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notesSlides/notesSlide12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3.xml" ContentType="application/vnd.openxmlformats-officedocument.drawingml.chart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4.xml" ContentType="application/vnd.openxmlformats-officedocument.theme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Default Extension="vml" ContentType="application/vnd.openxmlformats-officedocument.vmlDrawing"/>
  <Override PartName="/ppt/notesSlides/notesSlide11.xml" ContentType="application/vnd.openxmlformats-officedocument.presentationml.notesSlide+xml"/>
  <Override PartName="/ppt/charts/chart6.xml" ContentType="application/vnd.openxmlformats-officedocument.drawingml.chart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ppt/charts/chart2.xml" ContentType="application/vnd.openxmlformats-officedocument.drawingml.char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9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44" r:id="rId1"/>
    <p:sldMasterId id="2147483816" r:id="rId2"/>
    <p:sldMasterId id="2147483828" r:id="rId3"/>
  </p:sldMasterIdLst>
  <p:notesMasterIdLst>
    <p:notesMasterId r:id="rId54"/>
  </p:notesMasterIdLst>
  <p:handoutMasterIdLst>
    <p:handoutMasterId r:id="rId55"/>
  </p:handoutMasterIdLst>
  <p:sldIdLst>
    <p:sldId id="256" r:id="rId4"/>
    <p:sldId id="271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72" r:id="rId15"/>
    <p:sldId id="273" r:id="rId16"/>
    <p:sldId id="274" r:id="rId17"/>
    <p:sldId id="297" r:id="rId18"/>
    <p:sldId id="321" r:id="rId19"/>
    <p:sldId id="275" r:id="rId20"/>
    <p:sldId id="266" r:id="rId21"/>
    <p:sldId id="307" r:id="rId22"/>
    <p:sldId id="306" r:id="rId23"/>
    <p:sldId id="308" r:id="rId24"/>
    <p:sldId id="325" r:id="rId25"/>
    <p:sldId id="267" r:id="rId26"/>
    <p:sldId id="298" r:id="rId27"/>
    <p:sldId id="268" r:id="rId28"/>
    <p:sldId id="322" r:id="rId29"/>
    <p:sldId id="311" r:id="rId30"/>
    <p:sldId id="269" r:id="rId31"/>
    <p:sldId id="323" r:id="rId32"/>
    <p:sldId id="324" r:id="rId33"/>
    <p:sldId id="281" r:id="rId34"/>
    <p:sldId id="280" r:id="rId35"/>
    <p:sldId id="270" r:id="rId36"/>
    <p:sldId id="279" r:id="rId37"/>
    <p:sldId id="277" r:id="rId38"/>
    <p:sldId id="278" r:id="rId39"/>
    <p:sldId id="284" r:id="rId40"/>
    <p:sldId id="282" r:id="rId41"/>
    <p:sldId id="286" r:id="rId42"/>
    <p:sldId id="287" r:id="rId43"/>
    <p:sldId id="285" r:id="rId44"/>
    <p:sldId id="320" r:id="rId45"/>
    <p:sldId id="318" r:id="rId46"/>
    <p:sldId id="319" r:id="rId47"/>
    <p:sldId id="309" r:id="rId48"/>
    <p:sldId id="310" r:id="rId49"/>
    <p:sldId id="289" r:id="rId50"/>
    <p:sldId id="283" r:id="rId51"/>
    <p:sldId id="288" r:id="rId52"/>
    <p:sldId id="290" r:id="rId53"/>
  </p:sldIdLst>
  <p:sldSz cx="9144000" cy="6858000" type="screen4x3"/>
  <p:notesSz cx="6858000" cy="9144000"/>
  <p:defaultTextStyle>
    <a:defPPr>
      <a:defRPr lang="pl-PL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009900"/>
    <a:srgbClr val="0033CC"/>
    <a:srgbClr val="FF9900"/>
    <a:srgbClr val="CC6600"/>
    <a:srgbClr val="0000FF"/>
    <a:srgbClr val="000099"/>
    <a:srgbClr val="CC0000"/>
    <a:srgbClr val="FFFFCC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103" autoAdjust="0"/>
  </p:normalViewPr>
  <p:slideViewPr>
    <p:cSldViewPr snapToGrid="0">
      <p:cViewPr varScale="1">
        <p:scale>
          <a:sx n="102" d="100"/>
          <a:sy n="102" d="100"/>
        </p:scale>
        <p:origin x="-234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ia\Desktop\wyniki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Zeszyt1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ia\Desktop\zadania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Zeszyt1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Zeszyt1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Zeszyt1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l-PL"/>
  <c:chart>
    <c:autoTitleDeleted val="1"/>
    <c:plotArea>
      <c:layout>
        <c:manualLayout>
          <c:layoutTarget val="inner"/>
          <c:xMode val="edge"/>
          <c:yMode val="edge"/>
          <c:x val="8.9744094488189541E-2"/>
          <c:y val="0.14616944881889832"/>
          <c:w val="0.9003656855297375"/>
          <c:h val="0.70428472440944878"/>
        </c:manualLayout>
      </c:layout>
      <c:barChart>
        <c:barDir val="col"/>
        <c:grouping val="clustered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dPt>
            <c:idx val="20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1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2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3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4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5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6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7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8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29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30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31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32"/>
            <c:spPr>
              <a:solidFill>
                <a:srgbClr val="FFFF00"/>
              </a:solidFill>
              <a:ln>
                <a:noFill/>
              </a:ln>
              <a:effectLst/>
            </c:spPr>
          </c:dPt>
          <c:dPt>
            <c:idx val="33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4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5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6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7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8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9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40"/>
            <c:spPr>
              <a:solidFill>
                <a:srgbClr val="00B050"/>
              </a:solidFill>
              <a:ln>
                <a:noFill/>
              </a:ln>
              <a:effectLst/>
            </c:spPr>
          </c:dPt>
          <c:cat>
            <c:numRef>
              <c:f>[wyniki.xlsx]Arkusz1!$D$85:$D$125</c:f>
              <c:numCache>
                <c:formatCode>0</c:formatCode>
                <c:ptCount val="4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</c:numCache>
            </c:numRef>
          </c:cat>
          <c:val>
            <c:numRef>
              <c:f>[wyniki.xlsx]Arkusz1!$F$85:$F$125</c:f>
              <c:numCache>
                <c:formatCode>####.0</c:formatCode>
                <c:ptCount val="41"/>
                <c:pt idx="0">
                  <c:v>5.5051679764378811E-3</c:v>
                </c:pt>
                <c:pt idx="1">
                  <c:v>2.7525839882189505E-3</c:v>
                </c:pt>
                <c:pt idx="2">
                  <c:v>2.3396963899860988E-2</c:v>
                </c:pt>
                <c:pt idx="3">
                  <c:v>7.5696059676020874E-2</c:v>
                </c:pt>
                <c:pt idx="4">
                  <c:v>0.15964987131669894</c:v>
                </c:pt>
                <c:pt idx="5">
                  <c:v>0.21470155108107741</c:v>
                </c:pt>
                <c:pt idx="6">
                  <c:v>0.34820187450969686</c:v>
                </c:pt>
                <c:pt idx="7">
                  <c:v>0.46105781802667256</c:v>
                </c:pt>
                <c:pt idx="8">
                  <c:v>0.63859948526679622</c:v>
                </c:pt>
                <c:pt idx="9">
                  <c:v>0.78723902063061701</c:v>
                </c:pt>
                <c:pt idx="10">
                  <c:v>0.94276001596498715</c:v>
                </c:pt>
                <c:pt idx="11" formatCode="###0.0">
                  <c:v>1.1037861792757961</c:v>
                </c:pt>
                <c:pt idx="12" formatCode="###0.0">
                  <c:v>1.299219642439335</c:v>
                </c:pt>
                <c:pt idx="13" formatCode="###0.0">
                  <c:v>1.4258385058974068</c:v>
                </c:pt>
                <c:pt idx="14" formatCode="###0.0">
                  <c:v>1.6364111809961601</c:v>
                </c:pt>
                <c:pt idx="15" formatCode="###0.0">
                  <c:v>1.8373498121361418</c:v>
                </c:pt>
                <c:pt idx="16" formatCode="###0.0">
                  <c:v>1.981860471517636</c:v>
                </c:pt>
                <c:pt idx="17" formatCode="###0.0">
                  <c:v>2.1305000068814612</c:v>
                </c:pt>
                <c:pt idx="18" formatCode="###0.0">
                  <c:v>2.3851140257917152</c:v>
                </c:pt>
                <c:pt idx="19" formatCode="###0.0">
                  <c:v>2.5089803052615642</c:v>
                </c:pt>
                <c:pt idx="20" formatCode="###0.0">
                  <c:v>2.7539602802130498</c:v>
                </c:pt>
                <c:pt idx="21" formatCode="###0.0">
                  <c:v>3.1751056304105467</c:v>
                </c:pt>
                <c:pt idx="22" formatCode="###0.0">
                  <c:v>3.2741986539864296</c:v>
                </c:pt>
                <c:pt idx="23" formatCode="###0.0">
                  <c:v>3.4820187450969602</c:v>
                </c:pt>
                <c:pt idx="24" formatCode="###0.0">
                  <c:v>3.7820503998128228</c:v>
                </c:pt>
                <c:pt idx="25" formatCode="###0.0">
                  <c:v>4.0518036306582808</c:v>
                </c:pt>
                <c:pt idx="26" formatCode="###0.0">
                  <c:v>4.4825830248145504</c:v>
                </c:pt>
                <c:pt idx="27" formatCode="###0.0">
                  <c:v>4.6257173922019295</c:v>
                </c:pt>
                <c:pt idx="28" formatCode="###0.0">
                  <c:v>4.8899654550709482</c:v>
                </c:pt>
                <c:pt idx="29" formatCode="###0.0">
                  <c:v>5.0041976905820338</c:v>
                </c:pt>
                <c:pt idx="30" formatCode="###0.0">
                  <c:v>4.9986925226055963</c:v>
                </c:pt>
                <c:pt idx="31" formatCode="###0.0">
                  <c:v>5.2147703656807805</c:v>
                </c:pt>
                <c:pt idx="32" formatCode="###0.0">
                  <c:v>5.2464250815453024</c:v>
                </c:pt>
                <c:pt idx="33" formatCode="###0.0">
                  <c:v>5.0454864504053045</c:v>
                </c:pt>
                <c:pt idx="34" formatCode="###0.0">
                  <c:v>4.7605940076246576</c:v>
                </c:pt>
                <c:pt idx="35" formatCode="###0.0">
                  <c:v>4.3215568615037245</c:v>
                </c:pt>
                <c:pt idx="36" formatCode="###0.0">
                  <c:v>3.7971896117480286</c:v>
                </c:pt>
                <c:pt idx="37" formatCode="###0.0">
                  <c:v>2.8764502676887829</c:v>
                </c:pt>
                <c:pt idx="38" formatCode="###0.0">
                  <c:v>2.0740720351229718</c:v>
                </c:pt>
                <c:pt idx="39" formatCode="###0.0">
                  <c:v>1.2978433504452298</c:v>
                </c:pt>
                <c:pt idx="40">
                  <c:v>0.87669800024773514</c:v>
                </c:pt>
              </c:numCache>
            </c:numRef>
          </c:val>
        </c:ser>
        <c:gapWidth val="130"/>
        <c:axId val="251124736"/>
        <c:axId val="251126912"/>
      </c:barChart>
      <c:catAx>
        <c:axId val="251124736"/>
        <c:scaling>
          <c:orientation val="minMax"/>
        </c:scaling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pl-PL"/>
                  <a:t>liczba punktów</a:t>
                </a:r>
              </a:p>
            </c:rich>
          </c:tx>
          <c:layout>
            <c:manualLayout>
              <c:xMode val="edge"/>
              <c:yMode val="edge"/>
              <c:x val="0.45973800149981281"/>
              <c:y val="0.92139114610673667"/>
            </c:manualLayout>
          </c:layout>
          <c:spPr>
            <a:noFill/>
            <a:ln>
              <a:noFill/>
            </a:ln>
            <a:effectLst/>
          </c:spPr>
        </c:title>
        <c:numFmt formatCode="0" sourceLinked="1"/>
        <c:majorTickMark val="none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251126912"/>
        <c:crosses val="autoZero"/>
        <c:auto val="1"/>
        <c:lblAlgn val="ctr"/>
        <c:lblOffset val="100"/>
      </c:catAx>
      <c:valAx>
        <c:axId val="251126912"/>
        <c:scaling>
          <c:orientation val="minMax"/>
        </c:scaling>
        <c:axPos val="l"/>
        <c:majorGridlines>
          <c:spPr>
            <a:ln w="9525" cap="flat" cmpd="sng" algn="ctr">
              <a:solidFill>
                <a:schemeClr val="tx1">
                  <a:tint val="75000"/>
                  <a:shade val="95000"/>
                  <a:satMod val="105000"/>
                </a:schemeClr>
              </a:solidFill>
              <a:prstDash val="solid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pl-PL"/>
                  <a:t>procent  uczniów</a:t>
                </a:r>
              </a:p>
            </c:rich>
          </c:tx>
          <c:layout>
            <c:manualLayout>
              <c:xMode val="edge"/>
              <c:yMode val="edge"/>
              <c:x val="2.7732753802704832E-2"/>
              <c:y val="0.36417491102779614"/>
            </c:manualLayout>
          </c:layout>
          <c:spPr>
            <a:noFill/>
            <a:ln>
              <a:noFill/>
            </a:ln>
            <a:effectLst/>
          </c:spPr>
        </c:title>
        <c:numFmt formatCode="###0.0" sourceLinked="0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2511247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</c:chart>
  <c:spPr>
    <a:solidFill>
      <a:schemeClr val="bg1"/>
    </a:solidFill>
    <a:ln w="9525" cap="flat" cmpd="sng" algn="ctr">
      <a:solidFill>
        <a:schemeClr val="tx1">
          <a:tint val="75000"/>
          <a:shade val="95000"/>
          <a:satMod val="105000"/>
        </a:schemeClr>
      </a:solidFill>
      <a:prstDash val="solid"/>
      <a:round/>
    </a:ln>
    <a:effectLst/>
  </c:spPr>
  <c:txPr>
    <a:bodyPr/>
    <a:lstStyle/>
    <a:p>
      <a:pPr>
        <a:defRPr/>
      </a:pPr>
      <a:endParaRPr lang="pl-PL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pl-PL"/>
  <c:roundedCorners val="1"/>
  <c:chart>
    <c:autoTitleDeleted val="1"/>
    <c:plotArea>
      <c:layout>
        <c:manualLayout>
          <c:layoutTarget val="inner"/>
          <c:xMode val="edge"/>
          <c:yMode val="edge"/>
          <c:x val="6.2028205615352466E-2"/>
          <c:y val="8.9581322694054805E-2"/>
          <c:w val="0.92226079448622467"/>
          <c:h val="0.67470604235971521"/>
        </c:manualLayout>
      </c:layout>
      <c:barChart>
        <c:barDir val="col"/>
        <c:grouping val="clustered"/>
        <c:ser>
          <c:idx val="0"/>
          <c:order val="0"/>
          <c:tx>
            <c:strRef>
              <c:f>Arkusz1!$B$1</c:f>
              <c:strCache>
                <c:ptCount val="1"/>
                <c:pt idx="0">
                  <c:v>woj. lubelskie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tx1"/>
              </a:solidFill>
            </a:ln>
          </c:spPr>
          <c:cat>
            <c:strRef>
              <c:f>Arkusz1!$A$2:$A$6</c:f>
              <c:strCache>
                <c:ptCount val="5"/>
                <c:pt idx="0">
                  <c:v>Czytanie</c:v>
                </c:pt>
                <c:pt idx="1">
                  <c:v>Pisanie</c:v>
                </c:pt>
                <c:pt idx="2">
                  <c:v>Rozumowanie</c:v>
                </c:pt>
                <c:pt idx="3">
                  <c:v>Korzystanie z informacji</c:v>
                </c:pt>
                <c:pt idx="4">
                  <c:v>Wykorzystywanie wiedzy w praktyce</c:v>
                </c:pt>
              </c:strCache>
            </c:strRef>
          </c:cat>
          <c:val>
            <c:numRef>
              <c:f>Arkusz1!$B$2:$B$6</c:f>
              <c:numCache>
                <c:formatCode>0.00%</c:formatCode>
                <c:ptCount val="5"/>
                <c:pt idx="0">
                  <c:v>0.77500000000000013</c:v>
                </c:pt>
                <c:pt idx="1">
                  <c:v>0.59199999999999997</c:v>
                </c:pt>
                <c:pt idx="2" formatCode="0%">
                  <c:v>0.56999999999999995</c:v>
                </c:pt>
                <c:pt idx="3">
                  <c:v>0.67100000000000015</c:v>
                </c:pt>
                <c:pt idx="4">
                  <c:v>0.6160000000000001</c:v>
                </c:pt>
              </c:numCache>
            </c:numRef>
          </c:val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woj. małopolskie</c:v>
                </c:pt>
              </c:strCache>
            </c:strRef>
          </c:tx>
          <c:spPr>
            <a:solidFill>
              <a:srgbClr val="317CC1"/>
            </a:solidFill>
            <a:ln>
              <a:solidFill>
                <a:schemeClr val="tx1"/>
              </a:solidFill>
            </a:ln>
          </c:spPr>
          <c:cat>
            <c:strRef>
              <c:f>Arkusz1!$A$2:$A$6</c:f>
              <c:strCache>
                <c:ptCount val="5"/>
                <c:pt idx="0">
                  <c:v>Czytanie</c:v>
                </c:pt>
                <c:pt idx="1">
                  <c:v>Pisanie</c:v>
                </c:pt>
                <c:pt idx="2">
                  <c:v>Rozumowanie</c:v>
                </c:pt>
                <c:pt idx="3">
                  <c:v>Korzystanie z informacji</c:v>
                </c:pt>
                <c:pt idx="4">
                  <c:v>Wykorzystywanie wiedzy w praktyce</c:v>
                </c:pt>
              </c:strCache>
            </c:strRef>
          </c:cat>
          <c:val>
            <c:numRef>
              <c:f>Arkusz1!$C$2:$C$6</c:f>
              <c:numCache>
                <c:formatCode>0.00%</c:formatCode>
                <c:ptCount val="5"/>
                <c:pt idx="0">
                  <c:v>0.78700000000000003</c:v>
                </c:pt>
                <c:pt idx="1">
                  <c:v>0.6160000000000001</c:v>
                </c:pt>
                <c:pt idx="2">
                  <c:v>0.59699999999999998</c:v>
                </c:pt>
                <c:pt idx="3">
                  <c:v>0.70100000000000007</c:v>
                </c:pt>
                <c:pt idx="4">
                  <c:v>0.65100000000000013</c:v>
                </c:pt>
              </c:numCache>
            </c:numRef>
          </c:val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woj. podkarpackie</c:v>
                </c:pt>
              </c:strCache>
            </c:strRef>
          </c:tx>
          <c:spPr>
            <a:solidFill>
              <a:srgbClr val="00B050"/>
            </a:solidFill>
            <a:ln>
              <a:solidFill>
                <a:schemeClr val="tx1"/>
              </a:solidFill>
            </a:ln>
          </c:spPr>
          <c:cat>
            <c:strRef>
              <c:f>Arkusz1!$A$2:$A$6</c:f>
              <c:strCache>
                <c:ptCount val="5"/>
                <c:pt idx="0">
                  <c:v>Czytanie</c:v>
                </c:pt>
                <c:pt idx="1">
                  <c:v>Pisanie</c:v>
                </c:pt>
                <c:pt idx="2">
                  <c:v>Rozumowanie</c:v>
                </c:pt>
                <c:pt idx="3">
                  <c:v>Korzystanie z informacji</c:v>
                </c:pt>
                <c:pt idx="4">
                  <c:v>Wykorzystywanie wiedzy w praktyce</c:v>
                </c:pt>
              </c:strCache>
            </c:strRef>
          </c:cat>
          <c:val>
            <c:numRef>
              <c:f>Arkusz1!$D$2:$D$6</c:f>
              <c:numCache>
                <c:formatCode>0.00%</c:formatCode>
                <c:ptCount val="5"/>
                <c:pt idx="0" formatCode="0%">
                  <c:v>0.78</c:v>
                </c:pt>
                <c:pt idx="1">
                  <c:v>0.59799999999999998</c:v>
                </c:pt>
                <c:pt idx="2">
                  <c:v>0.58499999999999996</c:v>
                </c:pt>
                <c:pt idx="3">
                  <c:v>0.68700000000000017</c:v>
                </c:pt>
                <c:pt idx="4">
                  <c:v>0.64100000000000013</c:v>
                </c:pt>
              </c:numCache>
            </c:numRef>
          </c:val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Polska</c:v>
                </c:pt>
              </c:strCache>
            </c:strRef>
          </c:tx>
          <c:spPr>
            <a:solidFill>
              <a:srgbClr val="C00000"/>
            </a:solidFill>
            <a:ln>
              <a:solidFill>
                <a:schemeClr val="tx1"/>
              </a:solidFill>
            </a:ln>
          </c:spPr>
          <c:cat>
            <c:strRef>
              <c:f>Arkusz1!$A$2:$A$6</c:f>
              <c:strCache>
                <c:ptCount val="5"/>
                <c:pt idx="0">
                  <c:v>Czytanie</c:v>
                </c:pt>
                <c:pt idx="1">
                  <c:v>Pisanie</c:v>
                </c:pt>
                <c:pt idx="2">
                  <c:v>Rozumowanie</c:v>
                </c:pt>
                <c:pt idx="3">
                  <c:v>Korzystanie z informacji</c:v>
                </c:pt>
                <c:pt idx="4">
                  <c:v>Wykorzystywanie wiedzy w praktyce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 formatCode="0.00%">
                  <c:v>0.77500000000000013</c:v>
                </c:pt>
                <c:pt idx="1">
                  <c:v>0.58000000000000007</c:v>
                </c:pt>
                <c:pt idx="2">
                  <c:v>0.56999999999999995</c:v>
                </c:pt>
                <c:pt idx="3" formatCode="0.00%">
                  <c:v>0.67100000000000015</c:v>
                </c:pt>
                <c:pt idx="4" formatCode="0.00%">
                  <c:v>0.62500000000000011</c:v>
                </c:pt>
              </c:numCache>
            </c:numRef>
          </c:val>
        </c:ser>
        <c:gapWidth val="75"/>
        <c:overlap val="-25"/>
        <c:axId val="251650048"/>
        <c:axId val="251651584"/>
      </c:barChart>
      <c:catAx>
        <c:axId val="251650048"/>
        <c:scaling>
          <c:orientation val="minMax"/>
        </c:scaling>
        <c:axPos val="b"/>
        <c:majorTickMark val="none"/>
        <c:tickLblPos val="nextTo"/>
        <c:txPr>
          <a:bodyPr/>
          <a:lstStyle/>
          <a:p>
            <a:pPr>
              <a:defRPr sz="1400" b="1"/>
            </a:pPr>
            <a:endParaRPr lang="pl-PL"/>
          </a:p>
        </c:txPr>
        <c:crossAx val="251651584"/>
        <c:crosses val="autoZero"/>
        <c:auto val="1"/>
        <c:lblAlgn val="ctr"/>
        <c:lblOffset val="100"/>
      </c:catAx>
      <c:valAx>
        <c:axId val="251651584"/>
        <c:scaling>
          <c:orientation val="minMax"/>
          <c:max val="0.9"/>
        </c:scaling>
        <c:axPos val="l"/>
        <c:majorGridlines/>
        <c:numFmt formatCode="0%" sourceLinked="0"/>
        <c:majorTickMark val="none"/>
        <c:tickLblPos val="nextTo"/>
        <c:spPr>
          <a:ln w="9525">
            <a:noFill/>
          </a:ln>
        </c:spPr>
        <c:txPr>
          <a:bodyPr/>
          <a:lstStyle/>
          <a:p>
            <a:pPr>
              <a:defRPr sz="1200" b="1"/>
            </a:pPr>
            <a:endParaRPr lang="pl-PL"/>
          </a:p>
        </c:txPr>
        <c:crossAx val="251650048"/>
        <c:crosses val="autoZero"/>
        <c:crossBetween val="between"/>
      </c:valAx>
      <c:spPr>
        <a:solidFill>
          <a:schemeClr val="bg1"/>
        </a:solidFill>
        <a:ln>
          <a:solidFill>
            <a:schemeClr val="bg1">
              <a:lumMod val="65000"/>
            </a:schemeClr>
          </a:solidFill>
        </a:ln>
      </c:spPr>
    </c:plotArea>
    <c:legend>
      <c:legendPos val="b"/>
      <c:layout>
        <c:manualLayout>
          <c:xMode val="edge"/>
          <c:yMode val="edge"/>
          <c:x val="5.6848225404146614E-2"/>
          <c:y val="0.90956810161641166"/>
          <c:w val="0.91168615762564553"/>
          <c:h val="7.3115877132603271E-2"/>
        </c:manualLayout>
      </c:layout>
      <c:txPr>
        <a:bodyPr/>
        <a:lstStyle/>
        <a:p>
          <a:pPr>
            <a:defRPr sz="1600" b="1"/>
          </a:pPr>
          <a:endParaRPr lang="pl-PL"/>
        </a:p>
      </c:txPr>
    </c:legend>
    <c:plotVisOnly val="1"/>
  </c:chart>
  <c:spPr>
    <a:solidFill>
      <a:schemeClr val="accent1">
        <a:lumMod val="20000"/>
        <a:lumOff val="80000"/>
      </a:schemeClr>
    </a:solidFill>
    <a:ln w="19050">
      <a:solidFill>
        <a:srgbClr val="317CC1"/>
      </a:solidFill>
    </a:ln>
  </c:sp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l-PL"/>
  <c:roundedCorners val="1"/>
  <c:chart>
    <c:autoTitleDeleted val="1"/>
    <c:plotArea>
      <c:layout/>
      <c:barChart>
        <c:barDir val="col"/>
        <c:grouping val="clustered"/>
        <c:ser>
          <c:idx val="0"/>
          <c:order val="0"/>
          <c:dPt>
            <c:idx val="20"/>
            <c:spPr>
              <a:solidFill>
                <a:srgbClr val="FFC000"/>
              </a:solidFill>
            </c:spPr>
          </c:dPt>
          <c:dPt>
            <c:idx val="21"/>
            <c:spPr>
              <a:solidFill>
                <a:srgbClr val="FFC000"/>
              </a:solidFill>
            </c:spPr>
          </c:dPt>
          <c:dPt>
            <c:idx val="22"/>
            <c:spPr>
              <a:solidFill>
                <a:srgbClr val="FFC000"/>
              </a:solidFill>
            </c:spPr>
          </c:dPt>
          <c:dPt>
            <c:idx val="23"/>
            <c:spPr>
              <a:solidFill>
                <a:srgbClr val="FFC000"/>
              </a:solidFill>
            </c:spPr>
          </c:dPt>
          <c:dPt>
            <c:idx val="24"/>
            <c:spPr>
              <a:solidFill>
                <a:srgbClr val="FFC000"/>
              </a:solidFill>
            </c:spPr>
          </c:dPt>
          <c:dPt>
            <c:idx val="25"/>
            <c:spPr>
              <a:solidFill>
                <a:srgbClr val="FFC000"/>
              </a:solidFill>
            </c:spPr>
          </c:dPt>
          <c:val>
            <c:numRef>
              <c:f>[zadania.xlsx]Arkusz1!$T$3:$T$28</c:f>
              <c:numCache>
                <c:formatCode>0%</c:formatCode>
                <c:ptCount val="26"/>
                <c:pt idx="0">
                  <c:v>0.80239587071131269</c:v>
                </c:pt>
                <c:pt idx="1">
                  <c:v>0.76273151342847345</c:v>
                </c:pt>
                <c:pt idx="2">
                  <c:v>0.72731789450439865</c:v>
                </c:pt>
                <c:pt idx="3">
                  <c:v>0.6484860194871519</c:v>
                </c:pt>
                <c:pt idx="4">
                  <c:v>0.68801236578431213</c:v>
                </c:pt>
                <c:pt idx="5">
                  <c:v>0.8928206685252057</c:v>
                </c:pt>
                <c:pt idx="6">
                  <c:v>0.82628557233156164</c:v>
                </c:pt>
                <c:pt idx="7">
                  <c:v>0.87917138204200784</c:v>
                </c:pt>
                <c:pt idx="8">
                  <c:v>0.75203566203870242</c:v>
                </c:pt>
                <c:pt idx="9">
                  <c:v>0.83797510281819299</c:v>
                </c:pt>
                <c:pt idx="10">
                  <c:v>0.26986668138784065</c:v>
                </c:pt>
                <c:pt idx="11">
                  <c:v>0.70747191476440985</c:v>
                </c:pt>
                <c:pt idx="12">
                  <c:v>0.72764912087002465</c:v>
                </c:pt>
                <c:pt idx="13">
                  <c:v>0.51734798089927936</c:v>
                </c:pt>
                <c:pt idx="14">
                  <c:v>0.6847277043252652</c:v>
                </c:pt>
                <c:pt idx="15">
                  <c:v>0.42922796654614082</c:v>
                </c:pt>
                <c:pt idx="16">
                  <c:v>0.58453172872559866</c:v>
                </c:pt>
                <c:pt idx="17">
                  <c:v>0.84933340693919124</c:v>
                </c:pt>
                <c:pt idx="18">
                  <c:v>0.84987164978332363</c:v>
                </c:pt>
                <c:pt idx="19">
                  <c:v>0.47010682050291031</c:v>
                </c:pt>
                <c:pt idx="20">
                  <c:v>0.57805901349746924</c:v>
                </c:pt>
                <c:pt idx="21">
                  <c:v>0.57210383946562482</c:v>
                </c:pt>
                <c:pt idx="22">
                  <c:v>0.72432305611528125</c:v>
                </c:pt>
                <c:pt idx="23">
                  <c:v>0.71029423942146164</c:v>
                </c:pt>
                <c:pt idx="24">
                  <c:v>0.65776035772447539</c:v>
                </c:pt>
                <c:pt idx="25">
                  <c:v>0.59097856689392358</c:v>
                </c:pt>
              </c:numCache>
            </c:numRef>
          </c:val>
        </c:ser>
        <c:gapWidth val="73"/>
        <c:overlap val="77"/>
        <c:axId val="254856576"/>
        <c:axId val="256378368"/>
      </c:barChart>
      <c:catAx>
        <c:axId val="254856576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pl-PL"/>
                  <a:t>numer zadania</a:t>
                </a:r>
              </a:p>
            </c:rich>
          </c:tx>
          <c:layout>
            <c:manualLayout>
              <c:xMode val="edge"/>
              <c:yMode val="edge"/>
              <c:x val="6.0633772222542563E-2"/>
              <c:y val="0.87920873019076562"/>
            </c:manualLayout>
          </c:layout>
        </c:title>
        <c:majorTickMark val="none"/>
        <c:tickLblPos val="nextTo"/>
        <c:crossAx val="256378368"/>
        <c:crosses val="autoZero"/>
        <c:auto val="1"/>
        <c:lblAlgn val="ctr"/>
        <c:lblOffset val="100"/>
      </c:catAx>
      <c:valAx>
        <c:axId val="256378368"/>
        <c:scaling>
          <c:orientation val="minMax"/>
        </c:scaling>
        <c:axPos val="l"/>
        <c:majorGridlines/>
        <c:numFmt formatCode="0%" sourceLinked="1"/>
        <c:tickLblPos val="nextTo"/>
        <c:crossAx val="254856576"/>
        <c:crosses val="autoZero"/>
        <c:crossBetween val="between"/>
        <c:majorUnit val="0.1"/>
      </c:valAx>
      <c:spPr>
        <a:solidFill>
          <a:schemeClr val="bg1"/>
        </a:solidFill>
        <a:ln>
          <a:solidFill>
            <a:schemeClr val="bg1">
              <a:lumMod val="50000"/>
            </a:schemeClr>
          </a:solidFill>
        </a:ln>
      </c:spPr>
    </c:plotArea>
    <c:plotVisOnly val="1"/>
    <c:dispBlanksAs val="gap"/>
  </c:chart>
  <c:spPr>
    <a:solidFill>
      <a:schemeClr val="accent6">
        <a:lumMod val="20000"/>
        <a:lumOff val="80000"/>
      </a:schemeClr>
    </a:solidFill>
    <a:ln w="12700" cap="rnd">
      <a:solidFill>
        <a:schemeClr val="accent1"/>
      </a:solidFill>
    </a:ln>
  </c:spPr>
  <c:txPr>
    <a:bodyPr/>
    <a:lstStyle/>
    <a:p>
      <a:pPr>
        <a:defRPr b="1"/>
      </a:pPr>
      <a:endParaRPr lang="pl-PL"/>
    </a:p>
  </c:txPr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l-PL"/>
  <c:roundedCorners val="1"/>
  <c:chart>
    <c:autoTitleDeleted val="1"/>
    <c:plotArea>
      <c:layout>
        <c:manualLayout>
          <c:layoutTarget val="inner"/>
          <c:xMode val="edge"/>
          <c:yMode val="edge"/>
          <c:x val="4.2181410788117935E-2"/>
          <c:y val="7.146646422098242E-2"/>
          <c:w val="0.94340003937285888"/>
          <c:h val="0.756468195391514"/>
        </c:manualLayout>
      </c:layout>
      <c:barChart>
        <c:barDir val="col"/>
        <c:grouping val="clustered"/>
        <c:ser>
          <c:idx val="0"/>
          <c:order val="0"/>
          <c:dPt>
            <c:idx val="20"/>
            <c:spPr>
              <a:solidFill>
                <a:srgbClr val="FFC000"/>
              </a:solidFill>
            </c:spPr>
          </c:dPt>
          <c:dPt>
            <c:idx val="21"/>
            <c:spPr>
              <a:solidFill>
                <a:srgbClr val="FFC000"/>
              </a:solidFill>
            </c:spPr>
          </c:dPt>
          <c:dPt>
            <c:idx val="22"/>
            <c:spPr>
              <a:solidFill>
                <a:srgbClr val="FFC000"/>
              </a:solidFill>
            </c:spPr>
          </c:dPt>
          <c:dPt>
            <c:idx val="23"/>
            <c:spPr>
              <a:solidFill>
                <a:srgbClr val="FFC000"/>
              </a:solidFill>
            </c:spPr>
          </c:dPt>
          <c:dPt>
            <c:idx val="24"/>
            <c:spPr>
              <a:solidFill>
                <a:srgbClr val="FFC000"/>
              </a:solidFill>
            </c:spPr>
          </c:dPt>
          <c:dPt>
            <c:idx val="25"/>
            <c:spPr>
              <a:solidFill>
                <a:srgbClr val="FFC000"/>
              </a:solidFill>
            </c:spPr>
          </c:dPt>
          <c:dPt>
            <c:idx val="26"/>
            <c:spPr>
              <a:solidFill>
                <a:srgbClr val="FFC000"/>
              </a:solidFill>
            </c:spPr>
          </c:dPt>
          <c:dPt>
            <c:idx val="27"/>
            <c:spPr>
              <a:solidFill>
                <a:srgbClr val="FFC000"/>
              </a:solidFill>
            </c:spPr>
          </c:dPt>
          <c:dPt>
            <c:idx val="28"/>
            <c:spPr>
              <a:solidFill>
                <a:srgbClr val="FFC000"/>
              </a:solidFill>
            </c:spPr>
          </c:dPt>
          <c:dPt>
            <c:idx val="29"/>
            <c:spPr>
              <a:solidFill>
                <a:srgbClr val="FFC000"/>
              </a:solidFill>
            </c:spPr>
          </c:dPt>
          <c:dPt>
            <c:idx val="30"/>
            <c:spPr>
              <a:solidFill>
                <a:srgbClr val="FFC000"/>
              </a:solidFill>
            </c:spPr>
          </c:dPt>
          <c:cat>
            <c:strRef>
              <c:f>Arkusz1!$A$1:$A$31</c:f>
              <c:strCach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25.1</c:v>
                </c:pt>
                <c:pt idx="25">
                  <c:v>25.2</c:v>
                </c:pt>
                <c:pt idx="26">
                  <c:v>26.1</c:v>
                </c:pt>
                <c:pt idx="27">
                  <c:v>26.2</c:v>
                </c:pt>
                <c:pt idx="28">
                  <c:v>26.3</c:v>
                </c:pt>
                <c:pt idx="29">
                  <c:v>26.4</c:v>
                </c:pt>
                <c:pt idx="30">
                  <c:v>26.5</c:v>
                </c:pt>
              </c:strCache>
            </c:strRef>
          </c:cat>
          <c:val>
            <c:numRef>
              <c:f>Arkusz1!$B$1:$B$31</c:f>
              <c:numCache>
                <c:formatCode>0</c:formatCode>
                <c:ptCount val="31"/>
                <c:pt idx="0">
                  <c:v>80.239999999999995</c:v>
                </c:pt>
                <c:pt idx="1">
                  <c:v>76.27</c:v>
                </c:pt>
                <c:pt idx="2">
                  <c:v>72.73</c:v>
                </c:pt>
                <c:pt idx="3">
                  <c:v>64.849999999999994</c:v>
                </c:pt>
                <c:pt idx="4">
                  <c:v>68.8</c:v>
                </c:pt>
                <c:pt idx="5">
                  <c:v>89.28</c:v>
                </c:pt>
                <c:pt idx="6">
                  <c:v>82.63</c:v>
                </c:pt>
                <c:pt idx="7">
                  <c:v>87.92</c:v>
                </c:pt>
                <c:pt idx="8">
                  <c:v>75.2</c:v>
                </c:pt>
                <c:pt idx="9">
                  <c:v>83.8</c:v>
                </c:pt>
                <c:pt idx="10">
                  <c:v>26.99</c:v>
                </c:pt>
                <c:pt idx="11">
                  <c:v>70.75</c:v>
                </c:pt>
                <c:pt idx="12">
                  <c:v>72.760000000000005</c:v>
                </c:pt>
                <c:pt idx="13">
                  <c:v>51.730000000000011</c:v>
                </c:pt>
                <c:pt idx="14">
                  <c:v>68.47</c:v>
                </c:pt>
                <c:pt idx="15">
                  <c:v>42.92</c:v>
                </c:pt>
                <c:pt idx="16">
                  <c:v>58.45</c:v>
                </c:pt>
                <c:pt idx="17">
                  <c:v>84.93</c:v>
                </c:pt>
                <c:pt idx="18">
                  <c:v>84.990000000000023</c:v>
                </c:pt>
                <c:pt idx="19">
                  <c:v>47.01</c:v>
                </c:pt>
                <c:pt idx="20">
                  <c:v>57.81</c:v>
                </c:pt>
                <c:pt idx="21">
                  <c:v>57.21</c:v>
                </c:pt>
                <c:pt idx="22">
                  <c:v>72.430000000000007</c:v>
                </c:pt>
                <c:pt idx="23">
                  <c:v>71.03</c:v>
                </c:pt>
                <c:pt idx="24">
                  <c:v>62.85</c:v>
                </c:pt>
                <c:pt idx="25">
                  <c:v>68.7</c:v>
                </c:pt>
                <c:pt idx="26">
                  <c:v>70.010000000000005</c:v>
                </c:pt>
                <c:pt idx="27">
                  <c:v>48.83</c:v>
                </c:pt>
                <c:pt idx="28">
                  <c:v>53.07</c:v>
                </c:pt>
                <c:pt idx="29">
                  <c:v>60.6</c:v>
                </c:pt>
                <c:pt idx="30">
                  <c:v>47.190000000000012</c:v>
                </c:pt>
              </c:numCache>
            </c:numRef>
          </c:val>
        </c:ser>
        <c:gapWidth val="75"/>
        <c:overlap val="-25"/>
        <c:axId val="256406656"/>
        <c:axId val="256408192"/>
      </c:barChart>
      <c:catAx>
        <c:axId val="256406656"/>
        <c:scaling>
          <c:orientation val="minMax"/>
        </c:scaling>
        <c:axPos val="b"/>
        <c:majorTickMark val="none"/>
        <c:tickLblPos val="nextTo"/>
        <c:txPr>
          <a:bodyPr rot="0" vert="horz"/>
          <a:lstStyle/>
          <a:p>
            <a:pPr>
              <a:defRPr sz="900"/>
            </a:pPr>
            <a:endParaRPr lang="pl-PL"/>
          </a:p>
        </c:txPr>
        <c:crossAx val="256408192"/>
        <c:crosses val="autoZero"/>
        <c:auto val="1"/>
        <c:lblAlgn val="ctr"/>
        <c:lblOffset val="100"/>
      </c:catAx>
      <c:valAx>
        <c:axId val="256408192"/>
        <c:scaling>
          <c:orientation val="minMax"/>
          <c:max val="100"/>
          <c:min val="0"/>
        </c:scaling>
        <c:axPos val="l"/>
        <c:majorGridlines/>
        <c:numFmt formatCode="0" sourceLinked="1"/>
        <c:majorTickMark val="none"/>
        <c:tickLblPos val="nextTo"/>
        <c:spPr>
          <a:ln w="9525">
            <a:noFill/>
          </a:ln>
        </c:spPr>
        <c:crossAx val="256406656"/>
        <c:crosses val="autoZero"/>
        <c:crossBetween val="between"/>
        <c:majorUnit val="10"/>
        <c:minorUnit val="4"/>
      </c:valAx>
      <c:spPr>
        <a:solidFill>
          <a:schemeClr val="bg1"/>
        </a:solidFill>
        <a:ln>
          <a:solidFill>
            <a:schemeClr val="bg1">
              <a:lumMod val="50000"/>
            </a:schemeClr>
          </a:solidFill>
        </a:ln>
      </c:spPr>
    </c:plotArea>
    <c:plotVisOnly val="1"/>
  </c:chart>
  <c:spPr>
    <a:solidFill>
      <a:schemeClr val="accent6">
        <a:lumMod val="20000"/>
        <a:lumOff val="80000"/>
      </a:schemeClr>
    </a:solidFill>
    <a:ln w="12700" cap="rnd">
      <a:solidFill>
        <a:schemeClr val="accent1">
          <a:lumMod val="75000"/>
        </a:schemeClr>
      </a:solidFill>
    </a:ln>
  </c:spPr>
  <c:txPr>
    <a:bodyPr/>
    <a:lstStyle/>
    <a:p>
      <a:pPr>
        <a:defRPr b="1"/>
      </a:pPr>
      <a:endParaRPr lang="pl-PL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l-PL"/>
  <c:roundedCorners val="1"/>
  <c:chart>
    <c:plotArea>
      <c:layout>
        <c:manualLayout>
          <c:layoutTarget val="inner"/>
          <c:xMode val="edge"/>
          <c:yMode val="edge"/>
          <c:x val="6.9688033962197721E-2"/>
          <c:y val="7.0084310292547539E-2"/>
          <c:w val="0.91390629862542361"/>
          <c:h val="0.74350362300740402"/>
        </c:manualLayout>
      </c:layout>
      <c:barChart>
        <c:barDir val="col"/>
        <c:grouping val="clustered"/>
        <c:ser>
          <c:idx val="0"/>
          <c:order val="0"/>
          <c:dPt>
            <c:idx val="0"/>
            <c:spPr>
              <a:solidFill>
                <a:srgbClr val="0000CC"/>
              </a:solidFill>
            </c:spPr>
          </c:dPt>
          <c:dPt>
            <c:idx val="1"/>
            <c:spPr>
              <a:solidFill>
                <a:srgbClr val="0000CC"/>
              </a:solidFill>
            </c:spPr>
          </c:dPt>
          <c:dPt>
            <c:idx val="2"/>
            <c:spPr>
              <a:solidFill>
                <a:srgbClr val="FF9900"/>
              </a:solidFill>
              <a:ln>
                <a:solidFill>
                  <a:schemeClr val="tx1"/>
                </a:solidFill>
              </a:ln>
            </c:spPr>
          </c:dPt>
          <c:dPt>
            <c:idx val="3"/>
            <c:spPr>
              <a:solidFill>
                <a:srgbClr val="FF9900"/>
              </a:solidFill>
              <a:ln>
                <a:solidFill>
                  <a:schemeClr val="tx1"/>
                </a:solidFill>
              </a:ln>
            </c:spPr>
          </c:dPt>
          <c:dPt>
            <c:idx val="4"/>
            <c:spPr>
              <a:solidFill>
                <a:srgbClr val="FF9900"/>
              </a:solidFill>
              <a:ln>
                <a:solidFill>
                  <a:schemeClr val="tx1"/>
                </a:solidFill>
              </a:ln>
            </c:spPr>
          </c:dPt>
          <c:dPt>
            <c:idx val="5"/>
            <c:spPr>
              <a:solidFill>
                <a:srgbClr val="FF9900"/>
              </a:solidFill>
              <a:ln>
                <a:solidFill>
                  <a:schemeClr val="tx1"/>
                </a:solidFill>
              </a:ln>
            </c:spPr>
          </c:dPt>
          <c:dPt>
            <c:idx val="6"/>
            <c:spPr>
              <a:solidFill>
                <a:srgbClr val="FF9900"/>
              </a:solidFill>
              <a:ln>
                <a:solidFill>
                  <a:schemeClr val="tx1"/>
                </a:solidFill>
              </a:ln>
            </c:spPr>
          </c:dPt>
          <c:dPt>
            <c:idx val="7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8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9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10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11"/>
            <c:spPr>
              <a:ln>
                <a:solidFill>
                  <a:schemeClr val="tx1"/>
                </a:solidFill>
              </a:ln>
            </c:spPr>
          </c:dPt>
          <c:dPt>
            <c:idx val="12"/>
            <c:spPr>
              <a:ln>
                <a:solidFill>
                  <a:schemeClr val="tx1"/>
                </a:solidFill>
              </a:ln>
            </c:spPr>
          </c:dPt>
          <c:dPt>
            <c:idx val="13"/>
            <c:spPr>
              <a:ln>
                <a:solidFill>
                  <a:schemeClr val="tx1"/>
                </a:solidFill>
              </a:ln>
            </c:spPr>
          </c:dPt>
          <c:cat>
            <c:strRef>
              <c:f>Arkusz1!$A$1:$N$1</c:f>
              <c:strCache>
                <c:ptCount val="14"/>
                <c:pt idx="0">
                  <c:v>21_0</c:v>
                </c:pt>
                <c:pt idx="1">
                  <c:v>21_1</c:v>
                </c:pt>
                <c:pt idx="2">
                  <c:v>22_0</c:v>
                </c:pt>
                <c:pt idx="3">
                  <c:v>22_1</c:v>
                </c:pt>
                <c:pt idx="4">
                  <c:v>22_2</c:v>
                </c:pt>
                <c:pt idx="5">
                  <c:v>22_3</c:v>
                </c:pt>
                <c:pt idx="6">
                  <c:v>22_4</c:v>
                </c:pt>
                <c:pt idx="7">
                  <c:v>23_0</c:v>
                </c:pt>
                <c:pt idx="8">
                  <c:v>23_1</c:v>
                </c:pt>
                <c:pt idx="9">
                  <c:v>23_2</c:v>
                </c:pt>
                <c:pt idx="10">
                  <c:v>23_3</c:v>
                </c:pt>
                <c:pt idx="11">
                  <c:v>24_0</c:v>
                </c:pt>
                <c:pt idx="12">
                  <c:v>24_1</c:v>
                </c:pt>
                <c:pt idx="13">
                  <c:v>24_2</c:v>
                </c:pt>
              </c:strCache>
            </c:strRef>
          </c:cat>
          <c:val>
            <c:numRef>
              <c:f>Arkusz1!$A$2:$N$2</c:f>
              <c:numCache>
                <c:formatCode>General</c:formatCode>
                <c:ptCount val="14"/>
                <c:pt idx="0">
                  <c:v>42</c:v>
                </c:pt>
                <c:pt idx="1">
                  <c:v>58</c:v>
                </c:pt>
                <c:pt idx="2">
                  <c:v>22</c:v>
                </c:pt>
                <c:pt idx="3">
                  <c:v>4</c:v>
                </c:pt>
                <c:pt idx="4">
                  <c:v>32</c:v>
                </c:pt>
                <c:pt idx="5">
                  <c:v>5</c:v>
                </c:pt>
                <c:pt idx="6">
                  <c:v>36</c:v>
                </c:pt>
                <c:pt idx="7">
                  <c:v>9</c:v>
                </c:pt>
                <c:pt idx="8">
                  <c:v>10</c:v>
                </c:pt>
                <c:pt idx="9">
                  <c:v>34</c:v>
                </c:pt>
                <c:pt idx="10">
                  <c:v>36</c:v>
                </c:pt>
                <c:pt idx="11">
                  <c:v>27</c:v>
                </c:pt>
                <c:pt idx="12">
                  <c:v>4</c:v>
                </c:pt>
                <c:pt idx="13">
                  <c:v>69</c:v>
                </c:pt>
              </c:numCache>
            </c:numRef>
          </c:val>
        </c:ser>
        <c:axId val="256478208"/>
        <c:axId val="256480384"/>
      </c:barChart>
      <c:catAx>
        <c:axId val="256478208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 sz="1050"/>
                </a:pPr>
                <a:r>
                  <a:rPr lang="pl-PL" sz="1050" dirty="0" smtClean="0"/>
                  <a:t>Numer </a:t>
                </a:r>
                <a:r>
                  <a:rPr lang="pl-PL" sz="1050" dirty="0" err="1" smtClean="0"/>
                  <a:t>zadania_liczba</a:t>
                </a:r>
                <a:r>
                  <a:rPr lang="pl-PL" sz="1050" dirty="0" smtClean="0"/>
                  <a:t> punktów</a:t>
                </a:r>
                <a:endParaRPr lang="pl-PL" sz="1050" dirty="0"/>
              </a:p>
            </c:rich>
          </c:tx>
          <c:layout>
            <c:manualLayout>
              <c:xMode val="edge"/>
              <c:yMode val="edge"/>
              <c:x val="7.2972220754284903E-2"/>
              <c:y val="0.91246983731610565"/>
            </c:manualLayout>
          </c:layout>
        </c:title>
        <c:tickLblPos val="nextTo"/>
        <c:txPr>
          <a:bodyPr/>
          <a:lstStyle/>
          <a:p>
            <a:pPr>
              <a:defRPr sz="1100" b="1"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256480384"/>
        <c:crosses val="autoZero"/>
        <c:auto val="1"/>
        <c:lblAlgn val="ctr"/>
        <c:lblOffset val="100"/>
      </c:catAx>
      <c:valAx>
        <c:axId val="256480384"/>
        <c:scaling>
          <c:orientation val="minMax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pl-PL" dirty="0" smtClean="0"/>
                  <a:t>Procent uczniów</a:t>
                </a:r>
                <a:endParaRPr lang="pl-PL" dirty="0"/>
              </a:p>
            </c:rich>
          </c:tx>
          <c:layout>
            <c:manualLayout>
              <c:xMode val="edge"/>
              <c:yMode val="edge"/>
              <c:x val="2.9828486204325141E-3"/>
              <c:y val="0.39735102800003252"/>
            </c:manualLayout>
          </c:layout>
        </c:title>
        <c:numFmt formatCode="General" sourceLinked="1"/>
        <c:tickLblPos val="nextTo"/>
        <c:txPr>
          <a:bodyPr/>
          <a:lstStyle/>
          <a:p>
            <a:pPr>
              <a:defRPr b="1"/>
            </a:pPr>
            <a:endParaRPr lang="pl-PL"/>
          </a:p>
        </c:txPr>
        <c:crossAx val="256478208"/>
        <c:crosses val="autoZero"/>
        <c:crossBetween val="between"/>
      </c:valAx>
      <c:spPr>
        <a:solidFill>
          <a:schemeClr val="bg1"/>
        </a:solidFill>
        <a:ln>
          <a:solidFill>
            <a:schemeClr val="bg1">
              <a:lumMod val="50000"/>
            </a:schemeClr>
          </a:solidFill>
        </a:ln>
      </c:spPr>
    </c:plotArea>
    <c:plotVisOnly val="1"/>
  </c:chart>
  <c:spPr>
    <a:solidFill>
      <a:schemeClr val="accent4">
        <a:lumMod val="20000"/>
        <a:lumOff val="80000"/>
      </a:schemeClr>
    </a:solidFill>
    <a:ln w="19050">
      <a:solidFill>
        <a:srgbClr val="C00000"/>
      </a:solidFill>
    </a:ln>
  </c:spPr>
  <c:externalData r:id="rId1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pl-PL"/>
  <c:roundedCorners val="1"/>
  <c:chart>
    <c:plotArea>
      <c:layout>
        <c:manualLayout>
          <c:layoutTarget val="inner"/>
          <c:xMode val="edge"/>
          <c:yMode val="edge"/>
          <c:x val="6.9984381267979373E-2"/>
          <c:y val="6.0891806907257463E-2"/>
          <c:w val="0.91263852684294555"/>
          <c:h val="0.66854550372246668"/>
        </c:manualLayout>
      </c:layout>
      <c:barChart>
        <c:barDir val="col"/>
        <c:grouping val="clustered"/>
        <c:ser>
          <c:idx val="0"/>
          <c:order val="0"/>
          <c:dPt>
            <c:idx val="0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1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dPt>
          <c:dPt>
            <c:idx val="2"/>
            <c:spPr>
              <a:solidFill>
                <a:srgbClr val="009900"/>
              </a:solidFill>
              <a:ln>
                <a:solidFill>
                  <a:schemeClr val="tx1"/>
                </a:solidFill>
              </a:ln>
            </c:spPr>
          </c:dPt>
          <c:dPt>
            <c:idx val="3"/>
            <c:spPr>
              <a:solidFill>
                <a:srgbClr val="009900"/>
              </a:solidFill>
              <a:ln>
                <a:solidFill>
                  <a:schemeClr val="tx1"/>
                </a:solidFill>
              </a:ln>
            </c:spPr>
          </c:dPt>
          <c:dPt>
            <c:idx val="4"/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5"/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6"/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7"/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8"/>
            <c:spPr>
              <a:solidFill>
                <a:srgbClr val="FFC000"/>
              </a:solidFill>
              <a:ln>
                <a:solidFill>
                  <a:schemeClr val="tx1"/>
                </a:solidFill>
              </a:ln>
            </c:spPr>
          </c:dPt>
          <c:dPt>
            <c:idx val="9"/>
            <c:spPr>
              <a:solidFill>
                <a:srgbClr val="FFC000"/>
              </a:solidFill>
              <a:ln>
                <a:solidFill>
                  <a:schemeClr val="tx1"/>
                </a:solidFill>
              </a:ln>
            </c:spPr>
          </c:dPt>
          <c:dPt>
            <c:idx val="1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11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12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c:spPr>
          </c:dPt>
          <c:dPt>
            <c:idx val="13"/>
            <c:spPr>
              <a:solidFill>
                <a:srgbClr val="C00000"/>
              </a:solidFill>
              <a:ln>
                <a:solidFill>
                  <a:schemeClr val="tx1"/>
                </a:solidFill>
              </a:ln>
            </c:spPr>
          </c:dPt>
          <c:dPt>
            <c:idx val="14"/>
            <c:spPr>
              <a:solidFill>
                <a:srgbClr val="C00000"/>
              </a:solidFill>
              <a:ln>
                <a:solidFill>
                  <a:schemeClr val="tx1"/>
                </a:solidFill>
              </a:ln>
            </c:spPr>
          </c:dPt>
          <c:dPt>
            <c:idx val="15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</c:spPr>
          </c:dPt>
          <c:dPt>
            <c:idx val="16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</c:spPr>
          </c:dPt>
          <c:cat>
            <c:strRef>
              <c:f>Arkusz1!$A$24:$Q$24</c:f>
              <c:strCache>
                <c:ptCount val="17"/>
                <c:pt idx="0">
                  <c:v>25.1_0</c:v>
                </c:pt>
                <c:pt idx="1">
                  <c:v>25.1_1</c:v>
                </c:pt>
                <c:pt idx="2">
                  <c:v>25.2_0</c:v>
                </c:pt>
                <c:pt idx="3">
                  <c:v>25.2_1</c:v>
                </c:pt>
                <c:pt idx="4">
                  <c:v>26.1_0</c:v>
                </c:pt>
                <c:pt idx="5">
                  <c:v>26.1_1</c:v>
                </c:pt>
                <c:pt idx="6">
                  <c:v>26.1_2</c:v>
                </c:pt>
                <c:pt idx="7">
                  <c:v>26.1_3</c:v>
                </c:pt>
                <c:pt idx="8">
                  <c:v>26.2_0</c:v>
                </c:pt>
                <c:pt idx="9">
                  <c:v>26.2_1</c:v>
                </c:pt>
                <c:pt idx="10">
                  <c:v>26.3_0</c:v>
                </c:pt>
                <c:pt idx="11">
                  <c:v>26.3_1</c:v>
                </c:pt>
                <c:pt idx="12">
                  <c:v>26.3_2</c:v>
                </c:pt>
                <c:pt idx="13">
                  <c:v>26.4_0</c:v>
                </c:pt>
                <c:pt idx="14">
                  <c:v>26.4_1</c:v>
                </c:pt>
                <c:pt idx="15">
                  <c:v>26.5_0</c:v>
                </c:pt>
                <c:pt idx="16">
                  <c:v>26.5_1</c:v>
                </c:pt>
              </c:strCache>
            </c:strRef>
          </c:cat>
          <c:val>
            <c:numRef>
              <c:f>Arkusz1!$A$25:$Q$25</c:f>
              <c:numCache>
                <c:formatCode>General</c:formatCode>
                <c:ptCount val="17"/>
                <c:pt idx="0">
                  <c:v>37</c:v>
                </c:pt>
                <c:pt idx="1">
                  <c:v>63</c:v>
                </c:pt>
                <c:pt idx="2">
                  <c:v>31</c:v>
                </c:pt>
                <c:pt idx="3">
                  <c:v>69</c:v>
                </c:pt>
                <c:pt idx="4">
                  <c:v>5</c:v>
                </c:pt>
                <c:pt idx="5">
                  <c:v>10</c:v>
                </c:pt>
                <c:pt idx="6">
                  <c:v>54</c:v>
                </c:pt>
                <c:pt idx="7">
                  <c:v>31</c:v>
                </c:pt>
                <c:pt idx="8">
                  <c:v>51</c:v>
                </c:pt>
                <c:pt idx="9">
                  <c:v>49</c:v>
                </c:pt>
                <c:pt idx="10">
                  <c:v>33</c:v>
                </c:pt>
                <c:pt idx="11">
                  <c:v>27</c:v>
                </c:pt>
                <c:pt idx="12">
                  <c:v>40</c:v>
                </c:pt>
                <c:pt idx="13">
                  <c:v>40</c:v>
                </c:pt>
                <c:pt idx="14">
                  <c:v>60</c:v>
                </c:pt>
                <c:pt idx="15">
                  <c:v>53</c:v>
                </c:pt>
                <c:pt idx="16">
                  <c:v>47</c:v>
                </c:pt>
              </c:numCache>
            </c:numRef>
          </c:val>
        </c:ser>
        <c:axId val="256617088"/>
        <c:axId val="256619264"/>
      </c:barChart>
      <c:catAx>
        <c:axId val="256617088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pl-PL" dirty="0" smtClean="0"/>
                  <a:t>Numer </a:t>
                </a:r>
                <a:r>
                  <a:rPr lang="pl-PL" dirty="0" err="1" smtClean="0"/>
                  <a:t>zadania.kryterium_liczba</a:t>
                </a:r>
                <a:r>
                  <a:rPr lang="pl-PL" dirty="0" smtClean="0"/>
                  <a:t> punktów</a:t>
                </a:r>
                <a:endParaRPr lang="pl-PL" dirty="0"/>
              </a:p>
            </c:rich>
          </c:tx>
          <c:layout>
            <c:manualLayout>
              <c:xMode val="edge"/>
              <c:yMode val="edge"/>
              <c:x val="7.947551650597412E-2"/>
              <c:y val="0.91268444927984371"/>
            </c:manualLayout>
          </c:layout>
        </c:title>
        <c:tickLblPos val="nextTo"/>
        <c:txPr>
          <a:bodyPr rot="-5400000" vert="horz"/>
          <a:lstStyle/>
          <a:p>
            <a:pPr>
              <a:defRPr sz="1100" b="1"/>
            </a:pPr>
            <a:endParaRPr lang="pl-PL"/>
          </a:p>
        </c:txPr>
        <c:crossAx val="256619264"/>
        <c:crosses val="autoZero"/>
        <c:auto val="1"/>
        <c:lblAlgn val="ctr"/>
        <c:lblOffset val="100"/>
      </c:catAx>
      <c:valAx>
        <c:axId val="256619264"/>
        <c:scaling>
          <c:orientation val="minMax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pl-PL" dirty="0" smtClean="0"/>
                  <a:t>Procent uczniów</a:t>
                </a:r>
                <a:endParaRPr lang="pl-PL" dirty="0"/>
              </a:p>
            </c:rich>
          </c:tx>
          <c:layout>
            <c:manualLayout>
              <c:xMode val="edge"/>
              <c:yMode val="edge"/>
              <c:x val="2.9254169554172216E-3"/>
              <c:y val="0.40843219705176287"/>
            </c:manualLayout>
          </c:layout>
        </c:title>
        <c:numFmt formatCode="General" sourceLinked="1"/>
        <c:tickLblPos val="nextTo"/>
        <c:txPr>
          <a:bodyPr/>
          <a:lstStyle/>
          <a:p>
            <a:pPr>
              <a:defRPr b="1"/>
            </a:pPr>
            <a:endParaRPr lang="pl-PL"/>
          </a:p>
        </c:txPr>
        <c:crossAx val="256617088"/>
        <c:crosses val="autoZero"/>
        <c:crossBetween val="between"/>
      </c:valAx>
      <c:spPr>
        <a:solidFill>
          <a:schemeClr val="bg1"/>
        </a:solidFill>
        <a:ln>
          <a:solidFill>
            <a:schemeClr val="bg1">
              <a:lumMod val="50000"/>
            </a:schemeClr>
          </a:solidFill>
        </a:ln>
      </c:spPr>
    </c:plotArea>
    <c:plotVisOnly val="1"/>
  </c:chart>
  <c:spPr>
    <a:solidFill>
      <a:schemeClr val="accent4">
        <a:lumMod val="20000"/>
        <a:lumOff val="80000"/>
      </a:schemeClr>
    </a:solidFill>
    <a:ln w="19050">
      <a:solidFill>
        <a:srgbClr val="C00000"/>
      </a:solidFill>
    </a:ln>
  </c:spPr>
  <c:externalData r:id="rId1"/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D89653C4-E057-4414-8B8A-9CC942055CC5}" type="datetimeFigureOut">
              <a:rPr lang="pl-PL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97B706D9-BF14-4F1F-B3A3-548D4A38EAB2}" type="slidenum">
              <a:rPr lang="pl-PL"/>
              <a:pPr>
                <a:defRPr/>
              </a:pPr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29CD5D59-8C2F-4EEA-A96D-DFBF0F2A8E6B}" type="datetimeFigureOut">
              <a:rPr lang="pl-PL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pl-PL" noProof="0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noProof="0" smtClean="0"/>
              <a:t>Kliknij, aby edytować style wzorca tekstu</a:t>
            </a:r>
          </a:p>
          <a:p>
            <a:pPr lvl="1"/>
            <a:r>
              <a:rPr lang="pl-PL" noProof="0" smtClean="0"/>
              <a:t>Drugi poziom</a:t>
            </a:r>
          </a:p>
          <a:p>
            <a:pPr lvl="2"/>
            <a:r>
              <a:rPr lang="pl-PL" noProof="0" smtClean="0"/>
              <a:t>Trzeci poziom</a:t>
            </a:r>
          </a:p>
          <a:p>
            <a:pPr lvl="3"/>
            <a:r>
              <a:rPr lang="pl-PL" noProof="0" smtClean="0"/>
              <a:t>Czwarty poziom</a:t>
            </a:r>
          </a:p>
          <a:p>
            <a:pPr lvl="4"/>
            <a:r>
              <a:rPr lang="pl-PL" noProof="0" smtClean="0"/>
              <a:t>Piąty poziom</a:t>
            </a:r>
            <a:endParaRPr lang="pl-PL" noProof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37840C78-B8F1-4645-B8C2-712984A9F293}" type="slidenum">
              <a:rPr lang="pl-PL"/>
              <a:pPr>
                <a:defRPr/>
              </a:pPr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8131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 smtClean="0"/>
          </a:p>
        </p:txBody>
      </p:sp>
      <p:sp>
        <p:nvSpPr>
          <p:cNvPr id="48132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123BFD0-5CDB-4FC0-8BD2-0D55FFF043A6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</a:t>
            </a:fld>
            <a:endParaRPr lang="pl-PL" dirty="0" smtClean="0"/>
          </a:p>
        </p:txBody>
      </p:sp>
      <p:sp>
        <p:nvSpPr>
          <p:cNvPr id="48133" name="Symbol zastępczy nagłówka 4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dirty="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41</a:t>
            </a:fld>
            <a:endParaRPr lang="pl-PL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42</a:t>
            </a:fld>
            <a:endParaRPr lang="pl-PL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43</a:t>
            </a:fld>
            <a:endParaRPr lang="pl-PL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44</a:t>
            </a:fld>
            <a:endParaRPr lang="pl-PL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45</a:t>
            </a:fld>
            <a:endParaRPr lang="pl-PL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46</a:t>
            </a:fld>
            <a:endParaRPr lang="pl-PL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l-PL" dirty="0" smtClean="0"/>
              <a:t>Jak interpretować wyniki uczniów,</a:t>
            </a:r>
            <a:r>
              <a:rPr lang="pl-PL" baseline="0" dirty="0" smtClean="0"/>
              <a:t> których średni wynik odpowiada 30 i &gt; punktom, czyli 7,8 lub 9 stopniowi skali </a:t>
            </a:r>
            <a:r>
              <a:rPr lang="pl-PL" baseline="0" dirty="0" err="1" smtClean="0"/>
              <a:t>standar-wej</a:t>
            </a:r>
            <a:r>
              <a:rPr lang="pl-PL" baseline="0" dirty="0" smtClean="0"/>
              <a:t> dziewiątki?  </a:t>
            </a:r>
          </a:p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l-PL" baseline="0" dirty="0" smtClean="0"/>
              <a:t>Ta grupa uczniów ma wszystkie obszary umiejętności opanowane na poziomie co najmniej za-walającym (powyżej 70%).</a:t>
            </a:r>
            <a:endParaRPr lang="pl-PL" dirty="0" smtClean="0"/>
          </a:p>
        </p:txBody>
      </p:sp>
      <p:sp>
        <p:nvSpPr>
          <p:cNvPr id="51204" name="Symbol zastępczy nagłówka 3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smtClean="0"/>
          </a:p>
        </p:txBody>
      </p:sp>
      <p:sp>
        <p:nvSpPr>
          <p:cNvPr id="51205" name="Symbol zastępczy numeru slajdu 4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434432-B84D-4FF5-8BAA-7CD6DBC9D4F6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47</a:t>
            </a:fld>
            <a:endParaRPr lang="pl-PL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pl-PL" dirty="0" smtClean="0"/>
              <a:t>Jaki średni wynik ma Państwa szkoła? Jaki procent szkół w Polsce uzyskała na sprawdzianie wynik niższy? </a:t>
            </a:r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48</a:t>
            </a:fld>
            <a:endParaRPr lang="pl-PL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2227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l-PL" dirty="0" smtClean="0"/>
              <a:t>Jaki procent szkół uzyskało </a:t>
            </a:r>
            <a:r>
              <a:rPr lang="pl-PL" dirty="0" err="1" smtClean="0"/>
              <a:t>po-bny</a:t>
            </a:r>
            <a:r>
              <a:rPr lang="pl-PL" dirty="0" smtClean="0"/>
              <a:t> wynik - wyniku Państwa szkoły? Jak procent szkół uzyskało wynik</a:t>
            </a:r>
            <a:r>
              <a:rPr lang="pl-PL" baseline="0" dirty="0" smtClean="0"/>
              <a:t> wyższy?</a:t>
            </a:r>
            <a:endParaRPr lang="pl-PL" dirty="0" smtClean="0"/>
          </a:p>
        </p:txBody>
      </p:sp>
      <p:sp>
        <p:nvSpPr>
          <p:cNvPr id="52228" name="Symbol zastępczy nagłówka 3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smtClean="0"/>
          </a:p>
        </p:txBody>
      </p:sp>
      <p:sp>
        <p:nvSpPr>
          <p:cNvPr id="52229" name="Symbol zastępczy numeru slajdu 4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CAE500C-B4C2-4188-89B7-6EABE10555E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49</a:t>
            </a:fld>
            <a:endParaRPr lang="pl-PL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3251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smtClean="0"/>
          </a:p>
        </p:txBody>
      </p:sp>
      <p:sp>
        <p:nvSpPr>
          <p:cNvPr id="53252" name="Symbol zastępczy nagłówka 3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smtClean="0"/>
          </a:p>
        </p:txBody>
      </p:sp>
      <p:sp>
        <p:nvSpPr>
          <p:cNvPr id="53253" name="Symbol zastępczy numeru slajdu 4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1A97FBB-96D4-40C0-B05A-D8AA60A6265A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50</a:t>
            </a:fld>
            <a:endParaRPr lang="pl-PL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11</a:t>
            </a:fld>
            <a:endParaRPr lang="pl-PL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5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smtClean="0"/>
          </a:p>
        </p:txBody>
      </p:sp>
      <p:sp>
        <p:nvSpPr>
          <p:cNvPr id="49156" name="Symbol zastępczy nagłówka 3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smtClean="0"/>
          </a:p>
        </p:txBody>
      </p:sp>
      <p:sp>
        <p:nvSpPr>
          <p:cNvPr id="49157" name="Symbol zastępczy numeru slajdu 4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05010E9-16F9-4632-9172-81572B840050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pl-PL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5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smtClean="0"/>
          </a:p>
        </p:txBody>
      </p:sp>
      <p:sp>
        <p:nvSpPr>
          <p:cNvPr id="49156" name="Symbol zastępczy nagłówka 3"/>
          <p:cNvSpPr>
            <a:spLocks noGrp="1"/>
          </p:cNvSpPr>
          <p:nvPr>
            <p:ph type="hdr" sz="quarter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pl-PL" smtClean="0"/>
          </a:p>
        </p:txBody>
      </p:sp>
      <p:sp>
        <p:nvSpPr>
          <p:cNvPr id="49157" name="Symbol zastępczy numeru slajdu 4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05010E9-16F9-4632-9172-81572B840050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24</a:t>
            </a:fld>
            <a:endParaRPr lang="pl-PL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31</a:t>
            </a:fld>
            <a:endParaRPr lang="pl-PL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32</a:t>
            </a:fld>
            <a:endParaRPr lang="pl-PL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34</a:t>
            </a:fld>
            <a:endParaRPr lang="pl-PL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37</a:t>
            </a:fld>
            <a:endParaRPr lang="pl-PL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pl-PL" dirty="0" smtClean="0"/>
              <a:t>A jak jest w Państwa szkole?</a:t>
            </a:r>
            <a:endParaRPr lang="pl-PL" dirty="0"/>
          </a:p>
        </p:txBody>
      </p:sp>
      <p:sp>
        <p:nvSpPr>
          <p:cNvPr id="4" name="Symbol zastępczy nagłówka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>
              <a:defRPr/>
            </a:pPr>
            <a:endParaRPr lang="pl-PL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7840C78-B8F1-4645-B8C2-712984A9F293}" type="slidenum">
              <a:rPr lang="pl-PL" smtClean="0"/>
              <a:pPr>
                <a:defRPr/>
              </a:pPr>
              <a:t>40</a:t>
            </a:fld>
            <a:endParaRPr lang="pl-PL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rójkąt prostokątny 3"/>
          <p:cNvSpPr/>
          <p:nvPr/>
        </p:nvSpPr>
        <p:spPr>
          <a:xfrm>
            <a:off x="0" y="4664075"/>
            <a:ext cx="9150350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pSp>
        <p:nvGrpSpPr>
          <p:cNvPr id="5" name="Grupa 18"/>
          <p:cNvGrpSpPr>
            <a:grpSpLocks/>
          </p:cNvGrpSpPr>
          <p:nvPr/>
        </p:nvGrpSpPr>
        <p:grpSpPr bwMode="auto">
          <a:xfrm>
            <a:off x="-3175" y="4953000"/>
            <a:ext cx="9147175" cy="1911350"/>
            <a:chOff x="-3765" y="4832896"/>
            <a:chExt cx="9147765" cy="2032192"/>
          </a:xfrm>
        </p:grpSpPr>
        <p:sp>
          <p:nvSpPr>
            <p:cNvPr id="6" name="Dowolny kształt 5"/>
            <p:cNvSpPr>
              <a:spLocks/>
            </p:cNvSpPr>
            <p:nvPr/>
          </p:nvSpPr>
          <p:spPr bwMode="auto">
            <a:xfrm>
              <a:off x="1687032" y="4832896"/>
              <a:ext cx="7456968" cy="51817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>
              <a:extLst/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7" name="Dowolny kształt 6"/>
            <p:cNvSpPr>
              <a:spLocks/>
            </p:cNvSpPr>
            <p:nvPr/>
          </p:nvSpPr>
          <p:spPr bwMode="auto">
            <a:xfrm>
              <a:off x="35926" y="5135025"/>
              <a:ext cx="9108074" cy="838869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>
              <a:extLst/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cs typeface="+mn-cs"/>
              </a:endParaRPr>
            </a:p>
          </p:txBody>
        </p:sp>
        <p:sp>
          <p:nvSpPr>
            <p:cNvPr id="8" name="Dowolny kształt 7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 cstate="print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extLst/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cxnSp>
          <p:nvCxnSpPr>
            <p:cNvPr id="10" name="Łącznik prosty 9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Picture 2" descr="C:\Users\jmatwijko.ORACLE0\Pictures\OKE\image001.jp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533226" y="44390"/>
            <a:ext cx="539750" cy="104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pole tekstowe 11"/>
          <p:cNvSpPr txBox="1"/>
          <p:nvPr userDrawn="1"/>
        </p:nvSpPr>
        <p:spPr>
          <a:xfrm>
            <a:off x="238125" y="31750"/>
            <a:ext cx="7993063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6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9" name="Tytuł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anchor="b"/>
          <a:lstStyle>
            <a:lvl1pPr algn="r">
              <a:defRPr sz="5400" b="1">
                <a:solidFill>
                  <a:schemeClr val="accent1">
                    <a:lumMod val="75000"/>
                  </a:schemeClr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lang="pl-PL" dirty="0" smtClean="0"/>
              <a:t>Kliknij, aby edytować styl</a:t>
            </a:r>
            <a:endParaRPr lang="en-US" dirty="0"/>
          </a:p>
        </p:txBody>
      </p:sp>
      <p:sp>
        <p:nvSpPr>
          <p:cNvPr id="17" name="Podtytuł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lang="pl-PL" smtClean="0"/>
              <a:t>Kliknij, aby edytować styl wzorca podtytułu</a:t>
            </a:r>
            <a:endParaRPr lang="en-US"/>
          </a:p>
        </p:txBody>
      </p:sp>
      <p:sp>
        <p:nvSpPr>
          <p:cNvPr id="13" name="Symbol zastępczy daty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pPr>
              <a:defRPr/>
            </a:pPr>
            <a:fld id="{B0C623EC-CA30-41B9-8C9C-8661CDA2AFD5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14" name="Symbol zastępczy stopki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15" name="Symbol zastępczy numeru slajdu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70C0"/>
                </a:solidFill>
              </a:defRPr>
            </a:lvl1pPr>
            <a:extLst/>
          </a:lstStyle>
          <a:p>
            <a:pPr>
              <a:defRPr/>
            </a:pPr>
            <a:fld id="{B84BAA86-6BEC-4EBF-9A85-B7B3BFAB72ED}" type="slidenum">
              <a:rPr lang="pl-PL" smtClean="0">
                <a:solidFill>
                  <a:schemeClr val="accent1">
                    <a:lumMod val="50000"/>
                  </a:schemeClr>
                </a:solidFill>
              </a:rPr>
              <a:pPr>
                <a:defRPr/>
              </a:pPr>
              <a:t>‹#›</a:t>
            </a:fld>
            <a:endParaRPr lang="pl-PL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  <p:transition>
    <p:split orient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ole tekstowe 3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tx2">
                    <a:lumMod val="75000"/>
                  </a:schemeClr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/>
          </a:p>
        </p:txBody>
      </p:sp>
      <p:sp>
        <p:nvSpPr>
          <p:cNvPr id="5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CF6BECCA-C795-454C-87B6-77E9DD897E0B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6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7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557C93B9-AF63-4D7F-BA6C-7F50E6D2E98F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/>
          </a:p>
        </p:txBody>
      </p:sp>
      <p:sp>
        <p:nvSpPr>
          <p:cNvPr id="4" name="Symbol zastępczy daty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493A60-7F87-42DB-B244-47B476F30658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5" name="Symbol zastępczy stopki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Symbol zastępczy numeru slajdu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30F540B2-D22E-425C-9339-F4688D75B21B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D69F47-955B-4009-8953-4AD37A44363E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D22E6A-F845-4378-B568-C6D615F8B54E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BC8A6-B715-4310-9FC7-6B0A2C127D25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6ED1FB-26A6-4FC6-B5C0-EB6052D404E0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293A61-BCB3-4D1F-8FFB-0EED89510234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B8F2C-1322-40E5-9D9A-D44945A4EC08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446E75-BE1A-4078-9A28-DD5866ED9AB5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F7F0F1-E36C-4A3C-BC94-B88082A7E8C4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ole tekstowe 3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  <p:sp>
        <p:nvSpPr>
          <p:cNvPr id="7" name="Tytuł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sz="2800">
                <a:solidFill>
                  <a:schemeClr val="accent1">
                    <a:lumMod val="75000"/>
                  </a:schemeClr>
                </a:solidFill>
              </a:defRPr>
            </a:lvl1pPr>
            <a:extLst/>
          </a:lstStyle>
          <a:p>
            <a:r>
              <a:rPr lang="pl-PL" dirty="0" smtClean="0"/>
              <a:t>Kliknij, aby edytować styl</a:t>
            </a:r>
            <a:endParaRPr lang="en-US" dirty="0"/>
          </a:p>
        </p:txBody>
      </p:sp>
      <p:sp>
        <p:nvSpPr>
          <p:cNvPr id="5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C74D22EC-6ACB-48F8-8043-A1BE0E6F0123}" type="datetime1">
              <a:rPr lang="pl-PL" smtClean="0"/>
              <a:pPr>
                <a:defRPr/>
              </a:pPr>
              <a:t>2014-09-15</a:t>
            </a:fld>
            <a:endParaRPr lang="pl-PL" dirty="0"/>
          </a:p>
        </p:txBody>
      </p:sp>
      <p:sp>
        <p:nvSpPr>
          <p:cNvPr id="6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 dirty="0"/>
          </a:p>
        </p:txBody>
      </p:sp>
      <p:sp>
        <p:nvSpPr>
          <p:cNvPr id="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  <a:extLst/>
          </a:lstStyle>
          <a:p>
            <a:pPr>
              <a:defRPr/>
            </a:pPr>
            <a:fld id="{B1D31481-873F-4C83-A18D-E2EBE7F48372}" type="slidenum">
              <a:rPr lang="pl-PL" smtClean="0"/>
              <a:pPr>
                <a:defRPr/>
              </a:pPr>
              <a:t>‹#›</a:t>
            </a:fld>
            <a:endParaRPr lang="pl-PL" dirty="0"/>
          </a:p>
        </p:txBody>
      </p:sp>
    </p:spTree>
  </p:cSld>
  <p:clrMapOvr>
    <a:masterClrMapping/>
  </p:clrMapOvr>
  <p:transition>
    <p:split orient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1AB6C4-FDCD-4CA8-9288-E8C372180258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67E56-9809-4AA0-9F3D-BA0D1A935ECA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E8E922-3B82-4DAB-BBA2-8505F17C60A9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9BD99-7DC1-4AFB-80B2-EC53D18304CC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3348B1-8B4A-4BF4-AAEB-7D269A16C848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96852D-9846-41EF-8053-B9A5E621E833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2BF943-D6E5-4BB1-A1DA-2D0F3DED67E7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F276AA-A345-4470-AF18-9AF6065DD231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1E7690-1CE5-4A28-87C3-499BCFCBA764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267F5A-8902-42F2-806F-6629517D0D44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agon 3"/>
          <p:cNvSpPr/>
          <p:nvPr/>
        </p:nvSpPr>
        <p:spPr>
          <a:xfrm>
            <a:off x="3636963" y="3005138"/>
            <a:ext cx="182562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" name="Pagon 4"/>
          <p:cNvSpPr/>
          <p:nvPr/>
        </p:nvSpPr>
        <p:spPr>
          <a:xfrm>
            <a:off x="3449638" y="3005138"/>
            <a:ext cx="18415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pole tekstowe 5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anchor="b"/>
          <a:lstStyle>
            <a:lvl1pPr algn="r">
              <a:buNone/>
              <a:defRPr sz="4800" b="1" cap="none" baseline="0">
                <a:solidFill>
                  <a:schemeClr val="accent1">
                    <a:lumMod val="75000"/>
                  </a:schemeClr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7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239FC31B-C5D3-4C46-98F5-D368742FA739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8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9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6D2E2109-1EF9-4E49-A64D-3E588462E2CA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1E9E21-75FC-4799-B0AC-457446742871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925F4D-A0AC-4DEA-9C99-E7C0F7D7BB60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A844DF-98A5-49CF-9805-CE50FC598F41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EE5475-4691-420C-BD9B-C3D167AD55B4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ole tekstowe 4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/>
          </a:p>
        </p:txBody>
      </p:sp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sz="2800">
                <a:solidFill>
                  <a:schemeClr val="accent1">
                    <a:lumMod val="75000"/>
                  </a:schemeClr>
                </a:solidFill>
              </a:defRPr>
            </a:lvl1pPr>
            <a:extLst/>
          </a:lstStyle>
          <a:p>
            <a:r>
              <a:rPr lang="pl-PL" dirty="0" smtClean="0"/>
              <a:t>Kliknij, aby edytować styl</a:t>
            </a:r>
            <a:endParaRPr lang="en-US" dirty="0"/>
          </a:p>
        </p:txBody>
      </p:sp>
      <p:sp>
        <p:nvSpPr>
          <p:cNvPr id="6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60E10F75-F77E-4D86-AB85-D13C62A9D417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7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9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30983E51-4FCD-4D4D-B680-D29C427AE392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jmatwijko.ORACLE0\Pictures\OKE\image001.jp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533226" y="53268"/>
            <a:ext cx="539750" cy="104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pole tekstowe 7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zawartości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/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/>
          </a:p>
        </p:txBody>
      </p:sp>
      <p:sp>
        <p:nvSpPr>
          <p:cNvPr id="9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0F1A024A-0D14-4801-B2B0-ABA059A53193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10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11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D06F8EE2-775D-400A-B7BF-61B234A271C6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ytuł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daty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E309DC-8C94-4195-8751-9A1CA73E47F4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4" name="Symbol zastępczy stopki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Symbol zastępczy numeru slajdu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45B4D2FA-86B4-44D6-8905-68C6E88E7BE5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/>
          <p:cNvSpPr txBox="1"/>
          <p:nvPr userDrawn="1"/>
        </p:nvSpPr>
        <p:spPr>
          <a:xfrm>
            <a:off x="238125" y="31750"/>
            <a:ext cx="7993063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200" dirty="0">
                <a:solidFill>
                  <a:schemeClr val="accent1"/>
                </a:solidFill>
                <a:latin typeface="+mn-lt"/>
                <a:cs typeface="+mn-cs"/>
              </a:rPr>
              <a:t>Okręgowa Komisja Egzaminacyjna w Krakowie</a:t>
            </a:r>
          </a:p>
        </p:txBody>
      </p:sp>
      <p:sp>
        <p:nvSpPr>
          <p:cNvPr id="3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C9665D7C-2D44-46A3-8723-5E7A741E68A1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4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5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A20F9426-5FD9-4105-AB2F-72453105BE1D}" type="slidenum">
              <a:rPr lang="pl-PL" smtClean="0"/>
              <a:pPr>
                <a:defRPr/>
              </a:pPr>
              <a:t>‹#›</a:t>
            </a:fld>
            <a:endParaRPr lang="pl-PL" dirty="0"/>
          </a:p>
        </p:txBody>
      </p:sp>
    </p:spTree>
  </p:cSld>
  <p:clrMapOvr>
    <a:masterClrMapping/>
  </p:clrMapOvr>
  <p:transition>
    <p:split orient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jmatwijko.ORACLE0\Pictures\OKE\image001.jp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250" y="0"/>
            <a:ext cx="539750" cy="104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  <p:sp>
        <p:nvSpPr>
          <p:cNvPr id="6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fld id="{9E5856D1-C008-4155-B67C-93EB0131C79F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7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8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37AF50E8-52C0-4E8F-AC4B-D549A8BA74C1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wolny kształt 4"/>
          <p:cNvSpPr>
            <a:spLocks/>
          </p:cNvSpPr>
          <p:nvPr/>
        </p:nvSpPr>
        <p:spPr bwMode="auto">
          <a:xfrm>
            <a:off x="500063" y="5945188"/>
            <a:ext cx="4940300" cy="9207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6" name="Dowolny kształt 5"/>
          <p:cNvSpPr>
            <a:spLocks/>
          </p:cNvSpPr>
          <p:nvPr/>
        </p:nvSpPr>
        <p:spPr bwMode="auto">
          <a:xfrm>
            <a:off x="485775" y="5938838"/>
            <a:ext cx="3690938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7" name="Trójkąt prostokątny 6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8" name="Łącznik prosty 7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agon 8"/>
          <p:cNvSpPr/>
          <p:nvPr/>
        </p:nvSpPr>
        <p:spPr>
          <a:xfrm>
            <a:off x="8664575" y="4987925"/>
            <a:ext cx="182563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" name="Pagon 9"/>
          <p:cNvSpPr/>
          <p:nvPr/>
        </p:nvSpPr>
        <p:spPr>
          <a:xfrm>
            <a:off x="8477250" y="4987925"/>
            <a:ext cx="182563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pic>
        <p:nvPicPr>
          <p:cNvPr id="11" name="Picture 2" descr="C:\Users\jmatwijko.ORACLE0\Pictures\OKE\image001.jp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604250" y="0"/>
            <a:ext cx="539750" cy="104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tIns="0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>
            <a:normAutofit/>
          </a:bodyPr>
          <a:lstStyle>
            <a:lvl1pPr marL="0" indent="0">
              <a:buNone/>
              <a:defRPr sz="3200"/>
            </a:lvl1pPr>
            <a:extLst/>
          </a:lstStyle>
          <a:p>
            <a:pPr lvl="0"/>
            <a:r>
              <a:rPr lang="pl-PL" noProof="0" dirty="0" smtClean="0"/>
              <a:t>Kliknij ikonę, aby -dać obraz</a:t>
            </a:r>
            <a:endParaRPr lang="en-US" noProof="0" dirty="0"/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12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pPr>
              <a:defRPr/>
            </a:pPr>
            <a:fld id="{2E8FA675-0BBD-4A1A-B2CB-49A756EA8487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13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14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  <a:extLst/>
          </a:lstStyle>
          <a:p>
            <a:pPr>
              <a:defRPr/>
            </a:pPr>
            <a:fld id="{31B2D756-DCB1-41C0-BCF9-4936DC38A4B2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</p:spTree>
  </p:cSld>
  <p:clrMapOvr>
    <a:masterClrMapping/>
  </p:clrMapOvr>
  <p:transition>
    <p:split orient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owolny kształt 12"/>
          <p:cNvSpPr>
            <a:spLocks/>
          </p:cNvSpPr>
          <p:nvPr/>
        </p:nvSpPr>
        <p:spPr bwMode="auto">
          <a:xfrm>
            <a:off x="500063" y="5945188"/>
            <a:ext cx="4940300" cy="9207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12" name="Dowolny kształt 11"/>
          <p:cNvSpPr>
            <a:spLocks/>
          </p:cNvSpPr>
          <p:nvPr/>
        </p:nvSpPr>
        <p:spPr bwMode="auto">
          <a:xfrm>
            <a:off x="485775" y="5938838"/>
            <a:ext cx="3690938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>
            <a:extLst/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14" name="Trójkąt prostokątny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3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15" name="Łącznik prosty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Symbol zastępczy tytułu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lang="pl-PL" dirty="0" smtClean="0"/>
              <a:t>Kliknij, aby edytować styl</a:t>
            </a:r>
            <a:endParaRPr lang="en-US" dirty="0"/>
          </a:p>
        </p:txBody>
      </p:sp>
      <p:sp>
        <p:nvSpPr>
          <p:cNvPr id="1033" name="Symbol zastępczy tekstu 29"/>
          <p:cNvSpPr>
            <a:spLocks noGrp="1"/>
          </p:cNvSpPr>
          <p:nvPr>
            <p:ph type="body" idx="1"/>
          </p:nvPr>
        </p:nvSpPr>
        <p:spPr bwMode="auto">
          <a:xfrm>
            <a:off x="457200" y="1481138"/>
            <a:ext cx="8229600" cy="452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en-US" smtClean="0"/>
          </a:p>
        </p:txBody>
      </p:sp>
      <p:sp>
        <p:nvSpPr>
          <p:cNvPr id="10" name="Symbol zastępczy daty 9"/>
          <p:cNvSpPr>
            <a:spLocks noGrp="1"/>
          </p:cNvSpPr>
          <p:nvPr>
            <p:ph type="dt" sz="half" idx="2"/>
          </p:nvPr>
        </p:nvSpPr>
        <p:spPr>
          <a:xfrm>
            <a:off x="6727825" y="6408738"/>
            <a:ext cx="1919288" cy="365125"/>
          </a:xfrm>
          <a:prstGeom prst="rect">
            <a:avLst/>
          </a:prstGeom>
        </p:spPr>
        <p:txBody>
          <a:bodyPr vert="horz" anchor="b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000">
                <a:solidFill>
                  <a:schemeClr val="tx1"/>
                </a:solidFill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fld id="{710B6002-B227-4678-848F-0A2357CC94B0}" type="datetime1">
              <a:rPr lang="pl-PL" smtClean="0"/>
              <a:pPr>
                <a:defRPr/>
              </a:pPr>
              <a:t>2014-09-15</a:t>
            </a:fld>
            <a:endParaRPr lang="pl-PL"/>
          </a:p>
        </p:txBody>
      </p:sp>
      <p:sp>
        <p:nvSpPr>
          <p:cNvPr id="22" name="Symbol zastępczy stopki 21"/>
          <p:cNvSpPr>
            <a:spLocks noGrp="1"/>
          </p:cNvSpPr>
          <p:nvPr>
            <p:ph type="ftr" sz="quarter" idx="3"/>
          </p:nvPr>
        </p:nvSpPr>
        <p:spPr>
          <a:xfrm>
            <a:off x="4379913" y="6408738"/>
            <a:ext cx="2351087" cy="365125"/>
          </a:xfrm>
          <a:prstGeom prst="rect">
            <a:avLst/>
          </a:prstGeom>
        </p:spPr>
        <p:txBody>
          <a:bodyPr vert="horz" anchor="b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000">
                <a:solidFill>
                  <a:schemeClr val="tx1"/>
                </a:solidFill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endParaRPr lang="pl-PL"/>
          </a:p>
        </p:txBody>
      </p:sp>
      <p:sp>
        <p:nvSpPr>
          <p:cNvPr id="18" name="Symbol zastępczy numeru slajdu 17"/>
          <p:cNvSpPr>
            <a:spLocks noGrp="1"/>
          </p:cNvSpPr>
          <p:nvPr>
            <p:ph type="sldNum" sz="quarter" idx="4"/>
          </p:nvPr>
        </p:nvSpPr>
        <p:spPr>
          <a:xfrm>
            <a:off x="8647113" y="6408738"/>
            <a:ext cx="366712" cy="365125"/>
          </a:xfrm>
          <a:prstGeom prst="rect">
            <a:avLst/>
          </a:prstGeom>
        </p:spPr>
        <p:txBody>
          <a:bodyPr vert="horz" anchor="b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000" b="0">
                <a:solidFill>
                  <a:schemeClr val="accent1"/>
                </a:solidFill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fld id="{A14A8800-54AE-4234-B03F-99EF14701A88}" type="slidenum">
              <a:rPr lang="pl-PL" smtClean="0"/>
              <a:pPr>
                <a:defRPr/>
              </a:pPr>
              <a:t>‹#›</a:t>
            </a:fld>
            <a:endParaRPr lang="pl-PL"/>
          </a:p>
        </p:txBody>
      </p:sp>
      <p:pic>
        <p:nvPicPr>
          <p:cNvPr id="1037" name="Picture 2" descr="C:\Users\jmatwijko.ORACLE0\Pictures\OKE\image001.jp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539516" y="64734"/>
            <a:ext cx="539750" cy="104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05" r:id="rId6"/>
    <p:sldLayoutId id="2147483812" r:id="rId7"/>
    <p:sldLayoutId id="2147483813" r:id="rId8"/>
    <p:sldLayoutId id="2147483814" r:id="rId9"/>
    <p:sldLayoutId id="2147483815" r:id="rId10"/>
    <p:sldLayoutId id="2147483806" r:id="rId11"/>
  </p:sldLayoutIdLst>
  <p:transition>
    <p:split orient="vert"/>
  </p:transition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100" b="1" kern="1200">
          <a:solidFill>
            <a:schemeClr val="accent1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100" b="1">
          <a:solidFill>
            <a:srgbClr val="FF0000"/>
          </a:solidFill>
          <a:latin typeface="Calibri" pitchFamily="34" charset="0"/>
        </a:defRPr>
      </a:lvl9pPr>
      <a:extLst/>
    </p:titleStyle>
    <p:bodyStyle>
      <a:lvl1pPr marL="365125" indent="-255588" algn="l" rtl="0" eaLnBrk="0" fontAlgn="base" hangingPunct="0">
        <a:spcBef>
          <a:spcPts val="400"/>
        </a:spcBef>
        <a:spcAft>
          <a:spcPct val="0"/>
        </a:spcAft>
        <a:buClr>
          <a:schemeClr val="accent1"/>
        </a:buClr>
        <a:buSzPct val="68000"/>
        <a:buFont typeface="Wingdings 3" pitchFamily="18" charset="2"/>
        <a:buChar char=""/>
        <a:defRPr sz="27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1pPr>
      <a:lvl2pPr marL="620713" indent="-228600" algn="l" rtl="0" eaLnBrk="0" fontAlgn="base" hangingPunct="0">
        <a:spcBef>
          <a:spcPts val="325"/>
        </a:spcBef>
        <a:spcAft>
          <a:spcPct val="0"/>
        </a:spcAft>
        <a:buClr>
          <a:schemeClr val="accent1"/>
        </a:buClr>
        <a:buFont typeface="Verdana" pitchFamily="34" charset="0"/>
        <a:buChar char="◦"/>
        <a:defRPr sz="23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2pPr>
      <a:lvl3pPr marL="858838" indent="-228600" algn="l" rtl="0" eaLnBrk="0" fontAlgn="base" hangingPunct="0">
        <a:spcBef>
          <a:spcPts val="350"/>
        </a:spcBef>
        <a:spcAft>
          <a:spcPct val="0"/>
        </a:spcAft>
        <a:buClr>
          <a:schemeClr val="accent2"/>
        </a:buClr>
        <a:buSzPct val="100000"/>
        <a:buFont typeface="Wingdings 2" pitchFamily="18" charset="2"/>
        <a:buChar char=""/>
        <a:defRPr sz="21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ts val="350"/>
        </a:spcBef>
        <a:spcAft>
          <a:spcPct val="0"/>
        </a:spcAft>
        <a:buClr>
          <a:schemeClr val="accent2"/>
        </a:buClr>
        <a:buFont typeface="Wingdings 2" pitchFamily="18" charset="2"/>
        <a:buChar char=""/>
        <a:defRPr sz="19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4pPr>
      <a:lvl5pPr marL="1371600" indent="-228600" algn="l" rtl="0" eaLnBrk="0" fontAlgn="base" hangingPunct="0">
        <a:spcBef>
          <a:spcPts val="350"/>
        </a:spcBef>
        <a:spcAft>
          <a:spcPct val="0"/>
        </a:spcAft>
        <a:buClr>
          <a:schemeClr val="accent2"/>
        </a:buClr>
        <a:buFont typeface="Wingdings 2" pitchFamily="18" charset="2"/>
        <a:buChar char=""/>
        <a:defRPr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C1881E-1EEA-4E51-8B24-A2D1999E951E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E5227D-6D29-496C-B49D-4072460242D3}" type="slidenum">
              <a:rPr lang="pl-PL" smtClean="0"/>
              <a:pPr/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ransition>
    <p:split orient="vert"/>
  </p:transition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A58BDA-1876-40FE-A697-3954288010C9}" type="datetime1">
              <a:rPr lang="pl-PL" smtClean="0"/>
              <a:pPr/>
              <a:t>2014-09-15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DC2440-37BA-40BA-AF1B-F0EEDBBBA283}" type="slidenum">
              <a:rPr lang="pl-PL" smtClean="0"/>
              <a:pPr/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ransition>
    <p:split orient="vert"/>
  </p:transition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pl-PL" dirty="0" smtClean="0">
                <a:solidFill>
                  <a:schemeClr val="accent1">
                    <a:lumMod val="75000"/>
                  </a:schemeClr>
                </a:solidFill>
              </a:rPr>
              <a:t>SPRAWDZIAN 2014</a:t>
            </a:r>
            <a:endParaRPr lang="pl-PL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1267" name="Podtytuł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R="0" eaLnBrk="1" hangingPunct="1"/>
            <a:endParaRPr lang="pl-PL" dirty="0" smtClean="0"/>
          </a:p>
          <a:p>
            <a:pPr marR="0" algn="ctr" eaLnBrk="1" hangingPunct="1"/>
            <a:r>
              <a:rPr lang="pl-PL" dirty="0" smtClean="0"/>
              <a:t>Informacja o wynikach na terenie OKE w Krakowie</a:t>
            </a:r>
          </a:p>
        </p:txBody>
      </p:sp>
      <p:pic>
        <p:nvPicPr>
          <p:cNvPr id="11268" name="Picture 2" descr="C:\Users\jmatwijko.ORACLE0\Pictures\OKE\image001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59752" y="46655"/>
            <a:ext cx="609600" cy="1176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Koncepcja sprawdzianu zapisana w planie </a:t>
            </a:r>
            <a:endParaRPr lang="pl-PL" dirty="0">
              <a:effectLst/>
            </a:endParaRPr>
          </a:p>
        </p:txBody>
      </p:sp>
      <p:sp>
        <p:nvSpPr>
          <p:cNvPr id="2048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48D6963-0B20-4930-896D-803877CDE39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pl-PL" smtClean="0"/>
          </a:p>
        </p:txBody>
      </p:sp>
      <p:graphicFrame>
        <p:nvGraphicFramePr>
          <p:cNvPr id="10" name="Group 67"/>
          <p:cNvGraphicFramePr>
            <a:graphicFrameLocks noGrp="1"/>
          </p:cNvGraphicFramePr>
          <p:nvPr/>
        </p:nvGraphicFramePr>
        <p:xfrm>
          <a:off x="466532" y="1628775"/>
          <a:ext cx="8461568" cy="4511040"/>
        </p:xfrm>
        <a:graphic>
          <a:graphicData uri="http://schemas.openxmlformats.org/drawingml/2006/table">
            <a:tbl>
              <a:tblPr/>
              <a:tblGrid>
                <a:gridCol w="2505752"/>
                <a:gridCol w="731969"/>
                <a:gridCol w="886408"/>
                <a:gridCol w="4337439"/>
              </a:tblGrid>
              <a:tr h="774700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Liczba punktów - uzyskania za każdy ze sprawdzanych standardów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Numery zadań w arkuszu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Czytanie</a:t>
                      </a:r>
                      <a:endParaRPr kumimoji="0" lang="pl-PL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10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25%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1, 2, 3, 4, 5, 6, 7, 8, 9, 10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Pisanie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10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25%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(2 pkt.), 26 (8 pkt.)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Rozumowanie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8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20%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11, 12, 22 (4 </a:t>
                      </a:r>
                      <a:r>
                        <a:rPr kumimoji="0" lang="pl-PL" sz="1800" kern="12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pkt</a:t>
                      </a: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), 24 (2 </a:t>
                      </a:r>
                      <a:r>
                        <a:rPr kumimoji="0" lang="pl-PL" sz="1800" kern="12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pkt</a:t>
                      </a: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Korzystanie </a:t>
                      </a:r>
                      <a:b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</a:b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z informacji 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4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10%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17, 18, 19, 20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noProof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Wykorzystywanie</a:t>
                      </a: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wiedzy w praktyce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8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20%</a:t>
                      </a:r>
                      <a:endParaRPr kumimoji="0" lang="pl-PL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13, 14, 15, 16, 21 (1 </a:t>
                      </a:r>
                      <a:r>
                        <a:rPr kumimoji="0" lang="pl-PL" sz="1800" kern="12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pkt</a:t>
                      </a: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), 23 (3 </a:t>
                      </a:r>
                      <a:r>
                        <a:rPr kumimoji="0" lang="pl-PL" sz="1800" kern="12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pkt</a:t>
                      </a:r>
                      <a:r>
                        <a:rPr kumimoji="0" lang="pl-PL" sz="18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kumimoji="0" lang="pl-PL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0" y="363895"/>
            <a:ext cx="2314600" cy="634082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150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4B52E8E-80B0-454B-AE85-2C4FCB5E3372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pl-PL" dirty="0" smtClean="0"/>
          </a:p>
        </p:txBody>
      </p:sp>
      <p:sp>
        <p:nvSpPr>
          <p:cNvPr id="9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1963" y="990176"/>
            <a:ext cx="4383360" cy="318993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32771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34819" y="3461657"/>
            <a:ext cx="4611892" cy="3286033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4978" y="961053"/>
            <a:ext cx="6649758" cy="5122506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667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253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C8579BD-C274-4BC6-934D-DD34378CBC42}" type="slidenum">
              <a:rPr lang="pl-PL" smtClean="0">
                <a:solidFill>
                  <a:schemeClr val="accent1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pl-PL" dirty="0" smtClean="0">
              <a:solidFill>
                <a:schemeClr val="accent1"/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2535" name="pole tekstowe 7"/>
          <p:cNvSpPr txBox="1">
            <a:spLocks noChangeArrowheads="1"/>
          </p:cNvSpPr>
          <p:nvPr/>
        </p:nvSpPr>
        <p:spPr bwMode="auto">
          <a:xfrm>
            <a:off x="6614497" y="1953208"/>
            <a:ext cx="2173288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80%</a:t>
            </a:r>
            <a:endParaRPr lang="pl-PL" sz="1400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22536" name="pole tekstowe 7"/>
          <p:cNvSpPr txBox="1">
            <a:spLocks noChangeArrowheads="1"/>
          </p:cNvSpPr>
          <p:nvPr/>
        </p:nvSpPr>
        <p:spPr bwMode="auto">
          <a:xfrm>
            <a:off x="6603908" y="3322507"/>
            <a:ext cx="2173288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76%</a:t>
            </a:r>
            <a:endParaRPr lang="pl-PL" sz="1400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22537" name="pole tekstowe 7"/>
          <p:cNvSpPr txBox="1">
            <a:spLocks noChangeArrowheads="1"/>
          </p:cNvSpPr>
          <p:nvPr/>
        </p:nvSpPr>
        <p:spPr bwMode="auto">
          <a:xfrm>
            <a:off x="6642443" y="5396949"/>
            <a:ext cx="2173288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72%</a:t>
            </a:r>
            <a:endParaRPr lang="pl-PL" sz="1400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13" name="Prostokąt zaokrąglony 12"/>
          <p:cNvSpPr/>
          <p:nvPr/>
        </p:nvSpPr>
        <p:spPr>
          <a:xfrm>
            <a:off x="625151" y="1642187"/>
            <a:ext cx="4525347" cy="205274"/>
          </a:xfrm>
          <a:prstGeom prst="roundRect">
            <a:avLst>
              <a:gd name="adj" fmla="val 47701"/>
            </a:avLst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4" name="Prostokąt zaokrąglony 13"/>
          <p:cNvSpPr/>
          <p:nvPr/>
        </p:nvSpPr>
        <p:spPr>
          <a:xfrm>
            <a:off x="615821" y="3480318"/>
            <a:ext cx="1726163" cy="214604"/>
          </a:xfrm>
          <a:prstGeom prst="roundRect">
            <a:avLst>
              <a:gd name="adj" fmla="val 47701"/>
            </a:avLst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5" name="Prostokąt zaokrąglony 14"/>
          <p:cNvSpPr/>
          <p:nvPr/>
        </p:nvSpPr>
        <p:spPr>
          <a:xfrm>
            <a:off x="615821" y="5131837"/>
            <a:ext cx="1940767" cy="195944"/>
          </a:xfrm>
          <a:prstGeom prst="roundRect">
            <a:avLst>
              <a:gd name="adj" fmla="val 47701"/>
            </a:avLst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2582" y="1670181"/>
            <a:ext cx="6642997" cy="363893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667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3554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285E6BA-6192-47AD-8EE7-B2146B2CCD17}" type="slidenum">
              <a:rPr lang="pl-PL" smtClean="0">
                <a:solidFill>
                  <a:schemeClr val="accent1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13</a:t>
            </a:fld>
            <a:endParaRPr lang="pl-PL" dirty="0" smtClean="0">
              <a:solidFill>
                <a:schemeClr val="accent1"/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0" name="Prostokąt zaokrąglony 9"/>
          <p:cNvSpPr/>
          <p:nvPr/>
        </p:nvSpPr>
        <p:spPr>
          <a:xfrm>
            <a:off x="643815" y="2463281"/>
            <a:ext cx="3191067" cy="233266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3559" name="pole tekstowe 7"/>
          <p:cNvSpPr txBox="1">
            <a:spLocks noChangeArrowheads="1"/>
          </p:cNvSpPr>
          <p:nvPr/>
        </p:nvSpPr>
        <p:spPr bwMode="auto">
          <a:xfrm>
            <a:off x="6273572" y="2445203"/>
            <a:ext cx="2173287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65%</a:t>
            </a:r>
            <a:endParaRPr lang="pl-PL" sz="1400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23558" name="pole tekstowe 7"/>
          <p:cNvSpPr txBox="1">
            <a:spLocks noChangeArrowheads="1"/>
          </p:cNvSpPr>
          <p:nvPr/>
        </p:nvSpPr>
        <p:spPr bwMode="auto">
          <a:xfrm>
            <a:off x="6264438" y="4633329"/>
            <a:ext cx="2173287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50000"/>
                  </a:schemeClr>
                </a:solidFill>
                <a:latin typeface="+mn-lt"/>
              </a:rPr>
              <a:t>69%</a:t>
            </a:r>
            <a:endParaRPr lang="pl-PL" sz="1400" dirty="0">
              <a:solidFill>
                <a:schemeClr val="accent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15" name="Prostokąt zaokrąglony 14"/>
          <p:cNvSpPr/>
          <p:nvPr/>
        </p:nvSpPr>
        <p:spPr>
          <a:xfrm>
            <a:off x="662476" y="4646644"/>
            <a:ext cx="3135083" cy="23326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457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xfrm>
            <a:off x="8647113" y="6353175"/>
            <a:ext cx="366712" cy="365125"/>
          </a:xfrm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4F837D6-853D-46E8-B9AE-C1FF98F50C60}" type="slidenum">
              <a:rPr lang="pl-PL" smtClean="0">
                <a:solidFill>
                  <a:schemeClr val="accent1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14</a:t>
            </a:fld>
            <a:endParaRPr lang="pl-PL" dirty="0" smtClean="0">
              <a:solidFill>
                <a:schemeClr val="accent1"/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30219" y="934305"/>
            <a:ext cx="6665853" cy="542917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9422" y="1286456"/>
            <a:ext cx="6828376" cy="4209273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457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xfrm>
            <a:off x="8647113" y="6353175"/>
            <a:ext cx="366712" cy="365125"/>
          </a:xfrm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4F837D6-853D-46E8-B9AE-C1FF98F50C60}" type="slidenum">
              <a:rPr lang="pl-PL" smtClean="0">
                <a:solidFill>
                  <a:schemeClr val="accent1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15</a:t>
            </a:fld>
            <a:endParaRPr lang="pl-PL" dirty="0" smtClean="0">
              <a:solidFill>
                <a:schemeClr val="accent1"/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7" name="Prostokąt zaokrąglony 16"/>
          <p:cNvSpPr/>
          <p:nvPr/>
        </p:nvSpPr>
        <p:spPr>
          <a:xfrm>
            <a:off x="5701003" y="1791478"/>
            <a:ext cx="1334277" cy="26125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0" name="Prostokąt zaokrąglony 19"/>
          <p:cNvSpPr/>
          <p:nvPr/>
        </p:nvSpPr>
        <p:spPr>
          <a:xfrm>
            <a:off x="3881542" y="3116424"/>
            <a:ext cx="1371599" cy="242596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1" name="Prostokąt zaokrąglony 10"/>
          <p:cNvSpPr/>
          <p:nvPr/>
        </p:nvSpPr>
        <p:spPr>
          <a:xfrm>
            <a:off x="345233" y="5103843"/>
            <a:ext cx="3489649" cy="24259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4585" name="pole tekstowe 9"/>
          <p:cNvSpPr txBox="1">
            <a:spLocks noChangeArrowheads="1"/>
          </p:cNvSpPr>
          <p:nvPr/>
        </p:nvSpPr>
        <p:spPr bwMode="auto">
          <a:xfrm>
            <a:off x="6739521" y="4693135"/>
            <a:ext cx="2173287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88%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4584" name="pole tekstowe 8"/>
          <p:cNvSpPr txBox="1">
            <a:spLocks noChangeArrowheads="1"/>
          </p:cNvSpPr>
          <p:nvPr/>
        </p:nvSpPr>
        <p:spPr bwMode="auto">
          <a:xfrm>
            <a:off x="6684509" y="2698913"/>
            <a:ext cx="2173287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83%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4583" name="pole tekstowe 7"/>
          <p:cNvSpPr txBox="1">
            <a:spLocks noChangeArrowheads="1"/>
          </p:cNvSpPr>
          <p:nvPr/>
        </p:nvSpPr>
        <p:spPr bwMode="auto">
          <a:xfrm>
            <a:off x="6617026" y="1341728"/>
            <a:ext cx="2173288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89%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240" y="1539550"/>
            <a:ext cx="7259712" cy="3592967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Czytanie</a:t>
            </a:r>
            <a:endParaRPr lang="pl-PL" dirty="0">
              <a:effectLst/>
            </a:endParaRPr>
          </a:p>
        </p:txBody>
      </p:sp>
      <p:sp>
        <p:nvSpPr>
          <p:cNvPr id="2457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xfrm>
            <a:off x="8647113" y="6353175"/>
            <a:ext cx="366712" cy="365125"/>
          </a:xfrm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4F837D6-853D-46E8-B9AE-C1FF98F50C60}" type="slidenum">
              <a:rPr lang="pl-PL" smtClean="0">
                <a:solidFill>
                  <a:schemeClr val="accent1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16</a:t>
            </a:fld>
            <a:endParaRPr lang="pl-PL" dirty="0" smtClean="0">
              <a:solidFill>
                <a:schemeClr val="accent1"/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7" name="Prostokąt zaokrąglony 16"/>
          <p:cNvSpPr/>
          <p:nvPr/>
        </p:nvSpPr>
        <p:spPr>
          <a:xfrm>
            <a:off x="447871" y="2062068"/>
            <a:ext cx="2435290" cy="233264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0" name="Prostokąt zaokrąglony 19"/>
          <p:cNvSpPr/>
          <p:nvPr/>
        </p:nvSpPr>
        <p:spPr>
          <a:xfrm>
            <a:off x="410553" y="4124130"/>
            <a:ext cx="1754149" cy="242596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4584" name="pole tekstowe 8"/>
          <p:cNvSpPr txBox="1">
            <a:spLocks noChangeArrowheads="1"/>
          </p:cNvSpPr>
          <p:nvPr/>
        </p:nvSpPr>
        <p:spPr bwMode="auto">
          <a:xfrm>
            <a:off x="6656516" y="4546373"/>
            <a:ext cx="2173287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84%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4583" name="pole tekstowe 7"/>
          <p:cNvSpPr txBox="1">
            <a:spLocks noChangeArrowheads="1"/>
          </p:cNvSpPr>
          <p:nvPr/>
        </p:nvSpPr>
        <p:spPr bwMode="auto">
          <a:xfrm>
            <a:off x="6570373" y="2358764"/>
            <a:ext cx="2173288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75%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286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662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C006DF8-1567-438E-A981-E22834910554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17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6630" name="pole tekstowe 6"/>
          <p:cNvSpPr txBox="1">
            <a:spLocks noChangeArrowheads="1"/>
          </p:cNvSpPr>
          <p:nvPr/>
        </p:nvSpPr>
        <p:spPr bwMode="auto">
          <a:xfrm>
            <a:off x="4926563" y="5178425"/>
            <a:ext cx="3884061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I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Kryterium: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Treść </a:t>
            </a:r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–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63%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6631" name="pole tekstowe 7"/>
          <p:cNvSpPr txBox="1">
            <a:spLocks noChangeArrowheads="1"/>
          </p:cNvSpPr>
          <p:nvPr/>
        </p:nvSpPr>
        <p:spPr bwMode="auto">
          <a:xfrm>
            <a:off x="3219061" y="5632450"/>
            <a:ext cx="5591565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II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Kryterium: </a:t>
            </a:r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Poprawność ortograficzna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–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69%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6632" name="pole tekstowe 8"/>
          <p:cNvSpPr txBox="1">
            <a:spLocks noChangeArrowheads="1"/>
          </p:cNvSpPr>
          <p:nvPr/>
        </p:nvSpPr>
        <p:spPr bwMode="auto">
          <a:xfrm>
            <a:off x="5812971" y="4042488"/>
            <a:ext cx="3006596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Łącznie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66%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3853" y="2219036"/>
            <a:ext cx="8117633" cy="120111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5048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560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E04123-CE93-4A4B-BA81-218DD1452BB1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18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5606" name="pole tekstowe 7"/>
          <p:cNvSpPr txBox="1">
            <a:spLocks noChangeArrowheads="1"/>
          </p:cNvSpPr>
          <p:nvPr/>
        </p:nvSpPr>
        <p:spPr bwMode="auto">
          <a:xfrm>
            <a:off x="395385" y="4453133"/>
            <a:ext cx="3906028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Treść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70%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5607" name="pole tekstowe 7"/>
          <p:cNvSpPr txBox="1">
            <a:spLocks noChangeArrowheads="1"/>
          </p:cNvSpPr>
          <p:nvPr/>
        </p:nvSpPr>
        <p:spPr bwMode="auto">
          <a:xfrm>
            <a:off x="1392140" y="4869478"/>
            <a:ext cx="3842334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Styl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49%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5608" name="pole tekstowe 8"/>
          <p:cNvSpPr txBox="1">
            <a:spLocks noChangeArrowheads="1"/>
          </p:cNvSpPr>
          <p:nvPr/>
        </p:nvSpPr>
        <p:spPr bwMode="auto">
          <a:xfrm>
            <a:off x="2297015" y="5239366"/>
            <a:ext cx="3916363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III Kryterium: </a:t>
            </a:r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Język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–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53%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5609" name="pole tekstowe 9"/>
          <p:cNvSpPr txBox="1">
            <a:spLocks noChangeArrowheads="1"/>
          </p:cNvSpPr>
          <p:nvPr/>
        </p:nvSpPr>
        <p:spPr bwMode="auto">
          <a:xfrm>
            <a:off x="3397152" y="5607666"/>
            <a:ext cx="4328595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IV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Ortografia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61%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5610" name="pole tekstowe 10"/>
          <p:cNvSpPr txBox="1">
            <a:spLocks noChangeArrowheads="1"/>
          </p:cNvSpPr>
          <p:nvPr/>
        </p:nvSpPr>
        <p:spPr bwMode="auto">
          <a:xfrm>
            <a:off x="4448077" y="5996603"/>
            <a:ext cx="4443995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V Kryterium: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Interpunkcja 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–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47%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5611" name="pole tekstowe 7"/>
          <p:cNvSpPr txBox="1">
            <a:spLocks noChangeArrowheads="1"/>
          </p:cNvSpPr>
          <p:nvPr/>
        </p:nvSpPr>
        <p:spPr bwMode="auto">
          <a:xfrm>
            <a:off x="5635690" y="3649889"/>
            <a:ext cx="3231309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Łącznie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59%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8083" y="1838325"/>
            <a:ext cx="8123467" cy="148590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5048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560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E04123-CE93-4A4B-BA81-218DD1452BB1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19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pole tekstowe 7"/>
          <p:cNvSpPr txBox="1">
            <a:spLocks noChangeArrowheads="1"/>
          </p:cNvSpPr>
          <p:nvPr/>
        </p:nvSpPr>
        <p:spPr bwMode="auto">
          <a:xfrm>
            <a:off x="142876" y="1423988"/>
            <a:ext cx="2544340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Treść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3 punkty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10" name="pole tekstowe 9"/>
          <p:cNvSpPr txBox="1">
            <a:spLocks noChangeArrowheads="1"/>
          </p:cNvSpPr>
          <p:nvPr/>
        </p:nvSpPr>
        <p:spPr bwMode="auto">
          <a:xfrm>
            <a:off x="161926" y="871538"/>
            <a:ext cx="1452270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Przykłady prac</a:t>
            </a:r>
            <a:endParaRPr lang="pl-PL" sz="1400" b="1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5601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71165" y="897181"/>
            <a:ext cx="4669098" cy="5878503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ymbol zastępczy zawartości 1"/>
          <p:cNvSpPr>
            <a:spLocks noGrp="1"/>
          </p:cNvSpPr>
          <p:nvPr>
            <p:ph idx="1"/>
          </p:nvPr>
        </p:nvSpPr>
        <p:spPr>
          <a:xfrm>
            <a:off x="419877" y="2469502"/>
            <a:ext cx="8229600" cy="2680996"/>
          </a:xfrm>
        </p:spPr>
        <p:txBody>
          <a:bodyPr/>
          <a:lstStyle/>
          <a:p>
            <a:pPr eaLnBrk="1" hangingPunct="1"/>
            <a:r>
              <a:rPr lang="pl-PL" dirty="0" smtClean="0"/>
              <a:t>Statystyczne dane o szkołach i uczniach</a:t>
            </a:r>
          </a:p>
          <a:p>
            <a:pPr eaLnBrk="1" hangingPunct="1"/>
            <a:endParaRPr lang="pl-PL" dirty="0" smtClean="0"/>
          </a:p>
          <a:p>
            <a:pPr eaLnBrk="1" hangingPunct="1"/>
            <a:r>
              <a:rPr lang="pl-PL" dirty="0" smtClean="0"/>
              <a:t>Standardy wymagań w arkuszu 2014</a:t>
            </a:r>
          </a:p>
          <a:p>
            <a:pPr eaLnBrk="1" hangingPunct="1"/>
            <a:endParaRPr lang="pl-PL" dirty="0" smtClean="0"/>
          </a:p>
          <a:p>
            <a:pPr eaLnBrk="1" hangingPunct="1"/>
            <a:r>
              <a:rPr lang="pl-PL" dirty="0" smtClean="0"/>
              <a:t>Wyniki sprawdzianu z terenu OKE w Krakowie</a:t>
            </a: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solidFill>
                  <a:schemeClr val="accent1">
                    <a:lumMod val="75000"/>
                  </a:schemeClr>
                </a:solidFill>
                <a:effectLst/>
              </a:rPr>
              <a:t>Plan prezentacji</a:t>
            </a:r>
            <a:endParaRPr lang="pl-PL" dirty="0">
              <a:solidFill>
                <a:schemeClr val="accent1">
                  <a:lumMod val="75000"/>
                </a:schemeClr>
              </a:solidFill>
              <a:effectLst/>
            </a:endParaRPr>
          </a:p>
        </p:txBody>
      </p:sp>
      <p:sp>
        <p:nvSpPr>
          <p:cNvPr id="12291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0099FFE-0B8D-4054-86B7-1F52B222A649}" type="slidenum">
              <a:rPr lang="pl-PL" smtClean="0">
                <a:solidFill>
                  <a:schemeClr val="accent1">
                    <a:lumMod val="75000"/>
                  </a:schemeClr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</a:t>
            </a:fld>
            <a:endParaRPr lang="pl-PL" dirty="0" smtClean="0">
              <a:solidFill>
                <a:schemeClr val="accent1">
                  <a:lumMod val="75000"/>
                </a:schemeClr>
              </a:solidFill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5048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560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E04123-CE93-4A4B-BA81-218DD1452BB1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pole tekstowe 5"/>
          <p:cNvSpPr txBox="1">
            <a:spLocks noChangeArrowheads="1"/>
          </p:cNvSpPr>
          <p:nvPr/>
        </p:nvSpPr>
        <p:spPr bwMode="auto">
          <a:xfrm>
            <a:off x="161927" y="871538"/>
            <a:ext cx="1480262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Przykłady prac</a:t>
            </a:r>
            <a:endParaRPr lang="pl-PL" sz="1400" b="1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7" name="pole tekstowe 6"/>
          <p:cNvSpPr txBox="1">
            <a:spLocks noChangeArrowheads="1"/>
          </p:cNvSpPr>
          <p:nvPr/>
        </p:nvSpPr>
        <p:spPr bwMode="auto">
          <a:xfrm>
            <a:off x="142876" y="1423988"/>
            <a:ext cx="2572332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Treść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2 punkty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4577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03321" y="945697"/>
            <a:ext cx="5419865" cy="524983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5048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560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E04123-CE93-4A4B-BA81-218DD1452BB1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pole tekstowe 5"/>
          <p:cNvSpPr txBox="1">
            <a:spLocks noChangeArrowheads="1"/>
          </p:cNvSpPr>
          <p:nvPr/>
        </p:nvSpPr>
        <p:spPr bwMode="auto">
          <a:xfrm>
            <a:off x="161926" y="871538"/>
            <a:ext cx="1470931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Przykłady prac</a:t>
            </a:r>
            <a:endParaRPr lang="pl-PL" sz="1400" b="1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7" name="pole tekstowe 6"/>
          <p:cNvSpPr txBox="1">
            <a:spLocks noChangeArrowheads="1"/>
          </p:cNvSpPr>
          <p:nvPr/>
        </p:nvSpPr>
        <p:spPr bwMode="auto">
          <a:xfrm>
            <a:off x="142875" y="1423988"/>
            <a:ext cx="2479027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Treść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1 punkt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3553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82147" y="1939988"/>
            <a:ext cx="6846629" cy="3349041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5048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Pisanie</a:t>
            </a:r>
            <a:endParaRPr lang="pl-PL" dirty="0">
              <a:effectLst/>
            </a:endParaRPr>
          </a:p>
        </p:txBody>
      </p:sp>
      <p:sp>
        <p:nvSpPr>
          <p:cNvPr id="2560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DE04123-CE93-4A4B-BA81-218DD1452BB1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pole tekstowe 5"/>
          <p:cNvSpPr txBox="1">
            <a:spLocks noChangeArrowheads="1"/>
          </p:cNvSpPr>
          <p:nvPr/>
        </p:nvSpPr>
        <p:spPr bwMode="auto">
          <a:xfrm>
            <a:off x="161926" y="871538"/>
            <a:ext cx="1470931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Przykłady prac</a:t>
            </a:r>
            <a:endParaRPr lang="pl-PL" sz="1400" b="1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7" name="pole tekstowe 6"/>
          <p:cNvSpPr txBox="1">
            <a:spLocks noChangeArrowheads="1"/>
          </p:cNvSpPr>
          <p:nvPr/>
        </p:nvSpPr>
        <p:spPr bwMode="auto">
          <a:xfrm>
            <a:off x="142875" y="1423988"/>
            <a:ext cx="2721623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I Kryterium: </a:t>
            </a: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Treść</a:t>
            </a:r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– 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0 punktów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07492" y="1971675"/>
            <a:ext cx="6845924" cy="4123726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/>
          <p:cNvPicPr>
            <a:picLocks noChangeAspect="1" noChangeArrowheads="1"/>
          </p:cNvPicPr>
          <p:nvPr/>
        </p:nvPicPr>
        <p:blipFill>
          <a:blip r:embed="rId3" cstate="print"/>
          <a:srcRect t="62478" b="1918"/>
          <a:stretch>
            <a:fillRect/>
          </a:stretch>
        </p:blipFill>
        <p:spPr bwMode="auto">
          <a:xfrm>
            <a:off x="186613" y="2789857"/>
            <a:ext cx="6428792" cy="134360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27657" name="pole tekstowe 11"/>
          <p:cNvSpPr txBox="1">
            <a:spLocks noChangeArrowheads="1"/>
          </p:cNvSpPr>
          <p:nvPr/>
        </p:nvSpPr>
        <p:spPr bwMode="auto">
          <a:xfrm>
            <a:off x="6443358" y="3572025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27%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4" cstate="print"/>
          <a:srcRect b="2939"/>
          <a:stretch>
            <a:fillRect/>
          </a:stretch>
        </p:blipFill>
        <p:spPr bwMode="auto">
          <a:xfrm>
            <a:off x="664808" y="4402023"/>
            <a:ext cx="6491772" cy="2073422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Rozumowanie</a:t>
            </a:r>
            <a:endParaRPr lang="pl-PL" dirty="0">
              <a:effectLst/>
            </a:endParaRPr>
          </a:p>
        </p:txBody>
      </p:sp>
      <p:sp>
        <p:nvSpPr>
          <p:cNvPr id="2765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7D56501-DAD8-41C8-BD83-8544FBBAE563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7659" name="pole tekstowe 13"/>
          <p:cNvSpPr txBox="1">
            <a:spLocks noChangeArrowheads="1"/>
          </p:cNvSpPr>
          <p:nvPr/>
        </p:nvSpPr>
        <p:spPr bwMode="auto">
          <a:xfrm>
            <a:off x="6873585" y="5867432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71%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9" name="Prostokąt zaokrąglony 8"/>
          <p:cNvSpPr/>
          <p:nvPr/>
        </p:nvSpPr>
        <p:spPr>
          <a:xfrm>
            <a:off x="1847463" y="3750906"/>
            <a:ext cx="849084" cy="289249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rostokąt zaokrąglony 9"/>
          <p:cNvSpPr/>
          <p:nvPr/>
        </p:nvSpPr>
        <p:spPr>
          <a:xfrm>
            <a:off x="4590662" y="6195527"/>
            <a:ext cx="643812" cy="27058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14" name="Picture 1"/>
          <p:cNvPicPr>
            <a:picLocks noChangeAspect="1" noChangeArrowheads="1"/>
          </p:cNvPicPr>
          <p:nvPr/>
        </p:nvPicPr>
        <p:blipFill>
          <a:blip r:embed="rId3" cstate="print"/>
          <a:srcRect t="1159" b="46176"/>
          <a:stretch>
            <a:fillRect/>
          </a:stretch>
        </p:blipFill>
        <p:spPr bwMode="auto">
          <a:xfrm>
            <a:off x="1912776" y="793102"/>
            <a:ext cx="6428792" cy="198742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667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Rozumowanie</a:t>
            </a:r>
            <a:endParaRPr lang="pl-PL" dirty="0">
              <a:effectLst/>
            </a:endParaRPr>
          </a:p>
        </p:txBody>
      </p:sp>
      <p:sp>
        <p:nvSpPr>
          <p:cNvPr id="2765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7D56501-DAD8-41C8-BD83-8544FBBAE563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24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7656" name="pole tekstowe 10"/>
          <p:cNvSpPr txBox="1">
            <a:spLocks noChangeArrowheads="1"/>
          </p:cNvSpPr>
          <p:nvPr/>
        </p:nvSpPr>
        <p:spPr bwMode="auto">
          <a:xfrm>
            <a:off x="6501915" y="5097428"/>
            <a:ext cx="2151062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71%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27657" name="pole tekstowe 11"/>
          <p:cNvSpPr txBox="1">
            <a:spLocks noChangeArrowheads="1"/>
          </p:cNvSpPr>
          <p:nvPr/>
        </p:nvSpPr>
        <p:spPr bwMode="auto">
          <a:xfrm>
            <a:off x="6507938" y="3015342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57%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19457" name="Picture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2727" y="1572433"/>
            <a:ext cx="8375973" cy="1378761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6224" y="3881407"/>
            <a:ext cx="8362951" cy="1128742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667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Korzystanie z informacji</a:t>
            </a:r>
            <a:endParaRPr lang="pl-PL" dirty="0">
              <a:effectLst/>
            </a:endParaRPr>
          </a:p>
        </p:txBody>
      </p:sp>
      <p:sp>
        <p:nvSpPr>
          <p:cNvPr id="2969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78B5A87-0870-45A4-9EA3-BE4DD9CBD356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6" name="Grupa 15"/>
          <p:cNvGrpSpPr/>
          <p:nvPr/>
        </p:nvGrpSpPr>
        <p:grpSpPr>
          <a:xfrm>
            <a:off x="447873" y="4086803"/>
            <a:ext cx="8518846" cy="2295336"/>
            <a:chOff x="410550" y="923725"/>
            <a:chExt cx="8518846" cy="2295336"/>
          </a:xfrm>
        </p:grpSpPr>
        <p:pic>
          <p:nvPicPr>
            <p:cNvPr id="17409" name="Picture 1"/>
            <p:cNvPicPr>
              <a:picLocks noChangeAspect="1" noChangeArrowheads="1"/>
            </p:cNvPicPr>
            <p:nvPr/>
          </p:nvPicPr>
          <p:blipFill>
            <a:blip r:embed="rId2" cstate="print"/>
            <a:srcRect b="58163"/>
            <a:stretch>
              <a:fillRect/>
            </a:stretch>
          </p:blipFill>
          <p:spPr bwMode="auto">
            <a:xfrm>
              <a:off x="410550" y="923725"/>
              <a:ext cx="6890232" cy="2295336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</p:spPr>
        </p:pic>
        <p:sp>
          <p:nvSpPr>
            <p:cNvPr id="29704" name="pole tekstowe 8"/>
            <p:cNvSpPr txBox="1">
              <a:spLocks noChangeArrowheads="1"/>
            </p:cNvSpPr>
            <p:nvPr/>
          </p:nvSpPr>
          <p:spPr bwMode="auto">
            <a:xfrm>
              <a:off x="6759673" y="1374420"/>
              <a:ext cx="2151062" cy="3079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accent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pl-PL" sz="1400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Poziom wykonania: </a:t>
              </a:r>
              <a:r>
                <a:rPr lang="pl-PL" sz="1400" dirty="0" smtClean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58%</a:t>
              </a:r>
              <a:endPara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endParaRPr>
            </a:p>
          </p:txBody>
        </p:sp>
        <p:sp>
          <p:nvSpPr>
            <p:cNvPr id="12" name="pole tekstowe 8"/>
            <p:cNvSpPr txBox="1">
              <a:spLocks noChangeArrowheads="1"/>
            </p:cNvSpPr>
            <p:nvPr/>
          </p:nvSpPr>
          <p:spPr bwMode="auto">
            <a:xfrm>
              <a:off x="6778334" y="2727359"/>
              <a:ext cx="2151062" cy="3079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accent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pl-PL" sz="1400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Poziom wykonania: </a:t>
              </a:r>
              <a:r>
                <a:rPr lang="pl-PL" sz="1400" dirty="0" smtClean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85%</a:t>
              </a:r>
              <a:endPara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endParaRPr>
            </a:p>
          </p:txBody>
        </p:sp>
        <p:sp>
          <p:nvSpPr>
            <p:cNvPr id="14" name="Prostokąt zaokrąglony 13"/>
            <p:cNvSpPr/>
            <p:nvPr/>
          </p:nvSpPr>
          <p:spPr>
            <a:xfrm>
              <a:off x="3536302" y="1408923"/>
              <a:ext cx="1129004" cy="270587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15" name="Prostokąt zaokrąglony 14"/>
            <p:cNvSpPr/>
            <p:nvPr/>
          </p:nvSpPr>
          <p:spPr>
            <a:xfrm>
              <a:off x="429209" y="2687216"/>
              <a:ext cx="1026367" cy="270587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</p:grpSp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24948" y="997754"/>
            <a:ext cx="6484776" cy="2899241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667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Korzystanie z informacji</a:t>
            </a:r>
            <a:endParaRPr lang="pl-PL" dirty="0">
              <a:effectLst/>
            </a:endParaRPr>
          </a:p>
        </p:txBody>
      </p:sp>
      <p:sp>
        <p:nvSpPr>
          <p:cNvPr id="2969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78B5A87-0870-45A4-9EA3-BE4DD9CBD356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26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6" name="Grupa 15"/>
          <p:cNvGrpSpPr/>
          <p:nvPr/>
        </p:nvGrpSpPr>
        <p:grpSpPr>
          <a:xfrm>
            <a:off x="233268" y="2015412"/>
            <a:ext cx="8563005" cy="3153742"/>
            <a:chOff x="410550" y="3256384"/>
            <a:chExt cx="8563005" cy="3153742"/>
          </a:xfrm>
        </p:grpSpPr>
        <p:pic>
          <p:nvPicPr>
            <p:cNvPr id="17409" name="Picture 1"/>
            <p:cNvPicPr>
              <a:picLocks noChangeAspect="1" noChangeArrowheads="1"/>
            </p:cNvPicPr>
            <p:nvPr/>
          </p:nvPicPr>
          <p:blipFill>
            <a:blip r:embed="rId2" cstate="print"/>
            <a:srcRect t="42517"/>
            <a:stretch>
              <a:fillRect/>
            </a:stretch>
          </p:blipFill>
          <p:spPr bwMode="auto">
            <a:xfrm>
              <a:off x="410550" y="3256384"/>
              <a:ext cx="6890232" cy="3153742"/>
            </a:xfrm>
            <a:prstGeom prst="rect">
              <a:avLst/>
            </a:prstGeom>
            <a:noFill/>
            <a:ln w="9525">
              <a:solidFill>
                <a:schemeClr val="accent1"/>
              </a:solidFill>
              <a:miter lim="800000"/>
              <a:headEnd/>
              <a:tailEnd/>
            </a:ln>
          </p:spPr>
        </p:pic>
        <p:sp>
          <p:nvSpPr>
            <p:cNvPr id="29702" name="pole tekstowe 6"/>
            <p:cNvSpPr txBox="1">
              <a:spLocks noChangeArrowheads="1"/>
            </p:cNvSpPr>
            <p:nvPr/>
          </p:nvSpPr>
          <p:spPr bwMode="auto">
            <a:xfrm>
              <a:off x="6774252" y="5874431"/>
              <a:ext cx="2152650" cy="3079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accent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pl-PL" sz="1400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Poziom wykonania: </a:t>
              </a:r>
              <a:r>
                <a:rPr lang="pl-PL" sz="1400" dirty="0" smtClean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47%</a:t>
              </a:r>
              <a:endPara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endParaRPr>
            </a:p>
          </p:txBody>
        </p:sp>
        <p:sp>
          <p:nvSpPr>
            <p:cNvPr id="9" name="Prostokąt zaokrąglony 8"/>
            <p:cNvSpPr/>
            <p:nvPr/>
          </p:nvSpPr>
          <p:spPr>
            <a:xfrm>
              <a:off x="1922109" y="4366727"/>
              <a:ext cx="1129004" cy="270587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10" name="Prostokąt zaokrąglony 9"/>
            <p:cNvSpPr/>
            <p:nvPr/>
          </p:nvSpPr>
          <p:spPr>
            <a:xfrm>
              <a:off x="5309118" y="6055568"/>
              <a:ext cx="1110342" cy="270587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13" name="pole tekstowe 6"/>
            <p:cNvSpPr txBox="1">
              <a:spLocks noChangeArrowheads="1"/>
            </p:cNvSpPr>
            <p:nvPr/>
          </p:nvSpPr>
          <p:spPr bwMode="auto">
            <a:xfrm>
              <a:off x="6820905" y="4325549"/>
              <a:ext cx="2152650" cy="30797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accent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pl-PL" sz="1400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Poziom wykonania: </a:t>
              </a:r>
              <a:r>
                <a:rPr lang="pl-PL" sz="1400" dirty="0" smtClean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85%</a:t>
              </a:r>
              <a:endPara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endParaRPr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5317" y="1716832"/>
            <a:ext cx="7276839" cy="3552534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4767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Wykorzystywanie wiedzy w praktyce</a:t>
            </a:r>
            <a:endParaRPr lang="pl-PL" dirty="0">
              <a:effectLst/>
            </a:endParaRPr>
          </a:p>
        </p:txBody>
      </p:sp>
      <p:sp>
        <p:nvSpPr>
          <p:cNvPr id="3072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3C5D97F-0744-4807-AB8E-F48D466EF12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27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0731" name="pole tekstowe 11"/>
          <p:cNvSpPr txBox="1">
            <a:spLocks noChangeArrowheads="1"/>
          </p:cNvSpPr>
          <p:nvPr/>
        </p:nvSpPr>
        <p:spPr bwMode="auto">
          <a:xfrm>
            <a:off x="6789738" y="4849451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52%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30729" name="pole tekstowe 9"/>
          <p:cNvSpPr txBox="1">
            <a:spLocks noChangeArrowheads="1"/>
          </p:cNvSpPr>
          <p:nvPr/>
        </p:nvSpPr>
        <p:spPr bwMode="auto">
          <a:xfrm>
            <a:off x="6730093" y="3225854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73%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9" name="Prostokąt zaokrąglony 8"/>
          <p:cNvSpPr/>
          <p:nvPr/>
        </p:nvSpPr>
        <p:spPr>
          <a:xfrm>
            <a:off x="298579" y="2621902"/>
            <a:ext cx="1147665" cy="27058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rostokąt zaokrąglony 9"/>
          <p:cNvSpPr/>
          <p:nvPr/>
        </p:nvSpPr>
        <p:spPr>
          <a:xfrm>
            <a:off x="1996752" y="4898570"/>
            <a:ext cx="671803" cy="27058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7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88184" y="1897213"/>
            <a:ext cx="7474888" cy="286685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30731" name="pole tekstowe 11"/>
          <p:cNvSpPr txBox="1">
            <a:spLocks noChangeArrowheads="1"/>
          </p:cNvSpPr>
          <p:nvPr/>
        </p:nvSpPr>
        <p:spPr bwMode="auto">
          <a:xfrm>
            <a:off x="6808400" y="2647399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68%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4767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Wykorzystywanie wiedzy w praktyce</a:t>
            </a:r>
            <a:endParaRPr lang="pl-PL" dirty="0">
              <a:effectLst/>
            </a:endParaRPr>
          </a:p>
        </p:txBody>
      </p:sp>
      <p:sp>
        <p:nvSpPr>
          <p:cNvPr id="3072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3C5D97F-0744-4807-AB8E-F48D466EF12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28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30728" name="pole tekstowe 8"/>
          <p:cNvSpPr txBox="1">
            <a:spLocks noChangeArrowheads="1"/>
          </p:cNvSpPr>
          <p:nvPr/>
        </p:nvSpPr>
        <p:spPr bwMode="auto">
          <a:xfrm>
            <a:off x="6808628" y="4279188"/>
            <a:ext cx="2151063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43%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10" name="Prostokąt zaokrąglony 9"/>
          <p:cNvSpPr/>
          <p:nvPr/>
        </p:nvSpPr>
        <p:spPr>
          <a:xfrm>
            <a:off x="3909528" y="2621901"/>
            <a:ext cx="905069" cy="27058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1" name="Prostokąt zaokrąglony 10"/>
          <p:cNvSpPr/>
          <p:nvPr/>
        </p:nvSpPr>
        <p:spPr>
          <a:xfrm>
            <a:off x="5673014" y="4320072"/>
            <a:ext cx="905069" cy="270587"/>
          </a:xfrm>
          <a:prstGeom prst="roundRect">
            <a:avLst>
              <a:gd name="adj" fmla="val 50000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7176" y="1571625"/>
            <a:ext cx="8284258" cy="396240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30731" name="pole tekstowe 11"/>
          <p:cNvSpPr txBox="1">
            <a:spLocks noChangeArrowheads="1"/>
          </p:cNvSpPr>
          <p:nvPr/>
        </p:nvSpPr>
        <p:spPr bwMode="auto">
          <a:xfrm>
            <a:off x="6417875" y="5676349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58%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4767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Wykorzystywanie wiedzy w praktyce</a:t>
            </a:r>
            <a:endParaRPr lang="pl-PL" dirty="0">
              <a:effectLst/>
            </a:endParaRPr>
          </a:p>
        </p:txBody>
      </p:sp>
      <p:sp>
        <p:nvSpPr>
          <p:cNvPr id="3072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3C5D97F-0744-4807-AB8E-F48D466EF12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29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2" name="Prostokąt 11"/>
          <p:cNvSpPr/>
          <p:nvPr/>
        </p:nvSpPr>
        <p:spPr>
          <a:xfrm>
            <a:off x="3051111" y="4226767"/>
            <a:ext cx="942391" cy="438539"/>
          </a:xfrm>
          <a:prstGeom prst="rect">
            <a:avLst/>
          </a:prstGeom>
          <a:noFill/>
          <a:ln w="38100" cmpd="sng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3" name="Prostokąt 12"/>
          <p:cNvSpPr/>
          <p:nvPr/>
        </p:nvSpPr>
        <p:spPr>
          <a:xfrm rot="16200000">
            <a:off x="3764902" y="2719871"/>
            <a:ext cx="942391" cy="485195"/>
          </a:xfrm>
          <a:prstGeom prst="rect">
            <a:avLst/>
          </a:prstGeom>
          <a:noFill/>
          <a:ln w="38100" cmpd="sng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Symbol zastępczy zawartości 8"/>
          <p:cNvGraphicFramePr>
            <a:graphicFrameLocks noGrp="1"/>
          </p:cNvGraphicFramePr>
          <p:nvPr>
            <p:ph idx="1"/>
          </p:nvPr>
        </p:nvGraphicFramePr>
        <p:xfrm>
          <a:off x="260155" y="1456321"/>
          <a:ext cx="8568953" cy="4536504"/>
        </p:xfrm>
        <a:graphic>
          <a:graphicData uri="http://schemas.openxmlformats.org/drawingml/2006/table">
            <a:tbl>
              <a:tblPr/>
              <a:tblGrid>
                <a:gridCol w="1829902"/>
                <a:gridCol w="1054359"/>
                <a:gridCol w="1117791"/>
                <a:gridCol w="1242979"/>
                <a:gridCol w="806928"/>
                <a:gridCol w="1264343"/>
                <a:gridCol w="1252651"/>
              </a:tblGrid>
              <a:tr h="536478"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Liczba szkół w 2014 r.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Liczba uczniów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800917">
                <a:tc gridSpan="3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Ogółem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w %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Zwolnieni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Laureaci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8009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woj. lubelskie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896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28,0%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i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20302</a:t>
                      </a:r>
                      <a:endParaRPr kumimoji="0" lang="pl-PL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27,6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787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woj. małopolskie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1329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41,6%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i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32567</a:t>
                      </a:r>
                      <a:endParaRPr kumimoji="0" lang="pl-PL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44,3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154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75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8009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woj. podkarpackie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972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30,4%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i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20663</a:t>
                      </a:r>
                      <a:endParaRPr kumimoji="0" lang="pl-PL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28,1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82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113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93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Ogółem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3197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100%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73532</a:t>
                      </a:r>
                      <a:endParaRPr kumimoji="0" lang="pl-PL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" name="Tytuł 2"/>
          <p:cNvSpPr>
            <a:spLocks noGrp="1"/>
          </p:cNvSpPr>
          <p:nvPr>
            <p:ph type="title"/>
          </p:nvPr>
        </p:nvSpPr>
        <p:spPr>
          <a:xfrm>
            <a:off x="401216" y="255976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Szkoły i uczniowie</a:t>
            </a:r>
            <a:endParaRPr lang="pl-PL" dirty="0">
              <a:effectLst/>
            </a:endParaRPr>
          </a:p>
        </p:txBody>
      </p:sp>
      <p:sp>
        <p:nvSpPr>
          <p:cNvPr id="13365" name="Symbol zastępczy numeru slajdu 9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F4A6C7E-1AC4-497D-AB37-FBB4AD428C91}" type="slidenum">
              <a:rPr lang="pl-PL" smtClean="0">
                <a:solidFill>
                  <a:schemeClr val="accent1">
                    <a:lumMod val="75000"/>
                  </a:schemeClr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</a:t>
            </a:fld>
            <a:endParaRPr lang="pl-PL" dirty="0" smtClean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1" name="pole tekstowe 11"/>
          <p:cNvSpPr txBox="1">
            <a:spLocks noChangeArrowheads="1"/>
          </p:cNvSpPr>
          <p:nvPr/>
        </p:nvSpPr>
        <p:spPr bwMode="auto">
          <a:xfrm>
            <a:off x="6511182" y="3670267"/>
            <a:ext cx="2152650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pl-PL" sz="140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Poziom wykonania: </a:t>
            </a:r>
            <a:r>
              <a:rPr lang="pl-PL" sz="1400" dirty="0" smtClean="0">
                <a:solidFill>
                  <a:schemeClr val="accent1">
                    <a:lumMod val="75000"/>
                  </a:schemeClr>
                </a:solidFill>
                <a:latin typeface="+mn-lt"/>
              </a:rPr>
              <a:t>72%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4767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Wykorzystywanie wiedzy w praktyce</a:t>
            </a:r>
            <a:endParaRPr lang="pl-PL" dirty="0">
              <a:effectLst/>
            </a:endParaRPr>
          </a:p>
        </p:txBody>
      </p:sp>
      <p:sp>
        <p:nvSpPr>
          <p:cNvPr id="3072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3C5D97F-0744-4807-AB8E-F48D466EF12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30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931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7870" y="2384407"/>
            <a:ext cx="8220269" cy="1137025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Kartoteka </a:t>
            </a:r>
            <a:r>
              <a:rPr lang="pl-PL" smtClean="0">
                <a:effectLst/>
              </a:rPr>
              <a:t>arkusza S-1</a:t>
            </a:r>
            <a:endParaRPr lang="pl-PL" dirty="0">
              <a:effectLst/>
            </a:endParaRPr>
          </a:p>
        </p:txBody>
      </p:sp>
      <p:sp>
        <p:nvSpPr>
          <p:cNvPr id="3584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9D06F75-DEAA-4C98-B8D7-812AE25F747B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31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58620" y="905073"/>
          <a:ext cx="8770776" cy="5866015"/>
        </p:xfrm>
        <a:graphic>
          <a:graphicData uri="http://schemas.openxmlformats.org/drawingml/2006/table">
            <a:tbl>
              <a:tblPr/>
              <a:tblGrid>
                <a:gridCol w="466531"/>
                <a:gridCol w="1483567"/>
                <a:gridCol w="2920482"/>
                <a:gridCol w="2873829"/>
                <a:gridCol w="513183"/>
                <a:gridCol w="513184"/>
              </a:tblGrid>
              <a:tr h="4197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Nr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zadania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Obszar standardów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wymagań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egzaminacyjnych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Sprawdzana umiejętność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(z numerem standardu)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Uczeń: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Sprawdzana czynność ucznia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Uczeń: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Liczba punktów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Typ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zadania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popularnonaukowy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odczytuje główną myśl tekstu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popularnonaukowy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odczytuje informacje zawarte w tekście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popularnonaukowy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porównuje informacje zawarte w tekście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popularnonaukowy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wnioskuje na podstawie informacji </a:t>
                      </a:r>
                      <a:b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</a:b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zawartych w tekście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popularnonaukowy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 (1.1)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charakteryzuje bohatera tekstu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6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literacki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określa uczucie osoby mówiącej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7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literacki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odczytuje w wierszu przenośne znaczenia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8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literacki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(1.2)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rozpoznaje bezpośredni zwrot </a:t>
                      </a:r>
                      <a:r>
                        <a:rPr lang="pl-PL" sz="9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- </a:t>
                      </a: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odbiorcy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9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literacki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określa funkcję epitetów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10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1. Czytanie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odczytuje tekst literacki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(1.2)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 CE" pitchFamily="34" charset="0"/>
                        </a:rPr>
                        <a:t>rozpoznaje cechy charakterystyczne tekstu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 CE" pitchFamily="34" charset="0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355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3. Rozumowanie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rozpoznaje charakterystyczne cechy i własności liczb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(3.6)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wyznacza wskazanie wagi zgodnie z warunkami zadania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653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12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3. Rozumowanie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rozpoznaje charakterystyczne cechy i własności figur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(3.6)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wybiera rysunek przedstawiający figurę w podanej skali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13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w sytuacjach praktycznych własności figur i stosuje je </a:t>
                      </a:r>
                      <a:r>
                        <a:rPr lang="pl-PL" sz="9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rozwiązania problemu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(5.5)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oblicza łączną długość krawędzi prostopadłościanu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14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wykonuje obliczenia </a:t>
                      </a:r>
                      <a:r>
                        <a:rPr lang="pl-PL" sz="9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-tyczące </a:t>
                      </a: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objętości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(5.3)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oblicza największą wielokrotność ułamka dziesiętnego, spełniającą warunki zadania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15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wykonuje obliczenia </a:t>
                      </a:r>
                      <a:r>
                        <a:rPr lang="pl-PL" sz="9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-tyczące </a:t>
                      </a: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czasu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(5.3)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oblicza czas trwania zdarzenia 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16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w sytuacjach praktycznych własności liczb i stosuje je </a:t>
                      </a:r>
                      <a:r>
                        <a:rPr lang="pl-PL" sz="9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rozwiązania problemu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(5.5)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oblicza, ile razy jedna wielkość mieści się w drugiej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19555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17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133350" indent="-13335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4. Korzystanie z informacji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posługuje się źródłem informacji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(4.1)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informacje z tekstu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146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18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133350" indent="-13335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4. Korzystanie z informacji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posługuje się źródłem informacji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(4.1)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informacje z tekstu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19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133350" indent="-13335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4. Korzystanie z informacji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posługuje się źródłem informacji </a:t>
                      </a: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(4.1)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informacje z dwóch różnych źródeł (tekstu i cennika)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2798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20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133350" indent="-13335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4. Korzystanie z informacji</a:t>
                      </a:r>
                      <a:endParaRPr lang="pl-PL" sz="11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posługuje się źródłem informacji </a:t>
                      </a:r>
                      <a:r>
                        <a:rPr lang="pl-PL" sz="9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(4.1)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9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wykorzystuje informacje z dwóch różnych źródeł (tekstu i cennika)</a:t>
                      </a:r>
                      <a:endParaRPr lang="pl-PL" sz="11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WW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28625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Kartoteka </a:t>
            </a:r>
            <a:r>
              <a:rPr lang="pl-PL" smtClean="0">
                <a:effectLst/>
              </a:rPr>
              <a:t>arkusza S-1</a:t>
            </a:r>
            <a:endParaRPr lang="pl-PL" dirty="0">
              <a:effectLst/>
            </a:endParaRPr>
          </a:p>
        </p:txBody>
      </p:sp>
      <p:sp>
        <p:nvSpPr>
          <p:cNvPr id="3481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0590A6D-B5BC-4F18-B17F-C0EBD977DA8A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32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177282" y="895738"/>
          <a:ext cx="8808097" cy="5562070"/>
        </p:xfrm>
        <a:graphic>
          <a:graphicData uri="http://schemas.openxmlformats.org/drawingml/2006/table">
            <a:tbl>
              <a:tblPr/>
              <a:tblGrid>
                <a:gridCol w="485191"/>
                <a:gridCol w="1474237"/>
                <a:gridCol w="3246235"/>
                <a:gridCol w="2607659"/>
                <a:gridCol w="517190"/>
                <a:gridCol w="477585"/>
              </a:tblGrid>
              <a:tr h="40843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Nr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zadania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Obszar standardów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wymagań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egzaminacyjnych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Sprawdzana umiejętność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(z numerem standardu)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Uczeń: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Sprawdzana czynność ucznia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Uczeń: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Liczba punktów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Typ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zadania</a:t>
                      </a:r>
                    </a:p>
                  </a:txBody>
                  <a:tcPr marL="20023" marR="20023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118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21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wykorzystuje w sytuacjach praktycznych własności figur i stosuje je 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rozwiązania problemu </a:t>
                      </a:r>
                      <a:r>
                        <a:rPr lang="pl-PL" sz="10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(5.5)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-</a:t>
                      </a:r>
                      <a:r>
                        <a:rPr lang="pl-PL" sz="1000" spc="-1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rysowuje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brakujące ściany siatki </a:t>
                      </a:r>
                      <a:b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prostopadłościanu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KO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597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22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3. Rozumowanie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ustala sposób rozwiązania zadania oraz prezentacji tego rozwiązania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(3.8)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oblicza liczbę miejsc, stosując </a:t>
                      </a:r>
                      <a:b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porównywanie ilorazowe i różnicowe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4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45113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23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5. Wykorzystywanie wiedzy w praktyce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wykonuje obliczenia 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-tyczące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pieniędzy </a:t>
                      </a:r>
                      <a:r>
                        <a:rPr lang="pl-PL" sz="1000" i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(5.3)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Calibri"/>
                          <a:cs typeface="Times New Roman"/>
                        </a:rPr>
                        <a:t>wyznacza liczbę produktów, które można kupić za określoną kwotę 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3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KO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118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24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3. Rozumowanie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rozpoznaje charakterystyczne cechy i własności liczb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(3.6)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Calibri"/>
                          <a:cs typeface="Times New Roman"/>
                        </a:rPr>
                        <a:t>oblicza wielokrotność liczby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59795"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25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pisze na temat i zgodnie z celem, posługując się formą ogłoszenia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(2.1)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b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I.</a:t>
                      </a: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 pisze ogłoszenie na zadany temat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KO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5979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przestrzega norm ortograficznych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(2.3)</a:t>
                      </a: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pl-PL" sz="1000" b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*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b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II.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 przestrzega norm ortograficznych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13614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*Uczeń z dysleksją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5979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przestrzega norm ortograficznych i interpunkcyjnych </a:t>
                      </a: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(2.3)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II </a:t>
                      </a: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rozpoczyna zdania wielką literą, a kończy </a:t>
                      </a:r>
                      <a:r>
                        <a:rPr lang="pl-PL" sz="9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kropką </a:t>
                      </a:r>
                      <a:r>
                        <a:rPr kumimoji="0" lang="pl-PL" sz="9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(lub innym znakiem kończącym zdanie)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11822">
                <a:tc row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26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pisze na temat i zgodnie z celem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(2.1)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b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I. </a:t>
                      </a: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pisze opowiadanie na zadany temat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</a:t>
                      </a:r>
                    </a:p>
                  </a:txBody>
                  <a:tcPr marL="27577" marR="27577" marT="0" marB="0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11822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celowo stosuje środki językowe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(2.3)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b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II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-</a:t>
                      </a:r>
                      <a:r>
                        <a:rPr lang="pl-PL" sz="1000" spc="-1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stosowuje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styl </a:t>
                      </a:r>
                      <a:r>
                        <a:rPr lang="pl-PL" sz="1000" spc="-1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treści i formy opowiadania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11822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000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przestrzega norm gramatycznych </a:t>
                      </a:r>
                      <a:r>
                        <a:rPr lang="pl-PL" sz="1000" i="1" spc="-1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(2.3)</a:t>
                      </a:r>
                      <a:endParaRPr lang="pl-PL" sz="120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1000" b="1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III. </a:t>
                      </a:r>
                      <a:r>
                        <a:rPr lang="pl-PL" sz="1000" spc="-1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pisze poprawnie pod względem językowym</a:t>
                      </a:r>
                      <a:endParaRPr lang="pl-PL" sz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11822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przestrzega norm ortograficznych </a:t>
                      </a: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(2.3)</a:t>
                      </a: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*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IV </a:t>
                      </a: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pisze poprawnie pod względem ortograficznym*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11822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przestrzega norm interpunkcyjnych </a:t>
                      </a: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(2.3)</a:t>
                      </a: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*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V </a:t>
                      </a: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pisze poprawnie pod względem interpunkcyjnym*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141918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*Uczeń z dysleksją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11822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przestrzega norm gramatycznych </a:t>
                      </a:r>
                      <a:r>
                        <a:rPr lang="pl-PL" sz="900" i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(2.3)</a:t>
                      </a:r>
                      <a:endParaRPr lang="pl-PL" sz="90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IV </a:t>
                      </a: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zamyka myśli w obrębie zdań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5979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2. Pisanie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przestrzega norm ortograficznych i interpunkcyjnych </a:t>
                      </a:r>
                      <a:r>
                        <a:rPr lang="pl-PL" sz="900" i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(2.3)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449580" algn="l"/>
                        </a:tabLst>
                      </a:pPr>
                      <a:r>
                        <a:rPr lang="pl-PL" sz="9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V </a:t>
                      </a: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rozpoczyna zdania wielką literą, a kończy </a:t>
                      </a:r>
                      <a:r>
                        <a:rPr lang="pl-PL" sz="9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kropką </a:t>
                      </a:r>
                      <a:r>
                        <a:rPr kumimoji="0" lang="pl-PL" sz="90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(lub innym znakiem kończącym zdanie)</a:t>
                      </a:r>
                      <a:endParaRPr lang="pl-PL" sz="9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pl-PL" sz="9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27577" marR="27577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3009" name="Rectangle 1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Wyniki sprawdzianu 2014</a:t>
            </a:r>
            <a:endParaRPr lang="pl-PL" dirty="0">
              <a:effectLst/>
            </a:endParaRPr>
          </a:p>
        </p:txBody>
      </p:sp>
      <p:sp>
        <p:nvSpPr>
          <p:cNvPr id="3174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DF50263-B074-4CBF-8A6E-B0BA6764DC10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33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Group 34"/>
          <p:cNvGraphicFramePr>
            <a:graphicFrameLocks noGrp="1"/>
          </p:cNvGraphicFramePr>
          <p:nvPr/>
        </p:nvGraphicFramePr>
        <p:xfrm>
          <a:off x="369888" y="1500188"/>
          <a:ext cx="8340435" cy="4210470"/>
        </p:xfrm>
        <a:graphic>
          <a:graphicData uri="http://schemas.openxmlformats.org/drawingml/2006/table">
            <a:tbl>
              <a:tblPr/>
              <a:tblGrid>
                <a:gridCol w="1744445"/>
                <a:gridCol w="1677024"/>
                <a:gridCol w="3421469"/>
                <a:gridCol w="1497497"/>
              </a:tblGrid>
              <a:tr h="11206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Osiągnięcia uczniów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66%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0" i="0" u="none" strike="noStrike" cap="none" normalizeH="0" baseline="0" noProof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Suma punktów uzyskanych przez wszystkich uczniów podzielona przez liczbę punktów możliwą - uzyskania przez nich x 100</a:t>
                      </a:r>
                      <a:endParaRPr kumimoji="0" lang="pl-PL" sz="1800" b="0" i="0" u="none" strike="noStrike" cap="none" normalizeH="0" baseline="0" noProof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128567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noProof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Średnia punktów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</a:t>
                      </a:r>
                      <a:r>
                        <a:rPr kumimoji="0" lang="pl-PL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26,4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0" i="0" u="none" strike="noStrike" cap="none" normalizeH="0" baseline="0" noProof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Suma punktów uzyskana przez wszystkich uczniów podzielona przez liczbę uczniów</a:t>
                      </a:r>
                      <a:endParaRPr kumimoji="0" lang="pl-PL" sz="1800" b="0" i="0" u="none" strike="noStrike" cap="none" normalizeH="0" baseline="0" noProof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0" i="0" u="none" strike="noStrike" cap="none" normalizeH="0" baseline="0" noProof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Miary tendencji centralnej</a:t>
                      </a:r>
                      <a:endParaRPr kumimoji="0" lang="pl-PL" sz="1800" b="0" i="0" u="none" strike="noStrike" cap="none" normalizeH="0" baseline="0" noProof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4884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Modalna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32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0" i="0" u="none" strike="noStrike" cap="none" normalizeH="0" baseline="0" noProof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Najczęstszy wynik</a:t>
                      </a:r>
                      <a:endParaRPr kumimoji="0" lang="pl-PL" sz="1800" b="0" i="0" u="none" strike="noStrike" cap="none" normalizeH="0" baseline="0" noProof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1285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2000" b="0" i="0" u="none" strike="noStrike" cap="none" normalizeH="0" baseline="0" noProof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Mediana</a:t>
                      </a:r>
                      <a:endParaRPr kumimoji="0" lang="pl-PL" sz="2000" b="0" i="0" u="none" strike="noStrike" cap="none" normalizeH="0" baseline="0" noProof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28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0" i="0" u="none" strike="noStrike" cap="none" normalizeH="0" baseline="0" noProof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Wynik środkowego ucznia rozkładu uporządkowanego malejąco (50% uczniów ma wynik niższy)</a:t>
                      </a:r>
                      <a:endParaRPr kumimoji="0" lang="pl-PL" sz="1800" b="0" i="0" u="none" strike="noStrike" cap="none" normalizeH="0" baseline="0" noProof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Wykres 13"/>
          <p:cNvGraphicFramePr/>
          <p:nvPr/>
        </p:nvGraphicFramePr>
        <p:xfrm>
          <a:off x="233266" y="1380931"/>
          <a:ext cx="8602824" cy="42454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Wyniki sprawdzianu 2014</a:t>
            </a:r>
            <a:endParaRPr lang="pl-PL" dirty="0">
              <a:effectLst/>
            </a:endParaRPr>
          </a:p>
        </p:txBody>
      </p:sp>
      <p:sp>
        <p:nvSpPr>
          <p:cNvPr id="33794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AC4B3D3-D2EA-444F-99EB-00B58FC7376E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34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7" name="Prostokąt 6"/>
          <p:cNvSpPr>
            <a:spLocks noChangeArrowheads="1"/>
          </p:cNvSpPr>
          <p:nvPr/>
        </p:nvSpPr>
        <p:spPr bwMode="auto">
          <a:xfrm>
            <a:off x="1041753" y="5708650"/>
            <a:ext cx="7573962" cy="3079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l-PL" sz="1400" b="1" dirty="0">
                <a:solidFill>
                  <a:schemeClr val="accent1">
                    <a:lumMod val="75000"/>
                  </a:schemeClr>
                </a:solidFill>
                <a:latin typeface="+mn-lt"/>
                <a:cs typeface="+mn-cs"/>
              </a:rPr>
              <a:t>Rozkład wyników szóstoklasistów w OKE Kraków rozwiązujących arkusz </a:t>
            </a:r>
            <a:r>
              <a:rPr lang="pl-PL" sz="1400" b="1" dirty="0" smtClean="0">
                <a:solidFill>
                  <a:schemeClr val="accent1">
                    <a:lumMod val="75000"/>
                  </a:schemeClr>
                </a:solidFill>
                <a:latin typeface="+mn-lt"/>
                <a:cs typeface="+mn-cs"/>
              </a:rPr>
              <a:t>S-1-142</a:t>
            </a:r>
            <a:endParaRPr lang="pl-PL" sz="1400" dirty="0">
              <a:solidFill>
                <a:schemeClr val="accent1">
                  <a:lumMod val="75000"/>
                </a:schemeClr>
              </a:solidFill>
              <a:latin typeface="+mn-lt"/>
              <a:cs typeface="+mn-cs"/>
            </a:endParaRPr>
          </a:p>
        </p:txBody>
      </p:sp>
      <p:sp>
        <p:nvSpPr>
          <p:cNvPr id="1026" name="AutoShape 2"/>
          <p:cNvSpPr>
            <a:spLocks noChangeArrowheads="1"/>
          </p:cNvSpPr>
          <p:nvPr/>
        </p:nvSpPr>
        <p:spPr bwMode="auto">
          <a:xfrm>
            <a:off x="2043404" y="1502230"/>
            <a:ext cx="2668556" cy="1166325"/>
          </a:xfrm>
          <a:prstGeom prst="leftRightArrow">
            <a:avLst>
              <a:gd name="adj1" fmla="val 50000"/>
              <a:gd name="adj2" fmla="val 57277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28" name="Text Box 4"/>
          <p:cNvSpPr txBox="1">
            <a:spLocks noChangeArrowheads="1"/>
          </p:cNvSpPr>
          <p:nvPr/>
        </p:nvSpPr>
        <p:spPr bwMode="auto">
          <a:xfrm>
            <a:off x="2304668" y="1866366"/>
            <a:ext cx="1987441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obszar wyników niskich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(1-3 stopień skali staninowej)</a:t>
            </a:r>
            <a:endParaRPr kumimoji="0" lang="pl-PL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29" name="AutoShape 5"/>
          <p:cNvSpPr>
            <a:spLocks noChangeArrowheads="1"/>
          </p:cNvSpPr>
          <p:nvPr/>
        </p:nvSpPr>
        <p:spPr bwMode="auto">
          <a:xfrm>
            <a:off x="4758612" y="1502228"/>
            <a:ext cx="2491274" cy="1150580"/>
          </a:xfrm>
          <a:prstGeom prst="leftRightArrow">
            <a:avLst>
              <a:gd name="adj1" fmla="val 54040"/>
              <a:gd name="adj2" fmla="val 47857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0" name="Text Box 6"/>
          <p:cNvSpPr txBox="1">
            <a:spLocks noChangeArrowheads="1"/>
          </p:cNvSpPr>
          <p:nvPr/>
        </p:nvSpPr>
        <p:spPr bwMode="auto">
          <a:xfrm>
            <a:off x="5030970" y="1878661"/>
            <a:ext cx="1905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obszar wyników średnich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(4-6 stopień skali staninowej)</a:t>
            </a:r>
            <a:endParaRPr kumimoji="0" lang="pl-PL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AutoShape 5"/>
          <p:cNvSpPr>
            <a:spLocks noChangeArrowheads="1"/>
          </p:cNvSpPr>
          <p:nvPr/>
        </p:nvSpPr>
        <p:spPr bwMode="auto">
          <a:xfrm>
            <a:off x="7277878" y="1458297"/>
            <a:ext cx="1530220" cy="1238251"/>
          </a:xfrm>
          <a:prstGeom prst="leftRightArrow">
            <a:avLst>
              <a:gd name="adj1" fmla="val 65071"/>
              <a:gd name="adj2" fmla="val 37308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3" name="Text Box 6"/>
          <p:cNvSpPr txBox="1">
            <a:spLocks noChangeArrowheads="1"/>
          </p:cNvSpPr>
          <p:nvPr/>
        </p:nvSpPr>
        <p:spPr bwMode="auto">
          <a:xfrm>
            <a:off x="7268547" y="1701570"/>
            <a:ext cx="1604866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obszar wyników wysokich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rPr>
              <a:t>(7-9 stopień skali staninowej)</a:t>
            </a:r>
            <a:endParaRPr kumimoji="0" lang="pl-PL" sz="11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Wyniki sprawdzianu 2014</a:t>
            </a:r>
            <a:endParaRPr lang="pl-PL" dirty="0">
              <a:effectLst/>
            </a:endParaRPr>
          </a:p>
        </p:txBody>
      </p:sp>
      <p:sp>
        <p:nvSpPr>
          <p:cNvPr id="3277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C4E315B-6296-42CC-A91E-B971532E52BB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35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Group 124"/>
          <p:cNvGraphicFramePr>
            <a:graphicFrameLocks noGrp="1"/>
          </p:cNvGraphicFramePr>
          <p:nvPr/>
        </p:nvGraphicFramePr>
        <p:xfrm>
          <a:off x="510915" y="1439211"/>
          <a:ext cx="8141766" cy="4321946"/>
        </p:xfrm>
        <a:graphic>
          <a:graphicData uri="http://schemas.openxmlformats.org/drawingml/2006/table">
            <a:tbl>
              <a:tblPr/>
              <a:tblGrid>
                <a:gridCol w="5152767"/>
                <a:gridCol w="1390261"/>
                <a:gridCol w="1598738"/>
              </a:tblGrid>
              <a:tr h="482895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Standardy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Osiągnięcia uczniów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460207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w punktach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w procentach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333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Czytanie (10 punktów)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7,8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78,2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359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Pisanie (10 punktów)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6,0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60,4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648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Rozumowanie (8 punktów)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4,7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58,6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6043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Korzystanie z informacji  (4 punkty)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2,8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68,9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6043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Wykorzystywanie wiedzy w praktyce (8 punktów)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5,1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63,9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359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</a:rPr>
                        <a:t>Cały test (40 punktów)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26,4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20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66,0</a:t>
                      </a:r>
                      <a:endParaRPr lang="pl-PL" sz="2800" b="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Wyniki uczniów w obszarach umiejętności według województw w rejonie OKE Kraków </a:t>
            </a:r>
            <a:endParaRPr lang="pl-PL" dirty="0">
              <a:effectLst/>
            </a:endParaRPr>
          </a:p>
        </p:txBody>
      </p:sp>
      <p:sp>
        <p:nvSpPr>
          <p:cNvPr id="3686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4C9795E-580F-44F1-A3F0-5B0BD241782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36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089576" y="1665511"/>
          <a:ext cx="7153400" cy="4248151"/>
        </p:xfrm>
        <a:graphic>
          <a:graphicData uri="http://schemas.openxmlformats.org/drawingml/2006/table">
            <a:tbl>
              <a:tblPr/>
              <a:tblGrid>
                <a:gridCol w="1597640"/>
                <a:gridCol w="694470"/>
                <a:gridCol w="694470"/>
                <a:gridCol w="694470"/>
                <a:gridCol w="694470"/>
                <a:gridCol w="694470"/>
                <a:gridCol w="694470"/>
                <a:gridCol w="694470"/>
                <a:gridCol w="694470"/>
              </a:tblGrid>
              <a:tr h="38809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Kategoria umiejętności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Poziom opanowania umiejętności w województwie: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Polska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46244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lubelskim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małopolskim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podkarpackim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443267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punkty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procenty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punkty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procenty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punkty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procenty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punkty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procenty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Czytanie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77,5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7,9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78,7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78,0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7,8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77,5</a:t>
                      </a: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Pisanie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5,9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59,2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6,2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61,6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6,0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59,8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5,8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58,0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Rozumowanie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4,6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57,0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59,7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4,7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58,5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4,6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57,0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Korzystanie </a:t>
                      </a:r>
                      <a:b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</a:b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z informacji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2,7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67,1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70,1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2,8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68,7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2,7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67,1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Wykorzystywanie wiedzy w praktyce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4,9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61,6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5,2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65,1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5,1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64,1</a:t>
                      </a:r>
                      <a:endParaRPr lang="pl-PL" sz="1800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5,0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62,5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  <a:tr h="5117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Sprawdzian (standardowy)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25,8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64,6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26,8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67,0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26,3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65,8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75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25,8</a:t>
                      </a:r>
                    </a:p>
                  </a:txBody>
                  <a:tcPr marL="44450" marR="4445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64,5</a:t>
                      </a:r>
                      <a:endParaRPr lang="pl-PL" sz="1800" b="1" dirty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Wyniki uczniów w obszarach umiejętności według województw w rejonie OKE Kraków </a:t>
            </a:r>
            <a:endParaRPr lang="pl-PL" dirty="0">
              <a:effectLst/>
            </a:endParaRPr>
          </a:p>
        </p:txBody>
      </p:sp>
      <p:sp>
        <p:nvSpPr>
          <p:cNvPr id="3789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DE13B53-1CA1-40BC-B66F-3591C4AEB22F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37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2" name="Grupa 11"/>
          <p:cNvGrpSpPr/>
          <p:nvPr/>
        </p:nvGrpSpPr>
        <p:grpSpPr>
          <a:xfrm>
            <a:off x="276226" y="1604865"/>
            <a:ext cx="8505824" cy="4595909"/>
            <a:chOff x="276226" y="1604865"/>
            <a:chExt cx="8505824" cy="4595909"/>
          </a:xfrm>
        </p:grpSpPr>
        <p:graphicFrame>
          <p:nvGraphicFramePr>
            <p:cNvPr id="9" name="Wykres 8"/>
            <p:cNvGraphicFramePr/>
            <p:nvPr/>
          </p:nvGraphicFramePr>
          <p:xfrm>
            <a:off x="276226" y="1604865"/>
            <a:ext cx="8505824" cy="459590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cxnSp>
          <p:nvCxnSpPr>
            <p:cNvPr id="7" name="Łącznik prosty 6"/>
            <p:cNvCxnSpPr/>
            <p:nvPr/>
          </p:nvCxnSpPr>
          <p:spPr>
            <a:xfrm>
              <a:off x="727787" y="2696575"/>
              <a:ext cx="7921689" cy="0"/>
            </a:xfrm>
            <a:prstGeom prst="line">
              <a:avLst/>
            </a:prstGeom>
            <a:ln w="28575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Łącznik prosty 10"/>
            <p:cNvCxnSpPr/>
            <p:nvPr/>
          </p:nvCxnSpPr>
          <p:spPr>
            <a:xfrm>
              <a:off x="727788" y="3387012"/>
              <a:ext cx="7921689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0" y="246646"/>
            <a:ext cx="8434873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</a:t>
            </a:r>
            <a:r>
              <a:rPr lang="pl-PL" u="sng" dirty="0" smtClean="0">
                <a:effectLst/>
                <a:latin typeface="+mn-lt"/>
              </a:rPr>
              <a:t>uczniów </a:t>
            </a:r>
            <a:r>
              <a:rPr lang="pl-PL" dirty="0" smtClean="0">
                <a:effectLst/>
                <a:latin typeface="+mn-lt"/>
              </a:rPr>
              <a:t>w skali </a:t>
            </a:r>
            <a:r>
              <a:rPr lang="pl-PL" i="1" dirty="0" smtClean="0">
                <a:effectLst/>
                <a:latin typeface="+mn-lt"/>
              </a:rPr>
              <a:t>standardowej dziewiątki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8914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AAE41C1-2F96-4E6D-B49F-0AE779D3BD38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38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Group 449"/>
          <p:cNvGraphicFramePr>
            <a:graphicFrameLocks noGrp="1"/>
          </p:cNvGraphicFramePr>
          <p:nvPr/>
        </p:nvGraphicFramePr>
        <p:xfrm>
          <a:off x="130629" y="1380931"/>
          <a:ext cx="8865552" cy="4848708"/>
        </p:xfrm>
        <a:graphic>
          <a:graphicData uri="http://schemas.openxmlformats.org/drawingml/2006/table">
            <a:tbl>
              <a:tblPr/>
              <a:tblGrid>
                <a:gridCol w="483412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  <a:gridCol w="644780"/>
              </a:tblGrid>
              <a:tr h="4053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Stanin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(w 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2002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4038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(4%)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0 - 9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0 - 9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0 </a:t>
                      </a: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pl-PL" sz="12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10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0 - 11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0 - 11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0 - 9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0 - 1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0 - 15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43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(7%)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11 - 14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10 - 12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10 - 12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11 - 14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10 - 13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10 - 12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12 - 15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12 - 15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10 - 13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4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- 1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8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11 - 14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16 - 19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16 - 20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589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(12%)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15 - 19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13 - 16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13 - 16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15 - 18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14 - 17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13 - 16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16 - 20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16 - 20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14 - 18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1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9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- 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23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15 - 19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20 - 23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21 - 25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43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(17%)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20 - 24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17 - 21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17 - 20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19 - 22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18 - 22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17 - 20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21 - 24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21 - 25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19 - 23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4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- 2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9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20 - 23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24 - 27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26 - 28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589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(20%)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25 - 29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22 - 27 </a:t>
                      </a:r>
                      <a:endParaRPr lang="pl-PL" sz="12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21 - 25</a:t>
                      </a:r>
                      <a:endParaRPr lang="pl-PL" sz="12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23 - 27</a:t>
                      </a:r>
                      <a:endParaRPr lang="pl-PL" sz="12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23 - 27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21 - 24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25 - 28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26 - 29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24 - 28 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30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32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24 - 27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28 - 31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29 - 32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5043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(17%)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30 - 32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28 - 31 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26 - 29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28 - 31 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28 - 31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25 - 28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29 - 31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30 - 33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29 - 32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33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- 3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28 - 31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32 - 34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33 - 35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43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(12%)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33 - 35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32 - 35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30 - 32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32 - 34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32 - 34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29 - 32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32 - 34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34 - 35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33 - 35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6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- 3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7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32 - 34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35 - 36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36 - 37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589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(7%)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36 - 37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36 - 37 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33 - 35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35 - 37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35 - 37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33 - 35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35 - 36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36 - 37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36 - 37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35 - 37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37 - 38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0437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(4%)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38 - 40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38 - 40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Calibri"/>
                          <a:cs typeface="Times New Roman"/>
                        </a:rPr>
                        <a:t>36 - 40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38 - 40</a:t>
                      </a:r>
                      <a:endParaRPr lang="pl-PL" sz="12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38 - 40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36 - 40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37 - 40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38 - 40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38 - 40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3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9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- 40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38 - 40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39 - 40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39 - 40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130629" y="274638"/>
            <a:ext cx="8556171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chłopców i dziewcząt w obszarach umiejętności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4096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643B0FE-E9AF-4381-BDE3-AC0506B3975B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39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10" name="Tabela 9"/>
          <p:cNvGraphicFramePr>
            <a:graphicFrameLocks noGrp="1"/>
          </p:cNvGraphicFramePr>
          <p:nvPr/>
        </p:nvGraphicFramePr>
        <p:xfrm>
          <a:off x="354563" y="1549471"/>
          <a:ext cx="8332237" cy="4554942"/>
        </p:xfrm>
        <a:graphic>
          <a:graphicData uri="http://schemas.openxmlformats.org/drawingml/2006/table">
            <a:tbl>
              <a:tblPr/>
              <a:tblGrid>
                <a:gridCol w="1772816"/>
                <a:gridCol w="1772816"/>
                <a:gridCol w="1595535"/>
                <a:gridCol w="1595535"/>
                <a:gridCol w="1595535"/>
              </a:tblGrid>
              <a:tr h="512601">
                <a:tc rowSpan="3"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Kategoria umiejętności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Średni wynik w OKE Kraków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410546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dziewcząt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chłopców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7322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punkty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procent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punkty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procent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Czytanie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7,96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79,62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7,68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76,78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Pisanie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6,84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68,37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5,28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52,77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Rozumowanie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4,64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57,94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4,74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59,19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Korzystanie z informacji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2,73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68,33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2,77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69,34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0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Wykorzystywanie wiedzy w praktyce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5,14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64,20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5,08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63,56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543095">
                <a:tc>
                  <a:txBody>
                    <a:bodyPr/>
                    <a:lstStyle/>
                    <a:p>
                      <a:pPr algn="ctr" fontAlgn="t"/>
                      <a:r>
                        <a:rPr lang="pl-PL" sz="1600" b="1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Sprawdzian </a:t>
                      </a:r>
                      <a:endParaRPr lang="pl-PL" sz="1600" b="1" i="0" u="none" strike="noStrike" dirty="0" smtClean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</a:endParaRPr>
                    </a:p>
                    <a:p>
                      <a:pPr algn="ctr" fontAlgn="t"/>
                      <a:r>
                        <a:rPr lang="pl-PL" sz="1600" b="1" i="0" u="none" strike="noStrike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(</a:t>
                      </a:r>
                      <a:r>
                        <a:rPr lang="pl-PL" sz="1600" b="1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arkusz </a:t>
                      </a:r>
                      <a:r>
                        <a:rPr lang="pl-PL" sz="1600" b="1" i="0" u="none" strike="noStrike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S-1-142</a:t>
                      </a:r>
                      <a:r>
                        <a:rPr lang="pl-PL" sz="1600" b="1" i="0" u="none" strike="noStrike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</a:rPr>
                        <a:t>)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27,30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68,26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25,55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63,87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6195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ymbol zastępczy zawartości 1"/>
          <p:cNvSpPr>
            <a:spLocks noGrp="1"/>
          </p:cNvSpPr>
          <p:nvPr>
            <p:ph idx="1"/>
          </p:nvPr>
        </p:nvSpPr>
        <p:spPr>
          <a:xfrm>
            <a:off x="3329797" y="1910960"/>
            <a:ext cx="5676092" cy="4231048"/>
          </a:xfrm>
        </p:spPr>
        <p:txBody>
          <a:bodyPr/>
          <a:lstStyle/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S1 – 72459 uczniów </a:t>
            </a:r>
            <a:r>
              <a:rPr lang="pl-PL" sz="1700" dirty="0" smtClean="0"/>
              <a:t>(o 3427 uczniów mniej)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S2 – 75 uczniów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S4 – 89 uczniów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S5 – 35 uczniów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S6 –   2 uczniów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S7 – 115 uczniów</a:t>
            </a:r>
          </a:p>
          <a:p>
            <a:pPr eaLnBrk="1" hangingPunct="1">
              <a:lnSpc>
                <a:spcPct val="150000"/>
              </a:lnSpc>
              <a:buClr>
                <a:schemeClr val="accent2">
                  <a:lumMod val="50000"/>
                </a:schemeClr>
              </a:buClr>
              <a:buFont typeface="Wingdings" pitchFamily="2" charset="2"/>
              <a:buChar char="§"/>
            </a:pPr>
            <a:r>
              <a:rPr lang="pl-PL" dirty="0" smtClean="0"/>
              <a:t>S8 – 757 uczniów</a:t>
            </a:r>
          </a:p>
          <a:p>
            <a:pPr eaLnBrk="1" hangingPunct="1">
              <a:buFont typeface="Wingdings 3" pitchFamily="18" charset="2"/>
              <a:buNone/>
            </a:pPr>
            <a:endParaRPr lang="pl-PL" dirty="0" smtClean="0"/>
          </a:p>
        </p:txBody>
      </p:sp>
      <p:sp>
        <p:nvSpPr>
          <p:cNvPr id="3" name="Tytuł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Liczba uczniów według typów arkuszy</a:t>
            </a:r>
            <a:endParaRPr lang="pl-PL" dirty="0">
              <a:effectLst/>
            </a:endParaRPr>
          </a:p>
        </p:txBody>
      </p:sp>
      <p:sp>
        <p:nvSpPr>
          <p:cNvPr id="14340" name="Symbol zastępczy numeru slajdu 3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3A75118-D818-47FE-A1D0-F79912266A84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pl-PL" dirty="0" smtClean="0"/>
          </a:p>
        </p:txBody>
      </p:sp>
      <p:pic>
        <p:nvPicPr>
          <p:cNvPr id="14341" name="Picture 2"/>
          <p:cNvPicPr>
            <a:picLocks noChangeAspect="1" noChangeArrowheads="1"/>
          </p:cNvPicPr>
          <p:nvPr/>
        </p:nvPicPr>
        <p:blipFill>
          <a:blip r:embed="rId2" cstate="print"/>
          <a:srcRect l="16486" r="17577"/>
          <a:stretch>
            <a:fillRect/>
          </a:stretch>
        </p:blipFill>
        <p:spPr bwMode="auto">
          <a:xfrm>
            <a:off x="6590581" y="2719230"/>
            <a:ext cx="2131105" cy="3232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39937" name="Picture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2068" y="1777041"/>
            <a:ext cx="2946802" cy="4219934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130629" y="274638"/>
            <a:ext cx="8556171" cy="1143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Rozkład wyników uczniów w skali </a:t>
            </a:r>
            <a:br>
              <a:rPr lang="pl-PL" dirty="0" smtClean="0">
                <a:effectLst/>
              </a:rPr>
            </a:br>
            <a:r>
              <a:rPr lang="pl-PL" i="1" dirty="0" smtClean="0">
                <a:effectLst/>
              </a:rPr>
              <a:t>standardowej dziewiątki – </a:t>
            </a:r>
            <a:r>
              <a:rPr lang="pl-PL" dirty="0" smtClean="0">
                <a:effectLst/>
              </a:rPr>
              <a:t>Sprawdzian 2014 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4198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165DE1B-48B3-4090-8486-F6D66812D55E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40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77282" y="1539554"/>
          <a:ext cx="8770775" cy="4469360"/>
        </p:xfrm>
        <a:graphic>
          <a:graphicData uri="http://schemas.openxmlformats.org/drawingml/2006/table">
            <a:tbl>
              <a:tblPr/>
              <a:tblGrid>
                <a:gridCol w="790375"/>
                <a:gridCol w="1378045"/>
                <a:gridCol w="807409"/>
                <a:gridCol w="698391"/>
                <a:gridCol w="735867"/>
                <a:gridCol w="734163"/>
                <a:gridCol w="698391"/>
                <a:gridCol w="650697"/>
                <a:gridCol w="758009"/>
                <a:gridCol w="759714"/>
                <a:gridCol w="759714"/>
              </a:tblGrid>
              <a:tr h="67830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Nazwa wyniku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najniższy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bardzo niski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niski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niżej średni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średni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wyżej średni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wysoki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bardzo wysoki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najwyższy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8064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Stopień skali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2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3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4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5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6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7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8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9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61696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Przedział punktowy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0–10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11–14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15–19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20–24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25–29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30–32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33–35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36–37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/>
                        </a:rPr>
                        <a:t>38–40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441981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Procent uczniów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1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lubelskie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4,5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6,4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11,3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17,0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22,7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14,7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13,3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6,0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4,1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8064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1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małopolskie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3,2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4,9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10,3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15,8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23,1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16,0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14,8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7,4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4,5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8064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1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podkarpackie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3,5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5,3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11,2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16,9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23,3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15,5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14,0</a:t>
                      </a:r>
                      <a:endParaRPr lang="pl-PL" sz="2000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6,3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4,0</a:t>
                      </a:r>
                      <a:endParaRPr lang="pl-PL" sz="200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Times New Roman"/>
                      </a:endParaRP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450041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1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Polska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4,1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7,1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11,8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17,5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19,7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17,0</a:t>
                      </a:r>
                      <a:endParaRPr lang="pl-PL" sz="1800" b="1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12,1</a:t>
                      </a:r>
                      <a:endParaRPr lang="pl-PL" sz="180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7,0</a:t>
                      </a:r>
                      <a:endParaRPr lang="pl-PL" sz="180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+mn-lt"/>
                          <a:ea typeface="Times New Roman"/>
                          <a:cs typeface="Arial" pitchFamily="34" charset="0"/>
                        </a:rPr>
                        <a:t>3,7</a:t>
                      </a:r>
                      <a:endParaRPr lang="pl-PL" sz="1800" b="1" dirty="0">
                        <a:solidFill>
                          <a:schemeClr val="tx2">
                            <a:lumMod val="50000"/>
                          </a:schemeClr>
                        </a:solidFill>
                        <a:latin typeface="+mn-lt"/>
                        <a:ea typeface="Times New Roman"/>
                        <a:cs typeface="Arial" pitchFamily="34" charset="0"/>
                      </a:endParaRP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80645"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Grupy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I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II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III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759485">
                <a:tc gridSpan="2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Uczniowie zagrożeni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niskimi osiągnięciami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Uczniowie o średnim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 potencjale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Uczniowie o znacznym potencjale</a:t>
                      </a:r>
                    </a:p>
                  </a:txBody>
                  <a:tcPr marL="61215" marR="61215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uczniów według zadań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41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15" name="Grupa 14"/>
          <p:cNvGrpSpPr/>
          <p:nvPr/>
        </p:nvGrpSpPr>
        <p:grpSpPr>
          <a:xfrm>
            <a:off x="177282" y="1315616"/>
            <a:ext cx="8705462" cy="2556588"/>
            <a:chOff x="177282" y="1315616"/>
            <a:chExt cx="8705462" cy="2556588"/>
          </a:xfrm>
        </p:grpSpPr>
        <p:graphicFrame>
          <p:nvGraphicFramePr>
            <p:cNvPr id="13" name="Wykres 12"/>
            <p:cNvGraphicFramePr/>
            <p:nvPr/>
          </p:nvGraphicFramePr>
          <p:xfrm>
            <a:off x="177282" y="1315616"/>
            <a:ext cx="8705462" cy="25565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cxnSp>
          <p:nvCxnSpPr>
            <p:cNvPr id="11" name="Łącznik prosty 10"/>
            <p:cNvCxnSpPr/>
            <p:nvPr/>
          </p:nvCxnSpPr>
          <p:spPr>
            <a:xfrm>
              <a:off x="615822" y="2381805"/>
              <a:ext cx="8145624" cy="0"/>
            </a:xfrm>
            <a:prstGeom prst="line">
              <a:avLst/>
            </a:prstGeom>
            <a:ln w="158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upa 18"/>
          <p:cNvGrpSpPr/>
          <p:nvPr/>
        </p:nvGrpSpPr>
        <p:grpSpPr>
          <a:xfrm>
            <a:off x="139960" y="3993502"/>
            <a:ext cx="8808098" cy="2509935"/>
            <a:chOff x="139960" y="3993502"/>
            <a:chExt cx="8808098" cy="2509935"/>
          </a:xfrm>
        </p:grpSpPr>
        <p:graphicFrame>
          <p:nvGraphicFramePr>
            <p:cNvPr id="16" name="Wykres 15"/>
            <p:cNvGraphicFramePr/>
            <p:nvPr/>
          </p:nvGraphicFramePr>
          <p:xfrm>
            <a:off x="139960" y="3993502"/>
            <a:ext cx="8808098" cy="250993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cxnSp>
          <p:nvCxnSpPr>
            <p:cNvPr id="12" name="Łącznik prosty 11"/>
            <p:cNvCxnSpPr/>
            <p:nvPr/>
          </p:nvCxnSpPr>
          <p:spPr>
            <a:xfrm>
              <a:off x="438539" y="5113179"/>
              <a:ext cx="8378890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Rozkład wyników uczniów w poszczególnych województwach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42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71" name="pole tekstowe 70"/>
          <p:cNvSpPr txBox="1">
            <a:spLocks noChangeArrowheads="1"/>
          </p:cNvSpPr>
          <p:nvPr/>
        </p:nvSpPr>
        <p:spPr bwMode="auto">
          <a:xfrm>
            <a:off x="311216" y="2140501"/>
            <a:ext cx="1517584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tx2">
                    <a:lumMod val="50000"/>
                  </a:schemeClr>
                </a:solidFill>
                <a:latin typeface="+mn-lt"/>
              </a:rPr>
              <a:t>woj. lubelskie</a:t>
            </a:r>
            <a:endParaRPr lang="pl-PL" sz="1400" b="1" dirty="0">
              <a:solidFill>
                <a:schemeClr val="tx2">
                  <a:lumMod val="50000"/>
                </a:schemeClr>
              </a:solidFill>
              <a:latin typeface="+mn-lt"/>
            </a:endParaRPr>
          </a:p>
        </p:txBody>
      </p:sp>
      <p:grpSp>
        <p:nvGrpSpPr>
          <p:cNvPr id="137" name="Grupa 136"/>
          <p:cNvGrpSpPr/>
          <p:nvPr/>
        </p:nvGrpSpPr>
        <p:grpSpPr>
          <a:xfrm>
            <a:off x="206891" y="3804136"/>
            <a:ext cx="3030831" cy="1560967"/>
            <a:chOff x="4041775" y="5884863"/>
            <a:chExt cx="1758950" cy="814387"/>
          </a:xfrm>
        </p:grpSpPr>
        <p:sp>
          <p:nvSpPr>
            <p:cNvPr id="1145" name="AutoShape 121"/>
            <p:cNvSpPr>
              <a:spLocks noChangeArrowheads="1"/>
            </p:cNvSpPr>
            <p:nvPr/>
          </p:nvSpPr>
          <p:spPr bwMode="auto">
            <a:xfrm>
              <a:off x="4041775" y="5884863"/>
              <a:ext cx="1758950" cy="814387"/>
            </a:xfrm>
            <a:prstGeom prst="roundRect">
              <a:avLst>
                <a:gd name="adj" fmla="val 5824"/>
              </a:avLst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46" name="Rectangle 122"/>
            <p:cNvSpPr>
              <a:spLocks noChangeArrowheads="1"/>
            </p:cNvSpPr>
            <p:nvPr/>
          </p:nvSpPr>
          <p:spPr bwMode="auto">
            <a:xfrm>
              <a:off x="4103688" y="5913438"/>
              <a:ext cx="128474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0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Wyniki sprawdzianu w powiatach</a:t>
              </a:r>
            </a:p>
          </p:txBody>
        </p:sp>
        <p:sp>
          <p:nvSpPr>
            <p:cNvPr id="1147" name="Rectangle 123"/>
            <p:cNvSpPr>
              <a:spLocks noChangeArrowheads="1"/>
            </p:cNvSpPr>
            <p:nvPr/>
          </p:nvSpPr>
          <p:spPr bwMode="auto">
            <a:xfrm>
              <a:off x="4105275" y="6061075"/>
              <a:ext cx="101600" cy="9683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48" name="Rectangle 124"/>
            <p:cNvSpPr>
              <a:spLocks noChangeArrowheads="1"/>
            </p:cNvSpPr>
            <p:nvPr/>
          </p:nvSpPr>
          <p:spPr bwMode="auto">
            <a:xfrm>
              <a:off x="4268787" y="60642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23,82 – 25,05</a:t>
              </a:r>
            </a:p>
          </p:txBody>
        </p:sp>
        <p:sp>
          <p:nvSpPr>
            <p:cNvPr id="1149" name="Rectangle 125"/>
            <p:cNvSpPr>
              <a:spLocks noChangeArrowheads="1"/>
            </p:cNvSpPr>
            <p:nvPr/>
          </p:nvSpPr>
          <p:spPr bwMode="auto">
            <a:xfrm>
              <a:off x="4105275" y="6181725"/>
              <a:ext cx="101600" cy="9683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50" name="Rectangle 126"/>
            <p:cNvSpPr>
              <a:spLocks noChangeArrowheads="1"/>
            </p:cNvSpPr>
            <p:nvPr/>
          </p:nvSpPr>
          <p:spPr bwMode="auto">
            <a:xfrm>
              <a:off x="4268787" y="618490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25,06 – 26,28</a:t>
              </a:r>
            </a:p>
          </p:txBody>
        </p:sp>
        <p:sp>
          <p:nvSpPr>
            <p:cNvPr id="1151" name="Rectangle 127"/>
            <p:cNvSpPr>
              <a:spLocks noChangeArrowheads="1"/>
            </p:cNvSpPr>
            <p:nvPr/>
          </p:nvSpPr>
          <p:spPr bwMode="auto">
            <a:xfrm>
              <a:off x="4105275" y="6302375"/>
              <a:ext cx="101600" cy="9525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52" name="Rectangle 128"/>
            <p:cNvSpPr>
              <a:spLocks noChangeArrowheads="1"/>
            </p:cNvSpPr>
            <p:nvPr/>
          </p:nvSpPr>
          <p:spPr bwMode="auto">
            <a:xfrm>
              <a:off x="4268787" y="63055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26,29 – 27,51</a:t>
              </a:r>
            </a:p>
          </p:txBody>
        </p:sp>
        <p:sp>
          <p:nvSpPr>
            <p:cNvPr id="1153" name="Rectangle 129"/>
            <p:cNvSpPr>
              <a:spLocks noChangeArrowheads="1"/>
            </p:cNvSpPr>
            <p:nvPr/>
          </p:nvSpPr>
          <p:spPr bwMode="auto">
            <a:xfrm>
              <a:off x="4105275" y="6421438"/>
              <a:ext cx="101600" cy="9683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54" name="Rectangle 130"/>
            <p:cNvSpPr>
              <a:spLocks noChangeArrowheads="1"/>
            </p:cNvSpPr>
            <p:nvPr/>
          </p:nvSpPr>
          <p:spPr bwMode="auto">
            <a:xfrm>
              <a:off x="4268787" y="642461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27,52 – 28,74</a:t>
              </a:r>
            </a:p>
          </p:txBody>
        </p:sp>
        <p:sp>
          <p:nvSpPr>
            <p:cNvPr id="1155" name="Rectangle 131"/>
            <p:cNvSpPr>
              <a:spLocks noChangeArrowheads="1"/>
            </p:cNvSpPr>
            <p:nvPr/>
          </p:nvSpPr>
          <p:spPr bwMode="auto">
            <a:xfrm>
              <a:off x="4105275" y="6542088"/>
              <a:ext cx="101600" cy="96837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156" name="Rectangle 132"/>
            <p:cNvSpPr>
              <a:spLocks noChangeArrowheads="1"/>
            </p:cNvSpPr>
            <p:nvPr/>
          </p:nvSpPr>
          <p:spPr bwMode="auto">
            <a:xfrm>
              <a:off x="4268787" y="654526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28,75 – 29,97</a:t>
              </a:r>
            </a:p>
          </p:txBody>
        </p:sp>
      </p:grpSp>
      <p:sp>
        <p:nvSpPr>
          <p:cNvPr id="1225" name="AutoShape 201"/>
          <p:cNvSpPr>
            <a:spLocks noChangeAspect="1" noChangeArrowheads="1" noTextEdit="1"/>
          </p:cNvSpPr>
          <p:nvPr/>
        </p:nvSpPr>
        <p:spPr bwMode="auto">
          <a:xfrm>
            <a:off x="4329340" y="1427617"/>
            <a:ext cx="3646488" cy="455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grpSp>
        <p:nvGrpSpPr>
          <p:cNvPr id="283" name="Grupa 282"/>
          <p:cNvGrpSpPr/>
          <p:nvPr/>
        </p:nvGrpSpPr>
        <p:grpSpPr>
          <a:xfrm>
            <a:off x="3387013" y="1427617"/>
            <a:ext cx="5449078" cy="5150465"/>
            <a:chOff x="4383315" y="1427617"/>
            <a:chExt cx="3592513" cy="3806825"/>
          </a:xfrm>
        </p:grpSpPr>
        <p:sp>
          <p:nvSpPr>
            <p:cNvPr id="1227" name="Freeform 203"/>
            <p:cNvSpPr>
              <a:spLocks/>
            </p:cNvSpPr>
            <p:nvPr/>
          </p:nvSpPr>
          <p:spPr bwMode="auto">
            <a:xfrm>
              <a:off x="6326415" y="1854654"/>
              <a:ext cx="195263" cy="123825"/>
            </a:xfrm>
            <a:custGeom>
              <a:avLst/>
              <a:gdLst/>
              <a:ahLst/>
              <a:cxnLst>
                <a:cxn ang="0">
                  <a:pos x="30" y="139"/>
                </a:cxn>
                <a:cxn ang="0">
                  <a:pos x="48" y="139"/>
                </a:cxn>
                <a:cxn ang="0">
                  <a:pos x="61" y="134"/>
                </a:cxn>
                <a:cxn ang="0">
                  <a:pos x="56" y="113"/>
                </a:cxn>
                <a:cxn ang="0">
                  <a:pos x="30" y="108"/>
                </a:cxn>
                <a:cxn ang="0">
                  <a:pos x="6" y="108"/>
                </a:cxn>
                <a:cxn ang="0">
                  <a:pos x="21" y="93"/>
                </a:cxn>
                <a:cxn ang="0">
                  <a:pos x="42" y="80"/>
                </a:cxn>
                <a:cxn ang="0">
                  <a:pos x="42" y="66"/>
                </a:cxn>
                <a:cxn ang="0">
                  <a:pos x="51" y="51"/>
                </a:cxn>
                <a:cxn ang="0">
                  <a:pos x="58" y="37"/>
                </a:cxn>
                <a:cxn ang="0">
                  <a:pos x="72" y="28"/>
                </a:cxn>
                <a:cxn ang="0">
                  <a:pos x="96" y="21"/>
                </a:cxn>
                <a:cxn ang="0">
                  <a:pos x="114" y="16"/>
                </a:cxn>
                <a:cxn ang="0">
                  <a:pos x="131" y="10"/>
                </a:cxn>
                <a:cxn ang="0">
                  <a:pos x="141" y="0"/>
                </a:cxn>
                <a:cxn ang="0">
                  <a:pos x="161" y="2"/>
                </a:cxn>
                <a:cxn ang="0">
                  <a:pos x="181" y="3"/>
                </a:cxn>
                <a:cxn ang="0">
                  <a:pos x="201" y="11"/>
                </a:cxn>
                <a:cxn ang="0">
                  <a:pos x="223" y="28"/>
                </a:cxn>
                <a:cxn ang="0">
                  <a:pos x="243" y="25"/>
                </a:cxn>
                <a:cxn ang="0">
                  <a:pos x="261" y="23"/>
                </a:cxn>
                <a:cxn ang="0">
                  <a:pos x="278" y="20"/>
                </a:cxn>
                <a:cxn ang="0">
                  <a:pos x="298" y="16"/>
                </a:cxn>
                <a:cxn ang="0">
                  <a:pos x="318" y="13"/>
                </a:cxn>
                <a:cxn ang="0">
                  <a:pos x="336" y="11"/>
                </a:cxn>
                <a:cxn ang="0">
                  <a:pos x="355" y="7"/>
                </a:cxn>
                <a:cxn ang="0">
                  <a:pos x="362" y="20"/>
                </a:cxn>
                <a:cxn ang="0">
                  <a:pos x="363" y="37"/>
                </a:cxn>
                <a:cxn ang="0">
                  <a:pos x="365" y="53"/>
                </a:cxn>
                <a:cxn ang="0">
                  <a:pos x="366" y="70"/>
                </a:cxn>
                <a:cxn ang="0">
                  <a:pos x="368" y="91"/>
                </a:cxn>
                <a:cxn ang="0">
                  <a:pos x="365" y="106"/>
                </a:cxn>
                <a:cxn ang="0">
                  <a:pos x="362" y="124"/>
                </a:cxn>
                <a:cxn ang="0">
                  <a:pos x="365" y="142"/>
                </a:cxn>
                <a:cxn ang="0">
                  <a:pos x="352" y="142"/>
                </a:cxn>
                <a:cxn ang="0">
                  <a:pos x="338" y="148"/>
                </a:cxn>
                <a:cxn ang="0">
                  <a:pos x="311" y="171"/>
                </a:cxn>
                <a:cxn ang="0">
                  <a:pos x="278" y="189"/>
                </a:cxn>
                <a:cxn ang="0">
                  <a:pos x="249" y="196"/>
                </a:cxn>
                <a:cxn ang="0">
                  <a:pos x="233" y="196"/>
                </a:cxn>
                <a:cxn ang="0">
                  <a:pos x="218" y="203"/>
                </a:cxn>
                <a:cxn ang="0">
                  <a:pos x="201" y="210"/>
                </a:cxn>
                <a:cxn ang="0">
                  <a:pos x="184" y="218"/>
                </a:cxn>
                <a:cxn ang="0">
                  <a:pos x="167" y="226"/>
                </a:cxn>
                <a:cxn ang="0">
                  <a:pos x="144" y="231"/>
                </a:cxn>
                <a:cxn ang="0">
                  <a:pos x="127" y="226"/>
                </a:cxn>
                <a:cxn ang="0">
                  <a:pos x="112" y="219"/>
                </a:cxn>
                <a:cxn ang="0">
                  <a:pos x="95" y="210"/>
                </a:cxn>
                <a:cxn ang="0">
                  <a:pos x="75" y="202"/>
                </a:cxn>
                <a:cxn ang="0">
                  <a:pos x="59" y="211"/>
                </a:cxn>
                <a:cxn ang="0">
                  <a:pos x="41" y="214"/>
                </a:cxn>
                <a:cxn ang="0">
                  <a:pos x="23" y="217"/>
                </a:cxn>
                <a:cxn ang="0">
                  <a:pos x="18" y="201"/>
                </a:cxn>
                <a:cxn ang="0">
                  <a:pos x="15" y="184"/>
                </a:cxn>
                <a:cxn ang="0">
                  <a:pos x="31" y="175"/>
                </a:cxn>
                <a:cxn ang="0">
                  <a:pos x="44" y="167"/>
                </a:cxn>
                <a:cxn ang="0">
                  <a:pos x="32" y="155"/>
                </a:cxn>
              </a:cxnLst>
              <a:rect l="0" t="0" r="r" b="b"/>
              <a:pathLst>
                <a:path w="368" h="234">
                  <a:moveTo>
                    <a:pt x="27" y="150"/>
                  </a:moveTo>
                  <a:lnTo>
                    <a:pt x="25" y="146"/>
                  </a:lnTo>
                  <a:lnTo>
                    <a:pt x="24" y="144"/>
                  </a:lnTo>
                  <a:lnTo>
                    <a:pt x="23" y="143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8" y="139"/>
                  </a:lnTo>
                  <a:lnTo>
                    <a:pt x="30" y="139"/>
                  </a:lnTo>
                  <a:lnTo>
                    <a:pt x="32" y="139"/>
                  </a:lnTo>
                  <a:lnTo>
                    <a:pt x="34" y="139"/>
                  </a:lnTo>
                  <a:lnTo>
                    <a:pt x="37" y="139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2" y="139"/>
                  </a:lnTo>
                  <a:lnTo>
                    <a:pt x="44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9" y="139"/>
                  </a:lnTo>
                  <a:lnTo>
                    <a:pt x="52" y="139"/>
                  </a:lnTo>
                  <a:lnTo>
                    <a:pt x="54" y="139"/>
                  </a:lnTo>
                  <a:lnTo>
                    <a:pt x="55" y="139"/>
                  </a:lnTo>
                  <a:lnTo>
                    <a:pt x="58" y="139"/>
                  </a:lnTo>
                  <a:lnTo>
                    <a:pt x="59" y="139"/>
                  </a:lnTo>
                  <a:lnTo>
                    <a:pt x="59" y="137"/>
                  </a:lnTo>
                  <a:lnTo>
                    <a:pt x="61" y="135"/>
                  </a:lnTo>
                  <a:lnTo>
                    <a:pt x="61" y="134"/>
                  </a:lnTo>
                  <a:lnTo>
                    <a:pt x="62" y="130"/>
                  </a:lnTo>
                  <a:lnTo>
                    <a:pt x="59" y="130"/>
                  </a:lnTo>
                  <a:lnTo>
                    <a:pt x="58" y="126"/>
                  </a:lnTo>
                  <a:lnTo>
                    <a:pt x="54" y="126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6" y="109"/>
                  </a:lnTo>
                  <a:lnTo>
                    <a:pt x="49" y="108"/>
                  </a:lnTo>
                  <a:lnTo>
                    <a:pt x="45" y="108"/>
                  </a:lnTo>
                  <a:lnTo>
                    <a:pt x="42" y="108"/>
                  </a:lnTo>
                  <a:lnTo>
                    <a:pt x="38" y="108"/>
                  </a:lnTo>
                  <a:lnTo>
                    <a:pt x="34" y="108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28" y="108"/>
                  </a:lnTo>
                  <a:lnTo>
                    <a:pt x="27" y="108"/>
                  </a:lnTo>
                  <a:lnTo>
                    <a:pt x="25" y="108"/>
                  </a:lnTo>
                  <a:lnTo>
                    <a:pt x="23" y="108"/>
                  </a:lnTo>
                  <a:lnTo>
                    <a:pt x="20" y="108"/>
                  </a:lnTo>
                  <a:lnTo>
                    <a:pt x="17" y="108"/>
                  </a:lnTo>
                  <a:lnTo>
                    <a:pt x="14" y="108"/>
                  </a:lnTo>
                  <a:lnTo>
                    <a:pt x="8" y="108"/>
                  </a:lnTo>
                  <a:lnTo>
                    <a:pt x="6" y="108"/>
                  </a:lnTo>
                  <a:lnTo>
                    <a:pt x="4" y="108"/>
                  </a:lnTo>
                  <a:lnTo>
                    <a:pt x="1" y="108"/>
                  </a:lnTo>
                  <a:lnTo>
                    <a:pt x="0" y="105"/>
                  </a:lnTo>
                  <a:lnTo>
                    <a:pt x="6" y="103"/>
                  </a:lnTo>
                  <a:lnTo>
                    <a:pt x="8" y="101"/>
                  </a:lnTo>
                  <a:lnTo>
                    <a:pt x="13" y="99"/>
                  </a:lnTo>
                  <a:lnTo>
                    <a:pt x="14" y="97"/>
                  </a:lnTo>
                  <a:lnTo>
                    <a:pt x="17" y="96"/>
                  </a:lnTo>
                  <a:lnTo>
                    <a:pt x="21" y="93"/>
                  </a:lnTo>
                  <a:lnTo>
                    <a:pt x="24" y="92"/>
                  </a:lnTo>
                  <a:lnTo>
                    <a:pt x="27" y="89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4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2" y="80"/>
                  </a:lnTo>
                  <a:lnTo>
                    <a:pt x="44" y="79"/>
                  </a:lnTo>
                  <a:lnTo>
                    <a:pt x="45" y="78"/>
                  </a:lnTo>
                  <a:lnTo>
                    <a:pt x="47" y="76"/>
                  </a:lnTo>
                  <a:lnTo>
                    <a:pt x="49" y="75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41" y="68"/>
                  </a:lnTo>
                  <a:lnTo>
                    <a:pt x="42" y="66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9" y="54"/>
                  </a:lnTo>
                  <a:lnTo>
                    <a:pt x="51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4" y="48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6" y="42"/>
                  </a:lnTo>
                  <a:lnTo>
                    <a:pt x="56" y="41"/>
                  </a:lnTo>
                  <a:lnTo>
                    <a:pt x="58" y="40"/>
                  </a:lnTo>
                  <a:lnTo>
                    <a:pt x="58" y="37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2"/>
                  </a:lnTo>
                  <a:lnTo>
                    <a:pt x="64" y="31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6" y="27"/>
                  </a:lnTo>
                  <a:lnTo>
                    <a:pt x="78" y="27"/>
                  </a:lnTo>
                  <a:lnTo>
                    <a:pt x="81" y="25"/>
                  </a:lnTo>
                  <a:lnTo>
                    <a:pt x="85" y="25"/>
                  </a:lnTo>
                  <a:lnTo>
                    <a:pt x="89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5" y="20"/>
                  </a:lnTo>
                  <a:lnTo>
                    <a:pt x="106" y="19"/>
                  </a:lnTo>
                  <a:lnTo>
                    <a:pt x="109" y="19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9" y="16"/>
                  </a:lnTo>
                  <a:lnTo>
                    <a:pt x="122" y="15"/>
                  </a:lnTo>
                  <a:lnTo>
                    <a:pt x="123" y="15"/>
                  </a:lnTo>
                  <a:lnTo>
                    <a:pt x="124" y="13"/>
                  </a:lnTo>
                  <a:lnTo>
                    <a:pt x="127" y="13"/>
                  </a:lnTo>
                  <a:lnTo>
                    <a:pt x="131" y="13"/>
                  </a:lnTo>
                  <a:lnTo>
                    <a:pt x="131" y="12"/>
                  </a:lnTo>
                  <a:lnTo>
                    <a:pt x="131" y="10"/>
                  </a:lnTo>
                  <a:lnTo>
                    <a:pt x="131" y="8"/>
                  </a:lnTo>
                  <a:lnTo>
                    <a:pt x="131" y="7"/>
                  </a:lnTo>
                  <a:lnTo>
                    <a:pt x="131" y="6"/>
                  </a:lnTo>
                  <a:lnTo>
                    <a:pt x="133" y="3"/>
                  </a:lnTo>
                  <a:lnTo>
                    <a:pt x="133" y="2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7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8" y="3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4" y="3"/>
                  </a:lnTo>
                  <a:lnTo>
                    <a:pt x="177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87" y="4"/>
                  </a:lnTo>
                  <a:lnTo>
                    <a:pt x="189" y="4"/>
                  </a:lnTo>
                  <a:lnTo>
                    <a:pt x="191" y="4"/>
                  </a:lnTo>
                  <a:lnTo>
                    <a:pt x="194" y="4"/>
                  </a:lnTo>
                  <a:lnTo>
                    <a:pt x="198" y="3"/>
                  </a:lnTo>
                  <a:lnTo>
                    <a:pt x="198" y="8"/>
                  </a:lnTo>
                  <a:lnTo>
                    <a:pt x="201" y="11"/>
                  </a:lnTo>
                  <a:lnTo>
                    <a:pt x="201" y="16"/>
                  </a:lnTo>
                  <a:lnTo>
                    <a:pt x="204" y="23"/>
                  </a:lnTo>
                  <a:lnTo>
                    <a:pt x="204" y="27"/>
                  </a:lnTo>
                  <a:lnTo>
                    <a:pt x="208" y="29"/>
                  </a:lnTo>
                  <a:lnTo>
                    <a:pt x="213" y="32"/>
                  </a:lnTo>
                  <a:lnTo>
                    <a:pt x="216" y="32"/>
                  </a:lnTo>
                  <a:lnTo>
                    <a:pt x="219" y="33"/>
                  </a:lnTo>
                  <a:lnTo>
                    <a:pt x="220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29" y="28"/>
                  </a:lnTo>
                  <a:lnTo>
                    <a:pt x="232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7" y="27"/>
                  </a:lnTo>
                  <a:lnTo>
                    <a:pt x="240" y="27"/>
                  </a:lnTo>
                  <a:lnTo>
                    <a:pt x="243" y="25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9" y="25"/>
                  </a:lnTo>
                  <a:lnTo>
                    <a:pt x="250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7" y="24"/>
                  </a:lnTo>
                  <a:lnTo>
                    <a:pt x="259" y="23"/>
                  </a:lnTo>
                  <a:lnTo>
                    <a:pt x="261" y="23"/>
                  </a:lnTo>
                  <a:lnTo>
                    <a:pt x="263" y="23"/>
                  </a:lnTo>
                  <a:lnTo>
                    <a:pt x="264" y="23"/>
                  </a:lnTo>
                  <a:lnTo>
                    <a:pt x="267" y="21"/>
                  </a:lnTo>
                  <a:lnTo>
                    <a:pt x="269" y="21"/>
                  </a:lnTo>
                  <a:lnTo>
                    <a:pt x="271" y="21"/>
                  </a:lnTo>
                  <a:lnTo>
                    <a:pt x="273" y="21"/>
                  </a:lnTo>
                  <a:lnTo>
                    <a:pt x="276" y="20"/>
                  </a:lnTo>
                  <a:lnTo>
                    <a:pt x="277" y="20"/>
                  </a:lnTo>
                  <a:lnTo>
                    <a:pt x="278" y="20"/>
                  </a:lnTo>
                  <a:lnTo>
                    <a:pt x="281" y="20"/>
                  </a:lnTo>
                  <a:lnTo>
                    <a:pt x="283" y="19"/>
                  </a:lnTo>
                  <a:lnTo>
                    <a:pt x="286" y="19"/>
                  </a:lnTo>
                  <a:lnTo>
                    <a:pt x="287" y="19"/>
                  </a:lnTo>
                  <a:lnTo>
                    <a:pt x="288" y="17"/>
                  </a:lnTo>
                  <a:lnTo>
                    <a:pt x="291" y="17"/>
                  </a:lnTo>
                  <a:lnTo>
                    <a:pt x="293" y="17"/>
                  </a:lnTo>
                  <a:lnTo>
                    <a:pt x="295" y="17"/>
                  </a:lnTo>
                  <a:lnTo>
                    <a:pt x="298" y="16"/>
                  </a:lnTo>
                  <a:lnTo>
                    <a:pt x="300" y="16"/>
                  </a:lnTo>
                  <a:lnTo>
                    <a:pt x="302" y="16"/>
                  </a:lnTo>
                  <a:lnTo>
                    <a:pt x="304" y="15"/>
                  </a:lnTo>
                  <a:lnTo>
                    <a:pt x="307" y="15"/>
                  </a:lnTo>
                  <a:lnTo>
                    <a:pt x="308" y="15"/>
                  </a:lnTo>
                  <a:lnTo>
                    <a:pt x="311" y="15"/>
                  </a:lnTo>
                  <a:lnTo>
                    <a:pt x="312" y="13"/>
                  </a:lnTo>
                  <a:lnTo>
                    <a:pt x="315" y="13"/>
                  </a:lnTo>
                  <a:lnTo>
                    <a:pt x="318" y="13"/>
                  </a:lnTo>
                  <a:lnTo>
                    <a:pt x="319" y="13"/>
                  </a:lnTo>
                  <a:lnTo>
                    <a:pt x="321" y="12"/>
                  </a:lnTo>
                  <a:lnTo>
                    <a:pt x="324" y="12"/>
                  </a:lnTo>
                  <a:lnTo>
                    <a:pt x="327" y="12"/>
                  </a:lnTo>
                  <a:lnTo>
                    <a:pt x="328" y="12"/>
                  </a:lnTo>
                  <a:lnTo>
                    <a:pt x="331" y="11"/>
                  </a:lnTo>
                  <a:lnTo>
                    <a:pt x="332" y="11"/>
                  </a:lnTo>
                  <a:lnTo>
                    <a:pt x="334" y="11"/>
                  </a:lnTo>
                  <a:lnTo>
                    <a:pt x="336" y="11"/>
                  </a:lnTo>
                  <a:lnTo>
                    <a:pt x="339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5" y="10"/>
                  </a:lnTo>
                  <a:lnTo>
                    <a:pt x="346" y="8"/>
                  </a:lnTo>
                  <a:lnTo>
                    <a:pt x="349" y="8"/>
                  </a:lnTo>
                  <a:lnTo>
                    <a:pt x="351" y="8"/>
                  </a:lnTo>
                  <a:lnTo>
                    <a:pt x="353" y="8"/>
                  </a:lnTo>
                  <a:lnTo>
                    <a:pt x="355" y="7"/>
                  </a:lnTo>
                  <a:lnTo>
                    <a:pt x="358" y="7"/>
                  </a:lnTo>
                  <a:lnTo>
                    <a:pt x="359" y="8"/>
                  </a:lnTo>
                  <a:lnTo>
                    <a:pt x="359" y="10"/>
                  </a:lnTo>
                  <a:lnTo>
                    <a:pt x="360" y="11"/>
                  </a:lnTo>
                  <a:lnTo>
                    <a:pt x="360" y="13"/>
                  </a:lnTo>
                  <a:lnTo>
                    <a:pt x="360" y="15"/>
                  </a:lnTo>
                  <a:lnTo>
                    <a:pt x="360" y="16"/>
                  </a:lnTo>
                  <a:lnTo>
                    <a:pt x="360" y="19"/>
                  </a:lnTo>
                  <a:lnTo>
                    <a:pt x="362" y="20"/>
                  </a:lnTo>
                  <a:lnTo>
                    <a:pt x="362" y="21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2" y="28"/>
                  </a:lnTo>
                  <a:lnTo>
                    <a:pt x="362" y="29"/>
                  </a:lnTo>
                  <a:lnTo>
                    <a:pt x="362" y="32"/>
                  </a:lnTo>
                  <a:lnTo>
                    <a:pt x="362" y="33"/>
                  </a:lnTo>
                  <a:lnTo>
                    <a:pt x="363" y="34"/>
                  </a:lnTo>
                  <a:lnTo>
                    <a:pt x="363" y="37"/>
                  </a:lnTo>
                  <a:lnTo>
                    <a:pt x="363" y="38"/>
                  </a:lnTo>
                  <a:lnTo>
                    <a:pt x="363" y="41"/>
                  </a:lnTo>
                  <a:lnTo>
                    <a:pt x="363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3" y="48"/>
                  </a:lnTo>
                  <a:lnTo>
                    <a:pt x="365" y="49"/>
                  </a:lnTo>
                  <a:lnTo>
                    <a:pt x="365" y="51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5" y="57"/>
                  </a:lnTo>
                  <a:lnTo>
                    <a:pt x="365" y="58"/>
                  </a:lnTo>
                  <a:lnTo>
                    <a:pt x="365" y="61"/>
                  </a:lnTo>
                  <a:lnTo>
                    <a:pt x="366" y="62"/>
                  </a:lnTo>
                  <a:lnTo>
                    <a:pt x="366" y="65"/>
                  </a:lnTo>
                  <a:lnTo>
                    <a:pt x="366" y="66"/>
                  </a:lnTo>
                  <a:lnTo>
                    <a:pt x="366" y="67"/>
                  </a:lnTo>
                  <a:lnTo>
                    <a:pt x="366" y="70"/>
                  </a:lnTo>
                  <a:lnTo>
                    <a:pt x="366" y="72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6"/>
                  </a:lnTo>
                  <a:lnTo>
                    <a:pt x="368" y="87"/>
                  </a:lnTo>
                  <a:lnTo>
                    <a:pt x="368" y="89"/>
                  </a:lnTo>
                  <a:lnTo>
                    <a:pt x="368" y="91"/>
                  </a:lnTo>
                  <a:lnTo>
                    <a:pt x="368" y="92"/>
                  </a:lnTo>
                  <a:lnTo>
                    <a:pt x="368" y="95"/>
                  </a:lnTo>
                  <a:lnTo>
                    <a:pt x="368" y="96"/>
                  </a:lnTo>
                  <a:lnTo>
                    <a:pt x="366" y="97"/>
                  </a:lnTo>
                  <a:lnTo>
                    <a:pt x="366" y="99"/>
                  </a:lnTo>
                  <a:lnTo>
                    <a:pt x="366" y="101"/>
                  </a:lnTo>
                  <a:lnTo>
                    <a:pt x="366" y="103"/>
                  </a:lnTo>
                  <a:lnTo>
                    <a:pt x="365" y="104"/>
                  </a:lnTo>
                  <a:lnTo>
                    <a:pt x="365" y="106"/>
                  </a:lnTo>
                  <a:lnTo>
                    <a:pt x="365" y="108"/>
                  </a:lnTo>
                  <a:lnTo>
                    <a:pt x="363" y="109"/>
                  </a:lnTo>
                  <a:lnTo>
                    <a:pt x="363" y="113"/>
                  </a:lnTo>
                  <a:lnTo>
                    <a:pt x="362" y="114"/>
                  </a:lnTo>
                  <a:lnTo>
                    <a:pt x="362" y="117"/>
                  </a:lnTo>
                  <a:lnTo>
                    <a:pt x="362" y="118"/>
                  </a:lnTo>
                  <a:lnTo>
                    <a:pt x="362" y="121"/>
                  </a:lnTo>
                  <a:lnTo>
                    <a:pt x="362" y="122"/>
                  </a:lnTo>
                  <a:lnTo>
                    <a:pt x="362" y="124"/>
                  </a:lnTo>
                  <a:lnTo>
                    <a:pt x="362" y="126"/>
                  </a:lnTo>
                  <a:lnTo>
                    <a:pt x="362" y="127"/>
                  </a:lnTo>
                  <a:lnTo>
                    <a:pt x="363" y="130"/>
                  </a:lnTo>
                  <a:lnTo>
                    <a:pt x="363" y="131"/>
                  </a:lnTo>
                  <a:lnTo>
                    <a:pt x="363" y="134"/>
                  </a:lnTo>
                  <a:lnTo>
                    <a:pt x="363" y="135"/>
                  </a:lnTo>
                  <a:lnTo>
                    <a:pt x="362" y="138"/>
                  </a:lnTo>
                  <a:lnTo>
                    <a:pt x="365" y="139"/>
                  </a:lnTo>
                  <a:lnTo>
                    <a:pt x="365" y="142"/>
                  </a:lnTo>
                  <a:lnTo>
                    <a:pt x="365" y="144"/>
                  </a:lnTo>
                  <a:lnTo>
                    <a:pt x="365" y="146"/>
                  </a:lnTo>
                  <a:lnTo>
                    <a:pt x="365" y="148"/>
                  </a:lnTo>
                  <a:lnTo>
                    <a:pt x="359" y="148"/>
                  </a:lnTo>
                  <a:lnTo>
                    <a:pt x="359" y="146"/>
                  </a:lnTo>
                  <a:lnTo>
                    <a:pt x="356" y="144"/>
                  </a:lnTo>
                  <a:lnTo>
                    <a:pt x="355" y="143"/>
                  </a:lnTo>
                  <a:lnTo>
                    <a:pt x="353" y="143"/>
                  </a:lnTo>
                  <a:lnTo>
                    <a:pt x="352" y="142"/>
                  </a:lnTo>
                  <a:lnTo>
                    <a:pt x="351" y="142"/>
                  </a:lnTo>
                  <a:lnTo>
                    <a:pt x="348" y="141"/>
                  </a:lnTo>
                  <a:lnTo>
                    <a:pt x="346" y="141"/>
                  </a:lnTo>
                  <a:lnTo>
                    <a:pt x="343" y="141"/>
                  </a:lnTo>
                  <a:lnTo>
                    <a:pt x="342" y="142"/>
                  </a:lnTo>
                  <a:lnTo>
                    <a:pt x="341" y="142"/>
                  </a:lnTo>
                  <a:lnTo>
                    <a:pt x="338" y="143"/>
                  </a:lnTo>
                  <a:lnTo>
                    <a:pt x="336" y="144"/>
                  </a:lnTo>
                  <a:lnTo>
                    <a:pt x="338" y="148"/>
                  </a:lnTo>
                  <a:lnTo>
                    <a:pt x="331" y="148"/>
                  </a:lnTo>
                  <a:lnTo>
                    <a:pt x="328" y="151"/>
                  </a:lnTo>
                  <a:lnTo>
                    <a:pt x="325" y="155"/>
                  </a:lnTo>
                  <a:lnTo>
                    <a:pt x="324" y="156"/>
                  </a:lnTo>
                  <a:lnTo>
                    <a:pt x="324" y="159"/>
                  </a:lnTo>
                  <a:lnTo>
                    <a:pt x="321" y="162"/>
                  </a:lnTo>
                  <a:lnTo>
                    <a:pt x="319" y="164"/>
                  </a:lnTo>
                  <a:lnTo>
                    <a:pt x="317" y="168"/>
                  </a:lnTo>
                  <a:lnTo>
                    <a:pt x="311" y="171"/>
                  </a:lnTo>
                  <a:lnTo>
                    <a:pt x="307" y="175"/>
                  </a:lnTo>
                  <a:lnTo>
                    <a:pt x="302" y="177"/>
                  </a:lnTo>
                  <a:lnTo>
                    <a:pt x="298" y="180"/>
                  </a:lnTo>
                  <a:lnTo>
                    <a:pt x="294" y="181"/>
                  </a:lnTo>
                  <a:lnTo>
                    <a:pt x="291" y="180"/>
                  </a:lnTo>
                  <a:lnTo>
                    <a:pt x="288" y="182"/>
                  </a:lnTo>
                  <a:lnTo>
                    <a:pt x="287" y="184"/>
                  </a:lnTo>
                  <a:lnTo>
                    <a:pt x="284" y="186"/>
                  </a:lnTo>
                  <a:lnTo>
                    <a:pt x="278" y="189"/>
                  </a:lnTo>
                  <a:lnTo>
                    <a:pt x="276" y="192"/>
                  </a:lnTo>
                  <a:lnTo>
                    <a:pt x="270" y="194"/>
                  </a:lnTo>
                  <a:lnTo>
                    <a:pt x="269" y="198"/>
                  </a:lnTo>
                  <a:lnTo>
                    <a:pt x="267" y="200"/>
                  </a:lnTo>
                  <a:lnTo>
                    <a:pt x="263" y="198"/>
                  </a:lnTo>
                  <a:lnTo>
                    <a:pt x="259" y="200"/>
                  </a:lnTo>
                  <a:lnTo>
                    <a:pt x="254" y="198"/>
                  </a:lnTo>
                  <a:lnTo>
                    <a:pt x="252" y="197"/>
                  </a:lnTo>
                  <a:lnTo>
                    <a:pt x="249" y="196"/>
                  </a:lnTo>
                  <a:lnTo>
                    <a:pt x="247" y="194"/>
                  </a:lnTo>
                  <a:lnTo>
                    <a:pt x="246" y="193"/>
                  </a:lnTo>
                  <a:lnTo>
                    <a:pt x="243" y="193"/>
                  </a:lnTo>
                  <a:lnTo>
                    <a:pt x="242" y="193"/>
                  </a:lnTo>
                  <a:lnTo>
                    <a:pt x="240" y="193"/>
                  </a:lnTo>
                  <a:lnTo>
                    <a:pt x="239" y="194"/>
                  </a:lnTo>
                  <a:lnTo>
                    <a:pt x="236" y="194"/>
                  </a:lnTo>
                  <a:lnTo>
                    <a:pt x="235" y="196"/>
                  </a:lnTo>
                  <a:lnTo>
                    <a:pt x="233" y="196"/>
                  </a:lnTo>
                  <a:lnTo>
                    <a:pt x="232" y="197"/>
                  </a:lnTo>
                  <a:lnTo>
                    <a:pt x="230" y="198"/>
                  </a:lnTo>
                  <a:lnTo>
                    <a:pt x="228" y="198"/>
                  </a:lnTo>
                  <a:lnTo>
                    <a:pt x="226" y="200"/>
                  </a:lnTo>
                  <a:lnTo>
                    <a:pt x="225" y="200"/>
                  </a:lnTo>
                  <a:lnTo>
                    <a:pt x="222" y="201"/>
                  </a:lnTo>
                  <a:lnTo>
                    <a:pt x="220" y="201"/>
                  </a:lnTo>
                  <a:lnTo>
                    <a:pt x="219" y="202"/>
                  </a:lnTo>
                  <a:lnTo>
                    <a:pt x="218" y="203"/>
                  </a:lnTo>
                  <a:lnTo>
                    <a:pt x="215" y="203"/>
                  </a:lnTo>
                  <a:lnTo>
                    <a:pt x="213" y="205"/>
                  </a:lnTo>
                  <a:lnTo>
                    <a:pt x="212" y="205"/>
                  </a:lnTo>
                  <a:lnTo>
                    <a:pt x="211" y="206"/>
                  </a:lnTo>
                  <a:lnTo>
                    <a:pt x="208" y="206"/>
                  </a:lnTo>
                  <a:lnTo>
                    <a:pt x="206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1" y="210"/>
                  </a:lnTo>
                  <a:lnTo>
                    <a:pt x="199" y="211"/>
                  </a:lnTo>
                  <a:lnTo>
                    <a:pt x="196" y="211"/>
                  </a:lnTo>
                  <a:lnTo>
                    <a:pt x="195" y="213"/>
                  </a:lnTo>
                  <a:lnTo>
                    <a:pt x="194" y="213"/>
                  </a:lnTo>
                  <a:lnTo>
                    <a:pt x="191" y="214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7" y="217"/>
                  </a:lnTo>
                  <a:lnTo>
                    <a:pt x="184" y="218"/>
                  </a:lnTo>
                  <a:lnTo>
                    <a:pt x="182" y="219"/>
                  </a:lnTo>
                  <a:lnTo>
                    <a:pt x="179" y="219"/>
                  </a:lnTo>
                  <a:lnTo>
                    <a:pt x="178" y="220"/>
                  </a:lnTo>
                  <a:lnTo>
                    <a:pt x="177" y="222"/>
                  </a:lnTo>
                  <a:lnTo>
                    <a:pt x="174" y="222"/>
                  </a:lnTo>
                  <a:lnTo>
                    <a:pt x="172" y="223"/>
                  </a:lnTo>
                  <a:lnTo>
                    <a:pt x="171" y="223"/>
                  </a:lnTo>
                  <a:lnTo>
                    <a:pt x="168" y="224"/>
                  </a:lnTo>
                  <a:lnTo>
                    <a:pt x="167" y="226"/>
                  </a:lnTo>
                  <a:lnTo>
                    <a:pt x="165" y="226"/>
                  </a:lnTo>
                  <a:lnTo>
                    <a:pt x="163" y="227"/>
                  </a:lnTo>
                  <a:lnTo>
                    <a:pt x="161" y="228"/>
                  </a:lnTo>
                  <a:lnTo>
                    <a:pt x="160" y="228"/>
                  </a:lnTo>
                  <a:lnTo>
                    <a:pt x="157" y="230"/>
                  </a:lnTo>
                  <a:lnTo>
                    <a:pt x="155" y="232"/>
                  </a:lnTo>
                  <a:lnTo>
                    <a:pt x="151" y="232"/>
                  </a:lnTo>
                  <a:lnTo>
                    <a:pt x="147" y="234"/>
                  </a:lnTo>
                  <a:lnTo>
                    <a:pt x="144" y="231"/>
                  </a:lnTo>
                  <a:lnTo>
                    <a:pt x="143" y="231"/>
                  </a:lnTo>
                  <a:lnTo>
                    <a:pt x="141" y="230"/>
                  </a:lnTo>
                  <a:lnTo>
                    <a:pt x="140" y="228"/>
                  </a:lnTo>
                  <a:lnTo>
                    <a:pt x="138" y="228"/>
                  </a:lnTo>
                  <a:lnTo>
                    <a:pt x="136" y="226"/>
                  </a:lnTo>
                  <a:lnTo>
                    <a:pt x="133" y="226"/>
                  </a:lnTo>
                  <a:lnTo>
                    <a:pt x="131" y="224"/>
                  </a:lnTo>
                  <a:lnTo>
                    <a:pt x="130" y="224"/>
                  </a:lnTo>
                  <a:lnTo>
                    <a:pt x="127" y="226"/>
                  </a:lnTo>
                  <a:lnTo>
                    <a:pt x="126" y="226"/>
                  </a:lnTo>
                  <a:lnTo>
                    <a:pt x="123" y="224"/>
                  </a:lnTo>
                  <a:lnTo>
                    <a:pt x="122" y="224"/>
                  </a:lnTo>
                  <a:lnTo>
                    <a:pt x="120" y="223"/>
                  </a:lnTo>
                  <a:lnTo>
                    <a:pt x="119" y="222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3" y="219"/>
                  </a:lnTo>
                  <a:lnTo>
                    <a:pt x="112" y="219"/>
                  </a:lnTo>
                  <a:lnTo>
                    <a:pt x="109" y="218"/>
                  </a:lnTo>
                  <a:lnTo>
                    <a:pt x="109" y="217"/>
                  </a:lnTo>
                  <a:lnTo>
                    <a:pt x="109" y="215"/>
                  </a:lnTo>
                  <a:lnTo>
                    <a:pt x="103" y="215"/>
                  </a:lnTo>
                  <a:lnTo>
                    <a:pt x="102" y="214"/>
                  </a:lnTo>
                  <a:lnTo>
                    <a:pt x="100" y="213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0"/>
                  </a:lnTo>
                  <a:lnTo>
                    <a:pt x="93" y="209"/>
                  </a:lnTo>
                  <a:lnTo>
                    <a:pt x="90" y="207"/>
                  </a:lnTo>
                  <a:lnTo>
                    <a:pt x="89" y="206"/>
                  </a:lnTo>
                  <a:lnTo>
                    <a:pt x="88" y="206"/>
                  </a:lnTo>
                  <a:lnTo>
                    <a:pt x="85" y="205"/>
                  </a:lnTo>
                  <a:lnTo>
                    <a:pt x="83" y="203"/>
                  </a:lnTo>
                  <a:lnTo>
                    <a:pt x="81" y="203"/>
                  </a:lnTo>
                  <a:lnTo>
                    <a:pt x="78" y="202"/>
                  </a:lnTo>
                  <a:lnTo>
                    <a:pt x="75" y="202"/>
                  </a:lnTo>
                  <a:lnTo>
                    <a:pt x="73" y="203"/>
                  </a:lnTo>
                  <a:lnTo>
                    <a:pt x="72" y="205"/>
                  </a:lnTo>
                  <a:lnTo>
                    <a:pt x="71" y="206"/>
                  </a:lnTo>
                  <a:lnTo>
                    <a:pt x="69" y="207"/>
                  </a:lnTo>
                  <a:lnTo>
                    <a:pt x="66" y="209"/>
                  </a:lnTo>
                  <a:lnTo>
                    <a:pt x="65" y="210"/>
                  </a:lnTo>
                  <a:lnTo>
                    <a:pt x="64" y="211"/>
                  </a:lnTo>
                  <a:lnTo>
                    <a:pt x="61" y="211"/>
                  </a:lnTo>
                  <a:lnTo>
                    <a:pt x="59" y="211"/>
                  </a:lnTo>
                  <a:lnTo>
                    <a:pt x="56" y="211"/>
                  </a:lnTo>
                  <a:lnTo>
                    <a:pt x="55" y="213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49" y="213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4" y="214"/>
                  </a:lnTo>
                  <a:lnTo>
                    <a:pt x="41" y="214"/>
                  </a:lnTo>
                  <a:lnTo>
                    <a:pt x="40" y="214"/>
                  </a:lnTo>
                  <a:lnTo>
                    <a:pt x="37" y="214"/>
                  </a:lnTo>
                  <a:lnTo>
                    <a:pt x="35" y="214"/>
                  </a:lnTo>
                  <a:lnTo>
                    <a:pt x="32" y="215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7"/>
                  </a:lnTo>
                  <a:lnTo>
                    <a:pt x="21" y="214"/>
                  </a:lnTo>
                  <a:lnTo>
                    <a:pt x="21" y="213"/>
                  </a:lnTo>
                  <a:lnTo>
                    <a:pt x="21" y="211"/>
                  </a:lnTo>
                  <a:lnTo>
                    <a:pt x="21" y="209"/>
                  </a:lnTo>
                  <a:lnTo>
                    <a:pt x="20" y="207"/>
                  </a:lnTo>
                  <a:lnTo>
                    <a:pt x="20" y="206"/>
                  </a:lnTo>
                  <a:lnTo>
                    <a:pt x="20" y="203"/>
                  </a:lnTo>
                  <a:lnTo>
                    <a:pt x="20" y="202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4"/>
                  </a:lnTo>
                  <a:lnTo>
                    <a:pt x="17" y="193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7" y="188"/>
                  </a:lnTo>
                  <a:lnTo>
                    <a:pt x="17" y="186"/>
                  </a:lnTo>
                  <a:lnTo>
                    <a:pt x="15" y="184"/>
                  </a:lnTo>
                  <a:lnTo>
                    <a:pt x="15" y="182"/>
                  </a:lnTo>
                  <a:lnTo>
                    <a:pt x="15" y="179"/>
                  </a:lnTo>
                  <a:lnTo>
                    <a:pt x="17" y="179"/>
                  </a:lnTo>
                  <a:lnTo>
                    <a:pt x="20" y="179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7" y="176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4" y="175"/>
                  </a:lnTo>
                  <a:lnTo>
                    <a:pt x="35" y="175"/>
                  </a:lnTo>
                  <a:lnTo>
                    <a:pt x="38" y="173"/>
                  </a:lnTo>
                  <a:lnTo>
                    <a:pt x="40" y="173"/>
                  </a:lnTo>
                  <a:lnTo>
                    <a:pt x="42" y="173"/>
                  </a:lnTo>
                  <a:lnTo>
                    <a:pt x="44" y="172"/>
                  </a:lnTo>
                  <a:lnTo>
                    <a:pt x="47" y="172"/>
                  </a:lnTo>
                  <a:lnTo>
                    <a:pt x="45" y="168"/>
                  </a:lnTo>
                  <a:lnTo>
                    <a:pt x="44" y="167"/>
                  </a:lnTo>
                  <a:lnTo>
                    <a:pt x="42" y="165"/>
                  </a:lnTo>
                  <a:lnTo>
                    <a:pt x="41" y="164"/>
                  </a:lnTo>
                  <a:lnTo>
                    <a:pt x="41" y="163"/>
                  </a:lnTo>
                  <a:lnTo>
                    <a:pt x="40" y="162"/>
                  </a:lnTo>
                  <a:lnTo>
                    <a:pt x="38" y="160"/>
                  </a:lnTo>
                  <a:lnTo>
                    <a:pt x="37" y="159"/>
                  </a:lnTo>
                  <a:lnTo>
                    <a:pt x="35" y="158"/>
                  </a:lnTo>
                  <a:lnTo>
                    <a:pt x="34" y="156"/>
                  </a:lnTo>
                  <a:lnTo>
                    <a:pt x="32" y="155"/>
                  </a:lnTo>
                  <a:lnTo>
                    <a:pt x="31" y="154"/>
                  </a:lnTo>
                  <a:lnTo>
                    <a:pt x="30" y="152"/>
                  </a:lnTo>
                  <a:lnTo>
                    <a:pt x="28" y="151"/>
                  </a:lnTo>
                  <a:lnTo>
                    <a:pt x="27" y="15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28" name="Rectangle 204"/>
            <p:cNvSpPr>
              <a:spLocks noChangeArrowheads="1"/>
            </p:cNvSpPr>
            <p:nvPr/>
          </p:nvSpPr>
          <p:spPr bwMode="auto">
            <a:xfrm>
              <a:off x="6112103" y="1767342"/>
              <a:ext cx="704576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Biała Podlaska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9" name="Freeform 205"/>
            <p:cNvSpPr>
              <a:spLocks/>
            </p:cNvSpPr>
            <p:nvPr/>
          </p:nvSpPr>
          <p:spPr bwMode="auto">
            <a:xfrm>
              <a:off x="4675415" y="1876879"/>
              <a:ext cx="1068388" cy="827087"/>
            </a:xfrm>
            <a:custGeom>
              <a:avLst/>
              <a:gdLst/>
              <a:ahLst/>
              <a:cxnLst>
                <a:cxn ang="0">
                  <a:pos x="1347" y="946"/>
                </a:cxn>
                <a:cxn ang="0">
                  <a:pos x="1446" y="1015"/>
                </a:cxn>
                <a:cxn ang="0">
                  <a:pos x="1510" y="1113"/>
                </a:cxn>
                <a:cxn ang="0">
                  <a:pos x="1514" y="1205"/>
                </a:cxn>
                <a:cxn ang="0">
                  <a:pos x="1460" y="1290"/>
                </a:cxn>
                <a:cxn ang="0">
                  <a:pos x="1421" y="1402"/>
                </a:cxn>
                <a:cxn ang="0">
                  <a:pos x="1355" y="1483"/>
                </a:cxn>
                <a:cxn ang="0">
                  <a:pos x="1310" y="1522"/>
                </a:cxn>
                <a:cxn ang="0">
                  <a:pos x="1272" y="1441"/>
                </a:cxn>
                <a:cxn ang="0">
                  <a:pos x="1215" y="1483"/>
                </a:cxn>
                <a:cxn ang="0">
                  <a:pos x="1163" y="1563"/>
                </a:cxn>
                <a:cxn ang="0">
                  <a:pos x="1051" y="1518"/>
                </a:cxn>
                <a:cxn ang="0">
                  <a:pos x="964" y="1508"/>
                </a:cxn>
                <a:cxn ang="0">
                  <a:pos x="889" y="1492"/>
                </a:cxn>
                <a:cxn ang="0">
                  <a:pos x="855" y="1415"/>
                </a:cxn>
                <a:cxn ang="0">
                  <a:pos x="786" y="1345"/>
                </a:cxn>
                <a:cxn ang="0">
                  <a:pos x="694" y="1285"/>
                </a:cxn>
                <a:cxn ang="0">
                  <a:pos x="603" y="1299"/>
                </a:cxn>
                <a:cxn ang="0">
                  <a:pos x="544" y="1268"/>
                </a:cxn>
                <a:cxn ang="0">
                  <a:pos x="547" y="1212"/>
                </a:cxn>
                <a:cxn ang="0">
                  <a:pos x="578" y="1094"/>
                </a:cxn>
                <a:cxn ang="0">
                  <a:pos x="540" y="1070"/>
                </a:cxn>
                <a:cxn ang="0">
                  <a:pos x="410" y="1075"/>
                </a:cxn>
                <a:cxn ang="0">
                  <a:pos x="282" y="1001"/>
                </a:cxn>
                <a:cxn ang="0">
                  <a:pos x="213" y="893"/>
                </a:cxn>
                <a:cxn ang="0">
                  <a:pos x="58" y="905"/>
                </a:cxn>
                <a:cxn ang="0">
                  <a:pos x="14" y="846"/>
                </a:cxn>
                <a:cxn ang="0">
                  <a:pos x="114" y="787"/>
                </a:cxn>
                <a:cxn ang="0">
                  <a:pos x="162" y="701"/>
                </a:cxn>
                <a:cxn ang="0">
                  <a:pos x="101" y="612"/>
                </a:cxn>
                <a:cxn ang="0">
                  <a:pos x="53" y="520"/>
                </a:cxn>
                <a:cxn ang="0">
                  <a:pos x="72" y="419"/>
                </a:cxn>
                <a:cxn ang="0">
                  <a:pos x="182" y="367"/>
                </a:cxn>
                <a:cxn ang="0">
                  <a:pos x="305" y="330"/>
                </a:cxn>
                <a:cxn ang="0">
                  <a:pos x="387" y="268"/>
                </a:cxn>
                <a:cxn ang="0">
                  <a:pos x="444" y="237"/>
                </a:cxn>
                <a:cxn ang="0">
                  <a:pos x="562" y="270"/>
                </a:cxn>
                <a:cxn ang="0">
                  <a:pos x="687" y="277"/>
                </a:cxn>
                <a:cxn ang="0">
                  <a:pos x="755" y="194"/>
                </a:cxn>
                <a:cxn ang="0">
                  <a:pos x="887" y="222"/>
                </a:cxn>
                <a:cxn ang="0">
                  <a:pos x="1080" y="222"/>
                </a:cxn>
                <a:cxn ang="0">
                  <a:pos x="1150" y="140"/>
                </a:cxn>
                <a:cxn ang="0">
                  <a:pos x="1189" y="226"/>
                </a:cxn>
                <a:cxn ang="0">
                  <a:pos x="1292" y="263"/>
                </a:cxn>
                <a:cxn ang="0">
                  <a:pos x="1391" y="211"/>
                </a:cxn>
                <a:cxn ang="0">
                  <a:pos x="1505" y="169"/>
                </a:cxn>
                <a:cxn ang="0">
                  <a:pos x="1580" y="87"/>
                </a:cxn>
                <a:cxn ang="0">
                  <a:pos x="1675" y="6"/>
                </a:cxn>
                <a:cxn ang="0">
                  <a:pos x="1791" y="93"/>
                </a:cxn>
                <a:cxn ang="0">
                  <a:pos x="1904" y="108"/>
                </a:cxn>
                <a:cxn ang="0">
                  <a:pos x="1985" y="234"/>
                </a:cxn>
                <a:cxn ang="0">
                  <a:pos x="2013" y="347"/>
                </a:cxn>
                <a:cxn ang="0">
                  <a:pos x="1900" y="344"/>
                </a:cxn>
                <a:cxn ang="0">
                  <a:pos x="1833" y="440"/>
                </a:cxn>
                <a:cxn ang="0">
                  <a:pos x="1856" y="556"/>
                </a:cxn>
                <a:cxn ang="0">
                  <a:pos x="1891" y="663"/>
                </a:cxn>
                <a:cxn ang="0">
                  <a:pos x="1798" y="652"/>
                </a:cxn>
                <a:cxn ang="0">
                  <a:pos x="1675" y="668"/>
                </a:cxn>
                <a:cxn ang="0">
                  <a:pos x="1642" y="767"/>
                </a:cxn>
                <a:cxn ang="0">
                  <a:pos x="1541" y="783"/>
                </a:cxn>
                <a:cxn ang="0">
                  <a:pos x="1418" y="779"/>
                </a:cxn>
                <a:cxn ang="0">
                  <a:pos x="1347" y="727"/>
                </a:cxn>
                <a:cxn ang="0">
                  <a:pos x="1324" y="825"/>
                </a:cxn>
              </a:cxnLst>
              <a:rect l="0" t="0" r="r" b="b"/>
              <a:pathLst>
                <a:path w="2017" h="1565">
                  <a:moveTo>
                    <a:pt x="1360" y="857"/>
                  </a:moveTo>
                  <a:lnTo>
                    <a:pt x="1355" y="857"/>
                  </a:lnTo>
                  <a:lnTo>
                    <a:pt x="1357" y="860"/>
                  </a:lnTo>
                  <a:lnTo>
                    <a:pt x="1355" y="860"/>
                  </a:lnTo>
                  <a:lnTo>
                    <a:pt x="1354" y="862"/>
                  </a:lnTo>
                  <a:lnTo>
                    <a:pt x="1353" y="863"/>
                  </a:lnTo>
                  <a:lnTo>
                    <a:pt x="1351" y="864"/>
                  </a:lnTo>
                  <a:lnTo>
                    <a:pt x="1351" y="866"/>
                  </a:lnTo>
                  <a:lnTo>
                    <a:pt x="1350" y="868"/>
                  </a:lnTo>
                  <a:lnTo>
                    <a:pt x="1348" y="870"/>
                  </a:lnTo>
                  <a:lnTo>
                    <a:pt x="1348" y="871"/>
                  </a:lnTo>
                  <a:lnTo>
                    <a:pt x="1347" y="874"/>
                  </a:lnTo>
                  <a:lnTo>
                    <a:pt x="1346" y="875"/>
                  </a:lnTo>
                  <a:lnTo>
                    <a:pt x="1346" y="876"/>
                  </a:lnTo>
                  <a:lnTo>
                    <a:pt x="1344" y="877"/>
                  </a:lnTo>
                  <a:lnTo>
                    <a:pt x="1344" y="879"/>
                  </a:lnTo>
                  <a:lnTo>
                    <a:pt x="1344" y="881"/>
                  </a:lnTo>
                  <a:lnTo>
                    <a:pt x="1343" y="883"/>
                  </a:lnTo>
                  <a:lnTo>
                    <a:pt x="1343" y="884"/>
                  </a:lnTo>
                  <a:lnTo>
                    <a:pt x="1343" y="887"/>
                  </a:lnTo>
                  <a:lnTo>
                    <a:pt x="1343" y="888"/>
                  </a:lnTo>
                  <a:lnTo>
                    <a:pt x="1343" y="889"/>
                  </a:lnTo>
                  <a:lnTo>
                    <a:pt x="1343" y="891"/>
                  </a:lnTo>
                  <a:lnTo>
                    <a:pt x="1344" y="893"/>
                  </a:lnTo>
                  <a:lnTo>
                    <a:pt x="1344" y="895"/>
                  </a:lnTo>
                  <a:lnTo>
                    <a:pt x="1344" y="896"/>
                  </a:lnTo>
                  <a:lnTo>
                    <a:pt x="1344" y="898"/>
                  </a:lnTo>
                  <a:lnTo>
                    <a:pt x="1343" y="900"/>
                  </a:lnTo>
                  <a:lnTo>
                    <a:pt x="1341" y="901"/>
                  </a:lnTo>
                  <a:lnTo>
                    <a:pt x="1340" y="902"/>
                  </a:lnTo>
                  <a:lnTo>
                    <a:pt x="1338" y="904"/>
                  </a:lnTo>
                  <a:lnTo>
                    <a:pt x="1337" y="905"/>
                  </a:lnTo>
                  <a:lnTo>
                    <a:pt x="1336" y="906"/>
                  </a:lnTo>
                  <a:lnTo>
                    <a:pt x="1336" y="908"/>
                  </a:lnTo>
                  <a:lnTo>
                    <a:pt x="1334" y="910"/>
                  </a:lnTo>
                  <a:lnTo>
                    <a:pt x="1333" y="912"/>
                  </a:lnTo>
                  <a:lnTo>
                    <a:pt x="1331" y="913"/>
                  </a:lnTo>
                  <a:lnTo>
                    <a:pt x="1331" y="914"/>
                  </a:lnTo>
                  <a:lnTo>
                    <a:pt x="1330" y="915"/>
                  </a:lnTo>
                  <a:lnTo>
                    <a:pt x="1329" y="917"/>
                  </a:lnTo>
                  <a:lnTo>
                    <a:pt x="1329" y="918"/>
                  </a:lnTo>
                  <a:lnTo>
                    <a:pt x="1327" y="921"/>
                  </a:lnTo>
                  <a:lnTo>
                    <a:pt x="1326" y="922"/>
                  </a:lnTo>
                  <a:lnTo>
                    <a:pt x="1324" y="923"/>
                  </a:lnTo>
                  <a:lnTo>
                    <a:pt x="1323" y="925"/>
                  </a:lnTo>
                  <a:lnTo>
                    <a:pt x="1323" y="926"/>
                  </a:lnTo>
                  <a:lnTo>
                    <a:pt x="1322" y="929"/>
                  </a:lnTo>
                  <a:lnTo>
                    <a:pt x="1320" y="930"/>
                  </a:lnTo>
                  <a:lnTo>
                    <a:pt x="1320" y="931"/>
                  </a:lnTo>
                  <a:lnTo>
                    <a:pt x="1320" y="933"/>
                  </a:lnTo>
                  <a:lnTo>
                    <a:pt x="1323" y="934"/>
                  </a:lnTo>
                  <a:lnTo>
                    <a:pt x="1324" y="935"/>
                  </a:lnTo>
                  <a:lnTo>
                    <a:pt x="1326" y="936"/>
                  </a:lnTo>
                  <a:lnTo>
                    <a:pt x="1327" y="938"/>
                  </a:lnTo>
                  <a:lnTo>
                    <a:pt x="1331" y="939"/>
                  </a:lnTo>
                  <a:lnTo>
                    <a:pt x="1333" y="939"/>
                  </a:lnTo>
                  <a:lnTo>
                    <a:pt x="1336" y="939"/>
                  </a:lnTo>
                  <a:lnTo>
                    <a:pt x="1337" y="940"/>
                  </a:lnTo>
                  <a:lnTo>
                    <a:pt x="1338" y="940"/>
                  </a:lnTo>
                  <a:lnTo>
                    <a:pt x="1341" y="942"/>
                  </a:lnTo>
                  <a:lnTo>
                    <a:pt x="1343" y="942"/>
                  </a:lnTo>
                  <a:lnTo>
                    <a:pt x="1344" y="943"/>
                  </a:lnTo>
                  <a:lnTo>
                    <a:pt x="1346" y="944"/>
                  </a:lnTo>
                  <a:lnTo>
                    <a:pt x="1347" y="946"/>
                  </a:lnTo>
                  <a:lnTo>
                    <a:pt x="1348" y="947"/>
                  </a:lnTo>
                  <a:lnTo>
                    <a:pt x="1350" y="950"/>
                  </a:lnTo>
                  <a:lnTo>
                    <a:pt x="1351" y="951"/>
                  </a:lnTo>
                  <a:lnTo>
                    <a:pt x="1351" y="952"/>
                  </a:lnTo>
                  <a:lnTo>
                    <a:pt x="1353" y="953"/>
                  </a:lnTo>
                  <a:lnTo>
                    <a:pt x="1354" y="955"/>
                  </a:lnTo>
                  <a:lnTo>
                    <a:pt x="1355" y="956"/>
                  </a:lnTo>
                  <a:lnTo>
                    <a:pt x="1358" y="956"/>
                  </a:lnTo>
                  <a:lnTo>
                    <a:pt x="1360" y="957"/>
                  </a:lnTo>
                  <a:lnTo>
                    <a:pt x="1363" y="957"/>
                  </a:lnTo>
                  <a:lnTo>
                    <a:pt x="1364" y="957"/>
                  </a:lnTo>
                  <a:lnTo>
                    <a:pt x="1365" y="959"/>
                  </a:lnTo>
                  <a:lnTo>
                    <a:pt x="1368" y="959"/>
                  </a:lnTo>
                  <a:lnTo>
                    <a:pt x="1370" y="959"/>
                  </a:lnTo>
                  <a:lnTo>
                    <a:pt x="1372" y="960"/>
                  </a:lnTo>
                  <a:lnTo>
                    <a:pt x="1374" y="960"/>
                  </a:lnTo>
                  <a:lnTo>
                    <a:pt x="1377" y="960"/>
                  </a:lnTo>
                  <a:lnTo>
                    <a:pt x="1378" y="960"/>
                  </a:lnTo>
                  <a:lnTo>
                    <a:pt x="1379" y="960"/>
                  </a:lnTo>
                  <a:lnTo>
                    <a:pt x="1382" y="960"/>
                  </a:lnTo>
                  <a:lnTo>
                    <a:pt x="1384" y="960"/>
                  </a:lnTo>
                  <a:lnTo>
                    <a:pt x="1387" y="960"/>
                  </a:lnTo>
                  <a:lnTo>
                    <a:pt x="1388" y="960"/>
                  </a:lnTo>
                  <a:lnTo>
                    <a:pt x="1391" y="960"/>
                  </a:lnTo>
                  <a:lnTo>
                    <a:pt x="1392" y="961"/>
                  </a:lnTo>
                  <a:lnTo>
                    <a:pt x="1395" y="961"/>
                  </a:lnTo>
                  <a:lnTo>
                    <a:pt x="1396" y="963"/>
                  </a:lnTo>
                  <a:lnTo>
                    <a:pt x="1398" y="963"/>
                  </a:lnTo>
                  <a:lnTo>
                    <a:pt x="1399" y="963"/>
                  </a:lnTo>
                  <a:lnTo>
                    <a:pt x="1405" y="967"/>
                  </a:lnTo>
                  <a:lnTo>
                    <a:pt x="1408" y="968"/>
                  </a:lnTo>
                  <a:lnTo>
                    <a:pt x="1411" y="969"/>
                  </a:lnTo>
                  <a:lnTo>
                    <a:pt x="1412" y="969"/>
                  </a:lnTo>
                  <a:lnTo>
                    <a:pt x="1413" y="971"/>
                  </a:lnTo>
                  <a:lnTo>
                    <a:pt x="1416" y="972"/>
                  </a:lnTo>
                  <a:lnTo>
                    <a:pt x="1418" y="972"/>
                  </a:lnTo>
                  <a:lnTo>
                    <a:pt x="1421" y="971"/>
                  </a:lnTo>
                  <a:lnTo>
                    <a:pt x="1422" y="971"/>
                  </a:lnTo>
                  <a:lnTo>
                    <a:pt x="1423" y="971"/>
                  </a:lnTo>
                  <a:lnTo>
                    <a:pt x="1426" y="969"/>
                  </a:lnTo>
                  <a:lnTo>
                    <a:pt x="1428" y="969"/>
                  </a:lnTo>
                  <a:lnTo>
                    <a:pt x="1430" y="969"/>
                  </a:lnTo>
                  <a:lnTo>
                    <a:pt x="1432" y="969"/>
                  </a:lnTo>
                  <a:lnTo>
                    <a:pt x="1433" y="971"/>
                  </a:lnTo>
                  <a:lnTo>
                    <a:pt x="1435" y="972"/>
                  </a:lnTo>
                  <a:lnTo>
                    <a:pt x="1435" y="974"/>
                  </a:lnTo>
                  <a:lnTo>
                    <a:pt x="1435" y="976"/>
                  </a:lnTo>
                  <a:lnTo>
                    <a:pt x="1435" y="977"/>
                  </a:lnTo>
                  <a:lnTo>
                    <a:pt x="1436" y="978"/>
                  </a:lnTo>
                  <a:lnTo>
                    <a:pt x="1436" y="981"/>
                  </a:lnTo>
                  <a:lnTo>
                    <a:pt x="1437" y="982"/>
                  </a:lnTo>
                  <a:lnTo>
                    <a:pt x="1437" y="984"/>
                  </a:lnTo>
                  <a:lnTo>
                    <a:pt x="1439" y="986"/>
                  </a:lnTo>
                  <a:lnTo>
                    <a:pt x="1439" y="988"/>
                  </a:lnTo>
                  <a:lnTo>
                    <a:pt x="1440" y="989"/>
                  </a:lnTo>
                  <a:lnTo>
                    <a:pt x="1440" y="990"/>
                  </a:lnTo>
                  <a:lnTo>
                    <a:pt x="1445" y="993"/>
                  </a:lnTo>
                  <a:lnTo>
                    <a:pt x="1443" y="995"/>
                  </a:lnTo>
                  <a:lnTo>
                    <a:pt x="1445" y="998"/>
                  </a:lnTo>
                  <a:lnTo>
                    <a:pt x="1446" y="1001"/>
                  </a:lnTo>
                  <a:lnTo>
                    <a:pt x="1449" y="1005"/>
                  </a:lnTo>
                  <a:lnTo>
                    <a:pt x="1449" y="1010"/>
                  </a:lnTo>
                  <a:lnTo>
                    <a:pt x="1447" y="1011"/>
                  </a:lnTo>
                  <a:lnTo>
                    <a:pt x="1446" y="1015"/>
                  </a:lnTo>
                  <a:lnTo>
                    <a:pt x="1445" y="1019"/>
                  </a:lnTo>
                  <a:lnTo>
                    <a:pt x="1443" y="1023"/>
                  </a:lnTo>
                  <a:lnTo>
                    <a:pt x="1443" y="1024"/>
                  </a:lnTo>
                  <a:lnTo>
                    <a:pt x="1443" y="1026"/>
                  </a:lnTo>
                  <a:lnTo>
                    <a:pt x="1443" y="1027"/>
                  </a:lnTo>
                  <a:lnTo>
                    <a:pt x="1443" y="1029"/>
                  </a:lnTo>
                  <a:lnTo>
                    <a:pt x="1443" y="1031"/>
                  </a:lnTo>
                  <a:lnTo>
                    <a:pt x="1445" y="1032"/>
                  </a:lnTo>
                  <a:lnTo>
                    <a:pt x="1445" y="1035"/>
                  </a:lnTo>
                  <a:lnTo>
                    <a:pt x="1446" y="1036"/>
                  </a:lnTo>
                  <a:lnTo>
                    <a:pt x="1446" y="1037"/>
                  </a:lnTo>
                  <a:lnTo>
                    <a:pt x="1447" y="1039"/>
                  </a:lnTo>
                  <a:lnTo>
                    <a:pt x="1449" y="1041"/>
                  </a:lnTo>
                  <a:lnTo>
                    <a:pt x="1449" y="1043"/>
                  </a:lnTo>
                  <a:lnTo>
                    <a:pt x="1450" y="1044"/>
                  </a:lnTo>
                  <a:lnTo>
                    <a:pt x="1452" y="1045"/>
                  </a:lnTo>
                  <a:lnTo>
                    <a:pt x="1453" y="1046"/>
                  </a:lnTo>
                  <a:lnTo>
                    <a:pt x="1454" y="1048"/>
                  </a:lnTo>
                  <a:lnTo>
                    <a:pt x="1456" y="1049"/>
                  </a:lnTo>
                  <a:lnTo>
                    <a:pt x="1457" y="1050"/>
                  </a:lnTo>
                  <a:lnTo>
                    <a:pt x="1459" y="1052"/>
                  </a:lnTo>
                  <a:lnTo>
                    <a:pt x="1460" y="1053"/>
                  </a:lnTo>
                  <a:lnTo>
                    <a:pt x="1462" y="1053"/>
                  </a:lnTo>
                  <a:lnTo>
                    <a:pt x="1463" y="1054"/>
                  </a:lnTo>
                  <a:lnTo>
                    <a:pt x="1464" y="1056"/>
                  </a:lnTo>
                  <a:lnTo>
                    <a:pt x="1466" y="1057"/>
                  </a:lnTo>
                  <a:lnTo>
                    <a:pt x="1467" y="1058"/>
                  </a:lnTo>
                  <a:lnTo>
                    <a:pt x="1470" y="1060"/>
                  </a:lnTo>
                  <a:lnTo>
                    <a:pt x="1471" y="1061"/>
                  </a:lnTo>
                  <a:lnTo>
                    <a:pt x="1473" y="1062"/>
                  </a:lnTo>
                  <a:lnTo>
                    <a:pt x="1474" y="1064"/>
                  </a:lnTo>
                  <a:lnTo>
                    <a:pt x="1476" y="1065"/>
                  </a:lnTo>
                  <a:lnTo>
                    <a:pt x="1477" y="1066"/>
                  </a:lnTo>
                  <a:lnTo>
                    <a:pt x="1478" y="1067"/>
                  </a:lnTo>
                  <a:lnTo>
                    <a:pt x="1480" y="1069"/>
                  </a:lnTo>
                  <a:lnTo>
                    <a:pt x="1481" y="1070"/>
                  </a:lnTo>
                  <a:lnTo>
                    <a:pt x="1483" y="1071"/>
                  </a:lnTo>
                  <a:lnTo>
                    <a:pt x="1486" y="1073"/>
                  </a:lnTo>
                  <a:lnTo>
                    <a:pt x="1487" y="1074"/>
                  </a:lnTo>
                  <a:lnTo>
                    <a:pt x="1488" y="1075"/>
                  </a:lnTo>
                  <a:lnTo>
                    <a:pt x="1490" y="1075"/>
                  </a:lnTo>
                  <a:lnTo>
                    <a:pt x="1491" y="1077"/>
                  </a:lnTo>
                  <a:lnTo>
                    <a:pt x="1493" y="1079"/>
                  </a:lnTo>
                  <a:lnTo>
                    <a:pt x="1493" y="1081"/>
                  </a:lnTo>
                  <a:lnTo>
                    <a:pt x="1494" y="1082"/>
                  </a:lnTo>
                  <a:lnTo>
                    <a:pt x="1495" y="1083"/>
                  </a:lnTo>
                  <a:lnTo>
                    <a:pt x="1495" y="1084"/>
                  </a:lnTo>
                  <a:lnTo>
                    <a:pt x="1497" y="1087"/>
                  </a:lnTo>
                  <a:lnTo>
                    <a:pt x="1498" y="1088"/>
                  </a:lnTo>
                  <a:lnTo>
                    <a:pt x="1498" y="1091"/>
                  </a:lnTo>
                  <a:lnTo>
                    <a:pt x="1500" y="1092"/>
                  </a:lnTo>
                  <a:lnTo>
                    <a:pt x="1501" y="1095"/>
                  </a:lnTo>
                  <a:lnTo>
                    <a:pt x="1501" y="1096"/>
                  </a:lnTo>
                  <a:lnTo>
                    <a:pt x="1503" y="1098"/>
                  </a:lnTo>
                  <a:lnTo>
                    <a:pt x="1503" y="1099"/>
                  </a:lnTo>
                  <a:lnTo>
                    <a:pt x="1504" y="1102"/>
                  </a:lnTo>
                  <a:lnTo>
                    <a:pt x="1504" y="1103"/>
                  </a:lnTo>
                  <a:lnTo>
                    <a:pt x="1505" y="1104"/>
                  </a:lnTo>
                  <a:lnTo>
                    <a:pt x="1505" y="1105"/>
                  </a:lnTo>
                  <a:lnTo>
                    <a:pt x="1507" y="1108"/>
                  </a:lnTo>
                  <a:lnTo>
                    <a:pt x="1508" y="1109"/>
                  </a:lnTo>
                  <a:lnTo>
                    <a:pt x="1508" y="1111"/>
                  </a:lnTo>
                  <a:lnTo>
                    <a:pt x="1510" y="1112"/>
                  </a:lnTo>
                  <a:lnTo>
                    <a:pt x="1510" y="1113"/>
                  </a:lnTo>
                  <a:lnTo>
                    <a:pt x="1511" y="1116"/>
                  </a:lnTo>
                  <a:lnTo>
                    <a:pt x="1511" y="1117"/>
                  </a:lnTo>
                  <a:lnTo>
                    <a:pt x="1512" y="1119"/>
                  </a:lnTo>
                  <a:lnTo>
                    <a:pt x="1514" y="1120"/>
                  </a:lnTo>
                  <a:lnTo>
                    <a:pt x="1514" y="1121"/>
                  </a:lnTo>
                  <a:lnTo>
                    <a:pt x="1515" y="1124"/>
                  </a:lnTo>
                  <a:lnTo>
                    <a:pt x="1515" y="1125"/>
                  </a:lnTo>
                  <a:lnTo>
                    <a:pt x="1517" y="1126"/>
                  </a:lnTo>
                  <a:lnTo>
                    <a:pt x="1518" y="1128"/>
                  </a:lnTo>
                  <a:lnTo>
                    <a:pt x="1518" y="1129"/>
                  </a:lnTo>
                  <a:lnTo>
                    <a:pt x="1519" y="1130"/>
                  </a:lnTo>
                  <a:lnTo>
                    <a:pt x="1521" y="1133"/>
                  </a:lnTo>
                  <a:lnTo>
                    <a:pt x="1522" y="1134"/>
                  </a:lnTo>
                  <a:lnTo>
                    <a:pt x="1524" y="1136"/>
                  </a:lnTo>
                  <a:lnTo>
                    <a:pt x="1525" y="1137"/>
                  </a:lnTo>
                  <a:lnTo>
                    <a:pt x="1527" y="1138"/>
                  </a:lnTo>
                  <a:lnTo>
                    <a:pt x="1528" y="1140"/>
                  </a:lnTo>
                  <a:lnTo>
                    <a:pt x="1529" y="1142"/>
                  </a:lnTo>
                  <a:lnTo>
                    <a:pt x="1531" y="1142"/>
                  </a:lnTo>
                  <a:lnTo>
                    <a:pt x="1532" y="1143"/>
                  </a:lnTo>
                  <a:lnTo>
                    <a:pt x="1534" y="1145"/>
                  </a:lnTo>
                  <a:lnTo>
                    <a:pt x="1535" y="1146"/>
                  </a:lnTo>
                  <a:lnTo>
                    <a:pt x="1536" y="1149"/>
                  </a:lnTo>
                  <a:lnTo>
                    <a:pt x="1538" y="1150"/>
                  </a:lnTo>
                  <a:lnTo>
                    <a:pt x="1539" y="1151"/>
                  </a:lnTo>
                  <a:lnTo>
                    <a:pt x="1541" y="1151"/>
                  </a:lnTo>
                  <a:lnTo>
                    <a:pt x="1542" y="1153"/>
                  </a:lnTo>
                  <a:lnTo>
                    <a:pt x="1544" y="1154"/>
                  </a:lnTo>
                  <a:lnTo>
                    <a:pt x="1545" y="1155"/>
                  </a:lnTo>
                  <a:lnTo>
                    <a:pt x="1546" y="1157"/>
                  </a:lnTo>
                  <a:lnTo>
                    <a:pt x="1548" y="1158"/>
                  </a:lnTo>
                  <a:lnTo>
                    <a:pt x="1549" y="1159"/>
                  </a:lnTo>
                  <a:lnTo>
                    <a:pt x="1549" y="1160"/>
                  </a:lnTo>
                  <a:lnTo>
                    <a:pt x="1549" y="1164"/>
                  </a:lnTo>
                  <a:lnTo>
                    <a:pt x="1549" y="1166"/>
                  </a:lnTo>
                  <a:lnTo>
                    <a:pt x="1549" y="1168"/>
                  </a:lnTo>
                  <a:lnTo>
                    <a:pt x="1549" y="1171"/>
                  </a:lnTo>
                  <a:lnTo>
                    <a:pt x="1546" y="1172"/>
                  </a:lnTo>
                  <a:lnTo>
                    <a:pt x="1545" y="1174"/>
                  </a:lnTo>
                  <a:lnTo>
                    <a:pt x="1544" y="1176"/>
                  </a:lnTo>
                  <a:lnTo>
                    <a:pt x="1542" y="1179"/>
                  </a:lnTo>
                  <a:lnTo>
                    <a:pt x="1541" y="1183"/>
                  </a:lnTo>
                  <a:lnTo>
                    <a:pt x="1541" y="1184"/>
                  </a:lnTo>
                  <a:lnTo>
                    <a:pt x="1539" y="1185"/>
                  </a:lnTo>
                  <a:lnTo>
                    <a:pt x="1539" y="1188"/>
                  </a:lnTo>
                  <a:lnTo>
                    <a:pt x="1538" y="1189"/>
                  </a:lnTo>
                  <a:lnTo>
                    <a:pt x="1536" y="1191"/>
                  </a:lnTo>
                  <a:lnTo>
                    <a:pt x="1536" y="1192"/>
                  </a:lnTo>
                  <a:lnTo>
                    <a:pt x="1535" y="1195"/>
                  </a:lnTo>
                  <a:lnTo>
                    <a:pt x="1534" y="1196"/>
                  </a:lnTo>
                  <a:lnTo>
                    <a:pt x="1534" y="1197"/>
                  </a:lnTo>
                  <a:lnTo>
                    <a:pt x="1532" y="1198"/>
                  </a:lnTo>
                  <a:lnTo>
                    <a:pt x="1531" y="1200"/>
                  </a:lnTo>
                  <a:lnTo>
                    <a:pt x="1529" y="1200"/>
                  </a:lnTo>
                  <a:lnTo>
                    <a:pt x="1527" y="1198"/>
                  </a:lnTo>
                  <a:lnTo>
                    <a:pt x="1525" y="1198"/>
                  </a:lnTo>
                  <a:lnTo>
                    <a:pt x="1522" y="1198"/>
                  </a:lnTo>
                  <a:lnTo>
                    <a:pt x="1521" y="1198"/>
                  </a:lnTo>
                  <a:lnTo>
                    <a:pt x="1518" y="1198"/>
                  </a:lnTo>
                  <a:lnTo>
                    <a:pt x="1517" y="1198"/>
                  </a:lnTo>
                  <a:lnTo>
                    <a:pt x="1515" y="1200"/>
                  </a:lnTo>
                  <a:lnTo>
                    <a:pt x="1515" y="1202"/>
                  </a:lnTo>
                  <a:lnTo>
                    <a:pt x="1515" y="1204"/>
                  </a:lnTo>
                  <a:lnTo>
                    <a:pt x="1514" y="1205"/>
                  </a:lnTo>
                  <a:lnTo>
                    <a:pt x="1514" y="1208"/>
                  </a:lnTo>
                  <a:lnTo>
                    <a:pt x="1514" y="1209"/>
                  </a:lnTo>
                  <a:lnTo>
                    <a:pt x="1512" y="1212"/>
                  </a:lnTo>
                  <a:lnTo>
                    <a:pt x="1512" y="1213"/>
                  </a:lnTo>
                  <a:lnTo>
                    <a:pt x="1512" y="1214"/>
                  </a:lnTo>
                  <a:lnTo>
                    <a:pt x="1511" y="1217"/>
                  </a:lnTo>
                  <a:lnTo>
                    <a:pt x="1511" y="1218"/>
                  </a:lnTo>
                  <a:lnTo>
                    <a:pt x="1511" y="1221"/>
                  </a:lnTo>
                  <a:lnTo>
                    <a:pt x="1511" y="1222"/>
                  </a:lnTo>
                  <a:lnTo>
                    <a:pt x="1510" y="1223"/>
                  </a:lnTo>
                  <a:lnTo>
                    <a:pt x="1510" y="1225"/>
                  </a:lnTo>
                  <a:lnTo>
                    <a:pt x="1510" y="1227"/>
                  </a:lnTo>
                  <a:lnTo>
                    <a:pt x="1510" y="1229"/>
                  </a:lnTo>
                  <a:lnTo>
                    <a:pt x="1508" y="1230"/>
                  </a:lnTo>
                  <a:lnTo>
                    <a:pt x="1510" y="1233"/>
                  </a:lnTo>
                  <a:lnTo>
                    <a:pt x="1507" y="1234"/>
                  </a:lnTo>
                  <a:lnTo>
                    <a:pt x="1505" y="1234"/>
                  </a:lnTo>
                  <a:lnTo>
                    <a:pt x="1505" y="1238"/>
                  </a:lnTo>
                  <a:lnTo>
                    <a:pt x="1504" y="1239"/>
                  </a:lnTo>
                  <a:lnTo>
                    <a:pt x="1503" y="1240"/>
                  </a:lnTo>
                  <a:lnTo>
                    <a:pt x="1503" y="1242"/>
                  </a:lnTo>
                  <a:lnTo>
                    <a:pt x="1501" y="1243"/>
                  </a:lnTo>
                  <a:lnTo>
                    <a:pt x="1500" y="1244"/>
                  </a:lnTo>
                  <a:lnTo>
                    <a:pt x="1500" y="1246"/>
                  </a:lnTo>
                  <a:lnTo>
                    <a:pt x="1498" y="1247"/>
                  </a:lnTo>
                  <a:lnTo>
                    <a:pt x="1497" y="1248"/>
                  </a:lnTo>
                  <a:lnTo>
                    <a:pt x="1497" y="1250"/>
                  </a:lnTo>
                  <a:lnTo>
                    <a:pt x="1495" y="1252"/>
                  </a:lnTo>
                  <a:lnTo>
                    <a:pt x="1494" y="1253"/>
                  </a:lnTo>
                  <a:lnTo>
                    <a:pt x="1494" y="1255"/>
                  </a:lnTo>
                  <a:lnTo>
                    <a:pt x="1491" y="1257"/>
                  </a:lnTo>
                  <a:lnTo>
                    <a:pt x="1490" y="1259"/>
                  </a:lnTo>
                  <a:lnTo>
                    <a:pt x="1490" y="1260"/>
                  </a:lnTo>
                  <a:lnTo>
                    <a:pt x="1487" y="1260"/>
                  </a:lnTo>
                  <a:lnTo>
                    <a:pt x="1486" y="1260"/>
                  </a:lnTo>
                  <a:lnTo>
                    <a:pt x="1483" y="1260"/>
                  </a:lnTo>
                  <a:lnTo>
                    <a:pt x="1481" y="1260"/>
                  </a:lnTo>
                  <a:lnTo>
                    <a:pt x="1480" y="1260"/>
                  </a:lnTo>
                  <a:lnTo>
                    <a:pt x="1477" y="1260"/>
                  </a:lnTo>
                  <a:lnTo>
                    <a:pt x="1476" y="1260"/>
                  </a:lnTo>
                  <a:lnTo>
                    <a:pt x="1474" y="1260"/>
                  </a:lnTo>
                  <a:lnTo>
                    <a:pt x="1471" y="1260"/>
                  </a:lnTo>
                  <a:lnTo>
                    <a:pt x="1470" y="1260"/>
                  </a:lnTo>
                  <a:lnTo>
                    <a:pt x="1469" y="1260"/>
                  </a:lnTo>
                  <a:lnTo>
                    <a:pt x="1466" y="1260"/>
                  </a:lnTo>
                  <a:lnTo>
                    <a:pt x="1464" y="1260"/>
                  </a:lnTo>
                  <a:lnTo>
                    <a:pt x="1463" y="1261"/>
                  </a:lnTo>
                  <a:lnTo>
                    <a:pt x="1462" y="1263"/>
                  </a:lnTo>
                  <a:lnTo>
                    <a:pt x="1462" y="1264"/>
                  </a:lnTo>
                  <a:lnTo>
                    <a:pt x="1460" y="1267"/>
                  </a:lnTo>
                  <a:lnTo>
                    <a:pt x="1459" y="1268"/>
                  </a:lnTo>
                  <a:lnTo>
                    <a:pt x="1459" y="1269"/>
                  </a:lnTo>
                  <a:lnTo>
                    <a:pt x="1457" y="1271"/>
                  </a:lnTo>
                  <a:lnTo>
                    <a:pt x="1457" y="1273"/>
                  </a:lnTo>
                  <a:lnTo>
                    <a:pt x="1456" y="1274"/>
                  </a:lnTo>
                  <a:lnTo>
                    <a:pt x="1454" y="1276"/>
                  </a:lnTo>
                  <a:lnTo>
                    <a:pt x="1454" y="1277"/>
                  </a:lnTo>
                  <a:lnTo>
                    <a:pt x="1453" y="1280"/>
                  </a:lnTo>
                  <a:lnTo>
                    <a:pt x="1456" y="1281"/>
                  </a:lnTo>
                  <a:lnTo>
                    <a:pt x="1457" y="1281"/>
                  </a:lnTo>
                  <a:lnTo>
                    <a:pt x="1457" y="1284"/>
                  </a:lnTo>
                  <a:lnTo>
                    <a:pt x="1459" y="1286"/>
                  </a:lnTo>
                  <a:lnTo>
                    <a:pt x="1459" y="1288"/>
                  </a:lnTo>
                  <a:lnTo>
                    <a:pt x="1460" y="1290"/>
                  </a:lnTo>
                  <a:lnTo>
                    <a:pt x="1460" y="1291"/>
                  </a:lnTo>
                  <a:lnTo>
                    <a:pt x="1460" y="1293"/>
                  </a:lnTo>
                  <a:lnTo>
                    <a:pt x="1462" y="1294"/>
                  </a:lnTo>
                  <a:lnTo>
                    <a:pt x="1462" y="1297"/>
                  </a:lnTo>
                  <a:lnTo>
                    <a:pt x="1462" y="1298"/>
                  </a:lnTo>
                  <a:lnTo>
                    <a:pt x="1462" y="1299"/>
                  </a:lnTo>
                  <a:lnTo>
                    <a:pt x="1463" y="1301"/>
                  </a:lnTo>
                  <a:lnTo>
                    <a:pt x="1463" y="1303"/>
                  </a:lnTo>
                  <a:lnTo>
                    <a:pt x="1462" y="1305"/>
                  </a:lnTo>
                  <a:lnTo>
                    <a:pt x="1462" y="1307"/>
                  </a:lnTo>
                  <a:lnTo>
                    <a:pt x="1462" y="1309"/>
                  </a:lnTo>
                  <a:lnTo>
                    <a:pt x="1460" y="1310"/>
                  </a:lnTo>
                  <a:lnTo>
                    <a:pt x="1460" y="1311"/>
                  </a:lnTo>
                  <a:lnTo>
                    <a:pt x="1459" y="1312"/>
                  </a:lnTo>
                  <a:lnTo>
                    <a:pt x="1457" y="1314"/>
                  </a:lnTo>
                  <a:lnTo>
                    <a:pt x="1457" y="1316"/>
                  </a:lnTo>
                  <a:lnTo>
                    <a:pt x="1456" y="1318"/>
                  </a:lnTo>
                  <a:lnTo>
                    <a:pt x="1456" y="1319"/>
                  </a:lnTo>
                  <a:lnTo>
                    <a:pt x="1454" y="1322"/>
                  </a:lnTo>
                  <a:lnTo>
                    <a:pt x="1454" y="1323"/>
                  </a:lnTo>
                  <a:lnTo>
                    <a:pt x="1453" y="1324"/>
                  </a:lnTo>
                  <a:lnTo>
                    <a:pt x="1453" y="1326"/>
                  </a:lnTo>
                  <a:lnTo>
                    <a:pt x="1452" y="1328"/>
                  </a:lnTo>
                  <a:lnTo>
                    <a:pt x="1452" y="1329"/>
                  </a:lnTo>
                  <a:lnTo>
                    <a:pt x="1452" y="1331"/>
                  </a:lnTo>
                  <a:lnTo>
                    <a:pt x="1450" y="1332"/>
                  </a:lnTo>
                  <a:lnTo>
                    <a:pt x="1450" y="1333"/>
                  </a:lnTo>
                  <a:lnTo>
                    <a:pt x="1449" y="1336"/>
                  </a:lnTo>
                  <a:lnTo>
                    <a:pt x="1449" y="1337"/>
                  </a:lnTo>
                  <a:lnTo>
                    <a:pt x="1447" y="1339"/>
                  </a:lnTo>
                  <a:lnTo>
                    <a:pt x="1447" y="1340"/>
                  </a:lnTo>
                  <a:lnTo>
                    <a:pt x="1446" y="1341"/>
                  </a:lnTo>
                  <a:lnTo>
                    <a:pt x="1446" y="1344"/>
                  </a:lnTo>
                  <a:lnTo>
                    <a:pt x="1445" y="1345"/>
                  </a:lnTo>
                  <a:lnTo>
                    <a:pt x="1445" y="1348"/>
                  </a:lnTo>
                  <a:lnTo>
                    <a:pt x="1443" y="1349"/>
                  </a:lnTo>
                  <a:lnTo>
                    <a:pt x="1443" y="1352"/>
                  </a:lnTo>
                  <a:lnTo>
                    <a:pt x="1442" y="1353"/>
                  </a:lnTo>
                  <a:lnTo>
                    <a:pt x="1442" y="1354"/>
                  </a:lnTo>
                  <a:lnTo>
                    <a:pt x="1440" y="1356"/>
                  </a:lnTo>
                  <a:lnTo>
                    <a:pt x="1440" y="1358"/>
                  </a:lnTo>
                  <a:lnTo>
                    <a:pt x="1439" y="1360"/>
                  </a:lnTo>
                  <a:lnTo>
                    <a:pt x="1439" y="1361"/>
                  </a:lnTo>
                  <a:lnTo>
                    <a:pt x="1437" y="1362"/>
                  </a:lnTo>
                  <a:lnTo>
                    <a:pt x="1437" y="1365"/>
                  </a:lnTo>
                  <a:lnTo>
                    <a:pt x="1436" y="1366"/>
                  </a:lnTo>
                  <a:lnTo>
                    <a:pt x="1435" y="1367"/>
                  </a:lnTo>
                  <a:lnTo>
                    <a:pt x="1435" y="1370"/>
                  </a:lnTo>
                  <a:lnTo>
                    <a:pt x="1433" y="1371"/>
                  </a:lnTo>
                  <a:lnTo>
                    <a:pt x="1433" y="1373"/>
                  </a:lnTo>
                  <a:lnTo>
                    <a:pt x="1432" y="1375"/>
                  </a:lnTo>
                  <a:lnTo>
                    <a:pt x="1432" y="1377"/>
                  </a:lnTo>
                  <a:lnTo>
                    <a:pt x="1430" y="1378"/>
                  </a:lnTo>
                  <a:lnTo>
                    <a:pt x="1430" y="1379"/>
                  </a:lnTo>
                  <a:lnTo>
                    <a:pt x="1429" y="1382"/>
                  </a:lnTo>
                  <a:lnTo>
                    <a:pt x="1429" y="1383"/>
                  </a:lnTo>
                  <a:lnTo>
                    <a:pt x="1428" y="1385"/>
                  </a:lnTo>
                  <a:lnTo>
                    <a:pt x="1428" y="1386"/>
                  </a:lnTo>
                  <a:lnTo>
                    <a:pt x="1426" y="1388"/>
                  </a:lnTo>
                  <a:lnTo>
                    <a:pt x="1426" y="1390"/>
                  </a:lnTo>
                  <a:lnTo>
                    <a:pt x="1425" y="1391"/>
                  </a:lnTo>
                  <a:lnTo>
                    <a:pt x="1422" y="1396"/>
                  </a:lnTo>
                  <a:lnTo>
                    <a:pt x="1421" y="1400"/>
                  </a:lnTo>
                  <a:lnTo>
                    <a:pt x="1421" y="1402"/>
                  </a:lnTo>
                  <a:lnTo>
                    <a:pt x="1419" y="1403"/>
                  </a:lnTo>
                  <a:lnTo>
                    <a:pt x="1419" y="1405"/>
                  </a:lnTo>
                  <a:lnTo>
                    <a:pt x="1418" y="1407"/>
                  </a:lnTo>
                  <a:lnTo>
                    <a:pt x="1418" y="1408"/>
                  </a:lnTo>
                  <a:lnTo>
                    <a:pt x="1415" y="1411"/>
                  </a:lnTo>
                  <a:lnTo>
                    <a:pt x="1416" y="1412"/>
                  </a:lnTo>
                  <a:lnTo>
                    <a:pt x="1413" y="1416"/>
                  </a:lnTo>
                  <a:lnTo>
                    <a:pt x="1412" y="1417"/>
                  </a:lnTo>
                  <a:lnTo>
                    <a:pt x="1412" y="1419"/>
                  </a:lnTo>
                  <a:lnTo>
                    <a:pt x="1411" y="1420"/>
                  </a:lnTo>
                  <a:lnTo>
                    <a:pt x="1411" y="1421"/>
                  </a:lnTo>
                  <a:lnTo>
                    <a:pt x="1409" y="1423"/>
                  </a:lnTo>
                  <a:lnTo>
                    <a:pt x="1409" y="1425"/>
                  </a:lnTo>
                  <a:lnTo>
                    <a:pt x="1408" y="1426"/>
                  </a:lnTo>
                  <a:lnTo>
                    <a:pt x="1408" y="1428"/>
                  </a:lnTo>
                  <a:lnTo>
                    <a:pt x="1406" y="1429"/>
                  </a:lnTo>
                  <a:lnTo>
                    <a:pt x="1406" y="1430"/>
                  </a:lnTo>
                  <a:lnTo>
                    <a:pt x="1405" y="1433"/>
                  </a:lnTo>
                  <a:lnTo>
                    <a:pt x="1405" y="1434"/>
                  </a:lnTo>
                  <a:lnTo>
                    <a:pt x="1404" y="1436"/>
                  </a:lnTo>
                  <a:lnTo>
                    <a:pt x="1404" y="1438"/>
                  </a:lnTo>
                  <a:lnTo>
                    <a:pt x="1402" y="1440"/>
                  </a:lnTo>
                  <a:lnTo>
                    <a:pt x="1402" y="1441"/>
                  </a:lnTo>
                  <a:lnTo>
                    <a:pt x="1402" y="1442"/>
                  </a:lnTo>
                  <a:lnTo>
                    <a:pt x="1401" y="1445"/>
                  </a:lnTo>
                  <a:lnTo>
                    <a:pt x="1401" y="1446"/>
                  </a:lnTo>
                  <a:lnTo>
                    <a:pt x="1399" y="1447"/>
                  </a:lnTo>
                  <a:lnTo>
                    <a:pt x="1396" y="1449"/>
                  </a:lnTo>
                  <a:lnTo>
                    <a:pt x="1394" y="1450"/>
                  </a:lnTo>
                  <a:lnTo>
                    <a:pt x="1392" y="1450"/>
                  </a:lnTo>
                  <a:lnTo>
                    <a:pt x="1391" y="1451"/>
                  </a:lnTo>
                  <a:lnTo>
                    <a:pt x="1389" y="1451"/>
                  </a:lnTo>
                  <a:lnTo>
                    <a:pt x="1388" y="1453"/>
                  </a:lnTo>
                  <a:lnTo>
                    <a:pt x="1388" y="1455"/>
                  </a:lnTo>
                  <a:lnTo>
                    <a:pt x="1388" y="1457"/>
                  </a:lnTo>
                  <a:lnTo>
                    <a:pt x="1388" y="1458"/>
                  </a:lnTo>
                  <a:lnTo>
                    <a:pt x="1388" y="1461"/>
                  </a:lnTo>
                  <a:lnTo>
                    <a:pt x="1388" y="1462"/>
                  </a:lnTo>
                  <a:lnTo>
                    <a:pt x="1388" y="1463"/>
                  </a:lnTo>
                  <a:lnTo>
                    <a:pt x="1389" y="1464"/>
                  </a:lnTo>
                  <a:lnTo>
                    <a:pt x="1387" y="1467"/>
                  </a:lnTo>
                  <a:lnTo>
                    <a:pt x="1389" y="1470"/>
                  </a:lnTo>
                  <a:lnTo>
                    <a:pt x="1389" y="1474"/>
                  </a:lnTo>
                  <a:lnTo>
                    <a:pt x="1388" y="1475"/>
                  </a:lnTo>
                  <a:lnTo>
                    <a:pt x="1388" y="1478"/>
                  </a:lnTo>
                  <a:lnTo>
                    <a:pt x="1388" y="1479"/>
                  </a:lnTo>
                  <a:lnTo>
                    <a:pt x="1388" y="1480"/>
                  </a:lnTo>
                  <a:lnTo>
                    <a:pt x="1388" y="1483"/>
                  </a:lnTo>
                  <a:lnTo>
                    <a:pt x="1388" y="1484"/>
                  </a:lnTo>
                  <a:lnTo>
                    <a:pt x="1384" y="1484"/>
                  </a:lnTo>
                  <a:lnTo>
                    <a:pt x="1381" y="1484"/>
                  </a:lnTo>
                  <a:lnTo>
                    <a:pt x="1379" y="1484"/>
                  </a:lnTo>
                  <a:lnTo>
                    <a:pt x="1377" y="1484"/>
                  </a:lnTo>
                  <a:lnTo>
                    <a:pt x="1375" y="1484"/>
                  </a:lnTo>
                  <a:lnTo>
                    <a:pt x="1374" y="1484"/>
                  </a:lnTo>
                  <a:lnTo>
                    <a:pt x="1371" y="1484"/>
                  </a:lnTo>
                  <a:lnTo>
                    <a:pt x="1370" y="1484"/>
                  </a:lnTo>
                  <a:lnTo>
                    <a:pt x="1367" y="1484"/>
                  </a:lnTo>
                  <a:lnTo>
                    <a:pt x="1365" y="1483"/>
                  </a:lnTo>
                  <a:lnTo>
                    <a:pt x="1363" y="1483"/>
                  </a:lnTo>
                  <a:lnTo>
                    <a:pt x="1361" y="1483"/>
                  </a:lnTo>
                  <a:lnTo>
                    <a:pt x="1358" y="1483"/>
                  </a:lnTo>
                  <a:lnTo>
                    <a:pt x="1357" y="1483"/>
                  </a:lnTo>
                  <a:lnTo>
                    <a:pt x="1355" y="1483"/>
                  </a:lnTo>
                  <a:lnTo>
                    <a:pt x="1353" y="1483"/>
                  </a:lnTo>
                  <a:lnTo>
                    <a:pt x="1351" y="1483"/>
                  </a:lnTo>
                  <a:lnTo>
                    <a:pt x="1350" y="1483"/>
                  </a:lnTo>
                  <a:lnTo>
                    <a:pt x="1347" y="1483"/>
                  </a:lnTo>
                  <a:lnTo>
                    <a:pt x="1344" y="1483"/>
                  </a:lnTo>
                  <a:lnTo>
                    <a:pt x="1343" y="1483"/>
                  </a:lnTo>
                  <a:lnTo>
                    <a:pt x="1341" y="1483"/>
                  </a:lnTo>
                  <a:lnTo>
                    <a:pt x="1338" y="1483"/>
                  </a:lnTo>
                  <a:lnTo>
                    <a:pt x="1337" y="1483"/>
                  </a:lnTo>
                  <a:lnTo>
                    <a:pt x="1334" y="1483"/>
                  </a:lnTo>
                  <a:lnTo>
                    <a:pt x="1333" y="1483"/>
                  </a:lnTo>
                  <a:lnTo>
                    <a:pt x="1330" y="1483"/>
                  </a:lnTo>
                  <a:lnTo>
                    <a:pt x="1329" y="1483"/>
                  </a:lnTo>
                  <a:lnTo>
                    <a:pt x="1326" y="1483"/>
                  </a:lnTo>
                  <a:lnTo>
                    <a:pt x="1324" y="1483"/>
                  </a:lnTo>
                  <a:lnTo>
                    <a:pt x="1324" y="1485"/>
                  </a:lnTo>
                  <a:lnTo>
                    <a:pt x="1324" y="1487"/>
                  </a:lnTo>
                  <a:lnTo>
                    <a:pt x="1324" y="1489"/>
                  </a:lnTo>
                  <a:lnTo>
                    <a:pt x="1324" y="1491"/>
                  </a:lnTo>
                  <a:lnTo>
                    <a:pt x="1323" y="1492"/>
                  </a:lnTo>
                  <a:lnTo>
                    <a:pt x="1323" y="1495"/>
                  </a:lnTo>
                  <a:lnTo>
                    <a:pt x="1323" y="1496"/>
                  </a:lnTo>
                  <a:lnTo>
                    <a:pt x="1323" y="1498"/>
                  </a:lnTo>
                  <a:lnTo>
                    <a:pt x="1323" y="1500"/>
                  </a:lnTo>
                  <a:lnTo>
                    <a:pt x="1323" y="1502"/>
                  </a:lnTo>
                  <a:lnTo>
                    <a:pt x="1323" y="1504"/>
                  </a:lnTo>
                  <a:lnTo>
                    <a:pt x="1323" y="1506"/>
                  </a:lnTo>
                  <a:lnTo>
                    <a:pt x="1323" y="1508"/>
                  </a:lnTo>
                  <a:lnTo>
                    <a:pt x="1322" y="1509"/>
                  </a:lnTo>
                  <a:lnTo>
                    <a:pt x="1322" y="1512"/>
                  </a:lnTo>
                  <a:lnTo>
                    <a:pt x="1322" y="1514"/>
                  </a:lnTo>
                  <a:lnTo>
                    <a:pt x="1322" y="1516"/>
                  </a:lnTo>
                  <a:lnTo>
                    <a:pt x="1322" y="1517"/>
                  </a:lnTo>
                  <a:lnTo>
                    <a:pt x="1322" y="1519"/>
                  </a:lnTo>
                  <a:lnTo>
                    <a:pt x="1322" y="1521"/>
                  </a:lnTo>
                  <a:lnTo>
                    <a:pt x="1322" y="1522"/>
                  </a:lnTo>
                  <a:lnTo>
                    <a:pt x="1322" y="1525"/>
                  </a:lnTo>
                  <a:lnTo>
                    <a:pt x="1322" y="1526"/>
                  </a:lnTo>
                  <a:lnTo>
                    <a:pt x="1322" y="1527"/>
                  </a:lnTo>
                  <a:lnTo>
                    <a:pt x="1322" y="1529"/>
                  </a:lnTo>
                  <a:lnTo>
                    <a:pt x="1322" y="1531"/>
                  </a:lnTo>
                  <a:lnTo>
                    <a:pt x="1320" y="1533"/>
                  </a:lnTo>
                  <a:lnTo>
                    <a:pt x="1320" y="1534"/>
                  </a:lnTo>
                  <a:lnTo>
                    <a:pt x="1320" y="1536"/>
                  </a:lnTo>
                  <a:lnTo>
                    <a:pt x="1320" y="1538"/>
                  </a:lnTo>
                  <a:lnTo>
                    <a:pt x="1320" y="1539"/>
                  </a:lnTo>
                  <a:lnTo>
                    <a:pt x="1320" y="1540"/>
                  </a:lnTo>
                  <a:lnTo>
                    <a:pt x="1320" y="1543"/>
                  </a:lnTo>
                  <a:lnTo>
                    <a:pt x="1317" y="1543"/>
                  </a:lnTo>
                  <a:lnTo>
                    <a:pt x="1316" y="1543"/>
                  </a:lnTo>
                  <a:lnTo>
                    <a:pt x="1314" y="1543"/>
                  </a:lnTo>
                  <a:lnTo>
                    <a:pt x="1312" y="1543"/>
                  </a:lnTo>
                  <a:lnTo>
                    <a:pt x="1310" y="1542"/>
                  </a:lnTo>
                  <a:lnTo>
                    <a:pt x="1309" y="1540"/>
                  </a:lnTo>
                  <a:lnTo>
                    <a:pt x="1309" y="1539"/>
                  </a:lnTo>
                  <a:lnTo>
                    <a:pt x="1309" y="1536"/>
                  </a:lnTo>
                  <a:lnTo>
                    <a:pt x="1309" y="1535"/>
                  </a:lnTo>
                  <a:lnTo>
                    <a:pt x="1310" y="1534"/>
                  </a:lnTo>
                  <a:lnTo>
                    <a:pt x="1310" y="1531"/>
                  </a:lnTo>
                  <a:lnTo>
                    <a:pt x="1310" y="1530"/>
                  </a:lnTo>
                  <a:lnTo>
                    <a:pt x="1310" y="1527"/>
                  </a:lnTo>
                  <a:lnTo>
                    <a:pt x="1310" y="1526"/>
                  </a:lnTo>
                  <a:lnTo>
                    <a:pt x="1310" y="1525"/>
                  </a:lnTo>
                  <a:lnTo>
                    <a:pt x="1310" y="1522"/>
                  </a:lnTo>
                  <a:lnTo>
                    <a:pt x="1310" y="1519"/>
                  </a:lnTo>
                  <a:lnTo>
                    <a:pt x="1310" y="1518"/>
                  </a:lnTo>
                  <a:lnTo>
                    <a:pt x="1310" y="1517"/>
                  </a:lnTo>
                  <a:lnTo>
                    <a:pt x="1310" y="1516"/>
                  </a:lnTo>
                  <a:lnTo>
                    <a:pt x="1309" y="1516"/>
                  </a:lnTo>
                  <a:lnTo>
                    <a:pt x="1306" y="1514"/>
                  </a:lnTo>
                  <a:lnTo>
                    <a:pt x="1303" y="1514"/>
                  </a:lnTo>
                  <a:lnTo>
                    <a:pt x="1302" y="1514"/>
                  </a:lnTo>
                  <a:lnTo>
                    <a:pt x="1300" y="1514"/>
                  </a:lnTo>
                  <a:lnTo>
                    <a:pt x="1297" y="1514"/>
                  </a:lnTo>
                  <a:lnTo>
                    <a:pt x="1296" y="1514"/>
                  </a:lnTo>
                  <a:lnTo>
                    <a:pt x="1293" y="1514"/>
                  </a:lnTo>
                  <a:lnTo>
                    <a:pt x="1292" y="1514"/>
                  </a:lnTo>
                  <a:lnTo>
                    <a:pt x="1288" y="1514"/>
                  </a:lnTo>
                  <a:lnTo>
                    <a:pt x="1286" y="1514"/>
                  </a:lnTo>
                  <a:lnTo>
                    <a:pt x="1283" y="1514"/>
                  </a:lnTo>
                  <a:lnTo>
                    <a:pt x="1282" y="1514"/>
                  </a:lnTo>
                  <a:lnTo>
                    <a:pt x="1279" y="1514"/>
                  </a:lnTo>
                  <a:lnTo>
                    <a:pt x="1278" y="1513"/>
                  </a:lnTo>
                  <a:lnTo>
                    <a:pt x="1278" y="1510"/>
                  </a:lnTo>
                  <a:lnTo>
                    <a:pt x="1278" y="1509"/>
                  </a:lnTo>
                  <a:lnTo>
                    <a:pt x="1278" y="1508"/>
                  </a:lnTo>
                  <a:lnTo>
                    <a:pt x="1278" y="1506"/>
                  </a:lnTo>
                  <a:lnTo>
                    <a:pt x="1278" y="1504"/>
                  </a:lnTo>
                  <a:lnTo>
                    <a:pt x="1278" y="1502"/>
                  </a:lnTo>
                  <a:lnTo>
                    <a:pt x="1278" y="1501"/>
                  </a:lnTo>
                  <a:lnTo>
                    <a:pt x="1278" y="1500"/>
                  </a:lnTo>
                  <a:lnTo>
                    <a:pt x="1278" y="1497"/>
                  </a:lnTo>
                  <a:lnTo>
                    <a:pt x="1279" y="1496"/>
                  </a:lnTo>
                  <a:lnTo>
                    <a:pt x="1279" y="1495"/>
                  </a:lnTo>
                  <a:lnTo>
                    <a:pt x="1279" y="1492"/>
                  </a:lnTo>
                  <a:lnTo>
                    <a:pt x="1279" y="1491"/>
                  </a:lnTo>
                  <a:lnTo>
                    <a:pt x="1279" y="1488"/>
                  </a:lnTo>
                  <a:lnTo>
                    <a:pt x="1279" y="1487"/>
                  </a:lnTo>
                  <a:lnTo>
                    <a:pt x="1279" y="1484"/>
                  </a:lnTo>
                  <a:lnTo>
                    <a:pt x="1279" y="1483"/>
                  </a:lnTo>
                  <a:lnTo>
                    <a:pt x="1278" y="1483"/>
                  </a:lnTo>
                  <a:lnTo>
                    <a:pt x="1275" y="1483"/>
                  </a:lnTo>
                  <a:lnTo>
                    <a:pt x="1272" y="1483"/>
                  </a:lnTo>
                  <a:lnTo>
                    <a:pt x="1271" y="1483"/>
                  </a:lnTo>
                  <a:lnTo>
                    <a:pt x="1268" y="1483"/>
                  </a:lnTo>
                  <a:lnTo>
                    <a:pt x="1269" y="1480"/>
                  </a:lnTo>
                  <a:lnTo>
                    <a:pt x="1269" y="1479"/>
                  </a:lnTo>
                  <a:lnTo>
                    <a:pt x="1269" y="1478"/>
                  </a:lnTo>
                  <a:lnTo>
                    <a:pt x="1269" y="1475"/>
                  </a:lnTo>
                  <a:lnTo>
                    <a:pt x="1269" y="1474"/>
                  </a:lnTo>
                  <a:lnTo>
                    <a:pt x="1269" y="1471"/>
                  </a:lnTo>
                  <a:lnTo>
                    <a:pt x="1269" y="1470"/>
                  </a:lnTo>
                  <a:lnTo>
                    <a:pt x="1269" y="1468"/>
                  </a:lnTo>
                  <a:lnTo>
                    <a:pt x="1269" y="1466"/>
                  </a:lnTo>
                  <a:lnTo>
                    <a:pt x="1269" y="1464"/>
                  </a:lnTo>
                  <a:lnTo>
                    <a:pt x="1269" y="1463"/>
                  </a:lnTo>
                  <a:lnTo>
                    <a:pt x="1271" y="1461"/>
                  </a:lnTo>
                  <a:lnTo>
                    <a:pt x="1271" y="1459"/>
                  </a:lnTo>
                  <a:lnTo>
                    <a:pt x="1271" y="1457"/>
                  </a:lnTo>
                  <a:lnTo>
                    <a:pt x="1271" y="1455"/>
                  </a:lnTo>
                  <a:lnTo>
                    <a:pt x="1271" y="1454"/>
                  </a:lnTo>
                  <a:lnTo>
                    <a:pt x="1271" y="1451"/>
                  </a:lnTo>
                  <a:lnTo>
                    <a:pt x="1271" y="1450"/>
                  </a:lnTo>
                  <a:lnTo>
                    <a:pt x="1271" y="1449"/>
                  </a:lnTo>
                  <a:lnTo>
                    <a:pt x="1272" y="1446"/>
                  </a:lnTo>
                  <a:lnTo>
                    <a:pt x="1272" y="1445"/>
                  </a:lnTo>
                  <a:lnTo>
                    <a:pt x="1272" y="1443"/>
                  </a:lnTo>
                  <a:lnTo>
                    <a:pt x="1272" y="1441"/>
                  </a:lnTo>
                  <a:lnTo>
                    <a:pt x="1272" y="1440"/>
                  </a:lnTo>
                  <a:lnTo>
                    <a:pt x="1272" y="1438"/>
                  </a:lnTo>
                  <a:lnTo>
                    <a:pt x="1272" y="1437"/>
                  </a:lnTo>
                  <a:lnTo>
                    <a:pt x="1272" y="1436"/>
                  </a:lnTo>
                  <a:lnTo>
                    <a:pt x="1272" y="1433"/>
                  </a:lnTo>
                  <a:lnTo>
                    <a:pt x="1272" y="1432"/>
                  </a:lnTo>
                  <a:lnTo>
                    <a:pt x="1272" y="1430"/>
                  </a:lnTo>
                  <a:lnTo>
                    <a:pt x="1269" y="1429"/>
                  </a:lnTo>
                  <a:lnTo>
                    <a:pt x="1268" y="1428"/>
                  </a:lnTo>
                  <a:lnTo>
                    <a:pt x="1266" y="1428"/>
                  </a:lnTo>
                  <a:lnTo>
                    <a:pt x="1265" y="1426"/>
                  </a:lnTo>
                  <a:lnTo>
                    <a:pt x="1264" y="1428"/>
                  </a:lnTo>
                  <a:lnTo>
                    <a:pt x="1262" y="1429"/>
                  </a:lnTo>
                  <a:lnTo>
                    <a:pt x="1261" y="1429"/>
                  </a:lnTo>
                  <a:lnTo>
                    <a:pt x="1259" y="1430"/>
                  </a:lnTo>
                  <a:lnTo>
                    <a:pt x="1258" y="1432"/>
                  </a:lnTo>
                  <a:lnTo>
                    <a:pt x="1256" y="1433"/>
                  </a:lnTo>
                  <a:lnTo>
                    <a:pt x="1255" y="1436"/>
                  </a:lnTo>
                  <a:lnTo>
                    <a:pt x="1255" y="1437"/>
                  </a:lnTo>
                  <a:lnTo>
                    <a:pt x="1255" y="1438"/>
                  </a:lnTo>
                  <a:lnTo>
                    <a:pt x="1255" y="1441"/>
                  </a:lnTo>
                  <a:lnTo>
                    <a:pt x="1255" y="1442"/>
                  </a:lnTo>
                  <a:lnTo>
                    <a:pt x="1254" y="1443"/>
                  </a:lnTo>
                  <a:lnTo>
                    <a:pt x="1252" y="1445"/>
                  </a:lnTo>
                  <a:lnTo>
                    <a:pt x="1249" y="1443"/>
                  </a:lnTo>
                  <a:lnTo>
                    <a:pt x="1248" y="1443"/>
                  </a:lnTo>
                  <a:lnTo>
                    <a:pt x="1247" y="1442"/>
                  </a:lnTo>
                  <a:lnTo>
                    <a:pt x="1244" y="1442"/>
                  </a:lnTo>
                  <a:lnTo>
                    <a:pt x="1242" y="1441"/>
                  </a:lnTo>
                  <a:lnTo>
                    <a:pt x="1240" y="1440"/>
                  </a:lnTo>
                  <a:lnTo>
                    <a:pt x="1238" y="1440"/>
                  </a:lnTo>
                  <a:lnTo>
                    <a:pt x="1235" y="1438"/>
                  </a:lnTo>
                  <a:lnTo>
                    <a:pt x="1234" y="1438"/>
                  </a:lnTo>
                  <a:lnTo>
                    <a:pt x="1232" y="1437"/>
                  </a:lnTo>
                  <a:lnTo>
                    <a:pt x="1230" y="1437"/>
                  </a:lnTo>
                  <a:lnTo>
                    <a:pt x="1227" y="1437"/>
                  </a:lnTo>
                  <a:lnTo>
                    <a:pt x="1225" y="1438"/>
                  </a:lnTo>
                  <a:lnTo>
                    <a:pt x="1224" y="1440"/>
                  </a:lnTo>
                  <a:lnTo>
                    <a:pt x="1223" y="1440"/>
                  </a:lnTo>
                  <a:lnTo>
                    <a:pt x="1220" y="1441"/>
                  </a:lnTo>
                  <a:lnTo>
                    <a:pt x="1220" y="1442"/>
                  </a:lnTo>
                  <a:lnTo>
                    <a:pt x="1220" y="1443"/>
                  </a:lnTo>
                  <a:lnTo>
                    <a:pt x="1220" y="1446"/>
                  </a:lnTo>
                  <a:lnTo>
                    <a:pt x="1220" y="1447"/>
                  </a:lnTo>
                  <a:lnTo>
                    <a:pt x="1220" y="1450"/>
                  </a:lnTo>
                  <a:lnTo>
                    <a:pt x="1220" y="1451"/>
                  </a:lnTo>
                  <a:lnTo>
                    <a:pt x="1218" y="1453"/>
                  </a:lnTo>
                  <a:lnTo>
                    <a:pt x="1218" y="1455"/>
                  </a:lnTo>
                  <a:lnTo>
                    <a:pt x="1218" y="1457"/>
                  </a:lnTo>
                  <a:lnTo>
                    <a:pt x="1217" y="1458"/>
                  </a:lnTo>
                  <a:lnTo>
                    <a:pt x="1217" y="1459"/>
                  </a:lnTo>
                  <a:lnTo>
                    <a:pt x="1217" y="1462"/>
                  </a:lnTo>
                  <a:lnTo>
                    <a:pt x="1215" y="1463"/>
                  </a:lnTo>
                  <a:lnTo>
                    <a:pt x="1215" y="1464"/>
                  </a:lnTo>
                  <a:lnTo>
                    <a:pt x="1214" y="1467"/>
                  </a:lnTo>
                  <a:lnTo>
                    <a:pt x="1214" y="1468"/>
                  </a:lnTo>
                  <a:lnTo>
                    <a:pt x="1213" y="1470"/>
                  </a:lnTo>
                  <a:lnTo>
                    <a:pt x="1213" y="1471"/>
                  </a:lnTo>
                  <a:lnTo>
                    <a:pt x="1213" y="1474"/>
                  </a:lnTo>
                  <a:lnTo>
                    <a:pt x="1214" y="1476"/>
                  </a:lnTo>
                  <a:lnTo>
                    <a:pt x="1214" y="1478"/>
                  </a:lnTo>
                  <a:lnTo>
                    <a:pt x="1215" y="1479"/>
                  </a:lnTo>
                  <a:lnTo>
                    <a:pt x="1215" y="1480"/>
                  </a:lnTo>
                  <a:lnTo>
                    <a:pt x="1215" y="1483"/>
                  </a:lnTo>
                  <a:lnTo>
                    <a:pt x="1214" y="1484"/>
                  </a:lnTo>
                  <a:lnTo>
                    <a:pt x="1214" y="1485"/>
                  </a:lnTo>
                  <a:lnTo>
                    <a:pt x="1214" y="1487"/>
                  </a:lnTo>
                  <a:lnTo>
                    <a:pt x="1213" y="1488"/>
                  </a:lnTo>
                  <a:lnTo>
                    <a:pt x="1213" y="1491"/>
                  </a:lnTo>
                  <a:lnTo>
                    <a:pt x="1211" y="1492"/>
                  </a:lnTo>
                  <a:lnTo>
                    <a:pt x="1211" y="1493"/>
                  </a:lnTo>
                  <a:lnTo>
                    <a:pt x="1210" y="1496"/>
                  </a:lnTo>
                  <a:lnTo>
                    <a:pt x="1210" y="1497"/>
                  </a:lnTo>
                  <a:lnTo>
                    <a:pt x="1208" y="1498"/>
                  </a:lnTo>
                  <a:lnTo>
                    <a:pt x="1208" y="1500"/>
                  </a:lnTo>
                  <a:lnTo>
                    <a:pt x="1207" y="1501"/>
                  </a:lnTo>
                  <a:lnTo>
                    <a:pt x="1206" y="1504"/>
                  </a:lnTo>
                  <a:lnTo>
                    <a:pt x="1206" y="1505"/>
                  </a:lnTo>
                  <a:lnTo>
                    <a:pt x="1204" y="1508"/>
                  </a:lnTo>
                  <a:lnTo>
                    <a:pt x="1201" y="1506"/>
                  </a:lnTo>
                  <a:lnTo>
                    <a:pt x="1199" y="1505"/>
                  </a:lnTo>
                  <a:lnTo>
                    <a:pt x="1194" y="1502"/>
                  </a:lnTo>
                  <a:lnTo>
                    <a:pt x="1191" y="1501"/>
                  </a:lnTo>
                  <a:lnTo>
                    <a:pt x="1191" y="1505"/>
                  </a:lnTo>
                  <a:lnTo>
                    <a:pt x="1191" y="1508"/>
                  </a:lnTo>
                  <a:lnTo>
                    <a:pt x="1191" y="1509"/>
                  </a:lnTo>
                  <a:lnTo>
                    <a:pt x="1191" y="1510"/>
                  </a:lnTo>
                  <a:lnTo>
                    <a:pt x="1190" y="1512"/>
                  </a:lnTo>
                  <a:lnTo>
                    <a:pt x="1190" y="1514"/>
                  </a:lnTo>
                  <a:lnTo>
                    <a:pt x="1190" y="1516"/>
                  </a:lnTo>
                  <a:lnTo>
                    <a:pt x="1190" y="1517"/>
                  </a:lnTo>
                  <a:lnTo>
                    <a:pt x="1190" y="1518"/>
                  </a:lnTo>
                  <a:lnTo>
                    <a:pt x="1189" y="1519"/>
                  </a:lnTo>
                  <a:lnTo>
                    <a:pt x="1189" y="1522"/>
                  </a:lnTo>
                  <a:lnTo>
                    <a:pt x="1187" y="1525"/>
                  </a:lnTo>
                  <a:lnTo>
                    <a:pt x="1190" y="1527"/>
                  </a:lnTo>
                  <a:lnTo>
                    <a:pt x="1187" y="1531"/>
                  </a:lnTo>
                  <a:lnTo>
                    <a:pt x="1187" y="1533"/>
                  </a:lnTo>
                  <a:lnTo>
                    <a:pt x="1187" y="1534"/>
                  </a:lnTo>
                  <a:lnTo>
                    <a:pt x="1187" y="1535"/>
                  </a:lnTo>
                  <a:lnTo>
                    <a:pt x="1187" y="1536"/>
                  </a:lnTo>
                  <a:lnTo>
                    <a:pt x="1187" y="1539"/>
                  </a:lnTo>
                  <a:lnTo>
                    <a:pt x="1187" y="1540"/>
                  </a:lnTo>
                  <a:lnTo>
                    <a:pt x="1187" y="1542"/>
                  </a:lnTo>
                  <a:lnTo>
                    <a:pt x="1187" y="1543"/>
                  </a:lnTo>
                  <a:lnTo>
                    <a:pt x="1187" y="1546"/>
                  </a:lnTo>
                  <a:lnTo>
                    <a:pt x="1187" y="1547"/>
                  </a:lnTo>
                  <a:lnTo>
                    <a:pt x="1187" y="1548"/>
                  </a:lnTo>
                  <a:lnTo>
                    <a:pt x="1187" y="1551"/>
                  </a:lnTo>
                  <a:lnTo>
                    <a:pt x="1187" y="1552"/>
                  </a:lnTo>
                  <a:lnTo>
                    <a:pt x="1187" y="1554"/>
                  </a:lnTo>
                  <a:lnTo>
                    <a:pt x="1187" y="1556"/>
                  </a:lnTo>
                  <a:lnTo>
                    <a:pt x="1187" y="1557"/>
                  </a:lnTo>
                  <a:lnTo>
                    <a:pt x="1187" y="1559"/>
                  </a:lnTo>
                  <a:lnTo>
                    <a:pt x="1186" y="1561"/>
                  </a:lnTo>
                  <a:lnTo>
                    <a:pt x="1186" y="1563"/>
                  </a:lnTo>
                  <a:lnTo>
                    <a:pt x="1184" y="1564"/>
                  </a:lnTo>
                  <a:lnTo>
                    <a:pt x="1182" y="1565"/>
                  </a:lnTo>
                  <a:lnTo>
                    <a:pt x="1180" y="1565"/>
                  </a:lnTo>
                  <a:lnTo>
                    <a:pt x="1179" y="1565"/>
                  </a:lnTo>
                  <a:lnTo>
                    <a:pt x="1176" y="1565"/>
                  </a:lnTo>
                  <a:lnTo>
                    <a:pt x="1174" y="1565"/>
                  </a:lnTo>
                  <a:lnTo>
                    <a:pt x="1172" y="1564"/>
                  </a:lnTo>
                  <a:lnTo>
                    <a:pt x="1170" y="1564"/>
                  </a:lnTo>
                  <a:lnTo>
                    <a:pt x="1169" y="1564"/>
                  </a:lnTo>
                  <a:lnTo>
                    <a:pt x="1167" y="1564"/>
                  </a:lnTo>
                  <a:lnTo>
                    <a:pt x="1165" y="1563"/>
                  </a:lnTo>
                  <a:lnTo>
                    <a:pt x="1163" y="1563"/>
                  </a:lnTo>
                  <a:lnTo>
                    <a:pt x="1160" y="1561"/>
                  </a:lnTo>
                  <a:lnTo>
                    <a:pt x="1159" y="1561"/>
                  </a:lnTo>
                  <a:lnTo>
                    <a:pt x="1158" y="1560"/>
                  </a:lnTo>
                  <a:lnTo>
                    <a:pt x="1155" y="1560"/>
                  </a:lnTo>
                  <a:lnTo>
                    <a:pt x="1153" y="1559"/>
                  </a:lnTo>
                  <a:lnTo>
                    <a:pt x="1152" y="1559"/>
                  </a:lnTo>
                  <a:lnTo>
                    <a:pt x="1150" y="1557"/>
                  </a:lnTo>
                  <a:lnTo>
                    <a:pt x="1148" y="1557"/>
                  </a:lnTo>
                  <a:lnTo>
                    <a:pt x="1146" y="1556"/>
                  </a:lnTo>
                  <a:lnTo>
                    <a:pt x="1143" y="1556"/>
                  </a:lnTo>
                  <a:lnTo>
                    <a:pt x="1142" y="1556"/>
                  </a:lnTo>
                  <a:lnTo>
                    <a:pt x="1141" y="1555"/>
                  </a:lnTo>
                  <a:lnTo>
                    <a:pt x="1138" y="1555"/>
                  </a:lnTo>
                  <a:lnTo>
                    <a:pt x="1136" y="1555"/>
                  </a:lnTo>
                  <a:lnTo>
                    <a:pt x="1133" y="1555"/>
                  </a:lnTo>
                  <a:lnTo>
                    <a:pt x="1132" y="1556"/>
                  </a:lnTo>
                  <a:lnTo>
                    <a:pt x="1129" y="1556"/>
                  </a:lnTo>
                  <a:lnTo>
                    <a:pt x="1126" y="1556"/>
                  </a:lnTo>
                  <a:lnTo>
                    <a:pt x="1125" y="1557"/>
                  </a:lnTo>
                  <a:lnTo>
                    <a:pt x="1122" y="1557"/>
                  </a:lnTo>
                  <a:lnTo>
                    <a:pt x="1121" y="1556"/>
                  </a:lnTo>
                  <a:lnTo>
                    <a:pt x="1118" y="1556"/>
                  </a:lnTo>
                  <a:lnTo>
                    <a:pt x="1117" y="1554"/>
                  </a:lnTo>
                  <a:lnTo>
                    <a:pt x="1117" y="1552"/>
                  </a:lnTo>
                  <a:lnTo>
                    <a:pt x="1115" y="1551"/>
                  </a:lnTo>
                  <a:lnTo>
                    <a:pt x="1115" y="1550"/>
                  </a:lnTo>
                  <a:lnTo>
                    <a:pt x="1115" y="1547"/>
                  </a:lnTo>
                  <a:lnTo>
                    <a:pt x="1115" y="1546"/>
                  </a:lnTo>
                  <a:lnTo>
                    <a:pt x="1115" y="1544"/>
                  </a:lnTo>
                  <a:lnTo>
                    <a:pt x="1115" y="1542"/>
                  </a:lnTo>
                  <a:lnTo>
                    <a:pt x="1115" y="1540"/>
                  </a:lnTo>
                  <a:lnTo>
                    <a:pt x="1115" y="1538"/>
                  </a:lnTo>
                  <a:lnTo>
                    <a:pt x="1115" y="1536"/>
                  </a:lnTo>
                  <a:lnTo>
                    <a:pt x="1115" y="1535"/>
                  </a:lnTo>
                  <a:lnTo>
                    <a:pt x="1114" y="1534"/>
                  </a:lnTo>
                  <a:lnTo>
                    <a:pt x="1112" y="1533"/>
                  </a:lnTo>
                  <a:lnTo>
                    <a:pt x="1111" y="1531"/>
                  </a:lnTo>
                  <a:lnTo>
                    <a:pt x="1108" y="1531"/>
                  </a:lnTo>
                  <a:lnTo>
                    <a:pt x="1107" y="1530"/>
                  </a:lnTo>
                  <a:lnTo>
                    <a:pt x="1104" y="1530"/>
                  </a:lnTo>
                  <a:lnTo>
                    <a:pt x="1102" y="1530"/>
                  </a:lnTo>
                  <a:lnTo>
                    <a:pt x="1100" y="1529"/>
                  </a:lnTo>
                  <a:lnTo>
                    <a:pt x="1098" y="1529"/>
                  </a:lnTo>
                  <a:lnTo>
                    <a:pt x="1095" y="1529"/>
                  </a:lnTo>
                  <a:lnTo>
                    <a:pt x="1094" y="1529"/>
                  </a:lnTo>
                  <a:lnTo>
                    <a:pt x="1092" y="1527"/>
                  </a:lnTo>
                  <a:lnTo>
                    <a:pt x="1090" y="1527"/>
                  </a:lnTo>
                  <a:lnTo>
                    <a:pt x="1088" y="1527"/>
                  </a:lnTo>
                  <a:lnTo>
                    <a:pt x="1087" y="1527"/>
                  </a:lnTo>
                  <a:lnTo>
                    <a:pt x="1084" y="1526"/>
                  </a:lnTo>
                  <a:lnTo>
                    <a:pt x="1083" y="1526"/>
                  </a:lnTo>
                  <a:lnTo>
                    <a:pt x="1080" y="1525"/>
                  </a:lnTo>
                  <a:lnTo>
                    <a:pt x="1078" y="1525"/>
                  </a:lnTo>
                  <a:lnTo>
                    <a:pt x="1076" y="1525"/>
                  </a:lnTo>
                  <a:lnTo>
                    <a:pt x="1074" y="1523"/>
                  </a:lnTo>
                  <a:lnTo>
                    <a:pt x="1071" y="1523"/>
                  </a:lnTo>
                  <a:lnTo>
                    <a:pt x="1070" y="1522"/>
                  </a:lnTo>
                  <a:lnTo>
                    <a:pt x="1068" y="1522"/>
                  </a:lnTo>
                  <a:lnTo>
                    <a:pt x="1064" y="1523"/>
                  </a:lnTo>
                  <a:lnTo>
                    <a:pt x="1061" y="1521"/>
                  </a:lnTo>
                  <a:lnTo>
                    <a:pt x="1060" y="1518"/>
                  </a:lnTo>
                  <a:lnTo>
                    <a:pt x="1056" y="1519"/>
                  </a:lnTo>
                  <a:lnTo>
                    <a:pt x="1053" y="1519"/>
                  </a:lnTo>
                  <a:lnTo>
                    <a:pt x="1051" y="1518"/>
                  </a:lnTo>
                  <a:lnTo>
                    <a:pt x="1049" y="1518"/>
                  </a:lnTo>
                  <a:lnTo>
                    <a:pt x="1047" y="1518"/>
                  </a:lnTo>
                  <a:lnTo>
                    <a:pt x="1044" y="1517"/>
                  </a:lnTo>
                  <a:lnTo>
                    <a:pt x="1043" y="1517"/>
                  </a:lnTo>
                  <a:lnTo>
                    <a:pt x="1040" y="1516"/>
                  </a:lnTo>
                  <a:lnTo>
                    <a:pt x="1039" y="1516"/>
                  </a:lnTo>
                  <a:lnTo>
                    <a:pt x="1037" y="1516"/>
                  </a:lnTo>
                  <a:lnTo>
                    <a:pt x="1035" y="1514"/>
                  </a:lnTo>
                  <a:lnTo>
                    <a:pt x="1033" y="1514"/>
                  </a:lnTo>
                  <a:lnTo>
                    <a:pt x="1030" y="1517"/>
                  </a:lnTo>
                  <a:lnTo>
                    <a:pt x="1030" y="1518"/>
                  </a:lnTo>
                  <a:lnTo>
                    <a:pt x="1029" y="1521"/>
                  </a:lnTo>
                  <a:lnTo>
                    <a:pt x="1029" y="1522"/>
                  </a:lnTo>
                  <a:lnTo>
                    <a:pt x="1027" y="1523"/>
                  </a:lnTo>
                  <a:lnTo>
                    <a:pt x="1027" y="1526"/>
                  </a:lnTo>
                  <a:lnTo>
                    <a:pt x="1026" y="1527"/>
                  </a:lnTo>
                  <a:lnTo>
                    <a:pt x="1026" y="1529"/>
                  </a:lnTo>
                  <a:lnTo>
                    <a:pt x="1025" y="1531"/>
                  </a:lnTo>
                  <a:lnTo>
                    <a:pt x="1023" y="1533"/>
                  </a:lnTo>
                  <a:lnTo>
                    <a:pt x="1023" y="1534"/>
                  </a:lnTo>
                  <a:lnTo>
                    <a:pt x="1023" y="1535"/>
                  </a:lnTo>
                  <a:lnTo>
                    <a:pt x="1022" y="1538"/>
                  </a:lnTo>
                  <a:lnTo>
                    <a:pt x="1020" y="1539"/>
                  </a:lnTo>
                  <a:lnTo>
                    <a:pt x="1020" y="1542"/>
                  </a:lnTo>
                  <a:lnTo>
                    <a:pt x="1019" y="1544"/>
                  </a:lnTo>
                  <a:lnTo>
                    <a:pt x="1018" y="1544"/>
                  </a:lnTo>
                  <a:lnTo>
                    <a:pt x="1016" y="1542"/>
                  </a:lnTo>
                  <a:lnTo>
                    <a:pt x="1016" y="1540"/>
                  </a:lnTo>
                  <a:lnTo>
                    <a:pt x="1016" y="1539"/>
                  </a:lnTo>
                  <a:lnTo>
                    <a:pt x="1018" y="1538"/>
                  </a:lnTo>
                  <a:lnTo>
                    <a:pt x="1019" y="1536"/>
                  </a:lnTo>
                  <a:lnTo>
                    <a:pt x="1019" y="1534"/>
                  </a:lnTo>
                  <a:lnTo>
                    <a:pt x="1019" y="1533"/>
                  </a:lnTo>
                  <a:lnTo>
                    <a:pt x="1018" y="1531"/>
                  </a:lnTo>
                  <a:lnTo>
                    <a:pt x="1015" y="1531"/>
                  </a:lnTo>
                  <a:lnTo>
                    <a:pt x="1013" y="1530"/>
                  </a:lnTo>
                  <a:lnTo>
                    <a:pt x="1012" y="1530"/>
                  </a:lnTo>
                  <a:lnTo>
                    <a:pt x="1009" y="1529"/>
                  </a:lnTo>
                  <a:lnTo>
                    <a:pt x="1008" y="1529"/>
                  </a:lnTo>
                  <a:lnTo>
                    <a:pt x="1005" y="1527"/>
                  </a:lnTo>
                  <a:lnTo>
                    <a:pt x="1003" y="1527"/>
                  </a:lnTo>
                  <a:lnTo>
                    <a:pt x="1002" y="1526"/>
                  </a:lnTo>
                  <a:lnTo>
                    <a:pt x="999" y="1526"/>
                  </a:lnTo>
                  <a:lnTo>
                    <a:pt x="998" y="1525"/>
                  </a:lnTo>
                  <a:lnTo>
                    <a:pt x="996" y="1525"/>
                  </a:lnTo>
                  <a:lnTo>
                    <a:pt x="994" y="1523"/>
                  </a:lnTo>
                  <a:lnTo>
                    <a:pt x="992" y="1522"/>
                  </a:lnTo>
                  <a:lnTo>
                    <a:pt x="991" y="1522"/>
                  </a:lnTo>
                  <a:lnTo>
                    <a:pt x="988" y="1522"/>
                  </a:lnTo>
                  <a:lnTo>
                    <a:pt x="986" y="1521"/>
                  </a:lnTo>
                  <a:lnTo>
                    <a:pt x="984" y="1521"/>
                  </a:lnTo>
                  <a:lnTo>
                    <a:pt x="982" y="1519"/>
                  </a:lnTo>
                  <a:lnTo>
                    <a:pt x="979" y="1519"/>
                  </a:lnTo>
                  <a:lnTo>
                    <a:pt x="978" y="1518"/>
                  </a:lnTo>
                  <a:lnTo>
                    <a:pt x="978" y="1517"/>
                  </a:lnTo>
                  <a:lnTo>
                    <a:pt x="978" y="1514"/>
                  </a:lnTo>
                  <a:lnTo>
                    <a:pt x="978" y="1513"/>
                  </a:lnTo>
                  <a:lnTo>
                    <a:pt x="977" y="1512"/>
                  </a:lnTo>
                  <a:lnTo>
                    <a:pt x="974" y="1512"/>
                  </a:lnTo>
                  <a:lnTo>
                    <a:pt x="972" y="1510"/>
                  </a:lnTo>
                  <a:lnTo>
                    <a:pt x="971" y="1510"/>
                  </a:lnTo>
                  <a:lnTo>
                    <a:pt x="968" y="1509"/>
                  </a:lnTo>
                  <a:lnTo>
                    <a:pt x="967" y="1508"/>
                  </a:lnTo>
                  <a:lnTo>
                    <a:pt x="964" y="1508"/>
                  </a:lnTo>
                  <a:lnTo>
                    <a:pt x="962" y="1506"/>
                  </a:lnTo>
                  <a:lnTo>
                    <a:pt x="961" y="1505"/>
                  </a:lnTo>
                  <a:lnTo>
                    <a:pt x="960" y="1505"/>
                  </a:lnTo>
                  <a:lnTo>
                    <a:pt x="957" y="1504"/>
                  </a:lnTo>
                  <a:lnTo>
                    <a:pt x="955" y="1502"/>
                  </a:lnTo>
                  <a:lnTo>
                    <a:pt x="953" y="1502"/>
                  </a:lnTo>
                  <a:lnTo>
                    <a:pt x="951" y="1501"/>
                  </a:lnTo>
                  <a:lnTo>
                    <a:pt x="950" y="1501"/>
                  </a:lnTo>
                  <a:lnTo>
                    <a:pt x="947" y="1500"/>
                  </a:lnTo>
                  <a:lnTo>
                    <a:pt x="945" y="1498"/>
                  </a:lnTo>
                  <a:lnTo>
                    <a:pt x="944" y="1498"/>
                  </a:lnTo>
                  <a:lnTo>
                    <a:pt x="941" y="1497"/>
                  </a:lnTo>
                  <a:lnTo>
                    <a:pt x="940" y="1496"/>
                  </a:lnTo>
                  <a:lnTo>
                    <a:pt x="937" y="1496"/>
                  </a:lnTo>
                  <a:lnTo>
                    <a:pt x="936" y="1495"/>
                  </a:lnTo>
                  <a:lnTo>
                    <a:pt x="933" y="1493"/>
                  </a:lnTo>
                  <a:lnTo>
                    <a:pt x="931" y="1492"/>
                  </a:lnTo>
                  <a:lnTo>
                    <a:pt x="930" y="1492"/>
                  </a:lnTo>
                  <a:lnTo>
                    <a:pt x="928" y="1491"/>
                  </a:lnTo>
                  <a:lnTo>
                    <a:pt x="926" y="1489"/>
                  </a:lnTo>
                  <a:lnTo>
                    <a:pt x="924" y="1488"/>
                  </a:lnTo>
                  <a:lnTo>
                    <a:pt x="923" y="1488"/>
                  </a:lnTo>
                  <a:lnTo>
                    <a:pt x="920" y="1487"/>
                  </a:lnTo>
                  <a:lnTo>
                    <a:pt x="919" y="1488"/>
                  </a:lnTo>
                  <a:lnTo>
                    <a:pt x="917" y="1489"/>
                  </a:lnTo>
                  <a:lnTo>
                    <a:pt x="917" y="1491"/>
                  </a:lnTo>
                  <a:lnTo>
                    <a:pt x="916" y="1492"/>
                  </a:lnTo>
                  <a:lnTo>
                    <a:pt x="916" y="1495"/>
                  </a:lnTo>
                  <a:lnTo>
                    <a:pt x="914" y="1496"/>
                  </a:lnTo>
                  <a:lnTo>
                    <a:pt x="913" y="1497"/>
                  </a:lnTo>
                  <a:lnTo>
                    <a:pt x="913" y="1500"/>
                  </a:lnTo>
                  <a:lnTo>
                    <a:pt x="913" y="1501"/>
                  </a:lnTo>
                  <a:lnTo>
                    <a:pt x="912" y="1502"/>
                  </a:lnTo>
                  <a:lnTo>
                    <a:pt x="910" y="1504"/>
                  </a:lnTo>
                  <a:lnTo>
                    <a:pt x="910" y="1505"/>
                  </a:lnTo>
                  <a:lnTo>
                    <a:pt x="909" y="1506"/>
                  </a:lnTo>
                  <a:lnTo>
                    <a:pt x="907" y="1508"/>
                  </a:lnTo>
                  <a:lnTo>
                    <a:pt x="906" y="1510"/>
                  </a:lnTo>
                  <a:lnTo>
                    <a:pt x="906" y="1512"/>
                  </a:lnTo>
                  <a:lnTo>
                    <a:pt x="903" y="1512"/>
                  </a:lnTo>
                  <a:lnTo>
                    <a:pt x="902" y="1513"/>
                  </a:lnTo>
                  <a:lnTo>
                    <a:pt x="900" y="1514"/>
                  </a:lnTo>
                  <a:lnTo>
                    <a:pt x="897" y="1514"/>
                  </a:lnTo>
                  <a:lnTo>
                    <a:pt x="896" y="1514"/>
                  </a:lnTo>
                  <a:lnTo>
                    <a:pt x="896" y="1513"/>
                  </a:lnTo>
                  <a:lnTo>
                    <a:pt x="897" y="1512"/>
                  </a:lnTo>
                  <a:lnTo>
                    <a:pt x="899" y="1512"/>
                  </a:lnTo>
                  <a:lnTo>
                    <a:pt x="900" y="1510"/>
                  </a:lnTo>
                  <a:lnTo>
                    <a:pt x="903" y="1509"/>
                  </a:lnTo>
                  <a:lnTo>
                    <a:pt x="904" y="1508"/>
                  </a:lnTo>
                  <a:lnTo>
                    <a:pt x="906" y="1506"/>
                  </a:lnTo>
                  <a:lnTo>
                    <a:pt x="906" y="1505"/>
                  </a:lnTo>
                  <a:lnTo>
                    <a:pt x="907" y="1504"/>
                  </a:lnTo>
                  <a:lnTo>
                    <a:pt x="907" y="1502"/>
                  </a:lnTo>
                  <a:lnTo>
                    <a:pt x="904" y="1501"/>
                  </a:lnTo>
                  <a:lnTo>
                    <a:pt x="903" y="1501"/>
                  </a:lnTo>
                  <a:lnTo>
                    <a:pt x="902" y="1500"/>
                  </a:lnTo>
                  <a:lnTo>
                    <a:pt x="900" y="1498"/>
                  </a:lnTo>
                  <a:lnTo>
                    <a:pt x="899" y="1498"/>
                  </a:lnTo>
                  <a:lnTo>
                    <a:pt x="897" y="1497"/>
                  </a:lnTo>
                  <a:lnTo>
                    <a:pt x="895" y="1495"/>
                  </a:lnTo>
                  <a:lnTo>
                    <a:pt x="893" y="1496"/>
                  </a:lnTo>
                  <a:lnTo>
                    <a:pt x="890" y="1493"/>
                  </a:lnTo>
                  <a:lnTo>
                    <a:pt x="889" y="1492"/>
                  </a:lnTo>
                  <a:lnTo>
                    <a:pt x="886" y="1492"/>
                  </a:lnTo>
                  <a:lnTo>
                    <a:pt x="885" y="1491"/>
                  </a:lnTo>
                  <a:lnTo>
                    <a:pt x="883" y="1489"/>
                  </a:lnTo>
                  <a:lnTo>
                    <a:pt x="882" y="1489"/>
                  </a:lnTo>
                  <a:lnTo>
                    <a:pt x="879" y="1488"/>
                  </a:lnTo>
                  <a:lnTo>
                    <a:pt x="878" y="1487"/>
                  </a:lnTo>
                  <a:lnTo>
                    <a:pt x="876" y="1487"/>
                  </a:lnTo>
                  <a:lnTo>
                    <a:pt x="873" y="1485"/>
                  </a:lnTo>
                  <a:lnTo>
                    <a:pt x="872" y="1484"/>
                  </a:lnTo>
                  <a:lnTo>
                    <a:pt x="871" y="1483"/>
                  </a:lnTo>
                  <a:lnTo>
                    <a:pt x="868" y="1483"/>
                  </a:lnTo>
                  <a:lnTo>
                    <a:pt x="866" y="1481"/>
                  </a:lnTo>
                  <a:lnTo>
                    <a:pt x="865" y="1480"/>
                  </a:lnTo>
                  <a:lnTo>
                    <a:pt x="863" y="1480"/>
                  </a:lnTo>
                  <a:lnTo>
                    <a:pt x="862" y="1479"/>
                  </a:lnTo>
                  <a:lnTo>
                    <a:pt x="859" y="1478"/>
                  </a:lnTo>
                  <a:lnTo>
                    <a:pt x="858" y="1478"/>
                  </a:lnTo>
                  <a:lnTo>
                    <a:pt x="856" y="1476"/>
                  </a:lnTo>
                  <a:lnTo>
                    <a:pt x="855" y="1475"/>
                  </a:lnTo>
                  <a:lnTo>
                    <a:pt x="852" y="1475"/>
                  </a:lnTo>
                  <a:lnTo>
                    <a:pt x="851" y="1474"/>
                  </a:lnTo>
                  <a:lnTo>
                    <a:pt x="849" y="1472"/>
                  </a:lnTo>
                  <a:lnTo>
                    <a:pt x="848" y="1472"/>
                  </a:lnTo>
                  <a:lnTo>
                    <a:pt x="845" y="1471"/>
                  </a:lnTo>
                  <a:lnTo>
                    <a:pt x="844" y="1470"/>
                  </a:lnTo>
                  <a:lnTo>
                    <a:pt x="842" y="1470"/>
                  </a:lnTo>
                  <a:lnTo>
                    <a:pt x="841" y="1467"/>
                  </a:lnTo>
                  <a:lnTo>
                    <a:pt x="844" y="1466"/>
                  </a:lnTo>
                  <a:lnTo>
                    <a:pt x="844" y="1464"/>
                  </a:lnTo>
                  <a:lnTo>
                    <a:pt x="845" y="1463"/>
                  </a:lnTo>
                  <a:lnTo>
                    <a:pt x="846" y="1462"/>
                  </a:lnTo>
                  <a:lnTo>
                    <a:pt x="848" y="1461"/>
                  </a:lnTo>
                  <a:lnTo>
                    <a:pt x="849" y="1459"/>
                  </a:lnTo>
                  <a:lnTo>
                    <a:pt x="849" y="1458"/>
                  </a:lnTo>
                  <a:lnTo>
                    <a:pt x="851" y="1457"/>
                  </a:lnTo>
                  <a:lnTo>
                    <a:pt x="852" y="1454"/>
                  </a:lnTo>
                  <a:lnTo>
                    <a:pt x="852" y="1451"/>
                  </a:lnTo>
                  <a:lnTo>
                    <a:pt x="854" y="1450"/>
                  </a:lnTo>
                  <a:lnTo>
                    <a:pt x="854" y="1449"/>
                  </a:lnTo>
                  <a:lnTo>
                    <a:pt x="854" y="1447"/>
                  </a:lnTo>
                  <a:lnTo>
                    <a:pt x="855" y="1446"/>
                  </a:lnTo>
                  <a:lnTo>
                    <a:pt x="855" y="1445"/>
                  </a:lnTo>
                  <a:lnTo>
                    <a:pt x="855" y="1442"/>
                  </a:lnTo>
                  <a:lnTo>
                    <a:pt x="856" y="1441"/>
                  </a:lnTo>
                  <a:lnTo>
                    <a:pt x="856" y="1440"/>
                  </a:lnTo>
                  <a:lnTo>
                    <a:pt x="858" y="1438"/>
                  </a:lnTo>
                  <a:lnTo>
                    <a:pt x="858" y="1437"/>
                  </a:lnTo>
                  <a:lnTo>
                    <a:pt x="861" y="1436"/>
                  </a:lnTo>
                  <a:lnTo>
                    <a:pt x="862" y="1434"/>
                  </a:lnTo>
                  <a:lnTo>
                    <a:pt x="861" y="1433"/>
                  </a:lnTo>
                  <a:lnTo>
                    <a:pt x="859" y="1432"/>
                  </a:lnTo>
                  <a:lnTo>
                    <a:pt x="856" y="1430"/>
                  </a:lnTo>
                  <a:lnTo>
                    <a:pt x="855" y="1430"/>
                  </a:lnTo>
                  <a:lnTo>
                    <a:pt x="854" y="1429"/>
                  </a:lnTo>
                  <a:lnTo>
                    <a:pt x="852" y="1428"/>
                  </a:lnTo>
                  <a:lnTo>
                    <a:pt x="849" y="1428"/>
                  </a:lnTo>
                  <a:lnTo>
                    <a:pt x="849" y="1426"/>
                  </a:lnTo>
                  <a:lnTo>
                    <a:pt x="849" y="1424"/>
                  </a:lnTo>
                  <a:lnTo>
                    <a:pt x="851" y="1423"/>
                  </a:lnTo>
                  <a:lnTo>
                    <a:pt x="851" y="1420"/>
                  </a:lnTo>
                  <a:lnTo>
                    <a:pt x="852" y="1419"/>
                  </a:lnTo>
                  <a:lnTo>
                    <a:pt x="852" y="1417"/>
                  </a:lnTo>
                  <a:lnTo>
                    <a:pt x="854" y="1416"/>
                  </a:lnTo>
                  <a:lnTo>
                    <a:pt x="855" y="1415"/>
                  </a:lnTo>
                  <a:lnTo>
                    <a:pt x="856" y="1413"/>
                  </a:lnTo>
                  <a:lnTo>
                    <a:pt x="858" y="1411"/>
                  </a:lnTo>
                  <a:lnTo>
                    <a:pt x="859" y="1411"/>
                  </a:lnTo>
                  <a:lnTo>
                    <a:pt x="861" y="1409"/>
                  </a:lnTo>
                  <a:lnTo>
                    <a:pt x="859" y="1408"/>
                  </a:lnTo>
                  <a:lnTo>
                    <a:pt x="858" y="1408"/>
                  </a:lnTo>
                  <a:lnTo>
                    <a:pt x="856" y="1408"/>
                  </a:lnTo>
                  <a:lnTo>
                    <a:pt x="854" y="1408"/>
                  </a:lnTo>
                  <a:lnTo>
                    <a:pt x="851" y="1407"/>
                  </a:lnTo>
                  <a:lnTo>
                    <a:pt x="849" y="1407"/>
                  </a:lnTo>
                  <a:lnTo>
                    <a:pt x="846" y="1407"/>
                  </a:lnTo>
                  <a:lnTo>
                    <a:pt x="845" y="1407"/>
                  </a:lnTo>
                  <a:lnTo>
                    <a:pt x="842" y="1407"/>
                  </a:lnTo>
                  <a:lnTo>
                    <a:pt x="841" y="1407"/>
                  </a:lnTo>
                  <a:lnTo>
                    <a:pt x="838" y="1407"/>
                  </a:lnTo>
                  <a:lnTo>
                    <a:pt x="837" y="1407"/>
                  </a:lnTo>
                  <a:lnTo>
                    <a:pt x="834" y="1407"/>
                  </a:lnTo>
                  <a:lnTo>
                    <a:pt x="832" y="1405"/>
                  </a:lnTo>
                  <a:lnTo>
                    <a:pt x="830" y="1405"/>
                  </a:lnTo>
                  <a:lnTo>
                    <a:pt x="828" y="1405"/>
                  </a:lnTo>
                  <a:lnTo>
                    <a:pt x="827" y="1405"/>
                  </a:lnTo>
                  <a:lnTo>
                    <a:pt x="824" y="1405"/>
                  </a:lnTo>
                  <a:lnTo>
                    <a:pt x="822" y="1405"/>
                  </a:lnTo>
                  <a:lnTo>
                    <a:pt x="822" y="1404"/>
                  </a:lnTo>
                  <a:lnTo>
                    <a:pt x="822" y="1402"/>
                  </a:lnTo>
                  <a:lnTo>
                    <a:pt x="822" y="1400"/>
                  </a:lnTo>
                  <a:lnTo>
                    <a:pt x="822" y="1399"/>
                  </a:lnTo>
                  <a:lnTo>
                    <a:pt x="821" y="1396"/>
                  </a:lnTo>
                  <a:lnTo>
                    <a:pt x="820" y="1395"/>
                  </a:lnTo>
                  <a:lnTo>
                    <a:pt x="818" y="1394"/>
                  </a:lnTo>
                  <a:lnTo>
                    <a:pt x="817" y="1392"/>
                  </a:lnTo>
                  <a:lnTo>
                    <a:pt x="815" y="1391"/>
                  </a:lnTo>
                  <a:lnTo>
                    <a:pt x="814" y="1390"/>
                  </a:lnTo>
                  <a:lnTo>
                    <a:pt x="811" y="1390"/>
                  </a:lnTo>
                  <a:lnTo>
                    <a:pt x="810" y="1390"/>
                  </a:lnTo>
                  <a:lnTo>
                    <a:pt x="808" y="1388"/>
                  </a:lnTo>
                  <a:lnTo>
                    <a:pt x="805" y="1388"/>
                  </a:lnTo>
                  <a:lnTo>
                    <a:pt x="804" y="1387"/>
                  </a:lnTo>
                  <a:lnTo>
                    <a:pt x="801" y="1387"/>
                  </a:lnTo>
                  <a:lnTo>
                    <a:pt x="800" y="1386"/>
                  </a:lnTo>
                  <a:lnTo>
                    <a:pt x="798" y="1386"/>
                  </a:lnTo>
                  <a:lnTo>
                    <a:pt x="797" y="1385"/>
                  </a:lnTo>
                  <a:lnTo>
                    <a:pt x="796" y="1383"/>
                  </a:lnTo>
                  <a:lnTo>
                    <a:pt x="794" y="1382"/>
                  </a:lnTo>
                  <a:lnTo>
                    <a:pt x="791" y="1381"/>
                  </a:lnTo>
                  <a:lnTo>
                    <a:pt x="790" y="1379"/>
                  </a:lnTo>
                  <a:lnTo>
                    <a:pt x="789" y="1378"/>
                  </a:lnTo>
                  <a:lnTo>
                    <a:pt x="787" y="1377"/>
                  </a:lnTo>
                  <a:lnTo>
                    <a:pt x="786" y="1375"/>
                  </a:lnTo>
                  <a:lnTo>
                    <a:pt x="786" y="1373"/>
                  </a:lnTo>
                  <a:lnTo>
                    <a:pt x="786" y="1371"/>
                  </a:lnTo>
                  <a:lnTo>
                    <a:pt x="786" y="1370"/>
                  </a:lnTo>
                  <a:lnTo>
                    <a:pt x="786" y="1367"/>
                  </a:lnTo>
                  <a:lnTo>
                    <a:pt x="786" y="1366"/>
                  </a:lnTo>
                  <a:lnTo>
                    <a:pt x="786" y="1365"/>
                  </a:lnTo>
                  <a:lnTo>
                    <a:pt x="786" y="1362"/>
                  </a:lnTo>
                  <a:lnTo>
                    <a:pt x="786" y="1361"/>
                  </a:lnTo>
                  <a:lnTo>
                    <a:pt x="786" y="1360"/>
                  </a:lnTo>
                  <a:lnTo>
                    <a:pt x="786" y="1357"/>
                  </a:lnTo>
                  <a:lnTo>
                    <a:pt x="786" y="1354"/>
                  </a:lnTo>
                  <a:lnTo>
                    <a:pt x="783" y="1352"/>
                  </a:lnTo>
                  <a:lnTo>
                    <a:pt x="784" y="1350"/>
                  </a:lnTo>
                  <a:lnTo>
                    <a:pt x="789" y="1349"/>
                  </a:lnTo>
                  <a:lnTo>
                    <a:pt x="786" y="1345"/>
                  </a:lnTo>
                  <a:lnTo>
                    <a:pt x="787" y="1344"/>
                  </a:lnTo>
                  <a:lnTo>
                    <a:pt x="787" y="1343"/>
                  </a:lnTo>
                  <a:lnTo>
                    <a:pt x="787" y="1340"/>
                  </a:lnTo>
                  <a:lnTo>
                    <a:pt x="787" y="1339"/>
                  </a:lnTo>
                  <a:lnTo>
                    <a:pt x="787" y="1337"/>
                  </a:lnTo>
                  <a:lnTo>
                    <a:pt x="786" y="1336"/>
                  </a:lnTo>
                  <a:lnTo>
                    <a:pt x="784" y="1333"/>
                  </a:lnTo>
                  <a:lnTo>
                    <a:pt x="783" y="1332"/>
                  </a:lnTo>
                  <a:lnTo>
                    <a:pt x="783" y="1331"/>
                  </a:lnTo>
                  <a:lnTo>
                    <a:pt x="781" y="1329"/>
                  </a:lnTo>
                  <a:lnTo>
                    <a:pt x="780" y="1328"/>
                  </a:lnTo>
                  <a:lnTo>
                    <a:pt x="779" y="1327"/>
                  </a:lnTo>
                  <a:lnTo>
                    <a:pt x="777" y="1326"/>
                  </a:lnTo>
                  <a:lnTo>
                    <a:pt x="776" y="1324"/>
                  </a:lnTo>
                  <a:lnTo>
                    <a:pt x="774" y="1323"/>
                  </a:lnTo>
                  <a:lnTo>
                    <a:pt x="772" y="1320"/>
                  </a:lnTo>
                  <a:lnTo>
                    <a:pt x="769" y="1320"/>
                  </a:lnTo>
                  <a:lnTo>
                    <a:pt x="767" y="1322"/>
                  </a:lnTo>
                  <a:lnTo>
                    <a:pt x="764" y="1320"/>
                  </a:lnTo>
                  <a:lnTo>
                    <a:pt x="762" y="1319"/>
                  </a:lnTo>
                  <a:lnTo>
                    <a:pt x="759" y="1316"/>
                  </a:lnTo>
                  <a:lnTo>
                    <a:pt x="756" y="1314"/>
                  </a:lnTo>
                  <a:lnTo>
                    <a:pt x="752" y="1312"/>
                  </a:lnTo>
                  <a:lnTo>
                    <a:pt x="749" y="1311"/>
                  </a:lnTo>
                  <a:lnTo>
                    <a:pt x="745" y="1310"/>
                  </a:lnTo>
                  <a:lnTo>
                    <a:pt x="740" y="1310"/>
                  </a:lnTo>
                  <a:lnTo>
                    <a:pt x="736" y="1307"/>
                  </a:lnTo>
                  <a:lnTo>
                    <a:pt x="735" y="1307"/>
                  </a:lnTo>
                  <a:lnTo>
                    <a:pt x="735" y="1303"/>
                  </a:lnTo>
                  <a:lnTo>
                    <a:pt x="733" y="1303"/>
                  </a:lnTo>
                  <a:lnTo>
                    <a:pt x="732" y="1302"/>
                  </a:lnTo>
                  <a:lnTo>
                    <a:pt x="729" y="1301"/>
                  </a:lnTo>
                  <a:lnTo>
                    <a:pt x="728" y="1301"/>
                  </a:lnTo>
                  <a:lnTo>
                    <a:pt x="726" y="1299"/>
                  </a:lnTo>
                  <a:lnTo>
                    <a:pt x="722" y="1297"/>
                  </a:lnTo>
                  <a:lnTo>
                    <a:pt x="723" y="1294"/>
                  </a:lnTo>
                  <a:lnTo>
                    <a:pt x="725" y="1293"/>
                  </a:lnTo>
                  <a:lnTo>
                    <a:pt x="726" y="1291"/>
                  </a:lnTo>
                  <a:lnTo>
                    <a:pt x="728" y="1290"/>
                  </a:lnTo>
                  <a:lnTo>
                    <a:pt x="729" y="1289"/>
                  </a:lnTo>
                  <a:lnTo>
                    <a:pt x="731" y="1288"/>
                  </a:lnTo>
                  <a:lnTo>
                    <a:pt x="732" y="1285"/>
                  </a:lnTo>
                  <a:lnTo>
                    <a:pt x="729" y="1284"/>
                  </a:lnTo>
                  <a:lnTo>
                    <a:pt x="728" y="1284"/>
                  </a:lnTo>
                  <a:lnTo>
                    <a:pt x="725" y="1284"/>
                  </a:lnTo>
                  <a:lnTo>
                    <a:pt x="723" y="1282"/>
                  </a:lnTo>
                  <a:lnTo>
                    <a:pt x="721" y="1282"/>
                  </a:lnTo>
                  <a:lnTo>
                    <a:pt x="719" y="1282"/>
                  </a:lnTo>
                  <a:lnTo>
                    <a:pt x="718" y="1281"/>
                  </a:lnTo>
                  <a:lnTo>
                    <a:pt x="715" y="1281"/>
                  </a:lnTo>
                  <a:lnTo>
                    <a:pt x="714" y="1281"/>
                  </a:lnTo>
                  <a:lnTo>
                    <a:pt x="711" y="1281"/>
                  </a:lnTo>
                  <a:lnTo>
                    <a:pt x="709" y="1280"/>
                  </a:lnTo>
                  <a:lnTo>
                    <a:pt x="707" y="1280"/>
                  </a:lnTo>
                  <a:lnTo>
                    <a:pt x="707" y="1281"/>
                  </a:lnTo>
                  <a:lnTo>
                    <a:pt x="707" y="1284"/>
                  </a:lnTo>
                  <a:lnTo>
                    <a:pt x="707" y="1285"/>
                  </a:lnTo>
                  <a:lnTo>
                    <a:pt x="707" y="1288"/>
                  </a:lnTo>
                  <a:lnTo>
                    <a:pt x="704" y="1286"/>
                  </a:lnTo>
                  <a:lnTo>
                    <a:pt x="702" y="1286"/>
                  </a:lnTo>
                  <a:lnTo>
                    <a:pt x="701" y="1286"/>
                  </a:lnTo>
                  <a:lnTo>
                    <a:pt x="698" y="1285"/>
                  </a:lnTo>
                  <a:lnTo>
                    <a:pt x="697" y="1285"/>
                  </a:lnTo>
                  <a:lnTo>
                    <a:pt x="694" y="1285"/>
                  </a:lnTo>
                  <a:lnTo>
                    <a:pt x="692" y="1284"/>
                  </a:lnTo>
                  <a:lnTo>
                    <a:pt x="690" y="1284"/>
                  </a:lnTo>
                  <a:lnTo>
                    <a:pt x="687" y="1284"/>
                  </a:lnTo>
                  <a:lnTo>
                    <a:pt x="685" y="1284"/>
                  </a:lnTo>
                  <a:lnTo>
                    <a:pt x="684" y="1282"/>
                  </a:lnTo>
                  <a:lnTo>
                    <a:pt x="681" y="1282"/>
                  </a:lnTo>
                  <a:lnTo>
                    <a:pt x="680" y="1282"/>
                  </a:lnTo>
                  <a:lnTo>
                    <a:pt x="677" y="1281"/>
                  </a:lnTo>
                  <a:lnTo>
                    <a:pt x="675" y="1281"/>
                  </a:lnTo>
                  <a:lnTo>
                    <a:pt x="673" y="1280"/>
                  </a:lnTo>
                  <a:lnTo>
                    <a:pt x="671" y="1280"/>
                  </a:lnTo>
                  <a:lnTo>
                    <a:pt x="668" y="1280"/>
                  </a:lnTo>
                  <a:lnTo>
                    <a:pt x="667" y="1278"/>
                  </a:lnTo>
                  <a:lnTo>
                    <a:pt x="664" y="1278"/>
                  </a:lnTo>
                  <a:lnTo>
                    <a:pt x="661" y="1277"/>
                  </a:lnTo>
                  <a:lnTo>
                    <a:pt x="661" y="1274"/>
                  </a:lnTo>
                  <a:lnTo>
                    <a:pt x="657" y="1274"/>
                  </a:lnTo>
                  <a:lnTo>
                    <a:pt x="656" y="1273"/>
                  </a:lnTo>
                  <a:lnTo>
                    <a:pt x="654" y="1273"/>
                  </a:lnTo>
                  <a:lnTo>
                    <a:pt x="653" y="1272"/>
                  </a:lnTo>
                  <a:lnTo>
                    <a:pt x="650" y="1271"/>
                  </a:lnTo>
                  <a:lnTo>
                    <a:pt x="649" y="1269"/>
                  </a:lnTo>
                  <a:lnTo>
                    <a:pt x="647" y="1268"/>
                  </a:lnTo>
                  <a:lnTo>
                    <a:pt x="646" y="1268"/>
                  </a:lnTo>
                  <a:lnTo>
                    <a:pt x="644" y="1267"/>
                  </a:lnTo>
                  <a:lnTo>
                    <a:pt x="643" y="1265"/>
                  </a:lnTo>
                  <a:lnTo>
                    <a:pt x="641" y="1264"/>
                  </a:lnTo>
                  <a:lnTo>
                    <a:pt x="640" y="1263"/>
                  </a:lnTo>
                  <a:lnTo>
                    <a:pt x="639" y="1261"/>
                  </a:lnTo>
                  <a:lnTo>
                    <a:pt x="636" y="1260"/>
                  </a:lnTo>
                  <a:lnTo>
                    <a:pt x="634" y="1260"/>
                  </a:lnTo>
                  <a:lnTo>
                    <a:pt x="633" y="1260"/>
                  </a:lnTo>
                  <a:lnTo>
                    <a:pt x="630" y="1260"/>
                  </a:lnTo>
                  <a:lnTo>
                    <a:pt x="629" y="1260"/>
                  </a:lnTo>
                  <a:lnTo>
                    <a:pt x="626" y="1259"/>
                  </a:lnTo>
                  <a:lnTo>
                    <a:pt x="625" y="1259"/>
                  </a:lnTo>
                  <a:lnTo>
                    <a:pt x="622" y="1259"/>
                  </a:lnTo>
                  <a:lnTo>
                    <a:pt x="620" y="1259"/>
                  </a:lnTo>
                  <a:lnTo>
                    <a:pt x="617" y="1259"/>
                  </a:lnTo>
                  <a:lnTo>
                    <a:pt x="616" y="1260"/>
                  </a:lnTo>
                  <a:lnTo>
                    <a:pt x="615" y="1261"/>
                  </a:lnTo>
                  <a:lnTo>
                    <a:pt x="613" y="1263"/>
                  </a:lnTo>
                  <a:lnTo>
                    <a:pt x="612" y="1264"/>
                  </a:lnTo>
                  <a:lnTo>
                    <a:pt x="610" y="1265"/>
                  </a:lnTo>
                  <a:lnTo>
                    <a:pt x="610" y="1267"/>
                  </a:lnTo>
                  <a:lnTo>
                    <a:pt x="609" y="1269"/>
                  </a:lnTo>
                  <a:lnTo>
                    <a:pt x="609" y="1271"/>
                  </a:lnTo>
                  <a:lnTo>
                    <a:pt x="606" y="1273"/>
                  </a:lnTo>
                  <a:lnTo>
                    <a:pt x="609" y="1274"/>
                  </a:lnTo>
                  <a:lnTo>
                    <a:pt x="612" y="1276"/>
                  </a:lnTo>
                  <a:lnTo>
                    <a:pt x="609" y="1278"/>
                  </a:lnTo>
                  <a:lnTo>
                    <a:pt x="609" y="1281"/>
                  </a:lnTo>
                  <a:lnTo>
                    <a:pt x="609" y="1282"/>
                  </a:lnTo>
                  <a:lnTo>
                    <a:pt x="610" y="1284"/>
                  </a:lnTo>
                  <a:lnTo>
                    <a:pt x="610" y="1286"/>
                  </a:lnTo>
                  <a:lnTo>
                    <a:pt x="610" y="1288"/>
                  </a:lnTo>
                  <a:lnTo>
                    <a:pt x="610" y="1289"/>
                  </a:lnTo>
                  <a:lnTo>
                    <a:pt x="610" y="1291"/>
                  </a:lnTo>
                  <a:lnTo>
                    <a:pt x="610" y="1293"/>
                  </a:lnTo>
                  <a:lnTo>
                    <a:pt x="609" y="1294"/>
                  </a:lnTo>
                  <a:lnTo>
                    <a:pt x="608" y="1295"/>
                  </a:lnTo>
                  <a:lnTo>
                    <a:pt x="606" y="1297"/>
                  </a:lnTo>
                  <a:lnTo>
                    <a:pt x="605" y="1298"/>
                  </a:lnTo>
                  <a:lnTo>
                    <a:pt x="603" y="1299"/>
                  </a:lnTo>
                  <a:lnTo>
                    <a:pt x="602" y="1301"/>
                  </a:lnTo>
                  <a:lnTo>
                    <a:pt x="600" y="1302"/>
                  </a:lnTo>
                  <a:lnTo>
                    <a:pt x="599" y="1303"/>
                  </a:lnTo>
                  <a:lnTo>
                    <a:pt x="599" y="1305"/>
                  </a:lnTo>
                  <a:lnTo>
                    <a:pt x="599" y="1306"/>
                  </a:lnTo>
                  <a:lnTo>
                    <a:pt x="598" y="1309"/>
                  </a:lnTo>
                  <a:lnTo>
                    <a:pt x="598" y="1310"/>
                  </a:lnTo>
                  <a:lnTo>
                    <a:pt x="598" y="1311"/>
                  </a:lnTo>
                  <a:lnTo>
                    <a:pt x="596" y="1314"/>
                  </a:lnTo>
                  <a:lnTo>
                    <a:pt x="596" y="1316"/>
                  </a:lnTo>
                  <a:lnTo>
                    <a:pt x="596" y="1318"/>
                  </a:lnTo>
                  <a:lnTo>
                    <a:pt x="596" y="1320"/>
                  </a:lnTo>
                  <a:lnTo>
                    <a:pt x="595" y="1322"/>
                  </a:lnTo>
                  <a:lnTo>
                    <a:pt x="595" y="1323"/>
                  </a:lnTo>
                  <a:lnTo>
                    <a:pt x="595" y="1326"/>
                  </a:lnTo>
                  <a:lnTo>
                    <a:pt x="595" y="1327"/>
                  </a:lnTo>
                  <a:lnTo>
                    <a:pt x="595" y="1328"/>
                  </a:lnTo>
                  <a:lnTo>
                    <a:pt x="596" y="1331"/>
                  </a:lnTo>
                  <a:lnTo>
                    <a:pt x="596" y="1332"/>
                  </a:lnTo>
                  <a:lnTo>
                    <a:pt x="596" y="1336"/>
                  </a:lnTo>
                  <a:lnTo>
                    <a:pt x="593" y="1333"/>
                  </a:lnTo>
                  <a:lnTo>
                    <a:pt x="591" y="1333"/>
                  </a:lnTo>
                  <a:lnTo>
                    <a:pt x="589" y="1332"/>
                  </a:lnTo>
                  <a:lnTo>
                    <a:pt x="588" y="1332"/>
                  </a:lnTo>
                  <a:lnTo>
                    <a:pt x="585" y="1331"/>
                  </a:lnTo>
                  <a:lnTo>
                    <a:pt x="584" y="1331"/>
                  </a:lnTo>
                  <a:lnTo>
                    <a:pt x="582" y="1329"/>
                  </a:lnTo>
                  <a:lnTo>
                    <a:pt x="582" y="1328"/>
                  </a:lnTo>
                  <a:lnTo>
                    <a:pt x="581" y="1326"/>
                  </a:lnTo>
                  <a:lnTo>
                    <a:pt x="581" y="1324"/>
                  </a:lnTo>
                  <a:lnTo>
                    <a:pt x="579" y="1323"/>
                  </a:lnTo>
                  <a:lnTo>
                    <a:pt x="579" y="1320"/>
                  </a:lnTo>
                  <a:lnTo>
                    <a:pt x="578" y="1319"/>
                  </a:lnTo>
                  <a:lnTo>
                    <a:pt x="578" y="1318"/>
                  </a:lnTo>
                  <a:lnTo>
                    <a:pt x="576" y="1316"/>
                  </a:lnTo>
                  <a:lnTo>
                    <a:pt x="575" y="1314"/>
                  </a:lnTo>
                  <a:lnTo>
                    <a:pt x="575" y="1312"/>
                  </a:lnTo>
                  <a:lnTo>
                    <a:pt x="574" y="1311"/>
                  </a:lnTo>
                  <a:lnTo>
                    <a:pt x="572" y="1310"/>
                  </a:lnTo>
                  <a:lnTo>
                    <a:pt x="571" y="1309"/>
                  </a:lnTo>
                  <a:lnTo>
                    <a:pt x="571" y="1307"/>
                  </a:lnTo>
                  <a:lnTo>
                    <a:pt x="569" y="1305"/>
                  </a:lnTo>
                  <a:lnTo>
                    <a:pt x="568" y="1303"/>
                  </a:lnTo>
                  <a:lnTo>
                    <a:pt x="567" y="1302"/>
                  </a:lnTo>
                  <a:lnTo>
                    <a:pt x="565" y="1301"/>
                  </a:lnTo>
                  <a:lnTo>
                    <a:pt x="564" y="1299"/>
                  </a:lnTo>
                  <a:lnTo>
                    <a:pt x="562" y="1297"/>
                  </a:lnTo>
                  <a:lnTo>
                    <a:pt x="561" y="1295"/>
                  </a:lnTo>
                  <a:lnTo>
                    <a:pt x="561" y="1294"/>
                  </a:lnTo>
                  <a:lnTo>
                    <a:pt x="559" y="1293"/>
                  </a:lnTo>
                  <a:lnTo>
                    <a:pt x="558" y="1291"/>
                  </a:lnTo>
                  <a:lnTo>
                    <a:pt x="557" y="1289"/>
                  </a:lnTo>
                  <a:lnTo>
                    <a:pt x="555" y="1288"/>
                  </a:lnTo>
                  <a:lnTo>
                    <a:pt x="554" y="1286"/>
                  </a:lnTo>
                  <a:lnTo>
                    <a:pt x="554" y="1285"/>
                  </a:lnTo>
                  <a:lnTo>
                    <a:pt x="552" y="1284"/>
                  </a:lnTo>
                  <a:lnTo>
                    <a:pt x="551" y="1281"/>
                  </a:lnTo>
                  <a:lnTo>
                    <a:pt x="550" y="1280"/>
                  </a:lnTo>
                  <a:lnTo>
                    <a:pt x="547" y="1276"/>
                  </a:lnTo>
                  <a:lnTo>
                    <a:pt x="550" y="1274"/>
                  </a:lnTo>
                  <a:lnTo>
                    <a:pt x="547" y="1273"/>
                  </a:lnTo>
                  <a:lnTo>
                    <a:pt x="545" y="1271"/>
                  </a:lnTo>
                  <a:lnTo>
                    <a:pt x="545" y="1269"/>
                  </a:lnTo>
                  <a:lnTo>
                    <a:pt x="544" y="1268"/>
                  </a:lnTo>
                  <a:lnTo>
                    <a:pt x="538" y="1268"/>
                  </a:lnTo>
                  <a:lnTo>
                    <a:pt x="541" y="1264"/>
                  </a:lnTo>
                  <a:lnTo>
                    <a:pt x="541" y="1261"/>
                  </a:lnTo>
                  <a:lnTo>
                    <a:pt x="538" y="1257"/>
                  </a:lnTo>
                  <a:lnTo>
                    <a:pt x="540" y="1255"/>
                  </a:lnTo>
                  <a:lnTo>
                    <a:pt x="541" y="1252"/>
                  </a:lnTo>
                  <a:lnTo>
                    <a:pt x="541" y="1251"/>
                  </a:lnTo>
                  <a:lnTo>
                    <a:pt x="541" y="1250"/>
                  </a:lnTo>
                  <a:lnTo>
                    <a:pt x="544" y="1250"/>
                  </a:lnTo>
                  <a:lnTo>
                    <a:pt x="545" y="1250"/>
                  </a:lnTo>
                  <a:lnTo>
                    <a:pt x="547" y="1251"/>
                  </a:lnTo>
                  <a:lnTo>
                    <a:pt x="550" y="1251"/>
                  </a:lnTo>
                  <a:lnTo>
                    <a:pt x="551" y="1252"/>
                  </a:lnTo>
                  <a:lnTo>
                    <a:pt x="554" y="1252"/>
                  </a:lnTo>
                  <a:lnTo>
                    <a:pt x="555" y="1253"/>
                  </a:lnTo>
                  <a:lnTo>
                    <a:pt x="558" y="1253"/>
                  </a:lnTo>
                  <a:lnTo>
                    <a:pt x="561" y="1257"/>
                  </a:lnTo>
                  <a:lnTo>
                    <a:pt x="564" y="1257"/>
                  </a:lnTo>
                  <a:lnTo>
                    <a:pt x="568" y="1257"/>
                  </a:lnTo>
                  <a:lnTo>
                    <a:pt x="571" y="1259"/>
                  </a:lnTo>
                  <a:lnTo>
                    <a:pt x="576" y="1260"/>
                  </a:lnTo>
                  <a:lnTo>
                    <a:pt x="579" y="1261"/>
                  </a:lnTo>
                  <a:lnTo>
                    <a:pt x="584" y="1261"/>
                  </a:lnTo>
                  <a:lnTo>
                    <a:pt x="586" y="1260"/>
                  </a:lnTo>
                  <a:lnTo>
                    <a:pt x="589" y="1257"/>
                  </a:lnTo>
                  <a:lnTo>
                    <a:pt x="591" y="1256"/>
                  </a:lnTo>
                  <a:lnTo>
                    <a:pt x="592" y="1255"/>
                  </a:lnTo>
                  <a:lnTo>
                    <a:pt x="591" y="1252"/>
                  </a:lnTo>
                  <a:lnTo>
                    <a:pt x="591" y="1250"/>
                  </a:lnTo>
                  <a:lnTo>
                    <a:pt x="591" y="1248"/>
                  </a:lnTo>
                  <a:lnTo>
                    <a:pt x="591" y="1247"/>
                  </a:lnTo>
                  <a:lnTo>
                    <a:pt x="589" y="1244"/>
                  </a:lnTo>
                  <a:lnTo>
                    <a:pt x="589" y="1243"/>
                  </a:lnTo>
                  <a:lnTo>
                    <a:pt x="589" y="1240"/>
                  </a:lnTo>
                  <a:lnTo>
                    <a:pt x="588" y="1239"/>
                  </a:lnTo>
                  <a:lnTo>
                    <a:pt x="588" y="1238"/>
                  </a:lnTo>
                  <a:lnTo>
                    <a:pt x="588" y="1235"/>
                  </a:lnTo>
                  <a:lnTo>
                    <a:pt x="586" y="1234"/>
                  </a:lnTo>
                  <a:lnTo>
                    <a:pt x="585" y="1233"/>
                  </a:lnTo>
                  <a:lnTo>
                    <a:pt x="585" y="1231"/>
                  </a:lnTo>
                  <a:lnTo>
                    <a:pt x="584" y="1230"/>
                  </a:lnTo>
                  <a:lnTo>
                    <a:pt x="582" y="1229"/>
                  </a:lnTo>
                  <a:lnTo>
                    <a:pt x="581" y="1227"/>
                  </a:lnTo>
                  <a:lnTo>
                    <a:pt x="578" y="1227"/>
                  </a:lnTo>
                  <a:lnTo>
                    <a:pt x="576" y="1226"/>
                  </a:lnTo>
                  <a:lnTo>
                    <a:pt x="574" y="1226"/>
                  </a:lnTo>
                  <a:lnTo>
                    <a:pt x="572" y="1225"/>
                  </a:lnTo>
                  <a:lnTo>
                    <a:pt x="571" y="1225"/>
                  </a:lnTo>
                  <a:lnTo>
                    <a:pt x="568" y="1225"/>
                  </a:lnTo>
                  <a:lnTo>
                    <a:pt x="567" y="1225"/>
                  </a:lnTo>
                  <a:lnTo>
                    <a:pt x="564" y="1223"/>
                  </a:lnTo>
                  <a:lnTo>
                    <a:pt x="562" y="1223"/>
                  </a:lnTo>
                  <a:lnTo>
                    <a:pt x="561" y="1223"/>
                  </a:lnTo>
                  <a:lnTo>
                    <a:pt x="558" y="1223"/>
                  </a:lnTo>
                  <a:lnTo>
                    <a:pt x="557" y="1223"/>
                  </a:lnTo>
                  <a:lnTo>
                    <a:pt x="554" y="1223"/>
                  </a:lnTo>
                  <a:lnTo>
                    <a:pt x="552" y="1222"/>
                  </a:lnTo>
                  <a:lnTo>
                    <a:pt x="550" y="1222"/>
                  </a:lnTo>
                  <a:lnTo>
                    <a:pt x="548" y="1222"/>
                  </a:lnTo>
                  <a:lnTo>
                    <a:pt x="547" y="1221"/>
                  </a:lnTo>
                  <a:lnTo>
                    <a:pt x="545" y="1218"/>
                  </a:lnTo>
                  <a:lnTo>
                    <a:pt x="550" y="1214"/>
                  </a:lnTo>
                  <a:lnTo>
                    <a:pt x="547" y="1213"/>
                  </a:lnTo>
                  <a:lnTo>
                    <a:pt x="547" y="1212"/>
                  </a:lnTo>
                  <a:lnTo>
                    <a:pt x="547" y="1209"/>
                  </a:lnTo>
                  <a:lnTo>
                    <a:pt x="547" y="1208"/>
                  </a:lnTo>
                  <a:lnTo>
                    <a:pt x="548" y="1206"/>
                  </a:lnTo>
                  <a:lnTo>
                    <a:pt x="550" y="1205"/>
                  </a:lnTo>
                  <a:lnTo>
                    <a:pt x="551" y="1204"/>
                  </a:lnTo>
                  <a:lnTo>
                    <a:pt x="554" y="1204"/>
                  </a:lnTo>
                  <a:lnTo>
                    <a:pt x="555" y="1202"/>
                  </a:lnTo>
                  <a:lnTo>
                    <a:pt x="557" y="1201"/>
                  </a:lnTo>
                  <a:lnTo>
                    <a:pt x="558" y="1200"/>
                  </a:lnTo>
                  <a:lnTo>
                    <a:pt x="561" y="1200"/>
                  </a:lnTo>
                  <a:lnTo>
                    <a:pt x="562" y="1198"/>
                  </a:lnTo>
                  <a:lnTo>
                    <a:pt x="564" y="1197"/>
                  </a:lnTo>
                  <a:lnTo>
                    <a:pt x="565" y="1196"/>
                  </a:lnTo>
                  <a:lnTo>
                    <a:pt x="567" y="1195"/>
                  </a:lnTo>
                  <a:lnTo>
                    <a:pt x="568" y="1193"/>
                  </a:lnTo>
                  <a:lnTo>
                    <a:pt x="569" y="1192"/>
                  </a:lnTo>
                  <a:lnTo>
                    <a:pt x="569" y="1191"/>
                  </a:lnTo>
                  <a:lnTo>
                    <a:pt x="571" y="1188"/>
                  </a:lnTo>
                  <a:lnTo>
                    <a:pt x="572" y="1187"/>
                  </a:lnTo>
                  <a:lnTo>
                    <a:pt x="574" y="1185"/>
                  </a:lnTo>
                  <a:lnTo>
                    <a:pt x="575" y="1181"/>
                  </a:lnTo>
                  <a:lnTo>
                    <a:pt x="576" y="1179"/>
                  </a:lnTo>
                  <a:lnTo>
                    <a:pt x="576" y="1175"/>
                  </a:lnTo>
                  <a:lnTo>
                    <a:pt x="576" y="1174"/>
                  </a:lnTo>
                  <a:lnTo>
                    <a:pt x="575" y="1172"/>
                  </a:lnTo>
                  <a:lnTo>
                    <a:pt x="575" y="1171"/>
                  </a:lnTo>
                  <a:lnTo>
                    <a:pt x="575" y="1168"/>
                  </a:lnTo>
                  <a:lnTo>
                    <a:pt x="575" y="1166"/>
                  </a:lnTo>
                  <a:lnTo>
                    <a:pt x="575" y="1163"/>
                  </a:lnTo>
                  <a:lnTo>
                    <a:pt x="574" y="1160"/>
                  </a:lnTo>
                  <a:lnTo>
                    <a:pt x="574" y="1158"/>
                  </a:lnTo>
                  <a:lnTo>
                    <a:pt x="574" y="1157"/>
                  </a:lnTo>
                  <a:lnTo>
                    <a:pt x="572" y="1155"/>
                  </a:lnTo>
                  <a:lnTo>
                    <a:pt x="572" y="1153"/>
                  </a:lnTo>
                  <a:lnTo>
                    <a:pt x="571" y="1151"/>
                  </a:lnTo>
                  <a:lnTo>
                    <a:pt x="569" y="1150"/>
                  </a:lnTo>
                  <a:lnTo>
                    <a:pt x="565" y="1147"/>
                  </a:lnTo>
                  <a:lnTo>
                    <a:pt x="572" y="1143"/>
                  </a:lnTo>
                  <a:lnTo>
                    <a:pt x="571" y="1141"/>
                  </a:lnTo>
                  <a:lnTo>
                    <a:pt x="571" y="1140"/>
                  </a:lnTo>
                  <a:lnTo>
                    <a:pt x="571" y="1137"/>
                  </a:lnTo>
                  <a:lnTo>
                    <a:pt x="571" y="1136"/>
                  </a:lnTo>
                  <a:lnTo>
                    <a:pt x="571" y="1133"/>
                  </a:lnTo>
                  <a:lnTo>
                    <a:pt x="572" y="1132"/>
                  </a:lnTo>
                  <a:lnTo>
                    <a:pt x="572" y="1130"/>
                  </a:lnTo>
                  <a:lnTo>
                    <a:pt x="572" y="1128"/>
                  </a:lnTo>
                  <a:lnTo>
                    <a:pt x="572" y="1126"/>
                  </a:lnTo>
                  <a:lnTo>
                    <a:pt x="572" y="1124"/>
                  </a:lnTo>
                  <a:lnTo>
                    <a:pt x="574" y="1122"/>
                  </a:lnTo>
                  <a:lnTo>
                    <a:pt x="574" y="1120"/>
                  </a:lnTo>
                  <a:lnTo>
                    <a:pt x="574" y="1119"/>
                  </a:lnTo>
                  <a:lnTo>
                    <a:pt x="574" y="1116"/>
                  </a:lnTo>
                  <a:lnTo>
                    <a:pt x="575" y="1115"/>
                  </a:lnTo>
                  <a:lnTo>
                    <a:pt x="575" y="1113"/>
                  </a:lnTo>
                  <a:lnTo>
                    <a:pt x="575" y="1112"/>
                  </a:lnTo>
                  <a:lnTo>
                    <a:pt x="575" y="1109"/>
                  </a:lnTo>
                  <a:lnTo>
                    <a:pt x="575" y="1108"/>
                  </a:lnTo>
                  <a:lnTo>
                    <a:pt x="576" y="1104"/>
                  </a:lnTo>
                  <a:lnTo>
                    <a:pt x="576" y="1103"/>
                  </a:lnTo>
                  <a:lnTo>
                    <a:pt x="576" y="1102"/>
                  </a:lnTo>
                  <a:lnTo>
                    <a:pt x="576" y="1099"/>
                  </a:lnTo>
                  <a:lnTo>
                    <a:pt x="578" y="1098"/>
                  </a:lnTo>
                  <a:lnTo>
                    <a:pt x="578" y="1095"/>
                  </a:lnTo>
                  <a:lnTo>
                    <a:pt x="578" y="1094"/>
                  </a:lnTo>
                  <a:lnTo>
                    <a:pt x="578" y="1091"/>
                  </a:lnTo>
                  <a:lnTo>
                    <a:pt x="578" y="1090"/>
                  </a:lnTo>
                  <a:lnTo>
                    <a:pt x="578" y="1088"/>
                  </a:lnTo>
                  <a:lnTo>
                    <a:pt x="579" y="1086"/>
                  </a:lnTo>
                  <a:lnTo>
                    <a:pt x="579" y="1084"/>
                  </a:lnTo>
                  <a:lnTo>
                    <a:pt x="579" y="1082"/>
                  </a:lnTo>
                  <a:lnTo>
                    <a:pt x="579" y="1081"/>
                  </a:lnTo>
                  <a:lnTo>
                    <a:pt x="581" y="1077"/>
                  </a:lnTo>
                  <a:lnTo>
                    <a:pt x="584" y="1077"/>
                  </a:lnTo>
                  <a:lnTo>
                    <a:pt x="586" y="1075"/>
                  </a:lnTo>
                  <a:lnTo>
                    <a:pt x="589" y="1073"/>
                  </a:lnTo>
                  <a:lnTo>
                    <a:pt x="592" y="1073"/>
                  </a:lnTo>
                  <a:lnTo>
                    <a:pt x="593" y="1073"/>
                  </a:lnTo>
                  <a:lnTo>
                    <a:pt x="596" y="1071"/>
                  </a:lnTo>
                  <a:lnTo>
                    <a:pt x="600" y="1070"/>
                  </a:lnTo>
                  <a:lnTo>
                    <a:pt x="605" y="1070"/>
                  </a:lnTo>
                  <a:lnTo>
                    <a:pt x="609" y="1070"/>
                  </a:lnTo>
                  <a:lnTo>
                    <a:pt x="610" y="1066"/>
                  </a:lnTo>
                  <a:lnTo>
                    <a:pt x="610" y="1065"/>
                  </a:lnTo>
                  <a:lnTo>
                    <a:pt x="609" y="1062"/>
                  </a:lnTo>
                  <a:lnTo>
                    <a:pt x="609" y="1061"/>
                  </a:lnTo>
                  <a:lnTo>
                    <a:pt x="609" y="1060"/>
                  </a:lnTo>
                  <a:lnTo>
                    <a:pt x="609" y="1058"/>
                  </a:lnTo>
                  <a:lnTo>
                    <a:pt x="609" y="1057"/>
                  </a:lnTo>
                  <a:lnTo>
                    <a:pt x="609" y="1054"/>
                  </a:lnTo>
                  <a:lnTo>
                    <a:pt x="608" y="1053"/>
                  </a:lnTo>
                  <a:lnTo>
                    <a:pt x="608" y="1052"/>
                  </a:lnTo>
                  <a:lnTo>
                    <a:pt x="608" y="1050"/>
                  </a:lnTo>
                  <a:lnTo>
                    <a:pt x="608" y="1046"/>
                  </a:lnTo>
                  <a:lnTo>
                    <a:pt x="606" y="1043"/>
                  </a:lnTo>
                  <a:lnTo>
                    <a:pt x="605" y="1041"/>
                  </a:lnTo>
                  <a:lnTo>
                    <a:pt x="603" y="1043"/>
                  </a:lnTo>
                  <a:lnTo>
                    <a:pt x="600" y="1043"/>
                  </a:lnTo>
                  <a:lnTo>
                    <a:pt x="599" y="1043"/>
                  </a:lnTo>
                  <a:lnTo>
                    <a:pt x="598" y="1043"/>
                  </a:lnTo>
                  <a:lnTo>
                    <a:pt x="595" y="1044"/>
                  </a:lnTo>
                  <a:lnTo>
                    <a:pt x="593" y="1044"/>
                  </a:lnTo>
                  <a:lnTo>
                    <a:pt x="592" y="1045"/>
                  </a:lnTo>
                  <a:lnTo>
                    <a:pt x="592" y="1049"/>
                  </a:lnTo>
                  <a:lnTo>
                    <a:pt x="589" y="1049"/>
                  </a:lnTo>
                  <a:lnTo>
                    <a:pt x="588" y="1050"/>
                  </a:lnTo>
                  <a:lnTo>
                    <a:pt x="585" y="1050"/>
                  </a:lnTo>
                  <a:lnTo>
                    <a:pt x="584" y="1050"/>
                  </a:lnTo>
                  <a:lnTo>
                    <a:pt x="581" y="1050"/>
                  </a:lnTo>
                  <a:lnTo>
                    <a:pt x="579" y="1052"/>
                  </a:lnTo>
                  <a:lnTo>
                    <a:pt x="576" y="1052"/>
                  </a:lnTo>
                  <a:lnTo>
                    <a:pt x="575" y="1052"/>
                  </a:lnTo>
                  <a:lnTo>
                    <a:pt x="572" y="1052"/>
                  </a:lnTo>
                  <a:lnTo>
                    <a:pt x="571" y="1053"/>
                  </a:lnTo>
                  <a:lnTo>
                    <a:pt x="568" y="1053"/>
                  </a:lnTo>
                  <a:lnTo>
                    <a:pt x="568" y="1056"/>
                  </a:lnTo>
                  <a:lnTo>
                    <a:pt x="567" y="1057"/>
                  </a:lnTo>
                  <a:lnTo>
                    <a:pt x="565" y="1058"/>
                  </a:lnTo>
                  <a:lnTo>
                    <a:pt x="562" y="1060"/>
                  </a:lnTo>
                  <a:lnTo>
                    <a:pt x="561" y="1061"/>
                  </a:lnTo>
                  <a:lnTo>
                    <a:pt x="559" y="1062"/>
                  </a:lnTo>
                  <a:lnTo>
                    <a:pt x="555" y="1065"/>
                  </a:lnTo>
                  <a:lnTo>
                    <a:pt x="551" y="1066"/>
                  </a:lnTo>
                  <a:lnTo>
                    <a:pt x="550" y="1066"/>
                  </a:lnTo>
                  <a:lnTo>
                    <a:pt x="548" y="1067"/>
                  </a:lnTo>
                  <a:lnTo>
                    <a:pt x="545" y="1067"/>
                  </a:lnTo>
                  <a:lnTo>
                    <a:pt x="544" y="1069"/>
                  </a:lnTo>
                  <a:lnTo>
                    <a:pt x="543" y="1069"/>
                  </a:lnTo>
                  <a:lnTo>
                    <a:pt x="540" y="1070"/>
                  </a:lnTo>
                  <a:lnTo>
                    <a:pt x="538" y="1070"/>
                  </a:lnTo>
                  <a:lnTo>
                    <a:pt x="535" y="1071"/>
                  </a:lnTo>
                  <a:lnTo>
                    <a:pt x="534" y="1071"/>
                  </a:lnTo>
                  <a:lnTo>
                    <a:pt x="533" y="1073"/>
                  </a:lnTo>
                  <a:lnTo>
                    <a:pt x="530" y="1073"/>
                  </a:lnTo>
                  <a:lnTo>
                    <a:pt x="528" y="1074"/>
                  </a:lnTo>
                  <a:lnTo>
                    <a:pt x="527" y="1074"/>
                  </a:lnTo>
                  <a:lnTo>
                    <a:pt x="524" y="1075"/>
                  </a:lnTo>
                  <a:lnTo>
                    <a:pt x="523" y="1075"/>
                  </a:lnTo>
                  <a:lnTo>
                    <a:pt x="521" y="1077"/>
                  </a:lnTo>
                  <a:lnTo>
                    <a:pt x="520" y="1077"/>
                  </a:lnTo>
                  <a:lnTo>
                    <a:pt x="517" y="1078"/>
                  </a:lnTo>
                  <a:lnTo>
                    <a:pt x="516" y="1078"/>
                  </a:lnTo>
                  <a:lnTo>
                    <a:pt x="514" y="1079"/>
                  </a:lnTo>
                  <a:lnTo>
                    <a:pt x="511" y="1079"/>
                  </a:lnTo>
                  <a:lnTo>
                    <a:pt x="510" y="1081"/>
                  </a:lnTo>
                  <a:lnTo>
                    <a:pt x="509" y="1081"/>
                  </a:lnTo>
                  <a:lnTo>
                    <a:pt x="506" y="1082"/>
                  </a:lnTo>
                  <a:lnTo>
                    <a:pt x="504" y="1083"/>
                  </a:lnTo>
                  <a:lnTo>
                    <a:pt x="503" y="1083"/>
                  </a:lnTo>
                  <a:lnTo>
                    <a:pt x="500" y="1083"/>
                  </a:lnTo>
                  <a:lnTo>
                    <a:pt x="499" y="1083"/>
                  </a:lnTo>
                  <a:lnTo>
                    <a:pt x="496" y="1083"/>
                  </a:lnTo>
                  <a:lnTo>
                    <a:pt x="494" y="1083"/>
                  </a:lnTo>
                  <a:lnTo>
                    <a:pt x="492" y="1083"/>
                  </a:lnTo>
                  <a:lnTo>
                    <a:pt x="490" y="1083"/>
                  </a:lnTo>
                  <a:lnTo>
                    <a:pt x="487" y="1083"/>
                  </a:lnTo>
                  <a:lnTo>
                    <a:pt x="486" y="1083"/>
                  </a:lnTo>
                  <a:lnTo>
                    <a:pt x="483" y="1082"/>
                  </a:lnTo>
                  <a:lnTo>
                    <a:pt x="480" y="1082"/>
                  </a:lnTo>
                  <a:lnTo>
                    <a:pt x="479" y="1082"/>
                  </a:lnTo>
                  <a:lnTo>
                    <a:pt x="477" y="1082"/>
                  </a:lnTo>
                  <a:lnTo>
                    <a:pt x="475" y="1082"/>
                  </a:lnTo>
                  <a:lnTo>
                    <a:pt x="472" y="1081"/>
                  </a:lnTo>
                  <a:lnTo>
                    <a:pt x="470" y="1081"/>
                  </a:lnTo>
                  <a:lnTo>
                    <a:pt x="469" y="1081"/>
                  </a:lnTo>
                  <a:lnTo>
                    <a:pt x="466" y="1081"/>
                  </a:lnTo>
                  <a:lnTo>
                    <a:pt x="463" y="1081"/>
                  </a:lnTo>
                  <a:lnTo>
                    <a:pt x="462" y="1079"/>
                  </a:lnTo>
                  <a:lnTo>
                    <a:pt x="461" y="1079"/>
                  </a:lnTo>
                  <a:lnTo>
                    <a:pt x="458" y="1079"/>
                  </a:lnTo>
                  <a:lnTo>
                    <a:pt x="456" y="1079"/>
                  </a:lnTo>
                  <a:lnTo>
                    <a:pt x="453" y="1079"/>
                  </a:lnTo>
                  <a:lnTo>
                    <a:pt x="452" y="1078"/>
                  </a:lnTo>
                  <a:lnTo>
                    <a:pt x="449" y="1078"/>
                  </a:lnTo>
                  <a:lnTo>
                    <a:pt x="448" y="1078"/>
                  </a:lnTo>
                  <a:lnTo>
                    <a:pt x="445" y="1078"/>
                  </a:lnTo>
                  <a:lnTo>
                    <a:pt x="444" y="1078"/>
                  </a:lnTo>
                  <a:lnTo>
                    <a:pt x="441" y="1078"/>
                  </a:lnTo>
                  <a:lnTo>
                    <a:pt x="439" y="1078"/>
                  </a:lnTo>
                  <a:lnTo>
                    <a:pt x="438" y="1078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1" y="1077"/>
                  </a:lnTo>
                  <a:lnTo>
                    <a:pt x="428" y="1077"/>
                  </a:lnTo>
                  <a:lnTo>
                    <a:pt x="427" y="1077"/>
                  </a:lnTo>
                  <a:lnTo>
                    <a:pt x="424" y="1077"/>
                  </a:lnTo>
                  <a:lnTo>
                    <a:pt x="422" y="1077"/>
                  </a:lnTo>
                  <a:lnTo>
                    <a:pt x="420" y="1077"/>
                  </a:lnTo>
                  <a:lnTo>
                    <a:pt x="418" y="1077"/>
                  </a:lnTo>
                  <a:lnTo>
                    <a:pt x="415" y="1077"/>
                  </a:lnTo>
                  <a:lnTo>
                    <a:pt x="412" y="1077"/>
                  </a:lnTo>
                  <a:lnTo>
                    <a:pt x="411" y="1075"/>
                  </a:lnTo>
                  <a:lnTo>
                    <a:pt x="410" y="1075"/>
                  </a:lnTo>
                  <a:lnTo>
                    <a:pt x="407" y="1075"/>
                  </a:lnTo>
                  <a:lnTo>
                    <a:pt x="405" y="1074"/>
                  </a:lnTo>
                  <a:lnTo>
                    <a:pt x="404" y="1074"/>
                  </a:lnTo>
                  <a:lnTo>
                    <a:pt x="401" y="1074"/>
                  </a:lnTo>
                  <a:lnTo>
                    <a:pt x="400" y="1074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3" y="1073"/>
                  </a:lnTo>
                  <a:lnTo>
                    <a:pt x="391" y="1071"/>
                  </a:lnTo>
                  <a:lnTo>
                    <a:pt x="388" y="1071"/>
                  </a:lnTo>
                  <a:lnTo>
                    <a:pt x="387" y="1071"/>
                  </a:lnTo>
                  <a:lnTo>
                    <a:pt x="384" y="1070"/>
                  </a:lnTo>
                  <a:lnTo>
                    <a:pt x="383" y="1070"/>
                  </a:lnTo>
                  <a:lnTo>
                    <a:pt x="380" y="1070"/>
                  </a:lnTo>
                  <a:lnTo>
                    <a:pt x="376" y="1069"/>
                  </a:lnTo>
                  <a:lnTo>
                    <a:pt x="373" y="1067"/>
                  </a:lnTo>
                  <a:lnTo>
                    <a:pt x="371" y="1067"/>
                  </a:lnTo>
                  <a:lnTo>
                    <a:pt x="369" y="1066"/>
                  </a:lnTo>
                  <a:lnTo>
                    <a:pt x="367" y="1066"/>
                  </a:lnTo>
                  <a:lnTo>
                    <a:pt x="366" y="1065"/>
                  </a:lnTo>
                  <a:lnTo>
                    <a:pt x="364" y="1065"/>
                  </a:lnTo>
                  <a:lnTo>
                    <a:pt x="362" y="1064"/>
                  </a:lnTo>
                  <a:lnTo>
                    <a:pt x="360" y="1064"/>
                  </a:lnTo>
                  <a:lnTo>
                    <a:pt x="359" y="1062"/>
                  </a:lnTo>
                  <a:lnTo>
                    <a:pt x="356" y="1062"/>
                  </a:lnTo>
                  <a:lnTo>
                    <a:pt x="353" y="1061"/>
                  </a:lnTo>
                  <a:lnTo>
                    <a:pt x="352" y="1061"/>
                  </a:lnTo>
                  <a:lnTo>
                    <a:pt x="350" y="1060"/>
                  </a:lnTo>
                  <a:lnTo>
                    <a:pt x="347" y="1056"/>
                  </a:lnTo>
                  <a:lnTo>
                    <a:pt x="342" y="1056"/>
                  </a:lnTo>
                  <a:lnTo>
                    <a:pt x="338" y="1056"/>
                  </a:lnTo>
                  <a:lnTo>
                    <a:pt x="333" y="1054"/>
                  </a:lnTo>
                  <a:lnTo>
                    <a:pt x="328" y="1052"/>
                  </a:lnTo>
                  <a:lnTo>
                    <a:pt x="321" y="1049"/>
                  </a:lnTo>
                  <a:lnTo>
                    <a:pt x="318" y="1048"/>
                  </a:lnTo>
                  <a:lnTo>
                    <a:pt x="316" y="1046"/>
                  </a:lnTo>
                  <a:lnTo>
                    <a:pt x="312" y="1045"/>
                  </a:lnTo>
                  <a:lnTo>
                    <a:pt x="309" y="1043"/>
                  </a:lnTo>
                  <a:lnTo>
                    <a:pt x="305" y="1041"/>
                  </a:lnTo>
                  <a:lnTo>
                    <a:pt x="301" y="1040"/>
                  </a:lnTo>
                  <a:lnTo>
                    <a:pt x="297" y="1039"/>
                  </a:lnTo>
                  <a:lnTo>
                    <a:pt x="294" y="1039"/>
                  </a:lnTo>
                  <a:lnTo>
                    <a:pt x="291" y="1037"/>
                  </a:lnTo>
                  <a:lnTo>
                    <a:pt x="288" y="1036"/>
                  </a:lnTo>
                  <a:lnTo>
                    <a:pt x="289" y="1033"/>
                  </a:lnTo>
                  <a:lnTo>
                    <a:pt x="289" y="1032"/>
                  </a:lnTo>
                  <a:lnTo>
                    <a:pt x="289" y="1029"/>
                  </a:lnTo>
                  <a:lnTo>
                    <a:pt x="287" y="1026"/>
                  </a:lnTo>
                  <a:lnTo>
                    <a:pt x="291" y="1024"/>
                  </a:lnTo>
                  <a:lnTo>
                    <a:pt x="292" y="1020"/>
                  </a:lnTo>
                  <a:lnTo>
                    <a:pt x="288" y="1018"/>
                  </a:lnTo>
                  <a:lnTo>
                    <a:pt x="288" y="1016"/>
                  </a:lnTo>
                  <a:lnTo>
                    <a:pt x="288" y="1014"/>
                  </a:lnTo>
                  <a:lnTo>
                    <a:pt x="288" y="1012"/>
                  </a:lnTo>
                  <a:lnTo>
                    <a:pt x="288" y="1011"/>
                  </a:lnTo>
                  <a:lnTo>
                    <a:pt x="288" y="1008"/>
                  </a:lnTo>
                  <a:lnTo>
                    <a:pt x="288" y="1007"/>
                  </a:lnTo>
                  <a:lnTo>
                    <a:pt x="288" y="1005"/>
                  </a:lnTo>
                  <a:lnTo>
                    <a:pt x="288" y="1003"/>
                  </a:lnTo>
                  <a:lnTo>
                    <a:pt x="288" y="1002"/>
                  </a:lnTo>
                  <a:lnTo>
                    <a:pt x="287" y="1002"/>
                  </a:lnTo>
                  <a:lnTo>
                    <a:pt x="285" y="1002"/>
                  </a:lnTo>
                  <a:lnTo>
                    <a:pt x="282" y="1002"/>
                  </a:lnTo>
                  <a:lnTo>
                    <a:pt x="282" y="1001"/>
                  </a:lnTo>
                  <a:lnTo>
                    <a:pt x="282" y="998"/>
                  </a:lnTo>
                  <a:lnTo>
                    <a:pt x="282" y="997"/>
                  </a:lnTo>
                  <a:lnTo>
                    <a:pt x="282" y="995"/>
                  </a:lnTo>
                  <a:lnTo>
                    <a:pt x="282" y="993"/>
                  </a:lnTo>
                  <a:lnTo>
                    <a:pt x="282" y="991"/>
                  </a:lnTo>
                  <a:lnTo>
                    <a:pt x="282" y="990"/>
                  </a:lnTo>
                  <a:lnTo>
                    <a:pt x="282" y="988"/>
                  </a:lnTo>
                  <a:lnTo>
                    <a:pt x="282" y="986"/>
                  </a:lnTo>
                  <a:lnTo>
                    <a:pt x="282" y="985"/>
                  </a:lnTo>
                  <a:lnTo>
                    <a:pt x="280" y="985"/>
                  </a:lnTo>
                  <a:lnTo>
                    <a:pt x="278" y="985"/>
                  </a:lnTo>
                  <a:lnTo>
                    <a:pt x="275" y="982"/>
                  </a:lnTo>
                  <a:lnTo>
                    <a:pt x="270" y="985"/>
                  </a:lnTo>
                  <a:lnTo>
                    <a:pt x="268" y="982"/>
                  </a:lnTo>
                  <a:lnTo>
                    <a:pt x="267" y="981"/>
                  </a:lnTo>
                  <a:lnTo>
                    <a:pt x="267" y="978"/>
                  </a:lnTo>
                  <a:lnTo>
                    <a:pt x="265" y="974"/>
                  </a:lnTo>
                  <a:lnTo>
                    <a:pt x="264" y="971"/>
                  </a:lnTo>
                  <a:lnTo>
                    <a:pt x="264" y="969"/>
                  </a:lnTo>
                  <a:lnTo>
                    <a:pt x="264" y="968"/>
                  </a:lnTo>
                  <a:lnTo>
                    <a:pt x="263" y="965"/>
                  </a:lnTo>
                  <a:lnTo>
                    <a:pt x="263" y="964"/>
                  </a:lnTo>
                  <a:lnTo>
                    <a:pt x="261" y="961"/>
                  </a:lnTo>
                  <a:lnTo>
                    <a:pt x="263" y="960"/>
                  </a:lnTo>
                  <a:lnTo>
                    <a:pt x="263" y="959"/>
                  </a:lnTo>
                  <a:lnTo>
                    <a:pt x="264" y="956"/>
                  </a:lnTo>
                  <a:lnTo>
                    <a:pt x="264" y="955"/>
                  </a:lnTo>
                  <a:lnTo>
                    <a:pt x="264" y="953"/>
                  </a:lnTo>
                  <a:lnTo>
                    <a:pt x="264" y="951"/>
                  </a:lnTo>
                  <a:lnTo>
                    <a:pt x="263" y="950"/>
                  </a:lnTo>
                  <a:lnTo>
                    <a:pt x="263" y="948"/>
                  </a:lnTo>
                  <a:lnTo>
                    <a:pt x="263" y="947"/>
                  </a:lnTo>
                  <a:lnTo>
                    <a:pt x="263" y="944"/>
                  </a:lnTo>
                  <a:lnTo>
                    <a:pt x="263" y="943"/>
                  </a:lnTo>
                  <a:lnTo>
                    <a:pt x="263" y="942"/>
                  </a:lnTo>
                  <a:lnTo>
                    <a:pt x="261" y="940"/>
                  </a:lnTo>
                  <a:lnTo>
                    <a:pt x="261" y="938"/>
                  </a:lnTo>
                  <a:lnTo>
                    <a:pt x="261" y="936"/>
                  </a:lnTo>
                  <a:lnTo>
                    <a:pt x="261" y="935"/>
                  </a:lnTo>
                  <a:lnTo>
                    <a:pt x="260" y="933"/>
                  </a:lnTo>
                  <a:lnTo>
                    <a:pt x="260" y="931"/>
                  </a:lnTo>
                  <a:lnTo>
                    <a:pt x="258" y="930"/>
                  </a:lnTo>
                  <a:lnTo>
                    <a:pt x="260" y="926"/>
                  </a:lnTo>
                  <a:lnTo>
                    <a:pt x="256" y="925"/>
                  </a:lnTo>
                  <a:lnTo>
                    <a:pt x="253" y="923"/>
                  </a:lnTo>
                  <a:lnTo>
                    <a:pt x="250" y="922"/>
                  </a:lnTo>
                  <a:lnTo>
                    <a:pt x="244" y="919"/>
                  </a:lnTo>
                  <a:lnTo>
                    <a:pt x="241" y="918"/>
                  </a:lnTo>
                  <a:lnTo>
                    <a:pt x="239" y="915"/>
                  </a:lnTo>
                  <a:lnTo>
                    <a:pt x="236" y="913"/>
                  </a:lnTo>
                  <a:lnTo>
                    <a:pt x="234" y="910"/>
                  </a:lnTo>
                  <a:lnTo>
                    <a:pt x="234" y="906"/>
                  </a:lnTo>
                  <a:lnTo>
                    <a:pt x="239" y="908"/>
                  </a:lnTo>
                  <a:lnTo>
                    <a:pt x="239" y="906"/>
                  </a:lnTo>
                  <a:lnTo>
                    <a:pt x="237" y="905"/>
                  </a:lnTo>
                  <a:lnTo>
                    <a:pt x="236" y="904"/>
                  </a:lnTo>
                  <a:lnTo>
                    <a:pt x="233" y="904"/>
                  </a:lnTo>
                  <a:lnTo>
                    <a:pt x="230" y="904"/>
                  </a:lnTo>
                  <a:lnTo>
                    <a:pt x="224" y="902"/>
                  </a:lnTo>
                  <a:lnTo>
                    <a:pt x="219" y="901"/>
                  </a:lnTo>
                  <a:lnTo>
                    <a:pt x="215" y="900"/>
                  </a:lnTo>
                  <a:lnTo>
                    <a:pt x="212" y="898"/>
                  </a:lnTo>
                  <a:lnTo>
                    <a:pt x="212" y="896"/>
                  </a:lnTo>
                  <a:lnTo>
                    <a:pt x="213" y="893"/>
                  </a:lnTo>
                  <a:lnTo>
                    <a:pt x="213" y="885"/>
                  </a:lnTo>
                  <a:lnTo>
                    <a:pt x="206" y="885"/>
                  </a:lnTo>
                  <a:lnTo>
                    <a:pt x="202" y="883"/>
                  </a:lnTo>
                  <a:lnTo>
                    <a:pt x="199" y="881"/>
                  </a:lnTo>
                  <a:lnTo>
                    <a:pt x="195" y="880"/>
                  </a:lnTo>
                  <a:lnTo>
                    <a:pt x="189" y="880"/>
                  </a:lnTo>
                  <a:lnTo>
                    <a:pt x="188" y="881"/>
                  </a:lnTo>
                  <a:lnTo>
                    <a:pt x="188" y="883"/>
                  </a:lnTo>
                  <a:lnTo>
                    <a:pt x="185" y="884"/>
                  </a:lnTo>
                  <a:lnTo>
                    <a:pt x="182" y="885"/>
                  </a:lnTo>
                  <a:lnTo>
                    <a:pt x="178" y="888"/>
                  </a:lnTo>
                  <a:lnTo>
                    <a:pt x="176" y="892"/>
                  </a:lnTo>
                  <a:lnTo>
                    <a:pt x="174" y="893"/>
                  </a:lnTo>
                  <a:lnTo>
                    <a:pt x="171" y="896"/>
                  </a:lnTo>
                  <a:lnTo>
                    <a:pt x="165" y="896"/>
                  </a:lnTo>
                  <a:lnTo>
                    <a:pt x="162" y="897"/>
                  </a:lnTo>
                  <a:lnTo>
                    <a:pt x="157" y="895"/>
                  </a:lnTo>
                  <a:lnTo>
                    <a:pt x="151" y="893"/>
                  </a:lnTo>
                  <a:lnTo>
                    <a:pt x="149" y="893"/>
                  </a:lnTo>
                  <a:lnTo>
                    <a:pt x="145" y="895"/>
                  </a:lnTo>
                  <a:lnTo>
                    <a:pt x="144" y="892"/>
                  </a:lnTo>
                  <a:lnTo>
                    <a:pt x="141" y="892"/>
                  </a:lnTo>
                  <a:lnTo>
                    <a:pt x="135" y="892"/>
                  </a:lnTo>
                  <a:lnTo>
                    <a:pt x="133" y="897"/>
                  </a:lnTo>
                  <a:lnTo>
                    <a:pt x="133" y="900"/>
                  </a:lnTo>
                  <a:lnTo>
                    <a:pt x="133" y="902"/>
                  </a:lnTo>
                  <a:lnTo>
                    <a:pt x="130" y="906"/>
                  </a:lnTo>
                  <a:lnTo>
                    <a:pt x="127" y="905"/>
                  </a:lnTo>
                  <a:lnTo>
                    <a:pt x="125" y="905"/>
                  </a:lnTo>
                  <a:lnTo>
                    <a:pt x="123" y="905"/>
                  </a:lnTo>
                  <a:lnTo>
                    <a:pt x="120" y="904"/>
                  </a:lnTo>
                  <a:lnTo>
                    <a:pt x="118" y="904"/>
                  </a:lnTo>
                  <a:lnTo>
                    <a:pt x="116" y="904"/>
                  </a:lnTo>
                  <a:lnTo>
                    <a:pt x="113" y="904"/>
                  </a:lnTo>
                  <a:lnTo>
                    <a:pt x="108" y="902"/>
                  </a:lnTo>
                  <a:lnTo>
                    <a:pt x="106" y="902"/>
                  </a:lnTo>
                  <a:lnTo>
                    <a:pt x="104" y="902"/>
                  </a:lnTo>
                  <a:lnTo>
                    <a:pt x="101" y="902"/>
                  </a:lnTo>
                  <a:lnTo>
                    <a:pt x="100" y="902"/>
                  </a:lnTo>
                  <a:lnTo>
                    <a:pt x="97" y="901"/>
                  </a:lnTo>
                  <a:lnTo>
                    <a:pt x="96" y="901"/>
                  </a:lnTo>
                  <a:lnTo>
                    <a:pt x="93" y="901"/>
                  </a:lnTo>
                  <a:lnTo>
                    <a:pt x="92" y="901"/>
                  </a:lnTo>
                  <a:lnTo>
                    <a:pt x="89" y="901"/>
                  </a:lnTo>
                  <a:lnTo>
                    <a:pt x="90" y="896"/>
                  </a:lnTo>
                  <a:lnTo>
                    <a:pt x="86" y="897"/>
                  </a:lnTo>
                  <a:lnTo>
                    <a:pt x="84" y="898"/>
                  </a:lnTo>
                  <a:lnTo>
                    <a:pt x="83" y="900"/>
                  </a:lnTo>
                  <a:lnTo>
                    <a:pt x="79" y="901"/>
                  </a:lnTo>
                  <a:lnTo>
                    <a:pt x="75" y="901"/>
                  </a:lnTo>
                  <a:lnTo>
                    <a:pt x="75" y="898"/>
                  </a:lnTo>
                  <a:lnTo>
                    <a:pt x="72" y="898"/>
                  </a:lnTo>
                  <a:lnTo>
                    <a:pt x="70" y="898"/>
                  </a:lnTo>
                  <a:lnTo>
                    <a:pt x="67" y="901"/>
                  </a:lnTo>
                  <a:lnTo>
                    <a:pt x="70" y="902"/>
                  </a:lnTo>
                  <a:lnTo>
                    <a:pt x="70" y="906"/>
                  </a:lnTo>
                  <a:lnTo>
                    <a:pt x="70" y="908"/>
                  </a:lnTo>
                  <a:lnTo>
                    <a:pt x="69" y="908"/>
                  </a:lnTo>
                  <a:lnTo>
                    <a:pt x="67" y="908"/>
                  </a:lnTo>
                  <a:lnTo>
                    <a:pt x="65" y="906"/>
                  </a:lnTo>
                  <a:lnTo>
                    <a:pt x="63" y="906"/>
                  </a:lnTo>
                  <a:lnTo>
                    <a:pt x="62" y="906"/>
                  </a:lnTo>
                  <a:lnTo>
                    <a:pt x="59" y="905"/>
                  </a:lnTo>
                  <a:lnTo>
                    <a:pt x="58" y="905"/>
                  </a:lnTo>
                  <a:lnTo>
                    <a:pt x="55" y="905"/>
                  </a:lnTo>
                  <a:lnTo>
                    <a:pt x="53" y="905"/>
                  </a:lnTo>
                  <a:lnTo>
                    <a:pt x="52" y="905"/>
                  </a:lnTo>
                  <a:lnTo>
                    <a:pt x="51" y="906"/>
                  </a:lnTo>
                  <a:lnTo>
                    <a:pt x="49" y="908"/>
                  </a:lnTo>
                  <a:lnTo>
                    <a:pt x="48" y="909"/>
                  </a:lnTo>
                  <a:lnTo>
                    <a:pt x="48" y="912"/>
                  </a:lnTo>
                  <a:lnTo>
                    <a:pt x="46" y="913"/>
                  </a:lnTo>
                  <a:lnTo>
                    <a:pt x="45" y="914"/>
                  </a:lnTo>
                  <a:lnTo>
                    <a:pt x="45" y="915"/>
                  </a:lnTo>
                  <a:lnTo>
                    <a:pt x="43" y="917"/>
                  </a:lnTo>
                  <a:lnTo>
                    <a:pt x="43" y="919"/>
                  </a:lnTo>
                  <a:lnTo>
                    <a:pt x="41" y="922"/>
                  </a:lnTo>
                  <a:lnTo>
                    <a:pt x="36" y="921"/>
                  </a:lnTo>
                  <a:lnTo>
                    <a:pt x="35" y="917"/>
                  </a:lnTo>
                  <a:lnTo>
                    <a:pt x="34" y="915"/>
                  </a:lnTo>
                  <a:lnTo>
                    <a:pt x="32" y="912"/>
                  </a:lnTo>
                  <a:lnTo>
                    <a:pt x="31" y="908"/>
                  </a:lnTo>
                  <a:lnTo>
                    <a:pt x="29" y="906"/>
                  </a:lnTo>
                  <a:lnTo>
                    <a:pt x="32" y="905"/>
                  </a:lnTo>
                  <a:lnTo>
                    <a:pt x="34" y="904"/>
                  </a:lnTo>
                  <a:lnTo>
                    <a:pt x="35" y="902"/>
                  </a:lnTo>
                  <a:lnTo>
                    <a:pt x="35" y="900"/>
                  </a:lnTo>
                  <a:lnTo>
                    <a:pt x="36" y="898"/>
                  </a:lnTo>
                  <a:lnTo>
                    <a:pt x="36" y="897"/>
                  </a:lnTo>
                  <a:lnTo>
                    <a:pt x="38" y="896"/>
                  </a:lnTo>
                  <a:lnTo>
                    <a:pt x="39" y="893"/>
                  </a:lnTo>
                  <a:lnTo>
                    <a:pt x="38" y="892"/>
                  </a:lnTo>
                  <a:lnTo>
                    <a:pt x="38" y="891"/>
                  </a:lnTo>
                  <a:lnTo>
                    <a:pt x="36" y="889"/>
                  </a:lnTo>
                  <a:lnTo>
                    <a:pt x="36" y="887"/>
                  </a:lnTo>
                  <a:lnTo>
                    <a:pt x="35" y="885"/>
                  </a:lnTo>
                  <a:lnTo>
                    <a:pt x="34" y="885"/>
                  </a:lnTo>
                  <a:lnTo>
                    <a:pt x="32" y="885"/>
                  </a:lnTo>
                  <a:lnTo>
                    <a:pt x="29" y="885"/>
                  </a:lnTo>
                  <a:lnTo>
                    <a:pt x="26" y="885"/>
                  </a:lnTo>
                  <a:lnTo>
                    <a:pt x="25" y="885"/>
                  </a:lnTo>
                  <a:lnTo>
                    <a:pt x="19" y="887"/>
                  </a:lnTo>
                  <a:lnTo>
                    <a:pt x="18" y="884"/>
                  </a:lnTo>
                  <a:lnTo>
                    <a:pt x="17" y="881"/>
                  </a:lnTo>
                  <a:lnTo>
                    <a:pt x="15" y="879"/>
                  </a:lnTo>
                  <a:lnTo>
                    <a:pt x="12" y="880"/>
                  </a:lnTo>
                  <a:lnTo>
                    <a:pt x="9" y="880"/>
                  </a:lnTo>
                  <a:lnTo>
                    <a:pt x="8" y="880"/>
                  </a:lnTo>
                  <a:lnTo>
                    <a:pt x="2" y="880"/>
                  </a:lnTo>
                  <a:lnTo>
                    <a:pt x="2" y="879"/>
                  </a:lnTo>
                  <a:lnTo>
                    <a:pt x="2" y="876"/>
                  </a:lnTo>
                  <a:lnTo>
                    <a:pt x="1" y="875"/>
                  </a:lnTo>
                  <a:lnTo>
                    <a:pt x="1" y="872"/>
                  </a:lnTo>
                  <a:lnTo>
                    <a:pt x="1" y="871"/>
                  </a:lnTo>
                  <a:lnTo>
                    <a:pt x="1" y="867"/>
                  </a:lnTo>
                  <a:lnTo>
                    <a:pt x="1" y="863"/>
                  </a:lnTo>
                  <a:lnTo>
                    <a:pt x="0" y="862"/>
                  </a:lnTo>
                  <a:lnTo>
                    <a:pt x="0" y="860"/>
                  </a:lnTo>
                  <a:lnTo>
                    <a:pt x="0" y="858"/>
                  </a:lnTo>
                  <a:lnTo>
                    <a:pt x="0" y="857"/>
                  </a:lnTo>
                  <a:lnTo>
                    <a:pt x="4" y="854"/>
                  </a:lnTo>
                  <a:lnTo>
                    <a:pt x="0" y="851"/>
                  </a:lnTo>
                  <a:lnTo>
                    <a:pt x="2" y="849"/>
                  </a:lnTo>
                  <a:lnTo>
                    <a:pt x="5" y="847"/>
                  </a:lnTo>
                  <a:lnTo>
                    <a:pt x="8" y="847"/>
                  </a:lnTo>
                  <a:lnTo>
                    <a:pt x="9" y="846"/>
                  </a:lnTo>
                  <a:lnTo>
                    <a:pt x="11" y="846"/>
                  </a:lnTo>
                  <a:lnTo>
                    <a:pt x="14" y="846"/>
                  </a:lnTo>
                  <a:lnTo>
                    <a:pt x="15" y="846"/>
                  </a:lnTo>
                  <a:lnTo>
                    <a:pt x="18" y="846"/>
                  </a:lnTo>
                  <a:lnTo>
                    <a:pt x="19" y="847"/>
                  </a:lnTo>
                  <a:lnTo>
                    <a:pt x="19" y="849"/>
                  </a:lnTo>
                  <a:lnTo>
                    <a:pt x="22" y="849"/>
                  </a:lnTo>
                  <a:lnTo>
                    <a:pt x="24" y="849"/>
                  </a:lnTo>
                  <a:lnTo>
                    <a:pt x="26" y="847"/>
                  </a:lnTo>
                  <a:lnTo>
                    <a:pt x="28" y="846"/>
                  </a:lnTo>
                  <a:lnTo>
                    <a:pt x="29" y="846"/>
                  </a:lnTo>
                  <a:lnTo>
                    <a:pt x="31" y="845"/>
                  </a:lnTo>
                  <a:lnTo>
                    <a:pt x="34" y="843"/>
                  </a:lnTo>
                  <a:lnTo>
                    <a:pt x="35" y="842"/>
                  </a:lnTo>
                  <a:lnTo>
                    <a:pt x="36" y="841"/>
                  </a:lnTo>
                  <a:lnTo>
                    <a:pt x="38" y="839"/>
                  </a:lnTo>
                  <a:lnTo>
                    <a:pt x="39" y="839"/>
                  </a:lnTo>
                  <a:lnTo>
                    <a:pt x="42" y="838"/>
                  </a:lnTo>
                  <a:lnTo>
                    <a:pt x="43" y="837"/>
                  </a:lnTo>
                  <a:lnTo>
                    <a:pt x="45" y="837"/>
                  </a:lnTo>
                  <a:lnTo>
                    <a:pt x="48" y="836"/>
                  </a:lnTo>
                  <a:lnTo>
                    <a:pt x="49" y="834"/>
                  </a:lnTo>
                  <a:lnTo>
                    <a:pt x="51" y="834"/>
                  </a:lnTo>
                  <a:lnTo>
                    <a:pt x="53" y="833"/>
                  </a:lnTo>
                  <a:lnTo>
                    <a:pt x="55" y="833"/>
                  </a:lnTo>
                  <a:lnTo>
                    <a:pt x="58" y="832"/>
                  </a:lnTo>
                  <a:lnTo>
                    <a:pt x="59" y="832"/>
                  </a:lnTo>
                  <a:lnTo>
                    <a:pt x="62" y="832"/>
                  </a:lnTo>
                  <a:lnTo>
                    <a:pt x="63" y="830"/>
                  </a:lnTo>
                  <a:lnTo>
                    <a:pt x="65" y="830"/>
                  </a:lnTo>
                  <a:lnTo>
                    <a:pt x="67" y="829"/>
                  </a:lnTo>
                  <a:lnTo>
                    <a:pt x="69" y="829"/>
                  </a:lnTo>
                  <a:lnTo>
                    <a:pt x="70" y="829"/>
                  </a:lnTo>
                  <a:lnTo>
                    <a:pt x="73" y="828"/>
                  </a:lnTo>
                  <a:lnTo>
                    <a:pt x="76" y="828"/>
                  </a:lnTo>
                  <a:lnTo>
                    <a:pt x="77" y="828"/>
                  </a:lnTo>
                  <a:lnTo>
                    <a:pt x="80" y="826"/>
                  </a:lnTo>
                  <a:lnTo>
                    <a:pt x="82" y="826"/>
                  </a:lnTo>
                  <a:lnTo>
                    <a:pt x="84" y="826"/>
                  </a:lnTo>
                  <a:lnTo>
                    <a:pt x="86" y="826"/>
                  </a:lnTo>
                  <a:lnTo>
                    <a:pt x="89" y="825"/>
                  </a:lnTo>
                  <a:lnTo>
                    <a:pt x="90" y="825"/>
                  </a:lnTo>
                  <a:lnTo>
                    <a:pt x="94" y="822"/>
                  </a:lnTo>
                  <a:lnTo>
                    <a:pt x="97" y="825"/>
                  </a:lnTo>
                  <a:lnTo>
                    <a:pt x="99" y="828"/>
                  </a:lnTo>
                  <a:lnTo>
                    <a:pt x="101" y="825"/>
                  </a:lnTo>
                  <a:lnTo>
                    <a:pt x="104" y="824"/>
                  </a:lnTo>
                  <a:lnTo>
                    <a:pt x="107" y="824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6" y="820"/>
                  </a:lnTo>
                  <a:lnTo>
                    <a:pt x="114" y="819"/>
                  </a:lnTo>
                  <a:lnTo>
                    <a:pt x="110" y="815"/>
                  </a:lnTo>
                  <a:lnTo>
                    <a:pt x="106" y="811"/>
                  </a:lnTo>
                  <a:lnTo>
                    <a:pt x="103" y="808"/>
                  </a:lnTo>
                  <a:lnTo>
                    <a:pt x="106" y="805"/>
                  </a:lnTo>
                  <a:lnTo>
                    <a:pt x="107" y="804"/>
                  </a:lnTo>
                  <a:lnTo>
                    <a:pt x="107" y="803"/>
                  </a:lnTo>
                  <a:lnTo>
                    <a:pt x="108" y="801"/>
                  </a:lnTo>
                  <a:lnTo>
                    <a:pt x="108" y="799"/>
                  </a:lnTo>
                  <a:lnTo>
                    <a:pt x="110" y="798"/>
                  </a:lnTo>
                  <a:lnTo>
                    <a:pt x="111" y="794"/>
                  </a:lnTo>
                  <a:lnTo>
                    <a:pt x="111" y="792"/>
                  </a:lnTo>
                  <a:lnTo>
                    <a:pt x="113" y="791"/>
                  </a:lnTo>
                  <a:lnTo>
                    <a:pt x="114" y="788"/>
                  </a:lnTo>
                  <a:lnTo>
                    <a:pt x="114" y="787"/>
                  </a:lnTo>
                  <a:lnTo>
                    <a:pt x="116" y="786"/>
                  </a:lnTo>
                  <a:lnTo>
                    <a:pt x="117" y="783"/>
                  </a:lnTo>
                  <a:lnTo>
                    <a:pt x="117" y="782"/>
                  </a:lnTo>
                  <a:lnTo>
                    <a:pt x="118" y="779"/>
                  </a:lnTo>
                  <a:lnTo>
                    <a:pt x="118" y="778"/>
                  </a:lnTo>
                  <a:lnTo>
                    <a:pt x="118" y="774"/>
                  </a:lnTo>
                  <a:lnTo>
                    <a:pt x="123" y="773"/>
                  </a:lnTo>
                  <a:lnTo>
                    <a:pt x="125" y="773"/>
                  </a:lnTo>
                  <a:lnTo>
                    <a:pt x="124" y="769"/>
                  </a:lnTo>
                  <a:lnTo>
                    <a:pt x="125" y="767"/>
                  </a:lnTo>
                  <a:lnTo>
                    <a:pt x="127" y="766"/>
                  </a:lnTo>
                  <a:lnTo>
                    <a:pt x="128" y="765"/>
                  </a:lnTo>
                  <a:lnTo>
                    <a:pt x="130" y="763"/>
                  </a:lnTo>
                  <a:lnTo>
                    <a:pt x="131" y="762"/>
                  </a:lnTo>
                  <a:lnTo>
                    <a:pt x="133" y="761"/>
                  </a:lnTo>
                  <a:lnTo>
                    <a:pt x="133" y="760"/>
                  </a:lnTo>
                  <a:lnTo>
                    <a:pt x="134" y="758"/>
                  </a:lnTo>
                  <a:lnTo>
                    <a:pt x="135" y="757"/>
                  </a:lnTo>
                  <a:lnTo>
                    <a:pt x="137" y="756"/>
                  </a:lnTo>
                  <a:lnTo>
                    <a:pt x="138" y="754"/>
                  </a:lnTo>
                  <a:lnTo>
                    <a:pt x="140" y="753"/>
                  </a:lnTo>
                  <a:lnTo>
                    <a:pt x="140" y="752"/>
                  </a:lnTo>
                  <a:lnTo>
                    <a:pt x="138" y="749"/>
                  </a:lnTo>
                  <a:lnTo>
                    <a:pt x="138" y="748"/>
                  </a:lnTo>
                  <a:lnTo>
                    <a:pt x="138" y="745"/>
                  </a:lnTo>
                  <a:lnTo>
                    <a:pt x="137" y="744"/>
                  </a:lnTo>
                  <a:lnTo>
                    <a:pt x="137" y="743"/>
                  </a:lnTo>
                  <a:lnTo>
                    <a:pt x="135" y="740"/>
                  </a:lnTo>
                  <a:lnTo>
                    <a:pt x="135" y="739"/>
                  </a:lnTo>
                  <a:lnTo>
                    <a:pt x="135" y="737"/>
                  </a:lnTo>
                  <a:lnTo>
                    <a:pt x="134" y="735"/>
                  </a:lnTo>
                  <a:lnTo>
                    <a:pt x="134" y="733"/>
                  </a:lnTo>
                  <a:lnTo>
                    <a:pt x="133" y="732"/>
                  </a:lnTo>
                  <a:lnTo>
                    <a:pt x="133" y="729"/>
                  </a:lnTo>
                  <a:lnTo>
                    <a:pt x="131" y="728"/>
                  </a:lnTo>
                  <a:lnTo>
                    <a:pt x="130" y="727"/>
                  </a:lnTo>
                  <a:lnTo>
                    <a:pt x="133" y="726"/>
                  </a:lnTo>
                  <a:lnTo>
                    <a:pt x="134" y="726"/>
                  </a:lnTo>
                  <a:lnTo>
                    <a:pt x="135" y="724"/>
                  </a:lnTo>
                  <a:lnTo>
                    <a:pt x="138" y="724"/>
                  </a:lnTo>
                  <a:lnTo>
                    <a:pt x="140" y="723"/>
                  </a:lnTo>
                  <a:lnTo>
                    <a:pt x="141" y="723"/>
                  </a:lnTo>
                  <a:lnTo>
                    <a:pt x="142" y="722"/>
                  </a:lnTo>
                  <a:lnTo>
                    <a:pt x="145" y="722"/>
                  </a:lnTo>
                  <a:lnTo>
                    <a:pt x="147" y="720"/>
                  </a:lnTo>
                  <a:lnTo>
                    <a:pt x="149" y="720"/>
                  </a:lnTo>
                  <a:lnTo>
                    <a:pt x="151" y="719"/>
                  </a:lnTo>
                  <a:lnTo>
                    <a:pt x="154" y="719"/>
                  </a:lnTo>
                  <a:lnTo>
                    <a:pt x="155" y="718"/>
                  </a:lnTo>
                  <a:lnTo>
                    <a:pt x="159" y="716"/>
                  </a:lnTo>
                  <a:lnTo>
                    <a:pt x="162" y="716"/>
                  </a:lnTo>
                  <a:lnTo>
                    <a:pt x="164" y="715"/>
                  </a:lnTo>
                  <a:lnTo>
                    <a:pt x="165" y="715"/>
                  </a:lnTo>
                  <a:lnTo>
                    <a:pt x="168" y="714"/>
                  </a:lnTo>
                  <a:lnTo>
                    <a:pt x="169" y="714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69" y="708"/>
                  </a:lnTo>
                  <a:lnTo>
                    <a:pt x="168" y="708"/>
                  </a:lnTo>
                  <a:lnTo>
                    <a:pt x="166" y="707"/>
                  </a:lnTo>
                  <a:lnTo>
                    <a:pt x="165" y="706"/>
                  </a:lnTo>
                  <a:lnTo>
                    <a:pt x="165" y="703"/>
                  </a:lnTo>
                  <a:lnTo>
                    <a:pt x="164" y="702"/>
                  </a:lnTo>
                  <a:lnTo>
                    <a:pt x="162" y="701"/>
                  </a:lnTo>
                  <a:lnTo>
                    <a:pt x="162" y="699"/>
                  </a:lnTo>
                  <a:lnTo>
                    <a:pt x="161" y="698"/>
                  </a:lnTo>
                  <a:lnTo>
                    <a:pt x="161" y="697"/>
                  </a:lnTo>
                  <a:lnTo>
                    <a:pt x="159" y="694"/>
                  </a:lnTo>
                  <a:lnTo>
                    <a:pt x="159" y="691"/>
                  </a:lnTo>
                  <a:lnTo>
                    <a:pt x="155" y="689"/>
                  </a:lnTo>
                  <a:lnTo>
                    <a:pt x="155" y="686"/>
                  </a:lnTo>
                  <a:lnTo>
                    <a:pt x="154" y="685"/>
                  </a:lnTo>
                  <a:lnTo>
                    <a:pt x="152" y="684"/>
                  </a:lnTo>
                  <a:lnTo>
                    <a:pt x="151" y="682"/>
                  </a:lnTo>
                  <a:lnTo>
                    <a:pt x="148" y="681"/>
                  </a:lnTo>
                  <a:lnTo>
                    <a:pt x="147" y="680"/>
                  </a:lnTo>
                  <a:lnTo>
                    <a:pt x="144" y="678"/>
                  </a:lnTo>
                  <a:lnTo>
                    <a:pt x="142" y="677"/>
                  </a:lnTo>
                  <a:lnTo>
                    <a:pt x="142" y="673"/>
                  </a:lnTo>
                  <a:lnTo>
                    <a:pt x="144" y="670"/>
                  </a:lnTo>
                  <a:lnTo>
                    <a:pt x="148" y="670"/>
                  </a:lnTo>
                  <a:lnTo>
                    <a:pt x="148" y="668"/>
                  </a:lnTo>
                  <a:lnTo>
                    <a:pt x="149" y="667"/>
                  </a:lnTo>
                  <a:lnTo>
                    <a:pt x="149" y="665"/>
                  </a:lnTo>
                  <a:lnTo>
                    <a:pt x="151" y="664"/>
                  </a:lnTo>
                  <a:lnTo>
                    <a:pt x="152" y="661"/>
                  </a:lnTo>
                  <a:lnTo>
                    <a:pt x="152" y="660"/>
                  </a:lnTo>
                  <a:lnTo>
                    <a:pt x="154" y="659"/>
                  </a:lnTo>
                  <a:lnTo>
                    <a:pt x="154" y="657"/>
                  </a:lnTo>
                  <a:lnTo>
                    <a:pt x="155" y="656"/>
                  </a:lnTo>
                  <a:lnTo>
                    <a:pt x="154" y="655"/>
                  </a:lnTo>
                  <a:lnTo>
                    <a:pt x="152" y="653"/>
                  </a:lnTo>
                  <a:lnTo>
                    <a:pt x="151" y="653"/>
                  </a:lnTo>
                  <a:lnTo>
                    <a:pt x="149" y="652"/>
                  </a:lnTo>
                  <a:lnTo>
                    <a:pt x="145" y="651"/>
                  </a:lnTo>
                  <a:lnTo>
                    <a:pt x="144" y="651"/>
                  </a:lnTo>
                  <a:lnTo>
                    <a:pt x="141" y="650"/>
                  </a:lnTo>
                  <a:lnTo>
                    <a:pt x="140" y="648"/>
                  </a:lnTo>
                  <a:lnTo>
                    <a:pt x="138" y="648"/>
                  </a:lnTo>
                  <a:lnTo>
                    <a:pt x="137" y="647"/>
                  </a:lnTo>
                  <a:lnTo>
                    <a:pt x="135" y="647"/>
                  </a:lnTo>
                  <a:lnTo>
                    <a:pt x="133" y="646"/>
                  </a:lnTo>
                  <a:lnTo>
                    <a:pt x="131" y="644"/>
                  </a:lnTo>
                  <a:lnTo>
                    <a:pt x="128" y="644"/>
                  </a:lnTo>
                  <a:lnTo>
                    <a:pt x="127" y="643"/>
                  </a:lnTo>
                  <a:lnTo>
                    <a:pt x="125" y="642"/>
                  </a:lnTo>
                  <a:lnTo>
                    <a:pt x="123" y="640"/>
                  </a:lnTo>
                  <a:lnTo>
                    <a:pt x="121" y="640"/>
                  </a:lnTo>
                  <a:lnTo>
                    <a:pt x="120" y="639"/>
                  </a:lnTo>
                  <a:lnTo>
                    <a:pt x="117" y="638"/>
                  </a:lnTo>
                  <a:lnTo>
                    <a:pt x="116" y="636"/>
                  </a:lnTo>
                  <a:lnTo>
                    <a:pt x="114" y="636"/>
                  </a:lnTo>
                  <a:lnTo>
                    <a:pt x="113" y="635"/>
                  </a:lnTo>
                  <a:lnTo>
                    <a:pt x="110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6" y="631"/>
                  </a:lnTo>
                  <a:lnTo>
                    <a:pt x="103" y="630"/>
                  </a:lnTo>
                  <a:lnTo>
                    <a:pt x="101" y="629"/>
                  </a:lnTo>
                  <a:lnTo>
                    <a:pt x="100" y="627"/>
                  </a:lnTo>
                  <a:lnTo>
                    <a:pt x="99" y="627"/>
                  </a:lnTo>
                  <a:lnTo>
                    <a:pt x="97" y="626"/>
                  </a:lnTo>
                  <a:lnTo>
                    <a:pt x="97" y="625"/>
                  </a:lnTo>
                  <a:lnTo>
                    <a:pt x="97" y="622"/>
                  </a:lnTo>
                  <a:lnTo>
                    <a:pt x="97" y="621"/>
                  </a:lnTo>
                  <a:lnTo>
                    <a:pt x="99" y="615"/>
                  </a:lnTo>
                  <a:lnTo>
                    <a:pt x="103" y="615"/>
                  </a:lnTo>
                  <a:lnTo>
                    <a:pt x="101" y="612"/>
                  </a:lnTo>
                  <a:lnTo>
                    <a:pt x="101" y="610"/>
                  </a:lnTo>
                  <a:lnTo>
                    <a:pt x="101" y="608"/>
                  </a:lnTo>
                  <a:lnTo>
                    <a:pt x="101" y="606"/>
                  </a:lnTo>
                  <a:lnTo>
                    <a:pt x="101" y="605"/>
                  </a:lnTo>
                  <a:lnTo>
                    <a:pt x="101" y="604"/>
                  </a:lnTo>
                  <a:lnTo>
                    <a:pt x="101" y="601"/>
                  </a:lnTo>
                  <a:lnTo>
                    <a:pt x="103" y="600"/>
                  </a:lnTo>
                  <a:lnTo>
                    <a:pt x="103" y="598"/>
                  </a:lnTo>
                  <a:lnTo>
                    <a:pt x="103" y="596"/>
                  </a:lnTo>
                  <a:lnTo>
                    <a:pt x="103" y="594"/>
                  </a:lnTo>
                  <a:lnTo>
                    <a:pt x="103" y="593"/>
                  </a:lnTo>
                  <a:lnTo>
                    <a:pt x="103" y="591"/>
                  </a:lnTo>
                  <a:lnTo>
                    <a:pt x="103" y="589"/>
                  </a:lnTo>
                  <a:lnTo>
                    <a:pt x="103" y="588"/>
                  </a:lnTo>
                  <a:lnTo>
                    <a:pt x="103" y="585"/>
                  </a:lnTo>
                  <a:lnTo>
                    <a:pt x="103" y="584"/>
                  </a:lnTo>
                  <a:lnTo>
                    <a:pt x="103" y="581"/>
                  </a:lnTo>
                  <a:lnTo>
                    <a:pt x="103" y="580"/>
                  </a:lnTo>
                  <a:lnTo>
                    <a:pt x="103" y="579"/>
                  </a:lnTo>
                  <a:lnTo>
                    <a:pt x="103" y="576"/>
                  </a:lnTo>
                  <a:lnTo>
                    <a:pt x="103" y="575"/>
                  </a:lnTo>
                  <a:lnTo>
                    <a:pt x="103" y="574"/>
                  </a:lnTo>
                  <a:lnTo>
                    <a:pt x="103" y="571"/>
                  </a:lnTo>
                  <a:lnTo>
                    <a:pt x="103" y="568"/>
                  </a:lnTo>
                  <a:lnTo>
                    <a:pt x="103" y="566"/>
                  </a:lnTo>
                  <a:lnTo>
                    <a:pt x="101" y="566"/>
                  </a:lnTo>
                  <a:lnTo>
                    <a:pt x="99" y="564"/>
                  </a:lnTo>
                  <a:lnTo>
                    <a:pt x="97" y="564"/>
                  </a:lnTo>
                  <a:lnTo>
                    <a:pt x="96" y="563"/>
                  </a:lnTo>
                  <a:lnTo>
                    <a:pt x="93" y="562"/>
                  </a:lnTo>
                  <a:lnTo>
                    <a:pt x="92" y="562"/>
                  </a:lnTo>
                  <a:lnTo>
                    <a:pt x="90" y="560"/>
                  </a:lnTo>
                  <a:lnTo>
                    <a:pt x="87" y="560"/>
                  </a:lnTo>
                  <a:lnTo>
                    <a:pt x="86" y="559"/>
                  </a:lnTo>
                  <a:lnTo>
                    <a:pt x="83" y="559"/>
                  </a:lnTo>
                  <a:lnTo>
                    <a:pt x="82" y="558"/>
                  </a:lnTo>
                  <a:lnTo>
                    <a:pt x="79" y="558"/>
                  </a:lnTo>
                  <a:lnTo>
                    <a:pt x="77" y="556"/>
                  </a:lnTo>
                  <a:lnTo>
                    <a:pt x="77" y="555"/>
                  </a:lnTo>
                  <a:lnTo>
                    <a:pt x="76" y="554"/>
                  </a:lnTo>
                  <a:lnTo>
                    <a:pt x="75" y="551"/>
                  </a:lnTo>
                  <a:lnTo>
                    <a:pt x="73" y="550"/>
                  </a:lnTo>
                  <a:lnTo>
                    <a:pt x="73" y="549"/>
                  </a:lnTo>
                  <a:lnTo>
                    <a:pt x="72" y="546"/>
                  </a:lnTo>
                  <a:lnTo>
                    <a:pt x="72" y="545"/>
                  </a:lnTo>
                  <a:lnTo>
                    <a:pt x="70" y="543"/>
                  </a:lnTo>
                  <a:lnTo>
                    <a:pt x="69" y="542"/>
                  </a:lnTo>
                  <a:lnTo>
                    <a:pt x="67" y="541"/>
                  </a:lnTo>
                  <a:lnTo>
                    <a:pt x="67" y="539"/>
                  </a:lnTo>
                  <a:lnTo>
                    <a:pt x="66" y="537"/>
                  </a:lnTo>
                  <a:lnTo>
                    <a:pt x="65" y="536"/>
                  </a:lnTo>
                  <a:lnTo>
                    <a:pt x="63" y="534"/>
                  </a:lnTo>
                  <a:lnTo>
                    <a:pt x="63" y="533"/>
                  </a:lnTo>
                  <a:lnTo>
                    <a:pt x="62" y="532"/>
                  </a:lnTo>
                  <a:lnTo>
                    <a:pt x="63" y="530"/>
                  </a:lnTo>
                  <a:lnTo>
                    <a:pt x="65" y="529"/>
                  </a:lnTo>
                  <a:lnTo>
                    <a:pt x="65" y="528"/>
                  </a:lnTo>
                  <a:lnTo>
                    <a:pt x="63" y="526"/>
                  </a:lnTo>
                  <a:lnTo>
                    <a:pt x="62" y="525"/>
                  </a:lnTo>
                  <a:lnTo>
                    <a:pt x="60" y="524"/>
                  </a:lnTo>
                  <a:lnTo>
                    <a:pt x="59" y="522"/>
                  </a:lnTo>
                  <a:lnTo>
                    <a:pt x="58" y="521"/>
                  </a:lnTo>
                  <a:lnTo>
                    <a:pt x="55" y="520"/>
                  </a:lnTo>
                  <a:lnTo>
                    <a:pt x="53" y="520"/>
                  </a:lnTo>
                  <a:lnTo>
                    <a:pt x="52" y="518"/>
                  </a:lnTo>
                  <a:lnTo>
                    <a:pt x="49" y="518"/>
                  </a:lnTo>
                  <a:lnTo>
                    <a:pt x="48" y="517"/>
                  </a:lnTo>
                  <a:lnTo>
                    <a:pt x="45" y="517"/>
                  </a:lnTo>
                  <a:lnTo>
                    <a:pt x="43" y="516"/>
                  </a:lnTo>
                  <a:lnTo>
                    <a:pt x="41" y="515"/>
                  </a:lnTo>
                  <a:lnTo>
                    <a:pt x="41" y="513"/>
                  </a:lnTo>
                  <a:lnTo>
                    <a:pt x="42" y="511"/>
                  </a:lnTo>
                  <a:lnTo>
                    <a:pt x="42" y="509"/>
                  </a:lnTo>
                  <a:lnTo>
                    <a:pt x="42" y="508"/>
                  </a:lnTo>
                  <a:lnTo>
                    <a:pt x="42" y="505"/>
                  </a:lnTo>
                  <a:lnTo>
                    <a:pt x="43" y="504"/>
                  </a:lnTo>
                  <a:lnTo>
                    <a:pt x="43" y="501"/>
                  </a:lnTo>
                  <a:lnTo>
                    <a:pt x="43" y="500"/>
                  </a:lnTo>
                  <a:lnTo>
                    <a:pt x="43" y="499"/>
                  </a:lnTo>
                  <a:lnTo>
                    <a:pt x="43" y="498"/>
                  </a:lnTo>
                  <a:lnTo>
                    <a:pt x="45" y="495"/>
                  </a:lnTo>
                  <a:lnTo>
                    <a:pt x="45" y="492"/>
                  </a:lnTo>
                  <a:lnTo>
                    <a:pt x="45" y="491"/>
                  </a:lnTo>
                  <a:lnTo>
                    <a:pt x="45" y="490"/>
                  </a:lnTo>
                  <a:lnTo>
                    <a:pt x="46" y="487"/>
                  </a:lnTo>
                  <a:lnTo>
                    <a:pt x="46" y="486"/>
                  </a:lnTo>
                  <a:lnTo>
                    <a:pt x="46" y="484"/>
                  </a:lnTo>
                  <a:lnTo>
                    <a:pt x="46" y="482"/>
                  </a:lnTo>
                  <a:lnTo>
                    <a:pt x="46" y="481"/>
                  </a:lnTo>
                  <a:lnTo>
                    <a:pt x="48" y="479"/>
                  </a:lnTo>
                  <a:lnTo>
                    <a:pt x="49" y="478"/>
                  </a:lnTo>
                  <a:lnTo>
                    <a:pt x="52" y="478"/>
                  </a:lnTo>
                  <a:lnTo>
                    <a:pt x="53" y="477"/>
                  </a:lnTo>
                  <a:lnTo>
                    <a:pt x="56" y="477"/>
                  </a:lnTo>
                  <a:lnTo>
                    <a:pt x="58" y="477"/>
                  </a:lnTo>
                  <a:lnTo>
                    <a:pt x="59" y="477"/>
                  </a:lnTo>
                  <a:lnTo>
                    <a:pt x="62" y="475"/>
                  </a:lnTo>
                  <a:lnTo>
                    <a:pt x="63" y="475"/>
                  </a:lnTo>
                  <a:lnTo>
                    <a:pt x="66" y="475"/>
                  </a:lnTo>
                  <a:lnTo>
                    <a:pt x="66" y="474"/>
                  </a:lnTo>
                  <a:lnTo>
                    <a:pt x="66" y="471"/>
                  </a:lnTo>
                  <a:lnTo>
                    <a:pt x="66" y="470"/>
                  </a:lnTo>
                  <a:lnTo>
                    <a:pt x="67" y="469"/>
                  </a:lnTo>
                  <a:lnTo>
                    <a:pt x="67" y="467"/>
                  </a:lnTo>
                  <a:lnTo>
                    <a:pt x="67" y="465"/>
                  </a:lnTo>
                  <a:lnTo>
                    <a:pt x="67" y="463"/>
                  </a:lnTo>
                  <a:lnTo>
                    <a:pt x="67" y="462"/>
                  </a:lnTo>
                  <a:lnTo>
                    <a:pt x="67" y="461"/>
                  </a:lnTo>
                  <a:lnTo>
                    <a:pt x="67" y="458"/>
                  </a:lnTo>
                  <a:lnTo>
                    <a:pt x="67" y="457"/>
                  </a:lnTo>
                  <a:lnTo>
                    <a:pt x="67" y="456"/>
                  </a:lnTo>
                  <a:lnTo>
                    <a:pt x="69" y="453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69" y="443"/>
                  </a:lnTo>
                  <a:lnTo>
                    <a:pt x="70" y="440"/>
                  </a:lnTo>
                  <a:lnTo>
                    <a:pt x="70" y="439"/>
                  </a:lnTo>
                  <a:lnTo>
                    <a:pt x="70" y="437"/>
                  </a:lnTo>
                  <a:lnTo>
                    <a:pt x="70" y="435"/>
                  </a:lnTo>
                  <a:lnTo>
                    <a:pt x="70" y="433"/>
                  </a:lnTo>
                  <a:lnTo>
                    <a:pt x="70" y="431"/>
                  </a:lnTo>
                  <a:lnTo>
                    <a:pt x="75" y="428"/>
                  </a:lnTo>
                  <a:lnTo>
                    <a:pt x="67" y="427"/>
                  </a:lnTo>
                  <a:lnTo>
                    <a:pt x="72" y="420"/>
                  </a:lnTo>
                  <a:lnTo>
                    <a:pt x="72" y="419"/>
                  </a:lnTo>
                  <a:lnTo>
                    <a:pt x="72" y="418"/>
                  </a:lnTo>
                  <a:lnTo>
                    <a:pt x="73" y="416"/>
                  </a:lnTo>
                  <a:lnTo>
                    <a:pt x="75" y="415"/>
                  </a:lnTo>
                  <a:lnTo>
                    <a:pt x="76" y="414"/>
                  </a:lnTo>
                  <a:lnTo>
                    <a:pt x="77" y="414"/>
                  </a:lnTo>
                  <a:lnTo>
                    <a:pt x="80" y="412"/>
                  </a:lnTo>
                  <a:lnTo>
                    <a:pt x="82" y="412"/>
                  </a:lnTo>
                  <a:lnTo>
                    <a:pt x="84" y="411"/>
                  </a:lnTo>
                  <a:lnTo>
                    <a:pt x="89" y="412"/>
                  </a:lnTo>
                  <a:lnTo>
                    <a:pt x="90" y="410"/>
                  </a:lnTo>
                  <a:lnTo>
                    <a:pt x="94" y="407"/>
                  </a:lnTo>
                  <a:lnTo>
                    <a:pt x="97" y="406"/>
                  </a:lnTo>
                  <a:lnTo>
                    <a:pt x="99" y="403"/>
                  </a:lnTo>
                  <a:lnTo>
                    <a:pt x="101" y="402"/>
                  </a:lnTo>
                  <a:lnTo>
                    <a:pt x="103" y="401"/>
                  </a:lnTo>
                  <a:lnTo>
                    <a:pt x="108" y="399"/>
                  </a:lnTo>
                  <a:lnTo>
                    <a:pt x="108" y="398"/>
                  </a:lnTo>
                  <a:lnTo>
                    <a:pt x="110" y="397"/>
                  </a:lnTo>
                  <a:lnTo>
                    <a:pt x="111" y="395"/>
                  </a:lnTo>
                  <a:lnTo>
                    <a:pt x="113" y="393"/>
                  </a:lnTo>
                  <a:lnTo>
                    <a:pt x="114" y="391"/>
                  </a:lnTo>
                  <a:lnTo>
                    <a:pt x="116" y="390"/>
                  </a:lnTo>
                  <a:lnTo>
                    <a:pt x="117" y="390"/>
                  </a:lnTo>
                  <a:lnTo>
                    <a:pt x="118" y="389"/>
                  </a:lnTo>
                  <a:lnTo>
                    <a:pt x="120" y="387"/>
                  </a:lnTo>
                  <a:lnTo>
                    <a:pt x="121" y="386"/>
                  </a:lnTo>
                  <a:lnTo>
                    <a:pt x="123" y="385"/>
                  </a:lnTo>
                  <a:lnTo>
                    <a:pt x="124" y="384"/>
                  </a:lnTo>
                  <a:lnTo>
                    <a:pt x="125" y="382"/>
                  </a:lnTo>
                  <a:lnTo>
                    <a:pt x="128" y="381"/>
                  </a:lnTo>
                  <a:lnTo>
                    <a:pt x="128" y="380"/>
                  </a:lnTo>
                  <a:lnTo>
                    <a:pt x="131" y="380"/>
                  </a:lnTo>
                  <a:lnTo>
                    <a:pt x="133" y="381"/>
                  </a:lnTo>
                  <a:lnTo>
                    <a:pt x="134" y="382"/>
                  </a:lnTo>
                  <a:lnTo>
                    <a:pt x="137" y="384"/>
                  </a:lnTo>
                  <a:lnTo>
                    <a:pt x="138" y="384"/>
                  </a:lnTo>
                  <a:lnTo>
                    <a:pt x="140" y="385"/>
                  </a:lnTo>
                  <a:lnTo>
                    <a:pt x="141" y="386"/>
                  </a:lnTo>
                  <a:lnTo>
                    <a:pt x="142" y="386"/>
                  </a:lnTo>
                  <a:lnTo>
                    <a:pt x="145" y="387"/>
                  </a:lnTo>
                  <a:lnTo>
                    <a:pt x="147" y="389"/>
                  </a:lnTo>
                  <a:lnTo>
                    <a:pt x="149" y="389"/>
                  </a:lnTo>
                  <a:lnTo>
                    <a:pt x="151" y="387"/>
                  </a:lnTo>
                  <a:lnTo>
                    <a:pt x="152" y="387"/>
                  </a:lnTo>
                  <a:lnTo>
                    <a:pt x="155" y="386"/>
                  </a:lnTo>
                  <a:lnTo>
                    <a:pt x="157" y="386"/>
                  </a:lnTo>
                  <a:lnTo>
                    <a:pt x="158" y="385"/>
                  </a:lnTo>
                  <a:lnTo>
                    <a:pt x="159" y="385"/>
                  </a:lnTo>
                  <a:lnTo>
                    <a:pt x="162" y="384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6" y="381"/>
                  </a:lnTo>
                  <a:lnTo>
                    <a:pt x="169" y="380"/>
                  </a:lnTo>
                  <a:lnTo>
                    <a:pt x="171" y="380"/>
                  </a:lnTo>
                  <a:lnTo>
                    <a:pt x="172" y="378"/>
                  </a:lnTo>
                  <a:lnTo>
                    <a:pt x="174" y="378"/>
                  </a:lnTo>
                  <a:lnTo>
                    <a:pt x="176" y="377"/>
                  </a:lnTo>
                  <a:lnTo>
                    <a:pt x="176" y="376"/>
                  </a:lnTo>
                  <a:lnTo>
                    <a:pt x="175" y="373"/>
                  </a:lnTo>
                  <a:lnTo>
                    <a:pt x="176" y="372"/>
                  </a:lnTo>
                  <a:lnTo>
                    <a:pt x="178" y="370"/>
                  </a:lnTo>
                  <a:lnTo>
                    <a:pt x="178" y="369"/>
                  </a:lnTo>
                  <a:lnTo>
                    <a:pt x="181" y="368"/>
                  </a:lnTo>
                  <a:lnTo>
                    <a:pt x="182" y="367"/>
                  </a:lnTo>
                  <a:lnTo>
                    <a:pt x="183" y="365"/>
                  </a:lnTo>
                  <a:lnTo>
                    <a:pt x="183" y="361"/>
                  </a:lnTo>
                  <a:lnTo>
                    <a:pt x="186" y="363"/>
                  </a:lnTo>
                  <a:lnTo>
                    <a:pt x="188" y="361"/>
                  </a:lnTo>
                  <a:lnTo>
                    <a:pt x="189" y="360"/>
                  </a:lnTo>
                  <a:lnTo>
                    <a:pt x="190" y="359"/>
                  </a:lnTo>
                  <a:lnTo>
                    <a:pt x="192" y="357"/>
                  </a:lnTo>
                  <a:lnTo>
                    <a:pt x="193" y="356"/>
                  </a:lnTo>
                  <a:lnTo>
                    <a:pt x="195" y="355"/>
                  </a:lnTo>
                  <a:lnTo>
                    <a:pt x="196" y="353"/>
                  </a:lnTo>
                  <a:lnTo>
                    <a:pt x="198" y="352"/>
                  </a:lnTo>
                  <a:lnTo>
                    <a:pt x="199" y="351"/>
                  </a:lnTo>
                  <a:lnTo>
                    <a:pt x="200" y="351"/>
                  </a:lnTo>
                  <a:lnTo>
                    <a:pt x="202" y="349"/>
                  </a:lnTo>
                  <a:lnTo>
                    <a:pt x="203" y="347"/>
                  </a:lnTo>
                  <a:lnTo>
                    <a:pt x="203" y="346"/>
                  </a:lnTo>
                  <a:lnTo>
                    <a:pt x="203" y="344"/>
                  </a:lnTo>
                  <a:lnTo>
                    <a:pt x="203" y="342"/>
                  </a:lnTo>
                  <a:lnTo>
                    <a:pt x="203" y="340"/>
                  </a:lnTo>
                  <a:lnTo>
                    <a:pt x="205" y="339"/>
                  </a:lnTo>
                  <a:lnTo>
                    <a:pt x="205" y="338"/>
                  </a:lnTo>
                  <a:lnTo>
                    <a:pt x="205" y="335"/>
                  </a:lnTo>
                  <a:lnTo>
                    <a:pt x="206" y="331"/>
                  </a:lnTo>
                  <a:lnTo>
                    <a:pt x="210" y="331"/>
                  </a:lnTo>
                  <a:lnTo>
                    <a:pt x="212" y="332"/>
                  </a:lnTo>
                  <a:lnTo>
                    <a:pt x="215" y="334"/>
                  </a:lnTo>
                  <a:lnTo>
                    <a:pt x="216" y="335"/>
                  </a:lnTo>
                  <a:lnTo>
                    <a:pt x="219" y="336"/>
                  </a:lnTo>
                  <a:lnTo>
                    <a:pt x="220" y="336"/>
                  </a:lnTo>
                  <a:lnTo>
                    <a:pt x="223" y="335"/>
                  </a:lnTo>
                  <a:lnTo>
                    <a:pt x="224" y="335"/>
                  </a:lnTo>
                  <a:lnTo>
                    <a:pt x="227" y="335"/>
                  </a:lnTo>
                  <a:lnTo>
                    <a:pt x="229" y="335"/>
                  </a:lnTo>
                  <a:lnTo>
                    <a:pt x="231" y="335"/>
                  </a:lnTo>
                  <a:lnTo>
                    <a:pt x="233" y="334"/>
                  </a:lnTo>
                  <a:lnTo>
                    <a:pt x="239" y="332"/>
                  </a:lnTo>
                  <a:lnTo>
                    <a:pt x="244" y="334"/>
                  </a:lnTo>
                  <a:lnTo>
                    <a:pt x="247" y="334"/>
                  </a:lnTo>
                  <a:lnTo>
                    <a:pt x="253" y="332"/>
                  </a:lnTo>
                  <a:lnTo>
                    <a:pt x="254" y="331"/>
                  </a:lnTo>
                  <a:lnTo>
                    <a:pt x="260" y="330"/>
                  </a:lnTo>
                  <a:lnTo>
                    <a:pt x="265" y="332"/>
                  </a:lnTo>
                  <a:lnTo>
                    <a:pt x="268" y="334"/>
                  </a:lnTo>
                  <a:lnTo>
                    <a:pt x="271" y="334"/>
                  </a:lnTo>
                  <a:lnTo>
                    <a:pt x="272" y="335"/>
                  </a:lnTo>
                  <a:lnTo>
                    <a:pt x="275" y="334"/>
                  </a:lnTo>
                  <a:lnTo>
                    <a:pt x="280" y="335"/>
                  </a:lnTo>
                  <a:lnTo>
                    <a:pt x="282" y="336"/>
                  </a:lnTo>
                  <a:lnTo>
                    <a:pt x="284" y="338"/>
                  </a:lnTo>
                  <a:lnTo>
                    <a:pt x="284" y="339"/>
                  </a:lnTo>
                  <a:lnTo>
                    <a:pt x="285" y="340"/>
                  </a:lnTo>
                  <a:lnTo>
                    <a:pt x="288" y="342"/>
                  </a:lnTo>
                  <a:lnTo>
                    <a:pt x="289" y="343"/>
                  </a:lnTo>
                  <a:lnTo>
                    <a:pt x="292" y="344"/>
                  </a:lnTo>
                  <a:lnTo>
                    <a:pt x="294" y="343"/>
                  </a:lnTo>
                  <a:lnTo>
                    <a:pt x="297" y="344"/>
                  </a:lnTo>
                  <a:lnTo>
                    <a:pt x="298" y="340"/>
                  </a:lnTo>
                  <a:lnTo>
                    <a:pt x="299" y="339"/>
                  </a:lnTo>
                  <a:lnTo>
                    <a:pt x="299" y="338"/>
                  </a:lnTo>
                  <a:lnTo>
                    <a:pt x="301" y="336"/>
                  </a:lnTo>
                  <a:lnTo>
                    <a:pt x="302" y="334"/>
                  </a:lnTo>
                  <a:lnTo>
                    <a:pt x="302" y="332"/>
                  </a:lnTo>
                  <a:lnTo>
                    <a:pt x="304" y="331"/>
                  </a:lnTo>
                  <a:lnTo>
                    <a:pt x="305" y="330"/>
                  </a:lnTo>
                  <a:lnTo>
                    <a:pt x="306" y="329"/>
                  </a:lnTo>
                  <a:lnTo>
                    <a:pt x="308" y="327"/>
                  </a:lnTo>
                  <a:lnTo>
                    <a:pt x="309" y="325"/>
                  </a:lnTo>
                  <a:lnTo>
                    <a:pt x="311" y="323"/>
                  </a:lnTo>
                  <a:lnTo>
                    <a:pt x="312" y="322"/>
                  </a:lnTo>
                  <a:lnTo>
                    <a:pt x="313" y="321"/>
                  </a:lnTo>
                  <a:lnTo>
                    <a:pt x="316" y="319"/>
                  </a:lnTo>
                  <a:lnTo>
                    <a:pt x="318" y="318"/>
                  </a:lnTo>
                  <a:lnTo>
                    <a:pt x="319" y="317"/>
                  </a:lnTo>
                  <a:lnTo>
                    <a:pt x="321" y="315"/>
                  </a:lnTo>
                  <a:lnTo>
                    <a:pt x="322" y="314"/>
                  </a:lnTo>
                  <a:lnTo>
                    <a:pt x="323" y="313"/>
                  </a:lnTo>
                  <a:lnTo>
                    <a:pt x="326" y="313"/>
                  </a:lnTo>
                  <a:lnTo>
                    <a:pt x="328" y="311"/>
                  </a:lnTo>
                  <a:lnTo>
                    <a:pt x="329" y="310"/>
                  </a:lnTo>
                  <a:lnTo>
                    <a:pt x="330" y="310"/>
                  </a:lnTo>
                  <a:lnTo>
                    <a:pt x="332" y="309"/>
                  </a:lnTo>
                  <a:lnTo>
                    <a:pt x="333" y="308"/>
                  </a:lnTo>
                  <a:lnTo>
                    <a:pt x="335" y="306"/>
                  </a:lnTo>
                  <a:lnTo>
                    <a:pt x="336" y="305"/>
                  </a:lnTo>
                  <a:lnTo>
                    <a:pt x="338" y="304"/>
                  </a:lnTo>
                  <a:lnTo>
                    <a:pt x="339" y="302"/>
                  </a:lnTo>
                  <a:lnTo>
                    <a:pt x="340" y="301"/>
                  </a:lnTo>
                  <a:lnTo>
                    <a:pt x="342" y="300"/>
                  </a:lnTo>
                  <a:lnTo>
                    <a:pt x="342" y="298"/>
                  </a:lnTo>
                  <a:lnTo>
                    <a:pt x="343" y="296"/>
                  </a:lnTo>
                  <a:lnTo>
                    <a:pt x="345" y="294"/>
                  </a:lnTo>
                  <a:lnTo>
                    <a:pt x="346" y="293"/>
                  </a:lnTo>
                  <a:lnTo>
                    <a:pt x="347" y="292"/>
                  </a:lnTo>
                  <a:lnTo>
                    <a:pt x="349" y="291"/>
                  </a:lnTo>
                  <a:lnTo>
                    <a:pt x="350" y="289"/>
                  </a:lnTo>
                  <a:lnTo>
                    <a:pt x="352" y="287"/>
                  </a:lnTo>
                  <a:lnTo>
                    <a:pt x="352" y="285"/>
                  </a:lnTo>
                  <a:lnTo>
                    <a:pt x="353" y="283"/>
                  </a:lnTo>
                  <a:lnTo>
                    <a:pt x="353" y="281"/>
                  </a:lnTo>
                  <a:lnTo>
                    <a:pt x="354" y="279"/>
                  </a:lnTo>
                  <a:lnTo>
                    <a:pt x="354" y="277"/>
                  </a:lnTo>
                  <a:lnTo>
                    <a:pt x="356" y="276"/>
                  </a:lnTo>
                  <a:lnTo>
                    <a:pt x="356" y="275"/>
                  </a:lnTo>
                  <a:lnTo>
                    <a:pt x="357" y="272"/>
                  </a:lnTo>
                  <a:lnTo>
                    <a:pt x="359" y="271"/>
                  </a:lnTo>
                  <a:lnTo>
                    <a:pt x="359" y="270"/>
                  </a:lnTo>
                  <a:lnTo>
                    <a:pt x="360" y="268"/>
                  </a:lnTo>
                  <a:lnTo>
                    <a:pt x="360" y="267"/>
                  </a:lnTo>
                  <a:lnTo>
                    <a:pt x="362" y="264"/>
                  </a:lnTo>
                  <a:lnTo>
                    <a:pt x="363" y="263"/>
                  </a:lnTo>
                  <a:lnTo>
                    <a:pt x="363" y="262"/>
                  </a:lnTo>
                  <a:lnTo>
                    <a:pt x="364" y="260"/>
                  </a:lnTo>
                  <a:lnTo>
                    <a:pt x="366" y="259"/>
                  </a:lnTo>
                  <a:lnTo>
                    <a:pt x="367" y="258"/>
                  </a:lnTo>
                  <a:lnTo>
                    <a:pt x="369" y="256"/>
                  </a:lnTo>
                  <a:lnTo>
                    <a:pt x="370" y="255"/>
                  </a:lnTo>
                  <a:lnTo>
                    <a:pt x="371" y="254"/>
                  </a:lnTo>
                  <a:lnTo>
                    <a:pt x="373" y="255"/>
                  </a:lnTo>
                  <a:lnTo>
                    <a:pt x="374" y="258"/>
                  </a:lnTo>
                  <a:lnTo>
                    <a:pt x="374" y="259"/>
                  </a:lnTo>
                  <a:lnTo>
                    <a:pt x="376" y="260"/>
                  </a:lnTo>
                  <a:lnTo>
                    <a:pt x="379" y="262"/>
                  </a:lnTo>
                  <a:lnTo>
                    <a:pt x="380" y="263"/>
                  </a:lnTo>
                  <a:lnTo>
                    <a:pt x="381" y="264"/>
                  </a:lnTo>
                  <a:lnTo>
                    <a:pt x="383" y="266"/>
                  </a:lnTo>
                  <a:lnTo>
                    <a:pt x="384" y="267"/>
                  </a:lnTo>
                  <a:lnTo>
                    <a:pt x="386" y="267"/>
                  </a:lnTo>
                  <a:lnTo>
                    <a:pt x="387" y="268"/>
                  </a:lnTo>
                  <a:lnTo>
                    <a:pt x="390" y="268"/>
                  </a:lnTo>
                  <a:lnTo>
                    <a:pt x="391" y="268"/>
                  </a:lnTo>
                  <a:lnTo>
                    <a:pt x="393" y="268"/>
                  </a:lnTo>
                  <a:lnTo>
                    <a:pt x="395" y="267"/>
                  </a:lnTo>
                  <a:lnTo>
                    <a:pt x="397" y="267"/>
                  </a:lnTo>
                  <a:lnTo>
                    <a:pt x="400" y="266"/>
                  </a:lnTo>
                  <a:lnTo>
                    <a:pt x="403" y="263"/>
                  </a:lnTo>
                  <a:lnTo>
                    <a:pt x="407" y="262"/>
                  </a:lnTo>
                  <a:lnTo>
                    <a:pt x="408" y="262"/>
                  </a:lnTo>
                  <a:lnTo>
                    <a:pt x="411" y="260"/>
                  </a:lnTo>
                  <a:lnTo>
                    <a:pt x="412" y="259"/>
                  </a:lnTo>
                  <a:lnTo>
                    <a:pt x="414" y="259"/>
                  </a:lnTo>
                  <a:lnTo>
                    <a:pt x="415" y="258"/>
                  </a:lnTo>
                  <a:lnTo>
                    <a:pt x="418" y="256"/>
                  </a:lnTo>
                  <a:lnTo>
                    <a:pt x="420" y="255"/>
                  </a:lnTo>
                  <a:lnTo>
                    <a:pt x="421" y="254"/>
                  </a:lnTo>
                  <a:lnTo>
                    <a:pt x="422" y="254"/>
                  </a:lnTo>
                  <a:lnTo>
                    <a:pt x="424" y="253"/>
                  </a:lnTo>
                  <a:lnTo>
                    <a:pt x="427" y="253"/>
                  </a:lnTo>
                  <a:lnTo>
                    <a:pt x="428" y="254"/>
                  </a:lnTo>
                  <a:lnTo>
                    <a:pt x="429" y="255"/>
                  </a:lnTo>
                  <a:lnTo>
                    <a:pt x="432" y="256"/>
                  </a:lnTo>
                  <a:lnTo>
                    <a:pt x="434" y="256"/>
                  </a:lnTo>
                  <a:lnTo>
                    <a:pt x="435" y="258"/>
                  </a:lnTo>
                  <a:lnTo>
                    <a:pt x="438" y="259"/>
                  </a:lnTo>
                  <a:lnTo>
                    <a:pt x="441" y="262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6" y="264"/>
                  </a:lnTo>
                  <a:lnTo>
                    <a:pt x="448" y="264"/>
                  </a:lnTo>
                  <a:lnTo>
                    <a:pt x="449" y="266"/>
                  </a:lnTo>
                  <a:lnTo>
                    <a:pt x="452" y="267"/>
                  </a:lnTo>
                  <a:lnTo>
                    <a:pt x="453" y="267"/>
                  </a:lnTo>
                  <a:lnTo>
                    <a:pt x="455" y="268"/>
                  </a:lnTo>
                  <a:lnTo>
                    <a:pt x="456" y="268"/>
                  </a:lnTo>
                  <a:lnTo>
                    <a:pt x="458" y="270"/>
                  </a:lnTo>
                  <a:lnTo>
                    <a:pt x="461" y="270"/>
                  </a:lnTo>
                  <a:lnTo>
                    <a:pt x="461" y="267"/>
                  </a:lnTo>
                  <a:lnTo>
                    <a:pt x="462" y="266"/>
                  </a:lnTo>
                  <a:lnTo>
                    <a:pt x="463" y="264"/>
                  </a:lnTo>
                  <a:lnTo>
                    <a:pt x="465" y="263"/>
                  </a:lnTo>
                  <a:lnTo>
                    <a:pt x="466" y="262"/>
                  </a:lnTo>
                  <a:lnTo>
                    <a:pt x="466" y="260"/>
                  </a:lnTo>
                  <a:lnTo>
                    <a:pt x="468" y="259"/>
                  </a:lnTo>
                  <a:lnTo>
                    <a:pt x="469" y="256"/>
                  </a:lnTo>
                  <a:lnTo>
                    <a:pt x="469" y="255"/>
                  </a:lnTo>
                  <a:lnTo>
                    <a:pt x="470" y="254"/>
                  </a:lnTo>
                  <a:lnTo>
                    <a:pt x="472" y="253"/>
                  </a:lnTo>
                  <a:lnTo>
                    <a:pt x="470" y="251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5" y="249"/>
                  </a:lnTo>
                  <a:lnTo>
                    <a:pt x="462" y="247"/>
                  </a:lnTo>
                  <a:lnTo>
                    <a:pt x="461" y="246"/>
                  </a:lnTo>
                  <a:lnTo>
                    <a:pt x="458" y="246"/>
                  </a:lnTo>
                  <a:lnTo>
                    <a:pt x="456" y="245"/>
                  </a:lnTo>
                  <a:lnTo>
                    <a:pt x="455" y="243"/>
                  </a:lnTo>
                  <a:lnTo>
                    <a:pt x="453" y="243"/>
                  </a:lnTo>
                  <a:lnTo>
                    <a:pt x="451" y="242"/>
                  </a:lnTo>
                  <a:lnTo>
                    <a:pt x="449" y="241"/>
                  </a:lnTo>
                  <a:lnTo>
                    <a:pt x="448" y="239"/>
                  </a:lnTo>
                  <a:lnTo>
                    <a:pt x="445" y="239"/>
                  </a:lnTo>
                  <a:lnTo>
                    <a:pt x="444" y="238"/>
                  </a:lnTo>
                  <a:lnTo>
                    <a:pt x="444" y="237"/>
                  </a:lnTo>
                  <a:lnTo>
                    <a:pt x="444" y="234"/>
                  </a:lnTo>
                  <a:lnTo>
                    <a:pt x="444" y="233"/>
                  </a:lnTo>
                  <a:lnTo>
                    <a:pt x="445" y="232"/>
                  </a:lnTo>
                  <a:lnTo>
                    <a:pt x="445" y="230"/>
                  </a:lnTo>
                  <a:lnTo>
                    <a:pt x="446" y="228"/>
                  </a:lnTo>
                  <a:lnTo>
                    <a:pt x="446" y="226"/>
                  </a:lnTo>
                  <a:lnTo>
                    <a:pt x="446" y="225"/>
                  </a:lnTo>
                  <a:lnTo>
                    <a:pt x="448" y="222"/>
                  </a:lnTo>
                  <a:lnTo>
                    <a:pt x="448" y="221"/>
                  </a:lnTo>
                  <a:lnTo>
                    <a:pt x="451" y="220"/>
                  </a:lnTo>
                  <a:lnTo>
                    <a:pt x="452" y="220"/>
                  </a:lnTo>
                  <a:lnTo>
                    <a:pt x="455" y="220"/>
                  </a:lnTo>
                  <a:lnTo>
                    <a:pt x="456" y="220"/>
                  </a:lnTo>
                  <a:lnTo>
                    <a:pt x="459" y="220"/>
                  </a:lnTo>
                  <a:lnTo>
                    <a:pt x="462" y="221"/>
                  </a:lnTo>
                  <a:lnTo>
                    <a:pt x="463" y="218"/>
                  </a:lnTo>
                  <a:lnTo>
                    <a:pt x="468" y="220"/>
                  </a:lnTo>
                  <a:lnTo>
                    <a:pt x="469" y="220"/>
                  </a:lnTo>
                  <a:lnTo>
                    <a:pt x="470" y="220"/>
                  </a:lnTo>
                  <a:lnTo>
                    <a:pt x="473" y="220"/>
                  </a:lnTo>
                  <a:lnTo>
                    <a:pt x="475" y="220"/>
                  </a:lnTo>
                  <a:lnTo>
                    <a:pt x="477" y="220"/>
                  </a:lnTo>
                  <a:lnTo>
                    <a:pt x="479" y="220"/>
                  </a:lnTo>
                  <a:lnTo>
                    <a:pt x="482" y="220"/>
                  </a:lnTo>
                  <a:lnTo>
                    <a:pt x="483" y="220"/>
                  </a:lnTo>
                  <a:lnTo>
                    <a:pt x="486" y="220"/>
                  </a:lnTo>
                  <a:lnTo>
                    <a:pt x="487" y="220"/>
                  </a:lnTo>
                  <a:lnTo>
                    <a:pt x="490" y="221"/>
                  </a:lnTo>
                  <a:lnTo>
                    <a:pt x="492" y="221"/>
                  </a:lnTo>
                  <a:lnTo>
                    <a:pt x="494" y="221"/>
                  </a:lnTo>
                  <a:lnTo>
                    <a:pt x="496" y="222"/>
                  </a:lnTo>
                  <a:lnTo>
                    <a:pt x="499" y="222"/>
                  </a:lnTo>
                  <a:lnTo>
                    <a:pt x="500" y="222"/>
                  </a:lnTo>
                  <a:lnTo>
                    <a:pt x="503" y="224"/>
                  </a:lnTo>
                  <a:lnTo>
                    <a:pt x="504" y="225"/>
                  </a:lnTo>
                  <a:lnTo>
                    <a:pt x="504" y="226"/>
                  </a:lnTo>
                  <a:lnTo>
                    <a:pt x="506" y="228"/>
                  </a:lnTo>
                  <a:lnTo>
                    <a:pt x="507" y="229"/>
                  </a:lnTo>
                  <a:lnTo>
                    <a:pt x="509" y="230"/>
                  </a:lnTo>
                  <a:lnTo>
                    <a:pt x="510" y="232"/>
                  </a:lnTo>
                  <a:lnTo>
                    <a:pt x="511" y="233"/>
                  </a:lnTo>
                  <a:lnTo>
                    <a:pt x="513" y="234"/>
                  </a:lnTo>
                  <a:lnTo>
                    <a:pt x="514" y="237"/>
                  </a:lnTo>
                  <a:lnTo>
                    <a:pt x="516" y="238"/>
                  </a:lnTo>
                  <a:lnTo>
                    <a:pt x="517" y="239"/>
                  </a:lnTo>
                  <a:lnTo>
                    <a:pt x="518" y="241"/>
                  </a:lnTo>
                  <a:lnTo>
                    <a:pt x="520" y="242"/>
                  </a:lnTo>
                  <a:lnTo>
                    <a:pt x="521" y="243"/>
                  </a:lnTo>
                  <a:lnTo>
                    <a:pt x="523" y="245"/>
                  </a:lnTo>
                  <a:lnTo>
                    <a:pt x="524" y="247"/>
                  </a:lnTo>
                  <a:lnTo>
                    <a:pt x="528" y="247"/>
                  </a:lnTo>
                  <a:lnTo>
                    <a:pt x="530" y="251"/>
                  </a:lnTo>
                  <a:lnTo>
                    <a:pt x="533" y="254"/>
                  </a:lnTo>
                  <a:lnTo>
                    <a:pt x="535" y="258"/>
                  </a:lnTo>
                  <a:lnTo>
                    <a:pt x="538" y="259"/>
                  </a:lnTo>
                  <a:lnTo>
                    <a:pt x="543" y="263"/>
                  </a:lnTo>
                  <a:lnTo>
                    <a:pt x="548" y="266"/>
                  </a:lnTo>
                  <a:lnTo>
                    <a:pt x="551" y="263"/>
                  </a:lnTo>
                  <a:lnTo>
                    <a:pt x="552" y="267"/>
                  </a:lnTo>
                  <a:lnTo>
                    <a:pt x="554" y="267"/>
                  </a:lnTo>
                  <a:lnTo>
                    <a:pt x="557" y="267"/>
                  </a:lnTo>
                  <a:lnTo>
                    <a:pt x="558" y="268"/>
                  </a:lnTo>
                  <a:lnTo>
                    <a:pt x="559" y="268"/>
                  </a:lnTo>
                  <a:lnTo>
                    <a:pt x="562" y="270"/>
                  </a:lnTo>
                  <a:lnTo>
                    <a:pt x="564" y="270"/>
                  </a:lnTo>
                  <a:lnTo>
                    <a:pt x="565" y="270"/>
                  </a:lnTo>
                  <a:lnTo>
                    <a:pt x="568" y="271"/>
                  </a:lnTo>
                  <a:lnTo>
                    <a:pt x="569" y="271"/>
                  </a:lnTo>
                  <a:lnTo>
                    <a:pt x="571" y="271"/>
                  </a:lnTo>
                  <a:lnTo>
                    <a:pt x="574" y="272"/>
                  </a:lnTo>
                  <a:lnTo>
                    <a:pt x="575" y="272"/>
                  </a:lnTo>
                  <a:lnTo>
                    <a:pt x="576" y="272"/>
                  </a:lnTo>
                  <a:lnTo>
                    <a:pt x="579" y="273"/>
                  </a:lnTo>
                  <a:lnTo>
                    <a:pt x="581" y="273"/>
                  </a:lnTo>
                  <a:lnTo>
                    <a:pt x="582" y="273"/>
                  </a:lnTo>
                  <a:lnTo>
                    <a:pt x="585" y="275"/>
                  </a:lnTo>
                  <a:lnTo>
                    <a:pt x="586" y="275"/>
                  </a:lnTo>
                  <a:lnTo>
                    <a:pt x="589" y="275"/>
                  </a:lnTo>
                  <a:lnTo>
                    <a:pt x="591" y="275"/>
                  </a:lnTo>
                  <a:lnTo>
                    <a:pt x="593" y="276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9" y="276"/>
                  </a:lnTo>
                  <a:lnTo>
                    <a:pt x="600" y="276"/>
                  </a:lnTo>
                  <a:lnTo>
                    <a:pt x="603" y="277"/>
                  </a:lnTo>
                  <a:lnTo>
                    <a:pt x="605" y="277"/>
                  </a:lnTo>
                  <a:lnTo>
                    <a:pt x="608" y="277"/>
                  </a:lnTo>
                  <a:lnTo>
                    <a:pt x="609" y="277"/>
                  </a:lnTo>
                  <a:lnTo>
                    <a:pt x="612" y="277"/>
                  </a:lnTo>
                  <a:lnTo>
                    <a:pt x="613" y="277"/>
                  </a:lnTo>
                  <a:lnTo>
                    <a:pt x="615" y="277"/>
                  </a:lnTo>
                  <a:lnTo>
                    <a:pt x="617" y="279"/>
                  </a:lnTo>
                  <a:lnTo>
                    <a:pt x="619" y="279"/>
                  </a:lnTo>
                  <a:lnTo>
                    <a:pt x="622" y="279"/>
                  </a:lnTo>
                  <a:lnTo>
                    <a:pt x="623" y="279"/>
                  </a:lnTo>
                  <a:lnTo>
                    <a:pt x="626" y="279"/>
                  </a:lnTo>
                  <a:lnTo>
                    <a:pt x="627" y="279"/>
                  </a:lnTo>
                  <a:lnTo>
                    <a:pt x="630" y="280"/>
                  </a:lnTo>
                  <a:lnTo>
                    <a:pt x="632" y="280"/>
                  </a:lnTo>
                  <a:lnTo>
                    <a:pt x="634" y="280"/>
                  </a:lnTo>
                  <a:lnTo>
                    <a:pt x="636" y="280"/>
                  </a:lnTo>
                  <a:lnTo>
                    <a:pt x="637" y="280"/>
                  </a:lnTo>
                  <a:lnTo>
                    <a:pt x="640" y="280"/>
                  </a:lnTo>
                  <a:lnTo>
                    <a:pt x="641" y="280"/>
                  </a:lnTo>
                  <a:lnTo>
                    <a:pt x="643" y="280"/>
                  </a:lnTo>
                  <a:lnTo>
                    <a:pt x="646" y="281"/>
                  </a:lnTo>
                  <a:lnTo>
                    <a:pt x="647" y="281"/>
                  </a:lnTo>
                  <a:lnTo>
                    <a:pt x="650" y="281"/>
                  </a:lnTo>
                  <a:lnTo>
                    <a:pt x="651" y="281"/>
                  </a:lnTo>
                  <a:lnTo>
                    <a:pt x="654" y="281"/>
                  </a:lnTo>
                  <a:lnTo>
                    <a:pt x="656" y="281"/>
                  </a:lnTo>
                  <a:lnTo>
                    <a:pt x="658" y="281"/>
                  </a:lnTo>
                  <a:lnTo>
                    <a:pt x="660" y="281"/>
                  </a:lnTo>
                  <a:lnTo>
                    <a:pt x="663" y="281"/>
                  </a:lnTo>
                  <a:lnTo>
                    <a:pt x="664" y="281"/>
                  </a:lnTo>
                  <a:lnTo>
                    <a:pt x="666" y="281"/>
                  </a:lnTo>
                  <a:lnTo>
                    <a:pt x="667" y="281"/>
                  </a:lnTo>
                  <a:lnTo>
                    <a:pt x="668" y="283"/>
                  </a:lnTo>
                  <a:lnTo>
                    <a:pt x="670" y="285"/>
                  </a:lnTo>
                  <a:lnTo>
                    <a:pt x="673" y="284"/>
                  </a:lnTo>
                  <a:lnTo>
                    <a:pt x="674" y="283"/>
                  </a:lnTo>
                  <a:lnTo>
                    <a:pt x="675" y="281"/>
                  </a:lnTo>
                  <a:lnTo>
                    <a:pt x="677" y="280"/>
                  </a:lnTo>
                  <a:lnTo>
                    <a:pt x="678" y="280"/>
                  </a:lnTo>
                  <a:lnTo>
                    <a:pt x="681" y="279"/>
                  </a:lnTo>
                  <a:lnTo>
                    <a:pt x="682" y="279"/>
                  </a:lnTo>
                  <a:lnTo>
                    <a:pt x="685" y="279"/>
                  </a:lnTo>
                  <a:lnTo>
                    <a:pt x="687" y="277"/>
                  </a:lnTo>
                  <a:lnTo>
                    <a:pt x="690" y="277"/>
                  </a:lnTo>
                  <a:lnTo>
                    <a:pt x="691" y="277"/>
                  </a:lnTo>
                  <a:lnTo>
                    <a:pt x="694" y="277"/>
                  </a:lnTo>
                  <a:lnTo>
                    <a:pt x="695" y="276"/>
                  </a:lnTo>
                  <a:lnTo>
                    <a:pt x="698" y="276"/>
                  </a:lnTo>
                  <a:lnTo>
                    <a:pt x="699" y="276"/>
                  </a:lnTo>
                  <a:lnTo>
                    <a:pt x="702" y="276"/>
                  </a:lnTo>
                  <a:lnTo>
                    <a:pt x="704" y="275"/>
                  </a:lnTo>
                  <a:lnTo>
                    <a:pt x="707" y="275"/>
                  </a:lnTo>
                  <a:lnTo>
                    <a:pt x="708" y="275"/>
                  </a:lnTo>
                  <a:lnTo>
                    <a:pt x="711" y="275"/>
                  </a:lnTo>
                  <a:lnTo>
                    <a:pt x="712" y="275"/>
                  </a:lnTo>
                  <a:lnTo>
                    <a:pt x="714" y="273"/>
                  </a:lnTo>
                  <a:lnTo>
                    <a:pt x="716" y="272"/>
                  </a:lnTo>
                  <a:lnTo>
                    <a:pt x="718" y="271"/>
                  </a:lnTo>
                  <a:lnTo>
                    <a:pt x="719" y="271"/>
                  </a:lnTo>
                  <a:lnTo>
                    <a:pt x="721" y="270"/>
                  </a:lnTo>
                  <a:lnTo>
                    <a:pt x="723" y="268"/>
                  </a:lnTo>
                  <a:lnTo>
                    <a:pt x="725" y="267"/>
                  </a:lnTo>
                  <a:lnTo>
                    <a:pt x="726" y="267"/>
                  </a:lnTo>
                  <a:lnTo>
                    <a:pt x="728" y="266"/>
                  </a:lnTo>
                  <a:lnTo>
                    <a:pt x="729" y="264"/>
                  </a:lnTo>
                  <a:lnTo>
                    <a:pt x="731" y="263"/>
                  </a:lnTo>
                  <a:lnTo>
                    <a:pt x="732" y="262"/>
                  </a:lnTo>
                  <a:lnTo>
                    <a:pt x="733" y="260"/>
                  </a:lnTo>
                  <a:lnTo>
                    <a:pt x="735" y="259"/>
                  </a:lnTo>
                  <a:lnTo>
                    <a:pt x="736" y="258"/>
                  </a:lnTo>
                  <a:lnTo>
                    <a:pt x="736" y="256"/>
                  </a:lnTo>
                  <a:lnTo>
                    <a:pt x="738" y="254"/>
                  </a:lnTo>
                  <a:lnTo>
                    <a:pt x="738" y="253"/>
                  </a:lnTo>
                  <a:lnTo>
                    <a:pt x="739" y="251"/>
                  </a:lnTo>
                  <a:lnTo>
                    <a:pt x="739" y="250"/>
                  </a:lnTo>
                  <a:lnTo>
                    <a:pt x="740" y="249"/>
                  </a:lnTo>
                  <a:lnTo>
                    <a:pt x="742" y="247"/>
                  </a:lnTo>
                  <a:lnTo>
                    <a:pt x="742" y="245"/>
                  </a:lnTo>
                  <a:lnTo>
                    <a:pt x="743" y="243"/>
                  </a:lnTo>
                  <a:lnTo>
                    <a:pt x="743" y="242"/>
                  </a:lnTo>
                  <a:lnTo>
                    <a:pt x="745" y="241"/>
                  </a:lnTo>
                  <a:lnTo>
                    <a:pt x="746" y="239"/>
                  </a:lnTo>
                  <a:lnTo>
                    <a:pt x="748" y="238"/>
                  </a:lnTo>
                  <a:lnTo>
                    <a:pt x="748" y="237"/>
                  </a:lnTo>
                  <a:lnTo>
                    <a:pt x="749" y="234"/>
                  </a:lnTo>
                  <a:lnTo>
                    <a:pt x="750" y="233"/>
                  </a:lnTo>
                  <a:lnTo>
                    <a:pt x="750" y="232"/>
                  </a:lnTo>
                  <a:lnTo>
                    <a:pt x="750" y="230"/>
                  </a:lnTo>
                  <a:lnTo>
                    <a:pt x="750" y="228"/>
                  </a:lnTo>
                  <a:lnTo>
                    <a:pt x="746" y="225"/>
                  </a:lnTo>
                  <a:lnTo>
                    <a:pt x="750" y="221"/>
                  </a:lnTo>
                  <a:lnTo>
                    <a:pt x="750" y="220"/>
                  </a:lnTo>
                  <a:lnTo>
                    <a:pt x="750" y="218"/>
                  </a:lnTo>
                  <a:lnTo>
                    <a:pt x="750" y="217"/>
                  </a:lnTo>
                  <a:lnTo>
                    <a:pt x="750" y="215"/>
                  </a:lnTo>
                  <a:lnTo>
                    <a:pt x="750" y="212"/>
                  </a:lnTo>
                  <a:lnTo>
                    <a:pt x="750" y="211"/>
                  </a:lnTo>
                  <a:lnTo>
                    <a:pt x="750" y="209"/>
                  </a:lnTo>
                  <a:lnTo>
                    <a:pt x="750" y="207"/>
                  </a:lnTo>
                  <a:lnTo>
                    <a:pt x="750" y="205"/>
                  </a:lnTo>
                  <a:lnTo>
                    <a:pt x="750" y="203"/>
                  </a:lnTo>
                  <a:lnTo>
                    <a:pt x="752" y="201"/>
                  </a:lnTo>
                  <a:lnTo>
                    <a:pt x="752" y="199"/>
                  </a:lnTo>
                  <a:lnTo>
                    <a:pt x="752" y="198"/>
                  </a:lnTo>
                  <a:lnTo>
                    <a:pt x="753" y="196"/>
                  </a:lnTo>
                  <a:lnTo>
                    <a:pt x="753" y="195"/>
                  </a:lnTo>
                  <a:lnTo>
                    <a:pt x="755" y="194"/>
                  </a:lnTo>
                  <a:lnTo>
                    <a:pt x="756" y="192"/>
                  </a:lnTo>
                  <a:lnTo>
                    <a:pt x="757" y="191"/>
                  </a:lnTo>
                  <a:lnTo>
                    <a:pt x="762" y="190"/>
                  </a:lnTo>
                  <a:lnTo>
                    <a:pt x="760" y="186"/>
                  </a:lnTo>
                  <a:lnTo>
                    <a:pt x="764" y="184"/>
                  </a:lnTo>
                  <a:lnTo>
                    <a:pt x="767" y="187"/>
                  </a:lnTo>
                  <a:lnTo>
                    <a:pt x="770" y="188"/>
                  </a:lnTo>
                  <a:lnTo>
                    <a:pt x="772" y="188"/>
                  </a:lnTo>
                  <a:lnTo>
                    <a:pt x="774" y="190"/>
                  </a:lnTo>
                  <a:lnTo>
                    <a:pt x="777" y="190"/>
                  </a:lnTo>
                  <a:lnTo>
                    <a:pt x="779" y="191"/>
                  </a:lnTo>
                  <a:lnTo>
                    <a:pt x="780" y="191"/>
                  </a:lnTo>
                  <a:lnTo>
                    <a:pt x="783" y="191"/>
                  </a:lnTo>
                  <a:lnTo>
                    <a:pt x="784" y="192"/>
                  </a:lnTo>
                  <a:lnTo>
                    <a:pt x="787" y="192"/>
                  </a:lnTo>
                  <a:lnTo>
                    <a:pt x="789" y="194"/>
                  </a:lnTo>
                  <a:lnTo>
                    <a:pt x="790" y="194"/>
                  </a:lnTo>
                  <a:lnTo>
                    <a:pt x="793" y="195"/>
                  </a:lnTo>
                  <a:lnTo>
                    <a:pt x="794" y="195"/>
                  </a:lnTo>
                  <a:lnTo>
                    <a:pt x="796" y="195"/>
                  </a:lnTo>
                  <a:lnTo>
                    <a:pt x="798" y="196"/>
                  </a:lnTo>
                  <a:lnTo>
                    <a:pt x="800" y="196"/>
                  </a:lnTo>
                  <a:lnTo>
                    <a:pt x="801" y="198"/>
                  </a:lnTo>
                  <a:lnTo>
                    <a:pt x="804" y="198"/>
                  </a:lnTo>
                  <a:lnTo>
                    <a:pt x="805" y="199"/>
                  </a:lnTo>
                  <a:lnTo>
                    <a:pt x="808" y="199"/>
                  </a:lnTo>
                  <a:lnTo>
                    <a:pt x="810" y="200"/>
                  </a:lnTo>
                  <a:lnTo>
                    <a:pt x="811" y="200"/>
                  </a:lnTo>
                  <a:lnTo>
                    <a:pt x="814" y="201"/>
                  </a:lnTo>
                  <a:lnTo>
                    <a:pt x="815" y="201"/>
                  </a:lnTo>
                  <a:lnTo>
                    <a:pt x="818" y="201"/>
                  </a:lnTo>
                  <a:lnTo>
                    <a:pt x="820" y="203"/>
                  </a:lnTo>
                  <a:lnTo>
                    <a:pt x="824" y="204"/>
                  </a:lnTo>
                  <a:lnTo>
                    <a:pt x="828" y="203"/>
                  </a:lnTo>
                  <a:lnTo>
                    <a:pt x="831" y="203"/>
                  </a:lnTo>
                  <a:lnTo>
                    <a:pt x="831" y="205"/>
                  </a:lnTo>
                  <a:lnTo>
                    <a:pt x="834" y="207"/>
                  </a:lnTo>
                  <a:lnTo>
                    <a:pt x="837" y="208"/>
                  </a:lnTo>
                  <a:lnTo>
                    <a:pt x="838" y="208"/>
                  </a:lnTo>
                  <a:lnTo>
                    <a:pt x="841" y="209"/>
                  </a:lnTo>
                  <a:lnTo>
                    <a:pt x="842" y="209"/>
                  </a:lnTo>
                  <a:lnTo>
                    <a:pt x="844" y="209"/>
                  </a:lnTo>
                  <a:lnTo>
                    <a:pt x="846" y="211"/>
                  </a:lnTo>
                  <a:lnTo>
                    <a:pt x="848" y="211"/>
                  </a:lnTo>
                  <a:lnTo>
                    <a:pt x="851" y="212"/>
                  </a:lnTo>
                  <a:lnTo>
                    <a:pt x="852" y="212"/>
                  </a:lnTo>
                  <a:lnTo>
                    <a:pt x="855" y="213"/>
                  </a:lnTo>
                  <a:lnTo>
                    <a:pt x="856" y="213"/>
                  </a:lnTo>
                  <a:lnTo>
                    <a:pt x="859" y="215"/>
                  </a:lnTo>
                  <a:lnTo>
                    <a:pt x="861" y="215"/>
                  </a:lnTo>
                  <a:lnTo>
                    <a:pt x="863" y="216"/>
                  </a:lnTo>
                  <a:lnTo>
                    <a:pt x="865" y="216"/>
                  </a:lnTo>
                  <a:lnTo>
                    <a:pt x="868" y="217"/>
                  </a:lnTo>
                  <a:lnTo>
                    <a:pt x="869" y="217"/>
                  </a:lnTo>
                  <a:lnTo>
                    <a:pt x="872" y="218"/>
                  </a:lnTo>
                  <a:lnTo>
                    <a:pt x="873" y="218"/>
                  </a:lnTo>
                  <a:lnTo>
                    <a:pt x="875" y="218"/>
                  </a:lnTo>
                  <a:lnTo>
                    <a:pt x="876" y="220"/>
                  </a:lnTo>
                  <a:lnTo>
                    <a:pt x="878" y="220"/>
                  </a:lnTo>
                  <a:lnTo>
                    <a:pt x="880" y="221"/>
                  </a:lnTo>
                  <a:lnTo>
                    <a:pt x="882" y="221"/>
                  </a:lnTo>
                  <a:lnTo>
                    <a:pt x="885" y="221"/>
                  </a:lnTo>
                  <a:lnTo>
                    <a:pt x="886" y="222"/>
                  </a:lnTo>
                  <a:lnTo>
                    <a:pt x="887" y="222"/>
                  </a:lnTo>
                  <a:lnTo>
                    <a:pt x="890" y="224"/>
                  </a:lnTo>
                  <a:lnTo>
                    <a:pt x="895" y="221"/>
                  </a:lnTo>
                  <a:lnTo>
                    <a:pt x="896" y="222"/>
                  </a:lnTo>
                  <a:lnTo>
                    <a:pt x="902" y="224"/>
                  </a:lnTo>
                  <a:lnTo>
                    <a:pt x="904" y="225"/>
                  </a:lnTo>
                  <a:lnTo>
                    <a:pt x="907" y="225"/>
                  </a:lnTo>
                  <a:lnTo>
                    <a:pt x="913" y="228"/>
                  </a:lnTo>
                  <a:lnTo>
                    <a:pt x="916" y="230"/>
                  </a:lnTo>
                  <a:lnTo>
                    <a:pt x="917" y="230"/>
                  </a:lnTo>
                  <a:lnTo>
                    <a:pt x="920" y="233"/>
                  </a:lnTo>
                  <a:lnTo>
                    <a:pt x="926" y="233"/>
                  </a:lnTo>
                  <a:lnTo>
                    <a:pt x="933" y="233"/>
                  </a:lnTo>
                  <a:lnTo>
                    <a:pt x="936" y="233"/>
                  </a:lnTo>
                  <a:lnTo>
                    <a:pt x="938" y="233"/>
                  </a:lnTo>
                  <a:lnTo>
                    <a:pt x="943" y="234"/>
                  </a:lnTo>
                  <a:lnTo>
                    <a:pt x="947" y="236"/>
                  </a:lnTo>
                  <a:lnTo>
                    <a:pt x="953" y="237"/>
                  </a:lnTo>
                  <a:lnTo>
                    <a:pt x="957" y="241"/>
                  </a:lnTo>
                  <a:lnTo>
                    <a:pt x="960" y="241"/>
                  </a:lnTo>
                  <a:lnTo>
                    <a:pt x="962" y="241"/>
                  </a:lnTo>
                  <a:lnTo>
                    <a:pt x="965" y="242"/>
                  </a:lnTo>
                  <a:lnTo>
                    <a:pt x="969" y="242"/>
                  </a:lnTo>
                  <a:lnTo>
                    <a:pt x="975" y="243"/>
                  </a:lnTo>
                  <a:lnTo>
                    <a:pt x="979" y="243"/>
                  </a:lnTo>
                  <a:lnTo>
                    <a:pt x="986" y="245"/>
                  </a:lnTo>
                  <a:lnTo>
                    <a:pt x="992" y="245"/>
                  </a:lnTo>
                  <a:lnTo>
                    <a:pt x="1001" y="246"/>
                  </a:lnTo>
                  <a:lnTo>
                    <a:pt x="1003" y="249"/>
                  </a:lnTo>
                  <a:lnTo>
                    <a:pt x="1005" y="249"/>
                  </a:lnTo>
                  <a:lnTo>
                    <a:pt x="1006" y="250"/>
                  </a:lnTo>
                  <a:lnTo>
                    <a:pt x="1010" y="253"/>
                  </a:lnTo>
                  <a:lnTo>
                    <a:pt x="1013" y="255"/>
                  </a:lnTo>
                  <a:lnTo>
                    <a:pt x="1015" y="256"/>
                  </a:lnTo>
                  <a:lnTo>
                    <a:pt x="1019" y="258"/>
                  </a:lnTo>
                  <a:lnTo>
                    <a:pt x="1023" y="260"/>
                  </a:lnTo>
                  <a:lnTo>
                    <a:pt x="1025" y="260"/>
                  </a:lnTo>
                  <a:lnTo>
                    <a:pt x="1029" y="260"/>
                  </a:lnTo>
                  <a:lnTo>
                    <a:pt x="1032" y="258"/>
                  </a:lnTo>
                  <a:lnTo>
                    <a:pt x="1033" y="256"/>
                  </a:lnTo>
                  <a:lnTo>
                    <a:pt x="1035" y="255"/>
                  </a:lnTo>
                  <a:lnTo>
                    <a:pt x="1037" y="255"/>
                  </a:lnTo>
                  <a:lnTo>
                    <a:pt x="1042" y="251"/>
                  </a:lnTo>
                  <a:lnTo>
                    <a:pt x="1044" y="250"/>
                  </a:lnTo>
                  <a:lnTo>
                    <a:pt x="1046" y="249"/>
                  </a:lnTo>
                  <a:lnTo>
                    <a:pt x="1047" y="247"/>
                  </a:lnTo>
                  <a:lnTo>
                    <a:pt x="1049" y="246"/>
                  </a:lnTo>
                  <a:lnTo>
                    <a:pt x="1050" y="245"/>
                  </a:lnTo>
                  <a:lnTo>
                    <a:pt x="1051" y="243"/>
                  </a:lnTo>
                  <a:lnTo>
                    <a:pt x="1053" y="242"/>
                  </a:lnTo>
                  <a:lnTo>
                    <a:pt x="1054" y="241"/>
                  </a:lnTo>
                  <a:lnTo>
                    <a:pt x="1056" y="239"/>
                  </a:lnTo>
                  <a:lnTo>
                    <a:pt x="1059" y="238"/>
                  </a:lnTo>
                  <a:lnTo>
                    <a:pt x="1060" y="237"/>
                  </a:lnTo>
                  <a:lnTo>
                    <a:pt x="1061" y="236"/>
                  </a:lnTo>
                  <a:lnTo>
                    <a:pt x="1063" y="234"/>
                  </a:lnTo>
                  <a:lnTo>
                    <a:pt x="1064" y="233"/>
                  </a:lnTo>
                  <a:lnTo>
                    <a:pt x="1067" y="232"/>
                  </a:lnTo>
                  <a:lnTo>
                    <a:pt x="1068" y="230"/>
                  </a:lnTo>
                  <a:lnTo>
                    <a:pt x="1070" y="229"/>
                  </a:lnTo>
                  <a:lnTo>
                    <a:pt x="1071" y="228"/>
                  </a:lnTo>
                  <a:lnTo>
                    <a:pt x="1073" y="226"/>
                  </a:lnTo>
                  <a:lnTo>
                    <a:pt x="1076" y="225"/>
                  </a:lnTo>
                  <a:lnTo>
                    <a:pt x="1077" y="224"/>
                  </a:lnTo>
                  <a:lnTo>
                    <a:pt x="1080" y="222"/>
                  </a:lnTo>
                  <a:lnTo>
                    <a:pt x="1081" y="221"/>
                  </a:lnTo>
                  <a:lnTo>
                    <a:pt x="1083" y="221"/>
                  </a:lnTo>
                  <a:lnTo>
                    <a:pt x="1084" y="220"/>
                  </a:lnTo>
                  <a:lnTo>
                    <a:pt x="1085" y="220"/>
                  </a:lnTo>
                  <a:lnTo>
                    <a:pt x="1088" y="218"/>
                  </a:lnTo>
                  <a:lnTo>
                    <a:pt x="1091" y="217"/>
                  </a:lnTo>
                  <a:lnTo>
                    <a:pt x="1092" y="217"/>
                  </a:lnTo>
                  <a:lnTo>
                    <a:pt x="1094" y="217"/>
                  </a:lnTo>
                  <a:lnTo>
                    <a:pt x="1095" y="217"/>
                  </a:lnTo>
                  <a:lnTo>
                    <a:pt x="1097" y="216"/>
                  </a:lnTo>
                  <a:lnTo>
                    <a:pt x="1100" y="213"/>
                  </a:lnTo>
                  <a:lnTo>
                    <a:pt x="1101" y="212"/>
                  </a:lnTo>
                  <a:lnTo>
                    <a:pt x="1101" y="211"/>
                  </a:lnTo>
                  <a:lnTo>
                    <a:pt x="1102" y="209"/>
                  </a:lnTo>
                  <a:lnTo>
                    <a:pt x="1104" y="208"/>
                  </a:lnTo>
                  <a:lnTo>
                    <a:pt x="1105" y="207"/>
                  </a:lnTo>
                  <a:lnTo>
                    <a:pt x="1107" y="205"/>
                  </a:lnTo>
                  <a:lnTo>
                    <a:pt x="1108" y="204"/>
                  </a:lnTo>
                  <a:lnTo>
                    <a:pt x="1109" y="203"/>
                  </a:lnTo>
                  <a:lnTo>
                    <a:pt x="1109" y="201"/>
                  </a:lnTo>
                  <a:lnTo>
                    <a:pt x="1111" y="199"/>
                  </a:lnTo>
                  <a:lnTo>
                    <a:pt x="1112" y="198"/>
                  </a:lnTo>
                  <a:lnTo>
                    <a:pt x="1112" y="196"/>
                  </a:lnTo>
                  <a:lnTo>
                    <a:pt x="1114" y="194"/>
                  </a:lnTo>
                  <a:lnTo>
                    <a:pt x="1114" y="192"/>
                  </a:lnTo>
                  <a:lnTo>
                    <a:pt x="1115" y="191"/>
                  </a:lnTo>
                  <a:lnTo>
                    <a:pt x="1115" y="188"/>
                  </a:lnTo>
                  <a:lnTo>
                    <a:pt x="1115" y="187"/>
                  </a:lnTo>
                  <a:lnTo>
                    <a:pt x="1117" y="186"/>
                  </a:lnTo>
                  <a:lnTo>
                    <a:pt x="1115" y="183"/>
                  </a:lnTo>
                  <a:lnTo>
                    <a:pt x="1115" y="182"/>
                  </a:lnTo>
                  <a:lnTo>
                    <a:pt x="1114" y="180"/>
                  </a:lnTo>
                  <a:lnTo>
                    <a:pt x="1114" y="178"/>
                  </a:lnTo>
                  <a:lnTo>
                    <a:pt x="1112" y="177"/>
                  </a:lnTo>
                  <a:lnTo>
                    <a:pt x="1112" y="174"/>
                  </a:lnTo>
                  <a:lnTo>
                    <a:pt x="1115" y="174"/>
                  </a:lnTo>
                  <a:lnTo>
                    <a:pt x="1118" y="174"/>
                  </a:lnTo>
                  <a:lnTo>
                    <a:pt x="1119" y="174"/>
                  </a:lnTo>
                  <a:lnTo>
                    <a:pt x="1122" y="174"/>
                  </a:lnTo>
                  <a:lnTo>
                    <a:pt x="1124" y="174"/>
                  </a:lnTo>
                  <a:lnTo>
                    <a:pt x="1128" y="174"/>
                  </a:lnTo>
                  <a:lnTo>
                    <a:pt x="1129" y="173"/>
                  </a:lnTo>
                  <a:lnTo>
                    <a:pt x="1129" y="170"/>
                  </a:lnTo>
                  <a:lnTo>
                    <a:pt x="1129" y="169"/>
                  </a:lnTo>
                  <a:lnTo>
                    <a:pt x="1129" y="166"/>
                  </a:lnTo>
                  <a:lnTo>
                    <a:pt x="1129" y="165"/>
                  </a:lnTo>
                  <a:lnTo>
                    <a:pt x="1129" y="163"/>
                  </a:lnTo>
                  <a:lnTo>
                    <a:pt x="1131" y="161"/>
                  </a:lnTo>
                  <a:lnTo>
                    <a:pt x="1131" y="160"/>
                  </a:lnTo>
                  <a:lnTo>
                    <a:pt x="1131" y="156"/>
                  </a:lnTo>
                  <a:lnTo>
                    <a:pt x="1132" y="152"/>
                  </a:lnTo>
                  <a:lnTo>
                    <a:pt x="1132" y="149"/>
                  </a:lnTo>
                  <a:lnTo>
                    <a:pt x="1132" y="148"/>
                  </a:lnTo>
                  <a:lnTo>
                    <a:pt x="1132" y="144"/>
                  </a:lnTo>
                  <a:lnTo>
                    <a:pt x="1133" y="141"/>
                  </a:lnTo>
                  <a:lnTo>
                    <a:pt x="1135" y="137"/>
                  </a:lnTo>
                  <a:lnTo>
                    <a:pt x="1138" y="139"/>
                  </a:lnTo>
                  <a:lnTo>
                    <a:pt x="1139" y="140"/>
                  </a:lnTo>
                  <a:lnTo>
                    <a:pt x="1142" y="140"/>
                  </a:lnTo>
                  <a:lnTo>
                    <a:pt x="1143" y="140"/>
                  </a:lnTo>
                  <a:lnTo>
                    <a:pt x="1145" y="140"/>
                  </a:lnTo>
                  <a:lnTo>
                    <a:pt x="1148" y="140"/>
                  </a:lnTo>
                  <a:lnTo>
                    <a:pt x="1149" y="140"/>
                  </a:lnTo>
                  <a:lnTo>
                    <a:pt x="1150" y="140"/>
                  </a:lnTo>
                  <a:lnTo>
                    <a:pt x="1153" y="140"/>
                  </a:lnTo>
                  <a:lnTo>
                    <a:pt x="1155" y="140"/>
                  </a:lnTo>
                  <a:lnTo>
                    <a:pt x="1159" y="140"/>
                  </a:lnTo>
                  <a:lnTo>
                    <a:pt x="1163" y="140"/>
                  </a:lnTo>
                  <a:lnTo>
                    <a:pt x="1165" y="140"/>
                  </a:lnTo>
                  <a:lnTo>
                    <a:pt x="1170" y="140"/>
                  </a:lnTo>
                  <a:lnTo>
                    <a:pt x="1174" y="140"/>
                  </a:lnTo>
                  <a:lnTo>
                    <a:pt x="1179" y="140"/>
                  </a:lnTo>
                  <a:lnTo>
                    <a:pt x="1180" y="140"/>
                  </a:lnTo>
                  <a:lnTo>
                    <a:pt x="1183" y="139"/>
                  </a:lnTo>
                  <a:lnTo>
                    <a:pt x="1184" y="139"/>
                  </a:lnTo>
                  <a:lnTo>
                    <a:pt x="1187" y="139"/>
                  </a:lnTo>
                  <a:lnTo>
                    <a:pt x="1190" y="139"/>
                  </a:lnTo>
                  <a:lnTo>
                    <a:pt x="1191" y="139"/>
                  </a:lnTo>
                  <a:lnTo>
                    <a:pt x="1194" y="139"/>
                  </a:lnTo>
                  <a:lnTo>
                    <a:pt x="1199" y="140"/>
                  </a:lnTo>
                  <a:lnTo>
                    <a:pt x="1203" y="140"/>
                  </a:lnTo>
                  <a:lnTo>
                    <a:pt x="1200" y="142"/>
                  </a:lnTo>
                  <a:lnTo>
                    <a:pt x="1201" y="145"/>
                  </a:lnTo>
                  <a:lnTo>
                    <a:pt x="1201" y="146"/>
                  </a:lnTo>
                  <a:lnTo>
                    <a:pt x="1201" y="149"/>
                  </a:lnTo>
                  <a:lnTo>
                    <a:pt x="1201" y="150"/>
                  </a:lnTo>
                  <a:lnTo>
                    <a:pt x="1201" y="152"/>
                  </a:lnTo>
                  <a:lnTo>
                    <a:pt x="1201" y="154"/>
                  </a:lnTo>
                  <a:lnTo>
                    <a:pt x="1201" y="156"/>
                  </a:lnTo>
                  <a:lnTo>
                    <a:pt x="1203" y="158"/>
                  </a:lnTo>
                  <a:lnTo>
                    <a:pt x="1203" y="160"/>
                  </a:lnTo>
                  <a:lnTo>
                    <a:pt x="1203" y="161"/>
                  </a:lnTo>
                  <a:lnTo>
                    <a:pt x="1203" y="163"/>
                  </a:lnTo>
                  <a:lnTo>
                    <a:pt x="1203" y="165"/>
                  </a:lnTo>
                  <a:lnTo>
                    <a:pt x="1204" y="167"/>
                  </a:lnTo>
                  <a:lnTo>
                    <a:pt x="1204" y="169"/>
                  </a:lnTo>
                  <a:lnTo>
                    <a:pt x="1204" y="170"/>
                  </a:lnTo>
                  <a:lnTo>
                    <a:pt x="1204" y="173"/>
                  </a:lnTo>
                  <a:lnTo>
                    <a:pt x="1204" y="174"/>
                  </a:lnTo>
                  <a:lnTo>
                    <a:pt x="1204" y="175"/>
                  </a:lnTo>
                  <a:lnTo>
                    <a:pt x="1206" y="178"/>
                  </a:lnTo>
                  <a:lnTo>
                    <a:pt x="1206" y="179"/>
                  </a:lnTo>
                  <a:lnTo>
                    <a:pt x="1206" y="180"/>
                  </a:lnTo>
                  <a:lnTo>
                    <a:pt x="1206" y="183"/>
                  </a:lnTo>
                  <a:lnTo>
                    <a:pt x="1206" y="184"/>
                  </a:lnTo>
                  <a:lnTo>
                    <a:pt x="1206" y="186"/>
                  </a:lnTo>
                  <a:lnTo>
                    <a:pt x="1206" y="188"/>
                  </a:lnTo>
                  <a:lnTo>
                    <a:pt x="1206" y="190"/>
                  </a:lnTo>
                  <a:lnTo>
                    <a:pt x="1206" y="191"/>
                  </a:lnTo>
                  <a:lnTo>
                    <a:pt x="1204" y="192"/>
                  </a:lnTo>
                  <a:lnTo>
                    <a:pt x="1203" y="195"/>
                  </a:lnTo>
                  <a:lnTo>
                    <a:pt x="1203" y="196"/>
                  </a:lnTo>
                  <a:lnTo>
                    <a:pt x="1201" y="198"/>
                  </a:lnTo>
                  <a:lnTo>
                    <a:pt x="1201" y="199"/>
                  </a:lnTo>
                  <a:lnTo>
                    <a:pt x="1200" y="200"/>
                  </a:lnTo>
                  <a:lnTo>
                    <a:pt x="1203" y="203"/>
                  </a:lnTo>
                  <a:lnTo>
                    <a:pt x="1200" y="205"/>
                  </a:lnTo>
                  <a:lnTo>
                    <a:pt x="1197" y="208"/>
                  </a:lnTo>
                  <a:lnTo>
                    <a:pt x="1190" y="211"/>
                  </a:lnTo>
                  <a:lnTo>
                    <a:pt x="1190" y="212"/>
                  </a:lnTo>
                  <a:lnTo>
                    <a:pt x="1189" y="213"/>
                  </a:lnTo>
                  <a:lnTo>
                    <a:pt x="1187" y="217"/>
                  </a:lnTo>
                  <a:lnTo>
                    <a:pt x="1187" y="218"/>
                  </a:lnTo>
                  <a:lnTo>
                    <a:pt x="1187" y="220"/>
                  </a:lnTo>
                  <a:lnTo>
                    <a:pt x="1187" y="222"/>
                  </a:lnTo>
                  <a:lnTo>
                    <a:pt x="1187" y="224"/>
                  </a:lnTo>
                  <a:lnTo>
                    <a:pt x="1189" y="225"/>
                  </a:lnTo>
                  <a:lnTo>
                    <a:pt x="1189" y="226"/>
                  </a:lnTo>
                  <a:lnTo>
                    <a:pt x="1190" y="228"/>
                  </a:lnTo>
                  <a:lnTo>
                    <a:pt x="1191" y="230"/>
                  </a:lnTo>
                  <a:lnTo>
                    <a:pt x="1193" y="232"/>
                  </a:lnTo>
                  <a:lnTo>
                    <a:pt x="1194" y="233"/>
                  </a:lnTo>
                  <a:lnTo>
                    <a:pt x="1194" y="234"/>
                  </a:lnTo>
                  <a:lnTo>
                    <a:pt x="1196" y="236"/>
                  </a:lnTo>
                  <a:lnTo>
                    <a:pt x="1197" y="238"/>
                  </a:lnTo>
                  <a:lnTo>
                    <a:pt x="1199" y="239"/>
                  </a:lnTo>
                  <a:lnTo>
                    <a:pt x="1200" y="241"/>
                  </a:lnTo>
                  <a:lnTo>
                    <a:pt x="1201" y="242"/>
                  </a:lnTo>
                  <a:lnTo>
                    <a:pt x="1203" y="243"/>
                  </a:lnTo>
                  <a:lnTo>
                    <a:pt x="1203" y="245"/>
                  </a:lnTo>
                  <a:lnTo>
                    <a:pt x="1204" y="247"/>
                  </a:lnTo>
                  <a:lnTo>
                    <a:pt x="1206" y="247"/>
                  </a:lnTo>
                  <a:lnTo>
                    <a:pt x="1208" y="249"/>
                  </a:lnTo>
                  <a:lnTo>
                    <a:pt x="1210" y="250"/>
                  </a:lnTo>
                  <a:lnTo>
                    <a:pt x="1210" y="251"/>
                  </a:lnTo>
                  <a:lnTo>
                    <a:pt x="1211" y="253"/>
                  </a:lnTo>
                  <a:lnTo>
                    <a:pt x="1213" y="254"/>
                  </a:lnTo>
                  <a:lnTo>
                    <a:pt x="1214" y="255"/>
                  </a:lnTo>
                  <a:lnTo>
                    <a:pt x="1215" y="256"/>
                  </a:lnTo>
                  <a:lnTo>
                    <a:pt x="1215" y="259"/>
                  </a:lnTo>
                  <a:lnTo>
                    <a:pt x="1218" y="259"/>
                  </a:lnTo>
                  <a:lnTo>
                    <a:pt x="1220" y="260"/>
                  </a:lnTo>
                  <a:lnTo>
                    <a:pt x="1221" y="260"/>
                  </a:lnTo>
                  <a:lnTo>
                    <a:pt x="1224" y="262"/>
                  </a:lnTo>
                  <a:lnTo>
                    <a:pt x="1225" y="263"/>
                  </a:lnTo>
                  <a:lnTo>
                    <a:pt x="1227" y="264"/>
                  </a:lnTo>
                  <a:lnTo>
                    <a:pt x="1228" y="266"/>
                  </a:lnTo>
                  <a:lnTo>
                    <a:pt x="1230" y="267"/>
                  </a:lnTo>
                  <a:lnTo>
                    <a:pt x="1231" y="268"/>
                  </a:lnTo>
                  <a:lnTo>
                    <a:pt x="1234" y="270"/>
                  </a:lnTo>
                  <a:lnTo>
                    <a:pt x="1234" y="271"/>
                  </a:lnTo>
                  <a:lnTo>
                    <a:pt x="1235" y="272"/>
                  </a:lnTo>
                  <a:lnTo>
                    <a:pt x="1237" y="273"/>
                  </a:lnTo>
                  <a:lnTo>
                    <a:pt x="1238" y="275"/>
                  </a:lnTo>
                  <a:lnTo>
                    <a:pt x="1241" y="275"/>
                  </a:lnTo>
                  <a:lnTo>
                    <a:pt x="1242" y="276"/>
                  </a:lnTo>
                  <a:lnTo>
                    <a:pt x="1244" y="277"/>
                  </a:lnTo>
                  <a:lnTo>
                    <a:pt x="1247" y="277"/>
                  </a:lnTo>
                  <a:lnTo>
                    <a:pt x="1248" y="277"/>
                  </a:lnTo>
                  <a:lnTo>
                    <a:pt x="1249" y="279"/>
                  </a:lnTo>
                  <a:lnTo>
                    <a:pt x="1252" y="279"/>
                  </a:lnTo>
                  <a:lnTo>
                    <a:pt x="1254" y="279"/>
                  </a:lnTo>
                  <a:lnTo>
                    <a:pt x="1259" y="277"/>
                  </a:lnTo>
                  <a:lnTo>
                    <a:pt x="1262" y="280"/>
                  </a:lnTo>
                  <a:lnTo>
                    <a:pt x="1265" y="279"/>
                  </a:lnTo>
                  <a:lnTo>
                    <a:pt x="1266" y="277"/>
                  </a:lnTo>
                  <a:lnTo>
                    <a:pt x="1268" y="276"/>
                  </a:lnTo>
                  <a:lnTo>
                    <a:pt x="1269" y="275"/>
                  </a:lnTo>
                  <a:lnTo>
                    <a:pt x="1271" y="273"/>
                  </a:lnTo>
                  <a:lnTo>
                    <a:pt x="1272" y="272"/>
                  </a:lnTo>
                  <a:lnTo>
                    <a:pt x="1273" y="271"/>
                  </a:lnTo>
                  <a:lnTo>
                    <a:pt x="1275" y="270"/>
                  </a:lnTo>
                  <a:lnTo>
                    <a:pt x="1276" y="268"/>
                  </a:lnTo>
                  <a:lnTo>
                    <a:pt x="1278" y="267"/>
                  </a:lnTo>
                  <a:lnTo>
                    <a:pt x="1279" y="266"/>
                  </a:lnTo>
                  <a:lnTo>
                    <a:pt x="1281" y="266"/>
                  </a:lnTo>
                  <a:lnTo>
                    <a:pt x="1283" y="266"/>
                  </a:lnTo>
                  <a:lnTo>
                    <a:pt x="1285" y="264"/>
                  </a:lnTo>
                  <a:lnTo>
                    <a:pt x="1286" y="264"/>
                  </a:lnTo>
                  <a:lnTo>
                    <a:pt x="1288" y="264"/>
                  </a:lnTo>
                  <a:lnTo>
                    <a:pt x="1290" y="264"/>
                  </a:lnTo>
                  <a:lnTo>
                    <a:pt x="1292" y="263"/>
                  </a:lnTo>
                  <a:lnTo>
                    <a:pt x="1295" y="263"/>
                  </a:lnTo>
                  <a:lnTo>
                    <a:pt x="1297" y="263"/>
                  </a:lnTo>
                  <a:lnTo>
                    <a:pt x="1299" y="262"/>
                  </a:lnTo>
                  <a:lnTo>
                    <a:pt x="1300" y="262"/>
                  </a:lnTo>
                  <a:lnTo>
                    <a:pt x="1302" y="260"/>
                  </a:lnTo>
                  <a:lnTo>
                    <a:pt x="1303" y="260"/>
                  </a:lnTo>
                  <a:lnTo>
                    <a:pt x="1305" y="259"/>
                  </a:lnTo>
                  <a:lnTo>
                    <a:pt x="1306" y="258"/>
                  </a:lnTo>
                  <a:lnTo>
                    <a:pt x="1307" y="255"/>
                  </a:lnTo>
                  <a:lnTo>
                    <a:pt x="1307" y="254"/>
                  </a:lnTo>
                  <a:lnTo>
                    <a:pt x="1309" y="253"/>
                  </a:lnTo>
                  <a:lnTo>
                    <a:pt x="1310" y="251"/>
                  </a:lnTo>
                  <a:lnTo>
                    <a:pt x="1313" y="251"/>
                  </a:lnTo>
                  <a:lnTo>
                    <a:pt x="1314" y="250"/>
                  </a:lnTo>
                  <a:lnTo>
                    <a:pt x="1317" y="249"/>
                  </a:lnTo>
                  <a:lnTo>
                    <a:pt x="1319" y="249"/>
                  </a:lnTo>
                  <a:lnTo>
                    <a:pt x="1322" y="247"/>
                  </a:lnTo>
                  <a:lnTo>
                    <a:pt x="1323" y="246"/>
                  </a:lnTo>
                  <a:lnTo>
                    <a:pt x="1324" y="245"/>
                  </a:lnTo>
                  <a:lnTo>
                    <a:pt x="1326" y="243"/>
                  </a:lnTo>
                  <a:lnTo>
                    <a:pt x="1329" y="242"/>
                  </a:lnTo>
                  <a:lnTo>
                    <a:pt x="1330" y="242"/>
                  </a:lnTo>
                  <a:lnTo>
                    <a:pt x="1331" y="241"/>
                  </a:lnTo>
                  <a:lnTo>
                    <a:pt x="1333" y="239"/>
                  </a:lnTo>
                  <a:lnTo>
                    <a:pt x="1333" y="237"/>
                  </a:lnTo>
                  <a:lnTo>
                    <a:pt x="1334" y="236"/>
                  </a:lnTo>
                  <a:lnTo>
                    <a:pt x="1334" y="234"/>
                  </a:lnTo>
                  <a:lnTo>
                    <a:pt x="1336" y="232"/>
                  </a:lnTo>
                  <a:lnTo>
                    <a:pt x="1337" y="230"/>
                  </a:lnTo>
                  <a:lnTo>
                    <a:pt x="1337" y="229"/>
                  </a:lnTo>
                  <a:lnTo>
                    <a:pt x="1341" y="229"/>
                  </a:lnTo>
                  <a:lnTo>
                    <a:pt x="1343" y="226"/>
                  </a:lnTo>
                  <a:lnTo>
                    <a:pt x="1343" y="225"/>
                  </a:lnTo>
                  <a:lnTo>
                    <a:pt x="1343" y="222"/>
                  </a:lnTo>
                  <a:lnTo>
                    <a:pt x="1343" y="220"/>
                  </a:lnTo>
                  <a:lnTo>
                    <a:pt x="1343" y="218"/>
                  </a:lnTo>
                  <a:lnTo>
                    <a:pt x="1343" y="216"/>
                  </a:lnTo>
                  <a:lnTo>
                    <a:pt x="1344" y="212"/>
                  </a:lnTo>
                  <a:lnTo>
                    <a:pt x="1347" y="212"/>
                  </a:lnTo>
                  <a:lnTo>
                    <a:pt x="1348" y="211"/>
                  </a:lnTo>
                  <a:lnTo>
                    <a:pt x="1350" y="209"/>
                  </a:lnTo>
                  <a:lnTo>
                    <a:pt x="1351" y="208"/>
                  </a:lnTo>
                  <a:lnTo>
                    <a:pt x="1351" y="205"/>
                  </a:lnTo>
                  <a:lnTo>
                    <a:pt x="1354" y="205"/>
                  </a:lnTo>
                  <a:lnTo>
                    <a:pt x="1355" y="205"/>
                  </a:lnTo>
                  <a:lnTo>
                    <a:pt x="1357" y="205"/>
                  </a:lnTo>
                  <a:lnTo>
                    <a:pt x="1358" y="205"/>
                  </a:lnTo>
                  <a:lnTo>
                    <a:pt x="1361" y="205"/>
                  </a:lnTo>
                  <a:lnTo>
                    <a:pt x="1363" y="205"/>
                  </a:lnTo>
                  <a:lnTo>
                    <a:pt x="1365" y="205"/>
                  </a:lnTo>
                  <a:lnTo>
                    <a:pt x="1367" y="207"/>
                  </a:lnTo>
                  <a:lnTo>
                    <a:pt x="1368" y="207"/>
                  </a:lnTo>
                  <a:lnTo>
                    <a:pt x="1371" y="208"/>
                  </a:lnTo>
                  <a:lnTo>
                    <a:pt x="1372" y="208"/>
                  </a:lnTo>
                  <a:lnTo>
                    <a:pt x="1374" y="208"/>
                  </a:lnTo>
                  <a:lnTo>
                    <a:pt x="1377" y="208"/>
                  </a:lnTo>
                  <a:lnTo>
                    <a:pt x="1378" y="209"/>
                  </a:lnTo>
                  <a:lnTo>
                    <a:pt x="1379" y="209"/>
                  </a:lnTo>
                  <a:lnTo>
                    <a:pt x="1382" y="209"/>
                  </a:lnTo>
                  <a:lnTo>
                    <a:pt x="1384" y="209"/>
                  </a:lnTo>
                  <a:lnTo>
                    <a:pt x="1385" y="209"/>
                  </a:lnTo>
                  <a:lnTo>
                    <a:pt x="1388" y="209"/>
                  </a:lnTo>
                  <a:lnTo>
                    <a:pt x="1389" y="209"/>
                  </a:lnTo>
                  <a:lnTo>
                    <a:pt x="1391" y="211"/>
                  </a:lnTo>
                  <a:lnTo>
                    <a:pt x="1394" y="211"/>
                  </a:lnTo>
                  <a:lnTo>
                    <a:pt x="1395" y="211"/>
                  </a:lnTo>
                  <a:lnTo>
                    <a:pt x="1398" y="211"/>
                  </a:lnTo>
                  <a:lnTo>
                    <a:pt x="1399" y="211"/>
                  </a:lnTo>
                  <a:lnTo>
                    <a:pt x="1401" y="211"/>
                  </a:lnTo>
                  <a:lnTo>
                    <a:pt x="1404" y="211"/>
                  </a:lnTo>
                  <a:lnTo>
                    <a:pt x="1405" y="211"/>
                  </a:lnTo>
                  <a:lnTo>
                    <a:pt x="1408" y="212"/>
                  </a:lnTo>
                  <a:lnTo>
                    <a:pt x="1409" y="212"/>
                  </a:lnTo>
                  <a:lnTo>
                    <a:pt x="1411" y="212"/>
                  </a:lnTo>
                  <a:lnTo>
                    <a:pt x="1413" y="212"/>
                  </a:lnTo>
                  <a:lnTo>
                    <a:pt x="1415" y="212"/>
                  </a:lnTo>
                  <a:lnTo>
                    <a:pt x="1418" y="212"/>
                  </a:lnTo>
                  <a:lnTo>
                    <a:pt x="1419" y="211"/>
                  </a:lnTo>
                  <a:lnTo>
                    <a:pt x="1421" y="211"/>
                  </a:lnTo>
                  <a:lnTo>
                    <a:pt x="1423" y="211"/>
                  </a:lnTo>
                  <a:lnTo>
                    <a:pt x="1425" y="211"/>
                  </a:lnTo>
                  <a:lnTo>
                    <a:pt x="1428" y="211"/>
                  </a:lnTo>
                  <a:lnTo>
                    <a:pt x="1429" y="211"/>
                  </a:lnTo>
                  <a:lnTo>
                    <a:pt x="1432" y="209"/>
                  </a:lnTo>
                  <a:lnTo>
                    <a:pt x="1433" y="208"/>
                  </a:lnTo>
                  <a:lnTo>
                    <a:pt x="1435" y="207"/>
                  </a:lnTo>
                  <a:lnTo>
                    <a:pt x="1436" y="207"/>
                  </a:lnTo>
                  <a:lnTo>
                    <a:pt x="1439" y="207"/>
                  </a:lnTo>
                  <a:lnTo>
                    <a:pt x="1440" y="207"/>
                  </a:lnTo>
                  <a:lnTo>
                    <a:pt x="1442" y="207"/>
                  </a:lnTo>
                  <a:lnTo>
                    <a:pt x="1445" y="207"/>
                  </a:lnTo>
                  <a:lnTo>
                    <a:pt x="1446" y="207"/>
                  </a:lnTo>
                  <a:lnTo>
                    <a:pt x="1449" y="207"/>
                  </a:lnTo>
                  <a:lnTo>
                    <a:pt x="1450" y="207"/>
                  </a:lnTo>
                  <a:lnTo>
                    <a:pt x="1453" y="207"/>
                  </a:lnTo>
                  <a:lnTo>
                    <a:pt x="1454" y="207"/>
                  </a:lnTo>
                  <a:lnTo>
                    <a:pt x="1460" y="208"/>
                  </a:lnTo>
                  <a:lnTo>
                    <a:pt x="1463" y="205"/>
                  </a:lnTo>
                  <a:lnTo>
                    <a:pt x="1466" y="203"/>
                  </a:lnTo>
                  <a:lnTo>
                    <a:pt x="1467" y="205"/>
                  </a:lnTo>
                  <a:lnTo>
                    <a:pt x="1470" y="205"/>
                  </a:lnTo>
                  <a:lnTo>
                    <a:pt x="1470" y="201"/>
                  </a:lnTo>
                  <a:lnTo>
                    <a:pt x="1473" y="199"/>
                  </a:lnTo>
                  <a:lnTo>
                    <a:pt x="1476" y="196"/>
                  </a:lnTo>
                  <a:lnTo>
                    <a:pt x="1483" y="192"/>
                  </a:lnTo>
                  <a:lnTo>
                    <a:pt x="1486" y="195"/>
                  </a:lnTo>
                  <a:lnTo>
                    <a:pt x="1487" y="195"/>
                  </a:lnTo>
                  <a:lnTo>
                    <a:pt x="1488" y="196"/>
                  </a:lnTo>
                  <a:lnTo>
                    <a:pt x="1490" y="195"/>
                  </a:lnTo>
                  <a:lnTo>
                    <a:pt x="1491" y="192"/>
                  </a:lnTo>
                  <a:lnTo>
                    <a:pt x="1493" y="192"/>
                  </a:lnTo>
                  <a:lnTo>
                    <a:pt x="1494" y="191"/>
                  </a:lnTo>
                  <a:lnTo>
                    <a:pt x="1495" y="190"/>
                  </a:lnTo>
                  <a:lnTo>
                    <a:pt x="1497" y="188"/>
                  </a:lnTo>
                  <a:lnTo>
                    <a:pt x="1498" y="187"/>
                  </a:lnTo>
                  <a:lnTo>
                    <a:pt x="1500" y="186"/>
                  </a:lnTo>
                  <a:lnTo>
                    <a:pt x="1503" y="186"/>
                  </a:lnTo>
                  <a:lnTo>
                    <a:pt x="1504" y="184"/>
                  </a:lnTo>
                  <a:lnTo>
                    <a:pt x="1505" y="183"/>
                  </a:lnTo>
                  <a:lnTo>
                    <a:pt x="1507" y="182"/>
                  </a:lnTo>
                  <a:lnTo>
                    <a:pt x="1507" y="180"/>
                  </a:lnTo>
                  <a:lnTo>
                    <a:pt x="1508" y="179"/>
                  </a:lnTo>
                  <a:lnTo>
                    <a:pt x="1508" y="177"/>
                  </a:lnTo>
                  <a:lnTo>
                    <a:pt x="1508" y="175"/>
                  </a:lnTo>
                  <a:lnTo>
                    <a:pt x="1508" y="174"/>
                  </a:lnTo>
                  <a:lnTo>
                    <a:pt x="1508" y="171"/>
                  </a:lnTo>
                  <a:lnTo>
                    <a:pt x="1508" y="170"/>
                  </a:lnTo>
                  <a:lnTo>
                    <a:pt x="1505" y="169"/>
                  </a:lnTo>
                  <a:lnTo>
                    <a:pt x="1507" y="166"/>
                  </a:lnTo>
                  <a:lnTo>
                    <a:pt x="1507" y="165"/>
                  </a:lnTo>
                  <a:lnTo>
                    <a:pt x="1508" y="161"/>
                  </a:lnTo>
                  <a:lnTo>
                    <a:pt x="1511" y="158"/>
                  </a:lnTo>
                  <a:lnTo>
                    <a:pt x="1511" y="157"/>
                  </a:lnTo>
                  <a:lnTo>
                    <a:pt x="1514" y="153"/>
                  </a:lnTo>
                  <a:lnTo>
                    <a:pt x="1514" y="152"/>
                  </a:lnTo>
                  <a:lnTo>
                    <a:pt x="1515" y="150"/>
                  </a:lnTo>
                  <a:lnTo>
                    <a:pt x="1518" y="152"/>
                  </a:lnTo>
                  <a:lnTo>
                    <a:pt x="1521" y="152"/>
                  </a:lnTo>
                  <a:lnTo>
                    <a:pt x="1522" y="153"/>
                  </a:lnTo>
                  <a:lnTo>
                    <a:pt x="1524" y="153"/>
                  </a:lnTo>
                  <a:lnTo>
                    <a:pt x="1527" y="153"/>
                  </a:lnTo>
                  <a:lnTo>
                    <a:pt x="1528" y="153"/>
                  </a:lnTo>
                  <a:lnTo>
                    <a:pt x="1531" y="154"/>
                  </a:lnTo>
                  <a:lnTo>
                    <a:pt x="1532" y="154"/>
                  </a:lnTo>
                  <a:lnTo>
                    <a:pt x="1534" y="154"/>
                  </a:lnTo>
                  <a:lnTo>
                    <a:pt x="1536" y="154"/>
                  </a:lnTo>
                  <a:lnTo>
                    <a:pt x="1538" y="154"/>
                  </a:lnTo>
                  <a:lnTo>
                    <a:pt x="1541" y="154"/>
                  </a:lnTo>
                  <a:lnTo>
                    <a:pt x="1542" y="154"/>
                  </a:lnTo>
                  <a:lnTo>
                    <a:pt x="1544" y="153"/>
                  </a:lnTo>
                  <a:lnTo>
                    <a:pt x="1544" y="152"/>
                  </a:lnTo>
                  <a:lnTo>
                    <a:pt x="1545" y="150"/>
                  </a:lnTo>
                  <a:lnTo>
                    <a:pt x="1545" y="148"/>
                  </a:lnTo>
                  <a:lnTo>
                    <a:pt x="1546" y="146"/>
                  </a:lnTo>
                  <a:lnTo>
                    <a:pt x="1546" y="145"/>
                  </a:lnTo>
                  <a:lnTo>
                    <a:pt x="1546" y="142"/>
                  </a:lnTo>
                  <a:lnTo>
                    <a:pt x="1546" y="141"/>
                  </a:lnTo>
                  <a:lnTo>
                    <a:pt x="1546" y="139"/>
                  </a:lnTo>
                  <a:lnTo>
                    <a:pt x="1546" y="137"/>
                  </a:lnTo>
                  <a:lnTo>
                    <a:pt x="1548" y="135"/>
                  </a:lnTo>
                  <a:lnTo>
                    <a:pt x="1548" y="133"/>
                  </a:lnTo>
                  <a:lnTo>
                    <a:pt x="1548" y="132"/>
                  </a:lnTo>
                  <a:lnTo>
                    <a:pt x="1548" y="129"/>
                  </a:lnTo>
                  <a:lnTo>
                    <a:pt x="1548" y="128"/>
                  </a:lnTo>
                  <a:lnTo>
                    <a:pt x="1549" y="124"/>
                  </a:lnTo>
                  <a:lnTo>
                    <a:pt x="1551" y="123"/>
                  </a:lnTo>
                  <a:lnTo>
                    <a:pt x="1552" y="122"/>
                  </a:lnTo>
                  <a:lnTo>
                    <a:pt x="1555" y="122"/>
                  </a:lnTo>
                  <a:lnTo>
                    <a:pt x="1556" y="120"/>
                  </a:lnTo>
                  <a:lnTo>
                    <a:pt x="1559" y="120"/>
                  </a:lnTo>
                  <a:lnTo>
                    <a:pt x="1560" y="119"/>
                  </a:lnTo>
                  <a:lnTo>
                    <a:pt x="1560" y="116"/>
                  </a:lnTo>
                  <a:lnTo>
                    <a:pt x="1562" y="114"/>
                  </a:lnTo>
                  <a:lnTo>
                    <a:pt x="1562" y="112"/>
                  </a:lnTo>
                  <a:lnTo>
                    <a:pt x="1559" y="110"/>
                  </a:lnTo>
                  <a:lnTo>
                    <a:pt x="1563" y="108"/>
                  </a:lnTo>
                  <a:lnTo>
                    <a:pt x="1565" y="107"/>
                  </a:lnTo>
                  <a:lnTo>
                    <a:pt x="1566" y="106"/>
                  </a:lnTo>
                  <a:lnTo>
                    <a:pt x="1569" y="106"/>
                  </a:lnTo>
                  <a:lnTo>
                    <a:pt x="1570" y="104"/>
                  </a:lnTo>
                  <a:lnTo>
                    <a:pt x="1572" y="104"/>
                  </a:lnTo>
                  <a:lnTo>
                    <a:pt x="1573" y="103"/>
                  </a:lnTo>
                  <a:lnTo>
                    <a:pt x="1575" y="102"/>
                  </a:lnTo>
                  <a:lnTo>
                    <a:pt x="1575" y="101"/>
                  </a:lnTo>
                  <a:lnTo>
                    <a:pt x="1576" y="99"/>
                  </a:lnTo>
                  <a:lnTo>
                    <a:pt x="1576" y="97"/>
                  </a:lnTo>
                  <a:lnTo>
                    <a:pt x="1577" y="95"/>
                  </a:lnTo>
                  <a:lnTo>
                    <a:pt x="1577" y="94"/>
                  </a:lnTo>
                  <a:lnTo>
                    <a:pt x="1579" y="93"/>
                  </a:lnTo>
                  <a:lnTo>
                    <a:pt x="1579" y="90"/>
                  </a:lnTo>
                  <a:lnTo>
                    <a:pt x="1580" y="89"/>
                  </a:lnTo>
                  <a:lnTo>
                    <a:pt x="1580" y="87"/>
                  </a:lnTo>
                  <a:lnTo>
                    <a:pt x="1582" y="86"/>
                  </a:lnTo>
                  <a:lnTo>
                    <a:pt x="1582" y="85"/>
                  </a:lnTo>
                  <a:lnTo>
                    <a:pt x="1583" y="84"/>
                  </a:lnTo>
                  <a:lnTo>
                    <a:pt x="1587" y="81"/>
                  </a:lnTo>
                  <a:lnTo>
                    <a:pt x="1583" y="76"/>
                  </a:lnTo>
                  <a:lnTo>
                    <a:pt x="1579" y="73"/>
                  </a:lnTo>
                  <a:lnTo>
                    <a:pt x="1575" y="70"/>
                  </a:lnTo>
                  <a:lnTo>
                    <a:pt x="1572" y="68"/>
                  </a:lnTo>
                  <a:lnTo>
                    <a:pt x="1570" y="63"/>
                  </a:lnTo>
                  <a:lnTo>
                    <a:pt x="1572" y="60"/>
                  </a:lnTo>
                  <a:lnTo>
                    <a:pt x="1575" y="56"/>
                  </a:lnTo>
                  <a:lnTo>
                    <a:pt x="1577" y="53"/>
                  </a:lnTo>
                  <a:lnTo>
                    <a:pt x="1579" y="52"/>
                  </a:lnTo>
                  <a:lnTo>
                    <a:pt x="1580" y="51"/>
                  </a:lnTo>
                  <a:lnTo>
                    <a:pt x="1579" y="47"/>
                  </a:lnTo>
                  <a:lnTo>
                    <a:pt x="1583" y="47"/>
                  </a:lnTo>
                  <a:lnTo>
                    <a:pt x="1587" y="46"/>
                  </a:lnTo>
                  <a:lnTo>
                    <a:pt x="1592" y="43"/>
                  </a:lnTo>
                  <a:lnTo>
                    <a:pt x="1592" y="40"/>
                  </a:lnTo>
                  <a:lnTo>
                    <a:pt x="1593" y="38"/>
                  </a:lnTo>
                  <a:lnTo>
                    <a:pt x="1599" y="40"/>
                  </a:lnTo>
                  <a:lnTo>
                    <a:pt x="1603" y="43"/>
                  </a:lnTo>
                  <a:lnTo>
                    <a:pt x="1603" y="39"/>
                  </a:lnTo>
                  <a:lnTo>
                    <a:pt x="1603" y="38"/>
                  </a:lnTo>
                  <a:lnTo>
                    <a:pt x="1603" y="36"/>
                  </a:lnTo>
                  <a:lnTo>
                    <a:pt x="1604" y="34"/>
                  </a:lnTo>
                  <a:lnTo>
                    <a:pt x="1604" y="32"/>
                  </a:lnTo>
                  <a:lnTo>
                    <a:pt x="1604" y="31"/>
                  </a:lnTo>
                  <a:lnTo>
                    <a:pt x="1604" y="28"/>
                  </a:lnTo>
                  <a:lnTo>
                    <a:pt x="1606" y="27"/>
                  </a:lnTo>
                  <a:lnTo>
                    <a:pt x="1606" y="25"/>
                  </a:lnTo>
                  <a:lnTo>
                    <a:pt x="1607" y="22"/>
                  </a:lnTo>
                  <a:lnTo>
                    <a:pt x="1604" y="21"/>
                  </a:lnTo>
                  <a:lnTo>
                    <a:pt x="1606" y="15"/>
                  </a:lnTo>
                  <a:lnTo>
                    <a:pt x="1610" y="14"/>
                  </a:lnTo>
                  <a:lnTo>
                    <a:pt x="1613" y="13"/>
                  </a:lnTo>
                  <a:lnTo>
                    <a:pt x="1614" y="13"/>
                  </a:lnTo>
                  <a:lnTo>
                    <a:pt x="1617" y="11"/>
                  </a:lnTo>
                  <a:lnTo>
                    <a:pt x="1618" y="11"/>
                  </a:lnTo>
                  <a:lnTo>
                    <a:pt x="1620" y="10"/>
                  </a:lnTo>
                  <a:lnTo>
                    <a:pt x="1623" y="10"/>
                  </a:lnTo>
                  <a:lnTo>
                    <a:pt x="1626" y="10"/>
                  </a:lnTo>
                  <a:lnTo>
                    <a:pt x="1627" y="9"/>
                  </a:lnTo>
                  <a:lnTo>
                    <a:pt x="1628" y="9"/>
                  </a:lnTo>
                  <a:lnTo>
                    <a:pt x="1631" y="9"/>
                  </a:lnTo>
                  <a:lnTo>
                    <a:pt x="1634" y="8"/>
                  </a:lnTo>
                  <a:lnTo>
                    <a:pt x="1635" y="8"/>
                  </a:lnTo>
                  <a:lnTo>
                    <a:pt x="1638" y="8"/>
                  </a:lnTo>
                  <a:lnTo>
                    <a:pt x="1640" y="6"/>
                  </a:lnTo>
                  <a:lnTo>
                    <a:pt x="1641" y="6"/>
                  </a:lnTo>
                  <a:lnTo>
                    <a:pt x="1644" y="6"/>
                  </a:lnTo>
                  <a:lnTo>
                    <a:pt x="1645" y="6"/>
                  </a:lnTo>
                  <a:lnTo>
                    <a:pt x="1648" y="5"/>
                  </a:lnTo>
                  <a:lnTo>
                    <a:pt x="1651" y="5"/>
                  </a:lnTo>
                  <a:lnTo>
                    <a:pt x="1652" y="5"/>
                  </a:lnTo>
                  <a:lnTo>
                    <a:pt x="1654" y="5"/>
                  </a:lnTo>
                  <a:lnTo>
                    <a:pt x="1657" y="4"/>
                  </a:lnTo>
                  <a:lnTo>
                    <a:pt x="1658" y="2"/>
                  </a:lnTo>
                  <a:lnTo>
                    <a:pt x="1661" y="0"/>
                  </a:lnTo>
                  <a:lnTo>
                    <a:pt x="1664" y="2"/>
                  </a:lnTo>
                  <a:lnTo>
                    <a:pt x="1667" y="4"/>
                  </a:lnTo>
                  <a:lnTo>
                    <a:pt x="1669" y="6"/>
                  </a:lnTo>
                  <a:lnTo>
                    <a:pt x="1674" y="6"/>
                  </a:lnTo>
                  <a:lnTo>
                    <a:pt x="1675" y="6"/>
                  </a:lnTo>
                  <a:lnTo>
                    <a:pt x="1681" y="6"/>
                  </a:lnTo>
                  <a:lnTo>
                    <a:pt x="1682" y="9"/>
                  </a:lnTo>
                  <a:lnTo>
                    <a:pt x="1682" y="10"/>
                  </a:lnTo>
                  <a:lnTo>
                    <a:pt x="1683" y="11"/>
                  </a:lnTo>
                  <a:lnTo>
                    <a:pt x="1685" y="14"/>
                  </a:lnTo>
                  <a:lnTo>
                    <a:pt x="1686" y="14"/>
                  </a:lnTo>
                  <a:lnTo>
                    <a:pt x="1688" y="15"/>
                  </a:lnTo>
                  <a:lnTo>
                    <a:pt x="1689" y="17"/>
                  </a:lnTo>
                  <a:lnTo>
                    <a:pt x="1692" y="18"/>
                  </a:lnTo>
                  <a:lnTo>
                    <a:pt x="1696" y="19"/>
                  </a:lnTo>
                  <a:lnTo>
                    <a:pt x="1696" y="22"/>
                  </a:lnTo>
                  <a:lnTo>
                    <a:pt x="1700" y="22"/>
                  </a:lnTo>
                  <a:lnTo>
                    <a:pt x="1702" y="22"/>
                  </a:lnTo>
                  <a:lnTo>
                    <a:pt x="1706" y="23"/>
                  </a:lnTo>
                  <a:lnTo>
                    <a:pt x="1706" y="26"/>
                  </a:lnTo>
                  <a:lnTo>
                    <a:pt x="1705" y="28"/>
                  </a:lnTo>
                  <a:lnTo>
                    <a:pt x="1705" y="30"/>
                  </a:lnTo>
                  <a:lnTo>
                    <a:pt x="1705" y="31"/>
                  </a:lnTo>
                  <a:lnTo>
                    <a:pt x="1705" y="34"/>
                  </a:lnTo>
                  <a:lnTo>
                    <a:pt x="1705" y="35"/>
                  </a:lnTo>
                  <a:lnTo>
                    <a:pt x="1705" y="39"/>
                  </a:lnTo>
                  <a:lnTo>
                    <a:pt x="1705" y="42"/>
                  </a:lnTo>
                  <a:lnTo>
                    <a:pt x="1703" y="46"/>
                  </a:lnTo>
                  <a:lnTo>
                    <a:pt x="1708" y="49"/>
                  </a:lnTo>
                  <a:lnTo>
                    <a:pt x="1712" y="53"/>
                  </a:lnTo>
                  <a:lnTo>
                    <a:pt x="1715" y="57"/>
                  </a:lnTo>
                  <a:lnTo>
                    <a:pt x="1717" y="60"/>
                  </a:lnTo>
                  <a:lnTo>
                    <a:pt x="1719" y="61"/>
                  </a:lnTo>
                  <a:lnTo>
                    <a:pt x="1724" y="66"/>
                  </a:lnTo>
                  <a:lnTo>
                    <a:pt x="1727" y="68"/>
                  </a:lnTo>
                  <a:lnTo>
                    <a:pt x="1730" y="69"/>
                  </a:lnTo>
                  <a:lnTo>
                    <a:pt x="1734" y="69"/>
                  </a:lnTo>
                  <a:lnTo>
                    <a:pt x="1736" y="69"/>
                  </a:lnTo>
                  <a:lnTo>
                    <a:pt x="1737" y="69"/>
                  </a:lnTo>
                  <a:lnTo>
                    <a:pt x="1739" y="69"/>
                  </a:lnTo>
                  <a:lnTo>
                    <a:pt x="1741" y="69"/>
                  </a:lnTo>
                  <a:lnTo>
                    <a:pt x="1747" y="69"/>
                  </a:lnTo>
                  <a:lnTo>
                    <a:pt x="1750" y="69"/>
                  </a:lnTo>
                  <a:lnTo>
                    <a:pt x="1753" y="69"/>
                  </a:lnTo>
                  <a:lnTo>
                    <a:pt x="1756" y="68"/>
                  </a:lnTo>
                  <a:lnTo>
                    <a:pt x="1757" y="68"/>
                  </a:lnTo>
                  <a:lnTo>
                    <a:pt x="1760" y="68"/>
                  </a:lnTo>
                  <a:lnTo>
                    <a:pt x="1761" y="68"/>
                  </a:lnTo>
                  <a:lnTo>
                    <a:pt x="1763" y="68"/>
                  </a:lnTo>
                  <a:lnTo>
                    <a:pt x="1768" y="66"/>
                  </a:lnTo>
                  <a:lnTo>
                    <a:pt x="1775" y="66"/>
                  </a:lnTo>
                  <a:lnTo>
                    <a:pt x="1780" y="68"/>
                  </a:lnTo>
                  <a:lnTo>
                    <a:pt x="1778" y="72"/>
                  </a:lnTo>
                  <a:lnTo>
                    <a:pt x="1778" y="73"/>
                  </a:lnTo>
                  <a:lnTo>
                    <a:pt x="1778" y="76"/>
                  </a:lnTo>
                  <a:lnTo>
                    <a:pt x="1778" y="77"/>
                  </a:lnTo>
                  <a:lnTo>
                    <a:pt x="1778" y="80"/>
                  </a:lnTo>
                  <a:lnTo>
                    <a:pt x="1778" y="81"/>
                  </a:lnTo>
                  <a:lnTo>
                    <a:pt x="1778" y="82"/>
                  </a:lnTo>
                  <a:lnTo>
                    <a:pt x="1778" y="84"/>
                  </a:lnTo>
                  <a:lnTo>
                    <a:pt x="1778" y="85"/>
                  </a:lnTo>
                  <a:lnTo>
                    <a:pt x="1778" y="87"/>
                  </a:lnTo>
                  <a:lnTo>
                    <a:pt x="1780" y="89"/>
                  </a:lnTo>
                  <a:lnTo>
                    <a:pt x="1781" y="89"/>
                  </a:lnTo>
                  <a:lnTo>
                    <a:pt x="1784" y="90"/>
                  </a:lnTo>
                  <a:lnTo>
                    <a:pt x="1785" y="90"/>
                  </a:lnTo>
                  <a:lnTo>
                    <a:pt x="1788" y="91"/>
                  </a:lnTo>
                  <a:lnTo>
                    <a:pt x="1790" y="91"/>
                  </a:lnTo>
                  <a:lnTo>
                    <a:pt x="1791" y="93"/>
                  </a:lnTo>
                  <a:lnTo>
                    <a:pt x="1794" y="93"/>
                  </a:lnTo>
                  <a:lnTo>
                    <a:pt x="1795" y="94"/>
                  </a:lnTo>
                  <a:lnTo>
                    <a:pt x="1798" y="95"/>
                  </a:lnTo>
                  <a:lnTo>
                    <a:pt x="1799" y="95"/>
                  </a:lnTo>
                  <a:lnTo>
                    <a:pt x="1801" y="95"/>
                  </a:lnTo>
                  <a:lnTo>
                    <a:pt x="1804" y="97"/>
                  </a:lnTo>
                  <a:lnTo>
                    <a:pt x="1805" y="97"/>
                  </a:lnTo>
                  <a:lnTo>
                    <a:pt x="1806" y="98"/>
                  </a:lnTo>
                  <a:lnTo>
                    <a:pt x="1809" y="98"/>
                  </a:lnTo>
                  <a:lnTo>
                    <a:pt x="1811" y="99"/>
                  </a:lnTo>
                  <a:lnTo>
                    <a:pt x="1812" y="103"/>
                  </a:lnTo>
                  <a:lnTo>
                    <a:pt x="1815" y="101"/>
                  </a:lnTo>
                  <a:lnTo>
                    <a:pt x="1816" y="99"/>
                  </a:lnTo>
                  <a:lnTo>
                    <a:pt x="1819" y="97"/>
                  </a:lnTo>
                  <a:lnTo>
                    <a:pt x="1825" y="101"/>
                  </a:lnTo>
                  <a:lnTo>
                    <a:pt x="1826" y="99"/>
                  </a:lnTo>
                  <a:lnTo>
                    <a:pt x="1829" y="102"/>
                  </a:lnTo>
                  <a:lnTo>
                    <a:pt x="1831" y="103"/>
                  </a:lnTo>
                  <a:lnTo>
                    <a:pt x="1833" y="103"/>
                  </a:lnTo>
                  <a:lnTo>
                    <a:pt x="1835" y="104"/>
                  </a:lnTo>
                  <a:lnTo>
                    <a:pt x="1836" y="106"/>
                  </a:lnTo>
                  <a:lnTo>
                    <a:pt x="1838" y="106"/>
                  </a:lnTo>
                  <a:lnTo>
                    <a:pt x="1839" y="107"/>
                  </a:lnTo>
                  <a:lnTo>
                    <a:pt x="1842" y="108"/>
                  </a:lnTo>
                  <a:lnTo>
                    <a:pt x="1846" y="106"/>
                  </a:lnTo>
                  <a:lnTo>
                    <a:pt x="1849" y="110"/>
                  </a:lnTo>
                  <a:lnTo>
                    <a:pt x="1856" y="111"/>
                  </a:lnTo>
                  <a:lnTo>
                    <a:pt x="1855" y="107"/>
                  </a:lnTo>
                  <a:lnTo>
                    <a:pt x="1856" y="106"/>
                  </a:lnTo>
                  <a:lnTo>
                    <a:pt x="1857" y="106"/>
                  </a:lnTo>
                  <a:lnTo>
                    <a:pt x="1859" y="104"/>
                  </a:lnTo>
                  <a:lnTo>
                    <a:pt x="1860" y="103"/>
                  </a:lnTo>
                  <a:lnTo>
                    <a:pt x="1862" y="102"/>
                  </a:lnTo>
                  <a:lnTo>
                    <a:pt x="1863" y="101"/>
                  </a:lnTo>
                  <a:lnTo>
                    <a:pt x="1864" y="99"/>
                  </a:lnTo>
                  <a:lnTo>
                    <a:pt x="1866" y="98"/>
                  </a:lnTo>
                  <a:lnTo>
                    <a:pt x="1867" y="97"/>
                  </a:lnTo>
                  <a:lnTo>
                    <a:pt x="1870" y="97"/>
                  </a:lnTo>
                  <a:lnTo>
                    <a:pt x="1872" y="95"/>
                  </a:lnTo>
                  <a:lnTo>
                    <a:pt x="1873" y="97"/>
                  </a:lnTo>
                  <a:lnTo>
                    <a:pt x="1872" y="99"/>
                  </a:lnTo>
                  <a:lnTo>
                    <a:pt x="1872" y="101"/>
                  </a:lnTo>
                  <a:lnTo>
                    <a:pt x="1872" y="102"/>
                  </a:lnTo>
                  <a:lnTo>
                    <a:pt x="1872" y="103"/>
                  </a:lnTo>
                  <a:lnTo>
                    <a:pt x="1872" y="104"/>
                  </a:lnTo>
                  <a:lnTo>
                    <a:pt x="1872" y="107"/>
                  </a:lnTo>
                  <a:lnTo>
                    <a:pt x="1872" y="108"/>
                  </a:lnTo>
                  <a:lnTo>
                    <a:pt x="1874" y="110"/>
                  </a:lnTo>
                  <a:lnTo>
                    <a:pt x="1876" y="110"/>
                  </a:lnTo>
                  <a:lnTo>
                    <a:pt x="1877" y="110"/>
                  </a:lnTo>
                  <a:lnTo>
                    <a:pt x="1879" y="110"/>
                  </a:lnTo>
                  <a:lnTo>
                    <a:pt x="1881" y="110"/>
                  </a:lnTo>
                  <a:lnTo>
                    <a:pt x="1883" y="110"/>
                  </a:lnTo>
                  <a:lnTo>
                    <a:pt x="1886" y="110"/>
                  </a:lnTo>
                  <a:lnTo>
                    <a:pt x="1887" y="110"/>
                  </a:lnTo>
                  <a:lnTo>
                    <a:pt x="1888" y="110"/>
                  </a:lnTo>
                  <a:lnTo>
                    <a:pt x="1891" y="110"/>
                  </a:lnTo>
                  <a:lnTo>
                    <a:pt x="1893" y="110"/>
                  </a:lnTo>
                  <a:lnTo>
                    <a:pt x="1894" y="110"/>
                  </a:lnTo>
                  <a:lnTo>
                    <a:pt x="1897" y="110"/>
                  </a:lnTo>
                  <a:lnTo>
                    <a:pt x="1898" y="108"/>
                  </a:lnTo>
                  <a:lnTo>
                    <a:pt x="1901" y="108"/>
                  </a:lnTo>
                  <a:lnTo>
                    <a:pt x="1903" y="108"/>
                  </a:lnTo>
                  <a:lnTo>
                    <a:pt x="1904" y="108"/>
                  </a:lnTo>
                  <a:lnTo>
                    <a:pt x="1907" y="108"/>
                  </a:lnTo>
                  <a:lnTo>
                    <a:pt x="1908" y="108"/>
                  </a:lnTo>
                  <a:lnTo>
                    <a:pt x="1910" y="108"/>
                  </a:lnTo>
                  <a:lnTo>
                    <a:pt x="1913" y="108"/>
                  </a:lnTo>
                  <a:lnTo>
                    <a:pt x="1914" y="108"/>
                  </a:lnTo>
                  <a:lnTo>
                    <a:pt x="1915" y="108"/>
                  </a:lnTo>
                  <a:lnTo>
                    <a:pt x="1918" y="108"/>
                  </a:lnTo>
                  <a:lnTo>
                    <a:pt x="1922" y="111"/>
                  </a:lnTo>
                  <a:lnTo>
                    <a:pt x="1922" y="108"/>
                  </a:lnTo>
                  <a:lnTo>
                    <a:pt x="1927" y="108"/>
                  </a:lnTo>
                  <a:lnTo>
                    <a:pt x="1929" y="108"/>
                  </a:lnTo>
                  <a:lnTo>
                    <a:pt x="1931" y="108"/>
                  </a:lnTo>
                  <a:lnTo>
                    <a:pt x="1932" y="108"/>
                  </a:lnTo>
                  <a:lnTo>
                    <a:pt x="1935" y="108"/>
                  </a:lnTo>
                  <a:lnTo>
                    <a:pt x="1937" y="108"/>
                  </a:lnTo>
                  <a:lnTo>
                    <a:pt x="1937" y="111"/>
                  </a:lnTo>
                  <a:lnTo>
                    <a:pt x="1937" y="112"/>
                  </a:lnTo>
                  <a:lnTo>
                    <a:pt x="1937" y="114"/>
                  </a:lnTo>
                  <a:lnTo>
                    <a:pt x="1935" y="116"/>
                  </a:lnTo>
                  <a:lnTo>
                    <a:pt x="1935" y="118"/>
                  </a:lnTo>
                  <a:lnTo>
                    <a:pt x="1935" y="119"/>
                  </a:lnTo>
                  <a:lnTo>
                    <a:pt x="1937" y="124"/>
                  </a:lnTo>
                  <a:lnTo>
                    <a:pt x="1935" y="128"/>
                  </a:lnTo>
                  <a:lnTo>
                    <a:pt x="1935" y="132"/>
                  </a:lnTo>
                  <a:lnTo>
                    <a:pt x="1937" y="136"/>
                  </a:lnTo>
                  <a:lnTo>
                    <a:pt x="1937" y="139"/>
                  </a:lnTo>
                  <a:lnTo>
                    <a:pt x="1937" y="142"/>
                  </a:lnTo>
                  <a:lnTo>
                    <a:pt x="1941" y="146"/>
                  </a:lnTo>
                  <a:lnTo>
                    <a:pt x="1942" y="148"/>
                  </a:lnTo>
                  <a:lnTo>
                    <a:pt x="1944" y="149"/>
                  </a:lnTo>
                  <a:lnTo>
                    <a:pt x="1945" y="152"/>
                  </a:lnTo>
                  <a:lnTo>
                    <a:pt x="1948" y="154"/>
                  </a:lnTo>
                  <a:lnTo>
                    <a:pt x="1951" y="157"/>
                  </a:lnTo>
                  <a:lnTo>
                    <a:pt x="1951" y="158"/>
                  </a:lnTo>
                  <a:lnTo>
                    <a:pt x="1952" y="160"/>
                  </a:lnTo>
                  <a:lnTo>
                    <a:pt x="1954" y="161"/>
                  </a:lnTo>
                  <a:lnTo>
                    <a:pt x="1954" y="163"/>
                  </a:lnTo>
                  <a:lnTo>
                    <a:pt x="1955" y="165"/>
                  </a:lnTo>
                  <a:lnTo>
                    <a:pt x="1956" y="166"/>
                  </a:lnTo>
                  <a:lnTo>
                    <a:pt x="1958" y="169"/>
                  </a:lnTo>
                  <a:lnTo>
                    <a:pt x="1961" y="170"/>
                  </a:lnTo>
                  <a:lnTo>
                    <a:pt x="1965" y="170"/>
                  </a:lnTo>
                  <a:lnTo>
                    <a:pt x="1966" y="170"/>
                  </a:lnTo>
                  <a:lnTo>
                    <a:pt x="1969" y="170"/>
                  </a:lnTo>
                  <a:lnTo>
                    <a:pt x="1970" y="171"/>
                  </a:lnTo>
                  <a:lnTo>
                    <a:pt x="1976" y="171"/>
                  </a:lnTo>
                  <a:lnTo>
                    <a:pt x="1975" y="175"/>
                  </a:lnTo>
                  <a:lnTo>
                    <a:pt x="1975" y="179"/>
                  </a:lnTo>
                  <a:lnTo>
                    <a:pt x="1972" y="182"/>
                  </a:lnTo>
                  <a:lnTo>
                    <a:pt x="1970" y="183"/>
                  </a:lnTo>
                  <a:lnTo>
                    <a:pt x="1969" y="186"/>
                  </a:lnTo>
                  <a:lnTo>
                    <a:pt x="1969" y="187"/>
                  </a:lnTo>
                  <a:lnTo>
                    <a:pt x="1966" y="190"/>
                  </a:lnTo>
                  <a:lnTo>
                    <a:pt x="1963" y="198"/>
                  </a:lnTo>
                  <a:lnTo>
                    <a:pt x="1966" y="201"/>
                  </a:lnTo>
                  <a:lnTo>
                    <a:pt x="1968" y="205"/>
                  </a:lnTo>
                  <a:lnTo>
                    <a:pt x="1968" y="209"/>
                  </a:lnTo>
                  <a:lnTo>
                    <a:pt x="1968" y="213"/>
                  </a:lnTo>
                  <a:lnTo>
                    <a:pt x="1972" y="216"/>
                  </a:lnTo>
                  <a:lnTo>
                    <a:pt x="1978" y="220"/>
                  </a:lnTo>
                  <a:lnTo>
                    <a:pt x="1980" y="222"/>
                  </a:lnTo>
                  <a:lnTo>
                    <a:pt x="1983" y="224"/>
                  </a:lnTo>
                  <a:lnTo>
                    <a:pt x="1985" y="230"/>
                  </a:lnTo>
                  <a:lnTo>
                    <a:pt x="1985" y="234"/>
                  </a:lnTo>
                  <a:lnTo>
                    <a:pt x="1986" y="238"/>
                  </a:lnTo>
                  <a:lnTo>
                    <a:pt x="1986" y="241"/>
                  </a:lnTo>
                  <a:lnTo>
                    <a:pt x="1989" y="242"/>
                  </a:lnTo>
                  <a:lnTo>
                    <a:pt x="1992" y="242"/>
                  </a:lnTo>
                  <a:lnTo>
                    <a:pt x="1997" y="243"/>
                  </a:lnTo>
                  <a:lnTo>
                    <a:pt x="2002" y="242"/>
                  </a:lnTo>
                  <a:lnTo>
                    <a:pt x="2004" y="242"/>
                  </a:lnTo>
                  <a:lnTo>
                    <a:pt x="2011" y="241"/>
                  </a:lnTo>
                  <a:lnTo>
                    <a:pt x="2010" y="245"/>
                  </a:lnTo>
                  <a:lnTo>
                    <a:pt x="2010" y="247"/>
                  </a:lnTo>
                  <a:lnTo>
                    <a:pt x="2010" y="249"/>
                  </a:lnTo>
                  <a:lnTo>
                    <a:pt x="2010" y="250"/>
                  </a:lnTo>
                  <a:lnTo>
                    <a:pt x="2010" y="253"/>
                  </a:lnTo>
                  <a:lnTo>
                    <a:pt x="2010" y="254"/>
                  </a:lnTo>
                  <a:lnTo>
                    <a:pt x="2010" y="255"/>
                  </a:lnTo>
                  <a:lnTo>
                    <a:pt x="2010" y="256"/>
                  </a:lnTo>
                  <a:lnTo>
                    <a:pt x="2010" y="259"/>
                  </a:lnTo>
                  <a:lnTo>
                    <a:pt x="2010" y="260"/>
                  </a:lnTo>
                  <a:lnTo>
                    <a:pt x="2010" y="262"/>
                  </a:lnTo>
                  <a:lnTo>
                    <a:pt x="2010" y="263"/>
                  </a:lnTo>
                  <a:lnTo>
                    <a:pt x="2010" y="266"/>
                  </a:lnTo>
                  <a:lnTo>
                    <a:pt x="2010" y="267"/>
                  </a:lnTo>
                  <a:lnTo>
                    <a:pt x="2011" y="268"/>
                  </a:lnTo>
                  <a:lnTo>
                    <a:pt x="2011" y="270"/>
                  </a:lnTo>
                  <a:lnTo>
                    <a:pt x="2011" y="272"/>
                  </a:lnTo>
                  <a:lnTo>
                    <a:pt x="2013" y="273"/>
                  </a:lnTo>
                  <a:lnTo>
                    <a:pt x="2013" y="275"/>
                  </a:lnTo>
                  <a:lnTo>
                    <a:pt x="2013" y="276"/>
                  </a:lnTo>
                  <a:lnTo>
                    <a:pt x="2014" y="280"/>
                  </a:lnTo>
                  <a:lnTo>
                    <a:pt x="2017" y="280"/>
                  </a:lnTo>
                  <a:lnTo>
                    <a:pt x="2016" y="284"/>
                  </a:lnTo>
                  <a:lnTo>
                    <a:pt x="2010" y="287"/>
                  </a:lnTo>
                  <a:lnTo>
                    <a:pt x="2007" y="292"/>
                  </a:lnTo>
                  <a:lnTo>
                    <a:pt x="2007" y="294"/>
                  </a:lnTo>
                  <a:lnTo>
                    <a:pt x="2006" y="297"/>
                  </a:lnTo>
                  <a:lnTo>
                    <a:pt x="2004" y="298"/>
                  </a:lnTo>
                  <a:lnTo>
                    <a:pt x="2002" y="300"/>
                  </a:lnTo>
                  <a:lnTo>
                    <a:pt x="2002" y="304"/>
                  </a:lnTo>
                  <a:lnTo>
                    <a:pt x="2003" y="305"/>
                  </a:lnTo>
                  <a:lnTo>
                    <a:pt x="2003" y="306"/>
                  </a:lnTo>
                  <a:lnTo>
                    <a:pt x="2004" y="308"/>
                  </a:lnTo>
                  <a:lnTo>
                    <a:pt x="2006" y="309"/>
                  </a:lnTo>
                  <a:lnTo>
                    <a:pt x="2007" y="311"/>
                  </a:lnTo>
                  <a:lnTo>
                    <a:pt x="2007" y="313"/>
                  </a:lnTo>
                  <a:lnTo>
                    <a:pt x="2009" y="314"/>
                  </a:lnTo>
                  <a:lnTo>
                    <a:pt x="2009" y="317"/>
                  </a:lnTo>
                  <a:lnTo>
                    <a:pt x="2009" y="318"/>
                  </a:lnTo>
                  <a:lnTo>
                    <a:pt x="2010" y="321"/>
                  </a:lnTo>
                  <a:lnTo>
                    <a:pt x="2010" y="322"/>
                  </a:lnTo>
                  <a:lnTo>
                    <a:pt x="2010" y="323"/>
                  </a:lnTo>
                  <a:lnTo>
                    <a:pt x="2010" y="326"/>
                  </a:lnTo>
                  <a:lnTo>
                    <a:pt x="2011" y="327"/>
                  </a:lnTo>
                  <a:lnTo>
                    <a:pt x="2011" y="329"/>
                  </a:lnTo>
                  <a:lnTo>
                    <a:pt x="2011" y="331"/>
                  </a:lnTo>
                  <a:lnTo>
                    <a:pt x="2011" y="332"/>
                  </a:lnTo>
                  <a:lnTo>
                    <a:pt x="2011" y="334"/>
                  </a:lnTo>
                  <a:lnTo>
                    <a:pt x="2011" y="335"/>
                  </a:lnTo>
                  <a:lnTo>
                    <a:pt x="2013" y="338"/>
                  </a:lnTo>
                  <a:lnTo>
                    <a:pt x="2013" y="339"/>
                  </a:lnTo>
                  <a:lnTo>
                    <a:pt x="2013" y="340"/>
                  </a:lnTo>
                  <a:lnTo>
                    <a:pt x="2013" y="342"/>
                  </a:lnTo>
                  <a:lnTo>
                    <a:pt x="2013" y="343"/>
                  </a:lnTo>
                  <a:lnTo>
                    <a:pt x="2013" y="346"/>
                  </a:lnTo>
                  <a:lnTo>
                    <a:pt x="2013" y="347"/>
                  </a:lnTo>
                  <a:lnTo>
                    <a:pt x="2010" y="349"/>
                  </a:lnTo>
                  <a:lnTo>
                    <a:pt x="2010" y="351"/>
                  </a:lnTo>
                  <a:lnTo>
                    <a:pt x="2009" y="352"/>
                  </a:lnTo>
                  <a:lnTo>
                    <a:pt x="2007" y="353"/>
                  </a:lnTo>
                  <a:lnTo>
                    <a:pt x="2004" y="353"/>
                  </a:lnTo>
                  <a:lnTo>
                    <a:pt x="2004" y="352"/>
                  </a:lnTo>
                  <a:lnTo>
                    <a:pt x="2003" y="351"/>
                  </a:lnTo>
                  <a:lnTo>
                    <a:pt x="2003" y="348"/>
                  </a:lnTo>
                  <a:lnTo>
                    <a:pt x="2003" y="347"/>
                  </a:lnTo>
                  <a:lnTo>
                    <a:pt x="2003" y="346"/>
                  </a:lnTo>
                  <a:lnTo>
                    <a:pt x="2002" y="343"/>
                  </a:lnTo>
                  <a:lnTo>
                    <a:pt x="2002" y="342"/>
                  </a:lnTo>
                  <a:lnTo>
                    <a:pt x="1999" y="342"/>
                  </a:lnTo>
                  <a:lnTo>
                    <a:pt x="1997" y="340"/>
                  </a:lnTo>
                  <a:lnTo>
                    <a:pt x="1996" y="339"/>
                  </a:lnTo>
                  <a:lnTo>
                    <a:pt x="1995" y="338"/>
                  </a:lnTo>
                  <a:lnTo>
                    <a:pt x="1992" y="338"/>
                  </a:lnTo>
                  <a:lnTo>
                    <a:pt x="1990" y="336"/>
                  </a:lnTo>
                  <a:lnTo>
                    <a:pt x="1989" y="335"/>
                  </a:lnTo>
                  <a:lnTo>
                    <a:pt x="1987" y="335"/>
                  </a:lnTo>
                  <a:lnTo>
                    <a:pt x="1986" y="334"/>
                  </a:lnTo>
                  <a:lnTo>
                    <a:pt x="1983" y="332"/>
                  </a:lnTo>
                  <a:lnTo>
                    <a:pt x="1982" y="331"/>
                  </a:lnTo>
                  <a:lnTo>
                    <a:pt x="1979" y="332"/>
                  </a:lnTo>
                  <a:lnTo>
                    <a:pt x="1979" y="334"/>
                  </a:lnTo>
                  <a:lnTo>
                    <a:pt x="1978" y="335"/>
                  </a:lnTo>
                  <a:lnTo>
                    <a:pt x="1976" y="336"/>
                  </a:lnTo>
                  <a:lnTo>
                    <a:pt x="1975" y="338"/>
                  </a:lnTo>
                  <a:lnTo>
                    <a:pt x="1973" y="339"/>
                  </a:lnTo>
                  <a:lnTo>
                    <a:pt x="1972" y="340"/>
                  </a:lnTo>
                  <a:lnTo>
                    <a:pt x="1970" y="342"/>
                  </a:lnTo>
                  <a:lnTo>
                    <a:pt x="1969" y="343"/>
                  </a:lnTo>
                  <a:lnTo>
                    <a:pt x="1968" y="346"/>
                  </a:lnTo>
                  <a:lnTo>
                    <a:pt x="1966" y="346"/>
                  </a:lnTo>
                  <a:lnTo>
                    <a:pt x="1963" y="346"/>
                  </a:lnTo>
                  <a:lnTo>
                    <a:pt x="1962" y="346"/>
                  </a:lnTo>
                  <a:lnTo>
                    <a:pt x="1959" y="346"/>
                  </a:lnTo>
                  <a:lnTo>
                    <a:pt x="1958" y="346"/>
                  </a:lnTo>
                  <a:lnTo>
                    <a:pt x="1955" y="346"/>
                  </a:lnTo>
                  <a:lnTo>
                    <a:pt x="1954" y="346"/>
                  </a:lnTo>
                  <a:lnTo>
                    <a:pt x="1951" y="346"/>
                  </a:lnTo>
                  <a:lnTo>
                    <a:pt x="1948" y="346"/>
                  </a:lnTo>
                  <a:lnTo>
                    <a:pt x="1946" y="346"/>
                  </a:lnTo>
                  <a:lnTo>
                    <a:pt x="1945" y="346"/>
                  </a:lnTo>
                  <a:lnTo>
                    <a:pt x="1942" y="346"/>
                  </a:lnTo>
                  <a:lnTo>
                    <a:pt x="1937" y="346"/>
                  </a:lnTo>
                  <a:lnTo>
                    <a:pt x="1934" y="347"/>
                  </a:lnTo>
                  <a:lnTo>
                    <a:pt x="1929" y="346"/>
                  </a:lnTo>
                  <a:lnTo>
                    <a:pt x="1927" y="346"/>
                  </a:lnTo>
                  <a:lnTo>
                    <a:pt x="1925" y="346"/>
                  </a:lnTo>
                  <a:lnTo>
                    <a:pt x="1924" y="344"/>
                  </a:lnTo>
                  <a:lnTo>
                    <a:pt x="1921" y="344"/>
                  </a:lnTo>
                  <a:lnTo>
                    <a:pt x="1920" y="344"/>
                  </a:lnTo>
                  <a:lnTo>
                    <a:pt x="1918" y="343"/>
                  </a:lnTo>
                  <a:lnTo>
                    <a:pt x="1915" y="343"/>
                  </a:lnTo>
                  <a:lnTo>
                    <a:pt x="1914" y="342"/>
                  </a:lnTo>
                  <a:lnTo>
                    <a:pt x="1913" y="342"/>
                  </a:lnTo>
                  <a:lnTo>
                    <a:pt x="1910" y="340"/>
                  </a:lnTo>
                  <a:lnTo>
                    <a:pt x="1908" y="340"/>
                  </a:lnTo>
                  <a:lnTo>
                    <a:pt x="1907" y="340"/>
                  </a:lnTo>
                  <a:lnTo>
                    <a:pt x="1904" y="340"/>
                  </a:lnTo>
                  <a:lnTo>
                    <a:pt x="1903" y="342"/>
                  </a:lnTo>
                  <a:lnTo>
                    <a:pt x="1901" y="343"/>
                  </a:lnTo>
                  <a:lnTo>
                    <a:pt x="1900" y="344"/>
                  </a:lnTo>
                  <a:lnTo>
                    <a:pt x="1898" y="346"/>
                  </a:lnTo>
                  <a:lnTo>
                    <a:pt x="1897" y="346"/>
                  </a:lnTo>
                  <a:lnTo>
                    <a:pt x="1894" y="347"/>
                  </a:lnTo>
                  <a:lnTo>
                    <a:pt x="1893" y="348"/>
                  </a:lnTo>
                  <a:lnTo>
                    <a:pt x="1891" y="349"/>
                  </a:lnTo>
                  <a:lnTo>
                    <a:pt x="1890" y="351"/>
                  </a:lnTo>
                  <a:lnTo>
                    <a:pt x="1888" y="351"/>
                  </a:lnTo>
                  <a:lnTo>
                    <a:pt x="1886" y="352"/>
                  </a:lnTo>
                  <a:lnTo>
                    <a:pt x="1884" y="352"/>
                  </a:lnTo>
                  <a:lnTo>
                    <a:pt x="1883" y="353"/>
                  </a:lnTo>
                  <a:lnTo>
                    <a:pt x="1881" y="355"/>
                  </a:lnTo>
                  <a:lnTo>
                    <a:pt x="1879" y="357"/>
                  </a:lnTo>
                  <a:lnTo>
                    <a:pt x="1877" y="356"/>
                  </a:lnTo>
                  <a:lnTo>
                    <a:pt x="1877" y="352"/>
                  </a:lnTo>
                  <a:lnTo>
                    <a:pt x="1873" y="357"/>
                  </a:lnTo>
                  <a:lnTo>
                    <a:pt x="1870" y="355"/>
                  </a:lnTo>
                  <a:lnTo>
                    <a:pt x="1864" y="357"/>
                  </a:lnTo>
                  <a:lnTo>
                    <a:pt x="1863" y="359"/>
                  </a:lnTo>
                  <a:lnTo>
                    <a:pt x="1862" y="361"/>
                  </a:lnTo>
                  <a:lnTo>
                    <a:pt x="1859" y="364"/>
                  </a:lnTo>
                  <a:lnTo>
                    <a:pt x="1856" y="367"/>
                  </a:lnTo>
                  <a:lnTo>
                    <a:pt x="1859" y="368"/>
                  </a:lnTo>
                  <a:lnTo>
                    <a:pt x="1859" y="369"/>
                  </a:lnTo>
                  <a:lnTo>
                    <a:pt x="1857" y="372"/>
                  </a:lnTo>
                  <a:lnTo>
                    <a:pt x="1856" y="373"/>
                  </a:lnTo>
                  <a:lnTo>
                    <a:pt x="1856" y="374"/>
                  </a:lnTo>
                  <a:lnTo>
                    <a:pt x="1855" y="376"/>
                  </a:lnTo>
                  <a:lnTo>
                    <a:pt x="1853" y="377"/>
                  </a:lnTo>
                  <a:lnTo>
                    <a:pt x="1853" y="378"/>
                  </a:lnTo>
                  <a:lnTo>
                    <a:pt x="1849" y="378"/>
                  </a:lnTo>
                  <a:lnTo>
                    <a:pt x="1849" y="381"/>
                  </a:lnTo>
                  <a:lnTo>
                    <a:pt x="1850" y="384"/>
                  </a:lnTo>
                  <a:lnTo>
                    <a:pt x="1850" y="386"/>
                  </a:lnTo>
                  <a:lnTo>
                    <a:pt x="1850" y="387"/>
                  </a:lnTo>
                  <a:lnTo>
                    <a:pt x="1850" y="389"/>
                  </a:lnTo>
                  <a:lnTo>
                    <a:pt x="1850" y="391"/>
                  </a:lnTo>
                  <a:lnTo>
                    <a:pt x="1850" y="393"/>
                  </a:lnTo>
                  <a:lnTo>
                    <a:pt x="1852" y="394"/>
                  </a:lnTo>
                  <a:lnTo>
                    <a:pt x="1852" y="397"/>
                  </a:lnTo>
                  <a:lnTo>
                    <a:pt x="1852" y="398"/>
                  </a:lnTo>
                  <a:lnTo>
                    <a:pt x="1852" y="399"/>
                  </a:lnTo>
                  <a:lnTo>
                    <a:pt x="1853" y="401"/>
                  </a:lnTo>
                  <a:lnTo>
                    <a:pt x="1853" y="403"/>
                  </a:lnTo>
                  <a:lnTo>
                    <a:pt x="1853" y="405"/>
                  </a:lnTo>
                  <a:lnTo>
                    <a:pt x="1853" y="407"/>
                  </a:lnTo>
                  <a:lnTo>
                    <a:pt x="1855" y="408"/>
                  </a:lnTo>
                  <a:lnTo>
                    <a:pt x="1850" y="410"/>
                  </a:lnTo>
                  <a:lnTo>
                    <a:pt x="1849" y="412"/>
                  </a:lnTo>
                  <a:lnTo>
                    <a:pt x="1847" y="414"/>
                  </a:lnTo>
                  <a:lnTo>
                    <a:pt x="1846" y="415"/>
                  </a:lnTo>
                  <a:lnTo>
                    <a:pt x="1843" y="416"/>
                  </a:lnTo>
                  <a:lnTo>
                    <a:pt x="1842" y="418"/>
                  </a:lnTo>
                  <a:lnTo>
                    <a:pt x="1840" y="419"/>
                  </a:lnTo>
                  <a:lnTo>
                    <a:pt x="1839" y="420"/>
                  </a:lnTo>
                  <a:lnTo>
                    <a:pt x="1838" y="422"/>
                  </a:lnTo>
                  <a:lnTo>
                    <a:pt x="1838" y="425"/>
                  </a:lnTo>
                  <a:lnTo>
                    <a:pt x="1836" y="425"/>
                  </a:lnTo>
                  <a:lnTo>
                    <a:pt x="1831" y="428"/>
                  </a:lnTo>
                  <a:lnTo>
                    <a:pt x="1828" y="431"/>
                  </a:lnTo>
                  <a:lnTo>
                    <a:pt x="1828" y="432"/>
                  </a:lnTo>
                  <a:lnTo>
                    <a:pt x="1831" y="435"/>
                  </a:lnTo>
                  <a:lnTo>
                    <a:pt x="1831" y="437"/>
                  </a:lnTo>
                  <a:lnTo>
                    <a:pt x="1832" y="439"/>
                  </a:lnTo>
                  <a:lnTo>
                    <a:pt x="1833" y="440"/>
                  </a:lnTo>
                  <a:lnTo>
                    <a:pt x="1833" y="443"/>
                  </a:lnTo>
                  <a:lnTo>
                    <a:pt x="1835" y="444"/>
                  </a:lnTo>
                  <a:lnTo>
                    <a:pt x="1836" y="448"/>
                  </a:lnTo>
                  <a:lnTo>
                    <a:pt x="1836" y="449"/>
                  </a:lnTo>
                  <a:lnTo>
                    <a:pt x="1838" y="450"/>
                  </a:lnTo>
                  <a:lnTo>
                    <a:pt x="1838" y="453"/>
                  </a:lnTo>
                  <a:lnTo>
                    <a:pt x="1839" y="454"/>
                  </a:lnTo>
                  <a:lnTo>
                    <a:pt x="1838" y="456"/>
                  </a:lnTo>
                  <a:lnTo>
                    <a:pt x="1836" y="457"/>
                  </a:lnTo>
                  <a:lnTo>
                    <a:pt x="1835" y="458"/>
                  </a:lnTo>
                  <a:lnTo>
                    <a:pt x="1833" y="458"/>
                  </a:lnTo>
                  <a:lnTo>
                    <a:pt x="1832" y="460"/>
                  </a:lnTo>
                  <a:lnTo>
                    <a:pt x="1829" y="461"/>
                  </a:lnTo>
                  <a:lnTo>
                    <a:pt x="1825" y="463"/>
                  </a:lnTo>
                  <a:lnTo>
                    <a:pt x="1822" y="466"/>
                  </a:lnTo>
                  <a:lnTo>
                    <a:pt x="1821" y="467"/>
                  </a:lnTo>
                  <a:lnTo>
                    <a:pt x="1819" y="469"/>
                  </a:lnTo>
                  <a:lnTo>
                    <a:pt x="1815" y="469"/>
                  </a:lnTo>
                  <a:lnTo>
                    <a:pt x="1815" y="473"/>
                  </a:lnTo>
                  <a:lnTo>
                    <a:pt x="1811" y="477"/>
                  </a:lnTo>
                  <a:lnTo>
                    <a:pt x="1809" y="481"/>
                  </a:lnTo>
                  <a:lnTo>
                    <a:pt x="1814" y="479"/>
                  </a:lnTo>
                  <a:lnTo>
                    <a:pt x="1816" y="481"/>
                  </a:lnTo>
                  <a:lnTo>
                    <a:pt x="1822" y="482"/>
                  </a:lnTo>
                  <a:lnTo>
                    <a:pt x="1826" y="484"/>
                  </a:lnTo>
                  <a:lnTo>
                    <a:pt x="1832" y="486"/>
                  </a:lnTo>
                  <a:lnTo>
                    <a:pt x="1831" y="488"/>
                  </a:lnTo>
                  <a:lnTo>
                    <a:pt x="1829" y="490"/>
                  </a:lnTo>
                  <a:lnTo>
                    <a:pt x="1828" y="490"/>
                  </a:lnTo>
                  <a:lnTo>
                    <a:pt x="1826" y="491"/>
                  </a:lnTo>
                  <a:lnTo>
                    <a:pt x="1825" y="492"/>
                  </a:lnTo>
                  <a:lnTo>
                    <a:pt x="1825" y="494"/>
                  </a:lnTo>
                  <a:lnTo>
                    <a:pt x="1828" y="498"/>
                  </a:lnTo>
                  <a:lnTo>
                    <a:pt x="1833" y="498"/>
                  </a:lnTo>
                  <a:lnTo>
                    <a:pt x="1838" y="498"/>
                  </a:lnTo>
                  <a:lnTo>
                    <a:pt x="1843" y="498"/>
                  </a:lnTo>
                  <a:lnTo>
                    <a:pt x="1849" y="498"/>
                  </a:lnTo>
                  <a:lnTo>
                    <a:pt x="1850" y="504"/>
                  </a:lnTo>
                  <a:lnTo>
                    <a:pt x="1850" y="505"/>
                  </a:lnTo>
                  <a:lnTo>
                    <a:pt x="1850" y="508"/>
                  </a:lnTo>
                  <a:lnTo>
                    <a:pt x="1850" y="509"/>
                  </a:lnTo>
                  <a:lnTo>
                    <a:pt x="1850" y="511"/>
                  </a:lnTo>
                  <a:lnTo>
                    <a:pt x="1850" y="513"/>
                  </a:lnTo>
                  <a:lnTo>
                    <a:pt x="1850" y="515"/>
                  </a:lnTo>
                  <a:lnTo>
                    <a:pt x="1850" y="517"/>
                  </a:lnTo>
                  <a:lnTo>
                    <a:pt x="1850" y="518"/>
                  </a:lnTo>
                  <a:lnTo>
                    <a:pt x="1850" y="521"/>
                  </a:lnTo>
                  <a:lnTo>
                    <a:pt x="1852" y="522"/>
                  </a:lnTo>
                  <a:lnTo>
                    <a:pt x="1852" y="525"/>
                  </a:lnTo>
                  <a:lnTo>
                    <a:pt x="1852" y="526"/>
                  </a:lnTo>
                  <a:lnTo>
                    <a:pt x="1852" y="528"/>
                  </a:lnTo>
                  <a:lnTo>
                    <a:pt x="1852" y="532"/>
                  </a:lnTo>
                  <a:lnTo>
                    <a:pt x="1853" y="537"/>
                  </a:lnTo>
                  <a:lnTo>
                    <a:pt x="1853" y="538"/>
                  </a:lnTo>
                  <a:lnTo>
                    <a:pt x="1853" y="541"/>
                  </a:lnTo>
                  <a:lnTo>
                    <a:pt x="1853" y="542"/>
                  </a:lnTo>
                  <a:lnTo>
                    <a:pt x="1853" y="545"/>
                  </a:lnTo>
                  <a:lnTo>
                    <a:pt x="1853" y="546"/>
                  </a:lnTo>
                  <a:lnTo>
                    <a:pt x="1855" y="547"/>
                  </a:lnTo>
                  <a:lnTo>
                    <a:pt x="1855" y="550"/>
                  </a:lnTo>
                  <a:lnTo>
                    <a:pt x="1855" y="551"/>
                  </a:lnTo>
                  <a:lnTo>
                    <a:pt x="1855" y="553"/>
                  </a:lnTo>
                  <a:lnTo>
                    <a:pt x="1855" y="555"/>
                  </a:lnTo>
                  <a:lnTo>
                    <a:pt x="1856" y="556"/>
                  </a:lnTo>
                  <a:lnTo>
                    <a:pt x="1856" y="558"/>
                  </a:lnTo>
                  <a:lnTo>
                    <a:pt x="1857" y="560"/>
                  </a:lnTo>
                  <a:lnTo>
                    <a:pt x="1857" y="562"/>
                  </a:lnTo>
                  <a:lnTo>
                    <a:pt x="1859" y="564"/>
                  </a:lnTo>
                  <a:lnTo>
                    <a:pt x="1859" y="566"/>
                  </a:lnTo>
                  <a:lnTo>
                    <a:pt x="1859" y="567"/>
                  </a:lnTo>
                  <a:lnTo>
                    <a:pt x="1859" y="570"/>
                  </a:lnTo>
                  <a:lnTo>
                    <a:pt x="1860" y="574"/>
                  </a:lnTo>
                  <a:lnTo>
                    <a:pt x="1860" y="577"/>
                  </a:lnTo>
                  <a:lnTo>
                    <a:pt x="1860" y="579"/>
                  </a:lnTo>
                  <a:lnTo>
                    <a:pt x="1860" y="581"/>
                  </a:lnTo>
                  <a:lnTo>
                    <a:pt x="1859" y="583"/>
                  </a:lnTo>
                  <a:lnTo>
                    <a:pt x="1859" y="584"/>
                  </a:lnTo>
                  <a:lnTo>
                    <a:pt x="1859" y="585"/>
                  </a:lnTo>
                  <a:lnTo>
                    <a:pt x="1860" y="588"/>
                  </a:lnTo>
                  <a:lnTo>
                    <a:pt x="1860" y="591"/>
                  </a:lnTo>
                  <a:lnTo>
                    <a:pt x="1862" y="592"/>
                  </a:lnTo>
                  <a:lnTo>
                    <a:pt x="1862" y="593"/>
                  </a:lnTo>
                  <a:lnTo>
                    <a:pt x="1863" y="594"/>
                  </a:lnTo>
                  <a:lnTo>
                    <a:pt x="1864" y="596"/>
                  </a:lnTo>
                  <a:lnTo>
                    <a:pt x="1866" y="597"/>
                  </a:lnTo>
                  <a:lnTo>
                    <a:pt x="1866" y="598"/>
                  </a:lnTo>
                  <a:lnTo>
                    <a:pt x="1867" y="601"/>
                  </a:lnTo>
                  <a:lnTo>
                    <a:pt x="1867" y="602"/>
                  </a:lnTo>
                  <a:lnTo>
                    <a:pt x="1869" y="605"/>
                  </a:lnTo>
                  <a:lnTo>
                    <a:pt x="1869" y="606"/>
                  </a:lnTo>
                  <a:lnTo>
                    <a:pt x="1869" y="608"/>
                  </a:lnTo>
                  <a:lnTo>
                    <a:pt x="1869" y="609"/>
                  </a:lnTo>
                  <a:lnTo>
                    <a:pt x="1870" y="612"/>
                  </a:lnTo>
                  <a:lnTo>
                    <a:pt x="1870" y="615"/>
                  </a:lnTo>
                  <a:lnTo>
                    <a:pt x="1867" y="615"/>
                  </a:lnTo>
                  <a:lnTo>
                    <a:pt x="1866" y="615"/>
                  </a:lnTo>
                  <a:lnTo>
                    <a:pt x="1860" y="615"/>
                  </a:lnTo>
                  <a:lnTo>
                    <a:pt x="1862" y="619"/>
                  </a:lnTo>
                  <a:lnTo>
                    <a:pt x="1860" y="621"/>
                  </a:lnTo>
                  <a:lnTo>
                    <a:pt x="1859" y="622"/>
                  </a:lnTo>
                  <a:lnTo>
                    <a:pt x="1857" y="623"/>
                  </a:lnTo>
                  <a:lnTo>
                    <a:pt x="1856" y="625"/>
                  </a:lnTo>
                  <a:lnTo>
                    <a:pt x="1855" y="627"/>
                  </a:lnTo>
                  <a:lnTo>
                    <a:pt x="1857" y="630"/>
                  </a:lnTo>
                  <a:lnTo>
                    <a:pt x="1859" y="632"/>
                  </a:lnTo>
                  <a:lnTo>
                    <a:pt x="1860" y="634"/>
                  </a:lnTo>
                  <a:lnTo>
                    <a:pt x="1863" y="634"/>
                  </a:lnTo>
                  <a:lnTo>
                    <a:pt x="1864" y="634"/>
                  </a:lnTo>
                  <a:lnTo>
                    <a:pt x="1867" y="634"/>
                  </a:lnTo>
                  <a:lnTo>
                    <a:pt x="1869" y="635"/>
                  </a:lnTo>
                  <a:lnTo>
                    <a:pt x="1870" y="638"/>
                  </a:lnTo>
                  <a:lnTo>
                    <a:pt x="1872" y="639"/>
                  </a:lnTo>
                  <a:lnTo>
                    <a:pt x="1874" y="639"/>
                  </a:lnTo>
                  <a:lnTo>
                    <a:pt x="1877" y="643"/>
                  </a:lnTo>
                  <a:lnTo>
                    <a:pt x="1879" y="643"/>
                  </a:lnTo>
                  <a:lnTo>
                    <a:pt x="1880" y="644"/>
                  </a:lnTo>
                  <a:lnTo>
                    <a:pt x="1881" y="646"/>
                  </a:lnTo>
                  <a:lnTo>
                    <a:pt x="1883" y="647"/>
                  </a:lnTo>
                  <a:lnTo>
                    <a:pt x="1883" y="650"/>
                  </a:lnTo>
                  <a:lnTo>
                    <a:pt x="1886" y="651"/>
                  </a:lnTo>
                  <a:lnTo>
                    <a:pt x="1886" y="652"/>
                  </a:lnTo>
                  <a:lnTo>
                    <a:pt x="1887" y="653"/>
                  </a:lnTo>
                  <a:lnTo>
                    <a:pt x="1887" y="655"/>
                  </a:lnTo>
                  <a:lnTo>
                    <a:pt x="1888" y="657"/>
                  </a:lnTo>
                  <a:lnTo>
                    <a:pt x="1888" y="659"/>
                  </a:lnTo>
                  <a:lnTo>
                    <a:pt x="1890" y="660"/>
                  </a:lnTo>
                  <a:lnTo>
                    <a:pt x="1891" y="661"/>
                  </a:lnTo>
                  <a:lnTo>
                    <a:pt x="1891" y="663"/>
                  </a:lnTo>
                  <a:lnTo>
                    <a:pt x="1893" y="664"/>
                  </a:lnTo>
                  <a:lnTo>
                    <a:pt x="1893" y="667"/>
                  </a:lnTo>
                  <a:lnTo>
                    <a:pt x="1894" y="668"/>
                  </a:lnTo>
                  <a:lnTo>
                    <a:pt x="1891" y="669"/>
                  </a:lnTo>
                  <a:lnTo>
                    <a:pt x="1890" y="669"/>
                  </a:lnTo>
                  <a:lnTo>
                    <a:pt x="1887" y="669"/>
                  </a:lnTo>
                  <a:lnTo>
                    <a:pt x="1886" y="669"/>
                  </a:lnTo>
                  <a:lnTo>
                    <a:pt x="1883" y="669"/>
                  </a:lnTo>
                  <a:lnTo>
                    <a:pt x="1880" y="669"/>
                  </a:lnTo>
                  <a:lnTo>
                    <a:pt x="1879" y="669"/>
                  </a:lnTo>
                  <a:lnTo>
                    <a:pt x="1877" y="669"/>
                  </a:lnTo>
                  <a:lnTo>
                    <a:pt x="1874" y="669"/>
                  </a:lnTo>
                  <a:lnTo>
                    <a:pt x="1873" y="670"/>
                  </a:lnTo>
                  <a:lnTo>
                    <a:pt x="1872" y="672"/>
                  </a:lnTo>
                  <a:lnTo>
                    <a:pt x="1873" y="674"/>
                  </a:lnTo>
                  <a:lnTo>
                    <a:pt x="1872" y="674"/>
                  </a:lnTo>
                  <a:lnTo>
                    <a:pt x="1869" y="676"/>
                  </a:lnTo>
                  <a:lnTo>
                    <a:pt x="1867" y="676"/>
                  </a:lnTo>
                  <a:lnTo>
                    <a:pt x="1866" y="674"/>
                  </a:lnTo>
                  <a:lnTo>
                    <a:pt x="1864" y="674"/>
                  </a:lnTo>
                  <a:lnTo>
                    <a:pt x="1863" y="673"/>
                  </a:lnTo>
                  <a:lnTo>
                    <a:pt x="1862" y="672"/>
                  </a:lnTo>
                  <a:lnTo>
                    <a:pt x="1860" y="670"/>
                  </a:lnTo>
                  <a:lnTo>
                    <a:pt x="1859" y="668"/>
                  </a:lnTo>
                  <a:lnTo>
                    <a:pt x="1859" y="667"/>
                  </a:lnTo>
                  <a:lnTo>
                    <a:pt x="1857" y="665"/>
                  </a:lnTo>
                  <a:lnTo>
                    <a:pt x="1856" y="663"/>
                  </a:lnTo>
                  <a:lnTo>
                    <a:pt x="1856" y="661"/>
                  </a:lnTo>
                  <a:lnTo>
                    <a:pt x="1855" y="659"/>
                  </a:lnTo>
                  <a:lnTo>
                    <a:pt x="1855" y="657"/>
                  </a:lnTo>
                  <a:lnTo>
                    <a:pt x="1853" y="656"/>
                  </a:lnTo>
                  <a:lnTo>
                    <a:pt x="1852" y="655"/>
                  </a:lnTo>
                  <a:lnTo>
                    <a:pt x="1852" y="652"/>
                  </a:lnTo>
                  <a:lnTo>
                    <a:pt x="1850" y="651"/>
                  </a:lnTo>
                  <a:lnTo>
                    <a:pt x="1850" y="650"/>
                  </a:lnTo>
                  <a:lnTo>
                    <a:pt x="1849" y="648"/>
                  </a:lnTo>
                  <a:lnTo>
                    <a:pt x="1847" y="646"/>
                  </a:lnTo>
                  <a:lnTo>
                    <a:pt x="1847" y="644"/>
                  </a:lnTo>
                  <a:lnTo>
                    <a:pt x="1846" y="643"/>
                  </a:lnTo>
                  <a:lnTo>
                    <a:pt x="1846" y="640"/>
                  </a:lnTo>
                  <a:lnTo>
                    <a:pt x="1845" y="638"/>
                  </a:lnTo>
                  <a:lnTo>
                    <a:pt x="1840" y="638"/>
                  </a:lnTo>
                  <a:lnTo>
                    <a:pt x="1838" y="639"/>
                  </a:lnTo>
                  <a:lnTo>
                    <a:pt x="1836" y="640"/>
                  </a:lnTo>
                  <a:lnTo>
                    <a:pt x="1835" y="640"/>
                  </a:lnTo>
                  <a:lnTo>
                    <a:pt x="1833" y="643"/>
                  </a:lnTo>
                  <a:lnTo>
                    <a:pt x="1832" y="643"/>
                  </a:lnTo>
                  <a:lnTo>
                    <a:pt x="1831" y="644"/>
                  </a:lnTo>
                  <a:lnTo>
                    <a:pt x="1828" y="646"/>
                  </a:lnTo>
                  <a:lnTo>
                    <a:pt x="1826" y="646"/>
                  </a:lnTo>
                  <a:lnTo>
                    <a:pt x="1825" y="647"/>
                  </a:lnTo>
                  <a:lnTo>
                    <a:pt x="1822" y="647"/>
                  </a:lnTo>
                  <a:lnTo>
                    <a:pt x="1821" y="647"/>
                  </a:lnTo>
                  <a:lnTo>
                    <a:pt x="1818" y="648"/>
                  </a:lnTo>
                  <a:lnTo>
                    <a:pt x="1816" y="648"/>
                  </a:lnTo>
                  <a:lnTo>
                    <a:pt x="1814" y="648"/>
                  </a:lnTo>
                  <a:lnTo>
                    <a:pt x="1812" y="650"/>
                  </a:lnTo>
                  <a:lnTo>
                    <a:pt x="1811" y="650"/>
                  </a:lnTo>
                  <a:lnTo>
                    <a:pt x="1808" y="650"/>
                  </a:lnTo>
                  <a:lnTo>
                    <a:pt x="1806" y="650"/>
                  </a:lnTo>
                  <a:lnTo>
                    <a:pt x="1804" y="650"/>
                  </a:lnTo>
                  <a:lnTo>
                    <a:pt x="1802" y="651"/>
                  </a:lnTo>
                  <a:lnTo>
                    <a:pt x="1799" y="651"/>
                  </a:lnTo>
                  <a:lnTo>
                    <a:pt x="1798" y="652"/>
                  </a:lnTo>
                  <a:lnTo>
                    <a:pt x="1792" y="650"/>
                  </a:lnTo>
                  <a:lnTo>
                    <a:pt x="1791" y="656"/>
                  </a:lnTo>
                  <a:lnTo>
                    <a:pt x="1790" y="657"/>
                  </a:lnTo>
                  <a:lnTo>
                    <a:pt x="1790" y="659"/>
                  </a:lnTo>
                  <a:lnTo>
                    <a:pt x="1788" y="660"/>
                  </a:lnTo>
                  <a:lnTo>
                    <a:pt x="1788" y="663"/>
                  </a:lnTo>
                  <a:lnTo>
                    <a:pt x="1787" y="664"/>
                  </a:lnTo>
                  <a:lnTo>
                    <a:pt x="1787" y="665"/>
                  </a:lnTo>
                  <a:lnTo>
                    <a:pt x="1784" y="669"/>
                  </a:lnTo>
                  <a:lnTo>
                    <a:pt x="1782" y="668"/>
                  </a:lnTo>
                  <a:lnTo>
                    <a:pt x="1781" y="668"/>
                  </a:lnTo>
                  <a:lnTo>
                    <a:pt x="1780" y="667"/>
                  </a:lnTo>
                  <a:lnTo>
                    <a:pt x="1777" y="669"/>
                  </a:lnTo>
                  <a:lnTo>
                    <a:pt x="1774" y="669"/>
                  </a:lnTo>
                  <a:lnTo>
                    <a:pt x="1771" y="669"/>
                  </a:lnTo>
                  <a:lnTo>
                    <a:pt x="1770" y="669"/>
                  </a:lnTo>
                  <a:lnTo>
                    <a:pt x="1768" y="669"/>
                  </a:lnTo>
                  <a:lnTo>
                    <a:pt x="1765" y="670"/>
                  </a:lnTo>
                  <a:lnTo>
                    <a:pt x="1763" y="670"/>
                  </a:lnTo>
                  <a:lnTo>
                    <a:pt x="1761" y="670"/>
                  </a:lnTo>
                  <a:lnTo>
                    <a:pt x="1760" y="672"/>
                  </a:lnTo>
                  <a:lnTo>
                    <a:pt x="1757" y="672"/>
                  </a:lnTo>
                  <a:lnTo>
                    <a:pt x="1757" y="674"/>
                  </a:lnTo>
                  <a:lnTo>
                    <a:pt x="1757" y="676"/>
                  </a:lnTo>
                  <a:lnTo>
                    <a:pt x="1757" y="677"/>
                  </a:lnTo>
                  <a:lnTo>
                    <a:pt x="1757" y="678"/>
                  </a:lnTo>
                  <a:lnTo>
                    <a:pt x="1756" y="681"/>
                  </a:lnTo>
                  <a:lnTo>
                    <a:pt x="1754" y="682"/>
                  </a:lnTo>
                  <a:lnTo>
                    <a:pt x="1753" y="684"/>
                  </a:lnTo>
                  <a:lnTo>
                    <a:pt x="1750" y="685"/>
                  </a:lnTo>
                  <a:lnTo>
                    <a:pt x="1749" y="686"/>
                  </a:lnTo>
                  <a:lnTo>
                    <a:pt x="1747" y="688"/>
                  </a:lnTo>
                  <a:lnTo>
                    <a:pt x="1746" y="689"/>
                  </a:lnTo>
                  <a:lnTo>
                    <a:pt x="1744" y="690"/>
                  </a:lnTo>
                  <a:lnTo>
                    <a:pt x="1743" y="690"/>
                  </a:lnTo>
                  <a:lnTo>
                    <a:pt x="1741" y="693"/>
                  </a:lnTo>
                  <a:lnTo>
                    <a:pt x="1740" y="693"/>
                  </a:lnTo>
                  <a:lnTo>
                    <a:pt x="1739" y="694"/>
                  </a:lnTo>
                  <a:lnTo>
                    <a:pt x="1736" y="695"/>
                  </a:lnTo>
                  <a:lnTo>
                    <a:pt x="1734" y="697"/>
                  </a:lnTo>
                  <a:lnTo>
                    <a:pt x="1733" y="698"/>
                  </a:lnTo>
                  <a:lnTo>
                    <a:pt x="1732" y="699"/>
                  </a:lnTo>
                  <a:lnTo>
                    <a:pt x="1727" y="703"/>
                  </a:lnTo>
                  <a:lnTo>
                    <a:pt x="1724" y="699"/>
                  </a:lnTo>
                  <a:lnTo>
                    <a:pt x="1722" y="697"/>
                  </a:lnTo>
                  <a:lnTo>
                    <a:pt x="1719" y="694"/>
                  </a:lnTo>
                  <a:lnTo>
                    <a:pt x="1715" y="693"/>
                  </a:lnTo>
                  <a:lnTo>
                    <a:pt x="1709" y="690"/>
                  </a:lnTo>
                  <a:lnTo>
                    <a:pt x="1708" y="689"/>
                  </a:lnTo>
                  <a:lnTo>
                    <a:pt x="1705" y="688"/>
                  </a:lnTo>
                  <a:lnTo>
                    <a:pt x="1703" y="686"/>
                  </a:lnTo>
                  <a:lnTo>
                    <a:pt x="1700" y="685"/>
                  </a:lnTo>
                  <a:lnTo>
                    <a:pt x="1699" y="684"/>
                  </a:lnTo>
                  <a:lnTo>
                    <a:pt x="1698" y="684"/>
                  </a:lnTo>
                  <a:lnTo>
                    <a:pt x="1695" y="682"/>
                  </a:lnTo>
                  <a:lnTo>
                    <a:pt x="1693" y="681"/>
                  </a:lnTo>
                  <a:lnTo>
                    <a:pt x="1692" y="680"/>
                  </a:lnTo>
                  <a:lnTo>
                    <a:pt x="1691" y="678"/>
                  </a:lnTo>
                  <a:lnTo>
                    <a:pt x="1688" y="678"/>
                  </a:lnTo>
                  <a:lnTo>
                    <a:pt x="1686" y="677"/>
                  </a:lnTo>
                  <a:lnTo>
                    <a:pt x="1682" y="674"/>
                  </a:lnTo>
                  <a:lnTo>
                    <a:pt x="1681" y="670"/>
                  </a:lnTo>
                  <a:lnTo>
                    <a:pt x="1678" y="669"/>
                  </a:lnTo>
                  <a:lnTo>
                    <a:pt x="1675" y="668"/>
                  </a:lnTo>
                  <a:lnTo>
                    <a:pt x="1674" y="667"/>
                  </a:lnTo>
                  <a:lnTo>
                    <a:pt x="1671" y="664"/>
                  </a:lnTo>
                  <a:lnTo>
                    <a:pt x="1667" y="661"/>
                  </a:lnTo>
                  <a:lnTo>
                    <a:pt x="1664" y="659"/>
                  </a:lnTo>
                  <a:lnTo>
                    <a:pt x="1659" y="661"/>
                  </a:lnTo>
                  <a:lnTo>
                    <a:pt x="1659" y="664"/>
                  </a:lnTo>
                  <a:lnTo>
                    <a:pt x="1659" y="665"/>
                  </a:lnTo>
                  <a:lnTo>
                    <a:pt x="1659" y="668"/>
                  </a:lnTo>
                  <a:lnTo>
                    <a:pt x="1659" y="669"/>
                  </a:lnTo>
                  <a:lnTo>
                    <a:pt x="1659" y="670"/>
                  </a:lnTo>
                  <a:lnTo>
                    <a:pt x="1659" y="673"/>
                  </a:lnTo>
                  <a:lnTo>
                    <a:pt x="1659" y="674"/>
                  </a:lnTo>
                  <a:lnTo>
                    <a:pt x="1659" y="677"/>
                  </a:lnTo>
                  <a:lnTo>
                    <a:pt x="1659" y="678"/>
                  </a:lnTo>
                  <a:lnTo>
                    <a:pt x="1659" y="681"/>
                  </a:lnTo>
                  <a:lnTo>
                    <a:pt x="1659" y="682"/>
                  </a:lnTo>
                  <a:lnTo>
                    <a:pt x="1659" y="684"/>
                  </a:lnTo>
                  <a:lnTo>
                    <a:pt x="1658" y="686"/>
                  </a:lnTo>
                  <a:lnTo>
                    <a:pt x="1658" y="688"/>
                  </a:lnTo>
                  <a:lnTo>
                    <a:pt x="1658" y="689"/>
                  </a:lnTo>
                  <a:lnTo>
                    <a:pt x="1658" y="691"/>
                  </a:lnTo>
                  <a:lnTo>
                    <a:pt x="1658" y="693"/>
                  </a:lnTo>
                  <a:lnTo>
                    <a:pt x="1658" y="695"/>
                  </a:lnTo>
                  <a:lnTo>
                    <a:pt x="1658" y="697"/>
                  </a:lnTo>
                  <a:lnTo>
                    <a:pt x="1658" y="698"/>
                  </a:lnTo>
                  <a:lnTo>
                    <a:pt x="1658" y="699"/>
                  </a:lnTo>
                  <a:lnTo>
                    <a:pt x="1658" y="701"/>
                  </a:lnTo>
                  <a:lnTo>
                    <a:pt x="1657" y="703"/>
                  </a:lnTo>
                  <a:lnTo>
                    <a:pt x="1657" y="705"/>
                  </a:lnTo>
                  <a:lnTo>
                    <a:pt x="1657" y="707"/>
                  </a:lnTo>
                  <a:lnTo>
                    <a:pt x="1658" y="707"/>
                  </a:lnTo>
                  <a:lnTo>
                    <a:pt x="1659" y="708"/>
                  </a:lnTo>
                  <a:lnTo>
                    <a:pt x="1659" y="711"/>
                  </a:lnTo>
                  <a:lnTo>
                    <a:pt x="1659" y="712"/>
                  </a:lnTo>
                  <a:lnTo>
                    <a:pt x="1658" y="714"/>
                  </a:lnTo>
                  <a:lnTo>
                    <a:pt x="1658" y="715"/>
                  </a:lnTo>
                  <a:lnTo>
                    <a:pt x="1658" y="718"/>
                  </a:lnTo>
                  <a:lnTo>
                    <a:pt x="1657" y="719"/>
                  </a:lnTo>
                  <a:lnTo>
                    <a:pt x="1657" y="720"/>
                  </a:lnTo>
                  <a:lnTo>
                    <a:pt x="1657" y="723"/>
                  </a:lnTo>
                  <a:lnTo>
                    <a:pt x="1655" y="724"/>
                  </a:lnTo>
                  <a:lnTo>
                    <a:pt x="1655" y="726"/>
                  </a:lnTo>
                  <a:lnTo>
                    <a:pt x="1654" y="728"/>
                  </a:lnTo>
                  <a:lnTo>
                    <a:pt x="1654" y="729"/>
                  </a:lnTo>
                  <a:lnTo>
                    <a:pt x="1654" y="732"/>
                  </a:lnTo>
                  <a:lnTo>
                    <a:pt x="1652" y="733"/>
                  </a:lnTo>
                  <a:lnTo>
                    <a:pt x="1652" y="736"/>
                  </a:lnTo>
                  <a:lnTo>
                    <a:pt x="1651" y="737"/>
                  </a:lnTo>
                  <a:lnTo>
                    <a:pt x="1651" y="739"/>
                  </a:lnTo>
                  <a:lnTo>
                    <a:pt x="1651" y="741"/>
                  </a:lnTo>
                  <a:lnTo>
                    <a:pt x="1651" y="743"/>
                  </a:lnTo>
                  <a:lnTo>
                    <a:pt x="1650" y="745"/>
                  </a:lnTo>
                  <a:lnTo>
                    <a:pt x="1650" y="746"/>
                  </a:lnTo>
                  <a:lnTo>
                    <a:pt x="1650" y="748"/>
                  </a:lnTo>
                  <a:lnTo>
                    <a:pt x="1647" y="752"/>
                  </a:lnTo>
                  <a:lnTo>
                    <a:pt x="1650" y="753"/>
                  </a:lnTo>
                  <a:lnTo>
                    <a:pt x="1648" y="756"/>
                  </a:lnTo>
                  <a:lnTo>
                    <a:pt x="1648" y="758"/>
                  </a:lnTo>
                  <a:lnTo>
                    <a:pt x="1647" y="760"/>
                  </a:lnTo>
                  <a:lnTo>
                    <a:pt x="1647" y="761"/>
                  </a:lnTo>
                  <a:lnTo>
                    <a:pt x="1647" y="763"/>
                  </a:lnTo>
                  <a:lnTo>
                    <a:pt x="1645" y="765"/>
                  </a:lnTo>
                  <a:lnTo>
                    <a:pt x="1645" y="767"/>
                  </a:lnTo>
                  <a:lnTo>
                    <a:pt x="1642" y="767"/>
                  </a:lnTo>
                  <a:lnTo>
                    <a:pt x="1641" y="767"/>
                  </a:lnTo>
                  <a:lnTo>
                    <a:pt x="1635" y="766"/>
                  </a:lnTo>
                  <a:lnTo>
                    <a:pt x="1634" y="769"/>
                  </a:lnTo>
                  <a:lnTo>
                    <a:pt x="1634" y="770"/>
                  </a:lnTo>
                  <a:lnTo>
                    <a:pt x="1633" y="771"/>
                  </a:lnTo>
                  <a:lnTo>
                    <a:pt x="1631" y="773"/>
                  </a:lnTo>
                  <a:lnTo>
                    <a:pt x="1631" y="774"/>
                  </a:lnTo>
                  <a:lnTo>
                    <a:pt x="1630" y="775"/>
                  </a:lnTo>
                  <a:lnTo>
                    <a:pt x="1628" y="778"/>
                  </a:lnTo>
                  <a:lnTo>
                    <a:pt x="1627" y="779"/>
                  </a:lnTo>
                  <a:lnTo>
                    <a:pt x="1627" y="781"/>
                  </a:lnTo>
                  <a:lnTo>
                    <a:pt x="1626" y="782"/>
                  </a:lnTo>
                  <a:lnTo>
                    <a:pt x="1626" y="783"/>
                  </a:lnTo>
                  <a:lnTo>
                    <a:pt x="1624" y="784"/>
                  </a:lnTo>
                  <a:lnTo>
                    <a:pt x="1623" y="786"/>
                  </a:lnTo>
                  <a:lnTo>
                    <a:pt x="1621" y="788"/>
                  </a:lnTo>
                  <a:lnTo>
                    <a:pt x="1621" y="790"/>
                  </a:lnTo>
                  <a:lnTo>
                    <a:pt x="1620" y="791"/>
                  </a:lnTo>
                  <a:lnTo>
                    <a:pt x="1618" y="792"/>
                  </a:lnTo>
                  <a:lnTo>
                    <a:pt x="1618" y="794"/>
                  </a:lnTo>
                  <a:lnTo>
                    <a:pt x="1617" y="795"/>
                  </a:lnTo>
                  <a:lnTo>
                    <a:pt x="1616" y="798"/>
                  </a:lnTo>
                  <a:lnTo>
                    <a:pt x="1614" y="799"/>
                  </a:lnTo>
                  <a:lnTo>
                    <a:pt x="1614" y="800"/>
                  </a:lnTo>
                  <a:lnTo>
                    <a:pt x="1613" y="801"/>
                  </a:lnTo>
                  <a:lnTo>
                    <a:pt x="1613" y="803"/>
                  </a:lnTo>
                  <a:lnTo>
                    <a:pt x="1611" y="805"/>
                  </a:lnTo>
                  <a:lnTo>
                    <a:pt x="1611" y="807"/>
                  </a:lnTo>
                  <a:lnTo>
                    <a:pt x="1610" y="808"/>
                  </a:lnTo>
                  <a:lnTo>
                    <a:pt x="1609" y="809"/>
                  </a:lnTo>
                  <a:lnTo>
                    <a:pt x="1607" y="809"/>
                  </a:lnTo>
                  <a:lnTo>
                    <a:pt x="1604" y="809"/>
                  </a:lnTo>
                  <a:lnTo>
                    <a:pt x="1603" y="811"/>
                  </a:lnTo>
                  <a:lnTo>
                    <a:pt x="1601" y="812"/>
                  </a:lnTo>
                  <a:lnTo>
                    <a:pt x="1599" y="812"/>
                  </a:lnTo>
                  <a:lnTo>
                    <a:pt x="1597" y="812"/>
                  </a:lnTo>
                  <a:lnTo>
                    <a:pt x="1594" y="813"/>
                  </a:lnTo>
                  <a:lnTo>
                    <a:pt x="1593" y="813"/>
                  </a:lnTo>
                  <a:lnTo>
                    <a:pt x="1592" y="815"/>
                  </a:lnTo>
                  <a:lnTo>
                    <a:pt x="1590" y="813"/>
                  </a:lnTo>
                  <a:lnTo>
                    <a:pt x="1590" y="811"/>
                  </a:lnTo>
                  <a:lnTo>
                    <a:pt x="1590" y="809"/>
                  </a:lnTo>
                  <a:lnTo>
                    <a:pt x="1590" y="808"/>
                  </a:lnTo>
                  <a:lnTo>
                    <a:pt x="1590" y="807"/>
                  </a:lnTo>
                  <a:lnTo>
                    <a:pt x="1590" y="804"/>
                  </a:lnTo>
                  <a:lnTo>
                    <a:pt x="1589" y="803"/>
                  </a:lnTo>
                  <a:lnTo>
                    <a:pt x="1587" y="803"/>
                  </a:lnTo>
                  <a:lnTo>
                    <a:pt x="1586" y="803"/>
                  </a:lnTo>
                  <a:lnTo>
                    <a:pt x="1583" y="803"/>
                  </a:lnTo>
                  <a:lnTo>
                    <a:pt x="1582" y="803"/>
                  </a:lnTo>
                  <a:lnTo>
                    <a:pt x="1580" y="803"/>
                  </a:lnTo>
                  <a:lnTo>
                    <a:pt x="1576" y="803"/>
                  </a:lnTo>
                  <a:lnTo>
                    <a:pt x="1575" y="803"/>
                  </a:lnTo>
                  <a:lnTo>
                    <a:pt x="1573" y="803"/>
                  </a:lnTo>
                  <a:lnTo>
                    <a:pt x="1572" y="803"/>
                  </a:lnTo>
                  <a:lnTo>
                    <a:pt x="1568" y="805"/>
                  </a:lnTo>
                  <a:lnTo>
                    <a:pt x="1563" y="801"/>
                  </a:lnTo>
                  <a:lnTo>
                    <a:pt x="1560" y="799"/>
                  </a:lnTo>
                  <a:lnTo>
                    <a:pt x="1558" y="796"/>
                  </a:lnTo>
                  <a:lnTo>
                    <a:pt x="1553" y="794"/>
                  </a:lnTo>
                  <a:lnTo>
                    <a:pt x="1551" y="791"/>
                  </a:lnTo>
                  <a:lnTo>
                    <a:pt x="1548" y="788"/>
                  </a:lnTo>
                  <a:lnTo>
                    <a:pt x="1544" y="786"/>
                  </a:lnTo>
                  <a:lnTo>
                    <a:pt x="1541" y="783"/>
                  </a:lnTo>
                  <a:lnTo>
                    <a:pt x="1539" y="782"/>
                  </a:lnTo>
                  <a:lnTo>
                    <a:pt x="1536" y="781"/>
                  </a:lnTo>
                  <a:lnTo>
                    <a:pt x="1534" y="778"/>
                  </a:lnTo>
                  <a:lnTo>
                    <a:pt x="1531" y="777"/>
                  </a:lnTo>
                  <a:lnTo>
                    <a:pt x="1528" y="775"/>
                  </a:lnTo>
                  <a:lnTo>
                    <a:pt x="1527" y="773"/>
                  </a:lnTo>
                  <a:lnTo>
                    <a:pt x="1524" y="771"/>
                  </a:lnTo>
                  <a:lnTo>
                    <a:pt x="1522" y="770"/>
                  </a:lnTo>
                  <a:lnTo>
                    <a:pt x="1521" y="769"/>
                  </a:lnTo>
                  <a:lnTo>
                    <a:pt x="1517" y="765"/>
                  </a:lnTo>
                  <a:lnTo>
                    <a:pt x="1514" y="762"/>
                  </a:lnTo>
                  <a:lnTo>
                    <a:pt x="1512" y="761"/>
                  </a:lnTo>
                  <a:lnTo>
                    <a:pt x="1511" y="760"/>
                  </a:lnTo>
                  <a:lnTo>
                    <a:pt x="1510" y="758"/>
                  </a:lnTo>
                  <a:lnTo>
                    <a:pt x="1507" y="756"/>
                  </a:lnTo>
                  <a:lnTo>
                    <a:pt x="1503" y="752"/>
                  </a:lnTo>
                  <a:lnTo>
                    <a:pt x="1500" y="749"/>
                  </a:lnTo>
                  <a:lnTo>
                    <a:pt x="1498" y="748"/>
                  </a:lnTo>
                  <a:lnTo>
                    <a:pt x="1497" y="746"/>
                  </a:lnTo>
                  <a:lnTo>
                    <a:pt x="1495" y="745"/>
                  </a:lnTo>
                  <a:lnTo>
                    <a:pt x="1493" y="743"/>
                  </a:lnTo>
                  <a:lnTo>
                    <a:pt x="1491" y="741"/>
                  </a:lnTo>
                  <a:lnTo>
                    <a:pt x="1488" y="744"/>
                  </a:lnTo>
                  <a:lnTo>
                    <a:pt x="1487" y="744"/>
                  </a:lnTo>
                  <a:lnTo>
                    <a:pt x="1484" y="745"/>
                  </a:lnTo>
                  <a:lnTo>
                    <a:pt x="1483" y="746"/>
                  </a:lnTo>
                  <a:lnTo>
                    <a:pt x="1481" y="748"/>
                  </a:lnTo>
                  <a:lnTo>
                    <a:pt x="1480" y="749"/>
                  </a:lnTo>
                  <a:lnTo>
                    <a:pt x="1478" y="749"/>
                  </a:lnTo>
                  <a:lnTo>
                    <a:pt x="1476" y="750"/>
                  </a:lnTo>
                  <a:lnTo>
                    <a:pt x="1474" y="752"/>
                  </a:lnTo>
                  <a:lnTo>
                    <a:pt x="1473" y="753"/>
                  </a:lnTo>
                  <a:lnTo>
                    <a:pt x="1471" y="754"/>
                  </a:lnTo>
                  <a:lnTo>
                    <a:pt x="1470" y="756"/>
                  </a:lnTo>
                  <a:lnTo>
                    <a:pt x="1467" y="756"/>
                  </a:lnTo>
                  <a:lnTo>
                    <a:pt x="1466" y="757"/>
                  </a:lnTo>
                  <a:lnTo>
                    <a:pt x="1464" y="758"/>
                  </a:lnTo>
                  <a:lnTo>
                    <a:pt x="1463" y="760"/>
                  </a:lnTo>
                  <a:lnTo>
                    <a:pt x="1462" y="760"/>
                  </a:lnTo>
                  <a:lnTo>
                    <a:pt x="1460" y="761"/>
                  </a:lnTo>
                  <a:lnTo>
                    <a:pt x="1457" y="762"/>
                  </a:lnTo>
                  <a:lnTo>
                    <a:pt x="1456" y="763"/>
                  </a:lnTo>
                  <a:lnTo>
                    <a:pt x="1454" y="765"/>
                  </a:lnTo>
                  <a:lnTo>
                    <a:pt x="1453" y="766"/>
                  </a:lnTo>
                  <a:lnTo>
                    <a:pt x="1452" y="766"/>
                  </a:lnTo>
                  <a:lnTo>
                    <a:pt x="1449" y="767"/>
                  </a:lnTo>
                  <a:lnTo>
                    <a:pt x="1447" y="769"/>
                  </a:lnTo>
                  <a:lnTo>
                    <a:pt x="1446" y="770"/>
                  </a:lnTo>
                  <a:lnTo>
                    <a:pt x="1445" y="771"/>
                  </a:lnTo>
                  <a:lnTo>
                    <a:pt x="1442" y="773"/>
                  </a:lnTo>
                  <a:lnTo>
                    <a:pt x="1440" y="774"/>
                  </a:lnTo>
                  <a:lnTo>
                    <a:pt x="1437" y="775"/>
                  </a:lnTo>
                  <a:lnTo>
                    <a:pt x="1436" y="777"/>
                  </a:lnTo>
                  <a:lnTo>
                    <a:pt x="1435" y="777"/>
                  </a:lnTo>
                  <a:lnTo>
                    <a:pt x="1433" y="778"/>
                  </a:lnTo>
                  <a:lnTo>
                    <a:pt x="1430" y="779"/>
                  </a:lnTo>
                  <a:lnTo>
                    <a:pt x="1429" y="781"/>
                  </a:lnTo>
                  <a:lnTo>
                    <a:pt x="1428" y="782"/>
                  </a:lnTo>
                  <a:lnTo>
                    <a:pt x="1426" y="782"/>
                  </a:lnTo>
                  <a:lnTo>
                    <a:pt x="1425" y="783"/>
                  </a:lnTo>
                  <a:lnTo>
                    <a:pt x="1423" y="783"/>
                  </a:lnTo>
                  <a:lnTo>
                    <a:pt x="1421" y="782"/>
                  </a:lnTo>
                  <a:lnTo>
                    <a:pt x="1419" y="781"/>
                  </a:lnTo>
                  <a:lnTo>
                    <a:pt x="1418" y="779"/>
                  </a:lnTo>
                  <a:lnTo>
                    <a:pt x="1416" y="778"/>
                  </a:lnTo>
                  <a:lnTo>
                    <a:pt x="1416" y="777"/>
                  </a:lnTo>
                  <a:lnTo>
                    <a:pt x="1416" y="775"/>
                  </a:lnTo>
                  <a:lnTo>
                    <a:pt x="1416" y="773"/>
                  </a:lnTo>
                  <a:lnTo>
                    <a:pt x="1416" y="771"/>
                  </a:lnTo>
                  <a:lnTo>
                    <a:pt x="1415" y="770"/>
                  </a:lnTo>
                  <a:lnTo>
                    <a:pt x="1415" y="769"/>
                  </a:lnTo>
                  <a:lnTo>
                    <a:pt x="1415" y="766"/>
                  </a:lnTo>
                  <a:lnTo>
                    <a:pt x="1415" y="765"/>
                  </a:lnTo>
                  <a:lnTo>
                    <a:pt x="1413" y="763"/>
                  </a:lnTo>
                  <a:lnTo>
                    <a:pt x="1413" y="761"/>
                  </a:lnTo>
                  <a:lnTo>
                    <a:pt x="1413" y="760"/>
                  </a:lnTo>
                  <a:lnTo>
                    <a:pt x="1412" y="758"/>
                  </a:lnTo>
                  <a:lnTo>
                    <a:pt x="1411" y="757"/>
                  </a:lnTo>
                  <a:lnTo>
                    <a:pt x="1409" y="756"/>
                  </a:lnTo>
                  <a:lnTo>
                    <a:pt x="1409" y="754"/>
                  </a:lnTo>
                  <a:lnTo>
                    <a:pt x="1408" y="753"/>
                  </a:lnTo>
                  <a:lnTo>
                    <a:pt x="1406" y="752"/>
                  </a:lnTo>
                  <a:lnTo>
                    <a:pt x="1405" y="750"/>
                  </a:lnTo>
                  <a:lnTo>
                    <a:pt x="1404" y="749"/>
                  </a:lnTo>
                  <a:lnTo>
                    <a:pt x="1402" y="748"/>
                  </a:lnTo>
                  <a:lnTo>
                    <a:pt x="1402" y="746"/>
                  </a:lnTo>
                  <a:lnTo>
                    <a:pt x="1401" y="745"/>
                  </a:lnTo>
                  <a:lnTo>
                    <a:pt x="1399" y="744"/>
                  </a:lnTo>
                  <a:lnTo>
                    <a:pt x="1398" y="743"/>
                  </a:lnTo>
                  <a:lnTo>
                    <a:pt x="1396" y="741"/>
                  </a:lnTo>
                  <a:lnTo>
                    <a:pt x="1395" y="741"/>
                  </a:lnTo>
                  <a:lnTo>
                    <a:pt x="1394" y="743"/>
                  </a:lnTo>
                  <a:lnTo>
                    <a:pt x="1391" y="745"/>
                  </a:lnTo>
                  <a:lnTo>
                    <a:pt x="1388" y="746"/>
                  </a:lnTo>
                  <a:lnTo>
                    <a:pt x="1387" y="748"/>
                  </a:lnTo>
                  <a:lnTo>
                    <a:pt x="1385" y="749"/>
                  </a:lnTo>
                  <a:lnTo>
                    <a:pt x="1384" y="750"/>
                  </a:lnTo>
                  <a:lnTo>
                    <a:pt x="1381" y="752"/>
                  </a:lnTo>
                  <a:lnTo>
                    <a:pt x="1379" y="752"/>
                  </a:lnTo>
                  <a:lnTo>
                    <a:pt x="1375" y="756"/>
                  </a:lnTo>
                  <a:lnTo>
                    <a:pt x="1372" y="757"/>
                  </a:lnTo>
                  <a:lnTo>
                    <a:pt x="1368" y="757"/>
                  </a:lnTo>
                  <a:lnTo>
                    <a:pt x="1367" y="757"/>
                  </a:lnTo>
                  <a:lnTo>
                    <a:pt x="1365" y="760"/>
                  </a:lnTo>
                  <a:lnTo>
                    <a:pt x="1363" y="761"/>
                  </a:lnTo>
                  <a:lnTo>
                    <a:pt x="1361" y="762"/>
                  </a:lnTo>
                  <a:lnTo>
                    <a:pt x="1358" y="763"/>
                  </a:lnTo>
                  <a:lnTo>
                    <a:pt x="1357" y="763"/>
                  </a:lnTo>
                  <a:lnTo>
                    <a:pt x="1353" y="763"/>
                  </a:lnTo>
                  <a:lnTo>
                    <a:pt x="1353" y="762"/>
                  </a:lnTo>
                  <a:lnTo>
                    <a:pt x="1354" y="758"/>
                  </a:lnTo>
                  <a:lnTo>
                    <a:pt x="1354" y="756"/>
                  </a:lnTo>
                  <a:lnTo>
                    <a:pt x="1360" y="749"/>
                  </a:lnTo>
                  <a:lnTo>
                    <a:pt x="1363" y="746"/>
                  </a:lnTo>
                  <a:lnTo>
                    <a:pt x="1363" y="741"/>
                  </a:lnTo>
                  <a:lnTo>
                    <a:pt x="1361" y="737"/>
                  </a:lnTo>
                  <a:lnTo>
                    <a:pt x="1361" y="735"/>
                  </a:lnTo>
                  <a:lnTo>
                    <a:pt x="1361" y="733"/>
                  </a:lnTo>
                  <a:lnTo>
                    <a:pt x="1360" y="731"/>
                  </a:lnTo>
                  <a:lnTo>
                    <a:pt x="1357" y="727"/>
                  </a:lnTo>
                  <a:lnTo>
                    <a:pt x="1354" y="724"/>
                  </a:lnTo>
                  <a:lnTo>
                    <a:pt x="1353" y="722"/>
                  </a:lnTo>
                  <a:lnTo>
                    <a:pt x="1351" y="720"/>
                  </a:lnTo>
                  <a:lnTo>
                    <a:pt x="1350" y="719"/>
                  </a:lnTo>
                  <a:lnTo>
                    <a:pt x="1348" y="723"/>
                  </a:lnTo>
                  <a:lnTo>
                    <a:pt x="1348" y="724"/>
                  </a:lnTo>
                  <a:lnTo>
                    <a:pt x="1347" y="726"/>
                  </a:lnTo>
                  <a:lnTo>
                    <a:pt x="1347" y="727"/>
                  </a:lnTo>
                  <a:lnTo>
                    <a:pt x="1347" y="728"/>
                  </a:lnTo>
                  <a:lnTo>
                    <a:pt x="1347" y="731"/>
                  </a:lnTo>
                  <a:lnTo>
                    <a:pt x="1346" y="732"/>
                  </a:lnTo>
                  <a:lnTo>
                    <a:pt x="1346" y="733"/>
                  </a:lnTo>
                  <a:lnTo>
                    <a:pt x="1344" y="736"/>
                  </a:lnTo>
                  <a:lnTo>
                    <a:pt x="1344" y="737"/>
                  </a:lnTo>
                  <a:lnTo>
                    <a:pt x="1343" y="739"/>
                  </a:lnTo>
                  <a:lnTo>
                    <a:pt x="1341" y="740"/>
                  </a:lnTo>
                  <a:lnTo>
                    <a:pt x="1341" y="743"/>
                  </a:lnTo>
                  <a:lnTo>
                    <a:pt x="1340" y="744"/>
                  </a:lnTo>
                  <a:lnTo>
                    <a:pt x="1338" y="748"/>
                  </a:lnTo>
                  <a:lnTo>
                    <a:pt x="1336" y="746"/>
                  </a:lnTo>
                  <a:lnTo>
                    <a:pt x="1336" y="750"/>
                  </a:lnTo>
                  <a:lnTo>
                    <a:pt x="1334" y="752"/>
                  </a:lnTo>
                  <a:lnTo>
                    <a:pt x="1334" y="753"/>
                  </a:lnTo>
                  <a:lnTo>
                    <a:pt x="1333" y="754"/>
                  </a:lnTo>
                  <a:lnTo>
                    <a:pt x="1331" y="756"/>
                  </a:lnTo>
                  <a:lnTo>
                    <a:pt x="1330" y="757"/>
                  </a:lnTo>
                  <a:lnTo>
                    <a:pt x="1330" y="760"/>
                  </a:lnTo>
                  <a:lnTo>
                    <a:pt x="1329" y="761"/>
                  </a:lnTo>
                  <a:lnTo>
                    <a:pt x="1327" y="762"/>
                  </a:lnTo>
                  <a:lnTo>
                    <a:pt x="1326" y="763"/>
                  </a:lnTo>
                  <a:lnTo>
                    <a:pt x="1326" y="766"/>
                  </a:lnTo>
                  <a:lnTo>
                    <a:pt x="1329" y="767"/>
                  </a:lnTo>
                  <a:lnTo>
                    <a:pt x="1330" y="769"/>
                  </a:lnTo>
                  <a:lnTo>
                    <a:pt x="1331" y="769"/>
                  </a:lnTo>
                  <a:lnTo>
                    <a:pt x="1334" y="770"/>
                  </a:lnTo>
                  <a:lnTo>
                    <a:pt x="1336" y="771"/>
                  </a:lnTo>
                  <a:lnTo>
                    <a:pt x="1337" y="773"/>
                  </a:lnTo>
                  <a:lnTo>
                    <a:pt x="1338" y="773"/>
                  </a:lnTo>
                  <a:lnTo>
                    <a:pt x="1340" y="774"/>
                  </a:lnTo>
                  <a:lnTo>
                    <a:pt x="1341" y="775"/>
                  </a:lnTo>
                  <a:lnTo>
                    <a:pt x="1344" y="777"/>
                  </a:lnTo>
                  <a:lnTo>
                    <a:pt x="1346" y="777"/>
                  </a:lnTo>
                  <a:lnTo>
                    <a:pt x="1347" y="778"/>
                  </a:lnTo>
                  <a:lnTo>
                    <a:pt x="1351" y="781"/>
                  </a:lnTo>
                  <a:lnTo>
                    <a:pt x="1354" y="783"/>
                  </a:lnTo>
                  <a:lnTo>
                    <a:pt x="1353" y="787"/>
                  </a:lnTo>
                  <a:lnTo>
                    <a:pt x="1351" y="788"/>
                  </a:lnTo>
                  <a:lnTo>
                    <a:pt x="1350" y="790"/>
                  </a:lnTo>
                  <a:lnTo>
                    <a:pt x="1350" y="791"/>
                  </a:lnTo>
                  <a:lnTo>
                    <a:pt x="1348" y="792"/>
                  </a:lnTo>
                  <a:lnTo>
                    <a:pt x="1347" y="794"/>
                  </a:lnTo>
                  <a:lnTo>
                    <a:pt x="1346" y="795"/>
                  </a:lnTo>
                  <a:lnTo>
                    <a:pt x="1344" y="796"/>
                  </a:lnTo>
                  <a:lnTo>
                    <a:pt x="1344" y="799"/>
                  </a:lnTo>
                  <a:lnTo>
                    <a:pt x="1343" y="800"/>
                  </a:lnTo>
                  <a:lnTo>
                    <a:pt x="1341" y="801"/>
                  </a:lnTo>
                  <a:lnTo>
                    <a:pt x="1340" y="803"/>
                  </a:lnTo>
                  <a:lnTo>
                    <a:pt x="1338" y="804"/>
                  </a:lnTo>
                  <a:lnTo>
                    <a:pt x="1337" y="805"/>
                  </a:lnTo>
                  <a:lnTo>
                    <a:pt x="1336" y="807"/>
                  </a:lnTo>
                  <a:lnTo>
                    <a:pt x="1334" y="808"/>
                  </a:lnTo>
                  <a:lnTo>
                    <a:pt x="1333" y="809"/>
                  </a:lnTo>
                  <a:lnTo>
                    <a:pt x="1333" y="812"/>
                  </a:lnTo>
                  <a:lnTo>
                    <a:pt x="1331" y="813"/>
                  </a:lnTo>
                  <a:lnTo>
                    <a:pt x="1330" y="815"/>
                  </a:lnTo>
                  <a:lnTo>
                    <a:pt x="1329" y="816"/>
                  </a:lnTo>
                  <a:lnTo>
                    <a:pt x="1327" y="817"/>
                  </a:lnTo>
                  <a:lnTo>
                    <a:pt x="1327" y="819"/>
                  </a:lnTo>
                  <a:lnTo>
                    <a:pt x="1326" y="821"/>
                  </a:lnTo>
                  <a:lnTo>
                    <a:pt x="1326" y="822"/>
                  </a:lnTo>
                  <a:lnTo>
                    <a:pt x="1326" y="824"/>
                  </a:lnTo>
                  <a:lnTo>
                    <a:pt x="1324" y="825"/>
                  </a:lnTo>
                  <a:lnTo>
                    <a:pt x="1324" y="828"/>
                  </a:lnTo>
                  <a:lnTo>
                    <a:pt x="1324" y="829"/>
                  </a:lnTo>
                  <a:lnTo>
                    <a:pt x="1327" y="829"/>
                  </a:lnTo>
                  <a:lnTo>
                    <a:pt x="1329" y="830"/>
                  </a:lnTo>
                  <a:lnTo>
                    <a:pt x="1330" y="832"/>
                  </a:lnTo>
                  <a:lnTo>
                    <a:pt x="1331" y="833"/>
                  </a:lnTo>
                  <a:lnTo>
                    <a:pt x="1334" y="833"/>
                  </a:lnTo>
                  <a:lnTo>
                    <a:pt x="1336" y="834"/>
                  </a:lnTo>
                  <a:lnTo>
                    <a:pt x="1337" y="836"/>
                  </a:lnTo>
                  <a:lnTo>
                    <a:pt x="1338" y="836"/>
                  </a:lnTo>
                  <a:lnTo>
                    <a:pt x="1344" y="838"/>
                  </a:lnTo>
                  <a:lnTo>
                    <a:pt x="1346" y="836"/>
                  </a:lnTo>
                  <a:lnTo>
                    <a:pt x="1350" y="834"/>
                  </a:lnTo>
                  <a:lnTo>
                    <a:pt x="1351" y="832"/>
                  </a:lnTo>
                  <a:lnTo>
                    <a:pt x="1353" y="832"/>
                  </a:lnTo>
                  <a:lnTo>
                    <a:pt x="1354" y="834"/>
                  </a:lnTo>
                  <a:lnTo>
                    <a:pt x="1357" y="836"/>
                  </a:lnTo>
                  <a:lnTo>
                    <a:pt x="1360" y="838"/>
                  </a:lnTo>
                  <a:lnTo>
                    <a:pt x="1361" y="842"/>
                  </a:lnTo>
                  <a:lnTo>
                    <a:pt x="1365" y="843"/>
                  </a:lnTo>
                  <a:lnTo>
                    <a:pt x="1368" y="846"/>
                  </a:lnTo>
                  <a:lnTo>
                    <a:pt x="1370" y="846"/>
                  </a:lnTo>
                  <a:lnTo>
                    <a:pt x="1374" y="849"/>
                  </a:lnTo>
                  <a:lnTo>
                    <a:pt x="1368" y="853"/>
                  </a:lnTo>
                  <a:lnTo>
                    <a:pt x="1363" y="855"/>
                  </a:lnTo>
                  <a:lnTo>
                    <a:pt x="1360" y="85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30" name="Rectangle 206"/>
            <p:cNvSpPr>
              <a:spLocks noChangeArrowheads="1"/>
            </p:cNvSpPr>
            <p:nvPr/>
          </p:nvSpPr>
          <p:spPr bwMode="auto">
            <a:xfrm>
              <a:off x="4946878" y="2149929"/>
              <a:ext cx="334038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łukowski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1" name="Freeform 207"/>
            <p:cNvSpPr>
              <a:spLocks noEditPoints="1"/>
            </p:cNvSpPr>
            <p:nvPr/>
          </p:nvSpPr>
          <p:spPr bwMode="auto">
            <a:xfrm>
              <a:off x="5715228" y="1427617"/>
              <a:ext cx="1463675" cy="1177925"/>
            </a:xfrm>
            <a:custGeom>
              <a:avLst/>
              <a:gdLst/>
              <a:ahLst/>
              <a:cxnLst>
                <a:cxn ang="0">
                  <a:pos x="477" y="1592"/>
                </a:cxn>
                <a:cxn ang="0">
                  <a:pos x="338" y="1691"/>
                </a:cxn>
                <a:cxn ang="0">
                  <a:pos x="365" y="1563"/>
                </a:cxn>
                <a:cxn ang="0">
                  <a:pos x="429" y="1411"/>
                </a:cxn>
                <a:cxn ang="0">
                  <a:pos x="386" y="1289"/>
                </a:cxn>
                <a:cxn ang="0">
                  <a:pos x="229" y="1271"/>
                </a:cxn>
                <a:cxn ang="0">
                  <a:pos x="87" y="1276"/>
                </a:cxn>
                <a:cxn ang="0">
                  <a:pos x="50" y="1124"/>
                </a:cxn>
                <a:cxn ang="0">
                  <a:pos x="109" y="932"/>
                </a:cxn>
                <a:cxn ang="0">
                  <a:pos x="87" y="735"/>
                </a:cxn>
                <a:cxn ang="0">
                  <a:pos x="232" y="706"/>
                </a:cxn>
                <a:cxn ang="0">
                  <a:pos x="490" y="782"/>
                </a:cxn>
                <a:cxn ang="0">
                  <a:pos x="631" y="806"/>
                </a:cxn>
                <a:cxn ang="0">
                  <a:pos x="713" y="776"/>
                </a:cxn>
                <a:cxn ang="0">
                  <a:pos x="714" y="662"/>
                </a:cxn>
                <a:cxn ang="0">
                  <a:pos x="856" y="663"/>
                </a:cxn>
                <a:cxn ang="0">
                  <a:pos x="791" y="556"/>
                </a:cxn>
                <a:cxn ang="0">
                  <a:pos x="904" y="468"/>
                </a:cxn>
                <a:cxn ang="0">
                  <a:pos x="996" y="421"/>
                </a:cxn>
                <a:cxn ang="0">
                  <a:pos x="1122" y="413"/>
                </a:cxn>
                <a:cxn ang="0">
                  <a:pos x="1020" y="307"/>
                </a:cxn>
                <a:cxn ang="0">
                  <a:pos x="1122" y="194"/>
                </a:cxn>
                <a:cxn ang="0">
                  <a:pos x="1209" y="98"/>
                </a:cxn>
                <a:cxn ang="0">
                  <a:pos x="1325" y="26"/>
                </a:cxn>
                <a:cxn ang="0">
                  <a:pos x="1431" y="160"/>
                </a:cxn>
                <a:cxn ang="0">
                  <a:pos x="1680" y="225"/>
                </a:cxn>
                <a:cxn ang="0">
                  <a:pos x="1845" y="262"/>
                </a:cxn>
                <a:cxn ang="0">
                  <a:pos x="1968" y="351"/>
                </a:cxn>
                <a:cxn ang="0">
                  <a:pos x="2182" y="339"/>
                </a:cxn>
                <a:cxn ang="0">
                  <a:pos x="2271" y="451"/>
                </a:cxn>
                <a:cxn ang="0">
                  <a:pos x="2391" y="550"/>
                </a:cxn>
                <a:cxn ang="0">
                  <a:pos x="2574" y="643"/>
                </a:cxn>
                <a:cxn ang="0">
                  <a:pos x="2637" y="755"/>
                </a:cxn>
                <a:cxn ang="0">
                  <a:pos x="2732" y="943"/>
                </a:cxn>
                <a:cxn ang="0">
                  <a:pos x="2651" y="1124"/>
                </a:cxn>
                <a:cxn ang="0">
                  <a:pos x="2606" y="1228"/>
                </a:cxn>
                <a:cxn ang="0">
                  <a:pos x="2634" y="1385"/>
                </a:cxn>
                <a:cxn ang="0">
                  <a:pos x="2600" y="1520"/>
                </a:cxn>
                <a:cxn ang="0">
                  <a:pos x="2661" y="1615"/>
                </a:cxn>
                <a:cxn ang="0">
                  <a:pos x="2656" y="1746"/>
                </a:cxn>
                <a:cxn ang="0">
                  <a:pos x="2483" y="1836"/>
                </a:cxn>
                <a:cxn ang="0">
                  <a:pos x="2363" y="1820"/>
                </a:cxn>
                <a:cxn ang="0">
                  <a:pos x="2216" y="1786"/>
                </a:cxn>
                <a:cxn ang="0">
                  <a:pos x="2155" y="1912"/>
                </a:cxn>
                <a:cxn ang="0">
                  <a:pos x="2089" y="2024"/>
                </a:cxn>
                <a:cxn ang="0">
                  <a:pos x="1929" y="2149"/>
                </a:cxn>
                <a:cxn ang="0">
                  <a:pos x="1869" y="2164"/>
                </a:cxn>
                <a:cxn ang="0">
                  <a:pos x="1739" y="2071"/>
                </a:cxn>
                <a:cxn ang="0">
                  <a:pos x="1541" y="2069"/>
                </a:cxn>
                <a:cxn ang="0">
                  <a:pos x="1438" y="1991"/>
                </a:cxn>
                <a:cxn ang="0">
                  <a:pos x="1295" y="1908"/>
                </a:cxn>
                <a:cxn ang="0">
                  <a:pos x="1115" y="1836"/>
                </a:cxn>
                <a:cxn ang="0">
                  <a:pos x="1139" y="1638"/>
                </a:cxn>
                <a:cxn ang="0">
                  <a:pos x="1164" y="1503"/>
                </a:cxn>
                <a:cxn ang="0">
                  <a:pos x="1079" y="1415"/>
                </a:cxn>
                <a:cxn ang="0">
                  <a:pos x="857" y="1505"/>
                </a:cxn>
                <a:cxn ang="0">
                  <a:pos x="700" y="1541"/>
                </a:cxn>
                <a:cxn ang="0">
                  <a:pos x="1519" y="930"/>
                </a:cxn>
                <a:cxn ang="0">
                  <a:pos x="1468" y="823"/>
                </a:cxn>
                <a:cxn ang="0">
                  <a:pos x="1290" y="811"/>
                </a:cxn>
                <a:cxn ang="0">
                  <a:pos x="1158" y="916"/>
                </a:cxn>
                <a:cxn ang="0">
                  <a:pos x="1174" y="987"/>
                </a:cxn>
                <a:cxn ang="0">
                  <a:pos x="1300" y="1039"/>
                </a:cxn>
              </a:cxnLst>
              <a:rect l="0" t="0" r="r" b="b"/>
              <a:pathLst>
                <a:path w="2766" h="2227">
                  <a:moveTo>
                    <a:pt x="608" y="1566"/>
                  </a:moveTo>
                  <a:lnTo>
                    <a:pt x="606" y="1566"/>
                  </a:lnTo>
                  <a:lnTo>
                    <a:pt x="604" y="1566"/>
                  </a:lnTo>
                  <a:lnTo>
                    <a:pt x="603" y="1567"/>
                  </a:lnTo>
                  <a:lnTo>
                    <a:pt x="600" y="1567"/>
                  </a:lnTo>
                  <a:lnTo>
                    <a:pt x="597" y="1568"/>
                  </a:lnTo>
                  <a:lnTo>
                    <a:pt x="596" y="1567"/>
                  </a:lnTo>
                  <a:lnTo>
                    <a:pt x="591" y="1564"/>
                  </a:lnTo>
                  <a:lnTo>
                    <a:pt x="590" y="1567"/>
                  </a:lnTo>
                  <a:lnTo>
                    <a:pt x="589" y="1567"/>
                  </a:lnTo>
                  <a:lnTo>
                    <a:pt x="584" y="1568"/>
                  </a:lnTo>
                  <a:lnTo>
                    <a:pt x="586" y="1572"/>
                  </a:lnTo>
                  <a:lnTo>
                    <a:pt x="584" y="1574"/>
                  </a:lnTo>
                  <a:lnTo>
                    <a:pt x="584" y="1575"/>
                  </a:lnTo>
                  <a:lnTo>
                    <a:pt x="584" y="1576"/>
                  </a:lnTo>
                  <a:lnTo>
                    <a:pt x="583" y="1577"/>
                  </a:lnTo>
                  <a:lnTo>
                    <a:pt x="581" y="1577"/>
                  </a:lnTo>
                  <a:lnTo>
                    <a:pt x="579" y="1577"/>
                  </a:lnTo>
                  <a:lnTo>
                    <a:pt x="573" y="1576"/>
                  </a:lnTo>
                  <a:lnTo>
                    <a:pt x="572" y="1577"/>
                  </a:lnTo>
                  <a:lnTo>
                    <a:pt x="567" y="1577"/>
                  </a:lnTo>
                  <a:lnTo>
                    <a:pt x="566" y="1576"/>
                  </a:lnTo>
                  <a:lnTo>
                    <a:pt x="563" y="1576"/>
                  </a:lnTo>
                  <a:lnTo>
                    <a:pt x="562" y="1576"/>
                  </a:lnTo>
                  <a:lnTo>
                    <a:pt x="556" y="1577"/>
                  </a:lnTo>
                  <a:lnTo>
                    <a:pt x="553" y="1577"/>
                  </a:lnTo>
                  <a:lnTo>
                    <a:pt x="550" y="1577"/>
                  </a:lnTo>
                  <a:lnTo>
                    <a:pt x="549" y="1579"/>
                  </a:lnTo>
                  <a:lnTo>
                    <a:pt x="546" y="1579"/>
                  </a:lnTo>
                  <a:lnTo>
                    <a:pt x="545" y="1579"/>
                  </a:lnTo>
                  <a:lnTo>
                    <a:pt x="542" y="1579"/>
                  </a:lnTo>
                  <a:lnTo>
                    <a:pt x="542" y="1581"/>
                  </a:lnTo>
                  <a:lnTo>
                    <a:pt x="543" y="1583"/>
                  </a:lnTo>
                  <a:lnTo>
                    <a:pt x="545" y="1584"/>
                  </a:lnTo>
                  <a:lnTo>
                    <a:pt x="545" y="1585"/>
                  </a:lnTo>
                  <a:lnTo>
                    <a:pt x="546" y="1588"/>
                  </a:lnTo>
                  <a:lnTo>
                    <a:pt x="546" y="1589"/>
                  </a:lnTo>
                  <a:lnTo>
                    <a:pt x="545" y="1589"/>
                  </a:lnTo>
                  <a:lnTo>
                    <a:pt x="542" y="1591"/>
                  </a:lnTo>
                  <a:lnTo>
                    <a:pt x="540" y="1591"/>
                  </a:lnTo>
                  <a:lnTo>
                    <a:pt x="538" y="1591"/>
                  </a:lnTo>
                  <a:lnTo>
                    <a:pt x="535" y="1591"/>
                  </a:lnTo>
                  <a:lnTo>
                    <a:pt x="529" y="1589"/>
                  </a:lnTo>
                  <a:lnTo>
                    <a:pt x="526" y="1589"/>
                  </a:lnTo>
                  <a:lnTo>
                    <a:pt x="525" y="1588"/>
                  </a:lnTo>
                  <a:lnTo>
                    <a:pt x="525" y="1585"/>
                  </a:lnTo>
                  <a:lnTo>
                    <a:pt x="525" y="1584"/>
                  </a:lnTo>
                  <a:lnTo>
                    <a:pt x="525" y="1583"/>
                  </a:lnTo>
                  <a:lnTo>
                    <a:pt x="525" y="1581"/>
                  </a:lnTo>
                  <a:lnTo>
                    <a:pt x="525" y="1579"/>
                  </a:lnTo>
                  <a:lnTo>
                    <a:pt x="525" y="1577"/>
                  </a:lnTo>
                  <a:lnTo>
                    <a:pt x="525" y="1576"/>
                  </a:lnTo>
                  <a:lnTo>
                    <a:pt x="525" y="1574"/>
                  </a:lnTo>
                  <a:lnTo>
                    <a:pt x="525" y="1572"/>
                  </a:lnTo>
                  <a:lnTo>
                    <a:pt x="525" y="1571"/>
                  </a:lnTo>
                  <a:lnTo>
                    <a:pt x="524" y="1570"/>
                  </a:lnTo>
                  <a:lnTo>
                    <a:pt x="521" y="1571"/>
                  </a:lnTo>
                  <a:lnTo>
                    <a:pt x="519" y="1571"/>
                  </a:lnTo>
                  <a:lnTo>
                    <a:pt x="518" y="1571"/>
                  </a:lnTo>
                  <a:lnTo>
                    <a:pt x="516" y="1571"/>
                  </a:lnTo>
                  <a:lnTo>
                    <a:pt x="514" y="1571"/>
                  </a:lnTo>
                  <a:lnTo>
                    <a:pt x="512" y="1572"/>
                  </a:lnTo>
                  <a:lnTo>
                    <a:pt x="509" y="1572"/>
                  </a:lnTo>
                  <a:lnTo>
                    <a:pt x="508" y="1572"/>
                  </a:lnTo>
                  <a:lnTo>
                    <a:pt x="507" y="1572"/>
                  </a:lnTo>
                  <a:lnTo>
                    <a:pt x="504" y="1572"/>
                  </a:lnTo>
                  <a:lnTo>
                    <a:pt x="502" y="1574"/>
                  </a:lnTo>
                  <a:lnTo>
                    <a:pt x="501" y="1574"/>
                  </a:lnTo>
                  <a:lnTo>
                    <a:pt x="498" y="1574"/>
                  </a:lnTo>
                  <a:lnTo>
                    <a:pt x="497" y="1574"/>
                  </a:lnTo>
                  <a:lnTo>
                    <a:pt x="495" y="1574"/>
                  </a:lnTo>
                  <a:lnTo>
                    <a:pt x="492" y="1575"/>
                  </a:lnTo>
                  <a:lnTo>
                    <a:pt x="491" y="1575"/>
                  </a:lnTo>
                  <a:lnTo>
                    <a:pt x="490" y="1575"/>
                  </a:lnTo>
                  <a:lnTo>
                    <a:pt x="487" y="1575"/>
                  </a:lnTo>
                  <a:lnTo>
                    <a:pt x="484" y="1574"/>
                  </a:lnTo>
                  <a:lnTo>
                    <a:pt x="481" y="1574"/>
                  </a:lnTo>
                  <a:lnTo>
                    <a:pt x="480" y="1580"/>
                  </a:lnTo>
                  <a:lnTo>
                    <a:pt x="480" y="1583"/>
                  </a:lnTo>
                  <a:lnTo>
                    <a:pt x="480" y="1585"/>
                  </a:lnTo>
                  <a:lnTo>
                    <a:pt x="478" y="1588"/>
                  </a:lnTo>
                  <a:lnTo>
                    <a:pt x="477" y="1591"/>
                  </a:lnTo>
                  <a:lnTo>
                    <a:pt x="477" y="1592"/>
                  </a:lnTo>
                  <a:lnTo>
                    <a:pt x="475" y="1594"/>
                  </a:lnTo>
                  <a:lnTo>
                    <a:pt x="474" y="1597"/>
                  </a:lnTo>
                  <a:lnTo>
                    <a:pt x="474" y="1600"/>
                  </a:lnTo>
                  <a:lnTo>
                    <a:pt x="473" y="1601"/>
                  </a:lnTo>
                  <a:lnTo>
                    <a:pt x="473" y="1604"/>
                  </a:lnTo>
                  <a:lnTo>
                    <a:pt x="471" y="1605"/>
                  </a:lnTo>
                  <a:lnTo>
                    <a:pt x="471" y="1606"/>
                  </a:lnTo>
                  <a:lnTo>
                    <a:pt x="470" y="1609"/>
                  </a:lnTo>
                  <a:lnTo>
                    <a:pt x="470" y="1610"/>
                  </a:lnTo>
                  <a:lnTo>
                    <a:pt x="468" y="1614"/>
                  </a:lnTo>
                  <a:lnTo>
                    <a:pt x="467" y="1617"/>
                  </a:lnTo>
                  <a:lnTo>
                    <a:pt x="467" y="1626"/>
                  </a:lnTo>
                  <a:lnTo>
                    <a:pt x="467" y="1629"/>
                  </a:lnTo>
                  <a:lnTo>
                    <a:pt x="467" y="1632"/>
                  </a:lnTo>
                  <a:lnTo>
                    <a:pt x="467" y="1634"/>
                  </a:lnTo>
                  <a:lnTo>
                    <a:pt x="467" y="1635"/>
                  </a:lnTo>
                  <a:lnTo>
                    <a:pt x="466" y="1638"/>
                  </a:lnTo>
                  <a:lnTo>
                    <a:pt x="466" y="1639"/>
                  </a:lnTo>
                  <a:lnTo>
                    <a:pt x="466" y="1640"/>
                  </a:lnTo>
                  <a:lnTo>
                    <a:pt x="466" y="1644"/>
                  </a:lnTo>
                  <a:lnTo>
                    <a:pt x="464" y="1647"/>
                  </a:lnTo>
                  <a:lnTo>
                    <a:pt x="463" y="1651"/>
                  </a:lnTo>
                  <a:lnTo>
                    <a:pt x="461" y="1653"/>
                  </a:lnTo>
                  <a:lnTo>
                    <a:pt x="461" y="1655"/>
                  </a:lnTo>
                  <a:lnTo>
                    <a:pt x="464" y="1657"/>
                  </a:lnTo>
                  <a:lnTo>
                    <a:pt x="464" y="1659"/>
                  </a:lnTo>
                  <a:lnTo>
                    <a:pt x="464" y="1661"/>
                  </a:lnTo>
                  <a:lnTo>
                    <a:pt x="464" y="1663"/>
                  </a:lnTo>
                  <a:lnTo>
                    <a:pt x="463" y="1664"/>
                  </a:lnTo>
                  <a:lnTo>
                    <a:pt x="463" y="1665"/>
                  </a:lnTo>
                  <a:lnTo>
                    <a:pt x="463" y="1668"/>
                  </a:lnTo>
                  <a:lnTo>
                    <a:pt x="461" y="1669"/>
                  </a:lnTo>
                  <a:lnTo>
                    <a:pt x="460" y="1670"/>
                  </a:lnTo>
                  <a:lnTo>
                    <a:pt x="460" y="1673"/>
                  </a:lnTo>
                  <a:lnTo>
                    <a:pt x="458" y="1676"/>
                  </a:lnTo>
                  <a:lnTo>
                    <a:pt x="457" y="1677"/>
                  </a:lnTo>
                  <a:lnTo>
                    <a:pt x="456" y="1680"/>
                  </a:lnTo>
                  <a:lnTo>
                    <a:pt x="454" y="1682"/>
                  </a:lnTo>
                  <a:lnTo>
                    <a:pt x="454" y="1684"/>
                  </a:lnTo>
                  <a:lnTo>
                    <a:pt x="453" y="1685"/>
                  </a:lnTo>
                  <a:lnTo>
                    <a:pt x="451" y="1686"/>
                  </a:lnTo>
                  <a:lnTo>
                    <a:pt x="454" y="1691"/>
                  </a:lnTo>
                  <a:lnTo>
                    <a:pt x="447" y="1691"/>
                  </a:lnTo>
                  <a:lnTo>
                    <a:pt x="443" y="1691"/>
                  </a:lnTo>
                  <a:lnTo>
                    <a:pt x="442" y="1694"/>
                  </a:lnTo>
                  <a:lnTo>
                    <a:pt x="442" y="1695"/>
                  </a:lnTo>
                  <a:lnTo>
                    <a:pt x="439" y="1699"/>
                  </a:lnTo>
                  <a:lnTo>
                    <a:pt x="437" y="1705"/>
                  </a:lnTo>
                  <a:lnTo>
                    <a:pt x="436" y="1706"/>
                  </a:lnTo>
                  <a:lnTo>
                    <a:pt x="436" y="1707"/>
                  </a:lnTo>
                  <a:lnTo>
                    <a:pt x="434" y="1710"/>
                  </a:lnTo>
                  <a:lnTo>
                    <a:pt x="433" y="1712"/>
                  </a:lnTo>
                  <a:lnTo>
                    <a:pt x="432" y="1718"/>
                  </a:lnTo>
                  <a:lnTo>
                    <a:pt x="429" y="1722"/>
                  </a:lnTo>
                  <a:lnTo>
                    <a:pt x="427" y="1725"/>
                  </a:lnTo>
                  <a:lnTo>
                    <a:pt x="425" y="1731"/>
                  </a:lnTo>
                  <a:lnTo>
                    <a:pt x="422" y="1735"/>
                  </a:lnTo>
                  <a:lnTo>
                    <a:pt x="413" y="1736"/>
                  </a:lnTo>
                  <a:lnTo>
                    <a:pt x="409" y="1736"/>
                  </a:lnTo>
                  <a:lnTo>
                    <a:pt x="408" y="1737"/>
                  </a:lnTo>
                  <a:lnTo>
                    <a:pt x="405" y="1737"/>
                  </a:lnTo>
                  <a:lnTo>
                    <a:pt x="403" y="1737"/>
                  </a:lnTo>
                  <a:lnTo>
                    <a:pt x="398" y="1737"/>
                  </a:lnTo>
                  <a:lnTo>
                    <a:pt x="392" y="1739"/>
                  </a:lnTo>
                  <a:lnTo>
                    <a:pt x="388" y="1739"/>
                  </a:lnTo>
                  <a:lnTo>
                    <a:pt x="386" y="1739"/>
                  </a:lnTo>
                  <a:lnTo>
                    <a:pt x="384" y="1740"/>
                  </a:lnTo>
                  <a:lnTo>
                    <a:pt x="378" y="1740"/>
                  </a:lnTo>
                  <a:lnTo>
                    <a:pt x="375" y="1740"/>
                  </a:lnTo>
                  <a:lnTo>
                    <a:pt x="368" y="1741"/>
                  </a:lnTo>
                  <a:lnTo>
                    <a:pt x="361" y="1735"/>
                  </a:lnTo>
                  <a:lnTo>
                    <a:pt x="360" y="1732"/>
                  </a:lnTo>
                  <a:lnTo>
                    <a:pt x="355" y="1728"/>
                  </a:lnTo>
                  <a:lnTo>
                    <a:pt x="354" y="1725"/>
                  </a:lnTo>
                  <a:lnTo>
                    <a:pt x="350" y="1718"/>
                  </a:lnTo>
                  <a:lnTo>
                    <a:pt x="348" y="1714"/>
                  </a:lnTo>
                  <a:lnTo>
                    <a:pt x="345" y="1711"/>
                  </a:lnTo>
                  <a:lnTo>
                    <a:pt x="344" y="1708"/>
                  </a:lnTo>
                  <a:lnTo>
                    <a:pt x="344" y="1706"/>
                  </a:lnTo>
                  <a:lnTo>
                    <a:pt x="343" y="1701"/>
                  </a:lnTo>
                  <a:lnTo>
                    <a:pt x="341" y="1697"/>
                  </a:lnTo>
                  <a:lnTo>
                    <a:pt x="340" y="1694"/>
                  </a:lnTo>
                  <a:lnTo>
                    <a:pt x="338" y="1691"/>
                  </a:lnTo>
                  <a:lnTo>
                    <a:pt x="337" y="1690"/>
                  </a:lnTo>
                  <a:lnTo>
                    <a:pt x="334" y="1687"/>
                  </a:lnTo>
                  <a:lnTo>
                    <a:pt x="333" y="1686"/>
                  </a:lnTo>
                  <a:lnTo>
                    <a:pt x="331" y="1685"/>
                  </a:lnTo>
                  <a:lnTo>
                    <a:pt x="330" y="1684"/>
                  </a:lnTo>
                  <a:lnTo>
                    <a:pt x="328" y="1682"/>
                  </a:lnTo>
                  <a:lnTo>
                    <a:pt x="328" y="1681"/>
                  </a:lnTo>
                  <a:lnTo>
                    <a:pt x="323" y="1677"/>
                  </a:lnTo>
                  <a:lnTo>
                    <a:pt x="330" y="1678"/>
                  </a:lnTo>
                  <a:lnTo>
                    <a:pt x="330" y="1676"/>
                  </a:lnTo>
                  <a:lnTo>
                    <a:pt x="330" y="1674"/>
                  </a:lnTo>
                  <a:lnTo>
                    <a:pt x="330" y="1673"/>
                  </a:lnTo>
                  <a:lnTo>
                    <a:pt x="327" y="1670"/>
                  </a:lnTo>
                  <a:lnTo>
                    <a:pt x="327" y="1669"/>
                  </a:lnTo>
                  <a:lnTo>
                    <a:pt x="328" y="1668"/>
                  </a:lnTo>
                  <a:lnTo>
                    <a:pt x="330" y="1664"/>
                  </a:lnTo>
                  <a:lnTo>
                    <a:pt x="331" y="1661"/>
                  </a:lnTo>
                  <a:lnTo>
                    <a:pt x="333" y="1660"/>
                  </a:lnTo>
                  <a:lnTo>
                    <a:pt x="333" y="1657"/>
                  </a:lnTo>
                  <a:lnTo>
                    <a:pt x="330" y="1656"/>
                  </a:lnTo>
                  <a:lnTo>
                    <a:pt x="330" y="1655"/>
                  </a:lnTo>
                  <a:lnTo>
                    <a:pt x="330" y="1652"/>
                  </a:lnTo>
                  <a:lnTo>
                    <a:pt x="330" y="1651"/>
                  </a:lnTo>
                  <a:lnTo>
                    <a:pt x="330" y="1649"/>
                  </a:lnTo>
                  <a:lnTo>
                    <a:pt x="330" y="1648"/>
                  </a:lnTo>
                  <a:lnTo>
                    <a:pt x="330" y="1646"/>
                  </a:lnTo>
                  <a:lnTo>
                    <a:pt x="330" y="1644"/>
                  </a:lnTo>
                  <a:lnTo>
                    <a:pt x="331" y="1644"/>
                  </a:lnTo>
                  <a:lnTo>
                    <a:pt x="334" y="1644"/>
                  </a:lnTo>
                  <a:lnTo>
                    <a:pt x="335" y="1646"/>
                  </a:lnTo>
                  <a:lnTo>
                    <a:pt x="338" y="1649"/>
                  </a:lnTo>
                  <a:lnTo>
                    <a:pt x="341" y="1647"/>
                  </a:lnTo>
                  <a:lnTo>
                    <a:pt x="343" y="1646"/>
                  </a:lnTo>
                  <a:lnTo>
                    <a:pt x="344" y="1644"/>
                  </a:lnTo>
                  <a:lnTo>
                    <a:pt x="341" y="1640"/>
                  </a:lnTo>
                  <a:lnTo>
                    <a:pt x="341" y="1639"/>
                  </a:lnTo>
                  <a:lnTo>
                    <a:pt x="343" y="1638"/>
                  </a:lnTo>
                  <a:lnTo>
                    <a:pt x="343" y="1635"/>
                  </a:lnTo>
                  <a:lnTo>
                    <a:pt x="343" y="1634"/>
                  </a:lnTo>
                  <a:lnTo>
                    <a:pt x="343" y="1632"/>
                  </a:lnTo>
                  <a:lnTo>
                    <a:pt x="344" y="1630"/>
                  </a:lnTo>
                  <a:lnTo>
                    <a:pt x="344" y="1629"/>
                  </a:lnTo>
                  <a:lnTo>
                    <a:pt x="344" y="1626"/>
                  </a:lnTo>
                  <a:lnTo>
                    <a:pt x="344" y="1625"/>
                  </a:lnTo>
                  <a:lnTo>
                    <a:pt x="345" y="1623"/>
                  </a:lnTo>
                  <a:lnTo>
                    <a:pt x="345" y="1621"/>
                  </a:lnTo>
                  <a:lnTo>
                    <a:pt x="345" y="1619"/>
                  </a:lnTo>
                  <a:lnTo>
                    <a:pt x="345" y="1618"/>
                  </a:lnTo>
                  <a:lnTo>
                    <a:pt x="347" y="1617"/>
                  </a:lnTo>
                  <a:lnTo>
                    <a:pt x="347" y="1614"/>
                  </a:lnTo>
                  <a:lnTo>
                    <a:pt x="345" y="1613"/>
                  </a:lnTo>
                  <a:lnTo>
                    <a:pt x="344" y="1611"/>
                  </a:lnTo>
                  <a:lnTo>
                    <a:pt x="344" y="1610"/>
                  </a:lnTo>
                  <a:lnTo>
                    <a:pt x="345" y="1608"/>
                  </a:lnTo>
                  <a:lnTo>
                    <a:pt x="345" y="1606"/>
                  </a:lnTo>
                  <a:lnTo>
                    <a:pt x="347" y="1605"/>
                  </a:lnTo>
                  <a:lnTo>
                    <a:pt x="348" y="1604"/>
                  </a:lnTo>
                  <a:lnTo>
                    <a:pt x="348" y="1601"/>
                  </a:lnTo>
                  <a:lnTo>
                    <a:pt x="350" y="1600"/>
                  </a:lnTo>
                  <a:lnTo>
                    <a:pt x="350" y="1598"/>
                  </a:lnTo>
                  <a:lnTo>
                    <a:pt x="351" y="1597"/>
                  </a:lnTo>
                  <a:lnTo>
                    <a:pt x="351" y="1594"/>
                  </a:lnTo>
                  <a:lnTo>
                    <a:pt x="352" y="1593"/>
                  </a:lnTo>
                  <a:lnTo>
                    <a:pt x="352" y="1591"/>
                  </a:lnTo>
                  <a:lnTo>
                    <a:pt x="350" y="1588"/>
                  </a:lnTo>
                  <a:lnTo>
                    <a:pt x="350" y="1585"/>
                  </a:lnTo>
                  <a:lnTo>
                    <a:pt x="348" y="1584"/>
                  </a:lnTo>
                  <a:lnTo>
                    <a:pt x="347" y="1583"/>
                  </a:lnTo>
                  <a:lnTo>
                    <a:pt x="345" y="1581"/>
                  </a:lnTo>
                  <a:lnTo>
                    <a:pt x="345" y="1580"/>
                  </a:lnTo>
                  <a:lnTo>
                    <a:pt x="343" y="1579"/>
                  </a:lnTo>
                  <a:lnTo>
                    <a:pt x="341" y="1575"/>
                  </a:lnTo>
                  <a:lnTo>
                    <a:pt x="343" y="1572"/>
                  </a:lnTo>
                  <a:lnTo>
                    <a:pt x="344" y="1571"/>
                  </a:lnTo>
                  <a:lnTo>
                    <a:pt x="345" y="1568"/>
                  </a:lnTo>
                  <a:lnTo>
                    <a:pt x="348" y="1563"/>
                  </a:lnTo>
                  <a:lnTo>
                    <a:pt x="352" y="1562"/>
                  </a:lnTo>
                  <a:lnTo>
                    <a:pt x="355" y="1562"/>
                  </a:lnTo>
                  <a:lnTo>
                    <a:pt x="357" y="1562"/>
                  </a:lnTo>
                  <a:lnTo>
                    <a:pt x="360" y="1562"/>
                  </a:lnTo>
                  <a:lnTo>
                    <a:pt x="361" y="1563"/>
                  </a:lnTo>
                  <a:lnTo>
                    <a:pt x="364" y="1563"/>
                  </a:lnTo>
                  <a:lnTo>
                    <a:pt x="365" y="1563"/>
                  </a:lnTo>
                  <a:lnTo>
                    <a:pt x="368" y="1563"/>
                  </a:lnTo>
                  <a:lnTo>
                    <a:pt x="368" y="1562"/>
                  </a:lnTo>
                  <a:lnTo>
                    <a:pt x="369" y="1560"/>
                  </a:lnTo>
                  <a:lnTo>
                    <a:pt x="371" y="1558"/>
                  </a:lnTo>
                  <a:lnTo>
                    <a:pt x="372" y="1554"/>
                  </a:lnTo>
                  <a:lnTo>
                    <a:pt x="375" y="1549"/>
                  </a:lnTo>
                  <a:lnTo>
                    <a:pt x="376" y="1546"/>
                  </a:lnTo>
                  <a:lnTo>
                    <a:pt x="378" y="1545"/>
                  </a:lnTo>
                  <a:lnTo>
                    <a:pt x="378" y="1543"/>
                  </a:lnTo>
                  <a:lnTo>
                    <a:pt x="379" y="1541"/>
                  </a:lnTo>
                  <a:lnTo>
                    <a:pt x="379" y="1539"/>
                  </a:lnTo>
                  <a:lnTo>
                    <a:pt x="381" y="1538"/>
                  </a:lnTo>
                  <a:lnTo>
                    <a:pt x="382" y="1536"/>
                  </a:lnTo>
                  <a:lnTo>
                    <a:pt x="382" y="1534"/>
                  </a:lnTo>
                  <a:lnTo>
                    <a:pt x="384" y="1533"/>
                  </a:lnTo>
                  <a:lnTo>
                    <a:pt x="384" y="1532"/>
                  </a:lnTo>
                  <a:lnTo>
                    <a:pt x="385" y="1529"/>
                  </a:lnTo>
                  <a:lnTo>
                    <a:pt x="385" y="1528"/>
                  </a:lnTo>
                  <a:lnTo>
                    <a:pt x="386" y="1526"/>
                  </a:lnTo>
                  <a:lnTo>
                    <a:pt x="388" y="1525"/>
                  </a:lnTo>
                  <a:lnTo>
                    <a:pt x="389" y="1521"/>
                  </a:lnTo>
                  <a:lnTo>
                    <a:pt x="389" y="1515"/>
                  </a:lnTo>
                  <a:lnTo>
                    <a:pt x="391" y="1512"/>
                  </a:lnTo>
                  <a:lnTo>
                    <a:pt x="391" y="1509"/>
                  </a:lnTo>
                  <a:lnTo>
                    <a:pt x="392" y="1505"/>
                  </a:lnTo>
                  <a:lnTo>
                    <a:pt x="392" y="1503"/>
                  </a:lnTo>
                  <a:lnTo>
                    <a:pt x="392" y="1501"/>
                  </a:lnTo>
                  <a:lnTo>
                    <a:pt x="392" y="1499"/>
                  </a:lnTo>
                  <a:lnTo>
                    <a:pt x="392" y="1498"/>
                  </a:lnTo>
                  <a:lnTo>
                    <a:pt x="393" y="1496"/>
                  </a:lnTo>
                  <a:lnTo>
                    <a:pt x="393" y="1494"/>
                  </a:lnTo>
                  <a:lnTo>
                    <a:pt x="393" y="1492"/>
                  </a:lnTo>
                  <a:lnTo>
                    <a:pt x="393" y="1491"/>
                  </a:lnTo>
                  <a:lnTo>
                    <a:pt x="395" y="1486"/>
                  </a:lnTo>
                  <a:lnTo>
                    <a:pt x="395" y="1483"/>
                  </a:lnTo>
                  <a:lnTo>
                    <a:pt x="395" y="1479"/>
                  </a:lnTo>
                  <a:lnTo>
                    <a:pt x="396" y="1475"/>
                  </a:lnTo>
                  <a:lnTo>
                    <a:pt x="396" y="1474"/>
                  </a:lnTo>
                  <a:lnTo>
                    <a:pt x="396" y="1473"/>
                  </a:lnTo>
                  <a:lnTo>
                    <a:pt x="396" y="1470"/>
                  </a:lnTo>
                  <a:lnTo>
                    <a:pt x="396" y="1469"/>
                  </a:lnTo>
                  <a:lnTo>
                    <a:pt x="398" y="1467"/>
                  </a:lnTo>
                  <a:lnTo>
                    <a:pt x="398" y="1465"/>
                  </a:lnTo>
                  <a:lnTo>
                    <a:pt x="398" y="1462"/>
                  </a:lnTo>
                  <a:lnTo>
                    <a:pt x="399" y="1458"/>
                  </a:lnTo>
                  <a:lnTo>
                    <a:pt x="399" y="1457"/>
                  </a:lnTo>
                  <a:lnTo>
                    <a:pt x="399" y="1456"/>
                  </a:lnTo>
                  <a:lnTo>
                    <a:pt x="399" y="1453"/>
                  </a:lnTo>
                  <a:lnTo>
                    <a:pt x="401" y="1452"/>
                  </a:lnTo>
                  <a:lnTo>
                    <a:pt x="401" y="1446"/>
                  </a:lnTo>
                  <a:lnTo>
                    <a:pt x="398" y="1444"/>
                  </a:lnTo>
                  <a:lnTo>
                    <a:pt x="396" y="1441"/>
                  </a:lnTo>
                  <a:lnTo>
                    <a:pt x="395" y="1440"/>
                  </a:lnTo>
                  <a:lnTo>
                    <a:pt x="395" y="1439"/>
                  </a:lnTo>
                  <a:lnTo>
                    <a:pt x="393" y="1436"/>
                  </a:lnTo>
                  <a:lnTo>
                    <a:pt x="393" y="1435"/>
                  </a:lnTo>
                  <a:lnTo>
                    <a:pt x="392" y="1433"/>
                  </a:lnTo>
                  <a:lnTo>
                    <a:pt x="392" y="1432"/>
                  </a:lnTo>
                  <a:lnTo>
                    <a:pt x="391" y="1429"/>
                  </a:lnTo>
                  <a:lnTo>
                    <a:pt x="389" y="1428"/>
                  </a:lnTo>
                  <a:lnTo>
                    <a:pt x="389" y="1427"/>
                  </a:lnTo>
                  <a:lnTo>
                    <a:pt x="393" y="1425"/>
                  </a:lnTo>
                  <a:lnTo>
                    <a:pt x="395" y="1425"/>
                  </a:lnTo>
                  <a:lnTo>
                    <a:pt x="396" y="1425"/>
                  </a:lnTo>
                  <a:lnTo>
                    <a:pt x="399" y="1425"/>
                  </a:lnTo>
                  <a:lnTo>
                    <a:pt x="406" y="1424"/>
                  </a:lnTo>
                  <a:lnTo>
                    <a:pt x="401" y="1420"/>
                  </a:lnTo>
                  <a:lnTo>
                    <a:pt x="399" y="1418"/>
                  </a:lnTo>
                  <a:lnTo>
                    <a:pt x="398" y="1412"/>
                  </a:lnTo>
                  <a:lnTo>
                    <a:pt x="403" y="1415"/>
                  </a:lnTo>
                  <a:lnTo>
                    <a:pt x="405" y="1414"/>
                  </a:lnTo>
                  <a:lnTo>
                    <a:pt x="406" y="1412"/>
                  </a:lnTo>
                  <a:lnTo>
                    <a:pt x="408" y="1411"/>
                  </a:lnTo>
                  <a:lnTo>
                    <a:pt x="410" y="1411"/>
                  </a:lnTo>
                  <a:lnTo>
                    <a:pt x="412" y="1411"/>
                  </a:lnTo>
                  <a:lnTo>
                    <a:pt x="415" y="1411"/>
                  </a:lnTo>
                  <a:lnTo>
                    <a:pt x="416" y="1411"/>
                  </a:lnTo>
                  <a:lnTo>
                    <a:pt x="417" y="1411"/>
                  </a:lnTo>
                  <a:lnTo>
                    <a:pt x="420" y="1411"/>
                  </a:lnTo>
                  <a:lnTo>
                    <a:pt x="422" y="1412"/>
                  </a:lnTo>
                  <a:lnTo>
                    <a:pt x="425" y="1412"/>
                  </a:lnTo>
                  <a:lnTo>
                    <a:pt x="426" y="1411"/>
                  </a:lnTo>
                  <a:lnTo>
                    <a:pt x="429" y="1411"/>
                  </a:lnTo>
                  <a:lnTo>
                    <a:pt x="430" y="1410"/>
                  </a:lnTo>
                  <a:lnTo>
                    <a:pt x="433" y="1410"/>
                  </a:lnTo>
                  <a:lnTo>
                    <a:pt x="437" y="1407"/>
                  </a:lnTo>
                  <a:lnTo>
                    <a:pt x="443" y="1404"/>
                  </a:lnTo>
                  <a:lnTo>
                    <a:pt x="442" y="1401"/>
                  </a:lnTo>
                  <a:lnTo>
                    <a:pt x="442" y="1398"/>
                  </a:lnTo>
                  <a:lnTo>
                    <a:pt x="442" y="1395"/>
                  </a:lnTo>
                  <a:lnTo>
                    <a:pt x="442" y="1394"/>
                  </a:lnTo>
                  <a:lnTo>
                    <a:pt x="442" y="1391"/>
                  </a:lnTo>
                  <a:lnTo>
                    <a:pt x="442" y="1390"/>
                  </a:lnTo>
                  <a:lnTo>
                    <a:pt x="440" y="1387"/>
                  </a:lnTo>
                  <a:lnTo>
                    <a:pt x="440" y="1384"/>
                  </a:lnTo>
                  <a:lnTo>
                    <a:pt x="440" y="1382"/>
                  </a:lnTo>
                  <a:lnTo>
                    <a:pt x="440" y="1381"/>
                  </a:lnTo>
                  <a:lnTo>
                    <a:pt x="440" y="1378"/>
                  </a:lnTo>
                  <a:lnTo>
                    <a:pt x="440" y="1377"/>
                  </a:lnTo>
                  <a:lnTo>
                    <a:pt x="440" y="1376"/>
                  </a:lnTo>
                  <a:lnTo>
                    <a:pt x="440" y="1374"/>
                  </a:lnTo>
                  <a:lnTo>
                    <a:pt x="439" y="1372"/>
                  </a:lnTo>
                  <a:lnTo>
                    <a:pt x="439" y="1370"/>
                  </a:lnTo>
                  <a:lnTo>
                    <a:pt x="439" y="1369"/>
                  </a:lnTo>
                  <a:lnTo>
                    <a:pt x="439" y="1364"/>
                  </a:lnTo>
                  <a:lnTo>
                    <a:pt x="439" y="1361"/>
                  </a:lnTo>
                  <a:lnTo>
                    <a:pt x="437" y="1357"/>
                  </a:lnTo>
                  <a:lnTo>
                    <a:pt x="434" y="1357"/>
                  </a:lnTo>
                  <a:lnTo>
                    <a:pt x="432" y="1357"/>
                  </a:lnTo>
                  <a:lnTo>
                    <a:pt x="430" y="1357"/>
                  </a:lnTo>
                  <a:lnTo>
                    <a:pt x="427" y="1357"/>
                  </a:lnTo>
                  <a:lnTo>
                    <a:pt x="426" y="1357"/>
                  </a:lnTo>
                  <a:lnTo>
                    <a:pt x="423" y="1357"/>
                  </a:lnTo>
                  <a:lnTo>
                    <a:pt x="422" y="1357"/>
                  </a:lnTo>
                  <a:lnTo>
                    <a:pt x="422" y="1355"/>
                  </a:lnTo>
                  <a:lnTo>
                    <a:pt x="422" y="1352"/>
                  </a:lnTo>
                  <a:lnTo>
                    <a:pt x="420" y="1351"/>
                  </a:lnTo>
                  <a:lnTo>
                    <a:pt x="420" y="1349"/>
                  </a:lnTo>
                  <a:lnTo>
                    <a:pt x="420" y="1347"/>
                  </a:lnTo>
                  <a:lnTo>
                    <a:pt x="420" y="1346"/>
                  </a:lnTo>
                  <a:lnTo>
                    <a:pt x="420" y="1344"/>
                  </a:lnTo>
                  <a:lnTo>
                    <a:pt x="420" y="1343"/>
                  </a:lnTo>
                  <a:lnTo>
                    <a:pt x="420" y="1340"/>
                  </a:lnTo>
                  <a:lnTo>
                    <a:pt x="420" y="1339"/>
                  </a:lnTo>
                  <a:lnTo>
                    <a:pt x="420" y="1338"/>
                  </a:lnTo>
                  <a:lnTo>
                    <a:pt x="419" y="1336"/>
                  </a:lnTo>
                  <a:lnTo>
                    <a:pt x="417" y="1335"/>
                  </a:lnTo>
                  <a:lnTo>
                    <a:pt x="416" y="1335"/>
                  </a:lnTo>
                  <a:lnTo>
                    <a:pt x="413" y="1335"/>
                  </a:lnTo>
                  <a:lnTo>
                    <a:pt x="412" y="1336"/>
                  </a:lnTo>
                  <a:lnTo>
                    <a:pt x="409" y="1336"/>
                  </a:lnTo>
                  <a:lnTo>
                    <a:pt x="408" y="1336"/>
                  </a:lnTo>
                  <a:lnTo>
                    <a:pt x="406" y="1336"/>
                  </a:lnTo>
                  <a:lnTo>
                    <a:pt x="403" y="1336"/>
                  </a:lnTo>
                  <a:lnTo>
                    <a:pt x="402" y="1335"/>
                  </a:lnTo>
                  <a:lnTo>
                    <a:pt x="399" y="1335"/>
                  </a:lnTo>
                  <a:lnTo>
                    <a:pt x="398" y="1335"/>
                  </a:lnTo>
                  <a:lnTo>
                    <a:pt x="392" y="1334"/>
                  </a:lnTo>
                  <a:lnTo>
                    <a:pt x="392" y="1327"/>
                  </a:lnTo>
                  <a:lnTo>
                    <a:pt x="393" y="1326"/>
                  </a:lnTo>
                  <a:lnTo>
                    <a:pt x="393" y="1325"/>
                  </a:lnTo>
                  <a:lnTo>
                    <a:pt x="393" y="1322"/>
                  </a:lnTo>
                  <a:lnTo>
                    <a:pt x="393" y="1321"/>
                  </a:lnTo>
                  <a:lnTo>
                    <a:pt x="393" y="1319"/>
                  </a:lnTo>
                  <a:lnTo>
                    <a:pt x="395" y="1315"/>
                  </a:lnTo>
                  <a:lnTo>
                    <a:pt x="395" y="1314"/>
                  </a:lnTo>
                  <a:lnTo>
                    <a:pt x="398" y="1313"/>
                  </a:lnTo>
                  <a:lnTo>
                    <a:pt x="403" y="1309"/>
                  </a:lnTo>
                  <a:lnTo>
                    <a:pt x="406" y="1309"/>
                  </a:lnTo>
                  <a:lnTo>
                    <a:pt x="408" y="1305"/>
                  </a:lnTo>
                  <a:lnTo>
                    <a:pt x="409" y="1302"/>
                  </a:lnTo>
                  <a:lnTo>
                    <a:pt x="410" y="1300"/>
                  </a:lnTo>
                  <a:lnTo>
                    <a:pt x="410" y="1296"/>
                  </a:lnTo>
                  <a:lnTo>
                    <a:pt x="413" y="1293"/>
                  </a:lnTo>
                  <a:lnTo>
                    <a:pt x="409" y="1292"/>
                  </a:lnTo>
                  <a:lnTo>
                    <a:pt x="408" y="1292"/>
                  </a:lnTo>
                  <a:lnTo>
                    <a:pt x="406" y="1292"/>
                  </a:lnTo>
                  <a:lnTo>
                    <a:pt x="403" y="1292"/>
                  </a:lnTo>
                  <a:lnTo>
                    <a:pt x="401" y="1291"/>
                  </a:lnTo>
                  <a:lnTo>
                    <a:pt x="399" y="1291"/>
                  </a:lnTo>
                  <a:lnTo>
                    <a:pt x="396" y="1291"/>
                  </a:lnTo>
                  <a:lnTo>
                    <a:pt x="395" y="1291"/>
                  </a:lnTo>
                  <a:lnTo>
                    <a:pt x="393" y="1291"/>
                  </a:lnTo>
                  <a:lnTo>
                    <a:pt x="391" y="1289"/>
                  </a:lnTo>
                  <a:lnTo>
                    <a:pt x="389" y="1289"/>
                  </a:lnTo>
                  <a:lnTo>
                    <a:pt x="386" y="1289"/>
                  </a:lnTo>
                  <a:lnTo>
                    <a:pt x="385" y="1289"/>
                  </a:lnTo>
                  <a:lnTo>
                    <a:pt x="384" y="1289"/>
                  </a:lnTo>
                  <a:lnTo>
                    <a:pt x="381" y="1288"/>
                  </a:lnTo>
                  <a:lnTo>
                    <a:pt x="379" y="1288"/>
                  </a:lnTo>
                  <a:lnTo>
                    <a:pt x="376" y="1288"/>
                  </a:lnTo>
                  <a:lnTo>
                    <a:pt x="375" y="1288"/>
                  </a:lnTo>
                  <a:lnTo>
                    <a:pt x="372" y="1287"/>
                  </a:lnTo>
                  <a:lnTo>
                    <a:pt x="371" y="1287"/>
                  </a:lnTo>
                  <a:lnTo>
                    <a:pt x="368" y="1287"/>
                  </a:lnTo>
                  <a:lnTo>
                    <a:pt x="367" y="1287"/>
                  </a:lnTo>
                  <a:lnTo>
                    <a:pt x="364" y="1287"/>
                  </a:lnTo>
                  <a:lnTo>
                    <a:pt x="362" y="1285"/>
                  </a:lnTo>
                  <a:lnTo>
                    <a:pt x="358" y="1285"/>
                  </a:lnTo>
                  <a:lnTo>
                    <a:pt x="354" y="1284"/>
                  </a:lnTo>
                  <a:lnTo>
                    <a:pt x="352" y="1284"/>
                  </a:lnTo>
                  <a:lnTo>
                    <a:pt x="350" y="1284"/>
                  </a:lnTo>
                  <a:lnTo>
                    <a:pt x="348" y="1284"/>
                  </a:lnTo>
                  <a:lnTo>
                    <a:pt x="345" y="1283"/>
                  </a:lnTo>
                  <a:lnTo>
                    <a:pt x="344" y="1283"/>
                  </a:lnTo>
                  <a:lnTo>
                    <a:pt x="343" y="1283"/>
                  </a:lnTo>
                  <a:lnTo>
                    <a:pt x="340" y="1283"/>
                  </a:lnTo>
                  <a:lnTo>
                    <a:pt x="338" y="1281"/>
                  </a:lnTo>
                  <a:lnTo>
                    <a:pt x="337" y="1281"/>
                  </a:lnTo>
                  <a:lnTo>
                    <a:pt x="334" y="1281"/>
                  </a:lnTo>
                  <a:lnTo>
                    <a:pt x="333" y="1281"/>
                  </a:lnTo>
                  <a:lnTo>
                    <a:pt x="330" y="1280"/>
                  </a:lnTo>
                  <a:lnTo>
                    <a:pt x="328" y="1280"/>
                  </a:lnTo>
                  <a:lnTo>
                    <a:pt x="327" y="1280"/>
                  </a:lnTo>
                  <a:lnTo>
                    <a:pt x="324" y="1280"/>
                  </a:lnTo>
                  <a:lnTo>
                    <a:pt x="324" y="1279"/>
                  </a:lnTo>
                  <a:lnTo>
                    <a:pt x="324" y="1276"/>
                  </a:lnTo>
                  <a:lnTo>
                    <a:pt x="324" y="1275"/>
                  </a:lnTo>
                  <a:lnTo>
                    <a:pt x="326" y="1272"/>
                  </a:lnTo>
                  <a:lnTo>
                    <a:pt x="326" y="1271"/>
                  </a:lnTo>
                  <a:lnTo>
                    <a:pt x="326" y="1270"/>
                  </a:lnTo>
                  <a:lnTo>
                    <a:pt x="326" y="1267"/>
                  </a:lnTo>
                  <a:lnTo>
                    <a:pt x="323" y="1267"/>
                  </a:lnTo>
                  <a:lnTo>
                    <a:pt x="321" y="1266"/>
                  </a:lnTo>
                  <a:lnTo>
                    <a:pt x="320" y="1266"/>
                  </a:lnTo>
                  <a:lnTo>
                    <a:pt x="317" y="1264"/>
                  </a:lnTo>
                  <a:lnTo>
                    <a:pt x="316" y="1264"/>
                  </a:lnTo>
                  <a:lnTo>
                    <a:pt x="314" y="1264"/>
                  </a:lnTo>
                  <a:lnTo>
                    <a:pt x="313" y="1263"/>
                  </a:lnTo>
                  <a:lnTo>
                    <a:pt x="310" y="1263"/>
                  </a:lnTo>
                  <a:lnTo>
                    <a:pt x="309" y="1262"/>
                  </a:lnTo>
                  <a:lnTo>
                    <a:pt x="304" y="1260"/>
                  </a:lnTo>
                  <a:lnTo>
                    <a:pt x="303" y="1263"/>
                  </a:lnTo>
                  <a:lnTo>
                    <a:pt x="302" y="1266"/>
                  </a:lnTo>
                  <a:lnTo>
                    <a:pt x="300" y="1268"/>
                  </a:lnTo>
                  <a:lnTo>
                    <a:pt x="299" y="1271"/>
                  </a:lnTo>
                  <a:lnTo>
                    <a:pt x="297" y="1273"/>
                  </a:lnTo>
                  <a:lnTo>
                    <a:pt x="296" y="1277"/>
                  </a:lnTo>
                  <a:lnTo>
                    <a:pt x="294" y="1280"/>
                  </a:lnTo>
                  <a:lnTo>
                    <a:pt x="293" y="1284"/>
                  </a:lnTo>
                  <a:lnTo>
                    <a:pt x="290" y="1288"/>
                  </a:lnTo>
                  <a:lnTo>
                    <a:pt x="287" y="1287"/>
                  </a:lnTo>
                  <a:lnTo>
                    <a:pt x="286" y="1285"/>
                  </a:lnTo>
                  <a:lnTo>
                    <a:pt x="285" y="1284"/>
                  </a:lnTo>
                  <a:lnTo>
                    <a:pt x="283" y="1283"/>
                  </a:lnTo>
                  <a:lnTo>
                    <a:pt x="282" y="1281"/>
                  </a:lnTo>
                  <a:lnTo>
                    <a:pt x="280" y="1280"/>
                  </a:lnTo>
                  <a:lnTo>
                    <a:pt x="279" y="1279"/>
                  </a:lnTo>
                  <a:lnTo>
                    <a:pt x="278" y="1277"/>
                  </a:lnTo>
                  <a:lnTo>
                    <a:pt x="276" y="1276"/>
                  </a:lnTo>
                  <a:lnTo>
                    <a:pt x="275" y="1275"/>
                  </a:lnTo>
                  <a:lnTo>
                    <a:pt x="273" y="1273"/>
                  </a:lnTo>
                  <a:lnTo>
                    <a:pt x="272" y="1272"/>
                  </a:lnTo>
                  <a:lnTo>
                    <a:pt x="270" y="1271"/>
                  </a:lnTo>
                  <a:lnTo>
                    <a:pt x="269" y="1267"/>
                  </a:lnTo>
                  <a:lnTo>
                    <a:pt x="268" y="1267"/>
                  </a:lnTo>
                  <a:lnTo>
                    <a:pt x="261" y="1266"/>
                  </a:lnTo>
                  <a:lnTo>
                    <a:pt x="258" y="1264"/>
                  </a:lnTo>
                  <a:lnTo>
                    <a:pt x="255" y="1264"/>
                  </a:lnTo>
                  <a:lnTo>
                    <a:pt x="251" y="1263"/>
                  </a:lnTo>
                  <a:lnTo>
                    <a:pt x="244" y="1260"/>
                  </a:lnTo>
                  <a:lnTo>
                    <a:pt x="242" y="1260"/>
                  </a:lnTo>
                  <a:lnTo>
                    <a:pt x="241" y="1264"/>
                  </a:lnTo>
                  <a:lnTo>
                    <a:pt x="238" y="1266"/>
                  </a:lnTo>
                  <a:lnTo>
                    <a:pt x="237" y="1267"/>
                  </a:lnTo>
                  <a:lnTo>
                    <a:pt x="235" y="1267"/>
                  </a:lnTo>
                  <a:lnTo>
                    <a:pt x="232" y="1268"/>
                  </a:lnTo>
                  <a:lnTo>
                    <a:pt x="231" y="1270"/>
                  </a:lnTo>
                  <a:lnTo>
                    <a:pt x="229" y="1271"/>
                  </a:lnTo>
                  <a:lnTo>
                    <a:pt x="228" y="1272"/>
                  </a:lnTo>
                  <a:lnTo>
                    <a:pt x="228" y="1273"/>
                  </a:lnTo>
                  <a:lnTo>
                    <a:pt x="229" y="1275"/>
                  </a:lnTo>
                  <a:lnTo>
                    <a:pt x="229" y="1277"/>
                  </a:lnTo>
                  <a:lnTo>
                    <a:pt x="231" y="1279"/>
                  </a:lnTo>
                  <a:lnTo>
                    <a:pt x="231" y="1280"/>
                  </a:lnTo>
                  <a:lnTo>
                    <a:pt x="231" y="1283"/>
                  </a:lnTo>
                  <a:lnTo>
                    <a:pt x="232" y="1284"/>
                  </a:lnTo>
                  <a:lnTo>
                    <a:pt x="232" y="1287"/>
                  </a:lnTo>
                  <a:lnTo>
                    <a:pt x="234" y="1288"/>
                  </a:lnTo>
                  <a:lnTo>
                    <a:pt x="232" y="1289"/>
                  </a:lnTo>
                  <a:lnTo>
                    <a:pt x="229" y="1289"/>
                  </a:lnTo>
                  <a:lnTo>
                    <a:pt x="228" y="1291"/>
                  </a:lnTo>
                  <a:lnTo>
                    <a:pt x="227" y="1291"/>
                  </a:lnTo>
                  <a:lnTo>
                    <a:pt x="224" y="1292"/>
                  </a:lnTo>
                  <a:lnTo>
                    <a:pt x="222" y="1292"/>
                  </a:lnTo>
                  <a:lnTo>
                    <a:pt x="221" y="1293"/>
                  </a:lnTo>
                  <a:lnTo>
                    <a:pt x="218" y="1293"/>
                  </a:lnTo>
                  <a:lnTo>
                    <a:pt x="217" y="1293"/>
                  </a:lnTo>
                  <a:lnTo>
                    <a:pt x="214" y="1294"/>
                  </a:lnTo>
                  <a:lnTo>
                    <a:pt x="212" y="1294"/>
                  </a:lnTo>
                  <a:lnTo>
                    <a:pt x="211" y="1296"/>
                  </a:lnTo>
                  <a:lnTo>
                    <a:pt x="212" y="1297"/>
                  </a:lnTo>
                  <a:lnTo>
                    <a:pt x="214" y="1298"/>
                  </a:lnTo>
                  <a:lnTo>
                    <a:pt x="214" y="1301"/>
                  </a:lnTo>
                  <a:lnTo>
                    <a:pt x="215" y="1302"/>
                  </a:lnTo>
                  <a:lnTo>
                    <a:pt x="214" y="1304"/>
                  </a:lnTo>
                  <a:lnTo>
                    <a:pt x="212" y="1304"/>
                  </a:lnTo>
                  <a:lnTo>
                    <a:pt x="208" y="1305"/>
                  </a:lnTo>
                  <a:lnTo>
                    <a:pt x="205" y="1308"/>
                  </a:lnTo>
                  <a:lnTo>
                    <a:pt x="203" y="1308"/>
                  </a:lnTo>
                  <a:lnTo>
                    <a:pt x="201" y="1309"/>
                  </a:lnTo>
                  <a:lnTo>
                    <a:pt x="198" y="1309"/>
                  </a:lnTo>
                  <a:lnTo>
                    <a:pt x="193" y="1310"/>
                  </a:lnTo>
                  <a:lnTo>
                    <a:pt x="191" y="1309"/>
                  </a:lnTo>
                  <a:lnTo>
                    <a:pt x="190" y="1308"/>
                  </a:lnTo>
                  <a:lnTo>
                    <a:pt x="187" y="1306"/>
                  </a:lnTo>
                  <a:lnTo>
                    <a:pt x="184" y="1301"/>
                  </a:lnTo>
                  <a:lnTo>
                    <a:pt x="183" y="1300"/>
                  </a:lnTo>
                  <a:lnTo>
                    <a:pt x="181" y="1298"/>
                  </a:lnTo>
                  <a:lnTo>
                    <a:pt x="179" y="1297"/>
                  </a:lnTo>
                  <a:lnTo>
                    <a:pt x="174" y="1294"/>
                  </a:lnTo>
                  <a:lnTo>
                    <a:pt x="174" y="1298"/>
                  </a:lnTo>
                  <a:lnTo>
                    <a:pt x="173" y="1298"/>
                  </a:lnTo>
                  <a:lnTo>
                    <a:pt x="170" y="1296"/>
                  </a:lnTo>
                  <a:lnTo>
                    <a:pt x="169" y="1294"/>
                  </a:lnTo>
                  <a:lnTo>
                    <a:pt x="167" y="1293"/>
                  </a:lnTo>
                  <a:lnTo>
                    <a:pt x="166" y="1293"/>
                  </a:lnTo>
                  <a:lnTo>
                    <a:pt x="164" y="1291"/>
                  </a:lnTo>
                  <a:lnTo>
                    <a:pt x="163" y="1291"/>
                  </a:lnTo>
                  <a:lnTo>
                    <a:pt x="163" y="1287"/>
                  </a:lnTo>
                  <a:lnTo>
                    <a:pt x="160" y="1285"/>
                  </a:lnTo>
                  <a:lnTo>
                    <a:pt x="157" y="1284"/>
                  </a:lnTo>
                  <a:lnTo>
                    <a:pt x="150" y="1287"/>
                  </a:lnTo>
                  <a:lnTo>
                    <a:pt x="146" y="1288"/>
                  </a:lnTo>
                  <a:lnTo>
                    <a:pt x="142" y="1289"/>
                  </a:lnTo>
                  <a:lnTo>
                    <a:pt x="140" y="1289"/>
                  </a:lnTo>
                  <a:lnTo>
                    <a:pt x="138" y="1291"/>
                  </a:lnTo>
                  <a:lnTo>
                    <a:pt x="136" y="1291"/>
                  </a:lnTo>
                  <a:lnTo>
                    <a:pt x="132" y="1293"/>
                  </a:lnTo>
                  <a:lnTo>
                    <a:pt x="128" y="1293"/>
                  </a:lnTo>
                  <a:lnTo>
                    <a:pt x="125" y="1294"/>
                  </a:lnTo>
                  <a:lnTo>
                    <a:pt x="122" y="1296"/>
                  </a:lnTo>
                  <a:lnTo>
                    <a:pt x="121" y="1297"/>
                  </a:lnTo>
                  <a:lnTo>
                    <a:pt x="118" y="1297"/>
                  </a:lnTo>
                  <a:lnTo>
                    <a:pt x="114" y="1298"/>
                  </a:lnTo>
                  <a:lnTo>
                    <a:pt x="109" y="1300"/>
                  </a:lnTo>
                  <a:lnTo>
                    <a:pt x="108" y="1297"/>
                  </a:lnTo>
                  <a:lnTo>
                    <a:pt x="106" y="1296"/>
                  </a:lnTo>
                  <a:lnTo>
                    <a:pt x="105" y="1294"/>
                  </a:lnTo>
                  <a:lnTo>
                    <a:pt x="104" y="1293"/>
                  </a:lnTo>
                  <a:lnTo>
                    <a:pt x="102" y="1291"/>
                  </a:lnTo>
                  <a:lnTo>
                    <a:pt x="101" y="1289"/>
                  </a:lnTo>
                  <a:lnTo>
                    <a:pt x="99" y="1288"/>
                  </a:lnTo>
                  <a:lnTo>
                    <a:pt x="98" y="1287"/>
                  </a:lnTo>
                  <a:lnTo>
                    <a:pt x="97" y="1285"/>
                  </a:lnTo>
                  <a:lnTo>
                    <a:pt x="95" y="1284"/>
                  </a:lnTo>
                  <a:lnTo>
                    <a:pt x="94" y="1283"/>
                  </a:lnTo>
                  <a:lnTo>
                    <a:pt x="92" y="1281"/>
                  </a:lnTo>
                  <a:lnTo>
                    <a:pt x="91" y="1280"/>
                  </a:lnTo>
                  <a:lnTo>
                    <a:pt x="89" y="1279"/>
                  </a:lnTo>
                  <a:lnTo>
                    <a:pt x="88" y="1277"/>
                  </a:lnTo>
                  <a:lnTo>
                    <a:pt x="87" y="1276"/>
                  </a:lnTo>
                  <a:lnTo>
                    <a:pt x="85" y="1275"/>
                  </a:lnTo>
                  <a:lnTo>
                    <a:pt x="84" y="1273"/>
                  </a:lnTo>
                  <a:lnTo>
                    <a:pt x="82" y="1272"/>
                  </a:lnTo>
                  <a:lnTo>
                    <a:pt x="81" y="1271"/>
                  </a:lnTo>
                  <a:lnTo>
                    <a:pt x="80" y="1270"/>
                  </a:lnTo>
                  <a:lnTo>
                    <a:pt x="78" y="1268"/>
                  </a:lnTo>
                  <a:lnTo>
                    <a:pt x="77" y="1267"/>
                  </a:lnTo>
                  <a:lnTo>
                    <a:pt x="75" y="1266"/>
                  </a:lnTo>
                  <a:lnTo>
                    <a:pt x="74" y="1264"/>
                  </a:lnTo>
                  <a:lnTo>
                    <a:pt x="73" y="1263"/>
                  </a:lnTo>
                  <a:lnTo>
                    <a:pt x="71" y="1262"/>
                  </a:lnTo>
                  <a:lnTo>
                    <a:pt x="71" y="1259"/>
                  </a:lnTo>
                  <a:lnTo>
                    <a:pt x="70" y="1258"/>
                  </a:lnTo>
                  <a:lnTo>
                    <a:pt x="70" y="1256"/>
                  </a:lnTo>
                  <a:lnTo>
                    <a:pt x="70" y="1255"/>
                  </a:lnTo>
                  <a:lnTo>
                    <a:pt x="68" y="1253"/>
                  </a:lnTo>
                  <a:lnTo>
                    <a:pt x="68" y="1251"/>
                  </a:lnTo>
                  <a:lnTo>
                    <a:pt x="68" y="1247"/>
                  </a:lnTo>
                  <a:lnTo>
                    <a:pt x="70" y="1243"/>
                  </a:lnTo>
                  <a:lnTo>
                    <a:pt x="68" y="1242"/>
                  </a:lnTo>
                  <a:lnTo>
                    <a:pt x="68" y="1239"/>
                  </a:lnTo>
                  <a:lnTo>
                    <a:pt x="67" y="1238"/>
                  </a:lnTo>
                  <a:lnTo>
                    <a:pt x="65" y="1237"/>
                  </a:lnTo>
                  <a:lnTo>
                    <a:pt x="65" y="1235"/>
                  </a:lnTo>
                  <a:lnTo>
                    <a:pt x="64" y="1233"/>
                  </a:lnTo>
                  <a:lnTo>
                    <a:pt x="64" y="1232"/>
                  </a:lnTo>
                  <a:lnTo>
                    <a:pt x="63" y="1230"/>
                  </a:lnTo>
                  <a:lnTo>
                    <a:pt x="63" y="1228"/>
                  </a:lnTo>
                  <a:lnTo>
                    <a:pt x="61" y="1226"/>
                  </a:lnTo>
                  <a:lnTo>
                    <a:pt x="61" y="1225"/>
                  </a:lnTo>
                  <a:lnTo>
                    <a:pt x="60" y="1222"/>
                  </a:lnTo>
                  <a:lnTo>
                    <a:pt x="60" y="1221"/>
                  </a:lnTo>
                  <a:lnTo>
                    <a:pt x="58" y="1220"/>
                  </a:lnTo>
                  <a:lnTo>
                    <a:pt x="58" y="1217"/>
                  </a:lnTo>
                  <a:lnTo>
                    <a:pt x="57" y="1216"/>
                  </a:lnTo>
                  <a:lnTo>
                    <a:pt x="57" y="1215"/>
                  </a:lnTo>
                  <a:lnTo>
                    <a:pt x="57" y="1212"/>
                  </a:lnTo>
                  <a:lnTo>
                    <a:pt x="56" y="1211"/>
                  </a:lnTo>
                  <a:lnTo>
                    <a:pt x="56" y="1209"/>
                  </a:lnTo>
                  <a:lnTo>
                    <a:pt x="56" y="1208"/>
                  </a:lnTo>
                  <a:lnTo>
                    <a:pt x="54" y="1207"/>
                  </a:lnTo>
                  <a:lnTo>
                    <a:pt x="54" y="1204"/>
                  </a:lnTo>
                  <a:lnTo>
                    <a:pt x="54" y="1203"/>
                  </a:lnTo>
                  <a:lnTo>
                    <a:pt x="53" y="1200"/>
                  </a:lnTo>
                  <a:lnTo>
                    <a:pt x="53" y="1199"/>
                  </a:lnTo>
                  <a:lnTo>
                    <a:pt x="53" y="1197"/>
                  </a:lnTo>
                  <a:lnTo>
                    <a:pt x="50" y="1195"/>
                  </a:lnTo>
                  <a:lnTo>
                    <a:pt x="50" y="1194"/>
                  </a:lnTo>
                  <a:lnTo>
                    <a:pt x="50" y="1191"/>
                  </a:lnTo>
                  <a:lnTo>
                    <a:pt x="50" y="1190"/>
                  </a:lnTo>
                  <a:lnTo>
                    <a:pt x="50" y="1188"/>
                  </a:lnTo>
                  <a:lnTo>
                    <a:pt x="50" y="1187"/>
                  </a:lnTo>
                  <a:lnTo>
                    <a:pt x="50" y="1186"/>
                  </a:lnTo>
                  <a:lnTo>
                    <a:pt x="48" y="1183"/>
                  </a:lnTo>
                  <a:lnTo>
                    <a:pt x="48" y="1182"/>
                  </a:lnTo>
                  <a:lnTo>
                    <a:pt x="48" y="1180"/>
                  </a:lnTo>
                  <a:lnTo>
                    <a:pt x="48" y="1179"/>
                  </a:lnTo>
                  <a:lnTo>
                    <a:pt x="48" y="1177"/>
                  </a:lnTo>
                  <a:lnTo>
                    <a:pt x="48" y="1175"/>
                  </a:lnTo>
                  <a:lnTo>
                    <a:pt x="47" y="1174"/>
                  </a:lnTo>
                  <a:lnTo>
                    <a:pt x="47" y="1171"/>
                  </a:lnTo>
                  <a:lnTo>
                    <a:pt x="47" y="1170"/>
                  </a:lnTo>
                  <a:lnTo>
                    <a:pt x="47" y="1169"/>
                  </a:lnTo>
                  <a:lnTo>
                    <a:pt x="46" y="1166"/>
                  </a:lnTo>
                  <a:lnTo>
                    <a:pt x="46" y="1165"/>
                  </a:lnTo>
                  <a:lnTo>
                    <a:pt x="46" y="1162"/>
                  </a:lnTo>
                  <a:lnTo>
                    <a:pt x="44" y="1161"/>
                  </a:lnTo>
                  <a:lnTo>
                    <a:pt x="44" y="1159"/>
                  </a:lnTo>
                  <a:lnTo>
                    <a:pt x="43" y="1157"/>
                  </a:lnTo>
                  <a:lnTo>
                    <a:pt x="41" y="1156"/>
                  </a:lnTo>
                  <a:lnTo>
                    <a:pt x="40" y="1154"/>
                  </a:lnTo>
                  <a:lnTo>
                    <a:pt x="40" y="1153"/>
                  </a:lnTo>
                  <a:lnTo>
                    <a:pt x="39" y="1152"/>
                  </a:lnTo>
                  <a:lnTo>
                    <a:pt x="39" y="1148"/>
                  </a:lnTo>
                  <a:lnTo>
                    <a:pt x="41" y="1146"/>
                  </a:lnTo>
                  <a:lnTo>
                    <a:pt x="43" y="1145"/>
                  </a:lnTo>
                  <a:lnTo>
                    <a:pt x="44" y="1142"/>
                  </a:lnTo>
                  <a:lnTo>
                    <a:pt x="44" y="1140"/>
                  </a:lnTo>
                  <a:lnTo>
                    <a:pt x="47" y="1135"/>
                  </a:lnTo>
                  <a:lnTo>
                    <a:pt x="53" y="1132"/>
                  </a:lnTo>
                  <a:lnTo>
                    <a:pt x="54" y="1128"/>
                  </a:lnTo>
                  <a:lnTo>
                    <a:pt x="51" y="1128"/>
                  </a:lnTo>
                  <a:lnTo>
                    <a:pt x="50" y="1124"/>
                  </a:lnTo>
                  <a:lnTo>
                    <a:pt x="50" y="1123"/>
                  </a:lnTo>
                  <a:lnTo>
                    <a:pt x="50" y="1121"/>
                  </a:lnTo>
                  <a:lnTo>
                    <a:pt x="48" y="1120"/>
                  </a:lnTo>
                  <a:lnTo>
                    <a:pt x="48" y="1118"/>
                  </a:lnTo>
                  <a:lnTo>
                    <a:pt x="48" y="1116"/>
                  </a:lnTo>
                  <a:lnTo>
                    <a:pt x="47" y="1115"/>
                  </a:lnTo>
                  <a:lnTo>
                    <a:pt x="47" y="1114"/>
                  </a:lnTo>
                  <a:lnTo>
                    <a:pt x="47" y="1111"/>
                  </a:lnTo>
                  <a:lnTo>
                    <a:pt x="47" y="1110"/>
                  </a:lnTo>
                  <a:lnTo>
                    <a:pt x="47" y="1108"/>
                  </a:lnTo>
                  <a:lnTo>
                    <a:pt x="47" y="1107"/>
                  </a:lnTo>
                  <a:lnTo>
                    <a:pt x="47" y="1104"/>
                  </a:lnTo>
                  <a:lnTo>
                    <a:pt x="47" y="1103"/>
                  </a:lnTo>
                  <a:lnTo>
                    <a:pt x="47" y="1102"/>
                  </a:lnTo>
                  <a:lnTo>
                    <a:pt x="47" y="1101"/>
                  </a:lnTo>
                  <a:lnTo>
                    <a:pt x="47" y="1098"/>
                  </a:lnTo>
                  <a:lnTo>
                    <a:pt x="47" y="1097"/>
                  </a:lnTo>
                  <a:lnTo>
                    <a:pt x="47" y="1095"/>
                  </a:lnTo>
                  <a:lnTo>
                    <a:pt x="47" y="1093"/>
                  </a:lnTo>
                  <a:lnTo>
                    <a:pt x="48" y="1089"/>
                  </a:lnTo>
                  <a:lnTo>
                    <a:pt x="41" y="1090"/>
                  </a:lnTo>
                  <a:lnTo>
                    <a:pt x="39" y="1090"/>
                  </a:lnTo>
                  <a:lnTo>
                    <a:pt x="34" y="1091"/>
                  </a:lnTo>
                  <a:lnTo>
                    <a:pt x="29" y="1090"/>
                  </a:lnTo>
                  <a:lnTo>
                    <a:pt x="26" y="1090"/>
                  </a:lnTo>
                  <a:lnTo>
                    <a:pt x="23" y="1089"/>
                  </a:lnTo>
                  <a:lnTo>
                    <a:pt x="23" y="1086"/>
                  </a:lnTo>
                  <a:lnTo>
                    <a:pt x="22" y="1082"/>
                  </a:lnTo>
                  <a:lnTo>
                    <a:pt x="22" y="1078"/>
                  </a:lnTo>
                  <a:lnTo>
                    <a:pt x="20" y="1072"/>
                  </a:lnTo>
                  <a:lnTo>
                    <a:pt x="17" y="1070"/>
                  </a:lnTo>
                  <a:lnTo>
                    <a:pt x="15" y="1068"/>
                  </a:lnTo>
                  <a:lnTo>
                    <a:pt x="9" y="1064"/>
                  </a:lnTo>
                  <a:lnTo>
                    <a:pt x="5" y="1061"/>
                  </a:lnTo>
                  <a:lnTo>
                    <a:pt x="5" y="1057"/>
                  </a:lnTo>
                  <a:lnTo>
                    <a:pt x="5" y="1053"/>
                  </a:lnTo>
                  <a:lnTo>
                    <a:pt x="3" y="1049"/>
                  </a:lnTo>
                  <a:lnTo>
                    <a:pt x="0" y="1046"/>
                  </a:lnTo>
                  <a:lnTo>
                    <a:pt x="3" y="1038"/>
                  </a:lnTo>
                  <a:lnTo>
                    <a:pt x="6" y="1035"/>
                  </a:lnTo>
                  <a:lnTo>
                    <a:pt x="6" y="1034"/>
                  </a:lnTo>
                  <a:lnTo>
                    <a:pt x="7" y="1031"/>
                  </a:lnTo>
                  <a:lnTo>
                    <a:pt x="9" y="1030"/>
                  </a:lnTo>
                  <a:lnTo>
                    <a:pt x="12" y="1027"/>
                  </a:lnTo>
                  <a:lnTo>
                    <a:pt x="12" y="1023"/>
                  </a:lnTo>
                  <a:lnTo>
                    <a:pt x="13" y="1019"/>
                  </a:lnTo>
                  <a:lnTo>
                    <a:pt x="15" y="1013"/>
                  </a:lnTo>
                  <a:lnTo>
                    <a:pt x="17" y="1010"/>
                  </a:lnTo>
                  <a:lnTo>
                    <a:pt x="20" y="1008"/>
                  </a:lnTo>
                  <a:lnTo>
                    <a:pt x="23" y="1005"/>
                  </a:lnTo>
                  <a:lnTo>
                    <a:pt x="26" y="1002"/>
                  </a:lnTo>
                  <a:lnTo>
                    <a:pt x="27" y="998"/>
                  </a:lnTo>
                  <a:lnTo>
                    <a:pt x="26" y="994"/>
                  </a:lnTo>
                  <a:lnTo>
                    <a:pt x="27" y="990"/>
                  </a:lnTo>
                  <a:lnTo>
                    <a:pt x="27" y="985"/>
                  </a:lnTo>
                  <a:lnTo>
                    <a:pt x="34" y="983"/>
                  </a:lnTo>
                  <a:lnTo>
                    <a:pt x="36" y="980"/>
                  </a:lnTo>
                  <a:lnTo>
                    <a:pt x="39" y="977"/>
                  </a:lnTo>
                  <a:lnTo>
                    <a:pt x="39" y="975"/>
                  </a:lnTo>
                  <a:lnTo>
                    <a:pt x="43" y="973"/>
                  </a:lnTo>
                  <a:lnTo>
                    <a:pt x="47" y="971"/>
                  </a:lnTo>
                  <a:lnTo>
                    <a:pt x="48" y="971"/>
                  </a:lnTo>
                  <a:lnTo>
                    <a:pt x="51" y="971"/>
                  </a:lnTo>
                  <a:lnTo>
                    <a:pt x="54" y="972"/>
                  </a:lnTo>
                  <a:lnTo>
                    <a:pt x="64" y="968"/>
                  </a:lnTo>
                  <a:lnTo>
                    <a:pt x="68" y="968"/>
                  </a:lnTo>
                  <a:lnTo>
                    <a:pt x="71" y="967"/>
                  </a:lnTo>
                  <a:lnTo>
                    <a:pt x="74" y="967"/>
                  </a:lnTo>
                  <a:lnTo>
                    <a:pt x="80" y="967"/>
                  </a:lnTo>
                  <a:lnTo>
                    <a:pt x="81" y="966"/>
                  </a:lnTo>
                  <a:lnTo>
                    <a:pt x="82" y="964"/>
                  </a:lnTo>
                  <a:lnTo>
                    <a:pt x="87" y="960"/>
                  </a:lnTo>
                  <a:lnTo>
                    <a:pt x="89" y="959"/>
                  </a:lnTo>
                  <a:lnTo>
                    <a:pt x="91" y="956"/>
                  </a:lnTo>
                  <a:lnTo>
                    <a:pt x="94" y="955"/>
                  </a:lnTo>
                  <a:lnTo>
                    <a:pt x="98" y="955"/>
                  </a:lnTo>
                  <a:lnTo>
                    <a:pt x="102" y="952"/>
                  </a:lnTo>
                  <a:lnTo>
                    <a:pt x="108" y="951"/>
                  </a:lnTo>
                  <a:lnTo>
                    <a:pt x="106" y="949"/>
                  </a:lnTo>
                  <a:lnTo>
                    <a:pt x="104" y="945"/>
                  </a:lnTo>
                  <a:lnTo>
                    <a:pt x="104" y="939"/>
                  </a:lnTo>
                  <a:lnTo>
                    <a:pt x="105" y="935"/>
                  </a:lnTo>
                  <a:lnTo>
                    <a:pt x="109" y="932"/>
                  </a:lnTo>
                  <a:lnTo>
                    <a:pt x="108" y="928"/>
                  </a:lnTo>
                  <a:lnTo>
                    <a:pt x="109" y="925"/>
                  </a:lnTo>
                  <a:lnTo>
                    <a:pt x="111" y="922"/>
                  </a:lnTo>
                  <a:lnTo>
                    <a:pt x="114" y="918"/>
                  </a:lnTo>
                  <a:lnTo>
                    <a:pt x="114" y="913"/>
                  </a:lnTo>
                  <a:lnTo>
                    <a:pt x="112" y="909"/>
                  </a:lnTo>
                  <a:lnTo>
                    <a:pt x="111" y="907"/>
                  </a:lnTo>
                  <a:lnTo>
                    <a:pt x="109" y="904"/>
                  </a:lnTo>
                  <a:lnTo>
                    <a:pt x="111" y="900"/>
                  </a:lnTo>
                  <a:lnTo>
                    <a:pt x="112" y="895"/>
                  </a:lnTo>
                  <a:lnTo>
                    <a:pt x="114" y="890"/>
                  </a:lnTo>
                  <a:lnTo>
                    <a:pt x="114" y="888"/>
                  </a:lnTo>
                  <a:lnTo>
                    <a:pt x="114" y="884"/>
                  </a:lnTo>
                  <a:lnTo>
                    <a:pt x="114" y="883"/>
                  </a:lnTo>
                  <a:lnTo>
                    <a:pt x="115" y="880"/>
                  </a:lnTo>
                  <a:lnTo>
                    <a:pt x="115" y="878"/>
                  </a:lnTo>
                  <a:lnTo>
                    <a:pt x="115" y="875"/>
                  </a:lnTo>
                  <a:lnTo>
                    <a:pt x="115" y="871"/>
                  </a:lnTo>
                  <a:lnTo>
                    <a:pt x="116" y="867"/>
                  </a:lnTo>
                  <a:lnTo>
                    <a:pt x="119" y="865"/>
                  </a:lnTo>
                  <a:lnTo>
                    <a:pt x="121" y="861"/>
                  </a:lnTo>
                  <a:lnTo>
                    <a:pt x="122" y="857"/>
                  </a:lnTo>
                  <a:lnTo>
                    <a:pt x="119" y="853"/>
                  </a:lnTo>
                  <a:lnTo>
                    <a:pt x="121" y="850"/>
                  </a:lnTo>
                  <a:lnTo>
                    <a:pt x="119" y="848"/>
                  </a:lnTo>
                  <a:lnTo>
                    <a:pt x="118" y="845"/>
                  </a:lnTo>
                  <a:lnTo>
                    <a:pt x="118" y="840"/>
                  </a:lnTo>
                  <a:lnTo>
                    <a:pt x="112" y="836"/>
                  </a:lnTo>
                  <a:lnTo>
                    <a:pt x="109" y="833"/>
                  </a:lnTo>
                  <a:lnTo>
                    <a:pt x="108" y="832"/>
                  </a:lnTo>
                  <a:lnTo>
                    <a:pt x="109" y="827"/>
                  </a:lnTo>
                  <a:lnTo>
                    <a:pt x="111" y="824"/>
                  </a:lnTo>
                  <a:lnTo>
                    <a:pt x="111" y="820"/>
                  </a:lnTo>
                  <a:lnTo>
                    <a:pt x="111" y="818"/>
                  </a:lnTo>
                  <a:lnTo>
                    <a:pt x="111" y="815"/>
                  </a:lnTo>
                  <a:lnTo>
                    <a:pt x="111" y="814"/>
                  </a:lnTo>
                  <a:lnTo>
                    <a:pt x="114" y="810"/>
                  </a:lnTo>
                  <a:lnTo>
                    <a:pt x="112" y="804"/>
                  </a:lnTo>
                  <a:lnTo>
                    <a:pt x="112" y="801"/>
                  </a:lnTo>
                  <a:lnTo>
                    <a:pt x="112" y="794"/>
                  </a:lnTo>
                  <a:lnTo>
                    <a:pt x="112" y="791"/>
                  </a:lnTo>
                  <a:lnTo>
                    <a:pt x="111" y="787"/>
                  </a:lnTo>
                  <a:lnTo>
                    <a:pt x="106" y="787"/>
                  </a:lnTo>
                  <a:lnTo>
                    <a:pt x="105" y="786"/>
                  </a:lnTo>
                  <a:lnTo>
                    <a:pt x="104" y="785"/>
                  </a:lnTo>
                  <a:lnTo>
                    <a:pt x="102" y="785"/>
                  </a:lnTo>
                  <a:lnTo>
                    <a:pt x="101" y="783"/>
                  </a:lnTo>
                  <a:lnTo>
                    <a:pt x="99" y="782"/>
                  </a:lnTo>
                  <a:lnTo>
                    <a:pt x="98" y="781"/>
                  </a:lnTo>
                  <a:lnTo>
                    <a:pt x="95" y="780"/>
                  </a:lnTo>
                  <a:lnTo>
                    <a:pt x="94" y="778"/>
                  </a:lnTo>
                  <a:lnTo>
                    <a:pt x="92" y="777"/>
                  </a:lnTo>
                  <a:lnTo>
                    <a:pt x="91" y="776"/>
                  </a:lnTo>
                  <a:lnTo>
                    <a:pt x="89" y="774"/>
                  </a:lnTo>
                  <a:lnTo>
                    <a:pt x="88" y="773"/>
                  </a:lnTo>
                  <a:lnTo>
                    <a:pt x="87" y="770"/>
                  </a:lnTo>
                  <a:lnTo>
                    <a:pt x="85" y="770"/>
                  </a:lnTo>
                  <a:lnTo>
                    <a:pt x="84" y="769"/>
                  </a:lnTo>
                  <a:lnTo>
                    <a:pt x="81" y="769"/>
                  </a:lnTo>
                  <a:lnTo>
                    <a:pt x="80" y="768"/>
                  </a:lnTo>
                  <a:lnTo>
                    <a:pt x="78" y="766"/>
                  </a:lnTo>
                  <a:lnTo>
                    <a:pt x="77" y="766"/>
                  </a:lnTo>
                  <a:lnTo>
                    <a:pt x="74" y="765"/>
                  </a:lnTo>
                  <a:lnTo>
                    <a:pt x="73" y="764"/>
                  </a:lnTo>
                  <a:lnTo>
                    <a:pt x="70" y="764"/>
                  </a:lnTo>
                  <a:lnTo>
                    <a:pt x="68" y="763"/>
                  </a:lnTo>
                  <a:lnTo>
                    <a:pt x="63" y="761"/>
                  </a:lnTo>
                  <a:lnTo>
                    <a:pt x="64" y="759"/>
                  </a:lnTo>
                  <a:lnTo>
                    <a:pt x="65" y="757"/>
                  </a:lnTo>
                  <a:lnTo>
                    <a:pt x="65" y="755"/>
                  </a:lnTo>
                  <a:lnTo>
                    <a:pt x="67" y="753"/>
                  </a:lnTo>
                  <a:lnTo>
                    <a:pt x="68" y="751"/>
                  </a:lnTo>
                  <a:lnTo>
                    <a:pt x="70" y="747"/>
                  </a:lnTo>
                  <a:lnTo>
                    <a:pt x="71" y="745"/>
                  </a:lnTo>
                  <a:lnTo>
                    <a:pt x="75" y="745"/>
                  </a:lnTo>
                  <a:lnTo>
                    <a:pt x="77" y="745"/>
                  </a:lnTo>
                  <a:lnTo>
                    <a:pt x="78" y="744"/>
                  </a:lnTo>
                  <a:lnTo>
                    <a:pt x="80" y="743"/>
                  </a:lnTo>
                  <a:lnTo>
                    <a:pt x="81" y="742"/>
                  </a:lnTo>
                  <a:lnTo>
                    <a:pt x="82" y="740"/>
                  </a:lnTo>
                  <a:lnTo>
                    <a:pt x="84" y="739"/>
                  </a:lnTo>
                  <a:lnTo>
                    <a:pt x="85" y="738"/>
                  </a:lnTo>
                  <a:lnTo>
                    <a:pt x="87" y="735"/>
                  </a:lnTo>
                  <a:lnTo>
                    <a:pt x="88" y="734"/>
                  </a:lnTo>
                  <a:lnTo>
                    <a:pt x="89" y="732"/>
                  </a:lnTo>
                  <a:lnTo>
                    <a:pt x="91" y="731"/>
                  </a:lnTo>
                  <a:lnTo>
                    <a:pt x="91" y="730"/>
                  </a:lnTo>
                  <a:lnTo>
                    <a:pt x="92" y="728"/>
                  </a:lnTo>
                  <a:lnTo>
                    <a:pt x="94" y="727"/>
                  </a:lnTo>
                  <a:lnTo>
                    <a:pt x="97" y="726"/>
                  </a:lnTo>
                  <a:lnTo>
                    <a:pt x="98" y="725"/>
                  </a:lnTo>
                  <a:lnTo>
                    <a:pt x="99" y="723"/>
                  </a:lnTo>
                  <a:lnTo>
                    <a:pt x="101" y="722"/>
                  </a:lnTo>
                  <a:lnTo>
                    <a:pt x="102" y="721"/>
                  </a:lnTo>
                  <a:lnTo>
                    <a:pt x="104" y="719"/>
                  </a:lnTo>
                  <a:lnTo>
                    <a:pt x="106" y="717"/>
                  </a:lnTo>
                  <a:lnTo>
                    <a:pt x="109" y="714"/>
                  </a:lnTo>
                  <a:lnTo>
                    <a:pt x="111" y="711"/>
                  </a:lnTo>
                  <a:lnTo>
                    <a:pt x="112" y="709"/>
                  </a:lnTo>
                  <a:lnTo>
                    <a:pt x="112" y="707"/>
                  </a:lnTo>
                  <a:lnTo>
                    <a:pt x="114" y="706"/>
                  </a:lnTo>
                  <a:lnTo>
                    <a:pt x="115" y="705"/>
                  </a:lnTo>
                  <a:lnTo>
                    <a:pt x="118" y="704"/>
                  </a:lnTo>
                  <a:lnTo>
                    <a:pt x="119" y="704"/>
                  </a:lnTo>
                  <a:lnTo>
                    <a:pt x="121" y="702"/>
                  </a:lnTo>
                  <a:lnTo>
                    <a:pt x="122" y="701"/>
                  </a:lnTo>
                  <a:lnTo>
                    <a:pt x="123" y="700"/>
                  </a:lnTo>
                  <a:lnTo>
                    <a:pt x="126" y="698"/>
                  </a:lnTo>
                  <a:lnTo>
                    <a:pt x="128" y="698"/>
                  </a:lnTo>
                  <a:lnTo>
                    <a:pt x="129" y="697"/>
                  </a:lnTo>
                  <a:lnTo>
                    <a:pt x="130" y="696"/>
                  </a:lnTo>
                  <a:lnTo>
                    <a:pt x="132" y="694"/>
                  </a:lnTo>
                  <a:lnTo>
                    <a:pt x="135" y="694"/>
                  </a:lnTo>
                  <a:lnTo>
                    <a:pt x="136" y="693"/>
                  </a:lnTo>
                  <a:lnTo>
                    <a:pt x="138" y="692"/>
                  </a:lnTo>
                  <a:lnTo>
                    <a:pt x="139" y="690"/>
                  </a:lnTo>
                  <a:lnTo>
                    <a:pt x="142" y="690"/>
                  </a:lnTo>
                  <a:lnTo>
                    <a:pt x="143" y="689"/>
                  </a:lnTo>
                  <a:lnTo>
                    <a:pt x="145" y="689"/>
                  </a:lnTo>
                  <a:lnTo>
                    <a:pt x="147" y="689"/>
                  </a:lnTo>
                  <a:lnTo>
                    <a:pt x="149" y="688"/>
                  </a:lnTo>
                  <a:lnTo>
                    <a:pt x="152" y="687"/>
                  </a:lnTo>
                  <a:lnTo>
                    <a:pt x="153" y="685"/>
                  </a:lnTo>
                  <a:lnTo>
                    <a:pt x="155" y="684"/>
                  </a:lnTo>
                  <a:lnTo>
                    <a:pt x="156" y="683"/>
                  </a:lnTo>
                  <a:lnTo>
                    <a:pt x="157" y="681"/>
                  </a:lnTo>
                  <a:lnTo>
                    <a:pt x="159" y="680"/>
                  </a:lnTo>
                  <a:lnTo>
                    <a:pt x="160" y="679"/>
                  </a:lnTo>
                  <a:lnTo>
                    <a:pt x="162" y="677"/>
                  </a:lnTo>
                  <a:lnTo>
                    <a:pt x="163" y="676"/>
                  </a:lnTo>
                  <a:lnTo>
                    <a:pt x="166" y="675"/>
                  </a:lnTo>
                  <a:lnTo>
                    <a:pt x="167" y="675"/>
                  </a:lnTo>
                  <a:lnTo>
                    <a:pt x="169" y="673"/>
                  </a:lnTo>
                  <a:lnTo>
                    <a:pt x="170" y="672"/>
                  </a:lnTo>
                  <a:lnTo>
                    <a:pt x="171" y="671"/>
                  </a:lnTo>
                  <a:lnTo>
                    <a:pt x="174" y="669"/>
                  </a:lnTo>
                  <a:lnTo>
                    <a:pt x="176" y="668"/>
                  </a:lnTo>
                  <a:lnTo>
                    <a:pt x="177" y="667"/>
                  </a:lnTo>
                  <a:lnTo>
                    <a:pt x="179" y="666"/>
                  </a:lnTo>
                  <a:lnTo>
                    <a:pt x="181" y="666"/>
                  </a:lnTo>
                  <a:lnTo>
                    <a:pt x="183" y="664"/>
                  </a:lnTo>
                  <a:lnTo>
                    <a:pt x="184" y="663"/>
                  </a:lnTo>
                  <a:lnTo>
                    <a:pt x="186" y="662"/>
                  </a:lnTo>
                  <a:lnTo>
                    <a:pt x="187" y="660"/>
                  </a:lnTo>
                  <a:lnTo>
                    <a:pt x="188" y="663"/>
                  </a:lnTo>
                  <a:lnTo>
                    <a:pt x="188" y="664"/>
                  </a:lnTo>
                  <a:lnTo>
                    <a:pt x="188" y="666"/>
                  </a:lnTo>
                  <a:lnTo>
                    <a:pt x="188" y="667"/>
                  </a:lnTo>
                  <a:lnTo>
                    <a:pt x="188" y="669"/>
                  </a:lnTo>
                  <a:lnTo>
                    <a:pt x="188" y="671"/>
                  </a:lnTo>
                  <a:lnTo>
                    <a:pt x="188" y="672"/>
                  </a:lnTo>
                  <a:lnTo>
                    <a:pt x="188" y="673"/>
                  </a:lnTo>
                  <a:lnTo>
                    <a:pt x="186" y="677"/>
                  </a:lnTo>
                  <a:lnTo>
                    <a:pt x="187" y="681"/>
                  </a:lnTo>
                  <a:lnTo>
                    <a:pt x="188" y="684"/>
                  </a:lnTo>
                  <a:lnTo>
                    <a:pt x="188" y="688"/>
                  </a:lnTo>
                  <a:lnTo>
                    <a:pt x="187" y="690"/>
                  </a:lnTo>
                  <a:lnTo>
                    <a:pt x="191" y="694"/>
                  </a:lnTo>
                  <a:lnTo>
                    <a:pt x="196" y="696"/>
                  </a:lnTo>
                  <a:lnTo>
                    <a:pt x="200" y="698"/>
                  </a:lnTo>
                  <a:lnTo>
                    <a:pt x="203" y="700"/>
                  </a:lnTo>
                  <a:lnTo>
                    <a:pt x="210" y="701"/>
                  </a:lnTo>
                  <a:lnTo>
                    <a:pt x="214" y="702"/>
                  </a:lnTo>
                  <a:lnTo>
                    <a:pt x="220" y="702"/>
                  </a:lnTo>
                  <a:lnTo>
                    <a:pt x="227" y="704"/>
                  </a:lnTo>
                  <a:lnTo>
                    <a:pt x="232" y="706"/>
                  </a:lnTo>
                  <a:lnTo>
                    <a:pt x="237" y="710"/>
                  </a:lnTo>
                  <a:lnTo>
                    <a:pt x="241" y="713"/>
                  </a:lnTo>
                  <a:lnTo>
                    <a:pt x="246" y="715"/>
                  </a:lnTo>
                  <a:lnTo>
                    <a:pt x="248" y="717"/>
                  </a:lnTo>
                  <a:lnTo>
                    <a:pt x="248" y="722"/>
                  </a:lnTo>
                  <a:lnTo>
                    <a:pt x="252" y="725"/>
                  </a:lnTo>
                  <a:lnTo>
                    <a:pt x="258" y="727"/>
                  </a:lnTo>
                  <a:lnTo>
                    <a:pt x="262" y="728"/>
                  </a:lnTo>
                  <a:lnTo>
                    <a:pt x="266" y="728"/>
                  </a:lnTo>
                  <a:lnTo>
                    <a:pt x="273" y="731"/>
                  </a:lnTo>
                  <a:lnTo>
                    <a:pt x="278" y="731"/>
                  </a:lnTo>
                  <a:lnTo>
                    <a:pt x="282" y="730"/>
                  </a:lnTo>
                  <a:lnTo>
                    <a:pt x="286" y="730"/>
                  </a:lnTo>
                  <a:lnTo>
                    <a:pt x="290" y="728"/>
                  </a:lnTo>
                  <a:lnTo>
                    <a:pt x="296" y="728"/>
                  </a:lnTo>
                  <a:lnTo>
                    <a:pt x="293" y="725"/>
                  </a:lnTo>
                  <a:lnTo>
                    <a:pt x="294" y="723"/>
                  </a:lnTo>
                  <a:lnTo>
                    <a:pt x="296" y="725"/>
                  </a:lnTo>
                  <a:lnTo>
                    <a:pt x="299" y="725"/>
                  </a:lnTo>
                  <a:lnTo>
                    <a:pt x="299" y="727"/>
                  </a:lnTo>
                  <a:lnTo>
                    <a:pt x="306" y="731"/>
                  </a:lnTo>
                  <a:lnTo>
                    <a:pt x="309" y="731"/>
                  </a:lnTo>
                  <a:lnTo>
                    <a:pt x="316" y="732"/>
                  </a:lnTo>
                  <a:lnTo>
                    <a:pt x="321" y="732"/>
                  </a:lnTo>
                  <a:lnTo>
                    <a:pt x="328" y="732"/>
                  </a:lnTo>
                  <a:lnTo>
                    <a:pt x="331" y="734"/>
                  </a:lnTo>
                  <a:lnTo>
                    <a:pt x="335" y="735"/>
                  </a:lnTo>
                  <a:lnTo>
                    <a:pt x="338" y="738"/>
                  </a:lnTo>
                  <a:lnTo>
                    <a:pt x="343" y="742"/>
                  </a:lnTo>
                  <a:lnTo>
                    <a:pt x="345" y="743"/>
                  </a:lnTo>
                  <a:lnTo>
                    <a:pt x="351" y="744"/>
                  </a:lnTo>
                  <a:lnTo>
                    <a:pt x="352" y="747"/>
                  </a:lnTo>
                  <a:lnTo>
                    <a:pt x="357" y="749"/>
                  </a:lnTo>
                  <a:lnTo>
                    <a:pt x="357" y="751"/>
                  </a:lnTo>
                  <a:lnTo>
                    <a:pt x="357" y="755"/>
                  </a:lnTo>
                  <a:lnTo>
                    <a:pt x="355" y="757"/>
                  </a:lnTo>
                  <a:lnTo>
                    <a:pt x="355" y="760"/>
                  </a:lnTo>
                  <a:lnTo>
                    <a:pt x="357" y="765"/>
                  </a:lnTo>
                  <a:lnTo>
                    <a:pt x="360" y="768"/>
                  </a:lnTo>
                  <a:lnTo>
                    <a:pt x="361" y="769"/>
                  </a:lnTo>
                  <a:lnTo>
                    <a:pt x="364" y="776"/>
                  </a:lnTo>
                  <a:lnTo>
                    <a:pt x="367" y="781"/>
                  </a:lnTo>
                  <a:lnTo>
                    <a:pt x="372" y="782"/>
                  </a:lnTo>
                  <a:lnTo>
                    <a:pt x="374" y="786"/>
                  </a:lnTo>
                  <a:lnTo>
                    <a:pt x="376" y="789"/>
                  </a:lnTo>
                  <a:lnTo>
                    <a:pt x="378" y="791"/>
                  </a:lnTo>
                  <a:lnTo>
                    <a:pt x="385" y="794"/>
                  </a:lnTo>
                  <a:lnTo>
                    <a:pt x="388" y="797"/>
                  </a:lnTo>
                  <a:lnTo>
                    <a:pt x="392" y="799"/>
                  </a:lnTo>
                  <a:lnTo>
                    <a:pt x="396" y="801"/>
                  </a:lnTo>
                  <a:lnTo>
                    <a:pt x="399" y="802"/>
                  </a:lnTo>
                  <a:lnTo>
                    <a:pt x="403" y="804"/>
                  </a:lnTo>
                  <a:lnTo>
                    <a:pt x="408" y="806"/>
                  </a:lnTo>
                  <a:lnTo>
                    <a:pt x="410" y="808"/>
                  </a:lnTo>
                  <a:lnTo>
                    <a:pt x="413" y="814"/>
                  </a:lnTo>
                  <a:lnTo>
                    <a:pt x="415" y="816"/>
                  </a:lnTo>
                  <a:lnTo>
                    <a:pt x="415" y="819"/>
                  </a:lnTo>
                  <a:lnTo>
                    <a:pt x="415" y="823"/>
                  </a:lnTo>
                  <a:lnTo>
                    <a:pt x="419" y="824"/>
                  </a:lnTo>
                  <a:lnTo>
                    <a:pt x="429" y="824"/>
                  </a:lnTo>
                  <a:lnTo>
                    <a:pt x="432" y="821"/>
                  </a:lnTo>
                  <a:lnTo>
                    <a:pt x="433" y="820"/>
                  </a:lnTo>
                  <a:lnTo>
                    <a:pt x="433" y="818"/>
                  </a:lnTo>
                  <a:lnTo>
                    <a:pt x="436" y="815"/>
                  </a:lnTo>
                  <a:lnTo>
                    <a:pt x="437" y="815"/>
                  </a:lnTo>
                  <a:lnTo>
                    <a:pt x="442" y="811"/>
                  </a:lnTo>
                  <a:lnTo>
                    <a:pt x="446" y="808"/>
                  </a:lnTo>
                  <a:lnTo>
                    <a:pt x="450" y="804"/>
                  </a:lnTo>
                  <a:lnTo>
                    <a:pt x="453" y="803"/>
                  </a:lnTo>
                  <a:lnTo>
                    <a:pt x="456" y="799"/>
                  </a:lnTo>
                  <a:lnTo>
                    <a:pt x="458" y="798"/>
                  </a:lnTo>
                  <a:lnTo>
                    <a:pt x="461" y="795"/>
                  </a:lnTo>
                  <a:lnTo>
                    <a:pt x="464" y="793"/>
                  </a:lnTo>
                  <a:lnTo>
                    <a:pt x="470" y="787"/>
                  </a:lnTo>
                  <a:lnTo>
                    <a:pt x="471" y="785"/>
                  </a:lnTo>
                  <a:lnTo>
                    <a:pt x="475" y="785"/>
                  </a:lnTo>
                  <a:lnTo>
                    <a:pt x="477" y="785"/>
                  </a:lnTo>
                  <a:lnTo>
                    <a:pt x="480" y="783"/>
                  </a:lnTo>
                  <a:lnTo>
                    <a:pt x="481" y="783"/>
                  </a:lnTo>
                  <a:lnTo>
                    <a:pt x="484" y="783"/>
                  </a:lnTo>
                  <a:lnTo>
                    <a:pt x="485" y="782"/>
                  </a:lnTo>
                  <a:lnTo>
                    <a:pt x="487" y="782"/>
                  </a:lnTo>
                  <a:lnTo>
                    <a:pt x="490" y="782"/>
                  </a:lnTo>
                  <a:lnTo>
                    <a:pt x="491" y="782"/>
                  </a:lnTo>
                  <a:lnTo>
                    <a:pt x="492" y="781"/>
                  </a:lnTo>
                  <a:lnTo>
                    <a:pt x="495" y="781"/>
                  </a:lnTo>
                  <a:lnTo>
                    <a:pt x="497" y="781"/>
                  </a:lnTo>
                  <a:lnTo>
                    <a:pt x="498" y="778"/>
                  </a:lnTo>
                  <a:lnTo>
                    <a:pt x="501" y="780"/>
                  </a:lnTo>
                  <a:lnTo>
                    <a:pt x="504" y="781"/>
                  </a:lnTo>
                  <a:lnTo>
                    <a:pt x="505" y="778"/>
                  </a:lnTo>
                  <a:lnTo>
                    <a:pt x="508" y="778"/>
                  </a:lnTo>
                  <a:lnTo>
                    <a:pt x="511" y="778"/>
                  </a:lnTo>
                  <a:lnTo>
                    <a:pt x="512" y="777"/>
                  </a:lnTo>
                  <a:lnTo>
                    <a:pt x="514" y="777"/>
                  </a:lnTo>
                  <a:lnTo>
                    <a:pt x="516" y="777"/>
                  </a:lnTo>
                  <a:lnTo>
                    <a:pt x="519" y="776"/>
                  </a:lnTo>
                  <a:lnTo>
                    <a:pt x="521" y="776"/>
                  </a:lnTo>
                  <a:lnTo>
                    <a:pt x="524" y="776"/>
                  </a:lnTo>
                  <a:lnTo>
                    <a:pt x="528" y="774"/>
                  </a:lnTo>
                  <a:lnTo>
                    <a:pt x="529" y="774"/>
                  </a:lnTo>
                  <a:lnTo>
                    <a:pt x="533" y="773"/>
                  </a:lnTo>
                  <a:lnTo>
                    <a:pt x="538" y="774"/>
                  </a:lnTo>
                  <a:lnTo>
                    <a:pt x="540" y="774"/>
                  </a:lnTo>
                  <a:lnTo>
                    <a:pt x="542" y="774"/>
                  </a:lnTo>
                  <a:lnTo>
                    <a:pt x="545" y="774"/>
                  </a:lnTo>
                  <a:lnTo>
                    <a:pt x="548" y="774"/>
                  </a:lnTo>
                  <a:lnTo>
                    <a:pt x="549" y="776"/>
                  </a:lnTo>
                  <a:lnTo>
                    <a:pt x="550" y="777"/>
                  </a:lnTo>
                  <a:lnTo>
                    <a:pt x="552" y="777"/>
                  </a:lnTo>
                  <a:lnTo>
                    <a:pt x="553" y="778"/>
                  </a:lnTo>
                  <a:lnTo>
                    <a:pt x="555" y="781"/>
                  </a:lnTo>
                  <a:lnTo>
                    <a:pt x="556" y="782"/>
                  </a:lnTo>
                  <a:lnTo>
                    <a:pt x="556" y="783"/>
                  </a:lnTo>
                  <a:lnTo>
                    <a:pt x="557" y="785"/>
                  </a:lnTo>
                  <a:lnTo>
                    <a:pt x="559" y="786"/>
                  </a:lnTo>
                  <a:lnTo>
                    <a:pt x="559" y="789"/>
                  </a:lnTo>
                  <a:lnTo>
                    <a:pt x="560" y="790"/>
                  </a:lnTo>
                  <a:lnTo>
                    <a:pt x="562" y="791"/>
                  </a:lnTo>
                  <a:lnTo>
                    <a:pt x="563" y="793"/>
                  </a:lnTo>
                  <a:lnTo>
                    <a:pt x="565" y="794"/>
                  </a:lnTo>
                  <a:lnTo>
                    <a:pt x="565" y="797"/>
                  </a:lnTo>
                  <a:lnTo>
                    <a:pt x="566" y="798"/>
                  </a:lnTo>
                  <a:lnTo>
                    <a:pt x="567" y="799"/>
                  </a:lnTo>
                  <a:lnTo>
                    <a:pt x="569" y="801"/>
                  </a:lnTo>
                  <a:lnTo>
                    <a:pt x="570" y="802"/>
                  </a:lnTo>
                  <a:lnTo>
                    <a:pt x="572" y="803"/>
                  </a:lnTo>
                  <a:lnTo>
                    <a:pt x="573" y="804"/>
                  </a:lnTo>
                  <a:lnTo>
                    <a:pt x="574" y="806"/>
                  </a:lnTo>
                  <a:lnTo>
                    <a:pt x="579" y="808"/>
                  </a:lnTo>
                  <a:lnTo>
                    <a:pt x="580" y="811"/>
                  </a:lnTo>
                  <a:lnTo>
                    <a:pt x="581" y="812"/>
                  </a:lnTo>
                  <a:lnTo>
                    <a:pt x="583" y="814"/>
                  </a:lnTo>
                  <a:lnTo>
                    <a:pt x="583" y="815"/>
                  </a:lnTo>
                  <a:lnTo>
                    <a:pt x="584" y="818"/>
                  </a:lnTo>
                  <a:lnTo>
                    <a:pt x="584" y="819"/>
                  </a:lnTo>
                  <a:lnTo>
                    <a:pt x="586" y="820"/>
                  </a:lnTo>
                  <a:lnTo>
                    <a:pt x="587" y="821"/>
                  </a:lnTo>
                  <a:lnTo>
                    <a:pt x="587" y="823"/>
                  </a:lnTo>
                  <a:lnTo>
                    <a:pt x="587" y="825"/>
                  </a:lnTo>
                  <a:lnTo>
                    <a:pt x="587" y="827"/>
                  </a:lnTo>
                  <a:lnTo>
                    <a:pt x="590" y="825"/>
                  </a:lnTo>
                  <a:lnTo>
                    <a:pt x="591" y="825"/>
                  </a:lnTo>
                  <a:lnTo>
                    <a:pt x="593" y="824"/>
                  </a:lnTo>
                  <a:lnTo>
                    <a:pt x="594" y="823"/>
                  </a:lnTo>
                  <a:lnTo>
                    <a:pt x="597" y="821"/>
                  </a:lnTo>
                  <a:lnTo>
                    <a:pt x="598" y="820"/>
                  </a:lnTo>
                  <a:lnTo>
                    <a:pt x="600" y="820"/>
                  </a:lnTo>
                  <a:lnTo>
                    <a:pt x="601" y="819"/>
                  </a:lnTo>
                  <a:lnTo>
                    <a:pt x="603" y="818"/>
                  </a:lnTo>
                  <a:lnTo>
                    <a:pt x="604" y="816"/>
                  </a:lnTo>
                  <a:lnTo>
                    <a:pt x="606" y="815"/>
                  </a:lnTo>
                  <a:lnTo>
                    <a:pt x="607" y="814"/>
                  </a:lnTo>
                  <a:lnTo>
                    <a:pt x="608" y="814"/>
                  </a:lnTo>
                  <a:lnTo>
                    <a:pt x="611" y="812"/>
                  </a:lnTo>
                  <a:lnTo>
                    <a:pt x="613" y="811"/>
                  </a:lnTo>
                  <a:lnTo>
                    <a:pt x="614" y="810"/>
                  </a:lnTo>
                  <a:lnTo>
                    <a:pt x="615" y="808"/>
                  </a:lnTo>
                  <a:lnTo>
                    <a:pt x="617" y="807"/>
                  </a:lnTo>
                  <a:lnTo>
                    <a:pt x="622" y="807"/>
                  </a:lnTo>
                  <a:lnTo>
                    <a:pt x="622" y="804"/>
                  </a:lnTo>
                  <a:lnTo>
                    <a:pt x="622" y="802"/>
                  </a:lnTo>
                  <a:lnTo>
                    <a:pt x="627" y="802"/>
                  </a:lnTo>
                  <a:lnTo>
                    <a:pt x="628" y="803"/>
                  </a:lnTo>
                  <a:lnTo>
                    <a:pt x="630" y="804"/>
                  </a:lnTo>
                  <a:lnTo>
                    <a:pt x="631" y="806"/>
                  </a:lnTo>
                  <a:lnTo>
                    <a:pt x="632" y="807"/>
                  </a:lnTo>
                  <a:lnTo>
                    <a:pt x="634" y="808"/>
                  </a:lnTo>
                  <a:lnTo>
                    <a:pt x="635" y="811"/>
                  </a:lnTo>
                  <a:lnTo>
                    <a:pt x="639" y="812"/>
                  </a:lnTo>
                  <a:lnTo>
                    <a:pt x="634" y="814"/>
                  </a:lnTo>
                  <a:lnTo>
                    <a:pt x="632" y="815"/>
                  </a:lnTo>
                  <a:lnTo>
                    <a:pt x="632" y="816"/>
                  </a:lnTo>
                  <a:lnTo>
                    <a:pt x="632" y="819"/>
                  </a:lnTo>
                  <a:lnTo>
                    <a:pt x="637" y="819"/>
                  </a:lnTo>
                  <a:lnTo>
                    <a:pt x="634" y="823"/>
                  </a:lnTo>
                  <a:lnTo>
                    <a:pt x="638" y="823"/>
                  </a:lnTo>
                  <a:lnTo>
                    <a:pt x="641" y="824"/>
                  </a:lnTo>
                  <a:lnTo>
                    <a:pt x="642" y="824"/>
                  </a:lnTo>
                  <a:lnTo>
                    <a:pt x="645" y="824"/>
                  </a:lnTo>
                  <a:lnTo>
                    <a:pt x="647" y="824"/>
                  </a:lnTo>
                  <a:lnTo>
                    <a:pt x="649" y="824"/>
                  </a:lnTo>
                  <a:lnTo>
                    <a:pt x="651" y="825"/>
                  </a:lnTo>
                  <a:lnTo>
                    <a:pt x="654" y="825"/>
                  </a:lnTo>
                  <a:lnTo>
                    <a:pt x="655" y="825"/>
                  </a:lnTo>
                  <a:lnTo>
                    <a:pt x="656" y="825"/>
                  </a:lnTo>
                  <a:lnTo>
                    <a:pt x="659" y="825"/>
                  </a:lnTo>
                  <a:lnTo>
                    <a:pt x="661" y="825"/>
                  </a:lnTo>
                  <a:lnTo>
                    <a:pt x="663" y="825"/>
                  </a:lnTo>
                  <a:lnTo>
                    <a:pt x="665" y="825"/>
                  </a:lnTo>
                  <a:lnTo>
                    <a:pt x="668" y="825"/>
                  </a:lnTo>
                  <a:lnTo>
                    <a:pt x="669" y="825"/>
                  </a:lnTo>
                  <a:lnTo>
                    <a:pt x="672" y="825"/>
                  </a:lnTo>
                  <a:lnTo>
                    <a:pt x="673" y="825"/>
                  </a:lnTo>
                  <a:lnTo>
                    <a:pt x="676" y="827"/>
                  </a:lnTo>
                  <a:lnTo>
                    <a:pt x="678" y="827"/>
                  </a:lnTo>
                  <a:lnTo>
                    <a:pt x="680" y="827"/>
                  </a:lnTo>
                  <a:lnTo>
                    <a:pt x="682" y="827"/>
                  </a:lnTo>
                  <a:lnTo>
                    <a:pt x="685" y="827"/>
                  </a:lnTo>
                  <a:lnTo>
                    <a:pt x="688" y="827"/>
                  </a:lnTo>
                  <a:lnTo>
                    <a:pt x="689" y="827"/>
                  </a:lnTo>
                  <a:lnTo>
                    <a:pt x="692" y="827"/>
                  </a:lnTo>
                  <a:lnTo>
                    <a:pt x="693" y="827"/>
                  </a:lnTo>
                  <a:lnTo>
                    <a:pt x="696" y="828"/>
                  </a:lnTo>
                  <a:lnTo>
                    <a:pt x="697" y="828"/>
                  </a:lnTo>
                  <a:lnTo>
                    <a:pt x="699" y="828"/>
                  </a:lnTo>
                  <a:lnTo>
                    <a:pt x="702" y="828"/>
                  </a:lnTo>
                  <a:lnTo>
                    <a:pt x="703" y="828"/>
                  </a:lnTo>
                  <a:lnTo>
                    <a:pt x="704" y="828"/>
                  </a:lnTo>
                  <a:lnTo>
                    <a:pt x="707" y="828"/>
                  </a:lnTo>
                  <a:lnTo>
                    <a:pt x="709" y="828"/>
                  </a:lnTo>
                  <a:lnTo>
                    <a:pt x="713" y="828"/>
                  </a:lnTo>
                  <a:lnTo>
                    <a:pt x="717" y="828"/>
                  </a:lnTo>
                  <a:lnTo>
                    <a:pt x="719" y="828"/>
                  </a:lnTo>
                  <a:lnTo>
                    <a:pt x="721" y="828"/>
                  </a:lnTo>
                  <a:lnTo>
                    <a:pt x="723" y="828"/>
                  </a:lnTo>
                  <a:lnTo>
                    <a:pt x="723" y="827"/>
                  </a:lnTo>
                  <a:lnTo>
                    <a:pt x="723" y="825"/>
                  </a:lnTo>
                  <a:lnTo>
                    <a:pt x="724" y="823"/>
                  </a:lnTo>
                  <a:lnTo>
                    <a:pt x="724" y="821"/>
                  </a:lnTo>
                  <a:lnTo>
                    <a:pt x="724" y="820"/>
                  </a:lnTo>
                  <a:lnTo>
                    <a:pt x="726" y="818"/>
                  </a:lnTo>
                  <a:lnTo>
                    <a:pt x="726" y="816"/>
                  </a:lnTo>
                  <a:lnTo>
                    <a:pt x="726" y="814"/>
                  </a:lnTo>
                  <a:lnTo>
                    <a:pt x="726" y="812"/>
                  </a:lnTo>
                  <a:lnTo>
                    <a:pt x="727" y="810"/>
                  </a:lnTo>
                  <a:lnTo>
                    <a:pt x="727" y="808"/>
                  </a:lnTo>
                  <a:lnTo>
                    <a:pt x="727" y="806"/>
                  </a:lnTo>
                  <a:lnTo>
                    <a:pt x="729" y="804"/>
                  </a:lnTo>
                  <a:lnTo>
                    <a:pt x="729" y="803"/>
                  </a:lnTo>
                  <a:lnTo>
                    <a:pt x="729" y="801"/>
                  </a:lnTo>
                  <a:lnTo>
                    <a:pt x="730" y="798"/>
                  </a:lnTo>
                  <a:lnTo>
                    <a:pt x="730" y="797"/>
                  </a:lnTo>
                  <a:lnTo>
                    <a:pt x="730" y="794"/>
                  </a:lnTo>
                  <a:lnTo>
                    <a:pt x="730" y="793"/>
                  </a:lnTo>
                  <a:lnTo>
                    <a:pt x="731" y="791"/>
                  </a:lnTo>
                  <a:lnTo>
                    <a:pt x="731" y="789"/>
                  </a:lnTo>
                  <a:lnTo>
                    <a:pt x="731" y="787"/>
                  </a:lnTo>
                  <a:lnTo>
                    <a:pt x="731" y="786"/>
                  </a:lnTo>
                  <a:lnTo>
                    <a:pt x="733" y="783"/>
                  </a:lnTo>
                  <a:lnTo>
                    <a:pt x="733" y="782"/>
                  </a:lnTo>
                  <a:lnTo>
                    <a:pt x="730" y="782"/>
                  </a:lnTo>
                  <a:lnTo>
                    <a:pt x="729" y="782"/>
                  </a:lnTo>
                  <a:lnTo>
                    <a:pt x="726" y="782"/>
                  </a:lnTo>
                  <a:lnTo>
                    <a:pt x="723" y="780"/>
                  </a:lnTo>
                  <a:lnTo>
                    <a:pt x="719" y="780"/>
                  </a:lnTo>
                  <a:lnTo>
                    <a:pt x="717" y="778"/>
                  </a:lnTo>
                  <a:lnTo>
                    <a:pt x="714" y="777"/>
                  </a:lnTo>
                  <a:lnTo>
                    <a:pt x="713" y="776"/>
                  </a:lnTo>
                  <a:lnTo>
                    <a:pt x="712" y="774"/>
                  </a:lnTo>
                  <a:lnTo>
                    <a:pt x="710" y="773"/>
                  </a:lnTo>
                  <a:lnTo>
                    <a:pt x="709" y="772"/>
                  </a:lnTo>
                  <a:lnTo>
                    <a:pt x="707" y="770"/>
                  </a:lnTo>
                  <a:lnTo>
                    <a:pt x="706" y="769"/>
                  </a:lnTo>
                  <a:lnTo>
                    <a:pt x="704" y="768"/>
                  </a:lnTo>
                  <a:lnTo>
                    <a:pt x="703" y="766"/>
                  </a:lnTo>
                  <a:lnTo>
                    <a:pt x="702" y="764"/>
                  </a:lnTo>
                  <a:lnTo>
                    <a:pt x="702" y="763"/>
                  </a:lnTo>
                  <a:lnTo>
                    <a:pt x="700" y="761"/>
                  </a:lnTo>
                  <a:lnTo>
                    <a:pt x="700" y="759"/>
                  </a:lnTo>
                  <a:lnTo>
                    <a:pt x="700" y="757"/>
                  </a:lnTo>
                  <a:lnTo>
                    <a:pt x="700" y="756"/>
                  </a:lnTo>
                  <a:lnTo>
                    <a:pt x="700" y="755"/>
                  </a:lnTo>
                  <a:lnTo>
                    <a:pt x="699" y="753"/>
                  </a:lnTo>
                  <a:lnTo>
                    <a:pt x="699" y="751"/>
                  </a:lnTo>
                  <a:lnTo>
                    <a:pt x="699" y="749"/>
                  </a:lnTo>
                  <a:lnTo>
                    <a:pt x="699" y="747"/>
                  </a:lnTo>
                  <a:lnTo>
                    <a:pt x="699" y="745"/>
                  </a:lnTo>
                  <a:lnTo>
                    <a:pt x="697" y="744"/>
                  </a:lnTo>
                  <a:lnTo>
                    <a:pt x="697" y="742"/>
                  </a:lnTo>
                  <a:lnTo>
                    <a:pt x="697" y="740"/>
                  </a:lnTo>
                  <a:lnTo>
                    <a:pt x="697" y="738"/>
                  </a:lnTo>
                  <a:lnTo>
                    <a:pt x="697" y="736"/>
                  </a:lnTo>
                  <a:lnTo>
                    <a:pt x="696" y="735"/>
                  </a:lnTo>
                  <a:lnTo>
                    <a:pt x="696" y="732"/>
                  </a:lnTo>
                  <a:lnTo>
                    <a:pt x="696" y="731"/>
                  </a:lnTo>
                  <a:lnTo>
                    <a:pt x="695" y="730"/>
                  </a:lnTo>
                  <a:lnTo>
                    <a:pt x="692" y="730"/>
                  </a:lnTo>
                  <a:lnTo>
                    <a:pt x="690" y="730"/>
                  </a:lnTo>
                  <a:lnTo>
                    <a:pt x="689" y="730"/>
                  </a:lnTo>
                  <a:lnTo>
                    <a:pt x="686" y="730"/>
                  </a:lnTo>
                  <a:lnTo>
                    <a:pt x="685" y="730"/>
                  </a:lnTo>
                  <a:lnTo>
                    <a:pt x="682" y="728"/>
                  </a:lnTo>
                  <a:lnTo>
                    <a:pt x="680" y="728"/>
                  </a:lnTo>
                  <a:lnTo>
                    <a:pt x="679" y="727"/>
                  </a:lnTo>
                  <a:lnTo>
                    <a:pt x="680" y="726"/>
                  </a:lnTo>
                  <a:lnTo>
                    <a:pt x="680" y="725"/>
                  </a:lnTo>
                  <a:lnTo>
                    <a:pt x="682" y="723"/>
                  </a:lnTo>
                  <a:lnTo>
                    <a:pt x="683" y="722"/>
                  </a:lnTo>
                  <a:lnTo>
                    <a:pt x="683" y="721"/>
                  </a:lnTo>
                  <a:lnTo>
                    <a:pt x="685" y="719"/>
                  </a:lnTo>
                  <a:lnTo>
                    <a:pt x="686" y="717"/>
                  </a:lnTo>
                  <a:lnTo>
                    <a:pt x="688" y="715"/>
                  </a:lnTo>
                  <a:lnTo>
                    <a:pt x="689" y="714"/>
                  </a:lnTo>
                  <a:lnTo>
                    <a:pt x="689" y="713"/>
                  </a:lnTo>
                  <a:lnTo>
                    <a:pt x="690" y="711"/>
                  </a:lnTo>
                  <a:lnTo>
                    <a:pt x="692" y="710"/>
                  </a:lnTo>
                  <a:lnTo>
                    <a:pt x="695" y="705"/>
                  </a:lnTo>
                  <a:lnTo>
                    <a:pt x="696" y="705"/>
                  </a:lnTo>
                  <a:lnTo>
                    <a:pt x="697" y="702"/>
                  </a:lnTo>
                  <a:lnTo>
                    <a:pt x="699" y="701"/>
                  </a:lnTo>
                  <a:lnTo>
                    <a:pt x="700" y="700"/>
                  </a:lnTo>
                  <a:lnTo>
                    <a:pt x="700" y="698"/>
                  </a:lnTo>
                  <a:lnTo>
                    <a:pt x="702" y="696"/>
                  </a:lnTo>
                  <a:lnTo>
                    <a:pt x="703" y="694"/>
                  </a:lnTo>
                  <a:lnTo>
                    <a:pt x="702" y="693"/>
                  </a:lnTo>
                  <a:lnTo>
                    <a:pt x="700" y="693"/>
                  </a:lnTo>
                  <a:lnTo>
                    <a:pt x="697" y="693"/>
                  </a:lnTo>
                  <a:lnTo>
                    <a:pt x="696" y="693"/>
                  </a:lnTo>
                  <a:lnTo>
                    <a:pt x="693" y="692"/>
                  </a:lnTo>
                  <a:lnTo>
                    <a:pt x="692" y="692"/>
                  </a:lnTo>
                  <a:lnTo>
                    <a:pt x="692" y="690"/>
                  </a:lnTo>
                  <a:lnTo>
                    <a:pt x="693" y="688"/>
                  </a:lnTo>
                  <a:lnTo>
                    <a:pt x="695" y="687"/>
                  </a:lnTo>
                  <a:lnTo>
                    <a:pt x="695" y="685"/>
                  </a:lnTo>
                  <a:lnTo>
                    <a:pt x="696" y="684"/>
                  </a:lnTo>
                  <a:lnTo>
                    <a:pt x="697" y="683"/>
                  </a:lnTo>
                  <a:lnTo>
                    <a:pt x="699" y="681"/>
                  </a:lnTo>
                  <a:lnTo>
                    <a:pt x="700" y="680"/>
                  </a:lnTo>
                  <a:lnTo>
                    <a:pt x="700" y="679"/>
                  </a:lnTo>
                  <a:lnTo>
                    <a:pt x="702" y="677"/>
                  </a:lnTo>
                  <a:lnTo>
                    <a:pt x="703" y="676"/>
                  </a:lnTo>
                  <a:lnTo>
                    <a:pt x="704" y="673"/>
                  </a:lnTo>
                  <a:lnTo>
                    <a:pt x="704" y="672"/>
                  </a:lnTo>
                  <a:lnTo>
                    <a:pt x="706" y="671"/>
                  </a:lnTo>
                  <a:lnTo>
                    <a:pt x="707" y="669"/>
                  </a:lnTo>
                  <a:lnTo>
                    <a:pt x="709" y="668"/>
                  </a:lnTo>
                  <a:lnTo>
                    <a:pt x="709" y="667"/>
                  </a:lnTo>
                  <a:lnTo>
                    <a:pt x="710" y="666"/>
                  </a:lnTo>
                  <a:lnTo>
                    <a:pt x="712" y="664"/>
                  </a:lnTo>
                  <a:lnTo>
                    <a:pt x="713" y="663"/>
                  </a:lnTo>
                  <a:lnTo>
                    <a:pt x="714" y="662"/>
                  </a:lnTo>
                  <a:lnTo>
                    <a:pt x="716" y="663"/>
                  </a:lnTo>
                  <a:lnTo>
                    <a:pt x="719" y="663"/>
                  </a:lnTo>
                  <a:lnTo>
                    <a:pt x="720" y="663"/>
                  </a:lnTo>
                  <a:lnTo>
                    <a:pt x="721" y="664"/>
                  </a:lnTo>
                  <a:lnTo>
                    <a:pt x="724" y="664"/>
                  </a:lnTo>
                  <a:lnTo>
                    <a:pt x="726" y="666"/>
                  </a:lnTo>
                  <a:lnTo>
                    <a:pt x="727" y="664"/>
                  </a:lnTo>
                  <a:lnTo>
                    <a:pt x="729" y="663"/>
                  </a:lnTo>
                  <a:lnTo>
                    <a:pt x="731" y="663"/>
                  </a:lnTo>
                  <a:lnTo>
                    <a:pt x="733" y="664"/>
                  </a:lnTo>
                  <a:lnTo>
                    <a:pt x="734" y="664"/>
                  </a:lnTo>
                  <a:lnTo>
                    <a:pt x="737" y="664"/>
                  </a:lnTo>
                  <a:lnTo>
                    <a:pt x="738" y="666"/>
                  </a:lnTo>
                  <a:lnTo>
                    <a:pt x="741" y="666"/>
                  </a:lnTo>
                  <a:lnTo>
                    <a:pt x="744" y="667"/>
                  </a:lnTo>
                  <a:lnTo>
                    <a:pt x="745" y="667"/>
                  </a:lnTo>
                  <a:lnTo>
                    <a:pt x="747" y="667"/>
                  </a:lnTo>
                  <a:lnTo>
                    <a:pt x="748" y="668"/>
                  </a:lnTo>
                  <a:lnTo>
                    <a:pt x="751" y="668"/>
                  </a:lnTo>
                  <a:lnTo>
                    <a:pt x="753" y="669"/>
                  </a:lnTo>
                  <a:lnTo>
                    <a:pt x="755" y="669"/>
                  </a:lnTo>
                  <a:lnTo>
                    <a:pt x="757" y="669"/>
                  </a:lnTo>
                  <a:lnTo>
                    <a:pt x="758" y="671"/>
                  </a:lnTo>
                  <a:lnTo>
                    <a:pt x="760" y="671"/>
                  </a:lnTo>
                  <a:lnTo>
                    <a:pt x="762" y="672"/>
                  </a:lnTo>
                  <a:lnTo>
                    <a:pt x="765" y="672"/>
                  </a:lnTo>
                  <a:lnTo>
                    <a:pt x="767" y="671"/>
                  </a:lnTo>
                  <a:lnTo>
                    <a:pt x="767" y="669"/>
                  </a:lnTo>
                  <a:lnTo>
                    <a:pt x="768" y="668"/>
                  </a:lnTo>
                  <a:lnTo>
                    <a:pt x="770" y="667"/>
                  </a:lnTo>
                  <a:lnTo>
                    <a:pt x="771" y="666"/>
                  </a:lnTo>
                  <a:lnTo>
                    <a:pt x="772" y="664"/>
                  </a:lnTo>
                  <a:lnTo>
                    <a:pt x="774" y="662"/>
                  </a:lnTo>
                  <a:lnTo>
                    <a:pt x="774" y="660"/>
                  </a:lnTo>
                  <a:lnTo>
                    <a:pt x="775" y="659"/>
                  </a:lnTo>
                  <a:lnTo>
                    <a:pt x="777" y="658"/>
                  </a:lnTo>
                  <a:lnTo>
                    <a:pt x="777" y="656"/>
                  </a:lnTo>
                  <a:lnTo>
                    <a:pt x="778" y="655"/>
                  </a:lnTo>
                  <a:lnTo>
                    <a:pt x="779" y="655"/>
                  </a:lnTo>
                  <a:lnTo>
                    <a:pt x="781" y="656"/>
                  </a:lnTo>
                  <a:lnTo>
                    <a:pt x="784" y="656"/>
                  </a:lnTo>
                  <a:lnTo>
                    <a:pt x="785" y="658"/>
                  </a:lnTo>
                  <a:lnTo>
                    <a:pt x="786" y="659"/>
                  </a:lnTo>
                  <a:lnTo>
                    <a:pt x="788" y="660"/>
                  </a:lnTo>
                  <a:lnTo>
                    <a:pt x="791" y="660"/>
                  </a:lnTo>
                  <a:lnTo>
                    <a:pt x="792" y="662"/>
                  </a:lnTo>
                  <a:lnTo>
                    <a:pt x="794" y="663"/>
                  </a:lnTo>
                  <a:lnTo>
                    <a:pt x="795" y="663"/>
                  </a:lnTo>
                  <a:lnTo>
                    <a:pt x="798" y="664"/>
                  </a:lnTo>
                  <a:lnTo>
                    <a:pt x="799" y="666"/>
                  </a:lnTo>
                  <a:lnTo>
                    <a:pt x="801" y="667"/>
                  </a:lnTo>
                  <a:lnTo>
                    <a:pt x="802" y="667"/>
                  </a:lnTo>
                  <a:lnTo>
                    <a:pt x="803" y="668"/>
                  </a:lnTo>
                  <a:lnTo>
                    <a:pt x="806" y="669"/>
                  </a:lnTo>
                  <a:lnTo>
                    <a:pt x="808" y="669"/>
                  </a:lnTo>
                  <a:lnTo>
                    <a:pt x="811" y="671"/>
                  </a:lnTo>
                  <a:lnTo>
                    <a:pt x="812" y="672"/>
                  </a:lnTo>
                  <a:lnTo>
                    <a:pt x="813" y="672"/>
                  </a:lnTo>
                  <a:lnTo>
                    <a:pt x="815" y="673"/>
                  </a:lnTo>
                  <a:lnTo>
                    <a:pt x="816" y="675"/>
                  </a:lnTo>
                  <a:lnTo>
                    <a:pt x="819" y="676"/>
                  </a:lnTo>
                  <a:lnTo>
                    <a:pt x="820" y="676"/>
                  </a:lnTo>
                  <a:lnTo>
                    <a:pt x="822" y="677"/>
                  </a:lnTo>
                  <a:lnTo>
                    <a:pt x="823" y="679"/>
                  </a:lnTo>
                  <a:lnTo>
                    <a:pt x="825" y="679"/>
                  </a:lnTo>
                  <a:lnTo>
                    <a:pt x="830" y="681"/>
                  </a:lnTo>
                  <a:lnTo>
                    <a:pt x="833" y="684"/>
                  </a:lnTo>
                  <a:lnTo>
                    <a:pt x="836" y="684"/>
                  </a:lnTo>
                  <a:lnTo>
                    <a:pt x="839" y="684"/>
                  </a:lnTo>
                  <a:lnTo>
                    <a:pt x="840" y="683"/>
                  </a:lnTo>
                  <a:lnTo>
                    <a:pt x="842" y="681"/>
                  </a:lnTo>
                  <a:lnTo>
                    <a:pt x="843" y="680"/>
                  </a:lnTo>
                  <a:lnTo>
                    <a:pt x="844" y="677"/>
                  </a:lnTo>
                  <a:lnTo>
                    <a:pt x="844" y="676"/>
                  </a:lnTo>
                  <a:lnTo>
                    <a:pt x="846" y="675"/>
                  </a:lnTo>
                  <a:lnTo>
                    <a:pt x="847" y="673"/>
                  </a:lnTo>
                  <a:lnTo>
                    <a:pt x="849" y="672"/>
                  </a:lnTo>
                  <a:lnTo>
                    <a:pt x="850" y="671"/>
                  </a:lnTo>
                  <a:lnTo>
                    <a:pt x="852" y="669"/>
                  </a:lnTo>
                  <a:lnTo>
                    <a:pt x="852" y="666"/>
                  </a:lnTo>
                  <a:lnTo>
                    <a:pt x="854" y="666"/>
                  </a:lnTo>
                  <a:lnTo>
                    <a:pt x="854" y="664"/>
                  </a:lnTo>
                  <a:lnTo>
                    <a:pt x="856" y="663"/>
                  </a:lnTo>
                  <a:lnTo>
                    <a:pt x="857" y="662"/>
                  </a:lnTo>
                  <a:lnTo>
                    <a:pt x="859" y="660"/>
                  </a:lnTo>
                  <a:lnTo>
                    <a:pt x="860" y="659"/>
                  </a:lnTo>
                  <a:lnTo>
                    <a:pt x="861" y="658"/>
                  </a:lnTo>
                  <a:lnTo>
                    <a:pt x="863" y="656"/>
                  </a:lnTo>
                  <a:lnTo>
                    <a:pt x="864" y="655"/>
                  </a:lnTo>
                  <a:lnTo>
                    <a:pt x="864" y="654"/>
                  </a:lnTo>
                  <a:lnTo>
                    <a:pt x="866" y="651"/>
                  </a:lnTo>
                  <a:lnTo>
                    <a:pt x="867" y="650"/>
                  </a:lnTo>
                  <a:lnTo>
                    <a:pt x="869" y="649"/>
                  </a:lnTo>
                  <a:lnTo>
                    <a:pt x="870" y="647"/>
                  </a:lnTo>
                  <a:lnTo>
                    <a:pt x="871" y="646"/>
                  </a:lnTo>
                  <a:lnTo>
                    <a:pt x="873" y="645"/>
                  </a:lnTo>
                  <a:lnTo>
                    <a:pt x="874" y="643"/>
                  </a:lnTo>
                  <a:lnTo>
                    <a:pt x="876" y="642"/>
                  </a:lnTo>
                  <a:lnTo>
                    <a:pt x="877" y="641"/>
                  </a:lnTo>
                  <a:lnTo>
                    <a:pt x="878" y="639"/>
                  </a:lnTo>
                  <a:lnTo>
                    <a:pt x="880" y="637"/>
                  </a:lnTo>
                  <a:lnTo>
                    <a:pt x="881" y="635"/>
                  </a:lnTo>
                  <a:lnTo>
                    <a:pt x="880" y="634"/>
                  </a:lnTo>
                  <a:lnTo>
                    <a:pt x="880" y="633"/>
                  </a:lnTo>
                  <a:lnTo>
                    <a:pt x="880" y="630"/>
                  </a:lnTo>
                  <a:lnTo>
                    <a:pt x="878" y="629"/>
                  </a:lnTo>
                  <a:lnTo>
                    <a:pt x="877" y="628"/>
                  </a:lnTo>
                  <a:lnTo>
                    <a:pt x="874" y="628"/>
                  </a:lnTo>
                  <a:lnTo>
                    <a:pt x="873" y="626"/>
                  </a:lnTo>
                  <a:lnTo>
                    <a:pt x="871" y="625"/>
                  </a:lnTo>
                  <a:lnTo>
                    <a:pt x="866" y="624"/>
                  </a:lnTo>
                  <a:lnTo>
                    <a:pt x="863" y="622"/>
                  </a:lnTo>
                  <a:lnTo>
                    <a:pt x="861" y="621"/>
                  </a:lnTo>
                  <a:lnTo>
                    <a:pt x="859" y="621"/>
                  </a:lnTo>
                  <a:lnTo>
                    <a:pt x="857" y="620"/>
                  </a:lnTo>
                  <a:lnTo>
                    <a:pt x="854" y="620"/>
                  </a:lnTo>
                  <a:lnTo>
                    <a:pt x="853" y="618"/>
                  </a:lnTo>
                  <a:lnTo>
                    <a:pt x="852" y="617"/>
                  </a:lnTo>
                  <a:lnTo>
                    <a:pt x="849" y="617"/>
                  </a:lnTo>
                  <a:lnTo>
                    <a:pt x="847" y="616"/>
                  </a:lnTo>
                  <a:lnTo>
                    <a:pt x="846" y="616"/>
                  </a:lnTo>
                  <a:lnTo>
                    <a:pt x="843" y="614"/>
                  </a:lnTo>
                  <a:lnTo>
                    <a:pt x="842" y="613"/>
                  </a:lnTo>
                  <a:lnTo>
                    <a:pt x="840" y="612"/>
                  </a:lnTo>
                  <a:lnTo>
                    <a:pt x="839" y="611"/>
                  </a:lnTo>
                  <a:lnTo>
                    <a:pt x="837" y="609"/>
                  </a:lnTo>
                  <a:lnTo>
                    <a:pt x="835" y="608"/>
                  </a:lnTo>
                  <a:lnTo>
                    <a:pt x="833" y="607"/>
                  </a:lnTo>
                  <a:lnTo>
                    <a:pt x="832" y="607"/>
                  </a:lnTo>
                  <a:lnTo>
                    <a:pt x="830" y="605"/>
                  </a:lnTo>
                  <a:lnTo>
                    <a:pt x="828" y="604"/>
                  </a:lnTo>
                  <a:lnTo>
                    <a:pt x="826" y="604"/>
                  </a:lnTo>
                  <a:lnTo>
                    <a:pt x="825" y="604"/>
                  </a:lnTo>
                  <a:lnTo>
                    <a:pt x="822" y="603"/>
                  </a:lnTo>
                  <a:lnTo>
                    <a:pt x="822" y="601"/>
                  </a:lnTo>
                  <a:lnTo>
                    <a:pt x="820" y="600"/>
                  </a:lnTo>
                  <a:lnTo>
                    <a:pt x="819" y="597"/>
                  </a:lnTo>
                  <a:lnTo>
                    <a:pt x="818" y="596"/>
                  </a:lnTo>
                  <a:lnTo>
                    <a:pt x="816" y="595"/>
                  </a:lnTo>
                  <a:lnTo>
                    <a:pt x="815" y="594"/>
                  </a:lnTo>
                  <a:lnTo>
                    <a:pt x="813" y="592"/>
                  </a:lnTo>
                  <a:lnTo>
                    <a:pt x="813" y="591"/>
                  </a:lnTo>
                  <a:lnTo>
                    <a:pt x="812" y="590"/>
                  </a:lnTo>
                  <a:lnTo>
                    <a:pt x="811" y="587"/>
                  </a:lnTo>
                  <a:lnTo>
                    <a:pt x="809" y="586"/>
                  </a:lnTo>
                  <a:lnTo>
                    <a:pt x="808" y="584"/>
                  </a:lnTo>
                  <a:lnTo>
                    <a:pt x="806" y="583"/>
                  </a:lnTo>
                  <a:lnTo>
                    <a:pt x="805" y="582"/>
                  </a:lnTo>
                  <a:lnTo>
                    <a:pt x="803" y="580"/>
                  </a:lnTo>
                  <a:lnTo>
                    <a:pt x="802" y="578"/>
                  </a:lnTo>
                  <a:lnTo>
                    <a:pt x="801" y="576"/>
                  </a:lnTo>
                  <a:lnTo>
                    <a:pt x="799" y="575"/>
                  </a:lnTo>
                  <a:lnTo>
                    <a:pt x="798" y="574"/>
                  </a:lnTo>
                  <a:lnTo>
                    <a:pt x="796" y="573"/>
                  </a:lnTo>
                  <a:lnTo>
                    <a:pt x="795" y="573"/>
                  </a:lnTo>
                  <a:lnTo>
                    <a:pt x="794" y="571"/>
                  </a:lnTo>
                  <a:lnTo>
                    <a:pt x="792" y="570"/>
                  </a:lnTo>
                  <a:lnTo>
                    <a:pt x="789" y="569"/>
                  </a:lnTo>
                  <a:lnTo>
                    <a:pt x="788" y="567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6" y="563"/>
                  </a:lnTo>
                  <a:lnTo>
                    <a:pt x="786" y="561"/>
                  </a:lnTo>
                  <a:lnTo>
                    <a:pt x="789" y="561"/>
                  </a:lnTo>
                  <a:lnTo>
                    <a:pt x="789" y="557"/>
                  </a:lnTo>
                  <a:lnTo>
                    <a:pt x="791" y="556"/>
                  </a:lnTo>
                  <a:lnTo>
                    <a:pt x="792" y="554"/>
                  </a:lnTo>
                  <a:lnTo>
                    <a:pt x="794" y="552"/>
                  </a:lnTo>
                  <a:lnTo>
                    <a:pt x="794" y="550"/>
                  </a:lnTo>
                  <a:lnTo>
                    <a:pt x="795" y="549"/>
                  </a:lnTo>
                  <a:lnTo>
                    <a:pt x="796" y="548"/>
                  </a:lnTo>
                  <a:lnTo>
                    <a:pt x="798" y="546"/>
                  </a:lnTo>
                  <a:lnTo>
                    <a:pt x="799" y="542"/>
                  </a:lnTo>
                  <a:lnTo>
                    <a:pt x="802" y="544"/>
                  </a:lnTo>
                  <a:lnTo>
                    <a:pt x="803" y="545"/>
                  </a:lnTo>
                  <a:lnTo>
                    <a:pt x="806" y="545"/>
                  </a:lnTo>
                  <a:lnTo>
                    <a:pt x="811" y="546"/>
                  </a:lnTo>
                  <a:lnTo>
                    <a:pt x="813" y="544"/>
                  </a:lnTo>
                  <a:lnTo>
                    <a:pt x="812" y="542"/>
                  </a:lnTo>
                  <a:lnTo>
                    <a:pt x="812" y="541"/>
                  </a:lnTo>
                  <a:lnTo>
                    <a:pt x="811" y="540"/>
                  </a:lnTo>
                  <a:lnTo>
                    <a:pt x="809" y="538"/>
                  </a:lnTo>
                  <a:lnTo>
                    <a:pt x="808" y="536"/>
                  </a:lnTo>
                  <a:lnTo>
                    <a:pt x="808" y="535"/>
                  </a:lnTo>
                  <a:lnTo>
                    <a:pt x="809" y="535"/>
                  </a:lnTo>
                  <a:lnTo>
                    <a:pt x="811" y="533"/>
                  </a:lnTo>
                  <a:lnTo>
                    <a:pt x="812" y="532"/>
                  </a:lnTo>
                  <a:lnTo>
                    <a:pt x="815" y="532"/>
                  </a:lnTo>
                  <a:lnTo>
                    <a:pt x="816" y="531"/>
                  </a:lnTo>
                  <a:lnTo>
                    <a:pt x="818" y="529"/>
                  </a:lnTo>
                  <a:lnTo>
                    <a:pt x="819" y="529"/>
                  </a:lnTo>
                  <a:lnTo>
                    <a:pt x="822" y="528"/>
                  </a:lnTo>
                  <a:lnTo>
                    <a:pt x="823" y="527"/>
                  </a:lnTo>
                  <a:lnTo>
                    <a:pt x="825" y="527"/>
                  </a:lnTo>
                  <a:lnTo>
                    <a:pt x="826" y="525"/>
                  </a:lnTo>
                  <a:lnTo>
                    <a:pt x="829" y="524"/>
                  </a:lnTo>
                  <a:lnTo>
                    <a:pt x="830" y="523"/>
                  </a:lnTo>
                  <a:lnTo>
                    <a:pt x="832" y="523"/>
                  </a:lnTo>
                  <a:lnTo>
                    <a:pt x="833" y="521"/>
                  </a:lnTo>
                  <a:lnTo>
                    <a:pt x="836" y="521"/>
                  </a:lnTo>
                  <a:lnTo>
                    <a:pt x="837" y="520"/>
                  </a:lnTo>
                  <a:lnTo>
                    <a:pt x="839" y="519"/>
                  </a:lnTo>
                  <a:lnTo>
                    <a:pt x="840" y="519"/>
                  </a:lnTo>
                  <a:lnTo>
                    <a:pt x="843" y="518"/>
                  </a:lnTo>
                  <a:lnTo>
                    <a:pt x="844" y="516"/>
                  </a:lnTo>
                  <a:lnTo>
                    <a:pt x="846" y="516"/>
                  </a:lnTo>
                  <a:lnTo>
                    <a:pt x="847" y="515"/>
                  </a:lnTo>
                  <a:lnTo>
                    <a:pt x="849" y="514"/>
                  </a:lnTo>
                  <a:lnTo>
                    <a:pt x="852" y="514"/>
                  </a:lnTo>
                  <a:lnTo>
                    <a:pt x="853" y="512"/>
                  </a:lnTo>
                  <a:lnTo>
                    <a:pt x="854" y="511"/>
                  </a:lnTo>
                  <a:lnTo>
                    <a:pt x="857" y="508"/>
                  </a:lnTo>
                  <a:lnTo>
                    <a:pt x="861" y="507"/>
                  </a:lnTo>
                  <a:lnTo>
                    <a:pt x="864" y="506"/>
                  </a:lnTo>
                  <a:lnTo>
                    <a:pt x="866" y="506"/>
                  </a:lnTo>
                  <a:lnTo>
                    <a:pt x="867" y="504"/>
                  </a:lnTo>
                  <a:lnTo>
                    <a:pt x="869" y="503"/>
                  </a:lnTo>
                  <a:lnTo>
                    <a:pt x="870" y="503"/>
                  </a:lnTo>
                  <a:lnTo>
                    <a:pt x="876" y="502"/>
                  </a:lnTo>
                  <a:lnTo>
                    <a:pt x="878" y="499"/>
                  </a:lnTo>
                  <a:lnTo>
                    <a:pt x="880" y="498"/>
                  </a:lnTo>
                  <a:lnTo>
                    <a:pt x="881" y="497"/>
                  </a:lnTo>
                  <a:lnTo>
                    <a:pt x="884" y="497"/>
                  </a:lnTo>
                  <a:lnTo>
                    <a:pt x="885" y="495"/>
                  </a:lnTo>
                  <a:lnTo>
                    <a:pt x="887" y="494"/>
                  </a:lnTo>
                  <a:lnTo>
                    <a:pt x="890" y="494"/>
                  </a:lnTo>
                  <a:lnTo>
                    <a:pt x="891" y="493"/>
                  </a:lnTo>
                  <a:lnTo>
                    <a:pt x="893" y="491"/>
                  </a:lnTo>
                  <a:lnTo>
                    <a:pt x="894" y="491"/>
                  </a:lnTo>
                  <a:lnTo>
                    <a:pt x="895" y="490"/>
                  </a:lnTo>
                  <a:lnTo>
                    <a:pt x="898" y="489"/>
                  </a:lnTo>
                  <a:lnTo>
                    <a:pt x="900" y="487"/>
                  </a:lnTo>
                  <a:lnTo>
                    <a:pt x="901" y="487"/>
                  </a:lnTo>
                  <a:lnTo>
                    <a:pt x="902" y="486"/>
                  </a:lnTo>
                  <a:lnTo>
                    <a:pt x="905" y="485"/>
                  </a:lnTo>
                  <a:lnTo>
                    <a:pt x="907" y="483"/>
                  </a:lnTo>
                  <a:lnTo>
                    <a:pt x="910" y="482"/>
                  </a:lnTo>
                  <a:lnTo>
                    <a:pt x="911" y="482"/>
                  </a:lnTo>
                  <a:lnTo>
                    <a:pt x="912" y="481"/>
                  </a:lnTo>
                  <a:lnTo>
                    <a:pt x="915" y="480"/>
                  </a:lnTo>
                  <a:lnTo>
                    <a:pt x="915" y="478"/>
                  </a:lnTo>
                  <a:lnTo>
                    <a:pt x="914" y="477"/>
                  </a:lnTo>
                  <a:lnTo>
                    <a:pt x="912" y="476"/>
                  </a:lnTo>
                  <a:lnTo>
                    <a:pt x="911" y="474"/>
                  </a:lnTo>
                  <a:lnTo>
                    <a:pt x="910" y="473"/>
                  </a:lnTo>
                  <a:lnTo>
                    <a:pt x="907" y="472"/>
                  </a:lnTo>
                  <a:lnTo>
                    <a:pt x="905" y="470"/>
                  </a:lnTo>
                  <a:lnTo>
                    <a:pt x="905" y="469"/>
                  </a:lnTo>
                  <a:lnTo>
                    <a:pt x="904" y="468"/>
                  </a:lnTo>
                  <a:lnTo>
                    <a:pt x="902" y="466"/>
                  </a:lnTo>
                  <a:lnTo>
                    <a:pt x="902" y="465"/>
                  </a:lnTo>
                  <a:lnTo>
                    <a:pt x="901" y="464"/>
                  </a:lnTo>
                  <a:lnTo>
                    <a:pt x="900" y="459"/>
                  </a:lnTo>
                  <a:lnTo>
                    <a:pt x="898" y="456"/>
                  </a:lnTo>
                  <a:lnTo>
                    <a:pt x="897" y="455"/>
                  </a:lnTo>
                  <a:lnTo>
                    <a:pt x="897" y="453"/>
                  </a:lnTo>
                  <a:lnTo>
                    <a:pt x="895" y="451"/>
                  </a:lnTo>
                  <a:lnTo>
                    <a:pt x="895" y="449"/>
                  </a:lnTo>
                  <a:lnTo>
                    <a:pt x="895" y="447"/>
                  </a:lnTo>
                  <a:lnTo>
                    <a:pt x="894" y="445"/>
                  </a:lnTo>
                  <a:lnTo>
                    <a:pt x="894" y="444"/>
                  </a:lnTo>
                  <a:lnTo>
                    <a:pt x="894" y="443"/>
                  </a:lnTo>
                  <a:lnTo>
                    <a:pt x="893" y="440"/>
                  </a:lnTo>
                  <a:lnTo>
                    <a:pt x="893" y="439"/>
                  </a:lnTo>
                  <a:lnTo>
                    <a:pt x="893" y="438"/>
                  </a:lnTo>
                  <a:lnTo>
                    <a:pt x="891" y="435"/>
                  </a:lnTo>
                  <a:lnTo>
                    <a:pt x="891" y="434"/>
                  </a:lnTo>
                  <a:lnTo>
                    <a:pt x="891" y="432"/>
                  </a:lnTo>
                  <a:lnTo>
                    <a:pt x="894" y="432"/>
                  </a:lnTo>
                  <a:lnTo>
                    <a:pt x="897" y="431"/>
                  </a:lnTo>
                  <a:lnTo>
                    <a:pt x="898" y="431"/>
                  </a:lnTo>
                  <a:lnTo>
                    <a:pt x="901" y="431"/>
                  </a:lnTo>
                  <a:lnTo>
                    <a:pt x="902" y="431"/>
                  </a:lnTo>
                  <a:lnTo>
                    <a:pt x="905" y="430"/>
                  </a:lnTo>
                  <a:lnTo>
                    <a:pt x="907" y="430"/>
                  </a:lnTo>
                  <a:lnTo>
                    <a:pt x="910" y="430"/>
                  </a:lnTo>
                  <a:lnTo>
                    <a:pt x="911" y="428"/>
                  </a:lnTo>
                  <a:lnTo>
                    <a:pt x="914" y="428"/>
                  </a:lnTo>
                  <a:lnTo>
                    <a:pt x="915" y="428"/>
                  </a:lnTo>
                  <a:lnTo>
                    <a:pt x="918" y="428"/>
                  </a:lnTo>
                  <a:lnTo>
                    <a:pt x="919" y="428"/>
                  </a:lnTo>
                  <a:lnTo>
                    <a:pt x="921" y="427"/>
                  </a:lnTo>
                  <a:lnTo>
                    <a:pt x="924" y="427"/>
                  </a:lnTo>
                  <a:lnTo>
                    <a:pt x="925" y="427"/>
                  </a:lnTo>
                  <a:lnTo>
                    <a:pt x="929" y="426"/>
                  </a:lnTo>
                  <a:lnTo>
                    <a:pt x="935" y="422"/>
                  </a:lnTo>
                  <a:lnTo>
                    <a:pt x="938" y="422"/>
                  </a:lnTo>
                  <a:lnTo>
                    <a:pt x="939" y="421"/>
                  </a:lnTo>
                  <a:lnTo>
                    <a:pt x="942" y="421"/>
                  </a:lnTo>
                  <a:lnTo>
                    <a:pt x="943" y="421"/>
                  </a:lnTo>
                  <a:lnTo>
                    <a:pt x="946" y="421"/>
                  </a:lnTo>
                  <a:lnTo>
                    <a:pt x="948" y="421"/>
                  </a:lnTo>
                  <a:lnTo>
                    <a:pt x="949" y="421"/>
                  </a:lnTo>
                  <a:lnTo>
                    <a:pt x="952" y="421"/>
                  </a:lnTo>
                  <a:lnTo>
                    <a:pt x="953" y="421"/>
                  </a:lnTo>
                  <a:lnTo>
                    <a:pt x="955" y="421"/>
                  </a:lnTo>
                  <a:lnTo>
                    <a:pt x="958" y="421"/>
                  </a:lnTo>
                  <a:lnTo>
                    <a:pt x="959" y="421"/>
                  </a:lnTo>
                  <a:lnTo>
                    <a:pt x="960" y="422"/>
                  </a:lnTo>
                  <a:lnTo>
                    <a:pt x="960" y="424"/>
                  </a:lnTo>
                  <a:lnTo>
                    <a:pt x="960" y="426"/>
                  </a:lnTo>
                  <a:lnTo>
                    <a:pt x="959" y="427"/>
                  </a:lnTo>
                  <a:lnTo>
                    <a:pt x="958" y="428"/>
                  </a:lnTo>
                  <a:lnTo>
                    <a:pt x="956" y="430"/>
                  </a:lnTo>
                  <a:lnTo>
                    <a:pt x="955" y="432"/>
                  </a:lnTo>
                  <a:lnTo>
                    <a:pt x="956" y="434"/>
                  </a:lnTo>
                  <a:lnTo>
                    <a:pt x="958" y="434"/>
                  </a:lnTo>
                  <a:lnTo>
                    <a:pt x="960" y="435"/>
                  </a:lnTo>
                  <a:lnTo>
                    <a:pt x="962" y="436"/>
                  </a:lnTo>
                  <a:lnTo>
                    <a:pt x="963" y="438"/>
                  </a:lnTo>
                  <a:lnTo>
                    <a:pt x="965" y="438"/>
                  </a:lnTo>
                  <a:lnTo>
                    <a:pt x="967" y="438"/>
                  </a:lnTo>
                  <a:lnTo>
                    <a:pt x="967" y="436"/>
                  </a:lnTo>
                  <a:lnTo>
                    <a:pt x="969" y="435"/>
                  </a:lnTo>
                  <a:lnTo>
                    <a:pt x="970" y="434"/>
                  </a:lnTo>
                  <a:lnTo>
                    <a:pt x="970" y="431"/>
                  </a:lnTo>
                  <a:lnTo>
                    <a:pt x="972" y="430"/>
                  </a:lnTo>
                  <a:lnTo>
                    <a:pt x="973" y="428"/>
                  </a:lnTo>
                  <a:lnTo>
                    <a:pt x="973" y="427"/>
                  </a:lnTo>
                  <a:lnTo>
                    <a:pt x="973" y="424"/>
                  </a:lnTo>
                  <a:lnTo>
                    <a:pt x="975" y="423"/>
                  </a:lnTo>
                  <a:lnTo>
                    <a:pt x="975" y="422"/>
                  </a:lnTo>
                  <a:lnTo>
                    <a:pt x="976" y="421"/>
                  </a:lnTo>
                  <a:lnTo>
                    <a:pt x="979" y="421"/>
                  </a:lnTo>
                  <a:lnTo>
                    <a:pt x="980" y="421"/>
                  </a:lnTo>
                  <a:lnTo>
                    <a:pt x="983" y="421"/>
                  </a:lnTo>
                  <a:lnTo>
                    <a:pt x="984" y="421"/>
                  </a:lnTo>
                  <a:lnTo>
                    <a:pt x="987" y="421"/>
                  </a:lnTo>
                  <a:lnTo>
                    <a:pt x="989" y="421"/>
                  </a:lnTo>
                  <a:lnTo>
                    <a:pt x="992" y="421"/>
                  </a:lnTo>
                  <a:lnTo>
                    <a:pt x="993" y="421"/>
                  </a:lnTo>
                  <a:lnTo>
                    <a:pt x="996" y="421"/>
                  </a:lnTo>
                  <a:lnTo>
                    <a:pt x="997" y="421"/>
                  </a:lnTo>
                  <a:lnTo>
                    <a:pt x="999" y="421"/>
                  </a:lnTo>
                  <a:lnTo>
                    <a:pt x="1001" y="421"/>
                  </a:lnTo>
                  <a:lnTo>
                    <a:pt x="1004" y="421"/>
                  </a:lnTo>
                  <a:lnTo>
                    <a:pt x="1006" y="421"/>
                  </a:lnTo>
                  <a:lnTo>
                    <a:pt x="1010" y="419"/>
                  </a:lnTo>
                  <a:lnTo>
                    <a:pt x="1011" y="418"/>
                  </a:lnTo>
                  <a:lnTo>
                    <a:pt x="1014" y="419"/>
                  </a:lnTo>
                  <a:lnTo>
                    <a:pt x="1016" y="419"/>
                  </a:lnTo>
                  <a:lnTo>
                    <a:pt x="1018" y="419"/>
                  </a:lnTo>
                  <a:lnTo>
                    <a:pt x="1020" y="419"/>
                  </a:lnTo>
                  <a:lnTo>
                    <a:pt x="1023" y="419"/>
                  </a:lnTo>
                  <a:lnTo>
                    <a:pt x="1027" y="421"/>
                  </a:lnTo>
                  <a:lnTo>
                    <a:pt x="1027" y="419"/>
                  </a:lnTo>
                  <a:lnTo>
                    <a:pt x="1027" y="417"/>
                  </a:lnTo>
                  <a:lnTo>
                    <a:pt x="1027" y="415"/>
                  </a:lnTo>
                  <a:lnTo>
                    <a:pt x="1025" y="413"/>
                  </a:lnTo>
                  <a:lnTo>
                    <a:pt x="1025" y="411"/>
                  </a:lnTo>
                  <a:lnTo>
                    <a:pt x="1025" y="409"/>
                  </a:lnTo>
                  <a:lnTo>
                    <a:pt x="1025" y="407"/>
                  </a:lnTo>
                  <a:lnTo>
                    <a:pt x="1025" y="405"/>
                  </a:lnTo>
                  <a:lnTo>
                    <a:pt x="1028" y="405"/>
                  </a:lnTo>
                  <a:lnTo>
                    <a:pt x="1030" y="405"/>
                  </a:lnTo>
                  <a:lnTo>
                    <a:pt x="1033" y="404"/>
                  </a:lnTo>
                  <a:lnTo>
                    <a:pt x="1034" y="404"/>
                  </a:lnTo>
                  <a:lnTo>
                    <a:pt x="1037" y="404"/>
                  </a:lnTo>
                  <a:lnTo>
                    <a:pt x="1038" y="404"/>
                  </a:lnTo>
                  <a:lnTo>
                    <a:pt x="1040" y="405"/>
                  </a:lnTo>
                  <a:lnTo>
                    <a:pt x="1042" y="405"/>
                  </a:lnTo>
                  <a:lnTo>
                    <a:pt x="1044" y="406"/>
                  </a:lnTo>
                  <a:lnTo>
                    <a:pt x="1047" y="406"/>
                  </a:lnTo>
                  <a:lnTo>
                    <a:pt x="1048" y="406"/>
                  </a:lnTo>
                  <a:lnTo>
                    <a:pt x="1051" y="407"/>
                  </a:lnTo>
                  <a:lnTo>
                    <a:pt x="1052" y="407"/>
                  </a:lnTo>
                  <a:lnTo>
                    <a:pt x="1055" y="407"/>
                  </a:lnTo>
                  <a:lnTo>
                    <a:pt x="1057" y="409"/>
                  </a:lnTo>
                  <a:lnTo>
                    <a:pt x="1059" y="409"/>
                  </a:lnTo>
                  <a:lnTo>
                    <a:pt x="1061" y="410"/>
                  </a:lnTo>
                  <a:lnTo>
                    <a:pt x="1062" y="410"/>
                  </a:lnTo>
                  <a:lnTo>
                    <a:pt x="1065" y="410"/>
                  </a:lnTo>
                  <a:lnTo>
                    <a:pt x="1066" y="411"/>
                  </a:lnTo>
                  <a:lnTo>
                    <a:pt x="1069" y="411"/>
                  </a:lnTo>
                  <a:lnTo>
                    <a:pt x="1071" y="413"/>
                  </a:lnTo>
                  <a:lnTo>
                    <a:pt x="1074" y="413"/>
                  </a:lnTo>
                  <a:lnTo>
                    <a:pt x="1075" y="414"/>
                  </a:lnTo>
                  <a:lnTo>
                    <a:pt x="1079" y="414"/>
                  </a:lnTo>
                  <a:lnTo>
                    <a:pt x="1082" y="415"/>
                  </a:lnTo>
                  <a:lnTo>
                    <a:pt x="1083" y="415"/>
                  </a:lnTo>
                  <a:lnTo>
                    <a:pt x="1085" y="415"/>
                  </a:lnTo>
                  <a:lnTo>
                    <a:pt x="1088" y="417"/>
                  </a:lnTo>
                  <a:lnTo>
                    <a:pt x="1089" y="417"/>
                  </a:lnTo>
                  <a:lnTo>
                    <a:pt x="1092" y="418"/>
                  </a:lnTo>
                  <a:lnTo>
                    <a:pt x="1093" y="418"/>
                  </a:lnTo>
                  <a:lnTo>
                    <a:pt x="1096" y="418"/>
                  </a:lnTo>
                  <a:lnTo>
                    <a:pt x="1098" y="419"/>
                  </a:lnTo>
                  <a:lnTo>
                    <a:pt x="1100" y="419"/>
                  </a:lnTo>
                  <a:lnTo>
                    <a:pt x="1102" y="421"/>
                  </a:lnTo>
                  <a:lnTo>
                    <a:pt x="1103" y="421"/>
                  </a:lnTo>
                  <a:lnTo>
                    <a:pt x="1106" y="422"/>
                  </a:lnTo>
                  <a:lnTo>
                    <a:pt x="1107" y="422"/>
                  </a:lnTo>
                  <a:lnTo>
                    <a:pt x="1110" y="422"/>
                  </a:lnTo>
                  <a:lnTo>
                    <a:pt x="1112" y="423"/>
                  </a:lnTo>
                  <a:lnTo>
                    <a:pt x="1115" y="423"/>
                  </a:lnTo>
                  <a:lnTo>
                    <a:pt x="1116" y="423"/>
                  </a:lnTo>
                  <a:lnTo>
                    <a:pt x="1119" y="424"/>
                  </a:lnTo>
                  <a:lnTo>
                    <a:pt x="1120" y="424"/>
                  </a:lnTo>
                  <a:lnTo>
                    <a:pt x="1122" y="424"/>
                  </a:lnTo>
                  <a:lnTo>
                    <a:pt x="1124" y="426"/>
                  </a:lnTo>
                  <a:lnTo>
                    <a:pt x="1126" y="426"/>
                  </a:lnTo>
                  <a:lnTo>
                    <a:pt x="1129" y="427"/>
                  </a:lnTo>
                  <a:lnTo>
                    <a:pt x="1130" y="427"/>
                  </a:lnTo>
                  <a:lnTo>
                    <a:pt x="1134" y="426"/>
                  </a:lnTo>
                  <a:lnTo>
                    <a:pt x="1134" y="424"/>
                  </a:lnTo>
                  <a:lnTo>
                    <a:pt x="1134" y="422"/>
                  </a:lnTo>
                  <a:lnTo>
                    <a:pt x="1134" y="421"/>
                  </a:lnTo>
                  <a:lnTo>
                    <a:pt x="1133" y="419"/>
                  </a:lnTo>
                  <a:lnTo>
                    <a:pt x="1133" y="417"/>
                  </a:lnTo>
                  <a:lnTo>
                    <a:pt x="1131" y="415"/>
                  </a:lnTo>
                  <a:lnTo>
                    <a:pt x="1130" y="414"/>
                  </a:lnTo>
                  <a:lnTo>
                    <a:pt x="1129" y="411"/>
                  </a:lnTo>
                  <a:lnTo>
                    <a:pt x="1124" y="413"/>
                  </a:lnTo>
                  <a:lnTo>
                    <a:pt x="1123" y="413"/>
                  </a:lnTo>
                  <a:lnTo>
                    <a:pt x="1122" y="413"/>
                  </a:lnTo>
                  <a:lnTo>
                    <a:pt x="1119" y="411"/>
                  </a:lnTo>
                  <a:lnTo>
                    <a:pt x="1117" y="411"/>
                  </a:lnTo>
                  <a:lnTo>
                    <a:pt x="1116" y="410"/>
                  </a:lnTo>
                  <a:lnTo>
                    <a:pt x="1115" y="409"/>
                  </a:lnTo>
                  <a:lnTo>
                    <a:pt x="1113" y="409"/>
                  </a:lnTo>
                  <a:lnTo>
                    <a:pt x="1112" y="406"/>
                  </a:lnTo>
                  <a:lnTo>
                    <a:pt x="1110" y="405"/>
                  </a:lnTo>
                  <a:lnTo>
                    <a:pt x="1107" y="405"/>
                  </a:lnTo>
                  <a:lnTo>
                    <a:pt x="1106" y="405"/>
                  </a:lnTo>
                  <a:lnTo>
                    <a:pt x="1103" y="404"/>
                  </a:lnTo>
                  <a:lnTo>
                    <a:pt x="1102" y="404"/>
                  </a:lnTo>
                  <a:lnTo>
                    <a:pt x="1099" y="404"/>
                  </a:lnTo>
                  <a:lnTo>
                    <a:pt x="1098" y="404"/>
                  </a:lnTo>
                  <a:lnTo>
                    <a:pt x="1096" y="404"/>
                  </a:lnTo>
                  <a:lnTo>
                    <a:pt x="1093" y="402"/>
                  </a:lnTo>
                  <a:lnTo>
                    <a:pt x="1092" y="402"/>
                  </a:lnTo>
                  <a:lnTo>
                    <a:pt x="1090" y="402"/>
                  </a:lnTo>
                  <a:lnTo>
                    <a:pt x="1088" y="402"/>
                  </a:lnTo>
                  <a:lnTo>
                    <a:pt x="1086" y="402"/>
                  </a:lnTo>
                  <a:lnTo>
                    <a:pt x="1085" y="402"/>
                  </a:lnTo>
                  <a:lnTo>
                    <a:pt x="1082" y="401"/>
                  </a:lnTo>
                  <a:lnTo>
                    <a:pt x="1081" y="400"/>
                  </a:lnTo>
                  <a:lnTo>
                    <a:pt x="1079" y="400"/>
                  </a:lnTo>
                  <a:lnTo>
                    <a:pt x="1076" y="398"/>
                  </a:lnTo>
                  <a:lnTo>
                    <a:pt x="1075" y="398"/>
                  </a:lnTo>
                  <a:lnTo>
                    <a:pt x="1072" y="397"/>
                  </a:lnTo>
                  <a:lnTo>
                    <a:pt x="1071" y="396"/>
                  </a:lnTo>
                  <a:lnTo>
                    <a:pt x="1069" y="396"/>
                  </a:lnTo>
                  <a:lnTo>
                    <a:pt x="1066" y="394"/>
                  </a:lnTo>
                  <a:lnTo>
                    <a:pt x="1065" y="394"/>
                  </a:lnTo>
                  <a:lnTo>
                    <a:pt x="1062" y="393"/>
                  </a:lnTo>
                  <a:lnTo>
                    <a:pt x="1061" y="392"/>
                  </a:lnTo>
                  <a:lnTo>
                    <a:pt x="1059" y="392"/>
                  </a:lnTo>
                  <a:lnTo>
                    <a:pt x="1057" y="390"/>
                  </a:lnTo>
                  <a:lnTo>
                    <a:pt x="1055" y="389"/>
                  </a:lnTo>
                  <a:lnTo>
                    <a:pt x="1054" y="388"/>
                  </a:lnTo>
                  <a:lnTo>
                    <a:pt x="1052" y="386"/>
                  </a:lnTo>
                  <a:lnTo>
                    <a:pt x="1051" y="385"/>
                  </a:lnTo>
                  <a:lnTo>
                    <a:pt x="1049" y="384"/>
                  </a:lnTo>
                  <a:lnTo>
                    <a:pt x="1048" y="383"/>
                  </a:lnTo>
                  <a:lnTo>
                    <a:pt x="1047" y="381"/>
                  </a:lnTo>
                  <a:lnTo>
                    <a:pt x="1047" y="380"/>
                  </a:lnTo>
                  <a:lnTo>
                    <a:pt x="1045" y="379"/>
                  </a:lnTo>
                  <a:lnTo>
                    <a:pt x="1044" y="377"/>
                  </a:lnTo>
                  <a:lnTo>
                    <a:pt x="1044" y="375"/>
                  </a:lnTo>
                  <a:lnTo>
                    <a:pt x="1044" y="372"/>
                  </a:lnTo>
                  <a:lnTo>
                    <a:pt x="1042" y="369"/>
                  </a:lnTo>
                  <a:lnTo>
                    <a:pt x="1044" y="368"/>
                  </a:lnTo>
                  <a:lnTo>
                    <a:pt x="1042" y="366"/>
                  </a:lnTo>
                  <a:lnTo>
                    <a:pt x="1041" y="364"/>
                  </a:lnTo>
                  <a:lnTo>
                    <a:pt x="1040" y="363"/>
                  </a:lnTo>
                  <a:lnTo>
                    <a:pt x="1038" y="360"/>
                  </a:lnTo>
                  <a:lnTo>
                    <a:pt x="1038" y="359"/>
                  </a:lnTo>
                  <a:lnTo>
                    <a:pt x="1037" y="358"/>
                  </a:lnTo>
                  <a:lnTo>
                    <a:pt x="1035" y="356"/>
                  </a:lnTo>
                  <a:lnTo>
                    <a:pt x="1035" y="355"/>
                  </a:lnTo>
                  <a:lnTo>
                    <a:pt x="1034" y="354"/>
                  </a:lnTo>
                  <a:lnTo>
                    <a:pt x="1034" y="351"/>
                  </a:lnTo>
                  <a:lnTo>
                    <a:pt x="1034" y="350"/>
                  </a:lnTo>
                  <a:lnTo>
                    <a:pt x="1033" y="349"/>
                  </a:lnTo>
                  <a:lnTo>
                    <a:pt x="1033" y="346"/>
                  </a:lnTo>
                  <a:lnTo>
                    <a:pt x="1031" y="345"/>
                  </a:lnTo>
                  <a:lnTo>
                    <a:pt x="1031" y="343"/>
                  </a:lnTo>
                  <a:lnTo>
                    <a:pt x="1030" y="341"/>
                  </a:lnTo>
                  <a:lnTo>
                    <a:pt x="1030" y="339"/>
                  </a:lnTo>
                  <a:lnTo>
                    <a:pt x="1028" y="338"/>
                  </a:lnTo>
                  <a:lnTo>
                    <a:pt x="1027" y="337"/>
                  </a:lnTo>
                  <a:lnTo>
                    <a:pt x="1027" y="334"/>
                  </a:lnTo>
                  <a:lnTo>
                    <a:pt x="1025" y="333"/>
                  </a:lnTo>
                  <a:lnTo>
                    <a:pt x="1024" y="330"/>
                  </a:lnTo>
                  <a:lnTo>
                    <a:pt x="1024" y="329"/>
                  </a:lnTo>
                  <a:lnTo>
                    <a:pt x="1024" y="326"/>
                  </a:lnTo>
                  <a:lnTo>
                    <a:pt x="1023" y="325"/>
                  </a:lnTo>
                  <a:lnTo>
                    <a:pt x="1023" y="324"/>
                  </a:lnTo>
                  <a:lnTo>
                    <a:pt x="1023" y="321"/>
                  </a:lnTo>
                  <a:lnTo>
                    <a:pt x="1023" y="320"/>
                  </a:lnTo>
                  <a:lnTo>
                    <a:pt x="1021" y="317"/>
                  </a:lnTo>
                  <a:lnTo>
                    <a:pt x="1021" y="316"/>
                  </a:lnTo>
                  <a:lnTo>
                    <a:pt x="1021" y="314"/>
                  </a:lnTo>
                  <a:lnTo>
                    <a:pt x="1021" y="312"/>
                  </a:lnTo>
                  <a:lnTo>
                    <a:pt x="1020" y="311"/>
                  </a:lnTo>
                  <a:lnTo>
                    <a:pt x="1020" y="309"/>
                  </a:lnTo>
                  <a:lnTo>
                    <a:pt x="1020" y="307"/>
                  </a:lnTo>
                  <a:lnTo>
                    <a:pt x="1020" y="305"/>
                  </a:lnTo>
                  <a:lnTo>
                    <a:pt x="1020" y="303"/>
                  </a:lnTo>
                  <a:lnTo>
                    <a:pt x="1020" y="301"/>
                  </a:lnTo>
                  <a:lnTo>
                    <a:pt x="1018" y="300"/>
                  </a:lnTo>
                  <a:lnTo>
                    <a:pt x="1018" y="297"/>
                  </a:lnTo>
                  <a:lnTo>
                    <a:pt x="1018" y="296"/>
                  </a:lnTo>
                  <a:lnTo>
                    <a:pt x="1018" y="293"/>
                  </a:lnTo>
                  <a:lnTo>
                    <a:pt x="1018" y="292"/>
                  </a:lnTo>
                  <a:lnTo>
                    <a:pt x="1018" y="290"/>
                  </a:lnTo>
                  <a:lnTo>
                    <a:pt x="1018" y="288"/>
                  </a:lnTo>
                  <a:lnTo>
                    <a:pt x="1018" y="287"/>
                  </a:lnTo>
                  <a:lnTo>
                    <a:pt x="1018" y="286"/>
                  </a:lnTo>
                  <a:lnTo>
                    <a:pt x="1018" y="283"/>
                  </a:lnTo>
                  <a:lnTo>
                    <a:pt x="1018" y="282"/>
                  </a:lnTo>
                  <a:lnTo>
                    <a:pt x="1018" y="280"/>
                  </a:lnTo>
                  <a:lnTo>
                    <a:pt x="1018" y="279"/>
                  </a:lnTo>
                  <a:lnTo>
                    <a:pt x="1018" y="276"/>
                  </a:lnTo>
                  <a:lnTo>
                    <a:pt x="1018" y="275"/>
                  </a:lnTo>
                  <a:lnTo>
                    <a:pt x="1018" y="273"/>
                  </a:lnTo>
                  <a:lnTo>
                    <a:pt x="1018" y="271"/>
                  </a:lnTo>
                  <a:lnTo>
                    <a:pt x="1020" y="269"/>
                  </a:lnTo>
                  <a:lnTo>
                    <a:pt x="1020" y="267"/>
                  </a:lnTo>
                  <a:lnTo>
                    <a:pt x="1020" y="266"/>
                  </a:lnTo>
                  <a:lnTo>
                    <a:pt x="1021" y="265"/>
                  </a:lnTo>
                  <a:lnTo>
                    <a:pt x="1021" y="263"/>
                  </a:lnTo>
                  <a:lnTo>
                    <a:pt x="1023" y="261"/>
                  </a:lnTo>
                  <a:lnTo>
                    <a:pt x="1024" y="259"/>
                  </a:lnTo>
                  <a:lnTo>
                    <a:pt x="1025" y="258"/>
                  </a:lnTo>
                  <a:lnTo>
                    <a:pt x="1027" y="257"/>
                  </a:lnTo>
                  <a:lnTo>
                    <a:pt x="1028" y="257"/>
                  </a:lnTo>
                  <a:lnTo>
                    <a:pt x="1030" y="255"/>
                  </a:lnTo>
                  <a:lnTo>
                    <a:pt x="1031" y="254"/>
                  </a:lnTo>
                  <a:lnTo>
                    <a:pt x="1033" y="253"/>
                  </a:lnTo>
                  <a:lnTo>
                    <a:pt x="1034" y="252"/>
                  </a:lnTo>
                  <a:lnTo>
                    <a:pt x="1035" y="250"/>
                  </a:lnTo>
                  <a:lnTo>
                    <a:pt x="1040" y="248"/>
                  </a:lnTo>
                  <a:lnTo>
                    <a:pt x="1042" y="245"/>
                  </a:lnTo>
                  <a:lnTo>
                    <a:pt x="1045" y="242"/>
                  </a:lnTo>
                  <a:lnTo>
                    <a:pt x="1045" y="237"/>
                  </a:lnTo>
                  <a:lnTo>
                    <a:pt x="1049" y="238"/>
                  </a:lnTo>
                  <a:lnTo>
                    <a:pt x="1051" y="237"/>
                  </a:lnTo>
                  <a:lnTo>
                    <a:pt x="1052" y="237"/>
                  </a:lnTo>
                  <a:lnTo>
                    <a:pt x="1057" y="235"/>
                  </a:lnTo>
                  <a:lnTo>
                    <a:pt x="1057" y="232"/>
                  </a:lnTo>
                  <a:lnTo>
                    <a:pt x="1059" y="231"/>
                  </a:lnTo>
                  <a:lnTo>
                    <a:pt x="1061" y="229"/>
                  </a:lnTo>
                  <a:lnTo>
                    <a:pt x="1062" y="228"/>
                  </a:lnTo>
                  <a:lnTo>
                    <a:pt x="1064" y="227"/>
                  </a:lnTo>
                  <a:lnTo>
                    <a:pt x="1066" y="225"/>
                  </a:lnTo>
                  <a:lnTo>
                    <a:pt x="1068" y="225"/>
                  </a:lnTo>
                  <a:lnTo>
                    <a:pt x="1069" y="224"/>
                  </a:lnTo>
                  <a:lnTo>
                    <a:pt x="1071" y="223"/>
                  </a:lnTo>
                  <a:lnTo>
                    <a:pt x="1072" y="221"/>
                  </a:lnTo>
                  <a:lnTo>
                    <a:pt x="1074" y="220"/>
                  </a:lnTo>
                  <a:lnTo>
                    <a:pt x="1075" y="219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79" y="216"/>
                  </a:lnTo>
                  <a:lnTo>
                    <a:pt x="1081" y="215"/>
                  </a:lnTo>
                  <a:lnTo>
                    <a:pt x="1082" y="214"/>
                  </a:lnTo>
                  <a:lnTo>
                    <a:pt x="1083" y="212"/>
                  </a:lnTo>
                  <a:lnTo>
                    <a:pt x="1085" y="211"/>
                  </a:lnTo>
                  <a:lnTo>
                    <a:pt x="1086" y="208"/>
                  </a:lnTo>
                  <a:lnTo>
                    <a:pt x="1088" y="208"/>
                  </a:lnTo>
                  <a:lnTo>
                    <a:pt x="1090" y="206"/>
                  </a:lnTo>
                  <a:lnTo>
                    <a:pt x="1092" y="204"/>
                  </a:lnTo>
                  <a:lnTo>
                    <a:pt x="1093" y="203"/>
                  </a:lnTo>
                  <a:lnTo>
                    <a:pt x="1095" y="202"/>
                  </a:lnTo>
                  <a:lnTo>
                    <a:pt x="1096" y="199"/>
                  </a:lnTo>
                  <a:lnTo>
                    <a:pt x="1098" y="198"/>
                  </a:lnTo>
                  <a:lnTo>
                    <a:pt x="1099" y="197"/>
                  </a:lnTo>
                  <a:lnTo>
                    <a:pt x="1100" y="195"/>
                  </a:lnTo>
                  <a:lnTo>
                    <a:pt x="1102" y="194"/>
                  </a:lnTo>
                  <a:lnTo>
                    <a:pt x="1103" y="194"/>
                  </a:lnTo>
                  <a:lnTo>
                    <a:pt x="1106" y="193"/>
                  </a:lnTo>
                  <a:lnTo>
                    <a:pt x="1107" y="193"/>
                  </a:lnTo>
                  <a:lnTo>
                    <a:pt x="1109" y="193"/>
                  </a:lnTo>
                  <a:lnTo>
                    <a:pt x="1112" y="193"/>
                  </a:lnTo>
                  <a:lnTo>
                    <a:pt x="1113" y="193"/>
                  </a:lnTo>
                  <a:lnTo>
                    <a:pt x="1116" y="193"/>
                  </a:lnTo>
                  <a:lnTo>
                    <a:pt x="1117" y="194"/>
                  </a:lnTo>
                  <a:lnTo>
                    <a:pt x="1120" y="194"/>
                  </a:lnTo>
                  <a:lnTo>
                    <a:pt x="1122" y="194"/>
                  </a:lnTo>
                  <a:lnTo>
                    <a:pt x="1124" y="195"/>
                  </a:lnTo>
                  <a:lnTo>
                    <a:pt x="1126" y="195"/>
                  </a:lnTo>
                  <a:lnTo>
                    <a:pt x="1127" y="195"/>
                  </a:lnTo>
                  <a:lnTo>
                    <a:pt x="1130" y="197"/>
                  </a:lnTo>
                  <a:lnTo>
                    <a:pt x="1131" y="197"/>
                  </a:lnTo>
                  <a:lnTo>
                    <a:pt x="1134" y="198"/>
                  </a:lnTo>
                  <a:lnTo>
                    <a:pt x="1136" y="197"/>
                  </a:lnTo>
                  <a:lnTo>
                    <a:pt x="1136" y="195"/>
                  </a:lnTo>
                  <a:lnTo>
                    <a:pt x="1137" y="193"/>
                  </a:lnTo>
                  <a:lnTo>
                    <a:pt x="1139" y="191"/>
                  </a:lnTo>
                  <a:lnTo>
                    <a:pt x="1139" y="190"/>
                  </a:lnTo>
                  <a:lnTo>
                    <a:pt x="1140" y="189"/>
                  </a:lnTo>
                  <a:lnTo>
                    <a:pt x="1140" y="186"/>
                  </a:lnTo>
                  <a:lnTo>
                    <a:pt x="1141" y="183"/>
                  </a:lnTo>
                  <a:lnTo>
                    <a:pt x="1143" y="182"/>
                  </a:lnTo>
                  <a:lnTo>
                    <a:pt x="1143" y="179"/>
                  </a:lnTo>
                  <a:lnTo>
                    <a:pt x="1144" y="178"/>
                  </a:lnTo>
                  <a:lnTo>
                    <a:pt x="1144" y="177"/>
                  </a:lnTo>
                  <a:lnTo>
                    <a:pt x="1146" y="176"/>
                  </a:lnTo>
                  <a:lnTo>
                    <a:pt x="1146" y="173"/>
                  </a:lnTo>
                  <a:lnTo>
                    <a:pt x="1147" y="172"/>
                  </a:lnTo>
                  <a:lnTo>
                    <a:pt x="1147" y="170"/>
                  </a:lnTo>
                  <a:lnTo>
                    <a:pt x="1147" y="169"/>
                  </a:lnTo>
                  <a:lnTo>
                    <a:pt x="1148" y="166"/>
                  </a:lnTo>
                  <a:lnTo>
                    <a:pt x="1148" y="165"/>
                  </a:lnTo>
                  <a:lnTo>
                    <a:pt x="1150" y="164"/>
                  </a:lnTo>
                  <a:lnTo>
                    <a:pt x="1150" y="162"/>
                  </a:lnTo>
                  <a:lnTo>
                    <a:pt x="1151" y="160"/>
                  </a:lnTo>
                  <a:lnTo>
                    <a:pt x="1151" y="159"/>
                  </a:lnTo>
                  <a:lnTo>
                    <a:pt x="1153" y="157"/>
                  </a:lnTo>
                  <a:lnTo>
                    <a:pt x="1154" y="155"/>
                  </a:lnTo>
                  <a:lnTo>
                    <a:pt x="1154" y="153"/>
                  </a:lnTo>
                  <a:lnTo>
                    <a:pt x="1156" y="152"/>
                  </a:lnTo>
                  <a:lnTo>
                    <a:pt x="1157" y="151"/>
                  </a:lnTo>
                  <a:lnTo>
                    <a:pt x="1157" y="149"/>
                  </a:lnTo>
                  <a:lnTo>
                    <a:pt x="1158" y="147"/>
                  </a:lnTo>
                  <a:lnTo>
                    <a:pt x="1158" y="145"/>
                  </a:lnTo>
                  <a:lnTo>
                    <a:pt x="1160" y="144"/>
                  </a:lnTo>
                  <a:lnTo>
                    <a:pt x="1160" y="141"/>
                  </a:lnTo>
                  <a:lnTo>
                    <a:pt x="1161" y="140"/>
                  </a:lnTo>
                  <a:lnTo>
                    <a:pt x="1161" y="139"/>
                  </a:lnTo>
                  <a:lnTo>
                    <a:pt x="1161" y="138"/>
                  </a:lnTo>
                  <a:lnTo>
                    <a:pt x="1163" y="135"/>
                  </a:lnTo>
                  <a:lnTo>
                    <a:pt x="1163" y="134"/>
                  </a:lnTo>
                  <a:lnTo>
                    <a:pt x="1164" y="132"/>
                  </a:lnTo>
                  <a:lnTo>
                    <a:pt x="1165" y="130"/>
                  </a:lnTo>
                  <a:lnTo>
                    <a:pt x="1167" y="128"/>
                  </a:lnTo>
                  <a:lnTo>
                    <a:pt x="1167" y="127"/>
                  </a:lnTo>
                  <a:lnTo>
                    <a:pt x="1168" y="126"/>
                  </a:lnTo>
                  <a:lnTo>
                    <a:pt x="1170" y="124"/>
                  </a:lnTo>
                  <a:lnTo>
                    <a:pt x="1170" y="122"/>
                  </a:lnTo>
                  <a:lnTo>
                    <a:pt x="1171" y="121"/>
                  </a:lnTo>
                  <a:lnTo>
                    <a:pt x="1172" y="119"/>
                  </a:lnTo>
                  <a:lnTo>
                    <a:pt x="1174" y="119"/>
                  </a:lnTo>
                  <a:lnTo>
                    <a:pt x="1175" y="121"/>
                  </a:lnTo>
                  <a:lnTo>
                    <a:pt x="1178" y="121"/>
                  </a:lnTo>
                  <a:lnTo>
                    <a:pt x="1180" y="122"/>
                  </a:lnTo>
                  <a:lnTo>
                    <a:pt x="1181" y="123"/>
                  </a:lnTo>
                  <a:lnTo>
                    <a:pt x="1184" y="123"/>
                  </a:lnTo>
                  <a:lnTo>
                    <a:pt x="1185" y="124"/>
                  </a:lnTo>
                  <a:lnTo>
                    <a:pt x="1187" y="126"/>
                  </a:lnTo>
                  <a:lnTo>
                    <a:pt x="1189" y="126"/>
                  </a:lnTo>
                  <a:lnTo>
                    <a:pt x="1191" y="127"/>
                  </a:lnTo>
                  <a:lnTo>
                    <a:pt x="1192" y="128"/>
                  </a:lnTo>
                  <a:lnTo>
                    <a:pt x="1194" y="127"/>
                  </a:lnTo>
                  <a:lnTo>
                    <a:pt x="1194" y="124"/>
                  </a:lnTo>
                  <a:lnTo>
                    <a:pt x="1195" y="123"/>
                  </a:lnTo>
                  <a:lnTo>
                    <a:pt x="1197" y="122"/>
                  </a:lnTo>
                  <a:lnTo>
                    <a:pt x="1197" y="121"/>
                  </a:lnTo>
                  <a:lnTo>
                    <a:pt x="1198" y="119"/>
                  </a:lnTo>
                  <a:lnTo>
                    <a:pt x="1199" y="118"/>
                  </a:lnTo>
                  <a:lnTo>
                    <a:pt x="1201" y="115"/>
                  </a:lnTo>
                  <a:lnTo>
                    <a:pt x="1201" y="114"/>
                  </a:lnTo>
                  <a:lnTo>
                    <a:pt x="1202" y="113"/>
                  </a:lnTo>
                  <a:lnTo>
                    <a:pt x="1204" y="110"/>
                  </a:lnTo>
                  <a:lnTo>
                    <a:pt x="1205" y="109"/>
                  </a:lnTo>
                  <a:lnTo>
                    <a:pt x="1205" y="107"/>
                  </a:lnTo>
                  <a:lnTo>
                    <a:pt x="1206" y="106"/>
                  </a:lnTo>
                  <a:lnTo>
                    <a:pt x="1208" y="105"/>
                  </a:lnTo>
                  <a:lnTo>
                    <a:pt x="1208" y="102"/>
                  </a:lnTo>
                  <a:lnTo>
                    <a:pt x="1209" y="101"/>
                  </a:lnTo>
                  <a:lnTo>
                    <a:pt x="1211" y="100"/>
                  </a:lnTo>
                  <a:lnTo>
                    <a:pt x="1209" y="98"/>
                  </a:lnTo>
                  <a:lnTo>
                    <a:pt x="1208" y="97"/>
                  </a:lnTo>
                  <a:lnTo>
                    <a:pt x="1206" y="96"/>
                  </a:lnTo>
                  <a:lnTo>
                    <a:pt x="1205" y="94"/>
                  </a:lnTo>
                  <a:lnTo>
                    <a:pt x="1204" y="93"/>
                  </a:lnTo>
                  <a:lnTo>
                    <a:pt x="1202" y="92"/>
                  </a:lnTo>
                  <a:lnTo>
                    <a:pt x="1201" y="90"/>
                  </a:lnTo>
                  <a:lnTo>
                    <a:pt x="1198" y="89"/>
                  </a:lnTo>
                  <a:lnTo>
                    <a:pt x="1197" y="88"/>
                  </a:lnTo>
                  <a:lnTo>
                    <a:pt x="1195" y="86"/>
                  </a:lnTo>
                  <a:lnTo>
                    <a:pt x="1195" y="85"/>
                  </a:lnTo>
                  <a:lnTo>
                    <a:pt x="1197" y="83"/>
                  </a:lnTo>
                  <a:lnTo>
                    <a:pt x="1197" y="81"/>
                  </a:lnTo>
                  <a:lnTo>
                    <a:pt x="1198" y="80"/>
                  </a:lnTo>
                  <a:lnTo>
                    <a:pt x="1198" y="79"/>
                  </a:lnTo>
                  <a:lnTo>
                    <a:pt x="1199" y="77"/>
                  </a:lnTo>
                  <a:lnTo>
                    <a:pt x="1201" y="76"/>
                  </a:lnTo>
                  <a:lnTo>
                    <a:pt x="1202" y="73"/>
                  </a:lnTo>
                  <a:lnTo>
                    <a:pt x="1202" y="72"/>
                  </a:lnTo>
                  <a:lnTo>
                    <a:pt x="1204" y="71"/>
                  </a:lnTo>
                  <a:lnTo>
                    <a:pt x="1205" y="69"/>
                  </a:lnTo>
                  <a:lnTo>
                    <a:pt x="1206" y="68"/>
                  </a:lnTo>
                  <a:lnTo>
                    <a:pt x="1208" y="66"/>
                  </a:lnTo>
                  <a:lnTo>
                    <a:pt x="1209" y="64"/>
                  </a:lnTo>
                  <a:lnTo>
                    <a:pt x="1211" y="63"/>
                  </a:lnTo>
                  <a:lnTo>
                    <a:pt x="1211" y="62"/>
                  </a:lnTo>
                  <a:lnTo>
                    <a:pt x="1212" y="60"/>
                  </a:lnTo>
                  <a:lnTo>
                    <a:pt x="1213" y="59"/>
                  </a:lnTo>
                  <a:lnTo>
                    <a:pt x="1215" y="58"/>
                  </a:lnTo>
                  <a:lnTo>
                    <a:pt x="1215" y="56"/>
                  </a:lnTo>
                  <a:lnTo>
                    <a:pt x="1216" y="55"/>
                  </a:lnTo>
                  <a:lnTo>
                    <a:pt x="1218" y="52"/>
                  </a:lnTo>
                  <a:lnTo>
                    <a:pt x="1219" y="51"/>
                  </a:lnTo>
                  <a:lnTo>
                    <a:pt x="1219" y="50"/>
                  </a:lnTo>
                  <a:lnTo>
                    <a:pt x="1221" y="48"/>
                  </a:lnTo>
                  <a:lnTo>
                    <a:pt x="1222" y="47"/>
                  </a:lnTo>
                  <a:lnTo>
                    <a:pt x="1223" y="45"/>
                  </a:lnTo>
                  <a:lnTo>
                    <a:pt x="1223" y="43"/>
                  </a:lnTo>
                  <a:lnTo>
                    <a:pt x="1225" y="42"/>
                  </a:lnTo>
                  <a:lnTo>
                    <a:pt x="1226" y="41"/>
                  </a:lnTo>
                  <a:lnTo>
                    <a:pt x="1226" y="39"/>
                  </a:lnTo>
                  <a:lnTo>
                    <a:pt x="1228" y="37"/>
                  </a:lnTo>
                  <a:lnTo>
                    <a:pt x="1228" y="35"/>
                  </a:lnTo>
                  <a:lnTo>
                    <a:pt x="1229" y="34"/>
                  </a:lnTo>
                  <a:lnTo>
                    <a:pt x="1230" y="33"/>
                  </a:lnTo>
                  <a:lnTo>
                    <a:pt x="1230" y="31"/>
                  </a:lnTo>
                  <a:lnTo>
                    <a:pt x="1232" y="30"/>
                  </a:lnTo>
                  <a:lnTo>
                    <a:pt x="1233" y="28"/>
                  </a:lnTo>
                  <a:lnTo>
                    <a:pt x="1233" y="26"/>
                  </a:lnTo>
                  <a:lnTo>
                    <a:pt x="1235" y="25"/>
                  </a:lnTo>
                  <a:lnTo>
                    <a:pt x="1236" y="24"/>
                  </a:lnTo>
                  <a:lnTo>
                    <a:pt x="1236" y="22"/>
                  </a:lnTo>
                  <a:lnTo>
                    <a:pt x="1238" y="21"/>
                  </a:lnTo>
                  <a:lnTo>
                    <a:pt x="1239" y="18"/>
                  </a:lnTo>
                  <a:lnTo>
                    <a:pt x="1240" y="17"/>
                  </a:lnTo>
                  <a:lnTo>
                    <a:pt x="1240" y="13"/>
                  </a:lnTo>
                  <a:lnTo>
                    <a:pt x="1245" y="13"/>
                  </a:lnTo>
                  <a:lnTo>
                    <a:pt x="1245" y="10"/>
                  </a:lnTo>
                  <a:lnTo>
                    <a:pt x="1245" y="9"/>
                  </a:lnTo>
                  <a:lnTo>
                    <a:pt x="1246" y="8"/>
                  </a:lnTo>
                  <a:lnTo>
                    <a:pt x="1247" y="5"/>
                  </a:lnTo>
                  <a:lnTo>
                    <a:pt x="1249" y="4"/>
                  </a:lnTo>
                  <a:lnTo>
                    <a:pt x="1252" y="0"/>
                  </a:lnTo>
                  <a:lnTo>
                    <a:pt x="1256" y="5"/>
                  </a:lnTo>
                  <a:lnTo>
                    <a:pt x="1257" y="7"/>
                  </a:lnTo>
                  <a:lnTo>
                    <a:pt x="1262" y="8"/>
                  </a:lnTo>
                  <a:lnTo>
                    <a:pt x="1267" y="8"/>
                  </a:lnTo>
                  <a:lnTo>
                    <a:pt x="1271" y="7"/>
                  </a:lnTo>
                  <a:lnTo>
                    <a:pt x="1274" y="7"/>
                  </a:lnTo>
                  <a:lnTo>
                    <a:pt x="1279" y="7"/>
                  </a:lnTo>
                  <a:lnTo>
                    <a:pt x="1281" y="9"/>
                  </a:lnTo>
                  <a:lnTo>
                    <a:pt x="1284" y="13"/>
                  </a:lnTo>
                  <a:lnTo>
                    <a:pt x="1288" y="17"/>
                  </a:lnTo>
                  <a:lnTo>
                    <a:pt x="1291" y="20"/>
                  </a:lnTo>
                  <a:lnTo>
                    <a:pt x="1294" y="21"/>
                  </a:lnTo>
                  <a:lnTo>
                    <a:pt x="1300" y="24"/>
                  </a:lnTo>
                  <a:lnTo>
                    <a:pt x="1303" y="25"/>
                  </a:lnTo>
                  <a:lnTo>
                    <a:pt x="1307" y="26"/>
                  </a:lnTo>
                  <a:lnTo>
                    <a:pt x="1308" y="26"/>
                  </a:lnTo>
                  <a:lnTo>
                    <a:pt x="1314" y="26"/>
                  </a:lnTo>
                  <a:lnTo>
                    <a:pt x="1317" y="26"/>
                  </a:lnTo>
                  <a:lnTo>
                    <a:pt x="1320" y="26"/>
                  </a:lnTo>
                  <a:lnTo>
                    <a:pt x="1322" y="26"/>
                  </a:lnTo>
                  <a:lnTo>
                    <a:pt x="1325" y="26"/>
                  </a:lnTo>
                  <a:lnTo>
                    <a:pt x="1328" y="26"/>
                  </a:lnTo>
                  <a:lnTo>
                    <a:pt x="1331" y="25"/>
                  </a:lnTo>
                  <a:lnTo>
                    <a:pt x="1332" y="25"/>
                  </a:lnTo>
                  <a:lnTo>
                    <a:pt x="1338" y="24"/>
                  </a:lnTo>
                  <a:lnTo>
                    <a:pt x="1342" y="22"/>
                  </a:lnTo>
                  <a:lnTo>
                    <a:pt x="1344" y="22"/>
                  </a:lnTo>
                  <a:lnTo>
                    <a:pt x="1346" y="21"/>
                  </a:lnTo>
                  <a:lnTo>
                    <a:pt x="1348" y="21"/>
                  </a:lnTo>
                  <a:lnTo>
                    <a:pt x="1349" y="20"/>
                  </a:lnTo>
                  <a:lnTo>
                    <a:pt x="1352" y="20"/>
                  </a:lnTo>
                  <a:lnTo>
                    <a:pt x="1355" y="18"/>
                  </a:lnTo>
                  <a:lnTo>
                    <a:pt x="1356" y="18"/>
                  </a:lnTo>
                  <a:lnTo>
                    <a:pt x="1359" y="18"/>
                  </a:lnTo>
                  <a:lnTo>
                    <a:pt x="1361" y="17"/>
                  </a:lnTo>
                  <a:lnTo>
                    <a:pt x="1365" y="16"/>
                  </a:lnTo>
                  <a:lnTo>
                    <a:pt x="1369" y="14"/>
                  </a:lnTo>
                  <a:lnTo>
                    <a:pt x="1375" y="14"/>
                  </a:lnTo>
                  <a:lnTo>
                    <a:pt x="1380" y="13"/>
                  </a:lnTo>
                  <a:lnTo>
                    <a:pt x="1385" y="12"/>
                  </a:lnTo>
                  <a:lnTo>
                    <a:pt x="1389" y="12"/>
                  </a:lnTo>
                  <a:lnTo>
                    <a:pt x="1392" y="13"/>
                  </a:lnTo>
                  <a:lnTo>
                    <a:pt x="1396" y="13"/>
                  </a:lnTo>
                  <a:lnTo>
                    <a:pt x="1399" y="16"/>
                  </a:lnTo>
                  <a:lnTo>
                    <a:pt x="1404" y="17"/>
                  </a:lnTo>
                  <a:lnTo>
                    <a:pt x="1406" y="18"/>
                  </a:lnTo>
                  <a:lnTo>
                    <a:pt x="1410" y="20"/>
                  </a:lnTo>
                  <a:lnTo>
                    <a:pt x="1411" y="20"/>
                  </a:lnTo>
                  <a:lnTo>
                    <a:pt x="1414" y="21"/>
                  </a:lnTo>
                  <a:lnTo>
                    <a:pt x="1418" y="21"/>
                  </a:lnTo>
                  <a:lnTo>
                    <a:pt x="1421" y="22"/>
                  </a:lnTo>
                  <a:lnTo>
                    <a:pt x="1424" y="24"/>
                  </a:lnTo>
                  <a:lnTo>
                    <a:pt x="1427" y="24"/>
                  </a:lnTo>
                  <a:lnTo>
                    <a:pt x="1431" y="25"/>
                  </a:lnTo>
                  <a:lnTo>
                    <a:pt x="1434" y="26"/>
                  </a:lnTo>
                  <a:lnTo>
                    <a:pt x="1437" y="28"/>
                  </a:lnTo>
                  <a:lnTo>
                    <a:pt x="1440" y="29"/>
                  </a:lnTo>
                  <a:lnTo>
                    <a:pt x="1444" y="30"/>
                  </a:lnTo>
                  <a:lnTo>
                    <a:pt x="1447" y="31"/>
                  </a:lnTo>
                  <a:lnTo>
                    <a:pt x="1448" y="33"/>
                  </a:lnTo>
                  <a:lnTo>
                    <a:pt x="1448" y="37"/>
                  </a:lnTo>
                  <a:lnTo>
                    <a:pt x="1450" y="39"/>
                  </a:lnTo>
                  <a:lnTo>
                    <a:pt x="1448" y="41"/>
                  </a:lnTo>
                  <a:lnTo>
                    <a:pt x="1448" y="43"/>
                  </a:lnTo>
                  <a:lnTo>
                    <a:pt x="1448" y="46"/>
                  </a:lnTo>
                  <a:lnTo>
                    <a:pt x="1445" y="47"/>
                  </a:lnTo>
                  <a:lnTo>
                    <a:pt x="1444" y="50"/>
                  </a:lnTo>
                  <a:lnTo>
                    <a:pt x="1443" y="51"/>
                  </a:lnTo>
                  <a:lnTo>
                    <a:pt x="1441" y="54"/>
                  </a:lnTo>
                  <a:lnTo>
                    <a:pt x="1440" y="56"/>
                  </a:lnTo>
                  <a:lnTo>
                    <a:pt x="1438" y="58"/>
                  </a:lnTo>
                  <a:lnTo>
                    <a:pt x="1438" y="59"/>
                  </a:lnTo>
                  <a:lnTo>
                    <a:pt x="1438" y="66"/>
                  </a:lnTo>
                  <a:lnTo>
                    <a:pt x="1440" y="68"/>
                  </a:lnTo>
                  <a:lnTo>
                    <a:pt x="1440" y="71"/>
                  </a:lnTo>
                  <a:lnTo>
                    <a:pt x="1441" y="75"/>
                  </a:lnTo>
                  <a:lnTo>
                    <a:pt x="1443" y="77"/>
                  </a:lnTo>
                  <a:lnTo>
                    <a:pt x="1444" y="80"/>
                  </a:lnTo>
                  <a:lnTo>
                    <a:pt x="1445" y="84"/>
                  </a:lnTo>
                  <a:lnTo>
                    <a:pt x="1447" y="86"/>
                  </a:lnTo>
                  <a:lnTo>
                    <a:pt x="1450" y="89"/>
                  </a:lnTo>
                  <a:lnTo>
                    <a:pt x="1451" y="92"/>
                  </a:lnTo>
                  <a:lnTo>
                    <a:pt x="1454" y="96"/>
                  </a:lnTo>
                  <a:lnTo>
                    <a:pt x="1455" y="98"/>
                  </a:lnTo>
                  <a:lnTo>
                    <a:pt x="1455" y="100"/>
                  </a:lnTo>
                  <a:lnTo>
                    <a:pt x="1457" y="102"/>
                  </a:lnTo>
                  <a:lnTo>
                    <a:pt x="1455" y="106"/>
                  </a:lnTo>
                  <a:lnTo>
                    <a:pt x="1454" y="109"/>
                  </a:lnTo>
                  <a:lnTo>
                    <a:pt x="1454" y="113"/>
                  </a:lnTo>
                  <a:lnTo>
                    <a:pt x="1452" y="117"/>
                  </a:lnTo>
                  <a:lnTo>
                    <a:pt x="1451" y="121"/>
                  </a:lnTo>
                  <a:lnTo>
                    <a:pt x="1450" y="124"/>
                  </a:lnTo>
                  <a:lnTo>
                    <a:pt x="1448" y="128"/>
                  </a:lnTo>
                  <a:lnTo>
                    <a:pt x="1445" y="131"/>
                  </a:lnTo>
                  <a:lnTo>
                    <a:pt x="1444" y="134"/>
                  </a:lnTo>
                  <a:lnTo>
                    <a:pt x="1441" y="136"/>
                  </a:lnTo>
                  <a:lnTo>
                    <a:pt x="1438" y="139"/>
                  </a:lnTo>
                  <a:lnTo>
                    <a:pt x="1437" y="143"/>
                  </a:lnTo>
                  <a:lnTo>
                    <a:pt x="1435" y="148"/>
                  </a:lnTo>
                  <a:lnTo>
                    <a:pt x="1434" y="151"/>
                  </a:lnTo>
                  <a:lnTo>
                    <a:pt x="1434" y="155"/>
                  </a:lnTo>
                  <a:lnTo>
                    <a:pt x="1433" y="156"/>
                  </a:lnTo>
                  <a:lnTo>
                    <a:pt x="1433" y="159"/>
                  </a:lnTo>
                  <a:lnTo>
                    <a:pt x="1431" y="160"/>
                  </a:lnTo>
                  <a:lnTo>
                    <a:pt x="1431" y="162"/>
                  </a:lnTo>
                  <a:lnTo>
                    <a:pt x="1431" y="164"/>
                  </a:lnTo>
                  <a:lnTo>
                    <a:pt x="1431" y="166"/>
                  </a:lnTo>
                  <a:lnTo>
                    <a:pt x="1431" y="168"/>
                  </a:lnTo>
                  <a:lnTo>
                    <a:pt x="1434" y="170"/>
                  </a:lnTo>
                  <a:lnTo>
                    <a:pt x="1435" y="174"/>
                  </a:lnTo>
                  <a:lnTo>
                    <a:pt x="1437" y="177"/>
                  </a:lnTo>
                  <a:lnTo>
                    <a:pt x="1438" y="178"/>
                  </a:lnTo>
                  <a:lnTo>
                    <a:pt x="1440" y="181"/>
                  </a:lnTo>
                  <a:lnTo>
                    <a:pt x="1441" y="183"/>
                  </a:lnTo>
                  <a:lnTo>
                    <a:pt x="1443" y="186"/>
                  </a:lnTo>
                  <a:lnTo>
                    <a:pt x="1444" y="189"/>
                  </a:lnTo>
                  <a:lnTo>
                    <a:pt x="1444" y="190"/>
                  </a:lnTo>
                  <a:lnTo>
                    <a:pt x="1445" y="191"/>
                  </a:lnTo>
                  <a:lnTo>
                    <a:pt x="1445" y="193"/>
                  </a:lnTo>
                  <a:lnTo>
                    <a:pt x="1447" y="195"/>
                  </a:lnTo>
                  <a:lnTo>
                    <a:pt x="1447" y="198"/>
                  </a:lnTo>
                  <a:lnTo>
                    <a:pt x="1448" y="200"/>
                  </a:lnTo>
                  <a:lnTo>
                    <a:pt x="1450" y="203"/>
                  </a:lnTo>
                  <a:lnTo>
                    <a:pt x="1451" y="204"/>
                  </a:lnTo>
                  <a:lnTo>
                    <a:pt x="1454" y="206"/>
                  </a:lnTo>
                  <a:lnTo>
                    <a:pt x="1455" y="208"/>
                  </a:lnTo>
                  <a:lnTo>
                    <a:pt x="1457" y="210"/>
                  </a:lnTo>
                  <a:lnTo>
                    <a:pt x="1458" y="211"/>
                  </a:lnTo>
                  <a:lnTo>
                    <a:pt x="1462" y="212"/>
                  </a:lnTo>
                  <a:lnTo>
                    <a:pt x="1465" y="214"/>
                  </a:lnTo>
                  <a:lnTo>
                    <a:pt x="1468" y="214"/>
                  </a:lnTo>
                  <a:lnTo>
                    <a:pt x="1474" y="214"/>
                  </a:lnTo>
                  <a:lnTo>
                    <a:pt x="1478" y="214"/>
                  </a:lnTo>
                  <a:lnTo>
                    <a:pt x="1484" y="214"/>
                  </a:lnTo>
                  <a:lnTo>
                    <a:pt x="1486" y="214"/>
                  </a:lnTo>
                  <a:lnTo>
                    <a:pt x="1489" y="215"/>
                  </a:lnTo>
                  <a:lnTo>
                    <a:pt x="1495" y="215"/>
                  </a:lnTo>
                  <a:lnTo>
                    <a:pt x="1499" y="215"/>
                  </a:lnTo>
                  <a:lnTo>
                    <a:pt x="1502" y="215"/>
                  </a:lnTo>
                  <a:lnTo>
                    <a:pt x="1508" y="216"/>
                  </a:lnTo>
                  <a:lnTo>
                    <a:pt x="1513" y="217"/>
                  </a:lnTo>
                  <a:lnTo>
                    <a:pt x="1516" y="219"/>
                  </a:lnTo>
                  <a:lnTo>
                    <a:pt x="1519" y="221"/>
                  </a:lnTo>
                  <a:lnTo>
                    <a:pt x="1523" y="223"/>
                  </a:lnTo>
                  <a:lnTo>
                    <a:pt x="1526" y="224"/>
                  </a:lnTo>
                  <a:lnTo>
                    <a:pt x="1530" y="225"/>
                  </a:lnTo>
                  <a:lnTo>
                    <a:pt x="1533" y="225"/>
                  </a:lnTo>
                  <a:lnTo>
                    <a:pt x="1539" y="228"/>
                  </a:lnTo>
                  <a:lnTo>
                    <a:pt x="1541" y="229"/>
                  </a:lnTo>
                  <a:lnTo>
                    <a:pt x="1544" y="229"/>
                  </a:lnTo>
                  <a:lnTo>
                    <a:pt x="1547" y="231"/>
                  </a:lnTo>
                  <a:lnTo>
                    <a:pt x="1551" y="232"/>
                  </a:lnTo>
                  <a:lnTo>
                    <a:pt x="1554" y="232"/>
                  </a:lnTo>
                  <a:lnTo>
                    <a:pt x="1557" y="232"/>
                  </a:lnTo>
                  <a:lnTo>
                    <a:pt x="1561" y="232"/>
                  </a:lnTo>
                  <a:lnTo>
                    <a:pt x="1566" y="231"/>
                  </a:lnTo>
                  <a:lnTo>
                    <a:pt x="1568" y="231"/>
                  </a:lnTo>
                  <a:lnTo>
                    <a:pt x="1574" y="232"/>
                  </a:lnTo>
                  <a:lnTo>
                    <a:pt x="1577" y="232"/>
                  </a:lnTo>
                  <a:lnTo>
                    <a:pt x="1578" y="232"/>
                  </a:lnTo>
                  <a:lnTo>
                    <a:pt x="1582" y="232"/>
                  </a:lnTo>
                  <a:lnTo>
                    <a:pt x="1585" y="233"/>
                  </a:lnTo>
                  <a:lnTo>
                    <a:pt x="1588" y="233"/>
                  </a:lnTo>
                  <a:lnTo>
                    <a:pt x="1592" y="235"/>
                  </a:lnTo>
                  <a:lnTo>
                    <a:pt x="1595" y="236"/>
                  </a:lnTo>
                  <a:lnTo>
                    <a:pt x="1598" y="237"/>
                  </a:lnTo>
                  <a:lnTo>
                    <a:pt x="1602" y="241"/>
                  </a:lnTo>
                  <a:lnTo>
                    <a:pt x="1605" y="242"/>
                  </a:lnTo>
                  <a:lnTo>
                    <a:pt x="1608" y="244"/>
                  </a:lnTo>
                  <a:lnTo>
                    <a:pt x="1612" y="244"/>
                  </a:lnTo>
                  <a:lnTo>
                    <a:pt x="1618" y="244"/>
                  </a:lnTo>
                  <a:lnTo>
                    <a:pt x="1622" y="245"/>
                  </a:lnTo>
                  <a:lnTo>
                    <a:pt x="1625" y="245"/>
                  </a:lnTo>
                  <a:lnTo>
                    <a:pt x="1628" y="245"/>
                  </a:lnTo>
                  <a:lnTo>
                    <a:pt x="1633" y="245"/>
                  </a:lnTo>
                  <a:lnTo>
                    <a:pt x="1638" y="244"/>
                  </a:lnTo>
                  <a:lnTo>
                    <a:pt x="1640" y="244"/>
                  </a:lnTo>
                  <a:lnTo>
                    <a:pt x="1643" y="242"/>
                  </a:lnTo>
                  <a:lnTo>
                    <a:pt x="1649" y="240"/>
                  </a:lnTo>
                  <a:lnTo>
                    <a:pt x="1652" y="238"/>
                  </a:lnTo>
                  <a:lnTo>
                    <a:pt x="1656" y="236"/>
                  </a:lnTo>
                  <a:lnTo>
                    <a:pt x="1662" y="233"/>
                  </a:lnTo>
                  <a:lnTo>
                    <a:pt x="1664" y="232"/>
                  </a:lnTo>
                  <a:lnTo>
                    <a:pt x="1667" y="231"/>
                  </a:lnTo>
                  <a:lnTo>
                    <a:pt x="1672" y="228"/>
                  </a:lnTo>
                  <a:lnTo>
                    <a:pt x="1676" y="227"/>
                  </a:lnTo>
                  <a:lnTo>
                    <a:pt x="1680" y="225"/>
                  </a:lnTo>
                  <a:lnTo>
                    <a:pt x="1683" y="224"/>
                  </a:lnTo>
                  <a:lnTo>
                    <a:pt x="1686" y="223"/>
                  </a:lnTo>
                  <a:lnTo>
                    <a:pt x="1689" y="221"/>
                  </a:lnTo>
                  <a:lnTo>
                    <a:pt x="1691" y="220"/>
                  </a:lnTo>
                  <a:lnTo>
                    <a:pt x="1694" y="219"/>
                  </a:lnTo>
                  <a:lnTo>
                    <a:pt x="1696" y="219"/>
                  </a:lnTo>
                  <a:lnTo>
                    <a:pt x="1698" y="219"/>
                  </a:lnTo>
                  <a:lnTo>
                    <a:pt x="1703" y="217"/>
                  </a:lnTo>
                  <a:lnTo>
                    <a:pt x="1705" y="217"/>
                  </a:lnTo>
                  <a:lnTo>
                    <a:pt x="1708" y="216"/>
                  </a:lnTo>
                  <a:lnTo>
                    <a:pt x="1711" y="216"/>
                  </a:lnTo>
                  <a:lnTo>
                    <a:pt x="1714" y="216"/>
                  </a:lnTo>
                  <a:lnTo>
                    <a:pt x="1715" y="216"/>
                  </a:lnTo>
                  <a:lnTo>
                    <a:pt x="1718" y="216"/>
                  </a:lnTo>
                  <a:lnTo>
                    <a:pt x="1721" y="216"/>
                  </a:lnTo>
                  <a:lnTo>
                    <a:pt x="1722" y="217"/>
                  </a:lnTo>
                  <a:lnTo>
                    <a:pt x="1725" y="219"/>
                  </a:lnTo>
                  <a:lnTo>
                    <a:pt x="1727" y="220"/>
                  </a:lnTo>
                  <a:lnTo>
                    <a:pt x="1727" y="221"/>
                  </a:lnTo>
                  <a:lnTo>
                    <a:pt x="1727" y="224"/>
                  </a:lnTo>
                  <a:lnTo>
                    <a:pt x="1728" y="227"/>
                  </a:lnTo>
                  <a:lnTo>
                    <a:pt x="1727" y="231"/>
                  </a:lnTo>
                  <a:lnTo>
                    <a:pt x="1724" y="235"/>
                  </a:lnTo>
                  <a:lnTo>
                    <a:pt x="1722" y="237"/>
                  </a:lnTo>
                  <a:lnTo>
                    <a:pt x="1722" y="238"/>
                  </a:lnTo>
                  <a:lnTo>
                    <a:pt x="1720" y="241"/>
                  </a:lnTo>
                  <a:lnTo>
                    <a:pt x="1717" y="242"/>
                  </a:lnTo>
                  <a:lnTo>
                    <a:pt x="1714" y="244"/>
                  </a:lnTo>
                  <a:lnTo>
                    <a:pt x="1711" y="244"/>
                  </a:lnTo>
                  <a:lnTo>
                    <a:pt x="1708" y="244"/>
                  </a:lnTo>
                  <a:lnTo>
                    <a:pt x="1705" y="246"/>
                  </a:lnTo>
                  <a:lnTo>
                    <a:pt x="1705" y="249"/>
                  </a:lnTo>
                  <a:lnTo>
                    <a:pt x="1707" y="252"/>
                  </a:lnTo>
                  <a:lnTo>
                    <a:pt x="1710" y="253"/>
                  </a:lnTo>
                  <a:lnTo>
                    <a:pt x="1713" y="253"/>
                  </a:lnTo>
                  <a:lnTo>
                    <a:pt x="1718" y="254"/>
                  </a:lnTo>
                  <a:lnTo>
                    <a:pt x="1721" y="254"/>
                  </a:lnTo>
                  <a:lnTo>
                    <a:pt x="1724" y="255"/>
                  </a:lnTo>
                  <a:lnTo>
                    <a:pt x="1728" y="257"/>
                  </a:lnTo>
                  <a:lnTo>
                    <a:pt x="1731" y="259"/>
                  </a:lnTo>
                  <a:lnTo>
                    <a:pt x="1734" y="261"/>
                  </a:lnTo>
                  <a:lnTo>
                    <a:pt x="1737" y="261"/>
                  </a:lnTo>
                  <a:lnTo>
                    <a:pt x="1741" y="262"/>
                  </a:lnTo>
                  <a:lnTo>
                    <a:pt x="1744" y="263"/>
                  </a:lnTo>
                  <a:lnTo>
                    <a:pt x="1748" y="263"/>
                  </a:lnTo>
                  <a:lnTo>
                    <a:pt x="1751" y="263"/>
                  </a:lnTo>
                  <a:lnTo>
                    <a:pt x="1754" y="263"/>
                  </a:lnTo>
                  <a:lnTo>
                    <a:pt x="1755" y="262"/>
                  </a:lnTo>
                  <a:lnTo>
                    <a:pt x="1759" y="259"/>
                  </a:lnTo>
                  <a:lnTo>
                    <a:pt x="1761" y="258"/>
                  </a:lnTo>
                  <a:lnTo>
                    <a:pt x="1765" y="257"/>
                  </a:lnTo>
                  <a:lnTo>
                    <a:pt x="1766" y="255"/>
                  </a:lnTo>
                  <a:lnTo>
                    <a:pt x="1773" y="253"/>
                  </a:lnTo>
                  <a:lnTo>
                    <a:pt x="1775" y="252"/>
                  </a:lnTo>
                  <a:lnTo>
                    <a:pt x="1778" y="252"/>
                  </a:lnTo>
                  <a:lnTo>
                    <a:pt x="1779" y="253"/>
                  </a:lnTo>
                  <a:lnTo>
                    <a:pt x="1782" y="254"/>
                  </a:lnTo>
                  <a:lnTo>
                    <a:pt x="1785" y="255"/>
                  </a:lnTo>
                  <a:lnTo>
                    <a:pt x="1789" y="258"/>
                  </a:lnTo>
                  <a:lnTo>
                    <a:pt x="1790" y="259"/>
                  </a:lnTo>
                  <a:lnTo>
                    <a:pt x="1792" y="261"/>
                  </a:lnTo>
                  <a:lnTo>
                    <a:pt x="1795" y="263"/>
                  </a:lnTo>
                  <a:lnTo>
                    <a:pt x="1799" y="265"/>
                  </a:lnTo>
                  <a:lnTo>
                    <a:pt x="1803" y="266"/>
                  </a:lnTo>
                  <a:lnTo>
                    <a:pt x="1807" y="266"/>
                  </a:lnTo>
                  <a:lnTo>
                    <a:pt x="1809" y="266"/>
                  </a:lnTo>
                  <a:lnTo>
                    <a:pt x="1812" y="265"/>
                  </a:lnTo>
                  <a:lnTo>
                    <a:pt x="1814" y="263"/>
                  </a:lnTo>
                  <a:lnTo>
                    <a:pt x="1814" y="262"/>
                  </a:lnTo>
                  <a:lnTo>
                    <a:pt x="1817" y="261"/>
                  </a:lnTo>
                  <a:lnTo>
                    <a:pt x="1819" y="258"/>
                  </a:lnTo>
                  <a:lnTo>
                    <a:pt x="1820" y="255"/>
                  </a:lnTo>
                  <a:lnTo>
                    <a:pt x="1824" y="252"/>
                  </a:lnTo>
                  <a:lnTo>
                    <a:pt x="1827" y="252"/>
                  </a:lnTo>
                  <a:lnTo>
                    <a:pt x="1836" y="249"/>
                  </a:lnTo>
                  <a:lnTo>
                    <a:pt x="1840" y="249"/>
                  </a:lnTo>
                  <a:lnTo>
                    <a:pt x="1844" y="249"/>
                  </a:lnTo>
                  <a:lnTo>
                    <a:pt x="1847" y="250"/>
                  </a:lnTo>
                  <a:lnTo>
                    <a:pt x="1850" y="252"/>
                  </a:lnTo>
                  <a:lnTo>
                    <a:pt x="1850" y="254"/>
                  </a:lnTo>
                  <a:lnTo>
                    <a:pt x="1850" y="257"/>
                  </a:lnTo>
                  <a:lnTo>
                    <a:pt x="1848" y="259"/>
                  </a:lnTo>
                  <a:lnTo>
                    <a:pt x="1845" y="262"/>
                  </a:lnTo>
                  <a:lnTo>
                    <a:pt x="1844" y="263"/>
                  </a:lnTo>
                  <a:lnTo>
                    <a:pt x="1844" y="266"/>
                  </a:lnTo>
                  <a:lnTo>
                    <a:pt x="1844" y="269"/>
                  </a:lnTo>
                  <a:lnTo>
                    <a:pt x="1845" y="270"/>
                  </a:lnTo>
                  <a:lnTo>
                    <a:pt x="1850" y="270"/>
                  </a:lnTo>
                  <a:lnTo>
                    <a:pt x="1853" y="269"/>
                  </a:lnTo>
                  <a:lnTo>
                    <a:pt x="1855" y="267"/>
                  </a:lnTo>
                  <a:lnTo>
                    <a:pt x="1860" y="265"/>
                  </a:lnTo>
                  <a:lnTo>
                    <a:pt x="1862" y="261"/>
                  </a:lnTo>
                  <a:lnTo>
                    <a:pt x="1867" y="259"/>
                  </a:lnTo>
                  <a:lnTo>
                    <a:pt x="1871" y="257"/>
                  </a:lnTo>
                  <a:lnTo>
                    <a:pt x="1875" y="257"/>
                  </a:lnTo>
                  <a:lnTo>
                    <a:pt x="1879" y="257"/>
                  </a:lnTo>
                  <a:lnTo>
                    <a:pt x="1885" y="258"/>
                  </a:lnTo>
                  <a:lnTo>
                    <a:pt x="1888" y="261"/>
                  </a:lnTo>
                  <a:lnTo>
                    <a:pt x="1891" y="263"/>
                  </a:lnTo>
                  <a:lnTo>
                    <a:pt x="1892" y="267"/>
                  </a:lnTo>
                  <a:lnTo>
                    <a:pt x="1891" y="270"/>
                  </a:lnTo>
                  <a:lnTo>
                    <a:pt x="1892" y="274"/>
                  </a:lnTo>
                  <a:lnTo>
                    <a:pt x="1892" y="278"/>
                  </a:lnTo>
                  <a:lnTo>
                    <a:pt x="1894" y="282"/>
                  </a:lnTo>
                  <a:lnTo>
                    <a:pt x="1894" y="286"/>
                  </a:lnTo>
                  <a:lnTo>
                    <a:pt x="1894" y="290"/>
                  </a:lnTo>
                  <a:lnTo>
                    <a:pt x="1892" y="292"/>
                  </a:lnTo>
                  <a:lnTo>
                    <a:pt x="1896" y="296"/>
                  </a:lnTo>
                  <a:lnTo>
                    <a:pt x="1898" y="297"/>
                  </a:lnTo>
                  <a:lnTo>
                    <a:pt x="1901" y="299"/>
                  </a:lnTo>
                  <a:lnTo>
                    <a:pt x="1906" y="300"/>
                  </a:lnTo>
                  <a:lnTo>
                    <a:pt x="1910" y="301"/>
                  </a:lnTo>
                  <a:lnTo>
                    <a:pt x="1913" y="301"/>
                  </a:lnTo>
                  <a:lnTo>
                    <a:pt x="1916" y="301"/>
                  </a:lnTo>
                  <a:lnTo>
                    <a:pt x="1919" y="301"/>
                  </a:lnTo>
                  <a:lnTo>
                    <a:pt x="1923" y="299"/>
                  </a:lnTo>
                  <a:lnTo>
                    <a:pt x="1926" y="299"/>
                  </a:lnTo>
                  <a:lnTo>
                    <a:pt x="1929" y="297"/>
                  </a:lnTo>
                  <a:lnTo>
                    <a:pt x="1932" y="296"/>
                  </a:lnTo>
                  <a:lnTo>
                    <a:pt x="1936" y="292"/>
                  </a:lnTo>
                  <a:lnTo>
                    <a:pt x="1939" y="290"/>
                  </a:lnTo>
                  <a:lnTo>
                    <a:pt x="1940" y="287"/>
                  </a:lnTo>
                  <a:lnTo>
                    <a:pt x="1940" y="286"/>
                  </a:lnTo>
                  <a:lnTo>
                    <a:pt x="1942" y="283"/>
                  </a:lnTo>
                  <a:lnTo>
                    <a:pt x="1942" y="282"/>
                  </a:lnTo>
                  <a:lnTo>
                    <a:pt x="1943" y="280"/>
                  </a:lnTo>
                  <a:lnTo>
                    <a:pt x="1946" y="279"/>
                  </a:lnTo>
                  <a:lnTo>
                    <a:pt x="1947" y="279"/>
                  </a:lnTo>
                  <a:lnTo>
                    <a:pt x="1950" y="279"/>
                  </a:lnTo>
                  <a:lnTo>
                    <a:pt x="1953" y="279"/>
                  </a:lnTo>
                  <a:lnTo>
                    <a:pt x="1956" y="278"/>
                  </a:lnTo>
                  <a:lnTo>
                    <a:pt x="1957" y="278"/>
                  </a:lnTo>
                  <a:lnTo>
                    <a:pt x="1960" y="280"/>
                  </a:lnTo>
                  <a:lnTo>
                    <a:pt x="1960" y="283"/>
                  </a:lnTo>
                  <a:lnTo>
                    <a:pt x="1960" y="284"/>
                  </a:lnTo>
                  <a:lnTo>
                    <a:pt x="1959" y="286"/>
                  </a:lnTo>
                  <a:lnTo>
                    <a:pt x="1957" y="288"/>
                  </a:lnTo>
                  <a:lnTo>
                    <a:pt x="1956" y="290"/>
                  </a:lnTo>
                  <a:lnTo>
                    <a:pt x="1954" y="291"/>
                  </a:lnTo>
                  <a:lnTo>
                    <a:pt x="1953" y="293"/>
                  </a:lnTo>
                  <a:lnTo>
                    <a:pt x="1953" y="296"/>
                  </a:lnTo>
                  <a:lnTo>
                    <a:pt x="1956" y="296"/>
                  </a:lnTo>
                  <a:lnTo>
                    <a:pt x="1957" y="297"/>
                  </a:lnTo>
                  <a:lnTo>
                    <a:pt x="1960" y="297"/>
                  </a:lnTo>
                  <a:lnTo>
                    <a:pt x="1964" y="299"/>
                  </a:lnTo>
                  <a:lnTo>
                    <a:pt x="1968" y="299"/>
                  </a:lnTo>
                  <a:lnTo>
                    <a:pt x="1970" y="300"/>
                  </a:lnTo>
                  <a:lnTo>
                    <a:pt x="1973" y="301"/>
                  </a:lnTo>
                  <a:lnTo>
                    <a:pt x="1974" y="304"/>
                  </a:lnTo>
                  <a:lnTo>
                    <a:pt x="1976" y="305"/>
                  </a:lnTo>
                  <a:lnTo>
                    <a:pt x="1974" y="308"/>
                  </a:lnTo>
                  <a:lnTo>
                    <a:pt x="1974" y="311"/>
                  </a:lnTo>
                  <a:lnTo>
                    <a:pt x="1973" y="312"/>
                  </a:lnTo>
                  <a:lnTo>
                    <a:pt x="1971" y="314"/>
                  </a:lnTo>
                  <a:lnTo>
                    <a:pt x="1970" y="317"/>
                  </a:lnTo>
                  <a:lnTo>
                    <a:pt x="1967" y="320"/>
                  </a:lnTo>
                  <a:lnTo>
                    <a:pt x="1966" y="322"/>
                  </a:lnTo>
                  <a:lnTo>
                    <a:pt x="1964" y="325"/>
                  </a:lnTo>
                  <a:lnTo>
                    <a:pt x="1964" y="328"/>
                  </a:lnTo>
                  <a:lnTo>
                    <a:pt x="1966" y="331"/>
                  </a:lnTo>
                  <a:lnTo>
                    <a:pt x="1967" y="334"/>
                  </a:lnTo>
                  <a:lnTo>
                    <a:pt x="1968" y="337"/>
                  </a:lnTo>
                  <a:lnTo>
                    <a:pt x="1968" y="339"/>
                  </a:lnTo>
                  <a:lnTo>
                    <a:pt x="1968" y="342"/>
                  </a:lnTo>
                  <a:lnTo>
                    <a:pt x="1968" y="346"/>
                  </a:lnTo>
                  <a:lnTo>
                    <a:pt x="1968" y="351"/>
                  </a:lnTo>
                  <a:lnTo>
                    <a:pt x="1971" y="356"/>
                  </a:lnTo>
                  <a:lnTo>
                    <a:pt x="1974" y="358"/>
                  </a:lnTo>
                  <a:lnTo>
                    <a:pt x="1977" y="360"/>
                  </a:lnTo>
                  <a:lnTo>
                    <a:pt x="1980" y="360"/>
                  </a:lnTo>
                  <a:lnTo>
                    <a:pt x="1983" y="360"/>
                  </a:lnTo>
                  <a:lnTo>
                    <a:pt x="1985" y="359"/>
                  </a:lnTo>
                  <a:lnTo>
                    <a:pt x="1988" y="358"/>
                  </a:lnTo>
                  <a:lnTo>
                    <a:pt x="1991" y="356"/>
                  </a:lnTo>
                  <a:lnTo>
                    <a:pt x="1992" y="355"/>
                  </a:lnTo>
                  <a:lnTo>
                    <a:pt x="1994" y="352"/>
                  </a:lnTo>
                  <a:lnTo>
                    <a:pt x="1995" y="350"/>
                  </a:lnTo>
                  <a:lnTo>
                    <a:pt x="1997" y="347"/>
                  </a:lnTo>
                  <a:lnTo>
                    <a:pt x="2000" y="345"/>
                  </a:lnTo>
                  <a:lnTo>
                    <a:pt x="2001" y="343"/>
                  </a:lnTo>
                  <a:lnTo>
                    <a:pt x="2004" y="341"/>
                  </a:lnTo>
                  <a:lnTo>
                    <a:pt x="2008" y="341"/>
                  </a:lnTo>
                  <a:lnTo>
                    <a:pt x="2011" y="341"/>
                  </a:lnTo>
                  <a:lnTo>
                    <a:pt x="2014" y="341"/>
                  </a:lnTo>
                  <a:lnTo>
                    <a:pt x="2017" y="342"/>
                  </a:lnTo>
                  <a:lnTo>
                    <a:pt x="2019" y="345"/>
                  </a:lnTo>
                  <a:lnTo>
                    <a:pt x="2021" y="347"/>
                  </a:lnTo>
                  <a:lnTo>
                    <a:pt x="2022" y="351"/>
                  </a:lnTo>
                  <a:lnTo>
                    <a:pt x="2024" y="355"/>
                  </a:lnTo>
                  <a:lnTo>
                    <a:pt x="2026" y="359"/>
                  </a:lnTo>
                  <a:lnTo>
                    <a:pt x="2028" y="363"/>
                  </a:lnTo>
                  <a:lnTo>
                    <a:pt x="2031" y="367"/>
                  </a:lnTo>
                  <a:lnTo>
                    <a:pt x="2032" y="369"/>
                  </a:lnTo>
                  <a:lnTo>
                    <a:pt x="2033" y="372"/>
                  </a:lnTo>
                  <a:lnTo>
                    <a:pt x="2036" y="373"/>
                  </a:lnTo>
                  <a:lnTo>
                    <a:pt x="2039" y="375"/>
                  </a:lnTo>
                  <a:lnTo>
                    <a:pt x="2043" y="375"/>
                  </a:lnTo>
                  <a:lnTo>
                    <a:pt x="2046" y="375"/>
                  </a:lnTo>
                  <a:lnTo>
                    <a:pt x="2050" y="375"/>
                  </a:lnTo>
                  <a:lnTo>
                    <a:pt x="2055" y="372"/>
                  </a:lnTo>
                  <a:lnTo>
                    <a:pt x="2058" y="371"/>
                  </a:lnTo>
                  <a:lnTo>
                    <a:pt x="2059" y="368"/>
                  </a:lnTo>
                  <a:lnTo>
                    <a:pt x="2062" y="366"/>
                  </a:lnTo>
                  <a:lnTo>
                    <a:pt x="2063" y="363"/>
                  </a:lnTo>
                  <a:lnTo>
                    <a:pt x="2066" y="360"/>
                  </a:lnTo>
                  <a:lnTo>
                    <a:pt x="2070" y="358"/>
                  </a:lnTo>
                  <a:lnTo>
                    <a:pt x="2073" y="356"/>
                  </a:lnTo>
                  <a:lnTo>
                    <a:pt x="2076" y="354"/>
                  </a:lnTo>
                  <a:lnTo>
                    <a:pt x="2079" y="350"/>
                  </a:lnTo>
                  <a:lnTo>
                    <a:pt x="2080" y="347"/>
                  </a:lnTo>
                  <a:lnTo>
                    <a:pt x="2083" y="343"/>
                  </a:lnTo>
                  <a:lnTo>
                    <a:pt x="2087" y="335"/>
                  </a:lnTo>
                  <a:lnTo>
                    <a:pt x="2089" y="334"/>
                  </a:lnTo>
                  <a:lnTo>
                    <a:pt x="2093" y="335"/>
                  </a:lnTo>
                  <a:lnTo>
                    <a:pt x="2094" y="337"/>
                  </a:lnTo>
                  <a:lnTo>
                    <a:pt x="2097" y="337"/>
                  </a:lnTo>
                  <a:lnTo>
                    <a:pt x="2100" y="338"/>
                  </a:lnTo>
                  <a:lnTo>
                    <a:pt x="2101" y="337"/>
                  </a:lnTo>
                  <a:lnTo>
                    <a:pt x="2103" y="337"/>
                  </a:lnTo>
                  <a:lnTo>
                    <a:pt x="2106" y="335"/>
                  </a:lnTo>
                  <a:lnTo>
                    <a:pt x="2110" y="333"/>
                  </a:lnTo>
                  <a:lnTo>
                    <a:pt x="2114" y="330"/>
                  </a:lnTo>
                  <a:lnTo>
                    <a:pt x="2118" y="328"/>
                  </a:lnTo>
                  <a:lnTo>
                    <a:pt x="2121" y="328"/>
                  </a:lnTo>
                  <a:lnTo>
                    <a:pt x="2125" y="328"/>
                  </a:lnTo>
                  <a:lnTo>
                    <a:pt x="2130" y="329"/>
                  </a:lnTo>
                  <a:lnTo>
                    <a:pt x="2132" y="330"/>
                  </a:lnTo>
                  <a:lnTo>
                    <a:pt x="2134" y="333"/>
                  </a:lnTo>
                  <a:lnTo>
                    <a:pt x="2134" y="337"/>
                  </a:lnTo>
                  <a:lnTo>
                    <a:pt x="2132" y="341"/>
                  </a:lnTo>
                  <a:lnTo>
                    <a:pt x="2132" y="347"/>
                  </a:lnTo>
                  <a:lnTo>
                    <a:pt x="2132" y="349"/>
                  </a:lnTo>
                  <a:lnTo>
                    <a:pt x="2132" y="352"/>
                  </a:lnTo>
                  <a:lnTo>
                    <a:pt x="2134" y="355"/>
                  </a:lnTo>
                  <a:lnTo>
                    <a:pt x="2137" y="358"/>
                  </a:lnTo>
                  <a:lnTo>
                    <a:pt x="2141" y="360"/>
                  </a:lnTo>
                  <a:lnTo>
                    <a:pt x="2144" y="362"/>
                  </a:lnTo>
                  <a:lnTo>
                    <a:pt x="2148" y="363"/>
                  </a:lnTo>
                  <a:lnTo>
                    <a:pt x="2149" y="363"/>
                  </a:lnTo>
                  <a:lnTo>
                    <a:pt x="2154" y="363"/>
                  </a:lnTo>
                  <a:lnTo>
                    <a:pt x="2158" y="362"/>
                  </a:lnTo>
                  <a:lnTo>
                    <a:pt x="2159" y="360"/>
                  </a:lnTo>
                  <a:lnTo>
                    <a:pt x="2164" y="356"/>
                  </a:lnTo>
                  <a:lnTo>
                    <a:pt x="2166" y="354"/>
                  </a:lnTo>
                  <a:lnTo>
                    <a:pt x="2169" y="352"/>
                  </a:lnTo>
                  <a:lnTo>
                    <a:pt x="2173" y="350"/>
                  </a:lnTo>
                  <a:lnTo>
                    <a:pt x="2176" y="346"/>
                  </a:lnTo>
                  <a:lnTo>
                    <a:pt x="2179" y="342"/>
                  </a:lnTo>
                  <a:lnTo>
                    <a:pt x="2182" y="339"/>
                  </a:lnTo>
                  <a:lnTo>
                    <a:pt x="2185" y="338"/>
                  </a:lnTo>
                  <a:lnTo>
                    <a:pt x="2193" y="335"/>
                  </a:lnTo>
                  <a:lnTo>
                    <a:pt x="2196" y="335"/>
                  </a:lnTo>
                  <a:lnTo>
                    <a:pt x="2200" y="335"/>
                  </a:lnTo>
                  <a:lnTo>
                    <a:pt x="2206" y="335"/>
                  </a:lnTo>
                  <a:lnTo>
                    <a:pt x="2212" y="337"/>
                  </a:lnTo>
                  <a:lnTo>
                    <a:pt x="2219" y="337"/>
                  </a:lnTo>
                  <a:lnTo>
                    <a:pt x="2222" y="338"/>
                  </a:lnTo>
                  <a:lnTo>
                    <a:pt x="2224" y="339"/>
                  </a:lnTo>
                  <a:lnTo>
                    <a:pt x="2229" y="341"/>
                  </a:lnTo>
                  <a:lnTo>
                    <a:pt x="2233" y="342"/>
                  </a:lnTo>
                  <a:lnTo>
                    <a:pt x="2241" y="346"/>
                  </a:lnTo>
                  <a:lnTo>
                    <a:pt x="2246" y="351"/>
                  </a:lnTo>
                  <a:lnTo>
                    <a:pt x="2250" y="355"/>
                  </a:lnTo>
                  <a:lnTo>
                    <a:pt x="2251" y="359"/>
                  </a:lnTo>
                  <a:lnTo>
                    <a:pt x="2250" y="360"/>
                  </a:lnTo>
                  <a:lnTo>
                    <a:pt x="2246" y="364"/>
                  </a:lnTo>
                  <a:lnTo>
                    <a:pt x="2244" y="366"/>
                  </a:lnTo>
                  <a:lnTo>
                    <a:pt x="2241" y="367"/>
                  </a:lnTo>
                  <a:lnTo>
                    <a:pt x="2239" y="367"/>
                  </a:lnTo>
                  <a:lnTo>
                    <a:pt x="2236" y="367"/>
                  </a:lnTo>
                  <a:lnTo>
                    <a:pt x="2233" y="368"/>
                  </a:lnTo>
                  <a:lnTo>
                    <a:pt x="2229" y="368"/>
                  </a:lnTo>
                  <a:lnTo>
                    <a:pt x="2227" y="368"/>
                  </a:lnTo>
                  <a:lnTo>
                    <a:pt x="2226" y="364"/>
                  </a:lnTo>
                  <a:lnTo>
                    <a:pt x="2226" y="363"/>
                  </a:lnTo>
                  <a:lnTo>
                    <a:pt x="2226" y="360"/>
                  </a:lnTo>
                  <a:lnTo>
                    <a:pt x="2224" y="359"/>
                  </a:lnTo>
                  <a:lnTo>
                    <a:pt x="2224" y="358"/>
                  </a:lnTo>
                  <a:lnTo>
                    <a:pt x="2222" y="358"/>
                  </a:lnTo>
                  <a:lnTo>
                    <a:pt x="2220" y="358"/>
                  </a:lnTo>
                  <a:lnTo>
                    <a:pt x="2219" y="358"/>
                  </a:lnTo>
                  <a:lnTo>
                    <a:pt x="2216" y="356"/>
                  </a:lnTo>
                  <a:lnTo>
                    <a:pt x="2213" y="356"/>
                  </a:lnTo>
                  <a:lnTo>
                    <a:pt x="2212" y="358"/>
                  </a:lnTo>
                  <a:lnTo>
                    <a:pt x="2212" y="359"/>
                  </a:lnTo>
                  <a:lnTo>
                    <a:pt x="2213" y="362"/>
                  </a:lnTo>
                  <a:lnTo>
                    <a:pt x="2214" y="364"/>
                  </a:lnTo>
                  <a:lnTo>
                    <a:pt x="2217" y="367"/>
                  </a:lnTo>
                  <a:lnTo>
                    <a:pt x="2220" y="371"/>
                  </a:lnTo>
                  <a:lnTo>
                    <a:pt x="2222" y="372"/>
                  </a:lnTo>
                  <a:lnTo>
                    <a:pt x="2222" y="373"/>
                  </a:lnTo>
                  <a:lnTo>
                    <a:pt x="2220" y="375"/>
                  </a:lnTo>
                  <a:lnTo>
                    <a:pt x="2219" y="377"/>
                  </a:lnTo>
                  <a:lnTo>
                    <a:pt x="2214" y="379"/>
                  </a:lnTo>
                  <a:lnTo>
                    <a:pt x="2210" y="380"/>
                  </a:lnTo>
                  <a:lnTo>
                    <a:pt x="2207" y="381"/>
                  </a:lnTo>
                  <a:lnTo>
                    <a:pt x="2205" y="384"/>
                  </a:lnTo>
                  <a:lnTo>
                    <a:pt x="2202" y="388"/>
                  </a:lnTo>
                  <a:lnTo>
                    <a:pt x="2199" y="392"/>
                  </a:lnTo>
                  <a:lnTo>
                    <a:pt x="2199" y="394"/>
                  </a:lnTo>
                  <a:lnTo>
                    <a:pt x="2199" y="397"/>
                  </a:lnTo>
                  <a:lnTo>
                    <a:pt x="2200" y="401"/>
                  </a:lnTo>
                  <a:lnTo>
                    <a:pt x="2203" y="402"/>
                  </a:lnTo>
                  <a:lnTo>
                    <a:pt x="2205" y="404"/>
                  </a:lnTo>
                  <a:lnTo>
                    <a:pt x="2207" y="407"/>
                  </a:lnTo>
                  <a:lnTo>
                    <a:pt x="2209" y="411"/>
                  </a:lnTo>
                  <a:lnTo>
                    <a:pt x="2209" y="414"/>
                  </a:lnTo>
                  <a:lnTo>
                    <a:pt x="2207" y="419"/>
                  </a:lnTo>
                  <a:lnTo>
                    <a:pt x="2206" y="423"/>
                  </a:lnTo>
                  <a:lnTo>
                    <a:pt x="2205" y="426"/>
                  </a:lnTo>
                  <a:lnTo>
                    <a:pt x="2203" y="430"/>
                  </a:lnTo>
                  <a:lnTo>
                    <a:pt x="2203" y="432"/>
                  </a:lnTo>
                  <a:lnTo>
                    <a:pt x="2205" y="436"/>
                  </a:lnTo>
                  <a:lnTo>
                    <a:pt x="2206" y="438"/>
                  </a:lnTo>
                  <a:lnTo>
                    <a:pt x="2207" y="442"/>
                  </a:lnTo>
                  <a:lnTo>
                    <a:pt x="2210" y="443"/>
                  </a:lnTo>
                  <a:lnTo>
                    <a:pt x="2216" y="447"/>
                  </a:lnTo>
                  <a:lnTo>
                    <a:pt x="2219" y="448"/>
                  </a:lnTo>
                  <a:lnTo>
                    <a:pt x="2223" y="449"/>
                  </a:lnTo>
                  <a:lnTo>
                    <a:pt x="2227" y="452"/>
                  </a:lnTo>
                  <a:lnTo>
                    <a:pt x="2230" y="453"/>
                  </a:lnTo>
                  <a:lnTo>
                    <a:pt x="2236" y="455"/>
                  </a:lnTo>
                  <a:lnTo>
                    <a:pt x="2241" y="456"/>
                  </a:lnTo>
                  <a:lnTo>
                    <a:pt x="2243" y="455"/>
                  </a:lnTo>
                  <a:lnTo>
                    <a:pt x="2247" y="449"/>
                  </a:lnTo>
                  <a:lnTo>
                    <a:pt x="2251" y="444"/>
                  </a:lnTo>
                  <a:lnTo>
                    <a:pt x="2255" y="443"/>
                  </a:lnTo>
                  <a:lnTo>
                    <a:pt x="2258" y="442"/>
                  </a:lnTo>
                  <a:lnTo>
                    <a:pt x="2263" y="443"/>
                  </a:lnTo>
                  <a:lnTo>
                    <a:pt x="2265" y="444"/>
                  </a:lnTo>
                  <a:lnTo>
                    <a:pt x="2270" y="448"/>
                  </a:lnTo>
                  <a:lnTo>
                    <a:pt x="2271" y="451"/>
                  </a:lnTo>
                  <a:lnTo>
                    <a:pt x="2274" y="453"/>
                  </a:lnTo>
                  <a:lnTo>
                    <a:pt x="2275" y="457"/>
                  </a:lnTo>
                  <a:lnTo>
                    <a:pt x="2278" y="462"/>
                  </a:lnTo>
                  <a:lnTo>
                    <a:pt x="2280" y="468"/>
                  </a:lnTo>
                  <a:lnTo>
                    <a:pt x="2281" y="474"/>
                  </a:lnTo>
                  <a:lnTo>
                    <a:pt x="2280" y="480"/>
                  </a:lnTo>
                  <a:lnTo>
                    <a:pt x="2278" y="483"/>
                  </a:lnTo>
                  <a:lnTo>
                    <a:pt x="2277" y="485"/>
                  </a:lnTo>
                  <a:lnTo>
                    <a:pt x="2277" y="487"/>
                  </a:lnTo>
                  <a:lnTo>
                    <a:pt x="2278" y="489"/>
                  </a:lnTo>
                  <a:lnTo>
                    <a:pt x="2282" y="487"/>
                  </a:lnTo>
                  <a:lnTo>
                    <a:pt x="2284" y="486"/>
                  </a:lnTo>
                  <a:lnTo>
                    <a:pt x="2284" y="485"/>
                  </a:lnTo>
                  <a:lnTo>
                    <a:pt x="2287" y="483"/>
                  </a:lnTo>
                  <a:lnTo>
                    <a:pt x="2289" y="483"/>
                  </a:lnTo>
                  <a:lnTo>
                    <a:pt x="2291" y="485"/>
                  </a:lnTo>
                  <a:lnTo>
                    <a:pt x="2292" y="486"/>
                  </a:lnTo>
                  <a:lnTo>
                    <a:pt x="2294" y="490"/>
                  </a:lnTo>
                  <a:lnTo>
                    <a:pt x="2294" y="494"/>
                  </a:lnTo>
                  <a:lnTo>
                    <a:pt x="2295" y="497"/>
                  </a:lnTo>
                  <a:lnTo>
                    <a:pt x="2295" y="499"/>
                  </a:lnTo>
                  <a:lnTo>
                    <a:pt x="2296" y="503"/>
                  </a:lnTo>
                  <a:lnTo>
                    <a:pt x="2304" y="503"/>
                  </a:lnTo>
                  <a:lnTo>
                    <a:pt x="2306" y="504"/>
                  </a:lnTo>
                  <a:lnTo>
                    <a:pt x="2311" y="506"/>
                  </a:lnTo>
                  <a:lnTo>
                    <a:pt x="2312" y="507"/>
                  </a:lnTo>
                  <a:lnTo>
                    <a:pt x="2315" y="506"/>
                  </a:lnTo>
                  <a:lnTo>
                    <a:pt x="2318" y="504"/>
                  </a:lnTo>
                  <a:lnTo>
                    <a:pt x="2321" y="503"/>
                  </a:lnTo>
                  <a:lnTo>
                    <a:pt x="2322" y="502"/>
                  </a:lnTo>
                  <a:lnTo>
                    <a:pt x="2325" y="502"/>
                  </a:lnTo>
                  <a:lnTo>
                    <a:pt x="2328" y="502"/>
                  </a:lnTo>
                  <a:lnTo>
                    <a:pt x="2330" y="503"/>
                  </a:lnTo>
                  <a:lnTo>
                    <a:pt x="2332" y="504"/>
                  </a:lnTo>
                  <a:lnTo>
                    <a:pt x="2333" y="507"/>
                  </a:lnTo>
                  <a:lnTo>
                    <a:pt x="2336" y="510"/>
                  </a:lnTo>
                  <a:lnTo>
                    <a:pt x="2337" y="512"/>
                  </a:lnTo>
                  <a:lnTo>
                    <a:pt x="2339" y="514"/>
                  </a:lnTo>
                  <a:lnTo>
                    <a:pt x="2340" y="514"/>
                  </a:lnTo>
                  <a:lnTo>
                    <a:pt x="2345" y="514"/>
                  </a:lnTo>
                  <a:lnTo>
                    <a:pt x="2349" y="515"/>
                  </a:lnTo>
                  <a:lnTo>
                    <a:pt x="2350" y="516"/>
                  </a:lnTo>
                  <a:lnTo>
                    <a:pt x="2352" y="518"/>
                  </a:lnTo>
                  <a:lnTo>
                    <a:pt x="2353" y="519"/>
                  </a:lnTo>
                  <a:lnTo>
                    <a:pt x="2354" y="524"/>
                  </a:lnTo>
                  <a:lnTo>
                    <a:pt x="2356" y="527"/>
                  </a:lnTo>
                  <a:lnTo>
                    <a:pt x="2357" y="531"/>
                  </a:lnTo>
                  <a:lnTo>
                    <a:pt x="2356" y="533"/>
                  </a:lnTo>
                  <a:lnTo>
                    <a:pt x="2356" y="536"/>
                  </a:lnTo>
                  <a:lnTo>
                    <a:pt x="2356" y="538"/>
                  </a:lnTo>
                  <a:lnTo>
                    <a:pt x="2357" y="544"/>
                  </a:lnTo>
                  <a:lnTo>
                    <a:pt x="2357" y="546"/>
                  </a:lnTo>
                  <a:lnTo>
                    <a:pt x="2359" y="550"/>
                  </a:lnTo>
                  <a:lnTo>
                    <a:pt x="2360" y="552"/>
                  </a:lnTo>
                  <a:lnTo>
                    <a:pt x="2362" y="553"/>
                  </a:lnTo>
                  <a:lnTo>
                    <a:pt x="2363" y="556"/>
                  </a:lnTo>
                  <a:lnTo>
                    <a:pt x="2367" y="557"/>
                  </a:lnTo>
                  <a:lnTo>
                    <a:pt x="2370" y="559"/>
                  </a:lnTo>
                  <a:lnTo>
                    <a:pt x="2371" y="561"/>
                  </a:lnTo>
                  <a:lnTo>
                    <a:pt x="2371" y="563"/>
                  </a:lnTo>
                  <a:lnTo>
                    <a:pt x="2371" y="566"/>
                  </a:lnTo>
                  <a:lnTo>
                    <a:pt x="2371" y="567"/>
                  </a:lnTo>
                  <a:lnTo>
                    <a:pt x="2371" y="571"/>
                  </a:lnTo>
                  <a:lnTo>
                    <a:pt x="2371" y="573"/>
                  </a:lnTo>
                  <a:lnTo>
                    <a:pt x="2371" y="575"/>
                  </a:lnTo>
                  <a:lnTo>
                    <a:pt x="2371" y="578"/>
                  </a:lnTo>
                  <a:lnTo>
                    <a:pt x="2373" y="579"/>
                  </a:lnTo>
                  <a:lnTo>
                    <a:pt x="2374" y="580"/>
                  </a:lnTo>
                  <a:lnTo>
                    <a:pt x="2377" y="582"/>
                  </a:lnTo>
                  <a:lnTo>
                    <a:pt x="2380" y="583"/>
                  </a:lnTo>
                  <a:lnTo>
                    <a:pt x="2383" y="583"/>
                  </a:lnTo>
                  <a:lnTo>
                    <a:pt x="2386" y="582"/>
                  </a:lnTo>
                  <a:lnTo>
                    <a:pt x="2390" y="580"/>
                  </a:lnTo>
                  <a:lnTo>
                    <a:pt x="2391" y="579"/>
                  </a:lnTo>
                  <a:lnTo>
                    <a:pt x="2393" y="578"/>
                  </a:lnTo>
                  <a:lnTo>
                    <a:pt x="2394" y="575"/>
                  </a:lnTo>
                  <a:lnTo>
                    <a:pt x="2394" y="574"/>
                  </a:lnTo>
                  <a:lnTo>
                    <a:pt x="2394" y="571"/>
                  </a:lnTo>
                  <a:lnTo>
                    <a:pt x="2393" y="567"/>
                  </a:lnTo>
                  <a:lnTo>
                    <a:pt x="2391" y="563"/>
                  </a:lnTo>
                  <a:lnTo>
                    <a:pt x="2390" y="554"/>
                  </a:lnTo>
                  <a:lnTo>
                    <a:pt x="2391" y="553"/>
                  </a:lnTo>
                  <a:lnTo>
                    <a:pt x="2391" y="550"/>
                  </a:lnTo>
                  <a:lnTo>
                    <a:pt x="2393" y="548"/>
                  </a:lnTo>
                  <a:lnTo>
                    <a:pt x="2397" y="546"/>
                  </a:lnTo>
                  <a:lnTo>
                    <a:pt x="2400" y="545"/>
                  </a:lnTo>
                  <a:lnTo>
                    <a:pt x="2404" y="545"/>
                  </a:lnTo>
                  <a:lnTo>
                    <a:pt x="2405" y="548"/>
                  </a:lnTo>
                  <a:lnTo>
                    <a:pt x="2408" y="549"/>
                  </a:lnTo>
                  <a:lnTo>
                    <a:pt x="2410" y="552"/>
                  </a:lnTo>
                  <a:lnTo>
                    <a:pt x="2411" y="554"/>
                  </a:lnTo>
                  <a:lnTo>
                    <a:pt x="2414" y="556"/>
                  </a:lnTo>
                  <a:lnTo>
                    <a:pt x="2417" y="557"/>
                  </a:lnTo>
                  <a:lnTo>
                    <a:pt x="2419" y="558"/>
                  </a:lnTo>
                  <a:lnTo>
                    <a:pt x="2422" y="558"/>
                  </a:lnTo>
                  <a:lnTo>
                    <a:pt x="2425" y="557"/>
                  </a:lnTo>
                  <a:lnTo>
                    <a:pt x="2427" y="557"/>
                  </a:lnTo>
                  <a:lnTo>
                    <a:pt x="2429" y="556"/>
                  </a:lnTo>
                  <a:lnTo>
                    <a:pt x="2435" y="553"/>
                  </a:lnTo>
                  <a:lnTo>
                    <a:pt x="2438" y="550"/>
                  </a:lnTo>
                  <a:lnTo>
                    <a:pt x="2439" y="549"/>
                  </a:lnTo>
                  <a:lnTo>
                    <a:pt x="2445" y="545"/>
                  </a:lnTo>
                  <a:lnTo>
                    <a:pt x="2448" y="544"/>
                  </a:lnTo>
                  <a:lnTo>
                    <a:pt x="2451" y="542"/>
                  </a:lnTo>
                  <a:lnTo>
                    <a:pt x="2452" y="541"/>
                  </a:lnTo>
                  <a:lnTo>
                    <a:pt x="2455" y="541"/>
                  </a:lnTo>
                  <a:lnTo>
                    <a:pt x="2460" y="542"/>
                  </a:lnTo>
                  <a:lnTo>
                    <a:pt x="2462" y="544"/>
                  </a:lnTo>
                  <a:lnTo>
                    <a:pt x="2465" y="546"/>
                  </a:lnTo>
                  <a:lnTo>
                    <a:pt x="2466" y="548"/>
                  </a:lnTo>
                  <a:lnTo>
                    <a:pt x="2469" y="549"/>
                  </a:lnTo>
                  <a:lnTo>
                    <a:pt x="2472" y="549"/>
                  </a:lnTo>
                  <a:lnTo>
                    <a:pt x="2476" y="549"/>
                  </a:lnTo>
                  <a:lnTo>
                    <a:pt x="2480" y="549"/>
                  </a:lnTo>
                  <a:lnTo>
                    <a:pt x="2485" y="548"/>
                  </a:lnTo>
                  <a:lnTo>
                    <a:pt x="2490" y="546"/>
                  </a:lnTo>
                  <a:lnTo>
                    <a:pt x="2496" y="546"/>
                  </a:lnTo>
                  <a:lnTo>
                    <a:pt x="2500" y="548"/>
                  </a:lnTo>
                  <a:lnTo>
                    <a:pt x="2503" y="549"/>
                  </a:lnTo>
                  <a:lnTo>
                    <a:pt x="2507" y="552"/>
                  </a:lnTo>
                  <a:lnTo>
                    <a:pt x="2511" y="556"/>
                  </a:lnTo>
                  <a:lnTo>
                    <a:pt x="2516" y="558"/>
                  </a:lnTo>
                  <a:lnTo>
                    <a:pt x="2518" y="562"/>
                  </a:lnTo>
                  <a:lnTo>
                    <a:pt x="2521" y="566"/>
                  </a:lnTo>
                  <a:lnTo>
                    <a:pt x="2523" y="569"/>
                  </a:lnTo>
                  <a:lnTo>
                    <a:pt x="2526" y="573"/>
                  </a:lnTo>
                  <a:lnTo>
                    <a:pt x="2527" y="575"/>
                  </a:lnTo>
                  <a:lnTo>
                    <a:pt x="2530" y="576"/>
                  </a:lnTo>
                  <a:lnTo>
                    <a:pt x="2533" y="576"/>
                  </a:lnTo>
                  <a:lnTo>
                    <a:pt x="2535" y="578"/>
                  </a:lnTo>
                  <a:lnTo>
                    <a:pt x="2538" y="576"/>
                  </a:lnTo>
                  <a:lnTo>
                    <a:pt x="2541" y="576"/>
                  </a:lnTo>
                  <a:lnTo>
                    <a:pt x="2548" y="574"/>
                  </a:lnTo>
                  <a:lnTo>
                    <a:pt x="2551" y="575"/>
                  </a:lnTo>
                  <a:lnTo>
                    <a:pt x="2554" y="575"/>
                  </a:lnTo>
                  <a:lnTo>
                    <a:pt x="2555" y="578"/>
                  </a:lnTo>
                  <a:lnTo>
                    <a:pt x="2557" y="580"/>
                  </a:lnTo>
                  <a:lnTo>
                    <a:pt x="2558" y="582"/>
                  </a:lnTo>
                  <a:lnTo>
                    <a:pt x="2558" y="586"/>
                  </a:lnTo>
                  <a:lnTo>
                    <a:pt x="2557" y="588"/>
                  </a:lnTo>
                  <a:lnTo>
                    <a:pt x="2555" y="590"/>
                  </a:lnTo>
                  <a:lnTo>
                    <a:pt x="2552" y="591"/>
                  </a:lnTo>
                  <a:lnTo>
                    <a:pt x="2548" y="591"/>
                  </a:lnTo>
                  <a:lnTo>
                    <a:pt x="2547" y="591"/>
                  </a:lnTo>
                  <a:lnTo>
                    <a:pt x="2542" y="592"/>
                  </a:lnTo>
                  <a:lnTo>
                    <a:pt x="2540" y="592"/>
                  </a:lnTo>
                  <a:lnTo>
                    <a:pt x="2538" y="595"/>
                  </a:lnTo>
                  <a:lnTo>
                    <a:pt x="2537" y="596"/>
                  </a:lnTo>
                  <a:lnTo>
                    <a:pt x="2535" y="597"/>
                  </a:lnTo>
                  <a:lnTo>
                    <a:pt x="2534" y="601"/>
                  </a:lnTo>
                  <a:lnTo>
                    <a:pt x="2534" y="604"/>
                  </a:lnTo>
                  <a:lnTo>
                    <a:pt x="2534" y="605"/>
                  </a:lnTo>
                  <a:lnTo>
                    <a:pt x="2537" y="609"/>
                  </a:lnTo>
                  <a:lnTo>
                    <a:pt x="2538" y="613"/>
                  </a:lnTo>
                  <a:lnTo>
                    <a:pt x="2541" y="616"/>
                  </a:lnTo>
                  <a:lnTo>
                    <a:pt x="2544" y="617"/>
                  </a:lnTo>
                  <a:lnTo>
                    <a:pt x="2547" y="621"/>
                  </a:lnTo>
                  <a:lnTo>
                    <a:pt x="2548" y="622"/>
                  </a:lnTo>
                  <a:lnTo>
                    <a:pt x="2552" y="625"/>
                  </a:lnTo>
                  <a:lnTo>
                    <a:pt x="2555" y="626"/>
                  </a:lnTo>
                  <a:lnTo>
                    <a:pt x="2557" y="629"/>
                  </a:lnTo>
                  <a:lnTo>
                    <a:pt x="2558" y="631"/>
                  </a:lnTo>
                  <a:lnTo>
                    <a:pt x="2559" y="634"/>
                  </a:lnTo>
                  <a:lnTo>
                    <a:pt x="2562" y="637"/>
                  </a:lnTo>
                  <a:lnTo>
                    <a:pt x="2568" y="641"/>
                  </a:lnTo>
                  <a:lnTo>
                    <a:pt x="2574" y="643"/>
                  </a:lnTo>
                  <a:lnTo>
                    <a:pt x="2578" y="646"/>
                  </a:lnTo>
                  <a:lnTo>
                    <a:pt x="2581" y="647"/>
                  </a:lnTo>
                  <a:lnTo>
                    <a:pt x="2583" y="647"/>
                  </a:lnTo>
                  <a:lnTo>
                    <a:pt x="2588" y="647"/>
                  </a:lnTo>
                  <a:lnTo>
                    <a:pt x="2593" y="649"/>
                  </a:lnTo>
                  <a:lnTo>
                    <a:pt x="2598" y="649"/>
                  </a:lnTo>
                  <a:lnTo>
                    <a:pt x="2600" y="650"/>
                  </a:lnTo>
                  <a:lnTo>
                    <a:pt x="2603" y="651"/>
                  </a:lnTo>
                  <a:lnTo>
                    <a:pt x="2606" y="652"/>
                  </a:lnTo>
                  <a:lnTo>
                    <a:pt x="2612" y="654"/>
                  </a:lnTo>
                  <a:lnTo>
                    <a:pt x="2615" y="654"/>
                  </a:lnTo>
                  <a:lnTo>
                    <a:pt x="2615" y="656"/>
                  </a:lnTo>
                  <a:lnTo>
                    <a:pt x="2615" y="659"/>
                  </a:lnTo>
                  <a:lnTo>
                    <a:pt x="2617" y="663"/>
                  </a:lnTo>
                  <a:lnTo>
                    <a:pt x="2619" y="666"/>
                  </a:lnTo>
                  <a:lnTo>
                    <a:pt x="2617" y="667"/>
                  </a:lnTo>
                  <a:lnTo>
                    <a:pt x="2616" y="669"/>
                  </a:lnTo>
                  <a:lnTo>
                    <a:pt x="2616" y="671"/>
                  </a:lnTo>
                  <a:lnTo>
                    <a:pt x="2617" y="673"/>
                  </a:lnTo>
                  <a:lnTo>
                    <a:pt x="2619" y="675"/>
                  </a:lnTo>
                  <a:lnTo>
                    <a:pt x="2622" y="676"/>
                  </a:lnTo>
                  <a:lnTo>
                    <a:pt x="2623" y="677"/>
                  </a:lnTo>
                  <a:lnTo>
                    <a:pt x="2623" y="683"/>
                  </a:lnTo>
                  <a:lnTo>
                    <a:pt x="2624" y="684"/>
                  </a:lnTo>
                  <a:lnTo>
                    <a:pt x="2626" y="685"/>
                  </a:lnTo>
                  <a:lnTo>
                    <a:pt x="2629" y="685"/>
                  </a:lnTo>
                  <a:lnTo>
                    <a:pt x="2633" y="685"/>
                  </a:lnTo>
                  <a:lnTo>
                    <a:pt x="2634" y="689"/>
                  </a:lnTo>
                  <a:lnTo>
                    <a:pt x="2637" y="692"/>
                  </a:lnTo>
                  <a:lnTo>
                    <a:pt x="2640" y="692"/>
                  </a:lnTo>
                  <a:lnTo>
                    <a:pt x="2643" y="690"/>
                  </a:lnTo>
                  <a:lnTo>
                    <a:pt x="2644" y="690"/>
                  </a:lnTo>
                  <a:lnTo>
                    <a:pt x="2649" y="690"/>
                  </a:lnTo>
                  <a:lnTo>
                    <a:pt x="2650" y="693"/>
                  </a:lnTo>
                  <a:lnTo>
                    <a:pt x="2651" y="694"/>
                  </a:lnTo>
                  <a:lnTo>
                    <a:pt x="2653" y="698"/>
                  </a:lnTo>
                  <a:lnTo>
                    <a:pt x="2654" y="702"/>
                  </a:lnTo>
                  <a:lnTo>
                    <a:pt x="2654" y="705"/>
                  </a:lnTo>
                  <a:lnTo>
                    <a:pt x="2653" y="706"/>
                  </a:lnTo>
                  <a:lnTo>
                    <a:pt x="2651" y="709"/>
                  </a:lnTo>
                  <a:lnTo>
                    <a:pt x="2647" y="711"/>
                  </a:lnTo>
                  <a:lnTo>
                    <a:pt x="2644" y="717"/>
                  </a:lnTo>
                  <a:lnTo>
                    <a:pt x="2641" y="718"/>
                  </a:lnTo>
                  <a:lnTo>
                    <a:pt x="2636" y="719"/>
                  </a:lnTo>
                  <a:lnTo>
                    <a:pt x="2634" y="721"/>
                  </a:lnTo>
                  <a:lnTo>
                    <a:pt x="2633" y="722"/>
                  </a:lnTo>
                  <a:lnTo>
                    <a:pt x="2632" y="723"/>
                  </a:lnTo>
                  <a:lnTo>
                    <a:pt x="2630" y="725"/>
                  </a:lnTo>
                  <a:lnTo>
                    <a:pt x="2632" y="727"/>
                  </a:lnTo>
                  <a:lnTo>
                    <a:pt x="2632" y="728"/>
                  </a:lnTo>
                  <a:lnTo>
                    <a:pt x="2633" y="731"/>
                  </a:lnTo>
                  <a:lnTo>
                    <a:pt x="2634" y="732"/>
                  </a:lnTo>
                  <a:lnTo>
                    <a:pt x="2640" y="735"/>
                  </a:lnTo>
                  <a:lnTo>
                    <a:pt x="2643" y="735"/>
                  </a:lnTo>
                  <a:lnTo>
                    <a:pt x="2647" y="735"/>
                  </a:lnTo>
                  <a:lnTo>
                    <a:pt x="2651" y="734"/>
                  </a:lnTo>
                  <a:lnTo>
                    <a:pt x="2654" y="734"/>
                  </a:lnTo>
                  <a:lnTo>
                    <a:pt x="2656" y="734"/>
                  </a:lnTo>
                  <a:lnTo>
                    <a:pt x="2658" y="736"/>
                  </a:lnTo>
                  <a:lnTo>
                    <a:pt x="2660" y="739"/>
                  </a:lnTo>
                  <a:lnTo>
                    <a:pt x="2661" y="743"/>
                  </a:lnTo>
                  <a:lnTo>
                    <a:pt x="2661" y="744"/>
                  </a:lnTo>
                  <a:lnTo>
                    <a:pt x="2660" y="747"/>
                  </a:lnTo>
                  <a:lnTo>
                    <a:pt x="2660" y="749"/>
                  </a:lnTo>
                  <a:lnTo>
                    <a:pt x="2656" y="749"/>
                  </a:lnTo>
                  <a:lnTo>
                    <a:pt x="2654" y="749"/>
                  </a:lnTo>
                  <a:lnTo>
                    <a:pt x="2653" y="748"/>
                  </a:lnTo>
                  <a:lnTo>
                    <a:pt x="2650" y="745"/>
                  </a:lnTo>
                  <a:lnTo>
                    <a:pt x="2647" y="744"/>
                  </a:lnTo>
                  <a:lnTo>
                    <a:pt x="2644" y="743"/>
                  </a:lnTo>
                  <a:lnTo>
                    <a:pt x="2640" y="743"/>
                  </a:lnTo>
                  <a:lnTo>
                    <a:pt x="2637" y="743"/>
                  </a:lnTo>
                  <a:lnTo>
                    <a:pt x="2636" y="743"/>
                  </a:lnTo>
                  <a:lnTo>
                    <a:pt x="2633" y="743"/>
                  </a:lnTo>
                  <a:lnTo>
                    <a:pt x="2630" y="743"/>
                  </a:lnTo>
                  <a:lnTo>
                    <a:pt x="2630" y="744"/>
                  </a:lnTo>
                  <a:lnTo>
                    <a:pt x="2627" y="745"/>
                  </a:lnTo>
                  <a:lnTo>
                    <a:pt x="2627" y="749"/>
                  </a:lnTo>
                  <a:lnTo>
                    <a:pt x="2629" y="751"/>
                  </a:lnTo>
                  <a:lnTo>
                    <a:pt x="2630" y="752"/>
                  </a:lnTo>
                  <a:lnTo>
                    <a:pt x="2632" y="753"/>
                  </a:lnTo>
                  <a:lnTo>
                    <a:pt x="2633" y="753"/>
                  </a:lnTo>
                  <a:lnTo>
                    <a:pt x="2637" y="755"/>
                  </a:lnTo>
                  <a:lnTo>
                    <a:pt x="2643" y="755"/>
                  </a:lnTo>
                  <a:lnTo>
                    <a:pt x="2649" y="756"/>
                  </a:lnTo>
                  <a:lnTo>
                    <a:pt x="2654" y="759"/>
                  </a:lnTo>
                  <a:lnTo>
                    <a:pt x="2657" y="760"/>
                  </a:lnTo>
                  <a:lnTo>
                    <a:pt x="2658" y="763"/>
                  </a:lnTo>
                  <a:lnTo>
                    <a:pt x="2661" y="765"/>
                  </a:lnTo>
                  <a:lnTo>
                    <a:pt x="2663" y="769"/>
                  </a:lnTo>
                  <a:lnTo>
                    <a:pt x="2664" y="773"/>
                  </a:lnTo>
                  <a:lnTo>
                    <a:pt x="2665" y="778"/>
                  </a:lnTo>
                  <a:lnTo>
                    <a:pt x="2667" y="782"/>
                  </a:lnTo>
                  <a:lnTo>
                    <a:pt x="2665" y="786"/>
                  </a:lnTo>
                  <a:lnTo>
                    <a:pt x="2667" y="789"/>
                  </a:lnTo>
                  <a:lnTo>
                    <a:pt x="2668" y="791"/>
                  </a:lnTo>
                  <a:lnTo>
                    <a:pt x="2670" y="794"/>
                  </a:lnTo>
                  <a:lnTo>
                    <a:pt x="2670" y="795"/>
                  </a:lnTo>
                  <a:lnTo>
                    <a:pt x="2670" y="798"/>
                  </a:lnTo>
                  <a:lnTo>
                    <a:pt x="2671" y="799"/>
                  </a:lnTo>
                  <a:lnTo>
                    <a:pt x="2673" y="803"/>
                  </a:lnTo>
                  <a:lnTo>
                    <a:pt x="2675" y="804"/>
                  </a:lnTo>
                  <a:lnTo>
                    <a:pt x="2678" y="808"/>
                  </a:lnTo>
                  <a:lnTo>
                    <a:pt x="2680" y="810"/>
                  </a:lnTo>
                  <a:lnTo>
                    <a:pt x="2682" y="812"/>
                  </a:lnTo>
                  <a:lnTo>
                    <a:pt x="2685" y="814"/>
                  </a:lnTo>
                  <a:lnTo>
                    <a:pt x="2685" y="816"/>
                  </a:lnTo>
                  <a:lnTo>
                    <a:pt x="2685" y="819"/>
                  </a:lnTo>
                  <a:lnTo>
                    <a:pt x="2685" y="821"/>
                  </a:lnTo>
                  <a:lnTo>
                    <a:pt x="2685" y="824"/>
                  </a:lnTo>
                  <a:lnTo>
                    <a:pt x="2684" y="827"/>
                  </a:lnTo>
                  <a:lnTo>
                    <a:pt x="2684" y="829"/>
                  </a:lnTo>
                  <a:lnTo>
                    <a:pt x="2684" y="832"/>
                  </a:lnTo>
                  <a:lnTo>
                    <a:pt x="2684" y="835"/>
                  </a:lnTo>
                  <a:lnTo>
                    <a:pt x="2684" y="837"/>
                  </a:lnTo>
                  <a:lnTo>
                    <a:pt x="2682" y="840"/>
                  </a:lnTo>
                  <a:lnTo>
                    <a:pt x="2682" y="841"/>
                  </a:lnTo>
                  <a:lnTo>
                    <a:pt x="2682" y="844"/>
                  </a:lnTo>
                  <a:lnTo>
                    <a:pt x="2684" y="846"/>
                  </a:lnTo>
                  <a:lnTo>
                    <a:pt x="2684" y="848"/>
                  </a:lnTo>
                  <a:lnTo>
                    <a:pt x="2684" y="852"/>
                  </a:lnTo>
                  <a:lnTo>
                    <a:pt x="2684" y="853"/>
                  </a:lnTo>
                  <a:lnTo>
                    <a:pt x="2685" y="856"/>
                  </a:lnTo>
                  <a:lnTo>
                    <a:pt x="2687" y="857"/>
                  </a:lnTo>
                  <a:lnTo>
                    <a:pt x="2688" y="858"/>
                  </a:lnTo>
                  <a:lnTo>
                    <a:pt x="2690" y="861"/>
                  </a:lnTo>
                  <a:lnTo>
                    <a:pt x="2690" y="865"/>
                  </a:lnTo>
                  <a:lnTo>
                    <a:pt x="2691" y="867"/>
                  </a:lnTo>
                  <a:lnTo>
                    <a:pt x="2691" y="870"/>
                  </a:lnTo>
                  <a:lnTo>
                    <a:pt x="2688" y="874"/>
                  </a:lnTo>
                  <a:lnTo>
                    <a:pt x="2685" y="878"/>
                  </a:lnTo>
                  <a:lnTo>
                    <a:pt x="2684" y="880"/>
                  </a:lnTo>
                  <a:lnTo>
                    <a:pt x="2682" y="882"/>
                  </a:lnTo>
                  <a:lnTo>
                    <a:pt x="2680" y="883"/>
                  </a:lnTo>
                  <a:lnTo>
                    <a:pt x="2677" y="884"/>
                  </a:lnTo>
                  <a:lnTo>
                    <a:pt x="2677" y="886"/>
                  </a:lnTo>
                  <a:lnTo>
                    <a:pt x="2677" y="888"/>
                  </a:lnTo>
                  <a:lnTo>
                    <a:pt x="2677" y="890"/>
                  </a:lnTo>
                  <a:lnTo>
                    <a:pt x="2678" y="892"/>
                  </a:lnTo>
                  <a:lnTo>
                    <a:pt x="2680" y="894"/>
                  </a:lnTo>
                  <a:lnTo>
                    <a:pt x="2682" y="895"/>
                  </a:lnTo>
                  <a:lnTo>
                    <a:pt x="2684" y="896"/>
                  </a:lnTo>
                  <a:lnTo>
                    <a:pt x="2690" y="897"/>
                  </a:lnTo>
                  <a:lnTo>
                    <a:pt x="2692" y="897"/>
                  </a:lnTo>
                  <a:lnTo>
                    <a:pt x="2694" y="899"/>
                  </a:lnTo>
                  <a:lnTo>
                    <a:pt x="2698" y="901"/>
                  </a:lnTo>
                  <a:lnTo>
                    <a:pt x="2699" y="901"/>
                  </a:lnTo>
                  <a:lnTo>
                    <a:pt x="2701" y="903"/>
                  </a:lnTo>
                  <a:lnTo>
                    <a:pt x="2704" y="904"/>
                  </a:lnTo>
                  <a:lnTo>
                    <a:pt x="2705" y="905"/>
                  </a:lnTo>
                  <a:lnTo>
                    <a:pt x="2706" y="908"/>
                  </a:lnTo>
                  <a:lnTo>
                    <a:pt x="2708" y="911"/>
                  </a:lnTo>
                  <a:lnTo>
                    <a:pt x="2709" y="912"/>
                  </a:lnTo>
                  <a:lnTo>
                    <a:pt x="2711" y="914"/>
                  </a:lnTo>
                  <a:lnTo>
                    <a:pt x="2712" y="917"/>
                  </a:lnTo>
                  <a:lnTo>
                    <a:pt x="2715" y="921"/>
                  </a:lnTo>
                  <a:lnTo>
                    <a:pt x="2716" y="924"/>
                  </a:lnTo>
                  <a:lnTo>
                    <a:pt x="2718" y="926"/>
                  </a:lnTo>
                  <a:lnTo>
                    <a:pt x="2719" y="929"/>
                  </a:lnTo>
                  <a:lnTo>
                    <a:pt x="2722" y="932"/>
                  </a:lnTo>
                  <a:lnTo>
                    <a:pt x="2723" y="934"/>
                  </a:lnTo>
                  <a:lnTo>
                    <a:pt x="2725" y="937"/>
                  </a:lnTo>
                  <a:lnTo>
                    <a:pt x="2726" y="938"/>
                  </a:lnTo>
                  <a:lnTo>
                    <a:pt x="2729" y="941"/>
                  </a:lnTo>
                  <a:lnTo>
                    <a:pt x="2731" y="942"/>
                  </a:lnTo>
                  <a:lnTo>
                    <a:pt x="2732" y="943"/>
                  </a:lnTo>
                  <a:lnTo>
                    <a:pt x="2735" y="946"/>
                  </a:lnTo>
                  <a:lnTo>
                    <a:pt x="2738" y="947"/>
                  </a:lnTo>
                  <a:lnTo>
                    <a:pt x="2740" y="947"/>
                  </a:lnTo>
                  <a:lnTo>
                    <a:pt x="2743" y="949"/>
                  </a:lnTo>
                  <a:lnTo>
                    <a:pt x="2746" y="949"/>
                  </a:lnTo>
                  <a:lnTo>
                    <a:pt x="2747" y="950"/>
                  </a:lnTo>
                  <a:lnTo>
                    <a:pt x="2750" y="951"/>
                  </a:lnTo>
                  <a:lnTo>
                    <a:pt x="2752" y="952"/>
                  </a:lnTo>
                  <a:lnTo>
                    <a:pt x="2752" y="954"/>
                  </a:lnTo>
                  <a:lnTo>
                    <a:pt x="2750" y="958"/>
                  </a:lnTo>
                  <a:lnTo>
                    <a:pt x="2750" y="960"/>
                  </a:lnTo>
                  <a:lnTo>
                    <a:pt x="2752" y="963"/>
                  </a:lnTo>
                  <a:lnTo>
                    <a:pt x="2753" y="964"/>
                  </a:lnTo>
                  <a:lnTo>
                    <a:pt x="2756" y="967"/>
                  </a:lnTo>
                  <a:lnTo>
                    <a:pt x="2757" y="968"/>
                  </a:lnTo>
                  <a:lnTo>
                    <a:pt x="2762" y="971"/>
                  </a:lnTo>
                  <a:lnTo>
                    <a:pt x="2764" y="973"/>
                  </a:lnTo>
                  <a:lnTo>
                    <a:pt x="2766" y="976"/>
                  </a:lnTo>
                  <a:lnTo>
                    <a:pt x="2766" y="981"/>
                  </a:lnTo>
                  <a:lnTo>
                    <a:pt x="2766" y="983"/>
                  </a:lnTo>
                  <a:lnTo>
                    <a:pt x="2766" y="985"/>
                  </a:lnTo>
                  <a:lnTo>
                    <a:pt x="2764" y="988"/>
                  </a:lnTo>
                  <a:lnTo>
                    <a:pt x="2764" y="992"/>
                  </a:lnTo>
                  <a:lnTo>
                    <a:pt x="2763" y="994"/>
                  </a:lnTo>
                  <a:lnTo>
                    <a:pt x="2762" y="998"/>
                  </a:lnTo>
                  <a:lnTo>
                    <a:pt x="2760" y="1000"/>
                  </a:lnTo>
                  <a:lnTo>
                    <a:pt x="2759" y="1002"/>
                  </a:lnTo>
                  <a:lnTo>
                    <a:pt x="2757" y="1004"/>
                  </a:lnTo>
                  <a:lnTo>
                    <a:pt x="2755" y="1004"/>
                  </a:lnTo>
                  <a:lnTo>
                    <a:pt x="2752" y="1005"/>
                  </a:lnTo>
                  <a:lnTo>
                    <a:pt x="2749" y="1006"/>
                  </a:lnTo>
                  <a:lnTo>
                    <a:pt x="2743" y="1008"/>
                  </a:lnTo>
                  <a:lnTo>
                    <a:pt x="2742" y="1009"/>
                  </a:lnTo>
                  <a:lnTo>
                    <a:pt x="2738" y="1010"/>
                  </a:lnTo>
                  <a:lnTo>
                    <a:pt x="2736" y="1013"/>
                  </a:lnTo>
                  <a:lnTo>
                    <a:pt x="2735" y="1014"/>
                  </a:lnTo>
                  <a:lnTo>
                    <a:pt x="2733" y="1018"/>
                  </a:lnTo>
                  <a:lnTo>
                    <a:pt x="2731" y="1019"/>
                  </a:lnTo>
                  <a:lnTo>
                    <a:pt x="2729" y="1021"/>
                  </a:lnTo>
                  <a:lnTo>
                    <a:pt x="2725" y="1021"/>
                  </a:lnTo>
                  <a:lnTo>
                    <a:pt x="2722" y="1022"/>
                  </a:lnTo>
                  <a:lnTo>
                    <a:pt x="2718" y="1023"/>
                  </a:lnTo>
                  <a:lnTo>
                    <a:pt x="2715" y="1025"/>
                  </a:lnTo>
                  <a:lnTo>
                    <a:pt x="2711" y="1028"/>
                  </a:lnTo>
                  <a:lnTo>
                    <a:pt x="2709" y="1031"/>
                  </a:lnTo>
                  <a:lnTo>
                    <a:pt x="2708" y="1032"/>
                  </a:lnTo>
                  <a:lnTo>
                    <a:pt x="2708" y="1036"/>
                  </a:lnTo>
                  <a:lnTo>
                    <a:pt x="2709" y="1042"/>
                  </a:lnTo>
                  <a:lnTo>
                    <a:pt x="2709" y="1046"/>
                  </a:lnTo>
                  <a:lnTo>
                    <a:pt x="2709" y="1048"/>
                  </a:lnTo>
                  <a:lnTo>
                    <a:pt x="2711" y="1049"/>
                  </a:lnTo>
                  <a:lnTo>
                    <a:pt x="2712" y="1053"/>
                  </a:lnTo>
                  <a:lnTo>
                    <a:pt x="2714" y="1056"/>
                  </a:lnTo>
                  <a:lnTo>
                    <a:pt x="2715" y="1059"/>
                  </a:lnTo>
                  <a:lnTo>
                    <a:pt x="2718" y="1061"/>
                  </a:lnTo>
                  <a:lnTo>
                    <a:pt x="2719" y="1065"/>
                  </a:lnTo>
                  <a:lnTo>
                    <a:pt x="2722" y="1068"/>
                  </a:lnTo>
                  <a:lnTo>
                    <a:pt x="2723" y="1070"/>
                  </a:lnTo>
                  <a:lnTo>
                    <a:pt x="2725" y="1073"/>
                  </a:lnTo>
                  <a:lnTo>
                    <a:pt x="2725" y="1076"/>
                  </a:lnTo>
                  <a:lnTo>
                    <a:pt x="2722" y="1081"/>
                  </a:lnTo>
                  <a:lnTo>
                    <a:pt x="2719" y="1082"/>
                  </a:lnTo>
                  <a:lnTo>
                    <a:pt x="2715" y="1084"/>
                  </a:lnTo>
                  <a:lnTo>
                    <a:pt x="2711" y="1085"/>
                  </a:lnTo>
                  <a:lnTo>
                    <a:pt x="2705" y="1085"/>
                  </a:lnTo>
                  <a:lnTo>
                    <a:pt x="2702" y="1085"/>
                  </a:lnTo>
                  <a:lnTo>
                    <a:pt x="2699" y="1085"/>
                  </a:lnTo>
                  <a:lnTo>
                    <a:pt x="2695" y="1084"/>
                  </a:lnTo>
                  <a:lnTo>
                    <a:pt x="2692" y="1084"/>
                  </a:lnTo>
                  <a:lnTo>
                    <a:pt x="2688" y="1084"/>
                  </a:lnTo>
                  <a:lnTo>
                    <a:pt x="2682" y="1085"/>
                  </a:lnTo>
                  <a:lnTo>
                    <a:pt x="2680" y="1086"/>
                  </a:lnTo>
                  <a:lnTo>
                    <a:pt x="2677" y="1087"/>
                  </a:lnTo>
                  <a:lnTo>
                    <a:pt x="2675" y="1089"/>
                  </a:lnTo>
                  <a:lnTo>
                    <a:pt x="2673" y="1094"/>
                  </a:lnTo>
                  <a:lnTo>
                    <a:pt x="2670" y="1098"/>
                  </a:lnTo>
                  <a:lnTo>
                    <a:pt x="2668" y="1101"/>
                  </a:lnTo>
                  <a:lnTo>
                    <a:pt x="2667" y="1106"/>
                  </a:lnTo>
                  <a:lnTo>
                    <a:pt x="2664" y="1110"/>
                  </a:lnTo>
                  <a:lnTo>
                    <a:pt x="2661" y="1114"/>
                  </a:lnTo>
                  <a:lnTo>
                    <a:pt x="2660" y="1116"/>
                  </a:lnTo>
                  <a:lnTo>
                    <a:pt x="2654" y="1121"/>
                  </a:lnTo>
                  <a:lnTo>
                    <a:pt x="2651" y="1124"/>
                  </a:lnTo>
                  <a:lnTo>
                    <a:pt x="2650" y="1125"/>
                  </a:lnTo>
                  <a:lnTo>
                    <a:pt x="2646" y="1125"/>
                  </a:lnTo>
                  <a:lnTo>
                    <a:pt x="2639" y="1125"/>
                  </a:lnTo>
                  <a:lnTo>
                    <a:pt x="2632" y="1127"/>
                  </a:lnTo>
                  <a:lnTo>
                    <a:pt x="2629" y="1127"/>
                  </a:lnTo>
                  <a:lnTo>
                    <a:pt x="2626" y="1128"/>
                  </a:lnTo>
                  <a:lnTo>
                    <a:pt x="2623" y="1129"/>
                  </a:lnTo>
                  <a:lnTo>
                    <a:pt x="2620" y="1132"/>
                  </a:lnTo>
                  <a:lnTo>
                    <a:pt x="2620" y="1133"/>
                  </a:lnTo>
                  <a:lnTo>
                    <a:pt x="2619" y="1135"/>
                  </a:lnTo>
                  <a:lnTo>
                    <a:pt x="2617" y="1140"/>
                  </a:lnTo>
                  <a:lnTo>
                    <a:pt x="2617" y="1142"/>
                  </a:lnTo>
                  <a:lnTo>
                    <a:pt x="2617" y="1144"/>
                  </a:lnTo>
                  <a:lnTo>
                    <a:pt x="2617" y="1145"/>
                  </a:lnTo>
                  <a:lnTo>
                    <a:pt x="2622" y="1148"/>
                  </a:lnTo>
                  <a:lnTo>
                    <a:pt x="2623" y="1148"/>
                  </a:lnTo>
                  <a:lnTo>
                    <a:pt x="2626" y="1146"/>
                  </a:lnTo>
                  <a:lnTo>
                    <a:pt x="2629" y="1145"/>
                  </a:lnTo>
                  <a:lnTo>
                    <a:pt x="2632" y="1145"/>
                  </a:lnTo>
                  <a:lnTo>
                    <a:pt x="2633" y="1144"/>
                  </a:lnTo>
                  <a:lnTo>
                    <a:pt x="2636" y="1142"/>
                  </a:lnTo>
                  <a:lnTo>
                    <a:pt x="2639" y="1141"/>
                  </a:lnTo>
                  <a:lnTo>
                    <a:pt x="2641" y="1140"/>
                  </a:lnTo>
                  <a:lnTo>
                    <a:pt x="2643" y="1137"/>
                  </a:lnTo>
                  <a:lnTo>
                    <a:pt x="2646" y="1137"/>
                  </a:lnTo>
                  <a:lnTo>
                    <a:pt x="2647" y="1137"/>
                  </a:lnTo>
                  <a:lnTo>
                    <a:pt x="2650" y="1137"/>
                  </a:lnTo>
                  <a:lnTo>
                    <a:pt x="2653" y="1139"/>
                  </a:lnTo>
                  <a:lnTo>
                    <a:pt x="2654" y="1140"/>
                  </a:lnTo>
                  <a:lnTo>
                    <a:pt x="2656" y="1142"/>
                  </a:lnTo>
                  <a:lnTo>
                    <a:pt x="2656" y="1145"/>
                  </a:lnTo>
                  <a:lnTo>
                    <a:pt x="2656" y="1148"/>
                  </a:lnTo>
                  <a:lnTo>
                    <a:pt x="2654" y="1150"/>
                  </a:lnTo>
                  <a:lnTo>
                    <a:pt x="2653" y="1153"/>
                  </a:lnTo>
                  <a:lnTo>
                    <a:pt x="2653" y="1157"/>
                  </a:lnTo>
                  <a:lnTo>
                    <a:pt x="2653" y="1162"/>
                  </a:lnTo>
                  <a:lnTo>
                    <a:pt x="2656" y="1166"/>
                  </a:lnTo>
                  <a:lnTo>
                    <a:pt x="2658" y="1167"/>
                  </a:lnTo>
                  <a:lnTo>
                    <a:pt x="2661" y="1170"/>
                  </a:lnTo>
                  <a:lnTo>
                    <a:pt x="2665" y="1173"/>
                  </a:lnTo>
                  <a:lnTo>
                    <a:pt x="2667" y="1174"/>
                  </a:lnTo>
                  <a:lnTo>
                    <a:pt x="2668" y="1177"/>
                  </a:lnTo>
                  <a:lnTo>
                    <a:pt x="2668" y="1179"/>
                  </a:lnTo>
                  <a:lnTo>
                    <a:pt x="2670" y="1182"/>
                  </a:lnTo>
                  <a:lnTo>
                    <a:pt x="2670" y="1184"/>
                  </a:lnTo>
                  <a:lnTo>
                    <a:pt x="2670" y="1187"/>
                  </a:lnTo>
                  <a:lnTo>
                    <a:pt x="2670" y="1191"/>
                  </a:lnTo>
                  <a:lnTo>
                    <a:pt x="2670" y="1195"/>
                  </a:lnTo>
                  <a:lnTo>
                    <a:pt x="2668" y="1196"/>
                  </a:lnTo>
                  <a:lnTo>
                    <a:pt x="2668" y="1197"/>
                  </a:lnTo>
                  <a:lnTo>
                    <a:pt x="2668" y="1199"/>
                  </a:lnTo>
                  <a:lnTo>
                    <a:pt x="2665" y="1201"/>
                  </a:lnTo>
                  <a:lnTo>
                    <a:pt x="2661" y="1201"/>
                  </a:lnTo>
                  <a:lnTo>
                    <a:pt x="2658" y="1201"/>
                  </a:lnTo>
                  <a:lnTo>
                    <a:pt x="2656" y="1201"/>
                  </a:lnTo>
                  <a:lnTo>
                    <a:pt x="2651" y="1201"/>
                  </a:lnTo>
                  <a:lnTo>
                    <a:pt x="2647" y="1201"/>
                  </a:lnTo>
                  <a:lnTo>
                    <a:pt x="2644" y="1201"/>
                  </a:lnTo>
                  <a:lnTo>
                    <a:pt x="2641" y="1201"/>
                  </a:lnTo>
                  <a:lnTo>
                    <a:pt x="2637" y="1204"/>
                  </a:lnTo>
                  <a:lnTo>
                    <a:pt x="2636" y="1205"/>
                  </a:lnTo>
                  <a:lnTo>
                    <a:pt x="2634" y="1207"/>
                  </a:lnTo>
                  <a:lnTo>
                    <a:pt x="2633" y="1209"/>
                  </a:lnTo>
                  <a:lnTo>
                    <a:pt x="2633" y="1212"/>
                  </a:lnTo>
                  <a:lnTo>
                    <a:pt x="2633" y="1213"/>
                  </a:lnTo>
                  <a:lnTo>
                    <a:pt x="2632" y="1216"/>
                  </a:lnTo>
                  <a:lnTo>
                    <a:pt x="2633" y="1218"/>
                  </a:lnTo>
                  <a:lnTo>
                    <a:pt x="2633" y="1220"/>
                  </a:lnTo>
                  <a:lnTo>
                    <a:pt x="2634" y="1224"/>
                  </a:lnTo>
                  <a:lnTo>
                    <a:pt x="2634" y="1228"/>
                  </a:lnTo>
                  <a:lnTo>
                    <a:pt x="2636" y="1230"/>
                  </a:lnTo>
                  <a:lnTo>
                    <a:pt x="2636" y="1234"/>
                  </a:lnTo>
                  <a:lnTo>
                    <a:pt x="2634" y="1237"/>
                  </a:lnTo>
                  <a:lnTo>
                    <a:pt x="2632" y="1238"/>
                  </a:lnTo>
                  <a:lnTo>
                    <a:pt x="2629" y="1238"/>
                  </a:lnTo>
                  <a:lnTo>
                    <a:pt x="2626" y="1238"/>
                  </a:lnTo>
                  <a:lnTo>
                    <a:pt x="2623" y="1237"/>
                  </a:lnTo>
                  <a:lnTo>
                    <a:pt x="2620" y="1235"/>
                  </a:lnTo>
                  <a:lnTo>
                    <a:pt x="2616" y="1234"/>
                  </a:lnTo>
                  <a:lnTo>
                    <a:pt x="2613" y="1232"/>
                  </a:lnTo>
                  <a:lnTo>
                    <a:pt x="2610" y="1230"/>
                  </a:lnTo>
                  <a:lnTo>
                    <a:pt x="2608" y="1229"/>
                  </a:lnTo>
                  <a:lnTo>
                    <a:pt x="2606" y="1228"/>
                  </a:lnTo>
                  <a:lnTo>
                    <a:pt x="2603" y="1229"/>
                  </a:lnTo>
                  <a:lnTo>
                    <a:pt x="2600" y="1230"/>
                  </a:lnTo>
                  <a:lnTo>
                    <a:pt x="2599" y="1233"/>
                  </a:lnTo>
                  <a:lnTo>
                    <a:pt x="2598" y="1235"/>
                  </a:lnTo>
                  <a:lnTo>
                    <a:pt x="2596" y="1237"/>
                  </a:lnTo>
                  <a:lnTo>
                    <a:pt x="2593" y="1242"/>
                  </a:lnTo>
                  <a:lnTo>
                    <a:pt x="2593" y="1243"/>
                  </a:lnTo>
                  <a:lnTo>
                    <a:pt x="2591" y="1246"/>
                  </a:lnTo>
                  <a:lnTo>
                    <a:pt x="2589" y="1247"/>
                  </a:lnTo>
                  <a:lnTo>
                    <a:pt x="2588" y="1250"/>
                  </a:lnTo>
                  <a:lnTo>
                    <a:pt x="2588" y="1253"/>
                  </a:lnTo>
                  <a:lnTo>
                    <a:pt x="2588" y="1255"/>
                  </a:lnTo>
                  <a:lnTo>
                    <a:pt x="2588" y="1258"/>
                  </a:lnTo>
                  <a:lnTo>
                    <a:pt x="2589" y="1259"/>
                  </a:lnTo>
                  <a:lnTo>
                    <a:pt x="2591" y="1260"/>
                  </a:lnTo>
                  <a:lnTo>
                    <a:pt x="2592" y="1262"/>
                  </a:lnTo>
                  <a:lnTo>
                    <a:pt x="2593" y="1263"/>
                  </a:lnTo>
                  <a:lnTo>
                    <a:pt x="2598" y="1264"/>
                  </a:lnTo>
                  <a:lnTo>
                    <a:pt x="2599" y="1266"/>
                  </a:lnTo>
                  <a:lnTo>
                    <a:pt x="2599" y="1267"/>
                  </a:lnTo>
                  <a:lnTo>
                    <a:pt x="2600" y="1268"/>
                  </a:lnTo>
                  <a:lnTo>
                    <a:pt x="2602" y="1271"/>
                  </a:lnTo>
                  <a:lnTo>
                    <a:pt x="2605" y="1273"/>
                  </a:lnTo>
                  <a:lnTo>
                    <a:pt x="2606" y="1275"/>
                  </a:lnTo>
                  <a:lnTo>
                    <a:pt x="2609" y="1277"/>
                  </a:lnTo>
                  <a:lnTo>
                    <a:pt x="2610" y="1279"/>
                  </a:lnTo>
                  <a:lnTo>
                    <a:pt x="2612" y="1281"/>
                  </a:lnTo>
                  <a:lnTo>
                    <a:pt x="2612" y="1284"/>
                  </a:lnTo>
                  <a:lnTo>
                    <a:pt x="2610" y="1287"/>
                  </a:lnTo>
                  <a:lnTo>
                    <a:pt x="2610" y="1291"/>
                  </a:lnTo>
                  <a:lnTo>
                    <a:pt x="2610" y="1292"/>
                  </a:lnTo>
                  <a:lnTo>
                    <a:pt x="2609" y="1293"/>
                  </a:lnTo>
                  <a:lnTo>
                    <a:pt x="2608" y="1296"/>
                  </a:lnTo>
                  <a:lnTo>
                    <a:pt x="2606" y="1297"/>
                  </a:lnTo>
                  <a:lnTo>
                    <a:pt x="2605" y="1300"/>
                  </a:lnTo>
                  <a:lnTo>
                    <a:pt x="2605" y="1301"/>
                  </a:lnTo>
                  <a:lnTo>
                    <a:pt x="2606" y="1304"/>
                  </a:lnTo>
                  <a:lnTo>
                    <a:pt x="2608" y="1306"/>
                  </a:lnTo>
                  <a:lnTo>
                    <a:pt x="2610" y="1308"/>
                  </a:lnTo>
                  <a:lnTo>
                    <a:pt x="2613" y="1309"/>
                  </a:lnTo>
                  <a:lnTo>
                    <a:pt x="2616" y="1310"/>
                  </a:lnTo>
                  <a:lnTo>
                    <a:pt x="2620" y="1311"/>
                  </a:lnTo>
                  <a:lnTo>
                    <a:pt x="2623" y="1311"/>
                  </a:lnTo>
                  <a:lnTo>
                    <a:pt x="2627" y="1313"/>
                  </a:lnTo>
                  <a:lnTo>
                    <a:pt x="2630" y="1313"/>
                  </a:lnTo>
                  <a:lnTo>
                    <a:pt x="2633" y="1314"/>
                  </a:lnTo>
                  <a:lnTo>
                    <a:pt x="2636" y="1314"/>
                  </a:lnTo>
                  <a:lnTo>
                    <a:pt x="2639" y="1315"/>
                  </a:lnTo>
                  <a:lnTo>
                    <a:pt x="2641" y="1317"/>
                  </a:lnTo>
                  <a:lnTo>
                    <a:pt x="2643" y="1317"/>
                  </a:lnTo>
                  <a:lnTo>
                    <a:pt x="2646" y="1319"/>
                  </a:lnTo>
                  <a:lnTo>
                    <a:pt x="2647" y="1321"/>
                  </a:lnTo>
                  <a:lnTo>
                    <a:pt x="2649" y="1323"/>
                  </a:lnTo>
                  <a:lnTo>
                    <a:pt x="2651" y="1327"/>
                  </a:lnTo>
                  <a:lnTo>
                    <a:pt x="2654" y="1329"/>
                  </a:lnTo>
                  <a:lnTo>
                    <a:pt x="2656" y="1331"/>
                  </a:lnTo>
                  <a:lnTo>
                    <a:pt x="2658" y="1334"/>
                  </a:lnTo>
                  <a:lnTo>
                    <a:pt x="2660" y="1335"/>
                  </a:lnTo>
                  <a:lnTo>
                    <a:pt x="2661" y="1338"/>
                  </a:lnTo>
                  <a:lnTo>
                    <a:pt x="2661" y="1340"/>
                  </a:lnTo>
                  <a:lnTo>
                    <a:pt x="2660" y="1343"/>
                  </a:lnTo>
                  <a:lnTo>
                    <a:pt x="2658" y="1344"/>
                  </a:lnTo>
                  <a:lnTo>
                    <a:pt x="2656" y="1347"/>
                  </a:lnTo>
                  <a:lnTo>
                    <a:pt x="2651" y="1348"/>
                  </a:lnTo>
                  <a:lnTo>
                    <a:pt x="2649" y="1349"/>
                  </a:lnTo>
                  <a:lnTo>
                    <a:pt x="2644" y="1352"/>
                  </a:lnTo>
                  <a:lnTo>
                    <a:pt x="2637" y="1356"/>
                  </a:lnTo>
                  <a:lnTo>
                    <a:pt x="2633" y="1357"/>
                  </a:lnTo>
                  <a:lnTo>
                    <a:pt x="2632" y="1359"/>
                  </a:lnTo>
                  <a:lnTo>
                    <a:pt x="2630" y="1360"/>
                  </a:lnTo>
                  <a:lnTo>
                    <a:pt x="2627" y="1363"/>
                  </a:lnTo>
                  <a:lnTo>
                    <a:pt x="2624" y="1364"/>
                  </a:lnTo>
                  <a:lnTo>
                    <a:pt x="2624" y="1366"/>
                  </a:lnTo>
                  <a:lnTo>
                    <a:pt x="2623" y="1368"/>
                  </a:lnTo>
                  <a:lnTo>
                    <a:pt x="2623" y="1370"/>
                  </a:lnTo>
                  <a:lnTo>
                    <a:pt x="2623" y="1373"/>
                  </a:lnTo>
                  <a:lnTo>
                    <a:pt x="2623" y="1374"/>
                  </a:lnTo>
                  <a:lnTo>
                    <a:pt x="2624" y="1377"/>
                  </a:lnTo>
                  <a:lnTo>
                    <a:pt x="2626" y="1378"/>
                  </a:lnTo>
                  <a:lnTo>
                    <a:pt x="2627" y="1380"/>
                  </a:lnTo>
                  <a:lnTo>
                    <a:pt x="2630" y="1382"/>
                  </a:lnTo>
                  <a:lnTo>
                    <a:pt x="2633" y="1384"/>
                  </a:lnTo>
                  <a:lnTo>
                    <a:pt x="2634" y="1385"/>
                  </a:lnTo>
                  <a:lnTo>
                    <a:pt x="2636" y="1386"/>
                  </a:lnTo>
                  <a:lnTo>
                    <a:pt x="2639" y="1387"/>
                  </a:lnTo>
                  <a:lnTo>
                    <a:pt x="2641" y="1389"/>
                  </a:lnTo>
                  <a:lnTo>
                    <a:pt x="2643" y="1390"/>
                  </a:lnTo>
                  <a:lnTo>
                    <a:pt x="2644" y="1393"/>
                  </a:lnTo>
                  <a:lnTo>
                    <a:pt x="2646" y="1395"/>
                  </a:lnTo>
                  <a:lnTo>
                    <a:pt x="2647" y="1397"/>
                  </a:lnTo>
                  <a:lnTo>
                    <a:pt x="2649" y="1399"/>
                  </a:lnTo>
                  <a:lnTo>
                    <a:pt x="2649" y="1402"/>
                  </a:lnTo>
                  <a:lnTo>
                    <a:pt x="2650" y="1404"/>
                  </a:lnTo>
                  <a:lnTo>
                    <a:pt x="2649" y="1406"/>
                  </a:lnTo>
                  <a:lnTo>
                    <a:pt x="2647" y="1410"/>
                  </a:lnTo>
                  <a:lnTo>
                    <a:pt x="2646" y="1411"/>
                  </a:lnTo>
                  <a:lnTo>
                    <a:pt x="2644" y="1412"/>
                  </a:lnTo>
                  <a:lnTo>
                    <a:pt x="2643" y="1412"/>
                  </a:lnTo>
                  <a:lnTo>
                    <a:pt x="2639" y="1412"/>
                  </a:lnTo>
                  <a:lnTo>
                    <a:pt x="2637" y="1411"/>
                  </a:lnTo>
                  <a:lnTo>
                    <a:pt x="2634" y="1410"/>
                  </a:lnTo>
                  <a:lnTo>
                    <a:pt x="2633" y="1408"/>
                  </a:lnTo>
                  <a:lnTo>
                    <a:pt x="2630" y="1407"/>
                  </a:lnTo>
                  <a:lnTo>
                    <a:pt x="2627" y="1404"/>
                  </a:lnTo>
                  <a:lnTo>
                    <a:pt x="2620" y="1398"/>
                  </a:lnTo>
                  <a:lnTo>
                    <a:pt x="2617" y="1397"/>
                  </a:lnTo>
                  <a:lnTo>
                    <a:pt x="2616" y="1397"/>
                  </a:lnTo>
                  <a:lnTo>
                    <a:pt x="2613" y="1395"/>
                  </a:lnTo>
                  <a:lnTo>
                    <a:pt x="2610" y="1395"/>
                  </a:lnTo>
                  <a:lnTo>
                    <a:pt x="2609" y="1397"/>
                  </a:lnTo>
                  <a:lnTo>
                    <a:pt x="2606" y="1397"/>
                  </a:lnTo>
                  <a:lnTo>
                    <a:pt x="2603" y="1397"/>
                  </a:lnTo>
                  <a:lnTo>
                    <a:pt x="2600" y="1395"/>
                  </a:lnTo>
                  <a:lnTo>
                    <a:pt x="2599" y="1397"/>
                  </a:lnTo>
                  <a:lnTo>
                    <a:pt x="2595" y="1398"/>
                  </a:lnTo>
                  <a:lnTo>
                    <a:pt x="2593" y="1399"/>
                  </a:lnTo>
                  <a:lnTo>
                    <a:pt x="2591" y="1399"/>
                  </a:lnTo>
                  <a:lnTo>
                    <a:pt x="2589" y="1402"/>
                  </a:lnTo>
                  <a:lnTo>
                    <a:pt x="2585" y="1404"/>
                  </a:lnTo>
                  <a:lnTo>
                    <a:pt x="2585" y="1406"/>
                  </a:lnTo>
                  <a:lnTo>
                    <a:pt x="2583" y="1408"/>
                  </a:lnTo>
                  <a:lnTo>
                    <a:pt x="2585" y="1410"/>
                  </a:lnTo>
                  <a:lnTo>
                    <a:pt x="2586" y="1412"/>
                  </a:lnTo>
                  <a:lnTo>
                    <a:pt x="2588" y="1414"/>
                  </a:lnTo>
                  <a:lnTo>
                    <a:pt x="2588" y="1416"/>
                  </a:lnTo>
                  <a:lnTo>
                    <a:pt x="2589" y="1419"/>
                  </a:lnTo>
                  <a:lnTo>
                    <a:pt x="2589" y="1424"/>
                  </a:lnTo>
                  <a:lnTo>
                    <a:pt x="2591" y="1429"/>
                  </a:lnTo>
                  <a:lnTo>
                    <a:pt x="2592" y="1435"/>
                  </a:lnTo>
                  <a:lnTo>
                    <a:pt x="2592" y="1437"/>
                  </a:lnTo>
                  <a:lnTo>
                    <a:pt x="2592" y="1440"/>
                  </a:lnTo>
                  <a:lnTo>
                    <a:pt x="2593" y="1442"/>
                  </a:lnTo>
                  <a:lnTo>
                    <a:pt x="2593" y="1445"/>
                  </a:lnTo>
                  <a:lnTo>
                    <a:pt x="2595" y="1448"/>
                  </a:lnTo>
                  <a:lnTo>
                    <a:pt x="2595" y="1450"/>
                  </a:lnTo>
                  <a:lnTo>
                    <a:pt x="2596" y="1454"/>
                  </a:lnTo>
                  <a:lnTo>
                    <a:pt x="2598" y="1457"/>
                  </a:lnTo>
                  <a:lnTo>
                    <a:pt x="2598" y="1460"/>
                  </a:lnTo>
                  <a:lnTo>
                    <a:pt x="2600" y="1462"/>
                  </a:lnTo>
                  <a:lnTo>
                    <a:pt x="2603" y="1463"/>
                  </a:lnTo>
                  <a:lnTo>
                    <a:pt x="2605" y="1465"/>
                  </a:lnTo>
                  <a:lnTo>
                    <a:pt x="2609" y="1466"/>
                  </a:lnTo>
                  <a:lnTo>
                    <a:pt x="2610" y="1466"/>
                  </a:lnTo>
                  <a:lnTo>
                    <a:pt x="2613" y="1467"/>
                  </a:lnTo>
                  <a:lnTo>
                    <a:pt x="2615" y="1469"/>
                  </a:lnTo>
                  <a:lnTo>
                    <a:pt x="2617" y="1471"/>
                  </a:lnTo>
                  <a:lnTo>
                    <a:pt x="2617" y="1474"/>
                  </a:lnTo>
                  <a:lnTo>
                    <a:pt x="2616" y="1478"/>
                  </a:lnTo>
                  <a:lnTo>
                    <a:pt x="2613" y="1480"/>
                  </a:lnTo>
                  <a:lnTo>
                    <a:pt x="2612" y="1482"/>
                  </a:lnTo>
                  <a:lnTo>
                    <a:pt x="2610" y="1483"/>
                  </a:lnTo>
                  <a:lnTo>
                    <a:pt x="2609" y="1484"/>
                  </a:lnTo>
                  <a:lnTo>
                    <a:pt x="2608" y="1487"/>
                  </a:lnTo>
                  <a:lnTo>
                    <a:pt x="2606" y="1490"/>
                  </a:lnTo>
                  <a:lnTo>
                    <a:pt x="2605" y="1491"/>
                  </a:lnTo>
                  <a:lnTo>
                    <a:pt x="2605" y="1494"/>
                  </a:lnTo>
                  <a:lnTo>
                    <a:pt x="2606" y="1495"/>
                  </a:lnTo>
                  <a:lnTo>
                    <a:pt x="2606" y="1498"/>
                  </a:lnTo>
                  <a:lnTo>
                    <a:pt x="2608" y="1501"/>
                  </a:lnTo>
                  <a:lnTo>
                    <a:pt x="2608" y="1504"/>
                  </a:lnTo>
                  <a:lnTo>
                    <a:pt x="2606" y="1511"/>
                  </a:lnTo>
                  <a:lnTo>
                    <a:pt x="2606" y="1513"/>
                  </a:lnTo>
                  <a:lnTo>
                    <a:pt x="2605" y="1515"/>
                  </a:lnTo>
                  <a:lnTo>
                    <a:pt x="2603" y="1516"/>
                  </a:lnTo>
                  <a:lnTo>
                    <a:pt x="2602" y="1517"/>
                  </a:lnTo>
                  <a:lnTo>
                    <a:pt x="2600" y="1520"/>
                  </a:lnTo>
                  <a:lnTo>
                    <a:pt x="2598" y="1522"/>
                  </a:lnTo>
                  <a:lnTo>
                    <a:pt x="2595" y="1524"/>
                  </a:lnTo>
                  <a:lnTo>
                    <a:pt x="2592" y="1524"/>
                  </a:lnTo>
                  <a:lnTo>
                    <a:pt x="2591" y="1525"/>
                  </a:lnTo>
                  <a:lnTo>
                    <a:pt x="2588" y="1525"/>
                  </a:lnTo>
                  <a:lnTo>
                    <a:pt x="2586" y="1526"/>
                  </a:lnTo>
                  <a:lnTo>
                    <a:pt x="2583" y="1526"/>
                  </a:lnTo>
                  <a:lnTo>
                    <a:pt x="2579" y="1526"/>
                  </a:lnTo>
                  <a:lnTo>
                    <a:pt x="2578" y="1528"/>
                  </a:lnTo>
                  <a:lnTo>
                    <a:pt x="2578" y="1530"/>
                  </a:lnTo>
                  <a:lnTo>
                    <a:pt x="2578" y="1533"/>
                  </a:lnTo>
                  <a:lnTo>
                    <a:pt x="2578" y="1534"/>
                  </a:lnTo>
                  <a:lnTo>
                    <a:pt x="2579" y="1536"/>
                  </a:lnTo>
                  <a:lnTo>
                    <a:pt x="2581" y="1536"/>
                  </a:lnTo>
                  <a:lnTo>
                    <a:pt x="2583" y="1537"/>
                  </a:lnTo>
                  <a:lnTo>
                    <a:pt x="2585" y="1538"/>
                  </a:lnTo>
                  <a:lnTo>
                    <a:pt x="2588" y="1537"/>
                  </a:lnTo>
                  <a:lnTo>
                    <a:pt x="2591" y="1536"/>
                  </a:lnTo>
                  <a:lnTo>
                    <a:pt x="2592" y="1536"/>
                  </a:lnTo>
                  <a:lnTo>
                    <a:pt x="2593" y="1534"/>
                  </a:lnTo>
                  <a:lnTo>
                    <a:pt x="2598" y="1534"/>
                  </a:lnTo>
                  <a:lnTo>
                    <a:pt x="2599" y="1536"/>
                  </a:lnTo>
                  <a:lnTo>
                    <a:pt x="2602" y="1538"/>
                  </a:lnTo>
                  <a:lnTo>
                    <a:pt x="2602" y="1539"/>
                  </a:lnTo>
                  <a:lnTo>
                    <a:pt x="2602" y="1542"/>
                  </a:lnTo>
                  <a:lnTo>
                    <a:pt x="2600" y="1545"/>
                  </a:lnTo>
                  <a:lnTo>
                    <a:pt x="2598" y="1547"/>
                  </a:lnTo>
                  <a:lnTo>
                    <a:pt x="2596" y="1549"/>
                  </a:lnTo>
                  <a:lnTo>
                    <a:pt x="2592" y="1549"/>
                  </a:lnTo>
                  <a:lnTo>
                    <a:pt x="2589" y="1550"/>
                  </a:lnTo>
                  <a:lnTo>
                    <a:pt x="2588" y="1551"/>
                  </a:lnTo>
                  <a:lnTo>
                    <a:pt x="2586" y="1553"/>
                  </a:lnTo>
                  <a:lnTo>
                    <a:pt x="2583" y="1555"/>
                  </a:lnTo>
                  <a:lnTo>
                    <a:pt x="2583" y="1556"/>
                  </a:lnTo>
                  <a:lnTo>
                    <a:pt x="2582" y="1558"/>
                  </a:lnTo>
                  <a:lnTo>
                    <a:pt x="2582" y="1560"/>
                  </a:lnTo>
                  <a:lnTo>
                    <a:pt x="2583" y="1563"/>
                  </a:lnTo>
                  <a:lnTo>
                    <a:pt x="2583" y="1566"/>
                  </a:lnTo>
                  <a:lnTo>
                    <a:pt x="2585" y="1567"/>
                  </a:lnTo>
                  <a:lnTo>
                    <a:pt x="2586" y="1568"/>
                  </a:lnTo>
                  <a:lnTo>
                    <a:pt x="2589" y="1570"/>
                  </a:lnTo>
                  <a:lnTo>
                    <a:pt x="2593" y="1570"/>
                  </a:lnTo>
                  <a:lnTo>
                    <a:pt x="2598" y="1570"/>
                  </a:lnTo>
                  <a:lnTo>
                    <a:pt x="2599" y="1570"/>
                  </a:lnTo>
                  <a:lnTo>
                    <a:pt x="2600" y="1568"/>
                  </a:lnTo>
                  <a:lnTo>
                    <a:pt x="2605" y="1568"/>
                  </a:lnTo>
                  <a:lnTo>
                    <a:pt x="2608" y="1567"/>
                  </a:lnTo>
                  <a:lnTo>
                    <a:pt x="2610" y="1567"/>
                  </a:lnTo>
                  <a:lnTo>
                    <a:pt x="2613" y="1566"/>
                  </a:lnTo>
                  <a:lnTo>
                    <a:pt x="2615" y="1566"/>
                  </a:lnTo>
                  <a:lnTo>
                    <a:pt x="2617" y="1564"/>
                  </a:lnTo>
                  <a:lnTo>
                    <a:pt x="2619" y="1563"/>
                  </a:lnTo>
                  <a:lnTo>
                    <a:pt x="2622" y="1562"/>
                  </a:lnTo>
                  <a:lnTo>
                    <a:pt x="2624" y="1562"/>
                  </a:lnTo>
                  <a:lnTo>
                    <a:pt x="2626" y="1562"/>
                  </a:lnTo>
                  <a:lnTo>
                    <a:pt x="2630" y="1562"/>
                  </a:lnTo>
                  <a:lnTo>
                    <a:pt x="2634" y="1564"/>
                  </a:lnTo>
                  <a:lnTo>
                    <a:pt x="2637" y="1567"/>
                  </a:lnTo>
                  <a:lnTo>
                    <a:pt x="2637" y="1568"/>
                  </a:lnTo>
                  <a:lnTo>
                    <a:pt x="2639" y="1571"/>
                  </a:lnTo>
                  <a:lnTo>
                    <a:pt x="2639" y="1574"/>
                  </a:lnTo>
                  <a:lnTo>
                    <a:pt x="2640" y="1576"/>
                  </a:lnTo>
                  <a:lnTo>
                    <a:pt x="2643" y="1577"/>
                  </a:lnTo>
                  <a:lnTo>
                    <a:pt x="2644" y="1580"/>
                  </a:lnTo>
                  <a:lnTo>
                    <a:pt x="2643" y="1583"/>
                  </a:lnTo>
                  <a:lnTo>
                    <a:pt x="2641" y="1585"/>
                  </a:lnTo>
                  <a:lnTo>
                    <a:pt x="2640" y="1588"/>
                  </a:lnTo>
                  <a:lnTo>
                    <a:pt x="2639" y="1591"/>
                  </a:lnTo>
                  <a:lnTo>
                    <a:pt x="2637" y="1593"/>
                  </a:lnTo>
                  <a:lnTo>
                    <a:pt x="2637" y="1596"/>
                  </a:lnTo>
                  <a:lnTo>
                    <a:pt x="2637" y="1597"/>
                  </a:lnTo>
                  <a:lnTo>
                    <a:pt x="2637" y="1600"/>
                  </a:lnTo>
                  <a:lnTo>
                    <a:pt x="2639" y="1601"/>
                  </a:lnTo>
                  <a:lnTo>
                    <a:pt x="2641" y="1602"/>
                  </a:lnTo>
                  <a:lnTo>
                    <a:pt x="2644" y="1602"/>
                  </a:lnTo>
                  <a:lnTo>
                    <a:pt x="2649" y="1602"/>
                  </a:lnTo>
                  <a:lnTo>
                    <a:pt x="2650" y="1602"/>
                  </a:lnTo>
                  <a:lnTo>
                    <a:pt x="2654" y="1604"/>
                  </a:lnTo>
                  <a:lnTo>
                    <a:pt x="2656" y="1605"/>
                  </a:lnTo>
                  <a:lnTo>
                    <a:pt x="2657" y="1606"/>
                  </a:lnTo>
                  <a:lnTo>
                    <a:pt x="2657" y="1609"/>
                  </a:lnTo>
                  <a:lnTo>
                    <a:pt x="2658" y="1611"/>
                  </a:lnTo>
                  <a:lnTo>
                    <a:pt x="2661" y="1615"/>
                  </a:lnTo>
                  <a:lnTo>
                    <a:pt x="2661" y="1618"/>
                  </a:lnTo>
                  <a:lnTo>
                    <a:pt x="2663" y="1622"/>
                  </a:lnTo>
                  <a:lnTo>
                    <a:pt x="2665" y="1625"/>
                  </a:lnTo>
                  <a:lnTo>
                    <a:pt x="2668" y="1629"/>
                  </a:lnTo>
                  <a:lnTo>
                    <a:pt x="2670" y="1631"/>
                  </a:lnTo>
                  <a:lnTo>
                    <a:pt x="2671" y="1634"/>
                  </a:lnTo>
                  <a:lnTo>
                    <a:pt x="2674" y="1636"/>
                  </a:lnTo>
                  <a:lnTo>
                    <a:pt x="2675" y="1639"/>
                  </a:lnTo>
                  <a:lnTo>
                    <a:pt x="2678" y="1640"/>
                  </a:lnTo>
                  <a:lnTo>
                    <a:pt x="2681" y="1642"/>
                  </a:lnTo>
                  <a:lnTo>
                    <a:pt x="2682" y="1643"/>
                  </a:lnTo>
                  <a:lnTo>
                    <a:pt x="2684" y="1644"/>
                  </a:lnTo>
                  <a:lnTo>
                    <a:pt x="2685" y="1647"/>
                  </a:lnTo>
                  <a:lnTo>
                    <a:pt x="2687" y="1648"/>
                  </a:lnTo>
                  <a:lnTo>
                    <a:pt x="2688" y="1651"/>
                  </a:lnTo>
                  <a:lnTo>
                    <a:pt x="2690" y="1652"/>
                  </a:lnTo>
                  <a:lnTo>
                    <a:pt x="2690" y="1653"/>
                  </a:lnTo>
                  <a:lnTo>
                    <a:pt x="2691" y="1656"/>
                  </a:lnTo>
                  <a:lnTo>
                    <a:pt x="2691" y="1657"/>
                  </a:lnTo>
                  <a:lnTo>
                    <a:pt x="2691" y="1660"/>
                  </a:lnTo>
                  <a:lnTo>
                    <a:pt x="2691" y="1661"/>
                  </a:lnTo>
                  <a:lnTo>
                    <a:pt x="2691" y="1664"/>
                  </a:lnTo>
                  <a:lnTo>
                    <a:pt x="2692" y="1665"/>
                  </a:lnTo>
                  <a:lnTo>
                    <a:pt x="2694" y="1667"/>
                  </a:lnTo>
                  <a:lnTo>
                    <a:pt x="2694" y="1669"/>
                  </a:lnTo>
                  <a:lnTo>
                    <a:pt x="2694" y="1672"/>
                  </a:lnTo>
                  <a:lnTo>
                    <a:pt x="2692" y="1673"/>
                  </a:lnTo>
                  <a:lnTo>
                    <a:pt x="2691" y="1674"/>
                  </a:lnTo>
                  <a:lnTo>
                    <a:pt x="2690" y="1677"/>
                  </a:lnTo>
                  <a:lnTo>
                    <a:pt x="2687" y="1680"/>
                  </a:lnTo>
                  <a:lnTo>
                    <a:pt x="2684" y="1681"/>
                  </a:lnTo>
                  <a:lnTo>
                    <a:pt x="2681" y="1684"/>
                  </a:lnTo>
                  <a:lnTo>
                    <a:pt x="2680" y="1686"/>
                  </a:lnTo>
                  <a:lnTo>
                    <a:pt x="2678" y="1689"/>
                  </a:lnTo>
                  <a:lnTo>
                    <a:pt x="2678" y="1690"/>
                  </a:lnTo>
                  <a:lnTo>
                    <a:pt x="2680" y="1691"/>
                  </a:lnTo>
                  <a:lnTo>
                    <a:pt x="2682" y="1691"/>
                  </a:lnTo>
                  <a:lnTo>
                    <a:pt x="2684" y="1693"/>
                  </a:lnTo>
                  <a:lnTo>
                    <a:pt x="2685" y="1695"/>
                  </a:lnTo>
                  <a:lnTo>
                    <a:pt x="2684" y="1701"/>
                  </a:lnTo>
                  <a:lnTo>
                    <a:pt x="2682" y="1703"/>
                  </a:lnTo>
                  <a:lnTo>
                    <a:pt x="2681" y="1705"/>
                  </a:lnTo>
                  <a:lnTo>
                    <a:pt x="2677" y="1703"/>
                  </a:lnTo>
                  <a:lnTo>
                    <a:pt x="2675" y="1702"/>
                  </a:lnTo>
                  <a:lnTo>
                    <a:pt x="2674" y="1701"/>
                  </a:lnTo>
                  <a:lnTo>
                    <a:pt x="2671" y="1701"/>
                  </a:lnTo>
                  <a:lnTo>
                    <a:pt x="2670" y="1701"/>
                  </a:lnTo>
                  <a:lnTo>
                    <a:pt x="2667" y="1701"/>
                  </a:lnTo>
                  <a:lnTo>
                    <a:pt x="2664" y="1703"/>
                  </a:lnTo>
                  <a:lnTo>
                    <a:pt x="2664" y="1706"/>
                  </a:lnTo>
                  <a:lnTo>
                    <a:pt x="2664" y="1707"/>
                  </a:lnTo>
                  <a:lnTo>
                    <a:pt x="2664" y="1710"/>
                  </a:lnTo>
                  <a:lnTo>
                    <a:pt x="2665" y="1712"/>
                  </a:lnTo>
                  <a:lnTo>
                    <a:pt x="2667" y="1714"/>
                  </a:lnTo>
                  <a:lnTo>
                    <a:pt x="2668" y="1716"/>
                  </a:lnTo>
                  <a:lnTo>
                    <a:pt x="2670" y="1719"/>
                  </a:lnTo>
                  <a:lnTo>
                    <a:pt x="2671" y="1720"/>
                  </a:lnTo>
                  <a:lnTo>
                    <a:pt x="2671" y="1725"/>
                  </a:lnTo>
                  <a:lnTo>
                    <a:pt x="2671" y="1728"/>
                  </a:lnTo>
                  <a:lnTo>
                    <a:pt x="2673" y="1732"/>
                  </a:lnTo>
                  <a:lnTo>
                    <a:pt x="2673" y="1735"/>
                  </a:lnTo>
                  <a:lnTo>
                    <a:pt x="2673" y="1736"/>
                  </a:lnTo>
                  <a:lnTo>
                    <a:pt x="2674" y="1739"/>
                  </a:lnTo>
                  <a:lnTo>
                    <a:pt x="2674" y="1741"/>
                  </a:lnTo>
                  <a:lnTo>
                    <a:pt x="2673" y="1743"/>
                  </a:lnTo>
                  <a:lnTo>
                    <a:pt x="2671" y="1744"/>
                  </a:lnTo>
                  <a:lnTo>
                    <a:pt x="2670" y="1745"/>
                  </a:lnTo>
                  <a:lnTo>
                    <a:pt x="2668" y="1745"/>
                  </a:lnTo>
                  <a:lnTo>
                    <a:pt x="2667" y="1743"/>
                  </a:lnTo>
                  <a:lnTo>
                    <a:pt x="2667" y="1740"/>
                  </a:lnTo>
                  <a:lnTo>
                    <a:pt x="2667" y="1737"/>
                  </a:lnTo>
                  <a:lnTo>
                    <a:pt x="2667" y="1735"/>
                  </a:lnTo>
                  <a:lnTo>
                    <a:pt x="2664" y="1735"/>
                  </a:lnTo>
                  <a:lnTo>
                    <a:pt x="2663" y="1733"/>
                  </a:lnTo>
                  <a:lnTo>
                    <a:pt x="2661" y="1735"/>
                  </a:lnTo>
                  <a:lnTo>
                    <a:pt x="2658" y="1736"/>
                  </a:lnTo>
                  <a:lnTo>
                    <a:pt x="2658" y="1739"/>
                  </a:lnTo>
                  <a:lnTo>
                    <a:pt x="2661" y="1740"/>
                  </a:lnTo>
                  <a:lnTo>
                    <a:pt x="2663" y="1743"/>
                  </a:lnTo>
                  <a:lnTo>
                    <a:pt x="2663" y="1744"/>
                  </a:lnTo>
                  <a:lnTo>
                    <a:pt x="2660" y="1745"/>
                  </a:lnTo>
                  <a:lnTo>
                    <a:pt x="2657" y="1745"/>
                  </a:lnTo>
                  <a:lnTo>
                    <a:pt x="2656" y="1746"/>
                  </a:lnTo>
                  <a:lnTo>
                    <a:pt x="2654" y="1749"/>
                  </a:lnTo>
                  <a:lnTo>
                    <a:pt x="2654" y="1750"/>
                  </a:lnTo>
                  <a:lnTo>
                    <a:pt x="2653" y="1752"/>
                  </a:lnTo>
                  <a:lnTo>
                    <a:pt x="2650" y="1753"/>
                  </a:lnTo>
                  <a:lnTo>
                    <a:pt x="2647" y="1753"/>
                  </a:lnTo>
                  <a:lnTo>
                    <a:pt x="2643" y="1752"/>
                  </a:lnTo>
                  <a:lnTo>
                    <a:pt x="2641" y="1753"/>
                  </a:lnTo>
                  <a:lnTo>
                    <a:pt x="2639" y="1753"/>
                  </a:lnTo>
                  <a:lnTo>
                    <a:pt x="2634" y="1754"/>
                  </a:lnTo>
                  <a:lnTo>
                    <a:pt x="2633" y="1756"/>
                  </a:lnTo>
                  <a:lnTo>
                    <a:pt x="2633" y="1758"/>
                  </a:lnTo>
                  <a:lnTo>
                    <a:pt x="2634" y="1760"/>
                  </a:lnTo>
                  <a:lnTo>
                    <a:pt x="2636" y="1762"/>
                  </a:lnTo>
                  <a:lnTo>
                    <a:pt x="2637" y="1765"/>
                  </a:lnTo>
                  <a:lnTo>
                    <a:pt x="2637" y="1766"/>
                  </a:lnTo>
                  <a:lnTo>
                    <a:pt x="2636" y="1769"/>
                  </a:lnTo>
                  <a:lnTo>
                    <a:pt x="2636" y="1770"/>
                  </a:lnTo>
                  <a:lnTo>
                    <a:pt x="2633" y="1771"/>
                  </a:lnTo>
                  <a:lnTo>
                    <a:pt x="2629" y="1774"/>
                  </a:lnTo>
                  <a:lnTo>
                    <a:pt x="2624" y="1774"/>
                  </a:lnTo>
                  <a:lnTo>
                    <a:pt x="2623" y="1774"/>
                  </a:lnTo>
                  <a:lnTo>
                    <a:pt x="2620" y="1774"/>
                  </a:lnTo>
                  <a:lnTo>
                    <a:pt x="2616" y="1773"/>
                  </a:lnTo>
                  <a:lnTo>
                    <a:pt x="2613" y="1771"/>
                  </a:lnTo>
                  <a:lnTo>
                    <a:pt x="2609" y="1771"/>
                  </a:lnTo>
                  <a:lnTo>
                    <a:pt x="2605" y="1771"/>
                  </a:lnTo>
                  <a:lnTo>
                    <a:pt x="2599" y="1773"/>
                  </a:lnTo>
                  <a:lnTo>
                    <a:pt x="2593" y="1773"/>
                  </a:lnTo>
                  <a:lnTo>
                    <a:pt x="2589" y="1774"/>
                  </a:lnTo>
                  <a:lnTo>
                    <a:pt x="2588" y="1777"/>
                  </a:lnTo>
                  <a:lnTo>
                    <a:pt x="2585" y="1778"/>
                  </a:lnTo>
                  <a:lnTo>
                    <a:pt x="2583" y="1781"/>
                  </a:lnTo>
                  <a:lnTo>
                    <a:pt x="2582" y="1786"/>
                  </a:lnTo>
                  <a:lnTo>
                    <a:pt x="2582" y="1787"/>
                  </a:lnTo>
                  <a:lnTo>
                    <a:pt x="2582" y="1790"/>
                  </a:lnTo>
                  <a:lnTo>
                    <a:pt x="2583" y="1791"/>
                  </a:lnTo>
                  <a:lnTo>
                    <a:pt x="2582" y="1794"/>
                  </a:lnTo>
                  <a:lnTo>
                    <a:pt x="2581" y="1796"/>
                  </a:lnTo>
                  <a:lnTo>
                    <a:pt x="2579" y="1799"/>
                  </a:lnTo>
                  <a:lnTo>
                    <a:pt x="2576" y="1801"/>
                  </a:lnTo>
                  <a:lnTo>
                    <a:pt x="2574" y="1803"/>
                  </a:lnTo>
                  <a:lnTo>
                    <a:pt x="2571" y="1805"/>
                  </a:lnTo>
                  <a:lnTo>
                    <a:pt x="2568" y="1808"/>
                  </a:lnTo>
                  <a:lnTo>
                    <a:pt x="2568" y="1809"/>
                  </a:lnTo>
                  <a:lnTo>
                    <a:pt x="2568" y="1812"/>
                  </a:lnTo>
                  <a:lnTo>
                    <a:pt x="2568" y="1813"/>
                  </a:lnTo>
                  <a:lnTo>
                    <a:pt x="2568" y="1816"/>
                  </a:lnTo>
                  <a:lnTo>
                    <a:pt x="2568" y="1819"/>
                  </a:lnTo>
                  <a:lnTo>
                    <a:pt x="2568" y="1821"/>
                  </a:lnTo>
                  <a:lnTo>
                    <a:pt x="2565" y="1822"/>
                  </a:lnTo>
                  <a:lnTo>
                    <a:pt x="2562" y="1822"/>
                  </a:lnTo>
                  <a:lnTo>
                    <a:pt x="2561" y="1822"/>
                  </a:lnTo>
                  <a:lnTo>
                    <a:pt x="2558" y="1822"/>
                  </a:lnTo>
                  <a:lnTo>
                    <a:pt x="2555" y="1821"/>
                  </a:lnTo>
                  <a:lnTo>
                    <a:pt x="2552" y="1820"/>
                  </a:lnTo>
                  <a:lnTo>
                    <a:pt x="2550" y="1820"/>
                  </a:lnTo>
                  <a:lnTo>
                    <a:pt x="2548" y="1821"/>
                  </a:lnTo>
                  <a:lnTo>
                    <a:pt x="2545" y="1824"/>
                  </a:lnTo>
                  <a:lnTo>
                    <a:pt x="2544" y="1825"/>
                  </a:lnTo>
                  <a:lnTo>
                    <a:pt x="2541" y="1826"/>
                  </a:lnTo>
                  <a:lnTo>
                    <a:pt x="2540" y="1828"/>
                  </a:lnTo>
                  <a:lnTo>
                    <a:pt x="2538" y="1829"/>
                  </a:lnTo>
                  <a:lnTo>
                    <a:pt x="2535" y="1832"/>
                  </a:lnTo>
                  <a:lnTo>
                    <a:pt x="2534" y="1833"/>
                  </a:lnTo>
                  <a:lnTo>
                    <a:pt x="2531" y="1834"/>
                  </a:lnTo>
                  <a:lnTo>
                    <a:pt x="2526" y="1833"/>
                  </a:lnTo>
                  <a:lnTo>
                    <a:pt x="2521" y="1832"/>
                  </a:lnTo>
                  <a:lnTo>
                    <a:pt x="2517" y="1832"/>
                  </a:lnTo>
                  <a:lnTo>
                    <a:pt x="2513" y="1832"/>
                  </a:lnTo>
                  <a:lnTo>
                    <a:pt x="2510" y="1833"/>
                  </a:lnTo>
                  <a:lnTo>
                    <a:pt x="2506" y="1830"/>
                  </a:lnTo>
                  <a:lnTo>
                    <a:pt x="2503" y="1826"/>
                  </a:lnTo>
                  <a:lnTo>
                    <a:pt x="2501" y="1822"/>
                  </a:lnTo>
                  <a:lnTo>
                    <a:pt x="2500" y="1821"/>
                  </a:lnTo>
                  <a:lnTo>
                    <a:pt x="2497" y="1820"/>
                  </a:lnTo>
                  <a:lnTo>
                    <a:pt x="2496" y="1819"/>
                  </a:lnTo>
                  <a:lnTo>
                    <a:pt x="2493" y="1819"/>
                  </a:lnTo>
                  <a:lnTo>
                    <a:pt x="2490" y="1821"/>
                  </a:lnTo>
                  <a:lnTo>
                    <a:pt x="2490" y="1822"/>
                  </a:lnTo>
                  <a:lnTo>
                    <a:pt x="2490" y="1828"/>
                  </a:lnTo>
                  <a:lnTo>
                    <a:pt x="2489" y="1830"/>
                  </a:lnTo>
                  <a:lnTo>
                    <a:pt x="2486" y="1833"/>
                  </a:lnTo>
                  <a:lnTo>
                    <a:pt x="2483" y="1836"/>
                  </a:lnTo>
                  <a:lnTo>
                    <a:pt x="2480" y="1837"/>
                  </a:lnTo>
                  <a:lnTo>
                    <a:pt x="2475" y="1841"/>
                  </a:lnTo>
                  <a:lnTo>
                    <a:pt x="2470" y="1845"/>
                  </a:lnTo>
                  <a:lnTo>
                    <a:pt x="2468" y="1850"/>
                  </a:lnTo>
                  <a:lnTo>
                    <a:pt x="2468" y="1853"/>
                  </a:lnTo>
                  <a:lnTo>
                    <a:pt x="2468" y="1855"/>
                  </a:lnTo>
                  <a:lnTo>
                    <a:pt x="2466" y="1859"/>
                  </a:lnTo>
                  <a:lnTo>
                    <a:pt x="2465" y="1863"/>
                  </a:lnTo>
                  <a:lnTo>
                    <a:pt x="2463" y="1864"/>
                  </a:lnTo>
                  <a:lnTo>
                    <a:pt x="2460" y="1868"/>
                  </a:lnTo>
                  <a:lnTo>
                    <a:pt x="2458" y="1871"/>
                  </a:lnTo>
                  <a:lnTo>
                    <a:pt x="2455" y="1874"/>
                  </a:lnTo>
                  <a:lnTo>
                    <a:pt x="2451" y="1877"/>
                  </a:lnTo>
                  <a:lnTo>
                    <a:pt x="2448" y="1879"/>
                  </a:lnTo>
                  <a:lnTo>
                    <a:pt x="2444" y="1881"/>
                  </a:lnTo>
                  <a:lnTo>
                    <a:pt x="2441" y="1881"/>
                  </a:lnTo>
                  <a:lnTo>
                    <a:pt x="2436" y="1883"/>
                  </a:lnTo>
                  <a:lnTo>
                    <a:pt x="2429" y="1883"/>
                  </a:lnTo>
                  <a:lnTo>
                    <a:pt x="2427" y="1885"/>
                  </a:lnTo>
                  <a:lnTo>
                    <a:pt x="2424" y="1887"/>
                  </a:lnTo>
                  <a:lnTo>
                    <a:pt x="2422" y="1888"/>
                  </a:lnTo>
                  <a:lnTo>
                    <a:pt x="2419" y="1889"/>
                  </a:lnTo>
                  <a:lnTo>
                    <a:pt x="2417" y="1889"/>
                  </a:lnTo>
                  <a:lnTo>
                    <a:pt x="2415" y="1885"/>
                  </a:lnTo>
                  <a:lnTo>
                    <a:pt x="2414" y="1885"/>
                  </a:lnTo>
                  <a:lnTo>
                    <a:pt x="2411" y="1884"/>
                  </a:lnTo>
                  <a:lnTo>
                    <a:pt x="2410" y="1884"/>
                  </a:lnTo>
                  <a:lnTo>
                    <a:pt x="2408" y="1883"/>
                  </a:lnTo>
                  <a:lnTo>
                    <a:pt x="2405" y="1883"/>
                  </a:lnTo>
                  <a:lnTo>
                    <a:pt x="2404" y="1881"/>
                  </a:lnTo>
                  <a:lnTo>
                    <a:pt x="2403" y="1881"/>
                  </a:lnTo>
                  <a:lnTo>
                    <a:pt x="2400" y="1880"/>
                  </a:lnTo>
                  <a:lnTo>
                    <a:pt x="2398" y="1879"/>
                  </a:lnTo>
                  <a:lnTo>
                    <a:pt x="2395" y="1879"/>
                  </a:lnTo>
                  <a:lnTo>
                    <a:pt x="2394" y="1877"/>
                  </a:lnTo>
                  <a:lnTo>
                    <a:pt x="2393" y="1877"/>
                  </a:lnTo>
                  <a:lnTo>
                    <a:pt x="2390" y="1876"/>
                  </a:lnTo>
                  <a:lnTo>
                    <a:pt x="2387" y="1875"/>
                  </a:lnTo>
                  <a:lnTo>
                    <a:pt x="2386" y="1875"/>
                  </a:lnTo>
                  <a:lnTo>
                    <a:pt x="2384" y="1874"/>
                  </a:lnTo>
                  <a:lnTo>
                    <a:pt x="2381" y="1874"/>
                  </a:lnTo>
                  <a:lnTo>
                    <a:pt x="2380" y="1872"/>
                  </a:lnTo>
                  <a:lnTo>
                    <a:pt x="2377" y="1871"/>
                  </a:lnTo>
                  <a:lnTo>
                    <a:pt x="2376" y="1871"/>
                  </a:lnTo>
                  <a:lnTo>
                    <a:pt x="2373" y="1870"/>
                  </a:lnTo>
                  <a:lnTo>
                    <a:pt x="2371" y="1870"/>
                  </a:lnTo>
                  <a:lnTo>
                    <a:pt x="2370" y="1868"/>
                  </a:lnTo>
                  <a:lnTo>
                    <a:pt x="2367" y="1867"/>
                  </a:lnTo>
                  <a:lnTo>
                    <a:pt x="2369" y="1866"/>
                  </a:lnTo>
                  <a:lnTo>
                    <a:pt x="2369" y="1864"/>
                  </a:lnTo>
                  <a:lnTo>
                    <a:pt x="2370" y="1863"/>
                  </a:lnTo>
                  <a:lnTo>
                    <a:pt x="2370" y="1860"/>
                  </a:lnTo>
                  <a:lnTo>
                    <a:pt x="2371" y="1859"/>
                  </a:lnTo>
                  <a:lnTo>
                    <a:pt x="2373" y="1858"/>
                  </a:lnTo>
                  <a:lnTo>
                    <a:pt x="2373" y="1855"/>
                  </a:lnTo>
                  <a:lnTo>
                    <a:pt x="2374" y="1854"/>
                  </a:lnTo>
                  <a:lnTo>
                    <a:pt x="2374" y="1853"/>
                  </a:lnTo>
                  <a:lnTo>
                    <a:pt x="2376" y="1851"/>
                  </a:lnTo>
                  <a:lnTo>
                    <a:pt x="2377" y="1849"/>
                  </a:lnTo>
                  <a:lnTo>
                    <a:pt x="2377" y="1847"/>
                  </a:lnTo>
                  <a:lnTo>
                    <a:pt x="2378" y="1846"/>
                  </a:lnTo>
                  <a:lnTo>
                    <a:pt x="2378" y="1845"/>
                  </a:lnTo>
                  <a:lnTo>
                    <a:pt x="2380" y="1843"/>
                  </a:lnTo>
                  <a:lnTo>
                    <a:pt x="2381" y="1841"/>
                  </a:lnTo>
                  <a:lnTo>
                    <a:pt x="2381" y="1839"/>
                  </a:lnTo>
                  <a:lnTo>
                    <a:pt x="2383" y="1838"/>
                  </a:lnTo>
                  <a:lnTo>
                    <a:pt x="2384" y="1836"/>
                  </a:lnTo>
                  <a:lnTo>
                    <a:pt x="2384" y="1834"/>
                  </a:lnTo>
                  <a:lnTo>
                    <a:pt x="2386" y="1833"/>
                  </a:lnTo>
                  <a:lnTo>
                    <a:pt x="2386" y="1832"/>
                  </a:lnTo>
                  <a:lnTo>
                    <a:pt x="2387" y="1829"/>
                  </a:lnTo>
                  <a:lnTo>
                    <a:pt x="2386" y="1829"/>
                  </a:lnTo>
                  <a:lnTo>
                    <a:pt x="2384" y="1828"/>
                  </a:lnTo>
                  <a:lnTo>
                    <a:pt x="2381" y="1828"/>
                  </a:lnTo>
                  <a:lnTo>
                    <a:pt x="2380" y="1826"/>
                  </a:lnTo>
                  <a:lnTo>
                    <a:pt x="2377" y="1825"/>
                  </a:lnTo>
                  <a:lnTo>
                    <a:pt x="2376" y="1824"/>
                  </a:lnTo>
                  <a:lnTo>
                    <a:pt x="2371" y="1822"/>
                  </a:lnTo>
                  <a:lnTo>
                    <a:pt x="2370" y="1822"/>
                  </a:lnTo>
                  <a:lnTo>
                    <a:pt x="2369" y="1821"/>
                  </a:lnTo>
                  <a:lnTo>
                    <a:pt x="2366" y="1821"/>
                  </a:lnTo>
                  <a:lnTo>
                    <a:pt x="2364" y="1820"/>
                  </a:lnTo>
                  <a:lnTo>
                    <a:pt x="2363" y="1820"/>
                  </a:lnTo>
                  <a:lnTo>
                    <a:pt x="2360" y="1819"/>
                  </a:lnTo>
                  <a:lnTo>
                    <a:pt x="2359" y="1819"/>
                  </a:lnTo>
                  <a:lnTo>
                    <a:pt x="2357" y="1817"/>
                  </a:lnTo>
                  <a:lnTo>
                    <a:pt x="2354" y="1817"/>
                  </a:lnTo>
                  <a:lnTo>
                    <a:pt x="2353" y="1816"/>
                  </a:lnTo>
                  <a:lnTo>
                    <a:pt x="2352" y="1816"/>
                  </a:lnTo>
                  <a:lnTo>
                    <a:pt x="2349" y="1815"/>
                  </a:lnTo>
                  <a:lnTo>
                    <a:pt x="2347" y="1813"/>
                  </a:lnTo>
                  <a:lnTo>
                    <a:pt x="2345" y="1813"/>
                  </a:lnTo>
                  <a:lnTo>
                    <a:pt x="2343" y="1812"/>
                  </a:lnTo>
                  <a:lnTo>
                    <a:pt x="2340" y="1812"/>
                  </a:lnTo>
                  <a:lnTo>
                    <a:pt x="2339" y="1811"/>
                  </a:lnTo>
                  <a:lnTo>
                    <a:pt x="2337" y="1809"/>
                  </a:lnTo>
                  <a:lnTo>
                    <a:pt x="2335" y="1809"/>
                  </a:lnTo>
                  <a:lnTo>
                    <a:pt x="2333" y="1808"/>
                  </a:lnTo>
                  <a:lnTo>
                    <a:pt x="2332" y="1808"/>
                  </a:lnTo>
                  <a:lnTo>
                    <a:pt x="2329" y="1807"/>
                  </a:lnTo>
                  <a:lnTo>
                    <a:pt x="2328" y="1807"/>
                  </a:lnTo>
                  <a:lnTo>
                    <a:pt x="2326" y="1805"/>
                  </a:lnTo>
                  <a:lnTo>
                    <a:pt x="2325" y="1805"/>
                  </a:lnTo>
                  <a:lnTo>
                    <a:pt x="2322" y="1804"/>
                  </a:lnTo>
                  <a:lnTo>
                    <a:pt x="2321" y="1804"/>
                  </a:lnTo>
                  <a:lnTo>
                    <a:pt x="2319" y="1803"/>
                  </a:lnTo>
                  <a:lnTo>
                    <a:pt x="2316" y="1801"/>
                  </a:lnTo>
                  <a:lnTo>
                    <a:pt x="2315" y="1801"/>
                  </a:lnTo>
                  <a:lnTo>
                    <a:pt x="2313" y="1800"/>
                  </a:lnTo>
                  <a:lnTo>
                    <a:pt x="2311" y="1800"/>
                  </a:lnTo>
                  <a:lnTo>
                    <a:pt x="2309" y="1799"/>
                  </a:lnTo>
                  <a:lnTo>
                    <a:pt x="2306" y="1799"/>
                  </a:lnTo>
                  <a:lnTo>
                    <a:pt x="2305" y="1798"/>
                  </a:lnTo>
                  <a:lnTo>
                    <a:pt x="2304" y="1798"/>
                  </a:lnTo>
                  <a:lnTo>
                    <a:pt x="2302" y="1796"/>
                  </a:lnTo>
                  <a:lnTo>
                    <a:pt x="2299" y="1796"/>
                  </a:lnTo>
                  <a:lnTo>
                    <a:pt x="2298" y="1795"/>
                  </a:lnTo>
                  <a:lnTo>
                    <a:pt x="2296" y="1795"/>
                  </a:lnTo>
                  <a:lnTo>
                    <a:pt x="2295" y="1794"/>
                  </a:lnTo>
                  <a:lnTo>
                    <a:pt x="2292" y="1794"/>
                  </a:lnTo>
                  <a:lnTo>
                    <a:pt x="2294" y="1790"/>
                  </a:lnTo>
                  <a:lnTo>
                    <a:pt x="2295" y="1786"/>
                  </a:lnTo>
                  <a:lnTo>
                    <a:pt x="2296" y="1784"/>
                  </a:lnTo>
                  <a:lnTo>
                    <a:pt x="2298" y="1783"/>
                  </a:lnTo>
                  <a:lnTo>
                    <a:pt x="2298" y="1781"/>
                  </a:lnTo>
                  <a:lnTo>
                    <a:pt x="2299" y="1779"/>
                  </a:lnTo>
                  <a:lnTo>
                    <a:pt x="2301" y="1775"/>
                  </a:lnTo>
                  <a:lnTo>
                    <a:pt x="2298" y="1775"/>
                  </a:lnTo>
                  <a:lnTo>
                    <a:pt x="2296" y="1773"/>
                  </a:lnTo>
                  <a:lnTo>
                    <a:pt x="2295" y="1771"/>
                  </a:lnTo>
                  <a:lnTo>
                    <a:pt x="2294" y="1770"/>
                  </a:lnTo>
                  <a:lnTo>
                    <a:pt x="2292" y="1770"/>
                  </a:lnTo>
                  <a:lnTo>
                    <a:pt x="2289" y="1769"/>
                  </a:lnTo>
                  <a:lnTo>
                    <a:pt x="2287" y="1769"/>
                  </a:lnTo>
                  <a:lnTo>
                    <a:pt x="2285" y="1767"/>
                  </a:lnTo>
                  <a:lnTo>
                    <a:pt x="2284" y="1767"/>
                  </a:lnTo>
                  <a:lnTo>
                    <a:pt x="2281" y="1767"/>
                  </a:lnTo>
                  <a:lnTo>
                    <a:pt x="2280" y="1766"/>
                  </a:lnTo>
                  <a:lnTo>
                    <a:pt x="2278" y="1766"/>
                  </a:lnTo>
                  <a:lnTo>
                    <a:pt x="2275" y="1766"/>
                  </a:lnTo>
                  <a:lnTo>
                    <a:pt x="2274" y="1766"/>
                  </a:lnTo>
                  <a:lnTo>
                    <a:pt x="2272" y="1765"/>
                  </a:lnTo>
                  <a:lnTo>
                    <a:pt x="2270" y="1765"/>
                  </a:lnTo>
                  <a:lnTo>
                    <a:pt x="2268" y="1765"/>
                  </a:lnTo>
                  <a:lnTo>
                    <a:pt x="2265" y="1766"/>
                  </a:lnTo>
                  <a:lnTo>
                    <a:pt x="2260" y="1765"/>
                  </a:lnTo>
                  <a:lnTo>
                    <a:pt x="2255" y="1766"/>
                  </a:lnTo>
                  <a:lnTo>
                    <a:pt x="2254" y="1766"/>
                  </a:lnTo>
                  <a:lnTo>
                    <a:pt x="2253" y="1766"/>
                  </a:lnTo>
                  <a:lnTo>
                    <a:pt x="2250" y="1766"/>
                  </a:lnTo>
                  <a:lnTo>
                    <a:pt x="2248" y="1765"/>
                  </a:lnTo>
                  <a:lnTo>
                    <a:pt x="2244" y="1762"/>
                  </a:lnTo>
                  <a:lnTo>
                    <a:pt x="2241" y="1766"/>
                  </a:lnTo>
                  <a:lnTo>
                    <a:pt x="2239" y="1767"/>
                  </a:lnTo>
                  <a:lnTo>
                    <a:pt x="2237" y="1770"/>
                  </a:lnTo>
                  <a:lnTo>
                    <a:pt x="2236" y="1771"/>
                  </a:lnTo>
                  <a:lnTo>
                    <a:pt x="2230" y="1770"/>
                  </a:lnTo>
                  <a:lnTo>
                    <a:pt x="2233" y="1774"/>
                  </a:lnTo>
                  <a:lnTo>
                    <a:pt x="2229" y="1775"/>
                  </a:lnTo>
                  <a:lnTo>
                    <a:pt x="2224" y="1777"/>
                  </a:lnTo>
                  <a:lnTo>
                    <a:pt x="2222" y="1778"/>
                  </a:lnTo>
                  <a:lnTo>
                    <a:pt x="2220" y="1779"/>
                  </a:lnTo>
                  <a:lnTo>
                    <a:pt x="2219" y="1782"/>
                  </a:lnTo>
                  <a:lnTo>
                    <a:pt x="2216" y="1782"/>
                  </a:lnTo>
                  <a:lnTo>
                    <a:pt x="2214" y="1783"/>
                  </a:lnTo>
                  <a:lnTo>
                    <a:pt x="2216" y="1786"/>
                  </a:lnTo>
                  <a:lnTo>
                    <a:pt x="2213" y="1788"/>
                  </a:lnTo>
                  <a:lnTo>
                    <a:pt x="2212" y="1791"/>
                  </a:lnTo>
                  <a:lnTo>
                    <a:pt x="2213" y="1792"/>
                  </a:lnTo>
                  <a:lnTo>
                    <a:pt x="2214" y="1794"/>
                  </a:lnTo>
                  <a:lnTo>
                    <a:pt x="2213" y="1798"/>
                  </a:lnTo>
                  <a:lnTo>
                    <a:pt x="2212" y="1800"/>
                  </a:lnTo>
                  <a:lnTo>
                    <a:pt x="2209" y="1807"/>
                  </a:lnTo>
                  <a:lnTo>
                    <a:pt x="2207" y="1809"/>
                  </a:lnTo>
                  <a:lnTo>
                    <a:pt x="2206" y="1812"/>
                  </a:lnTo>
                  <a:lnTo>
                    <a:pt x="2206" y="1816"/>
                  </a:lnTo>
                  <a:lnTo>
                    <a:pt x="2206" y="1817"/>
                  </a:lnTo>
                  <a:lnTo>
                    <a:pt x="2205" y="1821"/>
                  </a:lnTo>
                  <a:lnTo>
                    <a:pt x="2205" y="1822"/>
                  </a:lnTo>
                  <a:lnTo>
                    <a:pt x="2205" y="1824"/>
                  </a:lnTo>
                  <a:lnTo>
                    <a:pt x="2205" y="1825"/>
                  </a:lnTo>
                  <a:lnTo>
                    <a:pt x="2205" y="1828"/>
                  </a:lnTo>
                  <a:lnTo>
                    <a:pt x="2205" y="1829"/>
                  </a:lnTo>
                  <a:lnTo>
                    <a:pt x="2205" y="1830"/>
                  </a:lnTo>
                  <a:lnTo>
                    <a:pt x="2205" y="1833"/>
                  </a:lnTo>
                  <a:lnTo>
                    <a:pt x="2205" y="1834"/>
                  </a:lnTo>
                  <a:lnTo>
                    <a:pt x="2205" y="1836"/>
                  </a:lnTo>
                  <a:lnTo>
                    <a:pt x="2206" y="1838"/>
                  </a:lnTo>
                  <a:lnTo>
                    <a:pt x="2206" y="1841"/>
                  </a:lnTo>
                  <a:lnTo>
                    <a:pt x="2207" y="1841"/>
                  </a:lnTo>
                  <a:lnTo>
                    <a:pt x="2210" y="1841"/>
                  </a:lnTo>
                  <a:lnTo>
                    <a:pt x="2210" y="1845"/>
                  </a:lnTo>
                  <a:lnTo>
                    <a:pt x="2212" y="1846"/>
                  </a:lnTo>
                  <a:lnTo>
                    <a:pt x="2212" y="1849"/>
                  </a:lnTo>
                  <a:lnTo>
                    <a:pt x="2213" y="1850"/>
                  </a:lnTo>
                  <a:lnTo>
                    <a:pt x="2213" y="1851"/>
                  </a:lnTo>
                  <a:lnTo>
                    <a:pt x="2213" y="1854"/>
                  </a:lnTo>
                  <a:lnTo>
                    <a:pt x="2214" y="1855"/>
                  </a:lnTo>
                  <a:lnTo>
                    <a:pt x="2214" y="1856"/>
                  </a:lnTo>
                  <a:lnTo>
                    <a:pt x="2214" y="1859"/>
                  </a:lnTo>
                  <a:lnTo>
                    <a:pt x="2213" y="1862"/>
                  </a:lnTo>
                  <a:lnTo>
                    <a:pt x="2212" y="1863"/>
                  </a:lnTo>
                  <a:lnTo>
                    <a:pt x="2210" y="1864"/>
                  </a:lnTo>
                  <a:lnTo>
                    <a:pt x="2209" y="1866"/>
                  </a:lnTo>
                  <a:lnTo>
                    <a:pt x="2207" y="1868"/>
                  </a:lnTo>
                  <a:lnTo>
                    <a:pt x="2207" y="1870"/>
                  </a:lnTo>
                  <a:lnTo>
                    <a:pt x="2206" y="1871"/>
                  </a:lnTo>
                  <a:lnTo>
                    <a:pt x="2206" y="1872"/>
                  </a:lnTo>
                  <a:lnTo>
                    <a:pt x="2205" y="1877"/>
                  </a:lnTo>
                  <a:lnTo>
                    <a:pt x="2209" y="1877"/>
                  </a:lnTo>
                  <a:lnTo>
                    <a:pt x="2206" y="1881"/>
                  </a:lnTo>
                  <a:lnTo>
                    <a:pt x="2206" y="1883"/>
                  </a:lnTo>
                  <a:lnTo>
                    <a:pt x="2206" y="1884"/>
                  </a:lnTo>
                  <a:lnTo>
                    <a:pt x="2206" y="1887"/>
                  </a:lnTo>
                  <a:lnTo>
                    <a:pt x="2206" y="1888"/>
                  </a:lnTo>
                  <a:lnTo>
                    <a:pt x="2206" y="1891"/>
                  </a:lnTo>
                  <a:lnTo>
                    <a:pt x="2206" y="1892"/>
                  </a:lnTo>
                  <a:lnTo>
                    <a:pt x="2206" y="1893"/>
                  </a:lnTo>
                  <a:lnTo>
                    <a:pt x="2206" y="1894"/>
                  </a:lnTo>
                  <a:lnTo>
                    <a:pt x="2206" y="1897"/>
                  </a:lnTo>
                  <a:lnTo>
                    <a:pt x="2206" y="1898"/>
                  </a:lnTo>
                  <a:lnTo>
                    <a:pt x="2206" y="1900"/>
                  </a:lnTo>
                  <a:lnTo>
                    <a:pt x="2206" y="1902"/>
                  </a:lnTo>
                  <a:lnTo>
                    <a:pt x="2206" y="1904"/>
                  </a:lnTo>
                  <a:lnTo>
                    <a:pt x="2206" y="1905"/>
                  </a:lnTo>
                  <a:lnTo>
                    <a:pt x="2205" y="1909"/>
                  </a:lnTo>
                  <a:lnTo>
                    <a:pt x="2200" y="1909"/>
                  </a:lnTo>
                  <a:lnTo>
                    <a:pt x="2199" y="1910"/>
                  </a:lnTo>
                  <a:lnTo>
                    <a:pt x="2196" y="1909"/>
                  </a:lnTo>
                  <a:lnTo>
                    <a:pt x="2193" y="1909"/>
                  </a:lnTo>
                  <a:lnTo>
                    <a:pt x="2192" y="1908"/>
                  </a:lnTo>
                  <a:lnTo>
                    <a:pt x="2189" y="1908"/>
                  </a:lnTo>
                  <a:lnTo>
                    <a:pt x="2188" y="1908"/>
                  </a:lnTo>
                  <a:lnTo>
                    <a:pt x="2186" y="1908"/>
                  </a:lnTo>
                  <a:lnTo>
                    <a:pt x="2183" y="1908"/>
                  </a:lnTo>
                  <a:lnTo>
                    <a:pt x="2182" y="1908"/>
                  </a:lnTo>
                  <a:lnTo>
                    <a:pt x="2179" y="1909"/>
                  </a:lnTo>
                  <a:lnTo>
                    <a:pt x="2178" y="1909"/>
                  </a:lnTo>
                  <a:lnTo>
                    <a:pt x="2176" y="1909"/>
                  </a:lnTo>
                  <a:lnTo>
                    <a:pt x="2173" y="1910"/>
                  </a:lnTo>
                  <a:lnTo>
                    <a:pt x="2172" y="1910"/>
                  </a:lnTo>
                  <a:lnTo>
                    <a:pt x="2169" y="1910"/>
                  </a:lnTo>
                  <a:lnTo>
                    <a:pt x="2168" y="1912"/>
                  </a:lnTo>
                  <a:lnTo>
                    <a:pt x="2166" y="1912"/>
                  </a:lnTo>
                  <a:lnTo>
                    <a:pt x="2164" y="1912"/>
                  </a:lnTo>
                  <a:lnTo>
                    <a:pt x="2162" y="1912"/>
                  </a:lnTo>
                  <a:lnTo>
                    <a:pt x="2161" y="1912"/>
                  </a:lnTo>
                  <a:lnTo>
                    <a:pt x="2158" y="1912"/>
                  </a:lnTo>
                  <a:lnTo>
                    <a:pt x="2155" y="1912"/>
                  </a:lnTo>
                  <a:lnTo>
                    <a:pt x="2154" y="1910"/>
                  </a:lnTo>
                  <a:lnTo>
                    <a:pt x="2152" y="1910"/>
                  </a:lnTo>
                  <a:lnTo>
                    <a:pt x="2149" y="1910"/>
                  </a:lnTo>
                  <a:lnTo>
                    <a:pt x="2148" y="1910"/>
                  </a:lnTo>
                  <a:lnTo>
                    <a:pt x="2145" y="1909"/>
                  </a:lnTo>
                  <a:lnTo>
                    <a:pt x="2144" y="1909"/>
                  </a:lnTo>
                  <a:lnTo>
                    <a:pt x="2142" y="1909"/>
                  </a:lnTo>
                  <a:lnTo>
                    <a:pt x="2140" y="1908"/>
                  </a:lnTo>
                  <a:lnTo>
                    <a:pt x="2138" y="1908"/>
                  </a:lnTo>
                  <a:lnTo>
                    <a:pt x="2137" y="1908"/>
                  </a:lnTo>
                  <a:lnTo>
                    <a:pt x="2135" y="1906"/>
                  </a:lnTo>
                  <a:lnTo>
                    <a:pt x="2134" y="1905"/>
                  </a:lnTo>
                  <a:lnTo>
                    <a:pt x="2127" y="1902"/>
                  </a:lnTo>
                  <a:lnTo>
                    <a:pt x="2123" y="1905"/>
                  </a:lnTo>
                  <a:lnTo>
                    <a:pt x="2121" y="1905"/>
                  </a:lnTo>
                  <a:lnTo>
                    <a:pt x="2120" y="1906"/>
                  </a:lnTo>
                  <a:lnTo>
                    <a:pt x="2117" y="1908"/>
                  </a:lnTo>
                  <a:lnTo>
                    <a:pt x="2115" y="1908"/>
                  </a:lnTo>
                  <a:lnTo>
                    <a:pt x="2113" y="1909"/>
                  </a:lnTo>
                  <a:lnTo>
                    <a:pt x="2111" y="1910"/>
                  </a:lnTo>
                  <a:lnTo>
                    <a:pt x="2110" y="1910"/>
                  </a:lnTo>
                  <a:lnTo>
                    <a:pt x="2108" y="1912"/>
                  </a:lnTo>
                  <a:lnTo>
                    <a:pt x="2106" y="1913"/>
                  </a:lnTo>
                  <a:lnTo>
                    <a:pt x="2104" y="1914"/>
                  </a:lnTo>
                  <a:lnTo>
                    <a:pt x="2103" y="1915"/>
                  </a:lnTo>
                  <a:lnTo>
                    <a:pt x="2101" y="1917"/>
                  </a:lnTo>
                  <a:lnTo>
                    <a:pt x="2100" y="1918"/>
                  </a:lnTo>
                  <a:lnTo>
                    <a:pt x="2099" y="1919"/>
                  </a:lnTo>
                  <a:lnTo>
                    <a:pt x="2096" y="1922"/>
                  </a:lnTo>
                  <a:lnTo>
                    <a:pt x="2091" y="1923"/>
                  </a:lnTo>
                  <a:lnTo>
                    <a:pt x="2090" y="1925"/>
                  </a:lnTo>
                  <a:lnTo>
                    <a:pt x="2089" y="1927"/>
                  </a:lnTo>
                  <a:lnTo>
                    <a:pt x="2089" y="1931"/>
                  </a:lnTo>
                  <a:lnTo>
                    <a:pt x="2090" y="1938"/>
                  </a:lnTo>
                  <a:lnTo>
                    <a:pt x="2089" y="1940"/>
                  </a:lnTo>
                  <a:lnTo>
                    <a:pt x="2087" y="1944"/>
                  </a:lnTo>
                  <a:lnTo>
                    <a:pt x="2091" y="1947"/>
                  </a:lnTo>
                  <a:lnTo>
                    <a:pt x="2091" y="1948"/>
                  </a:lnTo>
                  <a:lnTo>
                    <a:pt x="2090" y="1953"/>
                  </a:lnTo>
                  <a:lnTo>
                    <a:pt x="2089" y="1957"/>
                  </a:lnTo>
                  <a:lnTo>
                    <a:pt x="2096" y="1963"/>
                  </a:lnTo>
                  <a:lnTo>
                    <a:pt x="2100" y="1963"/>
                  </a:lnTo>
                  <a:lnTo>
                    <a:pt x="2103" y="1965"/>
                  </a:lnTo>
                  <a:lnTo>
                    <a:pt x="2106" y="1968"/>
                  </a:lnTo>
                  <a:lnTo>
                    <a:pt x="2108" y="1969"/>
                  </a:lnTo>
                  <a:lnTo>
                    <a:pt x="2110" y="1970"/>
                  </a:lnTo>
                  <a:lnTo>
                    <a:pt x="2113" y="1973"/>
                  </a:lnTo>
                  <a:lnTo>
                    <a:pt x="2118" y="1977"/>
                  </a:lnTo>
                  <a:lnTo>
                    <a:pt x="2125" y="1978"/>
                  </a:lnTo>
                  <a:lnTo>
                    <a:pt x="2124" y="1981"/>
                  </a:lnTo>
                  <a:lnTo>
                    <a:pt x="2124" y="1984"/>
                  </a:lnTo>
                  <a:lnTo>
                    <a:pt x="2124" y="1985"/>
                  </a:lnTo>
                  <a:lnTo>
                    <a:pt x="2125" y="1988"/>
                  </a:lnTo>
                  <a:lnTo>
                    <a:pt x="2125" y="1989"/>
                  </a:lnTo>
                  <a:lnTo>
                    <a:pt x="2125" y="1991"/>
                  </a:lnTo>
                  <a:lnTo>
                    <a:pt x="2124" y="1993"/>
                  </a:lnTo>
                  <a:lnTo>
                    <a:pt x="2124" y="1994"/>
                  </a:lnTo>
                  <a:lnTo>
                    <a:pt x="2123" y="1997"/>
                  </a:lnTo>
                  <a:lnTo>
                    <a:pt x="2121" y="1998"/>
                  </a:lnTo>
                  <a:lnTo>
                    <a:pt x="2120" y="1998"/>
                  </a:lnTo>
                  <a:lnTo>
                    <a:pt x="2117" y="1998"/>
                  </a:lnTo>
                  <a:lnTo>
                    <a:pt x="2117" y="1999"/>
                  </a:lnTo>
                  <a:lnTo>
                    <a:pt x="2115" y="2001"/>
                  </a:lnTo>
                  <a:lnTo>
                    <a:pt x="2114" y="2003"/>
                  </a:lnTo>
                  <a:lnTo>
                    <a:pt x="2114" y="2005"/>
                  </a:lnTo>
                  <a:lnTo>
                    <a:pt x="2113" y="2006"/>
                  </a:lnTo>
                  <a:lnTo>
                    <a:pt x="2113" y="2008"/>
                  </a:lnTo>
                  <a:lnTo>
                    <a:pt x="2111" y="2010"/>
                  </a:lnTo>
                  <a:lnTo>
                    <a:pt x="2111" y="2011"/>
                  </a:lnTo>
                  <a:lnTo>
                    <a:pt x="2111" y="2012"/>
                  </a:lnTo>
                  <a:lnTo>
                    <a:pt x="2110" y="2014"/>
                  </a:lnTo>
                  <a:lnTo>
                    <a:pt x="2107" y="2014"/>
                  </a:lnTo>
                  <a:lnTo>
                    <a:pt x="2106" y="2015"/>
                  </a:lnTo>
                  <a:lnTo>
                    <a:pt x="2104" y="2016"/>
                  </a:lnTo>
                  <a:lnTo>
                    <a:pt x="2101" y="2016"/>
                  </a:lnTo>
                  <a:lnTo>
                    <a:pt x="2100" y="2018"/>
                  </a:lnTo>
                  <a:lnTo>
                    <a:pt x="2099" y="2019"/>
                  </a:lnTo>
                  <a:lnTo>
                    <a:pt x="2097" y="2020"/>
                  </a:lnTo>
                  <a:lnTo>
                    <a:pt x="2096" y="2020"/>
                  </a:lnTo>
                  <a:lnTo>
                    <a:pt x="2093" y="2022"/>
                  </a:lnTo>
                  <a:lnTo>
                    <a:pt x="2091" y="2023"/>
                  </a:lnTo>
                  <a:lnTo>
                    <a:pt x="2090" y="2023"/>
                  </a:lnTo>
                  <a:lnTo>
                    <a:pt x="2089" y="2024"/>
                  </a:lnTo>
                  <a:lnTo>
                    <a:pt x="2087" y="2026"/>
                  </a:lnTo>
                  <a:lnTo>
                    <a:pt x="2084" y="2027"/>
                  </a:lnTo>
                  <a:lnTo>
                    <a:pt x="2084" y="2028"/>
                  </a:lnTo>
                  <a:lnTo>
                    <a:pt x="2086" y="2029"/>
                  </a:lnTo>
                  <a:lnTo>
                    <a:pt x="2087" y="2031"/>
                  </a:lnTo>
                  <a:lnTo>
                    <a:pt x="2087" y="2032"/>
                  </a:lnTo>
                  <a:lnTo>
                    <a:pt x="2084" y="2033"/>
                  </a:lnTo>
                  <a:lnTo>
                    <a:pt x="2083" y="2035"/>
                  </a:lnTo>
                  <a:lnTo>
                    <a:pt x="2082" y="2036"/>
                  </a:lnTo>
                  <a:lnTo>
                    <a:pt x="2080" y="2036"/>
                  </a:lnTo>
                  <a:lnTo>
                    <a:pt x="2077" y="2037"/>
                  </a:lnTo>
                  <a:lnTo>
                    <a:pt x="2076" y="2039"/>
                  </a:lnTo>
                  <a:lnTo>
                    <a:pt x="2074" y="2040"/>
                  </a:lnTo>
                  <a:lnTo>
                    <a:pt x="2072" y="2040"/>
                  </a:lnTo>
                  <a:lnTo>
                    <a:pt x="2069" y="2041"/>
                  </a:lnTo>
                  <a:lnTo>
                    <a:pt x="2066" y="2043"/>
                  </a:lnTo>
                  <a:lnTo>
                    <a:pt x="2065" y="2043"/>
                  </a:lnTo>
                  <a:lnTo>
                    <a:pt x="2063" y="2044"/>
                  </a:lnTo>
                  <a:lnTo>
                    <a:pt x="2060" y="2045"/>
                  </a:lnTo>
                  <a:lnTo>
                    <a:pt x="2059" y="2045"/>
                  </a:lnTo>
                  <a:lnTo>
                    <a:pt x="2058" y="2046"/>
                  </a:lnTo>
                  <a:lnTo>
                    <a:pt x="2058" y="2048"/>
                  </a:lnTo>
                  <a:lnTo>
                    <a:pt x="2059" y="2050"/>
                  </a:lnTo>
                  <a:lnTo>
                    <a:pt x="2058" y="2052"/>
                  </a:lnTo>
                  <a:lnTo>
                    <a:pt x="2056" y="2053"/>
                  </a:lnTo>
                  <a:lnTo>
                    <a:pt x="2055" y="2054"/>
                  </a:lnTo>
                  <a:lnTo>
                    <a:pt x="2053" y="2056"/>
                  </a:lnTo>
                  <a:lnTo>
                    <a:pt x="2053" y="2057"/>
                  </a:lnTo>
                  <a:lnTo>
                    <a:pt x="2052" y="2058"/>
                  </a:lnTo>
                  <a:lnTo>
                    <a:pt x="2049" y="2060"/>
                  </a:lnTo>
                  <a:lnTo>
                    <a:pt x="2048" y="2061"/>
                  </a:lnTo>
                  <a:lnTo>
                    <a:pt x="2046" y="2062"/>
                  </a:lnTo>
                  <a:lnTo>
                    <a:pt x="2045" y="2064"/>
                  </a:lnTo>
                  <a:lnTo>
                    <a:pt x="2043" y="2065"/>
                  </a:lnTo>
                  <a:lnTo>
                    <a:pt x="2043" y="2067"/>
                  </a:lnTo>
                  <a:lnTo>
                    <a:pt x="2041" y="2069"/>
                  </a:lnTo>
                  <a:lnTo>
                    <a:pt x="2035" y="2073"/>
                  </a:lnTo>
                  <a:lnTo>
                    <a:pt x="2033" y="2075"/>
                  </a:lnTo>
                  <a:lnTo>
                    <a:pt x="2032" y="2078"/>
                  </a:lnTo>
                  <a:lnTo>
                    <a:pt x="2031" y="2079"/>
                  </a:lnTo>
                  <a:lnTo>
                    <a:pt x="2028" y="2082"/>
                  </a:lnTo>
                  <a:lnTo>
                    <a:pt x="2026" y="2083"/>
                  </a:lnTo>
                  <a:lnTo>
                    <a:pt x="2025" y="2086"/>
                  </a:lnTo>
                  <a:lnTo>
                    <a:pt x="2019" y="2091"/>
                  </a:lnTo>
                  <a:lnTo>
                    <a:pt x="2019" y="2092"/>
                  </a:lnTo>
                  <a:lnTo>
                    <a:pt x="2015" y="2092"/>
                  </a:lnTo>
                  <a:lnTo>
                    <a:pt x="2014" y="2094"/>
                  </a:lnTo>
                  <a:lnTo>
                    <a:pt x="2012" y="2095"/>
                  </a:lnTo>
                  <a:lnTo>
                    <a:pt x="2009" y="2096"/>
                  </a:lnTo>
                  <a:lnTo>
                    <a:pt x="2008" y="2100"/>
                  </a:lnTo>
                  <a:lnTo>
                    <a:pt x="2004" y="2103"/>
                  </a:lnTo>
                  <a:lnTo>
                    <a:pt x="2001" y="2105"/>
                  </a:lnTo>
                  <a:lnTo>
                    <a:pt x="2000" y="2107"/>
                  </a:lnTo>
                  <a:lnTo>
                    <a:pt x="1997" y="2109"/>
                  </a:lnTo>
                  <a:lnTo>
                    <a:pt x="1994" y="2112"/>
                  </a:lnTo>
                  <a:lnTo>
                    <a:pt x="1992" y="2113"/>
                  </a:lnTo>
                  <a:lnTo>
                    <a:pt x="1990" y="2116"/>
                  </a:lnTo>
                  <a:lnTo>
                    <a:pt x="1987" y="2117"/>
                  </a:lnTo>
                  <a:lnTo>
                    <a:pt x="1985" y="2119"/>
                  </a:lnTo>
                  <a:lnTo>
                    <a:pt x="1984" y="2120"/>
                  </a:lnTo>
                  <a:lnTo>
                    <a:pt x="1981" y="2120"/>
                  </a:lnTo>
                  <a:lnTo>
                    <a:pt x="1978" y="2122"/>
                  </a:lnTo>
                  <a:lnTo>
                    <a:pt x="1974" y="2125"/>
                  </a:lnTo>
                  <a:lnTo>
                    <a:pt x="1973" y="2126"/>
                  </a:lnTo>
                  <a:lnTo>
                    <a:pt x="1970" y="2126"/>
                  </a:lnTo>
                  <a:lnTo>
                    <a:pt x="1968" y="2128"/>
                  </a:lnTo>
                  <a:lnTo>
                    <a:pt x="1966" y="2130"/>
                  </a:lnTo>
                  <a:lnTo>
                    <a:pt x="1961" y="2132"/>
                  </a:lnTo>
                  <a:lnTo>
                    <a:pt x="1960" y="2132"/>
                  </a:lnTo>
                  <a:lnTo>
                    <a:pt x="1954" y="2134"/>
                  </a:lnTo>
                  <a:lnTo>
                    <a:pt x="1953" y="2137"/>
                  </a:lnTo>
                  <a:lnTo>
                    <a:pt x="1949" y="2138"/>
                  </a:lnTo>
                  <a:lnTo>
                    <a:pt x="1947" y="2139"/>
                  </a:lnTo>
                  <a:lnTo>
                    <a:pt x="1946" y="2139"/>
                  </a:lnTo>
                  <a:lnTo>
                    <a:pt x="1944" y="2141"/>
                  </a:lnTo>
                  <a:lnTo>
                    <a:pt x="1942" y="2142"/>
                  </a:lnTo>
                  <a:lnTo>
                    <a:pt x="1940" y="2143"/>
                  </a:lnTo>
                  <a:lnTo>
                    <a:pt x="1937" y="2145"/>
                  </a:lnTo>
                  <a:lnTo>
                    <a:pt x="1936" y="2145"/>
                  </a:lnTo>
                  <a:lnTo>
                    <a:pt x="1933" y="2146"/>
                  </a:lnTo>
                  <a:lnTo>
                    <a:pt x="1932" y="2147"/>
                  </a:lnTo>
                  <a:lnTo>
                    <a:pt x="1930" y="2149"/>
                  </a:lnTo>
                  <a:lnTo>
                    <a:pt x="1929" y="2149"/>
                  </a:lnTo>
                  <a:lnTo>
                    <a:pt x="1927" y="2150"/>
                  </a:lnTo>
                  <a:lnTo>
                    <a:pt x="1925" y="2151"/>
                  </a:lnTo>
                  <a:lnTo>
                    <a:pt x="1923" y="2153"/>
                  </a:lnTo>
                  <a:lnTo>
                    <a:pt x="1922" y="2154"/>
                  </a:lnTo>
                  <a:lnTo>
                    <a:pt x="1922" y="2155"/>
                  </a:lnTo>
                  <a:lnTo>
                    <a:pt x="1920" y="2158"/>
                  </a:lnTo>
                  <a:lnTo>
                    <a:pt x="1920" y="2159"/>
                  </a:lnTo>
                  <a:lnTo>
                    <a:pt x="1920" y="2160"/>
                  </a:lnTo>
                  <a:lnTo>
                    <a:pt x="1920" y="2162"/>
                  </a:lnTo>
                  <a:lnTo>
                    <a:pt x="1920" y="2164"/>
                  </a:lnTo>
                  <a:lnTo>
                    <a:pt x="1920" y="2167"/>
                  </a:lnTo>
                  <a:lnTo>
                    <a:pt x="1920" y="2168"/>
                  </a:lnTo>
                  <a:lnTo>
                    <a:pt x="1920" y="2170"/>
                  </a:lnTo>
                  <a:lnTo>
                    <a:pt x="1920" y="2171"/>
                  </a:lnTo>
                  <a:lnTo>
                    <a:pt x="1920" y="2174"/>
                  </a:lnTo>
                  <a:lnTo>
                    <a:pt x="1920" y="2175"/>
                  </a:lnTo>
                  <a:lnTo>
                    <a:pt x="1922" y="2179"/>
                  </a:lnTo>
                  <a:lnTo>
                    <a:pt x="1920" y="2179"/>
                  </a:lnTo>
                  <a:lnTo>
                    <a:pt x="1918" y="2181"/>
                  </a:lnTo>
                  <a:lnTo>
                    <a:pt x="1913" y="2183"/>
                  </a:lnTo>
                  <a:lnTo>
                    <a:pt x="1915" y="2185"/>
                  </a:lnTo>
                  <a:lnTo>
                    <a:pt x="1915" y="2188"/>
                  </a:lnTo>
                  <a:lnTo>
                    <a:pt x="1915" y="2189"/>
                  </a:lnTo>
                  <a:lnTo>
                    <a:pt x="1916" y="2191"/>
                  </a:lnTo>
                  <a:lnTo>
                    <a:pt x="1918" y="2192"/>
                  </a:lnTo>
                  <a:lnTo>
                    <a:pt x="1918" y="2193"/>
                  </a:lnTo>
                  <a:lnTo>
                    <a:pt x="1919" y="2195"/>
                  </a:lnTo>
                  <a:lnTo>
                    <a:pt x="1920" y="2197"/>
                  </a:lnTo>
                  <a:lnTo>
                    <a:pt x="1922" y="2197"/>
                  </a:lnTo>
                  <a:lnTo>
                    <a:pt x="1923" y="2198"/>
                  </a:lnTo>
                  <a:lnTo>
                    <a:pt x="1925" y="2200"/>
                  </a:lnTo>
                  <a:lnTo>
                    <a:pt x="1926" y="2201"/>
                  </a:lnTo>
                  <a:lnTo>
                    <a:pt x="1927" y="2202"/>
                  </a:lnTo>
                  <a:lnTo>
                    <a:pt x="1929" y="2204"/>
                  </a:lnTo>
                  <a:lnTo>
                    <a:pt x="1930" y="2205"/>
                  </a:lnTo>
                  <a:lnTo>
                    <a:pt x="1932" y="2209"/>
                  </a:lnTo>
                  <a:lnTo>
                    <a:pt x="1936" y="2209"/>
                  </a:lnTo>
                  <a:lnTo>
                    <a:pt x="1936" y="2212"/>
                  </a:lnTo>
                  <a:lnTo>
                    <a:pt x="1937" y="2214"/>
                  </a:lnTo>
                  <a:lnTo>
                    <a:pt x="1939" y="2215"/>
                  </a:lnTo>
                  <a:lnTo>
                    <a:pt x="1939" y="2217"/>
                  </a:lnTo>
                  <a:lnTo>
                    <a:pt x="1942" y="2221"/>
                  </a:lnTo>
                  <a:lnTo>
                    <a:pt x="1935" y="2222"/>
                  </a:lnTo>
                  <a:lnTo>
                    <a:pt x="1930" y="2222"/>
                  </a:lnTo>
                  <a:lnTo>
                    <a:pt x="1926" y="2223"/>
                  </a:lnTo>
                  <a:lnTo>
                    <a:pt x="1918" y="2225"/>
                  </a:lnTo>
                  <a:lnTo>
                    <a:pt x="1913" y="2225"/>
                  </a:lnTo>
                  <a:lnTo>
                    <a:pt x="1912" y="2226"/>
                  </a:lnTo>
                  <a:lnTo>
                    <a:pt x="1909" y="2226"/>
                  </a:lnTo>
                  <a:lnTo>
                    <a:pt x="1903" y="2227"/>
                  </a:lnTo>
                  <a:lnTo>
                    <a:pt x="1902" y="2223"/>
                  </a:lnTo>
                  <a:lnTo>
                    <a:pt x="1901" y="2221"/>
                  </a:lnTo>
                  <a:lnTo>
                    <a:pt x="1901" y="2219"/>
                  </a:lnTo>
                  <a:lnTo>
                    <a:pt x="1899" y="2217"/>
                  </a:lnTo>
                  <a:lnTo>
                    <a:pt x="1899" y="2215"/>
                  </a:lnTo>
                  <a:lnTo>
                    <a:pt x="1896" y="2210"/>
                  </a:lnTo>
                  <a:lnTo>
                    <a:pt x="1892" y="2208"/>
                  </a:lnTo>
                  <a:lnTo>
                    <a:pt x="1892" y="2206"/>
                  </a:lnTo>
                  <a:lnTo>
                    <a:pt x="1891" y="2204"/>
                  </a:lnTo>
                  <a:lnTo>
                    <a:pt x="1891" y="2202"/>
                  </a:lnTo>
                  <a:lnTo>
                    <a:pt x="1889" y="2201"/>
                  </a:lnTo>
                  <a:lnTo>
                    <a:pt x="1889" y="2200"/>
                  </a:lnTo>
                  <a:lnTo>
                    <a:pt x="1888" y="2198"/>
                  </a:lnTo>
                  <a:lnTo>
                    <a:pt x="1888" y="2197"/>
                  </a:lnTo>
                  <a:lnTo>
                    <a:pt x="1885" y="2193"/>
                  </a:lnTo>
                  <a:lnTo>
                    <a:pt x="1886" y="2192"/>
                  </a:lnTo>
                  <a:lnTo>
                    <a:pt x="1884" y="2189"/>
                  </a:lnTo>
                  <a:lnTo>
                    <a:pt x="1884" y="2188"/>
                  </a:lnTo>
                  <a:lnTo>
                    <a:pt x="1882" y="2187"/>
                  </a:lnTo>
                  <a:lnTo>
                    <a:pt x="1882" y="2184"/>
                  </a:lnTo>
                  <a:lnTo>
                    <a:pt x="1881" y="2183"/>
                  </a:lnTo>
                  <a:lnTo>
                    <a:pt x="1879" y="2181"/>
                  </a:lnTo>
                  <a:lnTo>
                    <a:pt x="1879" y="2180"/>
                  </a:lnTo>
                  <a:lnTo>
                    <a:pt x="1878" y="2179"/>
                  </a:lnTo>
                  <a:lnTo>
                    <a:pt x="1878" y="2176"/>
                  </a:lnTo>
                  <a:lnTo>
                    <a:pt x="1877" y="2175"/>
                  </a:lnTo>
                  <a:lnTo>
                    <a:pt x="1875" y="2174"/>
                  </a:lnTo>
                  <a:lnTo>
                    <a:pt x="1875" y="2172"/>
                  </a:lnTo>
                  <a:lnTo>
                    <a:pt x="1874" y="2170"/>
                  </a:lnTo>
                  <a:lnTo>
                    <a:pt x="1872" y="2168"/>
                  </a:lnTo>
                  <a:lnTo>
                    <a:pt x="1871" y="2167"/>
                  </a:lnTo>
                  <a:lnTo>
                    <a:pt x="1871" y="2166"/>
                  </a:lnTo>
                  <a:lnTo>
                    <a:pt x="1869" y="2164"/>
                  </a:lnTo>
                  <a:lnTo>
                    <a:pt x="1868" y="2163"/>
                  </a:lnTo>
                  <a:lnTo>
                    <a:pt x="1867" y="2162"/>
                  </a:lnTo>
                  <a:lnTo>
                    <a:pt x="1865" y="2159"/>
                  </a:lnTo>
                  <a:lnTo>
                    <a:pt x="1864" y="2158"/>
                  </a:lnTo>
                  <a:lnTo>
                    <a:pt x="1862" y="2157"/>
                  </a:lnTo>
                  <a:lnTo>
                    <a:pt x="1862" y="2155"/>
                  </a:lnTo>
                  <a:lnTo>
                    <a:pt x="1861" y="2154"/>
                  </a:lnTo>
                  <a:lnTo>
                    <a:pt x="1860" y="2151"/>
                  </a:lnTo>
                  <a:lnTo>
                    <a:pt x="1858" y="2150"/>
                  </a:lnTo>
                  <a:lnTo>
                    <a:pt x="1857" y="2149"/>
                  </a:lnTo>
                  <a:lnTo>
                    <a:pt x="1855" y="2147"/>
                  </a:lnTo>
                  <a:lnTo>
                    <a:pt x="1855" y="2146"/>
                  </a:lnTo>
                  <a:lnTo>
                    <a:pt x="1853" y="2145"/>
                  </a:lnTo>
                  <a:lnTo>
                    <a:pt x="1853" y="2142"/>
                  </a:lnTo>
                  <a:lnTo>
                    <a:pt x="1851" y="2141"/>
                  </a:lnTo>
                  <a:lnTo>
                    <a:pt x="1850" y="2139"/>
                  </a:lnTo>
                  <a:lnTo>
                    <a:pt x="1848" y="2138"/>
                  </a:lnTo>
                  <a:lnTo>
                    <a:pt x="1847" y="2137"/>
                  </a:lnTo>
                  <a:lnTo>
                    <a:pt x="1845" y="2134"/>
                  </a:lnTo>
                  <a:lnTo>
                    <a:pt x="1844" y="2133"/>
                  </a:lnTo>
                  <a:lnTo>
                    <a:pt x="1844" y="2132"/>
                  </a:lnTo>
                  <a:lnTo>
                    <a:pt x="1843" y="2129"/>
                  </a:lnTo>
                  <a:lnTo>
                    <a:pt x="1841" y="2128"/>
                  </a:lnTo>
                  <a:lnTo>
                    <a:pt x="1840" y="2126"/>
                  </a:lnTo>
                  <a:lnTo>
                    <a:pt x="1838" y="2125"/>
                  </a:lnTo>
                  <a:lnTo>
                    <a:pt x="1837" y="2124"/>
                  </a:lnTo>
                  <a:lnTo>
                    <a:pt x="1837" y="2122"/>
                  </a:lnTo>
                  <a:lnTo>
                    <a:pt x="1836" y="2121"/>
                  </a:lnTo>
                  <a:lnTo>
                    <a:pt x="1834" y="2120"/>
                  </a:lnTo>
                  <a:lnTo>
                    <a:pt x="1834" y="2119"/>
                  </a:lnTo>
                  <a:lnTo>
                    <a:pt x="1833" y="2116"/>
                  </a:lnTo>
                  <a:lnTo>
                    <a:pt x="1831" y="2115"/>
                  </a:lnTo>
                  <a:lnTo>
                    <a:pt x="1830" y="2113"/>
                  </a:lnTo>
                  <a:lnTo>
                    <a:pt x="1828" y="2112"/>
                  </a:lnTo>
                  <a:lnTo>
                    <a:pt x="1828" y="2111"/>
                  </a:lnTo>
                  <a:lnTo>
                    <a:pt x="1827" y="2109"/>
                  </a:lnTo>
                  <a:lnTo>
                    <a:pt x="1826" y="2108"/>
                  </a:lnTo>
                  <a:lnTo>
                    <a:pt x="1824" y="2107"/>
                  </a:lnTo>
                  <a:lnTo>
                    <a:pt x="1824" y="2105"/>
                  </a:lnTo>
                  <a:lnTo>
                    <a:pt x="1823" y="2103"/>
                  </a:lnTo>
                  <a:lnTo>
                    <a:pt x="1821" y="2101"/>
                  </a:lnTo>
                  <a:lnTo>
                    <a:pt x="1820" y="2100"/>
                  </a:lnTo>
                  <a:lnTo>
                    <a:pt x="1819" y="2099"/>
                  </a:lnTo>
                  <a:lnTo>
                    <a:pt x="1817" y="2098"/>
                  </a:lnTo>
                  <a:lnTo>
                    <a:pt x="1816" y="2096"/>
                  </a:lnTo>
                  <a:lnTo>
                    <a:pt x="1814" y="2095"/>
                  </a:lnTo>
                  <a:lnTo>
                    <a:pt x="1813" y="2092"/>
                  </a:lnTo>
                  <a:lnTo>
                    <a:pt x="1812" y="2091"/>
                  </a:lnTo>
                  <a:lnTo>
                    <a:pt x="1810" y="2090"/>
                  </a:lnTo>
                  <a:lnTo>
                    <a:pt x="1809" y="2090"/>
                  </a:lnTo>
                  <a:lnTo>
                    <a:pt x="1807" y="2088"/>
                  </a:lnTo>
                  <a:lnTo>
                    <a:pt x="1806" y="2087"/>
                  </a:lnTo>
                  <a:lnTo>
                    <a:pt x="1803" y="2087"/>
                  </a:lnTo>
                  <a:lnTo>
                    <a:pt x="1802" y="2086"/>
                  </a:lnTo>
                  <a:lnTo>
                    <a:pt x="1799" y="2086"/>
                  </a:lnTo>
                  <a:lnTo>
                    <a:pt x="1797" y="2086"/>
                  </a:lnTo>
                  <a:lnTo>
                    <a:pt x="1795" y="2084"/>
                  </a:lnTo>
                  <a:lnTo>
                    <a:pt x="1792" y="2084"/>
                  </a:lnTo>
                  <a:lnTo>
                    <a:pt x="1790" y="2083"/>
                  </a:lnTo>
                  <a:lnTo>
                    <a:pt x="1787" y="2083"/>
                  </a:lnTo>
                  <a:lnTo>
                    <a:pt x="1786" y="2083"/>
                  </a:lnTo>
                  <a:lnTo>
                    <a:pt x="1783" y="2083"/>
                  </a:lnTo>
                  <a:lnTo>
                    <a:pt x="1782" y="2082"/>
                  </a:lnTo>
                  <a:lnTo>
                    <a:pt x="1779" y="2082"/>
                  </a:lnTo>
                  <a:lnTo>
                    <a:pt x="1778" y="2082"/>
                  </a:lnTo>
                  <a:lnTo>
                    <a:pt x="1775" y="2081"/>
                  </a:lnTo>
                  <a:lnTo>
                    <a:pt x="1773" y="2081"/>
                  </a:lnTo>
                  <a:lnTo>
                    <a:pt x="1771" y="2081"/>
                  </a:lnTo>
                  <a:lnTo>
                    <a:pt x="1769" y="2079"/>
                  </a:lnTo>
                  <a:lnTo>
                    <a:pt x="1766" y="2079"/>
                  </a:lnTo>
                  <a:lnTo>
                    <a:pt x="1765" y="2079"/>
                  </a:lnTo>
                  <a:lnTo>
                    <a:pt x="1762" y="2078"/>
                  </a:lnTo>
                  <a:lnTo>
                    <a:pt x="1761" y="2078"/>
                  </a:lnTo>
                  <a:lnTo>
                    <a:pt x="1758" y="2078"/>
                  </a:lnTo>
                  <a:lnTo>
                    <a:pt x="1756" y="2077"/>
                  </a:lnTo>
                  <a:lnTo>
                    <a:pt x="1755" y="2077"/>
                  </a:lnTo>
                  <a:lnTo>
                    <a:pt x="1752" y="2075"/>
                  </a:lnTo>
                  <a:lnTo>
                    <a:pt x="1751" y="2075"/>
                  </a:lnTo>
                  <a:lnTo>
                    <a:pt x="1748" y="2074"/>
                  </a:lnTo>
                  <a:lnTo>
                    <a:pt x="1746" y="2074"/>
                  </a:lnTo>
                  <a:lnTo>
                    <a:pt x="1744" y="2073"/>
                  </a:lnTo>
                  <a:lnTo>
                    <a:pt x="1742" y="2073"/>
                  </a:lnTo>
                  <a:lnTo>
                    <a:pt x="1739" y="2071"/>
                  </a:lnTo>
                  <a:lnTo>
                    <a:pt x="1738" y="2071"/>
                  </a:lnTo>
                  <a:lnTo>
                    <a:pt x="1735" y="2070"/>
                  </a:lnTo>
                  <a:lnTo>
                    <a:pt x="1734" y="2070"/>
                  </a:lnTo>
                  <a:lnTo>
                    <a:pt x="1731" y="2069"/>
                  </a:lnTo>
                  <a:lnTo>
                    <a:pt x="1730" y="2067"/>
                  </a:lnTo>
                  <a:lnTo>
                    <a:pt x="1725" y="2069"/>
                  </a:lnTo>
                  <a:lnTo>
                    <a:pt x="1724" y="2067"/>
                  </a:lnTo>
                  <a:lnTo>
                    <a:pt x="1721" y="2069"/>
                  </a:lnTo>
                  <a:lnTo>
                    <a:pt x="1720" y="2070"/>
                  </a:lnTo>
                  <a:lnTo>
                    <a:pt x="1717" y="2070"/>
                  </a:lnTo>
                  <a:lnTo>
                    <a:pt x="1715" y="2070"/>
                  </a:lnTo>
                  <a:lnTo>
                    <a:pt x="1713" y="2069"/>
                  </a:lnTo>
                  <a:lnTo>
                    <a:pt x="1711" y="2069"/>
                  </a:lnTo>
                  <a:lnTo>
                    <a:pt x="1708" y="2069"/>
                  </a:lnTo>
                  <a:lnTo>
                    <a:pt x="1707" y="2069"/>
                  </a:lnTo>
                  <a:lnTo>
                    <a:pt x="1704" y="2069"/>
                  </a:lnTo>
                  <a:lnTo>
                    <a:pt x="1703" y="2067"/>
                  </a:lnTo>
                  <a:lnTo>
                    <a:pt x="1700" y="2067"/>
                  </a:lnTo>
                  <a:lnTo>
                    <a:pt x="1698" y="2067"/>
                  </a:lnTo>
                  <a:lnTo>
                    <a:pt x="1698" y="2066"/>
                  </a:lnTo>
                  <a:lnTo>
                    <a:pt x="1698" y="2064"/>
                  </a:lnTo>
                  <a:lnTo>
                    <a:pt x="1698" y="2062"/>
                  </a:lnTo>
                  <a:lnTo>
                    <a:pt x="1698" y="2060"/>
                  </a:lnTo>
                  <a:lnTo>
                    <a:pt x="1697" y="2060"/>
                  </a:lnTo>
                  <a:lnTo>
                    <a:pt x="1696" y="2058"/>
                  </a:lnTo>
                  <a:lnTo>
                    <a:pt x="1693" y="2057"/>
                  </a:lnTo>
                  <a:lnTo>
                    <a:pt x="1691" y="2056"/>
                  </a:lnTo>
                  <a:lnTo>
                    <a:pt x="1689" y="2054"/>
                  </a:lnTo>
                  <a:lnTo>
                    <a:pt x="1687" y="2054"/>
                  </a:lnTo>
                  <a:lnTo>
                    <a:pt x="1686" y="2053"/>
                  </a:lnTo>
                  <a:lnTo>
                    <a:pt x="1684" y="2052"/>
                  </a:lnTo>
                  <a:lnTo>
                    <a:pt x="1681" y="2050"/>
                  </a:lnTo>
                  <a:lnTo>
                    <a:pt x="1680" y="2050"/>
                  </a:lnTo>
                  <a:lnTo>
                    <a:pt x="1679" y="2049"/>
                  </a:lnTo>
                  <a:lnTo>
                    <a:pt x="1673" y="2048"/>
                  </a:lnTo>
                  <a:lnTo>
                    <a:pt x="1666" y="2046"/>
                  </a:lnTo>
                  <a:lnTo>
                    <a:pt x="1662" y="2045"/>
                  </a:lnTo>
                  <a:lnTo>
                    <a:pt x="1659" y="2043"/>
                  </a:lnTo>
                  <a:lnTo>
                    <a:pt x="1656" y="2041"/>
                  </a:lnTo>
                  <a:lnTo>
                    <a:pt x="1655" y="2041"/>
                  </a:lnTo>
                  <a:lnTo>
                    <a:pt x="1650" y="2041"/>
                  </a:lnTo>
                  <a:lnTo>
                    <a:pt x="1646" y="2040"/>
                  </a:lnTo>
                  <a:lnTo>
                    <a:pt x="1643" y="2036"/>
                  </a:lnTo>
                  <a:lnTo>
                    <a:pt x="1642" y="2032"/>
                  </a:lnTo>
                  <a:lnTo>
                    <a:pt x="1640" y="2031"/>
                  </a:lnTo>
                  <a:lnTo>
                    <a:pt x="1636" y="2031"/>
                  </a:lnTo>
                  <a:lnTo>
                    <a:pt x="1632" y="2031"/>
                  </a:lnTo>
                  <a:lnTo>
                    <a:pt x="1623" y="2032"/>
                  </a:lnTo>
                  <a:lnTo>
                    <a:pt x="1618" y="2032"/>
                  </a:lnTo>
                  <a:lnTo>
                    <a:pt x="1614" y="2033"/>
                  </a:lnTo>
                  <a:lnTo>
                    <a:pt x="1608" y="2033"/>
                  </a:lnTo>
                  <a:lnTo>
                    <a:pt x="1605" y="2033"/>
                  </a:lnTo>
                  <a:lnTo>
                    <a:pt x="1601" y="2033"/>
                  </a:lnTo>
                  <a:lnTo>
                    <a:pt x="1597" y="2032"/>
                  </a:lnTo>
                  <a:lnTo>
                    <a:pt x="1591" y="2031"/>
                  </a:lnTo>
                  <a:lnTo>
                    <a:pt x="1584" y="2031"/>
                  </a:lnTo>
                  <a:lnTo>
                    <a:pt x="1578" y="2029"/>
                  </a:lnTo>
                  <a:lnTo>
                    <a:pt x="1568" y="2028"/>
                  </a:lnTo>
                  <a:lnTo>
                    <a:pt x="1564" y="2028"/>
                  </a:lnTo>
                  <a:lnTo>
                    <a:pt x="1558" y="2028"/>
                  </a:lnTo>
                  <a:lnTo>
                    <a:pt x="1560" y="2031"/>
                  </a:lnTo>
                  <a:lnTo>
                    <a:pt x="1558" y="2032"/>
                  </a:lnTo>
                  <a:lnTo>
                    <a:pt x="1557" y="2033"/>
                  </a:lnTo>
                  <a:lnTo>
                    <a:pt x="1556" y="2033"/>
                  </a:lnTo>
                  <a:lnTo>
                    <a:pt x="1553" y="2035"/>
                  </a:lnTo>
                  <a:lnTo>
                    <a:pt x="1551" y="2036"/>
                  </a:lnTo>
                  <a:lnTo>
                    <a:pt x="1550" y="2037"/>
                  </a:lnTo>
                  <a:lnTo>
                    <a:pt x="1549" y="2039"/>
                  </a:lnTo>
                  <a:lnTo>
                    <a:pt x="1544" y="2041"/>
                  </a:lnTo>
                  <a:lnTo>
                    <a:pt x="1547" y="2045"/>
                  </a:lnTo>
                  <a:lnTo>
                    <a:pt x="1547" y="2046"/>
                  </a:lnTo>
                  <a:lnTo>
                    <a:pt x="1549" y="2048"/>
                  </a:lnTo>
                  <a:lnTo>
                    <a:pt x="1550" y="2049"/>
                  </a:lnTo>
                  <a:lnTo>
                    <a:pt x="1550" y="2050"/>
                  </a:lnTo>
                  <a:lnTo>
                    <a:pt x="1551" y="2052"/>
                  </a:lnTo>
                  <a:lnTo>
                    <a:pt x="1549" y="2054"/>
                  </a:lnTo>
                  <a:lnTo>
                    <a:pt x="1549" y="2056"/>
                  </a:lnTo>
                  <a:lnTo>
                    <a:pt x="1547" y="2058"/>
                  </a:lnTo>
                  <a:lnTo>
                    <a:pt x="1547" y="2060"/>
                  </a:lnTo>
                  <a:lnTo>
                    <a:pt x="1546" y="2062"/>
                  </a:lnTo>
                  <a:lnTo>
                    <a:pt x="1543" y="2065"/>
                  </a:lnTo>
                  <a:lnTo>
                    <a:pt x="1543" y="2067"/>
                  </a:lnTo>
                  <a:lnTo>
                    <a:pt x="1541" y="2069"/>
                  </a:lnTo>
                  <a:lnTo>
                    <a:pt x="1541" y="2070"/>
                  </a:lnTo>
                  <a:lnTo>
                    <a:pt x="1539" y="2075"/>
                  </a:lnTo>
                  <a:lnTo>
                    <a:pt x="1536" y="2077"/>
                  </a:lnTo>
                  <a:lnTo>
                    <a:pt x="1533" y="2079"/>
                  </a:lnTo>
                  <a:lnTo>
                    <a:pt x="1529" y="2082"/>
                  </a:lnTo>
                  <a:lnTo>
                    <a:pt x="1527" y="2083"/>
                  </a:lnTo>
                  <a:lnTo>
                    <a:pt x="1523" y="2084"/>
                  </a:lnTo>
                  <a:lnTo>
                    <a:pt x="1522" y="2086"/>
                  </a:lnTo>
                  <a:lnTo>
                    <a:pt x="1517" y="2087"/>
                  </a:lnTo>
                  <a:lnTo>
                    <a:pt x="1515" y="2088"/>
                  </a:lnTo>
                  <a:lnTo>
                    <a:pt x="1512" y="2090"/>
                  </a:lnTo>
                  <a:lnTo>
                    <a:pt x="1508" y="2091"/>
                  </a:lnTo>
                  <a:lnTo>
                    <a:pt x="1503" y="2091"/>
                  </a:lnTo>
                  <a:lnTo>
                    <a:pt x="1499" y="2092"/>
                  </a:lnTo>
                  <a:lnTo>
                    <a:pt x="1498" y="2092"/>
                  </a:lnTo>
                  <a:lnTo>
                    <a:pt x="1493" y="2092"/>
                  </a:lnTo>
                  <a:lnTo>
                    <a:pt x="1486" y="2091"/>
                  </a:lnTo>
                  <a:lnTo>
                    <a:pt x="1482" y="2088"/>
                  </a:lnTo>
                  <a:lnTo>
                    <a:pt x="1481" y="2088"/>
                  </a:lnTo>
                  <a:lnTo>
                    <a:pt x="1478" y="2088"/>
                  </a:lnTo>
                  <a:lnTo>
                    <a:pt x="1476" y="2087"/>
                  </a:lnTo>
                  <a:lnTo>
                    <a:pt x="1475" y="2087"/>
                  </a:lnTo>
                  <a:lnTo>
                    <a:pt x="1472" y="2086"/>
                  </a:lnTo>
                  <a:lnTo>
                    <a:pt x="1471" y="2086"/>
                  </a:lnTo>
                  <a:lnTo>
                    <a:pt x="1469" y="2084"/>
                  </a:lnTo>
                  <a:lnTo>
                    <a:pt x="1467" y="2083"/>
                  </a:lnTo>
                  <a:lnTo>
                    <a:pt x="1465" y="2083"/>
                  </a:lnTo>
                  <a:lnTo>
                    <a:pt x="1464" y="2082"/>
                  </a:lnTo>
                  <a:lnTo>
                    <a:pt x="1462" y="2082"/>
                  </a:lnTo>
                  <a:lnTo>
                    <a:pt x="1457" y="2082"/>
                  </a:lnTo>
                  <a:lnTo>
                    <a:pt x="1457" y="2078"/>
                  </a:lnTo>
                  <a:lnTo>
                    <a:pt x="1458" y="2077"/>
                  </a:lnTo>
                  <a:lnTo>
                    <a:pt x="1459" y="2074"/>
                  </a:lnTo>
                  <a:lnTo>
                    <a:pt x="1462" y="2073"/>
                  </a:lnTo>
                  <a:lnTo>
                    <a:pt x="1465" y="2071"/>
                  </a:lnTo>
                  <a:lnTo>
                    <a:pt x="1467" y="2071"/>
                  </a:lnTo>
                  <a:lnTo>
                    <a:pt x="1468" y="2070"/>
                  </a:lnTo>
                  <a:lnTo>
                    <a:pt x="1469" y="2069"/>
                  </a:lnTo>
                  <a:lnTo>
                    <a:pt x="1471" y="2067"/>
                  </a:lnTo>
                  <a:lnTo>
                    <a:pt x="1472" y="2066"/>
                  </a:lnTo>
                  <a:lnTo>
                    <a:pt x="1474" y="2065"/>
                  </a:lnTo>
                  <a:lnTo>
                    <a:pt x="1474" y="2062"/>
                  </a:lnTo>
                  <a:lnTo>
                    <a:pt x="1474" y="2061"/>
                  </a:lnTo>
                  <a:lnTo>
                    <a:pt x="1474" y="2058"/>
                  </a:lnTo>
                  <a:lnTo>
                    <a:pt x="1475" y="2057"/>
                  </a:lnTo>
                  <a:lnTo>
                    <a:pt x="1475" y="2056"/>
                  </a:lnTo>
                  <a:lnTo>
                    <a:pt x="1475" y="2053"/>
                  </a:lnTo>
                  <a:lnTo>
                    <a:pt x="1475" y="2052"/>
                  </a:lnTo>
                  <a:lnTo>
                    <a:pt x="1474" y="2050"/>
                  </a:lnTo>
                  <a:lnTo>
                    <a:pt x="1472" y="2049"/>
                  </a:lnTo>
                  <a:lnTo>
                    <a:pt x="1471" y="2048"/>
                  </a:lnTo>
                  <a:lnTo>
                    <a:pt x="1468" y="2046"/>
                  </a:lnTo>
                  <a:lnTo>
                    <a:pt x="1467" y="2045"/>
                  </a:lnTo>
                  <a:lnTo>
                    <a:pt x="1465" y="2045"/>
                  </a:lnTo>
                  <a:lnTo>
                    <a:pt x="1464" y="2043"/>
                  </a:lnTo>
                  <a:lnTo>
                    <a:pt x="1462" y="2043"/>
                  </a:lnTo>
                  <a:lnTo>
                    <a:pt x="1461" y="2041"/>
                  </a:lnTo>
                  <a:lnTo>
                    <a:pt x="1457" y="2040"/>
                  </a:lnTo>
                  <a:lnTo>
                    <a:pt x="1457" y="2037"/>
                  </a:lnTo>
                  <a:lnTo>
                    <a:pt x="1457" y="2035"/>
                  </a:lnTo>
                  <a:lnTo>
                    <a:pt x="1457" y="2031"/>
                  </a:lnTo>
                  <a:lnTo>
                    <a:pt x="1454" y="2031"/>
                  </a:lnTo>
                  <a:lnTo>
                    <a:pt x="1452" y="2029"/>
                  </a:lnTo>
                  <a:lnTo>
                    <a:pt x="1452" y="2028"/>
                  </a:lnTo>
                  <a:lnTo>
                    <a:pt x="1451" y="2027"/>
                  </a:lnTo>
                  <a:lnTo>
                    <a:pt x="1451" y="2024"/>
                  </a:lnTo>
                  <a:lnTo>
                    <a:pt x="1450" y="2023"/>
                  </a:lnTo>
                  <a:lnTo>
                    <a:pt x="1448" y="2019"/>
                  </a:lnTo>
                  <a:lnTo>
                    <a:pt x="1448" y="2018"/>
                  </a:lnTo>
                  <a:lnTo>
                    <a:pt x="1447" y="2015"/>
                  </a:lnTo>
                  <a:lnTo>
                    <a:pt x="1447" y="2014"/>
                  </a:lnTo>
                  <a:lnTo>
                    <a:pt x="1445" y="2012"/>
                  </a:lnTo>
                  <a:lnTo>
                    <a:pt x="1445" y="2010"/>
                  </a:lnTo>
                  <a:lnTo>
                    <a:pt x="1444" y="2008"/>
                  </a:lnTo>
                  <a:lnTo>
                    <a:pt x="1440" y="2007"/>
                  </a:lnTo>
                  <a:lnTo>
                    <a:pt x="1443" y="2003"/>
                  </a:lnTo>
                  <a:lnTo>
                    <a:pt x="1445" y="1999"/>
                  </a:lnTo>
                  <a:lnTo>
                    <a:pt x="1441" y="1999"/>
                  </a:lnTo>
                  <a:lnTo>
                    <a:pt x="1441" y="1998"/>
                  </a:lnTo>
                  <a:lnTo>
                    <a:pt x="1441" y="1997"/>
                  </a:lnTo>
                  <a:lnTo>
                    <a:pt x="1440" y="1994"/>
                  </a:lnTo>
                  <a:lnTo>
                    <a:pt x="1440" y="1993"/>
                  </a:lnTo>
                  <a:lnTo>
                    <a:pt x="1438" y="1991"/>
                  </a:lnTo>
                  <a:lnTo>
                    <a:pt x="1438" y="1990"/>
                  </a:lnTo>
                  <a:lnTo>
                    <a:pt x="1437" y="1989"/>
                  </a:lnTo>
                  <a:lnTo>
                    <a:pt x="1435" y="1986"/>
                  </a:lnTo>
                  <a:lnTo>
                    <a:pt x="1434" y="1985"/>
                  </a:lnTo>
                  <a:lnTo>
                    <a:pt x="1433" y="1984"/>
                  </a:lnTo>
                  <a:lnTo>
                    <a:pt x="1431" y="1982"/>
                  </a:lnTo>
                  <a:lnTo>
                    <a:pt x="1430" y="1982"/>
                  </a:lnTo>
                  <a:lnTo>
                    <a:pt x="1428" y="1981"/>
                  </a:lnTo>
                  <a:lnTo>
                    <a:pt x="1427" y="1978"/>
                  </a:lnTo>
                  <a:lnTo>
                    <a:pt x="1426" y="1977"/>
                  </a:lnTo>
                  <a:lnTo>
                    <a:pt x="1424" y="1977"/>
                  </a:lnTo>
                  <a:lnTo>
                    <a:pt x="1423" y="1976"/>
                  </a:lnTo>
                  <a:lnTo>
                    <a:pt x="1421" y="1974"/>
                  </a:lnTo>
                  <a:lnTo>
                    <a:pt x="1420" y="1973"/>
                  </a:lnTo>
                  <a:lnTo>
                    <a:pt x="1418" y="1970"/>
                  </a:lnTo>
                  <a:lnTo>
                    <a:pt x="1417" y="1970"/>
                  </a:lnTo>
                  <a:lnTo>
                    <a:pt x="1416" y="1969"/>
                  </a:lnTo>
                  <a:lnTo>
                    <a:pt x="1414" y="1968"/>
                  </a:lnTo>
                  <a:lnTo>
                    <a:pt x="1416" y="1964"/>
                  </a:lnTo>
                  <a:lnTo>
                    <a:pt x="1411" y="1963"/>
                  </a:lnTo>
                  <a:lnTo>
                    <a:pt x="1410" y="1961"/>
                  </a:lnTo>
                  <a:lnTo>
                    <a:pt x="1404" y="1957"/>
                  </a:lnTo>
                  <a:lnTo>
                    <a:pt x="1402" y="1955"/>
                  </a:lnTo>
                  <a:lnTo>
                    <a:pt x="1400" y="1953"/>
                  </a:lnTo>
                  <a:lnTo>
                    <a:pt x="1399" y="1952"/>
                  </a:lnTo>
                  <a:lnTo>
                    <a:pt x="1397" y="1951"/>
                  </a:lnTo>
                  <a:lnTo>
                    <a:pt x="1396" y="1950"/>
                  </a:lnTo>
                  <a:lnTo>
                    <a:pt x="1393" y="1948"/>
                  </a:lnTo>
                  <a:lnTo>
                    <a:pt x="1392" y="1947"/>
                  </a:lnTo>
                  <a:lnTo>
                    <a:pt x="1390" y="1946"/>
                  </a:lnTo>
                  <a:lnTo>
                    <a:pt x="1389" y="1944"/>
                  </a:lnTo>
                  <a:lnTo>
                    <a:pt x="1387" y="1943"/>
                  </a:lnTo>
                  <a:lnTo>
                    <a:pt x="1390" y="1940"/>
                  </a:lnTo>
                  <a:lnTo>
                    <a:pt x="1390" y="1939"/>
                  </a:lnTo>
                  <a:lnTo>
                    <a:pt x="1392" y="1938"/>
                  </a:lnTo>
                  <a:lnTo>
                    <a:pt x="1393" y="1936"/>
                  </a:lnTo>
                  <a:lnTo>
                    <a:pt x="1393" y="1934"/>
                  </a:lnTo>
                  <a:lnTo>
                    <a:pt x="1392" y="1934"/>
                  </a:lnTo>
                  <a:lnTo>
                    <a:pt x="1390" y="1932"/>
                  </a:lnTo>
                  <a:lnTo>
                    <a:pt x="1389" y="1931"/>
                  </a:lnTo>
                  <a:lnTo>
                    <a:pt x="1387" y="1930"/>
                  </a:lnTo>
                  <a:lnTo>
                    <a:pt x="1386" y="1929"/>
                  </a:lnTo>
                  <a:lnTo>
                    <a:pt x="1383" y="1929"/>
                  </a:lnTo>
                  <a:lnTo>
                    <a:pt x="1382" y="1927"/>
                  </a:lnTo>
                  <a:lnTo>
                    <a:pt x="1380" y="1926"/>
                  </a:lnTo>
                  <a:lnTo>
                    <a:pt x="1379" y="1925"/>
                  </a:lnTo>
                  <a:lnTo>
                    <a:pt x="1377" y="1923"/>
                  </a:lnTo>
                  <a:lnTo>
                    <a:pt x="1376" y="1922"/>
                  </a:lnTo>
                  <a:lnTo>
                    <a:pt x="1373" y="1922"/>
                  </a:lnTo>
                  <a:lnTo>
                    <a:pt x="1372" y="1921"/>
                  </a:lnTo>
                  <a:lnTo>
                    <a:pt x="1370" y="1919"/>
                  </a:lnTo>
                  <a:lnTo>
                    <a:pt x="1369" y="1918"/>
                  </a:lnTo>
                  <a:lnTo>
                    <a:pt x="1368" y="1918"/>
                  </a:lnTo>
                  <a:lnTo>
                    <a:pt x="1365" y="1917"/>
                  </a:lnTo>
                  <a:lnTo>
                    <a:pt x="1363" y="1915"/>
                  </a:lnTo>
                  <a:lnTo>
                    <a:pt x="1362" y="1914"/>
                  </a:lnTo>
                  <a:lnTo>
                    <a:pt x="1359" y="1914"/>
                  </a:lnTo>
                  <a:lnTo>
                    <a:pt x="1358" y="1913"/>
                  </a:lnTo>
                  <a:lnTo>
                    <a:pt x="1356" y="1913"/>
                  </a:lnTo>
                  <a:lnTo>
                    <a:pt x="1353" y="1912"/>
                  </a:lnTo>
                  <a:lnTo>
                    <a:pt x="1352" y="1912"/>
                  </a:lnTo>
                  <a:lnTo>
                    <a:pt x="1351" y="1910"/>
                  </a:lnTo>
                  <a:lnTo>
                    <a:pt x="1348" y="1909"/>
                  </a:lnTo>
                  <a:lnTo>
                    <a:pt x="1346" y="1909"/>
                  </a:lnTo>
                  <a:lnTo>
                    <a:pt x="1345" y="1908"/>
                  </a:lnTo>
                  <a:lnTo>
                    <a:pt x="1344" y="1906"/>
                  </a:lnTo>
                  <a:lnTo>
                    <a:pt x="1342" y="1905"/>
                  </a:lnTo>
                  <a:lnTo>
                    <a:pt x="1338" y="1901"/>
                  </a:lnTo>
                  <a:lnTo>
                    <a:pt x="1338" y="1906"/>
                  </a:lnTo>
                  <a:lnTo>
                    <a:pt x="1338" y="1909"/>
                  </a:lnTo>
                  <a:lnTo>
                    <a:pt x="1338" y="1910"/>
                  </a:lnTo>
                  <a:lnTo>
                    <a:pt x="1338" y="1913"/>
                  </a:lnTo>
                  <a:lnTo>
                    <a:pt x="1329" y="1910"/>
                  </a:lnTo>
                  <a:lnTo>
                    <a:pt x="1327" y="1909"/>
                  </a:lnTo>
                  <a:lnTo>
                    <a:pt x="1322" y="1909"/>
                  </a:lnTo>
                  <a:lnTo>
                    <a:pt x="1318" y="1908"/>
                  </a:lnTo>
                  <a:lnTo>
                    <a:pt x="1314" y="1908"/>
                  </a:lnTo>
                  <a:lnTo>
                    <a:pt x="1310" y="1910"/>
                  </a:lnTo>
                  <a:lnTo>
                    <a:pt x="1308" y="1908"/>
                  </a:lnTo>
                  <a:lnTo>
                    <a:pt x="1304" y="1908"/>
                  </a:lnTo>
                  <a:lnTo>
                    <a:pt x="1300" y="1908"/>
                  </a:lnTo>
                  <a:lnTo>
                    <a:pt x="1297" y="1908"/>
                  </a:lnTo>
                  <a:lnTo>
                    <a:pt x="1295" y="1908"/>
                  </a:lnTo>
                  <a:lnTo>
                    <a:pt x="1294" y="1908"/>
                  </a:lnTo>
                  <a:lnTo>
                    <a:pt x="1290" y="1908"/>
                  </a:lnTo>
                  <a:lnTo>
                    <a:pt x="1286" y="1909"/>
                  </a:lnTo>
                  <a:lnTo>
                    <a:pt x="1284" y="1909"/>
                  </a:lnTo>
                  <a:lnTo>
                    <a:pt x="1281" y="1909"/>
                  </a:lnTo>
                  <a:lnTo>
                    <a:pt x="1280" y="1909"/>
                  </a:lnTo>
                  <a:lnTo>
                    <a:pt x="1277" y="1909"/>
                  </a:lnTo>
                  <a:lnTo>
                    <a:pt x="1274" y="1909"/>
                  </a:lnTo>
                  <a:lnTo>
                    <a:pt x="1269" y="1909"/>
                  </a:lnTo>
                  <a:lnTo>
                    <a:pt x="1264" y="1908"/>
                  </a:lnTo>
                  <a:lnTo>
                    <a:pt x="1259" y="1909"/>
                  </a:lnTo>
                  <a:lnTo>
                    <a:pt x="1254" y="1909"/>
                  </a:lnTo>
                  <a:lnTo>
                    <a:pt x="1252" y="1909"/>
                  </a:lnTo>
                  <a:lnTo>
                    <a:pt x="1250" y="1909"/>
                  </a:lnTo>
                  <a:lnTo>
                    <a:pt x="1247" y="1910"/>
                  </a:lnTo>
                  <a:lnTo>
                    <a:pt x="1243" y="1910"/>
                  </a:lnTo>
                  <a:lnTo>
                    <a:pt x="1238" y="1910"/>
                  </a:lnTo>
                  <a:lnTo>
                    <a:pt x="1229" y="1910"/>
                  </a:lnTo>
                  <a:lnTo>
                    <a:pt x="1225" y="1910"/>
                  </a:lnTo>
                  <a:lnTo>
                    <a:pt x="1222" y="1912"/>
                  </a:lnTo>
                  <a:lnTo>
                    <a:pt x="1218" y="1913"/>
                  </a:lnTo>
                  <a:lnTo>
                    <a:pt x="1213" y="1914"/>
                  </a:lnTo>
                  <a:lnTo>
                    <a:pt x="1212" y="1915"/>
                  </a:lnTo>
                  <a:lnTo>
                    <a:pt x="1209" y="1915"/>
                  </a:lnTo>
                  <a:lnTo>
                    <a:pt x="1208" y="1917"/>
                  </a:lnTo>
                  <a:lnTo>
                    <a:pt x="1205" y="1917"/>
                  </a:lnTo>
                  <a:lnTo>
                    <a:pt x="1204" y="1918"/>
                  </a:lnTo>
                  <a:lnTo>
                    <a:pt x="1202" y="1918"/>
                  </a:lnTo>
                  <a:lnTo>
                    <a:pt x="1199" y="1919"/>
                  </a:lnTo>
                  <a:lnTo>
                    <a:pt x="1195" y="1921"/>
                  </a:lnTo>
                  <a:lnTo>
                    <a:pt x="1192" y="1918"/>
                  </a:lnTo>
                  <a:lnTo>
                    <a:pt x="1191" y="1917"/>
                  </a:lnTo>
                  <a:lnTo>
                    <a:pt x="1189" y="1915"/>
                  </a:lnTo>
                  <a:lnTo>
                    <a:pt x="1188" y="1914"/>
                  </a:lnTo>
                  <a:lnTo>
                    <a:pt x="1191" y="1912"/>
                  </a:lnTo>
                  <a:lnTo>
                    <a:pt x="1187" y="1912"/>
                  </a:lnTo>
                  <a:lnTo>
                    <a:pt x="1182" y="1912"/>
                  </a:lnTo>
                  <a:lnTo>
                    <a:pt x="1178" y="1910"/>
                  </a:lnTo>
                  <a:lnTo>
                    <a:pt x="1175" y="1905"/>
                  </a:lnTo>
                  <a:lnTo>
                    <a:pt x="1174" y="1904"/>
                  </a:lnTo>
                  <a:lnTo>
                    <a:pt x="1172" y="1904"/>
                  </a:lnTo>
                  <a:lnTo>
                    <a:pt x="1168" y="1902"/>
                  </a:lnTo>
                  <a:lnTo>
                    <a:pt x="1167" y="1900"/>
                  </a:lnTo>
                  <a:lnTo>
                    <a:pt x="1164" y="1897"/>
                  </a:lnTo>
                  <a:lnTo>
                    <a:pt x="1163" y="1896"/>
                  </a:lnTo>
                  <a:lnTo>
                    <a:pt x="1160" y="1897"/>
                  </a:lnTo>
                  <a:lnTo>
                    <a:pt x="1158" y="1897"/>
                  </a:lnTo>
                  <a:lnTo>
                    <a:pt x="1157" y="1896"/>
                  </a:lnTo>
                  <a:lnTo>
                    <a:pt x="1156" y="1894"/>
                  </a:lnTo>
                  <a:lnTo>
                    <a:pt x="1154" y="1892"/>
                  </a:lnTo>
                  <a:lnTo>
                    <a:pt x="1153" y="1891"/>
                  </a:lnTo>
                  <a:lnTo>
                    <a:pt x="1151" y="1891"/>
                  </a:lnTo>
                  <a:lnTo>
                    <a:pt x="1150" y="1889"/>
                  </a:lnTo>
                  <a:lnTo>
                    <a:pt x="1148" y="1888"/>
                  </a:lnTo>
                  <a:lnTo>
                    <a:pt x="1147" y="1887"/>
                  </a:lnTo>
                  <a:lnTo>
                    <a:pt x="1148" y="1883"/>
                  </a:lnTo>
                  <a:lnTo>
                    <a:pt x="1147" y="1881"/>
                  </a:lnTo>
                  <a:lnTo>
                    <a:pt x="1146" y="1880"/>
                  </a:lnTo>
                  <a:lnTo>
                    <a:pt x="1143" y="1877"/>
                  </a:lnTo>
                  <a:lnTo>
                    <a:pt x="1143" y="1875"/>
                  </a:lnTo>
                  <a:lnTo>
                    <a:pt x="1143" y="1872"/>
                  </a:lnTo>
                  <a:lnTo>
                    <a:pt x="1143" y="1870"/>
                  </a:lnTo>
                  <a:lnTo>
                    <a:pt x="1144" y="1866"/>
                  </a:lnTo>
                  <a:lnTo>
                    <a:pt x="1144" y="1863"/>
                  </a:lnTo>
                  <a:lnTo>
                    <a:pt x="1144" y="1862"/>
                  </a:lnTo>
                  <a:lnTo>
                    <a:pt x="1143" y="1860"/>
                  </a:lnTo>
                  <a:lnTo>
                    <a:pt x="1143" y="1859"/>
                  </a:lnTo>
                  <a:lnTo>
                    <a:pt x="1143" y="1856"/>
                  </a:lnTo>
                  <a:lnTo>
                    <a:pt x="1141" y="1855"/>
                  </a:lnTo>
                  <a:lnTo>
                    <a:pt x="1140" y="1854"/>
                  </a:lnTo>
                  <a:lnTo>
                    <a:pt x="1139" y="1853"/>
                  </a:lnTo>
                  <a:lnTo>
                    <a:pt x="1137" y="1851"/>
                  </a:lnTo>
                  <a:lnTo>
                    <a:pt x="1136" y="1850"/>
                  </a:lnTo>
                  <a:lnTo>
                    <a:pt x="1134" y="1849"/>
                  </a:lnTo>
                  <a:lnTo>
                    <a:pt x="1131" y="1849"/>
                  </a:lnTo>
                  <a:lnTo>
                    <a:pt x="1130" y="1847"/>
                  </a:lnTo>
                  <a:lnTo>
                    <a:pt x="1129" y="1845"/>
                  </a:lnTo>
                  <a:lnTo>
                    <a:pt x="1127" y="1845"/>
                  </a:lnTo>
                  <a:lnTo>
                    <a:pt x="1124" y="1842"/>
                  </a:lnTo>
                  <a:lnTo>
                    <a:pt x="1120" y="1841"/>
                  </a:lnTo>
                  <a:lnTo>
                    <a:pt x="1120" y="1836"/>
                  </a:lnTo>
                  <a:lnTo>
                    <a:pt x="1116" y="1836"/>
                  </a:lnTo>
                  <a:lnTo>
                    <a:pt x="1115" y="1836"/>
                  </a:lnTo>
                  <a:lnTo>
                    <a:pt x="1113" y="1833"/>
                  </a:lnTo>
                  <a:lnTo>
                    <a:pt x="1112" y="1832"/>
                  </a:lnTo>
                  <a:lnTo>
                    <a:pt x="1109" y="1830"/>
                  </a:lnTo>
                  <a:lnTo>
                    <a:pt x="1107" y="1829"/>
                  </a:lnTo>
                  <a:lnTo>
                    <a:pt x="1106" y="1829"/>
                  </a:lnTo>
                  <a:lnTo>
                    <a:pt x="1105" y="1828"/>
                  </a:lnTo>
                  <a:lnTo>
                    <a:pt x="1103" y="1825"/>
                  </a:lnTo>
                  <a:lnTo>
                    <a:pt x="1103" y="1822"/>
                  </a:lnTo>
                  <a:lnTo>
                    <a:pt x="1098" y="1822"/>
                  </a:lnTo>
                  <a:lnTo>
                    <a:pt x="1100" y="1819"/>
                  </a:lnTo>
                  <a:lnTo>
                    <a:pt x="1103" y="1815"/>
                  </a:lnTo>
                  <a:lnTo>
                    <a:pt x="1103" y="1811"/>
                  </a:lnTo>
                  <a:lnTo>
                    <a:pt x="1105" y="1807"/>
                  </a:lnTo>
                  <a:lnTo>
                    <a:pt x="1106" y="1801"/>
                  </a:lnTo>
                  <a:lnTo>
                    <a:pt x="1107" y="1798"/>
                  </a:lnTo>
                  <a:lnTo>
                    <a:pt x="1109" y="1794"/>
                  </a:lnTo>
                  <a:lnTo>
                    <a:pt x="1107" y="1790"/>
                  </a:lnTo>
                  <a:lnTo>
                    <a:pt x="1106" y="1787"/>
                  </a:lnTo>
                  <a:lnTo>
                    <a:pt x="1107" y="1783"/>
                  </a:lnTo>
                  <a:lnTo>
                    <a:pt x="1107" y="1781"/>
                  </a:lnTo>
                  <a:lnTo>
                    <a:pt x="1112" y="1778"/>
                  </a:lnTo>
                  <a:lnTo>
                    <a:pt x="1116" y="1774"/>
                  </a:lnTo>
                  <a:lnTo>
                    <a:pt x="1116" y="1771"/>
                  </a:lnTo>
                  <a:lnTo>
                    <a:pt x="1116" y="1769"/>
                  </a:lnTo>
                  <a:lnTo>
                    <a:pt x="1117" y="1765"/>
                  </a:lnTo>
                  <a:lnTo>
                    <a:pt x="1117" y="1763"/>
                  </a:lnTo>
                  <a:lnTo>
                    <a:pt x="1117" y="1762"/>
                  </a:lnTo>
                  <a:lnTo>
                    <a:pt x="1119" y="1758"/>
                  </a:lnTo>
                  <a:lnTo>
                    <a:pt x="1117" y="1756"/>
                  </a:lnTo>
                  <a:lnTo>
                    <a:pt x="1119" y="1753"/>
                  </a:lnTo>
                  <a:lnTo>
                    <a:pt x="1120" y="1753"/>
                  </a:lnTo>
                  <a:lnTo>
                    <a:pt x="1120" y="1749"/>
                  </a:lnTo>
                  <a:lnTo>
                    <a:pt x="1120" y="1743"/>
                  </a:lnTo>
                  <a:lnTo>
                    <a:pt x="1122" y="1740"/>
                  </a:lnTo>
                  <a:lnTo>
                    <a:pt x="1122" y="1736"/>
                  </a:lnTo>
                  <a:lnTo>
                    <a:pt x="1122" y="1733"/>
                  </a:lnTo>
                  <a:lnTo>
                    <a:pt x="1123" y="1729"/>
                  </a:lnTo>
                  <a:lnTo>
                    <a:pt x="1123" y="1725"/>
                  </a:lnTo>
                  <a:lnTo>
                    <a:pt x="1124" y="1723"/>
                  </a:lnTo>
                  <a:lnTo>
                    <a:pt x="1124" y="1720"/>
                  </a:lnTo>
                  <a:lnTo>
                    <a:pt x="1124" y="1719"/>
                  </a:lnTo>
                  <a:lnTo>
                    <a:pt x="1124" y="1714"/>
                  </a:lnTo>
                  <a:lnTo>
                    <a:pt x="1124" y="1711"/>
                  </a:lnTo>
                  <a:lnTo>
                    <a:pt x="1124" y="1708"/>
                  </a:lnTo>
                  <a:lnTo>
                    <a:pt x="1122" y="1707"/>
                  </a:lnTo>
                  <a:lnTo>
                    <a:pt x="1126" y="1705"/>
                  </a:lnTo>
                  <a:lnTo>
                    <a:pt x="1126" y="1703"/>
                  </a:lnTo>
                  <a:lnTo>
                    <a:pt x="1126" y="1702"/>
                  </a:lnTo>
                  <a:lnTo>
                    <a:pt x="1127" y="1699"/>
                  </a:lnTo>
                  <a:lnTo>
                    <a:pt x="1127" y="1698"/>
                  </a:lnTo>
                  <a:lnTo>
                    <a:pt x="1124" y="1694"/>
                  </a:lnTo>
                  <a:lnTo>
                    <a:pt x="1127" y="1694"/>
                  </a:lnTo>
                  <a:lnTo>
                    <a:pt x="1126" y="1690"/>
                  </a:lnTo>
                  <a:lnTo>
                    <a:pt x="1126" y="1689"/>
                  </a:lnTo>
                  <a:lnTo>
                    <a:pt x="1127" y="1686"/>
                  </a:lnTo>
                  <a:lnTo>
                    <a:pt x="1127" y="1685"/>
                  </a:lnTo>
                  <a:lnTo>
                    <a:pt x="1127" y="1684"/>
                  </a:lnTo>
                  <a:lnTo>
                    <a:pt x="1127" y="1681"/>
                  </a:lnTo>
                  <a:lnTo>
                    <a:pt x="1129" y="1680"/>
                  </a:lnTo>
                  <a:lnTo>
                    <a:pt x="1129" y="1678"/>
                  </a:lnTo>
                  <a:lnTo>
                    <a:pt x="1129" y="1676"/>
                  </a:lnTo>
                  <a:lnTo>
                    <a:pt x="1129" y="1674"/>
                  </a:lnTo>
                  <a:lnTo>
                    <a:pt x="1130" y="1673"/>
                  </a:lnTo>
                  <a:lnTo>
                    <a:pt x="1130" y="1670"/>
                  </a:lnTo>
                  <a:lnTo>
                    <a:pt x="1130" y="1669"/>
                  </a:lnTo>
                  <a:lnTo>
                    <a:pt x="1130" y="1667"/>
                  </a:lnTo>
                  <a:lnTo>
                    <a:pt x="1131" y="1665"/>
                  </a:lnTo>
                  <a:lnTo>
                    <a:pt x="1131" y="1664"/>
                  </a:lnTo>
                  <a:lnTo>
                    <a:pt x="1131" y="1661"/>
                  </a:lnTo>
                  <a:lnTo>
                    <a:pt x="1131" y="1660"/>
                  </a:lnTo>
                  <a:lnTo>
                    <a:pt x="1133" y="1657"/>
                  </a:lnTo>
                  <a:lnTo>
                    <a:pt x="1133" y="1656"/>
                  </a:lnTo>
                  <a:lnTo>
                    <a:pt x="1133" y="1655"/>
                  </a:lnTo>
                  <a:lnTo>
                    <a:pt x="1134" y="1653"/>
                  </a:lnTo>
                  <a:lnTo>
                    <a:pt x="1134" y="1652"/>
                  </a:lnTo>
                  <a:lnTo>
                    <a:pt x="1134" y="1649"/>
                  </a:lnTo>
                  <a:lnTo>
                    <a:pt x="1136" y="1648"/>
                  </a:lnTo>
                  <a:lnTo>
                    <a:pt x="1136" y="1646"/>
                  </a:lnTo>
                  <a:lnTo>
                    <a:pt x="1137" y="1644"/>
                  </a:lnTo>
                  <a:lnTo>
                    <a:pt x="1137" y="1643"/>
                  </a:lnTo>
                  <a:lnTo>
                    <a:pt x="1137" y="1642"/>
                  </a:lnTo>
                  <a:lnTo>
                    <a:pt x="1139" y="1639"/>
                  </a:lnTo>
                  <a:lnTo>
                    <a:pt x="1139" y="1638"/>
                  </a:lnTo>
                  <a:lnTo>
                    <a:pt x="1139" y="1636"/>
                  </a:lnTo>
                  <a:lnTo>
                    <a:pt x="1139" y="1634"/>
                  </a:lnTo>
                  <a:lnTo>
                    <a:pt x="1140" y="1632"/>
                  </a:lnTo>
                  <a:lnTo>
                    <a:pt x="1140" y="1631"/>
                  </a:lnTo>
                  <a:lnTo>
                    <a:pt x="1140" y="1630"/>
                  </a:lnTo>
                  <a:lnTo>
                    <a:pt x="1140" y="1627"/>
                  </a:lnTo>
                  <a:lnTo>
                    <a:pt x="1141" y="1626"/>
                  </a:lnTo>
                  <a:lnTo>
                    <a:pt x="1143" y="1623"/>
                  </a:lnTo>
                  <a:lnTo>
                    <a:pt x="1141" y="1622"/>
                  </a:lnTo>
                  <a:lnTo>
                    <a:pt x="1140" y="1621"/>
                  </a:lnTo>
                  <a:lnTo>
                    <a:pt x="1143" y="1618"/>
                  </a:lnTo>
                  <a:lnTo>
                    <a:pt x="1143" y="1614"/>
                  </a:lnTo>
                  <a:lnTo>
                    <a:pt x="1143" y="1613"/>
                  </a:lnTo>
                  <a:lnTo>
                    <a:pt x="1143" y="1611"/>
                  </a:lnTo>
                  <a:lnTo>
                    <a:pt x="1141" y="1608"/>
                  </a:lnTo>
                  <a:lnTo>
                    <a:pt x="1148" y="1605"/>
                  </a:lnTo>
                  <a:lnTo>
                    <a:pt x="1143" y="1602"/>
                  </a:lnTo>
                  <a:lnTo>
                    <a:pt x="1143" y="1601"/>
                  </a:lnTo>
                  <a:lnTo>
                    <a:pt x="1143" y="1600"/>
                  </a:lnTo>
                  <a:lnTo>
                    <a:pt x="1144" y="1597"/>
                  </a:lnTo>
                  <a:lnTo>
                    <a:pt x="1144" y="1596"/>
                  </a:lnTo>
                  <a:lnTo>
                    <a:pt x="1146" y="1594"/>
                  </a:lnTo>
                  <a:lnTo>
                    <a:pt x="1146" y="1593"/>
                  </a:lnTo>
                  <a:lnTo>
                    <a:pt x="1147" y="1591"/>
                  </a:lnTo>
                  <a:lnTo>
                    <a:pt x="1147" y="1589"/>
                  </a:lnTo>
                  <a:lnTo>
                    <a:pt x="1148" y="1588"/>
                  </a:lnTo>
                  <a:lnTo>
                    <a:pt x="1148" y="1585"/>
                  </a:lnTo>
                  <a:lnTo>
                    <a:pt x="1150" y="1584"/>
                  </a:lnTo>
                  <a:lnTo>
                    <a:pt x="1150" y="1583"/>
                  </a:lnTo>
                  <a:lnTo>
                    <a:pt x="1150" y="1581"/>
                  </a:lnTo>
                  <a:lnTo>
                    <a:pt x="1151" y="1579"/>
                  </a:lnTo>
                  <a:lnTo>
                    <a:pt x="1151" y="1577"/>
                  </a:lnTo>
                  <a:lnTo>
                    <a:pt x="1153" y="1576"/>
                  </a:lnTo>
                  <a:lnTo>
                    <a:pt x="1153" y="1575"/>
                  </a:lnTo>
                  <a:lnTo>
                    <a:pt x="1154" y="1574"/>
                  </a:lnTo>
                  <a:lnTo>
                    <a:pt x="1154" y="1572"/>
                  </a:lnTo>
                  <a:lnTo>
                    <a:pt x="1154" y="1570"/>
                  </a:lnTo>
                  <a:lnTo>
                    <a:pt x="1156" y="1568"/>
                  </a:lnTo>
                  <a:lnTo>
                    <a:pt x="1156" y="1567"/>
                  </a:lnTo>
                  <a:lnTo>
                    <a:pt x="1157" y="1566"/>
                  </a:lnTo>
                  <a:lnTo>
                    <a:pt x="1157" y="1563"/>
                  </a:lnTo>
                  <a:lnTo>
                    <a:pt x="1158" y="1562"/>
                  </a:lnTo>
                  <a:lnTo>
                    <a:pt x="1158" y="1560"/>
                  </a:lnTo>
                  <a:lnTo>
                    <a:pt x="1160" y="1559"/>
                  </a:lnTo>
                  <a:lnTo>
                    <a:pt x="1161" y="1556"/>
                  </a:lnTo>
                  <a:lnTo>
                    <a:pt x="1161" y="1555"/>
                  </a:lnTo>
                  <a:lnTo>
                    <a:pt x="1161" y="1553"/>
                  </a:lnTo>
                  <a:lnTo>
                    <a:pt x="1163" y="1551"/>
                  </a:lnTo>
                  <a:lnTo>
                    <a:pt x="1164" y="1549"/>
                  </a:lnTo>
                  <a:lnTo>
                    <a:pt x="1164" y="1547"/>
                  </a:lnTo>
                  <a:lnTo>
                    <a:pt x="1165" y="1546"/>
                  </a:lnTo>
                  <a:lnTo>
                    <a:pt x="1165" y="1543"/>
                  </a:lnTo>
                  <a:lnTo>
                    <a:pt x="1167" y="1542"/>
                  </a:lnTo>
                  <a:lnTo>
                    <a:pt x="1167" y="1541"/>
                  </a:lnTo>
                  <a:lnTo>
                    <a:pt x="1168" y="1538"/>
                  </a:lnTo>
                  <a:lnTo>
                    <a:pt x="1168" y="1537"/>
                  </a:lnTo>
                  <a:lnTo>
                    <a:pt x="1170" y="1536"/>
                  </a:lnTo>
                  <a:lnTo>
                    <a:pt x="1170" y="1533"/>
                  </a:lnTo>
                  <a:lnTo>
                    <a:pt x="1171" y="1532"/>
                  </a:lnTo>
                  <a:lnTo>
                    <a:pt x="1171" y="1530"/>
                  </a:lnTo>
                  <a:lnTo>
                    <a:pt x="1172" y="1528"/>
                  </a:lnTo>
                  <a:lnTo>
                    <a:pt x="1172" y="1526"/>
                  </a:lnTo>
                  <a:lnTo>
                    <a:pt x="1172" y="1525"/>
                  </a:lnTo>
                  <a:lnTo>
                    <a:pt x="1174" y="1524"/>
                  </a:lnTo>
                  <a:lnTo>
                    <a:pt x="1174" y="1521"/>
                  </a:lnTo>
                  <a:lnTo>
                    <a:pt x="1175" y="1520"/>
                  </a:lnTo>
                  <a:lnTo>
                    <a:pt x="1175" y="1518"/>
                  </a:lnTo>
                  <a:lnTo>
                    <a:pt x="1177" y="1516"/>
                  </a:lnTo>
                  <a:lnTo>
                    <a:pt x="1177" y="1515"/>
                  </a:lnTo>
                  <a:lnTo>
                    <a:pt x="1178" y="1513"/>
                  </a:lnTo>
                  <a:lnTo>
                    <a:pt x="1180" y="1512"/>
                  </a:lnTo>
                  <a:lnTo>
                    <a:pt x="1180" y="1509"/>
                  </a:lnTo>
                  <a:lnTo>
                    <a:pt x="1180" y="1508"/>
                  </a:lnTo>
                  <a:lnTo>
                    <a:pt x="1181" y="1507"/>
                  </a:lnTo>
                  <a:lnTo>
                    <a:pt x="1178" y="1505"/>
                  </a:lnTo>
                  <a:lnTo>
                    <a:pt x="1177" y="1505"/>
                  </a:lnTo>
                  <a:lnTo>
                    <a:pt x="1174" y="1505"/>
                  </a:lnTo>
                  <a:lnTo>
                    <a:pt x="1172" y="1505"/>
                  </a:lnTo>
                  <a:lnTo>
                    <a:pt x="1171" y="1505"/>
                  </a:lnTo>
                  <a:lnTo>
                    <a:pt x="1168" y="1504"/>
                  </a:lnTo>
                  <a:lnTo>
                    <a:pt x="1167" y="1504"/>
                  </a:lnTo>
                  <a:lnTo>
                    <a:pt x="1164" y="1504"/>
                  </a:lnTo>
                  <a:lnTo>
                    <a:pt x="1164" y="1503"/>
                  </a:lnTo>
                  <a:lnTo>
                    <a:pt x="1163" y="1500"/>
                  </a:lnTo>
                  <a:lnTo>
                    <a:pt x="1163" y="1499"/>
                  </a:lnTo>
                  <a:lnTo>
                    <a:pt x="1161" y="1498"/>
                  </a:lnTo>
                  <a:lnTo>
                    <a:pt x="1161" y="1496"/>
                  </a:lnTo>
                  <a:lnTo>
                    <a:pt x="1160" y="1494"/>
                  </a:lnTo>
                  <a:lnTo>
                    <a:pt x="1160" y="1492"/>
                  </a:lnTo>
                  <a:lnTo>
                    <a:pt x="1158" y="1491"/>
                  </a:lnTo>
                  <a:lnTo>
                    <a:pt x="1158" y="1488"/>
                  </a:lnTo>
                  <a:lnTo>
                    <a:pt x="1157" y="1487"/>
                  </a:lnTo>
                  <a:lnTo>
                    <a:pt x="1157" y="1486"/>
                  </a:lnTo>
                  <a:lnTo>
                    <a:pt x="1156" y="1484"/>
                  </a:lnTo>
                  <a:lnTo>
                    <a:pt x="1154" y="1483"/>
                  </a:lnTo>
                  <a:lnTo>
                    <a:pt x="1154" y="1482"/>
                  </a:lnTo>
                  <a:lnTo>
                    <a:pt x="1153" y="1482"/>
                  </a:lnTo>
                  <a:lnTo>
                    <a:pt x="1150" y="1482"/>
                  </a:lnTo>
                  <a:lnTo>
                    <a:pt x="1148" y="1483"/>
                  </a:lnTo>
                  <a:lnTo>
                    <a:pt x="1143" y="1483"/>
                  </a:lnTo>
                  <a:lnTo>
                    <a:pt x="1143" y="1482"/>
                  </a:lnTo>
                  <a:lnTo>
                    <a:pt x="1141" y="1480"/>
                  </a:lnTo>
                  <a:lnTo>
                    <a:pt x="1141" y="1478"/>
                  </a:lnTo>
                  <a:lnTo>
                    <a:pt x="1140" y="1477"/>
                  </a:lnTo>
                  <a:lnTo>
                    <a:pt x="1140" y="1475"/>
                  </a:lnTo>
                  <a:lnTo>
                    <a:pt x="1137" y="1475"/>
                  </a:lnTo>
                  <a:lnTo>
                    <a:pt x="1136" y="1475"/>
                  </a:lnTo>
                  <a:lnTo>
                    <a:pt x="1134" y="1477"/>
                  </a:lnTo>
                  <a:lnTo>
                    <a:pt x="1131" y="1477"/>
                  </a:lnTo>
                  <a:lnTo>
                    <a:pt x="1130" y="1478"/>
                  </a:lnTo>
                  <a:lnTo>
                    <a:pt x="1129" y="1479"/>
                  </a:lnTo>
                  <a:lnTo>
                    <a:pt x="1127" y="1480"/>
                  </a:lnTo>
                  <a:lnTo>
                    <a:pt x="1127" y="1483"/>
                  </a:lnTo>
                  <a:lnTo>
                    <a:pt x="1126" y="1484"/>
                  </a:lnTo>
                  <a:lnTo>
                    <a:pt x="1124" y="1486"/>
                  </a:lnTo>
                  <a:lnTo>
                    <a:pt x="1120" y="1484"/>
                  </a:lnTo>
                  <a:lnTo>
                    <a:pt x="1122" y="1482"/>
                  </a:lnTo>
                  <a:lnTo>
                    <a:pt x="1122" y="1479"/>
                  </a:lnTo>
                  <a:lnTo>
                    <a:pt x="1124" y="1477"/>
                  </a:lnTo>
                  <a:lnTo>
                    <a:pt x="1126" y="1473"/>
                  </a:lnTo>
                  <a:lnTo>
                    <a:pt x="1129" y="1470"/>
                  </a:lnTo>
                  <a:lnTo>
                    <a:pt x="1130" y="1467"/>
                  </a:lnTo>
                  <a:lnTo>
                    <a:pt x="1130" y="1463"/>
                  </a:lnTo>
                  <a:lnTo>
                    <a:pt x="1131" y="1462"/>
                  </a:lnTo>
                  <a:lnTo>
                    <a:pt x="1131" y="1458"/>
                  </a:lnTo>
                  <a:lnTo>
                    <a:pt x="1131" y="1454"/>
                  </a:lnTo>
                  <a:lnTo>
                    <a:pt x="1127" y="1454"/>
                  </a:lnTo>
                  <a:lnTo>
                    <a:pt x="1126" y="1454"/>
                  </a:lnTo>
                  <a:lnTo>
                    <a:pt x="1124" y="1453"/>
                  </a:lnTo>
                  <a:lnTo>
                    <a:pt x="1120" y="1452"/>
                  </a:lnTo>
                  <a:lnTo>
                    <a:pt x="1122" y="1449"/>
                  </a:lnTo>
                  <a:lnTo>
                    <a:pt x="1123" y="1448"/>
                  </a:lnTo>
                  <a:lnTo>
                    <a:pt x="1120" y="1445"/>
                  </a:lnTo>
                  <a:lnTo>
                    <a:pt x="1119" y="1444"/>
                  </a:lnTo>
                  <a:lnTo>
                    <a:pt x="1119" y="1441"/>
                  </a:lnTo>
                  <a:lnTo>
                    <a:pt x="1117" y="1440"/>
                  </a:lnTo>
                  <a:lnTo>
                    <a:pt x="1117" y="1439"/>
                  </a:lnTo>
                  <a:lnTo>
                    <a:pt x="1116" y="1437"/>
                  </a:lnTo>
                  <a:lnTo>
                    <a:pt x="1116" y="1435"/>
                  </a:lnTo>
                  <a:lnTo>
                    <a:pt x="1115" y="1433"/>
                  </a:lnTo>
                  <a:lnTo>
                    <a:pt x="1113" y="1432"/>
                  </a:lnTo>
                  <a:lnTo>
                    <a:pt x="1113" y="1429"/>
                  </a:lnTo>
                  <a:lnTo>
                    <a:pt x="1112" y="1428"/>
                  </a:lnTo>
                  <a:lnTo>
                    <a:pt x="1112" y="1427"/>
                  </a:lnTo>
                  <a:lnTo>
                    <a:pt x="1110" y="1425"/>
                  </a:lnTo>
                  <a:lnTo>
                    <a:pt x="1110" y="1424"/>
                  </a:lnTo>
                  <a:lnTo>
                    <a:pt x="1109" y="1422"/>
                  </a:lnTo>
                  <a:lnTo>
                    <a:pt x="1109" y="1420"/>
                  </a:lnTo>
                  <a:lnTo>
                    <a:pt x="1107" y="1419"/>
                  </a:lnTo>
                  <a:lnTo>
                    <a:pt x="1107" y="1416"/>
                  </a:lnTo>
                  <a:lnTo>
                    <a:pt x="1107" y="1415"/>
                  </a:lnTo>
                  <a:lnTo>
                    <a:pt x="1107" y="1414"/>
                  </a:lnTo>
                  <a:lnTo>
                    <a:pt x="1107" y="1412"/>
                  </a:lnTo>
                  <a:lnTo>
                    <a:pt x="1107" y="1410"/>
                  </a:lnTo>
                  <a:lnTo>
                    <a:pt x="1106" y="1406"/>
                  </a:lnTo>
                  <a:lnTo>
                    <a:pt x="1102" y="1408"/>
                  </a:lnTo>
                  <a:lnTo>
                    <a:pt x="1098" y="1410"/>
                  </a:lnTo>
                  <a:lnTo>
                    <a:pt x="1096" y="1411"/>
                  </a:lnTo>
                  <a:lnTo>
                    <a:pt x="1095" y="1412"/>
                  </a:lnTo>
                  <a:lnTo>
                    <a:pt x="1092" y="1414"/>
                  </a:lnTo>
                  <a:lnTo>
                    <a:pt x="1090" y="1414"/>
                  </a:lnTo>
                  <a:lnTo>
                    <a:pt x="1086" y="1416"/>
                  </a:lnTo>
                  <a:lnTo>
                    <a:pt x="1085" y="1414"/>
                  </a:lnTo>
                  <a:lnTo>
                    <a:pt x="1083" y="1414"/>
                  </a:lnTo>
                  <a:lnTo>
                    <a:pt x="1081" y="1414"/>
                  </a:lnTo>
                  <a:lnTo>
                    <a:pt x="1079" y="1415"/>
                  </a:lnTo>
                  <a:lnTo>
                    <a:pt x="1076" y="1415"/>
                  </a:lnTo>
                  <a:lnTo>
                    <a:pt x="1075" y="1415"/>
                  </a:lnTo>
                  <a:lnTo>
                    <a:pt x="1072" y="1416"/>
                  </a:lnTo>
                  <a:lnTo>
                    <a:pt x="1071" y="1416"/>
                  </a:lnTo>
                  <a:lnTo>
                    <a:pt x="1069" y="1416"/>
                  </a:lnTo>
                  <a:lnTo>
                    <a:pt x="1066" y="1418"/>
                  </a:lnTo>
                  <a:lnTo>
                    <a:pt x="1065" y="1418"/>
                  </a:lnTo>
                  <a:lnTo>
                    <a:pt x="1062" y="1418"/>
                  </a:lnTo>
                  <a:lnTo>
                    <a:pt x="1059" y="1419"/>
                  </a:lnTo>
                  <a:lnTo>
                    <a:pt x="1058" y="1419"/>
                  </a:lnTo>
                  <a:lnTo>
                    <a:pt x="1061" y="1422"/>
                  </a:lnTo>
                  <a:lnTo>
                    <a:pt x="1055" y="1423"/>
                  </a:lnTo>
                  <a:lnTo>
                    <a:pt x="1049" y="1424"/>
                  </a:lnTo>
                  <a:lnTo>
                    <a:pt x="1047" y="1423"/>
                  </a:lnTo>
                  <a:lnTo>
                    <a:pt x="1042" y="1423"/>
                  </a:lnTo>
                  <a:lnTo>
                    <a:pt x="1038" y="1422"/>
                  </a:lnTo>
                  <a:lnTo>
                    <a:pt x="1037" y="1422"/>
                  </a:lnTo>
                  <a:lnTo>
                    <a:pt x="1034" y="1422"/>
                  </a:lnTo>
                  <a:lnTo>
                    <a:pt x="1031" y="1422"/>
                  </a:lnTo>
                  <a:lnTo>
                    <a:pt x="1030" y="1422"/>
                  </a:lnTo>
                  <a:lnTo>
                    <a:pt x="1025" y="1420"/>
                  </a:lnTo>
                  <a:lnTo>
                    <a:pt x="1018" y="1420"/>
                  </a:lnTo>
                  <a:lnTo>
                    <a:pt x="1016" y="1423"/>
                  </a:lnTo>
                  <a:lnTo>
                    <a:pt x="1013" y="1420"/>
                  </a:lnTo>
                  <a:lnTo>
                    <a:pt x="1011" y="1420"/>
                  </a:lnTo>
                  <a:lnTo>
                    <a:pt x="1008" y="1422"/>
                  </a:lnTo>
                  <a:lnTo>
                    <a:pt x="1007" y="1422"/>
                  </a:lnTo>
                  <a:lnTo>
                    <a:pt x="1006" y="1422"/>
                  </a:lnTo>
                  <a:lnTo>
                    <a:pt x="1003" y="1423"/>
                  </a:lnTo>
                  <a:lnTo>
                    <a:pt x="1000" y="1423"/>
                  </a:lnTo>
                  <a:lnTo>
                    <a:pt x="999" y="1424"/>
                  </a:lnTo>
                  <a:lnTo>
                    <a:pt x="997" y="1424"/>
                  </a:lnTo>
                  <a:lnTo>
                    <a:pt x="994" y="1425"/>
                  </a:lnTo>
                  <a:lnTo>
                    <a:pt x="993" y="1427"/>
                  </a:lnTo>
                  <a:lnTo>
                    <a:pt x="990" y="1427"/>
                  </a:lnTo>
                  <a:lnTo>
                    <a:pt x="987" y="1424"/>
                  </a:lnTo>
                  <a:lnTo>
                    <a:pt x="982" y="1424"/>
                  </a:lnTo>
                  <a:lnTo>
                    <a:pt x="976" y="1424"/>
                  </a:lnTo>
                  <a:lnTo>
                    <a:pt x="967" y="1424"/>
                  </a:lnTo>
                  <a:lnTo>
                    <a:pt x="963" y="1425"/>
                  </a:lnTo>
                  <a:lnTo>
                    <a:pt x="959" y="1425"/>
                  </a:lnTo>
                  <a:lnTo>
                    <a:pt x="955" y="1425"/>
                  </a:lnTo>
                  <a:lnTo>
                    <a:pt x="948" y="1427"/>
                  </a:lnTo>
                  <a:lnTo>
                    <a:pt x="946" y="1420"/>
                  </a:lnTo>
                  <a:lnTo>
                    <a:pt x="941" y="1423"/>
                  </a:lnTo>
                  <a:lnTo>
                    <a:pt x="936" y="1425"/>
                  </a:lnTo>
                  <a:lnTo>
                    <a:pt x="932" y="1431"/>
                  </a:lnTo>
                  <a:lnTo>
                    <a:pt x="929" y="1433"/>
                  </a:lnTo>
                  <a:lnTo>
                    <a:pt x="928" y="1435"/>
                  </a:lnTo>
                  <a:lnTo>
                    <a:pt x="926" y="1436"/>
                  </a:lnTo>
                  <a:lnTo>
                    <a:pt x="925" y="1437"/>
                  </a:lnTo>
                  <a:lnTo>
                    <a:pt x="924" y="1439"/>
                  </a:lnTo>
                  <a:lnTo>
                    <a:pt x="922" y="1440"/>
                  </a:lnTo>
                  <a:lnTo>
                    <a:pt x="918" y="1444"/>
                  </a:lnTo>
                  <a:lnTo>
                    <a:pt x="914" y="1448"/>
                  </a:lnTo>
                  <a:lnTo>
                    <a:pt x="912" y="1449"/>
                  </a:lnTo>
                  <a:lnTo>
                    <a:pt x="912" y="1450"/>
                  </a:lnTo>
                  <a:lnTo>
                    <a:pt x="911" y="1452"/>
                  </a:lnTo>
                  <a:lnTo>
                    <a:pt x="910" y="1453"/>
                  </a:lnTo>
                  <a:lnTo>
                    <a:pt x="908" y="1454"/>
                  </a:lnTo>
                  <a:lnTo>
                    <a:pt x="907" y="1457"/>
                  </a:lnTo>
                  <a:lnTo>
                    <a:pt x="905" y="1458"/>
                  </a:lnTo>
                  <a:lnTo>
                    <a:pt x="904" y="1460"/>
                  </a:lnTo>
                  <a:lnTo>
                    <a:pt x="902" y="1461"/>
                  </a:lnTo>
                  <a:lnTo>
                    <a:pt x="901" y="1462"/>
                  </a:lnTo>
                  <a:lnTo>
                    <a:pt x="900" y="1463"/>
                  </a:lnTo>
                  <a:lnTo>
                    <a:pt x="898" y="1465"/>
                  </a:lnTo>
                  <a:lnTo>
                    <a:pt x="897" y="1466"/>
                  </a:lnTo>
                  <a:lnTo>
                    <a:pt x="894" y="1470"/>
                  </a:lnTo>
                  <a:lnTo>
                    <a:pt x="890" y="1473"/>
                  </a:lnTo>
                  <a:lnTo>
                    <a:pt x="885" y="1475"/>
                  </a:lnTo>
                  <a:lnTo>
                    <a:pt x="883" y="1478"/>
                  </a:lnTo>
                  <a:lnTo>
                    <a:pt x="878" y="1480"/>
                  </a:lnTo>
                  <a:lnTo>
                    <a:pt x="873" y="1484"/>
                  </a:lnTo>
                  <a:lnTo>
                    <a:pt x="870" y="1486"/>
                  </a:lnTo>
                  <a:lnTo>
                    <a:pt x="867" y="1490"/>
                  </a:lnTo>
                  <a:lnTo>
                    <a:pt x="863" y="1491"/>
                  </a:lnTo>
                  <a:lnTo>
                    <a:pt x="863" y="1492"/>
                  </a:lnTo>
                  <a:lnTo>
                    <a:pt x="863" y="1494"/>
                  </a:lnTo>
                  <a:lnTo>
                    <a:pt x="863" y="1496"/>
                  </a:lnTo>
                  <a:lnTo>
                    <a:pt x="863" y="1498"/>
                  </a:lnTo>
                  <a:lnTo>
                    <a:pt x="863" y="1501"/>
                  </a:lnTo>
                  <a:lnTo>
                    <a:pt x="857" y="1505"/>
                  </a:lnTo>
                  <a:lnTo>
                    <a:pt x="854" y="1508"/>
                  </a:lnTo>
                  <a:lnTo>
                    <a:pt x="853" y="1508"/>
                  </a:lnTo>
                  <a:lnTo>
                    <a:pt x="852" y="1509"/>
                  </a:lnTo>
                  <a:lnTo>
                    <a:pt x="850" y="1511"/>
                  </a:lnTo>
                  <a:lnTo>
                    <a:pt x="847" y="1513"/>
                  </a:lnTo>
                  <a:lnTo>
                    <a:pt x="843" y="1516"/>
                  </a:lnTo>
                  <a:lnTo>
                    <a:pt x="840" y="1518"/>
                  </a:lnTo>
                  <a:lnTo>
                    <a:pt x="839" y="1520"/>
                  </a:lnTo>
                  <a:lnTo>
                    <a:pt x="835" y="1522"/>
                  </a:lnTo>
                  <a:lnTo>
                    <a:pt x="832" y="1525"/>
                  </a:lnTo>
                  <a:lnTo>
                    <a:pt x="829" y="1528"/>
                  </a:lnTo>
                  <a:lnTo>
                    <a:pt x="826" y="1530"/>
                  </a:lnTo>
                  <a:lnTo>
                    <a:pt x="822" y="1533"/>
                  </a:lnTo>
                  <a:lnTo>
                    <a:pt x="818" y="1536"/>
                  </a:lnTo>
                  <a:lnTo>
                    <a:pt x="816" y="1536"/>
                  </a:lnTo>
                  <a:lnTo>
                    <a:pt x="813" y="1534"/>
                  </a:lnTo>
                  <a:lnTo>
                    <a:pt x="811" y="1532"/>
                  </a:lnTo>
                  <a:lnTo>
                    <a:pt x="809" y="1532"/>
                  </a:lnTo>
                  <a:lnTo>
                    <a:pt x="809" y="1536"/>
                  </a:lnTo>
                  <a:lnTo>
                    <a:pt x="806" y="1537"/>
                  </a:lnTo>
                  <a:lnTo>
                    <a:pt x="802" y="1541"/>
                  </a:lnTo>
                  <a:lnTo>
                    <a:pt x="798" y="1542"/>
                  </a:lnTo>
                  <a:lnTo>
                    <a:pt x="796" y="1543"/>
                  </a:lnTo>
                  <a:lnTo>
                    <a:pt x="795" y="1545"/>
                  </a:lnTo>
                  <a:lnTo>
                    <a:pt x="792" y="1546"/>
                  </a:lnTo>
                  <a:lnTo>
                    <a:pt x="791" y="1547"/>
                  </a:lnTo>
                  <a:lnTo>
                    <a:pt x="788" y="1549"/>
                  </a:lnTo>
                  <a:lnTo>
                    <a:pt x="782" y="1553"/>
                  </a:lnTo>
                  <a:lnTo>
                    <a:pt x="779" y="1554"/>
                  </a:lnTo>
                  <a:lnTo>
                    <a:pt x="778" y="1555"/>
                  </a:lnTo>
                  <a:lnTo>
                    <a:pt x="777" y="1556"/>
                  </a:lnTo>
                  <a:lnTo>
                    <a:pt x="774" y="1559"/>
                  </a:lnTo>
                  <a:lnTo>
                    <a:pt x="770" y="1562"/>
                  </a:lnTo>
                  <a:lnTo>
                    <a:pt x="765" y="1566"/>
                  </a:lnTo>
                  <a:lnTo>
                    <a:pt x="761" y="1568"/>
                  </a:lnTo>
                  <a:lnTo>
                    <a:pt x="758" y="1571"/>
                  </a:lnTo>
                  <a:lnTo>
                    <a:pt x="753" y="1575"/>
                  </a:lnTo>
                  <a:lnTo>
                    <a:pt x="750" y="1576"/>
                  </a:lnTo>
                  <a:lnTo>
                    <a:pt x="748" y="1577"/>
                  </a:lnTo>
                  <a:lnTo>
                    <a:pt x="747" y="1579"/>
                  </a:lnTo>
                  <a:lnTo>
                    <a:pt x="745" y="1580"/>
                  </a:lnTo>
                  <a:lnTo>
                    <a:pt x="744" y="1581"/>
                  </a:lnTo>
                  <a:lnTo>
                    <a:pt x="743" y="1583"/>
                  </a:lnTo>
                  <a:lnTo>
                    <a:pt x="741" y="1584"/>
                  </a:lnTo>
                  <a:lnTo>
                    <a:pt x="738" y="1585"/>
                  </a:lnTo>
                  <a:lnTo>
                    <a:pt x="736" y="1588"/>
                  </a:lnTo>
                  <a:lnTo>
                    <a:pt x="733" y="1591"/>
                  </a:lnTo>
                  <a:lnTo>
                    <a:pt x="729" y="1593"/>
                  </a:lnTo>
                  <a:lnTo>
                    <a:pt x="727" y="1594"/>
                  </a:lnTo>
                  <a:lnTo>
                    <a:pt x="724" y="1597"/>
                  </a:lnTo>
                  <a:lnTo>
                    <a:pt x="720" y="1600"/>
                  </a:lnTo>
                  <a:lnTo>
                    <a:pt x="719" y="1594"/>
                  </a:lnTo>
                  <a:lnTo>
                    <a:pt x="719" y="1592"/>
                  </a:lnTo>
                  <a:lnTo>
                    <a:pt x="717" y="1589"/>
                  </a:lnTo>
                  <a:lnTo>
                    <a:pt x="717" y="1588"/>
                  </a:lnTo>
                  <a:lnTo>
                    <a:pt x="717" y="1585"/>
                  </a:lnTo>
                  <a:lnTo>
                    <a:pt x="717" y="1584"/>
                  </a:lnTo>
                  <a:lnTo>
                    <a:pt x="716" y="1580"/>
                  </a:lnTo>
                  <a:lnTo>
                    <a:pt x="717" y="1575"/>
                  </a:lnTo>
                  <a:lnTo>
                    <a:pt x="717" y="1574"/>
                  </a:lnTo>
                  <a:lnTo>
                    <a:pt x="717" y="1570"/>
                  </a:lnTo>
                  <a:lnTo>
                    <a:pt x="717" y="1568"/>
                  </a:lnTo>
                  <a:lnTo>
                    <a:pt x="717" y="1566"/>
                  </a:lnTo>
                  <a:lnTo>
                    <a:pt x="717" y="1564"/>
                  </a:lnTo>
                  <a:lnTo>
                    <a:pt x="717" y="1563"/>
                  </a:lnTo>
                  <a:lnTo>
                    <a:pt x="717" y="1562"/>
                  </a:lnTo>
                  <a:lnTo>
                    <a:pt x="717" y="1560"/>
                  </a:lnTo>
                  <a:lnTo>
                    <a:pt x="717" y="1558"/>
                  </a:lnTo>
                  <a:lnTo>
                    <a:pt x="717" y="1556"/>
                  </a:lnTo>
                  <a:lnTo>
                    <a:pt x="717" y="1555"/>
                  </a:lnTo>
                  <a:lnTo>
                    <a:pt x="719" y="1554"/>
                  </a:lnTo>
                  <a:lnTo>
                    <a:pt x="719" y="1551"/>
                  </a:lnTo>
                  <a:lnTo>
                    <a:pt x="719" y="1547"/>
                  </a:lnTo>
                  <a:lnTo>
                    <a:pt x="710" y="1549"/>
                  </a:lnTo>
                  <a:lnTo>
                    <a:pt x="712" y="1545"/>
                  </a:lnTo>
                  <a:lnTo>
                    <a:pt x="710" y="1543"/>
                  </a:lnTo>
                  <a:lnTo>
                    <a:pt x="709" y="1542"/>
                  </a:lnTo>
                  <a:lnTo>
                    <a:pt x="707" y="1542"/>
                  </a:lnTo>
                  <a:lnTo>
                    <a:pt x="706" y="1541"/>
                  </a:lnTo>
                  <a:lnTo>
                    <a:pt x="704" y="1539"/>
                  </a:lnTo>
                  <a:lnTo>
                    <a:pt x="703" y="1538"/>
                  </a:lnTo>
                  <a:lnTo>
                    <a:pt x="702" y="1539"/>
                  </a:lnTo>
                  <a:lnTo>
                    <a:pt x="700" y="1541"/>
                  </a:lnTo>
                  <a:lnTo>
                    <a:pt x="699" y="1542"/>
                  </a:lnTo>
                  <a:lnTo>
                    <a:pt x="697" y="1543"/>
                  </a:lnTo>
                  <a:lnTo>
                    <a:pt x="695" y="1545"/>
                  </a:lnTo>
                  <a:lnTo>
                    <a:pt x="693" y="1546"/>
                  </a:lnTo>
                  <a:lnTo>
                    <a:pt x="692" y="1546"/>
                  </a:lnTo>
                  <a:lnTo>
                    <a:pt x="689" y="1547"/>
                  </a:lnTo>
                  <a:lnTo>
                    <a:pt x="688" y="1547"/>
                  </a:lnTo>
                  <a:lnTo>
                    <a:pt x="685" y="1547"/>
                  </a:lnTo>
                  <a:lnTo>
                    <a:pt x="683" y="1547"/>
                  </a:lnTo>
                  <a:lnTo>
                    <a:pt x="680" y="1547"/>
                  </a:lnTo>
                  <a:lnTo>
                    <a:pt x="679" y="1547"/>
                  </a:lnTo>
                  <a:lnTo>
                    <a:pt x="678" y="1547"/>
                  </a:lnTo>
                  <a:lnTo>
                    <a:pt x="675" y="1549"/>
                  </a:lnTo>
                  <a:lnTo>
                    <a:pt x="673" y="1549"/>
                  </a:lnTo>
                  <a:lnTo>
                    <a:pt x="671" y="1549"/>
                  </a:lnTo>
                  <a:lnTo>
                    <a:pt x="669" y="1550"/>
                  </a:lnTo>
                  <a:lnTo>
                    <a:pt x="666" y="1550"/>
                  </a:lnTo>
                  <a:lnTo>
                    <a:pt x="662" y="1551"/>
                  </a:lnTo>
                  <a:lnTo>
                    <a:pt x="661" y="1551"/>
                  </a:lnTo>
                  <a:lnTo>
                    <a:pt x="659" y="1553"/>
                  </a:lnTo>
                  <a:lnTo>
                    <a:pt x="656" y="1553"/>
                  </a:lnTo>
                  <a:lnTo>
                    <a:pt x="655" y="1554"/>
                  </a:lnTo>
                  <a:lnTo>
                    <a:pt x="652" y="1554"/>
                  </a:lnTo>
                  <a:lnTo>
                    <a:pt x="651" y="1554"/>
                  </a:lnTo>
                  <a:lnTo>
                    <a:pt x="649" y="1555"/>
                  </a:lnTo>
                  <a:lnTo>
                    <a:pt x="648" y="1555"/>
                  </a:lnTo>
                  <a:lnTo>
                    <a:pt x="645" y="1555"/>
                  </a:lnTo>
                  <a:lnTo>
                    <a:pt x="644" y="1556"/>
                  </a:lnTo>
                  <a:lnTo>
                    <a:pt x="641" y="1556"/>
                  </a:lnTo>
                  <a:lnTo>
                    <a:pt x="639" y="1558"/>
                  </a:lnTo>
                  <a:lnTo>
                    <a:pt x="637" y="1558"/>
                  </a:lnTo>
                  <a:lnTo>
                    <a:pt x="635" y="1558"/>
                  </a:lnTo>
                  <a:lnTo>
                    <a:pt x="632" y="1559"/>
                  </a:lnTo>
                  <a:lnTo>
                    <a:pt x="631" y="1560"/>
                  </a:lnTo>
                  <a:lnTo>
                    <a:pt x="628" y="1560"/>
                  </a:lnTo>
                  <a:lnTo>
                    <a:pt x="627" y="1560"/>
                  </a:lnTo>
                  <a:lnTo>
                    <a:pt x="624" y="1562"/>
                  </a:lnTo>
                  <a:lnTo>
                    <a:pt x="622" y="1562"/>
                  </a:lnTo>
                  <a:lnTo>
                    <a:pt x="620" y="1563"/>
                  </a:lnTo>
                  <a:lnTo>
                    <a:pt x="618" y="1563"/>
                  </a:lnTo>
                  <a:lnTo>
                    <a:pt x="615" y="1563"/>
                  </a:lnTo>
                  <a:lnTo>
                    <a:pt x="614" y="1564"/>
                  </a:lnTo>
                  <a:lnTo>
                    <a:pt x="611" y="1564"/>
                  </a:lnTo>
                  <a:lnTo>
                    <a:pt x="608" y="1566"/>
                  </a:lnTo>
                  <a:close/>
                  <a:moveTo>
                    <a:pt x="1464" y="983"/>
                  </a:moveTo>
                  <a:lnTo>
                    <a:pt x="1468" y="979"/>
                  </a:lnTo>
                  <a:lnTo>
                    <a:pt x="1474" y="976"/>
                  </a:lnTo>
                  <a:lnTo>
                    <a:pt x="1476" y="972"/>
                  </a:lnTo>
                  <a:lnTo>
                    <a:pt x="1478" y="970"/>
                  </a:lnTo>
                  <a:lnTo>
                    <a:pt x="1481" y="967"/>
                  </a:lnTo>
                  <a:lnTo>
                    <a:pt x="1481" y="964"/>
                  </a:lnTo>
                  <a:lnTo>
                    <a:pt x="1482" y="963"/>
                  </a:lnTo>
                  <a:lnTo>
                    <a:pt x="1485" y="959"/>
                  </a:lnTo>
                  <a:lnTo>
                    <a:pt x="1488" y="956"/>
                  </a:lnTo>
                  <a:lnTo>
                    <a:pt x="1495" y="956"/>
                  </a:lnTo>
                  <a:lnTo>
                    <a:pt x="1493" y="952"/>
                  </a:lnTo>
                  <a:lnTo>
                    <a:pt x="1495" y="951"/>
                  </a:lnTo>
                  <a:lnTo>
                    <a:pt x="1498" y="950"/>
                  </a:lnTo>
                  <a:lnTo>
                    <a:pt x="1499" y="950"/>
                  </a:lnTo>
                  <a:lnTo>
                    <a:pt x="1500" y="949"/>
                  </a:lnTo>
                  <a:lnTo>
                    <a:pt x="1503" y="949"/>
                  </a:lnTo>
                  <a:lnTo>
                    <a:pt x="1505" y="949"/>
                  </a:lnTo>
                  <a:lnTo>
                    <a:pt x="1508" y="950"/>
                  </a:lnTo>
                  <a:lnTo>
                    <a:pt x="1509" y="950"/>
                  </a:lnTo>
                  <a:lnTo>
                    <a:pt x="1510" y="951"/>
                  </a:lnTo>
                  <a:lnTo>
                    <a:pt x="1512" y="951"/>
                  </a:lnTo>
                  <a:lnTo>
                    <a:pt x="1513" y="952"/>
                  </a:lnTo>
                  <a:lnTo>
                    <a:pt x="1516" y="954"/>
                  </a:lnTo>
                  <a:lnTo>
                    <a:pt x="1516" y="956"/>
                  </a:lnTo>
                  <a:lnTo>
                    <a:pt x="1522" y="956"/>
                  </a:lnTo>
                  <a:lnTo>
                    <a:pt x="1522" y="954"/>
                  </a:lnTo>
                  <a:lnTo>
                    <a:pt x="1522" y="952"/>
                  </a:lnTo>
                  <a:lnTo>
                    <a:pt x="1522" y="950"/>
                  </a:lnTo>
                  <a:lnTo>
                    <a:pt x="1522" y="947"/>
                  </a:lnTo>
                  <a:lnTo>
                    <a:pt x="1519" y="946"/>
                  </a:lnTo>
                  <a:lnTo>
                    <a:pt x="1520" y="943"/>
                  </a:lnTo>
                  <a:lnTo>
                    <a:pt x="1520" y="942"/>
                  </a:lnTo>
                  <a:lnTo>
                    <a:pt x="1520" y="939"/>
                  </a:lnTo>
                  <a:lnTo>
                    <a:pt x="1520" y="938"/>
                  </a:lnTo>
                  <a:lnTo>
                    <a:pt x="1519" y="935"/>
                  </a:lnTo>
                  <a:lnTo>
                    <a:pt x="1519" y="934"/>
                  </a:lnTo>
                  <a:lnTo>
                    <a:pt x="1519" y="932"/>
                  </a:lnTo>
                  <a:lnTo>
                    <a:pt x="1519" y="930"/>
                  </a:lnTo>
                  <a:lnTo>
                    <a:pt x="1519" y="929"/>
                  </a:lnTo>
                  <a:lnTo>
                    <a:pt x="1519" y="926"/>
                  </a:lnTo>
                  <a:lnTo>
                    <a:pt x="1519" y="925"/>
                  </a:lnTo>
                  <a:lnTo>
                    <a:pt x="1519" y="922"/>
                  </a:lnTo>
                  <a:lnTo>
                    <a:pt x="1520" y="921"/>
                  </a:lnTo>
                  <a:lnTo>
                    <a:pt x="1520" y="917"/>
                  </a:lnTo>
                  <a:lnTo>
                    <a:pt x="1522" y="916"/>
                  </a:lnTo>
                  <a:lnTo>
                    <a:pt x="1522" y="914"/>
                  </a:lnTo>
                  <a:lnTo>
                    <a:pt x="1522" y="912"/>
                  </a:lnTo>
                  <a:lnTo>
                    <a:pt x="1523" y="911"/>
                  </a:lnTo>
                  <a:lnTo>
                    <a:pt x="1523" y="909"/>
                  </a:lnTo>
                  <a:lnTo>
                    <a:pt x="1523" y="907"/>
                  </a:lnTo>
                  <a:lnTo>
                    <a:pt x="1523" y="905"/>
                  </a:lnTo>
                  <a:lnTo>
                    <a:pt x="1525" y="904"/>
                  </a:lnTo>
                  <a:lnTo>
                    <a:pt x="1525" y="903"/>
                  </a:lnTo>
                  <a:lnTo>
                    <a:pt x="1525" y="900"/>
                  </a:lnTo>
                  <a:lnTo>
                    <a:pt x="1525" y="899"/>
                  </a:lnTo>
                  <a:lnTo>
                    <a:pt x="1525" y="897"/>
                  </a:lnTo>
                  <a:lnTo>
                    <a:pt x="1525" y="895"/>
                  </a:lnTo>
                  <a:lnTo>
                    <a:pt x="1525" y="894"/>
                  </a:lnTo>
                  <a:lnTo>
                    <a:pt x="1525" y="892"/>
                  </a:lnTo>
                  <a:lnTo>
                    <a:pt x="1525" y="890"/>
                  </a:lnTo>
                  <a:lnTo>
                    <a:pt x="1525" y="888"/>
                  </a:lnTo>
                  <a:lnTo>
                    <a:pt x="1525" y="886"/>
                  </a:lnTo>
                  <a:lnTo>
                    <a:pt x="1523" y="880"/>
                  </a:lnTo>
                  <a:lnTo>
                    <a:pt x="1523" y="878"/>
                  </a:lnTo>
                  <a:lnTo>
                    <a:pt x="1523" y="875"/>
                  </a:lnTo>
                  <a:lnTo>
                    <a:pt x="1523" y="874"/>
                  </a:lnTo>
                  <a:lnTo>
                    <a:pt x="1523" y="873"/>
                  </a:lnTo>
                  <a:lnTo>
                    <a:pt x="1523" y="870"/>
                  </a:lnTo>
                  <a:lnTo>
                    <a:pt x="1522" y="869"/>
                  </a:lnTo>
                  <a:lnTo>
                    <a:pt x="1522" y="866"/>
                  </a:lnTo>
                  <a:lnTo>
                    <a:pt x="1522" y="865"/>
                  </a:lnTo>
                  <a:lnTo>
                    <a:pt x="1522" y="863"/>
                  </a:lnTo>
                  <a:lnTo>
                    <a:pt x="1522" y="861"/>
                  </a:lnTo>
                  <a:lnTo>
                    <a:pt x="1522" y="859"/>
                  </a:lnTo>
                  <a:lnTo>
                    <a:pt x="1522" y="857"/>
                  </a:lnTo>
                  <a:lnTo>
                    <a:pt x="1520" y="856"/>
                  </a:lnTo>
                  <a:lnTo>
                    <a:pt x="1520" y="854"/>
                  </a:lnTo>
                  <a:lnTo>
                    <a:pt x="1520" y="852"/>
                  </a:lnTo>
                  <a:lnTo>
                    <a:pt x="1520" y="850"/>
                  </a:lnTo>
                  <a:lnTo>
                    <a:pt x="1520" y="849"/>
                  </a:lnTo>
                  <a:lnTo>
                    <a:pt x="1520" y="846"/>
                  </a:lnTo>
                  <a:lnTo>
                    <a:pt x="1520" y="845"/>
                  </a:lnTo>
                  <a:lnTo>
                    <a:pt x="1520" y="842"/>
                  </a:lnTo>
                  <a:lnTo>
                    <a:pt x="1519" y="841"/>
                  </a:lnTo>
                  <a:lnTo>
                    <a:pt x="1519" y="840"/>
                  </a:lnTo>
                  <a:lnTo>
                    <a:pt x="1519" y="837"/>
                  </a:lnTo>
                  <a:lnTo>
                    <a:pt x="1519" y="836"/>
                  </a:lnTo>
                  <a:lnTo>
                    <a:pt x="1519" y="833"/>
                  </a:lnTo>
                  <a:lnTo>
                    <a:pt x="1519" y="832"/>
                  </a:lnTo>
                  <a:lnTo>
                    <a:pt x="1519" y="829"/>
                  </a:lnTo>
                  <a:lnTo>
                    <a:pt x="1519" y="828"/>
                  </a:lnTo>
                  <a:lnTo>
                    <a:pt x="1517" y="827"/>
                  </a:lnTo>
                  <a:lnTo>
                    <a:pt x="1517" y="824"/>
                  </a:lnTo>
                  <a:lnTo>
                    <a:pt x="1517" y="823"/>
                  </a:lnTo>
                  <a:lnTo>
                    <a:pt x="1517" y="821"/>
                  </a:lnTo>
                  <a:lnTo>
                    <a:pt x="1517" y="819"/>
                  </a:lnTo>
                  <a:lnTo>
                    <a:pt x="1516" y="818"/>
                  </a:lnTo>
                  <a:lnTo>
                    <a:pt x="1516" y="816"/>
                  </a:lnTo>
                  <a:lnTo>
                    <a:pt x="1515" y="815"/>
                  </a:lnTo>
                  <a:lnTo>
                    <a:pt x="1512" y="815"/>
                  </a:lnTo>
                  <a:lnTo>
                    <a:pt x="1510" y="816"/>
                  </a:lnTo>
                  <a:lnTo>
                    <a:pt x="1508" y="816"/>
                  </a:lnTo>
                  <a:lnTo>
                    <a:pt x="1506" y="816"/>
                  </a:lnTo>
                  <a:lnTo>
                    <a:pt x="1503" y="816"/>
                  </a:lnTo>
                  <a:lnTo>
                    <a:pt x="1502" y="818"/>
                  </a:lnTo>
                  <a:lnTo>
                    <a:pt x="1500" y="818"/>
                  </a:lnTo>
                  <a:lnTo>
                    <a:pt x="1498" y="818"/>
                  </a:lnTo>
                  <a:lnTo>
                    <a:pt x="1496" y="818"/>
                  </a:lnTo>
                  <a:lnTo>
                    <a:pt x="1493" y="819"/>
                  </a:lnTo>
                  <a:lnTo>
                    <a:pt x="1491" y="819"/>
                  </a:lnTo>
                  <a:lnTo>
                    <a:pt x="1489" y="819"/>
                  </a:lnTo>
                  <a:lnTo>
                    <a:pt x="1488" y="819"/>
                  </a:lnTo>
                  <a:lnTo>
                    <a:pt x="1485" y="820"/>
                  </a:lnTo>
                  <a:lnTo>
                    <a:pt x="1484" y="820"/>
                  </a:lnTo>
                  <a:lnTo>
                    <a:pt x="1481" y="820"/>
                  </a:lnTo>
                  <a:lnTo>
                    <a:pt x="1478" y="820"/>
                  </a:lnTo>
                  <a:lnTo>
                    <a:pt x="1476" y="821"/>
                  </a:lnTo>
                  <a:lnTo>
                    <a:pt x="1475" y="821"/>
                  </a:lnTo>
                  <a:lnTo>
                    <a:pt x="1472" y="821"/>
                  </a:lnTo>
                  <a:lnTo>
                    <a:pt x="1469" y="821"/>
                  </a:lnTo>
                  <a:lnTo>
                    <a:pt x="1468" y="823"/>
                  </a:lnTo>
                  <a:lnTo>
                    <a:pt x="1465" y="823"/>
                  </a:lnTo>
                  <a:lnTo>
                    <a:pt x="1464" y="823"/>
                  </a:lnTo>
                  <a:lnTo>
                    <a:pt x="1461" y="823"/>
                  </a:lnTo>
                  <a:lnTo>
                    <a:pt x="1459" y="824"/>
                  </a:lnTo>
                  <a:lnTo>
                    <a:pt x="1457" y="824"/>
                  </a:lnTo>
                  <a:lnTo>
                    <a:pt x="1455" y="824"/>
                  </a:lnTo>
                  <a:lnTo>
                    <a:pt x="1452" y="825"/>
                  </a:lnTo>
                  <a:lnTo>
                    <a:pt x="1450" y="825"/>
                  </a:lnTo>
                  <a:lnTo>
                    <a:pt x="1448" y="825"/>
                  </a:lnTo>
                  <a:lnTo>
                    <a:pt x="1445" y="825"/>
                  </a:lnTo>
                  <a:lnTo>
                    <a:pt x="1444" y="827"/>
                  </a:lnTo>
                  <a:lnTo>
                    <a:pt x="1443" y="827"/>
                  </a:lnTo>
                  <a:lnTo>
                    <a:pt x="1440" y="827"/>
                  </a:lnTo>
                  <a:lnTo>
                    <a:pt x="1438" y="828"/>
                  </a:lnTo>
                  <a:lnTo>
                    <a:pt x="1435" y="828"/>
                  </a:lnTo>
                  <a:lnTo>
                    <a:pt x="1434" y="828"/>
                  </a:lnTo>
                  <a:lnTo>
                    <a:pt x="1433" y="828"/>
                  </a:lnTo>
                  <a:lnTo>
                    <a:pt x="1430" y="829"/>
                  </a:lnTo>
                  <a:lnTo>
                    <a:pt x="1428" y="829"/>
                  </a:lnTo>
                  <a:lnTo>
                    <a:pt x="1426" y="829"/>
                  </a:lnTo>
                  <a:lnTo>
                    <a:pt x="1424" y="829"/>
                  </a:lnTo>
                  <a:lnTo>
                    <a:pt x="1421" y="831"/>
                  </a:lnTo>
                  <a:lnTo>
                    <a:pt x="1420" y="831"/>
                  </a:lnTo>
                  <a:lnTo>
                    <a:pt x="1418" y="831"/>
                  </a:lnTo>
                  <a:lnTo>
                    <a:pt x="1416" y="831"/>
                  </a:lnTo>
                  <a:lnTo>
                    <a:pt x="1414" y="832"/>
                  </a:lnTo>
                  <a:lnTo>
                    <a:pt x="1411" y="832"/>
                  </a:lnTo>
                  <a:lnTo>
                    <a:pt x="1410" y="832"/>
                  </a:lnTo>
                  <a:lnTo>
                    <a:pt x="1407" y="832"/>
                  </a:lnTo>
                  <a:lnTo>
                    <a:pt x="1406" y="833"/>
                  </a:lnTo>
                  <a:lnTo>
                    <a:pt x="1404" y="833"/>
                  </a:lnTo>
                  <a:lnTo>
                    <a:pt x="1402" y="833"/>
                  </a:lnTo>
                  <a:lnTo>
                    <a:pt x="1400" y="833"/>
                  </a:lnTo>
                  <a:lnTo>
                    <a:pt x="1397" y="835"/>
                  </a:lnTo>
                  <a:lnTo>
                    <a:pt x="1394" y="835"/>
                  </a:lnTo>
                  <a:lnTo>
                    <a:pt x="1392" y="835"/>
                  </a:lnTo>
                  <a:lnTo>
                    <a:pt x="1390" y="835"/>
                  </a:lnTo>
                  <a:lnTo>
                    <a:pt x="1389" y="835"/>
                  </a:lnTo>
                  <a:lnTo>
                    <a:pt x="1386" y="836"/>
                  </a:lnTo>
                  <a:lnTo>
                    <a:pt x="1385" y="836"/>
                  </a:lnTo>
                  <a:lnTo>
                    <a:pt x="1382" y="836"/>
                  </a:lnTo>
                  <a:lnTo>
                    <a:pt x="1380" y="836"/>
                  </a:lnTo>
                  <a:lnTo>
                    <a:pt x="1377" y="837"/>
                  </a:lnTo>
                  <a:lnTo>
                    <a:pt x="1376" y="841"/>
                  </a:lnTo>
                  <a:lnTo>
                    <a:pt x="1373" y="840"/>
                  </a:lnTo>
                  <a:lnTo>
                    <a:pt x="1370" y="840"/>
                  </a:lnTo>
                  <a:lnTo>
                    <a:pt x="1365" y="837"/>
                  </a:lnTo>
                  <a:lnTo>
                    <a:pt x="1361" y="835"/>
                  </a:lnTo>
                  <a:lnTo>
                    <a:pt x="1361" y="831"/>
                  </a:lnTo>
                  <a:lnTo>
                    <a:pt x="1358" y="824"/>
                  </a:lnTo>
                  <a:lnTo>
                    <a:pt x="1358" y="819"/>
                  </a:lnTo>
                  <a:lnTo>
                    <a:pt x="1355" y="816"/>
                  </a:lnTo>
                  <a:lnTo>
                    <a:pt x="1355" y="811"/>
                  </a:lnTo>
                  <a:lnTo>
                    <a:pt x="1351" y="812"/>
                  </a:lnTo>
                  <a:lnTo>
                    <a:pt x="1348" y="812"/>
                  </a:lnTo>
                  <a:lnTo>
                    <a:pt x="1346" y="812"/>
                  </a:lnTo>
                  <a:lnTo>
                    <a:pt x="1344" y="812"/>
                  </a:lnTo>
                  <a:lnTo>
                    <a:pt x="1342" y="811"/>
                  </a:lnTo>
                  <a:lnTo>
                    <a:pt x="1339" y="811"/>
                  </a:lnTo>
                  <a:lnTo>
                    <a:pt x="1338" y="811"/>
                  </a:lnTo>
                  <a:lnTo>
                    <a:pt x="1335" y="811"/>
                  </a:lnTo>
                  <a:lnTo>
                    <a:pt x="1334" y="811"/>
                  </a:lnTo>
                  <a:lnTo>
                    <a:pt x="1331" y="811"/>
                  </a:lnTo>
                  <a:lnTo>
                    <a:pt x="1329" y="811"/>
                  </a:lnTo>
                  <a:lnTo>
                    <a:pt x="1327" y="811"/>
                  </a:lnTo>
                  <a:lnTo>
                    <a:pt x="1325" y="811"/>
                  </a:lnTo>
                  <a:lnTo>
                    <a:pt x="1322" y="810"/>
                  </a:lnTo>
                  <a:lnTo>
                    <a:pt x="1321" y="810"/>
                  </a:lnTo>
                  <a:lnTo>
                    <a:pt x="1318" y="810"/>
                  </a:lnTo>
                  <a:lnTo>
                    <a:pt x="1317" y="810"/>
                  </a:lnTo>
                  <a:lnTo>
                    <a:pt x="1314" y="810"/>
                  </a:lnTo>
                  <a:lnTo>
                    <a:pt x="1312" y="810"/>
                  </a:lnTo>
                  <a:lnTo>
                    <a:pt x="1311" y="810"/>
                  </a:lnTo>
                  <a:lnTo>
                    <a:pt x="1308" y="810"/>
                  </a:lnTo>
                  <a:lnTo>
                    <a:pt x="1307" y="810"/>
                  </a:lnTo>
                  <a:lnTo>
                    <a:pt x="1304" y="810"/>
                  </a:lnTo>
                  <a:lnTo>
                    <a:pt x="1300" y="808"/>
                  </a:lnTo>
                  <a:lnTo>
                    <a:pt x="1298" y="808"/>
                  </a:lnTo>
                  <a:lnTo>
                    <a:pt x="1295" y="808"/>
                  </a:lnTo>
                  <a:lnTo>
                    <a:pt x="1294" y="808"/>
                  </a:lnTo>
                  <a:lnTo>
                    <a:pt x="1290" y="808"/>
                  </a:lnTo>
                  <a:lnTo>
                    <a:pt x="1290" y="810"/>
                  </a:lnTo>
                  <a:lnTo>
                    <a:pt x="1290" y="811"/>
                  </a:lnTo>
                  <a:lnTo>
                    <a:pt x="1288" y="814"/>
                  </a:lnTo>
                  <a:lnTo>
                    <a:pt x="1288" y="815"/>
                  </a:lnTo>
                  <a:lnTo>
                    <a:pt x="1288" y="816"/>
                  </a:lnTo>
                  <a:lnTo>
                    <a:pt x="1288" y="818"/>
                  </a:lnTo>
                  <a:lnTo>
                    <a:pt x="1288" y="820"/>
                  </a:lnTo>
                  <a:lnTo>
                    <a:pt x="1288" y="821"/>
                  </a:lnTo>
                  <a:lnTo>
                    <a:pt x="1284" y="821"/>
                  </a:lnTo>
                  <a:lnTo>
                    <a:pt x="1281" y="821"/>
                  </a:lnTo>
                  <a:lnTo>
                    <a:pt x="1280" y="823"/>
                  </a:lnTo>
                  <a:lnTo>
                    <a:pt x="1279" y="823"/>
                  </a:lnTo>
                  <a:lnTo>
                    <a:pt x="1276" y="824"/>
                  </a:lnTo>
                  <a:lnTo>
                    <a:pt x="1273" y="824"/>
                  </a:lnTo>
                  <a:lnTo>
                    <a:pt x="1271" y="824"/>
                  </a:lnTo>
                  <a:lnTo>
                    <a:pt x="1269" y="825"/>
                  </a:lnTo>
                  <a:lnTo>
                    <a:pt x="1267" y="825"/>
                  </a:lnTo>
                  <a:lnTo>
                    <a:pt x="1266" y="827"/>
                  </a:lnTo>
                  <a:lnTo>
                    <a:pt x="1263" y="827"/>
                  </a:lnTo>
                  <a:lnTo>
                    <a:pt x="1262" y="828"/>
                  </a:lnTo>
                  <a:lnTo>
                    <a:pt x="1259" y="828"/>
                  </a:lnTo>
                  <a:lnTo>
                    <a:pt x="1257" y="828"/>
                  </a:lnTo>
                  <a:lnTo>
                    <a:pt x="1254" y="829"/>
                  </a:lnTo>
                  <a:lnTo>
                    <a:pt x="1253" y="829"/>
                  </a:lnTo>
                  <a:lnTo>
                    <a:pt x="1250" y="831"/>
                  </a:lnTo>
                  <a:lnTo>
                    <a:pt x="1249" y="831"/>
                  </a:lnTo>
                  <a:lnTo>
                    <a:pt x="1246" y="831"/>
                  </a:lnTo>
                  <a:lnTo>
                    <a:pt x="1242" y="833"/>
                  </a:lnTo>
                  <a:lnTo>
                    <a:pt x="1238" y="833"/>
                  </a:lnTo>
                  <a:lnTo>
                    <a:pt x="1235" y="835"/>
                  </a:lnTo>
                  <a:lnTo>
                    <a:pt x="1233" y="835"/>
                  </a:lnTo>
                  <a:lnTo>
                    <a:pt x="1230" y="836"/>
                  </a:lnTo>
                  <a:lnTo>
                    <a:pt x="1229" y="836"/>
                  </a:lnTo>
                  <a:lnTo>
                    <a:pt x="1228" y="836"/>
                  </a:lnTo>
                  <a:lnTo>
                    <a:pt x="1225" y="837"/>
                  </a:lnTo>
                  <a:lnTo>
                    <a:pt x="1223" y="837"/>
                  </a:lnTo>
                  <a:lnTo>
                    <a:pt x="1221" y="839"/>
                  </a:lnTo>
                  <a:lnTo>
                    <a:pt x="1219" y="840"/>
                  </a:lnTo>
                  <a:lnTo>
                    <a:pt x="1218" y="841"/>
                  </a:lnTo>
                  <a:lnTo>
                    <a:pt x="1218" y="842"/>
                  </a:lnTo>
                  <a:lnTo>
                    <a:pt x="1216" y="844"/>
                  </a:lnTo>
                  <a:lnTo>
                    <a:pt x="1215" y="845"/>
                  </a:lnTo>
                  <a:lnTo>
                    <a:pt x="1215" y="848"/>
                  </a:lnTo>
                  <a:lnTo>
                    <a:pt x="1213" y="849"/>
                  </a:lnTo>
                  <a:lnTo>
                    <a:pt x="1213" y="850"/>
                  </a:lnTo>
                  <a:lnTo>
                    <a:pt x="1212" y="852"/>
                  </a:lnTo>
                  <a:lnTo>
                    <a:pt x="1211" y="853"/>
                  </a:lnTo>
                  <a:lnTo>
                    <a:pt x="1211" y="856"/>
                  </a:lnTo>
                  <a:lnTo>
                    <a:pt x="1209" y="857"/>
                  </a:lnTo>
                  <a:lnTo>
                    <a:pt x="1208" y="858"/>
                  </a:lnTo>
                  <a:lnTo>
                    <a:pt x="1208" y="859"/>
                  </a:lnTo>
                  <a:lnTo>
                    <a:pt x="1206" y="862"/>
                  </a:lnTo>
                  <a:lnTo>
                    <a:pt x="1205" y="863"/>
                  </a:lnTo>
                  <a:lnTo>
                    <a:pt x="1205" y="865"/>
                  </a:lnTo>
                  <a:lnTo>
                    <a:pt x="1204" y="866"/>
                  </a:lnTo>
                  <a:lnTo>
                    <a:pt x="1204" y="869"/>
                  </a:lnTo>
                  <a:lnTo>
                    <a:pt x="1202" y="870"/>
                  </a:lnTo>
                  <a:lnTo>
                    <a:pt x="1201" y="871"/>
                  </a:lnTo>
                  <a:lnTo>
                    <a:pt x="1201" y="873"/>
                  </a:lnTo>
                  <a:lnTo>
                    <a:pt x="1199" y="874"/>
                  </a:lnTo>
                  <a:lnTo>
                    <a:pt x="1198" y="876"/>
                  </a:lnTo>
                  <a:lnTo>
                    <a:pt x="1198" y="878"/>
                  </a:lnTo>
                  <a:lnTo>
                    <a:pt x="1201" y="880"/>
                  </a:lnTo>
                  <a:lnTo>
                    <a:pt x="1204" y="880"/>
                  </a:lnTo>
                  <a:lnTo>
                    <a:pt x="1206" y="883"/>
                  </a:lnTo>
                  <a:lnTo>
                    <a:pt x="1204" y="884"/>
                  </a:lnTo>
                  <a:lnTo>
                    <a:pt x="1202" y="886"/>
                  </a:lnTo>
                  <a:lnTo>
                    <a:pt x="1201" y="887"/>
                  </a:lnTo>
                  <a:lnTo>
                    <a:pt x="1199" y="888"/>
                  </a:lnTo>
                  <a:lnTo>
                    <a:pt x="1198" y="888"/>
                  </a:lnTo>
                  <a:lnTo>
                    <a:pt x="1195" y="891"/>
                  </a:lnTo>
                  <a:lnTo>
                    <a:pt x="1192" y="891"/>
                  </a:lnTo>
                  <a:lnTo>
                    <a:pt x="1191" y="892"/>
                  </a:lnTo>
                  <a:lnTo>
                    <a:pt x="1189" y="894"/>
                  </a:lnTo>
                  <a:lnTo>
                    <a:pt x="1187" y="895"/>
                  </a:lnTo>
                  <a:lnTo>
                    <a:pt x="1184" y="897"/>
                  </a:lnTo>
                  <a:lnTo>
                    <a:pt x="1181" y="900"/>
                  </a:lnTo>
                  <a:lnTo>
                    <a:pt x="1178" y="901"/>
                  </a:lnTo>
                  <a:lnTo>
                    <a:pt x="1174" y="904"/>
                  </a:lnTo>
                  <a:lnTo>
                    <a:pt x="1171" y="905"/>
                  </a:lnTo>
                  <a:lnTo>
                    <a:pt x="1170" y="907"/>
                  </a:lnTo>
                  <a:lnTo>
                    <a:pt x="1165" y="909"/>
                  </a:lnTo>
                  <a:lnTo>
                    <a:pt x="1163" y="911"/>
                  </a:lnTo>
                  <a:lnTo>
                    <a:pt x="1157" y="913"/>
                  </a:lnTo>
                  <a:lnTo>
                    <a:pt x="1158" y="916"/>
                  </a:lnTo>
                  <a:lnTo>
                    <a:pt x="1161" y="916"/>
                  </a:lnTo>
                  <a:lnTo>
                    <a:pt x="1163" y="916"/>
                  </a:lnTo>
                  <a:lnTo>
                    <a:pt x="1165" y="916"/>
                  </a:lnTo>
                  <a:lnTo>
                    <a:pt x="1171" y="916"/>
                  </a:lnTo>
                  <a:lnTo>
                    <a:pt x="1174" y="916"/>
                  </a:lnTo>
                  <a:lnTo>
                    <a:pt x="1177" y="916"/>
                  </a:lnTo>
                  <a:lnTo>
                    <a:pt x="1180" y="916"/>
                  </a:lnTo>
                  <a:lnTo>
                    <a:pt x="1182" y="916"/>
                  </a:lnTo>
                  <a:lnTo>
                    <a:pt x="1184" y="916"/>
                  </a:lnTo>
                  <a:lnTo>
                    <a:pt x="1185" y="916"/>
                  </a:lnTo>
                  <a:lnTo>
                    <a:pt x="1187" y="916"/>
                  </a:lnTo>
                  <a:lnTo>
                    <a:pt x="1189" y="916"/>
                  </a:lnTo>
                  <a:lnTo>
                    <a:pt x="1191" y="916"/>
                  </a:lnTo>
                  <a:lnTo>
                    <a:pt x="1195" y="916"/>
                  </a:lnTo>
                  <a:lnTo>
                    <a:pt x="1199" y="916"/>
                  </a:lnTo>
                  <a:lnTo>
                    <a:pt x="1202" y="916"/>
                  </a:lnTo>
                  <a:lnTo>
                    <a:pt x="1206" y="916"/>
                  </a:lnTo>
                  <a:lnTo>
                    <a:pt x="1213" y="917"/>
                  </a:lnTo>
                  <a:lnTo>
                    <a:pt x="1213" y="920"/>
                  </a:lnTo>
                  <a:lnTo>
                    <a:pt x="1213" y="921"/>
                  </a:lnTo>
                  <a:lnTo>
                    <a:pt x="1212" y="924"/>
                  </a:lnTo>
                  <a:lnTo>
                    <a:pt x="1212" y="925"/>
                  </a:lnTo>
                  <a:lnTo>
                    <a:pt x="1212" y="928"/>
                  </a:lnTo>
                  <a:lnTo>
                    <a:pt x="1212" y="929"/>
                  </a:lnTo>
                  <a:lnTo>
                    <a:pt x="1211" y="934"/>
                  </a:lnTo>
                  <a:lnTo>
                    <a:pt x="1215" y="934"/>
                  </a:lnTo>
                  <a:lnTo>
                    <a:pt x="1216" y="938"/>
                  </a:lnTo>
                  <a:lnTo>
                    <a:pt x="1219" y="938"/>
                  </a:lnTo>
                  <a:lnTo>
                    <a:pt x="1218" y="942"/>
                  </a:lnTo>
                  <a:lnTo>
                    <a:pt x="1218" y="943"/>
                  </a:lnTo>
                  <a:lnTo>
                    <a:pt x="1216" y="945"/>
                  </a:lnTo>
                  <a:lnTo>
                    <a:pt x="1216" y="947"/>
                  </a:lnTo>
                  <a:lnTo>
                    <a:pt x="1215" y="947"/>
                  </a:lnTo>
                  <a:lnTo>
                    <a:pt x="1212" y="947"/>
                  </a:lnTo>
                  <a:lnTo>
                    <a:pt x="1211" y="947"/>
                  </a:lnTo>
                  <a:lnTo>
                    <a:pt x="1209" y="947"/>
                  </a:lnTo>
                  <a:lnTo>
                    <a:pt x="1206" y="947"/>
                  </a:lnTo>
                  <a:lnTo>
                    <a:pt x="1205" y="947"/>
                  </a:lnTo>
                  <a:lnTo>
                    <a:pt x="1202" y="947"/>
                  </a:lnTo>
                  <a:lnTo>
                    <a:pt x="1201" y="947"/>
                  </a:lnTo>
                  <a:lnTo>
                    <a:pt x="1199" y="947"/>
                  </a:lnTo>
                  <a:lnTo>
                    <a:pt x="1197" y="947"/>
                  </a:lnTo>
                  <a:lnTo>
                    <a:pt x="1195" y="947"/>
                  </a:lnTo>
                  <a:lnTo>
                    <a:pt x="1194" y="947"/>
                  </a:lnTo>
                  <a:lnTo>
                    <a:pt x="1191" y="947"/>
                  </a:lnTo>
                  <a:lnTo>
                    <a:pt x="1189" y="947"/>
                  </a:lnTo>
                  <a:lnTo>
                    <a:pt x="1187" y="947"/>
                  </a:lnTo>
                  <a:lnTo>
                    <a:pt x="1185" y="947"/>
                  </a:lnTo>
                  <a:lnTo>
                    <a:pt x="1184" y="947"/>
                  </a:lnTo>
                  <a:lnTo>
                    <a:pt x="1182" y="947"/>
                  </a:lnTo>
                  <a:lnTo>
                    <a:pt x="1180" y="947"/>
                  </a:lnTo>
                  <a:lnTo>
                    <a:pt x="1180" y="951"/>
                  </a:lnTo>
                  <a:lnTo>
                    <a:pt x="1181" y="952"/>
                  </a:lnTo>
                  <a:lnTo>
                    <a:pt x="1182" y="954"/>
                  </a:lnTo>
                  <a:lnTo>
                    <a:pt x="1184" y="958"/>
                  </a:lnTo>
                  <a:lnTo>
                    <a:pt x="1185" y="959"/>
                  </a:lnTo>
                  <a:lnTo>
                    <a:pt x="1187" y="960"/>
                  </a:lnTo>
                  <a:lnTo>
                    <a:pt x="1188" y="962"/>
                  </a:lnTo>
                  <a:lnTo>
                    <a:pt x="1189" y="963"/>
                  </a:lnTo>
                  <a:lnTo>
                    <a:pt x="1191" y="964"/>
                  </a:lnTo>
                  <a:lnTo>
                    <a:pt x="1192" y="966"/>
                  </a:lnTo>
                  <a:lnTo>
                    <a:pt x="1194" y="967"/>
                  </a:lnTo>
                  <a:lnTo>
                    <a:pt x="1195" y="968"/>
                  </a:lnTo>
                  <a:lnTo>
                    <a:pt x="1197" y="970"/>
                  </a:lnTo>
                  <a:lnTo>
                    <a:pt x="1198" y="971"/>
                  </a:lnTo>
                  <a:lnTo>
                    <a:pt x="1198" y="972"/>
                  </a:lnTo>
                  <a:lnTo>
                    <a:pt x="1199" y="973"/>
                  </a:lnTo>
                  <a:lnTo>
                    <a:pt x="1201" y="975"/>
                  </a:lnTo>
                  <a:lnTo>
                    <a:pt x="1202" y="976"/>
                  </a:lnTo>
                  <a:lnTo>
                    <a:pt x="1204" y="980"/>
                  </a:lnTo>
                  <a:lnTo>
                    <a:pt x="1201" y="980"/>
                  </a:lnTo>
                  <a:lnTo>
                    <a:pt x="1199" y="981"/>
                  </a:lnTo>
                  <a:lnTo>
                    <a:pt x="1197" y="981"/>
                  </a:lnTo>
                  <a:lnTo>
                    <a:pt x="1195" y="981"/>
                  </a:lnTo>
                  <a:lnTo>
                    <a:pt x="1192" y="983"/>
                  </a:lnTo>
                  <a:lnTo>
                    <a:pt x="1191" y="983"/>
                  </a:lnTo>
                  <a:lnTo>
                    <a:pt x="1188" y="983"/>
                  </a:lnTo>
                  <a:lnTo>
                    <a:pt x="1187" y="984"/>
                  </a:lnTo>
                  <a:lnTo>
                    <a:pt x="1184" y="984"/>
                  </a:lnTo>
                  <a:lnTo>
                    <a:pt x="1181" y="985"/>
                  </a:lnTo>
                  <a:lnTo>
                    <a:pt x="1180" y="985"/>
                  </a:lnTo>
                  <a:lnTo>
                    <a:pt x="1177" y="987"/>
                  </a:lnTo>
                  <a:lnTo>
                    <a:pt x="1174" y="987"/>
                  </a:lnTo>
                  <a:lnTo>
                    <a:pt x="1172" y="987"/>
                  </a:lnTo>
                  <a:lnTo>
                    <a:pt x="1172" y="990"/>
                  </a:lnTo>
                  <a:lnTo>
                    <a:pt x="1172" y="992"/>
                  </a:lnTo>
                  <a:lnTo>
                    <a:pt x="1174" y="994"/>
                  </a:lnTo>
                  <a:lnTo>
                    <a:pt x="1174" y="996"/>
                  </a:lnTo>
                  <a:lnTo>
                    <a:pt x="1174" y="998"/>
                  </a:lnTo>
                  <a:lnTo>
                    <a:pt x="1174" y="1000"/>
                  </a:lnTo>
                  <a:lnTo>
                    <a:pt x="1174" y="1001"/>
                  </a:lnTo>
                  <a:lnTo>
                    <a:pt x="1175" y="1002"/>
                  </a:lnTo>
                  <a:lnTo>
                    <a:pt x="1175" y="1005"/>
                  </a:lnTo>
                  <a:lnTo>
                    <a:pt x="1175" y="1006"/>
                  </a:lnTo>
                  <a:lnTo>
                    <a:pt x="1175" y="1009"/>
                  </a:lnTo>
                  <a:lnTo>
                    <a:pt x="1177" y="1010"/>
                  </a:lnTo>
                  <a:lnTo>
                    <a:pt x="1177" y="1011"/>
                  </a:lnTo>
                  <a:lnTo>
                    <a:pt x="1177" y="1014"/>
                  </a:lnTo>
                  <a:lnTo>
                    <a:pt x="1177" y="1015"/>
                  </a:lnTo>
                  <a:lnTo>
                    <a:pt x="1178" y="1017"/>
                  </a:lnTo>
                  <a:lnTo>
                    <a:pt x="1178" y="1019"/>
                  </a:lnTo>
                  <a:lnTo>
                    <a:pt x="1178" y="1021"/>
                  </a:lnTo>
                  <a:lnTo>
                    <a:pt x="1178" y="1022"/>
                  </a:lnTo>
                  <a:lnTo>
                    <a:pt x="1180" y="1025"/>
                  </a:lnTo>
                  <a:lnTo>
                    <a:pt x="1181" y="1023"/>
                  </a:lnTo>
                  <a:lnTo>
                    <a:pt x="1184" y="1023"/>
                  </a:lnTo>
                  <a:lnTo>
                    <a:pt x="1185" y="1023"/>
                  </a:lnTo>
                  <a:lnTo>
                    <a:pt x="1188" y="1023"/>
                  </a:lnTo>
                  <a:lnTo>
                    <a:pt x="1189" y="1023"/>
                  </a:lnTo>
                  <a:lnTo>
                    <a:pt x="1192" y="1022"/>
                  </a:lnTo>
                  <a:lnTo>
                    <a:pt x="1194" y="1022"/>
                  </a:lnTo>
                  <a:lnTo>
                    <a:pt x="1197" y="1022"/>
                  </a:lnTo>
                  <a:lnTo>
                    <a:pt x="1198" y="1022"/>
                  </a:lnTo>
                  <a:lnTo>
                    <a:pt x="1201" y="1022"/>
                  </a:lnTo>
                  <a:lnTo>
                    <a:pt x="1202" y="1021"/>
                  </a:lnTo>
                  <a:lnTo>
                    <a:pt x="1204" y="1021"/>
                  </a:lnTo>
                  <a:lnTo>
                    <a:pt x="1206" y="1021"/>
                  </a:lnTo>
                  <a:lnTo>
                    <a:pt x="1208" y="1021"/>
                  </a:lnTo>
                  <a:lnTo>
                    <a:pt x="1211" y="1021"/>
                  </a:lnTo>
                  <a:lnTo>
                    <a:pt x="1212" y="1021"/>
                  </a:lnTo>
                  <a:lnTo>
                    <a:pt x="1213" y="1019"/>
                  </a:lnTo>
                  <a:lnTo>
                    <a:pt x="1216" y="1019"/>
                  </a:lnTo>
                  <a:lnTo>
                    <a:pt x="1218" y="1019"/>
                  </a:lnTo>
                  <a:lnTo>
                    <a:pt x="1221" y="1019"/>
                  </a:lnTo>
                  <a:lnTo>
                    <a:pt x="1222" y="1018"/>
                  </a:lnTo>
                  <a:lnTo>
                    <a:pt x="1223" y="1017"/>
                  </a:lnTo>
                  <a:lnTo>
                    <a:pt x="1226" y="1015"/>
                  </a:lnTo>
                  <a:lnTo>
                    <a:pt x="1228" y="1014"/>
                  </a:lnTo>
                  <a:lnTo>
                    <a:pt x="1229" y="1013"/>
                  </a:lnTo>
                  <a:lnTo>
                    <a:pt x="1230" y="1011"/>
                  </a:lnTo>
                  <a:lnTo>
                    <a:pt x="1232" y="1010"/>
                  </a:lnTo>
                  <a:lnTo>
                    <a:pt x="1235" y="1010"/>
                  </a:lnTo>
                  <a:lnTo>
                    <a:pt x="1238" y="1011"/>
                  </a:lnTo>
                  <a:lnTo>
                    <a:pt x="1240" y="1011"/>
                  </a:lnTo>
                  <a:lnTo>
                    <a:pt x="1242" y="1013"/>
                  </a:lnTo>
                  <a:lnTo>
                    <a:pt x="1245" y="1014"/>
                  </a:lnTo>
                  <a:lnTo>
                    <a:pt x="1246" y="1014"/>
                  </a:lnTo>
                  <a:lnTo>
                    <a:pt x="1247" y="1015"/>
                  </a:lnTo>
                  <a:lnTo>
                    <a:pt x="1250" y="1017"/>
                  </a:lnTo>
                  <a:lnTo>
                    <a:pt x="1252" y="1018"/>
                  </a:lnTo>
                  <a:lnTo>
                    <a:pt x="1253" y="1019"/>
                  </a:lnTo>
                  <a:lnTo>
                    <a:pt x="1256" y="1019"/>
                  </a:lnTo>
                  <a:lnTo>
                    <a:pt x="1257" y="1021"/>
                  </a:lnTo>
                  <a:lnTo>
                    <a:pt x="1259" y="1022"/>
                  </a:lnTo>
                  <a:lnTo>
                    <a:pt x="1260" y="1023"/>
                  </a:lnTo>
                  <a:lnTo>
                    <a:pt x="1266" y="1023"/>
                  </a:lnTo>
                  <a:lnTo>
                    <a:pt x="1266" y="1025"/>
                  </a:lnTo>
                  <a:lnTo>
                    <a:pt x="1266" y="1026"/>
                  </a:lnTo>
                  <a:lnTo>
                    <a:pt x="1269" y="1027"/>
                  </a:lnTo>
                  <a:lnTo>
                    <a:pt x="1270" y="1027"/>
                  </a:lnTo>
                  <a:lnTo>
                    <a:pt x="1271" y="1028"/>
                  </a:lnTo>
                  <a:lnTo>
                    <a:pt x="1273" y="1030"/>
                  </a:lnTo>
                  <a:lnTo>
                    <a:pt x="1276" y="1030"/>
                  </a:lnTo>
                  <a:lnTo>
                    <a:pt x="1277" y="1031"/>
                  </a:lnTo>
                  <a:lnTo>
                    <a:pt x="1279" y="1032"/>
                  </a:lnTo>
                  <a:lnTo>
                    <a:pt x="1280" y="1032"/>
                  </a:lnTo>
                  <a:lnTo>
                    <a:pt x="1283" y="1034"/>
                  </a:lnTo>
                  <a:lnTo>
                    <a:pt x="1284" y="1034"/>
                  </a:lnTo>
                  <a:lnTo>
                    <a:pt x="1287" y="1032"/>
                  </a:lnTo>
                  <a:lnTo>
                    <a:pt x="1288" y="1032"/>
                  </a:lnTo>
                  <a:lnTo>
                    <a:pt x="1290" y="1034"/>
                  </a:lnTo>
                  <a:lnTo>
                    <a:pt x="1293" y="1034"/>
                  </a:lnTo>
                  <a:lnTo>
                    <a:pt x="1295" y="1036"/>
                  </a:lnTo>
                  <a:lnTo>
                    <a:pt x="1297" y="1036"/>
                  </a:lnTo>
                  <a:lnTo>
                    <a:pt x="1298" y="1038"/>
                  </a:lnTo>
                  <a:lnTo>
                    <a:pt x="1300" y="1039"/>
                  </a:lnTo>
                  <a:lnTo>
                    <a:pt x="1301" y="1039"/>
                  </a:lnTo>
                  <a:lnTo>
                    <a:pt x="1304" y="1042"/>
                  </a:lnTo>
                  <a:lnTo>
                    <a:pt x="1308" y="1040"/>
                  </a:lnTo>
                  <a:lnTo>
                    <a:pt x="1312" y="1040"/>
                  </a:lnTo>
                  <a:lnTo>
                    <a:pt x="1314" y="1038"/>
                  </a:lnTo>
                  <a:lnTo>
                    <a:pt x="1317" y="1036"/>
                  </a:lnTo>
                  <a:lnTo>
                    <a:pt x="1318" y="1036"/>
                  </a:lnTo>
                  <a:lnTo>
                    <a:pt x="1320" y="1035"/>
                  </a:lnTo>
                  <a:lnTo>
                    <a:pt x="1322" y="1034"/>
                  </a:lnTo>
                  <a:lnTo>
                    <a:pt x="1324" y="1034"/>
                  </a:lnTo>
                  <a:lnTo>
                    <a:pt x="1325" y="1032"/>
                  </a:lnTo>
                  <a:lnTo>
                    <a:pt x="1328" y="1031"/>
                  </a:lnTo>
                  <a:lnTo>
                    <a:pt x="1329" y="1031"/>
                  </a:lnTo>
                  <a:lnTo>
                    <a:pt x="1331" y="1030"/>
                  </a:lnTo>
                  <a:lnTo>
                    <a:pt x="1334" y="1030"/>
                  </a:lnTo>
                  <a:lnTo>
                    <a:pt x="1335" y="1028"/>
                  </a:lnTo>
                  <a:lnTo>
                    <a:pt x="1336" y="1027"/>
                  </a:lnTo>
                  <a:lnTo>
                    <a:pt x="1339" y="1027"/>
                  </a:lnTo>
                  <a:lnTo>
                    <a:pt x="1341" y="1026"/>
                  </a:lnTo>
                  <a:lnTo>
                    <a:pt x="1344" y="1025"/>
                  </a:lnTo>
                  <a:lnTo>
                    <a:pt x="1345" y="1023"/>
                  </a:lnTo>
                  <a:lnTo>
                    <a:pt x="1346" y="1023"/>
                  </a:lnTo>
                  <a:lnTo>
                    <a:pt x="1348" y="1022"/>
                  </a:lnTo>
                  <a:lnTo>
                    <a:pt x="1351" y="1021"/>
                  </a:lnTo>
                  <a:lnTo>
                    <a:pt x="1352" y="1021"/>
                  </a:lnTo>
                  <a:lnTo>
                    <a:pt x="1353" y="1019"/>
                  </a:lnTo>
                  <a:lnTo>
                    <a:pt x="1356" y="1019"/>
                  </a:lnTo>
                  <a:lnTo>
                    <a:pt x="1358" y="1018"/>
                  </a:lnTo>
                  <a:lnTo>
                    <a:pt x="1359" y="1017"/>
                  </a:lnTo>
                  <a:lnTo>
                    <a:pt x="1361" y="1017"/>
                  </a:lnTo>
                  <a:lnTo>
                    <a:pt x="1363" y="1015"/>
                  </a:lnTo>
                  <a:lnTo>
                    <a:pt x="1365" y="1014"/>
                  </a:lnTo>
                  <a:lnTo>
                    <a:pt x="1368" y="1014"/>
                  </a:lnTo>
                  <a:lnTo>
                    <a:pt x="1369" y="1013"/>
                  </a:lnTo>
                  <a:lnTo>
                    <a:pt x="1370" y="1013"/>
                  </a:lnTo>
                  <a:lnTo>
                    <a:pt x="1372" y="1011"/>
                  </a:lnTo>
                  <a:lnTo>
                    <a:pt x="1375" y="1011"/>
                  </a:lnTo>
                  <a:lnTo>
                    <a:pt x="1376" y="1010"/>
                  </a:lnTo>
                  <a:lnTo>
                    <a:pt x="1377" y="1009"/>
                  </a:lnTo>
                  <a:lnTo>
                    <a:pt x="1379" y="1009"/>
                  </a:lnTo>
                  <a:lnTo>
                    <a:pt x="1382" y="1008"/>
                  </a:lnTo>
                  <a:lnTo>
                    <a:pt x="1383" y="1008"/>
                  </a:lnTo>
                  <a:lnTo>
                    <a:pt x="1385" y="1006"/>
                  </a:lnTo>
                  <a:lnTo>
                    <a:pt x="1387" y="1006"/>
                  </a:lnTo>
                  <a:lnTo>
                    <a:pt x="1389" y="1005"/>
                  </a:lnTo>
                  <a:lnTo>
                    <a:pt x="1390" y="1004"/>
                  </a:lnTo>
                  <a:lnTo>
                    <a:pt x="1392" y="1004"/>
                  </a:lnTo>
                  <a:lnTo>
                    <a:pt x="1393" y="1002"/>
                  </a:lnTo>
                  <a:lnTo>
                    <a:pt x="1396" y="1002"/>
                  </a:lnTo>
                  <a:lnTo>
                    <a:pt x="1397" y="1001"/>
                  </a:lnTo>
                  <a:lnTo>
                    <a:pt x="1399" y="1001"/>
                  </a:lnTo>
                  <a:lnTo>
                    <a:pt x="1400" y="1001"/>
                  </a:lnTo>
                  <a:lnTo>
                    <a:pt x="1403" y="1001"/>
                  </a:lnTo>
                  <a:lnTo>
                    <a:pt x="1404" y="1002"/>
                  </a:lnTo>
                  <a:lnTo>
                    <a:pt x="1406" y="1004"/>
                  </a:lnTo>
                  <a:lnTo>
                    <a:pt x="1409" y="1005"/>
                  </a:lnTo>
                  <a:lnTo>
                    <a:pt x="1411" y="1006"/>
                  </a:lnTo>
                  <a:lnTo>
                    <a:pt x="1416" y="1008"/>
                  </a:lnTo>
                  <a:lnTo>
                    <a:pt x="1420" y="1006"/>
                  </a:lnTo>
                  <a:lnTo>
                    <a:pt x="1424" y="1008"/>
                  </a:lnTo>
                  <a:lnTo>
                    <a:pt x="1426" y="1006"/>
                  </a:lnTo>
                  <a:lnTo>
                    <a:pt x="1427" y="1002"/>
                  </a:lnTo>
                  <a:lnTo>
                    <a:pt x="1433" y="1000"/>
                  </a:lnTo>
                  <a:lnTo>
                    <a:pt x="1435" y="997"/>
                  </a:lnTo>
                  <a:lnTo>
                    <a:pt x="1441" y="994"/>
                  </a:lnTo>
                  <a:lnTo>
                    <a:pt x="1444" y="992"/>
                  </a:lnTo>
                  <a:lnTo>
                    <a:pt x="1445" y="990"/>
                  </a:lnTo>
                  <a:lnTo>
                    <a:pt x="1448" y="988"/>
                  </a:lnTo>
                  <a:lnTo>
                    <a:pt x="1451" y="989"/>
                  </a:lnTo>
                  <a:lnTo>
                    <a:pt x="1455" y="988"/>
                  </a:lnTo>
                  <a:lnTo>
                    <a:pt x="1459" y="985"/>
                  </a:lnTo>
                  <a:lnTo>
                    <a:pt x="1464" y="983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32" name="Rectangle 208"/>
            <p:cNvSpPr>
              <a:spLocks noChangeArrowheads="1"/>
            </p:cNvSpPr>
            <p:nvPr/>
          </p:nvSpPr>
          <p:spPr bwMode="auto">
            <a:xfrm>
              <a:off x="6488539" y="2031700"/>
              <a:ext cx="24555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bialski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3" name="Freeform 209"/>
            <p:cNvSpPr>
              <a:spLocks/>
            </p:cNvSpPr>
            <p:nvPr/>
          </p:nvSpPr>
          <p:spPr bwMode="auto">
            <a:xfrm>
              <a:off x="5827940" y="2376942"/>
              <a:ext cx="896938" cy="715962"/>
            </a:xfrm>
            <a:custGeom>
              <a:avLst/>
              <a:gdLst/>
              <a:ahLst/>
              <a:cxnLst>
                <a:cxn ang="0">
                  <a:pos x="630" y="835"/>
                </a:cxn>
                <a:cxn ang="0">
                  <a:pos x="564" y="818"/>
                </a:cxn>
                <a:cxn ang="0">
                  <a:pos x="565" y="902"/>
                </a:cxn>
                <a:cxn ang="0">
                  <a:pos x="476" y="946"/>
                </a:cxn>
                <a:cxn ang="0">
                  <a:pos x="392" y="985"/>
                </a:cxn>
                <a:cxn ang="0">
                  <a:pos x="321" y="935"/>
                </a:cxn>
                <a:cxn ang="0">
                  <a:pos x="319" y="854"/>
                </a:cxn>
                <a:cxn ang="0">
                  <a:pos x="237" y="821"/>
                </a:cxn>
                <a:cxn ang="0">
                  <a:pos x="140" y="795"/>
                </a:cxn>
                <a:cxn ang="0">
                  <a:pos x="54" y="744"/>
                </a:cxn>
                <a:cxn ang="0">
                  <a:pos x="34" y="665"/>
                </a:cxn>
                <a:cxn ang="0">
                  <a:pos x="14" y="605"/>
                </a:cxn>
                <a:cxn ang="0">
                  <a:pos x="100" y="592"/>
                </a:cxn>
                <a:cxn ang="0">
                  <a:pos x="138" y="516"/>
                </a:cxn>
                <a:cxn ang="0">
                  <a:pos x="150" y="424"/>
                </a:cxn>
                <a:cxn ang="0">
                  <a:pos x="229" y="433"/>
                </a:cxn>
                <a:cxn ang="0">
                  <a:pos x="287" y="390"/>
                </a:cxn>
                <a:cxn ang="0">
                  <a:pos x="335" y="297"/>
                </a:cxn>
                <a:cxn ang="0">
                  <a:pos x="387" y="225"/>
                </a:cxn>
                <a:cxn ang="0">
                  <a:pos x="475" y="213"/>
                </a:cxn>
                <a:cxn ang="0">
                  <a:pos x="556" y="182"/>
                </a:cxn>
                <a:cxn ang="0">
                  <a:pos x="621" y="123"/>
                </a:cxn>
                <a:cxn ang="0">
                  <a:pos x="666" y="47"/>
                </a:cxn>
                <a:cxn ang="0">
                  <a:pos x="727" y="6"/>
                </a:cxn>
                <a:cxn ang="0">
                  <a:pos x="787" y="60"/>
                </a:cxn>
                <a:cxn ang="0">
                  <a:pos x="910" y="48"/>
                </a:cxn>
                <a:cxn ang="0">
                  <a:pos x="977" y="123"/>
                </a:cxn>
                <a:cxn ang="0">
                  <a:pos x="1124" y="107"/>
                </a:cxn>
                <a:cxn ang="0">
                  <a:pos x="1196" y="167"/>
                </a:cxn>
                <a:cxn ang="0">
                  <a:pos x="1247" y="247"/>
                </a:cxn>
                <a:cxn ang="0">
                  <a:pos x="1301" y="294"/>
                </a:cxn>
                <a:cxn ang="0">
                  <a:pos x="1422" y="237"/>
                </a:cxn>
                <a:cxn ang="0">
                  <a:pos x="1528" y="279"/>
                </a:cxn>
                <a:cxn ang="0">
                  <a:pos x="1614" y="317"/>
                </a:cxn>
                <a:cxn ang="0">
                  <a:pos x="1667" y="389"/>
                </a:cxn>
                <a:cxn ang="0">
                  <a:pos x="1684" y="477"/>
                </a:cxn>
                <a:cxn ang="0">
                  <a:pos x="1636" y="533"/>
                </a:cxn>
                <a:cxn ang="0">
                  <a:pos x="1511" y="532"/>
                </a:cxn>
                <a:cxn ang="0">
                  <a:pos x="1496" y="611"/>
                </a:cxn>
                <a:cxn ang="0">
                  <a:pos x="1453" y="579"/>
                </a:cxn>
                <a:cxn ang="0">
                  <a:pos x="1364" y="636"/>
                </a:cxn>
                <a:cxn ang="0">
                  <a:pos x="1335" y="718"/>
                </a:cxn>
                <a:cxn ang="0">
                  <a:pos x="1278" y="767"/>
                </a:cxn>
                <a:cxn ang="0">
                  <a:pos x="1326" y="856"/>
                </a:cxn>
                <a:cxn ang="0">
                  <a:pos x="1378" y="923"/>
                </a:cxn>
                <a:cxn ang="0">
                  <a:pos x="1441" y="985"/>
                </a:cxn>
                <a:cxn ang="0">
                  <a:pos x="1419" y="1071"/>
                </a:cxn>
                <a:cxn ang="0">
                  <a:pos x="1327" y="1146"/>
                </a:cxn>
                <a:cxn ang="0">
                  <a:pos x="1166" y="1138"/>
                </a:cxn>
                <a:cxn ang="0">
                  <a:pos x="1118" y="1193"/>
                </a:cxn>
                <a:cxn ang="0">
                  <a:pos x="1086" y="1243"/>
                </a:cxn>
                <a:cxn ang="0">
                  <a:pos x="1070" y="1324"/>
                </a:cxn>
                <a:cxn ang="0">
                  <a:pos x="1021" y="1295"/>
                </a:cxn>
                <a:cxn ang="0">
                  <a:pos x="951" y="1269"/>
                </a:cxn>
                <a:cxn ang="0">
                  <a:pos x="888" y="1312"/>
                </a:cxn>
                <a:cxn ang="0">
                  <a:pos x="851" y="1239"/>
                </a:cxn>
                <a:cxn ang="0">
                  <a:pos x="834" y="1163"/>
                </a:cxn>
                <a:cxn ang="0">
                  <a:pos x="892" y="1113"/>
                </a:cxn>
                <a:cxn ang="0">
                  <a:pos x="895" y="1099"/>
                </a:cxn>
                <a:cxn ang="0">
                  <a:pos x="943" y="1039"/>
                </a:cxn>
                <a:cxn ang="0">
                  <a:pos x="899" y="972"/>
                </a:cxn>
                <a:cxn ang="0">
                  <a:pos x="824" y="940"/>
                </a:cxn>
                <a:cxn ang="0">
                  <a:pos x="724" y="898"/>
                </a:cxn>
              </a:cxnLst>
              <a:rect l="0" t="0" r="r" b="b"/>
              <a:pathLst>
                <a:path w="1695" h="1353">
                  <a:moveTo>
                    <a:pt x="674" y="880"/>
                  </a:moveTo>
                  <a:lnTo>
                    <a:pt x="674" y="877"/>
                  </a:lnTo>
                  <a:lnTo>
                    <a:pt x="674" y="876"/>
                  </a:lnTo>
                  <a:lnTo>
                    <a:pt x="673" y="875"/>
                  </a:lnTo>
                  <a:lnTo>
                    <a:pt x="671" y="872"/>
                  </a:lnTo>
                  <a:lnTo>
                    <a:pt x="670" y="871"/>
                  </a:lnTo>
                  <a:lnTo>
                    <a:pt x="669" y="871"/>
                  </a:lnTo>
                  <a:lnTo>
                    <a:pt x="667" y="870"/>
                  </a:lnTo>
                  <a:lnTo>
                    <a:pt x="664" y="870"/>
                  </a:lnTo>
                  <a:lnTo>
                    <a:pt x="663" y="870"/>
                  </a:lnTo>
                  <a:lnTo>
                    <a:pt x="662" y="868"/>
                  </a:lnTo>
                  <a:lnTo>
                    <a:pt x="659" y="868"/>
                  </a:lnTo>
                  <a:lnTo>
                    <a:pt x="657" y="868"/>
                  </a:lnTo>
                  <a:lnTo>
                    <a:pt x="655" y="867"/>
                  </a:lnTo>
                  <a:lnTo>
                    <a:pt x="653" y="867"/>
                  </a:lnTo>
                  <a:lnTo>
                    <a:pt x="653" y="866"/>
                  </a:lnTo>
                  <a:lnTo>
                    <a:pt x="652" y="863"/>
                  </a:lnTo>
                  <a:lnTo>
                    <a:pt x="652" y="862"/>
                  </a:lnTo>
                  <a:lnTo>
                    <a:pt x="650" y="860"/>
                  </a:lnTo>
                  <a:lnTo>
                    <a:pt x="650" y="859"/>
                  </a:lnTo>
                  <a:lnTo>
                    <a:pt x="650" y="856"/>
                  </a:lnTo>
                  <a:lnTo>
                    <a:pt x="650" y="855"/>
                  </a:lnTo>
                  <a:lnTo>
                    <a:pt x="649" y="853"/>
                  </a:lnTo>
                  <a:lnTo>
                    <a:pt x="652" y="851"/>
                  </a:lnTo>
                  <a:lnTo>
                    <a:pt x="655" y="854"/>
                  </a:lnTo>
                  <a:lnTo>
                    <a:pt x="656" y="855"/>
                  </a:lnTo>
                  <a:lnTo>
                    <a:pt x="659" y="856"/>
                  </a:lnTo>
                  <a:lnTo>
                    <a:pt x="660" y="856"/>
                  </a:lnTo>
                  <a:lnTo>
                    <a:pt x="662" y="856"/>
                  </a:lnTo>
                  <a:lnTo>
                    <a:pt x="663" y="855"/>
                  </a:lnTo>
                  <a:lnTo>
                    <a:pt x="663" y="853"/>
                  </a:lnTo>
                  <a:lnTo>
                    <a:pt x="662" y="850"/>
                  </a:lnTo>
                  <a:lnTo>
                    <a:pt x="662" y="847"/>
                  </a:lnTo>
                  <a:lnTo>
                    <a:pt x="659" y="845"/>
                  </a:lnTo>
                  <a:lnTo>
                    <a:pt x="657" y="842"/>
                  </a:lnTo>
                  <a:lnTo>
                    <a:pt x="656" y="839"/>
                  </a:lnTo>
                  <a:lnTo>
                    <a:pt x="650" y="841"/>
                  </a:lnTo>
                  <a:lnTo>
                    <a:pt x="649" y="841"/>
                  </a:lnTo>
                  <a:lnTo>
                    <a:pt x="646" y="839"/>
                  </a:lnTo>
                  <a:lnTo>
                    <a:pt x="645" y="839"/>
                  </a:lnTo>
                  <a:lnTo>
                    <a:pt x="642" y="838"/>
                  </a:lnTo>
                  <a:lnTo>
                    <a:pt x="640" y="838"/>
                  </a:lnTo>
                  <a:lnTo>
                    <a:pt x="638" y="838"/>
                  </a:lnTo>
                  <a:lnTo>
                    <a:pt x="636" y="837"/>
                  </a:lnTo>
                  <a:lnTo>
                    <a:pt x="633" y="837"/>
                  </a:lnTo>
                  <a:lnTo>
                    <a:pt x="632" y="835"/>
                  </a:lnTo>
                  <a:lnTo>
                    <a:pt x="630" y="835"/>
                  </a:lnTo>
                  <a:lnTo>
                    <a:pt x="628" y="834"/>
                  </a:lnTo>
                  <a:lnTo>
                    <a:pt x="626" y="834"/>
                  </a:lnTo>
                  <a:lnTo>
                    <a:pt x="625" y="837"/>
                  </a:lnTo>
                  <a:lnTo>
                    <a:pt x="621" y="834"/>
                  </a:lnTo>
                  <a:lnTo>
                    <a:pt x="619" y="833"/>
                  </a:lnTo>
                  <a:lnTo>
                    <a:pt x="616" y="832"/>
                  </a:lnTo>
                  <a:lnTo>
                    <a:pt x="615" y="830"/>
                  </a:lnTo>
                  <a:lnTo>
                    <a:pt x="612" y="829"/>
                  </a:lnTo>
                  <a:lnTo>
                    <a:pt x="609" y="828"/>
                  </a:lnTo>
                  <a:lnTo>
                    <a:pt x="608" y="824"/>
                  </a:lnTo>
                  <a:lnTo>
                    <a:pt x="605" y="824"/>
                  </a:lnTo>
                  <a:lnTo>
                    <a:pt x="604" y="822"/>
                  </a:lnTo>
                  <a:lnTo>
                    <a:pt x="602" y="821"/>
                  </a:lnTo>
                  <a:lnTo>
                    <a:pt x="601" y="820"/>
                  </a:lnTo>
                  <a:lnTo>
                    <a:pt x="599" y="820"/>
                  </a:lnTo>
                  <a:lnTo>
                    <a:pt x="595" y="818"/>
                  </a:lnTo>
                  <a:lnTo>
                    <a:pt x="595" y="817"/>
                  </a:lnTo>
                  <a:lnTo>
                    <a:pt x="592" y="816"/>
                  </a:lnTo>
                  <a:lnTo>
                    <a:pt x="589" y="815"/>
                  </a:lnTo>
                  <a:lnTo>
                    <a:pt x="588" y="813"/>
                  </a:lnTo>
                  <a:lnTo>
                    <a:pt x="587" y="813"/>
                  </a:lnTo>
                  <a:lnTo>
                    <a:pt x="584" y="812"/>
                  </a:lnTo>
                  <a:lnTo>
                    <a:pt x="582" y="811"/>
                  </a:lnTo>
                  <a:lnTo>
                    <a:pt x="581" y="809"/>
                  </a:lnTo>
                  <a:lnTo>
                    <a:pt x="578" y="809"/>
                  </a:lnTo>
                  <a:lnTo>
                    <a:pt x="577" y="808"/>
                  </a:lnTo>
                  <a:lnTo>
                    <a:pt x="575" y="807"/>
                  </a:lnTo>
                  <a:lnTo>
                    <a:pt x="572" y="805"/>
                  </a:lnTo>
                  <a:lnTo>
                    <a:pt x="571" y="805"/>
                  </a:lnTo>
                  <a:lnTo>
                    <a:pt x="570" y="804"/>
                  </a:lnTo>
                  <a:lnTo>
                    <a:pt x="567" y="803"/>
                  </a:lnTo>
                  <a:lnTo>
                    <a:pt x="565" y="803"/>
                  </a:lnTo>
                  <a:lnTo>
                    <a:pt x="564" y="801"/>
                  </a:lnTo>
                  <a:lnTo>
                    <a:pt x="561" y="801"/>
                  </a:lnTo>
                  <a:lnTo>
                    <a:pt x="560" y="800"/>
                  </a:lnTo>
                  <a:lnTo>
                    <a:pt x="557" y="799"/>
                  </a:lnTo>
                  <a:lnTo>
                    <a:pt x="554" y="799"/>
                  </a:lnTo>
                  <a:lnTo>
                    <a:pt x="553" y="800"/>
                  </a:lnTo>
                  <a:lnTo>
                    <a:pt x="553" y="801"/>
                  </a:lnTo>
                  <a:lnTo>
                    <a:pt x="553" y="803"/>
                  </a:lnTo>
                  <a:lnTo>
                    <a:pt x="553" y="804"/>
                  </a:lnTo>
                  <a:lnTo>
                    <a:pt x="551" y="807"/>
                  </a:lnTo>
                  <a:lnTo>
                    <a:pt x="548" y="809"/>
                  </a:lnTo>
                  <a:lnTo>
                    <a:pt x="554" y="811"/>
                  </a:lnTo>
                  <a:lnTo>
                    <a:pt x="557" y="812"/>
                  </a:lnTo>
                  <a:lnTo>
                    <a:pt x="561" y="816"/>
                  </a:lnTo>
                  <a:lnTo>
                    <a:pt x="564" y="818"/>
                  </a:lnTo>
                  <a:lnTo>
                    <a:pt x="565" y="821"/>
                  </a:lnTo>
                  <a:lnTo>
                    <a:pt x="561" y="824"/>
                  </a:lnTo>
                  <a:lnTo>
                    <a:pt x="560" y="828"/>
                  </a:lnTo>
                  <a:lnTo>
                    <a:pt x="560" y="829"/>
                  </a:lnTo>
                  <a:lnTo>
                    <a:pt x="560" y="830"/>
                  </a:lnTo>
                  <a:lnTo>
                    <a:pt x="561" y="833"/>
                  </a:lnTo>
                  <a:lnTo>
                    <a:pt x="561" y="834"/>
                  </a:lnTo>
                  <a:lnTo>
                    <a:pt x="561" y="835"/>
                  </a:lnTo>
                  <a:lnTo>
                    <a:pt x="561" y="838"/>
                  </a:lnTo>
                  <a:lnTo>
                    <a:pt x="561" y="841"/>
                  </a:lnTo>
                  <a:lnTo>
                    <a:pt x="561" y="842"/>
                  </a:lnTo>
                  <a:lnTo>
                    <a:pt x="561" y="843"/>
                  </a:lnTo>
                  <a:lnTo>
                    <a:pt x="561" y="846"/>
                  </a:lnTo>
                  <a:lnTo>
                    <a:pt x="563" y="847"/>
                  </a:lnTo>
                  <a:lnTo>
                    <a:pt x="563" y="849"/>
                  </a:lnTo>
                  <a:lnTo>
                    <a:pt x="563" y="850"/>
                  </a:lnTo>
                  <a:lnTo>
                    <a:pt x="563" y="851"/>
                  </a:lnTo>
                  <a:lnTo>
                    <a:pt x="563" y="854"/>
                  </a:lnTo>
                  <a:lnTo>
                    <a:pt x="563" y="855"/>
                  </a:lnTo>
                  <a:lnTo>
                    <a:pt x="563" y="856"/>
                  </a:lnTo>
                  <a:lnTo>
                    <a:pt x="563" y="859"/>
                  </a:lnTo>
                  <a:lnTo>
                    <a:pt x="563" y="860"/>
                  </a:lnTo>
                  <a:lnTo>
                    <a:pt x="563" y="863"/>
                  </a:lnTo>
                  <a:lnTo>
                    <a:pt x="563" y="864"/>
                  </a:lnTo>
                  <a:lnTo>
                    <a:pt x="563" y="866"/>
                  </a:lnTo>
                  <a:lnTo>
                    <a:pt x="564" y="867"/>
                  </a:lnTo>
                  <a:lnTo>
                    <a:pt x="564" y="870"/>
                  </a:lnTo>
                  <a:lnTo>
                    <a:pt x="564" y="871"/>
                  </a:lnTo>
                  <a:lnTo>
                    <a:pt x="564" y="872"/>
                  </a:lnTo>
                  <a:lnTo>
                    <a:pt x="564" y="875"/>
                  </a:lnTo>
                  <a:lnTo>
                    <a:pt x="564" y="876"/>
                  </a:lnTo>
                  <a:lnTo>
                    <a:pt x="564" y="877"/>
                  </a:lnTo>
                  <a:lnTo>
                    <a:pt x="564" y="879"/>
                  </a:lnTo>
                  <a:lnTo>
                    <a:pt x="564" y="880"/>
                  </a:lnTo>
                  <a:lnTo>
                    <a:pt x="564" y="881"/>
                  </a:lnTo>
                  <a:lnTo>
                    <a:pt x="564" y="884"/>
                  </a:lnTo>
                  <a:lnTo>
                    <a:pt x="564" y="885"/>
                  </a:lnTo>
                  <a:lnTo>
                    <a:pt x="565" y="887"/>
                  </a:lnTo>
                  <a:lnTo>
                    <a:pt x="565" y="889"/>
                  </a:lnTo>
                  <a:lnTo>
                    <a:pt x="565" y="891"/>
                  </a:lnTo>
                  <a:lnTo>
                    <a:pt x="565" y="892"/>
                  </a:lnTo>
                  <a:lnTo>
                    <a:pt x="565" y="894"/>
                  </a:lnTo>
                  <a:lnTo>
                    <a:pt x="565" y="896"/>
                  </a:lnTo>
                  <a:lnTo>
                    <a:pt x="565" y="897"/>
                  </a:lnTo>
                  <a:lnTo>
                    <a:pt x="565" y="900"/>
                  </a:lnTo>
                  <a:lnTo>
                    <a:pt x="565" y="901"/>
                  </a:lnTo>
                  <a:lnTo>
                    <a:pt x="565" y="902"/>
                  </a:lnTo>
                  <a:lnTo>
                    <a:pt x="565" y="904"/>
                  </a:lnTo>
                  <a:lnTo>
                    <a:pt x="565" y="906"/>
                  </a:lnTo>
                  <a:lnTo>
                    <a:pt x="565" y="908"/>
                  </a:lnTo>
                  <a:lnTo>
                    <a:pt x="565" y="910"/>
                  </a:lnTo>
                  <a:lnTo>
                    <a:pt x="565" y="911"/>
                  </a:lnTo>
                  <a:lnTo>
                    <a:pt x="567" y="914"/>
                  </a:lnTo>
                  <a:lnTo>
                    <a:pt x="563" y="917"/>
                  </a:lnTo>
                  <a:lnTo>
                    <a:pt x="567" y="918"/>
                  </a:lnTo>
                  <a:lnTo>
                    <a:pt x="567" y="922"/>
                  </a:lnTo>
                  <a:lnTo>
                    <a:pt x="570" y="922"/>
                  </a:lnTo>
                  <a:lnTo>
                    <a:pt x="568" y="926"/>
                  </a:lnTo>
                  <a:lnTo>
                    <a:pt x="568" y="927"/>
                  </a:lnTo>
                  <a:lnTo>
                    <a:pt x="568" y="929"/>
                  </a:lnTo>
                  <a:lnTo>
                    <a:pt x="568" y="930"/>
                  </a:lnTo>
                  <a:lnTo>
                    <a:pt x="565" y="930"/>
                  </a:lnTo>
                  <a:lnTo>
                    <a:pt x="564" y="930"/>
                  </a:lnTo>
                  <a:lnTo>
                    <a:pt x="563" y="929"/>
                  </a:lnTo>
                  <a:lnTo>
                    <a:pt x="560" y="929"/>
                  </a:lnTo>
                  <a:lnTo>
                    <a:pt x="558" y="929"/>
                  </a:lnTo>
                  <a:lnTo>
                    <a:pt x="556" y="930"/>
                  </a:lnTo>
                  <a:lnTo>
                    <a:pt x="554" y="930"/>
                  </a:lnTo>
                  <a:lnTo>
                    <a:pt x="554" y="934"/>
                  </a:lnTo>
                  <a:lnTo>
                    <a:pt x="546" y="932"/>
                  </a:lnTo>
                  <a:lnTo>
                    <a:pt x="541" y="935"/>
                  </a:lnTo>
                  <a:lnTo>
                    <a:pt x="536" y="935"/>
                  </a:lnTo>
                  <a:lnTo>
                    <a:pt x="531" y="935"/>
                  </a:lnTo>
                  <a:lnTo>
                    <a:pt x="529" y="936"/>
                  </a:lnTo>
                  <a:lnTo>
                    <a:pt x="523" y="936"/>
                  </a:lnTo>
                  <a:lnTo>
                    <a:pt x="519" y="936"/>
                  </a:lnTo>
                  <a:lnTo>
                    <a:pt x="513" y="936"/>
                  </a:lnTo>
                  <a:lnTo>
                    <a:pt x="509" y="938"/>
                  </a:lnTo>
                  <a:lnTo>
                    <a:pt x="503" y="938"/>
                  </a:lnTo>
                  <a:lnTo>
                    <a:pt x="500" y="935"/>
                  </a:lnTo>
                  <a:lnTo>
                    <a:pt x="499" y="934"/>
                  </a:lnTo>
                  <a:lnTo>
                    <a:pt x="498" y="932"/>
                  </a:lnTo>
                  <a:lnTo>
                    <a:pt x="495" y="930"/>
                  </a:lnTo>
                  <a:lnTo>
                    <a:pt x="492" y="932"/>
                  </a:lnTo>
                  <a:lnTo>
                    <a:pt x="489" y="932"/>
                  </a:lnTo>
                  <a:lnTo>
                    <a:pt x="488" y="932"/>
                  </a:lnTo>
                  <a:lnTo>
                    <a:pt x="483" y="932"/>
                  </a:lnTo>
                  <a:lnTo>
                    <a:pt x="483" y="934"/>
                  </a:lnTo>
                  <a:lnTo>
                    <a:pt x="481" y="938"/>
                  </a:lnTo>
                  <a:lnTo>
                    <a:pt x="479" y="939"/>
                  </a:lnTo>
                  <a:lnTo>
                    <a:pt x="479" y="940"/>
                  </a:lnTo>
                  <a:lnTo>
                    <a:pt x="478" y="943"/>
                  </a:lnTo>
                  <a:lnTo>
                    <a:pt x="476" y="944"/>
                  </a:lnTo>
                  <a:lnTo>
                    <a:pt x="476" y="946"/>
                  </a:lnTo>
                  <a:lnTo>
                    <a:pt x="475" y="947"/>
                  </a:lnTo>
                  <a:lnTo>
                    <a:pt x="474" y="948"/>
                  </a:lnTo>
                  <a:lnTo>
                    <a:pt x="474" y="949"/>
                  </a:lnTo>
                  <a:lnTo>
                    <a:pt x="471" y="952"/>
                  </a:lnTo>
                  <a:lnTo>
                    <a:pt x="469" y="956"/>
                  </a:lnTo>
                  <a:lnTo>
                    <a:pt x="468" y="959"/>
                  </a:lnTo>
                  <a:lnTo>
                    <a:pt x="466" y="960"/>
                  </a:lnTo>
                  <a:lnTo>
                    <a:pt x="466" y="961"/>
                  </a:lnTo>
                  <a:lnTo>
                    <a:pt x="464" y="967"/>
                  </a:lnTo>
                  <a:lnTo>
                    <a:pt x="469" y="972"/>
                  </a:lnTo>
                  <a:lnTo>
                    <a:pt x="471" y="976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7"/>
                  </a:lnTo>
                  <a:lnTo>
                    <a:pt x="469" y="987"/>
                  </a:lnTo>
                  <a:lnTo>
                    <a:pt x="466" y="987"/>
                  </a:lnTo>
                  <a:lnTo>
                    <a:pt x="465" y="987"/>
                  </a:lnTo>
                  <a:lnTo>
                    <a:pt x="464" y="987"/>
                  </a:lnTo>
                  <a:lnTo>
                    <a:pt x="461" y="989"/>
                  </a:lnTo>
                  <a:lnTo>
                    <a:pt x="459" y="989"/>
                  </a:lnTo>
                  <a:lnTo>
                    <a:pt x="457" y="989"/>
                  </a:lnTo>
                  <a:lnTo>
                    <a:pt x="455" y="989"/>
                  </a:lnTo>
                  <a:lnTo>
                    <a:pt x="452" y="989"/>
                  </a:lnTo>
                  <a:lnTo>
                    <a:pt x="451" y="989"/>
                  </a:lnTo>
                  <a:lnTo>
                    <a:pt x="449" y="989"/>
                  </a:lnTo>
                  <a:lnTo>
                    <a:pt x="447" y="989"/>
                  </a:lnTo>
                  <a:lnTo>
                    <a:pt x="444" y="989"/>
                  </a:lnTo>
                  <a:lnTo>
                    <a:pt x="442" y="989"/>
                  </a:lnTo>
                  <a:lnTo>
                    <a:pt x="441" y="989"/>
                  </a:lnTo>
                  <a:lnTo>
                    <a:pt x="437" y="989"/>
                  </a:lnTo>
                  <a:lnTo>
                    <a:pt x="433" y="989"/>
                  </a:lnTo>
                  <a:lnTo>
                    <a:pt x="430" y="989"/>
                  </a:lnTo>
                  <a:lnTo>
                    <a:pt x="428" y="989"/>
                  </a:lnTo>
                  <a:lnTo>
                    <a:pt x="424" y="989"/>
                  </a:lnTo>
                  <a:lnTo>
                    <a:pt x="424" y="987"/>
                  </a:lnTo>
                  <a:lnTo>
                    <a:pt x="418" y="986"/>
                  </a:lnTo>
                  <a:lnTo>
                    <a:pt x="417" y="986"/>
                  </a:lnTo>
                  <a:lnTo>
                    <a:pt x="414" y="986"/>
                  </a:lnTo>
                  <a:lnTo>
                    <a:pt x="413" y="986"/>
                  </a:lnTo>
                  <a:lnTo>
                    <a:pt x="410" y="986"/>
                  </a:lnTo>
                  <a:lnTo>
                    <a:pt x="408" y="985"/>
                  </a:lnTo>
                  <a:lnTo>
                    <a:pt x="407" y="985"/>
                  </a:lnTo>
                  <a:lnTo>
                    <a:pt x="404" y="985"/>
                  </a:lnTo>
                  <a:lnTo>
                    <a:pt x="403" y="985"/>
                  </a:lnTo>
                  <a:lnTo>
                    <a:pt x="400" y="986"/>
                  </a:lnTo>
                  <a:lnTo>
                    <a:pt x="396" y="986"/>
                  </a:lnTo>
                  <a:lnTo>
                    <a:pt x="392" y="985"/>
                  </a:lnTo>
                  <a:lnTo>
                    <a:pt x="387" y="985"/>
                  </a:lnTo>
                  <a:lnTo>
                    <a:pt x="383" y="984"/>
                  </a:lnTo>
                  <a:lnTo>
                    <a:pt x="382" y="984"/>
                  </a:lnTo>
                  <a:lnTo>
                    <a:pt x="380" y="984"/>
                  </a:lnTo>
                  <a:lnTo>
                    <a:pt x="376" y="984"/>
                  </a:lnTo>
                  <a:lnTo>
                    <a:pt x="370" y="984"/>
                  </a:lnTo>
                  <a:lnTo>
                    <a:pt x="369" y="984"/>
                  </a:lnTo>
                  <a:lnTo>
                    <a:pt x="366" y="982"/>
                  </a:lnTo>
                  <a:lnTo>
                    <a:pt x="365" y="982"/>
                  </a:lnTo>
                  <a:lnTo>
                    <a:pt x="360" y="982"/>
                  </a:lnTo>
                  <a:lnTo>
                    <a:pt x="358" y="981"/>
                  </a:lnTo>
                  <a:lnTo>
                    <a:pt x="356" y="980"/>
                  </a:lnTo>
                  <a:lnTo>
                    <a:pt x="351" y="980"/>
                  </a:lnTo>
                  <a:lnTo>
                    <a:pt x="348" y="980"/>
                  </a:lnTo>
                  <a:lnTo>
                    <a:pt x="343" y="978"/>
                  </a:lnTo>
                  <a:lnTo>
                    <a:pt x="341" y="981"/>
                  </a:lnTo>
                  <a:lnTo>
                    <a:pt x="339" y="981"/>
                  </a:lnTo>
                  <a:lnTo>
                    <a:pt x="336" y="981"/>
                  </a:lnTo>
                  <a:lnTo>
                    <a:pt x="335" y="981"/>
                  </a:lnTo>
                  <a:lnTo>
                    <a:pt x="334" y="980"/>
                  </a:lnTo>
                  <a:lnTo>
                    <a:pt x="331" y="980"/>
                  </a:lnTo>
                  <a:lnTo>
                    <a:pt x="329" y="980"/>
                  </a:lnTo>
                  <a:lnTo>
                    <a:pt x="325" y="981"/>
                  </a:lnTo>
                  <a:lnTo>
                    <a:pt x="325" y="978"/>
                  </a:lnTo>
                  <a:lnTo>
                    <a:pt x="325" y="977"/>
                  </a:lnTo>
                  <a:lnTo>
                    <a:pt x="325" y="974"/>
                  </a:lnTo>
                  <a:lnTo>
                    <a:pt x="325" y="972"/>
                  </a:lnTo>
                  <a:lnTo>
                    <a:pt x="328" y="969"/>
                  </a:lnTo>
                  <a:lnTo>
                    <a:pt x="324" y="968"/>
                  </a:lnTo>
                  <a:lnTo>
                    <a:pt x="325" y="965"/>
                  </a:lnTo>
                  <a:lnTo>
                    <a:pt x="325" y="963"/>
                  </a:lnTo>
                  <a:lnTo>
                    <a:pt x="324" y="961"/>
                  </a:lnTo>
                  <a:lnTo>
                    <a:pt x="324" y="959"/>
                  </a:lnTo>
                  <a:lnTo>
                    <a:pt x="324" y="957"/>
                  </a:lnTo>
                  <a:lnTo>
                    <a:pt x="322" y="956"/>
                  </a:lnTo>
                  <a:lnTo>
                    <a:pt x="322" y="955"/>
                  </a:lnTo>
                  <a:lnTo>
                    <a:pt x="321" y="952"/>
                  </a:lnTo>
                  <a:lnTo>
                    <a:pt x="321" y="951"/>
                  </a:lnTo>
                  <a:lnTo>
                    <a:pt x="321" y="949"/>
                  </a:lnTo>
                  <a:lnTo>
                    <a:pt x="319" y="948"/>
                  </a:lnTo>
                  <a:lnTo>
                    <a:pt x="319" y="946"/>
                  </a:lnTo>
                  <a:lnTo>
                    <a:pt x="319" y="943"/>
                  </a:lnTo>
                  <a:lnTo>
                    <a:pt x="319" y="942"/>
                  </a:lnTo>
                  <a:lnTo>
                    <a:pt x="319" y="940"/>
                  </a:lnTo>
                  <a:lnTo>
                    <a:pt x="319" y="939"/>
                  </a:lnTo>
                  <a:lnTo>
                    <a:pt x="321" y="936"/>
                  </a:lnTo>
                  <a:lnTo>
                    <a:pt x="321" y="935"/>
                  </a:lnTo>
                  <a:lnTo>
                    <a:pt x="321" y="934"/>
                  </a:lnTo>
                  <a:lnTo>
                    <a:pt x="321" y="931"/>
                  </a:lnTo>
                  <a:lnTo>
                    <a:pt x="321" y="930"/>
                  </a:lnTo>
                  <a:lnTo>
                    <a:pt x="321" y="929"/>
                  </a:lnTo>
                  <a:lnTo>
                    <a:pt x="321" y="926"/>
                  </a:lnTo>
                  <a:lnTo>
                    <a:pt x="322" y="925"/>
                  </a:lnTo>
                  <a:lnTo>
                    <a:pt x="322" y="923"/>
                  </a:lnTo>
                  <a:lnTo>
                    <a:pt x="322" y="921"/>
                  </a:lnTo>
                  <a:lnTo>
                    <a:pt x="322" y="919"/>
                  </a:lnTo>
                  <a:lnTo>
                    <a:pt x="322" y="918"/>
                  </a:lnTo>
                  <a:lnTo>
                    <a:pt x="324" y="915"/>
                  </a:lnTo>
                  <a:lnTo>
                    <a:pt x="324" y="914"/>
                  </a:lnTo>
                  <a:lnTo>
                    <a:pt x="324" y="911"/>
                  </a:lnTo>
                  <a:lnTo>
                    <a:pt x="324" y="910"/>
                  </a:lnTo>
                  <a:lnTo>
                    <a:pt x="324" y="909"/>
                  </a:lnTo>
                  <a:lnTo>
                    <a:pt x="324" y="908"/>
                  </a:lnTo>
                  <a:lnTo>
                    <a:pt x="322" y="905"/>
                  </a:lnTo>
                  <a:lnTo>
                    <a:pt x="322" y="904"/>
                  </a:lnTo>
                  <a:lnTo>
                    <a:pt x="322" y="902"/>
                  </a:lnTo>
                  <a:lnTo>
                    <a:pt x="321" y="900"/>
                  </a:lnTo>
                  <a:lnTo>
                    <a:pt x="321" y="898"/>
                  </a:lnTo>
                  <a:lnTo>
                    <a:pt x="321" y="897"/>
                  </a:lnTo>
                  <a:lnTo>
                    <a:pt x="319" y="894"/>
                  </a:lnTo>
                  <a:lnTo>
                    <a:pt x="319" y="893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19" y="888"/>
                  </a:lnTo>
                  <a:lnTo>
                    <a:pt x="319" y="885"/>
                  </a:lnTo>
                  <a:lnTo>
                    <a:pt x="319" y="884"/>
                  </a:lnTo>
                  <a:lnTo>
                    <a:pt x="319" y="883"/>
                  </a:lnTo>
                  <a:lnTo>
                    <a:pt x="319" y="880"/>
                  </a:lnTo>
                  <a:lnTo>
                    <a:pt x="319" y="879"/>
                  </a:lnTo>
                  <a:lnTo>
                    <a:pt x="319" y="877"/>
                  </a:lnTo>
                  <a:lnTo>
                    <a:pt x="319" y="876"/>
                  </a:lnTo>
                  <a:lnTo>
                    <a:pt x="319" y="873"/>
                  </a:lnTo>
                  <a:lnTo>
                    <a:pt x="319" y="872"/>
                  </a:lnTo>
                  <a:lnTo>
                    <a:pt x="319" y="871"/>
                  </a:lnTo>
                  <a:lnTo>
                    <a:pt x="319" y="870"/>
                  </a:lnTo>
                  <a:lnTo>
                    <a:pt x="319" y="867"/>
                  </a:lnTo>
                  <a:lnTo>
                    <a:pt x="319" y="866"/>
                  </a:lnTo>
                  <a:lnTo>
                    <a:pt x="319" y="864"/>
                  </a:lnTo>
                  <a:lnTo>
                    <a:pt x="319" y="862"/>
                  </a:lnTo>
                  <a:lnTo>
                    <a:pt x="319" y="860"/>
                  </a:lnTo>
                  <a:lnTo>
                    <a:pt x="319" y="859"/>
                  </a:lnTo>
                  <a:lnTo>
                    <a:pt x="319" y="856"/>
                  </a:lnTo>
                  <a:lnTo>
                    <a:pt x="319" y="855"/>
                  </a:lnTo>
                  <a:lnTo>
                    <a:pt x="319" y="854"/>
                  </a:lnTo>
                  <a:lnTo>
                    <a:pt x="319" y="851"/>
                  </a:lnTo>
                  <a:lnTo>
                    <a:pt x="318" y="850"/>
                  </a:lnTo>
                  <a:lnTo>
                    <a:pt x="318" y="849"/>
                  </a:lnTo>
                  <a:lnTo>
                    <a:pt x="318" y="846"/>
                  </a:lnTo>
                  <a:lnTo>
                    <a:pt x="318" y="845"/>
                  </a:lnTo>
                  <a:lnTo>
                    <a:pt x="317" y="843"/>
                  </a:lnTo>
                  <a:lnTo>
                    <a:pt x="317" y="841"/>
                  </a:lnTo>
                  <a:lnTo>
                    <a:pt x="317" y="839"/>
                  </a:lnTo>
                  <a:lnTo>
                    <a:pt x="317" y="838"/>
                  </a:lnTo>
                  <a:lnTo>
                    <a:pt x="314" y="838"/>
                  </a:lnTo>
                  <a:lnTo>
                    <a:pt x="312" y="838"/>
                  </a:lnTo>
                  <a:lnTo>
                    <a:pt x="311" y="837"/>
                  </a:lnTo>
                  <a:lnTo>
                    <a:pt x="308" y="837"/>
                  </a:lnTo>
                  <a:lnTo>
                    <a:pt x="305" y="835"/>
                  </a:lnTo>
                  <a:lnTo>
                    <a:pt x="304" y="837"/>
                  </a:lnTo>
                  <a:lnTo>
                    <a:pt x="300" y="835"/>
                  </a:lnTo>
                  <a:lnTo>
                    <a:pt x="297" y="834"/>
                  </a:lnTo>
                  <a:lnTo>
                    <a:pt x="295" y="834"/>
                  </a:lnTo>
                  <a:lnTo>
                    <a:pt x="293" y="833"/>
                  </a:lnTo>
                  <a:lnTo>
                    <a:pt x="291" y="833"/>
                  </a:lnTo>
                  <a:lnTo>
                    <a:pt x="290" y="832"/>
                  </a:lnTo>
                  <a:lnTo>
                    <a:pt x="288" y="832"/>
                  </a:lnTo>
                  <a:lnTo>
                    <a:pt x="285" y="830"/>
                  </a:lnTo>
                  <a:lnTo>
                    <a:pt x="284" y="830"/>
                  </a:lnTo>
                  <a:lnTo>
                    <a:pt x="283" y="829"/>
                  </a:lnTo>
                  <a:lnTo>
                    <a:pt x="280" y="829"/>
                  </a:lnTo>
                  <a:lnTo>
                    <a:pt x="278" y="828"/>
                  </a:lnTo>
                  <a:lnTo>
                    <a:pt x="276" y="828"/>
                  </a:lnTo>
                  <a:lnTo>
                    <a:pt x="274" y="828"/>
                  </a:lnTo>
                  <a:lnTo>
                    <a:pt x="271" y="826"/>
                  </a:lnTo>
                  <a:lnTo>
                    <a:pt x="270" y="826"/>
                  </a:lnTo>
                  <a:lnTo>
                    <a:pt x="267" y="826"/>
                  </a:lnTo>
                  <a:lnTo>
                    <a:pt x="266" y="825"/>
                  </a:lnTo>
                  <a:lnTo>
                    <a:pt x="263" y="825"/>
                  </a:lnTo>
                  <a:lnTo>
                    <a:pt x="261" y="824"/>
                  </a:lnTo>
                  <a:lnTo>
                    <a:pt x="260" y="824"/>
                  </a:lnTo>
                  <a:lnTo>
                    <a:pt x="257" y="824"/>
                  </a:lnTo>
                  <a:lnTo>
                    <a:pt x="256" y="824"/>
                  </a:lnTo>
                  <a:lnTo>
                    <a:pt x="254" y="822"/>
                  </a:lnTo>
                  <a:lnTo>
                    <a:pt x="252" y="822"/>
                  </a:lnTo>
                  <a:lnTo>
                    <a:pt x="250" y="822"/>
                  </a:lnTo>
                  <a:lnTo>
                    <a:pt x="247" y="822"/>
                  </a:lnTo>
                  <a:lnTo>
                    <a:pt x="246" y="822"/>
                  </a:lnTo>
                  <a:lnTo>
                    <a:pt x="243" y="821"/>
                  </a:lnTo>
                  <a:lnTo>
                    <a:pt x="242" y="821"/>
                  </a:lnTo>
                  <a:lnTo>
                    <a:pt x="240" y="821"/>
                  </a:lnTo>
                  <a:lnTo>
                    <a:pt x="237" y="821"/>
                  </a:lnTo>
                  <a:lnTo>
                    <a:pt x="236" y="821"/>
                  </a:lnTo>
                  <a:lnTo>
                    <a:pt x="233" y="820"/>
                  </a:lnTo>
                  <a:lnTo>
                    <a:pt x="232" y="820"/>
                  </a:lnTo>
                  <a:lnTo>
                    <a:pt x="229" y="820"/>
                  </a:lnTo>
                  <a:lnTo>
                    <a:pt x="228" y="820"/>
                  </a:lnTo>
                  <a:lnTo>
                    <a:pt x="226" y="820"/>
                  </a:lnTo>
                  <a:lnTo>
                    <a:pt x="223" y="820"/>
                  </a:lnTo>
                  <a:lnTo>
                    <a:pt x="222" y="820"/>
                  </a:lnTo>
                  <a:lnTo>
                    <a:pt x="219" y="820"/>
                  </a:lnTo>
                  <a:lnTo>
                    <a:pt x="218" y="818"/>
                  </a:lnTo>
                  <a:lnTo>
                    <a:pt x="215" y="818"/>
                  </a:lnTo>
                  <a:lnTo>
                    <a:pt x="213" y="818"/>
                  </a:lnTo>
                  <a:lnTo>
                    <a:pt x="211" y="817"/>
                  </a:lnTo>
                  <a:lnTo>
                    <a:pt x="208" y="817"/>
                  </a:lnTo>
                  <a:lnTo>
                    <a:pt x="206" y="816"/>
                  </a:lnTo>
                  <a:lnTo>
                    <a:pt x="203" y="816"/>
                  </a:lnTo>
                  <a:lnTo>
                    <a:pt x="202" y="816"/>
                  </a:lnTo>
                  <a:lnTo>
                    <a:pt x="199" y="815"/>
                  </a:lnTo>
                  <a:lnTo>
                    <a:pt x="198" y="815"/>
                  </a:lnTo>
                  <a:lnTo>
                    <a:pt x="194" y="813"/>
                  </a:lnTo>
                  <a:lnTo>
                    <a:pt x="189" y="815"/>
                  </a:lnTo>
                  <a:lnTo>
                    <a:pt x="188" y="812"/>
                  </a:lnTo>
                  <a:lnTo>
                    <a:pt x="185" y="812"/>
                  </a:lnTo>
                  <a:lnTo>
                    <a:pt x="184" y="812"/>
                  </a:lnTo>
                  <a:lnTo>
                    <a:pt x="182" y="811"/>
                  </a:lnTo>
                  <a:lnTo>
                    <a:pt x="179" y="811"/>
                  </a:lnTo>
                  <a:lnTo>
                    <a:pt x="178" y="811"/>
                  </a:lnTo>
                  <a:lnTo>
                    <a:pt x="175" y="811"/>
                  </a:lnTo>
                  <a:lnTo>
                    <a:pt x="174" y="809"/>
                  </a:lnTo>
                  <a:lnTo>
                    <a:pt x="172" y="809"/>
                  </a:lnTo>
                  <a:lnTo>
                    <a:pt x="170" y="809"/>
                  </a:lnTo>
                  <a:lnTo>
                    <a:pt x="167" y="808"/>
                  </a:lnTo>
                  <a:lnTo>
                    <a:pt x="165" y="808"/>
                  </a:lnTo>
                  <a:lnTo>
                    <a:pt x="164" y="808"/>
                  </a:lnTo>
                  <a:lnTo>
                    <a:pt x="161" y="807"/>
                  </a:lnTo>
                  <a:lnTo>
                    <a:pt x="160" y="807"/>
                  </a:lnTo>
                  <a:lnTo>
                    <a:pt x="158" y="805"/>
                  </a:lnTo>
                  <a:lnTo>
                    <a:pt x="157" y="804"/>
                  </a:lnTo>
                  <a:lnTo>
                    <a:pt x="154" y="803"/>
                  </a:lnTo>
                  <a:lnTo>
                    <a:pt x="153" y="803"/>
                  </a:lnTo>
                  <a:lnTo>
                    <a:pt x="151" y="801"/>
                  </a:lnTo>
                  <a:lnTo>
                    <a:pt x="150" y="800"/>
                  </a:lnTo>
                  <a:lnTo>
                    <a:pt x="147" y="800"/>
                  </a:lnTo>
                  <a:lnTo>
                    <a:pt x="146" y="799"/>
                  </a:lnTo>
                  <a:lnTo>
                    <a:pt x="143" y="797"/>
                  </a:lnTo>
                  <a:lnTo>
                    <a:pt x="141" y="796"/>
                  </a:lnTo>
                  <a:lnTo>
                    <a:pt x="140" y="795"/>
                  </a:lnTo>
                  <a:lnTo>
                    <a:pt x="140" y="794"/>
                  </a:lnTo>
                  <a:lnTo>
                    <a:pt x="138" y="792"/>
                  </a:lnTo>
                  <a:lnTo>
                    <a:pt x="137" y="791"/>
                  </a:lnTo>
                  <a:lnTo>
                    <a:pt x="136" y="787"/>
                  </a:lnTo>
                  <a:lnTo>
                    <a:pt x="133" y="784"/>
                  </a:lnTo>
                  <a:lnTo>
                    <a:pt x="131" y="783"/>
                  </a:lnTo>
                  <a:lnTo>
                    <a:pt x="129" y="783"/>
                  </a:lnTo>
                  <a:lnTo>
                    <a:pt x="127" y="782"/>
                  </a:lnTo>
                  <a:lnTo>
                    <a:pt x="126" y="780"/>
                  </a:lnTo>
                  <a:lnTo>
                    <a:pt x="124" y="780"/>
                  </a:lnTo>
                  <a:lnTo>
                    <a:pt x="121" y="779"/>
                  </a:lnTo>
                  <a:lnTo>
                    <a:pt x="120" y="778"/>
                  </a:lnTo>
                  <a:lnTo>
                    <a:pt x="119" y="777"/>
                  </a:lnTo>
                  <a:lnTo>
                    <a:pt x="117" y="775"/>
                  </a:lnTo>
                  <a:lnTo>
                    <a:pt x="116" y="774"/>
                  </a:lnTo>
                  <a:lnTo>
                    <a:pt x="114" y="773"/>
                  </a:lnTo>
                  <a:lnTo>
                    <a:pt x="113" y="771"/>
                  </a:lnTo>
                  <a:lnTo>
                    <a:pt x="112" y="770"/>
                  </a:lnTo>
                  <a:lnTo>
                    <a:pt x="109" y="767"/>
                  </a:lnTo>
                  <a:lnTo>
                    <a:pt x="107" y="766"/>
                  </a:lnTo>
                  <a:lnTo>
                    <a:pt x="106" y="765"/>
                  </a:lnTo>
                  <a:lnTo>
                    <a:pt x="103" y="763"/>
                  </a:lnTo>
                  <a:lnTo>
                    <a:pt x="102" y="763"/>
                  </a:lnTo>
                  <a:lnTo>
                    <a:pt x="100" y="762"/>
                  </a:lnTo>
                  <a:lnTo>
                    <a:pt x="97" y="762"/>
                  </a:lnTo>
                  <a:lnTo>
                    <a:pt x="96" y="761"/>
                  </a:lnTo>
                  <a:lnTo>
                    <a:pt x="92" y="760"/>
                  </a:lnTo>
                  <a:lnTo>
                    <a:pt x="89" y="758"/>
                  </a:lnTo>
                  <a:lnTo>
                    <a:pt x="88" y="758"/>
                  </a:lnTo>
                  <a:lnTo>
                    <a:pt x="85" y="757"/>
                  </a:lnTo>
                  <a:lnTo>
                    <a:pt x="83" y="757"/>
                  </a:lnTo>
                  <a:lnTo>
                    <a:pt x="82" y="756"/>
                  </a:lnTo>
                  <a:lnTo>
                    <a:pt x="80" y="754"/>
                  </a:lnTo>
                  <a:lnTo>
                    <a:pt x="78" y="754"/>
                  </a:lnTo>
                  <a:lnTo>
                    <a:pt x="76" y="753"/>
                  </a:lnTo>
                  <a:lnTo>
                    <a:pt x="75" y="753"/>
                  </a:lnTo>
                  <a:lnTo>
                    <a:pt x="72" y="752"/>
                  </a:lnTo>
                  <a:lnTo>
                    <a:pt x="71" y="752"/>
                  </a:lnTo>
                  <a:lnTo>
                    <a:pt x="69" y="750"/>
                  </a:lnTo>
                  <a:lnTo>
                    <a:pt x="66" y="749"/>
                  </a:lnTo>
                  <a:lnTo>
                    <a:pt x="65" y="749"/>
                  </a:lnTo>
                  <a:lnTo>
                    <a:pt x="64" y="748"/>
                  </a:lnTo>
                  <a:lnTo>
                    <a:pt x="62" y="748"/>
                  </a:lnTo>
                  <a:lnTo>
                    <a:pt x="59" y="746"/>
                  </a:lnTo>
                  <a:lnTo>
                    <a:pt x="58" y="746"/>
                  </a:lnTo>
                  <a:lnTo>
                    <a:pt x="56" y="745"/>
                  </a:lnTo>
                  <a:lnTo>
                    <a:pt x="54" y="744"/>
                  </a:lnTo>
                  <a:lnTo>
                    <a:pt x="52" y="744"/>
                  </a:lnTo>
                  <a:lnTo>
                    <a:pt x="51" y="742"/>
                  </a:lnTo>
                  <a:lnTo>
                    <a:pt x="49" y="742"/>
                  </a:lnTo>
                  <a:lnTo>
                    <a:pt x="48" y="741"/>
                  </a:lnTo>
                  <a:lnTo>
                    <a:pt x="45" y="741"/>
                  </a:lnTo>
                  <a:lnTo>
                    <a:pt x="44" y="740"/>
                  </a:lnTo>
                  <a:lnTo>
                    <a:pt x="42" y="740"/>
                  </a:lnTo>
                  <a:lnTo>
                    <a:pt x="39" y="739"/>
                  </a:lnTo>
                  <a:lnTo>
                    <a:pt x="38" y="739"/>
                  </a:lnTo>
                  <a:lnTo>
                    <a:pt x="37" y="737"/>
                  </a:lnTo>
                  <a:lnTo>
                    <a:pt x="34" y="737"/>
                  </a:lnTo>
                  <a:lnTo>
                    <a:pt x="32" y="733"/>
                  </a:lnTo>
                  <a:lnTo>
                    <a:pt x="27" y="735"/>
                  </a:lnTo>
                  <a:lnTo>
                    <a:pt x="27" y="731"/>
                  </a:lnTo>
                  <a:lnTo>
                    <a:pt x="27" y="729"/>
                  </a:lnTo>
                  <a:lnTo>
                    <a:pt x="27" y="728"/>
                  </a:lnTo>
                  <a:lnTo>
                    <a:pt x="28" y="722"/>
                  </a:lnTo>
                  <a:lnTo>
                    <a:pt x="28" y="719"/>
                  </a:lnTo>
                  <a:lnTo>
                    <a:pt x="28" y="716"/>
                  </a:lnTo>
                  <a:lnTo>
                    <a:pt x="28" y="715"/>
                  </a:lnTo>
                  <a:lnTo>
                    <a:pt x="28" y="712"/>
                  </a:lnTo>
                  <a:lnTo>
                    <a:pt x="30" y="711"/>
                  </a:lnTo>
                  <a:lnTo>
                    <a:pt x="30" y="710"/>
                  </a:lnTo>
                  <a:lnTo>
                    <a:pt x="30" y="707"/>
                  </a:lnTo>
                  <a:lnTo>
                    <a:pt x="30" y="706"/>
                  </a:lnTo>
                  <a:lnTo>
                    <a:pt x="30" y="704"/>
                  </a:lnTo>
                  <a:lnTo>
                    <a:pt x="30" y="702"/>
                  </a:lnTo>
                  <a:lnTo>
                    <a:pt x="30" y="701"/>
                  </a:lnTo>
                  <a:lnTo>
                    <a:pt x="30" y="699"/>
                  </a:lnTo>
                  <a:lnTo>
                    <a:pt x="31" y="697"/>
                  </a:lnTo>
                  <a:lnTo>
                    <a:pt x="31" y="695"/>
                  </a:lnTo>
                  <a:lnTo>
                    <a:pt x="31" y="693"/>
                  </a:lnTo>
                  <a:lnTo>
                    <a:pt x="31" y="691"/>
                  </a:lnTo>
                  <a:lnTo>
                    <a:pt x="31" y="690"/>
                  </a:lnTo>
                  <a:lnTo>
                    <a:pt x="31" y="687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2"/>
                  </a:lnTo>
                  <a:lnTo>
                    <a:pt x="32" y="680"/>
                  </a:lnTo>
                  <a:lnTo>
                    <a:pt x="32" y="678"/>
                  </a:lnTo>
                  <a:lnTo>
                    <a:pt x="32" y="677"/>
                  </a:lnTo>
                  <a:lnTo>
                    <a:pt x="32" y="674"/>
                  </a:lnTo>
                  <a:lnTo>
                    <a:pt x="32" y="673"/>
                  </a:lnTo>
                  <a:lnTo>
                    <a:pt x="32" y="670"/>
                  </a:lnTo>
                  <a:lnTo>
                    <a:pt x="34" y="669"/>
                  </a:lnTo>
                  <a:lnTo>
                    <a:pt x="34" y="668"/>
                  </a:lnTo>
                  <a:lnTo>
                    <a:pt x="34" y="665"/>
                  </a:lnTo>
                  <a:lnTo>
                    <a:pt x="34" y="664"/>
                  </a:lnTo>
                  <a:lnTo>
                    <a:pt x="34" y="663"/>
                  </a:lnTo>
                  <a:lnTo>
                    <a:pt x="34" y="660"/>
                  </a:lnTo>
                  <a:lnTo>
                    <a:pt x="34" y="659"/>
                  </a:lnTo>
                  <a:lnTo>
                    <a:pt x="35" y="653"/>
                  </a:lnTo>
                  <a:lnTo>
                    <a:pt x="35" y="648"/>
                  </a:lnTo>
                  <a:lnTo>
                    <a:pt x="32" y="648"/>
                  </a:lnTo>
                  <a:lnTo>
                    <a:pt x="30" y="649"/>
                  </a:lnTo>
                  <a:lnTo>
                    <a:pt x="28" y="649"/>
                  </a:lnTo>
                  <a:lnTo>
                    <a:pt x="25" y="649"/>
                  </a:lnTo>
                  <a:lnTo>
                    <a:pt x="24" y="651"/>
                  </a:lnTo>
                  <a:lnTo>
                    <a:pt x="23" y="651"/>
                  </a:lnTo>
                  <a:lnTo>
                    <a:pt x="20" y="651"/>
                  </a:lnTo>
                  <a:lnTo>
                    <a:pt x="18" y="652"/>
                  </a:lnTo>
                  <a:lnTo>
                    <a:pt x="17" y="652"/>
                  </a:lnTo>
                  <a:lnTo>
                    <a:pt x="14" y="652"/>
                  </a:lnTo>
                  <a:lnTo>
                    <a:pt x="13" y="653"/>
                  </a:lnTo>
                  <a:lnTo>
                    <a:pt x="8" y="653"/>
                  </a:lnTo>
                  <a:lnTo>
                    <a:pt x="4" y="655"/>
                  </a:lnTo>
                  <a:lnTo>
                    <a:pt x="3" y="652"/>
                  </a:lnTo>
                  <a:lnTo>
                    <a:pt x="3" y="649"/>
                  </a:lnTo>
                  <a:lnTo>
                    <a:pt x="3" y="648"/>
                  </a:lnTo>
                  <a:lnTo>
                    <a:pt x="3" y="646"/>
                  </a:lnTo>
                  <a:lnTo>
                    <a:pt x="3" y="644"/>
                  </a:lnTo>
                  <a:lnTo>
                    <a:pt x="3" y="643"/>
                  </a:lnTo>
                  <a:lnTo>
                    <a:pt x="3" y="640"/>
                  </a:lnTo>
                  <a:lnTo>
                    <a:pt x="1" y="639"/>
                  </a:lnTo>
                  <a:lnTo>
                    <a:pt x="1" y="638"/>
                  </a:lnTo>
                  <a:lnTo>
                    <a:pt x="1" y="635"/>
                  </a:lnTo>
                  <a:lnTo>
                    <a:pt x="1" y="634"/>
                  </a:lnTo>
                  <a:lnTo>
                    <a:pt x="0" y="631"/>
                  </a:lnTo>
                  <a:lnTo>
                    <a:pt x="0" y="630"/>
                  </a:lnTo>
                  <a:lnTo>
                    <a:pt x="0" y="627"/>
                  </a:lnTo>
                  <a:lnTo>
                    <a:pt x="0" y="623"/>
                  </a:lnTo>
                  <a:lnTo>
                    <a:pt x="1" y="621"/>
                  </a:lnTo>
                  <a:lnTo>
                    <a:pt x="1" y="619"/>
                  </a:lnTo>
                  <a:lnTo>
                    <a:pt x="1" y="617"/>
                  </a:lnTo>
                  <a:lnTo>
                    <a:pt x="1" y="613"/>
                  </a:lnTo>
                  <a:lnTo>
                    <a:pt x="0" y="611"/>
                  </a:lnTo>
                  <a:lnTo>
                    <a:pt x="0" y="608"/>
                  </a:lnTo>
                  <a:lnTo>
                    <a:pt x="0" y="606"/>
                  </a:lnTo>
                  <a:lnTo>
                    <a:pt x="4" y="605"/>
                  </a:lnTo>
                  <a:lnTo>
                    <a:pt x="6" y="605"/>
                  </a:lnTo>
                  <a:lnTo>
                    <a:pt x="7" y="605"/>
                  </a:lnTo>
                  <a:lnTo>
                    <a:pt x="10" y="605"/>
                  </a:lnTo>
                  <a:lnTo>
                    <a:pt x="11" y="605"/>
                  </a:lnTo>
                  <a:lnTo>
                    <a:pt x="14" y="605"/>
                  </a:lnTo>
                  <a:lnTo>
                    <a:pt x="15" y="605"/>
                  </a:lnTo>
                  <a:lnTo>
                    <a:pt x="18" y="605"/>
                  </a:lnTo>
                  <a:lnTo>
                    <a:pt x="20" y="605"/>
                  </a:lnTo>
                  <a:lnTo>
                    <a:pt x="21" y="605"/>
                  </a:lnTo>
                  <a:lnTo>
                    <a:pt x="24" y="605"/>
                  </a:lnTo>
                  <a:lnTo>
                    <a:pt x="25" y="606"/>
                  </a:lnTo>
                  <a:lnTo>
                    <a:pt x="28" y="606"/>
                  </a:lnTo>
                  <a:lnTo>
                    <a:pt x="30" y="606"/>
                  </a:lnTo>
                  <a:lnTo>
                    <a:pt x="32" y="606"/>
                  </a:lnTo>
                  <a:lnTo>
                    <a:pt x="34" y="606"/>
                  </a:lnTo>
                  <a:lnTo>
                    <a:pt x="37" y="606"/>
                  </a:lnTo>
                  <a:lnTo>
                    <a:pt x="38" y="606"/>
                  </a:lnTo>
                  <a:lnTo>
                    <a:pt x="41" y="606"/>
                  </a:lnTo>
                  <a:lnTo>
                    <a:pt x="42" y="606"/>
                  </a:lnTo>
                  <a:lnTo>
                    <a:pt x="45" y="605"/>
                  </a:lnTo>
                  <a:lnTo>
                    <a:pt x="47" y="605"/>
                  </a:lnTo>
                  <a:lnTo>
                    <a:pt x="49" y="605"/>
                  </a:lnTo>
                  <a:lnTo>
                    <a:pt x="51" y="605"/>
                  </a:lnTo>
                  <a:lnTo>
                    <a:pt x="54" y="605"/>
                  </a:lnTo>
                  <a:lnTo>
                    <a:pt x="56" y="605"/>
                  </a:lnTo>
                  <a:lnTo>
                    <a:pt x="58" y="605"/>
                  </a:lnTo>
                  <a:lnTo>
                    <a:pt x="61" y="605"/>
                  </a:lnTo>
                  <a:lnTo>
                    <a:pt x="62" y="605"/>
                  </a:lnTo>
                  <a:lnTo>
                    <a:pt x="65" y="604"/>
                  </a:lnTo>
                  <a:lnTo>
                    <a:pt x="66" y="604"/>
                  </a:lnTo>
                  <a:lnTo>
                    <a:pt x="69" y="604"/>
                  </a:lnTo>
                  <a:lnTo>
                    <a:pt x="71" y="605"/>
                  </a:lnTo>
                  <a:lnTo>
                    <a:pt x="72" y="605"/>
                  </a:lnTo>
                  <a:lnTo>
                    <a:pt x="75" y="605"/>
                  </a:lnTo>
                  <a:lnTo>
                    <a:pt x="76" y="605"/>
                  </a:lnTo>
                  <a:lnTo>
                    <a:pt x="79" y="604"/>
                  </a:lnTo>
                  <a:lnTo>
                    <a:pt x="80" y="604"/>
                  </a:lnTo>
                  <a:lnTo>
                    <a:pt x="82" y="602"/>
                  </a:lnTo>
                  <a:lnTo>
                    <a:pt x="83" y="602"/>
                  </a:lnTo>
                  <a:lnTo>
                    <a:pt x="85" y="600"/>
                  </a:lnTo>
                  <a:lnTo>
                    <a:pt x="85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3"/>
                  </a:lnTo>
                  <a:lnTo>
                    <a:pt x="86" y="590"/>
                  </a:lnTo>
                  <a:lnTo>
                    <a:pt x="88" y="590"/>
                  </a:lnTo>
                  <a:lnTo>
                    <a:pt x="89" y="590"/>
                  </a:lnTo>
                  <a:lnTo>
                    <a:pt x="92" y="590"/>
                  </a:lnTo>
                  <a:lnTo>
                    <a:pt x="93" y="590"/>
                  </a:lnTo>
                  <a:lnTo>
                    <a:pt x="96" y="592"/>
                  </a:lnTo>
                  <a:lnTo>
                    <a:pt x="97" y="592"/>
                  </a:lnTo>
                  <a:lnTo>
                    <a:pt x="100" y="592"/>
                  </a:lnTo>
                  <a:lnTo>
                    <a:pt x="103" y="592"/>
                  </a:lnTo>
                  <a:lnTo>
                    <a:pt x="105" y="590"/>
                  </a:lnTo>
                  <a:lnTo>
                    <a:pt x="105" y="588"/>
                  </a:lnTo>
                  <a:lnTo>
                    <a:pt x="103" y="587"/>
                  </a:lnTo>
                  <a:lnTo>
                    <a:pt x="103" y="584"/>
                  </a:lnTo>
                  <a:lnTo>
                    <a:pt x="103" y="583"/>
                  </a:lnTo>
                  <a:lnTo>
                    <a:pt x="103" y="581"/>
                  </a:lnTo>
                  <a:lnTo>
                    <a:pt x="103" y="579"/>
                  </a:lnTo>
                  <a:lnTo>
                    <a:pt x="103" y="577"/>
                  </a:lnTo>
                  <a:lnTo>
                    <a:pt x="103" y="575"/>
                  </a:lnTo>
                  <a:lnTo>
                    <a:pt x="103" y="573"/>
                  </a:lnTo>
                  <a:lnTo>
                    <a:pt x="102" y="572"/>
                  </a:lnTo>
                  <a:lnTo>
                    <a:pt x="102" y="570"/>
                  </a:lnTo>
                  <a:lnTo>
                    <a:pt x="102" y="568"/>
                  </a:lnTo>
                  <a:lnTo>
                    <a:pt x="102" y="567"/>
                  </a:lnTo>
                  <a:lnTo>
                    <a:pt x="102" y="564"/>
                  </a:lnTo>
                  <a:lnTo>
                    <a:pt x="102" y="563"/>
                  </a:lnTo>
                  <a:lnTo>
                    <a:pt x="102" y="562"/>
                  </a:lnTo>
                  <a:lnTo>
                    <a:pt x="102" y="559"/>
                  </a:lnTo>
                  <a:lnTo>
                    <a:pt x="102" y="558"/>
                  </a:lnTo>
                  <a:lnTo>
                    <a:pt x="100" y="555"/>
                  </a:lnTo>
                  <a:lnTo>
                    <a:pt x="102" y="554"/>
                  </a:lnTo>
                  <a:lnTo>
                    <a:pt x="103" y="554"/>
                  </a:lnTo>
                  <a:lnTo>
                    <a:pt x="106" y="554"/>
                  </a:lnTo>
                  <a:lnTo>
                    <a:pt x="109" y="554"/>
                  </a:lnTo>
                  <a:lnTo>
                    <a:pt x="110" y="554"/>
                  </a:lnTo>
                  <a:lnTo>
                    <a:pt x="114" y="554"/>
                  </a:lnTo>
                  <a:lnTo>
                    <a:pt x="116" y="552"/>
                  </a:lnTo>
                  <a:lnTo>
                    <a:pt x="120" y="549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39"/>
                  </a:lnTo>
                  <a:lnTo>
                    <a:pt x="121" y="537"/>
                  </a:lnTo>
                  <a:lnTo>
                    <a:pt x="124" y="535"/>
                  </a:lnTo>
                  <a:lnTo>
                    <a:pt x="121" y="533"/>
                  </a:lnTo>
                  <a:lnTo>
                    <a:pt x="117" y="529"/>
                  </a:lnTo>
                  <a:lnTo>
                    <a:pt x="114" y="526"/>
                  </a:lnTo>
                  <a:lnTo>
                    <a:pt x="117" y="524"/>
                  </a:lnTo>
                  <a:lnTo>
                    <a:pt x="119" y="524"/>
                  </a:lnTo>
                  <a:lnTo>
                    <a:pt x="121" y="522"/>
                  </a:lnTo>
                  <a:lnTo>
                    <a:pt x="123" y="521"/>
                  </a:lnTo>
                  <a:lnTo>
                    <a:pt x="124" y="521"/>
                  </a:lnTo>
                  <a:lnTo>
                    <a:pt x="127" y="520"/>
                  </a:lnTo>
                  <a:lnTo>
                    <a:pt x="130" y="517"/>
                  </a:lnTo>
                  <a:lnTo>
                    <a:pt x="131" y="518"/>
                  </a:lnTo>
                  <a:lnTo>
                    <a:pt x="136" y="516"/>
                  </a:lnTo>
                  <a:lnTo>
                    <a:pt x="138" y="516"/>
                  </a:lnTo>
                  <a:lnTo>
                    <a:pt x="137" y="515"/>
                  </a:lnTo>
                  <a:lnTo>
                    <a:pt x="137" y="512"/>
                  </a:lnTo>
                  <a:lnTo>
                    <a:pt x="136" y="511"/>
                  </a:lnTo>
                  <a:lnTo>
                    <a:pt x="134" y="509"/>
                  </a:lnTo>
                  <a:lnTo>
                    <a:pt x="133" y="507"/>
                  </a:lnTo>
                  <a:lnTo>
                    <a:pt x="131" y="505"/>
                  </a:lnTo>
                  <a:lnTo>
                    <a:pt x="131" y="504"/>
                  </a:lnTo>
                  <a:lnTo>
                    <a:pt x="130" y="503"/>
                  </a:lnTo>
                  <a:lnTo>
                    <a:pt x="129" y="500"/>
                  </a:lnTo>
                  <a:lnTo>
                    <a:pt x="127" y="499"/>
                  </a:lnTo>
                  <a:lnTo>
                    <a:pt x="127" y="495"/>
                  </a:lnTo>
                  <a:lnTo>
                    <a:pt x="131" y="494"/>
                  </a:lnTo>
                  <a:lnTo>
                    <a:pt x="136" y="492"/>
                  </a:lnTo>
                  <a:lnTo>
                    <a:pt x="140" y="491"/>
                  </a:lnTo>
                  <a:lnTo>
                    <a:pt x="143" y="490"/>
                  </a:lnTo>
                  <a:lnTo>
                    <a:pt x="147" y="487"/>
                  </a:lnTo>
                  <a:lnTo>
                    <a:pt x="148" y="486"/>
                  </a:lnTo>
                  <a:lnTo>
                    <a:pt x="150" y="484"/>
                  </a:lnTo>
                  <a:lnTo>
                    <a:pt x="151" y="483"/>
                  </a:lnTo>
                  <a:lnTo>
                    <a:pt x="150" y="479"/>
                  </a:lnTo>
                  <a:lnTo>
                    <a:pt x="150" y="477"/>
                  </a:lnTo>
                  <a:lnTo>
                    <a:pt x="150" y="473"/>
                  </a:lnTo>
                  <a:lnTo>
                    <a:pt x="151" y="469"/>
                  </a:lnTo>
                  <a:lnTo>
                    <a:pt x="150" y="465"/>
                  </a:lnTo>
                  <a:lnTo>
                    <a:pt x="148" y="463"/>
                  </a:lnTo>
                  <a:lnTo>
                    <a:pt x="147" y="462"/>
                  </a:lnTo>
                  <a:lnTo>
                    <a:pt x="147" y="459"/>
                  </a:lnTo>
                  <a:lnTo>
                    <a:pt x="146" y="458"/>
                  </a:lnTo>
                  <a:lnTo>
                    <a:pt x="146" y="457"/>
                  </a:lnTo>
                  <a:lnTo>
                    <a:pt x="144" y="454"/>
                  </a:lnTo>
                  <a:lnTo>
                    <a:pt x="143" y="453"/>
                  </a:lnTo>
                  <a:lnTo>
                    <a:pt x="143" y="452"/>
                  </a:lnTo>
                  <a:lnTo>
                    <a:pt x="140" y="446"/>
                  </a:lnTo>
                  <a:lnTo>
                    <a:pt x="138" y="444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7"/>
                  </a:lnTo>
                  <a:lnTo>
                    <a:pt x="134" y="436"/>
                  </a:lnTo>
                  <a:lnTo>
                    <a:pt x="131" y="431"/>
                  </a:lnTo>
                  <a:lnTo>
                    <a:pt x="136" y="431"/>
                  </a:lnTo>
                  <a:lnTo>
                    <a:pt x="137" y="429"/>
                  </a:lnTo>
                  <a:lnTo>
                    <a:pt x="140" y="429"/>
                  </a:lnTo>
                  <a:lnTo>
                    <a:pt x="141" y="428"/>
                  </a:lnTo>
                  <a:lnTo>
                    <a:pt x="143" y="427"/>
                  </a:lnTo>
                  <a:lnTo>
                    <a:pt x="146" y="425"/>
                  </a:lnTo>
                  <a:lnTo>
                    <a:pt x="147" y="425"/>
                  </a:lnTo>
                  <a:lnTo>
                    <a:pt x="150" y="424"/>
                  </a:lnTo>
                  <a:lnTo>
                    <a:pt x="151" y="424"/>
                  </a:lnTo>
                  <a:lnTo>
                    <a:pt x="153" y="424"/>
                  </a:lnTo>
                  <a:lnTo>
                    <a:pt x="155" y="423"/>
                  </a:lnTo>
                  <a:lnTo>
                    <a:pt x="157" y="423"/>
                  </a:lnTo>
                  <a:lnTo>
                    <a:pt x="160" y="423"/>
                  </a:lnTo>
                  <a:lnTo>
                    <a:pt x="161" y="421"/>
                  </a:lnTo>
                  <a:lnTo>
                    <a:pt x="162" y="421"/>
                  </a:lnTo>
                  <a:lnTo>
                    <a:pt x="165" y="421"/>
                  </a:lnTo>
                  <a:lnTo>
                    <a:pt x="168" y="420"/>
                  </a:lnTo>
                  <a:lnTo>
                    <a:pt x="170" y="420"/>
                  </a:lnTo>
                  <a:lnTo>
                    <a:pt x="171" y="419"/>
                  </a:lnTo>
                  <a:lnTo>
                    <a:pt x="174" y="419"/>
                  </a:lnTo>
                  <a:lnTo>
                    <a:pt x="175" y="419"/>
                  </a:lnTo>
                  <a:lnTo>
                    <a:pt x="177" y="418"/>
                  </a:lnTo>
                  <a:lnTo>
                    <a:pt x="179" y="418"/>
                  </a:lnTo>
                  <a:lnTo>
                    <a:pt x="181" y="416"/>
                  </a:lnTo>
                  <a:lnTo>
                    <a:pt x="184" y="416"/>
                  </a:lnTo>
                  <a:lnTo>
                    <a:pt x="185" y="415"/>
                  </a:lnTo>
                  <a:lnTo>
                    <a:pt x="187" y="415"/>
                  </a:lnTo>
                  <a:lnTo>
                    <a:pt x="191" y="412"/>
                  </a:lnTo>
                  <a:lnTo>
                    <a:pt x="194" y="415"/>
                  </a:lnTo>
                  <a:lnTo>
                    <a:pt x="195" y="416"/>
                  </a:lnTo>
                  <a:lnTo>
                    <a:pt x="196" y="418"/>
                  </a:lnTo>
                  <a:lnTo>
                    <a:pt x="199" y="416"/>
                  </a:lnTo>
                  <a:lnTo>
                    <a:pt x="202" y="416"/>
                  </a:lnTo>
                  <a:lnTo>
                    <a:pt x="203" y="416"/>
                  </a:lnTo>
                  <a:lnTo>
                    <a:pt x="205" y="418"/>
                  </a:lnTo>
                  <a:lnTo>
                    <a:pt x="208" y="418"/>
                  </a:lnTo>
                  <a:lnTo>
                    <a:pt x="209" y="418"/>
                  </a:lnTo>
                  <a:lnTo>
                    <a:pt x="212" y="419"/>
                  </a:lnTo>
                  <a:lnTo>
                    <a:pt x="213" y="420"/>
                  </a:lnTo>
                  <a:lnTo>
                    <a:pt x="216" y="420"/>
                  </a:lnTo>
                  <a:lnTo>
                    <a:pt x="218" y="421"/>
                  </a:lnTo>
                  <a:lnTo>
                    <a:pt x="218" y="423"/>
                  </a:lnTo>
                  <a:lnTo>
                    <a:pt x="218" y="424"/>
                  </a:lnTo>
                  <a:lnTo>
                    <a:pt x="216" y="425"/>
                  </a:lnTo>
                  <a:lnTo>
                    <a:pt x="216" y="427"/>
                  </a:lnTo>
                  <a:lnTo>
                    <a:pt x="215" y="429"/>
                  </a:lnTo>
                  <a:lnTo>
                    <a:pt x="212" y="432"/>
                  </a:lnTo>
                  <a:lnTo>
                    <a:pt x="213" y="433"/>
                  </a:lnTo>
                  <a:lnTo>
                    <a:pt x="215" y="431"/>
                  </a:lnTo>
                  <a:lnTo>
                    <a:pt x="219" y="432"/>
                  </a:lnTo>
                  <a:lnTo>
                    <a:pt x="220" y="432"/>
                  </a:lnTo>
                  <a:lnTo>
                    <a:pt x="222" y="433"/>
                  </a:lnTo>
                  <a:lnTo>
                    <a:pt x="225" y="433"/>
                  </a:lnTo>
                  <a:lnTo>
                    <a:pt x="226" y="433"/>
                  </a:lnTo>
                  <a:lnTo>
                    <a:pt x="229" y="433"/>
                  </a:lnTo>
                  <a:lnTo>
                    <a:pt x="230" y="432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2"/>
                  </a:lnTo>
                  <a:lnTo>
                    <a:pt x="242" y="432"/>
                  </a:lnTo>
                  <a:lnTo>
                    <a:pt x="243" y="432"/>
                  </a:lnTo>
                  <a:lnTo>
                    <a:pt x="246" y="432"/>
                  </a:lnTo>
                  <a:lnTo>
                    <a:pt x="249" y="432"/>
                  </a:lnTo>
                  <a:lnTo>
                    <a:pt x="250" y="431"/>
                  </a:lnTo>
                  <a:lnTo>
                    <a:pt x="252" y="431"/>
                  </a:lnTo>
                  <a:lnTo>
                    <a:pt x="254" y="431"/>
                  </a:lnTo>
                  <a:lnTo>
                    <a:pt x="256" y="431"/>
                  </a:lnTo>
                  <a:lnTo>
                    <a:pt x="259" y="431"/>
                  </a:lnTo>
                  <a:lnTo>
                    <a:pt x="259" y="429"/>
                  </a:lnTo>
                  <a:lnTo>
                    <a:pt x="259" y="427"/>
                  </a:lnTo>
                  <a:lnTo>
                    <a:pt x="260" y="427"/>
                  </a:lnTo>
                  <a:lnTo>
                    <a:pt x="263" y="427"/>
                  </a:lnTo>
                  <a:lnTo>
                    <a:pt x="264" y="427"/>
                  </a:lnTo>
                  <a:lnTo>
                    <a:pt x="269" y="425"/>
                  </a:lnTo>
                  <a:lnTo>
                    <a:pt x="269" y="421"/>
                  </a:lnTo>
                  <a:lnTo>
                    <a:pt x="269" y="420"/>
                  </a:lnTo>
                  <a:lnTo>
                    <a:pt x="266" y="418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70" y="414"/>
                  </a:lnTo>
                  <a:lnTo>
                    <a:pt x="271" y="414"/>
                  </a:lnTo>
                  <a:lnTo>
                    <a:pt x="274" y="412"/>
                  </a:lnTo>
                  <a:lnTo>
                    <a:pt x="274" y="411"/>
                  </a:lnTo>
                  <a:lnTo>
                    <a:pt x="274" y="410"/>
                  </a:lnTo>
                  <a:lnTo>
                    <a:pt x="274" y="408"/>
                  </a:lnTo>
                  <a:lnTo>
                    <a:pt x="274" y="406"/>
                  </a:lnTo>
                  <a:lnTo>
                    <a:pt x="274" y="404"/>
                  </a:lnTo>
                  <a:lnTo>
                    <a:pt x="274" y="402"/>
                  </a:lnTo>
                  <a:lnTo>
                    <a:pt x="274" y="401"/>
                  </a:lnTo>
                  <a:lnTo>
                    <a:pt x="274" y="399"/>
                  </a:lnTo>
                  <a:lnTo>
                    <a:pt x="274" y="397"/>
                  </a:lnTo>
                  <a:lnTo>
                    <a:pt x="274" y="395"/>
                  </a:lnTo>
                  <a:lnTo>
                    <a:pt x="274" y="394"/>
                  </a:lnTo>
                  <a:lnTo>
                    <a:pt x="274" y="393"/>
                  </a:lnTo>
                  <a:lnTo>
                    <a:pt x="274" y="390"/>
                  </a:lnTo>
                  <a:lnTo>
                    <a:pt x="277" y="390"/>
                  </a:lnTo>
                  <a:lnTo>
                    <a:pt x="278" y="390"/>
                  </a:lnTo>
                  <a:lnTo>
                    <a:pt x="281" y="390"/>
                  </a:lnTo>
                  <a:lnTo>
                    <a:pt x="283" y="390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8" y="387"/>
                  </a:lnTo>
                  <a:lnTo>
                    <a:pt x="288" y="383"/>
                  </a:lnTo>
                  <a:lnTo>
                    <a:pt x="291" y="383"/>
                  </a:lnTo>
                  <a:lnTo>
                    <a:pt x="291" y="380"/>
                  </a:lnTo>
                  <a:lnTo>
                    <a:pt x="291" y="378"/>
                  </a:lnTo>
                  <a:lnTo>
                    <a:pt x="293" y="376"/>
                  </a:lnTo>
                  <a:lnTo>
                    <a:pt x="293" y="374"/>
                  </a:lnTo>
                  <a:lnTo>
                    <a:pt x="294" y="370"/>
                  </a:lnTo>
                  <a:lnTo>
                    <a:pt x="295" y="368"/>
                  </a:lnTo>
                  <a:lnTo>
                    <a:pt x="298" y="365"/>
                  </a:lnTo>
                  <a:lnTo>
                    <a:pt x="298" y="364"/>
                  </a:lnTo>
                  <a:lnTo>
                    <a:pt x="300" y="363"/>
                  </a:lnTo>
                  <a:lnTo>
                    <a:pt x="301" y="361"/>
                  </a:lnTo>
                  <a:lnTo>
                    <a:pt x="302" y="360"/>
                  </a:lnTo>
                  <a:lnTo>
                    <a:pt x="304" y="359"/>
                  </a:lnTo>
                  <a:lnTo>
                    <a:pt x="304" y="357"/>
                  </a:lnTo>
                  <a:lnTo>
                    <a:pt x="305" y="356"/>
                  </a:lnTo>
                  <a:lnTo>
                    <a:pt x="307" y="353"/>
                  </a:lnTo>
                  <a:lnTo>
                    <a:pt x="307" y="352"/>
                  </a:lnTo>
                  <a:lnTo>
                    <a:pt x="310" y="349"/>
                  </a:lnTo>
                  <a:lnTo>
                    <a:pt x="310" y="345"/>
                  </a:lnTo>
                  <a:lnTo>
                    <a:pt x="310" y="343"/>
                  </a:lnTo>
                  <a:lnTo>
                    <a:pt x="311" y="339"/>
                  </a:lnTo>
                  <a:lnTo>
                    <a:pt x="311" y="336"/>
                  </a:lnTo>
                  <a:lnTo>
                    <a:pt x="314" y="334"/>
                  </a:lnTo>
                  <a:lnTo>
                    <a:pt x="317" y="332"/>
                  </a:lnTo>
                  <a:lnTo>
                    <a:pt x="318" y="330"/>
                  </a:lnTo>
                  <a:lnTo>
                    <a:pt x="319" y="328"/>
                  </a:lnTo>
                  <a:lnTo>
                    <a:pt x="319" y="327"/>
                  </a:lnTo>
                  <a:lnTo>
                    <a:pt x="321" y="326"/>
                  </a:lnTo>
                  <a:lnTo>
                    <a:pt x="321" y="323"/>
                  </a:lnTo>
                  <a:lnTo>
                    <a:pt x="322" y="322"/>
                  </a:lnTo>
                  <a:lnTo>
                    <a:pt x="324" y="321"/>
                  </a:lnTo>
                  <a:lnTo>
                    <a:pt x="324" y="319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6" y="314"/>
                  </a:lnTo>
                  <a:lnTo>
                    <a:pt x="326" y="313"/>
                  </a:lnTo>
                  <a:lnTo>
                    <a:pt x="328" y="311"/>
                  </a:lnTo>
                  <a:lnTo>
                    <a:pt x="329" y="309"/>
                  </a:lnTo>
                  <a:lnTo>
                    <a:pt x="329" y="307"/>
                  </a:lnTo>
                  <a:lnTo>
                    <a:pt x="331" y="306"/>
                  </a:lnTo>
                  <a:lnTo>
                    <a:pt x="332" y="304"/>
                  </a:lnTo>
                  <a:lnTo>
                    <a:pt x="332" y="302"/>
                  </a:lnTo>
                  <a:lnTo>
                    <a:pt x="334" y="301"/>
                  </a:lnTo>
                  <a:lnTo>
                    <a:pt x="335" y="300"/>
                  </a:lnTo>
                  <a:lnTo>
                    <a:pt x="335" y="297"/>
                  </a:lnTo>
                  <a:lnTo>
                    <a:pt x="336" y="294"/>
                  </a:lnTo>
                  <a:lnTo>
                    <a:pt x="338" y="293"/>
                  </a:lnTo>
                  <a:lnTo>
                    <a:pt x="339" y="292"/>
                  </a:lnTo>
                  <a:lnTo>
                    <a:pt x="339" y="290"/>
                  </a:lnTo>
                  <a:lnTo>
                    <a:pt x="341" y="289"/>
                  </a:lnTo>
                  <a:lnTo>
                    <a:pt x="342" y="288"/>
                  </a:lnTo>
                  <a:lnTo>
                    <a:pt x="345" y="283"/>
                  </a:lnTo>
                  <a:lnTo>
                    <a:pt x="346" y="279"/>
                  </a:lnTo>
                  <a:lnTo>
                    <a:pt x="348" y="277"/>
                  </a:lnTo>
                  <a:lnTo>
                    <a:pt x="348" y="276"/>
                  </a:lnTo>
                  <a:lnTo>
                    <a:pt x="348" y="275"/>
                  </a:lnTo>
                  <a:lnTo>
                    <a:pt x="349" y="272"/>
                  </a:lnTo>
                  <a:lnTo>
                    <a:pt x="349" y="271"/>
                  </a:lnTo>
                  <a:lnTo>
                    <a:pt x="351" y="270"/>
                  </a:lnTo>
                  <a:lnTo>
                    <a:pt x="351" y="267"/>
                  </a:lnTo>
                  <a:lnTo>
                    <a:pt x="352" y="266"/>
                  </a:lnTo>
                  <a:lnTo>
                    <a:pt x="353" y="264"/>
                  </a:lnTo>
                  <a:lnTo>
                    <a:pt x="355" y="263"/>
                  </a:lnTo>
                  <a:lnTo>
                    <a:pt x="356" y="262"/>
                  </a:lnTo>
                  <a:lnTo>
                    <a:pt x="356" y="260"/>
                  </a:lnTo>
                  <a:lnTo>
                    <a:pt x="358" y="259"/>
                  </a:lnTo>
                  <a:lnTo>
                    <a:pt x="359" y="258"/>
                  </a:lnTo>
                  <a:lnTo>
                    <a:pt x="359" y="255"/>
                  </a:lnTo>
                  <a:lnTo>
                    <a:pt x="360" y="254"/>
                  </a:lnTo>
                  <a:lnTo>
                    <a:pt x="360" y="252"/>
                  </a:lnTo>
                  <a:lnTo>
                    <a:pt x="362" y="250"/>
                  </a:lnTo>
                  <a:lnTo>
                    <a:pt x="362" y="249"/>
                  </a:lnTo>
                  <a:lnTo>
                    <a:pt x="363" y="247"/>
                  </a:lnTo>
                  <a:lnTo>
                    <a:pt x="363" y="245"/>
                  </a:lnTo>
                  <a:lnTo>
                    <a:pt x="365" y="243"/>
                  </a:lnTo>
                  <a:lnTo>
                    <a:pt x="365" y="241"/>
                  </a:lnTo>
                  <a:lnTo>
                    <a:pt x="367" y="241"/>
                  </a:lnTo>
                  <a:lnTo>
                    <a:pt x="367" y="237"/>
                  </a:lnTo>
                  <a:lnTo>
                    <a:pt x="367" y="235"/>
                  </a:lnTo>
                  <a:lnTo>
                    <a:pt x="369" y="234"/>
                  </a:lnTo>
                  <a:lnTo>
                    <a:pt x="369" y="232"/>
                  </a:lnTo>
                  <a:lnTo>
                    <a:pt x="370" y="230"/>
                  </a:lnTo>
                  <a:lnTo>
                    <a:pt x="370" y="229"/>
                  </a:lnTo>
                  <a:lnTo>
                    <a:pt x="370" y="226"/>
                  </a:lnTo>
                  <a:lnTo>
                    <a:pt x="372" y="225"/>
                  </a:lnTo>
                  <a:lnTo>
                    <a:pt x="372" y="224"/>
                  </a:lnTo>
                  <a:lnTo>
                    <a:pt x="375" y="220"/>
                  </a:lnTo>
                  <a:lnTo>
                    <a:pt x="376" y="221"/>
                  </a:lnTo>
                  <a:lnTo>
                    <a:pt x="380" y="221"/>
                  </a:lnTo>
                  <a:lnTo>
                    <a:pt x="383" y="222"/>
                  </a:lnTo>
                  <a:lnTo>
                    <a:pt x="386" y="225"/>
                  </a:lnTo>
                  <a:lnTo>
                    <a:pt x="387" y="225"/>
                  </a:lnTo>
                  <a:lnTo>
                    <a:pt x="390" y="224"/>
                  </a:lnTo>
                  <a:lnTo>
                    <a:pt x="392" y="222"/>
                  </a:lnTo>
                  <a:lnTo>
                    <a:pt x="394" y="222"/>
                  </a:lnTo>
                  <a:lnTo>
                    <a:pt x="396" y="222"/>
                  </a:lnTo>
                  <a:lnTo>
                    <a:pt x="399" y="221"/>
                  </a:lnTo>
                  <a:lnTo>
                    <a:pt x="400" y="221"/>
                  </a:lnTo>
                  <a:lnTo>
                    <a:pt x="401" y="221"/>
                  </a:lnTo>
                  <a:lnTo>
                    <a:pt x="404" y="220"/>
                  </a:lnTo>
                  <a:lnTo>
                    <a:pt x="406" y="220"/>
                  </a:lnTo>
                  <a:lnTo>
                    <a:pt x="411" y="218"/>
                  </a:lnTo>
                  <a:lnTo>
                    <a:pt x="413" y="220"/>
                  </a:lnTo>
                  <a:lnTo>
                    <a:pt x="416" y="222"/>
                  </a:lnTo>
                  <a:lnTo>
                    <a:pt x="418" y="224"/>
                  </a:lnTo>
                  <a:lnTo>
                    <a:pt x="421" y="225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27" y="222"/>
                  </a:lnTo>
                  <a:lnTo>
                    <a:pt x="428" y="222"/>
                  </a:lnTo>
                  <a:lnTo>
                    <a:pt x="430" y="222"/>
                  </a:lnTo>
                  <a:lnTo>
                    <a:pt x="433" y="224"/>
                  </a:lnTo>
                  <a:lnTo>
                    <a:pt x="434" y="224"/>
                  </a:lnTo>
                  <a:lnTo>
                    <a:pt x="435" y="225"/>
                  </a:lnTo>
                  <a:lnTo>
                    <a:pt x="438" y="225"/>
                  </a:lnTo>
                  <a:lnTo>
                    <a:pt x="440" y="226"/>
                  </a:lnTo>
                  <a:lnTo>
                    <a:pt x="442" y="228"/>
                  </a:lnTo>
                  <a:lnTo>
                    <a:pt x="445" y="229"/>
                  </a:lnTo>
                  <a:lnTo>
                    <a:pt x="448" y="229"/>
                  </a:lnTo>
                  <a:lnTo>
                    <a:pt x="449" y="230"/>
                  </a:lnTo>
                  <a:lnTo>
                    <a:pt x="452" y="232"/>
                  </a:lnTo>
                  <a:lnTo>
                    <a:pt x="454" y="232"/>
                  </a:lnTo>
                  <a:lnTo>
                    <a:pt x="455" y="233"/>
                  </a:lnTo>
                  <a:lnTo>
                    <a:pt x="458" y="233"/>
                  </a:lnTo>
                  <a:lnTo>
                    <a:pt x="459" y="234"/>
                  </a:lnTo>
                  <a:lnTo>
                    <a:pt x="461" y="234"/>
                  </a:lnTo>
                  <a:lnTo>
                    <a:pt x="462" y="233"/>
                  </a:lnTo>
                  <a:lnTo>
                    <a:pt x="462" y="232"/>
                  </a:lnTo>
                  <a:lnTo>
                    <a:pt x="464" y="230"/>
                  </a:lnTo>
                  <a:lnTo>
                    <a:pt x="464" y="229"/>
                  </a:lnTo>
                  <a:lnTo>
                    <a:pt x="465" y="226"/>
                  </a:lnTo>
                  <a:lnTo>
                    <a:pt x="466" y="225"/>
                  </a:lnTo>
                  <a:lnTo>
                    <a:pt x="466" y="224"/>
                  </a:lnTo>
                  <a:lnTo>
                    <a:pt x="468" y="221"/>
                  </a:lnTo>
                  <a:lnTo>
                    <a:pt x="469" y="220"/>
                  </a:lnTo>
                  <a:lnTo>
                    <a:pt x="469" y="218"/>
                  </a:lnTo>
                  <a:lnTo>
                    <a:pt x="471" y="216"/>
                  </a:lnTo>
                  <a:lnTo>
                    <a:pt x="471" y="213"/>
                  </a:lnTo>
                  <a:lnTo>
                    <a:pt x="475" y="213"/>
                  </a:lnTo>
                  <a:lnTo>
                    <a:pt x="475" y="209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81" y="207"/>
                  </a:lnTo>
                  <a:lnTo>
                    <a:pt x="482" y="207"/>
                  </a:lnTo>
                  <a:lnTo>
                    <a:pt x="485" y="205"/>
                  </a:lnTo>
                  <a:lnTo>
                    <a:pt x="486" y="204"/>
                  </a:lnTo>
                  <a:lnTo>
                    <a:pt x="488" y="203"/>
                  </a:lnTo>
                  <a:lnTo>
                    <a:pt x="488" y="201"/>
                  </a:lnTo>
                  <a:lnTo>
                    <a:pt x="489" y="200"/>
                  </a:lnTo>
                  <a:lnTo>
                    <a:pt x="489" y="199"/>
                  </a:lnTo>
                  <a:lnTo>
                    <a:pt x="490" y="196"/>
                  </a:lnTo>
                  <a:lnTo>
                    <a:pt x="492" y="195"/>
                  </a:lnTo>
                  <a:lnTo>
                    <a:pt x="493" y="194"/>
                  </a:lnTo>
                  <a:lnTo>
                    <a:pt x="495" y="194"/>
                  </a:lnTo>
                  <a:lnTo>
                    <a:pt x="496" y="192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06" y="186"/>
                  </a:lnTo>
                  <a:lnTo>
                    <a:pt x="507" y="184"/>
                  </a:lnTo>
                  <a:lnTo>
                    <a:pt x="510" y="184"/>
                  </a:lnTo>
                  <a:lnTo>
                    <a:pt x="512" y="183"/>
                  </a:lnTo>
                  <a:lnTo>
                    <a:pt x="513" y="183"/>
                  </a:lnTo>
                  <a:lnTo>
                    <a:pt x="516" y="183"/>
                  </a:lnTo>
                  <a:lnTo>
                    <a:pt x="517" y="182"/>
                  </a:lnTo>
                  <a:lnTo>
                    <a:pt x="519" y="182"/>
                  </a:lnTo>
                  <a:lnTo>
                    <a:pt x="522" y="180"/>
                  </a:lnTo>
                  <a:lnTo>
                    <a:pt x="523" y="180"/>
                  </a:lnTo>
                  <a:lnTo>
                    <a:pt x="524" y="180"/>
                  </a:lnTo>
                  <a:lnTo>
                    <a:pt x="527" y="180"/>
                  </a:lnTo>
                  <a:lnTo>
                    <a:pt x="529" y="179"/>
                  </a:lnTo>
                  <a:lnTo>
                    <a:pt x="531" y="179"/>
                  </a:lnTo>
                  <a:lnTo>
                    <a:pt x="533" y="178"/>
                  </a:lnTo>
                  <a:lnTo>
                    <a:pt x="536" y="178"/>
                  </a:lnTo>
                  <a:lnTo>
                    <a:pt x="537" y="178"/>
                  </a:lnTo>
                  <a:lnTo>
                    <a:pt x="539" y="176"/>
                  </a:lnTo>
                  <a:lnTo>
                    <a:pt x="541" y="176"/>
                  </a:lnTo>
                  <a:lnTo>
                    <a:pt x="543" y="175"/>
                  </a:lnTo>
                  <a:lnTo>
                    <a:pt x="544" y="175"/>
                  </a:lnTo>
                  <a:lnTo>
                    <a:pt x="546" y="174"/>
                  </a:lnTo>
                  <a:lnTo>
                    <a:pt x="548" y="174"/>
                  </a:lnTo>
                  <a:lnTo>
                    <a:pt x="550" y="174"/>
                  </a:lnTo>
                  <a:lnTo>
                    <a:pt x="551" y="175"/>
                  </a:lnTo>
                  <a:lnTo>
                    <a:pt x="553" y="176"/>
                  </a:lnTo>
                  <a:lnTo>
                    <a:pt x="553" y="178"/>
                  </a:lnTo>
                  <a:lnTo>
                    <a:pt x="554" y="179"/>
                  </a:lnTo>
                  <a:lnTo>
                    <a:pt x="556" y="182"/>
                  </a:lnTo>
                  <a:lnTo>
                    <a:pt x="557" y="183"/>
                  </a:lnTo>
                  <a:lnTo>
                    <a:pt x="557" y="184"/>
                  </a:lnTo>
                  <a:lnTo>
                    <a:pt x="558" y="186"/>
                  </a:lnTo>
                  <a:lnTo>
                    <a:pt x="563" y="186"/>
                  </a:lnTo>
                  <a:lnTo>
                    <a:pt x="565" y="183"/>
                  </a:lnTo>
                  <a:lnTo>
                    <a:pt x="568" y="179"/>
                  </a:lnTo>
                  <a:lnTo>
                    <a:pt x="570" y="178"/>
                  </a:lnTo>
                  <a:lnTo>
                    <a:pt x="571" y="176"/>
                  </a:lnTo>
                  <a:lnTo>
                    <a:pt x="574" y="173"/>
                  </a:lnTo>
                  <a:lnTo>
                    <a:pt x="577" y="170"/>
                  </a:lnTo>
                  <a:lnTo>
                    <a:pt x="575" y="167"/>
                  </a:lnTo>
                  <a:lnTo>
                    <a:pt x="577" y="166"/>
                  </a:lnTo>
                  <a:lnTo>
                    <a:pt x="578" y="165"/>
                  </a:lnTo>
                  <a:lnTo>
                    <a:pt x="582" y="166"/>
                  </a:lnTo>
                  <a:lnTo>
                    <a:pt x="587" y="167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92" y="170"/>
                  </a:lnTo>
                  <a:lnTo>
                    <a:pt x="597" y="171"/>
                  </a:lnTo>
                  <a:lnTo>
                    <a:pt x="601" y="173"/>
                  </a:lnTo>
                  <a:lnTo>
                    <a:pt x="604" y="170"/>
                  </a:lnTo>
                  <a:lnTo>
                    <a:pt x="604" y="167"/>
                  </a:lnTo>
                  <a:lnTo>
                    <a:pt x="605" y="166"/>
                  </a:lnTo>
                  <a:lnTo>
                    <a:pt x="605" y="165"/>
                  </a:lnTo>
                  <a:lnTo>
                    <a:pt x="606" y="163"/>
                  </a:lnTo>
                  <a:lnTo>
                    <a:pt x="606" y="162"/>
                  </a:lnTo>
                  <a:lnTo>
                    <a:pt x="608" y="159"/>
                  </a:lnTo>
                  <a:lnTo>
                    <a:pt x="608" y="157"/>
                  </a:lnTo>
                  <a:lnTo>
                    <a:pt x="609" y="156"/>
                  </a:lnTo>
                  <a:lnTo>
                    <a:pt x="609" y="154"/>
                  </a:lnTo>
                  <a:lnTo>
                    <a:pt x="611" y="153"/>
                  </a:lnTo>
                  <a:lnTo>
                    <a:pt x="611" y="150"/>
                  </a:lnTo>
                  <a:lnTo>
                    <a:pt x="611" y="149"/>
                  </a:lnTo>
                  <a:lnTo>
                    <a:pt x="612" y="148"/>
                  </a:lnTo>
                  <a:lnTo>
                    <a:pt x="612" y="145"/>
                  </a:lnTo>
                  <a:lnTo>
                    <a:pt x="612" y="144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6" y="133"/>
                  </a:lnTo>
                  <a:lnTo>
                    <a:pt x="619" y="133"/>
                  </a:lnTo>
                  <a:lnTo>
                    <a:pt x="618" y="131"/>
                  </a:lnTo>
                  <a:lnTo>
                    <a:pt x="619" y="128"/>
                  </a:lnTo>
                  <a:lnTo>
                    <a:pt x="619" y="127"/>
                  </a:lnTo>
                  <a:lnTo>
                    <a:pt x="621" y="125"/>
                  </a:lnTo>
                  <a:lnTo>
                    <a:pt x="621" y="123"/>
                  </a:lnTo>
                  <a:lnTo>
                    <a:pt x="622" y="121"/>
                  </a:lnTo>
                  <a:lnTo>
                    <a:pt x="622" y="119"/>
                  </a:lnTo>
                  <a:lnTo>
                    <a:pt x="623" y="118"/>
                  </a:lnTo>
                  <a:lnTo>
                    <a:pt x="623" y="116"/>
                  </a:lnTo>
                  <a:lnTo>
                    <a:pt x="623" y="114"/>
                  </a:lnTo>
                  <a:lnTo>
                    <a:pt x="625" y="112"/>
                  </a:lnTo>
                  <a:lnTo>
                    <a:pt x="626" y="110"/>
                  </a:lnTo>
                  <a:lnTo>
                    <a:pt x="626" y="108"/>
                  </a:lnTo>
                  <a:lnTo>
                    <a:pt x="626" y="107"/>
                  </a:lnTo>
                  <a:lnTo>
                    <a:pt x="628" y="104"/>
                  </a:lnTo>
                  <a:lnTo>
                    <a:pt x="628" y="103"/>
                  </a:lnTo>
                  <a:lnTo>
                    <a:pt x="629" y="102"/>
                  </a:lnTo>
                  <a:lnTo>
                    <a:pt x="629" y="100"/>
                  </a:lnTo>
                  <a:lnTo>
                    <a:pt x="629" y="98"/>
                  </a:lnTo>
                  <a:lnTo>
                    <a:pt x="630" y="97"/>
                  </a:lnTo>
                  <a:lnTo>
                    <a:pt x="630" y="95"/>
                  </a:lnTo>
                  <a:lnTo>
                    <a:pt x="632" y="94"/>
                  </a:lnTo>
                  <a:lnTo>
                    <a:pt x="632" y="91"/>
                  </a:lnTo>
                  <a:lnTo>
                    <a:pt x="633" y="90"/>
                  </a:lnTo>
                  <a:lnTo>
                    <a:pt x="632" y="86"/>
                  </a:lnTo>
                  <a:lnTo>
                    <a:pt x="635" y="83"/>
                  </a:lnTo>
                  <a:lnTo>
                    <a:pt x="636" y="82"/>
                  </a:lnTo>
                  <a:lnTo>
                    <a:pt x="636" y="81"/>
                  </a:lnTo>
                  <a:lnTo>
                    <a:pt x="638" y="78"/>
                  </a:lnTo>
                  <a:lnTo>
                    <a:pt x="638" y="77"/>
                  </a:lnTo>
                  <a:lnTo>
                    <a:pt x="639" y="74"/>
                  </a:lnTo>
                  <a:lnTo>
                    <a:pt x="640" y="74"/>
                  </a:lnTo>
                  <a:lnTo>
                    <a:pt x="643" y="74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9" y="74"/>
                  </a:lnTo>
                  <a:lnTo>
                    <a:pt x="652" y="76"/>
                  </a:lnTo>
                  <a:lnTo>
                    <a:pt x="653" y="76"/>
                  </a:lnTo>
                  <a:lnTo>
                    <a:pt x="655" y="76"/>
                  </a:lnTo>
                  <a:lnTo>
                    <a:pt x="657" y="76"/>
                  </a:lnTo>
                  <a:lnTo>
                    <a:pt x="657" y="74"/>
                  </a:lnTo>
                  <a:lnTo>
                    <a:pt x="659" y="72"/>
                  </a:lnTo>
                  <a:lnTo>
                    <a:pt x="659" y="70"/>
                  </a:lnTo>
                  <a:lnTo>
                    <a:pt x="660" y="68"/>
                  </a:lnTo>
                  <a:lnTo>
                    <a:pt x="660" y="66"/>
                  </a:lnTo>
                  <a:lnTo>
                    <a:pt x="660" y="65"/>
                  </a:lnTo>
                  <a:lnTo>
                    <a:pt x="662" y="62"/>
                  </a:lnTo>
                  <a:lnTo>
                    <a:pt x="662" y="59"/>
                  </a:lnTo>
                  <a:lnTo>
                    <a:pt x="663" y="52"/>
                  </a:lnTo>
                  <a:lnTo>
                    <a:pt x="663" y="51"/>
                  </a:lnTo>
                  <a:lnTo>
                    <a:pt x="663" y="48"/>
                  </a:lnTo>
                  <a:lnTo>
                    <a:pt x="666" y="47"/>
                  </a:lnTo>
                  <a:lnTo>
                    <a:pt x="666" y="45"/>
                  </a:lnTo>
                  <a:lnTo>
                    <a:pt x="667" y="44"/>
                  </a:lnTo>
                  <a:lnTo>
                    <a:pt x="667" y="42"/>
                  </a:lnTo>
                  <a:lnTo>
                    <a:pt x="667" y="40"/>
                  </a:lnTo>
                  <a:lnTo>
                    <a:pt x="669" y="39"/>
                  </a:lnTo>
                  <a:lnTo>
                    <a:pt x="669" y="38"/>
                  </a:lnTo>
                  <a:lnTo>
                    <a:pt x="670" y="35"/>
                  </a:lnTo>
                  <a:lnTo>
                    <a:pt x="670" y="34"/>
                  </a:lnTo>
                  <a:lnTo>
                    <a:pt x="670" y="32"/>
                  </a:lnTo>
                  <a:lnTo>
                    <a:pt x="671" y="30"/>
                  </a:lnTo>
                  <a:lnTo>
                    <a:pt x="671" y="28"/>
                  </a:lnTo>
                  <a:lnTo>
                    <a:pt x="671" y="27"/>
                  </a:lnTo>
                  <a:lnTo>
                    <a:pt x="673" y="25"/>
                  </a:lnTo>
                  <a:lnTo>
                    <a:pt x="673" y="23"/>
                  </a:lnTo>
                  <a:lnTo>
                    <a:pt x="673" y="21"/>
                  </a:lnTo>
                  <a:lnTo>
                    <a:pt x="674" y="19"/>
                  </a:lnTo>
                  <a:lnTo>
                    <a:pt x="674" y="18"/>
                  </a:lnTo>
                  <a:lnTo>
                    <a:pt x="674" y="15"/>
                  </a:lnTo>
                  <a:lnTo>
                    <a:pt x="674" y="14"/>
                  </a:lnTo>
                  <a:lnTo>
                    <a:pt x="676" y="13"/>
                  </a:lnTo>
                  <a:lnTo>
                    <a:pt x="676" y="11"/>
                  </a:lnTo>
                  <a:lnTo>
                    <a:pt x="676" y="9"/>
                  </a:lnTo>
                  <a:lnTo>
                    <a:pt x="677" y="7"/>
                  </a:lnTo>
                  <a:lnTo>
                    <a:pt x="677" y="6"/>
                  </a:lnTo>
                  <a:lnTo>
                    <a:pt x="676" y="2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87" y="4"/>
                  </a:lnTo>
                  <a:lnTo>
                    <a:pt x="691" y="2"/>
                  </a:lnTo>
                  <a:lnTo>
                    <a:pt x="694" y="2"/>
                  </a:lnTo>
                  <a:lnTo>
                    <a:pt x="696" y="2"/>
                  </a:lnTo>
                  <a:lnTo>
                    <a:pt x="698" y="2"/>
                  </a:lnTo>
                  <a:lnTo>
                    <a:pt x="700" y="2"/>
                  </a:lnTo>
                  <a:lnTo>
                    <a:pt x="701" y="4"/>
                  </a:lnTo>
                  <a:lnTo>
                    <a:pt x="704" y="4"/>
                  </a:lnTo>
                  <a:lnTo>
                    <a:pt x="705" y="4"/>
                  </a:lnTo>
                  <a:lnTo>
                    <a:pt x="707" y="4"/>
                  </a:lnTo>
                  <a:lnTo>
                    <a:pt x="710" y="4"/>
                  </a:lnTo>
                  <a:lnTo>
                    <a:pt x="711" y="4"/>
                  </a:lnTo>
                  <a:lnTo>
                    <a:pt x="712" y="5"/>
                  </a:lnTo>
                  <a:lnTo>
                    <a:pt x="715" y="5"/>
                  </a:lnTo>
                  <a:lnTo>
                    <a:pt x="717" y="5"/>
                  </a:lnTo>
                  <a:lnTo>
                    <a:pt x="720" y="5"/>
                  </a:lnTo>
                  <a:lnTo>
                    <a:pt x="721" y="5"/>
                  </a:lnTo>
                  <a:lnTo>
                    <a:pt x="724" y="5"/>
                  </a:lnTo>
                  <a:lnTo>
                    <a:pt x="725" y="5"/>
                  </a:lnTo>
                  <a:lnTo>
                    <a:pt x="727" y="6"/>
                  </a:lnTo>
                  <a:lnTo>
                    <a:pt x="728" y="10"/>
                  </a:lnTo>
                  <a:lnTo>
                    <a:pt x="734" y="5"/>
                  </a:lnTo>
                  <a:lnTo>
                    <a:pt x="738" y="6"/>
                  </a:lnTo>
                  <a:lnTo>
                    <a:pt x="739" y="7"/>
                  </a:lnTo>
                  <a:lnTo>
                    <a:pt x="742" y="7"/>
                  </a:lnTo>
                  <a:lnTo>
                    <a:pt x="744" y="7"/>
                  </a:lnTo>
                  <a:lnTo>
                    <a:pt x="746" y="7"/>
                  </a:lnTo>
                  <a:lnTo>
                    <a:pt x="749" y="7"/>
                  </a:lnTo>
                  <a:lnTo>
                    <a:pt x="751" y="7"/>
                  </a:lnTo>
                  <a:lnTo>
                    <a:pt x="752" y="7"/>
                  </a:lnTo>
                  <a:lnTo>
                    <a:pt x="755" y="9"/>
                  </a:lnTo>
                  <a:lnTo>
                    <a:pt x="756" y="9"/>
                  </a:lnTo>
                  <a:lnTo>
                    <a:pt x="759" y="6"/>
                  </a:lnTo>
                  <a:lnTo>
                    <a:pt x="761" y="7"/>
                  </a:lnTo>
                  <a:lnTo>
                    <a:pt x="762" y="9"/>
                  </a:lnTo>
                  <a:lnTo>
                    <a:pt x="765" y="9"/>
                  </a:lnTo>
                  <a:lnTo>
                    <a:pt x="766" y="10"/>
                  </a:lnTo>
                  <a:lnTo>
                    <a:pt x="768" y="11"/>
                  </a:lnTo>
                  <a:lnTo>
                    <a:pt x="772" y="14"/>
                  </a:lnTo>
                  <a:lnTo>
                    <a:pt x="779" y="13"/>
                  </a:lnTo>
                  <a:lnTo>
                    <a:pt x="780" y="15"/>
                  </a:lnTo>
                  <a:lnTo>
                    <a:pt x="779" y="19"/>
                  </a:lnTo>
                  <a:lnTo>
                    <a:pt x="780" y="23"/>
                  </a:lnTo>
                  <a:lnTo>
                    <a:pt x="778" y="27"/>
                  </a:lnTo>
                  <a:lnTo>
                    <a:pt x="778" y="28"/>
                  </a:lnTo>
                  <a:lnTo>
                    <a:pt x="776" y="30"/>
                  </a:lnTo>
                  <a:lnTo>
                    <a:pt x="776" y="32"/>
                  </a:lnTo>
                  <a:lnTo>
                    <a:pt x="776" y="34"/>
                  </a:lnTo>
                  <a:lnTo>
                    <a:pt x="775" y="35"/>
                  </a:lnTo>
                  <a:lnTo>
                    <a:pt x="775" y="38"/>
                  </a:lnTo>
                  <a:lnTo>
                    <a:pt x="775" y="39"/>
                  </a:lnTo>
                  <a:lnTo>
                    <a:pt x="773" y="40"/>
                  </a:lnTo>
                  <a:lnTo>
                    <a:pt x="773" y="42"/>
                  </a:lnTo>
                  <a:lnTo>
                    <a:pt x="772" y="44"/>
                  </a:lnTo>
                  <a:lnTo>
                    <a:pt x="772" y="45"/>
                  </a:lnTo>
                  <a:lnTo>
                    <a:pt x="772" y="47"/>
                  </a:lnTo>
                  <a:lnTo>
                    <a:pt x="770" y="49"/>
                  </a:lnTo>
                  <a:lnTo>
                    <a:pt x="772" y="53"/>
                  </a:lnTo>
                  <a:lnTo>
                    <a:pt x="768" y="53"/>
                  </a:lnTo>
                  <a:lnTo>
                    <a:pt x="769" y="56"/>
                  </a:lnTo>
                  <a:lnTo>
                    <a:pt x="768" y="57"/>
                  </a:lnTo>
                  <a:lnTo>
                    <a:pt x="770" y="59"/>
                  </a:lnTo>
                  <a:lnTo>
                    <a:pt x="775" y="56"/>
                  </a:lnTo>
                  <a:lnTo>
                    <a:pt x="778" y="59"/>
                  </a:lnTo>
                  <a:lnTo>
                    <a:pt x="779" y="57"/>
                  </a:lnTo>
                  <a:lnTo>
                    <a:pt x="785" y="59"/>
                  </a:lnTo>
                  <a:lnTo>
                    <a:pt x="787" y="60"/>
                  </a:lnTo>
                  <a:lnTo>
                    <a:pt x="790" y="61"/>
                  </a:lnTo>
                  <a:lnTo>
                    <a:pt x="792" y="64"/>
                  </a:lnTo>
                  <a:lnTo>
                    <a:pt x="796" y="68"/>
                  </a:lnTo>
                  <a:lnTo>
                    <a:pt x="802" y="66"/>
                  </a:lnTo>
                  <a:lnTo>
                    <a:pt x="803" y="66"/>
                  </a:lnTo>
                  <a:lnTo>
                    <a:pt x="806" y="66"/>
                  </a:lnTo>
                  <a:lnTo>
                    <a:pt x="807" y="66"/>
                  </a:lnTo>
                  <a:lnTo>
                    <a:pt x="809" y="66"/>
                  </a:lnTo>
                  <a:lnTo>
                    <a:pt x="811" y="66"/>
                  </a:lnTo>
                  <a:lnTo>
                    <a:pt x="813" y="65"/>
                  </a:lnTo>
                  <a:lnTo>
                    <a:pt x="816" y="65"/>
                  </a:lnTo>
                  <a:lnTo>
                    <a:pt x="817" y="65"/>
                  </a:lnTo>
                  <a:lnTo>
                    <a:pt x="823" y="66"/>
                  </a:lnTo>
                  <a:lnTo>
                    <a:pt x="827" y="66"/>
                  </a:lnTo>
                  <a:lnTo>
                    <a:pt x="828" y="65"/>
                  </a:lnTo>
                  <a:lnTo>
                    <a:pt x="830" y="65"/>
                  </a:lnTo>
                  <a:lnTo>
                    <a:pt x="834" y="65"/>
                  </a:lnTo>
                  <a:lnTo>
                    <a:pt x="833" y="61"/>
                  </a:lnTo>
                  <a:lnTo>
                    <a:pt x="834" y="60"/>
                  </a:lnTo>
                  <a:lnTo>
                    <a:pt x="835" y="59"/>
                  </a:lnTo>
                  <a:lnTo>
                    <a:pt x="837" y="57"/>
                  </a:lnTo>
                  <a:lnTo>
                    <a:pt x="838" y="56"/>
                  </a:lnTo>
                  <a:lnTo>
                    <a:pt x="840" y="55"/>
                  </a:lnTo>
                  <a:lnTo>
                    <a:pt x="841" y="53"/>
                  </a:lnTo>
                  <a:lnTo>
                    <a:pt x="840" y="51"/>
                  </a:lnTo>
                  <a:lnTo>
                    <a:pt x="844" y="49"/>
                  </a:lnTo>
                  <a:lnTo>
                    <a:pt x="847" y="47"/>
                  </a:lnTo>
                  <a:lnTo>
                    <a:pt x="851" y="43"/>
                  </a:lnTo>
                  <a:lnTo>
                    <a:pt x="854" y="40"/>
                  </a:lnTo>
                  <a:lnTo>
                    <a:pt x="860" y="38"/>
                  </a:lnTo>
                  <a:lnTo>
                    <a:pt x="867" y="36"/>
                  </a:lnTo>
                  <a:lnTo>
                    <a:pt x="869" y="35"/>
                  </a:lnTo>
                  <a:lnTo>
                    <a:pt x="874" y="32"/>
                  </a:lnTo>
                  <a:lnTo>
                    <a:pt x="884" y="28"/>
                  </a:lnTo>
                  <a:lnTo>
                    <a:pt x="889" y="28"/>
                  </a:lnTo>
                  <a:lnTo>
                    <a:pt x="889" y="31"/>
                  </a:lnTo>
                  <a:lnTo>
                    <a:pt x="891" y="34"/>
                  </a:lnTo>
                  <a:lnTo>
                    <a:pt x="892" y="35"/>
                  </a:lnTo>
                  <a:lnTo>
                    <a:pt x="893" y="35"/>
                  </a:lnTo>
                  <a:lnTo>
                    <a:pt x="895" y="36"/>
                  </a:lnTo>
                  <a:lnTo>
                    <a:pt x="898" y="38"/>
                  </a:lnTo>
                  <a:lnTo>
                    <a:pt x="899" y="39"/>
                  </a:lnTo>
                  <a:lnTo>
                    <a:pt x="901" y="42"/>
                  </a:lnTo>
                  <a:lnTo>
                    <a:pt x="902" y="42"/>
                  </a:lnTo>
                  <a:lnTo>
                    <a:pt x="906" y="42"/>
                  </a:lnTo>
                  <a:lnTo>
                    <a:pt x="906" y="47"/>
                  </a:lnTo>
                  <a:lnTo>
                    <a:pt x="910" y="48"/>
                  </a:lnTo>
                  <a:lnTo>
                    <a:pt x="913" y="51"/>
                  </a:lnTo>
                  <a:lnTo>
                    <a:pt x="915" y="51"/>
                  </a:lnTo>
                  <a:lnTo>
                    <a:pt x="916" y="53"/>
                  </a:lnTo>
                  <a:lnTo>
                    <a:pt x="917" y="55"/>
                  </a:lnTo>
                  <a:lnTo>
                    <a:pt x="920" y="55"/>
                  </a:lnTo>
                  <a:lnTo>
                    <a:pt x="922" y="56"/>
                  </a:lnTo>
                  <a:lnTo>
                    <a:pt x="923" y="57"/>
                  </a:lnTo>
                  <a:lnTo>
                    <a:pt x="925" y="59"/>
                  </a:lnTo>
                  <a:lnTo>
                    <a:pt x="926" y="60"/>
                  </a:lnTo>
                  <a:lnTo>
                    <a:pt x="927" y="61"/>
                  </a:lnTo>
                  <a:lnTo>
                    <a:pt x="929" y="62"/>
                  </a:lnTo>
                  <a:lnTo>
                    <a:pt x="929" y="65"/>
                  </a:lnTo>
                  <a:lnTo>
                    <a:pt x="929" y="66"/>
                  </a:lnTo>
                  <a:lnTo>
                    <a:pt x="930" y="68"/>
                  </a:lnTo>
                  <a:lnTo>
                    <a:pt x="930" y="69"/>
                  </a:lnTo>
                  <a:lnTo>
                    <a:pt x="930" y="72"/>
                  </a:lnTo>
                  <a:lnTo>
                    <a:pt x="929" y="76"/>
                  </a:lnTo>
                  <a:lnTo>
                    <a:pt x="929" y="78"/>
                  </a:lnTo>
                  <a:lnTo>
                    <a:pt x="929" y="81"/>
                  </a:lnTo>
                  <a:lnTo>
                    <a:pt x="929" y="83"/>
                  </a:lnTo>
                  <a:lnTo>
                    <a:pt x="932" y="86"/>
                  </a:lnTo>
                  <a:lnTo>
                    <a:pt x="933" y="87"/>
                  </a:lnTo>
                  <a:lnTo>
                    <a:pt x="934" y="89"/>
                  </a:lnTo>
                  <a:lnTo>
                    <a:pt x="933" y="93"/>
                  </a:lnTo>
                  <a:lnTo>
                    <a:pt x="934" y="94"/>
                  </a:lnTo>
                  <a:lnTo>
                    <a:pt x="936" y="95"/>
                  </a:lnTo>
                  <a:lnTo>
                    <a:pt x="937" y="97"/>
                  </a:lnTo>
                  <a:lnTo>
                    <a:pt x="939" y="97"/>
                  </a:lnTo>
                  <a:lnTo>
                    <a:pt x="940" y="98"/>
                  </a:lnTo>
                  <a:lnTo>
                    <a:pt x="942" y="100"/>
                  </a:lnTo>
                  <a:lnTo>
                    <a:pt x="943" y="102"/>
                  </a:lnTo>
                  <a:lnTo>
                    <a:pt x="944" y="103"/>
                  </a:lnTo>
                  <a:lnTo>
                    <a:pt x="946" y="103"/>
                  </a:lnTo>
                  <a:lnTo>
                    <a:pt x="949" y="102"/>
                  </a:lnTo>
                  <a:lnTo>
                    <a:pt x="950" y="103"/>
                  </a:lnTo>
                  <a:lnTo>
                    <a:pt x="953" y="106"/>
                  </a:lnTo>
                  <a:lnTo>
                    <a:pt x="954" y="108"/>
                  </a:lnTo>
                  <a:lnTo>
                    <a:pt x="958" y="110"/>
                  </a:lnTo>
                  <a:lnTo>
                    <a:pt x="960" y="110"/>
                  </a:lnTo>
                  <a:lnTo>
                    <a:pt x="961" y="111"/>
                  </a:lnTo>
                  <a:lnTo>
                    <a:pt x="964" y="116"/>
                  </a:lnTo>
                  <a:lnTo>
                    <a:pt x="968" y="118"/>
                  </a:lnTo>
                  <a:lnTo>
                    <a:pt x="973" y="118"/>
                  </a:lnTo>
                  <a:lnTo>
                    <a:pt x="977" y="118"/>
                  </a:lnTo>
                  <a:lnTo>
                    <a:pt x="974" y="120"/>
                  </a:lnTo>
                  <a:lnTo>
                    <a:pt x="975" y="121"/>
                  </a:lnTo>
                  <a:lnTo>
                    <a:pt x="977" y="123"/>
                  </a:lnTo>
                  <a:lnTo>
                    <a:pt x="978" y="124"/>
                  </a:lnTo>
                  <a:lnTo>
                    <a:pt x="981" y="127"/>
                  </a:lnTo>
                  <a:lnTo>
                    <a:pt x="985" y="125"/>
                  </a:lnTo>
                  <a:lnTo>
                    <a:pt x="988" y="124"/>
                  </a:lnTo>
                  <a:lnTo>
                    <a:pt x="990" y="124"/>
                  </a:lnTo>
                  <a:lnTo>
                    <a:pt x="991" y="123"/>
                  </a:lnTo>
                  <a:lnTo>
                    <a:pt x="994" y="123"/>
                  </a:lnTo>
                  <a:lnTo>
                    <a:pt x="995" y="121"/>
                  </a:lnTo>
                  <a:lnTo>
                    <a:pt x="998" y="121"/>
                  </a:lnTo>
                  <a:lnTo>
                    <a:pt x="999" y="120"/>
                  </a:lnTo>
                  <a:lnTo>
                    <a:pt x="1004" y="119"/>
                  </a:lnTo>
                  <a:lnTo>
                    <a:pt x="1008" y="118"/>
                  </a:lnTo>
                  <a:lnTo>
                    <a:pt x="1011" y="116"/>
                  </a:lnTo>
                  <a:lnTo>
                    <a:pt x="1015" y="116"/>
                  </a:lnTo>
                  <a:lnTo>
                    <a:pt x="1024" y="116"/>
                  </a:lnTo>
                  <a:lnTo>
                    <a:pt x="1029" y="116"/>
                  </a:lnTo>
                  <a:lnTo>
                    <a:pt x="1033" y="116"/>
                  </a:lnTo>
                  <a:lnTo>
                    <a:pt x="1036" y="115"/>
                  </a:lnTo>
                  <a:lnTo>
                    <a:pt x="1038" y="115"/>
                  </a:lnTo>
                  <a:lnTo>
                    <a:pt x="1040" y="115"/>
                  </a:lnTo>
                  <a:lnTo>
                    <a:pt x="1045" y="115"/>
                  </a:lnTo>
                  <a:lnTo>
                    <a:pt x="1050" y="114"/>
                  </a:lnTo>
                  <a:lnTo>
                    <a:pt x="1055" y="115"/>
                  </a:lnTo>
                  <a:lnTo>
                    <a:pt x="1060" y="115"/>
                  </a:lnTo>
                  <a:lnTo>
                    <a:pt x="1063" y="115"/>
                  </a:lnTo>
                  <a:lnTo>
                    <a:pt x="1066" y="115"/>
                  </a:lnTo>
                  <a:lnTo>
                    <a:pt x="1067" y="115"/>
                  </a:lnTo>
                  <a:lnTo>
                    <a:pt x="1070" y="115"/>
                  </a:lnTo>
                  <a:lnTo>
                    <a:pt x="1072" y="115"/>
                  </a:lnTo>
                  <a:lnTo>
                    <a:pt x="1076" y="114"/>
                  </a:lnTo>
                  <a:lnTo>
                    <a:pt x="1080" y="114"/>
                  </a:lnTo>
                  <a:lnTo>
                    <a:pt x="1081" y="114"/>
                  </a:lnTo>
                  <a:lnTo>
                    <a:pt x="1083" y="114"/>
                  </a:lnTo>
                  <a:lnTo>
                    <a:pt x="1086" y="114"/>
                  </a:lnTo>
                  <a:lnTo>
                    <a:pt x="1090" y="114"/>
                  </a:lnTo>
                  <a:lnTo>
                    <a:pt x="1094" y="114"/>
                  </a:lnTo>
                  <a:lnTo>
                    <a:pt x="1096" y="116"/>
                  </a:lnTo>
                  <a:lnTo>
                    <a:pt x="1100" y="114"/>
                  </a:lnTo>
                  <a:lnTo>
                    <a:pt x="1104" y="114"/>
                  </a:lnTo>
                  <a:lnTo>
                    <a:pt x="1108" y="115"/>
                  </a:lnTo>
                  <a:lnTo>
                    <a:pt x="1113" y="115"/>
                  </a:lnTo>
                  <a:lnTo>
                    <a:pt x="1115" y="116"/>
                  </a:lnTo>
                  <a:lnTo>
                    <a:pt x="1124" y="119"/>
                  </a:lnTo>
                  <a:lnTo>
                    <a:pt x="1124" y="116"/>
                  </a:lnTo>
                  <a:lnTo>
                    <a:pt x="1124" y="115"/>
                  </a:lnTo>
                  <a:lnTo>
                    <a:pt x="1124" y="112"/>
                  </a:lnTo>
                  <a:lnTo>
                    <a:pt x="1124" y="107"/>
                  </a:lnTo>
                  <a:lnTo>
                    <a:pt x="1128" y="111"/>
                  </a:lnTo>
                  <a:lnTo>
                    <a:pt x="1130" y="112"/>
                  </a:lnTo>
                  <a:lnTo>
                    <a:pt x="1131" y="114"/>
                  </a:lnTo>
                  <a:lnTo>
                    <a:pt x="1132" y="115"/>
                  </a:lnTo>
                  <a:lnTo>
                    <a:pt x="1134" y="115"/>
                  </a:lnTo>
                  <a:lnTo>
                    <a:pt x="1137" y="116"/>
                  </a:lnTo>
                  <a:lnTo>
                    <a:pt x="1138" y="118"/>
                  </a:lnTo>
                  <a:lnTo>
                    <a:pt x="1139" y="118"/>
                  </a:lnTo>
                  <a:lnTo>
                    <a:pt x="1142" y="119"/>
                  </a:lnTo>
                  <a:lnTo>
                    <a:pt x="1144" y="119"/>
                  </a:lnTo>
                  <a:lnTo>
                    <a:pt x="1145" y="120"/>
                  </a:lnTo>
                  <a:lnTo>
                    <a:pt x="1148" y="120"/>
                  </a:lnTo>
                  <a:lnTo>
                    <a:pt x="1149" y="121"/>
                  </a:lnTo>
                  <a:lnTo>
                    <a:pt x="1151" y="123"/>
                  </a:lnTo>
                  <a:lnTo>
                    <a:pt x="1154" y="124"/>
                  </a:lnTo>
                  <a:lnTo>
                    <a:pt x="1155" y="124"/>
                  </a:lnTo>
                  <a:lnTo>
                    <a:pt x="1156" y="125"/>
                  </a:lnTo>
                  <a:lnTo>
                    <a:pt x="1158" y="127"/>
                  </a:lnTo>
                  <a:lnTo>
                    <a:pt x="1159" y="128"/>
                  </a:lnTo>
                  <a:lnTo>
                    <a:pt x="1162" y="128"/>
                  </a:lnTo>
                  <a:lnTo>
                    <a:pt x="1163" y="129"/>
                  </a:lnTo>
                  <a:lnTo>
                    <a:pt x="1165" y="131"/>
                  </a:lnTo>
                  <a:lnTo>
                    <a:pt x="1166" y="132"/>
                  </a:lnTo>
                  <a:lnTo>
                    <a:pt x="1168" y="133"/>
                  </a:lnTo>
                  <a:lnTo>
                    <a:pt x="1169" y="135"/>
                  </a:lnTo>
                  <a:lnTo>
                    <a:pt x="1172" y="135"/>
                  </a:lnTo>
                  <a:lnTo>
                    <a:pt x="1173" y="136"/>
                  </a:lnTo>
                  <a:lnTo>
                    <a:pt x="1175" y="137"/>
                  </a:lnTo>
                  <a:lnTo>
                    <a:pt x="1176" y="138"/>
                  </a:lnTo>
                  <a:lnTo>
                    <a:pt x="1178" y="140"/>
                  </a:lnTo>
                  <a:lnTo>
                    <a:pt x="1179" y="140"/>
                  </a:lnTo>
                  <a:lnTo>
                    <a:pt x="1179" y="142"/>
                  </a:lnTo>
                  <a:lnTo>
                    <a:pt x="1178" y="144"/>
                  </a:lnTo>
                  <a:lnTo>
                    <a:pt x="1176" y="145"/>
                  </a:lnTo>
                  <a:lnTo>
                    <a:pt x="1176" y="146"/>
                  </a:lnTo>
                  <a:lnTo>
                    <a:pt x="1173" y="149"/>
                  </a:lnTo>
                  <a:lnTo>
                    <a:pt x="1175" y="150"/>
                  </a:lnTo>
                  <a:lnTo>
                    <a:pt x="1176" y="152"/>
                  </a:lnTo>
                  <a:lnTo>
                    <a:pt x="1178" y="153"/>
                  </a:lnTo>
                  <a:lnTo>
                    <a:pt x="1179" y="154"/>
                  </a:lnTo>
                  <a:lnTo>
                    <a:pt x="1182" y="156"/>
                  </a:lnTo>
                  <a:lnTo>
                    <a:pt x="1183" y="157"/>
                  </a:lnTo>
                  <a:lnTo>
                    <a:pt x="1185" y="158"/>
                  </a:lnTo>
                  <a:lnTo>
                    <a:pt x="1186" y="159"/>
                  </a:lnTo>
                  <a:lnTo>
                    <a:pt x="1188" y="161"/>
                  </a:lnTo>
                  <a:lnTo>
                    <a:pt x="1190" y="163"/>
                  </a:lnTo>
                  <a:lnTo>
                    <a:pt x="1196" y="167"/>
                  </a:lnTo>
                  <a:lnTo>
                    <a:pt x="1197" y="169"/>
                  </a:lnTo>
                  <a:lnTo>
                    <a:pt x="1202" y="170"/>
                  </a:lnTo>
                  <a:lnTo>
                    <a:pt x="1200" y="174"/>
                  </a:lnTo>
                  <a:lnTo>
                    <a:pt x="1202" y="175"/>
                  </a:lnTo>
                  <a:lnTo>
                    <a:pt x="1203" y="176"/>
                  </a:lnTo>
                  <a:lnTo>
                    <a:pt x="1204" y="176"/>
                  </a:lnTo>
                  <a:lnTo>
                    <a:pt x="1206" y="179"/>
                  </a:lnTo>
                  <a:lnTo>
                    <a:pt x="1207" y="180"/>
                  </a:lnTo>
                  <a:lnTo>
                    <a:pt x="1209" y="182"/>
                  </a:lnTo>
                  <a:lnTo>
                    <a:pt x="1210" y="183"/>
                  </a:lnTo>
                  <a:lnTo>
                    <a:pt x="1212" y="183"/>
                  </a:lnTo>
                  <a:lnTo>
                    <a:pt x="1213" y="184"/>
                  </a:lnTo>
                  <a:lnTo>
                    <a:pt x="1214" y="187"/>
                  </a:lnTo>
                  <a:lnTo>
                    <a:pt x="1216" y="188"/>
                  </a:lnTo>
                  <a:lnTo>
                    <a:pt x="1217" y="188"/>
                  </a:lnTo>
                  <a:lnTo>
                    <a:pt x="1219" y="190"/>
                  </a:lnTo>
                  <a:lnTo>
                    <a:pt x="1220" y="191"/>
                  </a:lnTo>
                  <a:lnTo>
                    <a:pt x="1221" y="192"/>
                  </a:lnTo>
                  <a:lnTo>
                    <a:pt x="1223" y="195"/>
                  </a:lnTo>
                  <a:lnTo>
                    <a:pt x="1224" y="196"/>
                  </a:lnTo>
                  <a:lnTo>
                    <a:pt x="1224" y="197"/>
                  </a:lnTo>
                  <a:lnTo>
                    <a:pt x="1226" y="199"/>
                  </a:lnTo>
                  <a:lnTo>
                    <a:pt x="1226" y="200"/>
                  </a:lnTo>
                  <a:lnTo>
                    <a:pt x="1227" y="203"/>
                  </a:lnTo>
                  <a:lnTo>
                    <a:pt x="1227" y="204"/>
                  </a:lnTo>
                  <a:lnTo>
                    <a:pt x="1227" y="205"/>
                  </a:lnTo>
                  <a:lnTo>
                    <a:pt x="1231" y="205"/>
                  </a:lnTo>
                  <a:lnTo>
                    <a:pt x="1229" y="209"/>
                  </a:lnTo>
                  <a:lnTo>
                    <a:pt x="1226" y="213"/>
                  </a:lnTo>
                  <a:lnTo>
                    <a:pt x="1230" y="214"/>
                  </a:lnTo>
                  <a:lnTo>
                    <a:pt x="1231" y="216"/>
                  </a:lnTo>
                  <a:lnTo>
                    <a:pt x="1231" y="218"/>
                  </a:lnTo>
                  <a:lnTo>
                    <a:pt x="1233" y="220"/>
                  </a:lnTo>
                  <a:lnTo>
                    <a:pt x="1233" y="221"/>
                  </a:lnTo>
                  <a:lnTo>
                    <a:pt x="1234" y="224"/>
                  </a:lnTo>
                  <a:lnTo>
                    <a:pt x="1234" y="225"/>
                  </a:lnTo>
                  <a:lnTo>
                    <a:pt x="1236" y="229"/>
                  </a:lnTo>
                  <a:lnTo>
                    <a:pt x="1237" y="230"/>
                  </a:lnTo>
                  <a:lnTo>
                    <a:pt x="1237" y="233"/>
                  </a:lnTo>
                  <a:lnTo>
                    <a:pt x="1238" y="234"/>
                  </a:lnTo>
                  <a:lnTo>
                    <a:pt x="1238" y="235"/>
                  </a:lnTo>
                  <a:lnTo>
                    <a:pt x="1240" y="237"/>
                  </a:lnTo>
                  <a:lnTo>
                    <a:pt x="1243" y="237"/>
                  </a:lnTo>
                  <a:lnTo>
                    <a:pt x="1243" y="241"/>
                  </a:lnTo>
                  <a:lnTo>
                    <a:pt x="1243" y="243"/>
                  </a:lnTo>
                  <a:lnTo>
                    <a:pt x="1243" y="246"/>
                  </a:lnTo>
                  <a:lnTo>
                    <a:pt x="1247" y="247"/>
                  </a:lnTo>
                  <a:lnTo>
                    <a:pt x="1248" y="249"/>
                  </a:lnTo>
                  <a:lnTo>
                    <a:pt x="1250" y="249"/>
                  </a:lnTo>
                  <a:lnTo>
                    <a:pt x="1251" y="251"/>
                  </a:lnTo>
                  <a:lnTo>
                    <a:pt x="1253" y="251"/>
                  </a:lnTo>
                  <a:lnTo>
                    <a:pt x="1254" y="252"/>
                  </a:lnTo>
                  <a:lnTo>
                    <a:pt x="1257" y="254"/>
                  </a:lnTo>
                  <a:lnTo>
                    <a:pt x="1258" y="255"/>
                  </a:lnTo>
                  <a:lnTo>
                    <a:pt x="1260" y="256"/>
                  </a:lnTo>
                  <a:lnTo>
                    <a:pt x="1261" y="258"/>
                  </a:lnTo>
                  <a:lnTo>
                    <a:pt x="1261" y="259"/>
                  </a:lnTo>
                  <a:lnTo>
                    <a:pt x="1261" y="262"/>
                  </a:lnTo>
                  <a:lnTo>
                    <a:pt x="1261" y="263"/>
                  </a:lnTo>
                  <a:lnTo>
                    <a:pt x="1260" y="264"/>
                  </a:lnTo>
                  <a:lnTo>
                    <a:pt x="1260" y="267"/>
                  </a:lnTo>
                  <a:lnTo>
                    <a:pt x="1260" y="268"/>
                  </a:lnTo>
                  <a:lnTo>
                    <a:pt x="1260" y="271"/>
                  </a:lnTo>
                  <a:lnTo>
                    <a:pt x="1258" y="272"/>
                  </a:lnTo>
                  <a:lnTo>
                    <a:pt x="1257" y="273"/>
                  </a:lnTo>
                  <a:lnTo>
                    <a:pt x="1255" y="275"/>
                  </a:lnTo>
                  <a:lnTo>
                    <a:pt x="1254" y="276"/>
                  </a:lnTo>
                  <a:lnTo>
                    <a:pt x="1253" y="277"/>
                  </a:lnTo>
                  <a:lnTo>
                    <a:pt x="1251" y="277"/>
                  </a:lnTo>
                  <a:lnTo>
                    <a:pt x="1248" y="279"/>
                  </a:lnTo>
                  <a:lnTo>
                    <a:pt x="1245" y="280"/>
                  </a:lnTo>
                  <a:lnTo>
                    <a:pt x="1244" y="283"/>
                  </a:lnTo>
                  <a:lnTo>
                    <a:pt x="1243" y="284"/>
                  </a:lnTo>
                  <a:lnTo>
                    <a:pt x="1243" y="288"/>
                  </a:lnTo>
                  <a:lnTo>
                    <a:pt x="1248" y="288"/>
                  </a:lnTo>
                  <a:lnTo>
                    <a:pt x="1250" y="288"/>
                  </a:lnTo>
                  <a:lnTo>
                    <a:pt x="1251" y="289"/>
                  </a:lnTo>
                  <a:lnTo>
                    <a:pt x="1253" y="289"/>
                  </a:lnTo>
                  <a:lnTo>
                    <a:pt x="1255" y="290"/>
                  </a:lnTo>
                  <a:lnTo>
                    <a:pt x="1257" y="292"/>
                  </a:lnTo>
                  <a:lnTo>
                    <a:pt x="1258" y="292"/>
                  </a:lnTo>
                  <a:lnTo>
                    <a:pt x="1261" y="293"/>
                  </a:lnTo>
                  <a:lnTo>
                    <a:pt x="1262" y="293"/>
                  </a:lnTo>
                  <a:lnTo>
                    <a:pt x="1264" y="294"/>
                  </a:lnTo>
                  <a:lnTo>
                    <a:pt x="1267" y="294"/>
                  </a:lnTo>
                  <a:lnTo>
                    <a:pt x="1268" y="294"/>
                  </a:lnTo>
                  <a:lnTo>
                    <a:pt x="1272" y="297"/>
                  </a:lnTo>
                  <a:lnTo>
                    <a:pt x="1279" y="298"/>
                  </a:lnTo>
                  <a:lnTo>
                    <a:pt x="1284" y="298"/>
                  </a:lnTo>
                  <a:lnTo>
                    <a:pt x="1285" y="298"/>
                  </a:lnTo>
                  <a:lnTo>
                    <a:pt x="1289" y="297"/>
                  </a:lnTo>
                  <a:lnTo>
                    <a:pt x="1294" y="297"/>
                  </a:lnTo>
                  <a:lnTo>
                    <a:pt x="1298" y="296"/>
                  </a:lnTo>
                  <a:lnTo>
                    <a:pt x="1301" y="294"/>
                  </a:lnTo>
                  <a:lnTo>
                    <a:pt x="1303" y="293"/>
                  </a:lnTo>
                  <a:lnTo>
                    <a:pt x="1308" y="292"/>
                  </a:lnTo>
                  <a:lnTo>
                    <a:pt x="1309" y="290"/>
                  </a:lnTo>
                  <a:lnTo>
                    <a:pt x="1313" y="289"/>
                  </a:lnTo>
                  <a:lnTo>
                    <a:pt x="1315" y="288"/>
                  </a:lnTo>
                  <a:lnTo>
                    <a:pt x="1319" y="285"/>
                  </a:lnTo>
                  <a:lnTo>
                    <a:pt x="1322" y="283"/>
                  </a:lnTo>
                  <a:lnTo>
                    <a:pt x="1325" y="281"/>
                  </a:lnTo>
                  <a:lnTo>
                    <a:pt x="1327" y="276"/>
                  </a:lnTo>
                  <a:lnTo>
                    <a:pt x="1327" y="275"/>
                  </a:lnTo>
                  <a:lnTo>
                    <a:pt x="1329" y="273"/>
                  </a:lnTo>
                  <a:lnTo>
                    <a:pt x="1329" y="271"/>
                  </a:lnTo>
                  <a:lnTo>
                    <a:pt x="1332" y="268"/>
                  </a:lnTo>
                  <a:lnTo>
                    <a:pt x="1333" y="266"/>
                  </a:lnTo>
                  <a:lnTo>
                    <a:pt x="1333" y="264"/>
                  </a:lnTo>
                  <a:lnTo>
                    <a:pt x="1335" y="262"/>
                  </a:lnTo>
                  <a:lnTo>
                    <a:pt x="1335" y="260"/>
                  </a:lnTo>
                  <a:lnTo>
                    <a:pt x="1337" y="258"/>
                  </a:lnTo>
                  <a:lnTo>
                    <a:pt x="1336" y="256"/>
                  </a:lnTo>
                  <a:lnTo>
                    <a:pt x="1336" y="255"/>
                  </a:lnTo>
                  <a:lnTo>
                    <a:pt x="1335" y="254"/>
                  </a:lnTo>
                  <a:lnTo>
                    <a:pt x="1333" y="252"/>
                  </a:lnTo>
                  <a:lnTo>
                    <a:pt x="1333" y="251"/>
                  </a:lnTo>
                  <a:lnTo>
                    <a:pt x="1330" y="247"/>
                  </a:lnTo>
                  <a:lnTo>
                    <a:pt x="1335" y="245"/>
                  </a:lnTo>
                  <a:lnTo>
                    <a:pt x="1336" y="243"/>
                  </a:lnTo>
                  <a:lnTo>
                    <a:pt x="1337" y="242"/>
                  </a:lnTo>
                  <a:lnTo>
                    <a:pt x="1339" y="241"/>
                  </a:lnTo>
                  <a:lnTo>
                    <a:pt x="1342" y="239"/>
                  </a:lnTo>
                  <a:lnTo>
                    <a:pt x="1343" y="239"/>
                  </a:lnTo>
                  <a:lnTo>
                    <a:pt x="1344" y="238"/>
                  </a:lnTo>
                  <a:lnTo>
                    <a:pt x="1346" y="237"/>
                  </a:lnTo>
                  <a:lnTo>
                    <a:pt x="1344" y="234"/>
                  </a:lnTo>
                  <a:lnTo>
                    <a:pt x="1350" y="234"/>
                  </a:lnTo>
                  <a:lnTo>
                    <a:pt x="1354" y="234"/>
                  </a:lnTo>
                  <a:lnTo>
                    <a:pt x="1364" y="235"/>
                  </a:lnTo>
                  <a:lnTo>
                    <a:pt x="1370" y="237"/>
                  </a:lnTo>
                  <a:lnTo>
                    <a:pt x="1377" y="237"/>
                  </a:lnTo>
                  <a:lnTo>
                    <a:pt x="1383" y="238"/>
                  </a:lnTo>
                  <a:lnTo>
                    <a:pt x="1387" y="239"/>
                  </a:lnTo>
                  <a:lnTo>
                    <a:pt x="1391" y="239"/>
                  </a:lnTo>
                  <a:lnTo>
                    <a:pt x="1394" y="239"/>
                  </a:lnTo>
                  <a:lnTo>
                    <a:pt x="1400" y="239"/>
                  </a:lnTo>
                  <a:lnTo>
                    <a:pt x="1404" y="238"/>
                  </a:lnTo>
                  <a:lnTo>
                    <a:pt x="1409" y="238"/>
                  </a:lnTo>
                  <a:lnTo>
                    <a:pt x="1418" y="237"/>
                  </a:lnTo>
                  <a:lnTo>
                    <a:pt x="1422" y="237"/>
                  </a:lnTo>
                  <a:lnTo>
                    <a:pt x="1426" y="237"/>
                  </a:lnTo>
                  <a:lnTo>
                    <a:pt x="1428" y="238"/>
                  </a:lnTo>
                  <a:lnTo>
                    <a:pt x="1429" y="242"/>
                  </a:lnTo>
                  <a:lnTo>
                    <a:pt x="1432" y="246"/>
                  </a:lnTo>
                  <a:lnTo>
                    <a:pt x="1436" y="247"/>
                  </a:lnTo>
                  <a:lnTo>
                    <a:pt x="1441" y="247"/>
                  </a:lnTo>
                  <a:lnTo>
                    <a:pt x="1442" y="247"/>
                  </a:lnTo>
                  <a:lnTo>
                    <a:pt x="1445" y="249"/>
                  </a:lnTo>
                  <a:lnTo>
                    <a:pt x="1448" y="251"/>
                  </a:lnTo>
                  <a:lnTo>
                    <a:pt x="1452" y="252"/>
                  </a:lnTo>
                  <a:lnTo>
                    <a:pt x="1459" y="254"/>
                  </a:lnTo>
                  <a:lnTo>
                    <a:pt x="1465" y="255"/>
                  </a:lnTo>
                  <a:lnTo>
                    <a:pt x="1466" y="256"/>
                  </a:lnTo>
                  <a:lnTo>
                    <a:pt x="1467" y="256"/>
                  </a:lnTo>
                  <a:lnTo>
                    <a:pt x="1470" y="258"/>
                  </a:lnTo>
                  <a:lnTo>
                    <a:pt x="1472" y="259"/>
                  </a:lnTo>
                  <a:lnTo>
                    <a:pt x="1473" y="260"/>
                  </a:lnTo>
                  <a:lnTo>
                    <a:pt x="1475" y="260"/>
                  </a:lnTo>
                  <a:lnTo>
                    <a:pt x="1477" y="262"/>
                  </a:lnTo>
                  <a:lnTo>
                    <a:pt x="1479" y="263"/>
                  </a:lnTo>
                  <a:lnTo>
                    <a:pt x="1482" y="264"/>
                  </a:lnTo>
                  <a:lnTo>
                    <a:pt x="1483" y="266"/>
                  </a:lnTo>
                  <a:lnTo>
                    <a:pt x="1484" y="266"/>
                  </a:lnTo>
                  <a:lnTo>
                    <a:pt x="1484" y="268"/>
                  </a:lnTo>
                  <a:lnTo>
                    <a:pt x="1484" y="270"/>
                  </a:lnTo>
                  <a:lnTo>
                    <a:pt x="1484" y="272"/>
                  </a:lnTo>
                  <a:lnTo>
                    <a:pt x="1484" y="273"/>
                  </a:lnTo>
                  <a:lnTo>
                    <a:pt x="1486" y="273"/>
                  </a:lnTo>
                  <a:lnTo>
                    <a:pt x="1489" y="273"/>
                  </a:lnTo>
                  <a:lnTo>
                    <a:pt x="1490" y="275"/>
                  </a:lnTo>
                  <a:lnTo>
                    <a:pt x="1493" y="275"/>
                  </a:lnTo>
                  <a:lnTo>
                    <a:pt x="1494" y="275"/>
                  </a:lnTo>
                  <a:lnTo>
                    <a:pt x="1497" y="275"/>
                  </a:lnTo>
                  <a:lnTo>
                    <a:pt x="1499" y="275"/>
                  </a:lnTo>
                  <a:lnTo>
                    <a:pt x="1501" y="276"/>
                  </a:lnTo>
                  <a:lnTo>
                    <a:pt x="1503" y="276"/>
                  </a:lnTo>
                  <a:lnTo>
                    <a:pt x="1506" y="276"/>
                  </a:lnTo>
                  <a:lnTo>
                    <a:pt x="1507" y="275"/>
                  </a:lnTo>
                  <a:lnTo>
                    <a:pt x="1510" y="273"/>
                  </a:lnTo>
                  <a:lnTo>
                    <a:pt x="1511" y="275"/>
                  </a:lnTo>
                  <a:lnTo>
                    <a:pt x="1516" y="273"/>
                  </a:lnTo>
                  <a:lnTo>
                    <a:pt x="1517" y="275"/>
                  </a:lnTo>
                  <a:lnTo>
                    <a:pt x="1520" y="276"/>
                  </a:lnTo>
                  <a:lnTo>
                    <a:pt x="1521" y="276"/>
                  </a:lnTo>
                  <a:lnTo>
                    <a:pt x="1524" y="277"/>
                  </a:lnTo>
                  <a:lnTo>
                    <a:pt x="1525" y="277"/>
                  </a:lnTo>
                  <a:lnTo>
                    <a:pt x="1528" y="279"/>
                  </a:lnTo>
                  <a:lnTo>
                    <a:pt x="1530" y="279"/>
                  </a:lnTo>
                  <a:lnTo>
                    <a:pt x="1532" y="280"/>
                  </a:lnTo>
                  <a:lnTo>
                    <a:pt x="1534" y="280"/>
                  </a:lnTo>
                  <a:lnTo>
                    <a:pt x="1537" y="281"/>
                  </a:lnTo>
                  <a:lnTo>
                    <a:pt x="1538" y="281"/>
                  </a:lnTo>
                  <a:lnTo>
                    <a:pt x="1541" y="283"/>
                  </a:lnTo>
                  <a:lnTo>
                    <a:pt x="1542" y="283"/>
                  </a:lnTo>
                  <a:lnTo>
                    <a:pt x="1544" y="284"/>
                  </a:lnTo>
                  <a:lnTo>
                    <a:pt x="1547" y="284"/>
                  </a:lnTo>
                  <a:lnTo>
                    <a:pt x="1548" y="284"/>
                  </a:lnTo>
                  <a:lnTo>
                    <a:pt x="1551" y="285"/>
                  </a:lnTo>
                  <a:lnTo>
                    <a:pt x="1552" y="285"/>
                  </a:lnTo>
                  <a:lnTo>
                    <a:pt x="1555" y="285"/>
                  </a:lnTo>
                  <a:lnTo>
                    <a:pt x="1557" y="287"/>
                  </a:lnTo>
                  <a:lnTo>
                    <a:pt x="1559" y="287"/>
                  </a:lnTo>
                  <a:lnTo>
                    <a:pt x="1561" y="287"/>
                  </a:lnTo>
                  <a:lnTo>
                    <a:pt x="1564" y="288"/>
                  </a:lnTo>
                  <a:lnTo>
                    <a:pt x="1565" y="288"/>
                  </a:lnTo>
                  <a:lnTo>
                    <a:pt x="1568" y="288"/>
                  </a:lnTo>
                  <a:lnTo>
                    <a:pt x="1569" y="289"/>
                  </a:lnTo>
                  <a:lnTo>
                    <a:pt x="1572" y="289"/>
                  </a:lnTo>
                  <a:lnTo>
                    <a:pt x="1573" y="289"/>
                  </a:lnTo>
                  <a:lnTo>
                    <a:pt x="1576" y="289"/>
                  </a:lnTo>
                  <a:lnTo>
                    <a:pt x="1578" y="290"/>
                  </a:lnTo>
                  <a:lnTo>
                    <a:pt x="1581" y="290"/>
                  </a:lnTo>
                  <a:lnTo>
                    <a:pt x="1583" y="292"/>
                  </a:lnTo>
                  <a:lnTo>
                    <a:pt x="1585" y="292"/>
                  </a:lnTo>
                  <a:lnTo>
                    <a:pt x="1588" y="292"/>
                  </a:lnTo>
                  <a:lnTo>
                    <a:pt x="1589" y="293"/>
                  </a:lnTo>
                  <a:lnTo>
                    <a:pt x="1592" y="293"/>
                  </a:lnTo>
                  <a:lnTo>
                    <a:pt x="1593" y="294"/>
                  </a:lnTo>
                  <a:lnTo>
                    <a:pt x="1595" y="296"/>
                  </a:lnTo>
                  <a:lnTo>
                    <a:pt x="1596" y="296"/>
                  </a:lnTo>
                  <a:lnTo>
                    <a:pt x="1598" y="297"/>
                  </a:lnTo>
                  <a:lnTo>
                    <a:pt x="1599" y="298"/>
                  </a:lnTo>
                  <a:lnTo>
                    <a:pt x="1600" y="301"/>
                  </a:lnTo>
                  <a:lnTo>
                    <a:pt x="1602" y="302"/>
                  </a:lnTo>
                  <a:lnTo>
                    <a:pt x="1603" y="304"/>
                  </a:lnTo>
                  <a:lnTo>
                    <a:pt x="1605" y="305"/>
                  </a:lnTo>
                  <a:lnTo>
                    <a:pt x="1606" y="306"/>
                  </a:lnTo>
                  <a:lnTo>
                    <a:pt x="1607" y="307"/>
                  </a:lnTo>
                  <a:lnTo>
                    <a:pt x="1609" y="309"/>
                  </a:lnTo>
                  <a:lnTo>
                    <a:pt x="1610" y="311"/>
                  </a:lnTo>
                  <a:lnTo>
                    <a:pt x="1610" y="313"/>
                  </a:lnTo>
                  <a:lnTo>
                    <a:pt x="1612" y="314"/>
                  </a:lnTo>
                  <a:lnTo>
                    <a:pt x="1613" y="315"/>
                  </a:lnTo>
                  <a:lnTo>
                    <a:pt x="1614" y="317"/>
                  </a:lnTo>
                  <a:lnTo>
                    <a:pt x="1614" y="318"/>
                  </a:lnTo>
                  <a:lnTo>
                    <a:pt x="1616" y="319"/>
                  </a:lnTo>
                  <a:lnTo>
                    <a:pt x="1617" y="321"/>
                  </a:lnTo>
                  <a:lnTo>
                    <a:pt x="1619" y="322"/>
                  </a:lnTo>
                  <a:lnTo>
                    <a:pt x="1620" y="325"/>
                  </a:lnTo>
                  <a:lnTo>
                    <a:pt x="1620" y="326"/>
                  </a:lnTo>
                  <a:lnTo>
                    <a:pt x="1622" y="327"/>
                  </a:lnTo>
                  <a:lnTo>
                    <a:pt x="1623" y="328"/>
                  </a:lnTo>
                  <a:lnTo>
                    <a:pt x="1623" y="330"/>
                  </a:lnTo>
                  <a:lnTo>
                    <a:pt x="1624" y="331"/>
                  </a:lnTo>
                  <a:lnTo>
                    <a:pt x="1626" y="332"/>
                  </a:lnTo>
                  <a:lnTo>
                    <a:pt x="1627" y="334"/>
                  </a:lnTo>
                  <a:lnTo>
                    <a:pt x="1629" y="335"/>
                  </a:lnTo>
                  <a:lnTo>
                    <a:pt x="1630" y="338"/>
                  </a:lnTo>
                  <a:lnTo>
                    <a:pt x="1630" y="339"/>
                  </a:lnTo>
                  <a:lnTo>
                    <a:pt x="1631" y="340"/>
                  </a:lnTo>
                  <a:lnTo>
                    <a:pt x="1633" y="343"/>
                  </a:lnTo>
                  <a:lnTo>
                    <a:pt x="1634" y="344"/>
                  </a:lnTo>
                  <a:lnTo>
                    <a:pt x="1636" y="345"/>
                  </a:lnTo>
                  <a:lnTo>
                    <a:pt x="1637" y="347"/>
                  </a:lnTo>
                  <a:lnTo>
                    <a:pt x="1639" y="348"/>
                  </a:lnTo>
                  <a:lnTo>
                    <a:pt x="1639" y="351"/>
                  </a:lnTo>
                  <a:lnTo>
                    <a:pt x="1641" y="352"/>
                  </a:lnTo>
                  <a:lnTo>
                    <a:pt x="1641" y="353"/>
                  </a:lnTo>
                  <a:lnTo>
                    <a:pt x="1643" y="355"/>
                  </a:lnTo>
                  <a:lnTo>
                    <a:pt x="1644" y="356"/>
                  </a:lnTo>
                  <a:lnTo>
                    <a:pt x="1646" y="357"/>
                  </a:lnTo>
                  <a:lnTo>
                    <a:pt x="1647" y="360"/>
                  </a:lnTo>
                  <a:lnTo>
                    <a:pt x="1648" y="361"/>
                  </a:lnTo>
                  <a:lnTo>
                    <a:pt x="1648" y="363"/>
                  </a:lnTo>
                  <a:lnTo>
                    <a:pt x="1650" y="364"/>
                  </a:lnTo>
                  <a:lnTo>
                    <a:pt x="1651" y="365"/>
                  </a:lnTo>
                  <a:lnTo>
                    <a:pt x="1653" y="368"/>
                  </a:lnTo>
                  <a:lnTo>
                    <a:pt x="1654" y="369"/>
                  </a:lnTo>
                  <a:lnTo>
                    <a:pt x="1655" y="370"/>
                  </a:lnTo>
                  <a:lnTo>
                    <a:pt x="1657" y="372"/>
                  </a:lnTo>
                  <a:lnTo>
                    <a:pt x="1657" y="373"/>
                  </a:lnTo>
                  <a:lnTo>
                    <a:pt x="1658" y="374"/>
                  </a:lnTo>
                  <a:lnTo>
                    <a:pt x="1660" y="376"/>
                  </a:lnTo>
                  <a:lnTo>
                    <a:pt x="1661" y="378"/>
                  </a:lnTo>
                  <a:lnTo>
                    <a:pt x="1661" y="380"/>
                  </a:lnTo>
                  <a:lnTo>
                    <a:pt x="1663" y="381"/>
                  </a:lnTo>
                  <a:lnTo>
                    <a:pt x="1664" y="382"/>
                  </a:lnTo>
                  <a:lnTo>
                    <a:pt x="1664" y="385"/>
                  </a:lnTo>
                  <a:lnTo>
                    <a:pt x="1665" y="386"/>
                  </a:lnTo>
                  <a:lnTo>
                    <a:pt x="1665" y="387"/>
                  </a:lnTo>
                  <a:lnTo>
                    <a:pt x="1667" y="389"/>
                  </a:lnTo>
                  <a:lnTo>
                    <a:pt x="1668" y="390"/>
                  </a:lnTo>
                  <a:lnTo>
                    <a:pt x="1668" y="393"/>
                  </a:lnTo>
                  <a:lnTo>
                    <a:pt x="1670" y="394"/>
                  </a:lnTo>
                  <a:lnTo>
                    <a:pt x="1670" y="395"/>
                  </a:lnTo>
                  <a:lnTo>
                    <a:pt x="1672" y="398"/>
                  </a:lnTo>
                  <a:lnTo>
                    <a:pt x="1671" y="399"/>
                  </a:lnTo>
                  <a:lnTo>
                    <a:pt x="1674" y="403"/>
                  </a:lnTo>
                  <a:lnTo>
                    <a:pt x="1674" y="404"/>
                  </a:lnTo>
                  <a:lnTo>
                    <a:pt x="1675" y="406"/>
                  </a:lnTo>
                  <a:lnTo>
                    <a:pt x="1675" y="407"/>
                  </a:lnTo>
                  <a:lnTo>
                    <a:pt x="1677" y="408"/>
                  </a:lnTo>
                  <a:lnTo>
                    <a:pt x="1677" y="410"/>
                  </a:lnTo>
                  <a:lnTo>
                    <a:pt x="1678" y="412"/>
                  </a:lnTo>
                  <a:lnTo>
                    <a:pt x="1678" y="414"/>
                  </a:lnTo>
                  <a:lnTo>
                    <a:pt x="1682" y="416"/>
                  </a:lnTo>
                  <a:lnTo>
                    <a:pt x="1685" y="421"/>
                  </a:lnTo>
                  <a:lnTo>
                    <a:pt x="1685" y="423"/>
                  </a:lnTo>
                  <a:lnTo>
                    <a:pt x="1687" y="425"/>
                  </a:lnTo>
                  <a:lnTo>
                    <a:pt x="1687" y="427"/>
                  </a:lnTo>
                  <a:lnTo>
                    <a:pt x="1688" y="429"/>
                  </a:lnTo>
                  <a:lnTo>
                    <a:pt x="1689" y="433"/>
                  </a:lnTo>
                  <a:lnTo>
                    <a:pt x="1688" y="435"/>
                  </a:lnTo>
                  <a:lnTo>
                    <a:pt x="1689" y="439"/>
                  </a:lnTo>
                  <a:lnTo>
                    <a:pt x="1691" y="440"/>
                  </a:lnTo>
                  <a:lnTo>
                    <a:pt x="1691" y="441"/>
                  </a:lnTo>
                  <a:lnTo>
                    <a:pt x="1692" y="444"/>
                  </a:lnTo>
                  <a:lnTo>
                    <a:pt x="1692" y="445"/>
                  </a:lnTo>
                  <a:lnTo>
                    <a:pt x="1694" y="446"/>
                  </a:lnTo>
                  <a:lnTo>
                    <a:pt x="1694" y="448"/>
                  </a:lnTo>
                  <a:lnTo>
                    <a:pt x="1695" y="450"/>
                  </a:lnTo>
                  <a:lnTo>
                    <a:pt x="1695" y="452"/>
                  </a:lnTo>
                  <a:lnTo>
                    <a:pt x="1694" y="454"/>
                  </a:lnTo>
                  <a:lnTo>
                    <a:pt x="1694" y="456"/>
                  </a:lnTo>
                  <a:lnTo>
                    <a:pt x="1694" y="457"/>
                  </a:lnTo>
                  <a:lnTo>
                    <a:pt x="1694" y="459"/>
                  </a:lnTo>
                  <a:lnTo>
                    <a:pt x="1694" y="461"/>
                  </a:lnTo>
                  <a:lnTo>
                    <a:pt x="1694" y="463"/>
                  </a:lnTo>
                  <a:lnTo>
                    <a:pt x="1692" y="465"/>
                  </a:lnTo>
                  <a:lnTo>
                    <a:pt x="1692" y="466"/>
                  </a:lnTo>
                  <a:lnTo>
                    <a:pt x="1691" y="467"/>
                  </a:lnTo>
                  <a:lnTo>
                    <a:pt x="1689" y="469"/>
                  </a:lnTo>
                  <a:lnTo>
                    <a:pt x="1687" y="469"/>
                  </a:lnTo>
                  <a:lnTo>
                    <a:pt x="1685" y="470"/>
                  </a:lnTo>
                  <a:lnTo>
                    <a:pt x="1684" y="471"/>
                  </a:lnTo>
                  <a:lnTo>
                    <a:pt x="1684" y="473"/>
                  </a:lnTo>
                  <a:lnTo>
                    <a:pt x="1684" y="474"/>
                  </a:lnTo>
                  <a:lnTo>
                    <a:pt x="1684" y="477"/>
                  </a:lnTo>
                  <a:lnTo>
                    <a:pt x="1684" y="478"/>
                  </a:lnTo>
                  <a:lnTo>
                    <a:pt x="1684" y="480"/>
                  </a:lnTo>
                  <a:lnTo>
                    <a:pt x="1684" y="482"/>
                  </a:lnTo>
                  <a:lnTo>
                    <a:pt x="1684" y="483"/>
                  </a:lnTo>
                  <a:lnTo>
                    <a:pt x="1685" y="484"/>
                  </a:lnTo>
                  <a:lnTo>
                    <a:pt x="1688" y="484"/>
                  </a:lnTo>
                  <a:lnTo>
                    <a:pt x="1689" y="486"/>
                  </a:lnTo>
                  <a:lnTo>
                    <a:pt x="1691" y="487"/>
                  </a:lnTo>
                  <a:lnTo>
                    <a:pt x="1691" y="492"/>
                  </a:lnTo>
                  <a:lnTo>
                    <a:pt x="1689" y="496"/>
                  </a:lnTo>
                  <a:lnTo>
                    <a:pt x="1689" y="497"/>
                  </a:lnTo>
                  <a:lnTo>
                    <a:pt x="1689" y="499"/>
                  </a:lnTo>
                  <a:lnTo>
                    <a:pt x="1688" y="501"/>
                  </a:lnTo>
                  <a:lnTo>
                    <a:pt x="1688" y="503"/>
                  </a:lnTo>
                  <a:lnTo>
                    <a:pt x="1687" y="504"/>
                  </a:lnTo>
                  <a:lnTo>
                    <a:pt x="1687" y="505"/>
                  </a:lnTo>
                  <a:lnTo>
                    <a:pt x="1682" y="509"/>
                  </a:lnTo>
                  <a:lnTo>
                    <a:pt x="1685" y="512"/>
                  </a:lnTo>
                  <a:lnTo>
                    <a:pt x="1681" y="513"/>
                  </a:lnTo>
                  <a:lnTo>
                    <a:pt x="1681" y="515"/>
                  </a:lnTo>
                  <a:lnTo>
                    <a:pt x="1680" y="516"/>
                  </a:lnTo>
                  <a:lnTo>
                    <a:pt x="1680" y="518"/>
                  </a:lnTo>
                  <a:lnTo>
                    <a:pt x="1678" y="520"/>
                  </a:lnTo>
                  <a:lnTo>
                    <a:pt x="1677" y="521"/>
                  </a:lnTo>
                  <a:lnTo>
                    <a:pt x="1677" y="522"/>
                  </a:lnTo>
                  <a:lnTo>
                    <a:pt x="1675" y="524"/>
                  </a:lnTo>
                  <a:lnTo>
                    <a:pt x="1675" y="525"/>
                  </a:lnTo>
                  <a:lnTo>
                    <a:pt x="1674" y="526"/>
                  </a:lnTo>
                  <a:lnTo>
                    <a:pt x="1672" y="529"/>
                  </a:lnTo>
                  <a:lnTo>
                    <a:pt x="1672" y="530"/>
                  </a:lnTo>
                  <a:lnTo>
                    <a:pt x="1671" y="532"/>
                  </a:lnTo>
                  <a:lnTo>
                    <a:pt x="1670" y="533"/>
                  </a:lnTo>
                  <a:lnTo>
                    <a:pt x="1670" y="534"/>
                  </a:lnTo>
                  <a:lnTo>
                    <a:pt x="1667" y="535"/>
                  </a:lnTo>
                  <a:lnTo>
                    <a:pt x="1665" y="535"/>
                  </a:lnTo>
                  <a:lnTo>
                    <a:pt x="1663" y="534"/>
                  </a:lnTo>
                  <a:lnTo>
                    <a:pt x="1661" y="534"/>
                  </a:lnTo>
                  <a:lnTo>
                    <a:pt x="1658" y="534"/>
                  </a:lnTo>
                  <a:lnTo>
                    <a:pt x="1655" y="534"/>
                  </a:lnTo>
                  <a:lnTo>
                    <a:pt x="1654" y="534"/>
                  </a:lnTo>
                  <a:lnTo>
                    <a:pt x="1653" y="534"/>
                  </a:lnTo>
                  <a:lnTo>
                    <a:pt x="1648" y="532"/>
                  </a:lnTo>
                  <a:lnTo>
                    <a:pt x="1647" y="533"/>
                  </a:lnTo>
                  <a:lnTo>
                    <a:pt x="1643" y="534"/>
                  </a:lnTo>
                  <a:lnTo>
                    <a:pt x="1640" y="535"/>
                  </a:lnTo>
                  <a:lnTo>
                    <a:pt x="1637" y="535"/>
                  </a:lnTo>
                  <a:lnTo>
                    <a:pt x="1636" y="533"/>
                  </a:lnTo>
                  <a:lnTo>
                    <a:pt x="1631" y="533"/>
                  </a:lnTo>
                  <a:lnTo>
                    <a:pt x="1630" y="533"/>
                  </a:lnTo>
                  <a:lnTo>
                    <a:pt x="1627" y="533"/>
                  </a:lnTo>
                  <a:lnTo>
                    <a:pt x="1626" y="533"/>
                  </a:lnTo>
                  <a:lnTo>
                    <a:pt x="1623" y="533"/>
                  </a:lnTo>
                  <a:lnTo>
                    <a:pt x="1620" y="530"/>
                  </a:lnTo>
                  <a:lnTo>
                    <a:pt x="1616" y="532"/>
                  </a:lnTo>
                  <a:lnTo>
                    <a:pt x="1613" y="532"/>
                  </a:lnTo>
                  <a:lnTo>
                    <a:pt x="1610" y="532"/>
                  </a:lnTo>
                  <a:lnTo>
                    <a:pt x="1607" y="534"/>
                  </a:lnTo>
                  <a:lnTo>
                    <a:pt x="1605" y="532"/>
                  </a:lnTo>
                  <a:lnTo>
                    <a:pt x="1602" y="532"/>
                  </a:lnTo>
                  <a:lnTo>
                    <a:pt x="1600" y="532"/>
                  </a:lnTo>
                  <a:lnTo>
                    <a:pt x="1599" y="532"/>
                  </a:lnTo>
                  <a:lnTo>
                    <a:pt x="1596" y="532"/>
                  </a:lnTo>
                  <a:lnTo>
                    <a:pt x="1593" y="532"/>
                  </a:lnTo>
                  <a:lnTo>
                    <a:pt x="1592" y="532"/>
                  </a:lnTo>
                  <a:lnTo>
                    <a:pt x="1589" y="530"/>
                  </a:lnTo>
                  <a:lnTo>
                    <a:pt x="1588" y="530"/>
                  </a:lnTo>
                  <a:lnTo>
                    <a:pt x="1585" y="530"/>
                  </a:lnTo>
                  <a:lnTo>
                    <a:pt x="1583" y="530"/>
                  </a:lnTo>
                  <a:lnTo>
                    <a:pt x="1581" y="530"/>
                  </a:lnTo>
                  <a:lnTo>
                    <a:pt x="1579" y="530"/>
                  </a:lnTo>
                  <a:lnTo>
                    <a:pt x="1576" y="529"/>
                  </a:lnTo>
                  <a:lnTo>
                    <a:pt x="1575" y="529"/>
                  </a:lnTo>
                  <a:lnTo>
                    <a:pt x="1572" y="529"/>
                  </a:lnTo>
                  <a:lnTo>
                    <a:pt x="1571" y="529"/>
                  </a:lnTo>
                  <a:lnTo>
                    <a:pt x="1569" y="529"/>
                  </a:lnTo>
                  <a:lnTo>
                    <a:pt x="1568" y="530"/>
                  </a:lnTo>
                  <a:lnTo>
                    <a:pt x="1566" y="532"/>
                  </a:lnTo>
                  <a:lnTo>
                    <a:pt x="1562" y="532"/>
                  </a:lnTo>
                  <a:lnTo>
                    <a:pt x="1558" y="530"/>
                  </a:lnTo>
                  <a:lnTo>
                    <a:pt x="1557" y="530"/>
                  </a:lnTo>
                  <a:lnTo>
                    <a:pt x="1554" y="530"/>
                  </a:lnTo>
                  <a:lnTo>
                    <a:pt x="1549" y="529"/>
                  </a:lnTo>
                  <a:lnTo>
                    <a:pt x="1547" y="529"/>
                  </a:lnTo>
                  <a:lnTo>
                    <a:pt x="1544" y="529"/>
                  </a:lnTo>
                  <a:lnTo>
                    <a:pt x="1541" y="528"/>
                  </a:lnTo>
                  <a:lnTo>
                    <a:pt x="1540" y="528"/>
                  </a:lnTo>
                  <a:lnTo>
                    <a:pt x="1534" y="526"/>
                  </a:lnTo>
                  <a:lnTo>
                    <a:pt x="1531" y="526"/>
                  </a:lnTo>
                  <a:lnTo>
                    <a:pt x="1524" y="525"/>
                  </a:lnTo>
                  <a:lnTo>
                    <a:pt x="1517" y="525"/>
                  </a:lnTo>
                  <a:lnTo>
                    <a:pt x="1514" y="525"/>
                  </a:lnTo>
                  <a:lnTo>
                    <a:pt x="1513" y="528"/>
                  </a:lnTo>
                  <a:lnTo>
                    <a:pt x="1513" y="530"/>
                  </a:lnTo>
                  <a:lnTo>
                    <a:pt x="1511" y="532"/>
                  </a:lnTo>
                  <a:lnTo>
                    <a:pt x="1510" y="533"/>
                  </a:lnTo>
                  <a:lnTo>
                    <a:pt x="1510" y="534"/>
                  </a:lnTo>
                  <a:lnTo>
                    <a:pt x="1508" y="535"/>
                  </a:lnTo>
                  <a:lnTo>
                    <a:pt x="1508" y="539"/>
                  </a:lnTo>
                  <a:lnTo>
                    <a:pt x="1508" y="541"/>
                  </a:lnTo>
                  <a:lnTo>
                    <a:pt x="1510" y="542"/>
                  </a:lnTo>
                  <a:lnTo>
                    <a:pt x="1510" y="543"/>
                  </a:lnTo>
                  <a:lnTo>
                    <a:pt x="1511" y="546"/>
                  </a:lnTo>
                  <a:lnTo>
                    <a:pt x="1511" y="547"/>
                  </a:lnTo>
                  <a:lnTo>
                    <a:pt x="1513" y="549"/>
                  </a:lnTo>
                  <a:lnTo>
                    <a:pt x="1511" y="550"/>
                  </a:lnTo>
                  <a:lnTo>
                    <a:pt x="1506" y="551"/>
                  </a:lnTo>
                  <a:lnTo>
                    <a:pt x="1510" y="555"/>
                  </a:lnTo>
                  <a:lnTo>
                    <a:pt x="1514" y="560"/>
                  </a:lnTo>
                  <a:lnTo>
                    <a:pt x="1516" y="563"/>
                  </a:lnTo>
                  <a:lnTo>
                    <a:pt x="1516" y="564"/>
                  </a:lnTo>
                  <a:lnTo>
                    <a:pt x="1517" y="568"/>
                  </a:lnTo>
                  <a:lnTo>
                    <a:pt x="1518" y="571"/>
                  </a:lnTo>
                  <a:lnTo>
                    <a:pt x="1518" y="576"/>
                  </a:lnTo>
                  <a:lnTo>
                    <a:pt x="1517" y="581"/>
                  </a:lnTo>
                  <a:lnTo>
                    <a:pt x="1521" y="583"/>
                  </a:lnTo>
                  <a:lnTo>
                    <a:pt x="1523" y="584"/>
                  </a:lnTo>
                  <a:lnTo>
                    <a:pt x="1523" y="585"/>
                  </a:lnTo>
                  <a:lnTo>
                    <a:pt x="1524" y="587"/>
                  </a:lnTo>
                  <a:lnTo>
                    <a:pt x="1520" y="589"/>
                  </a:lnTo>
                  <a:lnTo>
                    <a:pt x="1524" y="590"/>
                  </a:lnTo>
                  <a:lnTo>
                    <a:pt x="1525" y="592"/>
                  </a:lnTo>
                  <a:lnTo>
                    <a:pt x="1532" y="594"/>
                  </a:lnTo>
                  <a:lnTo>
                    <a:pt x="1531" y="602"/>
                  </a:lnTo>
                  <a:lnTo>
                    <a:pt x="1528" y="604"/>
                  </a:lnTo>
                  <a:lnTo>
                    <a:pt x="1527" y="605"/>
                  </a:lnTo>
                  <a:lnTo>
                    <a:pt x="1524" y="602"/>
                  </a:lnTo>
                  <a:lnTo>
                    <a:pt x="1523" y="602"/>
                  </a:lnTo>
                  <a:lnTo>
                    <a:pt x="1520" y="604"/>
                  </a:lnTo>
                  <a:lnTo>
                    <a:pt x="1518" y="604"/>
                  </a:lnTo>
                  <a:lnTo>
                    <a:pt x="1517" y="605"/>
                  </a:lnTo>
                  <a:lnTo>
                    <a:pt x="1516" y="606"/>
                  </a:lnTo>
                  <a:lnTo>
                    <a:pt x="1514" y="606"/>
                  </a:lnTo>
                  <a:lnTo>
                    <a:pt x="1511" y="608"/>
                  </a:lnTo>
                  <a:lnTo>
                    <a:pt x="1510" y="609"/>
                  </a:lnTo>
                  <a:lnTo>
                    <a:pt x="1508" y="609"/>
                  </a:lnTo>
                  <a:lnTo>
                    <a:pt x="1506" y="609"/>
                  </a:lnTo>
                  <a:lnTo>
                    <a:pt x="1504" y="610"/>
                  </a:lnTo>
                  <a:lnTo>
                    <a:pt x="1503" y="610"/>
                  </a:lnTo>
                  <a:lnTo>
                    <a:pt x="1500" y="611"/>
                  </a:lnTo>
                  <a:lnTo>
                    <a:pt x="1497" y="611"/>
                  </a:lnTo>
                  <a:lnTo>
                    <a:pt x="1496" y="611"/>
                  </a:lnTo>
                  <a:lnTo>
                    <a:pt x="1494" y="613"/>
                  </a:lnTo>
                  <a:lnTo>
                    <a:pt x="1493" y="613"/>
                  </a:lnTo>
                  <a:lnTo>
                    <a:pt x="1490" y="613"/>
                  </a:lnTo>
                  <a:lnTo>
                    <a:pt x="1489" y="614"/>
                  </a:lnTo>
                  <a:lnTo>
                    <a:pt x="1487" y="614"/>
                  </a:lnTo>
                  <a:lnTo>
                    <a:pt x="1484" y="615"/>
                  </a:lnTo>
                  <a:lnTo>
                    <a:pt x="1483" y="615"/>
                  </a:lnTo>
                  <a:lnTo>
                    <a:pt x="1482" y="617"/>
                  </a:lnTo>
                  <a:lnTo>
                    <a:pt x="1479" y="618"/>
                  </a:lnTo>
                  <a:lnTo>
                    <a:pt x="1477" y="618"/>
                  </a:lnTo>
                  <a:lnTo>
                    <a:pt x="1475" y="619"/>
                  </a:lnTo>
                  <a:lnTo>
                    <a:pt x="1473" y="619"/>
                  </a:lnTo>
                  <a:lnTo>
                    <a:pt x="1470" y="621"/>
                  </a:lnTo>
                  <a:lnTo>
                    <a:pt x="1469" y="621"/>
                  </a:lnTo>
                  <a:lnTo>
                    <a:pt x="1466" y="622"/>
                  </a:lnTo>
                  <a:lnTo>
                    <a:pt x="1465" y="622"/>
                  </a:lnTo>
                  <a:lnTo>
                    <a:pt x="1462" y="623"/>
                  </a:lnTo>
                  <a:lnTo>
                    <a:pt x="1460" y="623"/>
                  </a:lnTo>
                  <a:lnTo>
                    <a:pt x="1459" y="623"/>
                  </a:lnTo>
                  <a:lnTo>
                    <a:pt x="1456" y="625"/>
                  </a:lnTo>
                  <a:lnTo>
                    <a:pt x="1455" y="625"/>
                  </a:lnTo>
                  <a:lnTo>
                    <a:pt x="1453" y="625"/>
                  </a:lnTo>
                  <a:lnTo>
                    <a:pt x="1450" y="621"/>
                  </a:lnTo>
                  <a:lnTo>
                    <a:pt x="1450" y="619"/>
                  </a:lnTo>
                  <a:lnTo>
                    <a:pt x="1449" y="618"/>
                  </a:lnTo>
                  <a:lnTo>
                    <a:pt x="1448" y="615"/>
                  </a:lnTo>
                  <a:lnTo>
                    <a:pt x="1448" y="614"/>
                  </a:lnTo>
                  <a:lnTo>
                    <a:pt x="1448" y="613"/>
                  </a:lnTo>
                  <a:lnTo>
                    <a:pt x="1448" y="611"/>
                  </a:lnTo>
                  <a:lnTo>
                    <a:pt x="1448" y="610"/>
                  </a:lnTo>
                  <a:lnTo>
                    <a:pt x="1449" y="608"/>
                  </a:lnTo>
                  <a:lnTo>
                    <a:pt x="1449" y="606"/>
                  </a:lnTo>
                  <a:lnTo>
                    <a:pt x="1449" y="604"/>
                  </a:lnTo>
                  <a:lnTo>
                    <a:pt x="1449" y="602"/>
                  </a:lnTo>
                  <a:lnTo>
                    <a:pt x="1450" y="600"/>
                  </a:lnTo>
                  <a:lnTo>
                    <a:pt x="1450" y="598"/>
                  </a:lnTo>
                  <a:lnTo>
                    <a:pt x="1450" y="596"/>
                  </a:lnTo>
                  <a:lnTo>
                    <a:pt x="1450" y="594"/>
                  </a:lnTo>
                  <a:lnTo>
                    <a:pt x="1450" y="593"/>
                  </a:lnTo>
                  <a:lnTo>
                    <a:pt x="1452" y="590"/>
                  </a:lnTo>
                  <a:lnTo>
                    <a:pt x="1452" y="589"/>
                  </a:lnTo>
                  <a:lnTo>
                    <a:pt x="1452" y="588"/>
                  </a:lnTo>
                  <a:lnTo>
                    <a:pt x="1452" y="585"/>
                  </a:lnTo>
                  <a:lnTo>
                    <a:pt x="1452" y="584"/>
                  </a:lnTo>
                  <a:lnTo>
                    <a:pt x="1453" y="583"/>
                  </a:lnTo>
                  <a:lnTo>
                    <a:pt x="1453" y="580"/>
                  </a:lnTo>
                  <a:lnTo>
                    <a:pt x="1453" y="579"/>
                  </a:lnTo>
                  <a:lnTo>
                    <a:pt x="1452" y="577"/>
                  </a:lnTo>
                  <a:lnTo>
                    <a:pt x="1450" y="579"/>
                  </a:lnTo>
                  <a:lnTo>
                    <a:pt x="1448" y="579"/>
                  </a:lnTo>
                  <a:lnTo>
                    <a:pt x="1446" y="579"/>
                  </a:lnTo>
                  <a:lnTo>
                    <a:pt x="1445" y="580"/>
                  </a:lnTo>
                  <a:lnTo>
                    <a:pt x="1442" y="580"/>
                  </a:lnTo>
                  <a:lnTo>
                    <a:pt x="1441" y="581"/>
                  </a:lnTo>
                  <a:lnTo>
                    <a:pt x="1438" y="581"/>
                  </a:lnTo>
                  <a:lnTo>
                    <a:pt x="1435" y="583"/>
                  </a:lnTo>
                  <a:lnTo>
                    <a:pt x="1434" y="583"/>
                  </a:lnTo>
                  <a:lnTo>
                    <a:pt x="1431" y="583"/>
                  </a:lnTo>
                  <a:lnTo>
                    <a:pt x="1428" y="584"/>
                  </a:lnTo>
                  <a:lnTo>
                    <a:pt x="1426" y="584"/>
                  </a:lnTo>
                  <a:lnTo>
                    <a:pt x="1424" y="585"/>
                  </a:lnTo>
                  <a:lnTo>
                    <a:pt x="1422" y="585"/>
                  </a:lnTo>
                  <a:lnTo>
                    <a:pt x="1419" y="587"/>
                  </a:lnTo>
                  <a:lnTo>
                    <a:pt x="1418" y="587"/>
                  </a:lnTo>
                  <a:lnTo>
                    <a:pt x="1415" y="588"/>
                  </a:lnTo>
                  <a:lnTo>
                    <a:pt x="1414" y="588"/>
                  </a:lnTo>
                  <a:lnTo>
                    <a:pt x="1411" y="589"/>
                  </a:lnTo>
                  <a:lnTo>
                    <a:pt x="1409" y="589"/>
                  </a:lnTo>
                  <a:lnTo>
                    <a:pt x="1407" y="589"/>
                  </a:lnTo>
                  <a:lnTo>
                    <a:pt x="1405" y="590"/>
                  </a:lnTo>
                  <a:lnTo>
                    <a:pt x="1402" y="590"/>
                  </a:lnTo>
                  <a:lnTo>
                    <a:pt x="1401" y="592"/>
                  </a:lnTo>
                  <a:lnTo>
                    <a:pt x="1400" y="592"/>
                  </a:lnTo>
                  <a:lnTo>
                    <a:pt x="1397" y="592"/>
                  </a:lnTo>
                  <a:lnTo>
                    <a:pt x="1395" y="593"/>
                  </a:lnTo>
                  <a:lnTo>
                    <a:pt x="1393" y="593"/>
                  </a:lnTo>
                  <a:lnTo>
                    <a:pt x="1391" y="594"/>
                  </a:lnTo>
                  <a:lnTo>
                    <a:pt x="1390" y="594"/>
                  </a:lnTo>
                  <a:lnTo>
                    <a:pt x="1387" y="594"/>
                  </a:lnTo>
                  <a:lnTo>
                    <a:pt x="1385" y="596"/>
                  </a:lnTo>
                  <a:lnTo>
                    <a:pt x="1381" y="597"/>
                  </a:lnTo>
                  <a:lnTo>
                    <a:pt x="1381" y="600"/>
                  </a:lnTo>
                  <a:lnTo>
                    <a:pt x="1381" y="602"/>
                  </a:lnTo>
                  <a:lnTo>
                    <a:pt x="1380" y="608"/>
                  </a:lnTo>
                  <a:lnTo>
                    <a:pt x="1377" y="613"/>
                  </a:lnTo>
                  <a:lnTo>
                    <a:pt x="1376" y="615"/>
                  </a:lnTo>
                  <a:lnTo>
                    <a:pt x="1374" y="619"/>
                  </a:lnTo>
                  <a:lnTo>
                    <a:pt x="1373" y="621"/>
                  </a:lnTo>
                  <a:lnTo>
                    <a:pt x="1370" y="625"/>
                  </a:lnTo>
                  <a:lnTo>
                    <a:pt x="1371" y="630"/>
                  </a:lnTo>
                  <a:lnTo>
                    <a:pt x="1368" y="632"/>
                  </a:lnTo>
                  <a:lnTo>
                    <a:pt x="1367" y="634"/>
                  </a:lnTo>
                  <a:lnTo>
                    <a:pt x="1366" y="635"/>
                  </a:lnTo>
                  <a:lnTo>
                    <a:pt x="1364" y="636"/>
                  </a:lnTo>
                  <a:lnTo>
                    <a:pt x="1361" y="639"/>
                  </a:lnTo>
                  <a:lnTo>
                    <a:pt x="1364" y="643"/>
                  </a:lnTo>
                  <a:lnTo>
                    <a:pt x="1359" y="642"/>
                  </a:lnTo>
                  <a:lnTo>
                    <a:pt x="1357" y="643"/>
                  </a:lnTo>
                  <a:lnTo>
                    <a:pt x="1356" y="644"/>
                  </a:lnTo>
                  <a:lnTo>
                    <a:pt x="1354" y="646"/>
                  </a:lnTo>
                  <a:lnTo>
                    <a:pt x="1352" y="647"/>
                  </a:lnTo>
                  <a:lnTo>
                    <a:pt x="1350" y="648"/>
                  </a:lnTo>
                  <a:lnTo>
                    <a:pt x="1349" y="651"/>
                  </a:lnTo>
                  <a:lnTo>
                    <a:pt x="1349" y="655"/>
                  </a:lnTo>
                  <a:lnTo>
                    <a:pt x="1347" y="656"/>
                  </a:lnTo>
                  <a:lnTo>
                    <a:pt x="1346" y="657"/>
                  </a:lnTo>
                  <a:lnTo>
                    <a:pt x="1344" y="659"/>
                  </a:lnTo>
                  <a:lnTo>
                    <a:pt x="1343" y="660"/>
                  </a:lnTo>
                  <a:lnTo>
                    <a:pt x="1339" y="659"/>
                  </a:lnTo>
                  <a:lnTo>
                    <a:pt x="1337" y="661"/>
                  </a:lnTo>
                  <a:lnTo>
                    <a:pt x="1335" y="663"/>
                  </a:lnTo>
                  <a:lnTo>
                    <a:pt x="1333" y="664"/>
                  </a:lnTo>
                  <a:lnTo>
                    <a:pt x="1332" y="665"/>
                  </a:lnTo>
                  <a:lnTo>
                    <a:pt x="1329" y="668"/>
                  </a:lnTo>
                  <a:lnTo>
                    <a:pt x="1333" y="669"/>
                  </a:lnTo>
                  <a:lnTo>
                    <a:pt x="1333" y="670"/>
                  </a:lnTo>
                  <a:lnTo>
                    <a:pt x="1335" y="672"/>
                  </a:lnTo>
                  <a:lnTo>
                    <a:pt x="1333" y="676"/>
                  </a:lnTo>
                  <a:lnTo>
                    <a:pt x="1337" y="677"/>
                  </a:lnTo>
                  <a:lnTo>
                    <a:pt x="1337" y="684"/>
                  </a:lnTo>
                  <a:lnTo>
                    <a:pt x="1335" y="682"/>
                  </a:lnTo>
                  <a:lnTo>
                    <a:pt x="1335" y="686"/>
                  </a:lnTo>
                  <a:lnTo>
                    <a:pt x="1335" y="689"/>
                  </a:lnTo>
                  <a:lnTo>
                    <a:pt x="1335" y="690"/>
                  </a:lnTo>
                  <a:lnTo>
                    <a:pt x="1335" y="691"/>
                  </a:lnTo>
                  <a:lnTo>
                    <a:pt x="1335" y="693"/>
                  </a:lnTo>
                  <a:lnTo>
                    <a:pt x="1335" y="694"/>
                  </a:lnTo>
                  <a:lnTo>
                    <a:pt x="1335" y="697"/>
                  </a:lnTo>
                  <a:lnTo>
                    <a:pt x="1335" y="698"/>
                  </a:lnTo>
                  <a:lnTo>
                    <a:pt x="1335" y="699"/>
                  </a:lnTo>
                  <a:lnTo>
                    <a:pt x="1335" y="701"/>
                  </a:lnTo>
                  <a:lnTo>
                    <a:pt x="1335" y="703"/>
                  </a:lnTo>
                  <a:lnTo>
                    <a:pt x="1335" y="704"/>
                  </a:lnTo>
                  <a:lnTo>
                    <a:pt x="1335" y="706"/>
                  </a:lnTo>
                  <a:lnTo>
                    <a:pt x="1335" y="707"/>
                  </a:lnTo>
                  <a:lnTo>
                    <a:pt x="1335" y="710"/>
                  </a:lnTo>
                  <a:lnTo>
                    <a:pt x="1335" y="711"/>
                  </a:lnTo>
                  <a:lnTo>
                    <a:pt x="1335" y="712"/>
                  </a:lnTo>
                  <a:lnTo>
                    <a:pt x="1335" y="714"/>
                  </a:lnTo>
                  <a:lnTo>
                    <a:pt x="1335" y="715"/>
                  </a:lnTo>
                  <a:lnTo>
                    <a:pt x="1335" y="718"/>
                  </a:lnTo>
                  <a:lnTo>
                    <a:pt x="1335" y="719"/>
                  </a:lnTo>
                  <a:lnTo>
                    <a:pt x="1335" y="720"/>
                  </a:lnTo>
                  <a:lnTo>
                    <a:pt x="1335" y="723"/>
                  </a:lnTo>
                  <a:lnTo>
                    <a:pt x="1335" y="724"/>
                  </a:lnTo>
                  <a:lnTo>
                    <a:pt x="1335" y="725"/>
                  </a:lnTo>
                  <a:lnTo>
                    <a:pt x="1335" y="728"/>
                  </a:lnTo>
                  <a:lnTo>
                    <a:pt x="1333" y="729"/>
                  </a:lnTo>
                  <a:lnTo>
                    <a:pt x="1332" y="731"/>
                  </a:lnTo>
                  <a:lnTo>
                    <a:pt x="1330" y="732"/>
                  </a:lnTo>
                  <a:lnTo>
                    <a:pt x="1329" y="733"/>
                  </a:lnTo>
                  <a:lnTo>
                    <a:pt x="1327" y="735"/>
                  </a:lnTo>
                  <a:lnTo>
                    <a:pt x="1326" y="736"/>
                  </a:lnTo>
                  <a:lnTo>
                    <a:pt x="1323" y="739"/>
                  </a:lnTo>
                  <a:lnTo>
                    <a:pt x="1320" y="741"/>
                  </a:lnTo>
                  <a:lnTo>
                    <a:pt x="1319" y="742"/>
                  </a:lnTo>
                  <a:lnTo>
                    <a:pt x="1318" y="744"/>
                  </a:lnTo>
                  <a:lnTo>
                    <a:pt x="1316" y="742"/>
                  </a:lnTo>
                  <a:lnTo>
                    <a:pt x="1315" y="742"/>
                  </a:lnTo>
                  <a:lnTo>
                    <a:pt x="1313" y="741"/>
                  </a:lnTo>
                  <a:lnTo>
                    <a:pt x="1311" y="740"/>
                  </a:lnTo>
                  <a:lnTo>
                    <a:pt x="1309" y="739"/>
                  </a:lnTo>
                  <a:lnTo>
                    <a:pt x="1308" y="739"/>
                  </a:lnTo>
                  <a:lnTo>
                    <a:pt x="1305" y="737"/>
                  </a:lnTo>
                  <a:lnTo>
                    <a:pt x="1303" y="736"/>
                  </a:lnTo>
                  <a:lnTo>
                    <a:pt x="1302" y="735"/>
                  </a:lnTo>
                  <a:lnTo>
                    <a:pt x="1299" y="733"/>
                  </a:lnTo>
                  <a:lnTo>
                    <a:pt x="1298" y="736"/>
                  </a:lnTo>
                  <a:lnTo>
                    <a:pt x="1298" y="737"/>
                  </a:lnTo>
                  <a:lnTo>
                    <a:pt x="1296" y="739"/>
                  </a:lnTo>
                  <a:lnTo>
                    <a:pt x="1295" y="740"/>
                  </a:lnTo>
                  <a:lnTo>
                    <a:pt x="1294" y="742"/>
                  </a:lnTo>
                  <a:lnTo>
                    <a:pt x="1294" y="744"/>
                  </a:lnTo>
                  <a:lnTo>
                    <a:pt x="1292" y="745"/>
                  </a:lnTo>
                  <a:lnTo>
                    <a:pt x="1291" y="746"/>
                  </a:lnTo>
                  <a:lnTo>
                    <a:pt x="1289" y="749"/>
                  </a:lnTo>
                  <a:lnTo>
                    <a:pt x="1289" y="750"/>
                  </a:lnTo>
                  <a:lnTo>
                    <a:pt x="1288" y="752"/>
                  </a:lnTo>
                  <a:lnTo>
                    <a:pt x="1286" y="753"/>
                  </a:lnTo>
                  <a:lnTo>
                    <a:pt x="1286" y="754"/>
                  </a:lnTo>
                  <a:lnTo>
                    <a:pt x="1285" y="757"/>
                  </a:lnTo>
                  <a:lnTo>
                    <a:pt x="1284" y="758"/>
                  </a:lnTo>
                  <a:lnTo>
                    <a:pt x="1284" y="760"/>
                  </a:lnTo>
                  <a:lnTo>
                    <a:pt x="1282" y="761"/>
                  </a:lnTo>
                  <a:lnTo>
                    <a:pt x="1281" y="762"/>
                  </a:lnTo>
                  <a:lnTo>
                    <a:pt x="1281" y="763"/>
                  </a:lnTo>
                  <a:lnTo>
                    <a:pt x="1279" y="766"/>
                  </a:lnTo>
                  <a:lnTo>
                    <a:pt x="1278" y="767"/>
                  </a:lnTo>
                  <a:lnTo>
                    <a:pt x="1277" y="769"/>
                  </a:lnTo>
                  <a:lnTo>
                    <a:pt x="1277" y="770"/>
                  </a:lnTo>
                  <a:lnTo>
                    <a:pt x="1275" y="771"/>
                  </a:lnTo>
                  <a:lnTo>
                    <a:pt x="1274" y="773"/>
                  </a:lnTo>
                  <a:lnTo>
                    <a:pt x="1274" y="775"/>
                  </a:lnTo>
                  <a:lnTo>
                    <a:pt x="1272" y="777"/>
                  </a:lnTo>
                  <a:lnTo>
                    <a:pt x="1271" y="778"/>
                  </a:lnTo>
                  <a:lnTo>
                    <a:pt x="1270" y="779"/>
                  </a:lnTo>
                  <a:lnTo>
                    <a:pt x="1270" y="780"/>
                  </a:lnTo>
                  <a:lnTo>
                    <a:pt x="1268" y="782"/>
                  </a:lnTo>
                  <a:lnTo>
                    <a:pt x="1267" y="786"/>
                  </a:lnTo>
                  <a:lnTo>
                    <a:pt x="1264" y="788"/>
                  </a:lnTo>
                  <a:lnTo>
                    <a:pt x="1264" y="790"/>
                  </a:lnTo>
                  <a:lnTo>
                    <a:pt x="1262" y="791"/>
                  </a:lnTo>
                  <a:lnTo>
                    <a:pt x="1262" y="794"/>
                  </a:lnTo>
                  <a:lnTo>
                    <a:pt x="1261" y="795"/>
                  </a:lnTo>
                  <a:lnTo>
                    <a:pt x="1260" y="796"/>
                  </a:lnTo>
                  <a:lnTo>
                    <a:pt x="1257" y="799"/>
                  </a:lnTo>
                  <a:lnTo>
                    <a:pt x="1260" y="800"/>
                  </a:lnTo>
                  <a:lnTo>
                    <a:pt x="1262" y="803"/>
                  </a:lnTo>
                  <a:lnTo>
                    <a:pt x="1265" y="804"/>
                  </a:lnTo>
                  <a:lnTo>
                    <a:pt x="1270" y="805"/>
                  </a:lnTo>
                  <a:lnTo>
                    <a:pt x="1271" y="807"/>
                  </a:lnTo>
                  <a:lnTo>
                    <a:pt x="1274" y="808"/>
                  </a:lnTo>
                  <a:lnTo>
                    <a:pt x="1278" y="809"/>
                  </a:lnTo>
                  <a:lnTo>
                    <a:pt x="1279" y="811"/>
                  </a:lnTo>
                  <a:lnTo>
                    <a:pt x="1281" y="812"/>
                  </a:lnTo>
                  <a:lnTo>
                    <a:pt x="1285" y="816"/>
                  </a:lnTo>
                  <a:lnTo>
                    <a:pt x="1286" y="817"/>
                  </a:lnTo>
                  <a:lnTo>
                    <a:pt x="1289" y="820"/>
                  </a:lnTo>
                  <a:lnTo>
                    <a:pt x="1294" y="822"/>
                  </a:lnTo>
                  <a:lnTo>
                    <a:pt x="1298" y="825"/>
                  </a:lnTo>
                  <a:lnTo>
                    <a:pt x="1299" y="826"/>
                  </a:lnTo>
                  <a:lnTo>
                    <a:pt x="1305" y="828"/>
                  </a:lnTo>
                  <a:lnTo>
                    <a:pt x="1306" y="832"/>
                  </a:lnTo>
                  <a:lnTo>
                    <a:pt x="1308" y="833"/>
                  </a:lnTo>
                  <a:lnTo>
                    <a:pt x="1309" y="834"/>
                  </a:lnTo>
                  <a:lnTo>
                    <a:pt x="1313" y="838"/>
                  </a:lnTo>
                  <a:lnTo>
                    <a:pt x="1318" y="842"/>
                  </a:lnTo>
                  <a:lnTo>
                    <a:pt x="1320" y="845"/>
                  </a:lnTo>
                  <a:lnTo>
                    <a:pt x="1322" y="846"/>
                  </a:lnTo>
                  <a:lnTo>
                    <a:pt x="1323" y="847"/>
                  </a:lnTo>
                  <a:lnTo>
                    <a:pt x="1325" y="849"/>
                  </a:lnTo>
                  <a:lnTo>
                    <a:pt x="1326" y="849"/>
                  </a:lnTo>
                  <a:lnTo>
                    <a:pt x="1330" y="853"/>
                  </a:lnTo>
                  <a:lnTo>
                    <a:pt x="1327" y="855"/>
                  </a:lnTo>
                  <a:lnTo>
                    <a:pt x="1326" y="856"/>
                  </a:lnTo>
                  <a:lnTo>
                    <a:pt x="1326" y="858"/>
                  </a:lnTo>
                  <a:lnTo>
                    <a:pt x="1325" y="860"/>
                  </a:lnTo>
                  <a:lnTo>
                    <a:pt x="1326" y="862"/>
                  </a:lnTo>
                  <a:lnTo>
                    <a:pt x="1326" y="863"/>
                  </a:lnTo>
                  <a:lnTo>
                    <a:pt x="1327" y="864"/>
                  </a:lnTo>
                  <a:lnTo>
                    <a:pt x="1327" y="867"/>
                  </a:lnTo>
                  <a:lnTo>
                    <a:pt x="1327" y="868"/>
                  </a:lnTo>
                  <a:lnTo>
                    <a:pt x="1329" y="870"/>
                  </a:lnTo>
                  <a:lnTo>
                    <a:pt x="1330" y="871"/>
                  </a:lnTo>
                  <a:lnTo>
                    <a:pt x="1330" y="873"/>
                  </a:lnTo>
                  <a:lnTo>
                    <a:pt x="1332" y="875"/>
                  </a:lnTo>
                  <a:lnTo>
                    <a:pt x="1333" y="876"/>
                  </a:lnTo>
                  <a:lnTo>
                    <a:pt x="1333" y="877"/>
                  </a:lnTo>
                  <a:lnTo>
                    <a:pt x="1335" y="880"/>
                  </a:lnTo>
                  <a:lnTo>
                    <a:pt x="1336" y="881"/>
                  </a:lnTo>
                  <a:lnTo>
                    <a:pt x="1337" y="883"/>
                  </a:lnTo>
                  <a:lnTo>
                    <a:pt x="1339" y="885"/>
                  </a:lnTo>
                  <a:lnTo>
                    <a:pt x="1339" y="887"/>
                  </a:lnTo>
                  <a:lnTo>
                    <a:pt x="1340" y="888"/>
                  </a:lnTo>
                  <a:lnTo>
                    <a:pt x="1340" y="889"/>
                  </a:lnTo>
                  <a:lnTo>
                    <a:pt x="1342" y="891"/>
                  </a:lnTo>
                  <a:lnTo>
                    <a:pt x="1342" y="893"/>
                  </a:lnTo>
                  <a:lnTo>
                    <a:pt x="1343" y="894"/>
                  </a:lnTo>
                  <a:lnTo>
                    <a:pt x="1344" y="896"/>
                  </a:lnTo>
                  <a:lnTo>
                    <a:pt x="1344" y="897"/>
                  </a:lnTo>
                  <a:lnTo>
                    <a:pt x="1346" y="900"/>
                  </a:lnTo>
                  <a:lnTo>
                    <a:pt x="1347" y="901"/>
                  </a:lnTo>
                  <a:lnTo>
                    <a:pt x="1347" y="902"/>
                  </a:lnTo>
                  <a:lnTo>
                    <a:pt x="1349" y="904"/>
                  </a:lnTo>
                  <a:lnTo>
                    <a:pt x="1350" y="905"/>
                  </a:lnTo>
                  <a:lnTo>
                    <a:pt x="1352" y="906"/>
                  </a:lnTo>
                  <a:lnTo>
                    <a:pt x="1353" y="908"/>
                  </a:lnTo>
                  <a:lnTo>
                    <a:pt x="1354" y="909"/>
                  </a:lnTo>
                  <a:lnTo>
                    <a:pt x="1357" y="910"/>
                  </a:lnTo>
                  <a:lnTo>
                    <a:pt x="1359" y="911"/>
                  </a:lnTo>
                  <a:lnTo>
                    <a:pt x="1360" y="911"/>
                  </a:lnTo>
                  <a:lnTo>
                    <a:pt x="1361" y="913"/>
                  </a:lnTo>
                  <a:lnTo>
                    <a:pt x="1363" y="915"/>
                  </a:lnTo>
                  <a:lnTo>
                    <a:pt x="1364" y="915"/>
                  </a:lnTo>
                  <a:lnTo>
                    <a:pt x="1366" y="917"/>
                  </a:lnTo>
                  <a:lnTo>
                    <a:pt x="1367" y="918"/>
                  </a:lnTo>
                  <a:lnTo>
                    <a:pt x="1370" y="919"/>
                  </a:lnTo>
                  <a:lnTo>
                    <a:pt x="1371" y="919"/>
                  </a:lnTo>
                  <a:lnTo>
                    <a:pt x="1373" y="921"/>
                  </a:lnTo>
                  <a:lnTo>
                    <a:pt x="1374" y="922"/>
                  </a:lnTo>
                  <a:lnTo>
                    <a:pt x="1376" y="922"/>
                  </a:lnTo>
                  <a:lnTo>
                    <a:pt x="1378" y="923"/>
                  </a:lnTo>
                  <a:lnTo>
                    <a:pt x="1380" y="925"/>
                  </a:lnTo>
                  <a:lnTo>
                    <a:pt x="1381" y="925"/>
                  </a:lnTo>
                  <a:lnTo>
                    <a:pt x="1384" y="926"/>
                  </a:lnTo>
                  <a:lnTo>
                    <a:pt x="1385" y="927"/>
                  </a:lnTo>
                  <a:lnTo>
                    <a:pt x="1387" y="927"/>
                  </a:lnTo>
                  <a:lnTo>
                    <a:pt x="1390" y="929"/>
                  </a:lnTo>
                  <a:lnTo>
                    <a:pt x="1393" y="930"/>
                  </a:lnTo>
                  <a:lnTo>
                    <a:pt x="1395" y="931"/>
                  </a:lnTo>
                  <a:lnTo>
                    <a:pt x="1397" y="931"/>
                  </a:lnTo>
                  <a:lnTo>
                    <a:pt x="1398" y="932"/>
                  </a:lnTo>
                  <a:lnTo>
                    <a:pt x="1401" y="934"/>
                  </a:lnTo>
                  <a:lnTo>
                    <a:pt x="1402" y="934"/>
                  </a:lnTo>
                  <a:lnTo>
                    <a:pt x="1404" y="935"/>
                  </a:lnTo>
                  <a:lnTo>
                    <a:pt x="1405" y="935"/>
                  </a:lnTo>
                  <a:lnTo>
                    <a:pt x="1408" y="936"/>
                  </a:lnTo>
                  <a:lnTo>
                    <a:pt x="1409" y="936"/>
                  </a:lnTo>
                  <a:lnTo>
                    <a:pt x="1411" y="938"/>
                  </a:lnTo>
                  <a:lnTo>
                    <a:pt x="1414" y="938"/>
                  </a:lnTo>
                  <a:lnTo>
                    <a:pt x="1415" y="939"/>
                  </a:lnTo>
                  <a:lnTo>
                    <a:pt x="1417" y="940"/>
                  </a:lnTo>
                  <a:lnTo>
                    <a:pt x="1421" y="939"/>
                  </a:lnTo>
                  <a:lnTo>
                    <a:pt x="1424" y="942"/>
                  </a:lnTo>
                  <a:lnTo>
                    <a:pt x="1426" y="944"/>
                  </a:lnTo>
                  <a:lnTo>
                    <a:pt x="1431" y="947"/>
                  </a:lnTo>
                  <a:lnTo>
                    <a:pt x="1435" y="948"/>
                  </a:lnTo>
                  <a:lnTo>
                    <a:pt x="1436" y="948"/>
                  </a:lnTo>
                  <a:lnTo>
                    <a:pt x="1441" y="949"/>
                  </a:lnTo>
                  <a:lnTo>
                    <a:pt x="1443" y="951"/>
                  </a:lnTo>
                  <a:lnTo>
                    <a:pt x="1449" y="951"/>
                  </a:lnTo>
                  <a:lnTo>
                    <a:pt x="1448" y="955"/>
                  </a:lnTo>
                  <a:lnTo>
                    <a:pt x="1448" y="956"/>
                  </a:lnTo>
                  <a:lnTo>
                    <a:pt x="1448" y="959"/>
                  </a:lnTo>
                  <a:lnTo>
                    <a:pt x="1446" y="960"/>
                  </a:lnTo>
                  <a:lnTo>
                    <a:pt x="1446" y="961"/>
                  </a:lnTo>
                  <a:lnTo>
                    <a:pt x="1446" y="964"/>
                  </a:lnTo>
                  <a:lnTo>
                    <a:pt x="1445" y="965"/>
                  </a:lnTo>
                  <a:lnTo>
                    <a:pt x="1445" y="967"/>
                  </a:lnTo>
                  <a:lnTo>
                    <a:pt x="1445" y="969"/>
                  </a:lnTo>
                  <a:lnTo>
                    <a:pt x="1443" y="970"/>
                  </a:lnTo>
                  <a:lnTo>
                    <a:pt x="1443" y="972"/>
                  </a:lnTo>
                  <a:lnTo>
                    <a:pt x="1443" y="974"/>
                  </a:lnTo>
                  <a:lnTo>
                    <a:pt x="1442" y="976"/>
                  </a:lnTo>
                  <a:lnTo>
                    <a:pt x="1442" y="977"/>
                  </a:lnTo>
                  <a:lnTo>
                    <a:pt x="1442" y="980"/>
                  </a:lnTo>
                  <a:lnTo>
                    <a:pt x="1441" y="981"/>
                  </a:lnTo>
                  <a:lnTo>
                    <a:pt x="1441" y="982"/>
                  </a:lnTo>
                  <a:lnTo>
                    <a:pt x="1441" y="985"/>
                  </a:lnTo>
                  <a:lnTo>
                    <a:pt x="1439" y="986"/>
                  </a:lnTo>
                  <a:lnTo>
                    <a:pt x="1439" y="987"/>
                  </a:lnTo>
                  <a:lnTo>
                    <a:pt x="1439" y="990"/>
                  </a:lnTo>
                  <a:lnTo>
                    <a:pt x="1438" y="991"/>
                  </a:lnTo>
                  <a:lnTo>
                    <a:pt x="1438" y="993"/>
                  </a:lnTo>
                  <a:lnTo>
                    <a:pt x="1438" y="995"/>
                  </a:lnTo>
                  <a:lnTo>
                    <a:pt x="1438" y="997"/>
                  </a:lnTo>
                  <a:lnTo>
                    <a:pt x="1436" y="998"/>
                  </a:lnTo>
                  <a:lnTo>
                    <a:pt x="1436" y="999"/>
                  </a:lnTo>
                  <a:lnTo>
                    <a:pt x="1436" y="1002"/>
                  </a:lnTo>
                  <a:lnTo>
                    <a:pt x="1436" y="1003"/>
                  </a:lnTo>
                  <a:lnTo>
                    <a:pt x="1435" y="1005"/>
                  </a:lnTo>
                  <a:lnTo>
                    <a:pt x="1435" y="1007"/>
                  </a:lnTo>
                  <a:lnTo>
                    <a:pt x="1434" y="1010"/>
                  </a:lnTo>
                  <a:lnTo>
                    <a:pt x="1432" y="1014"/>
                  </a:lnTo>
                  <a:lnTo>
                    <a:pt x="1432" y="1015"/>
                  </a:lnTo>
                  <a:lnTo>
                    <a:pt x="1431" y="1018"/>
                  </a:lnTo>
                  <a:lnTo>
                    <a:pt x="1431" y="1019"/>
                  </a:lnTo>
                  <a:lnTo>
                    <a:pt x="1431" y="1020"/>
                  </a:lnTo>
                  <a:lnTo>
                    <a:pt x="1429" y="1023"/>
                  </a:lnTo>
                  <a:lnTo>
                    <a:pt x="1429" y="1024"/>
                  </a:lnTo>
                  <a:lnTo>
                    <a:pt x="1428" y="1027"/>
                  </a:lnTo>
                  <a:lnTo>
                    <a:pt x="1428" y="1028"/>
                  </a:lnTo>
                  <a:lnTo>
                    <a:pt x="1428" y="1029"/>
                  </a:lnTo>
                  <a:lnTo>
                    <a:pt x="1428" y="1032"/>
                  </a:lnTo>
                  <a:lnTo>
                    <a:pt x="1426" y="1033"/>
                  </a:lnTo>
                  <a:lnTo>
                    <a:pt x="1426" y="1035"/>
                  </a:lnTo>
                  <a:lnTo>
                    <a:pt x="1426" y="1037"/>
                  </a:lnTo>
                  <a:lnTo>
                    <a:pt x="1426" y="1039"/>
                  </a:lnTo>
                  <a:lnTo>
                    <a:pt x="1426" y="1041"/>
                  </a:lnTo>
                  <a:lnTo>
                    <a:pt x="1425" y="1042"/>
                  </a:lnTo>
                  <a:lnTo>
                    <a:pt x="1425" y="1044"/>
                  </a:lnTo>
                  <a:lnTo>
                    <a:pt x="1424" y="1046"/>
                  </a:lnTo>
                  <a:lnTo>
                    <a:pt x="1424" y="1048"/>
                  </a:lnTo>
                  <a:lnTo>
                    <a:pt x="1424" y="1049"/>
                  </a:lnTo>
                  <a:lnTo>
                    <a:pt x="1421" y="1053"/>
                  </a:lnTo>
                  <a:lnTo>
                    <a:pt x="1418" y="1050"/>
                  </a:lnTo>
                  <a:lnTo>
                    <a:pt x="1417" y="1054"/>
                  </a:lnTo>
                  <a:lnTo>
                    <a:pt x="1415" y="1056"/>
                  </a:lnTo>
                  <a:lnTo>
                    <a:pt x="1415" y="1058"/>
                  </a:lnTo>
                  <a:lnTo>
                    <a:pt x="1414" y="1060"/>
                  </a:lnTo>
                  <a:lnTo>
                    <a:pt x="1417" y="1061"/>
                  </a:lnTo>
                  <a:lnTo>
                    <a:pt x="1418" y="1062"/>
                  </a:lnTo>
                  <a:lnTo>
                    <a:pt x="1419" y="1063"/>
                  </a:lnTo>
                  <a:lnTo>
                    <a:pt x="1419" y="1065"/>
                  </a:lnTo>
                  <a:lnTo>
                    <a:pt x="1418" y="1066"/>
                  </a:lnTo>
                  <a:lnTo>
                    <a:pt x="1419" y="1071"/>
                  </a:lnTo>
                  <a:lnTo>
                    <a:pt x="1417" y="1073"/>
                  </a:lnTo>
                  <a:lnTo>
                    <a:pt x="1417" y="1074"/>
                  </a:lnTo>
                  <a:lnTo>
                    <a:pt x="1415" y="1077"/>
                  </a:lnTo>
                  <a:lnTo>
                    <a:pt x="1415" y="1078"/>
                  </a:lnTo>
                  <a:lnTo>
                    <a:pt x="1414" y="1079"/>
                  </a:lnTo>
                  <a:lnTo>
                    <a:pt x="1414" y="1080"/>
                  </a:lnTo>
                  <a:lnTo>
                    <a:pt x="1412" y="1083"/>
                  </a:lnTo>
                  <a:lnTo>
                    <a:pt x="1412" y="1084"/>
                  </a:lnTo>
                  <a:lnTo>
                    <a:pt x="1411" y="1086"/>
                  </a:lnTo>
                  <a:lnTo>
                    <a:pt x="1411" y="1087"/>
                  </a:lnTo>
                  <a:lnTo>
                    <a:pt x="1409" y="1090"/>
                  </a:lnTo>
                  <a:lnTo>
                    <a:pt x="1409" y="1091"/>
                  </a:lnTo>
                  <a:lnTo>
                    <a:pt x="1408" y="1096"/>
                  </a:lnTo>
                  <a:lnTo>
                    <a:pt x="1407" y="1100"/>
                  </a:lnTo>
                  <a:lnTo>
                    <a:pt x="1405" y="1104"/>
                  </a:lnTo>
                  <a:lnTo>
                    <a:pt x="1405" y="1105"/>
                  </a:lnTo>
                  <a:lnTo>
                    <a:pt x="1404" y="1109"/>
                  </a:lnTo>
                  <a:lnTo>
                    <a:pt x="1402" y="1112"/>
                  </a:lnTo>
                  <a:lnTo>
                    <a:pt x="1402" y="1113"/>
                  </a:lnTo>
                  <a:lnTo>
                    <a:pt x="1401" y="1116"/>
                  </a:lnTo>
                  <a:lnTo>
                    <a:pt x="1401" y="1117"/>
                  </a:lnTo>
                  <a:lnTo>
                    <a:pt x="1400" y="1122"/>
                  </a:lnTo>
                  <a:lnTo>
                    <a:pt x="1394" y="1124"/>
                  </a:lnTo>
                  <a:lnTo>
                    <a:pt x="1390" y="1126"/>
                  </a:lnTo>
                  <a:lnTo>
                    <a:pt x="1384" y="1130"/>
                  </a:lnTo>
                  <a:lnTo>
                    <a:pt x="1384" y="1134"/>
                  </a:lnTo>
                  <a:lnTo>
                    <a:pt x="1384" y="1136"/>
                  </a:lnTo>
                  <a:lnTo>
                    <a:pt x="1381" y="1136"/>
                  </a:lnTo>
                  <a:lnTo>
                    <a:pt x="1380" y="1136"/>
                  </a:lnTo>
                  <a:lnTo>
                    <a:pt x="1377" y="1136"/>
                  </a:lnTo>
                  <a:lnTo>
                    <a:pt x="1376" y="1136"/>
                  </a:lnTo>
                  <a:lnTo>
                    <a:pt x="1373" y="1137"/>
                  </a:lnTo>
                  <a:lnTo>
                    <a:pt x="1371" y="1137"/>
                  </a:lnTo>
                  <a:lnTo>
                    <a:pt x="1370" y="1137"/>
                  </a:lnTo>
                  <a:lnTo>
                    <a:pt x="1366" y="1139"/>
                  </a:lnTo>
                  <a:lnTo>
                    <a:pt x="1364" y="1138"/>
                  </a:lnTo>
                  <a:lnTo>
                    <a:pt x="1361" y="1137"/>
                  </a:lnTo>
                  <a:lnTo>
                    <a:pt x="1357" y="1137"/>
                  </a:lnTo>
                  <a:lnTo>
                    <a:pt x="1353" y="1137"/>
                  </a:lnTo>
                  <a:lnTo>
                    <a:pt x="1347" y="1139"/>
                  </a:lnTo>
                  <a:lnTo>
                    <a:pt x="1343" y="1139"/>
                  </a:lnTo>
                  <a:lnTo>
                    <a:pt x="1337" y="1141"/>
                  </a:lnTo>
                  <a:lnTo>
                    <a:pt x="1330" y="1141"/>
                  </a:lnTo>
                  <a:lnTo>
                    <a:pt x="1332" y="1145"/>
                  </a:lnTo>
                  <a:lnTo>
                    <a:pt x="1330" y="1145"/>
                  </a:lnTo>
                  <a:lnTo>
                    <a:pt x="1329" y="1146"/>
                  </a:lnTo>
                  <a:lnTo>
                    <a:pt x="1327" y="1146"/>
                  </a:lnTo>
                  <a:lnTo>
                    <a:pt x="1325" y="1147"/>
                  </a:lnTo>
                  <a:lnTo>
                    <a:pt x="1323" y="1147"/>
                  </a:lnTo>
                  <a:lnTo>
                    <a:pt x="1320" y="1149"/>
                  </a:lnTo>
                  <a:lnTo>
                    <a:pt x="1319" y="1150"/>
                  </a:lnTo>
                  <a:lnTo>
                    <a:pt x="1316" y="1150"/>
                  </a:lnTo>
                  <a:lnTo>
                    <a:pt x="1315" y="1150"/>
                  </a:lnTo>
                  <a:lnTo>
                    <a:pt x="1313" y="1150"/>
                  </a:lnTo>
                  <a:lnTo>
                    <a:pt x="1311" y="1150"/>
                  </a:lnTo>
                  <a:lnTo>
                    <a:pt x="1309" y="1150"/>
                  </a:lnTo>
                  <a:lnTo>
                    <a:pt x="1306" y="1151"/>
                  </a:lnTo>
                  <a:lnTo>
                    <a:pt x="1301" y="1151"/>
                  </a:lnTo>
                  <a:lnTo>
                    <a:pt x="1296" y="1150"/>
                  </a:lnTo>
                  <a:lnTo>
                    <a:pt x="1295" y="1150"/>
                  </a:lnTo>
                  <a:lnTo>
                    <a:pt x="1292" y="1149"/>
                  </a:lnTo>
                  <a:lnTo>
                    <a:pt x="1289" y="1149"/>
                  </a:lnTo>
                  <a:lnTo>
                    <a:pt x="1286" y="1149"/>
                  </a:lnTo>
                  <a:lnTo>
                    <a:pt x="1281" y="1149"/>
                  </a:lnTo>
                  <a:lnTo>
                    <a:pt x="1277" y="1147"/>
                  </a:lnTo>
                  <a:lnTo>
                    <a:pt x="1272" y="1147"/>
                  </a:lnTo>
                  <a:lnTo>
                    <a:pt x="1267" y="1146"/>
                  </a:lnTo>
                  <a:lnTo>
                    <a:pt x="1262" y="1146"/>
                  </a:lnTo>
                  <a:lnTo>
                    <a:pt x="1257" y="1145"/>
                  </a:lnTo>
                  <a:lnTo>
                    <a:pt x="1253" y="1145"/>
                  </a:lnTo>
                  <a:lnTo>
                    <a:pt x="1248" y="1145"/>
                  </a:lnTo>
                  <a:lnTo>
                    <a:pt x="1244" y="1145"/>
                  </a:lnTo>
                  <a:lnTo>
                    <a:pt x="1240" y="1143"/>
                  </a:lnTo>
                  <a:lnTo>
                    <a:pt x="1233" y="1143"/>
                  </a:lnTo>
                  <a:lnTo>
                    <a:pt x="1229" y="1143"/>
                  </a:lnTo>
                  <a:lnTo>
                    <a:pt x="1223" y="1143"/>
                  </a:lnTo>
                  <a:lnTo>
                    <a:pt x="1223" y="1139"/>
                  </a:lnTo>
                  <a:lnTo>
                    <a:pt x="1217" y="1143"/>
                  </a:lnTo>
                  <a:lnTo>
                    <a:pt x="1209" y="1142"/>
                  </a:lnTo>
                  <a:lnTo>
                    <a:pt x="1209" y="1139"/>
                  </a:lnTo>
                  <a:lnTo>
                    <a:pt x="1203" y="1139"/>
                  </a:lnTo>
                  <a:lnTo>
                    <a:pt x="1199" y="1141"/>
                  </a:lnTo>
                  <a:lnTo>
                    <a:pt x="1196" y="1141"/>
                  </a:lnTo>
                  <a:lnTo>
                    <a:pt x="1193" y="1141"/>
                  </a:lnTo>
                  <a:lnTo>
                    <a:pt x="1190" y="1141"/>
                  </a:lnTo>
                  <a:lnTo>
                    <a:pt x="1189" y="1141"/>
                  </a:lnTo>
                  <a:lnTo>
                    <a:pt x="1186" y="1139"/>
                  </a:lnTo>
                  <a:lnTo>
                    <a:pt x="1183" y="1139"/>
                  </a:lnTo>
                  <a:lnTo>
                    <a:pt x="1182" y="1139"/>
                  </a:lnTo>
                  <a:lnTo>
                    <a:pt x="1179" y="1139"/>
                  </a:lnTo>
                  <a:lnTo>
                    <a:pt x="1178" y="1139"/>
                  </a:lnTo>
                  <a:lnTo>
                    <a:pt x="1172" y="1139"/>
                  </a:lnTo>
                  <a:lnTo>
                    <a:pt x="1169" y="1138"/>
                  </a:lnTo>
                  <a:lnTo>
                    <a:pt x="1166" y="1138"/>
                  </a:lnTo>
                  <a:lnTo>
                    <a:pt x="1165" y="1138"/>
                  </a:lnTo>
                  <a:lnTo>
                    <a:pt x="1162" y="1138"/>
                  </a:lnTo>
                  <a:lnTo>
                    <a:pt x="1159" y="1138"/>
                  </a:lnTo>
                  <a:lnTo>
                    <a:pt x="1155" y="1138"/>
                  </a:lnTo>
                  <a:lnTo>
                    <a:pt x="1151" y="1134"/>
                  </a:lnTo>
                  <a:lnTo>
                    <a:pt x="1147" y="1136"/>
                  </a:lnTo>
                  <a:lnTo>
                    <a:pt x="1145" y="1136"/>
                  </a:lnTo>
                  <a:lnTo>
                    <a:pt x="1141" y="1134"/>
                  </a:lnTo>
                  <a:lnTo>
                    <a:pt x="1139" y="1137"/>
                  </a:lnTo>
                  <a:lnTo>
                    <a:pt x="1137" y="1142"/>
                  </a:lnTo>
                  <a:lnTo>
                    <a:pt x="1134" y="1150"/>
                  </a:lnTo>
                  <a:lnTo>
                    <a:pt x="1138" y="1154"/>
                  </a:lnTo>
                  <a:lnTo>
                    <a:pt x="1142" y="1159"/>
                  </a:lnTo>
                  <a:lnTo>
                    <a:pt x="1142" y="1162"/>
                  </a:lnTo>
                  <a:lnTo>
                    <a:pt x="1142" y="1164"/>
                  </a:lnTo>
                  <a:lnTo>
                    <a:pt x="1147" y="1164"/>
                  </a:lnTo>
                  <a:lnTo>
                    <a:pt x="1147" y="1167"/>
                  </a:lnTo>
                  <a:lnTo>
                    <a:pt x="1148" y="1168"/>
                  </a:lnTo>
                  <a:lnTo>
                    <a:pt x="1149" y="1170"/>
                  </a:lnTo>
                  <a:lnTo>
                    <a:pt x="1151" y="1172"/>
                  </a:lnTo>
                  <a:lnTo>
                    <a:pt x="1148" y="1174"/>
                  </a:lnTo>
                  <a:lnTo>
                    <a:pt x="1142" y="1172"/>
                  </a:lnTo>
                  <a:lnTo>
                    <a:pt x="1138" y="1172"/>
                  </a:lnTo>
                  <a:lnTo>
                    <a:pt x="1135" y="1172"/>
                  </a:lnTo>
                  <a:lnTo>
                    <a:pt x="1134" y="1172"/>
                  </a:lnTo>
                  <a:lnTo>
                    <a:pt x="1132" y="1172"/>
                  </a:lnTo>
                  <a:lnTo>
                    <a:pt x="1130" y="1172"/>
                  </a:lnTo>
                  <a:lnTo>
                    <a:pt x="1128" y="1172"/>
                  </a:lnTo>
                  <a:lnTo>
                    <a:pt x="1125" y="1172"/>
                  </a:lnTo>
                  <a:lnTo>
                    <a:pt x="1124" y="1172"/>
                  </a:lnTo>
                  <a:lnTo>
                    <a:pt x="1122" y="1172"/>
                  </a:lnTo>
                  <a:lnTo>
                    <a:pt x="1121" y="1172"/>
                  </a:lnTo>
                  <a:lnTo>
                    <a:pt x="1117" y="1174"/>
                  </a:lnTo>
                  <a:lnTo>
                    <a:pt x="1115" y="1174"/>
                  </a:lnTo>
                  <a:lnTo>
                    <a:pt x="1114" y="1175"/>
                  </a:lnTo>
                  <a:lnTo>
                    <a:pt x="1113" y="1175"/>
                  </a:lnTo>
                  <a:lnTo>
                    <a:pt x="1111" y="1176"/>
                  </a:lnTo>
                  <a:lnTo>
                    <a:pt x="1111" y="1177"/>
                  </a:lnTo>
                  <a:lnTo>
                    <a:pt x="1113" y="1180"/>
                  </a:lnTo>
                  <a:lnTo>
                    <a:pt x="1114" y="1181"/>
                  </a:lnTo>
                  <a:lnTo>
                    <a:pt x="1114" y="1183"/>
                  </a:lnTo>
                  <a:lnTo>
                    <a:pt x="1115" y="1184"/>
                  </a:lnTo>
                  <a:lnTo>
                    <a:pt x="1117" y="1185"/>
                  </a:lnTo>
                  <a:lnTo>
                    <a:pt x="1117" y="1188"/>
                  </a:lnTo>
                  <a:lnTo>
                    <a:pt x="1117" y="1189"/>
                  </a:lnTo>
                  <a:lnTo>
                    <a:pt x="1118" y="1192"/>
                  </a:lnTo>
                  <a:lnTo>
                    <a:pt x="1118" y="1193"/>
                  </a:lnTo>
                  <a:lnTo>
                    <a:pt x="1118" y="1194"/>
                  </a:lnTo>
                  <a:lnTo>
                    <a:pt x="1118" y="1197"/>
                  </a:lnTo>
                  <a:lnTo>
                    <a:pt x="1118" y="1198"/>
                  </a:lnTo>
                  <a:lnTo>
                    <a:pt x="1118" y="1200"/>
                  </a:lnTo>
                  <a:lnTo>
                    <a:pt x="1118" y="1202"/>
                  </a:lnTo>
                  <a:lnTo>
                    <a:pt x="1118" y="1204"/>
                  </a:lnTo>
                  <a:lnTo>
                    <a:pt x="1117" y="1205"/>
                  </a:lnTo>
                  <a:lnTo>
                    <a:pt x="1114" y="1205"/>
                  </a:lnTo>
                  <a:lnTo>
                    <a:pt x="1113" y="1205"/>
                  </a:lnTo>
                  <a:lnTo>
                    <a:pt x="1111" y="1204"/>
                  </a:lnTo>
                  <a:lnTo>
                    <a:pt x="1108" y="1204"/>
                  </a:lnTo>
                  <a:lnTo>
                    <a:pt x="1107" y="1204"/>
                  </a:lnTo>
                  <a:lnTo>
                    <a:pt x="1106" y="1205"/>
                  </a:lnTo>
                  <a:lnTo>
                    <a:pt x="1106" y="1206"/>
                  </a:lnTo>
                  <a:lnTo>
                    <a:pt x="1107" y="1208"/>
                  </a:lnTo>
                  <a:lnTo>
                    <a:pt x="1108" y="1209"/>
                  </a:lnTo>
                  <a:lnTo>
                    <a:pt x="1110" y="1209"/>
                  </a:lnTo>
                  <a:lnTo>
                    <a:pt x="1108" y="1212"/>
                  </a:lnTo>
                  <a:lnTo>
                    <a:pt x="1108" y="1213"/>
                  </a:lnTo>
                  <a:lnTo>
                    <a:pt x="1107" y="1214"/>
                  </a:lnTo>
                  <a:lnTo>
                    <a:pt x="1106" y="1215"/>
                  </a:lnTo>
                  <a:lnTo>
                    <a:pt x="1104" y="1217"/>
                  </a:lnTo>
                  <a:lnTo>
                    <a:pt x="1103" y="1218"/>
                  </a:lnTo>
                  <a:lnTo>
                    <a:pt x="1103" y="1221"/>
                  </a:lnTo>
                  <a:lnTo>
                    <a:pt x="1101" y="1222"/>
                  </a:lnTo>
                  <a:lnTo>
                    <a:pt x="1100" y="1223"/>
                  </a:lnTo>
                  <a:lnTo>
                    <a:pt x="1098" y="1225"/>
                  </a:lnTo>
                  <a:lnTo>
                    <a:pt x="1100" y="1226"/>
                  </a:lnTo>
                  <a:lnTo>
                    <a:pt x="1101" y="1227"/>
                  </a:lnTo>
                  <a:lnTo>
                    <a:pt x="1103" y="1229"/>
                  </a:lnTo>
                  <a:lnTo>
                    <a:pt x="1104" y="1229"/>
                  </a:lnTo>
                  <a:lnTo>
                    <a:pt x="1107" y="1230"/>
                  </a:lnTo>
                  <a:lnTo>
                    <a:pt x="1108" y="1231"/>
                  </a:lnTo>
                  <a:lnTo>
                    <a:pt x="1110" y="1231"/>
                  </a:lnTo>
                  <a:lnTo>
                    <a:pt x="1113" y="1232"/>
                  </a:lnTo>
                  <a:lnTo>
                    <a:pt x="1114" y="1236"/>
                  </a:lnTo>
                  <a:lnTo>
                    <a:pt x="1111" y="1236"/>
                  </a:lnTo>
                  <a:lnTo>
                    <a:pt x="1110" y="1238"/>
                  </a:lnTo>
                  <a:lnTo>
                    <a:pt x="1107" y="1238"/>
                  </a:lnTo>
                  <a:lnTo>
                    <a:pt x="1103" y="1239"/>
                  </a:lnTo>
                  <a:lnTo>
                    <a:pt x="1100" y="1239"/>
                  </a:lnTo>
                  <a:lnTo>
                    <a:pt x="1097" y="1240"/>
                  </a:lnTo>
                  <a:lnTo>
                    <a:pt x="1091" y="1242"/>
                  </a:lnTo>
                  <a:lnTo>
                    <a:pt x="1089" y="1243"/>
                  </a:lnTo>
                  <a:lnTo>
                    <a:pt x="1086" y="1239"/>
                  </a:lnTo>
                  <a:lnTo>
                    <a:pt x="1084" y="1239"/>
                  </a:lnTo>
                  <a:lnTo>
                    <a:pt x="1086" y="1243"/>
                  </a:lnTo>
                  <a:lnTo>
                    <a:pt x="1083" y="1244"/>
                  </a:lnTo>
                  <a:lnTo>
                    <a:pt x="1084" y="1247"/>
                  </a:lnTo>
                  <a:lnTo>
                    <a:pt x="1084" y="1248"/>
                  </a:lnTo>
                  <a:lnTo>
                    <a:pt x="1083" y="1251"/>
                  </a:lnTo>
                  <a:lnTo>
                    <a:pt x="1083" y="1252"/>
                  </a:lnTo>
                  <a:lnTo>
                    <a:pt x="1081" y="1253"/>
                  </a:lnTo>
                  <a:lnTo>
                    <a:pt x="1081" y="1256"/>
                  </a:lnTo>
                  <a:lnTo>
                    <a:pt x="1083" y="1256"/>
                  </a:lnTo>
                  <a:lnTo>
                    <a:pt x="1084" y="1257"/>
                  </a:lnTo>
                  <a:lnTo>
                    <a:pt x="1087" y="1257"/>
                  </a:lnTo>
                  <a:lnTo>
                    <a:pt x="1089" y="1259"/>
                  </a:lnTo>
                  <a:lnTo>
                    <a:pt x="1090" y="1259"/>
                  </a:lnTo>
                  <a:lnTo>
                    <a:pt x="1093" y="1260"/>
                  </a:lnTo>
                  <a:lnTo>
                    <a:pt x="1097" y="1261"/>
                  </a:lnTo>
                  <a:lnTo>
                    <a:pt x="1098" y="1265"/>
                  </a:lnTo>
                  <a:lnTo>
                    <a:pt x="1094" y="1267"/>
                  </a:lnTo>
                  <a:lnTo>
                    <a:pt x="1093" y="1267"/>
                  </a:lnTo>
                  <a:lnTo>
                    <a:pt x="1090" y="1268"/>
                  </a:lnTo>
                  <a:lnTo>
                    <a:pt x="1089" y="1268"/>
                  </a:lnTo>
                  <a:lnTo>
                    <a:pt x="1086" y="1269"/>
                  </a:lnTo>
                  <a:lnTo>
                    <a:pt x="1084" y="1269"/>
                  </a:lnTo>
                  <a:lnTo>
                    <a:pt x="1081" y="1270"/>
                  </a:lnTo>
                  <a:lnTo>
                    <a:pt x="1080" y="1270"/>
                  </a:lnTo>
                  <a:lnTo>
                    <a:pt x="1079" y="1272"/>
                  </a:lnTo>
                  <a:lnTo>
                    <a:pt x="1073" y="1273"/>
                  </a:lnTo>
                  <a:lnTo>
                    <a:pt x="1072" y="1277"/>
                  </a:lnTo>
                  <a:lnTo>
                    <a:pt x="1069" y="1280"/>
                  </a:lnTo>
                  <a:lnTo>
                    <a:pt x="1067" y="1284"/>
                  </a:lnTo>
                  <a:lnTo>
                    <a:pt x="1067" y="1285"/>
                  </a:lnTo>
                  <a:lnTo>
                    <a:pt x="1066" y="1286"/>
                  </a:lnTo>
                  <a:lnTo>
                    <a:pt x="1066" y="1287"/>
                  </a:lnTo>
                  <a:lnTo>
                    <a:pt x="1065" y="1291"/>
                  </a:lnTo>
                  <a:lnTo>
                    <a:pt x="1066" y="1294"/>
                  </a:lnTo>
                  <a:lnTo>
                    <a:pt x="1069" y="1295"/>
                  </a:lnTo>
                  <a:lnTo>
                    <a:pt x="1070" y="1297"/>
                  </a:lnTo>
                  <a:lnTo>
                    <a:pt x="1073" y="1299"/>
                  </a:lnTo>
                  <a:lnTo>
                    <a:pt x="1070" y="1303"/>
                  </a:lnTo>
                  <a:lnTo>
                    <a:pt x="1070" y="1305"/>
                  </a:lnTo>
                  <a:lnTo>
                    <a:pt x="1069" y="1307"/>
                  </a:lnTo>
                  <a:lnTo>
                    <a:pt x="1069" y="1308"/>
                  </a:lnTo>
                  <a:lnTo>
                    <a:pt x="1067" y="1310"/>
                  </a:lnTo>
                  <a:lnTo>
                    <a:pt x="1067" y="1312"/>
                  </a:lnTo>
                  <a:lnTo>
                    <a:pt x="1066" y="1315"/>
                  </a:lnTo>
                  <a:lnTo>
                    <a:pt x="1069" y="1316"/>
                  </a:lnTo>
                  <a:lnTo>
                    <a:pt x="1070" y="1318"/>
                  </a:lnTo>
                  <a:lnTo>
                    <a:pt x="1074" y="1319"/>
                  </a:lnTo>
                  <a:lnTo>
                    <a:pt x="1070" y="1324"/>
                  </a:lnTo>
                  <a:lnTo>
                    <a:pt x="1069" y="1325"/>
                  </a:lnTo>
                  <a:lnTo>
                    <a:pt x="1069" y="1329"/>
                  </a:lnTo>
                  <a:lnTo>
                    <a:pt x="1067" y="1332"/>
                  </a:lnTo>
                  <a:lnTo>
                    <a:pt x="1066" y="1333"/>
                  </a:lnTo>
                  <a:lnTo>
                    <a:pt x="1066" y="1335"/>
                  </a:lnTo>
                  <a:lnTo>
                    <a:pt x="1065" y="1336"/>
                  </a:lnTo>
                  <a:lnTo>
                    <a:pt x="1063" y="1337"/>
                  </a:lnTo>
                  <a:lnTo>
                    <a:pt x="1063" y="1340"/>
                  </a:lnTo>
                  <a:lnTo>
                    <a:pt x="1062" y="1341"/>
                  </a:lnTo>
                  <a:lnTo>
                    <a:pt x="1060" y="1343"/>
                  </a:lnTo>
                  <a:lnTo>
                    <a:pt x="1060" y="1344"/>
                  </a:lnTo>
                  <a:lnTo>
                    <a:pt x="1059" y="1346"/>
                  </a:lnTo>
                  <a:lnTo>
                    <a:pt x="1057" y="1348"/>
                  </a:lnTo>
                  <a:lnTo>
                    <a:pt x="1057" y="1349"/>
                  </a:lnTo>
                  <a:lnTo>
                    <a:pt x="1057" y="1353"/>
                  </a:lnTo>
                  <a:lnTo>
                    <a:pt x="1052" y="1350"/>
                  </a:lnTo>
                  <a:lnTo>
                    <a:pt x="1052" y="1349"/>
                  </a:lnTo>
                  <a:lnTo>
                    <a:pt x="1050" y="1346"/>
                  </a:lnTo>
                  <a:lnTo>
                    <a:pt x="1048" y="1345"/>
                  </a:lnTo>
                  <a:lnTo>
                    <a:pt x="1043" y="1346"/>
                  </a:lnTo>
                  <a:lnTo>
                    <a:pt x="1039" y="1344"/>
                  </a:lnTo>
                  <a:lnTo>
                    <a:pt x="1035" y="1343"/>
                  </a:lnTo>
                  <a:lnTo>
                    <a:pt x="1031" y="1340"/>
                  </a:lnTo>
                  <a:lnTo>
                    <a:pt x="1028" y="1339"/>
                  </a:lnTo>
                  <a:lnTo>
                    <a:pt x="1025" y="1337"/>
                  </a:lnTo>
                  <a:lnTo>
                    <a:pt x="1028" y="1333"/>
                  </a:lnTo>
                  <a:lnTo>
                    <a:pt x="1031" y="1331"/>
                  </a:lnTo>
                  <a:lnTo>
                    <a:pt x="1033" y="1328"/>
                  </a:lnTo>
                  <a:lnTo>
                    <a:pt x="1035" y="1327"/>
                  </a:lnTo>
                  <a:lnTo>
                    <a:pt x="1035" y="1325"/>
                  </a:lnTo>
                  <a:lnTo>
                    <a:pt x="1036" y="1324"/>
                  </a:lnTo>
                  <a:lnTo>
                    <a:pt x="1038" y="1322"/>
                  </a:lnTo>
                  <a:lnTo>
                    <a:pt x="1039" y="1320"/>
                  </a:lnTo>
                  <a:lnTo>
                    <a:pt x="1040" y="1318"/>
                  </a:lnTo>
                  <a:lnTo>
                    <a:pt x="1043" y="1315"/>
                  </a:lnTo>
                  <a:lnTo>
                    <a:pt x="1046" y="1312"/>
                  </a:lnTo>
                  <a:lnTo>
                    <a:pt x="1048" y="1311"/>
                  </a:lnTo>
                  <a:lnTo>
                    <a:pt x="1049" y="1307"/>
                  </a:lnTo>
                  <a:lnTo>
                    <a:pt x="1040" y="1306"/>
                  </a:lnTo>
                  <a:lnTo>
                    <a:pt x="1038" y="1303"/>
                  </a:lnTo>
                  <a:lnTo>
                    <a:pt x="1036" y="1303"/>
                  </a:lnTo>
                  <a:lnTo>
                    <a:pt x="1033" y="1302"/>
                  </a:lnTo>
                  <a:lnTo>
                    <a:pt x="1032" y="1301"/>
                  </a:lnTo>
                  <a:lnTo>
                    <a:pt x="1031" y="1301"/>
                  </a:lnTo>
                  <a:lnTo>
                    <a:pt x="1028" y="1299"/>
                  </a:lnTo>
                  <a:lnTo>
                    <a:pt x="1025" y="1297"/>
                  </a:lnTo>
                  <a:lnTo>
                    <a:pt x="1021" y="1295"/>
                  </a:lnTo>
                  <a:lnTo>
                    <a:pt x="1019" y="1294"/>
                  </a:lnTo>
                  <a:lnTo>
                    <a:pt x="1016" y="1293"/>
                  </a:lnTo>
                  <a:lnTo>
                    <a:pt x="1015" y="1291"/>
                  </a:lnTo>
                  <a:lnTo>
                    <a:pt x="1014" y="1291"/>
                  </a:lnTo>
                  <a:lnTo>
                    <a:pt x="1011" y="1290"/>
                  </a:lnTo>
                  <a:lnTo>
                    <a:pt x="1009" y="1289"/>
                  </a:lnTo>
                  <a:lnTo>
                    <a:pt x="1008" y="1287"/>
                  </a:lnTo>
                  <a:lnTo>
                    <a:pt x="1005" y="1287"/>
                  </a:lnTo>
                  <a:lnTo>
                    <a:pt x="1004" y="1286"/>
                  </a:lnTo>
                  <a:lnTo>
                    <a:pt x="1002" y="1285"/>
                  </a:lnTo>
                  <a:lnTo>
                    <a:pt x="999" y="1284"/>
                  </a:lnTo>
                  <a:lnTo>
                    <a:pt x="998" y="1284"/>
                  </a:lnTo>
                  <a:lnTo>
                    <a:pt x="997" y="1282"/>
                  </a:lnTo>
                  <a:lnTo>
                    <a:pt x="995" y="1281"/>
                  </a:lnTo>
                  <a:lnTo>
                    <a:pt x="992" y="1281"/>
                  </a:lnTo>
                  <a:lnTo>
                    <a:pt x="991" y="1280"/>
                  </a:lnTo>
                  <a:lnTo>
                    <a:pt x="990" y="1280"/>
                  </a:lnTo>
                  <a:lnTo>
                    <a:pt x="987" y="1278"/>
                  </a:lnTo>
                  <a:lnTo>
                    <a:pt x="985" y="1278"/>
                  </a:lnTo>
                  <a:lnTo>
                    <a:pt x="983" y="1278"/>
                  </a:lnTo>
                  <a:lnTo>
                    <a:pt x="981" y="1278"/>
                  </a:lnTo>
                  <a:lnTo>
                    <a:pt x="981" y="1277"/>
                  </a:lnTo>
                  <a:lnTo>
                    <a:pt x="980" y="1274"/>
                  </a:lnTo>
                  <a:lnTo>
                    <a:pt x="980" y="1273"/>
                  </a:lnTo>
                  <a:lnTo>
                    <a:pt x="980" y="1270"/>
                  </a:lnTo>
                  <a:lnTo>
                    <a:pt x="980" y="1269"/>
                  </a:lnTo>
                  <a:lnTo>
                    <a:pt x="980" y="1267"/>
                  </a:lnTo>
                  <a:lnTo>
                    <a:pt x="980" y="1265"/>
                  </a:lnTo>
                  <a:lnTo>
                    <a:pt x="980" y="1264"/>
                  </a:lnTo>
                  <a:lnTo>
                    <a:pt x="980" y="1263"/>
                  </a:lnTo>
                  <a:lnTo>
                    <a:pt x="978" y="1261"/>
                  </a:lnTo>
                  <a:lnTo>
                    <a:pt x="977" y="1260"/>
                  </a:lnTo>
                  <a:lnTo>
                    <a:pt x="974" y="1259"/>
                  </a:lnTo>
                  <a:lnTo>
                    <a:pt x="973" y="1257"/>
                  </a:lnTo>
                  <a:lnTo>
                    <a:pt x="971" y="1257"/>
                  </a:lnTo>
                  <a:lnTo>
                    <a:pt x="968" y="1257"/>
                  </a:lnTo>
                  <a:lnTo>
                    <a:pt x="966" y="1255"/>
                  </a:lnTo>
                  <a:lnTo>
                    <a:pt x="964" y="1257"/>
                  </a:lnTo>
                  <a:lnTo>
                    <a:pt x="958" y="1257"/>
                  </a:lnTo>
                  <a:lnTo>
                    <a:pt x="957" y="1257"/>
                  </a:lnTo>
                  <a:lnTo>
                    <a:pt x="956" y="1259"/>
                  </a:lnTo>
                  <a:lnTo>
                    <a:pt x="956" y="1261"/>
                  </a:lnTo>
                  <a:lnTo>
                    <a:pt x="954" y="1263"/>
                  </a:lnTo>
                  <a:lnTo>
                    <a:pt x="954" y="1264"/>
                  </a:lnTo>
                  <a:lnTo>
                    <a:pt x="953" y="1267"/>
                  </a:lnTo>
                  <a:lnTo>
                    <a:pt x="953" y="1268"/>
                  </a:lnTo>
                  <a:lnTo>
                    <a:pt x="951" y="1269"/>
                  </a:lnTo>
                  <a:lnTo>
                    <a:pt x="951" y="1272"/>
                  </a:lnTo>
                  <a:lnTo>
                    <a:pt x="951" y="1273"/>
                  </a:lnTo>
                  <a:lnTo>
                    <a:pt x="953" y="1274"/>
                  </a:lnTo>
                  <a:lnTo>
                    <a:pt x="951" y="1276"/>
                  </a:lnTo>
                  <a:lnTo>
                    <a:pt x="950" y="1277"/>
                  </a:lnTo>
                  <a:lnTo>
                    <a:pt x="947" y="1280"/>
                  </a:lnTo>
                  <a:lnTo>
                    <a:pt x="946" y="1282"/>
                  </a:lnTo>
                  <a:lnTo>
                    <a:pt x="946" y="1284"/>
                  </a:lnTo>
                  <a:lnTo>
                    <a:pt x="944" y="1285"/>
                  </a:lnTo>
                  <a:lnTo>
                    <a:pt x="943" y="1286"/>
                  </a:lnTo>
                  <a:lnTo>
                    <a:pt x="942" y="1287"/>
                  </a:lnTo>
                  <a:lnTo>
                    <a:pt x="940" y="1289"/>
                  </a:lnTo>
                  <a:lnTo>
                    <a:pt x="940" y="1291"/>
                  </a:lnTo>
                  <a:lnTo>
                    <a:pt x="939" y="1293"/>
                  </a:lnTo>
                  <a:lnTo>
                    <a:pt x="937" y="1294"/>
                  </a:lnTo>
                  <a:lnTo>
                    <a:pt x="936" y="1295"/>
                  </a:lnTo>
                  <a:lnTo>
                    <a:pt x="936" y="1297"/>
                  </a:lnTo>
                  <a:lnTo>
                    <a:pt x="934" y="1299"/>
                  </a:lnTo>
                  <a:lnTo>
                    <a:pt x="933" y="1301"/>
                  </a:lnTo>
                  <a:lnTo>
                    <a:pt x="932" y="1302"/>
                  </a:lnTo>
                  <a:lnTo>
                    <a:pt x="932" y="1303"/>
                  </a:lnTo>
                  <a:lnTo>
                    <a:pt x="930" y="1305"/>
                  </a:lnTo>
                  <a:lnTo>
                    <a:pt x="929" y="1306"/>
                  </a:lnTo>
                  <a:lnTo>
                    <a:pt x="929" y="1307"/>
                  </a:lnTo>
                  <a:lnTo>
                    <a:pt x="927" y="1310"/>
                  </a:lnTo>
                  <a:lnTo>
                    <a:pt x="926" y="1311"/>
                  </a:lnTo>
                  <a:lnTo>
                    <a:pt x="925" y="1312"/>
                  </a:lnTo>
                  <a:lnTo>
                    <a:pt x="925" y="1314"/>
                  </a:lnTo>
                  <a:lnTo>
                    <a:pt x="923" y="1316"/>
                  </a:lnTo>
                  <a:lnTo>
                    <a:pt x="922" y="1318"/>
                  </a:lnTo>
                  <a:lnTo>
                    <a:pt x="920" y="1319"/>
                  </a:lnTo>
                  <a:lnTo>
                    <a:pt x="920" y="1320"/>
                  </a:lnTo>
                  <a:lnTo>
                    <a:pt x="917" y="1322"/>
                  </a:lnTo>
                  <a:lnTo>
                    <a:pt x="916" y="1320"/>
                  </a:lnTo>
                  <a:lnTo>
                    <a:pt x="913" y="1320"/>
                  </a:lnTo>
                  <a:lnTo>
                    <a:pt x="912" y="1319"/>
                  </a:lnTo>
                  <a:lnTo>
                    <a:pt x="910" y="1319"/>
                  </a:lnTo>
                  <a:lnTo>
                    <a:pt x="908" y="1318"/>
                  </a:lnTo>
                  <a:lnTo>
                    <a:pt x="903" y="1318"/>
                  </a:lnTo>
                  <a:lnTo>
                    <a:pt x="903" y="1316"/>
                  </a:lnTo>
                  <a:lnTo>
                    <a:pt x="899" y="1315"/>
                  </a:lnTo>
                  <a:lnTo>
                    <a:pt x="896" y="1315"/>
                  </a:lnTo>
                  <a:lnTo>
                    <a:pt x="895" y="1314"/>
                  </a:lnTo>
                  <a:lnTo>
                    <a:pt x="893" y="1314"/>
                  </a:lnTo>
                  <a:lnTo>
                    <a:pt x="891" y="1314"/>
                  </a:lnTo>
                  <a:lnTo>
                    <a:pt x="889" y="1312"/>
                  </a:lnTo>
                  <a:lnTo>
                    <a:pt x="888" y="1312"/>
                  </a:lnTo>
                  <a:lnTo>
                    <a:pt x="885" y="1311"/>
                  </a:lnTo>
                  <a:lnTo>
                    <a:pt x="884" y="1311"/>
                  </a:lnTo>
                  <a:lnTo>
                    <a:pt x="882" y="1310"/>
                  </a:lnTo>
                  <a:lnTo>
                    <a:pt x="879" y="1308"/>
                  </a:lnTo>
                  <a:lnTo>
                    <a:pt x="878" y="1308"/>
                  </a:lnTo>
                  <a:lnTo>
                    <a:pt x="876" y="1307"/>
                  </a:lnTo>
                  <a:lnTo>
                    <a:pt x="875" y="1306"/>
                  </a:lnTo>
                  <a:lnTo>
                    <a:pt x="874" y="1305"/>
                  </a:lnTo>
                  <a:lnTo>
                    <a:pt x="871" y="1305"/>
                  </a:lnTo>
                  <a:lnTo>
                    <a:pt x="869" y="1306"/>
                  </a:lnTo>
                  <a:lnTo>
                    <a:pt x="868" y="1306"/>
                  </a:lnTo>
                  <a:lnTo>
                    <a:pt x="865" y="1306"/>
                  </a:lnTo>
                  <a:lnTo>
                    <a:pt x="864" y="1305"/>
                  </a:lnTo>
                  <a:lnTo>
                    <a:pt x="862" y="1303"/>
                  </a:lnTo>
                  <a:lnTo>
                    <a:pt x="861" y="1302"/>
                  </a:lnTo>
                  <a:lnTo>
                    <a:pt x="860" y="1299"/>
                  </a:lnTo>
                  <a:lnTo>
                    <a:pt x="858" y="1298"/>
                  </a:lnTo>
                  <a:lnTo>
                    <a:pt x="860" y="1297"/>
                  </a:lnTo>
                  <a:lnTo>
                    <a:pt x="860" y="1294"/>
                  </a:lnTo>
                  <a:lnTo>
                    <a:pt x="858" y="1293"/>
                  </a:lnTo>
                  <a:lnTo>
                    <a:pt x="858" y="1291"/>
                  </a:lnTo>
                  <a:lnTo>
                    <a:pt x="857" y="1290"/>
                  </a:lnTo>
                  <a:lnTo>
                    <a:pt x="854" y="1289"/>
                  </a:lnTo>
                  <a:lnTo>
                    <a:pt x="854" y="1287"/>
                  </a:lnTo>
                  <a:lnTo>
                    <a:pt x="854" y="1286"/>
                  </a:lnTo>
                  <a:lnTo>
                    <a:pt x="855" y="1285"/>
                  </a:lnTo>
                  <a:lnTo>
                    <a:pt x="855" y="1281"/>
                  </a:lnTo>
                  <a:lnTo>
                    <a:pt x="857" y="1277"/>
                  </a:lnTo>
                  <a:lnTo>
                    <a:pt x="857" y="1273"/>
                  </a:lnTo>
                  <a:lnTo>
                    <a:pt x="858" y="1272"/>
                  </a:lnTo>
                  <a:lnTo>
                    <a:pt x="858" y="1269"/>
                  </a:lnTo>
                  <a:lnTo>
                    <a:pt x="858" y="1267"/>
                  </a:lnTo>
                  <a:lnTo>
                    <a:pt x="860" y="1263"/>
                  </a:lnTo>
                  <a:lnTo>
                    <a:pt x="861" y="1261"/>
                  </a:lnTo>
                  <a:lnTo>
                    <a:pt x="861" y="1259"/>
                  </a:lnTo>
                  <a:lnTo>
                    <a:pt x="857" y="1257"/>
                  </a:lnTo>
                  <a:lnTo>
                    <a:pt x="857" y="1256"/>
                  </a:lnTo>
                  <a:lnTo>
                    <a:pt x="855" y="1255"/>
                  </a:lnTo>
                  <a:lnTo>
                    <a:pt x="855" y="1252"/>
                  </a:lnTo>
                  <a:lnTo>
                    <a:pt x="854" y="1251"/>
                  </a:lnTo>
                  <a:lnTo>
                    <a:pt x="854" y="1248"/>
                  </a:lnTo>
                  <a:lnTo>
                    <a:pt x="852" y="1247"/>
                  </a:lnTo>
                  <a:lnTo>
                    <a:pt x="852" y="1246"/>
                  </a:lnTo>
                  <a:lnTo>
                    <a:pt x="852" y="1243"/>
                  </a:lnTo>
                  <a:lnTo>
                    <a:pt x="851" y="1242"/>
                  </a:lnTo>
                  <a:lnTo>
                    <a:pt x="851" y="1240"/>
                  </a:lnTo>
                  <a:lnTo>
                    <a:pt x="851" y="1239"/>
                  </a:lnTo>
                  <a:lnTo>
                    <a:pt x="850" y="1236"/>
                  </a:lnTo>
                  <a:lnTo>
                    <a:pt x="850" y="1235"/>
                  </a:lnTo>
                  <a:lnTo>
                    <a:pt x="848" y="1234"/>
                  </a:lnTo>
                  <a:lnTo>
                    <a:pt x="848" y="1231"/>
                  </a:lnTo>
                  <a:lnTo>
                    <a:pt x="847" y="1230"/>
                  </a:lnTo>
                  <a:lnTo>
                    <a:pt x="847" y="1227"/>
                  </a:lnTo>
                  <a:lnTo>
                    <a:pt x="844" y="1227"/>
                  </a:lnTo>
                  <a:lnTo>
                    <a:pt x="843" y="1227"/>
                  </a:lnTo>
                  <a:lnTo>
                    <a:pt x="841" y="1226"/>
                  </a:lnTo>
                  <a:lnTo>
                    <a:pt x="841" y="1223"/>
                  </a:lnTo>
                  <a:lnTo>
                    <a:pt x="840" y="1222"/>
                  </a:lnTo>
                  <a:lnTo>
                    <a:pt x="840" y="1219"/>
                  </a:lnTo>
                  <a:lnTo>
                    <a:pt x="840" y="1218"/>
                  </a:lnTo>
                  <a:lnTo>
                    <a:pt x="838" y="1217"/>
                  </a:lnTo>
                  <a:lnTo>
                    <a:pt x="838" y="1214"/>
                  </a:lnTo>
                  <a:lnTo>
                    <a:pt x="838" y="1213"/>
                  </a:lnTo>
                  <a:lnTo>
                    <a:pt x="837" y="1212"/>
                  </a:lnTo>
                  <a:lnTo>
                    <a:pt x="837" y="1209"/>
                  </a:lnTo>
                  <a:lnTo>
                    <a:pt x="838" y="1208"/>
                  </a:lnTo>
                  <a:lnTo>
                    <a:pt x="841" y="1206"/>
                  </a:lnTo>
                  <a:lnTo>
                    <a:pt x="844" y="1206"/>
                  </a:lnTo>
                  <a:lnTo>
                    <a:pt x="844" y="1205"/>
                  </a:lnTo>
                  <a:lnTo>
                    <a:pt x="844" y="1202"/>
                  </a:lnTo>
                  <a:lnTo>
                    <a:pt x="844" y="1201"/>
                  </a:lnTo>
                  <a:lnTo>
                    <a:pt x="844" y="1200"/>
                  </a:lnTo>
                  <a:lnTo>
                    <a:pt x="844" y="1198"/>
                  </a:lnTo>
                  <a:lnTo>
                    <a:pt x="843" y="1196"/>
                  </a:lnTo>
                  <a:lnTo>
                    <a:pt x="843" y="1194"/>
                  </a:lnTo>
                  <a:lnTo>
                    <a:pt x="841" y="1193"/>
                  </a:lnTo>
                  <a:lnTo>
                    <a:pt x="841" y="1192"/>
                  </a:lnTo>
                  <a:lnTo>
                    <a:pt x="840" y="1189"/>
                  </a:lnTo>
                  <a:lnTo>
                    <a:pt x="840" y="1188"/>
                  </a:lnTo>
                  <a:lnTo>
                    <a:pt x="838" y="1185"/>
                  </a:lnTo>
                  <a:lnTo>
                    <a:pt x="838" y="1184"/>
                  </a:lnTo>
                  <a:lnTo>
                    <a:pt x="838" y="1183"/>
                  </a:lnTo>
                  <a:lnTo>
                    <a:pt x="837" y="1180"/>
                  </a:lnTo>
                  <a:lnTo>
                    <a:pt x="837" y="1179"/>
                  </a:lnTo>
                  <a:lnTo>
                    <a:pt x="835" y="1177"/>
                  </a:lnTo>
                  <a:lnTo>
                    <a:pt x="835" y="1176"/>
                  </a:lnTo>
                  <a:lnTo>
                    <a:pt x="835" y="1175"/>
                  </a:lnTo>
                  <a:lnTo>
                    <a:pt x="834" y="1174"/>
                  </a:lnTo>
                  <a:lnTo>
                    <a:pt x="834" y="1171"/>
                  </a:lnTo>
                  <a:lnTo>
                    <a:pt x="834" y="1170"/>
                  </a:lnTo>
                  <a:lnTo>
                    <a:pt x="833" y="1168"/>
                  </a:lnTo>
                  <a:lnTo>
                    <a:pt x="833" y="1166"/>
                  </a:lnTo>
                  <a:lnTo>
                    <a:pt x="833" y="1164"/>
                  </a:lnTo>
                  <a:lnTo>
                    <a:pt x="834" y="1163"/>
                  </a:lnTo>
                  <a:lnTo>
                    <a:pt x="834" y="1160"/>
                  </a:lnTo>
                  <a:lnTo>
                    <a:pt x="834" y="1159"/>
                  </a:lnTo>
                  <a:lnTo>
                    <a:pt x="834" y="1156"/>
                  </a:lnTo>
                  <a:lnTo>
                    <a:pt x="833" y="1156"/>
                  </a:lnTo>
                  <a:lnTo>
                    <a:pt x="830" y="1155"/>
                  </a:lnTo>
                  <a:lnTo>
                    <a:pt x="828" y="1155"/>
                  </a:lnTo>
                  <a:lnTo>
                    <a:pt x="827" y="1154"/>
                  </a:lnTo>
                  <a:lnTo>
                    <a:pt x="826" y="1153"/>
                  </a:lnTo>
                  <a:lnTo>
                    <a:pt x="826" y="1151"/>
                  </a:lnTo>
                  <a:lnTo>
                    <a:pt x="826" y="1149"/>
                  </a:lnTo>
                  <a:lnTo>
                    <a:pt x="824" y="1147"/>
                  </a:lnTo>
                  <a:lnTo>
                    <a:pt x="824" y="1146"/>
                  </a:lnTo>
                  <a:lnTo>
                    <a:pt x="824" y="1145"/>
                  </a:lnTo>
                  <a:lnTo>
                    <a:pt x="824" y="1141"/>
                  </a:lnTo>
                  <a:lnTo>
                    <a:pt x="827" y="1141"/>
                  </a:lnTo>
                  <a:lnTo>
                    <a:pt x="833" y="1142"/>
                  </a:lnTo>
                  <a:lnTo>
                    <a:pt x="834" y="1142"/>
                  </a:lnTo>
                  <a:lnTo>
                    <a:pt x="838" y="1142"/>
                  </a:lnTo>
                  <a:lnTo>
                    <a:pt x="843" y="1143"/>
                  </a:lnTo>
                  <a:lnTo>
                    <a:pt x="847" y="1143"/>
                  </a:lnTo>
                  <a:lnTo>
                    <a:pt x="852" y="1143"/>
                  </a:lnTo>
                  <a:lnTo>
                    <a:pt x="855" y="1143"/>
                  </a:lnTo>
                  <a:lnTo>
                    <a:pt x="857" y="1143"/>
                  </a:lnTo>
                  <a:lnTo>
                    <a:pt x="861" y="1143"/>
                  </a:lnTo>
                  <a:lnTo>
                    <a:pt x="864" y="1145"/>
                  </a:lnTo>
                  <a:lnTo>
                    <a:pt x="865" y="1141"/>
                  </a:lnTo>
                  <a:lnTo>
                    <a:pt x="868" y="1141"/>
                  </a:lnTo>
                  <a:lnTo>
                    <a:pt x="869" y="1139"/>
                  </a:lnTo>
                  <a:lnTo>
                    <a:pt x="869" y="1138"/>
                  </a:lnTo>
                  <a:lnTo>
                    <a:pt x="869" y="1137"/>
                  </a:lnTo>
                  <a:lnTo>
                    <a:pt x="869" y="1134"/>
                  </a:lnTo>
                  <a:lnTo>
                    <a:pt x="871" y="1133"/>
                  </a:lnTo>
                  <a:lnTo>
                    <a:pt x="871" y="1132"/>
                  </a:lnTo>
                  <a:lnTo>
                    <a:pt x="871" y="1129"/>
                  </a:lnTo>
                  <a:lnTo>
                    <a:pt x="871" y="1128"/>
                  </a:lnTo>
                  <a:lnTo>
                    <a:pt x="872" y="1126"/>
                  </a:lnTo>
                  <a:lnTo>
                    <a:pt x="869" y="1124"/>
                  </a:lnTo>
                  <a:lnTo>
                    <a:pt x="876" y="1122"/>
                  </a:lnTo>
                  <a:lnTo>
                    <a:pt x="879" y="1128"/>
                  </a:lnTo>
                  <a:lnTo>
                    <a:pt x="881" y="1129"/>
                  </a:lnTo>
                  <a:lnTo>
                    <a:pt x="884" y="1129"/>
                  </a:lnTo>
                  <a:lnTo>
                    <a:pt x="886" y="1128"/>
                  </a:lnTo>
                  <a:lnTo>
                    <a:pt x="884" y="1124"/>
                  </a:lnTo>
                  <a:lnTo>
                    <a:pt x="885" y="1120"/>
                  </a:lnTo>
                  <a:lnTo>
                    <a:pt x="885" y="1117"/>
                  </a:lnTo>
                  <a:lnTo>
                    <a:pt x="891" y="1115"/>
                  </a:lnTo>
                  <a:lnTo>
                    <a:pt x="892" y="1113"/>
                  </a:lnTo>
                  <a:lnTo>
                    <a:pt x="898" y="1111"/>
                  </a:lnTo>
                  <a:lnTo>
                    <a:pt x="901" y="1111"/>
                  </a:lnTo>
                  <a:lnTo>
                    <a:pt x="906" y="1112"/>
                  </a:lnTo>
                  <a:lnTo>
                    <a:pt x="909" y="1112"/>
                  </a:lnTo>
                  <a:lnTo>
                    <a:pt x="912" y="1116"/>
                  </a:lnTo>
                  <a:lnTo>
                    <a:pt x="915" y="1118"/>
                  </a:lnTo>
                  <a:lnTo>
                    <a:pt x="915" y="1121"/>
                  </a:lnTo>
                  <a:lnTo>
                    <a:pt x="920" y="1120"/>
                  </a:lnTo>
                  <a:lnTo>
                    <a:pt x="922" y="1118"/>
                  </a:lnTo>
                  <a:lnTo>
                    <a:pt x="925" y="1118"/>
                  </a:lnTo>
                  <a:lnTo>
                    <a:pt x="926" y="1118"/>
                  </a:lnTo>
                  <a:lnTo>
                    <a:pt x="927" y="1117"/>
                  </a:lnTo>
                  <a:lnTo>
                    <a:pt x="930" y="1117"/>
                  </a:lnTo>
                  <a:lnTo>
                    <a:pt x="930" y="1116"/>
                  </a:lnTo>
                  <a:lnTo>
                    <a:pt x="932" y="1113"/>
                  </a:lnTo>
                  <a:lnTo>
                    <a:pt x="932" y="1111"/>
                  </a:lnTo>
                  <a:lnTo>
                    <a:pt x="932" y="1109"/>
                  </a:lnTo>
                  <a:lnTo>
                    <a:pt x="932" y="1107"/>
                  </a:lnTo>
                  <a:lnTo>
                    <a:pt x="932" y="1105"/>
                  </a:lnTo>
                  <a:lnTo>
                    <a:pt x="932" y="1103"/>
                  </a:lnTo>
                  <a:lnTo>
                    <a:pt x="932" y="1101"/>
                  </a:lnTo>
                  <a:lnTo>
                    <a:pt x="932" y="1100"/>
                  </a:lnTo>
                  <a:lnTo>
                    <a:pt x="932" y="1099"/>
                  </a:lnTo>
                  <a:lnTo>
                    <a:pt x="932" y="1096"/>
                  </a:lnTo>
                  <a:lnTo>
                    <a:pt x="932" y="1095"/>
                  </a:lnTo>
                  <a:lnTo>
                    <a:pt x="930" y="1094"/>
                  </a:lnTo>
                  <a:lnTo>
                    <a:pt x="929" y="1094"/>
                  </a:lnTo>
                  <a:lnTo>
                    <a:pt x="926" y="1094"/>
                  </a:lnTo>
                  <a:lnTo>
                    <a:pt x="925" y="1094"/>
                  </a:lnTo>
                  <a:lnTo>
                    <a:pt x="923" y="1094"/>
                  </a:lnTo>
                  <a:lnTo>
                    <a:pt x="922" y="1095"/>
                  </a:lnTo>
                  <a:lnTo>
                    <a:pt x="919" y="1095"/>
                  </a:lnTo>
                  <a:lnTo>
                    <a:pt x="917" y="1096"/>
                  </a:lnTo>
                  <a:lnTo>
                    <a:pt x="916" y="1098"/>
                  </a:lnTo>
                  <a:lnTo>
                    <a:pt x="915" y="1098"/>
                  </a:lnTo>
                  <a:lnTo>
                    <a:pt x="912" y="1099"/>
                  </a:lnTo>
                  <a:lnTo>
                    <a:pt x="910" y="1100"/>
                  </a:lnTo>
                  <a:lnTo>
                    <a:pt x="909" y="1100"/>
                  </a:lnTo>
                  <a:lnTo>
                    <a:pt x="906" y="1101"/>
                  </a:lnTo>
                  <a:lnTo>
                    <a:pt x="905" y="1101"/>
                  </a:lnTo>
                  <a:lnTo>
                    <a:pt x="903" y="1103"/>
                  </a:lnTo>
                  <a:lnTo>
                    <a:pt x="901" y="1103"/>
                  </a:lnTo>
                  <a:lnTo>
                    <a:pt x="899" y="1103"/>
                  </a:lnTo>
                  <a:lnTo>
                    <a:pt x="896" y="1104"/>
                  </a:lnTo>
                  <a:lnTo>
                    <a:pt x="895" y="1103"/>
                  </a:lnTo>
                  <a:lnTo>
                    <a:pt x="895" y="1101"/>
                  </a:lnTo>
                  <a:lnTo>
                    <a:pt x="895" y="1099"/>
                  </a:lnTo>
                  <a:lnTo>
                    <a:pt x="893" y="1096"/>
                  </a:lnTo>
                  <a:lnTo>
                    <a:pt x="895" y="1096"/>
                  </a:lnTo>
                  <a:lnTo>
                    <a:pt x="899" y="1095"/>
                  </a:lnTo>
                  <a:lnTo>
                    <a:pt x="898" y="1090"/>
                  </a:lnTo>
                  <a:lnTo>
                    <a:pt x="899" y="1088"/>
                  </a:lnTo>
                  <a:lnTo>
                    <a:pt x="899" y="1087"/>
                  </a:lnTo>
                  <a:lnTo>
                    <a:pt x="899" y="1086"/>
                  </a:lnTo>
                  <a:lnTo>
                    <a:pt x="899" y="1083"/>
                  </a:lnTo>
                  <a:lnTo>
                    <a:pt x="901" y="1082"/>
                  </a:lnTo>
                  <a:lnTo>
                    <a:pt x="901" y="1080"/>
                  </a:lnTo>
                  <a:lnTo>
                    <a:pt x="901" y="1078"/>
                  </a:lnTo>
                  <a:lnTo>
                    <a:pt x="901" y="1075"/>
                  </a:lnTo>
                  <a:lnTo>
                    <a:pt x="902" y="1071"/>
                  </a:lnTo>
                  <a:lnTo>
                    <a:pt x="902" y="1069"/>
                  </a:lnTo>
                  <a:lnTo>
                    <a:pt x="901" y="1067"/>
                  </a:lnTo>
                  <a:lnTo>
                    <a:pt x="901" y="1066"/>
                  </a:lnTo>
                  <a:lnTo>
                    <a:pt x="901" y="1065"/>
                  </a:lnTo>
                  <a:lnTo>
                    <a:pt x="901" y="1062"/>
                  </a:lnTo>
                  <a:lnTo>
                    <a:pt x="899" y="1061"/>
                  </a:lnTo>
                  <a:lnTo>
                    <a:pt x="899" y="1060"/>
                  </a:lnTo>
                  <a:lnTo>
                    <a:pt x="899" y="1057"/>
                  </a:lnTo>
                  <a:lnTo>
                    <a:pt x="899" y="1056"/>
                  </a:lnTo>
                  <a:lnTo>
                    <a:pt x="899" y="1054"/>
                  </a:lnTo>
                  <a:lnTo>
                    <a:pt x="899" y="1052"/>
                  </a:lnTo>
                  <a:lnTo>
                    <a:pt x="899" y="1050"/>
                  </a:lnTo>
                  <a:lnTo>
                    <a:pt x="901" y="1048"/>
                  </a:lnTo>
                  <a:lnTo>
                    <a:pt x="901" y="1046"/>
                  </a:lnTo>
                  <a:lnTo>
                    <a:pt x="902" y="1045"/>
                  </a:lnTo>
                  <a:lnTo>
                    <a:pt x="905" y="1045"/>
                  </a:lnTo>
                  <a:lnTo>
                    <a:pt x="906" y="1045"/>
                  </a:lnTo>
                  <a:lnTo>
                    <a:pt x="909" y="1046"/>
                  </a:lnTo>
                  <a:lnTo>
                    <a:pt x="910" y="1045"/>
                  </a:lnTo>
                  <a:lnTo>
                    <a:pt x="913" y="1045"/>
                  </a:lnTo>
                  <a:lnTo>
                    <a:pt x="915" y="1044"/>
                  </a:lnTo>
                  <a:lnTo>
                    <a:pt x="916" y="1044"/>
                  </a:lnTo>
                  <a:lnTo>
                    <a:pt x="919" y="1042"/>
                  </a:lnTo>
                  <a:lnTo>
                    <a:pt x="920" y="1041"/>
                  </a:lnTo>
                  <a:lnTo>
                    <a:pt x="925" y="1041"/>
                  </a:lnTo>
                  <a:lnTo>
                    <a:pt x="929" y="1040"/>
                  </a:lnTo>
                  <a:lnTo>
                    <a:pt x="930" y="1040"/>
                  </a:lnTo>
                  <a:lnTo>
                    <a:pt x="933" y="1040"/>
                  </a:lnTo>
                  <a:lnTo>
                    <a:pt x="934" y="1039"/>
                  </a:lnTo>
                  <a:lnTo>
                    <a:pt x="936" y="1039"/>
                  </a:lnTo>
                  <a:lnTo>
                    <a:pt x="939" y="1039"/>
                  </a:lnTo>
                  <a:lnTo>
                    <a:pt x="940" y="1040"/>
                  </a:lnTo>
                  <a:lnTo>
                    <a:pt x="943" y="1040"/>
                  </a:lnTo>
                  <a:lnTo>
                    <a:pt x="943" y="1039"/>
                  </a:lnTo>
                  <a:lnTo>
                    <a:pt x="943" y="1037"/>
                  </a:lnTo>
                  <a:lnTo>
                    <a:pt x="943" y="1035"/>
                  </a:lnTo>
                  <a:lnTo>
                    <a:pt x="942" y="1033"/>
                  </a:lnTo>
                  <a:lnTo>
                    <a:pt x="942" y="1032"/>
                  </a:lnTo>
                  <a:lnTo>
                    <a:pt x="940" y="1031"/>
                  </a:lnTo>
                  <a:lnTo>
                    <a:pt x="939" y="1029"/>
                  </a:lnTo>
                  <a:lnTo>
                    <a:pt x="939" y="1028"/>
                  </a:lnTo>
                  <a:lnTo>
                    <a:pt x="937" y="1025"/>
                  </a:lnTo>
                  <a:lnTo>
                    <a:pt x="936" y="1025"/>
                  </a:lnTo>
                  <a:lnTo>
                    <a:pt x="934" y="1024"/>
                  </a:lnTo>
                  <a:lnTo>
                    <a:pt x="933" y="1022"/>
                  </a:lnTo>
                  <a:lnTo>
                    <a:pt x="932" y="1020"/>
                  </a:lnTo>
                  <a:lnTo>
                    <a:pt x="930" y="1019"/>
                  </a:lnTo>
                  <a:lnTo>
                    <a:pt x="929" y="1018"/>
                  </a:lnTo>
                  <a:lnTo>
                    <a:pt x="927" y="1016"/>
                  </a:lnTo>
                  <a:lnTo>
                    <a:pt x="926" y="1015"/>
                  </a:lnTo>
                  <a:lnTo>
                    <a:pt x="925" y="1014"/>
                  </a:lnTo>
                  <a:lnTo>
                    <a:pt x="923" y="1012"/>
                  </a:lnTo>
                  <a:lnTo>
                    <a:pt x="923" y="1011"/>
                  </a:lnTo>
                  <a:lnTo>
                    <a:pt x="922" y="1010"/>
                  </a:lnTo>
                  <a:lnTo>
                    <a:pt x="922" y="1007"/>
                  </a:lnTo>
                  <a:lnTo>
                    <a:pt x="922" y="1006"/>
                  </a:lnTo>
                  <a:lnTo>
                    <a:pt x="920" y="1005"/>
                  </a:lnTo>
                  <a:lnTo>
                    <a:pt x="920" y="1003"/>
                  </a:lnTo>
                  <a:lnTo>
                    <a:pt x="919" y="1001"/>
                  </a:lnTo>
                  <a:lnTo>
                    <a:pt x="919" y="999"/>
                  </a:lnTo>
                  <a:lnTo>
                    <a:pt x="917" y="998"/>
                  </a:lnTo>
                  <a:lnTo>
                    <a:pt x="917" y="997"/>
                  </a:lnTo>
                  <a:lnTo>
                    <a:pt x="916" y="995"/>
                  </a:lnTo>
                  <a:lnTo>
                    <a:pt x="916" y="993"/>
                  </a:lnTo>
                  <a:lnTo>
                    <a:pt x="915" y="991"/>
                  </a:lnTo>
                  <a:lnTo>
                    <a:pt x="913" y="990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6" y="986"/>
                  </a:lnTo>
                  <a:lnTo>
                    <a:pt x="905" y="986"/>
                  </a:lnTo>
                  <a:lnTo>
                    <a:pt x="902" y="985"/>
                  </a:lnTo>
                  <a:lnTo>
                    <a:pt x="901" y="984"/>
                  </a:lnTo>
                  <a:lnTo>
                    <a:pt x="899" y="984"/>
                  </a:lnTo>
                  <a:lnTo>
                    <a:pt x="896" y="981"/>
                  </a:lnTo>
                  <a:lnTo>
                    <a:pt x="899" y="980"/>
                  </a:lnTo>
                  <a:lnTo>
                    <a:pt x="901" y="978"/>
                  </a:lnTo>
                  <a:lnTo>
                    <a:pt x="901" y="977"/>
                  </a:lnTo>
                  <a:lnTo>
                    <a:pt x="901" y="976"/>
                  </a:lnTo>
                  <a:lnTo>
                    <a:pt x="901" y="974"/>
                  </a:lnTo>
                  <a:lnTo>
                    <a:pt x="899" y="972"/>
                  </a:lnTo>
                  <a:lnTo>
                    <a:pt x="899" y="970"/>
                  </a:lnTo>
                  <a:lnTo>
                    <a:pt x="899" y="969"/>
                  </a:lnTo>
                  <a:lnTo>
                    <a:pt x="901" y="967"/>
                  </a:lnTo>
                  <a:lnTo>
                    <a:pt x="901" y="965"/>
                  </a:lnTo>
                  <a:lnTo>
                    <a:pt x="902" y="964"/>
                  </a:lnTo>
                  <a:lnTo>
                    <a:pt x="902" y="961"/>
                  </a:lnTo>
                  <a:lnTo>
                    <a:pt x="902" y="960"/>
                  </a:lnTo>
                  <a:lnTo>
                    <a:pt x="903" y="959"/>
                  </a:lnTo>
                  <a:lnTo>
                    <a:pt x="905" y="956"/>
                  </a:lnTo>
                  <a:lnTo>
                    <a:pt x="903" y="955"/>
                  </a:lnTo>
                  <a:lnTo>
                    <a:pt x="902" y="953"/>
                  </a:lnTo>
                  <a:lnTo>
                    <a:pt x="899" y="952"/>
                  </a:lnTo>
                  <a:lnTo>
                    <a:pt x="898" y="951"/>
                  </a:lnTo>
                  <a:lnTo>
                    <a:pt x="896" y="949"/>
                  </a:lnTo>
                  <a:lnTo>
                    <a:pt x="895" y="949"/>
                  </a:lnTo>
                  <a:lnTo>
                    <a:pt x="892" y="948"/>
                  </a:lnTo>
                  <a:lnTo>
                    <a:pt x="891" y="947"/>
                  </a:lnTo>
                  <a:lnTo>
                    <a:pt x="889" y="946"/>
                  </a:lnTo>
                  <a:lnTo>
                    <a:pt x="888" y="944"/>
                  </a:lnTo>
                  <a:lnTo>
                    <a:pt x="885" y="944"/>
                  </a:lnTo>
                  <a:lnTo>
                    <a:pt x="884" y="943"/>
                  </a:lnTo>
                  <a:lnTo>
                    <a:pt x="882" y="942"/>
                  </a:lnTo>
                  <a:lnTo>
                    <a:pt x="879" y="940"/>
                  </a:lnTo>
                  <a:lnTo>
                    <a:pt x="878" y="942"/>
                  </a:lnTo>
                  <a:lnTo>
                    <a:pt x="874" y="940"/>
                  </a:lnTo>
                  <a:lnTo>
                    <a:pt x="872" y="939"/>
                  </a:lnTo>
                  <a:lnTo>
                    <a:pt x="871" y="939"/>
                  </a:lnTo>
                  <a:lnTo>
                    <a:pt x="868" y="938"/>
                  </a:lnTo>
                  <a:lnTo>
                    <a:pt x="867" y="938"/>
                  </a:lnTo>
                  <a:lnTo>
                    <a:pt x="865" y="938"/>
                  </a:lnTo>
                  <a:lnTo>
                    <a:pt x="862" y="938"/>
                  </a:lnTo>
                  <a:lnTo>
                    <a:pt x="861" y="938"/>
                  </a:lnTo>
                  <a:lnTo>
                    <a:pt x="858" y="938"/>
                  </a:lnTo>
                  <a:lnTo>
                    <a:pt x="857" y="938"/>
                  </a:lnTo>
                  <a:lnTo>
                    <a:pt x="854" y="938"/>
                  </a:lnTo>
                  <a:lnTo>
                    <a:pt x="852" y="939"/>
                  </a:lnTo>
                  <a:lnTo>
                    <a:pt x="850" y="939"/>
                  </a:lnTo>
                  <a:lnTo>
                    <a:pt x="848" y="939"/>
                  </a:lnTo>
                  <a:lnTo>
                    <a:pt x="845" y="939"/>
                  </a:lnTo>
                  <a:lnTo>
                    <a:pt x="844" y="939"/>
                  </a:lnTo>
                  <a:lnTo>
                    <a:pt x="841" y="939"/>
                  </a:lnTo>
                  <a:lnTo>
                    <a:pt x="838" y="939"/>
                  </a:lnTo>
                  <a:lnTo>
                    <a:pt x="833" y="940"/>
                  </a:lnTo>
                  <a:lnTo>
                    <a:pt x="830" y="940"/>
                  </a:lnTo>
                  <a:lnTo>
                    <a:pt x="828" y="940"/>
                  </a:lnTo>
                  <a:lnTo>
                    <a:pt x="826" y="940"/>
                  </a:lnTo>
                  <a:lnTo>
                    <a:pt x="824" y="940"/>
                  </a:lnTo>
                  <a:lnTo>
                    <a:pt x="821" y="940"/>
                  </a:lnTo>
                  <a:lnTo>
                    <a:pt x="819" y="940"/>
                  </a:lnTo>
                  <a:lnTo>
                    <a:pt x="817" y="940"/>
                  </a:lnTo>
                  <a:lnTo>
                    <a:pt x="814" y="940"/>
                  </a:lnTo>
                  <a:lnTo>
                    <a:pt x="813" y="942"/>
                  </a:lnTo>
                  <a:lnTo>
                    <a:pt x="810" y="942"/>
                  </a:lnTo>
                  <a:lnTo>
                    <a:pt x="806" y="944"/>
                  </a:lnTo>
                  <a:lnTo>
                    <a:pt x="804" y="942"/>
                  </a:lnTo>
                  <a:lnTo>
                    <a:pt x="800" y="942"/>
                  </a:lnTo>
                  <a:lnTo>
                    <a:pt x="799" y="942"/>
                  </a:lnTo>
                  <a:lnTo>
                    <a:pt x="794" y="939"/>
                  </a:lnTo>
                  <a:lnTo>
                    <a:pt x="792" y="939"/>
                  </a:lnTo>
                  <a:lnTo>
                    <a:pt x="789" y="938"/>
                  </a:lnTo>
                  <a:lnTo>
                    <a:pt x="785" y="935"/>
                  </a:lnTo>
                  <a:lnTo>
                    <a:pt x="785" y="932"/>
                  </a:lnTo>
                  <a:lnTo>
                    <a:pt x="783" y="930"/>
                  </a:lnTo>
                  <a:lnTo>
                    <a:pt x="782" y="929"/>
                  </a:lnTo>
                  <a:lnTo>
                    <a:pt x="780" y="926"/>
                  </a:lnTo>
                  <a:lnTo>
                    <a:pt x="778" y="923"/>
                  </a:lnTo>
                  <a:lnTo>
                    <a:pt x="772" y="923"/>
                  </a:lnTo>
                  <a:lnTo>
                    <a:pt x="765" y="925"/>
                  </a:lnTo>
                  <a:lnTo>
                    <a:pt x="759" y="925"/>
                  </a:lnTo>
                  <a:lnTo>
                    <a:pt x="758" y="923"/>
                  </a:lnTo>
                  <a:lnTo>
                    <a:pt x="755" y="923"/>
                  </a:lnTo>
                  <a:lnTo>
                    <a:pt x="752" y="923"/>
                  </a:lnTo>
                  <a:lnTo>
                    <a:pt x="751" y="922"/>
                  </a:lnTo>
                  <a:lnTo>
                    <a:pt x="749" y="917"/>
                  </a:lnTo>
                  <a:lnTo>
                    <a:pt x="749" y="914"/>
                  </a:lnTo>
                  <a:lnTo>
                    <a:pt x="751" y="913"/>
                  </a:lnTo>
                  <a:lnTo>
                    <a:pt x="751" y="911"/>
                  </a:lnTo>
                  <a:lnTo>
                    <a:pt x="749" y="909"/>
                  </a:lnTo>
                  <a:lnTo>
                    <a:pt x="749" y="908"/>
                  </a:lnTo>
                  <a:lnTo>
                    <a:pt x="748" y="906"/>
                  </a:lnTo>
                  <a:lnTo>
                    <a:pt x="746" y="905"/>
                  </a:lnTo>
                  <a:lnTo>
                    <a:pt x="746" y="904"/>
                  </a:lnTo>
                  <a:lnTo>
                    <a:pt x="744" y="902"/>
                  </a:lnTo>
                  <a:lnTo>
                    <a:pt x="742" y="902"/>
                  </a:lnTo>
                  <a:lnTo>
                    <a:pt x="739" y="902"/>
                  </a:lnTo>
                  <a:lnTo>
                    <a:pt x="738" y="901"/>
                  </a:lnTo>
                  <a:lnTo>
                    <a:pt x="735" y="901"/>
                  </a:lnTo>
                  <a:lnTo>
                    <a:pt x="734" y="902"/>
                  </a:lnTo>
                  <a:lnTo>
                    <a:pt x="732" y="902"/>
                  </a:lnTo>
                  <a:lnTo>
                    <a:pt x="729" y="902"/>
                  </a:lnTo>
                  <a:lnTo>
                    <a:pt x="728" y="901"/>
                  </a:lnTo>
                  <a:lnTo>
                    <a:pt x="727" y="901"/>
                  </a:lnTo>
                  <a:lnTo>
                    <a:pt x="725" y="900"/>
                  </a:lnTo>
                  <a:lnTo>
                    <a:pt x="724" y="898"/>
                  </a:lnTo>
                  <a:lnTo>
                    <a:pt x="721" y="897"/>
                  </a:lnTo>
                  <a:lnTo>
                    <a:pt x="721" y="896"/>
                  </a:lnTo>
                  <a:lnTo>
                    <a:pt x="720" y="894"/>
                  </a:lnTo>
                  <a:lnTo>
                    <a:pt x="718" y="893"/>
                  </a:lnTo>
                  <a:lnTo>
                    <a:pt x="717" y="892"/>
                  </a:lnTo>
                  <a:lnTo>
                    <a:pt x="714" y="892"/>
                  </a:lnTo>
                  <a:lnTo>
                    <a:pt x="712" y="891"/>
                  </a:lnTo>
                  <a:lnTo>
                    <a:pt x="710" y="891"/>
                  </a:lnTo>
                  <a:lnTo>
                    <a:pt x="708" y="891"/>
                  </a:lnTo>
                  <a:lnTo>
                    <a:pt x="705" y="892"/>
                  </a:lnTo>
                  <a:lnTo>
                    <a:pt x="704" y="892"/>
                  </a:lnTo>
                  <a:lnTo>
                    <a:pt x="703" y="893"/>
                  </a:lnTo>
                  <a:lnTo>
                    <a:pt x="700" y="894"/>
                  </a:lnTo>
                  <a:lnTo>
                    <a:pt x="698" y="893"/>
                  </a:lnTo>
                  <a:lnTo>
                    <a:pt x="696" y="892"/>
                  </a:lnTo>
                  <a:lnTo>
                    <a:pt x="694" y="892"/>
                  </a:lnTo>
                  <a:lnTo>
                    <a:pt x="693" y="891"/>
                  </a:lnTo>
                  <a:lnTo>
                    <a:pt x="691" y="891"/>
                  </a:lnTo>
                  <a:lnTo>
                    <a:pt x="688" y="889"/>
                  </a:lnTo>
                  <a:lnTo>
                    <a:pt x="687" y="888"/>
                  </a:lnTo>
                  <a:lnTo>
                    <a:pt x="684" y="888"/>
                  </a:lnTo>
                  <a:lnTo>
                    <a:pt x="683" y="887"/>
                  </a:lnTo>
                  <a:lnTo>
                    <a:pt x="681" y="885"/>
                  </a:lnTo>
                  <a:lnTo>
                    <a:pt x="680" y="885"/>
                  </a:lnTo>
                  <a:lnTo>
                    <a:pt x="677" y="884"/>
                  </a:lnTo>
                  <a:lnTo>
                    <a:pt x="676" y="883"/>
                  </a:lnTo>
                  <a:lnTo>
                    <a:pt x="674" y="881"/>
                  </a:lnTo>
                  <a:lnTo>
                    <a:pt x="674" y="88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34" name="Rectangle 210"/>
            <p:cNvSpPr>
              <a:spLocks noChangeArrowheads="1"/>
            </p:cNvSpPr>
            <p:nvPr/>
          </p:nvSpPr>
          <p:spPr bwMode="auto">
            <a:xfrm>
              <a:off x="5988278" y="2586492"/>
              <a:ext cx="436904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parczewski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5" name="Freeform 211"/>
            <p:cNvSpPr>
              <a:spLocks/>
            </p:cNvSpPr>
            <p:nvPr/>
          </p:nvSpPr>
          <p:spPr bwMode="auto">
            <a:xfrm>
              <a:off x="5373915" y="2051504"/>
              <a:ext cx="965200" cy="719137"/>
            </a:xfrm>
            <a:custGeom>
              <a:avLst/>
              <a:gdLst/>
              <a:ahLst/>
              <a:cxnLst>
                <a:cxn ang="0">
                  <a:pos x="129" y="679"/>
                </a:cxn>
                <a:cxn ang="0">
                  <a:pos x="43" y="626"/>
                </a:cxn>
                <a:cxn ang="0">
                  <a:pos x="23" y="558"/>
                </a:cxn>
                <a:cxn ang="0">
                  <a:pos x="7" y="486"/>
                </a:cxn>
                <a:cxn ang="0">
                  <a:pos x="23" y="408"/>
                </a:cxn>
                <a:cxn ang="0">
                  <a:pos x="85" y="419"/>
                </a:cxn>
                <a:cxn ang="0">
                  <a:pos x="154" y="421"/>
                </a:cxn>
                <a:cxn ang="0">
                  <a:pos x="270" y="477"/>
                </a:cxn>
                <a:cxn ang="0">
                  <a:pos x="327" y="421"/>
                </a:cxn>
                <a:cxn ang="0">
                  <a:pos x="347" y="330"/>
                </a:cxn>
                <a:cxn ang="0">
                  <a:pos x="451" y="338"/>
                </a:cxn>
                <a:cxn ang="0">
                  <a:pos x="536" y="332"/>
                </a:cxn>
                <a:cxn ang="0">
                  <a:pos x="535" y="296"/>
                </a:cxn>
                <a:cxn ang="0">
                  <a:pos x="532" y="197"/>
                </a:cxn>
                <a:cxn ang="0">
                  <a:pos x="512" y="108"/>
                </a:cxn>
                <a:cxn ang="0">
                  <a:pos x="561" y="24"/>
                </a:cxn>
                <a:cxn ang="0">
                  <a:pos x="662" y="0"/>
                </a:cxn>
                <a:cxn ang="0">
                  <a:pos x="711" y="68"/>
                </a:cxn>
                <a:cxn ang="0">
                  <a:pos x="807" y="112"/>
                </a:cxn>
                <a:cxn ang="0">
                  <a:pos x="878" y="88"/>
                </a:cxn>
                <a:cxn ang="0">
                  <a:pos x="970" y="101"/>
                </a:cxn>
                <a:cxn ang="0">
                  <a:pos x="1036" y="143"/>
                </a:cxn>
                <a:cxn ang="0">
                  <a:pos x="1085" y="216"/>
                </a:cxn>
                <a:cxn ang="0">
                  <a:pos x="1039" y="295"/>
                </a:cxn>
                <a:cxn ang="0">
                  <a:pos x="988" y="402"/>
                </a:cxn>
                <a:cxn ang="0">
                  <a:pos x="974" y="482"/>
                </a:cxn>
                <a:cxn ang="0">
                  <a:pos x="1080" y="526"/>
                </a:cxn>
                <a:cxn ang="0">
                  <a:pos x="1123" y="404"/>
                </a:cxn>
                <a:cxn ang="0">
                  <a:pos x="1193" y="398"/>
                </a:cxn>
                <a:cxn ang="0">
                  <a:pos x="1305" y="372"/>
                </a:cxn>
                <a:cxn ang="0">
                  <a:pos x="1370" y="415"/>
                </a:cxn>
                <a:cxn ang="0">
                  <a:pos x="1506" y="317"/>
                </a:cxn>
                <a:cxn ang="0">
                  <a:pos x="1649" y="243"/>
                </a:cxn>
                <a:cxn ang="0">
                  <a:pos x="1756" y="250"/>
                </a:cxn>
                <a:cxn ang="0">
                  <a:pos x="1801" y="312"/>
                </a:cxn>
                <a:cxn ang="0">
                  <a:pos x="1799" y="389"/>
                </a:cxn>
                <a:cxn ang="0">
                  <a:pos x="1774" y="482"/>
                </a:cxn>
                <a:cxn ang="0">
                  <a:pos x="1750" y="611"/>
                </a:cxn>
                <a:cxn ang="0">
                  <a:pos x="1627" y="664"/>
                </a:cxn>
                <a:cxn ang="0">
                  <a:pos x="1555" y="617"/>
                </a:cxn>
                <a:cxn ang="0">
                  <a:pos x="1497" y="689"/>
                </a:cxn>
                <a:cxn ang="0">
                  <a:pos x="1461" y="782"/>
                </a:cxn>
                <a:cxn ang="0">
                  <a:pos x="1359" y="805"/>
                </a:cxn>
                <a:cxn ang="0">
                  <a:pos x="1273" y="837"/>
                </a:cxn>
                <a:cxn ang="0">
                  <a:pos x="1202" y="898"/>
                </a:cxn>
                <a:cxn ang="0">
                  <a:pos x="1145" y="998"/>
                </a:cxn>
                <a:cxn ang="0">
                  <a:pos x="1079" y="1048"/>
                </a:cxn>
                <a:cxn ang="0">
                  <a:pos x="988" y="1046"/>
                </a:cxn>
                <a:cxn ang="0">
                  <a:pos x="981" y="1150"/>
                </a:cxn>
                <a:cxn ang="0">
                  <a:pos x="932" y="1220"/>
                </a:cxn>
                <a:cxn ang="0">
                  <a:pos x="860" y="1259"/>
                </a:cxn>
                <a:cxn ang="0">
                  <a:pos x="885" y="1331"/>
                </a:cxn>
                <a:cxn ang="0">
                  <a:pos x="799" y="1313"/>
                </a:cxn>
                <a:cxn ang="0">
                  <a:pos x="710" y="1247"/>
                </a:cxn>
                <a:cxn ang="0">
                  <a:pos x="615" y="1162"/>
                </a:cxn>
                <a:cxn ang="0">
                  <a:pos x="518" y="1128"/>
                </a:cxn>
                <a:cxn ang="0">
                  <a:pos x="440" y="1094"/>
                </a:cxn>
                <a:cxn ang="0">
                  <a:pos x="365" y="1043"/>
                </a:cxn>
                <a:cxn ang="0">
                  <a:pos x="286" y="991"/>
                </a:cxn>
                <a:cxn ang="0">
                  <a:pos x="180" y="953"/>
                </a:cxn>
                <a:cxn ang="0">
                  <a:pos x="177" y="917"/>
                </a:cxn>
                <a:cxn ang="0">
                  <a:pos x="226" y="841"/>
                </a:cxn>
                <a:cxn ang="0">
                  <a:pos x="178" y="760"/>
                </a:cxn>
              </a:cxnLst>
              <a:rect l="0" t="0" r="r" b="b"/>
              <a:pathLst>
                <a:path w="1824" h="1359">
                  <a:moveTo>
                    <a:pt x="178" y="757"/>
                  </a:moveTo>
                  <a:lnTo>
                    <a:pt x="177" y="756"/>
                  </a:lnTo>
                  <a:lnTo>
                    <a:pt x="175" y="753"/>
                  </a:lnTo>
                  <a:lnTo>
                    <a:pt x="175" y="752"/>
                  </a:lnTo>
                  <a:lnTo>
                    <a:pt x="174" y="751"/>
                  </a:lnTo>
                  <a:lnTo>
                    <a:pt x="173" y="750"/>
                  </a:lnTo>
                  <a:lnTo>
                    <a:pt x="173" y="748"/>
                  </a:lnTo>
                  <a:lnTo>
                    <a:pt x="171" y="746"/>
                  </a:lnTo>
                  <a:lnTo>
                    <a:pt x="170" y="744"/>
                  </a:lnTo>
                  <a:lnTo>
                    <a:pt x="168" y="744"/>
                  </a:lnTo>
                  <a:lnTo>
                    <a:pt x="167" y="743"/>
                  </a:lnTo>
                  <a:lnTo>
                    <a:pt x="166" y="742"/>
                  </a:lnTo>
                  <a:lnTo>
                    <a:pt x="163" y="740"/>
                  </a:lnTo>
                  <a:lnTo>
                    <a:pt x="161" y="739"/>
                  </a:lnTo>
                  <a:lnTo>
                    <a:pt x="160" y="738"/>
                  </a:lnTo>
                  <a:lnTo>
                    <a:pt x="158" y="736"/>
                  </a:lnTo>
                  <a:lnTo>
                    <a:pt x="157" y="735"/>
                  </a:lnTo>
                  <a:lnTo>
                    <a:pt x="156" y="734"/>
                  </a:lnTo>
                  <a:lnTo>
                    <a:pt x="154" y="733"/>
                  </a:lnTo>
                  <a:lnTo>
                    <a:pt x="153" y="731"/>
                  </a:lnTo>
                  <a:lnTo>
                    <a:pt x="151" y="730"/>
                  </a:lnTo>
                  <a:lnTo>
                    <a:pt x="150" y="729"/>
                  </a:lnTo>
                  <a:lnTo>
                    <a:pt x="147" y="727"/>
                  </a:lnTo>
                  <a:lnTo>
                    <a:pt x="146" y="726"/>
                  </a:lnTo>
                  <a:lnTo>
                    <a:pt x="144" y="725"/>
                  </a:lnTo>
                  <a:lnTo>
                    <a:pt x="143" y="723"/>
                  </a:lnTo>
                  <a:lnTo>
                    <a:pt x="142" y="722"/>
                  </a:lnTo>
                  <a:lnTo>
                    <a:pt x="140" y="722"/>
                  </a:lnTo>
                  <a:lnTo>
                    <a:pt x="139" y="721"/>
                  </a:lnTo>
                  <a:lnTo>
                    <a:pt x="137" y="719"/>
                  </a:lnTo>
                  <a:lnTo>
                    <a:pt x="136" y="718"/>
                  </a:lnTo>
                  <a:lnTo>
                    <a:pt x="134" y="717"/>
                  </a:lnTo>
                  <a:lnTo>
                    <a:pt x="133" y="715"/>
                  </a:lnTo>
                  <a:lnTo>
                    <a:pt x="132" y="714"/>
                  </a:lnTo>
                  <a:lnTo>
                    <a:pt x="130" y="713"/>
                  </a:lnTo>
                  <a:lnTo>
                    <a:pt x="129" y="712"/>
                  </a:lnTo>
                  <a:lnTo>
                    <a:pt x="129" y="710"/>
                  </a:lnTo>
                  <a:lnTo>
                    <a:pt x="127" y="708"/>
                  </a:lnTo>
                  <a:lnTo>
                    <a:pt x="126" y="706"/>
                  </a:lnTo>
                  <a:lnTo>
                    <a:pt x="126" y="705"/>
                  </a:lnTo>
                  <a:lnTo>
                    <a:pt x="125" y="704"/>
                  </a:lnTo>
                  <a:lnTo>
                    <a:pt x="125" y="701"/>
                  </a:lnTo>
                  <a:lnTo>
                    <a:pt x="123" y="700"/>
                  </a:lnTo>
                  <a:lnTo>
                    <a:pt x="123" y="698"/>
                  </a:lnTo>
                  <a:lnTo>
                    <a:pt x="123" y="696"/>
                  </a:lnTo>
                  <a:lnTo>
                    <a:pt x="123" y="695"/>
                  </a:lnTo>
                  <a:lnTo>
                    <a:pt x="123" y="693"/>
                  </a:lnTo>
                  <a:lnTo>
                    <a:pt x="123" y="692"/>
                  </a:lnTo>
                  <a:lnTo>
                    <a:pt x="125" y="688"/>
                  </a:lnTo>
                  <a:lnTo>
                    <a:pt x="126" y="684"/>
                  </a:lnTo>
                  <a:lnTo>
                    <a:pt x="127" y="680"/>
                  </a:lnTo>
                  <a:lnTo>
                    <a:pt x="129" y="679"/>
                  </a:lnTo>
                  <a:lnTo>
                    <a:pt x="129" y="674"/>
                  </a:lnTo>
                  <a:lnTo>
                    <a:pt x="126" y="670"/>
                  </a:lnTo>
                  <a:lnTo>
                    <a:pt x="125" y="667"/>
                  </a:lnTo>
                  <a:lnTo>
                    <a:pt x="123" y="664"/>
                  </a:lnTo>
                  <a:lnTo>
                    <a:pt x="125" y="662"/>
                  </a:lnTo>
                  <a:lnTo>
                    <a:pt x="120" y="659"/>
                  </a:lnTo>
                  <a:lnTo>
                    <a:pt x="120" y="658"/>
                  </a:lnTo>
                  <a:lnTo>
                    <a:pt x="119" y="657"/>
                  </a:lnTo>
                  <a:lnTo>
                    <a:pt x="119" y="655"/>
                  </a:lnTo>
                  <a:lnTo>
                    <a:pt x="117" y="653"/>
                  </a:lnTo>
                  <a:lnTo>
                    <a:pt x="117" y="651"/>
                  </a:lnTo>
                  <a:lnTo>
                    <a:pt x="116" y="650"/>
                  </a:lnTo>
                  <a:lnTo>
                    <a:pt x="116" y="647"/>
                  </a:lnTo>
                  <a:lnTo>
                    <a:pt x="115" y="646"/>
                  </a:lnTo>
                  <a:lnTo>
                    <a:pt x="115" y="645"/>
                  </a:lnTo>
                  <a:lnTo>
                    <a:pt x="115" y="643"/>
                  </a:lnTo>
                  <a:lnTo>
                    <a:pt x="115" y="641"/>
                  </a:lnTo>
                  <a:lnTo>
                    <a:pt x="113" y="640"/>
                  </a:lnTo>
                  <a:lnTo>
                    <a:pt x="112" y="638"/>
                  </a:lnTo>
                  <a:lnTo>
                    <a:pt x="110" y="638"/>
                  </a:lnTo>
                  <a:lnTo>
                    <a:pt x="108" y="638"/>
                  </a:lnTo>
                  <a:lnTo>
                    <a:pt x="106" y="638"/>
                  </a:lnTo>
                  <a:lnTo>
                    <a:pt x="103" y="640"/>
                  </a:lnTo>
                  <a:lnTo>
                    <a:pt x="102" y="640"/>
                  </a:lnTo>
                  <a:lnTo>
                    <a:pt x="101" y="640"/>
                  </a:lnTo>
                  <a:lnTo>
                    <a:pt x="98" y="641"/>
                  </a:lnTo>
                  <a:lnTo>
                    <a:pt x="96" y="641"/>
                  </a:lnTo>
                  <a:lnTo>
                    <a:pt x="93" y="640"/>
                  </a:lnTo>
                  <a:lnTo>
                    <a:pt x="92" y="638"/>
                  </a:lnTo>
                  <a:lnTo>
                    <a:pt x="91" y="638"/>
                  </a:lnTo>
                  <a:lnTo>
                    <a:pt x="88" y="637"/>
                  </a:lnTo>
                  <a:lnTo>
                    <a:pt x="85" y="636"/>
                  </a:lnTo>
                  <a:lnTo>
                    <a:pt x="79" y="632"/>
                  </a:lnTo>
                  <a:lnTo>
                    <a:pt x="78" y="632"/>
                  </a:lnTo>
                  <a:lnTo>
                    <a:pt x="76" y="632"/>
                  </a:lnTo>
                  <a:lnTo>
                    <a:pt x="75" y="630"/>
                  </a:lnTo>
                  <a:lnTo>
                    <a:pt x="72" y="630"/>
                  </a:lnTo>
                  <a:lnTo>
                    <a:pt x="71" y="629"/>
                  </a:lnTo>
                  <a:lnTo>
                    <a:pt x="68" y="629"/>
                  </a:lnTo>
                  <a:lnTo>
                    <a:pt x="67" y="629"/>
                  </a:lnTo>
                  <a:lnTo>
                    <a:pt x="64" y="629"/>
                  </a:lnTo>
                  <a:lnTo>
                    <a:pt x="62" y="629"/>
                  </a:lnTo>
                  <a:lnTo>
                    <a:pt x="59" y="629"/>
                  </a:lnTo>
                  <a:lnTo>
                    <a:pt x="58" y="629"/>
                  </a:lnTo>
                  <a:lnTo>
                    <a:pt x="57" y="629"/>
                  </a:lnTo>
                  <a:lnTo>
                    <a:pt x="54" y="629"/>
                  </a:lnTo>
                  <a:lnTo>
                    <a:pt x="52" y="629"/>
                  </a:lnTo>
                  <a:lnTo>
                    <a:pt x="50" y="628"/>
                  </a:lnTo>
                  <a:lnTo>
                    <a:pt x="48" y="628"/>
                  </a:lnTo>
                  <a:lnTo>
                    <a:pt x="45" y="628"/>
                  </a:lnTo>
                  <a:lnTo>
                    <a:pt x="44" y="626"/>
                  </a:lnTo>
                  <a:lnTo>
                    <a:pt x="43" y="626"/>
                  </a:lnTo>
                  <a:lnTo>
                    <a:pt x="40" y="626"/>
                  </a:lnTo>
                  <a:lnTo>
                    <a:pt x="38" y="625"/>
                  </a:lnTo>
                  <a:lnTo>
                    <a:pt x="35" y="625"/>
                  </a:lnTo>
                  <a:lnTo>
                    <a:pt x="34" y="624"/>
                  </a:lnTo>
                  <a:lnTo>
                    <a:pt x="33" y="622"/>
                  </a:lnTo>
                  <a:lnTo>
                    <a:pt x="31" y="621"/>
                  </a:lnTo>
                  <a:lnTo>
                    <a:pt x="31" y="620"/>
                  </a:lnTo>
                  <a:lnTo>
                    <a:pt x="30" y="619"/>
                  </a:lnTo>
                  <a:lnTo>
                    <a:pt x="28" y="616"/>
                  </a:lnTo>
                  <a:lnTo>
                    <a:pt x="27" y="615"/>
                  </a:lnTo>
                  <a:lnTo>
                    <a:pt x="26" y="613"/>
                  </a:lnTo>
                  <a:lnTo>
                    <a:pt x="24" y="612"/>
                  </a:lnTo>
                  <a:lnTo>
                    <a:pt x="23" y="611"/>
                  </a:lnTo>
                  <a:lnTo>
                    <a:pt x="21" y="611"/>
                  </a:lnTo>
                  <a:lnTo>
                    <a:pt x="18" y="609"/>
                  </a:lnTo>
                  <a:lnTo>
                    <a:pt x="17" y="609"/>
                  </a:lnTo>
                  <a:lnTo>
                    <a:pt x="16" y="608"/>
                  </a:lnTo>
                  <a:lnTo>
                    <a:pt x="13" y="608"/>
                  </a:lnTo>
                  <a:lnTo>
                    <a:pt x="11" y="608"/>
                  </a:lnTo>
                  <a:lnTo>
                    <a:pt x="7" y="607"/>
                  </a:lnTo>
                  <a:lnTo>
                    <a:pt x="6" y="605"/>
                  </a:lnTo>
                  <a:lnTo>
                    <a:pt x="4" y="604"/>
                  </a:lnTo>
                  <a:lnTo>
                    <a:pt x="3" y="603"/>
                  </a:lnTo>
                  <a:lnTo>
                    <a:pt x="0" y="602"/>
                  </a:lnTo>
                  <a:lnTo>
                    <a:pt x="0" y="600"/>
                  </a:lnTo>
                  <a:lnTo>
                    <a:pt x="0" y="599"/>
                  </a:lnTo>
                  <a:lnTo>
                    <a:pt x="2" y="598"/>
                  </a:lnTo>
                  <a:lnTo>
                    <a:pt x="3" y="595"/>
                  </a:lnTo>
                  <a:lnTo>
                    <a:pt x="3" y="594"/>
                  </a:lnTo>
                  <a:lnTo>
                    <a:pt x="4" y="592"/>
                  </a:lnTo>
                  <a:lnTo>
                    <a:pt x="6" y="591"/>
                  </a:lnTo>
                  <a:lnTo>
                    <a:pt x="7" y="590"/>
                  </a:lnTo>
                  <a:lnTo>
                    <a:pt x="9" y="587"/>
                  </a:lnTo>
                  <a:lnTo>
                    <a:pt x="9" y="586"/>
                  </a:lnTo>
                  <a:lnTo>
                    <a:pt x="10" y="584"/>
                  </a:lnTo>
                  <a:lnTo>
                    <a:pt x="11" y="583"/>
                  </a:lnTo>
                  <a:lnTo>
                    <a:pt x="11" y="582"/>
                  </a:lnTo>
                  <a:lnTo>
                    <a:pt x="13" y="581"/>
                  </a:lnTo>
                  <a:lnTo>
                    <a:pt x="14" y="579"/>
                  </a:lnTo>
                  <a:lnTo>
                    <a:pt x="16" y="577"/>
                  </a:lnTo>
                  <a:lnTo>
                    <a:pt x="16" y="575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20" y="571"/>
                  </a:lnTo>
                  <a:lnTo>
                    <a:pt x="21" y="570"/>
                  </a:lnTo>
                  <a:lnTo>
                    <a:pt x="23" y="569"/>
                  </a:lnTo>
                  <a:lnTo>
                    <a:pt x="24" y="567"/>
                  </a:lnTo>
                  <a:lnTo>
                    <a:pt x="24" y="565"/>
                  </a:lnTo>
                  <a:lnTo>
                    <a:pt x="24" y="564"/>
                  </a:lnTo>
                  <a:lnTo>
                    <a:pt x="24" y="562"/>
                  </a:lnTo>
                  <a:lnTo>
                    <a:pt x="23" y="560"/>
                  </a:lnTo>
                  <a:lnTo>
                    <a:pt x="23" y="558"/>
                  </a:lnTo>
                  <a:lnTo>
                    <a:pt x="23" y="557"/>
                  </a:lnTo>
                  <a:lnTo>
                    <a:pt x="23" y="556"/>
                  </a:lnTo>
                  <a:lnTo>
                    <a:pt x="23" y="553"/>
                  </a:lnTo>
                  <a:lnTo>
                    <a:pt x="23" y="552"/>
                  </a:lnTo>
                  <a:lnTo>
                    <a:pt x="24" y="550"/>
                  </a:lnTo>
                  <a:lnTo>
                    <a:pt x="24" y="548"/>
                  </a:lnTo>
                  <a:lnTo>
                    <a:pt x="24" y="546"/>
                  </a:lnTo>
                  <a:lnTo>
                    <a:pt x="26" y="545"/>
                  </a:lnTo>
                  <a:lnTo>
                    <a:pt x="26" y="544"/>
                  </a:lnTo>
                  <a:lnTo>
                    <a:pt x="27" y="543"/>
                  </a:lnTo>
                  <a:lnTo>
                    <a:pt x="28" y="540"/>
                  </a:lnTo>
                  <a:lnTo>
                    <a:pt x="28" y="539"/>
                  </a:lnTo>
                  <a:lnTo>
                    <a:pt x="30" y="537"/>
                  </a:lnTo>
                  <a:lnTo>
                    <a:pt x="31" y="535"/>
                  </a:lnTo>
                  <a:lnTo>
                    <a:pt x="31" y="533"/>
                  </a:lnTo>
                  <a:lnTo>
                    <a:pt x="33" y="532"/>
                  </a:lnTo>
                  <a:lnTo>
                    <a:pt x="34" y="531"/>
                  </a:lnTo>
                  <a:lnTo>
                    <a:pt x="35" y="529"/>
                  </a:lnTo>
                  <a:lnTo>
                    <a:pt x="37" y="529"/>
                  </a:lnTo>
                  <a:lnTo>
                    <a:pt x="35" y="526"/>
                  </a:lnTo>
                  <a:lnTo>
                    <a:pt x="40" y="526"/>
                  </a:lnTo>
                  <a:lnTo>
                    <a:pt x="43" y="524"/>
                  </a:lnTo>
                  <a:lnTo>
                    <a:pt x="48" y="522"/>
                  </a:lnTo>
                  <a:lnTo>
                    <a:pt x="54" y="518"/>
                  </a:lnTo>
                  <a:lnTo>
                    <a:pt x="50" y="515"/>
                  </a:lnTo>
                  <a:lnTo>
                    <a:pt x="48" y="515"/>
                  </a:lnTo>
                  <a:lnTo>
                    <a:pt x="45" y="512"/>
                  </a:lnTo>
                  <a:lnTo>
                    <a:pt x="41" y="511"/>
                  </a:lnTo>
                  <a:lnTo>
                    <a:pt x="40" y="507"/>
                  </a:lnTo>
                  <a:lnTo>
                    <a:pt x="37" y="505"/>
                  </a:lnTo>
                  <a:lnTo>
                    <a:pt x="34" y="503"/>
                  </a:lnTo>
                  <a:lnTo>
                    <a:pt x="33" y="501"/>
                  </a:lnTo>
                  <a:lnTo>
                    <a:pt x="31" y="501"/>
                  </a:lnTo>
                  <a:lnTo>
                    <a:pt x="30" y="503"/>
                  </a:lnTo>
                  <a:lnTo>
                    <a:pt x="26" y="505"/>
                  </a:lnTo>
                  <a:lnTo>
                    <a:pt x="24" y="507"/>
                  </a:lnTo>
                  <a:lnTo>
                    <a:pt x="18" y="505"/>
                  </a:lnTo>
                  <a:lnTo>
                    <a:pt x="17" y="505"/>
                  </a:lnTo>
                  <a:lnTo>
                    <a:pt x="16" y="503"/>
                  </a:lnTo>
                  <a:lnTo>
                    <a:pt x="14" y="502"/>
                  </a:lnTo>
                  <a:lnTo>
                    <a:pt x="11" y="502"/>
                  </a:lnTo>
                  <a:lnTo>
                    <a:pt x="10" y="501"/>
                  </a:lnTo>
                  <a:lnTo>
                    <a:pt x="9" y="499"/>
                  </a:lnTo>
                  <a:lnTo>
                    <a:pt x="7" y="498"/>
                  </a:lnTo>
                  <a:lnTo>
                    <a:pt x="4" y="498"/>
                  </a:lnTo>
                  <a:lnTo>
                    <a:pt x="4" y="497"/>
                  </a:lnTo>
                  <a:lnTo>
                    <a:pt x="4" y="494"/>
                  </a:lnTo>
                  <a:lnTo>
                    <a:pt x="6" y="493"/>
                  </a:lnTo>
                  <a:lnTo>
                    <a:pt x="6" y="491"/>
                  </a:lnTo>
                  <a:lnTo>
                    <a:pt x="6" y="490"/>
                  </a:lnTo>
                  <a:lnTo>
                    <a:pt x="7" y="488"/>
                  </a:lnTo>
                  <a:lnTo>
                    <a:pt x="7" y="486"/>
                  </a:lnTo>
                  <a:lnTo>
                    <a:pt x="9" y="485"/>
                  </a:lnTo>
                  <a:lnTo>
                    <a:pt x="10" y="484"/>
                  </a:lnTo>
                  <a:lnTo>
                    <a:pt x="11" y="482"/>
                  </a:lnTo>
                  <a:lnTo>
                    <a:pt x="13" y="481"/>
                  </a:lnTo>
                  <a:lnTo>
                    <a:pt x="13" y="478"/>
                  </a:lnTo>
                  <a:lnTo>
                    <a:pt x="14" y="477"/>
                  </a:lnTo>
                  <a:lnTo>
                    <a:pt x="16" y="476"/>
                  </a:lnTo>
                  <a:lnTo>
                    <a:pt x="17" y="474"/>
                  </a:lnTo>
                  <a:lnTo>
                    <a:pt x="18" y="473"/>
                  </a:lnTo>
                  <a:lnTo>
                    <a:pt x="20" y="472"/>
                  </a:lnTo>
                  <a:lnTo>
                    <a:pt x="21" y="470"/>
                  </a:lnTo>
                  <a:lnTo>
                    <a:pt x="23" y="469"/>
                  </a:lnTo>
                  <a:lnTo>
                    <a:pt x="24" y="468"/>
                  </a:lnTo>
                  <a:lnTo>
                    <a:pt x="24" y="465"/>
                  </a:lnTo>
                  <a:lnTo>
                    <a:pt x="26" y="464"/>
                  </a:lnTo>
                  <a:lnTo>
                    <a:pt x="27" y="463"/>
                  </a:lnTo>
                  <a:lnTo>
                    <a:pt x="28" y="461"/>
                  </a:lnTo>
                  <a:lnTo>
                    <a:pt x="30" y="460"/>
                  </a:lnTo>
                  <a:lnTo>
                    <a:pt x="30" y="459"/>
                  </a:lnTo>
                  <a:lnTo>
                    <a:pt x="31" y="457"/>
                  </a:lnTo>
                  <a:lnTo>
                    <a:pt x="33" y="456"/>
                  </a:lnTo>
                  <a:lnTo>
                    <a:pt x="34" y="452"/>
                  </a:lnTo>
                  <a:lnTo>
                    <a:pt x="31" y="450"/>
                  </a:lnTo>
                  <a:lnTo>
                    <a:pt x="27" y="447"/>
                  </a:lnTo>
                  <a:lnTo>
                    <a:pt x="26" y="446"/>
                  </a:lnTo>
                  <a:lnTo>
                    <a:pt x="24" y="446"/>
                  </a:lnTo>
                  <a:lnTo>
                    <a:pt x="21" y="444"/>
                  </a:lnTo>
                  <a:lnTo>
                    <a:pt x="20" y="443"/>
                  </a:lnTo>
                  <a:lnTo>
                    <a:pt x="18" y="442"/>
                  </a:lnTo>
                  <a:lnTo>
                    <a:pt x="17" y="442"/>
                  </a:lnTo>
                  <a:lnTo>
                    <a:pt x="16" y="440"/>
                  </a:lnTo>
                  <a:lnTo>
                    <a:pt x="14" y="439"/>
                  </a:lnTo>
                  <a:lnTo>
                    <a:pt x="11" y="438"/>
                  </a:lnTo>
                  <a:lnTo>
                    <a:pt x="10" y="438"/>
                  </a:lnTo>
                  <a:lnTo>
                    <a:pt x="9" y="436"/>
                  </a:lnTo>
                  <a:lnTo>
                    <a:pt x="6" y="435"/>
                  </a:lnTo>
                  <a:lnTo>
                    <a:pt x="6" y="432"/>
                  </a:lnTo>
                  <a:lnTo>
                    <a:pt x="7" y="431"/>
                  </a:lnTo>
                  <a:lnTo>
                    <a:pt x="9" y="430"/>
                  </a:lnTo>
                  <a:lnTo>
                    <a:pt x="10" y="429"/>
                  </a:lnTo>
                  <a:lnTo>
                    <a:pt x="10" y="426"/>
                  </a:lnTo>
                  <a:lnTo>
                    <a:pt x="11" y="425"/>
                  </a:lnTo>
                  <a:lnTo>
                    <a:pt x="13" y="423"/>
                  </a:lnTo>
                  <a:lnTo>
                    <a:pt x="14" y="422"/>
                  </a:lnTo>
                  <a:lnTo>
                    <a:pt x="14" y="421"/>
                  </a:lnTo>
                  <a:lnTo>
                    <a:pt x="16" y="419"/>
                  </a:lnTo>
                  <a:lnTo>
                    <a:pt x="16" y="415"/>
                  </a:lnTo>
                  <a:lnTo>
                    <a:pt x="18" y="417"/>
                  </a:lnTo>
                  <a:lnTo>
                    <a:pt x="20" y="413"/>
                  </a:lnTo>
                  <a:lnTo>
                    <a:pt x="21" y="412"/>
                  </a:lnTo>
                  <a:lnTo>
                    <a:pt x="21" y="409"/>
                  </a:lnTo>
                  <a:lnTo>
                    <a:pt x="23" y="408"/>
                  </a:lnTo>
                  <a:lnTo>
                    <a:pt x="24" y="406"/>
                  </a:lnTo>
                  <a:lnTo>
                    <a:pt x="24" y="405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0"/>
                  </a:lnTo>
                  <a:lnTo>
                    <a:pt x="27" y="397"/>
                  </a:lnTo>
                  <a:lnTo>
                    <a:pt x="27" y="396"/>
                  </a:lnTo>
                  <a:lnTo>
                    <a:pt x="27" y="395"/>
                  </a:lnTo>
                  <a:lnTo>
                    <a:pt x="28" y="393"/>
                  </a:lnTo>
                  <a:lnTo>
                    <a:pt x="28" y="392"/>
                  </a:lnTo>
                  <a:lnTo>
                    <a:pt x="30" y="388"/>
                  </a:lnTo>
                  <a:lnTo>
                    <a:pt x="31" y="389"/>
                  </a:lnTo>
                  <a:lnTo>
                    <a:pt x="33" y="391"/>
                  </a:lnTo>
                  <a:lnTo>
                    <a:pt x="34" y="393"/>
                  </a:lnTo>
                  <a:lnTo>
                    <a:pt x="37" y="396"/>
                  </a:lnTo>
                  <a:lnTo>
                    <a:pt x="40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43" y="410"/>
                  </a:lnTo>
                  <a:lnTo>
                    <a:pt x="43" y="415"/>
                  </a:lnTo>
                  <a:lnTo>
                    <a:pt x="40" y="418"/>
                  </a:lnTo>
                  <a:lnTo>
                    <a:pt x="34" y="425"/>
                  </a:lnTo>
                  <a:lnTo>
                    <a:pt x="34" y="427"/>
                  </a:lnTo>
                  <a:lnTo>
                    <a:pt x="33" y="431"/>
                  </a:lnTo>
                  <a:lnTo>
                    <a:pt x="33" y="432"/>
                  </a:lnTo>
                  <a:lnTo>
                    <a:pt x="37" y="432"/>
                  </a:lnTo>
                  <a:lnTo>
                    <a:pt x="38" y="432"/>
                  </a:lnTo>
                  <a:lnTo>
                    <a:pt x="41" y="431"/>
                  </a:lnTo>
                  <a:lnTo>
                    <a:pt x="43" y="430"/>
                  </a:lnTo>
                  <a:lnTo>
                    <a:pt x="45" y="429"/>
                  </a:lnTo>
                  <a:lnTo>
                    <a:pt x="47" y="426"/>
                  </a:lnTo>
                  <a:lnTo>
                    <a:pt x="48" y="426"/>
                  </a:lnTo>
                  <a:lnTo>
                    <a:pt x="52" y="426"/>
                  </a:lnTo>
                  <a:lnTo>
                    <a:pt x="55" y="425"/>
                  </a:lnTo>
                  <a:lnTo>
                    <a:pt x="59" y="421"/>
                  </a:lnTo>
                  <a:lnTo>
                    <a:pt x="61" y="421"/>
                  </a:lnTo>
                  <a:lnTo>
                    <a:pt x="64" y="419"/>
                  </a:lnTo>
                  <a:lnTo>
                    <a:pt x="65" y="418"/>
                  </a:lnTo>
                  <a:lnTo>
                    <a:pt x="67" y="417"/>
                  </a:lnTo>
                  <a:lnTo>
                    <a:pt x="68" y="415"/>
                  </a:lnTo>
                  <a:lnTo>
                    <a:pt x="71" y="414"/>
                  </a:lnTo>
                  <a:lnTo>
                    <a:pt x="74" y="412"/>
                  </a:lnTo>
                  <a:lnTo>
                    <a:pt x="75" y="410"/>
                  </a:lnTo>
                  <a:lnTo>
                    <a:pt x="76" y="410"/>
                  </a:lnTo>
                  <a:lnTo>
                    <a:pt x="78" y="412"/>
                  </a:lnTo>
                  <a:lnTo>
                    <a:pt x="79" y="413"/>
                  </a:lnTo>
                  <a:lnTo>
                    <a:pt x="81" y="414"/>
                  </a:lnTo>
                  <a:lnTo>
                    <a:pt x="82" y="415"/>
                  </a:lnTo>
                  <a:lnTo>
                    <a:pt x="82" y="417"/>
                  </a:lnTo>
                  <a:lnTo>
                    <a:pt x="84" y="418"/>
                  </a:lnTo>
                  <a:lnTo>
                    <a:pt x="85" y="419"/>
                  </a:lnTo>
                  <a:lnTo>
                    <a:pt x="86" y="421"/>
                  </a:lnTo>
                  <a:lnTo>
                    <a:pt x="88" y="422"/>
                  </a:lnTo>
                  <a:lnTo>
                    <a:pt x="89" y="423"/>
                  </a:lnTo>
                  <a:lnTo>
                    <a:pt x="89" y="425"/>
                  </a:lnTo>
                  <a:lnTo>
                    <a:pt x="91" y="426"/>
                  </a:lnTo>
                  <a:lnTo>
                    <a:pt x="92" y="427"/>
                  </a:lnTo>
                  <a:lnTo>
                    <a:pt x="93" y="429"/>
                  </a:lnTo>
                  <a:lnTo>
                    <a:pt x="93" y="430"/>
                  </a:lnTo>
                  <a:lnTo>
                    <a:pt x="93" y="432"/>
                  </a:lnTo>
                  <a:lnTo>
                    <a:pt x="95" y="434"/>
                  </a:lnTo>
                  <a:lnTo>
                    <a:pt x="95" y="435"/>
                  </a:lnTo>
                  <a:lnTo>
                    <a:pt x="95" y="438"/>
                  </a:lnTo>
                  <a:lnTo>
                    <a:pt x="95" y="439"/>
                  </a:lnTo>
                  <a:lnTo>
                    <a:pt x="96" y="440"/>
                  </a:lnTo>
                  <a:lnTo>
                    <a:pt x="96" y="442"/>
                  </a:lnTo>
                  <a:lnTo>
                    <a:pt x="96" y="444"/>
                  </a:lnTo>
                  <a:lnTo>
                    <a:pt x="96" y="446"/>
                  </a:lnTo>
                  <a:lnTo>
                    <a:pt x="96" y="447"/>
                  </a:lnTo>
                  <a:lnTo>
                    <a:pt x="98" y="448"/>
                  </a:lnTo>
                  <a:lnTo>
                    <a:pt x="99" y="450"/>
                  </a:lnTo>
                  <a:lnTo>
                    <a:pt x="101" y="451"/>
                  </a:lnTo>
                  <a:lnTo>
                    <a:pt x="103" y="452"/>
                  </a:lnTo>
                  <a:lnTo>
                    <a:pt x="105" y="452"/>
                  </a:lnTo>
                  <a:lnTo>
                    <a:pt x="106" y="451"/>
                  </a:lnTo>
                  <a:lnTo>
                    <a:pt x="108" y="451"/>
                  </a:lnTo>
                  <a:lnTo>
                    <a:pt x="109" y="450"/>
                  </a:lnTo>
                  <a:lnTo>
                    <a:pt x="110" y="448"/>
                  </a:lnTo>
                  <a:lnTo>
                    <a:pt x="113" y="447"/>
                  </a:lnTo>
                  <a:lnTo>
                    <a:pt x="115" y="446"/>
                  </a:lnTo>
                  <a:lnTo>
                    <a:pt x="116" y="446"/>
                  </a:lnTo>
                  <a:lnTo>
                    <a:pt x="117" y="444"/>
                  </a:lnTo>
                  <a:lnTo>
                    <a:pt x="120" y="443"/>
                  </a:lnTo>
                  <a:lnTo>
                    <a:pt x="122" y="442"/>
                  </a:lnTo>
                  <a:lnTo>
                    <a:pt x="125" y="440"/>
                  </a:lnTo>
                  <a:lnTo>
                    <a:pt x="126" y="439"/>
                  </a:lnTo>
                  <a:lnTo>
                    <a:pt x="127" y="438"/>
                  </a:lnTo>
                  <a:lnTo>
                    <a:pt x="129" y="436"/>
                  </a:lnTo>
                  <a:lnTo>
                    <a:pt x="132" y="435"/>
                  </a:lnTo>
                  <a:lnTo>
                    <a:pt x="133" y="435"/>
                  </a:lnTo>
                  <a:lnTo>
                    <a:pt x="134" y="434"/>
                  </a:lnTo>
                  <a:lnTo>
                    <a:pt x="136" y="432"/>
                  </a:lnTo>
                  <a:lnTo>
                    <a:pt x="137" y="431"/>
                  </a:lnTo>
                  <a:lnTo>
                    <a:pt x="140" y="430"/>
                  </a:lnTo>
                  <a:lnTo>
                    <a:pt x="142" y="429"/>
                  </a:lnTo>
                  <a:lnTo>
                    <a:pt x="143" y="429"/>
                  </a:lnTo>
                  <a:lnTo>
                    <a:pt x="144" y="427"/>
                  </a:lnTo>
                  <a:lnTo>
                    <a:pt x="146" y="426"/>
                  </a:lnTo>
                  <a:lnTo>
                    <a:pt x="147" y="425"/>
                  </a:lnTo>
                  <a:lnTo>
                    <a:pt x="150" y="425"/>
                  </a:lnTo>
                  <a:lnTo>
                    <a:pt x="151" y="423"/>
                  </a:lnTo>
                  <a:lnTo>
                    <a:pt x="153" y="422"/>
                  </a:lnTo>
                  <a:lnTo>
                    <a:pt x="154" y="421"/>
                  </a:lnTo>
                  <a:lnTo>
                    <a:pt x="156" y="419"/>
                  </a:lnTo>
                  <a:lnTo>
                    <a:pt x="158" y="418"/>
                  </a:lnTo>
                  <a:lnTo>
                    <a:pt x="160" y="418"/>
                  </a:lnTo>
                  <a:lnTo>
                    <a:pt x="161" y="417"/>
                  </a:lnTo>
                  <a:lnTo>
                    <a:pt x="163" y="415"/>
                  </a:lnTo>
                  <a:lnTo>
                    <a:pt x="164" y="414"/>
                  </a:lnTo>
                  <a:lnTo>
                    <a:pt x="167" y="413"/>
                  </a:lnTo>
                  <a:lnTo>
                    <a:pt x="168" y="413"/>
                  </a:lnTo>
                  <a:lnTo>
                    <a:pt x="171" y="410"/>
                  </a:lnTo>
                  <a:lnTo>
                    <a:pt x="173" y="412"/>
                  </a:lnTo>
                  <a:lnTo>
                    <a:pt x="175" y="414"/>
                  </a:lnTo>
                  <a:lnTo>
                    <a:pt x="177" y="415"/>
                  </a:lnTo>
                  <a:lnTo>
                    <a:pt x="178" y="417"/>
                  </a:lnTo>
                  <a:lnTo>
                    <a:pt x="180" y="418"/>
                  </a:lnTo>
                  <a:lnTo>
                    <a:pt x="183" y="421"/>
                  </a:lnTo>
                  <a:lnTo>
                    <a:pt x="187" y="425"/>
                  </a:lnTo>
                  <a:lnTo>
                    <a:pt x="190" y="427"/>
                  </a:lnTo>
                  <a:lnTo>
                    <a:pt x="191" y="429"/>
                  </a:lnTo>
                  <a:lnTo>
                    <a:pt x="192" y="430"/>
                  </a:lnTo>
                  <a:lnTo>
                    <a:pt x="194" y="431"/>
                  </a:lnTo>
                  <a:lnTo>
                    <a:pt x="197" y="434"/>
                  </a:lnTo>
                  <a:lnTo>
                    <a:pt x="201" y="438"/>
                  </a:lnTo>
                  <a:lnTo>
                    <a:pt x="202" y="439"/>
                  </a:lnTo>
                  <a:lnTo>
                    <a:pt x="204" y="440"/>
                  </a:lnTo>
                  <a:lnTo>
                    <a:pt x="207" y="442"/>
                  </a:lnTo>
                  <a:lnTo>
                    <a:pt x="208" y="444"/>
                  </a:lnTo>
                  <a:lnTo>
                    <a:pt x="211" y="446"/>
                  </a:lnTo>
                  <a:lnTo>
                    <a:pt x="214" y="447"/>
                  </a:lnTo>
                  <a:lnTo>
                    <a:pt x="216" y="450"/>
                  </a:lnTo>
                  <a:lnTo>
                    <a:pt x="219" y="451"/>
                  </a:lnTo>
                  <a:lnTo>
                    <a:pt x="221" y="452"/>
                  </a:lnTo>
                  <a:lnTo>
                    <a:pt x="224" y="455"/>
                  </a:lnTo>
                  <a:lnTo>
                    <a:pt x="228" y="457"/>
                  </a:lnTo>
                  <a:lnTo>
                    <a:pt x="231" y="460"/>
                  </a:lnTo>
                  <a:lnTo>
                    <a:pt x="233" y="463"/>
                  </a:lnTo>
                  <a:lnTo>
                    <a:pt x="238" y="465"/>
                  </a:lnTo>
                  <a:lnTo>
                    <a:pt x="240" y="468"/>
                  </a:lnTo>
                  <a:lnTo>
                    <a:pt x="243" y="470"/>
                  </a:lnTo>
                  <a:lnTo>
                    <a:pt x="248" y="474"/>
                  </a:lnTo>
                  <a:lnTo>
                    <a:pt x="252" y="472"/>
                  </a:lnTo>
                  <a:lnTo>
                    <a:pt x="253" y="472"/>
                  </a:lnTo>
                  <a:lnTo>
                    <a:pt x="255" y="472"/>
                  </a:lnTo>
                  <a:lnTo>
                    <a:pt x="256" y="472"/>
                  </a:lnTo>
                  <a:lnTo>
                    <a:pt x="260" y="472"/>
                  </a:lnTo>
                  <a:lnTo>
                    <a:pt x="262" y="472"/>
                  </a:lnTo>
                  <a:lnTo>
                    <a:pt x="263" y="472"/>
                  </a:lnTo>
                  <a:lnTo>
                    <a:pt x="266" y="472"/>
                  </a:lnTo>
                  <a:lnTo>
                    <a:pt x="267" y="472"/>
                  </a:lnTo>
                  <a:lnTo>
                    <a:pt x="269" y="472"/>
                  </a:lnTo>
                  <a:lnTo>
                    <a:pt x="270" y="473"/>
                  </a:lnTo>
                  <a:lnTo>
                    <a:pt x="270" y="476"/>
                  </a:lnTo>
                  <a:lnTo>
                    <a:pt x="270" y="477"/>
                  </a:lnTo>
                  <a:lnTo>
                    <a:pt x="270" y="478"/>
                  </a:lnTo>
                  <a:lnTo>
                    <a:pt x="270" y="480"/>
                  </a:lnTo>
                  <a:lnTo>
                    <a:pt x="270" y="482"/>
                  </a:lnTo>
                  <a:lnTo>
                    <a:pt x="272" y="484"/>
                  </a:lnTo>
                  <a:lnTo>
                    <a:pt x="273" y="482"/>
                  </a:lnTo>
                  <a:lnTo>
                    <a:pt x="274" y="482"/>
                  </a:lnTo>
                  <a:lnTo>
                    <a:pt x="277" y="481"/>
                  </a:lnTo>
                  <a:lnTo>
                    <a:pt x="279" y="481"/>
                  </a:lnTo>
                  <a:lnTo>
                    <a:pt x="281" y="481"/>
                  </a:lnTo>
                  <a:lnTo>
                    <a:pt x="283" y="480"/>
                  </a:lnTo>
                  <a:lnTo>
                    <a:pt x="284" y="478"/>
                  </a:lnTo>
                  <a:lnTo>
                    <a:pt x="287" y="478"/>
                  </a:lnTo>
                  <a:lnTo>
                    <a:pt x="289" y="478"/>
                  </a:lnTo>
                  <a:lnTo>
                    <a:pt x="290" y="477"/>
                  </a:lnTo>
                  <a:lnTo>
                    <a:pt x="291" y="476"/>
                  </a:lnTo>
                  <a:lnTo>
                    <a:pt x="291" y="474"/>
                  </a:lnTo>
                  <a:lnTo>
                    <a:pt x="293" y="472"/>
                  </a:lnTo>
                  <a:lnTo>
                    <a:pt x="293" y="470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6" y="467"/>
                  </a:lnTo>
                  <a:lnTo>
                    <a:pt x="297" y="464"/>
                  </a:lnTo>
                  <a:lnTo>
                    <a:pt x="298" y="463"/>
                  </a:lnTo>
                  <a:lnTo>
                    <a:pt x="298" y="461"/>
                  </a:lnTo>
                  <a:lnTo>
                    <a:pt x="300" y="460"/>
                  </a:lnTo>
                  <a:lnTo>
                    <a:pt x="301" y="459"/>
                  </a:lnTo>
                  <a:lnTo>
                    <a:pt x="301" y="457"/>
                  </a:lnTo>
                  <a:lnTo>
                    <a:pt x="303" y="455"/>
                  </a:lnTo>
                  <a:lnTo>
                    <a:pt x="304" y="453"/>
                  </a:lnTo>
                  <a:lnTo>
                    <a:pt x="306" y="452"/>
                  </a:lnTo>
                  <a:lnTo>
                    <a:pt x="306" y="451"/>
                  </a:lnTo>
                  <a:lnTo>
                    <a:pt x="307" y="450"/>
                  </a:lnTo>
                  <a:lnTo>
                    <a:pt x="307" y="448"/>
                  </a:lnTo>
                  <a:lnTo>
                    <a:pt x="308" y="447"/>
                  </a:lnTo>
                  <a:lnTo>
                    <a:pt x="310" y="444"/>
                  </a:lnTo>
                  <a:lnTo>
                    <a:pt x="311" y="443"/>
                  </a:lnTo>
                  <a:lnTo>
                    <a:pt x="311" y="442"/>
                  </a:lnTo>
                  <a:lnTo>
                    <a:pt x="313" y="440"/>
                  </a:lnTo>
                  <a:lnTo>
                    <a:pt x="314" y="439"/>
                  </a:lnTo>
                  <a:lnTo>
                    <a:pt x="314" y="438"/>
                  </a:lnTo>
                  <a:lnTo>
                    <a:pt x="315" y="435"/>
                  </a:lnTo>
                  <a:lnTo>
                    <a:pt x="321" y="436"/>
                  </a:lnTo>
                  <a:lnTo>
                    <a:pt x="322" y="436"/>
                  </a:lnTo>
                  <a:lnTo>
                    <a:pt x="325" y="436"/>
                  </a:lnTo>
                  <a:lnTo>
                    <a:pt x="325" y="434"/>
                  </a:lnTo>
                  <a:lnTo>
                    <a:pt x="327" y="432"/>
                  </a:lnTo>
                  <a:lnTo>
                    <a:pt x="327" y="430"/>
                  </a:lnTo>
                  <a:lnTo>
                    <a:pt x="327" y="429"/>
                  </a:lnTo>
                  <a:lnTo>
                    <a:pt x="328" y="427"/>
                  </a:lnTo>
                  <a:lnTo>
                    <a:pt x="328" y="425"/>
                  </a:lnTo>
                  <a:lnTo>
                    <a:pt x="330" y="422"/>
                  </a:lnTo>
                  <a:lnTo>
                    <a:pt x="327" y="421"/>
                  </a:lnTo>
                  <a:lnTo>
                    <a:pt x="330" y="417"/>
                  </a:lnTo>
                  <a:lnTo>
                    <a:pt x="330" y="415"/>
                  </a:lnTo>
                  <a:lnTo>
                    <a:pt x="330" y="414"/>
                  </a:lnTo>
                  <a:lnTo>
                    <a:pt x="331" y="412"/>
                  </a:lnTo>
                  <a:lnTo>
                    <a:pt x="331" y="410"/>
                  </a:lnTo>
                  <a:lnTo>
                    <a:pt x="331" y="408"/>
                  </a:lnTo>
                  <a:lnTo>
                    <a:pt x="331" y="406"/>
                  </a:lnTo>
                  <a:lnTo>
                    <a:pt x="332" y="405"/>
                  </a:lnTo>
                  <a:lnTo>
                    <a:pt x="332" y="402"/>
                  </a:lnTo>
                  <a:lnTo>
                    <a:pt x="334" y="401"/>
                  </a:lnTo>
                  <a:lnTo>
                    <a:pt x="334" y="398"/>
                  </a:lnTo>
                  <a:lnTo>
                    <a:pt x="334" y="397"/>
                  </a:lnTo>
                  <a:lnTo>
                    <a:pt x="335" y="395"/>
                  </a:lnTo>
                  <a:lnTo>
                    <a:pt x="335" y="393"/>
                  </a:lnTo>
                  <a:lnTo>
                    <a:pt x="337" y="392"/>
                  </a:lnTo>
                  <a:lnTo>
                    <a:pt x="337" y="389"/>
                  </a:lnTo>
                  <a:lnTo>
                    <a:pt x="337" y="388"/>
                  </a:lnTo>
                  <a:lnTo>
                    <a:pt x="338" y="387"/>
                  </a:lnTo>
                  <a:lnTo>
                    <a:pt x="338" y="384"/>
                  </a:lnTo>
                  <a:lnTo>
                    <a:pt x="338" y="383"/>
                  </a:lnTo>
                  <a:lnTo>
                    <a:pt x="339" y="381"/>
                  </a:lnTo>
                  <a:lnTo>
                    <a:pt x="339" y="380"/>
                  </a:lnTo>
                  <a:lnTo>
                    <a:pt x="339" y="377"/>
                  </a:lnTo>
                  <a:lnTo>
                    <a:pt x="338" y="376"/>
                  </a:lnTo>
                  <a:lnTo>
                    <a:pt x="337" y="376"/>
                  </a:lnTo>
                  <a:lnTo>
                    <a:pt x="337" y="374"/>
                  </a:lnTo>
                  <a:lnTo>
                    <a:pt x="337" y="372"/>
                  </a:lnTo>
                  <a:lnTo>
                    <a:pt x="338" y="370"/>
                  </a:lnTo>
                  <a:lnTo>
                    <a:pt x="338" y="368"/>
                  </a:lnTo>
                  <a:lnTo>
                    <a:pt x="338" y="367"/>
                  </a:lnTo>
                  <a:lnTo>
                    <a:pt x="338" y="366"/>
                  </a:lnTo>
                  <a:lnTo>
                    <a:pt x="338" y="364"/>
                  </a:lnTo>
                  <a:lnTo>
                    <a:pt x="338" y="362"/>
                  </a:lnTo>
                  <a:lnTo>
                    <a:pt x="338" y="360"/>
                  </a:lnTo>
                  <a:lnTo>
                    <a:pt x="338" y="358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9" y="353"/>
                  </a:lnTo>
                  <a:lnTo>
                    <a:pt x="339" y="351"/>
                  </a:lnTo>
                  <a:lnTo>
                    <a:pt x="339" y="350"/>
                  </a:lnTo>
                  <a:lnTo>
                    <a:pt x="339" y="347"/>
                  </a:lnTo>
                  <a:lnTo>
                    <a:pt x="339" y="346"/>
                  </a:lnTo>
                  <a:lnTo>
                    <a:pt x="339" y="343"/>
                  </a:lnTo>
                  <a:lnTo>
                    <a:pt x="339" y="342"/>
                  </a:lnTo>
                  <a:lnTo>
                    <a:pt x="339" y="339"/>
                  </a:lnTo>
                  <a:lnTo>
                    <a:pt x="339" y="338"/>
                  </a:lnTo>
                  <a:lnTo>
                    <a:pt x="339" y="337"/>
                  </a:lnTo>
                  <a:lnTo>
                    <a:pt x="339" y="334"/>
                  </a:lnTo>
                  <a:lnTo>
                    <a:pt x="339" y="333"/>
                  </a:lnTo>
                  <a:lnTo>
                    <a:pt x="339" y="330"/>
                  </a:lnTo>
                  <a:lnTo>
                    <a:pt x="344" y="328"/>
                  </a:lnTo>
                  <a:lnTo>
                    <a:pt x="347" y="330"/>
                  </a:lnTo>
                  <a:lnTo>
                    <a:pt x="351" y="333"/>
                  </a:lnTo>
                  <a:lnTo>
                    <a:pt x="354" y="336"/>
                  </a:lnTo>
                  <a:lnTo>
                    <a:pt x="355" y="337"/>
                  </a:lnTo>
                  <a:lnTo>
                    <a:pt x="358" y="338"/>
                  </a:lnTo>
                  <a:lnTo>
                    <a:pt x="361" y="339"/>
                  </a:lnTo>
                  <a:lnTo>
                    <a:pt x="362" y="343"/>
                  </a:lnTo>
                  <a:lnTo>
                    <a:pt x="366" y="346"/>
                  </a:lnTo>
                  <a:lnTo>
                    <a:pt x="368" y="347"/>
                  </a:lnTo>
                  <a:lnTo>
                    <a:pt x="371" y="347"/>
                  </a:lnTo>
                  <a:lnTo>
                    <a:pt x="372" y="349"/>
                  </a:lnTo>
                  <a:lnTo>
                    <a:pt x="373" y="350"/>
                  </a:lnTo>
                  <a:lnTo>
                    <a:pt x="375" y="351"/>
                  </a:lnTo>
                  <a:lnTo>
                    <a:pt x="378" y="353"/>
                  </a:lnTo>
                  <a:lnTo>
                    <a:pt x="379" y="353"/>
                  </a:lnTo>
                  <a:lnTo>
                    <a:pt x="380" y="354"/>
                  </a:lnTo>
                  <a:lnTo>
                    <a:pt x="383" y="355"/>
                  </a:lnTo>
                  <a:lnTo>
                    <a:pt x="385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5" y="362"/>
                  </a:lnTo>
                  <a:lnTo>
                    <a:pt x="399" y="363"/>
                  </a:lnTo>
                  <a:lnTo>
                    <a:pt x="402" y="366"/>
                  </a:lnTo>
                  <a:lnTo>
                    <a:pt x="404" y="368"/>
                  </a:lnTo>
                  <a:lnTo>
                    <a:pt x="407" y="372"/>
                  </a:lnTo>
                  <a:lnTo>
                    <a:pt x="412" y="368"/>
                  </a:lnTo>
                  <a:lnTo>
                    <a:pt x="413" y="367"/>
                  </a:lnTo>
                  <a:lnTo>
                    <a:pt x="414" y="366"/>
                  </a:lnTo>
                  <a:lnTo>
                    <a:pt x="416" y="364"/>
                  </a:lnTo>
                  <a:lnTo>
                    <a:pt x="419" y="363"/>
                  </a:lnTo>
                  <a:lnTo>
                    <a:pt x="420" y="362"/>
                  </a:lnTo>
                  <a:lnTo>
                    <a:pt x="421" y="362"/>
                  </a:lnTo>
                  <a:lnTo>
                    <a:pt x="423" y="359"/>
                  </a:lnTo>
                  <a:lnTo>
                    <a:pt x="424" y="359"/>
                  </a:lnTo>
                  <a:lnTo>
                    <a:pt x="426" y="358"/>
                  </a:lnTo>
                  <a:lnTo>
                    <a:pt x="427" y="357"/>
                  </a:lnTo>
                  <a:lnTo>
                    <a:pt x="429" y="355"/>
                  </a:lnTo>
                  <a:lnTo>
                    <a:pt x="430" y="354"/>
                  </a:lnTo>
                  <a:lnTo>
                    <a:pt x="433" y="353"/>
                  </a:lnTo>
                  <a:lnTo>
                    <a:pt x="434" y="351"/>
                  </a:lnTo>
                  <a:lnTo>
                    <a:pt x="436" y="350"/>
                  </a:lnTo>
                  <a:lnTo>
                    <a:pt x="437" y="347"/>
                  </a:lnTo>
                  <a:lnTo>
                    <a:pt x="437" y="346"/>
                  </a:lnTo>
                  <a:lnTo>
                    <a:pt x="437" y="345"/>
                  </a:lnTo>
                  <a:lnTo>
                    <a:pt x="437" y="343"/>
                  </a:lnTo>
                  <a:lnTo>
                    <a:pt x="437" y="341"/>
                  </a:lnTo>
                  <a:lnTo>
                    <a:pt x="440" y="341"/>
                  </a:lnTo>
                  <a:lnTo>
                    <a:pt x="441" y="339"/>
                  </a:lnTo>
                  <a:lnTo>
                    <a:pt x="443" y="339"/>
                  </a:lnTo>
                  <a:lnTo>
                    <a:pt x="445" y="339"/>
                  </a:lnTo>
                  <a:lnTo>
                    <a:pt x="448" y="338"/>
                  </a:lnTo>
                  <a:lnTo>
                    <a:pt x="450" y="338"/>
                  </a:lnTo>
                  <a:lnTo>
                    <a:pt x="451" y="338"/>
                  </a:lnTo>
                  <a:lnTo>
                    <a:pt x="454" y="338"/>
                  </a:lnTo>
                  <a:lnTo>
                    <a:pt x="457" y="338"/>
                  </a:lnTo>
                  <a:lnTo>
                    <a:pt x="460" y="336"/>
                  </a:lnTo>
                  <a:lnTo>
                    <a:pt x="461" y="337"/>
                  </a:lnTo>
                  <a:lnTo>
                    <a:pt x="462" y="337"/>
                  </a:lnTo>
                  <a:lnTo>
                    <a:pt x="464" y="338"/>
                  </a:lnTo>
                  <a:lnTo>
                    <a:pt x="467" y="334"/>
                  </a:lnTo>
                  <a:lnTo>
                    <a:pt x="467" y="333"/>
                  </a:lnTo>
                  <a:lnTo>
                    <a:pt x="468" y="332"/>
                  </a:lnTo>
                  <a:lnTo>
                    <a:pt x="468" y="329"/>
                  </a:lnTo>
                  <a:lnTo>
                    <a:pt x="470" y="328"/>
                  </a:lnTo>
                  <a:lnTo>
                    <a:pt x="470" y="326"/>
                  </a:lnTo>
                  <a:lnTo>
                    <a:pt x="471" y="325"/>
                  </a:lnTo>
                  <a:lnTo>
                    <a:pt x="472" y="319"/>
                  </a:lnTo>
                  <a:lnTo>
                    <a:pt x="478" y="321"/>
                  </a:lnTo>
                  <a:lnTo>
                    <a:pt x="479" y="320"/>
                  </a:lnTo>
                  <a:lnTo>
                    <a:pt x="482" y="320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8" y="319"/>
                  </a:lnTo>
                  <a:lnTo>
                    <a:pt x="491" y="319"/>
                  </a:lnTo>
                  <a:lnTo>
                    <a:pt x="492" y="319"/>
                  </a:lnTo>
                  <a:lnTo>
                    <a:pt x="494" y="317"/>
                  </a:lnTo>
                  <a:lnTo>
                    <a:pt x="496" y="317"/>
                  </a:lnTo>
                  <a:lnTo>
                    <a:pt x="498" y="317"/>
                  </a:lnTo>
                  <a:lnTo>
                    <a:pt x="501" y="316"/>
                  </a:lnTo>
                  <a:lnTo>
                    <a:pt x="502" y="316"/>
                  </a:lnTo>
                  <a:lnTo>
                    <a:pt x="505" y="316"/>
                  </a:lnTo>
                  <a:lnTo>
                    <a:pt x="506" y="315"/>
                  </a:lnTo>
                  <a:lnTo>
                    <a:pt x="508" y="315"/>
                  </a:lnTo>
                  <a:lnTo>
                    <a:pt x="511" y="313"/>
                  </a:lnTo>
                  <a:lnTo>
                    <a:pt x="512" y="312"/>
                  </a:lnTo>
                  <a:lnTo>
                    <a:pt x="513" y="312"/>
                  </a:lnTo>
                  <a:lnTo>
                    <a:pt x="515" y="309"/>
                  </a:lnTo>
                  <a:lnTo>
                    <a:pt x="516" y="309"/>
                  </a:lnTo>
                  <a:lnTo>
                    <a:pt x="518" y="308"/>
                  </a:lnTo>
                  <a:lnTo>
                    <a:pt x="520" y="307"/>
                  </a:lnTo>
                  <a:lnTo>
                    <a:pt x="525" y="307"/>
                  </a:lnTo>
                  <a:lnTo>
                    <a:pt x="526" y="309"/>
                  </a:lnTo>
                  <a:lnTo>
                    <a:pt x="526" y="312"/>
                  </a:lnTo>
                  <a:lnTo>
                    <a:pt x="527" y="313"/>
                  </a:lnTo>
                  <a:lnTo>
                    <a:pt x="527" y="315"/>
                  </a:lnTo>
                  <a:lnTo>
                    <a:pt x="529" y="317"/>
                  </a:lnTo>
                  <a:lnTo>
                    <a:pt x="530" y="319"/>
                  </a:lnTo>
                  <a:lnTo>
                    <a:pt x="530" y="320"/>
                  </a:lnTo>
                  <a:lnTo>
                    <a:pt x="532" y="321"/>
                  </a:lnTo>
                  <a:lnTo>
                    <a:pt x="532" y="324"/>
                  </a:lnTo>
                  <a:lnTo>
                    <a:pt x="533" y="325"/>
                  </a:lnTo>
                  <a:lnTo>
                    <a:pt x="535" y="326"/>
                  </a:lnTo>
                  <a:lnTo>
                    <a:pt x="535" y="328"/>
                  </a:lnTo>
                  <a:lnTo>
                    <a:pt x="536" y="330"/>
                  </a:lnTo>
                  <a:lnTo>
                    <a:pt x="536" y="332"/>
                  </a:lnTo>
                  <a:lnTo>
                    <a:pt x="537" y="334"/>
                  </a:lnTo>
                  <a:lnTo>
                    <a:pt x="539" y="336"/>
                  </a:lnTo>
                  <a:lnTo>
                    <a:pt x="539" y="337"/>
                  </a:lnTo>
                  <a:lnTo>
                    <a:pt x="540" y="339"/>
                  </a:lnTo>
                  <a:lnTo>
                    <a:pt x="542" y="341"/>
                  </a:lnTo>
                  <a:lnTo>
                    <a:pt x="543" y="342"/>
                  </a:lnTo>
                  <a:lnTo>
                    <a:pt x="544" y="343"/>
                  </a:lnTo>
                  <a:lnTo>
                    <a:pt x="546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52" y="343"/>
                  </a:lnTo>
                  <a:lnTo>
                    <a:pt x="553" y="343"/>
                  </a:lnTo>
                  <a:lnTo>
                    <a:pt x="552" y="341"/>
                  </a:lnTo>
                  <a:lnTo>
                    <a:pt x="553" y="339"/>
                  </a:lnTo>
                  <a:lnTo>
                    <a:pt x="554" y="338"/>
                  </a:lnTo>
                  <a:lnTo>
                    <a:pt x="557" y="338"/>
                  </a:lnTo>
                  <a:lnTo>
                    <a:pt x="559" y="338"/>
                  </a:lnTo>
                  <a:lnTo>
                    <a:pt x="560" y="338"/>
                  </a:lnTo>
                  <a:lnTo>
                    <a:pt x="563" y="338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70" y="338"/>
                  </a:lnTo>
                  <a:lnTo>
                    <a:pt x="571" y="338"/>
                  </a:lnTo>
                  <a:lnTo>
                    <a:pt x="574" y="337"/>
                  </a:lnTo>
                  <a:lnTo>
                    <a:pt x="573" y="336"/>
                  </a:lnTo>
                  <a:lnTo>
                    <a:pt x="573" y="333"/>
                  </a:lnTo>
                  <a:lnTo>
                    <a:pt x="571" y="332"/>
                  </a:lnTo>
                  <a:lnTo>
                    <a:pt x="571" y="330"/>
                  </a:lnTo>
                  <a:lnTo>
                    <a:pt x="570" y="329"/>
                  </a:lnTo>
                  <a:lnTo>
                    <a:pt x="568" y="328"/>
                  </a:lnTo>
                  <a:lnTo>
                    <a:pt x="568" y="326"/>
                  </a:lnTo>
                  <a:lnTo>
                    <a:pt x="567" y="324"/>
                  </a:lnTo>
                  <a:lnTo>
                    <a:pt x="567" y="322"/>
                  </a:lnTo>
                  <a:lnTo>
                    <a:pt x="566" y="321"/>
                  </a:lnTo>
                  <a:lnTo>
                    <a:pt x="566" y="320"/>
                  </a:lnTo>
                  <a:lnTo>
                    <a:pt x="563" y="319"/>
                  </a:lnTo>
                  <a:lnTo>
                    <a:pt x="563" y="316"/>
                  </a:lnTo>
                  <a:lnTo>
                    <a:pt x="561" y="315"/>
                  </a:lnTo>
                  <a:lnTo>
                    <a:pt x="560" y="313"/>
                  </a:lnTo>
                  <a:lnTo>
                    <a:pt x="559" y="312"/>
                  </a:lnTo>
                  <a:lnTo>
                    <a:pt x="557" y="312"/>
                  </a:lnTo>
                  <a:lnTo>
                    <a:pt x="554" y="308"/>
                  </a:lnTo>
                  <a:lnTo>
                    <a:pt x="552" y="308"/>
                  </a:lnTo>
                  <a:lnTo>
                    <a:pt x="550" y="307"/>
                  </a:lnTo>
                  <a:lnTo>
                    <a:pt x="549" y="304"/>
                  </a:lnTo>
                  <a:lnTo>
                    <a:pt x="547" y="303"/>
                  </a:lnTo>
                  <a:lnTo>
                    <a:pt x="544" y="303"/>
                  </a:lnTo>
                  <a:lnTo>
                    <a:pt x="543" y="303"/>
                  </a:lnTo>
                  <a:lnTo>
                    <a:pt x="540" y="303"/>
                  </a:lnTo>
                  <a:lnTo>
                    <a:pt x="539" y="301"/>
                  </a:lnTo>
                  <a:lnTo>
                    <a:pt x="537" y="299"/>
                  </a:lnTo>
                  <a:lnTo>
                    <a:pt x="535" y="296"/>
                  </a:lnTo>
                  <a:lnTo>
                    <a:pt x="536" y="294"/>
                  </a:lnTo>
                  <a:lnTo>
                    <a:pt x="537" y="292"/>
                  </a:lnTo>
                  <a:lnTo>
                    <a:pt x="539" y="291"/>
                  </a:lnTo>
                  <a:lnTo>
                    <a:pt x="540" y="290"/>
                  </a:lnTo>
                  <a:lnTo>
                    <a:pt x="542" y="288"/>
                  </a:lnTo>
                  <a:lnTo>
                    <a:pt x="540" y="284"/>
                  </a:lnTo>
                  <a:lnTo>
                    <a:pt x="546" y="284"/>
                  </a:lnTo>
                  <a:lnTo>
                    <a:pt x="547" y="284"/>
                  </a:lnTo>
                  <a:lnTo>
                    <a:pt x="550" y="284"/>
                  </a:lnTo>
                  <a:lnTo>
                    <a:pt x="550" y="281"/>
                  </a:lnTo>
                  <a:lnTo>
                    <a:pt x="549" y="278"/>
                  </a:lnTo>
                  <a:lnTo>
                    <a:pt x="549" y="277"/>
                  </a:lnTo>
                  <a:lnTo>
                    <a:pt x="549" y="275"/>
                  </a:lnTo>
                  <a:lnTo>
                    <a:pt x="549" y="274"/>
                  </a:lnTo>
                  <a:lnTo>
                    <a:pt x="547" y="271"/>
                  </a:lnTo>
                  <a:lnTo>
                    <a:pt x="547" y="270"/>
                  </a:lnTo>
                  <a:lnTo>
                    <a:pt x="546" y="267"/>
                  </a:lnTo>
                  <a:lnTo>
                    <a:pt x="546" y="266"/>
                  </a:lnTo>
                  <a:lnTo>
                    <a:pt x="544" y="265"/>
                  </a:lnTo>
                  <a:lnTo>
                    <a:pt x="543" y="263"/>
                  </a:lnTo>
                  <a:lnTo>
                    <a:pt x="542" y="262"/>
                  </a:lnTo>
                  <a:lnTo>
                    <a:pt x="542" y="261"/>
                  </a:lnTo>
                  <a:lnTo>
                    <a:pt x="540" y="260"/>
                  </a:lnTo>
                  <a:lnTo>
                    <a:pt x="540" y="257"/>
                  </a:lnTo>
                  <a:lnTo>
                    <a:pt x="539" y="254"/>
                  </a:lnTo>
                  <a:lnTo>
                    <a:pt x="539" y="253"/>
                  </a:lnTo>
                  <a:lnTo>
                    <a:pt x="539" y="252"/>
                  </a:lnTo>
                  <a:lnTo>
                    <a:pt x="540" y="250"/>
                  </a:lnTo>
                  <a:lnTo>
                    <a:pt x="540" y="248"/>
                  </a:lnTo>
                  <a:lnTo>
                    <a:pt x="540" y="246"/>
                  </a:lnTo>
                  <a:lnTo>
                    <a:pt x="540" y="243"/>
                  </a:lnTo>
                  <a:lnTo>
                    <a:pt x="539" y="239"/>
                  </a:lnTo>
                  <a:lnTo>
                    <a:pt x="539" y="236"/>
                  </a:lnTo>
                  <a:lnTo>
                    <a:pt x="539" y="235"/>
                  </a:lnTo>
                  <a:lnTo>
                    <a:pt x="539" y="233"/>
                  </a:lnTo>
                  <a:lnTo>
                    <a:pt x="537" y="231"/>
                  </a:lnTo>
                  <a:lnTo>
                    <a:pt x="537" y="229"/>
                  </a:lnTo>
                  <a:lnTo>
                    <a:pt x="536" y="227"/>
                  </a:lnTo>
                  <a:lnTo>
                    <a:pt x="536" y="225"/>
                  </a:lnTo>
                  <a:lnTo>
                    <a:pt x="535" y="224"/>
                  </a:lnTo>
                  <a:lnTo>
                    <a:pt x="535" y="222"/>
                  </a:lnTo>
                  <a:lnTo>
                    <a:pt x="535" y="220"/>
                  </a:lnTo>
                  <a:lnTo>
                    <a:pt x="535" y="219"/>
                  </a:lnTo>
                  <a:lnTo>
                    <a:pt x="535" y="216"/>
                  </a:lnTo>
                  <a:lnTo>
                    <a:pt x="533" y="215"/>
                  </a:lnTo>
                  <a:lnTo>
                    <a:pt x="533" y="214"/>
                  </a:lnTo>
                  <a:lnTo>
                    <a:pt x="533" y="211"/>
                  </a:lnTo>
                  <a:lnTo>
                    <a:pt x="533" y="210"/>
                  </a:lnTo>
                  <a:lnTo>
                    <a:pt x="533" y="207"/>
                  </a:lnTo>
                  <a:lnTo>
                    <a:pt x="533" y="206"/>
                  </a:lnTo>
                  <a:lnTo>
                    <a:pt x="532" y="201"/>
                  </a:lnTo>
                  <a:lnTo>
                    <a:pt x="532" y="197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2" y="191"/>
                  </a:lnTo>
                  <a:lnTo>
                    <a:pt x="530" y="190"/>
                  </a:lnTo>
                  <a:lnTo>
                    <a:pt x="530" y="187"/>
                  </a:lnTo>
                  <a:lnTo>
                    <a:pt x="530" y="186"/>
                  </a:lnTo>
                  <a:lnTo>
                    <a:pt x="530" y="184"/>
                  </a:lnTo>
                  <a:lnTo>
                    <a:pt x="530" y="182"/>
                  </a:lnTo>
                  <a:lnTo>
                    <a:pt x="530" y="180"/>
                  </a:lnTo>
                  <a:lnTo>
                    <a:pt x="530" y="178"/>
                  </a:lnTo>
                  <a:lnTo>
                    <a:pt x="530" y="177"/>
                  </a:lnTo>
                  <a:lnTo>
                    <a:pt x="530" y="174"/>
                  </a:lnTo>
                  <a:lnTo>
                    <a:pt x="530" y="173"/>
                  </a:lnTo>
                  <a:lnTo>
                    <a:pt x="529" y="167"/>
                  </a:lnTo>
                  <a:lnTo>
                    <a:pt x="523" y="167"/>
                  </a:lnTo>
                  <a:lnTo>
                    <a:pt x="518" y="167"/>
                  </a:lnTo>
                  <a:lnTo>
                    <a:pt x="513" y="167"/>
                  </a:lnTo>
                  <a:lnTo>
                    <a:pt x="508" y="167"/>
                  </a:lnTo>
                  <a:lnTo>
                    <a:pt x="505" y="163"/>
                  </a:lnTo>
                  <a:lnTo>
                    <a:pt x="505" y="161"/>
                  </a:lnTo>
                  <a:lnTo>
                    <a:pt x="506" y="160"/>
                  </a:lnTo>
                  <a:lnTo>
                    <a:pt x="508" y="159"/>
                  </a:lnTo>
                  <a:lnTo>
                    <a:pt x="509" y="159"/>
                  </a:lnTo>
                  <a:lnTo>
                    <a:pt x="511" y="157"/>
                  </a:lnTo>
                  <a:lnTo>
                    <a:pt x="512" y="155"/>
                  </a:lnTo>
                  <a:lnTo>
                    <a:pt x="506" y="153"/>
                  </a:lnTo>
                  <a:lnTo>
                    <a:pt x="502" y="151"/>
                  </a:lnTo>
                  <a:lnTo>
                    <a:pt x="496" y="150"/>
                  </a:lnTo>
                  <a:lnTo>
                    <a:pt x="494" y="148"/>
                  </a:lnTo>
                  <a:lnTo>
                    <a:pt x="489" y="150"/>
                  </a:lnTo>
                  <a:lnTo>
                    <a:pt x="491" y="146"/>
                  </a:lnTo>
                  <a:lnTo>
                    <a:pt x="495" y="142"/>
                  </a:lnTo>
                  <a:lnTo>
                    <a:pt x="495" y="138"/>
                  </a:lnTo>
                  <a:lnTo>
                    <a:pt x="499" y="138"/>
                  </a:lnTo>
                  <a:lnTo>
                    <a:pt x="501" y="136"/>
                  </a:lnTo>
                  <a:lnTo>
                    <a:pt x="502" y="135"/>
                  </a:lnTo>
                  <a:lnTo>
                    <a:pt x="505" y="132"/>
                  </a:lnTo>
                  <a:lnTo>
                    <a:pt x="509" y="130"/>
                  </a:lnTo>
                  <a:lnTo>
                    <a:pt x="512" y="129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6" y="126"/>
                  </a:lnTo>
                  <a:lnTo>
                    <a:pt x="518" y="125"/>
                  </a:lnTo>
                  <a:lnTo>
                    <a:pt x="519" y="123"/>
                  </a:lnTo>
                  <a:lnTo>
                    <a:pt x="518" y="122"/>
                  </a:lnTo>
                  <a:lnTo>
                    <a:pt x="518" y="119"/>
                  </a:lnTo>
                  <a:lnTo>
                    <a:pt x="516" y="118"/>
                  </a:lnTo>
                  <a:lnTo>
                    <a:pt x="516" y="117"/>
                  </a:lnTo>
                  <a:lnTo>
                    <a:pt x="515" y="113"/>
                  </a:lnTo>
                  <a:lnTo>
                    <a:pt x="513" y="112"/>
                  </a:lnTo>
                  <a:lnTo>
                    <a:pt x="513" y="109"/>
                  </a:lnTo>
                  <a:lnTo>
                    <a:pt x="512" y="108"/>
                  </a:lnTo>
                  <a:lnTo>
                    <a:pt x="511" y="106"/>
                  </a:lnTo>
                  <a:lnTo>
                    <a:pt x="511" y="104"/>
                  </a:lnTo>
                  <a:lnTo>
                    <a:pt x="508" y="101"/>
                  </a:lnTo>
                  <a:lnTo>
                    <a:pt x="508" y="100"/>
                  </a:lnTo>
                  <a:lnTo>
                    <a:pt x="511" y="97"/>
                  </a:lnTo>
                  <a:lnTo>
                    <a:pt x="516" y="94"/>
                  </a:lnTo>
                  <a:lnTo>
                    <a:pt x="518" y="94"/>
                  </a:lnTo>
                  <a:lnTo>
                    <a:pt x="518" y="91"/>
                  </a:lnTo>
                  <a:lnTo>
                    <a:pt x="519" y="89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3" y="85"/>
                  </a:lnTo>
                  <a:lnTo>
                    <a:pt x="526" y="84"/>
                  </a:lnTo>
                  <a:lnTo>
                    <a:pt x="527" y="83"/>
                  </a:lnTo>
                  <a:lnTo>
                    <a:pt x="529" y="81"/>
                  </a:lnTo>
                  <a:lnTo>
                    <a:pt x="530" y="79"/>
                  </a:lnTo>
                  <a:lnTo>
                    <a:pt x="535" y="77"/>
                  </a:lnTo>
                  <a:lnTo>
                    <a:pt x="533" y="76"/>
                  </a:lnTo>
                  <a:lnTo>
                    <a:pt x="533" y="74"/>
                  </a:lnTo>
                  <a:lnTo>
                    <a:pt x="533" y="72"/>
                  </a:lnTo>
                  <a:lnTo>
                    <a:pt x="533" y="70"/>
                  </a:lnTo>
                  <a:lnTo>
                    <a:pt x="532" y="68"/>
                  </a:lnTo>
                  <a:lnTo>
                    <a:pt x="532" y="67"/>
                  </a:lnTo>
                  <a:lnTo>
                    <a:pt x="532" y="66"/>
                  </a:lnTo>
                  <a:lnTo>
                    <a:pt x="532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0" y="56"/>
                  </a:lnTo>
                  <a:lnTo>
                    <a:pt x="530" y="55"/>
                  </a:lnTo>
                  <a:lnTo>
                    <a:pt x="530" y="53"/>
                  </a:lnTo>
                  <a:lnTo>
                    <a:pt x="529" y="50"/>
                  </a:lnTo>
                  <a:lnTo>
                    <a:pt x="529" y="47"/>
                  </a:lnTo>
                  <a:lnTo>
                    <a:pt x="533" y="47"/>
                  </a:lnTo>
                  <a:lnTo>
                    <a:pt x="533" y="46"/>
                  </a:lnTo>
                  <a:lnTo>
                    <a:pt x="535" y="45"/>
                  </a:lnTo>
                  <a:lnTo>
                    <a:pt x="536" y="43"/>
                  </a:lnTo>
                  <a:lnTo>
                    <a:pt x="536" y="42"/>
                  </a:lnTo>
                  <a:lnTo>
                    <a:pt x="537" y="41"/>
                  </a:lnTo>
                  <a:lnTo>
                    <a:pt x="539" y="38"/>
                  </a:lnTo>
                  <a:lnTo>
                    <a:pt x="539" y="37"/>
                  </a:lnTo>
                  <a:lnTo>
                    <a:pt x="536" y="36"/>
                  </a:lnTo>
                  <a:lnTo>
                    <a:pt x="539" y="33"/>
                  </a:lnTo>
                  <a:lnTo>
                    <a:pt x="542" y="30"/>
                  </a:lnTo>
                  <a:lnTo>
                    <a:pt x="543" y="28"/>
                  </a:lnTo>
                  <a:lnTo>
                    <a:pt x="544" y="26"/>
                  </a:lnTo>
                  <a:lnTo>
                    <a:pt x="550" y="24"/>
                  </a:lnTo>
                  <a:lnTo>
                    <a:pt x="553" y="26"/>
                  </a:lnTo>
                  <a:lnTo>
                    <a:pt x="557" y="21"/>
                  </a:lnTo>
                  <a:lnTo>
                    <a:pt x="557" y="25"/>
                  </a:lnTo>
                  <a:lnTo>
                    <a:pt x="559" y="26"/>
                  </a:lnTo>
                  <a:lnTo>
                    <a:pt x="561" y="24"/>
                  </a:lnTo>
                  <a:lnTo>
                    <a:pt x="563" y="22"/>
                  </a:lnTo>
                  <a:lnTo>
                    <a:pt x="564" y="21"/>
                  </a:lnTo>
                  <a:lnTo>
                    <a:pt x="566" y="21"/>
                  </a:lnTo>
                  <a:lnTo>
                    <a:pt x="568" y="20"/>
                  </a:lnTo>
                  <a:lnTo>
                    <a:pt x="570" y="20"/>
                  </a:lnTo>
                  <a:lnTo>
                    <a:pt x="571" y="18"/>
                  </a:lnTo>
                  <a:lnTo>
                    <a:pt x="573" y="17"/>
                  </a:lnTo>
                  <a:lnTo>
                    <a:pt x="574" y="16"/>
                  </a:lnTo>
                  <a:lnTo>
                    <a:pt x="577" y="15"/>
                  </a:lnTo>
                  <a:lnTo>
                    <a:pt x="578" y="15"/>
                  </a:lnTo>
                  <a:lnTo>
                    <a:pt x="580" y="13"/>
                  </a:lnTo>
                  <a:lnTo>
                    <a:pt x="581" y="12"/>
                  </a:lnTo>
                  <a:lnTo>
                    <a:pt x="583" y="11"/>
                  </a:lnTo>
                  <a:lnTo>
                    <a:pt x="584" y="9"/>
                  </a:lnTo>
                  <a:lnTo>
                    <a:pt x="587" y="9"/>
                  </a:lnTo>
                  <a:lnTo>
                    <a:pt x="588" y="9"/>
                  </a:lnTo>
                  <a:lnTo>
                    <a:pt x="590" y="9"/>
                  </a:lnTo>
                  <a:lnTo>
                    <a:pt x="593" y="11"/>
                  </a:lnTo>
                  <a:lnTo>
                    <a:pt x="594" y="11"/>
                  </a:lnTo>
                  <a:lnTo>
                    <a:pt x="595" y="12"/>
                  </a:lnTo>
                  <a:lnTo>
                    <a:pt x="598" y="12"/>
                  </a:lnTo>
                  <a:lnTo>
                    <a:pt x="600" y="13"/>
                  </a:lnTo>
                  <a:lnTo>
                    <a:pt x="601" y="13"/>
                  </a:lnTo>
                  <a:lnTo>
                    <a:pt x="604" y="13"/>
                  </a:lnTo>
                  <a:lnTo>
                    <a:pt x="605" y="15"/>
                  </a:lnTo>
                  <a:lnTo>
                    <a:pt x="607" y="15"/>
                  </a:lnTo>
                  <a:lnTo>
                    <a:pt x="609" y="15"/>
                  </a:lnTo>
                  <a:lnTo>
                    <a:pt x="614" y="16"/>
                  </a:lnTo>
                  <a:lnTo>
                    <a:pt x="617" y="15"/>
                  </a:lnTo>
                  <a:lnTo>
                    <a:pt x="622" y="15"/>
                  </a:lnTo>
                  <a:lnTo>
                    <a:pt x="625" y="15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31" y="15"/>
                  </a:lnTo>
                  <a:lnTo>
                    <a:pt x="634" y="15"/>
                  </a:lnTo>
                  <a:lnTo>
                    <a:pt x="635" y="15"/>
                  </a:lnTo>
                  <a:lnTo>
                    <a:pt x="638" y="15"/>
                  </a:lnTo>
                  <a:lnTo>
                    <a:pt x="639" y="15"/>
                  </a:lnTo>
                  <a:lnTo>
                    <a:pt x="642" y="15"/>
                  </a:lnTo>
                  <a:lnTo>
                    <a:pt x="643" y="15"/>
                  </a:lnTo>
                  <a:lnTo>
                    <a:pt x="646" y="15"/>
                  </a:lnTo>
                  <a:lnTo>
                    <a:pt x="648" y="15"/>
                  </a:lnTo>
                  <a:lnTo>
                    <a:pt x="649" y="12"/>
                  </a:lnTo>
                  <a:lnTo>
                    <a:pt x="650" y="11"/>
                  </a:lnTo>
                  <a:lnTo>
                    <a:pt x="652" y="9"/>
                  </a:lnTo>
                  <a:lnTo>
                    <a:pt x="653" y="8"/>
                  </a:lnTo>
                  <a:lnTo>
                    <a:pt x="655" y="7"/>
                  </a:lnTo>
                  <a:lnTo>
                    <a:pt x="656" y="5"/>
                  </a:lnTo>
                  <a:lnTo>
                    <a:pt x="658" y="4"/>
                  </a:lnTo>
                  <a:lnTo>
                    <a:pt x="659" y="3"/>
                  </a:lnTo>
                  <a:lnTo>
                    <a:pt x="659" y="1"/>
                  </a:lnTo>
                  <a:lnTo>
                    <a:pt x="662" y="0"/>
                  </a:lnTo>
                  <a:lnTo>
                    <a:pt x="663" y="1"/>
                  </a:lnTo>
                  <a:lnTo>
                    <a:pt x="666" y="3"/>
                  </a:lnTo>
                  <a:lnTo>
                    <a:pt x="667" y="4"/>
                  </a:lnTo>
                  <a:lnTo>
                    <a:pt x="669" y="4"/>
                  </a:lnTo>
                  <a:lnTo>
                    <a:pt x="670" y="5"/>
                  </a:lnTo>
                  <a:lnTo>
                    <a:pt x="672" y="7"/>
                  </a:lnTo>
                  <a:lnTo>
                    <a:pt x="675" y="7"/>
                  </a:lnTo>
                  <a:lnTo>
                    <a:pt x="676" y="8"/>
                  </a:lnTo>
                  <a:lnTo>
                    <a:pt x="677" y="9"/>
                  </a:lnTo>
                  <a:lnTo>
                    <a:pt x="679" y="11"/>
                  </a:lnTo>
                  <a:lnTo>
                    <a:pt x="682" y="11"/>
                  </a:lnTo>
                  <a:lnTo>
                    <a:pt x="682" y="12"/>
                  </a:lnTo>
                  <a:lnTo>
                    <a:pt x="683" y="15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20"/>
                  </a:lnTo>
                  <a:lnTo>
                    <a:pt x="684" y="21"/>
                  </a:lnTo>
                  <a:lnTo>
                    <a:pt x="684" y="22"/>
                  </a:lnTo>
                  <a:lnTo>
                    <a:pt x="687" y="22"/>
                  </a:lnTo>
                  <a:lnTo>
                    <a:pt x="689" y="21"/>
                  </a:lnTo>
                  <a:lnTo>
                    <a:pt x="690" y="20"/>
                  </a:lnTo>
                  <a:lnTo>
                    <a:pt x="690" y="18"/>
                  </a:lnTo>
                  <a:lnTo>
                    <a:pt x="693" y="16"/>
                  </a:lnTo>
                  <a:lnTo>
                    <a:pt x="696" y="18"/>
                  </a:lnTo>
                  <a:lnTo>
                    <a:pt x="696" y="20"/>
                  </a:lnTo>
                  <a:lnTo>
                    <a:pt x="696" y="21"/>
                  </a:lnTo>
                  <a:lnTo>
                    <a:pt x="697" y="24"/>
                  </a:lnTo>
                  <a:lnTo>
                    <a:pt x="697" y="25"/>
                  </a:lnTo>
                  <a:lnTo>
                    <a:pt x="697" y="28"/>
                  </a:lnTo>
                  <a:lnTo>
                    <a:pt x="699" y="29"/>
                  </a:lnTo>
                  <a:lnTo>
                    <a:pt x="699" y="30"/>
                  </a:lnTo>
                  <a:lnTo>
                    <a:pt x="699" y="32"/>
                  </a:lnTo>
                  <a:lnTo>
                    <a:pt x="700" y="33"/>
                  </a:lnTo>
                  <a:lnTo>
                    <a:pt x="700" y="36"/>
                  </a:lnTo>
                  <a:lnTo>
                    <a:pt x="700" y="37"/>
                  </a:lnTo>
                  <a:lnTo>
                    <a:pt x="701" y="38"/>
                  </a:lnTo>
                  <a:lnTo>
                    <a:pt x="701" y="41"/>
                  </a:lnTo>
                  <a:lnTo>
                    <a:pt x="703" y="42"/>
                  </a:lnTo>
                  <a:lnTo>
                    <a:pt x="703" y="43"/>
                  </a:lnTo>
                  <a:lnTo>
                    <a:pt x="704" y="46"/>
                  </a:lnTo>
                  <a:lnTo>
                    <a:pt x="704" y="47"/>
                  </a:lnTo>
                  <a:lnTo>
                    <a:pt x="706" y="49"/>
                  </a:lnTo>
                  <a:lnTo>
                    <a:pt x="706" y="51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6"/>
                  </a:lnTo>
                  <a:lnTo>
                    <a:pt x="708" y="58"/>
                  </a:lnTo>
                  <a:lnTo>
                    <a:pt x="710" y="59"/>
                  </a:lnTo>
                  <a:lnTo>
                    <a:pt x="711" y="60"/>
                  </a:lnTo>
                  <a:lnTo>
                    <a:pt x="711" y="63"/>
                  </a:lnTo>
                  <a:lnTo>
                    <a:pt x="713" y="64"/>
                  </a:lnTo>
                  <a:lnTo>
                    <a:pt x="711" y="68"/>
                  </a:lnTo>
                  <a:lnTo>
                    <a:pt x="711" y="72"/>
                  </a:lnTo>
                  <a:lnTo>
                    <a:pt x="711" y="74"/>
                  </a:lnTo>
                  <a:lnTo>
                    <a:pt x="713" y="76"/>
                  </a:lnTo>
                  <a:lnTo>
                    <a:pt x="713" y="77"/>
                  </a:lnTo>
                  <a:lnTo>
                    <a:pt x="713" y="79"/>
                  </a:lnTo>
                  <a:lnTo>
                    <a:pt x="714" y="80"/>
                  </a:lnTo>
                  <a:lnTo>
                    <a:pt x="714" y="83"/>
                  </a:lnTo>
                  <a:lnTo>
                    <a:pt x="716" y="84"/>
                  </a:lnTo>
                  <a:lnTo>
                    <a:pt x="717" y="85"/>
                  </a:lnTo>
                  <a:lnTo>
                    <a:pt x="718" y="87"/>
                  </a:lnTo>
                  <a:lnTo>
                    <a:pt x="720" y="88"/>
                  </a:lnTo>
                  <a:lnTo>
                    <a:pt x="721" y="89"/>
                  </a:lnTo>
                  <a:lnTo>
                    <a:pt x="723" y="91"/>
                  </a:lnTo>
                  <a:lnTo>
                    <a:pt x="724" y="92"/>
                  </a:lnTo>
                  <a:lnTo>
                    <a:pt x="725" y="93"/>
                  </a:lnTo>
                  <a:lnTo>
                    <a:pt x="727" y="94"/>
                  </a:lnTo>
                  <a:lnTo>
                    <a:pt x="728" y="96"/>
                  </a:lnTo>
                  <a:lnTo>
                    <a:pt x="730" y="97"/>
                  </a:lnTo>
                  <a:lnTo>
                    <a:pt x="731" y="98"/>
                  </a:lnTo>
                  <a:lnTo>
                    <a:pt x="732" y="100"/>
                  </a:lnTo>
                  <a:lnTo>
                    <a:pt x="734" y="101"/>
                  </a:lnTo>
                  <a:lnTo>
                    <a:pt x="735" y="102"/>
                  </a:lnTo>
                  <a:lnTo>
                    <a:pt x="737" y="104"/>
                  </a:lnTo>
                  <a:lnTo>
                    <a:pt x="738" y="105"/>
                  </a:lnTo>
                  <a:lnTo>
                    <a:pt x="740" y="106"/>
                  </a:lnTo>
                  <a:lnTo>
                    <a:pt x="741" y="108"/>
                  </a:lnTo>
                  <a:lnTo>
                    <a:pt x="742" y="109"/>
                  </a:lnTo>
                  <a:lnTo>
                    <a:pt x="744" y="110"/>
                  </a:lnTo>
                  <a:lnTo>
                    <a:pt x="745" y="112"/>
                  </a:lnTo>
                  <a:lnTo>
                    <a:pt x="747" y="114"/>
                  </a:lnTo>
                  <a:lnTo>
                    <a:pt x="748" y="115"/>
                  </a:lnTo>
                  <a:lnTo>
                    <a:pt x="749" y="117"/>
                  </a:lnTo>
                  <a:lnTo>
                    <a:pt x="751" y="118"/>
                  </a:lnTo>
                  <a:lnTo>
                    <a:pt x="752" y="121"/>
                  </a:lnTo>
                  <a:lnTo>
                    <a:pt x="757" y="119"/>
                  </a:lnTo>
                  <a:lnTo>
                    <a:pt x="761" y="118"/>
                  </a:lnTo>
                  <a:lnTo>
                    <a:pt x="764" y="118"/>
                  </a:lnTo>
                  <a:lnTo>
                    <a:pt x="765" y="117"/>
                  </a:lnTo>
                  <a:lnTo>
                    <a:pt x="768" y="115"/>
                  </a:lnTo>
                  <a:lnTo>
                    <a:pt x="771" y="114"/>
                  </a:lnTo>
                  <a:lnTo>
                    <a:pt x="775" y="114"/>
                  </a:lnTo>
                  <a:lnTo>
                    <a:pt x="779" y="112"/>
                  </a:lnTo>
                  <a:lnTo>
                    <a:pt x="781" y="112"/>
                  </a:lnTo>
                  <a:lnTo>
                    <a:pt x="783" y="110"/>
                  </a:lnTo>
                  <a:lnTo>
                    <a:pt x="785" y="110"/>
                  </a:lnTo>
                  <a:lnTo>
                    <a:pt x="789" y="109"/>
                  </a:lnTo>
                  <a:lnTo>
                    <a:pt x="793" y="108"/>
                  </a:lnTo>
                  <a:lnTo>
                    <a:pt x="800" y="105"/>
                  </a:lnTo>
                  <a:lnTo>
                    <a:pt x="803" y="106"/>
                  </a:lnTo>
                  <a:lnTo>
                    <a:pt x="806" y="108"/>
                  </a:lnTo>
                  <a:lnTo>
                    <a:pt x="806" y="112"/>
                  </a:lnTo>
                  <a:lnTo>
                    <a:pt x="807" y="112"/>
                  </a:lnTo>
                  <a:lnTo>
                    <a:pt x="809" y="114"/>
                  </a:lnTo>
                  <a:lnTo>
                    <a:pt x="810" y="114"/>
                  </a:lnTo>
                  <a:lnTo>
                    <a:pt x="812" y="115"/>
                  </a:lnTo>
                  <a:lnTo>
                    <a:pt x="813" y="117"/>
                  </a:lnTo>
                  <a:lnTo>
                    <a:pt x="816" y="119"/>
                  </a:lnTo>
                  <a:lnTo>
                    <a:pt x="817" y="119"/>
                  </a:lnTo>
                  <a:lnTo>
                    <a:pt x="817" y="115"/>
                  </a:lnTo>
                  <a:lnTo>
                    <a:pt x="822" y="118"/>
                  </a:lnTo>
                  <a:lnTo>
                    <a:pt x="824" y="119"/>
                  </a:lnTo>
                  <a:lnTo>
                    <a:pt x="826" y="121"/>
                  </a:lnTo>
                  <a:lnTo>
                    <a:pt x="827" y="122"/>
                  </a:lnTo>
                  <a:lnTo>
                    <a:pt x="830" y="127"/>
                  </a:lnTo>
                  <a:lnTo>
                    <a:pt x="833" y="129"/>
                  </a:lnTo>
                  <a:lnTo>
                    <a:pt x="834" y="130"/>
                  </a:lnTo>
                  <a:lnTo>
                    <a:pt x="836" y="131"/>
                  </a:lnTo>
                  <a:lnTo>
                    <a:pt x="841" y="130"/>
                  </a:lnTo>
                  <a:lnTo>
                    <a:pt x="844" y="130"/>
                  </a:lnTo>
                  <a:lnTo>
                    <a:pt x="846" y="129"/>
                  </a:lnTo>
                  <a:lnTo>
                    <a:pt x="848" y="129"/>
                  </a:lnTo>
                  <a:lnTo>
                    <a:pt x="851" y="126"/>
                  </a:lnTo>
                  <a:lnTo>
                    <a:pt x="855" y="125"/>
                  </a:lnTo>
                  <a:lnTo>
                    <a:pt x="857" y="125"/>
                  </a:lnTo>
                  <a:lnTo>
                    <a:pt x="858" y="123"/>
                  </a:lnTo>
                  <a:lnTo>
                    <a:pt x="857" y="122"/>
                  </a:lnTo>
                  <a:lnTo>
                    <a:pt x="857" y="119"/>
                  </a:lnTo>
                  <a:lnTo>
                    <a:pt x="855" y="118"/>
                  </a:lnTo>
                  <a:lnTo>
                    <a:pt x="854" y="117"/>
                  </a:lnTo>
                  <a:lnTo>
                    <a:pt x="855" y="115"/>
                  </a:lnTo>
                  <a:lnTo>
                    <a:pt x="857" y="115"/>
                  </a:lnTo>
                  <a:lnTo>
                    <a:pt x="860" y="114"/>
                  </a:lnTo>
                  <a:lnTo>
                    <a:pt x="861" y="114"/>
                  </a:lnTo>
                  <a:lnTo>
                    <a:pt x="864" y="114"/>
                  </a:lnTo>
                  <a:lnTo>
                    <a:pt x="865" y="113"/>
                  </a:lnTo>
                  <a:lnTo>
                    <a:pt x="867" y="113"/>
                  </a:lnTo>
                  <a:lnTo>
                    <a:pt x="870" y="112"/>
                  </a:lnTo>
                  <a:lnTo>
                    <a:pt x="871" y="112"/>
                  </a:lnTo>
                  <a:lnTo>
                    <a:pt x="872" y="110"/>
                  </a:lnTo>
                  <a:lnTo>
                    <a:pt x="875" y="110"/>
                  </a:lnTo>
                  <a:lnTo>
                    <a:pt x="877" y="109"/>
                  </a:lnTo>
                  <a:lnTo>
                    <a:pt x="875" y="108"/>
                  </a:lnTo>
                  <a:lnTo>
                    <a:pt x="875" y="105"/>
                  </a:lnTo>
                  <a:lnTo>
                    <a:pt x="874" y="104"/>
                  </a:lnTo>
                  <a:lnTo>
                    <a:pt x="874" y="101"/>
                  </a:lnTo>
                  <a:lnTo>
                    <a:pt x="874" y="100"/>
                  </a:lnTo>
                  <a:lnTo>
                    <a:pt x="872" y="98"/>
                  </a:lnTo>
                  <a:lnTo>
                    <a:pt x="872" y="96"/>
                  </a:lnTo>
                  <a:lnTo>
                    <a:pt x="871" y="94"/>
                  </a:lnTo>
                  <a:lnTo>
                    <a:pt x="871" y="93"/>
                  </a:lnTo>
                  <a:lnTo>
                    <a:pt x="872" y="92"/>
                  </a:lnTo>
                  <a:lnTo>
                    <a:pt x="874" y="91"/>
                  </a:lnTo>
                  <a:lnTo>
                    <a:pt x="875" y="89"/>
                  </a:lnTo>
                  <a:lnTo>
                    <a:pt x="878" y="88"/>
                  </a:lnTo>
                  <a:lnTo>
                    <a:pt x="880" y="88"/>
                  </a:lnTo>
                  <a:lnTo>
                    <a:pt x="881" y="87"/>
                  </a:lnTo>
                  <a:lnTo>
                    <a:pt x="884" y="85"/>
                  </a:lnTo>
                  <a:lnTo>
                    <a:pt x="885" y="81"/>
                  </a:lnTo>
                  <a:lnTo>
                    <a:pt x="887" y="81"/>
                  </a:lnTo>
                  <a:lnTo>
                    <a:pt x="894" y="84"/>
                  </a:lnTo>
                  <a:lnTo>
                    <a:pt x="898" y="85"/>
                  </a:lnTo>
                  <a:lnTo>
                    <a:pt x="901" y="85"/>
                  </a:lnTo>
                  <a:lnTo>
                    <a:pt x="904" y="87"/>
                  </a:lnTo>
                  <a:lnTo>
                    <a:pt x="911" y="88"/>
                  </a:lnTo>
                  <a:lnTo>
                    <a:pt x="912" y="88"/>
                  </a:lnTo>
                  <a:lnTo>
                    <a:pt x="913" y="92"/>
                  </a:lnTo>
                  <a:lnTo>
                    <a:pt x="915" y="93"/>
                  </a:lnTo>
                  <a:lnTo>
                    <a:pt x="916" y="94"/>
                  </a:lnTo>
                  <a:lnTo>
                    <a:pt x="918" y="96"/>
                  </a:lnTo>
                  <a:lnTo>
                    <a:pt x="919" y="97"/>
                  </a:lnTo>
                  <a:lnTo>
                    <a:pt x="921" y="98"/>
                  </a:lnTo>
                  <a:lnTo>
                    <a:pt x="922" y="100"/>
                  </a:lnTo>
                  <a:lnTo>
                    <a:pt x="923" y="101"/>
                  </a:lnTo>
                  <a:lnTo>
                    <a:pt x="925" y="102"/>
                  </a:lnTo>
                  <a:lnTo>
                    <a:pt x="926" y="104"/>
                  </a:lnTo>
                  <a:lnTo>
                    <a:pt x="928" y="105"/>
                  </a:lnTo>
                  <a:lnTo>
                    <a:pt x="929" y="106"/>
                  </a:lnTo>
                  <a:lnTo>
                    <a:pt x="930" y="108"/>
                  </a:lnTo>
                  <a:lnTo>
                    <a:pt x="933" y="109"/>
                  </a:lnTo>
                  <a:lnTo>
                    <a:pt x="936" y="105"/>
                  </a:lnTo>
                  <a:lnTo>
                    <a:pt x="937" y="101"/>
                  </a:lnTo>
                  <a:lnTo>
                    <a:pt x="939" y="98"/>
                  </a:lnTo>
                  <a:lnTo>
                    <a:pt x="940" y="94"/>
                  </a:lnTo>
                  <a:lnTo>
                    <a:pt x="942" y="92"/>
                  </a:lnTo>
                  <a:lnTo>
                    <a:pt x="943" y="89"/>
                  </a:lnTo>
                  <a:lnTo>
                    <a:pt x="945" y="87"/>
                  </a:lnTo>
                  <a:lnTo>
                    <a:pt x="946" y="84"/>
                  </a:lnTo>
                  <a:lnTo>
                    <a:pt x="947" y="81"/>
                  </a:lnTo>
                  <a:lnTo>
                    <a:pt x="952" y="83"/>
                  </a:lnTo>
                  <a:lnTo>
                    <a:pt x="953" y="84"/>
                  </a:lnTo>
                  <a:lnTo>
                    <a:pt x="956" y="84"/>
                  </a:lnTo>
                  <a:lnTo>
                    <a:pt x="957" y="85"/>
                  </a:lnTo>
                  <a:lnTo>
                    <a:pt x="959" y="85"/>
                  </a:lnTo>
                  <a:lnTo>
                    <a:pt x="960" y="85"/>
                  </a:lnTo>
                  <a:lnTo>
                    <a:pt x="963" y="87"/>
                  </a:lnTo>
                  <a:lnTo>
                    <a:pt x="964" y="87"/>
                  </a:lnTo>
                  <a:lnTo>
                    <a:pt x="966" y="88"/>
                  </a:lnTo>
                  <a:lnTo>
                    <a:pt x="969" y="88"/>
                  </a:lnTo>
                  <a:lnTo>
                    <a:pt x="969" y="91"/>
                  </a:lnTo>
                  <a:lnTo>
                    <a:pt x="969" y="92"/>
                  </a:lnTo>
                  <a:lnTo>
                    <a:pt x="969" y="93"/>
                  </a:lnTo>
                  <a:lnTo>
                    <a:pt x="967" y="96"/>
                  </a:lnTo>
                  <a:lnTo>
                    <a:pt x="967" y="97"/>
                  </a:lnTo>
                  <a:lnTo>
                    <a:pt x="967" y="100"/>
                  </a:lnTo>
                  <a:lnTo>
                    <a:pt x="967" y="101"/>
                  </a:lnTo>
                  <a:lnTo>
                    <a:pt x="970" y="101"/>
                  </a:lnTo>
                  <a:lnTo>
                    <a:pt x="971" y="101"/>
                  </a:lnTo>
                  <a:lnTo>
                    <a:pt x="973" y="101"/>
                  </a:lnTo>
                  <a:lnTo>
                    <a:pt x="976" y="102"/>
                  </a:lnTo>
                  <a:lnTo>
                    <a:pt x="977" y="102"/>
                  </a:lnTo>
                  <a:lnTo>
                    <a:pt x="980" y="102"/>
                  </a:lnTo>
                  <a:lnTo>
                    <a:pt x="981" y="102"/>
                  </a:lnTo>
                  <a:lnTo>
                    <a:pt x="983" y="104"/>
                  </a:lnTo>
                  <a:lnTo>
                    <a:pt x="986" y="104"/>
                  </a:lnTo>
                  <a:lnTo>
                    <a:pt x="987" y="104"/>
                  </a:lnTo>
                  <a:lnTo>
                    <a:pt x="988" y="104"/>
                  </a:lnTo>
                  <a:lnTo>
                    <a:pt x="991" y="105"/>
                  </a:lnTo>
                  <a:lnTo>
                    <a:pt x="993" y="105"/>
                  </a:lnTo>
                  <a:lnTo>
                    <a:pt x="995" y="105"/>
                  </a:lnTo>
                  <a:lnTo>
                    <a:pt x="997" y="105"/>
                  </a:lnTo>
                  <a:lnTo>
                    <a:pt x="1001" y="106"/>
                  </a:lnTo>
                  <a:lnTo>
                    <a:pt x="1005" y="106"/>
                  </a:lnTo>
                  <a:lnTo>
                    <a:pt x="1007" y="108"/>
                  </a:lnTo>
                  <a:lnTo>
                    <a:pt x="1010" y="108"/>
                  </a:lnTo>
                  <a:lnTo>
                    <a:pt x="1011" y="108"/>
                  </a:lnTo>
                  <a:lnTo>
                    <a:pt x="1014" y="108"/>
                  </a:lnTo>
                  <a:lnTo>
                    <a:pt x="1015" y="108"/>
                  </a:lnTo>
                  <a:lnTo>
                    <a:pt x="1018" y="109"/>
                  </a:lnTo>
                  <a:lnTo>
                    <a:pt x="1019" y="109"/>
                  </a:lnTo>
                  <a:lnTo>
                    <a:pt x="1022" y="109"/>
                  </a:lnTo>
                  <a:lnTo>
                    <a:pt x="1024" y="109"/>
                  </a:lnTo>
                  <a:lnTo>
                    <a:pt x="1027" y="110"/>
                  </a:lnTo>
                  <a:lnTo>
                    <a:pt x="1028" y="110"/>
                  </a:lnTo>
                  <a:lnTo>
                    <a:pt x="1029" y="110"/>
                  </a:lnTo>
                  <a:lnTo>
                    <a:pt x="1032" y="110"/>
                  </a:lnTo>
                  <a:lnTo>
                    <a:pt x="1034" y="110"/>
                  </a:lnTo>
                  <a:lnTo>
                    <a:pt x="1036" y="112"/>
                  </a:lnTo>
                  <a:lnTo>
                    <a:pt x="1038" y="112"/>
                  </a:lnTo>
                  <a:lnTo>
                    <a:pt x="1039" y="112"/>
                  </a:lnTo>
                  <a:lnTo>
                    <a:pt x="1042" y="112"/>
                  </a:lnTo>
                  <a:lnTo>
                    <a:pt x="1044" y="112"/>
                  </a:lnTo>
                  <a:lnTo>
                    <a:pt x="1046" y="113"/>
                  </a:lnTo>
                  <a:lnTo>
                    <a:pt x="1049" y="113"/>
                  </a:lnTo>
                  <a:lnTo>
                    <a:pt x="1051" y="113"/>
                  </a:lnTo>
                  <a:lnTo>
                    <a:pt x="1052" y="113"/>
                  </a:lnTo>
                  <a:lnTo>
                    <a:pt x="1056" y="114"/>
                  </a:lnTo>
                  <a:lnTo>
                    <a:pt x="1053" y="117"/>
                  </a:lnTo>
                  <a:lnTo>
                    <a:pt x="1053" y="121"/>
                  </a:lnTo>
                  <a:lnTo>
                    <a:pt x="1052" y="123"/>
                  </a:lnTo>
                  <a:lnTo>
                    <a:pt x="1051" y="126"/>
                  </a:lnTo>
                  <a:lnTo>
                    <a:pt x="1049" y="130"/>
                  </a:lnTo>
                  <a:lnTo>
                    <a:pt x="1046" y="130"/>
                  </a:lnTo>
                  <a:lnTo>
                    <a:pt x="1041" y="134"/>
                  </a:lnTo>
                  <a:lnTo>
                    <a:pt x="1038" y="135"/>
                  </a:lnTo>
                  <a:lnTo>
                    <a:pt x="1038" y="136"/>
                  </a:lnTo>
                  <a:lnTo>
                    <a:pt x="1036" y="140"/>
                  </a:lnTo>
                  <a:lnTo>
                    <a:pt x="1036" y="142"/>
                  </a:lnTo>
                  <a:lnTo>
                    <a:pt x="1036" y="143"/>
                  </a:lnTo>
                  <a:lnTo>
                    <a:pt x="1036" y="146"/>
                  </a:lnTo>
                  <a:lnTo>
                    <a:pt x="1036" y="147"/>
                  </a:lnTo>
                  <a:lnTo>
                    <a:pt x="1035" y="148"/>
                  </a:lnTo>
                  <a:lnTo>
                    <a:pt x="1035" y="155"/>
                  </a:lnTo>
                  <a:lnTo>
                    <a:pt x="1041" y="156"/>
                  </a:lnTo>
                  <a:lnTo>
                    <a:pt x="1042" y="156"/>
                  </a:lnTo>
                  <a:lnTo>
                    <a:pt x="1045" y="156"/>
                  </a:lnTo>
                  <a:lnTo>
                    <a:pt x="1046" y="157"/>
                  </a:lnTo>
                  <a:lnTo>
                    <a:pt x="1049" y="157"/>
                  </a:lnTo>
                  <a:lnTo>
                    <a:pt x="1051" y="157"/>
                  </a:lnTo>
                  <a:lnTo>
                    <a:pt x="1052" y="157"/>
                  </a:lnTo>
                  <a:lnTo>
                    <a:pt x="1055" y="157"/>
                  </a:lnTo>
                  <a:lnTo>
                    <a:pt x="1056" y="156"/>
                  </a:lnTo>
                  <a:lnTo>
                    <a:pt x="1059" y="156"/>
                  </a:lnTo>
                  <a:lnTo>
                    <a:pt x="1060" y="156"/>
                  </a:lnTo>
                  <a:lnTo>
                    <a:pt x="1062" y="157"/>
                  </a:lnTo>
                  <a:lnTo>
                    <a:pt x="1063" y="159"/>
                  </a:lnTo>
                  <a:lnTo>
                    <a:pt x="1063" y="160"/>
                  </a:lnTo>
                  <a:lnTo>
                    <a:pt x="1063" y="161"/>
                  </a:lnTo>
                  <a:lnTo>
                    <a:pt x="1063" y="164"/>
                  </a:lnTo>
                  <a:lnTo>
                    <a:pt x="1063" y="165"/>
                  </a:lnTo>
                  <a:lnTo>
                    <a:pt x="1063" y="167"/>
                  </a:lnTo>
                  <a:lnTo>
                    <a:pt x="1063" y="168"/>
                  </a:lnTo>
                  <a:lnTo>
                    <a:pt x="1063" y="170"/>
                  </a:lnTo>
                  <a:lnTo>
                    <a:pt x="1063" y="172"/>
                  </a:lnTo>
                  <a:lnTo>
                    <a:pt x="1065" y="173"/>
                  </a:lnTo>
                  <a:lnTo>
                    <a:pt x="1065" y="176"/>
                  </a:lnTo>
                  <a:lnTo>
                    <a:pt x="1065" y="178"/>
                  </a:lnTo>
                  <a:lnTo>
                    <a:pt x="1066" y="178"/>
                  </a:lnTo>
                  <a:lnTo>
                    <a:pt x="1069" y="178"/>
                  </a:lnTo>
                  <a:lnTo>
                    <a:pt x="1070" y="178"/>
                  </a:lnTo>
                  <a:lnTo>
                    <a:pt x="1073" y="178"/>
                  </a:lnTo>
                  <a:lnTo>
                    <a:pt x="1075" y="178"/>
                  </a:lnTo>
                  <a:lnTo>
                    <a:pt x="1077" y="178"/>
                  </a:lnTo>
                  <a:lnTo>
                    <a:pt x="1080" y="178"/>
                  </a:lnTo>
                  <a:lnTo>
                    <a:pt x="1082" y="182"/>
                  </a:lnTo>
                  <a:lnTo>
                    <a:pt x="1082" y="185"/>
                  </a:lnTo>
                  <a:lnTo>
                    <a:pt x="1082" y="190"/>
                  </a:lnTo>
                  <a:lnTo>
                    <a:pt x="1082" y="191"/>
                  </a:lnTo>
                  <a:lnTo>
                    <a:pt x="1082" y="193"/>
                  </a:lnTo>
                  <a:lnTo>
                    <a:pt x="1083" y="195"/>
                  </a:lnTo>
                  <a:lnTo>
                    <a:pt x="1083" y="197"/>
                  </a:lnTo>
                  <a:lnTo>
                    <a:pt x="1083" y="198"/>
                  </a:lnTo>
                  <a:lnTo>
                    <a:pt x="1083" y="199"/>
                  </a:lnTo>
                  <a:lnTo>
                    <a:pt x="1083" y="202"/>
                  </a:lnTo>
                  <a:lnTo>
                    <a:pt x="1083" y="203"/>
                  </a:lnTo>
                  <a:lnTo>
                    <a:pt x="1083" y="205"/>
                  </a:lnTo>
                  <a:lnTo>
                    <a:pt x="1083" y="208"/>
                  </a:lnTo>
                  <a:lnTo>
                    <a:pt x="1085" y="211"/>
                  </a:lnTo>
                  <a:lnTo>
                    <a:pt x="1085" y="212"/>
                  </a:lnTo>
                  <a:lnTo>
                    <a:pt x="1085" y="215"/>
                  </a:lnTo>
                  <a:lnTo>
                    <a:pt x="1085" y="216"/>
                  </a:lnTo>
                  <a:lnTo>
                    <a:pt x="1085" y="219"/>
                  </a:lnTo>
                  <a:lnTo>
                    <a:pt x="1085" y="222"/>
                  </a:lnTo>
                  <a:lnTo>
                    <a:pt x="1086" y="225"/>
                  </a:lnTo>
                  <a:lnTo>
                    <a:pt x="1080" y="228"/>
                  </a:lnTo>
                  <a:lnTo>
                    <a:pt x="1076" y="231"/>
                  </a:lnTo>
                  <a:lnTo>
                    <a:pt x="1073" y="231"/>
                  </a:lnTo>
                  <a:lnTo>
                    <a:pt x="1072" y="232"/>
                  </a:lnTo>
                  <a:lnTo>
                    <a:pt x="1069" y="232"/>
                  </a:lnTo>
                  <a:lnTo>
                    <a:pt x="1068" y="233"/>
                  </a:lnTo>
                  <a:lnTo>
                    <a:pt x="1065" y="233"/>
                  </a:lnTo>
                  <a:lnTo>
                    <a:pt x="1063" y="232"/>
                  </a:lnTo>
                  <a:lnTo>
                    <a:pt x="1060" y="232"/>
                  </a:lnTo>
                  <a:lnTo>
                    <a:pt x="1059" y="232"/>
                  </a:lnTo>
                  <a:lnTo>
                    <a:pt x="1058" y="232"/>
                  </a:lnTo>
                  <a:lnTo>
                    <a:pt x="1055" y="232"/>
                  </a:lnTo>
                  <a:lnTo>
                    <a:pt x="1053" y="232"/>
                  </a:lnTo>
                  <a:lnTo>
                    <a:pt x="1051" y="232"/>
                  </a:lnTo>
                  <a:lnTo>
                    <a:pt x="1049" y="233"/>
                  </a:lnTo>
                  <a:lnTo>
                    <a:pt x="1048" y="235"/>
                  </a:lnTo>
                  <a:lnTo>
                    <a:pt x="1046" y="236"/>
                  </a:lnTo>
                  <a:lnTo>
                    <a:pt x="1041" y="233"/>
                  </a:lnTo>
                  <a:lnTo>
                    <a:pt x="1042" y="239"/>
                  </a:lnTo>
                  <a:lnTo>
                    <a:pt x="1044" y="241"/>
                  </a:lnTo>
                  <a:lnTo>
                    <a:pt x="1049" y="245"/>
                  </a:lnTo>
                  <a:lnTo>
                    <a:pt x="1042" y="246"/>
                  </a:lnTo>
                  <a:lnTo>
                    <a:pt x="1039" y="246"/>
                  </a:lnTo>
                  <a:lnTo>
                    <a:pt x="1038" y="246"/>
                  </a:lnTo>
                  <a:lnTo>
                    <a:pt x="1036" y="246"/>
                  </a:lnTo>
                  <a:lnTo>
                    <a:pt x="1032" y="248"/>
                  </a:lnTo>
                  <a:lnTo>
                    <a:pt x="1032" y="249"/>
                  </a:lnTo>
                  <a:lnTo>
                    <a:pt x="1034" y="250"/>
                  </a:lnTo>
                  <a:lnTo>
                    <a:pt x="1035" y="253"/>
                  </a:lnTo>
                  <a:lnTo>
                    <a:pt x="1035" y="254"/>
                  </a:lnTo>
                  <a:lnTo>
                    <a:pt x="1036" y="256"/>
                  </a:lnTo>
                  <a:lnTo>
                    <a:pt x="1036" y="257"/>
                  </a:lnTo>
                  <a:lnTo>
                    <a:pt x="1038" y="260"/>
                  </a:lnTo>
                  <a:lnTo>
                    <a:pt x="1038" y="261"/>
                  </a:lnTo>
                  <a:lnTo>
                    <a:pt x="1039" y="262"/>
                  </a:lnTo>
                  <a:lnTo>
                    <a:pt x="1041" y="265"/>
                  </a:lnTo>
                  <a:lnTo>
                    <a:pt x="1044" y="267"/>
                  </a:lnTo>
                  <a:lnTo>
                    <a:pt x="1044" y="273"/>
                  </a:lnTo>
                  <a:lnTo>
                    <a:pt x="1042" y="274"/>
                  </a:lnTo>
                  <a:lnTo>
                    <a:pt x="1042" y="277"/>
                  </a:lnTo>
                  <a:lnTo>
                    <a:pt x="1042" y="278"/>
                  </a:lnTo>
                  <a:lnTo>
                    <a:pt x="1042" y="279"/>
                  </a:lnTo>
                  <a:lnTo>
                    <a:pt x="1041" y="283"/>
                  </a:lnTo>
                  <a:lnTo>
                    <a:pt x="1041" y="286"/>
                  </a:lnTo>
                  <a:lnTo>
                    <a:pt x="1041" y="288"/>
                  </a:lnTo>
                  <a:lnTo>
                    <a:pt x="1039" y="290"/>
                  </a:lnTo>
                  <a:lnTo>
                    <a:pt x="1039" y="291"/>
                  </a:lnTo>
                  <a:lnTo>
                    <a:pt x="1039" y="294"/>
                  </a:lnTo>
                  <a:lnTo>
                    <a:pt x="1039" y="295"/>
                  </a:lnTo>
                  <a:lnTo>
                    <a:pt x="1039" y="296"/>
                  </a:lnTo>
                  <a:lnTo>
                    <a:pt x="1038" y="300"/>
                  </a:lnTo>
                  <a:lnTo>
                    <a:pt x="1038" y="304"/>
                  </a:lnTo>
                  <a:lnTo>
                    <a:pt x="1038" y="307"/>
                  </a:lnTo>
                  <a:lnTo>
                    <a:pt x="1036" y="312"/>
                  </a:lnTo>
                  <a:lnTo>
                    <a:pt x="1036" y="313"/>
                  </a:lnTo>
                  <a:lnTo>
                    <a:pt x="1036" y="315"/>
                  </a:lnTo>
                  <a:lnTo>
                    <a:pt x="1036" y="317"/>
                  </a:lnTo>
                  <a:lnTo>
                    <a:pt x="1035" y="319"/>
                  </a:lnTo>
                  <a:lnTo>
                    <a:pt x="1035" y="320"/>
                  </a:lnTo>
                  <a:lnTo>
                    <a:pt x="1035" y="322"/>
                  </a:lnTo>
                  <a:lnTo>
                    <a:pt x="1035" y="324"/>
                  </a:lnTo>
                  <a:lnTo>
                    <a:pt x="1035" y="326"/>
                  </a:lnTo>
                  <a:lnTo>
                    <a:pt x="1034" y="330"/>
                  </a:lnTo>
                  <a:lnTo>
                    <a:pt x="1034" y="333"/>
                  </a:lnTo>
                  <a:lnTo>
                    <a:pt x="1032" y="336"/>
                  </a:lnTo>
                  <a:lnTo>
                    <a:pt x="1032" y="342"/>
                  </a:lnTo>
                  <a:lnTo>
                    <a:pt x="1031" y="346"/>
                  </a:lnTo>
                  <a:lnTo>
                    <a:pt x="1029" y="347"/>
                  </a:lnTo>
                  <a:lnTo>
                    <a:pt x="1028" y="349"/>
                  </a:lnTo>
                  <a:lnTo>
                    <a:pt x="1028" y="350"/>
                  </a:lnTo>
                  <a:lnTo>
                    <a:pt x="1027" y="353"/>
                  </a:lnTo>
                  <a:lnTo>
                    <a:pt x="1027" y="354"/>
                  </a:lnTo>
                  <a:lnTo>
                    <a:pt x="1025" y="355"/>
                  </a:lnTo>
                  <a:lnTo>
                    <a:pt x="1025" y="357"/>
                  </a:lnTo>
                  <a:lnTo>
                    <a:pt x="1024" y="359"/>
                  </a:lnTo>
                  <a:lnTo>
                    <a:pt x="1022" y="360"/>
                  </a:lnTo>
                  <a:lnTo>
                    <a:pt x="1022" y="362"/>
                  </a:lnTo>
                  <a:lnTo>
                    <a:pt x="1021" y="364"/>
                  </a:lnTo>
                  <a:lnTo>
                    <a:pt x="1021" y="366"/>
                  </a:lnTo>
                  <a:lnTo>
                    <a:pt x="1019" y="367"/>
                  </a:lnTo>
                  <a:lnTo>
                    <a:pt x="1018" y="370"/>
                  </a:lnTo>
                  <a:lnTo>
                    <a:pt x="1015" y="375"/>
                  </a:lnTo>
                  <a:lnTo>
                    <a:pt x="1014" y="379"/>
                  </a:lnTo>
                  <a:lnTo>
                    <a:pt x="1012" y="381"/>
                  </a:lnTo>
                  <a:lnTo>
                    <a:pt x="1011" y="383"/>
                  </a:lnTo>
                  <a:lnTo>
                    <a:pt x="1011" y="384"/>
                  </a:lnTo>
                  <a:lnTo>
                    <a:pt x="1008" y="384"/>
                  </a:lnTo>
                  <a:lnTo>
                    <a:pt x="1007" y="384"/>
                  </a:lnTo>
                  <a:lnTo>
                    <a:pt x="1004" y="384"/>
                  </a:lnTo>
                  <a:lnTo>
                    <a:pt x="1003" y="383"/>
                  </a:lnTo>
                  <a:lnTo>
                    <a:pt x="1000" y="383"/>
                  </a:lnTo>
                  <a:lnTo>
                    <a:pt x="998" y="383"/>
                  </a:lnTo>
                  <a:lnTo>
                    <a:pt x="995" y="383"/>
                  </a:lnTo>
                  <a:lnTo>
                    <a:pt x="991" y="384"/>
                  </a:lnTo>
                  <a:lnTo>
                    <a:pt x="988" y="389"/>
                  </a:lnTo>
                  <a:lnTo>
                    <a:pt x="987" y="392"/>
                  </a:lnTo>
                  <a:lnTo>
                    <a:pt x="986" y="393"/>
                  </a:lnTo>
                  <a:lnTo>
                    <a:pt x="984" y="396"/>
                  </a:lnTo>
                  <a:lnTo>
                    <a:pt x="986" y="400"/>
                  </a:lnTo>
                  <a:lnTo>
                    <a:pt x="988" y="401"/>
                  </a:lnTo>
                  <a:lnTo>
                    <a:pt x="988" y="402"/>
                  </a:lnTo>
                  <a:lnTo>
                    <a:pt x="990" y="404"/>
                  </a:lnTo>
                  <a:lnTo>
                    <a:pt x="991" y="405"/>
                  </a:lnTo>
                  <a:lnTo>
                    <a:pt x="993" y="406"/>
                  </a:lnTo>
                  <a:lnTo>
                    <a:pt x="993" y="409"/>
                  </a:lnTo>
                  <a:lnTo>
                    <a:pt x="995" y="412"/>
                  </a:lnTo>
                  <a:lnTo>
                    <a:pt x="995" y="414"/>
                  </a:lnTo>
                  <a:lnTo>
                    <a:pt x="994" y="415"/>
                  </a:lnTo>
                  <a:lnTo>
                    <a:pt x="994" y="418"/>
                  </a:lnTo>
                  <a:lnTo>
                    <a:pt x="993" y="419"/>
                  </a:lnTo>
                  <a:lnTo>
                    <a:pt x="993" y="421"/>
                  </a:lnTo>
                  <a:lnTo>
                    <a:pt x="991" y="422"/>
                  </a:lnTo>
                  <a:lnTo>
                    <a:pt x="991" y="425"/>
                  </a:lnTo>
                  <a:lnTo>
                    <a:pt x="990" y="426"/>
                  </a:lnTo>
                  <a:lnTo>
                    <a:pt x="988" y="427"/>
                  </a:lnTo>
                  <a:lnTo>
                    <a:pt x="988" y="429"/>
                  </a:lnTo>
                  <a:lnTo>
                    <a:pt x="987" y="431"/>
                  </a:lnTo>
                  <a:lnTo>
                    <a:pt x="987" y="432"/>
                  </a:lnTo>
                  <a:lnTo>
                    <a:pt x="988" y="434"/>
                  </a:lnTo>
                  <a:lnTo>
                    <a:pt x="990" y="435"/>
                  </a:lnTo>
                  <a:lnTo>
                    <a:pt x="990" y="438"/>
                  </a:lnTo>
                  <a:lnTo>
                    <a:pt x="988" y="439"/>
                  </a:lnTo>
                  <a:lnTo>
                    <a:pt x="988" y="440"/>
                  </a:lnTo>
                  <a:lnTo>
                    <a:pt x="988" y="442"/>
                  </a:lnTo>
                  <a:lnTo>
                    <a:pt x="988" y="444"/>
                  </a:lnTo>
                  <a:lnTo>
                    <a:pt x="987" y="446"/>
                  </a:lnTo>
                  <a:lnTo>
                    <a:pt x="987" y="447"/>
                  </a:lnTo>
                  <a:lnTo>
                    <a:pt x="987" y="450"/>
                  </a:lnTo>
                  <a:lnTo>
                    <a:pt x="987" y="451"/>
                  </a:lnTo>
                  <a:lnTo>
                    <a:pt x="986" y="453"/>
                  </a:lnTo>
                  <a:lnTo>
                    <a:pt x="986" y="455"/>
                  </a:lnTo>
                  <a:lnTo>
                    <a:pt x="986" y="456"/>
                  </a:lnTo>
                  <a:lnTo>
                    <a:pt x="986" y="459"/>
                  </a:lnTo>
                  <a:lnTo>
                    <a:pt x="984" y="460"/>
                  </a:lnTo>
                  <a:lnTo>
                    <a:pt x="984" y="461"/>
                  </a:lnTo>
                  <a:lnTo>
                    <a:pt x="987" y="465"/>
                  </a:lnTo>
                  <a:lnTo>
                    <a:pt x="986" y="467"/>
                  </a:lnTo>
                  <a:lnTo>
                    <a:pt x="984" y="468"/>
                  </a:lnTo>
                  <a:lnTo>
                    <a:pt x="981" y="470"/>
                  </a:lnTo>
                  <a:lnTo>
                    <a:pt x="978" y="467"/>
                  </a:lnTo>
                  <a:lnTo>
                    <a:pt x="977" y="465"/>
                  </a:lnTo>
                  <a:lnTo>
                    <a:pt x="974" y="465"/>
                  </a:lnTo>
                  <a:lnTo>
                    <a:pt x="973" y="465"/>
                  </a:lnTo>
                  <a:lnTo>
                    <a:pt x="973" y="467"/>
                  </a:lnTo>
                  <a:lnTo>
                    <a:pt x="973" y="469"/>
                  </a:lnTo>
                  <a:lnTo>
                    <a:pt x="973" y="470"/>
                  </a:lnTo>
                  <a:lnTo>
                    <a:pt x="973" y="472"/>
                  </a:lnTo>
                  <a:lnTo>
                    <a:pt x="973" y="473"/>
                  </a:lnTo>
                  <a:lnTo>
                    <a:pt x="973" y="476"/>
                  </a:lnTo>
                  <a:lnTo>
                    <a:pt x="973" y="477"/>
                  </a:lnTo>
                  <a:lnTo>
                    <a:pt x="976" y="478"/>
                  </a:lnTo>
                  <a:lnTo>
                    <a:pt x="976" y="481"/>
                  </a:lnTo>
                  <a:lnTo>
                    <a:pt x="974" y="482"/>
                  </a:lnTo>
                  <a:lnTo>
                    <a:pt x="973" y="485"/>
                  </a:lnTo>
                  <a:lnTo>
                    <a:pt x="971" y="489"/>
                  </a:lnTo>
                  <a:lnTo>
                    <a:pt x="970" y="490"/>
                  </a:lnTo>
                  <a:lnTo>
                    <a:pt x="970" y="491"/>
                  </a:lnTo>
                  <a:lnTo>
                    <a:pt x="973" y="494"/>
                  </a:lnTo>
                  <a:lnTo>
                    <a:pt x="973" y="495"/>
                  </a:lnTo>
                  <a:lnTo>
                    <a:pt x="973" y="497"/>
                  </a:lnTo>
                  <a:lnTo>
                    <a:pt x="973" y="499"/>
                  </a:lnTo>
                  <a:lnTo>
                    <a:pt x="966" y="498"/>
                  </a:lnTo>
                  <a:lnTo>
                    <a:pt x="971" y="502"/>
                  </a:lnTo>
                  <a:lnTo>
                    <a:pt x="971" y="503"/>
                  </a:lnTo>
                  <a:lnTo>
                    <a:pt x="973" y="505"/>
                  </a:lnTo>
                  <a:lnTo>
                    <a:pt x="974" y="506"/>
                  </a:lnTo>
                  <a:lnTo>
                    <a:pt x="976" y="507"/>
                  </a:lnTo>
                  <a:lnTo>
                    <a:pt x="977" y="508"/>
                  </a:lnTo>
                  <a:lnTo>
                    <a:pt x="980" y="511"/>
                  </a:lnTo>
                  <a:lnTo>
                    <a:pt x="981" y="512"/>
                  </a:lnTo>
                  <a:lnTo>
                    <a:pt x="983" y="515"/>
                  </a:lnTo>
                  <a:lnTo>
                    <a:pt x="984" y="518"/>
                  </a:lnTo>
                  <a:lnTo>
                    <a:pt x="986" y="522"/>
                  </a:lnTo>
                  <a:lnTo>
                    <a:pt x="987" y="527"/>
                  </a:lnTo>
                  <a:lnTo>
                    <a:pt x="987" y="529"/>
                  </a:lnTo>
                  <a:lnTo>
                    <a:pt x="988" y="532"/>
                  </a:lnTo>
                  <a:lnTo>
                    <a:pt x="991" y="535"/>
                  </a:lnTo>
                  <a:lnTo>
                    <a:pt x="993" y="539"/>
                  </a:lnTo>
                  <a:lnTo>
                    <a:pt x="997" y="546"/>
                  </a:lnTo>
                  <a:lnTo>
                    <a:pt x="998" y="549"/>
                  </a:lnTo>
                  <a:lnTo>
                    <a:pt x="1003" y="553"/>
                  </a:lnTo>
                  <a:lnTo>
                    <a:pt x="1004" y="556"/>
                  </a:lnTo>
                  <a:lnTo>
                    <a:pt x="1011" y="562"/>
                  </a:lnTo>
                  <a:lnTo>
                    <a:pt x="1018" y="561"/>
                  </a:lnTo>
                  <a:lnTo>
                    <a:pt x="1021" y="561"/>
                  </a:lnTo>
                  <a:lnTo>
                    <a:pt x="1027" y="561"/>
                  </a:lnTo>
                  <a:lnTo>
                    <a:pt x="1029" y="560"/>
                  </a:lnTo>
                  <a:lnTo>
                    <a:pt x="1031" y="560"/>
                  </a:lnTo>
                  <a:lnTo>
                    <a:pt x="1035" y="560"/>
                  </a:lnTo>
                  <a:lnTo>
                    <a:pt x="1041" y="558"/>
                  </a:lnTo>
                  <a:lnTo>
                    <a:pt x="1046" y="558"/>
                  </a:lnTo>
                  <a:lnTo>
                    <a:pt x="1048" y="558"/>
                  </a:lnTo>
                  <a:lnTo>
                    <a:pt x="1051" y="558"/>
                  </a:lnTo>
                  <a:lnTo>
                    <a:pt x="1052" y="557"/>
                  </a:lnTo>
                  <a:lnTo>
                    <a:pt x="1056" y="557"/>
                  </a:lnTo>
                  <a:lnTo>
                    <a:pt x="1065" y="556"/>
                  </a:lnTo>
                  <a:lnTo>
                    <a:pt x="1068" y="552"/>
                  </a:lnTo>
                  <a:lnTo>
                    <a:pt x="1070" y="546"/>
                  </a:lnTo>
                  <a:lnTo>
                    <a:pt x="1072" y="543"/>
                  </a:lnTo>
                  <a:lnTo>
                    <a:pt x="1075" y="539"/>
                  </a:lnTo>
                  <a:lnTo>
                    <a:pt x="1076" y="533"/>
                  </a:lnTo>
                  <a:lnTo>
                    <a:pt x="1077" y="531"/>
                  </a:lnTo>
                  <a:lnTo>
                    <a:pt x="1079" y="528"/>
                  </a:lnTo>
                  <a:lnTo>
                    <a:pt x="1079" y="527"/>
                  </a:lnTo>
                  <a:lnTo>
                    <a:pt x="1080" y="526"/>
                  </a:lnTo>
                  <a:lnTo>
                    <a:pt x="1082" y="520"/>
                  </a:lnTo>
                  <a:lnTo>
                    <a:pt x="1085" y="516"/>
                  </a:lnTo>
                  <a:lnTo>
                    <a:pt x="1085" y="515"/>
                  </a:lnTo>
                  <a:lnTo>
                    <a:pt x="1086" y="512"/>
                  </a:lnTo>
                  <a:lnTo>
                    <a:pt x="1090" y="512"/>
                  </a:lnTo>
                  <a:lnTo>
                    <a:pt x="1097" y="512"/>
                  </a:lnTo>
                  <a:lnTo>
                    <a:pt x="1094" y="507"/>
                  </a:lnTo>
                  <a:lnTo>
                    <a:pt x="1096" y="506"/>
                  </a:lnTo>
                  <a:lnTo>
                    <a:pt x="1097" y="505"/>
                  </a:lnTo>
                  <a:lnTo>
                    <a:pt x="1097" y="503"/>
                  </a:lnTo>
                  <a:lnTo>
                    <a:pt x="1099" y="501"/>
                  </a:lnTo>
                  <a:lnTo>
                    <a:pt x="1100" y="498"/>
                  </a:lnTo>
                  <a:lnTo>
                    <a:pt x="1101" y="497"/>
                  </a:lnTo>
                  <a:lnTo>
                    <a:pt x="1103" y="494"/>
                  </a:lnTo>
                  <a:lnTo>
                    <a:pt x="1103" y="491"/>
                  </a:lnTo>
                  <a:lnTo>
                    <a:pt x="1104" y="490"/>
                  </a:lnTo>
                  <a:lnTo>
                    <a:pt x="1106" y="489"/>
                  </a:lnTo>
                  <a:lnTo>
                    <a:pt x="1106" y="486"/>
                  </a:lnTo>
                  <a:lnTo>
                    <a:pt x="1106" y="485"/>
                  </a:lnTo>
                  <a:lnTo>
                    <a:pt x="1107" y="484"/>
                  </a:lnTo>
                  <a:lnTo>
                    <a:pt x="1107" y="482"/>
                  </a:lnTo>
                  <a:lnTo>
                    <a:pt x="1107" y="480"/>
                  </a:lnTo>
                  <a:lnTo>
                    <a:pt x="1107" y="478"/>
                  </a:lnTo>
                  <a:lnTo>
                    <a:pt x="1104" y="476"/>
                  </a:lnTo>
                  <a:lnTo>
                    <a:pt x="1104" y="474"/>
                  </a:lnTo>
                  <a:lnTo>
                    <a:pt x="1106" y="472"/>
                  </a:lnTo>
                  <a:lnTo>
                    <a:pt x="1107" y="468"/>
                  </a:lnTo>
                  <a:lnTo>
                    <a:pt x="1109" y="465"/>
                  </a:lnTo>
                  <a:lnTo>
                    <a:pt x="1109" y="461"/>
                  </a:lnTo>
                  <a:lnTo>
                    <a:pt x="1109" y="460"/>
                  </a:lnTo>
                  <a:lnTo>
                    <a:pt x="1109" y="459"/>
                  </a:lnTo>
                  <a:lnTo>
                    <a:pt x="1110" y="456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0"/>
                  </a:lnTo>
                  <a:lnTo>
                    <a:pt x="1110" y="447"/>
                  </a:lnTo>
                  <a:lnTo>
                    <a:pt x="1110" y="438"/>
                  </a:lnTo>
                  <a:lnTo>
                    <a:pt x="1111" y="435"/>
                  </a:lnTo>
                  <a:lnTo>
                    <a:pt x="1113" y="431"/>
                  </a:lnTo>
                  <a:lnTo>
                    <a:pt x="1113" y="430"/>
                  </a:lnTo>
                  <a:lnTo>
                    <a:pt x="1114" y="427"/>
                  </a:lnTo>
                  <a:lnTo>
                    <a:pt x="1114" y="426"/>
                  </a:lnTo>
                  <a:lnTo>
                    <a:pt x="1116" y="425"/>
                  </a:lnTo>
                  <a:lnTo>
                    <a:pt x="1116" y="422"/>
                  </a:lnTo>
                  <a:lnTo>
                    <a:pt x="1117" y="421"/>
                  </a:lnTo>
                  <a:lnTo>
                    <a:pt x="1117" y="418"/>
                  </a:lnTo>
                  <a:lnTo>
                    <a:pt x="1118" y="415"/>
                  </a:lnTo>
                  <a:lnTo>
                    <a:pt x="1120" y="413"/>
                  </a:lnTo>
                  <a:lnTo>
                    <a:pt x="1120" y="412"/>
                  </a:lnTo>
                  <a:lnTo>
                    <a:pt x="1121" y="409"/>
                  </a:lnTo>
                  <a:lnTo>
                    <a:pt x="1123" y="406"/>
                  </a:lnTo>
                  <a:lnTo>
                    <a:pt x="1123" y="404"/>
                  </a:lnTo>
                  <a:lnTo>
                    <a:pt x="1123" y="401"/>
                  </a:lnTo>
                  <a:lnTo>
                    <a:pt x="1124" y="395"/>
                  </a:lnTo>
                  <a:lnTo>
                    <a:pt x="1127" y="395"/>
                  </a:lnTo>
                  <a:lnTo>
                    <a:pt x="1130" y="396"/>
                  </a:lnTo>
                  <a:lnTo>
                    <a:pt x="1133" y="396"/>
                  </a:lnTo>
                  <a:lnTo>
                    <a:pt x="1134" y="396"/>
                  </a:lnTo>
                  <a:lnTo>
                    <a:pt x="1135" y="396"/>
                  </a:lnTo>
                  <a:lnTo>
                    <a:pt x="1138" y="395"/>
                  </a:lnTo>
                  <a:lnTo>
                    <a:pt x="1140" y="395"/>
                  </a:lnTo>
                  <a:lnTo>
                    <a:pt x="1141" y="395"/>
                  </a:lnTo>
                  <a:lnTo>
                    <a:pt x="1144" y="395"/>
                  </a:lnTo>
                  <a:lnTo>
                    <a:pt x="1145" y="395"/>
                  </a:lnTo>
                  <a:lnTo>
                    <a:pt x="1147" y="393"/>
                  </a:lnTo>
                  <a:lnTo>
                    <a:pt x="1150" y="393"/>
                  </a:lnTo>
                  <a:lnTo>
                    <a:pt x="1151" y="393"/>
                  </a:lnTo>
                  <a:lnTo>
                    <a:pt x="1152" y="393"/>
                  </a:lnTo>
                  <a:lnTo>
                    <a:pt x="1155" y="393"/>
                  </a:lnTo>
                  <a:lnTo>
                    <a:pt x="1157" y="392"/>
                  </a:lnTo>
                  <a:lnTo>
                    <a:pt x="1159" y="392"/>
                  </a:lnTo>
                  <a:lnTo>
                    <a:pt x="1161" y="392"/>
                  </a:lnTo>
                  <a:lnTo>
                    <a:pt x="1162" y="392"/>
                  </a:lnTo>
                  <a:lnTo>
                    <a:pt x="1164" y="392"/>
                  </a:lnTo>
                  <a:lnTo>
                    <a:pt x="1167" y="391"/>
                  </a:lnTo>
                  <a:lnTo>
                    <a:pt x="1168" y="392"/>
                  </a:lnTo>
                  <a:lnTo>
                    <a:pt x="1168" y="393"/>
                  </a:lnTo>
                  <a:lnTo>
                    <a:pt x="1168" y="395"/>
                  </a:lnTo>
                  <a:lnTo>
                    <a:pt x="1168" y="397"/>
                  </a:lnTo>
                  <a:lnTo>
                    <a:pt x="1168" y="398"/>
                  </a:lnTo>
                  <a:lnTo>
                    <a:pt x="1168" y="400"/>
                  </a:lnTo>
                  <a:lnTo>
                    <a:pt x="1168" y="402"/>
                  </a:lnTo>
                  <a:lnTo>
                    <a:pt x="1168" y="404"/>
                  </a:lnTo>
                  <a:lnTo>
                    <a:pt x="1168" y="405"/>
                  </a:lnTo>
                  <a:lnTo>
                    <a:pt x="1168" y="406"/>
                  </a:lnTo>
                  <a:lnTo>
                    <a:pt x="1168" y="409"/>
                  </a:lnTo>
                  <a:lnTo>
                    <a:pt x="1169" y="410"/>
                  </a:lnTo>
                  <a:lnTo>
                    <a:pt x="1172" y="410"/>
                  </a:lnTo>
                  <a:lnTo>
                    <a:pt x="1178" y="412"/>
                  </a:lnTo>
                  <a:lnTo>
                    <a:pt x="1181" y="412"/>
                  </a:lnTo>
                  <a:lnTo>
                    <a:pt x="1183" y="412"/>
                  </a:lnTo>
                  <a:lnTo>
                    <a:pt x="1185" y="412"/>
                  </a:lnTo>
                  <a:lnTo>
                    <a:pt x="1188" y="410"/>
                  </a:lnTo>
                  <a:lnTo>
                    <a:pt x="1189" y="410"/>
                  </a:lnTo>
                  <a:lnTo>
                    <a:pt x="1189" y="409"/>
                  </a:lnTo>
                  <a:lnTo>
                    <a:pt x="1188" y="406"/>
                  </a:lnTo>
                  <a:lnTo>
                    <a:pt x="1188" y="405"/>
                  </a:lnTo>
                  <a:lnTo>
                    <a:pt x="1186" y="404"/>
                  </a:lnTo>
                  <a:lnTo>
                    <a:pt x="1185" y="402"/>
                  </a:lnTo>
                  <a:lnTo>
                    <a:pt x="1185" y="400"/>
                  </a:lnTo>
                  <a:lnTo>
                    <a:pt x="1188" y="400"/>
                  </a:lnTo>
                  <a:lnTo>
                    <a:pt x="1189" y="400"/>
                  </a:lnTo>
                  <a:lnTo>
                    <a:pt x="1192" y="400"/>
                  </a:lnTo>
                  <a:lnTo>
                    <a:pt x="1193" y="398"/>
                  </a:lnTo>
                  <a:lnTo>
                    <a:pt x="1196" y="398"/>
                  </a:lnTo>
                  <a:lnTo>
                    <a:pt x="1199" y="398"/>
                  </a:lnTo>
                  <a:lnTo>
                    <a:pt x="1205" y="397"/>
                  </a:lnTo>
                  <a:lnTo>
                    <a:pt x="1206" y="397"/>
                  </a:lnTo>
                  <a:lnTo>
                    <a:pt x="1209" y="397"/>
                  </a:lnTo>
                  <a:lnTo>
                    <a:pt x="1210" y="398"/>
                  </a:lnTo>
                  <a:lnTo>
                    <a:pt x="1215" y="398"/>
                  </a:lnTo>
                  <a:lnTo>
                    <a:pt x="1216" y="397"/>
                  </a:lnTo>
                  <a:lnTo>
                    <a:pt x="1222" y="398"/>
                  </a:lnTo>
                  <a:lnTo>
                    <a:pt x="1224" y="398"/>
                  </a:lnTo>
                  <a:lnTo>
                    <a:pt x="1226" y="398"/>
                  </a:lnTo>
                  <a:lnTo>
                    <a:pt x="1227" y="397"/>
                  </a:lnTo>
                  <a:lnTo>
                    <a:pt x="1227" y="396"/>
                  </a:lnTo>
                  <a:lnTo>
                    <a:pt x="1227" y="395"/>
                  </a:lnTo>
                  <a:lnTo>
                    <a:pt x="1229" y="393"/>
                  </a:lnTo>
                  <a:lnTo>
                    <a:pt x="1227" y="389"/>
                  </a:lnTo>
                  <a:lnTo>
                    <a:pt x="1232" y="388"/>
                  </a:lnTo>
                  <a:lnTo>
                    <a:pt x="1233" y="388"/>
                  </a:lnTo>
                  <a:lnTo>
                    <a:pt x="1234" y="385"/>
                  </a:lnTo>
                  <a:lnTo>
                    <a:pt x="1239" y="388"/>
                  </a:lnTo>
                  <a:lnTo>
                    <a:pt x="1240" y="389"/>
                  </a:lnTo>
                  <a:lnTo>
                    <a:pt x="1243" y="388"/>
                  </a:lnTo>
                  <a:lnTo>
                    <a:pt x="1246" y="388"/>
                  </a:lnTo>
                  <a:lnTo>
                    <a:pt x="1247" y="387"/>
                  </a:lnTo>
                  <a:lnTo>
                    <a:pt x="1249" y="387"/>
                  </a:lnTo>
                  <a:lnTo>
                    <a:pt x="1251" y="387"/>
                  </a:lnTo>
                  <a:lnTo>
                    <a:pt x="1254" y="385"/>
                  </a:lnTo>
                  <a:lnTo>
                    <a:pt x="1257" y="385"/>
                  </a:lnTo>
                  <a:lnTo>
                    <a:pt x="1258" y="384"/>
                  </a:lnTo>
                  <a:lnTo>
                    <a:pt x="1261" y="384"/>
                  </a:lnTo>
                  <a:lnTo>
                    <a:pt x="1263" y="384"/>
                  </a:lnTo>
                  <a:lnTo>
                    <a:pt x="1265" y="383"/>
                  </a:lnTo>
                  <a:lnTo>
                    <a:pt x="1267" y="383"/>
                  </a:lnTo>
                  <a:lnTo>
                    <a:pt x="1270" y="381"/>
                  </a:lnTo>
                  <a:lnTo>
                    <a:pt x="1271" y="381"/>
                  </a:lnTo>
                  <a:lnTo>
                    <a:pt x="1274" y="381"/>
                  </a:lnTo>
                  <a:lnTo>
                    <a:pt x="1275" y="380"/>
                  </a:lnTo>
                  <a:lnTo>
                    <a:pt x="1278" y="379"/>
                  </a:lnTo>
                  <a:lnTo>
                    <a:pt x="1280" y="379"/>
                  </a:lnTo>
                  <a:lnTo>
                    <a:pt x="1282" y="379"/>
                  </a:lnTo>
                  <a:lnTo>
                    <a:pt x="1284" y="377"/>
                  </a:lnTo>
                  <a:lnTo>
                    <a:pt x="1287" y="377"/>
                  </a:lnTo>
                  <a:lnTo>
                    <a:pt x="1288" y="376"/>
                  </a:lnTo>
                  <a:lnTo>
                    <a:pt x="1291" y="376"/>
                  </a:lnTo>
                  <a:lnTo>
                    <a:pt x="1292" y="376"/>
                  </a:lnTo>
                  <a:lnTo>
                    <a:pt x="1294" y="375"/>
                  </a:lnTo>
                  <a:lnTo>
                    <a:pt x="1295" y="375"/>
                  </a:lnTo>
                  <a:lnTo>
                    <a:pt x="1298" y="375"/>
                  </a:lnTo>
                  <a:lnTo>
                    <a:pt x="1299" y="374"/>
                  </a:lnTo>
                  <a:lnTo>
                    <a:pt x="1302" y="374"/>
                  </a:lnTo>
                  <a:lnTo>
                    <a:pt x="1304" y="372"/>
                  </a:lnTo>
                  <a:lnTo>
                    <a:pt x="1305" y="372"/>
                  </a:lnTo>
                  <a:lnTo>
                    <a:pt x="1309" y="371"/>
                  </a:lnTo>
                  <a:lnTo>
                    <a:pt x="1312" y="371"/>
                  </a:lnTo>
                  <a:lnTo>
                    <a:pt x="1314" y="370"/>
                  </a:lnTo>
                  <a:lnTo>
                    <a:pt x="1316" y="370"/>
                  </a:lnTo>
                  <a:lnTo>
                    <a:pt x="1318" y="370"/>
                  </a:lnTo>
                  <a:lnTo>
                    <a:pt x="1321" y="368"/>
                  </a:lnTo>
                  <a:lnTo>
                    <a:pt x="1322" y="368"/>
                  </a:lnTo>
                  <a:lnTo>
                    <a:pt x="1323" y="368"/>
                  </a:lnTo>
                  <a:lnTo>
                    <a:pt x="1326" y="368"/>
                  </a:lnTo>
                  <a:lnTo>
                    <a:pt x="1328" y="368"/>
                  </a:lnTo>
                  <a:lnTo>
                    <a:pt x="1331" y="368"/>
                  </a:lnTo>
                  <a:lnTo>
                    <a:pt x="1332" y="368"/>
                  </a:lnTo>
                  <a:lnTo>
                    <a:pt x="1335" y="367"/>
                  </a:lnTo>
                  <a:lnTo>
                    <a:pt x="1336" y="367"/>
                  </a:lnTo>
                  <a:lnTo>
                    <a:pt x="1338" y="366"/>
                  </a:lnTo>
                  <a:lnTo>
                    <a:pt x="1340" y="364"/>
                  </a:lnTo>
                  <a:lnTo>
                    <a:pt x="1342" y="363"/>
                  </a:lnTo>
                  <a:lnTo>
                    <a:pt x="1343" y="362"/>
                  </a:lnTo>
                  <a:lnTo>
                    <a:pt x="1345" y="360"/>
                  </a:lnTo>
                  <a:lnTo>
                    <a:pt x="1346" y="359"/>
                  </a:lnTo>
                  <a:lnTo>
                    <a:pt x="1347" y="360"/>
                  </a:lnTo>
                  <a:lnTo>
                    <a:pt x="1349" y="362"/>
                  </a:lnTo>
                  <a:lnTo>
                    <a:pt x="1350" y="363"/>
                  </a:lnTo>
                  <a:lnTo>
                    <a:pt x="1352" y="363"/>
                  </a:lnTo>
                  <a:lnTo>
                    <a:pt x="1353" y="364"/>
                  </a:lnTo>
                  <a:lnTo>
                    <a:pt x="1355" y="366"/>
                  </a:lnTo>
                  <a:lnTo>
                    <a:pt x="1353" y="370"/>
                  </a:lnTo>
                  <a:lnTo>
                    <a:pt x="1362" y="368"/>
                  </a:lnTo>
                  <a:lnTo>
                    <a:pt x="1362" y="372"/>
                  </a:lnTo>
                  <a:lnTo>
                    <a:pt x="1362" y="375"/>
                  </a:lnTo>
                  <a:lnTo>
                    <a:pt x="1360" y="376"/>
                  </a:lnTo>
                  <a:lnTo>
                    <a:pt x="1360" y="377"/>
                  </a:lnTo>
                  <a:lnTo>
                    <a:pt x="1360" y="379"/>
                  </a:lnTo>
                  <a:lnTo>
                    <a:pt x="1360" y="381"/>
                  </a:lnTo>
                  <a:lnTo>
                    <a:pt x="1360" y="383"/>
                  </a:lnTo>
                  <a:lnTo>
                    <a:pt x="1360" y="384"/>
                  </a:lnTo>
                  <a:lnTo>
                    <a:pt x="1360" y="385"/>
                  </a:lnTo>
                  <a:lnTo>
                    <a:pt x="1360" y="387"/>
                  </a:lnTo>
                  <a:lnTo>
                    <a:pt x="1360" y="389"/>
                  </a:lnTo>
                  <a:lnTo>
                    <a:pt x="1360" y="391"/>
                  </a:lnTo>
                  <a:lnTo>
                    <a:pt x="1360" y="395"/>
                  </a:lnTo>
                  <a:lnTo>
                    <a:pt x="1360" y="396"/>
                  </a:lnTo>
                  <a:lnTo>
                    <a:pt x="1359" y="401"/>
                  </a:lnTo>
                  <a:lnTo>
                    <a:pt x="1360" y="405"/>
                  </a:lnTo>
                  <a:lnTo>
                    <a:pt x="1360" y="406"/>
                  </a:lnTo>
                  <a:lnTo>
                    <a:pt x="1360" y="409"/>
                  </a:lnTo>
                  <a:lnTo>
                    <a:pt x="1360" y="410"/>
                  </a:lnTo>
                  <a:lnTo>
                    <a:pt x="1362" y="413"/>
                  </a:lnTo>
                  <a:lnTo>
                    <a:pt x="1362" y="415"/>
                  </a:lnTo>
                  <a:lnTo>
                    <a:pt x="1363" y="421"/>
                  </a:lnTo>
                  <a:lnTo>
                    <a:pt x="1367" y="418"/>
                  </a:lnTo>
                  <a:lnTo>
                    <a:pt x="1370" y="415"/>
                  </a:lnTo>
                  <a:lnTo>
                    <a:pt x="1372" y="414"/>
                  </a:lnTo>
                  <a:lnTo>
                    <a:pt x="1376" y="412"/>
                  </a:lnTo>
                  <a:lnTo>
                    <a:pt x="1379" y="409"/>
                  </a:lnTo>
                  <a:lnTo>
                    <a:pt x="1381" y="406"/>
                  </a:lnTo>
                  <a:lnTo>
                    <a:pt x="1384" y="405"/>
                  </a:lnTo>
                  <a:lnTo>
                    <a:pt x="1386" y="404"/>
                  </a:lnTo>
                  <a:lnTo>
                    <a:pt x="1387" y="402"/>
                  </a:lnTo>
                  <a:lnTo>
                    <a:pt x="1388" y="401"/>
                  </a:lnTo>
                  <a:lnTo>
                    <a:pt x="1390" y="400"/>
                  </a:lnTo>
                  <a:lnTo>
                    <a:pt x="1391" y="398"/>
                  </a:lnTo>
                  <a:lnTo>
                    <a:pt x="1393" y="397"/>
                  </a:lnTo>
                  <a:lnTo>
                    <a:pt x="1396" y="396"/>
                  </a:lnTo>
                  <a:lnTo>
                    <a:pt x="1401" y="392"/>
                  </a:lnTo>
                  <a:lnTo>
                    <a:pt x="1404" y="389"/>
                  </a:lnTo>
                  <a:lnTo>
                    <a:pt x="1408" y="387"/>
                  </a:lnTo>
                  <a:lnTo>
                    <a:pt x="1413" y="383"/>
                  </a:lnTo>
                  <a:lnTo>
                    <a:pt x="1417" y="380"/>
                  </a:lnTo>
                  <a:lnTo>
                    <a:pt x="1420" y="377"/>
                  </a:lnTo>
                  <a:lnTo>
                    <a:pt x="1421" y="376"/>
                  </a:lnTo>
                  <a:lnTo>
                    <a:pt x="1422" y="375"/>
                  </a:lnTo>
                  <a:lnTo>
                    <a:pt x="1425" y="374"/>
                  </a:lnTo>
                  <a:lnTo>
                    <a:pt x="1431" y="370"/>
                  </a:lnTo>
                  <a:lnTo>
                    <a:pt x="1434" y="368"/>
                  </a:lnTo>
                  <a:lnTo>
                    <a:pt x="1435" y="367"/>
                  </a:lnTo>
                  <a:lnTo>
                    <a:pt x="1438" y="366"/>
                  </a:lnTo>
                  <a:lnTo>
                    <a:pt x="1439" y="364"/>
                  </a:lnTo>
                  <a:lnTo>
                    <a:pt x="1441" y="363"/>
                  </a:lnTo>
                  <a:lnTo>
                    <a:pt x="1445" y="362"/>
                  </a:lnTo>
                  <a:lnTo>
                    <a:pt x="1449" y="358"/>
                  </a:lnTo>
                  <a:lnTo>
                    <a:pt x="1452" y="357"/>
                  </a:lnTo>
                  <a:lnTo>
                    <a:pt x="1452" y="353"/>
                  </a:lnTo>
                  <a:lnTo>
                    <a:pt x="1454" y="353"/>
                  </a:lnTo>
                  <a:lnTo>
                    <a:pt x="1456" y="355"/>
                  </a:lnTo>
                  <a:lnTo>
                    <a:pt x="1459" y="357"/>
                  </a:lnTo>
                  <a:lnTo>
                    <a:pt x="1461" y="357"/>
                  </a:lnTo>
                  <a:lnTo>
                    <a:pt x="1465" y="354"/>
                  </a:lnTo>
                  <a:lnTo>
                    <a:pt x="1469" y="351"/>
                  </a:lnTo>
                  <a:lnTo>
                    <a:pt x="1472" y="349"/>
                  </a:lnTo>
                  <a:lnTo>
                    <a:pt x="1475" y="346"/>
                  </a:lnTo>
                  <a:lnTo>
                    <a:pt x="1478" y="343"/>
                  </a:lnTo>
                  <a:lnTo>
                    <a:pt x="1482" y="341"/>
                  </a:lnTo>
                  <a:lnTo>
                    <a:pt x="1483" y="339"/>
                  </a:lnTo>
                  <a:lnTo>
                    <a:pt x="1486" y="337"/>
                  </a:lnTo>
                  <a:lnTo>
                    <a:pt x="1490" y="334"/>
                  </a:lnTo>
                  <a:lnTo>
                    <a:pt x="1493" y="332"/>
                  </a:lnTo>
                  <a:lnTo>
                    <a:pt x="1495" y="330"/>
                  </a:lnTo>
                  <a:lnTo>
                    <a:pt x="1496" y="329"/>
                  </a:lnTo>
                  <a:lnTo>
                    <a:pt x="1497" y="329"/>
                  </a:lnTo>
                  <a:lnTo>
                    <a:pt x="1500" y="326"/>
                  </a:lnTo>
                  <a:lnTo>
                    <a:pt x="1506" y="322"/>
                  </a:lnTo>
                  <a:lnTo>
                    <a:pt x="1506" y="319"/>
                  </a:lnTo>
                  <a:lnTo>
                    <a:pt x="1506" y="317"/>
                  </a:lnTo>
                  <a:lnTo>
                    <a:pt x="1506" y="315"/>
                  </a:lnTo>
                  <a:lnTo>
                    <a:pt x="1506" y="313"/>
                  </a:lnTo>
                  <a:lnTo>
                    <a:pt x="1506" y="312"/>
                  </a:lnTo>
                  <a:lnTo>
                    <a:pt x="1510" y="311"/>
                  </a:lnTo>
                  <a:lnTo>
                    <a:pt x="1513" y="307"/>
                  </a:lnTo>
                  <a:lnTo>
                    <a:pt x="1516" y="305"/>
                  </a:lnTo>
                  <a:lnTo>
                    <a:pt x="1521" y="301"/>
                  </a:lnTo>
                  <a:lnTo>
                    <a:pt x="1526" y="299"/>
                  </a:lnTo>
                  <a:lnTo>
                    <a:pt x="1528" y="296"/>
                  </a:lnTo>
                  <a:lnTo>
                    <a:pt x="1533" y="294"/>
                  </a:lnTo>
                  <a:lnTo>
                    <a:pt x="1537" y="291"/>
                  </a:lnTo>
                  <a:lnTo>
                    <a:pt x="1540" y="287"/>
                  </a:lnTo>
                  <a:lnTo>
                    <a:pt x="1541" y="286"/>
                  </a:lnTo>
                  <a:lnTo>
                    <a:pt x="1543" y="284"/>
                  </a:lnTo>
                  <a:lnTo>
                    <a:pt x="1544" y="283"/>
                  </a:lnTo>
                  <a:lnTo>
                    <a:pt x="1545" y="282"/>
                  </a:lnTo>
                  <a:lnTo>
                    <a:pt x="1547" y="281"/>
                  </a:lnTo>
                  <a:lnTo>
                    <a:pt x="1548" y="279"/>
                  </a:lnTo>
                  <a:lnTo>
                    <a:pt x="1550" y="278"/>
                  </a:lnTo>
                  <a:lnTo>
                    <a:pt x="1551" y="275"/>
                  </a:lnTo>
                  <a:lnTo>
                    <a:pt x="1553" y="274"/>
                  </a:lnTo>
                  <a:lnTo>
                    <a:pt x="1554" y="273"/>
                  </a:lnTo>
                  <a:lnTo>
                    <a:pt x="1555" y="271"/>
                  </a:lnTo>
                  <a:lnTo>
                    <a:pt x="1555" y="270"/>
                  </a:lnTo>
                  <a:lnTo>
                    <a:pt x="1557" y="269"/>
                  </a:lnTo>
                  <a:lnTo>
                    <a:pt x="1561" y="265"/>
                  </a:lnTo>
                  <a:lnTo>
                    <a:pt x="1565" y="261"/>
                  </a:lnTo>
                  <a:lnTo>
                    <a:pt x="1567" y="260"/>
                  </a:lnTo>
                  <a:lnTo>
                    <a:pt x="1568" y="258"/>
                  </a:lnTo>
                  <a:lnTo>
                    <a:pt x="1569" y="257"/>
                  </a:lnTo>
                  <a:lnTo>
                    <a:pt x="1571" y="256"/>
                  </a:lnTo>
                  <a:lnTo>
                    <a:pt x="1572" y="254"/>
                  </a:lnTo>
                  <a:lnTo>
                    <a:pt x="1575" y="252"/>
                  </a:lnTo>
                  <a:lnTo>
                    <a:pt x="1579" y="246"/>
                  </a:lnTo>
                  <a:lnTo>
                    <a:pt x="1584" y="244"/>
                  </a:lnTo>
                  <a:lnTo>
                    <a:pt x="1589" y="241"/>
                  </a:lnTo>
                  <a:lnTo>
                    <a:pt x="1591" y="248"/>
                  </a:lnTo>
                  <a:lnTo>
                    <a:pt x="1598" y="246"/>
                  </a:lnTo>
                  <a:lnTo>
                    <a:pt x="1602" y="246"/>
                  </a:lnTo>
                  <a:lnTo>
                    <a:pt x="1606" y="246"/>
                  </a:lnTo>
                  <a:lnTo>
                    <a:pt x="1610" y="245"/>
                  </a:lnTo>
                  <a:lnTo>
                    <a:pt x="1619" y="245"/>
                  </a:lnTo>
                  <a:lnTo>
                    <a:pt x="1625" y="245"/>
                  </a:lnTo>
                  <a:lnTo>
                    <a:pt x="1630" y="245"/>
                  </a:lnTo>
                  <a:lnTo>
                    <a:pt x="1633" y="248"/>
                  </a:lnTo>
                  <a:lnTo>
                    <a:pt x="1636" y="248"/>
                  </a:lnTo>
                  <a:lnTo>
                    <a:pt x="1637" y="246"/>
                  </a:lnTo>
                  <a:lnTo>
                    <a:pt x="1640" y="245"/>
                  </a:lnTo>
                  <a:lnTo>
                    <a:pt x="1642" y="245"/>
                  </a:lnTo>
                  <a:lnTo>
                    <a:pt x="1643" y="244"/>
                  </a:lnTo>
                  <a:lnTo>
                    <a:pt x="1646" y="244"/>
                  </a:lnTo>
                  <a:lnTo>
                    <a:pt x="1649" y="243"/>
                  </a:lnTo>
                  <a:lnTo>
                    <a:pt x="1650" y="243"/>
                  </a:lnTo>
                  <a:lnTo>
                    <a:pt x="1651" y="243"/>
                  </a:lnTo>
                  <a:lnTo>
                    <a:pt x="1654" y="241"/>
                  </a:lnTo>
                  <a:lnTo>
                    <a:pt x="1656" y="241"/>
                  </a:lnTo>
                  <a:lnTo>
                    <a:pt x="1659" y="244"/>
                  </a:lnTo>
                  <a:lnTo>
                    <a:pt x="1661" y="241"/>
                  </a:lnTo>
                  <a:lnTo>
                    <a:pt x="1668" y="241"/>
                  </a:lnTo>
                  <a:lnTo>
                    <a:pt x="1673" y="243"/>
                  </a:lnTo>
                  <a:lnTo>
                    <a:pt x="1674" y="243"/>
                  </a:lnTo>
                  <a:lnTo>
                    <a:pt x="1677" y="243"/>
                  </a:lnTo>
                  <a:lnTo>
                    <a:pt x="1680" y="243"/>
                  </a:lnTo>
                  <a:lnTo>
                    <a:pt x="1681" y="243"/>
                  </a:lnTo>
                  <a:lnTo>
                    <a:pt x="1685" y="244"/>
                  </a:lnTo>
                  <a:lnTo>
                    <a:pt x="1690" y="244"/>
                  </a:lnTo>
                  <a:lnTo>
                    <a:pt x="1692" y="245"/>
                  </a:lnTo>
                  <a:lnTo>
                    <a:pt x="1698" y="244"/>
                  </a:lnTo>
                  <a:lnTo>
                    <a:pt x="1704" y="243"/>
                  </a:lnTo>
                  <a:lnTo>
                    <a:pt x="1701" y="240"/>
                  </a:lnTo>
                  <a:lnTo>
                    <a:pt x="1702" y="240"/>
                  </a:lnTo>
                  <a:lnTo>
                    <a:pt x="1705" y="239"/>
                  </a:lnTo>
                  <a:lnTo>
                    <a:pt x="1708" y="239"/>
                  </a:lnTo>
                  <a:lnTo>
                    <a:pt x="1709" y="239"/>
                  </a:lnTo>
                  <a:lnTo>
                    <a:pt x="1712" y="237"/>
                  </a:lnTo>
                  <a:lnTo>
                    <a:pt x="1714" y="237"/>
                  </a:lnTo>
                  <a:lnTo>
                    <a:pt x="1715" y="237"/>
                  </a:lnTo>
                  <a:lnTo>
                    <a:pt x="1718" y="236"/>
                  </a:lnTo>
                  <a:lnTo>
                    <a:pt x="1719" y="236"/>
                  </a:lnTo>
                  <a:lnTo>
                    <a:pt x="1722" y="236"/>
                  </a:lnTo>
                  <a:lnTo>
                    <a:pt x="1724" y="235"/>
                  </a:lnTo>
                  <a:lnTo>
                    <a:pt x="1726" y="235"/>
                  </a:lnTo>
                  <a:lnTo>
                    <a:pt x="1728" y="235"/>
                  </a:lnTo>
                  <a:lnTo>
                    <a:pt x="1729" y="237"/>
                  </a:lnTo>
                  <a:lnTo>
                    <a:pt x="1733" y="235"/>
                  </a:lnTo>
                  <a:lnTo>
                    <a:pt x="1735" y="235"/>
                  </a:lnTo>
                  <a:lnTo>
                    <a:pt x="1738" y="233"/>
                  </a:lnTo>
                  <a:lnTo>
                    <a:pt x="1739" y="232"/>
                  </a:lnTo>
                  <a:lnTo>
                    <a:pt x="1741" y="231"/>
                  </a:lnTo>
                  <a:lnTo>
                    <a:pt x="1745" y="229"/>
                  </a:lnTo>
                  <a:lnTo>
                    <a:pt x="1749" y="227"/>
                  </a:lnTo>
                  <a:lnTo>
                    <a:pt x="1750" y="231"/>
                  </a:lnTo>
                  <a:lnTo>
                    <a:pt x="1750" y="233"/>
                  </a:lnTo>
                  <a:lnTo>
                    <a:pt x="1750" y="235"/>
                  </a:lnTo>
                  <a:lnTo>
                    <a:pt x="1750" y="236"/>
                  </a:lnTo>
                  <a:lnTo>
                    <a:pt x="1750" y="237"/>
                  </a:lnTo>
                  <a:lnTo>
                    <a:pt x="1750" y="240"/>
                  </a:lnTo>
                  <a:lnTo>
                    <a:pt x="1752" y="241"/>
                  </a:lnTo>
                  <a:lnTo>
                    <a:pt x="1752" y="243"/>
                  </a:lnTo>
                  <a:lnTo>
                    <a:pt x="1753" y="245"/>
                  </a:lnTo>
                  <a:lnTo>
                    <a:pt x="1753" y="246"/>
                  </a:lnTo>
                  <a:lnTo>
                    <a:pt x="1755" y="248"/>
                  </a:lnTo>
                  <a:lnTo>
                    <a:pt x="1755" y="249"/>
                  </a:lnTo>
                  <a:lnTo>
                    <a:pt x="1756" y="250"/>
                  </a:lnTo>
                  <a:lnTo>
                    <a:pt x="1756" y="253"/>
                  </a:lnTo>
                  <a:lnTo>
                    <a:pt x="1758" y="254"/>
                  </a:lnTo>
                  <a:lnTo>
                    <a:pt x="1759" y="256"/>
                  </a:lnTo>
                  <a:lnTo>
                    <a:pt x="1759" y="258"/>
                  </a:lnTo>
                  <a:lnTo>
                    <a:pt x="1760" y="260"/>
                  </a:lnTo>
                  <a:lnTo>
                    <a:pt x="1760" y="261"/>
                  </a:lnTo>
                  <a:lnTo>
                    <a:pt x="1762" y="262"/>
                  </a:lnTo>
                  <a:lnTo>
                    <a:pt x="1762" y="265"/>
                  </a:lnTo>
                  <a:lnTo>
                    <a:pt x="1763" y="266"/>
                  </a:lnTo>
                  <a:lnTo>
                    <a:pt x="1766" y="269"/>
                  </a:lnTo>
                  <a:lnTo>
                    <a:pt x="1765" y="270"/>
                  </a:lnTo>
                  <a:lnTo>
                    <a:pt x="1763" y="273"/>
                  </a:lnTo>
                  <a:lnTo>
                    <a:pt x="1767" y="274"/>
                  </a:lnTo>
                  <a:lnTo>
                    <a:pt x="1769" y="275"/>
                  </a:lnTo>
                  <a:lnTo>
                    <a:pt x="1770" y="275"/>
                  </a:lnTo>
                  <a:lnTo>
                    <a:pt x="1774" y="275"/>
                  </a:lnTo>
                  <a:lnTo>
                    <a:pt x="1774" y="279"/>
                  </a:lnTo>
                  <a:lnTo>
                    <a:pt x="1774" y="283"/>
                  </a:lnTo>
                  <a:lnTo>
                    <a:pt x="1773" y="284"/>
                  </a:lnTo>
                  <a:lnTo>
                    <a:pt x="1773" y="288"/>
                  </a:lnTo>
                  <a:lnTo>
                    <a:pt x="1772" y="291"/>
                  </a:lnTo>
                  <a:lnTo>
                    <a:pt x="1769" y="294"/>
                  </a:lnTo>
                  <a:lnTo>
                    <a:pt x="1767" y="298"/>
                  </a:lnTo>
                  <a:lnTo>
                    <a:pt x="1765" y="300"/>
                  </a:lnTo>
                  <a:lnTo>
                    <a:pt x="1765" y="303"/>
                  </a:lnTo>
                  <a:lnTo>
                    <a:pt x="1763" y="305"/>
                  </a:lnTo>
                  <a:lnTo>
                    <a:pt x="1767" y="307"/>
                  </a:lnTo>
                  <a:lnTo>
                    <a:pt x="1769" y="305"/>
                  </a:lnTo>
                  <a:lnTo>
                    <a:pt x="1770" y="304"/>
                  </a:lnTo>
                  <a:lnTo>
                    <a:pt x="1770" y="301"/>
                  </a:lnTo>
                  <a:lnTo>
                    <a:pt x="1772" y="300"/>
                  </a:lnTo>
                  <a:lnTo>
                    <a:pt x="1773" y="299"/>
                  </a:lnTo>
                  <a:lnTo>
                    <a:pt x="1774" y="298"/>
                  </a:lnTo>
                  <a:lnTo>
                    <a:pt x="1777" y="298"/>
                  </a:lnTo>
                  <a:lnTo>
                    <a:pt x="1779" y="296"/>
                  </a:lnTo>
                  <a:lnTo>
                    <a:pt x="1780" y="296"/>
                  </a:lnTo>
                  <a:lnTo>
                    <a:pt x="1783" y="296"/>
                  </a:lnTo>
                  <a:lnTo>
                    <a:pt x="1783" y="298"/>
                  </a:lnTo>
                  <a:lnTo>
                    <a:pt x="1784" y="299"/>
                  </a:lnTo>
                  <a:lnTo>
                    <a:pt x="1784" y="301"/>
                  </a:lnTo>
                  <a:lnTo>
                    <a:pt x="1786" y="303"/>
                  </a:lnTo>
                  <a:lnTo>
                    <a:pt x="1786" y="304"/>
                  </a:lnTo>
                  <a:lnTo>
                    <a:pt x="1791" y="304"/>
                  </a:lnTo>
                  <a:lnTo>
                    <a:pt x="1793" y="303"/>
                  </a:lnTo>
                  <a:lnTo>
                    <a:pt x="1796" y="303"/>
                  </a:lnTo>
                  <a:lnTo>
                    <a:pt x="1797" y="303"/>
                  </a:lnTo>
                  <a:lnTo>
                    <a:pt x="1797" y="304"/>
                  </a:lnTo>
                  <a:lnTo>
                    <a:pt x="1799" y="305"/>
                  </a:lnTo>
                  <a:lnTo>
                    <a:pt x="1800" y="307"/>
                  </a:lnTo>
                  <a:lnTo>
                    <a:pt x="1800" y="308"/>
                  </a:lnTo>
                  <a:lnTo>
                    <a:pt x="1801" y="309"/>
                  </a:lnTo>
                  <a:lnTo>
                    <a:pt x="1801" y="312"/>
                  </a:lnTo>
                  <a:lnTo>
                    <a:pt x="1803" y="313"/>
                  </a:lnTo>
                  <a:lnTo>
                    <a:pt x="1803" y="315"/>
                  </a:lnTo>
                  <a:lnTo>
                    <a:pt x="1804" y="317"/>
                  </a:lnTo>
                  <a:lnTo>
                    <a:pt x="1804" y="319"/>
                  </a:lnTo>
                  <a:lnTo>
                    <a:pt x="1806" y="320"/>
                  </a:lnTo>
                  <a:lnTo>
                    <a:pt x="1806" y="321"/>
                  </a:lnTo>
                  <a:lnTo>
                    <a:pt x="1807" y="324"/>
                  </a:lnTo>
                  <a:lnTo>
                    <a:pt x="1807" y="325"/>
                  </a:lnTo>
                  <a:lnTo>
                    <a:pt x="1810" y="325"/>
                  </a:lnTo>
                  <a:lnTo>
                    <a:pt x="1811" y="325"/>
                  </a:lnTo>
                  <a:lnTo>
                    <a:pt x="1814" y="326"/>
                  </a:lnTo>
                  <a:lnTo>
                    <a:pt x="1815" y="326"/>
                  </a:lnTo>
                  <a:lnTo>
                    <a:pt x="1817" y="326"/>
                  </a:lnTo>
                  <a:lnTo>
                    <a:pt x="1820" y="326"/>
                  </a:lnTo>
                  <a:lnTo>
                    <a:pt x="1821" y="326"/>
                  </a:lnTo>
                  <a:lnTo>
                    <a:pt x="1824" y="328"/>
                  </a:lnTo>
                  <a:lnTo>
                    <a:pt x="1823" y="329"/>
                  </a:lnTo>
                  <a:lnTo>
                    <a:pt x="1823" y="330"/>
                  </a:lnTo>
                  <a:lnTo>
                    <a:pt x="1823" y="333"/>
                  </a:lnTo>
                  <a:lnTo>
                    <a:pt x="1821" y="334"/>
                  </a:lnTo>
                  <a:lnTo>
                    <a:pt x="1820" y="336"/>
                  </a:lnTo>
                  <a:lnTo>
                    <a:pt x="1820" y="337"/>
                  </a:lnTo>
                  <a:lnTo>
                    <a:pt x="1818" y="339"/>
                  </a:lnTo>
                  <a:lnTo>
                    <a:pt x="1818" y="341"/>
                  </a:lnTo>
                  <a:lnTo>
                    <a:pt x="1817" y="342"/>
                  </a:lnTo>
                  <a:lnTo>
                    <a:pt x="1817" y="345"/>
                  </a:lnTo>
                  <a:lnTo>
                    <a:pt x="1815" y="346"/>
                  </a:lnTo>
                  <a:lnTo>
                    <a:pt x="1815" y="347"/>
                  </a:lnTo>
                  <a:lnTo>
                    <a:pt x="1815" y="349"/>
                  </a:lnTo>
                  <a:lnTo>
                    <a:pt x="1814" y="351"/>
                  </a:lnTo>
                  <a:lnTo>
                    <a:pt x="1814" y="353"/>
                  </a:lnTo>
                  <a:lnTo>
                    <a:pt x="1813" y="354"/>
                  </a:lnTo>
                  <a:lnTo>
                    <a:pt x="1813" y="357"/>
                  </a:lnTo>
                  <a:lnTo>
                    <a:pt x="1811" y="358"/>
                  </a:lnTo>
                  <a:lnTo>
                    <a:pt x="1811" y="359"/>
                  </a:lnTo>
                  <a:lnTo>
                    <a:pt x="1810" y="362"/>
                  </a:lnTo>
                  <a:lnTo>
                    <a:pt x="1810" y="363"/>
                  </a:lnTo>
                  <a:lnTo>
                    <a:pt x="1808" y="364"/>
                  </a:lnTo>
                  <a:lnTo>
                    <a:pt x="1808" y="367"/>
                  </a:lnTo>
                  <a:lnTo>
                    <a:pt x="1807" y="368"/>
                  </a:lnTo>
                  <a:lnTo>
                    <a:pt x="1807" y="370"/>
                  </a:lnTo>
                  <a:lnTo>
                    <a:pt x="1806" y="372"/>
                  </a:lnTo>
                  <a:lnTo>
                    <a:pt x="1804" y="374"/>
                  </a:lnTo>
                  <a:lnTo>
                    <a:pt x="1804" y="376"/>
                  </a:lnTo>
                  <a:lnTo>
                    <a:pt x="1804" y="377"/>
                  </a:lnTo>
                  <a:lnTo>
                    <a:pt x="1803" y="380"/>
                  </a:lnTo>
                  <a:lnTo>
                    <a:pt x="1801" y="381"/>
                  </a:lnTo>
                  <a:lnTo>
                    <a:pt x="1801" y="383"/>
                  </a:lnTo>
                  <a:lnTo>
                    <a:pt x="1800" y="384"/>
                  </a:lnTo>
                  <a:lnTo>
                    <a:pt x="1800" y="387"/>
                  </a:lnTo>
                  <a:lnTo>
                    <a:pt x="1799" y="388"/>
                  </a:lnTo>
                  <a:lnTo>
                    <a:pt x="1799" y="389"/>
                  </a:lnTo>
                  <a:lnTo>
                    <a:pt x="1797" y="391"/>
                  </a:lnTo>
                  <a:lnTo>
                    <a:pt x="1797" y="393"/>
                  </a:lnTo>
                  <a:lnTo>
                    <a:pt x="1797" y="395"/>
                  </a:lnTo>
                  <a:lnTo>
                    <a:pt x="1796" y="396"/>
                  </a:lnTo>
                  <a:lnTo>
                    <a:pt x="1796" y="397"/>
                  </a:lnTo>
                  <a:lnTo>
                    <a:pt x="1794" y="398"/>
                  </a:lnTo>
                  <a:lnTo>
                    <a:pt x="1794" y="400"/>
                  </a:lnTo>
                  <a:lnTo>
                    <a:pt x="1793" y="402"/>
                  </a:lnTo>
                  <a:lnTo>
                    <a:pt x="1793" y="404"/>
                  </a:lnTo>
                  <a:lnTo>
                    <a:pt x="1793" y="405"/>
                  </a:lnTo>
                  <a:lnTo>
                    <a:pt x="1791" y="406"/>
                  </a:lnTo>
                  <a:lnTo>
                    <a:pt x="1791" y="409"/>
                  </a:lnTo>
                  <a:lnTo>
                    <a:pt x="1790" y="410"/>
                  </a:lnTo>
                  <a:lnTo>
                    <a:pt x="1790" y="412"/>
                  </a:lnTo>
                  <a:lnTo>
                    <a:pt x="1789" y="414"/>
                  </a:lnTo>
                  <a:lnTo>
                    <a:pt x="1789" y="415"/>
                  </a:lnTo>
                  <a:lnTo>
                    <a:pt x="1787" y="417"/>
                  </a:lnTo>
                  <a:lnTo>
                    <a:pt x="1787" y="418"/>
                  </a:lnTo>
                  <a:lnTo>
                    <a:pt x="1786" y="421"/>
                  </a:lnTo>
                  <a:lnTo>
                    <a:pt x="1786" y="422"/>
                  </a:lnTo>
                  <a:lnTo>
                    <a:pt x="1786" y="423"/>
                  </a:lnTo>
                  <a:lnTo>
                    <a:pt x="1791" y="426"/>
                  </a:lnTo>
                  <a:lnTo>
                    <a:pt x="1784" y="429"/>
                  </a:lnTo>
                  <a:lnTo>
                    <a:pt x="1786" y="432"/>
                  </a:lnTo>
                  <a:lnTo>
                    <a:pt x="1786" y="434"/>
                  </a:lnTo>
                  <a:lnTo>
                    <a:pt x="1786" y="435"/>
                  </a:lnTo>
                  <a:lnTo>
                    <a:pt x="1786" y="439"/>
                  </a:lnTo>
                  <a:lnTo>
                    <a:pt x="1783" y="442"/>
                  </a:lnTo>
                  <a:lnTo>
                    <a:pt x="1784" y="443"/>
                  </a:lnTo>
                  <a:lnTo>
                    <a:pt x="1786" y="444"/>
                  </a:lnTo>
                  <a:lnTo>
                    <a:pt x="1784" y="447"/>
                  </a:lnTo>
                  <a:lnTo>
                    <a:pt x="1783" y="448"/>
                  </a:lnTo>
                  <a:lnTo>
                    <a:pt x="1783" y="451"/>
                  </a:lnTo>
                  <a:lnTo>
                    <a:pt x="1783" y="452"/>
                  </a:lnTo>
                  <a:lnTo>
                    <a:pt x="1783" y="453"/>
                  </a:lnTo>
                  <a:lnTo>
                    <a:pt x="1782" y="455"/>
                  </a:lnTo>
                  <a:lnTo>
                    <a:pt x="1782" y="457"/>
                  </a:lnTo>
                  <a:lnTo>
                    <a:pt x="1782" y="459"/>
                  </a:lnTo>
                  <a:lnTo>
                    <a:pt x="1782" y="460"/>
                  </a:lnTo>
                  <a:lnTo>
                    <a:pt x="1780" y="463"/>
                  </a:lnTo>
                  <a:lnTo>
                    <a:pt x="1780" y="464"/>
                  </a:lnTo>
                  <a:lnTo>
                    <a:pt x="1780" y="465"/>
                  </a:lnTo>
                  <a:lnTo>
                    <a:pt x="1779" y="467"/>
                  </a:lnTo>
                  <a:lnTo>
                    <a:pt x="1779" y="469"/>
                  </a:lnTo>
                  <a:lnTo>
                    <a:pt x="1777" y="470"/>
                  </a:lnTo>
                  <a:lnTo>
                    <a:pt x="1777" y="473"/>
                  </a:lnTo>
                  <a:lnTo>
                    <a:pt x="1777" y="474"/>
                  </a:lnTo>
                  <a:lnTo>
                    <a:pt x="1776" y="476"/>
                  </a:lnTo>
                  <a:lnTo>
                    <a:pt x="1776" y="477"/>
                  </a:lnTo>
                  <a:lnTo>
                    <a:pt x="1776" y="478"/>
                  </a:lnTo>
                  <a:lnTo>
                    <a:pt x="1774" y="481"/>
                  </a:lnTo>
                  <a:lnTo>
                    <a:pt x="1774" y="482"/>
                  </a:lnTo>
                  <a:lnTo>
                    <a:pt x="1774" y="485"/>
                  </a:lnTo>
                  <a:lnTo>
                    <a:pt x="1774" y="486"/>
                  </a:lnTo>
                  <a:lnTo>
                    <a:pt x="1773" y="488"/>
                  </a:lnTo>
                  <a:lnTo>
                    <a:pt x="1773" y="490"/>
                  </a:lnTo>
                  <a:lnTo>
                    <a:pt x="1773" y="491"/>
                  </a:lnTo>
                  <a:lnTo>
                    <a:pt x="1773" y="494"/>
                  </a:lnTo>
                  <a:lnTo>
                    <a:pt x="1772" y="495"/>
                  </a:lnTo>
                  <a:lnTo>
                    <a:pt x="1772" y="497"/>
                  </a:lnTo>
                  <a:lnTo>
                    <a:pt x="1772" y="499"/>
                  </a:lnTo>
                  <a:lnTo>
                    <a:pt x="1772" y="501"/>
                  </a:lnTo>
                  <a:lnTo>
                    <a:pt x="1770" y="502"/>
                  </a:lnTo>
                  <a:lnTo>
                    <a:pt x="1770" y="505"/>
                  </a:lnTo>
                  <a:lnTo>
                    <a:pt x="1770" y="506"/>
                  </a:lnTo>
                  <a:lnTo>
                    <a:pt x="1770" y="507"/>
                  </a:lnTo>
                  <a:lnTo>
                    <a:pt x="1769" y="510"/>
                  </a:lnTo>
                  <a:lnTo>
                    <a:pt x="1769" y="511"/>
                  </a:lnTo>
                  <a:lnTo>
                    <a:pt x="1770" y="515"/>
                  </a:lnTo>
                  <a:lnTo>
                    <a:pt x="1767" y="515"/>
                  </a:lnTo>
                  <a:lnTo>
                    <a:pt x="1770" y="519"/>
                  </a:lnTo>
                  <a:lnTo>
                    <a:pt x="1770" y="520"/>
                  </a:lnTo>
                  <a:lnTo>
                    <a:pt x="1769" y="523"/>
                  </a:lnTo>
                  <a:lnTo>
                    <a:pt x="1769" y="524"/>
                  </a:lnTo>
                  <a:lnTo>
                    <a:pt x="1769" y="526"/>
                  </a:lnTo>
                  <a:lnTo>
                    <a:pt x="1765" y="528"/>
                  </a:lnTo>
                  <a:lnTo>
                    <a:pt x="1767" y="529"/>
                  </a:lnTo>
                  <a:lnTo>
                    <a:pt x="1767" y="532"/>
                  </a:lnTo>
                  <a:lnTo>
                    <a:pt x="1767" y="535"/>
                  </a:lnTo>
                  <a:lnTo>
                    <a:pt x="1767" y="540"/>
                  </a:lnTo>
                  <a:lnTo>
                    <a:pt x="1767" y="541"/>
                  </a:lnTo>
                  <a:lnTo>
                    <a:pt x="1767" y="544"/>
                  </a:lnTo>
                  <a:lnTo>
                    <a:pt x="1766" y="546"/>
                  </a:lnTo>
                  <a:lnTo>
                    <a:pt x="1766" y="550"/>
                  </a:lnTo>
                  <a:lnTo>
                    <a:pt x="1765" y="554"/>
                  </a:lnTo>
                  <a:lnTo>
                    <a:pt x="1765" y="557"/>
                  </a:lnTo>
                  <a:lnTo>
                    <a:pt x="1765" y="561"/>
                  </a:lnTo>
                  <a:lnTo>
                    <a:pt x="1763" y="564"/>
                  </a:lnTo>
                  <a:lnTo>
                    <a:pt x="1763" y="570"/>
                  </a:lnTo>
                  <a:lnTo>
                    <a:pt x="1763" y="574"/>
                  </a:lnTo>
                  <a:lnTo>
                    <a:pt x="1762" y="574"/>
                  </a:lnTo>
                  <a:lnTo>
                    <a:pt x="1760" y="577"/>
                  </a:lnTo>
                  <a:lnTo>
                    <a:pt x="1762" y="579"/>
                  </a:lnTo>
                  <a:lnTo>
                    <a:pt x="1760" y="583"/>
                  </a:lnTo>
                  <a:lnTo>
                    <a:pt x="1760" y="584"/>
                  </a:lnTo>
                  <a:lnTo>
                    <a:pt x="1760" y="586"/>
                  </a:lnTo>
                  <a:lnTo>
                    <a:pt x="1759" y="590"/>
                  </a:lnTo>
                  <a:lnTo>
                    <a:pt x="1759" y="592"/>
                  </a:lnTo>
                  <a:lnTo>
                    <a:pt x="1759" y="595"/>
                  </a:lnTo>
                  <a:lnTo>
                    <a:pt x="1755" y="599"/>
                  </a:lnTo>
                  <a:lnTo>
                    <a:pt x="1750" y="602"/>
                  </a:lnTo>
                  <a:lnTo>
                    <a:pt x="1750" y="604"/>
                  </a:lnTo>
                  <a:lnTo>
                    <a:pt x="1749" y="608"/>
                  </a:lnTo>
                  <a:lnTo>
                    <a:pt x="1750" y="611"/>
                  </a:lnTo>
                  <a:lnTo>
                    <a:pt x="1752" y="615"/>
                  </a:lnTo>
                  <a:lnTo>
                    <a:pt x="1750" y="619"/>
                  </a:lnTo>
                  <a:lnTo>
                    <a:pt x="1749" y="622"/>
                  </a:lnTo>
                  <a:lnTo>
                    <a:pt x="1748" y="628"/>
                  </a:lnTo>
                  <a:lnTo>
                    <a:pt x="1746" y="632"/>
                  </a:lnTo>
                  <a:lnTo>
                    <a:pt x="1746" y="636"/>
                  </a:lnTo>
                  <a:lnTo>
                    <a:pt x="1743" y="640"/>
                  </a:lnTo>
                  <a:lnTo>
                    <a:pt x="1741" y="643"/>
                  </a:lnTo>
                  <a:lnTo>
                    <a:pt x="1731" y="647"/>
                  </a:lnTo>
                  <a:lnTo>
                    <a:pt x="1726" y="650"/>
                  </a:lnTo>
                  <a:lnTo>
                    <a:pt x="1724" y="651"/>
                  </a:lnTo>
                  <a:lnTo>
                    <a:pt x="1717" y="653"/>
                  </a:lnTo>
                  <a:lnTo>
                    <a:pt x="1711" y="655"/>
                  </a:lnTo>
                  <a:lnTo>
                    <a:pt x="1708" y="658"/>
                  </a:lnTo>
                  <a:lnTo>
                    <a:pt x="1704" y="662"/>
                  </a:lnTo>
                  <a:lnTo>
                    <a:pt x="1701" y="664"/>
                  </a:lnTo>
                  <a:lnTo>
                    <a:pt x="1697" y="666"/>
                  </a:lnTo>
                  <a:lnTo>
                    <a:pt x="1698" y="668"/>
                  </a:lnTo>
                  <a:lnTo>
                    <a:pt x="1697" y="670"/>
                  </a:lnTo>
                  <a:lnTo>
                    <a:pt x="1695" y="671"/>
                  </a:lnTo>
                  <a:lnTo>
                    <a:pt x="1694" y="672"/>
                  </a:lnTo>
                  <a:lnTo>
                    <a:pt x="1692" y="674"/>
                  </a:lnTo>
                  <a:lnTo>
                    <a:pt x="1691" y="675"/>
                  </a:lnTo>
                  <a:lnTo>
                    <a:pt x="1690" y="676"/>
                  </a:lnTo>
                  <a:lnTo>
                    <a:pt x="1691" y="680"/>
                  </a:lnTo>
                  <a:lnTo>
                    <a:pt x="1687" y="680"/>
                  </a:lnTo>
                  <a:lnTo>
                    <a:pt x="1685" y="680"/>
                  </a:lnTo>
                  <a:lnTo>
                    <a:pt x="1684" y="681"/>
                  </a:lnTo>
                  <a:lnTo>
                    <a:pt x="1680" y="681"/>
                  </a:lnTo>
                  <a:lnTo>
                    <a:pt x="1674" y="680"/>
                  </a:lnTo>
                  <a:lnTo>
                    <a:pt x="1673" y="680"/>
                  </a:lnTo>
                  <a:lnTo>
                    <a:pt x="1670" y="680"/>
                  </a:lnTo>
                  <a:lnTo>
                    <a:pt x="1668" y="681"/>
                  </a:lnTo>
                  <a:lnTo>
                    <a:pt x="1666" y="681"/>
                  </a:lnTo>
                  <a:lnTo>
                    <a:pt x="1664" y="681"/>
                  </a:lnTo>
                  <a:lnTo>
                    <a:pt x="1663" y="681"/>
                  </a:lnTo>
                  <a:lnTo>
                    <a:pt x="1660" y="681"/>
                  </a:lnTo>
                  <a:lnTo>
                    <a:pt x="1659" y="681"/>
                  </a:lnTo>
                  <a:lnTo>
                    <a:pt x="1653" y="683"/>
                  </a:lnTo>
                  <a:lnTo>
                    <a:pt x="1649" y="679"/>
                  </a:lnTo>
                  <a:lnTo>
                    <a:pt x="1647" y="676"/>
                  </a:lnTo>
                  <a:lnTo>
                    <a:pt x="1644" y="675"/>
                  </a:lnTo>
                  <a:lnTo>
                    <a:pt x="1642" y="674"/>
                  </a:lnTo>
                  <a:lnTo>
                    <a:pt x="1636" y="672"/>
                  </a:lnTo>
                  <a:lnTo>
                    <a:pt x="1635" y="674"/>
                  </a:lnTo>
                  <a:lnTo>
                    <a:pt x="1632" y="671"/>
                  </a:lnTo>
                  <a:lnTo>
                    <a:pt x="1627" y="674"/>
                  </a:lnTo>
                  <a:lnTo>
                    <a:pt x="1625" y="672"/>
                  </a:lnTo>
                  <a:lnTo>
                    <a:pt x="1626" y="671"/>
                  </a:lnTo>
                  <a:lnTo>
                    <a:pt x="1625" y="668"/>
                  </a:lnTo>
                  <a:lnTo>
                    <a:pt x="1629" y="668"/>
                  </a:lnTo>
                  <a:lnTo>
                    <a:pt x="1627" y="664"/>
                  </a:lnTo>
                  <a:lnTo>
                    <a:pt x="1629" y="662"/>
                  </a:lnTo>
                  <a:lnTo>
                    <a:pt x="1629" y="660"/>
                  </a:lnTo>
                  <a:lnTo>
                    <a:pt x="1629" y="659"/>
                  </a:lnTo>
                  <a:lnTo>
                    <a:pt x="1630" y="657"/>
                  </a:lnTo>
                  <a:lnTo>
                    <a:pt x="1630" y="655"/>
                  </a:lnTo>
                  <a:lnTo>
                    <a:pt x="1632" y="654"/>
                  </a:lnTo>
                  <a:lnTo>
                    <a:pt x="1632" y="653"/>
                  </a:lnTo>
                  <a:lnTo>
                    <a:pt x="1632" y="650"/>
                  </a:lnTo>
                  <a:lnTo>
                    <a:pt x="1633" y="649"/>
                  </a:lnTo>
                  <a:lnTo>
                    <a:pt x="1633" y="647"/>
                  </a:lnTo>
                  <a:lnTo>
                    <a:pt x="1633" y="645"/>
                  </a:lnTo>
                  <a:lnTo>
                    <a:pt x="1635" y="643"/>
                  </a:lnTo>
                  <a:lnTo>
                    <a:pt x="1635" y="642"/>
                  </a:lnTo>
                  <a:lnTo>
                    <a:pt x="1637" y="638"/>
                  </a:lnTo>
                  <a:lnTo>
                    <a:pt x="1636" y="634"/>
                  </a:lnTo>
                  <a:lnTo>
                    <a:pt x="1637" y="630"/>
                  </a:lnTo>
                  <a:lnTo>
                    <a:pt x="1636" y="628"/>
                  </a:lnTo>
                  <a:lnTo>
                    <a:pt x="1629" y="629"/>
                  </a:lnTo>
                  <a:lnTo>
                    <a:pt x="1625" y="626"/>
                  </a:lnTo>
                  <a:lnTo>
                    <a:pt x="1623" y="625"/>
                  </a:lnTo>
                  <a:lnTo>
                    <a:pt x="1622" y="624"/>
                  </a:lnTo>
                  <a:lnTo>
                    <a:pt x="1619" y="624"/>
                  </a:lnTo>
                  <a:lnTo>
                    <a:pt x="1618" y="622"/>
                  </a:lnTo>
                  <a:lnTo>
                    <a:pt x="1616" y="621"/>
                  </a:lnTo>
                  <a:lnTo>
                    <a:pt x="1613" y="624"/>
                  </a:lnTo>
                  <a:lnTo>
                    <a:pt x="1612" y="624"/>
                  </a:lnTo>
                  <a:lnTo>
                    <a:pt x="1609" y="622"/>
                  </a:lnTo>
                  <a:lnTo>
                    <a:pt x="1608" y="622"/>
                  </a:lnTo>
                  <a:lnTo>
                    <a:pt x="1606" y="622"/>
                  </a:lnTo>
                  <a:lnTo>
                    <a:pt x="1603" y="622"/>
                  </a:lnTo>
                  <a:lnTo>
                    <a:pt x="1601" y="622"/>
                  </a:lnTo>
                  <a:lnTo>
                    <a:pt x="1599" y="622"/>
                  </a:lnTo>
                  <a:lnTo>
                    <a:pt x="1596" y="622"/>
                  </a:lnTo>
                  <a:lnTo>
                    <a:pt x="1595" y="621"/>
                  </a:lnTo>
                  <a:lnTo>
                    <a:pt x="1591" y="620"/>
                  </a:lnTo>
                  <a:lnTo>
                    <a:pt x="1585" y="625"/>
                  </a:lnTo>
                  <a:lnTo>
                    <a:pt x="1584" y="621"/>
                  </a:lnTo>
                  <a:lnTo>
                    <a:pt x="1582" y="620"/>
                  </a:lnTo>
                  <a:lnTo>
                    <a:pt x="1581" y="620"/>
                  </a:lnTo>
                  <a:lnTo>
                    <a:pt x="1578" y="620"/>
                  </a:lnTo>
                  <a:lnTo>
                    <a:pt x="1577" y="620"/>
                  </a:lnTo>
                  <a:lnTo>
                    <a:pt x="1574" y="620"/>
                  </a:lnTo>
                  <a:lnTo>
                    <a:pt x="1572" y="620"/>
                  </a:lnTo>
                  <a:lnTo>
                    <a:pt x="1569" y="620"/>
                  </a:lnTo>
                  <a:lnTo>
                    <a:pt x="1568" y="619"/>
                  </a:lnTo>
                  <a:lnTo>
                    <a:pt x="1567" y="619"/>
                  </a:lnTo>
                  <a:lnTo>
                    <a:pt x="1564" y="619"/>
                  </a:lnTo>
                  <a:lnTo>
                    <a:pt x="1562" y="619"/>
                  </a:lnTo>
                  <a:lnTo>
                    <a:pt x="1561" y="619"/>
                  </a:lnTo>
                  <a:lnTo>
                    <a:pt x="1558" y="619"/>
                  </a:lnTo>
                  <a:lnTo>
                    <a:pt x="1557" y="617"/>
                  </a:lnTo>
                  <a:lnTo>
                    <a:pt x="1555" y="617"/>
                  </a:lnTo>
                  <a:lnTo>
                    <a:pt x="1553" y="617"/>
                  </a:lnTo>
                  <a:lnTo>
                    <a:pt x="1551" y="617"/>
                  </a:lnTo>
                  <a:lnTo>
                    <a:pt x="1548" y="617"/>
                  </a:lnTo>
                  <a:lnTo>
                    <a:pt x="1544" y="619"/>
                  </a:lnTo>
                  <a:lnTo>
                    <a:pt x="1544" y="615"/>
                  </a:lnTo>
                  <a:lnTo>
                    <a:pt x="1536" y="615"/>
                  </a:lnTo>
                  <a:lnTo>
                    <a:pt x="1533" y="617"/>
                  </a:lnTo>
                  <a:lnTo>
                    <a:pt x="1534" y="621"/>
                  </a:lnTo>
                  <a:lnTo>
                    <a:pt x="1534" y="622"/>
                  </a:lnTo>
                  <a:lnTo>
                    <a:pt x="1533" y="624"/>
                  </a:lnTo>
                  <a:lnTo>
                    <a:pt x="1533" y="626"/>
                  </a:lnTo>
                  <a:lnTo>
                    <a:pt x="1533" y="628"/>
                  </a:lnTo>
                  <a:lnTo>
                    <a:pt x="1531" y="629"/>
                  </a:lnTo>
                  <a:lnTo>
                    <a:pt x="1531" y="630"/>
                  </a:lnTo>
                  <a:lnTo>
                    <a:pt x="1531" y="633"/>
                  </a:lnTo>
                  <a:lnTo>
                    <a:pt x="1531" y="634"/>
                  </a:lnTo>
                  <a:lnTo>
                    <a:pt x="1530" y="636"/>
                  </a:lnTo>
                  <a:lnTo>
                    <a:pt x="1530" y="638"/>
                  </a:lnTo>
                  <a:lnTo>
                    <a:pt x="1530" y="640"/>
                  </a:lnTo>
                  <a:lnTo>
                    <a:pt x="1528" y="642"/>
                  </a:lnTo>
                  <a:lnTo>
                    <a:pt x="1528" y="643"/>
                  </a:lnTo>
                  <a:lnTo>
                    <a:pt x="1528" y="645"/>
                  </a:lnTo>
                  <a:lnTo>
                    <a:pt x="1527" y="647"/>
                  </a:lnTo>
                  <a:lnTo>
                    <a:pt x="1527" y="649"/>
                  </a:lnTo>
                  <a:lnTo>
                    <a:pt x="1527" y="650"/>
                  </a:lnTo>
                  <a:lnTo>
                    <a:pt x="1526" y="653"/>
                  </a:lnTo>
                  <a:lnTo>
                    <a:pt x="1526" y="654"/>
                  </a:lnTo>
                  <a:lnTo>
                    <a:pt x="1524" y="655"/>
                  </a:lnTo>
                  <a:lnTo>
                    <a:pt x="1524" y="657"/>
                  </a:lnTo>
                  <a:lnTo>
                    <a:pt x="1524" y="659"/>
                  </a:lnTo>
                  <a:lnTo>
                    <a:pt x="1523" y="660"/>
                  </a:lnTo>
                  <a:lnTo>
                    <a:pt x="1523" y="662"/>
                  </a:lnTo>
                  <a:lnTo>
                    <a:pt x="1520" y="663"/>
                  </a:lnTo>
                  <a:lnTo>
                    <a:pt x="1520" y="666"/>
                  </a:lnTo>
                  <a:lnTo>
                    <a:pt x="1520" y="667"/>
                  </a:lnTo>
                  <a:lnTo>
                    <a:pt x="1519" y="674"/>
                  </a:lnTo>
                  <a:lnTo>
                    <a:pt x="1519" y="677"/>
                  </a:lnTo>
                  <a:lnTo>
                    <a:pt x="1517" y="680"/>
                  </a:lnTo>
                  <a:lnTo>
                    <a:pt x="1517" y="681"/>
                  </a:lnTo>
                  <a:lnTo>
                    <a:pt x="1517" y="683"/>
                  </a:lnTo>
                  <a:lnTo>
                    <a:pt x="1516" y="685"/>
                  </a:lnTo>
                  <a:lnTo>
                    <a:pt x="1516" y="687"/>
                  </a:lnTo>
                  <a:lnTo>
                    <a:pt x="1514" y="689"/>
                  </a:lnTo>
                  <a:lnTo>
                    <a:pt x="1514" y="691"/>
                  </a:lnTo>
                  <a:lnTo>
                    <a:pt x="1512" y="691"/>
                  </a:lnTo>
                  <a:lnTo>
                    <a:pt x="1510" y="691"/>
                  </a:lnTo>
                  <a:lnTo>
                    <a:pt x="1509" y="691"/>
                  </a:lnTo>
                  <a:lnTo>
                    <a:pt x="1506" y="689"/>
                  </a:lnTo>
                  <a:lnTo>
                    <a:pt x="1504" y="689"/>
                  </a:lnTo>
                  <a:lnTo>
                    <a:pt x="1502" y="689"/>
                  </a:lnTo>
                  <a:lnTo>
                    <a:pt x="1500" y="689"/>
                  </a:lnTo>
                  <a:lnTo>
                    <a:pt x="1497" y="689"/>
                  </a:lnTo>
                  <a:lnTo>
                    <a:pt x="1496" y="689"/>
                  </a:lnTo>
                  <a:lnTo>
                    <a:pt x="1495" y="692"/>
                  </a:lnTo>
                  <a:lnTo>
                    <a:pt x="1495" y="693"/>
                  </a:lnTo>
                  <a:lnTo>
                    <a:pt x="1493" y="696"/>
                  </a:lnTo>
                  <a:lnTo>
                    <a:pt x="1493" y="697"/>
                  </a:lnTo>
                  <a:lnTo>
                    <a:pt x="1492" y="698"/>
                  </a:lnTo>
                  <a:lnTo>
                    <a:pt x="1489" y="701"/>
                  </a:lnTo>
                  <a:lnTo>
                    <a:pt x="1490" y="705"/>
                  </a:lnTo>
                  <a:lnTo>
                    <a:pt x="1489" y="706"/>
                  </a:lnTo>
                  <a:lnTo>
                    <a:pt x="1489" y="709"/>
                  </a:lnTo>
                  <a:lnTo>
                    <a:pt x="1487" y="710"/>
                  </a:lnTo>
                  <a:lnTo>
                    <a:pt x="1487" y="712"/>
                  </a:lnTo>
                  <a:lnTo>
                    <a:pt x="1486" y="713"/>
                  </a:lnTo>
                  <a:lnTo>
                    <a:pt x="1486" y="715"/>
                  </a:lnTo>
                  <a:lnTo>
                    <a:pt x="1486" y="717"/>
                  </a:lnTo>
                  <a:lnTo>
                    <a:pt x="1485" y="718"/>
                  </a:lnTo>
                  <a:lnTo>
                    <a:pt x="1485" y="719"/>
                  </a:lnTo>
                  <a:lnTo>
                    <a:pt x="1483" y="722"/>
                  </a:lnTo>
                  <a:lnTo>
                    <a:pt x="1483" y="723"/>
                  </a:lnTo>
                  <a:lnTo>
                    <a:pt x="1483" y="725"/>
                  </a:lnTo>
                  <a:lnTo>
                    <a:pt x="1482" y="727"/>
                  </a:lnTo>
                  <a:lnTo>
                    <a:pt x="1480" y="729"/>
                  </a:lnTo>
                  <a:lnTo>
                    <a:pt x="1480" y="731"/>
                  </a:lnTo>
                  <a:lnTo>
                    <a:pt x="1480" y="733"/>
                  </a:lnTo>
                  <a:lnTo>
                    <a:pt x="1479" y="734"/>
                  </a:lnTo>
                  <a:lnTo>
                    <a:pt x="1479" y="736"/>
                  </a:lnTo>
                  <a:lnTo>
                    <a:pt x="1478" y="738"/>
                  </a:lnTo>
                  <a:lnTo>
                    <a:pt x="1478" y="740"/>
                  </a:lnTo>
                  <a:lnTo>
                    <a:pt x="1476" y="742"/>
                  </a:lnTo>
                  <a:lnTo>
                    <a:pt x="1476" y="743"/>
                  </a:lnTo>
                  <a:lnTo>
                    <a:pt x="1475" y="746"/>
                  </a:lnTo>
                  <a:lnTo>
                    <a:pt x="1476" y="748"/>
                  </a:lnTo>
                  <a:lnTo>
                    <a:pt x="1473" y="748"/>
                  </a:lnTo>
                  <a:lnTo>
                    <a:pt x="1472" y="752"/>
                  </a:lnTo>
                  <a:lnTo>
                    <a:pt x="1472" y="753"/>
                  </a:lnTo>
                  <a:lnTo>
                    <a:pt x="1471" y="756"/>
                  </a:lnTo>
                  <a:lnTo>
                    <a:pt x="1471" y="757"/>
                  </a:lnTo>
                  <a:lnTo>
                    <a:pt x="1469" y="759"/>
                  </a:lnTo>
                  <a:lnTo>
                    <a:pt x="1469" y="760"/>
                  </a:lnTo>
                  <a:lnTo>
                    <a:pt x="1469" y="763"/>
                  </a:lnTo>
                  <a:lnTo>
                    <a:pt x="1468" y="764"/>
                  </a:lnTo>
                  <a:lnTo>
                    <a:pt x="1468" y="765"/>
                  </a:lnTo>
                  <a:lnTo>
                    <a:pt x="1468" y="768"/>
                  </a:lnTo>
                  <a:lnTo>
                    <a:pt x="1466" y="769"/>
                  </a:lnTo>
                  <a:lnTo>
                    <a:pt x="1466" y="771"/>
                  </a:lnTo>
                  <a:lnTo>
                    <a:pt x="1465" y="772"/>
                  </a:lnTo>
                  <a:lnTo>
                    <a:pt x="1465" y="774"/>
                  </a:lnTo>
                  <a:lnTo>
                    <a:pt x="1463" y="777"/>
                  </a:lnTo>
                  <a:lnTo>
                    <a:pt x="1463" y="778"/>
                  </a:lnTo>
                  <a:lnTo>
                    <a:pt x="1462" y="780"/>
                  </a:lnTo>
                  <a:lnTo>
                    <a:pt x="1462" y="781"/>
                  </a:lnTo>
                  <a:lnTo>
                    <a:pt x="1461" y="782"/>
                  </a:lnTo>
                  <a:lnTo>
                    <a:pt x="1461" y="785"/>
                  </a:lnTo>
                  <a:lnTo>
                    <a:pt x="1458" y="788"/>
                  </a:lnTo>
                  <a:lnTo>
                    <a:pt x="1454" y="786"/>
                  </a:lnTo>
                  <a:lnTo>
                    <a:pt x="1449" y="785"/>
                  </a:lnTo>
                  <a:lnTo>
                    <a:pt x="1446" y="784"/>
                  </a:lnTo>
                  <a:lnTo>
                    <a:pt x="1445" y="784"/>
                  </a:lnTo>
                  <a:lnTo>
                    <a:pt x="1444" y="782"/>
                  </a:lnTo>
                  <a:lnTo>
                    <a:pt x="1439" y="781"/>
                  </a:lnTo>
                  <a:lnTo>
                    <a:pt x="1435" y="780"/>
                  </a:lnTo>
                  <a:lnTo>
                    <a:pt x="1434" y="781"/>
                  </a:lnTo>
                  <a:lnTo>
                    <a:pt x="1432" y="782"/>
                  </a:lnTo>
                  <a:lnTo>
                    <a:pt x="1434" y="785"/>
                  </a:lnTo>
                  <a:lnTo>
                    <a:pt x="1431" y="788"/>
                  </a:lnTo>
                  <a:lnTo>
                    <a:pt x="1428" y="791"/>
                  </a:lnTo>
                  <a:lnTo>
                    <a:pt x="1427" y="793"/>
                  </a:lnTo>
                  <a:lnTo>
                    <a:pt x="1425" y="794"/>
                  </a:lnTo>
                  <a:lnTo>
                    <a:pt x="1422" y="798"/>
                  </a:lnTo>
                  <a:lnTo>
                    <a:pt x="1420" y="801"/>
                  </a:lnTo>
                  <a:lnTo>
                    <a:pt x="1415" y="801"/>
                  </a:lnTo>
                  <a:lnTo>
                    <a:pt x="1414" y="799"/>
                  </a:lnTo>
                  <a:lnTo>
                    <a:pt x="1414" y="798"/>
                  </a:lnTo>
                  <a:lnTo>
                    <a:pt x="1413" y="797"/>
                  </a:lnTo>
                  <a:lnTo>
                    <a:pt x="1411" y="794"/>
                  </a:lnTo>
                  <a:lnTo>
                    <a:pt x="1410" y="793"/>
                  </a:lnTo>
                  <a:lnTo>
                    <a:pt x="1410" y="791"/>
                  </a:lnTo>
                  <a:lnTo>
                    <a:pt x="1408" y="790"/>
                  </a:lnTo>
                  <a:lnTo>
                    <a:pt x="1407" y="789"/>
                  </a:lnTo>
                  <a:lnTo>
                    <a:pt x="1405" y="789"/>
                  </a:lnTo>
                  <a:lnTo>
                    <a:pt x="1403" y="789"/>
                  </a:lnTo>
                  <a:lnTo>
                    <a:pt x="1401" y="790"/>
                  </a:lnTo>
                  <a:lnTo>
                    <a:pt x="1400" y="790"/>
                  </a:lnTo>
                  <a:lnTo>
                    <a:pt x="1398" y="791"/>
                  </a:lnTo>
                  <a:lnTo>
                    <a:pt x="1396" y="791"/>
                  </a:lnTo>
                  <a:lnTo>
                    <a:pt x="1394" y="793"/>
                  </a:lnTo>
                  <a:lnTo>
                    <a:pt x="1393" y="793"/>
                  </a:lnTo>
                  <a:lnTo>
                    <a:pt x="1390" y="793"/>
                  </a:lnTo>
                  <a:lnTo>
                    <a:pt x="1388" y="794"/>
                  </a:lnTo>
                  <a:lnTo>
                    <a:pt x="1386" y="794"/>
                  </a:lnTo>
                  <a:lnTo>
                    <a:pt x="1384" y="795"/>
                  </a:lnTo>
                  <a:lnTo>
                    <a:pt x="1381" y="795"/>
                  </a:lnTo>
                  <a:lnTo>
                    <a:pt x="1380" y="795"/>
                  </a:lnTo>
                  <a:lnTo>
                    <a:pt x="1379" y="795"/>
                  </a:lnTo>
                  <a:lnTo>
                    <a:pt x="1376" y="797"/>
                  </a:lnTo>
                  <a:lnTo>
                    <a:pt x="1374" y="797"/>
                  </a:lnTo>
                  <a:lnTo>
                    <a:pt x="1373" y="798"/>
                  </a:lnTo>
                  <a:lnTo>
                    <a:pt x="1370" y="798"/>
                  </a:lnTo>
                  <a:lnTo>
                    <a:pt x="1369" y="798"/>
                  </a:lnTo>
                  <a:lnTo>
                    <a:pt x="1367" y="799"/>
                  </a:lnTo>
                  <a:lnTo>
                    <a:pt x="1364" y="799"/>
                  </a:lnTo>
                  <a:lnTo>
                    <a:pt x="1363" y="801"/>
                  </a:lnTo>
                  <a:lnTo>
                    <a:pt x="1362" y="802"/>
                  </a:lnTo>
                  <a:lnTo>
                    <a:pt x="1359" y="805"/>
                  </a:lnTo>
                  <a:lnTo>
                    <a:pt x="1353" y="807"/>
                  </a:lnTo>
                  <a:lnTo>
                    <a:pt x="1352" y="809"/>
                  </a:lnTo>
                  <a:lnTo>
                    <a:pt x="1350" y="809"/>
                  </a:lnTo>
                  <a:lnTo>
                    <a:pt x="1349" y="810"/>
                  </a:lnTo>
                  <a:lnTo>
                    <a:pt x="1347" y="811"/>
                  </a:lnTo>
                  <a:lnTo>
                    <a:pt x="1346" y="814"/>
                  </a:lnTo>
                  <a:lnTo>
                    <a:pt x="1346" y="815"/>
                  </a:lnTo>
                  <a:lnTo>
                    <a:pt x="1345" y="816"/>
                  </a:lnTo>
                  <a:lnTo>
                    <a:pt x="1345" y="818"/>
                  </a:lnTo>
                  <a:lnTo>
                    <a:pt x="1343" y="819"/>
                  </a:lnTo>
                  <a:lnTo>
                    <a:pt x="1342" y="820"/>
                  </a:lnTo>
                  <a:lnTo>
                    <a:pt x="1339" y="822"/>
                  </a:lnTo>
                  <a:lnTo>
                    <a:pt x="1338" y="822"/>
                  </a:lnTo>
                  <a:lnTo>
                    <a:pt x="1335" y="823"/>
                  </a:lnTo>
                  <a:lnTo>
                    <a:pt x="1333" y="823"/>
                  </a:lnTo>
                  <a:lnTo>
                    <a:pt x="1332" y="824"/>
                  </a:lnTo>
                  <a:lnTo>
                    <a:pt x="1332" y="828"/>
                  </a:lnTo>
                  <a:lnTo>
                    <a:pt x="1328" y="828"/>
                  </a:lnTo>
                  <a:lnTo>
                    <a:pt x="1328" y="831"/>
                  </a:lnTo>
                  <a:lnTo>
                    <a:pt x="1326" y="833"/>
                  </a:lnTo>
                  <a:lnTo>
                    <a:pt x="1326" y="835"/>
                  </a:lnTo>
                  <a:lnTo>
                    <a:pt x="1325" y="836"/>
                  </a:lnTo>
                  <a:lnTo>
                    <a:pt x="1323" y="839"/>
                  </a:lnTo>
                  <a:lnTo>
                    <a:pt x="1323" y="840"/>
                  </a:lnTo>
                  <a:lnTo>
                    <a:pt x="1322" y="841"/>
                  </a:lnTo>
                  <a:lnTo>
                    <a:pt x="1321" y="844"/>
                  </a:lnTo>
                  <a:lnTo>
                    <a:pt x="1321" y="845"/>
                  </a:lnTo>
                  <a:lnTo>
                    <a:pt x="1319" y="847"/>
                  </a:lnTo>
                  <a:lnTo>
                    <a:pt x="1319" y="848"/>
                  </a:lnTo>
                  <a:lnTo>
                    <a:pt x="1318" y="849"/>
                  </a:lnTo>
                  <a:lnTo>
                    <a:pt x="1316" y="849"/>
                  </a:lnTo>
                  <a:lnTo>
                    <a:pt x="1315" y="848"/>
                  </a:lnTo>
                  <a:lnTo>
                    <a:pt x="1312" y="848"/>
                  </a:lnTo>
                  <a:lnTo>
                    <a:pt x="1311" y="847"/>
                  </a:lnTo>
                  <a:lnTo>
                    <a:pt x="1309" y="847"/>
                  </a:lnTo>
                  <a:lnTo>
                    <a:pt x="1306" y="845"/>
                  </a:lnTo>
                  <a:lnTo>
                    <a:pt x="1305" y="844"/>
                  </a:lnTo>
                  <a:lnTo>
                    <a:pt x="1302" y="844"/>
                  </a:lnTo>
                  <a:lnTo>
                    <a:pt x="1299" y="843"/>
                  </a:lnTo>
                  <a:lnTo>
                    <a:pt x="1297" y="841"/>
                  </a:lnTo>
                  <a:lnTo>
                    <a:pt x="1295" y="840"/>
                  </a:lnTo>
                  <a:lnTo>
                    <a:pt x="1292" y="840"/>
                  </a:lnTo>
                  <a:lnTo>
                    <a:pt x="1291" y="839"/>
                  </a:lnTo>
                  <a:lnTo>
                    <a:pt x="1290" y="839"/>
                  </a:lnTo>
                  <a:lnTo>
                    <a:pt x="1287" y="837"/>
                  </a:lnTo>
                  <a:lnTo>
                    <a:pt x="1285" y="837"/>
                  </a:lnTo>
                  <a:lnTo>
                    <a:pt x="1284" y="837"/>
                  </a:lnTo>
                  <a:lnTo>
                    <a:pt x="1284" y="839"/>
                  </a:lnTo>
                  <a:lnTo>
                    <a:pt x="1284" y="843"/>
                  </a:lnTo>
                  <a:lnTo>
                    <a:pt x="1278" y="840"/>
                  </a:lnTo>
                  <a:lnTo>
                    <a:pt x="1275" y="839"/>
                  </a:lnTo>
                  <a:lnTo>
                    <a:pt x="1273" y="837"/>
                  </a:lnTo>
                  <a:lnTo>
                    <a:pt x="1270" y="835"/>
                  </a:lnTo>
                  <a:lnTo>
                    <a:pt x="1268" y="833"/>
                  </a:lnTo>
                  <a:lnTo>
                    <a:pt x="1263" y="835"/>
                  </a:lnTo>
                  <a:lnTo>
                    <a:pt x="1261" y="835"/>
                  </a:lnTo>
                  <a:lnTo>
                    <a:pt x="1258" y="836"/>
                  </a:lnTo>
                  <a:lnTo>
                    <a:pt x="1257" y="836"/>
                  </a:lnTo>
                  <a:lnTo>
                    <a:pt x="1256" y="836"/>
                  </a:lnTo>
                  <a:lnTo>
                    <a:pt x="1253" y="837"/>
                  </a:lnTo>
                  <a:lnTo>
                    <a:pt x="1251" y="837"/>
                  </a:lnTo>
                  <a:lnTo>
                    <a:pt x="1249" y="837"/>
                  </a:lnTo>
                  <a:lnTo>
                    <a:pt x="1247" y="839"/>
                  </a:lnTo>
                  <a:lnTo>
                    <a:pt x="1244" y="840"/>
                  </a:lnTo>
                  <a:lnTo>
                    <a:pt x="1243" y="840"/>
                  </a:lnTo>
                  <a:lnTo>
                    <a:pt x="1240" y="837"/>
                  </a:lnTo>
                  <a:lnTo>
                    <a:pt x="1237" y="836"/>
                  </a:lnTo>
                  <a:lnTo>
                    <a:pt x="1233" y="836"/>
                  </a:lnTo>
                  <a:lnTo>
                    <a:pt x="1232" y="835"/>
                  </a:lnTo>
                  <a:lnTo>
                    <a:pt x="1229" y="839"/>
                  </a:lnTo>
                  <a:lnTo>
                    <a:pt x="1229" y="840"/>
                  </a:lnTo>
                  <a:lnTo>
                    <a:pt x="1227" y="841"/>
                  </a:lnTo>
                  <a:lnTo>
                    <a:pt x="1227" y="844"/>
                  </a:lnTo>
                  <a:lnTo>
                    <a:pt x="1227" y="845"/>
                  </a:lnTo>
                  <a:lnTo>
                    <a:pt x="1226" y="847"/>
                  </a:lnTo>
                  <a:lnTo>
                    <a:pt x="1226" y="849"/>
                  </a:lnTo>
                  <a:lnTo>
                    <a:pt x="1224" y="850"/>
                  </a:lnTo>
                  <a:lnTo>
                    <a:pt x="1224" y="852"/>
                  </a:lnTo>
                  <a:lnTo>
                    <a:pt x="1224" y="856"/>
                  </a:lnTo>
                  <a:lnTo>
                    <a:pt x="1222" y="856"/>
                  </a:lnTo>
                  <a:lnTo>
                    <a:pt x="1222" y="858"/>
                  </a:lnTo>
                  <a:lnTo>
                    <a:pt x="1220" y="860"/>
                  </a:lnTo>
                  <a:lnTo>
                    <a:pt x="1220" y="862"/>
                  </a:lnTo>
                  <a:lnTo>
                    <a:pt x="1219" y="864"/>
                  </a:lnTo>
                  <a:lnTo>
                    <a:pt x="1219" y="865"/>
                  </a:lnTo>
                  <a:lnTo>
                    <a:pt x="1217" y="867"/>
                  </a:lnTo>
                  <a:lnTo>
                    <a:pt x="1217" y="869"/>
                  </a:lnTo>
                  <a:lnTo>
                    <a:pt x="1216" y="870"/>
                  </a:lnTo>
                  <a:lnTo>
                    <a:pt x="1216" y="873"/>
                  </a:lnTo>
                  <a:lnTo>
                    <a:pt x="1215" y="874"/>
                  </a:lnTo>
                  <a:lnTo>
                    <a:pt x="1213" y="875"/>
                  </a:lnTo>
                  <a:lnTo>
                    <a:pt x="1213" y="877"/>
                  </a:lnTo>
                  <a:lnTo>
                    <a:pt x="1212" y="878"/>
                  </a:lnTo>
                  <a:lnTo>
                    <a:pt x="1210" y="879"/>
                  </a:lnTo>
                  <a:lnTo>
                    <a:pt x="1209" y="881"/>
                  </a:lnTo>
                  <a:lnTo>
                    <a:pt x="1208" y="882"/>
                  </a:lnTo>
                  <a:lnTo>
                    <a:pt x="1208" y="885"/>
                  </a:lnTo>
                  <a:lnTo>
                    <a:pt x="1206" y="886"/>
                  </a:lnTo>
                  <a:lnTo>
                    <a:pt x="1206" y="887"/>
                  </a:lnTo>
                  <a:lnTo>
                    <a:pt x="1205" y="890"/>
                  </a:lnTo>
                  <a:lnTo>
                    <a:pt x="1205" y="891"/>
                  </a:lnTo>
                  <a:lnTo>
                    <a:pt x="1205" y="892"/>
                  </a:lnTo>
                  <a:lnTo>
                    <a:pt x="1203" y="894"/>
                  </a:lnTo>
                  <a:lnTo>
                    <a:pt x="1202" y="898"/>
                  </a:lnTo>
                  <a:lnTo>
                    <a:pt x="1199" y="903"/>
                  </a:lnTo>
                  <a:lnTo>
                    <a:pt x="1198" y="904"/>
                  </a:lnTo>
                  <a:lnTo>
                    <a:pt x="1196" y="905"/>
                  </a:lnTo>
                  <a:lnTo>
                    <a:pt x="1196" y="907"/>
                  </a:lnTo>
                  <a:lnTo>
                    <a:pt x="1195" y="908"/>
                  </a:lnTo>
                  <a:lnTo>
                    <a:pt x="1193" y="909"/>
                  </a:lnTo>
                  <a:lnTo>
                    <a:pt x="1192" y="912"/>
                  </a:lnTo>
                  <a:lnTo>
                    <a:pt x="1192" y="915"/>
                  </a:lnTo>
                  <a:lnTo>
                    <a:pt x="1191" y="916"/>
                  </a:lnTo>
                  <a:lnTo>
                    <a:pt x="1189" y="917"/>
                  </a:lnTo>
                  <a:lnTo>
                    <a:pt x="1189" y="919"/>
                  </a:lnTo>
                  <a:lnTo>
                    <a:pt x="1188" y="921"/>
                  </a:lnTo>
                  <a:lnTo>
                    <a:pt x="1186" y="922"/>
                  </a:lnTo>
                  <a:lnTo>
                    <a:pt x="1186" y="924"/>
                  </a:lnTo>
                  <a:lnTo>
                    <a:pt x="1185" y="926"/>
                  </a:lnTo>
                  <a:lnTo>
                    <a:pt x="1183" y="928"/>
                  </a:lnTo>
                  <a:lnTo>
                    <a:pt x="1183" y="929"/>
                  </a:lnTo>
                  <a:lnTo>
                    <a:pt x="1182" y="930"/>
                  </a:lnTo>
                  <a:lnTo>
                    <a:pt x="1182" y="932"/>
                  </a:lnTo>
                  <a:lnTo>
                    <a:pt x="1181" y="934"/>
                  </a:lnTo>
                  <a:lnTo>
                    <a:pt x="1181" y="936"/>
                  </a:lnTo>
                  <a:lnTo>
                    <a:pt x="1179" y="937"/>
                  </a:lnTo>
                  <a:lnTo>
                    <a:pt x="1178" y="938"/>
                  </a:lnTo>
                  <a:lnTo>
                    <a:pt x="1178" y="941"/>
                  </a:lnTo>
                  <a:lnTo>
                    <a:pt x="1176" y="942"/>
                  </a:lnTo>
                  <a:lnTo>
                    <a:pt x="1176" y="943"/>
                  </a:lnTo>
                  <a:lnTo>
                    <a:pt x="1175" y="945"/>
                  </a:lnTo>
                  <a:lnTo>
                    <a:pt x="1174" y="947"/>
                  </a:lnTo>
                  <a:lnTo>
                    <a:pt x="1171" y="949"/>
                  </a:lnTo>
                  <a:lnTo>
                    <a:pt x="1168" y="951"/>
                  </a:lnTo>
                  <a:lnTo>
                    <a:pt x="1168" y="954"/>
                  </a:lnTo>
                  <a:lnTo>
                    <a:pt x="1167" y="958"/>
                  </a:lnTo>
                  <a:lnTo>
                    <a:pt x="1167" y="960"/>
                  </a:lnTo>
                  <a:lnTo>
                    <a:pt x="1167" y="964"/>
                  </a:lnTo>
                  <a:lnTo>
                    <a:pt x="1164" y="967"/>
                  </a:lnTo>
                  <a:lnTo>
                    <a:pt x="1164" y="968"/>
                  </a:lnTo>
                  <a:lnTo>
                    <a:pt x="1162" y="971"/>
                  </a:lnTo>
                  <a:lnTo>
                    <a:pt x="1161" y="972"/>
                  </a:lnTo>
                  <a:lnTo>
                    <a:pt x="1161" y="974"/>
                  </a:lnTo>
                  <a:lnTo>
                    <a:pt x="1159" y="975"/>
                  </a:lnTo>
                  <a:lnTo>
                    <a:pt x="1158" y="976"/>
                  </a:lnTo>
                  <a:lnTo>
                    <a:pt x="1157" y="978"/>
                  </a:lnTo>
                  <a:lnTo>
                    <a:pt x="1155" y="979"/>
                  </a:lnTo>
                  <a:lnTo>
                    <a:pt x="1155" y="980"/>
                  </a:lnTo>
                  <a:lnTo>
                    <a:pt x="1152" y="983"/>
                  </a:lnTo>
                  <a:lnTo>
                    <a:pt x="1151" y="985"/>
                  </a:lnTo>
                  <a:lnTo>
                    <a:pt x="1150" y="989"/>
                  </a:lnTo>
                  <a:lnTo>
                    <a:pt x="1150" y="991"/>
                  </a:lnTo>
                  <a:lnTo>
                    <a:pt x="1148" y="993"/>
                  </a:lnTo>
                  <a:lnTo>
                    <a:pt x="1148" y="995"/>
                  </a:lnTo>
                  <a:lnTo>
                    <a:pt x="1148" y="998"/>
                  </a:lnTo>
                  <a:lnTo>
                    <a:pt x="1145" y="998"/>
                  </a:lnTo>
                  <a:lnTo>
                    <a:pt x="1145" y="1002"/>
                  </a:lnTo>
                  <a:lnTo>
                    <a:pt x="1144" y="1005"/>
                  </a:lnTo>
                  <a:lnTo>
                    <a:pt x="1142" y="1005"/>
                  </a:lnTo>
                  <a:lnTo>
                    <a:pt x="1140" y="1005"/>
                  </a:lnTo>
                  <a:lnTo>
                    <a:pt x="1138" y="1005"/>
                  </a:lnTo>
                  <a:lnTo>
                    <a:pt x="1135" y="1005"/>
                  </a:lnTo>
                  <a:lnTo>
                    <a:pt x="1134" y="1005"/>
                  </a:lnTo>
                  <a:lnTo>
                    <a:pt x="1131" y="1005"/>
                  </a:lnTo>
                  <a:lnTo>
                    <a:pt x="1131" y="1008"/>
                  </a:lnTo>
                  <a:lnTo>
                    <a:pt x="1131" y="1009"/>
                  </a:lnTo>
                  <a:lnTo>
                    <a:pt x="1131" y="1010"/>
                  </a:lnTo>
                  <a:lnTo>
                    <a:pt x="1131" y="1012"/>
                  </a:lnTo>
                  <a:lnTo>
                    <a:pt x="1131" y="1014"/>
                  </a:lnTo>
                  <a:lnTo>
                    <a:pt x="1131" y="1016"/>
                  </a:lnTo>
                  <a:lnTo>
                    <a:pt x="1131" y="1017"/>
                  </a:lnTo>
                  <a:lnTo>
                    <a:pt x="1131" y="1019"/>
                  </a:lnTo>
                  <a:lnTo>
                    <a:pt x="1131" y="1021"/>
                  </a:lnTo>
                  <a:lnTo>
                    <a:pt x="1131" y="1023"/>
                  </a:lnTo>
                  <a:lnTo>
                    <a:pt x="1131" y="1025"/>
                  </a:lnTo>
                  <a:lnTo>
                    <a:pt x="1131" y="1026"/>
                  </a:lnTo>
                  <a:lnTo>
                    <a:pt x="1131" y="1027"/>
                  </a:lnTo>
                  <a:lnTo>
                    <a:pt x="1128" y="1029"/>
                  </a:lnTo>
                  <a:lnTo>
                    <a:pt x="1127" y="1029"/>
                  </a:lnTo>
                  <a:lnTo>
                    <a:pt x="1124" y="1029"/>
                  </a:lnTo>
                  <a:lnTo>
                    <a:pt x="1126" y="1030"/>
                  </a:lnTo>
                  <a:lnTo>
                    <a:pt x="1123" y="1033"/>
                  </a:lnTo>
                  <a:lnTo>
                    <a:pt x="1126" y="1035"/>
                  </a:lnTo>
                  <a:lnTo>
                    <a:pt x="1126" y="1036"/>
                  </a:lnTo>
                  <a:lnTo>
                    <a:pt x="1126" y="1040"/>
                  </a:lnTo>
                  <a:lnTo>
                    <a:pt x="1121" y="1042"/>
                  </a:lnTo>
                  <a:lnTo>
                    <a:pt x="1120" y="1042"/>
                  </a:lnTo>
                  <a:lnTo>
                    <a:pt x="1117" y="1042"/>
                  </a:lnTo>
                  <a:lnTo>
                    <a:pt x="1116" y="1042"/>
                  </a:lnTo>
                  <a:lnTo>
                    <a:pt x="1116" y="1044"/>
                  </a:lnTo>
                  <a:lnTo>
                    <a:pt x="1116" y="1046"/>
                  </a:lnTo>
                  <a:lnTo>
                    <a:pt x="1113" y="1046"/>
                  </a:lnTo>
                  <a:lnTo>
                    <a:pt x="1111" y="1046"/>
                  </a:lnTo>
                  <a:lnTo>
                    <a:pt x="1109" y="1046"/>
                  </a:lnTo>
                  <a:lnTo>
                    <a:pt x="1107" y="1046"/>
                  </a:lnTo>
                  <a:lnTo>
                    <a:pt x="1106" y="1047"/>
                  </a:lnTo>
                  <a:lnTo>
                    <a:pt x="1103" y="1047"/>
                  </a:lnTo>
                  <a:lnTo>
                    <a:pt x="1100" y="1047"/>
                  </a:lnTo>
                  <a:lnTo>
                    <a:pt x="1099" y="1047"/>
                  </a:lnTo>
                  <a:lnTo>
                    <a:pt x="1096" y="1047"/>
                  </a:lnTo>
                  <a:lnTo>
                    <a:pt x="1094" y="1047"/>
                  </a:lnTo>
                  <a:lnTo>
                    <a:pt x="1092" y="1047"/>
                  </a:lnTo>
                  <a:lnTo>
                    <a:pt x="1090" y="1047"/>
                  </a:lnTo>
                  <a:lnTo>
                    <a:pt x="1087" y="1047"/>
                  </a:lnTo>
                  <a:lnTo>
                    <a:pt x="1086" y="1048"/>
                  </a:lnTo>
                  <a:lnTo>
                    <a:pt x="1083" y="1048"/>
                  </a:lnTo>
                  <a:lnTo>
                    <a:pt x="1082" y="1048"/>
                  </a:lnTo>
                  <a:lnTo>
                    <a:pt x="1079" y="1048"/>
                  </a:lnTo>
                  <a:lnTo>
                    <a:pt x="1077" y="1047"/>
                  </a:lnTo>
                  <a:lnTo>
                    <a:pt x="1076" y="1047"/>
                  </a:lnTo>
                  <a:lnTo>
                    <a:pt x="1072" y="1046"/>
                  </a:lnTo>
                  <a:lnTo>
                    <a:pt x="1070" y="1048"/>
                  </a:lnTo>
                  <a:lnTo>
                    <a:pt x="1069" y="1047"/>
                  </a:lnTo>
                  <a:lnTo>
                    <a:pt x="1072" y="1044"/>
                  </a:lnTo>
                  <a:lnTo>
                    <a:pt x="1073" y="1042"/>
                  </a:lnTo>
                  <a:lnTo>
                    <a:pt x="1073" y="1040"/>
                  </a:lnTo>
                  <a:lnTo>
                    <a:pt x="1075" y="1039"/>
                  </a:lnTo>
                  <a:lnTo>
                    <a:pt x="1075" y="1038"/>
                  </a:lnTo>
                  <a:lnTo>
                    <a:pt x="1075" y="1036"/>
                  </a:lnTo>
                  <a:lnTo>
                    <a:pt x="1073" y="1035"/>
                  </a:lnTo>
                  <a:lnTo>
                    <a:pt x="1070" y="1035"/>
                  </a:lnTo>
                  <a:lnTo>
                    <a:pt x="1069" y="1034"/>
                  </a:lnTo>
                  <a:lnTo>
                    <a:pt x="1066" y="1033"/>
                  </a:lnTo>
                  <a:lnTo>
                    <a:pt x="1065" y="1033"/>
                  </a:lnTo>
                  <a:lnTo>
                    <a:pt x="1062" y="1033"/>
                  </a:lnTo>
                  <a:lnTo>
                    <a:pt x="1060" y="1031"/>
                  </a:lnTo>
                  <a:lnTo>
                    <a:pt x="1059" y="1031"/>
                  </a:lnTo>
                  <a:lnTo>
                    <a:pt x="1056" y="1031"/>
                  </a:lnTo>
                  <a:lnTo>
                    <a:pt x="1053" y="1033"/>
                  </a:lnTo>
                  <a:lnTo>
                    <a:pt x="1052" y="1031"/>
                  </a:lnTo>
                  <a:lnTo>
                    <a:pt x="1051" y="1030"/>
                  </a:lnTo>
                  <a:lnTo>
                    <a:pt x="1048" y="1027"/>
                  </a:lnTo>
                  <a:lnTo>
                    <a:pt x="1044" y="1030"/>
                  </a:lnTo>
                  <a:lnTo>
                    <a:pt x="1042" y="1030"/>
                  </a:lnTo>
                  <a:lnTo>
                    <a:pt x="1041" y="1031"/>
                  </a:lnTo>
                  <a:lnTo>
                    <a:pt x="1038" y="1031"/>
                  </a:lnTo>
                  <a:lnTo>
                    <a:pt x="1036" y="1033"/>
                  </a:lnTo>
                  <a:lnTo>
                    <a:pt x="1034" y="1033"/>
                  </a:lnTo>
                  <a:lnTo>
                    <a:pt x="1032" y="1034"/>
                  </a:lnTo>
                  <a:lnTo>
                    <a:pt x="1031" y="1034"/>
                  </a:lnTo>
                  <a:lnTo>
                    <a:pt x="1028" y="1034"/>
                  </a:lnTo>
                  <a:lnTo>
                    <a:pt x="1027" y="1035"/>
                  </a:lnTo>
                  <a:lnTo>
                    <a:pt x="1025" y="1035"/>
                  </a:lnTo>
                  <a:lnTo>
                    <a:pt x="1022" y="1036"/>
                  </a:lnTo>
                  <a:lnTo>
                    <a:pt x="1019" y="1036"/>
                  </a:lnTo>
                  <a:lnTo>
                    <a:pt x="1018" y="1036"/>
                  </a:lnTo>
                  <a:lnTo>
                    <a:pt x="1017" y="1038"/>
                  </a:lnTo>
                  <a:lnTo>
                    <a:pt x="1014" y="1038"/>
                  </a:lnTo>
                  <a:lnTo>
                    <a:pt x="1012" y="1038"/>
                  </a:lnTo>
                  <a:lnTo>
                    <a:pt x="1010" y="1039"/>
                  </a:lnTo>
                  <a:lnTo>
                    <a:pt x="1008" y="1039"/>
                  </a:lnTo>
                  <a:lnTo>
                    <a:pt x="1007" y="1039"/>
                  </a:lnTo>
                  <a:lnTo>
                    <a:pt x="1004" y="1040"/>
                  </a:lnTo>
                  <a:lnTo>
                    <a:pt x="1003" y="1040"/>
                  </a:lnTo>
                  <a:lnTo>
                    <a:pt x="1000" y="1042"/>
                  </a:lnTo>
                  <a:lnTo>
                    <a:pt x="998" y="1043"/>
                  </a:lnTo>
                  <a:lnTo>
                    <a:pt x="997" y="1044"/>
                  </a:lnTo>
                  <a:lnTo>
                    <a:pt x="994" y="1044"/>
                  </a:lnTo>
                  <a:lnTo>
                    <a:pt x="993" y="1046"/>
                  </a:lnTo>
                  <a:lnTo>
                    <a:pt x="988" y="1046"/>
                  </a:lnTo>
                  <a:lnTo>
                    <a:pt x="991" y="1051"/>
                  </a:lnTo>
                  <a:lnTo>
                    <a:pt x="993" y="1052"/>
                  </a:lnTo>
                  <a:lnTo>
                    <a:pt x="994" y="1055"/>
                  </a:lnTo>
                  <a:lnTo>
                    <a:pt x="994" y="1056"/>
                  </a:lnTo>
                  <a:lnTo>
                    <a:pt x="995" y="1059"/>
                  </a:lnTo>
                  <a:lnTo>
                    <a:pt x="997" y="1061"/>
                  </a:lnTo>
                  <a:lnTo>
                    <a:pt x="1000" y="1067"/>
                  </a:lnTo>
                  <a:lnTo>
                    <a:pt x="1000" y="1068"/>
                  </a:lnTo>
                  <a:lnTo>
                    <a:pt x="1001" y="1069"/>
                  </a:lnTo>
                  <a:lnTo>
                    <a:pt x="1003" y="1072"/>
                  </a:lnTo>
                  <a:lnTo>
                    <a:pt x="1003" y="1073"/>
                  </a:lnTo>
                  <a:lnTo>
                    <a:pt x="1004" y="1074"/>
                  </a:lnTo>
                  <a:lnTo>
                    <a:pt x="1004" y="1077"/>
                  </a:lnTo>
                  <a:lnTo>
                    <a:pt x="1005" y="1078"/>
                  </a:lnTo>
                  <a:lnTo>
                    <a:pt x="1007" y="1080"/>
                  </a:lnTo>
                  <a:lnTo>
                    <a:pt x="1008" y="1084"/>
                  </a:lnTo>
                  <a:lnTo>
                    <a:pt x="1007" y="1088"/>
                  </a:lnTo>
                  <a:lnTo>
                    <a:pt x="1007" y="1092"/>
                  </a:lnTo>
                  <a:lnTo>
                    <a:pt x="1007" y="1094"/>
                  </a:lnTo>
                  <a:lnTo>
                    <a:pt x="1008" y="1098"/>
                  </a:lnTo>
                  <a:lnTo>
                    <a:pt x="1007" y="1099"/>
                  </a:lnTo>
                  <a:lnTo>
                    <a:pt x="1005" y="1101"/>
                  </a:lnTo>
                  <a:lnTo>
                    <a:pt x="1004" y="1102"/>
                  </a:lnTo>
                  <a:lnTo>
                    <a:pt x="1000" y="1105"/>
                  </a:lnTo>
                  <a:lnTo>
                    <a:pt x="997" y="1106"/>
                  </a:lnTo>
                  <a:lnTo>
                    <a:pt x="993" y="1107"/>
                  </a:lnTo>
                  <a:lnTo>
                    <a:pt x="988" y="1109"/>
                  </a:lnTo>
                  <a:lnTo>
                    <a:pt x="984" y="1110"/>
                  </a:lnTo>
                  <a:lnTo>
                    <a:pt x="984" y="1114"/>
                  </a:lnTo>
                  <a:lnTo>
                    <a:pt x="986" y="1115"/>
                  </a:lnTo>
                  <a:lnTo>
                    <a:pt x="987" y="1118"/>
                  </a:lnTo>
                  <a:lnTo>
                    <a:pt x="988" y="1119"/>
                  </a:lnTo>
                  <a:lnTo>
                    <a:pt x="988" y="1120"/>
                  </a:lnTo>
                  <a:lnTo>
                    <a:pt x="990" y="1122"/>
                  </a:lnTo>
                  <a:lnTo>
                    <a:pt x="991" y="1124"/>
                  </a:lnTo>
                  <a:lnTo>
                    <a:pt x="993" y="1126"/>
                  </a:lnTo>
                  <a:lnTo>
                    <a:pt x="994" y="1127"/>
                  </a:lnTo>
                  <a:lnTo>
                    <a:pt x="994" y="1130"/>
                  </a:lnTo>
                  <a:lnTo>
                    <a:pt x="995" y="1131"/>
                  </a:lnTo>
                  <a:lnTo>
                    <a:pt x="993" y="1131"/>
                  </a:lnTo>
                  <a:lnTo>
                    <a:pt x="988" y="1133"/>
                  </a:lnTo>
                  <a:lnTo>
                    <a:pt x="987" y="1132"/>
                  </a:lnTo>
                  <a:lnTo>
                    <a:pt x="984" y="1135"/>
                  </a:lnTo>
                  <a:lnTo>
                    <a:pt x="981" y="1136"/>
                  </a:lnTo>
                  <a:lnTo>
                    <a:pt x="980" y="1136"/>
                  </a:lnTo>
                  <a:lnTo>
                    <a:pt x="978" y="1137"/>
                  </a:lnTo>
                  <a:lnTo>
                    <a:pt x="976" y="1139"/>
                  </a:lnTo>
                  <a:lnTo>
                    <a:pt x="974" y="1139"/>
                  </a:lnTo>
                  <a:lnTo>
                    <a:pt x="971" y="1141"/>
                  </a:lnTo>
                  <a:lnTo>
                    <a:pt x="974" y="1144"/>
                  </a:lnTo>
                  <a:lnTo>
                    <a:pt x="978" y="1148"/>
                  </a:lnTo>
                  <a:lnTo>
                    <a:pt x="981" y="1150"/>
                  </a:lnTo>
                  <a:lnTo>
                    <a:pt x="978" y="1152"/>
                  </a:lnTo>
                  <a:lnTo>
                    <a:pt x="978" y="1154"/>
                  </a:lnTo>
                  <a:lnTo>
                    <a:pt x="978" y="1158"/>
                  </a:lnTo>
                  <a:lnTo>
                    <a:pt x="978" y="1160"/>
                  </a:lnTo>
                  <a:lnTo>
                    <a:pt x="977" y="1164"/>
                  </a:lnTo>
                  <a:lnTo>
                    <a:pt x="973" y="1167"/>
                  </a:lnTo>
                  <a:lnTo>
                    <a:pt x="971" y="1169"/>
                  </a:lnTo>
                  <a:lnTo>
                    <a:pt x="967" y="1169"/>
                  </a:lnTo>
                  <a:lnTo>
                    <a:pt x="966" y="1169"/>
                  </a:lnTo>
                  <a:lnTo>
                    <a:pt x="963" y="1169"/>
                  </a:lnTo>
                  <a:lnTo>
                    <a:pt x="960" y="1169"/>
                  </a:lnTo>
                  <a:lnTo>
                    <a:pt x="959" y="1169"/>
                  </a:lnTo>
                  <a:lnTo>
                    <a:pt x="957" y="1170"/>
                  </a:lnTo>
                  <a:lnTo>
                    <a:pt x="959" y="1173"/>
                  </a:lnTo>
                  <a:lnTo>
                    <a:pt x="959" y="1174"/>
                  </a:lnTo>
                  <a:lnTo>
                    <a:pt x="959" y="1177"/>
                  </a:lnTo>
                  <a:lnTo>
                    <a:pt x="959" y="1178"/>
                  </a:lnTo>
                  <a:lnTo>
                    <a:pt x="959" y="1179"/>
                  </a:lnTo>
                  <a:lnTo>
                    <a:pt x="959" y="1182"/>
                  </a:lnTo>
                  <a:lnTo>
                    <a:pt x="959" y="1183"/>
                  </a:lnTo>
                  <a:lnTo>
                    <a:pt x="959" y="1185"/>
                  </a:lnTo>
                  <a:lnTo>
                    <a:pt x="959" y="1187"/>
                  </a:lnTo>
                  <a:lnTo>
                    <a:pt x="960" y="1188"/>
                  </a:lnTo>
                  <a:lnTo>
                    <a:pt x="960" y="1190"/>
                  </a:lnTo>
                  <a:lnTo>
                    <a:pt x="960" y="1192"/>
                  </a:lnTo>
                  <a:lnTo>
                    <a:pt x="960" y="1194"/>
                  </a:lnTo>
                  <a:lnTo>
                    <a:pt x="960" y="1196"/>
                  </a:lnTo>
                  <a:lnTo>
                    <a:pt x="960" y="1198"/>
                  </a:lnTo>
                  <a:lnTo>
                    <a:pt x="960" y="1199"/>
                  </a:lnTo>
                  <a:lnTo>
                    <a:pt x="960" y="1202"/>
                  </a:lnTo>
                  <a:lnTo>
                    <a:pt x="962" y="1203"/>
                  </a:lnTo>
                  <a:lnTo>
                    <a:pt x="962" y="1205"/>
                  </a:lnTo>
                  <a:lnTo>
                    <a:pt x="960" y="1207"/>
                  </a:lnTo>
                  <a:lnTo>
                    <a:pt x="957" y="1207"/>
                  </a:lnTo>
                  <a:lnTo>
                    <a:pt x="954" y="1207"/>
                  </a:lnTo>
                  <a:lnTo>
                    <a:pt x="953" y="1207"/>
                  </a:lnTo>
                  <a:lnTo>
                    <a:pt x="950" y="1205"/>
                  </a:lnTo>
                  <a:lnTo>
                    <a:pt x="949" y="1205"/>
                  </a:lnTo>
                  <a:lnTo>
                    <a:pt x="946" y="1205"/>
                  </a:lnTo>
                  <a:lnTo>
                    <a:pt x="945" y="1205"/>
                  </a:lnTo>
                  <a:lnTo>
                    <a:pt x="943" y="1205"/>
                  </a:lnTo>
                  <a:lnTo>
                    <a:pt x="942" y="1208"/>
                  </a:lnTo>
                  <a:lnTo>
                    <a:pt x="942" y="1209"/>
                  </a:lnTo>
                  <a:lnTo>
                    <a:pt x="942" y="1211"/>
                  </a:lnTo>
                  <a:lnTo>
                    <a:pt x="942" y="1213"/>
                  </a:lnTo>
                  <a:lnTo>
                    <a:pt x="942" y="1215"/>
                  </a:lnTo>
                  <a:lnTo>
                    <a:pt x="940" y="1217"/>
                  </a:lnTo>
                  <a:lnTo>
                    <a:pt x="939" y="1217"/>
                  </a:lnTo>
                  <a:lnTo>
                    <a:pt x="937" y="1219"/>
                  </a:lnTo>
                  <a:lnTo>
                    <a:pt x="936" y="1219"/>
                  </a:lnTo>
                  <a:lnTo>
                    <a:pt x="933" y="1220"/>
                  </a:lnTo>
                  <a:lnTo>
                    <a:pt x="932" y="1220"/>
                  </a:lnTo>
                  <a:lnTo>
                    <a:pt x="929" y="1220"/>
                  </a:lnTo>
                  <a:lnTo>
                    <a:pt x="928" y="1220"/>
                  </a:lnTo>
                  <a:lnTo>
                    <a:pt x="926" y="1219"/>
                  </a:lnTo>
                  <a:lnTo>
                    <a:pt x="923" y="1219"/>
                  </a:lnTo>
                  <a:lnTo>
                    <a:pt x="922" y="1219"/>
                  </a:lnTo>
                  <a:lnTo>
                    <a:pt x="919" y="1220"/>
                  </a:lnTo>
                  <a:lnTo>
                    <a:pt x="918" y="1220"/>
                  </a:lnTo>
                  <a:lnTo>
                    <a:pt x="915" y="1220"/>
                  </a:lnTo>
                  <a:lnTo>
                    <a:pt x="913" y="1220"/>
                  </a:lnTo>
                  <a:lnTo>
                    <a:pt x="911" y="1220"/>
                  </a:lnTo>
                  <a:lnTo>
                    <a:pt x="908" y="1220"/>
                  </a:lnTo>
                  <a:lnTo>
                    <a:pt x="906" y="1220"/>
                  </a:lnTo>
                  <a:lnTo>
                    <a:pt x="904" y="1220"/>
                  </a:lnTo>
                  <a:lnTo>
                    <a:pt x="902" y="1220"/>
                  </a:lnTo>
                  <a:lnTo>
                    <a:pt x="899" y="1221"/>
                  </a:lnTo>
                  <a:lnTo>
                    <a:pt x="898" y="1221"/>
                  </a:lnTo>
                  <a:lnTo>
                    <a:pt x="895" y="1221"/>
                  </a:lnTo>
                  <a:lnTo>
                    <a:pt x="894" y="1221"/>
                  </a:lnTo>
                  <a:lnTo>
                    <a:pt x="891" y="1221"/>
                  </a:lnTo>
                  <a:lnTo>
                    <a:pt x="889" y="1221"/>
                  </a:lnTo>
                  <a:lnTo>
                    <a:pt x="887" y="1221"/>
                  </a:lnTo>
                  <a:lnTo>
                    <a:pt x="885" y="1221"/>
                  </a:lnTo>
                  <a:lnTo>
                    <a:pt x="882" y="1221"/>
                  </a:lnTo>
                  <a:lnTo>
                    <a:pt x="881" y="1220"/>
                  </a:lnTo>
                  <a:lnTo>
                    <a:pt x="878" y="1220"/>
                  </a:lnTo>
                  <a:lnTo>
                    <a:pt x="877" y="1220"/>
                  </a:lnTo>
                  <a:lnTo>
                    <a:pt x="875" y="1220"/>
                  </a:lnTo>
                  <a:lnTo>
                    <a:pt x="872" y="1220"/>
                  </a:lnTo>
                  <a:lnTo>
                    <a:pt x="871" y="1220"/>
                  </a:lnTo>
                  <a:lnTo>
                    <a:pt x="868" y="1220"/>
                  </a:lnTo>
                  <a:lnTo>
                    <a:pt x="867" y="1220"/>
                  </a:lnTo>
                  <a:lnTo>
                    <a:pt x="864" y="1220"/>
                  </a:lnTo>
                  <a:lnTo>
                    <a:pt x="863" y="1220"/>
                  </a:lnTo>
                  <a:lnTo>
                    <a:pt x="861" y="1220"/>
                  </a:lnTo>
                  <a:lnTo>
                    <a:pt x="857" y="1221"/>
                  </a:lnTo>
                  <a:lnTo>
                    <a:pt x="857" y="1223"/>
                  </a:lnTo>
                  <a:lnTo>
                    <a:pt x="857" y="1226"/>
                  </a:lnTo>
                  <a:lnTo>
                    <a:pt x="858" y="1228"/>
                  </a:lnTo>
                  <a:lnTo>
                    <a:pt x="858" y="1232"/>
                  </a:lnTo>
                  <a:lnTo>
                    <a:pt x="858" y="1234"/>
                  </a:lnTo>
                  <a:lnTo>
                    <a:pt x="858" y="1236"/>
                  </a:lnTo>
                  <a:lnTo>
                    <a:pt x="857" y="1238"/>
                  </a:lnTo>
                  <a:lnTo>
                    <a:pt x="857" y="1242"/>
                  </a:lnTo>
                  <a:lnTo>
                    <a:pt x="857" y="1245"/>
                  </a:lnTo>
                  <a:lnTo>
                    <a:pt x="857" y="1246"/>
                  </a:lnTo>
                  <a:lnTo>
                    <a:pt x="858" y="1249"/>
                  </a:lnTo>
                  <a:lnTo>
                    <a:pt x="858" y="1250"/>
                  </a:lnTo>
                  <a:lnTo>
                    <a:pt x="858" y="1253"/>
                  </a:lnTo>
                  <a:lnTo>
                    <a:pt x="858" y="1254"/>
                  </a:lnTo>
                  <a:lnTo>
                    <a:pt x="860" y="1255"/>
                  </a:lnTo>
                  <a:lnTo>
                    <a:pt x="860" y="1258"/>
                  </a:lnTo>
                  <a:lnTo>
                    <a:pt x="860" y="1259"/>
                  </a:lnTo>
                  <a:lnTo>
                    <a:pt x="860" y="1261"/>
                  </a:lnTo>
                  <a:lnTo>
                    <a:pt x="860" y="1263"/>
                  </a:lnTo>
                  <a:lnTo>
                    <a:pt x="860" y="1264"/>
                  </a:lnTo>
                  <a:lnTo>
                    <a:pt x="860" y="1267"/>
                  </a:lnTo>
                  <a:lnTo>
                    <a:pt x="861" y="1270"/>
                  </a:lnTo>
                  <a:lnTo>
                    <a:pt x="865" y="1268"/>
                  </a:lnTo>
                  <a:lnTo>
                    <a:pt x="870" y="1268"/>
                  </a:lnTo>
                  <a:lnTo>
                    <a:pt x="871" y="1267"/>
                  </a:lnTo>
                  <a:lnTo>
                    <a:pt x="874" y="1267"/>
                  </a:lnTo>
                  <a:lnTo>
                    <a:pt x="875" y="1267"/>
                  </a:lnTo>
                  <a:lnTo>
                    <a:pt x="877" y="1266"/>
                  </a:lnTo>
                  <a:lnTo>
                    <a:pt x="880" y="1266"/>
                  </a:lnTo>
                  <a:lnTo>
                    <a:pt x="881" y="1266"/>
                  </a:lnTo>
                  <a:lnTo>
                    <a:pt x="882" y="1264"/>
                  </a:lnTo>
                  <a:lnTo>
                    <a:pt x="885" y="1264"/>
                  </a:lnTo>
                  <a:lnTo>
                    <a:pt x="887" y="1264"/>
                  </a:lnTo>
                  <a:lnTo>
                    <a:pt x="889" y="1263"/>
                  </a:lnTo>
                  <a:lnTo>
                    <a:pt x="892" y="1263"/>
                  </a:lnTo>
                  <a:lnTo>
                    <a:pt x="892" y="1268"/>
                  </a:lnTo>
                  <a:lnTo>
                    <a:pt x="891" y="1274"/>
                  </a:lnTo>
                  <a:lnTo>
                    <a:pt x="891" y="1275"/>
                  </a:lnTo>
                  <a:lnTo>
                    <a:pt x="891" y="1278"/>
                  </a:lnTo>
                  <a:lnTo>
                    <a:pt x="891" y="1279"/>
                  </a:lnTo>
                  <a:lnTo>
                    <a:pt x="891" y="1280"/>
                  </a:lnTo>
                  <a:lnTo>
                    <a:pt x="891" y="1283"/>
                  </a:lnTo>
                  <a:lnTo>
                    <a:pt x="891" y="1284"/>
                  </a:lnTo>
                  <a:lnTo>
                    <a:pt x="889" y="1285"/>
                  </a:lnTo>
                  <a:lnTo>
                    <a:pt x="889" y="1288"/>
                  </a:lnTo>
                  <a:lnTo>
                    <a:pt x="889" y="1289"/>
                  </a:lnTo>
                  <a:lnTo>
                    <a:pt x="889" y="1292"/>
                  </a:lnTo>
                  <a:lnTo>
                    <a:pt x="889" y="1293"/>
                  </a:lnTo>
                  <a:lnTo>
                    <a:pt x="889" y="1295"/>
                  </a:lnTo>
                  <a:lnTo>
                    <a:pt x="889" y="1297"/>
                  </a:lnTo>
                  <a:lnTo>
                    <a:pt x="889" y="1299"/>
                  </a:lnTo>
                  <a:lnTo>
                    <a:pt x="888" y="1301"/>
                  </a:lnTo>
                  <a:lnTo>
                    <a:pt x="888" y="1302"/>
                  </a:lnTo>
                  <a:lnTo>
                    <a:pt x="888" y="1305"/>
                  </a:lnTo>
                  <a:lnTo>
                    <a:pt x="888" y="1306"/>
                  </a:lnTo>
                  <a:lnTo>
                    <a:pt x="888" y="1308"/>
                  </a:lnTo>
                  <a:lnTo>
                    <a:pt x="888" y="1310"/>
                  </a:lnTo>
                  <a:lnTo>
                    <a:pt x="888" y="1312"/>
                  </a:lnTo>
                  <a:lnTo>
                    <a:pt x="887" y="1314"/>
                  </a:lnTo>
                  <a:lnTo>
                    <a:pt x="887" y="1316"/>
                  </a:lnTo>
                  <a:lnTo>
                    <a:pt x="887" y="1317"/>
                  </a:lnTo>
                  <a:lnTo>
                    <a:pt x="887" y="1319"/>
                  </a:lnTo>
                  <a:lnTo>
                    <a:pt x="887" y="1321"/>
                  </a:lnTo>
                  <a:lnTo>
                    <a:pt x="887" y="1322"/>
                  </a:lnTo>
                  <a:lnTo>
                    <a:pt x="887" y="1325"/>
                  </a:lnTo>
                  <a:lnTo>
                    <a:pt x="887" y="1326"/>
                  </a:lnTo>
                  <a:lnTo>
                    <a:pt x="885" y="1327"/>
                  </a:lnTo>
                  <a:lnTo>
                    <a:pt x="885" y="1330"/>
                  </a:lnTo>
                  <a:lnTo>
                    <a:pt x="885" y="1331"/>
                  </a:lnTo>
                  <a:lnTo>
                    <a:pt x="885" y="1334"/>
                  </a:lnTo>
                  <a:lnTo>
                    <a:pt x="885" y="1337"/>
                  </a:lnTo>
                  <a:lnTo>
                    <a:pt x="884" y="1343"/>
                  </a:lnTo>
                  <a:lnTo>
                    <a:pt x="884" y="1344"/>
                  </a:lnTo>
                  <a:lnTo>
                    <a:pt x="884" y="1346"/>
                  </a:lnTo>
                  <a:lnTo>
                    <a:pt x="884" y="1350"/>
                  </a:lnTo>
                  <a:lnTo>
                    <a:pt x="878" y="1351"/>
                  </a:lnTo>
                  <a:lnTo>
                    <a:pt x="875" y="1351"/>
                  </a:lnTo>
                  <a:lnTo>
                    <a:pt x="874" y="1352"/>
                  </a:lnTo>
                  <a:lnTo>
                    <a:pt x="872" y="1352"/>
                  </a:lnTo>
                  <a:lnTo>
                    <a:pt x="870" y="1352"/>
                  </a:lnTo>
                  <a:lnTo>
                    <a:pt x="868" y="1354"/>
                  </a:lnTo>
                  <a:lnTo>
                    <a:pt x="867" y="1354"/>
                  </a:lnTo>
                  <a:lnTo>
                    <a:pt x="865" y="1355"/>
                  </a:lnTo>
                  <a:lnTo>
                    <a:pt x="863" y="1355"/>
                  </a:lnTo>
                  <a:lnTo>
                    <a:pt x="861" y="1355"/>
                  </a:lnTo>
                  <a:lnTo>
                    <a:pt x="858" y="1356"/>
                  </a:lnTo>
                  <a:lnTo>
                    <a:pt x="857" y="1356"/>
                  </a:lnTo>
                  <a:lnTo>
                    <a:pt x="855" y="1356"/>
                  </a:lnTo>
                  <a:lnTo>
                    <a:pt x="851" y="1357"/>
                  </a:lnTo>
                  <a:lnTo>
                    <a:pt x="847" y="1359"/>
                  </a:lnTo>
                  <a:lnTo>
                    <a:pt x="843" y="1355"/>
                  </a:lnTo>
                  <a:lnTo>
                    <a:pt x="841" y="1354"/>
                  </a:lnTo>
                  <a:lnTo>
                    <a:pt x="840" y="1352"/>
                  </a:lnTo>
                  <a:lnTo>
                    <a:pt x="839" y="1351"/>
                  </a:lnTo>
                  <a:lnTo>
                    <a:pt x="837" y="1350"/>
                  </a:lnTo>
                  <a:lnTo>
                    <a:pt x="836" y="1348"/>
                  </a:lnTo>
                  <a:lnTo>
                    <a:pt x="834" y="1347"/>
                  </a:lnTo>
                  <a:lnTo>
                    <a:pt x="833" y="1346"/>
                  </a:lnTo>
                  <a:lnTo>
                    <a:pt x="831" y="1344"/>
                  </a:lnTo>
                  <a:lnTo>
                    <a:pt x="830" y="1343"/>
                  </a:lnTo>
                  <a:lnTo>
                    <a:pt x="829" y="1342"/>
                  </a:lnTo>
                  <a:lnTo>
                    <a:pt x="826" y="1339"/>
                  </a:lnTo>
                  <a:lnTo>
                    <a:pt x="824" y="1338"/>
                  </a:lnTo>
                  <a:lnTo>
                    <a:pt x="823" y="1337"/>
                  </a:lnTo>
                  <a:lnTo>
                    <a:pt x="822" y="1335"/>
                  </a:lnTo>
                  <a:lnTo>
                    <a:pt x="820" y="1334"/>
                  </a:lnTo>
                  <a:lnTo>
                    <a:pt x="819" y="1333"/>
                  </a:lnTo>
                  <a:lnTo>
                    <a:pt x="817" y="1331"/>
                  </a:lnTo>
                  <a:lnTo>
                    <a:pt x="816" y="1329"/>
                  </a:lnTo>
                  <a:lnTo>
                    <a:pt x="814" y="1327"/>
                  </a:lnTo>
                  <a:lnTo>
                    <a:pt x="813" y="1326"/>
                  </a:lnTo>
                  <a:lnTo>
                    <a:pt x="812" y="1325"/>
                  </a:lnTo>
                  <a:lnTo>
                    <a:pt x="810" y="1323"/>
                  </a:lnTo>
                  <a:lnTo>
                    <a:pt x="809" y="1322"/>
                  </a:lnTo>
                  <a:lnTo>
                    <a:pt x="807" y="1321"/>
                  </a:lnTo>
                  <a:lnTo>
                    <a:pt x="806" y="1319"/>
                  </a:lnTo>
                  <a:lnTo>
                    <a:pt x="805" y="1318"/>
                  </a:lnTo>
                  <a:lnTo>
                    <a:pt x="803" y="1317"/>
                  </a:lnTo>
                  <a:lnTo>
                    <a:pt x="802" y="1316"/>
                  </a:lnTo>
                  <a:lnTo>
                    <a:pt x="800" y="1314"/>
                  </a:lnTo>
                  <a:lnTo>
                    <a:pt x="799" y="1313"/>
                  </a:lnTo>
                  <a:lnTo>
                    <a:pt x="798" y="1312"/>
                  </a:lnTo>
                  <a:lnTo>
                    <a:pt x="796" y="1310"/>
                  </a:lnTo>
                  <a:lnTo>
                    <a:pt x="795" y="1309"/>
                  </a:lnTo>
                  <a:lnTo>
                    <a:pt x="793" y="1308"/>
                  </a:lnTo>
                  <a:lnTo>
                    <a:pt x="792" y="1306"/>
                  </a:lnTo>
                  <a:lnTo>
                    <a:pt x="790" y="1305"/>
                  </a:lnTo>
                  <a:lnTo>
                    <a:pt x="789" y="1304"/>
                  </a:lnTo>
                  <a:lnTo>
                    <a:pt x="788" y="1302"/>
                  </a:lnTo>
                  <a:lnTo>
                    <a:pt x="786" y="1301"/>
                  </a:lnTo>
                  <a:lnTo>
                    <a:pt x="785" y="1300"/>
                  </a:lnTo>
                  <a:lnTo>
                    <a:pt x="783" y="1299"/>
                  </a:lnTo>
                  <a:lnTo>
                    <a:pt x="782" y="1297"/>
                  </a:lnTo>
                  <a:lnTo>
                    <a:pt x="781" y="1296"/>
                  </a:lnTo>
                  <a:lnTo>
                    <a:pt x="779" y="1295"/>
                  </a:lnTo>
                  <a:lnTo>
                    <a:pt x="778" y="1293"/>
                  </a:lnTo>
                  <a:lnTo>
                    <a:pt x="776" y="1292"/>
                  </a:lnTo>
                  <a:lnTo>
                    <a:pt x="773" y="1289"/>
                  </a:lnTo>
                  <a:lnTo>
                    <a:pt x="773" y="1284"/>
                  </a:lnTo>
                  <a:lnTo>
                    <a:pt x="766" y="1285"/>
                  </a:lnTo>
                  <a:lnTo>
                    <a:pt x="765" y="1285"/>
                  </a:lnTo>
                  <a:lnTo>
                    <a:pt x="764" y="1284"/>
                  </a:lnTo>
                  <a:lnTo>
                    <a:pt x="761" y="1283"/>
                  </a:lnTo>
                  <a:lnTo>
                    <a:pt x="759" y="1281"/>
                  </a:lnTo>
                  <a:lnTo>
                    <a:pt x="757" y="1281"/>
                  </a:lnTo>
                  <a:lnTo>
                    <a:pt x="755" y="1280"/>
                  </a:lnTo>
                  <a:lnTo>
                    <a:pt x="752" y="1279"/>
                  </a:lnTo>
                  <a:lnTo>
                    <a:pt x="748" y="1276"/>
                  </a:lnTo>
                  <a:lnTo>
                    <a:pt x="747" y="1275"/>
                  </a:lnTo>
                  <a:lnTo>
                    <a:pt x="744" y="1275"/>
                  </a:lnTo>
                  <a:lnTo>
                    <a:pt x="742" y="1274"/>
                  </a:lnTo>
                  <a:lnTo>
                    <a:pt x="741" y="1272"/>
                  </a:lnTo>
                  <a:lnTo>
                    <a:pt x="738" y="1272"/>
                  </a:lnTo>
                  <a:lnTo>
                    <a:pt x="737" y="1271"/>
                  </a:lnTo>
                  <a:lnTo>
                    <a:pt x="735" y="1270"/>
                  </a:lnTo>
                  <a:lnTo>
                    <a:pt x="732" y="1268"/>
                  </a:lnTo>
                  <a:lnTo>
                    <a:pt x="731" y="1268"/>
                  </a:lnTo>
                  <a:lnTo>
                    <a:pt x="730" y="1267"/>
                  </a:lnTo>
                  <a:lnTo>
                    <a:pt x="727" y="1266"/>
                  </a:lnTo>
                  <a:lnTo>
                    <a:pt x="725" y="1266"/>
                  </a:lnTo>
                  <a:lnTo>
                    <a:pt x="724" y="1264"/>
                  </a:lnTo>
                  <a:lnTo>
                    <a:pt x="723" y="1263"/>
                  </a:lnTo>
                  <a:lnTo>
                    <a:pt x="720" y="1262"/>
                  </a:lnTo>
                  <a:lnTo>
                    <a:pt x="718" y="1262"/>
                  </a:lnTo>
                  <a:lnTo>
                    <a:pt x="716" y="1261"/>
                  </a:lnTo>
                  <a:lnTo>
                    <a:pt x="714" y="1259"/>
                  </a:lnTo>
                  <a:lnTo>
                    <a:pt x="713" y="1258"/>
                  </a:lnTo>
                  <a:lnTo>
                    <a:pt x="710" y="1258"/>
                  </a:lnTo>
                  <a:lnTo>
                    <a:pt x="708" y="1257"/>
                  </a:lnTo>
                  <a:lnTo>
                    <a:pt x="704" y="1255"/>
                  </a:lnTo>
                  <a:lnTo>
                    <a:pt x="707" y="1250"/>
                  </a:lnTo>
                  <a:lnTo>
                    <a:pt x="708" y="1249"/>
                  </a:lnTo>
                  <a:lnTo>
                    <a:pt x="710" y="1247"/>
                  </a:lnTo>
                  <a:lnTo>
                    <a:pt x="710" y="1246"/>
                  </a:lnTo>
                  <a:lnTo>
                    <a:pt x="711" y="1243"/>
                  </a:lnTo>
                  <a:lnTo>
                    <a:pt x="713" y="1242"/>
                  </a:lnTo>
                  <a:lnTo>
                    <a:pt x="713" y="1241"/>
                  </a:lnTo>
                  <a:lnTo>
                    <a:pt x="714" y="1240"/>
                  </a:lnTo>
                  <a:lnTo>
                    <a:pt x="716" y="1236"/>
                  </a:lnTo>
                  <a:lnTo>
                    <a:pt x="717" y="1234"/>
                  </a:lnTo>
                  <a:lnTo>
                    <a:pt x="716" y="1232"/>
                  </a:lnTo>
                  <a:lnTo>
                    <a:pt x="713" y="1228"/>
                  </a:lnTo>
                  <a:lnTo>
                    <a:pt x="711" y="1226"/>
                  </a:lnTo>
                  <a:lnTo>
                    <a:pt x="710" y="1225"/>
                  </a:lnTo>
                  <a:lnTo>
                    <a:pt x="708" y="1224"/>
                  </a:lnTo>
                  <a:lnTo>
                    <a:pt x="708" y="1223"/>
                  </a:lnTo>
                  <a:lnTo>
                    <a:pt x="707" y="1221"/>
                  </a:lnTo>
                  <a:lnTo>
                    <a:pt x="706" y="1220"/>
                  </a:lnTo>
                  <a:lnTo>
                    <a:pt x="704" y="1219"/>
                  </a:lnTo>
                  <a:lnTo>
                    <a:pt x="701" y="1216"/>
                  </a:lnTo>
                  <a:lnTo>
                    <a:pt x="699" y="1211"/>
                  </a:lnTo>
                  <a:lnTo>
                    <a:pt x="696" y="1211"/>
                  </a:lnTo>
                  <a:lnTo>
                    <a:pt x="690" y="1208"/>
                  </a:lnTo>
                  <a:lnTo>
                    <a:pt x="684" y="1205"/>
                  </a:lnTo>
                  <a:lnTo>
                    <a:pt x="680" y="1204"/>
                  </a:lnTo>
                  <a:lnTo>
                    <a:pt x="679" y="1203"/>
                  </a:lnTo>
                  <a:lnTo>
                    <a:pt x="676" y="1202"/>
                  </a:lnTo>
                  <a:lnTo>
                    <a:pt x="675" y="1202"/>
                  </a:lnTo>
                  <a:lnTo>
                    <a:pt x="670" y="1199"/>
                  </a:lnTo>
                  <a:lnTo>
                    <a:pt x="666" y="1199"/>
                  </a:lnTo>
                  <a:lnTo>
                    <a:pt x="665" y="1198"/>
                  </a:lnTo>
                  <a:lnTo>
                    <a:pt x="662" y="1198"/>
                  </a:lnTo>
                  <a:lnTo>
                    <a:pt x="660" y="1198"/>
                  </a:lnTo>
                  <a:lnTo>
                    <a:pt x="656" y="1196"/>
                  </a:lnTo>
                  <a:lnTo>
                    <a:pt x="652" y="1195"/>
                  </a:lnTo>
                  <a:lnTo>
                    <a:pt x="650" y="1194"/>
                  </a:lnTo>
                  <a:lnTo>
                    <a:pt x="646" y="1190"/>
                  </a:lnTo>
                  <a:lnTo>
                    <a:pt x="643" y="1187"/>
                  </a:lnTo>
                  <a:lnTo>
                    <a:pt x="641" y="1186"/>
                  </a:lnTo>
                  <a:lnTo>
                    <a:pt x="638" y="1183"/>
                  </a:lnTo>
                  <a:lnTo>
                    <a:pt x="636" y="1181"/>
                  </a:lnTo>
                  <a:lnTo>
                    <a:pt x="635" y="1179"/>
                  </a:lnTo>
                  <a:lnTo>
                    <a:pt x="634" y="1178"/>
                  </a:lnTo>
                  <a:lnTo>
                    <a:pt x="632" y="1177"/>
                  </a:lnTo>
                  <a:lnTo>
                    <a:pt x="631" y="1175"/>
                  </a:lnTo>
                  <a:lnTo>
                    <a:pt x="628" y="1174"/>
                  </a:lnTo>
                  <a:lnTo>
                    <a:pt x="626" y="1173"/>
                  </a:lnTo>
                  <a:lnTo>
                    <a:pt x="625" y="1171"/>
                  </a:lnTo>
                  <a:lnTo>
                    <a:pt x="624" y="1170"/>
                  </a:lnTo>
                  <a:lnTo>
                    <a:pt x="622" y="1169"/>
                  </a:lnTo>
                  <a:lnTo>
                    <a:pt x="621" y="1167"/>
                  </a:lnTo>
                  <a:lnTo>
                    <a:pt x="619" y="1166"/>
                  </a:lnTo>
                  <a:lnTo>
                    <a:pt x="618" y="1165"/>
                  </a:lnTo>
                  <a:lnTo>
                    <a:pt x="617" y="1164"/>
                  </a:lnTo>
                  <a:lnTo>
                    <a:pt x="615" y="1162"/>
                  </a:lnTo>
                  <a:lnTo>
                    <a:pt x="612" y="1160"/>
                  </a:lnTo>
                  <a:lnTo>
                    <a:pt x="611" y="1158"/>
                  </a:lnTo>
                  <a:lnTo>
                    <a:pt x="609" y="1156"/>
                  </a:lnTo>
                  <a:lnTo>
                    <a:pt x="607" y="1154"/>
                  </a:lnTo>
                  <a:lnTo>
                    <a:pt x="600" y="1149"/>
                  </a:lnTo>
                  <a:lnTo>
                    <a:pt x="595" y="1148"/>
                  </a:lnTo>
                  <a:lnTo>
                    <a:pt x="593" y="1147"/>
                  </a:lnTo>
                  <a:lnTo>
                    <a:pt x="590" y="1145"/>
                  </a:lnTo>
                  <a:lnTo>
                    <a:pt x="587" y="1144"/>
                  </a:lnTo>
                  <a:lnTo>
                    <a:pt x="583" y="1140"/>
                  </a:lnTo>
                  <a:lnTo>
                    <a:pt x="585" y="1137"/>
                  </a:lnTo>
                  <a:lnTo>
                    <a:pt x="587" y="1136"/>
                  </a:lnTo>
                  <a:lnTo>
                    <a:pt x="588" y="1135"/>
                  </a:lnTo>
                  <a:lnTo>
                    <a:pt x="590" y="1133"/>
                  </a:lnTo>
                  <a:lnTo>
                    <a:pt x="591" y="1132"/>
                  </a:lnTo>
                  <a:lnTo>
                    <a:pt x="595" y="1128"/>
                  </a:lnTo>
                  <a:lnTo>
                    <a:pt x="591" y="1128"/>
                  </a:lnTo>
                  <a:lnTo>
                    <a:pt x="590" y="1127"/>
                  </a:lnTo>
                  <a:lnTo>
                    <a:pt x="587" y="1127"/>
                  </a:lnTo>
                  <a:lnTo>
                    <a:pt x="583" y="1126"/>
                  </a:lnTo>
                  <a:lnTo>
                    <a:pt x="580" y="1124"/>
                  </a:lnTo>
                  <a:lnTo>
                    <a:pt x="577" y="1124"/>
                  </a:lnTo>
                  <a:lnTo>
                    <a:pt x="576" y="1123"/>
                  </a:lnTo>
                  <a:lnTo>
                    <a:pt x="573" y="1123"/>
                  </a:lnTo>
                  <a:lnTo>
                    <a:pt x="571" y="1122"/>
                  </a:lnTo>
                  <a:lnTo>
                    <a:pt x="570" y="1122"/>
                  </a:lnTo>
                  <a:lnTo>
                    <a:pt x="567" y="1120"/>
                  </a:lnTo>
                  <a:lnTo>
                    <a:pt x="566" y="1124"/>
                  </a:lnTo>
                  <a:lnTo>
                    <a:pt x="563" y="1124"/>
                  </a:lnTo>
                  <a:lnTo>
                    <a:pt x="561" y="1124"/>
                  </a:lnTo>
                  <a:lnTo>
                    <a:pt x="560" y="1124"/>
                  </a:lnTo>
                  <a:lnTo>
                    <a:pt x="557" y="1126"/>
                  </a:lnTo>
                  <a:lnTo>
                    <a:pt x="556" y="1126"/>
                  </a:lnTo>
                  <a:lnTo>
                    <a:pt x="554" y="1126"/>
                  </a:lnTo>
                  <a:lnTo>
                    <a:pt x="552" y="1126"/>
                  </a:lnTo>
                  <a:lnTo>
                    <a:pt x="549" y="1126"/>
                  </a:lnTo>
                  <a:lnTo>
                    <a:pt x="547" y="1126"/>
                  </a:lnTo>
                  <a:lnTo>
                    <a:pt x="544" y="1127"/>
                  </a:lnTo>
                  <a:lnTo>
                    <a:pt x="543" y="1127"/>
                  </a:lnTo>
                  <a:lnTo>
                    <a:pt x="540" y="1127"/>
                  </a:lnTo>
                  <a:lnTo>
                    <a:pt x="539" y="1128"/>
                  </a:lnTo>
                  <a:lnTo>
                    <a:pt x="537" y="1130"/>
                  </a:lnTo>
                  <a:lnTo>
                    <a:pt x="536" y="1130"/>
                  </a:lnTo>
                  <a:lnTo>
                    <a:pt x="533" y="1130"/>
                  </a:lnTo>
                  <a:lnTo>
                    <a:pt x="530" y="1130"/>
                  </a:lnTo>
                  <a:lnTo>
                    <a:pt x="529" y="1130"/>
                  </a:lnTo>
                  <a:lnTo>
                    <a:pt x="527" y="1130"/>
                  </a:lnTo>
                  <a:lnTo>
                    <a:pt x="526" y="1130"/>
                  </a:lnTo>
                  <a:lnTo>
                    <a:pt x="523" y="1128"/>
                  </a:lnTo>
                  <a:lnTo>
                    <a:pt x="522" y="1128"/>
                  </a:lnTo>
                  <a:lnTo>
                    <a:pt x="519" y="1128"/>
                  </a:lnTo>
                  <a:lnTo>
                    <a:pt x="518" y="1128"/>
                  </a:lnTo>
                  <a:lnTo>
                    <a:pt x="516" y="1128"/>
                  </a:lnTo>
                  <a:lnTo>
                    <a:pt x="513" y="1128"/>
                  </a:lnTo>
                  <a:lnTo>
                    <a:pt x="509" y="1127"/>
                  </a:lnTo>
                  <a:lnTo>
                    <a:pt x="512" y="1124"/>
                  </a:lnTo>
                  <a:lnTo>
                    <a:pt x="515" y="1123"/>
                  </a:lnTo>
                  <a:lnTo>
                    <a:pt x="518" y="1122"/>
                  </a:lnTo>
                  <a:lnTo>
                    <a:pt x="520" y="1120"/>
                  </a:lnTo>
                  <a:lnTo>
                    <a:pt x="519" y="1116"/>
                  </a:lnTo>
                  <a:lnTo>
                    <a:pt x="518" y="1115"/>
                  </a:lnTo>
                  <a:lnTo>
                    <a:pt x="515" y="1114"/>
                  </a:lnTo>
                  <a:lnTo>
                    <a:pt x="513" y="1114"/>
                  </a:lnTo>
                  <a:lnTo>
                    <a:pt x="511" y="1111"/>
                  </a:lnTo>
                  <a:lnTo>
                    <a:pt x="508" y="1110"/>
                  </a:lnTo>
                  <a:lnTo>
                    <a:pt x="505" y="1109"/>
                  </a:lnTo>
                  <a:lnTo>
                    <a:pt x="503" y="1107"/>
                  </a:lnTo>
                  <a:lnTo>
                    <a:pt x="502" y="1107"/>
                  </a:lnTo>
                  <a:lnTo>
                    <a:pt x="501" y="1109"/>
                  </a:lnTo>
                  <a:lnTo>
                    <a:pt x="499" y="1111"/>
                  </a:lnTo>
                  <a:lnTo>
                    <a:pt x="499" y="1112"/>
                  </a:lnTo>
                  <a:lnTo>
                    <a:pt x="496" y="1112"/>
                  </a:lnTo>
                  <a:lnTo>
                    <a:pt x="495" y="1111"/>
                  </a:lnTo>
                  <a:lnTo>
                    <a:pt x="494" y="1111"/>
                  </a:lnTo>
                  <a:lnTo>
                    <a:pt x="491" y="1110"/>
                  </a:lnTo>
                  <a:lnTo>
                    <a:pt x="489" y="1110"/>
                  </a:lnTo>
                  <a:lnTo>
                    <a:pt x="486" y="1107"/>
                  </a:lnTo>
                  <a:lnTo>
                    <a:pt x="485" y="1109"/>
                  </a:lnTo>
                  <a:lnTo>
                    <a:pt x="484" y="1110"/>
                  </a:lnTo>
                  <a:lnTo>
                    <a:pt x="482" y="1110"/>
                  </a:lnTo>
                  <a:lnTo>
                    <a:pt x="481" y="1111"/>
                  </a:lnTo>
                  <a:lnTo>
                    <a:pt x="479" y="1112"/>
                  </a:lnTo>
                  <a:lnTo>
                    <a:pt x="475" y="1110"/>
                  </a:lnTo>
                  <a:lnTo>
                    <a:pt x="474" y="1110"/>
                  </a:lnTo>
                  <a:lnTo>
                    <a:pt x="472" y="1109"/>
                  </a:lnTo>
                  <a:lnTo>
                    <a:pt x="470" y="1109"/>
                  </a:lnTo>
                  <a:lnTo>
                    <a:pt x="468" y="1107"/>
                  </a:lnTo>
                  <a:lnTo>
                    <a:pt x="465" y="1107"/>
                  </a:lnTo>
                  <a:lnTo>
                    <a:pt x="464" y="1106"/>
                  </a:lnTo>
                  <a:lnTo>
                    <a:pt x="461" y="1106"/>
                  </a:lnTo>
                  <a:lnTo>
                    <a:pt x="460" y="1105"/>
                  </a:lnTo>
                  <a:lnTo>
                    <a:pt x="457" y="1105"/>
                  </a:lnTo>
                  <a:lnTo>
                    <a:pt x="455" y="1103"/>
                  </a:lnTo>
                  <a:lnTo>
                    <a:pt x="454" y="1103"/>
                  </a:lnTo>
                  <a:lnTo>
                    <a:pt x="451" y="1102"/>
                  </a:lnTo>
                  <a:lnTo>
                    <a:pt x="450" y="1102"/>
                  </a:lnTo>
                  <a:lnTo>
                    <a:pt x="448" y="1101"/>
                  </a:lnTo>
                  <a:lnTo>
                    <a:pt x="445" y="1101"/>
                  </a:lnTo>
                  <a:lnTo>
                    <a:pt x="444" y="1099"/>
                  </a:lnTo>
                  <a:lnTo>
                    <a:pt x="441" y="1099"/>
                  </a:lnTo>
                  <a:lnTo>
                    <a:pt x="440" y="1098"/>
                  </a:lnTo>
                  <a:lnTo>
                    <a:pt x="438" y="1098"/>
                  </a:lnTo>
                  <a:lnTo>
                    <a:pt x="438" y="1095"/>
                  </a:lnTo>
                  <a:lnTo>
                    <a:pt x="440" y="1094"/>
                  </a:lnTo>
                  <a:lnTo>
                    <a:pt x="441" y="1093"/>
                  </a:lnTo>
                  <a:lnTo>
                    <a:pt x="441" y="1090"/>
                  </a:lnTo>
                  <a:lnTo>
                    <a:pt x="443" y="1089"/>
                  </a:lnTo>
                  <a:lnTo>
                    <a:pt x="443" y="1088"/>
                  </a:lnTo>
                  <a:lnTo>
                    <a:pt x="440" y="1086"/>
                  </a:lnTo>
                  <a:lnTo>
                    <a:pt x="438" y="1086"/>
                  </a:lnTo>
                  <a:lnTo>
                    <a:pt x="437" y="1085"/>
                  </a:lnTo>
                  <a:lnTo>
                    <a:pt x="434" y="1084"/>
                  </a:lnTo>
                  <a:lnTo>
                    <a:pt x="433" y="1084"/>
                  </a:lnTo>
                  <a:lnTo>
                    <a:pt x="430" y="1082"/>
                  </a:lnTo>
                  <a:lnTo>
                    <a:pt x="429" y="1081"/>
                  </a:lnTo>
                  <a:lnTo>
                    <a:pt x="426" y="1081"/>
                  </a:lnTo>
                  <a:lnTo>
                    <a:pt x="426" y="1078"/>
                  </a:lnTo>
                  <a:lnTo>
                    <a:pt x="427" y="1077"/>
                  </a:lnTo>
                  <a:lnTo>
                    <a:pt x="424" y="1077"/>
                  </a:lnTo>
                  <a:lnTo>
                    <a:pt x="421" y="1076"/>
                  </a:lnTo>
                  <a:lnTo>
                    <a:pt x="419" y="1074"/>
                  </a:lnTo>
                  <a:lnTo>
                    <a:pt x="417" y="1074"/>
                  </a:lnTo>
                  <a:lnTo>
                    <a:pt x="416" y="1073"/>
                  </a:lnTo>
                  <a:lnTo>
                    <a:pt x="413" y="1072"/>
                  </a:lnTo>
                  <a:lnTo>
                    <a:pt x="412" y="1072"/>
                  </a:lnTo>
                  <a:lnTo>
                    <a:pt x="409" y="1071"/>
                  </a:lnTo>
                  <a:lnTo>
                    <a:pt x="407" y="1071"/>
                  </a:lnTo>
                  <a:lnTo>
                    <a:pt x="406" y="1069"/>
                  </a:lnTo>
                  <a:lnTo>
                    <a:pt x="404" y="1069"/>
                  </a:lnTo>
                  <a:lnTo>
                    <a:pt x="402" y="1068"/>
                  </a:lnTo>
                  <a:lnTo>
                    <a:pt x="400" y="1068"/>
                  </a:lnTo>
                  <a:lnTo>
                    <a:pt x="397" y="1067"/>
                  </a:lnTo>
                  <a:lnTo>
                    <a:pt x="396" y="1067"/>
                  </a:lnTo>
                  <a:lnTo>
                    <a:pt x="395" y="1065"/>
                  </a:lnTo>
                  <a:lnTo>
                    <a:pt x="393" y="1065"/>
                  </a:lnTo>
                  <a:lnTo>
                    <a:pt x="390" y="1064"/>
                  </a:lnTo>
                  <a:lnTo>
                    <a:pt x="389" y="1063"/>
                  </a:lnTo>
                  <a:lnTo>
                    <a:pt x="389" y="1061"/>
                  </a:lnTo>
                  <a:lnTo>
                    <a:pt x="388" y="1059"/>
                  </a:lnTo>
                  <a:lnTo>
                    <a:pt x="389" y="1057"/>
                  </a:lnTo>
                  <a:lnTo>
                    <a:pt x="389" y="1056"/>
                  </a:lnTo>
                  <a:lnTo>
                    <a:pt x="390" y="1055"/>
                  </a:lnTo>
                  <a:lnTo>
                    <a:pt x="392" y="1054"/>
                  </a:lnTo>
                  <a:lnTo>
                    <a:pt x="390" y="1051"/>
                  </a:lnTo>
                  <a:lnTo>
                    <a:pt x="388" y="1048"/>
                  </a:lnTo>
                  <a:lnTo>
                    <a:pt x="386" y="1051"/>
                  </a:lnTo>
                  <a:lnTo>
                    <a:pt x="382" y="1048"/>
                  </a:lnTo>
                  <a:lnTo>
                    <a:pt x="380" y="1048"/>
                  </a:lnTo>
                  <a:lnTo>
                    <a:pt x="378" y="1047"/>
                  </a:lnTo>
                  <a:lnTo>
                    <a:pt x="376" y="1047"/>
                  </a:lnTo>
                  <a:lnTo>
                    <a:pt x="375" y="1046"/>
                  </a:lnTo>
                  <a:lnTo>
                    <a:pt x="372" y="1046"/>
                  </a:lnTo>
                  <a:lnTo>
                    <a:pt x="371" y="1046"/>
                  </a:lnTo>
                  <a:lnTo>
                    <a:pt x="369" y="1044"/>
                  </a:lnTo>
                  <a:lnTo>
                    <a:pt x="366" y="1043"/>
                  </a:lnTo>
                  <a:lnTo>
                    <a:pt x="365" y="1043"/>
                  </a:lnTo>
                  <a:lnTo>
                    <a:pt x="362" y="1042"/>
                  </a:lnTo>
                  <a:lnTo>
                    <a:pt x="361" y="1042"/>
                  </a:lnTo>
                  <a:lnTo>
                    <a:pt x="359" y="1040"/>
                  </a:lnTo>
                  <a:lnTo>
                    <a:pt x="356" y="1040"/>
                  </a:lnTo>
                  <a:lnTo>
                    <a:pt x="355" y="1039"/>
                  </a:lnTo>
                  <a:lnTo>
                    <a:pt x="351" y="1038"/>
                  </a:lnTo>
                  <a:lnTo>
                    <a:pt x="351" y="1036"/>
                  </a:lnTo>
                  <a:lnTo>
                    <a:pt x="352" y="1034"/>
                  </a:lnTo>
                  <a:lnTo>
                    <a:pt x="354" y="1030"/>
                  </a:lnTo>
                  <a:lnTo>
                    <a:pt x="355" y="1027"/>
                  </a:lnTo>
                  <a:lnTo>
                    <a:pt x="355" y="1026"/>
                  </a:lnTo>
                  <a:lnTo>
                    <a:pt x="356" y="1025"/>
                  </a:lnTo>
                  <a:lnTo>
                    <a:pt x="358" y="1022"/>
                  </a:lnTo>
                  <a:lnTo>
                    <a:pt x="358" y="1021"/>
                  </a:lnTo>
                  <a:lnTo>
                    <a:pt x="359" y="1019"/>
                  </a:lnTo>
                  <a:lnTo>
                    <a:pt x="359" y="1017"/>
                  </a:lnTo>
                  <a:lnTo>
                    <a:pt x="361" y="1016"/>
                  </a:lnTo>
                  <a:lnTo>
                    <a:pt x="361" y="1013"/>
                  </a:lnTo>
                  <a:lnTo>
                    <a:pt x="362" y="1012"/>
                  </a:lnTo>
                  <a:lnTo>
                    <a:pt x="358" y="1010"/>
                  </a:lnTo>
                  <a:lnTo>
                    <a:pt x="355" y="1009"/>
                  </a:lnTo>
                  <a:lnTo>
                    <a:pt x="354" y="1009"/>
                  </a:lnTo>
                  <a:lnTo>
                    <a:pt x="351" y="1008"/>
                  </a:lnTo>
                  <a:lnTo>
                    <a:pt x="349" y="1008"/>
                  </a:lnTo>
                  <a:lnTo>
                    <a:pt x="347" y="1008"/>
                  </a:lnTo>
                  <a:lnTo>
                    <a:pt x="345" y="1006"/>
                  </a:lnTo>
                  <a:lnTo>
                    <a:pt x="342" y="1006"/>
                  </a:lnTo>
                  <a:lnTo>
                    <a:pt x="341" y="1005"/>
                  </a:lnTo>
                  <a:lnTo>
                    <a:pt x="339" y="1005"/>
                  </a:lnTo>
                  <a:lnTo>
                    <a:pt x="337" y="1005"/>
                  </a:lnTo>
                  <a:lnTo>
                    <a:pt x="335" y="1004"/>
                  </a:lnTo>
                  <a:lnTo>
                    <a:pt x="332" y="1004"/>
                  </a:lnTo>
                  <a:lnTo>
                    <a:pt x="331" y="1002"/>
                  </a:lnTo>
                  <a:lnTo>
                    <a:pt x="328" y="1002"/>
                  </a:lnTo>
                  <a:lnTo>
                    <a:pt x="327" y="1001"/>
                  </a:lnTo>
                  <a:lnTo>
                    <a:pt x="324" y="1001"/>
                  </a:lnTo>
                  <a:lnTo>
                    <a:pt x="322" y="1001"/>
                  </a:lnTo>
                  <a:lnTo>
                    <a:pt x="320" y="1000"/>
                  </a:lnTo>
                  <a:lnTo>
                    <a:pt x="318" y="1000"/>
                  </a:lnTo>
                  <a:lnTo>
                    <a:pt x="315" y="1000"/>
                  </a:lnTo>
                  <a:lnTo>
                    <a:pt x="314" y="998"/>
                  </a:lnTo>
                  <a:lnTo>
                    <a:pt x="311" y="998"/>
                  </a:lnTo>
                  <a:lnTo>
                    <a:pt x="307" y="997"/>
                  </a:lnTo>
                  <a:lnTo>
                    <a:pt x="306" y="997"/>
                  </a:lnTo>
                  <a:lnTo>
                    <a:pt x="304" y="996"/>
                  </a:lnTo>
                  <a:lnTo>
                    <a:pt x="301" y="996"/>
                  </a:lnTo>
                  <a:lnTo>
                    <a:pt x="298" y="996"/>
                  </a:lnTo>
                  <a:lnTo>
                    <a:pt x="297" y="992"/>
                  </a:lnTo>
                  <a:lnTo>
                    <a:pt x="293" y="992"/>
                  </a:lnTo>
                  <a:lnTo>
                    <a:pt x="290" y="992"/>
                  </a:lnTo>
                  <a:lnTo>
                    <a:pt x="289" y="991"/>
                  </a:lnTo>
                  <a:lnTo>
                    <a:pt x="286" y="991"/>
                  </a:lnTo>
                  <a:lnTo>
                    <a:pt x="284" y="989"/>
                  </a:lnTo>
                  <a:lnTo>
                    <a:pt x="283" y="989"/>
                  </a:lnTo>
                  <a:lnTo>
                    <a:pt x="281" y="988"/>
                  </a:lnTo>
                  <a:lnTo>
                    <a:pt x="279" y="987"/>
                  </a:lnTo>
                  <a:lnTo>
                    <a:pt x="277" y="987"/>
                  </a:lnTo>
                  <a:lnTo>
                    <a:pt x="276" y="985"/>
                  </a:lnTo>
                  <a:lnTo>
                    <a:pt x="273" y="985"/>
                  </a:lnTo>
                  <a:lnTo>
                    <a:pt x="272" y="984"/>
                  </a:lnTo>
                  <a:lnTo>
                    <a:pt x="270" y="983"/>
                  </a:lnTo>
                  <a:lnTo>
                    <a:pt x="267" y="983"/>
                  </a:lnTo>
                  <a:lnTo>
                    <a:pt x="266" y="981"/>
                  </a:lnTo>
                  <a:lnTo>
                    <a:pt x="263" y="981"/>
                  </a:lnTo>
                  <a:lnTo>
                    <a:pt x="262" y="980"/>
                  </a:lnTo>
                  <a:lnTo>
                    <a:pt x="260" y="980"/>
                  </a:lnTo>
                  <a:lnTo>
                    <a:pt x="257" y="979"/>
                  </a:lnTo>
                  <a:lnTo>
                    <a:pt x="255" y="978"/>
                  </a:lnTo>
                  <a:lnTo>
                    <a:pt x="252" y="976"/>
                  </a:lnTo>
                  <a:lnTo>
                    <a:pt x="249" y="976"/>
                  </a:lnTo>
                  <a:lnTo>
                    <a:pt x="248" y="975"/>
                  </a:lnTo>
                  <a:lnTo>
                    <a:pt x="243" y="974"/>
                  </a:lnTo>
                  <a:lnTo>
                    <a:pt x="239" y="972"/>
                  </a:lnTo>
                  <a:lnTo>
                    <a:pt x="238" y="971"/>
                  </a:lnTo>
                  <a:lnTo>
                    <a:pt x="235" y="971"/>
                  </a:lnTo>
                  <a:lnTo>
                    <a:pt x="233" y="970"/>
                  </a:lnTo>
                  <a:lnTo>
                    <a:pt x="232" y="970"/>
                  </a:lnTo>
                  <a:lnTo>
                    <a:pt x="231" y="968"/>
                  </a:lnTo>
                  <a:lnTo>
                    <a:pt x="228" y="968"/>
                  </a:lnTo>
                  <a:lnTo>
                    <a:pt x="226" y="967"/>
                  </a:lnTo>
                  <a:lnTo>
                    <a:pt x="224" y="967"/>
                  </a:lnTo>
                  <a:lnTo>
                    <a:pt x="222" y="966"/>
                  </a:lnTo>
                  <a:lnTo>
                    <a:pt x="221" y="966"/>
                  </a:lnTo>
                  <a:lnTo>
                    <a:pt x="219" y="964"/>
                  </a:lnTo>
                  <a:lnTo>
                    <a:pt x="216" y="963"/>
                  </a:lnTo>
                  <a:lnTo>
                    <a:pt x="215" y="963"/>
                  </a:lnTo>
                  <a:lnTo>
                    <a:pt x="212" y="962"/>
                  </a:lnTo>
                  <a:lnTo>
                    <a:pt x="211" y="962"/>
                  </a:lnTo>
                  <a:lnTo>
                    <a:pt x="209" y="960"/>
                  </a:lnTo>
                  <a:lnTo>
                    <a:pt x="207" y="959"/>
                  </a:lnTo>
                  <a:lnTo>
                    <a:pt x="205" y="959"/>
                  </a:lnTo>
                  <a:lnTo>
                    <a:pt x="202" y="958"/>
                  </a:lnTo>
                  <a:lnTo>
                    <a:pt x="201" y="958"/>
                  </a:lnTo>
                  <a:lnTo>
                    <a:pt x="199" y="958"/>
                  </a:lnTo>
                  <a:lnTo>
                    <a:pt x="198" y="957"/>
                  </a:lnTo>
                  <a:lnTo>
                    <a:pt x="195" y="957"/>
                  </a:lnTo>
                  <a:lnTo>
                    <a:pt x="194" y="955"/>
                  </a:lnTo>
                  <a:lnTo>
                    <a:pt x="192" y="955"/>
                  </a:lnTo>
                  <a:lnTo>
                    <a:pt x="190" y="954"/>
                  </a:lnTo>
                  <a:lnTo>
                    <a:pt x="188" y="954"/>
                  </a:lnTo>
                  <a:lnTo>
                    <a:pt x="187" y="953"/>
                  </a:lnTo>
                  <a:lnTo>
                    <a:pt x="184" y="953"/>
                  </a:lnTo>
                  <a:lnTo>
                    <a:pt x="183" y="953"/>
                  </a:lnTo>
                  <a:lnTo>
                    <a:pt x="180" y="953"/>
                  </a:lnTo>
                  <a:lnTo>
                    <a:pt x="178" y="953"/>
                  </a:lnTo>
                  <a:lnTo>
                    <a:pt x="175" y="953"/>
                  </a:lnTo>
                  <a:lnTo>
                    <a:pt x="173" y="953"/>
                  </a:lnTo>
                  <a:lnTo>
                    <a:pt x="171" y="953"/>
                  </a:lnTo>
                  <a:lnTo>
                    <a:pt x="168" y="953"/>
                  </a:lnTo>
                  <a:lnTo>
                    <a:pt x="167" y="951"/>
                  </a:lnTo>
                  <a:lnTo>
                    <a:pt x="164" y="951"/>
                  </a:lnTo>
                  <a:lnTo>
                    <a:pt x="161" y="951"/>
                  </a:lnTo>
                  <a:lnTo>
                    <a:pt x="160" y="951"/>
                  </a:lnTo>
                  <a:lnTo>
                    <a:pt x="157" y="951"/>
                  </a:lnTo>
                  <a:lnTo>
                    <a:pt x="156" y="951"/>
                  </a:lnTo>
                  <a:lnTo>
                    <a:pt x="153" y="951"/>
                  </a:lnTo>
                  <a:lnTo>
                    <a:pt x="151" y="951"/>
                  </a:lnTo>
                  <a:lnTo>
                    <a:pt x="149" y="951"/>
                  </a:lnTo>
                  <a:lnTo>
                    <a:pt x="146" y="951"/>
                  </a:lnTo>
                  <a:lnTo>
                    <a:pt x="144" y="951"/>
                  </a:lnTo>
                  <a:lnTo>
                    <a:pt x="142" y="950"/>
                  </a:lnTo>
                  <a:lnTo>
                    <a:pt x="137" y="950"/>
                  </a:lnTo>
                  <a:lnTo>
                    <a:pt x="136" y="950"/>
                  </a:lnTo>
                  <a:lnTo>
                    <a:pt x="133" y="949"/>
                  </a:lnTo>
                  <a:lnTo>
                    <a:pt x="134" y="946"/>
                  </a:lnTo>
                  <a:lnTo>
                    <a:pt x="134" y="945"/>
                  </a:lnTo>
                  <a:lnTo>
                    <a:pt x="136" y="943"/>
                  </a:lnTo>
                  <a:lnTo>
                    <a:pt x="137" y="942"/>
                  </a:lnTo>
                  <a:lnTo>
                    <a:pt x="137" y="940"/>
                  </a:lnTo>
                  <a:lnTo>
                    <a:pt x="139" y="938"/>
                  </a:lnTo>
                  <a:lnTo>
                    <a:pt x="139" y="937"/>
                  </a:lnTo>
                  <a:lnTo>
                    <a:pt x="140" y="936"/>
                  </a:lnTo>
                  <a:lnTo>
                    <a:pt x="142" y="933"/>
                  </a:lnTo>
                  <a:lnTo>
                    <a:pt x="142" y="932"/>
                  </a:lnTo>
                  <a:lnTo>
                    <a:pt x="143" y="930"/>
                  </a:lnTo>
                  <a:lnTo>
                    <a:pt x="144" y="929"/>
                  </a:lnTo>
                  <a:lnTo>
                    <a:pt x="146" y="929"/>
                  </a:lnTo>
                  <a:lnTo>
                    <a:pt x="149" y="929"/>
                  </a:lnTo>
                  <a:lnTo>
                    <a:pt x="150" y="929"/>
                  </a:lnTo>
                  <a:lnTo>
                    <a:pt x="151" y="929"/>
                  </a:lnTo>
                  <a:lnTo>
                    <a:pt x="154" y="929"/>
                  </a:lnTo>
                  <a:lnTo>
                    <a:pt x="156" y="929"/>
                  </a:lnTo>
                  <a:lnTo>
                    <a:pt x="157" y="929"/>
                  </a:lnTo>
                  <a:lnTo>
                    <a:pt x="160" y="929"/>
                  </a:lnTo>
                  <a:lnTo>
                    <a:pt x="161" y="929"/>
                  </a:lnTo>
                  <a:lnTo>
                    <a:pt x="163" y="929"/>
                  </a:lnTo>
                  <a:lnTo>
                    <a:pt x="166" y="929"/>
                  </a:lnTo>
                  <a:lnTo>
                    <a:pt x="167" y="929"/>
                  </a:lnTo>
                  <a:lnTo>
                    <a:pt x="170" y="929"/>
                  </a:lnTo>
                  <a:lnTo>
                    <a:pt x="170" y="928"/>
                  </a:lnTo>
                  <a:lnTo>
                    <a:pt x="171" y="926"/>
                  </a:lnTo>
                  <a:lnTo>
                    <a:pt x="174" y="924"/>
                  </a:lnTo>
                  <a:lnTo>
                    <a:pt x="174" y="922"/>
                  </a:lnTo>
                  <a:lnTo>
                    <a:pt x="175" y="921"/>
                  </a:lnTo>
                  <a:lnTo>
                    <a:pt x="177" y="919"/>
                  </a:lnTo>
                  <a:lnTo>
                    <a:pt x="177" y="917"/>
                  </a:lnTo>
                  <a:lnTo>
                    <a:pt x="178" y="916"/>
                  </a:lnTo>
                  <a:lnTo>
                    <a:pt x="180" y="915"/>
                  </a:lnTo>
                  <a:lnTo>
                    <a:pt x="180" y="913"/>
                  </a:lnTo>
                  <a:lnTo>
                    <a:pt x="181" y="912"/>
                  </a:lnTo>
                  <a:lnTo>
                    <a:pt x="183" y="911"/>
                  </a:lnTo>
                  <a:lnTo>
                    <a:pt x="183" y="909"/>
                  </a:lnTo>
                  <a:lnTo>
                    <a:pt x="184" y="908"/>
                  </a:lnTo>
                  <a:lnTo>
                    <a:pt x="185" y="907"/>
                  </a:lnTo>
                  <a:lnTo>
                    <a:pt x="185" y="903"/>
                  </a:lnTo>
                  <a:lnTo>
                    <a:pt x="187" y="903"/>
                  </a:lnTo>
                  <a:lnTo>
                    <a:pt x="190" y="902"/>
                  </a:lnTo>
                  <a:lnTo>
                    <a:pt x="188" y="899"/>
                  </a:lnTo>
                  <a:lnTo>
                    <a:pt x="190" y="898"/>
                  </a:lnTo>
                  <a:lnTo>
                    <a:pt x="190" y="896"/>
                  </a:lnTo>
                  <a:lnTo>
                    <a:pt x="190" y="894"/>
                  </a:lnTo>
                  <a:lnTo>
                    <a:pt x="190" y="892"/>
                  </a:lnTo>
                  <a:lnTo>
                    <a:pt x="191" y="891"/>
                  </a:lnTo>
                  <a:lnTo>
                    <a:pt x="191" y="890"/>
                  </a:lnTo>
                  <a:lnTo>
                    <a:pt x="191" y="887"/>
                  </a:lnTo>
                  <a:lnTo>
                    <a:pt x="191" y="886"/>
                  </a:lnTo>
                  <a:lnTo>
                    <a:pt x="192" y="883"/>
                  </a:lnTo>
                  <a:lnTo>
                    <a:pt x="192" y="882"/>
                  </a:lnTo>
                  <a:lnTo>
                    <a:pt x="192" y="881"/>
                  </a:lnTo>
                  <a:lnTo>
                    <a:pt x="194" y="878"/>
                  </a:lnTo>
                  <a:lnTo>
                    <a:pt x="194" y="877"/>
                  </a:lnTo>
                  <a:lnTo>
                    <a:pt x="194" y="874"/>
                  </a:lnTo>
                  <a:lnTo>
                    <a:pt x="195" y="873"/>
                  </a:lnTo>
                  <a:lnTo>
                    <a:pt x="195" y="871"/>
                  </a:lnTo>
                  <a:lnTo>
                    <a:pt x="195" y="869"/>
                  </a:lnTo>
                  <a:lnTo>
                    <a:pt x="197" y="867"/>
                  </a:lnTo>
                  <a:lnTo>
                    <a:pt x="198" y="867"/>
                  </a:lnTo>
                  <a:lnTo>
                    <a:pt x="201" y="867"/>
                  </a:lnTo>
                  <a:lnTo>
                    <a:pt x="202" y="867"/>
                  </a:lnTo>
                  <a:lnTo>
                    <a:pt x="205" y="867"/>
                  </a:lnTo>
                  <a:lnTo>
                    <a:pt x="207" y="867"/>
                  </a:lnTo>
                  <a:lnTo>
                    <a:pt x="209" y="869"/>
                  </a:lnTo>
                  <a:lnTo>
                    <a:pt x="211" y="869"/>
                  </a:lnTo>
                  <a:lnTo>
                    <a:pt x="212" y="867"/>
                  </a:lnTo>
                  <a:lnTo>
                    <a:pt x="214" y="866"/>
                  </a:lnTo>
                  <a:lnTo>
                    <a:pt x="214" y="865"/>
                  </a:lnTo>
                  <a:lnTo>
                    <a:pt x="215" y="864"/>
                  </a:lnTo>
                  <a:lnTo>
                    <a:pt x="216" y="861"/>
                  </a:lnTo>
                  <a:lnTo>
                    <a:pt x="216" y="860"/>
                  </a:lnTo>
                  <a:lnTo>
                    <a:pt x="218" y="858"/>
                  </a:lnTo>
                  <a:lnTo>
                    <a:pt x="219" y="857"/>
                  </a:lnTo>
                  <a:lnTo>
                    <a:pt x="219" y="854"/>
                  </a:lnTo>
                  <a:lnTo>
                    <a:pt x="221" y="853"/>
                  </a:lnTo>
                  <a:lnTo>
                    <a:pt x="221" y="852"/>
                  </a:lnTo>
                  <a:lnTo>
                    <a:pt x="222" y="848"/>
                  </a:lnTo>
                  <a:lnTo>
                    <a:pt x="224" y="845"/>
                  </a:lnTo>
                  <a:lnTo>
                    <a:pt x="225" y="843"/>
                  </a:lnTo>
                  <a:lnTo>
                    <a:pt x="226" y="841"/>
                  </a:lnTo>
                  <a:lnTo>
                    <a:pt x="229" y="840"/>
                  </a:lnTo>
                  <a:lnTo>
                    <a:pt x="229" y="837"/>
                  </a:lnTo>
                  <a:lnTo>
                    <a:pt x="229" y="835"/>
                  </a:lnTo>
                  <a:lnTo>
                    <a:pt x="229" y="833"/>
                  </a:lnTo>
                  <a:lnTo>
                    <a:pt x="229" y="829"/>
                  </a:lnTo>
                  <a:lnTo>
                    <a:pt x="229" y="828"/>
                  </a:lnTo>
                  <a:lnTo>
                    <a:pt x="228" y="827"/>
                  </a:lnTo>
                  <a:lnTo>
                    <a:pt x="226" y="826"/>
                  </a:lnTo>
                  <a:lnTo>
                    <a:pt x="225" y="824"/>
                  </a:lnTo>
                  <a:lnTo>
                    <a:pt x="224" y="823"/>
                  </a:lnTo>
                  <a:lnTo>
                    <a:pt x="222" y="822"/>
                  </a:lnTo>
                  <a:lnTo>
                    <a:pt x="221" y="820"/>
                  </a:lnTo>
                  <a:lnTo>
                    <a:pt x="219" y="820"/>
                  </a:lnTo>
                  <a:lnTo>
                    <a:pt x="218" y="819"/>
                  </a:lnTo>
                  <a:lnTo>
                    <a:pt x="216" y="818"/>
                  </a:lnTo>
                  <a:lnTo>
                    <a:pt x="215" y="815"/>
                  </a:lnTo>
                  <a:lnTo>
                    <a:pt x="214" y="814"/>
                  </a:lnTo>
                  <a:lnTo>
                    <a:pt x="212" y="812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8" y="809"/>
                  </a:lnTo>
                  <a:lnTo>
                    <a:pt x="207" y="807"/>
                  </a:lnTo>
                  <a:lnTo>
                    <a:pt x="205" y="806"/>
                  </a:lnTo>
                  <a:lnTo>
                    <a:pt x="204" y="805"/>
                  </a:lnTo>
                  <a:lnTo>
                    <a:pt x="202" y="803"/>
                  </a:lnTo>
                  <a:lnTo>
                    <a:pt x="201" y="802"/>
                  </a:lnTo>
                  <a:lnTo>
                    <a:pt x="199" y="799"/>
                  </a:lnTo>
                  <a:lnTo>
                    <a:pt x="198" y="798"/>
                  </a:lnTo>
                  <a:lnTo>
                    <a:pt x="198" y="797"/>
                  </a:lnTo>
                  <a:lnTo>
                    <a:pt x="197" y="795"/>
                  </a:lnTo>
                  <a:lnTo>
                    <a:pt x="195" y="794"/>
                  </a:lnTo>
                  <a:lnTo>
                    <a:pt x="195" y="793"/>
                  </a:lnTo>
                  <a:lnTo>
                    <a:pt x="194" y="790"/>
                  </a:lnTo>
                  <a:lnTo>
                    <a:pt x="194" y="789"/>
                  </a:lnTo>
                  <a:lnTo>
                    <a:pt x="192" y="788"/>
                  </a:lnTo>
                  <a:lnTo>
                    <a:pt x="191" y="786"/>
                  </a:lnTo>
                  <a:lnTo>
                    <a:pt x="191" y="785"/>
                  </a:lnTo>
                  <a:lnTo>
                    <a:pt x="190" y="782"/>
                  </a:lnTo>
                  <a:lnTo>
                    <a:pt x="190" y="781"/>
                  </a:lnTo>
                  <a:lnTo>
                    <a:pt x="188" y="780"/>
                  </a:lnTo>
                  <a:lnTo>
                    <a:pt x="188" y="778"/>
                  </a:lnTo>
                  <a:lnTo>
                    <a:pt x="187" y="777"/>
                  </a:lnTo>
                  <a:lnTo>
                    <a:pt x="185" y="774"/>
                  </a:lnTo>
                  <a:lnTo>
                    <a:pt x="185" y="773"/>
                  </a:lnTo>
                  <a:lnTo>
                    <a:pt x="184" y="772"/>
                  </a:lnTo>
                  <a:lnTo>
                    <a:pt x="184" y="771"/>
                  </a:lnTo>
                  <a:lnTo>
                    <a:pt x="183" y="768"/>
                  </a:lnTo>
                  <a:lnTo>
                    <a:pt x="183" y="767"/>
                  </a:lnTo>
                  <a:lnTo>
                    <a:pt x="181" y="765"/>
                  </a:lnTo>
                  <a:lnTo>
                    <a:pt x="181" y="764"/>
                  </a:lnTo>
                  <a:lnTo>
                    <a:pt x="180" y="761"/>
                  </a:lnTo>
                  <a:lnTo>
                    <a:pt x="178" y="760"/>
                  </a:lnTo>
                  <a:lnTo>
                    <a:pt x="178" y="757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36" name="Rectangle 212"/>
            <p:cNvSpPr>
              <a:spLocks noChangeArrowheads="1"/>
            </p:cNvSpPr>
            <p:nvPr/>
          </p:nvSpPr>
          <p:spPr bwMode="auto">
            <a:xfrm>
              <a:off x="5594578" y="2449967"/>
              <a:ext cx="37275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radzyński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7" name="Freeform 213"/>
            <p:cNvSpPr>
              <a:spLocks/>
            </p:cNvSpPr>
            <p:nvPr/>
          </p:nvSpPr>
          <p:spPr bwMode="auto">
            <a:xfrm>
              <a:off x="4383315" y="2424567"/>
              <a:ext cx="860425" cy="504825"/>
            </a:xfrm>
            <a:custGeom>
              <a:avLst/>
              <a:gdLst/>
              <a:ahLst/>
              <a:cxnLst>
                <a:cxn ang="0">
                  <a:pos x="1401" y="777"/>
                </a:cxn>
                <a:cxn ang="0">
                  <a:pos x="1319" y="790"/>
                </a:cxn>
                <a:cxn ang="0">
                  <a:pos x="1251" y="786"/>
                </a:cxn>
                <a:cxn ang="0">
                  <a:pos x="1165" y="776"/>
                </a:cxn>
                <a:cxn ang="0">
                  <a:pos x="1088" y="776"/>
                </a:cxn>
                <a:cxn ang="0">
                  <a:pos x="1035" y="785"/>
                </a:cxn>
                <a:cxn ang="0">
                  <a:pos x="943" y="815"/>
                </a:cxn>
                <a:cxn ang="0">
                  <a:pos x="895" y="912"/>
                </a:cxn>
                <a:cxn ang="0">
                  <a:pos x="814" y="899"/>
                </a:cxn>
                <a:cxn ang="0">
                  <a:pos x="743" y="921"/>
                </a:cxn>
                <a:cxn ang="0">
                  <a:pos x="661" y="915"/>
                </a:cxn>
                <a:cxn ang="0">
                  <a:pos x="567" y="877"/>
                </a:cxn>
                <a:cxn ang="0">
                  <a:pos x="476" y="815"/>
                </a:cxn>
                <a:cxn ang="0">
                  <a:pos x="333" y="853"/>
                </a:cxn>
                <a:cxn ang="0">
                  <a:pos x="244" y="831"/>
                </a:cxn>
                <a:cxn ang="0">
                  <a:pos x="138" y="793"/>
                </a:cxn>
                <a:cxn ang="0">
                  <a:pos x="82" y="701"/>
                </a:cxn>
                <a:cxn ang="0">
                  <a:pos x="10" y="642"/>
                </a:cxn>
                <a:cxn ang="0">
                  <a:pos x="58" y="591"/>
                </a:cxn>
                <a:cxn ang="0">
                  <a:pos x="56" y="515"/>
                </a:cxn>
                <a:cxn ang="0">
                  <a:pos x="138" y="541"/>
                </a:cxn>
                <a:cxn ang="0">
                  <a:pos x="236" y="579"/>
                </a:cxn>
                <a:cxn ang="0">
                  <a:pos x="277" y="628"/>
                </a:cxn>
                <a:cxn ang="0">
                  <a:pos x="350" y="632"/>
                </a:cxn>
                <a:cxn ang="0">
                  <a:pos x="376" y="565"/>
                </a:cxn>
                <a:cxn ang="0">
                  <a:pos x="413" y="552"/>
                </a:cxn>
                <a:cxn ang="0">
                  <a:pos x="476" y="536"/>
                </a:cxn>
                <a:cxn ang="0">
                  <a:pos x="550" y="520"/>
                </a:cxn>
                <a:cxn ang="0">
                  <a:pos x="578" y="462"/>
                </a:cxn>
                <a:cxn ang="0">
                  <a:pos x="615" y="451"/>
                </a:cxn>
                <a:cxn ang="0">
                  <a:pos x="661" y="427"/>
                </a:cxn>
                <a:cxn ang="0">
                  <a:pos x="693" y="356"/>
                </a:cxn>
                <a:cxn ang="0">
                  <a:pos x="684" y="320"/>
                </a:cxn>
                <a:cxn ang="0">
                  <a:pos x="649" y="252"/>
                </a:cxn>
                <a:cxn ang="0">
                  <a:pos x="584" y="216"/>
                </a:cxn>
                <a:cxn ang="0">
                  <a:pos x="551" y="172"/>
                </a:cxn>
                <a:cxn ang="0">
                  <a:pos x="604" y="132"/>
                </a:cxn>
                <a:cxn ang="0">
                  <a:pos x="681" y="93"/>
                </a:cxn>
                <a:cxn ang="0">
                  <a:pos x="742" y="56"/>
                </a:cxn>
                <a:cxn ang="0">
                  <a:pos x="811" y="33"/>
                </a:cxn>
                <a:cxn ang="0">
                  <a:pos x="905" y="25"/>
                </a:cxn>
                <a:cxn ang="0">
                  <a:pos x="992" y="42"/>
                </a:cxn>
                <a:cxn ang="0">
                  <a:pos x="1076" y="39"/>
                </a:cxn>
                <a:cxn ang="0">
                  <a:pos x="1156" y="7"/>
                </a:cxn>
                <a:cxn ang="0">
                  <a:pos x="1128" y="76"/>
                </a:cxn>
                <a:cxn ang="0">
                  <a:pos x="1120" y="159"/>
                </a:cxn>
                <a:cxn ang="0">
                  <a:pos x="1141" y="199"/>
                </a:cxn>
                <a:cxn ang="0">
                  <a:pos x="1103" y="238"/>
                </a:cxn>
                <a:cxn ang="0">
                  <a:pos x="1149" y="296"/>
                </a:cxn>
                <a:cxn ang="0">
                  <a:pos x="1166" y="227"/>
                </a:cxn>
                <a:cxn ang="0">
                  <a:pos x="1245" y="248"/>
                </a:cxn>
                <a:cxn ang="0">
                  <a:pos x="1302" y="275"/>
                </a:cxn>
                <a:cxn ang="0">
                  <a:pos x="1342" y="342"/>
                </a:cxn>
                <a:cxn ang="0">
                  <a:pos x="1411" y="372"/>
                </a:cxn>
                <a:cxn ang="0">
                  <a:pos x="1397" y="428"/>
                </a:cxn>
                <a:cxn ang="0">
                  <a:pos x="1459" y="469"/>
                </a:cxn>
                <a:cxn ang="0">
                  <a:pos x="1489" y="465"/>
                </a:cxn>
                <a:cxn ang="0">
                  <a:pos x="1500" y="520"/>
                </a:cxn>
                <a:cxn ang="0">
                  <a:pos x="1530" y="578"/>
                </a:cxn>
                <a:cxn ang="0">
                  <a:pos x="1613" y="614"/>
                </a:cxn>
                <a:cxn ang="0">
                  <a:pos x="1580" y="650"/>
                </a:cxn>
                <a:cxn ang="0">
                  <a:pos x="1559" y="675"/>
                </a:cxn>
                <a:cxn ang="0">
                  <a:pos x="1491" y="667"/>
                </a:cxn>
              </a:cxnLst>
              <a:rect l="0" t="0" r="r" b="b"/>
              <a:pathLst>
                <a:path w="1627" h="954">
                  <a:moveTo>
                    <a:pt x="1487" y="727"/>
                  </a:moveTo>
                  <a:lnTo>
                    <a:pt x="1483" y="726"/>
                  </a:lnTo>
                  <a:lnTo>
                    <a:pt x="1476" y="727"/>
                  </a:lnTo>
                  <a:lnTo>
                    <a:pt x="1472" y="730"/>
                  </a:lnTo>
                  <a:lnTo>
                    <a:pt x="1467" y="732"/>
                  </a:lnTo>
                  <a:lnTo>
                    <a:pt x="1460" y="732"/>
                  </a:lnTo>
                  <a:lnTo>
                    <a:pt x="1457" y="734"/>
                  </a:lnTo>
                  <a:lnTo>
                    <a:pt x="1455" y="736"/>
                  </a:lnTo>
                  <a:lnTo>
                    <a:pt x="1452" y="738"/>
                  </a:lnTo>
                  <a:lnTo>
                    <a:pt x="1448" y="736"/>
                  </a:lnTo>
                  <a:lnTo>
                    <a:pt x="1445" y="738"/>
                  </a:lnTo>
                  <a:lnTo>
                    <a:pt x="1443" y="739"/>
                  </a:lnTo>
                  <a:lnTo>
                    <a:pt x="1445" y="740"/>
                  </a:lnTo>
                  <a:lnTo>
                    <a:pt x="1446" y="743"/>
                  </a:lnTo>
                  <a:lnTo>
                    <a:pt x="1446" y="745"/>
                  </a:lnTo>
                  <a:lnTo>
                    <a:pt x="1443" y="745"/>
                  </a:lnTo>
                  <a:lnTo>
                    <a:pt x="1440" y="749"/>
                  </a:lnTo>
                  <a:lnTo>
                    <a:pt x="1438" y="752"/>
                  </a:lnTo>
                  <a:lnTo>
                    <a:pt x="1436" y="753"/>
                  </a:lnTo>
                  <a:lnTo>
                    <a:pt x="1435" y="757"/>
                  </a:lnTo>
                  <a:lnTo>
                    <a:pt x="1435" y="760"/>
                  </a:lnTo>
                  <a:lnTo>
                    <a:pt x="1438" y="761"/>
                  </a:lnTo>
                  <a:lnTo>
                    <a:pt x="1442" y="763"/>
                  </a:lnTo>
                  <a:lnTo>
                    <a:pt x="1438" y="764"/>
                  </a:lnTo>
                  <a:lnTo>
                    <a:pt x="1433" y="768"/>
                  </a:lnTo>
                  <a:lnTo>
                    <a:pt x="1428" y="769"/>
                  </a:lnTo>
                  <a:lnTo>
                    <a:pt x="1425" y="769"/>
                  </a:lnTo>
                  <a:lnTo>
                    <a:pt x="1424" y="766"/>
                  </a:lnTo>
                  <a:lnTo>
                    <a:pt x="1421" y="764"/>
                  </a:lnTo>
                  <a:lnTo>
                    <a:pt x="1418" y="766"/>
                  </a:lnTo>
                  <a:lnTo>
                    <a:pt x="1416" y="766"/>
                  </a:lnTo>
                  <a:lnTo>
                    <a:pt x="1412" y="766"/>
                  </a:lnTo>
                  <a:lnTo>
                    <a:pt x="1411" y="766"/>
                  </a:lnTo>
                  <a:lnTo>
                    <a:pt x="1408" y="766"/>
                  </a:lnTo>
                  <a:lnTo>
                    <a:pt x="1408" y="769"/>
                  </a:lnTo>
                  <a:lnTo>
                    <a:pt x="1405" y="770"/>
                  </a:lnTo>
                  <a:lnTo>
                    <a:pt x="1404" y="770"/>
                  </a:lnTo>
                  <a:lnTo>
                    <a:pt x="1399" y="769"/>
                  </a:lnTo>
                  <a:lnTo>
                    <a:pt x="1399" y="772"/>
                  </a:lnTo>
                  <a:lnTo>
                    <a:pt x="1399" y="774"/>
                  </a:lnTo>
                  <a:lnTo>
                    <a:pt x="1401" y="777"/>
                  </a:lnTo>
                  <a:lnTo>
                    <a:pt x="1402" y="781"/>
                  </a:lnTo>
                  <a:lnTo>
                    <a:pt x="1402" y="783"/>
                  </a:lnTo>
                  <a:lnTo>
                    <a:pt x="1401" y="785"/>
                  </a:lnTo>
                  <a:lnTo>
                    <a:pt x="1398" y="785"/>
                  </a:lnTo>
                  <a:lnTo>
                    <a:pt x="1395" y="783"/>
                  </a:lnTo>
                  <a:lnTo>
                    <a:pt x="1395" y="780"/>
                  </a:lnTo>
                  <a:lnTo>
                    <a:pt x="1394" y="777"/>
                  </a:lnTo>
                  <a:lnTo>
                    <a:pt x="1392" y="776"/>
                  </a:lnTo>
                  <a:lnTo>
                    <a:pt x="1388" y="770"/>
                  </a:lnTo>
                  <a:lnTo>
                    <a:pt x="1384" y="770"/>
                  </a:lnTo>
                  <a:lnTo>
                    <a:pt x="1383" y="772"/>
                  </a:lnTo>
                  <a:lnTo>
                    <a:pt x="1377" y="774"/>
                  </a:lnTo>
                  <a:lnTo>
                    <a:pt x="1374" y="772"/>
                  </a:lnTo>
                  <a:lnTo>
                    <a:pt x="1370" y="772"/>
                  </a:lnTo>
                  <a:lnTo>
                    <a:pt x="1364" y="772"/>
                  </a:lnTo>
                  <a:lnTo>
                    <a:pt x="1361" y="772"/>
                  </a:lnTo>
                  <a:lnTo>
                    <a:pt x="1360" y="774"/>
                  </a:lnTo>
                  <a:lnTo>
                    <a:pt x="1358" y="776"/>
                  </a:lnTo>
                  <a:lnTo>
                    <a:pt x="1358" y="777"/>
                  </a:lnTo>
                  <a:lnTo>
                    <a:pt x="1358" y="780"/>
                  </a:lnTo>
                  <a:lnTo>
                    <a:pt x="1358" y="785"/>
                  </a:lnTo>
                  <a:lnTo>
                    <a:pt x="1356" y="789"/>
                  </a:lnTo>
                  <a:lnTo>
                    <a:pt x="1358" y="791"/>
                  </a:lnTo>
                  <a:lnTo>
                    <a:pt x="1353" y="789"/>
                  </a:lnTo>
                  <a:lnTo>
                    <a:pt x="1350" y="789"/>
                  </a:lnTo>
                  <a:lnTo>
                    <a:pt x="1349" y="789"/>
                  </a:lnTo>
                  <a:lnTo>
                    <a:pt x="1346" y="786"/>
                  </a:lnTo>
                  <a:lnTo>
                    <a:pt x="1342" y="786"/>
                  </a:lnTo>
                  <a:lnTo>
                    <a:pt x="1339" y="786"/>
                  </a:lnTo>
                  <a:lnTo>
                    <a:pt x="1337" y="787"/>
                  </a:lnTo>
                  <a:lnTo>
                    <a:pt x="1336" y="790"/>
                  </a:lnTo>
                  <a:lnTo>
                    <a:pt x="1337" y="793"/>
                  </a:lnTo>
                  <a:lnTo>
                    <a:pt x="1337" y="798"/>
                  </a:lnTo>
                  <a:lnTo>
                    <a:pt x="1334" y="799"/>
                  </a:lnTo>
                  <a:lnTo>
                    <a:pt x="1333" y="801"/>
                  </a:lnTo>
                  <a:lnTo>
                    <a:pt x="1330" y="801"/>
                  </a:lnTo>
                  <a:lnTo>
                    <a:pt x="1326" y="799"/>
                  </a:lnTo>
                  <a:lnTo>
                    <a:pt x="1325" y="798"/>
                  </a:lnTo>
                  <a:lnTo>
                    <a:pt x="1323" y="794"/>
                  </a:lnTo>
                  <a:lnTo>
                    <a:pt x="1319" y="793"/>
                  </a:lnTo>
                  <a:lnTo>
                    <a:pt x="1319" y="790"/>
                  </a:lnTo>
                  <a:lnTo>
                    <a:pt x="1320" y="787"/>
                  </a:lnTo>
                  <a:lnTo>
                    <a:pt x="1316" y="786"/>
                  </a:lnTo>
                  <a:lnTo>
                    <a:pt x="1316" y="785"/>
                  </a:lnTo>
                  <a:lnTo>
                    <a:pt x="1316" y="783"/>
                  </a:lnTo>
                  <a:lnTo>
                    <a:pt x="1317" y="778"/>
                  </a:lnTo>
                  <a:lnTo>
                    <a:pt x="1317" y="776"/>
                  </a:lnTo>
                  <a:lnTo>
                    <a:pt x="1316" y="774"/>
                  </a:lnTo>
                  <a:lnTo>
                    <a:pt x="1312" y="776"/>
                  </a:lnTo>
                  <a:lnTo>
                    <a:pt x="1309" y="776"/>
                  </a:lnTo>
                  <a:lnTo>
                    <a:pt x="1306" y="777"/>
                  </a:lnTo>
                  <a:lnTo>
                    <a:pt x="1303" y="781"/>
                  </a:lnTo>
                  <a:lnTo>
                    <a:pt x="1303" y="783"/>
                  </a:lnTo>
                  <a:lnTo>
                    <a:pt x="1308" y="787"/>
                  </a:lnTo>
                  <a:lnTo>
                    <a:pt x="1303" y="786"/>
                  </a:lnTo>
                  <a:lnTo>
                    <a:pt x="1301" y="787"/>
                  </a:lnTo>
                  <a:lnTo>
                    <a:pt x="1299" y="786"/>
                  </a:lnTo>
                  <a:lnTo>
                    <a:pt x="1295" y="789"/>
                  </a:lnTo>
                  <a:lnTo>
                    <a:pt x="1293" y="789"/>
                  </a:lnTo>
                  <a:lnTo>
                    <a:pt x="1292" y="785"/>
                  </a:lnTo>
                  <a:lnTo>
                    <a:pt x="1289" y="786"/>
                  </a:lnTo>
                  <a:lnTo>
                    <a:pt x="1286" y="787"/>
                  </a:lnTo>
                  <a:lnTo>
                    <a:pt x="1285" y="785"/>
                  </a:lnTo>
                  <a:lnTo>
                    <a:pt x="1286" y="782"/>
                  </a:lnTo>
                  <a:lnTo>
                    <a:pt x="1286" y="781"/>
                  </a:lnTo>
                  <a:lnTo>
                    <a:pt x="1289" y="780"/>
                  </a:lnTo>
                  <a:lnTo>
                    <a:pt x="1288" y="777"/>
                  </a:lnTo>
                  <a:lnTo>
                    <a:pt x="1284" y="777"/>
                  </a:lnTo>
                  <a:lnTo>
                    <a:pt x="1279" y="780"/>
                  </a:lnTo>
                  <a:lnTo>
                    <a:pt x="1278" y="781"/>
                  </a:lnTo>
                  <a:lnTo>
                    <a:pt x="1276" y="782"/>
                  </a:lnTo>
                  <a:lnTo>
                    <a:pt x="1274" y="782"/>
                  </a:lnTo>
                  <a:lnTo>
                    <a:pt x="1272" y="782"/>
                  </a:lnTo>
                  <a:lnTo>
                    <a:pt x="1267" y="782"/>
                  </a:lnTo>
                  <a:lnTo>
                    <a:pt x="1260" y="782"/>
                  </a:lnTo>
                  <a:lnTo>
                    <a:pt x="1255" y="782"/>
                  </a:lnTo>
                  <a:lnTo>
                    <a:pt x="1255" y="783"/>
                  </a:lnTo>
                  <a:lnTo>
                    <a:pt x="1257" y="786"/>
                  </a:lnTo>
                  <a:lnTo>
                    <a:pt x="1258" y="787"/>
                  </a:lnTo>
                  <a:lnTo>
                    <a:pt x="1255" y="789"/>
                  </a:lnTo>
                  <a:lnTo>
                    <a:pt x="1252" y="787"/>
                  </a:lnTo>
                  <a:lnTo>
                    <a:pt x="1251" y="786"/>
                  </a:lnTo>
                  <a:lnTo>
                    <a:pt x="1248" y="783"/>
                  </a:lnTo>
                  <a:lnTo>
                    <a:pt x="1244" y="782"/>
                  </a:lnTo>
                  <a:lnTo>
                    <a:pt x="1243" y="783"/>
                  </a:lnTo>
                  <a:lnTo>
                    <a:pt x="1241" y="787"/>
                  </a:lnTo>
                  <a:lnTo>
                    <a:pt x="1240" y="789"/>
                  </a:lnTo>
                  <a:lnTo>
                    <a:pt x="1237" y="790"/>
                  </a:lnTo>
                  <a:lnTo>
                    <a:pt x="1234" y="790"/>
                  </a:lnTo>
                  <a:lnTo>
                    <a:pt x="1230" y="789"/>
                  </a:lnTo>
                  <a:lnTo>
                    <a:pt x="1224" y="786"/>
                  </a:lnTo>
                  <a:lnTo>
                    <a:pt x="1219" y="783"/>
                  </a:lnTo>
                  <a:lnTo>
                    <a:pt x="1216" y="783"/>
                  </a:lnTo>
                  <a:lnTo>
                    <a:pt x="1213" y="785"/>
                  </a:lnTo>
                  <a:lnTo>
                    <a:pt x="1213" y="787"/>
                  </a:lnTo>
                  <a:lnTo>
                    <a:pt x="1213" y="791"/>
                  </a:lnTo>
                  <a:lnTo>
                    <a:pt x="1217" y="793"/>
                  </a:lnTo>
                  <a:lnTo>
                    <a:pt x="1219" y="795"/>
                  </a:lnTo>
                  <a:lnTo>
                    <a:pt x="1217" y="798"/>
                  </a:lnTo>
                  <a:lnTo>
                    <a:pt x="1213" y="798"/>
                  </a:lnTo>
                  <a:lnTo>
                    <a:pt x="1210" y="795"/>
                  </a:lnTo>
                  <a:lnTo>
                    <a:pt x="1209" y="794"/>
                  </a:lnTo>
                  <a:lnTo>
                    <a:pt x="1207" y="791"/>
                  </a:lnTo>
                  <a:lnTo>
                    <a:pt x="1206" y="790"/>
                  </a:lnTo>
                  <a:lnTo>
                    <a:pt x="1206" y="789"/>
                  </a:lnTo>
                  <a:lnTo>
                    <a:pt x="1206" y="783"/>
                  </a:lnTo>
                  <a:lnTo>
                    <a:pt x="1204" y="781"/>
                  </a:lnTo>
                  <a:lnTo>
                    <a:pt x="1202" y="780"/>
                  </a:lnTo>
                  <a:lnTo>
                    <a:pt x="1199" y="780"/>
                  </a:lnTo>
                  <a:lnTo>
                    <a:pt x="1193" y="781"/>
                  </a:lnTo>
                  <a:lnTo>
                    <a:pt x="1189" y="782"/>
                  </a:lnTo>
                  <a:lnTo>
                    <a:pt x="1185" y="780"/>
                  </a:lnTo>
                  <a:lnTo>
                    <a:pt x="1180" y="778"/>
                  </a:lnTo>
                  <a:lnTo>
                    <a:pt x="1178" y="777"/>
                  </a:lnTo>
                  <a:lnTo>
                    <a:pt x="1175" y="776"/>
                  </a:lnTo>
                  <a:lnTo>
                    <a:pt x="1175" y="774"/>
                  </a:lnTo>
                  <a:lnTo>
                    <a:pt x="1175" y="772"/>
                  </a:lnTo>
                  <a:lnTo>
                    <a:pt x="1173" y="769"/>
                  </a:lnTo>
                  <a:lnTo>
                    <a:pt x="1172" y="769"/>
                  </a:lnTo>
                  <a:lnTo>
                    <a:pt x="1169" y="770"/>
                  </a:lnTo>
                  <a:lnTo>
                    <a:pt x="1168" y="772"/>
                  </a:lnTo>
                  <a:lnTo>
                    <a:pt x="1166" y="773"/>
                  </a:lnTo>
                  <a:lnTo>
                    <a:pt x="1165" y="776"/>
                  </a:lnTo>
                  <a:lnTo>
                    <a:pt x="1163" y="778"/>
                  </a:lnTo>
                  <a:lnTo>
                    <a:pt x="1161" y="778"/>
                  </a:lnTo>
                  <a:lnTo>
                    <a:pt x="1156" y="780"/>
                  </a:lnTo>
                  <a:lnTo>
                    <a:pt x="1153" y="780"/>
                  </a:lnTo>
                  <a:lnTo>
                    <a:pt x="1153" y="782"/>
                  </a:lnTo>
                  <a:lnTo>
                    <a:pt x="1153" y="783"/>
                  </a:lnTo>
                  <a:lnTo>
                    <a:pt x="1156" y="787"/>
                  </a:lnTo>
                  <a:lnTo>
                    <a:pt x="1156" y="791"/>
                  </a:lnTo>
                  <a:lnTo>
                    <a:pt x="1156" y="793"/>
                  </a:lnTo>
                  <a:lnTo>
                    <a:pt x="1156" y="795"/>
                  </a:lnTo>
                  <a:lnTo>
                    <a:pt x="1153" y="797"/>
                  </a:lnTo>
                  <a:lnTo>
                    <a:pt x="1151" y="795"/>
                  </a:lnTo>
                  <a:lnTo>
                    <a:pt x="1146" y="795"/>
                  </a:lnTo>
                  <a:lnTo>
                    <a:pt x="1142" y="793"/>
                  </a:lnTo>
                  <a:lnTo>
                    <a:pt x="1139" y="790"/>
                  </a:lnTo>
                  <a:lnTo>
                    <a:pt x="1132" y="789"/>
                  </a:lnTo>
                  <a:lnTo>
                    <a:pt x="1131" y="793"/>
                  </a:lnTo>
                  <a:lnTo>
                    <a:pt x="1128" y="794"/>
                  </a:lnTo>
                  <a:lnTo>
                    <a:pt x="1125" y="791"/>
                  </a:lnTo>
                  <a:lnTo>
                    <a:pt x="1124" y="795"/>
                  </a:lnTo>
                  <a:lnTo>
                    <a:pt x="1122" y="797"/>
                  </a:lnTo>
                  <a:lnTo>
                    <a:pt x="1120" y="793"/>
                  </a:lnTo>
                  <a:lnTo>
                    <a:pt x="1118" y="797"/>
                  </a:lnTo>
                  <a:lnTo>
                    <a:pt x="1115" y="797"/>
                  </a:lnTo>
                  <a:lnTo>
                    <a:pt x="1114" y="797"/>
                  </a:lnTo>
                  <a:lnTo>
                    <a:pt x="1111" y="793"/>
                  </a:lnTo>
                  <a:lnTo>
                    <a:pt x="1111" y="790"/>
                  </a:lnTo>
                  <a:lnTo>
                    <a:pt x="1111" y="786"/>
                  </a:lnTo>
                  <a:lnTo>
                    <a:pt x="1107" y="786"/>
                  </a:lnTo>
                  <a:lnTo>
                    <a:pt x="1105" y="786"/>
                  </a:lnTo>
                  <a:lnTo>
                    <a:pt x="1104" y="785"/>
                  </a:lnTo>
                  <a:lnTo>
                    <a:pt x="1105" y="781"/>
                  </a:lnTo>
                  <a:lnTo>
                    <a:pt x="1105" y="778"/>
                  </a:lnTo>
                  <a:lnTo>
                    <a:pt x="1103" y="778"/>
                  </a:lnTo>
                  <a:lnTo>
                    <a:pt x="1101" y="778"/>
                  </a:lnTo>
                  <a:lnTo>
                    <a:pt x="1101" y="774"/>
                  </a:lnTo>
                  <a:lnTo>
                    <a:pt x="1100" y="772"/>
                  </a:lnTo>
                  <a:lnTo>
                    <a:pt x="1097" y="776"/>
                  </a:lnTo>
                  <a:lnTo>
                    <a:pt x="1096" y="774"/>
                  </a:lnTo>
                  <a:lnTo>
                    <a:pt x="1091" y="774"/>
                  </a:lnTo>
                  <a:lnTo>
                    <a:pt x="1088" y="776"/>
                  </a:lnTo>
                  <a:lnTo>
                    <a:pt x="1088" y="782"/>
                  </a:lnTo>
                  <a:lnTo>
                    <a:pt x="1088" y="785"/>
                  </a:lnTo>
                  <a:lnTo>
                    <a:pt x="1088" y="786"/>
                  </a:lnTo>
                  <a:lnTo>
                    <a:pt x="1088" y="787"/>
                  </a:lnTo>
                  <a:lnTo>
                    <a:pt x="1087" y="790"/>
                  </a:lnTo>
                  <a:lnTo>
                    <a:pt x="1087" y="791"/>
                  </a:lnTo>
                  <a:lnTo>
                    <a:pt x="1087" y="793"/>
                  </a:lnTo>
                  <a:lnTo>
                    <a:pt x="1087" y="795"/>
                  </a:lnTo>
                  <a:lnTo>
                    <a:pt x="1087" y="797"/>
                  </a:lnTo>
                  <a:lnTo>
                    <a:pt x="1087" y="798"/>
                  </a:lnTo>
                  <a:lnTo>
                    <a:pt x="1087" y="801"/>
                  </a:lnTo>
                  <a:lnTo>
                    <a:pt x="1086" y="802"/>
                  </a:lnTo>
                  <a:lnTo>
                    <a:pt x="1086" y="803"/>
                  </a:lnTo>
                  <a:lnTo>
                    <a:pt x="1086" y="806"/>
                  </a:lnTo>
                  <a:lnTo>
                    <a:pt x="1084" y="807"/>
                  </a:lnTo>
                  <a:lnTo>
                    <a:pt x="1081" y="806"/>
                  </a:lnTo>
                  <a:lnTo>
                    <a:pt x="1079" y="806"/>
                  </a:lnTo>
                  <a:lnTo>
                    <a:pt x="1076" y="806"/>
                  </a:lnTo>
                  <a:lnTo>
                    <a:pt x="1071" y="806"/>
                  </a:lnTo>
                  <a:lnTo>
                    <a:pt x="1070" y="803"/>
                  </a:lnTo>
                  <a:lnTo>
                    <a:pt x="1069" y="801"/>
                  </a:lnTo>
                  <a:lnTo>
                    <a:pt x="1069" y="797"/>
                  </a:lnTo>
                  <a:lnTo>
                    <a:pt x="1067" y="794"/>
                  </a:lnTo>
                  <a:lnTo>
                    <a:pt x="1070" y="791"/>
                  </a:lnTo>
                  <a:lnTo>
                    <a:pt x="1070" y="790"/>
                  </a:lnTo>
                  <a:lnTo>
                    <a:pt x="1066" y="790"/>
                  </a:lnTo>
                  <a:lnTo>
                    <a:pt x="1069" y="787"/>
                  </a:lnTo>
                  <a:lnTo>
                    <a:pt x="1069" y="785"/>
                  </a:lnTo>
                  <a:lnTo>
                    <a:pt x="1067" y="782"/>
                  </a:lnTo>
                  <a:lnTo>
                    <a:pt x="1064" y="781"/>
                  </a:lnTo>
                  <a:lnTo>
                    <a:pt x="1060" y="782"/>
                  </a:lnTo>
                  <a:lnTo>
                    <a:pt x="1057" y="782"/>
                  </a:lnTo>
                  <a:lnTo>
                    <a:pt x="1055" y="783"/>
                  </a:lnTo>
                  <a:lnTo>
                    <a:pt x="1055" y="787"/>
                  </a:lnTo>
                  <a:lnTo>
                    <a:pt x="1055" y="789"/>
                  </a:lnTo>
                  <a:lnTo>
                    <a:pt x="1052" y="790"/>
                  </a:lnTo>
                  <a:lnTo>
                    <a:pt x="1047" y="790"/>
                  </a:lnTo>
                  <a:lnTo>
                    <a:pt x="1045" y="789"/>
                  </a:lnTo>
                  <a:lnTo>
                    <a:pt x="1042" y="789"/>
                  </a:lnTo>
                  <a:lnTo>
                    <a:pt x="1039" y="786"/>
                  </a:lnTo>
                  <a:lnTo>
                    <a:pt x="1035" y="785"/>
                  </a:lnTo>
                  <a:lnTo>
                    <a:pt x="1030" y="781"/>
                  </a:lnTo>
                  <a:lnTo>
                    <a:pt x="1026" y="781"/>
                  </a:lnTo>
                  <a:lnTo>
                    <a:pt x="1016" y="783"/>
                  </a:lnTo>
                  <a:lnTo>
                    <a:pt x="1015" y="782"/>
                  </a:lnTo>
                  <a:lnTo>
                    <a:pt x="1012" y="781"/>
                  </a:lnTo>
                  <a:lnTo>
                    <a:pt x="1008" y="781"/>
                  </a:lnTo>
                  <a:lnTo>
                    <a:pt x="1002" y="785"/>
                  </a:lnTo>
                  <a:lnTo>
                    <a:pt x="1001" y="785"/>
                  </a:lnTo>
                  <a:lnTo>
                    <a:pt x="997" y="789"/>
                  </a:lnTo>
                  <a:lnTo>
                    <a:pt x="994" y="791"/>
                  </a:lnTo>
                  <a:lnTo>
                    <a:pt x="991" y="794"/>
                  </a:lnTo>
                  <a:lnTo>
                    <a:pt x="989" y="795"/>
                  </a:lnTo>
                  <a:lnTo>
                    <a:pt x="987" y="795"/>
                  </a:lnTo>
                  <a:lnTo>
                    <a:pt x="982" y="794"/>
                  </a:lnTo>
                  <a:lnTo>
                    <a:pt x="981" y="793"/>
                  </a:lnTo>
                  <a:lnTo>
                    <a:pt x="978" y="793"/>
                  </a:lnTo>
                  <a:lnTo>
                    <a:pt x="975" y="791"/>
                  </a:lnTo>
                  <a:lnTo>
                    <a:pt x="971" y="790"/>
                  </a:lnTo>
                  <a:lnTo>
                    <a:pt x="970" y="790"/>
                  </a:lnTo>
                  <a:lnTo>
                    <a:pt x="968" y="793"/>
                  </a:lnTo>
                  <a:lnTo>
                    <a:pt x="968" y="795"/>
                  </a:lnTo>
                  <a:lnTo>
                    <a:pt x="971" y="797"/>
                  </a:lnTo>
                  <a:lnTo>
                    <a:pt x="974" y="797"/>
                  </a:lnTo>
                  <a:lnTo>
                    <a:pt x="974" y="802"/>
                  </a:lnTo>
                  <a:lnTo>
                    <a:pt x="973" y="803"/>
                  </a:lnTo>
                  <a:lnTo>
                    <a:pt x="968" y="806"/>
                  </a:lnTo>
                  <a:lnTo>
                    <a:pt x="967" y="807"/>
                  </a:lnTo>
                  <a:lnTo>
                    <a:pt x="967" y="808"/>
                  </a:lnTo>
                  <a:lnTo>
                    <a:pt x="967" y="810"/>
                  </a:lnTo>
                  <a:lnTo>
                    <a:pt x="967" y="814"/>
                  </a:lnTo>
                  <a:lnTo>
                    <a:pt x="965" y="816"/>
                  </a:lnTo>
                  <a:lnTo>
                    <a:pt x="963" y="819"/>
                  </a:lnTo>
                  <a:lnTo>
                    <a:pt x="960" y="820"/>
                  </a:lnTo>
                  <a:lnTo>
                    <a:pt x="958" y="819"/>
                  </a:lnTo>
                  <a:lnTo>
                    <a:pt x="956" y="818"/>
                  </a:lnTo>
                  <a:lnTo>
                    <a:pt x="956" y="815"/>
                  </a:lnTo>
                  <a:lnTo>
                    <a:pt x="954" y="812"/>
                  </a:lnTo>
                  <a:lnTo>
                    <a:pt x="950" y="812"/>
                  </a:lnTo>
                  <a:lnTo>
                    <a:pt x="947" y="814"/>
                  </a:lnTo>
                  <a:lnTo>
                    <a:pt x="944" y="814"/>
                  </a:lnTo>
                  <a:lnTo>
                    <a:pt x="943" y="815"/>
                  </a:lnTo>
                  <a:lnTo>
                    <a:pt x="940" y="816"/>
                  </a:lnTo>
                  <a:lnTo>
                    <a:pt x="940" y="820"/>
                  </a:lnTo>
                  <a:lnTo>
                    <a:pt x="941" y="823"/>
                  </a:lnTo>
                  <a:lnTo>
                    <a:pt x="944" y="824"/>
                  </a:lnTo>
                  <a:lnTo>
                    <a:pt x="947" y="827"/>
                  </a:lnTo>
                  <a:lnTo>
                    <a:pt x="950" y="828"/>
                  </a:lnTo>
                  <a:lnTo>
                    <a:pt x="953" y="831"/>
                  </a:lnTo>
                  <a:lnTo>
                    <a:pt x="953" y="836"/>
                  </a:lnTo>
                  <a:lnTo>
                    <a:pt x="957" y="840"/>
                  </a:lnTo>
                  <a:lnTo>
                    <a:pt x="951" y="841"/>
                  </a:lnTo>
                  <a:lnTo>
                    <a:pt x="947" y="846"/>
                  </a:lnTo>
                  <a:lnTo>
                    <a:pt x="944" y="849"/>
                  </a:lnTo>
                  <a:lnTo>
                    <a:pt x="940" y="850"/>
                  </a:lnTo>
                  <a:lnTo>
                    <a:pt x="937" y="853"/>
                  </a:lnTo>
                  <a:lnTo>
                    <a:pt x="934" y="856"/>
                  </a:lnTo>
                  <a:lnTo>
                    <a:pt x="933" y="857"/>
                  </a:lnTo>
                  <a:lnTo>
                    <a:pt x="934" y="861"/>
                  </a:lnTo>
                  <a:lnTo>
                    <a:pt x="936" y="866"/>
                  </a:lnTo>
                  <a:lnTo>
                    <a:pt x="934" y="869"/>
                  </a:lnTo>
                  <a:lnTo>
                    <a:pt x="934" y="871"/>
                  </a:lnTo>
                  <a:lnTo>
                    <a:pt x="930" y="874"/>
                  </a:lnTo>
                  <a:lnTo>
                    <a:pt x="927" y="877"/>
                  </a:lnTo>
                  <a:lnTo>
                    <a:pt x="924" y="878"/>
                  </a:lnTo>
                  <a:lnTo>
                    <a:pt x="922" y="878"/>
                  </a:lnTo>
                  <a:lnTo>
                    <a:pt x="917" y="878"/>
                  </a:lnTo>
                  <a:lnTo>
                    <a:pt x="916" y="879"/>
                  </a:lnTo>
                  <a:lnTo>
                    <a:pt x="916" y="882"/>
                  </a:lnTo>
                  <a:lnTo>
                    <a:pt x="916" y="886"/>
                  </a:lnTo>
                  <a:lnTo>
                    <a:pt x="915" y="888"/>
                  </a:lnTo>
                  <a:lnTo>
                    <a:pt x="913" y="891"/>
                  </a:lnTo>
                  <a:lnTo>
                    <a:pt x="910" y="892"/>
                  </a:lnTo>
                  <a:lnTo>
                    <a:pt x="907" y="895"/>
                  </a:lnTo>
                  <a:lnTo>
                    <a:pt x="906" y="896"/>
                  </a:lnTo>
                  <a:lnTo>
                    <a:pt x="905" y="897"/>
                  </a:lnTo>
                  <a:lnTo>
                    <a:pt x="902" y="897"/>
                  </a:lnTo>
                  <a:lnTo>
                    <a:pt x="899" y="897"/>
                  </a:lnTo>
                  <a:lnTo>
                    <a:pt x="896" y="900"/>
                  </a:lnTo>
                  <a:lnTo>
                    <a:pt x="893" y="904"/>
                  </a:lnTo>
                  <a:lnTo>
                    <a:pt x="893" y="908"/>
                  </a:lnTo>
                  <a:lnTo>
                    <a:pt x="891" y="909"/>
                  </a:lnTo>
                  <a:lnTo>
                    <a:pt x="895" y="912"/>
                  </a:lnTo>
                  <a:lnTo>
                    <a:pt x="895" y="913"/>
                  </a:lnTo>
                  <a:lnTo>
                    <a:pt x="893" y="915"/>
                  </a:lnTo>
                  <a:lnTo>
                    <a:pt x="892" y="916"/>
                  </a:lnTo>
                  <a:lnTo>
                    <a:pt x="891" y="917"/>
                  </a:lnTo>
                  <a:lnTo>
                    <a:pt x="889" y="918"/>
                  </a:lnTo>
                  <a:lnTo>
                    <a:pt x="888" y="918"/>
                  </a:lnTo>
                  <a:lnTo>
                    <a:pt x="883" y="920"/>
                  </a:lnTo>
                  <a:lnTo>
                    <a:pt x="882" y="925"/>
                  </a:lnTo>
                  <a:lnTo>
                    <a:pt x="878" y="929"/>
                  </a:lnTo>
                  <a:lnTo>
                    <a:pt x="872" y="928"/>
                  </a:lnTo>
                  <a:lnTo>
                    <a:pt x="871" y="924"/>
                  </a:lnTo>
                  <a:lnTo>
                    <a:pt x="871" y="920"/>
                  </a:lnTo>
                  <a:lnTo>
                    <a:pt x="872" y="915"/>
                  </a:lnTo>
                  <a:lnTo>
                    <a:pt x="872" y="912"/>
                  </a:lnTo>
                  <a:lnTo>
                    <a:pt x="871" y="909"/>
                  </a:lnTo>
                  <a:lnTo>
                    <a:pt x="868" y="911"/>
                  </a:lnTo>
                  <a:lnTo>
                    <a:pt x="866" y="909"/>
                  </a:lnTo>
                  <a:lnTo>
                    <a:pt x="864" y="908"/>
                  </a:lnTo>
                  <a:lnTo>
                    <a:pt x="862" y="907"/>
                  </a:lnTo>
                  <a:lnTo>
                    <a:pt x="859" y="905"/>
                  </a:lnTo>
                  <a:lnTo>
                    <a:pt x="858" y="904"/>
                  </a:lnTo>
                  <a:lnTo>
                    <a:pt x="857" y="903"/>
                  </a:lnTo>
                  <a:lnTo>
                    <a:pt x="854" y="901"/>
                  </a:lnTo>
                  <a:lnTo>
                    <a:pt x="852" y="901"/>
                  </a:lnTo>
                  <a:lnTo>
                    <a:pt x="851" y="900"/>
                  </a:lnTo>
                  <a:lnTo>
                    <a:pt x="848" y="899"/>
                  </a:lnTo>
                  <a:lnTo>
                    <a:pt x="847" y="899"/>
                  </a:lnTo>
                  <a:lnTo>
                    <a:pt x="845" y="897"/>
                  </a:lnTo>
                  <a:lnTo>
                    <a:pt x="842" y="897"/>
                  </a:lnTo>
                  <a:lnTo>
                    <a:pt x="841" y="896"/>
                  </a:lnTo>
                  <a:lnTo>
                    <a:pt x="840" y="896"/>
                  </a:lnTo>
                  <a:lnTo>
                    <a:pt x="837" y="895"/>
                  </a:lnTo>
                  <a:lnTo>
                    <a:pt x="835" y="895"/>
                  </a:lnTo>
                  <a:lnTo>
                    <a:pt x="833" y="897"/>
                  </a:lnTo>
                  <a:lnTo>
                    <a:pt x="830" y="896"/>
                  </a:lnTo>
                  <a:lnTo>
                    <a:pt x="831" y="891"/>
                  </a:lnTo>
                  <a:lnTo>
                    <a:pt x="824" y="896"/>
                  </a:lnTo>
                  <a:lnTo>
                    <a:pt x="821" y="896"/>
                  </a:lnTo>
                  <a:lnTo>
                    <a:pt x="820" y="896"/>
                  </a:lnTo>
                  <a:lnTo>
                    <a:pt x="817" y="894"/>
                  </a:lnTo>
                  <a:lnTo>
                    <a:pt x="814" y="899"/>
                  </a:lnTo>
                  <a:lnTo>
                    <a:pt x="813" y="900"/>
                  </a:lnTo>
                  <a:lnTo>
                    <a:pt x="810" y="900"/>
                  </a:lnTo>
                  <a:lnTo>
                    <a:pt x="807" y="900"/>
                  </a:lnTo>
                  <a:lnTo>
                    <a:pt x="806" y="901"/>
                  </a:lnTo>
                  <a:lnTo>
                    <a:pt x="804" y="903"/>
                  </a:lnTo>
                  <a:lnTo>
                    <a:pt x="803" y="903"/>
                  </a:lnTo>
                  <a:lnTo>
                    <a:pt x="801" y="904"/>
                  </a:lnTo>
                  <a:lnTo>
                    <a:pt x="800" y="907"/>
                  </a:lnTo>
                  <a:lnTo>
                    <a:pt x="799" y="908"/>
                  </a:lnTo>
                  <a:lnTo>
                    <a:pt x="799" y="909"/>
                  </a:lnTo>
                  <a:lnTo>
                    <a:pt x="797" y="911"/>
                  </a:lnTo>
                  <a:lnTo>
                    <a:pt x="797" y="913"/>
                  </a:lnTo>
                  <a:lnTo>
                    <a:pt x="800" y="915"/>
                  </a:lnTo>
                  <a:lnTo>
                    <a:pt x="797" y="917"/>
                  </a:lnTo>
                  <a:lnTo>
                    <a:pt x="794" y="918"/>
                  </a:lnTo>
                  <a:lnTo>
                    <a:pt x="793" y="922"/>
                  </a:lnTo>
                  <a:lnTo>
                    <a:pt x="789" y="920"/>
                  </a:lnTo>
                  <a:lnTo>
                    <a:pt x="787" y="921"/>
                  </a:lnTo>
                  <a:lnTo>
                    <a:pt x="786" y="921"/>
                  </a:lnTo>
                  <a:lnTo>
                    <a:pt x="783" y="922"/>
                  </a:lnTo>
                  <a:lnTo>
                    <a:pt x="782" y="922"/>
                  </a:lnTo>
                  <a:lnTo>
                    <a:pt x="780" y="924"/>
                  </a:lnTo>
                  <a:lnTo>
                    <a:pt x="777" y="924"/>
                  </a:lnTo>
                  <a:lnTo>
                    <a:pt x="775" y="924"/>
                  </a:lnTo>
                  <a:lnTo>
                    <a:pt x="773" y="924"/>
                  </a:lnTo>
                  <a:lnTo>
                    <a:pt x="772" y="924"/>
                  </a:lnTo>
                  <a:lnTo>
                    <a:pt x="769" y="924"/>
                  </a:lnTo>
                  <a:lnTo>
                    <a:pt x="768" y="922"/>
                  </a:lnTo>
                  <a:lnTo>
                    <a:pt x="765" y="921"/>
                  </a:lnTo>
                  <a:lnTo>
                    <a:pt x="763" y="921"/>
                  </a:lnTo>
                  <a:lnTo>
                    <a:pt x="762" y="920"/>
                  </a:lnTo>
                  <a:lnTo>
                    <a:pt x="759" y="918"/>
                  </a:lnTo>
                  <a:lnTo>
                    <a:pt x="758" y="918"/>
                  </a:lnTo>
                  <a:lnTo>
                    <a:pt x="756" y="918"/>
                  </a:lnTo>
                  <a:lnTo>
                    <a:pt x="753" y="917"/>
                  </a:lnTo>
                  <a:lnTo>
                    <a:pt x="752" y="917"/>
                  </a:lnTo>
                  <a:lnTo>
                    <a:pt x="749" y="917"/>
                  </a:lnTo>
                  <a:lnTo>
                    <a:pt x="748" y="917"/>
                  </a:lnTo>
                  <a:lnTo>
                    <a:pt x="746" y="918"/>
                  </a:lnTo>
                  <a:lnTo>
                    <a:pt x="745" y="920"/>
                  </a:lnTo>
                  <a:lnTo>
                    <a:pt x="743" y="921"/>
                  </a:lnTo>
                  <a:lnTo>
                    <a:pt x="743" y="922"/>
                  </a:lnTo>
                  <a:lnTo>
                    <a:pt x="741" y="924"/>
                  </a:lnTo>
                  <a:lnTo>
                    <a:pt x="739" y="925"/>
                  </a:lnTo>
                  <a:lnTo>
                    <a:pt x="738" y="925"/>
                  </a:lnTo>
                  <a:lnTo>
                    <a:pt x="736" y="926"/>
                  </a:lnTo>
                  <a:lnTo>
                    <a:pt x="734" y="926"/>
                  </a:lnTo>
                  <a:lnTo>
                    <a:pt x="731" y="926"/>
                  </a:lnTo>
                  <a:lnTo>
                    <a:pt x="729" y="926"/>
                  </a:lnTo>
                  <a:lnTo>
                    <a:pt x="728" y="926"/>
                  </a:lnTo>
                  <a:lnTo>
                    <a:pt x="725" y="926"/>
                  </a:lnTo>
                  <a:lnTo>
                    <a:pt x="724" y="928"/>
                  </a:lnTo>
                  <a:lnTo>
                    <a:pt x="721" y="928"/>
                  </a:lnTo>
                  <a:lnTo>
                    <a:pt x="719" y="929"/>
                  </a:lnTo>
                  <a:lnTo>
                    <a:pt x="719" y="930"/>
                  </a:lnTo>
                  <a:lnTo>
                    <a:pt x="718" y="932"/>
                  </a:lnTo>
                  <a:lnTo>
                    <a:pt x="718" y="933"/>
                  </a:lnTo>
                  <a:lnTo>
                    <a:pt x="718" y="935"/>
                  </a:lnTo>
                  <a:lnTo>
                    <a:pt x="719" y="938"/>
                  </a:lnTo>
                  <a:lnTo>
                    <a:pt x="717" y="939"/>
                  </a:lnTo>
                  <a:lnTo>
                    <a:pt x="715" y="942"/>
                  </a:lnTo>
                  <a:lnTo>
                    <a:pt x="714" y="947"/>
                  </a:lnTo>
                  <a:lnTo>
                    <a:pt x="715" y="951"/>
                  </a:lnTo>
                  <a:lnTo>
                    <a:pt x="714" y="952"/>
                  </a:lnTo>
                  <a:lnTo>
                    <a:pt x="712" y="954"/>
                  </a:lnTo>
                  <a:lnTo>
                    <a:pt x="710" y="951"/>
                  </a:lnTo>
                  <a:lnTo>
                    <a:pt x="704" y="951"/>
                  </a:lnTo>
                  <a:lnTo>
                    <a:pt x="701" y="949"/>
                  </a:lnTo>
                  <a:lnTo>
                    <a:pt x="702" y="945"/>
                  </a:lnTo>
                  <a:lnTo>
                    <a:pt x="701" y="943"/>
                  </a:lnTo>
                  <a:lnTo>
                    <a:pt x="697" y="942"/>
                  </a:lnTo>
                  <a:lnTo>
                    <a:pt x="695" y="937"/>
                  </a:lnTo>
                  <a:lnTo>
                    <a:pt x="693" y="934"/>
                  </a:lnTo>
                  <a:lnTo>
                    <a:pt x="688" y="932"/>
                  </a:lnTo>
                  <a:lnTo>
                    <a:pt x="686" y="929"/>
                  </a:lnTo>
                  <a:lnTo>
                    <a:pt x="684" y="929"/>
                  </a:lnTo>
                  <a:lnTo>
                    <a:pt x="680" y="926"/>
                  </a:lnTo>
                  <a:lnTo>
                    <a:pt x="676" y="925"/>
                  </a:lnTo>
                  <a:lnTo>
                    <a:pt x="671" y="921"/>
                  </a:lnTo>
                  <a:lnTo>
                    <a:pt x="666" y="918"/>
                  </a:lnTo>
                  <a:lnTo>
                    <a:pt x="663" y="916"/>
                  </a:lnTo>
                  <a:lnTo>
                    <a:pt x="661" y="915"/>
                  </a:lnTo>
                  <a:lnTo>
                    <a:pt x="659" y="912"/>
                  </a:lnTo>
                  <a:lnTo>
                    <a:pt x="652" y="909"/>
                  </a:lnTo>
                  <a:lnTo>
                    <a:pt x="647" y="909"/>
                  </a:lnTo>
                  <a:lnTo>
                    <a:pt x="643" y="908"/>
                  </a:lnTo>
                  <a:lnTo>
                    <a:pt x="639" y="907"/>
                  </a:lnTo>
                  <a:lnTo>
                    <a:pt x="635" y="905"/>
                  </a:lnTo>
                  <a:lnTo>
                    <a:pt x="632" y="904"/>
                  </a:lnTo>
                  <a:lnTo>
                    <a:pt x="630" y="900"/>
                  </a:lnTo>
                  <a:lnTo>
                    <a:pt x="629" y="896"/>
                  </a:lnTo>
                  <a:lnTo>
                    <a:pt x="626" y="892"/>
                  </a:lnTo>
                  <a:lnTo>
                    <a:pt x="622" y="891"/>
                  </a:lnTo>
                  <a:lnTo>
                    <a:pt x="619" y="892"/>
                  </a:lnTo>
                  <a:lnTo>
                    <a:pt x="616" y="890"/>
                  </a:lnTo>
                  <a:lnTo>
                    <a:pt x="615" y="890"/>
                  </a:lnTo>
                  <a:lnTo>
                    <a:pt x="612" y="890"/>
                  </a:lnTo>
                  <a:lnTo>
                    <a:pt x="611" y="890"/>
                  </a:lnTo>
                  <a:lnTo>
                    <a:pt x="608" y="890"/>
                  </a:lnTo>
                  <a:lnTo>
                    <a:pt x="606" y="891"/>
                  </a:lnTo>
                  <a:lnTo>
                    <a:pt x="604" y="891"/>
                  </a:lnTo>
                  <a:lnTo>
                    <a:pt x="601" y="894"/>
                  </a:lnTo>
                  <a:lnTo>
                    <a:pt x="596" y="895"/>
                  </a:lnTo>
                  <a:lnTo>
                    <a:pt x="595" y="895"/>
                  </a:lnTo>
                  <a:lnTo>
                    <a:pt x="594" y="896"/>
                  </a:lnTo>
                  <a:lnTo>
                    <a:pt x="592" y="897"/>
                  </a:lnTo>
                  <a:lnTo>
                    <a:pt x="589" y="897"/>
                  </a:lnTo>
                  <a:lnTo>
                    <a:pt x="588" y="897"/>
                  </a:lnTo>
                  <a:lnTo>
                    <a:pt x="585" y="897"/>
                  </a:lnTo>
                  <a:lnTo>
                    <a:pt x="584" y="896"/>
                  </a:lnTo>
                  <a:lnTo>
                    <a:pt x="582" y="896"/>
                  </a:lnTo>
                  <a:lnTo>
                    <a:pt x="579" y="897"/>
                  </a:lnTo>
                  <a:lnTo>
                    <a:pt x="578" y="900"/>
                  </a:lnTo>
                  <a:lnTo>
                    <a:pt x="571" y="900"/>
                  </a:lnTo>
                  <a:lnTo>
                    <a:pt x="571" y="896"/>
                  </a:lnTo>
                  <a:lnTo>
                    <a:pt x="571" y="895"/>
                  </a:lnTo>
                  <a:lnTo>
                    <a:pt x="571" y="892"/>
                  </a:lnTo>
                  <a:lnTo>
                    <a:pt x="571" y="891"/>
                  </a:lnTo>
                  <a:lnTo>
                    <a:pt x="567" y="891"/>
                  </a:lnTo>
                  <a:lnTo>
                    <a:pt x="567" y="888"/>
                  </a:lnTo>
                  <a:lnTo>
                    <a:pt x="568" y="884"/>
                  </a:lnTo>
                  <a:lnTo>
                    <a:pt x="568" y="880"/>
                  </a:lnTo>
                  <a:lnTo>
                    <a:pt x="567" y="877"/>
                  </a:lnTo>
                  <a:lnTo>
                    <a:pt x="565" y="873"/>
                  </a:lnTo>
                  <a:lnTo>
                    <a:pt x="564" y="870"/>
                  </a:lnTo>
                  <a:lnTo>
                    <a:pt x="564" y="869"/>
                  </a:lnTo>
                  <a:lnTo>
                    <a:pt x="562" y="866"/>
                  </a:lnTo>
                  <a:lnTo>
                    <a:pt x="561" y="865"/>
                  </a:lnTo>
                  <a:lnTo>
                    <a:pt x="561" y="863"/>
                  </a:lnTo>
                  <a:lnTo>
                    <a:pt x="560" y="859"/>
                  </a:lnTo>
                  <a:lnTo>
                    <a:pt x="557" y="857"/>
                  </a:lnTo>
                  <a:lnTo>
                    <a:pt x="555" y="856"/>
                  </a:lnTo>
                  <a:lnTo>
                    <a:pt x="555" y="854"/>
                  </a:lnTo>
                  <a:lnTo>
                    <a:pt x="554" y="852"/>
                  </a:lnTo>
                  <a:lnTo>
                    <a:pt x="553" y="850"/>
                  </a:lnTo>
                  <a:lnTo>
                    <a:pt x="553" y="849"/>
                  </a:lnTo>
                  <a:lnTo>
                    <a:pt x="551" y="848"/>
                  </a:lnTo>
                  <a:lnTo>
                    <a:pt x="550" y="845"/>
                  </a:lnTo>
                  <a:lnTo>
                    <a:pt x="547" y="842"/>
                  </a:lnTo>
                  <a:lnTo>
                    <a:pt x="544" y="840"/>
                  </a:lnTo>
                  <a:lnTo>
                    <a:pt x="543" y="839"/>
                  </a:lnTo>
                  <a:lnTo>
                    <a:pt x="541" y="839"/>
                  </a:lnTo>
                  <a:lnTo>
                    <a:pt x="540" y="837"/>
                  </a:lnTo>
                  <a:lnTo>
                    <a:pt x="537" y="836"/>
                  </a:lnTo>
                  <a:lnTo>
                    <a:pt x="536" y="835"/>
                  </a:lnTo>
                  <a:lnTo>
                    <a:pt x="534" y="833"/>
                  </a:lnTo>
                  <a:lnTo>
                    <a:pt x="531" y="832"/>
                  </a:lnTo>
                  <a:lnTo>
                    <a:pt x="524" y="828"/>
                  </a:lnTo>
                  <a:lnTo>
                    <a:pt x="520" y="825"/>
                  </a:lnTo>
                  <a:lnTo>
                    <a:pt x="516" y="821"/>
                  </a:lnTo>
                  <a:lnTo>
                    <a:pt x="512" y="821"/>
                  </a:lnTo>
                  <a:lnTo>
                    <a:pt x="509" y="820"/>
                  </a:lnTo>
                  <a:lnTo>
                    <a:pt x="507" y="820"/>
                  </a:lnTo>
                  <a:lnTo>
                    <a:pt x="502" y="819"/>
                  </a:lnTo>
                  <a:lnTo>
                    <a:pt x="499" y="819"/>
                  </a:lnTo>
                  <a:lnTo>
                    <a:pt x="496" y="818"/>
                  </a:lnTo>
                  <a:lnTo>
                    <a:pt x="495" y="818"/>
                  </a:lnTo>
                  <a:lnTo>
                    <a:pt x="492" y="818"/>
                  </a:lnTo>
                  <a:lnTo>
                    <a:pt x="490" y="818"/>
                  </a:lnTo>
                  <a:lnTo>
                    <a:pt x="488" y="816"/>
                  </a:lnTo>
                  <a:lnTo>
                    <a:pt x="486" y="816"/>
                  </a:lnTo>
                  <a:lnTo>
                    <a:pt x="483" y="816"/>
                  </a:lnTo>
                  <a:lnTo>
                    <a:pt x="482" y="815"/>
                  </a:lnTo>
                  <a:lnTo>
                    <a:pt x="476" y="815"/>
                  </a:lnTo>
                  <a:lnTo>
                    <a:pt x="472" y="815"/>
                  </a:lnTo>
                  <a:lnTo>
                    <a:pt x="469" y="815"/>
                  </a:lnTo>
                  <a:lnTo>
                    <a:pt x="468" y="815"/>
                  </a:lnTo>
                  <a:lnTo>
                    <a:pt x="465" y="815"/>
                  </a:lnTo>
                  <a:lnTo>
                    <a:pt x="464" y="815"/>
                  </a:lnTo>
                  <a:lnTo>
                    <a:pt x="461" y="815"/>
                  </a:lnTo>
                  <a:lnTo>
                    <a:pt x="456" y="816"/>
                  </a:lnTo>
                  <a:lnTo>
                    <a:pt x="454" y="816"/>
                  </a:lnTo>
                  <a:lnTo>
                    <a:pt x="449" y="818"/>
                  </a:lnTo>
                  <a:lnTo>
                    <a:pt x="448" y="818"/>
                  </a:lnTo>
                  <a:lnTo>
                    <a:pt x="442" y="819"/>
                  </a:lnTo>
                  <a:lnTo>
                    <a:pt x="438" y="820"/>
                  </a:lnTo>
                  <a:lnTo>
                    <a:pt x="435" y="821"/>
                  </a:lnTo>
                  <a:lnTo>
                    <a:pt x="434" y="821"/>
                  </a:lnTo>
                  <a:lnTo>
                    <a:pt x="431" y="823"/>
                  </a:lnTo>
                  <a:lnTo>
                    <a:pt x="430" y="824"/>
                  </a:lnTo>
                  <a:lnTo>
                    <a:pt x="427" y="825"/>
                  </a:lnTo>
                  <a:lnTo>
                    <a:pt x="424" y="827"/>
                  </a:lnTo>
                  <a:lnTo>
                    <a:pt x="420" y="828"/>
                  </a:lnTo>
                  <a:lnTo>
                    <a:pt x="418" y="829"/>
                  </a:lnTo>
                  <a:lnTo>
                    <a:pt x="415" y="832"/>
                  </a:lnTo>
                  <a:lnTo>
                    <a:pt x="413" y="836"/>
                  </a:lnTo>
                  <a:lnTo>
                    <a:pt x="410" y="840"/>
                  </a:lnTo>
                  <a:lnTo>
                    <a:pt x="408" y="841"/>
                  </a:lnTo>
                  <a:lnTo>
                    <a:pt x="404" y="844"/>
                  </a:lnTo>
                  <a:lnTo>
                    <a:pt x="403" y="845"/>
                  </a:lnTo>
                  <a:lnTo>
                    <a:pt x="400" y="846"/>
                  </a:lnTo>
                  <a:lnTo>
                    <a:pt x="393" y="849"/>
                  </a:lnTo>
                  <a:lnTo>
                    <a:pt x="389" y="850"/>
                  </a:lnTo>
                  <a:lnTo>
                    <a:pt x="386" y="852"/>
                  </a:lnTo>
                  <a:lnTo>
                    <a:pt x="379" y="853"/>
                  </a:lnTo>
                  <a:lnTo>
                    <a:pt x="374" y="853"/>
                  </a:lnTo>
                  <a:lnTo>
                    <a:pt x="369" y="854"/>
                  </a:lnTo>
                  <a:lnTo>
                    <a:pt x="366" y="854"/>
                  </a:lnTo>
                  <a:lnTo>
                    <a:pt x="362" y="856"/>
                  </a:lnTo>
                  <a:lnTo>
                    <a:pt x="357" y="856"/>
                  </a:lnTo>
                  <a:lnTo>
                    <a:pt x="353" y="856"/>
                  </a:lnTo>
                  <a:lnTo>
                    <a:pt x="350" y="856"/>
                  </a:lnTo>
                  <a:lnTo>
                    <a:pt x="346" y="856"/>
                  </a:lnTo>
                  <a:lnTo>
                    <a:pt x="341" y="853"/>
                  </a:lnTo>
                  <a:lnTo>
                    <a:pt x="333" y="853"/>
                  </a:lnTo>
                  <a:lnTo>
                    <a:pt x="329" y="853"/>
                  </a:lnTo>
                  <a:lnTo>
                    <a:pt x="328" y="849"/>
                  </a:lnTo>
                  <a:lnTo>
                    <a:pt x="326" y="849"/>
                  </a:lnTo>
                  <a:lnTo>
                    <a:pt x="324" y="848"/>
                  </a:lnTo>
                  <a:lnTo>
                    <a:pt x="322" y="848"/>
                  </a:lnTo>
                  <a:lnTo>
                    <a:pt x="321" y="848"/>
                  </a:lnTo>
                  <a:lnTo>
                    <a:pt x="318" y="846"/>
                  </a:lnTo>
                  <a:lnTo>
                    <a:pt x="316" y="846"/>
                  </a:lnTo>
                  <a:lnTo>
                    <a:pt x="314" y="846"/>
                  </a:lnTo>
                  <a:lnTo>
                    <a:pt x="312" y="845"/>
                  </a:lnTo>
                  <a:lnTo>
                    <a:pt x="309" y="845"/>
                  </a:lnTo>
                  <a:lnTo>
                    <a:pt x="308" y="845"/>
                  </a:lnTo>
                  <a:lnTo>
                    <a:pt x="305" y="844"/>
                  </a:lnTo>
                  <a:lnTo>
                    <a:pt x="304" y="844"/>
                  </a:lnTo>
                  <a:lnTo>
                    <a:pt x="301" y="844"/>
                  </a:lnTo>
                  <a:lnTo>
                    <a:pt x="300" y="842"/>
                  </a:lnTo>
                  <a:lnTo>
                    <a:pt x="297" y="842"/>
                  </a:lnTo>
                  <a:lnTo>
                    <a:pt x="294" y="842"/>
                  </a:lnTo>
                  <a:lnTo>
                    <a:pt x="292" y="841"/>
                  </a:lnTo>
                  <a:lnTo>
                    <a:pt x="290" y="841"/>
                  </a:lnTo>
                  <a:lnTo>
                    <a:pt x="288" y="841"/>
                  </a:lnTo>
                  <a:lnTo>
                    <a:pt x="285" y="841"/>
                  </a:lnTo>
                  <a:lnTo>
                    <a:pt x="284" y="840"/>
                  </a:lnTo>
                  <a:lnTo>
                    <a:pt x="281" y="840"/>
                  </a:lnTo>
                  <a:lnTo>
                    <a:pt x="280" y="840"/>
                  </a:lnTo>
                  <a:lnTo>
                    <a:pt x="277" y="839"/>
                  </a:lnTo>
                  <a:lnTo>
                    <a:pt x="275" y="839"/>
                  </a:lnTo>
                  <a:lnTo>
                    <a:pt x="273" y="837"/>
                  </a:lnTo>
                  <a:lnTo>
                    <a:pt x="271" y="837"/>
                  </a:lnTo>
                  <a:lnTo>
                    <a:pt x="268" y="837"/>
                  </a:lnTo>
                  <a:lnTo>
                    <a:pt x="267" y="836"/>
                  </a:lnTo>
                  <a:lnTo>
                    <a:pt x="264" y="836"/>
                  </a:lnTo>
                  <a:lnTo>
                    <a:pt x="263" y="836"/>
                  </a:lnTo>
                  <a:lnTo>
                    <a:pt x="260" y="836"/>
                  </a:lnTo>
                  <a:lnTo>
                    <a:pt x="259" y="835"/>
                  </a:lnTo>
                  <a:lnTo>
                    <a:pt x="257" y="835"/>
                  </a:lnTo>
                  <a:lnTo>
                    <a:pt x="254" y="835"/>
                  </a:lnTo>
                  <a:lnTo>
                    <a:pt x="253" y="833"/>
                  </a:lnTo>
                  <a:lnTo>
                    <a:pt x="250" y="833"/>
                  </a:lnTo>
                  <a:lnTo>
                    <a:pt x="249" y="832"/>
                  </a:lnTo>
                  <a:lnTo>
                    <a:pt x="244" y="831"/>
                  </a:lnTo>
                  <a:lnTo>
                    <a:pt x="242" y="829"/>
                  </a:lnTo>
                  <a:lnTo>
                    <a:pt x="239" y="831"/>
                  </a:lnTo>
                  <a:lnTo>
                    <a:pt x="234" y="832"/>
                  </a:lnTo>
                  <a:lnTo>
                    <a:pt x="234" y="828"/>
                  </a:lnTo>
                  <a:lnTo>
                    <a:pt x="233" y="828"/>
                  </a:lnTo>
                  <a:lnTo>
                    <a:pt x="230" y="827"/>
                  </a:lnTo>
                  <a:lnTo>
                    <a:pt x="229" y="827"/>
                  </a:lnTo>
                  <a:lnTo>
                    <a:pt x="227" y="825"/>
                  </a:lnTo>
                  <a:lnTo>
                    <a:pt x="225" y="825"/>
                  </a:lnTo>
                  <a:lnTo>
                    <a:pt x="223" y="825"/>
                  </a:lnTo>
                  <a:lnTo>
                    <a:pt x="219" y="824"/>
                  </a:lnTo>
                  <a:lnTo>
                    <a:pt x="216" y="823"/>
                  </a:lnTo>
                  <a:lnTo>
                    <a:pt x="215" y="821"/>
                  </a:lnTo>
                  <a:lnTo>
                    <a:pt x="213" y="821"/>
                  </a:lnTo>
                  <a:lnTo>
                    <a:pt x="210" y="820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5" y="818"/>
                  </a:lnTo>
                  <a:lnTo>
                    <a:pt x="203" y="818"/>
                  </a:lnTo>
                  <a:lnTo>
                    <a:pt x="202" y="816"/>
                  </a:lnTo>
                  <a:lnTo>
                    <a:pt x="199" y="816"/>
                  </a:lnTo>
                  <a:lnTo>
                    <a:pt x="198" y="815"/>
                  </a:lnTo>
                  <a:lnTo>
                    <a:pt x="193" y="818"/>
                  </a:lnTo>
                  <a:lnTo>
                    <a:pt x="192" y="816"/>
                  </a:lnTo>
                  <a:lnTo>
                    <a:pt x="191" y="815"/>
                  </a:lnTo>
                  <a:lnTo>
                    <a:pt x="188" y="815"/>
                  </a:lnTo>
                  <a:lnTo>
                    <a:pt x="186" y="814"/>
                  </a:lnTo>
                  <a:lnTo>
                    <a:pt x="184" y="812"/>
                  </a:lnTo>
                  <a:lnTo>
                    <a:pt x="182" y="812"/>
                  </a:lnTo>
                  <a:lnTo>
                    <a:pt x="181" y="811"/>
                  </a:lnTo>
                  <a:lnTo>
                    <a:pt x="175" y="810"/>
                  </a:lnTo>
                  <a:lnTo>
                    <a:pt x="171" y="807"/>
                  </a:lnTo>
                  <a:lnTo>
                    <a:pt x="165" y="806"/>
                  </a:lnTo>
                  <a:lnTo>
                    <a:pt x="162" y="804"/>
                  </a:lnTo>
                  <a:lnTo>
                    <a:pt x="161" y="803"/>
                  </a:lnTo>
                  <a:lnTo>
                    <a:pt x="157" y="802"/>
                  </a:lnTo>
                  <a:lnTo>
                    <a:pt x="150" y="799"/>
                  </a:lnTo>
                  <a:lnTo>
                    <a:pt x="147" y="798"/>
                  </a:lnTo>
                  <a:lnTo>
                    <a:pt x="144" y="795"/>
                  </a:lnTo>
                  <a:lnTo>
                    <a:pt x="141" y="794"/>
                  </a:lnTo>
                  <a:lnTo>
                    <a:pt x="138" y="793"/>
                  </a:lnTo>
                  <a:lnTo>
                    <a:pt x="136" y="790"/>
                  </a:lnTo>
                  <a:lnTo>
                    <a:pt x="133" y="787"/>
                  </a:lnTo>
                  <a:lnTo>
                    <a:pt x="131" y="786"/>
                  </a:lnTo>
                  <a:lnTo>
                    <a:pt x="130" y="785"/>
                  </a:lnTo>
                  <a:lnTo>
                    <a:pt x="128" y="782"/>
                  </a:lnTo>
                  <a:lnTo>
                    <a:pt x="127" y="781"/>
                  </a:lnTo>
                  <a:lnTo>
                    <a:pt x="126" y="780"/>
                  </a:lnTo>
                  <a:lnTo>
                    <a:pt x="124" y="778"/>
                  </a:lnTo>
                  <a:lnTo>
                    <a:pt x="121" y="776"/>
                  </a:lnTo>
                  <a:lnTo>
                    <a:pt x="120" y="774"/>
                  </a:lnTo>
                  <a:lnTo>
                    <a:pt x="119" y="773"/>
                  </a:lnTo>
                  <a:lnTo>
                    <a:pt x="116" y="770"/>
                  </a:lnTo>
                  <a:lnTo>
                    <a:pt x="113" y="768"/>
                  </a:lnTo>
                  <a:lnTo>
                    <a:pt x="111" y="766"/>
                  </a:lnTo>
                  <a:lnTo>
                    <a:pt x="110" y="765"/>
                  </a:lnTo>
                  <a:lnTo>
                    <a:pt x="109" y="764"/>
                  </a:lnTo>
                  <a:lnTo>
                    <a:pt x="107" y="761"/>
                  </a:lnTo>
                  <a:lnTo>
                    <a:pt x="106" y="760"/>
                  </a:lnTo>
                  <a:lnTo>
                    <a:pt x="103" y="759"/>
                  </a:lnTo>
                  <a:lnTo>
                    <a:pt x="102" y="752"/>
                  </a:lnTo>
                  <a:lnTo>
                    <a:pt x="99" y="749"/>
                  </a:lnTo>
                  <a:lnTo>
                    <a:pt x="96" y="745"/>
                  </a:lnTo>
                  <a:lnTo>
                    <a:pt x="102" y="745"/>
                  </a:lnTo>
                  <a:lnTo>
                    <a:pt x="100" y="743"/>
                  </a:lnTo>
                  <a:lnTo>
                    <a:pt x="99" y="742"/>
                  </a:lnTo>
                  <a:lnTo>
                    <a:pt x="99" y="740"/>
                  </a:lnTo>
                  <a:lnTo>
                    <a:pt x="97" y="738"/>
                  </a:lnTo>
                  <a:lnTo>
                    <a:pt x="97" y="736"/>
                  </a:lnTo>
                  <a:lnTo>
                    <a:pt x="96" y="734"/>
                  </a:lnTo>
                  <a:lnTo>
                    <a:pt x="96" y="732"/>
                  </a:lnTo>
                  <a:lnTo>
                    <a:pt x="92" y="735"/>
                  </a:lnTo>
                  <a:lnTo>
                    <a:pt x="92" y="732"/>
                  </a:lnTo>
                  <a:lnTo>
                    <a:pt x="90" y="728"/>
                  </a:lnTo>
                  <a:lnTo>
                    <a:pt x="89" y="726"/>
                  </a:lnTo>
                  <a:lnTo>
                    <a:pt x="87" y="723"/>
                  </a:lnTo>
                  <a:lnTo>
                    <a:pt x="86" y="719"/>
                  </a:lnTo>
                  <a:lnTo>
                    <a:pt x="85" y="717"/>
                  </a:lnTo>
                  <a:lnTo>
                    <a:pt x="85" y="714"/>
                  </a:lnTo>
                  <a:lnTo>
                    <a:pt x="80" y="710"/>
                  </a:lnTo>
                  <a:lnTo>
                    <a:pt x="80" y="706"/>
                  </a:lnTo>
                  <a:lnTo>
                    <a:pt x="82" y="701"/>
                  </a:lnTo>
                  <a:lnTo>
                    <a:pt x="80" y="697"/>
                  </a:lnTo>
                  <a:lnTo>
                    <a:pt x="76" y="696"/>
                  </a:lnTo>
                  <a:lnTo>
                    <a:pt x="75" y="694"/>
                  </a:lnTo>
                  <a:lnTo>
                    <a:pt x="73" y="693"/>
                  </a:lnTo>
                  <a:lnTo>
                    <a:pt x="73" y="689"/>
                  </a:lnTo>
                  <a:lnTo>
                    <a:pt x="69" y="687"/>
                  </a:lnTo>
                  <a:lnTo>
                    <a:pt x="66" y="685"/>
                  </a:lnTo>
                  <a:lnTo>
                    <a:pt x="63" y="684"/>
                  </a:lnTo>
                  <a:lnTo>
                    <a:pt x="61" y="683"/>
                  </a:lnTo>
                  <a:lnTo>
                    <a:pt x="59" y="681"/>
                  </a:lnTo>
                  <a:lnTo>
                    <a:pt x="58" y="680"/>
                  </a:lnTo>
                  <a:lnTo>
                    <a:pt x="54" y="677"/>
                  </a:lnTo>
                  <a:lnTo>
                    <a:pt x="51" y="676"/>
                  </a:lnTo>
                  <a:lnTo>
                    <a:pt x="48" y="676"/>
                  </a:lnTo>
                  <a:lnTo>
                    <a:pt x="46" y="675"/>
                  </a:lnTo>
                  <a:lnTo>
                    <a:pt x="42" y="673"/>
                  </a:lnTo>
                  <a:lnTo>
                    <a:pt x="38" y="672"/>
                  </a:lnTo>
                  <a:lnTo>
                    <a:pt x="37" y="672"/>
                  </a:lnTo>
                  <a:lnTo>
                    <a:pt x="31" y="671"/>
                  </a:lnTo>
                  <a:lnTo>
                    <a:pt x="25" y="670"/>
                  </a:lnTo>
                  <a:lnTo>
                    <a:pt x="21" y="670"/>
                  </a:lnTo>
                  <a:lnTo>
                    <a:pt x="17" y="668"/>
                  </a:lnTo>
                  <a:lnTo>
                    <a:pt x="20" y="666"/>
                  </a:lnTo>
                  <a:lnTo>
                    <a:pt x="17" y="664"/>
                  </a:lnTo>
                  <a:lnTo>
                    <a:pt x="15" y="663"/>
                  </a:lnTo>
                  <a:lnTo>
                    <a:pt x="14" y="663"/>
                  </a:lnTo>
                  <a:lnTo>
                    <a:pt x="11" y="662"/>
                  </a:lnTo>
                  <a:lnTo>
                    <a:pt x="10" y="660"/>
                  </a:lnTo>
                  <a:lnTo>
                    <a:pt x="8" y="659"/>
                  </a:lnTo>
                  <a:lnTo>
                    <a:pt x="7" y="659"/>
                  </a:lnTo>
                  <a:lnTo>
                    <a:pt x="5" y="659"/>
                  </a:lnTo>
                  <a:lnTo>
                    <a:pt x="3" y="656"/>
                  </a:lnTo>
                  <a:lnTo>
                    <a:pt x="0" y="654"/>
                  </a:lnTo>
                  <a:lnTo>
                    <a:pt x="1" y="652"/>
                  </a:lnTo>
                  <a:lnTo>
                    <a:pt x="3" y="651"/>
                  </a:lnTo>
                  <a:lnTo>
                    <a:pt x="3" y="650"/>
                  </a:lnTo>
                  <a:lnTo>
                    <a:pt x="4" y="649"/>
                  </a:lnTo>
                  <a:lnTo>
                    <a:pt x="5" y="647"/>
                  </a:lnTo>
                  <a:lnTo>
                    <a:pt x="7" y="645"/>
                  </a:lnTo>
                  <a:lnTo>
                    <a:pt x="8" y="643"/>
                  </a:lnTo>
                  <a:lnTo>
                    <a:pt x="10" y="642"/>
                  </a:lnTo>
                  <a:lnTo>
                    <a:pt x="11" y="642"/>
                  </a:lnTo>
                  <a:lnTo>
                    <a:pt x="13" y="641"/>
                  </a:lnTo>
                  <a:lnTo>
                    <a:pt x="15" y="639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20" y="637"/>
                  </a:lnTo>
                  <a:lnTo>
                    <a:pt x="22" y="637"/>
                  </a:lnTo>
                  <a:lnTo>
                    <a:pt x="24" y="635"/>
                  </a:lnTo>
                  <a:lnTo>
                    <a:pt x="27" y="635"/>
                  </a:lnTo>
                  <a:lnTo>
                    <a:pt x="28" y="634"/>
                  </a:lnTo>
                  <a:lnTo>
                    <a:pt x="29" y="634"/>
                  </a:lnTo>
                  <a:lnTo>
                    <a:pt x="32" y="634"/>
                  </a:lnTo>
                  <a:lnTo>
                    <a:pt x="34" y="633"/>
                  </a:lnTo>
                  <a:lnTo>
                    <a:pt x="37" y="633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9" y="629"/>
                  </a:lnTo>
                  <a:lnTo>
                    <a:pt x="41" y="629"/>
                  </a:lnTo>
                  <a:lnTo>
                    <a:pt x="44" y="628"/>
                  </a:lnTo>
                  <a:lnTo>
                    <a:pt x="45" y="626"/>
                  </a:lnTo>
                  <a:lnTo>
                    <a:pt x="46" y="625"/>
                  </a:lnTo>
                  <a:lnTo>
                    <a:pt x="51" y="622"/>
                  </a:lnTo>
                  <a:lnTo>
                    <a:pt x="52" y="622"/>
                  </a:lnTo>
                  <a:lnTo>
                    <a:pt x="56" y="622"/>
                  </a:lnTo>
                  <a:lnTo>
                    <a:pt x="58" y="620"/>
                  </a:lnTo>
                  <a:lnTo>
                    <a:pt x="58" y="618"/>
                  </a:lnTo>
                  <a:lnTo>
                    <a:pt x="58" y="617"/>
                  </a:lnTo>
                  <a:lnTo>
                    <a:pt x="58" y="614"/>
                  </a:lnTo>
                  <a:lnTo>
                    <a:pt x="58" y="613"/>
                  </a:lnTo>
                  <a:lnTo>
                    <a:pt x="58" y="611"/>
                  </a:lnTo>
                  <a:lnTo>
                    <a:pt x="58" y="609"/>
                  </a:lnTo>
                  <a:lnTo>
                    <a:pt x="58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8" y="601"/>
                  </a:lnTo>
                  <a:lnTo>
                    <a:pt x="58" y="600"/>
                  </a:lnTo>
                  <a:lnTo>
                    <a:pt x="58" y="597"/>
                  </a:lnTo>
                  <a:lnTo>
                    <a:pt x="58" y="596"/>
                  </a:lnTo>
                  <a:lnTo>
                    <a:pt x="58" y="594"/>
                  </a:lnTo>
                  <a:lnTo>
                    <a:pt x="58" y="592"/>
                  </a:lnTo>
                  <a:lnTo>
                    <a:pt x="58" y="591"/>
                  </a:lnTo>
                  <a:lnTo>
                    <a:pt x="58" y="590"/>
                  </a:lnTo>
                  <a:lnTo>
                    <a:pt x="58" y="587"/>
                  </a:lnTo>
                  <a:lnTo>
                    <a:pt x="56" y="584"/>
                  </a:lnTo>
                  <a:lnTo>
                    <a:pt x="56" y="583"/>
                  </a:lnTo>
                  <a:lnTo>
                    <a:pt x="56" y="582"/>
                  </a:lnTo>
                  <a:lnTo>
                    <a:pt x="56" y="580"/>
                  </a:lnTo>
                  <a:lnTo>
                    <a:pt x="56" y="578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3"/>
                  </a:lnTo>
                  <a:lnTo>
                    <a:pt x="56" y="571"/>
                  </a:lnTo>
                  <a:lnTo>
                    <a:pt x="56" y="570"/>
                  </a:lnTo>
                  <a:lnTo>
                    <a:pt x="56" y="569"/>
                  </a:lnTo>
                  <a:lnTo>
                    <a:pt x="56" y="566"/>
                  </a:lnTo>
                  <a:lnTo>
                    <a:pt x="55" y="565"/>
                  </a:lnTo>
                  <a:lnTo>
                    <a:pt x="55" y="563"/>
                  </a:lnTo>
                  <a:lnTo>
                    <a:pt x="55" y="561"/>
                  </a:lnTo>
                  <a:lnTo>
                    <a:pt x="54" y="561"/>
                  </a:lnTo>
                  <a:lnTo>
                    <a:pt x="52" y="559"/>
                  </a:lnTo>
                  <a:lnTo>
                    <a:pt x="49" y="558"/>
                  </a:lnTo>
                  <a:lnTo>
                    <a:pt x="48" y="557"/>
                  </a:lnTo>
                  <a:lnTo>
                    <a:pt x="46" y="556"/>
                  </a:lnTo>
                  <a:lnTo>
                    <a:pt x="46" y="554"/>
                  </a:lnTo>
                  <a:lnTo>
                    <a:pt x="48" y="553"/>
                  </a:lnTo>
                  <a:lnTo>
                    <a:pt x="49" y="553"/>
                  </a:lnTo>
                  <a:lnTo>
                    <a:pt x="51" y="552"/>
                  </a:lnTo>
                  <a:lnTo>
                    <a:pt x="54" y="550"/>
                  </a:lnTo>
                  <a:lnTo>
                    <a:pt x="54" y="549"/>
                  </a:lnTo>
                  <a:lnTo>
                    <a:pt x="55" y="545"/>
                  </a:lnTo>
                  <a:lnTo>
                    <a:pt x="51" y="542"/>
                  </a:lnTo>
                  <a:lnTo>
                    <a:pt x="48" y="538"/>
                  </a:lnTo>
                  <a:lnTo>
                    <a:pt x="48" y="533"/>
                  </a:lnTo>
                  <a:lnTo>
                    <a:pt x="48" y="527"/>
                  </a:lnTo>
                  <a:lnTo>
                    <a:pt x="46" y="523"/>
                  </a:lnTo>
                  <a:lnTo>
                    <a:pt x="48" y="521"/>
                  </a:lnTo>
                  <a:lnTo>
                    <a:pt x="48" y="520"/>
                  </a:lnTo>
                  <a:lnTo>
                    <a:pt x="49" y="519"/>
                  </a:lnTo>
                  <a:lnTo>
                    <a:pt x="51" y="518"/>
                  </a:lnTo>
                  <a:lnTo>
                    <a:pt x="52" y="518"/>
                  </a:lnTo>
                  <a:lnTo>
                    <a:pt x="55" y="516"/>
                  </a:lnTo>
                  <a:lnTo>
                    <a:pt x="56" y="515"/>
                  </a:lnTo>
                  <a:lnTo>
                    <a:pt x="58" y="515"/>
                  </a:lnTo>
                  <a:lnTo>
                    <a:pt x="61" y="514"/>
                  </a:lnTo>
                  <a:lnTo>
                    <a:pt x="63" y="518"/>
                  </a:lnTo>
                  <a:lnTo>
                    <a:pt x="66" y="515"/>
                  </a:lnTo>
                  <a:lnTo>
                    <a:pt x="70" y="514"/>
                  </a:lnTo>
                  <a:lnTo>
                    <a:pt x="75" y="512"/>
                  </a:lnTo>
                  <a:lnTo>
                    <a:pt x="72" y="510"/>
                  </a:lnTo>
                  <a:lnTo>
                    <a:pt x="72" y="508"/>
                  </a:lnTo>
                  <a:lnTo>
                    <a:pt x="72" y="506"/>
                  </a:lnTo>
                  <a:lnTo>
                    <a:pt x="73" y="506"/>
                  </a:lnTo>
                  <a:lnTo>
                    <a:pt x="76" y="506"/>
                  </a:lnTo>
                  <a:lnTo>
                    <a:pt x="79" y="506"/>
                  </a:lnTo>
                  <a:lnTo>
                    <a:pt x="82" y="503"/>
                  </a:lnTo>
                  <a:lnTo>
                    <a:pt x="83" y="504"/>
                  </a:lnTo>
                  <a:lnTo>
                    <a:pt x="85" y="508"/>
                  </a:lnTo>
                  <a:lnTo>
                    <a:pt x="86" y="514"/>
                  </a:lnTo>
                  <a:lnTo>
                    <a:pt x="90" y="515"/>
                  </a:lnTo>
                  <a:lnTo>
                    <a:pt x="95" y="514"/>
                  </a:lnTo>
                  <a:lnTo>
                    <a:pt x="96" y="516"/>
                  </a:lnTo>
                  <a:lnTo>
                    <a:pt x="97" y="518"/>
                  </a:lnTo>
                  <a:lnTo>
                    <a:pt x="104" y="520"/>
                  </a:lnTo>
                  <a:lnTo>
                    <a:pt x="107" y="520"/>
                  </a:lnTo>
                  <a:lnTo>
                    <a:pt x="110" y="523"/>
                  </a:lnTo>
                  <a:lnTo>
                    <a:pt x="113" y="524"/>
                  </a:lnTo>
                  <a:lnTo>
                    <a:pt x="114" y="528"/>
                  </a:lnTo>
                  <a:lnTo>
                    <a:pt x="116" y="528"/>
                  </a:lnTo>
                  <a:lnTo>
                    <a:pt x="117" y="529"/>
                  </a:lnTo>
                  <a:lnTo>
                    <a:pt x="119" y="531"/>
                  </a:lnTo>
                  <a:lnTo>
                    <a:pt x="120" y="531"/>
                  </a:lnTo>
                  <a:lnTo>
                    <a:pt x="123" y="532"/>
                  </a:lnTo>
                  <a:lnTo>
                    <a:pt x="124" y="533"/>
                  </a:lnTo>
                  <a:lnTo>
                    <a:pt x="128" y="533"/>
                  </a:lnTo>
                  <a:lnTo>
                    <a:pt x="130" y="529"/>
                  </a:lnTo>
                  <a:lnTo>
                    <a:pt x="133" y="531"/>
                  </a:lnTo>
                  <a:lnTo>
                    <a:pt x="136" y="532"/>
                  </a:lnTo>
                  <a:lnTo>
                    <a:pt x="137" y="533"/>
                  </a:lnTo>
                  <a:lnTo>
                    <a:pt x="140" y="535"/>
                  </a:lnTo>
                  <a:lnTo>
                    <a:pt x="136" y="536"/>
                  </a:lnTo>
                  <a:lnTo>
                    <a:pt x="136" y="538"/>
                  </a:lnTo>
                  <a:lnTo>
                    <a:pt x="137" y="540"/>
                  </a:lnTo>
                  <a:lnTo>
                    <a:pt x="138" y="541"/>
                  </a:lnTo>
                  <a:lnTo>
                    <a:pt x="140" y="542"/>
                  </a:lnTo>
                  <a:lnTo>
                    <a:pt x="141" y="542"/>
                  </a:lnTo>
                  <a:lnTo>
                    <a:pt x="143" y="544"/>
                  </a:lnTo>
                  <a:lnTo>
                    <a:pt x="145" y="545"/>
                  </a:lnTo>
                  <a:lnTo>
                    <a:pt x="147" y="545"/>
                  </a:lnTo>
                  <a:lnTo>
                    <a:pt x="151" y="544"/>
                  </a:lnTo>
                  <a:lnTo>
                    <a:pt x="152" y="545"/>
                  </a:lnTo>
                  <a:lnTo>
                    <a:pt x="157" y="548"/>
                  </a:lnTo>
                  <a:lnTo>
                    <a:pt x="160" y="550"/>
                  </a:lnTo>
                  <a:lnTo>
                    <a:pt x="162" y="550"/>
                  </a:lnTo>
                  <a:lnTo>
                    <a:pt x="164" y="552"/>
                  </a:lnTo>
                  <a:lnTo>
                    <a:pt x="168" y="553"/>
                  </a:lnTo>
                  <a:lnTo>
                    <a:pt x="171" y="554"/>
                  </a:lnTo>
                  <a:lnTo>
                    <a:pt x="175" y="552"/>
                  </a:lnTo>
                  <a:lnTo>
                    <a:pt x="177" y="552"/>
                  </a:lnTo>
                  <a:lnTo>
                    <a:pt x="179" y="553"/>
                  </a:lnTo>
                  <a:lnTo>
                    <a:pt x="184" y="554"/>
                  </a:lnTo>
                  <a:lnTo>
                    <a:pt x="185" y="554"/>
                  </a:lnTo>
                  <a:lnTo>
                    <a:pt x="189" y="556"/>
                  </a:lnTo>
                  <a:lnTo>
                    <a:pt x="193" y="556"/>
                  </a:lnTo>
                  <a:lnTo>
                    <a:pt x="195" y="558"/>
                  </a:lnTo>
                  <a:lnTo>
                    <a:pt x="196" y="559"/>
                  </a:lnTo>
                  <a:lnTo>
                    <a:pt x="199" y="559"/>
                  </a:lnTo>
                  <a:lnTo>
                    <a:pt x="201" y="561"/>
                  </a:lnTo>
                  <a:lnTo>
                    <a:pt x="202" y="563"/>
                  </a:lnTo>
                  <a:lnTo>
                    <a:pt x="203" y="563"/>
                  </a:lnTo>
                  <a:lnTo>
                    <a:pt x="205" y="565"/>
                  </a:lnTo>
                  <a:lnTo>
                    <a:pt x="206" y="566"/>
                  </a:lnTo>
                  <a:lnTo>
                    <a:pt x="208" y="567"/>
                  </a:lnTo>
                  <a:lnTo>
                    <a:pt x="210" y="567"/>
                  </a:lnTo>
                  <a:lnTo>
                    <a:pt x="212" y="569"/>
                  </a:lnTo>
                  <a:lnTo>
                    <a:pt x="215" y="569"/>
                  </a:lnTo>
                  <a:lnTo>
                    <a:pt x="216" y="570"/>
                  </a:lnTo>
                  <a:lnTo>
                    <a:pt x="219" y="570"/>
                  </a:lnTo>
                  <a:lnTo>
                    <a:pt x="220" y="571"/>
                  </a:lnTo>
                  <a:lnTo>
                    <a:pt x="223" y="573"/>
                  </a:lnTo>
                  <a:lnTo>
                    <a:pt x="226" y="574"/>
                  </a:lnTo>
                  <a:lnTo>
                    <a:pt x="230" y="575"/>
                  </a:lnTo>
                  <a:lnTo>
                    <a:pt x="232" y="576"/>
                  </a:lnTo>
                  <a:lnTo>
                    <a:pt x="234" y="578"/>
                  </a:lnTo>
                  <a:lnTo>
                    <a:pt x="236" y="579"/>
                  </a:lnTo>
                  <a:lnTo>
                    <a:pt x="237" y="580"/>
                  </a:lnTo>
                  <a:lnTo>
                    <a:pt x="239" y="582"/>
                  </a:lnTo>
                  <a:lnTo>
                    <a:pt x="240" y="582"/>
                  </a:lnTo>
                  <a:lnTo>
                    <a:pt x="242" y="583"/>
                  </a:lnTo>
                  <a:lnTo>
                    <a:pt x="243" y="584"/>
                  </a:lnTo>
                  <a:lnTo>
                    <a:pt x="244" y="586"/>
                  </a:lnTo>
                  <a:lnTo>
                    <a:pt x="246" y="587"/>
                  </a:lnTo>
                  <a:lnTo>
                    <a:pt x="247" y="588"/>
                  </a:lnTo>
                  <a:lnTo>
                    <a:pt x="249" y="590"/>
                  </a:lnTo>
                  <a:lnTo>
                    <a:pt x="250" y="591"/>
                  </a:lnTo>
                  <a:lnTo>
                    <a:pt x="251" y="591"/>
                  </a:lnTo>
                  <a:lnTo>
                    <a:pt x="254" y="590"/>
                  </a:lnTo>
                  <a:lnTo>
                    <a:pt x="256" y="588"/>
                  </a:lnTo>
                  <a:lnTo>
                    <a:pt x="257" y="587"/>
                  </a:lnTo>
                  <a:lnTo>
                    <a:pt x="259" y="587"/>
                  </a:lnTo>
                  <a:lnTo>
                    <a:pt x="260" y="586"/>
                  </a:lnTo>
                  <a:lnTo>
                    <a:pt x="261" y="584"/>
                  </a:lnTo>
                  <a:lnTo>
                    <a:pt x="263" y="583"/>
                  </a:lnTo>
                  <a:lnTo>
                    <a:pt x="266" y="583"/>
                  </a:lnTo>
                  <a:lnTo>
                    <a:pt x="268" y="582"/>
                  </a:lnTo>
                  <a:lnTo>
                    <a:pt x="270" y="584"/>
                  </a:lnTo>
                  <a:lnTo>
                    <a:pt x="270" y="586"/>
                  </a:lnTo>
                  <a:lnTo>
                    <a:pt x="270" y="588"/>
                  </a:lnTo>
                  <a:lnTo>
                    <a:pt x="270" y="590"/>
                  </a:lnTo>
                  <a:lnTo>
                    <a:pt x="271" y="591"/>
                  </a:lnTo>
                  <a:lnTo>
                    <a:pt x="271" y="594"/>
                  </a:lnTo>
                  <a:lnTo>
                    <a:pt x="271" y="595"/>
                  </a:lnTo>
                  <a:lnTo>
                    <a:pt x="271" y="597"/>
                  </a:lnTo>
                  <a:lnTo>
                    <a:pt x="273" y="599"/>
                  </a:lnTo>
                  <a:lnTo>
                    <a:pt x="273" y="600"/>
                  </a:lnTo>
                  <a:lnTo>
                    <a:pt x="273" y="603"/>
                  </a:lnTo>
                  <a:lnTo>
                    <a:pt x="273" y="604"/>
                  </a:lnTo>
                  <a:lnTo>
                    <a:pt x="274" y="607"/>
                  </a:lnTo>
                  <a:lnTo>
                    <a:pt x="274" y="608"/>
                  </a:lnTo>
                  <a:lnTo>
                    <a:pt x="274" y="611"/>
                  </a:lnTo>
                  <a:lnTo>
                    <a:pt x="275" y="613"/>
                  </a:lnTo>
                  <a:lnTo>
                    <a:pt x="275" y="617"/>
                  </a:lnTo>
                  <a:lnTo>
                    <a:pt x="275" y="618"/>
                  </a:lnTo>
                  <a:lnTo>
                    <a:pt x="277" y="620"/>
                  </a:lnTo>
                  <a:lnTo>
                    <a:pt x="277" y="622"/>
                  </a:lnTo>
                  <a:lnTo>
                    <a:pt x="277" y="628"/>
                  </a:lnTo>
                  <a:lnTo>
                    <a:pt x="278" y="633"/>
                  </a:lnTo>
                  <a:lnTo>
                    <a:pt x="280" y="637"/>
                  </a:lnTo>
                  <a:lnTo>
                    <a:pt x="281" y="638"/>
                  </a:lnTo>
                  <a:lnTo>
                    <a:pt x="283" y="642"/>
                  </a:lnTo>
                  <a:lnTo>
                    <a:pt x="284" y="645"/>
                  </a:lnTo>
                  <a:lnTo>
                    <a:pt x="287" y="650"/>
                  </a:lnTo>
                  <a:lnTo>
                    <a:pt x="288" y="652"/>
                  </a:lnTo>
                  <a:lnTo>
                    <a:pt x="290" y="654"/>
                  </a:lnTo>
                  <a:lnTo>
                    <a:pt x="294" y="651"/>
                  </a:lnTo>
                  <a:lnTo>
                    <a:pt x="295" y="652"/>
                  </a:lnTo>
                  <a:lnTo>
                    <a:pt x="298" y="652"/>
                  </a:lnTo>
                  <a:lnTo>
                    <a:pt x="300" y="654"/>
                  </a:lnTo>
                  <a:lnTo>
                    <a:pt x="302" y="654"/>
                  </a:lnTo>
                  <a:lnTo>
                    <a:pt x="304" y="655"/>
                  </a:lnTo>
                  <a:lnTo>
                    <a:pt x="307" y="655"/>
                  </a:lnTo>
                  <a:lnTo>
                    <a:pt x="308" y="656"/>
                  </a:lnTo>
                  <a:lnTo>
                    <a:pt x="309" y="656"/>
                  </a:lnTo>
                  <a:lnTo>
                    <a:pt x="312" y="658"/>
                  </a:lnTo>
                  <a:lnTo>
                    <a:pt x="314" y="658"/>
                  </a:lnTo>
                  <a:lnTo>
                    <a:pt x="316" y="659"/>
                  </a:lnTo>
                  <a:lnTo>
                    <a:pt x="319" y="660"/>
                  </a:lnTo>
                  <a:lnTo>
                    <a:pt x="321" y="660"/>
                  </a:lnTo>
                  <a:lnTo>
                    <a:pt x="322" y="660"/>
                  </a:lnTo>
                  <a:lnTo>
                    <a:pt x="325" y="662"/>
                  </a:lnTo>
                  <a:lnTo>
                    <a:pt x="326" y="662"/>
                  </a:lnTo>
                  <a:lnTo>
                    <a:pt x="329" y="663"/>
                  </a:lnTo>
                  <a:lnTo>
                    <a:pt x="331" y="663"/>
                  </a:lnTo>
                  <a:lnTo>
                    <a:pt x="332" y="664"/>
                  </a:lnTo>
                  <a:lnTo>
                    <a:pt x="335" y="664"/>
                  </a:lnTo>
                  <a:lnTo>
                    <a:pt x="336" y="666"/>
                  </a:lnTo>
                  <a:lnTo>
                    <a:pt x="342" y="666"/>
                  </a:lnTo>
                  <a:lnTo>
                    <a:pt x="343" y="662"/>
                  </a:lnTo>
                  <a:lnTo>
                    <a:pt x="343" y="656"/>
                  </a:lnTo>
                  <a:lnTo>
                    <a:pt x="345" y="654"/>
                  </a:lnTo>
                  <a:lnTo>
                    <a:pt x="346" y="651"/>
                  </a:lnTo>
                  <a:lnTo>
                    <a:pt x="346" y="650"/>
                  </a:lnTo>
                  <a:lnTo>
                    <a:pt x="348" y="647"/>
                  </a:lnTo>
                  <a:lnTo>
                    <a:pt x="349" y="645"/>
                  </a:lnTo>
                  <a:lnTo>
                    <a:pt x="349" y="639"/>
                  </a:lnTo>
                  <a:lnTo>
                    <a:pt x="349" y="637"/>
                  </a:lnTo>
                  <a:lnTo>
                    <a:pt x="350" y="632"/>
                  </a:lnTo>
                  <a:lnTo>
                    <a:pt x="352" y="629"/>
                  </a:lnTo>
                  <a:lnTo>
                    <a:pt x="353" y="624"/>
                  </a:lnTo>
                  <a:lnTo>
                    <a:pt x="353" y="621"/>
                  </a:lnTo>
                  <a:lnTo>
                    <a:pt x="356" y="618"/>
                  </a:lnTo>
                  <a:lnTo>
                    <a:pt x="357" y="617"/>
                  </a:lnTo>
                  <a:lnTo>
                    <a:pt x="357" y="614"/>
                  </a:lnTo>
                  <a:lnTo>
                    <a:pt x="359" y="613"/>
                  </a:lnTo>
                  <a:lnTo>
                    <a:pt x="363" y="612"/>
                  </a:lnTo>
                  <a:lnTo>
                    <a:pt x="365" y="609"/>
                  </a:lnTo>
                  <a:lnTo>
                    <a:pt x="367" y="608"/>
                  </a:lnTo>
                  <a:lnTo>
                    <a:pt x="369" y="607"/>
                  </a:lnTo>
                  <a:lnTo>
                    <a:pt x="370" y="605"/>
                  </a:lnTo>
                  <a:lnTo>
                    <a:pt x="372" y="604"/>
                  </a:lnTo>
                  <a:lnTo>
                    <a:pt x="374" y="603"/>
                  </a:lnTo>
                  <a:lnTo>
                    <a:pt x="376" y="601"/>
                  </a:lnTo>
                  <a:lnTo>
                    <a:pt x="376" y="600"/>
                  </a:lnTo>
                  <a:lnTo>
                    <a:pt x="374" y="599"/>
                  </a:lnTo>
                  <a:lnTo>
                    <a:pt x="374" y="596"/>
                  </a:lnTo>
                  <a:lnTo>
                    <a:pt x="374" y="594"/>
                  </a:lnTo>
                  <a:lnTo>
                    <a:pt x="372" y="594"/>
                  </a:lnTo>
                  <a:lnTo>
                    <a:pt x="372" y="592"/>
                  </a:lnTo>
                  <a:lnTo>
                    <a:pt x="370" y="591"/>
                  </a:lnTo>
                  <a:lnTo>
                    <a:pt x="369" y="590"/>
                  </a:lnTo>
                  <a:lnTo>
                    <a:pt x="367" y="588"/>
                  </a:lnTo>
                  <a:lnTo>
                    <a:pt x="366" y="587"/>
                  </a:lnTo>
                  <a:lnTo>
                    <a:pt x="365" y="586"/>
                  </a:lnTo>
                  <a:lnTo>
                    <a:pt x="365" y="583"/>
                  </a:lnTo>
                  <a:lnTo>
                    <a:pt x="365" y="582"/>
                  </a:lnTo>
                  <a:lnTo>
                    <a:pt x="365" y="580"/>
                  </a:lnTo>
                  <a:lnTo>
                    <a:pt x="363" y="578"/>
                  </a:lnTo>
                  <a:lnTo>
                    <a:pt x="363" y="576"/>
                  </a:lnTo>
                  <a:lnTo>
                    <a:pt x="365" y="574"/>
                  </a:lnTo>
                  <a:lnTo>
                    <a:pt x="365" y="573"/>
                  </a:lnTo>
                  <a:lnTo>
                    <a:pt x="366" y="571"/>
                  </a:lnTo>
                  <a:lnTo>
                    <a:pt x="366" y="570"/>
                  </a:lnTo>
                  <a:lnTo>
                    <a:pt x="367" y="569"/>
                  </a:lnTo>
                  <a:lnTo>
                    <a:pt x="367" y="567"/>
                  </a:lnTo>
                  <a:lnTo>
                    <a:pt x="370" y="566"/>
                  </a:lnTo>
                  <a:lnTo>
                    <a:pt x="372" y="566"/>
                  </a:lnTo>
                  <a:lnTo>
                    <a:pt x="374" y="565"/>
                  </a:lnTo>
                  <a:lnTo>
                    <a:pt x="376" y="565"/>
                  </a:lnTo>
                  <a:lnTo>
                    <a:pt x="377" y="565"/>
                  </a:lnTo>
                  <a:lnTo>
                    <a:pt x="379" y="565"/>
                  </a:lnTo>
                  <a:lnTo>
                    <a:pt x="382" y="563"/>
                  </a:lnTo>
                  <a:lnTo>
                    <a:pt x="384" y="562"/>
                  </a:lnTo>
                  <a:lnTo>
                    <a:pt x="386" y="563"/>
                  </a:lnTo>
                  <a:lnTo>
                    <a:pt x="389" y="562"/>
                  </a:lnTo>
                  <a:lnTo>
                    <a:pt x="391" y="562"/>
                  </a:lnTo>
                  <a:lnTo>
                    <a:pt x="393" y="562"/>
                  </a:lnTo>
                  <a:lnTo>
                    <a:pt x="394" y="561"/>
                  </a:lnTo>
                  <a:lnTo>
                    <a:pt x="397" y="561"/>
                  </a:lnTo>
                  <a:lnTo>
                    <a:pt x="398" y="561"/>
                  </a:lnTo>
                  <a:lnTo>
                    <a:pt x="400" y="561"/>
                  </a:lnTo>
                  <a:lnTo>
                    <a:pt x="403" y="559"/>
                  </a:lnTo>
                  <a:lnTo>
                    <a:pt x="404" y="559"/>
                  </a:lnTo>
                  <a:lnTo>
                    <a:pt x="406" y="558"/>
                  </a:lnTo>
                  <a:lnTo>
                    <a:pt x="407" y="557"/>
                  </a:lnTo>
                  <a:lnTo>
                    <a:pt x="406" y="556"/>
                  </a:lnTo>
                  <a:lnTo>
                    <a:pt x="404" y="554"/>
                  </a:lnTo>
                  <a:lnTo>
                    <a:pt x="403" y="552"/>
                  </a:lnTo>
                  <a:lnTo>
                    <a:pt x="403" y="550"/>
                  </a:lnTo>
                  <a:lnTo>
                    <a:pt x="401" y="549"/>
                  </a:lnTo>
                  <a:lnTo>
                    <a:pt x="400" y="548"/>
                  </a:lnTo>
                  <a:lnTo>
                    <a:pt x="400" y="546"/>
                  </a:lnTo>
                  <a:lnTo>
                    <a:pt x="398" y="545"/>
                  </a:lnTo>
                  <a:lnTo>
                    <a:pt x="398" y="542"/>
                  </a:lnTo>
                  <a:lnTo>
                    <a:pt x="398" y="541"/>
                  </a:lnTo>
                  <a:lnTo>
                    <a:pt x="398" y="540"/>
                  </a:lnTo>
                  <a:lnTo>
                    <a:pt x="398" y="538"/>
                  </a:lnTo>
                  <a:lnTo>
                    <a:pt x="400" y="537"/>
                  </a:lnTo>
                  <a:lnTo>
                    <a:pt x="404" y="536"/>
                  </a:lnTo>
                  <a:lnTo>
                    <a:pt x="404" y="540"/>
                  </a:lnTo>
                  <a:lnTo>
                    <a:pt x="404" y="541"/>
                  </a:lnTo>
                  <a:lnTo>
                    <a:pt x="404" y="542"/>
                  </a:lnTo>
                  <a:lnTo>
                    <a:pt x="404" y="545"/>
                  </a:lnTo>
                  <a:lnTo>
                    <a:pt x="406" y="546"/>
                  </a:lnTo>
                  <a:lnTo>
                    <a:pt x="406" y="548"/>
                  </a:lnTo>
                  <a:lnTo>
                    <a:pt x="407" y="549"/>
                  </a:lnTo>
                  <a:lnTo>
                    <a:pt x="408" y="550"/>
                  </a:lnTo>
                  <a:lnTo>
                    <a:pt x="410" y="553"/>
                  </a:lnTo>
                  <a:lnTo>
                    <a:pt x="411" y="553"/>
                  </a:lnTo>
                  <a:lnTo>
                    <a:pt x="413" y="552"/>
                  </a:lnTo>
                  <a:lnTo>
                    <a:pt x="414" y="552"/>
                  </a:lnTo>
                  <a:lnTo>
                    <a:pt x="415" y="552"/>
                  </a:lnTo>
                  <a:lnTo>
                    <a:pt x="418" y="552"/>
                  </a:lnTo>
                  <a:lnTo>
                    <a:pt x="420" y="553"/>
                  </a:lnTo>
                  <a:lnTo>
                    <a:pt x="423" y="553"/>
                  </a:lnTo>
                  <a:lnTo>
                    <a:pt x="424" y="553"/>
                  </a:lnTo>
                  <a:lnTo>
                    <a:pt x="427" y="553"/>
                  </a:lnTo>
                  <a:lnTo>
                    <a:pt x="428" y="553"/>
                  </a:lnTo>
                  <a:lnTo>
                    <a:pt x="430" y="552"/>
                  </a:lnTo>
                  <a:lnTo>
                    <a:pt x="431" y="550"/>
                  </a:lnTo>
                  <a:lnTo>
                    <a:pt x="432" y="549"/>
                  </a:lnTo>
                  <a:lnTo>
                    <a:pt x="434" y="548"/>
                  </a:lnTo>
                  <a:lnTo>
                    <a:pt x="435" y="546"/>
                  </a:lnTo>
                  <a:lnTo>
                    <a:pt x="437" y="545"/>
                  </a:lnTo>
                  <a:lnTo>
                    <a:pt x="437" y="544"/>
                  </a:lnTo>
                  <a:lnTo>
                    <a:pt x="438" y="542"/>
                  </a:lnTo>
                  <a:lnTo>
                    <a:pt x="438" y="540"/>
                  </a:lnTo>
                  <a:lnTo>
                    <a:pt x="438" y="538"/>
                  </a:lnTo>
                  <a:lnTo>
                    <a:pt x="438" y="537"/>
                  </a:lnTo>
                  <a:lnTo>
                    <a:pt x="438" y="535"/>
                  </a:lnTo>
                  <a:lnTo>
                    <a:pt x="441" y="531"/>
                  </a:lnTo>
                  <a:lnTo>
                    <a:pt x="442" y="529"/>
                  </a:lnTo>
                  <a:lnTo>
                    <a:pt x="444" y="529"/>
                  </a:lnTo>
                  <a:lnTo>
                    <a:pt x="445" y="528"/>
                  </a:lnTo>
                  <a:lnTo>
                    <a:pt x="448" y="527"/>
                  </a:lnTo>
                  <a:lnTo>
                    <a:pt x="449" y="527"/>
                  </a:lnTo>
                  <a:lnTo>
                    <a:pt x="452" y="527"/>
                  </a:lnTo>
                  <a:lnTo>
                    <a:pt x="454" y="527"/>
                  </a:lnTo>
                  <a:lnTo>
                    <a:pt x="455" y="527"/>
                  </a:lnTo>
                  <a:lnTo>
                    <a:pt x="458" y="527"/>
                  </a:lnTo>
                  <a:lnTo>
                    <a:pt x="461" y="527"/>
                  </a:lnTo>
                  <a:lnTo>
                    <a:pt x="462" y="528"/>
                  </a:lnTo>
                  <a:lnTo>
                    <a:pt x="464" y="528"/>
                  </a:lnTo>
                  <a:lnTo>
                    <a:pt x="466" y="528"/>
                  </a:lnTo>
                  <a:lnTo>
                    <a:pt x="468" y="529"/>
                  </a:lnTo>
                  <a:lnTo>
                    <a:pt x="469" y="529"/>
                  </a:lnTo>
                  <a:lnTo>
                    <a:pt x="472" y="531"/>
                  </a:lnTo>
                  <a:lnTo>
                    <a:pt x="473" y="531"/>
                  </a:lnTo>
                  <a:lnTo>
                    <a:pt x="475" y="532"/>
                  </a:lnTo>
                  <a:lnTo>
                    <a:pt x="476" y="533"/>
                  </a:lnTo>
                  <a:lnTo>
                    <a:pt x="476" y="536"/>
                  </a:lnTo>
                  <a:lnTo>
                    <a:pt x="476" y="537"/>
                  </a:lnTo>
                  <a:lnTo>
                    <a:pt x="476" y="538"/>
                  </a:lnTo>
                  <a:lnTo>
                    <a:pt x="478" y="540"/>
                  </a:lnTo>
                  <a:lnTo>
                    <a:pt x="480" y="540"/>
                  </a:lnTo>
                  <a:lnTo>
                    <a:pt x="485" y="540"/>
                  </a:lnTo>
                  <a:lnTo>
                    <a:pt x="486" y="538"/>
                  </a:lnTo>
                  <a:lnTo>
                    <a:pt x="489" y="538"/>
                  </a:lnTo>
                  <a:lnTo>
                    <a:pt x="490" y="538"/>
                  </a:lnTo>
                  <a:lnTo>
                    <a:pt x="492" y="538"/>
                  </a:lnTo>
                  <a:lnTo>
                    <a:pt x="495" y="538"/>
                  </a:lnTo>
                  <a:lnTo>
                    <a:pt x="496" y="538"/>
                  </a:lnTo>
                  <a:lnTo>
                    <a:pt x="499" y="538"/>
                  </a:lnTo>
                  <a:lnTo>
                    <a:pt x="500" y="537"/>
                  </a:lnTo>
                  <a:lnTo>
                    <a:pt x="503" y="537"/>
                  </a:lnTo>
                  <a:lnTo>
                    <a:pt x="505" y="537"/>
                  </a:lnTo>
                  <a:lnTo>
                    <a:pt x="509" y="535"/>
                  </a:lnTo>
                  <a:lnTo>
                    <a:pt x="512" y="537"/>
                  </a:lnTo>
                  <a:lnTo>
                    <a:pt x="516" y="536"/>
                  </a:lnTo>
                  <a:lnTo>
                    <a:pt x="517" y="536"/>
                  </a:lnTo>
                  <a:lnTo>
                    <a:pt x="520" y="536"/>
                  </a:lnTo>
                  <a:lnTo>
                    <a:pt x="521" y="536"/>
                  </a:lnTo>
                  <a:lnTo>
                    <a:pt x="524" y="535"/>
                  </a:lnTo>
                  <a:lnTo>
                    <a:pt x="526" y="535"/>
                  </a:lnTo>
                  <a:lnTo>
                    <a:pt x="529" y="535"/>
                  </a:lnTo>
                  <a:lnTo>
                    <a:pt x="530" y="535"/>
                  </a:lnTo>
                  <a:lnTo>
                    <a:pt x="531" y="535"/>
                  </a:lnTo>
                  <a:lnTo>
                    <a:pt x="533" y="535"/>
                  </a:lnTo>
                  <a:lnTo>
                    <a:pt x="536" y="535"/>
                  </a:lnTo>
                  <a:lnTo>
                    <a:pt x="538" y="533"/>
                  </a:lnTo>
                  <a:lnTo>
                    <a:pt x="540" y="533"/>
                  </a:lnTo>
                  <a:lnTo>
                    <a:pt x="543" y="533"/>
                  </a:lnTo>
                  <a:lnTo>
                    <a:pt x="544" y="533"/>
                  </a:lnTo>
                  <a:lnTo>
                    <a:pt x="547" y="533"/>
                  </a:lnTo>
                  <a:lnTo>
                    <a:pt x="548" y="532"/>
                  </a:lnTo>
                  <a:lnTo>
                    <a:pt x="550" y="531"/>
                  </a:lnTo>
                  <a:lnTo>
                    <a:pt x="550" y="529"/>
                  </a:lnTo>
                  <a:lnTo>
                    <a:pt x="550" y="528"/>
                  </a:lnTo>
                  <a:lnTo>
                    <a:pt x="550" y="525"/>
                  </a:lnTo>
                  <a:lnTo>
                    <a:pt x="550" y="524"/>
                  </a:lnTo>
                  <a:lnTo>
                    <a:pt x="550" y="523"/>
                  </a:lnTo>
                  <a:lnTo>
                    <a:pt x="550" y="520"/>
                  </a:lnTo>
                  <a:lnTo>
                    <a:pt x="550" y="519"/>
                  </a:lnTo>
                  <a:lnTo>
                    <a:pt x="551" y="518"/>
                  </a:lnTo>
                  <a:lnTo>
                    <a:pt x="553" y="518"/>
                  </a:lnTo>
                  <a:lnTo>
                    <a:pt x="555" y="519"/>
                  </a:lnTo>
                  <a:lnTo>
                    <a:pt x="557" y="519"/>
                  </a:lnTo>
                  <a:lnTo>
                    <a:pt x="558" y="519"/>
                  </a:lnTo>
                  <a:lnTo>
                    <a:pt x="561" y="519"/>
                  </a:lnTo>
                  <a:lnTo>
                    <a:pt x="562" y="519"/>
                  </a:lnTo>
                  <a:lnTo>
                    <a:pt x="564" y="518"/>
                  </a:lnTo>
                  <a:lnTo>
                    <a:pt x="567" y="518"/>
                  </a:lnTo>
                  <a:lnTo>
                    <a:pt x="568" y="518"/>
                  </a:lnTo>
                  <a:lnTo>
                    <a:pt x="571" y="516"/>
                  </a:lnTo>
                  <a:lnTo>
                    <a:pt x="571" y="515"/>
                  </a:lnTo>
                  <a:lnTo>
                    <a:pt x="571" y="511"/>
                  </a:lnTo>
                  <a:lnTo>
                    <a:pt x="571" y="507"/>
                  </a:lnTo>
                  <a:lnTo>
                    <a:pt x="571" y="503"/>
                  </a:lnTo>
                  <a:lnTo>
                    <a:pt x="571" y="502"/>
                  </a:lnTo>
                  <a:lnTo>
                    <a:pt x="571" y="499"/>
                  </a:lnTo>
                  <a:lnTo>
                    <a:pt x="572" y="498"/>
                  </a:lnTo>
                  <a:lnTo>
                    <a:pt x="572" y="495"/>
                  </a:lnTo>
                  <a:lnTo>
                    <a:pt x="572" y="493"/>
                  </a:lnTo>
                  <a:lnTo>
                    <a:pt x="572" y="490"/>
                  </a:lnTo>
                  <a:lnTo>
                    <a:pt x="575" y="491"/>
                  </a:lnTo>
                  <a:lnTo>
                    <a:pt x="577" y="490"/>
                  </a:lnTo>
                  <a:lnTo>
                    <a:pt x="577" y="487"/>
                  </a:lnTo>
                  <a:lnTo>
                    <a:pt x="577" y="486"/>
                  </a:lnTo>
                  <a:lnTo>
                    <a:pt x="577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5" y="478"/>
                  </a:lnTo>
                  <a:lnTo>
                    <a:pt x="575" y="477"/>
                  </a:lnTo>
                  <a:lnTo>
                    <a:pt x="574" y="474"/>
                  </a:lnTo>
                  <a:lnTo>
                    <a:pt x="574" y="473"/>
                  </a:lnTo>
                  <a:lnTo>
                    <a:pt x="574" y="472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2" y="466"/>
                  </a:lnTo>
                  <a:lnTo>
                    <a:pt x="572" y="464"/>
                  </a:lnTo>
                  <a:lnTo>
                    <a:pt x="574" y="464"/>
                  </a:lnTo>
                  <a:lnTo>
                    <a:pt x="577" y="462"/>
                  </a:lnTo>
                  <a:lnTo>
                    <a:pt x="578" y="462"/>
                  </a:lnTo>
                  <a:lnTo>
                    <a:pt x="579" y="462"/>
                  </a:lnTo>
                  <a:lnTo>
                    <a:pt x="582" y="462"/>
                  </a:lnTo>
                  <a:lnTo>
                    <a:pt x="584" y="462"/>
                  </a:lnTo>
                  <a:lnTo>
                    <a:pt x="587" y="461"/>
                  </a:lnTo>
                  <a:lnTo>
                    <a:pt x="585" y="460"/>
                  </a:lnTo>
                  <a:lnTo>
                    <a:pt x="585" y="457"/>
                  </a:lnTo>
                  <a:lnTo>
                    <a:pt x="585" y="456"/>
                  </a:lnTo>
                  <a:lnTo>
                    <a:pt x="585" y="455"/>
                  </a:lnTo>
                  <a:lnTo>
                    <a:pt x="585" y="453"/>
                  </a:lnTo>
                  <a:lnTo>
                    <a:pt x="584" y="451"/>
                  </a:lnTo>
                  <a:lnTo>
                    <a:pt x="584" y="449"/>
                  </a:lnTo>
                  <a:lnTo>
                    <a:pt x="584" y="448"/>
                  </a:lnTo>
                  <a:lnTo>
                    <a:pt x="584" y="445"/>
                  </a:lnTo>
                  <a:lnTo>
                    <a:pt x="584" y="444"/>
                  </a:lnTo>
                  <a:lnTo>
                    <a:pt x="584" y="443"/>
                  </a:lnTo>
                  <a:lnTo>
                    <a:pt x="585" y="443"/>
                  </a:lnTo>
                  <a:lnTo>
                    <a:pt x="587" y="442"/>
                  </a:lnTo>
                  <a:lnTo>
                    <a:pt x="588" y="442"/>
                  </a:lnTo>
                  <a:lnTo>
                    <a:pt x="591" y="442"/>
                  </a:lnTo>
                  <a:lnTo>
                    <a:pt x="592" y="442"/>
                  </a:lnTo>
                  <a:lnTo>
                    <a:pt x="595" y="440"/>
                  </a:lnTo>
                  <a:lnTo>
                    <a:pt x="595" y="443"/>
                  </a:lnTo>
                  <a:lnTo>
                    <a:pt x="595" y="444"/>
                  </a:lnTo>
                  <a:lnTo>
                    <a:pt x="595" y="447"/>
                  </a:lnTo>
                  <a:lnTo>
                    <a:pt x="594" y="448"/>
                  </a:lnTo>
                  <a:lnTo>
                    <a:pt x="594" y="451"/>
                  </a:lnTo>
                  <a:lnTo>
                    <a:pt x="595" y="452"/>
                  </a:lnTo>
                  <a:lnTo>
                    <a:pt x="596" y="453"/>
                  </a:lnTo>
                  <a:lnTo>
                    <a:pt x="598" y="455"/>
                  </a:lnTo>
                  <a:lnTo>
                    <a:pt x="599" y="456"/>
                  </a:lnTo>
                  <a:lnTo>
                    <a:pt x="599" y="459"/>
                  </a:lnTo>
                  <a:lnTo>
                    <a:pt x="601" y="460"/>
                  </a:lnTo>
                  <a:lnTo>
                    <a:pt x="604" y="460"/>
                  </a:lnTo>
                  <a:lnTo>
                    <a:pt x="605" y="460"/>
                  </a:lnTo>
                  <a:lnTo>
                    <a:pt x="606" y="460"/>
                  </a:lnTo>
                  <a:lnTo>
                    <a:pt x="611" y="460"/>
                  </a:lnTo>
                  <a:lnTo>
                    <a:pt x="612" y="459"/>
                  </a:lnTo>
                  <a:lnTo>
                    <a:pt x="613" y="456"/>
                  </a:lnTo>
                  <a:lnTo>
                    <a:pt x="613" y="453"/>
                  </a:lnTo>
                  <a:lnTo>
                    <a:pt x="615" y="452"/>
                  </a:lnTo>
                  <a:lnTo>
                    <a:pt x="615" y="451"/>
                  </a:lnTo>
                  <a:lnTo>
                    <a:pt x="616" y="448"/>
                  </a:lnTo>
                  <a:lnTo>
                    <a:pt x="616" y="447"/>
                  </a:lnTo>
                  <a:lnTo>
                    <a:pt x="618" y="444"/>
                  </a:lnTo>
                  <a:lnTo>
                    <a:pt x="618" y="443"/>
                  </a:lnTo>
                  <a:lnTo>
                    <a:pt x="618" y="442"/>
                  </a:lnTo>
                  <a:lnTo>
                    <a:pt x="616" y="439"/>
                  </a:lnTo>
                  <a:lnTo>
                    <a:pt x="616" y="438"/>
                  </a:lnTo>
                  <a:lnTo>
                    <a:pt x="616" y="436"/>
                  </a:lnTo>
                  <a:lnTo>
                    <a:pt x="615" y="435"/>
                  </a:lnTo>
                  <a:lnTo>
                    <a:pt x="613" y="432"/>
                  </a:lnTo>
                  <a:lnTo>
                    <a:pt x="612" y="431"/>
                  </a:lnTo>
                  <a:lnTo>
                    <a:pt x="612" y="430"/>
                  </a:lnTo>
                  <a:lnTo>
                    <a:pt x="611" y="428"/>
                  </a:lnTo>
                  <a:lnTo>
                    <a:pt x="611" y="426"/>
                  </a:lnTo>
                  <a:lnTo>
                    <a:pt x="611" y="425"/>
                  </a:lnTo>
                  <a:lnTo>
                    <a:pt x="611" y="423"/>
                  </a:lnTo>
                  <a:lnTo>
                    <a:pt x="609" y="422"/>
                  </a:lnTo>
                  <a:lnTo>
                    <a:pt x="609" y="419"/>
                  </a:lnTo>
                  <a:lnTo>
                    <a:pt x="612" y="415"/>
                  </a:lnTo>
                  <a:lnTo>
                    <a:pt x="613" y="417"/>
                  </a:lnTo>
                  <a:lnTo>
                    <a:pt x="616" y="418"/>
                  </a:lnTo>
                  <a:lnTo>
                    <a:pt x="618" y="419"/>
                  </a:lnTo>
                  <a:lnTo>
                    <a:pt x="619" y="421"/>
                  </a:lnTo>
                  <a:lnTo>
                    <a:pt x="620" y="422"/>
                  </a:lnTo>
                  <a:lnTo>
                    <a:pt x="623" y="426"/>
                  </a:lnTo>
                  <a:lnTo>
                    <a:pt x="629" y="428"/>
                  </a:lnTo>
                  <a:lnTo>
                    <a:pt x="632" y="426"/>
                  </a:lnTo>
                  <a:lnTo>
                    <a:pt x="635" y="426"/>
                  </a:lnTo>
                  <a:lnTo>
                    <a:pt x="636" y="426"/>
                  </a:lnTo>
                  <a:lnTo>
                    <a:pt x="639" y="426"/>
                  </a:lnTo>
                  <a:lnTo>
                    <a:pt x="640" y="427"/>
                  </a:lnTo>
                  <a:lnTo>
                    <a:pt x="643" y="427"/>
                  </a:lnTo>
                  <a:lnTo>
                    <a:pt x="645" y="427"/>
                  </a:lnTo>
                  <a:lnTo>
                    <a:pt x="647" y="427"/>
                  </a:lnTo>
                  <a:lnTo>
                    <a:pt x="649" y="427"/>
                  </a:lnTo>
                  <a:lnTo>
                    <a:pt x="652" y="427"/>
                  </a:lnTo>
                  <a:lnTo>
                    <a:pt x="653" y="427"/>
                  </a:lnTo>
                  <a:lnTo>
                    <a:pt x="654" y="427"/>
                  </a:lnTo>
                  <a:lnTo>
                    <a:pt x="657" y="427"/>
                  </a:lnTo>
                  <a:lnTo>
                    <a:pt x="659" y="427"/>
                  </a:lnTo>
                  <a:lnTo>
                    <a:pt x="661" y="427"/>
                  </a:lnTo>
                  <a:lnTo>
                    <a:pt x="664" y="427"/>
                  </a:lnTo>
                  <a:lnTo>
                    <a:pt x="666" y="427"/>
                  </a:lnTo>
                  <a:lnTo>
                    <a:pt x="667" y="427"/>
                  </a:lnTo>
                  <a:lnTo>
                    <a:pt x="667" y="426"/>
                  </a:lnTo>
                  <a:lnTo>
                    <a:pt x="669" y="425"/>
                  </a:lnTo>
                  <a:lnTo>
                    <a:pt x="669" y="422"/>
                  </a:lnTo>
                  <a:lnTo>
                    <a:pt x="669" y="421"/>
                  </a:lnTo>
                  <a:lnTo>
                    <a:pt x="669" y="418"/>
                  </a:lnTo>
                  <a:lnTo>
                    <a:pt x="669" y="417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69" y="411"/>
                  </a:lnTo>
                  <a:lnTo>
                    <a:pt x="670" y="409"/>
                  </a:lnTo>
                  <a:lnTo>
                    <a:pt x="670" y="407"/>
                  </a:lnTo>
                  <a:lnTo>
                    <a:pt x="670" y="405"/>
                  </a:lnTo>
                  <a:lnTo>
                    <a:pt x="670" y="404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8"/>
                  </a:lnTo>
                  <a:lnTo>
                    <a:pt x="670" y="397"/>
                  </a:lnTo>
                  <a:lnTo>
                    <a:pt x="670" y="394"/>
                  </a:lnTo>
                  <a:lnTo>
                    <a:pt x="671" y="393"/>
                  </a:lnTo>
                  <a:lnTo>
                    <a:pt x="671" y="392"/>
                  </a:lnTo>
                  <a:lnTo>
                    <a:pt x="671" y="389"/>
                  </a:lnTo>
                  <a:lnTo>
                    <a:pt x="671" y="388"/>
                  </a:lnTo>
                  <a:lnTo>
                    <a:pt x="671" y="385"/>
                  </a:lnTo>
                  <a:lnTo>
                    <a:pt x="670" y="385"/>
                  </a:lnTo>
                  <a:lnTo>
                    <a:pt x="667" y="385"/>
                  </a:lnTo>
                  <a:lnTo>
                    <a:pt x="661" y="384"/>
                  </a:lnTo>
                  <a:lnTo>
                    <a:pt x="664" y="380"/>
                  </a:lnTo>
                  <a:lnTo>
                    <a:pt x="664" y="376"/>
                  </a:lnTo>
                  <a:lnTo>
                    <a:pt x="669" y="372"/>
                  </a:lnTo>
                  <a:lnTo>
                    <a:pt x="671" y="371"/>
                  </a:lnTo>
                  <a:lnTo>
                    <a:pt x="673" y="368"/>
                  </a:lnTo>
                  <a:lnTo>
                    <a:pt x="676" y="366"/>
                  </a:lnTo>
                  <a:lnTo>
                    <a:pt x="677" y="364"/>
                  </a:lnTo>
                  <a:lnTo>
                    <a:pt x="681" y="362"/>
                  </a:lnTo>
                  <a:lnTo>
                    <a:pt x="686" y="359"/>
                  </a:lnTo>
                  <a:lnTo>
                    <a:pt x="687" y="358"/>
                  </a:lnTo>
                  <a:lnTo>
                    <a:pt x="690" y="358"/>
                  </a:lnTo>
                  <a:lnTo>
                    <a:pt x="693" y="356"/>
                  </a:lnTo>
                  <a:lnTo>
                    <a:pt x="698" y="355"/>
                  </a:lnTo>
                  <a:lnTo>
                    <a:pt x="702" y="352"/>
                  </a:lnTo>
                  <a:lnTo>
                    <a:pt x="710" y="352"/>
                  </a:lnTo>
                  <a:lnTo>
                    <a:pt x="711" y="351"/>
                  </a:lnTo>
                  <a:lnTo>
                    <a:pt x="715" y="347"/>
                  </a:lnTo>
                  <a:lnTo>
                    <a:pt x="717" y="345"/>
                  </a:lnTo>
                  <a:lnTo>
                    <a:pt x="717" y="341"/>
                  </a:lnTo>
                  <a:lnTo>
                    <a:pt x="717" y="339"/>
                  </a:lnTo>
                  <a:lnTo>
                    <a:pt x="717" y="338"/>
                  </a:lnTo>
                  <a:lnTo>
                    <a:pt x="717" y="335"/>
                  </a:lnTo>
                  <a:lnTo>
                    <a:pt x="718" y="335"/>
                  </a:lnTo>
                  <a:lnTo>
                    <a:pt x="719" y="334"/>
                  </a:lnTo>
                  <a:lnTo>
                    <a:pt x="721" y="333"/>
                  </a:lnTo>
                  <a:lnTo>
                    <a:pt x="722" y="331"/>
                  </a:lnTo>
                  <a:lnTo>
                    <a:pt x="724" y="330"/>
                  </a:lnTo>
                  <a:lnTo>
                    <a:pt x="724" y="326"/>
                  </a:lnTo>
                  <a:lnTo>
                    <a:pt x="727" y="326"/>
                  </a:lnTo>
                  <a:lnTo>
                    <a:pt x="728" y="325"/>
                  </a:lnTo>
                  <a:lnTo>
                    <a:pt x="728" y="322"/>
                  </a:lnTo>
                  <a:lnTo>
                    <a:pt x="728" y="321"/>
                  </a:lnTo>
                  <a:lnTo>
                    <a:pt x="727" y="320"/>
                  </a:lnTo>
                  <a:lnTo>
                    <a:pt x="725" y="318"/>
                  </a:lnTo>
                  <a:lnTo>
                    <a:pt x="724" y="317"/>
                  </a:lnTo>
                  <a:lnTo>
                    <a:pt x="721" y="317"/>
                  </a:lnTo>
                  <a:lnTo>
                    <a:pt x="719" y="316"/>
                  </a:lnTo>
                  <a:lnTo>
                    <a:pt x="717" y="316"/>
                  </a:lnTo>
                  <a:lnTo>
                    <a:pt x="715" y="316"/>
                  </a:lnTo>
                  <a:lnTo>
                    <a:pt x="714" y="316"/>
                  </a:lnTo>
                  <a:lnTo>
                    <a:pt x="711" y="316"/>
                  </a:lnTo>
                  <a:lnTo>
                    <a:pt x="710" y="314"/>
                  </a:lnTo>
                  <a:lnTo>
                    <a:pt x="707" y="314"/>
                  </a:lnTo>
                  <a:lnTo>
                    <a:pt x="705" y="314"/>
                  </a:lnTo>
                  <a:lnTo>
                    <a:pt x="702" y="314"/>
                  </a:lnTo>
                  <a:lnTo>
                    <a:pt x="701" y="314"/>
                  </a:lnTo>
                  <a:lnTo>
                    <a:pt x="698" y="316"/>
                  </a:lnTo>
                  <a:lnTo>
                    <a:pt x="697" y="317"/>
                  </a:lnTo>
                  <a:lnTo>
                    <a:pt x="695" y="317"/>
                  </a:lnTo>
                  <a:lnTo>
                    <a:pt x="693" y="317"/>
                  </a:lnTo>
                  <a:lnTo>
                    <a:pt x="691" y="317"/>
                  </a:lnTo>
                  <a:lnTo>
                    <a:pt x="688" y="317"/>
                  </a:lnTo>
                  <a:lnTo>
                    <a:pt x="684" y="320"/>
                  </a:lnTo>
                  <a:lnTo>
                    <a:pt x="683" y="317"/>
                  </a:lnTo>
                  <a:lnTo>
                    <a:pt x="680" y="313"/>
                  </a:lnTo>
                  <a:lnTo>
                    <a:pt x="678" y="308"/>
                  </a:lnTo>
                  <a:lnTo>
                    <a:pt x="677" y="305"/>
                  </a:lnTo>
                  <a:lnTo>
                    <a:pt x="673" y="304"/>
                  </a:lnTo>
                  <a:lnTo>
                    <a:pt x="671" y="304"/>
                  </a:lnTo>
                  <a:lnTo>
                    <a:pt x="670" y="304"/>
                  </a:lnTo>
                  <a:lnTo>
                    <a:pt x="667" y="304"/>
                  </a:lnTo>
                  <a:lnTo>
                    <a:pt x="666" y="304"/>
                  </a:lnTo>
                  <a:lnTo>
                    <a:pt x="663" y="304"/>
                  </a:lnTo>
                  <a:lnTo>
                    <a:pt x="661" y="304"/>
                  </a:lnTo>
                  <a:lnTo>
                    <a:pt x="659" y="301"/>
                  </a:lnTo>
                  <a:lnTo>
                    <a:pt x="660" y="300"/>
                  </a:lnTo>
                  <a:lnTo>
                    <a:pt x="657" y="297"/>
                  </a:lnTo>
                  <a:lnTo>
                    <a:pt x="657" y="296"/>
                  </a:lnTo>
                  <a:lnTo>
                    <a:pt x="656" y="293"/>
                  </a:lnTo>
                  <a:lnTo>
                    <a:pt x="656" y="292"/>
                  </a:lnTo>
                  <a:lnTo>
                    <a:pt x="654" y="291"/>
                  </a:lnTo>
                  <a:lnTo>
                    <a:pt x="654" y="288"/>
                  </a:lnTo>
                  <a:lnTo>
                    <a:pt x="653" y="287"/>
                  </a:lnTo>
                  <a:lnTo>
                    <a:pt x="653" y="286"/>
                  </a:lnTo>
                  <a:lnTo>
                    <a:pt x="653" y="283"/>
                  </a:lnTo>
                  <a:lnTo>
                    <a:pt x="652" y="282"/>
                  </a:lnTo>
                  <a:lnTo>
                    <a:pt x="652" y="280"/>
                  </a:lnTo>
                  <a:lnTo>
                    <a:pt x="652" y="278"/>
                  </a:lnTo>
                  <a:lnTo>
                    <a:pt x="650" y="276"/>
                  </a:lnTo>
                  <a:lnTo>
                    <a:pt x="650" y="273"/>
                  </a:lnTo>
                  <a:lnTo>
                    <a:pt x="647" y="273"/>
                  </a:lnTo>
                  <a:lnTo>
                    <a:pt x="643" y="273"/>
                  </a:lnTo>
                  <a:lnTo>
                    <a:pt x="640" y="270"/>
                  </a:lnTo>
                  <a:lnTo>
                    <a:pt x="642" y="267"/>
                  </a:lnTo>
                  <a:lnTo>
                    <a:pt x="643" y="266"/>
                  </a:lnTo>
                  <a:lnTo>
                    <a:pt x="645" y="265"/>
                  </a:lnTo>
                  <a:lnTo>
                    <a:pt x="646" y="263"/>
                  </a:lnTo>
                  <a:lnTo>
                    <a:pt x="647" y="261"/>
                  </a:lnTo>
                  <a:lnTo>
                    <a:pt x="649" y="259"/>
                  </a:lnTo>
                  <a:lnTo>
                    <a:pt x="649" y="257"/>
                  </a:lnTo>
                  <a:lnTo>
                    <a:pt x="649" y="255"/>
                  </a:lnTo>
                  <a:lnTo>
                    <a:pt x="649" y="254"/>
                  </a:lnTo>
                  <a:lnTo>
                    <a:pt x="649" y="253"/>
                  </a:lnTo>
                  <a:lnTo>
                    <a:pt x="649" y="252"/>
                  </a:lnTo>
                  <a:lnTo>
                    <a:pt x="649" y="249"/>
                  </a:lnTo>
                  <a:lnTo>
                    <a:pt x="649" y="248"/>
                  </a:lnTo>
                  <a:lnTo>
                    <a:pt x="649" y="246"/>
                  </a:lnTo>
                  <a:lnTo>
                    <a:pt x="649" y="245"/>
                  </a:lnTo>
                  <a:lnTo>
                    <a:pt x="649" y="242"/>
                  </a:lnTo>
                  <a:lnTo>
                    <a:pt x="647" y="241"/>
                  </a:lnTo>
                  <a:lnTo>
                    <a:pt x="647" y="240"/>
                  </a:lnTo>
                  <a:lnTo>
                    <a:pt x="646" y="238"/>
                  </a:lnTo>
                  <a:lnTo>
                    <a:pt x="645" y="236"/>
                  </a:lnTo>
                  <a:lnTo>
                    <a:pt x="643" y="235"/>
                  </a:lnTo>
                  <a:lnTo>
                    <a:pt x="642" y="233"/>
                  </a:lnTo>
                  <a:lnTo>
                    <a:pt x="642" y="232"/>
                  </a:lnTo>
                  <a:lnTo>
                    <a:pt x="639" y="231"/>
                  </a:lnTo>
                  <a:lnTo>
                    <a:pt x="637" y="231"/>
                  </a:lnTo>
                  <a:lnTo>
                    <a:pt x="635" y="231"/>
                  </a:lnTo>
                  <a:lnTo>
                    <a:pt x="633" y="229"/>
                  </a:lnTo>
                  <a:lnTo>
                    <a:pt x="632" y="229"/>
                  </a:lnTo>
                  <a:lnTo>
                    <a:pt x="629" y="229"/>
                  </a:lnTo>
                  <a:lnTo>
                    <a:pt x="628" y="229"/>
                  </a:lnTo>
                  <a:lnTo>
                    <a:pt x="626" y="228"/>
                  </a:lnTo>
                  <a:lnTo>
                    <a:pt x="623" y="228"/>
                  </a:lnTo>
                  <a:lnTo>
                    <a:pt x="622" y="227"/>
                  </a:lnTo>
                  <a:lnTo>
                    <a:pt x="619" y="227"/>
                  </a:lnTo>
                  <a:lnTo>
                    <a:pt x="618" y="225"/>
                  </a:lnTo>
                  <a:lnTo>
                    <a:pt x="616" y="225"/>
                  </a:lnTo>
                  <a:lnTo>
                    <a:pt x="613" y="224"/>
                  </a:lnTo>
                  <a:lnTo>
                    <a:pt x="611" y="224"/>
                  </a:lnTo>
                  <a:lnTo>
                    <a:pt x="609" y="224"/>
                  </a:lnTo>
                  <a:lnTo>
                    <a:pt x="608" y="223"/>
                  </a:lnTo>
                  <a:lnTo>
                    <a:pt x="605" y="223"/>
                  </a:lnTo>
                  <a:lnTo>
                    <a:pt x="604" y="221"/>
                  </a:lnTo>
                  <a:lnTo>
                    <a:pt x="601" y="221"/>
                  </a:lnTo>
                  <a:lnTo>
                    <a:pt x="599" y="220"/>
                  </a:lnTo>
                  <a:lnTo>
                    <a:pt x="598" y="220"/>
                  </a:lnTo>
                  <a:lnTo>
                    <a:pt x="595" y="219"/>
                  </a:lnTo>
                  <a:lnTo>
                    <a:pt x="594" y="219"/>
                  </a:lnTo>
                  <a:lnTo>
                    <a:pt x="592" y="219"/>
                  </a:lnTo>
                  <a:lnTo>
                    <a:pt x="589" y="217"/>
                  </a:lnTo>
                  <a:lnTo>
                    <a:pt x="588" y="217"/>
                  </a:lnTo>
                  <a:lnTo>
                    <a:pt x="587" y="217"/>
                  </a:lnTo>
                  <a:lnTo>
                    <a:pt x="584" y="216"/>
                  </a:lnTo>
                  <a:lnTo>
                    <a:pt x="582" y="216"/>
                  </a:lnTo>
                  <a:lnTo>
                    <a:pt x="577" y="215"/>
                  </a:lnTo>
                  <a:lnTo>
                    <a:pt x="578" y="212"/>
                  </a:lnTo>
                  <a:lnTo>
                    <a:pt x="581" y="210"/>
                  </a:lnTo>
                  <a:lnTo>
                    <a:pt x="584" y="207"/>
                  </a:lnTo>
                  <a:lnTo>
                    <a:pt x="581" y="204"/>
                  </a:lnTo>
                  <a:lnTo>
                    <a:pt x="581" y="203"/>
                  </a:lnTo>
                  <a:lnTo>
                    <a:pt x="581" y="202"/>
                  </a:lnTo>
                  <a:lnTo>
                    <a:pt x="579" y="199"/>
                  </a:lnTo>
                  <a:lnTo>
                    <a:pt x="579" y="198"/>
                  </a:lnTo>
                  <a:lnTo>
                    <a:pt x="579" y="197"/>
                  </a:lnTo>
                  <a:lnTo>
                    <a:pt x="578" y="195"/>
                  </a:lnTo>
                  <a:lnTo>
                    <a:pt x="577" y="195"/>
                  </a:lnTo>
                  <a:lnTo>
                    <a:pt x="574" y="194"/>
                  </a:lnTo>
                  <a:lnTo>
                    <a:pt x="572" y="194"/>
                  </a:lnTo>
                  <a:lnTo>
                    <a:pt x="570" y="194"/>
                  </a:lnTo>
                  <a:lnTo>
                    <a:pt x="568" y="194"/>
                  </a:lnTo>
                  <a:lnTo>
                    <a:pt x="564" y="194"/>
                  </a:lnTo>
                  <a:lnTo>
                    <a:pt x="562" y="194"/>
                  </a:lnTo>
                  <a:lnTo>
                    <a:pt x="561" y="194"/>
                  </a:lnTo>
                  <a:lnTo>
                    <a:pt x="558" y="194"/>
                  </a:lnTo>
                  <a:lnTo>
                    <a:pt x="555" y="193"/>
                  </a:lnTo>
                  <a:lnTo>
                    <a:pt x="554" y="193"/>
                  </a:lnTo>
                  <a:lnTo>
                    <a:pt x="553" y="193"/>
                  </a:lnTo>
                  <a:lnTo>
                    <a:pt x="550" y="193"/>
                  </a:lnTo>
                  <a:lnTo>
                    <a:pt x="547" y="193"/>
                  </a:lnTo>
                  <a:lnTo>
                    <a:pt x="546" y="193"/>
                  </a:lnTo>
                  <a:lnTo>
                    <a:pt x="546" y="191"/>
                  </a:lnTo>
                  <a:lnTo>
                    <a:pt x="546" y="189"/>
                  </a:lnTo>
                  <a:lnTo>
                    <a:pt x="546" y="187"/>
                  </a:lnTo>
                  <a:lnTo>
                    <a:pt x="546" y="186"/>
                  </a:lnTo>
                  <a:lnTo>
                    <a:pt x="546" y="183"/>
                  </a:lnTo>
                  <a:lnTo>
                    <a:pt x="546" y="182"/>
                  </a:lnTo>
                  <a:lnTo>
                    <a:pt x="546" y="180"/>
                  </a:lnTo>
                  <a:lnTo>
                    <a:pt x="546" y="178"/>
                  </a:lnTo>
                  <a:lnTo>
                    <a:pt x="546" y="177"/>
                  </a:lnTo>
                  <a:lnTo>
                    <a:pt x="546" y="176"/>
                  </a:lnTo>
                  <a:lnTo>
                    <a:pt x="547" y="173"/>
                  </a:lnTo>
                  <a:lnTo>
                    <a:pt x="547" y="172"/>
                  </a:lnTo>
                  <a:lnTo>
                    <a:pt x="550" y="172"/>
                  </a:lnTo>
                  <a:lnTo>
                    <a:pt x="551" y="172"/>
                  </a:lnTo>
                  <a:lnTo>
                    <a:pt x="553" y="172"/>
                  </a:lnTo>
                  <a:lnTo>
                    <a:pt x="555" y="172"/>
                  </a:lnTo>
                  <a:lnTo>
                    <a:pt x="557" y="172"/>
                  </a:lnTo>
                  <a:lnTo>
                    <a:pt x="560" y="172"/>
                  </a:lnTo>
                  <a:lnTo>
                    <a:pt x="561" y="170"/>
                  </a:lnTo>
                  <a:lnTo>
                    <a:pt x="562" y="169"/>
                  </a:lnTo>
                  <a:lnTo>
                    <a:pt x="564" y="168"/>
                  </a:lnTo>
                  <a:lnTo>
                    <a:pt x="565" y="166"/>
                  </a:lnTo>
                  <a:lnTo>
                    <a:pt x="567" y="165"/>
                  </a:lnTo>
                  <a:lnTo>
                    <a:pt x="568" y="164"/>
                  </a:lnTo>
                  <a:lnTo>
                    <a:pt x="568" y="162"/>
                  </a:lnTo>
                  <a:lnTo>
                    <a:pt x="570" y="160"/>
                  </a:lnTo>
                  <a:lnTo>
                    <a:pt x="571" y="159"/>
                  </a:lnTo>
                  <a:lnTo>
                    <a:pt x="570" y="157"/>
                  </a:lnTo>
                  <a:lnTo>
                    <a:pt x="570" y="155"/>
                  </a:lnTo>
                  <a:lnTo>
                    <a:pt x="568" y="153"/>
                  </a:lnTo>
                  <a:lnTo>
                    <a:pt x="568" y="152"/>
                  </a:lnTo>
                  <a:lnTo>
                    <a:pt x="568" y="151"/>
                  </a:lnTo>
                  <a:lnTo>
                    <a:pt x="567" y="148"/>
                  </a:lnTo>
                  <a:lnTo>
                    <a:pt x="565" y="147"/>
                  </a:lnTo>
                  <a:lnTo>
                    <a:pt x="565" y="145"/>
                  </a:lnTo>
                  <a:lnTo>
                    <a:pt x="565" y="144"/>
                  </a:lnTo>
                  <a:lnTo>
                    <a:pt x="564" y="139"/>
                  </a:lnTo>
                  <a:lnTo>
                    <a:pt x="568" y="139"/>
                  </a:lnTo>
                  <a:lnTo>
                    <a:pt x="571" y="136"/>
                  </a:lnTo>
                  <a:lnTo>
                    <a:pt x="574" y="135"/>
                  </a:lnTo>
                  <a:lnTo>
                    <a:pt x="577" y="138"/>
                  </a:lnTo>
                  <a:lnTo>
                    <a:pt x="578" y="138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4" y="136"/>
                  </a:lnTo>
                  <a:lnTo>
                    <a:pt x="587" y="135"/>
                  </a:lnTo>
                  <a:lnTo>
                    <a:pt x="588" y="135"/>
                  </a:lnTo>
                  <a:lnTo>
                    <a:pt x="591" y="135"/>
                  </a:lnTo>
                  <a:lnTo>
                    <a:pt x="592" y="135"/>
                  </a:lnTo>
                  <a:lnTo>
                    <a:pt x="595" y="135"/>
                  </a:lnTo>
                  <a:lnTo>
                    <a:pt x="596" y="135"/>
                  </a:lnTo>
                  <a:lnTo>
                    <a:pt x="599" y="135"/>
                  </a:lnTo>
                  <a:lnTo>
                    <a:pt x="601" y="134"/>
                  </a:lnTo>
                  <a:lnTo>
                    <a:pt x="602" y="132"/>
                  </a:lnTo>
                  <a:lnTo>
                    <a:pt x="604" y="132"/>
                  </a:lnTo>
                  <a:lnTo>
                    <a:pt x="605" y="130"/>
                  </a:lnTo>
                  <a:lnTo>
                    <a:pt x="606" y="128"/>
                  </a:lnTo>
                  <a:lnTo>
                    <a:pt x="606" y="127"/>
                  </a:lnTo>
                  <a:lnTo>
                    <a:pt x="606" y="124"/>
                  </a:lnTo>
                  <a:lnTo>
                    <a:pt x="608" y="123"/>
                  </a:lnTo>
                  <a:lnTo>
                    <a:pt x="609" y="122"/>
                  </a:lnTo>
                  <a:lnTo>
                    <a:pt x="611" y="121"/>
                  </a:lnTo>
                  <a:lnTo>
                    <a:pt x="612" y="119"/>
                  </a:lnTo>
                  <a:lnTo>
                    <a:pt x="611" y="117"/>
                  </a:lnTo>
                  <a:lnTo>
                    <a:pt x="616" y="114"/>
                  </a:lnTo>
                  <a:lnTo>
                    <a:pt x="619" y="118"/>
                  </a:lnTo>
                  <a:lnTo>
                    <a:pt x="620" y="113"/>
                  </a:lnTo>
                  <a:lnTo>
                    <a:pt x="622" y="107"/>
                  </a:lnTo>
                  <a:lnTo>
                    <a:pt x="623" y="104"/>
                  </a:lnTo>
                  <a:lnTo>
                    <a:pt x="626" y="102"/>
                  </a:lnTo>
                  <a:lnTo>
                    <a:pt x="629" y="102"/>
                  </a:lnTo>
                  <a:lnTo>
                    <a:pt x="630" y="101"/>
                  </a:lnTo>
                  <a:lnTo>
                    <a:pt x="632" y="101"/>
                  </a:lnTo>
                  <a:lnTo>
                    <a:pt x="635" y="100"/>
                  </a:lnTo>
                  <a:lnTo>
                    <a:pt x="636" y="98"/>
                  </a:lnTo>
                  <a:lnTo>
                    <a:pt x="639" y="98"/>
                  </a:lnTo>
                  <a:lnTo>
                    <a:pt x="640" y="97"/>
                  </a:lnTo>
                  <a:lnTo>
                    <a:pt x="643" y="94"/>
                  </a:lnTo>
                  <a:lnTo>
                    <a:pt x="645" y="94"/>
                  </a:lnTo>
                  <a:lnTo>
                    <a:pt x="649" y="96"/>
                  </a:lnTo>
                  <a:lnTo>
                    <a:pt x="652" y="94"/>
                  </a:lnTo>
                  <a:lnTo>
                    <a:pt x="653" y="93"/>
                  </a:lnTo>
                  <a:lnTo>
                    <a:pt x="656" y="93"/>
                  </a:lnTo>
                  <a:lnTo>
                    <a:pt x="657" y="93"/>
                  </a:lnTo>
                  <a:lnTo>
                    <a:pt x="659" y="93"/>
                  </a:lnTo>
                  <a:lnTo>
                    <a:pt x="661" y="93"/>
                  </a:lnTo>
                  <a:lnTo>
                    <a:pt x="663" y="93"/>
                  </a:lnTo>
                  <a:lnTo>
                    <a:pt x="666" y="93"/>
                  </a:lnTo>
                  <a:lnTo>
                    <a:pt x="667" y="93"/>
                  </a:lnTo>
                  <a:lnTo>
                    <a:pt x="670" y="93"/>
                  </a:lnTo>
                  <a:lnTo>
                    <a:pt x="671" y="93"/>
                  </a:lnTo>
                  <a:lnTo>
                    <a:pt x="673" y="93"/>
                  </a:lnTo>
                  <a:lnTo>
                    <a:pt x="676" y="93"/>
                  </a:lnTo>
                  <a:lnTo>
                    <a:pt x="677" y="93"/>
                  </a:lnTo>
                  <a:lnTo>
                    <a:pt x="680" y="93"/>
                  </a:lnTo>
                  <a:lnTo>
                    <a:pt x="681" y="93"/>
                  </a:lnTo>
                  <a:lnTo>
                    <a:pt x="684" y="93"/>
                  </a:lnTo>
                  <a:lnTo>
                    <a:pt x="686" y="93"/>
                  </a:lnTo>
                  <a:lnTo>
                    <a:pt x="688" y="94"/>
                  </a:lnTo>
                  <a:lnTo>
                    <a:pt x="690" y="94"/>
                  </a:lnTo>
                  <a:lnTo>
                    <a:pt x="694" y="96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00" y="98"/>
                  </a:lnTo>
                  <a:lnTo>
                    <a:pt x="702" y="98"/>
                  </a:lnTo>
                  <a:lnTo>
                    <a:pt x="704" y="97"/>
                  </a:lnTo>
                  <a:lnTo>
                    <a:pt x="704" y="96"/>
                  </a:lnTo>
                  <a:lnTo>
                    <a:pt x="705" y="93"/>
                  </a:lnTo>
                  <a:lnTo>
                    <a:pt x="705" y="92"/>
                  </a:lnTo>
                  <a:lnTo>
                    <a:pt x="705" y="89"/>
                  </a:lnTo>
                  <a:lnTo>
                    <a:pt x="707" y="88"/>
                  </a:lnTo>
                  <a:lnTo>
                    <a:pt x="707" y="86"/>
                  </a:lnTo>
                  <a:lnTo>
                    <a:pt x="707" y="84"/>
                  </a:lnTo>
                  <a:lnTo>
                    <a:pt x="707" y="83"/>
                  </a:lnTo>
                  <a:lnTo>
                    <a:pt x="707" y="80"/>
                  </a:lnTo>
                  <a:lnTo>
                    <a:pt x="707" y="79"/>
                  </a:lnTo>
                  <a:lnTo>
                    <a:pt x="707" y="77"/>
                  </a:lnTo>
                  <a:lnTo>
                    <a:pt x="707" y="75"/>
                  </a:lnTo>
                  <a:lnTo>
                    <a:pt x="707" y="72"/>
                  </a:lnTo>
                  <a:lnTo>
                    <a:pt x="707" y="71"/>
                  </a:lnTo>
                  <a:lnTo>
                    <a:pt x="708" y="68"/>
                  </a:lnTo>
                  <a:lnTo>
                    <a:pt x="710" y="67"/>
                  </a:lnTo>
                  <a:lnTo>
                    <a:pt x="710" y="66"/>
                  </a:lnTo>
                  <a:lnTo>
                    <a:pt x="712" y="64"/>
                  </a:lnTo>
                  <a:lnTo>
                    <a:pt x="714" y="64"/>
                  </a:lnTo>
                  <a:lnTo>
                    <a:pt x="717" y="64"/>
                  </a:lnTo>
                  <a:lnTo>
                    <a:pt x="718" y="63"/>
                  </a:lnTo>
                  <a:lnTo>
                    <a:pt x="719" y="63"/>
                  </a:lnTo>
                  <a:lnTo>
                    <a:pt x="722" y="62"/>
                  </a:lnTo>
                  <a:lnTo>
                    <a:pt x="724" y="62"/>
                  </a:lnTo>
                  <a:lnTo>
                    <a:pt x="725" y="60"/>
                  </a:lnTo>
                  <a:lnTo>
                    <a:pt x="728" y="60"/>
                  </a:lnTo>
                  <a:lnTo>
                    <a:pt x="731" y="59"/>
                  </a:lnTo>
                  <a:lnTo>
                    <a:pt x="732" y="59"/>
                  </a:lnTo>
                  <a:lnTo>
                    <a:pt x="738" y="59"/>
                  </a:lnTo>
                  <a:lnTo>
                    <a:pt x="738" y="55"/>
                  </a:lnTo>
                  <a:lnTo>
                    <a:pt x="742" y="56"/>
                  </a:lnTo>
                  <a:lnTo>
                    <a:pt x="745" y="55"/>
                  </a:lnTo>
                  <a:lnTo>
                    <a:pt x="746" y="55"/>
                  </a:lnTo>
                  <a:lnTo>
                    <a:pt x="748" y="55"/>
                  </a:lnTo>
                  <a:lnTo>
                    <a:pt x="751" y="55"/>
                  </a:lnTo>
                  <a:lnTo>
                    <a:pt x="752" y="56"/>
                  </a:lnTo>
                  <a:lnTo>
                    <a:pt x="753" y="58"/>
                  </a:lnTo>
                  <a:lnTo>
                    <a:pt x="755" y="58"/>
                  </a:lnTo>
                  <a:lnTo>
                    <a:pt x="758" y="59"/>
                  </a:lnTo>
                  <a:lnTo>
                    <a:pt x="759" y="60"/>
                  </a:lnTo>
                  <a:lnTo>
                    <a:pt x="760" y="60"/>
                  </a:lnTo>
                  <a:lnTo>
                    <a:pt x="762" y="62"/>
                  </a:lnTo>
                  <a:lnTo>
                    <a:pt x="765" y="64"/>
                  </a:lnTo>
                  <a:lnTo>
                    <a:pt x="768" y="63"/>
                  </a:lnTo>
                  <a:lnTo>
                    <a:pt x="770" y="63"/>
                  </a:lnTo>
                  <a:lnTo>
                    <a:pt x="772" y="62"/>
                  </a:lnTo>
                  <a:lnTo>
                    <a:pt x="773" y="62"/>
                  </a:lnTo>
                  <a:lnTo>
                    <a:pt x="776" y="62"/>
                  </a:lnTo>
                  <a:lnTo>
                    <a:pt x="777" y="60"/>
                  </a:lnTo>
                  <a:lnTo>
                    <a:pt x="780" y="60"/>
                  </a:lnTo>
                  <a:lnTo>
                    <a:pt x="780" y="59"/>
                  </a:lnTo>
                  <a:lnTo>
                    <a:pt x="782" y="58"/>
                  </a:lnTo>
                  <a:lnTo>
                    <a:pt x="783" y="56"/>
                  </a:lnTo>
                  <a:lnTo>
                    <a:pt x="784" y="54"/>
                  </a:lnTo>
                  <a:lnTo>
                    <a:pt x="786" y="52"/>
                  </a:lnTo>
                  <a:lnTo>
                    <a:pt x="786" y="51"/>
                  </a:lnTo>
                  <a:lnTo>
                    <a:pt x="787" y="50"/>
                  </a:lnTo>
                  <a:lnTo>
                    <a:pt x="789" y="48"/>
                  </a:lnTo>
                  <a:lnTo>
                    <a:pt x="790" y="47"/>
                  </a:lnTo>
                  <a:lnTo>
                    <a:pt x="792" y="45"/>
                  </a:lnTo>
                  <a:lnTo>
                    <a:pt x="793" y="43"/>
                  </a:lnTo>
                  <a:lnTo>
                    <a:pt x="794" y="42"/>
                  </a:lnTo>
                  <a:lnTo>
                    <a:pt x="794" y="41"/>
                  </a:lnTo>
                  <a:lnTo>
                    <a:pt x="796" y="39"/>
                  </a:lnTo>
                  <a:lnTo>
                    <a:pt x="797" y="38"/>
                  </a:lnTo>
                  <a:lnTo>
                    <a:pt x="799" y="35"/>
                  </a:lnTo>
                  <a:lnTo>
                    <a:pt x="800" y="34"/>
                  </a:lnTo>
                  <a:lnTo>
                    <a:pt x="801" y="34"/>
                  </a:lnTo>
                  <a:lnTo>
                    <a:pt x="804" y="34"/>
                  </a:lnTo>
                  <a:lnTo>
                    <a:pt x="806" y="34"/>
                  </a:lnTo>
                  <a:lnTo>
                    <a:pt x="809" y="33"/>
                  </a:lnTo>
                  <a:lnTo>
                    <a:pt x="811" y="33"/>
                  </a:lnTo>
                  <a:lnTo>
                    <a:pt x="813" y="33"/>
                  </a:lnTo>
                  <a:lnTo>
                    <a:pt x="816" y="31"/>
                  </a:lnTo>
                  <a:lnTo>
                    <a:pt x="817" y="31"/>
                  </a:lnTo>
                  <a:lnTo>
                    <a:pt x="820" y="31"/>
                  </a:lnTo>
                  <a:lnTo>
                    <a:pt x="821" y="30"/>
                  </a:lnTo>
                  <a:lnTo>
                    <a:pt x="823" y="29"/>
                  </a:lnTo>
                  <a:lnTo>
                    <a:pt x="824" y="29"/>
                  </a:lnTo>
                  <a:lnTo>
                    <a:pt x="825" y="28"/>
                  </a:lnTo>
                  <a:lnTo>
                    <a:pt x="827" y="26"/>
                  </a:lnTo>
                  <a:lnTo>
                    <a:pt x="827" y="24"/>
                  </a:lnTo>
                  <a:lnTo>
                    <a:pt x="827" y="22"/>
                  </a:lnTo>
                  <a:lnTo>
                    <a:pt x="828" y="20"/>
                  </a:lnTo>
                  <a:lnTo>
                    <a:pt x="828" y="18"/>
                  </a:lnTo>
                  <a:lnTo>
                    <a:pt x="828" y="17"/>
                  </a:lnTo>
                  <a:lnTo>
                    <a:pt x="828" y="16"/>
                  </a:lnTo>
                  <a:lnTo>
                    <a:pt x="830" y="13"/>
                  </a:lnTo>
                  <a:lnTo>
                    <a:pt x="831" y="13"/>
                  </a:lnTo>
                  <a:lnTo>
                    <a:pt x="833" y="10"/>
                  </a:lnTo>
                  <a:lnTo>
                    <a:pt x="834" y="10"/>
                  </a:lnTo>
                  <a:lnTo>
                    <a:pt x="835" y="8"/>
                  </a:lnTo>
                  <a:lnTo>
                    <a:pt x="837" y="7"/>
                  </a:lnTo>
                  <a:lnTo>
                    <a:pt x="837" y="5"/>
                  </a:lnTo>
                  <a:lnTo>
                    <a:pt x="838" y="4"/>
                  </a:lnTo>
                  <a:lnTo>
                    <a:pt x="841" y="0"/>
                  </a:lnTo>
                  <a:lnTo>
                    <a:pt x="844" y="1"/>
                  </a:lnTo>
                  <a:lnTo>
                    <a:pt x="847" y="3"/>
                  </a:lnTo>
                  <a:lnTo>
                    <a:pt x="850" y="3"/>
                  </a:lnTo>
                  <a:lnTo>
                    <a:pt x="854" y="4"/>
                  </a:lnTo>
                  <a:lnTo>
                    <a:pt x="858" y="5"/>
                  </a:lnTo>
                  <a:lnTo>
                    <a:pt x="862" y="7"/>
                  </a:lnTo>
                  <a:lnTo>
                    <a:pt x="865" y="9"/>
                  </a:lnTo>
                  <a:lnTo>
                    <a:pt x="869" y="10"/>
                  </a:lnTo>
                  <a:lnTo>
                    <a:pt x="871" y="12"/>
                  </a:lnTo>
                  <a:lnTo>
                    <a:pt x="874" y="13"/>
                  </a:lnTo>
                  <a:lnTo>
                    <a:pt x="881" y="16"/>
                  </a:lnTo>
                  <a:lnTo>
                    <a:pt x="886" y="18"/>
                  </a:lnTo>
                  <a:lnTo>
                    <a:pt x="891" y="20"/>
                  </a:lnTo>
                  <a:lnTo>
                    <a:pt x="895" y="20"/>
                  </a:lnTo>
                  <a:lnTo>
                    <a:pt x="900" y="20"/>
                  </a:lnTo>
                  <a:lnTo>
                    <a:pt x="903" y="24"/>
                  </a:lnTo>
                  <a:lnTo>
                    <a:pt x="905" y="25"/>
                  </a:lnTo>
                  <a:lnTo>
                    <a:pt x="906" y="25"/>
                  </a:lnTo>
                  <a:lnTo>
                    <a:pt x="909" y="26"/>
                  </a:lnTo>
                  <a:lnTo>
                    <a:pt x="912" y="26"/>
                  </a:lnTo>
                  <a:lnTo>
                    <a:pt x="913" y="28"/>
                  </a:lnTo>
                  <a:lnTo>
                    <a:pt x="915" y="28"/>
                  </a:lnTo>
                  <a:lnTo>
                    <a:pt x="917" y="29"/>
                  </a:lnTo>
                  <a:lnTo>
                    <a:pt x="919" y="29"/>
                  </a:lnTo>
                  <a:lnTo>
                    <a:pt x="920" y="30"/>
                  </a:lnTo>
                  <a:lnTo>
                    <a:pt x="922" y="30"/>
                  </a:lnTo>
                  <a:lnTo>
                    <a:pt x="924" y="31"/>
                  </a:lnTo>
                  <a:lnTo>
                    <a:pt x="926" y="31"/>
                  </a:lnTo>
                  <a:lnTo>
                    <a:pt x="929" y="33"/>
                  </a:lnTo>
                  <a:lnTo>
                    <a:pt x="933" y="34"/>
                  </a:lnTo>
                  <a:lnTo>
                    <a:pt x="936" y="34"/>
                  </a:lnTo>
                  <a:lnTo>
                    <a:pt x="937" y="34"/>
                  </a:lnTo>
                  <a:lnTo>
                    <a:pt x="940" y="35"/>
                  </a:lnTo>
                  <a:lnTo>
                    <a:pt x="941" y="35"/>
                  </a:lnTo>
                  <a:lnTo>
                    <a:pt x="944" y="35"/>
                  </a:lnTo>
                  <a:lnTo>
                    <a:pt x="946" y="37"/>
                  </a:lnTo>
                  <a:lnTo>
                    <a:pt x="948" y="37"/>
                  </a:lnTo>
                  <a:lnTo>
                    <a:pt x="950" y="37"/>
                  </a:lnTo>
                  <a:lnTo>
                    <a:pt x="953" y="38"/>
                  </a:lnTo>
                  <a:lnTo>
                    <a:pt x="954" y="38"/>
                  </a:lnTo>
                  <a:lnTo>
                    <a:pt x="957" y="38"/>
                  </a:lnTo>
                  <a:lnTo>
                    <a:pt x="958" y="38"/>
                  </a:lnTo>
                  <a:lnTo>
                    <a:pt x="960" y="39"/>
                  </a:lnTo>
                  <a:lnTo>
                    <a:pt x="963" y="39"/>
                  </a:lnTo>
                  <a:lnTo>
                    <a:pt x="964" y="39"/>
                  </a:lnTo>
                  <a:lnTo>
                    <a:pt x="965" y="41"/>
                  </a:lnTo>
                  <a:lnTo>
                    <a:pt x="968" y="41"/>
                  </a:lnTo>
                  <a:lnTo>
                    <a:pt x="971" y="41"/>
                  </a:lnTo>
                  <a:lnTo>
                    <a:pt x="973" y="41"/>
                  </a:lnTo>
                  <a:lnTo>
                    <a:pt x="975" y="41"/>
                  </a:lnTo>
                  <a:lnTo>
                    <a:pt x="977" y="41"/>
                  </a:lnTo>
                  <a:lnTo>
                    <a:pt x="980" y="41"/>
                  </a:lnTo>
                  <a:lnTo>
                    <a:pt x="981" y="41"/>
                  </a:lnTo>
                  <a:lnTo>
                    <a:pt x="984" y="41"/>
                  </a:lnTo>
                  <a:lnTo>
                    <a:pt x="987" y="41"/>
                  </a:lnTo>
                  <a:lnTo>
                    <a:pt x="988" y="41"/>
                  </a:lnTo>
                  <a:lnTo>
                    <a:pt x="991" y="42"/>
                  </a:lnTo>
                  <a:lnTo>
                    <a:pt x="992" y="42"/>
                  </a:lnTo>
                  <a:lnTo>
                    <a:pt x="994" y="42"/>
                  </a:lnTo>
                  <a:lnTo>
                    <a:pt x="997" y="42"/>
                  </a:lnTo>
                  <a:lnTo>
                    <a:pt x="998" y="42"/>
                  </a:lnTo>
                  <a:lnTo>
                    <a:pt x="1001" y="42"/>
                  </a:lnTo>
                  <a:lnTo>
                    <a:pt x="1002" y="42"/>
                  </a:lnTo>
                  <a:lnTo>
                    <a:pt x="1005" y="42"/>
                  </a:lnTo>
                  <a:lnTo>
                    <a:pt x="1006" y="43"/>
                  </a:lnTo>
                  <a:lnTo>
                    <a:pt x="1009" y="43"/>
                  </a:lnTo>
                  <a:lnTo>
                    <a:pt x="1011" y="43"/>
                  </a:lnTo>
                  <a:lnTo>
                    <a:pt x="1014" y="43"/>
                  </a:lnTo>
                  <a:lnTo>
                    <a:pt x="1015" y="43"/>
                  </a:lnTo>
                  <a:lnTo>
                    <a:pt x="1016" y="45"/>
                  </a:lnTo>
                  <a:lnTo>
                    <a:pt x="1019" y="45"/>
                  </a:lnTo>
                  <a:lnTo>
                    <a:pt x="1022" y="45"/>
                  </a:lnTo>
                  <a:lnTo>
                    <a:pt x="1023" y="45"/>
                  </a:lnTo>
                  <a:lnTo>
                    <a:pt x="1025" y="45"/>
                  </a:lnTo>
                  <a:lnTo>
                    <a:pt x="1028" y="46"/>
                  </a:lnTo>
                  <a:lnTo>
                    <a:pt x="1030" y="46"/>
                  </a:lnTo>
                  <a:lnTo>
                    <a:pt x="1032" y="46"/>
                  </a:lnTo>
                  <a:lnTo>
                    <a:pt x="1033" y="46"/>
                  </a:lnTo>
                  <a:lnTo>
                    <a:pt x="1036" y="46"/>
                  </a:lnTo>
                  <a:lnTo>
                    <a:pt x="1039" y="47"/>
                  </a:lnTo>
                  <a:lnTo>
                    <a:pt x="1040" y="47"/>
                  </a:lnTo>
                  <a:lnTo>
                    <a:pt x="1043" y="47"/>
                  </a:lnTo>
                  <a:lnTo>
                    <a:pt x="1045" y="47"/>
                  </a:lnTo>
                  <a:lnTo>
                    <a:pt x="1047" y="47"/>
                  </a:lnTo>
                  <a:lnTo>
                    <a:pt x="1049" y="47"/>
                  </a:lnTo>
                  <a:lnTo>
                    <a:pt x="1052" y="47"/>
                  </a:lnTo>
                  <a:lnTo>
                    <a:pt x="1053" y="47"/>
                  </a:lnTo>
                  <a:lnTo>
                    <a:pt x="1056" y="47"/>
                  </a:lnTo>
                  <a:lnTo>
                    <a:pt x="1057" y="47"/>
                  </a:lnTo>
                  <a:lnTo>
                    <a:pt x="1059" y="46"/>
                  </a:lnTo>
                  <a:lnTo>
                    <a:pt x="1062" y="45"/>
                  </a:lnTo>
                  <a:lnTo>
                    <a:pt x="1063" y="45"/>
                  </a:lnTo>
                  <a:lnTo>
                    <a:pt x="1064" y="43"/>
                  </a:lnTo>
                  <a:lnTo>
                    <a:pt x="1067" y="43"/>
                  </a:lnTo>
                  <a:lnTo>
                    <a:pt x="1069" y="42"/>
                  </a:lnTo>
                  <a:lnTo>
                    <a:pt x="1070" y="42"/>
                  </a:lnTo>
                  <a:lnTo>
                    <a:pt x="1073" y="41"/>
                  </a:lnTo>
                  <a:lnTo>
                    <a:pt x="1074" y="41"/>
                  </a:lnTo>
                  <a:lnTo>
                    <a:pt x="1076" y="39"/>
                  </a:lnTo>
                  <a:lnTo>
                    <a:pt x="1077" y="39"/>
                  </a:lnTo>
                  <a:lnTo>
                    <a:pt x="1080" y="38"/>
                  </a:lnTo>
                  <a:lnTo>
                    <a:pt x="1081" y="38"/>
                  </a:lnTo>
                  <a:lnTo>
                    <a:pt x="1083" y="37"/>
                  </a:lnTo>
                  <a:lnTo>
                    <a:pt x="1086" y="37"/>
                  </a:lnTo>
                  <a:lnTo>
                    <a:pt x="1087" y="35"/>
                  </a:lnTo>
                  <a:lnTo>
                    <a:pt x="1088" y="35"/>
                  </a:lnTo>
                  <a:lnTo>
                    <a:pt x="1091" y="34"/>
                  </a:lnTo>
                  <a:lnTo>
                    <a:pt x="1093" y="34"/>
                  </a:lnTo>
                  <a:lnTo>
                    <a:pt x="1096" y="33"/>
                  </a:lnTo>
                  <a:lnTo>
                    <a:pt x="1097" y="33"/>
                  </a:lnTo>
                  <a:lnTo>
                    <a:pt x="1098" y="31"/>
                  </a:lnTo>
                  <a:lnTo>
                    <a:pt x="1101" y="31"/>
                  </a:lnTo>
                  <a:lnTo>
                    <a:pt x="1103" y="30"/>
                  </a:lnTo>
                  <a:lnTo>
                    <a:pt x="1104" y="30"/>
                  </a:lnTo>
                  <a:lnTo>
                    <a:pt x="1108" y="29"/>
                  </a:lnTo>
                  <a:lnTo>
                    <a:pt x="1112" y="26"/>
                  </a:lnTo>
                  <a:lnTo>
                    <a:pt x="1114" y="25"/>
                  </a:lnTo>
                  <a:lnTo>
                    <a:pt x="1115" y="24"/>
                  </a:lnTo>
                  <a:lnTo>
                    <a:pt x="1118" y="22"/>
                  </a:lnTo>
                  <a:lnTo>
                    <a:pt x="1120" y="21"/>
                  </a:lnTo>
                  <a:lnTo>
                    <a:pt x="1121" y="20"/>
                  </a:lnTo>
                  <a:lnTo>
                    <a:pt x="1121" y="17"/>
                  </a:lnTo>
                  <a:lnTo>
                    <a:pt x="1124" y="17"/>
                  </a:lnTo>
                  <a:lnTo>
                    <a:pt x="1125" y="16"/>
                  </a:lnTo>
                  <a:lnTo>
                    <a:pt x="1128" y="16"/>
                  </a:lnTo>
                  <a:lnTo>
                    <a:pt x="1129" y="16"/>
                  </a:lnTo>
                  <a:lnTo>
                    <a:pt x="1132" y="16"/>
                  </a:lnTo>
                  <a:lnTo>
                    <a:pt x="1134" y="14"/>
                  </a:lnTo>
                  <a:lnTo>
                    <a:pt x="1137" y="14"/>
                  </a:lnTo>
                  <a:lnTo>
                    <a:pt x="1138" y="14"/>
                  </a:lnTo>
                  <a:lnTo>
                    <a:pt x="1141" y="14"/>
                  </a:lnTo>
                  <a:lnTo>
                    <a:pt x="1142" y="13"/>
                  </a:lnTo>
                  <a:lnTo>
                    <a:pt x="1145" y="13"/>
                  </a:lnTo>
                  <a:lnTo>
                    <a:pt x="1145" y="9"/>
                  </a:lnTo>
                  <a:lnTo>
                    <a:pt x="1146" y="8"/>
                  </a:lnTo>
                  <a:lnTo>
                    <a:pt x="1148" y="8"/>
                  </a:lnTo>
                  <a:lnTo>
                    <a:pt x="1151" y="7"/>
                  </a:lnTo>
                  <a:lnTo>
                    <a:pt x="1152" y="7"/>
                  </a:lnTo>
                  <a:lnTo>
                    <a:pt x="1153" y="7"/>
                  </a:lnTo>
                  <a:lnTo>
                    <a:pt x="1156" y="7"/>
                  </a:lnTo>
                  <a:lnTo>
                    <a:pt x="1158" y="5"/>
                  </a:lnTo>
                  <a:lnTo>
                    <a:pt x="1159" y="7"/>
                  </a:lnTo>
                  <a:lnTo>
                    <a:pt x="1161" y="10"/>
                  </a:lnTo>
                  <a:lnTo>
                    <a:pt x="1161" y="14"/>
                  </a:lnTo>
                  <a:lnTo>
                    <a:pt x="1161" y="16"/>
                  </a:lnTo>
                  <a:lnTo>
                    <a:pt x="1161" y="17"/>
                  </a:lnTo>
                  <a:lnTo>
                    <a:pt x="1162" y="18"/>
                  </a:lnTo>
                  <a:lnTo>
                    <a:pt x="1162" y="21"/>
                  </a:lnTo>
                  <a:lnTo>
                    <a:pt x="1162" y="22"/>
                  </a:lnTo>
                  <a:lnTo>
                    <a:pt x="1162" y="24"/>
                  </a:lnTo>
                  <a:lnTo>
                    <a:pt x="1162" y="25"/>
                  </a:lnTo>
                  <a:lnTo>
                    <a:pt x="1162" y="26"/>
                  </a:lnTo>
                  <a:lnTo>
                    <a:pt x="1163" y="29"/>
                  </a:lnTo>
                  <a:lnTo>
                    <a:pt x="1163" y="30"/>
                  </a:lnTo>
                  <a:lnTo>
                    <a:pt x="1162" y="34"/>
                  </a:lnTo>
                  <a:lnTo>
                    <a:pt x="1158" y="34"/>
                  </a:lnTo>
                  <a:lnTo>
                    <a:pt x="1153" y="34"/>
                  </a:lnTo>
                  <a:lnTo>
                    <a:pt x="1149" y="35"/>
                  </a:lnTo>
                  <a:lnTo>
                    <a:pt x="1146" y="37"/>
                  </a:lnTo>
                  <a:lnTo>
                    <a:pt x="1145" y="37"/>
                  </a:lnTo>
                  <a:lnTo>
                    <a:pt x="1142" y="37"/>
                  </a:lnTo>
                  <a:lnTo>
                    <a:pt x="1139" y="39"/>
                  </a:lnTo>
                  <a:lnTo>
                    <a:pt x="1137" y="41"/>
                  </a:lnTo>
                  <a:lnTo>
                    <a:pt x="1134" y="41"/>
                  </a:lnTo>
                  <a:lnTo>
                    <a:pt x="1132" y="45"/>
                  </a:lnTo>
                  <a:lnTo>
                    <a:pt x="1132" y="46"/>
                  </a:lnTo>
                  <a:lnTo>
                    <a:pt x="1132" y="48"/>
                  </a:lnTo>
                  <a:lnTo>
                    <a:pt x="1132" y="50"/>
                  </a:lnTo>
                  <a:lnTo>
                    <a:pt x="1131" y="52"/>
                  </a:lnTo>
                  <a:lnTo>
                    <a:pt x="1131" y="54"/>
                  </a:lnTo>
                  <a:lnTo>
                    <a:pt x="1131" y="55"/>
                  </a:lnTo>
                  <a:lnTo>
                    <a:pt x="1131" y="58"/>
                  </a:lnTo>
                  <a:lnTo>
                    <a:pt x="1131" y="59"/>
                  </a:lnTo>
                  <a:lnTo>
                    <a:pt x="1131" y="62"/>
                  </a:lnTo>
                  <a:lnTo>
                    <a:pt x="1129" y="63"/>
                  </a:lnTo>
                  <a:lnTo>
                    <a:pt x="1129" y="66"/>
                  </a:lnTo>
                  <a:lnTo>
                    <a:pt x="1129" y="67"/>
                  </a:lnTo>
                  <a:lnTo>
                    <a:pt x="1129" y="68"/>
                  </a:lnTo>
                  <a:lnTo>
                    <a:pt x="1128" y="72"/>
                  </a:lnTo>
                  <a:lnTo>
                    <a:pt x="1128" y="73"/>
                  </a:lnTo>
                  <a:lnTo>
                    <a:pt x="1128" y="76"/>
                  </a:lnTo>
                  <a:lnTo>
                    <a:pt x="1128" y="77"/>
                  </a:lnTo>
                  <a:lnTo>
                    <a:pt x="1128" y="79"/>
                  </a:lnTo>
                  <a:lnTo>
                    <a:pt x="1127" y="80"/>
                  </a:lnTo>
                  <a:lnTo>
                    <a:pt x="1127" y="83"/>
                  </a:lnTo>
                  <a:lnTo>
                    <a:pt x="1127" y="84"/>
                  </a:lnTo>
                  <a:lnTo>
                    <a:pt x="1127" y="86"/>
                  </a:lnTo>
                  <a:lnTo>
                    <a:pt x="1125" y="88"/>
                  </a:lnTo>
                  <a:lnTo>
                    <a:pt x="1125" y="90"/>
                  </a:lnTo>
                  <a:lnTo>
                    <a:pt x="1125" y="92"/>
                  </a:lnTo>
                  <a:lnTo>
                    <a:pt x="1125" y="94"/>
                  </a:lnTo>
                  <a:lnTo>
                    <a:pt x="1125" y="96"/>
                  </a:lnTo>
                  <a:lnTo>
                    <a:pt x="1124" y="97"/>
                  </a:lnTo>
                  <a:lnTo>
                    <a:pt x="1124" y="100"/>
                  </a:lnTo>
                  <a:lnTo>
                    <a:pt x="1124" y="101"/>
                  </a:lnTo>
                  <a:lnTo>
                    <a:pt x="1124" y="104"/>
                  </a:lnTo>
                  <a:lnTo>
                    <a:pt x="1124" y="105"/>
                  </a:lnTo>
                  <a:lnTo>
                    <a:pt x="1125" y="107"/>
                  </a:lnTo>
                  <a:lnTo>
                    <a:pt x="1118" y="111"/>
                  </a:lnTo>
                  <a:lnTo>
                    <a:pt x="1122" y="114"/>
                  </a:lnTo>
                  <a:lnTo>
                    <a:pt x="1124" y="115"/>
                  </a:lnTo>
                  <a:lnTo>
                    <a:pt x="1125" y="117"/>
                  </a:lnTo>
                  <a:lnTo>
                    <a:pt x="1125" y="119"/>
                  </a:lnTo>
                  <a:lnTo>
                    <a:pt x="1127" y="121"/>
                  </a:lnTo>
                  <a:lnTo>
                    <a:pt x="1127" y="122"/>
                  </a:lnTo>
                  <a:lnTo>
                    <a:pt x="1127" y="124"/>
                  </a:lnTo>
                  <a:lnTo>
                    <a:pt x="1128" y="127"/>
                  </a:lnTo>
                  <a:lnTo>
                    <a:pt x="1128" y="130"/>
                  </a:lnTo>
                  <a:lnTo>
                    <a:pt x="1128" y="132"/>
                  </a:lnTo>
                  <a:lnTo>
                    <a:pt x="1128" y="135"/>
                  </a:lnTo>
                  <a:lnTo>
                    <a:pt x="1128" y="136"/>
                  </a:lnTo>
                  <a:lnTo>
                    <a:pt x="1129" y="138"/>
                  </a:lnTo>
                  <a:lnTo>
                    <a:pt x="1129" y="139"/>
                  </a:lnTo>
                  <a:lnTo>
                    <a:pt x="1129" y="143"/>
                  </a:lnTo>
                  <a:lnTo>
                    <a:pt x="1128" y="145"/>
                  </a:lnTo>
                  <a:lnTo>
                    <a:pt x="1127" y="149"/>
                  </a:lnTo>
                  <a:lnTo>
                    <a:pt x="1125" y="151"/>
                  </a:lnTo>
                  <a:lnTo>
                    <a:pt x="1124" y="152"/>
                  </a:lnTo>
                  <a:lnTo>
                    <a:pt x="1122" y="155"/>
                  </a:lnTo>
                  <a:lnTo>
                    <a:pt x="1122" y="156"/>
                  </a:lnTo>
                  <a:lnTo>
                    <a:pt x="1121" y="157"/>
                  </a:lnTo>
                  <a:lnTo>
                    <a:pt x="1120" y="159"/>
                  </a:lnTo>
                  <a:lnTo>
                    <a:pt x="1118" y="160"/>
                  </a:lnTo>
                  <a:lnTo>
                    <a:pt x="1117" y="161"/>
                  </a:lnTo>
                  <a:lnTo>
                    <a:pt x="1115" y="162"/>
                  </a:lnTo>
                  <a:lnTo>
                    <a:pt x="1114" y="164"/>
                  </a:lnTo>
                  <a:lnTo>
                    <a:pt x="1111" y="164"/>
                  </a:lnTo>
                  <a:lnTo>
                    <a:pt x="1110" y="165"/>
                  </a:lnTo>
                  <a:lnTo>
                    <a:pt x="1108" y="166"/>
                  </a:lnTo>
                  <a:lnTo>
                    <a:pt x="1107" y="168"/>
                  </a:lnTo>
                  <a:lnTo>
                    <a:pt x="1104" y="168"/>
                  </a:lnTo>
                  <a:lnTo>
                    <a:pt x="1103" y="169"/>
                  </a:lnTo>
                  <a:lnTo>
                    <a:pt x="1101" y="170"/>
                  </a:lnTo>
                  <a:lnTo>
                    <a:pt x="1100" y="172"/>
                  </a:lnTo>
                  <a:lnTo>
                    <a:pt x="1100" y="173"/>
                  </a:lnTo>
                  <a:lnTo>
                    <a:pt x="1100" y="176"/>
                  </a:lnTo>
                  <a:lnTo>
                    <a:pt x="1100" y="177"/>
                  </a:lnTo>
                  <a:lnTo>
                    <a:pt x="1103" y="178"/>
                  </a:lnTo>
                  <a:lnTo>
                    <a:pt x="1098" y="182"/>
                  </a:lnTo>
                  <a:lnTo>
                    <a:pt x="1100" y="185"/>
                  </a:lnTo>
                  <a:lnTo>
                    <a:pt x="1101" y="186"/>
                  </a:lnTo>
                  <a:lnTo>
                    <a:pt x="1103" y="186"/>
                  </a:lnTo>
                  <a:lnTo>
                    <a:pt x="1105" y="186"/>
                  </a:lnTo>
                  <a:lnTo>
                    <a:pt x="1107" y="187"/>
                  </a:lnTo>
                  <a:lnTo>
                    <a:pt x="1110" y="187"/>
                  </a:lnTo>
                  <a:lnTo>
                    <a:pt x="1111" y="187"/>
                  </a:lnTo>
                  <a:lnTo>
                    <a:pt x="1114" y="187"/>
                  </a:lnTo>
                  <a:lnTo>
                    <a:pt x="1115" y="187"/>
                  </a:lnTo>
                  <a:lnTo>
                    <a:pt x="1117" y="187"/>
                  </a:lnTo>
                  <a:lnTo>
                    <a:pt x="1120" y="189"/>
                  </a:lnTo>
                  <a:lnTo>
                    <a:pt x="1121" y="189"/>
                  </a:lnTo>
                  <a:lnTo>
                    <a:pt x="1124" y="189"/>
                  </a:lnTo>
                  <a:lnTo>
                    <a:pt x="1125" y="189"/>
                  </a:lnTo>
                  <a:lnTo>
                    <a:pt x="1127" y="190"/>
                  </a:lnTo>
                  <a:lnTo>
                    <a:pt x="1129" y="190"/>
                  </a:lnTo>
                  <a:lnTo>
                    <a:pt x="1131" y="191"/>
                  </a:lnTo>
                  <a:lnTo>
                    <a:pt x="1134" y="191"/>
                  </a:lnTo>
                  <a:lnTo>
                    <a:pt x="1135" y="193"/>
                  </a:lnTo>
                  <a:lnTo>
                    <a:pt x="1137" y="194"/>
                  </a:lnTo>
                  <a:lnTo>
                    <a:pt x="1138" y="195"/>
                  </a:lnTo>
                  <a:lnTo>
                    <a:pt x="1138" y="197"/>
                  </a:lnTo>
                  <a:lnTo>
                    <a:pt x="1139" y="198"/>
                  </a:lnTo>
                  <a:lnTo>
                    <a:pt x="1141" y="199"/>
                  </a:lnTo>
                  <a:lnTo>
                    <a:pt x="1141" y="202"/>
                  </a:lnTo>
                  <a:lnTo>
                    <a:pt x="1141" y="203"/>
                  </a:lnTo>
                  <a:lnTo>
                    <a:pt x="1142" y="204"/>
                  </a:lnTo>
                  <a:lnTo>
                    <a:pt x="1142" y="207"/>
                  </a:lnTo>
                  <a:lnTo>
                    <a:pt x="1142" y="208"/>
                  </a:lnTo>
                  <a:lnTo>
                    <a:pt x="1144" y="211"/>
                  </a:lnTo>
                  <a:lnTo>
                    <a:pt x="1144" y="212"/>
                  </a:lnTo>
                  <a:lnTo>
                    <a:pt x="1144" y="214"/>
                  </a:lnTo>
                  <a:lnTo>
                    <a:pt x="1144" y="216"/>
                  </a:lnTo>
                  <a:lnTo>
                    <a:pt x="1145" y="219"/>
                  </a:lnTo>
                  <a:lnTo>
                    <a:pt x="1144" y="220"/>
                  </a:lnTo>
                  <a:lnTo>
                    <a:pt x="1142" y="221"/>
                  </a:lnTo>
                  <a:lnTo>
                    <a:pt x="1139" y="224"/>
                  </a:lnTo>
                  <a:lnTo>
                    <a:pt x="1137" y="225"/>
                  </a:lnTo>
                  <a:lnTo>
                    <a:pt x="1132" y="225"/>
                  </a:lnTo>
                  <a:lnTo>
                    <a:pt x="1129" y="224"/>
                  </a:lnTo>
                  <a:lnTo>
                    <a:pt x="1124" y="223"/>
                  </a:lnTo>
                  <a:lnTo>
                    <a:pt x="1121" y="221"/>
                  </a:lnTo>
                  <a:lnTo>
                    <a:pt x="1117" y="221"/>
                  </a:lnTo>
                  <a:lnTo>
                    <a:pt x="1114" y="221"/>
                  </a:lnTo>
                  <a:lnTo>
                    <a:pt x="1111" y="217"/>
                  </a:lnTo>
                  <a:lnTo>
                    <a:pt x="1108" y="217"/>
                  </a:lnTo>
                  <a:lnTo>
                    <a:pt x="1107" y="216"/>
                  </a:lnTo>
                  <a:lnTo>
                    <a:pt x="1104" y="216"/>
                  </a:lnTo>
                  <a:lnTo>
                    <a:pt x="1103" y="215"/>
                  </a:lnTo>
                  <a:lnTo>
                    <a:pt x="1100" y="215"/>
                  </a:lnTo>
                  <a:lnTo>
                    <a:pt x="1098" y="214"/>
                  </a:lnTo>
                  <a:lnTo>
                    <a:pt x="1097" y="214"/>
                  </a:lnTo>
                  <a:lnTo>
                    <a:pt x="1094" y="214"/>
                  </a:lnTo>
                  <a:lnTo>
                    <a:pt x="1094" y="215"/>
                  </a:lnTo>
                  <a:lnTo>
                    <a:pt x="1094" y="216"/>
                  </a:lnTo>
                  <a:lnTo>
                    <a:pt x="1093" y="219"/>
                  </a:lnTo>
                  <a:lnTo>
                    <a:pt x="1091" y="221"/>
                  </a:lnTo>
                  <a:lnTo>
                    <a:pt x="1094" y="225"/>
                  </a:lnTo>
                  <a:lnTo>
                    <a:pt x="1094" y="228"/>
                  </a:lnTo>
                  <a:lnTo>
                    <a:pt x="1091" y="232"/>
                  </a:lnTo>
                  <a:lnTo>
                    <a:pt x="1097" y="232"/>
                  </a:lnTo>
                  <a:lnTo>
                    <a:pt x="1098" y="233"/>
                  </a:lnTo>
                  <a:lnTo>
                    <a:pt x="1098" y="235"/>
                  </a:lnTo>
                  <a:lnTo>
                    <a:pt x="1100" y="237"/>
                  </a:lnTo>
                  <a:lnTo>
                    <a:pt x="1103" y="238"/>
                  </a:lnTo>
                  <a:lnTo>
                    <a:pt x="1100" y="240"/>
                  </a:lnTo>
                  <a:lnTo>
                    <a:pt x="1103" y="244"/>
                  </a:lnTo>
                  <a:lnTo>
                    <a:pt x="1104" y="245"/>
                  </a:lnTo>
                  <a:lnTo>
                    <a:pt x="1105" y="248"/>
                  </a:lnTo>
                  <a:lnTo>
                    <a:pt x="1107" y="249"/>
                  </a:lnTo>
                  <a:lnTo>
                    <a:pt x="1107" y="250"/>
                  </a:lnTo>
                  <a:lnTo>
                    <a:pt x="1108" y="252"/>
                  </a:lnTo>
                  <a:lnTo>
                    <a:pt x="1110" y="253"/>
                  </a:lnTo>
                  <a:lnTo>
                    <a:pt x="1111" y="255"/>
                  </a:lnTo>
                  <a:lnTo>
                    <a:pt x="1112" y="257"/>
                  </a:lnTo>
                  <a:lnTo>
                    <a:pt x="1114" y="258"/>
                  </a:lnTo>
                  <a:lnTo>
                    <a:pt x="1114" y="259"/>
                  </a:lnTo>
                  <a:lnTo>
                    <a:pt x="1115" y="261"/>
                  </a:lnTo>
                  <a:lnTo>
                    <a:pt x="1117" y="263"/>
                  </a:lnTo>
                  <a:lnTo>
                    <a:pt x="1118" y="265"/>
                  </a:lnTo>
                  <a:lnTo>
                    <a:pt x="1120" y="266"/>
                  </a:lnTo>
                  <a:lnTo>
                    <a:pt x="1121" y="267"/>
                  </a:lnTo>
                  <a:lnTo>
                    <a:pt x="1122" y="269"/>
                  </a:lnTo>
                  <a:lnTo>
                    <a:pt x="1124" y="271"/>
                  </a:lnTo>
                  <a:lnTo>
                    <a:pt x="1124" y="273"/>
                  </a:lnTo>
                  <a:lnTo>
                    <a:pt x="1125" y="274"/>
                  </a:lnTo>
                  <a:lnTo>
                    <a:pt x="1127" y="275"/>
                  </a:lnTo>
                  <a:lnTo>
                    <a:pt x="1128" y="276"/>
                  </a:lnTo>
                  <a:lnTo>
                    <a:pt x="1128" y="278"/>
                  </a:lnTo>
                  <a:lnTo>
                    <a:pt x="1129" y="280"/>
                  </a:lnTo>
                  <a:lnTo>
                    <a:pt x="1131" y="282"/>
                  </a:lnTo>
                  <a:lnTo>
                    <a:pt x="1131" y="283"/>
                  </a:lnTo>
                  <a:lnTo>
                    <a:pt x="1132" y="284"/>
                  </a:lnTo>
                  <a:lnTo>
                    <a:pt x="1132" y="287"/>
                  </a:lnTo>
                  <a:lnTo>
                    <a:pt x="1134" y="288"/>
                  </a:lnTo>
                  <a:lnTo>
                    <a:pt x="1134" y="290"/>
                  </a:lnTo>
                  <a:lnTo>
                    <a:pt x="1135" y="292"/>
                  </a:lnTo>
                  <a:lnTo>
                    <a:pt x="1135" y="293"/>
                  </a:lnTo>
                  <a:lnTo>
                    <a:pt x="1137" y="295"/>
                  </a:lnTo>
                  <a:lnTo>
                    <a:pt x="1138" y="295"/>
                  </a:lnTo>
                  <a:lnTo>
                    <a:pt x="1141" y="296"/>
                  </a:lnTo>
                  <a:lnTo>
                    <a:pt x="1142" y="296"/>
                  </a:lnTo>
                  <a:lnTo>
                    <a:pt x="1144" y="297"/>
                  </a:lnTo>
                  <a:lnTo>
                    <a:pt x="1146" y="297"/>
                  </a:lnTo>
                  <a:lnTo>
                    <a:pt x="1149" y="300"/>
                  </a:lnTo>
                  <a:lnTo>
                    <a:pt x="1149" y="296"/>
                  </a:lnTo>
                  <a:lnTo>
                    <a:pt x="1149" y="295"/>
                  </a:lnTo>
                  <a:lnTo>
                    <a:pt x="1148" y="292"/>
                  </a:lnTo>
                  <a:lnTo>
                    <a:pt x="1148" y="291"/>
                  </a:lnTo>
                  <a:lnTo>
                    <a:pt x="1148" y="290"/>
                  </a:lnTo>
                  <a:lnTo>
                    <a:pt x="1148" y="287"/>
                  </a:lnTo>
                  <a:lnTo>
                    <a:pt x="1148" y="286"/>
                  </a:lnTo>
                  <a:lnTo>
                    <a:pt x="1149" y="284"/>
                  </a:lnTo>
                  <a:lnTo>
                    <a:pt x="1149" y="282"/>
                  </a:lnTo>
                  <a:lnTo>
                    <a:pt x="1149" y="280"/>
                  </a:lnTo>
                  <a:lnTo>
                    <a:pt x="1149" y="278"/>
                  </a:lnTo>
                  <a:lnTo>
                    <a:pt x="1151" y="275"/>
                  </a:lnTo>
                  <a:lnTo>
                    <a:pt x="1151" y="274"/>
                  </a:lnTo>
                  <a:lnTo>
                    <a:pt x="1151" y="273"/>
                  </a:lnTo>
                  <a:lnTo>
                    <a:pt x="1152" y="270"/>
                  </a:lnTo>
                  <a:lnTo>
                    <a:pt x="1152" y="269"/>
                  </a:lnTo>
                  <a:lnTo>
                    <a:pt x="1152" y="267"/>
                  </a:lnTo>
                  <a:lnTo>
                    <a:pt x="1153" y="266"/>
                  </a:lnTo>
                  <a:lnTo>
                    <a:pt x="1155" y="265"/>
                  </a:lnTo>
                  <a:lnTo>
                    <a:pt x="1156" y="263"/>
                  </a:lnTo>
                  <a:lnTo>
                    <a:pt x="1158" y="262"/>
                  </a:lnTo>
                  <a:lnTo>
                    <a:pt x="1159" y="261"/>
                  </a:lnTo>
                  <a:lnTo>
                    <a:pt x="1161" y="259"/>
                  </a:lnTo>
                  <a:lnTo>
                    <a:pt x="1162" y="258"/>
                  </a:lnTo>
                  <a:lnTo>
                    <a:pt x="1163" y="257"/>
                  </a:lnTo>
                  <a:lnTo>
                    <a:pt x="1163" y="255"/>
                  </a:lnTo>
                  <a:lnTo>
                    <a:pt x="1163" y="253"/>
                  </a:lnTo>
                  <a:lnTo>
                    <a:pt x="1163" y="252"/>
                  </a:lnTo>
                  <a:lnTo>
                    <a:pt x="1163" y="250"/>
                  </a:lnTo>
                  <a:lnTo>
                    <a:pt x="1163" y="248"/>
                  </a:lnTo>
                  <a:lnTo>
                    <a:pt x="1162" y="246"/>
                  </a:lnTo>
                  <a:lnTo>
                    <a:pt x="1162" y="245"/>
                  </a:lnTo>
                  <a:lnTo>
                    <a:pt x="1162" y="242"/>
                  </a:lnTo>
                  <a:lnTo>
                    <a:pt x="1165" y="240"/>
                  </a:lnTo>
                  <a:lnTo>
                    <a:pt x="1162" y="238"/>
                  </a:lnTo>
                  <a:lnTo>
                    <a:pt x="1159" y="237"/>
                  </a:lnTo>
                  <a:lnTo>
                    <a:pt x="1162" y="235"/>
                  </a:lnTo>
                  <a:lnTo>
                    <a:pt x="1162" y="233"/>
                  </a:lnTo>
                  <a:lnTo>
                    <a:pt x="1163" y="231"/>
                  </a:lnTo>
                  <a:lnTo>
                    <a:pt x="1163" y="229"/>
                  </a:lnTo>
                  <a:lnTo>
                    <a:pt x="1165" y="228"/>
                  </a:lnTo>
                  <a:lnTo>
                    <a:pt x="1166" y="227"/>
                  </a:lnTo>
                  <a:lnTo>
                    <a:pt x="1168" y="225"/>
                  </a:lnTo>
                  <a:lnTo>
                    <a:pt x="1169" y="224"/>
                  </a:lnTo>
                  <a:lnTo>
                    <a:pt x="1170" y="223"/>
                  </a:lnTo>
                  <a:lnTo>
                    <a:pt x="1173" y="223"/>
                  </a:lnTo>
                  <a:lnTo>
                    <a:pt x="1175" y="223"/>
                  </a:lnTo>
                  <a:lnTo>
                    <a:pt x="1178" y="223"/>
                  </a:lnTo>
                  <a:lnTo>
                    <a:pt x="1179" y="223"/>
                  </a:lnTo>
                  <a:lnTo>
                    <a:pt x="1182" y="224"/>
                  </a:lnTo>
                  <a:lnTo>
                    <a:pt x="1183" y="224"/>
                  </a:lnTo>
                  <a:lnTo>
                    <a:pt x="1186" y="224"/>
                  </a:lnTo>
                  <a:lnTo>
                    <a:pt x="1187" y="224"/>
                  </a:lnTo>
                  <a:lnTo>
                    <a:pt x="1189" y="224"/>
                  </a:lnTo>
                  <a:lnTo>
                    <a:pt x="1192" y="225"/>
                  </a:lnTo>
                  <a:lnTo>
                    <a:pt x="1193" y="227"/>
                  </a:lnTo>
                  <a:lnTo>
                    <a:pt x="1194" y="228"/>
                  </a:lnTo>
                  <a:lnTo>
                    <a:pt x="1196" y="229"/>
                  </a:lnTo>
                  <a:lnTo>
                    <a:pt x="1197" y="231"/>
                  </a:lnTo>
                  <a:lnTo>
                    <a:pt x="1199" y="232"/>
                  </a:lnTo>
                  <a:lnTo>
                    <a:pt x="1200" y="232"/>
                  </a:lnTo>
                  <a:lnTo>
                    <a:pt x="1202" y="233"/>
                  </a:lnTo>
                  <a:lnTo>
                    <a:pt x="1203" y="235"/>
                  </a:lnTo>
                  <a:lnTo>
                    <a:pt x="1206" y="236"/>
                  </a:lnTo>
                  <a:lnTo>
                    <a:pt x="1207" y="237"/>
                  </a:lnTo>
                  <a:lnTo>
                    <a:pt x="1209" y="237"/>
                  </a:lnTo>
                  <a:lnTo>
                    <a:pt x="1210" y="238"/>
                  </a:lnTo>
                  <a:lnTo>
                    <a:pt x="1214" y="238"/>
                  </a:lnTo>
                  <a:lnTo>
                    <a:pt x="1214" y="241"/>
                  </a:lnTo>
                  <a:lnTo>
                    <a:pt x="1217" y="242"/>
                  </a:lnTo>
                  <a:lnTo>
                    <a:pt x="1220" y="242"/>
                  </a:lnTo>
                  <a:lnTo>
                    <a:pt x="1221" y="244"/>
                  </a:lnTo>
                  <a:lnTo>
                    <a:pt x="1224" y="244"/>
                  </a:lnTo>
                  <a:lnTo>
                    <a:pt x="1226" y="244"/>
                  </a:lnTo>
                  <a:lnTo>
                    <a:pt x="1228" y="245"/>
                  </a:lnTo>
                  <a:lnTo>
                    <a:pt x="1230" y="245"/>
                  </a:lnTo>
                  <a:lnTo>
                    <a:pt x="1233" y="246"/>
                  </a:lnTo>
                  <a:lnTo>
                    <a:pt x="1234" y="246"/>
                  </a:lnTo>
                  <a:lnTo>
                    <a:pt x="1237" y="246"/>
                  </a:lnTo>
                  <a:lnTo>
                    <a:pt x="1238" y="248"/>
                  </a:lnTo>
                  <a:lnTo>
                    <a:pt x="1240" y="248"/>
                  </a:lnTo>
                  <a:lnTo>
                    <a:pt x="1243" y="248"/>
                  </a:lnTo>
                  <a:lnTo>
                    <a:pt x="1245" y="248"/>
                  </a:lnTo>
                  <a:lnTo>
                    <a:pt x="1247" y="249"/>
                  </a:lnTo>
                  <a:lnTo>
                    <a:pt x="1250" y="249"/>
                  </a:lnTo>
                  <a:lnTo>
                    <a:pt x="1251" y="249"/>
                  </a:lnTo>
                  <a:lnTo>
                    <a:pt x="1254" y="250"/>
                  </a:lnTo>
                  <a:lnTo>
                    <a:pt x="1255" y="250"/>
                  </a:lnTo>
                  <a:lnTo>
                    <a:pt x="1257" y="250"/>
                  </a:lnTo>
                  <a:lnTo>
                    <a:pt x="1260" y="252"/>
                  </a:lnTo>
                  <a:lnTo>
                    <a:pt x="1260" y="249"/>
                  </a:lnTo>
                  <a:lnTo>
                    <a:pt x="1260" y="248"/>
                  </a:lnTo>
                  <a:lnTo>
                    <a:pt x="1260" y="245"/>
                  </a:lnTo>
                  <a:lnTo>
                    <a:pt x="1260" y="244"/>
                  </a:lnTo>
                  <a:lnTo>
                    <a:pt x="1262" y="244"/>
                  </a:lnTo>
                  <a:lnTo>
                    <a:pt x="1264" y="245"/>
                  </a:lnTo>
                  <a:lnTo>
                    <a:pt x="1267" y="245"/>
                  </a:lnTo>
                  <a:lnTo>
                    <a:pt x="1268" y="245"/>
                  </a:lnTo>
                  <a:lnTo>
                    <a:pt x="1271" y="245"/>
                  </a:lnTo>
                  <a:lnTo>
                    <a:pt x="1272" y="246"/>
                  </a:lnTo>
                  <a:lnTo>
                    <a:pt x="1274" y="246"/>
                  </a:lnTo>
                  <a:lnTo>
                    <a:pt x="1276" y="246"/>
                  </a:lnTo>
                  <a:lnTo>
                    <a:pt x="1278" y="248"/>
                  </a:lnTo>
                  <a:lnTo>
                    <a:pt x="1281" y="248"/>
                  </a:lnTo>
                  <a:lnTo>
                    <a:pt x="1282" y="248"/>
                  </a:lnTo>
                  <a:lnTo>
                    <a:pt x="1285" y="249"/>
                  </a:lnTo>
                  <a:lnTo>
                    <a:pt x="1284" y="252"/>
                  </a:lnTo>
                  <a:lnTo>
                    <a:pt x="1282" y="253"/>
                  </a:lnTo>
                  <a:lnTo>
                    <a:pt x="1281" y="254"/>
                  </a:lnTo>
                  <a:lnTo>
                    <a:pt x="1279" y="255"/>
                  </a:lnTo>
                  <a:lnTo>
                    <a:pt x="1278" y="257"/>
                  </a:lnTo>
                  <a:lnTo>
                    <a:pt x="1276" y="258"/>
                  </a:lnTo>
                  <a:lnTo>
                    <a:pt x="1275" y="261"/>
                  </a:lnTo>
                  <a:lnTo>
                    <a:pt x="1279" y="263"/>
                  </a:lnTo>
                  <a:lnTo>
                    <a:pt x="1281" y="265"/>
                  </a:lnTo>
                  <a:lnTo>
                    <a:pt x="1282" y="265"/>
                  </a:lnTo>
                  <a:lnTo>
                    <a:pt x="1285" y="266"/>
                  </a:lnTo>
                  <a:lnTo>
                    <a:pt x="1286" y="267"/>
                  </a:lnTo>
                  <a:lnTo>
                    <a:pt x="1288" y="267"/>
                  </a:lnTo>
                  <a:lnTo>
                    <a:pt x="1288" y="271"/>
                  </a:lnTo>
                  <a:lnTo>
                    <a:pt x="1289" y="271"/>
                  </a:lnTo>
                  <a:lnTo>
                    <a:pt x="1293" y="274"/>
                  </a:lnTo>
                  <a:lnTo>
                    <a:pt x="1298" y="274"/>
                  </a:lnTo>
                  <a:lnTo>
                    <a:pt x="1302" y="275"/>
                  </a:lnTo>
                  <a:lnTo>
                    <a:pt x="1305" y="276"/>
                  </a:lnTo>
                  <a:lnTo>
                    <a:pt x="1309" y="278"/>
                  </a:lnTo>
                  <a:lnTo>
                    <a:pt x="1312" y="280"/>
                  </a:lnTo>
                  <a:lnTo>
                    <a:pt x="1315" y="283"/>
                  </a:lnTo>
                  <a:lnTo>
                    <a:pt x="1317" y="284"/>
                  </a:lnTo>
                  <a:lnTo>
                    <a:pt x="1320" y="286"/>
                  </a:lnTo>
                  <a:lnTo>
                    <a:pt x="1322" y="284"/>
                  </a:lnTo>
                  <a:lnTo>
                    <a:pt x="1325" y="284"/>
                  </a:lnTo>
                  <a:lnTo>
                    <a:pt x="1327" y="287"/>
                  </a:lnTo>
                  <a:lnTo>
                    <a:pt x="1329" y="288"/>
                  </a:lnTo>
                  <a:lnTo>
                    <a:pt x="1330" y="290"/>
                  </a:lnTo>
                  <a:lnTo>
                    <a:pt x="1332" y="291"/>
                  </a:lnTo>
                  <a:lnTo>
                    <a:pt x="1333" y="292"/>
                  </a:lnTo>
                  <a:lnTo>
                    <a:pt x="1334" y="293"/>
                  </a:lnTo>
                  <a:lnTo>
                    <a:pt x="1336" y="295"/>
                  </a:lnTo>
                  <a:lnTo>
                    <a:pt x="1336" y="296"/>
                  </a:lnTo>
                  <a:lnTo>
                    <a:pt x="1337" y="297"/>
                  </a:lnTo>
                  <a:lnTo>
                    <a:pt x="1339" y="300"/>
                  </a:lnTo>
                  <a:lnTo>
                    <a:pt x="1340" y="301"/>
                  </a:lnTo>
                  <a:lnTo>
                    <a:pt x="1340" y="303"/>
                  </a:lnTo>
                  <a:lnTo>
                    <a:pt x="1340" y="304"/>
                  </a:lnTo>
                  <a:lnTo>
                    <a:pt x="1340" y="307"/>
                  </a:lnTo>
                  <a:lnTo>
                    <a:pt x="1340" y="308"/>
                  </a:lnTo>
                  <a:lnTo>
                    <a:pt x="1339" y="309"/>
                  </a:lnTo>
                  <a:lnTo>
                    <a:pt x="1342" y="313"/>
                  </a:lnTo>
                  <a:lnTo>
                    <a:pt x="1337" y="314"/>
                  </a:lnTo>
                  <a:lnTo>
                    <a:pt x="1336" y="316"/>
                  </a:lnTo>
                  <a:lnTo>
                    <a:pt x="1339" y="318"/>
                  </a:lnTo>
                  <a:lnTo>
                    <a:pt x="1339" y="321"/>
                  </a:lnTo>
                  <a:lnTo>
                    <a:pt x="1339" y="324"/>
                  </a:lnTo>
                  <a:lnTo>
                    <a:pt x="1339" y="325"/>
                  </a:lnTo>
                  <a:lnTo>
                    <a:pt x="1339" y="326"/>
                  </a:lnTo>
                  <a:lnTo>
                    <a:pt x="1339" y="329"/>
                  </a:lnTo>
                  <a:lnTo>
                    <a:pt x="1339" y="330"/>
                  </a:lnTo>
                  <a:lnTo>
                    <a:pt x="1339" y="331"/>
                  </a:lnTo>
                  <a:lnTo>
                    <a:pt x="1339" y="334"/>
                  </a:lnTo>
                  <a:lnTo>
                    <a:pt x="1339" y="335"/>
                  </a:lnTo>
                  <a:lnTo>
                    <a:pt x="1339" y="337"/>
                  </a:lnTo>
                  <a:lnTo>
                    <a:pt x="1339" y="339"/>
                  </a:lnTo>
                  <a:lnTo>
                    <a:pt x="1340" y="341"/>
                  </a:lnTo>
                  <a:lnTo>
                    <a:pt x="1342" y="342"/>
                  </a:lnTo>
                  <a:lnTo>
                    <a:pt x="1343" y="343"/>
                  </a:lnTo>
                  <a:lnTo>
                    <a:pt x="1344" y="345"/>
                  </a:lnTo>
                  <a:lnTo>
                    <a:pt x="1347" y="346"/>
                  </a:lnTo>
                  <a:lnTo>
                    <a:pt x="1349" y="347"/>
                  </a:lnTo>
                  <a:lnTo>
                    <a:pt x="1350" y="349"/>
                  </a:lnTo>
                  <a:lnTo>
                    <a:pt x="1351" y="350"/>
                  </a:lnTo>
                  <a:lnTo>
                    <a:pt x="1353" y="350"/>
                  </a:lnTo>
                  <a:lnTo>
                    <a:pt x="1354" y="351"/>
                  </a:lnTo>
                  <a:lnTo>
                    <a:pt x="1357" y="351"/>
                  </a:lnTo>
                  <a:lnTo>
                    <a:pt x="1358" y="352"/>
                  </a:lnTo>
                  <a:lnTo>
                    <a:pt x="1361" y="352"/>
                  </a:lnTo>
                  <a:lnTo>
                    <a:pt x="1363" y="354"/>
                  </a:lnTo>
                  <a:lnTo>
                    <a:pt x="1364" y="354"/>
                  </a:lnTo>
                  <a:lnTo>
                    <a:pt x="1367" y="354"/>
                  </a:lnTo>
                  <a:lnTo>
                    <a:pt x="1368" y="355"/>
                  </a:lnTo>
                  <a:lnTo>
                    <a:pt x="1370" y="356"/>
                  </a:lnTo>
                  <a:lnTo>
                    <a:pt x="1371" y="358"/>
                  </a:lnTo>
                  <a:lnTo>
                    <a:pt x="1373" y="359"/>
                  </a:lnTo>
                  <a:lnTo>
                    <a:pt x="1374" y="360"/>
                  </a:lnTo>
                  <a:lnTo>
                    <a:pt x="1375" y="363"/>
                  </a:lnTo>
                  <a:lnTo>
                    <a:pt x="1375" y="364"/>
                  </a:lnTo>
                  <a:lnTo>
                    <a:pt x="1375" y="366"/>
                  </a:lnTo>
                  <a:lnTo>
                    <a:pt x="1375" y="368"/>
                  </a:lnTo>
                  <a:lnTo>
                    <a:pt x="1375" y="369"/>
                  </a:lnTo>
                  <a:lnTo>
                    <a:pt x="1377" y="369"/>
                  </a:lnTo>
                  <a:lnTo>
                    <a:pt x="1380" y="369"/>
                  </a:lnTo>
                  <a:lnTo>
                    <a:pt x="1381" y="369"/>
                  </a:lnTo>
                  <a:lnTo>
                    <a:pt x="1383" y="369"/>
                  </a:lnTo>
                  <a:lnTo>
                    <a:pt x="1385" y="369"/>
                  </a:lnTo>
                  <a:lnTo>
                    <a:pt x="1387" y="371"/>
                  </a:lnTo>
                  <a:lnTo>
                    <a:pt x="1390" y="371"/>
                  </a:lnTo>
                  <a:lnTo>
                    <a:pt x="1391" y="371"/>
                  </a:lnTo>
                  <a:lnTo>
                    <a:pt x="1394" y="371"/>
                  </a:lnTo>
                  <a:lnTo>
                    <a:pt x="1395" y="371"/>
                  </a:lnTo>
                  <a:lnTo>
                    <a:pt x="1398" y="371"/>
                  </a:lnTo>
                  <a:lnTo>
                    <a:pt x="1399" y="371"/>
                  </a:lnTo>
                  <a:lnTo>
                    <a:pt x="1402" y="371"/>
                  </a:lnTo>
                  <a:lnTo>
                    <a:pt x="1404" y="371"/>
                  </a:lnTo>
                  <a:lnTo>
                    <a:pt x="1407" y="372"/>
                  </a:lnTo>
                  <a:lnTo>
                    <a:pt x="1409" y="372"/>
                  </a:lnTo>
                  <a:lnTo>
                    <a:pt x="1411" y="372"/>
                  </a:lnTo>
                  <a:lnTo>
                    <a:pt x="1412" y="372"/>
                  </a:lnTo>
                  <a:lnTo>
                    <a:pt x="1414" y="373"/>
                  </a:lnTo>
                  <a:lnTo>
                    <a:pt x="1412" y="375"/>
                  </a:lnTo>
                  <a:lnTo>
                    <a:pt x="1411" y="375"/>
                  </a:lnTo>
                  <a:lnTo>
                    <a:pt x="1409" y="377"/>
                  </a:lnTo>
                  <a:lnTo>
                    <a:pt x="1408" y="379"/>
                  </a:lnTo>
                  <a:lnTo>
                    <a:pt x="1407" y="380"/>
                  </a:lnTo>
                  <a:lnTo>
                    <a:pt x="1405" y="381"/>
                  </a:lnTo>
                  <a:lnTo>
                    <a:pt x="1405" y="383"/>
                  </a:lnTo>
                  <a:lnTo>
                    <a:pt x="1404" y="384"/>
                  </a:lnTo>
                  <a:lnTo>
                    <a:pt x="1404" y="387"/>
                  </a:lnTo>
                  <a:lnTo>
                    <a:pt x="1402" y="388"/>
                  </a:lnTo>
                  <a:lnTo>
                    <a:pt x="1402" y="390"/>
                  </a:lnTo>
                  <a:lnTo>
                    <a:pt x="1402" y="392"/>
                  </a:lnTo>
                  <a:lnTo>
                    <a:pt x="1405" y="392"/>
                  </a:lnTo>
                  <a:lnTo>
                    <a:pt x="1407" y="393"/>
                  </a:lnTo>
                  <a:lnTo>
                    <a:pt x="1408" y="394"/>
                  </a:lnTo>
                  <a:lnTo>
                    <a:pt x="1409" y="394"/>
                  </a:lnTo>
                  <a:lnTo>
                    <a:pt x="1412" y="396"/>
                  </a:lnTo>
                  <a:lnTo>
                    <a:pt x="1414" y="397"/>
                  </a:lnTo>
                  <a:lnTo>
                    <a:pt x="1415" y="398"/>
                  </a:lnTo>
                  <a:lnTo>
                    <a:pt x="1414" y="400"/>
                  </a:lnTo>
                  <a:lnTo>
                    <a:pt x="1411" y="401"/>
                  </a:lnTo>
                  <a:lnTo>
                    <a:pt x="1411" y="402"/>
                  </a:lnTo>
                  <a:lnTo>
                    <a:pt x="1409" y="404"/>
                  </a:lnTo>
                  <a:lnTo>
                    <a:pt x="1409" y="405"/>
                  </a:lnTo>
                  <a:lnTo>
                    <a:pt x="1408" y="406"/>
                  </a:lnTo>
                  <a:lnTo>
                    <a:pt x="1408" y="409"/>
                  </a:lnTo>
                  <a:lnTo>
                    <a:pt x="1408" y="410"/>
                  </a:lnTo>
                  <a:lnTo>
                    <a:pt x="1407" y="411"/>
                  </a:lnTo>
                  <a:lnTo>
                    <a:pt x="1407" y="413"/>
                  </a:lnTo>
                  <a:lnTo>
                    <a:pt x="1407" y="414"/>
                  </a:lnTo>
                  <a:lnTo>
                    <a:pt x="1405" y="415"/>
                  </a:lnTo>
                  <a:lnTo>
                    <a:pt x="1405" y="418"/>
                  </a:lnTo>
                  <a:lnTo>
                    <a:pt x="1404" y="421"/>
                  </a:lnTo>
                  <a:lnTo>
                    <a:pt x="1402" y="422"/>
                  </a:lnTo>
                  <a:lnTo>
                    <a:pt x="1402" y="423"/>
                  </a:lnTo>
                  <a:lnTo>
                    <a:pt x="1401" y="425"/>
                  </a:lnTo>
                  <a:lnTo>
                    <a:pt x="1399" y="426"/>
                  </a:lnTo>
                  <a:lnTo>
                    <a:pt x="1398" y="427"/>
                  </a:lnTo>
                  <a:lnTo>
                    <a:pt x="1397" y="428"/>
                  </a:lnTo>
                  <a:lnTo>
                    <a:pt x="1397" y="430"/>
                  </a:lnTo>
                  <a:lnTo>
                    <a:pt x="1394" y="431"/>
                  </a:lnTo>
                  <a:lnTo>
                    <a:pt x="1395" y="434"/>
                  </a:lnTo>
                  <a:lnTo>
                    <a:pt x="1397" y="434"/>
                  </a:lnTo>
                  <a:lnTo>
                    <a:pt x="1398" y="435"/>
                  </a:lnTo>
                  <a:lnTo>
                    <a:pt x="1401" y="436"/>
                  </a:lnTo>
                  <a:lnTo>
                    <a:pt x="1402" y="436"/>
                  </a:lnTo>
                  <a:lnTo>
                    <a:pt x="1404" y="438"/>
                  </a:lnTo>
                  <a:lnTo>
                    <a:pt x="1405" y="439"/>
                  </a:lnTo>
                  <a:lnTo>
                    <a:pt x="1408" y="439"/>
                  </a:lnTo>
                  <a:lnTo>
                    <a:pt x="1409" y="440"/>
                  </a:lnTo>
                  <a:lnTo>
                    <a:pt x="1411" y="442"/>
                  </a:lnTo>
                  <a:lnTo>
                    <a:pt x="1412" y="442"/>
                  </a:lnTo>
                  <a:lnTo>
                    <a:pt x="1415" y="443"/>
                  </a:lnTo>
                  <a:lnTo>
                    <a:pt x="1416" y="444"/>
                  </a:lnTo>
                  <a:lnTo>
                    <a:pt x="1418" y="444"/>
                  </a:lnTo>
                  <a:lnTo>
                    <a:pt x="1419" y="445"/>
                  </a:lnTo>
                  <a:lnTo>
                    <a:pt x="1421" y="447"/>
                  </a:lnTo>
                  <a:lnTo>
                    <a:pt x="1424" y="447"/>
                  </a:lnTo>
                  <a:lnTo>
                    <a:pt x="1425" y="448"/>
                  </a:lnTo>
                  <a:lnTo>
                    <a:pt x="1426" y="449"/>
                  </a:lnTo>
                  <a:lnTo>
                    <a:pt x="1429" y="451"/>
                  </a:lnTo>
                  <a:lnTo>
                    <a:pt x="1431" y="451"/>
                  </a:lnTo>
                  <a:lnTo>
                    <a:pt x="1432" y="452"/>
                  </a:lnTo>
                  <a:lnTo>
                    <a:pt x="1435" y="453"/>
                  </a:lnTo>
                  <a:lnTo>
                    <a:pt x="1436" y="453"/>
                  </a:lnTo>
                  <a:lnTo>
                    <a:pt x="1438" y="455"/>
                  </a:lnTo>
                  <a:lnTo>
                    <a:pt x="1439" y="456"/>
                  </a:lnTo>
                  <a:lnTo>
                    <a:pt x="1442" y="456"/>
                  </a:lnTo>
                  <a:lnTo>
                    <a:pt x="1443" y="457"/>
                  </a:lnTo>
                  <a:lnTo>
                    <a:pt x="1446" y="460"/>
                  </a:lnTo>
                  <a:lnTo>
                    <a:pt x="1448" y="459"/>
                  </a:lnTo>
                  <a:lnTo>
                    <a:pt x="1450" y="461"/>
                  </a:lnTo>
                  <a:lnTo>
                    <a:pt x="1452" y="462"/>
                  </a:lnTo>
                  <a:lnTo>
                    <a:pt x="1453" y="462"/>
                  </a:lnTo>
                  <a:lnTo>
                    <a:pt x="1455" y="464"/>
                  </a:lnTo>
                  <a:lnTo>
                    <a:pt x="1456" y="465"/>
                  </a:lnTo>
                  <a:lnTo>
                    <a:pt x="1457" y="465"/>
                  </a:lnTo>
                  <a:lnTo>
                    <a:pt x="1460" y="466"/>
                  </a:lnTo>
                  <a:lnTo>
                    <a:pt x="1460" y="468"/>
                  </a:lnTo>
                  <a:lnTo>
                    <a:pt x="1459" y="469"/>
                  </a:lnTo>
                  <a:lnTo>
                    <a:pt x="1459" y="470"/>
                  </a:lnTo>
                  <a:lnTo>
                    <a:pt x="1457" y="472"/>
                  </a:lnTo>
                  <a:lnTo>
                    <a:pt x="1456" y="473"/>
                  </a:lnTo>
                  <a:lnTo>
                    <a:pt x="1453" y="474"/>
                  </a:lnTo>
                  <a:lnTo>
                    <a:pt x="1452" y="476"/>
                  </a:lnTo>
                  <a:lnTo>
                    <a:pt x="1450" y="476"/>
                  </a:lnTo>
                  <a:lnTo>
                    <a:pt x="1449" y="477"/>
                  </a:lnTo>
                  <a:lnTo>
                    <a:pt x="1449" y="478"/>
                  </a:lnTo>
                  <a:lnTo>
                    <a:pt x="1450" y="478"/>
                  </a:lnTo>
                  <a:lnTo>
                    <a:pt x="1453" y="478"/>
                  </a:lnTo>
                  <a:lnTo>
                    <a:pt x="1455" y="477"/>
                  </a:lnTo>
                  <a:lnTo>
                    <a:pt x="1456" y="476"/>
                  </a:lnTo>
                  <a:lnTo>
                    <a:pt x="1459" y="476"/>
                  </a:lnTo>
                  <a:lnTo>
                    <a:pt x="1459" y="474"/>
                  </a:lnTo>
                  <a:lnTo>
                    <a:pt x="1460" y="472"/>
                  </a:lnTo>
                  <a:lnTo>
                    <a:pt x="1462" y="470"/>
                  </a:lnTo>
                  <a:lnTo>
                    <a:pt x="1463" y="469"/>
                  </a:lnTo>
                  <a:lnTo>
                    <a:pt x="1463" y="468"/>
                  </a:lnTo>
                  <a:lnTo>
                    <a:pt x="1465" y="466"/>
                  </a:lnTo>
                  <a:lnTo>
                    <a:pt x="1466" y="465"/>
                  </a:lnTo>
                  <a:lnTo>
                    <a:pt x="1466" y="464"/>
                  </a:lnTo>
                  <a:lnTo>
                    <a:pt x="1466" y="461"/>
                  </a:lnTo>
                  <a:lnTo>
                    <a:pt x="1467" y="460"/>
                  </a:lnTo>
                  <a:lnTo>
                    <a:pt x="1469" y="459"/>
                  </a:lnTo>
                  <a:lnTo>
                    <a:pt x="1469" y="456"/>
                  </a:lnTo>
                  <a:lnTo>
                    <a:pt x="1470" y="455"/>
                  </a:lnTo>
                  <a:lnTo>
                    <a:pt x="1470" y="453"/>
                  </a:lnTo>
                  <a:lnTo>
                    <a:pt x="1472" y="452"/>
                  </a:lnTo>
                  <a:lnTo>
                    <a:pt x="1473" y="451"/>
                  </a:lnTo>
                  <a:lnTo>
                    <a:pt x="1476" y="452"/>
                  </a:lnTo>
                  <a:lnTo>
                    <a:pt x="1477" y="452"/>
                  </a:lnTo>
                  <a:lnTo>
                    <a:pt x="1479" y="453"/>
                  </a:lnTo>
                  <a:lnTo>
                    <a:pt x="1481" y="455"/>
                  </a:lnTo>
                  <a:lnTo>
                    <a:pt x="1483" y="456"/>
                  </a:lnTo>
                  <a:lnTo>
                    <a:pt x="1484" y="456"/>
                  </a:lnTo>
                  <a:lnTo>
                    <a:pt x="1486" y="457"/>
                  </a:lnTo>
                  <a:lnTo>
                    <a:pt x="1489" y="459"/>
                  </a:lnTo>
                  <a:lnTo>
                    <a:pt x="1490" y="460"/>
                  </a:lnTo>
                  <a:lnTo>
                    <a:pt x="1489" y="462"/>
                  </a:lnTo>
                  <a:lnTo>
                    <a:pt x="1489" y="464"/>
                  </a:lnTo>
                  <a:lnTo>
                    <a:pt x="1489" y="465"/>
                  </a:lnTo>
                  <a:lnTo>
                    <a:pt x="1489" y="468"/>
                  </a:lnTo>
                  <a:lnTo>
                    <a:pt x="1489" y="469"/>
                  </a:lnTo>
                  <a:lnTo>
                    <a:pt x="1487" y="470"/>
                  </a:lnTo>
                  <a:lnTo>
                    <a:pt x="1486" y="472"/>
                  </a:lnTo>
                  <a:lnTo>
                    <a:pt x="1483" y="472"/>
                  </a:lnTo>
                  <a:lnTo>
                    <a:pt x="1481" y="473"/>
                  </a:lnTo>
                  <a:lnTo>
                    <a:pt x="1480" y="474"/>
                  </a:lnTo>
                  <a:lnTo>
                    <a:pt x="1479" y="476"/>
                  </a:lnTo>
                  <a:lnTo>
                    <a:pt x="1476" y="477"/>
                  </a:lnTo>
                  <a:lnTo>
                    <a:pt x="1476" y="478"/>
                  </a:lnTo>
                  <a:lnTo>
                    <a:pt x="1477" y="480"/>
                  </a:lnTo>
                  <a:lnTo>
                    <a:pt x="1479" y="481"/>
                  </a:lnTo>
                  <a:lnTo>
                    <a:pt x="1481" y="483"/>
                  </a:lnTo>
                  <a:lnTo>
                    <a:pt x="1487" y="483"/>
                  </a:lnTo>
                  <a:lnTo>
                    <a:pt x="1486" y="487"/>
                  </a:lnTo>
                  <a:lnTo>
                    <a:pt x="1486" y="489"/>
                  </a:lnTo>
                  <a:lnTo>
                    <a:pt x="1484" y="491"/>
                  </a:lnTo>
                  <a:lnTo>
                    <a:pt x="1484" y="493"/>
                  </a:lnTo>
                  <a:lnTo>
                    <a:pt x="1484" y="494"/>
                  </a:lnTo>
                  <a:lnTo>
                    <a:pt x="1484" y="497"/>
                  </a:lnTo>
                  <a:lnTo>
                    <a:pt x="1484" y="498"/>
                  </a:lnTo>
                  <a:lnTo>
                    <a:pt x="1484" y="499"/>
                  </a:lnTo>
                  <a:lnTo>
                    <a:pt x="1483" y="502"/>
                  </a:lnTo>
                  <a:lnTo>
                    <a:pt x="1483" y="503"/>
                  </a:lnTo>
                  <a:lnTo>
                    <a:pt x="1483" y="504"/>
                  </a:lnTo>
                  <a:lnTo>
                    <a:pt x="1483" y="507"/>
                  </a:lnTo>
                  <a:lnTo>
                    <a:pt x="1483" y="508"/>
                  </a:lnTo>
                  <a:lnTo>
                    <a:pt x="1481" y="511"/>
                  </a:lnTo>
                  <a:lnTo>
                    <a:pt x="1481" y="512"/>
                  </a:lnTo>
                  <a:lnTo>
                    <a:pt x="1481" y="514"/>
                  </a:lnTo>
                  <a:lnTo>
                    <a:pt x="1481" y="515"/>
                  </a:lnTo>
                  <a:lnTo>
                    <a:pt x="1483" y="516"/>
                  </a:lnTo>
                  <a:lnTo>
                    <a:pt x="1484" y="516"/>
                  </a:lnTo>
                  <a:lnTo>
                    <a:pt x="1487" y="516"/>
                  </a:lnTo>
                  <a:lnTo>
                    <a:pt x="1489" y="516"/>
                  </a:lnTo>
                  <a:lnTo>
                    <a:pt x="1491" y="515"/>
                  </a:lnTo>
                  <a:lnTo>
                    <a:pt x="1493" y="515"/>
                  </a:lnTo>
                  <a:lnTo>
                    <a:pt x="1496" y="516"/>
                  </a:lnTo>
                  <a:lnTo>
                    <a:pt x="1497" y="518"/>
                  </a:lnTo>
                  <a:lnTo>
                    <a:pt x="1498" y="519"/>
                  </a:lnTo>
                  <a:lnTo>
                    <a:pt x="1500" y="520"/>
                  </a:lnTo>
                  <a:lnTo>
                    <a:pt x="1501" y="520"/>
                  </a:lnTo>
                  <a:lnTo>
                    <a:pt x="1503" y="521"/>
                  </a:lnTo>
                  <a:lnTo>
                    <a:pt x="1504" y="523"/>
                  </a:lnTo>
                  <a:lnTo>
                    <a:pt x="1506" y="524"/>
                  </a:lnTo>
                  <a:lnTo>
                    <a:pt x="1508" y="525"/>
                  </a:lnTo>
                  <a:lnTo>
                    <a:pt x="1510" y="527"/>
                  </a:lnTo>
                  <a:lnTo>
                    <a:pt x="1511" y="528"/>
                  </a:lnTo>
                  <a:lnTo>
                    <a:pt x="1513" y="529"/>
                  </a:lnTo>
                  <a:lnTo>
                    <a:pt x="1514" y="531"/>
                  </a:lnTo>
                  <a:lnTo>
                    <a:pt x="1515" y="532"/>
                  </a:lnTo>
                  <a:lnTo>
                    <a:pt x="1515" y="533"/>
                  </a:lnTo>
                  <a:lnTo>
                    <a:pt x="1517" y="535"/>
                  </a:lnTo>
                  <a:lnTo>
                    <a:pt x="1517" y="536"/>
                  </a:lnTo>
                  <a:lnTo>
                    <a:pt x="1518" y="538"/>
                  </a:lnTo>
                  <a:lnTo>
                    <a:pt x="1518" y="540"/>
                  </a:lnTo>
                  <a:lnTo>
                    <a:pt x="1518" y="541"/>
                  </a:lnTo>
                  <a:lnTo>
                    <a:pt x="1520" y="542"/>
                  </a:lnTo>
                  <a:lnTo>
                    <a:pt x="1520" y="544"/>
                  </a:lnTo>
                  <a:lnTo>
                    <a:pt x="1521" y="546"/>
                  </a:lnTo>
                  <a:lnTo>
                    <a:pt x="1521" y="548"/>
                  </a:lnTo>
                  <a:lnTo>
                    <a:pt x="1522" y="549"/>
                  </a:lnTo>
                  <a:lnTo>
                    <a:pt x="1522" y="550"/>
                  </a:lnTo>
                  <a:lnTo>
                    <a:pt x="1524" y="553"/>
                  </a:lnTo>
                  <a:lnTo>
                    <a:pt x="1524" y="554"/>
                  </a:lnTo>
                  <a:lnTo>
                    <a:pt x="1524" y="556"/>
                  </a:lnTo>
                  <a:lnTo>
                    <a:pt x="1525" y="557"/>
                  </a:lnTo>
                  <a:lnTo>
                    <a:pt x="1527" y="558"/>
                  </a:lnTo>
                  <a:lnTo>
                    <a:pt x="1530" y="559"/>
                  </a:lnTo>
                  <a:lnTo>
                    <a:pt x="1531" y="559"/>
                  </a:lnTo>
                  <a:lnTo>
                    <a:pt x="1532" y="561"/>
                  </a:lnTo>
                  <a:lnTo>
                    <a:pt x="1534" y="562"/>
                  </a:lnTo>
                  <a:lnTo>
                    <a:pt x="1535" y="562"/>
                  </a:lnTo>
                  <a:lnTo>
                    <a:pt x="1538" y="563"/>
                  </a:lnTo>
                  <a:lnTo>
                    <a:pt x="1541" y="566"/>
                  </a:lnTo>
                  <a:lnTo>
                    <a:pt x="1537" y="570"/>
                  </a:lnTo>
                  <a:lnTo>
                    <a:pt x="1537" y="571"/>
                  </a:lnTo>
                  <a:lnTo>
                    <a:pt x="1535" y="571"/>
                  </a:lnTo>
                  <a:lnTo>
                    <a:pt x="1534" y="573"/>
                  </a:lnTo>
                  <a:lnTo>
                    <a:pt x="1532" y="574"/>
                  </a:lnTo>
                  <a:lnTo>
                    <a:pt x="1531" y="576"/>
                  </a:lnTo>
                  <a:lnTo>
                    <a:pt x="1530" y="578"/>
                  </a:lnTo>
                  <a:lnTo>
                    <a:pt x="1535" y="580"/>
                  </a:lnTo>
                  <a:lnTo>
                    <a:pt x="1537" y="582"/>
                  </a:lnTo>
                  <a:lnTo>
                    <a:pt x="1538" y="582"/>
                  </a:lnTo>
                  <a:lnTo>
                    <a:pt x="1541" y="583"/>
                  </a:lnTo>
                  <a:lnTo>
                    <a:pt x="1542" y="584"/>
                  </a:lnTo>
                  <a:lnTo>
                    <a:pt x="1544" y="586"/>
                  </a:lnTo>
                  <a:lnTo>
                    <a:pt x="1545" y="587"/>
                  </a:lnTo>
                  <a:lnTo>
                    <a:pt x="1548" y="587"/>
                  </a:lnTo>
                  <a:lnTo>
                    <a:pt x="1549" y="588"/>
                  </a:lnTo>
                  <a:lnTo>
                    <a:pt x="1551" y="590"/>
                  </a:lnTo>
                  <a:lnTo>
                    <a:pt x="1554" y="591"/>
                  </a:lnTo>
                  <a:lnTo>
                    <a:pt x="1552" y="592"/>
                  </a:lnTo>
                  <a:lnTo>
                    <a:pt x="1554" y="594"/>
                  </a:lnTo>
                  <a:lnTo>
                    <a:pt x="1556" y="595"/>
                  </a:lnTo>
                  <a:lnTo>
                    <a:pt x="1558" y="595"/>
                  </a:lnTo>
                  <a:lnTo>
                    <a:pt x="1559" y="596"/>
                  </a:lnTo>
                  <a:lnTo>
                    <a:pt x="1561" y="597"/>
                  </a:lnTo>
                  <a:lnTo>
                    <a:pt x="1563" y="599"/>
                  </a:lnTo>
                  <a:lnTo>
                    <a:pt x="1565" y="600"/>
                  </a:lnTo>
                  <a:lnTo>
                    <a:pt x="1566" y="600"/>
                  </a:lnTo>
                  <a:lnTo>
                    <a:pt x="1569" y="601"/>
                  </a:lnTo>
                  <a:lnTo>
                    <a:pt x="1571" y="603"/>
                  </a:lnTo>
                  <a:lnTo>
                    <a:pt x="1572" y="604"/>
                  </a:lnTo>
                  <a:lnTo>
                    <a:pt x="1573" y="604"/>
                  </a:lnTo>
                  <a:lnTo>
                    <a:pt x="1576" y="605"/>
                  </a:lnTo>
                  <a:lnTo>
                    <a:pt x="1576" y="609"/>
                  </a:lnTo>
                  <a:lnTo>
                    <a:pt x="1579" y="609"/>
                  </a:lnTo>
                  <a:lnTo>
                    <a:pt x="1585" y="608"/>
                  </a:lnTo>
                  <a:lnTo>
                    <a:pt x="1586" y="608"/>
                  </a:lnTo>
                  <a:lnTo>
                    <a:pt x="1590" y="608"/>
                  </a:lnTo>
                  <a:lnTo>
                    <a:pt x="1593" y="612"/>
                  </a:lnTo>
                  <a:lnTo>
                    <a:pt x="1595" y="612"/>
                  </a:lnTo>
                  <a:lnTo>
                    <a:pt x="1597" y="612"/>
                  </a:lnTo>
                  <a:lnTo>
                    <a:pt x="1599" y="613"/>
                  </a:lnTo>
                  <a:lnTo>
                    <a:pt x="1600" y="613"/>
                  </a:lnTo>
                  <a:lnTo>
                    <a:pt x="1602" y="613"/>
                  </a:lnTo>
                  <a:lnTo>
                    <a:pt x="1604" y="614"/>
                  </a:lnTo>
                  <a:lnTo>
                    <a:pt x="1607" y="614"/>
                  </a:lnTo>
                  <a:lnTo>
                    <a:pt x="1609" y="614"/>
                  </a:lnTo>
                  <a:lnTo>
                    <a:pt x="1612" y="614"/>
                  </a:lnTo>
                  <a:lnTo>
                    <a:pt x="1613" y="614"/>
                  </a:lnTo>
                  <a:lnTo>
                    <a:pt x="1616" y="614"/>
                  </a:lnTo>
                  <a:lnTo>
                    <a:pt x="1617" y="616"/>
                  </a:lnTo>
                  <a:lnTo>
                    <a:pt x="1620" y="617"/>
                  </a:lnTo>
                  <a:lnTo>
                    <a:pt x="1621" y="618"/>
                  </a:lnTo>
                  <a:lnTo>
                    <a:pt x="1623" y="618"/>
                  </a:lnTo>
                  <a:lnTo>
                    <a:pt x="1626" y="620"/>
                  </a:lnTo>
                  <a:lnTo>
                    <a:pt x="1627" y="621"/>
                  </a:lnTo>
                  <a:lnTo>
                    <a:pt x="1627" y="622"/>
                  </a:lnTo>
                  <a:lnTo>
                    <a:pt x="1627" y="624"/>
                  </a:lnTo>
                  <a:lnTo>
                    <a:pt x="1627" y="626"/>
                  </a:lnTo>
                  <a:lnTo>
                    <a:pt x="1626" y="628"/>
                  </a:lnTo>
                  <a:lnTo>
                    <a:pt x="1626" y="630"/>
                  </a:lnTo>
                  <a:lnTo>
                    <a:pt x="1626" y="632"/>
                  </a:lnTo>
                  <a:lnTo>
                    <a:pt x="1626" y="633"/>
                  </a:lnTo>
                  <a:lnTo>
                    <a:pt x="1626" y="635"/>
                  </a:lnTo>
                  <a:lnTo>
                    <a:pt x="1624" y="637"/>
                  </a:lnTo>
                  <a:lnTo>
                    <a:pt x="1624" y="639"/>
                  </a:lnTo>
                  <a:lnTo>
                    <a:pt x="1624" y="642"/>
                  </a:lnTo>
                  <a:lnTo>
                    <a:pt x="1624" y="643"/>
                  </a:lnTo>
                  <a:lnTo>
                    <a:pt x="1623" y="646"/>
                  </a:lnTo>
                  <a:lnTo>
                    <a:pt x="1621" y="646"/>
                  </a:lnTo>
                  <a:lnTo>
                    <a:pt x="1619" y="647"/>
                  </a:lnTo>
                  <a:lnTo>
                    <a:pt x="1617" y="647"/>
                  </a:lnTo>
                  <a:lnTo>
                    <a:pt x="1616" y="647"/>
                  </a:lnTo>
                  <a:lnTo>
                    <a:pt x="1613" y="649"/>
                  </a:lnTo>
                  <a:lnTo>
                    <a:pt x="1612" y="649"/>
                  </a:lnTo>
                  <a:lnTo>
                    <a:pt x="1609" y="650"/>
                  </a:lnTo>
                  <a:lnTo>
                    <a:pt x="1607" y="650"/>
                  </a:lnTo>
                  <a:lnTo>
                    <a:pt x="1604" y="650"/>
                  </a:lnTo>
                  <a:lnTo>
                    <a:pt x="1603" y="651"/>
                  </a:lnTo>
                  <a:lnTo>
                    <a:pt x="1602" y="651"/>
                  </a:lnTo>
                  <a:lnTo>
                    <a:pt x="1599" y="651"/>
                  </a:lnTo>
                  <a:lnTo>
                    <a:pt x="1597" y="650"/>
                  </a:lnTo>
                  <a:lnTo>
                    <a:pt x="1595" y="650"/>
                  </a:lnTo>
                  <a:lnTo>
                    <a:pt x="1593" y="650"/>
                  </a:lnTo>
                  <a:lnTo>
                    <a:pt x="1592" y="650"/>
                  </a:lnTo>
                  <a:lnTo>
                    <a:pt x="1589" y="650"/>
                  </a:lnTo>
                  <a:lnTo>
                    <a:pt x="1588" y="650"/>
                  </a:lnTo>
                  <a:lnTo>
                    <a:pt x="1585" y="650"/>
                  </a:lnTo>
                  <a:lnTo>
                    <a:pt x="1583" y="650"/>
                  </a:lnTo>
                  <a:lnTo>
                    <a:pt x="1580" y="650"/>
                  </a:lnTo>
                  <a:lnTo>
                    <a:pt x="1579" y="650"/>
                  </a:lnTo>
                  <a:lnTo>
                    <a:pt x="1578" y="650"/>
                  </a:lnTo>
                  <a:lnTo>
                    <a:pt x="1575" y="649"/>
                  </a:lnTo>
                  <a:lnTo>
                    <a:pt x="1573" y="647"/>
                  </a:lnTo>
                  <a:lnTo>
                    <a:pt x="1572" y="646"/>
                  </a:lnTo>
                  <a:lnTo>
                    <a:pt x="1571" y="645"/>
                  </a:lnTo>
                  <a:lnTo>
                    <a:pt x="1569" y="643"/>
                  </a:lnTo>
                  <a:lnTo>
                    <a:pt x="1568" y="642"/>
                  </a:lnTo>
                  <a:lnTo>
                    <a:pt x="1566" y="642"/>
                  </a:lnTo>
                  <a:lnTo>
                    <a:pt x="1565" y="641"/>
                  </a:lnTo>
                  <a:lnTo>
                    <a:pt x="1563" y="639"/>
                  </a:lnTo>
                  <a:lnTo>
                    <a:pt x="1562" y="638"/>
                  </a:lnTo>
                  <a:lnTo>
                    <a:pt x="1561" y="639"/>
                  </a:lnTo>
                  <a:lnTo>
                    <a:pt x="1559" y="641"/>
                  </a:lnTo>
                  <a:lnTo>
                    <a:pt x="1556" y="642"/>
                  </a:lnTo>
                  <a:lnTo>
                    <a:pt x="1555" y="642"/>
                  </a:lnTo>
                  <a:lnTo>
                    <a:pt x="1556" y="643"/>
                  </a:lnTo>
                  <a:lnTo>
                    <a:pt x="1558" y="646"/>
                  </a:lnTo>
                  <a:lnTo>
                    <a:pt x="1559" y="647"/>
                  </a:lnTo>
                  <a:lnTo>
                    <a:pt x="1561" y="649"/>
                  </a:lnTo>
                  <a:lnTo>
                    <a:pt x="1561" y="650"/>
                  </a:lnTo>
                  <a:lnTo>
                    <a:pt x="1562" y="651"/>
                  </a:lnTo>
                  <a:lnTo>
                    <a:pt x="1559" y="652"/>
                  </a:lnTo>
                  <a:lnTo>
                    <a:pt x="1558" y="652"/>
                  </a:lnTo>
                  <a:lnTo>
                    <a:pt x="1555" y="652"/>
                  </a:lnTo>
                  <a:lnTo>
                    <a:pt x="1554" y="654"/>
                  </a:lnTo>
                  <a:lnTo>
                    <a:pt x="1551" y="654"/>
                  </a:lnTo>
                  <a:lnTo>
                    <a:pt x="1549" y="656"/>
                  </a:lnTo>
                  <a:lnTo>
                    <a:pt x="1551" y="658"/>
                  </a:lnTo>
                  <a:lnTo>
                    <a:pt x="1552" y="659"/>
                  </a:lnTo>
                  <a:lnTo>
                    <a:pt x="1554" y="660"/>
                  </a:lnTo>
                  <a:lnTo>
                    <a:pt x="1555" y="662"/>
                  </a:lnTo>
                  <a:lnTo>
                    <a:pt x="1556" y="663"/>
                  </a:lnTo>
                  <a:lnTo>
                    <a:pt x="1556" y="664"/>
                  </a:lnTo>
                  <a:lnTo>
                    <a:pt x="1558" y="666"/>
                  </a:lnTo>
                  <a:lnTo>
                    <a:pt x="1559" y="667"/>
                  </a:lnTo>
                  <a:lnTo>
                    <a:pt x="1561" y="668"/>
                  </a:lnTo>
                  <a:lnTo>
                    <a:pt x="1562" y="671"/>
                  </a:lnTo>
                  <a:lnTo>
                    <a:pt x="1563" y="672"/>
                  </a:lnTo>
                  <a:lnTo>
                    <a:pt x="1561" y="673"/>
                  </a:lnTo>
                  <a:lnTo>
                    <a:pt x="1559" y="675"/>
                  </a:lnTo>
                  <a:lnTo>
                    <a:pt x="1558" y="676"/>
                  </a:lnTo>
                  <a:lnTo>
                    <a:pt x="1556" y="677"/>
                  </a:lnTo>
                  <a:lnTo>
                    <a:pt x="1554" y="679"/>
                  </a:lnTo>
                  <a:lnTo>
                    <a:pt x="1552" y="679"/>
                  </a:lnTo>
                  <a:lnTo>
                    <a:pt x="1549" y="680"/>
                  </a:lnTo>
                  <a:lnTo>
                    <a:pt x="1548" y="680"/>
                  </a:lnTo>
                  <a:lnTo>
                    <a:pt x="1547" y="680"/>
                  </a:lnTo>
                  <a:lnTo>
                    <a:pt x="1544" y="680"/>
                  </a:lnTo>
                  <a:lnTo>
                    <a:pt x="1542" y="680"/>
                  </a:lnTo>
                  <a:lnTo>
                    <a:pt x="1539" y="680"/>
                  </a:lnTo>
                  <a:lnTo>
                    <a:pt x="1538" y="680"/>
                  </a:lnTo>
                  <a:lnTo>
                    <a:pt x="1537" y="680"/>
                  </a:lnTo>
                  <a:lnTo>
                    <a:pt x="1534" y="680"/>
                  </a:lnTo>
                  <a:lnTo>
                    <a:pt x="1532" y="680"/>
                  </a:lnTo>
                  <a:lnTo>
                    <a:pt x="1531" y="680"/>
                  </a:lnTo>
                  <a:lnTo>
                    <a:pt x="1528" y="680"/>
                  </a:lnTo>
                  <a:lnTo>
                    <a:pt x="1527" y="679"/>
                  </a:lnTo>
                  <a:lnTo>
                    <a:pt x="1527" y="677"/>
                  </a:lnTo>
                  <a:lnTo>
                    <a:pt x="1525" y="676"/>
                  </a:lnTo>
                  <a:lnTo>
                    <a:pt x="1524" y="675"/>
                  </a:lnTo>
                  <a:lnTo>
                    <a:pt x="1522" y="673"/>
                  </a:lnTo>
                  <a:lnTo>
                    <a:pt x="1522" y="672"/>
                  </a:lnTo>
                  <a:lnTo>
                    <a:pt x="1521" y="671"/>
                  </a:lnTo>
                  <a:lnTo>
                    <a:pt x="1520" y="670"/>
                  </a:lnTo>
                  <a:lnTo>
                    <a:pt x="1518" y="668"/>
                  </a:lnTo>
                  <a:lnTo>
                    <a:pt x="1517" y="667"/>
                  </a:lnTo>
                  <a:lnTo>
                    <a:pt x="1517" y="666"/>
                  </a:lnTo>
                  <a:lnTo>
                    <a:pt x="1515" y="664"/>
                  </a:lnTo>
                  <a:lnTo>
                    <a:pt x="1514" y="663"/>
                  </a:lnTo>
                  <a:lnTo>
                    <a:pt x="1513" y="662"/>
                  </a:lnTo>
                  <a:lnTo>
                    <a:pt x="1513" y="660"/>
                  </a:lnTo>
                  <a:lnTo>
                    <a:pt x="1511" y="659"/>
                  </a:lnTo>
                  <a:lnTo>
                    <a:pt x="1510" y="658"/>
                  </a:lnTo>
                  <a:lnTo>
                    <a:pt x="1508" y="656"/>
                  </a:lnTo>
                  <a:lnTo>
                    <a:pt x="1506" y="654"/>
                  </a:lnTo>
                  <a:lnTo>
                    <a:pt x="1503" y="656"/>
                  </a:lnTo>
                  <a:lnTo>
                    <a:pt x="1494" y="659"/>
                  </a:lnTo>
                  <a:lnTo>
                    <a:pt x="1493" y="658"/>
                  </a:lnTo>
                  <a:lnTo>
                    <a:pt x="1491" y="663"/>
                  </a:lnTo>
                  <a:lnTo>
                    <a:pt x="1491" y="664"/>
                  </a:lnTo>
                  <a:lnTo>
                    <a:pt x="1491" y="667"/>
                  </a:lnTo>
                  <a:lnTo>
                    <a:pt x="1491" y="668"/>
                  </a:lnTo>
                  <a:lnTo>
                    <a:pt x="1493" y="671"/>
                  </a:lnTo>
                  <a:lnTo>
                    <a:pt x="1493" y="672"/>
                  </a:lnTo>
                  <a:lnTo>
                    <a:pt x="1493" y="673"/>
                  </a:lnTo>
                  <a:lnTo>
                    <a:pt x="1493" y="676"/>
                  </a:lnTo>
                  <a:lnTo>
                    <a:pt x="1494" y="677"/>
                  </a:lnTo>
                  <a:lnTo>
                    <a:pt x="1494" y="679"/>
                  </a:lnTo>
                  <a:lnTo>
                    <a:pt x="1496" y="680"/>
                  </a:lnTo>
                  <a:lnTo>
                    <a:pt x="1497" y="681"/>
                  </a:lnTo>
                  <a:lnTo>
                    <a:pt x="1498" y="683"/>
                  </a:lnTo>
                  <a:lnTo>
                    <a:pt x="1498" y="684"/>
                  </a:lnTo>
                  <a:lnTo>
                    <a:pt x="1500" y="685"/>
                  </a:lnTo>
                  <a:lnTo>
                    <a:pt x="1500" y="688"/>
                  </a:lnTo>
                  <a:lnTo>
                    <a:pt x="1500" y="689"/>
                  </a:lnTo>
                  <a:lnTo>
                    <a:pt x="1500" y="690"/>
                  </a:lnTo>
                  <a:lnTo>
                    <a:pt x="1500" y="692"/>
                  </a:lnTo>
                  <a:lnTo>
                    <a:pt x="1498" y="694"/>
                  </a:lnTo>
                  <a:lnTo>
                    <a:pt x="1503" y="697"/>
                  </a:lnTo>
                  <a:lnTo>
                    <a:pt x="1501" y="701"/>
                  </a:lnTo>
                  <a:lnTo>
                    <a:pt x="1501" y="702"/>
                  </a:lnTo>
                  <a:lnTo>
                    <a:pt x="1500" y="705"/>
                  </a:lnTo>
                  <a:lnTo>
                    <a:pt x="1500" y="706"/>
                  </a:lnTo>
                  <a:lnTo>
                    <a:pt x="1498" y="707"/>
                  </a:lnTo>
                  <a:lnTo>
                    <a:pt x="1498" y="709"/>
                  </a:lnTo>
                  <a:lnTo>
                    <a:pt x="1497" y="711"/>
                  </a:lnTo>
                  <a:lnTo>
                    <a:pt x="1497" y="713"/>
                  </a:lnTo>
                  <a:lnTo>
                    <a:pt x="1496" y="714"/>
                  </a:lnTo>
                  <a:lnTo>
                    <a:pt x="1496" y="715"/>
                  </a:lnTo>
                  <a:lnTo>
                    <a:pt x="1494" y="718"/>
                  </a:lnTo>
                  <a:lnTo>
                    <a:pt x="1494" y="719"/>
                  </a:lnTo>
                  <a:lnTo>
                    <a:pt x="1493" y="721"/>
                  </a:lnTo>
                  <a:lnTo>
                    <a:pt x="1491" y="722"/>
                  </a:lnTo>
                  <a:lnTo>
                    <a:pt x="1491" y="725"/>
                  </a:lnTo>
                  <a:lnTo>
                    <a:pt x="1490" y="726"/>
                  </a:lnTo>
                  <a:lnTo>
                    <a:pt x="1487" y="72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38" name="Rectangle 214"/>
            <p:cNvSpPr>
              <a:spLocks noChangeArrowheads="1"/>
            </p:cNvSpPr>
            <p:nvPr/>
          </p:nvSpPr>
          <p:spPr bwMode="auto">
            <a:xfrm>
              <a:off x="4818290" y="2675392"/>
              <a:ext cx="182504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rycki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9" name="Freeform 215"/>
            <p:cNvSpPr>
              <a:spLocks/>
            </p:cNvSpPr>
            <p:nvPr/>
          </p:nvSpPr>
          <p:spPr bwMode="auto">
            <a:xfrm>
              <a:off x="5164365" y="2554742"/>
              <a:ext cx="1162050" cy="658812"/>
            </a:xfrm>
            <a:custGeom>
              <a:avLst/>
              <a:gdLst/>
              <a:ahLst/>
              <a:cxnLst>
                <a:cxn ang="0">
                  <a:pos x="1470" y="1145"/>
                </a:cxn>
                <a:cxn ang="0">
                  <a:pos x="1361" y="1154"/>
                </a:cxn>
                <a:cxn ang="0">
                  <a:pos x="1289" y="1230"/>
                </a:cxn>
                <a:cxn ang="0">
                  <a:pos x="1220" y="1180"/>
                </a:cxn>
                <a:cxn ang="0">
                  <a:pos x="1083" y="1156"/>
                </a:cxn>
                <a:cxn ang="0">
                  <a:pos x="988" y="1152"/>
                </a:cxn>
                <a:cxn ang="0">
                  <a:pos x="1042" y="1216"/>
                </a:cxn>
                <a:cxn ang="0">
                  <a:pos x="953" y="1167"/>
                </a:cxn>
                <a:cxn ang="0">
                  <a:pos x="833" y="1177"/>
                </a:cxn>
                <a:cxn ang="0">
                  <a:pos x="824" y="1089"/>
                </a:cxn>
                <a:cxn ang="0">
                  <a:pos x="708" y="1114"/>
                </a:cxn>
                <a:cxn ang="0">
                  <a:pos x="670" y="1200"/>
                </a:cxn>
                <a:cxn ang="0">
                  <a:pos x="604" y="1162"/>
                </a:cxn>
                <a:cxn ang="0">
                  <a:pos x="578" y="1089"/>
                </a:cxn>
                <a:cxn ang="0">
                  <a:pos x="534" y="1055"/>
                </a:cxn>
                <a:cxn ang="0">
                  <a:pos x="408" y="1026"/>
                </a:cxn>
                <a:cxn ang="0">
                  <a:pos x="247" y="1026"/>
                </a:cxn>
                <a:cxn ang="0">
                  <a:pos x="202" y="994"/>
                </a:cxn>
                <a:cxn ang="0">
                  <a:pos x="100" y="932"/>
                </a:cxn>
                <a:cxn ang="0">
                  <a:pos x="37" y="827"/>
                </a:cxn>
                <a:cxn ang="0">
                  <a:pos x="104" y="748"/>
                </a:cxn>
                <a:cxn ang="0">
                  <a:pos x="199" y="742"/>
                </a:cxn>
                <a:cxn ang="0">
                  <a:pos x="186" y="664"/>
                </a:cxn>
                <a:cxn ang="0">
                  <a:pos x="161" y="575"/>
                </a:cxn>
                <a:cxn ang="0">
                  <a:pos x="78" y="502"/>
                </a:cxn>
                <a:cxn ang="0">
                  <a:pos x="15" y="423"/>
                </a:cxn>
                <a:cxn ang="0">
                  <a:pos x="82" y="401"/>
                </a:cxn>
                <a:cxn ang="0">
                  <a:pos x="124" y="368"/>
                </a:cxn>
                <a:cxn ang="0">
                  <a:pos x="39" y="288"/>
                </a:cxn>
                <a:cxn ang="0">
                  <a:pos x="34" y="223"/>
                </a:cxn>
                <a:cxn ang="0">
                  <a:pos x="121" y="236"/>
                </a:cxn>
                <a:cxn ang="0">
                  <a:pos x="236" y="280"/>
                </a:cxn>
                <a:cxn ang="0">
                  <a:pos x="291" y="203"/>
                </a:cxn>
                <a:cxn ang="0">
                  <a:pos x="349" y="160"/>
                </a:cxn>
                <a:cxn ang="0">
                  <a:pos x="387" y="244"/>
                </a:cxn>
                <a:cxn ang="0">
                  <a:pos x="435" y="202"/>
                </a:cxn>
                <a:cxn ang="0">
                  <a:pos x="502" y="110"/>
                </a:cxn>
                <a:cxn ang="0">
                  <a:pos x="534" y="0"/>
                </a:cxn>
                <a:cxn ang="0">
                  <a:pos x="674" y="37"/>
                </a:cxn>
                <a:cxn ang="0">
                  <a:pos x="777" y="98"/>
                </a:cxn>
                <a:cxn ang="0">
                  <a:pos x="872" y="160"/>
                </a:cxn>
                <a:cxn ang="0">
                  <a:pos x="987" y="177"/>
                </a:cxn>
                <a:cxn ang="0">
                  <a:pos x="1111" y="290"/>
                </a:cxn>
                <a:cxn ang="0">
                  <a:pos x="1207" y="373"/>
                </a:cxn>
                <a:cxn ang="0">
                  <a:pos x="1334" y="419"/>
                </a:cxn>
                <a:cxn ang="0">
                  <a:pos x="1460" y="481"/>
                </a:cxn>
                <a:cxn ang="0">
                  <a:pos x="1573" y="524"/>
                </a:cxn>
                <a:cxn ang="0">
                  <a:pos x="1579" y="639"/>
                </a:cxn>
                <a:cxn ang="0">
                  <a:pos x="1720" y="626"/>
                </a:cxn>
                <a:cxn ang="0">
                  <a:pos x="1818" y="550"/>
                </a:cxn>
                <a:cxn ang="0">
                  <a:pos x="1843" y="480"/>
                </a:cxn>
                <a:cxn ang="0">
                  <a:pos x="1928" y="545"/>
                </a:cxn>
                <a:cxn ang="0">
                  <a:pos x="2053" y="607"/>
                </a:cxn>
                <a:cxn ang="0">
                  <a:pos x="2155" y="649"/>
                </a:cxn>
                <a:cxn ang="0">
                  <a:pos x="2153" y="722"/>
                </a:cxn>
                <a:cxn ang="0">
                  <a:pos x="2160" y="777"/>
                </a:cxn>
                <a:cxn ang="0">
                  <a:pos x="2094" y="853"/>
                </a:cxn>
                <a:cxn ang="0">
                  <a:pos x="2116" y="968"/>
                </a:cxn>
                <a:cxn ang="0">
                  <a:pos x="2075" y="1051"/>
                </a:cxn>
                <a:cxn ang="0">
                  <a:pos x="1955" y="1065"/>
                </a:cxn>
                <a:cxn ang="0">
                  <a:pos x="1838" y="1111"/>
                </a:cxn>
                <a:cxn ang="0">
                  <a:pos x="1718" y="1115"/>
                </a:cxn>
                <a:cxn ang="0">
                  <a:pos x="1643" y="1068"/>
                </a:cxn>
              </a:cxnLst>
              <a:rect l="0" t="0" r="r" b="b"/>
              <a:pathLst>
                <a:path w="2197" h="1246">
                  <a:moveTo>
                    <a:pt x="1548" y="1048"/>
                  </a:moveTo>
                  <a:lnTo>
                    <a:pt x="1548" y="1049"/>
                  </a:lnTo>
                  <a:lnTo>
                    <a:pt x="1547" y="1052"/>
                  </a:lnTo>
                  <a:lnTo>
                    <a:pt x="1545" y="1053"/>
                  </a:lnTo>
                  <a:lnTo>
                    <a:pt x="1544" y="1055"/>
                  </a:lnTo>
                  <a:lnTo>
                    <a:pt x="1544" y="1056"/>
                  </a:lnTo>
                  <a:lnTo>
                    <a:pt x="1542" y="1057"/>
                  </a:lnTo>
                  <a:lnTo>
                    <a:pt x="1541" y="1059"/>
                  </a:lnTo>
                  <a:lnTo>
                    <a:pt x="1539" y="1059"/>
                  </a:lnTo>
                  <a:lnTo>
                    <a:pt x="1538" y="1060"/>
                  </a:lnTo>
                  <a:lnTo>
                    <a:pt x="1535" y="1061"/>
                  </a:lnTo>
                  <a:lnTo>
                    <a:pt x="1534" y="1063"/>
                  </a:lnTo>
                  <a:lnTo>
                    <a:pt x="1532" y="1064"/>
                  </a:lnTo>
                  <a:lnTo>
                    <a:pt x="1531" y="1065"/>
                  </a:lnTo>
                  <a:lnTo>
                    <a:pt x="1530" y="1066"/>
                  </a:lnTo>
                  <a:lnTo>
                    <a:pt x="1528" y="1068"/>
                  </a:lnTo>
                  <a:lnTo>
                    <a:pt x="1527" y="1069"/>
                  </a:lnTo>
                  <a:lnTo>
                    <a:pt x="1525" y="1070"/>
                  </a:lnTo>
                  <a:lnTo>
                    <a:pt x="1525" y="1072"/>
                  </a:lnTo>
                  <a:lnTo>
                    <a:pt x="1524" y="1073"/>
                  </a:lnTo>
                  <a:lnTo>
                    <a:pt x="1523" y="1074"/>
                  </a:lnTo>
                  <a:lnTo>
                    <a:pt x="1521" y="1076"/>
                  </a:lnTo>
                  <a:lnTo>
                    <a:pt x="1520" y="1077"/>
                  </a:lnTo>
                  <a:lnTo>
                    <a:pt x="1518" y="1078"/>
                  </a:lnTo>
                  <a:lnTo>
                    <a:pt x="1517" y="1080"/>
                  </a:lnTo>
                  <a:lnTo>
                    <a:pt x="1517" y="1081"/>
                  </a:lnTo>
                  <a:lnTo>
                    <a:pt x="1515" y="1084"/>
                  </a:lnTo>
                  <a:lnTo>
                    <a:pt x="1515" y="1085"/>
                  </a:lnTo>
                  <a:lnTo>
                    <a:pt x="1514" y="1087"/>
                  </a:lnTo>
                  <a:lnTo>
                    <a:pt x="1514" y="1089"/>
                  </a:lnTo>
                  <a:lnTo>
                    <a:pt x="1511" y="1091"/>
                  </a:lnTo>
                  <a:lnTo>
                    <a:pt x="1513" y="1094"/>
                  </a:lnTo>
                  <a:lnTo>
                    <a:pt x="1510" y="1097"/>
                  </a:lnTo>
                  <a:lnTo>
                    <a:pt x="1508" y="1098"/>
                  </a:lnTo>
                  <a:lnTo>
                    <a:pt x="1508" y="1099"/>
                  </a:lnTo>
                  <a:lnTo>
                    <a:pt x="1507" y="1101"/>
                  </a:lnTo>
                  <a:lnTo>
                    <a:pt x="1506" y="1102"/>
                  </a:lnTo>
                  <a:lnTo>
                    <a:pt x="1506" y="1103"/>
                  </a:lnTo>
                  <a:lnTo>
                    <a:pt x="1504" y="1104"/>
                  </a:lnTo>
                  <a:lnTo>
                    <a:pt x="1504" y="1106"/>
                  </a:lnTo>
                  <a:lnTo>
                    <a:pt x="1503" y="1108"/>
                  </a:lnTo>
                  <a:lnTo>
                    <a:pt x="1501" y="1110"/>
                  </a:lnTo>
                  <a:lnTo>
                    <a:pt x="1501" y="1111"/>
                  </a:lnTo>
                  <a:lnTo>
                    <a:pt x="1500" y="1112"/>
                  </a:lnTo>
                  <a:lnTo>
                    <a:pt x="1500" y="1115"/>
                  </a:lnTo>
                  <a:lnTo>
                    <a:pt x="1498" y="1116"/>
                  </a:lnTo>
                  <a:lnTo>
                    <a:pt x="1498" y="1118"/>
                  </a:lnTo>
                  <a:lnTo>
                    <a:pt x="1494" y="1120"/>
                  </a:lnTo>
                  <a:lnTo>
                    <a:pt x="1496" y="1122"/>
                  </a:lnTo>
                  <a:lnTo>
                    <a:pt x="1493" y="1124"/>
                  </a:lnTo>
                  <a:lnTo>
                    <a:pt x="1491" y="1125"/>
                  </a:lnTo>
                  <a:lnTo>
                    <a:pt x="1490" y="1127"/>
                  </a:lnTo>
                  <a:lnTo>
                    <a:pt x="1489" y="1128"/>
                  </a:lnTo>
                  <a:lnTo>
                    <a:pt x="1487" y="1129"/>
                  </a:lnTo>
                  <a:lnTo>
                    <a:pt x="1482" y="1131"/>
                  </a:lnTo>
                  <a:lnTo>
                    <a:pt x="1477" y="1132"/>
                  </a:lnTo>
                  <a:lnTo>
                    <a:pt x="1477" y="1133"/>
                  </a:lnTo>
                  <a:lnTo>
                    <a:pt x="1477" y="1136"/>
                  </a:lnTo>
                  <a:lnTo>
                    <a:pt x="1477" y="1137"/>
                  </a:lnTo>
                  <a:lnTo>
                    <a:pt x="1477" y="1139"/>
                  </a:lnTo>
                  <a:lnTo>
                    <a:pt x="1477" y="1141"/>
                  </a:lnTo>
                  <a:lnTo>
                    <a:pt x="1476" y="1142"/>
                  </a:lnTo>
                  <a:lnTo>
                    <a:pt x="1473" y="1144"/>
                  </a:lnTo>
                  <a:lnTo>
                    <a:pt x="1473" y="1145"/>
                  </a:lnTo>
                  <a:lnTo>
                    <a:pt x="1470" y="1145"/>
                  </a:lnTo>
                  <a:lnTo>
                    <a:pt x="1469" y="1144"/>
                  </a:lnTo>
                  <a:lnTo>
                    <a:pt x="1467" y="1141"/>
                  </a:lnTo>
                  <a:lnTo>
                    <a:pt x="1466" y="1140"/>
                  </a:lnTo>
                  <a:lnTo>
                    <a:pt x="1465" y="1139"/>
                  </a:lnTo>
                  <a:lnTo>
                    <a:pt x="1463" y="1137"/>
                  </a:lnTo>
                  <a:lnTo>
                    <a:pt x="1462" y="1136"/>
                  </a:lnTo>
                  <a:lnTo>
                    <a:pt x="1460" y="1135"/>
                  </a:lnTo>
                  <a:lnTo>
                    <a:pt x="1459" y="1133"/>
                  </a:lnTo>
                  <a:lnTo>
                    <a:pt x="1457" y="1132"/>
                  </a:lnTo>
                  <a:lnTo>
                    <a:pt x="1455" y="1129"/>
                  </a:lnTo>
                  <a:lnTo>
                    <a:pt x="1453" y="1128"/>
                  </a:lnTo>
                  <a:lnTo>
                    <a:pt x="1452" y="1128"/>
                  </a:lnTo>
                  <a:lnTo>
                    <a:pt x="1450" y="1127"/>
                  </a:lnTo>
                  <a:lnTo>
                    <a:pt x="1449" y="1125"/>
                  </a:lnTo>
                  <a:lnTo>
                    <a:pt x="1446" y="1125"/>
                  </a:lnTo>
                  <a:lnTo>
                    <a:pt x="1442" y="1124"/>
                  </a:lnTo>
                  <a:lnTo>
                    <a:pt x="1438" y="1127"/>
                  </a:lnTo>
                  <a:lnTo>
                    <a:pt x="1439" y="1129"/>
                  </a:lnTo>
                  <a:lnTo>
                    <a:pt x="1436" y="1132"/>
                  </a:lnTo>
                  <a:lnTo>
                    <a:pt x="1436" y="1133"/>
                  </a:lnTo>
                  <a:lnTo>
                    <a:pt x="1435" y="1135"/>
                  </a:lnTo>
                  <a:lnTo>
                    <a:pt x="1433" y="1136"/>
                  </a:lnTo>
                  <a:lnTo>
                    <a:pt x="1432" y="1137"/>
                  </a:lnTo>
                  <a:lnTo>
                    <a:pt x="1429" y="1139"/>
                  </a:lnTo>
                  <a:lnTo>
                    <a:pt x="1426" y="1136"/>
                  </a:lnTo>
                  <a:lnTo>
                    <a:pt x="1425" y="1135"/>
                  </a:lnTo>
                  <a:lnTo>
                    <a:pt x="1424" y="1133"/>
                  </a:lnTo>
                  <a:lnTo>
                    <a:pt x="1422" y="1132"/>
                  </a:lnTo>
                  <a:lnTo>
                    <a:pt x="1421" y="1131"/>
                  </a:lnTo>
                  <a:lnTo>
                    <a:pt x="1418" y="1129"/>
                  </a:lnTo>
                  <a:lnTo>
                    <a:pt x="1415" y="1131"/>
                  </a:lnTo>
                  <a:lnTo>
                    <a:pt x="1415" y="1132"/>
                  </a:lnTo>
                  <a:lnTo>
                    <a:pt x="1414" y="1135"/>
                  </a:lnTo>
                  <a:lnTo>
                    <a:pt x="1414" y="1136"/>
                  </a:lnTo>
                  <a:lnTo>
                    <a:pt x="1412" y="1137"/>
                  </a:lnTo>
                  <a:lnTo>
                    <a:pt x="1411" y="1139"/>
                  </a:lnTo>
                  <a:lnTo>
                    <a:pt x="1411" y="1140"/>
                  </a:lnTo>
                  <a:lnTo>
                    <a:pt x="1409" y="1141"/>
                  </a:lnTo>
                  <a:lnTo>
                    <a:pt x="1408" y="1144"/>
                  </a:lnTo>
                  <a:lnTo>
                    <a:pt x="1408" y="1145"/>
                  </a:lnTo>
                  <a:lnTo>
                    <a:pt x="1407" y="1146"/>
                  </a:lnTo>
                  <a:lnTo>
                    <a:pt x="1405" y="1148"/>
                  </a:lnTo>
                  <a:lnTo>
                    <a:pt x="1404" y="1149"/>
                  </a:lnTo>
                  <a:lnTo>
                    <a:pt x="1402" y="1149"/>
                  </a:lnTo>
                  <a:lnTo>
                    <a:pt x="1400" y="1149"/>
                  </a:lnTo>
                  <a:lnTo>
                    <a:pt x="1398" y="1150"/>
                  </a:lnTo>
                  <a:lnTo>
                    <a:pt x="1395" y="1150"/>
                  </a:lnTo>
                  <a:lnTo>
                    <a:pt x="1394" y="1152"/>
                  </a:lnTo>
                  <a:lnTo>
                    <a:pt x="1392" y="1152"/>
                  </a:lnTo>
                  <a:lnTo>
                    <a:pt x="1391" y="1152"/>
                  </a:lnTo>
                  <a:lnTo>
                    <a:pt x="1388" y="1153"/>
                  </a:lnTo>
                  <a:lnTo>
                    <a:pt x="1387" y="1153"/>
                  </a:lnTo>
                  <a:lnTo>
                    <a:pt x="1384" y="1153"/>
                  </a:lnTo>
                  <a:lnTo>
                    <a:pt x="1383" y="1153"/>
                  </a:lnTo>
                  <a:lnTo>
                    <a:pt x="1381" y="1153"/>
                  </a:lnTo>
                  <a:lnTo>
                    <a:pt x="1378" y="1153"/>
                  </a:lnTo>
                  <a:lnTo>
                    <a:pt x="1377" y="1153"/>
                  </a:lnTo>
                  <a:lnTo>
                    <a:pt x="1375" y="1152"/>
                  </a:lnTo>
                  <a:lnTo>
                    <a:pt x="1373" y="1150"/>
                  </a:lnTo>
                  <a:lnTo>
                    <a:pt x="1371" y="1150"/>
                  </a:lnTo>
                  <a:lnTo>
                    <a:pt x="1368" y="1150"/>
                  </a:lnTo>
                  <a:lnTo>
                    <a:pt x="1367" y="1152"/>
                  </a:lnTo>
                  <a:lnTo>
                    <a:pt x="1364" y="1152"/>
                  </a:lnTo>
                  <a:lnTo>
                    <a:pt x="1363" y="1153"/>
                  </a:lnTo>
                  <a:lnTo>
                    <a:pt x="1361" y="1154"/>
                  </a:lnTo>
                  <a:lnTo>
                    <a:pt x="1359" y="1154"/>
                  </a:lnTo>
                  <a:lnTo>
                    <a:pt x="1357" y="1156"/>
                  </a:lnTo>
                  <a:lnTo>
                    <a:pt x="1356" y="1156"/>
                  </a:lnTo>
                  <a:lnTo>
                    <a:pt x="1353" y="1157"/>
                  </a:lnTo>
                  <a:lnTo>
                    <a:pt x="1351" y="1157"/>
                  </a:lnTo>
                  <a:lnTo>
                    <a:pt x="1349" y="1158"/>
                  </a:lnTo>
                  <a:lnTo>
                    <a:pt x="1347" y="1158"/>
                  </a:lnTo>
                  <a:lnTo>
                    <a:pt x="1346" y="1160"/>
                  </a:lnTo>
                  <a:lnTo>
                    <a:pt x="1343" y="1160"/>
                  </a:lnTo>
                  <a:lnTo>
                    <a:pt x="1342" y="1161"/>
                  </a:lnTo>
                  <a:lnTo>
                    <a:pt x="1340" y="1161"/>
                  </a:lnTo>
                  <a:lnTo>
                    <a:pt x="1337" y="1162"/>
                  </a:lnTo>
                  <a:lnTo>
                    <a:pt x="1336" y="1163"/>
                  </a:lnTo>
                  <a:lnTo>
                    <a:pt x="1334" y="1163"/>
                  </a:lnTo>
                  <a:lnTo>
                    <a:pt x="1332" y="1165"/>
                  </a:lnTo>
                  <a:lnTo>
                    <a:pt x="1330" y="1165"/>
                  </a:lnTo>
                  <a:lnTo>
                    <a:pt x="1330" y="1166"/>
                  </a:lnTo>
                  <a:lnTo>
                    <a:pt x="1330" y="1169"/>
                  </a:lnTo>
                  <a:lnTo>
                    <a:pt x="1330" y="1170"/>
                  </a:lnTo>
                  <a:lnTo>
                    <a:pt x="1329" y="1171"/>
                  </a:lnTo>
                  <a:lnTo>
                    <a:pt x="1327" y="1173"/>
                  </a:lnTo>
                  <a:lnTo>
                    <a:pt x="1326" y="1174"/>
                  </a:lnTo>
                  <a:lnTo>
                    <a:pt x="1323" y="1174"/>
                  </a:lnTo>
                  <a:lnTo>
                    <a:pt x="1322" y="1175"/>
                  </a:lnTo>
                  <a:lnTo>
                    <a:pt x="1320" y="1177"/>
                  </a:lnTo>
                  <a:lnTo>
                    <a:pt x="1318" y="1177"/>
                  </a:lnTo>
                  <a:lnTo>
                    <a:pt x="1316" y="1178"/>
                  </a:lnTo>
                  <a:lnTo>
                    <a:pt x="1315" y="1179"/>
                  </a:lnTo>
                  <a:lnTo>
                    <a:pt x="1310" y="1180"/>
                  </a:lnTo>
                  <a:lnTo>
                    <a:pt x="1309" y="1180"/>
                  </a:lnTo>
                  <a:lnTo>
                    <a:pt x="1308" y="1182"/>
                  </a:lnTo>
                  <a:lnTo>
                    <a:pt x="1305" y="1182"/>
                  </a:lnTo>
                  <a:lnTo>
                    <a:pt x="1303" y="1183"/>
                  </a:lnTo>
                  <a:lnTo>
                    <a:pt x="1302" y="1184"/>
                  </a:lnTo>
                  <a:lnTo>
                    <a:pt x="1301" y="1186"/>
                  </a:lnTo>
                  <a:lnTo>
                    <a:pt x="1299" y="1187"/>
                  </a:lnTo>
                  <a:lnTo>
                    <a:pt x="1298" y="1188"/>
                  </a:lnTo>
                  <a:lnTo>
                    <a:pt x="1298" y="1191"/>
                  </a:lnTo>
                  <a:lnTo>
                    <a:pt x="1298" y="1192"/>
                  </a:lnTo>
                  <a:lnTo>
                    <a:pt x="1298" y="1195"/>
                  </a:lnTo>
                  <a:lnTo>
                    <a:pt x="1298" y="1196"/>
                  </a:lnTo>
                  <a:lnTo>
                    <a:pt x="1298" y="1197"/>
                  </a:lnTo>
                  <a:lnTo>
                    <a:pt x="1298" y="1200"/>
                  </a:lnTo>
                  <a:lnTo>
                    <a:pt x="1299" y="1201"/>
                  </a:lnTo>
                  <a:lnTo>
                    <a:pt x="1301" y="1203"/>
                  </a:lnTo>
                  <a:lnTo>
                    <a:pt x="1301" y="1205"/>
                  </a:lnTo>
                  <a:lnTo>
                    <a:pt x="1302" y="1207"/>
                  </a:lnTo>
                  <a:lnTo>
                    <a:pt x="1302" y="1208"/>
                  </a:lnTo>
                  <a:lnTo>
                    <a:pt x="1303" y="1209"/>
                  </a:lnTo>
                  <a:lnTo>
                    <a:pt x="1305" y="1211"/>
                  </a:lnTo>
                  <a:lnTo>
                    <a:pt x="1306" y="1212"/>
                  </a:lnTo>
                  <a:lnTo>
                    <a:pt x="1309" y="1213"/>
                  </a:lnTo>
                  <a:lnTo>
                    <a:pt x="1306" y="1216"/>
                  </a:lnTo>
                  <a:lnTo>
                    <a:pt x="1305" y="1217"/>
                  </a:lnTo>
                  <a:lnTo>
                    <a:pt x="1303" y="1218"/>
                  </a:lnTo>
                  <a:lnTo>
                    <a:pt x="1302" y="1220"/>
                  </a:lnTo>
                  <a:lnTo>
                    <a:pt x="1301" y="1221"/>
                  </a:lnTo>
                  <a:lnTo>
                    <a:pt x="1299" y="1222"/>
                  </a:lnTo>
                  <a:lnTo>
                    <a:pt x="1298" y="1224"/>
                  </a:lnTo>
                  <a:lnTo>
                    <a:pt x="1296" y="1225"/>
                  </a:lnTo>
                  <a:lnTo>
                    <a:pt x="1295" y="1226"/>
                  </a:lnTo>
                  <a:lnTo>
                    <a:pt x="1293" y="1228"/>
                  </a:lnTo>
                  <a:lnTo>
                    <a:pt x="1292" y="1229"/>
                  </a:lnTo>
                  <a:lnTo>
                    <a:pt x="1291" y="1230"/>
                  </a:lnTo>
                  <a:lnTo>
                    <a:pt x="1289" y="1230"/>
                  </a:lnTo>
                  <a:lnTo>
                    <a:pt x="1288" y="1232"/>
                  </a:lnTo>
                  <a:lnTo>
                    <a:pt x="1286" y="1233"/>
                  </a:lnTo>
                  <a:lnTo>
                    <a:pt x="1285" y="1234"/>
                  </a:lnTo>
                  <a:lnTo>
                    <a:pt x="1284" y="1235"/>
                  </a:lnTo>
                  <a:lnTo>
                    <a:pt x="1282" y="1237"/>
                  </a:lnTo>
                  <a:lnTo>
                    <a:pt x="1281" y="1238"/>
                  </a:lnTo>
                  <a:lnTo>
                    <a:pt x="1279" y="1239"/>
                  </a:lnTo>
                  <a:lnTo>
                    <a:pt x="1278" y="1239"/>
                  </a:lnTo>
                  <a:lnTo>
                    <a:pt x="1277" y="1241"/>
                  </a:lnTo>
                  <a:lnTo>
                    <a:pt x="1275" y="1242"/>
                  </a:lnTo>
                  <a:lnTo>
                    <a:pt x="1274" y="1243"/>
                  </a:lnTo>
                  <a:lnTo>
                    <a:pt x="1272" y="1245"/>
                  </a:lnTo>
                  <a:lnTo>
                    <a:pt x="1271" y="1246"/>
                  </a:lnTo>
                  <a:lnTo>
                    <a:pt x="1268" y="1246"/>
                  </a:lnTo>
                  <a:lnTo>
                    <a:pt x="1267" y="1245"/>
                  </a:lnTo>
                  <a:lnTo>
                    <a:pt x="1265" y="1243"/>
                  </a:lnTo>
                  <a:lnTo>
                    <a:pt x="1264" y="1242"/>
                  </a:lnTo>
                  <a:lnTo>
                    <a:pt x="1262" y="1241"/>
                  </a:lnTo>
                  <a:lnTo>
                    <a:pt x="1261" y="1239"/>
                  </a:lnTo>
                  <a:lnTo>
                    <a:pt x="1258" y="1238"/>
                  </a:lnTo>
                  <a:lnTo>
                    <a:pt x="1254" y="1237"/>
                  </a:lnTo>
                  <a:lnTo>
                    <a:pt x="1254" y="1233"/>
                  </a:lnTo>
                  <a:lnTo>
                    <a:pt x="1251" y="1228"/>
                  </a:lnTo>
                  <a:lnTo>
                    <a:pt x="1251" y="1226"/>
                  </a:lnTo>
                  <a:lnTo>
                    <a:pt x="1254" y="1225"/>
                  </a:lnTo>
                  <a:lnTo>
                    <a:pt x="1257" y="1225"/>
                  </a:lnTo>
                  <a:lnTo>
                    <a:pt x="1258" y="1224"/>
                  </a:lnTo>
                  <a:lnTo>
                    <a:pt x="1261" y="1224"/>
                  </a:lnTo>
                  <a:lnTo>
                    <a:pt x="1262" y="1224"/>
                  </a:lnTo>
                  <a:lnTo>
                    <a:pt x="1265" y="1224"/>
                  </a:lnTo>
                  <a:lnTo>
                    <a:pt x="1264" y="1222"/>
                  </a:lnTo>
                  <a:lnTo>
                    <a:pt x="1264" y="1220"/>
                  </a:lnTo>
                  <a:lnTo>
                    <a:pt x="1262" y="1218"/>
                  </a:lnTo>
                  <a:lnTo>
                    <a:pt x="1262" y="1217"/>
                  </a:lnTo>
                  <a:lnTo>
                    <a:pt x="1262" y="1215"/>
                  </a:lnTo>
                  <a:lnTo>
                    <a:pt x="1261" y="1213"/>
                  </a:lnTo>
                  <a:lnTo>
                    <a:pt x="1261" y="1211"/>
                  </a:lnTo>
                  <a:lnTo>
                    <a:pt x="1260" y="1209"/>
                  </a:lnTo>
                  <a:lnTo>
                    <a:pt x="1258" y="1205"/>
                  </a:lnTo>
                  <a:lnTo>
                    <a:pt x="1258" y="1204"/>
                  </a:lnTo>
                  <a:lnTo>
                    <a:pt x="1258" y="1201"/>
                  </a:lnTo>
                  <a:lnTo>
                    <a:pt x="1257" y="1200"/>
                  </a:lnTo>
                  <a:lnTo>
                    <a:pt x="1257" y="1199"/>
                  </a:lnTo>
                  <a:lnTo>
                    <a:pt x="1255" y="1197"/>
                  </a:lnTo>
                  <a:lnTo>
                    <a:pt x="1255" y="1195"/>
                  </a:lnTo>
                  <a:lnTo>
                    <a:pt x="1254" y="1194"/>
                  </a:lnTo>
                  <a:lnTo>
                    <a:pt x="1254" y="1191"/>
                  </a:lnTo>
                  <a:lnTo>
                    <a:pt x="1254" y="1190"/>
                  </a:lnTo>
                  <a:lnTo>
                    <a:pt x="1252" y="1188"/>
                  </a:lnTo>
                  <a:lnTo>
                    <a:pt x="1251" y="1187"/>
                  </a:lnTo>
                  <a:lnTo>
                    <a:pt x="1250" y="1186"/>
                  </a:lnTo>
                  <a:lnTo>
                    <a:pt x="1247" y="1186"/>
                  </a:lnTo>
                  <a:lnTo>
                    <a:pt x="1245" y="1184"/>
                  </a:lnTo>
                  <a:lnTo>
                    <a:pt x="1244" y="1184"/>
                  </a:lnTo>
                  <a:lnTo>
                    <a:pt x="1241" y="1183"/>
                  </a:lnTo>
                  <a:lnTo>
                    <a:pt x="1240" y="1182"/>
                  </a:lnTo>
                  <a:lnTo>
                    <a:pt x="1237" y="1182"/>
                  </a:lnTo>
                  <a:lnTo>
                    <a:pt x="1233" y="1182"/>
                  </a:lnTo>
                  <a:lnTo>
                    <a:pt x="1231" y="1180"/>
                  </a:lnTo>
                  <a:lnTo>
                    <a:pt x="1231" y="1178"/>
                  </a:lnTo>
                  <a:lnTo>
                    <a:pt x="1227" y="1179"/>
                  </a:lnTo>
                  <a:lnTo>
                    <a:pt x="1226" y="1180"/>
                  </a:lnTo>
                  <a:lnTo>
                    <a:pt x="1224" y="1180"/>
                  </a:lnTo>
                  <a:lnTo>
                    <a:pt x="1221" y="1180"/>
                  </a:lnTo>
                  <a:lnTo>
                    <a:pt x="1220" y="1180"/>
                  </a:lnTo>
                  <a:lnTo>
                    <a:pt x="1217" y="1179"/>
                  </a:lnTo>
                  <a:lnTo>
                    <a:pt x="1217" y="1177"/>
                  </a:lnTo>
                  <a:lnTo>
                    <a:pt x="1217" y="1174"/>
                  </a:lnTo>
                  <a:lnTo>
                    <a:pt x="1217" y="1171"/>
                  </a:lnTo>
                  <a:lnTo>
                    <a:pt x="1217" y="1169"/>
                  </a:lnTo>
                  <a:lnTo>
                    <a:pt x="1217" y="1167"/>
                  </a:lnTo>
                  <a:lnTo>
                    <a:pt x="1213" y="1166"/>
                  </a:lnTo>
                  <a:lnTo>
                    <a:pt x="1211" y="1166"/>
                  </a:lnTo>
                  <a:lnTo>
                    <a:pt x="1209" y="1166"/>
                  </a:lnTo>
                  <a:lnTo>
                    <a:pt x="1207" y="1166"/>
                  </a:lnTo>
                  <a:lnTo>
                    <a:pt x="1206" y="1166"/>
                  </a:lnTo>
                  <a:lnTo>
                    <a:pt x="1203" y="1166"/>
                  </a:lnTo>
                  <a:lnTo>
                    <a:pt x="1200" y="1166"/>
                  </a:lnTo>
                  <a:lnTo>
                    <a:pt x="1199" y="1166"/>
                  </a:lnTo>
                  <a:lnTo>
                    <a:pt x="1196" y="1166"/>
                  </a:lnTo>
                  <a:lnTo>
                    <a:pt x="1195" y="1166"/>
                  </a:lnTo>
                  <a:lnTo>
                    <a:pt x="1192" y="1166"/>
                  </a:lnTo>
                  <a:lnTo>
                    <a:pt x="1189" y="1166"/>
                  </a:lnTo>
                  <a:lnTo>
                    <a:pt x="1187" y="1166"/>
                  </a:lnTo>
                  <a:lnTo>
                    <a:pt x="1186" y="1166"/>
                  </a:lnTo>
                  <a:lnTo>
                    <a:pt x="1183" y="1166"/>
                  </a:lnTo>
                  <a:lnTo>
                    <a:pt x="1182" y="1166"/>
                  </a:lnTo>
                  <a:lnTo>
                    <a:pt x="1180" y="1166"/>
                  </a:lnTo>
                  <a:lnTo>
                    <a:pt x="1178" y="1167"/>
                  </a:lnTo>
                  <a:lnTo>
                    <a:pt x="1176" y="1167"/>
                  </a:lnTo>
                  <a:lnTo>
                    <a:pt x="1175" y="1167"/>
                  </a:lnTo>
                  <a:lnTo>
                    <a:pt x="1172" y="1167"/>
                  </a:lnTo>
                  <a:lnTo>
                    <a:pt x="1170" y="1167"/>
                  </a:lnTo>
                  <a:lnTo>
                    <a:pt x="1169" y="1167"/>
                  </a:lnTo>
                  <a:lnTo>
                    <a:pt x="1166" y="1167"/>
                  </a:lnTo>
                  <a:lnTo>
                    <a:pt x="1165" y="1167"/>
                  </a:lnTo>
                  <a:lnTo>
                    <a:pt x="1162" y="1167"/>
                  </a:lnTo>
                  <a:lnTo>
                    <a:pt x="1161" y="1167"/>
                  </a:lnTo>
                  <a:lnTo>
                    <a:pt x="1158" y="1167"/>
                  </a:lnTo>
                  <a:lnTo>
                    <a:pt x="1155" y="1167"/>
                  </a:lnTo>
                  <a:lnTo>
                    <a:pt x="1154" y="1167"/>
                  </a:lnTo>
                  <a:lnTo>
                    <a:pt x="1151" y="1167"/>
                  </a:lnTo>
                  <a:lnTo>
                    <a:pt x="1149" y="1167"/>
                  </a:lnTo>
                  <a:lnTo>
                    <a:pt x="1146" y="1167"/>
                  </a:lnTo>
                  <a:lnTo>
                    <a:pt x="1145" y="1169"/>
                  </a:lnTo>
                  <a:lnTo>
                    <a:pt x="1142" y="1169"/>
                  </a:lnTo>
                  <a:lnTo>
                    <a:pt x="1141" y="1169"/>
                  </a:lnTo>
                  <a:lnTo>
                    <a:pt x="1138" y="1169"/>
                  </a:lnTo>
                  <a:lnTo>
                    <a:pt x="1132" y="1169"/>
                  </a:lnTo>
                  <a:lnTo>
                    <a:pt x="1128" y="1167"/>
                  </a:lnTo>
                  <a:lnTo>
                    <a:pt x="1127" y="1167"/>
                  </a:lnTo>
                  <a:lnTo>
                    <a:pt x="1121" y="1166"/>
                  </a:lnTo>
                  <a:lnTo>
                    <a:pt x="1120" y="1166"/>
                  </a:lnTo>
                  <a:lnTo>
                    <a:pt x="1117" y="1165"/>
                  </a:lnTo>
                  <a:lnTo>
                    <a:pt x="1111" y="1165"/>
                  </a:lnTo>
                  <a:lnTo>
                    <a:pt x="1108" y="1162"/>
                  </a:lnTo>
                  <a:lnTo>
                    <a:pt x="1105" y="1162"/>
                  </a:lnTo>
                  <a:lnTo>
                    <a:pt x="1104" y="1161"/>
                  </a:lnTo>
                  <a:lnTo>
                    <a:pt x="1101" y="1161"/>
                  </a:lnTo>
                  <a:lnTo>
                    <a:pt x="1100" y="1160"/>
                  </a:lnTo>
                  <a:lnTo>
                    <a:pt x="1098" y="1160"/>
                  </a:lnTo>
                  <a:lnTo>
                    <a:pt x="1097" y="1158"/>
                  </a:lnTo>
                  <a:lnTo>
                    <a:pt x="1096" y="1157"/>
                  </a:lnTo>
                  <a:lnTo>
                    <a:pt x="1093" y="1157"/>
                  </a:lnTo>
                  <a:lnTo>
                    <a:pt x="1091" y="1156"/>
                  </a:lnTo>
                  <a:lnTo>
                    <a:pt x="1090" y="1154"/>
                  </a:lnTo>
                  <a:lnTo>
                    <a:pt x="1087" y="1154"/>
                  </a:lnTo>
                  <a:lnTo>
                    <a:pt x="1086" y="1153"/>
                  </a:lnTo>
                  <a:lnTo>
                    <a:pt x="1084" y="1153"/>
                  </a:lnTo>
                  <a:lnTo>
                    <a:pt x="1083" y="1156"/>
                  </a:lnTo>
                  <a:lnTo>
                    <a:pt x="1083" y="1157"/>
                  </a:lnTo>
                  <a:lnTo>
                    <a:pt x="1081" y="1158"/>
                  </a:lnTo>
                  <a:lnTo>
                    <a:pt x="1080" y="1160"/>
                  </a:lnTo>
                  <a:lnTo>
                    <a:pt x="1080" y="1161"/>
                  </a:lnTo>
                  <a:lnTo>
                    <a:pt x="1079" y="1161"/>
                  </a:lnTo>
                  <a:lnTo>
                    <a:pt x="1076" y="1161"/>
                  </a:lnTo>
                  <a:lnTo>
                    <a:pt x="1076" y="1160"/>
                  </a:lnTo>
                  <a:lnTo>
                    <a:pt x="1076" y="1157"/>
                  </a:lnTo>
                  <a:lnTo>
                    <a:pt x="1077" y="1156"/>
                  </a:lnTo>
                  <a:lnTo>
                    <a:pt x="1077" y="1154"/>
                  </a:lnTo>
                  <a:lnTo>
                    <a:pt x="1077" y="1152"/>
                  </a:lnTo>
                  <a:lnTo>
                    <a:pt x="1077" y="1149"/>
                  </a:lnTo>
                  <a:lnTo>
                    <a:pt x="1076" y="1148"/>
                  </a:lnTo>
                  <a:lnTo>
                    <a:pt x="1073" y="1148"/>
                  </a:lnTo>
                  <a:lnTo>
                    <a:pt x="1072" y="1146"/>
                  </a:lnTo>
                  <a:lnTo>
                    <a:pt x="1069" y="1145"/>
                  </a:lnTo>
                  <a:lnTo>
                    <a:pt x="1067" y="1145"/>
                  </a:lnTo>
                  <a:lnTo>
                    <a:pt x="1066" y="1144"/>
                  </a:lnTo>
                  <a:lnTo>
                    <a:pt x="1064" y="1144"/>
                  </a:lnTo>
                  <a:lnTo>
                    <a:pt x="1062" y="1142"/>
                  </a:lnTo>
                  <a:lnTo>
                    <a:pt x="1060" y="1141"/>
                  </a:lnTo>
                  <a:lnTo>
                    <a:pt x="1059" y="1140"/>
                  </a:lnTo>
                  <a:lnTo>
                    <a:pt x="1056" y="1140"/>
                  </a:lnTo>
                  <a:lnTo>
                    <a:pt x="1055" y="1139"/>
                  </a:lnTo>
                  <a:lnTo>
                    <a:pt x="1053" y="1137"/>
                  </a:lnTo>
                  <a:lnTo>
                    <a:pt x="1052" y="1137"/>
                  </a:lnTo>
                  <a:lnTo>
                    <a:pt x="1049" y="1136"/>
                  </a:lnTo>
                  <a:lnTo>
                    <a:pt x="1047" y="1136"/>
                  </a:lnTo>
                  <a:lnTo>
                    <a:pt x="1045" y="1135"/>
                  </a:lnTo>
                  <a:lnTo>
                    <a:pt x="1043" y="1133"/>
                  </a:lnTo>
                  <a:lnTo>
                    <a:pt x="1042" y="1133"/>
                  </a:lnTo>
                  <a:lnTo>
                    <a:pt x="1040" y="1132"/>
                  </a:lnTo>
                  <a:lnTo>
                    <a:pt x="1039" y="1131"/>
                  </a:lnTo>
                  <a:lnTo>
                    <a:pt x="1033" y="1131"/>
                  </a:lnTo>
                  <a:lnTo>
                    <a:pt x="1032" y="1133"/>
                  </a:lnTo>
                  <a:lnTo>
                    <a:pt x="1032" y="1135"/>
                  </a:lnTo>
                  <a:lnTo>
                    <a:pt x="1031" y="1139"/>
                  </a:lnTo>
                  <a:lnTo>
                    <a:pt x="1031" y="1141"/>
                  </a:lnTo>
                  <a:lnTo>
                    <a:pt x="1026" y="1144"/>
                  </a:lnTo>
                  <a:lnTo>
                    <a:pt x="1025" y="1144"/>
                  </a:lnTo>
                  <a:lnTo>
                    <a:pt x="1022" y="1146"/>
                  </a:lnTo>
                  <a:lnTo>
                    <a:pt x="1019" y="1144"/>
                  </a:lnTo>
                  <a:lnTo>
                    <a:pt x="1015" y="1146"/>
                  </a:lnTo>
                  <a:lnTo>
                    <a:pt x="1014" y="1146"/>
                  </a:lnTo>
                  <a:lnTo>
                    <a:pt x="1012" y="1148"/>
                  </a:lnTo>
                  <a:lnTo>
                    <a:pt x="1009" y="1148"/>
                  </a:lnTo>
                  <a:lnTo>
                    <a:pt x="1008" y="1146"/>
                  </a:lnTo>
                  <a:lnTo>
                    <a:pt x="1006" y="1145"/>
                  </a:lnTo>
                  <a:lnTo>
                    <a:pt x="1005" y="1145"/>
                  </a:lnTo>
                  <a:lnTo>
                    <a:pt x="1004" y="1144"/>
                  </a:lnTo>
                  <a:lnTo>
                    <a:pt x="1002" y="1142"/>
                  </a:lnTo>
                  <a:lnTo>
                    <a:pt x="999" y="1141"/>
                  </a:lnTo>
                  <a:lnTo>
                    <a:pt x="998" y="1141"/>
                  </a:lnTo>
                  <a:lnTo>
                    <a:pt x="995" y="1141"/>
                  </a:lnTo>
                  <a:lnTo>
                    <a:pt x="994" y="1142"/>
                  </a:lnTo>
                  <a:lnTo>
                    <a:pt x="992" y="1142"/>
                  </a:lnTo>
                  <a:lnTo>
                    <a:pt x="990" y="1144"/>
                  </a:lnTo>
                  <a:lnTo>
                    <a:pt x="988" y="1145"/>
                  </a:lnTo>
                  <a:lnTo>
                    <a:pt x="987" y="1145"/>
                  </a:lnTo>
                  <a:lnTo>
                    <a:pt x="985" y="1146"/>
                  </a:lnTo>
                  <a:lnTo>
                    <a:pt x="984" y="1148"/>
                  </a:lnTo>
                  <a:lnTo>
                    <a:pt x="982" y="1149"/>
                  </a:lnTo>
                  <a:lnTo>
                    <a:pt x="984" y="1150"/>
                  </a:lnTo>
                  <a:lnTo>
                    <a:pt x="987" y="1152"/>
                  </a:lnTo>
                  <a:lnTo>
                    <a:pt x="988" y="1152"/>
                  </a:lnTo>
                  <a:lnTo>
                    <a:pt x="991" y="1152"/>
                  </a:lnTo>
                  <a:lnTo>
                    <a:pt x="992" y="1153"/>
                  </a:lnTo>
                  <a:lnTo>
                    <a:pt x="995" y="1153"/>
                  </a:lnTo>
                  <a:lnTo>
                    <a:pt x="995" y="1156"/>
                  </a:lnTo>
                  <a:lnTo>
                    <a:pt x="994" y="1157"/>
                  </a:lnTo>
                  <a:lnTo>
                    <a:pt x="992" y="1158"/>
                  </a:lnTo>
                  <a:lnTo>
                    <a:pt x="991" y="1160"/>
                  </a:lnTo>
                  <a:lnTo>
                    <a:pt x="990" y="1161"/>
                  </a:lnTo>
                  <a:lnTo>
                    <a:pt x="988" y="1162"/>
                  </a:lnTo>
                  <a:lnTo>
                    <a:pt x="988" y="1163"/>
                  </a:lnTo>
                  <a:lnTo>
                    <a:pt x="987" y="1165"/>
                  </a:lnTo>
                  <a:lnTo>
                    <a:pt x="985" y="1166"/>
                  </a:lnTo>
                  <a:lnTo>
                    <a:pt x="985" y="1167"/>
                  </a:lnTo>
                  <a:lnTo>
                    <a:pt x="984" y="1169"/>
                  </a:lnTo>
                  <a:lnTo>
                    <a:pt x="984" y="1170"/>
                  </a:lnTo>
                  <a:lnTo>
                    <a:pt x="984" y="1171"/>
                  </a:lnTo>
                  <a:lnTo>
                    <a:pt x="985" y="1174"/>
                  </a:lnTo>
                  <a:lnTo>
                    <a:pt x="987" y="1175"/>
                  </a:lnTo>
                  <a:lnTo>
                    <a:pt x="988" y="1177"/>
                  </a:lnTo>
                  <a:lnTo>
                    <a:pt x="990" y="1178"/>
                  </a:lnTo>
                  <a:lnTo>
                    <a:pt x="992" y="1178"/>
                  </a:lnTo>
                  <a:lnTo>
                    <a:pt x="997" y="1180"/>
                  </a:lnTo>
                  <a:lnTo>
                    <a:pt x="999" y="1182"/>
                  </a:lnTo>
                  <a:lnTo>
                    <a:pt x="1002" y="1183"/>
                  </a:lnTo>
                  <a:lnTo>
                    <a:pt x="1004" y="1183"/>
                  </a:lnTo>
                  <a:lnTo>
                    <a:pt x="1005" y="1182"/>
                  </a:lnTo>
                  <a:lnTo>
                    <a:pt x="1006" y="1180"/>
                  </a:lnTo>
                  <a:lnTo>
                    <a:pt x="1008" y="1179"/>
                  </a:lnTo>
                  <a:lnTo>
                    <a:pt x="1009" y="1178"/>
                  </a:lnTo>
                  <a:lnTo>
                    <a:pt x="1011" y="1177"/>
                  </a:lnTo>
                  <a:lnTo>
                    <a:pt x="1012" y="1175"/>
                  </a:lnTo>
                  <a:lnTo>
                    <a:pt x="1014" y="1174"/>
                  </a:lnTo>
                  <a:lnTo>
                    <a:pt x="1015" y="1173"/>
                  </a:lnTo>
                  <a:lnTo>
                    <a:pt x="1016" y="1171"/>
                  </a:lnTo>
                  <a:lnTo>
                    <a:pt x="1018" y="1170"/>
                  </a:lnTo>
                  <a:lnTo>
                    <a:pt x="1019" y="1171"/>
                  </a:lnTo>
                  <a:lnTo>
                    <a:pt x="1022" y="1171"/>
                  </a:lnTo>
                  <a:lnTo>
                    <a:pt x="1023" y="1173"/>
                  </a:lnTo>
                  <a:lnTo>
                    <a:pt x="1025" y="1174"/>
                  </a:lnTo>
                  <a:lnTo>
                    <a:pt x="1026" y="1175"/>
                  </a:lnTo>
                  <a:lnTo>
                    <a:pt x="1029" y="1177"/>
                  </a:lnTo>
                  <a:lnTo>
                    <a:pt x="1031" y="1178"/>
                  </a:lnTo>
                  <a:lnTo>
                    <a:pt x="1032" y="1178"/>
                  </a:lnTo>
                  <a:lnTo>
                    <a:pt x="1033" y="1179"/>
                  </a:lnTo>
                  <a:lnTo>
                    <a:pt x="1035" y="1180"/>
                  </a:lnTo>
                  <a:lnTo>
                    <a:pt x="1040" y="1183"/>
                  </a:lnTo>
                  <a:lnTo>
                    <a:pt x="1038" y="1187"/>
                  </a:lnTo>
                  <a:lnTo>
                    <a:pt x="1042" y="1186"/>
                  </a:lnTo>
                  <a:lnTo>
                    <a:pt x="1043" y="1187"/>
                  </a:lnTo>
                  <a:lnTo>
                    <a:pt x="1043" y="1188"/>
                  </a:lnTo>
                  <a:lnTo>
                    <a:pt x="1043" y="1191"/>
                  </a:lnTo>
                  <a:lnTo>
                    <a:pt x="1043" y="1192"/>
                  </a:lnTo>
                  <a:lnTo>
                    <a:pt x="1043" y="1194"/>
                  </a:lnTo>
                  <a:lnTo>
                    <a:pt x="1043" y="1196"/>
                  </a:lnTo>
                  <a:lnTo>
                    <a:pt x="1043" y="1197"/>
                  </a:lnTo>
                  <a:lnTo>
                    <a:pt x="1043" y="1199"/>
                  </a:lnTo>
                  <a:lnTo>
                    <a:pt x="1042" y="1200"/>
                  </a:lnTo>
                  <a:lnTo>
                    <a:pt x="1042" y="1203"/>
                  </a:lnTo>
                  <a:lnTo>
                    <a:pt x="1042" y="1205"/>
                  </a:lnTo>
                  <a:lnTo>
                    <a:pt x="1042" y="1207"/>
                  </a:lnTo>
                  <a:lnTo>
                    <a:pt x="1042" y="1208"/>
                  </a:lnTo>
                  <a:lnTo>
                    <a:pt x="1042" y="1211"/>
                  </a:lnTo>
                  <a:lnTo>
                    <a:pt x="1042" y="1212"/>
                  </a:lnTo>
                  <a:lnTo>
                    <a:pt x="1042" y="1215"/>
                  </a:lnTo>
                  <a:lnTo>
                    <a:pt x="1042" y="1216"/>
                  </a:lnTo>
                  <a:lnTo>
                    <a:pt x="1042" y="1217"/>
                  </a:lnTo>
                  <a:lnTo>
                    <a:pt x="1039" y="1218"/>
                  </a:lnTo>
                  <a:lnTo>
                    <a:pt x="1038" y="1218"/>
                  </a:lnTo>
                  <a:lnTo>
                    <a:pt x="1035" y="1217"/>
                  </a:lnTo>
                  <a:lnTo>
                    <a:pt x="1033" y="1217"/>
                  </a:lnTo>
                  <a:lnTo>
                    <a:pt x="1031" y="1217"/>
                  </a:lnTo>
                  <a:lnTo>
                    <a:pt x="1029" y="1216"/>
                  </a:lnTo>
                  <a:lnTo>
                    <a:pt x="1023" y="1215"/>
                  </a:lnTo>
                  <a:lnTo>
                    <a:pt x="1026" y="1212"/>
                  </a:lnTo>
                  <a:lnTo>
                    <a:pt x="1028" y="1211"/>
                  </a:lnTo>
                  <a:lnTo>
                    <a:pt x="1029" y="1209"/>
                  </a:lnTo>
                  <a:lnTo>
                    <a:pt x="1031" y="1208"/>
                  </a:lnTo>
                  <a:lnTo>
                    <a:pt x="1031" y="1204"/>
                  </a:lnTo>
                  <a:lnTo>
                    <a:pt x="1028" y="1207"/>
                  </a:lnTo>
                  <a:lnTo>
                    <a:pt x="1025" y="1208"/>
                  </a:lnTo>
                  <a:lnTo>
                    <a:pt x="1022" y="1209"/>
                  </a:lnTo>
                  <a:lnTo>
                    <a:pt x="1019" y="1207"/>
                  </a:lnTo>
                  <a:lnTo>
                    <a:pt x="1018" y="1208"/>
                  </a:lnTo>
                  <a:lnTo>
                    <a:pt x="1019" y="1212"/>
                  </a:lnTo>
                  <a:lnTo>
                    <a:pt x="1014" y="1215"/>
                  </a:lnTo>
                  <a:lnTo>
                    <a:pt x="1012" y="1212"/>
                  </a:lnTo>
                  <a:lnTo>
                    <a:pt x="1009" y="1213"/>
                  </a:lnTo>
                  <a:lnTo>
                    <a:pt x="1008" y="1216"/>
                  </a:lnTo>
                  <a:lnTo>
                    <a:pt x="1004" y="1213"/>
                  </a:lnTo>
                  <a:lnTo>
                    <a:pt x="1004" y="1217"/>
                  </a:lnTo>
                  <a:lnTo>
                    <a:pt x="1001" y="1217"/>
                  </a:lnTo>
                  <a:lnTo>
                    <a:pt x="998" y="1217"/>
                  </a:lnTo>
                  <a:lnTo>
                    <a:pt x="997" y="1218"/>
                  </a:lnTo>
                  <a:lnTo>
                    <a:pt x="994" y="1218"/>
                  </a:lnTo>
                  <a:lnTo>
                    <a:pt x="992" y="1218"/>
                  </a:lnTo>
                  <a:lnTo>
                    <a:pt x="990" y="1220"/>
                  </a:lnTo>
                  <a:lnTo>
                    <a:pt x="990" y="1216"/>
                  </a:lnTo>
                  <a:lnTo>
                    <a:pt x="987" y="1216"/>
                  </a:lnTo>
                  <a:lnTo>
                    <a:pt x="985" y="1213"/>
                  </a:lnTo>
                  <a:lnTo>
                    <a:pt x="985" y="1211"/>
                  </a:lnTo>
                  <a:lnTo>
                    <a:pt x="984" y="1209"/>
                  </a:lnTo>
                  <a:lnTo>
                    <a:pt x="984" y="1208"/>
                  </a:lnTo>
                  <a:lnTo>
                    <a:pt x="984" y="1205"/>
                  </a:lnTo>
                  <a:lnTo>
                    <a:pt x="982" y="1204"/>
                  </a:lnTo>
                  <a:lnTo>
                    <a:pt x="982" y="1203"/>
                  </a:lnTo>
                  <a:lnTo>
                    <a:pt x="981" y="1200"/>
                  </a:lnTo>
                  <a:lnTo>
                    <a:pt x="984" y="1196"/>
                  </a:lnTo>
                  <a:lnTo>
                    <a:pt x="981" y="1195"/>
                  </a:lnTo>
                  <a:lnTo>
                    <a:pt x="978" y="1195"/>
                  </a:lnTo>
                  <a:lnTo>
                    <a:pt x="974" y="1195"/>
                  </a:lnTo>
                  <a:lnTo>
                    <a:pt x="973" y="1191"/>
                  </a:lnTo>
                  <a:lnTo>
                    <a:pt x="973" y="1188"/>
                  </a:lnTo>
                  <a:lnTo>
                    <a:pt x="971" y="1187"/>
                  </a:lnTo>
                  <a:lnTo>
                    <a:pt x="971" y="1186"/>
                  </a:lnTo>
                  <a:lnTo>
                    <a:pt x="970" y="1184"/>
                  </a:lnTo>
                  <a:lnTo>
                    <a:pt x="970" y="1182"/>
                  </a:lnTo>
                  <a:lnTo>
                    <a:pt x="968" y="1180"/>
                  </a:lnTo>
                  <a:lnTo>
                    <a:pt x="968" y="1179"/>
                  </a:lnTo>
                  <a:lnTo>
                    <a:pt x="967" y="1178"/>
                  </a:lnTo>
                  <a:lnTo>
                    <a:pt x="967" y="1175"/>
                  </a:lnTo>
                  <a:lnTo>
                    <a:pt x="965" y="1174"/>
                  </a:lnTo>
                  <a:lnTo>
                    <a:pt x="965" y="1173"/>
                  </a:lnTo>
                  <a:lnTo>
                    <a:pt x="964" y="1171"/>
                  </a:lnTo>
                  <a:lnTo>
                    <a:pt x="964" y="1170"/>
                  </a:lnTo>
                  <a:lnTo>
                    <a:pt x="963" y="1167"/>
                  </a:lnTo>
                  <a:lnTo>
                    <a:pt x="961" y="1163"/>
                  </a:lnTo>
                  <a:lnTo>
                    <a:pt x="957" y="1165"/>
                  </a:lnTo>
                  <a:lnTo>
                    <a:pt x="956" y="1166"/>
                  </a:lnTo>
                  <a:lnTo>
                    <a:pt x="954" y="1167"/>
                  </a:lnTo>
                  <a:lnTo>
                    <a:pt x="953" y="1167"/>
                  </a:lnTo>
                  <a:lnTo>
                    <a:pt x="951" y="1169"/>
                  </a:lnTo>
                  <a:lnTo>
                    <a:pt x="949" y="1170"/>
                  </a:lnTo>
                  <a:lnTo>
                    <a:pt x="947" y="1171"/>
                  </a:lnTo>
                  <a:lnTo>
                    <a:pt x="946" y="1171"/>
                  </a:lnTo>
                  <a:lnTo>
                    <a:pt x="943" y="1173"/>
                  </a:lnTo>
                  <a:lnTo>
                    <a:pt x="941" y="1174"/>
                  </a:lnTo>
                  <a:lnTo>
                    <a:pt x="940" y="1175"/>
                  </a:lnTo>
                  <a:lnTo>
                    <a:pt x="939" y="1177"/>
                  </a:lnTo>
                  <a:lnTo>
                    <a:pt x="936" y="1177"/>
                  </a:lnTo>
                  <a:lnTo>
                    <a:pt x="934" y="1178"/>
                  </a:lnTo>
                  <a:lnTo>
                    <a:pt x="933" y="1179"/>
                  </a:lnTo>
                  <a:lnTo>
                    <a:pt x="932" y="1180"/>
                  </a:lnTo>
                  <a:lnTo>
                    <a:pt x="929" y="1182"/>
                  </a:lnTo>
                  <a:lnTo>
                    <a:pt x="927" y="1182"/>
                  </a:lnTo>
                  <a:lnTo>
                    <a:pt x="926" y="1183"/>
                  </a:lnTo>
                  <a:lnTo>
                    <a:pt x="923" y="1184"/>
                  </a:lnTo>
                  <a:lnTo>
                    <a:pt x="922" y="1184"/>
                  </a:lnTo>
                  <a:lnTo>
                    <a:pt x="920" y="1186"/>
                  </a:lnTo>
                  <a:lnTo>
                    <a:pt x="917" y="1186"/>
                  </a:lnTo>
                  <a:lnTo>
                    <a:pt x="916" y="1187"/>
                  </a:lnTo>
                  <a:lnTo>
                    <a:pt x="912" y="1188"/>
                  </a:lnTo>
                  <a:lnTo>
                    <a:pt x="912" y="1187"/>
                  </a:lnTo>
                  <a:lnTo>
                    <a:pt x="908" y="1188"/>
                  </a:lnTo>
                  <a:lnTo>
                    <a:pt x="906" y="1190"/>
                  </a:lnTo>
                  <a:lnTo>
                    <a:pt x="903" y="1190"/>
                  </a:lnTo>
                  <a:lnTo>
                    <a:pt x="902" y="1190"/>
                  </a:lnTo>
                  <a:lnTo>
                    <a:pt x="899" y="1190"/>
                  </a:lnTo>
                  <a:lnTo>
                    <a:pt x="898" y="1191"/>
                  </a:lnTo>
                  <a:lnTo>
                    <a:pt x="895" y="1191"/>
                  </a:lnTo>
                  <a:lnTo>
                    <a:pt x="895" y="1190"/>
                  </a:lnTo>
                  <a:lnTo>
                    <a:pt x="893" y="1188"/>
                  </a:lnTo>
                  <a:lnTo>
                    <a:pt x="893" y="1186"/>
                  </a:lnTo>
                  <a:lnTo>
                    <a:pt x="892" y="1184"/>
                  </a:lnTo>
                  <a:lnTo>
                    <a:pt x="892" y="1183"/>
                  </a:lnTo>
                  <a:lnTo>
                    <a:pt x="891" y="1180"/>
                  </a:lnTo>
                  <a:lnTo>
                    <a:pt x="891" y="1179"/>
                  </a:lnTo>
                  <a:lnTo>
                    <a:pt x="889" y="1178"/>
                  </a:lnTo>
                  <a:lnTo>
                    <a:pt x="889" y="1177"/>
                  </a:lnTo>
                  <a:lnTo>
                    <a:pt x="888" y="1174"/>
                  </a:lnTo>
                  <a:lnTo>
                    <a:pt x="886" y="1173"/>
                  </a:lnTo>
                  <a:lnTo>
                    <a:pt x="886" y="1171"/>
                  </a:lnTo>
                  <a:lnTo>
                    <a:pt x="886" y="1169"/>
                  </a:lnTo>
                  <a:lnTo>
                    <a:pt x="885" y="1167"/>
                  </a:lnTo>
                  <a:lnTo>
                    <a:pt x="883" y="1166"/>
                  </a:lnTo>
                  <a:lnTo>
                    <a:pt x="883" y="1163"/>
                  </a:lnTo>
                  <a:lnTo>
                    <a:pt x="882" y="1162"/>
                  </a:lnTo>
                  <a:lnTo>
                    <a:pt x="882" y="1161"/>
                  </a:lnTo>
                  <a:lnTo>
                    <a:pt x="881" y="1158"/>
                  </a:lnTo>
                  <a:lnTo>
                    <a:pt x="876" y="1157"/>
                  </a:lnTo>
                  <a:lnTo>
                    <a:pt x="872" y="1162"/>
                  </a:lnTo>
                  <a:lnTo>
                    <a:pt x="869" y="1166"/>
                  </a:lnTo>
                  <a:lnTo>
                    <a:pt x="867" y="1169"/>
                  </a:lnTo>
                  <a:lnTo>
                    <a:pt x="861" y="1171"/>
                  </a:lnTo>
                  <a:lnTo>
                    <a:pt x="859" y="1174"/>
                  </a:lnTo>
                  <a:lnTo>
                    <a:pt x="854" y="1175"/>
                  </a:lnTo>
                  <a:lnTo>
                    <a:pt x="851" y="1177"/>
                  </a:lnTo>
                  <a:lnTo>
                    <a:pt x="848" y="1175"/>
                  </a:lnTo>
                  <a:lnTo>
                    <a:pt x="847" y="1178"/>
                  </a:lnTo>
                  <a:lnTo>
                    <a:pt x="845" y="1175"/>
                  </a:lnTo>
                  <a:lnTo>
                    <a:pt x="842" y="1175"/>
                  </a:lnTo>
                  <a:lnTo>
                    <a:pt x="841" y="1175"/>
                  </a:lnTo>
                  <a:lnTo>
                    <a:pt x="838" y="1177"/>
                  </a:lnTo>
                  <a:lnTo>
                    <a:pt x="837" y="1177"/>
                  </a:lnTo>
                  <a:lnTo>
                    <a:pt x="835" y="1177"/>
                  </a:lnTo>
                  <a:lnTo>
                    <a:pt x="833" y="1177"/>
                  </a:lnTo>
                  <a:lnTo>
                    <a:pt x="831" y="1175"/>
                  </a:lnTo>
                  <a:lnTo>
                    <a:pt x="831" y="1174"/>
                  </a:lnTo>
                  <a:lnTo>
                    <a:pt x="830" y="1173"/>
                  </a:lnTo>
                  <a:lnTo>
                    <a:pt x="830" y="1170"/>
                  </a:lnTo>
                  <a:lnTo>
                    <a:pt x="828" y="1169"/>
                  </a:lnTo>
                  <a:lnTo>
                    <a:pt x="828" y="1167"/>
                  </a:lnTo>
                  <a:lnTo>
                    <a:pt x="827" y="1165"/>
                  </a:lnTo>
                  <a:lnTo>
                    <a:pt x="824" y="1165"/>
                  </a:lnTo>
                  <a:lnTo>
                    <a:pt x="823" y="1166"/>
                  </a:lnTo>
                  <a:lnTo>
                    <a:pt x="821" y="1167"/>
                  </a:lnTo>
                  <a:lnTo>
                    <a:pt x="818" y="1169"/>
                  </a:lnTo>
                  <a:lnTo>
                    <a:pt x="817" y="1169"/>
                  </a:lnTo>
                  <a:lnTo>
                    <a:pt x="814" y="1170"/>
                  </a:lnTo>
                  <a:lnTo>
                    <a:pt x="813" y="1171"/>
                  </a:lnTo>
                  <a:lnTo>
                    <a:pt x="811" y="1173"/>
                  </a:lnTo>
                  <a:lnTo>
                    <a:pt x="810" y="1170"/>
                  </a:lnTo>
                  <a:lnTo>
                    <a:pt x="810" y="1169"/>
                  </a:lnTo>
                  <a:lnTo>
                    <a:pt x="810" y="1167"/>
                  </a:lnTo>
                  <a:lnTo>
                    <a:pt x="811" y="1166"/>
                  </a:lnTo>
                  <a:lnTo>
                    <a:pt x="813" y="1165"/>
                  </a:lnTo>
                  <a:lnTo>
                    <a:pt x="813" y="1163"/>
                  </a:lnTo>
                  <a:lnTo>
                    <a:pt x="814" y="1162"/>
                  </a:lnTo>
                  <a:lnTo>
                    <a:pt x="816" y="1160"/>
                  </a:lnTo>
                  <a:lnTo>
                    <a:pt x="816" y="1158"/>
                  </a:lnTo>
                  <a:lnTo>
                    <a:pt x="817" y="1157"/>
                  </a:lnTo>
                  <a:lnTo>
                    <a:pt x="818" y="1156"/>
                  </a:lnTo>
                  <a:lnTo>
                    <a:pt x="820" y="1154"/>
                  </a:lnTo>
                  <a:lnTo>
                    <a:pt x="821" y="1152"/>
                  </a:lnTo>
                  <a:lnTo>
                    <a:pt x="821" y="1150"/>
                  </a:lnTo>
                  <a:lnTo>
                    <a:pt x="823" y="1149"/>
                  </a:lnTo>
                  <a:lnTo>
                    <a:pt x="824" y="1148"/>
                  </a:lnTo>
                  <a:lnTo>
                    <a:pt x="824" y="1146"/>
                  </a:lnTo>
                  <a:lnTo>
                    <a:pt x="826" y="1145"/>
                  </a:lnTo>
                  <a:lnTo>
                    <a:pt x="827" y="1142"/>
                  </a:lnTo>
                  <a:lnTo>
                    <a:pt x="827" y="1141"/>
                  </a:lnTo>
                  <a:lnTo>
                    <a:pt x="828" y="1140"/>
                  </a:lnTo>
                  <a:lnTo>
                    <a:pt x="830" y="1139"/>
                  </a:lnTo>
                  <a:lnTo>
                    <a:pt x="831" y="1137"/>
                  </a:lnTo>
                  <a:lnTo>
                    <a:pt x="831" y="1136"/>
                  </a:lnTo>
                  <a:lnTo>
                    <a:pt x="833" y="1135"/>
                  </a:lnTo>
                  <a:lnTo>
                    <a:pt x="834" y="1132"/>
                  </a:lnTo>
                  <a:lnTo>
                    <a:pt x="834" y="1131"/>
                  </a:lnTo>
                  <a:lnTo>
                    <a:pt x="835" y="1129"/>
                  </a:lnTo>
                  <a:lnTo>
                    <a:pt x="837" y="1128"/>
                  </a:lnTo>
                  <a:lnTo>
                    <a:pt x="837" y="1127"/>
                  </a:lnTo>
                  <a:lnTo>
                    <a:pt x="838" y="1124"/>
                  </a:lnTo>
                  <a:lnTo>
                    <a:pt x="840" y="1123"/>
                  </a:lnTo>
                  <a:lnTo>
                    <a:pt x="841" y="1122"/>
                  </a:lnTo>
                  <a:lnTo>
                    <a:pt x="842" y="1120"/>
                  </a:lnTo>
                  <a:lnTo>
                    <a:pt x="842" y="1118"/>
                  </a:lnTo>
                  <a:lnTo>
                    <a:pt x="844" y="1116"/>
                  </a:lnTo>
                  <a:lnTo>
                    <a:pt x="845" y="1112"/>
                  </a:lnTo>
                  <a:lnTo>
                    <a:pt x="842" y="1111"/>
                  </a:lnTo>
                  <a:lnTo>
                    <a:pt x="841" y="1108"/>
                  </a:lnTo>
                  <a:lnTo>
                    <a:pt x="840" y="1106"/>
                  </a:lnTo>
                  <a:lnTo>
                    <a:pt x="840" y="1103"/>
                  </a:lnTo>
                  <a:lnTo>
                    <a:pt x="841" y="1102"/>
                  </a:lnTo>
                  <a:lnTo>
                    <a:pt x="838" y="1099"/>
                  </a:lnTo>
                  <a:lnTo>
                    <a:pt x="835" y="1098"/>
                  </a:lnTo>
                  <a:lnTo>
                    <a:pt x="834" y="1095"/>
                  </a:lnTo>
                  <a:lnTo>
                    <a:pt x="833" y="1094"/>
                  </a:lnTo>
                  <a:lnTo>
                    <a:pt x="830" y="1091"/>
                  </a:lnTo>
                  <a:lnTo>
                    <a:pt x="828" y="1089"/>
                  </a:lnTo>
                  <a:lnTo>
                    <a:pt x="826" y="1086"/>
                  </a:lnTo>
                  <a:lnTo>
                    <a:pt x="824" y="1089"/>
                  </a:lnTo>
                  <a:lnTo>
                    <a:pt x="823" y="1090"/>
                  </a:lnTo>
                  <a:lnTo>
                    <a:pt x="820" y="1091"/>
                  </a:lnTo>
                  <a:lnTo>
                    <a:pt x="818" y="1091"/>
                  </a:lnTo>
                  <a:lnTo>
                    <a:pt x="817" y="1093"/>
                  </a:lnTo>
                  <a:lnTo>
                    <a:pt x="814" y="1093"/>
                  </a:lnTo>
                  <a:lnTo>
                    <a:pt x="813" y="1094"/>
                  </a:lnTo>
                  <a:lnTo>
                    <a:pt x="811" y="1094"/>
                  </a:lnTo>
                  <a:lnTo>
                    <a:pt x="809" y="1094"/>
                  </a:lnTo>
                  <a:lnTo>
                    <a:pt x="807" y="1094"/>
                  </a:lnTo>
                  <a:lnTo>
                    <a:pt x="804" y="1094"/>
                  </a:lnTo>
                  <a:lnTo>
                    <a:pt x="803" y="1094"/>
                  </a:lnTo>
                  <a:lnTo>
                    <a:pt x="801" y="1094"/>
                  </a:lnTo>
                  <a:lnTo>
                    <a:pt x="800" y="1094"/>
                  </a:lnTo>
                  <a:lnTo>
                    <a:pt x="797" y="1094"/>
                  </a:lnTo>
                  <a:lnTo>
                    <a:pt x="796" y="1094"/>
                  </a:lnTo>
                  <a:lnTo>
                    <a:pt x="793" y="1093"/>
                  </a:lnTo>
                  <a:lnTo>
                    <a:pt x="792" y="1093"/>
                  </a:lnTo>
                  <a:lnTo>
                    <a:pt x="789" y="1093"/>
                  </a:lnTo>
                  <a:lnTo>
                    <a:pt x="787" y="1091"/>
                  </a:lnTo>
                  <a:lnTo>
                    <a:pt x="786" y="1091"/>
                  </a:lnTo>
                  <a:lnTo>
                    <a:pt x="783" y="1090"/>
                  </a:lnTo>
                  <a:lnTo>
                    <a:pt x="782" y="1090"/>
                  </a:lnTo>
                  <a:lnTo>
                    <a:pt x="779" y="1089"/>
                  </a:lnTo>
                  <a:lnTo>
                    <a:pt x="777" y="1089"/>
                  </a:lnTo>
                  <a:lnTo>
                    <a:pt x="775" y="1087"/>
                  </a:lnTo>
                  <a:lnTo>
                    <a:pt x="773" y="1087"/>
                  </a:lnTo>
                  <a:lnTo>
                    <a:pt x="770" y="1086"/>
                  </a:lnTo>
                  <a:lnTo>
                    <a:pt x="769" y="1086"/>
                  </a:lnTo>
                  <a:lnTo>
                    <a:pt x="768" y="1085"/>
                  </a:lnTo>
                  <a:lnTo>
                    <a:pt x="765" y="1085"/>
                  </a:lnTo>
                  <a:lnTo>
                    <a:pt x="763" y="1085"/>
                  </a:lnTo>
                  <a:lnTo>
                    <a:pt x="760" y="1084"/>
                  </a:lnTo>
                  <a:lnTo>
                    <a:pt x="759" y="1082"/>
                  </a:lnTo>
                  <a:lnTo>
                    <a:pt x="758" y="1082"/>
                  </a:lnTo>
                  <a:lnTo>
                    <a:pt x="756" y="1081"/>
                  </a:lnTo>
                  <a:lnTo>
                    <a:pt x="753" y="1081"/>
                  </a:lnTo>
                  <a:lnTo>
                    <a:pt x="752" y="1080"/>
                  </a:lnTo>
                  <a:lnTo>
                    <a:pt x="749" y="1080"/>
                  </a:lnTo>
                  <a:lnTo>
                    <a:pt x="748" y="1081"/>
                  </a:lnTo>
                  <a:lnTo>
                    <a:pt x="746" y="1082"/>
                  </a:lnTo>
                  <a:lnTo>
                    <a:pt x="745" y="1084"/>
                  </a:lnTo>
                  <a:lnTo>
                    <a:pt x="742" y="1085"/>
                  </a:lnTo>
                  <a:lnTo>
                    <a:pt x="741" y="1086"/>
                  </a:lnTo>
                  <a:lnTo>
                    <a:pt x="739" y="1087"/>
                  </a:lnTo>
                  <a:lnTo>
                    <a:pt x="738" y="1087"/>
                  </a:lnTo>
                  <a:lnTo>
                    <a:pt x="735" y="1089"/>
                  </a:lnTo>
                  <a:lnTo>
                    <a:pt x="734" y="1090"/>
                  </a:lnTo>
                  <a:lnTo>
                    <a:pt x="732" y="1091"/>
                  </a:lnTo>
                  <a:lnTo>
                    <a:pt x="731" y="1093"/>
                  </a:lnTo>
                  <a:lnTo>
                    <a:pt x="729" y="1094"/>
                  </a:lnTo>
                  <a:lnTo>
                    <a:pt x="728" y="1095"/>
                  </a:lnTo>
                  <a:lnTo>
                    <a:pt x="727" y="1097"/>
                  </a:lnTo>
                  <a:lnTo>
                    <a:pt x="725" y="1097"/>
                  </a:lnTo>
                  <a:lnTo>
                    <a:pt x="724" y="1098"/>
                  </a:lnTo>
                  <a:lnTo>
                    <a:pt x="722" y="1099"/>
                  </a:lnTo>
                  <a:lnTo>
                    <a:pt x="721" y="1102"/>
                  </a:lnTo>
                  <a:lnTo>
                    <a:pt x="719" y="1102"/>
                  </a:lnTo>
                  <a:lnTo>
                    <a:pt x="718" y="1104"/>
                  </a:lnTo>
                  <a:lnTo>
                    <a:pt x="717" y="1106"/>
                  </a:lnTo>
                  <a:lnTo>
                    <a:pt x="715" y="1107"/>
                  </a:lnTo>
                  <a:lnTo>
                    <a:pt x="714" y="1108"/>
                  </a:lnTo>
                  <a:lnTo>
                    <a:pt x="712" y="1110"/>
                  </a:lnTo>
                  <a:lnTo>
                    <a:pt x="711" y="1111"/>
                  </a:lnTo>
                  <a:lnTo>
                    <a:pt x="711" y="1112"/>
                  </a:lnTo>
                  <a:lnTo>
                    <a:pt x="708" y="1114"/>
                  </a:lnTo>
                  <a:lnTo>
                    <a:pt x="708" y="1115"/>
                  </a:lnTo>
                  <a:lnTo>
                    <a:pt x="707" y="1116"/>
                  </a:lnTo>
                  <a:lnTo>
                    <a:pt x="704" y="1122"/>
                  </a:lnTo>
                  <a:lnTo>
                    <a:pt x="701" y="1120"/>
                  </a:lnTo>
                  <a:lnTo>
                    <a:pt x="700" y="1123"/>
                  </a:lnTo>
                  <a:lnTo>
                    <a:pt x="698" y="1124"/>
                  </a:lnTo>
                  <a:lnTo>
                    <a:pt x="697" y="1125"/>
                  </a:lnTo>
                  <a:lnTo>
                    <a:pt x="695" y="1127"/>
                  </a:lnTo>
                  <a:lnTo>
                    <a:pt x="693" y="1128"/>
                  </a:lnTo>
                  <a:lnTo>
                    <a:pt x="691" y="1129"/>
                  </a:lnTo>
                  <a:lnTo>
                    <a:pt x="690" y="1131"/>
                  </a:lnTo>
                  <a:lnTo>
                    <a:pt x="688" y="1132"/>
                  </a:lnTo>
                  <a:lnTo>
                    <a:pt x="687" y="1132"/>
                  </a:lnTo>
                  <a:lnTo>
                    <a:pt x="686" y="1133"/>
                  </a:lnTo>
                  <a:lnTo>
                    <a:pt x="684" y="1135"/>
                  </a:lnTo>
                  <a:lnTo>
                    <a:pt x="683" y="1136"/>
                  </a:lnTo>
                  <a:lnTo>
                    <a:pt x="681" y="1137"/>
                  </a:lnTo>
                  <a:lnTo>
                    <a:pt x="680" y="1139"/>
                  </a:lnTo>
                  <a:lnTo>
                    <a:pt x="678" y="1140"/>
                  </a:lnTo>
                  <a:lnTo>
                    <a:pt x="676" y="1141"/>
                  </a:lnTo>
                  <a:lnTo>
                    <a:pt x="674" y="1142"/>
                  </a:lnTo>
                  <a:lnTo>
                    <a:pt x="673" y="1144"/>
                  </a:lnTo>
                  <a:lnTo>
                    <a:pt x="671" y="1145"/>
                  </a:lnTo>
                  <a:lnTo>
                    <a:pt x="670" y="1146"/>
                  </a:lnTo>
                  <a:lnTo>
                    <a:pt x="669" y="1148"/>
                  </a:lnTo>
                  <a:lnTo>
                    <a:pt x="669" y="1149"/>
                  </a:lnTo>
                  <a:lnTo>
                    <a:pt x="670" y="1150"/>
                  </a:lnTo>
                  <a:lnTo>
                    <a:pt x="670" y="1152"/>
                  </a:lnTo>
                  <a:lnTo>
                    <a:pt x="671" y="1154"/>
                  </a:lnTo>
                  <a:lnTo>
                    <a:pt x="671" y="1156"/>
                  </a:lnTo>
                  <a:lnTo>
                    <a:pt x="673" y="1157"/>
                  </a:lnTo>
                  <a:lnTo>
                    <a:pt x="674" y="1158"/>
                  </a:lnTo>
                  <a:lnTo>
                    <a:pt x="674" y="1160"/>
                  </a:lnTo>
                  <a:lnTo>
                    <a:pt x="676" y="1162"/>
                  </a:lnTo>
                  <a:lnTo>
                    <a:pt x="676" y="1163"/>
                  </a:lnTo>
                  <a:lnTo>
                    <a:pt x="677" y="1165"/>
                  </a:lnTo>
                  <a:lnTo>
                    <a:pt x="678" y="1166"/>
                  </a:lnTo>
                  <a:lnTo>
                    <a:pt x="680" y="1167"/>
                  </a:lnTo>
                  <a:lnTo>
                    <a:pt x="680" y="1170"/>
                  </a:lnTo>
                  <a:lnTo>
                    <a:pt x="681" y="1171"/>
                  </a:lnTo>
                  <a:lnTo>
                    <a:pt x="683" y="1173"/>
                  </a:lnTo>
                  <a:lnTo>
                    <a:pt x="683" y="1175"/>
                  </a:lnTo>
                  <a:lnTo>
                    <a:pt x="684" y="1177"/>
                  </a:lnTo>
                  <a:lnTo>
                    <a:pt x="686" y="1178"/>
                  </a:lnTo>
                  <a:lnTo>
                    <a:pt x="687" y="1179"/>
                  </a:lnTo>
                  <a:lnTo>
                    <a:pt x="687" y="1182"/>
                  </a:lnTo>
                  <a:lnTo>
                    <a:pt x="688" y="1183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1" y="1188"/>
                  </a:lnTo>
                  <a:lnTo>
                    <a:pt x="693" y="1190"/>
                  </a:lnTo>
                  <a:lnTo>
                    <a:pt x="693" y="1191"/>
                  </a:lnTo>
                  <a:lnTo>
                    <a:pt x="694" y="1192"/>
                  </a:lnTo>
                  <a:lnTo>
                    <a:pt x="695" y="1194"/>
                  </a:lnTo>
                  <a:lnTo>
                    <a:pt x="693" y="1195"/>
                  </a:lnTo>
                  <a:lnTo>
                    <a:pt x="690" y="1196"/>
                  </a:lnTo>
                  <a:lnTo>
                    <a:pt x="688" y="1196"/>
                  </a:lnTo>
                  <a:lnTo>
                    <a:pt x="686" y="1196"/>
                  </a:lnTo>
                  <a:lnTo>
                    <a:pt x="683" y="1197"/>
                  </a:lnTo>
                  <a:lnTo>
                    <a:pt x="681" y="1197"/>
                  </a:lnTo>
                  <a:lnTo>
                    <a:pt x="680" y="1197"/>
                  </a:lnTo>
                  <a:lnTo>
                    <a:pt x="677" y="1197"/>
                  </a:lnTo>
                  <a:lnTo>
                    <a:pt x="674" y="1199"/>
                  </a:lnTo>
                  <a:lnTo>
                    <a:pt x="673" y="1199"/>
                  </a:lnTo>
                  <a:lnTo>
                    <a:pt x="670" y="1200"/>
                  </a:lnTo>
                  <a:lnTo>
                    <a:pt x="669" y="1200"/>
                  </a:lnTo>
                  <a:lnTo>
                    <a:pt x="666" y="1200"/>
                  </a:lnTo>
                  <a:lnTo>
                    <a:pt x="664" y="1201"/>
                  </a:lnTo>
                  <a:lnTo>
                    <a:pt x="663" y="1201"/>
                  </a:lnTo>
                  <a:lnTo>
                    <a:pt x="660" y="1203"/>
                  </a:lnTo>
                  <a:lnTo>
                    <a:pt x="659" y="1203"/>
                  </a:lnTo>
                  <a:lnTo>
                    <a:pt x="656" y="1204"/>
                  </a:lnTo>
                  <a:lnTo>
                    <a:pt x="657" y="1205"/>
                  </a:lnTo>
                  <a:lnTo>
                    <a:pt x="657" y="1207"/>
                  </a:lnTo>
                  <a:lnTo>
                    <a:pt x="659" y="1208"/>
                  </a:lnTo>
                  <a:lnTo>
                    <a:pt x="660" y="1211"/>
                  </a:lnTo>
                  <a:lnTo>
                    <a:pt x="660" y="1212"/>
                  </a:lnTo>
                  <a:lnTo>
                    <a:pt x="662" y="1213"/>
                  </a:lnTo>
                  <a:lnTo>
                    <a:pt x="662" y="1215"/>
                  </a:lnTo>
                  <a:lnTo>
                    <a:pt x="663" y="1216"/>
                  </a:lnTo>
                  <a:lnTo>
                    <a:pt x="664" y="1217"/>
                  </a:lnTo>
                  <a:lnTo>
                    <a:pt x="664" y="1220"/>
                  </a:lnTo>
                  <a:lnTo>
                    <a:pt x="663" y="1220"/>
                  </a:lnTo>
                  <a:lnTo>
                    <a:pt x="662" y="1221"/>
                  </a:lnTo>
                  <a:lnTo>
                    <a:pt x="659" y="1221"/>
                  </a:lnTo>
                  <a:lnTo>
                    <a:pt x="657" y="1221"/>
                  </a:lnTo>
                  <a:lnTo>
                    <a:pt x="654" y="1222"/>
                  </a:lnTo>
                  <a:lnTo>
                    <a:pt x="653" y="1221"/>
                  </a:lnTo>
                  <a:lnTo>
                    <a:pt x="652" y="1220"/>
                  </a:lnTo>
                  <a:lnTo>
                    <a:pt x="652" y="1218"/>
                  </a:lnTo>
                  <a:lnTo>
                    <a:pt x="650" y="1217"/>
                  </a:lnTo>
                  <a:lnTo>
                    <a:pt x="649" y="1215"/>
                  </a:lnTo>
                  <a:lnTo>
                    <a:pt x="649" y="1213"/>
                  </a:lnTo>
                  <a:lnTo>
                    <a:pt x="647" y="1212"/>
                  </a:lnTo>
                  <a:lnTo>
                    <a:pt x="646" y="1211"/>
                  </a:lnTo>
                  <a:lnTo>
                    <a:pt x="645" y="1209"/>
                  </a:lnTo>
                  <a:lnTo>
                    <a:pt x="645" y="1207"/>
                  </a:lnTo>
                  <a:lnTo>
                    <a:pt x="643" y="1205"/>
                  </a:lnTo>
                  <a:lnTo>
                    <a:pt x="642" y="1204"/>
                  </a:lnTo>
                  <a:lnTo>
                    <a:pt x="642" y="1203"/>
                  </a:lnTo>
                  <a:lnTo>
                    <a:pt x="640" y="1201"/>
                  </a:lnTo>
                  <a:lnTo>
                    <a:pt x="639" y="1199"/>
                  </a:lnTo>
                  <a:lnTo>
                    <a:pt x="639" y="1197"/>
                  </a:lnTo>
                  <a:lnTo>
                    <a:pt x="637" y="1196"/>
                  </a:lnTo>
                  <a:lnTo>
                    <a:pt x="636" y="1195"/>
                  </a:lnTo>
                  <a:lnTo>
                    <a:pt x="636" y="1194"/>
                  </a:lnTo>
                  <a:lnTo>
                    <a:pt x="635" y="1191"/>
                  </a:lnTo>
                  <a:lnTo>
                    <a:pt x="633" y="1190"/>
                  </a:lnTo>
                  <a:lnTo>
                    <a:pt x="633" y="1188"/>
                  </a:lnTo>
                  <a:lnTo>
                    <a:pt x="632" y="1187"/>
                  </a:lnTo>
                  <a:lnTo>
                    <a:pt x="630" y="1186"/>
                  </a:lnTo>
                  <a:lnTo>
                    <a:pt x="629" y="1184"/>
                  </a:lnTo>
                  <a:lnTo>
                    <a:pt x="629" y="1182"/>
                  </a:lnTo>
                  <a:lnTo>
                    <a:pt x="628" y="1180"/>
                  </a:lnTo>
                  <a:lnTo>
                    <a:pt x="626" y="1179"/>
                  </a:lnTo>
                  <a:lnTo>
                    <a:pt x="626" y="1178"/>
                  </a:lnTo>
                  <a:lnTo>
                    <a:pt x="623" y="1177"/>
                  </a:lnTo>
                  <a:lnTo>
                    <a:pt x="622" y="1177"/>
                  </a:lnTo>
                  <a:lnTo>
                    <a:pt x="621" y="1175"/>
                  </a:lnTo>
                  <a:lnTo>
                    <a:pt x="618" y="1175"/>
                  </a:lnTo>
                  <a:lnTo>
                    <a:pt x="616" y="1174"/>
                  </a:lnTo>
                  <a:lnTo>
                    <a:pt x="615" y="1173"/>
                  </a:lnTo>
                  <a:lnTo>
                    <a:pt x="613" y="1173"/>
                  </a:lnTo>
                  <a:lnTo>
                    <a:pt x="611" y="1171"/>
                  </a:lnTo>
                  <a:lnTo>
                    <a:pt x="609" y="1170"/>
                  </a:lnTo>
                  <a:lnTo>
                    <a:pt x="608" y="1169"/>
                  </a:lnTo>
                  <a:lnTo>
                    <a:pt x="606" y="1167"/>
                  </a:lnTo>
                  <a:lnTo>
                    <a:pt x="605" y="1166"/>
                  </a:lnTo>
                  <a:lnTo>
                    <a:pt x="604" y="1165"/>
                  </a:lnTo>
                  <a:lnTo>
                    <a:pt x="604" y="1162"/>
                  </a:lnTo>
                  <a:lnTo>
                    <a:pt x="599" y="1163"/>
                  </a:lnTo>
                  <a:lnTo>
                    <a:pt x="598" y="1161"/>
                  </a:lnTo>
                  <a:lnTo>
                    <a:pt x="596" y="1160"/>
                  </a:lnTo>
                  <a:lnTo>
                    <a:pt x="595" y="1158"/>
                  </a:lnTo>
                  <a:lnTo>
                    <a:pt x="594" y="1157"/>
                  </a:lnTo>
                  <a:lnTo>
                    <a:pt x="592" y="1156"/>
                  </a:lnTo>
                  <a:lnTo>
                    <a:pt x="591" y="1154"/>
                  </a:lnTo>
                  <a:lnTo>
                    <a:pt x="589" y="1154"/>
                  </a:lnTo>
                  <a:lnTo>
                    <a:pt x="587" y="1153"/>
                  </a:lnTo>
                  <a:lnTo>
                    <a:pt x="585" y="1152"/>
                  </a:lnTo>
                  <a:lnTo>
                    <a:pt x="584" y="1150"/>
                  </a:lnTo>
                  <a:lnTo>
                    <a:pt x="582" y="1149"/>
                  </a:lnTo>
                  <a:lnTo>
                    <a:pt x="580" y="1148"/>
                  </a:lnTo>
                  <a:lnTo>
                    <a:pt x="578" y="1148"/>
                  </a:lnTo>
                  <a:lnTo>
                    <a:pt x="577" y="1146"/>
                  </a:lnTo>
                  <a:lnTo>
                    <a:pt x="574" y="1145"/>
                  </a:lnTo>
                  <a:lnTo>
                    <a:pt x="572" y="1144"/>
                  </a:lnTo>
                  <a:lnTo>
                    <a:pt x="571" y="1144"/>
                  </a:lnTo>
                  <a:lnTo>
                    <a:pt x="570" y="1144"/>
                  </a:lnTo>
                  <a:lnTo>
                    <a:pt x="567" y="1144"/>
                  </a:lnTo>
                  <a:lnTo>
                    <a:pt x="564" y="1144"/>
                  </a:lnTo>
                  <a:lnTo>
                    <a:pt x="563" y="1144"/>
                  </a:lnTo>
                  <a:lnTo>
                    <a:pt x="560" y="1145"/>
                  </a:lnTo>
                  <a:lnTo>
                    <a:pt x="558" y="1145"/>
                  </a:lnTo>
                  <a:lnTo>
                    <a:pt x="555" y="1145"/>
                  </a:lnTo>
                  <a:lnTo>
                    <a:pt x="554" y="1145"/>
                  </a:lnTo>
                  <a:lnTo>
                    <a:pt x="553" y="1144"/>
                  </a:lnTo>
                  <a:lnTo>
                    <a:pt x="550" y="1144"/>
                  </a:lnTo>
                  <a:lnTo>
                    <a:pt x="548" y="1142"/>
                  </a:lnTo>
                  <a:lnTo>
                    <a:pt x="547" y="1142"/>
                  </a:lnTo>
                  <a:lnTo>
                    <a:pt x="548" y="1140"/>
                  </a:lnTo>
                  <a:lnTo>
                    <a:pt x="550" y="1140"/>
                  </a:lnTo>
                  <a:lnTo>
                    <a:pt x="551" y="1139"/>
                  </a:lnTo>
                  <a:lnTo>
                    <a:pt x="554" y="1139"/>
                  </a:lnTo>
                  <a:lnTo>
                    <a:pt x="555" y="1137"/>
                  </a:lnTo>
                  <a:lnTo>
                    <a:pt x="557" y="1136"/>
                  </a:lnTo>
                  <a:lnTo>
                    <a:pt x="558" y="1135"/>
                  </a:lnTo>
                  <a:lnTo>
                    <a:pt x="560" y="1133"/>
                  </a:lnTo>
                  <a:lnTo>
                    <a:pt x="561" y="1132"/>
                  </a:lnTo>
                  <a:lnTo>
                    <a:pt x="561" y="1131"/>
                  </a:lnTo>
                  <a:lnTo>
                    <a:pt x="563" y="1128"/>
                  </a:lnTo>
                  <a:lnTo>
                    <a:pt x="564" y="1125"/>
                  </a:lnTo>
                  <a:lnTo>
                    <a:pt x="565" y="1124"/>
                  </a:lnTo>
                  <a:lnTo>
                    <a:pt x="565" y="1123"/>
                  </a:lnTo>
                  <a:lnTo>
                    <a:pt x="567" y="1122"/>
                  </a:lnTo>
                  <a:lnTo>
                    <a:pt x="568" y="1120"/>
                  </a:lnTo>
                  <a:lnTo>
                    <a:pt x="570" y="1118"/>
                  </a:lnTo>
                  <a:lnTo>
                    <a:pt x="570" y="1116"/>
                  </a:lnTo>
                  <a:lnTo>
                    <a:pt x="571" y="1115"/>
                  </a:lnTo>
                  <a:lnTo>
                    <a:pt x="571" y="1114"/>
                  </a:lnTo>
                  <a:lnTo>
                    <a:pt x="572" y="1112"/>
                  </a:lnTo>
                  <a:lnTo>
                    <a:pt x="572" y="1110"/>
                  </a:lnTo>
                  <a:lnTo>
                    <a:pt x="574" y="1108"/>
                  </a:lnTo>
                  <a:lnTo>
                    <a:pt x="574" y="1107"/>
                  </a:lnTo>
                  <a:lnTo>
                    <a:pt x="575" y="1106"/>
                  </a:lnTo>
                  <a:lnTo>
                    <a:pt x="575" y="1104"/>
                  </a:lnTo>
                  <a:lnTo>
                    <a:pt x="577" y="1102"/>
                  </a:lnTo>
                  <a:lnTo>
                    <a:pt x="577" y="1101"/>
                  </a:lnTo>
                  <a:lnTo>
                    <a:pt x="577" y="1099"/>
                  </a:lnTo>
                  <a:lnTo>
                    <a:pt x="577" y="1098"/>
                  </a:lnTo>
                  <a:lnTo>
                    <a:pt x="578" y="1095"/>
                  </a:lnTo>
                  <a:lnTo>
                    <a:pt x="578" y="1094"/>
                  </a:lnTo>
                  <a:lnTo>
                    <a:pt x="578" y="1093"/>
                  </a:lnTo>
                  <a:lnTo>
                    <a:pt x="578" y="1090"/>
                  </a:lnTo>
                  <a:lnTo>
                    <a:pt x="578" y="1089"/>
                  </a:lnTo>
                  <a:lnTo>
                    <a:pt x="578" y="1087"/>
                  </a:lnTo>
                  <a:lnTo>
                    <a:pt x="580" y="1085"/>
                  </a:lnTo>
                  <a:lnTo>
                    <a:pt x="580" y="1084"/>
                  </a:lnTo>
                  <a:lnTo>
                    <a:pt x="580" y="1081"/>
                  </a:lnTo>
                  <a:lnTo>
                    <a:pt x="580" y="1080"/>
                  </a:lnTo>
                  <a:lnTo>
                    <a:pt x="581" y="1078"/>
                  </a:lnTo>
                  <a:lnTo>
                    <a:pt x="581" y="1076"/>
                  </a:lnTo>
                  <a:lnTo>
                    <a:pt x="581" y="1074"/>
                  </a:lnTo>
                  <a:lnTo>
                    <a:pt x="580" y="1073"/>
                  </a:lnTo>
                  <a:lnTo>
                    <a:pt x="580" y="1070"/>
                  </a:lnTo>
                  <a:lnTo>
                    <a:pt x="580" y="1069"/>
                  </a:lnTo>
                  <a:lnTo>
                    <a:pt x="580" y="1068"/>
                  </a:lnTo>
                  <a:lnTo>
                    <a:pt x="578" y="1065"/>
                  </a:lnTo>
                  <a:lnTo>
                    <a:pt x="578" y="1064"/>
                  </a:lnTo>
                  <a:lnTo>
                    <a:pt x="578" y="1061"/>
                  </a:lnTo>
                  <a:lnTo>
                    <a:pt x="578" y="1060"/>
                  </a:lnTo>
                  <a:lnTo>
                    <a:pt x="578" y="1059"/>
                  </a:lnTo>
                  <a:lnTo>
                    <a:pt x="578" y="1056"/>
                  </a:lnTo>
                  <a:lnTo>
                    <a:pt x="578" y="1055"/>
                  </a:lnTo>
                  <a:lnTo>
                    <a:pt x="578" y="1053"/>
                  </a:lnTo>
                  <a:lnTo>
                    <a:pt x="580" y="1051"/>
                  </a:lnTo>
                  <a:lnTo>
                    <a:pt x="580" y="1049"/>
                  </a:lnTo>
                  <a:lnTo>
                    <a:pt x="580" y="1048"/>
                  </a:lnTo>
                  <a:lnTo>
                    <a:pt x="580" y="1046"/>
                  </a:lnTo>
                  <a:lnTo>
                    <a:pt x="580" y="1044"/>
                  </a:lnTo>
                  <a:lnTo>
                    <a:pt x="581" y="1042"/>
                  </a:lnTo>
                  <a:lnTo>
                    <a:pt x="581" y="1040"/>
                  </a:lnTo>
                  <a:lnTo>
                    <a:pt x="581" y="1039"/>
                  </a:lnTo>
                  <a:lnTo>
                    <a:pt x="581" y="1036"/>
                  </a:lnTo>
                  <a:lnTo>
                    <a:pt x="581" y="1035"/>
                  </a:lnTo>
                  <a:lnTo>
                    <a:pt x="581" y="1032"/>
                  </a:lnTo>
                  <a:lnTo>
                    <a:pt x="581" y="1031"/>
                  </a:lnTo>
                  <a:lnTo>
                    <a:pt x="581" y="1030"/>
                  </a:lnTo>
                  <a:lnTo>
                    <a:pt x="578" y="1028"/>
                  </a:lnTo>
                  <a:lnTo>
                    <a:pt x="577" y="1030"/>
                  </a:lnTo>
                  <a:lnTo>
                    <a:pt x="574" y="1031"/>
                  </a:lnTo>
                  <a:lnTo>
                    <a:pt x="572" y="1032"/>
                  </a:lnTo>
                  <a:lnTo>
                    <a:pt x="571" y="1034"/>
                  </a:lnTo>
                  <a:lnTo>
                    <a:pt x="570" y="1035"/>
                  </a:lnTo>
                  <a:lnTo>
                    <a:pt x="567" y="1035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1" y="1039"/>
                  </a:lnTo>
                  <a:lnTo>
                    <a:pt x="560" y="1040"/>
                  </a:lnTo>
                  <a:lnTo>
                    <a:pt x="558" y="1040"/>
                  </a:lnTo>
                  <a:lnTo>
                    <a:pt x="555" y="1039"/>
                  </a:lnTo>
                  <a:lnTo>
                    <a:pt x="554" y="1038"/>
                  </a:lnTo>
                  <a:lnTo>
                    <a:pt x="553" y="1038"/>
                  </a:lnTo>
                  <a:lnTo>
                    <a:pt x="550" y="1038"/>
                  </a:lnTo>
                  <a:lnTo>
                    <a:pt x="548" y="1036"/>
                  </a:lnTo>
                  <a:lnTo>
                    <a:pt x="547" y="1036"/>
                  </a:lnTo>
                  <a:lnTo>
                    <a:pt x="544" y="1036"/>
                  </a:lnTo>
                  <a:lnTo>
                    <a:pt x="540" y="1035"/>
                  </a:lnTo>
                  <a:lnTo>
                    <a:pt x="539" y="1039"/>
                  </a:lnTo>
                  <a:lnTo>
                    <a:pt x="537" y="1040"/>
                  </a:lnTo>
                  <a:lnTo>
                    <a:pt x="537" y="1042"/>
                  </a:lnTo>
                  <a:lnTo>
                    <a:pt x="539" y="1043"/>
                  </a:lnTo>
                  <a:lnTo>
                    <a:pt x="540" y="1043"/>
                  </a:lnTo>
                  <a:lnTo>
                    <a:pt x="541" y="1047"/>
                  </a:lnTo>
                  <a:lnTo>
                    <a:pt x="541" y="1048"/>
                  </a:lnTo>
                  <a:lnTo>
                    <a:pt x="540" y="1049"/>
                  </a:lnTo>
                  <a:lnTo>
                    <a:pt x="540" y="1051"/>
                  </a:lnTo>
                  <a:lnTo>
                    <a:pt x="539" y="1053"/>
                  </a:lnTo>
                  <a:lnTo>
                    <a:pt x="537" y="1055"/>
                  </a:lnTo>
                  <a:lnTo>
                    <a:pt x="534" y="1055"/>
                  </a:lnTo>
                  <a:lnTo>
                    <a:pt x="533" y="1055"/>
                  </a:lnTo>
                  <a:lnTo>
                    <a:pt x="530" y="1055"/>
                  </a:lnTo>
                  <a:lnTo>
                    <a:pt x="529" y="1055"/>
                  </a:lnTo>
                  <a:lnTo>
                    <a:pt x="527" y="1053"/>
                  </a:lnTo>
                  <a:lnTo>
                    <a:pt x="524" y="1053"/>
                  </a:lnTo>
                  <a:lnTo>
                    <a:pt x="523" y="1053"/>
                  </a:lnTo>
                  <a:lnTo>
                    <a:pt x="520" y="1052"/>
                  </a:lnTo>
                  <a:lnTo>
                    <a:pt x="519" y="1052"/>
                  </a:lnTo>
                  <a:lnTo>
                    <a:pt x="517" y="1052"/>
                  </a:lnTo>
                  <a:lnTo>
                    <a:pt x="514" y="1052"/>
                  </a:lnTo>
                  <a:lnTo>
                    <a:pt x="510" y="1055"/>
                  </a:lnTo>
                  <a:lnTo>
                    <a:pt x="509" y="1052"/>
                  </a:lnTo>
                  <a:lnTo>
                    <a:pt x="509" y="1049"/>
                  </a:lnTo>
                  <a:lnTo>
                    <a:pt x="509" y="1048"/>
                  </a:lnTo>
                  <a:lnTo>
                    <a:pt x="509" y="1047"/>
                  </a:lnTo>
                  <a:lnTo>
                    <a:pt x="505" y="1046"/>
                  </a:lnTo>
                  <a:lnTo>
                    <a:pt x="505" y="1044"/>
                  </a:lnTo>
                  <a:lnTo>
                    <a:pt x="505" y="1042"/>
                  </a:lnTo>
                  <a:lnTo>
                    <a:pt x="506" y="1040"/>
                  </a:lnTo>
                  <a:lnTo>
                    <a:pt x="506" y="1038"/>
                  </a:lnTo>
                  <a:lnTo>
                    <a:pt x="506" y="1036"/>
                  </a:lnTo>
                  <a:lnTo>
                    <a:pt x="506" y="1035"/>
                  </a:lnTo>
                  <a:lnTo>
                    <a:pt x="506" y="1032"/>
                  </a:lnTo>
                  <a:lnTo>
                    <a:pt x="506" y="1031"/>
                  </a:lnTo>
                  <a:lnTo>
                    <a:pt x="506" y="1030"/>
                  </a:lnTo>
                  <a:lnTo>
                    <a:pt x="506" y="1027"/>
                  </a:lnTo>
                  <a:lnTo>
                    <a:pt x="505" y="1026"/>
                  </a:lnTo>
                  <a:lnTo>
                    <a:pt x="503" y="1025"/>
                  </a:lnTo>
                  <a:lnTo>
                    <a:pt x="502" y="1023"/>
                  </a:lnTo>
                  <a:lnTo>
                    <a:pt x="500" y="1022"/>
                  </a:lnTo>
                  <a:lnTo>
                    <a:pt x="499" y="1022"/>
                  </a:lnTo>
                  <a:lnTo>
                    <a:pt x="496" y="1021"/>
                  </a:lnTo>
                  <a:lnTo>
                    <a:pt x="496" y="1017"/>
                  </a:lnTo>
                  <a:lnTo>
                    <a:pt x="492" y="1017"/>
                  </a:lnTo>
                  <a:lnTo>
                    <a:pt x="489" y="1017"/>
                  </a:lnTo>
                  <a:lnTo>
                    <a:pt x="486" y="1015"/>
                  </a:lnTo>
                  <a:lnTo>
                    <a:pt x="483" y="1014"/>
                  </a:lnTo>
                  <a:lnTo>
                    <a:pt x="478" y="1017"/>
                  </a:lnTo>
                  <a:lnTo>
                    <a:pt x="473" y="1018"/>
                  </a:lnTo>
                  <a:lnTo>
                    <a:pt x="472" y="1019"/>
                  </a:lnTo>
                  <a:lnTo>
                    <a:pt x="471" y="1019"/>
                  </a:lnTo>
                  <a:lnTo>
                    <a:pt x="468" y="1021"/>
                  </a:lnTo>
                  <a:lnTo>
                    <a:pt x="466" y="1022"/>
                  </a:lnTo>
                  <a:lnTo>
                    <a:pt x="464" y="1022"/>
                  </a:lnTo>
                  <a:lnTo>
                    <a:pt x="459" y="1025"/>
                  </a:lnTo>
                  <a:lnTo>
                    <a:pt x="456" y="1025"/>
                  </a:lnTo>
                  <a:lnTo>
                    <a:pt x="452" y="1025"/>
                  </a:lnTo>
                  <a:lnTo>
                    <a:pt x="451" y="1025"/>
                  </a:lnTo>
                  <a:lnTo>
                    <a:pt x="448" y="1025"/>
                  </a:lnTo>
                  <a:lnTo>
                    <a:pt x="447" y="1025"/>
                  </a:lnTo>
                  <a:lnTo>
                    <a:pt x="444" y="1025"/>
                  </a:lnTo>
                  <a:lnTo>
                    <a:pt x="442" y="1025"/>
                  </a:lnTo>
                  <a:lnTo>
                    <a:pt x="440" y="1026"/>
                  </a:lnTo>
                  <a:lnTo>
                    <a:pt x="438" y="1026"/>
                  </a:lnTo>
                  <a:lnTo>
                    <a:pt x="435" y="1026"/>
                  </a:lnTo>
                  <a:lnTo>
                    <a:pt x="434" y="1026"/>
                  </a:lnTo>
                  <a:lnTo>
                    <a:pt x="431" y="1026"/>
                  </a:lnTo>
                  <a:lnTo>
                    <a:pt x="430" y="1026"/>
                  </a:lnTo>
                  <a:lnTo>
                    <a:pt x="423" y="1026"/>
                  </a:lnTo>
                  <a:lnTo>
                    <a:pt x="420" y="1026"/>
                  </a:lnTo>
                  <a:lnTo>
                    <a:pt x="417" y="1026"/>
                  </a:lnTo>
                  <a:lnTo>
                    <a:pt x="414" y="1026"/>
                  </a:lnTo>
                  <a:lnTo>
                    <a:pt x="413" y="1026"/>
                  </a:lnTo>
                  <a:lnTo>
                    <a:pt x="410" y="1026"/>
                  </a:lnTo>
                  <a:lnTo>
                    <a:pt x="408" y="1026"/>
                  </a:lnTo>
                  <a:lnTo>
                    <a:pt x="406" y="1026"/>
                  </a:lnTo>
                  <a:lnTo>
                    <a:pt x="403" y="1026"/>
                  </a:lnTo>
                  <a:lnTo>
                    <a:pt x="397" y="1025"/>
                  </a:lnTo>
                  <a:lnTo>
                    <a:pt x="394" y="1025"/>
                  </a:lnTo>
                  <a:lnTo>
                    <a:pt x="391" y="1025"/>
                  </a:lnTo>
                  <a:lnTo>
                    <a:pt x="390" y="1023"/>
                  </a:lnTo>
                  <a:lnTo>
                    <a:pt x="387" y="1023"/>
                  </a:lnTo>
                  <a:lnTo>
                    <a:pt x="386" y="1023"/>
                  </a:lnTo>
                  <a:lnTo>
                    <a:pt x="383" y="1023"/>
                  </a:lnTo>
                  <a:lnTo>
                    <a:pt x="382" y="1023"/>
                  </a:lnTo>
                  <a:lnTo>
                    <a:pt x="376" y="1022"/>
                  </a:lnTo>
                  <a:lnTo>
                    <a:pt x="372" y="1023"/>
                  </a:lnTo>
                  <a:lnTo>
                    <a:pt x="367" y="1023"/>
                  </a:lnTo>
                  <a:lnTo>
                    <a:pt x="366" y="1023"/>
                  </a:lnTo>
                  <a:lnTo>
                    <a:pt x="363" y="1023"/>
                  </a:lnTo>
                  <a:lnTo>
                    <a:pt x="360" y="1023"/>
                  </a:lnTo>
                  <a:lnTo>
                    <a:pt x="358" y="1025"/>
                  </a:lnTo>
                  <a:lnTo>
                    <a:pt x="356" y="1025"/>
                  </a:lnTo>
                  <a:lnTo>
                    <a:pt x="355" y="1025"/>
                  </a:lnTo>
                  <a:lnTo>
                    <a:pt x="352" y="1025"/>
                  </a:lnTo>
                  <a:lnTo>
                    <a:pt x="350" y="1025"/>
                  </a:lnTo>
                  <a:lnTo>
                    <a:pt x="349" y="1026"/>
                  </a:lnTo>
                  <a:lnTo>
                    <a:pt x="346" y="1026"/>
                  </a:lnTo>
                  <a:lnTo>
                    <a:pt x="345" y="1026"/>
                  </a:lnTo>
                  <a:lnTo>
                    <a:pt x="342" y="1026"/>
                  </a:lnTo>
                  <a:lnTo>
                    <a:pt x="339" y="1028"/>
                  </a:lnTo>
                  <a:lnTo>
                    <a:pt x="333" y="1025"/>
                  </a:lnTo>
                  <a:lnTo>
                    <a:pt x="331" y="1027"/>
                  </a:lnTo>
                  <a:lnTo>
                    <a:pt x="329" y="1026"/>
                  </a:lnTo>
                  <a:lnTo>
                    <a:pt x="326" y="1026"/>
                  </a:lnTo>
                  <a:lnTo>
                    <a:pt x="325" y="1026"/>
                  </a:lnTo>
                  <a:lnTo>
                    <a:pt x="322" y="1025"/>
                  </a:lnTo>
                  <a:lnTo>
                    <a:pt x="321" y="1025"/>
                  </a:lnTo>
                  <a:lnTo>
                    <a:pt x="318" y="1023"/>
                  </a:lnTo>
                  <a:lnTo>
                    <a:pt x="317" y="1023"/>
                  </a:lnTo>
                  <a:lnTo>
                    <a:pt x="315" y="1022"/>
                  </a:lnTo>
                  <a:lnTo>
                    <a:pt x="312" y="1022"/>
                  </a:lnTo>
                  <a:lnTo>
                    <a:pt x="311" y="1022"/>
                  </a:lnTo>
                  <a:lnTo>
                    <a:pt x="308" y="1021"/>
                  </a:lnTo>
                  <a:lnTo>
                    <a:pt x="307" y="1021"/>
                  </a:lnTo>
                  <a:lnTo>
                    <a:pt x="304" y="1021"/>
                  </a:lnTo>
                  <a:lnTo>
                    <a:pt x="302" y="1021"/>
                  </a:lnTo>
                  <a:lnTo>
                    <a:pt x="301" y="1019"/>
                  </a:lnTo>
                  <a:lnTo>
                    <a:pt x="298" y="1019"/>
                  </a:lnTo>
                  <a:lnTo>
                    <a:pt x="297" y="1019"/>
                  </a:lnTo>
                  <a:lnTo>
                    <a:pt x="294" y="1019"/>
                  </a:lnTo>
                  <a:lnTo>
                    <a:pt x="292" y="1019"/>
                  </a:lnTo>
                  <a:lnTo>
                    <a:pt x="290" y="1019"/>
                  </a:lnTo>
                  <a:lnTo>
                    <a:pt x="288" y="1019"/>
                  </a:lnTo>
                  <a:lnTo>
                    <a:pt x="285" y="1018"/>
                  </a:lnTo>
                  <a:lnTo>
                    <a:pt x="284" y="1018"/>
                  </a:lnTo>
                  <a:lnTo>
                    <a:pt x="281" y="1015"/>
                  </a:lnTo>
                  <a:lnTo>
                    <a:pt x="280" y="1015"/>
                  </a:lnTo>
                  <a:lnTo>
                    <a:pt x="277" y="1015"/>
                  </a:lnTo>
                  <a:lnTo>
                    <a:pt x="273" y="1017"/>
                  </a:lnTo>
                  <a:lnTo>
                    <a:pt x="268" y="1017"/>
                  </a:lnTo>
                  <a:lnTo>
                    <a:pt x="267" y="1017"/>
                  </a:lnTo>
                  <a:lnTo>
                    <a:pt x="264" y="1017"/>
                  </a:lnTo>
                  <a:lnTo>
                    <a:pt x="263" y="1018"/>
                  </a:lnTo>
                  <a:lnTo>
                    <a:pt x="257" y="1018"/>
                  </a:lnTo>
                  <a:lnTo>
                    <a:pt x="254" y="1019"/>
                  </a:lnTo>
                  <a:lnTo>
                    <a:pt x="251" y="1022"/>
                  </a:lnTo>
                  <a:lnTo>
                    <a:pt x="250" y="1023"/>
                  </a:lnTo>
                  <a:lnTo>
                    <a:pt x="249" y="1025"/>
                  </a:lnTo>
                  <a:lnTo>
                    <a:pt x="247" y="1026"/>
                  </a:lnTo>
                  <a:lnTo>
                    <a:pt x="246" y="1027"/>
                  </a:lnTo>
                  <a:lnTo>
                    <a:pt x="243" y="1030"/>
                  </a:lnTo>
                  <a:lnTo>
                    <a:pt x="239" y="1031"/>
                  </a:lnTo>
                  <a:lnTo>
                    <a:pt x="236" y="1031"/>
                  </a:lnTo>
                  <a:lnTo>
                    <a:pt x="235" y="1031"/>
                  </a:lnTo>
                  <a:lnTo>
                    <a:pt x="229" y="1032"/>
                  </a:lnTo>
                  <a:lnTo>
                    <a:pt x="225" y="1034"/>
                  </a:lnTo>
                  <a:lnTo>
                    <a:pt x="223" y="1034"/>
                  </a:lnTo>
                  <a:lnTo>
                    <a:pt x="220" y="1034"/>
                  </a:lnTo>
                  <a:lnTo>
                    <a:pt x="218" y="1035"/>
                  </a:lnTo>
                  <a:lnTo>
                    <a:pt x="216" y="1035"/>
                  </a:lnTo>
                  <a:lnTo>
                    <a:pt x="215" y="1035"/>
                  </a:lnTo>
                  <a:lnTo>
                    <a:pt x="212" y="1036"/>
                  </a:lnTo>
                  <a:lnTo>
                    <a:pt x="210" y="1036"/>
                  </a:lnTo>
                  <a:lnTo>
                    <a:pt x="209" y="1036"/>
                  </a:lnTo>
                  <a:lnTo>
                    <a:pt x="206" y="1036"/>
                  </a:lnTo>
                  <a:lnTo>
                    <a:pt x="206" y="1042"/>
                  </a:lnTo>
                  <a:lnTo>
                    <a:pt x="201" y="1038"/>
                  </a:lnTo>
                  <a:lnTo>
                    <a:pt x="199" y="1042"/>
                  </a:lnTo>
                  <a:lnTo>
                    <a:pt x="198" y="1039"/>
                  </a:lnTo>
                  <a:lnTo>
                    <a:pt x="191" y="1040"/>
                  </a:lnTo>
                  <a:lnTo>
                    <a:pt x="186" y="1038"/>
                  </a:lnTo>
                  <a:lnTo>
                    <a:pt x="185" y="1036"/>
                  </a:lnTo>
                  <a:lnTo>
                    <a:pt x="184" y="1035"/>
                  </a:lnTo>
                  <a:lnTo>
                    <a:pt x="184" y="1034"/>
                  </a:lnTo>
                  <a:lnTo>
                    <a:pt x="184" y="1031"/>
                  </a:lnTo>
                  <a:lnTo>
                    <a:pt x="184" y="1030"/>
                  </a:lnTo>
                  <a:lnTo>
                    <a:pt x="185" y="1030"/>
                  </a:lnTo>
                  <a:lnTo>
                    <a:pt x="188" y="1030"/>
                  </a:lnTo>
                  <a:lnTo>
                    <a:pt x="189" y="1028"/>
                  </a:lnTo>
                  <a:lnTo>
                    <a:pt x="189" y="1027"/>
                  </a:lnTo>
                  <a:lnTo>
                    <a:pt x="188" y="1026"/>
                  </a:lnTo>
                  <a:lnTo>
                    <a:pt x="186" y="1025"/>
                  </a:lnTo>
                  <a:lnTo>
                    <a:pt x="185" y="1023"/>
                  </a:lnTo>
                  <a:lnTo>
                    <a:pt x="184" y="1022"/>
                  </a:lnTo>
                  <a:lnTo>
                    <a:pt x="182" y="1021"/>
                  </a:lnTo>
                  <a:lnTo>
                    <a:pt x="182" y="1019"/>
                  </a:lnTo>
                  <a:lnTo>
                    <a:pt x="181" y="1018"/>
                  </a:lnTo>
                  <a:lnTo>
                    <a:pt x="179" y="1017"/>
                  </a:lnTo>
                  <a:lnTo>
                    <a:pt x="178" y="1015"/>
                  </a:lnTo>
                  <a:lnTo>
                    <a:pt x="177" y="1014"/>
                  </a:lnTo>
                  <a:lnTo>
                    <a:pt x="178" y="1013"/>
                  </a:lnTo>
                  <a:lnTo>
                    <a:pt x="181" y="1013"/>
                  </a:lnTo>
                  <a:lnTo>
                    <a:pt x="182" y="1013"/>
                  </a:lnTo>
                  <a:lnTo>
                    <a:pt x="184" y="1013"/>
                  </a:lnTo>
                  <a:lnTo>
                    <a:pt x="186" y="1011"/>
                  </a:lnTo>
                  <a:lnTo>
                    <a:pt x="188" y="1013"/>
                  </a:lnTo>
                  <a:lnTo>
                    <a:pt x="189" y="1013"/>
                  </a:lnTo>
                  <a:lnTo>
                    <a:pt x="192" y="1013"/>
                  </a:lnTo>
                  <a:lnTo>
                    <a:pt x="194" y="1013"/>
                  </a:lnTo>
                  <a:lnTo>
                    <a:pt x="196" y="1013"/>
                  </a:lnTo>
                  <a:lnTo>
                    <a:pt x="198" y="1011"/>
                  </a:lnTo>
                  <a:lnTo>
                    <a:pt x="201" y="1010"/>
                  </a:lnTo>
                  <a:lnTo>
                    <a:pt x="202" y="1009"/>
                  </a:lnTo>
                  <a:lnTo>
                    <a:pt x="203" y="1009"/>
                  </a:lnTo>
                  <a:lnTo>
                    <a:pt x="205" y="1008"/>
                  </a:lnTo>
                  <a:lnTo>
                    <a:pt x="206" y="1006"/>
                  </a:lnTo>
                  <a:lnTo>
                    <a:pt x="208" y="1005"/>
                  </a:lnTo>
                  <a:lnTo>
                    <a:pt x="209" y="1004"/>
                  </a:lnTo>
                  <a:lnTo>
                    <a:pt x="210" y="1002"/>
                  </a:lnTo>
                  <a:lnTo>
                    <a:pt x="210" y="998"/>
                  </a:lnTo>
                  <a:lnTo>
                    <a:pt x="206" y="1000"/>
                  </a:lnTo>
                  <a:lnTo>
                    <a:pt x="206" y="997"/>
                  </a:lnTo>
                  <a:lnTo>
                    <a:pt x="203" y="996"/>
                  </a:lnTo>
                  <a:lnTo>
                    <a:pt x="202" y="994"/>
                  </a:lnTo>
                  <a:lnTo>
                    <a:pt x="201" y="993"/>
                  </a:lnTo>
                  <a:lnTo>
                    <a:pt x="199" y="992"/>
                  </a:lnTo>
                  <a:lnTo>
                    <a:pt x="198" y="990"/>
                  </a:lnTo>
                  <a:lnTo>
                    <a:pt x="196" y="989"/>
                  </a:lnTo>
                  <a:lnTo>
                    <a:pt x="194" y="988"/>
                  </a:lnTo>
                  <a:lnTo>
                    <a:pt x="192" y="988"/>
                  </a:lnTo>
                  <a:lnTo>
                    <a:pt x="191" y="987"/>
                  </a:lnTo>
                  <a:lnTo>
                    <a:pt x="189" y="985"/>
                  </a:lnTo>
                  <a:lnTo>
                    <a:pt x="188" y="984"/>
                  </a:lnTo>
                  <a:lnTo>
                    <a:pt x="186" y="983"/>
                  </a:lnTo>
                  <a:lnTo>
                    <a:pt x="184" y="981"/>
                  </a:lnTo>
                  <a:lnTo>
                    <a:pt x="182" y="980"/>
                  </a:lnTo>
                  <a:lnTo>
                    <a:pt x="181" y="980"/>
                  </a:lnTo>
                  <a:lnTo>
                    <a:pt x="179" y="979"/>
                  </a:lnTo>
                  <a:lnTo>
                    <a:pt x="178" y="977"/>
                  </a:lnTo>
                  <a:lnTo>
                    <a:pt x="177" y="976"/>
                  </a:lnTo>
                  <a:lnTo>
                    <a:pt x="175" y="975"/>
                  </a:lnTo>
                  <a:lnTo>
                    <a:pt x="174" y="973"/>
                  </a:lnTo>
                  <a:lnTo>
                    <a:pt x="171" y="973"/>
                  </a:lnTo>
                  <a:lnTo>
                    <a:pt x="169" y="972"/>
                  </a:lnTo>
                  <a:lnTo>
                    <a:pt x="168" y="971"/>
                  </a:lnTo>
                  <a:lnTo>
                    <a:pt x="167" y="970"/>
                  </a:lnTo>
                  <a:lnTo>
                    <a:pt x="165" y="968"/>
                  </a:lnTo>
                  <a:lnTo>
                    <a:pt x="164" y="968"/>
                  </a:lnTo>
                  <a:lnTo>
                    <a:pt x="161" y="967"/>
                  </a:lnTo>
                  <a:lnTo>
                    <a:pt x="160" y="966"/>
                  </a:lnTo>
                  <a:lnTo>
                    <a:pt x="158" y="964"/>
                  </a:lnTo>
                  <a:lnTo>
                    <a:pt x="157" y="963"/>
                  </a:lnTo>
                  <a:lnTo>
                    <a:pt x="155" y="962"/>
                  </a:lnTo>
                  <a:lnTo>
                    <a:pt x="154" y="962"/>
                  </a:lnTo>
                  <a:lnTo>
                    <a:pt x="151" y="960"/>
                  </a:lnTo>
                  <a:lnTo>
                    <a:pt x="150" y="959"/>
                  </a:lnTo>
                  <a:lnTo>
                    <a:pt x="148" y="958"/>
                  </a:lnTo>
                  <a:lnTo>
                    <a:pt x="147" y="956"/>
                  </a:lnTo>
                  <a:lnTo>
                    <a:pt x="145" y="955"/>
                  </a:lnTo>
                  <a:lnTo>
                    <a:pt x="144" y="954"/>
                  </a:lnTo>
                  <a:lnTo>
                    <a:pt x="141" y="954"/>
                  </a:lnTo>
                  <a:lnTo>
                    <a:pt x="140" y="952"/>
                  </a:lnTo>
                  <a:lnTo>
                    <a:pt x="138" y="951"/>
                  </a:lnTo>
                  <a:lnTo>
                    <a:pt x="137" y="950"/>
                  </a:lnTo>
                  <a:lnTo>
                    <a:pt x="136" y="949"/>
                  </a:lnTo>
                  <a:lnTo>
                    <a:pt x="134" y="949"/>
                  </a:lnTo>
                  <a:lnTo>
                    <a:pt x="133" y="947"/>
                  </a:lnTo>
                  <a:lnTo>
                    <a:pt x="130" y="946"/>
                  </a:lnTo>
                  <a:lnTo>
                    <a:pt x="128" y="946"/>
                  </a:lnTo>
                  <a:lnTo>
                    <a:pt x="127" y="947"/>
                  </a:lnTo>
                  <a:lnTo>
                    <a:pt x="126" y="946"/>
                  </a:lnTo>
                  <a:lnTo>
                    <a:pt x="123" y="945"/>
                  </a:lnTo>
                  <a:lnTo>
                    <a:pt x="123" y="943"/>
                  </a:lnTo>
                  <a:lnTo>
                    <a:pt x="121" y="942"/>
                  </a:lnTo>
                  <a:lnTo>
                    <a:pt x="121" y="941"/>
                  </a:lnTo>
                  <a:lnTo>
                    <a:pt x="121" y="939"/>
                  </a:lnTo>
                  <a:lnTo>
                    <a:pt x="121" y="937"/>
                  </a:lnTo>
                  <a:lnTo>
                    <a:pt x="121" y="935"/>
                  </a:lnTo>
                  <a:lnTo>
                    <a:pt x="120" y="935"/>
                  </a:lnTo>
                  <a:lnTo>
                    <a:pt x="117" y="935"/>
                  </a:lnTo>
                  <a:lnTo>
                    <a:pt x="116" y="935"/>
                  </a:lnTo>
                  <a:lnTo>
                    <a:pt x="113" y="935"/>
                  </a:lnTo>
                  <a:lnTo>
                    <a:pt x="112" y="935"/>
                  </a:lnTo>
                  <a:lnTo>
                    <a:pt x="109" y="935"/>
                  </a:lnTo>
                  <a:lnTo>
                    <a:pt x="107" y="934"/>
                  </a:lnTo>
                  <a:lnTo>
                    <a:pt x="104" y="934"/>
                  </a:lnTo>
                  <a:lnTo>
                    <a:pt x="103" y="933"/>
                  </a:lnTo>
                  <a:lnTo>
                    <a:pt x="102" y="932"/>
                  </a:lnTo>
                  <a:lnTo>
                    <a:pt x="100" y="932"/>
                  </a:lnTo>
                  <a:lnTo>
                    <a:pt x="97" y="930"/>
                  </a:lnTo>
                  <a:lnTo>
                    <a:pt x="96" y="930"/>
                  </a:lnTo>
                  <a:lnTo>
                    <a:pt x="95" y="929"/>
                  </a:lnTo>
                  <a:lnTo>
                    <a:pt x="93" y="928"/>
                  </a:lnTo>
                  <a:lnTo>
                    <a:pt x="93" y="925"/>
                  </a:lnTo>
                  <a:lnTo>
                    <a:pt x="92" y="924"/>
                  </a:lnTo>
                  <a:lnTo>
                    <a:pt x="92" y="922"/>
                  </a:lnTo>
                  <a:lnTo>
                    <a:pt x="90" y="921"/>
                  </a:lnTo>
                  <a:lnTo>
                    <a:pt x="90" y="920"/>
                  </a:lnTo>
                  <a:lnTo>
                    <a:pt x="89" y="918"/>
                  </a:lnTo>
                  <a:lnTo>
                    <a:pt x="87" y="916"/>
                  </a:lnTo>
                  <a:lnTo>
                    <a:pt x="87" y="915"/>
                  </a:lnTo>
                  <a:lnTo>
                    <a:pt x="86" y="913"/>
                  </a:lnTo>
                  <a:lnTo>
                    <a:pt x="85" y="912"/>
                  </a:lnTo>
                  <a:lnTo>
                    <a:pt x="85" y="909"/>
                  </a:lnTo>
                  <a:lnTo>
                    <a:pt x="83" y="908"/>
                  </a:lnTo>
                  <a:lnTo>
                    <a:pt x="82" y="907"/>
                  </a:lnTo>
                  <a:lnTo>
                    <a:pt x="82" y="905"/>
                  </a:lnTo>
                  <a:lnTo>
                    <a:pt x="80" y="904"/>
                  </a:lnTo>
                  <a:lnTo>
                    <a:pt x="80" y="903"/>
                  </a:lnTo>
                  <a:lnTo>
                    <a:pt x="79" y="900"/>
                  </a:lnTo>
                  <a:lnTo>
                    <a:pt x="78" y="899"/>
                  </a:lnTo>
                  <a:lnTo>
                    <a:pt x="76" y="897"/>
                  </a:lnTo>
                  <a:lnTo>
                    <a:pt x="75" y="896"/>
                  </a:lnTo>
                  <a:lnTo>
                    <a:pt x="75" y="895"/>
                  </a:lnTo>
                  <a:lnTo>
                    <a:pt x="73" y="894"/>
                  </a:lnTo>
                  <a:lnTo>
                    <a:pt x="72" y="892"/>
                  </a:lnTo>
                  <a:lnTo>
                    <a:pt x="71" y="891"/>
                  </a:lnTo>
                  <a:lnTo>
                    <a:pt x="69" y="888"/>
                  </a:lnTo>
                  <a:lnTo>
                    <a:pt x="68" y="888"/>
                  </a:lnTo>
                  <a:lnTo>
                    <a:pt x="66" y="886"/>
                  </a:lnTo>
                  <a:lnTo>
                    <a:pt x="66" y="884"/>
                  </a:lnTo>
                  <a:lnTo>
                    <a:pt x="62" y="882"/>
                  </a:lnTo>
                  <a:lnTo>
                    <a:pt x="61" y="880"/>
                  </a:lnTo>
                  <a:lnTo>
                    <a:pt x="61" y="879"/>
                  </a:lnTo>
                  <a:lnTo>
                    <a:pt x="59" y="878"/>
                  </a:lnTo>
                  <a:lnTo>
                    <a:pt x="58" y="877"/>
                  </a:lnTo>
                  <a:lnTo>
                    <a:pt x="56" y="871"/>
                  </a:lnTo>
                  <a:lnTo>
                    <a:pt x="54" y="873"/>
                  </a:lnTo>
                  <a:lnTo>
                    <a:pt x="54" y="869"/>
                  </a:lnTo>
                  <a:lnTo>
                    <a:pt x="52" y="867"/>
                  </a:lnTo>
                  <a:lnTo>
                    <a:pt x="52" y="865"/>
                  </a:lnTo>
                  <a:lnTo>
                    <a:pt x="52" y="863"/>
                  </a:lnTo>
                  <a:lnTo>
                    <a:pt x="51" y="862"/>
                  </a:lnTo>
                  <a:lnTo>
                    <a:pt x="51" y="861"/>
                  </a:lnTo>
                  <a:lnTo>
                    <a:pt x="51" y="859"/>
                  </a:lnTo>
                  <a:lnTo>
                    <a:pt x="49" y="857"/>
                  </a:lnTo>
                  <a:lnTo>
                    <a:pt x="49" y="856"/>
                  </a:lnTo>
                  <a:lnTo>
                    <a:pt x="49" y="853"/>
                  </a:lnTo>
                  <a:lnTo>
                    <a:pt x="48" y="852"/>
                  </a:lnTo>
                  <a:lnTo>
                    <a:pt x="48" y="850"/>
                  </a:lnTo>
                  <a:lnTo>
                    <a:pt x="48" y="849"/>
                  </a:lnTo>
                  <a:lnTo>
                    <a:pt x="46" y="846"/>
                  </a:lnTo>
                  <a:lnTo>
                    <a:pt x="46" y="845"/>
                  </a:lnTo>
                  <a:lnTo>
                    <a:pt x="45" y="844"/>
                  </a:lnTo>
                  <a:lnTo>
                    <a:pt x="45" y="841"/>
                  </a:lnTo>
                  <a:lnTo>
                    <a:pt x="45" y="840"/>
                  </a:lnTo>
                  <a:lnTo>
                    <a:pt x="45" y="839"/>
                  </a:lnTo>
                  <a:lnTo>
                    <a:pt x="44" y="837"/>
                  </a:lnTo>
                  <a:lnTo>
                    <a:pt x="42" y="835"/>
                  </a:lnTo>
                  <a:lnTo>
                    <a:pt x="41" y="833"/>
                  </a:lnTo>
                  <a:lnTo>
                    <a:pt x="41" y="832"/>
                  </a:lnTo>
                  <a:lnTo>
                    <a:pt x="39" y="831"/>
                  </a:lnTo>
                  <a:lnTo>
                    <a:pt x="38" y="829"/>
                  </a:lnTo>
                  <a:lnTo>
                    <a:pt x="37" y="827"/>
                  </a:lnTo>
                  <a:lnTo>
                    <a:pt x="37" y="825"/>
                  </a:lnTo>
                  <a:lnTo>
                    <a:pt x="37" y="823"/>
                  </a:lnTo>
                  <a:lnTo>
                    <a:pt x="37" y="821"/>
                  </a:lnTo>
                  <a:lnTo>
                    <a:pt x="37" y="819"/>
                  </a:lnTo>
                  <a:lnTo>
                    <a:pt x="37" y="818"/>
                  </a:lnTo>
                  <a:lnTo>
                    <a:pt x="37" y="815"/>
                  </a:lnTo>
                  <a:lnTo>
                    <a:pt x="37" y="814"/>
                  </a:lnTo>
                  <a:lnTo>
                    <a:pt x="35" y="812"/>
                  </a:lnTo>
                  <a:lnTo>
                    <a:pt x="35" y="810"/>
                  </a:lnTo>
                  <a:lnTo>
                    <a:pt x="35" y="808"/>
                  </a:lnTo>
                  <a:lnTo>
                    <a:pt x="35" y="807"/>
                  </a:lnTo>
                  <a:lnTo>
                    <a:pt x="35" y="804"/>
                  </a:lnTo>
                  <a:lnTo>
                    <a:pt x="35" y="803"/>
                  </a:lnTo>
                  <a:lnTo>
                    <a:pt x="35" y="802"/>
                  </a:lnTo>
                  <a:lnTo>
                    <a:pt x="35" y="799"/>
                  </a:lnTo>
                  <a:lnTo>
                    <a:pt x="37" y="798"/>
                  </a:lnTo>
                  <a:lnTo>
                    <a:pt x="37" y="795"/>
                  </a:lnTo>
                  <a:lnTo>
                    <a:pt x="37" y="794"/>
                  </a:lnTo>
                  <a:lnTo>
                    <a:pt x="37" y="791"/>
                  </a:lnTo>
                  <a:lnTo>
                    <a:pt x="39" y="791"/>
                  </a:lnTo>
                  <a:lnTo>
                    <a:pt x="41" y="791"/>
                  </a:lnTo>
                  <a:lnTo>
                    <a:pt x="42" y="791"/>
                  </a:lnTo>
                  <a:lnTo>
                    <a:pt x="45" y="791"/>
                  </a:lnTo>
                  <a:lnTo>
                    <a:pt x="46" y="790"/>
                  </a:lnTo>
                  <a:lnTo>
                    <a:pt x="49" y="790"/>
                  </a:lnTo>
                  <a:lnTo>
                    <a:pt x="51" y="790"/>
                  </a:lnTo>
                  <a:lnTo>
                    <a:pt x="56" y="791"/>
                  </a:lnTo>
                  <a:lnTo>
                    <a:pt x="56" y="787"/>
                  </a:lnTo>
                  <a:lnTo>
                    <a:pt x="61" y="787"/>
                  </a:lnTo>
                  <a:lnTo>
                    <a:pt x="62" y="787"/>
                  </a:lnTo>
                  <a:lnTo>
                    <a:pt x="63" y="786"/>
                  </a:lnTo>
                  <a:lnTo>
                    <a:pt x="66" y="786"/>
                  </a:lnTo>
                  <a:lnTo>
                    <a:pt x="68" y="785"/>
                  </a:lnTo>
                  <a:lnTo>
                    <a:pt x="71" y="785"/>
                  </a:lnTo>
                  <a:lnTo>
                    <a:pt x="72" y="783"/>
                  </a:lnTo>
                  <a:lnTo>
                    <a:pt x="73" y="783"/>
                  </a:lnTo>
                  <a:lnTo>
                    <a:pt x="76" y="782"/>
                  </a:lnTo>
                  <a:lnTo>
                    <a:pt x="78" y="782"/>
                  </a:lnTo>
                  <a:lnTo>
                    <a:pt x="80" y="781"/>
                  </a:lnTo>
                  <a:lnTo>
                    <a:pt x="82" y="781"/>
                  </a:lnTo>
                  <a:lnTo>
                    <a:pt x="83" y="780"/>
                  </a:lnTo>
                  <a:lnTo>
                    <a:pt x="86" y="780"/>
                  </a:lnTo>
                  <a:lnTo>
                    <a:pt x="89" y="776"/>
                  </a:lnTo>
                  <a:lnTo>
                    <a:pt x="90" y="777"/>
                  </a:lnTo>
                  <a:lnTo>
                    <a:pt x="92" y="778"/>
                  </a:lnTo>
                  <a:lnTo>
                    <a:pt x="95" y="776"/>
                  </a:lnTo>
                  <a:lnTo>
                    <a:pt x="97" y="774"/>
                  </a:lnTo>
                  <a:lnTo>
                    <a:pt x="99" y="774"/>
                  </a:lnTo>
                  <a:lnTo>
                    <a:pt x="100" y="773"/>
                  </a:lnTo>
                  <a:lnTo>
                    <a:pt x="102" y="772"/>
                  </a:lnTo>
                  <a:lnTo>
                    <a:pt x="104" y="772"/>
                  </a:lnTo>
                  <a:lnTo>
                    <a:pt x="106" y="770"/>
                  </a:lnTo>
                  <a:lnTo>
                    <a:pt x="107" y="769"/>
                  </a:lnTo>
                  <a:lnTo>
                    <a:pt x="109" y="768"/>
                  </a:lnTo>
                  <a:lnTo>
                    <a:pt x="110" y="766"/>
                  </a:lnTo>
                  <a:lnTo>
                    <a:pt x="112" y="765"/>
                  </a:lnTo>
                  <a:lnTo>
                    <a:pt x="113" y="765"/>
                  </a:lnTo>
                  <a:lnTo>
                    <a:pt x="117" y="763"/>
                  </a:lnTo>
                  <a:lnTo>
                    <a:pt x="116" y="760"/>
                  </a:lnTo>
                  <a:lnTo>
                    <a:pt x="114" y="759"/>
                  </a:lnTo>
                  <a:lnTo>
                    <a:pt x="110" y="756"/>
                  </a:lnTo>
                  <a:lnTo>
                    <a:pt x="107" y="755"/>
                  </a:lnTo>
                  <a:lnTo>
                    <a:pt x="104" y="752"/>
                  </a:lnTo>
                  <a:lnTo>
                    <a:pt x="104" y="751"/>
                  </a:lnTo>
                  <a:lnTo>
                    <a:pt x="104" y="748"/>
                  </a:lnTo>
                  <a:lnTo>
                    <a:pt x="103" y="744"/>
                  </a:lnTo>
                  <a:lnTo>
                    <a:pt x="103" y="743"/>
                  </a:lnTo>
                  <a:lnTo>
                    <a:pt x="100" y="742"/>
                  </a:lnTo>
                  <a:lnTo>
                    <a:pt x="96" y="740"/>
                  </a:lnTo>
                  <a:lnTo>
                    <a:pt x="93" y="735"/>
                  </a:lnTo>
                  <a:lnTo>
                    <a:pt x="93" y="732"/>
                  </a:lnTo>
                  <a:lnTo>
                    <a:pt x="92" y="728"/>
                  </a:lnTo>
                  <a:lnTo>
                    <a:pt x="92" y="727"/>
                  </a:lnTo>
                  <a:lnTo>
                    <a:pt x="92" y="722"/>
                  </a:lnTo>
                  <a:lnTo>
                    <a:pt x="92" y="719"/>
                  </a:lnTo>
                  <a:lnTo>
                    <a:pt x="93" y="718"/>
                  </a:lnTo>
                  <a:lnTo>
                    <a:pt x="96" y="718"/>
                  </a:lnTo>
                  <a:lnTo>
                    <a:pt x="99" y="718"/>
                  </a:lnTo>
                  <a:lnTo>
                    <a:pt x="100" y="718"/>
                  </a:lnTo>
                  <a:lnTo>
                    <a:pt x="103" y="718"/>
                  </a:lnTo>
                  <a:lnTo>
                    <a:pt x="104" y="719"/>
                  </a:lnTo>
                  <a:lnTo>
                    <a:pt x="107" y="719"/>
                  </a:lnTo>
                  <a:lnTo>
                    <a:pt x="109" y="719"/>
                  </a:lnTo>
                  <a:lnTo>
                    <a:pt x="112" y="719"/>
                  </a:lnTo>
                  <a:lnTo>
                    <a:pt x="113" y="719"/>
                  </a:lnTo>
                  <a:lnTo>
                    <a:pt x="114" y="721"/>
                  </a:lnTo>
                  <a:lnTo>
                    <a:pt x="117" y="721"/>
                  </a:lnTo>
                  <a:lnTo>
                    <a:pt x="119" y="721"/>
                  </a:lnTo>
                  <a:lnTo>
                    <a:pt x="124" y="721"/>
                  </a:lnTo>
                  <a:lnTo>
                    <a:pt x="124" y="725"/>
                  </a:lnTo>
                  <a:lnTo>
                    <a:pt x="124" y="727"/>
                  </a:lnTo>
                  <a:lnTo>
                    <a:pt x="124" y="730"/>
                  </a:lnTo>
                  <a:lnTo>
                    <a:pt x="127" y="728"/>
                  </a:lnTo>
                  <a:lnTo>
                    <a:pt x="130" y="728"/>
                  </a:lnTo>
                  <a:lnTo>
                    <a:pt x="131" y="728"/>
                  </a:lnTo>
                  <a:lnTo>
                    <a:pt x="134" y="728"/>
                  </a:lnTo>
                  <a:lnTo>
                    <a:pt x="136" y="728"/>
                  </a:lnTo>
                  <a:lnTo>
                    <a:pt x="138" y="728"/>
                  </a:lnTo>
                  <a:lnTo>
                    <a:pt x="140" y="728"/>
                  </a:lnTo>
                  <a:lnTo>
                    <a:pt x="144" y="728"/>
                  </a:lnTo>
                  <a:lnTo>
                    <a:pt x="144" y="731"/>
                  </a:lnTo>
                  <a:lnTo>
                    <a:pt x="144" y="732"/>
                  </a:lnTo>
                  <a:lnTo>
                    <a:pt x="145" y="738"/>
                  </a:lnTo>
                  <a:lnTo>
                    <a:pt x="145" y="739"/>
                  </a:lnTo>
                  <a:lnTo>
                    <a:pt x="147" y="740"/>
                  </a:lnTo>
                  <a:lnTo>
                    <a:pt x="151" y="742"/>
                  </a:lnTo>
                  <a:lnTo>
                    <a:pt x="154" y="744"/>
                  </a:lnTo>
                  <a:lnTo>
                    <a:pt x="155" y="742"/>
                  </a:lnTo>
                  <a:lnTo>
                    <a:pt x="158" y="742"/>
                  </a:lnTo>
                  <a:lnTo>
                    <a:pt x="160" y="742"/>
                  </a:lnTo>
                  <a:lnTo>
                    <a:pt x="161" y="742"/>
                  </a:lnTo>
                  <a:lnTo>
                    <a:pt x="164" y="742"/>
                  </a:lnTo>
                  <a:lnTo>
                    <a:pt x="165" y="742"/>
                  </a:lnTo>
                  <a:lnTo>
                    <a:pt x="167" y="742"/>
                  </a:lnTo>
                  <a:lnTo>
                    <a:pt x="169" y="742"/>
                  </a:lnTo>
                  <a:lnTo>
                    <a:pt x="171" y="742"/>
                  </a:lnTo>
                  <a:lnTo>
                    <a:pt x="172" y="742"/>
                  </a:lnTo>
                  <a:lnTo>
                    <a:pt x="175" y="742"/>
                  </a:lnTo>
                  <a:lnTo>
                    <a:pt x="177" y="742"/>
                  </a:lnTo>
                  <a:lnTo>
                    <a:pt x="178" y="742"/>
                  </a:lnTo>
                  <a:lnTo>
                    <a:pt x="181" y="742"/>
                  </a:lnTo>
                  <a:lnTo>
                    <a:pt x="182" y="742"/>
                  </a:lnTo>
                  <a:lnTo>
                    <a:pt x="185" y="742"/>
                  </a:lnTo>
                  <a:lnTo>
                    <a:pt x="186" y="742"/>
                  </a:lnTo>
                  <a:lnTo>
                    <a:pt x="189" y="742"/>
                  </a:lnTo>
                  <a:lnTo>
                    <a:pt x="191" y="742"/>
                  </a:lnTo>
                  <a:lnTo>
                    <a:pt x="194" y="742"/>
                  </a:lnTo>
                  <a:lnTo>
                    <a:pt x="195" y="742"/>
                  </a:lnTo>
                  <a:lnTo>
                    <a:pt x="196" y="742"/>
                  </a:lnTo>
                  <a:lnTo>
                    <a:pt x="199" y="742"/>
                  </a:lnTo>
                  <a:lnTo>
                    <a:pt x="201" y="742"/>
                  </a:lnTo>
                  <a:lnTo>
                    <a:pt x="202" y="738"/>
                  </a:lnTo>
                  <a:lnTo>
                    <a:pt x="202" y="736"/>
                  </a:lnTo>
                  <a:lnTo>
                    <a:pt x="202" y="735"/>
                  </a:lnTo>
                  <a:lnTo>
                    <a:pt x="201" y="732"/>
                  </a:lnTo>
                  <a:lnTo>
                    <a:pt x="201" y="731"/>
                  </a:lnTo>
                  <a:lnTo>
                    <a:pt x="201" y="730"/>
                  </a:lnTo>
                  <a:lnTo>
                    <a:pt x="201" y="727"/>
                  </a:lnTo>
                  <a:lnTo>
                    <a:pt x="201" y="726"/>
                  </a:lnTo>
                  <a:lnTo>
                    <a:pt x="201" y="725"/>
                  </a:lnTo>
                  <a:lnTo>
                    <a:pt x="203" y="723"/>
                  </a:lnTo>
                  <a:lnTo>
                    <a:pt x="205" y="723"/>
                  </a:lnTo>
                  <a:lnTo>
                    <a:pt x="206" y="723"/>
                  </a:lnTo>
                  <a:lnTo>
                    <a:pt x="209" y="723"/>
                  </a:lnTo>
                  <a:lnTo>
                    <a:pt x="212" y="723"/>
                  </a:lnTo>
                  <a:lnTo>
                    <a:pt x="213" y="723"/>
                  </a:lnTo>
                  <a:lnTo>
                    <a:pt x="215" y="723"/>
                  </a:lnTo>
                  <a:lnTo>
                    <a:pt x="218" y="723"/>
                  </a:lnTo>
                  <a:lnTo>
                    <a:pt x="220" y="722"/>
                  </a:lnTo>
                  <a:lnTo>
                    <a:pt x="222" y="722"/>
                  </a:lnTo>
                  <a:lnTo>
                    <a:pt x="225" y="722"/>
                  </a:lnTo>
                  <a:lnTo>
                    <a:pt x="226" y="722"/>
                  </a:lnTo>
                  <a:lnTo>
                    <a:pt x="227" y="721"/>
                  </a:lnTo>
                  <a:lnTo>
                    <a:pt x="230" y="721"/>
                  </a:lnTo>
                  <a:lnTo>
                    <a:pt x="229" y="719"/>
                  </a:lnTo>
                  <a:lnTo>
                    <a:pt x="229" y="717"/>
                  </a:lnTo>
                  <a:lnTo>
                    <a:pt x="227" y="715"/>
                  </a:lnTo>
                  <a:lnTo>
                    <a:pt x="227" y="714"/>
                  </a:lnTo>
                  <a:lnTo>
                    <a:pt x="226" y="713"/>
                  </a:lnTo>
                  <a:lnTo>
                    <a:pt x="226" y="710"/>
                  </a:lnTo>
                  <a:lnTo>
                    <a:pt x="226" y="709"/>
                  </a:lnTo>
                  <a:lnTo>
                    <a:pt x="225" y="707"/>
                  </a:lnTo>
                  <a:lnTo>
                    <a:pt x="225" y="705"/>
                  </a:lnTo>
                  <a:lnTo>
                    <a:pt x="223" y="704"/>
                  </a:lnTo>
                  <a:lnTo>
                    <a:pt x="223" y="701"/>
                  </a:lnTo>
                  <a:lnTo>
                    <a:pt x="222" y="700"/>
                  </a:lnTo>
                  <a:lnTo>
                    <a:pt x="222" y="698"/>
                  </a:lnTo>
                  <a:lnTo>
                    <a:pt x="222" y="697"/>
                  </a:lnTo>
                  <a:lnTo>
                    <a:pt x="220" y="694"/>
                  </a:lnTo>
                  <a:lnTo>
                    <a:pt x="220" y="693"/>
                  </a:lnTo>
                  <a:lnTo>
                    <a:pt x="219" y="692"/>
                  </a:lnTo>
                  <a:lnTo>
                    <a:pt x="219" y="690"/>
                  </a:lnTo>
                  <a:lnTo>
                    <a:pt x="218" y="688"/>
                  </a:lnTo>
                  <a:lnTo>
                    <a:pt x="218" y="687"/>
                  </a:lnTo>
                  <a:lnTo>
                    <a:pt x="216" y="685"/>
                  </a:lnTo>
                  <a:lnTo>
                    <a:pt x="216" y="683"/>
                  </a:lnTo>
                  <a:lnTo>
                    <a:pt x="216" y="679"/>
                  </a:lnTo>
                  <a:lnTo>
                    <a:pt x="213" y="679"/>
                  </a:lnTo>
                  <a:lnTo>
                    <a:pt x="215" y="675"/>
                  </a:lnTo>
                  <a:lnTo>
                    <a:pt x="215" y="673"/>
                  </a:lnTo>
                  <a:lnTo>
                    <a:pt x="215" y="672"/>
                  </a:lnTo>
                  <a:lnTo>
                    <a:pt x="213" y="671"/>
                  </a:lnTo>
                  <a:lnTo>
                    <a:pt x="212" y="671"/>
                  </a:lnTo>
                  <a:lnTo>
                    <a:pt x="210" y="670"/>
                  </a:lnTo>
                  <a:lnTo>
                    <a:pt x="208" y="670"/>
                  </a:lnTo>
                  <a:lnTo>
                    <a:pt x="206" y="668"/>
                  </a:lnTo>
                  <a:lnTo>
                    <a:pt x="203" y="668"/>
                  </a:lnTo>
                  <a:lnTo>
                    <a:pt x="201" y="668"/>
                  </a:lnTo>
                  <a:lnTo>
                    <a:pt x="198" y="667"/>
                  </a:lnTo>
                  <a:lnTo>
                    <a:pt x="196" y="667"/>
                  </a:lnTo>
                  <a:lnTo>
                    <a:pt x="195" y="666"/>
                  </a:lnTo>
                  <a:lnTo>
                    <a:pt x="192" y="666"/>
                  </a:lnTo>
                  <a:lnTo>
                    <a:pt x="191" y="666"/>
                  </a:lnTo>
                  <a:lnTo>
                    <a:pt x="188" y="664"/>
                  </a:lnTo>
                  <a:lnTo>
                    <a:pt x="186" y="664"/>
                  </a:lnTo>
                  <a:lnTo>
                    <a:pt x="184" y="664"/>
                  </a:lnTo>
                  <a:lnTo>
                    <a:pt x="182" y="663"/>
                  </a:lnTo>
                  <a:lnTo>
                    <a:pt x="181" y="663"/>
                  </a:lnTo>
                  <a:lnTo>
                    <a:pt x="179" y="662"/>
                  </a:lnTo>
                  <a:lnTo>
                    <a:pt x="179" y="660"/>
                  </a:lnTo>
                  <a:lnTo>
                    <a:pt x="179" y="658"/>
                  </a:lnTo>
                  <a:lnTo>
                    <a:pt x="179" y="656"/>
                  </a:lnTo>
                  <a:lnTo>
                    <a:pt x="179" y="655"/>
                  </a:lnTo>
                  <a:lnTo>
                    <a:pt x="179" y="654"/>
                  </a:lnTo>
                  <a:lnTo>
                    <a:pt x="179" y="651"/>
                  </a:lnTo>
                  <a:lnTo>
                    <a:pt x="179" y="650"/>
                  </a:lnTo>
                  <a:lnTo>
                    <a:pt x="179" y="649"/>
                  </a:lnTo>
                  <a:lnTo>
                    <a:pt x="179" y="646"/>
                  </a:lnTo>
                  <a:lnTo>
                    <a:pt x="179" y="645"/>
                  </a:lnTo>
                  <a:lnTo>
                    <a:pt x="179" y="643"/>
                  </a:lnTo>
                  <a:lnTo>
                    <a:pt x="179" y="642"/>
                  </a:lnTo>
                  <a:lnTo>
                    <a:pt x="179" y="639"/>
                  </a:lnTo>
                  <a:lnTo>
                    <a:pt x="179" y="638"/>
                  </a:lnTo>
                  <a:lnTo>
                    <a:pt x="179" y="637"/>
                  </a:lnTo>
                  <a:lnTo>
                    <a:pt x="179" y="634"/>
                  </a:lnTo>
                  <a:lnTo>
                    <a:pt x="179" y="632"/>
                  </a:lnTo>
                  <a:lnTo>
                    <a:pt x="179" y="630"/>
                  </a:lnTo>
                  <a:lnTo>
                    <a:pt x="179" y="629"/>
                  </a:lnTo>
                  <a:lnTo>
                    <a:pt x="179" y="626"/>
                  </a:lnTo>
                  <a:lnTo>
                    <a:pt x="179" y="625"/>
                  </a:lnTo>
                  <a:lnTo>
                    <a:pt x="179" y="624"/>
                  </a:lnTo>
                  <a:lnTo>
                    <a:pt x="179" y="621"/>
                  </a:lnTo>
                  <a:lnTo>
                    <a:pt x="179" y="620"/>
                  </a:lnTo>
                  <a:lnTo>
                    <a:pt x="179" y="618"/>
                  </a:lnTo>
                  <a:lnTo>
                    <a:pt x="179" y="616"/>
                  </a:lnTo>
                  <a:lnTo>
                    <a:pt x="179" y="614"/>
                  </a:lnTo>
                  <a:lnTo>
                    <a:pt x="179" y="613"/>
                  </a:lnTo>
                  <a:lnTo>
                    <a:pt x="179" y="612"/>
                  </a:lnTo>
                  <a:lnTo>
                    <a:pt x="179" y="609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9" y="604"/>
                  </a:lnTo>
                  <a:lnTo>
                    <a:pt x="179" y="603"/>
                  </a:lnTo>
                  <a:lnTo>
                    <a:pt x="179" y="601"/>
                  </a:lnTo>
                  <a:lnTo>
                    <a:pt x="179" y="600"/>
                  </a:lnTo>
                  <a:lnTo>
                    <a:pt x="179" y="597"/>
                  </a:lnTo>
                  <a:lnTo>
                    <a:pt x="179" y="596"/>
                  </a:lnTo>
                  <a:lnTo>
                    <a:pt x="179" y="595"/>
                  </a:lnTo>
                  <a:lnTo>
                    <a:pt x="181" y="592"/>
                  </a:lnTo>
                  <a:lnTo>
                    <a:pt x="181" y="591"/>
                  </a:lnTo>
                  <a:lnTo>
                    <a:pt x="182" y="590"/>
                  </a:lnTo>
                  <a:lnTo>
                    <a:pt x="184" y="588"/>
                  </a:lnTo>
                  <a:lnTo>
                    <a:pt x="185" y="587"/>
                  </a:lnTo>
                  <a:lnTo>
                    <a:pt x="186" y="586"/>
                  </a:lnTo>
                  <a:lnTo>
                    <a:pt x="188" y="584"/>
                  </a:lnTo>
                  <a:lnTo>
                    <a:pt x="189" y="582"/>
                  </a:lnTo>
                  <a:lnTo>
                    <a:pt x="188" y="582"/>
                  </a:lnTo>
                  <a:lnTo>
                    <a:pt x="185" y="580"/>
                  </a:lnTo>
                  <a:lnTo>
                    <a:pt x="182" y="580"/>
                  </a:lnTo>
                  <a:lnTo>
                    <a:pt x="181" y="579"/>
                  </a:lnTo>
                  <a:lnTo>
                    <a:pt x="179" y="579"/>
                  </a:lnTo>
                  <a:lnTo>
                    <a:pt x="177" y="578"/>
                  </a:lnTo>
                  <a:lnTo>
                    <a:pt x="175" y="578"/>
                  </a:lnTo>
                  <a:lnTo>
                    <a:pt x="172" y="578"/>
                  </a:lnTo>
                  <a:lnTo>
                    <a:pt x="171" y="576"/>
                  </a:lnTo>
                  <a:lnTo>
                    <a:pt x="168" y="576"/>
                  </a:lnTo>
                  <a:lnTo>
                    <a:pt x="167" y="576"/>
                  </a:lnTo>
                  <a:lnTo>
                    <a:pt x="165" y="575"/>
                  </a:lnTo>
                  <a:lnTo>
                    <a:pt x="162" y="575"/>
                  </a:lnTo>
                  <a:lnTo>
                    <a:pt x="161" y="575"/>
                  </a:lnTo>
                  <a:lnTo>
                    <a:pt x="158" y="574"/>
                  </a:lnTo>
                  <a:lnTo>
                    <a:pt x="157" y="574"/>
                  </a:lnTo>
                  <a:lnTo>
                    <a:pt x="153" y="573"/>
                  </a:lnTo>
                  <a:lnTo>
                    <a:pt x="150" y="573"/>
                  </a:lnTo>
                  <a:lnTo>
                    <a:pt x="148" y="571"/>
                  </a:lnTo>
                  <a:lnTo>
                    <a:pt x="147" y="571"/>
                  </a:lnTo>
                  <a:lnTo>
                    <a:pt x="144" y="571"/>
                  </a:lnTo>
                  <a:lnTo>
                    <a:pt x="143" y="570"/>
                  </a:lnTo>
                  <a:lnTo>
                    <a:pt x="141" y="569"/>
                  </a:lnTo>
                  <a:lnTo>
                    <a:pt x="140" y="567"/>
                  </a:lnTo>
                  <a:lnTo>
                    <a:pt x="140" y="566"/>
                  </a:lnTo>
                  <a:lnTo>
                    <a:pt x="138" y="563"/>
                  </a:lnTo>
                  <a:lnTo>
                    <a:pt x="137" y="563"/>
                  </a:lnTo>
                  <a:lnTo>
                    <a:pt x="136" y="561"/>
                  </a:lnTo>
                  <a:lnTo>
                    <a:pt x="134" y="559"/>
                  </a:lnTo>
                  <a:lnTo>
                    <a:pt x="133" y="559"/>
                  </a:lnTo>
                  <a:lnTo>
                    <a:pt x="130" y="558"/>
                  </a:lnTo>
                  <a:lnTo>
                    <a:pt x="128" y="558"/>
                  </a:lnTo>
                  <a:lnTo>
                    <a:pt x="126" y="557"/>
                  </a:lnTo>
                  <a:lnTo>
                    <a:pt x="124" y="557"/>
                  </a:lnTo>
                  <a:lnTo>
                    <a:pt x="121" y="559"/>
                  </a:lnTo>
                  <a:lnTo>
                    <a:pt x="120" y="558"/>
                  </a:lnTo>
                  <a:lnTo>
                    <a:pt x="117" y="556"/>
                  </a:lnTo>
                  <a:lnTo>
                    <a:pt x="114" y="554"/>
                  </a:lnTo>
                  <a:lnTo>
                    <a:pt x="117" y="552"/>
                  </a:lnTo>
                  <a:lnTo>
                    <a:pt x="117" y="550"/>
                  </a:lnTo>
                  <a:lnTo>
                    <a:pt x="119" y="549"/>
                  </a:lnTo>
                  <a:lnTo>
                    <a:pt x="119" y="548"/>
                  </a:lnTo>
                  <a:lnTo>
                    <a:pt x="119" y="546"/>
                  </a:lnTo>
                  <a:lnTo>
                    <a:pt x="120" y="544"/>
                  </a:lnTo>
                  <a:lnTo>
                    <a:pt x="119" y="542"/>
                  </a:lnTo>
                  <a:lnTo>
                    <a:pt x="117" y="541"/>
                  </a:lnTo>
                  <a:lnTo>
                    <a:pt x="116" y="541"/>
                  </a:lnTo>
                  <a:lnTo>
                    <a:pt x="113" y="540"/>
                  </a:lnTo>
                  <a:lnTo>
                    <a:pt x="112" y="538"/>
                  </a:lnTo>
                  <a:lnTo>
                    <a:pt x="110" y="538"/>
                  </a:lnTo>
                  <a:lnTo>
                    <a:pt x="107" y="537"/>
                  </a:lnTo>
                  <a:lnTo>
                    <a:pt x="107" y="536"/>
                  </a:lnTo>
                  <a:lnTo>
                    <a:pt x="106" y="533"/>
                  </a:lnTo>
                  <a:lnTo>
                    <a:pt x="106" y="532"/>
                  </a:lnTo>
                  <a:lnTo>
                    <a:pt x="109" y="528"/>
                  </a:lnTo>
                  <a:lnTo>
                    <a:pt x="103" y="527"/>
                  </a:lnTo>
                  <a:lnTo>
                    <a:pt x="104" y="524"/>
                  </a:lnTo>
                  <a:lnTo>
                    <a:pt x="104" y="523"/>
                  </a:lnTo>
                  <a:lnTo>
                    <a:pt x="104" y="520"/>
                  </a:lnTo>
                  <a:lnTo>
                    <a:pt x="104" y="519"/>
                  </a:lnTo>
                  <a:lnTo>
                    <a:pt x="104" y="515"/>
                  </a:lnTo>
                  <a:lnTo>
                    <a:pt x="102" y="516"/>
                  </a:lnTo>
                  <a:lnTo>
                    <a:pt x="100" y="516"/>
                  </a:lnTo>
                  <a:lnTo>
                    <a:pt x="97" y="516"/>
                  </a:lnTo>
                  <a:lnTo>
                    <a:pt x="95" y="516"/>
                  </a:lnTo>
                  <a:lnTo>
                    <a:pt x="93" y="518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6" y="518"/>
                  </a:lnTo>
                  <a:lnTo>
                    <a:pt x="85" y="516"/>
                  </a:lnTo>
                  <a:lnTo>
                    <a:pt x="83" y="515"/>
                  </a:lnTo>
                  <a:lnTo>
                    <a:pt x="83" y="514"/>
                  </a:lnTo>
                  <a:lnTo>
                    <a:pt x="82" y="512"/>
                  </a:lnTo>
                  <a:lnTo>
                    <a:pt x="82" y="511"/>
                  </a:lnTo>
                  <a:lnTo>
                    <a:pt x="80" y="508"/>
                  </a:lnTo>
                  <a:lnTo>
                    <a:pt x="79" y="507"/>
                  </a:lnTo>
                  <a:lnTo>
                    <a:pt x="79" y="506"/>
                  </a:lnTo>
                  <a:lnTo>
                    <a:pt x="78" y="504"/>
                  </a:lnTo>
                  <a:lnTo>
                    <a:pt x="78" y="502"/>
                  </a:lnTo>
                  <a:lnTo>
                    <a:pt x="76" y="500"/>
                  </a:lnTo>
                  <a:lnTo>
                    <a:pt x="76" y="499"/>
                  </a:lnTo>
                  <a:lnTo>
                    <a:pt x="76" y="497"/>
                  </a:lnTo>
                  <a:lnTo>
                    <a:pt x="75" y="495"/>
                  </a:lnTo>
                  <a:lnTo>
                    <a:pt x="75" y="493"/>
                  </a:lnTo>
                  <a:lnTo>
                    <a:pt x="73" y="491"/>
                  </a:lnTo>
                  <a:lnTo>
                    <a:pt x="75" y="490"/>
                  </a:lnTo>
                  <a:lnTo>
                    <a:pt x="75" y="487"/>
                  </a:lnTo>
                  <a:lnTo>
                    <a:pt x="76" y="486"/>
                  </a:lnTo>
                  <a:lnTo>
                    <a:pt x="75" y="482"/>
                  </a:lnTo>
                  <a:lnTo>
                    <a:pt x="73" y="482"/>
                  </a:lnTo>
                  <a:lnTo>
                    <a:pt x="71" y="481"/>
                  </a:lnTo>
                  <a:lnTo>
                    <a:pt x="69" y="481"/>
                  </a:lnTo>
                  <a:lnTo>
                    <a:pt x="65" y="481"/>
                  </a:lnTo>
                  <a:lnTo>
                    <a:pt x="63" y="485"/>
                  </a:lnTo>
                  <a:lnTo>
                    <a:pt x="59" y="485"/>
                  </a:lnTo>
                  <a:lnTo>
                    <a:pt x="56" y="486"/>
                  </a:lnTo>
                  <a:lnTo>
                    <a:pt x="52" y="485"/>
                  </a:lnTo>
                  <a:lnTo>
                    <a:pt x="49" y="483"/>
                  </a:lnTo>
                  <a:lnTo>
                    <a:pt x="46" y="482"/>
                  </a:lnTo>
                  <a:lnTo>
                    <a:pt x="45" y="482"/>
                  </a:lnTo>
                  <a:lnTo>
                    <a:pt x="42" y="481"/>
                  </a:lnTo>
                  <a:lnTo>
                    <a:pt x="38" y="480"/>
                  </a:lnTo>
                  <a:lnTo>
                    <a:pt x="34" y="481"/>
                  </a:lnTo>
                  <a:lnTo>
                    <a:pt x="30" y="482"/>
                  </a:lnTo>
                  <a:lnTo>
                    <a:pt x="25" y="486"/>
                  </a:lnTo>
                  <a:lnTo>
                    <a:pt x="18" y="487"/>
                  </a:lnTo>
                  <a:lnTo>
                    <a:pt x="15" y="487"/>
                  </a:lnTo>
                  <a:lnTo>
                    <a:pt x="13" y="489"/>
                  </a:lnTo>
                  <a:lnTo>
                    <a:pt x="13" y="486"/>
                  </a:lnTo>
                  <a:lnTo>
                    <a:pt x="11" y="482"/>
                  </a:lnTo>
                  <a:lnTo>
                    <a:pt x="14" y="481"/>
                  </a:lnTo>
                  <a:lnTo>
                    <a:pt x="15" y="480"/>
                  </a:lnTo>
                  <a:lnTo>
                    <a:pt x="15" y="477"/>
                  </a:lnTo>
                  <a:lnTo>
                    <a:pt x="17" y="476"/>
                  </a:lnTo>
                  <a:lnTo>
                    <a:pt x="18" y="474"/>
                  </a:lnTo>
                  <a:lnTo>
                    <a:pt x="18" y="473"/>
                  </a:lnTo>
                  <a:lnTo>
                    <a:pt x="20" y="470"/>
                  </a:lnTo>
                  <a:lnTo>
                    <a:pt x="20" y="469"/>
                  </a:lnTo>
                  <a:lnTo>
                    <a:pt x="21" y="468"/>
                  </a:lnTo>
                  <a:lnTo>
                    <a:pt x="21" y="466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4" y="461"/>
                  </a:lnTo>
                  <a:lnTo>
                    <a:pt x="24" y="460"/>
                  </a:lnTo>
                  <a:lnTo>
                    <a:pt x="25" y="457"/>
                  </a:lnTo>
                  <a:lnTo>
                    <a:pt x="25" y="456"/>
                  </a:lnTo>
                  <a:lnTo>
                    <a:pt x="27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4" y="445"/>
                  </a:lnTo>
                  <a:lnTo>
                    <a:pt x="24" y="444"/>
                  </a:lnTo>
                  <a:lnTo>
                    <a:pt x="24" y="443"/>
                  </a:lnTo>
                  <a:lnTo>
                    <a:pt x="24" y="440"/>
                  </a:lnTo>
                  <a:lnTo>
                    <a:pt x="22" y="439"/>
                  </a:lnTo>
                  <a:lnTo>
                    <a:pt x="22" y="438"/>
                  </a:lnTo>
                  <a:lnTo>
                    <a:pt x="21" y="436"/>
                  </a:lnTo>
                  <a:lnTo>
                    <a:pt x="20" y="435"/>
                  </a:lnTo>
                  <a:lnTo>
                    <a:pt x="18" y="434"/>
                  </a:lnTo>
                  <a:lnTo>
                    <a:pt x="18" y="432"/>
                  </a:lnTo>
                  <a:lnTo>
                    <a:pt x="17" y="431"/>
                  </a:lnTo>
                  <a:lnTo>
                    <a:pt x="17" y="428"/>
                  </a:lnTo>
                  <a:lnTo>
                    <a:pt x="17" y="427"/>
                  </a:lnTo>
                  <a:lnTo>
                    <a:pt x="17" y="426"/>
                  </a:lnTo>
                  <a:lnTo>
                    <a:pt x="15" y="423"/>
                  </a:lnTo>
                  <a:lnTo>
                    <a:pt x="15" y="422"/>
                  </a:lnTo>
                  <a:lnTo>
                    <a:pt x="15" y="419"/>
                  </a:lnTo>
                  <a:lnTo>
                    <a:pt x="15" y="418"/>
                  </a:lnTo>
                  <a:lnTo>
                    <a:pt x="17" y="413"/>
                  </a:lnTo>
                  <a:lnTo>
                    <a:pt x="18" y="414"/>
                  </a:lnTo>
                  <a:lnTo>
                    <a:pt x="27" y="411"/>
                  </a:lnTo>
                  <a:lnTo>
                    <a:pt x="30" y="409"/>
                  </a:lnTo>
                  <a:lnTo>
                    <a:pt x="32" y="411"/>
                  </a:lnTo>
                  <a:lnTo>
                    <a:pt x="34" y="413"/>
                  </a:lnTo>
                  <a:lnTo>
                    <a:pt x="35" y="414"/>
                  </a:lnTo>
                  <a:lnTo>
                    <a:pt x="37" y="415"/>
                  </a:lnTo>
                  <a:lnTo>
                    <a:pt x="37" y="417"/>
                  </a:lnTo>
                  <a:lnTo>
                    <a:pt x="38" y="418"/>
                  </a:lnTo>
                  <a:lnTo>
                    <a:pt x="39" y="419"/>
                  </a:lnTo>
                  <a:lnTo>
                    <a:pt x="41" y="421"/>
                  </a:lnTo>
                  <a:lnTo>
                    <a:pt x="41" y="422"/>
                  </a:lnTo>
                  <a:lnTo>
                    <a:pt x="42" y="423"/>
                  </a:lnTo>
                  <a:lnTo>
                    <a:pt x="44" y="425"/>
                  </a:lnTo>
                  <a:lnTo>
                    <a:pt x="45" y="426"/>
                  </a:lnTo>
                  <a:lnTo>
                    <a:pt x="46" y="427"/>
                  </a:lnTo>
                  <a:lnTo>
                    <a:pt x="46" y="428"/>
                  </a:lnTo>
                  <a:lnTo>
                    <a:pt x="48" y="430"/>
                  </a:lnTo>
                  <a:lnTo>
                    <a:pt x="49" y="431"/>
                  </a:lnTo>
                  <a:lnTo>
                    <a:pt x="51" y="432"/>
                  </a:lnTo>
                  <a:lnTo>
                    <a:pt x="51" y="434"/>
                  </a:lnTo>
                  <a:lnTo>
                    <a:pt x="52" y="435"/>
                  </a:lnTo>
                  <a:lnTo>
                    <a:pt x="55" y="435"/>
                  </a:lnTo>
                  <a:lnTo>
                    <a:pt x="56" y="435"/>
                  </a:lnTo>
                  <a:lnTo>
                    <a:pt x="58" y="435"/>
                  </a:lnTo>
                  <a:lnTo>
                    <a:pt x="61" y="435"/>
                  </a:lnTo>
                  <a:lnTo>
                    <a:pt x="62" y="435"/>
                  </a:lnTo>
                  <a:lnTo>
                    <a:pt x="63" y="435"/>
                  </a:lnTo>
                  <a:lnTo>
                    <a:pt x="66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2" y="435"/>
                  </a:lnTo>
                  <a:lnTo>
                    <a:pt x="73" y="435"/>
                  </a:lnTo>
                  <a:lnTo>
                    <a:pt x="76" y="434"/>
                  </a:lnTo>
                  <a:lnTo>
                    <a:pt x="78" y="434"/>
                  </a:lnTo>
                  <a:lnTo>
                    <a:pt x="80" y="432"/>
                  </a:lnTo>
                  <a:lnTo>
                    <a:pt x="82" y="431"/>
                  </a:lnTo>
                  <a:lnTo>
                    <a:pt x="83" y="430"/>
                  </a:lnTo>
                  <a:lnTo>
                    <a:pt x="85" y="428"/>
                  </a:lnTo>
                  <a:lnTo>
                    <a:pt x="87" y="427"/>
                  </a:lnTo>
                  <a:lnTo>
                    <a:pt x="86" y="426"/>
                  </a:lnTo>
                  <a:lnTo>
                    <a:pt x="85" y="423"/>
                  </a:lnTo>
                  <a:lnTo>
                    <a:pt x="83" y="422"/>
                  </a:lnTo>
                  <a:lnTo>
                    <a:pt x="82" y="421"/>
                  </a:lnTo>
                  <a:lnTo>
                    <a:pt x="80" y="419"/>
                  </a:lnTo>
                  <a:lnTo>
                    <a:pt x="80" y="418"/>
                  </a:lnTo>
                  <a:lnTo>
                    <a:pt x="79" y="417"/>
                  </a:lnTo>
                  <a:lnTo>
                    <a:pt x="78" y="415"/>
                  </a:lnTo>
                  <a:lnTo>
                    <a:pt x="76" y="414"/>
                  </a:lnTo>
                  <a:lnTo>
                    <a:pt x="75" y="413"/>
                  </a:lnTo>
                  <a:lnTo>
                    <a:pt x="73" y="411"/>
                  </a:lnTo>
                  <a:lnTo>
                    <a:pt x="75" y="409"/>
                  </a:lnTo>
                  <a:lnTo>
                    <a:pt x="78" y="409"/>
                  </a:lnTo>
                  <a:lnTo>
                    <a:pt x="79" y="407"/>
                  </a:lnTo>
                  <a:lnTo>
                    <a:pt x="82" y="407"/>
                  </a:lnTo>
                  <a:lnTo>
                    <a:pt x="83" y="407"/>
                  </a:lnTo>
                  <a:lnTo>
                    <a:pt x="86" y="406"/>
                  </a:lnTo>
                  <a:lnTo>
                    <a:pt x="85" y="405"/>
                  </a:lnTo>
                  <a:lnTo>
                    <a:pt x="85" y="404"/>
                  </a:lnTo>
                  <a:lnTo>
                    <a:pt x="83" y="402"/>
                  </a:lnTo>
                  <a:lnTo>
                    <a:pt x="82" y="401"/>
                  </a:lnTo>
                  <a:lnTo>
                    <a:pt x="80" y="398"/>
                  </a:lnTo>
                  <a:lnTo>
                    <a:pt x="79" y="397"/>
                  </a:lnTo>
                  <a:lnTo>
                    <a:pt x="80" y="397"/>
                  </a:lnTo>
                  <a:lnTo>
                    <a:pt x="83" y="396"/>
                  </a:lnTo>
                  <a:lnTo>
                    <a:pt x="85" y="394"/>
                  </a:lnTo>
                  <a:lnTo>
                    <a:pt x="86" y="393"/>
                  </a:lnTo>
                  <a:lnTo>
                    <a:pt x="87" y="394"/>
                  </a:lnTo>
                  <a:lnTo>
                    <a:pt x="89" y="396"/>
                  </a:lnTo>
                  <a:lnTo>
                    <a:pt x="90" y="397"/>
                  </a:lnTo>
                  <a:lnTo>
                    <a:pt x="92" y="397"/>
                  </a:lnTo>
                  <a:lnTo>
                    <a:pt x="93" y="398"/>
                  </a:lnTo>
                  <a:lnTo>
                    <a:pt x="95" y="400"/>
                  </a:lnTo>
                  <a:lnTo>
                    <a:pt x="96" y="401"/>
                  </a:lnTo>
                  <a:lnTo>
                    <a:pt x="97" y="402"/>
                  </a:lnTo>
                  <a:lnTo>
                    <a:pt x="99" y="404"/>
                  </a:lnTo>
                  <a:lnTo>
                    <a:pt x="102" y="405"/>
                  </a:lnTo>
                  <a:lnTo>
                    <a:pt x="103" y="405"/>
                  </a:lnTo>
                  <a:lnTo>
                    <a:pt x="104" y="405"/>
                  </a:lnTo>
                  <a:lnTo>
                    <a:pt x="107" y="405"/>
                  </a:lnTo>
                  <a:lnTo>
                    <a:pt x="109" y="405"/>
                  </a:lnTo>
                  <a:lnTo>
                    <a:pt x="112" y="405"/>
                  </a:lnTo>
                  <a:lnTo>
                    <a:pt x="113" y="405"/>
                  </a:lnTo>
                  <a:lnTo>
                    <a:pt x="116" y="405"/>
                  </a:lnTo>
                  <a:lnTo>
                    <a:pt x="117" y="405"/>
                  </a:lnTo>
                  <a:lnTo>
                    <a:pt x="119" y="405"/>
                  </a:lnTo>
                  <a:lnTo>
                    <a:pt x="121" y="405"/>
                  </a:lnTo>
                  <a:lnTo>
                    <a:pt x="123" y="406"/>
                  </a:lnTo>
                  <a:lnTo>
                    <a:pt x="126" y="406"/>
                  </a:lnTo>
                  <a:lnTo>
                    <a:pt x="127" y="406"/>
                  </a:lnTo>
                  <a:lnTo>
                    <a:pt x="128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6" y="404"/>
                  </a:lnTo>
                  <a:lnTo>
                    <a:pt x="137" y="404"/>
                  </a:lnTo>
                  <a:lnTo>
                    <a:pt x="140" y="402"/>
                  </a:lnTo>
                  <a:lnTo>
                    <a:pt x="141" y="402"/>
                  </a:lnTo>
                  <a:lnTo>
                    <a:pt x="143" y="402"/>
                  </a:lnTo>
                  <a:lnTo>
                    <a:pt x="145" y="401"/>
                  </a:lnTo>
                  <a:lnTo>
                    <a:pt x="147" y="401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8" y="394"/>
                  </a:lnTo>
                  <a:lnTo>
                    <a:pt x="148" y="392"/>
                  </a:lnTo>
                  <a:lnTo>
                    <a:pt x="150" y="390"/>
                  </a:lnTo>
                  <a:lnTo>
                    <a:pt x="150" y="388"/>
                  </a:lnTo>
                  <a:lnTo>
                    <a:pt x="150" y="387"/>
                  </a:lnTo>
                  <a:lnTo>
                    <a:pt x="150" y="385"/>
                  </a:lnTo>
                  <a:lnTo>
                    <a:pt x="150" y="383"/>
                  </a:lnTo>
                  <a:lnTo>
                    <a:pt x="151" y="381"/>
                  </a:lnTo>
                  <a:lnTo>
                    <a:pt x="151" y="379"/>
                  </a:lnTo>
                  <a:lnTo>
                    <a:pt x="151" y="377"/>
                  </a:lnTo>
                  <a:lnTo>
                    <a:pt x="151" y="376"/>
                  </a:lnTo>
                  <a:lnTo>
                    <a:pt x="150" y="375"/>
                  </a:lnTo>
                  <a:lnTo>
                    <a:pt x="147" y="373"/>
                  </a:lnTo>
                  <a:lnTo>
                    <a:pt x="145" y="373"/>
                  </a:lnTo>
                  <a:lnTo>
                    <a:pt x="144" y="372"/>
                  </a:lnTo>
                  <a:lnTo>
                    <a:pt x="141" y="371"/>
                  </a:lnTo>
                  <a:lnTo>
                    <a:pt x="140" y="369"/>
                  </a:lnTo>
                  <a:lnTo>
                    <a:pt x="137" y="369"/>
                  </a:lnTo>
                  <a:lnTo>
                    <a:pt x="136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28" y="369"/>
                  </a:lnTo>
                  <a:lnTo>
                    <a:pt x="126" y="368"/>
                  </a:lnTo>
                  <a:lnTo>
                    <a:pt x="124" y="368"/>
                  </a:lnTo>
                  <a:lnTo>
                    <a:pt x="123" y="368"/>
                  </a:lnTo>
                  <a:lnTo>
                    <a:pt x="121" y="367"/>
                  </a:lnTo>
                  <a:lnTo>
                    <a:pt x="119" y="367"/>
                  </a:lnTo>
                  <a:lnTo>
                    <a:pt x="117" y="367"/>
                  </a:lnTo>
                  <a:lnTo>
                    <a:pt x="114" y="363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3" y="364"/>
                  </a:lnTo>
                  <a:lnTo>
                    <a:pt x="100" y="364"/>
                  </a:lnTo>
                  <a:lnTo>
                    <a:pt x="100" y="360"/>
                  </a:lnTo>
                  <a:lnTo>
                    <a:pt x="97" y="359"/>
                  </a:lnTo>
                  <a:lnTo>
                    <a:pt x="96" y="359"/>
                  </a:lnTo>
                  <a:lnTo>
                    <a:pt x="95" y="358"/>
                  </a:lnTo>
                  <a:lnTo>
                    <a:pt x="93" y="356"/>
                  </a:lnTo>
                  <a:lnTo>
                    <a:pt x="90" y="355"/>
                  </a:lnTo>
                  <a:lnTo>
                    <a:pt x="89" y="355"/>
                  </a:lnTo>
                  <a:lnTo>
                    <a:pt x="87" y="354"/>
                  </a:lnTo>
                  <a:lnTo>
                    <a:pt x="85" y="352"/>
                  </a:lnTo>
                  <a:lnTo>
                    <a:pt x="83" y="351"/>
                  </a:lnTo>
                  <a:lnTo>
                    <a:pt x="82" y="350"/>
                  </a:lnTo>
                  <a:lnTo>
                    <a:pt x="80" y="350"/>
                  </a:lnTo>
                  <a:lnTo>
                    <a:pt x="78" y="349"/>
                  </a:lnTo>
                  <a:lnTo>
                    <a:pt x="76" y="347"/>
                  </a:lnTo>
                  <a:lnTo>
                    <a:pt x="78" y="346"/>
                  </a:lnTo>
                  <a:lnTo>
                    <a:pt x="75" y="345"/>
                  </a:lnTo>
                  <a:lnTo>
                    <a:pt x="73" y="343"/>
                  </a:lnTo>
                  <a:lnTo>
                    <a:pt x="72" y="342"/>
                  </a:lnTo>
                  <a:lnTo>
                    <a:pt x="69" y="342"/>
                  </a:lnTo>
                  <a:lnTo>
                    <a:pt x="68" y="341"/>
                  </a:lnTo>
                  <a:lnTo>
                    <a:pt x="66" y="339"/>
                  </a:lnTo>
                  <a:lnTo>
                    <a:pt x="65" y="338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59" y="335"/>
                  </a:lnTo>
                  <a:lnTo>
                    <a:pt x="54" y="333"/>
                  </a:lnTo>
                  <a:lnTo>
                    <a:pt x="55" y="331"/>
                  </a:lnTo>
                  <a:lnTo>
                    <a:pt x="56" y="329"/>
                  </a:lnTo>
                  <a:lnTo>
                    <a:pt x="58" y="328"/>
                  </a:lnTo>
                  <a:lnTo>
                    <a:pt x="59" y="326"/>
                  </a:lnTo>
                  <a:lnTo>
                    <a:pt x="61" y="326"/>
                  </a:lnTo>
                  <a:lnTo>
                    <a:pt x="61" y="325"/>
                  </a:lnTo>
                  <a:lnTo>
                    <a:pt x="65" y="321"/>
                  </a:lnTo>
                  <a:lnTo>
                    <a:pt x="62" y="318"/>
                  </a:lnTo>
                  <a:lnTo>
                    <a:pt x="59" y="317"/>
                  </a:lnTo>
                  <a:lnTo>
                    <a:pt x="58" y="317"/>
                  </a:lnTo>
                  <a:lnTo>
                    <a:pt x="56" y="316"/>
                  </a:lnTo>
                  <a:lnTo>
                    <a:pt x="55" y="314"/>
                  </a:lnTo>
                  <a:lnTo>
                    <a:pt x="54" y="314"/>
                  </a:lnTo>
                  <a:lnTo>
                    <a:pt x="51" y="313"/>
                  </a:lnTo>
                  <a:lnTo>
                    <a:pt x="49" y="312"/>
                  </a:lnTo>
                  <a:lnTo>
                    <a:pt x="48" y="311"/>
                  </a:lnTo>
                  <a:lnTo>
                    <a:pt x="48" y="309"/>
                  </a:lnTo>
                  <a:lnTo>
                    <a:pt x="48" y="308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5" y="303"/>
                  </a:lnTo>
                  <a:lnTo>
                    <a:pt x="45" y="301"/>
                  </a:lnTo>
                  <a:lnTo>
                    <a:pt x="44" y="299"/>
                  </a:lnTo>
                  <a:lnTo>
                    <a:pt x="44" y="297"/>
                  </a:lnTo>
                  <a:lnTo>
                    <a:pt x="42" y="296"/>
                  </a:lnTo>
                  <a:lnTo>
                    <a:pt x="42" y="295"/>
                  </a:lnTo>
                  <a:lnTo>
                    <a:pt x="42" y="293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39" y="288"/>
                  </a:lnTo>
                  <a:lnTo>
                    <a:pt x="39" y="287"/>
                  </a:lnTo>
                  <a:lnTo>
                    <a:pt x="38" y="286"/>
                  </a:lnTo>
                  <a:lnTo>
                    <a:pt x="37" y="284"/>
                  </a:lnTo>
                  <a:lnTo>
                    <a:pt x="35" y="283"/>
                  </a:lnTo>
                  <a:lnTo>
                    <a:pt x="34" y="282"/>
                  </a:lnTo>
                  <a:lnTo>
                    <a:pt x="32" y="280"/>
                  </a:lnTo>
                  <a:lnTo>
                    <a:pt x="30" y="279"/>
                  </a:lnTo>
                  <a:lnTo>
                    <a:pt x="28" y="278"/>
                  </a:lnTo>
                  <a:lnTo>
                    <a:pt x="27" y="276"/>
                  </a:lnTo>
                  <a:lnTo>
                    <a:pt x="25" y="275"/>
                  </a:lnTo>
                  <a:lnTo>
                    <a:pt x="24" y="275"/>
                  </a:lnTo>
                  <a:lnTo>
                    <a:pt x="22" y="274"/>
                  </a:lnTo>
                  <a:lnTo>
                    <a:pt x="21" y="273"/>
                  </a:lnTo>
                  <a:lnTo>
                    <a:pt x="20" y="271"/>
                  </a:lnTo>
                  <a:lnTo>
                    <a:pt x="17" y="270"/>
                  </a:lnTo>
                  <a:lnTo>
                    <a:pt x="15" y="270"/>
                  </a:lnTo>
                  <a:lnTo>
                    <a:pt x="13" y="271"/>
                  </a:lnTo>
                  <a:lnTo>
                    <a:pt x="11" y="271"/>
                  </a:lnTo>
                  <a:lnTo>
                    <a:pt x="8" y="271"/>
                  </a:lnTo>
                  <a:lnTo>
                    <a:pt x="7" y="271"/>
                  </a:lnTo>
                  <a:lnTo>
                    <a:pt x="5" y="270"/>
                  </a:lnTo>
                  <a:lnTo>
                    <a:pt x="5" y="269"/>
                  </a:lnTo>
                  <a:lnTo>
                    <a:pt x="5" y="267"/>
                  </a:lnTo>
                  <a:lnTo>
                    <a:pt x="5" y="266"/>
                  </a:lnTo>
                  <a:lnTo>
                    <a:pt x="7" y="263"/>
                  </a:lnTo>
                  <a:lnTo>
                    <a:pt x="7" y="262"/>
                  </a:lnTo>
                  <a:lnTo>
                    <a:pt x="7" y="259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8" y="254"/>
                  </a:lnTo>
                  <a:lnTo>
                    <a:pt x="8" y="253"/>
                  </a:lnTo>
                  <a:lnTo>
                    <a:pt x="8" y="252"/>
                  </a:lnTo>
                  <a:lnTo>
                    <a:pt x="8" y="249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10" y="244"/>
                  </a:lnTo>
                  <a:lnTo>
                    <a:pt x="10" y="242"/>
                  </a:lnTo>
                  <a:lnTo>
                    <a:pt x="11" y="238"/>
                  </a:lnTo>
                  <a:lnTo>
                    <a:pt x="5" y="238"/>
                  </a:lnTo>
                  <a:lnTo>
                    <a:pt x="3" y="236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3" y="231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7" y="227"/>
                  </a:lnTo>
                  <a:lnTo>
                    <a:pt x="10" y="227"/>
                  </a:lnTo>
                  <a:lnTo>
                    <a:pt x="11" y="225"/>
                  </a:lnTo>
                  <a:lnTo>
                    <a:pt x="13" y="224"/>
                  </a:lnTo>
                  <a:lnTo>
                    <a:pt x="13" y="223"/>
                  </a:lnTo>
                  <a:lnTo>
                    <a:pt x="13" y="220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4" y="215"/>
                  </a:lnTo>
                  <a:lnTo>
                    <a:pt x="17" y="215"/>
                  </a:lnTo>
                  <a:lnTo>
                    <a:pt x="18" y="216"/>
                  </a:lnTo>
                  <a:lnTo>
                    <a:pt x="21" y="217"/>
                  </a:lnTo>
                  <a:lnTo>
                    <a:pt x="22" y="217"/>
                  </a:lnTo>
                  <a:lnTo>
                    <a:pt x="24" y="219"/>
                  </a:lnTo>
                  <a:lnTo>
                    <a:pt x="27" y="220"/>
                  </a:lnTo>
                  <a:lnTo>
                    <a:pt x="28" y="220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4" y="223"/>
                  </a:lnTo>
                  <a:lnTo>
                    <a:pt x="37" y="224"/>
                  </a:lnTo>
                  <a:lnTo>
                    <a:pt x="38" y="224"/>
                  </a:lnTo>
                  <a:lnTo>
                    <a:pt x="39" y="225"/>
                  </a:lnTo>
                  <a:lnTo>
                    <a:pt x="41" y="227"/>
                  </a:lnTo>
                  <a:lnTo>
                    <a:pt x="44" y="227"/>
                  </a:lnTo>
                  <a:lnTo>
                    <a:pt x="45" y="228"/>
                  </a:lnTo>
                  <a:lnTo>
                    <a:pt x="48" y="229"/>
                  </a:lnTo>
                  <a:lnTo>
                    <a:pt x="49" y="229"/>
                  </a:lnTo>
                  <a:lnTo>
                    <a:pt x="51" y="231"/>
                  </a:lnTo>
                  <a:lnTo>
                    <a:pt x="54" y="231"/>
                  </a:lnTo>
                  <a:lnTo>
                    <a:pt x="55" y="232"/>
                  </a:lnTo>
                  <a:lnTo>
                    <a:pt x="55" y="233"/>
                  </a:lnTo>
                  <a:lnTo>
                    <a:pt x="55" y="236"/>
                  </a:lnTo>
                  <a:lnTo>
                    <a:pt x="55" y="237"/>
                  </a:lnTo>
                  <a:lnTo>
                    <a:pt x="56" y="238"/>
                  </a:lnTo>
                  <a:lnTo>
                    <a:pt x="59" y="238"/>
                  </a:lnTo>
                  <a:lnTo>
                    <a:pt x="61" y="240"/>
                  </a:lnTo>
                  <a:lnTo>
                    <a:pt x="63" y="240"/>
                  </a:lnTo>
                  <a:lnTo>
                    <a:pt x="65" y="241"/>
                  </a:lnTo>
                  <a:lnTo>
                    <a:pt x="68" y="241"/>
                  </a:lnTo>
                  <a:lnTo>
                    <a:pt x="69" y="241"/>
                  </a:lnTo>
                  <a:lnTo>
                    <a:pt x="71" y="242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6" y="245"/>
                  </a:lnTo>
                  <a:lnTo>
                    <a:pt x="79" y="245"/>
                  </a:lnTo>
                  <a:lnTo>
                    <a:pt x="80" y="246"/>
                  </a:lnTo>
                  <a:lnTo>
                    <a:pt x="82" y="246"/>
                  </a:lnTo>
                  <a:lnTo>
                    <a:pt x="85" y="248"/>
                  </a:lnTo>
                  <a:lnTo>
                    <a:pt x="86" y="248"/>
                  </a:lnTo>
                  <a:lnTo>
                    <a:pt x="89" y="249"/>
                  </a:lnTo>
                  <a:lnTo>
                    <a:pt x="90" y="249"/>
                  </a:lnTo>
                  <a:lnTo>
                    <a:pt x="92" y="250"/>
                  </a:lnTo>
                  <a:lnTo>
                    <a:pt x="95" y="250"/>
                  </a:lnTo>
                  <a:lnTo>
                    <a:pt x="96" y="252"/>
                  </a:lnTo>
                  <a:lnTo>
                    <a:pt x="96" y="253"/>
                  </a:lnTo>
                  <a:lnTo>
                    <a:pt x="96" y="255"/>
                  </a:lnTo>
                  <a:lnTo>
                    <a:pt x="95" y="257"/>
                  </a:lnTo>
                  <a:lnTo>
                    <a:pt x="93" y="258"/>
                  </a:lnTo>
                  <a:lnTo>
                    <a:pt x="93" y="259"/>
                  </a:lnTo>
                  <a:lnTo>
                    <a:pt x="93" y="261"/>
                  </a:lnTo>
                  <a:lnTo>
                    <a:pt x="95" y="263"/>
                  </a:lnTo>
                  <a:lnTo>
                    <a:pt x="96" y="263"/>
                  </a:lnTo>
                  <a:lnTo>
                    <a:pt x="97" y="261"/>
                  </a:lnTo>
                  <a:lnTo>
                    <a:pt x="97" y="258"/>
                  </a:lnTo>
                  <a:lnTo>
                    <a:pt x="99" y="257"/>
                  </a:lnTo>
                  <a:lnTo>
                    <a:pt x="100" y="254"/>
                  </a:lnTo>
                  <a:lnTo>
                    <a:pt x="100" y="253"/>
                  </a:lnTo>
                  <a:lnTo>
                    <a:pt x="100" y="252"/>
                  </a:lnTo>
                  <a:lnTo>
                    <a:pt x="102" y="250"/>
                  </a:lnTo>
                  <a:lnTo>
                    <a:pt x="103" y="248"/>
                  </a:lnTo>
                  <a:lnTo>
                    <a:pt x="103" y="246"/>
                  </a:lnTo>
                  <a:lnTo>
                    <a:pt x="104" y="245"/>
                  </a:lnTo>
                  <a:lnTo>
                    <a:pt x="104" y="242"/>
                  </a:lnTo>
                  <a:lnTo>
                    <a:pt x="106" y="241"/>
                  </a:lnTo>
                  <a:lnTo>
                    <a:pt x="106" y="240"/>
                  </a:lnTo>
                  <a:lnTo>
                    <a:pt x="107" y="237"/>
                  </a:lnTo>
                  <a:lnTo>
                    <a:pt x="107" y="236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4" y="235"/>
                  </a:lnTo>
                  <a:lnTo>
                    <a:pt x="116" y="235"/>
                  </a:lnTo>
                  <a:lnTo>
                    <a:pt x="117" y="235"/>
                  </a:lnTo>
                  <a:lnTo>
                    <a:pt x="120" y="236"/>
                  </a:lnTo>
                  <a:lnTo>
                    <a:pt x="121" y="236"/>
                  </a:lnTo>
                  <a:lnTo>
                    <a:pt x="124" y="237"/>
                  </a:lnTo>
                  <a:lnTo>
                    <a:pt x="126" y="237"/>
                  </a:lnTo>
                  <a:lnTo>
                    <a:pt x="128" y="237"/>
                  </a:lnTo>
                  <a:lnTo>
                    <a:pt x="130" y="238"/>
                  </a:lnTo>
                  <a:lnTo>
                    <a:pt x="133" y="238"/>
                  </a:lnTo>
                  <a:lnTo>
                    <a:pt x="137" y="237"/>
                  </a:lnTo>
                  <a:lnTo>
                    <a:pt x="138" y="240"/>
                  </a:lnTo>
                  <a:lnTo>
                    <a:pt x="141" y="242"/>
                  </a:lnTo>
                  <a:lnTo>
                    <a:pt x="145" y="241"/>
                  </a:lnTo>
                  <a:lnTo>
                    <a:pt x="147" y="241"/>
                  </a:lnTo>
                  <a:lnTo>
                    <a:pt x="148" y="242"/>
                  </a:lnTo>
                  <a:lnTo>
                    <a:pt x="151" y="242"/>
                  </a:lnTo>
                  <a:lnTo>
                    <a:pt x="153" y="244"/>
                  </a:lnTo>
                  <a:lnTo>
                    <a:pt x="155" y="244"/>
                  </a:lnTo>
                  <a:lnTo>
                    <a:pt x="157" y="244"/>
                  </a:lnTo>
                  <a:lnTo>
                    <a:pt x="160" y="245"/>
                  </a:lnTo>
                  <a:lnTo>
                    <a:pt x="161" y="245"/>
                  </a:lnTo>
                  <a:lnTo>
                    <a:pt x="164" y="246"/>
                  </a:lnTo>
                  <a:lnTo>
                    <a:pt x="165" y="246"/>
                  </a:lnTo>
                  <a:lnTo>
                    <a:pt x="167" y="246"/>
                  </a:lnTo>
                  <a:lnTo>
                    <a:pt x="169" y="246"/>
                  </a:lnTo>
                  <a:lnTo>
                    <a:pt x="171" y="248"/>
                  </a:lnTo>
                  <a:lnTo>
                    <a:pt x="172" y="248"/>
                  </a:lnTo>
                  <a:lnTo>
                    <a:pt x="175" y="248"/>
                  </a:lnTo>
                  <a:lnTo>
                    <a:pt x="177" y="248"/>
                  </a:lnTo>
                  <a:lnTo>
                    <a:pt x="179" y="249"/>
                  </a:lnTo>
                  <a:lnTo>
                    <a:pt x="181" y="249"/>
                  </a:lnTo>
                  <a:lnTo>
                    <a:pt x="184" y="249"/>
                  </a:lnTo>
                  <a:lnTo>
                    <a:pt x="185" y="250"/>
                  </a:lnTo>
                  <a:lnTo>
                    <a:pt x="188" y="250"/>
                  </a:lnTo>
                  <a:lnTo>
                    <a:pt x="189" y="252"/>
                  </a:lnTo>
                  <a:lnTo>
                    <a:pt x="191" y="253"/>
                  </a:lnTo>
                  <a:lnTo>
                    <a:pt x="192" y="254"/>
                  </a:lnTo>
                  <a:lnTo>
                    <a:pt x="192" y="255"/>
                  </a:lnTo>
                  <a:lnTo>
                    <a:pt x="192" y="257"/>
                  </a:lnTo>
                  <a:lnTo>
                    <a:pt x="192" y="259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2" y="265"/>
                  </a:lnTo>
                  <a:lnTo>
                    <a:pt x="192" y="266"/>
                  </a:lnTo>
                  <a:lnTo>
                    <a:pt x="192" y="269"/>
                  </a:lnTo>
                  <a:lnTo>
                    <a:pt x="192" y="270"/>
                  </a:lnTo>
                  <a:lnTo>
                    <a:pt x="194" y="271"/>
                  </a:lnTo>
                  <a:lnTo>
                    <a:pt x="194" y="273"/>
                  </a:lnTo>
                  <a:lnTo>
                    <a:pt x="195" y="275"/>
                  </a:lnTo>
                  <a:lnTo>
                    <a:pt x="198" y="275"/>
                  </a:lnTo>
                  <a:lnTo>
                    <a:pt x="199" y="276"/>
                  </a:lnTo>
                  <a:lnTo>
                    <a:pt x="202" y="276"/>
                  </a:lnTo>
                  <a:lnTo>
                    <a:pt x="203" y="275"/>
                  </a:lnTo>
                  <a:lnTo>
                    <a:pt x="206" y="275"/>
                  </a:lnTo>
                  <a:lnTo>
                    <a:pt x="209" y="275"/>
                  </a:lnTo>
                  <a:lnTo>
                    <a:pt x="210" y="274"/>
                  </a:lnTo>
                  <a:lnTo>
                    <a:pt x="213" y="274"/>
                  </a:lnTo>
                  <a:lnTo>
                    <a:pt x="215" y="274"/>
                  </a:lnTo>
                  <a:lnTo>
                    <a:pt x="218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3" y="275"/>
                  </a:lnTo>
                  <a:lnTo>
                    <a:pt x="225" y="276"/>
                  </a:lnTo>
                  <a:lnTo>
                    <a:pt x="227" y="276"/>
                  </a:lnTo>
                  <a:lnTo>
                    <a:pt x="229" y="278"/>
                  </a:lnTo>
                  <a:lnTo>
                    <a:pt x="230" y="278"/>
                  </a:lnTo>
                  <a:lnTo>
                    <a:pt x="232" y="279"/>
                  </a:lnTo>
                  <a:lnTo>
                    <a:pt x="235" y="279"/>
                  </a:lnTo>
                  <a:lnTo>
                    <a:pt x="236" y="280"/>
                  </a:lnTo>
                  <a:lnTo>
                    <a:pt x="237" y="280"/>
                  </a:lnTo>
                  <a:lnTo>
                    <a:pt x="240" y="282"/>
                  </a:lnTo>
                  <a:lnTo>
                    <a:pt x="242" y="282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7" y="283"/>
                  </a:lnTo>
                  <a:lnTo>
                    <a:pt x="249" y="283"/>
                  </a:lnTo>
                  <a:lnTo>
                    <a:pt x="251" y="284"/>
                  </a:lnTo>
                  <a:lnTo>
                    <a:pt x="253" y="284"/>
                  </a:lnTo>
                  <a:lnTo>
                    <a:pt x="256" y="284"/>
                  </a:lnTo>
                  <a:lnTo>
                    <a:pt x="257" y="284"/>
                  </a:lnTo>
                  <a:lnTo>
                    <a:pt x="259" y="284"/>
                  </a:lnTo>
                  <a:lnTo>
                    <a:pt x="261" y="283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4" y="278"/>
                  </a:lnTo>
                  <a:lnTo>
                    <a:pt x="264" y="276"/>
                  </a:lnTo>
                  <a:lnTo>
                    <a:pt x="264" y="275"/>
                  </a:lnTo>
                  <a:lnTo>
                    <a:pt x="264" y="273"/>
                  </a:lnTo>
                  <a:lnTo>
                    <a:pt x="264" y="271"/>
                  </a:lnTo>
                  <a:lnTo>
                    <a:pt x="264" y="270"/>
                  </a:lnTo>
                  <a:lnTo>
                    <a:pt x="264" y="267"/>
                  </a:lnTo>
                  <a:lnTo>
                    <a:pt x="264" y="266"/>
                  </a:lnTo>
                  <a:lnTo>
                    <a:pt x="264" y="265"/>
                  </a:lnTo>
                  <a:lnTo>
                    <a:pt x="264" y="262"/>
                  </a:lnTo>
                  <a:lnTo>
                    <a:pt x="264" y="261"/>
                  </a:lnTo>
                  <a:lnTo>
                    <a:pt x="264" y="259"/>
                  </a:lnTo>
                  <a:lnTo>
                    <a:pt x="264" y="258"/>
                  </a:lnTo>
                  <a:lnTo>
                    <a:pt x="264" y="255"/>
                  </a:lnTo>
                  <a:lnTo>
                    <a:pt x="264" y="254"/>
                  </a:lnTo>
                  <a:lnTo>
                    <a:pt x="264" y="253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7" y="246"/>
                  </a:lnTo>
                  <a:lnTo>
                    <a:pt x="264" y="244"/>
                  </a:lnTo>
                  <a:lnTo>
                    <a:pt x="266" y="241"/>
                  </a:lnTo>
                  <a:lnTo>
                    <a:pt x="266" y="238"/>
                  </a:lnTo>
                  <a:lnTo>
                    <a:pt x="267" y="237"/>
                  </a:lnTo>
                  <a:lnTo>
                    <a:pt x="267" y="236"/>
                  </a:lnTo>
                  <a:lnTo>
                    <a:pt x="267" y="235"/>
                  </a:lnTo>
                  <a:lnTo>
                    <a:pt x="267" y="233"/>
                  </a:lnTo>
                  <a:lnTo>
                    <a:pt x="267" y="231"/>
                  </a:lnTo>
                  <a:lnTo>
                    <a:pt x="268" y="229"/>
                  </a:lnTo>
                  <a:lnTo>
                    <a:pt x="268" y="228"/>
                  </a:lnTo>
                  <a:lnTo>
                    <a:pt x="268" y="227"/>
                  </a:lnTo>
                  <a:lnTo>
                    <a:pt x="268" y="224"/>
                  </a:lnTo>
                  <a:lnTo>
                    <a:pt x="268" y="220"/>
                  </a:lnTo>
                  <a:lnTo>
                    <a:pt x="271" y="221"/>
                  </a:lnTo>
                  <a:lnTo>
                    <a:pt x="276" y="224"/>
                  </a:lnTo>
                  <a:lnTo>
                    <a:pt x="278" y="225"/>
                  </a:lnTo>
                  <a:lnTo>
                    <a:pt x="281" y="227"/>
                  </a:lnTo>
                  <a:lnTo>
                    <a:pt x="283" y="224"/>
                  </a:lnTo>
                  <a:lnTo>
                    <a:pt x="283" y="223"/>
                  </a:lnTo>
                  <a:lnTo>
                    <a:pt x="284" y="220"/>
                  </a:lnTo>
                  <a:lnTo>
                    <a:pt x="285" y="219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7" y="215"/>
                  </a:lnTo>
                  <a:lnTo>
                    <a:pt x="288" y="212"/>
                  </a:lnTo>
                  <a:lnTo>
                    <a:pt x="288" y="211"/>
                  </a:lnTo>
                  <a:lnTo>
                    <a:pt x="290" y="210"/>
                  </a:lnTo>
                  <a:lnTo>
                    <a:pt x="290" y="207"/>
                  </a:lnTo>
                  <a:lnTo>
                    <a:pt x="291" y="206"/>
                  </a:lnTo>
                  <a:lnTo>
                    <a:pt x="291" y="204"/>
                  </a:lnTo>
                  <a:lnTo>
                    <a:pt x="291" y="203"/>
                  </a:lnTo>
                  <a:lnTo>
                    <a:pt x="292" y="202"/>
                  </a:lnTo>
                  <a:lnTo>
                    <a:pt x="292" y="199"/>
                  </a:lnTo>
                  <a:lnTo>
                    <a:pt x="292" y="198"/>
                  </a:lnTo>
                  <a:lnTo>
                    <a:pt x="291" y="197"/>
                  </a:lnTo>
                  <a:lnTo>
                    <a:pt x="291" y="195"/>
                  </a:lnTo>
                  <a:lnTo>
                    <a:pt x="290" y="193"/>
                  </a:lnTo>
                  <a:lnTo>
                    <a:pt x="290" y="190"/>
                  </a:lnTo>
                  <a:lnTo>
                    <a:pt x="290" y="189"/>
                  </a:lnTo>
                  <a:lnTo>
                    <a:pt x="291" y="187"/>
                  </a:lnTo>
                  <a:lnTo>
                    <a:pt x="291" y="186"/>
                  </a:lnTo>
                  <a:lnTo>
                    <a:pt x="292" y="183"/>
                  </a:lnTo>
                  <a:lnTo>
                    <a:pt x="292" y="182"/>
                  </a:lnTo>
                  <a:lnTo>
                    <a:pt x="294" y="181"/>
                  </a:lnTo>
                  <a:lnTo>
                    <a:pt x="294" y="178"/>
                  </a:lnTo>
                  <a:lnTo>
                    <a:pt x="294" y="177"/>
                  </a:lnTo>
                  <a:lnTo>
                    <a:pt x="295" y="176"/>
                  </a:lnTo>
                  <a:lnTo>
                    <a:pt x="295" y="174"/>
                  </a:lnTo>
                  <a:lnTo>
                    <a:pt x="295" y="172"/>
                  </a:lnTo>
                  <a:lnTo>
                    <a:pt x="297" y="170"/>
                  </a:lnTo>
                  <a:lnTo>
                    <a:pt x="297" y="169"/>
                  </a:lnTo>
                  <a:lnTo>
                    <a:pt x="297" y="166"/>
                  </a:lnTo>
                  <a:lnTo>
                    <a:pt x="297" y="165"/>
                  </a:lnTo>
                  <a:lnTo>
                    <a:pt x="297" y="162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300" y="159"/>
                  </a:lnTo>
                  <a:lnTo>
                    <a:pt x="301" y="159"/>
                  </a:lnTo>
                  <a:lnTo>
                    <a:pt x="302" y="157"/>
                  </a:lnTo>
                  <a:lnTo>
                    <a:pt x="304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1" y="157"/>
                  </a:lnTo>
                  <a:lnTo>
                    <a:pt x="312" y="157"/>
                  </a:lnTo>
                  <a:lnTo>
                    <a:pt x="315" y="159"/>
                  </a:lnTo>
                  <a:lnTo>
                    <a:pt x="317" y="159"/>
                  </a:lnTo>
                  <a:lnTo>
                    <a:pt x="319" y="160"/>
                  </a:lnTo>
                  <a:lnTo>
                    <a:pt x="321" y="161"/>
                  </a:lnTo>
                  <a:lnTo>
                    <a:pt x="324" y="161"/>
                  </a:lnTo>
                  <a:lnTo>
                    <a:pt x="325" y="162"/>
                  </a:lnTo>
                  <a:lnTo>
                    <a:pt x="326" y="162"/>
                  </a:lnTo>
                  <a:lnTo>
                    <a:pt x="329" y="164"/>
                  </a:lnTo>
                  <a:lnTo>
                    <a:pt x="331" y="162"/>
                  </a:lnTo>
                  <a:lnTo>
                    <a:pt x="332" y="161"/>
                  </a:lnTo>
                  <a:lnTo>
                    <a:pt x="332" y="160"/>
                  </a:lnTo>
                  <a:lnTo>
                    <a:pt x="332" y="157"/>
                  </a:lnTo>
                  <a:lnTo>
                    <a:pt x="332" y="156"/>
                  </a:lnTo>
                  <a:lnTo>
                    <a:pt x="332" y="155"/>
                  </a:lnTo>
                  <a:lnTo>
                    <a:pt x="333" y="152"/>
                  </a:lnTo>
                  <a:lnTo>
                    <a:pt x="335" y="151"/>
                  </a:lnTo>
                  <a:lnTo>
                    <a:pt x="336" y="149"/>
                  </a:lnTo>
                  <a:lnTo>
                    <a:pt x="338" y="148"/>
                  </a:lnTo>
                  <a:lnTo>
                    <a:pt x="339" y="148"/>
                  </a:lnTo>
                  <a:lnTo>
                    <a:pt x="341" y="147"/>
                  </a:lnTo>
                  <a:lnTo>
                    <a:pt x="342" y="145"/>
                  </a:lnTo>
                  <a:lnTo>
                    <a:pt x="343" y="147"/>
                  </a:lnTo>
                  <a:lnTo>
                    <a:pt x="345" y="147"/>
                  </a:lnTo>
                  <a:lnTo>
                    <a:pt x="346" y="148"/>
                  </a:lnTo>
                  <a:lnTo>
                    <a:pt x="349" y="149"/>
                  </a:lnTo>
                  <a:lnTo>
                    <a:pt x="349" y="151"/>
                  </a:lnTo>
                  <a:lnTo>
                    <a:pt x="349" y="152"/>
                  </a:lnTo>
                  <a:lnTo>
                    <a:pt x="349" y="155"/>
                  </a:lnTo>
                  <a:lnTo>
                    <a:pt x="349" y="156"/>
                  </a:lnTo>
                  <a:lnTo>
                    <a:pt x="349" y="157"/>
                  </a:lnTo>
                  <a:lnTo>
                    <a:pt x="349" y="159"/>
                  </a:lnTo>
                  <a:lnTo>
                    <a:pt x="349" y="160"/>
                  </a:lnTo>
                  <a:lnTo>
                    <a:pt x="349" y="162"/>
                  </a:lnTo>
                  <a:lnTo>
                    <a:pt x="349" y="164"/>
                  </a:lnTo>
                  <a:lnTo>
                    <a:pt x="349" y="165"/>
                  </a:lnTo>
                  <a:lnTo>
                    <a:pt x="348" y="168"/>
                  </a:lnTo>
                  <a:lnTo>
                    <a:pt x="348" y="169"/>
                  </a:lnTo>
                  <a:lnTo>
                    <a:pt x="348" y="170"/>
                  </a:lnTo>
                  <a:lnTo>
                    <a:pt x="348" y="173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48" y="178"/>
                  </a:lnTo>
                  <a:lnTo>
                    <a:pt x="348" y="180"/>
                  </a:lnTo>
                  <a:lnTo>
                    <a:pt x="346" y="182"/>
                  </a:lnTo>
                  <a:lnTo>
                    <a:pt x="346" y="183"/>
                  </a:lnTo>
                  <a:lnTo>
                    <a:pt x="346" y="185"/>
                  </a:lnTo>
                  <a:lnTo>
                    <a:pt x="346" y="187"/>
                  </a:lnTo>
                  <a:lnTo>
                    <a:pt x="346" y="189"/>
                  </a:lnTo>
                  <a:lnTo>
                    <a:pt x="346" y="190"/>
                  </a:lnTo>
                  <a:lnTo>
                    <a:pt x="346" y="193"/>
                  </a:lnTo>
                  <a:lnTo>
                    <a:pt x="346" y="194"/>
                  </a:lnTo>
                  <a:lnTo>
                    <a:pt x="346" y="197"/>
                  </a:lnTo>
                  <a:lnTo>
                    <a:pt x="346" y="198"/>
                  </a:lnTo>
                  <a:lnTo>
                    <a:pt x="346" y="199"/>
                  </a:lnTo>
                  <a:lnTo>
                    <a:pt x="345" y="202"/>
                  </a:lnTo>
                  <a:lnTo>
                    <a:pt x="348" y="202"/>
                  </a:lnTo>
                  <a:lnTo>
                    <a:pt x="349" y="202"/>
                  </a:lnTo>
                  <a:lnTo>
                    <a:pt x="352" y="202"/>
                  </a:lnTo>
                  <a:lnTo>
                    <a:pt x="355" y="202"/>
                  </a:lnTo>
                  <a:lnTo>
                    <a:pt x="356" y="202"/>
                  </a:lnTo>
                  <a:lnTo>
                    <a:pt x="356" y="203"/>
                  </a:lnTo>
                  <a:lnTo>
                    <a:pt x="356" y="206"/>
                  </a:lnTo>
                  <a:lnTo>
                    <a:pt x="356" y="207"/>
                  </a:lnTo>
                  <a:lnTo>
                    <a:pt x="356" y="210"/>
                  </a:lnTo>
                  <a:lnTo>
                    <a:pt x="356" y="211"/>
                  </a:lnTo>
                  <a:lnTo>
                    <a:pt x="356" y="214"/>
                  </a:lnTo>
                  <a:lnTo>
                    <a:pt x="356" y="215"/>
                  </a:lnTo>
                  <a:lnTo>
                    <a:pt x="355" y="216"/>
                  </a:lnTo>
                  <a:lnTo>
                    <a:pt x="355" y="219"/>
                  </a:lnTo>
                  <a:lnTo>
                    <a:pt x="355" y="220"/>
                  </a:lnTo>
                  <a:lnTo>
                    <a:pt x="355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5" y="229"/>
                  </a:lnTo>
                  <a:lnTo>
                    <a:pt x="355" y="232"/>
                  </a:lnTo>
                  <a:lnTo>
                    <a:pt x="356" y="233"/>
                  </a:lnTo>
                  <a:lnTo>
                    <a:pt x="359" y="233"/>
                  </a:lnTo>
                  <a:lnTo>
                    <a:pt x="360" y="233"/>
                  </a:lnTo>
                  <a:lnTo>
                    <a:pt x="363" y="233"/>
                  </a:lnTo>
                  <a:lnTo>
                    <a:pt x="365" y="233"/>
                  </a:lnTo>
                  <a:lnTo>
                    <a:pt x="369" y="233"/>
                  </a:lnTo>
                  <a:lnTo>
                    <a:pt x="370" y="233"/>
                  </a:lnTo>
                  <a:lnTo>
                    <a:pt x="373" y="233"/>
                  </a:lnTo>
                  <a:lnTo>
                    <a:pt x="374" y="233"/>
                  </a:lnTo>
                  <a:lnTo>
                    <a:pt x="377" y="233"/>
                  </a:lnTo>
                  <a:lnTo>
                    <a:pt x="379" y="233"/>
                  </a:lnTo>
                  <a:lnTo>
                    <a:pt x="380" y="233"/>
                  </a:lnTo>
                  <a:lnTo>
                    <a:pt x="383" y="233"/>
                  </a:lnTo>
                  <a:lnTo>
                    <a:pt x="386" y="235"/>
                  </a:lnTo>
                  <a:lnTo>
                    <a:pt x="387" y="235"/>
                  </a:lnTo>
                  <a:lnTo>
                    <a:pt x="387" y="236"/>
                  </a:lnTo>
                  <a:lnTo>
                    <a:pt x="387" y="237"/>
                  </a:lnTo>
                  <a:lnTo>
                    <a:pt x="387" y="238"/>
                  </a:lnTo>
                  <a:lnTo>
                    <a:pt x="387" y="241"/>
                  </a:lnTo>
                  <a:lnTo>
                    <a:pt x="387" y="244"/>
                  </a:lnTo>
                  <a:lnTo>
                    <a:pt x="387" y="245"/>
                  </a:lnTo>
                  <a:lnTo>
                    <a:pt x="387" y="246"/>
                  </a:lnTo>
                  <a:lnTo>
                    <a:pt x="387" y="249"/>
                  </a:lnTo>
                  <a:lnTo>
                    <a:pt x="387" y="250"/>
                  </a:lnTo>
                  <a:lnTo>
                    <a:pt x="387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6" y="258"/>
                  </a:lnTo>
                  <a:lnTo>
                    <a:pt x="386" y="259"/>
                  </a:lnTo>
                  <a:lnTo>
                    <a:pt x="387" y="261"/>
                  </a:lnTo>
                  <a:lnTo>
                    <a:pt x="389" y="262"/>
                  </a:lnTo>
                  <a:lnTo>
                    <a:pt x="391" y="262"/>
                  </a:lnTo>
                  <a:lnTo>
                    <a:pt x="393" y="262"/>
                  </a:lnTo>
                  <a:lnTo>
                    <a:pt x="394" y="262"/>
                  </a:lnTo>
                  <a:lnTo>
                    <a:pt x="397" y="262"/>
                  </a:lnTo>
                  <a:lnTo>
                    <a:pt x="397" y="259"/>
                  </a:lnTo>
                  <a:lnTo>
                    <a:pt x="397" y="258"/>
                  </a:lnTo>
                  <a:lnTo>
                    <a:pt x="397" y="257"/>
                  </a:lnTo>
                  <a:lnTo>
                    <a:pt x="397" y="255"/>
                  </a:lnTo>
                  <a:lnTo>
                    <a:pt x="397" y="253"/>
                  </a:lnTo>
                  <a:lnTo>
                    <a:pt x="397" y="252"/>
                  </a:lnTo>
                  <a:lnTo>
                    <a:pt x="399" y="250"/>
                  </a:lnTo>
                  <a:lnTo>
                    <a:pt x="399" y="248"/>
                  </a:lnTo>
                  <a:lnTo>
                    <a:pt x="399" y="246"/>
                  </a:lnTo>
                  <a:lnTo>
                    <a:pt x="399" y="245"/>
                  </a:lnTo>
                  <a:lnTo>
                    <a:pt x="399" y="244"/>
                  </a:lnTo>
                  <a:lnTo>
                    <a:pt x="399" y="241"/>
                  </a:lnTo>
                  <a:lnTo>
                    <a:pt x="399" y="240"/>
                  </a:lnTo>
                  <a:lnTo>
                    <a:pt x="399" y="238"/>
                  </a:lnTo>
                  <a:lnTo>
                    <a:pt x="399" y="236"/>
                  </a:lnTo>
                  <a:lnTo>
                    <a:pt x="399" y="235"/>
                  </a:lnTo>
                  <a:lnTo>
                    <a:pt x="399" y="233"/>
                  </a:lnTo>
                  <a:lnTo>
                    <a:pt x="399" y="231"/>
                  </a:lnTo>
                  <a:lnTo>
                    <a:pt x="399" y="228"/>
                  </a:lnTo>
                  <a:lnTo>
                    <a:pt x="400" y="227"/>
                  </a:lnTo>
                  <a:lnTo>
                    <a:pt x="400" y="225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19"/>
                  </a:lnTo>
                  <a:lnTo>
                    <a:pt x="400" y="217"/>
                  </a:lnTo>
                  <a:lnTo>
                    <a:pt x="400" y="215"/>
                  </a:lnTo>
                  <a:lnTo>
                    <a:pt x="400" y="214"/>
                  </a:lnTo>
                  <a:lnTo>
                    <a:pt x="400" y="211"/>
                  </a:lnTo>
                  <a:lnTo>
                    <a:pt x="401" y="210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401" y="204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6" y="202"/>
                  </a:lnTo>
                  <a:lnTo>
                    <a:pt x="407" y="202"/>
                  </a:lnTo>
                  <a:lnTo>
                    <a:pt x="410" y="202"/>
                  </a:lnTo>
                  <a:lnTo>
                    <a:pt x="411" y="202"/>
                  </a:lnTo>
                  <a:lnTo>
                    <a:pt x="414" y="202"/>
                  </a:lnTo>
                  <a:lnTo>
                    <a:pt x="415" y="202"/>
                  </a:lnTo>
                  <a:lnTo>
                    <a:pt x="418" y="202"/>
                  </a:lnTo>
                  <a:lnTo>
                    <a:pt x="420" y="202"/>
                  </a:lnTo>
                  <a:lnTo>
                    <a:pt x="421" y="202"/>
                  </a:lnTo>
                  <a:lnTo>
                    <a:pt x="424" y="202"/>
                  </a:lnTo>
                  <a:lnTo>
                    <a:pt x="427" y="202"/>
                  </a:lnTo>
                  <a:lnTo>
                    <a:pt x="428" y="202"/>
                  </a:lnTo>
                  <a:lnTo>
                    <a:pt x="430" y="202"/>
                  </a:lnTo>
                  <a:lnTo>
                    <a:pt x="432" y="202"/>
                  </a:lnTo>
                  <a:lnTo>
                    <a:pt x="434" y="202"/>
                  </a:lnTo>
                  <a:lnTo>
                    <a:pt x="435" y="202"/>
                  </a:lnTo>
                  <a:lnTo>
                    <a:pt x="438" y="202"/>
                  </a:lnTo>
                  <a:lnTo>
                    <a:pt x="440" y="202"/>
                  </a:lnTo>
                  <a:lnTo>
                    <a:pt x="442" y="202"/>
                  </a:lnTo>
                  <a:lnTo>
                    <a:pt x="444" y="203"/>
                  </a:lnTo>
                  <a:lnTo>
                    <a:pt x="447" y="203"/>
                  </a:lnTo>
                  <a:lnTo>
                    <a:pt x="448" y="203"/>
                  </a:lnTo>
                  <a:lnTo>
                    <a:pt x="451" y="203"/>
                  </a:lnTo>
                  <a:lnTo>
                    <a:pt x="452" y="203"/>
                  </a:lnTo>
                  <a:lnTo>
                    <a:pt x="454" y="203"/>
                  </a:lnTo>
                  <a:lnTo>
                    <a:pt x="456" y="203"/>
                  </a:lnTo>
                  <a:lnTo>
                    <a:pt x="458" y="203"/>
                  </a:lnTo>
                  <a:lnTo>
                    <a:pt x="461" y="203"/>
                  </a:lnTo>
                  <a:lnTo>
                    <a:pt x="465" y="203"/>
                  </a:lnTo>
                  <a:lnTo>
                    <a:pt x="465" y="202"/>
                  </a:lnTo>
                  <a:lnTo>
                    <a:pt x="465" y="199"/>
                  </a:lnTo>
                  <a:lnTo>
                    <a:pt x="465" y="198"/>
                  </a:lnTo>
                  <a:lnTo>
                    <a:pt x="465" y="197"/>
                  </a:lnTo>
                  <a:lnTo>
                    <a:pt x="465" y="194"/>
                  </a:lnTo>
                  <a:lnTo>
                    <a:pt x="466" y="193"/>
                  </a:lnTo>
                  <a:lnTo>
                    <a:pt x="466" y="189"/>
                  </a:lnTo>
                  <a:lnTo>
                    <a:pt x="464" y="186"/>
                  </a:lnTo>
                  <a:lnTo>
                    <a:pt x="466" y="183"/>
                  </a:lnTo>
                  <a:lnTo>
                    <a:pt x="465" y="182"/>
                  </a:lnTo>
                  <a:lnTo>
                    <a:pt x="465" y="181"/>
                  </a:lnTo>
                  <a:lnTo>
                    <a:pt x="465" y="180"/>
                  </a:lnTo>
                  <a:lnTo>
                    <a:pt x="465" y="177"/>
                  </a:lnTo>
                  <a:lnTo>
                    <a:pt x="465" y="176"/>
                  </a:lnTo>
                  <a:lnTo>
                    <a:pt x="465" y="174"/>
                  </a:lnTo>
                  <a:lnTo>
                    <a:pt x="465" y="172"/>
                  </a:lnTo>
                  <a:lnTo>
                    <a:pt x="466" y="170"/>
                  </a:lnTo>
                  <a:lnTo>
                    <a:pt x="468" y="170"/>
                  </a:lnTo>
                  <a:lnTo>
                    <a:pt x="469" y="169"/>
                  </a:lnTo>
                  <a:lnTo>
                    <a:pt x="471" y="169"/>
                  </a:lnTo>
                  <a:lnTo>
                    <a:pt x="473" y="168"/>
                  </a:lnTo>
                  <a:lnTo>
                    <a:pt x="476" y="166"/>
                  </a:lnTo>
                  <a:lnTo>
                    <a:pt x="478" y="165"/>
                  </a:lnTo>
                  <a:lnTo>
                    <a:pt x="478" y="164"/>
                  </a:lnTo>
                  <a:lnTo>
                    <a:pt x="479" y="161"/>
                  </a:lnTo>
                  <a:lnTo>
                    <a:pt x="479" y="160"/>
                  </a:lnTo>
                  <a:lnTo>
                    <a:pt x="479" y="159"/>
                  </a:lnTo>
                  <a:lnTo>
                    <a:pt x="481" y="157"/>
                  </a:lnTo>
                  <a:lnTo>
                    <a:pt x="481" y="155"/>
                  </a:lnTo>
                  <a:lnTo>
                    <a:pt x="482" y="153"/>
                  </a:lnTo>
                  <a:lnTo>
                    <a:pt x="482" y="152"/>
                  </a:lnTo>
                  <a:lnTo>
                    <a:pt x="483" y="149"/>
                  </a:lnTo>
                  <a:lnTo>
                    <a:pt x="483" y="148"/>
                  </a:lnTo>
                  <a:lnTo>
                    <a:pt x="485" y="147"/>
                  </a:lnTo>
                  <a:lnTo>
                    <a:pt x="485" y="145"/>
                  </a:lnTo>
                  <a:lnTo>
                    <a:pt x="486" y="144"/>
                  </a:lnTo>
                  <a:lnTo>
                    <a:pt x="486" y="142"/>
                  </a:lnTo>
                  <a:lnTo>
                    <a:pt x="488" y="140"/>
                  </a:lnTo>
                  <a:lnTo>
                    <a:pt x="488" y="139"/>
                  </a:lnTo>
                  <a:lnTo>
                    <a:pt x="489" y="138"/>
                  </a:lnTo>
                  <a:lnTo>
                    <a:pt x="489" y="136"/>
                  </a:lnTo>
                  <a:lnTo>
                    <a:pt x="490" y="135"/>
                  </a:lnTo>
                  <a:lnTo>
                    <a:pt x="493" y="131"/>
                  </a:lnTo>
                  <a:lnTo>
                    <a:pt x="492" y="130"/>
                  </a:lnTo>
                  <a:lnTo>
                    <a:pt x="495" y="127"/>
                  </a:lnTo>
                  <a:lnTo>
                    <a:pt x="495" y="126"/>
                  </a:lnTo>
                  <a:lnTo>
                    <a:pt x="496" y="124"/>
                  </a:lnTo>
                  <a:lnTo>
                    <a:pt x="496" y="122"/>
                  </a:lnTo>
                  <a:lnTo>
                    <a:pt x="498" y="121"/>
                  </a:lnTo>
                  <a:lnTo>
                    <a:pt x="498" y="119"/>
                  </a:lnTo>
                  <a:lnTo>
                    <a:pt x="499" y="115"/>
                  </a:lnTo>
                  <a:lnTo>
                    <a:pt x="502" y="110"/>
                  </a:lnTo>
                  <a:lnTo>
                    <a:pt x="503" y="109"/>
                  </a:lnTo>
                  <a:lnTo>
                    <a:pt x="503" y="107"/>
                  </a:lnTo>
                  <a:lnTo>
                    <a:pt x="505" y="105"/>
                  </a:lnTo>
                  <a:lnTo>
                    <a:pt x="505" y="104"/>
                  </a:lnTo>
                  <a:lnTo>
                    <a:pt x="506" y="102"/>
                  </a:lnTo>
                  <a:lnTo>
                    <a:pt x="506" y="101"/>
                  </a:lnTo>
                  <a:lnTo>
                    <a:pt x="507" y="98"/>
                  </a:lnTo>
                  <a:lnTo>
                    <a:pt x="507" y="97"/>
                  </a:lnTo>
                  <a:lnTo>
                    <a:pt x="509" y="96"/>
                  </a:lnTo>
                  <a:lnTo>
                    <a:pt x="509" y="94"/>
                  </a:lnTo>
                  <a:lnTo>
                    <a:pt x="510" y="92"/>
                  </a:lnTo>
                  <a:lnTo>
                    <a:pt x="510" y="90"/>
                  </a:lnTo>
                  <a:lnTo>
                    <a:pt x="512" y="89"/>
                  </a:lnTo>
                  <a:lnTo>
                    <a:pt x="512" y="86"/>
                  </a:lnTo>
                  <a:lnTo>
                    <a:pt x="513" y="85"/>
                  </a:lnTo>
                  <a:lnTo>
                    <a:pt x="514" y="84"/>
                  </a:lnTo>
                  <a:lnTo>
                    <a:pt x="514" y="81"/>
                  </a:lnTo>
                  <a:lnTo>
                    <a:pt x="516" y="80"/>
                  </a:lnTo>
                  <a:lnTo>
                    <a:pt x="516" y="79"/>
                  </a:lnTo>
                  <a:lnTo>
                    <a:pt x="517" y="77"/>
                  </a:lnTo>
                  <a:lnTo>
                    <a:pt x="517" y="75"/>
                  </a:lnTo>
                  <a:lnTo>
                    <a:pt x="519" y="73"/>
                  </a:lnTo>
                  <a:lnTo>
                    <a:pt x="519" y="72"/>
                  </a:lnTo>
                  <a:lnTo>
                    <a:pt x="520" y="71"/>
                  </a:lnTo>
                  <a:lnTo>
                    <a:pt x="520" y="68"/>
                  </a:lnTo>
                  <a:lnTo>
                    <a:pt x="522" y="67"/>
                  </a:lnTo>
                  <a:lnTo>
                    <a:pt x="522" y="64"/>
                  </a:lnTo>
                  <a:lnTo>
                    <a:pt x="523" y="63"/>
                  </a:lnTo>
                  <a:lnTo>
                    <a:pt x="523" y="60"/>
                  </a:lnTo>
                  <a:lnTo>
                    <a:pt x="524" y="59"/>
                  </a:lnTo>
                  <a:lnTo>
                    <a:pt x="524" y="58"/>
                  </a:lnTo>
                  <a:lnTo>
                    <a:pt x="526" y="56"/>
                  </a:lnTo>
                  <a:lnTo>
                    <a:pt x="526" y="55"/>
                  </a:lnTo>
                  <a:lnTo>
                    <a:pt x="527" y="52"/>
                  </a:lnTo>
                  <a:lnTo>
                    <a:pt x="527" y="51"/>
                  </a:lnTo>
                  <a:lnTo>
                    <a:pt x="529" y="50"/>
                  </a:lnTo>
                  <a:lnTo>
                    <a:pt x="529" y="48"/>
                  </a:lnTo>
                  <a:lnTo>
                    <a:pt x="529" y="47"/>
                  </a:lnTo>
                  <a:lnTo>
                    <a:pt x="530" y="45"/>
                  </a:lnTo>
                  <a:lnTo>
                    <a:pt x="530" y="43"/>
                  </a:lnTo>
                  <a:lnTo>
                    <a:pt x="531" y="42"/>
                  </a:lnTo>
                  <a:lnTo>
                    <a:pt x="531" y="41"/>
                  </a:lnTo>
                  <a:lnTo>
                    <a:pt x="533" y="38"/>
                  </a:lnTo>
                  <a:lnTo>
                    <a:pt x="533" y="37"/>
                  </a:lnTo>
                  <a:lnTo>
                    <a:pt x="534" y="35"/>
                  </a:lnTo>
                  <a:lnTo>
                    <a:pt x="534" y="33"/>
                  </a:lnTo>
                  <a:lnTo>
                    <a:pt x="536" y="31"/>
                  </a:lnTo>
                  <a:lnTo>
                    <a:pt x="537" y="30"/>
                  </a:lnTo>
                  <a:lnTo>
                    <a:pt x="537" y="29"/>
                  </a:lnTo>
                  <a:lnTo>
                    <a:pt x="539" y="28"/>
                  </a:lnTo>
                  <a:lnTo>
                    <a:pt x="539" y="26"/>
                  </a:lnTo>
                  <a:lnTo>
                    <a:pt x="539" y="24"/>
                  </a:lnTo>
                  <a:lnTo>
                    <a:pt x="540" y="22"/>
                  </a:lnTo>
                  <a:lnTo>
                    <a:pt x="540" y="20"/>
                  </a:lnTo>
                  <a:lnTo>
                    <a:pt x="539" y="18"/>
                  </a:lnTo>
                  <a:lnTo>
                    <a:pt x="539" y="17"/>
                  </a:lnTo>
                  <a:lnTo>
                    <a:pt x="539" y="16"/>
                  </a:lnTo>
                  <a:lnTo>
                    <a:pt x="539" y="13"/>
                  </a:lnTo>
                  <a:lnTo>
                    <a:pt x="537" y="12"/>
                  </a:lnTo>
                  <a:lnTo>
                    <a:pt x="537" y="10"/>
                  </a:lnTo>
                  <a:lnTo>
                    <a:pt x="537" y="9"/>
                  </a:lnTo>
                  <a:lnTo>
                    <a:pt x="536" y="7"/>
                  </a:lnTo>
                  <a:lnTo>
                    <a:pt x="536" y="5"/>
                  </a:lnTo>
                  <a:lnTo>
                    <a:pt x="534" y="3"/>
                  </a:lnTo>
                  <a:lnTo>
                    <a:pt x="534" y="0"/>
                  </a:lnTo>
                  <a:lnTo>
                    <a:pt x="539" y="0"/>
                  </a:lnTo>
                  <a:lnTo>
                    <a:pt x="541" y="1"/>
                  </a:lnTo>
                  <a:lnTo>
                    <a:pt x="543" y="1"/>
                  </a:lnTo>
                  <a:lnTo>
                    <a:pt x="546" y="1"/>
                  </a:lnTo>
                  <a:lnTo>
                    <a:pt x="548" y="1"/>
                  </a:lnTo>
                  <a:lnTo>
                    <a:pt x="550" y="1"/>
                  </a:lnTo>
                  <a:lnTo>
                    <a:pt x="553" y="1"/>
                  </a:lnTo>
                  <a:lnTo>
                    <a:pt x="554" y="1"/>
                  </a:lnTo>
                  <a:lnTo>
                    <a:pt x="557" y="1"/>
                  </a:lnTo>
                  <a:lnTo>
                    <a:pt x="558" y="1"/>
                  </a:lnTo>
                  <a:lnTo>
                    <a:pt x="561" y="1"/>
                  </a:lnTo>
                  <a:lnTo>
                    <a:pt x="564" y="1"/>
                  </a:lnTo>
                  <a:lnTo>
                    <a:pt x="565" y="3"/>
                  </a:lnTo>
                  <a:lnTo>
                    <a:pt x="568" y="3"/>
                  </a:lnTo>
                  <a:lnTo>
                    <a:pt x="570" y="3"/>
                  </a:lnTo>
                  <a:lnTo>
                    <a:pt x="572" y="3"/>
                  </a:lnTo>
                  <a:lnTo>
                    <a:pt x="575" y="3"/>
                  </a:lnTo>
                  <a:lnTo>
                    <a:pt x="577" y="3"/>
                  </a:lnTo>
                  <a:lnTo>
                    <a:pt x="580" y="3"/>
                  </a:lnTo>
                  <a:lnTo>
                    <a:pt x="581" y="3"/>
                  </a:lnTo>
                  <a:lnTo>
                    <a:pt x="584" y="3"/>
                  </a:lnTo>
                  <a:lnTo>
                    <a:pt x="585" y="4"/>
                  </a:lnTo>
                  <a:lnTo>
                    <a:pt x="587" y="4"/>
                  </a:lnTo>
                  <a:lnTo>
                    <a:pt x="589" y="5"/>
                  </a:lnTo>
                  <a:lnTo>
                    <a:pt x="591" y="5"/>
                  </a:lnTo>
                  <a:lnTo>
                    <a:pt x="592" y="7"/>
                  </a:lnTo>
                  <a:lnTo>
                    <a:pt x="595" y="7"/>
                  </a:lnTo>
                  <a:lnTo>
                    <a:pt x="596" y="8"/>
                  </a:lnTo>
                  <a:lnTo>
                    <a:pt x="598" y="8"/>
                  </a:lnTo>
                  <a:lnTo>
                    <a:pt x="599" y="8"/>
                  </a:lnTo>
                  <a:lnTo>
                    <a:pt x="602" y="9"/>
                  </a:lnTo>
                  <a:lnTo>
                    <a:pt x="604" y="9"/>
                  </a:lnTo>
                  <a:lnTo>
                    <a:pt x="606" y="10"/>
                  </a:lnTo>
                  <a:lnTo>
                    <a:pt x="608" y="12"/>
                  </a:lnTo>
                  <a:lnTo>
                    <a:pt x="609" y="12"/>
                  </a:lnTo>
                  <a:lnTo>
                    <a:pt x="612" y="13"/>
                  </a:lnTo>
                  <a:lnTo>
                    <a:pt x="613" y="13"/>
                  </a:lnTo>
                  <a:lnTo>
                    <a:pt x="616" y="14"/>
                  </a:lnTo>
                  <a:lnTo>
                    <a:pt x="618" y="16"/>
                  </a:lnTo>
                  <a:lnTo>
                    <a:pt x="619" y="16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8"/>
                  </a:lnTo>
                  <a:lnTo>
                    <a:pt x="628" y="18"/>
                  </a:lnTo>
                  <a:lnTo>
                    <a:pt x="629" y="20"/>
                  </a:lnTo>
                  <a:lnTo>
                    <a:pt x="630" y="20"/>
                  </a:lnTo>
                  <a:lnTo>
                    <a:pt x="632" y="21"/>
                  </a:lnTo>
                  <a:lnTo>
                    <a:pt x="635" y="21"/>
                  </a:lnTo>
                  <a:lnTo>
                    <a:pt x="636" y="22"/>
                  </a:lnTo>
                  <a:lnTo>
                    <a:pt x="640" y="24"/>
                  </a:lnTo>
                  <a:lnTo>
                    <a:pt x="645" y="25"/>
                  </a:lnTo>
                  <a:lnTo>
                    <a:pt x="646" y="26"/>
                  </a:lnTo>
                  <a:lnTo>
                    <a:pt x="649" y="26"/>
                  </a:lnTo>
                  <a:lnTo>
                    <a:pt x="652" y="28"/>
                  </a:lnTo>
                  <a:lnTo>
                    <a:pt x="654" y="29"/>
                  </a:lnTo>
                  <a:lnTo>
                    <a:pt x="657" y="30"/>
                  </a:lnTo>
                  <a:lnTo>
                    <a:pt x="659" y="30"/>
                  </a:lnTo>
                  <a:lnTo>
                    <a:pt x="660" y="31"/>
                  </a:lnTo>
                  <a:lnTo>
                    <a:pt x="663" y="31"/>
                  </a:lnTo>
                  <a:lnTo>
                    <a:pt x="664" y="33"/>
                  </a:lnTo>
                  <a:lnTo>
                    <a:pt x="667" y="33"/>
                  </a:lnTo>
                  <a:lnTo>
                    <a:pt x="669" y="34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4" y="37"/>
                  </a:lnTo>
                  <a:lnTo>
                    <a:pt x="676" y="37"/>
                  </a:lnTo>
                  <a:lnTo>
                    <a:pt x="678" y="38"/>
                  </a:lnTo>
                  <a:lnTo>
                    <a:pt x="680" y="39"/>
                  </a:lnTo>
                  <a:lnTo>
                    <a:pt x="681" y="39"/>
                  </a:lnTo>
                  <a:lnTo>
                    <a:pt x="683" y="41"/>
                  </a:lnTo>
                  <a:lnTo>
                    <a:pt x="686" y="41"/>
                  </a:lnTo>
                  <a:lnTo>
                    <a:pt x="687" y="42"/>
                  </a:lnTo>
                  <a:lnTo>
                    <a:pt x="690" y="42"/>
                  </a:lnTo>
                  <a:lnTo>
                    <a:pt x="694" y="42"/>
                  </a:lnTo>
                  <a:lnTo>
                    <a:pt x="695" y="46"/>
                  </a:lnTo>
                  <a:lnTo>
                    <a:pt x="698" y="46"/>
                  </a:lnTo>
                  <a:lnTo>
                    <a:pt x="701" y="46"/>
                  </a:lnTo>
                  <a:lnTo>
                    <a:pt x="703" y="47"/>
                  </a:lnTo>
                  <a:lnTo>
                    <a:pt x="704" y="47"/>
                  </a:lnTo>
                  <a:lnTo>
                    <a:pt x="708" y="48"/>
                  </a:lnTo>
                  <a:lnTo>
                    <a:pt x="711" y="48"/>
                  </a:lnTo>
                  <a:lnTo>
                    <a:pt x="712" y="50"/>
                  </a:lnTo>
                  <a:lnTo>
                    <a:pt x="715" y="50"/>
                  </a:lnTo>
                  <a:lnTo>
                    <a:pt x="717" y="50"/>
                  </a:lnTo>
                  <a:lnTo>
                    <a:pt x="719" y="51"/>
                  </a:lnTo>
                  <a:lnTo>
                    <a:pt x="721" y="51"/>
                  </a:lnTo>
                  <a:lnTo>
                    <a:pt x="724" y="51"/>
                  </a:lnTo>
                  <a:lnTo>
                    <a:pt x="725" y="52"/>
                  </a:lnTo>
                  <a:lnTo>
                    <a:pt x="728" y="52"/>
                  </a:lnTo>
                  <a:lnTo>
                    <a:pt x="729" y="54"/>
                  </a:lnTo>
                  <a:lnTo>
                    <a:pt x="732" y="54"/>
                  </a:lnTo>
                  <a:lnTo>
                    <a:pt x="734" y="55"/>
                  </a:lnTo>
                  <a:lnTo>
                    <a:pt x="736" y="55"/>
                  </a:lnTo>
                  <a:lnTo>
                    <a:pt x="738" y="55"/>
                  </a:lnTo>
                  <a:lnTo>
                    <a:pt x="739" y="56"/>
                  </a:lnTo>
                  <a:lnTo>
                    <a:pt x="742" y="56"/>
                  </a:lnTo>
                  <a:lnTo>
                    <a:pt x="744" y="58"/>
                  </a:lnTo>
                  <a:lnTo>
                    <a:pt x="746" y="58"/>
                  </a:lnTo>
                  <a:lnTo>
                    <a:pt x="748" y="58"/>
                  </a:lnTo>
                  <a:lnTo>
                    <a:pt x="751" y="59"/>
                  </a:lnTo>
                  <a:lnTo>
                    <a:pt x="752" y="59"/>
                  </a:lnTo>
                  <a:lnTo>
                    <a:pt x="755" y="60"/>
                  </a:lnTo>
                  <a:lnTo>
                    <a:pt x="759" y="62"/>
                  </a:lnTo>
                  <a:lnTo>
                    <a:pt x="758" y="63"/>
                  </a:lnTo>
                  <a:lnTo>
                    <a:pt x="758" y="66"/>
                  </a:lnTo>
                  <a:lnTo>
                    <a:pt x="756" y="67"/>
                  </a:lnTo>
                  <a:lnTo>
                    <a:pt x="756" y="69"/>
                  </a:lnTo>
                  <a:lnTo>
                    <a:pt x="755" y="71"/>
                  </a:lnTo>
                  <a:lnTo>
                    <a:pt x="755" y="72"/>
                  </a:lnTo>
                  <a:lnTo>
                    <a:pt x="753" y="75"/>
                  </a:lnTo>
                  <a:lnTo>
                    <a:pt x="752" y="76"/>
                  </a:lnTo>
                  <a:lnTo>
                    <a:pt x="752" y="77"/>
                  </a:lnTo>
                  <a:lnTo>
                    <a:pt x="751" y="80"/>
                  </a:lnTo>
                  <a:lnTo>
                    <a:pt x="749" y="84"/>
                  </a:lnTo>
                  <a:lnTo>
                    <a:pt x="748" y="86"/>
                  </a:lnTo>
                  <a:lnTo>
                    <a:pt x="748" y="88"/>
                  </a:lnTo>
                  <a:lnTo>
                    <a:pt x="752" y="89"/>
                  </a:lnTo>
                  <a:lnTo>
                    <a:pt x="753" y="90"/>
                  </a:lnTo>
                  <a:lnTo>
                    <a:pt x="756" y="90"/>
                  </a:lnTo>
                  <a:lnTo>
                    <a:pt x="758" y="92"/>
                  </a:lnTo>
                  <a:lnTo>
                    <a:pt x="759" y="92"/>
                  </a:lnTo>
                  <a:lnTo>
                    <a:pt x="762" y="93"/>
                  </a:lnTo>
                  <a:lnTo>
                    <a:pt x="763" y="93"/>
                  </a:lnTo>
                  <a:lnTo>
                    <a:pt x="766" y="94"/>
                  </a:lnTo>
                  <a:lnTo>
                    <a:pt x="768" y="96"/>
                  </a:lnTo>
                  <a:lnTo>
                    <a:pt x="769" y="96"/>
                  </a:lnTo>
                  <a:lnTo>
                    <a:pt x="772" y="96"/>
                  </a:lnTo>
                  <a:lnTo>
                    <a:pt x="773" y="97"/>
                  </a:lnTo>
                  <a:lnTo>
                    <a:pt x="775" y="97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83" y="101"/>
                  </a:lnTo>
                  <a:lnTo>
                    <a:pt x="785" y="98"/>
                  </a:lnTo>
                  <a:lnTo>
                    <a:pt x="787" y="101"/>
                  </a:lnTo>
                  <a:lnTo>
                    <a:pt x="789" y="104"/>
                  </a:lnTo>
                  <a:lnTo>
                    <a:pt x="787" y="105"/>
                  </a:lnTo>
                  <a:lnTo>
                    <a:pt x="786" y="106"/>
                  </a:lnTo>
                  <a:lnTo>
                    <a:pt x="786" y="107"/>
                  </a:lnTo>
                  <a:lnTo>
                    <a:pt x="785" y="109"/>
                  </a:lnTo>
                  <a:lnTo>
                    <a:pt x="786" y="111"/>
                  </a:lnTo>
                  <a:lnTo>
                    <a:pt x="786" y="113"/>
                  </a:lnTo>
                  <a:lnTo>
                    <a:pt x="787" y="114"/>
                  </a:lnTo>
                  <a:lnTo>
                    <a:pt x="790" y="115"/>
                  </a:lnTo>
                  <a:lnTo>
                    <a:pt x="792" y="115"/>
                  </a:lnTo>
                  <a:lnTo>
                    <a:pt x="793" y="117"/>
                  </a:lnTo>
                  <a:lnTo>
                    <a:pt x="794" y="117"/>
                  </a:lnTo>
                  <a:lnTo>
                    <a:pt x="797" y="118"/>
                  </a:lnTo>
                  <a:lnTo>
                    <a:pt x="799" y="118"/>
                  </a:lnTo>
                  <a:lnTo>
                    <a:pt x="801" y="119"/>
                  </a:lnTo>
                  <a:lnTo>
                    <a:pt x="803" y="119"/>
                  </a:lnTo>
                  <a:lnTo>
                    <a:pt x="804" y="121"/>
                  </a:lnTo>
                  <a:lnTo>
                    <a:pt x="806" y="121"/>
                  </a:lnTo>
                  <a:lnTo>
                    <a:pt x="809" y="122"/>
                  </a:lnTo>
                  <a:lnTo>
                    <a:pt x="810" y="122"/>
                  </a:lnTo>
                  <a:lnTo>
                    <a:pt x="813" y="123"/>
                  </a:lnTo>
                  <a:lnTo>
                    <a:pt x="814" y="124"/>
                  </a:lnTo>
                  <a:lnTo>
                    <a:pt x="816" y="124"/>
                  </a:lnTo>
                  <a:lnTo>
                    <a:pt x="818" y="126"/>
                  </a:lnTo>
                  <a:lnTo>
                    <a:pt x="821" y="127"/>
                  </a:lnTo>
                  <a:lnTo>
                    <a:pt x="824" y="127"/>
                  </a:lnTo>
                  <a:lnTo>
                    <a:pt x="823" y="128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7" y="132"/>
                  </a:lnTo>
                  <a:lnTo>
                    <a:pt x="830" y="134"/>
                  </a:lnTo>
                  <a:lnTo>
                    <a:pt x="831" y="134"/>
                  </a:lnTo>
                  <a:lnTo>
                    <a:pt x="834" y="135"/>
                  </a:lnTo>
                  <a:lnTo>
                    <a:pt x="835" y="136"/>
                  </a:lnTo>
                  <a:lnTo>
                    <a:pt x="837" y="136"/>
                  </a:lnTo>
                  <a:lnTo>
                    <a:pt x="840" y="138"/>
                  </a:lnTo>
                  <a:lnTo>
                    <a:pt x="840" y="139"/>
                  </a:lnTo>
                  <a:lnTo>
                    <a:pt x="838" y="140"/>
                  </a:lnTo>
                  <a:lnTo>
                    <a:pt x="838" y="143"/>
                  </a:lnTo>
                  <a:lnTo>
                    <a:pt x="837" y="144"/>
                  </a:lnTo>
                  <a:lnTo>
                    <a:pt x="835" y="145"/>
                  </a:lnTo>
                  <a:lnTo>
                    <a:pt x="835" y="148"/>
                  </a:lnTo>
                  <a:lnTo>
                    <a:pt x="837" y="148"/>
                  </a:lnTo>
                  <a:lnTo>
                    <a:pt x="838" y="149"/>
                  </a:lnTo>
                  <a:lnTo>
                    <a:pt x="841" y="149"/>
                  </a:lnTo>
                  <a:lnTo>
                    <a:pt x="842" y="151"/>
                  </a:lnTo>
                  <a:lnTo>
                    <a:pt x="845" y="151"/>
                  </a:lnTo>
                  <a:lnTo>
                    <a:pt x="847" y="152"/>
                  </a:lnTo>
                  <a:lnTo>
                    <a:pt x="848" y="152"/>
                  </a:lnTo>
                  <a:lnTo>
                    <a:pt x="851" y="153"/>
                  </a:lnTo>
                  <a:lnTo>
                    <a:pt x="852" y="153"/>
                  </a:lnTo>
                  <a:lnTo>
                    <a:pt x="854" y="155"/>
                  </a:lnTo>
                  <a:lnTo>
                    <a:pt x="857" y="155"/>
                  </a:lnTo>
                  <a:lnTo>
                    <a:pt x="858" y="156"/>
                  </a:lnTo>
                  <a:lnTo>
                    <a:pt x="861" y="156"/>
                  </a:lnTo>
                  <a:lnTo>
                    <a:pt x="862" y="157"/>
                  </a:lnTo>
                  <a:lnTo>
                    <a:pt x="865" y="157"/>
                  </a:lnTo>
                  <a:lnTo>
                    <a:pt x="867" y="159"/>
                  </a:lnTo>
                  <a:lnTo>
                    <a:pt x="869" y="159"/>
                  </a:lnTo>
                  <a:lnTo>
                    <a:pt x="871" y="160"/>
                  </a:lnTo>
                  <a:lnTo>
                    <a:pt x="872" y="160"/>
                  </a:lnTo>
                  <a:lnTo>
                    <a:pt x="876" y="162"/>
                  </a:lnTo>
                  <a:lnTo>
                    <a:pt x="878" y="161"/>
                  </a:lnTo>
                  <a:lnTo>
                    <a:pt x="879" y="160"/>
                  </a:lnTo>
                  <a:lnTo>
                    <a:pt x="881" y="160"/>
                  </a:lnTo>
                  <a:lnTo>
                    <a:pt x="882" y="159"/>
                  </a:lnTo>
                  <a:lnTo>
                    <a:pt x="883" y="157"/>
                  </a:lnTo>
                  <a:lnTo>
                    <a:pt x="886" y="160"/>
                  </a:lnTo>
                  <a:lnTo>
                    <a:pt x="888" y="160"/>
                  </a:lnTo>
                  <a:lnTo>
                    <a:pt x="891" y="161"/>
                  </a:lnTo>
                  <a:lnTo>
                    <a:pt x="892" y="161"/>
                  </a:lnTo>
                  <a:lnTo>
                    <a:pt x="893" y="162"/>
                  </a:lnTo>
                  <a:lnTo>
                    <a:pt x="896" y="162"/>
                  </a:lnTo>
                  <a:lnTo>
                    <a:pt x="896" y="161"/>
                  </a:lnTo>
                  <a:lnTo>
                    <a:pt x="898" y="159"/>
                  </a:lnTo>
                  <a:lnTo>
                    <a:pt x="899" y="157"/>
                  </a:lnTo>
                  <a:lnTo>
                    <a:pt x="900" y="157"/>
                  </a:lnTo>
                  <a:lnTo>
                    <a:pt x="902" y="159"/>
                  </a:lnTo>
                  <a:lnTo>
                    <a:pt x="905" y="160"/>
                  </a:lnTo>
                  <a:lnTo>
                    <a:pt x="908" y="161"/>
                  </a:lnTo>
                  <a:lnTo>
                    <a:pt x="910" y="164"/>
                  </a:lnTo>
                  <a:lnTo>
                    <a:pt x="912" y="164"/>
                  </a:lnTo>
                  <a:lnTo>
                    <a:pt x="915" y="165"/>
                  </a:lnTo>
                  <a:lnTo>
                    <a:pt x="916" y="166"/>
                  </a:lnTo>
                  <a:lnTo>
                    <a:pt x="917" y="170"/>
                  </a:lnTo>
                  <a:lnTo>
                    <a:pt x="915" y="172"/>
                  </a:lnTo>
                  <a:lnTo>
                    <a:pt x="912" y="173"/>
                  </a:lnTo>
                  <a:lnTo>
                    <a:pt x="909" y="174"/>
                  </a:lnTo>
                  <a:lnTo>
                    <a:pt x="906" y="177"/>
                  </a:lnTo>
                  <a:lnTo>
                    <a:pt x="910" y="178"/>
                  </a:lnTo>
                  <a:lnTo>
                    <a:pt x="913" y="178"/>
                  </a:lnTo>
                  <a:lnTo>
                    <a:pt x="915" y="178"/>
                  </a:lnTo>
                  <a:lnTo>
                    <a:pt x="916" y="178"/>
                  </a:lnTo>
                  <a:lnTo>
                    <a:pt x="919" y="178"/>
                  </a:lnTo>
                  <a:lnTo>
                    <a:pt x="920" y="178"/>
                  </a:lnTo>
                  <a:lnTo>
                    <a:pt x="923" y="180"/>
                  </a:lnTo>
                  <a:lnTo>
                    <a:pt x="924" y="180"/>
                  </a:lnTo>
                  <a:lnTo>
                    <a:pt x="926" y="180"/>
                  </a:lnTo>
                  <a:lnTo>
                    <a:pt x="927" y="180"/>
                  </a:lnTo>
                  <a:lnTo>
                    <a:pt x="930" y="180"/>
                  </a:lnTo>
                  <a:lnTo>
                    <a:pt x="933" y="180"/>
                  </a:lnTo>
                  <a:lnTo>
                    <a:pt x="934" y="180"/>
                  </a:lnTo>
                  <a:lnTo>
                    <a:pt x="936" y="178"/>
                  </a:lnTo>
                  <a:lnTo>
                    <a:pt x="937" y="177"/>
                  </a:lnTo>
                  <a:lnTo>
                    <a:pt x="940" y="177"/>
                  </a:lnTo>
                  <a:lnTo>
                    <a:pt x="941" y="177"/>
                  </a:lnTo>
                  <a:lnTo>
                    <a:pt x="944" y="176"/>
                  </a:lnTo>
                  <a:lnTo>
                    <a:pt x="946" y="176"/>
                  </a:lnTo>
                  <a:lnTo>
                    <a:pt x="949" y="176"/>
                  </a:lnTo>
                  <a:lnTo>
                    <a:pt x="951" y="176"/>
                  </a:lnTo>
                  <a:lnTo>
                    <a:pt x="953" y="176"/>
                  </a:lnTo>
                  <a:lnTo>
                    <a:pt x="954" y="176"/>
                  </a:lnTo>
                  <a:lnTo>
                    <a:pt x="957" y="174"/>
                  </a:lnTo>
                  <a:lnTo>
                    <a:pt x="958" y="174"/>
                  </a:lnTo>
                  <a:lnTo>
                    <a:pt x="960" y="174"/>
                  </a:lnTo>
                  <a:lnTo>
                    <a:pt x="963" y="174"/>
                  </a:lnTo>
                  <a:lnTo>
                    <a:pt x="964" y="170"/>
                  </a:lnTo>
                  <a:lnTo>
                    <a:pt x="967" y="172"/>
                  </a:lnTo>
                  <a:lnTo>
                    <a:pt x="968" y="172"/>
                  </a:lnTo>
                  <a:lnTo>
                    <a:pt x="970" y="173"/>
                  </a:lnTo>
                  <a:lnTo>
                    <a:pt x="973" y="173"/>
                  </a:lnTo>
                  <a:lnTo>
                    <a:pt x="974" y="174"/>
                  </a:lnTo>
                  <a:lnTo>
                    <a:pt x="977" y="174"/>
                  </a:lnTo>
                  <a:lnTo>
                    <a:pt x="980" y="176"/>
                  </a:lnTo>
                  <a:lnTo>
                    <a:pt x="984" y="177"/>
                  </a:lnTo>
                  <a:lnTo>
                    <a:pt x="987" y="177"/>
                  </a:lnTo>
                  <a:lnTo>
                    <a:pt x="988" y="178"/>
                  </a:lnTo>
                  <a:lnTo>
                    <a:pt x="992" y="178"/>
                  </a:lnTo>
                  <a:lnTo>
                    <a:pt x="988" y="182"/>
                  </a:lnTo>
                  <a:lnTo>
                    <a:pt x="987" y="183"/>
                  </a:lnTo>
                  <a:lnTo>
                    <a:pt x="985" y="185"/>
                  </a:lnTo>
                  <a:lnTo>
                    <a:pt x="984" y="186"/>
                  </a:lnTo>
                  <a:lnTo>
                    <a:pt x="982" y="187"/>
                  </a:lnTo>
                  <a:lnTo>
                    <a:pt x="980" y="190"/>
                  </a:lnTo>
                  <a:lnTo>
                    <a:pt x="984" y="194"/>
                  </a:lnTo>
                  <a:lnTo>
                    <a:pt x="987" y="195"/>
                  </a:lnTo>
                  <a:lnTo>
                    <a:pt x="990" y="197"/>
                  </a:lnTo>
                  <a:lnTo>
                    <a:pt x="992" y="198"/>
                  </a:lnTo>
                  <a:lnTo>
                    <a:pt x="997" y="199"/>
                  </a:lnTo>
                  <a:lnTo>
                    <a:pt x="1004" y="204"/>
                  </a:lnTo>
                  <a:lnTo>
                    <a:pt x="1006" y="206"/>
                  </a:lnTo>
                  <a:lnTo>
                    <a:pt x="1008" y="208"/>
                  </a:lnTo>
                  <a:lnTo>
                    <a:pt x="1009" y="210"/>
                  </a:lnTo>
                  <a:lnTo>
                    <a:pt x="1012" y="212"/>
                  </a:lnTo>
                  <a:lnTo>
                    <a:pt x="1014" y="214"/>
                  </a:lnTo>
                  <a:lnTo>
                    <a:pt x="1015" y="215"/>
                  </a:lnTo>
                  <a:lnTo>
                    <a:pt x="1016" y="216"/>
                  </a:lnTo>
                  <a:lnTo>
                    <a:pt x="1018" y="217"/>
                  </a:lnTo>
                  <a:lnTo>
                    <a:pt x="1019" y="219"/>
                  </a:lnTo>
                  <a:lnTo>
                    <a:pt x="1021" y="220"/>
                  </a:lnTo>
                  <a:lnTo>
                    <a:pt x="1022" y="221"/>
                  </a:lnTo>
                  <a:lnTo>
                    <a:pt x="1023" y="223"/>
                  </a:lnTo>
                  <a:lnTo>
                    <a:pt x="1025" y="224"/>
                  </a:lnTo>
                  <a:lnTo>
                    <a:pt x="1028" y="225"/>
                  </a:lnTo>
                  <a:lnTo>
                    <a:pt x="1029" y="227"/>
                  </a:lnTo>
                  <a:lnTo>
                    <a:pt x="1031" y="228"/>
                  </a:lnTo>
                  <a:lnTo>
                    <a:pt x="1032" y="229"/>
                  </a:lnTo>
                  <a:lnTo>
                    <a:pt x="1033" y="231"/>
                  </a:lnTo>
                  <a:lnTo>
                    <a:pt x="1035" y="233"/>
                  </a:lnTo>
                  <a:lnTo>
                    <a:pt x="1038" y="236"/>
                  </a:lnTo>
                  <a:lnTo>
                    <a:pt x="1040" y="237"/>
                  </a:lnTo>
                  <a:lnTo>
                    <a:pt x="1043" y="240"/>
                  </a:lnTo>
                  <a:lnTo>
                    <a:pt x="1047" y="244"/>
                  </a:lnTo>
                  <a:lnTo>
                    <a:pt x="1049" y="245"/>
                  </a:lnTo>
                  <a:lnTo>
                    <a:pt x="1053" y="246"/>
                  </a:lnTo>
                  <a:lnTo>
                    <a:pt x="1057" y="248"/>
                  </a:lnTo>
                  <a:lnTo>
                    <a:pt x="1059" y="248"/>
                  </a:lnTo>
                  <a:lnTo>
                    <a:pt x="1062" y="248"/>
                  </a:lnTo>
                  <a:lnTo>
                    <a:pt x="1063" y="249"/>
                  </a:lnTo>
                  <a:lnTo>
                    <a:pt x="1067" y="249"/>
                  </a:lnTo>
                  <a:lnTo>
                    <a:pt x="1072" y="252"/>
                  </a:lnTo>
                  <a:lnTo>
                    <a:pt x="1073" y="252"/>
                  </a:lnTo>
                  <a:lnTo>
                    <a:pt x="1076" y="253"/>
                  </a:lnTo>
                  <a:lnTo>
                    <a:pt x="1077" y="254"/>
                  </a:lnTo>
                  <a:lnTo>
                    <a:pt x="1081" y="255"/>
                  </a:lnTo>
                  <a:lnTo>
                    <a:pt x="1087" y="258"/>
                  </a:lnTo>
                  <a:lnTo>
                    <a:pt x="1093" y="261"/>
                  </a:lnTo>
                  <a:lnTo>
                    <a:pt x="1096" y="261"/>
                  </a:lnTo>
                  <a:lnTo>
                    <a:pt x="1098" y="266"/>
                  </a:lnTo>
                  <a:lnTo>
                    <a:pt x="1101" y="269"/>
                  </a:lnTo>
                  <a:lnTo>
                    <a:pt x="1103" y="270"/>
                  </a:lnTo>
                  <a:lnTo>
                    <a:pt x="1104" y="271"/>
                  </a:lnTo>
                  <a:lnTo>
                    <a:pt x="1105" y="273"/>
                  </a:lnTo>
                  <a:lnTo>
                    <a:pt x="1105" y="274"/>
                  </a:lnTo>
                  <a:lnTo>
                    <a:pt x="1107" y="275"/>
                  </a:lnTo>
                  <a:lnTo>
                    <a:pt x="1108" y="276"/>
                  </a:lnTo>
                  <a:lnTo>
                    <a:pt x="1110" y="278"/>
                  </a:lnTo>
                  <a:lnTo>
                    <a:pt x="1113" y="282"/>
                  </a:lnTo>
                  <a:lnTo>
                    <a:pt x="1114" y="284"/>
                  </a:lnTo>
                  <a:lnTo>
                    <a:pt x="1113" y="286"/>
                  </a:lnTo>
                  <a:lnTo>
                    <a:pt x="1111" y="290"/>
                  </a:lnTo>
                  <a:lnTo>
                    <a:pt x="1110" y="291"/>
                  </a:lnTo>
                  <a:lnTo>
                    <a:pt x="1110" y="292"/>
                  </a:lnTo>
                  <a:lnTo>
                    <a:pt x="1108" y="293"/>
                  </a:lnTo>
                  <a:lnTo>
                    <a:pt x="1107" y="296"/>
                  </a:lnTo>
                  <a:lnTo>
                    <a:pt x="1107" y="297"/>
                  </a:lnTo>
                  <a:lnTo>
                    <a:pt x="1105" y="299"/>
                  </a:lnTo>
                  <a:lnTo>
                    <a:pt x="1104" y="300"/>
                  </a:lnTo>
                  <a:lnTo>
                    <a:pt x="1101" y="305"/>
                  </a:lnTo>
                  <a:lnTo>
                    <a:pt x="1105" y="307"/>
                  </a:lnTo>
                  <a:lnTo>
                    <a:pt x="1107" y="308"/>
                  </a:lnTo>
                  <a:lnTo>
                    <a:pt x="1110" y="308"/>
                  </a:lnTo>
                  <a:lnTo>
                    <a:pt x="1111" y="309"/>
                  </a:lnTo>
                  <a:lnTo>
                    <a:pt x="1113" y="311"/>
                  </a:lnTo>
                  <a:lnTo>
                    <a:pt x="1115" y="312"/>
                  </a:lnTo>
                  <a:lnTo>
                    <a:pt x="1117" y="312"/>
                  </a:lnTo>
                  <a:lnTo>
                    <a:pt x="1120" y="313"/>
                  </a:lnTo>
                  <a:lnTo>
                    <a:pt x="1121" y="314"/>
                  </a:lnTo>
                  <a:lnTo>
                    <a:pt x="1122" y="316"/>
                  </a:lnTo>
                  <a:lnTo>
                    <a:pt x="1124" y="316"/>
                  </a:lnTo>
                  <a:lnTo>
                    <a:pt x="1127" y="317"/>
                  </a:lnTo>
                  <a:lnTo>
                    <a:pt x="1128" y="318"/>
                  </a:lnTo>
                  <a:lnTo>
                    <a:pt x="1129" y="318"/>
                  </a:lnTo>
                  <a:lnTo>
                    <a:pt x="1132" y="320"/>
                  </a:lnTo>
                  <a:lnTo>
                    <a:pt x="1134" y="321"/>
                  </a:lnTo>
                  <a:lnTo>
                    <a:pt x="1135" y="322"/>
                  </a:lnTo>
                  <a:lnTo>
                    <a:pt x="1138" y="322"/>
                  </a:lnTo>
                  <a:lnTo>
                    <a:pt x="1139" y="324"/>
                  </a:lnTo>
                  <a:lnTo>
                    <a:pt x="1141" y="325"/>
                  </a:lnTo>
                  <a:lnTo>
                    <a:pt x="1144" y="325"/>
                  </a:lnTo>
                  <a:lnTo>
                    <a:pt x="1145" y="326"/>
                  </a:lnTo>
                  <a:lnTo>
                    <a:pt x="1149" y="329"/>
                  </a:lnTo>
                  <a:lnTo>
                    <a:pt x="1152" y="330"/>
                  </a:lnTo>
                  <a:lnTo>
                    <a:pt x="1154" y="331"/>
                  </a:lnTo>
                  <a:lnTo>
                    <a:pt x="1156" y="331"/>
                  </a:lnTo>
                  <a:lnTo>
                    <a:pt x="1158" y="333"/>
                  </a:lnTo>
                  <a:lnTo>
                    <a:pt x="1161" y="334"/>
                  </a:lnTo>
                  <a:lnTo>
                    <a:pt x="1162" y="335"/>
                  </a:lnTo>
                  <a:lnTo>
                    <a:pt x="1163" y="335"/>
                  </a:lnTo>
                  <a:lnTo>
                    <a:pt x="1170" y="334"/>
                  </a:lnTo>
                  <a:lnTo>
                    <a:pt x="1170" y="339"/>
                  </a:lnTo>
                  <a:lnTo>
                    <a:pt x="1173" y="342"/>
                  </a:lnTo>
                  <a:lnTo>
                    <a:pt x="1175" y="343"/>
                  </a:lnTo>
                  <a:lnTo>
                    <a:pt x="1176" y="345"/>
                  </a:lnTo>
                  <a:lnTo>
                    <a:pt x="1178" y="346"/>
                  </a:lnTo>
                  <a:lnTo>
                    <a:pt x="1179" y="347"/>
                  </a:lnTo>
                  <a:lnTo>
                    <a:pt x="1180" y="349"/>
                  </a:lnTo>
                  <a:lnTo>
                    <a:pt x="1182" y="350"/>
                  </a:lnTo>
                  <a:lnTo>
                    <a:pt x="1183" y="351"/>
                  </a:lnTo>
                  <a:lnTo>
                    <a:pt x="1185" y="352"/>
                  </a:lnTo>
                  <a:lnTo>
                    <a:pt x="1186" y="354"/>
                  </a:lnTo>
                  <a:lnTo>
                    <a:pt x="1187" y="355"/>
                  </a:lnTo>
                  <a:lnTo>
                    <a:pt x="1189" y="356"/>
                  </a:lnTo>
                  <a:lnTo>
                    <a:pt x="1190" y="358"/>
                  </a:lnTo>
                  <a:lnTo>
                    <a:pt x="1192" y="359"/>
                  </a:lnTo>
                  <a:lnTo>
                    <a:pt x="1193" y="360"/>
                  </a:lnTo>
                  <a:lnTo>
                    <a:pt x="1195" y="362"/>
                  </a:lnTo>
                  <a:lnTo>
                    <a:pt x="1196" y="363"/>
                  </a:lnTo>
                  <a:lnTo>
                    <a:pt x="1197" y="364"/>
                  </a:lnTo>
                  <a:lnTo>
                    <a:pt x="1199" y="366"/>
                  </a:lnTo>
                  <a:lnTo>
                    <a:pt x="1200" y="367"/>
                  </a:lnTo>
                  <a:lnTo>
                    <a:pt x="1202" y="368"/>
                  </a:lnTo>
                  <a:lnTo>
                    <a:pt x="1203" y="369"/>
                  </a:lnTo>
                  <a:lnTo>
                    <a:pt x="1204" y="371"/>
                  </a:lnTo>
                  <a:lnTo>
                    <a:pt x="1206" y="372"/>
                  </a:lnTo>
                  <a:lnTo>
                    <a:pt x="1207" y="373"/>
                  </a:lnTo>
                  <a:lnTo>
                    <a:pt x="1209" y="375"/>
                  </a:lnTo>
                  <a:lnTo>
                    <a:pt x="1210" y="376"/>
                  </a:lnTo>
                  <a:lnTo>
                    <a:pt x="1211" y="377"/>
                  </a:lnTo>
                  <a:lnTo>
                    <a:pt x="1213" y="379"/>
                  </a:lnTo>
                  <a:lnTo>
                    <a:pt x="1214" y="381"/>
                  </a:lnTo>
                  <a:lnTo>
                    <a:pt x="1216" y="383"/>
                  </a:lnTo>
                  <a:lnTo>
                    <a:pt x="1217" y="384"/>
                  </a:lnTo>
                  <a:lnTo>
                    <a:pt x="1219" y="385"/>
                  </a:lnTo>
                  <a:lnTo>
                    <a:pt x="1220" y="387"/>
                  </a:lnTo>
                  <a:lnTo>
                    <a:pt x="1221" y="388"/>
                  </a:lnTo>
                  <a:lnTo>
                    <a:pt x="1223" y="389"/>
                  </a:lnTo>
                  <a:lnTo>
                    <a:pt x="1226" y="392"/>
                  </a:lnTo>
                  <a:lnTo>
                    <a:pt x="1227" y="393"/>
                  </a:lnTo>
                  <a:lnTo>
                    <a:pt x="1228" y="394"/>
                  </a:lnTo>
                  <a:lnTo>
                    <a:pt x="1230" y="396"/>
                  </a:lnTo>
                  <a:lnTo>
                    <a:pt x="1231" y="397"/>
                  </a:lnTo>
                  <a:lnTo>
                    <a:pt x="1233" y="398"/>
                  </a:lnTo>
                  <a:lnTo>
                    <a:pt x="1234" y="400"/>
                  </a:lnTo>
                  <a:lnTo>
                    <a:pt x="1236" y="401"/>
                  </a:lnTo>
                  <a:lnTo>
                    <a:pt x="1237" y="402"/>
                  </a:lnTo>
                  <a:lnTo>
                    <a:pt x="1238" y="404"/>
                  </a:lnTo>
                  <a:lnTo>
                    <a:pt x="1240" y="405"/>
                  </a:lnTo>
                  <a:lnTo>
                    <a:pt x="1244" y="409"/>
                  </a:lnTo>
                  <a:lnTo>
                    <a:pt x="1248" y="407"/>
                  </a:lnTo>
                  <a:lnTo>
                    <a:pt x="1252" y="406"/>
                  </a:lnTo>
                  <a:lnTo>
                    <a:pt x="1254" y="406"/>
                  </a:lnTo>
                  <a:lnTo>
                    <a:pt x="1255" y="406"/>
                  </a:lnTo>
                  <a:lnTo>
                    <a:pt x="1258" y="405"/>
                  </a:lnTo>
                  <a:lnTo>
                    <a:pt x="1260" y="405"/>
                  </a:lnTo>
                  <a:lnTo>
                    <a:pt x="1262" y="405"/>
                  </a:lnTo>
                  <a:lnTo>
                    <a:pt x="1264" y="404"/>
                  </a:lnTo>
                  <a:lnTo>
                    <a:pt x="1265" y="404"/>
                  </a:lnTo>
                  <a:lnTo>
                    <a:pt x="1267" y="402"/>
                  </a:lnTo>
                  <a:lnTo>
                    <a:pt x="1269" y="402"/>
                  </a:lnTo>
                  <a:lnTo>
                    <a:pt x="1271" y="402"/>
                  </a:lnTo>
                  <a:lnTo>
                    <a:pt x="1272" y="401"/>
                  </a:lnTo>
                  <a:lnTo>
                    <a:pt x="1275" y="401"/>
                  </a:lnTo>
                  <a:lnTo>
                    <a:pt x="1281" y="400"/>
                  </a:lnTo>
                  <a:lnTo>
                    <a:pt x="1286" y="398"/>
                  </a:lnTo>
                  <a:lnTo>
                    <a:pt x="1288" y="402"/>
                  </a:lnTo>
                  <a:lnTo>
                    <a:pt x="1291" y="402"/>
                  </a:lnTo>
                  <a:lnTo>
                    <a:pt x="1292" y="404"/>
                  </a:lnTo>
                  <a:lnTo>
                    <a:pt x="1293" y="404"/>
                  </a:lnTo>
                  <a:lnTo>
                    <a:pt x="1296" y="405"/>
                  </a:lnTo>
                  <a:lnTo>
                    <a:pt x="1298" y="405"/>
                  </a:lnTo>
                  <a:lnTo>
                    <a:pt x="1299" y="406"/>
                  </a:lnTo>
                  <a:lnTo>
                    <a:pt x="1302" y="406"/>
                  </a:lnTo>
                  <a:lnTo>
                    <a:pt x="1303" y="407"/>
                  </a:lnTo>
                  <a:lnTo>
                    <a:pt x="1305" y="407"/>
                  </a:lnTo>
                  <a:lnTo>
                    <a:pt x="1306" y="409"/>
                  </a:lnTo>
                  <a:lnTo>
                    <a:pt x="1308" y="409"/>
                  </a:lnTo>
                  <a:lnTo>
                    <a:pt x="1310" y="410"/>
                  </a:lnTo>
                  <a:lnTo>
                    <a:pt x="1312" y="411"/>
                  </a:lnTo>
                  <a:lnTo>
                    <a:pt x="1313" y="411"/>
                  </a:lnTo>
                  <a:lnTo>
                    <a:pt x="1316" y="413"/>
                  </a:lnTo>
                  <a:lnTo>
                    <a:pt x="1318" y="413"/>
                  </a:lnTo>
                  <a:lnTo>
                    <a:pt x="1319" y="414"/>
                  </a:lnTo>
                  <a:lnTo>
                    <a:pt x="1320" y="414"/>
                  </a:lnTo>
                  <a:lnTo>
                    <a:pt x="1323" y="415"/>
                  </a:lnTo>
                  <a:lnTo>
                    <a:pt x="1325" y="417"/>
                  </a:lnTo>
                  <a:lnTo>
                    <a:pt x="1326" y="417"/>
                  </a:lnTo>
                  <a:lnTo>
                    <a:pt x="1329" y="418"/>
                  </a:lnTo>
                  <a:lnTo>
                    <a:pt x="1330" y="418"/>
                  </a:lnTo>
                  <a:lnTo>
                    <a:pt x="1332" y="419"/>
                  </a:lnTo>
                  <a:lnTo>
                    <a:pt x="1334" y="419"/>
                  </a:lnTo>
                  <a:lnTo>
                    <a:pt x="1336" y="421"/>
                  </a:lnTo>
                  <a:lnTo>
                    <a:pt x="1337" y="422"/>
                  </a:lnTo>
                  <a:lnTo>
                    <a:pt x="1339" y="422"/>
                  </a:lnTo>
                  <a:lnTo>
                    <a:pt x="1342" y="423"/>
                  </a:lnTo>
                  <a:lnTo>
                    <a:pt x="1343" y="423"/>
                  </a:lnTo>
                  <a:lnTo>
                    <a:pt x="1346" y="425"/>
                  </a:lnTo>
                  <a:lnTo>
                    <a:pt x="1350" y="426"/>
                  </a:lnTo>
                  <a:lnTo>
                    <a:pt x="1351" y="427"/>
                  </a:lnTo>
                  <a:lnTo>
                    <a:pt x="1354" y="427"/>
                  </a:lnTo>
                  <a:lnTo>
                    <a:pt x="1356" y="428"/>
                  </a:lnTo>
                  <a:lnTo>
                    <a:pt x="1357" y="428"/>
                  </a:lnTo>
                  <a:lnTo>
                    <a:pt x="1360" y="430"/>
                  </a:lnTo>
                  <a:lnTo>
                    <a:pt x="1361" y="431"/>
                  </a:lnTo>
                  <a:lnTo>
                    <a:pt x="1363" y="432"/>
                  </a:lnTo>
                  <a:lnTo>
                    <a:pt x="1366" y="435"/>
                  </a:lnTo>
                  <a:lnTo>
                    <a:pt x="1367" y="436"/>
                  </a:lnTo>
                  <a:lnTo>
                    <a:pt x="1368" y="438"/>
                  </a:lnTo>
                  <a:lnTo>
                    <a:pt x="1370" y="439"/>
                  </a:lnTo>
                  <a:lnTo>
                    <a:pt x="1371" y="440"/>
                  </a:lnTo>
                  <a:lnTo>
                    <a:pt x="1373" y="442"/>
                  </a:lnTo>
                  <a:lnTo>
                    <a:pt x="1374" y="443"/>
                  </a:lnTo>
                  <a:lnTo>
                    <a:pt x="1375" y="444"/>
                  </a:lnTo>
                  <a:lnTo>
                    <a:pt x="1378" y="445"/>
                  </a:lnTo>
                  <a:lnTo>
                    <a:pt x="1380" y="445"/>
                  </a:lnTo>
                  <a:lnTo>
                    <a:pt x="1381" y="447"/>
                  </a:lnTo>
                  <a:lnTo>
                    <a:pt x="1383" y="448"/>
                  </a:lnTo>
                  <a:lnTo>
                    <a:pt x="1385" y="448"/>
                  </a:lnTo>
                  <a:lnTo>
                    <a:pt x="1387" y="449"/>
                  </a:lnTo>
                  <a:lnTo>
                    <a:pt x="1390" y="452"/>
                  </a:lnTo>
                  <a:lnTo>
                    <a:pt x="1391" y="456"/>
                  </a:lnTo>
                  <a:lnTo>
                    <a:pt x="1392" y="457"/>
                  </a:lnTo>
                  <a:lnTo>
                    <a:pt x="1394" y="459"/>
                  </a:lnTo>
                  <a:lnTo>
                    <a:pt x="1394" y="460"/>
                  </a:lnTo>
                  <a:lnTo>
                    <a:pt x="1395" y="461"/>
                  </a:lnTo>
                  <a:lnTo>
                    <a:pt x="1397" y="462"/>
                  </a:lnTo>
                  <a:lnTo>
                    <a:pt x="1400" y="464"/>
                  </a:lnTo>
                  <a:lnTo>
                    <a:pt x="1401" y="465"/>
                  </a:lnTo>
                  <a:lnTo>
                    <a:pt x="1404" y="465"/>
                  </a:lnTo>
                  <a:lnTo>
                    <a:pt x="1405" y="466"/>
                  </a:lnTo>
                  <a:lnTo>
                    <a:pt x="1407" y="468"/>
                  </a:lnTo>
                  <a:lnTo>
                    <a:pt x="1408" y="468"/>
                  </a:lnTo>
                  <a:lnTo>
                    <a:pt x="1411" y="469"/>
                  </a:lnTo>
                  <a:lnTo>
                    <a:pt x="1412" y="470"/>
                  </a:lnTo>
                  <a:lnTo>
                    <a:pt x="1414" y="472"/>
                  </a:lnTo>
                  <a:lnTo>
                    <a:pt x="1415" y="472"/>
                  </a:lnTo>
                  <a:lnTo>
                    <a:pt x="1418" y="473"/>
                  </a:lnTo>
                  <a:lnTo>
                    <a:pt x="1419" y="473"/>
                  </a:lnTo>
                  <a:lnTo>
                    <a:pt x="1421" y="473"/>
                  </a:lnTo>
                  <a:lnTo>
                    <a:pt x="1424" y="474"/>
                  </a:lnTo>
                  <a:lnTo>
                    <a:pt x="1426" y="474"/>
                  </a:lnTo>
                  <a:lnTo>
                    <a:pt x="1428" y="474"/>
                  </a:lnTo>
                  <a:lnTo>
                    <a:pt x="1429" y="476"/>
                  </a:lnTo>
                  <a:lnTo>
                    <a:pt x="1432" y="476"/>
                  </a:lnTo>
                  <a:lnTo>
                    <a:pt x="1433" y="476"/>
                  </a:lnTo>
                  <a:lnTo>
                    <a:pt x="1436" y="476"/>
                  </a:lnTo>
                  <a:lnTo>
                    <a:pt x="1438" y="477"/>
                  </a:lnTo>
                  <a:lnTo>
                    <a:pt x="1439" y="477"/>
                  </a:lnTo>
                  <a:lnTo>
                    <a:pt x="1442" y="477"/>
                  </a:lnTo>
                  <a:lnTo>
                    <a:pt x="1443" y="480"/>
                  </a:lnTo>
                  <a:lnTo>
                    <a:pt x="1448" y="478"/>
                  </a:lnTo>
                  <a:lnTo>
                    <a:pt x="1452" y="480"/>
                  </a:lnTo>
                  <a:lnTo>
                    <a:pt x="1453" y="480"/>
                  </a:lnTo>
                  <a:lnTo>
                    <a:pt x="1456" y="481"/>
                  </a:lnTo>
                  <a:lnTo>
                    <a:pt x="1457" y="481"/>
                  </a:lnTo>
                  <a:lnTo>
                    <a:pt x="1460" y="481"/>
                  </a:lnTo>
                  <a:lnTo>
                    <a:pt x="1462" y="482"/>
                  </a:lnTo>
                  <a:lnTo>
                    <a:pt x="1465" y="482"/>
                  </a:lnTo>
                  <a:lnTo>
                    <a:pt x="1467" y="483"/>
                  </a:lnTo>
                  <a:lnTo>
                    <a:pt x="1469" y="483"/>
                  </a:lnTo>
                  <a:lnTo>
                    <a:pt x="1472" y="483"/>
                  </a:lnTo>
                  <a:lnTo>
                    <a:pt x="1473" y="485"/>
                  </a:lnTo>
                  <a:lnTo>
                    <a:pt x="1476" y="485"/>
                  </a:lnTo>
                  <a:lnTo>
                    <a:pt x="1477" y="485"/>
                  </a:lnTo>
                  <a:lnTo>
                    <a:pt x="1480" y="485"/>
                  </a:lnTo>
                  <a:lnTo>
                    <a:pt x="1482" y="485"/>
                  </a:lnTo>
                  <a:lnTo>
                    <a:pt x="1483" y="485"/>
                  </a:lnTo>
                  <a:lnTo>
                    <a:pt x="1486" y="485"/>
                  </a:lnTo>
                  <a:lnTo>
                    <a:pt x="1487" y="485"/>
                  </a:lnTo>
                  <a:lnTo>
                    <a:pt x="1490" y="486"/>
                  </a:lnTo>
                  <a:lnTo>
                    <a:pt x="1491" y="486"/>
                  </a:lnTo>
                  <a:lnTo>
                    <a:pt x="1494" y="486"/>
                  </a:lnTo>
                  <a:lnTo>
                    <a:pt x="1496" y="486"/>
                  </a:lnTo>
                  <a:lnTo>
                    <a:pt x="1497" y="486"/>
                  </a:lnTo>
                  <a:lnTo>
                    <a:pt x="1500" y="487"/>
                  </a:lnTo>
                  <a:lnTo>
                    <a:pt x="1501" y="487"/>
                  </a:lnTo>
                  <a:lnTo>
                    <a:pt x="1504" y="487"/>
                  </a:lnTo>
                  <a:lnTo>
                    <a:pt x="1506" y="487"/>
                  </a:lnTo>
                  <a:lnTo>
                    <a:pt x="1508" y="487"/>
                  </a:lnTo>
                  <a:lnTo>
                    <a:pt x="1510" y="489"/>
                  </a:lnTo>
                  <a:lnTo>
                    <a:pt x="1511" y="489"/>
                  </a:lnTo>
                  <a:lnTo>
                    <a:pt x="1514" y="489"/>
                  </a:lnTo>
                  <a:lnTo>
                    <a:pt x="1515" y="489"/>
                  </a:lnTo>
                  <a:lnTo>
                    <a:pt x="1517" y="490"/>
                  </a:lnTo>
                  <a:lnTo>
                    <a:pt x="1520" y="490"/>
                  </a:lnTo>
                  <a:lnTo>
                    <a:pt x="1521" y="491"/>
                  </a:lnTo>
                  <a:lnTo>
                    <a:pt x="1524" y="491"/>
                  </a:lnTo>
                  <a:lnTo>
                    <a:pt x="1525" y="491"/>
                  </a:lnTo>
                  <a:lnTo>
                    <a:pt x="1528" y="493"/>
                  </a:lnTo>
                  <a:lnTo>
                    <a:pt x="1530" y="493"/>
                  </a:lnTo>
                  <a:lnTo>
                    <a:pt x="1532" y="493"/>
                  </a:lnTo>
                  <a:lnTo>
                    <a:pt x="1534" y="494"/>
                  </a:lnTo>
                  <a:lnTo>
                    <a:pt x="1537" y="494"/>
                  </a:lnTo>
                  <a:lnTo>
                    <a:pt x="1538" y="495"/>
                  </a:lnTo>
                  <a:lnTo>
                    <a:pt x="1539" y="495"/>
                  </a:lnTo>
                  <a:lnTo>
                    <a:pt x="1542" y="497"/>
                  </a:lnTo>
                  <a:lnTo>
                    <a:pt x="1544" y="497"/>
                  </a:lnTo>
                  <a:lnTo>
                    <a:pt x="1545" y="498"/>
                  </a:lnTo>
                  <a:lnTo>
                    <a:pt x="1547" y="498"/>
                  </a:lnTo>
                  <a:lnTo>
                    <a:pt x="1549" y="499"/>
                  </a:lnTo>
                  <a:lnTo>
                    <a:pt x="1551" y="499"/>
                  </a:lnTo>
                  <a:lnTo>
                    <a:pt x="1554" y="500"/>
                  </a:lnTo>
                  <a:lnTo>
                    <a:pt x="1558" y="502"/>
                  </a:lnTo>
                  <a:lnTo>
                    <a:pt x="1559" y="500"/>
                  </a:lnTo>
                  <a:lnTo>
                    <a:pt x="1562" y="502"/>
                  </a:lnTo>
                  <a:lnTo>
                    <a:pt x="1565" y="502"/>
                  </a:lnTo>
                  <a:lnTo>
                    <a:pt x="1566" y="503"/>
                  </a:lnTo>
                  <a:lnTo>
                    <a:pt x="1568" y="503"/>
                  </a:lnTo>
                  <a:lnTo>
                    <a:pt x="1571" y="503"/>
                  </a:lnTo>
                  <a:lnTo>
                    <a:pt x="1571" y="504"/>
                  </a:lnTo>
                  <a:lnTo>
                    <a:pt x="1571" y="506"/>
                  </a:lnTo>
                  <a:lnTo>
                    <a:pt x="1571" y="508"/>
                  </a:lnTo>
                  <a:lnTo>
                    <a:pt x="1572" y="510"/>
                  </a:lnTo>
                  <a:lnTo>
                    <a:pt x="1572" y="511"/>
                  </a:lnTo>
                  <a:lnTo>
                    <a:pt x="1572" y="514"/>
                  </a:lnTo>
                  <a:lnTo>
                    <a:pt x="1572" y="515"/>
                  </a:lnTo>
                  <a:lnTo>
                    <a:pt x="1573" y="516"/>
                  </a:lnTo>
                  <a:lnTo>
                    <a:pt x="1573" y="519"/>
                  </a:lnTo>
                  <a:lnTo>
                    <a:pt x="1573" y="520"/>
                  </a:lnTo>
                  <a:lnTo>
                    <a:pt x="1573" y="521"/>
                  </a:lnTo>
                  <a:lnTo>
                    <a:pt x="1573" y="524"/>
                  </a:lnTo>
                  <a:lnTo>
                    <a:pt x="1573" y="525"/>
                  </a:lnTo>
                  <a:lnTo>
                    <a:pt x="1573" y="527"/>
                  </a:lnTo>
                  <a:lnTo>
                    <a:pt x="1573" y="529"/>
                  </a:lnTo>
                  <a:lnTo>
                    <a:pt x="1573" y="531"/>
                  </a:lnTo>
                  <a:lnTo>
                    <a:pt x="1573" y="532"/>
                  </a:lnTo>
                  <a:lnTo>
                    <a:pt x="1573" y="535"/>
                  </a:lnTo>
                  <a:lnTo>
                    <a:pt x="1573" y="536"/>
                  </a:lnTo>
                  <a:lnTo>
                    <a:pt x="1573" y="537"/>
                  </a:lnTo>
                  <a:lnTo>
                    <a:pt x="1573" y="538"/>
                  </a:lnTo>
                  <a:lnTo>
                    <a:pt x="1573" y="541"/>
                  </a:lnTo>
                  <a:lnTo>
                    <a:pt x="1573" y="542"/>
                  </a:lnTo>
                  <a:lnTo>
                    <a:pt x="1573" y="544"/>
                  </a:lnTo>
                  <a:lnTo>
                    <a:pt x="1573" y="545"/>
                  </a:lnTo>
                  <a:lnTo>
                    <a:pt x="1573" y="548"/>
                  </a:lnTo>
                  <a:lnTo>
                    <a:pt x="1573" y="549"/>
                  </a:lnTo>
                  <a:lnTo>
                    <a:pt x="1573" y="550"/>
                  </a:lnTo>
                  <a:lnTo>
                    <a:pt x="1573" y="553"/>
                  </a:lnTo>
                  <a:lnTo>
                    <a:pt x="1573" y="554"/>
                  </a:lnTo>
                  <a:lnTo>
                    <a:pt x="1573" y="556"/>
                  </a:lnTo>
                  <a:lnTo>
                    <a:pt x="1573" y="558"/>
                  </a:lnTo>
                  <a:lnTo>
                    <a:pt x="1573" y="559"/>
                  </a:lnTo>
                  <a:lnTo>
                    <a:pt x="1575" y="562"/>
                  </a:lnTo>
                  <a:lnTo>
                    <a:pt x="1575" y="563"/>
                  </a:lnTo>
                  <a:lnTo>
                    <a:pt x="1575" y="565"/>
                  </a:lnTo>
                  <a:lnTo>
                    <a:pt x="1576" y="567"/>
                  </a:lnTo>
                  <a:lnTo>
                    <a:pt x="1576" y="569"/>
                  </a:lnTo>
                  <a:lnTo>
                    <a:pt x="1576" y="570"/>
                  </a:lnTo>
                  <a:lnTo>
                    <a:pt x="1578" y="573"/>
                  </a:lnTo>
                  <a:lnTo>
                    <a:pt x="1578" y="574"/>
                  </a:lnTo>
                  <a:lnTo>
                    <a:pt x="1578" y="575"/>
                  </a:lnTo>
                  <a:lnTo>
                    <a:pt x="1578" y="576"/>
                  </a:lnTo>
                  <a:lnTo>
                    <a:pt x="1578" y="579"/>
                  </a:lnTo>
                  <a:lnTo>
                    <a:pt x="1578" y="580"/>
                  </a:lnTo>
                  <a:lnTo>
                    <a:pt x="1576" y="583"/>
                  </a:lnTo>
                  <a:lnTo>
                    <a:pt x="1576" y="584"/>
                  </a:lnTo>
                  <a:lnTo>
                    <a:pt x="1576" y="586"/>
                  </a:lnTo>
                  <a:lnTo>
                    <a:pt x="1576" y="588"/>
                  </a:lnTo>
                  <a:lnTo>
                    <a:pt x="1576" y="590"/>
                  </a:lnTo>
                  <a:lnTo>
                    <a:pt x="1575" y="591"/>
                  </a:lnTo>
                  <a:lnTo>
                    <a:pt x="1575" y="594"/>
                  </a:lnTo>
                  <a:lnTo>
                    <a:pt x="1575" y="595"/>
                  </a:lnTo>
                  <a:lnTo>
                    <a:pt x="1575" y="596"/>
                  </a:lnTo>
                  <a:lnTo>
                    <a:pt x="1575" y="599"/>
                  </a:lnTo>
                  <a:lnTo>
                    <a:pt x="1575" y="600"/>
                  </a:lnTo>
                  <a:lnTo>
                    <a:pt x="1575" y="601"/>
                  </a:lnTo>
                  <a:lnTo>
                    <a:pt x="1573" y="604"/>
                  </a:lnTo>
                  <a:lnTo>
                    <a:pt x="1573" y="605"/>
                  </a:lnTo>
                  <a:lnTo>
                    <a:pt x="1573" y="607"/>
                  </a:lnTo>
                  <a:lnTo>
                    <a:pt x="1573" y="608"/>
                  </a:lnTo>
                  <a:lnTo>
                    <a:pt x="1573" y="611"/>
                  </a:lnTo>
                  <a:lnTo>
                    <a:pt x="1573" y="613"/>
                  </a:lnTo>
                  <a:lnTo>
                    <a:pt x="1575" y="614"/>
                  </a:lnTo>
                  <a:lnTo>
                    <a:pt x="1575" y="616"/>
                  </a:lnTo>
                  <a:lnTo>
                    <a:pt x="1575" y="617"/>
                  </a:lnTo>
                  <a:lnTo>
                    <a:pt x="1576" y="620"/>
                  </a:lnTo>
                  <a:lnTo>
                    <a:pt x="1576" y="621"/>
                  </a:lnTo>
                  <a:lnTo>
                    <a:pt x="1578" y="622"/>
                  </a:lnTo>
                  <a:lnTo>
                    <a:pt x="1578" y="624"/>
                  </a:lnTo>
                  <a:lnTo>
                    <a:pt x="1578" y="626"/>
                  </a:lnTo>
                  <a:lnTo>
                    <a:pt x="1579" y="628"/>
                  </a:lnTo>
                  <a:lnTo>
                    <a:pt x="1579" y="630"/>
                  </a:lnTo>
                  <a:lnTo>
                    <a:pt x="1578" y="633"/>
                  </a:lnTo>
                  <a:lnTo>
                    <a:pt x="1582" y="634"/>
                  </a:lnTo>
                  <a:lnTo>
                    <a:pt x="1579" y="637"/>
                  </a:lnTo>
                  <a:lnTo>
                    <a:pt x="1579" y="639"/>
                  </a:lnTo>
                  <a:lnTo>
                    <a:pt x="1579" y="642"/>
                  </a:lnTo>
                  <a:lnTo>
                    <a:pt x="1579" y="643"/>
                  </a:lnTo>
                  <a:lnTo>
                    <a:pt x="1579" y="646"/>
                  </a:lnTo>
                  <a:lnTo>
                    <a:pt x="1583" y="645"/>
                  </a:lnTo>
                  <a:lnTo>
                    <a:pt x="1585" y="645"/>
                  </a:lnTo>
                  <a:lnTo>
                    <a:pt x="1588" y="645"/>
                  </a:lnTo>
                  <a:lnTo>
                    <a:pt x="1589" y="646"/>
                  </a:lnTo>
                  <a:lnTo>
                    <a:pt x="1590" y="646"/>
                  </a:lnTo>
                  <a:lnTo>
                    <a:pt x="1593" y="646"/>
                  </a:lnTo>
                  <a:lnTo>
                    <a:pt x="1595" y="646"/>
                  </a:lnTo>
                  <a:lnTo>
                    <a:pt x="1597" y="643"/>
                  </a:lnTo>
                  <a:lnTo>
                    <a:pt x="1602" y="645"/>
                  </a:lnTo>
                  <a:lnTo>
                    <a:pt x="1605" y="645"/>
                  </a:lnTo>
                  <a:lnTo>
                    <a:pt x="1610" y="645"/>
                  </a:lnTo>
                  <a:lnTo>
                    <a:pt x="1612" y="646"/>
                  </a:lnTo>
                  <a:lnTo>
                    <a:pt x="1614" y="647"/>
                  </a:lnTo>
                  <a:lnTo>
                    <a:pt x="1619" y="647"/>
                  </a:lnTo>
                  <a:lnTo>
                    <a:pt x="1620" y="647"/>
                  </a:lnTo>
                  <a:lnTo>
                    <a:pt x="1623" y="649"/>
                  </a:lnTo>
                  <a:lnTo>
                    <a:pt x="1624" y="649"/>
                  </a:lnTo>
                  <a:lnTo>
                    <a:pt x="1630" y="649"/>
                  </a:lnTo>
                  <a:lnTo>
                    <a:pt x="1634" y="649"/>
                  </a:lnTo>
                  <a:lnTo>
                    <a:pt x="1636" y="649"/>
                  </a:lnTo>
                  <a:lnTo>
                    <a:pt x="1637" y="649"/>
                  </a:lnTo>
                  <a:lnTo>
                    <a:pt x="1641" y="650"/>
                  </a:lnTo>
                  <a:lnTo>
                    <a:pt x="1646" y="650"/>
                  </a:lnTo>
                  <a:lnTo>
                    <a:pt x="1650" y="651"/>
                  </a:lnTo>
                  <a:lnTo>
                    <a:pt x="1654" y="651"/>
                  </a:lnTo>
                  <a:lnTo>
                    <a:pt x="1657" y="650"/>
                  </a:lnTo>
                  <a:lnTo>
                    <a:pt x="1658" y="650"/>
                  </a:lnTo>
                  <a:lnTo>
                    <a:pt x="1661" y="650"/>
                  </a:lnTo>
                  <a:lnTo>
                    <a:pt x="1662" y="650"/>
                  </a:lnTo>
                  <a:lnTo>
                    <a:pt x="1664" y="651"/>
                  </a:lnTo>
                  <a:lnTo>
                    <a:pt x="1667" y="651"/>
                  </a:lnTo>
                  <a:lnTo>
                    <a:pt x="1668" y="651"/>
                  </a:lnTo>
                  <a:lnTo>
                    <a:pt x="1671" y="651"/>
                  </a:lnTo>
                  <a:lnTo>
                    <a:pt x="1672" y="651"/>
                  </a:lnTo>
                  <a:lnTo>
                    <a:pt x="1678" y="652"/>
                  </a:lnTo>
                  <a:lnTo>
                    <a:pt x="1678" y="654"/>
                  </a:lnTo>
                  <a:lnTo>
                    <a:pt x="1682" y="654"/>
                  </a:lnTo>
                  <a:lnTo>
                    <a:pt x="1684" y="654"/>
                  </a:lnTo>
                  <a:lnTo>
                    <a:pt x="1687" y="654"/>
                  </a:lnTo>
                  <a:lnTo>
                    <a:pt x="1691" y="654"/>
                  </a:lnTo>
                  <a:lnTo>
                    <a:pt x="1695" y="654"/>
                  </a:lnTo>
                  <a:lnTo>
                    <a:pt x="1696" y="654"/>
                  </a:lnTo>
                  <a:lnTo>
                    <a:pt x="1698" y="654"/>
                  </a:lnTo>
                  <a:lnTo>
                    <a:pt x="1701" y="654"/>
                  </a:lnTo>
                  <a:lnTo>
                    <a:pt x="1703" y="654"/>
                  </a:lnTo>
                  <a:lnTo>
                    <a:pt x="1705" y="654"/>
                  </a:lnTo>
                  <a:lnTo>
                    <a:pt x="1706" y="654"/>
                  </a:lnTo>
                  <a:lnTo>
                    <a:pt x="1709" y="654"/>
                  </a:lnTo>
                  <a:lnTo>
                    <a:pt x="1711" y="654"/>
                  </a:lnTo>
                  <a:lnTo>
                    <a:pt x="1713" y="654"/>
                  </a:lnTo>
                  <a:lnTo>
                    <a:pt x="1715" y="654"/>
                  </a:lnTo>
                  <a:lnTo>
                    <a:pt x="1718" y="652"/>
                  </a:lnTo>
                  <a:lnTo>
                    <a:pt x="1719" y="652"/>
                  </a:lnTo>
                  <a:lnTo>
                    <a:pt x="1720" y="652"/>
                  </a:lnTo>
                  <a:lnTo>
                    <a:pt x="1723" y="652"/>
                  </a:lnTo>
                  <a:lnTo>
                    <a:pt x="1728" y="652"/>
                  </a:lnTo>
                  <a:lnTo>
                    <a:pt x="1726" y="647"/>
                  </a:lnTo>
                  <a:lnTo>
                    <a:pt x="1726" y="645"/>
                  </a:lnTo>
                  <a:lnTo>
                    <a:pt x="1725" y="641"/>
                  </a:lnTo>
                  <a:lnTo>
                    <a:pt x="1723" y="637"/>
                  </a:lnTo>
                  <a:lnTo>
                    <a:pt x="1718" y="632"/>
                  </a:lnTo>
                  <a:lnTo>
                    <a:pt x="1720" y="626"/>
                  </a:lnTo>
                  <a:lnTo>
                    <a:pt x="1720" y="625"/>
                  </a:lnTo>
                  <a:lnTo>
                    <a:pt x="1722" y="624"/>
                  </a:lnTo>
                  <a:lnTo>
                    <a:pt x="1723" y="621"/>
                  </a:lnTo>
                  <a:lnTo>
                    <a:pt x="1725" y="617"/>
                  </a:lnTo>
                  <a:lnTo>
                    <a:pt x="1728" y="614"/>
                  </a:lnTo>
                  <a:lnTo>
                    <a:pt x="1728" y="613"/>
                  </a:lnTo>
                  <a:lnTo>
                    <a:pt x="1729" y="612"/>
                  </a:lnTo>
                  <a:lnTo>
                    <a:pt x="1730" y="611"/>
                  </a:lnTo>
                  <a:lnTo>
                    <a:pt x="1730" y="609"/>
                  </a:lnTo>
                  <a:lnTo>
                    <a:pt x="1732" y="608"/>
                  </a:lnTo>
                  <a:lnTo>
                    <a:pt x="1733" y="605"/>
                  </a:lnTo>
                  <a:lnTo>
                    <a:pt x="1733" y="604"/>
                  </a:lnTo>
                  <a:lnTo>
                    <a:pt x="1735" y="603"/>
                  </a:lnTo>
                  <a:lnTo>
                    <a:pt x="1737" y="599"/>
                  </a:lnTo>
                  <a:lnTo>
                    <a:pt x="1737" y="597"/>
                  </a:lnTo>
                  <a:lnTo>
                    <a:pt x="1742" y="597"/>
                  </a:lnTo>
                  <a:lnTo>
                    <a:pt x="1743" y="597"/>
                  </a:lnTo>
                  <a:lnTo>
                    <a:pt x="1746" y="597"/>
                  </a:lnTo>
                  <a:lnTo>
                    <a:pt x="1749" y="595"/>
                  </a:lnTo>
                  <a:lnTo>
                    <a:pt x="1752" y="597"/>
                  </a:lnTo>
                  <a:lnTo>
                    <a:pt x="1753" y="599"/>
                  </a:lnTo>
                  <a:lnTo>
                    <a:pt x="1754" y="600"/>
                  </a:lnTo>
                  <a:lnTo>
                    <a:pt x="1757" y="603"/>
                  </a:lnTo>
                  <a:lnTo>
                    <a:pt x="1763" y="603"/>
                  </a:lnTo>
                  <a:lnTo>
                    <a:pt x="1767" y="601"/>
                  </a:lnTo>
                  <a:lnTo>
                    <a:pt x="1773" y="601"/>
                  </a:lnTo>
                  <a:lnTo>
                    <a:pt x="1777" y="601"/>
                  </a:lnTo>
                  <a:lnTo>
                    <a:pt x="1783" y="601"/>
                  </a:lnTo>
                  <a:lnTo>
                    <a:pt x="1785" y="600"/>
                  </a:lnTo>
                  <a:lnTo>
                    <a:pt x="1790" y="600"/>
                  </a:lnTo>
                  <a:lnTo>
                    <a:pt x="1795" y="600"/>
                  </a:lnTo>
                  <a:lnTo>
                    <a:pt x="1800" y="597"/>
                  </a:lnTo>
                  <a:lnTo>
                    <a:pt x="1808" y="599"/>
                  </a:lnTo>
                  <a:lnTo>
                    <a:pt x="1808" y="595"/>
                  </a:lnTo>
                  <a:lnTo>
                    <a:pt x="1810" y="595"/>
                  </a:lnTo>
                  <a:lnTo>
                    <a:pt x="1812" y="594"/>
                  </a:lnTo>
                  <a:lnTo>
                    <a:pt x="1814" y="594"/>
                  </a:lnTo>
                  <a:lnTo>
                    <a:pt x="1817" y="594"/>
                  </a:lnTo>
                  <a:lnTo>
                    <a:pt x="1818" y="595"/>
                  </a:lnTo>
                  <a:lnTo>
                    <a:pt x="1819" y="595"/>
                  </a:lnTo>
                  <a:lnTo>
                    <a:pt x="1822" y="595"/>
                  </a:lnTo>
                  <a:lnTo>
                    <a:pt x="1822" y="594"/>
                  </a:lnTo>
                  <a:lnTo>
                    <a:pt x="1822" y="592"/>
                  </a:lnTo>
                  <a:lnTo>
                    <a:pt x="1822" y="591"/>
                  </a:lnTo>
                  <a:lnTo>
                    <a:pt x="1824" y="587"/>
                  </a:lnTo>
                  <a:lnTo>
                    <a:pt x="1821" y="587"/>
                  </a:lnTo>
                  <a:lnTo>
                    <a:pt x="1821" y="583"/>
                  </a:lnTo>
                  <a:lnTo>
                    <a:pt x="1817" y="582"/>
                  </a:lnTo>
                  <a:lnTo>
                    <a:pt x="1821" y="579"/>
                  </a:lnTo>
                  <a:lnTo>
                    <a:pt x="1819" y="576"/>
                  </a:lnTo>
                  <a:lnTo>
                    <a:pt x="1819" y="575"/>
                  </a:lnTo>
                  <a:lnTo>
                    <a:pt x="1819" y="573"/>
                  </a:lnTo>
                  <a:lnTo>
                    <a:pt x="1819" y="571"/>
                  </a:lnTo>
                  <a:lnTo>
                    <a:pt x="1819" y="569"/>
                  </a:lnTo>
                  <a:lnTo>
                    <a:pt x="1819" y="567"/>
                  </a:lnTo>
                  <a:lnTo>
                    <a:pt x="1819" y="566"/>
                  </a:lnTo>
                  <a:lnTo>
                    <a:pt x="1819" y="565"/>
                  </a:lnTo>
                  <a:lnTo>
                    <a:pt x="1819" y="562"/>
                  </a:lnTo>
                  <a:lnTo>
                    <a:pt x="1819" y="561"/>
                  </a:lnTo>
                  <a:lnTo>
                    <a:pt x="1819" y="559"/>
                  </a:lnTo>
                  <a:lnTo>
                    <a:pt x="1819" y="557"/>
                  </a:lnTo>
                  <a:lnTo>
                    <a:pt x="1819" y="556"/>
                  </a:lnTo>
                  <a:lnTo>
                    <a:pt x="1819" y="554"/>
                  </a:lnTo>
                  <a:lnTo>
                    <a:pt x="1819" y="552"/>
                  </a:lnTo>
                  <a:lnTo>
                    <a:pt x="1818" y="550"/>
                  </a:lnTo>
                  <a:lnTo>
                    <a:pt x="1818" y="549"/>
                  </a:lnTo>
                  <a:lnTo>
                    <a:pt x="1818" y="546"/>
                  </a:lnTo>
                  <a:lnTo>
                    <a:pt x="1818" y="545"/>
                  </a:lnTo>
                  <a:lnTo>
                    <a:pt x="1818" y="544"/>
                  </a:lnTo>
                  <a:lnTo>
                    <a:pt x="1818" y="542"/>
                  </a:lnTo>
                  <a:lnTo>
                    <a:pt x="1818" y="541"/>
                  </a:lnTo>
                  <a:lnTo>
                    <a:pt x="1818" y="540"/>
                  </a:lnTo>
                  <a:lnTo>
                    <a:pt x="1818" y="537"/>
                  </a:lnTo>
                  <a:lnTo>
                    <a:pt x="1818" y="536"/>
                  </a:lnTo>
                  <a:lnTo>
                    <a:pt x="1818" y="535"/>
                  </a:lnTo>
                  <a:lnTo>
                    <a:pt x="1818" y="532"/>
                  </a:lnTo>
                  <a:lnTo>
                    <a:pt x="1817" y="531"/>
                  </a:lnTo>
                  <a:lnTo>
                    <a:pt x="1817" y="529"/>
                  </a:lnTo>
                  <a:lnTo>
                    <a:pt x="1817" y="528"/>
                  </a:lnTo>
                  <a:lnTo>
                    <a:pt x="1817" y="525"/>
                  </a:lnTo>
                  <a:lnTo>
                    <a:pt x="1817" y="524"/>
                  </a:lnTo>
                  <a:lnTo>
                    <a:pt x="1817" y="521"/>
                  </a:lnTo>
                  <a:lnTo>
                    <a:pt x="1817" y="520"/>
                  </a:lnTo>
                  <a:lnTo>
                    <a:pt x="1817" y="519"/>
                  </a:lnTo>
                  <a:lnTo>
                    <a:pt x="1817" y="516"/>
                  </a:lnTo>
                  <a:lnTo>
                    <a:pt x="1817" y="515"/>
                  </a:lnTo>
                  <a:lnTo>
                    <a:pt x="1817" y="514"/>
                  </a:lnTo>
                  <a:lnTo>
                    <a:pt x="1817" y="512"/>
                  </a:lnTo>
                  <a:lnTo>
                    <a:pt x="1815" y="511"/>
                  </a:lnTo>
                  <a:lnTo>
                    <a:pt x="1815" y="508"/>
                  </a:lnTo>
                  <a:lnTo>
                    <a:pt x="1815" y="507"/>
                  </a:lnTo>
                  <a:lnTo>
                    <a:pt x="1815" y="506"/>
                  </a:lnTo>
                  <a:lnTo>
                    <a:pt x="1815" y="503"/>
                  </a:lnTo>
                  <a:lnTo>
                    <a:pt x="1815" y="500"/>
                  </a:lnTo>
                  <a:lnTo>
                    <a:pt x="1815" y="499"/>
                  </a:lnTo>
                  <a:lnTo>
                    <a:pt x="1815" y="498"/>
                  </a:lnTo>
                  <a:lnTo>
                    <a:pt x="1814" y="495"/>
                  </a:lnTo>
                  <a:lnTo>
                    <a:pt x="1814" y="494"/>
                  </a:lnTo>
                  <a:lnTo>
                    <a:pt x="1814" y="493"/>
                  </a:lnTo>
                  <a:lnTo>
                    <a:pt x="1815" y="489"/>
                  </a:lnTo>
                  <a:lnTo>
                    <a:pt x="1819" y="486"/>
                  </a:lnTo>
                  <a:lnTo>
                    <a:pt x="1818" y="483"/>
                  </a:lnTo>
                  <a:lnTo>
                    <a:pt x="1815" y="481"/>
                  </a:lnTo>
                  <a:lnTo>
                    <a:pt x="1811" y="477"/>
                  </a:lnTo>
                  <a:lnTo>
                    <a:pt x="1808" y="476"/>
                  </a:lnTo>
                  <a:lnTo>
                    <a:pt x="1802" y="474"/>
                  </a:lnTo>
                  <a:lnTo>
                    <a:pt x="1805" y="472"/>
                  </a:lnTo>
                  <a:lnTo>
                    <a:pt x="1807" y="469"/>
                  </a:lnTo>
                  <a:lnTo>
                    <a:pt x="1807" y="468"/>
                  </a:lnTo>
                  <a:lnTo>
                    <a:pt x="1807" y="466"/>
                  </a:lnTo>
                  <a:lnTo>
                    <a:pt x="1807" y="465"/>
                  </a:lnTo>
                  <a:lnTo>
                    <a:pt x="1808" y="464"/>
                  </a:lnTo>
                  <a:lnTo>
                    <a:pt x="1811" y="464"/>
                  </a:lnTo>
                  <a:lnTo>
                    <a:pt x="1814" y="465"/>
                  </a:lnTo>
                  <a:lnTo>
                    <a:pt x="1815" y="466"/>
                  </a:lnTo>
                  <a:lnTo>
                    <a:pt x="1818" y="466"/>
                  </a:lnTo>
                  <a:lnTo>
                    <a:pt x="1819" y="468"/>
                  </a:lnTo>
                  <a:lnTo>
                    <a:pt x="1821" y="468"/>
                  </a:lnTo>
                  <a:lnTo>
                    <a:pt x="1824" y="469"/>
                  </a:lnTo>
                  <a:lnTo>
                    <a:pt x="1825" y="470"/>
                  </a:lnTo>
                  <a:lnTo>
                    <a:pt x="1826" y="470"/>
                  </a:lnTo>
                  <a:lnTo>
                    <a:pt x="1829" y="472"/>
                  </a:lnTo>
                  <a:lnTo>
                    <a:pt x="1831" y="473"/>
                  </a:lnTo>
                  <a:lnTo>
                    <a:pt x="1832" y="474"/>
                  </a:lnTo>
                  <a:lnTo>
                    <a:pt x="1835" y="474"/>
                  </a:lnTo>
                  <a:lnTo>
                    <a:pt x="1836" y="476"/>
                  </a:lnTo>
                  <a:lnTo>
                    <a:pt x="1838" y="477"/>
                  </a:lnTo>
                  <a:lnTo>
                    <a:pt x="1841" y="478"/>
                  </a:lnTo>
                  <a:lnTo>
                    <a:pt x="1842" y="478"/>
                  </a:lnTo>
                  <a:lnTo>
                    <a:pt x="1843" y="480"/>
                  </a:lnTo>
                  <a:lnTo>
                    <a:pt x="1846" y="481"/>
                  </a:lnTo>
                  <a:lnTo>
                    <a:pt x="1849" y="482"/>
                  </a:lnTo>
                  <a:lnTo>
                    <a:pt x="1849" y="483"/>
                  </a:lnTo>
                  <a:lnTo>
                    <a:pt x="1853" y="485"/>
                  </a:lnTo>
                  <a:lnTo>
                    <a:pt x="1855" y="485"/>
                  </a:lnTo>
                  <a:lnTo>
                    <a:pt x="1856" y="486"/>
                  </a:lnTo>
                  <a:lnTo>
                    <a:pt x="1858" y="487"/>
                  </a:lnTo>
                  <a:lnTo>
                    <a:pt x="1859" y="489"/>
                  </a:lnTo>
                  <a:lnTo>
                    <a:pt x="1862" y="489"/>
                  </a:lnTo>
                  <a:lnTo>
                    <a:pt x="1863" y="493"/>
                  </a:lnTo>
                  <a:lnTo>
                    <a:pt x="1866" y="494"/>
                  </a:lnTo>
                  <a:lnTo>
                    <a:pt x="1869" y="495"/>
                  </a:lnTo>
                  <a:lnTo>
                    <a:pt x="1870" y="497"/>
                  </a:lnTo>
                  <a:lnTo>
                    <a:pt x="1873" y="498"/>
                  </a:lnTo>
                  <a:lnTo>
                    <a:pt x="1875" y="499"/>
                  </a:lnTo>
                  <a:lnTo>
                    <a:pt x="1879" y="502"/>
                  </a:lnTo>
                  <a:lnTo>
                    <a:pt x="1880" y="499"/>
                  </a:lnTo>
                  <a:lnTo>
                    <a:pt x="1882" y="499"/>
                  </a:lnTo>
                  <a:lnTo>
                    <a:pt x="1884" y="500"/>
                  </a:lnTo>
                  <a:lnTo>
                    <a:pt x="1886" y="500"/>
                  </a:lnTo>
                  <a:lnTo>
                    <a:pt x="1887" y="502"/>
                  </a:lnTo>
                  <a:lnTo>
                    <a:pt x="1890" y="502"/>
                  </a:lnTo>
                  <a:lnTo>
                    <a:pt x="1892" y="503"/>
                  </a:lnTo>
                  <a:lnTo>
                    <a:pt x="1894" y="503"/>
                  </a:lnTo>
                  <a:lnTo>
                    <a:pt x="1896" y="503"/>
                  </a:lnTo>
                  <a:lnTo>
                    <a:pt x="1899" y="504"/>
                  </a:lnTo>
                  <a:lnTo>
                    <a:pt x="1900" y="504"/>
                  </a:lnTo>
                  <a:lnTo>
                    <a:pt x="1903" y="506"/>
                  </a:lnTo>
                  <a:lnTo>
                    <a:pt x="1904" y="506"/>
                  </a:lnTo>
                  <a:lnTo>
                    <a:pt x="1910" y="504"/>
                  </a:lnTo>
                  <a:lnTo>
                    <a:pt x="1911" y="507"/>
                  </a:lnTo>
                  <a:lnTo>
                    <a:pt x="1913" y="510"/>
                  </a:lnTo>
                  <a:lnTo>
                    <a:pt x="1916" y="512"/>
                  </a:lnTo>
                  <a:lnTo>
                    <a:pt x="1916" y="515"/>
                  </a:lnTo>
                  <a:lnTo>
                    <a:pt x="1917" y="518"/>
                  </a:lnTo>
                  <a:lnTo>
                    <a:pt x="1917" y="520"/>
                  </a:lnTo>
                  <a:lnTo>
                    <a:pt x="1916" y="521"/>
                  </a:lnTo>
                  <a:lnTo>
                    <a:pt x="1914" y="521"/>
                  </a:lnTo>
                  <a:lnTo>
                    <a:pt x="1913" y="521"/>
                  </a:lnTo>
                  <a:lnTo>
                    <a:pt x="1910" y="520"/>
                  </a:lnTo>
                  <a:lnTo>
                    <a:pt x="1909" y="519"/>
                  </a:lnTo>
                  <a:lnTo>
                    <a:pt x="1906" y="516"/>
                  </a:lnTo>
                  <a:lnTo>
                    <a:pt x="1903" y="518"/>
                  </a:lnTo>
                  <a:lnTo>
                    <a:pt x="1904" y="520"/>
                  </a:lnTo>
                  <a:lnTo>
                    <a:pt x="1904" y="521"/>
                  </a:lnTo>
                  <a:lnTo>
                    <a:pt x="1904" y="524"/>
                  </a:lnTo>
                  <a:lnTo>
                    <a:pt x="1904" y="525"/>
                  </a:lnTo>
                  <a:lnTo>
                    <a:pt x="1906" y="527"/>
                  </a:lnTo>
                  <a:lnTo>
                    <a:pt x="1906" y="528"/>
                  </a:lnTo>
                  <a:lnTo>
                    <a:pt x="1907" y="531"/>
                  </a:lnTo>
                  <a:lnTo>
                    <a:pt x="1907" y="532"/>
                  </a:lnTo>
                  <a:lnTo>
                    <a:pt x="1909" y="532"/>
                  </a:lnTo>
                  <a:lnTo>
                    <a:pt x="1911" y="533"/>
                  </a:lnTo>
                  <a:lnTo>
                    <a:pt x="1913" y="533"/>
                  </a:lnTo>
                  <a:lnTo>
                    <a:pt x="1916" y="533"/>
                  </a:lnTo>
                  <a:lnTo>
                    <a:pt x="1917" y="535"/>
                  </a:lnTo>
                  <a:lnTo>
                    <a:pt x="1918" y="535"/>
                  </a:lnTo>
                  <a:lnTo>
                    <a:pt x="1921" y="535"/>
                  </a:lnTo>
                  <a:lnTo>
                    <a:pt x="1923" y="536"/>
                  </a:lnTo>
                  <a:lnTo>
                    <a:pt x="1924" y="536"/>
                  </a:lnTo>
                  <a:lnTo>
                    <a:pt x="1925" y="537"/>
                  </a:lnTo>
                  <a:lnTo>
                    <a:pt x="1927" y="540"/>
                  </a:lnTo>
                  <a:lnTo>
                    <a:pt x="1928" y="541"/>
                  </a:lnTo>
                  <a:lnTo>
                    <a:pt x="1928" y="542"/>
                  </a:lnTo>
                  <a:lnTo>
                    <a:pt x="1928" y="545"/>
                  </a:lnTo>
                  <a:lnTo>
                    <a:pt x="1928" y="546"/>
                  </a:lnTo>
                  <a:lnTo>
                    <a:pt x="1930" y="548"/>
                  </a:lnTo>
                  <a:lnTo>
                    <a:pt x="1931" y="549"/>
                  </a:lnTo>
                  <a:lnTo>
                    <a:pt x="1934" y="550"/>
                  </a:lnTo>
                  <a:lnTo>
                    <a:pt x="1935" y="550"/>
                  </a:lnTo>
                  <a:lnTo>
                    <a:pt x="1937" y="552"/>
                  </a:lnTo>
                  <a:lnTo>
                    <a:pt x="1938" y="553"/>
                  </a:lnTo>
                  <a:lnTo>
                    <a:pt x="1941" y="553"/>
                  </a:lnTo>
                  <a:lnTo>
                    <a:pt x="1942" y="554"/>
                  </a:lnTo>
                  <a:lnTo>
                    <a:pt x="1945" y="556"/>
                  </a:lnTo>
                  <a:lnTo>
                    <a:pt x="1947" y="556"/>
                  </a:lnTo>
                  <a:lnTo>
                    <a:pt x="1948" y="557"/>
                  </a:lnTo>
                  <a:lnTo>
                    <a:pt x="1950" y="557"/>
                  </a:lnTo>
                  <a:lnTo>
                    <a:pt x="1952" y="558"/>
                  </a:lnTo>
                  <a:lnTo>
                    <a:pt x="1954" y="559"/>
                  </a:lnTo>
                  <a:lnTo>
                    <a:pt x="1957" y="558"/>
                  </a:lnTo>
                  <a:lnTo>
                    <a:pt x="1958" y="557"/>
                  </a:lnTo>
                  <a:lnTo>
                    <a:pt x="1959" y="557"/>
                  </a:lnTo>
                  <a:lnTo>
                    <a:pt x="1962" y="556"/>
                  </a:lnTo>
                  <a:lnTo>
                    <a:pt x="1964" y="556"/>
                  </a:lnTo>
                  <a:lnTo>
                    <a:pt x="1966" y="556"/>
                  </a:lnTo>
                  <a:lnTo>
                    <a:pt x="1968" y="557"/>
                  </a:lnTo>
                  <a:lnTo>
                    <a:pt x="1971" y="557"/>
                  </a:lnTo>
                  <a:lnTo>
                    <a:pt x="1972" y="558"/>
                  </a:lnTo>
                  <a:lnTo>
                    <a:pt x="1974" y="559"/>
                  </a:lnTo>
                  <a:lnTo>
                    <a:pt x="1975" y="561"/>
                  </a:lnTo>
                  <a:lnTo>
                    <a:pt x="1975" y="562"/>
                  </a:lnTo>
                  <a:lnTo>
                    <a:pt x="1978" y="563"/>
                  </a:lnTo>
                  <a:lnTo>
                    <a:pt x="1979" y="565"/>
                  </a:lnTo>
                  <a:lnTo>
                    <a:pt x="1981" y="566"/>
                  </a:lnTo>
                  <a:lnTo>
                    <a:pt x="1982" y="566"/>
                  </a:lnTo>
                  <a:lnTo>
                    <a:pt x="1983" y="567"/>
                  </a:lnTo>
                  <a:lnTo>
                    <a:pt x="1986" y="567"/>
                  </a:lnTo>
                  <a:lnTo>
                    <a:pt x="1988" y="567"/>
                  </a:lnTo>
                  <a:lnTo>
                    <a:pt x="1989" y="566"/>
                  </a:lnTo>
                  <a:lnTo>
                    <a:pt x="1992" y="566"/>
                  </a:lnTo>
                  <a:lnTo>
                    <a:pt x="1993" y="567"/>
                  </a:lnTo>
                  <a:lnTo>
                    <a:pt x="1996" y="567"/>
                  </a:lnTo>
                  <a:lnTo>
                    <a:pt x="1998" y="567"/>
                  </a:lnTo>
                  <a:lnTo>
                    <a:pt x="2000" y="569"/>
                  </a:lnTo>
                  <a:lnTo>
                    <a:pt x="2000" y="570"/>
                  </a:lnTo>
                  <a:lnTo>
                    <a:pt x="2002" y="571"/>
                  </a:lnTo>
                  <a:lnTo>
                    <a:pt x="2003" y="573"/>
                  </a:lnTo>
                  <a:lnTo>
                    <a:pt x="2003" y="574"/>
                  </a:lnTo>
                  <a:lnTo>
                    <a:pt x="2005" y="576"/>
                  </a:lnTo>
                  <a:lnTo>
                    <a:pt x="2005" y="578"/>
                  </a:lnTo>
                  <a:lnTo>
                    <a:pt x="2003" y="579"/>
                  </a:lnTo>
                  <a:lnTo>
                    <a:pt x="2003" y="582"/>
                  </a:lnTo>
                  <a:lnTo>
                    <a:pt x="2005" y="587"/>
                  </a:lnTo>
                  <a:lnTo>
                    <a:pt x="2006" y="588"/>
                  </a:lnTo>
                  <a:lnTo>
                    <a:pt x="2009" y="588"/>
                  </a:lnTo>
                  <a:lnTo>
                    <a:pt x="2012" y="588"/>
                  </a:lnTo>
                  <a:lnTo>
                    <a:pt x="2013" y="590"/>
                  </a:lnTo>
                  <a:lnTo>
                    <a:pt x="2019" y="590"/>
                  </a:lnTo>
                  <a:lnTo>
                    <a:pt x="2026" y="588"/>
                  </a:lnTo>
                  <a:lnTo>
                    <a:pt x="2032" y="588"/>
                  </a:lnTo>
                  <a:lnTo>
                    <a:pt x="2034" y="591"/>
                  </a:lnTo>
                  <a:lnTo>
                    <a:pt x="2036" y="594"/>
                  </a:lnTo>
                  <a:lnTo>
                    <a:pt x="2037" y="595"/>
                  </a:lnTo>
                  <a:lnTo>
                    <a:pt x="2039" y="597"/>
                  </a:lnTo>
                  <a:lnTo>
                    <a:pt x="2039" y="600"/>
                  </a:lnTo>
                  <a:lnTo>
                    <a:pt x="2043" y="603"/>
                  </a:lnTo>
                  <a:lnTo>
                    <a:pt x="2046" y="604"/>
                  </a:lnTo>
                  <a:lnTo>
                    <a:pt x="2048" y="604"/>
                  </a:lnTo>
                  <a:lnTo>
                    <a:pt x="2053" y="607"/>
                  </a:lnTo>
                  <a:lnTo>
                    <a:pt x="2054" y="607"/>
                  </a:lnTo>
                  <a:lnTo>
                    <a:pt x="2058" y="607"/>
                  </a:lnTo>
                  <a:lnTo>
                    <a:pt x="2060" y="609"/>
                  </a:lnTo>
                  <a:lnTo>
                    <a:pt x="2064" y="607"/>
                  </a:lnTo>
                  <a:lnTo>
                    <a:pt x="2067" y="607"/>
                  </a:lnTo>
                  <a:lnTo>
                    <a:pt x="2068" y="605"/>
                  </a:lnTo>
                  <a:lnTo>
                    <a:pt x="2071" y="605"/>
                  </a:lnTo>
                  <a:lnTo>
                    <a:pt x="2073" y="605"/>
                  </a:lnTo>
                  <a:lnTo>
                    <a:pt x="2075" y="605"/>
                  </a:lnTo>
                  <a:lnTo>
                    <a:pt x="2078" y="605"/>
                  </a:lnTo>
                  <a:lnTo>
                    <a:pt x="2080" y="605"/>
                  </a:lnTo>
                  <a:lnTo>
                    <a:pt x="2082" y="605"/>
                  </a:lnTo>
                  <a:lnTo>
                    <a:pt x="2084" y="605"/>
                  </a:lnTo>
                  <a:lnTo>
                    <a:pt x="2087" y="605"/>
                  </a:lnTo>
                  <a:lnTo>
                    <a:pt x="2092" y="604"/>
                  </a:lnTo>
                  <a:lnTo>
                    <a:pt x="2095" y="604"/>
                  </a:lnTo>
                  <a:lnTo>
                    <a:pt x="2098" y="604"/>
                  </a:lnTo>
                  <a:lnTo>
                    <a:pt x="2099" y="604"/>
                  </a:lnTo>
                  <a:lnTo>
                    <a:pt x="2102" y="604"/>
                  </a:lnTo>
                  <a:lnTo>
                    <a:pt x="2104" y="604"/>
                  </a:lnTo>
                  <a:lnTo>
                    <a:pt x="2106" y="604"/>
                  </a:lnTo>
                  <a:lnTo>
                    <a:pt x="2108" y="603"/>
                  </a:lnTo>
                  <a:lnTo>
                    <a:pt x="2111" y="603"/>
                  </a:lnTo>
                  <a:lnTo>
                    <a:pt x="2112" y="603"/>
                  </a:lnTo>
                  <a:lnTo>
                    <a:pt x="2115" y="603"/>
                  </a:lnTo>
                  <a:lnTo>
                    <a:pt x="2116" y="603"/>
                  </a:lnTo>
                  <a:lnTo>
                    <a:pt x="2119" y="603"/>
                  </a:lnTo>
                  <a:lnTo>
                    <a:pt x="2121" y="603"/>
                  </a:lnTo>
                  <a:lnTo>
                    <a:pt x="2122" y="603"/>
                  </a:lnTo>
                  <a:lnTo>
                    <a:pt x="2125" y="604"/>
                  </a:lnTo>
                  <a:lnTo>
                    <a:pt x="2126" y="604"/>
                  </a:lnTo>
                  <a:lnTo>
                    <a:pt x="2128" y="605"/>
                  </a:lnTo>
                  <a:lnTo>
                    <a:pt x="2132" y="607"/>
                  </a:lnTo>
                  <a:lnTo>
                    <a:pt x="2133" y="605"/>
                  </a:lnTo>
                  <a:lnTo>
                    <a:pt x="2136" y="607"/>
                  </a:lnTo>
                  <a:lnTo>
                    <a:pt x="2138" y="608"/>
                  </a:lnTo>
                  <a:lnTo>
                    <a:pt x="2139" y="609"/>
                  </a:lnTo>
                  <a:lnTo>
                    <a:pt x="2142" y="609"/>
                  </a:lnTo>
                  <a:lnTo>
                    <a:pt x="2143" y="611"/>
                  </a:lnTo>
                  <a:lnTo>
                    <a:pt x="2145" y="612"/>
                  </a:lnTo>
                  <a:lnTo>
                    <a:pt x="2146" y="613"/>
                  </a:lnTo>
                  <a:lnTo>
                    <a:pt x="2149" y="614"/>
                  </a:lnTo>
                  <a:lnTo>
                    <a:pt x="2150" y="614"/>
                  </a:lnTo>
                  <a:lnTo>
                    <a:pt x="2152" y="616"/>
                  </a:lnTo>
                  <a:lnTo>
                    <a:pt x="2153" y="617"/>
                  </a:lnTo>
                  <a:lnTo>
                    <a:pt x="2156" y="618"/>
                  </a:lnTo>
                  <a:lnTo>
                    <a:pt x="2157" y="620"/>
                  </a:lnTo>
                  <a:lnTo>
                    <a:pt x="2159" y="621"/>
                  </a:lnTo>
                  <a:lnTo>
                    <a:pt x="2157" y="624"/>
                  </a:lnTo>
                  <a:lnTo>
                    <a:pt x="2156" y="625"/>
                  </a:lnTo>
                  <a:lnTo>
                    <a:pt x="2156" y="626"/>
                  </a:lnTo>
                  <a:lnTo>
                    <a:pt x="2156" y="629"/>
                  </a:lnTo>
                  <a:lnTo>
                    <a:pt x="2155" y="630"/>
                  </a:lnTo>
                  <a:lnTo>
                    <a:pt x="2155" y="632"/>
                  </a:lnTo>
                  <a:lnTo>
                    <a:pt x="2153" y="634"/>
                  </a:lnTo>
                  <a:lnTo>
                    <a:pt x="2153" y="635"/>
                  </a:lnTo>
                  <a:lnTo>
                    <a:pt x="2153" y="637"/>
                  </a:lnTo>
                  <a:lnTo>
                    <a:pt x="2155" y="639"/>
                  </a:lnTo>
                  <a:lnTo>
                    <a:pt x="2155" y="641"/>
                  </a:lnTo>
                  <a:lnTo>
                    <a:pt x="2155" y="642"/>
                  </a:lnTo>
                  <a:lnTo>
                    <a:pt x="2155" y="643"/>
                  </a:lnTo>
                  <a:lnTo>
                    <a:pt x="2153" y="645"/>
                  </a:lnTo>
                  <a:lnTo>
                    <a:pt x="2150" y="646"/>
                  </a:lnTo>
                  <a:lnTo>
                    <a:pt x="2153" y="649"/>
                  </a:lnTo>
                  <a:lnTo>
                    <a:pt x="2155" y="649"/>
                  </a:lnTo>
                  <a:lnTo>
                    <a:pt x="2156" y="650"/>
                  </a:lnTo>
                  <a:lnTo>
                    <a:pt x="2159" y="651"/>
                  </a:lnTo>
                  <a:lnTo>
                    <a:pt x="2160" y="651"/>
                  </a:lnTo>
                  <a:lnTo>
                    <a:pt x="2162" y="652"/>
                  </a:lnTo>
                  <a:lnTo>
                    <a:pt x="2164" y="654"/>
                  </a:lnTo>
                  <a:lnTo>
                    <a:pt x="2166" y="654"/>
                  </a:lnTo>
                  <a:lnTo>
                    <a:pt x="2167" y="655"/>
                  </a:lnTo>
                  <a:lnTo>
                    <a:pt x="2169" y="656"/>
                  </a:lnTo>
                  <a:lnTo>
                    <a:pt x="2170" y="658"/>
                  </a:lnTo>
                  <a:lnTo>
                    <a:pt x="2170" y="660"/>
                  </a:lnTo>
                  <a:lnTo>
                    <a:pt x="2171" y="662"/>
                  </a:lnTo>
                  <a:lnTo>
                    <a:pt x="2171" y="663"/>
                  </a:lnTo>
                  <a:lnTo>
                    <a:pt x="2173" y="664"/>
                  </a:lnTo>
                  <a:lnTo>
                    <a:pt x="2173" y="666"/>
                  </a:lnTo>
                  <a:lnTo>
                    <a:pt x="2174" y="668"/>
                  </a:lnTo>
                  <a:lnTo>
                    <a:pt x="2174" y="670"/>
                  </a:lnTo>
                  <a:lnTo>
                    <a:pt x="2176" y="671"/>
                  </a:lnTo>
                  <a:lnTo>
                    <a:pt x="2176" y="672"/>
                  </a:lnTo>
                  <a:lnTo>
                    <a:pt x="2176" y="675"/>
                  </a:lnTo>
                  <a:lnTo>
                    <a:pt x="2177" y="676"/>
                  </a:lnTo>
                  <a:lnTo>
                    <a:pt x="2177" y="677"/>
                  </a:lnTo>
                  <a:lnTo>
                    <a:pt x="2179" y="679"/>
                  </a:lnTo>
                  <a:lnTo>
                    <a:pt x="2180" y="680"/>
                  </a:lnTo>
                  <a:lnTo>
                    <a:pt x="2181" y="681"/>
                  </a:lnTo>
                  <a:lnTo>
                    <a:pt x="2183" y="683"/>
                  </a:lnTo>
                  <a:lnTo>
                    <a:pt x="2184" y="684"/>
                  </a:lnTo>
                  <a:lnTo>
                    <a:pt x="2186" y="685"/>
                  </a:lnTo>
                  <a:lnTo>
                    <a:pt x="2187" y="687"/>
                  </a:lnTo>
                  <a:lnTo>
                    <a:pt x="2188" y="689"/>
                  </a:lnTo>
                  <a:lnTo>
                    <a:pt x="2190" y="690"/>
                  </a:lnTo>
                  <a:lnTo>
                    <a:pt x="2191" y="690"/>
                  </a:lnTo>
                  <a:lnTo>
                    <a:pt x="2193" y="693"/>
                  </a:lnTo>
                  <a:lnTo>
                    <a:pt x="2193" y="694"/>
                  </a:lnTo>
                  <a:lnTo>
                    <a:pt x="2194" y="696"/>
                  </a:lnTo>
                  <a:lnTo>
                    <a:pt x="2196" y="697"/>
                  </a:lnTo>
                  <a:lnTo>
                    <a:pt x="2196" y="698"/>
                  </a:lnTo>
                  <a:lnTo>
                    <a:pt x="2197" y="700"/>
                  </a:lnTo>
                  <a:lnTo>
                    <a:pt x="2197" y="702"/>
                  </a:lnTo>
                  <a:lnTo>
                    <a:pt x="2197" y="704"/>
                  </a:lnTo>
                  <a:lnTo>
                    <a:pt x="2197" y="705"/>
                  </a:lnTo>
                  <a:lnTo>
                    <a:pt x="2194" y="705"/>
                  </a:lnTo>
                  <a:lnTo>
                    <a:pt x="2193" y="704"/>
                  </a:lnTo>
                  <a:lnTo>
                    <a:pt x="2190" y="704"/>
                  </a:lnTo>
                  <a:lnTo>
                    <a:pt x="2188" y="704"/>
                  </a:lnTo>
                  <a:lnTo>
                    <a:pt x="2187" y="705"/>
                  </a:lnTo>
                  <a:lnTo>
                    <a:pt x="2184" y="705"/>
                  </a:lnTo>
                  <a:lnTo>
                    <a:pt x="2183" y="705"/>
                  </a:lnTo>
                  <a:lnTo>
                    <a:pt x="2179" y="706"/>
                  </a:lnTo>
                  <a:lnTo>
                    <a:pt x="2174" y="706"/>
                  </a:lnTo>
                  <a:lnTo>
                    <a:pt x="2173" y="707"/>
                  </a:lnTo>
                  <a:lnTo>
                    <a:pt x="2170" y="709"/>
                  </a:lnTo>
                  <a:lnTo>
                    <a:pt x="2169" y="709"/>
                  </a:lnTo>
                  <a:lnTo>
                    <a:pt x="2167" y="710"/>
                  </a:lnTo>
                  <a:lnTo>
                    <a:pt x="2164" y="710"/>
                  </a:lnTo>
                  <a:lnTo>
                    <a:pt x="2163" y="711"/>
                  </a:lnTo>
                  <a:lnTo>
                    <a:pt x="2160" y="710"/>
                  </a:lnTo>
                  <a:lnTo>
                    <a:pt x="2159" y="710"/>
                  </a:lnTo>
                  <a:lnTo>
                    <a:pt x="2156" y="710"/>
                  </a:lnTo>
                  <a:lnTo>
                    <a:pt x="2155" y="711"/>
                  </a:lnTo>
                  <a:lnTo>
                    <a:pt x="2155" y="713"/>
                  </a:lnTo>
                  <a:lnTo>
                    <a:pt x="2153" y="715"/>
                  </a:lnTo>
                  <a:lnTo>
                    <a:pt x="2153" y="717"/>
                  </a:lnTo>
                  <a:lnTo>
                    <a:pt x="2153" y="719"/>
                  </a:lnTo>
                  <a:lnTo>
                    <a:pt x="2153" y="721"/>
                  </a:lnTo>
                  <a:lnTo>
                    <a:pt x="2153" y="722"/>
                  </a:lnTo>
                  <a:lnTo>
                    <a:pt x="2153" y="725"/>
                  </a:lnTo>
                  <a:lnTo>
                    <a:pt x="2153" y="726"/>
                  </a:lnTo>
                  <a:lnTo>
                    <a:pt x="2155" y="727"/>
                  </a:lnTo>
                  <a:lnTo>
                    <a:pt x="2155" y="730"/>
                  </a:lnTo>
                  <a:lnTo>
                    <a:pt x="2155" y="731"/>
                  </a:lnTo>
                  <a:lnTo>
                    <a:pt x="2155" y="732"/>
                  </a:lnTo>
                  <a:lnTo>
                    <a:pt x="2156" y="734"/>
                  </a:lnTo>
                  <a:lnTo>
                    <a:pt x="2156" y="736"/>
                  </a:lnTo>
                  <a:lnTo>
                    <a:pt x="2155" y="740"/>
                  </a:lnTo>
                  <a:lnTo>
                    <a:pt x="2155" y="743"/>
                  </a:lnTo>
                  <a:lnTo>
                    <a:pt x="2155" y="745"/>
                  </a:lnTo>
                  <a:lnTo>
                    <a:pt x="2155" y="747"/>
                  </a:lnTo>
                  <a:lnTo>
                    <a:pt x="2153" y="748"/>
                  </a:lnTo>
                  <a:lnTo>
                    <a:pt x="2153" y="751"/>
                  </a:lnTo>
                  <a:lnTo>
                    <a:pt x="2153" y="752"/>
                  </a:lnTo>
                  <a:lnTo>
                    <a:pt x="2153" y="753"/>
                  </a:lnTo>
                  <a:lnTo>
                    <a:pt x="2152" y="755"/>
                  </a:lnTo>
                  <a:lnTo>
                    <a:pt x="2153" y="760"/>
                  </a:lnTo>
                  <a:lnTo>
                    <a:pt x="2149" y="761"/>
                  </a:lnTo>
                  <a:lnTo>
                    <a:pt x="2147" y="761"/>
                  </a:lnTo>
                  <a:lnTo>
                    <a:pt x="2149" y="764"/>
                  </a:lnTo>
                  <a:lnTo>
                    <a:pt x="2149" y="766"/>
                  </a:lnTo>
                  <a:lnTo>
                    <a:pt x="2149" y="768"/>
                  </a:lnTo>
                  <a:lnTo>
                    <a:pt x="2150" y="769"/>
                  </a:lnTo>
                  <a:lnTo>
                    <a:pt x="2153" y="768"/>
                  </a:lnTo>
                  <a:lnTo>
                    <a:pt x="2155" y="768"/>
                  </a:lnTo>
                  <a:lnTo>
                    <a:pt x="2157" y="768"/>
                  </a:lnTo>
                  <a:lnTo>
                    <a:pt x="2159" y="766"/>
                  </a:lnTo>
                  <a:lnTo>
                    <a:pt x="2160" y="766"/>
                  </a:lnTo>
                  <a:lnTo>
                    <a:pt x="2163" y="765"/>
                  </a:lnTo>
                  <a:lnTo>
                    <a:pt x="2164" y="765"/>
                  </a:lnTo>
                  <a:lnTo>
                    <a:pt x="2166" y="764"/>
                  </a:lnTo>
                  <a:lnTo>
                    <a:pt x="2169" y="763"/>
                  </a:lnTo>
                  <a:lnTo>
                    <a:pt x="2170" y="763"/>
                  </a:lnTo>
                  <a:lnTo>
                    <a:pt x="2171" y="761"/>
                  </a:lnTo>
                  <a:lnTo>
                    <a:pt x="2173" y="760"/>
                  </a:lnTo>
                  <a:lnTo>
                    <a:pt x="2176" y="760"/>
                  </a:lnTo>
                  <a:lnTo>
                    <a:pt x="2177" y="759"/>
                  </a:lnTo>
                  <a:lnTo>
                    <a:pt x="2179" y="759"/>
                  </a:lnTo>
                  <a:lnTo>
                    <a:pt x="2180" y="759"/>
                  </a:lnTo>
                  <a:lnTo>
                    <a:pt x="2183" y="759"/>
                  </a:lnTo>
                  <a:lnTo>
                    <a:pt x="2184" y="759"/>
                  </a:lnTo>
                  <a:lnTo>
                    <a:pt x="2186" y="760"/>
                  </a:lnTo>
                  <a:lnTo>
                    <a:pt x="2186" y="761"/>
                  </a:lnTo>
                  <a:lnTo>
                    <a:pt x="2186" y="764"/>
                  </a:lnTo>
                  <a:lnTo>
                    <a:pt x="2186" y="765"/>
                  </a:lnTo>
                  <a:lnTo>
                    <a:pt x="2186" y="766"/>
                  </a:lnTo>
                  <a:lnTo>
                    <a:pt x="2186" y="768"/>
                  </a:lnTo>
                  <a:lnTo>
                    <a:pt x="2186" y="770"/>
                  </a:lnTo>
                  <a:lnTo>
                    <a:pt x="2186" y="772"/>
                  </a:lnTo>
                  <a:lnTo>
                    <a:pt x="2186" y="774"/>
                  </a:lnTo>
                  <a:lnTo>
                    <a:pt x="2186" y="776"/>
                  </a:lnTo>
                  <a:lnTo>
                    <a:pt x="2186" y="778"/>
                  </a:lnTo>
                  <a:lnTo>
                    <a:pt x="2184" y="781"/>
                  </a:lnTo>
                  <a:lnTo>
                    <a:pt x="2184" y="782"/>
                  </a:lnTo>
                  <a:lnTo>
                    <a:pt x="2181" y="782"/>
                  </a:lnTo>
                  <a:lnTo>
                    <a:pt x="2180" y="783"/>
                  </a:lnTo>
                  <a:lnTo>
                    <a:pt x="2179" y="783"/>
                  </a:lnTo>
                  <a:lnTo>
                    <a:pt x="2176" y="783"/>
                  </a:lnTo>
                  <a:lnTo>
                    <a:pt x="2174" y="785"/>
                  </a:lnTo>
                  <a:lnTo>
                    <a:pt x="2169" y="786"/>
                  </a:lnTo>
                  <a:lnTo>
                    <a:pt x="2169" y="783"/>
                  </a:lnTo>
                  <a:lnTo>
                    <a:pt x="2166" y="781"/>
                  </a:lnTo>
                  <a:lnTo>
                    <a:pt x="2163" y="777"/>
                  </a:lnTo>
                  <a:lnTo>
                    <a:pt x="2160" y="777"/>
                  </a:lnTo>
                  <a:lnTo>
                    <a:pt x="2155" y="776"/>
                  </a:lnTo>
                  <a:lnTo>
                    <a:pt x="2152" y="776"/>
                  </a:lnTo>
                  <a:lnTo>
                    <a:pt x="2146" y="778"/>
                  </a:lnTo>
                  <a:lnTo>
                    <a:pt x="2145" y="780"/>
                  </a:lnTo>
                  <a:lnTo>
                    <a:pt x="2139" y="782"/>
                  </a:lnTo>
                  <a:lnTo>
                    <a:pt x="2139" y="785"/>
                  </a:lnTo>
                  <a:lnTo>
                    <a:pt x="2138" y="789"/>
                  </a:lnTo>
                  <a:lnTo>
                    <a:pt x="2140" y="793"/>
                  </a:lnTo>
                  <a:lnTo>
                    <a:pt x="2138" y="794"/>
                  </a:lnTo>
                  <a:lnTo>
                    <a:pt x="2135" y="794"/>
                  </a:lnTo>
                  <a:lnTo>
                    <a:pt x="2133" y="793"/>
                  </a:lnTo>
                  <a:lnTo>
                    <a:pt x="2130" y="787"/>
                  </a:lnTo>
                  <a:lnTo>
                    <a:pt x="2123" y="789"/>
                  </a:lnTo>
                  <a:lnTo>
                    <a:pt x="2126" y="791"/>
                  </a:lnTo>
                  <a:lnTo>
                    <a:pt x="2125" y="793"/>
                  </a:lnTo>
                  <a:lnTo>
                    <a:pt x="2125" y="794"/>
                  </a:lnTo>
                  <a:lnTo>
                    <a:pt x="2125" y="797"/>
                  </a:lnTo>
                  <a:lnTo>
                    <a:pt x="2125" y="798"/>
                  </a:lnTo>
                  <a:lnTo>
                    <a:pt x="2123" y="799"/>
                  </a:lnTo>
                  <a:lnTo>
                    <a:pt x="2123" y="802"/>
                  </a:lnTo>
                  <a:lnTo>
                    <a:pt x="2123" y="803"/>
                  </a:lnTo>
                  <a:lnTo>
                    <a:pt x="2123" y="804"/>
                  </a:lnTo>
                  <a:lnTo>
                    <a:pt x="2122" y="806"/>
                  </a:lnTo>
                  <a:lnTo>
                    <a:pt x="2119" y="806"/>
                  </a:lnTo>
                  <a:lnTo>
                    <a:pt x="2118" y="810"/>
                  </a:lnTo>
                  <a:lnTo>
                    <a:pt x="2115" y="808"/>
                  </a:lnTo>
                  <a:lnTo>
                    <a:pt x="2111" y="808"/>
                  </a:lnTo>
                  <a:lnTo>
                    <a:pt x="2109" y="808"/>
                  </a:lnTo>
                  <a:lnTo>
                    <a:pt x="2106" y="808"/>
                  </a:lnTo>
                  <a:lnTo>
                    <a:pt x="2101" y="808"/>
                  </a:lnTo>
                  <a:lnTo>
                    <a:pt x="2097" y="808"/>
                  </a:lnTo>
                  <a:lnTo>
                    <a:pt x="2092" y="807"/>
                  </a:lnTo>
                  <a:lnTo>
                    <a:pt x="2088" y="807"/>
                  </a:lnTo>
                  <a:lnTo>
                    <a:pt x="2087" y="807"/>
                  </a:lnTo>
                  <a:lnTo>
                    <a:pt x="2081" y="806"/>
                  </a:lnTo>
                  <a:lnTo>
                    <a:pt x="2078" y="806"/>
                  </a:lnTo>
                  <a:lnTo>
                    <a:pt x="2078" y="810"/>
                  </a:lnTo>
                  <a:lnTo>
                    <a:pt x="2078" y="811"/>
                  </a:lnTo>
                  <a:lnTo>
                    <a:pt x="2078" y="812"/>
                  </a:lnTo>
                  <a:lnTo>
                    <a:pt x="2080" y="814"/>
                  </a:lnTo>
                  <a:lnTo>
                    <a:pt x="2080" y="816"/>
                  </a:lnTo>
                  <a:lnTo>
                    <a:pt x="2080" y="818"/>
                  </a:lnTo>
                  <a:lnTo>
                    <a:pt x="2081" y="819"/>
                  </a:lnTo>
                  <a:lnTo>
                    <a:pt x="2082" y="820"/>
                  </a:lnTo>
                  <a:lnTo>
                    <a:pt x="2084" y="820"/>
                  </a:lnTo>
                  <a:lnTo>
                    <a:pt x="2087" y="821"/>
                  </a:lnTo>
                  <a:lnTo>
                    <a:pt x="2088" y="821"/>
                  </a:lnTo>
                  <a:lnTo>
                    <a:pt x="2088" y="824"/>
                  </a:lnTo>
                  <a:lnTo>
                    <a:pt x="2088" y="825"/>
                  </a:lnTo>
                  <a:lnTo>
                    <a:pt x="2088" y="828"/>
                  </a:lnTo>
                  <a:lnTo>
                    <a:pt x="2087" y="829"/>
                  </a:lnTo>
                  <a:lnTo>
                    <a:pt x="2087" y="831"/>
                  </a:lnTo>
                  <a:lnTo>
                    <a:pt x="2087" y="833"/>
                  </a:lnTo>
                  <a:lnTo>
                    <a:pt x="2088" y="835"/>
                  </a:lnTo>
                  <a:lnTo>
                    <a:pt x="2088" y="836"/>
                  </a:lnTo>
                  <a:lnTo>
                    <a:pt x="2088" y="839"/>
                  </a:lnTo>
                  <a:lnTo>
                    <a:pt x="2089" y="840"/>
                  </a:lnTo>
                  <a:lnTo>
                    <a:pt x="2089" y="841"/>
                  </a:lnTo>
                  <a:lnTo>
                    <a:pt x="2089" y="842"/>
                  </a:lnTo>
                  <a:lnTo>
                    <a:pt x="2091" y="844"/>
                  </a:lnTo>
                  <a:lnTo>
                    <a:pt x="2091" y="845"/>
                  </a:lnTo>
                  <a:lnTo>
                    <a:pt x="2092" y="848"/>
                  </a:lnTo>
                  <a:lnTo>
                    <a:pt x="2092" y="849"/>
                  </a:lnTo>
                  <a:lnTo>
                    <a:pt x="2092" y="850"/>
                  </a:lnTo>
                  <a:lnTo>
                    <a:pt x="2094" y="853"/>
                  </a:lnTo>
                  <a:lnTo>
                    <a:pt x="2094" y="854"/>
                  </a:lnTo>
                  <a:lnTo>
                    <a:pt x="2095" y="857"/>
                  </a:lnTo>
                  <a:lnTo>
                    <a:pt x="2095" y="858"/>
                  </a:lnTo>
                  <a:lnTo>
                    <a:pt x="2097" y="859"/>
                  </a:lnTo>
                  <a:lnTo>
                    <a:pt x="2097" y="861"/>
                  </a:lnTo>
                  <a:lnTo>
                    <a:pt x="2098" y="863"/>
                  </a:lnTo>
                  <a:lnTo>
                    <a:pt x="2098" y="865"/>
                  </a:lnTo>
                  <a:lnTo>
                    <a:pt x="2098" y="866"/>
                  </a:lnTo>
                  <a:lnTo>
                    <a:pt x="2098" y="867"/>
                  </a:lnTo>
                  <a:lnTo>
                    <a:pt x="2098" y="870"/>
                  </a:lnTo>
                  <a:lnTo>
                    <a:pt x="2098" y="871"/>
                  </a:lnTo>
                  <a:lnTo>
                    <a:pt x="2095" y="871"/>
                  </a:lnTo>
                  <a:lnTo>
                    <a:pt x="2092" y="873"/>
                  </a:lnTo>
                  <a:lnTo>
                    <a:pt x="2091" y="874"/>
                  </a:lnTo>
                  <a:lnTo>
                    <a:pt x="2091" y="877"/>
                  </a:lnTo>
                  <a:lnTo>
                    <a:pt x="2092" y="878"/>
                  </a:lnTo>
                  <a:lnTo>
                    <a:pt x="2092" y="879"/>
                  </a:lnTo>
                  <a:lnTo>
                    <a:pt x="2092" y="882"/>
                  </a:lnTo>
                  <a:lnTo>
                    <a:pt x="2094" y="883"/>
                  </a:lnTo>
                  <a:lnTo>
                    <a:pt x="2094" y="884"/>
                  </a:lnTo>
                  <a:lnTo>
                    <a:pt x="2094" y="887"/>
                  </a:lnTo>
                  <a:lnTo>
                    <a:pt x="2095" y="888"/>
                  </a:lnTo>
                  <a:lnTo>
                    <a:pt x="2095" y="891"/>
                  </a:lnTo>
                  <a:lnTo>
                    <a:pt x="2097" y="892"/>
                  </a:lnTo>
                  <a:lnTo>
                    <a:pt x="2098" y="892"/>
                  </a:lnTo>
                  <a:lnTo>
                    <a:pt x="2101" y="892"/>
                  </a:lnTo>
                  <a:lnTo>
                    <a:pt x="2101" y="895"/>
                  </a:lnTo>
                  <a:lnTo>
                    <a:pt x="2102" y="896"/>
                  </a:lnTo>
                  <a:lnTo>
                    <a:pt x="2102" y="899"/>
                  </a:lnTo>
                  <a:lnTo>
                    <a:pt x="2104" y="900"/>
                  </a:lnTo>
                  <a:lnTo>
                    <a:pt x="2104" y="901"/>
                  </a:lnTo>
                  <a:lnTo>
                    <a:pt x="2105" y="904"/>
                  </a:lnTo>
                  <a:lnTo>
                    <a:pt x="2105" y="905"/>
                  </a:lnTo>
                  <a:lnTo>
                    <a:pt x="2105" y="907"/>
                  </a:lnTo>
                  <a:lnTo>
                    <a:pt x="2106" y="908"/>
                  </a:lnTo>
                  <a:lnTo>
                    <a:pt x="2106" y="911"/>
                  </a:lnTo>
                  <a:lnTo>
                    <a:pt x="2106" y="912"/>
                  </a:lnTo>
                  <a:lnTo>
                    <a:pt x="2108" y="913"/>
                  </a:lnTo>
                  <a:lnTo>
                    <a:pt x="2108" y="916"/>
                  </a:lnTo>
                  <a:lnTo>
                    <a:pt x="2109" y="917"/>
                  </a:lnTo>
                  <a:lnTo>
                    <a:pt x="2109" y="920"/>
                  </a:lnTo>
                  <a:lnTo>
                    <a:pt x="2111" y="921"/>
                  </a:lnTo>
                  <a:lnTo>
                    <a:pt x="2111" y="922"/>
                  </a:lnTo>
                  <a:lnTo>
                    <a:pt x="2115" y="924"/>
                  </a:lnTo>
                  <a:lnTo>
                    <a:pt x="2115" y="926"/>
                  </a:lnTo>
                  <a:lnTo>
                    <a:pt x="2114" y="928"/>
                  </a:lnTo>
                  <a:lnTo>
                    <a:pt x="2112" y="932"/>
                  </a:lnTo>
                  <a:lnTo>
                    <a:pt x="2112" y="934"/>
                  </a:lnTo>
                  <a:lnTo>
                    <a:pt x="2112" y="937"/>
                  </a:lnTo>
                  <a:lnTo>
                    <a:pt x="2111" y="938"/>
                  </a:lnTo>
                  <a:lnTo>
                    <a:pt x="2111" y="942"/>
                  </a:lnTo>
                  <a:lnTo>
                    <a:pt x="2109" y="946"/>
                  </a:lnTo>
                  <a:lnTo>
                    <a:pt x="2109" y="950"/>
                  </a:lnTo>
                  <a:lnTo>
                    <a:pt x="2108" y="951"/>
                  </a:lnTo>
                  <a:lnTo>
                    <a:pt x="2108" y="952"/>
                  </a:lnTo>
                  <a:lnTo>
                    <a:pt x="2108" y="954"/>
                  </a:lnTo>
                  <a:lnTo>
                    <a:pt x="2111" y="955"/>
                  </a:lnTo>
                  <a:lnTo>
                    <a:pt x="2112" y="956"/>
                  </a:lnTo>
                  <a:lnTo>
                    <a:pt x="2112" y="958"/>
                  </a:lnTo>
                  <a:lnTo>
                    <a:pt x="2114" y="959"/>
                  </a:lnTo>
                  <a:lnTo>
                    <a:pt x="2114" y="962"/>
                  </a:lnTo>
                  <a:lnTo>
                    <a:pt x="2112" y="963"/>
                  </a:lnTo>
                  <a:lnTo>
                    <a:pt x="2114" y="964"/>
                  </a:lnTo>
                  <a:lnTo>
                    <a:pt x="2115" y="967"/>
                  </a:lnTo>
                  <a:lnTo>
                    <a:pt x="2116" y="968"/>
                  </a:lnTo>
                  <a:lnTo>
                    <a:pt x="2118" y="970"/>
                  </a:lnTo>
                  <a:lnTo>
                    <a:pt x="2119" y="971"/>
                  </a:lnTo>
                  <a:lnTo>
                    <a:pt x="2122" y="971"/>
                  </a:lnTo>
                  <a:lnTo>
                    <a:pt x="2118" y="973"/>
                  </a:lnTo>
                  <a:lnTo>
                    <a:pt x="2116" y="973"/>
                  </a:lnTo>
                  <a:lnTo>
                    <a:pt x="2115" y="975"/>
                  </a:lnTo>
                  <a:lnTo>
                    <a:pt x="2114" y="976"/>
                  </a:lnTo>
                  <a:lnTo>
                    <a:pt x="2112" y="977"/>
                  </a:lnTo>
                  <a:lnTo>
                    <a:pt x="2112" y="979"/>
                  </a:lnTo>
                  <a:lnTo>
                    <a:pt x="2112" y="981"/>
                  </a:lnTo>
                  <a:lnTo>
                    <a:pt x="2112" y="983"/>
                  </a:lnTo>
                  <a:lnTo>
                    <a:pt x="2112" y="984"/>
                  </a:lnTo>
                  <a:lnTo>
                    <a:pt x="2112" y="987"/>
                  </a:lnTo>
                  <a:lnTo>
                    <a:pt x="2112" y="988"/>
                  </a:lnTo>
                  <a:lnTo>
                    <a:pt x="2111" y="989"/>
                  </a:lnTo>
                  <a:lnTo>
                    <a:pt x="2111" y="992"/>
                  </a:lnTo>
                  <a:lnTo>
                    <a:pt x="2111" y="993"/>
                  </a:lnTo>
                  <a:lnTo>
                    <a:pt x="2111" y="996"/>
                  </a:lnTo>
                  <a:lnTo>
                    <a:pt x="2111" y="997"/>
                  </a:lnTo>
                  <a:lnTo>
                    <a:pt x="2109" y="998"/>
                  </a:lnTo>
                  <a:lnTo>
                    <a:pt x="2109" y="1001"/>
                  </a:lnTo>
                  <a:lnTo>
                    <a:pt x="2109" y="1002"/>
                  </a:lnTo>
                  <a:lnTo>
                    <a:pt x="2109" y="1004"/>
                  </a:lnTo>
                  <a:lnTo>
                    <a:pt x="2109" y="1006"/>
                  </a:lnTo>
                  <a:lnTo>
                    <a:pt x="2109" y="1008"/>
                  </a:lnTo>
                  <a:lnTo>
                    <a:pt x="2108" y="1011"/>
                  </a:lnTo>
                  <a:lnTo>
                    <a:pt x="2111" y="1013"/>
                  </a:lnTo>
                  <a:lnTo>
                    <a:pt x="2112" y="1017"/>
                  </a:lnTo>
                  <a:lnTo>
                    <a:pt x="2111" y="1019"/>
                  </a:lnTo>
                  <a:lnTo>
                    <a:pt x="2109" y="1021"/>
                  </a:lnTo>
                  <a:lnTo>
                    <a:pt x="2109" y="1022"/>
                  </a:lnTo>
                  <a:lnTo>
                    <a:pt x="2109" y="1023"/>
                  </a:lnTo>
                  <a:lnTo>
                    <a:pt x="2109" y="1026"/>
                  </a:lnTo>
                  <a:lnTo>
                    <a:pt x="2108" y="1027"/>
                  </a:lnTo>
                  <a:lnTo>
                    <a:pt x="2108" y="1030"/>
                  </a:lnTo>
                  <a:lnTo>
                    <a:pt x="2108" y="1031"/>
                  </a:lnTo>
                  <a:lnTo>
                    <a:pt x="2106" y="1032"/>
                  </a:lnTo>
                  <a:lnTo>
                    <a:pt x="2106" y="1034"/>
                  </a:lnTo>
                  <a:lnTo>
                    <a:pt x="2106" y="1036"/>
                  </a:lnTo>
                  <a:lnTo>
                    <a:pt x="2105" y="1038"/>
                  </a:lnTo>
                  <a:lnTo>
                    <a:pt x="2105" y="1040"/>
                  </a:lnTo>
                  <a:lnTo>
                    <a:pt x="2105" y="1042"/>
                  </a:lnTo>
                  <a:lnTo>
                    <a:pt x="2105" y="1043"/>
                  </a:lnTo>
                  <a:lnTo>
                    <a:pt x="2105" y="1046"/>
                  </a:lnTo>
                  <a:lnTo>
                    <a:pt x="2105" y="1047"/>
                  </a:lnTo>
                  <a:lnTo>
                    <a:pt x="2105" y="1048"/>
                  </a:lnTo>
                  <a:lnTo>
                    <a:pt x="2104" y="1049"/>
                  </a:lnTo>
                  <a:lnTo>
                    <a:pt x="2104" y="1052"/>
                  </a:lnTo>
                  <a:lnTo>
                    <a:pt x="2104" y="1053"/>
                  </a:lnTo>
                  <a:lnTo>
                    <a:pt x="2104" y="1056"/>
                  </a:lnTo>
                  <a:lnTo>
                    <a:pt x="2104" y="1057"/>
                  </a:lnTo>
                  <a:lnTo>
                    <a:pt x="2101" y="1059"/>
                  </a:lnTo>
                  <a:lnTo>
                    <a:pt x="2099" y="1059"/>
                  </a:lnTo>
                  <a:lnTo>
                    <a:pt x="2098" y="1060"/>
                  </a:lnTo>
                  <a:lnTo>
                    <a:pt x="2092" y="1060"/>
                  </a:lnTo>
                  <a:lnTo>
                    <a:pt x="2091" y="1059"/>
                  </a:lnTo>
                  <a:lnTo>
                    <a:pt x="2088" y="1059"/>
                  </a:lnTo>
                  <a:lnTo>
                    <a:pt x="2085" y="1059"/>
                  </a:lnTo>
                  <a:lnTo>
                    <a:pt x="2084" y="1057"/>
                  </a:lnTo>
                  <a:lnTo>
                    <a:pt x="2084" y="1056"/>
                  </a:lnTo>
                  <a:lnTo>
                    <a:pt x="2084" y="1055"/>
                  </a:lnTo>
                  <a:lnTo>
                    <a:pt x="2082" y="1053"/>
                  </a:lnTo>
                  <a:lnTo>
                    <a:pt x="2080" y="1052"/>
                  </a:lnTo>
                  <a:lnTo>
                    <a:pt x="2078" y="1051"/>
                  </a:lnTo>
                  <a:lnTo>
                    <a:pt x="2075" y="1051"/>
                  </a:lnTo>
                  <a:lnTo>
                    <a:pt x="2074" y="1051"/>
                  </a:lnTo>
                  <a:lnTo>
                    <a:pt x="2073" y="1049"/>
                  </a:lnTo>
                  <a:lnTo>
                    <a:pt x="2070" y="1049"/>
                  </a:lnTo>
                  <a:lnTo>
                    <a:pt x="2068" y="1048"/>
                  </a:lnTo>
                  <a:lnTo>
                    <a:pt x="2067" y="1048"/>
                  </a:lnTo>
                  <a:lnTo>
                    <a:pt x="2064" y="1047"/>
                  </a:lnTo>
                  <a:lnTo>
                    <a:pt x="2063" y="1047"/>
                  </a:lnTo>
                  <a:lnTo>
                    <a:pt x="2060" y="1047"/>
                  </a:lnTo>
                  <a:lnTo>
                    <a:pt x="2058" y="1047"/>
                  </a:lnTo>
                  <a:lnTo>
                    <a:pt x="2057" y="1048"/>
                  </a:lnTo>
                  <a:lnTo>
                    <a:pt x="2056" y="1049"/>
                  </a:lnTo>
                  <a:lnTo>
                    <a:pt x="2056" y="1051"/>
                  </a:lnTo>
                  <a:lnTo>
                    <a:pt x="2056" y="1053"/>
                  </a:lnTo>
                  <a:lnTo>
                    <a:pt x="2057" y="1055"/>
                  </a:lnTo>
                  <a:lnTo>
                    <a:pt x="2057" y="1056"/>
                  </a:lnTo>
                  <a:lnTo>
                    <a:pt x="2057" y="1059"/>
                  </a:lnTo>
                  <a:lnTo>
                    <a:pt x="2057" y="1060"/>
                  </a:lnTo>
                  <a:lnTo>
                    <a:pt x="2057" y="1061"/>
                  </a:lnTo>
                  <a:lnTo>
                    <a:pt x="2057" y="1063"/>
                  </a:lnTo>
                  <a:lnTo>
                    <a:pt x="2054" y="1065"/>
                  </a:lnTo>
                  <a:lnTo>
                    <a:pt x="2053" y="1066"/>
                  </a:lnTo>
                  <a:lnTo>
                    <a:pt x="2051" y="1068"/>
                  </a:lnTo>
                  <a:lnTo>
                    <a:pt x="2050" y="1069"/>
                  </a:lnTo>
                  <a:lnTo>
                    <a:pt x="2048" y="1070"/>
                  </a:lnTo>
                  <a:lnTo>
                    <a:pt x="2047" y="1070"/>
                  </a:lnTo>
                  <a:lnTo>
                    <a:pt x="2044" y="1072"/>
                  </a:lnTo>
                  <a:lnTo>
                    <a:pt x="2043" y="1070"/>
                  </a:lnTo>
                  <a:lnTo>
                    <a:pt x="2040" y="1069"/>
                  </a:lnTo>
                  <a:lnTo>
                    <a:pt x="2039" y="1069"/>
                  </a:lnTo>
                  <a:lnTo>
                    <a:pt x="2033" y="1069"/>
                  </a:lnTo>
                  <a:lnTo>
                    <a:pt x="2034" y="1065"/>
                  </a:lnTo>
                  <a:lnTo>
                    <a:pt x="2029" y="1068"/>
                  </a:lnTo>
                  <a:lnTo>
                    <a:pt x="2026" y="1065"/>
                  </a:lnTo>
                  <a:lnTo>
                    <a:pt x="2023" y="1065"/>
                  </a:lnTo>
                  <a:lnTo>
                    <a:pt x="2022" y="1065"/>
                  </a:lnTo>
                  <a:lnTo>
                    <a:pt x="2019" y="1065"/>
                  </a:lnTo>
                  <a:lnTo>
                    <a:pt x="2016" y="1065"/>
                  </a:lnTo>
                  <a:lnTo>
                    <a:pt x="2015" y="1065"/>
                  </a:lnTo>
                  <a:lnTo>
                    <a:pt x="2012" y="1065"/>
                  </a:lnTo>
                  <a:lnTo>
                    <a:pt x="2010" y="1064"/>
                  </a:lnTo>
                  <a:lnTo>
                    <a:pt x="2007" y="1064"/>
                  </a:lnTo>
                  <a:lnTo>
                    <a:pt x="2006" y="1064"/>
                  </a:lnTo>
                  <a:lnTo>
                    <a:pt x="2003" y="1064"/>
                  </a:lnTo>
                  <a:lnTo>
                    <a:pt x="2002" y="1064"/>
                  </a:lnTo>
                  <a:lnTo>
                    <a:pt x="1999" y="1064"/>
                  </a:lnTo>
                  <a:lnTo>
                    <a:pt x="1998" y="1064"/>
                  </a:lnTo>
                  <a:lnTo>
                    <a:pt x="1995" y="1064"/>
                  </a:lnTo>
                  <a:lnTo>
                    <a:pt x="1993" y="1064"/>
                  </a:lnTo>
                  <a:lnTo>
                    <a:pt x="1991" y="1064"/>
                  </a:lnTo>
                  <a:lnTo>
                    <a:pt x="1989" y="1064"/>
                  </a:lnTo>
                  <a:lnTo>
                    <a:pt x="1986" y="1064"/>
                  </a:lnTo>
                  <a:lnTo>
                    <a:pt x="1983" y="1064"/>
                  </a:lnTo>
                  <a:lnTo>
                    <a:pt x="1982" y="1064"/>
                  </a:lnTo>
                  <a:lnTo>
                    <a:pt x="1979" y="1063"/>
                  </a:lnTo>
                  <a:lnTo>
                    <a:pt x="1978" y="1063"/>
                  </a:lnTo>
                  <a:lnTo>
                    <a:pt x="1975" y="1063"/>
                  </a:lnTo>
                  <a:lnTo>
                    <a:pt x="1974" y="1063"/>
                  </a:lnTo>
                  <a:lnTo>
                    <a:pt x="1971" y="1063"/>
                  </a:lnTo>
                  <a:lnTo>
                    <a:pt x="1969" y="1063"/>
                  </a:lnTo>
                  <a:lnTo>
                    <a:pt x="1966" y="1063"/>
                  </a:lnTo>
                  <a:lnTo>
                    <a:pt x="1965" y="1063"/>
                  </a:lnTo>
                  <a:lnTo>
                    <a:pt x="1962" y="1065"/>
                  </a:lnTo>
                  <a:lnTo>
                    <a:pt x="1961" y="1064"/>
                  </a:lnTo>
                  <a:lnTo>
                    <a:pt x="1955" y="1064"/>
                  </a:lnTo>
                  <a:lnTo>
                    <a:pt x="1955" y="1065"/>
                  </a:lnTo>
                  <a:lnTo>
                    <a:pt x="1955" y="1068"/>
                  </a:lnTo>
                  <a:lnTo>
                    <a:pt x="1955" y="1069"/>
                  </a:lnTo>
                  <a:lnTo>
                    <a:pt x="1955" y="1070"/>
                  </a:lnTo>
                  <a:lnTo>
                    <a:pt x="1952" y="1072"/>
                  </a:lnTo>
                  <a:lnTo>
                    <a:pt x="1951" y="1072"/>
                  </a:lnTo>
                  <a:lnTo>
                    <a:pt x="1948" y="1072"/>
                  </a:lnTo>
                  <a:lnTo>
                    <a:pt x="1947" y="1073"/>
                  </a:lnTo>
                  <a:lnTo>
                    <a:pt x="1947" y="1074"/>
                  </a:lnTo>
                  <a:lnTo>
                    <a:pt x="1945" y="1076"/>
                  </a:lnTo>
                  <a:lnTo>
                    <a:pt x="1944" y="1078"/>
                  </a:lnTo>
                  <a:lnTo>
                    <a:pt x="1942" y="1081"/>
                  </a:lnTo>
                  <a:lnTo>
                    <a:pt x="1940" y="1084"/>
                  </a:lnTo>
                  <a:lnTo>
                    <a:pt x="1940" y="1085"/>
                  </a:lnTo>
                  <a:lnTo>
                    <a:pt x="1938" y="1086"/>
                  </a:lnTo>
                  <a:lnTo>
                    <a:pt x="1937" y="1086"/>
                  </a:lnTo>
                  <a:lnTo>
                    <a:pt x="1930" y="1089"/>
                  </a:lnTo>
                  <a:lnTo>
                    <a:pt x="1927" y="1084"/>
                  </a:lnTo>
                  <a:lnTo>
                    <a:pt x="1923" y="1080"/>
                  </a:lnTo>
                  <a:lnTo>
                    <a:pt x="1918" y="1080"/>
                  </a:lnTo>
                  <a:lnTo>
                    <a:pt x="1916" y="1080"/>
                  </a:lnTo>
                  <a:lnTo>
                    <a:pt x="1914" y="1078"/>
                  </a:lnTo>
                  <a:lnTo>
                    <a:pt x="1913" y="1078"/>
                  </a:lnTo>
                  <a:lnTo>
                    <a:pt x="1910" y="1078"/>
                  </a:lnTo>
                  <a:lnTo>
                    <a:pt x="1909" y="1080"/>
                  </a:lnTo>
                  <a:lnTo>
                    <a:pt x="1906" y="1081"/>
                  </a:lnTo>
                  <a:lnTo>
                    <a:pt x="1904" y="1081"/>
                  </a:lnTo>
                  <a:lnTo>
                    <a:pt x="1903" y="1081"/>
                  </a:lnTo>
                  <a:lnTo>
                    <a:pt x="1899" y="1080"/>
                  </a:lnTo>
                  <a:lnTo>
                    <a:pt x="1900" y="1077"/>
                  </a:lnTo>
                  <a:lnTo>
                    <a:pt x="1901" y="1073"/>
                  </a:lnTo>
                  <a:lnTo>
                    <a:pt x="1896" y="1073"/>
                  </a:lnTo>
                  <a:lnTo>
                    <a:pt x="1893" y="1076"/>
                  </a:lnTo>
                  <a:lnTo>
                    <a:pt x="1890" y="1077"/>
                  </a:lnTo>
                  <a:lnTo>
                    <a:pt x="1889" y="1078"/>
                  </a:lnTo>
                  <a:lnTo>
                    <a:pt x="1887" y="1080"/>
                  </a:lnTo>
                  <a:lnTo>
                    <a:pt x="1886" y="1080"/>
                  </a:lnTo>
                  <a:lnTo>
                    <a:pt x="1884" y="1081"/>
                  </a:lnTo>
                  <a:lnTo>
                    <a:pt x="1883" y="1082"/>
                  </a:lnTo>
                  <a:lnTo>
                    <a:pt x="1880" y="1084"/>
                  </a:lnTo>
                  <a:lnTo>
                    <a:pt x="1879" y="1085"/>
                  </a:lnTo>
                  <a:lnTo>
                    <a:pt x="1877" y="1085"/>
                  </a:lnTo>
                  <a:lnTo>
                    <a:pt x="1876" y="1086"/>
                  </a:lnTo>
                  <a:lnTo>
                    <a:pt x="1875" y="1087"/>
                  </a:lnTo>
                  <a:lnTo>
                    <a:pt x="1873" y="1089"/>
                  </a:lnTo>
                  <a:lnTo>
                    <a:pt x="1872" y="1090"/>
                  </a:lnTo>
                  <a:lnTo>
                    <a:pt x="1870" y="1090"/>
                  </a:lnTo>
                  <a:lnTo>
                    <a:pt x="1868" y="1091"/>
                  </a:lnTo>
                  <a:lnTo>
                    <a:pt x="1866" y="1093"/>
                  </a:lnTo>
                  <a:lnTo>
                    <a:pt x="1865" y="1094"/>
                  </a:lnTo>
                  <a:lnTo>
                    <a:pt x="1863" y="1095"/>
                  </a:lnTo>
                  <a:lnTo>
                    <a:pt x="1862" y="1097"/>
                  </a:lnTo>
                  <a:lnTo>
                    <a:pt x="1859" y="1098"/>
                  </a:lnTo>
                  <a:lnTo>
                    <a:pt x="1858" y="1098"/>
                  </a:lnTo>
                  <a:lnTo>
                    <a:pt x="1856" y="1099"/>
                  </a:lnTo>
                  <a:lnTo>
                    <a:pt x="1855" y="1101"/>
                  </a:lnTo>
                  <a:lnTo>
                    <a:pt x="1853" y="1102"/>
                  </a:lnTo>
                  <a:lnTo>
                    <a:pt x="1851" y="1103"/>
                  </a:lnTo>
                  <a:lnTo>
                    <a:pt x="1849" y="1104"/>
                  </a:lnTo>
                  <a:lnTo>
                    <a:pt x="1848" y="1104"/>
                  </a:lnTo>
                  <a:lnTo>
                    <a:pt x="1846" y="1106"/>
                  </a:lnTo>
                  <a:lnTo>
                    <a:pt x="1845" y="1107"/>
                  </a:lnTo>
                  <a:lnTo>
                    <a:pt x="1843" y="1108"/>
                  </a:lnTo>
                  <a:lnTo>
                    <a:pt x="1841" y="1110"/>
                  </a:lnTo>
                  <a:lnTo>
                    <a:pt x="1839" y="1110"/>
                  </a:lnTo>
                  <a:lnTo>
                    <a:pt x="1838" y="1111"/>
                  </a:lnTo>
                  <a:lnTo>
                    <a:pt x="1835" y="1114"/>
                  </a:lnTo>
                  <a:lnTo>
                    <a:pt x="1832" y="1114"/>
                  </a:lnTo>
                  <a:lnTo>
                    <a:pt x="1829" y="1114"/>
                  </a:lnTo>
                  <a:lnTo>
                    <a:pt x="1826" y="1114"/>
                  </a:lnTo>
                  <a:lnTo>
                    <a:pt x="1825" y="1115"/>
                  </a:lnTo>
                  <a:lnTo>
                    <a:pt x="1822" y="1115"/>
                  </a:lnTo>
                  <a:lnTo>
                    <a:pt x="1819" y="1115"/>
                  </a:lnTo>
                  <a:lnTo>
                    <a:pt x="1818" y="1115"/>
                  </a:lnTo>
                  <a:lnTo>
                    <a:pt x="1815" y="1115"/>
                  </a:lnTo>
                  <a:lnTo>
                    <a:pt x="1814" y="1115"/>
                  </a:lnTo>
                  <a:lnTo>
                    <a:pt x="1811" y="1115"/>
                  </a:lnTo>
                  <a:lnTo>
                    <a:pt x="1810" y="1115"/>
                  </a:lnTo>
                  <a:lnTo>
                    <a:pt x="1808" y="1115"/>
                  </a:lnTo>
                  <a:lnTo>
                    <a:pt x="1801" y="1115"/>
                  </a:lnTo>
                  <a:lnTo>
                    <a:pt x="1797" y="1116"/>
                  </a:lnTo>
                  <a:lnTo>
                    <a:pt x="1795" y="1118"/>
                  </a:lnTo>
                  <a:lnTo>
                    <a:pt x="1794" y="1119"/>
                  </a:lnTo>
                  <a:lnTo>
                    <a:pt x="1793" y="1119"/>
                  </a:lnTo>
                  <a:lnTo>
                    <a:pt x="1791" y="1120"/>
                  </a:lnTo>
                  <a:lnTo>
                    <a:pt x="1788" y="1120"/>
                  </a:lnTo>
                  <a:lnTo>
                    <a:pt x="1787" y="1122"/>
                  </a:lnTo>
                  <a:lnTo>
                    <a:pt x="1785" y="1123"/>
                  </a:lnTo>
                  <a:lnTo>
                    <a:pt x="1784" y="1124"/>
                  </a:lnTo>
                  <a:lnTo>
                    <a:pt x="1783" y="1124"/>
                  </a:lnTo>
                  <a:lnTo>
                    <a:pt x="1781" y="1125"/>
                  </a:lnTo>
                  <a:lnTo>
                    <a:pt x="1778" y="1125"/>
                  </a:lnTo>
                  <a:lnTo>
                    <a:pt x="1777" y="1127"/>
                  </a:lnTo>
                  <a:lnTo>
                    <a:pt x="1776" y="1128"/>
                  </a:lnTo>
                  <a:lnTo>
                    <a:pt x="1774" y="1129"/>
                  </a:lnTo>
                  <a:lnTo>
                    <a:pt x="1771" y="1133"/>
                  </a:lnTo>
                  <a:lnTo>
                    <a:pt x="1769" y="1131"/>
                  </a:lnTo>
                  <a:lnTo>
                    <a:pt x="1767" y="1131"/>
                  </a:lnTo>
                  <a:lnTo>
                    <a:pt x="1763" y="1128"/>
                  </a:lnTo>
                  <a:lnTo>
                    <a:pt x="1761" y="1131"/>
                  </a:lnTo>
                  <a:lnTo>
                    <a:pt x="1760" y="1131"/>
                  </a:lnTo>
                  <a:lnTo>
                    <a:pt x="1757" y="1131"/>
                  </a:lnTo>
                  <a:lnTo>
                    <a:pt x="1756" y="1131"/>
                  </a:lnTo>
                  <a:lnTo>
                    <a:pt x="1753" y="1131"/>
                  </a:lnTo>
                  <a:lnTo>
                    <a:pt x="1752" y="1131"/>
                  </a:lnTo>
                  <a:lnTo>
                    <a:pt x="1749" y="1131"/>
                  </a:lnTo>
                  <a:lnTo>
                    <a:pt x="1747" y="1131"/>
                  </a:lnTo>
                  <a:lnTo>
                    <a:pt x="1744" y="1131"/>
                  </a:lnTo>
                  <a:lnTo>
                    <a:pt x="1743" y="1131"/>
                  </a:lnTo>
                  <a:lnTo>
                    <a:pt x="1742" y="1131"/>
                  </a:lnTo>
                  <a:lnTo>
                    <a:pt x="1739" y="1129"/>
                  </a:lnTo>
                  <a:lnTo>
                    <a:pt x="1737" y="1129"/>
                  </a:lnTo>
                  <a:lnTo>
                    <a:pt x="1736" y="1129"/>
                  </a:lnTo>
                  <a:lnTo>
                    <a:pt x="1733" y="1129"/>
                  </a:lnTo>
                  <a:lnTo>
                    <a:pt x="1732" y="1129"/>
                  </a:lnTo>
                  <a:lnTo>
                    <a:pt x="1729" y="1128"/>
                  </a:lnTo>
                  <a:lnTo>
                    <a:pt x="1728" y="1128"/>
                  </a:lnTo>
                  <a:lnTo>
                    <a:pt x="1725" y="1128"/>
                  </a:lnTo>
                  <a:lnTo>
                    <a:pt x="1723" y="1128"/>
                  </a:lnTo>
                  <a:lnTo>
                    <a:pt x="1722" y="1128"/>
                  </a:lnTo>
                  <a:lnTo>
                    <a:pt x="1719" y="1128"/>
                  </a:lnTo>
                  <a:lnTo>
                    <a:pt x="1716" y="1128"/>
                  </a:lnTo>
                  <a:lnTo>
                    <a:pt x="1715" y="1127"/>
                  </a:lnTo>
                  <a:lnTo>
                    <a:pt x="1712" y="1125"/>
                  </a:lnTo>
                  <a:lnTo>
                    <a:pt x="1712" y="1124"/>
                  </a:lnTo>
                  <a:lnTo>
                    <a:pt x="1712" y="1122"/>
                  </a:lnTo>
                  <a:lnTo>
                    <a:pt x="1712" y="1120"/>
                  </a:lnTo>
                  <a:lnTo>
                    <a:pt x="1713" y="1119"/>
                  </a:lnTo>
                  <a:lnTo>
                    <a:pt x="1713" y="1118"/>
                  </a:lnTo>
                  <a:lnTo>
                    <a:pt x="1716" y="1116"/>
                  </a:lnTo>
                  <a:lnTo>
                    <a:pt x="1718" y="1115"/>
                  </a:lnTo>
                  <a:lnTo>
                    <a:pt x="1719" y="1115"/>
                  </a:lnTo>
                  <a:lnTo>
                    <a:pt x="1720" y="1114"/>
                  </a:lnTo>
                  <a:lnTo>
                    <a:pt x="1723" y="1112"/>
                  </a:lnTo>
                  <a:lnTo>
                    <a:pt x="1723" y="1111"/>
                  </a:lnTo>
                  <a:lnTo>
                    <a:pt x="1723" y="1110"/>
                  </a:lnTo>
                  <a:lnTo>
                    <a:pt x="1723" y="1108"/>
                  </a:lnTo>
                  <a:lnTo>
                    <a:pt x="1722" y="1106"/>
                  </a:lnTo>
                  <a:lnTo>
                    <a:pt x="1722" y="1104"/>
                  </a:lnTo>
                  <a:lnTo>
                    <a:pt x="1720" y="1103"/>
                  </a:lnTo>
                  <a:lnTo>
                    <a:pt x="1720" y="1101"/>
                  </a:lnTo>
                  <a:lnTo>
                    <a:pt x="1720" y="1099"/>
                  </a:lnTo>
                  <a:lnTo>
                    <a:pt x="1719" y="1098"/>
                  </a:lnTo>
                  <a:lnTo>
                    <a:pt x="1719" y="1095"/>
                  </a:lnTo>
                  <a:lnTo>
                    <a:pt x="1718" y="1094"/>
                  </a:lnTo>
                  <a:lnTo>
                    <a:pt x="1718" y="1093"/>
                  </a:lnTo>
                  <a:lnTo>
                    <a:pt x="1716" y="1090"/>
                  </a:lnTo>
                  <a:lnTo>
                    <a:pt x="1716" y="1089"/>
                  </a:lnTo>
                  <a:lnTo>
                    <a:pt x="1715" y="1087"/>
                  </a:lnTo>
                  <a:lnTo>
                    <a:pt x="1713" y="1085"/>
                  </a:lnTo>
                  <a:lnTo>
                    <a:pt x="1712" y="1085"/>
                  </a:lnTo>
                  <a:lnTo>
                    <a:pt x="1711" y="1081"/>
                  </a:lnTo>
                  <a:lnTo>
                    <a:pt x="1706" y="1084"/>
                  </a:lnTo>
                  <a:lnTo>
                    <a:pt x="1705" y="1085"/>
                  </a:lnTo>
                  <a:lnTo>
                    <a:pt x="1703" y="1087"/>
                  </a:lnTo>
                  <a:lnTo>
                    <a:pt x="1699" y="1087"/>
                  </a:lnTo>
                  <a:lnTo>
                    <a:pt x="1698" y="1087"/>
                  </a:lnTo>
                  <a:lnTo>
                    <a:pt x="1695" y="1089"/>
                  </a:lnTo>
                  <a:lnTo>
                    <a:pt x="1694" y="1090"/>
                  </a:lnTo>
                  <a:lnTo>
                    <a:pt x="1692" y="1091"/>
                  </a:lnTo>
                  <a:lnTo>
                    <a:pt x="1689" y="1091"/>
                  </a:lnTo>
                  <a:lnTo>
                    <a:pt x="1688" y="1093"/>
                  </a:lnTo>
                  <a:lnTo>
                    <a:pt x="1687" y="1094"/>
                  </a:lnTo>
                  <a:lnTo>
                    <a:pt x="1685" y="1095"/>
                  </a:lnTo>
                  <a:lnTo>
                    <a:pt x="1682" y="1095"/>
                  </a:lnTo>
                  <a:lnTo>
                    <a:pt x="1678" y="1099"/>
                  </a:lnTo>
                  <a:lnTo>
                    <a:pt x="1674" y="1097"/>
                  </a:lnTo>
                  <a:lnTo>
                    <a:pt x="1674" y="1095"/>
                  </a:lnTo>
                  <a:lnTo>
                    <a:pt x="1674" y="1094"/>
                  </a:lnTo>
                  <a:lnTo>
                    <a:pt x="1674" y="1093"/>
                  </a:lnTo>
                  <a:lnTo>
                    <a:pt x="1674" y="1090"/>
                  </a:lnTo>
                  <a:lnTo>
                    <a:pt x="1674" y="1089"/>
                  </a:lnTo>
                  <a:lnTo>
                    <a:pt x="1672" y="1087"/>
                  </a:lnTo>
                  <a:lnTo>
                    <a:pt x="1670" y="1087"/>
                  </a:lnTo>
                  <a:lnTo>
                    <a:pt x="1668" y="1087"/>
                  </a:lnTo>
                  <a:lnTo>
                    <a:pt x="1665" y="1087"/>
                  </a:lnTo>
                  <a:lnTo>
                    <a:pt x="1664" y="1087"/>
                  </a:lnTo>
                  <a:lnTo>
                    <a:pt x="1661" y="1086"/>
                  </a:lnTo>
                  <a:lnTo>
                    <a:pt x="1657" y="1086"/>
                  </a:lnTo>
                  <a:lnTo>
                    <a:pt x="1655" y="1086"/>
                  </a:lnTo>
                  <a:lnTo>
                    <a:pt x="1653" y="1086"/>
                  </a:lnTo>
                  <a:lnTo>
                    <a:pt x="1651" y="1086"/>
                  </a:lnTo>
                  <a:lnTo>
                    <a:pt x="1648" y="1086"/>
                  </a:lnTo>
                  <a:lnTo>
                    <a:pt x="1647" y="1085"/>
                  </a:lnTo>
                  <a:lnTo>
                    <a:pt x="1644" y="1085"/>
                  </a:lnTo>
                  <a:lnTo>
                    <a:pt x="1643" y="1085"/>
                  </a:lnTo>
                  <a:lnTo>
                    <a:pt x="1643" y="1084"/>
                  </a:lnTo>
                  <a:lnTo>
                    <a:pt x="1643" y="1081"/>
                  </a:lnTo>
                  <a:lnTo>
                    <a:pt x="1643" y="1080"/>
                  </a:lnTo>
                  <a:lnTo>
                    <a:pt x="1643" y="1078"/>
                  </a:lnTo>
                  <a:lnTo>
                    <a:pt x="1643" y="1077"/>
                  </a:lnTo>
                  <a:lnTo>
                    <a:pt x="1643" y="1074"/>
                  </a:lnTo>
                  <a:lnTo>
                    <a:pt x="1643" y="1073"/>
                  </a:lnTo>
                  <a:lnTo>
                    <a:pt x="1643" y="1072"/>
                  </a:lnTo>
                  <a:lnTo>
                    <a:pt x="1643" y="1069"/>
                  </a:lnTo>
                  <a:lnTo>
                    <a:pt x="1643" y="1068"/>
                  </a:lnTo>
                  <a:lnTo>
                    <a:pt x="1643" y="1066"/>
                  </a:lnTo>
                  <a:lnTo>
                    <a:pt x="1641" y="1064"/>
                  </a:lnTo>
                  <a:lnTo>
                    <a:pt x="1640" y="1064"/>
                  </a:lnTo>
                  <a:lnTo>
                    <a:pt x="1637" y="1064"/>
                  </a:lnTo>
                  <a:lnTo>
                    <a:pt x="1636" y="1064"/>
                  </a:lnTo>
                  <a:lnTo>
                    <a:pt x="1634" y="1064"/>
                  </a:lnTo>
                  <a:lnTo>
                    <a:pt x="1631" y="1063"/>
                  </a:lnTo>
                  <a:lnTo>
                    <a:pt x="1630" y="1063"/>
                  </a:lnTo>
                  <a:lnTo>
                    <a:pt x="1627" y="1063"/>
                  </a:lnTo>
                  <a:lnTo>
                    <a:pt x="1626" y="1063"/>
                  </a:lnTo>
                  <a:lnTo>
                    <a:pt x="1623" y="1063"/>
                  </a:lnTo>
                  <a:lnTo>
                    <a:pt x="1621" y="1061"/>
                  </a:lnTo>
                  <a:lnTo>
                    <a:pt x="1620" y="1061"/>
                  </a:lnTo>
                  <a:lnTo>
                    <a:pt x="1617" y="1061"/>
                  </a:lnTo>
                  <a:lnTo>
                    <a:pt x="1616" y="1063"/>
                  </a:lnTo>
                  <a:lnTo>
                    <a:pt x="1614" y="1064"/>
                  </a:lnTo>
                  <a:lnTo>
                    <a:pt x="1614" y="1065"/>
                  </a:lnTo>
                  <a:lnTo>
                    <a:pt x="1614" y="1068"/>
                  </a:lnTo>
                  <a:lnTo>
                    <a:pt x="1613" y="1069"/>
                  </a:lnTo>
                  <a:lnTo>
                    <a:pt x="1610" y="1069"/>
                  </a:lnTo>
                  <a:lnTo>
                    <a:pt x="1609" y="1069"/>
                  </a:lnTo>
                  <a:lnTo>
                    <a:pt x="1607" y="1069"/>
                  </a:lnTo>
                  <a:lnTo>
                    <a:pt x="1605" y="1069"/>
                  </a:lnTo>
                  <a:lnTo>
                    <a:pt x="1603" y="1069"/>
                  </a:lnTo>
                  <a:lnTo>
                    <a:pt x="1600" y="1069"/>
                  </a:lnTo>
                  <a:lnTo>
                    <a:pt x="1599" y="1069"/>
                  </a:lnTo>
                  <a:lnTo>
                    <a:pt x="1596" y="1069"/>
                  </a:lnTo>
                  <a:lnTo>
                    <a:pt x="1595" y="1069"/>
                  </a:lnTo>
                  <a:lnTo>
                    <a:pt x="1590" y="1068"/>
                  </a:lnTo>
                  <a:lnTo>
                    <a:pt x="1590" y="1066"/>
                  </a:lnTo>
                  <a:lnTo>
                    <a:pt x="1588" y="1064"/>
                  </a:lnTo>
                  <a:lnTo>
                    <a:pt x="1586" y="1063"/>
                  </a:lnTo>
                  <a:lnTo>
                    <a:pt x="1585" y="1061"/>
                  </a:lnTo>
                  <a:lnTo>
                    <a:pt x="1583" y="1060"/>
                  </a:lnTo>
                  <a:lnTo>
                    <a:pt x="1582" y="1060"/>
                  </a:lnTo>
                  <a:lnTo>
                    <a:pt x="1580" y="1059"/>
                  </a:lnTo>
                  <a:lnTo>
                    <a:pt x="1579" y="1057"/>
                  </a:lnTo>
                  <a:lnTo>
                    <a:pt x="1578" y="1056"/>
                  </a:lnTo>
                  <a:lnTo>
                    <a:pt x="1576" y="1055"/>
                  </a:lnTo>
                  <a:lnTo>
                    <a:pt x="1575" y="1053"/>
                  </a:lnTo>
                  <a:lnTo>
                    <a:pt x="1573" y="1052"/>
                  </a:lnTo>
                  <a:lnTo>
                    <a:pt x="1572" y="1051"/>
                  </a:lnTo>
                  <a:lnTo>
                    <a:pt x="1571" y="1049"/>
                  </a:lnTo>
                  <a:lnTo>
                    <a:pt x="1569" y="1048"/>
                  </a:lnTo>
                  <a:lnTo>
                    <a:pt x="1568" y="1047"/>
                  </a:lnTo>
                  <a:lnTo>
                    <a:pt x="1566" y="1046"/>
                  </a:lnTo>
                  <a:lnTo>
                    <a:pt x="1565" y="1044"/>
                  </a:lnTo>
                  <a:lnTo>
                    <a:pt x="1564" y="1043"/>
                  </a:lnTo>
                  <a:lnTo>
                    <a:pt x="1564" y="1042"/>
                  </a:lnTo>
                  <a:lnTo>
                    <a:pt x="1561" y="1040"/>
                  </a:lnTo>
                  <a:lnTo>
                    <a:pt x="1559" y="1039"/>
                  </a:lnTo>
                  <a:lnTo>
                    <a:pt x="1558" y="1038"/>
                  </a:lnTo>
                  <a:lnTo>
                    <a:pt x="1556" y="1036"/>
                  </a:lnTo>
                  <a:lnTo>
                    <a:pt x="1555" y="1038"/>
                  </a:lnTo>
                  <a:lnTo>
                    <a:pt x="1554" y="1039"/>
                  </a:lnTo>
                  <a:lnTo>
                    <a:pt x="1554" y="1040"/>
                  </a:lnTo>
                  <a:lnTo>
                    <a:pt x="1552" y="1042"/>
                  </a:lnTo>
                  <a:lnTo>
                    <a:pt x="1549" y="1046"/>
                  </a:lnTo>
                  <a:lnTo>
                    <a:pt x="1549" y="1047"/>
                  </a:lnTo>
                  <a:lnTo>
                    <a:pt x="1548" y="104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40" name="Rectangle 216"/>
            <p:cNvSpPr>
              <a:spLocks noChangeArrowheads="1"/>
            </p:cNvSpPr>
            <p:nvPr/>
          </p:nvSpPr>
          <p:spPr bwMode="auto">
            <a:xfrm>
              <a:off x="5416778" y="2881767"/>
              <a:ext cx="441328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lubartowski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1" name="Freeform 217"/>
            <p:cNvSpPr>
              <a:spLocks/>
            </p:cNvSpPr>
            <p:nvPr/>
          </p:nvSpPr>
          <p:spPr bwMode="auto">
            <a:xfrm>
              <a:off x="6388328" y="2359479"/>
              <a:ext cx="920750" cy="962025"/>
            </a:xfrm>
            <a:custGeom>
              <a:avLst/>
              <a:gdLst/>
              <a:ahLst/>
              <a:cxnLst>
                <a:cxn ang="0">
                  <a:pos x="157" y="1506"/>
                </a:cxn>
                <a:cxn ang="0">
                  <a:pos x="106" y="1494"/>
                </a:cxn>
                <a:cxn ang="0">
                  <a:pos x="54" y="1420"/>
                </a:cxn>
                <a:cxn ang="0">
                  <a:pos x="31" y="1346"/>
                </a:cxn>
                <a:cxn ang="0">
                  <a:pos x="51" y="1263"/>
                </a:cxn>
                <a:cxn ang="0">
                  <a:pos x="75" y="1204"/>
                </a:cxn>
                <a:cxn ang="0">
                  <a:pos x="227" y="1181"/>
                </a:cxn>
                <a:cxn ang="0">
                  <a:pos x="353" y="1115"/>
                </a:cxn>
                <a:cxn ang="0">
                  <a:pos x="382" y="1013"/>
                </a:cxn>
                <a:cxn ang="0">
                  <a:pos x="301" y="943"/>
                </a:cxn>
                <a:cxn ang="0">
                  <a:pos x="222" y="844"/>
                </a:cxn>
                <a:cxn ang="0">
                  <a:pos x="256" y="774"/>
                </a:cxn>
                <a:cxn ang="0">
                  <a:pos x="290" y="683"/>
                </a:cxn>
                <a:cxn ang="0">
                  <a:pos x="394" y="611"/>
                </a:cxn>
                <a:cxn ang="0">
                  <a:pos x="455" y="638"/>
                </a:cxn>
                <a:cxn ang="0">
                  <a:pos x="509" y="562"/>
                </a:cxn>
                <a:cxn ang="0">
                  <a:pos x="622" y="547"/>
                </a:cxn>
                <a:cxn ang="0">
                  <a:pos x="666" y="453"/>
                </a:cxn>
                <a:cxn ang="0">
                  <a:pos x="693" y="368"/>
                </a:cxn>
                <a:cxn ang="0">
                  <a:pos x="804" y="275"/>
                </a:cxn>
                <a:cxn ang="0">
                  <a:pos x="818" y="186"/>
                </a:cxn>
                <a:cxn ang="0">
                  <a:pos x="919" y="146"/>
                </a:cxn>
                <a:cxn ang="0">
                  <a:pos x="933" y="50"/>
                </a:cxn>
                <a:cxn ang="0">
                  <a:pos x="1022" y="32"/>
                </a:cxn>
                <a:cxn ang="0">
                  <a:pos x="1107" y="81"/>
                </a:cxn>
                <a:cxn ang="0">
                  <a:pos x="1148" y="168"/>
                </a:cxn>
                <a:cxn ang="0">
                  <a:pos x="1202" y="241"/>
                </a:cxn>
                <a:cxn ang="0">
                  <a:pos x="1227" y="351"/>
                </a:cxn>
                <a:cxn ang="0">
                  <a:pos x="1196" y="480"/>
                </a:cxn>
                <a:cxn ang="0">
                  <a:pos x="1212" y="594"/>
                </a:cxn>
                <a:cxn ang="0">
                  <a:pos x="1281" y="735"/>
                </a:cxn>
                <a:cxn ang="0">
                  <a:pos x="1309" y="871"/>
                </a:cxn>
                <a:cxn ang="0">
                  <a:pos x="1450" y="934"/>
                </a:cxn>
                <a:cxn ang="0">
                  <a:pos x="1517" y="1026"/>
                </a:cxn>
                <a:cxn ang="0">
                  <a:pos x="1555" y="1109"/>
                </a:cxn>
                <a:cxn ang="0">
                  <a:pos x="1630" y="1179"/>
                </a:cxn>
                <a:cxn ang="0">
                  <a:pos x="1674" y="1282"/>
                </a:cxn>
                <a:cxn ang="0">
                  <a:pos x="1624" y="1355"/>
                </a:cxn>
                <a:cxn ang="0">
                  <a:pos x="1644" y="1441"/>
                </a:cxn>
                <a:cxn ang="0">
                  <a:pos x="1585" y="1503"/>
                </a:cxn>
                <a:cxn ang="0">
                  <a:pos x="1544" y="1592"/>
                </a:cxn>
                <a:cxn ang="0">
                  <a:pos x="1571" y="1696"/>
                </a:cxn>
                <a:cxn ang="0">
                  <a:pos x="1654" y="1716"/>
                </a:cxn>
                <a:cxn ang="0">
                  <a:pos x="1729" y="1766"/>
                </a:cxn>
                <a:cxn ang="0">
                  <a:pos x="1630" y="1774"/>
                </a:cxn>
                <a:cxn ang="0">
                  <a:pos x="1524" y="1815"/>
                </a:cxn>
                <a:cxn ang="0">
                  <a:pos x="1445" y="1789"/>
                </a:cxn>
                <a:cxn ang="0">
                  <a:pos x="1401" y="1705"/>
                </a:cxn>
                <a:cxn ang="0">
                  <a:pos x="1330" y="1696"/>
                </a:cxn>
                <a:cxn ang="0">
                  <a:pos x="1281" y="1630"/>
                </a:cxn>
                <a:cxn ang="0">
                  <a:pos x="1186" y="1578"/>
                </a:cxn>
                <a:cxn ang="0">
                  <a:pos x="1193" y="1502"/>
                </a:cxn>
                <a:cxn ang="0">
                  <a:pos x="1087" y="1460"/>
                </a:cxn>
                <a:cxn ang="0">
                  <a:pos x="1076" y="1546"/>
                </a:cxn>
                <a:cxn ang="0">
                  <a:pos x="961" y="1502"/>
                </a:cxn>
                <a:cxn ang="0">
                  <a:pos x="838" y="1530"/>
                </a:cxn>
                <a:cxn ang="0">
                  <a:pos x="717" y="1529"/>
                </a:cxn>
                <a:cxn ang="0">
                  <a:pos x="609" y="1559"/>
                </a:cxn>
                <a:cxn ang="0">
                  <a:pos x="523" y="1644"/>
                </a:cxn>
                <a:cxn ang="0">
                  <a:pos x="442" y="1587"/>
                </a:cxn>
                <a:cxn ang="0">
                  <a:pos x="346" y="1549"/>
                </a:cxn>
                <a:cxn ang="0">
                  <a:pos x="283" y="1498"/>
                </a:cxn>
              </a:cxnLst>
              <a:rect l="0" t="0" r="r" b="b"/>
              <a:pathLst>
                <a:path w="1739" h="1816">
                  <a:moveTo>
                    <a:pt x="203" y="1537"/>
                  </a:moveTo>
                  <a:lnTo>
                    <a:pt x="201" y="1540"/>
                  </a:lnTo>
                  <a:lnTo>
                    <a:pt x="198" y="1542"/>
                  </a:lnTo>
                  <a:lnTo>
                    <a:pt x="195" y="1544"/>
                  </a:lnTo>
                  <a:lnTo>
                    <a:pt x="194" y="1540"/>
                  </a:lnTo>
                  <a:lnTo>
                    <a:pt x="194" y="1538"/>
                  </a:lnTo>
                  <a:lnTo>
                    <a:pt x="194" y="1537"/>
                  </a:lnTo>
                  <a:lnTo>
                    <a:pt x="194" y="1534"/>
                  </a:lnTo>
                  <a:lnTo>
                    <a:pt x="195" y="1533"/>
                  </a:lnTo>
                  <a:lnTo>
                    <a:pt x="196" y="1532"/>
                  </a:lnTo>
                  <a:lnTo>
                    <a:pt x="196" y="1530"/>
                  </a:lnTo>
                  <a:lnTo>
                    <a:pt x="196" y="1529"/>
                  </a:lnTo>
                  <a:lnTo>
                    <a:pt x="196" y="1527"/>
                  </a:lnTo>
                  <a:lnTo>
                    <a:pt x="196" y="1525"/>
                  </a:lnTo>
                  <a:lnTo>
                    <a:pt x="196" y="1524"/>
                  </a:lnTo>
                  <a:lnTo>
                    <a:pt x="196" y="1523"/>
                  </a:lnTo>
                  <a:lnTo>
                    <a:pt x="195" y="1521"/>
                  </a:lnTo>
                  <a:lnTo>
                    <a:pt x="194" y="1521"/>
                  </a:lnTo>
                  <a:lnTo>
                    <a:pt x="191" y="1521"/>
                  </a:lnTo>
                  <a:lnTo>
                    <a:pt x="191" y="1523"/>
                  </a:lnTo>
                  <a:lnTo>
                    <a:pt x="189" y="1524"/>
                  </a:lnTo>
                  <a:lnTo>
                    <a:pt x="186" y="1524"/>
                  </a:lnTo>
                  <a:lnTo>
                    <a:pt x="185" y="1525"/>
                  </a:lnTo>
                  <a:lnTo>
                    <a:pt x="182" y="1525"/>
                  </a:lnTo>
                  <a:lnTo>
                    <a:pt x="181" y="1527"/>
                  </a:lnTo>
                  <a:lnTo>
                    <a:pt x="178" y="1527"/>
                  </a:lnTo>
                  <a:lnTo>
                    <a:pt x="177" y="1528"/>
                  </a:lnTo>
                  <a:lnTo>
                    <a:pt x="174" y="1528"/>
                  </a:lnTo>
                  <a:lnTo>
                    <a:pt x="172" y="1528"/>
                  </a:lnTo>
                  <a:lnTo>
                    <a:pt x="171" y="1528"/>
                  </a:lnTo>
                  <a:lnTo>
                    <a:pt x="171" y="1525"/>
                  </a:lnTo>
                  <a:lnTo>
                    <a:pt x="171" y="1524"/>
                  </a:lnTo>
                  <a:lnTo>
                    <a:pt x="171" y="1523"/>
                  </a:lnTo>
                  <a:lnTo>
                    <a:pt x="171" y="1521"/>
                  </a:lnTo>
                  <a:lnTo>
                    <a:pt x="170" y="1520"/>
                  </a:lnTo>
                  <a:lnTo>
                    <a:pt x="170" y="1517"/>
                  </a:lnTo>
                  <a:lnTo>
                    <a:pt x="170" y="1516"/>
                  </a:lnTo>
                  <a:lnTo>
                    <a:pt x="170" y="1515"/>
                  </a:lnTo>
                  <a:lnTo>
                    <a:pt x="170" y="1513"/>
                  </a:lnTo>
                  <a:lnTo>
                    <a:pt x="170" y="1511"/>
                  </a:lnTo>
                  <a:lnTo>
                    <a:pt x="170" y="1509"/>
                  </a:lnTo>
                  <a:lnTo>
                    <a:pt x="170" y="1508"/>
                  </a:lnTo>
                  <a:lnTo>
                    <a:pt x="170" y="1507"/>
                  </a:lnTo>
                  <a:lnTo>
                    <a:pt x="168" y="1503"/>
                  </a:lnTo>
                  <a:lnTo>
                    <a:pt x="170" y="1503"/>
                  </a:lnTo>
                  <a:lnTo>
                    <a:pt x="171" y="1502"/>
                  </a:lnTo>
                  <a:lnTo>
                    <a:pt x="172" y="1500"/>
                  </a:lnTo>
                  <a:lnTo>
                    <a:pt x="170" y="1498"/>
                  </a:lnTo>
                  <a:lnTo>
                    <a:pt x="168" y="1498"/>
                  </a:lnTo>
                  <a:lnTo>
                    <a:pt x="165" y="1498"/>
                  </a:lnTo>
                  <a:lnTo>
                    <a:pt x="164" y="1499"/>
                  </a:lnTo>
                  <a:lnTo>
                    <a:pt x="162" y="1500"/>
                  </a:lnTo>
                  <a:lnTo>
                    <a:pt x="161" y="1502"/>
                  </a:lnTo>
                  <a:lnTo>
                    <a:pt x="160" y="1503"/>
                  </a:lnTo>
                  <a:lnTo>
                    <a:pt x="158" y="1504"/>
                  </a:lnTo>
                  <a:lnTo>
                    <a:pt x="157" y="1506"/>
                  </a:lnTo>
                  <a:lnTo>
                    <a:pt x="155" y="1507"/>
                  </a:lnTo>
                  <a:lnTo>
                    <a:pt x="154" y="1508"/>
                  </a:lnTo>
                  <a:lnTo>
                    <a:pt x="153" y="1509"/>
                  </a:lnTo>
                  <a:lnTo>
                    <a:pt x="148" y="1509"/>
                  </a:lnTo>
                  <a:lnTo>
                    <a:pt x="147" y="1511"/>
                  </a:lnTo>
                  <a:lnTo>
                    <a:pt x="147" y="1512"/>
                  </a:lnTo>
                  <a:lnTo>
                    <a:pt x="144" y="1515"/>
                  </a:lnTo>
                  <a:lnTo>
                    <a:pt x="143" y="1516"/>
                  </a:lnTo>
                  <a:lnTo>
                    <a:pt x="141" y="1521"/>
                  </a:lnTo>
                  <a:lnTo>
                    <a:pt x="143" y="1525"/>
                  </a:lnTo>
                  <a:lnTo>
                    <a:pt x="143" y="1528"/>
                  </a:lnTo>
                  <a:lnTo>
                    <a:pt x="143" y="1529"/>
                  </a:lnTo>
                  <a:lnTo>
                    <a:pt x="143" y="1532"/>
                  </a:lnTo>
                  <a:lnTo>
                    <a:pt x="143" y="1534"/>
                  </a:lnTo>
                  <a:lnTo>
                    <a:pt x="143" y="1538"/>
                  </a:lnTo>
                  <a:lnTo>
                    <a:pt x="138" y="1538"/>
                  </a:lnTo>
                  <a:lnTo>
                    <a:pt x="137" y="1538"/>
                  </a:lnTo>
                  <a:lnTo>
                    <a:pt x="134" y="1538"/>
                  </a:lnTo>
                  <a:lnTo>
                    <a:pt x="131" y="1538"/>
                  </a:lnTo>
                  <a:lnTo>
                    <a:pt x="130" y="1540"/>
                  </a:lnTo>
                  <a:lnTo>
                    <a:pt x="129" y="1540"/>
                  </a:lnTo>
                  <a:lnTo>
                    <a:pt x="126" y="1540"/>
                  </a:lnTo>
                  <a:lnTo>
                    <a:pt x="124" y="1541"/>
                  </a:lnTo>
                  <a:lnTo>
                    <a:pt x="123" y="1540"/>
                  </a:lnTo>
                  <a:lnTo>
                    <a:pt x="123" y="1537"/>
                  </a:lnTo>
                  <a:lnTo>
                    <a:pt x="123" y="1533"/>
                  </a:lnTo>
                  <a:lnTo>
                    <a:pt x="123" y="1532"/>
                  </a:lnTo>
                  <a:lnTo>
                    <a:pt x="123" y="1530"/>
                  </a:lnTo>
                  <a:lnTo>
                    <a:pt x="123" y="1528"/>
                  </a:lnTo>
                  <a:lnTo>
                    <a:pt x="121" y="1527"/>
                  </a:lnTo>
                  <a:lnTo>
                    <a:pt x="121" y="1524"/>
                  </a:lnTo>
                  <a:lnTo>
                    <a:pt x="121" y="1523"/>
                  </a:lnTo>
                  <a:lnTo>
                    <a:pt x="126" y="1520"/>
                  </a:lnTo>
                  <a:lnTo>
                    <a:pt x="121" y="1516"/>
                  </a:lnTo>
                  <a:lnTo>
                    <a:pt x="117" y="1519"/>
                  </a:lnTo>
                  <a:lnTo>
                    <a:pt x="116" y="1519"/>
                  </a:lnTo>
                  <a:lnTo>
                    <a:pt x="113" y="1519"/>
                  </a:lnTo>
                  <a:lnTo>
                    <a:pt x="112" y="1520"/>
                  </a:lnTo>
                  <a:lnTo>
                    <a:pt x="110" y="1520"/>
                  </a:lnTo>
                  <a:lnTo>
                    <a:pt x="107" y="1520"/>
                  </a:lnTo>
                  <a:lnTo>
                    <a:pt x="106" y="1520"/>
                  </a:lnTo>
                  <a:lnTo>
                    <a:pt x="104" y="1521"/>
                  </a:lnTo>
                  <a:lnTo>
                    <a:pt x="100" y="1520"/>
                  </a:lnTo>
                  <a:lnTo>
                    <a:pt x="99" y="1516"/>
                  </a:lnTo>
                  <a:lnTo>
                    <a:pt x="97" y="1511"/>
                  </a:lnTo>
                  <a:lnTo>
                    <a:pt x="97" y="1509"/>
                  </a:lnTo>
                  <a:lnTo>
                    <a:pt x="99" y="1508"/>
                  </a:lnTo>
                  <a:lnTo>
                    <a:pt x="100" y="1507"/>
                  </a:lnTo>
                  <a:lnTo>
                    <a:pt x="102" y="1506"/>
                  </a:lnTo>
                  <a:lnTo>
                    <a:pt x="103" y="1504"/>
                  </a:lnTo>
                  <a:lnTo>
                    <a:pt x="103" y="1503"/>
                  </a:lnTo>
                  <a:lnTo>
                    <a:pt x="104" y="1502"/>
                  </a:lnTo>
                  <a:lnTo>
                    <a:pt x="104" y="1499"/>
                  </a:lnTo>
                  <a:lnTo>
                    <a:pt x="104" y="1498"/>
                  </a:lnTo>
                  <a:lnTo>
                    <a:pt x="106" y="1496"/>
                  </a:lnTo>
                  <a:lnTo>
                    <a:pt x="106" y="1494"/>
                  </a:lnTo>
                  <a:lnTo>
                    <a:pt x="106" y="1492"/>
                  </a:lnTo>
                  <a:lnTo>
                    <a:pt x="107" y="1491"/>
                  </a:lnTo>
                  <a:lnTo>
                    <a:pt x="107" y="1489"/>
                  </a:lnTo>
                  <a:lnTo>
                    <a:pt x="106" y="1487"/>
                  </a:lnTo>
                  <a:lnTo>
                    <a:pt x="106" y="1486"/>
                  </a:lnTo>
                  <a:lnTo>
                    <a:pt x="104" y="1483"/>
                  </a:lnTo>
                  <a:lnTo>
                    <a:pt x="103" y="1482"/>
                  </a:lnTo>
                  <a:lnTo>
                    <a:pt x="102" y="1481"/>
                  </a:lnTo>
                  <a:lnTo>
                    <a:pt x="100" y="1479"/>
                  </a:lnTo>
                  <a:lnTo>
                    <a:pt x="99" y="1479"/>
                  </a:lnTo>
                  <a:lnTo>
                    <a:pt x="97" y="1478"/>
                  </a:lnTo>
                  <a:lnTo>
                    <a:pt x="96" y="1477"/>
                  </a:lnTo>
                  <a:lnTo>
                    <a:pt x="93" y="1477"/>
                  </a:lnTo>
                  <a:lnTo>
                    <a:pt x="92" y="1475"/>
                  </a:lnTo>
                  <a:lnTo>
                    <a:pt x="90" y="1474"/>
                  </a:lnTo>
                  <a:lnTo>
                    <a:pt x="89" y="1474"/>
                  </a:lnTo>
                  <a:lnTo>
                    <a:pt x="86" y="1473"/>
                  </a:lnTo>
                  <a:lnTo>
                    <a:pt x="85" y="1471"/>
                  </a:lnTo>
                  <a:lnTo>
                    <a:pt x="83" y="1471"/>
                  </a:lnTo>
                  <a:lnTo>
                    <a:pt x="80" y="1470"/>
                  </a:lnTo>
                  <a:lnTo>
                    <a:pt x="79" y="1469"/>
                  </a:lnTo>
                  <a:lnTo>
                    <a:pt x="78" y="1469"/>
                  </a:lnTo>
                  <a:lnTo>
                    <a:pt x="79" y="1468"/>
                  </a:lnTo>
                  <a:lnTo>
                    <a:pt x="80" y="1466"/>
                  </a:lnTo>
                  <a:lnTo>
                    <a:pt x="82" y="1465"/>
                  </a:lnTo>
                  <a:lnTo>
                    <a:pt x="83" y="1464"/>
                  </a:lnTo>
                  <a:lnTo>
                    <a:pt x="85" y="1462"/>
                  </a:lnTo>
                  <a:lnTo>
                    <a:pt x="86" y="1461"/>
                  </a:lnTo>
                  <a:lnTo>
                    <a:pt x="86" y="1460"/>
                  </a:lnTo>
                  <a:lnTo>
                    <a:pt x="86" y="1457"/>
                  </a:lnTo>
                  <a:lnTo>
                    <a:pt x="86" y="1456"/>
                  </a:lnTo>
                  <a:lnTo>
                    <a:pt x="85" y="1454"/>
                  </a:lnTo>
                  <a:lnTo>
                    <a:pt x="85" y="1453"/>
                  </a:lnTo>
                  <a:lnTo>
                    <a:pt x="85" y="1451"/>
                  </a:lnTo>
                  <a:lnTo>
                    <a:pt x="83" y="1449"/>
                  </a:lnTo>
                  <a:lnTo>
                    <a:pt x="83" y="1448"/>
                  </a:lnTo>
                  <a:lnTo>
                    <a:pt x="82" y="1444"/>
                  </a:lnTo>
                  <a:lnTo>
                    <a:pt x="80" y="1440"/>
                  </a:lnTo>
                  <a:lnTo>
                    <a:pt x="80" y="1439"/>
                  </a:lnTo>
                  <a:lnTo>
                    <a:pt x="79" y="1437"/>
                  </a:lnTo>
                  <a:lnTo>
                    <a:pt x="78" y="1436"/>
                  </a:lnTo>
                  <a:lnTo>
                    <a:pt x="76" y="1433"/>
                  </a:lnTo>
                  <a:lnTo>
                    <a:pt x="75" y="1432"/>
                  </a:lnTo>
                  <a:lnTo>
                    <a:pt x="73" y="1431"/>
                  </a:lnTo>
                  <a:lnTo>
                    <a:pt x="72" y="1430"/>
                  </a:lnTo>
                  <a:lnTo>
                    <a:pt x="71" y="1428"/>
                  </a:lnTo>
                  <a:lnTo>
                    <a:pt x="69" y="1427"/>
                  </a:lnTo>
                  <a:lnTo>
                    <a:pt x="68" y="1426"/>
                  </a:lnTo>
                  <a:lnTo>
                    <a:pt x="66" y="1424"/>
                  </a:lnTo>
                  <a:lnTo>
                    <a:pt x="65" y="1423"/>
                  </a:lnTo>
                  <a:lnTo>
                    <a:pt x="63" y="1423"/>
                  </a:lnTo>
                  <a:lnTo>
                    <a:pt x="62" y="1422"/>
                  </a:lnTo>
                  <a:lnTo>
                    <a:pt x="59" y="1422"/>
                  </a:lnTo>
                  <a:lnTo>
                    <a:pt x="58" y="1420"/>
                  </a:lnTo>
                  <a:lnTo>
                    <a:pt x="55" y="1420"/>
                  </a:lnTo>
                  <a:lnTo>
                    <a:pt x="54" y="1420"/>
                  </a:lnTo>
                  <a:lnTo>
                    <a:pt x="51" y="1420"/>
                  </a:lnTo>
                  <a:lnTo>
                    <a:pt x="49" y="1420"/>
                  </a:lnTo>
                  <a:lnTo>
                    <a:pt x="47" y="1420"/>
                  </a:lnTo>
                  <a:lnTo>
                    <a:pt x="45" y="1419"/>
                  </a:lnTo>
                  <a:lnTo>
                    <a:pt x="44" y="1416"/>
                  </a:lnTo>
                  <a:lnTo>
                    <a:pt x="39" y="1416"/>
                  </a:lnTo>
                  <a:lnTo>
                    <a:pt x="37" y="1416"/>
                  </a:lnTo>
                  <a:lnTo>
                    <a:pt x="35" y="1418"/>
                  </a:lnTo>
                  <a:lnTo>
                    <a:pt x="31" y="1418"/>
                  </a:lnTo>
                  <a:lnTo>
                    <a:pt x="25" y="1418"/>
                  </a:lnTo>
                  <a:lnTo>
                    <a:pt x="20" y="1418"/>
                  </a:lnTo>
                  <a:lnTo>
                    <a:pt x="15" y="1418"/>
                  </a:lnTo>
                  <a:lnTo>
                    <a:pt x="10" y="1418"/>
                  </a:lnTo>
                  <a:lnTo>
                    <a:pt x="7" y="1418"/>
                  </a:lnTo>
                  <a:lnTo>
                    <a:pt x="4" y="1415"/>
                  </a:lnTo>
                  <a:lnTo>
                    <a:pt x="0" y="1413"/>
                  </a:lnTo>
                  <a:lnTo>
                    <a:pt x="3" y="1410"/>
                  </a:lnTo>
                  <a:lnTo>
                    <a:pt x="4" y="1409"/>
                  </a:lnTo>
                  <a:lnTo>
                    <a:pt x="7" y="1406"/>
                  </a:lnTo>
                  <a:lnTo>
                    <a:pt x="10" y="1403"/>
                  </a:lnTo>
                  <a:lnTo>
                    <a:pt x="11" y="1399"/>
                  </a:lnTo>
                  <a:lnTo>
                    <a:pt x="14" y="1395"/>
                  </a:lnTo>
                  <a:lnTo>
                    <a:pt x="15" y="1394"/>
                  </a:lnTo>
                  <a:lnTo>
                    <a:pt x="20" y="1394"/>
                  </a:lnTo>
                  <a:lnTo>
                    <a:pt x="21" y="1393"/>
                  </a:lnTo>
                  <a:lnTo>
                    <a:pt x="22" y="1390"/>
                  </a:lnTo>
                  <a:lnTo>
                    <a:pt x="22" y="1389"/>
                  </a:lnTo>
                  <a:lnTo>
                    <a:pt x="24" y="1388"/>
                  </a:lnTo>
                  <a:lnTo>
                    <a:pt x="25" y="1386"/>
                  </a:lnTo>
                  <a:lnTo>
                    <a:pt x="27" y="1385"/>
                  </a:lnTo>
                  <a:lnTo>
                    <a:pt x="28" y="1384"/>
                  </a:lnTo>
                  <a:lnTo>
                    <a:pt x="30" y="1382"/>
                  </a:lnTo>
                  <a:lnTo>
                    <a:pt x="30" y="1380"/>
                  </a:lnTo>
                  <a:lnTo>
                    <a:pt x="31" y="1378"/>
                  </a:lnTo>
                  <a:lnTo>
                    <a:pt x="32" y="1377"/>
                  </a:lnTo>
                  <a:lnTo>
                    <a:pt x="34" y="1376"/>
                  </a:lnTo>
                  <a:lnTo>
                    <a:pt x="34" y="1375"/>
                  </a:lnTo>
                  <a:lnTo>
                    <a:pt x="35" y="1373"/>
                  </a:lnTo>
                  <a:lnTo>
                    <a:pt x="37" y="1372"/>
                  </a:lnTo>
                  <a:lnTo>
                    <a:pt x="37" y="1369"/>
                  </a:lnTo>
                  <a:lnTo>
                    <a:pt x="38" y="1368"/>
                  </a:lnTo>
                  <a:lnTo>
                    <a:pt x="38" y="1367"/>
                  </a:lnTo>
                  <a:lnTo>
                    <a:pt x="39" y="1365"/>
                  </a:lnTo>
                  <a:lnTo>
                    <a:pt x="39" y="1364"/>
                  </a:lnTo>
                  <a:lnTo>
                    <a:pt x="41" y="1363"/>
                  </a:lnTo>
                  <a:lnTo>
                    <a:pt x="42" y="1360"/>
                  </a:lnTo>
                  <a:lnTo>
                    <a:pt x="42" y="1359"/>
                  </a:lnTo>
                  <a:lnTo>
                    <a:pt x="41" y="1357"/>
                  </a:lnTo>
                  <a:lnTo>
                    <a:pt x="41" y="1355"/>
                  </a:lnTo>
                  <a:lnTo>
                    <a:pt x="39" y="1354"/>
                  </a:lnTo>
                  <a:lnTo>
                    <a:pt x="38" y="1352"/>
                  </a:lnTo>
                  <a:lnTo>
                    <a:pt x="37" y="1351"/>
                  </a:lnTo>
                  <a:lnTo>
                    <a:pt x="35" y="1350"/>
                  </a:lnTo>
                  <a:lnTo>
                    <a:pt x="34" y="1348"/>
                  </a:lnTo>
                  <a:lnTo>
                    <a:pt x="32" y="1347"/>
                  </a:lnTo>
                  <a:lnTo>
                    <a:pt x="31" y="1346"/>
                  </a:lnTo>
                  <a:lnTo>
                    <a:pt x="30" y="1342"/>
                  </a:lnTo>
                  <a:lnTo>
                    <a:pt x="27" y="1340"/>
                  </a:lnTo>
                  <a:lnTo>
                    <a:pt x="24" y="1338"/>
                  </a:lnTo>
                  <a:lnTo>
                    <a:pt x="22" y="1337"/>
                  </a:lnTo>
                  <a:lnTo>
                    <a:pt x="21" y="1337"/>
                  </a:lnTo>
                  <a:lnTo>
                    <a:pt x="18" y="1334"/>
                  </a:lnTo>
                  <a:lnTo>
                    <a:pt x="14" y="1331"/>
                  </a:lnTo>
                  <a:lnTo>
                    <a:pt x="11" y="1329"/>
                  </a:lnTo>
                  <a:lnTo>
                    <a:pt x="10" y="1327"/>
                  </a:lnTo>
                  <a:lnTo>
                    <a:pt x="7" y="1326"/>
                  </a:lnTo>
                  <a:lnTo>
                    <a:pt x="6" y="1323"/>
                  </a:lnTo>
                  <a:lnTo>
                    <a:pt x="7" y="1319"/>
                  </a:lnTo>
                  <a:lnTo>
                    <a:pt x="7" y="1318"/>
                  </a:lnTo>
                  <a:lnTo>
                    <a:pt x="8" y="1317"/>
                  </a:lnTo>
                  <a:lnTo>
                    <a:pt x="8" y="1316"/>
                  </a:lnTo>
                  <a:lnTo>
                    <a:pt x="10" y="1312"/>
                  </a:lnTo>
                  <a:lnTo>
                    <a:pt x="13" y="1309"/>
                  </a:lnTo>
                  <a:lnTo>
                    <a:pt x="14" y="1305"/>
                  </a:lnTo>
                  <a:lnTo>
                    <a:pt x="20" y="1304"/>
                  </a:lnTo>
                  <a:lnTo>
                    <a:pt x="21" y="1302"/>
                  </a:lnTo>
                  <a:lnTo>
                    <a:pt x="22" y="1302"/>
                  </a:lnTo>
                  <a:lnTo>
                    <a:pt x="25" y="1301"/>
                  </a:lnTo>
                  <a:lnTo>
                    <a:pt x="27" y="1301"/>
                  </a:lnTo>
                  <a:lnTo>
                    <a:pt x="30" y="1300"/>
                  </a:lnTo>
                  <a:lnTo>
                    <a:pt x="31" y="1300"/>
                  </a:lnTo>
                  <a:lnTo>
                    <a:pt x="34" y="1299"/>
                  </a:lnTo>
                  <a:lnTo>
                    <a:pt x="35" y="1299"/>
                  </a:lnTo>
                  <a:lnTo>
                    <a:pt x="39" y="1297"/>
                  </a:lnTo>
                  <a:lnTo>
                    <a:pt x="38" y="1293"/>
                  </a:lnTo>
                  <a:lnTo>
                    <a:pt x="34" y="1292"/>
                  </a:lnTo>
                  <a:lnTo>
                    <a:pt x="31" y="1291"/>
                  </a:lnTo>
                  <a:lnTo>
                    <a:pt x="30" y="1291"/>
                  </a:lnTo>
                  <a:lnTo>
                    <a:pt x="28" y="1289"/>
                  </a:lnTo>
                  <a:lnTo>
                    <a:pt x="25" y="1289"/>
                  </a:lnTo>
                  <a:lnTo>
                    <a:pt x="24" y="1288"/>
                  </a:lnTo>
                  <a:lnTo>
                    <a:pt x="22" y="1288"/>
                  </a:lnTo>
                  <a:lnTo>
                    <a:pt x="22" y="1285"/>
                  </a:lnTo>
                  <a:lnTo>
                    <a:pt x="24" y="1284"/>
                  </a:lnTo>
                  <a:lnTo>
                    <a:pt x="24" y="1283"/>
                  </a:lnTo>
                  <a:lnTo>
                    <a:pt x="25" y="1280"/>
                  </a:lnTo>
                  <a:lnTo>
                    <a:pt x="25" y="1279"/>
                  </a:lnTo>
                  <a:lnTo>
                    <a:pt x="24" y="1276"/>
                  </a:lnTo>
                  <a:lnTo>
                    <a:pt x="27" y="1275"/>
                  </a:lnTo>
                  <a:lnTo>
                    <a:pt x="25" y="1271"/>
                  </a:lnTo>
                  <a:lnTo>
                    <a:pt x="27" y="1271"/>
                  </a:lnTo>
                  <a:lnTo>
                    <a:pt x="30" y="1275"/>
                  </a:lnTo>
                  <a:lnTo>
                    <a:pt x="32" y="1274"/>
                  </a:lnTo>
                  <a:lnTo>
                    <a:pt x="38" y="1272"/>
                  </a:lnTo>
                  <a:lnTo>
                    <a:pt x="41" y="1271"/>
                  </a:lnTo>
                  <a:lnTo>
                    <a:pt x="44" y="1271"/>
                  </a:lnTo>
                  <a:lnTo>
                    <a:pt x="48" y="1270"/>
                  </a:lnTo>
                  <a:lnTo>
                    <a:pt x="51" y="1270"/>
                  </a:lnTo>
                  <a:lnTo>
                    <a:pt x="52" y="1268"/>
                  </a:lnTo>
                  <a:lnTo>
                    <a:pt x="55" y="1268"/>
                  </a:lnTo>
                  <a:lnTo>
                    <a:pt x="54" y="1264"/>
                  </a:lnTo>
                  <a:lnTo>
                    <a:pt x="51" y="1263"/>
                  </a:lnTo>
                  <a:lnTo>
                    <a:pt x="49" y="1263"/>
                  </a:lnTo>
                  <a:lnTo>
                    <a:pt x="48" y="1262"/>
                  </a:lnTo>
                  <a:lnTo>
                    <a:pt x="45" y="1261"/>
                  </a:lnTo>
                  <a:lnTo>
                    <a:pt x="44" y="1261"/>
                  </a:lnTo>
                  <a:lnTo>
                    <a:pt x="42" y="1259"/>
                  </a:lnTo>
                  <a:lnTo>
                    <a:pt x="41" y="1258"/>
                  </a:lnTo>
                  <a:lnTo>
                    <a:pt x="39" y="1257"/>
                  </a:lnTo>
                  <a:lnTo>
                    <a:pt x="41" y="1255"/>
                  </a:lnTo>
                  <a:lnTo>
                    <a:pt x="42" y="1254"/>
                  </a:lnTo>
                  <a:lnTo>
                    <a:pt x="44" y="1253"/>
                  </a:lnTo>
                  <a:lnTo>
                    <a:pt x="44" y="1250"/>
                  </a:lnTo>
                  <a:lnTo>
                    <a:pt x="45" y="1249"/>
                  </a:lnTo>
                  <a:lnTo>
                    <a:pt x="47" y="1247"/>
                  </a:lnTo>
                  <a:lnTo>
                    <a:pt x="48" y="1246"/>
                  </a:lnTo>
                  <a:lnTo>
                    <a:pt x="49" y="1245"/>
                  </a:lnTo>
                  <a:lnTo>
                    <a:pt x="49" y="1244"/>
                  </a:lnTo>
                  <a:lnTo>
                    <a:pt x="51" y="1241"/>
                  </a:lnTo>
                  <a:lnTo>
                    <a:pt x="49" y="1241"/>
                  </a:lnTo>
                  <a:lnTo>
                    <a:pt x="48" y="1240"/>
                  </a:lnTo>
                  <a:lnTo>
                    <a:pt x="47" y="1238"/>
                  </a:lnTo>
                  <a:lnTo>
                    <a:pt x="47" y="1237"/>
                  </a:lnTo>
                  <a:lnTo>
                    <a:pt x="48" y="1236"/>
                  </a:lnTo>
                  <a:lnTo>
                    <a:pt x="49" y="1236"/>
                  </a:lnTo>
                  <a:lnTo>
                    <a:pt x="52" y="1236"/>
                  </a:lnTo>
                  <a:lnTo>
                    <a:pt x="54" y="1237"/>
                  </a:lnTo>
                  <a:lnTo>
                    <a:pt x="55" y="1237"/>
                  </a:lnTo>
                  <a:lnTo>
                    <a:pt x="58" y="1237"/>
                  </a:lnTo>
                  <a:lnTo>
                    <a:pt x="59" y="1236"/>
                  </a:lnTo>
                  <a:lnTo>
                    <a:pt x="59" y="1234"/>
                  </a:lnTo>
                  <a:lnTo>
                    <a:pt x="59" y="1232"/>
                  </a:lnTo>
                  <a:lnTo>
                    <a:pt x="59" y="1230"/>
                  </a:lnTo>
                  <a:lnTo>
                    <a:pt x="59" y="1229"/>
                  </a:lnTo>
                  <a:lnTo>
                    <a:pt x="59" y="1226"/>
                  </a:lnTo>
                  <a:lnTo>
                    <a:pt x="59" y="1225"/>
                  </a:lnTo>
                  <a:lnTo>
                    <a:pt x="59" y="1224"/>
                  </a:lnTo>
                  <a:lnTo>
                    <a:pt x="58" y="1221"/>
                  </a:lnTo>
                  <a:lnTo>
                    <a:pt x="58" y="1220"/>
                  </a:lnTo>
                  <a:lnTo>
                    <a:pt x="58" y="1217"/>
                  </a:lnTo>
                  <a:lnTo>
                    <a:pt x="56" y="1216"/>
                  </a:lnTo>
                  <a:lnTo>
                    <a:pt x="55" y="1215"/>
                  </a:lnTo>
                  <a:lnTo>
                    <a:pt x="55" y="1213"/>
                  </a:lnTo>
                  <a:lnTo>
                    <a:pt x="54" y="1212"/>
                  </a:lnTo>
                  <a:lnTo>
                    <a:pt x="52" y="1209"/>
                  </a:lnTo>
                  <a:lnTo>
                    <a:pt x="52" y="1208"/>
                  </a:lnTo>
                  <a:lnTo>
                    <a:pt x="54" y="1207"/>
                  </a:lnTo>
                  <a:lnTo>
                    <a:pt x="55" y="1207"/>
                  </a:lnTo>
                  <a:lnTo>
                    <a:pt x="56" y="1206"/>
                  </a:lnTo>
                  <a:lnTo>
                    <a:pt x="58" y="1206"/>
                  </a:lnTo>
                  <a:lnTo>
                    <a:pt x="62" y="1204"/>
                  </a:lnTo>
                  <a:lnTo>
                    <a:pt x="63" y="1204"/>
                  </a:lnTo>
                  <a:lnTo>
                    <a:pt x="65" y="1204"/>
                  </a:lnTo>
                  <a:lnTo>
                    <a:pt x="66" y="1204"/>
                  </a:lnTo>
                  <a:lnTo>
                    <a:pt x="69" y="1204"/>
                  </a:lnTo>
                  <a:lnTo>
                    <a:pt x="71" y="1204"/>
                  </a:lnTo>
                  <a:lnTo>
                    <a:pt x="73" y="1204"/>
                  </a:lnTo>
                  <a:lnTo>
                    <a:pt x="75" y="1204"/>
                  </a:lnTo>
                  <a:lnTo>
                    <a:pt x="76" y="1204"/>
                  </a:lnTo>
                  <a:lnTo>
                    <a:pt x="79" y="1204"/>
                  </a:lnTo>
                  <a:lnTo>
                    <a:pt x="83" y="1204"/>
                  </a:lnTo>
                  <a:lnTo>
                    <a:pt x="89" y="1206"/>
                  </a:lnTo>
                  <a:lnTo>
                    <a:pt x="92" y="1204"/>
                  </a:lnTo>
                  <a:lnTo>
                    <a:pt x="90" y="1202"/>
                  </a:lnTo>
                  <a:lnTo>
                    <a:pt x="89" y="1200"/>
                  </a:lnTo>
                  <a:lnTo>
                    <a:pt x="88" y="1199"/>
                  </a:lnTo>
                  <a:lnTo>
                    <a:pt x="88" y="1196"/>
                  </a:lnTo>
                  <a:lnTo>
                    <a:pt x="83" y="1196"/>
                  </a:lnTo>
                  <a:lnTo>
                    <a:pt x="83" y="1194"/>
                  </a:lnTo>
                  <a:lnTo>
                    <a:pt x="83" y="1191"/>
                  </a:lnTo>
                  <a:lnTo>
                    <a:pt x="79" y="1186"/>
                  </a:lnTo>
                  <a:lnTo>
                    <a:pt x="75" y="1182"/>
                  </a:lnTo>
                  <a:lnTo>
                    <a:pt x="78" y="1174"/>
                  </a:lnTo>
                  <a:lnTo>
                    <a:pt x="80" y="1169"/>
                  </a:lnTo>
                  <a:lnTo>
                    <a:pt x="82" y="1166"/>
                  </a:lnTo>
                  <a:lnTo>
                    <a:pt x="86" y="1168"/>
                  </a:lnTo>
                  <a:lnTo>
                    <a:pt x="88" y="1168"/>
                  </a:lnTo>
                  <a:lnTo>
                    <a:pt x="92" y="1166"/>
                  </a:lnTo>
                  <a:lnTo>
                    <a:pt x="96" y="1170"/>
                  </a:lnTo>
                  <a:lnTo>
                    <a:pt x="100" y="1170"/>
                  </a:lnTo>
                  <a:lnTo>
                    <a:pt x="103" y="1170"/>
                  </a:lnTo>
                  <a:lnTo>
                    <a:pt x="106" y="1170"/>
                  </a:lnTo>
                  <a:lnTo>
                    <a:pt x="107" y="1170"/>
                  </a:lnTo>
                  <a:lnTo>
                    <a:pt x="110" y="1170"/>
                  </a:lnTo>
                  <a:lnTo>
                    <a:pt x="113" y="1171"/>
                  </a:lnTo>
                  <a:lnTo>
                    <a:pt x="119" y="1171"/>
                  </a:lnTo>
                  <a:lnTo>
                    <a:pt x="120" y="1171"/>
                  </a:lnTo>
                  <a:lnTo>
                    <a:pt x="123" y="1171"/>
                  </a:lnTo>
                  <a:lnTo>
                    <a:pt x="124" y="1171"/>
                  </a:lnTo>
                  <a:lnTo>
                    <a:pt x="127" y="1171"/>
                  </a:lnTo>
                  <a:lnTo>
                    <a:pt x="130" y="1173"/>
                  </a:lnTo>
                  <a:lnTo>
                    <a:pt x="131" y="1173"/>
                  </a:lnTo>
                  <a:lnTo>
                    <a:pt x="134" y="1173"/>
                  </a:lnTo>
                  <a:lnTo>
                    <a:pt x="137" y="1173"/>
                  </a:lnTo>
                  <a:lnTo>
                    <a:pt x="140" y="1173"/>
                  </a:lnTo>
                  <a:lnTo>
                    <a:pt x="144" y="1171"/>
                  </a:lnTo>
                  <a:lnTo>
                    <a:pt x="150" y="1171"/>
                  </a:lnTo>
                  <a:lnTo>
                    <a:pt x="150" y="1174"/>
                  </a:lnTo>
                  <a:lnTo>
                    <a:pt x="158" y="1175"/>
                  </a:lnTo>
                  <a:lnTo>
                    <a:pt x="164" y="1171"/>
                  </a:lnTo>
                  <a:lnTo>
                    <a:pt x="164" y="1175"/>
                  </a:lnTo>
                  <a:lnTo>
                    <a:pt x="170" y="1175"/>
                  </a:lnTo>
                  <a:lnTo>
                    <a:pt x="174" y="1175"/>
                  </a:lnTo>
                  <a:lnTo>
                    <a:pt x="181" y="1175"/>
                  </a:lnTo>
                  <a:lnTo>
                    <a:pt x="185" y="1177"/>
                  </a:lnTo>
                  <a:lnTo>
                    <a:pt x="189" y="1177"/>
                  </a:lnTo>
                  <a:lnTo>
                    <a:pt x="194" y="1177"/>
                  </a:lnTo>
                  <a:lnTo>
                    <a:pt x="198" y="1177"/>
                  </a:lnTo>
                  <a:lnTo>
                    <a:pt x="203" y="1178"/>
                  </a:lnTo>
                  <a:lnTo>
                    <a:pt x="208" y="1178"/>
                  </a:lnTo>
                  <a:lnTo>
                    <a:pt x="213" y="1179"/>
                  </a:lnTo>
                  <a:lnTo>
                    <a:pt x="218" y="1179"/>
                  </a:lnTo>
                  <a:lnTo>
                    <a:pt x="222" y="1181"/>
                  </a:lnTo>
                  <a:lnTo>
                    <a:pt x="227" y="1181"/>
                  </a:lnTo>
                  <a:lnTo>
                    <a:pt x="230" y="1181"/>
                  </a:lnTo>
                  <a:lnTo>
                    <a:pt x="233" y="1181"/>
                  </a:lnTo>
                  <a:lnTo>
                    <a:pt x="236" y="1182"/>
                  </a:lnTo>
                  <a:lnTo>
                    <a:pt x="237" y="1182"/>
                  </a:lnTo>
                  <a:lnTo>
                    <a:pt x="242" y="1183"/>
                  </a:lnTo>
                  <a:lnTo>
                    <a:pt x="247" y="1183"/>
                  </a:lnTo>
                  <a:lnTo>
                    <a:pt x="250" y="1182"/>
                  </a:lnTo>
                  <a:lnTo>
                    <a:pt x="252" y="1182"/>
                  </a:lnTo>
                  <a:lnTo>
                    <a:pt x="254" y="1182"/>
                  </a:lnTo>
                  <a:lnTo>
                    <a:pt x="256" y="1182"/>
                  </a:lnTo>
                  <a:lnTo>
                    <a:pt x="257" y="1182"/>
                  </a:lnTo>
                  <a:lnTo>
                    <a:pt x="260" y="1182"/>
                  </a:lnTo>
                  <a:lnTo>
                    <a:pt x="261" y="1181"/>
                  </a:lnTo>
                  <a:lnTo>
                    <a:pt x="264" y="1179"/>
                  </a:lnTo>
                  <a:lnTo>
                    <a:pt x="266" y="1179"/>
                  </a:lnTo>
                  <a:lnTo>
                    <a:pt x="268" y="1178"/>
                  </a:lnTo>
                  <a:lnTo>
                    <a:pt x="270" y="1178"/>
                  </a:lnTo>
                  <a:lnTo>
                    <a:pt x="271" y="1177"/>
                  </a:lnTo>
                  <a:lnTo>
                    <a:pt x="273" y="1177"/>
                  </a:lnTo>
                  <a:lnTo>
                    <a:pt x="271" y="1173"/>
                  </a:lnTo>
                  <a:lnTo>
                    <a:pt x="278" y="1173"/>
                  </a:lnTo>
                  <a:lnTo>
                    <a:pt x="284" y="1171"/>
                  </a:lnTo>
                  <a:lnTo>
                    <a:pt x="288" y="1171"/>
                  </a:lnTo>
                  <a:lnTo>
                    <a:pt x="294" y="1169"/>
                  </a:lnTo>
                  <a:lnTo>
                    <a:pt x="298" y="1169"/>
                  </a:lnTo>
                  <a:lnTo>
                    <a:pt x="302" y="1169"/>
                  </a:lnTo>
                  <a:lnTo>
                    <a:pt x="305" y="1170"/>
                  </a:lnTo>
                  <a:lnTo>
                    <a:pt x="307" y="1171"/>
                  </a:lnTo>
                  <a:lnTo>
                    <a:pt x="311" y="1169"/>
                  </a:lnTo>
                  <a:lnTo>
                    <a:pt x="312" y="1169"/>
                  </a:lnTo>
                  <a:lnTo>
                    <a:pt x="314" y="1169"/>
                  </a:lnTo>
                  <a:lnTo>
                    <a:pt x="317" y="1168"/>
                  </a:lnTo>
                  <a:lnTo>
                    <a:pt x="318" y="1168"/>
                  </a:lnTo>
                  <a:lnTo>
                    <a:pt x="321" y="1168"/>
                  </a:lnTo>
                  <a:lnTo>
                    <a:pt x="322" y="1168"/>
                  </a:lnTo>
                  <a:lnTo>
                    <a:pt x="325" y="1168"/>
                  </a:lnTo>
                  <a:lnTo>
                    <a:pt x="325" y="1166"/>
                  </a:lnTo>
                  <a:lnTo>
                    <a:pt x="325" y="1162"/>
                  </a:lnTo>
                  <a:lnTo>
                    <a:pt x="331" y="1158"/>
                  </a:lnTo>
                  <a:lnTo>
                    <a:pt x="335" y="1156"/>
                  </a:lnTo>
                  <a:lnTo>
                    <a:pt x="341" y="1154"/>
                  </a:lnTo>
                  <a:lnTo>
                    <a:pt x="342" y="1149"/>
                  </a:lnTo>
                  <a:lnTo>
                    <a:pt x="342" y="1148"/>
                  </a:lnTo>
                  <a:lnTo>
                    <a:pt x="343" y="1145"/>
                  </a:lnTo>
                  <a:lnTo>
                    <a:pt x="343" y="1144"/>
                  </a:lnTo>
                  <a:lnTo>
                    <a:pt x="345" y="1141"/>
                  </a:lnTo>
                  <a:lnTo>
                    <a:pt x="346" y="1137"/>
                  </a:lnTo>
                  <a:lnTo>
                    <a:pt x="346" y="1136"/>
                  </a:lnTo>
                  <a:lnTo>
                    <a:pt x="348" y="1132"/>
                  </a:lnTo>
                  <a:lnTo>
                    <a:pt x="349" y="1128"/>
                  </a:lnTo>
                  <a:lnTo>
                    <a:pt x="350" y="1123"/>
                  </a:lnTo>
                  <a:lnTo>
                    <a:pt x="350" y="1122"/>
                  </a:lnTo>
                  <a:lnTo>
                    <a:pt x="352" y="1119"/>
                  </a:lnTo>
                  <a:lnTo>
                    <a:pt x="352" y="1118"/>
                  </a:lnTo>
                  <a:lnTo>
                    <a:pt x="353" y="1116"/>
                  </a:lnTo>
                  <a:lnTo>
                    <a:pt x="353" y="1115"/>
                  </a:lnTo>
                  <a:lnTo>
                    <a:pt x="355" y="1112"/>
                  </a:lnTo>
                  <a:lnTo>
                    <a:pt x="355" y="1111"/>
                  </a:lnTo>
                  <a:lnTo>
                    <a:pt x="356" y="1110"/>
                  </a:lnTo>
                  <a:lnTo>
                    <a:pt x="356" y="1109"/>
                  </a:lnTo>
                  <a:lnTo>
                    <a:pt x="358" y="1106"/>
                  </a:lnTo>
                  <a:lnTo>
                    <a:pt x="358" y="1105"/>
                  </a:lnTo>
                  <a:lnTo>
                    <a:pt x="360" y="1103"/>
                  </a:lnTo>
                  <a:lnTo>
                    <a:pt x="359" y="1098"/>
                  </a:lnTo>
                  <a:lnTo>
                    <a:pt x="360" y="1097"/>
                  </a:lnTo>
                  <a:lnTo>
                    <a:pt x="360" y="1095"/>
                  </a:lnTo>
                  <a:lnTo>
                    <a:pt x="359" y="1094"/>
                  </a:lnTo>
                  <a:lnTo>
                    <a:pt x="358" y="1093"/>
                  </a:lnTo>
                  <a:lnTo>
                    <a:pt x="355" y="1092"/>
                  </a:lnTo>
                  <a:lnTo>
                    <a:pt x="356" y="1090"/>
                  </a:lnTo>
                  <a:lnTo>
                    <a:pt x="356" y="1088"/>
                  </a:lnTo>
                  <a:lnTo>
                    <a:pt x="358" y="1086"/>
                  </a:lnTo>
                  <a:lnTo>
                    <a:pt x="359" y="1082"/>
                  </a:lnTo>
                  <a:lnTo>
                    <a:pt x="362" y="1085"/>
                  </a:lnTo>
                  <a:lnTo>
                    <a:pt x="365" y="1081"/>
                  </a:lnTo>
                  <a:lnTo>
                    <a:pt x="365" y="1080"/>
                  </a:lnTo>
                  <a:lnTo>
                    <a:pt x="365" y="1078"/>
                  </a:lnTo>
                  <a:lnTo>
                    <a:pt x="366" y="1076"/>
                  </a:lnTo>
                  <a:lnTo>
                    <a:pt x="366" y="1074"/>
                  </a:lnTo>
                  <a:lnTo>
                    <a:pt x="367" y="1073"/>
                  </a:lnTo>
                  <a:lnTo>
                    <a:pt x="367" y="1071"/>
                  </a:lnTo>
                  <a:lnTo>
                    <a:pt x="367" y="1069"/>
                  </a:lnTo>
                  <a:lnTo>
                    <a:pt x="367" y="1067"/>
                  </a:lnTo>
                  <a:lnTo>
                    <a:pt x="367" y="1065"/>
                  </a:lnTo>
                  <a:lnTo>
                    <a:pt x="369" y="1064"/>
                  </a:lnTo>
                  <a:lnTo>
                    <a:pt x="369" y="1061"/>
                  </a:lnTo>
                  <a:lnTo>
                    <a:pt x="369" y="1060"/>
                  </a:lnTo>
                  <a:lnTo>
                    <a:pt x="369" y="1059"/>
                  </a:lnTo>
                  <a:lnTo>
                    <a:pt x="370" y="1056"/>
                  </a:lnTo>
                  <a:lnTo>
                    <a:pt x="370" y="1055"/>
                  </a:lnTo>
                  <a:lnTo>
                    <a:pt x="372" y="1052"/>
                  </a:lnTo>
                  <a:lnTo>
                    <a:pt x="372" y="1051"/>
                  </a:lnTo>
                  <a:lnTo>
                    <a:pt x="372" y="1050"/>
                  </a:lnTo>
                  <a:lnTo>
                    <a:pt x="373" y="1047"/>
                  </a:lnTo>
                  <a:lnTo>
                    <a:pt x="373" y="1046"/>
                  </a:lnTo>
                  <a:lnTo>
                    <a:pt x="375" y="1042"/>
                  </a:lnTo>
                  <a:lnTo>
                    <a:pt x="376" y="1039"/>
                  </a:lnTo>
                  <a:lnTo>
                    <a:pt x="376" y="1037"/>
                  </a:lnTo>
                  <a:lnTo>
                    <a:pt x="377" y="1035"/>
                  </a:lnTo>
                  <a:lnTo>
                    <a:pt x="377" y="1034"/>
                  </a:lnTo>
                  <a:lnTo>
                    <a:pt x="377" y="1031"/>
                  </a:lnTo>
                  <a:lnTo>
                    <a:pt x="377" y="1030"/>
                  </a:lnTo>
                  <a:lnTo>
                    <a:pt x="379" y="1029"/>
                  </a:lnTo>
                  <a:lnTo>
                    <a:pt x="379" y="1027"/>
                  </a:lnTo>
                  <a:lnTo>
                    <a:pt x="379" y="1025"/>
                  </a:lnTo>
                  <a:lnTo>
                    <a:pt x="379" y="1023"/>
                  </a:lnTo>
                  <a:lnTo>
                    <a:pt x="380" y="1022"/>
                  </a:lnTo>
                  <a:lnTo>
                    <a:pt x="380" y="1019"/>
                  </a:lnTo>
                  <a:lnTo>
                    <a:pt x="380" y="1018"/>
                  </a:lnTo>
                  <a:lnTo>
                    <a:pt x="382" y="1017"/>
                  </a:lnTo>
                  <a:lnTo>
                    <a:pt x="382" y="1014"/>
                  </a:lnTo>
                  <a:lnTo>
                    <a:pt x="382" y="1013"/>
                  </a:lnTo>
                  <a:lnTo>
                    <a:pt x="383" y="1012"/>
                  </a:lnTo>
                  <a:lnTo>
                    <a:pt x="383" y="1009"/>
                  </a:lnTo>
                  <a:lnTo>
                    <a:pt x="383" y="1008"/>
                  </a:lnTo>
                  <a:lnTo>
                    <a:pt x="384" y="1006"/>
                  </a:lnTo>
                  <a:lnTo>
                    <a:pt x="384" y="1004"/>
                  </a:lnTo>
                  <a:lnTo>
                    <a:pt x="384" y="1002"/>
                  </a:lnTo>
                  <a:lnTo>
                    <a:pt x="386" y="1001"/>
                  </a:lnTo>
                  <a:lnTo>
                    <a:pt x="386" y="999"/>
                  </a:lnTo>
                  <a:lnTo>
                    <a:pt x="386" y="997"/>
                  </a:lnTo>
                  <a:lnTo>
                    <a:pt x="387" y="996"/>
                  </a:lnTo>
                  <a:lnTo>
                    <a:pt x="387" y="993"/>
                  </a:lnTo>
                  <a:lnTo>
                    <a:pt x="387" y="992"/>
                  </a:lnTo>
                  <a:lnTo>
                    <a:pt x="389" y="991"/>
                  </a:lnTo>
                  <a:lnTo>
                    <a:pt x="389" y="988"/>
                  </a:lnTo>
                  <a:lnTo>
                    <a:pt x="389" y="987"/>
                  </a:lnTo>
                  <a:lnTo>
                    <a:pt x="390" y="983"/>
                  </a:lnTo>
                  <a:lnTo>
                    <a:pt x="384" y="983"/>
                  </a:lnTo>
                  <a:lnTo>
                    <a:pt x="382" y="981"/>
                  </a:lnTo>
                  <a:lnTo>
                    <a:pt x="377" y="980"/>
                  </a:lnTo>
                  <a:lnTo>
                    <a:pt x="376" y="980"/>
                  </a:lnTo>
                  <a:lnTo>
                    <a:pt x="372" y="979"/>
                  </a:lnTo>
                  <a:lnTo>
                    <a:pt x="367" y="976"/>
                  </a:lnTo>
                  <a:lnTo>
                    <a:pt x="365" y="974"/>
                  </a:lnTo>
                  <a:lnTo>
                    <a:pt x="362" y="971"/>
                  </a:lnTo>
                  <a:lnTo>
                    <a:pt x="358" y="972"/>
                  </a:lnTo>
                  <a:lnTo>
                    <a:pt x="356" y="971"/>
                  </a:lnTo>
                  <a:lnTo>
                    <a:pt x="355" y="970"/>
                  </a:lnTo>
                  <a:lnTo>
                    <a:pt x="352" y="970"/>
                  </a:lnTo>
                  <a:lnTo>
                    <a:pt x="350" y="968"/>
                  </a:lnTo>
                  <a:lnTo>
                    <a:pt x="349" y="968"/>
                  </a:lnTo>
                  <a:lnTo>
                    <a:pt x="346" y="967"/>
                  </a:lnTo>
                  <a:lnTo>
                    <a:pt x="345" y="967"/>
                  </a:lnTo>
                  <a:lnTo>
                    <a:pt x="343" y="966"/>
                  </a:lnTo>
                  <a:lnTo>
                    <a:pt x="342" y="966"/>
                  </a:lnTo>
                  <a:lnTo>
                    <a:pt x="339" y="964"/>
                  </a:lnTo>
                  <a:lnTo>
                    <a:pt x="338" y="963"/>
                  </a:lnTo>
                  <a:lnTo>
                    <a:pt x="336" y="963"/>
                  </a:lnTo>
                  <a:lnTo>
                    <a:pt x="334" y="962"/>
                  </a:lnTo>
                  <a:lnTo>
                    <a:pt x="331" y="961"/>
                  </a:lnTo>
                  <a:lnTo>
                    <a:pt x="328" y="959"/>
                  </a:lnTo>
                  <a:lnTo>
                    <a:pt x="326" y="959"/>
                  </a:lnTo>
                  <a:lnTo>
                    <a:pt x="325" y="958"/>
                  </a:lnTo>
                  <a:lnTo>
                    <a:pt x="322" y="957"/>
                  </a:lnTo>
                  <a:lnTo>
                    <a:pt x="321" y="957"/>
                  </a:lnTo>
                  <a:lnTo>
                    <a:pt x="319" y="955"/>
                  </a:lnTo>
                  <a:lnTo>
                    <a:pt x="317" y="954"/>
                  </a:lnTo>
                  <a:lnTo>
                    <a:pt x="315" y="954"/>
                  </a:lnTo>
                  <a:lnTo>
                    <a:pt x="314" y="953"/>
                  </a:lnTo>
                  <a:lnTo>
                    <a:pt x="312" y="951"/>
                  </a:lnTo>
                  <a:lnTo>
                    <a:pt x="311" y="951"/>
                  </a:lnTo>
                  <a:lnTo>
                    <a:pt x="308" y="950"/>
                  </a:lnTo>
                  <a:lnTo>
                    <a:pt x="307" y="949"/>
                  </a:lnTo>
                  <a:lnTo>
                    <a:pt x="305" y="947"/>
                  </a:lnTo>
                  <a:lnTo>
                    <a:pt x="304" y="947"/>
                  </a:lnTo>
                  <a:lnTo>
                    <a:pt x="302" y="945"/>
                  </a:lnTo>
                  <a:lnTo>
                    <a:pt x="301" y="943"/>
                  </a:lnTo>
                  <a:lnTo>
                    <a:pt x="300" y="943"/>
                  </a:lnTo>
                  <a:lnTo>
                    <a:pt x="298" y="942"/>
                  </a:lnTo>
                  <a:lnTo>
                    <a:pt x="295" y="941"/>
                  </a:lnTo>
                  <a:lnTo>
                    <a:pt x="294" y="940"/>
                  </a:lnTo>
                  <a:lnTo>
                    <a:pt x="293" y="938"/>
                  </a:lnTo>
                  <a:lnTo>
                    <a:pt x="291" y="937"/>
                  </a:lnTo>
                  <a:lnTo>
                    <a:pt x="290" y="936"/>
                  </a:lnTo>
                  <a:lnTo>
                    <a:pt x="288" y="934"/>
                  </a:lnTo>
                  <a:lnTo>
                    <a:pt x="288" y="933"/>
                  </a:lnTo>
                  <a:lnTo>
                    <a:pt x="287" y="932"/>
                  </a:lnTo>
                  <a:lnTo>
                    <a:pt x="285" y="929"/>
                  </a:lnTo>
                  <a:lnTo>
                    <a:pt x="285" y="928"/>
                  </a:lnTo>
                  <a:lnTo>
                    <a:pt x="284" y="926"/>
                  </a:lnTo>
                  <a:lnTo>
                    <a:pt x="283" y="925"/>
                  </a:lnTo>
                  <a:lnTo>
                    <a:pt x="283" y="923"/>
                  </a:lnTo>
                  <a:lnTo>
                    <a:pt x="281" y="921"/>
                  </a:lnTo>
                  <a:lnTo>
                    <a:pt x="281" y="920"/>
                  </a:lnTo>
                  <a:lnTo>
                    <a:pt x="280" y="919"/>
                  </a:lnTo>
                  <a:lnTo>
                    <a:pt x="280" y="917"/>
                  </a:lnTo>
                  <a:lnTo>
                    <a:pt x="278" y="915"/>
                  </a:lnTo>
                  <a:lnTo>
                    <a:pt x="277" y="913"/>
                  </a:lnTo>
                  <a:lnTo>
                    <a:pt x="276" y="912"/>
                  </a:lnTo>
                  <a:lnTo>
                    <a:pt x="274" y="909"/>
                  </a:lnTo>
                  <a:lnTo>
                    <a:pt x="274" y="908"/>
                  </a:lnTo>
                  <a:lnTo>
                    <a:pt x="273" y="907"/>
                  </a:lnTo>
                  <a:lnTo>
                    <a:pt x="271" y="905"/>
                  </a:lnTo>
                  <a:lnTo>
                    <a:pt x="271" y="903"/>
                  </a:lnTo>
                  <a:lnTo>
                    <a:pt x="270" y="902"/>
                  </a:lnTo>
                  <a:lnTo>
                    <a:pt x="268" y="900"/>
                  </a:lnTo>
                  <a:lnTo>
                    <a:pt x="268" y="899"/>
                  </a:lnTo>
                  <a:lnTo>
                    <a:pt x="268" y="896"/>
                  </a:lnTo>
                  <a:lnTo>
                    <a:pt x="267" y="895"/>
                  </a:lnTo>
                  <a:lnTo>
                    <a:pt x="267" y="894"/>
                  </a:lnTo>
                  <a:lnTo>
                    <a:pt x="266" y="892"/>
                  </a:lnTo>
                  <a:lnTo>
                    <a:pt x="267" y="890"/>
                  </a:lnTo>
                  <a:lnTo>
                    <a:pt x="267" y="888"/>
                  </a:lnTo>
                  <a:lnTo>
                    <a:pt x="268" y="887"/>
                  </a:lnTo>
                  <a:lnTo>
                    <a:pt x="271" y="885"/>
                  </a:lnTo>
                  <a:lnTo>
                    <a:pt x="267" y="881"/>
                  </a:lnTo>
                  <a:lnTo>
                    <a:pt x="266" y="881"/>
                  </a:lnTo>
                  <a:lnTo>
                    <a:pt x="264" y="879"/>
                  </a:lnTo>
                  <a:lnTo>
                    <a:pt x="263" y="878"/>
                  </a:lnTo>
                  <a:lnTo>
                    <a:pt x="261" y="877"/>
                  </a:lnTo>
                  <a:lnTo>
                    <a:pt x="259" y="874"/>
                  </a:lnTo>
                  <a:lnTo>
                    <a:pt x="254" y="870"/>
                  </a:lnTo>
                  <a:lnTo>
                    <a:pt x="250" y="866"/>
                  </a:lnTo>
                  <a:lnTo>
                    <a:pt x="249" y="865"/>
                  </a:lnTo>
                  <a:lnTo>
                    <a:pt x="247" y="864"/>
                  </a:lnTo>
                  <a:lnTo>
                    <a:pt x="246" y="860"/>
                  </a:lnTo>
                  <a:lnTo>
                    <a:pt x="240" y="858"/>
                  </a:lnTo>
                  <a:lnTo>
                    <a:pt x="239" y="857"/>
                  </a:lnTo>
                  <a:lnTo>
                    <a:pt x="235" y="854"/>
                  </a:lnTo>
                  <a:lnTo>
                    <a:pt x="230" y="852"/>
                  </a:lnTo>
                  <a:lnTo>
                    <a:pt x="227" y="849"/>
                  </a:lnTo>
                  <a:lnTo>
                    <a:pt x="226" y="848"/>
                  </a:lnTo>
                  <a:lnTo>
                    <a:pt x="222" y="844"/>
                  </a:lnTo>
                  <a:lnTo>
                    <a:pt x="220" y="843"/>
                  </a:lnTo>
                  <a:lnTo>
                    <a:pt x="219" y="841"/>
                  </a:lnTo>
                  <a:lnTo>
                    <a:pt x="215" y="840"/>
                  </a:lnTo>
                  <a:lnTo>
                    <a:pt x="212" y="839"/>
                  </a:lnTo>
                  <a:lnTo>
                    <a:pt x="211" y="837"/>
                  </a:lnTo>
                  <a:lnTo>
                    <a:pt x="206" y="836"/>
                  </a:lnTo>
                  <a:lnTo>
                    <a:pt x="203" y="835"/>
                  </a:lnTo>
                  <a:lnTo>
                    <a:pt x="201" y="832"/>
                  </a:lnTo>
                  <a:lnTo>
                    <a:pt x="198" y="831"/>
                  </a:lnTo>
                  <a:lnTo>
                    <a:pt x="201" y="828"/>
                  </a:lnTo>
                  <a:lnTo>
                    <a:pt x="202" y="827"/>
                  </a:lnTo>
                  <a:lnTo>
                    <a:pt x="203" y="826"/>
                  </a:lnTo>
                  <a:lnTo>
                    <a:pt x="203" y="823"/>
                  </a:lnTo>
                  <a:lnTo>
                    <a:pt x="205" y="822"/>
                  </a:lnTo>
                  <a:lnTo>
                    <a:pt x="205" y="820"/>
                  </a:lnTo>
                  <a:lnTo>
                    <a:pt x="208" y="818"/>
                  </a:lnTo>
                  <a:lnTo>
                    <a:pt x="209" y="814"/>
                  </a:lnTo>
                  <a:lnTo>
                    <a:pt x="211" y="812"/>
                  </a:lnTo>
                  <a:lnTo>
                    <a:pt x="211" y="811"/>
                  </a:lnTo>
                  <a:lnTo>
                    <a:pt x="212" y="810"/>
                  </a:lnTo>
                  <a:lnTo>
                    <a:pt x="213" y="809"/>
                  </a:lnTo>
                  <a:lnTo>
                    <a:pt x="215" y="807"/>
                  </a:lnTo>
                  <a:lnTo>
                    <a:pt x="215" y="805"/>
                  </a:lnTo>
                  <a:lnTo>
                    <a:pt x="216" y="803"/>
                  </a:lnTo>
                  <a:lnTo>
                    <a:pt x="218" y="802"/>
                  </a:lnTo>
                  <a:lnTo>
                    <a:pt x="218" y="801"/>
                  </a:lnTo>
                  <a:lnTo>
                    <a:pt x="219" y="799"/>
                  </a:lnTo>
                  <a:lnTo>
                    <a:pt x="220" y="798"/>
                  </a:lnTo>
                  <a:lnTo>
                    <a:pt x="222" y="795"/>
                  </a:lnTo>
                  <a:lnTo>
                    <a:pt x="222" y="794"/>
                  </a:lnTo>
                  <a:lnTo>
                    <a:pt x="223" y="793"/>
                  </a:lnTo>
                  <a:lnTo>
                    <a:pt x="225" y="792"/>
                  </a:lnTo>
                  <a:lnTo>
                    <a:pt x="225" y="790"/>
                  </a:lnTo>
                  <a:lnTo>
                    <a:pt x="226" y="789"/>
                  </a:lnTo>
                  <a:lnTo>
                    <a:pt x="227" y="786"/>
                  </a:lnTo>
                  <a:lnTo>
                    <a:pt x="227" y="785"/>
                  </a:lnTo>
                  <a:lnTo>
                    <a:pt x="229" y="784"/>
                  </a:lnTo>
                  <a:lnTo>
                    <a:pt x="230" y="782"/>
                  </a:lnTo>
                  <a:lnTo>
                    <a:pt x="230" y="781"/>
                  </a:lnTo>
                  <a:lnTo>
                    <a:pt x="232" y="778"/>
                  </a:lnTo>
                  <a:lnTo>
                    <a:pt x="233" y="777"/>
                  </a:lnTo>
                  <a:lnTo>
                    <a:pt x="235" y="776"/>
                  </a:lnTo>
                  <a:lnTo>
                    <a:pt x="235" y="774"/>
                  </a:lnTo>
                  <a:lnTo>
                    <a:pt x="236" y="772"/>
                  </a:lnTo>
                  <a:lnTo>
                    <a:pt x="237" y="771"/>
                  </a:lnTo>
                  <a:lnTo>
                    <a:pt x="239" y="769"/>
                  </a:lnTo>
                  <a:lnTo>
                    <a:pt x="239" y="768"/>
                  </a:lnTo>
                  <a:lnTo>
                    <a:pt x="240" y="765"/>
                  </a:lnTo>
                  <a:lnTo>
                    <a:pt x="243" y="767"/>
                  </a:lnTo>
                  <a:lnTo>
                    <a:pt x="244" y="768"/>
                  </a:lnTo>
                  <a:lnTo>
                    <a:pt x="246" y="769"/>
                  </a:lnTo>
                  <a:lnTo>
                    <a:pt x="249" y="771"/>
                  </a:lnTo>
                  <a:lnTo>
                    <a:pt x="250" y="771"/>
                  </a:lnTo>
                  <a:lnTo>
                    <a:pt x="252" y="772"/>
                  </a:lnTo>
                  <a:lnTo>
                    <a:pt x="254" y="773"/>
                  </a:lnTo>
                  <a:lnTo>
                    <a:pt x="256" y="774"/>
                  </a:lnTo>
                  <a:lnTo>
                    <a:pt x="257" y="774"/>
                  </a:lnTo>
                  <a:lnTo>
                    <a:pt x="259" y="776"/>
                  </a:lnTo>
                  <a:lnTo>
                    <a:pt x="260" y="774"/>
                  </a:lnTo>
                  <a:lnTo>
                    <a:pt x="261" y="773"/>
                  </a:lnTo>
                  <a:lnTo>
                    <a:pt x="264" y="771"/>
                  </a:lnTo>
                  <a:lnTo>
                    <a:pt x="267" y="768"/>
                  </a:lnTo>
                  <a:lnTo>
                    <a:pt x="268" y="767"/>
                  </a:lnTo>
                  <a:lnTo>
                    <a:pt x="270" y="765"/>
                  </a:lnTo>
                  <a:lnTo>
                    <a:pt x="271" y="764"/>
                  </a:lnTo>
                  <a:lnTo>
                    <a:pt x="273" y="763"/>
                  </a:lnTo>
                  <a:lnTo>
                    <a:pt x="274" y="761"/>
                  </a:lnTo>
                  <a:lnTo>
                    <a:pt x="276" y="760"/>
                  </a:lnTo>
                  <a:lnTo>
                    <a:pt x="276" y="757"/>
                  </a:lnTo>
                  <a:lnTo>
                    <a:pt x="276" y="756"/>
                  </a:lnTo>
                  <a:lnTo>
                    <a:pt x="276" y="755"/>
                  </a:lnTo>
                  <a:lnTo>
                    <a:pt x="276" y="752"/>
                  </a:lnTo>
                  <a:lnTo>
                    <a:pt x="276" y="751"/>
                  </a:lnTo>
                  <a:lnTo>
                    <a:pt x="276" y="750"/>
                  </a:lnTo>
                  <a:lnTo>
                    <a:pt x="276" y="747"/>
                  </a:lnTo>
                  <a:lnTo>
                    <a:pt x="276" y="746"/>
                  </a:lnTo>
                  <a:lnTo>
                    <a:pt x="276" y="744"/>
                  </a:lnTo>
                  <a:lnTo>
                    <a:pt x="276" y="743"/>
                  </a:lnTo>
                  <a:lnTo>
                    <a:pt x="276" y="742"/>
                  </a:lnTo>
                  <a:lnTo>
                    <a:pt x="276" y="739"/>
                  </a:lnTo>
                  <a:lnTo>
                    <a:pt x="276" y="738"/>
                  </a:lnTo>
                  <a:lnTo>
                    <a:pt x="276" y="736"/>
                  </a:lnTo>
                  <a:lnTo>
                    <a:pt x="276" y="735"/>
                  </a:lnTo>
                  <a:lnTo>
                    <a:pt x="276" y="733"/>
                  </a:lnTo>
                  <a:lnTo>
                    <a:pt x="276" y="731"/>
                  </a:lnTo>
                  <a:lnTo>
                    <a:pt x="276" y="730"/>
                  </a:lnTo>
                  <a:lnTo>
                    <a:pt x="276" y="729"/>
                  </a:lnTo>
                  <a:lnTo>
                    <a:pt x="276" y="726"/>
                  </a:lnTo>
                  <a:lnTo>
                    <a:pt x="276" y="725"/>
                  </a:lnTo>
                  <a:lnTo>
                    <a:pt x="276" y="723"/>
                  </a:lnTo>
                  <a:lnTo>
                    <a:pt x="276" y="722"/>
                  </a:lnTo>
                  <a:lnTo>
                    <a:pt x="276" y="721"/>
                  </a:lnTo>
                  <a:lnTo>
                    <a:pt x="276" y="718"/>
                  </a:lnTo>
                  <a:lnTo>
                    <a:pt x="276" y="714"/>
                  </a:lnTo>
                  <a:lnTo>
                    <a:pt x="278" y="716"/>
                  </a:lnTo>
                  <a:lnTo>
                    <a:pt x="278" y="709"/>
                  </a:lnTo>
                  <a:lnTo>
                    <a:pt x="274" y="708"/>
                  </a:lnTo>
                  <a:lnTo>
                    <a:pt x="276" y="704"/>
                  </a:lnTo>
                  <a:lnTo>
                    <a:pt x="274" y="702"/>
                  </a:lnTo>
                  <a:lnTo>
                    <a:pt x="274" y="701"/>
                  </a:lnTo>
                  <a:lnTo>
                    <a:pt x="270" y="700"/>
                  </a:lnTo>
                  <a:lnTo>
                    <a:pt x="273" y="697"/>
                  </a:lnTo>
                  <a:lnTo>
                    <a:pt x="274" y="696"/>
                  </a:lnTo>
                  <a:lnTo>
                    <a:pt x="276" y="695"/>
                  </a:lnTo>
                  <a:lnTo>
                    <a:pt x="278" y="693"/>
                  </a:lnTo>
                  <a:lnTo>
                    <a:pt x="280" y="691"/>
                  </a:lnTo>
                  <a:lnTo>
                    <a:pt x="284" y="692"/>
                  </a:lnTo>
                  <a:lnTo>
                    <a:pt x="285" y="691"/>
                  </a:lnTo>
                  <a:lnTo>
                    <a:pt x="287" y="689"/>
                  </a:lnTo>
                  <a:lnTo>
                    <a:pt x="288" y="688"/>
                  </a:lnTo>
                  <a:lnTo>
                    <a:pt x="290" y="687"/>
                  </a:lnTo>
                  <a:lnTo>
                    <a:pt x="290" y="683"/>
                  </a:lnTo>
                  <a:lnTo>
                    <a:pt x="291" y="680"/>
                  </a:lnTo>
                  <a:lnTo>
                    <a:pt x="293" y="679"/>
                  </a:lnTo>
                  <a:lnTo>
                    <a:pt x="295" y="678"/>
                  </a:lnTo>
                  <a:lnTo>
                    <a:pt x="297" y="676"/>
                  </a:lnTo>
                  <a:lnTo>
                    <a:pt x="298" y="675"/>
                  </a:lnTo>
                  <a:lnTo>
                    <a:pt x="300" y="674"/>
                  </a:lnTo>
                  <a:lnTo>
                    <a:pt x="305" y="675"/>
                  </a:lnTo>
                  <a:lnTo>
                    <a:pt x="302" y="671"/>
                  </a:lnTo>
                  <a:lnTo>
                    <a:pt x="305" y="668"/>
                  </a:lnTo>
                  <a:lnTo>
                    <a:pt x="307" y="667"/>
                  </a:lnTo>
                  <a:lnTo>
                    <a:pt x="308" y="666"/>
                  </a:lnTo>
                  <a:lnTo>
                    <a:pt x="309" y="664"/>
                  </a:lnTo>
                  <a:lnTo>
                    <a:pt x="312" y="662"/>
                  </a:lnTo>
                  <a:lnTo>
                    <a:pt x="311" y="657"/>
                  </a:lnTo>
                  <a:lnTo>
                    <a:pt x="314" y="653"/>
                  </a:lnTo>
                  <a:lnTo>
                    <a:pt x="315" y="651"/>
                  </a:lnTo>
                  <a:lnTo>
                    <a:pt x="317" y="647"/>
                  </a:lnTo>
                  <a:lnTo>
                    <a:pt x="318" y="645"/>
                  </a:lnTo>
                  <a:lnTo>
                    <a:pt x="321" y="640"/>
                  </a:lnTo>
                  <a:lnTo>
                    <a:pt x="322" y="634"/>
                  </a:lnTo>
                  <a:lnTo>
                    <a:pt x="322" y="632"/>
                  </a:lnTo>
                  <a:lnTo>
                    <a:pt x="322" y="629"/>
                  </a:lnTo>
                  <a:lnTo>
                    <a:pt x="326" y="628"/>
                  </a:lnTo>
                  <a:lnTo>
                    <a:pt x="328" y="626"/>
                  </a:lnTo>
                  <a:lnTo>
                    <a:pt x="331" y="626"/>
                  </a:lnTo>
                  <a:lnTo>
                    <a:pt x="332" y="626"/>
                  </a:lnTo>
                  <a:lnTo>
                    <a:pt x="334" y="625"/>
                  </a:lnTo>
                  <a:lnTo>
                    <a:pt x="336" y="625"/>
                  </a:lnTo>
                  <a:lnTo>
                    <a:pt x="338" y="624"/>
                  </a:lnTo>
                  <a:lnTo>
                    <a:pt x="341" y="624"/>
                  </a:lnTo>
                  <a:lnTo>
                    <a:pt x="342" y="624"/>
                  </a:lnTo>
                  <a:lnTo>
                    <a:pt x="343" y="622"/>
                  </a:lnTo>
                  <a:lnTo>
                    <a:pt x="346" y="622"/>
                  </a:lnTo>
                  <a:lnTo>
                    <a:pt x="348" y="621"/>
                  </a:lnTo>
                  <a:lnTo>
                    <a:pt x="350" y="621"/>
                  </a:lnTo>
                  <a:lnTo>
                    <a:pt x="352" y="621"/>
                  </a:lnTo>
                  <a:lnTo>
                    <a:pt x="355" y="620"/>
                  </a:lnTo>
                  <a:lnTo>
                    <a:pt x="356" y="620"/>
                  </a:lnTo>
                  <a:lnTo>
                    <a:pt x="359" y="619"/>
                  </a:lnTo>
                  <a:lnTo>
                    <a:pt x="360" y="619"/>
                  </a:lnTo>
                  <a:lnTo>
                    <a:pt x="363" y="617"/>
                  </a:lnTo>
                  <a:lnTo>
                    <a:pt x="365" y="617"/>
                  </a:lnTo>
                  <a:lnTo>
                    <a:pt x="367" y="616"/>
                  </a:lnTo>
                  <a:lnTo>
                    <a:pt x="369" y="616"/>
                  </a:lnTo>
                  <a:lnTo>
                    <a:pt x="372" y="615"/>
                  </a:lnTo>
                  <a:lnTo>
                    <a:pt x="375" y="615"/>
                  </a:lnTo>
                  <a:lnTo>
                    <a:pt x="376" y="615"/>
                  </a:lnTo>
                  <a:lnTo>
                    <a:pt x="379" y="613"/>
                  </a:lnTo>
                  <a:lnTo>
                    <a:pt x="382" y="613"/>
                  </a:lnTo>
                  <a:lnTo>
                    <a:pt x="383" y="612"/>
                  </a:lnTo>
                  <a:lnTo>
                    <a:pt x="386" y="612"/>
                  </a:lnTo>
                  <a:lnTo>
                    <a:pt x="387" y="611"/>
                  </a:lnTo>
                  <a:lnTo>
                    <a:pt x="389" y="611"/>
                  </a:lnTo>
                  <a:lnTo>
                    <a:pt x="391" y="611"/>
                  </a:lnTo>
                  <a:lnTo>
                    <a:pt x="393" y="609"/>
                  </a:lnTo>
                  <a:lnTo>
                    <a:pt x="394" y="611"/>
                  </a:lnTo>
                  <a:lnTo>
                    <a:pt x="394" y="612"/>
                  </a:lnTo>
                  <a:lnTo>
                    <a:pt x="394" y="615"/>
                  </a:lnTo>
                  <a:lnTo>
                    <a:pt x="393" y="616"/>
                  </a:lnTo>
                  <a:lnTo>
                    <a:pt x="393" y="617"/>
                  </a:lnTo>
                  <a:lnTo>
                    <a:pt x="393" y="620"/>
                  </a:lnTo>
                  <a:lnTo>
                    <a:pt x="393" y="621"/>
                  </a:lnTo>
                  <a:lnTo>
                    <a:pt x="393" y="622"/>
                  </a:lnTo>
                  <a:lnTo>
                    <a:pt x="391" y="625"/>
                  </a:lnTo>
                  <a:lnTo>
                    <a:pt x="391" y="626"/>
                  </a:lnTo>
                  <a:lnTo>
                    <a:pt x="391" y="628"/>
                  </a:lnTo>
                  <a:lnTo>
                    <a:pt x="391" y="630"/>
                  </a:lnTo>
                  <a:lnTo>
                    <a:pt x="391" y="632"/>
                  </a:lnTo>
                  <a:lnTo>
                    <a:pt x="390" y="634"/>
                  </a:lnTo>
                  <a:lnTo>
                    <a:pt x="390" y="636"/>
                  </a:lnTo>
                  <a:lnTo>
                    <a:pt x="390" y="638"/>
                  </a:lnTo>
                  <a:lnTo>
                    <a:pt x="390" y="640"/>
                  </a:lnTo>
                  <a:lnTo>
                    <a:pt x="389" y="642"/>
                  </a:lnTo>
                  <a:lnTo>
                    <a:pt x="389" y="643"/>
                  </a:lnTo>
                  <a:lnTo>
                    <a:pt x="389" y="645"/>
                  </a:lnTo>
                  <a:lnTo>
                    <a:pt x="389" y="646"/>
                  </a:lnTo>
                  <a:lnTo>
                    <a:pt x="389" y="647"/>
                  </a:lnTo>
                  <a:lnTo>
                    <a:pt x="390" y="650"/>
                  </a:lnTo>
                  <a:lnTo>
                    <a:pt x="391" y="651"/>
                  </a:lnTo>
                  <a:lnTo>
                    <a:pt x="391" y="653"/>
                  </a:lnTo>
                  <a:lnTo>
                    <a:pt x="394" y="657"/>
                  </a:lnTo>
                  <a:lnTo>
                    <a:pt x="396" y="657"/>
                  </a:lnTo>
                  <a:lnTo>
                    <a:pt x="397" y="657"/>
                  </a:lnTo>
                  <a:lnTo>
                    <a:pt x="400" y="655"/>
                  </a:lnTo>
                  <a:lnTo>
                    <a:pt x="401" y="655"/>
                  </a:lnTo>
                  <a:lnTo>
                    <a:pt x="403" y="655"/>
                  </a:lnTo>
                  <a:lnTo>
                    <a:pt x="406" y="654"/>
                  </a:lnTo>
                  <a:lnTo>
                    <a:pt x="407" y="654"/>
                  </a:lnTo>
                  <a:lnTo>
                    <a:pt x="410" y="653"/>
                  </a:lnTo>
                  <a:lnTo>
                    <a:pt x="411" y="653"/>
                  </a:lnTo>
                  <a:lnTo>
                    <a:pt x="414" y="651"/>
                  </a:lnTo>
                  <a:lnTo>
                    <a:pt x="416" y="651"/>
                  </a:lnTo>
                  <a:lnTo>
                    <a:pt x="418" y="650"/>
                  </a:lnTo>
                  <a:lnTo>
                    <a:pt x="420" y="650"/>
                  </a:lnTo>
                  <a:lnTo>
                    <a:pt x="423" y="649"/>
                  </a:lnTo>
                  <a:lnTo>
                    <a:pt x="424" y="647"/>
                  </a:lnTo>
                  <a:lnTo>
                    <a:pt x="425" y="647"/>
                  </a:lnTo>
                  <a:lnTo>
                    <a:pt x="428" y="646"/>
                  </a:lnTo>
                  <a:lnTo>
                    <a:pt x="430" y="646"/>
                  </a:lnTo>
                  <a:lnTo>
                    <a:pt x="431" y="645"/>
                  </a:lnTo>
                  <a:lnTo>
                    <a:pt x="434" y="645"/>
                  </a:lnTo>
                  <a:lnTo>
                    <a:pt x="435" y="645"/>
                  </a:lnTo>
                  <a:lnTo>
                    <a:pt x="437" y="643"/>
                  </a:lnTo>
                  <a:lnTo>
                    <a:pt x="438" y="643"/>
                  </a:lnTo>
                  <a:lnTo>
                    <a:pt x="441" y="643"/>
                  </a:lnTo>
                  <a:lnTo>
                    <a:pt x="444" y="642"/>
                  </a:lnTo>
                  <a:lnTo>
                    <a:pt x="445" y="642"/>
                  </a:lnTo>
                  <a:lnTo>
                    <a:pt x="447" y="641"/>
                  </a:lnTo>
                  <a:lnTo>
                    <a:pt x="449" y="641"/>
                  </a:lnTo>
                  <a:lnTo>
                    <a:pt x="451" y="641"/>
                  </a:lnTo>
                  <a:lnTo>
                    <a:pt x="452" y="640"/>
                  </a:lnTo>
                  <a:lnTo>
                    <a:pt x="455" y="638"/>
                  </a:lnTo>
                  <a:lnTo>
                    <a:pt x="457" y="638"/>
                  </a:lnTo>
                  <a:lnTo>
                    <a:pt x="458" y="637"/>
                  </a:lnTo>
                  <a:lnTo>
                    <a:pt x="459" y="636"/>
                  </a:lnTo>
                  <a:lnTo>
                    <a:pt x="461" y="636"/>
                  </a:lnTo>
                  <a:lnTo>
                    <a:pt x="464" y="634"/>
                  </a:lnTo>
                  <a:lnTo>
                    <a:pt x="465" y="634"/>
                  </a:lnTo>
                  <a:lnTo>
                    <a:pt x="468" y="637"/>
                  </a:lnTo>
                  <a:lnTo>
                    <a:pt x="469" y="636"/>
                  </a:lnTo>
                  <a:lnTo>
                    <a:pt x="472" y="634"/>
                  </a:lnTo>
                  <a:lnTo>
                    <a:pt x="473" y="626"/>
                  </a:lnTo>
                  <a:lnTo>
                    <a:pt x="466" y="624"/>
                  </a:lnTo>
                  <a:lnTo>
                    <a:pt x="465" y="622"/>
                  </a:lnTo>
                  <a:lnTo>
                    <a:pt x="461" y="621"/>
                  </a:lnTo>
                  <a:lnTo>
                    <a:pt x="465" y="619"/>
                  </a:lnTo>
                  <a:lnTo>
                    <a:pt x="464" y="617"/>
                  </a:lnTo>
                  <a:lnTo>
                    <a:pt x="464" y="616"/>
                  </a:lnTo>
                  <a:lnTo>
                    <a:pt x="462" y="615"/>
                  </a:lnTo>
                  <a:lnTo>
                    <a:pt x="458" y="613"/>
                  </a:lnTo>
                  <a:lnTo>
                    <a:pt x="459" y="608"/>
                  </a:lnTo>
                  <a:lnTo>
                    <a:pt x="459" y="603"/>
                  </a:lnTo>
                  <a:lnTo>
                    <a:pt x="458" y="600"/>
                  </a:lnTo>
                  <a:lnTo>
                    <a:pt x="457" y="596"/>
                  </a:lnTo>
                  <a:lnTo>
                    <a:pt x="457" y="595"/>
                  </a:lnTo>
                  <a:lnTo>
                    <a:pt x="455" y="592"/>
                  </a:lnTo>
                  <a:lnTo>
                    <a:pt x="451" y="587"/>
                  </a:lnTo>
                  <a:lnTo>
                    <a:pt x="447" y="583"/>
                  </a:lnTo>
                  <a:lnTo>
                    <a:pt x="452" y="582"/>
                  </a:lnTo>
                  <a:lnTo>
                    <a:pt x="454" y="581"/>
                  </a:lnTo>
                  <a:lnTo>
                    <a:pt x="452" y="579"/>
                  </a:lnTo>
                  <a:lnTo>
                    <a:pt x="452" y="578"/>
                  </a:lnTo>
                  <a:lnTo>
                    <a:pt x="451" y="575"/>
                  </a:lnTo>
                  <a:lnTo>
                    <a:pt x="451" y="574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9" y="567"/>
                  </a:lnTo>
                  <a:lnTo>
                    <a:pt x="451" y="566"/>
                  </a:lnTo>
                  <a:lnTo>
                    <a:pt x="451" y="565"/>
                  </a:lnTo>
                  <a:lnTo>
                    <a:pt x="452" y="564"/>
                  </a:lnTo>
                  <a:lnTo>
                    <a:pt x="454" y="562"/>
                  </a:lnTo>
                  <a:lnTo>
                    <a:pt x="454" y="560"/>
                  </a:lnTo>
                  <a:lnTo>
                    <a:pt x="455" y="557"/>
                  </a:lnTo>
                  <a:lnTo>
                    <a:pt x="458" y="557"/>
                  </a:lnTo>
                  <a:lnTo>
                    <a:pt x="465" y="557"/>
                  </a:lnTo>
                  <a:lnTo>
                    <a:pt x="472" y="558"/>
                  </a:lnTo>
                  <a:lnTo>
                    <a:pt x="475" y="558"/>
                  </a:lnTo>
                  <a:lnTo>
                    <a:pt x="481" y="560"/>
                  </a:lnTo>
                  <a:lnTo>
                    <a:pt x="482" y="560"/>
                  </a:lnTo>
                  <a:lnTo>
                    <a:pt x="485" y="561"/>
                  </a:lnTo>
                  <a:lnTo>
                    <a:pt x="488" y="561"/>
                  </a:lnTo>
                  <a:lnTo>
                    <a:pt x="490" y="561"/>
                  </a:lnTo>
                  <a:lnTo>
                    <a:pt x="495" y="562"/>
                  </a:lnTo>
                  <a:lnTo>
                    <a:pt x="498" y="562"/>
                  </a:lnTo>
                  <a:lnTo>
                    <a:pt x="499" y="562"/>
                  </a:lnTo>
                  <a:lnTo>
                    <a:pt x="503" y="564"/>
                  </a:lnTo>
                  <a:lnTo>
                    <a:pt x="507" y="564"/>
                  </a:lnTo>
                  <a:lnTo>
                    <a:pt x="509" y="562"/>
                  </a:lnTo>
                  <a:lnTo>
                    <a:pt x="510" y="561"/>
                  </a:lnTo>
                  <a:lnTo>
                    <a:pt x="512" y="561"/>
                  </a:lnTo>
                  <a:lnTo>
                    <a:pt x="513" y="561"/>
                  </a:lnTo>
                  <a:lnTo>
                    <a:pt x="516" y="561"/>
                  </a:lnTo>
                  <a:lnTo>
                    <a:pt x="517" y="561"/>
                  </a:lnTo>
                  <a:lnTo>
                    <a:pt x="520" y="562"/>
                  </a:lnTo>
                  <a:lnTo>
                    <a:pt x="522" y="562"/>
                  </a:lnTo>
                  <a:lnTo>
                    <a:pt x="524" y="562"/>
                  </a:lnTo>
                  <a:lnTo>
                    <a:pt x="526" y="562"/>
                  </a:lnTo>
                  <a:lnTo>
                    <a:pt x="529" y="562"/>
                  </a:lnTo>
                  <a:lnTo>
                    <a:pt x="530" y="562"/>
                  </a:lnTo>
                  <a:lnTo>
                    <a:pt x="533" y="564"/>
                  </a:lnTo>
                  <a:lnTo>
                    <a:pt x="534" y="564"/>
                  </a:lnTo>
                  <a:lnTo>
                    <a:pt x="537" y="564"/>
                  </a:lnTo>
                  <a:lnTo>
                    <a:pt x="540" y="564"/>
                  </a:lnTo>
                  <a:lnTo>
                    <a:pt x="541" y="564"/>
                  </a:lnTo>
                  <a:lnTo>
                    <a:pt x="543" y="564"/>
                  </a:lnTo>
                  <a:lnTo>
                    <a:pt x="546" y="564"/>
                  </a:lnTo>
                  <a:lnTo>
                    <a:pt x="548" y="566"/>
                  </a:lnTo>
                  <a:lnTo>
                    <a:pt x="551" y="564"/>
                  </a:lnTo>
                  <a:lnTo>
                    <a:pt x="554" y="564"/>
                  </a:lnTo>
                  <a:lnTo>
                    <a:pt x="557" y="564"/>
                  </a:lnTo>
                  <a:lnTo>
                    <a:pt x="561" y="562"/>
                  </a:lnTo>
                  <a:lnTo>
                    <a:pt x="564" y="565"/>
                  </a:lnTo>
                  <a:lnTo>
                    <a:pt x="567" y="565"/>
                  </a:lnTo>
                  <a:lnTo>
                    <a:pt x="568" y="565"/>
                  </a:lnTo>
                  <a:lnTo>
                    <a:pt x="571" y="565"/>
                  </a:lnTo>
                  <a:lnTo>
                    <a:pt x="572" y="565"/>
                  </a:lnTo>
                  <a:lnTo>
                    <a:pt x="577" y="565"/>
                  </a:lnTo>
                  <a:lnTo>
                    <a:pt x="578" y="567"/>
                  </a:lnTo>
                  <a:lnTo>
                    <a:pt x="581" y="567"/>
                  </a:lnTo>
                  <a:lnTo>
                    <a:pt x="584" y="566"/>
                  </a:lnTo>
                  <a:lnTo>
                    <a:pt x="588" y="565"/>
                  </a:lnTo>
                  <a:lnTo>
                    <a:pt x="589" y="564"/>
                  </a:lnTo>
                  <a:lnTo>
                    <a:pt x="594" y="566"/>
                  </a:lnTo>
                  <a:lnTo>
                    <a:pt x="595" y="566"/>
                  </a:lnTo>
                  <a:lnTo>
                    <a:pt x="596" y="566"/>
                  </a:lnTo>
                  <a:lnTo>
                    <a:pt x="599" y="566"/>
                  </a:lnTo>
                  <a:lnTo>
                    <a:pt x="602" y="566"/>
                  </a:lnTo>
                  <a:lnTo>
                    <a:pt x="604" y="566"/>
                  </a:lnTo>
                  <a:lnTo>
                    <a:pt x="606" y="567"/>
                  </a:lnTo>
                  <a:lnTo>
                    <a:pt x="608" y="567"/>
                  </a:lnTo>
                  <a:lnTo>
                    <a:pt x="611" y="566"/>
                  </a:lnTo>
                  <a:lnTo>
                    <a:pt x="611" y="565"/>
                  </a:lnTo>
                  <a:lnTo>
                    <a:pt x="612" y="564"/>
                  </a:lnTo>
                  <a:lnTo>
                    <a:pt x="613" y="562"/>
                  </a:lnTo>
                  <a:lnTo>
                    <a:pt x="613" y="561"/>
                  </a:lnTo>
                  <a:lnTo>
                    <a:pt x="615" y="558"/>
                  </a:lnTo>
                  <a:lnTo>
                    <a:pt x="616" y="557"/>
                  </a:lnTo>
                  <a:lnTo>
                    <a:pt x="616" y="556"/>
                  </a:lnTo>
                  <a:lnTo>
                    <a:pt x="618" y="554"/>
                  </a:lnTo>
                  <a:lnTo>
                    <a:pt x="618" y="553"/>
                  </a:lnTo>
                  <a:lnTo>
                    <a:pt x="619" y="552"/>
                  </a:lnTo>
                  <a:lnTo>
                    <a:pt x="621" y="550"/>
                  </a:lnTo>
                  <a:lnTo>
                    <a:pt x="621" y="548"/>
                  </a:lnTo>
                  <a:lnTo>
                    <a:pt x="622" y="547"/>
                  </a:lnTo>
                  <a:lnTo>
                    <a:pt x="622" y="545"/>
                  </a:lnTo>
                  <a:lnTo>
                    <a:pt x="626" y="544"/>
                  </a:lnTo>
                  <a:lnTo>
                    <a:pt x="623" y="541"/>
                  </a:lnTo>
                  <a:lnTo>
                    <a:pt x="628" y="537"/>
                  </a:lnTo>
                  <a:lnTo>
                    <a:pt x="628" y="536"/>
                  </a:lnTo>
                  <a:lnTo>
                    <a:pt x="629" y="535"/>
                  </a:lnTo>
                  <a:lnTo>
                    <a:pt x="629" y="533"/>
                  </a:lnTo>
                  <a:lnTo>
                    <a:pt x="630" y="531"/>
                  </a:lnTo>
                  <a:lnTo>
                    <a:pt x="630" y="529"/>
                  </a:lnTo>
                  <a:lnTo>
                    <a:pt x="630" y="528"/>
                  </a:lnTo>
                  <a:lnTo>
                    <a:pt x="632" y="524"/>
                  </a:lnTo>
                  <a:lnTo>
                    <a:pt x="632" y="519"/>
                  </a:lnTo>
                  <a:lnTo>
                    <a:pt x="630" y="518"/>
                  </a:lnTo>
                  <a:lnTo>
                    <a:pt x="629" y="516"/>
                  </a:lnTo>
                  <a:lnTo>
                    <a:pt x="626" y="516"/>
                  </a:lnTo>
                  <a:lnTo>
                    <a:pt x="625" y="515"/>
                  </a:lnTo>
                  <a:lnTo>
                    <a:pt x="625" y="514"/>
                  </a:lnTo>
                  <a:lnTo>
                    <a:pt x="625" y="512"/>
                  </a:lnTo>
                  <a:lnTo>
                    <a:pt x="625" y="510"/>
                  </a:lnTo>
                  <a:lnTo>
                    <a:pt x="625" y="509"/>
                  </a:lnTo>
                  <a:lnTo>
                    <a:pt x="625" y="506"/>
                  </a:lnTo>
                  <a:lnTo>
                    <a:pt x="625" y="505"/>
                  </a:lnTo>
                  <a:lnTo>
                    <a:pt x="625" y="503"/>
                  </a:lnTo>
                  <a:lnTo>
                    <a:pt x="626" y="502"/>
                  </a:lnTo>
                  <a:lnTo>
                    <a:pt x="628" y="501"/>
                  </a:lnTo>
                  <a:lnTo>
                    <a:pt x="630" y="501"/>
                  </a:lnTo>
                  <a:lnTo>
                    <a:pt x="632" y="499"/>
                  </a:lnTo>
                  <a:lnTo>
                    <a:pt x="633" y="498"/>
                  </a:lnTo>
                  <a:lnTo>
                    <a:pt x="633" y="497"/>
                  </a:lnTo>
                  <a:lnTo>
                    <a:pt x="635" y="495"/>
                  </a:lnTo>
                  <a:lnTo>
                    <a:pt x="635" y="493"/>
                  </a:lnTo>
                  <a:lnTo>
                    <a:pt x="635" y="491"/>
                  </a:lnTo>
                  <a:lnTo>
                    <a:pt x="635" y="489"/>
                  </a:lnTo>
                  <a:lnTo>
                    <a:pt x="635" y="488"/>
                  </a:lnTo>
                  <a:lnTo>
                    <a:pt x="635" y="486"/>
                  </a:lnTo>
                  <a:lnTo>
                    <a:pt x="636" y="484"/>
                  </a:lnTo>
                  <a:lnTo>
                    <a:pt x="636" y="482"/>
                  </a:lnTo>
                  <a:lnTo>
                    <a:pt x="635" y="480"/>
                  </a:lnTo>
                  <a:lnTo>
                    <a:pt x="635" y="478"/>
                  </a:lnTo>
                  <a:lnTo>
                    <a:pt x="633" y="477"/>
                  </a:lnTo>
                  <a:lnTo>
                    <a:pt x="633" y="476"/>
                  </a:lnTo>
                  <a:lnTo>
                    <a:pt x="632" y="473"/>
                  </a:lnTo>
                  <a:lnTo>
                    <a:pt x="632" y="472"/>
                  </a:lnTo>
                  <a:lnTo>
                    <a:pt x="630" y="471"/>
                  </a:lnTo>
                  <a:lnTo>
                    <a:pt x="629" y="467"/>
                  </a:lnTo>
                  <a:lnTo>
                    <a:pt x="630" y="465"/>
                  </a:lnTo>
                  <a:lnTo>
                    <a:pt x="636" y="464"/>
                  </a:lnTo>
                  <a:lnTo>
                    <a:pt x="639" y="464"/>
                  </a:lnTo>
                  <a:lnTo>
                    <a:pt x="640" y="463"/>
                  </a:lnTo>
                  <a:lnTo>
                    <a:pt x="645" y="463"/>
                  </a:lnTo>
                  <a:lnTo>
                    <a:pt x="653" y="461"/>
                  </a:lnTo>
                  <a:lnTo>
                    <a:pt x="657" y="460"/>
                  </a:lnTo>
                  <a:lnTo>
                    <a:pt x="662" y="460"/>
                  </a:lnTo>
                  <a:lnTo>
                    <a:pt x="669" y="459"/>
                  </a:lnTo>
                  <a:lnTo>
                    <a:pt x="666" y="455"/>
                  </a:lnTo>
                  <a:lnTo>
                    <a:pt x="666" y="453"/>
                  </a:lnTo>
                  <a:lnTo>
                    <a:pt x="664" y="452"/>
                  </a:lnTo>
                  <a:lnTo>
                    <a:pt x="663" y="450"/>
                  </a:lnTo>
                  <a:lnTo>
                    <a:pt x="663" y="447"/>
                  </a:lnTo>
                  <a:lnTo>
                    <a:pt x="659" y="447"/>
                  </a:lnTo>
                  <a:lnTo>
                    <a:pt x="657" y="443"/>
                  </a:lnTo>
                  <a:lnTo>
                    <a:pt x="656" y="442"/>
                  </a:lnTo>
                  <a:lnTo>
                    <a:pt x="654" y="440"/>
                  </a:lnTo>
                  <a:lnTo>
                    <a:pt x="653" y="439"/>
                  </a:lnTo>
                  <a:lnTo>
                    <a:pt x="652" y="438"/>
                  </a:lnTo>
                  <a:lnTo>
                    <a:pt x="650" y="436"/>
                  </a:lnTo>
                  <a:lnTo>
                    <a:pt x="649" y="435"/>
                  </a:lnTo>
                  <a:lnTo>
                    <a:pt x="647" y="435"/>
                  </a:lnTo>
                  <a:lnTo>
                    <a:pt x="646" y="433"/>
                  </a:lnTo>
                  <a:lnTo>
                    <a:pt x="645" y="431"/>
                  </a:lnTo>
                  <a:lnTo>
                    <a:pt x="645" y="430"/>
                  </a:lnTo>
                  <a:lnTo>
                    <a:pt x="643" y="429"/>
                  </a:lnTo>
                  <a:lnTo>
                    <a:pt x="642" y="427"/>
                  </a:lnTo>
                  <a:lnTo>
                    <a:pt x="642" y="426"/>
                  </a:lnTo>
                  <a:lnTo>
                    <a:pt x="642" y="423"/>
                  </a:lnTo>
                  <a:lnTo>
                    <a:pt x="640" y="421"/>
                  </a:lnTo>
                  <a:lnTo>
                    <a:pt x="645" y="419"/>
                  </a:lnTo>
                  <a:lnTo>
                    <a:pt x="647" y="417"/>
                  </a:lnTo>
                  <a:lnTo>
                    <a:pt x="649" y="417"/>
                  </a:lnTo>
                  <a:lnTo>
                    <a:pt x="647" y="413"/>
                  </a:lnTo>
                  <a:lnTo>
                    <a:pt x="647" y="412"/>
                  </a:lnTo>
                  <a:lnTo>
                    <a:pt x="647" y="409"/>
                  </a:lnTo>
                  <a:lnTo>
                    <a:pt x="647" y="408"/>
                  </a:lnTo>
                  <a:lnTo>
                    <a:pt x="647" y="406"/>
                  </a:lnTo>
                  <a:lnTo>
                    <a:pt x="647" y="405"/>
                  </a:lnTo>
                  <a:lnTo>
                    <a:pt x="647" y="402"/>
                  </a:lnTo>
                  <a:lnTo>
                    <a:pt x="647" y="400"/>
                  </a:lnTo>
                  <a:lnTo>
                    <a:pt x="647" y="398"/>
                  </a:lnTo>
                  <a:lnTo>
                    <a:pt x="647" y="397"/>
                  </a:lnTo>
                  <a:lnTo>
                    <a:pt x="647" y="396"/>
                  </a:lnTo>
                  <a:lnTo>
                    <a:pt x="649" y="393"/>
                  </a:lnTo>
                  <a:lnTo>
                    <a:pt x="649" y="392"/>
                  </a:lnTo>
                  <a:lnTo>
                    <a:pt x="650" y="391"/>
                  </a:lnTo>
                  <a:lnTo>
                    <a:pt x="652" y="389"/>
                  </a:lnTo>
                  <a:lnTo>
                    <a:pt x="654" y="388"/>
                  </a:lnTo>
                  <a:lnTo>
                    <a:pt x="656" y="387"/>
                  </a:lnTo>
                  <a:lnTo>
                    <a:pt x="657" y="387"/>
                  </a:lnTo>
                  <a:lnTo>
                    <a:pt x="659" y="385"/>
                  </a:lnTo>
                  <a:lnTo>
                    <a:pt x="660" y="384"/>
                  </a:lnTo>
                  <a:lnTo>
                    <a:pt x="663" y="383"/>
                  </a:lnTo>
                  <a:lnTo>
                    <a:pt x="664" y="383"/>
                  </a:lnTo>
                  <a:lnTo>
                    <a:pt x="667" y="381"/>
                  </a:lnTo>
                  <a:lnTo>
                    <a:pt x="669" y="380"/>
                  </a:lnTo>
                  <a:lnTo>
                    <a:pt x="671" y="379"/>
                  </a:lnTo>
                  <a:lnTo>
                    <a:pt x="673" y="377"/>
                  </a:lnTo>
                  <a:lnTo>
                    <a:pt x="674" y="377"/>
                  </a:lnTo>
                  <a:lnTo>
                    <a:pt x="676" y="376"/>
                  </a:lnTo>
                  <a:lnTo>
                    <a:pt x="680" y="375"/>
                  </a:lnTo>
                  <a:lnTo>
                    <a:pt x="681" y="372"/>
                  </a:lnTo>
                  <a:lnTo>
                    <a:pt x="687" y="370"/>
                  </a:lnTo>
                  <a:lnTo>
                    <a:pt x="688" y="370"/>
                  </a:lnTo>
                  <a:lnTo>
                    <a:pt x="693" y="368"/>
                  </a:lnTo>
                  <a:lnTo>
                    <a:pt x="695" y="366"/>
                  </a:lnTo>
                  <a:lnTo>
                    <a:pt x="697" y="364"/>
                  </a:lnTo>
                  <a:lnTo>
                    <a:pt x="700" y="364"/>
                  </a:lnTo>
                  <a:lnTo>
                    <a:pt x="701" y="363"/>
                  </a:lnTo>
                  <a:lnTo>
                    <a:pt x="705" y="360"/>
                  </a:lnTo>
                  <a:lnTo>
                    <a:pt x="708" y="358"/>
                  </a:lnTo>
                  <a:lnTo>
                    <a:pt x="711" y="358"/>
                  </a:lnTo>
                  <a:lnTo>
                    <a:pt x="712" y="357"/>
                  </a:lnTo>
                  <a:lnTo>
                    <a:pt x="714" y="355"/>
                  </a:lnTo>
                  <a:lnTo>
                    <a:pt x="717" y="354"/>
                  </a:lnTo>
                  <a:lnTo>
                    <a:pt x="719" y="351"/>
                  </a:lnTo>
                  <a:lnTo>
                    <a:pt x="721" y="350"/>
                  </a:lnTo>
                  <a:lnTo>
                    <a:pt x="724" y="347"/>
                  </a:lnTo>
                  <a:lnTo>
                    <a:pt x="727" y="345"/>
                  </a:lnTo>
                  <a:lnTo>
                    <a:pt x="728" y="343"/>
                  </a:lnTo>
                  <a:lnTo>
                    <a:pt x="731" y="341"/>
                  </a:lnTo>
                  <a:lnTo>
                    <a:pt x="735" y="338"/>
                  </a:lnTo>
                  <a:lnTo>
                    <a:pt x="736" y="334"/>
                  </a:lnTo>
                  <a:lnTo>
                    <a:pt x="739" y="333"/>
                  </a:lnTo>
                  <a:lnTo>
                    <a:pt x="741" y="332"/>
                  </a:lnTo>
                  <a:lnTo>
                    <a:pt x="742" y="330"/>
                  </a:lnTo>
                  <a:lnTo>
                    <a:pt x="746" y="330"/>
                  </a:lnTo>
                  <a:lnTo>
                    <a:pt x="746" y="329"/>
                  </a:lnTo>
                  <a:lnTo>
                    <a:pt x="752" y="324"/>
                  </a:lnTo>
                  <a:lnTo>
                    <a:pt x="753" y="321"/>
                  </a:lnTo>
                  <a:lnTo>
                    <a:pt x="755" y="320"/>
                  </a:lnTo>
                  <a:lnTo>
                    <a:pt x="758" y="317"/>
                  </a:lnTo>
                  <a:lnTo>
                    <a:pt x="759" y="316"/>
                  </a:lnTo>
                  <a:lnTo>
                    <a:pt x="760" y="313"/>
                  </a:lnTo>
                  <a:lnTo>
                    <a:pt x="762" y="311"/>
                  </a:lnTo>
                  <a:lnTo>
                    <a:pt x="768" y="307"/>
                  </a:lnTo>
                  <a:lnTo>
                    <a:pt x="770" y="305"/>
                  </a:lnTo>
                  <a:lnTo>
                    <a:pt x="770" y="303"/>
                  </a:lnTo>
                  <a:lnTo>
                    <a:pt x="772" y="302"/>
                  </a:lnTo>
                  <a:lnTo>
                    <a:pt x="773" y="300"/>
                  </a:lnTo>
                  <a:lnTo>
                    <a:pt x="775" y="299"/>
                  </a:lnTo>
                  <a:lnTo>
                    <a:pt x="776" y="298"/>
                  </a:lnTo>
                  <a:lnTo>
                    <a:pt x="779" y="296"/>
                  </a:lnTo>
                  <a:lnTo>
                    <a:pt x="780" y="295"/>
                  </a:lnTo>
                  <a:lnTo>
                    <a:pt x="780" y="294"/>
                  </a:lnTo>
                  <a:lnTo>
                    <a:pt x="782" y="292"/>
                  </a:lnTo>
                  <a:lnTo>
                    <a:pt x="783" y="291"/>
                  </a:lnTo>
                  <a:lnTo>
                    <a:pt x="785" y="290"/>
                  </a:lnTo>
                  <a:lnTo>
                    <a:pt x="786" y="288"/>
                  </a:lnTo>
                  <a:lnTo>
                    <a:pt x="785" y="286"/>
                  </a:lnTo>
                  <a:lnTo>
                    <a:pt x="785" y="284"/>
                  </a:lnTo>
                  <a:lnTo>
                    <a:pt x="786" y="283"/>
                  </a:lnTo>
                  <a:lnTo>
                    <a:pt x="787" y="283"/>
                  </a:lnTo>
                  <a:lnTo>
                    <a:pt x="790" y="282"/>
                  </a:lnTo>
                  <a:lnTo>
                    <a:pt x="792" y="281"/>
                  </a:lnTo>
                  <a:lnTo>
                    <a:pt x="793" y="281"/>
                  </a:lnTo>
                  <a:lnTo>
                    <a:pt x="796" y="279"/>
                  </a:lnTo>
                  <a:lnTo>
                    <a:pt x="799" y="278"/>
                  </a:lnTo>
                  <a:lnTo>
                    <a:pt x="801" y="278"/>
                  </a:lnTo>
                  <a:lnTo>
                    <a:pt x="803" y="277"/>
                  </a:lnTo>
                  <a:lnTo>
                    <a:pt x="804" y="275"/>
                  </a:lnTo>
                  <a:lnTo>
                    <a:pt x="807" y="274"/>
                  </a:lnTo>
                  <a:lnTo>
                    <a:pt x="809" y="274"/>
                  </a:lnTo>
                  <a:lnTo>
                    <a:pt x="810" y="273"/>
                  </a:lnTo>
                  <a:lnTo>
                    <a:pt x="811" y="271"/>
                  </a:lnTo>
                  <a:lnTo>
                    <a:pt x="814" y="270"/>
                  </a:lnTo>
                  <a:lnTo>
                    <a:pt x="814" y="269"/>
                  </a:lnTo>
                  <a:lnTo>
                    <a:pt x="813" y="267"/>
                  </a:lnTo>
                  <a:lnTo>
                    <a:pt x="811" y="266"/>
                  </a:lnTo>
                  <a:lnTo>
                    <a:pt x="811" y="265"/>
                  </a:lnTo>
                  <a:lnTo>
                    <a:pt x="814" y="264"/>
                  </a:lnTo>
                  <a:lnTo>
                    <a:pt x="816" y="262"/>
                  </a:lnTo>
                  <a:lnTo>
                    <a:pt x="817" y="261"/>
                  </a:lnTo>
                  <a:lnTo>
                    <a:pt x="818" y="261"/>
                  </a:lnTo>
                  <a:lnTo>
                    <a:pt x="820" y="260"/>
                  </a:lnTo>
                  <a:lnTo>
                    <a:pt x="823" y="258"/>
                  </a:lnTo>
                  <a:lnTo>
                    <a:pt x="824" y="258"/>
                  </a:lnTo>
                  <a:lnTo>
                    <a:pt x="826" y="257"/>
                  </a:lnTo>
                  <a:lnTo>
                    <a:pt x="827" y="256"/>
                  </a:lnTo>
                  <a:lnTo>
                    <a:pt x="828" y="254"/>
                  </a:lnTo>
                  <a:lnTo>
                    <a:pt x="831" y="254"/>
                  </a:lnTo>
                  <a:lnTo>
                    <a:pt x="833" y="253"/>
                  </a:lnTo>
                  <a:lnTo>
                    <a:pt x="834" y="252"/>
                  </a:lnTo>
                  <a:lnTo>
                    <a:pt x="837" y="252"/>
                  </a:lnTo>
                  <a:lnTo>
                    <a:pt x="838" y="250"/>
                  </a:lnTo>
                  <a:lnTo>
                    <a:pt x="838" y="249"/>
                  </a:lnTo>
                  <a:lnTo>
                    <a:pt x="838" y="248"/>
                  </a:lnTo>
                  <a:lnTo>
                    <a:pt x="840" y="246"/>
                  </a:lnTo>
                  <a:lnTo>
                    <a:pt x="840" y="244"/>
                  </a:lnTo>
                  <a:lnTo>
                    <a:pt x="841" y="243"/>
                  </a:lnTo>
                  <a:lnTo>
                    <a:pt x="841" y="241"/>
                  </a:lnTo>
                  <a:lnTo>
                    <a:pt x="842" y="239"/>
                  </a:lnTo>
                  <a:lnTo>
                    <a:pt x="844" y="237"/>
                  </a:lnTo>
                  <a:lnTo>
                    <a:pt x="844" y="236"/>
                  </a:lnTo>
                  <a:lnTo>
                    <a:pt x="847" y="236"/>
                  </a:lnTo>
                  <a:lnTo>
                    <a:pt x="848" y="236"/>
                  </a:lnTo>
                  <a:lnTo>
                    <a:pt x="850" y="235"/>
                  </a:lnTo>
                  <a:lnTo>
                    <a:pt x="851" y="232"/>
                  </a:lnTo>
                  <a:lnTo>
                    <a:pt x="851" y="231"/>
                  </a:lnTo>
                  <a:lnTo>
                    <a:pt x="852" y="229"/>
                  </a:lnTo>
                  <a:lnTo>
                    <a:pt x="852" y="227"/>
                  </a:lnTo>
                  <a:lnTo>
                    <a:pt x="852" y="226"/>
                  </a:lnTo>
                  <a:lnTo>
                    <a:pt x="851" y="223"/>
                  </a:lnTo>
                  <a:lnTo>
                    <a:pt x="851" y="222"/>
                  </a:lnTo>
                  <a:lnTo>
                    <a:pt x="851" y="219"/>
                  </a:lnTo>
                  <a:lnTo>
                    <a:pt x="852" y="216"/>
                  </a:lnTo>
                  <a:lnTo>
                    <a:pt x="845" y="215"/>
                  </a:lnTo>
                  <a:lnTo>
                    <a:pt x="840" y="211"/>
                  </a:lnTo>
                  <a:lnTo>
                    <a:pt x="837" y="208"/>
                  </a:lnTo>
                  <a:lnTo>
                    <a:pt x="835" y="207"/>
                  </a:lnTo>
                  <a:lnTo>
                    <a:pt x="833" y="206"/>
                  </a:lnTo>
                  <a:lnTo>
                    <a:pt x="830" y="203"/>
                  </a:lnTo>
                  <a:lnTo>
                    <a:pt x="827" y="201"/>
                  </a:lnTo>
                  <a:lnTo>
                    <a:pt x="823" y="201"/>
                  </a:lnTo>
                  <a:lnTo>
                    <a:pt x="816" y="195"/>
                  </a:lnTo>
                  <a:lnTo>
                    <a:pt x="817" y="191"/>
                  </a:lnTo>
                  <a:lnTo>
                    <a:pt x="818" y="186"/>
                  </a:lnTo>
                  <a:lnTo>
                    <a:pt x="818" y="185"/>
                  </a:lnTo>
                  <a:lnTo>
                    <a:pt x="814" y="182"/>
                  </a:lnTo>
                  <a:lnTo>
                    <a:pt x="816" y="178"/>
                  </a:lnTo>
                  <a:lnTo>
                    <a:pt x="817" y="176"/>
                  </a:lnTo>
                  <a:lnTo>
                    <a:pt x="816" y="169"/>
                  </a:lnTo>
                  <a:lnTo>
                    <a:pt x="816" y="165"/>
                  </a:lnTo>
                  <a:lnTo>
                    <a:pt x="817" y="163"/>
                  </a:lnTo>
                  <a:lnTo>
                    <a:pt x="818" y="161"/>
                  </a:lnTo>
                  <a:lnTo>
                    <a:pt x="823" y="160"/>
                  </a:lnTo>
                  <a:lnTo>
                    <a:pt x="826" y="157"/>
                  </a:lnTo>
                  <a:lnTo>
                    <a:pt x="827" y="156"/>
                  </a:lnTo>
                  <a:lnTo>
                    <a:pt x="828" y="155"/>
                  </a:lnTo>
                  <a:lnTo>
                    <a:pt x="830" y="153"/>
                  </a:lnTo>
                  <a:lnTo>
                    <a:pt x="831" y="152"/>
                  </a:lnTo>
                  <a:lnTo>
                    <a:pt x="833" y="151"/>
                  </a:lnTo>
                  <a:lnTo>
                    <a:pt x="835" y="150"/>
                  </a:lnTo>
                  <a:lnTo>
                    <a:pt x="837" y="148"/>
                  </a:lnTo>
                  <a:lnTo>
                    <a:pt x="838" y="148"/>
                  </a:lnTo>
                  <a:lnTo>
                    <a:pt x="840" y="147"/>
                  </a:lnTo>
                  <a:lnTo>
                    <a:pt x="842" y="146"/>
                  </a:lnTo>
                  <a:lnTo>
                    <a:pt x="844" y="146"/>
                  </a:lnTo>
                  <a:lnTo>
                    <a:pt x="847" y="144"/>
                  </a:lnTo>
                  <a:lnTo>
                    <a:pt x="848" y="143"/>
                  </a:lnTo>
                  <a:lnTo>
                    <a:pt x="850" y="143"/>
                  </a:lnTo>
                  <a:lnTo>
                    <a:pt x="854" y="140"/>
                  </a:lnTo>
                  <a:lnTo>
                    <a:pt x="861" y="143"/>
                  </a:lnTo>
                  <a:lnTo>
                    <a:pt x="862" y="144"/>
                  </a:lnTo>
                  <a:lnTo>
                    <a:pt x="864" y="146"/>
                  </a:lnTo>
                  <a:lnTo>
                    <a:pt x="865" y="146"/>
                  </a:lnTo>
                  <a:lnTo>
                    <a:pt x="867" y="146"/>
                  </a:lnTo>
                  <a:lnTo>
                    <a:pt x="869" y="147"/>
                  </a:lnTo>
                  <a:lnTo>
                    <a:pt x="871" y="147"/>
                  </a:lnTo>
                  <a:lnTo>
                    <a:pt x="872" y="147"/>
                  </a:lnTo>
                  <a:lnTo>
                    <a:pt x="875" y="148"/>
                  </a:lnTo>
                  <a:lnTo>
                    <a:pt x="876" y="148"/>
                  </a:lnTo>
                  <a:lnTo>
                    <a:pt x="879" y="148"/>
                  </a:lnTo>
                  <a:lnTo>
                    <a:pt x="881" y="148"/>
                  </a:lnTo>
                  <a:lnTo>
                    <a:pt x="882" y="150"/>
                  </a:lnTo>
                  <a:lnTo>
                    <a:pt x="885" y="150"/>
                  </a:lnTo>
                  <a:lnTo>
                    <a:pt x="888" y="150"/>
                  </a:lnTo>
                  <a:lnTo>
                    <a:pt x="889" y="150"/>
                  </a:lnTo>
                  <a:lnTo>
                    <a:pt x="891" y="150"/>
                  </a:lnTo>
                  <a:lnTo>
                    <a:pt x="893" y="150"/>
                  </a:lnTo>
                  <a:lnTo>
                    <a:pt x="895" y="150"/>
                  </a:lnTo>
                  <a:lnTo>
                    <a:pt x="896" y="148"/>
                  </a:lnTo>
                  <a:lnTo>
                    <a:pt x="899" y="148"/>
                  </a:lnTo>
                  <a:lnTo>
                    <a:pt x="900" y="148"/>
                  </a:lnTo>
                  <a:lnTo>
                    <a:pt x="903" y="147"/>
                  </a:lnTo>
                  <a:lnTo>
                    <a:pt x="905" y="147"/>
                  </a:lnTo>
                  <a:lnTo>
                    <a:pt x="906" y="147"/>
                  </a:lnTo>
                  <a:lnTo>
                    <a:pt x="909" y="146"/>
                  </a:lnTo>
                  <a:lnTo>
                    <a:pt x="910" y="146"/>
                  </a:lnTo>
                  <a:lnTo>
                    <a:pt x="913" y="146"/>
                  </a:lnTo>
                  <a:lnTo>
                    <a:pt x="915" y="146"/>
                  </a:lnTo>
                  <a:lnTo>
                    <a:pt x="916" y="146"/>
                  </a:lnTo>
                  <a:lnTo>
                    <a:pt x="919" y="146"/>
                  </a:lnTo>
                  <a:lnTo>
                    <a:pt x="920" y="147"/>
                  </a:lnTo>
                  <a:lnTo>
                    <a:pt x="923" y="147"/>
                  </a:lnTo>
                  <a:lnTo>
                    <a:pt x="926" y="148"/>
                  </a:lnTo>
                  <a:lnTo>
                    <a:pt x="927" y="147"/>
                  </a:lnTo>
                  <a:lnTo>
                    <a:pt x="932" y="147"/>
                  </a:lnTo>
                  <a:lnTo>
                    <a:pt x="933" y="143"/>
                  </a:lnTo>
                  <a:lnTo>
                    <a:pt x="933" y="142"/>
                  </a:lnTo>
                  <a:lnTo>
                    <a:pt x="933" y="140"/>
                  </a:lnTo>
                  <a:lnTo>
                    <a:pt x="933" y="138"/>
                  </a:lnTo>
                  <a:lnTo>
                    <a:pt x="933" y="136"/>
                  </a:lnTo>
                  <a:lnTo>
                    <a:pt x="933" y="135"/>
                  </a:lnTo>
                  <a:lnTo>
                    <a:pt x="933" y="132"/>
                  </a:lnTo>
                  <a:lnTo>
                    <a:pt x="933" y="131"/>
                  </a:lnTo>
                  <a:lnTo>
                    <a:pt x="933" y="130"/>
                  </a:lnTo>
                  <a:lnTo>
                    <a:pt x="933" y="129"/>
                  </a:lnTo>
                  <a:lnTo>
                    <a:pt x="933" y="126"/>
                  </a:lnTo>
                  <a:lnTo>
                    <a:pt x="933" y="125"/>
                  </a:lnTo>
                  <a:lnTo>
                    <a:pt x="933" y="122"/>
                  </a:lnTo>
                  <a:lnTo>
                    <a:pt x="933" y="121"/>
                  </a:lnTo>
                  <a:lnTo>
                    <a:pt x="933" y="119"/>
                  </a:lnTo>
                  <a:lnTo>
                    <a:pt x="936" y="115"/>
                  </a:lnTo>
                  <a:lnTo>
                    <a:pt x="932" y="115"/>
                  </a:lnTo>
                  <a:lnTo>
                    <a:pt x="933" y="110"/>
                  </a:lnTo>
                  <a:lnTo>
                    <a:pt x="933" y="109"/>
                  </a:lnTo>
                  <a:lnTo>
                    <a:pt x="934" y="108"/>
                  </a:lnTo>
                  <a:lnTo>
                    <a:pt x="934" y="106"/>
                  </a:lnTo>
                  <a:lnTo>
                    <a:pt x="936" y="104"/>
                  </a:lnTo>
                  <a:lnTo>
                    <a:pt x="937" y="102"/>
                  </a:lnTo>
                  <a:lnTo>
                    <a:pt x="939" y="101"/>
                  </a:lnTo>
                  <a:lnTo>
                    <a:pt x="940" y="100"/>
                  </a:lnTo>
                  <a:lnTo>
                    <a:pt x="941" y="97"/>
                  </a:lnTo>
                  <a:lnTo>
                    <a:pt x="941" y="94"/>
                  </a:lnTo>
                  <a:lnTo>
                    <a:pt x="941" y="93"/>
                  </a:lnTo>
                  <a:lnTo>
                    <a:pt x="940" y="92"/>
                  </a:lnTo>
                  <a:lnTo>
                    <a:pt x="940" y="89"/>
                  </a:lnTo>
                  <a:lnTo>
                    <a:pt x="940" y="88"/>
                  </a:lnTo>
                  <a:lnTo>
                    <a:pt x="939" y="87"/>
                  </a:lnTo>
                  <a:lnTo>
                    <a:pt x="939" y="84"/>
                  </a:lnTo>
                  <a:lnTo>
                    <a:pt x="937" y="83"/>
                  </a:lnTo>
                  <a:lnTo>
                    <a:pt x="937" y="79"/>
                  </a:lnTo>
                  <a:lnTo>
                    <a:pt x="934" y="79"/>
                  </a:lnTo>
                  <a:lnTo>
                    <a:pt x="933" y="79"/>
                  </a:lnTo>
                  <a:lnTo>
                    <a:pt x="933" y="76"/>
                  </a:lnTo>
                  <a:lnTo>
                    <a:pt x="932" y="74"/>
                  </a:lnTo>
                  <a:lnTo>
                    <a:pt x="932" y="72"/>
                  </a:lnTo>
                  <a:lnTo>
                    <a:pt x="932" y="71"/>
                  </a:lnTo>
                  <a:lnTo>
                    <a:pt x="932" y="68"/>
                  </a:lnTo>
                  <a:lnTo>
                    <a:pt x="932" y="67"/>
                  </a:lnTo>
                  <a:lnTo>
                    <a:pt x="932" y="66"/>
                  </a:lnTo>
                  <a:lnTo>
                    <a:pt x="932" y="63"/>
                  </a:lnTo>
                  <a:lnTo>
                    <a:pt x="932" y="62"/>
                  </a:lnTo>
                  <a:lnTo>
                    <a:pt x="932" y="60"/>
                  </a:lnTo>
                  <a:lnTo>
                    <a:pt x="932" y="59"/>
                  </a:lnTo>
                  <a:lnTo>
                    <a:pt x="933" y="55"/>
                  </a:lnTo>
                  <a:lnTo>
                    <a:pt x="933" y="54"/>
                  </a:lnTo>
                  <a:lnTo>
                    <a:pt x="933" y="50"/>
                  </a:lnTo>
                  <a:lnTo>
                    <a:pt x="934" y="47"/>
                  </a:lnTo>
                  <a:lnTo>
                    <a:pt x="936" y="45"/>
                  </a:lnTo>
                  <a:lnTo>
                    <a:pt x="939" y="38"/>
                  </a:lnTo>
                  <a:lnTo>
                    <a:pt x="940" y="36"/>
                  </a:lnTo>
                  <a:lnTo>
                    <a:pt x="941" y="32"/>
                  </a:lnTo>
                  <a:lnTo>
                    <a:pt x="940" y="30"/>
                  </a:lnTo>
                  <a:lnTo>
                    <a:pt x="939" y="29"/>
                  </a:lnTo>
                  <a:lnTo>
                    <a:pt x="940" y="26"/>
                  </a:lnTo>
                  <a:lnTo>
                    <a:pt x="943" y="24"/>
                  </a:lnTo>
                  <a:lnTo>
                    <a:pt x="941" y="21"/>
                  </a:lnTo>
                  <a:lnTo>
                    <a:pt x="943" y="20"/>
                  </a:lnTo>
                  <a:lnTo>
                    <a:pt x="946" y="20"/>
                  </a:lnTo>
                  <a:lnTo>
                    <a:pt x="947" y="17"/>
                  </a:lnTo>
                  <a:lnTo>
                    <a:pt x="949" y="16"/>
                  </a:lnTo>
                  <a:lnTo>
                    <a:pt x="951" y="15"/>
                  </a:lnTo>
                  <a:lnTo>
                    <a:pt x="956" y="13"/>
                  </a:lnTo>
                  <a:lnTo>
                    <a:pt x="960" y="12"/>
                  </a:lnTo>
                  <a:lnTo>
                    <a:pt x="957" y="8"/>
                  </a:lnTo>
                  <a:lnTo>
                    <a:pt x="963" y="9"/>
                  </a:lnTo>
                  <a:lnTo>
                    <a:pt x="964" y="8"/>
                  </a:lnTo>
                  <a:lnTo>
                    <a:pt x="966" y="5"/>
                  </a:lnTo>
                  <a:lnTo>
                    <a:pt x="968" y="4"/>
                  </a:lnTo>
                  <a:lnTo>
                    <a:pt x="971" y="0"/>
                  </a:lnTo>
                  <a:lnTo>
                    <a:pt x="975" y="3"/>
                  </a:lnTo>
                  <a:lnTo>
                    <a:pt x="977" y="4"/>
                  </a:lnTo>
                  <a:lnTo>
                    <a:pt x="980" y="4"/>
                  </a:lnTo>
                  <a:lnTo>
                    <a:pt x="981" y="4"/>
                  </a:lnTo>
                  <a:lnTo>
                    <a:pt x="982" y="4"/>
                  </a:lnTo>
                  <a:lnTo>
                    <a:pt x="987" y="3"/>
                  </a:lnTo>
                  <a:lnTo>
                    <a:pt x="992" y="4"/>
                  </a:lnTo>
                  <a:lnTo>
                    <a:pt x="995" y="3"/>
                  </a:lnTo>
                  <a:lnTo>
                    <a:pt x="997" y="3"/>
                  </a:lnTo>
                  <a:lnTo>
                    <a:pt x="999" y="3"/>
                  </a:lnTo>
                  <a:lnTo>
                    <a:pt x="1001" y="4"/>
                  </a:lnTo>
                  <a:lnTo>
                    <a:pt x="1002" y="4"/>
                  </a:lnTo>
                  <a:lnTo>
                    <a:pt x="1005" y="4"/>
                  </a:lnTo>
                  <a:lnTo>
                    <a:pt x="1007" y="4"/>
                  </a:lnTo>
                  <a:lnTo>
                    <a:pt x="1008" y="5"/>
                  </a:lnTo>
                  <a:lnTo>
                    <a:pt x="1011" y="5"/>
                  </a:lnTo>
                  <a:lnTo>
                    <a:pt x="1012" y="5"/>
                  </a:lnTo>
                  <a:lnTo>
                    <a:pt x="1014" y="7"/>
                  </a:lnTo>
                  <a:lnTo>
                    <a:pt x="1016" y="7"/>
                  </a:lnTo>
                  <a:lnTo>
                    <a:pt x="1019" y="8"/>
                  </a:lnTo>
                  <a:lnTo>
                    <a:pt x="1021" y="8"/>
                  </a:lnTo>
                  <a:lnTo>
                    <a:pt x="1022" y="9"/>
                  </a:lnTo>
                  <a:lnTo>
                    <a:pt x="1023" y="11"/>
                  </a:lnTo>
                  <a:lnTo>
                    <a:pt x="1025" y="13"/>
                  </a:lnTo>
                  <a:lnTo>
                    <a:pt x="1028" y="13"/>
                  </a:lnTo>
                  <a:lnTo>
                    <a:pt x="1026" y="17"/>
                  </a:lnTo>
                  <a:lnTo>
                    <a:pt x="1025" y="19"/>
                  </a:lnTo>
                  <a:lnTo>
                    <a:pt x="1025" y="21"/>
                  </a:lnTo>
                  <a:lnTo>
                    <a:pt x="1023" y="22"/>
                  </a:lnTo>
                  <a:lnTo>
                    <a:pt x="1022" y="24"/>
                  </a:lnTo>
                  <a:lnTo>
                    <a:pt x="1021" y="28"/>
                  </a:lnTo>
                  <a:lnTo>
                    <a:pt x="1019" y="32"/>
                  </a:lnTo>
                  <a:lnTo>
                    <a:pt x="1022" y="32"/>
                  </a:lnTo>
                  <a:lnTo>
                    <a:pt x="1023" y="33"/>
                  </a:lnTo>
                  <a:lnTo>
                    <a:pt x="1025" y="33"/>
                  </a:lnTo>
                  <a:lnTo>
                    <a:pt x="1026" y="34"/>
                  </a:lnTo>
                  <a:lnTo>
                    <a:pt x="1029" y="34"/>
                  </a:lnTo>
                  <a:lnTo>
                    <a:pt x="1031" y="36"/>
                  </a:lnTo>
                  <a:lnTo>
                    <a:pt x="1032" y="36"/>
                  </a:lnTo>
                  <a:lnTo>
                    <a:pt x="1033" y="37"/>
                  </a:lnTo>
                  <a:lnTo>
                    <a:pt x="1036" y="37"/>
                  </a:lnTo>
                  <a:lnTo>
                    <a:pt x="1038" y="38"/>
                  </a:lnTo>
                  <a:lnTo>
                    <a:pt x="1040" y="38"/>
                  </a:lnTo>
                  <a:lnTo>
                    <a:pt x="1042" y="39"/>
                  </a:lnTo>
                  <a:lnTo>
                    <a:pt x="1043" y="39"/>
                  </a:lnTo>
                  <a:lnTo>
                    <a:pt x="1046" y="41"/>
                  </a:lnTo>
                  <a:lnTo>
                    <a:pt x="1048" y="42"/>
                  </a:lnTo>
                  <a:lnTo>
                    <a:pt x="1049" y="42"/>
                  </a:lnTo>
                  <a:lnTo>
                    <a:pt x="1052" y="43"/>
                  </a:lnTo>
                  <a:lnTo>
                    <a:pt x="1053" y="43"/>
                  </a:lnTo>
                  <a:lnTo>
                    <a:pt x="1055" y="45"/>
                  </a:lnTo>
                  <a:lnTo>
                    <a:pt x="1056" y="45"/>
                  </a:lnTo>
                  <a:lnTo>
                    <a:pt x="1059" y="46"/>
                  </a:lnTo>
                  <a:lnTo>
                    <a:pt x="1060" y="46"/>
                  </a:lnTo>
                  <a:lnTo>
                    <a:pt x="1062" y="47"/>
                  </a:lnTo>
                  <a:lnTo>
                    <a:pt x="1064" y="47"/>
                  </a:lnTo>
                  <a:lnTo>
                    <a:pt x="1066" y="49"/>
                  </a:lnTo>
                  <a:lnTo>
                    <a:pt x="1067" y="50"/>
                  </a:lnTo>
                  <a:lnTo>
                    <a:pt x="1070" y="50"/>
                  </a:lnTo>
                  <a:lnTo>
                    <a:pt x="1072" y="51"/>
                  </a:lnTo>
                  <a:lnTo>
                    <a:pt x="1074" y="51"/>
                  </a:lnTo>
                  <a:lnTo>
                    <a:pt x="1076" y="53"/>
                  </a:lnTo>
                  <a:lnTo>
                    <a:pt x="1079" y="54"/>
                  </a:lnTo>
                  <a:lnTo>
                    <a:pt x="1080" y="54"/>
                  </a:lnTo>
                  <a:lnTo>
                    <a:pt x="1081" y="55"/>
                  </a:lnTo>
                  <a:lnTo>
                    <a:pt x="1084" y="55"/>
                  </a:lnTo>
                  <a:lnTo>
                    <a:pt x="1086" y="57"/>
                  </a:lnTo>
                  <a:lnTo>
                    <a:pt x="1087" y="57"/>
                  </a:lnTo>
                  <a:lnTo>
                    <a:pt x="1090" y="58"/>
                  </a:lnTo>
                  <a:lnTo>
                    <a:pt x="1091" y="58"/>
                  </a:lnTo>
                  <a:lnTo>
                    <a:pt x="1093" y="59"/>
                  </a:lnTo>
                  <a:lnTo>
                    <a:pt x="1096" y="59"/>
                  </a:lnTo>
                  <a:lnTo>
                    <a:pt x="1097" y="60"/>
                  </a:lnTo>
                  <a:lnTo>
                    <a:pt x="1098" y="60"/>
                  </a:lnTo>
                  <a:lnTo>
                    <a:pt x="1103" y="62"/>
                  </a:lnTo>
                  <a:lnTo>
                    <a:pt x="1104" y="63"/>
                  </a:lnTo>
                  <a:lnTo>
                    <a:pt x="1107" y="64"/>
                  </a:lnTo>
                  <a:lnTo>
                    <a:pt x="1108" y="66"/>
                  </a:lnTo>
                  <a:lnTo>
                    <a:pt x="1111" y="66"/>
                  </a:lnTo>
                  <a:lnTo>
                    <a:pt x="1113" y="67"/>
                  </a:lnTo>
                  <a:lnTo>
                    <a:pt x="1114" y="67"/>
                  </a:lnTo>
                  <a:lnTo>
                    <a:pt x="1113" y="70"/>
                  </a:lnTo>
                  <a:lnTo>
                    <a:pt x="1113" y="71"/>
                  </a:lnTo>
                  <a:lnTo>
                    <a:pt x="1111" y="72"/>
                  </a:lnTo>
                  <a:lnTo>
                    <a:pt x="1111" y="74"/>
                  </a:lnTo>
                  <a:lnTo>
                    <a:pt x="1110" y="76"/>
                  </a:lnTo>
                  <a:lnTo>
                    <a:pt x="1108" y="77"/>
                  </a:lnTo>
                  <a:lnTo>
                    <a:pt x="1108" y="79"/>
                  </a:lnTo>
                  <a:lnTo>
                    <a:pt x="1107" y="81"/>
                  </a:lnTo>
                  <a:lnTo>
                    <a:pt x="1105" y="83"/>
                  </a:lnTo>
                  <a:lnTo>
                    <a:pt x="1105" y="84"/>
                  </a:lnTo>
                  <a:lnTo>
                    <a:pt x="1104" y="85"/>
                  </a:lnTo>
                  <a:lnTo>
                    <a:pt x="1104" y="87"/>
                  </a:lnTo>
                  <a:lnTo>
                    <a:pt x="1103" y="89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0" y="93"/>
                  </a:lnTo>
                  <a:lnTo>
                    <a:pt x="1100" y="96"/>
                  </a:lnTo>
                  <a:lnTo>
                    <a:pt x="1098" y="97"/>
                  </a:lnTo>
                  <a:lnTo>
                    <a:pt x="1097" y="98"/>
                  </a:lnTo>
                  <a:lnTo>
                    <a:pt x="1097" y="101"/>
                  </a:lnTo>
                  <a:lnTo>
                    <a:pt x="1096" y="102"/>
                  </a:lnTo>
                  <a:lnTo>
                    <a:pt x="1096" y="104"/>
                  </a:lnTo>
                  <a:lnTo>
                    <a:pt x="1094" y="105"/>
                  </a:lnTo>
                  <a:lnTo>
                    <a:pt x="1097" y="106"/>
                  </a:lnTo>
                  <a:lnTo>
                    <a:pt x="1098" y="108"/>
                  </a:lnTo>
                  <a:lnTo>
                    <a:pt x="1100" y="108"/>
                  </a:lnTo>
                  <a:lnTo>
                    <a:pt x="1103" y="109"/>
                  </a:lnTo>
                  <a:lnTo>
                    <a:pt x="1104" y="109"/>
                  </a:lnTo>
                  <a:lnTo>
                    <a:pt x="1107" y="110"/>
                  </a:lnTo>
                  <a:lnTo>
                    <a:pt x="1108" y="112"/>
                  </a:lnTo>
                  <a:lnTo>
                    <a:pt x="1111" y="112"/>
                  </a:lnTo>
                  <a:lnTo>
                    <a:pt x="1113" y="113"/>
                  </a:lnTo>
                  <a:lnTo>
                    <a:pt x="1114" y="113"/>
                  </a:lnTo>
                  <a:lnTo>
                    <a:pt x="1117" y="114"/>
                  </a:lnTo>
                  <a:lnTo>
                    <a:pt x="1120" y="115"/>
                  </a:lnTo>
                  <a:lnTo>
                    <a:pt x="1121" y="115"/>
                  </a:lnTo>
                  <a:lnTo>
                    <a:pt x="1122" y="117"/>
                  </a:lnTo>
                  <a:lnTo>
                    <a:pt x="1125" y="117"/>
                  </a:lnTo>
                  <a:lnTo>
                    <a:pt x="1127" y="118"/>
                  </a:lnTo>
                  <a:lnTo>
                    <a:pt x="1130" y="119"/>
                  </a:lnTo>
                  <a:lnTo>
                    <a:pt x="1131" y="119"/>
                  </a:lnTo>
                  <a:lnTo>
                    <a:pt x="1132" y="121"/>
                  </a:lnTo>
                  <a:lnTo>
                    <a:pt x="1135" y="121"/>
                  </a:lnTo>
                  <a:lnTo>
                    <a:pt x="1137" y="122"/>
                  </a:lnTo>
                  <a:lnTo>
                    <a:pt x="1138" y="122"/>
                  </a:lnTo>
                  <a:lnTo>
                    <a:pt x="1141" y="123"/>
                  </a:lnTo>
                  <a:lnTo>
                    <a:pt x="1142" y="123"/>
                  </a:lnTo>
                  <a:lnTo>
                    <a:pt x="1144" y="127"/>
                  </a:lnTo>
                  <a:lnTo>
                    <a:pt x="1146" y="127"/>
                  </a:lnTo>
                  <a:lnTo>
                    <a:pt x="1149" y="126"/>
                  </a:lnTo>
                  <a:lnTo>
                    <a:pt x="1149" y="130"/>
                  </a:lnTo>
                  <a:lnTo>
                    <a:pt x="1149" y="132"/>
                  </a:lnTo>
                  <a:lnTo>
                    <a:pt x="1151" y="135"/>
                  </a:lnTo>
                  <a:lnTo>
                    <a:pt x="1152" y="139"/>
                  </a:lnTo>
                  <a:lnTo>
                    <a:pt x="1154" y="142"/>
                  </a:lnTo>
                  <a:lnTo>
                    <a:pt x="1155" y="146"/>
                  </a:lnTo>
                  <a:lnTo>
                    <a:pt x="1155" y="148"/>
                  </a:lnTo>
                  <a:lnTo>
                    <a:pt x="1155" y="150"/>
                  </a:lnTo>
                  <a:lnTo>
                    <a:pt x="1155" y="152"/>
                  </a:lnTo>
                  <a:lnTo>
                    <a:pt x="1155" y="156"/>
                  </a:lnTo>
                  <a:lnTo>
                    <a:pt x="1152" y="159"/>
                  </a:lnTo>
                  <a:lnTo>
                    <a:pt x="1151" y="161"/>
                  </a:lnTo>
                  <a:lnTo>
                    <a:pt x="1149" y="165"/>
                  </a:lnTo>
                  <a:lnTo>
                    <a:pt x="1148" y="168"/>
                  </a:lnTo>
                  <a:lnTo>
                    <a:pt x="1146" y="170"/>
                  </a:lnTo>
                  <a:lnTo>
                    <a:pt x="1145" y="173"/>
                  </a:lnTo>
                  <a:lnTo>
                    <a:pt x="1144" y="174"/>
                  </a:lnTo>
                  <a:lnTo>
                    <a:pt x="1146" y="178"/>
                  </a:lnTo>
                  <a:lnTo>
                    <a:pt x="1152" y="178"/>
                  </a:lnTo>
                  <a:lnTo>
                    <a:pt x="1158" y="177"/>
                  </a:lnTo>
                  <a:lnTo>
                    <a:pt x="1162" y="178"/>
                  </a:lnTo>
                  <a:lnTo>
                    <a:pt x="1165" y="182"/>
                  </a:lnTo>
                  <a:lnTo>
                    <a:pt x="1165" y="185"/>
                  </a:lnTo>
                  <a:lnTo>
                    <a:pt x="1163" y="189"/>
                  </a:lnTo>
                  <a:lnTo>
                    <a:pt x="1163" y="191"/>
                  </a:lnTo>
                  <a:lnTo>
                    <a:pt x="1163" y="193"/>
                  </a:lnTo>
                  <a:lnTo>
                    <a:pt x="1163" y="195"/>
                  </a:lnTo>
                  <a:lnTo>
                    <a:pt x="1165" y="197"/>
                  </a:lnTo>
                  <a:lnTo>
                    <a:pt x="1169" y="198"/>
                  </a:lnTo>
                  <a:lnTo>
                    <a:pt x="1172" y="199"/>
                  </a:lnTo>
                  <a:lnTo>
                    <a:pt x="1176" y="198"/>
                  </a:lnTo>
                  <a:lnTo>
                    <a:pt x="1178" y="195"/>
                  </a:lnTo>
                  <a:lnTo>
                    <a:pt x="1179" y="194"/>
                  </a:lnTo>
                  <a:lnTo>
                    <a:pt x="1180" y="194"/>
                  </a:lnTo>
                  <a:lnTo>
                    <a:pt x="1185" y="195"/>
                  </a:lnTo>
                  <a:lnTo>
                    <a:pt x="1186" y="195"/>
                  </a:lnTo>
                  <a:lnTo>
                    <a:pt x="1187" y="194"/>
                  </a:lnTo>
                  <a:lnTo>
                    <a:pt x="1187" y="191"/>
                  </a:lnTo>
                  <a:lnTo>
                    <a:pt x="1187" y="189"/>
                  </a:lnTo>
                  <a:lnTo>
                    <a:pt x="1186" y="186"/>
                  </a:lnTo>
                  <a:lnTo>
                    <a:pt x="1186" y="184"/>
                  </a:lnTo>
                  <a:lnTo>
                    <a:pt x="1189" y="180"/>
                  </a:lnTo>
                  <a:lnTo>
                    <a:pt x="1190" y="180"/>
                  </a:lnTo>
                  <a:lnTo>
                    <a:pt x="1195" y="180"/>
                  </a:lnTo>
                  <a:lnTo>
                    <a:pt x="1196" y="181"/>
                  </a:lnTo>
                  <a:lnTo>
                    <a:pt x="1197" y="182"/>
                  </a:lnTo>
                  <a:lnTo>
                    <a:pt x="1197" y="185"/>
                  </a:lnTo>
                  <a:lnTo>
                    <a:pt x="1197" y="188"/>
                  </a:lnTo>
                  <a:lnTo>
                    <a:pt x="1197" y="190"/>
                  </a:lnTo>
                  <a:lnTo>
                    <a:pt x="1197" y="193"/>
                  </a:lnTo>
                  <a:lnTo>
                    <a:pt x="1199" y="195"/>
                  </a:lnTo>
                  <a:lnTo>
                    <a:pt x="1200" y="202"/>
                  </a:lnTo>
                  <a:lnTo>
                    <a:pt x="1202" y="205"/>
                  </a:lnTo>
                  <a:lnTo>
                    <a:pt x="1202" y="210"/>
                  </a:lnTo>
                  <a:lnTo>
                    <a:pt x="1203" y="211"/>
                  </a:lnTo>
                  <a:lnTo>
                    <a:pt x="1204" y="214"/>
                  </a:lnTo>
                  <a:lnTo>
                    <a:pt x="1206" y="214"/>
                  </a:lnTo>
                  <a:lnTo>
                    <a:pt x="1210" y="216"/>
                  </a:lnTo>
                  <a:lnTo>
                    <a:pt x="1213" y="218"/>
                  </a:lnTo>
                  <a:lnTo>
                    <a:pt x="1214" y="219"/>
                  </a:lnTo>
                  <a:lnTo>
                    <a:pt x="1214" y="223"/>
                  </a:lnTo>
                  <a:lnTo>
                    <a:pt x="1213" y="226"/>
                  </a:lnTo>
                  <a:lnTo>
                    <a:pt x="1212" y="228"/>
                  </a:lnTo>
                  <a:lnTo>
                    <a:pt x="1209" y="229"/>
                  </a:lnTo>
                  <a:lnTo>
                    <a:pt x="1207" y="232"/>
                  </a:lnTo>
                  <a:lnTo>
                    <a:pt x="1206" y="235"/>
                  </a:lnTo>
                  <a:lnTo>
                    <a:pt x="1204" y="236"/>
                  </a:lnTo>
                  <a:lnTo>
                    <a:pt x="1202" y="239"/>
                  </a:lnTo>
                  <a:lnTo>
                    <a:pt x="1202" y="240"/>
                  </a:lnTo>
                  <a:lnTo>
                    <a:pt x="1202" y="241"/>
                  </a:lnTo>
                  <a:lnTo>
                    <a:pt x="1203" y="244"/>
                  </a:lnTo>
                  <a:lnTo>
                    <a:pt x="1206" y="244"/>
                  </a:lnTo>
                  <a:lnTo>
                    <a:pt x="1209" y="245"/>
                  </a:lnTo>
                  <a:lnTo>
                    <a:pt x="1212" y="243"/>
                  </a:lnTo>
                  <a:lnTo>
                    <a:pt x="1213" y="243"/>
                  </a:lnTo>
                  <a:lnTo>
                    <a:pt x="1217" y="241"/>
                  </a:lnTo>
                  <a:lnTo>
                    <a:pt x="1220" y="243"/>
                  </a:lnTo>
                  <a:lnTo>
                    <a:pt x="1221" y="244"/>
                  </a:lnTo>
                  <a:lnTo>
                    <a:pt x="1221" y="245"/>
                  </a:lnTo>
                  <a:lnTo>
                    <a:pt x="1223" y="248"/>
                  </a:lnTo>
                  <a:lnTo>
                    <a:pt x="1224" y="252"/>
                  </a:lnTo>
                  <a:lnTo>
                    <a:pt x="1223" y="254"/>
                  </a:lnTo>
                  <a:lnTo>
                    <a:pt x="1220" y="256"/>
                  </a:lnTo>
                  <a:lnTo>
                    <a:pt x="1217" y="256"/>
                  </a:lnTo>
                  <a:lnTo>
                    <a:pt x="1213" y="257"/>
                  </a:lnTo>
                  <a:lnTo>
                    <a:pt x="1210" y="257"/>
                  </a:lnTo>
                  <a:lnTo>
                    <a:pt x="1209" y="258"/>
                  </a:lnTo>
                  <a:lnTo>
                    <a:pt x="1207" y="260"/>
                  </a:lnTo>
                  <a:lnTo>
                    <a:pt x="1206" y="264"/>
                  </a:lnTo>
                  <a:lnTo>
                    <a:pt x="1207" y="265"/>
                  </a:lnTo>
                  <a:lnTo>
                    <a:pt x="1209" y="266"/>
                  </a:lnTo>
                  <a:lnTo>
                    <a:pt x="1212" y="267"/>
                  </a:lnTo>
                  <a:lnTo>
                    <a:pt x="1219" y="269"/>
                  </a:lnTo>
                  <a:lnTo>
                    <a:pt x="1224" y="269"/>
                  </a:lnTo>
                  <a:lnTo>
                    <a:pt x="1228" y="270"/>
                  </a:lnTo>
                  <a:lnTo>
                    <a:pt x="1233" y="271"/>
                  </a:lnTo>
                  <a:lnTo>
                    <a:pt x="1236" y="273"/>
                  </a:lnTo>
                  <a:lnTo>
                    <a:pt x="1237" y="275"/>
                  </a:lnTo>
                  <a:lnTo>
                    <a:pt x="1238" y="279"/>
                  </a:lnTo>
                  <a:lnTo>
                    <a:pt x="1238" y="282"/>
                  </a:lnTo>
                  <a:lnTo>
                    <a:pt x="1237" y="283"/>
                  </a:lnTo>
                  <a:lnTo>
                    <a:pt x="1233" y="284"/>
                  </a:lnTo>
                  <a:lnTo>
                    <a:pt x="1230" y="286"/>
                  </a:lnTo>
                  <a:lnTo>
                    <a:pt x="1228" y="288"/>
                  </a:lnTo>
                  <a:lnTo>
                    <a:pt x="1227" y="290"/>
                  </a:lnTo>
                  <a:lnTo>
                    <a:pt x="1226" y="294"/>
                  </a:lnTo>
                  <a:lnTo>
                    <a:pt x="1226" y="300"/>
                  </a:lnTo>
                  <a:lnTo>
                    <a:pt x="1227" y="304"/>
                  </a:lnTo>
                  <a:lnTo>
                    <a:pt x="1226" y="307"/>
                  </a:lnTo>
                  <a:lnTo>
                    <a:pt x="1223" y="311"/>
                  </a:lnTo>
                  <a:lnTo>
                    <a:pt x="1220" y="315"/>
                  </a:lnTo>
                  <a:lnTo>
                    <a:pt x="1216" y="319"/>
                  </a:lnTo>
                  <a:lnTo>
                    <a:pt x="1213" y="321"/>
                  </a:lnTo>
                  <a:lnTo>
                    <a:pt x="1213" y="325"/>
                  </a:lnTo>
                  <a:lnTo>
                    <a:pt x="1213" y="328"/>
                  </a:lnTo>
                  <a:lnTo>
                    <a:pt x="1212" y="332"/>
                  </a:lnTo>
                  <a:lnTo>
                    <a:pt x="1213" y="336"/>
                  </a:lnTo>
                  <a:lnTo>
                    <a:pt x="1216" y="337"/>
                  </a:lnTo>
                  <a:lnTo>
                    <a:pt x="1219" y="339"/>
                  </a:lnTo>
                  <a:lnTo>
                    <a:pt x="1221" y="341"/>
                  </a:lnTo>
                  <a:lnTo>
                    <a:pt x="1224" y="341"/>
                  </a:lnTo>
                  <a:lnTo>
                    <a:pt x="1230" y="342"/>
                  </a:lnTo>
                  <a:lnTo>
                    <a:pt x="1231" y="343"/>
                  </a:lnTo>
                  <a:lnTo>
                    <a:pt x="1231" y="345"/>
                  </a:lnTo>
                  <a:lnTo>
                    <a:pt x="1230" y="347"/>
                  </a:lnTo>
                  <a:lnTo>
                    <a:pt x="1227" y="351"/>
                  </a:lnTo>
                  <a:lnTo>
                    <a:pt x="1226" y="354"/>
                  </a:lnTo>
                  <a:lnTo>
                    <a:pt x="1226" y="357"/>
                  </a:lnTo>
                  <a:lnTo>
                    <a:pt x="1224" y="360"/>
                  </a:lnTo>
                  <a:lnTo>
                    <a:pt x="1223" y="364"/>
                  </a:lnTo>
                  <a:lnTo>
                    <a:pt x="1223" y="367"/>
                  </a:lnTo>
                  <a:lnTo>
                    <a:pt x="1224" y="370"/>
                  </a:lnTo>
                  <a:lnTo>
                    <a:pt x="1227" y="375"/>
                  </a:lnTo>
                  <a:lnTo>
                    <a:pt x="1230" y="379"/>
                  </a:lnTo>
                  <a:lnTo>
                    <a:pt x="1231" y="384"/>
                  </a:lnTo>
                  <a:lnTo>
                    <a:pt x="1234" y="389"/>
                  </a:lnTo>
                  <a:lnTo>
                    <a:pt x="1234" y="392"/>
                  </a:lnTo>
                  <a:lnTo>
                    <a:pt x="1236" y="393"/>
                  </a:lnTo>
                  <a:lnTo>
                    <a:pt x="1238" y="395"/>
                  </a:lnTo>
                  <a:lnTo>
                    <a:pt x="1240" y="395"/>
                  </a:lnTo>
                  <a:lnTo>
                    <a:pt x="1241" y="398"/>
                  </a:lnTo>
                  <a:lnTo>
                    <a:pt x="1241" y="400"/>
                  </a:lnTo>
                  <a:lnTo>
                    <a:pt x="1241" y="402"/>
                  </a:lnTo>
                  <a:lnTo>
                    <a:pt x="1238" y="405"/>
                  </a:lnTo>
                  <a:lnTo>
                    <a:pt x="1236" y="408"/>
                  </a:lnTo>
                  <a:lnTo>
                    <a:pt x="1233" y="409"/>
                  </a:lnTo>
                  <a:lnTo>
                    <a:pt x="1230" y="409"/>
                  </a:lnTo>
                  <a:lnTo>
                    <a:pt x="1224" y="408"/>
                  </a:lnTo>
                  <a:lnTo>
                    <a:pt x="1220" y="408"/>
                  </a:lnTo>
                  <a:lnTo>
                    <a:pt x="1217" y="408"/>
                  </a:lnTo>
                  <a:lnTo>
                    <a:pt x="1214" y="408"/>
                  </a:lnTo>
                  <a:lnTo>
                    <a:pt x="1212" y="409"/>
                  </a:lnTo>
                  <a:lnTo>
                    <a:pt x="1210" y="412"/>
                  </a:lnTo>
                  <a:lnTo>
                    <a:pt x="1207" y="413"/>
                  </a:lnTo>
                  <a:lnTo>
                    <a:pt x="1207" y="415"/>
                  </a:lnTo>
                  <a:lnTo>
                    <a:pt x="1206" y="418"/>
                  </a:lnTo>
                  <a:lnTo>
                    <a:pt x="1206" y="422"/>
                  </a:lnTo>
                  <a:lnTo>
                    <a:pt x="1204" y="425"/>
                  </a:lnTo>
                  <a:lnTo>
                    <a:pt x="1203" y="427"/>
                  </a:lnTo>
                  <a:lnTo>
                    <a:pt x="1200" y="429"/>
                  </a:lnTo>
                  <a:lnTo>
                    <a:pt x="1196" y="430"/>
                  </a:lnTo>
                  <a:lnTo>
                    <a:pt x="1195" y="433"/>
                  </a:lnTo>
                  <a:lnTo>
                    <a:pt x="1195" y="434"/>
                  </a:lnTo>
                  <a:lnTo>
                    <a:pt x="1195" y="436"/>
                  </a:lnTo>
                  <a:lnTo>
                    <a:pt x="1196" y="439"/>
                  </a:lnTo>
                  <a:lnTo>
                    <a:pt x="1197" y="440"/>
                  </a:lnTo>
                  <a:lnTo>
                    <a:pt x="1203" y="444"/>
                  </a:lnTo>
                  <a:lnTo>
                    <a:pt x="1206" y="447"/>
                  </a:lnTo>
                  <a:lnTo>
                    <a:pt x="1207" y="451"/>
                  </a:lnTo>
                  <a:lnTo>
                    <a:pt x="1207" y="452"/>
                  </a:lnTo>
                  <a:lnTo>
                    <a:pt x="1204" y="455"/>
                  </a:lnTo>
                  <a:lnTo>
                    <a:pt x="1202" y="456"/>
                  </a:lnTo>
                  <a:lnTo>
                    <a:pt x="1199" y="459"/>
                  </a:lnTo>
                  <a:lnTo>
                    <a:pt x="1197" y="461"/>
                  </a:lnTo>
                  <a:lnTo>
                    <a:pt x="1197" y="464"/>
                  </a:lnTo>
                  <a:lnTo>
                    <a:pt x="1197" y="467"/>
                  </a:lnTo>
                  <a:lnTo>
                    <a:pt x="1196" y="468"/>
                  </a:lnTo>
                  <a:lnTo>
                    <a:pt x="1193" y="472"/>
                  </a:lnTo>
                  <a:lnTo>
                    <a:pt x="1193" y="474"/>
                  </a:lnTo>
                  <a:lnTo>
                    <a:pt x="1193" y="476"/>
                  </a:lnTo>
                  <a:lnTo>
                    <a:pt x="1195" y="478"/>
                  </a:lnTo>
                  <a:lnTo>
                    <a:pt x="1196" y="480"/>
                  </a:lnTo>
                  <a:lnTo>
                    <a:pt x="1197" y="478"/>
                  </a:lnTo>
                  <a:lnTo>
                    <a:pt x="1199" y="477"/>
                  </a:lnTo>
                  <a:lnTo>
                    <a:pt x="1202" y="474"/>
                  </a:lnTo>
                  <a:lnTo>
                    <a:pt x="1203" y="473"/>
                  </a:lnTo>
                  <a:lnTo>
                    <a:pt x="1206" y="473"/>
                  </a:lnTo>
                  <a:lnTo>
                    <a:pt x="1207" y="474"/>
                  </a:lnTo>
                  <a:lnTo>
                    <a:pt x="1209" y="476"/>
                  </a:lnTo>
                  <a:lnTo>
                    <a:pt x="1210" y="480"/>
                  </a:lnTo>
                  <a:lnTo>
                    <a:pt x="1212" y="482"/>
                  </a:lnTo>
                  <a:lnTo>
                    <a:pt x="1214" y="482"/>
                  </a:lnTo>
                  <a:lnTo>
                    <a:pt x="1219" y="484"/>
                  </a:lnTo>
                  <a:lnTo>
                    <a:pt x="1220" y="484"/>
                  </a:lnTo>
                  <a:lnTo>
                    <a:pt x="1221" y="486"/>
                  </a:lnTo>
                  <a:lnTo>
                    <a:pt x="1223" y="488"/>
                  </a:lnTo>
                  <a:lnTo>
                    <a:pt x="1223" y="491"/>
                  </a:lnTo>
                  <a:lnTo>
                    <a:pt x="1223" y="494"/>
                  </a:lnTo>
                  <a:lnTo>
                    <a:pt x="1223" y="499"/>
                  </a:lnTo>
                  <a:lnTo>
                    <a:pt x="1221" y="502"/>
                  </a:lnTo>
                  <a:lnTo>
                    <a:pt x="1220" y="505"/>
                  </a:lnTo>
                  <a:lnTo>
                    <a:pt x="1217" y="506"/>
                  </a:lnTo>
                  <a:lnTo>
                    <a:pt x="1210" y="507"/>
                  </a:lnTo>
                  <a:lnTo>
                    <a:pt x="1206" y="509"/>
                  </a:lnTo>
                  <a:lnTo>
                    <a:pt x="1200" y="512"/>
                  </a:lnTo>
                  <a:lnTo>
                    <a:pt x="1200" y="515"/>
                  </a:lnTo>
                  <a:lnTo>
                    <a:pt x="1202" y="516"/>
                  </a:lnTo>
                  <a:lnTo>
                    <a:pt x="1203" y="519"/>
                  </a:lnTo>
                  <a:lnTo>
                    <a:pt x="1206" y="520"/>
                  </a:lnTo>
                  <a:lnTo>
                    <a:pt x="1210" y="520"/>
                  </a:lnTo>
                  <a:lnTo>
                    <a:pt x="1212" y="522"/>
                  </a:lnTo>
                  <a:lnTo>
                    <a:pt x="1213" y="524"/>
                  </a:lnTo>
                  <a:lnTo>
                    <a:pt x="1213" y="528"/>
                  </a:lnTo>
                  <a:lnTo>
                    <a:pt x="1213" y="531"/>
                  </a:lnTo>
                  <a:lnTo>
                    <a:pt x="1213" y="532"/>
                  </a:lnTo>
                  <a:lnTo>
                    <a:pt x="1212" y="536"/>
                  </a:lnTo>
                  <a:lnTo>
                    <a:pt x="1212" y="537"/>
                  </a:lnTo>
                  <a:lnTo>
                    <a:pt x="1212" y="540"/>
                  </a:lnTo>
                  <a:lnTo>
                    <a:pt x="1212" y="543"/>
                  </a:lnTo>
                  <a:lnTo>
                    <a:pt x="1213" y="545"/>
                  </a:lnTo>
                  <a:lnTo>
                    <a:pt x="1216" y="548"/>
                  </a:lnTo>
                  <a:lnTo>
                    <a:pt x="1219" y="550"/>
                  </a:lnTo>
                  <a:lnTo>
                    <a:pt x="1221" y="554"/>
                  </a:lnTo>
                  <a:lnTo>
                    <a:pt x="1221" y="556"/>
                  </a:lnTo>
                  <a:lnTo>
                    <a:pt x="1223" y="560"/>
                  </a:lnTo>
                  <a:lnTo>
                    <a:pt x="1223" y="562"/>
                  </a:lnTo>
                  <a:lnTo>
                    <a:pt x="1221" y="565"/>
                  </a:lnTo>
                  <a:lnTo>
                    <a:pt x="1220" y="569"/>
                  </a:lnTo>
                  <a:lnTo>
                    <a:pt x="1219" y="571"/>
                  </a:lnTo>
                  <a:lnTo>
                    <a:pt x="1219" y="574"/>
                  </a:lnTo>
                  <a:lnTo>
                    <a:pt x="1219" y="575"/>
                  </a:lnTo>
                  <a:lnTo>
                    <a:pt x="1219" y="578"/>
                  </a:lnTo>
                  <a:lnTo>
                    <a:pt x="1217" y="581"/>
                  </a:lnTo>
                  <a:lnTo>
                    <a:pt x="1214" y="583"/>
                  </a:lnTo>
                  <a:lnTo>
                    <a:pt x="1213" y="586"/>
                  </a:lnTo>
                  <a:lnTo>
                    <a:pt x="1210" y="588"/>
                  </a:lnTo>
                  <a:lnTo>
                    <a:pt x="1209" y="591"/>
                  </a:lnTo>
                  <a:lnTo>
                    <a:pt x="1212" y="594"/>
                  </a:lnTo>
                  <a:lnTo>
                    <a:pt x="1214" y="594"/>
                  </a:lnTo>
                  <a:lnTo>
                    <a:pt x="1217" y="594"/>
                  </a:lnTo>
                  <a:lnTo>
                    <a:pt x="1217" y="596"/>
                  </a:lnTo>
                  <a:lnTo>
                    <a:pt x="1217" y="600"/>
                  </a:lnTo>
                  <a:lnTo>
                    <a:pt x="1216" y="604"/>
                  </a:lnTo>
                  <a:lnTo>
                    <a:pt x="1216" y="605"/>
                  </a:lnTo>
                  <a:lnTo>
                    <a:pt x="1216" y="609"/>
                  </a:lnTo>
                  <a:lnTo>
                    <a:pt x="1219" y="612"/>
                  </a:lnTo>
                  <a:lnTo>
                    <a:pt x="1220" y="613"/>
                  </a:lnTo>
                  <a:lnTo>
                    <a:pt x="1220" y="616"/>
                  </a:lnTo>
                  <a:lnTo>
                    <a:pt x="1219" y="619"/>
                  </a:lnTo>
                  <a:lnTo>
                    <a:pt x="1216" y="621"/>
                  </a:lnTo>
                  <a:lnTo>
                    <a:pt x="1213" y="624"/>
                  </a:lnTo>
                  <a:lnTo>
                    <a:pt x="1212" y="625"/>
                  </a:lnTo>
                  <a:lnTo>
                    <a:pt x="1212" y="628"/>
                  </a:lnTo>
                  <a:lnTo>
                    <a:pt x="1213" y="630"/>
                  </a:lnTo>
                  <a:lnTo>
                    <a:pt x="1214" y="632"/>
                  </a:lnTo>
                  <a:lnTo>
                    <a:pt x="1217" y="633"/>
                  </a:lnTo>
                  <a:lnTo>
                    <a:pt x="1221" y="634"/>
                  </a:lnTo>
                  <a:lnTo>
                    <a:pt x="1227" y="636"/>
                  </a:lnTo>
                  <a:lnTo>
                    <a:pt x="1231" y="637"/>
                  </a:lnTo>
                  <a:lnTo>
                    <a:pt x="1233" y="638"/>
                  </a:lnTo>
                  <a:lnTo>
                    <a:pt x="1236" y="642"/>
                  </a:lnTo>
                  <a:lnTo>
                    <a:pt x="1236" y="643"/>
                  </a:lnTo>
                  <a:lnTo>
                    <a:pt x="1236" y="647"/>
                  </a:lnTo>
                  <a:lnTo>
                    <a:pt x="1237" y="653"/>
                  </a:lnTo>
                  <a:lnTo>
                    <a:pt x="1238" y="657"/>
                  </a:lnTo>
                  <a:lnTo>
                    <a:pt x="1241" y="660"/>
                  </a:lnTo>
                  <a:lnTo>
                    <a:pt x="1241" y="663"/>
                  </a:lnTo>
                  <a:lnTo>
                    <a:pt x="1243" y="664"/>
                  </a:lnTo>
                  <a:lnTo>
                    <a:pt x="1245" y="667"/>
                  </a:lnTo>
                  <a:lnTo>
                    <a:pt x="1248" y="670"/>
                  </a:lnTo>
                  <a:lnTo>
                    <a:pt x="1251" y="674"/>
                  </a:lnTo>
                  <a:lnTo>
                    <a:pt x="1253" y="675"/>
                  </a:lnTo>
                  <a:lnTo>
                    <a:pt x="1251" y="679"/>
                  </a:lnTo>
                  <a:lnTo>
                    <a:pt x="1250" y="683"/>
                  </a:lnTo>
                  <a:lnTo>
                    <a:pt x="1250" y="685"/>
                  </a:lnTo>
                  <a:lnTo>
                    <a:pt x="1250" y="691"/>
                  </a:lnTo>
                  <a:lnTo>
                    <a:pt x="1253" y="693"/>
                  </a:lnTo>
                  <a:lnTo>
                    <a:pt x="1258" y="696"/>
                  </a:lnTo>
                  <a:lnTo>
                    <a:pt x="1261" y="697"/>
                  </a:lnTo>
                  <a:lnTo>
                    <a:pt x="1267" y="697"/>
                  </a:lnTo>
                  <a:lnTo>
                    <a:pt x="1271" y="697"/>
                  </a:lnTo>
                  <a:lnTo>
                    <a:pt x="1275" y="697"/>
                  </a:lnTo>
                  <a:lnTo>
                    <a:pt x="1278" y="698"/>
                  </a:lnTo>
                  <a:lnTo>
                    <a:pt x="1282" y="700"/>
                  </a:lnTo>
                  <a:lnTo>
                    <a:pt x="1285" y="702"/>
                  </a:lnTo>
                  <a:lnTo>
                    <a:pt x="1286" y="705"/>
                  </a:lnTo>
                  <a:lnTo>
                    <a:pt x="1289" y="709"/>
                  </a:lnTo>
                  <a:lnTo>
                    <a:pt x="1291" y="713"/>
                  </a:lnTo>
                  <a:lnTo>
                    <a:pt x="1291" y="714"/>
                  </a:lnTo>
                  <a:lnTo>
                    <a:pt x="1291" y="717"/>
                  </a:lnTo>
                  <a:lnTo>
                    <a:pt x="1288" y="722"/>
                  </a:lnTo>
                  <a:lnTo>
                    <a:pt x="1286" y="726"/>
                  </a:lnTo>
                  <a:lnTo>
                    <a:pt x="1284" y="731"/>
                  </a:lnTo>
                  <a:lnTo>
                    <a:pt x="1281" y="735"/>
                  </a:lnTo>
                  <a:lnTo>
                    <a:pt x="1281" y="738"/>
                  </a:lnTo>
                  <a:lnTo>
                    <a:pt x="1282" y="739"/>
                  </a:lnTo>
                  <a:lnTo>
                    <a:pt x="1284" y="742"/>
                  </a:lnTo>
                  <a:lnTo>
                    <a:pt x="1286" y="743"/>
                  </a:lnTo>
                  <a:lnTo>
                    <a:pt x="1289" y="743"/>
                  </a:lnTo>
                  <a:lnTo>
                    <a:pt x="1294" y="744"/>
                  </a:lnTo>
                  <a:lnTo>
                    <a:pt x="1295" y="746"/>
                  </a:lnTo>
                  <a:lnTo>
                    <a:pt x="1295" y="748"/>
                  </a:lnTo>
                  <a:lnTo>
                    <a:pt x="1295" y="752"/>
                  </a:lnTo>
                  <a:lnTo>
                    <a:pt x="1294" y="756"/>
                  </a:lnTo>
                  <a:lnTo>
                    <a:pt x="1292" y="760"/>
                  </a:lnTo>
                  <a:lnTo>
                    <a:pt x="1294" y="763"/>
                  </a:lnTo>
                  <a:lnTo>
                    <a:pt x="1294" y="764"/>
                  </a:lnTo>
                  <a:lnTo>
                    <a:pt x="1295" y="767"/>
                  </a:lnTo>
                  <a:lnTo>
                    <a:pt x="1296" y="769"/>
                  </a:lnTo>
                  <a:lnTo>
                    <a:pt x="1301" y="772"/>
                  </a:lnTo>
                  <a:lnTo>
                    <a:pt x="1302" y="772"/>
                  </a:lnTo>
                  <a:lnTo>
                    <a:pt x="1306" y="772"/>
                  </a:lnTo>
                  <a:lnTo>
                    <a:pt x="1309" y="772"/>
                  </a:lnTo>
                  <a:lnTo>
                    <a:pt x="1312" y="773"/>
                  </a:lnTo>
                  <a:lnTo>
                    <a:pt x="1316" y="776"/>
                  </a:lnTo>
                  <a:lnTo>
                    <a:pt x="1318" y="777"/>
                  </a:lnTo>
                  <a:lnTo>
                    <a:pt x="1320" y="780"/>
                  </a:lnTo>
                  <a:lnTo>
                    <a:pt x="1320" y="782"/>
                  </a:lnTo>
                  <a:lnTo>
                    <a:pt x="1320" y="784"/>
                  </a:lnTo>
                  <a:lnTo>
                    <a:pt x="1319" y="786"/>
                  </a:lnTo>
                  <a:lnTo>
                    <a:pt x="1316" y="786"/>
                  </a:lnTo>
                  <a:lnTo>
                    <a:pt x="1313" y="788"/>
                  </a:lnTo>
                  <a:lnTo>
                    <a:pt x="1309" y="789"/>
                  </a:lnTo>
                  <a:lnTo>
                    <a:pt x="1306" y="792"/>
                  </a:lnTo>
                  <a:lnTo>
                    <a:pt x="1302" y="794"/>
                  </a:lnTo>
                  <a:lnTo>
                    <a:pt x="1299" y="797"/>
                  </a:lnTo>
                  <a:lnTo>
                    <a:pt x="1295" y="801"/>
                  </a:lnTo>
                  <a:lnTo>
                    <a:pt x="1292" y="805"/>
                  </a:lnTo>
                  <a:lnTo>
                    <a:pt x="1291" y="806"/>
                  </a:lnTo>
                  <a:lnTo>
                    <a:pt x="1289" y="810"/>
                  </a:lnTo>
                  <a:lnTo>
                    <a:pt x="1291" y="811"/>
                  </a:lnTo>
                  <a:lnTo>
                    <a:pt x="1289" y="815"/>
                  </a:lnTo>
                  <a:lnTo>
                    <a:pt x="1289" y="818"/>
                  </a:lnTo>
                  <a:lnTo>
                    <a:pt x="1289" y="820"/>
                  </a:lnTo>
                  <a:lnTo>
                    <a:pt x="1286" y="823"/>
                  </a:lnTo>
                  <a:lnTo>
                    <a:pt x="1285" y="826"/>
                  </a:lnTo>
                  <a:lnTo>
                    <a:pt x="1284" y="831"/>
                  </a:lnTo>
                  <a:lnTo>
                    <a:pt x="1285" y="833"/>
                  </a:lnTo>
                  <a:lnTo>
                    <a:pt x="1285" y="836"/>
                  </a:lnTo>
                  <a:lnTo>
                    <a:pt x="1291" y="843"/>
                  </a:lnTo>
                  <a:lnTo>
                    <a:pt x="1292" y="845"/>
                  </a:lnTo>
                  <a:lnTo>
                    <a:pt x="1292" y="849"/>
                  </a:lnTo>
                  <a:lnTo>
                    <a:pt x="1291" y="857"/>
                  </a:lnTo>
                  <a:lnTo>
                    <a:pt x="1292" y="860"/>
                  </a:lnTo>
                  <a:lnTo>
                    <a:pt x="1292" y="861"/>
                  </a:lnTo>
                  <a:lnTo>
                    <a:pt x="1294" y="865"/>
                  </a:lnTo>
                  <a:lnTo>
                    <a:pt x="1296" y="866"/>
                  </a:lnTo>
                  <a:lnTo>
                    <a:pt x="1299" y="869"/>
                  </a:lnTo>
                  <a:lnTo>
                    <a:pt x="1305" y="870"/>
                  </a:lnTo>
                  <a:lnTo>
                    <a:pt x="1309" y="871"/>
                  </a:lnTo>
                  <a:lnTo>
                    <a:pt x="1313" y="871"/>
                  </a:lnTo>
                  <a:lnTo>
                    <a:pt x="1318" y="871"/>
                  </a:lnTo>
                  <a:lnTo>
                    <a:pt x="1322" y="871"/>
                  </a:lnTo>
                  <a:lnTo>
                    <a:pt x="1326" y="871"/>
                  </a:lnTo>
                  <a:lnTo>
                    <a:pt x="1329" y="871"/>
                  </a:lnTo>
                  <a:lnTo>
                    <a:pt x="1333" y="874"/>
                  </a:lnTo>
                  <a:lnTo>
                    <a:pt x="1336" y="878"/>
                  </a:lnTo>
                  <a:lnTo>
                    <a:pt x="1339" y="879"/>
                  </a:lnTo>
                  <a:lnTo>
                    <a:pt x="1343" y="881"/>
                  </a:lnTo>
                  <a:lnTo>
                    <a:pt x="1347" y="882"/>
                  </a:lnTo>
                  <a:lnTo>
                    <a:pt x="1350" y="881"/>
                  </a:lnTo>
                  <a:lnTo>
                    <a:pt x="1353" y="879"/>
                  </a:lnTo>
                  <a:lnTo>
                    <a:pt x="1354" y="877"/>
                  </a:lnTo>
                  <a:lnTo>
                    <a:pt x="1354" y="874"/>
                  </a:lnTo>
                  <a:lnTo>
                    <a:pt x="1354" y="869"/>
                  </a:lnTo>
                  <a:lnTo>
                    <a:pt x="1357" y="864"/>
                  </a:lnTo>
                  <a:lnTo>
                    <a:pt x="1359" y="861"/>
                  </a:lnTo>
                  <a:lnTo>
                    <a:pt x="1363" y="858"/>
                  </a:lnTo>
                  <a:lnTo>
                    <a:pt x="1366" y="857"/>
                  </a:lnTo>
                  <a:lnTo>
                    <a:pt x="1370" y="858"/>
                  </a:lnTo>
                  <a:lnTo>
                    <a:pt x="1373" y="860"/>
                  </a:lnTo>
                  <a:lnTo>
                    <a:pt x="1374" y="861"/>
                  </a:lnTo>
                  <a:lnTo>
                    <a:pt x="1376" y="864"/>
                  </a:lnTo>
                  <a:lnTo>
                    <a:pt x="1377" y="866"/>
                  </a:lnTo>
                  <a:lnTo>
                    <a:pt x="1378" y="869"/>
                  </a:lnTo>
                  <a:lnTo>
                    <a:pt x="1383" y="871"/>
                  </a:lnTo>
                  <a:lnTo>
                    <a:pt x="1384" y="873"/>
                  </a:lnTo>
                  <a:lnTo>
                    <a:pt x="1387" y="875"/>
                  </a:lnTo>
                  <a:lnTo>
                    <a:pt x="1390" y="877"/>
                  </a:lnTo>
                  <a:lnTo>
                    <a:pt x="1392" y="879"/>
                  </a:lnTo>
                  <a:lnTo>
                    <a:pt x="1397" y="881"/>
                  </a:lnTo>
                  <a:lnTo>
                    <a:pt x="1400" y="881"/>
                  </a:lnTo>
                  <a:lnTo>
                    <a:pt x="1402" y="879"/>
                  </a:lnTo>
                  <a:lnTo>
                    <a:pt x="1407" y="878"/>
                  </a:lnTo>
                  <a:lnTo>
                    <a:pt x="1409" y="878"/>
                  </a:lnTo>
                  <a:lnTo>
                    <a:pt x="1419" y="878"/>
                  </a:lnTo>
                  <a:lnTo>
                    <a:pt x="1421" y="881"/>
                  </a:lnTo>
                  <a:lnTo>
                    <a:pt x="1421" y="882"/>
                  </a:lnTo>
                  <a:lnTo>
                    <a:pt x="1421" y="885"/>
                  </a:lnTo>
                  <a:lnTo>
                    <a:pt x="1421" y="887"/>
                  </a:lnTo>
                  <a:lnTo>
                    <a:pt x="1421" y="891"/>
                  </a:lnTo>
                  <a:lnTo>
                    <a:pt x="1424" y="895"/>
                  </a:lnTo>
                  <a:lnTo>
                    <a:pt x="1425" y="900"/>
                  </a:lnTo>
                  <a:lnTo>
                    <a:pt x="1428" y="902"/>
                  </a:lnTo>
                  <a:lnTo>
                    <a:pt x="1429" y="904"/>
                  </a:lnTo>
                  <a:lnTo>
                    <a:pt x="1433" y="907"/>
                  </a:lnTo>
                  <a:lnTo>
                    <a:pt x="1438" y="908"/>
                  </a:lnTo>
                  <a:lnTo>
                    <a:pt x="1441" y="912"/>
                  </a:lnTo>
                  <a:lnTo>
                    <a:pt x="1443" y="916"/>
                  </a:lnTo>
                  <a:lnTo>
                    <a:pt x="1449" y="923"/>
                  </a:lnTo>
                  <a:lnTo>
                    <a:pt x="1450" y="925"/>
                  </a:lnTo>
                  <a:lnTo>
                    <a:pt x="1453" y="928"/>
                  </a:lnTo>
                  <a:lnTo>
                    <a:pt x="1455" y="929"/>
                  </a:lnTo>
                  <a:lnTo>
                    <a:pt x="1455" y="932"/>
                  </a:lnTo>
                  <a:lnTo>
                    <a:pt x="1453" y="934"/>
                  </a:lnTo>
                  <a:lnTo>
                    <a:pt x="1450" y="934"/>
                  </a:lnTo>
                  <a:lnTo>
                    <a:pt x="1448" y="934"/>
                  </a:lnTo>
                  <a:lnTo>
                    <a:pt x="1443" y="936"/>
                  </a:lnTo>
                  <a:lnTo>
                    <a:pt x="1441" y="937"/>
                  </a:lnTo>
                  <a:lnTo>
                    <a:pt x="1438" y="938"/>
                  </a:lnTo>
                  <a:lnTo>
                    <a:pt x="1436" y="941"/>
                  </a:lnTo>
                  <a:lnTo>
                    <a:pt x="1436" y="943"/>
                  </a:lnTo>
                  <a:lnTo>
                    <a:pt x="1436" y="946"/>
                  </a:lnTo>
                  <a:lnTo>
                    <a:pt x="1438" y="953"/>
                  </a:lnTo>
                  <a:lnTo>
                    <a:pt x="1438" y="957"/>
                  </a:lnTo>
                  <a:lnTo>
                    <a:pt x="1436" y="961"/>
                  </a:lnTo>
                  <a:lnTo>
                    <a:pt x="1435" y="966"/>
                  </a:lnTo>
                  <a:lnTo>
                    <a:pt x="1435" y="968"/>
                  </a:lnTo>
                  <a:lnTo>
                    <a:pt x="1436" y="970"/>
                  </a:lnTo>
                  <a:lnTo>
                    <a:pt x="1438" y="971"/>
                  </a:lnTo>
                  <a:lnTo>
                    <a:pt x="1439" y="974"/>
                  </a:lnTo>
                  <a:lnTo>
                    <a:pt x="1442" y="974"/>
                  </a:lnTo>
                  <a:lnTo>
                    <a:pt x="1446" y="974"/>
                  </a:lnTo>
                  <a:lnTo>
                    <a:pt x="1453" y="975"/>
                  </a:lnTo>
                  <a:lnTo>
                    <a:pt x="1458" y="976"/>
                  </a:lnTo>
                  <a:lnTo>
                    <a:pt x="1458" y="979"/>
                  </a:lnTo>
                  <a:lnTo>
                    <a:pt x="1456" y="980"/>
                  </a:lnTo>
                  <a:lnTo>
                    <a:pt x="1453" y="981"/>
                  </a:lnTo>
                  <a:lnTo>
                    <a:pt x="1452" y="984"/>
                  </a:lnTo>
                  <a:lnTo>
                    <a:pt x="1449" y="985"/>
                  </a:lnTo>
                  <a:lnTo>
                    <a:pt x="1446" y="987"/>
                  </a:lnTo>
                  <a:lnTo>
                    <a:pt x="1446" y="988"/>
                  </a:lnTo>
                  <a:lnTo>
                    <a:pt x="1446" y="991"/>
                  </a:lnTo>
                  <a:lnTo>
                    <a:pt x="1448" y="993"/>
                  </a:lnTo>
                  <a:lnTo>
                    <a:pt x="1450" y="995"/>
                  </a:lnTo>
                  <a:lnTo>
                    <a:pt x="1455" y="996"/>
                  </a:lnTo>
                  <a:lnTo>
                    <a:pt x="1458" y="996"/>
                  </a:lnTo>
                  <a:lnTo>
                    <a:pt x="1463" y="997"/>
                  </a:lnTo>
                  <a:lnTo>
                    <a:pt x="1466" y="999"/>
                  </a:lnTo>
                  <a:lnTo>
                    <a:pt x="1467" y="1000"/>
                  </a:lnTo>
                  <a:lnTo>
                    <a:pt x="1470" y="1004"/>
                  </a:lnTo>
                  <a:lnTo>
                    <a:pt x="1472" y="1006"/>
                  </a:lnTo>
                  <a:lnTo>
                    <a:pt x="1474" y="1008"/>
                  </a:lnTo>
                  <a:lnTo>
                    <a:pt x="1477" y="1009"/>
                  </a:lnTo>
                  <a:lnTo>
                    <a:pt x="1479" y="1010"/>
                  </a:lnTo>
                  <a:lnTo>
                    <a:pt x="1482" y="1010"/>
                  </a:lnTo>
                  <a:lnTo>
                    <a:pt x="1484" y="1009"/>
                  </a:lnTo>
                  <a:lnTo>
                    <a:pt x="1486" y="1009"/>
                  </a:lnTo>
                  <a:lnTo>
                    <a:pt x="1489" y="1010"/>
                  </a:lnTo>
                  <a:lnTo>
                    <a:pt x="1490" y="1013"/>
                  </a:lnTo>
                  <a:lnTo>
                    <a:pt x="1491" y="1014"/>
                  </a:lnTo>
                  <a:lnTo>
                    <a:pt x="1493" y="1018"/>
                  </a:lnTo>
                  <a:lnTo>
                    <a:pt x="1493" y="1022"/>
                  </a:lnTo>
                  <a:lnTo>
                    <a:pt x="1493" y="1025"/>
                  </a:lnTo>
                  <a:lnTo>
                    <a:pt x="1494" y="1026"/>
                  </a:lnTo>
                  <a:lnTo>
                    <a:pt x="1497" y="1027"/>
                  </a:lnTo>
                  <a:lnTo>
                    <a:pt x="1503" y="1027"/>
                  </a:lnTo>
                  <a:lnTo>
                    <a:pt x="1506" y="1027"/>
                  </a:lnTo>
                  <a:lnTo>
                    <a:pt x="1507" y="1027"/>
                  </a:lnTo>
                  <a:lnTo>
                    <a:pt x="1510" y="1029"/>
                  </a:lnTo>
                  <a:lnTo>
                    <a:pt x="1513" y="1027"/>
                  </a:lnTo>
                  <a:lnTo>
                    <a:pt x="1517" y="1026"/>
                  </a:lnTo>
                  <a:lnTo>
                    <a:pt x="1520" y="1025"/>
                  </a:lnTo>
                  <a:lnTo>
                    <a:pt x="1524" y="1026"/>
                  </a:lnTo>
                  <a:lnTo>
                    <a:pt x="1531" y="1025"/>
                  </a:lnTo>
                  <a:lnTo>
                    <a:pt x="1534" y="1023"/>
                  </a:lnTo>
                  <a:lnTo>
                    <a:pt x="1537" y="1021"/>
                  </a:lnTo>
                  <a:lnTo>
                    <a:pt x="1537" y="1017"/>
                  </a:lnTo>
                  <a:lnTo>
                    <a:pt x="1537" y="1014"/>
                  </a:lnTo>
                  <a:lnTo>
                    <a:pt x="1538" y="1013"/>
                  </a:lnTo>
                  <a:lnTo>
                    <a:pt x="1540" y="1012"/>
                  </a:lnTo>
                  <a:lnTo>
                    <a:pt x="1542" y="1009"/>
                  </a:lnTo>
                  <a:lnTo>
                    <a:pt x="1547" y="1008"/>
                  </a:lnTo>
                  <a:lnTo>
                    <a:pt x="1551" y="1008"/>
                  </a:lnTo>
                  <a:lnTo>
                    <a:pt x="1556" y="1010"/>
                  </a:lnTo>
                  <a:lnTo>
                    <a:pt x="1558" y="1013"/>
                  </a:lnTo>
                  <a:lnTo>
                    <a:pt x="1561" y="1016"/>
                  </a:lnTo>
                  <a:lnTo>
                    <a:pt x="1562" y="1019"/>
                  </a:lnTo>
                  <a:lnTo>
                    <a:pt x="1562" y="1023"/>
                  </a:lnTo>
                  <a:lnTo>
                    <a:pt x="1564" y="1025"/>
                  </a:lnTo>
                  <a:lnTo>
                    <a:pt x="1566" y="1027"/>
                  </a:lnTo>
                  <a:lnTo>
                    <a:pt x="1568" y="1029"/>
                  </a:lnTo>
                  <a:lnTo>
                    <a:pt x="1572" y="1030"/>
                  </a:lnTo>
                  <a:lnTo>
                    <a:pt x="1578" y="1031"/>
                  </a:lnTo>
                  <a:lnTo>
                    <a:pt x="1579" y="1034"/>
                  </a:lnTo>
                  <a:lnTo>
                    <a:pt x="1581" y="1035"/>
                  </a:lnTo>
                  <a:lnTo>
                    <a:pt x="1582" y="1038"/>
                  </a:lnTo>
                  <a:lnTo>
                    <a:pt x="1583" y="1042"/>
                  </a:lnTo>
                  <a:lnTo>
                    <a:pt x="1585" y="1046"/>
                  </a:lnTo>
                  <a:lnTo>
                    <a:pt x="1585" y="1051"/>
                  </a:lnTo>
                  <a:lnTo>
                    <a:pt x="1583" y="1052"/>
                  </a:lnTo>
                  <a:lnTo>
                    <a:pt x="1583" y="1055"/>
                  </a:lnTo>
                  <a:lnTo>
                    <a:pt x="1585" y="1059"/>
                  </a:lnTo>
                  <a:lnTo>
                    <a:pt x="1586" y="1063"/>
                  </a:lnTo>
                  <a:lnTo>
                    <a:pt x="1588" y="1064"/>
                  </a:lnTo>
                  <a:lnTo>
                    <a:pt x="1589" y="1064"/>
                  </a:lnTo>
                  <a:lnTo>
                    <a:pt x="1593" y="1065"/>
                  </a:lnTo>
                  <a:lnTo>
                    <a:pt x="1596" y="1067"/>
                  </a:lnTo>
                  <a:lnTo>
                    <a:pt x="1597" y="1069"/>
                  </a:lnTo>
                  <a:lnTo>
                    <a:pt x="1599" y="1072"/>
                  </a:lnTo>
                  <a:lnTo>
                    <a:pt x="1599" y="1073"/>
                  </a:lnTo>
                  <a:lnTo>
                    <a:pt x="1597" y="1076"/>
                  </a:lnTo>
                  <a:lnTo>
                    <a:pt x="1595" y="1077"/>
                  </a:lnTo>
                  <a:lnTo>
                    <a:pt x="1590" y="1078"/>
                  </a:lnTo>
                  <a:lnTo>
                    <a:pt x="1588" y="1078"/>
                  </a:lnTo>
                  <a:lnTo>
                    <a:pt x="1582" y="1076"/>
                  </a:lnTo>
                  <a:lnTo>
                    <a:pt x="1579" y="1074"/>
                  </a:lnTo>
                  <a:lnTo>
                    <a:pt x="1576" y="1076"/>
                  </a:lnTo>
                  <a:lnTo>
                    <a:pt x="1573" y="1077"/>
                  </a:lnTo>
                  <a:lnTo>
                    <a:pt x="1572" y="1078"/>
                  </a:lnTo>
                  <a:lnTo>
                    <a:pt x="1572" y="1082"/>
                  </a:lnTo>
                  <a:lnTo>
                    <a:pt x="1572" y="1090"/>
                  </a:lnTo>
                  <a:lnTo>
                    <a:pt x="1571" y="1092"/>
                  </a:lnTo>
                  <a:lnTo>
                    <a:pt x="1568" y="1094"/>
                  </a:lnTo>
                  <a:lnTo>
                    <a:pt x="1558" y="1101"/>
                  </a:lnTo>
                  <a:lnTo>
                    <a:pt x="1556" y="1102"/>
                  </a:lnTo>
                  <a:lnTo>
                    <a:pt x="1556" y="1106"/>
                  </a:lnTo>
                  <a:lnTo>
                    <a:pt x="1555" y="1109"/>
                  </a:lnTo>
                  <a:lnTo>
                    <a:pt x="1551" y="1112"/>
                  </a:lnTo>
                  <a:lnTo>
                    <a:pt x="1541" y="1120"/>
                  </a:lnTo>
                  <a:lnTo>
                    <a:pt x="1538" y="1120"/>
                  </a:lnTo>
                  <a:lnTo>
                    <a:pt x="1535" y="1120"/>
                  </a:lnTo>
                  <a:lnTo>
                    <a:pt x="1530" y="1119"/>
                  </a:lnTo>
                  <a:lnTo>
                    <a:pt x="1527" y="1120"/>
                  </a:lnTo>
                  <a:lnTo>
                    <a:pt x="1525" y="1122"/>
                  </a:lnTo>
                  <a:lnTo>
                    <a:pt x="1525" y="1123"/>
                  </a:lnTo>
                  <a:lnTo>
                    <a:pt x="1525" y="1126"/>
                  </a:lnTo>
                  <a:lnTo>
                    <a:pt x="1525" y="1128"/>
                  </a:lnTo>
                  <a:lnTo>
                    <a:pt x="1527" y="1131"/>
                  </a:lnTo>
                  <a:lnTo>
                    <a:pt x="1537" y="1139"/>
                  </a:lnTo>
                  <a:lnTo>
                    <a:pt x="1537" y="1140"/>
                  </a:lnTo>
                  <a:lnTo>
                    <a:pt x="1537" y="1143"/>
                  </a:lnTo>
                  <a:lnTo>
                    <a:pt x="1537" y="1145"/>
                  </a:lnTo>
                  <a:lnTo>
                    <a:pt x="1534" y="1149"/>
                  </a:lnTo>
                  <a:lnTo>
                    <a:pt x="1534" y="1150"/>
                  </a:lnTo>
                  <a:lnTo>
                    <a:pt x="1535" y="1152"/>
                  </a:lnTo>
                  <a:lnTo>
                    <a:pt x="1538" y="1153"/>
                  </a:lnTo>
                  <a:lnTo>
                    <a:pt x="1540" y="1154"/>
                  </a:lnTo>
                  <a:lnTo>
                    <a:pt x="1540" y="1157"/>
                  </a:lnTo>
                  <a:lnTo>
                    <a:pt x="1538" y="1160"/>
                  </a:lnTo>
                  <a:lnTo>
                    <a:pt x="1537" y="1161"/>
                  </a:lnTo>
                  <a:lnTo>
                    <a:pt x="1537" y="1164"/>
                  </a:lnTo>
                  <a:lnTo>
                    <a:pt x="1537" y="1166"/>
                  </a:lnTo>
                  <a:lnTo>
                    <a:pt x="1540" y="1168"/>
                  </a:lnTo>
                  <a:lnTo>
                    <a:pt x="1541" y="1169"/>
                  </a:lnTo>
                  <a:lnTo>
                    <a:pt x="1544" y="1169"/>
                  </a:lnTo>
                  <a:lnTo>
                    <a:pt x="1549" y="1168"/>
                  </a:lnTo>
                  <a:lnTo>
                    <a:pt x="1556" y="1169"/>
                  </a:lnTo>
                  <a:lnTo>
                    <a:pt x="1564" y="1171"/>
                  </a:lnTo>
                  <a:lnTo>
                    <a:pt x="1568" y="1171"/>
                  </a:lnTo>
                  <a:lnTo>
                    <a:pt x="1572" y="1170"/>
                  </a:lnTo>
                  <a:lnTo>
                    <a:pt x="1576" y="1169"/>
                  </a:lnTo>
                  <a:lnTo>
                    <a:pt x="1582" y="1168"/>
                  </a:lnTo>
                  <a:lnTo>
                    <a:pt x="1585" y="1168"/>
                  </a:lnTo>
                  <a:lnTo>
                    <a:pt x="1588" y="1168"/>
                  </a:lnTo>
                  <a:lnTo>
                    <a:pt x="1592" y="1171"/>
                  </a:lnTo>
                  <a:lnTo>
                    <a:pt x="1596" y="1173"/>
                  </a:lnTo>
                  <a:lnTo>
                    <a:pt x="1596" y="1174"/>
                  </a:lnTo>
                  <a:lnTo>
                    <a:pt x="1597" y="1175"/>
                  </a:lnTo>
                  <a:lnTo>
                    <a:pt x="1602" y="1178"/>
                  </a:lnTo>
                  <a:lnTo>
                    <a:pt x="1606" y="1181"/>
                  </a:lnTo>
                  <a:lnTo>
                    <a:pt x="1609" y="1181"/>
                  </a:lnTo>
                  <a:lnTo>
                    <a:pt x="1612" y="1179"/>
                  </a:lnTo>
                  <a:lnTo>
                    <a:pt x="1614" y="1177"/>
                  </a:lnTo>
                  <a:lnTo>
                    <a:pt x="1617" y="1174"/>
                  </a:lnTo>
                  <a:lnTo>
                    <a:pt x="1622" y="1169"/>
                  </a:lnTo>
                  <a:lnTo>
                    <a:pt x="1624" y="1168"/>
                  </a:lnTo>
                  <a:lnTo>
                    <a:pt x="1627" y="1168"/>
                  </a:lnTo>
                  <a:lnTo>
                    <a:pt x="1629" y="1169"/>
                  </a:lnTo>
                  <a:lnTo>
                    <a:pt x="1631" y="1170"/>
                  </a:lnTo>
                  <a:lnTo>
                    <a:pt x="1633" y="1171"/>
                  </a:lnTo>
                  <a:lnTo>
                    <a:pt x="1633" y="1174"/>
                  </a:lnTo>
                  <a:lnTo>
                    <a:pt x="1631" y="1177"/>
                  </a:lnTo>
                  <a:lnTo>
                    <a:pt x="1630" y="1179"/>
                  </a:lnTo>
                  <a:lnTo>
                    <a:pt x="1627" y="1181"/>
                  </a:lnTo>
                  <a:lnTo>
                    <a:pt x="1624" y="1185"/>
                  </a:lnTo>
                  <a:lnTo>
                    <a:pt x="1623" y="1188"/>
                  </a:lnTo>
                  <a:lnTo>
                    <a:pt x="1623" y="1192"/>
                  </a:lnTo>
                  <a:lnTo>
                    <a:pt x="1623" y="1195"/>
                  </a:lnTo>
                  <a:lnTo>
                    <a:pt x="1624" y="1198"/>
                  </a:lnTo>
                  <a:lnTo>
                    <a:pt x="1629" y="1200"/>
                  </a:lnTo>
                  <a:lnTo>
                    <a:pt x="1633" y="1203"/>
                  </a:lnTo>
                  <a:lnTo>
                    <a:pt x="1634" y="1204"/>
                  </a:lnTo>
                  <a:lnTo>
                    <a:pt x="1633" y="1207"/>
                  </a:lnTo>
                  <a:lnTo>
                    <a:pt x="1631" y="1208"/>
                  </a:lnTo>
                  <a:lnTo>
                    <a:pt x="1627" y="1209"/>
                  </a:lnTo>
                  <a:lnTo>
                    <a:pt x="1624" y="1209"/>
                  </a:lnTo>
                  <a:lnTo>
                    <a:pt x="1620" y="1208"/>
                  </a:lnTo>
                  <a:lnTo>
                    <a:pt x="1616" y="1208"/>
                  </a:lnTo>
                  <a:lnTo>
                    <a:pt x="1613" y="1211"/>
                  </a:lnTo>
                  <a:lnTo>
                    <a:pt x="1613" y="1212"/>
                  </a:lnTo>
                  <a:lnTo>
                    <a:pt x="1612" y="1217"/>
                  </a:lnTo>
                  <a:lnTo>
                    <a:pt x="1613" y="1220"/>
                  </a:lnTo>
                  <a:lnTo>
                    <a:pt x="1614" y="1224"/>
                  </a:lnTo>
                  <a:lnTo>
                    <a:pt x="1619" y="1228"/>
                  </a:lnTo>
                  <a:lnTo>
                    <a:pt x="1622" y="1228"/>
                  </a:lnTo>
                  <a:lnTo>
                    <a:pt x="1627" y="1228"/>
                  </a:lnTo>
                  <a:lnTo>
                    <a:pt x="1630" y="1229"/>
                  </a:lnTo>
                  <a:lnTo>
                    <a:pt x="1631" y="1229"/>
                  </a:lnTo>
                  <a:lnTo>
                    <a:pt x="1634" y="1233"/>
                  </a:lnTo>
                  <a:lnTo>
                    <a:pt x="1636" y="1236"/>
                  </a:lnTo>
                  <a:lnTo>
                    <a:pt x="1638" y="1241"/>
                  </a:lnTo>
                  <a:lnTo>
                    <a:pt x="1640" y="1244"/>
                  </a:lnTo>
                  <a:lnTo>
                    <a:pt x="1641" y="1247"/>
                  </a:lnTo>
                  <a:lnTo>
                    <a:pt x="1643" y="1251"/>
                  </a:lnTo>
                  <a:lnTo>
                    <a:pt x="1644" y="1254"/>
                  </a:lnTo>
                  <a:lnTo>
                    <a:pt x="1646" y="1257"/>
                  </a:lnTo>
                  <a:lnTo>
                    <a:pt x="1650" y="1258"/>
                  </a:lnTo>
                  <a:lnTo>
                    <a:pt x="1655" y="1258"/>
                  </a:lnTo>
                  <a:lnTo>
                    <a:pt x="1661" y="1258"/>
                  </a:lnTo>
                  <a:lnTo>
                    <a:pt x="1664" y="1257"/>
                  </a:lnTo>
                  <a:lnTo>
                    <a:pt x="1667" y="1255"/>
                  </a:lnTo>
                  <a:lnTo>
                    <a:pt x="1672" y="1253"/>
                  </a:lnTo>
                  <a:lnTo>
                    <a:pt x="1677" y="1250"/>
                  </a:lnTo>
                  <a:lnTo>
                    <a:pt x="1679" y="1250"/>
                  </a:lnTo>
                  <a:lnTo>
                    <a:pt x="1682" y="1253"/>
                  </a:lnTo>
                  <a:lnTo>
                    <a:pt x="1682" y="1255"/>
                  </a:lnTo>
                  <a:lnTo>
                    <a:pt x="1681" y="1258"/>
                  </a:lnTo>
                  <a:lnTo>
                    <a:pt x="1678" y="1262"/>
                  </a:lnTo>
                  <a:lnTo>
                    <a:pt x="1671" y="1266"/>
                  </a:lnTo>
                  <a:lnTo>
                    <a:pt x="1668" y="1268"/>
                  </a:lnTo>
                  <a:lnTo>
                    <a:pt x="1665" y="1268"/>
                  </a:lnTo>
                  <a:lnTo>
                    <a:pt x="1661" y="1270"/>
                  </a:lnTo>
                  <a:lnTo>
                    <a:pt x="1660" y="1271"/>
                  </a:lnTo>
                  <a:lnTo>
                    <a:pt x="1658" y="1274"/>
                  </a:lnTo>
                  <a:lnTo>
                    <a:pt x="1660" y="1276"/>
                  </a:lnTo>
                  <a:lnTo>
                    <a:pt x="1660" y="1278"/>
                  </a:lnTo>
                  <a:lnTo>
                    <a:pt x="1664" y="1280"/>
                  </a:lnTo>
                  <a:lnTo>
                    <a:pt x="1668" y="1283"/>
                  </a:lnTo>
                  <a:lnTo>
                    <a:pt x="1674" y="1282"/>
                  </a:lnTo>
                  <a:lnTo>
                    <a:pt x="1679" y="1282"/>
                  </a:lnTo>
                  <a:lnTo>
                    <a:pt x="1681" y="1282"/>
                  </a:lnTo>
                  <a:lnTo>
                    <a:pt x="1682" y="1283"/>
                  </a:lnTo>
                  <a:lnTo>
                    <a:pt x="1682" y="1287"/>
                  </a:lnTo>
                  <a:lnTo>
                    <a:pt x="1679" y="1288"/>
                  </a:lnTo>
                  <a:lnTo>
                    <a:pt x="1678" y="1289"/>
                  </a:lnTo>
                  <a:lnTo>
                    <a:pt x="1675" y="1291"/>
                  </a:lnTo>
                  <a:lnTo>
                    <a:pt x="1672" y="1292"/>
                  </a:lnTo>
                  <a:lnTo>
                    <a:pt x="1670" y="1295"/>
                  </a:lnTo>
                  <a:lnTo>
                    <a:pt x="1670" y="1296"/>
                  </a:lnTo>
                  <a:lnTo>
                    <a:pt x="1670" y="1299"/>
                  </a:lnTo>
                  <a:lnTo>
                    <a:pt x="1672" y="1304"/>
                  </a:lnTo>
                  <a:lnTo>
                    <a:pt x="1674" y="1305"/>
                  </a:lnTo>
                  <a:lnTo>
                    <a:pt x="1677" y="1305"/>
                  </a:lnTo>
                  <a:lnTo>
                    <a:pt x="1679" y="1305"/>
                  </a:lnTo>
                  <a:lnTo>
                    <a:pt x="1682" y="1306"/>
                  </a:lnTo>
                  <a:lnTo>
                    <a:pt x="1685" y="1308"/>
                  </a:lnTo>
                  <a:lnTo>
                    <a:pt x="1685" y="1309"/>
                  </a:lnTo>
                  <a:lnTo>
                    <a:pt x="1685" y="1310"/>
                  </a:lnTo>
                  <a:lnTo>
                    <a:pt x="1682" y="1313"/>
                  </a:lnTo>
                  <a:lnTo>
                    <a:pt x="1679" y="1313"/>
                  </a:lnTo>
                  <a:lnTo>
                    <a:pt x="1675" y="1313"/>
                  </a:lnTo>
                  <a:lnTo>
                    <a:pt x="1671" y="1314"/>
                  </a:lnTo>
                  <a:lnTo>
                    <a:pt x="1668" y="1318"/>
                  </a:lnTo>
                  <a:lnTo>
                    <a:pt x="1667" y="1321"/>
                  </a:lnTo>
                  <a:lnTo>
                    <a:pt x="1663" y="1323"/>
                  </a:lnTo>
                  <a:lnTo>
                    <a:pt x="1660" y="1327"/>
                  </a:lnTo>
                  <a:lnTo>
                    <a:pt x="1658" y="1330"/>
                  </a:lnTo>
                  <a:lnTo>
                    <a:pt x="1655" y="1330"/>
                  </a:lnTo>
                  <a:lnTo>
                    <a:pt x="1654" y="1330"/>
                  </a:lnTo>
                  <a:lnTo>
                    <a:pt x="1651" y="1329"/>
                  </a:lnTo>
                  <a:lnTo>
                    <a:pt x="1648" y="1327"/>
                  </a:lnTo>
                  <a:lnTo>
                    <a:pt x="1646" y="1327"/>
                  </a:lnTo>
                  <a:lnTo>
                    <a:pt x="1643" y="1327"/>
                  </a:lnTo>
                  <a:lnTo>
                    <a:pt x="1638" y="1330"/>
                  </a:lnTo>
                  <a:lnTo>
                    <a:pt x="1634" y="1333"/>
                  </a:lnTo>
                  <a:lnTo>
                    <a:pt x="1634" y="1335"/>
                  </a:lnTo>
                  <a:lnTo>
                    <a:pt x="1636" y="1337"/>
                  </a:lnTo>
                  <a:lnTo>
                    <a:pt x="1638" y="1337"/>
                  </a:lnTo>
                  <a:lnTo>
                    <a:pt x="1643" y="1338"/>
                  </a:lnTo>
                  <a:lnTo>
                    <a:pt x="1646" y="1339"/>
                  </a:lnTo>
                  <a:lnTo>
                    <a:pt x="1647" y="1342"/>
                  </a:lnTo>
                  <a:lnTo>
                    <a:pt x="1647" y="1343"/>
                  </a:lnTo>
                  <a:lnTo>
                    <a:pt x="1647" y="1346"/>
                  </a:lnTo>
                  <a:lnTo>
                    <a:pt x="1646" y="1348"/>
                  </a:lnTo>
                  <a:lnTo>
                    <a:pt x="1643" y="1348"/>
                  </a:lnTo>
                  <a:lnTo>
                    <a:pt x="1640" y="1347"/>
                  </a:lnTo>
                  <a:lnTo>
                    <a:pt x="1637" y="1346"/>
                  </a:lnTo>
                  <a:lnTo>
                    <a:pt x="1636" y="1344"/>
                  </a:lnTo>
                  <a:lnTo>
                    <a:pt x="1631" y="1344"/>
                  </a:lnTo>
                  <a:lnTo>
                    <a:pt x="1629" y="1346"/>
                  </a:lnTo>
                  <a:lnTo>
                    <a:pt x="1626" y="1346"/>
                  </a:lnTo>
                  <a:lnTo>
                    <a:pt x="1624" y="1348"/>
                  </a:lnTo>
                  <a:lnTo>
                    <a:pt x="1623" y="1350"/>
                  </a:lnTo>
                  <a:lnTo>
                    <a:pt x="1623" y="1352"/>
                  </a:lnTo>
                  <a:lnTo>
                    <a:pt x="1624" y="1355"/>
                  </a:lnTo>
                  <a:lnTo>
                    <a:pt x="1626" y="1357"/>
                  </a:lnTo>
                  <a:lnTo>
                    <a:pt x="1629" y="1359"/>
                  </a:lnTo>
                  <a:lnTo>
                    <a:pt x="1631" y="1360"/>
                  </a:lnTo>
                  <a:lnTo>
                    <a:pt x="1636" y="1361"/>
                  </a:lnTo>
                  <a:lnTo>
                    <a:pt x="1638" y="1363"/>
                  </a:lnTo>
                  <a:lnTo>
                    <a:pt x="1644" y="1363"/>
                  </a:lnTo>
                  <a:lnTo>
                    <a:pt x="1647" y="1364"/>
                  </a:lnTo>
                  <a:lnTo>
                    <a:pt x="1651" y="1365"/>
                  </a:lnTo>
                  <a:lnTo>
                    <a:pt x="1653" y="1367"/>
                  </a:lnTo>
                  <a:lnTo>
                    <a:pt x="1654" y="1368"/>
                  </a:lnTo>
                  <a:lnTo>
                    <a:pt x="1654" y="1371"/>
                  </a:lnTo>
                  <a:lnTo>
                    <a:pt x="1651" y="1372"/>
                  </a:lnTo>
                  <a:lnTo>
                    <a:pt x="1648" y="1372"/>
                  </a:lnTo>
                  <a:lnTo>
                    <a:pt x="1646" y="1373"/>
                  </a:lnTo>
                  <a:lnTo>
                    <a:pt x="1646" y="1376"/>
                  </a:lnTo>
                  <a:lnTo>
                    <a:pt x="1646" y="1377"/>
                  </a:lnTo>
                  <a:lnTo>
                    <a:pt x="1646" y="1381"/>
                  </a:lnTo>
                  <a:lnTo>
                    <a:pt x="1646" y="1384"/>
                  </a:lnTo>
                  <a:lnTo>
                    <a:pt x="1643" y="1385"/>
                  </a:lnTo>
                  <a:lnTo>
                    <a:pt x="1641" y="1385"/>
                  </a:lnTo>
                  <a:lnTo>
                    <a:pt x="1638" y="1382"/>
                  </a:lnTo>
                  <a:lnTo>
                    <a:pt x="1636" y="1382"/>
                  </a:lnTo>
                  <a:lnTo>
                    <a:pt x="1633" y="1381"/>
                  </a:lnTo>
                  <a:lnTo>
                    <a:pt x="1631" y="1382"/>
                  </a:lnTo>
                  <a:lnTo>
                    <a:pt x="1630" y="1385"/>
                  </a:lnTo>
                  <a:lnTo>
                    <a:pt x="1631" y="1388"/>
                  </a:lnTo>
                  <a:lnTo>
                    <a:pt x="1634" y="1389"/>
                  </a:lnTo>
                  <a:lnTo>
                    <a:pt x="1636" y="1390"/>
                  </a:lnTo>
                  <a:lnTo>
                    <a:pt x="1636" y="1393"/>
                  </a:lnTo>
                  <a:lnTo>
                    <a:pt x="1636" y="1395"/>
                  </a:lnTo>
                  <a:lnTo>
                    <a:pt x="1636" y="1398"/>
                  </a:lnTo>
                  <a:lnTo>
                    <a:pt x="1631" y="1405"/>
                  </a:lnTo>
                  <a:lnTo>
                    <a:pt x="1630" y="1407"/>
                  </a:lnTo>
                  <a:lnTo>
                    <a:pt x="1631" y="1409"/>
                  </a:lnTo>
                  <a:lnTo>
                    <a:pt x="1633" y="1410"/>
                  </a:lnTo>
                  <a:lnTo>
                    <a:pt x="1634" y="1411"/>
                  </a:lnTo>
                  <a:lnTo>
                    <a:pt x="1637" y="1410"/>
                  </a:lnTo>
                  <a:lnTo>
                    <a:pt x="1637" y="1407"/>
                  </a:lnTo>
                  <a:lnTo>
                    <a:pt x="1640" y="1405"/>
                  </a:lnTo>
                  <a:lnTo>
                    <a:pt x="1643" y="1403"/>
                  </a:lnTo>
                  <a:lnTo>
                    <a:pt x="1644" y="1403"/>
                  </a:lnTo>
                  <a:lnTo>
                    <a:pt x="1646" y="1405"/>
                  </a:lnTo>
                  <a:lnTo>
                    <a:pt x="1647" y="1407"/>
                  </a:lnTo>
                  <a:lnTo>
                    <a:pt x="1647" y="1409"/>
                  </a:lnTo>
                  <a:lnTo>
                    <a:pt x="1646" y="1414"/>
                  </a:lnTo>
                  <a:lnTo>
                    <a:pt x="1644" y="1418"/>
                  </a:lnTo>
                  <a:lnTo>
                    <a:pt x="1644" y="1423"/>
                  </a:lnTo>
                  <a:lnTo>
                    <a:pt x="1644" y="1426"/>
                  </a:lnTo>
                  <a:lnTo>
                    <a:pt x="1648" y="1428"/>
                  </a:lnTo>
                  <a:lnTo>
                    <a:pt x="1650" y="1430"/>
                  </a:lnTo>
                  <a:lnTo>
                    <a:pt x="1651" y="1432"/>
                  </a:lnTo>
                  <a:lnTo>
                    <a:pt x="1650" y="1435"/>
                  </a:lnTo>
                  <a:lnTo>
                    <a:pt x="1653" y="1436"/>
                  </a:lnTo>
                  <a:lnTo>
                    <a:pt x="1651" y="1439"/>
                  </a:lnTo>
                  <a:lnTo>
                    <a:pt x="1647" y="1441"/>
                  </a:lnTo>
                  <a:lnTo>
                    <a:pt x="1644" y="1441"/>
                  </a:lnTo>
                  <a:lnTo>
                    <a:pt x="1638" y="1440"/>
                  </a:lnTo>
                  <a:lnTo>
                    <a:pt x="1634" y="1439"/>
                  </a:lnTo>
                  <a:lnTo>
                    <a:pt x="1633" y="1439"/>
                  </a:lnTo>
                  <a:lnTo>
                    <a:pt x="1630" y="1441"/>
                  </a:lnTo>
                  <a:lnTo>
                    <a:pt x="1627" y="1445"/>
                  </a:lnTo>
                  <a:lnTo>
                    <a:pt x="1626" y="1447"/>
                  </a:lnTo>
                  <a:lnTo>
                    <a:pt x="1623" y="1447"/>
                  </a:lnTo>
                  <a:lnTo>
                    <a:pt x="1620" y="1447"/>
                  </a:lnTo>
                  <a:lnTo>
                    <a:pt x="1616" y="1445"/>
                  </a:lnTo>
                  <a:lnTo>
                    <a:pt x="1613" y="1444"/>
                  </a:lnTo>
                  <a:lnTo>
                    <a:pt x="1609" y="1444"/>
                  </a:lnTo>
                  <a:lnTo>
                    <a:pt x="1606" y="1444"/>
                  </a:lnTo>
                  <a:lnTo>
                    <a:pt x="1603" y="1444"/>
                  </a:lnTo>
                  <a:lnTo>
                    <a:pt x="1602" y="1445"/>
                  </a:lnTo>
                  <a:lnTo>
                    <a:pt x="1599" y="1447"/>
                  </a:lnTo>
                  <a:lnTo>
                    <a:pt x="1599" y="1449"/>
                  </a:lnTo>
                  <a:lnTo>
                    <a:pt x="1599" y="1453"/>
                  </a:lnTo>
                  <a:lnTo>
                    <a:pt x="1600" y="1454"/>
                  </a:lnTo>
                  <a:lnTo>
                    <a:pt x="1603" y="1457"/>
                  </a:lnTo>
                  <a:lnTo>
                    <a:pt x="1606" y="1458"/>
                  </a:lnTo>
                  <a:lnTo>
                    <a:pt x="1607" y="1461"/>
                  </a:lnTo>
                  <a:lnTo>
                    <a:pt x="1609" y="1462"/>
                  </a:lnTo>
                  <a:lnTo>
                    <a:pt x="1609" y="1465"/>
                  </a:lnTo>
                  <a:lnTo>
                    <a:pt x="1609" y="1466"/>
                  </a:lnTo>
                  <a:lnTo>
                    <a:pt x="1609" y="1468"/>
                  </a:lnTo>
                  <a:lnTo>
                    <a:pt x="1605" y="1469"/>
                  </a:lnTo>
                  <a:lnTo>
                    <a:pt x="1602" y="1469"/>
                  </a:lnTo>
                  <a:lnTo>
                    <a:pt x="1599" y="1466"/>
                  </a:lnTo>
                  <a:lnTo>
                    <a:pt x="1597" y="1465"/>
                  </a:lnTo>
                  <a:lnTo>
                    <a:pt x="1592" y="1462"/>
                  </a:lnTo>
                  <a:lnTo>
                    <a:pt x="1590" y="1464"/>
                  </a:lnTo>
                  <a:lnTo>
                    <a:pt x="1589" y="1466"/>
                  </a:lnTo>
                  <a:lnTo>
                    <a:pt x="1590" y="1468"/>
                  </a:lnTo>
                  <a:lnTo>
                    <a:pt x="1592" y="1469"/>
                  </a:lnTo>
                  <a:lnTo>
                    <a:pt x="1595" y="1471"/>
                  </a:lnTo>
                  <a:lnTo>
                    <a:pt x="1596" y="1474"/>
                  </a:lnTo>
                  <a:lnTo>
                    <a:pt x="1596" y="1475"/>
                  </a:lnTo>
                  <a:lnTo>
                    <a:pt x="1595" y="1478"/>
                  </a:lnTo>
                  <a:lnTo>
                    <a:pt x="1592" y="1478"/>
                  </a:lnTo>
                  <a:lnTo>
                    <a:pt x="1588" y="1477"/>
                  </a:lnTo>
                  <a:lnTo>
                    <a:pt x="1586" y="1475"/>
                  </a:lnTo>
                  <a:lnTo>
                    <a:pt x="1583" y="1474"/>
                  </a:lnTo>
                  <a:lnTo>
                    <a:pt x="1582" y="1474"/>
                  </a:lnTo>
                  <a:lnTo>
                    <a:pt x="1581" y="1475"/>
                  </a:lnTo>
                  <a:lnTo>
                    <a:pt x="1579" y="1477"/>
                  </a:lnTo>
                  <a:lnTo>
                    <a:pt x="1578" y="1478"/>
                  </a:lnTo>
                  <a:lnTo>
                    <a:pt x="1578" y="1479"/>
                  </a:lnTo>
                  <a:lnTo>
                    <a:pt x="1579" y="1482"/>
                  </a:lnTo>
                  <a:lnTo>
                    <a:pt x="1579" y="1487"/>
                  </a:lnTo>
                  <a:lnTo>
                    <a:pt x="1579" y="1492"/>
                  </a:lnTo>
                  <a:lnTo>
                    <a:pt x="1578" y="1495"/>
                  </a:lnTo>
                  <a:lnTo>
                    <a:pt x="1576" y="1496"/>
                  </a:lnTo>
                  <a:lnTo>
                    <a:pt x="1576" y="1499"/>
                  </a:lnTo>
                  <a:lnTo>
                    <a:pt x="1579" y="1502"/>
                  </a:lnTo>
                  <a:lnTo>
                    <a:pt x="1582" y="1502"/>
                  </a:lnTo>
                  <a:lnTo>
                    <a:pt x="1585" y="1503"/>
                  </a:lnTo>
                  <a:lnTo>
                    <a:pt x="1582" y="1506"/>
                  </a:lnTo>
                  <a:lnTo>
                    <a:pt x="1578" y="1506"/>
                  </a:lnTo>
                  <a:lnTo>
                    <a:pt x="1575" y="1508"/>
                  </a:lnTo>
                  <a:lnTo>
                    <a:pt x="1575" y="1511"/>
                  </a:lnTo>
                  <a:lnTo>
                    <a:pt x="1576" y="1513"/>
                  </a:lnTo>
                  <a:lnTo>
                    <a:pt x="1576" y="1516"/>
                  </a:lnTo>
                  <a:lnTo>
                    <a:pt x="1575" y="1519"/>
                  </a:lnTo>
                  <a:lnTo>
                    <a:pt x="1575" y="1520"/>
                  </a:lnTo>
                  <a:lnTo>
                    <a:pt x="1578" y="1524"/>
                  </a:lnTo>
                  <a:lnTo>
                    <a:pt x="1579" y="1527"/>
                  </a:lnTo>
                  <a:lnTo>
                    <a:pt x="1578" y="1527"/>
                  </a:lnTo>
                  <a:lnTo>
                    <a:pt x="1576" y="1528"/>
                  </a:lnTo>
                  <a:lnTo>
                    <a:pt x="1572" y="1528"/>
                  </a:lnTo>
                  <a:lnTo>
                    <a:pt x="1569" y="1528"/>
                  </a:lnTo>
                  <a:lnTo>
                    <a:pt x="1566" y="1529"/>
                  </a:lnTo>
                  <a:lnTo>
                    <a:pt x="1566" y="1532"/>
                  </a:lnTo>
                  <a:lnTo>
                    <a:pt x="1568" y="1533"/>
                  </a:lnTo>
                  <a:lnTo>
                    <a:pt x="1569" y="1534"/>
                  </a:lnTo>
                  <a:lnTo>
                    <a:pt x="1573" y="1536"/>
                  </a:lnTo>
                  <a:lnTo>
                    <a:pt x="1578" y="1536"/>
                  </a:lnTo>
                  <a:lnTo>
                    <a:pt x="1581" y="1534"/>
                  </a:lnTo>
                  <a:lnTo>
                    <a:pt x="1583" y="1536"/>
                  </a:lnTo>
                  <a:lnTo>
                    <a:pt x="1583" y="1540"/>
                  </a:lnTo>
                  <a:lnTo>
                    <a:pt x="1583" y="1541"/>
                  </a:lnTo>
                  <a:lnTo>
                    <a:pt x="1582" y="1544"/>
                  </a:lnTo>
                  <a:lnTo>
                    <a:pt x="1581" y="1545"/>
                  </a:lnTo>
                  <a:lnTo>
                    <a:pt x="1579" y="1546"/>
                  </a:lnTo>
                  <a:lnTo>
                    <a:pt x="1578" y="1545"/>
                  </a:lnTo>
                  <a:lnTo>
                    <a:pt x="1575" y="1545"/>
                  </a:lnTo>
                  <a:lnTo>
                    <a:pt x="1573" y="1544"/>
                  </a:lnTo>
                  <a:lnTo>
                    <a:pt x="1566" y="1545"/>
                  </a:lnTo>
                  <a:lnTo>
                    <a:pt x="1564" y="1545"/>
                  </a:lnTo>
                  <a:lnTo>
                    <a:pt x="1561" y="1545"/>
                  </a:lnTo>
                  <a:lnTo>
                    <a:pt x="1559" y="1546"/>
                  </a:lnTo>
                  <a:lnTo>
                    <a:pt x="1558" y="1547"/>
                  </a:lnTo>
                  <a:lnTo>
                    <a:pt x="1558" y="1550"/>
                  </a:lnTo>
                  <a:lnTo>
                    <a:pt x="1558" y="1551"/>
                  </a:lnTo>
                  <a:lnTo>
                    <a:pt x="1559" y="1554"/>
                  </a:lnTo>
                  <a:lnTo>
                    <a:pt x="1558" y="1558"/>
                  </a:lnTo>
                  <a:lnTo>
                    <a:pt x="1556" y="1561"/>
                  </a:lnTo>
                  <a:lnTo>
                    <a:pt x="1555" y="1564"/>
                  </a:lnTo>
                  <a:lnTo>
                    <a:pt x="1548" y="1567"/>
                  </a:lnTo>
                  <a:lnTo>
                    <a:pt x="1547" y="1568"/>
                  </a:lnTo>
                  <a:lnTo>
                    <a:pt x="1545" y="1572"/>
                  </a:lnTo>
                  <a:lnTo>
                    <a:pt x="1542" y="1575"/>
                  </a:lnTo>
                  <a:lnTo>
                    <a:pt x="1541" y="1576"/>
                  </a:lnTo>
                  <a:lnTo>
                    <a:pt x="1540" y="1579"/>
                  </a:lnTo>
                  <a:lnTo>
                    <a:pt x="1537" y="1580"/>
                  </a:lnTo>
                  <a:lnTo>
                    <a:pt x="1535" y="1582"/>
                  </a:lnTo>
                  <a:lnTo>
                    <a:pt x="1534" y="1585"/>
                  </a:lnTo>
                  <a:lnTo>
                    <a:pt x="1534" y="1588"/>
                  </a:lnTo>
                  <a:lnTo>
                    <a:pt x="1534" y="1589"/>
                  </a:lnTo>
                  <a:lnTo>
                    <a:pt x="1534" y="1592"/>
                  </a:lnTo>
                  <a:lnTo>
                    <a:pt x="1537" y="1593"/>
                  </a:lnTo>
                  <a:lnTo>
                    <a:pt x="1540" y="1592"/>
                  </a:lnTo>
                  <a:lnTo>
                    <a:pt x="1544" y="1592"/>
                  </a:lnTo>
                  <a:lnTo>
                    <a:pt x="1547" y="1595"/>
                  </a:lnTo>
                  <a:lnTo>
                    <a:pt x="1548" y="1597"/>
                  </a:lnTo>
                  <a:lnTo>
                    <a:pt x="1547" y="1599"/>
                  </a:lnTo>
                  <a:lnTo>
                    <a:pt x="1545" y="1600"/>
                  </a:lnTo>
                  <a:lnTo>
                    <a:pt x="1541" y="1602"/>
                  </a:lnTo>
                  <a:lnTo>
                    <a:pt x="1540" y="1605"/>
                  </a:lnTo>
                  <a:lnTo>
                    <a:pt x="1538" y="1606"/>
                  </a:lnTo>
                  <a:lnTo>
                    <a:pt x="1537" y="1609"/>
                  </a:lnTo>
                  <a:lnTo>
                    <a:pt x="1537" y="1612"/>
                  </a:lnTo>
                  <a:lnTo>
                    <a:pt x="1537" y="1614"/>
                  </a:lnTo>
                  <a:lnTo>
                    <a:pt x="1537" y="1617"/>
                  </a:lnTo>
                  <a:lnTo>
                    <a:pt x="1535" y="1618"/>
                  </a:lnTo>
                  <a:lnTo>
                    <a:pt x="1535" y="1620"/>
                  </a:lnTo>
                  <a:lnTo>
                    <a:pt x="1535" y="1622"/>
                  </a:lnTo>
                  <a:lnTo>
                    <a:pt x="1538" y="1623"/>
                  </a:lnTo>
                  <a:lnTo>
                    <a:pt x="1545" y="1629"/>
                  </a:lnTo>
                  <a:lnTo>
                    <a:pt x="1547" y="1630"/>
                  </a:lnTo>
                  <a:lnTo>
                    <a:pt x="1547" y="1631"/>
                  </a:lnTo>
                  <a:lnTo>
                    <a:pt x="1547" y="1633"/>
                  </a:lnTo>
                  <a:lnTo>
                    <a:pt x="1547" y="1635"/>
                  </a:lnTo>
                  <a:lnTo>
                    <a:pt x="1548" y="1637"/>
                  </a:lnTo>
                  <a:lnTo>
                    <a:pt x="1554" y="1638"/>
                  </a:lnTo>
                  <a:lnTo>
                    <a:pt x="1556" y="1639"/>
                  </a:lnTo>
                  <a:lnTo>
                    <a:pt x="1558" y="1642"/>
                  </a:lnTo>
                  <a:lnTo>
                    <a:pt x="1558" y="1646"/>
                  </a:lnTo>
                  <a:lnTo>
                    <a:pt x="1558" y="1651"/>
                  </a:lnTo>
                  <a:lnTo>
                    <a:pt x="1555" y="1651"/>
                  </a:lnTo>
                  <a:lnTo>
                    <a:pt x="1552" y="1650"/>
                  </a:lnTo>
                  <a:lnTo>
                    <a:pt x="1551" y="1650"/>
                  </a:lnTo>
                  <a:lnTo>
                    <a:pt x="1548" y="1651"/>
                  </a:lnTo>
                  <a:lnTo>
                    <a:pt x="1547" y="1652"/>
                  </a:lnTo>
                  <a:lnTo>
                    <a:pt x="1547" y="1654"/>
                  </a:lnTo>
                  <a:lnTo>
                    <a:pt x="1548" y="1655"/>
                  </a:lnTo>
                  <a:lnTo>
                    <a:pt x="1551" y="1659"/>
                  </a:lnTo>
                  <a:lnTo>
                    <a:pt x="1552" y="1664"/>
                  </a:lnTo>
                  <a:lnTo>
                    <a:pt x="1555" y="1665"/>
                  </a:lnTo>
                  <a:lnTo>
                    <a:pt x="1556" y="1665"/>
                  </a:lnTo>
                  <a:lnTo>
                    <a:pt x="1558" y="1668"/>
                  </a:lnTo>
                  <a:lnTo>
                    <a:pt x="1558" y="1669"/>
                  </a:lnTo>
                  <a:lnTo>
                    <a:pt x="1558" y="1672"/>
                  </a:lnTo>
                  <a:lnTo>
                    <a:pt x="1561" y="1673"/>
                  </a:lnTo>
                  <a:lnTo>
                    <a:pt x="1565" y="1673"/>
                  </a:lnTo>
                  <a:lnTo>
                    <a:pt x="1568" y="1675"/>
                  </a:lnTo>
                  <a:lnTo>
                    <a:pt x="1571" y="1677"/>
                  </a:lnTo>
                  <a:lnTo>
                    <a:pt x="1572" y="1680"/>
                  </a:lnTo>
                  <a:lnTo>
                    <a:pt x="1575" y="1681"/>
                  </a:lnTo>
                  <a:lnTo>
                    <a:pt x="1578" y="1684"/>
                  </a:lnTo>
                  <a:lnTo>
                    <a:pt x="1582" y="1686"/>
                  </a:lnTo>
                  <a:lnTo>
                    <a:pt x="1582" y="1689"/>
                  </a:lnTo>
                  <a:lnTo>
                    <a:pt x="1582" y="1690"/>
                  </a:lnTo>
                  <a:lnTo>
                    <a:pt x="1581" y="1692"/>
                  </a:lnTo>
                  <a:lnTo>
                    <a:pt x="1579" y="1693"/>
                  </a:lnTo>
                  <a:lnTo>
                    <a:pt x="1576" y="1693"/>
                  </a:lnTo>
                  <a:lnTo>
                    <a:pt x="1573" y="1693"/>
                  </a:lnTo>
                  <a:lnTo>
                    <a:pt x="1571" y="1694"/>
                  </a:lnTo>
                  <a:lnTo>
                    <a:pt x="1571" y="1696"/>
                  </a:lnTo>
                  <a:lnTo>
                    <a:pt x="1572" y="1697"/>
                  </a:lnTo>
                  <a:lnTo>
                    <a:pt x="1573" y="1697"/>
                  </a:lnTo>
                  <a:lnTo>
                    <a:pt x="1576" y="1701"/>
                  </a:lnTo>
                  <a:lnTo>
                    <a:pt x="1576" y="1703"/>
                  </a:lnTo>
                  <a:lnTo>
                    <a:pt x="1576" y="1705"/>
                  </a:lnTo>
                  <a:lnTo>
                    <a:pt x="1578" y="1706"/>
                  </a:lnTo>
                  <a:lnTo>
                    <a:pt x="1579" y="1709"/>
                  </a:lnTo>
                  <a:lnTo>
                    <a:pt x="1576" y="1710"/>
                  </a:lnTo>
                  <a:lnTo>
                    <a:pt x="1571" y="1713"/>
                  </a:lnTo>
                  <a:lnTo>
                    <a:pt x="1569" y="1715"/>
                  </a:lnTo>
                  <a:lnTo>
                    <a:pt x="1569" y="1716"/>
                  </a:lnTo>
                  <a:lnTo>
                    <a:pt x="1572" y="1719"/>
                  </a:lnTo>
                  <a:lnTo>
                    <a:pt x="1578" y="1722"/>
                  </a:lnTo>
                  <a:lnTo>
                    <a:pt x="1579" y="1724"/>
                  </a:lnTo>
                  <a:lnTo>
                    <a:pt x="1578" y="1730"/>
                  </a:lnTo>
                  <a:lnTo>
                    <a:pt x="1576" y="1731"/>
                  </a:lnTo>
                  <a:lnTo>
                    <a:pt x="1579" y="1732"/>
                  </a:lnTo>
                  <a:lnTo>
                    <a:pt x="1581" y="1731"/>
                  </a:lnTo>
                  <a:lnTo>
                    <a:pt x="1582" y="1728"/>
                  </a:lnTo>
                  <a:lnTo>
                    <a:pt x="1583" y="1726"/>
                  </a:lnTo>
                  <a:lnTo>
                    <a:pt x="1586" y="1726"/>
                  </a:lnTo>
                  <a:lnTo>
                    <a:pt x="1589" y="1726"/>
                  </a:lnTo>
                  <a:lnTo>
                    <a:pt x="1592" y="1726"/>
                  </a:lnTo>
                  <a:lnTo>
                    <a:pt x="1593" y="1727"/>
                  </a:lnTo>
                  <a:lnTo>
                    <a:pt x="1597" y="1731"/>
                  </a:lnTo>
                  <a:lnTo>
                    <a:pt x="1599" y="1731"/>
                  </a:lnTo>
                  <a:lnTo>
                    <a:pt x="1600" y="1731"/>
                  </a:lnTo>
                  <a:lnTo>
                    <a:pt x="1602" y="1730"/>
                  </a:lnTo>
                  <a:lnTo>
                    <a:pt x="1600" y="1724"/>
                  </a:lnTo>
                  <a:lnTo>
                    <a:pt x="1602" y="1723"/>
                  </a:lnTo>
                  <a:lnTo>
                    <a:pt x="1603" y="1720"/>
                  </a:lnTo>
                  <a:lnTo>
                    <a:pt x="1609" y="1719"/>
                  </a:lnTo>
                  <a:lnTo>
                    <a:pt x="1610" y="1716"/>
                  </a:lnTo>
                  <a:lnTo>
                    <a:pt x="1612" y="1714"/>
                  </a:lnTo>
                  <a:lnTo>
                    <a:pt x="1613" y="1713"/>
                  </a:lnTo>
                  <a:lnTo>
                    <a:pt x="1614" y="1713"/>
                  </a:lnTo>
                  <a:lnTo>
                    <a:pt x="1617" y="1713"/>
                  </a:lnTo>
                  <a:lnTo>
                    <a:pt x="1620" y="1713"/>
                  </a:lnTo>
                  <a:lnTo>
                    <a:pt x="1623" y="1713"/>
                  </a:lnTo>
                  <a:lnTo>
                    <a:pt x="1626" y="1711"/>
                  </a:lnTo>
                  <a:lnTo>
                    <a:pt x="1627" y="1711"/>
                  </a:lnTo>
                  <a:lnTo>
                    <a:pt x="1629" y="1713"/>
                  </a:lnTo>
                  <a:lnTo>
                    <a:pt x="1629" y="1715"/>
                  </a:lnTo>
                  <a:lnTo>
                    <a:pt x="1629" y="1718"/>
                  </a:lnTo>
                  <a:lnTo>
                    <a:pt x="1631" y="1719"/>
                  </a:lnTo>
                  <a:lnTo>
                    <a:pt x="1634" y="1719"/>
                  </a:lnTo>
                  <a:lnTo>
                    <a:pt x="1637" y="1719"/>
                  </a:lnTo>
                  <a:lnTo>
                    <a:pt x="1638" y="1718"/>
                  </a:lnTo>
                  <a:lnTo>
                    <a:pt x="1643" y="1716"/>
                  </a:lnTo>
                  <a:lnTo>
                    <a:pt x="1644" y="1715"/>
                  </a:lnTo>
                  <a:lnTo>
                    <a:pt x="1648" y="1714"/>
                  </a:lnTo>
                  <a:lnTo>
                    <a:pt x="1650" y="1713"/>
                  </a:lnTo>
                  <a:lnTo>
                    <a:pt x="1651" y="1710"/>
                  </a:lnTo>
                  <a:lnTo>
                    <a:pt x="1653" y="1711"/>
                  </a:lnTo>
                  <a:lnTo>
                    <a:pt x="1651" y="1715"/>
                  </a:lnTo>
                  <a:lnTo>
                    <a:pt x="1654" y="1716"/>
                  </a:lnTo>
                  <a:lnTo>
                    <a:pt x="1655" y="1715"/>
                  </a:lnTo>
                  <a:lnTo>
                    <a:pt x="1658" y="1713"/>
                  </a:lnTo>
                  <a:lnTo>
                    <a:pt x="1661" y="1714"/>
                  </a:lnTo>
                  <a:lnTo>
                    <a:pt x="1663" y="1715"/>
                  </a:lnTo>
                  <a:lnTo>
                    <a:pt x="1665" y="1716"/>
                  </a:lnTo>
                  <a:lnTo>
                    <a:pt x="1670" y="1714"/>
                  </a:lnTo>
                  <a:lnTo>
                    <a:pt x="1672" y="1714"/>
                  </a:lnTo>
                  <a:lnTo>
                    <a:pt x="1672" y="1716"/>
                  </a:lnTo>
                  <a:lnTo>
                    <a:pt x="1671" y="1722"/>
                  </a:lnTo>
                  <a:lnTo>
                    <a:pt x="1672" y="1723"/>
                  </a:lnTo>
                  <a:lnTo>
                    <a:pt x="1675" y="1723"/>
                  </a:lnTo>
                  <a:lnTo>
                    <a:pt x="1677" y="1724"/>
                  </a:lnTo>
                  <a:lnTo>
                    <a:pt x="1678" y="1726"/>
                  </a:lnTo>
                  <a:lnTo>
                    <a:pt x="1679" y="1728"/>
                  </a:lnTo>
                  <a:lnTo>
                    <a:pt x="1682" y="1730"/>
                  </a:lnTo>
                  <a:lnTo>
                    <a:pt x="1684" y="1728"/>
                  </a:lnTo>
                  <a:lnTo>
                    <a:pt x="1685" y="1727"/>
                  </a:lnTo>
                  <a:lnTo>
                    <a:pt x="1688" y="1727"/>
                  </a:lnTo>
                  <a:lnTo>
                    <a:pt x="1689" y="1728"/>
                  </a:lnTo>
                  <a:lnTo>
                    <a:pt x="1692" y="1727"/>
                  </a:lnTo>
                  <a:lnTo>
                    <a:pt x="1695" y="1724"/>
                  </a:lnTo>
                  <a:lnTo>
                    <a:pt x="1698" y="1722"/>
                  </a:lnTo>
                  <a:lnTo>
                    <a:pt x="1698" y="1719"/>
                  </a:lnTo>
                  <a:lnTo>
                    <a:pt x="1695" y="1715"/>
                  </a:lnTo>
                  <a:lnTo>
                    <a:pt x="1695" y="1713"/>
                  </a:lnTo>
                  <a:lnTo>
                    <a:pt x="1696" y="1711"/>
                  </a:lnTo>
                  <a:lnTo>
                    <a:pt x="1699" y="1713"/>
                  </a:lnTo>
                  <a:lnTo>
                    <a:pt x="1699" y="1714"/>
                  </a:lnTo>
                  <a:lnTo>
                    <a:pt x="1699" y="1716"/>
                  </a:lnTo>
                  <a:lnTo>
                    <a:pt x="1702" y="1720"/>
                  </a:lnTo>
                  <a:lnTo>
                    <a:pt x="1701" y="1723"/>
                  </a:lnTo>
                  <a:lnTo>
                    <a:pt x="1699" y="1726"/>
                  </a:lnTo>
                  <a:lnTo>
                    <a:pt x="1699" y="1728"/>
                  </a:lnTo>
                  <a:lnTo>
                    <a:pt x="1701" y="1730"/>
                  </a:lnTo>
                  <a:lnTo>
                    <a:pt x="1702" y="1732"/>
                  </a:lnTo>
                  <a:lnTo>
                    <a:pt x="1704" y="1735"/>
                  </a:lnTo>
                  <a:lnTo>
                    <a:pt x="1705" y="1739"/>
                  </a:lnTo>
                  <a:lnTo>
                    <a:pt x="1708" y="1740"/>
                  </a:lnTo>
                  <a:lnTo>
                    <a:pt x="1709" y="1741"/>
                  </a:lnTo>
                  <a:lnTo>
                    <a:pt x="1713" y="1744"/>
                  </a:lnTo>
                  <a:lnTo>
                    <a:pt x="1718" y="1745"/>
                  </a:lnTo>
                  <a:lnTo>
                    <a:pt x="1719" y="1744"/>
                  </a:lnTo>
                  <a:lnTo>
                    <a:pt x="1720" y="1743"/>
                  </a:lnTo>
                  <a:lnTo>
                    <a:pt x="1722" y="1744"/>
                  </a:lnTo>
                  <a:lnTo>
                    <a:pt x="1725" y="1745"/>
                  </a:lnTo>
                  <a:lnTo>
                    <a:pt x="1726" y="1747"/>
                  </a:lnTo>
                  <a:lnTo>
                    <a:pt x="1728" y="1752"/>
                  </a:lnTo>
                  <a:lnTo>
                    <a:pt x="1729" y="1753"/>
                  </a:lnTo>
                  <a:lnTo>
                    <a:pt x="1730" y="1754"/>
                  </a:lnTo>
                  <a:lnTo>
                    <a:pt x="1733" y="1756"/>
                  </a:lnTo>
                  <a:lnTo>
                    <a:pt x="1737" y="1758"/>
                  </a:lnTo>
                  <a:lnTo>
                    <a:pt x="1739" y="1761"/>
                  </a:lnTo>
                  <a:lnTo>
                    <a:pt x="1736" y="1762"/>
                  </a:lnTo>
                  <a:lnTo>
                    <a:pt x="1735" y="1764"/>
                  </a:lnTo>
                  <a:lnTo>
                    <a:pt x="1732" y="1765"/>
                  </a:lnTo>
                  <a:lnTo>
                    <a:pt x="1729" y="1766"/>
                  </a:lnTo>
                  <a:lnTo>
                    <a:pt x="1725" y="1769"/>
                  </a:lnTo>
                  <a:lnTo>
                    <a:pt x="1723" y="1769"/>
                  </a:lnTo>
                  <a:lnTo>
                    <a:pt x="1722" y="1770"/>
                  </a:lnTo>
                  <a:lnTo>
                    <a:pt x="1720" y="1772"/>
                  </a:lnTo>
                  <a:lnTo>
                    <a:pt x="1719" y="1773"/>
                  </a:lnTo>
                  <a:lnTo>
                    <a:pt x="1716" y="1773"/>
                  </a:lnTo>
                  <a:lnTo>
                    <a:pt x="1715" y="1774"/>
                  </a:lnTo>
                  <a:lnTo>
                    <a:pt x="1713" y="1775"/>
                  </a:lnTo>
                  <a:lnTo>
                    <a:pt x="1712" y="1777"/>
                  </a:lnTo>
                  <a:lnTo>
                    <a:pt x="1711" y="1778"/>
                  </a:lnTo>
                  <a:lnTo>
                    <a:pt x="1709" y="1779"/>
                  </a:lnTo>
                  <a:lnTo>
                    <a:pt x="1708" y="1781"/>
                  </a:lnTo>
                  <a:lnTo>
                    <a:pt x="1706" y="1782"/>
                  </a:lnTo>
                  <a:lnTo>
                    <a:pt x="1705" y="1783"/>
                  </a:lnTo>
                  <a:lnTo>
                    <a:pt x="1704" y="1783"/>
                  </a:lnTo>
                  <a:lnTo>
                    <a:pt x="1701" y="1785"/>
                  </a:lnTo>
                  <a:lnTo>
                    <a:pt x="1699" y="1785"/>
                  </a:lnTo>
                  <a:lnTo>
                    <a:pt x="1698" y="1785"/>
                  </a:lnTo>
                  <a:lnTo>
                    <a:pt x="1695" y="1786"/>
                  </a:lnTo>
                  <a:lnTo>
                    <a:pt x="1694" y="1786"/>
                  </a:lnTo>
                  <a:lnTo>
                    <a:pt x="1691" y="1787"/>
                  </a:lnTo>
                  <a:lnTo>
                    <a:pt x="1689" y="1787"/>
                  </a:lnTo>
                  <a:lnTo>
                    <a:pt x="1687" y="1789"/>
                  </a:lnTo>
                  <a:lnTo>
                    <a:pt x="1684" y="1789"/>
                  </a:lnTo>
                  <a:lnTo>
                    <a:pt x="1682" y="1790"/>
                  </a:lnTo>
                  <a:lnTo>
                    <a:pt x="1679" y="1790"/>
                  </a:lnTo>
                  <a:lnTo>
                    <a:pt x="1678" y="1791"/>
                  </a:lnTo>
                  <a:lnTo>
                    <a:pt x="1677" y="1790"/>
                  </a:lnTo>
                  <a:lnTo>
                    <a:pt x="1675" y="1789"/>
                  </a:lnTo>
                  <a:lnTo>
                    <a:pt x="1675" y="1786"/>
                  </a:lnTo>
                  <a:lnTo>
                    <a:pt x="1674" y="1785"/>
                  </a:lnTo>
                  <a:lnTo>
                    <a:pt x="1674" y="1782"/>
                  </a:lnTo>
                  <a:lnTo>
                    <a:pt x="1672" y="1781"/>
                  </a:lnTo>
                  <a:lnTo>
                    <a:pt x="1672" y="1779"/>
                  </a:lnTo>
                  <a:lnTo>
                    <a:pt x="1672" y="1778"/>
                  </a:lnTo>
                  <a:lnTo>
                    <a:pt x="1671" y="1775"/>
                  </a:lnTo>
                  <a:lnTo>
                    <a:pt x="1671" y="1774"/>
                  </a:lnTo>
                  <a:lnTo>
                    <a:pt x="1670" y="1773"/>
                  </a:lnTo>
                  <a:lnTo>
                    <a:pt x="1667" y="1773"/>
                  </a:lnTo>
                  <a:lnTo>
                    <a:pt x="1665" y="1774"/>
                  </a:lnTo>
                  <a:lnTo>
                    <a:pt x="1663" y="1774"/>
                  </a:lnTo>
                  <a:lnTo>
                    <a:pt x="1660" y="1774"/>
                  </a:lnTo>
                  <a:lnTo>
                    <a:pt x="1658" y="1774"/>
                  </a:lnTo>
                  <a:lnTo>
                    <a:pt x="1657" y="1774"/>
                  </a:lnTo>
                  <a:lnTo>
                    <a:pt x="1654" y="1774"/>
                  </a:lnTo>
                  <a:lnTo>
                    <a:pt x="1653" y="1775"/>
                  </a:lnTo>
                  <a:lnTo>
                    <a:pt x="1650" y="1775"/>
                  </a:lnTo>
                  <a:lnTo>
                    <a:pt x="1647" y="1775"/>
                  </a:lnTo>
                  <a:lnTo>
                    <a:pt x="1644" y="1775"/>
                  </a:lnTo>
                  <a:lnTo>
                    <a:pt x="1643" y="1775"/>
                  </a:lnTo>
                  <a:lnTo>
                    <a:pt x="1640" y="1775"/>
                  </a:lnTo>
                  <a:lnTo>
                    <a:pt x="1638" y="1775"/>
                  </a:lnTo>
                  <a:lnTo>
                    <a:pt x="1637" y="1775"/>
                  </a:lnTo>
                  <a:lnTo>
                    <a:pt x="1634" y="1775"/>
                  </a:lnTo>
                  <a:lnTo>
                    <a:pt x="1633" y="1775"/>
                  </a:lnTo>
                  <a:lnTo>
                    <a:pt x="1630" y="1774"/>
                  </a:lnTo>
                  <a:lnTo>
                    <a:pt x="1627" y="1774"/>
                  </a:lnTo>
                  <a:lnTo>
                    <a:pt x="1626" y="1774"/>
                  </a:lnTo>
                  <a:lnTo>
                    <a:pt x="1623" y="1774"/>
                  </a:lnTo>
                  <a:lnTo>
                    <a:pt x="1622" y="1774"/>
                  </a:lnTo>
                  <a:lnTo>
                    <a:pt x="1619" y="1773"/>
                  </a:lnTo>
                  <a:lnTo>
                    <a:pt x="1617" y="1773"/>
                  </a:lnTo>
                  <a:lnTo>
                    <a:pt x="1614" y="1772"/>
                  </a:lnTo>
                  <a:lnTo>
                    <a:pt x="1613" y="1772"/>
                  </a:lnTo>
                  <a:lnTo>
                    <a:pt x="1612" y="1772"/>
                  </a:lnTo>
                  <a:lnTo>
                    <a:pt x="1610" y="1770"/>
                  </a:lnTo>
                  <a:lnTo>
                    <a:pt x="1607" y="1770"/>
                  </a:lnTo>
                  <a:lnTo>
                    <a:pt x="1605" y="1770"/>
                  </a:lnTo>
                  <a:lnTo>
                    <a:pt x="1603" y="1770"/>
                  </a:lnTo>
                  <a:lnTo>
                    <a:pt x="1600" y="1772"/>
                  </a:lnTo>
                  <a:lnTo>
                    <a:pt x="1597" y="1772"/>
                  </a:lnTo>
                  <a:lnTo>
                    <a:pt x="1593" y="1769"/>
                  </a:lnTo>
                  <a:lnTo>
                    <a:pt x="1593" y="1774"/>
                  </a:lnTo>
                  <a:lnTo>
                    <a:pt x="1595" y="1778"/>
                  </a:lnTo>
                  <a:lnTo>
                    <a:pt x="1593" y="1782"/>
                  </a:lnTo>
                  <a:lnTo>
                    <a:pt x="1592" y="1787"/>
                  </a:lnTo>
                  <a:lnTo>
                    <a:pt x="1589" y="1790"/>
                  </a:lnTo>
                  <a:lnTo>
                    <a:pt x="1592" y="1794"/>
                  </a:lnTo>
                  <a:lnTo>
                    <a:pt x="1595" y="1799"/>
                  </a:lnTo>
                  <a:lnTo>
                    <a:pt x="1586" y="1800"/>
                  </a:lnTo>
                  <a:lnTo>
                    <a:pt x="1586" y="1798"/>
                  </a:lnTo>
                  <a:lnTo>
                    <a:pt x="1582" y="1798"/>
                  </a:lnTo>
                  <a:lnTo>
                    <a:pt x="1581" y="1798"/>
                  </a:lnTo>
                  <a:lnTo>
                    <a:pt x="1579" y="1798"/>
                  </a:lnTo>
                  <a:lnTo>
                    <a:pt x="1576" y="1796"/>
                  </a:lnTo>
                  <a:lnTo>
                    <a:pt x="1575" y="1796"/>
                  </a:lnTo>
                  <a:lnTo>
                    <a:pt x="1572" y="1796"/>
                  </a:lnTo>
                  <a:lnTo>
                    <a:pt x="1571" y="1798"/>
                  </a:lnTo>
                  <a:lnTo>
                    <a:pt x="1569" y="1798"/>
                  </a:lnTo>
                  <a:lnTo>
                    <a:pt x="1566" y="1799"/>
                  </a:lnTo>
                  <a:lnTo>
                    <a:pt x="1565" y="1799"/>
                  </a:lnTo>
                  <a:lnTo>
                    <a:pt x="1562" y="1800"/>
                  </a:lnTo>
                  <a:lnTo>
                    <a:pt x="1561" y="1802"/>
                  </a:lnTo>
                  <a:lnTo>
                    <a:pt x="1558" y="1803"/>
                  </a:lnTo>
                  <a:lnTo>
                    <a:pt x="1556" y="1803"/>
                  </a:lnTo>
                  <a:lnTo>
                    <a:pt x="1555" y="1804"/>
                  </a:lnTo>
                  <a:lnTo>
                    <a:pt x="1552" y="1804"/>
                  </a:lnTo>
                  <a:lnTo>
                    <a:pt x="1551" y="1806"/>
                  </a:lnTo>
                  <a:lnTo>
                    <a:pt x="1548" y="1807"/>
                  </a:lnTo>
                  <a:lnTo>
                    <a:pt x="1547" y="1807"/>
                  </a:lnTo>
                  <a:lnTo>
                    <a:pt x="1545" y="1808"/>
                  </a:lnTo>
                  <a:lnTo>
                    <a:pt x="1542" y="1808"/>
                  </a:lnTo>
                  <a:lnTo>
                    <a:pt x="1541" y="1809"/>
                  </a:lnTo>
                  <a:lnTo>
                    <a:pt x="1540" y="1809"/>
                  </a:lnTo>
                  <a:lnTo>
                    <a:pt x="1537" y="1811"/>
                  </a:lnTo>
                  <a:lnTo>
                    <a:pt x="1535" y="1812"/>
                  </a:lnTo>
                  <a:lnTo>
                    <a:pt x="1534" y="1812"/>
                  </a:lnTo>
                  <a:lnTo>
                    <a:pt x="1531" y="1813"/>
                  </a:lnTo>
                  <a:lnTo>
                    <a:pt x="1530" y="1813"/>
                  </a:lnTo>
                  <a:lnTo>
                    <a:pt x="1527" y="1815"/>
                  </a:lnTo>
                  <a:lnTo>
                    <a:pt x="1525" y="1815"/>
                  </a:lnTo>
                  <a:lnTo>
                    <a:pt x="1524" y="1815"/>
                  </a:lnTo>
                  <a:lnTo>
                    <a:pt x="1521" y="1815"/>
                  </a:lnTo>
                  <a:lnTo>
                    <a:pt x="1518" y="1815"/>
                  </a:lnTo>
                  <a:lnTo>
                    <a:pt x="1515" y="1816"/>
                  </a:lnTo>
                  <a:lnTo>
                    <a:pt x="1514" y="1813"/>
                  </a:lnTo>
                  <a:lnTo>
                    <a:pt x="1511" y="1815"/>
                  </a:lnTo>
                  <a:lnTo>
                    <a:pt x="1508" y="1815"/>
                  </a:lnTo>
                  <a:lnTo>
                    <a:pt x="1506" y="1815"/>
                  </a:lnTo>
                  <a:lnTo>
                    <a:pt x="1504" y="1815"/>
                  </a:lnTo>
                  <a:lnTo>
                    <a:pt x="1503" y="1815"/>
                  </a:lnTo>
                  <a:lnTo>
                    <a:pt x="1500" y="1815"/>
                  </a:lnTo>
                  <a:lnTo>
                    <a:pt x="1497" y="1815"/>
                  </a:lnTo>
                  <a:lnTo>
                    <a:pt x="1494" y="1815"/>
                  </a:lnTo>
                  <a:lnTo>
                    <a:pt x="1490" y="1815"/>
                  </a:lnTo>
                  <a:lnTo>
                    <a:pt x="1489" y="1816"/>
                  </a:lnTo>
                  <a:lnTo>
                    <a:pt x="1483" y="1815"/>
                  </a:lnTo>
                  <a:lnTo>
                    <a:pt x="1482" y="1815"/>
                  </a:lnTo>
                  <a:lnTo>
                    <a:pt x="1480" y="1815"/>
                  </a:lnTo>
                  <a:lnTo>
                    <a:pt x="1479" y="1815"/>
                  </a:lnTo>
                  <a:lnTo>
                    <a:pt x="1476" y="1815"/>
                  </a:lnTo>
                  <a:lnTo>
                    <a:pt x="1474" y="1815"/>
                  </a:lnTo>
                  <a:lnTo>
                    <a:pt x="1472" y="1815"/>
                  </a:lnTo>
                  <a:lnTo>
                    <a:pt x="1470" y="1815"/>
                  </a:lnTo>
                  <a:lnTo>
                    <a:pt x="1469" y="1815"/>
                  </a:lnTo>
                  <a:lnTo>
                    <a:pt x="1467" y="1812"/>
                  </a:lnTo>
                  <a:lnTo>
                    <a:pt x="1467" y="1811"/>
                  </a:lnTo>
                  <a:lnTo>
                    <a:pt x="1467" y="1808"/>
                  </a:lnTo>
                  <a:lnTo>
                    <a:pt x="1467" y="1807"/>
                  </a:lnTo>
                  <a:lnTo>
                    <a:pt x="1467" y="1804"/>
                  </a:lnTo>
                  <a:lnTo>
                    <a:pt x="1467" y="1803"/>
                  </a:lnTo>
                  <a:lnTo>
                    <a:pt x="1469" y="1802"/>
                  </a:lnTo>
                  <a:lnTo>
                    <a:pt x="1469" y="1799"/>
                  </a:lnTo>
                  <a:lnTo>
                    <a:pt x="1469" y="1798"/>
                  </a:lnTo>
                  <a:lnTo>
                    <a:pt x="1467" y="1795"/>
                  </a:lnTo>
                  <a:lnTo>
                    <a:pt x="1467" y="1794"/>
                  </a:lnTo>
                  <a:lnTo>
                    <a:pt x="1467" y="1792"/>
                  </a:lnTo>
                  <a:lnTo>
                    <a:pt x="1467" y="1790"/>
                  </a:lnTo>
                  <a:lnTo>
                    <a:pt x="1467" y="1789"/>
                  </a:lnTo>
                  <a:lnTo>
                    <a:pt x="1467" y="1786"/>
                  </a:lnTo>
                  <a:lnTo>
                    <a:pt x="1467" y="1785"/>
                  </a:lnTo>
                  <a:lnTo>
                    <a:pt x="1467" y="1782"/>
                  </a:lnTo>
                  <a:lnTo>
                    <a:pt x="1467" y="1781"/>
                  </a:lnTo>
                  <a:lnTo>
                    <a:pt x="1467" y="1779"/>
                  </a:lnTo>
                  <a:lnTo>
                    <a:pt x="1466" y="1778"/>
                  </a:lnTo>
                  <a:lnTo>
                    <a:pt x="1463" y="1778"/>
                  </a:lnTo>
                  <a:lnTo>
                    <a:pt x="1462" y="1778"/>
                  </a:lnTo>
                  <a:lnTo>
                    <a:pt x="1459" y="1778"/>
                  </a:lnTo>
                  <a:lnTo>
                    <a:pt x="1458" y="1778"/>
                  </a:lnTo>
                  <a:lnTo>
                    <a:pt x="1456" y="1779"/>
                  </a:lnTo>
                  <a:lnTo>
                    <a:pt x="1453" y="1779"/>
                  </a:lnTo>
                  <a:lnTo>
                    <a:pt x="1452" y="1781"/>
                  </a:lnTo>
                  <a:lnTo>
                    <a:pt x="1449" y="1781"/>
                  </a:lnTo>
                  <a:lnTo>
                    <a:pt x="1449" y="1783"/>
                  </a:lnTo>
                  <a:lnTo>
                    <a:pt x="1448" y="1785"/>
                  </a:lnTo>
                  <a:lnTo>
                    <a:pt x="1448" y="1786"/>
                  </a:lnTo>
                  <a:lnTo>
                    <a:pt x="1446" y="1787"/>
                  </a:lnTo>
                  <a:lnTo>
                    <a:pt x="1445" y="1789"/>
                  </a:lnTo>
                  <a:lnTo>
                    <a:pt x="1443" y="1790"/>
                  </a:lnTo>
                  <a:lnTo>
                    <a:pt x="1442" y="1791"/>
                  </a:lnTo>
                  <a:lnTo>
                    <a:pt x="1442" y="1792"/>
                  </a:lnTo>
                  <a:lnTo>
                    <a:pt x="1441" y="1794"/>
                  </a:lnTo>
                  <a:lnTo>
                    <a:pt x="1439" y="1795"/>
                  </a:lnTo>
                  <a:lnTo>
                    <a:pt x="1436" y="1798"/>
                  </a:lnTo>
                  <a:lnTo>
                    <a:pt x="1435" y="1795"/>
                  </a:lnTo>
                  <a:lnTo>
                    <a:pt x="1433" y="1791"/>
                  </a:lnTo>
                  <a:lnTo>
                    <a:pt x="1433" y="1790"/>
                  </a:lnTo>
                  <a:lnTo>
                    <a:pt x="1433" y="1787"/>
                  </a:lnTo>
                  <a:lnTo>
                    <a:pt x="1433" y="1785"/>
                  </a:lnTo>
                  <a:lnTo>
                    <a:pt x="1433" y="1781"/>
                  </a:lnTo>
                  <a:lnTo>
                    <a:pt x="1433" y="1778"/>
                  </a:lnTo>
                  <a:lnTo>
                    <a:pt x="1435" y="1775"/>
                  </a:lnTo>
                  <a:lnTo>
                    <a:pt x="1433" y="1774"/>
                  </a:lnTo>
                  <a:lnTo>
                    <a:pt x="1432" y="1773"/>
                  </a:lnTo>
                  <a:lnTo>
                    <a:pt x="1432" y="1772"/>
                  </a:lnTo>
                  <a:lnTo>
                    <a:pt x="1431" y="1770"/>
                  </a:lnTo>
                  <a:lnTo>
                    <a:pt x="1431" y="1769"/>
                  </a:lnTo>
                  <a:lnTo>
                    <a:pt x="1431" y="1766"/>
                  </a:lnTo>
                  <a:lnTo>
                    <a:pt x="1431" y="1765"/>
                  </a:lnTo>
                  <a:lnTo>
                    <a:pt x="1431" y="1764"/>
                  </a:lnTo>
                  <a:lnTo>
                    <a:pt x="1429" y="1761"/>
                  </a:lnTo>
                  <a:lnTo>
                    <a:pt x="1429" y="1760"/>
                  </a:lnTo>
                  <a:lnTo>
                    <a:pt x="1429" y="1758"/>
                  </a:lnTo>
                  <a:lnTo>
                    <a:pt x="1429" y="1756"/>
                  </a:lnTo>
                  <a:lnTo>
                    <a:pt x="1428" y="1754"/>
                  </a:lnTo>
                  <a:lnTo>
                    <a:pt x="1426" y="1753"/>
                  </a:lnTo>
                  <a:lnTo>
                    <a:pt x="1426" y="1751"/>
                  </a:lnTo>
                  <a:lnTo>
                    <a:pt x="1425" y="1749"/>
                  </a:lnTo>
                  <a:lnTo>
                    <a:pt x="1424" y="1748"/>
                  </a:lnTo>
                  <a:lnTo>
                    <a:pt x="1424" y="1747"/>
                  </a:lnTo>
                  <a:lnTo>
                    <a:pt x="1421" y="1744"/>
                  </a:lnTo>
                  <a:lnTo>
                    <a:pt x="1421" y="1741"/>
                  </a:lnTo>
                  <a:lnTo>
                    <a:pt x="1419" y="1740"/>
                  </a:lnTo>
                  <a:lnTo>
                    <a:pt x="1418" y="1739"/>
                  </a:lnTo>
                  <a:lnTo>
                    <a:pt x="1418" y="1736"/>
                  </a:lnTo>
                  <a:lnTo>
                    <a:pt x="1418" y="1735"/>
                  </a:lnTo>
                  <a:lnTo>
                    <a:pt x="1418" y="1732"/>
                  </a:lnTo>
                  <a:lnTo>
                    <a:pt x="1415" y="1732"/>
                  </a:lnTo>
                  <a:lnTo>
                    <a:pt x="1414" y="1728"/>
                  </a:lnTo>
                  <a:lnTo>
                    <a:pt x="1414" y="1726"/>
                  </a:lnTo>
                  <a:lnTo>
                    <a:pt x="1412" y="1724"/>
                  </a:lnTo>
                  <a:lnTo>
                    <a:pt x="1412" y="1723"/>
                  </a:lnTo>
                  <a:lnTo>
                    <a:pt x="1411" y="1722"/>
                  </a:lnTo>
                  <a:lnTo>
                    <a:pt x="1409" y="1719"/>
                  </a:lnTo>
                  <a:lnTo>
                    <a:pt x="1409" y="1718"/>
                  </a:lnTo>
                  <a:lnTo>
                    <a:pt x="1408" y="1716"/>
                  </a:lnTo>
                  <a:lnTo>
                    <a:pt x="1407" y="1715"/>
                  </a:lnTo>
                  <a:lnTo>
                    <a:pt x="1407" y="1714"/>
                  </a:lnTo>
                  <a:lnTo>
                    <a:pt x="1405" y="1713"/>
                  </a:lnTo>
                  <a:lnTo>
                    <a:pt x="1404" y="1711"/>
                  </a:lnTo>
                  <a:lnTo>
                    <a:pt x="1402" y="1710"/>
                  </a:lnTo>
                  <a:lnTo>
                    <a:pt x="1402" y="1709"/>
                  </a:lnTo>
                  <a:lnTo>
                    <a:pt x="1401" y="1706"/>
                  </a:lnTo>
                  <a:lnTo>
                    <a:pt x="1401" y="1705"/>
                  </a:lnTo>
                  <a:lnTo>
                    <a:pt x="1400" y="1703"/>
                  </a:lnTo>
                  <a:lnTo>
                    <a:pt x="1398" y="1702"/>
                  </a:lnTo>
                  <a:lnTo>
                    <a:pt x="1397" y="1701"/>
                  </a:lnTo>
                  <a:lnTo>
                    <a:pt x="1395" y="1699"/>
                  </a:lnTo>
                  <a:lnTo>
                    <a:pt x="1395" y="1698"/>
                  </a:lnTo>
                  <a:lnTo>
                    <a:pt x="1394" y="1697"/>
                  </a:lnTo>
                  <a:lnTo>
                    <a:pt x="1392" y="1696"/>
                  </a:lnTo>
                  <a:lnTo>
                    <a:pt x="1392" y="1694"/>
                  </a:lnTo>
                  <a:lnTo>
                    <a:pt x="1390" y="1694"/>
                  </a:lnTo>
                  <a:lnTo>
                    <a:pt x="1387" y="1694"/>
                  </a:lnTo>
                  <a:lnTo>
                    <a:pt x="1385" y="1696"/>
                  </a:lnTo>
                  <a:lnTo>
                    <a:pt x="1384" y="1696"/>
                  </a:lnTo>
                  <a:lnTo>
                    <a:pt x="1381" y="1696"/>
                  </a:lnTo>
                  <a:lnTo>
                    <a:pt x="1380" y="1697"/>
                  </a:lnTo>
                  <a:lnTo>
                    <a:pt x="1377" y="1697"/>
                  </a:lnTo>
                  <a:lnTo>
                    <a:pt x="1376" y="1697"/>
                  </a:lnTo>
                  <a:lnTo>
                    <a:pt x="1374" y="1698"/>
                  </a:lnTo>
                  <a:lnTo>
                    <a:pt x="1371" y="1698"/>
                  </a:lnTo>
                  <a:lnTo>
                    <a:pt x="1370" y="1699"/>
                  </a:lnTo>
                  <a:lnTo>
                    <a:pt x="1367" y="1699"/>
                  </a:lnTo>
                  <a:lnTo>
                    <a:pt x="1364" y="1699"/>
                  </a:lnTo>
                  <a:lnTo>
                    <a:pt x="1363" y="1699"/>
                  </a:lnTo>
                  <a:lnTo>
                    <a:pt x="1361" y="1701"/>
                  </a:lnTo>
                  <a:lnTo>
                    <a:pt x="1359" y="1701"/>
                  </a:lnTo>
                  <a:lnTo>
                    <a:pt x="1357" y="1701"/>
                  </a:lnTo>
                  <a:lnTo>
                    <a:pt x="1354" y="1701"/>
                  </a:lnTo>
                  <a:lnTo>
                    <a:pt x="1353" y="1701"/>
                  </a:lnTo>
                  <a:lnTo>
                    <a:pt x="1351" y="1702"/>
                  </a:lnTo>
                  <a:lnTo>
                    <a:pt x="1350" y="1703"/>
                  </a:lnTo>
                  <a:lnTo>
                    <a:pt x="1349" y="1705"/>
                  </a:lnTo>
                  <a:lnTo>
                    <a:pt x="1347" y="1706"/>
                  </a:lnTo>
                  <a:lnTo>
                    <a:pt x="1347" y="1709"/>
                  </a:lnTo>
                  <a:lnTo>
                    <a:pt x="1346" y="1710"/>
                  </a:lnTo>
                  <a:lnTo>
                    <a:pt x="1344" y="1711"/>
                  </a:lnTo>
                  <a:lnTo>
                    <a:pt x="1343" y="1713"/>
                  </a:lnTo>
                  <a:lnTo>
                    <a:pt x="1343" y="1714"/>
                  </a:lnTo>
                  <a:lnTo>
                    <a:pt x="1342" y="1715"/>
                  </a:lnTo>
                  <a:lnTo>
                    <a:pt x="1340" y="1716"/>
                  </a:lnTo>
                  <a:lnTo>
                    <a:pt x="1339" y="1716"/>
                  </a:lnTo>
                  <a:lnTo>
                    <a:pt x="1336" y="1718"/>
                  </a:lnTo>
                  <a:lnTo>
                    <a:pt x="1335" y="1718"/>
                  </a:lnTo>
                  <a:lnTo>
                    <a:pt x="1332" y="1719"/>
                  </a:lnTo>
                  <a:lnTo>
                    <a:pt x="1330" y="1719"/>
                  </a:lnTo>
                  <a:lnTo>
                    <a:pt x="1329" y="1716"/>
                  </a:lnTo>
                  <a:lnTo>
                    <a:pt x="1327" y="1715"/>
                  </a:lnTo>
                  <a:lnTo>
                    <a:pt x="1327" y="1714"/>
                  </a:lnTo>
                  <a:lnTo>
                    <a:pt x="1329" y="1711"/>
                  </a:lnTo>
                  <a:lnTo>
                    <a:pt x="1329" y="1710"/>
                  </a:lnTo>
                  <a:lnTo>
                    <a:pt x="1329" y="1709"/>
                  </a:lnTo>
                  <a:lnTo>
                    <a:pt x="1329" y="1706"/>
                  </a:lnTo>
                  <a:lnTo>
                    <a:pt x="1329" y="1705"/>
                  </a:lnTo>
                  <a:lnTo>
                    <a:pt x="1329" y="1703"/>
                  </a:lnTo>
                  <a:lnTo>
                    <a:pt x="1329" y="1701"/>
                  </a:lnTo>
                  <a:lnTo>
                    <a:pt x="1329" y="1699"/>
                  </a:lnTo>
                  <a:lnTo>
                    <a:pt x="1329" y="1697"/>
                  </a:lnTo>
                  <a:lnTo>
                    <a:pt x="1330" y="1696"/>
                  </a:lnTo>
                  <a:lnTo>
                    <a:pt x="1330" y="1694"/>
                  </a:lnTo>
                  <a:lnTo>
                    <a:pt x="1330" y="1692"/>
                  </a:lnTo>
                  <a:lnTo>
                    <a:pt x="1330" y="1690"/>
                  </a:lnTo>
                  <a:lnTo>
                    <a:pt x="1330" y="1689"/>
                  </a:lnTo>
                  <a:lnTo>
                    <a:pt x="1330" y="1686"/>
                  </a:lnTo>
                  <a:lnTo>
                    <a:pt x="1330" y="1685"/>
                  </a:lnTo>
                  <a:lnTo>
                    <a:pt x="1332" y="1684"/>
                  </a:lnTo>
                  <a:lnTo>
                    <a:pt x="1332" y="1681"/>
                  </a:lnTo>
                  <a:lnTo>
                    <a:pt x="1333" y="1678"/>
                  </a:lnTo>
                  <a:lnTo>
                    <a:pt x="1333" y="1677"/>
                  </a:lnTo>
                  <a:lnTo>
                    <a:pt x="1336" y="1675"/>
                  </a:lnTo>
                  <a:lnTo>
                    <a:pt x="1335" y="1671"/>
                  </a:lnTo>
                  <a:lnTo>
                    <a:pt x="1336" y="1668"/>
                  </a:lnTo>
                  <a:lnTo>
                    <a:pt x="1336" y="1667"/>
                  </a:lnTo>
                  <a:lnTo>
                    <a:pt x="1336" y="1664"/>
                  </a:lnTo>
                  <a:lnTo>
                    <a:pt x="1336" y="1663"/>
                  </a:lnTo>
                  <a:lnTo>
                    <a:pt x="1336" y="1661"/>
                  </a:lnTo>
                  <a:lnTo>
                    <a:pt x="1337" y="1660"/>
                  </a:lnTo>
                  <a:lnTo>
                    <a:pt x="1337" y="1658"/>
                  </a:lnTo>
                  <a:lnTo>
                    <a:pt x="1337" y="1656"/>
                  </a:lnTo>
                  <a:lnTo>
                    <a:pt x="1337" y="1654"/>
                  </a:lnTo>
                  <a:lnTo>
                    <a:pt x="1337" y="1652"/>
                  </a:lnTo>
                  <a:lnTo>
                    <a:pt x="1337" y="1651"/>
                  </a:lnTo>
                  <a:lnTo>
                    <a:pt x="1337" y="1650"/>
                  </a:lnTo>
                  <a:lnTo>
                    <a:pt x="1339" y="1647"/>
                  </a:lnTo>
                  <a:lnTo>
                    <a:pt x="1339" y="1646"/>
                  </a:lnTo>
                  <a:lnTo>
                    <a:pt x="1339" y="1644"/>
                  </a:lnTo>
                  <a:lnTo>
                    <a:pt x="1339" y="1642"/>
                  </a:lnTo>
                  <a:lnTo>
                    <a:pt x="1339" y="1640"/>
                  </a:lnTo>
                  <a:lnTo>
                    <a:pt x="1336" y="1640"/>
                  </a:lnTo>
                  <a:lnTo>
                    <a:pt x="1335" y="1639"/>
                  </a:lnTo>
                  <a:lnTo>
                    <a:pt x="1332" y="1639"/>
                  </a:lnTo>
                  <a:lnTo>
                    <a:pt x="1330" y="1639"/>
                  </a:lnTo>
                  <a:lnTo>
                    <a:pt x="1327" y="1638"/>
                  </a:lnTo>
                  <a:lnTo>
                    <a:pt x="1326" y="1638"/>
                  </a:lnTo>
                  <a:lnTo>
                    <a:pt x="1323" y="1638"/>
                  </a:lnTo>
                  <a:lnTo>
                    <a:pt x="1322" y="1637"/>
                  </a:lnTo>
                  <a:lnTo>
                    <a:pt x="1319" y="1637"/>
                  </a:lnTo>
                  <a:lnTo>
                    <a:pt x="1318" y="1637"/>
                  </a:lnTo>
                  <a:lnTo>
                    <a:pt x="1315" y="1637"/>
                  </a:lnTo>
                  <a:lnTo>
                    <a:pt x="1313" y="1635"/>
                  </a:lnTo>
                  <a:lnTo>
                    <a:pt x="1310" y="1635"/>
                  </a:lnTo>
                  <a:lnTo>
                    <a:pt x="1309" y="1635"/>
                  </a:lnTo>
                  <a:lnTo>
                    <a:pt x="1306" y="1634"/>
                  </a:lnTo>
                  <a:lnTo>
                    <a:pt x="1305" y="1634"/>
                  </a:lnTo>
                  <a:lnTo>
                    <a:pt x="1302" y="1634"/>
                  </a:lnTo>
                  <a:lnTo>
                    <a:pt x="1301" y="1634"/>
                  </a:lnTo>
                  <a:lnTo>
                    <a:pt x="1298" y="1633"/>
                  </a:lnTo>
                  <a:lnTo>
                    <a:pt x="1296" y="1633"/>
                  </a:lnTo>
                  <a:lnTo>
                    <a:pt x="1294" y="1633"/>
                  </a:lnTo>
                  <a:lnTo>
                    <a:pt x="1292" y="1631"/>
                  </a:lnTo>
                  <a:lnTo>
                    <a:pt x="1289" y="1631"/>
                  </a:lnTo>
                  <a:lnTo>
                    <a:pt x="1288" y="1631"/>
                  </a:lnTo>
                  <a:lnTo>
                    <a:pt x="1285" y="1631"/>
                  </a:lnTo>
                  <a:lnTo>
                    <a:pt x="1284" y="1630"/>
                  </a:lnTo>
                  <a:lnTo>
                    <a:pt x="1281" y="1630"/>
                  </a:lnTo>
                  <a:lnTo>
                    <a:pt x="1279" y="1630"/>
                  </a:lnTo>
                  <a:lnTo>
                    <a:pt x="1277" y="1630"/>
                  </a:lnTo>
                  <a:lnTo>
                    <a:pt x="1275" y="1629"/>
                  </a:lnTo>
                  <a:lnTo>
                    <a:pt x="1272" y="1629"/>
                  </a:lnTo>
                  <a:lnTo>
                    <a:pt x="1271" y="1627"/>
                  </a:lnTo>
                  <a:lnTo>
                    <a:pt x="1268" y="1627"/>
                  </a:lnTo>
                  <a:lnTo>
                    <a:pt x="1264" y="1627"/>
                  </a:lnTo>
                  <a:lnTo>
                    <a:pt x="1262" y="1626"/>
                  </a:lnTo>
                  <a:lnTo>
                    <a:pt x="1260" y="1626"/>
                  </a:lnTo>
                  <a:lnTo>
                    <a:pt x="1258" y="1626"/>
                  </a:lnTo>
                  <a:lnTo>
                    <a:pt x="1255" y="1625"/>
                  </a:lnTo>
                  <a:lnTo>
                    <a:pt x="1254" y="1625"/>
                  </a:lnTo>
                  <a:lnTo>
                    <a:pt x="1251" y="1625"/>
                  </a:lnTo>
                  <a:lnTo>
                    <a:pt x="1250" y="1625"/>
                  </a:lnTo>
                  <a:lnTo>
                    <a:pt x="1247" y="1623"/>
                  </a:lnTo>
                  <a:lnTo>
                    <a:pt x="1244" y="1623"/>
                  </a:lnTo>
                  <a:lnTo>
                    <a:pt x="1243" y="1623"/>
                  </a:lnTo>
                  <a:lnTo>
                    <a:pt x="1240" y="1622"/>
                  </a:lnTo>
                  <a:lnTo>
                    <a:pt x="1238" y="1622"/>
                  </a:lnTo>
                  <a:lnTo>
                    <a:pt x="1237" y="1621"/>
                  </a:lnTo>
                  <a:lnTo>
                    <a:pt x="1236" y="1620"/>
                  </a:lnTo>
                  <a:lnTo>
                    <a:pt x="1233" y="1618"/>
                  </a:lnTo>
                  <a:lnTo>
                    <a:pt x="1228" y="1620"/>
                  </a:lnTo>
                  <a:lnTo>
                    <a:pt x="1227" y="1620"/>
                  </a:lnTo>
                  <a:lnTo>
                    <a:pt x="1224" y="1620"/>
                  </a:lnTo>
                  <a:lnTo>
                    <a:pt x="1223" y="1618"/>
                  </a:lnTo>
                  <a:lnTo>
                    <a:pt x="1220" y="1618"/>
                  </a:lnTo>
                  <a:lnTo>
                    <a:pt x="1219" y="1618"/>
                  </a:lnTo>
                  <a:lnTo>
                    <a:pt x="1216" y="1618"/>
                  </a:lnTo>
                  <a:lnTo>
                    <a:pt x="1214" y="1618"/>
                  </a:lnTo>
                  <a:lnTo>
                    <a:pt x="1210" y="1618"/>
                  </a:lnTo>
                  <a:lnTo>
                    <a:pt x="1210" y="1617"/>
                  </a:lnTo>
                  <a:lnTo>
                    <a:pt x="1204" y="1617"/>
                  </a:lnTo>
                  <a:lnTo>
                    <a:pt x="1200" y="1617"/>
                  </a:lnTo>
                  <a:lnTo>
                    <a:pt x="1199" y="1617"/>
                  </a:lnTo>
                  <a:lnTo>
                    <a:pt x="1197" y="1617"/>
                  </a:lnTo>
                  <a:lnTo>
                    <a:pt x="1196" y="1616"/>
                  </a:lnTo>
                  <a:lnTo>
                    <a:pt x="1195" y="1614"/>
                  </a:lnTo>
                  <a:lnTo>
                    <a:pt x="1193" y="1613"/>
                  </a:lnTo>
                  <a:lnTo>
                    <a:pt x="1192" y="1612"/>
                  </a:lnTo>
                  <a:lnTo>
                    <a:pt x="1190" y="1609"/>
                  </a:lnTo>
                  <a:lnTo>
                    <a:pt x="1192" y="1605"/>
                  </a:lnTo>
                  <a:lnTo>
                    <a:pt x="1187" y="1601"/>
                  </a:lnTo>
                  <a:lnTo>
                    <a:pt x="1187" y="1600"/>
                  </a:lnTo>
                  <a:lnTo>
                    <a:pt x="1186" y="1599"/>
                  </a:lnTo>
                  <a:lnTo>
                    <a:pt x="1186" y="1596"/>
                  </a:lnTo>
                  <a:lnTo>
                    <a:pt x="1186" y="1595"/>
                  </a:lnTo>
                  <a:lnTo>
                    <a:pt x="1185" y="1593"/>
                  </a:lnTo>
                  <a:lnTo>
                    <a:pt x="1185" y="1592"/>
                  </a:lnTo>
                  <a:lnTo>
                    <a:pt x="1185" y="1589"/>
                  </a:lnTo>
                  <a:lnTo>
                    <a:pt x="1185" y="1588"/>
                  </a:lnTo>
                  <a:lnTo>
                    <a:pt x="1185" y="1587"/>
                  </a:lnTo>
                  <a:lnTo>
                    <a:pt x="1185" y="1584"/>
                  </a:lnTo>
                  <a:lnTo>
                    <a:pt x="1186" y="1583"/>
                  </a:lnTo>
                  <a:lnTo>
                    <a:pt x="1186" y="1582"/>
                  </a:lnTo>
                  <a:lnTo>
                    <a:pt x="1186" y="1578"/>
                  </a:lnTo>
                  <a:lnTo>
                    <a:pt x="1186" y="1574"/>
                  </a:lnTo>
                  <a:lnTo>
                    <a:pt x="1186" y="1572"/>
                  </a:lnTo>
                  <a:lnTo>
                    <a:pt x="1186" y="1571"/>
                  </a:lnTo>
                  <a:lnTo>
                    <a:pt x="1185" y="1568"/>
                  </a:lnTo>
                  <a:lnTo>
                    <a:pt x="1185" y="1567"/>
                  </a:lnTo>
                  <a:lnTo>
                    <a:pt x="1185" y="1566"/>
                  </a:lnTo>
                  <a:lnTo>
                    <a:pt x="1183" y="1563"/>
                  </a:lnTo>
                  <a:lnTo>
                    <a:pt x="1183" y="1562"/>
                  </a:lnTo>
                  <a:lnTo>
                    <a:pt x="1182" y="1561"/>
                  </a:lnTo>
                  <a:lnTo>
                    <a:pt x="1180" y="1558"/>
                  </a:lnTo>
                  <a:lnTo>
                    <a:pt x="1180" y="1557"/>
                  </a:lnTo>
                  <a:lnTo>
                    <a:pt x="1179" y="1555"/>
                  </a:lnTo>
                  <a:lnTo>
                    <a:pt x="1179" y="1554"/>
                  </a:lnTo>
                  <a:lnTo>
                    <a:pt x="1178" y="1551"/>
                  </a:lnTo>
                  <a:lnTo>
                    <a:pt x="1176" y="1550"/>
                  </a:lnTo>
                  <a:lnTo>
                    <a:pt x="1176" y="1549"/>
                  </a:lnTo>
                  <a:lnTo>
                    <a:pt x="1175" y="1546"/>
                  </a:lnTo>
                  <a:lnTo>
                    <a:pt x="1175" y="1545"/>
                  </a:lnTo>
                  <a:lnTo>
                    <a:pt x="1173" y="1544"/>
                  </a:lnTo>
                  <a:lnTo>
                    <a:pt x="1172" y="1542"/>
                  </a:lnTo>
                  <a:lnTo>
                    <a:pt x="1172" y="1541"/>
                  </a:lnTo>
                  <a:lnTo>
                    <a:pt x="1171" y="1538"/>
                  </a:lnTo>
                  <a:lnTo>
                    <a:pt x="1172" y="1537"/>
                  </a:lnTo>
                  <a:lnTo>
                    <a:pt x="1173" y="1537"/>
                  </a:lnTo>
                  <a:lnTo>
                    <a:pt x="1175" y="1537"/>
                  </a:lnTo>
                  <a:lnTo>
                    <a:pt x="1178" y="1537"/>
                  </a:lnTo>
                  <a:lnTo>
                    <a:pt x="1179" y="1537"/>
                  </a:lnTo>
                  <a:lnTo>
                    <a:pt x="1180" y="1537"/>
                  </a:lnTo>
                  <a:lnTo>
                    <a:pt x="1183" y="1538"/>
                  </a:lnTo>
                  <a:lnTo>
                    <a:pt x="1185" y="1538"/>
                  </a:lnTo>
                  <a:lnTo>
                    <a:pt x="1186" y="1538"/>
                  </a:lnTo>
                  <a:lnTo>
                    <a:pt x="1189" y="1538"/>
                  </a:lnTo>
                  <a:lnTo>
                    <a:pt x="1190" y="1538"/>
                  </a:lnTo>
                  <a:lnTo>
                    <a:pt x="1192" y="1538"/>
                  </a:lnTo>
                  <a:lnTo>
                    <a:pt x="1195" y="1538"/>
                  </a:lnTo>
                  <a:lnTo>
                    <a:pt x="1196" y="1538"/>
                  </a:lnTo>
                  <a:lnTo>
                    <a:pt x="1199" y="1538"/>
                  </a:lnTo>
                  <a:lnTo>
                    <a:pt x="1203" y="1537"/>
                  </a:lnTo>
                  <a:lnTo>
                    <a:pt x="1200" y="1533"/>
                  </a:lnTo>
                  <a:lnTo>
                    <a:pt x="1199" y="1532"/>
                  </a:lnTo>
                  <a:lnTo>
                    <a:pt x="1197" y="1530"/>
                  </a:lnTo>
                  <a:lnTo>
                    <a:pt x="1197" y="1529"/>
                  </a:lnTo>
                  <a:lnTo>
                    <a:pt x="1196" y="1527"/>
                  </a:lnTo>
                  <a:lnTo>
                    <a:pt x="1195" y="1525"/>
                  </a:lnTo>
                  <a:lnTo>
                    <a:pt x="1195" y="1524"/>
                  </a:lnTo>
                  <a:lnTo>
                    <a:pt x="1193" y="1521"/>
                  </a:lnTo>
                  <a:lnTo>
                    <a:pt x="1192" y="1520"/>
                  </a:lnTo>
                  <a:lnTo>
                    <a:pt x="1192" y="1519"/>
                  </a:lnTo>
                  <a:lnTo>
                    <a:pt x="1192" y="1517"/>
                  </a:lnTo>
                  <a:lnTo>
                    <a:pt x="1192" y="1516"/>
                  </a:lnTo>
                  <a:lnTo>
                    <a:pt x="1190" y="1512"/>
                  </a:lnTo>
                  <a:lnTo>
                    <a:pt x="1190" y="1509"/>
                  </a:lnTo>
                  <a:lnTo>
                    <a:pt x="1190" y="1507"/>
                  </a:lnTo>
                  <a:lnTo>
                    <a:pt x="1190" y="1506"/>
                  </a:lnTo>
                  <a:lnTo>
                    <a:pt x="1192" y="1503"/>
                  </a:lnTo>
                  <a:lnTo>
                    <a:pt x="1193" y="1502"/>
                  </a:lnTo>
                  <a:lnTo>
                    <a:pt x="1192" y="1500"/>
                  </a:lnTo>
                  <a:lnTo>
                    <a:pt x="1192" y="1499"/>
                  </a:lnTo>
                  <a:lnTo>
                    <a:pt x="1190" y="1498"/>
                  </a:lnTo>
                  <a:lnTo>
                    <a:pt x="1189" y="1494"/>
                  </a:lnTo>
                  <a:lnTo>
                    <a:pt x="1195" y="1494"/>
                  </a:lnTo>
                  <a:lnTo>
                    <a:pt x="1189" y="1490"/>
                  </a:lnTo>
                  <a:lnTo>
                    <a:pt x="1186" y="1490"/>
                  </a:lnTo>
                  <a:lnTo>
                    <a:pt x="1180" y="1489"/>
                  </a:lnTo>
                  <a:lnTo>
                    <a:pt x="1176" y="1489"/>
                  </a:lnTo>
                  <a:lnTo>
                    <a:pt x="1171" y="1487"/>
                  </a:lnTo>
                  <a:lnTo>
                    <a:pt x="1166" y="1486"/>
                  </a:lnTo>
                  <a:lnTo>
                    <a:pt x="1165" y="1486"/>
                  </a:lnTo>
                  <a:lnTo>
                    <a:pt x="1162" y="1485"/>
                  </a:lnTo>
                  <a:lnTo>
                    <a:pt x="1161" y="1485"/>
                  </a:lnTo>
                  <a:lnTo>
                    <a:pt x="1158" y="1483"/>
                  </a:lnTo>
                  <a:lnTo>
                    <a:pt x="1156" y="1483"/>
                  </a:lnTo>
                  <a:lnTo>
                    <a:pt x="1152" y="1482"/>
                  </a:lnTo>
                  <a:lnTo>
                    <a:pt x="1149" y="1481"/>
                  </a:lnTo>
                  <a:lnTo>
                    <a:pt x="1152" y="1477"/>
                  </a:lnTo>
                  <a:lnTo>
                    <a:pt x="1154" y="1473"/>
                  </a:lnTo>
                  <a:lnTo>
                    <a:pt x="1148" y="1473"/>
                  </a:lnTo>
                  <a:lnTo>
                    <a:pt x="1146" y="1471"/>
                  </a:lnTo>
                  <a:lnTo>
                    <a:pt x="1145" y="1470"/>
                  </a:lnTo>
                  <a:lnTo>
                    <a:pt x="1144" y="1469"/>
                  </a:lnTo>
                  <a:lnTo>
                    <a:pt x="1142" y="1468"/>
                  </a:lnTo>
                  <a:lnTo>
                    <a:pt x="1141" y="1466"/>
                  </a:lnTo>
                  <a:lnTo>
                    <a:pt x="1138" y="1466"/>
                  </a:lnTo>
                  <a:lnTo>
                    <a:pt x="1134" y="1466"/>
                  </a:lnTo>
                  <a:lnTo>
                    <a:pt x="1134" y="1464"/>
                  </a:lnTo>
                  <a:lnTo>
                    <a:pt x="1131" y="1464"/>
                  </a:lnTo>
                  <a:lnTo>
                    <a:pt x="1130" y="1464"/>
                  </a:lnTo>
                  <a:lnTo>
                    <a:pt x="1127" y="1462"/>
                  </a:lnTo>
                  <a:lnTo>
                    <a:pt x="1125" y="1461"/>
                  </a:lnTo>
                  <a:lnTo>
                    <a:pt x="1124" y="1460"/>
                  </a:lnTo>
                  <a:lnTo>
                    <a:pt x="1122" y="1458"/>
                  </a:lnTo>
                  <a:lnTo>
                    <a:pt x="1121" y="1457"/>
                  </a:lnTo>
                  <a:lnTo>
                    <a:pt x="1118" y="1456"/>
                  </a:lnTo>
                  <a:lnTo>
                    <a:pt x="1118" y="1456"/>
                  </a:lnTo>
                  <a:lnTo>
                    <a:pt x="1115" y="1454"/>
                  </a:lnTo>
                  <a:lnTo>
                    <a:pt x="1114" y="1453"/>
                  </a:lnTo>
                  <a:lnTo>
                    <a:pt x="1113" y="1451"/>
                  </a:lnTo>
                  <a:lnTo>
                    <a:pt x="1111" y="1449"/>
                  </a:lnTo>
                  <a:lnTo>
                    <a:pt x="1110" y="1448"/>
                  </a:lnTo>
                  <a:lnTo>
                    <a:pt x="1108" y="1447"/>
                  </a:lnTo>
                  <a:lnTo>
                    <a:pt x="1105" y="1449"/>
                  </a:lnTo>
                  <a:lnTo>
                    <a:pt x="1104" y="1451"/>
                  </a:lnTo>
                  <a:lnTo>
                    <a:pt x="1103" y="1451"/>
                  </a:lnTo>
                  <a:lnTo>
                    <a:pt x="1101" y="1452"/>
                  </a:lnTo>
                  <a:lnTo>
                    <a:pt x="1100" y="1453"/>
                  </a:lnTo>
                  <a:lnTo>
                    <a:pt x="1097" y="1454"/>
                  </a:lnTo>
                  <a:lnTo>
                    <a:pt x="1096" y="1456"/>
                  </a:lnTo>
                  <a:lnTo>
                    <a:pt x="1094" y="1456"/>
                  </a:lnTo>
                  <a:lnTo>
                    <a:pt x="1091" y="1457"/>
                  </a:lnTo>
                  <a:lnTo>
                    <a:pt x="1090" y="1457"/>
                  </a:lnTo>
                  <a:lnTo>
                    <a:pt x="1089" y="1458"/>
                  </a:lnTo>
                  <a:lnTo>
                    <a:pt x="1087" y="1460"/>
                  </a:lnTo>
                  <a:lnTo>
                    <a:pt x="1084" y="1461"/>
                  </a:lnTo>
                  <a:lnTo>
                    <a:pt x="1083" y="1461"/>
                  </a:lnTo>
                  <a:lnTo>
                    <a:pt x="1080" y="1464"/>
                  </a:lnTo>
                  <a:lnTo>
                    <a:pt x="1079" y="1464"/>
                  </a:lnTo>
                  <a:lnTo>
                    <a:pt x="1077" y="1465"/>
                  </a:lnTo>
                  <a:lnTo>
                    <a:pt x="1076" y="1468"/>
                  </a:lnTo>
                  <a:lnTo>
                    <a:pt x="1076" y="1469"/>
                  </a:lnTo>
                  <a:lnTo>
                    <a:pt x="1076" y="1471"/>
                  </a:lnTo>
                  <a:lnTo>
                    <a:pt x="1076" y="1473"/>
                  </a:lnTo>
                  <a:lnTo>
                    <a:pt x="1077" y="1474"/>
                  </a:lnTo>
                  <a:lnTo>
                    <a:pt x="1077" y="1475"/>
                  </a:lnTo>
                  <a:lnTo>
                    <a:pt x="1077" y="1478"/>
                  </a:lnTo>
                  <a:lnTo>
                    <a:pt x="1077" y="1479"/>
                  </a:lnTo>
                  <a:lnTo>
                    <a:pt x="1077" y="1481"/>
                  </a:lnTo>
                  <a:lnTo>
                    <a:pt x="1077" y="1483"/>
                  </a:lnTo>
                  <a:lnTo>
                    <a:pt x="1077" y="1485"/>
                  </a:lnTo>
                  <a:lnTo>
                    <a:pt x="1077" y="1486"/>
                  </a:lnTo>
                  <a:lnTo>
                    <a:pt x="1076" y="1487"/>
                  </a:lnTo>
                  <a:lnTo>
                    <a:pt x="1076" y="1489"/>
                  </a:lnTo>
                  <a:lnTo>
                    <a:pt x="1074" y="1491"/>
                  </a:lnTo>
                  <a:lnTo>
                    <a:pt x="1073" y="1492"/>
                  </a:lnTo>
                  <a:lnTo>
                    <a:pt x="1073" y="1494"/>
                  </a:lnTo>
                  <a:lnTo>
                    <a:pt x="1072" y="1495"/>
                  </a:lnTo>
                  <a:lnTo>
                    <a:pt x="1070" y="1498"/>
                  </a:lnTo>
                  <a:lnTo>
                    <a:pt x="1070" y="1499"/>
                  </a:lnTo>
                  <a:lnTo>
                    <a:pt x="1070" y="1500"/>
                  </a:lnTo>
                  <a:lnTo>
                    <a:pt x="1070" y="1502"/>
                  </a:lnTo>
                  <a:lnTo>
                    <a:pt x="1070" y="1504"/>
                  </a:lnTo>
                  <a:lnTo>
                    <a:pt x="1070" y="1506"/>
                  </a:lnTo>
                  <a:lnTo>
                    <a:pt x="1070" y="1508"/>
                  </a:lnTo>
                  <a:lnTo>
                    <a:pt x="1072" y="1509"/>
                  </a:lnTo>
                  <a:lnTo>
                    <a:pt x="1073" y="1511"/>
                  </a:lnTo>
                  <a:lnTo>
                    <a:pt x="1073" y="1512"/>
                  </a:lnTo>
                  <a:lnTo>
                    <a:pt x="1072" y="1513"/>
                  </a:lnTo>
                  <a:lnTo>
                    <a:pt x="1070" y="1515"/>
                  </a:lnTo>
                  <a:lnTo>
                    <a:pt x="1067" y="1516"/>
                  </a:lnTo>
                  <a:lnTo>
                    <a:pt x="1066" y="1516"/>
                  </a:lnTo>
                  <a:lnTo>
                    <a:pt x="1064" y="1517"/>
                  </a:lnTo>
                  <a:lnTo>
                    <a:pt x="1063" y="1519"/>
                  </a:lnTo>
                  <a:lnTo>
                    <a:pt x="1062" y="1520"/>
                  </a:lnTo>
                  <a:lnTo>
                    <a:pt x="1063" y="1521"/>
                  </a:lnTo>
                  <a:lnTo>
                    <a:pt x="1064" y="1523"/>
                  </a:lnTo>
                  <a:lnTo>
                    <a:pt x="1067" y="1524"/>
                  </a:lnTo>
                  <a:lnTo>
                    <a:pt x="1069" y="1525"/>
                  </a:lnTo>
                  <a:lnTo>
                    <a:pt x="1070" y="1527"/>
                  </a:lnTo>
                  <a:lnTo>
                    <a:pt x="1072" y="1527"/>
                  </a:lnTo>
                  <a:lnTo>
                    <a:pt x="1073" y="1528"/>
                  </a:lnTo>
                  <a:lnTo>
                    <a:pt x="1074" y="1530"/>
                  </a:lnTo>
                  <a:lnTo>
                    <a:pt x="1077" y="1530"/>
                  </a:lnTo>
                  <a:lnTo>
                    <a:pt x="1079" y="1532"/>
                  </a:lnTo>
                  <a:lnTo>
                    <a:pt x="1079" y="1533"/>
                  </a:lnTo>
                  <a:lnTo>
                    <a:pt x="1079" y="1536"/>
                  </a:lnTo>
                  <a:lnTo>
                    <a:pt x="1080" y="1538"/>
                  </a:lnTo>
                  <a:lnTo>
                    <a:pt x="1074" y="1540"/>
                  </a:lnTo>
                  <a:lnTo>
                    <a:pt x="1076" y="1544"/>
                  </a:lnTo>
                  <a:lnTo>
                    <a:pt x="1076" y="1546"/>
                  </a:lnTo>
                  <a:lnTo>
                    <a:pt x="1073" y="1547"/>
                  </a:lnTo>
                  <a:lnTo>
                    <a:pt x="1069" y="1546"/>
                  </a:lnTo>
                  <a:lnTo>
                    <a:pt x="1066" y="1545"/>
                  </a:lnTo>
                  <a:lnTo>
                    <a:pt x="1062" y="1545"/>
                  </a:lnTo>
                  <a:lnTo>
                    <a:pt x="1057" y="1542"/>
                  </a:lnTo>
                  <a:lnTo>
                    <a:pt x="1055" y="1541"/>
                  </a:lnTo>
                  <a:lnTo>
                    <a:pt x="1052" y="1544"/>
                  </a:lnTo>
                  <a:lnTo>
                    <a:pt x="1049" y="1544"/>
                  </a:lnTo>
                  <a:lnTo>
                    <a:pt x="1048" y="1542"/>
                  </a:lnTo>
                  <a:lnTo>
                    <a:pt x="1046" y="1542"/>
                  </a:lnTo>
                  <a:lnTo>
                    <a:pt x="1045" y="1541"/>
                  </a:lnTo>
                  <a:lnTo>
                    <a:pt x="1043" y="1540"/>
                  </a:lnTo>
                  <a:lnTo>
                    <a:pt x="1042" y="1538"/>
                  </a:lnTo>
                  <a:lnTo>
                    <a:pt x="1040" y="1537"/>
                  </a:lnTo>
                  <a:lnTo>
                    <a:pt x="1043" y="1532"/>
                  </a:lnTo>
                  <a:lnTo>
                    <a:pt x="1038" y="1533"/>
                  </a:lnTo>
                  <a:lnTo>
                    <a:pt x="1035" y="1529"/>
                  </a:lnTo>
                  <a:lnTo>
                    <a:pt x="1033" y="1528"/>
                  </a:lnTo>
                  <a:lnTo>
                    <a:pt x="1032" y="1527"/>
                  </a:lnTo>
                  <a:lnTo>
                    <a:pt x="1031" y="1524"/>
                  </a:lnTo>
                  <a:lnTo>
                    <a:pt x="1028" y="1523"/>
                  </a:lnTo>
                  <a:lnTo>
                    <a:pt x="1026" y="1520"/>
                  </a:lnTo>
                  <a:lnTo>
                    <a:pt x="1022" y="1517"/>
                  </a:lnTo>
                  <a:lnTo>
                    <a:pt x="1018" y="1515"/>
                  </a:lnTo>
                  <a:lnTo>
                    <a:pt x="1014" y="1509"/>
                  </a:lnTo>
                  <a:lnTo>
                    <a:pt x="1012" y="1507"/>
                  </a:lnTo>
                  <a:lnTo>
                    <a:pt x="1012" y="1506"/>
                  </a:lnTo>
                  <a:lnTo>
                    <a:pt x="1012" y="1502"/>
                  </a:lnTo>
                  <a:lnTo>
                    <a:pt x="1011" y="1499"/>
                  </a:lnTo>
                  <a:lnTo>
                    <a:pt x="1011" y="1498"/>
                  </a:lnTo>
                  <a:lnTo>
                    <a:pt x="1008" y="1495"/>
                  </a:lnTo>
                  <a:lnTo>
                    <a:pt x="1007" y="1495"/>
                  </a:lnTo>
                  <a:lnTo>
                    <a:pt x="1004" y="1494"/>
                  </a:lnTo>
                  <a:lnTo>
                    <a:pt x="1001" y="1492"/>
                  </a:lnTo>
                  <a:lnTo>
                    <a:pt x="1001" y="1490"/>
                  </a:lnTo>
                  <a:lnTo>
                    <a:pt x="995" y="1490"/>
                  </a:lnTo>
                  <a:lnTo>
                    <a:pt x="994" y="1489"/>
                  </a:lnTo>
                  <a:lnTo>
                    <a:pt x="991" y="1489"/>
                  </a:lnTo>
                  <a:lnTo>
                    <a:pt x="990" y="1489"/>
                  </a:lnTo>
                  <a:lnTo>
                    <a:pt x="987" y="1489"/>
                  </a:lnTo>
                  <a:lnTo>
                    <a:pt x="985" y="1489"/>
                  </a:lnTo>
                  <a:lnTo>
                    <a:pt x="982" y="1489"/>
                  </a:lnTo>
                  <a:lnTo>
                    <a:pt x="981" y="1490"/>
                  </a:lnTo>
                  <a:lnTo>
                    <a:pt x="980" y="1491"/>
                  </a:lnTo>
                  <a:lnTo>
                    <a:pt x="980" y="1492"/>
                  </a:lnTo>
                  <a:lnTo>
                    <a:pt x="978" y="1495"/>
                  </a:lnTo>
                  <a:lnTo>
                    <a:pt x="978" y="1496"/>
                  </a:lnTo>
                  <a:lnTo>
                    <a:pt x="977" y="1498"/>
                  </a:lnTo>
                  <a:lnTo>
                    <a:pt x="975" y="1499"/>
                  </a:lnTo>
                  <a:lnTo>
                    <a:pt x="973" y="1499"/>
                  </a:lnTo>
                  <a:lnTo>
                    <a:pt x="971" y="1499"/>
                  </a:lnTo>
                  <a:lnTo>
                    <a:pt x="970" y="1499"/>
                  </a:lnTo>
                  <a:lnTo>
                    <a:pt x="967" y="1500"/>
                  </a:lnTo>
                  <a:lnTo>
                    <a:pt x="966" y="1500"/>
                  </a:lnTo>
                  <a:lnTo>
                    <a:pt x="964" y="1500"/>
                  </a:lnTo>
                  <a:lnTo>
                    <a:pt x="961" y="1502"/>
                  </a:lnTo>
                  <a:lnTo>
                    <a:pt x="960" y="1502"/>
                  </a:lnTo>
                  <a:lnTo>
                    <a:pt x="957" y="1502"/>
                  </a:lnTo>
                  <a:lnTo>
                    <a:pt x="956" y="1503"/>
                  </a:lnTo>
                  <a:lnTo>
                    <a:pt x="953" y="1503"/>
                  </a:lnTo>
                  <a:lnTo>
                    <a:pt x="950" y="1503"/>
                  </a:lnTo>
                  <a:lnTo>
                    <a:pt x="949" y="1504"/>
                  </a:lnTo>
                  <a:lnTo>
                    <a:pt x="946" y="1504"/>
                  </a:lnTo>
                  <a:lnTo>
                    <a:pt x="944" y="1504"/>
                  </a:lnTo>
                  <a:lnTo>
                    <a:pt x="943" y="1506"/>
                  </a:lnTo>
                  <a:lnTo>
                    <a:pt x="940" y="1506"/>
                  </a:lnTo>
                  <a:lnTo>
                    <a:pt x="937" y="1507"/>
                  </a:lnTo>
                  <a:lnTo>
                    <a:pt x="936" y="1508"/>
                  </a:lnTo>
                  <a:lnTo>
                    <a:pt x="934" y="1508"/>
                  </a:lnTo>
                  <a:lnTo>
                    <a:pt x="932" y="1509"/>
                  </a:lnTo>
                  <a:lnTo>
                    <a:pt x="930" y="1509"/>
                  </a:lnTo>
                  <a:lnTo>
                    <a:pt x="929" y="1511"/>
                  </a:lnTo>
                  <a:lnTo>
                    <a:pt x="926" y="1511"/>
                  </a:lnTo>
                  <a:lnTo>
                    <a:pt x="924" y="1512"/>
                  </a:lnTo>
                  <a:lnTo>
                    <a:pt x="923" y="1512"/>
                  </a:lnTo>
                  <a:lnTo>
                    <a:pt x="922" y="1513"/>
                  </a:lnTo>
                  <a:lnTo>
                    <a:pt x="919" y="1515"/>
                  </a:lnTo>
                  <a:lnTo>
                    <a:pt x="917" y="1515"/>
                  </a:lnTo>
                  <a:lnTo>
                    <a:pt x="916" y="1516"/>
                  </a:lnTo>
                  <a:lnTo>
                    <a:pt x="915" y="1516"/>
                  </a:lnTo>
                  <a:lnTo>
                    <a:pt x="912" y="1517"/>
                  </a:lnTo>
                  <a:lnTo>
                    <a:pt x="910" y="1517"/>
                  </a:lnTo>
                  <a:lnTo>
                    <a:pt x="909" y="1519"/>
                  </a:lnTo>
                  <a:lnTo>
                    <a:pt x="908" y="1520"/>
                  </a:lnTo>
                  <a:lnTo>
                    <a:pt x="905" y="1521"/>
                  </a:lnTo>
                  <a:lnTo>
                    <a:pt x="905" y="1521"/>
                  </a:lnTo>
                  <a:lnTo>
                    <a:pt x="902" y="1524"/>
                  </a:lnTo>
                  <a:lnTo>
                    <a:pt x="902" y="1524"/>
                  </a:lnTo>
                  <a:lnTo>
                    <a:pt x="900" y="1525"/>
                  </a:lnTo>
                  <a:lnTo>
                    <a:pt x="899" y="1527"/>
                  </a:lnTo>
                  <a:lnTo>
                    <a:pt x="899" y="1529"/>
                  </a:lnTo>
                  <a:lnTo>
                    <a:pt x="898" y="1530"/>
                  </a:lnTo>
                  <a:lnTo>
                    <a:pt x="895" y="1530"/>
                  </a:lnTo>
                  <a:lnTo>
                    <a:pt x="893" y="1532"/>
                  </a:lnTo>
                  <a:lnTo>
                    <a:pt x="889" y="1533"/>
                  </a:lnTo>
                  <a:lnTo>
                    <a:pt x="885" y="1533"/>
                  </a:lnTo>
                  <a:lnTo>
                    <a:pt x="882" y="1533"/>
                  </a:lnTo>
                  <a:lnTo>
                    <a:pt x="879" y="1534"/>
                  </a:lnTo>
                  <a:lnTo>
                    <a:pt x="872" y="1534"/>
                  </a:lnTo>
                  <a:lnTo>
                    <a:pt x="868" y="1533"/>
                  </a:lnTo>
                  <a:lnTo>
                    <a:pt x="864" y="1533"/>
                  </a:lnTo>
                  <a:lnTo>
                    <a:pt x="861" y="1532"/>
                  </a:lnTo>
                  <a:lnTo>
                    <a:pt x="859" y="1530"/>
                  </a:lnTo>
                  <a:lnTo>
                    <a:pt x="855" y="1530"/>
                  </a:lnTo>
                  <a:lnTo>
                    <a:pt x="852" y="1530"/>
                  </a:lnTo>
                  <a:lnTo>
                    <a:pt x="850" y="1530"/>
                  </a:lnTo>
                  <a:lnTo>
                    <a:pt x="848" y="1530"/>
                  </a:lnTo>
                  <a:lnTo>
                    <a:pt x="847" y="1530"/>
                  </a:lnTo>
                  <a:lnTo>
                    <a:pt x="844" y="1530"/>
                  </a:lnTo>
                  <a:lnTo>
                    <a:pt x="842" y="1530"/>
                  </a:lnTo>
                  <a:lnTo>
                    <a:pt x="840" y="1530"/>
                  </a:lnTo>
                  <a:lnTo>
                    <a:pt x="838" y="1530"/>
                  </a:lnTo>
                  <a:lnTo>
                    <a:pt x="835" y="1530"/>
                  </a:lnTo>
                  <a:lnTo>
                    <a:pt x="834" y="1530"/>
                  </a:lnTo>
                  <a:lnTo>
                    <a:pt x="831" y="1530"/>
                  </a:lnTo>
                  <a:lnTo>
                    <a:pt x="830" y="1530"/>
                  </a:lnTo>
                  <a:lnTo>
                    <a:pt x="827" y="1530"/>
                  </a:lnTo>
                  <a:lnTo>
                    <a:pt x="826" y="1530"/>
                  </a:lnTo>
                  <a:lnTo>
                    <a:pt x="823" y="1530"/>
                  </a:lnTo>
                  <a:lnTo>
                    <a:pt x="821" y="1530"/>
                  </a:lnTo>
                  <a:lnTo>
                    <a:pt x="820" y="1532"/>
                  </a:lnTo>
                  <a:lnTo>
                    <a:pt x="818" y="1533"/>
                  </a:lnTo>
                  <a:lnTo>
                    <a:pt x="816" y="1534"/>
                  </a:lnTo>
                  <a:lnTo>
                    <a:pt x="814" y="1534"/>
                  </a:lnTo>
                  <a:lnTo>
                    <a:pt x="813" y="1536"/>
                  </a:lnTo>
                  <a:lnTo>
                    <a:pt x="811" y="1537"/>
                  </a:lnTo>
                  <a:lnTo>
                    <a:pt x="809" y="1538"/>
                  </a:lnTo>
                  <a:lnTo>
                    <a:pt x="807" y="1538"/>
                  </a:lnTo>
                  <a:lnTo>
                    <a:pt x="806" y="1540"/>
                  </a:lnTo>
                  <a:lnTo>
                    <a:pt x="803" y="1541"/>
                  </a:lnTo>
                  <a:lnTo>
                    <a:pt x="801" y="1541"/>
                  </a:lnTo>
                  <a:lnTo>
                    <a:pt x="799" y="1542"/>
                  </a:lnTo>
                  <a:lnTo>
                    <a:pt x="797" y="1544"/>
                  </a:lnTo>
                  <a:lnTo>
                    <a:pt x="796" y="1544"/>
                  </a:lnTo>
                  <a:lnTo>
                    <a:pt x="793" y="1545"/>
                  </a:lnTo>
                  <a:lnTo>
                    <a:pt x="792" y="1545"/>
                  </a:lnTo>
                  <a:lnTo>
                    <a:pt x="792" y="1546"/>
                  </a:lnTo>
                  <a:lnTo>
                    <a:pt x="790" y="1549"/>
                  </a:lnTo>
                  <a:lnTo>
                    <a:pt x="790" y="1550"/>
                  </a:lnTo>
                  <a:lnTo>
                    <a:pt x="787" y="1551"/>
                  </a:lnTo>
                  <a:lnTo>
                    <a:pt x="786" y="1551"/>
                  </a:lnTo>
                  <a:lnTo>
                    <a:pt x="783" y="1551"/>
                  </a:lnTo>
                  <a:lnTo>
                    <a:pt x="780" y="1553"/>
                  </a:lnTo>
                  <a:lnTo>
                    <a:pt x="779" y="1553"/>
                  </a:lnTo>
                  <a:lnTo>
                    <a:pt x="779" y="1550"/>
                  </a:lnTo>
                  <a:lnTo>
                    <a:pt x="779" y="1547"/>
                  </a:lnTo>
                  <a:lnTo>
                    <a:pt x="775" y="1546"/>
                  </a:lnTo>
                  <a:lnTo>
                    <a:pt x="773" y="1546"/>
                  </a:lnTo>
                  <a:lnTo>
                    <a:pt x="770" y="1545"/>
                  </a:lnTo>
                  <a:lnTo>
                    <a:pt x="768" y="1544"/>
                  </a:lnTo>
                  <a:lnTo>
                    <a:pt x="762" y="1542"/>
                  </a:lnTo>
                  <a:lnTo>
                    <a:pt x="760" y="1541"/>
                  </a:lnTo>
                  <a:lnTo>
                    <a:pt x="759" y="1541"/>
                  </a:lnTo>
                  <a:lnTo>
                    <a:pt x="755" y="1540"/>
                  </a:lnTo>
                  <a:lnTo>
                    <a:pt x="752" y="1540"/>
                  </a:lnTo>
                  <a:lnTo>
                    <a:pt x="748" y="1540"/>
                  </a:lnTo>
                  <a:lnTo>
                    <a:pt x="746" y="1540"/>
                  </a:lnTo>
                  <a:lnTo>
                    <a:pt x="744" y="1541"/>
                  </a:lnTo>
                  <a:lnTo>
                    <a:pt x="741" y="1541"/>
                  </a:lnTo>
                  <a:lnTo>
                    <a:pt x="738" y="1541"/>
                  </a:lnTo>
                  <a:lnTo>
                    <a:pt x="736" y="1541"/>
                  </a:lnTo>
                  <a:lnTo>
                    <a:pt x="732" y="1538"/>
                  </a:lnTo>
                  <a:lnTo>
                    <a:pt x="731" y="1537"/>
                  </a:lnTo>
                  <a:lnTo>
                    <a:pt x="729" y="1537"/>
                  </a:lnTo>
                  <a:lnTo>
                    <a:pt x="727" y="1534"/>
                  </a:lnTo>
                  <a:lnTo>
                    <a:pt x="722" y="1533"/>
                  </a:lnTo>
                  <a:lnTo>
                    <a:pt x="719" y="1530"/>
                  </a:lnTo>
                  <a:lnTo>
                    <a:pt x="717" y="1529"/>
                  </a:lnTo>
                  <a:lnTo>
                    <a:pt x="712" y="1527"/>
                  </a:lnTo>
                  <a:lnTo>
                    <a:pt x="710" y="1525"/>
                  </a:lnTo>
                  <a:lnTo>
                    <a:pt x="705" y="1524"/>
                  </a:lnTo>
                  <a:lnTo>
                    <a:pt x="701" y="1523"/>
                  </a:lnTo>
                  <a:lnTo>
                    <a:pt x="697" y="1521"/>
                  </a:lnTo>
                  <a:lnTo>
                    <a:pt x="691" y="1521"/>
                  </a:lnTo>
                  <a:lnTo>
                    <a:pt x="690" y="1521"/>
                  </a:lnTo>
                  <a:lnTo>
                    <a:pt x="687" y="1521"/>
                  </a:lnTo>
                  <a:lnTo>
                    <a:pt x="686" y="1521"/>
                  </a:lnTo>
                  <a:lnTo>
                    <a:pt x="683" y="1521"/>
                  </a:lnTo>
                  <a:lnTo>
                    <a:pt x="680" y="1521"/>
                  </a:lnTo>
                  <a:lnTo>
                    <a:pt x="674" y="1521"/>
                  </a:lnTo>
                  <a:lnTo>
                    <a:pt x="671" y="1521"/>
                  </a:lnTo>
                  <a:lnTo>
                    <a:pt x="670" y="1521"/>
                  </a:lnTo>
                  <a:lnTo>
                    <a:pt x="666" y="1521"/>
                  </a:lnTo>
                  <a:lnTo>
                    <a:pt x="662" y="1520"/>
                  </a:lnTo>
                  <a:lnTo>
                    <a:pt x="659" y="1520"/>
                  </a:lnTo>
                  <a:lnTo>
                    <a:pt x="657" y="1519"/>
                  </a:lnTo>
                  <a:lnTo>
                    <a:pt x="654" y="1519"/>
                  </a:lnTo>
                  <a:lnTo>
                    <a:pt x="653" y="1519"/>
                  </a:lnTo>
                  <a:lnTo>
                    <a:pt x="649" y="1519"/>
                  </a:lnTo>
                  <a:lnTo>
                    <a:pt x="643" y="1517"/>
                  </a:lnTo>
                  <a:lnTo>
                    <a:pt x="642" y="1517"/>
                  </a:lnTo>
                  <a:lnTo>
                    <a:pt x="639" y="1517"/>
                  </a:lnTo>
                  <a:lnTo>
                    <a:pt x="637" y="1517"/>
                  </a:lnTo>
                  <a:lnTo>
                    <a:pt x="635" y="1517"/>
                  </a:lnTo>
                  <a:lnTo>
                    <a:pt x="633" y="1517"/>
                  </a:lnTo>
                  <a:lnTo>
                    <a:pt x="630" y="1516"/>
                  </a:lnTo>
                  <a:lnTo>
                    <a:pt x="629" y="1516"/>
                  </a:lnTo>
                  <a:lnTo>
                    <a:pt x="626" y="1516"/>
                  </a:lnTo>
                  <a:lnTo>
                    <a:pt x="622" y="1516"/>
                  </a:lnTo>
                  <a:lnTo>
                    <a:pt x="613" y="1516"/>
                  </a:lnTo>
                  <a:lnTo>
                    <a:pt x="609" y="1516"/>
                  </a:lnTo>
                  <a:lnTo>
                    <a:pt x="609" y="1519"/>
                  </a:lnTo>
                  <a:lnTo>
                    <a:pt x="609" y="1521"/>
                  </a:lnTo>
                  <a:lnTo>
                    <a:pt x="608" y="1523"/>
                  </a:lnTo>
                  <a:lnTo>
                    <a:pt x="608" y="1525"/>
                  </a:lnTo>
                  <a:lnTo>
                    <a:pt x="608" y="1527"/>
                  </a:lnTo>
                  <a:lnTo>
                    <a:pt x="608" y="1528"/>
                  </a:lnTo>
                  <a:lnTo>
                    <a:pt x="608" y="1530"/>
                  </a:lnTo>
                  <a:lnTo>
                    <a:pt x="608" y="1532"/>
                  </a:lnTo>
                  <a:lnTo>
                    <a:pt x="608" y="1533"/>
                  </a:lnTo>
                  <a:lnTo>
                    <a:pt x="608" y="1536"/>
                  </a:lnTo>
                  <a:lnTo>
                    <a:pt x="608" y="1537"/>
                  </a:lnTo>
                  <a:lnTo>
                    <a:pt x="606" y="1540"/>
                  </a:lnTo>
                  <a:lnTo>
                    <a:pt x="606" y="1541"/>
                  </a:lnTo>
                  <a:lnTo>
                    <a:pt x="606" y="1544"/>
                  </a:lnTo>
                  <a:lnTo>
                    <a:pt x="606" y="1545"/>
                  </a:lnTo>
                  <a:lnTo>
                    <a:pt x="606" y="1546"/>
                  </a:lnTo>
                  <a:lnTo>
                    <a:pt x="606" y="1547"/>
                  </a:lnTo>
                  <a:lnTo>
                    <a:pt x="606" y="1550"/>
                  </a:lnTo>
                  <a:lnTo>
                    <a:pt x="606" y="1551"/>
                  </a:lnTo>
                  <a:lnTo>
                    <a:pt x="606" y="1553"/>
                  </a:lnTo>
                  <a:lnTo>
                    <a:pt x="606" y="1555"/>
                  </a:lnTo>
                  <a:lnTo>
                    <a:pt x="606" y="1557"/>
                  </a:lnTo>
                  <a:lnTo>
                    <a:pt x="609" y="1559"/>
                  </a:lnTo>
                  <a:lnTo>
                    <a:pt x="609" y="1561"/>
                  </a:lnTo>
                  <a:lnTo>
                    <a:pt x="608" y="1563"/>
                  </a:lnTo>
                  <a:lnTo>
                    <a:pt x="608" y="1567"/>
                  </a:lnTo>
                  <a:lnTo>
                    <a:pt x="608" y="1571"/>
                  </a:lnTo>
                  <a:lnTo>
                    <a:pt x="606" y="1575"/>
                  </a:lnTo>
                  <a:lnTo>
                    <a:pt x="605" y="1578"/>
                  </a:lnTo>
                  <a:lnTo>
                    <a:pt x="605" y="1580"/>
                  </a:lnTo>
                  <a:lnTo>
                    <a:pt x="604" y="1582"/>
                  </a:lnTo>
                  <a:lnTo>
                    <a:pt x="602" y="1584"/>
                  </a:lnTo>
                  <a:lnTo>
                    <a:pt x="599" y="1589"/>
                  </a:lnTo>
                  <a:lnTo>
                    <a:pt x="598" y="1593"/>
                  </a:lnTo>
                  <a:lnTo>
                    <a:pt x="596" y="1595"/>
                  </a:lnTo>
                  <a:lnTo>
                    <a:pt x="596" y="1596"/>
                  </a:lnTo>
                  <a:lnTo>
                    <a:pt x="595" y="1599"/>
                  </a:lnTo>
                  <a:lnTo>
                    <a:pt x="594" y="1600"/>
                  </a:lnTo>
                  <a:lnTo>
                    <a:pt x="594" y="1601"/>
                  </a:lnTo>
                  <a:lnTo>
                    <a:pt x="592" y="1604"/>
                  </a:lnTo>
                  <a:lnTo>
                    <a:pt x="592" y="1605"/>
                  </a:lnTo>
                  <a:lnTo>
                    <a:pt x="591" y="1606"/>
                  </a:lnTo>
                  <a:lnTo>
                    <a:pt x="589" y="1609"/>
                  </a:lnTo>
                  <a:lnTo>
                    <a:pt x="589" y="1610"/>
                  </a:lnTo>
                  <a:lnTo>
                    <a:pt x="588" y="1614"/>
                  </a:lnTo>
                  <a:lnTo>
                    <a:pt x="585" y="1617"/>
                  </a:lnTo>
                  <a:lnTo>
                    <a:pt x="584" y="1622"/>
                  </a:lnTo>
                  <a:lnTo>
                    <a:pt x="584" y="1623"/>
                  </a:lnTo>
                  <a:lnTo>
                    <a:pt x="582" y="1625"/>
                  </a:lnTo>
                  <a:lnTo>
                    <a:pt x="581" y="1626"/>
                  </a:lnTo>
                  <a:lnTo>
                    <a:pt x="580" y="1627"/>
                  </a:lnTo>
                  <a:lnTo>
                    <a:pt x="578" y="1629"/>
                  </a:lnTo>
                  <a:lnTo>
                    <a:pt x="575" y="1630"/>
                  </a:lnTo>
                  <a:lnTo>
                    <a:pt x="574" y="1631"/>
                  </a:lnTo>
                  <a:lnTo>
                    <a:pt x="574" y="1634"/>
                  </a:lnTo>
                  <a:lnTo>
                    <a:pt x="571" y="1637"/>
                  </a:lnTo>
                  <a:lnTo>
                    <a:pt x="570" y="1638"/>
                  </a:lnTo>
                  <a:lnTo>
                    <a:pt x="567" y="1637"/>
                  </a:lnTo>
                  <a:lnTo>
                    <a:pt x="564" y="1637"/>
                  </a:lnTo>
                  <a:lnTo>
                    <a:pt x="563" y="1637"/>
                  </a:lnTo>
                  <a:lnTo>
                    <a:pt x="561" y="1638"/>
                  </a:lnTo>
                  <a:lnTo>
                    <a:pt x="558" y="1638"/>
                  </a:lnTo>
                  <a:lnTo>
                    <a:pt x="557" y="1639"/>
                  </a:lnTo>
                  <a:lnTo>
                    <a:pt x="555" y="1639"/>
                  </a:lnTo>
                  <a:lnTo>
                    <a:pt x="553" y="1640"/>
                  </a:lnTo>
                  <a:lnTo>
                    <a:pt x="551" y="1640"/>
                  </a:lnTo>
                  <a:lnTo>
                    <a:pt x="550" y="1642"/>
                  </a:lnTo>
                  <a:lnTo>
                    <a:pt x="547" y="1642"/>
                  </a:lnTo>
                  <a:lnTo>
                    <a:pt x="546" y="1642"/>
                  </a:lnTo>
                  <a:lnTo>
                    <a:pt x="543" y="1643"/>
                  </a:lnTo>
                  <a:lnTo>
                    <a:pt x="540" y="1643"/>
                  </a:lnTo>
                  <a:lnTo>
                    <a:pt x="539" y="1643"/>
                  </a:lnTo>
                  <a:lnTo>
                    <a:pt x="536" y="1644"/>
                  </a:lnTo>
                  <a:lnTo>
                    <a:pt x="534" y="1644"/>
                  </a:lnTo>
                  <a:lnTo>
                    <a:pt x="531" y="1644"/>
                  </a:lnTo>
                  <a:lnTo>
                    <a:pt x="529" y="1644"/>
                  </a:lnTo>
                  <a:lnTo>
                    <a:pt x="527" y="1644"/>
                  </a:lnTo>
                  <a:lnTo>
                    <a:pt x="524" y="1644"/>
                  </a:lnTo>
                  <a:lnTo>
                    <a:pt x="523" y="1644"/>
                  </a:lnTo>
                  <a:lnTo>
                    <a:pt x="522" y="1644"/>
                  </a:lnTo>
                  <a:lnTo>
                    <a:pt x="519" y="1644"/>
                  </a:lnTo>
                  <a:lnTo>
                    <a:pt x="517" y="1644"/>
                  </a:lnTo>
                  <a:lnTo>
                    <a:pt x="514" y="1643"/>
                  </a:lnTo>
                  <a:lnTo>
                    <a:pt x="513" y="1643"/>
                  </a:lnTo>
                  <a:lnTo>
                    <a:pt x="510" y="1643"/>
                  </a:lnTo>
                  <a:lnTo>
                    <a:pt x="509" y="1644"/>
                  </a:lnTo>
                  <a:lnTo>
                    <a:pt x="507" y="1644"/>
                  </a:lnTo>
                  <a:lnTo>
                    <a:pt x="505" y="1646"/>
                  </a:lnTo>
                  <a:lnTo>
                    <a:pt x="503" y="1646"/>
                  </a:lnTo>
                  <a:lnTo>
                    <a:pt x="502" y="1646"/>
                  </a:lnTo>
                  <a:lnTo>
                    <a:pt x="499" y="1646"/>
                  </a:lnTo>
                  <a:lnTo>
                    <a:pt x="498" y="1646"/>
                  </a:lnTo>
                  <a:lnTo>
                    <a:pt x="495" y="1646"/>
                  </a:lnTo>
                  <a:lnTo>
                    <a:pt x="493" y="1646"/>
                  </a:lnTo>
                  <a:lnTo>
                    <a:pt x="490" y="1644"/>
                  </a:lnTo>
                  <a:lnTo>
                    <a:pt x="489" y="1644"/>
                  </a:lnTo>
                  <a:lnTo>
                    <a:pt x="488" y="1644"/>
                  </a:lnTo>
                  <a:lnTo>
                    <a:pt x="485" y="1643"/>
                  </a:lnTo>
                  <a:lnTo>
                    <a:pt x="483" y="1642"/>
                  </a:lnTo>
                  <a:lnTo>
                    <a:pt x="482" y="1640"/>
                  </a:lnTo>
                  <a:lnTo>
                    <a:pt x="481" y="1639"/>
                  </a:lnTo>
                  <a:lnTo>
                    <a:pt x="479" y="1638"/>
                  </a:lnTo>
                  <a:lnTo>
                    <a:pt x="478" y="1637"/>
                  </a:lnTo>
                  <a:lnTo>
                    <a:pt x="476" y="1634"/>
                  </a:lnTo>
                  <a:lnTo>
                    <a:pt x="476" y="1633"/>
                  </a:lnTo>
                  <a:lnTo>
                    <a:pt x="475" y="1631"/>
                  </a:lnTo>
                  <a:lnTo>
                    <a:pt x="473" y="1630"/>
                  </a:lnTo>
                  <a:lnTo>
                    <a:pt x="471" y="1629"/>
                  </a:lnTo>
                  <a:lnTo>
                    <a:pt x="469" y="1627"/>
                  </a:lnTo>
                  <a:lnTo>
                    <a:pt x="468" y="1626"/>
                  </a:lnTo>
                  <a:lnTo>
                    <a:pt x="468" y="1625"/>
                  </a:lnTo>
                  <a:lnTo>
                    <a:pt x="466" y="1622"/>
                  </a:lnTo>
                  <a:lnTo>
                    <a:pt x="465" y="1621"/>
                  </a:lnTo>
                  <a:lnTo>
                    <a:pt x="464" y="1620"/>
                  </a:lnTo>
                  <a:lnTo>
                    <a:pt x="464" y="1618"/>
                  </a:lnTo>
                  <a:lnTo>
                    <a:pt x="462" y="1616"/>
                  </a:lnTo>
                  <a:lnTo>
                    <a:pt x="461" y="1614"/>
                  </a:lnTo>
                  <a:lnTo>
                    <a:pt x="459" y="1613"/>
                  </a:lnTo>
                  <a:lnTo>
                    <a:pt x="459" y="1612"/>
                  </a:lnTo>
                  <a:lnTo>
                    <a:pt x="458" y="1610"/>
                  </a:lnTo>
                  <a:lnTo>
                    <a:pt x="457" y="1609"/>
                  </a:lnTo>
                  <a:lnTo>
                    <a:pt x="455" y="1608"/>
                  </a:lnTo>
                  <a:lnTo>
                    <a:pt x="455" y="1605"/>
                  </a:lnTo>
                  <a:lnTo>
                    <a:pt x="454" y="1604"/>
                  </a:lnTo>
                  <a:lnTo>
                    <a:pt x="452" y="1602"/>
                  </a:lnTo>
                  <a:lnTo>
                    <a:pt x="451" y="1601"/>
                  </a:lnTo>
                  <a:lnTo>
                    <a:pt x="451" y="1600"/>
                  </a:lnTo>
                  <a:lnTo>
                    <a:pt x="449" y="1597"/>
                  </a:lnTo>
                  <a:lnTo>
                    <a:pt x="448" y="1596"/>
                  </a:lnTo>
                  <a:lnTo>
                    <a:pt x="447" y="1595"/>
                  </a:lnTo>
                  <a:lnTo>
                    <a:pt x="447" y="1593"/>
                  </a:lnTo>
                  <a:lnTo>
                    <a:pt x="445" y="1592"/>
                  </a:lnTo>
                  <a:lnTo>
                    <a:pt x="444" y="1591"/>
                  </a:lnTo>
                  <a:lnTo>
                    <a:pt x="442" y="1589"/>
                  </a:lnTo>
                  <a:lnTo>
                    <a:pt x="442" y="1587"/>
                  </a:lnTo>
                  <a:lnTo>
                    <a:pt x="441" y="1585"/>
                  </a:lnTo>
                  <a:lnTo>
                    <a:pt x="440" y="1584"/>
                  </a:lnTo>
                  <a:lnTo>
                    <a:pt x="438" y="1583"/>
                  </a:lnTo>
                  <a:lnTo>
                    <a:pt x="438" y="1582"/>
                  </a:lnTo>
                  <a:lnTo>
                    <a:pt x="437" y="1580"/>
                  </a:lnTo>
                  <a:lnTo>
                    <a:pt x="435" y="1579"/>
                  </a:lnTo>
                  <a:lnTo>
                    <a:pt x="434" y="1578"/>
                  </a:lnTo>
                  <a:lnTo>
                    <a:pt x="434" y="1576"/>
                  </a:lnTo>
                  <a:lnTo>
                    <a:pt x="432" y="1575"/>
                  </a:lnTo>
                  <a:lnTo>
                    <a:pt x="431" y="1574"/>
                  </a:lnTo>
                  <a:lnTo>
                    <a:pt x="430" y="1571"/>
                  </a:lnTo>
                  <a:lnTo>
                    <a:pt x="430" y="1568"/>
                  </a:lnTo>
                  <a:lnTo>
                    <a:pt x="425" y="1568"/>
                  </a:lnTo>
                  <a:lnTo>
                    <a:pt x="423" y="1567"/>
                  </a:lnTo>
                  <a:lnTo>
                    <a:pt x="420" y="1566"/>
                  </a:lnTo>
                  <a:lnTo>
                    <a:pt x="418" y="1564"/>
                  </a:lnTo>
                  <a:lnTo>
                    <a:pt x="417" y="1563"/>
                  </a:lnTo>
                  <a:lnTo>
                    <a:pt x="414" y="1563"/>
                  </a:lnTo>
                  <a:lnTo>
                    <a:pt x="413" y="1562"/>
                  </a:lnTo>
                  <a:lnTo>
                    <a:pt x="411" y="1561"/>
                  </a:lnTo>
                  <a:lnTo>
                    <a:pt x="410" y="1561"/>
                  </a:lnTo>
                  <a:lnTo>
                    <a:pt x="407" y="1559"/>
                  </a:lnTo>
                  <a:lnTo>
                    <a:pt x="406" y="1559"/>
                  </a:lnTo>
                  <a:lnTo>
                    <a:pt x="403" y="1558"/>
                  </a:lnTo>
                  <a:lnTo>
                    <a:pt x="401" y="1557"/>
                  </a:lnTo>
                  <a:lnTo>
                    <a:pt x="399" y="1557"/>
                  </a:lnTo>
                  <a:lnTo>
                    <a:pt x="397" y="1557"/>
                  </a:lnTo>
                  <a:lnTo>
                    <a:pt x="394" y="1557"/>
                  </a:lnTo>
                  <a:lnTo>
                    <a:pt x="393" y="1557"/>
                  </a:lnTo>
                  <a:lnTo>
                    <a:pt x="390" y="1557"/>
                  </a:lnTo>
                  <a:lnTo>
                    <a:pt x="389" y="1557"/>
                  </a:lnTo>
                  <a:lnTo>
                    <a:pt x="387" y="1555"/>
                  </a:lnTo>
                  <a:lnTo>
                    <a:pt x="386" y="1554"/>
                  </a:lnTo>
                  <a:lnTo>
                    <a:pt x="384" y="1553"/>
                  </a:lnTo>
                  <a:lnTo>
                    <a:pt x="383" y="1551"/>
                  </a:lnTo>
                  <a:lnTo>
                    <a:pt x="383" y="1549"/>
                  </a:lnTo>
                  <a:lnTo>
                    <a:pt x="382" y="1547"/>
                  </a:lnTo>
                  <a:lnTo>
                    <a:pt x="380" y="1546"/>
                  </a:lnTo>
                  <a:lnTo>
                    <a:pt x="379" y="1545"/>
                  </a:lnTo>
                  <a:lnTo>
                    <a:pt x="379" y="1544"/>
                  </a:lnTo>
                  <a:lnTo>
                    <a:pt x="376" y="1541"/>
                  </a:lnTo>
                  <a:lnTo>
                    <a:pt x="373" y="1541"/>
                  </a:lnTo>
                  <a:lnTo>
                    <a:pt x="369" y="1545"/>
                  </a:lnTo>
                  <a:lnTo>
                    <a:pt x="366" y="1542"/>
                  </a:lnTo>
                  <a:lnTo>
                    <a:pt x="363" y="1542"/>
                  </a:lnTo>
                  <a:lnTo>
                    <a:pt x="360" y="1542"/>
                  </a:lnTo>
                  <a:lnTo>
                    <a:pt x="359" y="1544"/>
                  </a:lnTo>
                  <a:lnTo>
                    <a:pt x="358" y="1545"/>
                  </a:lnTo>
                  <a:lnTo>
                    <a:pt x="356" y="1546"/>
                  </a:lnTo>
                  <a:lnTo>
                    <a:pt x="356" y="1547"/>
                  </a:lnTo>
                  <a:lnTo>
                    <a:pt x="355" y="1549"/>
                  </a:lnTo>
                  <a:lnTo>
                    <a:pt x="353" y="1550"/>
                  </a:lnTo>
                  <a:lnTo>
                    <a:pt x="352" y="1551"/>
                  </a:lnTo>
                  <a:lnTo>
                    <a:pt x="349" y="1550"/>
                  </a:lnTo>
                  <a:lnTo>
                    <a:pt x="348" y="1549"/>
                  </a:lnTo>
                  <a:lnTo>
                    <a:pt x="346" y="1549"/>
                  </a:lnTo>
                  <a:lnTo>
                    <a:pt x="345" y="1547"/>
                  </a:lnTo>
                  <a:lnTo>
                    <a:pt x="343" y="1546"/>
                  </a:lnTo>
                  <a:lnTo>
                    <a:pt x="342" y="1545"/>
                  </a:lnTo>
                  <a:lnTo>
                    <a:pt x="339" y="1545"/>
                  </a:lnTo>
                  <a:lnTo>
                    <a:pt x="338" y="1544"/>
                  </a:lnTo>
                  <a:lnTo>
                    <a:pt x="336" y="1542"/>
                  </a:lnTo>
                  <a:lnTo>
                    <a:pt x="334" y="1541"/>
                  </a:lnTo>
                  <a:lnTo>
                    <a:pt x="331" y="1544"/>
                  </a:lnTo>
                  <a:lnTo>
                    <a:pt x="329" y="1545"/>
                  </a:lnTo>
                  <a:lnTo>
                    <a:pt x="328" y="1546"/>
                  </a:lnTo>
                  <a:lnTo>
                    <a:pt x="325" y="1549"/>
                  </a:lnTo>
                  <a:lnTo>
                    <a:pt x="322" y="1551"/>
                  </a:lnTo>
                  <a:lnTo>
                    <a:pt x="318" y="1547"/>
                  </a:lnTo>
                  <a:lnTo>
                    <a:pt x="317" y="1546"/>
                  </a:lnTo>
                  <a:lnTo>
                    <a:pt x="315" y="1545"/>
                  </a:lnTo>
                  <a:lnTo>
                    <a:pt x="312" y="1544"/>
                  </a:lnTo>
                  <a:lnTo>
                    <a:pt x="312" y="1544"/>
                  </a:lnTo>
                  <a:lnTo>
                    <a:pt x="309" y="1542"/>
                  </a:lnTo>
                  <a:lnTo>
                    <a:pt x="308" y="1541"/>
                  </a:lnTo>
                  <a:lnTo>
                    <a:pt x="307" y="1540"/>
                  </a:lnTo>
                  <a:lnTo>
                    <a:pt x="305" y="1538"/>
                  </a:lnTo>
                  <a:lnTo>
                    <a:pt x="304" y="1534"/>
                  </a:lnTo>
                  <a:lnTo>
                    <a:pt x="300" y="1532"/>
                  </a:lnTo>
                  <a:lnTo>
                    <a:pt x="298" y="1530"/>
                  </a:lnTo>
                  <a:lnTo>
                    <a:pt x="297" y="1529"/>
                  </a:lnTo>
                  <a:lnTo>
                    <a:pt x="298" y="1528"/>
                  </a:lnTo>
                  <a:lnTo>
                    <a:pt x="300" y="1527"/>
                  </a:lnTo>
                  <a:lnTo>
                    <a:pt x="300" y="1524"/>
                  </a:lnTo>
                  <a:lnTo>
                    <a:pt x="301" y="1523"/>
                  </a:lnTo>
                  <a:lnTo>
                    <a:pt x="302" y="1521"/>
                  </a:lnTo>
                  <a:lnTo>
                    <a:pt x="304" y="1519"/>
                  </a:lnTo>
                  <a:lnTo>
                    <a:pt x="304" y="1517"/>
                  </a:lnTo>
                  <a:lnTo>
                    <a:pt x="305" y="1516"/>
                  </a:lnTo>
                  <a:lnTo>
                    <a:pt x="307" y="1515"/>
                  </a:lnTo>
                  <a:lnTo>
                    <a:pt x="307" y="1513"/>
                  </a:lnTo>
                  <a:lnTo>
                    <a:pt x="308" y="1511"/>
                  </a:lnTo>
                  <a:lnTo>
                    <a:pt x="309" y="1509"/>
                  </a:lnTo>
                  <a:lnTo>
                    <a:pt x="308" y="1508"/>
                  </a:lnTo>
                  <a:lnTo>
                    <a:pt x="307" y="1506"/>
                  </a:lnTo>
                  <a:lnTo>
                    <a:pt x="305" y="1504"/>
                  </a:lnTo>
                  <a:lnTo>
                    <a:pt x="304" y="1503"/>
                  </a:lnTo>
                  <a:lnTo>
                    <a:pt x="302" y="1502"/>
                  </a:lnTo>
                  <a:lnTo>
                    <a:pt x="301" y="1502"/>
                  </a:lnTo>
                  <a:lnTo>
                    <a:pt x="300" y="1499"/>
                  </a:lnTo>
                  <a:lnTo>
                    <a:pt x="298" y="1498"/>
                  </a:lnTo>
                  <a:lnTo>
                    <a:pt x="297" y="1498"/>
                  </a:lnTo>
                  <a:lnTo>
                    <a:pt x="295" y="1496"/>
                  </a:lnTo>
                  <a:lnTo>
                    <a:pt x="294" y="1495"/>
                  </a:lnTo>
                  <a:lnTo>
                    <a:pt x="293" y="1494"/>
                  </a:lnTo>
                  <a:lnTo>
                    <a:pt x="291" y="1492"/>
                  </a:lnTo>
                  <a:lnTo>
                    <a:pt x="290" y="1491"/>
                  </a:lnTo>
                  <a:lnTo>
                    <a:pt x="288" y="1492"/>
                  </a:lnTo>
                  <a:lnTo>
                    <a:pt x="285" y="1494"/>
                  </a:lnTo>
                  <a:lnTo>
                    <a:pt x="284" y="1495"/>
                  </a:lnTo>
                  <a:lnTo>
                    <a:pt x="284" y="1496"/>
                  </a:lnTo>
                  <a:lnTo>
                    <a:pt x="283" y="1498"/>
                  </a:lnTo>
                  <a:lnTo>
                    <a:pt x="281" y="1499"/>
                  </a:lnTo>
                  <a:lnTo>
                    <a:pt x="281" y="1500"/>
                  </a:lnTo>
                  <a:lnTo>
                    <a:pt x="277" y="1503"/>
                  </a:lnTo>
                  <a:lnTo>
                    <a:pt x="273" y="1504"/>
                  </a:lnTo>
                  <a:lnTo>
                    <a:pt x="268" y="1506"/>
                  </a:lnTo>
                  <a:lnTo>
                    <a:pt x="266" y="1508"/>
                  </a:lnTo>
                  <a:lnTo>
                    <a:pt x="263" y="1511"/>
                  </a:lnTo>
                  <a:lnTo>
                    <a:pt x="267" y="1515"/>
                  </a:lnTo>
                  <a:lnTo>
                    <a:pt x="267" y="1516"/>
                  </a:lnTo>
                  <a:lnTo>
                    <a:pt x="267" y="1519"/>
                  </a:lnTo>
                  <a:lnTo>
                    <a:pt x="267" y="1520"/>
                  </a:lnTo>
                  <a:lnTo>
                    <a:pt x="267" y="1521"/>
                  </a:lnTo>
                  <a:lnTo>
                    <a:pt x="267" y="1524"/>
                  </a:lnTo>
                  <a:lnTo>
                    <a:pt x="267" y="1525"/>
                  </a:lnTo>
                  <a:lnTo>
                    <a:pt x="267" y="1527"/>
                  </a:lnTo>
                  <a:lnTo>
                    <a:pt x="264" y="1528"/>
                  </a:lnTo>
                  <a:lnTo>
                    <a:pt x="261" y="1528"/>
                  </a:lnTo>
                  <a:lnTo>
                    <a:pt x="260" y="1529"/>
                  </a:lnTo>
                  <a:lnTo>
                    <a:pt x="259" y="1529"/>
                  </a:lnTo>
                  <a:lnTo>
                    <a:pt x="257" y="1530"/>
                  </a:lnTo>
                  <a:lnTo>
                    <a:pt x="254" y="1530"/>
                  </a:lnTo>
                  <a:lnTo>
                    <a:pt x="253" y="1532"/>
                  </a:lnTo>
                  <a:lnTo>
                    <a:pt x="252" y="1532"/>
                  </a:lnTo>
                  <a:lnTo>
                    <a:pt x="250" y="1532"/>
                  </a:lnTo>
                  <a:lnTo>
                    <a:pt x="247" y="1533"/>
                  </a:lnTo>
                  <a:lnTo>
                    <a:pt x="246" y="1533"/>
                  </a:lnTo>
                  <a:lnTo>
                    <a:pt x="243" y="1534"/>
                  </a:lnTo>
                  <a:lnTo>
                    <a:pt x="242" y="1534"/>
                  </a:lnTo>
                  <a:lnTo>
                    <a:pt x="239" y="1536"/>
                  </a:lnTo>
                  <a:lnTo>
                    <a:pt x="237" y="1536"/>
                  </a:lnTo>
                  <a:lnTo>
                    <a:pt x="236" y="1536"/>
                  </a:lnTo>
                  <a:lnTo>
                    <a:pt x="233" y="1536"/>
                  </a:lnTo>
                  <a:lnTo>
                    <a:pt x="233" y="1533"/>
                  </a:lnTo>
                  <a:lnTo>
                    <a:pt x="233" y="1532"/>
                  </a:lnTo>
                  <a:lnTo>
                    <a:pt x="232" y="1529"/>
                  </a:lnTo>
                  <a:lnTo>
                    <a:pt x="232" y="1528"/>
                  </a:lnTo>
                  <a:lnTo>
                    <a:pt x="230" y="1527"/>
                  </a:lnTo>
                  <a:lnTo>
                    <a:pt x="230" y="1525"/>
                  </a:lnTo>
                  <a:lnTo>
                    <a:pt x="229" y="1523"/>
                  </a:lnTo>
                  <a:lnTo>
                    <a:pt x="226" y="1521"/>
                  </a:lnTo>
                  <a:lnTo>
                    <a:pt x="225" y="1521"/>
                  </a:lnTo>
                  <a:lnTo>
                    <a:pt x="223" y="1523"/>
                  </a:lnTo>
                  <a:lnTo>
                    <a:pt x="219" y="1525"/>
                  </a:lnTo>
                  <a:lnTo>
                    <a:pt x="216" y="1528"/>
                  </a:lnTo>
                  <a:lnTo>
                    <a:pt x="213" y="1529"/>
                  </a:lnTo>
                  <a:lnTo>
                    <a:pt x="212" y="1530"/>
                  </a:lnTo>
                  <a:lnTo>
                    <a:pt x="211" y="1532"/>
                  </a:lnTo>
                  <a:lnTo>
                    <a:pt x="209" y="1533"/>
                  </a:lnTo>
                  <a:lnTo>
                    <a:pt x="208" y="1534"/>
                  </a:lnTo>
                  <a:lnTo>
                    <a:pt x="206" y="1536"/>
                  </a:lnTo>
                  <a:lnTo>
                    <a:pt x="203" y="1537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42" name="Rectangle 218"/>
            <p:cNvSpPr>
              <a:spLocks noChangeArrowheads="1"/>
            </p:cNvSpPr>
            <p:nvPr/>
          </p:nvSpPr>
          <p:spPr bwMode="auto">
            <a:xfrm>
              <a:off x="6656615" y="2888117"/>
              <a:ext cx="402615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włodawski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3" name="Freeform 219"/>
            <p:cNvSpPr>
              <a:spLocks/>
            </p:cNvSpPr>
            <p:nvPr/>
          </p:nvSpPr>
          <p:spPr bwMode="auto">
            <a:xfrm>
              <a:off x="4599215" y="2808742"/>
              <a:ext cx="774700" cy="628650"/>
            </a:xfrm>
            <a:custGeom>
              <a:avLst/>
              <a:gdLst/>
              <a:ahLst/>
              <a:cxnLst>
                <a:cxn ang="0">
                  <a:pos x="1390" y="1040"/>
                </a:cxn>
                <a:cxn ang="0">
                  <a:pos x="1421" y="1095"/>
                </a:cxn>
                <a:cxn ang="0">
                  <a:pos x="1328" y="1129"/>
                </a:cxn>
                <a:cxn ang="0">
                  <a:pos x="1220" y="1133"/>
                </a:cxn>
                <a:cxn ang="0">
                  <a:pos x="1118" y="1145"/>
                </a:cxn>
                <a:cxn ang="0">
                  <a:pos x="1052" y="1184"/>
                </a:cxn>
                <a:cxn ang="0">
                  <a:pos x="991" y="1138"/>
                </a:cxn>
                <a:cxn ang="0">
                  <a:pos x="881" y="1103"/>
                </a:cxn>
                <a:cxn ang="0">
                  <a:pos x="847" y="1062"/>
                </a:cxn>
                <a:cxn ang="0">
                  <a:pos x="755" y="1092"/>
                </a:cxn>
                <a:cxn ang="0">
                  <a:pos x="686" y="1056"/>
                </a:cxn>
                <a:cxn ang="0">
                  <a:pos x="575" y="1033"/>
                </a:cxn>
                <a:cxn ang="0">
                  <a:pos x="532" y="1101"/>
                </a:cxn>
                <a:cxn ang="0">
                  <a:pos x="484" y="1141"/>
                </a:cxn>
                <a:cxn ang="0">
                  <a:pos x="428" y="1080"/>
                </a:cxn>
                <a:cxn ang="0">
                  <a:pos x="380" y="1012"/>
                </a:cxn>
                <a:cxn ang="0">
                  <a:pos x="286" y="1084"/>
                </a:cxn>
                <a:cxn ang="0">
                  <a:pos x="194" y="1163"/>
                </a:cxn>
                <a:cxn ang="0">
                  <a:pos x="180" y="1079"/>
                </a:cxn>
                <a:cxn ang="0">
                  <a:pos x="110" y="1066"/>
                </a:cxn>
                <a:cxn ang="0">
                  <a:pos x="180" y="1025"/>
                </a:cxn>
                <a:cxn ang="0">
                  <a:pos x="197" y="942"/>
                </a:cxn>
                <a:cxn ang="0">
                  <a:pos x="199" y="885"/>
                </a:cxn>
                <a:cxn ang="0">
                  <a:pos x="239" y="829"/>
                </a:cxn>
                <a:cxn ang="0">
                  <a:pos x="182" y="767"/>
                </a:cxn>
                <a:cxn ang="0">
                  <a:pos x="88" y="744"/>
                </a:cxn>
                <a:cxn ang="0">
                  <a:pos x="10" y="712"/>
                </a:cxn>
                <a:cxn ang="0">
                  <a:pos x="37" y="652"/>
                </a:cxn>
                <a:cxn ang="0">
                  <a:pos x="106" y="594"/>
                </a:cxn>
                <a:cxn ang="0">
                  <a:pos x="189" y="626"/>
                </a:cxn>
                <a:cxn ang="0">
                  <a:pos x="229" y="564"/>
                </a:cxn>
                <a:cxn ang="0">
                  <a:pos x="260" y="483"/>
                </a:cxn>
                <a:cxn ang="0">
                  <a:pos x="226" y="395"/>
                </a:cxn>
                <a:cxn ang="0">
                  <a:pos x="199" y="248"/>
                </a:cxn>
                <a:cxn ang="0">
                  <a:pos x="219" y="167"/>
                </a:cxn>
                <a:cxn ang="0">
                  <a:pos x="336" y="197"/>
                </a:cxn>
                <a:cxn ang="0">
                  <a:pos x="428" y="170"/>
                </a:cxn>
                <a:cxn ang="0">
                  <a:pos x="515" y="153"/>
                </a:cxn>
                <a:cxn ang="0">
                  <a:pos x="574" y="68"/>
                </a:cxn>
                <a:cxn ang="0">
                  <a:pos x="680" y="66"/>
                </a:cxn>
                <a:cxn ang="0">
                  <a:pos x="762" y="45"/>
                </a:cxn>
                <a:cxn ang="0">
                  <a:pos x="871" y="56"/>
                </a:cxn>
                <a:cxn ang="0">
                  <a:pos x="951" y="55"/>
                </a:cxn>
                <a:cxn ang="0">
                  <a:pos x="1038" y="13"/>
                </a:cxn>
                <a:cxn ang="0">
                  <a:pos x="1154" y="36"/>
                </a:cxn>
                <a:cxn ang="0">
                  <a:pos x="1216" y="91"/>
                </a:cxn>
                <a:cxn ang="0">
                  <a:pos x="1248" y="152"/>
                </a:cxn>
                <a:cxn ang="0">
                  <a:pos x="1291" y="220"/>
                </a:cxn>
                <a:cxn ang="0">
                  <a:pos x="1240" y="262"/>
                </a:cxn>
                <a:cxn ang="0">
                  <a:pos x="1172" y="264"/>
                </a:cxn>
                <a:cxn ang="0">
                  <a:pos x="1106" y="318"/>
                </a:cxn>
                <a:cxn ang="0">
                  <a:pos x="1135" y="406"/>
                </a:cxn>
                <a:cxn ang="0">
                  <a:pos x="1196" y="467"/>
                </a:cxn>
                <a:cxn ang="0">
                  <a:pos x="1279" y="518"/>
                </a:cxn>
                <a:cxn ang="0">
                  <a:pos x="1285" y="555"/>
                </a:cxn>
                <a:cxn ang="0">
                  <a:pos x="1408" y="548"/>
                </a:cxn>
                <a:cxn ang="0">
                  <a:pos x="1395" y="572"/>
                </a:cxn>
                <a:cxn ang="0">
                  <a:pos x="1405" y="618"/>
                </a:cxn>
                <a:cxn ang="0">
                  <a:pos x="1342" y="724"/>
                </a:cxn>
                <a:cxn ang="0">
                  <a:pos x="1366" y="805"/>
                </a:cxn>
                <a:cxn ang="0">
                  <a:pos x="1342" y="867"/>
                </a:cxn>
                <a:cxn ang="0">
                  <a:pos x="1325" y="922"/>
                </a:cxn>
              </a:cxnLst>
              <a:rect l="0" t="0" r="r" b="b"/>
              <a:pathLst>
                <a:path w="1465" h="1188">
                  <a:moveTo>
                    <a:pt x="1384" y="964"/>
                  </a:moveTo>
                  <a:lnTo>
                    <a:pt x="1386" y="968"/>
                  </a:lnTo>
                  <a:lnTo>
                    <a:pt x="1387" y="970"/>
                  </a:lnTo>
                  <a:lnTo>
                    <a:pt x="1387" y="972"/>
                  </a:lnTo>
                  <a:lnTo>
                    <a:pt x="1384" y="974"/>
                  </a:lnTo>
                  <a:lnTo>
                    <a:pt x="1386" y="976"/>
                  </a:lnTo>
                  <a:lnTo>
                    <a:pt x="1387" y="978"/>
                  </a:lnTo>
                  <a:lnTo>
                    <a:pt x="1390" y="981"/>
                  </a:lnTo>
                  <a:lnTo>
                    <a:pt x="1387" y="983"/>
                  </a:lnTo>
                  <a:lnTo>
                    <a:pt x="1387" y="986"/>
                  </a:lnTo>
                  <a:lnTo>
                    <a:pt x="1387" y="987"/>
                  </a:lnTo>
                  <a:lnTo>
                    <a:pt x="1386" y="989"/>
                  </a:lnTo>
                  <a:lnTo>
                    <a:pt x="1386" y="991"/>
                  </a:lnTo>
                  <a:lnTo>
                    <a:pt x="1384" y="993"/>
                  </a:lnTo>
                  <a:lnTo>
                    <a:pt x="1384" y="994"/>
                  </a:lnTo>
                  <a:lnTo>
                    <a:pt x="1383" y="997"/>
                  </a:lnTo>
                  <a:lnTo>
                    <a:pt x="1383" y="998"/>
                  </a:lnTo>
                  <a:lnTo>
                    <a:pt x="1381" y="999"/>
                  </a:lnTo>
                  <a:lnTo>
                    <a:pt x="1381" y="1002"/>
                  </a:lnTo>
                  <a:lnTo>
                    <a:pt x="1380" y="1003"/>
                  </a:lnTo>
                  <a:lnTo>
                    <a:pt x="1380" y="1004"/>
                  </a:lnTo>
                  <a:lnTo>
                    <a:pt x="1378" y="1007"/>
                  </a:lnTo>
                  <a:lnTo>
                    <a:pt x="1377" y="1008"/>
                  </a:lnTo>
                  <a:lnTo>
                    <a:pt x="1376" y="1010"/>
                  </a:lnTo>
                  <a:lnTo>
                    <a:pt x="1374" y="1011"/>
                  </a:lnTo>
                  <a:lnTo>
                    <a:pt x="1373" y="1012"/>
                  </a:lnTo>
                  <a:lnTo>
                    <a:pt x="1371" y="1014"/>
                  </a:lnTo>
                  <a:lnTo>
                    <a:pt x="1370" y="1015"/>
                  </a:lnTo>
                  <a:lnTo>
                    <a:pt x="1369" y="1016"/>
                  </a:lnTo>
                  <a:lnTo>
                    <a:pt x="1369" y="1018"/>
                  </a:lnTo>
                  <a:lnTo>
                    <a:pt x="1367" y="1019"/>
                  </a:lnTo>
                  <a:lnTo>
                    <a:pt x="1364" y="1020"/>
                  </a:lnTo>
                  <a:lnTo>
                    <a:pt x="1363" y="1021"/>
                  </a:lnTo>
                  <a:lnTo>
                    <a:pt x="1363" y="1023"/>
                  </a:lnTo>
                  <a:lnTo>
                    <a:pt x="1360" y="1025"/>
                  </a:lnTo>
                  <a:lnTo>
                    <a:pt x="1361" y="1028"/>
                  </a:lnTo>
                  <a:lnTo>
                    <a:pt x="1364" y="1032"/>
                  </a:lnTo>
                  <a:lnTo>
                    <a:pt x="1366" y="1033"/>
                  </a:lnTo>
                  <a:lnTo>
                    <a:pt x="1367" y="1035"/>
                  </a:lnTo>
                  <a:lnTo>
                    <a:pt x="1367" y="1037"/>
                  </a:lnTo>
                  <a:lnTo>
                    <a:pt x="1371" y="1035"/>
                  </a:lnTo>
                  <a:lnTo>
                    <a:pt x="1374" y="1036"/>
                  </a:lnTo>
                  <a:lnTo>
                    <a:pt x="1376" y="1036"/>
                  </a:lnTo>
                  <a:lnTo>
                    <a:pt x="1377" y="1037"/>
                  </a:lnTo>
                  <a:lnTo>
                    <a:pt x="1380" y="1037"/>
                  </a:lnTo>
                  <a:lnTo>
                    <a:pt x="1381" y="1037"/>
                  </a:lnTo>
                  <a:lnTo>
                    <a:pt x="1383" y="1038"/>
                  </a:lnTo>
                  <a:lnTo>
                    <a:pt x="1386" y="1038"/>
                  </a:lnTo>
                  <a:lnTo>
                    <a:pt x="1388" y="1040"/>
                  </a:lnTo>
                  <a:lnTo>
                    <a:pt x="1390" y="1040"/>
                  </a:lnTo>
                  <a:lnTo>
                    <a:pt x="1391" y="1040"/>
                  </a:lnTo>
                  <a:lnTo>
                    <a:pt x="1394" y="1041"/>
                  </a:lnTo>
                  <a:lnTo>
                    <a:pt x="1395" y="1041"/>
                  </a:lnTo>
                  <a:lnTo>
                    <a:pt x="1398" y="1041"/>
                  </a:lnTo>
                  <a:lnTo>
                    <a:pt x="1400" y="1041"/>
                  </a:lnTo>
                  <a:lnTo>
                    <a:pt x="1402" y="1042"/>
                  </a:lnTo>
                  <a:lnTo>
                    <a:pt x="1404" y="1042"/>
                  </a:lnTo>
                  <a:lnTo>
                    <a:pt x="1405" y="1042"/>
                  </a:lnTo>
                  <a:lnTo>
                    <a:pt x="1408" y="1042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9" y="1045"/>
                  </a:lnTo>
                  <a:lnTo>
                    <a:pt x="1422" y="1045"/>
                  </a:lnTo>
                  <a:lnTo>
                    <a:pt x="1424" y="1045"/>
                  </a:lnTo>
                  <a:lnTo>
                    <a:pt x="1427" y="1046"/>
                  </a:lnTo>
                  <a:lnTo>
                    <a:pt x="1425" y="1050"/>
                  </a:lnTo>
                  <a:lnTo>
                    <a:pt x="1425" y="1053"/>
                  </a:lnTo>
                  <a:lnTo>
                    <a:pt x="1425" y="1056"/>
                  </a:lnTo>
                  <a:lnTo>
                    <a:pt x="1427" y="1059"/>
                  </a:lnTo>
                  <a:lnTo>
                    <a:pt x="1428" y="1061"/>
                  </a:lnTo>
                  <a:lnTo>
                    <a:pt x="1432" y="1063"/>
                  </a:lnTo>
                  <a:lnTo>
                    <a:pt x="1438" y="1066"/>
                  </a:lnTo>
                  <a:lnTo>
                    <a:pt x="1443" y="1069"/>
                  </a:lnTo>
                  <a:lnTo>
                    <a:pt x="1446" y="1071"/>
                  </a:lnTo>
                  <a:lnTo>
                    <a:pt x="1449" y="1074"/>
                  </a:lnTo>
                  <a:lnTo>
                    <a:pt x="1451" y="1076"/>
                  </a:lnTo>
                  <a:lnTo>
                    <a:pt x="1452" y="1076"/>
                  </a:lnTo>
                  <a:lnTo>
                    <a:pt x="1458" y="1079"/>
                  </a:lnTo>
                  <a:lnTo>
                    <a:pt x="1465" y="1082"/>
                  </a:lnTo>
                  <a:lnTo>
                    <a:pt x="1459" y="1083"/>
                  </a:lnTo>
                  <a:lnTo>
                    <a:pt x="1458" y="1084"/>
                  </a:lnTo>
                  <a:lnTo>
                    <a:pt x="1455" y="1084"/>
                  </a:lnTo>
                  <a:lnTo>
                    <a:pt x="1453" y="1086"/>
                  </a:lnTo>
                  <a:lnTo>
                    <a:pt x="1452" y="1086"/>
                  </a:lnTo>
                  <a:lnTo>
                    <a:pt x="1449" y="1087"/>
                  </a:lnTo>
                  <a:lnTo>
                    <a:pt x="1449" y="1088"/>
                  </a:lnTo>
                  <a:lnTo>
                    <a:pt x="1448" y="1090"/>
                  </a:lnTo>
                  <a:lnTo>
                    <a:pt x="1445" y="1091"/>
                  </a:lnTo>
                  <a:lnTo>
                    <a:pt x="1443" y="1092"/>
                  </a:lnTo>
                  <a:lnTo>
                    <a:pt x="1442" y="1092"/>
                  </a:lnTo>
                  <a:lnTo>
                    <a:pt x="1439" y="1094"/>
                  </a:lnTo>
                  <a:lnTo>
                    <a:pt x="1438" y="1094"/>
                  </a:lnTo>
                  <a:lnTo>
                    <a:pt x="1436" y="1092"/>
                  </a:lnTo>
                  <a:lnTo>
                    <a:pt x="1435" y="1091"/>
                  </a:lnTo>
                  <a:lnTo>
                    <a:pt x="1431" y="1094"/>
                  </a:lnTo>
                  <a:lnTo>
                    <a:pt x="1428" y="1094"/>
                  </a:lnTo>
                  <a:lnTo>
                    <a:pt x="1427" y="1094"/>
                  </a:lnTo>
                  <a:lnTo>
                    <a:pt x="1425" y="1094"/>
                  </a:lnTo>
                  <a:lnTo>
                    <a:pt x="1424" y="1095"/>
                  </a:lnTo>
                  <a:lnTo>
                    <a:pt x="1421" y="1095"/>
                  </a:lnTo>
                  <a:lnTo>
                    <a:pt x="1419" y="1096"/>
                  </a:lnTo>
                  <a:lnTo>
                    <a:pt x="1418" y="1096"/>
                  </a:lnTo>
                  <a:lnTo>
                    <a:pt x="1417" y="1097"/>
                  </a:lnTo>
                  <a:lnTo>
                    <a:pt x="1412" y="1096"/>
                  </a:lnTo>
                  <a:lnTo>
                    <a:pt x="1412" y="1100"/>
                  </a:lnTo>
                  <a:lnTo>
                    <a:pt x="1411" y="1101"/>
                  </a:lnTo>
                  <a:lnTo>
                    <a:pt x="1410" y="1103"/>
                  </a:lnTo>
                  <a:lnTo>
                    <a:pt x="1408" y="1104"/>
                  </a:lnTo>
                  <a:lnTo>
                    <a:pt x="1407" y="1105"/>
                  </a:lnTo>
                  <a:lnTo>
                    <a:pt x="1405" y="1107"/>
                  </a:lnTo>
                  <a:lnTo>
                    <a:pt x="1404" y="1108"/>
                  </a:lnTo>
                  <a:lnTo>
                    <a:pt x="1402" y="1109"/>
                  </a:lnTo>
                  <a:lnTo>
                    <a:pt x="1401" y="1112"/>
                  </a:lnTo>
                  <a:lnTo>
                    <a:pt x="1401" y="1113"/>
                  </a:lnTo>
                  <a:lnTo>
                    <a:pt x="1401" y="1114"/>
                  </a:lnTo>
                  <a:lnTo>
                    <a:pt x="1400" y="1117"/>
                  </a:lnTo>
                  <a:lnTo>
                    <a:pt x="1395" y="1117"/>
                  </a:lnTo>
                  <a:lnTo>
                    <a:pt x="1388" y="1117"/>
                  </a:lnTo>
                  <a:lnTo>
                    <a:pt x="1387" y="1117"/>
                  </a:lnTo>
                  <a:lnTo>
                    <a:pt x="1384" y="1117"/>
                  </a:lnTo>
                  <a:lnTo>
                    <a:pt x="1383" y="1117"/>
                  </a:lnTo>
                  <a:lnTo>
                    <a:pt x="1381" y="1117"/>
                  </a:lnTo>
                  <a:lnTo>
                    <a:pt x="1378" y="1117"/>
                  </a:lnTo>
                  <a:lnTo>
                    <a:pt x="1377" y="1117"/>
                  </a:lnTo>
                  <a:lnTo>
                    <a:pt x="1376" y="1117"/>
                  </a:lnTo>
                  <a:lnTo>
                    <a:pt x="1373" y="1117"/>
                  </a:lnTo>
                  <a:lnTo>
                    <a:pt x="1371" y="1117"/>
                  </a:lnTo>
                  <a:lnTo>
                    <a:pt x="1370" y="1117"/>
                  </a:lnTo>
                  <a:lnTo>
                    <a:pt x="1367" y="1117"/>
                  </a:lnTo>
                  <a:lnTo>
                    <a:pt x="1366" y="1116"/>
                  </a:lnTo>
                  <a:lnTo>
                    <a:pt x="1363" y="1116"/>
                  </a:lnTo>
                  <a:lnTo>
                    <a:pt x="1360" y="1117"/>
                  </a:lnTo>
                  <a:lnTo>
                    <a:pt x="1359" y="1117"/>
                  </a:lnTo>
                  <a:lnTo>
                    <a:pt x="1357" y="1117"/>
                  </a:lnTo>
                  <a:lnTo>
                    <a:pt x="1354" y="1118"/>
                  </a:lnTo>
                  <a:lnTo>
                    <a:pt x="1353" y="1118"/>
                  </a:lnTo>
                  <a:lnTo>
                    <a:pt x="1352" y="1120"/>
                  </a:lnTo>
                  <a:lnTo>
                    <a:pt x="1349" y="1121"/>
                  </a:lnTo>
                  <a:lnTo>
                    <a:pt x="1347" y="1121"/>
                  </a:lnTo>
                  <a:lnTo>
                    <a:pt x="1346" y="1122"/>
                  </a:lnTo>
                  <a:lnTo>
                    <a:pt x="1345" y="1124"/>
                  </a:lnTo>
                  <a:lnTo>
                    <a:pt x="1343" y="1125"/>
                  </a:lnTo>
                  <a:lnTo>
                    <a:pt x="1342" y="1126"/>
                  </a:lnTo>
                  <a:lnTo>
                    <a:pt x="1339" y="1126"/>
                  </a:lnTo>
                  <a:lnTo>
                    <a:pt x="1337" y="1128"/>
                  </a:lnTo>
                  <a:lnTo>
                    <a:pt x="1336" y="1128"/>
                  </a:lnTo>
                  <a:lnTo>
                    <a:pt x="1333" y="1128"/>
                  </a:lnTo>
                  <a:lnTo>
                    <a:pt x="1332" y="1128"/>
                  </a:lnTo>
                  <a:lnTo>
                    <a:pt x="1328" y="1128"/>
                  </a:lnTo>
                  <a:lnTo>
                    <a:pt x="1328" y="1129"/>
                  </a:lnTo>
                  <a:lnTo>
                    <a:pt x="1326" y="1132"/>
                  </a:lnTo>
                  <a:lnTo>
                    <a:pt x="1322" y="1130"/>
                  </a:lnTo>
                  <a:lnTo>
                    <a:pt x="1320" y="1132"/>
                  </a:lnTo>
                  <a:lnTo>
                    <a:pt x="1318" y="1132"/>
                  </a:lnTo>
                  <a:lnTo>
                    <a:pt x="1316" y="1133"/>
                  </a:lnTo>
                  <a:lnTo>
                    <a:pt x="1313" y="1133"/>
                  </a:lnTo>
                  <a:lnTo>
                    <a:pt x="1312" y="1133"/>
                  </a:lnTo>
                  <a:lnTo>
                    <a:pt x="1311" y="1134"/>
                  </a:lnTo>
                  <a:lnTo>
                    <a:pt x="1308" y="1134"/>
                  </a:lnTo>
                  <a:lnTo>
                    <a:pt x="1306" y="1135"/>
                  </a:lnTo>
                  <a:lnTo>
                    <a:pt x="1305" y="1135"/>
                  </a:lnTo>
                  <a:lnTo>
                    <a:pt x="1304" y="1135"/>
                  </a:lnTo>
                  <a:lnTo>
                    <a:pt x="1301" y="1137"/>
                  </a:lnTo>
                  <a:lnTo>
                    <a:pt x="1299" y="1137"/>
                  </a:lnTo>
                  <a:lnTo>
                    <a:pt x="1296" y="1138"/>
                  </a:lnTo>
                  <a:lnTo>
                    <a:pt x="1295" y="1139"/>
                  </a:lnTo>
                  <a:lnTo>
                    <a:pt x="1294" y="1141"/>
                  </a:lnTo>
                  <a:lnTo>
                    <a:pt x="1292" y="1142"/>
                  </a:lnTo>
                  <a:lnTo>
                    <a:pt x="1291" y="1142"/>
                  </a:lnTo>
                  <a:lnTo>
                    <a:pt x="1288" y="1143"/>
                  </a:lnTo>
                  <a:lnTo>
                    <a:pt x="1287" y="1143"/>
                  </a:lnTo>
                  <a:lnTo>
                    <a:pt x="1284" y="1143"/>
                  </a:lnTo>
                  <a:lnTo>
                    <a:pt x="1282" y="1143"/>
                  </a:lnTo>
                  <a:lnTo>
                    <a:pt x="1281" y="1143"/>
                  </a:lnTo>
                  <a:lnTo>
                    <a:pt x="1278" y="1145"/>
                  </a:lnTo>
                  <a:lnTo>
                    <a:pt x="1274" y="1143"/>
                  </a:lnTo>
                  <a:lnTo>
                    <a:pt x="1272" y="1143"/>
                  </a:lnTo>
                  <a:lnTo>
                    <a:pt x="1270" y="1143"/>
                  </a:lnTo>
                  <a:lnTo>
                    <a:pt x="1268" y="1143"/>
                  </a:lnTo>
                  <a:lnTo>
                    <a:pt x="1267" y="1143"/>
                  </a:lnTo>
                  <a:lnTo>
                    <a:pt x="1264" y="1142"/>
                  </a:lnTo>
                  <a:lnTo>
                    <a:pt x="1261" y="1142"/>
                  </a:lnTo>
                  <a:lnTo>
                    <a:pt x="1258" y="1142"/>
                  </a:lnTo>
                  <a:lnTo>
                    <a:pt x="1257" y="1142"/>
                  </a:lnTo>
                  <a:lnTo>
                    <a:pt x="1254" y="1142"/>
                  </a:lnTo>
                  <a:lnTo>
                    <a:pt x="1251" y="1141"/>
                  </a:lnTo>
                  <a:lnTo>
                    <a:pt x="1250" y="1141"/>
                  </a:lnTo>
                  <a:lnTo>
                    <a:pt x="1247" y="1141"/>
                  </a:lnTo>
                  <a:lnTo>
                    <a:pt x="1246" y="1141"/>
                  </a:lnTo>
                  <a:lnTo>
                    <a:pt x="1243" y="1143"/>
                  </a:lnTo>
                  <a:lnTo>
                    <a:pt x="1238" y="1142"/>
                  </a:lnTo>
                  <a:lnTo>
                    <a:pt x="1241" y="1139"/>
                  </a:lnTo>
                  <a:lnTo>
                    <a:pt x="1237" y="1139"/>
                  </a:lnTo>
                  <a:lnTo>
                    <a:pt x="1238" y="1135"/>
                  </a:lnTo>
                  <a:lnTo>
                    <a:pt x="1237" y="1134"/>
                  </a:lnTo>
                  <a:lnTo>
                    <a:pt x="1237" y="1133"/>
                  </a:lnTo>
                  <a:lnTo>
                    <a:pt x="1234" y="1132"/>
                  </a:lnTo>
                  <a:lnTo>
                    <a:pt x="1230" y="1132"/>
                  </a:lnTo>
                  <a:lnTo>
                    <a:pt x="1223" y="1132"/>
                  </a:lnTo>
                  <a:lnTo>
                    <a:pt x="1220" y="1133"/>
                  </a:lnTo>
                  <a:lnTo>
                    <a:pt x="1219" y="1133"/>
                  </a:lnTo>
                  <a:lnTo>
                    <a:pt x="1216" y="1133"/>
                  </a:lnTo>
                  <a:lnTo>
                    <a:pt x="1214" y="1133"/>
                  </a:lnTo>
                  <a:lnTo>
                    <a:pt x="1213" y="1133"/>
                  </a:lnTo>
                  <a:lnTo>
                    <a:pt x="1210" y="1134"/>
                  </a:lnTo>
                  <a:lnTo>
                    <a:pt x="1207" y="1134"/>
                  </a:lnTo>
                  <a:lnTo>
                    <a:pt x="1206" y="1134"/>
                  </a:lnTo>
                  <a:lnTo>
                    <a:pt x="1205" y="1134"/>
                  </a:lnTo>
                  <a:lnTo>
                    <a:pt x="1203" y="1134"/>
                  </a:lnTo>
                  <a:lnTo>
                    <a:pt x="1200" y="1135"/>
                  </a:lnTo>
                  <a:lnTo>
                    <a:pt x="1199" y="1135"/>
                  </a:lnTo>
                  <a:lnTo>
                    <a:pt x="1196" y="1135"/>
                  </a:lnTo>
                  <a:lnTo>
                    <a:pt x="1195" y="1135"/>
                  </a:lnTo>
                  <a:lnTo>
                    <a:pt x="1193" y="1135"/>
                  </a:lnTo>
                  <a:lnTo>
                    <a:pt x="1192" y="1135"/>
                  </a:lnTo>
                  <a:lnTo>
                    <a:pt x="1189" y="1137"/>
                  </a:lnTo>
                  <a:lnTo>
                    <a:pt x="1188" y="1137"/>
                  </a:lnTo>
                  <a:lnTo>
                    <a:pt x="1185" y="1138"/>
                  </a:lnTo>
                  <a:lnTo>
                    <a:pt x="1183" y="1139"/>
                  </a:lnTo>
                  <a:lnTo>
                    <a:pt x="1182" y="1139"/>
                  </a:lnTo>
                  <a:lnTo>
                    <a:pt x="1181" y="1141"/>
                  </a:lnTo>
                  <a:lnTo>
                    <a:pt x="1178" y="1141"/>
                  </a:lnTo>
                  <a:lnTo>
                    <a:pt x="1176" y="1141"/>
                  </a:lnTo>
                  <a:lnTo>
                    <a:pt x="1173" y="1141"/>
                  </a:lnTo>
                  <a:lnTo>
                    <a:pt x="1172" y="1141"/>
                  </a:lnTo>
                  <a:lnTo>
                    <a:pt x="1169" y="1141"/>
                  </a:lnTo>
                  <a:lnTo>
                    <a:pt x="1168" y="1141"/>
                  </a:lnTo>
                  <a:lnTo>
                    <a:pt x="1165" y="1141"/>
                  </a:lnTo>
                  <a:lnTo>
                    <a:pt x="1164" y="1141"/>
                  </a:lnTo>
                  <a:lnTo>
                    <a:pt x="1162" y="1141"/>
                  </a:lnTo>
                  <a:lnTo>
                    <a:pt x="1159" y="1141"/>
                  </a:lnTo>
                  <a:lnTo>
                    <a:pt x="1158" y="1141"/>
                  </a:lnTo>
                  <a:lnTo>
                    <a:pt x="1155" y="1141"/>
                  </a:lnTo>
                  <a:lnTo>
                    <a:pt x="1154" y="1141"/>
                  </a:lnTo>
                  <a:lnTo>
                    <a:pt x="1151" y="1141"/>
                  </a:lnTo>
                  <a:lnTo>
                    <a:pt x="1149" y="1142"/>
                  </a:lnTo>
                  <a:lnTo>
                    <a:pt x="1147" y="1142"/>
                  </a:lnTo>
                  <a:lnTo>
                    <a:pt x="1144" y="1142"/>
                  </a:lnTo>
                  <a:lnTo>
                    <a:pt x="1142" y="1142"/>
                  </a:lnTo>
                  <a:lnTo>
                    <a:pt x="1141" y="1142"/>
                  </a:lnTo>
                  <a:lnTo>
                    <a:pt x="1138" y="1142"/>
                  </a:lnTo>
                  <a:lnTo>
                    <a:pt x="1137" y="1142"/>
                  </a:lnTo>
                  <a:lnTo>
                    <a:pt x="1134" y="1142"/>
                  </a:lnTo>
                  <a:lnTo>
                    <a:pt x="1131" y="1142"/>
                  </a:lnTo>
                  <a:lnTo>
                    <a:pt x="1130" y="1143"/>
                  </a:lnTo>
                  <a:lnTo>
                    <a:pt x="1127" y="1143"/>
                  </a:lnTo>
                  <a:lnTo>
                    <a:pt x="1124" y="1143"/>
                  </a:lnTo>
                  <a:lnTo>
                    <a:pt x="1123" y="1143"/>
                  </a:lnTo>
                  <a:lnTo>
                    <a:pt x="1120" y="1145"/>
                  </a:lnTo>
                  <a:lnTo>
                    <a:pt x="1118" y="1145"/>
                  </a:lnTo>
                  <a:lnTo>
                    <a:pt x="1117" y="1146"/>
                  </a:lnTo>
                  <a:lnTo>
                    <a:pt x="1114" y="1146"/>
                  </a:lnTo>
                  <a:lnTo>
                    <a:pt x="1113" y="1147"/>
                  </a:lnTo>
                  <a:lnTo>
                    <a:pt x="1111" y="1147"/>
                  </a:lnTo>
                  <a:lnTo>
                    <a:pt x="1108" y="1149"/>
                  </a:lnTo>
                  <a:lnTo>
                    <a:pt x="1107" y="1149"/>
                  </a:lnTo>
                  <a:lnTo>
                    <a:pt x="1106" y="1150"/>
                  </a:lnTo>
                  <a:lnTo>
                    <a:pt x="1103" y="1150"/>
                  </a:lnTo>
                  <a:lnTo>
                    <a:pt x="1101" y="1151"/>
                  </a:lnTo>
                  <a:lnTo>
                    <a:pt x="1100" y="1151"/>
                  </a:lnTo>
                  <a:lnTo>
                    <a:pt x="1097" y="1152"/>
                  </a:lnTo>
                  <a:lnTo>
                    <a:pt x="1096" y="1152"/>
                  </a:lnTo>
                  <a:lnTo>
                    <a:pt x="1093" y="1152"/>
                  </a:lnTo>
                  <a:lnTo>
                    <a:pt x="1091" y="1151"/>
                  </a:lnTo>
                  <a:lnTo>
                    <a:pt x="1089" y="1151"/>
                  </a:lnTo>
                  <a:lnTo>
                    <a:pt x="1087" y="1151"/>
                  </a:lnTo>
                  <a:lnTo>
                    <a:pt x="1086" y="1151"/>
                  </a:lnTo>
                  <a:lnTo>
                    <a:pt x="1083" y="1151"/>
                  </a:lnTo>
                  <a:lnTo>
                    <a:pt x="1083" y="1154"/>
                  </a:lnTo>
                  <a:lnTo>
                    <a:pt x="1083" y="1155"/>
                  </a:lnTo>
                  <a:lnTo>
                    <a:pt x="1083" y="1158"/>
                  </a:lnTo>
                  <a:lnTo>
                    <a:pt x="1084" y="1159"/>
                  </a:lnTo>
                  <a:lnTo>
                    <a:pt x="1084" y="1160"/>
                  </a:lnTo>
                  <a:lnTo>
                    <a:pt x="1084" y="1163"/>
                  </a:lnTo>
                  <a:lnTo>
                    <a:pt x="1084" y="1164"/>
                  </a:lnTo>
                  <a:lnTo>
                    <a:pt x="1086" y="1166"/>
                  </a:lnTo>
                  <a:lnTo>
                    <a:pt x="1086" y="1167"/>
                  </a:lnTo>
                  <a:lnTo>
                    <a:pt x="1087" y="1170"/>
                  </a:lnTo>
                  <a:lnTo>
                    <a:pt x="1089" y="1171"/>
                  </a:lnTo>
                  <a:lnTo>
                    <a:pt x="1086" y="1173"/>
                  </a:lnTo>
                  <a:lnTo>
                    <a:pt x="1084" y="1175"/>
                  </a:lnTo>
                  <a:lnTo>
                    <a:pt x="1083" y="1175"/>
                  </a:lnTo>
                  <a:lnTo>
                    <a:pt x="1082" y="1176"/>
                  </a:lnTo>
                  <a:lnTo>
                    <a:pt x="1079" y="1177"/>
                  </a:lnTo>
                  <a:lnTo>
                    <a:pt x="1077" y="1179"/>
                  </a:lnTo>
                  <a:lnTo>
                    <a:pt x="1076" y="1180"/>
                  </a:lnTo>
                  <a:lnTo>
                    <a:pt x="1074" y="1181"/>
                  </a:lnTo>
                  <a:lnTo>
                    <a:pt x="1073" y="1183"/>
                  </a:lnTo>
                  <a:lnTo>
                    <a:pt x="1072" y="1184"/>
                  </a:lnTo>
                  <a:lnTo>
                    <a:pt x="1072" y="1185"/>
                  </a:lnTo>
                  <a:lnTo>
                    <a:pt x="1070" y="1187"/>
                  </a:lnTo>
                  <a:lnTo>
                    <a:pt x="1067" y="1188"/>
                  </a:lnTo>
                  <a:lnTo>
                    <a:pt x="1066" y="1188"/>
                  </a:lnTo>
                  <a:lnTo>
                    <a:pt x="1063" y="1187"/>
                  </a:lnTo>
                  <a:lnTo>
                    <a:pt x="1062" y="1187"/>
                  </a:lnTo>
                  <a:lnTo>
                    <a:pt x="1060" y="1185"/>
                  </a:lnTo>
                  <a:lnTo>
                    <a:pt x="1059" y="1185"/>
                  </a:lnTo>
                  <a:lnTo>
                    <a:pt x="1056" y="1184"/>
                  </a:lnTo>
                  <a:lnTo>
                    <a:pt x="1055" y="1184"/>
                  </a:lnTo>
                  <a:lnTo>
                    <a:pt x="1052" y="1184"/>
                  </a:lnTo>
                  <a:lnTo>
                    <a:pt x="1050" y="1183"/>
                  </a:lnTo>
                  <a:lnTo>
                    <a:pt x="1048" y="1183"/>
                  </a:lnTo>
                  <a:lnTo>
                    <a:pt x="1046" y="1183"/>
                  </a:lnTo>
                  <a:lnTo>
                    <a:pt x="1043" y="1181"/>
                  </a:lnTo>
                  <a:lnTo>
                    <a:pt x="1042" y="1181"/>
                  </a:lnTo>
                  <a:lnTo>
                    <a:pt x="1039" y="1181"/>
                  </a:lnTo>
                  <a:lnTo>
                    <a:pt x="1038" y="1181"/>
                  </a:lnTo>
                  <a:lnTo>
                    <a:pt x="1035" y="1183"/>
                  </a:lnTo>
                  <a:lnTo>
                    <a:pt x="1033" y="1184"/>
                  </a:lnTo>
                  <a:lnTo>
                    <a:pt x="1032" y="1185"/>
                  </a:lnTo>
                  <a:lnTo>
                    <a:pt x="1029" y="1184"/>
                  </a:lnTo>
                  <a:lnTo>
                    <a:pt x="1028" y="1184"/>
                  </a:lnTo>
                  <a:lnTo>
                    <a:pt x="1026" y="1184"/>
                  </a:lnTo>
                  <a:lnTo>
                    <a:pt x="1025" y="1181"/>
                  </a:lnTo>
                  <a:lnTo>
                    <a:pt x="1024" y="1180"/>
                  </a:lnTo>
                  <a:lnTo>
                    <a:pt x="1022" y="1179"/>
                  </a:lnTo>
                  <a:lnTo>
                    <a:pt x="1022" y="1177"/>
                  </a:lnTo>
                  <a:lnTo>
                    <a:pt x="1024" y="1175"/>
                  </a:lnTo>
                  <a:lnTo>
                    <a:pt x="1024" y="1173"/>
                  </a:lnTo>
                  <a:lnTo>
                    <a:pt x="1024" y="1172"/>
                  </a:lnTo>
                  <a:lnTo>
                    <a:pt x="1022" y="1171"/>
                  </a:lnTo>
                  <a:lnTo>
                    <a:pt x="1021" y="1170"/>
                  </a:lnTo>
                  <a:lnTo>
                    <a:pt x="1019" y="1170"/>
                  </a:lnTo>
                  <a:lnTo>
                    <a:pt x="1017" y="1168"/>
                  </a:lnTo>
                  <a:lnTo>
                    <a:pt x="1015" y="1168"/>
                  </a:lnTo>
                  <a:lnTo>
                    <a:pt x="1012" y="1167"/>
                  </a:lnTo>
                  <a:lnTo>
                    <a:pt x="1011" y="1167"/>
                  </a:lnTo>
                  <a:lnTo>
                    <a:pt x="1008" y="1167"/>
                  </a:lnTo>
                  <a:lnTo>
                    <a:pt x="1007" y="1166"/>
                  </a:lnTo>
                  <a:lnTo>
                    <a:pt x="1005" y="1166"/>
                  </a:lnTo>
                  <a:lnTo>
                    <a:pt x="1004" y="1164"/>
                  </a:lnTo>
                  <a:lnTo>
                    <a:pt x="1001" y="1163"/>
                  </a:lnTo>
                  <a:lnTo>
                    <a:pt x="1000" y="1163"/>
                  </a:lnTo>
                  <a:lnTo>
                    <a:pt x="998" y="1162"/>
                  </a:lnTo>
                  <a:lnTo>
                    <a:pt x="997" y="1162"/>
                  </a:lnTo>
                  <a:lnTo>
                    <a:pt x="995" y="1160"/>
                  </a:lnTo>
                  <a:lnTo>
                    <a:pt x="994" y="1160"/>
                  </a:lnTo>
                  <a:lnTo>
                    <a:pt x="992" y="1159"/>
                  </a:lnTo>
                  <a:lnTo>
                    <a:pt x="990" y="1158"/>
                  </a:lnTo>
                  <a:lnTo>
                    <a:pt x="987" y="1156"/>
                  </a:lnTo>
                  <a:lnTo>
                    <a:pt x="984" y="1155"/>
                  </a:lnTo>
                  <a:lnTo>
                    <a:pt x="985" y="1152"/>
                  </a:lnTo>
                  <a:lnTo>
                    <a:pt x="987" y="1150"/>
                  </a:lnTo>
                  <a:lnTo>
                    <a:pt x="988" y="1147"/>
                  </a:lnTo>
                  <a:lnTo>
                    <a:pt x="990" y="1146"/>
                  </a:lnTo>
                  <a:lnTo>
                    <a:pt x="990" y="1145"/>
                  </a:lnTo>
                  <a:lnTo>
                    <a:pt x="990" y="1143"/>
                  </a:lnTo>
                  <a:lnTo>
                    <a:pt x="991" y="1141"/>
                  </a:lnTo>
                  <a:lnTo>
                    <a:pt x="991" y="1139"/>
                  </a:lnTo>
                  <a:lnTo>
                    <a:pt x="991" y="1138"/>
                  </a:lnTo>
                  <a:lnTo>
                    <a:pt x="991" y="1135"/>
                  </a:lnTo>
                  <a:lnTo>
                    <a:pt x="990" y="1134"/>
                  </a:lnTo>
                  <a:lnTo>
                    <a:pt x="988" y="1134"/>
                  </a:lnTo>
                  <a:lnTo>
                    <a:pt x="985" y="1133"/>
                  </a:lnTo>
                  <a:lnTo>
                    <a:pt x="984" y="1133"/>
                  </a:lnTo>
                  <a:lnTo>
                    <a:pt x="983" y="1132"/>
                  </a:lnTo>
                  <a:lnTo>
                    <a:pt x="980" y="1132"/>
                  </a:lnTo>
                  <a:lnTo>
                    <a:pt x="978" y="1130"/>
                  </a:lnTo>
                  <a:lnTo>
                    <a:pt x="974" y="1129"/>
                  </a:lnTo>
                  <a:lnTo>
                    <a:pt x="970" y="1128"/>
                  </a:lnTo>
                  <a:lnTo>
                    <a:pt x="967" y="1128"/>
                  </a:lnTo>
                  <a:lnTo>
                    <a:pt x="966" y="1126"/>
                  </a:lnTo>
                  <a:lnTo>
                    <a:pt x="963" y="1126"/>
                  </a:lnTo>
                  <a:lnTo>
                    <a:pt x="961" y="1126"/>
                  </a:lnTo>
                  <a:lnTo>
                    <a:pt x="959" y="1125"/>
                  </a:lnTo>
                  <a:lnTo>
                    <a:pt x="957" y="1125"/>
                  </a:lnTo>
                  <a:lnTo>
                    <a:pt x="954" y="1124"/>
                  </a:lnTo>
                  <a:lnTo>
                    <a:pt x="953" y="1124"/>
                  </a:lnTo>
                  <a:lnTo>
                    <a:pt x="951" y="1122"/>
                  </a:lnTo>
                  <a:lnTo>
                    <a:pt x="949" y="1122"/>
                  </a:lnTo>
                  <a:lnTo>
                    <a:pt x="947" y="1121"/>
                  </a:lnTo>
                  <a:lnTo>
                    <a:pt x="944" y="1121"/>
                  </a:lnTo>
                  <a:lnTo>
                    <a:pt x="943" y="1120"/>
                  </a:lnTo>
                  <a:lnTo>
                    <a:pt x="940" y="1120"/>
                  </a:lnTo>
                  <a:lnTo>
                    <a:pt x="939" y="1120"/>
                  </a:lnTo>
                  <a:lnTo>
                    <a:pt x="936" y="1118"/>
                  </a:lnTo>
                  <a:lnTo>
                    <a:pt x="935" y="1117"/>
                  </a:lnTo>
                  <a:lnTo>
                    <a:pt x="932" y="1117"/>
                  </a:lnTo>
                  <a:lnTo>
                    <a:pt x="930" y="1116"/>
                  </a:lnTo>
                  <a:lnTo>
                    <a:pt x="927" y="1116"/>
                  </a:lnTo>
                  <a:lnTo>
                    <a:pt x="926" y="1116"/>
                  </a:lnTo>
                  <a:lnTo>
                    <a:pt x="923" y="1114"/>
                  </a:lnTo>
                  <a:lnTo>
                    <a:pt x="922" y="1114"/>
                  </a:lnTo>
                  <a:lnTo>
                    <a:pt x="919" y="1114"/>
                  </a:lnTo>
                  <a:lnTo>
                    <a:pt x="918" y="1113"/>
                  </a:lnTo>
                  <a:lnTo>
                    <a:pt x="915" y="1113"/>
                  </a:lnTo>
                  <a:lnTo>
                    <a:pt x="910" y="1112"/>
                  </a:lnTo>
                  <a:lnTo>
                    <a:pt x="908" y="1111"/>
                  </a:lnTo>
                  <a:lnTo>
                    <a:pt x="905" y="1109"/>
                  </a:lnTo>
                  <a:lnTo>
                    <a:pt x="902" y="1109"/>
                  </a:lnTo>
                  <a:lnTo>
                    <a:pt x="899" y="1108"/>
                  </a:lnTo>
                  <a:lnTo>
                    <a:pt x="898" y="1108"/>
                  </a:lnTo>
                  <a:lnTo>
                    <a:pt x="896" y="1107"/>
                  </a:lnTo>
                  <a:lnTo>
                    <a:pt x="894" y="1107"/>
                  </a:lnTo>
                  <a:lnTo>
                    <a:pt x="891" y="1105"/>
                  </a:lnTo>
                  <a:lnTo>
                    <a:pt x="889" y="1105"/>
                  </a:lnTo>
                  <a:lnTo>
                    <a:pt x="888" y="1104"/>
                  </a:lnTo>
                  <a:lnTo>
                    <a:pt x="885" y="1104"/>
                  </a:lnTo>
                  <a:lnTo>
                    <a:pt x="882" y="1104"/>
                  </a:lnTo>
                  <a:lnTo>
                    <a:pt x="881" y="1103"/>
                  </a:lnTo>
                  <a:lnTo>
                    <a:pt x="879" y="1103"/>
                  </a:lnTo>
                  <a:lnTo>
                    <a:pt x="877" y="1101"/>
                  </a:lnTo>
                  <a:lnTo>
                    <a:pt x="877" y="1101"/>
                  </a:lnTo>
                  <a:lnTo>
                    <a:pt x="877" y="1099"/>
                  </a:lnTo>
                  <a:lnTo>
                    <a:pt x="877" y="1097"/>
                  </a:lnTo>
                  <a:lnTo>
                    <a:pt x="878" y="1095"/>
                  </a:lnTo>
                  <a:lnTo>
                    <a:pt x="878" y="1094"/>
                  </a:lnTo>
                  <a:lnTo>
                    <a:pt x="879" y="1092"/>
                  </a:lnTo>
                  <a:lnTo>
                    <a:pt x="881" y="1091"/>
                  </a:lnTo>
                  <a:lnTo>
                    <a:pt x="881" y="1088"/>
                  </a:lnTo>
                  <a:lnTo>
                    <a:pt x="882" y="1087"/>
                  </a:lnTo>
                  <a:lnTo>
                    <a:pt x="882" y="1084"/>
                  </a:lnTo>
                  <a:lnTo>
                    <a:pt x="884" y="1083"/>
                  </a:lnTo>
                  <a:lnTo>
                    <a:pt x="884" y="1082"/>
                  </a:lnTo>
                  <a:lnTo>
                    <a:pt x="885" y="1079"/>
                  </a:lnTo>
                  <a:lnTo>
                    <a:pt x="885" y="1078"/>
                  </a:lnTo>
                  <a:lnTo>
                    <a:pt x="886" y="1076"/>
                  </a:lnTo>
                  <a:lnTo>
                    <a:pt x="888" y="1074"/>
                  </a:lnTo>
                  <a:lnTo>
                    <a:pt x="888" y="1073"/>
                  </a:lnTo>
                  <a:lnTo>
                    <a:pt x="889" y="1071"/>
                  </a:lnTo>
                  <a:lnTo>
                    <a:pt x="889" y="1069"/>
                  </a:lnTo>
                  <a:lnTo>
                    <a:pt x="891" y="1067"/>
                  </a:lnTo>
                  <a:lnTo>
                    <a:pt x="891" y="1066"/>
                  </a:lnTo>
                  <a:lnTo>
                    <a:pt x="889" y="1065"/>
                  </a:lnTo>
                  <a:lnTo>
                    <a:pt x="888" y="1063"/>
                  </a:lnTo>
                  <a:lnTo>
                    <a:pt x="885" y="1063"/>
                  </a:lnTo>
                  <a:lnTo>
                    <a:pt x="884" y="1062"/>
                  </a:lnTo>
                  <a:lnTo>
                    <a:pt x="881" y="1062"/>
                  </a:lnTo>
                  <a:lnTo>
                    <a:pt x="879" y="1061"/>
                  </a:lnTo>
                  <a:lnTo>
                    <a:pt x="878" y="1061"/>
                  </a:lnTo>
                  <a:lnTo>
                    <a:pt x="877" y="1059"/>
                  </a:lnTo>
                  <a:lnTo>
                    <a:pt x="874" y="1058"/>
                  </a:lnTo>
                  <a:lnTo>
                    <a:pt x="872" y="1058"/>
                  </a:lnTo>
                  <a:lnTo>
                    <a:pt x="871" y="1057"/>
                  </a:lnTo>
                  <a:lnTo>
                    <a:pt x="869" y="1057"/>
                  </a:lnTo>
                  <a:lnTo>
                    <a:pt x="867" y="1056"/>
                  </a:lnTo>
                  <a:lnTo>
                    <a:pt x="865" y="1054"/>
                  </a:lnTo>
                  <a:lnTo>
                    <a:pt x="867" y="1052"/>
                  </a:lnTo>
                  <a:lnTo>
                    <a:pt x="864" y="1050"/>
                  </a:lnTo>
                  <a:lnTo>
                    <a:pt x="861" y="1050"/>
                  </a:lnTo>
                  <a:lnTo>
                    <a:pt x="861" y="1056"/>
                  </a:lnTo>
                  <a:lnTo>
                    <a:pt x="860" y="1057"/>
                  </a:lnTo>
                  <a:lnTo>
                    <a:pt x="858" y="1058"/>
                  </a:lnTo>
                  <a:lnTo>
                    <a:pt x="858" y="1059"/>
                  </a:lnTo>
                  <a:lnTo>
                    <a:pt x="857" y="1061"/>
                  </a:lnTo>
                  <a:lnTo>
                    <a:pt x="855" y="1062"/>
                  </a:lnTo>
                  <a:lnTo>
                    <a:pt x="853" y="1062"/>
                  </a:lnTo>
                  <a:lnTo>
                    <a:pt x="851" y="1062"/>
                  </a:lnTo>
                  <a:lnTo>
                    <a:pt x="848" y="1062"/>
                  </a:lnTo>
                  <a:lnTo>
                    <a:pt x="847" y="1062"/>
                  </a:lnTo>
                  <a:lnTo>
                    <a:pt x="844" y="1062"/>
                  </a:lnTo>
                  <a:lnTo>
                    <a:pt x="843" y="1061"/>
                  </a:lnTo>
                  <a:lnTo>
                    <a:pt x="841" y="1059"/>
                  </a:lnTo>
                  <a:lnTo>
                    <a:pt x="841" y="1058"/>
                  </a:lnTo>
                  <a:lnTo>
                    <a:pt x="841" y="1056"/>
                  </a:lnTo>
                  <a:lnTo>
                    <a:pt x="841" y="1054"/>
                  </a:lnTo>
                  <a:lnTo>
                    <a:pt x="840" y="1050"/>
                  </a:lnTo>
                  <a:lnTo>
                    <a:pt x="837" y="1050"/>
                  </a:lnTo>
                  <a:lnTo>
                    <a:pt x="836" y="1050"/>
                  </a:lnTo>
                  <a:lnTo>
                    <a:pt x="833" y="1049"/>
                  </a:lnTo>
                  <a:lnTo>
                    <a:pt x="831" y="1049"/>
                  </a:lnTo>
                  <a:lnTo>
                    <a:pt x="828" y="1049"/>
                  </a:lnTo>
                  <a:lnTo>
                    <a:pt x="826" y="1048"/>
                  </a:lnTo>
                  <a:lnTo>
                    <a:pt x="821" y="1048"/>
                  </a:lnTo>
                  <a:lnTo>
                    <a:pt x="817" y="1048"/>
                  </a:lnTo>
                  <a:lnTo>
                    <a:pt x="813" y="1046"/>
                  </a:lnTo>
                  <a:lnTo>
                    <a:pt x="809" y="1046"/>
                  </a:lnTo>
                  <a:lnTo>
                    <a:pt x="806" y="1046"/>
                  </a:lnTo>
                  <a:lnTo>
                    <a:pt x="804" y="1046"/>
                  </a:lnTo>
                  <a:lnTo>
                    <a:pt x="804" y="1050"/>
                  </a:lnTo>
                  <a:lnTo>
                    <a:pt x="803" y="1053"/>
                  </a:lnTo>
                  <a:lnTo>
                    <a:pt x="803" y="1054"/>
                  </a:lnTo>
                  <a:lnTo>
                    <a:pt x="802" y="1056"/>
                  </a:lnTo>
                  <a:lnTo>
                    <a:pt x="800" y="1057"/>
                  </a:lnTo>
                  <a:lnTo>
                    <a:pt x="799" y="1058"/>
                  </a:lnTo>
                  <a:lnTo>
                    <a:pt x="797" y="1058"/>
                  </a:lnTo>
                  <a:lnTo>
                    <a:pt x="796" y="1057"/>
                  </a:lnTo>
                  <a:lnTo>
                    <a:pt x="793" y="1056"/>
                  </a:lnTo>
                  <a:lnTo>
                    <a:pt x="792" y="1056"/>
                  </a:lnTo>
                  <a:lnTo>
                    <a:pt x="790" y="1056"/>
                  </a:lnTo>
                  <a:lnTo>
                    <a:pt x="787" y="1056"/>
                  </a:lnTo>
                  <a:lnTo>
                    <a:pt x="786" y="1057"/>
                  </a:lnTo>
                  <a:lnTo>
                    <a:pt x="786" y="1058"/>
                  </a:lnTo>
                  <a:lnTo>
                    <a:pt x="783" y="1059"/>
                  </a:lnTo>
                  <a:lnTo>
                    <a:pt x="782" y="1061"/>
                  </a:lnTo>
                  <a:lnTo>
                    <a:pt x="780" y="1062"/>
                  </a:lnTo>
                  <a:lnTo>
                    <a:pt x="779" y="1063"/>
                  </a:lnTo>
                  <a:lnTo>
                    <a:pt x="779" y="1065"/>
                  </a:lnTo>
                  <a:lnTo>
                    <a:pt x="776" y="1066"/>
                  </a:lnTo>
                  <a:lnTo>
                    <a:pt x="776" y="1067"/>
                  </a:lnTo>
                  <a:lnTo>
                    <a:pt x="773" y="1067"/>
                  </a:lnTo>
                  <a:lnTo>
                    <a:pt x="773" y="1070"/>
                  </a:lnTo>
                  <a:lnTo>
                    <a:pt x="772" y="1071"/>
                  </a:lnTo>
                  <a:lnTo>
                    <a:pt x="771" y="1073"/>
                  </a:lnTo>
                  <a:lnTo>
                    <a:pt x="769" y="1074"/>
                  </a:lnTo>
                  <a:lnTo>
                    <a:pt x="768" y="1076"/>
                  </a:lnTo>
                  <a:lnTo>
                    <a:pt x="765" y="1079"/>
                  </a:lnTo>
                  <a:lnTo>
                    <a:pt x="762" y="1082"/>
                  </a:lnTo>
                  <a:lnTo>
                    <a:pt x="758" y="1086"/>
                  </a:lnTo>
                  <a:lnTo>
                    <a:pt x="755" y="1092"/>
                  </a:lnTo>
                  <a:lnTo>
                    <a:pt x="751" y="1096"/>
                  </a:lnTo>
                  <a:lnTo>
                    <a:pt x="749" y="1101"/>
                  </a:lnTo>
                  <a:lnTo>
                    <a:pt x="745" y="1100"/>
                  </a:lnTo>
                  <a:lnTo>
                    <a:pt x="742" y="1099"/>
                  </a:lnTo>
                  <a:lnTo>
                    <a:pt x="741" y="1097"/>
                  </a:lnTo>
                  <a:lnTo>
                    <a:pt x="739" y="1097"/>
                  </a:lnTo>
                  <a:lnTo>
                    <a:pt x="737" y="1096"/>
                  </a:lnTo>
                  <a:lnTo>
                    <a:pt x="735" y="1095"/>
                  </a:lnTo>
                  <a:lnTo>
                    <a:pt x="734" y="1095"/>
                  </a:lnTo>
                  <a:lnTo>
                    <a:pt x="731" y="1094"/>
                  </a:lnTo>
                  <a:lnTo>
                    <a:pt x="730" y="1092"/>
                  </a:lnTo>
                  <a:lnTo>
                    <a:pt x="728" y="1092"/>
                  </a:lnTo>
                  <a:lnTo>
                    <a:pt x="725" y="1091"/>
                  </a:lnTo>
                  <a:lnTo>
                    <a:pt x="724" y="1091"/>
                  </a:lnTo>
                  <a:lnTo>
                    <a:pt x="722" y="1090"/>
                  </a:lnTo>
                  <a:lnTo>
                    <a:pt x="720" y="1090"/>
                  </a:lnTo>
                  <a:lnTo>
                    <a:pt x="718" y="1088"/>
                  </a:lnTo>
                  <a:lnTo>
                    <a:pt x="717" y="1087"/>
                  </a:lnTo>
                  <a:lnTo>
                    <a:pt x="714" y="1087"/>
                  </a:lnTo>
                  <a:lnTo>
                    <a:pt x="713" y="1086"/>
                  </a:lnTo>
                  <a:lnTo>
                    <a:pt x="711" y="1086"/>
                  </a:lnTo>
                  <a:lnTo>
                    <a:pt x="708" y="1084"/>
                  </a:lnTo>
                  <a:lnTo>
                    <a:pt x="705" y="1084"/>
                  </a:lnTo>
                  <a:lnTo>
                    <a:pt x="704" y="1083"/>
                  </a:lnTo>
                  <a:lnTo>
                    <a:pt x="703" y="1083"/>
                  </a:lnTo>
                  <a:lnTo>
                    <a:pt x="701" y="1082"/>
                  </a:lnTo>
                  <a:lnTo>
                    <a:pt x="698" y="1082"/>
                  </a:lnTo>
                  <a:lnTo>
                    <a:pt x="697" y="1082"/>
                  </a:lnTo>
                  <a:lnTo>
                    <a:pt x="693" y="1080"/>
                  </a:lnTo>
                  <a:lnTo>
                    <a:pt x="691" y="1080"/>
                  </a:lnTo>
                  <a:lnTo>
                    <a:pt x="690" y="1080"/>
                  </a:lnTo>
                  <a:lnTo>
                    <a:pt x="687" y="1079"/>
                  </a:lnTo>
                  <a:lnTo>
                    <a:pt x="686" y="1079"/>
                  </a:lnTo>
                  <a:lnTo>
                    <a:pt x="683" y="1079"/>
                  </a:lnTo>
                  <a:lnTo>
                    <a:pt x="681" y="1078"/>
                  </a:lnTo>
                  <a:lnTo>
                    <a:pt x="680" y="1078"/>
                  </a:lnTo>
                  <a:lnTo>
                    <a:pt x="677" y="1076"/>
                  </a:lnTo>
                  <a:lnTo>
                    <a:pt x="674" y="1075"/>
                  </a:lnTo>
                  <a:lnTo>
                    <a:pt x="676" y="1073"/>
                  </a:lnTo>
                  <a:lnTo>
                    <a:pt x="677" y="1071"/>
                  </a:lnTo>
                  <a:lnTo>
                    <a:pt x="679" y="1070"/>
                  </a:lnTo>
                  <a:lnTo>
                    <a:pt x="679" y="1067"/>
                  </a:lnTo>
                  <a:lnTo>
                    <a:pt x="680" y="1066"/>
                  </a:lnTo>
                  <a:lnTo>
                    <a:pt x="681" y="1065"/>
                  </a:lnTo>
                  <a:lnTo>
                    <a:pt x="681" y="1063"/>
                  </a:lnTo>
                  <a:lnTo>
                    <a:pt x="683" y="1062"/>
                  </a:lnTo>
                  <a:lnTo>
                    <a:pt x="684" y="1059"/>
                  </a:lnTo>
                  <a:lnTo>
                    <a:pt x="684" y="1058"/>
                  </a:lnTo>
                  <a:lnTo>
                    <a:pt x="686" y="1057"/>
                  </a:lnTo>
                  <a:lnTo>
                    <a:pt x="686" y="1056"/>
                  </a:lnTo>
                  <a:lnTo>
                    <a:pt x="687" y="1054"/>
                  </a:lnTo>
                  <a:lnTo>
                    <a:pt x="689" y="1052"/>
                  </a:lnTo>
                  <a:lnTo>
                    <a:pt x="690" y="1050"/>
                  </a:lnTo>
                  <a:lnTo>
                    <a:pt x="690" y="1049"/>
                  </a:lnTo>
                  <a:lnTo>
                    <a:pt x="691" y="1048"/>
                  </a:lnTo>
                  <a:lnTo>
                    <a:pt x="691" y="1046"/>
                  </a:lnTo>
                  <a:lnTo>
                    <a:pt x="693" y="1042"/>
                  </a:lnTo>
                  <a:lnTo>
                    <a:pt x="689" y="1041"/>
                  </a:lnTo>
                  <a:lnTo>
                    <a:pt x="684" y="1041"/>
                  </a:lnTo>
                  <a:lnTo>
                    <a:pt x="681" y="1040"/>
                  </a:lnTo>
                  <a:lnTo>
                    <a:pt x="673" y="1037"/>
                  </a:lnTo>
                  <a:lnTo>
                    <a:pt x="673" y="1040"/>
                  </a:lnTo>
                  <a:lnTo>
                    <a:pt x="669" y="1037"/>
                  </a:lnTo>
                  <a:lnTo>
                    <a:pt x="667" y="1037"/>
                  </a:lnTo>
                  <a:lnTo>
                    <a:pt x="664" y="1037"/>
                  </a:lnTo>
                  <a:lnTo>
                    <a:pt x="662" y="1036"/>
                  </a:lnTo>
                  <a:lnTo>
                    <a:pt x="660" y="1036"/>
                  </a:lnTo>
                  <a:lnTo>
                    <a:pt x="657" y="1036"/>
                  </a:lnTo>
                  <a:lnTo>
                    <a:pt x="650" y="1035"/>
                  </a:lnTo>
                  <a:lnTo>
                    <a:pt x="649" y="1035"/>
                  </a:lnTo>
                  <a:lnTo>
                    <a:pt x="646" y="1033"/>
                  </a:lnTo>
                  <a:lnTo>
                    <a:pt x="643" y="1033"/>
                  </a:lnTo>
                  <a:lnTo>
                    <a:pt x="640" y="1033"/>
                  </a:lnTo>
                  <a:lnTo>
                    <a:pt x="636" y="1032"/>
                  </a:lnTo>
                  <a:lnTo>
                    <a:pt x="635" y="1036"/>
                  </a:lnTo>
                  <a:lnTo>
                    <a:pt x="635" y="1037"/>
                  </a:lnTo>
                  <a:lnTo>
                    <a:pt x="635" y="1038"/>
                  </a:lnTo>
                  <a:lnTo>
                    <a:pt x="633" y="1040"/>
                  </a:lnTo>
                  <a:lnTo>
                    <a:pt x="631" y="1041"/>
                  </a:lnTo>
                  <a:lnTo>
                    <a:pt x="629" y="1042"/>
                  </a:lnTo>
                  <a:lnTo>
                    <a:pt x="626" y="1045"/>
                  </a:lnTo>
                  <a:lnTo>
                    <a:pt x="625" y="1044"/>
                  </a:lnTo>
                  <a:lnTo>
                    <a:pt x="619" y="1041"/>
                  </a:lnTo>
                  <a:lnTo>
                    <a:pt x="615" y="1041"/>
                  </a:lnTo>
                  <a:lnTo>
                    <a:pt x="612" y="1038"/>
                  </a:lnTo>
                  <a:lnTo>
                    <a:pt x="608" y="1037"/>
                  </a:lnTo>
                  <a:lnTo>
                    <a:pt x="604" y="1036"/>
                  </a:lnTo>
                  <a:lnTo>
                    <a:pt x="602" y="1036"/>
                  </a:lnTo>
                  <a:lnTo>
                    <a:pt x="601" y="1035"/>
                  </a:lnTo>
                  <a:lnTo>
                    <a:pt x="598" y="1035"/>
                  </a:lnTo>
                  <a:lnTo>
                    <a:pt x="597" y="1033"/>
                  </a:lnTo>
                  <a:lnTo>
                    <a:pt x="594" y="1033"/>
                  </a:lnTo>
                  <a:lnTo>
                    <a:pt x="591" y="1032"/>
                  </a:lnTo>
                  <a:lnTo>
                    <a:pt x="588" y="1029"/>
                  </a:lnTo>
                  <a:lnTo>
                    <a:pt x="585" y="1033"/>
                  </a:lnTo>
                  <a:lnTo>
                    <a:pt x="584" y="1035"/>
                  </a:lnTo>
                  <a:lnTo>
                    <a:pt x="582" y="1036"/>
                  </a:lnTo>
                  <a:lnTo>
                    <a:pt x="580" y="1035"/>
                  </a:lnTo>
                  <a:lnTo>
                    <a:pt x="577" y="1035"/>
                  </a:lnTo>
                  <a:lnTo>
                    <a:pt x="575" y="1033"/>
                  </a:lnTo>
                  <a:lnTo>
                    <a:pt x="573" y="1033"/>
                  </a:lnTo>
                  <a:lnTo>
                    <a:pt x="571" y="1033"/>
                  </a:lnTo>
                  <a:lnTo>
                    <a:pt x="568" y="1033"/>
                  </a:lnTo>
                  <a:lnTo>
                    <a:pt x="566" y="1033"/>
                  </a:lnTo>
                  <a:lnTo>
                    <a:pt x="564" y="1033"/>
                  </a:lnTo>
                  <a:lnTo>
                    <a:pt x="563" y="1035"/>
                  </a:lnTo>
                  <a:lnTo>
                    <a:pt x="560" y="1035"/>
                  </a:lnTo>
                  <a:lnTo>
                    <a:pt x="560" y="1036"/>
                  </a:lnTo>
                  <a:lnTo>
                    <a:pt x="560" y="1038"/>
                  </a:lnTo>
                  <a:lnTo>
                    <a:pt x="560" y="1040"/>
                  </a:lnTo>
                  <a:lnTo>
                    <a:pt x="560" y="1041"/>
                  </a:lnTo>
                  <a:lnTo>
                    <a:pt x="560" y="1044"/>
                  </a:lnTo>
                  <a:lnTo>
                    <a:pt x="560" y="1045"/>
                  </a:lnTo>
                  <a:lnTo>
                    <a:pt x="560" y="1046"/>
                  </a:lnTo>
                  <a:lnTo>
                    <a:pt x="560" y="1048"/>
                  </a:lnTo>
                  <a:lnTo>
                    <a:pt x="558" y="1049"/>
                  </a:lnTo>
                  <a:lnTo>
                    <a:pt x="557" y="1049"/>
                  </a:lnTo>
                  <a:lnTo>
                    <a:pt x="556" y="1050"/>
                  </a:lnTo>
                  <a:lnTo>
                    <a:pt x="556" y="1052"/>
                  </a:lnTo>
                  <a:lnTo>
                    <a:pt x="554" y="1054"/>
                  </a:lnTo>
                  <a:lnTo>
                    <a:pt x="554" y="1056"/>
                  </a:lnTo>
                  <a:lnTo>
                    <a:pt x="553" y="1057"/>
                  </a:lnTo>
                  <a:lnTo>
                    <a:pt x="553" y="1058"/>
                  </a:lnTo>
                  <a:lnTo>
                    <a:pt x="553" y="1061"/>
                  </a:lnTo>
                  <a:lnTo>
                    <a:pt x="551" y="1062"/>
                  </a:lnTo>
                  <a:lnTo>
                    <a:pt x="551" y="1063"/>
                  </a:lnTo>
                  <a:lnTo>
                    <a:pt x="551" y="1065"/>
                  </a:lnTo>
                  <a:lnTo>
                    <a:pt x="550" y="1067"/>
                  </a:lnTo>
                  <a:lnTo>
                    <a:pt x="550" y="1069"/>
                  </a:lnTo>
                  <a:lnTo>
                    <a:pt x="549" y="1071"/>
                  </a:lnTo>
                  <a:lnTo>
                    <a:pt x="549" y="1073"/>
                  </a:lnTo>
                  <a:lnTo>
                    <a:pt x="547" y="1075"/>
                  </a:lnTo>
                  <a:lnTo>
                    <a:pt x="547" y="1076"/>
                  </a:lnTo>
                  <a:lnTo>
                    <a:pt x="546" y="1078"/>
                  </a:lnTo>
                  <a:lnTo>
                    <a:pt x="546" y="1080"/>
                  </a:lnTo>
                  <a:lnTo>
                    <a:pt x="544" y="1082"/>
                  </a:lnTo>
                  <a:lnTo>
                    <a:pt x="544" y="1084"/>
                  </a:lnTo>
                  <a:lnTo>
                    <a:pt x="543" y="1086"/>
                  </a:lnTo>
                  <a:lnTo>
                    <a:pt x="543" y="1087"/>
                  </a:lnTo>
                  <a:lnTo>
                    <a:pt x="543" y="1090"/>
                  </a:lnTo>
                  <a:lnTo>
                    <a:pt x="541" y="1091"/>
                  </a:lnTo>
                  <a:lnTo>
                    <a:pt x="541" y="1092"/>
                  </a:lnTo>
                  <a:lnTo>
                    <a:pt x="540" y="1094"/>
                  </a:lnTo>
                  <a:lnTo>
                    <a:pt x="540" y="1096"/>
                  </a:lnTo>
                  <a:lnTo>
                    <a:pt x="539" y="1096"/>
                  </a:lnTo>
                  <a:lnTo>
                    <a:pt x="537" y="1096"/>
                  </a:lnTo>
                  <a:lnTo>
                    <a:pt x="534" y="1097"/>
                  </a:lnTo>
                  <a:lnTo>
                    <a:pt x="533" y="1097"/>
                  </a:lnTo>
                  <a:lnTo>
                    <a:pt x="532" y="1099"/>
                  </a:lnTo>
                  <a:lnTo>
                    <a:pt x="532" y="1101"/>
                  </a:lnTo>
                  <a:lnTo>
                    <a:pt x="533" y="1103"/>
                  </a:lnTo>
                  <a:lnTo>
                    <a:pt x="534" y="1103"/>
                  </a:lnTo>
                  <a:lnTo>
                    <a:pt x="536" y="1104"/>
                  </a:lnTo>
                  <a:lnTo>
                    <a:pt x="534" y="1107"/>
                  </a:lnTo>
                  <a:lnTo>
                    <a:pt x="534" y="1108"/>
                  </a:lnTo>
                  <a:lnTo>
                    <a:pt x="534" y="1109"/>
                  </a:lnTo>
                  <a:lnTo>
                    <a:pt x="533" y="1112"/>
                  </a:lnTo>
                  <a:lnTo>
                    <a:pt x="533" y="1113"/>
                  </a:lnTo>
                  <a:lnTo>
                    <a:pt x="533" y="1114"/>
                  </a:lnTo>
                  <a:lnTo>
                    <a:pt x="533" y="1117"/>
                  </a:lnTo>
                  <a:lnTo>
                    <a:pt x="536" y="1117"/>
                  </a:lnTo>
                  <a:lnTo>
                    <a:pt x="537" y="1117"/>
                  </a:lnTo>
                  <a:lnTo>
                    <a:pt x="540" y="1117"/>
                  </a:lnTo>
                  <a:lnTo>
                    <a:pt x="541" y="1118"/>
                  </a:lnTo>
                  <a:lnTo>
                    <a:pt x="541" y="1121"/>
                  </a:lnTo>
                  <a:lnTo>
                    <a:pt x="540" y="1122"/>
                  </a:lnTo>
                  <a:lnTo>
                    <a:pt x="540" y="1124"/>
                  </a:lnTo>
                  <a:lnTo>
                    <a:pt x="540" y="1126"/>
                  </a:lnTo>
                  <a:lnTo>
                    <a:pt x="540" y="1128"/>
                  </a:lnTo>
                  <a:lnTo>
                    <a:pt x="540" y="1130"/>
                  </a:lnTo>
                  <a:lnTo>
                    <a:pt x="540" y="1132"/>
                  </a:lnTo>
                  <a:lnTo>
                    <a:pt x="537" y="1132"/>
                  </a:lnTo>
                  <a:lnTo>
                    <a:pt x="536" y="1130"/>
                  </a:lnTo>
                  <a:lnTo>
                    <a:pt x="533" y="1130"/>
                  </a:lnTo>
                  <a:lnTo>
                    <a:pt x="532" y="1130"/>
                  </a:lnTo>
                  <a:lnTo>
                    <a:pt x="529" y="1130"/>
                  </a:lnTo>
                  <a:lnTo>
                    <a:pt x="527" y="1130"/>
                  </a:lnTo>
                  <a:lnTo>
                    <a:pt x="525" y="1129"/>
                  </a:lnTo>
                  <a:lnTo>
                    <a:pt x="523" y="1129"/>
                  </a:lnTo>
                  <a:lnTo>
                    <a:pt x="520" y="1129"/>
                  </a:lnTo>
                  <a:lnTo>
                    <a:pt x="520" y="1132"/>
                  </a:lnTo>
                  <a:lnTo>
                    <a:pt x="520" y="1133"/>
                  </a:lnTo>
                  <a:lnTo>
                    <a:pt x="520" y="1135"/>
                  </a:lnTo>
                  <a:lnTo>
                    <a:pt x="517" y="1137"/>
                  </a:lnTo>
                  <a:lnTo>
                    <a:pt x="516" y="1137"/>
                  </a:lnTo>
                  <a:lnTo>
                    <a:pt x="513" y="1137"/>
                  </a:lnTo>
                  <a:lnTo>
                    <a:pt x="510" y="1138"/>
                  </a:lnTo>
                  <a:lnTo>
                    <a:pt x="509" y="1138"/>
                  </a:lnTo>
                  <a:lnTo>
                    <a:pt x="506" y="1138"/>
                  </a:lnTo>
                  <a:lnTo>
                    <a:pt x="505" y="1138"/>
                  </a:lnTo>
                  <a:lnTo>
                    <a:pt x="502" y="1139"/>
                  </a:lnTo>
                  <a:lnTo>
                    <a:pt x="500" y="1139"/>
                  </a:lnTo>
                  <a:lnTo>
                    <a:pt x="498" y="1139"/>
                  </a:lnTo>
                  <a:lnTo>
                    <a:pt x="496" y="1139"/>
                  </a:lnTo>
                  <a:lnTo>
                    <a:pt x="493" y="1139"/>
                  </a:lnTo>
                  <a:lnTo>
                    <a:pt x="492" y="1139"/>
                  </a:lnTo>
                  <a:lnTo>
                    <a:pt x="489" y="1141"/>
                  </a:lnTo>
                  <a:lnTo>
                    <a:pt x="488" y="1141"/>
                  </a:lnTo>
                  <a:lnTo>
                    <a:pt x="485" y="1141"/>
                  </a:lnTo>
                  <a:lnTo>
                    <a:pt x="484" y="1141"/>
                  </a:lnTo>
                  <a:lnTo>
                    <a:pt x="482" y="1139"/>
                  </a:lnTo>
                  <a:lnTo>
                    <a:pt x="481" y="1138"/>
                  </a:lnTo>
                  <a:lnTo>
                    <a:pt x="481" y="1137"/>
                  </a:lnTo>
                  <a:lnTo>
                    <a:pt x="481" y="1134"/>
                  </a:lnTo>
                  <a:lnTo>
                    <a:pt x="479" y="1133"/>
                  </a:lnTo>
                  <a:lnTo>
                    <a:pt x="479" y="1130"/>
                  </a:lnTo>
                  <a:lnTo>
                    <a:pt x="475" y="1129"/>
                  </a:lnTo>
                  <a:lnTo>
                    <a:pt x="476" y="1128"/>
                  </a:lnTo>
                  <a:lnTo>
                    <a:pt x="478" y="1125"/>
                  </a:lnTo>
                  <a:lnTo>
                    <a:pt x="474" y="1125"/>
                  </a:lnTo>
                  <a:lnTo>
                    <a:pt x="471" y="1125"/>
                  </a:lnTo>
                  <a:lnTo>
                    <a:pt x="469" y="1125"/>
                  </a:lnTo>
                  <a:lnTo>
                    <a:pt x="467" y="1124"/>
                  </a:lnTo>
                  <a:lnTo>
                    <a:pt x="465" y="1124"/>
                  </a:lnTo>
                  <a:lnTo>
                    <a:pt x="464" y="1124"/>
                  </a:lnTo>
                  <a:lnTo>
                    <a:pt x="461" y="1122"/>
                  </a:lnTo>
                  <a:lnTo>
                    <a:pt x="459" y="1122"/>
                  </a:lnTo>
                  <a:lnTo>
                    <a:pt x="458" y="1121"/>
                  </a:lnTo>
                  <a:lnTo>
                    <a:pt x="455" y="1121"/>
                  </a:lnTo>
                  <a:lnTo>
                    <a:pt x="454" y="1120"/>
                  </a:lnTo>
                  <a:lnTo>
                    <a:pt x="451" y="1120"/>
                  </a:lnTo>
                  <a:lnTo>
                    <a:pt x="450" y="1118"/>
                  </a:lnTo>
                  <a:lnTo>
                    <a:pt x="448" y="1117"/>
                  </a:lnTo>
                  <a:lnTo>
                    <a:pt x="445" y="1116"/>
                  </a:lnTo>
                  <a:lnTo>
                    <a:pt x="444" y="1114"/>
                  </a:lnTo>
                  <a:lnTo>
                    <a:pt x="443" y="1113"/>
                  </a:lnTo>
                  <a:lnTo>
                    <a:pt x="441" y="1113"/>
                  </a:lnTo>
                  <a:lnTo>
                    <a:pt x="440" y="1112"/>
                  </a:lnTo>
                  <a:lnTo>
                    <a:pt x="440" y="1109"/>
                  </a:lnTo>
                  <a:lnTo>
                    <a:pt x="438" y="1108"/>
                  </a:lnTo>
                  <a:lnTo>
                    <a:pt x="438" y="1107"/>
                  </a:lnTo>
                  <a:lnTo>
                    <a:pt x="438" y="1104"/>
                  </a:lnTo>
                  <a:lnTo>
                    <a:pt x="438" y="1103"/>
                  </a:lnTo>
                  <a:lnTo>
                    <a:pt x="438" y="1101"/>
                  </a:lnTo>
                  <a:lnTo>
                    <a:pt x="438" y="1100"/>
                  </a:lnTo>
                  <a:lnTo>
                    <a:pt x="440" y="1097"/>
                  </a:lnTo>
                  <a:lnTo>
                    <a:pt x="440" y="1096"/>
                  </a:lnTo>
                  <a:lnTo>
                    <a:pt x="440" y="1095"/>
                  </a:lnTo>
                  <a:lnTo>
                    <a:pt x="440" y="1092"/>
                  </a:lnTo>
                  <a:lnTo>
                    <a:pt x="440" y="1091"/>
                  </a:lnTo>
                  <a:lnTo>
                    <a:pt x="438" y="1090"/>
                  </a:lnTo>
                  <a:lnTo>
                    <a:pt x="437" y="1087"/>
                  </a:lnTo>
                  <a:lnTo>
                    <a:pt x="435" y="1087"/>
                  </a:lnTo>
                  <a:lnTo>
                    <a:pt x="434" y="1086"/>
                  </a:lnTo>
                  <a:lnTo>
                    <a:pt x="431" y="1086"/>
                  </a:lnTo>
                  <a:lnTo>
                    <a:pt x="430" y="1086"/>
                  </a:lnTo>
                  <a:lnTo>
                    <a:pt x="428" y="1084"/>
                  </a:lnTo>
                  <a:lnTo>
                    <a:pt x="426" y="1084"/>
                  </a:lnTo>
                  <a:lnTo>
                    <a:pt x="427" y="1082"/>
                  </a:lnTo>
                  <a:lnTo>
                    <a:pt x="428" y="1080"/>
                  </a:lnTo>
                  <a:lnTo>
                    <a:pt x="430" y="1079"/>
                  </a:lnTo>
                  <a:lnTo>
                    <a:pt x="430" y="1078"/>
                  </a:lnTo>
                  <a:lnTo>
                    <a:pt x="427" y="1075"/>
                  </a:lnTo>
                  <a:lnTo>
                    <a:pt x="426" y="1074"/>
                  </a:lnTo>
                  <a:lnTo>
                    <a:pt x="426" y="1071"/>
                  </a:lnTo>
                  <a:lnTo>
                    <a:pt x="424" y="1070"/>
                  </a:lnTo>
                  <a:lnTo>
                    <a:pt x="423" y="1069"/>
                  </a:lnTo>
                  <a:lnTo>
                    <a:pt x="421" y="1067"/>
                  </a:lnTo>
                  <a:lnTo>
                    <a:pt x="420" y="1066"/>
                  </a:lnTo>
                  <a:lnTo>
                    <a:pt x="418" y="1065"/>
                  </a:lnTo>
                  <a:lnTo>
                    <a:pt x="417" y="1063"/>
                  </a:lnTo>
                  <a:lnTo>
                    <a:pt x="416" y="1062"/>
                  </a:lnTo>
                  <a:lnTo>
                    <a:pt x="414" y="1062"/>
                  </a:lnTo>
                  <a:lnTo>
                    <a:pt x="413" y="1061"/>
                  </a:lnTo>
                  <a:lnTo>
                    <a:pt x="411" y="1058"/>
                  </a:lnTo>
                  <a:lnTo>
                    <a:pt x="410" y="1057"/>
                  </a:lnTo>
                  <a:lnTo>
                    <a:pt x="409" y="1056"/>
                  </a:lnTo>
                  <a:lnTo>
                    <a:pt x="407" y="1054"/>
                  </a:lnTo>
                  <a:lnTo>
                    <a:pt x="406" y="1054"/>
                  </a:lnTo>
                  <a:lnTo>
                    <a:pt x="404" y="1053"/>
                  </a:lnTo>
                  <a:lnTo>
                    <a:pt x="402" y="1052"/>
                  </a:lnTo>
                  <a:lnTo>
                    <a:pt x="400" y="1049"/>
                  </a:lnTo>
                  <a:lnTo>
                    <a:pt x="399" y="1048"/>
                  </a:lnTo>
                  <a:lnTo>
                    <a:pt x="397" y="1048"/>
                  </a:lnTo>
                  <a:lnTo>
                    <a:pt x="396" y="1046"/>
                  </a:lnTo>
                  <a:lnTo>
                    <a:pt x="394" y="1045"/>
                  </a:lnTo>
                  <a:lnTo>
                    <a:pt x="393" y="1044"/>
                  </a:lnTo>
                  <a:lnTo>
                    <a:pt x="390" y="1042"/>
                  </a:lnTo>
                  <a:lnTo>
                    <a:pt x="389" y="1041"/>
                  </a:lnTo>
                  <a:lnTo>
                    <a:pt x="387" y="1040"/>
                  </a:lnTo>
                  <a:lnTo>
                    <a:pt x="386" y="1038"/>
                  </a:lnTo>
                  <a:lnTo>
                    <a:pt x="385" y="1037"/>
                  </a:lnTo>
                  <a:lnTo>
                    <a:pt x="383" y="1037"/>
                  </a:lnTo>
                  <a:lnTo>
                    <a:pt x="382" y="1036"/>
                  </a:lnTo>
                  <a:lnTo>
                    <a:pt x="379" y="1035"/>
                  </a:lnTo>
                  <a:lnTo>
                    <a:pt x="377" y="1033"/>
                  </a:lnTo>
                  <a:lnTo>
                    <a:pt x="376" y="1033"/>
                  </a:lnTo>
                  <a:lnTo>
                    <a:pt x="375" y="1032"/>
                  </a:lnTo>
                  <a:lnTo>
                    <a:pt x="373" y="1031"/>
                  </a:lnTo>
                  <a:lnTo>
                    <a:pt x="372" y="1029"/>
                  </a:lnTo>
                  <a:lnTo>
                    <a:pt x="370" y="1028"/>
                  </a:lnTo>
                  <a:lnTo>
                    <a:pt x="368" y="1027"/>
                  </a:lnTo>
                  <a:lnTo>
                    <a:pt x="370" y="1023"/>
                  </a:lnTo>
                  <a:lnTo>
                    <a:pt x="372" y="1021"/>
                  </a:lnTo>
                  <a:lnTo>
                    <a:pt x="373" y="1020"/>
                  </a:lnTo>
                  <a:lnTo>
                    <a:pt x="375" y="1019"/>
                  </a:lnTo>
                  <a:lnTo>
                    <a:pt x="376" y="1018"/>
                  </a:lnTo>
                  <a:lnTo>
                    <a:pt x="377" y="1016"/>
                  </a:lnTo>
                  <a:lnTo>
                    <a:pt x="379" y="1014"/>
                  </a:lnTo>
                  <a:lnTo>
                    <a:pt x="380" y="1012"/>
                  </a:lnTo>
                  <a:lnTo>
                    <a:pt x="382" y="1011"/>
                  </a:lnTo>
                  <a:lnTo>
                    <a:pt x="383" y="1008"/>
                  </a:lnTo>
                  <a:lnTo>
                    <a:pt x="379" y="1007"/>
                  </a:lnTo>
                  <a:lnTo>
                    <a:pt x="375" y="1007"/>
                  </a:lnTo>
                  <a:lnTo>
                    <a:pt x="372" y="1007"/>
                  </a:lnTo>
                  <a:lnTo>
                    <a:pt x="366" y="1010"/>
                  </a:lnTo>
                  <a:lnTo>
                    <a:pt x="365" y="1010"/>
                  </a:lnTo>
                  <a:lnTo>
                    <a:pt x="362" y="1011"/>
                  </a:lnTo>
                  <a:lnTo>
                    <a:pt x="361" y="1011"/>
                  </a:lnTo>
                  <a:lnTo>
                    <a:pt x="356" y="1012"/>
                  </a:lnTo>
                  <a:lnTo>
                    <a:pt x="352" y="1015"/>
                  </a:lnTo>
                  <a:lnTo>
                    <a:pt x="346" y="1014"/>
                  </a:lnTo>
                  <a:lnTo>
                    <a:pt x="348" y="1016"/>
                  </a:lnTo>
                  <a:lnTo>
                    <a:pt x="346" y="1018"/>
                  </a:lnTo>
                  <a:lnTo>
                    <a:pt x="339" y="1018"/>
                  </a:lnTo>
                  <a:lnTo>
                    <a:pt x="338" y="1019"/>
                  </a:lnTo>
                  <a:lnTo>
                    <a:pt x="336" y="1020"/>
                  </a:lnTo>
                  <a:lnTo>
                    <a:pt x="335" y="1021"/>
                  </a:lnTo>
                  <a:lnTo>
                    <a:pt x="334" y="1021"/>
                  </a:lnTo>
                  <a:lnTo>
                    <a:pt x="332" y="1023"/>
                  </a:lnTo>
                  <a:lnTo>
                    <a:pt x="331" y="1024"/>
                  </a:lnTo>
                  <a:lnTo>
                    <a:pt x="329" y="1025"/>
                  </a:lnTo>
                  <a:lnTo>
                    <a:pt x="328" y="1027"/>
                  </a:lnTo>
                  <a:lnTo>
                    <a:pt x="327" y="1028"/>
                  </a:lnTo>
                  <a:lnTo>
                    <a:pt x="327" y="1029"/>
                  </a:lnTo>
                  <a:lnTo>
                    <a:pt x="325" y="1032"/>
                  </a:lnTo>
                  <a:lnTo>
                    <a:pt x="324" y="1033"/>
                  </a:lnTo>
                  <a:lnTo>
                    <a:pt x="322" y="1035"/>
                  </a:lnTo>
                  <a:lnTo>
                    <a:pt x="321" y="1036"/>
                  </a:lnTo>
                  <a:lnTo>
                    <a:pt x="320" y="1037"/>
                  </a:lnTo>
                  <a:lnTo>
                    <a:pt x="322" y="1040"/>
                  </a:lnTo>
                  <a:lnTo>
                    <a:pt x="320" y="1041"/>
                  </a:lnTo>
                  <a:lnTo>
                    <a:pt x="318" y="1042"/>
                  </a:lnTo>
                  <a:lnTo>
                    <a:pt x="317" y="1045"/>
                  </a:lnTo>
                  <a:lnTo>
                    <a:pt x="315" y="1046"/>
                  </a:lnTo>
                  <a:lnTo>
                    <a:pt x="314" y="1048"/>
                  </a:lnTo>
                  <a:lnTo>
                    <a:pt x="312" y="1049"/>
                  </a:lnTo>
                  <a:lnTo>
                    <a:pt x="310" y="1052"/>
                  </a:lnTo>
                  <a:lnTo>
                    <a:pt x="307" y="1054"/>
                  </a:lnTo>
                  <a:lnTo>
                    <a:pt x="304" y="1057"/>
                  </a:lnTo>
                  <a:lnTo>
                    <a:pt x="301" y="1059"/>
                  </a:lnTo>
                  <a:lnTo>
                    <a:pt x="298" y="1062"/>
                  </a:lnTo>
                  <a:lnTo>
                    <a:pt x="297" y="1063"/>
                  </a:lnTo>
                  <a:lnTo>
                    <a:pt x="293" y="1066"/>
                  </a:lnTo>
                  <a:lnTo>
                    <a:pt x="291" y="1070"/>
                  </a:lnTo>
                  <a:lnTo>
                    <a:pt x="288" y="1073"/>
                  </a:lnTo>
                  <a:lnTo>
                    <a:pt x="287" y="1076"/>
                  </a:lnTo>
                  <a:lnTo>
                    <a:pt x="286" y="1080"/>
                  </a:lnTo>
                  <a:lnTo>
                    <a:pt x="286" y="1083"/>
                  </a:lnTo>
                  <a:lnTo>
                    <a:pt x="286" y="1084"/>
                  </a:lnTo>
                  <a:lnTo>
                    <a:pt x="284" y="1088"/>
                  </a:lnTo>
                  <a:lnTo>
                    <a:pt x="284" y="1090"/>
                  </a:lnTo>
                  <a:lnTo>
                    <a:pt x="284" y="1092"/>
                  </a:lnTo>
                  <a:lnTo>
                    <a:pt x="283" y="1096"/>
                  </a:lnTo>
                  <a:lnTo>
                    <a:pt x="283" y="1099"/>
                  </a:lnTo>
                  <a:lnTo>
                    <a:pt x="283" y="1104"/>
                  </a:lnTo>
                  <a:lnTo>
                    <a:pt x="281" y="1105"/>
                  </a:lnTo>
                  <a:lnTo>
                    <a:pt x="284" y="1108"/>
                  </a:lnTo>
                  <a:lnTo>
                    <a:pt x="286" y="1109"/>
                  </a:lnTo>
                  <a:lnTo>
                    <a:pt x="286" y="1112"/>
                  </a:lnTo>
                  <a:lnTo>
                    <a:pt x="284" y="1116"/>
                  </a:lnTo>
                  <a:lnTo>
                    <a:pt x="283" y="1122"/>
                  </a:lnTo>
                  <a:lnTo>
                    <a:pt x="281" y="1124"/>
                  </a:lnTo>
                  <a:lnTo>
                    <a:pt x="280" y="1129"/>
                  </a:lnTo>
                  <a:lnTo>
                    <a:pt x="277" y="1133"/>
                  </a:lnTo>
                  <a:lnTo>
                    <a:pt x="274" y="1137"/>
                  </a:lnTo>
                  <a:lnTo>
                    <a:pt x="273" y="1138"/>
                  </a:lnTo>
                  <a:lnTo>
                    <a:pt x="270" y="1141"/>
                  </a:lnTo>
                  <a:lnTo>
                    <a:pt x="269" y="1142"/>
                  </a:lnTo>
                  <a:lnTo>
                    <a:pt x="267" y="1143"/>
                  </a:lnTo>
                  <a:lnTo>
                    <a:pt x="267" y="1145"/>
                  </a:lnTo>
                  <a:lnTo>
                    <a:pt x="264" y="1147"/>
                  </a:lnTo>
                  <a:lnTo>
                    <a:pt x="263" y="1143"/>
                  </a:lnTo>
                  <a:lnTo>
                    <a:pt x="260" y="1145"/>
                  </a:lnTo>
                  <a:lnTo>
                    <a:pt x="259" y="1145"/>
                  </a:lnTo>
                  <a:lnTo>
                    <a:pt x="257" y="1146"/>
                  </a:lnTo>
                  <a:lnTo>
                    <a:pt x="256" y="1147"/>
                  </a:lnTo>
                  <a:lnTo>
                    <a:pt x="253" y="1147"/>
                  </a:lnTo>
                  <a:lnTo>
                    <a:pt x="252" y="1149"/>
                  </a:lnTo>
                  <a:lnTo>
                    <a:pt x="252" y="1152"/>
                  </a:lnTo>
                  <a:lnTo>
                    <a:pt x="247" y="1152"/>
                  </a:lnTo>
                  <a:lnTo>
                    <a:pt x="245" y="1154"/>
                  </a:lnTo>
                  <a:lnTo>
                    <a:pt x="240" y="1154"/>
                  </a:lnTo>
                  <a:lnTo>
                    <a:pt x="236" y="1155"/>
                  </a:lnTo>
                  <a:lnTo>
                    <a:pt x="235" y="1155"/>
                  </a:lnTo>
                  <a:lnTo>
                    <a:pt x="232" y="1152"/>
                  </a:lnTo>
                  <a:lnTo>
                    <a:pt x="230" y="1152"/>
                  </a:lnTo>
                  <a:lnTo>
                    <a:pt x="228" y="1152"/>
                  </a:lnTo>
                  <a:lnTo>
                    <a:pt x="229" y="1156"/>
                  </a:lnTo>
                  <a:lnTo>
                    <a:pt x="225" y="1155"/>
                  </a:lnTo>
                  <a:lnTo>
                    <a:pt x="222" y="1155"/>
                  </a:lnTo>
                  <a:lnTo>
                    <a:pt x="216" y="1156"/>
                  </a:lnTo>
                  <a:lnTo>
                    <a:pt x="213" y="1156"/>
                  </a:lnTo>
                  <a:lnTo>
                    <a:pt x="208" y="1156"/>
                  </a:lnTo>
                  <a:lnTo>
                    <a:pt x="205" y="1159"/>
                  </a:lnTo>
                  <a:lnTo>
                    <a:pt x="202" y="1160"/>
                  </a:lnTo>
                  <a:lnTo>
                    <a:pt x="201" y="1160"/>
                  </a:lnTo>
                  <a:lnTo>
                    <a:pt x="198" y="1162"/>
                  </a:lnTo>
                  <a:lnTo>
                    <a:pt x="197" y="1162"/>
                  </a:lnTo>
                  <a:lnTo>
                    <a:pt x="194" y="1163"/>
                  </a:lnTo>
                  <a:lnTo>
                    <a:pt x="192" y="1164"/>
                  </a:lnTo>
                  <a:lnTo>
                    <a:pt x="189" y="1164"/>
                  </a:lnTo>
                  <a:lnTo>
                    <a:pt x="188" y="1164"/>
                  </a:lnTo>
                  <a:lnTo>
                    <a:pt x="188" y="1162"/>
                  </a:lnTo>
                  <a:lnTo>
                    <a:pt x="187" y="1159"/>
                  </a:lnTo>
                  <a:lnTo>
                    <a:pt x="181" y="1155"/>
                  </a:lnTo>
                  <a:lnTo>
                    <a:pt x="184" y="1150"/>
                  </a:lnTo>
                  <a:lnTo>
                    <a:pt x="185" y="1149"/>
                  </a:lnTo>
                  <a:lnTo>
                    <a:pt x="188" y="1146"/>
                  </a:lnTo>
                  <a:lnTo>
                    <a:pt x="189" y="1143"/>
                  </a:lnTo>
                  <a:lnTo>
                    <a:pt x="192" y="1141"/>
                  </a:lnTo>
                  <a:lnTo>
                    <a:pt x="191" y="1137"/>
                  </a:lnTo>
                  <a:lnTo>
                    <a:pt x="192" y="1134"/>
                  </a:lnTo>
                  <a:lnTo>
                    <a:pt x="192" y="1132"/>
                  </a:lnTo>
                  <a:lnTo>
                    <a:pt x="194" y="1128"/>
                  </a:lnTo>
                  <a:lnTo>
                    <a:pt x="195" y="1124"/>
                  </a:lnTo>
                  <a:lnTo>
                    <a:pt x="197" y="1120"/>
                  </a:lnTo>
                  <a:lnTo>
                    <a:pt x="199" y="1118"/>
                  </a:lnTo>
                  <a:lnTo>
                    <a:pt x="202" y="1116"/>
                  </a:lnTo>
                  <a:lnTo>
                    <a:pt x="208" y="1112"/>
                  </a:lnTo>
                  <a:lnTo>
                    <a:pt x="213" y="1108"/>
                  </a:lnTo>
                  <a:lnTo>
                    <a:pt x="218" y="1103"/>
                  </a:lnTo>
                  <a:lnTo>
                    <a:pt x="219" y="1097"/>
                  </a:lnTo>
                  <a:lnTo>
                    <a:pt x="221" y="1092"/>
                  </a:lnTo>
                  <a:lnTo>
                    <a:pt x="221" y="1090"/>
                  </a:lnTo>
                  <a:lnTo>
                    <a:pt x="223" y="1086"/>
                  </a:lnTo>
                  <a:lnTo>
                    <a:pt x="228" y="1082"/>
                  </a:lnTo>
                  <a:lnTo>
                    <a:pt x="230" y="1076"/>
                  </a:lnTo>
                  <a:lnTo>
                    <a:pt x="223" y="1074"/>
                  </a:lnTo>
                  <a:lnTo>
                    <a:pt x="221" y="1073"/>
                  </a:lnTo>
                  <a:lnTo>
                    <a:pt x="218" y="1073"/>
                  </a:lnTo>
                  <a:lnTo>
                    <a:pt x="216" y="1073"/>
                  </a:lnTo>
                  <a:lnTo>
                    <a:pt x="215" y="1073"/>
                  </a:lnTo>
                  <a:lnTo>
                    <a:pt x="213" y="1074"/>
                  </a:lnTo>
                  <a:lnTo>
                    <a:pt x="212" y="1075"/>
                  </a:lnTo>
                  <a:lnTo>
                    <a:pt x="211" y="1076"/>
                  </a:lnTo>
                  <a:lnTo>
                    <a:pt x="209" y="1078"/>
                  </a:lnTo>
                  <a:lnTo>
                    <a:pt x="208" y="1079"/>
                  </a:lnTo>
                  <a:lnTo>
                    <a:pt x="204" y="1078"/>
                  </a:lnTo>
                  <a:lnTo>
                    <a:pt x="202" y="1082"/>
                  </a:lnTo>
                  <a:lnTo>
                    <a:pt x="199" y="1086"/>
                  </a:lnTo>
                  <a:lnTo>
                    <a:pt x="197" y="1084"/>
                  </a:lnTo>
                  <a:lnTo>
                    <a:pt x="194" y="1084"/>
                  </a:lnTo>
                  <a:lnTo>
                    <a:pt x="192" y="1083"/>
                  </a:lnTo>
                  <a:lnTo>
                    <a:pt x="189" y="1083"/>
                  </a:lnTo>
                  <a:lnTo>
                    <a:pt x="188" y="1082"/>
                  </a:lnTo>
                  <a:lnTo>
                    <a:pt x="187" y="1082"/>
                  </a:lnTo>
                  <a:lnTo>
                    <a:pt x="185" y="1080"/>
                  </a:lnTo>
                  <a:lnTo>
                    <a:pt x="182" y="1080"/>
                  </a:lnTo>
                  <a:lnTo>
                    <a:pt x="180" y="1079"/>
                  </a:lnTo>
                  <a:lnTo>
                    <a:pt x="178" y="1079"/>
                  </a:lnTo>
                  <a:lnTo>
                    <a:pt x="175" y="1079"/>
                  </a:lnTo>
                  <a:lnTo>
                    <a:pt x="174" y="1078"/>
                  </a:lnTo>
                  <a:lnTo>
                    <a:pt x="171" y="1078"/>
                  </a:lnTo>
                  <a:lnTo>
                    <a:pt x="170" y="1078"/>
                  </a:lnTo>
                  <a:lnTo>
                    <a:pt x="167" y="1078"/>
                  </a:lnTo>
                  <a:lnTo>
                    <a:pt x="165" y="1076"/>
                  </a:lnTo>
                  <a:lnTo>
                    <a:pt x="163" y="1076"/>
                  </a:lnTo>
                  <a:lnTo>
                    <a:pt x="161" y="1076"/>
                  </a:lnTo>
                  <a:lnTo>
                    <a:pt x="158" y="1076"/>
                  </a:lnTo>
                  <a:lnTo>
                    <a:pt x="157" y="1076"/>
                  </a:lnTo>
                  <a:lnTo>
                    <a:pt x="154" y="1076"/>
                  </a:lnTo>
                  <a:lnTo>
                    <a:pt x="153" y="1078"/>
                  </a:lnTo>
                  <a:lnTo>
                    <a:pt x="151" y="1078"/>
                  </a:lnTo>
                  <a:lnTo>
                    <a:pt x="150" y="1079"/>
                  </a:lnTo>
                  <a:lnTo>
                    <a:pt x="148" y="1082"/>
                  </a:lnTo>
                  <a:lnTo>
                    <a:pt x="147" y="1082"/>
                  </a:lnTo>
                  <a:lnTo>
                    <a:pt x="144" y="1082"/>
                  </a:lnTo>
                  <a:lnTo>
                    <a:pt x="143" y="1083"/>
                  </a:lnTo>
                  <a:lnTo>
                    <a:pt x="140" y="1083"/>
                  </a:lnTo>
                  <a:lnTo>
                    <a:pt x="139" y="1084"/>
                  </a:lnTo>
                  <a:lnTo>
                    <a:pt x="136" y="1084"/>
                  </a:lnTo>
                  <a:lnTo>
                    <a:pt x="134" y="1086"/>
                  </a:lnTo>
                  <a:lnTo>
                    <a:pt x="133" y="1086"/>
                  </a:lnTo>
                  <a:lnTo>
                    <a:pt x="130" y="1087"/>
                  </a:lnTo>
                  <a:lnTo>
                    <a:pt x="129" y="1087"/>
                  </a:lnTo>
                  <a:lnTo>
                    <a:pt x="126" y="1088"/>
                  </a:lnTo>
                  <a:lnTo>
                    <a:pt x="124" y="1088"/>
                  </a:lnTo>
                  <a:lnTo>
                    <a:pt x="122" y="1087"/>
                  </a:lnTo>
                  <a:lnTo>
                    <a:pt x="120" y="1087"/>
                  </a:lnTo>
                  <a:lnTo>
                    <a:pt x="119" y="1086"/>
                  </a:lnTo>
                  <a:lnTo>
                    <a:pt x="117" y="1084"/>
                  </a:lnTo>
                  <a:lnTo>
                    <a:pt x="114" y="1084"/>
                  </a:lnTo>
                  <a:lnTo>
                    <a:pt x="113" y="1083"/>
                  </a:lnTo>
                  <a:lnTo>
                    <a:pt x="112" y="1082"/>
                  </a:lnTo>
                  <a:lnTo>
                    <a:pt x="110" y="1080"/>
                  </a:lnTo>
                  <a:lnTo>
                    <a:pt x="109" y="1080"/>
                  </a:lnTo>
                  <a:lnTo>
                    <a:pt x="107" y="1079"/>
                  </a:lnTo>
                  <a:lnTo>
                    <a:pt x="106" y="1078"/>
                  </a:lnTo>
                  <a:lnTo>
                    <a:pt x="105" y="1076"/>
                  </a:lnTo>
                  <a:lnTo>
                    <a:pt x="103" y="1075"/>
                  </a:lnTo>
                  <a:lnTo>
                    <a:pt x="102" y="1074"/>
                  </a:lnTo>
                  <a:lnTo>
                    <a:pt x="100" y="1073"/>
                  </a:lnTo>
                  <a:lnTo>
                    <a:pt x="100" y="1071"/>
                  </a:lnTo>
                  <a:lnTo>
                    <a:pt x="100" y="1070"/>
                  </a:lnTo>
                  <a:lnTo>
                    <a:pt x="103" y="1069"/>
                  </a:lnTo>
                  <a:lnTo>
                    <a:pt x="105" y="1069"/>
                  </a:lnTo>
                  <a:lnTo>
                    <a:pt x="106" y="1067"/>
                  </a:lnTo>
                  <a:lnTo>
                    <a:pt x="109" y="1066"/>
                  </a:lnTo>
                  <a:lnTo>
                    <a:pt x="110" y="1066"/>
                  </a:lnTo>
                  <a:lnTo>
                    <a:pt x="112" y="1065"/>
                  </a:lnTo>
                  <a:lnTo>
                    <a:pt x="113" y="1065"/>
                  </a:lnTo>
                  <a:lnTo>
                    <a:pt x="116" y="1063"/>
                  </a:lnTo>
                  <a:lnTo>
                    <a:pt x="117" y="1062"/>
                  </a:lnTo>
                  <a:lnTo>
                    <a:pt x="119" y="1062"/>
                  </a:lnTo>
                  <a:lnTo>
                    <a:pt x="122" y="1061"/>
                  </a:lnTo>
                  <a:lnTo>
                    <a:pt x="123" y="1061"/>
                  </a:lnTo>
                  <a:lnTo>
                    <a:pt x="124" y="1059"/>
                  </a:lnTo>
                  <a:lnTo>
                    <a:pt x="127" y="1058"/>
                  </a:lnTo>
                  <a:lnTo>
                    <a:pt x="129" y="1057"/>
                  </a:lnTo>
                  <a:lnTo>
                    <a:pt x="131" y="1057"/>
                  </a:lnTo>
                  <a:lnTo>
                    <a:pt x="133" y="1056"/>
                  </a:lnTo>
                  <a:lnTo>
                    <a:pt x="134" y="1056"/>
                  </a:lnTo>
                  <a:lnTo>
                    <a:pt x="137" y="1054"/>
                  </a:lnTo>
                  <a:lnTo>
                    <a:pt x="139" y="1054"/>
                  </a:lnTo>
                  <a:lnTo>
                    <a:pt x="140" y="1053"/>
                  </a:lnTo>
                  <a:lnTo>
                    <a:pt x="141" y="1052"/>
                  </a:lnTo>
                  <a:lnTo>
                    <a:pt x="143" y="1050"/>
                  </a:lnTo>
                  <a:lnTo>
                    <a:pt x="143" y="1049"/>
                  </a:lnTo>
                  <a:lnTo>
                    <a:pt x="144" y="1048"/>
                  </a:lnTo>
                  <a:lnTo>
                    <a:pt x="144" y="1045"/>
                  </a:lnTo>
                  <a:lnTo>
                    <a:pt x="146" y="1044"/>
                  </a:lnTo>
                  <a:lnTo>
                    <a:pt x="146" y="1042"/>
                  </a:lnTo>
                  <a:lnTo>
                    <a:pt x="146" y="1040"/>
                  </a:lnTo>
                  <a:lnTo>
                    <a:pt x="146" y="1038"/>
                  </a:lnTo>
                  <a:lnTo>
                    <a:pt x="146" y="1037"/>
                  </a:lnTo>
                  <a:lnTo>
                    <a:pt x="147" y="1036"/>
                  </a:lnTo>
                  <a:lnTo>
                    <a:pt x="148" y="1036"/>
                  </a:lnTo>
                  <a:lnTo>
                    <a:pt x="150" y="1036"/>
                  </a:lnTo>
                  <a:lnTo>
                    <a:pt x="153" y="1036"/>
                  </a:lnTo>
                  <a:lnTo>
                    <a:pt x="154" y="1037"/>
                  </a:lnTo>
                  <a:lnTo>
                    <a:pt x="154" y="1038"/>
                  </a:lnTo>
                  <a:lnTo>
                    <a:pt x="155" y="1040"/>
                  </a:lnTo>
                  <a:lnTo>
                    <a:pt x="157" y="1040"/>
                  </a:lnTo>
                  <a:lnTo>
                    <a:pt x="160" y="1040"/>
                  </a:lnTo>
                  <a:lnTo>
                    <a:pt x="163" y="1040"/>
                  </a:lnTo>
                  <a:lnTo>
                    <a:pt x="164" y="1040"/>
                  </a:lnTo>
                  <a:lnTo>
                    <a:pt x="167" y="1038"/>
                  </a:lnTo>
                  <a:lnTo>
                    <a:pt x="168" y="1038"/>
                  </a:lnTo>
                  <a:lnTo>
                    <a:pt x="170" y="1038"/>
                  </a:lnTo>
                  <a:lnTo>
                    <a:pt x="171" y="1038"/>
                  </a:lnTo>
                  <a:lnTo>
                    <a:pt x="174" y="1037"/>
                  </a:lnTo>
                  <a:lnTo>
                    <a:pt x="177" y="1037"/>
                  </a:lnTo>
                  <a:lnTo>
                    <a:pt x="178" y="1036"/>
                  </a:lnTo>
                  <a:lnTo>
                    <a:pt x="178" y="1035"/>
                  </a:lnTo>
                  <a:lnTo>
                    <a:pt x="178" y="1033"/>
                  </a:lnTo>
                  <a:lnTo>
                    <a:pt x="180" y="1031"/>
                  </a:lnTo>
                  <a:lnTo>
                    <a:pt x="180" y="1029"/>
                  </a:lnTo>
                  <a:lnTo>
                    <a:pt x="180" y="1027"/>
                  </a:lnTo>
                  <a:lnTo>
                    <a:pt x="180" y="1025"/>
                  </a:lnTo>
                  <a:lnTo>
                    <a:pt x="180" y="1024"/>
                  </a:lnTo>
                  <a:lnTo>
                    <a:pt x="180" y="1021"/>
                  </a:lnTo>
                  <a:lnTo>
                    <a:pt x="180" y="1020"/>
                  </a:lnTo>
                  <a:lnTo>
                    <a:pt x="180" y="1018"/>
                  </a:lnTo>
                  <a:lnTo>
                    <a:pt x="180" y="1016"/>
                  </a:lnTo>
                  <a:lnTo>
                    <a:pt x="180" y="1014"/>
                  </a:lnTo>
                  <a:lnTo>
                    <a:pt x="180" y="1012"/>
                  </a:lnTo>
                  <a:lnTo>
                    <a:pt x="180" y="1010"/>
                  </a:lnTo>
                  <a:lnTo>
                    <a:pt x="181" y="1006"/>
                  </a:lnTo>
                  <a:lnTo>
                    <a:pt x="178" y="1004"/>
                  </a:lnTo>
                  <a:lnTo>
                    <a:pt x="175" y="1003"/>
                  </a:lnTo>
                  <a:lnTo>
                    <a:pt x="178" y="998"/>
                  </a:lnTo>
                  <a:lnTo>
                    <a:pt x="180" y="995"/>
                  </a:lnTo>
                  <a:lnTo>
                    <a:pt x="180" y="994"/>
                  </a:lnTo>
                  <a:lnTo>
                    <a:pt x="181" y="993"/>
                  </a:lnTo>
                  <a:lnTo>
                    <a:pt x="182" y="991"/>
                  </a:lnTo>
                  <a:lnTo>
                    <a:pt x="182" y="989"/>
                  </a:lnTo>
                  <a:lnTo>
                    <a:pt x="182" y="987"/>
                  </a:lnTo>
                  <a:lnTo>
                    <a:pt x="184" y="986"/>
                  </a:lnTo>
                  <a:lnTo>
                    <a:pt x="184" y="985"/>
                  </a:lnTo>
                  <a:lnTo>
                    <a:pt x="185" y="982"/>
                  </a:lnTo>
                  <a:lnTo>
                    <a:pt x="185" y="981"/>
                  </a:lnTo>
                  <a:lnTo>
                    <a:pt x="187" y="980"/>
                  </a:lnTo>
                  <a:lnTo>
                    <a:pt x="187" y="977"/>
                  </a:lnTo>
                  <a:lnTo>
                    <a:pt x="188" y="976"/>
                  </a:lnTo>
                  <a:lnTo>
                    <a:pt x="188" y="973"/>
                  </a:lnTo>
                  <a:lnTo>
                    <a:pt x="189" y="972"/>
                  </a:lnTo>
                  <a:lnTo>
                    <a:pt x="189" y="970"/>
                  </a:lnTo>
                  <a:lnTo>
                    <a:pt x="189" y="968"/>
                  </a:lnTo>
                  <a:lnTo>
                    <a:pt x="191" y="966"/>
                  </a:lnTo>
                  <a:lnTo>
                    <a:pt x="191" y="965"/>
                  </a:lnTo>
                  <a:lnTo>
                    <a:pt x="192" y="962"/>
                  </a:lnTo>
                  <a:lnTo>
                    <a:pt x="192" y="961"/>
                  </a:lnTo>
                  <a:lnTo>
                    <a:pt x="194" y="959"/>
                  </a:lnTo>
                  <a:lnTo>
                    <a:pt x="194" y="957"/>
                  </a:lnTo>
                  <a:lnTo>
                    <a:pt x="192" y="956"/>
                  </a:lnTo>
                  <a:lnTo>
                    <a:pt x="191" y="956"/>
                  </a:lnTo>
                  <a:lnTo>
                    <a:pt x="191" y="953"/>
                  </a:lnTo>
                  <a:lnTo>
                    <a:pt x="189" y="952"/>
                  </a:lnTo>
                  <a:lnTo>
                    <a:pt x="188" y="951"/>
                  </a:lnTo>
                  <a:lnTo>
                    <a:pt x="188" y="948"/>
                  </a:lnTo>
                  <a:lnTo>
                    <a:pt x="187" y="947"/>
                  </a:lnTo>
                  <a:lnTo>
                    <a:pt x="187" y="945"/>
                  </a:lnTo>
                  <a:lnTo>
                    <a:pt x="187" y="943"/>
                  </a:lnTo>
                  <a:lnTo>
                    <a:pt x="187" y="942"/>
                  </a:lnTo>
                  <a:lnTo>
                    <a:pt x="189" y="940"/>
                  </a:lnTo>
                  <a:lnTo>
                    <a:pt x="191" y="940"/>
                  </a:lnTo>
                  <a:lnTo>
                    <a:pt x="192" y="940"/>
                  </a:lnTo>
                  <a:lnTo>
                    <a:pt x="195" y="942"/>
                  </a:lnTo>
                  <a:lnTo>
                    <a:pt x="197" y="942"/>
                  </a:lnTo>
                  <a:lnTo>
                    <a:pt x="199" y="940"/>
                  </a:lnTo>
                  <a:lnTo>
                    <a:pt x="201" y="939"/>
                  </a:lnTo>
                  <a:lnTo>
                    <a:pt x="202" y="939"/>
                  </a:lnTo>
                  <a:lnTo>
                    <a:pt x="205" y="938"/>
                  </a:lnTo>
                  <a:lnTo>
                    <a:pt x="206" y="936"/>
                  </a:lnTo>
                  <a:lnTo>
                    <a:pt x="208" y="935"/>
                  </a:lnTo>
                  <a:lnTo>
                    <a:pt x="208" y="934"/>
                  </a:lnTo>
                  <a:lnTo>
                    <a:pt x="208" y="931"/>
                  </a:lnTo>
                  <a:lnTo>
                    <a:pt x="209" y="930"/>
                  </a:lnTo>
                  <a:lnTo>
                    <a:pt x="208" y="928"/>
                  </a:lnTo>
                  <a:lnTo>
                    <a:pt x="205" y="928"/>
                  </a:lnTo>
                  <a:lnTo>
                    <a:pt x="204" y="928"/>
                  </a:lnTo>
                  <a:lnTo>
                    <a:pt x="201" y="927"/>
                  </a:lnTo>
                  <a:lnTo>
                    <a:pt x="199" y="927"/>
                  </a:lnTo>
                  <a:lnTo>
                    <a:pt x="197" y="926"/>
                  </a:lnTo>
                  <a:lnTo>
                    <a:pt x="195" y="926"/>
                  </a:lnTo>
                  <a:lnTo>
                    <a:pt x="194" y="925"/>
                  </a:lnTo>
                  <a:lnTo>
                    <a:pt x="191" y="923"/>
                  </a:lnTo>
                  <a:lnTo>
                    <a:pt x="189" y="922"/>
                  </a:lnTo>
                  <a:lnTo>
                    <a:pt x="188" y="922"/>
                  </a:lnTo>
                  <a:lnTo>
                    <a:pt x="187" y="921"/>
                  </a:lnTo>
                  <a:lnTo>
                    <a:pt x="185" y="919"/>
                  </a:lnTo>
                  <a:lnTo>
                    <a:pt x="185" y="917"/>
                  </a:lnTo>
                  <a:lnTo>
                    <a:pt x="185" y="915"/>
                  </a:lnTo>
                  <a:lnTo>
                    <a:pt x="185" y="914"/>
                  </a:lnTo>
                  <a:lnTo>
                    <a:pt x="185" y="913"/>
                  </a:lnTo>
                  <a:lnTo>
                    <a:pt x="187" y="910"/>
                  </a:lnTo>
                  <a:lnTo>
                    <a:pt x="187" y="909"/>
                  </a:lnTo>
                  <a:lnTo>
                    <a:pt x="187" y="906"/>
                  </a:lnTo>
                  <a:lnTo>
                    <a:pt x="185" y="906"/>
                  </a:lnTo>
                  <a:lnTo>
                    <a:pt x="182" y="906"/>
                  </a:lnTo>
                  <a:lnTo>
                    <a:pt x="181" y="906"/>
                  </a:lnTo>
                  <a:lnTo>
                    <a:pt x="181" y="904"/>
                  </a:lnTo>
                  <a:lnTo>
                    <a:pt x="181" y="902"/>
                  </a:lnTo>
                  <a:lnTo>
                    <a:pt x="182" y="900"/>
                  </a:lnTo>
                  <a:lnTo>
                    <a:pt x="184" y="900"/>
                  </a:lnTo>
                  <a:lnTo>
                    <a:pt x="187" y="900"/>
                  </a:lnTo>
                  <a:lnTo>
                    <a:pt x="188" y="901"/>
                  </a:lnTo>
                  <a:lnTo>
                    <a:pt x="189" y="901"/>
                  </a:lnTo>
                  <a:lnTo>
                    <a:pt x="192" y="901"/>
                  </a:lnTo>
                  <a:lnTo>
                    <a:pt x="192" y="900"/>
                  </a:lnTo>
                  <a:lnTo>
                    <a:pt x="192" y="897"/>
                  </a:lnTo>
                  <a:lnTo>
                    <a:pt x="192" y="896"/>
                  </a:lnTo>
                  <a:lnTo>
                    <a:pt x="194" y="894"/>
                  </a:lnTo>
                  <a:lnTo>
                    <a:pt x="194" y="893"/>
                  </a:lnTo>
                  <a:lnTo>
                    <a:pt x="195" y="892"/>
                  </a:lnTo>
                  <a:lnTo>
                    <a:pt x="197" y="889"/>
                  </a:lnTo>
                  <a:lnTo>
                    <a:pt x="197" y="888"/>
                  </a:lnTo>
                  <a:lnTo>
                    <a:pt x="198" y="887"/>
                  </a:lnTo>
                  <a:lnTo>
                    <a:pt x="199" y="885"/>
                  </a:lnTo>
                  <a:lnTo>
                    <a:pt x="201" y="884"/>
                  </a:lnTo>
                  <a:lnTo>
                    <a:pt x="202" y="883"/>
                  </a:lnTo>
                  <a:lnTo>
                    <a:pt x="204" y="881"/>
                  </a:lnTo>
                  <a:lnTo>
                    <a:pt x="204" y="880"/>
                  </a:lnTo>
                  <a:lnTo>
                    <a:pt x="205" y="879"/>
                  </a:lnTo>
                  <a:lnTo>
                    <a:pt x="209" y="875"/>
                  </a:lnTo>
                  <a:lnTo>
                    <a:pt x="212" y="873"/>
                  </a:lnTo>
                  <a:lnTo>
                    <a:pt x="213" y="872"/>
                  </a:lnTo>
                  <a:lnTo>
                    <a:pt x="215" y="871"/>
                  </a:lnTo>
                  <a:lnTo>
                    <a:pt x="216" y="869"/>
                  </a:lnTo>
                  <a:lnTo>
                    <a:pt x="218" y="868"/>
                  </a:lnTo>
                  <a:lnTo>
                    <a:pt x="219" y="867"/>
                  </a:lnTo>
                  <a:lnTo>
                    <a:pt x="221" y="866"/>
                  </a:lnTo>
                  <a:lnTo>
                    <a:pt x="222" y="864"/>
                  </a:lnTo>
                  <a:lnTo>
                    <a:pt x="223" y="863"/>
                  </a:lnTo>
                  <a:lnTo>
                    <a:pt x="225" y="862"/>
                  </a:lnTo>
                  <a:lnTo>
                    <a:pt x="226" y="862"/>
                  </a:lnTo>
                  <a:lnTo>
                    <a:pt x="228" y="859"/>
                  </a:lnTo>
                  <a:lnTo>
                    <a:pt x="230" y="858"/>
                  </a:lnTo>
                  <a:lnTo>
                    <a:pt x="232" y="856"/>
                  </a:lnTo>
                  <a:lnTo>
                    <a:pt x="233" y="855"/>
                  </a:lnTo>
                  <a:lnTo>
                    <a:pt x="236" y="855"/>
                  </a:lnTo>
                  <a:lnTo>
                    <a:pt x="238" y="855"/>
                  </a:lnTo>
                  <a:lnTo>
                    <a:pt x="239" y="856"/>
                  </a:lnTo>
                  <a:lnTo>
                    <a:pt x="240" y="858"/>
                  </a:lnTo>
                  <a:lnTo>
                    <a:pt x="242" y="859"/>
                  </a:lnTo>
                  <a:lnTo>
                    <a:pt x="243" y="860"/>
                  </a:lnTo>
                  <a:lnTo>
                    <a:pt x="245" y="860"/>
                  </a:lnTo>
                  <a:lnTo>
                    <a:pt x="247" y="862"/>
                  </a:lnTo>
                  <a:lnTo>
                    <a:pt x="249" y="862"/>
                  </a:lnTo>
                  <a:lnTo>
                    <a:pt x="252" y="862"/>
                  </a:lnTo>
                  <a:lnTo>
                    <a:pt x="250" y="859"/>
                  </a:lnTo>
                  <a:lnTo>
                    <a:pt x="250" y="858"/>
                  </a:lnTo>
                  <a:lnTo>
                    <a:pt x="249" y="856"/>
                  </a:lnTo>
                  <a:lnTo>
                    <a:pt x="249" y="854"/>
                  </a:lnTo>
                  <a:lnTo>
                    <a:pt x="247" y="852"/>
                  </a:lnTo>
                  <a:lnTo>
                    <a:pt x="247" y="851"/>
                  </a:lnTo>
                  <a:lnTo>
                    <a:pt x="247" y="849"/>
                  </a:lnTo>
                  <a:lnTo>
                    <a:pt x="246" y="847"/>
                  </a:lnTo>
                  <a:lnTo>
                    <a:pt x="246" y="846"/>
                  </a:lnTo>
                  <a:lnTo>
                    <a:pt x="245" y="845"/>
                  </a:lnTo>
                  <a:lnTo>
                    <a:pt x="245" y="842"/>
                  </a:lnTo>
                  <a:lnTo>
                    <a:pt x="243" y="841"/>
                  </a:lnTo>
                  <a:lnTo>
                    <a:pt x="243" y="839"/>
                  </a:lnTo>
                  <a:lnTo>
                    <a:pt x="243" y="837"/>
                  </a:lnTo>
                  <a:lnTo>
                    <a:pt x="242" y="835"/>
                  </a:lnTo>
                  <a:lnTo>
                    <a:pt x="242" y="834"/>
                  </a:lnTo>
                  <a:lnTo>
                    <a:pt x="240" y="833"/>
                  </a:lnTo>
                  <a:lnTo>
                    <a:pt x="240" y="830"/>
                  </a:lnTo>
                  <a:lnTo>
                    <a:pt x="239" y="829"/>
                  </a:lnTo>
                  <a:lnTo>
                    <a:pt x="239" y="828"/>
                  </a:lnTo>
                  <a:lnTo>
                    <a:pt x="238" y="826"/>
                  </a:lnTo>
                  <a:lnTo>
                    <a:pt x="236" y="825"/>
                  </a:lnTo>
                  <a:lnTo>
                    <a:pt x="235" y="824"/>
                  </a:lnTo>
                  <a:lnTo>
                    <a:pt x="233" y="824"/>
                  </a:lnTo>
                  <a:lnTo>
                    <a:pt x="232" y="822"/>
                  </a:lnTo>
                  <a:lnTo>
                    <a:pt x="230" y="821"/>
                  </a:lnTo>
                  <a:lnTo>
                    <a:pt x="229" y="818"/>
                  </a:lnTo>
                  <a:lnTo>
                    <a:pt x="229" y="817"/>
                  </a:lnTo>
                  <a:lnTo>
                    <a:pt x="230" y="816"/>
                  </a:lnTo>
                  <a:lnTo>
                    <a:pt x="230" y="814"/>
                  </a:lnTo>
                  <a:lnTo>
                    <a:pt x="229" y="812"/>
                  </a:lnTo>
                  <a:lnTo>
                    <a:pt x="228" y="811"/>
                  </a:lnTo>
                  <a:lnTo>
                    <a:pt x="226" y="809"/>
                  </a:lnTo>
                  <a:lnTo>
                    <a:pt x="225" y="807"/>
                  </a:lnTo>
                  <a:lnTo>
                    <a:pt x="223" y="803"/>
                  </a:lnTo>
                  <a:lnTo>
                    <a:pt x="223" y="800"/>
                  </a:lnTo>
                  <a:lnTo>
                    <a:pt x="221" y="799"/>
                  </a:lnTo>
                  <a:lnTo>
                    <a:pt x="221" y="797"/>
                  </a:lnTo>
                  <a:lnTo>
                    <a:pt x="219" y="796"/>
                  </a:lnTo>
                  <a:lnTo>
                    <a:pt x="218" y="795"/>
                  </a:lnTo>
                  <a:lnTo>
                    <a:pt x="219" y="793"/>
                  </a:lnTo>
                  <a:lnTo>
                    <a:pt x="221" y="792"/>
                  </a:lnTo>
                  <a:lnTo>
                    <a:pt x="221" y="791"/>
                  </a:lnTo>
                  <a:lnTo>
                    <a:pt x="219" y="788"/>
                  </a:lnTo>
                  <a:lnTo>
                    <a:pt x="219" y="787"/>
                  </a:lnTo>
                  <a:lnTo>
                    <a:pt x="218" y="786"/>
                  </a:lnTo>
                  <a:lnTo>
                    <a:pt x="216" y="784"/>
                  </a:lnTo>
                  <a:lnTo>
                    <a:pt x="215" y="783"/>
                  </a:lnTo>
                  <a:lnTo>
                    <a:pt x="215" y="780"/>
                  </a:lnTo>
                  <a:lnTo>
                    <a:pt x="213" y="779"/>
                  </a:lnTo>
                  <a:lnTo>
                    <a:pt x="212" y="778"/>
                  </a:lnTo>
                  <a:lnTo>
                    <a:pt x="212" y="776"/>
                  </a:lnTo>
                  <a:lnTo>
                    <a:pt x="211" y="774"/>
                  </a:lnTo>
                  <a:lnTo>
                    <a:pt x="209" y="773"/>
                  </a:lnTo>
                  <a:lnTo>
                    <a:pt x="209" y="771"/>
                  </a:lnTo>
                  <a:lnTo>
                    <a:pt x="208" y="770"/>
                  </a:lnTo>
                  <a:lnTo>
                    <a:pt x="206" y="767"/>
                  </a:lnTo>
                  <a:lnTo>
                    <a:pt x="204" y="767"/>
                  </a:lnTo>
                  <a:lnTo>
                    <a:pt x="202" y="769"/>
                  </a:lnTo>
                  <a:lnTo>
                    <a:pt x="201" y="770"/>
                  </a:lnTo>
                  <a:lnTo>
                    <a:pt x="199" y="771"/>
                  </a:lnTo>
                  <a:lnTo>
                    <a:pt x="198" y="770"/>
                  </a:lnTo>
                  <a:lnTo>
                    <a:pt x="197" y="769"/>
                  </a:lnTo>
                  <a:lnTo>
                    <a:pt x="198" y="765"/>
                  </a:lnTo>
                  <a:lnTo>
                    <a:pt x="192" y="765"/>
                  </a:lnTo>
                  <a:lnTo>
                    <a:pt x="189" y="763"/>
                  </a:lnTo>
                  <a:lnTo>
                    <a:pt x="185" y="766"/>
                  </a:lnTo>
                  <a:lnTo>
                    <a:pt x="184" y="767"/>
                  </a:lnTo>
                  <a:lnTo>
                    <a:pt x="182" y="767"/>
                  </a:lnTo>
                  <a:lnTo>
                    <a:pt x="181" y="769"/>
                  </a:lnTo>
                  <a:lnTo>
                    <a:pt x="180" y="770"/>
                  </a:lnTo>
                  <a:lnTo>
                    <a:pt x="178" y="773"/>
                  </a:lnTo>
                  <a:lnTo>
                    <a:pt x="177" y="774"/>
                  </a:lnTo>
                  <a:lnTo>
                    <a:pt x="175" y="775"/>
                  </a:lnTo>
                  <a:lnTo>
                    <a:pt x="174" y="776"/>
                  </a:lnTo>
                  <a:lnTo>
                    <a:pt x="172" y="778"/>
                  </a:lnTo>
                  <a:lnTo>
                    <a:pt x="171" y="776"/>
                  </a:lnTo>
                  <a:lnTo>
                    <a:pt x="171" y="775"/>
                  </a:lnTo>
                  <a:lnTo>
                    <a:pt x="170" y="774"/>
                  </a:lnTo>
                  <a:lnTo>
                    <a:pt x="170" y="773"/>
                  </a:lnTo>
                  <a:lnTo>
                    <a:pt x="168" y="770"/>
                  </a:lnTo>
                  <a:lnTo>
                    <a:pt x="167" y="766"/>
                  </a:lnTo>
                  <a:lnTo>
                    <a:pt x="161" y="766"/>
                  </a:lnTo>
                  <a:lnTo>
                    <a:pt x="155" y="767"/>
                  </a:lnTo>
                  <a:lnTo>
                    <a:pt x="153" y="767"/>
                  </a:lnTo>
                  <a:lnTo>
                    <a:pt x="150" y="767"/>
                  </a:lnTo>
                  <a:lnTo>
                    <a:pt x="147" y="766"/>
                  </a:lnTo>
                  <a:lnTo>
                    <a:pt x="143" y="766"/>
                  </a:lnTo>
                  <a:lnTo>
                    <a:pt x="141" y="767"/>
                  </a:lnTo>
                  <a:lnTo>
                    <a:pt x="139" y="769"/>
                  </a:lnTo>
                  <a:lnTo>
                    <a:pt x="136" y="771"/>
                  </a:lnTo>
                  <a:lnTo>
                    <a:pt x="131" y="775"/>
                  </a:lnTo>
                  <a:lnTo>
                    <a:pt x="127" y="778"/>
                  </a:lnTo>
                  <a:lnTo>
                    <a:pt x="122" y="783"/>
                  </a:lnTo>
                  <a:lnTo>
                    <a:pt x="122" y="778"/>
                  </a:lnTo>
                  <a:lnTo>
                    <a:pt x="120" y="776"/>
                  </a:lnTo>
                  <a:lnTo>
                    <a:pt x="119" y="776"/>
                  </a:lnTo>
                  <a:lnTo>
                    <a:pt x="117" y="775"/>
                  </a:lnTo>
                  <a:lnTo>
                    <a:pt x="114" y="774"/>
                  </a:lnTo>
                  <a:lnTo>
                    <a:pt x="113" y="773"/>
                  </a:lnTo>
                  <a:lnTo>
                    <a:pt x="112" y="773"/>
                  </a:lnTo>
                  <a:lnTo>
                    <a:pt x="110" y="770"/>
                  </a:lnTo>
                  <a:lnTo>
                    <a:pt x="109" y="769"/>
                  </a:lnTo>
                  <a:lnTo>
                    <a:pt x="109" y="767"/>
                  </a:lnTo>
                  <a:lnTo>
                    <a:pt x="107" y="766"/>
                  </a:lnTo>
                  <a:lnTo>
                    <a:pt x="106" y="763"/>
                  </a:lnTo>
                  <a:lnTo>
                    <a:pt x="105" y="762"/>
                  </a:lnTo>
                  <a:lnTo>
                    <a:pt x="102" y="761"/>
                  </a:lnTo>
                  <a:lnTo>
                    <a:pt x="100" y="759"/>
                  </a:lnTo>
                  <a:lnTo>
                    <a:pt x="99" y="758"/>
                  </a:lnTo>
                  <a:lnTo>
                    <a:pt x="98" y="757"/>
                  </a:lnTo>
                  <a:lnTo>
                    <a:pt x="98" y="755"/>
                  </a:lnTo>
                  <a:lnTo>
                    <a:pt x="98" y="754"/>
                  </a:lnTo>
                  <a:lnTo>
                    <a:pt x="96" y="753"/>
                  </a:lnTo>
                  <a:lnTo>
                    <a:pt x="96" y="752"/>
                  </a:lnTo>
                  <a:lnTo>
                    <a:pt x="95" y="750"/>
                  </a:lnTo>
                  <a:lnTo>
                    <a:pt x="95" y="748"/>
                  </a:lnTo>
                  <a:lnTo>
                    <a:pt x="92" y="745"/>
                  </a:lnTo>
                  <a:lnTo>
                    <a:pt x="88" y="744"/>
                  </a:lnTo>
                  <a:lnTo>
                    <a:pt x="88" y="742"/>
                  </a:lnTo>
                  <a:lnTo>
                    <a:pt x="86" y="740"/>
                  </a:lnTo>
                  <a:lnTo>
                    <a:pt x="85" y="738"/>
                  </a:lnTo>
                  <a:lnTo>
                    <a:pt x="85" y="737"/>
                  </a:lnTo>
                  <a:lnTo>
                    <a:pt x="85" y="736"/>
                  </a:lnTo>
                  <a:lnTo>
                    <a:pt x="83" y="733"/>
                  </a:lnTo>
                  <a:lnTo>
                    <a:pt x="83" y="732"/>
                  </a:lnTo>
                  <a:lnTo>
                    <a:pt x="82" y="731"/>
                  </a:lnTo>
                  <a:lnTo>
                    <a:pt x="82" y="728"/>
                  </a:lnTo>
                  <a:lnTo>
                    <a:pt x="81" y="727"/>
                  </a:lnTo>
                  <a:lnTo>
                    <a:pt x="81" y="725"/>
                  </a:lnTo>
                  <a:lnTo>
                    <a:pt x="79" y="721"/>
                  </a:lnTo>
                  <a:lnTo>
                    <a:pt x="79" y="720"/>
                  </a:lnTo>
                  <a:lnTo>
                    <a:pt x="79" y="719"/>
                  </a:lnTo>
                  <a:lnTo>
                    <a:pt x="78" y="716"/>
                  </a:lnTo>
                  <a:lnTo>
                    <a:pt x="76" y="714"/>
                  </a:lnTo>
                  <a:lnTo>
                    <a:pt x="76" y="710"/>
                  </a:lnTo>
                  <a:lnTo>
                    <a:pt x="75" y="708"/>
                  </a:lnTo>
                  <a:lnTo>
                    <a:pt x="73" y="707"/>
                  </a:lnTo>
                  <a:lnTo>
                    <a:pt x="71" y="707"/>
                  </a:lnTo>
                  <a:lnTo>
                    <a:pt x="69" y="706"/>
                  </a:lnTo>
                  <a:lnTo>
                    <a:pt x="68" y="706"/>
                  </a:lnTo>
                  <a:lnTo>
                    <a:pt x="65" y="706"/>
                  </a:lnTo>
                  <a:lnTo>
                    <a:pt x="64" y="704"/>
                  </a:lnTo>
                  <a:lnTo>
                    <a:pt x="61" y="706"/>
                  </a:lnTo>
                  <a:lnTo>
                    <a:pt x="59" y="706"/>
                  </a:lnTo>
                  <a:lnTo>
                    <a:pt x="58" y="707"/>
                  </a:lnTo>
                  <a:lnTo>
                    <a:pt x="57" y="708"/>
                  </a:lnTo>
                  <a:lnTo>
                    <a:pt x="55" y="710"/>
                  </a:lnTo>
                  <a:lnTo>
                    <a:pt x="54" y="711"/>
                  </a:lnTo>
                  <a:lnTo>
                    <a:pt x="52" y="714"/>
                  </a:lnTo>
                  <a:lnTo>
                    <a:pt x="52" y="717"/>
                  </a:lnTo>
                  <a:lnTo>
                    <a:pt x="48" y="719"/>
                  </a:lnTo>
                  <a:lnTo>
                    <a:pt x="45" y="719"/>
                  </a:lnTo>
                  <a:lnTo>
                    <a:pt x="41" y="720"/>
                  </a:lnTo>
                  <a:lnTo>
                    <a:pt x="37" y="721"/>
                  </a:lnTo>
                  <a:lnTo>
                    <a:pt x="32" y="724"/>
                  </a:lnTo>
                  <a:lnTo>
                    <a:pt x="30" y="725"/>
                  </a:lnTo>
                  <a:lnTo>
                    <a:pt x="27" y="725"/>
                  </a:lnTo>
                  <a:lnTo>
                    <a:pt x="25" y="727"/>
                  </a:lnTo>
                  <a:lnTo>
                    <a:pt x="21" y="728"/>
                  </a:lnTo>
                  <a:lnTo>
                    <a:pt x="18" y="727"/>
                  </a:lnTo>
                  <a:lnTo>
                    <a:pt x="17" y="724"/>
                  </a:lnTo>
                  <a:lnTo>
                    <a:pt x="16" y="723"/>
                  </a:lnTo>
                  <a:lnTo>
                    <a:pt x="16" y="721"/>
                  </a:lnTo>
                  <a:lnTo>
                    <a:pt x="14" y="719"/>
                  </a:lnTo>
                  <a:lnTo>
                    <a:pt x="13" y="717"/>
                  </a:lnTo>
                  <a:lnTo>
                    <a:pt x="13" y="716"/>
                  </a:lnTo>
                  <a:lnTo>
                    <a:pt x="11" y="715"/>
                  </a:lnTo>
                  <a:lnTo>
                    <a:pt x="10" y="712"/>
                  </a:lnTo>
                  <a:lnTo>
                    <a:pt x="8" y="711"/>
                  </a:lnTo>
                  <a:lnTo>
                    <a:pt x="8" y="708"/>
                  </a:lnTo>
                  <a:lnTo>
                    <a:pt x="7" y="707"/>
                  </a:lnTo>
                  <a:lnTo>
                    <a:pt x="6" y="706"/>
                  </a:lnTo>
                  <a:lnTo>
                    <a:pt x="6" y="704"/>
                  </a:lnTo>
                  <a:lnTo>
                    <a:pt x="4" y="702"/>
                  </a:lnTo>
                  <a:lnTo>
                    <a:pt x="3" y="700"/>
                  </a:lnTo>
                  <a:lnTo>
                    <a:pt x="3" y="699"/>
                  </a:lnTo>
                  <a:lnTo>
                    <a:pt x="1" y="697"/>
                  </a:lnTo>
                  <a:lnTo>
                    <a:pt x="0" y="694"/>
                  </a:lnTo>
                  <a:lnTo>
                    <a:pt x="3" y="693"/>
                  </a:lnTo>
                  <a:lnTo>
                    <a:pt x="4" y="691"/>
                  </a:lnTo>
                  <a:lnTo>
                    <a:pt x="7" y="690"/>
                  </a:lnTo>
                  <a:lnTo>
                    <a:pt x="8" y="690"/>
                  </a:lnTo>
                  <a:lnTo>
                    <a:pt x="8" y="687"/>
                  </a:lnTo>
                  <a:lnTo>
                    <a:pt x="7" y="686"/>
                  </a:lnTo>
                  <a:lnTo>
                    <a:pt x="6" y="685"/>
                  </a:lnTo>
                  <a:lnTo>
                    <a:pt x="6" y="683"/>
                  </a:lnTo>
                  <a:lnTo>
                    <a:pt x="4" y="681"/>
                  </a:lnTo>
                  <a:lnTo>
                    <a:pt x="4" y="680"/>
                  </a:lnTo>
                  <a:lnTo>
                    <a:pt x="3" y="678"/>
                  </a:lnTo>
                  <a:lnTo>
                    <a:pt x="1" y="677"/>
                  </a:lnTo>
                  <a:lnTo>
                    <a:pt x="3" y="676"/>
                  </a:lnTo>
                  <a:lnTo>
                    <a:pt x="3" y="673"/>
                  </a:lnTo>
                  <a:lnTo>
                    <a:pt x="4" y="672"/>
                  </a:lnTo>
                  <a:lnTo>
                    <a:pt x="6" y="670"/>
                  </a:lnTo>
                  <a:lnTo>
                    <a:pt x="7" y="668"/>
                  </a:lnTo>
                  <a:lnTo>
                    <a:pt x="7" y="666"/>
                  </a:lnTo>
                  <a:lnTo>
                    <a:pt x="8" y="665"/>
                  </a:lnTo>
                  <a:lnTo>
                    <a:pt x="10" y="664"/>
                  </a:lnTo>
                  <a:lnTo>
                    <a:pt x="11" y="661"/>
                  </a:lnTo>
                  <a:lnTo>
                    <a:pt x="11" y="660"/>
                  </a:lnTo>
                  <a:lnTo>
                    <a:pt x="13" y="659"/>
                  </a:lnTo>
                  <a:lnTo>
                    <a:pt x="13" y="657"/>
                  </a:lnTo>
                  <a:lnTo>
                    <a:pt x="13" y="656"/>
                  </a:lnTo>
                  <a:lnTo>
                    <a:pt x="14" y="653"/>
                  </a:lnTo>
                  <a:lnTo>
                    <a:pt x="14" y="652"/>
                  </a:lnTo>
                  <a:lnTo>
                    <a:pt x="16" y="651"/>
                  </a:lnTo>
                  <a:lnTo>
                    <a:pt x="16" y="649"/>
                  </a:lnTo>
                  <a:lnTo>
                    <a:pt x="18" y="649"/>
                  </a:lnTo>
                  <a:lnTo>
                    <a:pt x="20" y="649"/>
                  </a:lnTo>
                  <a:lnTo>
                    <a:pt x="23" y="649"/>
                  </a:lnTo>
                  <a:lnTo>
                    <a:pt x="24" y="649"/>
                  </a:lnTo>
                  <a:lnTo>
                    <a:pt x="25" y="651"/>
                  </a:lnTo>
                  <a:lnTo>
                    <a:pt x="27" y="651"/>
                  </a:lnTo>
                  <a:lnTo>
                    <a:pt x="30" y="651"/>
                  </a:lnTo>
                  <a:lnTo>
                    <a:pt x="31" y="651"/>
                  </a:lnTo>
                  <a:lnTo>
                    <a:pt x="34" y="652"/>
                  </a:lnTo>
                  <a:lnTo>
                    <a:pt x="35" y="652"/>
                  </a:lnTo>
                  <a:lnTo>
                    <a:pt x="37" y="652"/>
                  </a:lnTo>
                  <a:lnTo>
                    <a:pt x="40" y="652"/>
                  </a:lnTo>
                  <a:lnTo>
                    <a:pt x="41" y="653"/>
                  </a:lnTo>
                  <a:lnTo>
                    <a:pt x="44" y="653"/>
                  </a:lnTo>
                  <a:lnTo>
                    <a:pt x="45" y="655"/>
                  </a:lnTo>
                  <a:lnTo>
                    <a:pt x="49" y="655"/>
                  </a:lnTo>
                  <a:lnTo>
                    <a:pt x="49" y="652"/>
                  </a:lnTo>
                  <a:lnTo>
                    <a:pt x="51" y="651"/>
                  </a:lnTo>
                  <a:lnTo>
                    <a:pt x="51" y="648"/>
                  </a:lnTo>
                  <a:lnTo>
                    <a:pt x="51" y="647"/>
                  </a:lnTo>
                  <a:lnTo>
                    <a:pt x="51" y="645"/>
                  </a:lnTo>
                  <a:lnTo>
                    <a:pt x="52" y="643"/>
                  </a:lnTo>
                  <a:lnTo>
                    <a:pt x="52" y="640"/>
                  </a:lnTo>
                  <a:lnTo>
                    <a:pt x="57" y="638"/>
                  </a:lnTo>
                  <a:lnTo>
                    <a:pt x="61" y="640"/>
                  </a:lnTo>
                  <a:lnTo>
                    <a:pt x="64" y="638"/>
                  </a:lnTo>
                  <a:lnTo>
                    <a:pt x="64" y="636"/>
                  </a:lnTo>
                  <a:lnTo>
                    <a:pt x="65" y="635"/>
                  </a:lnTo>
                  <a:lnTo>
                    <a:pt x="65" y="632"/>
                  </a:lnTo>
                  <a:lnTo>
                    <a:pt x="65" y="631"/>
                  </a:lnTo>
                  <a:lnTo>
                    <a:pt x="66" y="628"/>
                  </a:lnTo>
                  <a:lnTo>
                    <a:pt x="66" y="627"/>
                  </a:lnTo>
                  <a:lnTo>
                    <a:pt x="66" y="624"/>
                  </a:lnTo>
                  <a:lnTo>
                    <a:pt x="69" y="624"/>
                  </a:lnTo>
                  <a:lnTo>
                    <a:pt x="71" y="623"/>
                  </a:lnTo>
                  <a:lnTo>
                    <a:pt x="72" y="623"/>
                  </a:lnTo>
                  <a:lnTo>
                    <a:pt x="75" y="623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2" y="622"/>
                  </a:lnTo>
                  <a:lnTo>
                    <a:pt x="83" y="622"/>
                  </a:lnTo>
                  <a:lnTo>
                    <a:pt x="85" y="621"/>
                  </a:lnTo>
                  <a:lnTo>
                    <a:pt x="88" y="619"/>
                  </a:lnTo>
                  <a:lnTo>
                    <a:pt x="89" y="618"/>
                  </a:lnTo>
                  <a:lnTo>
                    <a:pt x="90" y="618"/>
                  </a:lnTo>
                  <a:lnTo>
                    <a:pt x="93" y="617"/>
                  </a:lnTo>
                  <a:lnTo>
                    <a:pt x="93" y="615"/>
                  </a:lnTo>
                  <a:lnTo>
                    <a:pt x="96" y="614"/>
                  </a:lnTo>
                  <a:lnTo>
                    <a:pt x="96" y="613"/>
                  </a:lnTo>
                  <a:lnTo>
                    <a:pt x="98" y="611"/>
                  </a:lnTo>
                  <a:lnTo>
                    <a:pt x="99" y="610"/>
                  </a:lnTo>
                  <a:lnTo>
                    <a:pt x="99" y="609"/>
                  </a:lnTo>
                  <a:lnTo>
                    <a:pt x="100" y="606"/>
                  </a:lnTo>
                  <a:lnTo>
                    <a:pt x="100" y="605"/>
                  </a:lnTo>
                  <a:lnTo>
                    <a:pt x="102" y="602"/>
                  </a:lnTo>
                  <a:lnTo>
                    <a:pt x="102" y="601"/>
                  </a:lnTo>
                  <a:lnTo>
                    <a:pt x="102" y="600"/>
                  </a:lnTo>
                  <a:lnTo>
                    <a:pt x="102" y="597"/>
                  </a:lnTo>
                  <a:lnTo>
                    <a:pt x="103" y="596"/>
                  </a:lnTo>
                  <a:lnTo>
                    <a:pt x="105" y="596"/>
                  </a:lnTo>
                  <a:lnTo>
                    <a:pt x="106" y="594"/>
                  </a:lnTo>
                  <a:lnTo>
                    <a:pt x="109" y="594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4" y="593"/>
                  </a:lnTo>
                  <a:lnTo>
                    <a:pt x="116" y="593"/>
                  </a:lnTo>
                  <a:lnTo>
                    <a:pt x="119" y="593"/>
                  </a:lnTo>
                  <a:lnTo>
                    <a:pt x="120" y="592"/>
                  </a:lnTo>
                  <a:lnTo>
                    <a:pt x="123" y="592"/>
                  </a:lnTo>
                  <a:lnTo>
                    <a:pt x="124" y="592"/>
                  </a:lnTo>
                  <a:lnTo>
                    <a:pt x="127" y="590"/>
                  </a:lnTo>
                  <a:lnTo>
                    <a:pt x="131" y="589"/>
                  </a:lnTo>
                  <a:lnTo>
                    <a:pt x="131" y="590"/>
                  </a:lnTo>
                  <a:lnTo>
                    <a:pt x="131" y="593"/>
                  </a:lnTo>
                  <a:lnTo>
                    <a:pt x="133" y="594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9" y="596"/>
                  </a:lnTo>
                  <a:lnTo>
                    <a:pt x="140" y="596"/>
                  </a:lnTo>
                  <a:lnTo>
                    <a:pt x="143" y="596"/>
                  </a:lnTo>
                  <a:lnTo>
                    <a:pt x="144" y="596"/>
                  </a:lnTo>
                  <a:lnTo>
                    <a:pt x="147" y="596"/>
                  </a:lnTo>
                  <a:lnTo>
                    <a:pt x="148" y="596"/>
                  </a:lnTo>
                  <a:lnTo>
                    <a:pt x="150" y="597"/>
                  </a:lnTo>
                  <a:lnTo>
                    <a:pt x="153" y="597"/>
                  </a:lnTo>
                  <a:lnTo>
                    <a:pt x="154" y="597"/>
                  </a:lnTo>
                  <a:lnTo>
                    <a:pt x="157" y="597"/>
                  </a:lnTo>
                  <a:lnTo>
                    <a:pt x="160" y="597"/>
                  </a:lnTo>
                  <a:lnTo>
                    <a:pt x="161" y="597"/>
                  </a:lnTo>
                  <a:lnTo>
                    <a:pt x="164" y="598"/>
                  </a:lnTo>
                  <a:lnTo>
                    <a:pt x="171" y="600"/>
                  </a:lnTo>
                  <a:lnTo>
                    <a:pt x="170" y="602"/>
                  </a:lnTo>
                  <a:lnTo>
                    <a:pt x="168" y="605"/>
                  </a:lnTo>
                  <a:lnTo>
                    <a:pt x="171" y="606"/>
                  </a:lnTo>
                  <a:lnTo>
                    <a:pt x="174" y="606"/>
                  </a:lnTo>
                  <a:lnTo>
                    <a:pt x="175" y="606"/>
                  </a:lnTo>
                  <a:lnTo>
                    <a:pt x="178" y="607"/>
                  </a:lnTo>
                  <a:lnTo>
                    <a:pt x="180" y="607"/>
                  </a:lnTo>
                  <a:lnTo>
                    <a:pt x="182" y="609"/>
                  </a:lnTo>
                  <a:lnTo>
                    <a:pt x="184" y="609"/>
                  </a:lnTo>
                  <a:lnTo>
                    <a:pt x="185" y="610"/>
                  </a:lnTo>
                  <a:lnTo>
                    <a:pt x="187" y="611"/>
                  </a:lnTo>
                  <a:lnTo>
                    <a:pt x="188" y="613"/>
                  </a:lnTo>
                  <a:lnTo>
                    <a:pt x="188" y="614"/>
                  </a:lnTo>
                  <a:lnTo>
                    <a:pt x="189" y="615"/>
                  </a:lnTo>
                  <a:lnTo>
                    <a:pt x="191" y="617"/>
                  </a:lnTo>
                  <a:lnTo>
                    <a:pt x="191" y="619"/>
                  </a:lnTo>
                  <a:lnTo>
                    <a:pt x="191" y="621"/>
                  </a:lnTo>
                  <a:lnTo>
                    <a:pt x="191" y="622"/>
                  </a:lnTo>
                  <a:lnTo>
                    <a:pt x="189" y="624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8" y="630"/>
                  </a:lnTo>
                  <a:lnTo>
                    <a:pt x="189" y="630"/>
                  </a:lnTo>
                  <a:lnTo>
                    <a:pt x="191" y="630"/>
                  </a:lnTo>
                  <a:lnTo>
                    <a:pt x="194" y="630"/>
                  </a:lnTo>
                  <a:lnTo>
                    <a:pt x="197" y="630"/>
                  </a:lnTo>
                  <a:lnTo>
                    <a:pt x="198" y="630"/>
                  </a:lnTo>
                  <a:lnTo>
                    <a:pt x="201" y="630"/>
                  </a:lnTo>
                  <a:lnTo>
                    <a:pt x="202" y="628"/>
                  </a:lnTo>
                  <a:lnTo>
                    <a:pt x="205" y="628"/>
                  </a:lnTo>
                  <a:lnTo>
                    <a:pt x="206" y="627"/>
                  </a:lnTo>
                  <a:lnTo>
                    <a:pt x="205" y="626"/>
                  </a:lnTo>
                  <a:lnTo>
                    <a:pt x="205" y="623"/>
                  </a:lnTo>
                  <a:lnTo>
                    <a:pt x="205" y="622"/>
                  </a:lnTo>
                  <a:lnTo>
                    <a:pt x="205" y="619"/>
                  </a:lnTo>
                  <a:lnTo>
                    <a:pt x="205" y="618"/>
                  </a:lnTo>
                  <a:lnTo>
                    <a:pt x="205" y="617"/>
                  </a:lnTo>
                  <a:lnTo>
                    <a:pt x="208" y="615"/>
                  </a:lnTo>
                  <a:lnTo>
                    <a:pt x="209" y="614"/>
                  </a:lnTo>
                  <a:lnTo>
                    <a:pt x="211" y="613"/>
                  </a:lnTo>
                  <a:lnTo>
                    <a:pt x="211" y="611"/>
                  </a:lnTo>
                  <a:lnTo>
                    <a:pt x="212" y="609"/>
                  </a:lnTo>
                  <a:lnTo>
                    <a:pt x="213" y="607"/>
                  </a:lnTo>
                  <a:lnTo>
                    <a:pt x="213" y="606"/>
                  </a:lnTo>
                  <a:lnTo>
                    <a:pt x="215" y="605"/>
                  </a:lnTo>
                  <a:lnTo>
                    <a:pt x="216" y="602"/>
                  </a:lnTo>
                  <a:lnTo>
                    <a:pt x="216" y="601"/>
                  </a:lnTo>
                  <a:lnTo>
                    <a:pt x="218" y="600"/>
                  </a:lnTo>
                  <a:lnTo>
                    <a:pt x="219" y="598"/>
                  </a:lnTo>
                  <a:lnTo>
                    <a:pt x="221" y="596"/>
                  </a:lnTo>
                  <a:lnTo>
                    <a:pt x="221" y="594"/>
                  </a:lnTo>
                  <a:lnTo>
                    <a:pt x="222" y="593"/>
                  </a:lnTo>
                  <a:lnTo>
                    <a:pt x="222" y="590"/>
                  </a:lnTo>
                  <a:lnTo>
                    <a:pt x="223" y="589"/>
                  </a:lnTo>
                  <a:lnTo>
                    <a:pt x="225" y="588"/>
                  </a:lnTo>
                  <a:lnTo>
                    <a:pt x="225" y="586"/>
                  </a:lnTo>
                  <a:lnTo>
                    <a:pt x="226" y="585"/>
                  </a:lnTo>
                  <a:lnTo>
                    <a:pt x="228" y="584"/>
                  </a:lnTo>
                  <a:lnTo>
                    <a:pt x="229" y="583"/>
                  </a:lnTo>
                  <a:lnTo>
                    <a:pt x="230" y="581"/>
                  </a:lnTo>
                  <a:lnTo>
                    <a:pt x="230" y="580"/>
                  </a:lnTo>
                  <a:lnTo>
                    <a:pt x="230" y="577"/>
                  </a:lnTo>
                  <a:lnTo>
                    <a:pt x="230" y="576"/>
                  </a:lnTo>
                  <a:lnTo>
                    <a:pt x="230" y="575"/>
                  </a:lnTo>
                  <a:lnTo>
                    <a:pt x="230" y="572"/>
                  </a:lnTo>
                  <a:lnTo>
                    <a:pt x="230" y="571"/>
                  </a:lnTo>
                  <a:lnTo>
                    <a:pt x="229" y="569"/>
                  </a:lnTo>
                  <a:lnTo>
                    <a:pt x="229" y="568"/>
                  </a:lnTo>
                  <a:lnTo>
                    <a:pt x="229" y="566"/>
                  </a:lnTo>
                  <a:lnTo>
                    <a:pt x="229" y="564"/>
                  </a:lnTo>
                  <a:lnTo>
                    <a:pt x="229" y="562"/>
                  </a:lnTo>
                  <a:lnTo>
                    <a:pt x="229" y="560"/>
                  </a:lnTo>
                  <a:lnTo>
                    <a:pt x="230" y="559"/>
                  </a:lnTo>
                  <a:lnTo>
                    <a:pt x="230" y="556"/>
                  </a:lnTo>
                  <a:lnTo>
                    <a:pt x="232" y="555"/>
                  </a:lnTo>
                  <a:lnTo>
                    <a:pt x="232" y="554"/>
                  </a:lnTo>
                  <a:lnTo>
                    <a:pt x="232" y="552"/>
                  </a:lnTo>
                  <a:lnTo>
                    <a:pt x="233" y="550"/>
                  </a:lnTo>
                  <a:lnTo>
                    <a:pt x="233" y="548"/>
                  </a:lnTo>
                  <a:lnTo>
                    <a:pt x="235" y="547"/>
                  </a:lnTo>
                  <a:lnTo>
                    <a:pt x="235" y="546"/>
                  </a:lnTo>
                  <a:lnTo>
                    <a:pt x="238" y="543"/>
                  </a:lnTo>
                  <a:lnTo>
                    <a:pt x="238" y="541"/>
                  </a:lnTo>
                  <a:lnTo>
                    <a:pt x="239" y="539"/>
                  </a:lnTo>
                  <a:lnTo>
                    <a:pt x="240" y="538"/>
                  </a:lnTo>
                  <a:lnTo>
                    <a:pt x="240" y="537"/>
                  </a:lnTo>
                  <a:lnTo>
                    <a:pt x="242" y="534"/>
                  </a:lnTo>
                  <a:lnTo>
                    <a:pt x="242" y="533"/>
                  </a:lnTo>
                  <a:lnTo>
                    <a:pt x="242" y="531"/>
                  </a:lnTo>
                  <a:lnTo>
                    <a:pt x="242" y="529"/>
                  </a:lnTo>
                  <a:lnTo>
                    <a:pt x="242" y="528"/>
                  </a:lnTo>
                  <a:lnTo>
                    <a:pt x="240" y="526"/>
                  </a:lnTo>
                  <a:lnTo>
                    <a:pt x="238" y="525"/>
                  </a:lnTo>
                  <a:lnTo>
                    <a:pt x="236" y="524"/>
                  </a:lnTo>
                  <a:lnTo>
                    <a:pt x="236" y="522"/>
                  </a:lnTo>
                  <a:lnTo>
                    <a:pt x="236" y="521"/>
                  </a:lnTo>
                  <a:lnTo>
                    <a:pt x="238" y="520"/>
                  </a:lnTo>
                  <a:lnTo>
                    <a:pt x="239" y="518"/>
                  </a:lnTo>
                  <a:lnTo>
                    <a:pt x="240" y="516"/>
                  </a:lnTo>
                  <a:lnTo>
                    <a:pt x="242" y="514"/>
                  </a:lnTo>
                  <a:lnTo>
                    <a:pt x="243" y="513"/>
                  </a:lnTo>
                  <a:lnTo>
                    <a:pt x="243" y="512"/>
                  </a:lnTo>
                  <a:lnTo>
                    <a:pt x="245" y="510"/>
                  </a:lnTo>
                  <a:lnTo>
                    <a:pt x="246" y="508"/>
                  </a:lnTo>
                  <a:lnTo>
                    <a:pt x="246" y="507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7" y="501"/>
                  </a:lnTo>
                  <a:lnTo>
                    <a:pt x="247" y="500"/>
                  </a:lnTo>
                  <a:lnTo>
                    <a:pt x="247" y="497"/>
                  </a:lnTo>
                  <a:lnTo>
                    <a:pt x="249" y="496"/>
                  </a:lnTo>
                  <a:lnTo>
                    <a:pt x="249" y="493"/>
                  </a:lnTo>
                  <a:lnTo>
                    <a:pt x="250" y="492"/>
                  </a:lnTo>
                  <a:lnTo>
                    <a:pt x="250" y="491"/>
                  </a:lnTo>
                  <a:lnTo>
                    <a:pt x="250" y="488"/>
                  </a:lnTo>
                  <a:lnTo>
                    <a:pt x="252" y="487"/>
                  </a:lnTo>
                  <a:lnTo>
                    <a:pt x="253" y="486"/>
                  </a:lnTo>
                  <a:lnTo>
                    <a:pt x="253" y="484"/>
                  </a:lnTo>
                  <a:lnTo>
                    <a:pt x="256" y="480"/>
                  </a:lnTo>
                  <a:lnTo>
                    <a:pt x="260" y="483"/>
                  </a:lnTo>
                  <a:lnTo>
                    <a:pt x="260" y="479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4" y="474"/>
                  </a:lnTo>
                  <a:lnTo>
                    <a:pt x="266" y="472"/>
                  </a:lnTo>
                  <a:lnTo>
                    <a:pt x="266" y="471"/>
                  </a:lnTo>
                  <a:lnTo>
                    <a:pt x="267" y="469"/>
                  </a:lnTo>
                  <a:lnTo>
                    <a:pt x="269" y="467"/>
                  </a:lnTo>
                  <a:lnTo>
                    <a:pt x="269" y="466"/>
                  </a:lnTo>
                  <a:lnTo>
                    <a:pt x="271" y="462"/>
                  </a:lnTo>
                  <a:lnTo>
                    <a:pt x="273" y="459"/>
                  </a:lnTo>
                  <a:lnTo>
                    <a:pt x="273" y="458"/>
                  </a:lnTo>
                  <a:lnTo>
                    <a:pt x="274" y="455"/>
                  </a:lnTo>
                  <a:lnTo>
                    <a:pt x="274" y="454"/>
                  </a:lnTo>
                  <a:lnTo>
                    <a:pt x="276" y="452"/>
                  </a:lnTo>
                  <a:lnTo>
                    <a:pt x="277" y="450"/>
                  </a:lnTo>
                  <a:lnTo>
                    <a:pt x="277" y="449"/>
                  </a:lnTo>
                  <a:lnTo>
                    <a:pt x="279" y="448"/>
                  </a:lnTo>
                  <a:lnTo>
                    <a:pt x="279" y="445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80" y="440"/>
                  </a:lnTo>
                  <a:lnTo>
                    <a:pt x="280" y="438"/>
                  </a:lnTo>
                  <a:lnTo>
                    <a:pt x="280" y="437"/>
                  </a:lnTo>
                  <a:lnTo>
                    <a:pt x="280" y="435"/>
                  </a:lnTo>
                  <a:lnTo>
                    <a:pt x="280" y="433"/>
                  </a:lnTo>
                  <a:lnTo>
                    <a:pt x="280" y="431"/>
                  </a:lnTo>
                  <a:lnTo>
                    <a:pt x="281" y="429"/>
                  </a:lnTo>
                  <a:lnTo>
                    <a:pt x="281" y="428"/>
                  </a:lnTo>
                  <a:lnTo>
                    <a:pt x="283" y="423"/>
                  </a:lnTo>
                  <a:lnTo>
                    <a:pt x="276" y="420"/>
                  </a:lnTo>
                  <a:lnTo>
                    <a:pt x="270" y="419"/>
                  </a:lnTo>
                  <a:lnTo>
                    <a:pt x="264" y="419"/>
                  </a:lnTo>
                  <a:lnTo>
                    <a:pt x="263" y="417"/>
                  </a:lnTo>
                  <a:lnTo>
                    <a:pt x="260" y="417"/>
                  </a:lnTo>
                  <a:lnTo>
                    <a:pt x="259" y="417"/>
                  </a:lnTo>
                  <a:lnTo>
                    <a:pt x="256" y="416"/>
                  </a:lnTo>
                  <a:lnTo>
                    <a:pt x="252" y="416"/>
                  </a:lnTo>
                  <a:lnTo>
                    <a:pt x="247" y="415"/>
                  </a:lnTo>
                  <a:lnTo>
                    <a:pt x="246" y="415"/>
                  </a:lnTo>
                  <a:lnTo>
                    <a:pt x="240" y="414"/>
                  </a:lnTo>
                  <a:lnTo>
                    <a:pt x="238" y="411"/>
                  </a:lnTo>
                  <a:lnTo>
                    <a:pt x="236" y="410"/>
                  </a:lnTo>
                  <a:lnTo>
                    <a:pt x="236" y="408"/>
                  </a:lnTo>
                  <a:lnTo>
                    <a:pt x="235" y="407"/>
                  </a:lnTo>
                  <a:lnTo>
                    <a:pt x="233" y="404"/>
                  </a:lnTo>
                  <a:lnTo>
                    <a:pt x="232" y="403"/>
                  </a:lnTo>
                  <a:lnTo>
                    <a:pt x="230" y="402"/>
                  </a:lnTo>
                  <a:lnTo>
                    <a:pt x="229" y="399"/>
                  </a:lnTo>
                  <a:lnTo>
                    <a:pt x="226" y="395"/>
                  </a:lnTo>
                  <a:lnTo>
                    <a:pt x="225" y="393"/>
                  </a:lnTo>
                  <a:lnTo>
                    <a:pt x="223" y="390"/>
                  </a:lnTo>
                  <a:lnTo>
                    <a:pt x="223" y="387"/>
                  </a:lnTo>
                  <a:lnTo>
                    <a:pt x="222" y="386"/>
                  </a:lnTo>
                  <a:lnTo>
                    <a:pt x="222" y="383"/>
                  </a:lnTo>
                  <a:lnTo>
                    <a:pt x="221" y="382"/>
                  </a:lnTo>
                  <a:lnTo>
                    <a:pt x="219" y="378"/>
                  </a:lnTo>
                  <a:lnTo>
                    <a:pt x="219" y="373"/>
                  </a:lnTo>
                  <a:lnTo>
                    <a:pt x="219" y="369"/>
                  </a:lnTo>
                  <a:lnTo>
                    <a:pt x="219" y="368"/>
                  </a:lnTo>
                  <a:lnTo>
                    <a:pt x="218" y="362"/>
                  </a:lnTo>
                  <a:lnTo>
                    <a:pt x="216" y="361"/>
                  </a:lnTo>
                  <a:lnTo>
                    <a:pt x="216" y="357"/>
                  </a:lnTo>
                  <a:lnTo>
                    <a:pt x="216" y="353"/>
                  </a:lnTo>
                  <a:lnTo>
                    <a:pt x="215" y="351"/>
                  </a:lnTo>
                  <a:lnTo>
                    <a:pt x="216" y="348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8" y="339"/>
                  </a:lnTo>
                  <a:lnTo>
                    <a:pt x="219" y="334"/>
                  </a:lnTo>
                  <a:lnTo>
                    <a:pt x="221" y="330"/>
                  </a:lnTo>
                  <a:lnTo>
                    <a:pt x="221" y="326"/>
                  </a:lnTo>
                  <a:lnTo>
                    <a:pt x="221" y="322"/>
                  </a:lnTo>
                  <a:lnTo>
                    <a:pt x="221" y="321"/>
                  </a:lnTo>
                  <a:lnTo>
                    <a:pt x="221" y="319"/>
                  </a:lnTo>
                  <a:lnTo>
                    <a:pt x="221" y="317"/>
                  </a:lnTo>
                  <a:lnTo>
                    <a:pt x="221" y="314"/>
                  </a:lnTo>
                  <a:lnTo>
                    <a:pt x="219" y="310"/>
                  </a:lnTo>
                  <a:lnTo>
                    <a:pt x="219" y="305"/>
                  </a:lnTo>
                  <a:lnTo>
                    <a:pt x="219" y="303"/>
                  </a:lnTo>
                  <a:lnTo>
                    <a:pt x="219" y="297"/>
                  </a:lnTo>
                  <a:lnTo>
                    <a:pt x="219" y="294"/>
                  </a:lnTo>
                  <a:lnTo>
                    <a:pt x="218" y="292"/>
                  </a:lnTo>
                  <a:lnTo>
                    <a:pt x="219" y="288"/>
                  </a:lnTo>
                  <a:lnTo>
                    <a:pt x="218" y="285"/>
                  </a:lnTo>
                  <a:lnTo>
                    <a:pt x="216" y="281"/>
                  </a:lnTo>
                  <a:lnTo>
                    <a:pt x="215" y="279"/>
                  </a:lnTo>
                  <a:lnTo>
                    <a:pt x="213" y="277"/>
                  </a:lnTo>
                  <a:lnTo>
                    <a:pt x="212" y="276"/>
                  </a:lnTo>
                  <a:lnTo>
                    <a:pt x="215" y="273"/>
                  </a:lnTo>
                  <a:lnTo>
                    <a:pt x="215" y="272"/>
                  </a:lnTo>
                  <a:lnTo>
                    <a:pt x="213" y="269"/>
                  </a:lnTo>
                  <a:lnTo>
                    <a:pt x="213" y="268"/>
                  </a:lnTo>
                  <a:lnTo>
                    <a:pt x="212" y="267"/>
                  </a:lnTo>
                  <a:lnTo>
                    <a:pt x="212" y="265"/>
                  </a:lnTo>
                  <a:lnTo>
                    <a:pt x="208" y="265"/>
                  </a:lnTo>
                  <a:lnTo>
                    <a:pt x="206" y="262"/>
                  </a:lnTo>
                  <a:lnTo>
                    <a:pt x="205" y="259"/>
                  </a:lnTo>
                  <a:lnTo>
                    <a:pt x="204" y="254"/>
                  </a:lnTo>
                  <a:lnTo>
                    <a:pt x="199" y="248"/>
                  </a:lnTo>
                  <a:lnTo>
                    <a:pt x="197" y="245"/>
                  </a:lnTo>
                  <a:lnTo>
                    <a:pt x="195" y="242"/>
                  </a:lnTo>
                  <a:lnTo>
                    <a:pt x="192" y="238"/>
                  </a:lnTo>
                  <a:lnTo>
                    <a:pt x="189" y="235"/>
                  </a:lnTo>
                  <a:lnTo>
                    <a:pt x="188" y="234"/>
                  </a:lnTo>
                  <a:lnTo>
                    <a:pt x="187" y="233"/>
                  </a:lnTo>
                  <a:lnTo>
                    <a:pt x="185" y="231"/>
                  </a:lnTo>
                  <a:lnTo>
                    <a:pt x="182" y="230"/>
                  </a:lnTo>
                  <a:lnTo>
                    <a:pt x="181" y="229"/>
                  </a:lnTo>
                  <a:lnTo>
                    <a:pt x="178" y="225"/>
                  </a:lnTo>
                  <a:lnTo>
                    <a:pt x="177" y="222"/>
                  </a:lnTo>
                  <a:lnTo>
                    <a:pt x="175" y="220"/>
                  </a:lnTo>
                  <a:lnTo>
                    <a:pt x="171" y="213"/>
                  </a:lnTo>
                  <a:lnTo>
                    <a:pt x="170" y="210"/>
                  </a:lnTo>
                  <a:lnTo>
                    <a:pt x="168" y="209"/>
                  </a:lnTo>
                  <a:lnTo>
                    <a:pt x="167" y="207"/>
                  </a:lnTo>
                  <a:lnTo>
                    <a:pt x="165" y="203"/>
                  </a:lnTo>
                  <a:lnTo>
                    <a:pt x="164" y="200"/>
                  </a:lnTo>
                  <a:lnTo>
                    <a:pt x="164" y="197"/>
                  </a:lnTo>
                  <a:lnTo>
                    <a:pt x="164" y="196"/>
                  </a:lnTo>
                  <a:lnTo>
                    <a:pt x="163" y="193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1" y="188"/>
                  </a:lnTo>
                  <a:lnTo>
                    <a:pt x="161" y="184"/>
                  </a:lnTo>
                  <a:lnTo>
                    <a:pt x="161" y="182"/>
                  </a:lnTo>
                  <a:lnTo>
                    <a:pt x="160" y="175"/>
                  </a:lnTo>
                  <a:lnTo>
                    <a:pt x="164" y="175"/>
                  </a:lnTo>
                  <a:lnTo>
                    <a:pt x="171" y="175"/>
                  </a:lnTo>
                  <a:lnTo>
                    <a:pt x="172" y="172"/>
                  </a:lnTo>
                  <a:lnTo>
                    <a:pt x="175" y="171"/>
                  </a:lnTo>
                  <a:lnTo>
                    <a:pt x="177" y="171"/>
                  </a:lnTo>
                  <a:lnTo>
                    <a:pt x="178" y="172"/>
                  </a:lnTo>
                  <a:lnTo>
                    <a:pt x="181" y="172"/>
                  </a:lnTo>
                  <a:lnTo>
                    <a:pt x="182" y="172"/>
                  </a:lnTo>
                  <a:lnTo>
                    <a:pt x="185" y="172"/>
                  </a:lnTo>
                  <a:lnTo>
                    <a:pt x="187" y="171"/>
                  </a:lnTo>
                  <a:lnTo>
                    <a:pt x="188" y="170"/>
                  </a:lnTo>
                  <a:lnTo>
                    <a:pt x="189" y="170"/>
                  </a:lnTo>
                  <a:lnTo>
                    <a:pt x="194" y="169"/>
                  </a:lnTo>
                  <a:lnTo>
                    <a:pt x="197" y="166"/>
                  </a:lnTo>
                  <a:lnTo>
                    <a:pt x="199" y="166"/>
                  </a:lnTo>
                  <a:lnTo>
                    <a:pt x="201" y="165"/>
                  </a:lnTo>
                  <a:lnTo>
                    <a:pt x="204" y="165"/>
                  </a:lnTo>
                  <a:lnTo>
                    <a:pt x="205" y="165"/>
                  </a:lnTo>
                  <a:lnTo>
                    <a:pt x="208" y="165"/>
                  </a:lnTo>
                  <a:lnTo>
                    <a:pt x="209" y="165"/>
                  </a:lnTo>
                  <a:lnTo>
                    <a:pt x="212" y="167"/>
                  </a:lnTo>
                  <a:lnTo>
                    <a:pt x="215" y="166"/>
                  </a:lnTo>
                  <a:lnTo>
                    <a:pt x="219" y="167"/>
                  </a:lnTo>
                  <a:lnTo>
                    <a:pt x="222" y="171"/>
                  </a:lnTo>
                  <a:lnTo>
                    <a:pt x="223" y="175"/>
                  </a:lnTo>
                  <a:lnTo>
                    <a:pt x="225" y="179"/>
                  </a:lnTo>
                  <a:lnTo>
                    <a:pt x="228" y="180"/>
                  </a:lnTo>
                  <a:lnTo>
                    <a:pt x="232" y="182"/>
                  </a:lnTo>
                  <a:lnTo>
                    <a:pt x="236" y="183"/>
                  </a:lnTo>
                  <a:lnTo>
                    <a:pt x="240" y="184"/>
                  </a:lnTo>
                  <a:lnTo>
                    <a:pt x="245" y="184"/>
                  </a:lnTo>
                  <a:lnTo>
                    <a:pt x="252" y="187"/>
                  </a:lnTo>
                  <a:lnTo>
                    <a:pt x="254" y="190"/>
                  </a:lnTo>
                  <a:lnTo>
                    <a:pt x="256" y="191"/>
                  </a:lnTo>
                  <a:lnTo>
                    <a:pt x="259" y="193"/>
                  </a:lnTo>
                  <a:lnTo>
                    <a:pt x="264" y="196"/>
                  </a:lnTo>
                  <a:lnTo>
                    <a:pt x="269" y="200"/>
                  </a:lnTo>
                  <a:lnTo>
                    <a:pt x="273" y="201"/>
                  </a:lnTo>
                  <a:lnTo>
                    <a:pt x="277" y="204"/>
                  </a:lnTo>
                  <a:lnTo>
                    <a:pt x="279" y="204"/>
                  </a:lnTo>
                  <a:lnTo>
                    <a:pt x="281" y="207"/>
                  </a:lnTo>
                  <a:lnTo>
                    <a:pt x="286" y="209"/>
                  </a:lnTo>
                  <a:lnTo>
                    <a:pt x="288" y="212"/>
                  </a:lnTo>
                  <a:lnTo>
                    <a:pt x="290" y="217"/>
                  </a:lnTo>
                  <a:lnTo>
                    <a:pt x="294" y="218"/>
                  </a:lnTo>
                  <a:lnTo>
                    <a:pt x="295" y="220"/>
                  </a:lnTo>
                  <a:lnTo>
                    <a:pt x="294" y="224"/>
                  </a:lnTo>
                  <a:lnTo>
                    <a:pt x="297" y="226"/>
                  </a:lnTo>
                  <a:lnTo>
                    <a:pt x="303" y="226"/>
                  </a:lnTo>
                  <a:lnTo>
                    <a:pt x="305" y="229"/>
                  </a:lnTo>
                  <a:lnTo>
                    <a:pt x="307" y="227"/>
                  </a:lnTo>
                  <a:lnTo>
                    <a:pt x="308" y="226"/>
                  </a:lnTo>
                  <a:lnTo>
                    <a:pt x="307" y="222"/>
                  </a:lnTo>
                  <a:lnTo>
                    <a:pt x="308" y="217"/>
                  </a:lnTo>
                  <a:lnTo>
                    <a:pt x="310" y="214"/>
                  </a:lnTo>
                  <a:lnTo>
                    <a:pt x="312" y="213"/>
                  </a:lnTo>
                  <a:lnTo>
                    <a:pt x="311" y="210"/>
                  </a:lnTo>
                  <a:lnTo>
                    <a:pt x="311" y="208"/>
                  </a:lnTo>
                  <a:lnTo>
                    <a:pt x="311" y="207"/>
                  </a:lnTo>
                  <a:lnTo>
                    <a:pt x="312" y="205"/>
                  </a:lnTo>
                  <a:lnTo>
                    <a:pt x="312" y="204"/>
                  </a:lnTo>
                  <a:lnTo>
                    <a:pt x="314" y="203"/>
                  </a:lnTo>
                  <a:lnTo>
                    <a:pt x="317" y="203"/>
                  </a:lnTo>
                  <a:lnTo>
                    <a:pt x="318" y="201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4" y="201"/>
                  </a:lnTo>
                  <a:lnTo>
                    <a:pt x="327" y="201"/>
                  </a:lnTo>
                  <a:lnTo>
                    <a:pt x="329" y="201"/>
                  </a:lnTo>
                  <a:lnTo>
                    <a:pt x="331" y="200"/>
                  </a:lnTo>
                  <a:lnTo>
                    <a:pt x="332" y="200"/>
                  </a:lnTo>
                  <a:lnTo>
                    <a:pt x="334" y="199"/>
                  </a:lnTo>
                  <a:lnTo>
                    <a:pt x="336" y="197"/>
                  </a:lnTo>
                  <a:lnTo>
                    <a:pt x="336" y="196"/>
                  </a:lnTo>
                  <a:lnTo>
                    <a:pt x="338" y="195"/>
                  </a:lnTo>
                  <a:lnTo>
                    <a:pt x="339" y="193"/>
                  </a:lnTo>
                  <a:lnTo>
                    <a:pt x="341" y="192"/>
                  </a:lnTo>
                  <a:lnTo>
                    <a:pt x="342" y="192"/>
                  </a:lnTo>
                  <a:lnTo>
                    <a:pt x="345" y="192"/>
                  </a:lnTo>
                  <a:lnTo>
                    <a:pt x="346" y="192"/>
                  </a:lnTo>
                  <a:lnTo>
                    <a:pt x="349" y="193"/>
                  </a:lnTo>
                  <a:lnTo>
                    <a:pt x="351" y="193"/>
                  </a:lnTo>
                  <a:lnTo>
                    <a:pt x="352" y="193"/>
                  </a:lnTo>
                  <a:lnTo>
                    <a:pt x="355" y="195"/>
                  </a:lnTo>
                  <a:lnTo>
                    <a:pt x="356" y="196"/>
                  </a:lnTo>
                  <a:lnTo>
                    <a:pt x="358" y="196"/>
                  </a:lnTo>
                  <a:lnTo>
                    <a:pt x="361" y="197"/>
                  </a:lnTo>
                  <a:lnTo>
                    <a:pt x="362" y="199"/>
                  </a:lnTo>
                  <a:lnTo>
                    <a:pt x="365" y="199"/>
                  </a:lnTo>
                  <a:lnTo>
                    <a:pt x="366" y="199"/>
                  </a:lnTo>
                  <a:lnTo>
                    <a:pt x="368" y="199"/>
                  </a:lnTo>
                  <a:lnTo>
                    <a:pt x="370" y="199"/>
                  </a:lnTo>
                  <a:lnTo>
                    <a:pt x="373" y="199"/>
                  </a:lnTo>
                  <a:lnTo>
                    <a:pt x="375" y="197"/>
                  </a:lnTo>
                  <a:lnTo>
                    <a:pt x="376" y="197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5"/>
                  </a:lnTo>
                  <a:lnTo>
                    <a:pt x="386" y="197"/>
                  </a:lnTo>
                  <a:lnTo>
                    <a:pt x="387" y="193"/>
                  </a:lnTo>
                  <a:lnTo>
                    <a:pt x="390" y="192"/>
                  </a:lnTo>
                  <a:lnTo>
                    <a:pt x="393" y="190"/>
                  </a:lnTo>
                  <a:lnTo>
                    <a:pt x="390" y="188"/>
                  </a:lnTo>
                  <a:lnTo>
                    <a:pt x="390" y="186"/>
                  </a:lnTo>
                  <a:lnTo>
                    <a:pt x="392" y="184"/>
                  </a:lnTo>
                  <a:lnTo>
                    <a:pt x="392" y="183"/>
                  </a:lnTo>
                  <a:lnTo>
                    <a:pt x="393" y="182"/>
                  </a:lnTo>
                  <a:lnTo>
                    <a:pt x="394" y="179"/>
                  </a:lnTo>
                  <a:lnTo>
                    <a:pt x="396" y="178"/>
                  </a:lnTo>
                  <a:lnTo>
                    <a:pt x="397" y="178"/>
                  </a:lnTo>
                  <a:lnTo>
                    <a:pt x="399" y="176"/>
                  </a:lnTo>
                  <a:lnTo>
                    <a:pt x="400" y="175"/>
                  </a:lnTo>
                  <a:lnTo>
                    <a:pt x="403" y="175"/>
                  </a:lnTo>
                  <a:lnTo>
                    <a:pt x="406" y="175"/>
                  </a:lnTo>
                  <a:lnTo>
                    <a:pt x="407" y="174"/>
                  </a:lnTo>
                  <a:lnTo>
                    <a:pt x="410" y="169"/>
                  </a:lnTo>
                  <a:lnTo>
                    <a:pt x="413" y="171"/>
                  </a:lnTo>
                  <a:lnTo>
                    <a:pt x="414" y="171"/>
                  </a:lnTo>
                  <a:lnTo>
                    <a:pt x="417" y="171"/>
                  </a:lnTo>
                  <a:lnTo>
                    <a:pt x="424" y="166"/>
                  </a:lnTo>
                  <a:lnTo>
                    <a:pt x="423" y="171"/>
                  </a:lnTo>
                  <a:lnTo>
                    <a:pt x="426" y="172"/>
                  </a:lnTo>
                  <a:lnTo>
                    <a:pt x="428" y="170"/>
                  </a:lnTo>
                  <a:lnTo>
                    <a:pt x="430" y="170"/>
                  </a:lnTo>
                  <a:lnTo>
                    <a:pt x="433" y="171"/>
                  </a:lnTo>
                  <a:lnTo>
                    <a:pt x="434" y="171"/>
                  </a:lnTo>
                  <a:lnTo>
                    <a:pt x="435" y="172"/>
                  </a:lnTo>
                  <a:lnTo>
                    <a:pt x="438" y="172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4" y="175"/>
                  </a:lnTo>
                  <a:lnTo>
                    <a:pt x="445" y="176"/>
                  </a:lnTo>
                  <a:lnTo>
                    <a:pt x="447" y="176"/>
                  </a:lnTo>
                  <a:lnTo>
                    <a:pt x="450" y="178"/>
                  </a:lnTo>
                  <a:lnTo>
                    <a:pt x="451" y="179"/>
                  </a:lnTo>
                  <a:lnTo>
                    <a:pt x="452" y="180"/>
                  </a:lnTo>
                  <a:lnTo>
                    <a:pt x="455" y="182"/>
                  </a:lnTo>
                  <a:lnTo>
                    <a:pt x="457" y="183"/>
                  </a:lnTo>
                  <a:lnTo>
                    <a:pt x="459" y="184"/>
                  </a:lnTo>
                  <a:lnTo>
                    <a:pt x="461" y="186"/>
                  </a:lnTo>
                  <a:lnTo>
                    <a:pt x="464" y="184"/>
                  </a:lnTo>
                  <a:lnTo>
                    <a:pt x="465" y="187"/>
                  </a:lnTo>
                  <a:lnTo>
                    <a:pt x="465" y="190"/>
                  </a:lnTo>
                  <a:lnTo>
                    <a:pt x="464" y="195"/>
                  </a:lnTo>
                  <a:lnTo>
                    <a:pt x="464" y="199"/>
                  </a:lnTo>
                  <a:lnTo>
                    <a:pt x="465" y="203"/>
                  </a:lnTo>
                  <a:lnTo>
                    <a:pt x="471" y="204"/>
                  </a:lnTo>
                  <a:lnTo>
                    <a:pt x="475" y="200"/>
                  </a:lnTo>
                  <a:lnTo>
                    <a:pt x="476" y="195"/>
                  </a:lnTo>
                  <a:lnTo>
                    <a:pt x="481" y="193"/>
                  </a:lnTo>
                  <a:lnTo>
                    <a:pt x="482" y="193"/>
                  </a:lnTo>
                  <a:lnTo>
                    <a:pt x="484" y="192"/>
                  </a:lnTo>
                  <a:lnTo>
                    <a:pt x="485" y="191"/>
                  </a:lnTo>
                  <a:lnTo>
                    <a:pt x="486" y="190"/>
                  </a:lnTo>
                  <a:lnTo>
                    <a:pt x="488" y="188"/>
                  </a:lnTo>
                  <a:lnTo>
                    <a:pt x="488" y="187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86" y="179"/>
                  </a:lnTo>
                  <a:lnTo>
                    <a:pt x="489" y="175"/>
                  </a:lnTo>
                  <a:lnTo>
                    <a:pt x="492" y="172"/>
                  </a:lnTo>
                  <a:lnTo>
                    <a:pt x="495" y="172"/>
                  </a:lnTo>
                  <a:lnTo>
                    <a:pt x="498" y="172"/>
                  </a:lnTo>
                  <a:lnTo>
                    <a:pt x="499" y="171"/>
                  </a:lnTo>
                  <a:lnTo>
                    <a:pt x="500" y="170"/>
                  </a:lnTo>
                  <a:lnTo>
                    <a:pt x="503" y="167"/>
                  </a:lnTo>
                  <a:lnTo>
                    <a:pt x="506" y="166"/>
                  </a:lnTo>
                  <a:lnTo>
                    <a:pt x="508" y="163"/>
                  </a:lnTo>
                  <a:lnTo>
                    <a:pt x="509" y="161"/>
                  </a:lnTo>
                  <a:lnTo>
                    <a:pt x="509" y="157"/>
                  </a:lnTo>
                  <a:lnTo>
                    <a:pt x="509" y="154"/>
                  </a:lnTo>
                  <a:lnTo>
                    <a:pt x="510" y="153"/>
                  </a:lnTo>
                  <a:lnTo>
                    <a:pt x="515" y="153"/>
                  </a:lnTo>
                  <a:lnTo>
                    <a:pt x="517" y="153"/>
                  </a:lnTo>
                  <a:lnTo>
                    <a:pt x="520" y="152"/>
                  </a:lnTo>
                  <a:lnTo>
                    <a:pt x="523" y="149"/>
                  </a:lnTo>
                  <a:lnTo>
                    <a:pt x="527" y="146"/>
                  </a:lnTo>
                  <a:lnTo>
                    <a:pt x="527" y="144"/>
                  </a:lnTo>
                  <a:lnTo>
                    <a:pt x="529" y="141"/>
                  </a:lnTo>
                  <a:lnTo>
                    <a:pt x="527" y="136"/>
                  </a:lnTo>
                  <a:lnTo>
                    <a:pt x="526" y="132"/>
                  </a:lnTo>
                  <a:lnTo>
                    <a:pt x="527" y="131"/>
                  </a:lnTo>
                  <a:lnTo>
                    <a:pt x="530" y="128"/>
                  </a:lnTo>
                  <a:lnTo>
                    <a:pt x="533" y="125"/>
                  </a:lnTo>
                  <a:lnTo>
                    <a:pt x="537" y="124"/>
                  </a:lnTo>
                  <a:lnTo>
                    <a:pt x="540" y="121"/>
                  </a:lnTo>
                  <a:lnTo>
                    <a:pt x="544" y="116"/>
                  </a:lnTo>
                  <a:lnTo>
                    <a:pt x="550" y="115"/>
                  </a:lnTo>
                  <a:lnTo>
                    <a:pt x="546" y="111"/>
                  </a:lnTo>
                  <a:lnTo>
                    <a:pt x="546" y="106"/>
                  </a:lnTo>
                  <a:lnTo>
                    <a:pt x="543" y="103"/>
                  </a:lnTo>
                  <a:lnTo>
                    <a:pt x="540" y="102"/>
                  </a:lnTo>
                  <a:lnTo>
                    <a:pt x="537" y="99"/>
                  </a:lnTo>
                  <a:lnTo>
                    <a:pt x="534" y="98"/>
                  </a:lnTo>
                  <a:lnTo>
                    <a:pt x="533" y="95"/>
                  </a:lnTo>
                  <a:lnTo>
                    <a:pt x="533" y="91"/>
                  </a:lnTo>
                  <a:lnTo>
                    <a:pt x="536" y="90"/>
                  </a:lnTo>
                  <a:lnTo>
                    <a:pt x="537" y="89"/>
                  </a:lnTo>
                  <a:lnTo>
                    <a:pt x="540" y="89"/>
                  </a:lnTo>
                  <a:lnTo>
                    <a:pt x="543" y="87"/>
                  </a:lnTo>
                  <a:lnTo>
                    <a:pt x="547" y="87"/>
                  </a:lnTo>
                  <a:lnTo>
                    <a:pt x="549" y="90"/>
                  </a:lnTo>
                  <a:lnTo>
                    <a:pt x="549" y="93"/>
                  </a:lnTo>
                  <a:lnTo>
                    <a:pt x="551" y="94"/>
                  </a:lnTo>
                  <a:lnTo>
                    <a:pt x="553" y="95"/>
                  </a:lnTo>
                  <a:lnTo>
                    <a:pt x="556" y="94"/>
                  </a:lnTo>
                  <a:lnTo>
                    <a:pt x="558" y="91"/>
                  </a:lnTo>
                  <a:lnTo>
                    <a:pt x="560" y="89"/>
                  </a:lnTo>
                  <a:lnTo>
                    <a:pt x="560" y="85"/>
                  </a:lnTo>
                  <a:lnTo>
                    <a:pt x="560" y="83"/>
                  </a:lnTo>
                  <a:lnTo>
                    <a:pt x="560" y="82"/>
                  </a:lnTo>
                  <a:lnTo>
                    <a:pt x="561" y="81"/>
                  </a:lnTo>
                  <a:lnTo>
                    <a:pt x="566" y="78"/>
                  </a:lnTo>
                  <a:lnTo>
                    <a:pt x="567" y="77"/>
                  </a:lnTo>
                  <a:lnTo>
                    <a:pt x="567" y="72"/>
                  </a:lnTo>
                  <a:lnTo>
                    <a:pt x="564" y="72"/>
                  </a:lnTo>
                  <a:lnTo>
                    <a:pt x="561" y="70"/>
                  </a:lnTo>
                  <a:lnTo>
                    <a:pt x="561" y="68"/>
                  </a:lnTo>
                  <a:lnTo>
                    <a:pt x="563" y="65"/>
                  </a:lnTo>
                  <a:lnTo>
                    <a:pt x="564" y="65"/>
                  </a:lnTo>
                  <a:lnTo>
                    <a:pt x="568" y="66"/>
                  </a:lnTo>
                  <a:lnTo>
                    <a:pt x="571" y="68"/>
                  </a:lnTo>
                  <a:lnTo>
                    <a:pt x="574" y="68"/>
                  </a:lnTo>
                  <a:lnTo>
                    <a:pt x="575" y="69"/>
                  </a:lnTo>
                  <a:lnTo>
                    <a:pt x="580" y="70"/>
                  </a:lnTo>
                  <a:lnTo>
                    <a:pt x="582" y="70"/>
                  </a:lnTo>
                  <a:lnTo>
                    <a:pt x="584" y="69"/>
                  </a:lnTo>
                  <a:lnTo>
                    <a:pt x="587" y="66"/>
                  </a:lnTo>
                  <a:lnTo>
                    <a:pt x="590" y="64"/>
                  </a:lnTo>
                  <a:lnTo>
                    <a:pt x="594" y="60"/>
                  </a:lnTo>
                  <a:lnTo>
                    <a:pt x="595" y="60"/>
                  </a:lnTo>
                  <a:lnTo>
                    <a:pt x="601" y="56"/>
                  </a:lnTo>
                  <a:lnTo>
                    <a:pt x="605" y="56"/>
                  </a:lnTo>
                  <a:lnTo>
                    <a:pt x="608" y="57"/>
                  </a:lnTo>
                  <a:lnTo>
                    <a:pt x="609" y="58"/>
                  </a:lnTo>
                  <a:lnTo>
                    <a:pt x="619" y="56"/>
                  </a:lnTo>
                  <a:lnTo>
                    <a:pt x="623" y="56"/>
                  </a:lnTo>
                  <a:lnTo>
                    <a:pt x="628" y="60"/>
                  </a:lnTo>
                  <a:lnTo>
                    <a:pt x="632" y="61"/>
                  </a:lnTo>
                  <a:lnTo>
                    <a:pt x="635" y="64"/>
                  </a:lnTo>
                  <a:lnTo>
                    <a:pt x="638" y="64"/>
                  </a:lnTo>
                  <a:lnTo>
                    <a:pt x="640" y="65"/>
                  </a:lnTo>
                  <a:lnTo>
                    <a:pt x="645" y="65"/>
                  </a:lnTo>
                  <a:lnTo>
                    <a:pt x="648" y="64"/>
                  </a:lnTo>
                  <a:lnTo>
                    <a:pt x="648" y="62"/>
                  </a:lnTo>
                  <a:lnTo>
                    <a:pt x="648" y="58"/>
                  </a:lnTo>
                  <a:lnTo>
                    <a:pt x="650" y="57"/>
                  </a:lnTo>
                  <a:lnTo>
                    <a:pt x="653" y="57"/>
                  </a:lnTo>
                  <a:lnTo>
                    <a:pt x="657" y="56"/>
                  </a:lnTo>
                  <a:lnTo>
                    <a:pt x="660" y="57"/>
                  </a:lnTo>
                  <a:lnTo>
                    <a:pt x="662" y="60"/>
                  </a:lnTo>
                  <a:lnTo>
                    <a:pt x="662" y="62"/>
                  </a:lnTo>
                  <a:lnTo>
                    <a:pt x="659" y="65"/>
                  </a:lnTo>
                  <a:lnTo>
                    <a:pt x="663" y="65"/>
                  </a:lnTo>
                  <a:lnTo>
                    <a:pt x="663" y="66"/>
                  </a:lnTo>
                  <a:lnTo>
                    <a:pt x="660" y="69"/>
                  </a:lnTo>
                  <a:lnTo>
                    <a:pt x="662" y="72"/>
                  </a:lnTo>
                  <a:lnTo>
                    <a:pt x="662" y="76"/>
                  </a:lnTo>
                  <a:lnTo>
                    <a:pt x="663" y="78"/>
                  </a:lnTo>
                  <a:lnTo>
                    <a:pt x="664" y="81"/>
                  </a:lnTo>
                  <a:lnTo>
                    <a:pt x="669" y="81"/>
                  </a:lnTo>
                  <a:lnTo>
                    <a:pt x="672" y="81"/>
                  </a:lnTo>
                  <a:lnTo>
                    <a:pt x="674" y="81"/>
                  </a:lnTo>
                  <a:lnTo>
                    <a:pt x="677" y="82"/>
                  </a:lnTo>
                  <a:lnTo>
                    <a:pt x="679" y="81"/>
                  </a:lnTo>
                  <a:lnTo>
                    <a:pt x="679" y="78"/>
                  </a:lnTo>
                  <a:lnTo>
                    <a:pt x="679" y="77"/>
                  </a:lnTo>
                  <a:lnTo>
                    <a:pt x="680" y="76"/>
                  </a:lnTo>
                  <a:lnTo>
                    <a:pt x="680" y="73"/>
                  </a:lnTo>
                  <a:lnTo>
                    <a:pt x="680" y="72"/>
                  </a:lnTo>
                  <a:lnTo>
                    <a:pt x="680" y="70"/>
                  </a:lnTo>
                  <a:lnTo>
                    <a:pt x="680" y="68"/>
                  </a:lnTo>
                  <a:lnTo>
                    <a:pt x="680" y="66"/>
                  </a:lnTo>
                  <a:lnTo>
                    <a:pt x="680" y="65"/>
                  </a:lnTo>
                  <a:lnTo>
                    <a:pt x="681" y="62"/>
                  </a:lnTo>
                  <a:lnTo>
                    <a:pt x="681" y="61"/>
                  </a:lnTo>
                  <a:lnTo>
                    <a:pt x="681" y="60"/>
                  </a:lnTo>
                  <a:lnTo>
                    <a:pt x="681" y="57"/>
                  </a:lnTo>
                  <a:lnTo>
                    <a:pt x="681" y="51"/>
                  </a:lnTo>
                  <a:lnTo>
                    <a:pt x="684" y="49"/>
                  </a:lnTo>
                  <a:lnTo>
                    <a:pt x="689" y="49"/>
                  </a:lnTo>
                  <a:lnTo>
                    <a:pt x="690" y="51"/>
                  </a:lnTo>
                  <a:lnTo>
                    <a:pt x="693" y="47"/>
                  </a:lnTo>
                  <a:lnTo>
                    <a:pt x="694" y="49"/>
                  </a:lnTo>
                  <a:lnTo>
                    <a:pt x="694" y="53"/>
                  </a:lnTo>
                  <a:lnTo>
                    <a:pt x="696" y="53"/>
                  </a:lnTo>
                  <a:lnTo>
                    <a:pt x="698" y="53"/>
                  </a:lnTo>
                  <a:lnTo>
                    <a:pt x="698" y="56"/>
                  </a:lnTo>
                  <a:lnTo>
                    <a:pt x="697" y="60"/>
                  </a:lnTo>
                  <a:lnTo>
                    <a:pt x="698" y="61"/>
                  </a:lnTo>
                  <a:lnTo>
                    <a:pt x="700" y="61"/>
                  </a:lnTo>
                  <a:lnTo>
                    <a:pt x="704" y="61"/>
                  </a:lnTo>
                  <a:lnTo>
                    <a:pt x="704" y="65"/>
                  </a:lnTo>
                  <a:lnTo>
                    <a:pt x="704" y="68"/>
                  </a:lnTo>
                  <a:lnTo>
                    <a:pt x="707" y="72"/>
                  </a:lnTo>
                  <a:lnTo>
                    <a:pt x="708" y="72"/>
                  </a:lnTo>
                  <a:lnTo>
                    <a:pt x="711" y="72"/>
                  </a:lnTo>
                  <a:lnTo>
                    <a:pt x="713" y="68"/>
                  </a:lnTo>
                  <a:lnTo>
                    <a:pt x="715" y="72"/>
                  </a:lnTo>
                  <a:lnTo>
                    <a:pt x="717" y="70"/>
                  </a:lnTo>
                  <a:lnTo>
                    <a:pt x="718" y="66"/>
                  </a:lnTo>
                  <a:lnTo>
                    <a:pt x="721" y="69"/>
                  </a:lnTo>
                  <a:lnTo>
                    <a:pt x="724" y="68"/>
                  </a:lnTo>
                  <a:lnTo>
                    <a:pt x="725" y="64"/>
                  </a:lnTo>
                  <a:lnTo>
                    <a:pt x="732" y="65"/>
                  </a:lnTo>
                  <a:lnTo>
                    <a:pt x="735" y="68"/>
                  </a:lnTo>
                  <a:lnTo>
                    <a:pt x="739" y="70"/>
                  </a:lnTo>
                  <a:lnTo>
                    <a:pt x="744" y="70"/>
                  </a:lnTo>
                  <a:lnTo>
                    <a:pt x="746" y="72"/>
                  </a:lnTo>
                  <a:lnTo>
                    <a:pt x="749" y="70"/>
                  </a:lnTo>
                  <a:lnTo>
                    <a:pt x="749" y="68"/>
                  </a:lnTo>
                  <a:lnTo>
                    <a:pt x="749" y="66"/>
                  </a:lnTo>
                  <a:lnTo>
                    <a:pt x="749" y="62"/>
                  </a:lnTo>
                  <a:lnTo>
                    <a:pt x="746" y="58"/>
                  </a:lnTo>
                  <a:lnTo>
                    <a:pt x="746" y="57"/>
                  </a:lnTo>
                  <a:lnTo>
                    <a:pt x="746" y="55"/>
                  </a:lnTo>
                  <a:lnTo>
                    <a:pt x="749" y="55"/>
                  </a:lnTo>
                  <a:lnTo>
                    <a:pt x="754" y="53"/>
                  </a:lnTo>
                  <a:lnTo>
                    <a:pt x="756" y="53"/>
                  </a:lnTo>
                  <a:lnTo>
                    <a:pt x="758" y="51"/>
                  </a:lnTo>
                  <a:lnTo>
                    <a:pt x="759" y="48"/>
                  </a:lnTo>
                  <a:lnTo>
                    <a:pt x="761" y="47"/>
                  </a:lnTo>
                  <a:lnTo>
                    <a:pt x="762" y="45"/>
                  </a:lnTo>
                  <a:lnTo>
                    <a:pt x="765" y="44"/>
                  </a:lnTo>
                  <a:lnTo>
                    <a:pt x="766" y="44"/>
                  </a:lnTo>
                  <a:lnTo>
                    <a:pt x="768" y="47"/>
                  </a:lnTo>
                  <a:lnTo>
                    <a:pt x="768" y="49"/>
                  </a:lnTo>
                  <a:lnTo>
                    <a:pt x="768" y="51"/>
                  </a:lnTo>
                  <a:lnTo>
                    <a:pt x="771" y="52"/>
                  </a:lnTo>
                  <a:lnTo>
                    <a:pt x="773" y="53"/>
                  </a:lnTo>
                  <a:lnTo>
                    <a:pt x="778" y="55"/>
                  </a:lnTo>
                  <a:lnTo>
                    <a:pt x="782" y="57"/>
                  </a:lnTo>
                  <a:lnTo>
                    <a:pt x="786" y="56"/>
                  </a:lnTo>
                  <a:lnTo>
                    <a:pt x="792" y="55"/>
                  </a:lnTo>
                  <a:lnTo>
                    <a:pt x="795" y="55"/>
                  </a:lnTo>
                  <a:lnTo>
                    <a:pt x="797" y="56"/>
                  </a:lnTo>
                  <a:lnTo>
                    <a:pt x="799" y="58"/>
                  </a:lnTo>
                  <a:lnTo>
                    <a:pt x="799" y="64"/>
                  </a:lnTo>
                  <a:lnTo>
                    <a:pt x="799" y="65"/>
                  </a:lnTo>
                  <a:lnTo>
                    <a:pt x="800" y="66"/>
                  </a:lnTo>
                  <a:lnTo>
                    <a:pt x="802" y="69"/>
                  </a:lnTo>
                  <a:lnTo>
                    <a:pt x="803" y="70"/>
                  </a:lnTo>
                  <a:lnTo>
                    <a:pt x="806" y="73"/>
                  </a:lnTo>
                  <a:lnTo>
                    <a:pt x="810" y="73"/>
                  </a:lnTo>
                  <a:lnTo>
                    <a:pt x="812" y="70"/>
                  </a:lnTo>
                  <a:lnTo>
                    <a:pt x="810" y="68"/>
                  </a:lnTo>
                  <a:lnTo>
                    <a:pt x="806" y="66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9" y="58"/>
                  </a:lnTo>
                  <a:lnTo>
                    <a:pt x="812" y="58"/>
                  </a:lnTo>
                  <a:lnTo>
                    <a:pt x="817" y="61"/>
                  </a:lnTo>
                  <a:lnTo>
                    <a:pt x="823" y="64"/>
                  </a:lnTo>
                  <a:lnTo>
                    <a:pt x="827" y="65"/>
                  </a:lnTo>
                  <a:lnTo>
                    <a:pt x="830" y="65"/>
                  </a:lnTo>
                  <a:lnTo>
                    <a:pt x="833" y="64"/>
                  </a:lnTo>
                  <a:lnTo>
                    <a:pt x="834" y="62"/>
                  </a:lnTo>
                  <a:lnTo>
                    <a:pt x="836" y="58"/>
                  </a:lnTo>
                  <a:lnTo>
                    <a:pt x="837" y="57"/>
                  </a:lnTo>
                  <a:lnTo>
                    <a:pt x="841" y="58"/>
                  </a:lnTo>
                  <a:lnTo>
                    <a:pt x="844" y="61"/>
                  </a:lnTo>
                  <a:lnTo>
                    <a:pt x="845" y="62"/>
                  </a:lnTo>
                  <a:lnTo>
                    <a:pt x="848" y="64"/>
                  </a:lnTo>
                  <a:lnTo>
                    <a:pt x="851" y="62"/>
                  </a:lnTo>
                  <a:lnTo>
                    <a:pt x="850" y="61"/>
                  </a:lnTo>
                  <a:lnTo>
                    <a:pt x="848" y="58"/>
                  </a:lnTo>
                  <a:lnTo>
                    <a:pt x="848" y="57"/>
                  </a:lnTo>
                  <a:lnTo>
                    <a:pt x="853" y="57"/>
                  </a:lnTo>
                  <a:lnTo>
                    <a:pt x="860" y="57"/>
                  </a:lnTo>
                  <a:lnTo>
                    <a:pt x="865" y="57"/>
                  </a:lnTo>
                  <a:lnTo>
                    <a:pt x="867" y="57"/>
                  </a:lnTo>
                  <a:lnTo>
                    <a:pt x="869" y="57"/>
                  </a:lnTo>
                  <a:lnTo>
                    <a:pt x="871" y="56"/>
                  </a:lnTo>
                  <a:lnTo>
                    <a:pt x="872" y="55"/>
                  </a:lnTo>
                  <a:lnTo>
                    <a:pt x="877" y="52"/>
                  </a:lnTo>
                  <a:lnTo>
                    <a:pt x="881" y="52"/>
                  </a:lnTo>
                  <a:lnTo>
                    <a:pt x="882" y="55"/>
                  </a:lnTo>
                  <a:lnTo>
                    <a:pt x="879" y="56"/>
                  </a:lnTo>
                  <a:lnTo>
                    <a:pt x="879" y="57"/>
                  </a:lnTo>
                  <a:lnTo>
                    <a:pt x="878" y="60"/>
                  </a:lnTo>
                  <a:lnTo>
                    <a:pt x="879" y="62"/>
                  </a:lnTo>
                  <a:lnTo>
                    <a:pt x="882" y="61"/>
                  </a:lnTo>
                  <a:lnTo>
                    <a:pt x="885" y="60"/>
                  </a:lnTo>
                  <a:lnTo>
                    <a:pt x="886" y="64"/>
                  </a:lnTo>
                  <a:lnTo>
                    <a:pt x="888" y="64"/>
                  </a:lnTo>
                  <a:lnTo>
                    <a:pt x="892" y="61"/>
                  </a:lnTo>
                  <a:lnTo>
                    <a:pt x="894" y="62"/>
                  </a:lnTo>
                  <a:lnTo>
                    <a:pt x="896" y="61"/>
                  </a:lnTo>
                  <a:lnTo>
                    <a:pt x="901" y="62"/>
                  </a:lnTo>
                  <a:lnTo>
                    <a:pt x="896" y="58"/>
                  </a:lnTo>
                  <a:lnTo>
                    <a:pt x="896" y="56"/>
                  </a:lnTo>
                  <a:lnTo>
                    <a:pt x="899" y="52"/>
                  </a:lnTo>
                  <a:lnTo>
                    <a:pt x="902" y="51"/>
                  </a:lnTo>
                  <a:lnTo>
                    <a:pt x="905" y="51"/>
                  </a:lnTo>
                  <a:lnTo>
                    <a:pt x="909" y="49"/>
                  </a:lnTo>
                  <a:lnTo>
                    <a:pt x="910" y="51"/>
                  </a:lnTo>
                  <a:lnTo>
                    <a:pt x="910" y="53"/>
                  </a:lnTo>
                  <a:lnTo>
                    <a:pt x="909" y="58"/>
                  </a:lnTo>
                  <a:lnTo>
                    <a:pt x="909" y="60"/>
                  </a:lnTo>
                  <a:lnTo>
                    <a:pt x="909" y="61"/>
                  </a:lnTo>
                  <a:lnTo>
                    <a:pt x="913" y="62"/>
                  </a:lnTo>
                  <a:lnTo>
                    <a:pt x="912" y="65"/>
                  </a:lnTo>
                  <a:lnTo>
                    <a:pt x="912" y="68"/>
                  </a:lnTo>
                  <a:lnTo>
                    <a:pt x="916" y="69"/>
                  </a:lnTo>
                  <a:lnTo>
                    <a:pt x="918" y="73"/>
                  </a:lnTo>
                  <a:lnTo>
                    <a:pt x="919" y="74"/>
                  </a:lnTo>
                  <a:lnTo>
                    <a:pt x="923" y="76"/>
                  </a:lnTo>
                  <a:lnTo>
                    <a:pt x="926" y="76"/>
                  </a:lnTo>
                  <a:lnTo>
                    <a:pt x="927" y="74"/>
                  </a:lnTo>
                  <a:lnTo>
                    <a:pt x="930" y="73"/>
                  </a:lnTo>
                  <a:lnTo>
                    <a:pt x="930" y="68"/>
                  </a:lnTo>
                  <a:lnTo>
                    <a:pt x="929" y="65"/>
                  </a:lnTo>
                  <a:lnTo>
                    <a:pt x="930" y="62"/>
                  </a:lnTo>
                  <a:lnTo>
                    <a:pt x="932" y="61"/>
                  </a:lnTo>
                  <a:lnTo>
                    <a:pt x="935" y="61"/>
                  </a:lnTo>
                  <a:lnTo>
                    <a:pt x="939" y="61"/>
                  </a:lnTo>
                  <a:lnTo>
                    <a:pt x="942" y="64"/>
                  </a:lnTo>
                  <a:lnTo>
                    <a:pt x="943" y="64"/>
                  </a:lnTo>
                  <a:lnTo>
                    <a:pt x="946" y="64"/>
                  </a:lnTo>
                  <a:lnTo>
                    <a:pt x="951" y="66"/>
                  </a:lnTo>
                  <a:lnTo>
                    <a:pt x="949" y="64"/>
                  </a:lnTo>
                  <a:lnTo>
                    <a:pt x="951" y="60"/>
                  </a:lnTo>
                  <a:lnTo>
                    <a:pt x="951" y="55"/>
                  </a:lnTo>
                  <a:lnTo>
                    <a:pt x="951" y="52"/>
                  </a:lnTo>
                  <a:lnTo>
                    <a:pt x="951" y="51"/>
                  </a:lnTo>
                  <a:lnTo>
                    <a:pt x="953" y="49"/>
                  </a:lnTo>
                  <a:lnTo>
                    <a:pt x="954" y="47"/>
                  </a:lnTo>
                  <a:lnTo>
                    <a:pt x="957" y="47"/>
                  </a:lnTo>
                  <a:lnTo>
                    <a:pt x="963" y="47"/>
                  </a:lnTo>
                  <a:lnTo>
                    <a:pt x="967" y="47"/>
                  </a:lnTo>
                  <a:lnTo>
                    <a:pt x="970" y="49"/>
                  </a:lnTo>
                  <a:lnTo>
                    <a:pt x="976" y="47"/>
                  </a:lnTo>
                  <a:lnTo>
                    <a:pt x="977" y="45"/>
                  </a:lnTo>
                  <a:lnTo>
                    <a:pt x="981" y="45"/>
                  </a:lnTo>
                  <a:lnTo>
                    <a:pt x="985" y="51"/>
                  </a:lnTo>
                  <a:lnTo>
                    <a:pt x="987" y="52"/>
                  </a:lnTo>
                  <a:lnTo>
                    <a:pt x="988" y="55"/>
                  </a:lnTo>
                  <a:lnTo>
                    <a:pt x="988" y="58"/>
                  </a:lnTo>
                  <a:lnTo>
                    <a:pt x="991" y="60"/>
                  </a:lnTo>
                  <a:lnTo>
                    <a:pt x="994" y="60"/>
                  </a:lnTo>
                  <a:lnTo>
                    <a:pt x="995" y="58"/>
                  </a:lnTo>
                  <a:lnTo>
                    <a:pt x="995" y="56"/>
                  </a:lnTo>
                  <a:lnTo>
                    <a:pt x="994" y="52"/>
                  </a:lnTo>
                  <a:lnTo>
                    <a:pt x="992" y="49"/>
                  </a:lnTo>
                  <a:lnTo>
                    <a:pt x="992" y="47"/>
                  </a:lnTo>
                  <a:lnTo>
                    <a:pt x="992" y="44"/>
                  </a:lnTo>
                  <a:lnTo>
                    <a:pt x="997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1" y="41"/>
                  </a:lnTo>
                  <a:lnTo>
                    <a:pt x="1004" y="41"/>
                  </a:lnTo>
                  <a:lnTo>
                    <a:pt x="1005" y="41"/>
                  </a:lnTo>
                  <a:lnTo>
                    <a:pt x="1009" y="41"/>
                  </a:lnTo>
                  <a:lnTo>
                    <a:pt x="1011" y="41"/>
                  </a:lnTo>
                  <a:lnTo>
                    <a:pt x="1014" y="39"/>
                  </a:lnTo>
                  <a:lnTo>
                    <a:pt x="1017" y="41"/>
                  </a:lnTo>
                  <a:lnTo>
                    <a:pt x="1018" y="44"/>
                  </a:lnTo>
                  <a:lnTo>
                    <a:pt x="1021" y="44"/>
                  </a:lnTo>
                  <a:lnTo>
                    <a:pt x="1026" y="43"/>
                  </a:lnTo>
                  <a:lnTo>
                    <a:pt x="1031" y="39"/>
                  </a:lnTo>
                  <a:lnTo>
                    <a:pt x="1035" y="38"/>
                  </a:lnTo>
                  <a:lnTo>
                    <a:pt x="1031" y="36"/>
                  </a:lnTo>
                  <a:lnTo>
                    <a:pt x="1028" y="35"/>
                  </a:lnTo>
                  <a:lnTo>
                    <a:pt x="1028" y="32"/>
                  </a:lnTo>
                  <a:lnTo>
                    <a:pt x="1029" y="28"/>
                  </a:lnTo>
                  <a:lnTo>
                    <a:pt x="1031" y="27"/>
                  </a:lnTo>
                  <a:lnTo>
                    <a:pt x="1033" y="24"/>
                  </a:lnTo>
                  <a:lnTo>
                    <a:pt x="1036" y="20"/>
                  </a:lnTo>
                  <a:lnTo>
                    <a:pt x="1039" y="20"/>
                  </a:lnTo>
                  <a:lnTo>
                    <a:pt x="1039" y="18"/>
                  </a:lnTo>
                  <a:lnTo>
                    <a:pt x="1038" y="15"/>
                  </a:lnTo>
                  <a:lnTo>
                    <a:pt x="1036" y="14"/>
                  </a:lnTo>
                  <a:lnTo>
                    <a:pt x="1038" y="13"/>
                  </a:lnTo>
                  <a:lnTo>
                    <a:pt x="1041" y="11"/>
                  </a:lnTo>
                  <a:lnTo>
                    <a:pt x="1045" y="13"/>
                  </a:lnTo>
                  <a:lnTo>
                    <a:pt x="1048" y="11"/>
                  </a:lnTo>
                  <a:lnTo>
                    <a:pt x="1050" y="9"/>
                  </a:lnTo>
                  <a:lnTo>
                    <a:pt x="1053" y="7"/>
                  </a:lnTo>
                  <a:lnTo>
                    <a:pt x="1060" y="7"/>
                  </a:lnTo>
                  <a:lnTo>
                    <a:pt x="1065" y="5"/>
                  </a:lnTo>
                  <a:lnTo>
                    <a:pt x="1069" y="2"/>
                  </a:lnTo>
                  <a:lnTo>
                    <a:pt x="1076" y="1"/>
                  </a:lnTo>
                  <a:lnTo>
                    <a:pt x="1080" y="2"/>
                  </a:lnTo>
                  <a:lnTo>
                    <a:pt x="1082" y="6"/>
                  </a:lnTo>
                  <a:lnTo>
                    <a:pt x="1082" y="9"/>
                  </a:lnTo>
                  <a:lnTo>
                    <a:pt x="1084" y="7"/>
                  </a:lnTo>
                  <a:lnTo>
                    <a:pt x="1087" y="7"/>
                  </a:lnTo>
                  <a:lnTo>
                    <a:pt x="1094" y="6"/>
                  </a:lnTo>
                  <a:lnTo>
                    <a:pt x="1099" y="2"/>
                  </a:lnTo>
                  <a:lnTo>
                    <a:pt x="1103" y="1"/>
                  </a:lnTo>
                  <a:lnTo>
                    <a:pt x="1107" y="0"/>
                  </a:lnTo>
                  <a:lnTo>
                    <a:pt x="1111" y="1"/>
                  </a:lnTo>
                  <a:lnTo>
                    <a:pt x="1114" y="2"/>
                  </a:lnTo>
                  <a:lnTo>
                    <a:pt x="1115" y="2"/>
                  </a:lnTo>
                  <a:lnTo>
                    <a:pt x="1118" y="3"/>
                  </a:lnTo>
                  <a:lnTo>
                    <a:pt x="1121" y="5"/>
                  </a:lnTo>
                  <a:lnTo>
                    <a:pt x="1125" y="6"/>
                  </a:lnTo>
                  <a:lnTo>
                    <a:pt x="1128" y="5"/>
                  </a:lnTo>
                  <a:lnTo>
                    <a:pt x="1132" y="5"/>
                  </a:lnTo>
                  <a:lnTo>
                    <a:pt x="1134" y="1"/>
                  </a:lnTo>
                  <a:lnTo>
                    <a:pt x="1138" y="1"/>
                  </a:lnTo>
                  <a:lnTo>
                    <a:pt x="1140" y="1"/>
                  </a:lnTo>
                  <a:lnTo>
                    <a:pt x="1142" y="2"/>
                  </a:lnTo>
                  <a:lnTo>
                    <a:pt x="1144" y="2"/>
                  </a:lnTo>
                  <a:lnTo>
                    <a:pt x="1145" y="6"/>
                  </a:lnTo>
                  <a:lnTo>
                    <a:pt x="1144" y="7"/>
                  </a:lnTo>
                  <a:lnTo>
                    <a:pt x="1144" y="10"/>
                  </a:lnTo>
                  <a:lnTo>
                    <a:pt x="1142" y="11"/>
                  </a:lnTo>
                  <a:lnTo>
                    <a:pt x="1144" y="13"/>
                  </a:lnTo>
                  <a:lnTo>
                    <a:pt x="1144" y="15"/>
                  </a:lnTo>
                  <a:lnTo>
                    <a:pt x="1145" y="17"/>
                  </a:lnTo>
                  <a:lnTo>
                    <a:pt x="1145" y="19"/>
                  </a:lnTo>
                  <a:lnTo>
                    <a:pt x="1145" y="20"/>
                  </a:lnTo>
                  <a:lnTo>
                    <a:pt x="1147" y="22"/>
                  </a:lnTo>
                  <a:lnTo>
                    <a:pt x="1147" y="24"/>
                  </a:lnTo>
                  <a:lnTo>
                    <a:pt x="1148" y="26"/>
                  </a:lnTo>
                  <a:lnTo>
                    <a:pt x="1148" y="27"/>
                  </a:lnTo>
                  <a:lnTo>
                    <a:pt x="1149" y="28"/>
                  </a:lnTo>
                  <a:lnTo>
                    <a:pt x="1151" y="31"/>
                  </a:lnTo>
                  <a:lnTo>
                    <a:pt x="1151" y="32"/>
                  </a:lnTo>
                  <a:lnTo>
                    <a:pt x="1152" y="34"/>
                  </a:lnTo>
                  <a:lnTo>
                    <a:pt x="1152" y="35"/>
                  </a:lnTo>
                  <a:lnTo>
                    <a:pt x="1154" y="36"/>
                  </a:lnTo>
                  <a:lnTo>
                    <a:pt x="1155" y="38"/>
                  </a:lnTo>
                  <a:lnTo>
                    <a:pt x="1158" y="38"/>
                  </a:lnTo>
                  <a:lnTo>
                    <a:pt x="1159" y="38"/>
                  </a:lnTo>
                  <a:lnTo>
                    <a:pt x="1162" y="38"/>
                  </a:lnTo>
                  <a:lnTo>
                    <a:pt x="1164" y="36"/>
                  </a:lnTo>
                  <a:lnTo>
                    <a:pt x="1166" y="36"/>
                  </a:lnTo>
                  <a:lnTo>
                    <a:pt x="1169" y="36"/>
                  </a:lnTo>
                  <a:lnTo>
                    <a:pt x="1171" y="36"/>
                  </a:lnTo>
                  <a:lnTo>
                    <a:pt x="1173" y="35"/>
                  </a:lnTo>
                  <a:lnTo>
                    <a:pt x="1173" y="39"/>
                  </a:lnTo>
                  <a:lnTo>
                    <a:pt x="1173" y="40"/>
                  </a:lnTo>
                  <a:lnTo>
                    <a:pt x="1173" y="43"/>
                  </a:lnTo>
                  <a:lnTo>
                    <a:pt x="1173" y="44"/>
                  </a:lnTo>
                  <a:lnTo>
                    <a:pt x="1172" y="47"/>
                  </a:lnTo>
                  <a:lnTo>
                    <a:pt x="1178" y="48"/>
                  </a:lnTo>
                  <a:lnTo>
                    <a:pt x="1175" y="52"/>
                  </a:lnTo>
                  <a:lnTo>
                    <a:pt x="1175" y="53"/>
                  </a:lnTo>
                  <a:lnTo>
                    <a:pt x="1176" y="56"/>
                  </a:lnTo>
                  <a:lnTo>
                    <a:pt x="1176" y="57"/>
                  </a:lnTo>
                  <a:lnTo>
                    <a:pt x="1179" y="58"/>
                  </a:lnTo>
                  <a:lnTo>
                    <a:pt x="1181" y="58"/>
                  </a:lnTo>
                  <a:lnTo>
                    <a:pt x="1182" y="60"/>
                  </a:lnTo>
                  <a:lnTo>
                    <a:pt x="1185" y="61"/>
                  </a:lnTo>
                  <a:lnTo>
                    <a:pt x="1186" y="61"/>
                  </a:lnTo>
                  <a:lnTo>
                    <a:pt x="1188" y="62"/>
                  </a:lnTo>
                  <a:lnTo>
                    <a:pt x="1189" y="64"/>
                  </a:lnTo>
                  <a:lnTo>
                    <a:pt x="1188" y="66"/>
                  </a:lnTo>
                  <a:lnTo>
                    <a:pt x="1188" y="68"/>
                  </a:lnTo>
                  <a:lnTo>
                    <a:pt x="1188" y="69"/>
                  </a:lnTo>
                  <a:lnTo>
                    <a:pt x="1186" y="70"/>
                  </a:lnTo>
                  <a:lnTo>
                    <a:pt x="1186" y="72"/>
                  </a:lnTo>
                  <a:lnTo>
                    <a:pt x="1183" y="74"/>
                  </a:lnTo>
                  <a:lnTo>
                    <a:pt x="1186" y="76"/>
                  </a:lnTo>
                  <a:lnTo>
                    <a:pt x="1189" y="78"/>
                  </a:lnTo>
                  <a:lnTo>
                    <a:pt x="1190" y="79"/>
                  </a:lnTo>
                  <a:lnTo>
                    <a:pt x="1193" y="77"/>
                  </a:lnTo>
                  <a:lnTo>
                    <a:pt x="1195" y="77"/>
                  </a:lnTo>
                  <a:lnTo>
                    <a:pt x="1197" y="78"/>
                  </a:lnTo>
                  <a:lnTo>
                    <a:pt x="1199" y="78"/>
                  </a:lnTo>
                  <a:lnTo>
                    <a:pt x="1202" y="79"/>
                  </a:lnTo>
                  <a:lnTo>
                    <a:pt x="1203" y="79"/>
                  </a:lnTo>
                  <a:lnTo>
                    <a:pt x="1205" y="81"/>
                  </a:lnTo>
                  <a:lnTo>
                    <a:pt x="1206" y="83"/>
                  </a:lnTo>
                  <a:lnTo>
                    <a:pt x="1207" y="83"/>
                  </a:lnTo>
                  <a:lnTo>
                    <a:pt x="1209" y="86"/>
                  </a:lnTo>
                  <a:lnTo>
                    <a:pt x="1209" y="87"/>
                  </a:lnTo>
                  <a:lnTo>
                    <a:pt x="1210" y="89"/>
                  </a:lnTo>
                  <a:lnTo>
                    <a:pt x="1212" y="90"/>
                  </a:lnTo>
                  <a:lnTo>
                    <a:pt x="1213" y="91"/>
                  </a:lnTo>
                  <a:lnTo>
                    <a:pt x="1216" y="91"/>
                  </a:lnTo>
                  <a:lnTo>
                    <a:pt x="1217" y="91"/>
                  </a:lnTo>
                  <a:lnTo>
                    <a:pt x="1219" y="93"/>
                  </a:lnTo>
                  <a:lnTo>
                    <a:pt x="1222" y="93"/>
                  </a:lnTo>
                  <a:lnTo>
                    <a:pt x="1226" y="94"/>
                  </a:lnTo>
                  <a:lnTo>
                    <a:pt x="1227" y="94"/>
                  </a:lnTo>
                  <a:lnTo>
                    <a:pt x="1230" y="95"/>
                  </a:lnTo>
                  <a:lnTo>
                    <a:pt x="1231" y="95"/>
                  </a:lnTo>
                  <a:lnTo>
                    <a:pt x="1234" y="95"/>
                  </a:lnTo>
                  <a:lnTo>
                    <a:pt x="1236" y="96"/>
                  </a:lnTo>
                  <a:lnTo>
                    <a:pt x="1237" y="96"/>
                  </a:lnTo>
                  <a:lnTo>
                    <a:pt x="1240" y="96"/>
                  </a:lnTo>
                  <a:lnTo>
                    <a:pt x="1241" y="98"/>
                  </a:lnTo>
                  <a:lnTo>
                    <a:pt x="1244" y="98"/>
                  </a:lnTo>
                  <a:lnTo>
                    <a:pt x="1246" y="98"/>
                  </a:lnTo>
                  <a:lnTo>
                    <a:pt x="1248" y="99"/>
                  </a:lnTo>
                  <a:lnTo>
                    <a:pt x="1250" y="99"/>
                  </a:lnTo>
                  <a:lnTo>
                    <a:pt x="1251" y="100"/>
                  </a:lnTo>
                  <a:lnTo>
                    <a:pt x="1254" y="100"/>
                  </a:lnTo>
                  <a:lnTo>
                    <a:pt x="1257" y="102"/>
                  </a:lnTo>
                  <a:lnTo>
                    <a:pt x="1258" y="102"/>
                  </a:lnTo>
                  <a:lnTo>
                    <a:pt x="1257" y="104"/>
                  </a:lnTo>
                  <a:lnTo>
                    <a:pt x="1255" y="106"/>
                  </a:lnTo>
                  <a:lnTo>
                    <a:pt x="1254" y="107"/>
                  </a:lnTo>
                  <a:lnTo>
                    <a:pt x="1253" y="108"/>
                  </a:lnTo>
                  <a:lnTo>
                    <a:pt x="1251" y="110"/>
                  </a:lnTo>
                  <a:lnTo>
                    <a:pt x="1250" y="111"/>
                  </a:lnTo>
                  <a:lnTo>
                    <a:pt x="1250" y="112"/>
                  </a:lnTo>
                  <a:lnTo>
                    <a:pt x="1248" y="115"/>
                  </a:lnTo>
                  <a:lnTo>
                    <a:pt x="1248" y="116"/>
                  </a:lnTo>
                  <a:lnTo>
                    <a:pt x="1248" y="117"/>
                  </a:lnTo>
                  <a:lnTo>
                    <a:pt x="1248" y="120"/>
                  </a:lnTo>
                  <a:lnTo>
                    <a:pt x="1248" y="121"/>
                  </a:lnTo>
                  <a:lnTo>
                    <a:pt x="1248" y="123"/>
                  </a:lnTo>
                  <a:lnTo>
                    <a:pt x="1248" y="124"/>
                  </a:lnTo>
                  <a:lnTo>
                    <a:pt x="1248" y="127"/>
                  </a:lnTo>
                  <a:lnTo>
                    <a:pt x="1248" y="128"/>
                  </a:lnTo>
                  <a:lnTo>
                    <a:pt x="1248" y="129"/>
                  </a:lnTo>
                  <a:lnTo>
                    <a:pt x="1248" y="132"/>
                  </a:lnTo>
                  <a:lnTo>
                    <a:pt x="1248" y="133"/>
                  </a:lnTo>
                  <a:lnTo>
                    <a:pt x="1248" y="134"/>
                  </a:lnTo>
                  <a:lnTo>
                    <a:pt x="1248" y="136"/>
                  </a:lnTo>
                  <a:lnTo>
                    <a:pt x="1248" y="138"/>
                  </a:lnTo>
                  <a:lnTo>
                    <a:pt x="1248" y="140"/>
                  </a:lnTo>
                  <a:lnTo>
                    <a:pt x="1248" y="141"/>
                  </a:lnTo>
                  <a:lnTo>
                    <a:pt x="1248" y="144"/>
                  </a:lnTo>
                  <a:lnTo>
                    <a:pt x="1248" y="145"/>
                  </a:lnTo>
                  <a:lnTo>
                    <a:pt x="1248" y="146"/>
                  </a:lnTo>
                  <a:lnTo>
                    <a:pt x="1248" y="149"/>
                  </a:lnTo>
                  <a:lnTo>
                    <a:pt x="1248" y="150"/>
                  </a:lnTo>
                  <a:lnTo>
                    <a:pt x="1248" y="152"/>
                  </a:lnTo>
                  <a:lnTo>
                    <a:pt x="1248" y="154"/>
                  </a:lnTo>
                  <a:lnTo>
                    <a:pt x="1248" y="157"/>
                  </a:lnTo>
                  <a:lnTo>
                    <a:pt x="1248" y="158"/>
                  </a:lnTo>
                  <a:lnTo>
                    <a:pt x="1248" y="159"/>
                  </a:lnTo>
                  <a:lnTo>
                    <a:pt x="1248" y="162"/>
                  </a:lnTo>
                  <a:lnTo>
                    <a:pt x="1248" y="163"/>
                  </a:lnTo>
                  <a:lnTo>
                    <a:pt x="1248" y="165"/>
                  </a:lnTo>
                  <a:lnTo>
                    <a:pt x="1248" y="166"/>
                  </a:lnTo>
                  <a:lnTo>
                    <a:pt x="1248" y="169"/>
                  </a:lnTo>
                  <a:lnTo>
                    <a:pt x="1248" y="170"/>
                  </a:lnTo>
                  <a:lnTo>
                    <a:pt x="1248" y="171"/>
                  </a:lnTo>
                  <a:lnTo>
                    <a:pt x="1248" y="174"/>
                  </a:lnTo>
                  <a:lnTo>
                    <a:pt x="1248" y="175"/>
                  </a:lnTo>
                  <a:lnTo>
                    <a:pt x="1248" y="176"/>
                  </a:lnTo>
                  <a:lnTo>
                    <a:pt x="1248" y="178"/>
                  </a:lnTo>
                  <a:lnTo>
                    <a:pt x="1248" y="180"/>
                  </a:lnTo>
                  <a:lnTo>
                    <a:pt x="1248" y="182"/>
                  </a:lnTo>
                  <a:lnTo>
                    <a:pt x="1250" y="183"/>
                  </a:lnTo>
                  <a:lnTo>
                    <a:pt x="1251" y="183"/>
                  </a:lnTo>
                  <a:lnTo>
                    <a:pt x="1253" y="184"/>
                  </a:lnTo>
                  <a:lnTo>
                    <a:pt x="1255" y="184"/>
                  </a:lnTo>
                  <a:lnTo>
                    <a:pt x="1257" y="184"/>
                  </a:lnTo>
                  <a:lnTo>
                    <a:pt x="1260" y="186"/>
                  </a:lnTo>
                  <a:lnTo>
                    <a:pt x="1261" y="186"/>
                  </a:lnTo>
                  <a:lnTo>
                    <a:pt x="1264" y="186"/>
                  </a:lnTo>
                  <a:lnTo>
                    <a:pt x="1265" y="187"/>
                  </a:lnTo>
                  <a:lnTo>
                    <a:pt x="1267" y="187"/>
                  </a:lnTo>
                  <a:lnTo>
                    <a:pt x="1270" y="188"/>
                  </a:lnTo>
                  <a:lnTo>
                    <a:pt x="1272" y="188"/>
                  </a:lnTo>
                  <a:lnTo>
                    <a:pt x="1275" y="188"/>
                  </a:lnTo>
                  <a:lnTo>
                    <a:pt x="1277" y="190"/>
                  </a:lnTo>
                  <a:lnTo>
                    <a:pt x="1279" y="190"/>
                  </a:lnTo>
                  <a:lnTo>
                    <a:pt x="1281" y="191"/>
                  </a:lnTo>
                  <a:lnTo>
                    <a:pt x="1282" y="191"/>
                  </a:lnTo>
                  <a:lnTo>
                    <a:pt x="1284" y="192"/>
                  </a:lnTo>
                  <a:lnTo>
                    <a:pt x="1284" y="193"/>
                  </a:lnTo>
                  <a:lnTo>
                    <a:pt x="1284" y="195"/>
                  </a:lnTo>
                  <a:lnTo>
                    <a:pt x="1282" y="199"/>
                  </a:lnTo>
                  <a:lnTo>
                    <a:pt x="1285" y="199"/>
                  </a:lnTo>
                  <a:lnTo>
                    <a:pt x="1285" y="203"/>
                  </a:lnTo>
                  <a:lnTo>
                    <a:pt x="1285" y="205"/>
                  </a:lnTo>
                  <a:lnTo>
                    <a:pt x="1287" y="207"/>
                  </a:lnTo>
                  <a:lnTo>
                    <a:pt x="1287" y="208"/>
                  </a:lnTo>
                  <a:lnTo>
                    <a:pt x="1288" y="210"/>
                  </a:lnTo>
                  <a:lnTo>
                    <a:pt x="1288" y="212"/>
                  </a:lnTo>
                  <a:lnTo>
                    <a:pt x="1289" y="213"/>
                  </a:lnTo>
                  <a:lnTo>
                    <a:pt x="1289" y="214"/>
                  </a:lnTo>
                  <a:lnTo>
                    <a:pt x="1291" y="217"/>
                  </a:lnTo>
                  <a:lnTo>
                    <a:pt x="1291" y="218"/>
                  </a:lnTo>
                  <a:lnTo>
                    <a:pt x="1291" y="220"/>
                  </a:lnTo>
                  <a:lnTo>
                    <a:pt x="1292" y="221"/>
                  </a:lnTo>
                  <a:lnTo>
                    <a:pt x="1292" y="224"/>
                  </a:lnTo>
                  <a:lnTo>
                    <a:pt x="1294" y="225"/>
                  </a:lnTo>
                  <a:lnTo>
                    <a:pt x="1294" y="227"/>
                  </a:lnTo>
                  <a:lnTo>
                    <a:pt x="1295" y="229"/>
                  </a:lnTo>
                  <a:lnTo>
                    <a:pt x="1295" y="230"/>
                  </a:lnTo>
                  <a:lnTo>
                    <a:pt x="1295" y="233"/>
                  </a:lnTo>
                  <a:lnTo>
                    <a:pt x="1296" y="234"/>
                  </a:lnTo>
                  <a:lnTo>
                    <a:pt x="1296" y="235"/>
                  </a:lnTo>
                  <a:lnTo>
                    <a:pt x="1298" y="237"/>
                  </a:lnTo>
                  <a:lnTo>
                    <a:pt x="1298" y="239"/>
                  </a:lnTo>
                  <a:lnTo>
                    <a:pt x="1299" y="241"/>
                  </a:lnTo>
                  <a:lnTo>
                    <a:pt x="1296" y="241"/>
                  </a:lnTo>
                  <a:lnTo>
                    <a:pt x="1295" y="242"/>
                  </a:lnTo>
                  <a:lnTo>
                    <a:pt x="1294" y="242"/>
                  </a:lnTo>
                  <a:lnTo>
                    <a:pt x="1291" y="242"/>
                  </a:lnTo>
                  <a:lnTo>
                    <a:pt x="1289" y="242"/>
                  </a:lnTo>
                  <a:lnTo>
                    <a:pt x="1287" y="243"/>
                  </a:lnTo>
                  <a:lnTo>
                    <a:pt x="1284" y="243"/>
                  </a:lnTo>
                  <a:lnTo>
                    <a:pt x="1282" y="243"/>
                  </a:lnTo>
                  <a:lnTo>
                    <a:pt x="1281" y="243"/>
                  </a:lnTo>
                  <a:lnTo>
                    <a:pt x="1278" y="243"/>
                  </a:lnTo>
                  <a:lnTo>
                    <a:pt x="1275" y="243"/>
                  </a:lnTo>
                  <a:lnTo>
                    <a:pt x="1274" y="243"/>
                  </a:lnTo>
                  <a:lnTo>
                    <a:pt x="1272" y="243"/>
                  </a:lnTo>
                  <a:lnTo>
                    <a:pt x="1270" y="245"/>
                  </a:lnTo>
                  <a:lnTo>
                    <a:pt x="1270" y="246"/>
                  </a:lnTo>
                  <a:lnTo>
                    <a:pt x="1270" y="247"/>
                  </a:lnTo>
                  <a:lnTo>
                    <a:pt x="1270" y="250"/>
                  </a:lnTo>
                  <a:lnTo>
                    <a:pt x="1270" y="251"/>
                  </a:lnTo>
                  <a:lnTo>
                    <a:pt x="1270" y="252"/>
                  </a:lnTo>
                  <a:lnTo>
                    <a:pt x="1271" y="255"/>
                  </a:lnTo>
                  <a:lnTo>
                    <a:pt x="1271" y="256"/>
                  </a:lnTo>
                  <a:lnTo>
                    <a:pt x="1271" y="258"/>
                  </a:lnTo>
                  <a:lnTo>
                    <a:pt x="1270" y="262"/>
                  </a:lnTo>
                  <a:lnTo>
                    <a:pt x="1268" y="262"/>
                  </a:lnTo>
                  <a:lnTo>
                    <a:pt x="1265" y="262"/>
                  </a:lnTo>
                  <a:lnTo>
                    <a:pt x="1264" y="262"/>
                  </a:lnTo>
                  <a:lnTo>
                    <a:pt x="1263" y="262"/>
                  </a:lnTo>
                  <a:lnTo>
                    <a:pt x="1260" y="262"/>
                  </a:lnTo>
                  <a:lnTo>
                    <a:pt x="1258" y="262"/>
                  </a:lnTo>
                  <a:lnTo>
                    <a:pt x="1255" y="262"/>
                  </a:lnTo>
                  <a:lnTo>
                    <a:pt x="1254" y="262"/>
                  </a:lnTo>
                  <a:lnTo>
                    <a:pt x="1251" y="262"/>
                  </a:lnTo>
                  <a:lnTo>
                    <a:pt x="1250" y="262"/>
                  </a:lnTo>
                  <a:lnTo>
                    <a:pt x="1247" y="262"/>
                  </a:lnTo>
                  <a:lnTo>
                    <a:pt x="1246" y="262"/>
                  </a:lnTo>
                  <a:lnTo>
                    <a:pt x="1244" y="262"/>
                  </a:lnTo>
                  <a:lnTo>
                    <a:pt x="1241" y="262"/>
                  </a:lnTo>
                  <a:lnTo>
                    <a:pt x="1240" y="262"/>
                  </a:lnTo>
                  <a:lnTo>
                    <a:pt x="1238" y="262"/>
                  </a:lnTo>
                  <a:lnTo>
                    <a:pt x="1236" y="262"/>
                  </a:lnTo>
                  <a:lnTo>
                    <a:pt x="1234" y="262"/>
                  </a:lnTo>
                  <a:lnTo>
                    <a:pt x="1233" y="262"/>
                  </a:lnTo>
                  <a:lnTo>
                    <a:pt x="1230" y="262"/>
                  </a:lnTo>
                  <a:lnTo>
                    <a:pt x="1229" y="262"/>
                  </a:lnTo>
                  <a:lnTo>
                    <a:pt x="1227" y="262"/>
                  </a:lnTo>
                  <a:lnTo>
                    <a:pt x="1224" y="262"/>
                  </a:lnTo>
                  <a:lnTo>
                    <a:pt x="1223" y="264"/>
                  </a:lnTo>
                  <a:lnTo>
                    <a:pt x="1220" y="262"/>
                  </a:lnTo>
                  <a:lnTo>
                    <a:pt x="1216" y="260"/>
                  </a:lnTo>
                  <a:lnTo>
                    <a:pt x="1214" y="259"/>
                  </a:lnTo>
                  <a:lnTo>
                    <a:pt x="1214" y="258"/>
                  </a:lnTo>
                  <a:lnTo>
                    <a:pt x="1213" y="252"/>
                  </a:lnTo>
                  <a:lnTo>
                    <a:pt x="1213" y="251"/>
                  </a:lnTo>
                  <a:lnTo>
                    <a:pt x="1213" y="248"/>
                  </a:lnTo>
                  <a:lnTo>
                    <a:pt x="1209" y="248"/>
                  </a:lnTo>
                  <a:lnTo>
                    <a:pt x="1207" y="248"/>
                  </a:lnTo>
                  <a:lnTo>
                    <a:pt x="1205" y="248"/>
                  </a:lnTo>
                  <a:lnTo>
                    <a:pt x="1203" y="248"/>
                  </a:lnTo>
                  <a:lnTo>
                    <a:pt x="1200" y="248"/>
                  </a:lnTo>
                  <a:lnTo>
                    <a:pt x="1199" y="248"/>
                  </a:lnTo>
                  <a:lnTo>
                    <a:pt x="1196" y="248"/>
                  </a:lnTo>
                  <a:lnTo>
                    <a:pt x="1193" y="250"/>
                  </a:lnTo>
                  <a:lnTo>
                    <a:pt x="1193" y="247"/>
                  </a:lnTo>
                  <a:lnTo>
                    <a:pt x="1193" y="245"/>
                  </a:lnTo>
                  <a:lnTo>
                    <a:pt x="1193" y="241"/>
                  </a:lnTo>
                  <a:lnTo>
                    <a:pt x="1188" y="241"/>
                  </a:lnTo>
                  <a:lnTo>
                    <a:pt x="1186" y="241"/>
                  </a:lnTo>
                  <a:lnTo>
                    <a:pt x="1183" y="241"/>
                  </a:lnTo>
                  <a:lnTo>
                    <a:pt x="1182" y="239"/>
                  </a:lnTo>
                  <a:lnTo>
                    <a:pt x="1181" y="239"/>
                  </a:lnTo>
                  <a:lnTo>
                    <a:pt x="1178" y="239"/>
                  </a:lnTo>
                  <a:lnTo>
                    <a:pt x="1176" y="239"/>
                  </a:lnTo>
                  <a:lnTo>
                    <a:pt x="1173" y="239"/>
                  </a:lnTo>
                  <a:lnTo>
                    <a:pt x="1172" y="238"/>
                  </a:lnTo>
                  <a:lnTo>
                    <a:pt x="1169" y="238"/>
                  </a:lnTo>
                  <a:lnTo>
                    <a:pt x="1168" y="238"/>
                  </a:lnTo>
                  <a:lnTo>
                    <a:pt x="1165" y="238"/>
                  </a:lnTo>
                  <a:lnTo>
                    <a:pt x="1162" y="238"/>
                  </a:lnTo>
                  <a:lnTo>
                    <a:pt x="1161" y="239"/>
                  </a:lnTo>
                  <a:lnTo>
                    <a:pt x="1161" y="242"/>
                  </a:lnTo>
                  <a:lnTo>
                    <a:pt x="1161" y="247"/>
                  </a:lnTo>
                  <a:lnTo>
                    <a:pt x="1161" y="248"/>
                  </a:lnTo>
                  <a:lnTo>
                    <a:pt x="1162" y="252"/>
                  </a:lnTo>
                  <a:lnTo>
                    <a:pt x="1162" y="255"/>
                  </a:lnTo>
                  <a:lnTo>
                    <a:pt x="1165" y="260"/>
                  </a:lnTo>
                  <a:lnTo>
                    <a:pt x="1169" y="262"/>
                  </a:lnTo>
                  <a:lnTo>
                    <a:pt x="1172" y="263"/>
                  </a:lnTo>
                  <a:lnTo>
                    <a:pt x="1172" y="264"/>
                  </a:lnTo>
                  <a:lnTo>
                    <a:pt x="1173" y="268"/>
                  </a:lnTo>
                  <a:lnTo>
                    <a:pt x="1173" y="271"/>
                  </a:lnTo>
                  <a:lnTo>
                    <a:pt x="1173" y="272"/>
                  </a:lnTo>
                  <a:lnTo>
                    <a:pt x="1176" y="275"/>
                  </a:lnTo>
                  <a:lnTo>
                    <a:pt x="1179" y="276"/>
                  </a:lnTo>
                  <a:lnTo>
                    <a:pt x="1183" y="279"/>
                  </a:lnTo>
                  <a:lnTo>
                    <a:pt x="1185" y="280"/>
                  </a:lnTo>
                  <a:lnTo>
                    <a:pt x="1186" y="283"/>
                  </a:lnTo>
                  <a:lnTo>
                    <a:pt x="1182" y="285"/>
                  </a:lnTo>
                  <a:lnTo>
                    <a:pt x="1181" y="285"/>
                  </a:lnTo>
                  <a:lnTo>
                    <a:pt x="1179" y="286"/>
                  </a:lnTo>
                  <a:lnTo>
                    <a:pt x="1178" y="288"/>
                  </a:lnTo>
                  <a:lnTo>
                    <a:pt x="1176" y="289"/>
                  </a:lnTo>
                  <a:lnTo>
                    <a:pt x="1175" y="290"/>
                  </a:lnTo>
                  <a:lnTo>
                    <a:pt x="1173" y="292"/>
                  </a:lnTo>
                  <a:lnTo>
                    <a:pt x="1171" y="292"/>
                  </a:lnTo>
                  <a:lnTo>
                    <a:pt x="1169" y="293"/>
                  </a:lnTo>
                  <a:lnTo>
                    <a:pt x="1168" y="294"/>
                  </a:lnTo>
                  <a:lnTo>
                    <a:pt x="1166" y="294"/>
                  </a:lnTo>
                  <a:lnTo>
                    <a:pt x="1164" y="296"/>
                  </a:lnTo>
                  <a:lnTo>
                    <a:pt x="1161" y="298"/>
                  </a:lnTo>
                  <a:lnTo>
                    <a:pt x="1159" y="297"/>
                  </a:lnTo>
                  <a:lnTo>
                    <a:pt x="1158" y="296"/>
                  </a:lnTo>
                  <a:lnTo>
                    <a:pt x="1155" y="300"/>
                  </a:lnTo>
                  <a:lnTo>
                    <a:pt x="1152" y="300"/>
                  </a:lnTo>
                  <a:lnTo>
                    <a:pt x="1151" y="301"/>
                  </a:lnTo>
                  <a:lnTo>
                    <a:pt x="1149" y="301"/>
                  </a:lnTo>
                  <a:lnTo>
                    <a:pt x="1147" y="302"/>
                  </a:lnTo>
                  <a:lnTo>
                    <a:pt x="1145" y="302"/>
                  </a:lnTo>
                  <a:lnTo>
                    <a:pt x="1142" y="303"/>
                  </a:lnTo>
                  <a:lnTo>
                    <a:pt x="1141" y="303"/>
                  </a:lnTo>
                  <a:lnTo>
                    <a:pt x="1140" y="305"/>
                  </a:lnTo>
                  <a:lnTo>
                    <a:pt x="1137" y="305"/>
                  </a:lnTo>
                  <a:lnTo>
                    <a:pt x="1135" y="306"/>
                  </a:lnTo>
                  <a:lnTo>
                    <a:pt x="1132" y="306"/>
                  </a:lnTo>
                  <a:lnTo>
                    <a:pt x="1131" y="307"/>
                  </a:lnTo>
                  <a:lnTo>
                    <a:pt x="1130" y="307"/>
                  </a:lnTo>
                  <a:lnTo>
                    <a:pt x="1125" y="307"/>
                  </a:lnTo>
                  <a:lnTo>
                    <a:pt x="1125" y="311"/>
                  </a:lnTo>
                  <a:lnTo>
                    <a:pt x="1120" y="310"/>
                  </a:lnTo>
                  <a:lnTo>
                    <a:pt x="1118" y="310"/>
                  </a:lnTo>
                  <a:lnTo>
                    <a:pt x="1115" y="310"/>
                  </a:lnTo>
                  <a:lnTo>
                    <a:pt x="1114" y="311"/>
                  </a:lnTo>
                  <a:lnTo>
                    <a:pt x="1111" y="311"/>
                  </a:lnTo>
                  <a:lnTo>
                    <a:pt x="1110" y="311"/>
                  </a:lnTo>
                  <a:lnTo>
                    <a:pt x="1108" y="311"/>
                  </a:lnTo>
                  <a:lnTo>
                    <a:pt x="1106" y="311"/>
                  </a:lnTo>
                  <a:lnTo>
                    <a:pt x="1106" y="314"/>
                  </a:lnTo>
                  <a:lnTo>
                    <a:pt x="1106" y="315"/>
                  </a:lnTo>
                  <a:lnTo>
                    <a:pt x="1106" y="318"/>
                  </a:lnTo>
                  <a:lnTo>
                    <a:pt x="1104" y="319"/>
                  </a:lnTo>
                  <a:lnTo>
                    <a:pt x="1104" y="322"/>
                  </a:lnTo>
                  <a:lnTo>
                    <a:pt x="1104" y="323"/>
                  </a:lnTo>
                  <a:lnTo>
                    <a:pt x="1104" y="324"/>
                  </a:lnTo>
                  <a:lnTo>
                    <a:pt x="1104" y="327"/>
                  </a:lnTo>
                  <a:lnTo>
                    <a:pt x="1104" y="328"/>
                  </a:lnTo>
                  <a:lnTo>
                    <a:pt x="1104" y="330"/>
                  </a:lnTo>
                  <a:lnTo>
                    <a:pt x="1104" y="332"/>
                  </a:lnTo>
                  <a:lnTo>
                    <a:pt x="1106" y="334"/>
                  </a:lnTo>
                  <a:lnTo>
                    <a:pt x="1106" y="335"/>
                  </a:lnTo>
                  <a:lnTo>
                    <a:pt x="1106" y="338"/>
                  </a:lnTo>
                  <a:lnTo>
                    <a:pt x="1106" y="339"/>
                  </a:lnTo>
                  <a:lnTo>
                    <a:pt x="1106" y="341"/>
                  </a:lnTo>
                  <a:lnTo>
                    <a:pt x="1106" y="343"/>
                  </a:lnTo>
                  <a:lnTo>
                    <a:pt x="1106" y="345"/>
                  </a:lnTo>
                  <a:lnTo>
                    <a:pt x="1106" y="347"/>
                  </a:lnTo>
                  <a:lnTo>
                    <a:pt x="1107" y="349"/>
                  </a:lnTo>
                  <a:lnTo>
                    <a:pt x="1108" y="351"/>
                  </a:lnTo>
                  <a:lnTo>
                    <a:pt x="1110" y="352"/>
                  </a:lnTo>
                  <a:lnTo>
                    <a:pt x="1110" y="353"/>
                  </a:lnTo>
                  <a:lnTo>
                    <a:pt x="1111" y="355"/>
                  </a:lnTo>
                  <a:lnTo>
                    <a:pt x="1113" y="357"/>
                  </a:lnTo>
                  <a:lnTo>
                    <a:pt x="1114" y="359"/>
                  </a:lnTo>
                  <a:lnTo>
                    <a:pt x="1114" y="360"/>
                  </a:lnTo>
                  <a:lnTo>
                    <a:pt x="1114" y="361"/>
                  </a:lnTo>
                  <a:lnTo>
                    <a:pt x="1114" y="364"/>
                  </a:lnTo>
                  <a:lnTo>
                    <a:pt x="1115" y="365"/>
                  </a:lnTo>
                  <a:lnTo>
                    <a:pt x="1115" y="366"/>
                  </a:lnTo>
                  <a:lnTo>
                    <a:pt x="1117" y="369"/>
                  </a:lnTo>
                  <a:lnTo>
                    <a:pt x="1117" y="370"/>
                  </a:lnTo>
                  <a:lnTo>
                    <a:pt x="1117" y="372"/>
                  </a:lnTo>
                  <a:lnTo>
                    <a:pt x="1118" y="373"/>
                  </a:lnTo>
                  <a:lnTo>
                    <a:pt x="1118" y="376"/>
                  </a:lnTo>
                  <a:lnTo>
                    <a:pt x="1118" y="377"/>
                  </a:lnTo>
                  <a:lnTo>
                    <a:pt x="1120" y="379"/>
                  </a:lnTo>
                  <a:lnTo>
                    <a:pt x="1120" y="381"/>
                  </a:lnTo>
                  <a:lnTo>
                    <a:pt x="1120" y="382"/>
                  </a:lnTo>
                  <a:lnTo>
                    <a:pt x="1121" y="383"/>
                  </a:lnTo>
                  <a:lnTo>
                    <a:pt x="1121" y="385"/>
                  </a:lnTo>
                  <a:lnTo>
                    <a:pt x="1121" y="387"/>
                  </a:lnTo>
                  <a:lnTo>
                    <a:pt x="1123" y="389"/>
                  </a:lnTo>
                  <a:lnTo>
                    <a:pt x="1123" y="393"/>
                  </a:lnTo>
                  <a:lnTo>
                    <a:pt x="1125" y="391"/>
                  </a:lnTo>
                  <a:lnTo>
                    <a:pt x="1127" y="397"/>
                  </a:lnTo>
                  <a:lnTo>
                    <a:pt x="1128" y="398"/>
                  </a:lnTo>
                  <a:lnTo>
                    <a:pt x="1130" y="399"/>
                  </a:lnTo>
                  <a:lnTo>
                    <a:pt x="1130" y="400"/>
                  </a:lnTo>
                  <a:lnTo>
                    <a:pt x="1131" y="402"/>
                  </a:lnTo>
                  <a:lnTo>
                    <a:pt x="1135" y="404"/>
                  </a:lnTo>
                  <a:lnTo>
                    <a:pt x="1135" y="406"/>
                  </a:lnTo>
                  <a:lnTo>
                    <a:pt x="1137" y="408"/>
                  </a:lnTo>
                  <a:lnTo>
                    <a:pt x="1138" y="408"/>
                  </a:lnTo>
                  <a:lnTo>
                    <a:pt x="1140" y="411"/>
                  </a:lnTo>
                  <a:lnTo>
                    <a:pt x="1141" y="412"/>
                  </a:lnTo>
                  <a:lnTo>
                    <a:pt x="1142" y="414"/>
                  </a:lnTo>
                  <a:lnTo>
                    <a:pt x="1144" y="415"/>
                  </a:lnTo>
                  <a:lnTo>
                    <a:pt x="1144" y="416"/>
                  </a:lnTo>
                  <a:lnTo>
                    <a:pt x="1145" y="417"/>
                  </a:lnTo>
                  <a:lnTo>
                    <a:pt x="1147" y="419"/>
                  </a:lnTo>
                  <a:lnTo>
                    <a:pt x="1148" y="420"/>
                  </a:lnTo>
                  <a:lnTo>
                    <a:pt x="1149" y="423"/>
                  </a:lnTo>
                  <a:lnTo>
                    <a:pt x="1149" y="424"/>
                  </a:lnTo>
                  <a:lnTo>
                    <a:pt x="1151" y="425"/>
                  </a:lnTo>
                  <a:lnTo>
                    <a:pt x="1151" y="427"/>
                  </a:lnTo>
                  <a:lnTo>
                    <a:pt x="1152" y="428"/>
                  </a:lnTo>
                  <a:lnTo>
                    <a:pt x="1154" y="429"/>
                  </a:lnTo>
                  <a:lnTo>
                    <a:pt x="1154" y="432"/>
                  </a:lnTo>
                  <a:lnTo>
                    <a:pt x="1155" y="433"/>
                  </a:lnTo>
                  <a:lnTo>
                    <a:pt x="1156" y="435"/>
                  </a:lnTo>
                  <a:lnTo>
                    <a:pt x="1156" y="436"/>
                  </a:lnTo>
                  <a:lnTo>
                    <a:pt x="1158" y="438"/>
                  </a:lnTo>
                  <a:lnTo>
                    <a:pt x="1159" y="440"/>
                  </a:lnTo>
                  <a:lnTo>
                    <a:pt x="1159" y="441"/>
                  </a:lnTo>
                  <a:lnTo>
                    <a:pt x="1161" y="442"/>
                  </a:lnTo>
                  <a:lnTo>
                    <a:pt x="1161" y="444"/>
                  </a:lnTo>
                  <a:lnTo>
                    <a:pt x="1162" y="445"/>
                  </a:lnTo>
                  <a:lnTo>
                    <a:pt x="1162" y="448"/>
                  </a:lnTo>
                  <a:lnTo>
                    <a:pt x="1164" y="449"/>
                  </a:lnTo>
                  <a:lnTo>
                    <a:pt x="1165" y="450"/>
                  </a:lnTo>
                  <a:lnTo>
                    <a:pt x="1166" y="450"/>
                  </a:lnTo>
                  <a:lnTo>
                    <a:pt x="1169" y="452"/>
                  </a:lnTo>
                  <a:lnTo>
                    <a:pt x="1171" y="452"/>
                  </a:lnTo>
                  <a:lnTo>
                    <a:pt x="1172" y="453"/>
                  </a:lnTo>
                  <a:lnTo>
                    <a:pt x="1173" y="454"/>
                  </a:lnTo>
                  <a:lnTo>
                    <a:pt x="1176" y="454"/>
                  </a:lnTo>
                  <a:lnTo>
                    <a:pt x="1178" y="455"/>
                  </a:lnTo>
                  <a:lnTo>
                    <a:pt x="1181" y="455"/>
                  </a:lnTo>
                  <a:lnTo>
                    <a:pt x="1182" y="455"/>
                  </a:lnTo>
                  <a:lnTo>
                    <a:pt x="1185" y="455"/>
                  </a:lnTo>
                  <a:lnTo>
                    <a:pt x="1186" y="455"/>
                  </a:lnTo>
                  <a:lnTo>
                    <a:pt x="1189" y="455"/>
                  </a:lnTo>
                  <a:lnTo>
                    <a:pt x="1190" y="455"/>
                  </a:lnTo>
                  <a:lnTo>
                    <a:pt x="1190" y="457"/>
                  </a:lnTo>
                  <a:lnTo>
                    <a:pt x="1190" y="459"/>
                  </a:lnTo>
                  <a:lnTo>
                    <a:pt x="1190" y="461"/>
                  </a:lnTo>
                  <a:lnTo>
                    <a:pt x="1190" y="462"/>
                  </a:lnTo>
                  <a:lnTo>
                    <a:pt x="1192" y="463"/>
                  </a:lnTo>
                  <a:lnTo>
                    <a:pt x="1192" y="465"/>
                  </a:lnTo>
                  <a:lnTo>
                    <a:pt x="1195" y="466"/>
                  </a:lnTo>
                  <a:lnTo>
                    <a:pt x="1196" y="467"/>
                  </a:lnTo>
                  <a:lnTo>
                    <a:pt x="1197" y="466"/>
                  </a:lnTo>
                  <a:lnTo>
                    <a:pt x="1199" y="466"/>
                  </a:lnTo>
                  <a:lnTo>
                    <a:pt x="1202" y="467"/>
                  </a:lnTo>
                  <a:lnTo>
                    <a:pt x="1203" y="469"/>
                  </a:lnTo>
                  <a:lnTo>
                    <a:pt x="1205" y="469"/>
                  </a:lnTo>
                  <a:lnTo>
                    <a:pt x="1206" y="470"/>
                  </a:lnTo>
                  <a:lnTo>
                    <a:pt x="1207" y="471"/>
                  </a:lnTo>
                  <a:lnTo>
                    <a:pt x="1209" y="472"/>
                  </a:lnTo>
                  <a:lnTo>
                    <a:pt x="1210" y="474"/>
                  </a:lnTo>
                  <a:lnTo>
                    <a:pt x="1213" y="474"/>
                  </a:lnTo>
                  <a:lnTo>
                    <a:pt x="1214" y="475"/>
                  </a:lnTo>
                  <a:lnTo>
                    <a:pt x="1216" y="476"/>
                  </a:lnTo>
                  <a:lnTo>
                    <a:pt x="1217" y="478"/>
                  </a:lnTo>
                  <a:lnTo>
                    <a:pt x="1219" y="479"/>
                  </a:lnTo>
                  <a:lnTo>
                    <a:pt x="1220" y="480"/>
                  </a:lnTo>
                  <a:lnTo>
                    <a:pt x="1223" y="482"/>
                  </a:lnTo>
                  <a:lnTo>
                    <a:pt x="1224" y="482"/>
                  </a:lnTo>
                  <a:lnTo>
                    <a:pt x="1226" y="483"/>
                  </a:lnTo>
                  <a:lnTo>
                    <a:pt x="1227" y="484"/>
                  </a:lnTo>
                  <a:lnTo>
                    <a:pt x="1229" y="486"/>
                  </a:lnTo>
                  <a:lnTo>
                    <a:pt x="1230" y="487"/>
                  </a:lnTo>
                  <a:lnTo>
                    <a:pt x="1233" y="488"/>
                  </a:lnTo>
                  <a:lnTo>
                    <a:pt x="1234" y="488"/>
                  </a:lnTo>
                  <a:lnTo>
                    <a:pt x="1236" y="490"/>
                  </a:lnTo>
                  <a:lnTo>
                    <a:pt x="1237" y="491"/>
                  </a:lnTo>
                  <a:lnTo>
                    <a:pt x="1238" y="492"/>
                  </a:lnTo>
                  <a:lnTo>
                    <a:pt x="1240" y="493"/>
                  </a:lnTo>
                  <a:lnTo>
                    <a:pt x="1243" y="493"/>
                  </a:lnTo>
                  <a:lnTo>
                    <a:pt x="1244" y="495"/>
                  </a:lnTo>
                  <a:lnTo>
                    <a:pt x="1246" y="496"/>
                  </a:lnTo>
                  <a:lnTo>
                    <a:pt x="1247" y="497"/>
                  </a:lnTo>
                  <a:lnTo>
                    <a:pt x="1248" y="499"/>
                  </a:lnTo>
                  <a:lnTo>
                    <a:pt x="1250" y="500"/>
                  </a:lnTo>
                  <a:lnTo>
                    <a:pt x="1251" y="500"/>
                  </a:lnTo>
                  <a:lnTo>
                    <a:pt x="1253" y="501"/>
                  </a:lnTo>
                  <a:lnTo>
                    <a:pt x="1255" y="503"/>
                  </a:lnTo>
                  <a:lnTo>
                    <a:pt x="1257" y="504"/>
                  </a:lnTo>
                  <a:lnTo>
                    <a:pt x="1258" y="505"/>
                  </a:lnTo>
                  <a:lnTo>
                    <a:pt x="1260" y="507"/>
                  </a:lnTo>
                  <a:lnTo>
                    <a:pt x="1261" y="508"/>
                  </a:lnTo>
                  <a:lnTo>
                    <a:pt x="1263" y="508"/>
                  </a:lnTo>
                  <a:lnTo>
                    <a:pt x="1265" y="509"/>
                  </a:lnTo>
                  <a:lnTo>
                    <a:pt x="1267" y="510"/>
                  </a:lnTo>
                  <a:lnTo>
                    <a:pt x="1268" y="512"/>
                  </a:lnTo>
                  <a:lnTo>
                    <a:pt x="1270" y="513"/>
                  </a:lnTo>
                  <a:lnTo>
                    <a:pt x="1271" y="514"/>
                  </a:lnTo>
                  <a:lnTo>
                    <a:pt x="1272" y="516"/>
                  </a:lnTo>
                  <a:lnTo>
                    <a:pt x="1275" y="517"/>
                  </a:lnTo>
                  <a:lnTo>
                    <a:pt x="1275" y="520"/>
                  </a:lnTo>
                  <a:lnTo>
                    <a:pt x="1279" y="518"/>
                  </a:lnTo>
                  <a:lnTo>
                    <a:pt x="1279" y="522"/>
                  </a:lnTo>
                  <a:lnTo>
                    <a:pt x="1278" y="524"/>
                  </a:lnTo>
                  <a:lnTo>
                    <a:pt x="1277" y="525"/>
                  </a:lnTo>
                  <a:lnTo>
                    <a:pt x="1275" y="526"/>
                  </a:lnTo>
                  <a:lnTo>
                    <a:pt x="1274" y="528"/>
                  </a:lnTo>
                  <a:lnTo>
                    <a:pt x="1272" y="529"/>
                  </a:lnTo>
                  <a:lnTo>
                    <a:pt x="1271" y="529"/>
                  </a:lnTo>
                  <a:lnTo>
                    <a:pt x="1270" y="530"/>
                  </a:lnTo>
                  <a:lnTo>
                    <a:pt x="1267" y="531"/>
                  </a:lnTo>
                  <a:lnTo>
                    <a:pt x="1265" y="533"/>
                  </a:lnTo>
                  <a:lnTo>
                    <a:pt x="1263" y="533"/>
                  </a:lnTo>
                  <a:lnTo>
                    <a:pt x="1261" y="533"/>
                  </a:lnTo>
                  <a:lnTo>
                    <a:pt x="1258" y="533"/>
                  </a:lnTo>
                  <a:lnTo>
                    <a:pt x="1257" y="533"/>
                  </a:lnTo>
                  <a:lnTo>
                    <a:pt x="1255" y="531"/>
                  </a:lnTo>
                  <a:lnTo>
                    <a:pt x="1253" y="533"/>
                  </a:lnTo>
                  <a:lnTo>
                    <a:pt x="1251" y="533"/>
                  </a:lnTo>
                  <a:lnTo>
                    <a:pt x="1250" y="533"/>
                  </a:lnTo>
                  <a:lnTo>
                    <a:pt x="1247" y="533"/>
                  </a:lnTo>
                  <a:lnTo>
                    <a:pt x="1246" y="534"/>
                  </a:lnTo>
                  <a:lnTo>
                    <a:pt x="1247" y="535"/>
                  </a:lnTo>
                  <a:lnTo>
                    <a:pt x="1248" y="537"/>
                  </a:lnTo>
                  <a:lnTo>
                    <a:pt x="1250" y="538"/>
                  </a:lnTo>
                  <a:lnTo>
                    <a:pt x="1251" y="539"/>
                  </a:lnTo>
                  <a:lnTo>
                    <a:pt x="1251" y="541"/>
                  </a:lnTo>
                  <a:lnTo>
                    <a:pt x="1253" y="542"/>
                  </a:lnTo>
                  <a:lnTo>
                    <a:pt x="1254" y="543"/>
                  </a:lnTo>
                  <a:lnTo>
                    <a:pt x="1255" y="545"/>
                  </a:lnTo>
                  <a:lnTo>
                    <a:pt x="1257" y="546"/>
                  </a:lnTo>
                  <a:lnTo>
                    <a:pt x="1258" y="547"/>
                  </a:lnTo>
                  <a:lnTo>
                    <a:pt x="1258" y="548"/>
                  </a:lnTo>
                  <a:lnTo>
                    <a:pt x="1257" y="550"/>
                  </a:lnTo>
                  <a:lnTo>
                    <a:pt x="1254" y="550"/>
                  </a:lnTo>
                  <a:lnTo>
                    <a:pt x="1253" y="550"/>
                  </a:lnTo>
                  <a:lnTo>
                    <a:pt x="1253" y="551"/>
                  </a:lnTo>
                  <a:lnTo>
                    <a:pt x="1253" y="554"/>
                  </a:lnTo>
                  <a:lnTo>
                    <a:pt x="1253" y="555"/>
                  </a:lnTo>
                  <a:lnTo>
                    <a:pt x="1254" y="556"/>
                  </a:lnTo>
                  <a:lnTo>
                    <a:pt x="1255" y="558"/>
                  </a:lnTo>
                  <a:lnTo>
                    <a:pt x="1260" y="560"/>
                  </a:lnTo>
                  <a:lnTo>
                    <a:pt x="1267" y="559"/>
                  </a:lnTo>
                  <a:lnTo>
                    <a:pt x="1268" y="562"/>
                  </a:lnTo>
                  <a:lnTo>
                    <a:pt x="1270" y="558"/>
                  </a:lnTo>
                  <a:lnTo>
                    <a:pt x="1275" y="562"/>
                  </a:lnTo>
                  <a:lnTo>
                    <a:pt x="1275" y="556"/>
                  </a:lnTo>
                  <a:lnTo>
                    <a:pt x="1278" y="556"/>
                  </a:lnTo>
                  <a:lnTo>
                    <a:pt x="1279" y="556"/>
                  </a:lnTo>
                  <a:lnTo>
                    <a:pt x="1281" y="556"/>
                  </a:lnTo>
                  <a:lnTo>
                    <a:pt x="1284" y="555"/>
                  </a:lnTo>
                  <a:lnTo>
                    <a:pt x="1285" y="555"/>
                  </a:lnTo>
                  <a:lnTo>
                    <a:pt x="1287" y="555"/>
                  </a:lnTo>
                  <a:lnTo>
                    <a:pt x="1289" y="554"/>
                  </a:lnTo>
                  <a:lnTo>
                    <a:pt x="1292" y="554"/>
                  </a:lnTo>
                  <a:lnTo>
                    <a:pt x="1294" y="554"/>
                  </a:lnTo>
                  <a:lnTo>
                    <a:pt x="1298" y="552"/>
                  </a:lnTo>
                  <a:lnTo>
                    <a:pt x="1304" y="551"/>
                  </a:lnTo>
                  <a:lnTo>
                    <a:pt x="1305" y="551"/>
                  </a:lnTo>
                  <a:lnTo>
                    <a:pt x="1308" y="551"/>
                  </a:lnTo>
                  <a:lnTo>
                    <a:pt x="1312" y="550"/>
                  </a:lnTo>
                  <a:lnTo>
                    <a:pt x="1315" y="547"/>
                  </a:lnTo>
                  <a:lnTo>
                    <a:pt x="1316" y="546"/>
                  </a:lnTo>
                  <a:lnTo>
                    <a:pt x="1318" y="545"/>
                  </a:lnTo>
                  <a:lnTo>
                    <a:pt x="1319" y="543"/>
                  </a:lnTo>
                  <a:lnTo>
                    <a:pt x="1320" y="542"/>
                  </a:lnTo>
                  <a:lnTo>
                    <a:pt x="1323" y="539"/>
                  </a:lnTo>
                  <a:lnTo>
                    <a:pt x="1326" y="538"/>
                  </a:lnTo>
                  <a:lnTo>
                    <a:pt x="1332" y="538"/>
                  </a:lnTo>
                  <a:lnTo>
                    <a:pt x="1333" y="537"/>
                  </a:lnTo>
                  <a:lnTo>
                    <a:pt x="1336" y="537"/>
                  </a:lnTo>
                  <a:lnTo>
                    <a:pt x="1337" y="537"/>
                  </a:lnTo>
                  <a:lnTo>
                    <a:pt x="1342" y="537"/>
                  </a:lnTo>
                  <a:lnTo>
                    <a:pt x="1346" y="535"/>
                  </a:lnTo>
                  <a:lnTo>
                    <a:pt x="1349" y="535"/>
                  </a:lnTo>
                  <a:lnTo>
                    <a:pt x="1350" y="535"/>
                  </a:lnTo>
                  <a:lnTo>
                    <a:pt x="1353" y="538"/>
                  </a:lnTo>
                  <a:lnTo>
                    <a:pt x="1354" y="538"/>
                  </a:lnTo>
                  <a:lnTo>
                    <a:pt x="1357" y="539"/>
                  </a:lnTo>
                  <a:lnTo>
                    <a:pt x="1359" y="539"/>
                  </a:lnTo>
                  <a:lnTo>
                    <a:pt x="1361" y="539"/>
                  </a:lnTo>
                  <a:lnTo>
                    <a:pt x="1363" y="539"/>
                  </a:lnTo>
                  <a:lnTo>
                    <a:pt x="1366" y="539"/>
                  </a:lnTo>
                  <a:lnTo>
                    <a:pt x="1367" y="539"/>
                  </a:lnTo>
                  <a:lnTo>
                    <a:pt x="1370" y="539"/>
                  </a:lnTo>
                  <a:lnTo>
                    <a:pt x="1371" y="541"/>
                  </a:lnTo>
                  <a:lnTo>
                    <a:pt x="1373" y="541"/>
                  </a:lnTo>
                  <a:lnTo>
                    <a:pt x="1376" y="541"/>
                  </a:lnTo>
                  <a:lnTo>
                    <a:pt x="1377" y="541"/>
                  </a:lnTo>
                  <a:lnTo>
                    <a:pt x="1380" y="542"/>
                  </a:lnTo>
                  <a:lnTo>
                    <a:pt x="1381" y="542"/>
                  </a:lnTo>
                  <a:lnTo>
                    <a:pt x="1384" y="542"/>
                  </a:lnTo>
                  <a:lnTo>
                    <a:pt x="1386" y="543"/>
                  </a:lnTo>
                  <a:lnTo>
                    <a:pt x="1387" y="543"/>
                  </a:lnTo>
                  <a:lnTo>
                    <a:pt x="1390" y="545"/>
                  </a:lnTo>
                  <a:lnTo>
                    <a:pt x="1391" y="545"/>
                  </a:lnTo>
                  <a:lnTo>
                    <a:pt x="1394" y="546"/>
                  </a:lnTo>
                  <a:lnTo>
                    <a:pt x="1395" y="546"/>
                  </a:lnTo>
                  <a:lnTo>
                    <a:pt x="1398" y="546"/>
                  </a:lnTo>
                  <a:lnTo>
                    <a:pt x="1400" y="547"/>
                  </a:lnTo>
                  <a:lnTo>
                    <a:pt x="1402" y="545"/>
                  </a:lnTo>
                  <a:lnTo>
                    <a:pt x="1408" y="548"/>
                  </a:lnTo>
                  <a:lnTo>
                    <a:pt x="1414" y="552"/>
                  </a:lnTo>
                  <a:lnTo>
                    <a:pt x="1418" y="550"/>
                  </a:lnTo>
                  <a:lnTo>
                    <a:pt x="1421" y="551"/>
                  </a:lnTo>
                  <a:lnTo>
                    <a:pt x="1422" y="551"/>
                  </a:lnTo>
                  <a:lnTo>
                    <a:pt x="1424" y="552"/>
                  </a:lnTo>
                  <a:lnTo>
                    <a:pt x="1424" y="554"/>
                  </a:lnTo>
                  <a:lnTo>
                    <a:pt x="1421" y="556"/>
                  </a:lnTo>
                  <a:lnTo>
                    <a:pt x="1427" y="559"/>
                  </a:lnTo>
                  <a:lnTo>
                    <a:pt x="1424" y="563"/>
                  </a:lnTo>
                  <a:lnTo>
                    <a:pt x="1424" y="564"/>
                  </a:lnTo>
                  <a:lnTo>
                    <a:pt x="1421" y="566"/>
                  </a:lnTo>
                  <a:lnTo>
                    <a:pt x="1419" y="564"/>
                  </a:lnTo>
                  <a:lnTo>
                    <a:pt x="1418" y="564"/>
                  </a:lnTo>
                  <a:lnTo>
                    <a:pt x="1415" y="563"/>
                  </a:lnTo>
                  <a:lnTo>
                    <a:pt x="1414" y="563"/>
                  </a:lnTo>
                  <a:lnTo>
                    <a:pt x="1412" y="563"/>
                  </a:lnTo>
                  <a:lnTo>
                    <a:pt x="1410" y="562"/>
                  </a:lnTo>
                  <a:lnTo>
                    <a:pt x="1404" y="563"/>
                  </a:lnTo>
                  <a:lnTo>
                    <a:pt x="1401" y="563"/>
                  </a:lnTo>
                  <a:lnTo>
                    <a:pt x="1400" y="563"/>
                  </a:lnTo>
                  <a:lnTo>
                    <a:pt x="1398" y="563"/>
                  </a:lnTo>
                  <a:lnTo>
                    <a:pt x="1397" y="562"/>
                  </a:lnTo>
                  <a:lnTo>
                    <a:pt x="1398" y="560"/>
                  </a:lnTo>
                  <a:lnTo>
                    <a:pt x="1398" y="559"/>
                  </a:lnTo>
                  <a:lnTo>
                    <a:pt x="1397" y="558"/>
                  </a:lnTo>
                  <a:lnTo>
                    <a:pt x="1395" y="555"/>
                  </a:lnTo>
                  <a:lnTo>
                    <a:pt x="1394" y="554"/>
                  </a:lnTo>
                  <a:lnTo>
                    <a:pt x="1393" y="552"/>
                  </a:lnTo>
                  <a:lnTo>
                    <a:pt x="1391" y="551"/>
                  </a:lnTo>
                  <a:lnTo>
                    <a:pt x="1390" y="551"/>
                  </a:lnTo>
                  <a:lnTo>
                    <a:pt x="1387" y="551"/>
                  </a:lnTo>
                  <a:lnTo>
                    <a:pt x="1386" y="550"/>
                  </a:lnTo>
                  <a:lnTo>
                    <a:pt x="1384" y="550"/>
                  </a:lnTo>
                  <a:lnTo>
                    <a:pt x="1381" y="550"/>
                  </a:lnTo>
                  <a:lnTo>
                    <a:pt x="1380" y="551"/>
                  </a:lnTo>
                  <a:lnTo>
                    <a:pt x="1378" y="552"/>
                  </a:lnTo>
                  <a:lnTo>
                    <a:pt x="1377" y="554"/>
                  </a:lnTo>
                  <a:lnTo>
                    <a:pt x="1376" y="555"/>
                  </a:lnTo>
                  <a:lnTo>
                    <a:pt x="1374" y="556"/>
                  </a:lnTo>
                  <a:lnTo>
                    <a:pt x="1373" y="559"/>
                  </a:lnTo>
                  <a:lnTo>
                    <a:pt x="1373" y="560"/>
                  </a:lnTo>
                  <a:lnTo>
                    <a:pt x="1373" y="562"/>
                  </a:lnTo>
                  <a:lnTo>
                    <a:pt x="1371" y="566"/>
                  </a:lnTo>
                  <a:lnTo>
                    <a:pt x="1378" y="569"/>
                  </a:lnTo>
                  <a:lnTo>
                    <a:pt x="1383" y="567"/>
                  </a:lnTo>
                  <a:lnTo>
                    <a:pt x="1384" y="567"/>
                  </a:lnTo>
                  <a:lnTo>
                    <a:pt x="1391" y="567"/>
                  </a:lnTo>
                  <a:lnTo>
                    <a:pt x="1397" y="567"/>
                  </a:lnTo>
                  <a:lnTo>
                    <a:pt x="1397" y="571"/>
                  </a:lnTo>
                  <a:lnTo>
                    <a:pt x="1395" y="572"/>
                  </a:lnTo>
                  <a:lnTo>
                    <a:pt x="1395" y="575"/>
                  </a:lnTo>
                  <a:lnTo>
                    <a:pt x="1394" y="576"/>
                  </a:lnTo>
                  <a:lnTo>
                    <a:pt x="1394" y="577"/>
                  </a:lnTo>
                  <a:lnTo>
                    <a:pt x="1393" y="579"/>
                  </a:lnTo>
                  <a:lnTo>
                    <a:pt x="1394" y="581"/>
                  </a:lnTo>
                  <a:lnTo>
                    <a:pt x="1395" y="581"/>
                  </a:lnTo>
                  <a:lnTo>
                    <a:pt x="1398" y="581"/>
                  </a:lnTo>
                  <a:lnTo>
                    <a:pt x="1400" y="581"/>
                  </a:lnTo>
                  <a:lnTo>
                    <a:pt x="1401" y="581"/>
                  </a:lnTo>
                  <a:lnTo>
                    <a:pt x="1404" y="581"/>
                  </a:lnTo>
                  <a:lnTo>
                    <a:pt x="1405" y="581"/>
                  </a:lnTo>
                  <a:lnTo>
                    <a:pt x="1404" y="584"/>
                  </a:lnTo>
                  <a:lnTo>
                    <a:pt x="1404" y="585"/>
                  </a:lnTo>
                  <a:lnTo>
                    <a:pt x="1402" y="589"/>
                  </a:lnTo>
                  <a:lnTo>
                    <a:pt x="1400" y="588"/>
                  </a:lnTo>
                  <a:lnTo>
                    <a:pt x="1398" y="592"/>
                  </a:lnTo>
                  <a:lnTo>
                    <a:pt x="1397" y="593"/>
                  </a:lnTo>
                  <a:lnTo>
                    <a:pt x="1395" y="594"/>
                  </a:lnTo>
                  <a:lnTo>
                    <a:pt x="1394" y="596"/>
                  </a:lnTo>
                  <a:lnTo>
                    <a:pt x="1393" y="597"/>
                  </a:lnTo>
                  <a:lnTo>
                    <a:pt x="1390" y="598"/>
                  </a:lnTo>
                  <a:lnTo>
                    <a:pt x="1390" y="598"/>
                  </a:lnTo>
                  <a:lnTo>
                    <a:pt x="1388" y="600"/>
                  </a:lnTo>
                  <a:lnTo>
                    <a:pt x="1384" y="602"/>
                  </a:lnTo>
                  <a:lnTo>
                    <a:pt x="1387" y="604"/>
                  </a:lnTo>
                  <a:lnTo>
                    <a:pt x="1388" y="604"/>
                  </a:lnTo>
                  <a:lnTo>
                    <a:pt x="1390" y="605"/>
                  </a:lnTo>
                  <a:lnTo>
                    <a:pt x="1393" y="605"/>
                  </a:lnTo>
                  <a:lnTo>
                    <a:pt x="1394" y="606"/>
                  </a:lnTo>
                  <a:lnTo>
                    <a:pt x="1395" y="606"/>
                  </a:lnTo>
                  <a:lnTo>
                    <a:pt x="1398" y="607"/>
                  </a:lnTo>
                  <a:lnTo>
                    <a:pt x="1400" y="607"/>
                  </a:lnTo>
                  <a:lnTo>
                    <a:pt x="1401" y="609"/>
                  </a:lnTo>
                  <a:lnTo>
                    <a:pt x="1402" y="609"/>
                  </a:lnTo>
                  <a:lnTo>
                    <a:pt x="1405" y="610"/>
                  </a:lnTo>
                  <a:lnTo>
                    <a:pt x="1407" y="610"/>
                  </a:lnTo>
                  <a:lnTo>
                    <a:pt x="1408" y="611"/>
                  </a:lnTo>
                  <a:lnTo>
                    <a:pt x="1411" y="611"/>
                  </a:lnTo>
                  <a:lnTo>
                    <a:pt x="1412" y="613"/>
                  </a:lnTo>
                  <a:lnTo>
                    <a:pt x="1415" y="614"/>
                  </a:lnTo>
                  <a:lnTo>
                    <a:pt x="1418" y="614"/>
                  </a:lnTo>
                  <a:lnTo>
                    <a:pt x="1419" y="615"/>
                  </a:lnTo>
                  <a:lnTo>
                    <a:pt x="1418" y="619"/>
                  </a:lnTo>
                  <a:lnTo>
                    <a:pt x="1417" y="621"/>
                  </a:lnTo>
                  <a:lnTo>
                    <a:pt x="1415" y="619"/>
                  </a:lnTo>
                  <a:lnTo>
                    <a:pt x="1412" y="619"/>
                  </a:lnTo>
                  <a:lnTo>
                    <a:pt x="1411" y="619"/>
                  </a:lnTo>
                  <a:lnTo>
                    <a:pt x="1410" y="618"/>
                  </a:lnTo>
                  <a:lnTo>
                    <a:pt x="1407" y="618"/>
                  </a:lnTo>
                  <a:lnTo>
                    <a:pt x="1405" y="618"/>
                  </a:lnTo>
                  <a:lnTo>
                    <a:pt x="1402" y="619"/>
                  </a:lnTo>
                  <a:lnTo>
                    <a:pt x="1401" y="619"/>
                  </a:lnTo>
                  <a:lnTo>
                    <a:pt x="1398" y="621"/>
                  </a:lnTo>
                  <a:lnTo>
                    <a:pt x="1397" y="621"/>
                  </a:lnTo>
                  <a:lnTo>
                    <a:pt x="1394" y="623"/>
                  </a:lnTo>
                  <a:lnTo>
                    <a:pt x="1393" y="622"/>
                  </a:lnTo>
                  <a:lnTo>
                    <a:pt x="1390" y="622"/>
                  </a:lnTo>
                  <a:lnTo>
                    <a:pt x="1388" y="621"/>
                  </a:lnTo>
                  <a:lnTo>
                    <a:pt x="1386" y="623"/>
                  </a:lnTo>
                  <a:lnTo>
                    <a:pt x="1384" y="624"/>
                  </a:lnTo>
                  <a:lnTo>
                    <a:pt x="1384" y="627"/>
                  </a:lnTo>
                  <a:lnTo>
                    <a:pt x="1384" y="628"/>
                  </a:lnTo>
                  <a:lnTo>
                    <a:pt x="1383" y="630"/>
                  </a:lnTo>
                  <a:lnTo>
                    <a:pt x="1381" y="632"/>
                  </a:lnTo>
                  <a:lnTo>
                    <a:pt x="1383" y="636"/>
                  </a:lnTo>
                  <a:lnTo>
                    <a:pt x="1384" y="638"/>
                  </a:lnTo>
                  <a:lnTo>
                    <a:pt x="1386" y="639"/>
                  </a:lnTo>
                  <a:lnTo>
                    <a:pt x="1386" y="642"/>
                  </a:lnTo>
                  <a:lnTo>
                    <a:pt x="1387" y="643"/>
                  </a:lnTo>
                  <a:lnTo>
                    <a:pt x="1387" y="645"/>
                  </a:lnTo>
                  <a:lnTo>
                    <a:pt x="1390" y="648"/>
                  </a:lnTo>
                  <a:lnTo>
                    <a:pt x="1386" y="651"/>
                  </a:lnTo>
                  <a:lnTo>
                    <a:pt x="1383" y="653"/>
                  </a:lnTo>
                  <a:lnTo>
                    <a:pt x="1383" y="657"/>
                  </a:lnTo>
                  <a:lnTo>
                    <a:pt x="1388" y="661"/>
                  </a:lnTo>
                  <a:lnTo>
                    <a:pt x="1386" y="665"/>
                  </a:lnTo>
                  <a:lnTo>
                    <a:pt x="1383" y="668"/>
                  </a:lnTo>
                  <a:lnTo>
                    <a:pt x="1380" y="669"/>
                  </a:lnTo>
                  <a:lnTo>
                    <a:pt x="1378" y="670"/>
                  </a:lnTo>
                  <a:lnTo>
                    <a:pt x="1377" y="672"/>
                  </a:lnTo>
                  <a:lnTo>
                    <a:pt x="1374" y="677"/>
                  </a:lnTo>
                  <a:lnTo>
                    <a:pt x="1373" y="681"/>
                  </a:lnTo>
                  <a:lnTo>
                    <a:pt x="1371" y="682"/>
                  </a:lnTo>
                  <a:lnTo>
                    <a:pt x="1370" y="683"/>
                  </a:lnTo>
                  <a:lnTo>
                    <a:pt x="1367" y="686"/>
                  </a:lnTo>
                  <a:lnTo>
                    <a:pt x="1364" y="690"/>
                  </a:lnTo>
                  <a:lnTo>
                    <a:pt x="1364" y="691"/>
                  </a:lnTo>
                  <a:lnTo>
                    <a:pt x="1363" y="693"/>
                  </a:lnTo>
                  <a:lnTo>
                    <a:pt x="1361" y="694"/>
                  </a:lnTo>
                  <a:lnTo>
                    <a:pt x="1360" y="695"/>
                  </a:lnTo>
                  <a:lnTo>
                    <a:pt x="1359" y="697"/>
                  </a:lnTo>
                  <a:lnTo>
                    <a:pt x="1357" y="699"/>
                  </a:lnTo>
                  <a:lnTo>
                    <a:pt x="1356" y="706"/>
                  </a:lnTo>
                  <a:lnTo>
                    <a:pt x="1350" y="707"/>
                  </a:lnTo>
                  <a:lnTo>
                    <a:pt x="1346" y="710"/>
                  </a:lnTo>
                  <a:lnTo>
                    <a:pt x="1343" y="715"/>
                  </a:lnTo>
                  <a:lnTo>
                    <a:pt x="1342" y="717"/>
                  </a:lnTo>
                  <a:lnTo>
                    <a:pt x="1339" y="720"/>
                  </a:lnTo>
                  <a:lnTo>
                    <a:pt x="1342" y="723"/>
                  </a:lnTo>
                  <a:lnTo>
                    <a:pt x="1342" y="724"/>
                  </a:lnTo>
                  <a:lnTo>
                    <a:pt x="1342" y="727"/>
                  </a:lnTo>
                  <a:lnTo>
                    <a:pt x="1342" y="728"/>
                  </a:lnTo>
                  <a:lnTo>
                    <a:pt x="1342" y="731"/>
                  </a:lnTo>
                  <a:lnTo>
                    <a:pt x="1342" y="732"/>
                  </a:lnTo>
                  <a:lnTo>
                    <a:pt x="1343" y="735"/>
                  </a:lnTo>
                  <a:lnTo>
                    <a:pt x="1343" y="736"/>
                  </a:lnTo>
                  <a:lnTo>
                    <a:pt x="1342" y="738"/>
                  </a:lnTo>
                  <a:lnTo>
                    <a:pt x="1342" y="740"/>
                  </a:lnTo>
                  <a:lnTo>
                    <a:pt x="1342" y="742"/>
                  </a:lnTo>
                  <a:lnTo>
                    <a:pt x="1342" y="744"/>
                  </a:lnTo>
                  <a:lnTo>
                    <a:pt x="1342" y="745"/>
                  </a:lnTo>
                  <a:lnTo>
                    <a:pt x="1340" y="746"/>
                  </a:lnTo>
                  <a:lnTo>
                    <a:pt x="1340" y="750"/>
                  </a:lnTo>
                  <a:lnTo>
                    <a:pt x="1339" y="754"/>
                  </a:lnTo>
                  <a:lnTo>
                    <a:pt x="1339" y="757"/>
                  </a:lnTo>
                  <a:lnTo>
                    <a:pt x="1339" y="758"/>
                  </a:lnTo>
                  <a:lnTo>
                    <a:pt x="1340" y="759"/>
                  </a:lnTo>
                  <a:lnTo>
                    <a:pt x="1340" y="761"/>
                  </a:lnTo>
                  <a:lnTo>
                    <a:pt x="1342" y="763"/>
                  </a:lnTo>
                  <a:lnTo>
                    <a:pt x="1343" y="765"/>
                  </a:lnTo>
                  <a:lnTo>
                    <a:pt x="1343" y="766"/>
                  </a:lnTo>
                  <a:lnTo>
                    <a:pt x="1345" y="767"/>
                  </a:lnTo>
                  <a:lnTo>
                    <a:pt x="1346" y="769"/>
                  </a:lnTo>
                  <a:lnTo>
                    <a:pt x="1345" y="773"/>
                  </a:lnTo>
                  <a:lnTo>
                    <a:pt x="1347" y="773"/>
                  </a:lnTo>
                  <a:lnTo>
                    <a:pt x="1352" y="773"/>
                  </a:lnTo>
                  <a:lnTo>
                    <a:pt x="1354" y="773"/>
                  </a:lnTo>
                  <a:lnTo>
                    <a:pt x="1356" y="774"/>
                  </a:lnTo>
                  <a:lnTo>
                    <a:pt x="1360" y="771"/>
                  </a:lnTo>
                  <a:lnTo>
                    <a:pt x="1360" y="775"/>
                  </a:lnTo>
                  <a:lnTo>
                    <a:pt x="1360" y="778"/>
                  </a:lnTo>
                  <a:lnTo>
                    <a:pt x="1360" y="779"/>
                  </a:lnTo>
                  <a:lnTo>
                    <a:pt x="1360" y="780"/>
                  </a:lnTo>
                  <a:lnTo>
                    <a:pt x="1360" y="783"/>
                  </a:lnTo>
                  <a:lnTo>
                    <a:pt x="1360" y="784"/>
                  </a:lnTo>
                  <a:lnTo>
                    <a:pt x="1360" y="787"/>
                  </a:lnTo>
                  <a:lnTo>
                    <a:pt x="1360" y="788"/>
                  </a:lnTo>
                  <a:lnTo>
                    <a:pt x="1360" y="793"/>
                  </a:lnTo>
                  <a:lnTo>
                    <a:pt x="1359" y="791"/>
                  </a:lnTo>
                  <a:lnTo>
                    <a:pt x="1353" y="793"/>
                  </a:lnTo>
                  <a:lnTo>
                    <a:pt x="1353" y="795"/>
                  </a:lnTo>
                  <a:lnTo>
                    <a:pt x="1353" y="796"/>
                  </a:lnTo>
                  <a:lnTo>
                    <a:pt x="1354" y="797"/>
                  </a:lnTo>
                  <a:lnTo>
                    <a:pt x="1357" y="799"/>
                  </a:lnTo>
                  <a:lnTo>
                    <a:pt x="1356" y="800"/>
                  </a:lnTo>
                  <a:lnTo>
                    <a:pt x="1360" y="803"/>
                  </a:lnTo>
                  <a:lnTo>
                    <a:pt x="1361" y="804"/>
                  </a:lnTo>
                  <a:lnTo>
                    <a:pt x="1363" y="805"/>
                  </a:lnTo>
                  <a:lnTo>
                    <a:pt x="1364" y="805"/>
                  </a:lnTo>
                  <a:lnTo>
                    <a:pt x="1366" y="805"/>
                  </a:lnTo>
                  <a:lnTo>
                    <a:pt x="1369" y="807"/>
                  </a:lnTo>
                  <a:lnTo>
                    <a:pt x="1370" y="807"/>
                  </a:lnTo>
                  <a:lnTo>
                    <a:pt x="1373" y="808"/>
                  </a:lnTo>
                  <a:lnTo>
                    <a:pt x="1376" y="808"/>
                  </a:lnTo>
                  <a:lnTo>
                    <a:pt x="1377" y="809"/>
                  </a:lnTo>
                  <a:lnTo>
                    <a:pt x="1380" y="809"/>
                  </a:lnTo>
                  <a:lnTo>
                    <a:pt x="1381" y="809"/>
                  </a:lnTo>
                  <a:lnTo>
                    <a:pt x="1384" y="811"/>
                  </a:lnTo>
                  <a:lnTo>
                    <a:pt x="1387" y="811"/>
                  </a:lnTo>
                  <a:lnTo>
                    <a:pt x="1388" y="812"/>
                  </a:lnTo>
                  <a:lnTo>
                    <a:pt x="1391" y="812"/>
                  </a:lnTo>
                  <a:lnTo>
                    <a:pt x="1394" y="812"/>
                  </a:lnTo>
                  <a:lnTo>
                    <a:pt x="1395" y="814"/>
                  </a:lnTo>
                  <a:lnTo>
                    <a:pt x="1397" y="816"/>
                  </a:lnTo>
                  <a:lnTo>
                    <a:pt x="1398" y="822"/>
                  </a:lnTo>
                  <a:lnTo>
                    <a:pt x="1398" y="825"/>
                  </a:lnTo>
                  <a:lnTo>
                    <a:pt x="1398" y="826"/>
                  </a:lnTo>
                  <a:lnTo>
                    <a:pt x="1401" y="830"/>
                  </a:lnTo>
                  <a:lnTo>
                    <a:pt x="1400" y="831"/>
                  </a:lnTo>
                  <a:lnTo>
                    <a:pt x="1398" y="833"/>
                  </a:lnTo>
                  <a:lnTo>
                    <a:pt x="1394" y="831"/>
                  </a:lnTo>
                  <a:lnTo>
                    <a:pt x="1394" y="834"/>
                  </a:lnTo>
                  <a:lnTo>
                    <a:pt x="1393" y="835"/>
                  </a:lnTo>
                  <a:lnTo>
                    <a:pt x="1393" y="841"/>
                  </a:lnTo>
                  <a:lnTo>
                    <a:pt x="1388" y="842"/>
                  </a:lnTo>
                  <a:lnTo>
                    <a:pt x="1387" y="843"/>
                  </a:lnTo>
                  <a:lnTo>
                    <a:pt x="1386" y="843"/>
                  </a:lnTo>
                  <a:lnTo>
                    <a:pt x="1381" y="845"/>
                  </a:lnTo>
                  <a:lnTo>
                    <a:pt x="1381" y="849"/>
                  </a:lnTo>
                  <a:lnTo>
                    <a:pt x="1377" y="849"/>
                  </a:lnTo>
                  <a:lnTo>
                    <a:pt x="1376" y="850"/>
                  </a:lnTo>
                  <a:lnTo>
                    <a:pt x="1374" y="851"/>
                  </a:lnTo>
                  <a:lnTo>
                    <a:pt x="1373" y="852"/>
                  </a:lnTo>
                  <a:lnTo>
                    <a:pt x="1371" y="852"/>
                  </a:lnTo>
                  <a:lnTo>
                    <a:pt x="1370" y="854"/>
                  </a:lnTo>
                  <a:lnTo>
                    <a:pt x="1369" y="855"/>
                  </a:lnTo>
                  <a:lnTo>
                    <a:pt x="1367" y="856"/>
                  </a:lnTo>
                  <a:lnTo>
                    <a:pt x="1364" y="856"/>
                  </a:lnTo>
                  <a:lnTo>
                    <a:pt x="1363" y="858"/>
                  </a:lnTo>
                  <a:lnTo>
                    <a:pt x="1361" y="859"/>
                  </a:lnTo>
                  <a:lnTo>
                    <a:pt x="1359" y="860"/>
                  </a:lnTo>
                  <a:lnTo>
                    <a:pt x="1357" y="862"/>
                  </a:lnTo>
                  <a:lnTo>
                    <a:pt x="1356" y="863"/>
                  </a:lnTo>
                  <a:lnTo>
                    <a:pt x="1353" y="863"/>
                  </a:lnTo>
                  <a:lnTo>
                    <a:pt x="1352" y="864"/>
                  </a:lnTo>
                  <a:lnTo>
                    <a:pt x="1350" y="866"/>
                  </a:lnTo>
                  <a:lnTo>
                    <a:pt x="1347" y="866"/>
                  </a:lnTo>
                  <a:lnTo>
                    <a:pt x="1346" y="866"/>
                  </a:lnTo>
                  <a:lnTo>
                    <a:pt x="1343" y="867"/>
                  </a:lnTo>
                  <a:lnTo>
                    <a:pt x="1342" y="867"/>
                  </a:lnTo>
                  <a:lnTo>
                    <a:pt x="1339" y="868"/>
                  </a:lnTo>
                  <a:lnTo>
                    <a:pt x="1337" y="869"/>
                  </a:lnTo>
                  <a:lnTo>
                    <a:pt x="1336" y="869"/>
                  </a:lnTo>
                  <a:lnTo>
                    <a:pt x="1335" y="871"/>
                  </a:lnTo>
                  <a:lnTo>
                    <a:pt x="1333" y="872"/>
                  </a:lnTo>
                  <a:lnTo>
                    <a:pt x="1332" y="873"/>
                  </a:lnTo>
                  <a:lnTo>
                    <a:pt x="1330" y="875"/>
                  </a:lnTo>
                  <a:lnTo>
                    <a:pt x="1328" y="875"/>
                  </a:lnTo>
                  <a:lnTo>
                    <a:pt x="1326" y="876"/>
                  </a:lnTo>
                  <a:lnTo>
                    <a:pt x="1325" y="876"/>
                  </a:lnTo>
                  <a:lnTo>
                    <a:pt x="1323" y="877"/>
                  </a:lnTo>
                  <a:lnTo>
                    <a:pt x="1320" y="877"/>
                  </a:lnTo>
                  <a:lnTo>
                    <a:pt x="1318" y="879"/>
                  </a:lnTo>
                  <a:lnTo>
                    <a:pt x="1316" y="877"/>
                  </a:lnTo>
                  <a:lnTo>
                    <a:pt x="1315" y="877"/>
                  </a:lnTo>
                  <a:lnTo>
                    <a:pt x="1312" y="877"/>
                  </a:lnTo>
                  <a:lnTo>
                    <a:pt x="1311" y="879"/>
                  </a:lnTo>
                  <a:lnTo>
                    <a:pt x="1309" y="880"/>
                  </a:lnTo>
                  <a:lnTo>
                    <a:pt x="1308" y="880"/>
                  </a:lnTo>
                  <a:lnTo>
                    <a:pt x="1305" y="881"/>
                  </a:lnTo>
                  <a:lnTo>
                    <a:pt x="1304" y="883"/>
                  </a:lnTo>
                  <a:lnTo>
                    <a:pt x="1302" y="884"/>
                  </a:lnTo>
                  <a:lnTo>
                    <a:pt x="1301" y="884"/>
                  </a:lnTo>
                  <a:lnTo>
                    <a:pt x="1299" y="885"/>
                  </a:lnTo>
                  <a:lnTo>
                    <a:pt x="1298" y="887"/>
                  </a:lnTo>
                  <a:lnTo>
                    <a:pt x="1298" y="889"/>
                  </a:lnTo>
                  <a:lnTo>
                    <a:pt x="1296" y="890"/>
                  </a:lnTo>
                  <a:lnTo>
                    <a:pt x="1295" y="894"/>
                  </a:lnTo>
                  <a:lnTo>
                    <a:pt x="1301" y="894"/>
                  </a:lnTo>
                  <a:lnTo>
                    <a:pt x="1299" y="897"/>
                  </a:lnTo>
                  <a:lnTo>
                    <a:pt x="1301" y="898"/>
                  </a:lnTo>
                  <a:lnTo>
                    <a:pt x="1302" y="900"/>
                  </a:lnTo>
                  <a:lnTo>
                    <a:pt x="1304" y="902"/>
                  </a:lnTo>
                  <a:lnTo>
                    <a:pt x="1305" y="904"/>
                  </a:lnTo>
                  <a:lnTo>
                    <a:pt x="1306" y="905"/>
                  </a:lnTo>
                  <a:lnTo>
                    <a:pt x="1306" y="906"/>
                  </a:lnTo>
                  <a:lnTo>
                    <a:pt x="1308" y="907"/>
                  </a:lnTo>
                  <a:lnTo>
                    <a:pt x="1309" y="909"/>
                  </a:lnTo>
                  <a:lnTo>
                    <a:pt x="1309" y="911"/>
                  </a:lnTo>
                  <a:lnTo>
                    <a:pt x="1311" y="913"/>
                  </a:lnTo>
                  <a:lnTo>
                    <a:pt x="1312" y="914"/>
                  </a:lnTo>
                  <a:lnTo>
                    <a:pt x="1313" y="915"/>
                  </a:lnTo>
                  <a:lnTo>
                    <a:pt x="1313" y="918"/>
                  </a:lnTo>
                  <a:lnTo>
                    <a:pt x="1315" y="919"/>
                  </a:lnTo>
                  <a:lnTo>
                    <a:pt x="1316" y="921"/>
                  </a:lnTo>
                  <a:lnTo>
                    <a:pt x="1318" y="922"/>
                  </a:lnTo>
                  <a:lnTo>
                    <a:pt x="1319" y="922"/>
                  </a:lnTo>
                  <a:lnTo>
                    <a:pt x="1322" y="922"/>
                  </a:lnTo>
                  <a:lnTo>
                    <a:pt x="1323" y="922"/>
                  </a:lnTo>
                  <a:lnTo>
                    <a:pt x="1325" y="922"/>
                  </a:lnTo>
                  <a:lnTo>
                    <a:pt x="1328" y="922"/>
                  </a:lnTo>
                  <a:lnTo>
                    <a:pt x="1329" y="922"/>
                  </a:lnTo>
                  <a:lnTo>
                    <a:pt x="1330" y="922"/>
                  </a:lnTo>
                  <a:lnTo>
                    <a:pt x="1333" y="922"/>
                  </a:lnTo>
                  <a:lnTo>
                    <a:pt x="1335" y="922"/>
                  </a:lnTo>
                  <a:lnTo>
                    <a:pt x="1337" y="922"/>
                  </a:lnTo>
                  <a:lnTo>
                    <a:pt x="1339" y="922"/>
                  </a:lnTo>
                  <a:lnTo>
                    <a:pt x="1342" y="922"/>
                  </a:lnTo>
                  <a:lnTo>
                    <a:pt x="1343" y="922"/>
                  </a:lnTo>
                  <a:lnTo>
                    <a:pt x="1346" y="922"/>
                  </a:lnTo>
                  <a:lnTo>
                    <a:pt x="1347" y="922"/>
                  </a:lnTo>
                  <a:lnTo>
                    <a:pt x="1349" y="922"/>
                  </a:lnTo>
                  <a:lnTo>
                    <a:pt x="1352" y="923"/>
                  </a:lnTo>
                  <a:lnTo>
                    <a:pt x="1353" y="923"/>
                  </a:lnTo>
                  <a:lnTo>
                    <a:pt x="1354" y="925"/>
                  </a:lnTo>
                  <a:lnTo>
                    <a:pt x="1357" y="926"/>
                  </a:lnTo>
                  <a:lnTo>
                    <a:pt x="1359" y="926"/>
                  </a:lnTo>
                  <a:lnTo>
                    <a:pt x="1360" y="927"/>
                  </a:lnTo>
                  <a:lnTo>
                    <a:pt x="1361" y="928"/>
                  </a:lnTo>
                  <a:lnTo>
                    <a:pt x="1363" y="928"/>
                  </a:lnTo>
                  <a:lnTo>
                    <a:pt x="1366" y="930"/>
                  </a:lnTo>
                  <a:lnTo>
                    <a:pt x="1367" y="930"/>
                  </a:lnTo>
                  <a:lnTo>
                    <a:pt x="1369" y="931"/>
                  </a:lnTo>
                  <a:lnTo>
                    <a:pt x="1370" y="932"/>
                  </a:lnTo>
                  <a:lnTo>
                    <a:pt x="1371" y="934"/>
                  </a:lnTo>
                  <a:lnTo>
                    <a:pt x="1373" y="935"/>
                  </a:lnTo>
                  <a:lnTo>
                    <a:pt x="1376" y="936"/>
                  </a:lnTo>
                  <a:lnTo>
                    <a:pt x="1377" y="938"/>
                  </a:lnTo>
                  <a:lnTo>
                    <a:pt x="1378" y="939"/>
                  </a:lnTo>
                  <a:lnTo>
                    <a:pt x="1380" y="940"/>
                  </a:lnTo>
                  <a:lnTo>
                    <a:pt x="1381" y="942"/>
                  </a:lnTo>
                  <a:lnTo>
                    <a:pt x="1381" y="944"/>
                  </a:lnTo>
                  <a:lnTo>
                    <a:pt x="1381" y="945"/>
                  </a:lnTo>
                  <a:lnTo>
                    <a:pt x="1381" y="947"/>
                  </a:lnTo>
                  <a:lnTo>
                    <a:pt x="1381" y="948"/>
                  </a:lnTo>
                  <a:lnTo>
                    <a:pt x="1383" y="951"/>
                  </a:lnTo>
                  <a:lnTo>
                    <a:pt x="1383" y="952"/>
                  </a:lnTo>
                  <a:lnTo>
                    <a:pt x="1383" y="953"/>
                  </a:lnTo>
                  <a:lnTo>
                    <a:pt x="1383" y="956"/>
                  </a:lnTo>
                  <a:lnTo>
                    <a:pt x="1384" y="957"/>
                  </a:lnTo>
                  <a:lnTo>
                    <a:pt x="1384" y="959"/>
                  </a:lnTo>
                  <a:lnTo>
                    <a:pt x="1384" y="961"/>
                  </a:lnTo>
                  <a:lnTo>
                    <a:pt x="1384" y="962"/>
                  </a:lnTo>
                  <a:lnTo>
                    <a:pt x="1384" y="9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44" name="Rectangle 220"/>
            <p:cNvSpPr>
              <a:spLocks noChangeArrowheads="1"/>
            </p:cNvSpPr>
            <p:nvPr/>
          </p:nvSpPr>
          <p:spPr bwMode="auto">
            <a:xfrm>
              <a:off x="4843690" y="3088142"/>
              <a:ext cx="338462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puławski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5" name="Freeform 221"/>
            <p:cNvSpPr>
              <a:spLocks/>
            </p:cNvSpPr>
            <p:nvPr/>
          </p:nvSpPr>
          <p:spPr bwMode="auto">
            <a:xfrm>
              <a:off x="5851753" y="3040517"/>
              <a:ext cx="838200" cy="498475"/>
            </a:xfrm>
            <a:custGeom>
              <a:avLst/>
              <a:gdLst/>
              <a:ahLst/>
              <a:cxnLst>
                <a:cxn ang="0">
                  <a:pos x="319" y="508"/>
                </a:cxn>
                <a:cxn ang="0">
                  <a:pos x="257" y="483"/>
                </a:cxn>
                <a:cxn ang="0">
                  <a:pos x="164" y="456"/>
                </a:cxn>
                <a:cxn ang="0">
                  <a:pos x="104" y="414"/>
                </a:cxn>
                <a:cxn ang="0">
                  <a:pos x="48" y="368"/>
                </a:cxn>
                <a:cxn ang="0">
                  <a:pos x="44" y="315"/>
                </a:cxn>
                <a:cxn ang="0">
                  <a:pos x="20" y="257"/>
                </a:cxn>
                <a:cxn ang="0">
                  <a:pos x="93" y="232"/>
                </a:cxn>
                <a:cxn ang="0">
                  <a:pos x="159" y="212"/>
                </a:cxn>
                <a:cxn ang="0">
                  <a:pos x="212" y="177"/>
                </a:cxn>
                <a:cxn ang="0">
                  <a:pos x="261" y="119"/>
                </a:cxn>
                <a:cxn ang="0">
                  <a:pos x="328" y="143"/>
                </a:cxn>
                <a:cxn ang="0">
                  <a:pos x="384" y="175"/>
                </a:cxn>
                <a:cxn ang="0">
                  <a:pos x="414" y="205"/>
                </a:cxn>
                <a:cxn ang="0">
                  <a:pos x="496" y="199"/>
                </a:cxn>
                <a:cxn ang="0">
                  <a:pos x="579" y="165"/>
                </a:cxn>
                <a:cxn ang="0">
                  <a:pos x="657" y="145"/>
                </a:cxn>
                <a:cxn ang="0">
                  <a:pos x="750" y="150"/>
                </a:cxn>
                <a:cxn ang="0">
                  <a:pos x="806" y="132"/>
                </a:cxn>
                <a:cxn ang="0">
                  <a:pos x="816" y="56"/>
                </a:cxn>
                <a:cxn ang="0">
                  <a:pos x="888" y="48"/>
                </a:cxn>
                <a:cxn ang="0">
                  <a:pos x="936" y="12"/>
                </a:cxn>
                <a:cxn ang="0">
                  <a:pos x="995" y="65"/>
                </a:cxn>
                <a:cxn ang="0">
                  <a:pos x="1025" y="52"/>
                </a:cxn>
                <a:cxn ang="0">
                  <a:pos x="1036" y="106"/>
                </a:cxn>
                <a:cxn ang="0">
                  <a:pos x="1094" y="150"/>
                </a:cxn>
                <a:cxn ang="0">
                  <a:pos x="1121" y="209"/>
                </a:cxn>
                <a:cxn ang="0">
                  <a:pos x="1158" y="247"/>
                </a:cxn>
                <a:cxn ang="0">
                  <a:pos x="1187" y="241"/>
                </a:cxn>
                <a:cxn ang="0">
                  <a:pos x="1245" y="238"/>
                </a:cxn>
                <a:cxn ang="0">
                  <a:pos x="1300" y="207"/>
                </a:cxn>
                <a:cxn ang="0">
                  <a:pos x="1337" y="264"/>
                </a:cxn>
                <a:cxn ang="0">
                  <a:pos x="1412" y="270"/>
                </a:cxn>
                <a:cxn ang="0">
                  <a:pos x="1472" y="322"/>
                </a:cxn>
                <a:cxn ang="0">
                  <a:pos x="1537" y="357"/>
                </a:cxn>
                <a:cxn ang="0">
                  <a:pos x="1545" y="377"/>
                </a:cxn>
                <a:cxn ang="0">
                  <a:pos x="1488" y="443"/>
                </a:cxn>
                <a:cxn ang="0">
                  <a:pos x="1455" y="502"/>
                </a:cxn>
                <a:cxn ang="0">
                  <a:pos x="1497" y="543"/>
                </a:cxn>
                <a:cxn ang="0">
                  <a:pos x="1490" y="606"/>
                </a:cxn>
                <a:cxn ang="0">
                  <a:pos x="1394" y="597"/>
                </a:cxn>
                <a:cxn ang="0">
                  <a:pos x="1305" y="613"/>
                </a:cxn>
                <a:cxn ang="0">
                  <a:pos x="1300" y="680"/>
                </a:cxn>
                <a:cxn ang="0">
                  <a:pos x="1190" y="688"/>
                </a:cxn>
                <a:cxn ang="0">
                  <a:pos x="1105" y="689"/>
                </a:cxn>
                <a:cxn ang="0">
                  <a:pos x="1073" y="740"/>
                </a:cxn>
                <a:cxn ang="0">
                  <a:pos x="1076" y="795"/>
                </a:cxn>
                <a:cxn ang="0">
                  <a:pos x="1013" y="857"/>
                </a:cxn>
                <a:cxn ang="0">
                  <a:pos x="987" y="895"/>
                </a:cxn>
                <a:cxn ang="0">
                  <a:pos x="924" y="885"/>
                </a:cxn>
                <a:cxn ang="0">
                  <a:pos x="868" y="862"/>
                </a:cxn>
                <a:cxn ang="0">
                  <a:pos x="789" y="892"/>
                </a:cxn>
                <a:cxn ang="0">
                  <a:pos x="731" y="940"/>
                </a:cxn>
                <a:cxn ang="0">
                  <a:pos x="652" y="927"/>
                </a:cxn>
                <a:cxn ang="0">
                  <a:pos x="574" y="912"/>
                </a:cxn>
                <a:cxn ang="0">
                  <a:pos x="554" y="845"/>
                </a:cxn>
                <a:cxn ang="0">
                  <a:pos x="523" y="775"/>
                </a:cxn>
                <a:cxn ang="0">
                  <a:pos x="516" y="718"/>
                </a:cxn>
                <a:cxn ang="0">
                  <a:pos x="533" y="682"/>
                </a:cxn>
                <a:cxn ang="0">
                  <a:pos x="500" y="631"/>
                </a:cxn>
                <a:cxn ang="0">
                  <a:pos x="455" y="608"/>
                </a:cxn>
                <a:cxn ang="0">
                  <a:pos x="386" y="563"/>
                </a:cxn>
                <a:cxn ang="0">
                  <a:pos x="304" y="588"/>
                </a:cxn>
              </a:cxnLst>
              <a:rect l="0" t="0" r="r" b="b"/>
              <a:pathLst>
                <a:path w="1585" h="942">
                  <a:moveTo>
                    <a:pt x="290" y="575"/>
                  </a:moveTo>
                  <a:lnTo>
                    <a:pt x="288" y="572"/>
                  </a:lnTo>
                  <a:lnTo>
                    <a:pt x="290" y="570"/>
                  </a:lnTo>
                  <a:lnTo>
                    <a:pt x="290" y="568"/>
                  </a:lnTo>
                  <a:lnTo>
                    <a:pt x="290" y="566"/>
                  </a:lnTo>
                  <a:lnTo>
                    <a:pt x="291" y="564"/>
                  </a:lnTo>
                  <a:lnTo>
                    <a:pt x="291" y="563"/>
                  </a:lnTo>
                  <a:lnTo>
                    <a:pt x="291" y="560"/>
                  </a:lnTo>
                  <a:lnTo>
                    <a:pt x="291" y="559"/>
                  </a:lnTo>
                  <a:lnTo>
                    <a:pt x="292" y="557"/>
                  </a:lnTo>
                  <a:lnTo>
                    <a:pt x="292" y="555"/>
                  </a:lnTo>
                  <a:lnTo>
                    <a:pt x="292" y="554"/>
                  </a:lnTo>
                  <a:lnTo>
                    <a:pt x="294" y="553"/>
                  </a:lnTo>
                  <a:lnTo>
                    <a:pt x="294" y="550"/>
                  </a:lnTo>
                  <a:lnTo>
                    <a:pt x="294" y="549"/>
                  </a:lnTo>
                  <a:lnTo>
                    <a:pt x="294" y="547"/>
                  </a:lnTo>
                  <a:lnTo>
                    <a:pt x="295" y="546"/>
                  </a:lnTo>
                  <a:lnTo>
                    <a:pt x="295" y="542"/>
                  </a:lnTo>
                  <a:lnTo>
                    <a:pt x="295" y="538"/>
                  </a:lnTo>
                  <a:lnTo>
                    <a:pt x="297" y="537"/>
                  </a:lnTo>
                  <a:lnTo>
                    <a:pt x="298" y="536"/>
                  </a:lnTo>
                  <a:lnTo>
                    <a:pt x="299" y="533"/>
                  </a:lnTo>
                  <a:lnTo>
                    <a:pt x="301" y="532"/>
                  </a:lnTo>
                  <a:lnTo>
                    <a:pt x="302" y="530"/>
                  </a:lnTo>
                  <a:lnTo>
                    <a:pt x="304" y="529"/>
                  </a:lnTo>
                  <a:lnTo>
                    <a:pt x="304" y="528"/>
                  </a:lnTo>
                  <a:lnTo>
                    <a:pt x="305" y="526"/>
                  </a:lnTo>
                  <a:lnTo>
                    <a:pt x="307" y="522"/>
                  </a:lnTo>
                  <a:lnTo>
                    <a:pt x="309" y="524"/>
                  </a:lnTo>
                  <a:lnTo>
                    <a:pt x="312" y="524"/>
                  </a:lnTo>
                  <a:lnTo>
                    <a:pt x="319" y="522"/>
                  </a:lnTo>
                  <a:lnTo>
                    <a:pt x="329" y="520"/>
                  </a:lnTo>
                  <a:lnTo>
                    <a:pt x="328" y="516"/>
                  </a:lnTo>
                  <a:lnTo>
                    <a:pt x="328" y="513"/>
                  </a:lnTo>
                  <a:lnTo>
                    <a:pt x="329" y="512"/>
                  </a:lnTo>
                  <a:lnTo>
                    <a:pt x="331" y="511"/>
                  </a:lnTo>
                  <a:lnTo>
                    <a:pt x="328" y="509"/>
                  </a:lnTo>
                  <a:lnTo>
                    <a:pt x="325" y="509"/>
                  </a:lnTo>
                  <a:lnTo>
                    <a:pt x="323" y="509"/>
                  </a:lnTo>
                  <a:lnTo>
                    <a:pt x="321" y="509"/>
                  </a:lnTo>
                  <a:lnTo>
                    <a:pt x="319" y="508"/>
                  </a:lnTo>
                  <a:lnTo>
                    <a:pt x="316" y="508"/>
                  </a:lnTo>
                  <a:lnTo>
                    <a:pt x="314" y="508"/>
                  </a:lnTo>
                  <a:lnTo>
                    <a:pt x="312" y="508"/>
                  </a:lnTo>
                  <a:lnTo>
                    <a:pt x="311" y="508"/>
                  </a:lnTo>
                  <a:lnTo>
                    <a:pt x="308" y="508"/>
                  </a:lnTo>
                  <a:lnTo>
                    <a:pt x="307" y="507"/>
                  </a:lnTo>
                  <a:lnTo>
                    <a:pt x="305" y="507"/>
                  </a:lnTo>
                  <a:lnTo>
                    <a:pt x="302" y="507"/>
                  </a:lnTo>
                  <a:lnTo>
                    <a:pt x="301" y="505"/>
                  </a:lnTo>
                  <a:lnTo>
                    <a:pt x="298" y="505"/>
                  </a:lnTo>
                  <a:lnTo>
                    <a:pt x="297" y="505"/>
                  </a:lnTo>
                  <a:lnTo>
                    <a:pt x="294" y="504"/>
                  </a:lnTo>
                  <a:lnTo>
                    <a:pt x="292" y="504"/>
                  </a:lnTo>
                  <a:lnTo>
                    <a:pt x="291" y="504"/>
                  </a:lnTo>
                  <a:lnTo>
                    <a:pt x="288" y="503"/>
                  </a:lnTo>
                  <a:lnTo>
                    <a:pt x="287" y="503"/>
                  </a:lnTo>
                  <a:lnTo>
                    <a:pt x="284" y="503"/>
                  </a:lnTo>
                  <a:lnTo>
                    <a:pt x="282" y="502"/>
                  </a:lnTo>
                  <a:lnTo>
                    <a:pt x="281" y="502"/>
                  </a:lnTo>
                  <a:lnTo>
                    <a:pt x="278" y="502"/>
                  </a:lnTo>
                  <a:lnTo>
                    <a:pt x="277" y="502"/>
                  </a:lnTo>
                  <a:lnTo>
                    <a:pt x="275" y="503"/>
                  </a:lnTo>
                  <a:lnTo>
                    <a:pt x="273" y="503"/>
                  </a:lnTo>
                  <a:lnTo>
                    <a:pt x="271" y="502"/>
                  </a:lnTo>
                  <a:lnTo>
                    <a:pt x="270" y="502"/>
                  </a:lnTo>
                  <a:lnTo>
                    <a:pt x="267" y="500"/>
                  </a:lnTo>
                  <a:lnTo>
                    <a:pt x="266" y="500"/>
                  </a:lnTo>
                  <a:lnTo>
                    <a:pt x="263" y="499"/>
                  </a:lnTo>
                  <a:lnTo>
                    <a:pt x="261" y="496"/>
                  </a:lnTo>
                  <a:lnTo>
                    <a:pt x="266" y="495"/>
                  </a:lnTo>
                  <a:lnTo>
                    <a:pt x="268" y="494"/>
                  </a:lnTo>
                  <a:lnTo>
                    <a:pt x="271" y="491"/>
                  </a:lnTo>
                  <a:lnTo>
                    <a:pt x="273" y="487"/>
                  </a:lnTo>
                  <a:lnTo>
                    <a:pt x="274" y="485"/>
                  </a:lnTo>
                  <a:lnTo>
                    <a:pt x="270" y="483"/>
                  </a:lnTo>
                  <a:lnTo>
                    <a:pt x="268" y="483"/>
                  </a:lnTo>
                  <a:lnTo>
                    <a:pt x="266" y="483"/>
                  </a:lnTo>
                  <a:lnTo>
                    <a:pt x="264" y="483"/>
                  </a:lnTo>
                  <a:lnTo>
                    <a:pt x="261" y="485"/>
                  </a:lnTo>
                  <a:lnTo>
                    <a:pt x="258" y="485"/>
                  </a:lnTo>
                  <a:lnTo>
                    <a:pt x="257" y="483"/>
                  </a:lnTo>
                  <a:lnTo>
                    <a:pt x="254" y="483"/>
                  </a:lnTo>
                  <a:lnTo>
                    <a:pt x="253" y="483"/>
                  </a:lnTo>
                  <a:lnTo>
                    <a:pt x="250" y="482"/>
                  </a:lnTo>
                  <a:lnTo>
                    <a:pt x="249" y="481"/>
                  </a:lnTo>
                  <a:lnTo>
                    <a:pt x="246" y="481"/>
                  </a:lnTo>
                  <a:lnTo>
                    <a:pt x="244" y="479"/>
                  </a:lnTo>
                  <a:lnTo>
                    <a:pt x="243" y="479"/>
                  </a:lnTo>
                  <a:lnTo>
                    <a:pt x="240" y="478"/>
                  </a:lnTo>
                  <a:lnTo>
                    <a:pt x="239" y="478"/>
                  </a:lnTo>
                  <a:lnTo>
                    <a:pt x="236" y="477"/>
                  </a:lnTo>
                  <a:lnTo>
                    <a:pt x="234" y="477"/>
                  </a:lnTo>
                  <a:lnTo>
                    <a:pt x="233" y="475"/>
                  </a:lnTo>
                  <a:lnTo>
                    <a:pt x="232" y="475"/>
                  </a:lnTo>
                  <a:lnTo>
                    <a:pt x="230" y="474"/>
                  </a:lnTo>
                  <a:lnTo>
                    <a:pt x="227" y="471"/>
                  </a:lnTo>
                  <a:lnTo>
                    <a:pt x="223" y="469"/>
                  </a:lnTo>
                  <a:lnTo>
                    <a:pt x="222" y="467"/>
                  </a:lnTo>
                  <a:lnTo>
                    <a:pt x="219" y="467"/>
                  </a:lnTo>
                  <a:lnTo>
                    <a:pt x="217" y="467"/>
                  </a:lnTo>
                  <a:lnTo>
                    <a:pt x="216" y="466"/>
                  </a:lnTo>
                  <a:lnTo>
                    <a:pt x="213" y="466"/>
                  </a:lnTo>
                  <a:lnTo>
                    <a:pt x="212" y="465"/>
                  </a:lnTo>
                  <a:lnTo>
                    <a:pt x="210" y="465"/>
                  </a:lnTo>
                  <a:lnTo>
                    <a:pt x="208" y="465"/>
                  </a:lnTo>
                  <a:lnTo>
                    <a:pt x="205" y="465"/>
                  </a:lnTo>
                  <a:lnTo>
                    <a:pt x="202" y="464"/>
                  </a:lnTo>
                  <a:lnTo>
                    <a:pt x="199" y="464"/>
                  </a:lnTo>
                  <a:lnTo>
                    <a:pt x="196" y="464"/>
                  </a:lnTo>
                  <a:lnTo>
                    <a:pt x="195" y="464"/>
                  </a:lnTo>
                  <a:lnTo>
                    <a:pt x="192" y="462"/>
                  </a:lnTo>
                  <a:lnTo>
                    <a:pt x="189" y="462"/>
                  </a:lnTo>
                  <a:lnTo>
                    <a:pt x="188" y="461"/>
                  </a:lnTo>
                  <a:lnTo>
                    <a:pt x="185" y="460"/>
                  </a:lnTo>
                  <a:lnTo>
                    <a:pt x="184" y="457"/>
                  </a:lnTo>
                  <a:lnTo>
                    <a:pt x="179" y="456"/>
                  </a:lnTo>
                  <a:lnTo>
                    <a:pt x="175" y="454"/>
                  </a:lnTo>
                  <a:lnTo>
                    <a:pt x="172" y="456"/>
                  </a:lnTo>
                  <a:lnTo>
                    <a:pt x="172" y="453"/>
                  </a:lnTo>
                  <a:lnTo>
                    <a:pt x="167" y="453"/>
                  </a:lnTo>
                  <a:lnTo>
                    <a:pt x="165" y="454"/>
                  </a:lnTo>
                  <a:lnTo>
                    <a:pt x="164" y="456"/>
                  </a:lnTo>
                  <a:lnTo>
                    <a:pt x="161" y="456"/>
                  </a:lnTo>
                  <a:lnTo>
                    <a:pt x="158" y="460"/>
                  </a:lnTo>
                  <a:lnTo>
                    <a:pt x="152" y="457"/>
                  </a:lnTo>
                  <a:lnTo>
                    <a:pt x="151" y="456"/>
                  </a:lnTo>
                  <a:lnTo>
                    <a:pt x="150" y="456"/>
                  </a:lnTo>
                  <a:lnTo>
                    <a:pt x="148" y="454"/>
                  </a:lnTo>
                  <a:lnTo>
                    <a:pt x="147" y="453"/>
                  </a:lnTo>
                  <a:lnTo>
                    <a:pt x="145" y="453"/>
                  </a:lnTo>
                  <a:lnTo>
                    <a:pt x="143" y="452"/>
                  </a:lnTo>
                  <a:lnTo>
                    <a:pt x="141" y="450"/>
                  </a:lnTo>
                  <a:lnTo>
                    <a:pt x="138" y="448"/>
                  </a:lnTo>
                  <a:lnTo>
                    <a:pt x="134" y="447"/>
                  </a:lnTo>
                  <a:lnTo>
                    <a:pt x="131" y="445"/>
                  </a:lnTo>
                  <a:lnTo>
                    <a:pt x="130" y="444"/>
                  </a:lnTo>
                  <a:lnTo>
                    <a:pt x="127" y="444"/>
                  </a:lnTo>
                  <a:lnTo>
                    <a:pt x="126" y="443"/>
                  </a:lnTo>
                  <a:lnTo>
                    <a:pt x="124" y="441"/>
                  </a:lnTo>
                  <a:lnTo>
                    <a:pt x="121" y="441"/>
                  </a:lnTo>
                  <a:lnTo>
                    <a:pt x="120" y="440"/>
                  </a:lnTo>
                  <a:lnTo>
                    <a:pt x="118" y="440"/>
                  </a:lnTo>
                  <a:lnTo>
                    <a:pt x="117" y="439"/>
                  </a:lnTo>
                  <a:lnTo>
                    <a:pt x="114" y="437"/>
                  </a:lnTo>
                  <a:lnTo>
                    <a:pt x="113" y="437"/>
                  </a:lnTo>
                  <a:lnTo>
                    <a:pt x="111" y="436"/>
                  </a:lnTo>
                  <a:lnTo>
                    <a:pt x="109" y="435"/>
                  </a:lnTo>
                  <a:lnTo>
                    <a:pt x="107" y="435"/>
                  </a:lnTo>
                  <a:lnTo>
                    <a:pt x="106" y="433"/>
                  </a:lnTo>
                  <a:lnTo>
                    <a:pt x="104" y="432"/>
                  </a:lnTo>
                  <a:lnTo>
                    <a:pt x="103" y="431"/>
                  </a:lnTo>
                  <a:lnTo>
                    <a:pt x="102" y="429"/>
                  </a:lnTo>
                  <a:lnTo>
                    <a:pt x="103" y="428"/>
                  </a:lnTo>
                  <a:lnTo>
                    <a:pt x="104" y="427"/>
                  </a:lnTo>
                  <a:lnTo>
                    <a:pt x="104" y="424"/>
                  </a:lnTo>
                  <a:lnTo>
                    <a:pt x="103" y="424"/>
                  </a:lnTo>
                  <a:lnTo>
                    <a:pt x="102" y="423"/>
                  </a:lnTo>
                  <a:lnTo>
                    <a:pt x="100" y="422"/>
                  </a:lnTo>
                  <a:lnTo>
                    <a:pt x="100" y="420"/>
                  </a:lnTo>
                  <a:lnTo>
                    <a:pt x="102" y="418"/>
                  </a:lnTo>
                  <a:lnTo>
                    <a:pt x="102" y="416"/>
                  </a:lnTo>
                  <a:lnTo>
                    <a:pt x="103" y="415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7"/>
                  </a:lnTo>
                  <a:lnTo>
                    <a:pt x="106" y="406"/>
                  </a:lnTo>
                  <a:lnTo>
                    <a:pt x="103" y="406"/>
                  </a:lnTo>
                  <a:lnTo>
                    <a:pt x="102" y="405"/>
                  </a:lnTo>
                  <a:lnTo>
                    <a:pt x="99" y="405"/>
                  </a:lnTo>
                  <a:lnTo>
                    <a:pt x="97" y="403"/>
                  </a:lnTo>
                  <a:lnTo>
                    <a:pt x="96" y="402"/>
                  </a:lnTo>
                  <a:lnTo>
                    <a:pt x="94" y="402"/>
                  </a:lnTo>
                  <a:lnTo>
                    <a:pt x="92" y="401"/>
                  </a:lnTo>
                  <a:lnTo>
                    <a:pt x="90" y="401"/>
                  </a:lnTo>
                  <a:lnTo>
                    <a:pt x="89" y="399"/>
                  </a:lnTo>
                  <a:lnTo>
                    <a:pt x="86" y="398"/>
                  </a:lnTo>
                  <a:lnTo>
                    <a:pt x="85" y="398"/>
                  </a:lnTo>
                  <a:lnTo>
                    <a:pt x="82" y="397"/>
                  </a:lnTo>
                  <a:lnTo>
                    <a:pt x="80" y="397"/>
                  </a:lnTo>
                  <a:lnTo>
                    <a:pt x="79" y="395"/>
                  </a:lnTo>
                  <a:lnTo>
                    <a:pt x="77" y="394"/>
                  </a:lnTo>
                  <a:lnTo>
                    <a:pt x="76" y="393"/>
                  </a:lnTo>
                  <a:lnTo>
                    <a:pt x="75" y="390"/>
                  </a:lnTo>
                  <a:lnTo>
                    <a:pt x="75" y="389"/>
                  </a:lnTo>
                  <a:lnTo>
                    <a:pt x="73" y="388"/>
                  </a:lnTo>
                  <a:lnTo>
                    <a:pt x="72" y="386"/>
                  </a:lnTo>
                  <a:lnTo>
                    <a:pt x="72" y="385"/>
                  </a:lnTo>
                  <a:lnTo>
                    <a:pt x="70" y="384"/>
                  </a:lnTo>
                  <a:lnTo>
                    <a:pt x="69" y="382"/>
                  </a:lnTo>
                  <a:lnTo>
                    <a:pt x="66" y="381"/>
                  </a:lnTo>
                  <a:lnTo>
                    <a:pt x="65" y="381"/>
                  </a:lnTo>
                  <a:lnTo>
                    <a:pt x="63" y="380"/>
                  </a:lnTo>
                  <a:lnTo>
                    <a:pt x="62" y="378"/>
                  </a:lnTo>
                  <a:lnTo>
                    <a:pt x="59" y="378"/>
                  </a:lnTo>
                  <a:lnTo>
                    <a:pt x="58" y="377"/>
                  </a:lnTo>
                  <a:lnTo>
                    <a:pt x="56" y="376"/>
                  </a:lnTo>
                  <a:lnTo>
                    <a:pt x="55" y="374"/>
                  </a:lnTo>
                  <a:lnTo>
                    <a:pt x="53" y="373"/>
                  </a:lnTo>
                  <a:lnTo>
                    <a:pt x="52" y="372"/>
                  </a:lnTo>
                  <a:lnTo>
                    <a:pt x="51" y="371"/>
                  </a:lnTo>
                  <a:lnTo>
                    <a:pt x="49" y="369"/>
                  </a:lnTo>
                  <a:lnTo>
                    <a:pt x="48" y="368"/>
                  </a:lnTo>
                  <a:lnTo>
                    <a:pt x="46" y="368"/>
                  </a:lnTo>
                  <a:lnTo>
                    <a:pt x="44" y="368"/>
                  </a:lnTo>
                  <a:lnTo>
                    <a:pt x="41" y="371"/>
                  </a:lnTo>
                  <a:lnTo>
                    <a:pt x="39" y="372"/>
                  </a:lnTo>
                  <a:lnTo>
                    <a:pt x="38" y="373"/>
                  </a:lnTo>
                  <a:lnTo>
                    <a:pt x="36" y="374"/>
                  </a:lnTo>
                  <a:lnTo>
                    <a:pt x="34" y="373"/>
                  </a:lnTo>
                  <a:lnTo>
                    <a:pt x="32" y="372"/>
                  </a:lnTo>
                  <a:lnTo>
                    <a:pt x="31" y="371"/>
                  </a:lnTo>
                  <a:lnTo>
                    <a:pt x="31" y="369"/>
                  </a:lnTo>
                  <a:lnTo>
                    <a:pt x="31" y="367"/>
                  </a:lnTo>
                  <a:lnTo>
                    <a:pt x="31" y="365"/>
                  </a:lnTo>
                  <a:lnTo>
                    <a:pt x="32" y="364"/>
                  </a:lnTo>
                  <a:lnTo>
                    <a:pt x="32" y="361"/>
                  </a:lnTo>
                  <a:lnTo>
                    <a:pt x="32" y="360"/>
                  </a:lnTo>
                  <a:lnTo>
                    <a:pt x="34" y="359"/>
                  </a:lnTo>
                  <a:lnTo>
                    <a:pt x="34" y="357"/>
                  </a:lnTo>
                  <a:lnTo>
                    <a:pt x="35" y="356"/>
                  </a:lnTo>
                  <a:lnTo>
                    <a:pt x="35" y="353"/>
                  </a:lnTo>
                  <a:lnTo>
                    <a:pt x="36" y="352"/>
                  </a:lnTo>
                  <a:lnTo>
                    <a:pt x="38" y="350"/>
                  </a:lnTo>
                  <a:lnTo>
                    <a:pt x="38" y="348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41" y="344"/>
                  </a:lnTo>
                  <a:lnTo>
                    <a:pt x="41" y="343"/>
                  </a:lnTo>
                  <a:lnTo>
                    <a:pt x="42" y="340"/>
                  </a:lnTo>
                  <a:lnTo>
                    <a:pt x="44" y="339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5"/>
                  </a:lnTo>
                  <a:lnTo>
                    <a:pt x="44" y="333"/>
                  </a:lnTo>
                  <a:lnTo>
                    <a:pt x="45" y="331"/>
                  </a:lnTo>
                  <a:lnTo>
                    <a:pt x="45" y="330"/>
                  </a:lnTo>
                  <a:lnTo>
                    <a:pt x="45" y="327"/>
                  </a:lnTo>
                  <a:lnTo>
                    <a:pt x="45" y="326"/>
                  </a:lnTo>
                  <a:lnTo>
                    <a:pt x="45" y="323"/>
                  </a:lnTo>
                  <a:lnTo>
                    <a:pt x="45" y="322"/>
                  </a:lnTo>
                  <a:lnTo>
                    <a:pt x="45" y="321"/>
                  </a:lnTo>
                  <a:lnTo>
                    <a:pt x="44" y="319"/>
                  </a:lnTo>
                  <a:lnTo>
                    <a:pt x="44" y="315"/>
                  </a:lnTo>
                  <a:lnTo>
                    <a:pt x="42" y="315"/>
                  </a:lnTo>
                  <a:lnTo>
                    <a:pt x="36" y="315"/>
                  </a:lnTo>
                  <a:lnTo>
                    <a:pt x="32" y="312"/>
                  </a:lnTo>
                  <a:lnTo>
                    <a:pt x="29" y="310"/>
                  </a:lnTo>
                  <a:lnTo>
                    <a:pt x="25" y="308"/>
                  </a:lnTo>
                  <a:lnTo>
                    <a:pt x="27" y="305"/>
                  </a:lnTo>
                  <a:lnTo>
                    <a:pt x="25" y="304"/>
                  </a:lnTo>
                  <a:lnTo>
                    <a:pt x="22" y="302"/>
                  </a:lnTo>
                  <a:lnTo>
                    <a:pt x="21" y="301"/>
                  </a:lnTo>
                  <a:lnTo>
                    <a:pt x="20" y="300"/>
                  </a:lnTo>
                  <a:lnTo>
                    <a:pt x="18" y="298"/>
                  </a:lnTo>
                  <a:lnTo>
                    <a:pt x="17" y="297"/>
                  </a:lnTo>
                  <a:lnTo>
                    <a:pt x="15" y="296"/>
                  </a:lnTo>
                  <a:lnTo>
                    <a:pt x="12" y="295"/>
                  </a:lnTo>
                  <a:lnTo>
                    <a:pt x="11" y="293"/>
                  </a:lnTo>
                  <a:lnTo>
                    <a:pt x="8" y="292"/>
                  </a:lnTo>
                  <a:lnTo>
                    <a:pt x="7" y="291"/>
                  </a:lnTo>
                  <a:lnTo>
                    <a:pt x="5" y="289"/>
                  </a:lnTo>
                  <a:lnTo>
                    <a:pt x="4" y="288"/>
                  </a:lnTo>
                  <a:lnTo>
                    <a:pt x="4" y="287"/>
                  </a:lnTo>
                  <a:lnTo>
                    <a:pt x="3" y="285"/>
                  </a:lnTo>
                  <a:lnTo>
                    <a:pt x="3" y="283"/>
                  </a:lnTo>
                  <a:lnTo>
                    <a:pt x="1" y="281"/>
                  </a:lnTo>
                  <a:lnTo>
                    <a:pt x="0" y="280"/>
                  </a:lnTo>
                  <a:lnTo>
                    <a:pt x="0" y="277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0" y="268"/>
                  </a:lnTo>
                  <a:lnTo>
                    <a:pt x="1" y="267"/>
                  </a:lnTo>
                  <a:lnTo>
                    <a:pt x="3" y="266"/>
                  </a:lnTo>
                  <a:lnTo>
                    <a:pt x="4" y="264"/>
                  </a:lnTo>
                  <a:lnTo>
                    <a:pt x="5" y="263"/>
                  </a:lnTo>
                  <a:lnTo>
                    <a:pt x="7" y="262"/>
                  </a:lnTo>
                  <a:lnTo>
                    <a:pt x="10" y="262"/>
                  </a:lnTo>
                  <a:lnTo>
                    <a:pt x="11" y="260"/>
                  </a:lnTo>
                  <a:lnTo>
                    <a:pt x="12" y="260"/>
                  </a:lnTo>
                  <a:lnTo>
                    <a:pt x="17" y="259"/>
                  </a:lnTo>
                  <a:lnTo>
                    <a:pt x="18" y="258"/>
                  </a:lnTo>
                  <a:lnTo>
                    <a:pt x="20" y="257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29" y="253"/>
                  </a:lnTo>
                  <a:lnTo>
                    <a:pt x="31" y="251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2" y="246"/>
                  </a:lnTo>
                  <a:lnTo>
                    <a:pt x="32" y="245"/>
                  </a:lnTo>
                  <a:lnTo>
                    <a:pt x="34" y="245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9" y="242"/>
                  </a:lnTo>
                  <a:lnTo>
                    <a:pt x="42" y="241"/>
                  </a:lnTo>
                  <a:lnTo>
                    <a:pt x="44" y="241"/>
                  </a:lnTo>
                  <a:lnTo>
                    <a:pt x="45" y="240"/>
                  </a:lnTo>
                  <a:lnTo>
                    <a:pt x="48" y="240"/>
                  </a:lnTo>
                  <a:lnTo>
                    <a:pt x="49" y="238"/>
                  </a:lnTo>
                  <a:lnTo>
                    <a:pt x="51" y="238"/>
                  </a:lnTo>
                  <a:lnTo>
                    <a:pt x="53" y="237"/>
                  </a:lnTo>
                  <a:lnTo>
                    <a:pt x="55" y="237"/>
                  </a:lnTo>
                  <a:lnTo>
                    <a:pt x="58" y="236"/>
                  </a:lnTo>
                  <a:lnTo>
                    <a:pt x="59" y="236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5" y="233"/>
                  </a:lnTo>
                  <a:lnTo>
                    <a:pt x="66" y="232"/>
                  </a:lnTo>
                  <a:lnTo>
                    <a:pt x="69" y="232"/>
                  </a:lnTo>
                  <a:lnTo>
                    <a:pt x="70" y="230"/>
                  </a:lnTo>
                  <a:lnTo>
                    <a:pt x="73" y="230"/>
                  </a:lnTo>
                  <a:lnTo>
                    <a:pt x="75" y="230"/>
                  </a:lnTo>
                  <a:lnTo>
                    <a:pt x="77" y="232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3" y="233"/>
                  </a:lnTo>
                  <a:lnTo>
                    <a:pt x="85" y="233"/>
                  </a:lnTo>
                  <a:lnTo>
                    <a:pt x="86" y="233"/>
                  </a:lnTo>
                  <a:lnTo>
                    <a:pt x="89" y="233"/>
                  </a:lnTo>
                  <a:lnTo>
                    <a:pt x="90" y="233"/>
                  </a:lnTo>
                  <a:lnTo>
                    <a:pt x="93" y="232"/>
                  </a:lnTo>
                  <a:lnTo>
                    <a:pt x="94" y="232"/>
                  </a:lnTo>
                  <a:lnTo>
                    <a:pt x="96" y="232"/>
                  </a:lnTo>
                  <a:lnTo>
                    <a:pt x="97" y="230"/>
                  </a:lnTo>
                  <a:lnTo>
                    <a:pt x="100" y="230"/>
                  </a:lnTo>
                  <a:lnTo>
                    <a:pt x="102" y="229"/>
                  </a:lnTo>
                  <a:lnTo>
                    <a:pt x="104" y="229"/>
                  </a:lnTo>
                  <a:lnTo>
                    <a:pt x="106" y="229"/>
                  </a:lnTo>
                  <a:lnTo>
                    <a:pt x="107" y="228"/>
                  </a:lnTo>
                  <a:lnTo>
                    <a:pt x="109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11" y="221"/>
                  </a:lnTo>
                  <a:lnTo>
                    <a:pt x="113" y="220"/>
                  </a:lnTo>
                  <a:lnTo>
                    <a:pt x="113" y="219"/>
                  </a:lnTo>
                  <a:lnTo>
                    <a:pt x="114" y="217"/>
                  </a:lnTo>
                  <a:lnTo>
                    <a:pt x="116" y="216"/>
                  </a:lnTo>
                  <a:lnTo>
                    <a:pt x="116" y="215"/>
                  </a:lnTo>
                  <a:lnTo>
                    <a:pt x="117" y="212"/>
                  </a:lnTo>
                  <a:lnTo>
                    <a:pt x="117" y="211"/>
                  </a:lnTo>
                  <a:lnTo>
                    <a:pt x="120" y="209"/>
                  </a:lnTo>
                  <a:lnTo>
                    <a:pt x="123" y="211"/>
                  </a:lnTo>
                  <a:lnTo>
                    <a:pt x="124" y="212"/>
                  </a:lnTo>
                  <a:lnTo>
                    <a:pt x="126" y="213"/>
                  </a:lnTo>
                  <a:lnTo>
                    <a:pt x="127" y="215"/>
                  </a:lnTo>
                  <a:lnTo>
                    <a:pt x="128" y="216"/>
                  </a:lnTo>
                  <a:lnTo>
                    <a:pt x="131" y="219"/>
                  </a:lnTo>
                  <a:lnTo>
                    <a:pt x="134" y="217"/>
                  </a:lnTo>
                  <a:lnTo>
                    <a:pt x="135" y="216"/>
                  </a:lnTo>
                  <a:lnTo>
                    <a:pt x="137" y="215"/>
                  </a:lnTo>
                  <a:lnTo>
                    <a:pt x="138" y="213"/>
                  </a:lnTo>
                  <a:lnTo>
                    <a:pt x="138" y="212"/>
                  </a:lnTo>
                  <a:lnTo>
                    <a:pt x="141" y="209"/>
                  </a:lnTo>
                  <a:lnTo>
                    <a:pt x="140" y="207"/>
                  </a:lnTo>
                  <a:lnTo>
                    <a:pt x="144" y="204"/>
                  </a:lnTo>
                  <a:lnTo>
                    <a:pt x="148" y="205"/>
                  </a:lnTo>
                  <a:lnTo>
                    <a:pt x="151" y="205"/>
                  </a:lnTo>
                  <a:lnTo>
                    <a:pt x="152" y="207"/>
                  </a:lnTo>
                  <a:lnTo>
                    <a:pt x="154" y="208"/>
                  </a:lnTo>
                  <a:lnTo>
                    <a:pt x="155" y="208"/>
                  </a:lnTo>
                  <a:lnTo>
                    <a:pt x="157" y="209"/>
                  </a:lnTo>
                  <a:lnTo>
                    <a:pt x="159" y="212"/>
                  </a:lnTo>
                  <a:lnTo>
                    <a:pt x="161" y="213"/>
                  </a:lnTo>
                  <a:lnTo>
                    <a:pt x="162" y="215"/>
                  </a:lnTo>
                  <a:lnTo>
                    <a:pt x="164" y="216"/>
                  </a:lnTo>
                  <a:lnTo>
                    <a:pt x="165" y="217"/>
                  </a:lnTo>
                  <a:lnTo>
                    <a:pt x="167" y="219"/>
                  </a:lnTo>
                  <a:lnTo>
                    <a:pt x="168" y="220"/>
                  </a:lnTo>
                  <a:lnTo>
                    <a:pt x="169" y="221"/>
                  </a:lnTo>
                  <a:lnTo>
                    <a:pt x="171" y="224"/>
                  </a:lnTo>
                  <a:lnTo>
                    <a:pt x="172" y="225"/>
                  </a:lnTo>
                  <a:lnTo>
                    <a:pt x="175" y="225"/>
                  </a:lnTo>
                  <a:lnTo>
                    <a:pt x="175" y="224"/>
                  </a:lnTo>
                  <a:lnTo>
                    <a:pt x="178" y="222"/>
                  </a:lnTo>
                  <a:lnTo>
                    <a:pt x="179" y="221"/>
                  </a:lnTo>
                  <a:lnTo>
                    <a:pt x="179" y="219"/>
                  </a:lnTo>
                  <a:lnTo>
                    <a:pt x="179" y="217"/>
                  </a:lnTo>
                  <a:lnTo>
                    <a:pt x="179" y="216"/>
                  </a:lnTo>
                  <a:lnTo>
                    <a:pt x="179" y="213"/>
                  </a:lnTo>
                  <a:lnTo>
                    <a:pt x="179" y="212"/>
                  </a:lnTo>
                  <a:lnTo>
                    <a:pt x="184" y="211"/>
                  </a:lnTo>
                  <a:lnTo>
                    <a:pt x="189" y="209"/>
                  </a:lnTo>
                  <a:lnTo>
                    <a:pt x="191" y="208"/>
                  </a:lnTo>
                  <a:lnTo>
                    <a:pt x="192" y="207"/>
                  </a:lnTo>
                  <a:lnTo>
                    <a:pt x="193" y="205"/>
                  </a:lnTo>
                  <a:lnTo>
                    <a:pt x="195" y="204"/>
                  </a:lnTo>
                  <a:lnTo>
                    <a:pt x="198" y="202"/>
                  </a:lnTo>
                  <a:lnTo>
                    <a:pt x="196" y="200"/>
                  </a:lnTo>
                  <a:lnTo>
                    <a:pt x="200" y="198"/>
                  </a:lnTo>
                  <a:lnTo>
                    <a:pt x="200" y="196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91"/>
                  </a:lnTo>
                  <a:lnTo>
                    <a:pt x="203" y="190"/>
                  </a:lnTo>
                  <a:lnTo>
                    <a:pt x="205" y="188"/>
                  </a:lnTo>
                  <a:lnTo>
                    <a:pt x="206" y="186"/>
                  </a:lnTo>
                  <a:lnTo>
                    <a:pt x="206" y="184"/>
                  </a:lnTo>
                  <a:lnTo>
                    <a:pt x="208" y="183"/>
                  </a:lnTo>
                  <a:lnTo>
                    <a:pt x="208" y="182"/>
                  </a:lnTo>
                  <a:lnTo>
                    <a:pt x="209" y="181"/>
                  </a:lnTo>
                  <a:lnTo>
                    <a:pt x="210" y="179"/>
                  </a:lnTo>
                  <a:lnTo>
                    <a:pt x="210" y="178"/>
                  </a:lnTo>
                  <a:lnTo>
                    <a:pt x="212" y="177"/>
                  </a:lnTo>
                  <a:lnTo>
                    <a:pt x="215" y="174"/>
                  </a:lnTo>
                  <a:lnTo>
                    <a:pt x="213" y="171"/>
                  </a:lnTo>
                  <a:lnTo>
                    <a:pt x="216" y="169"/>
                  </a:lnTo>
                  <a:lnTo>
                    <a:pt x="216" y="167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9" y="161"/>
                  </a:lnTo>
                  <a:lnTo>
                    <a:pt x="219" y="160"/>
                  </a:lnTo>
                  <a:lnTo>
                    <a:pt x="220" y="158"/>
                  </a:lnTo>
                  <a:lnTo>
                    <a:pt x="222" y="157"/>
                  </a:lnTo>
                  <a:lnTo>
                    <a:pt x="223" y="156"/>
                  </a:lnTo>
                  <a:lnTo>
                    <a:pt x="225" y="154"/>
                  </a:lnTo>
                  <a:lnTo>
                    <a:pt x="226" y="153"/>
                  </a:lnTo>
                  <a:lnTo>
                    <a:pt x="227" y="152"/>
                  </a:lnTo>
                  <a:lnTo>
                    <a:pt x="227" y="150"/>
                  </a:lnTo>
                  <a:lnTo>
                    <a:pt x="229" y="149"/>
                  </a:lnTo>
                  <a:lnTo>
                    <a:pt x="230" y="148"/>
                  </a:lnTo>
                  <a:lnTo>
                    <a:pt x="232" y="146"/>
                  </a:lnTo>
                  <a:lnTo>
                    <a:pt x="233" y="145"/>
                  </a:lnTo>
                  <a:lnTo>
                    <a:pt x="234" y="144"/>
                  </a:lnTo>
                  <a:lnTo>
                    <a:pt x="236" y="143"/>
                  </a:lnTo>
                  <a:lnTo>
                    <a:pt x="237" y="141"/>
                  </a:lnTo>
                  <a:lnTo>
                    <a:pt x="240" y="140"/>
                  </a:lnTo>
                  <a:lnTo>
                    <a:pt x="241" y="139"/>
                  </a:lnTo>
                  <a:lnTo>
                    <a:pt x="243" y="139"/>
                  </a:lnTo>
                  <a:lnTo>
                    <a:pt x="244" y="137"/>
                  </a:lnTo>
                  <a:lnTo>
                    <a:pt x="246" y="136"/>
                  </a:lnTo>
                  <a:lnTo>
                    <a:pt x="246" y="135"/>
                  </a:lnTo>
                  <a:lnTo>
                    <a:pt x="247" y="133"/>
                  </a:lnTo>
                  <a:lnTo>
                    <a:pt x="249" y="132"/>
                  </a:lnTo>
                  <a:lnTo>
                    <a:pt x="250" y="129"/>
                  </a:lnTo>
                  <a:lnTo>
                    <a:pt x="250" y="128"/>
                  </a:lnTo>
                  <a:lnTo>
                    <a:pt x="251" y="127"/>
                  </a:lnTo>
                  <a:lnTo>
                    <a:pt x="251" y="126"/>
                  </a:lnTo>
                  <a:lnTo>
                    <a:pt x="254" y="122"/>
                  </a:lnTo>
                  <a:lnTo>
                    <a:pt x="256" y="120"/>
                  </a:lnTo>
                  <a:lnTo>
                    <a:pt x="256" y="119"/>
                  </a:lnTo>
                  <a:lnTo>
                    <a:pt x="257" y="118"/>
                  </a:lnTo>
                  <a:lnTo>
                    <a:pt x="258" y="116"/>
                  </a:lnTo>
                  <a:lnTo>
                    <a:pt x="260" y="118"/>
                  </a:lnTo>
                  <a:lnTo>
                    <a:pt x="261" y="119"/>
                  </a:lnTo>
                  <a:lnTo>
                    <a:pt x="263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7" y="124"/>
                  </a:lnTo>
                  <a:lnTo>
                    <a:pt x="268" y="126"/>
                  </a:lnTo>
                  <a:lnTo>
                    <a:pt x="270" y="127"/>
                  </a:lnTo>
                  <a:lnTo>
                    <a:pt x="271" y="128"/>
                  </a:lnTo>
                  <a:lnTo>
                    <a:pt x="273" y="129"/>
                  </a:lnTo>
                  <a:lnTo>
                    <a:pt x="274" y="131"/>
                  </a:lnTo>
                  <a:lnTo>
                    <a:pt x="275" y="132"/>
                  </a:lnTo>
                  <a:lnTo>
                    <a:pt x="277" y="133"/>
                  </a:lnTo>
                  <a:lnTo>
                    <a:pt x="278" y="135"/>
                  </a:lnTo>
                  <a:lnTo>
                    <a:pt x="280" y="136"/>
                  </a:lnTo>
                  <a:lnTo>
                    <a:pt x="281" y="137"/>
                  </a:lnTo>
                  <a:lnTo>
                    <a:pt x="282" y="139"/>
                  </a:lnTo>
                  <a:lnTo>
                    <a:pt x="284" y="140"/>
                  </a:lnTo>
                  <a:lnTo>
                    <a:pt x="285" y="140"/>
                  </a:lnTo>
                  <a:lnTo>
                    <a:pt x="287" y="141"/>
                  </a:lnTo>
                  <a:lnTo>
                    <a:pt x="288" y="143"/>
                  </a:lnTo>
                  <a:lnTo>
                    <a:pt x="290" y="144"/>
                  </a:lnTo>
                  <a:lnTo>
                    <a:pt x="292" y="146"/>
                  </a:lnTo>
                  <a:lnTo>
                    <a:pt x="292" y="148"/>
                  </a:lnTo>
                  <a:lnTo>
                    <a:pt x="297" y="149"/>
                  </a:lnTo>
                  <a:lnTo>
                    <a:pt x="298" y="149"/>
                  </a:lnTo>
                  <a:lnTo>
                    <a:pt x="301" y="149"/>
                  </a:lnTo>
                  <a:lnTo>
                    <a:pt x="302" y="149"/>
                  </a:lnTo>
                  <a:lnTo>
                    <a:pt x="305" y="149"/>
                  </a:lnTo>
                  <a:lnTo>
                    <a:pt x="307" y="149"/>
                  </a:lnTo>
                  <a:lnTo>
                    <a:pt x="309" y="149"/>
                  </a:lnTo>
                  <a:lnTo>
                    <a:pt x="311" y="149"/>
                  </a:lnTo>
                  <a:lnTo>
                    <a:pt x="312" y="149"/>
                  </a:lnTo>
                  <a:lnTo>
                    <a:pt x="315" y="149"/>
                  </a:lnTo>
                  <a:lnTo>
                    <a:pt x="316" y="148"/>
                  </a:lnTo>
                  <a:lnTo>
                    <a:pt x="316" y="145"/>
                  </a:lnTo>
                  <a:lnTo>
                    <a:pt x="316" y="144"/>
                  </a:lnTo>
                  <a:lnTo>
                    <a:pt x="318" y="143"/>
                  </a:lnTo>
                  <a:lnTo>
                    <a:pt x="319" y="141"/>
                  </a:lnTo>
                  <a:lnTo>
                    <a:pt x="322" y="141"/>
                  </a:lnTo>
                  <a:lnTo>
                    <a:pt x="323" y="141"/>
                  </a:lnTo>
                  <a:lnTo>
                    <a:pt x="325" y="143"/>
                  </a:lnTo>
                  <a:lnTo>
                    <a:pt x="328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3" y="143"/>
                  </a:lnTo>
                  <a:lnTo>
                    <a:pt x="336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42" y="144"/>
                  </a:lnTo>
                  <a:lnTo>
                    <a:pt x="343" y="144"/>
                  </a:lnTo>
                  <a:lnTo>
                    <a:pt x="345" y="146"/>
                  </a:lnTo>
                  <a:lnTo>
                    <a:pt x="345" y="148"/>
                  </a:lnTo>
                  <a:lnTo>
                    <a:pt x="345" y="149"/>
                  </a:lnTo>
                  <a:lnTo>
                    <a:pt x="345" y="152"/>
                  </a:lnTo>
                  <a:lnTo>
                    <a:pt x="345" y="153"/>
                  </a:lnTo>
                  <a:lnTo>
                    <a:pt x="345" y="154"/>
                  </a:lnTo>
                  <a:lnTo>
                    <a:pt x="345" y="157"/>
                  </a:lnTo>
                  <a:lnTo>
                    <a:pt x="345" y="158"/>
                  </a:lnTo>
                  <a:lnTo>
                    <a:pt x="345" y="160"/>
                  </a:lnTo>
                  <a:lnTo>
                    <a:pt x="345" y="161"/>
                  </a:lnTo>
                  <a:lnTo>
                    <a:pt x="345" y="164"/>
                  </a:lnTo>
                  <a:lnTo>
                    <a:pt x="345" y="165"/>
                  </a:lnTo>
                  <a:lnTo>
                    <a:pt x="346" y="165"/>
                  </a:lnTo>
                  <a:lnTo>
                    <a:pt x="349" y="165"/>
                  </a:lnTo>
                  <a:lnTo>
                    <a:pt x="350" y="166"/>
                  </a:lnTo>
                  <a:lnTo>
                    <a:pt x="353" y="166"/>
                  </a:lnTo>
                  <a:lnTo>
                    <a:pt x="355" y="166"/>
                  </a:lnTo>
                  <a:lnTo>
                    <a:pt x="357" y="166"/>
                  </a:lnTo>
                  <a:lnTo>
                    <a:pt x="359" y="166"/>
                  </a:lnTo>
                  <a:lnTo>
                    <a:pt x="363" y="166"/>
                  </a:lnTo>
                  <a:lnTo>
                    <a:pt x="366" y="167"/>
                  </a:lnTo>
                  <a:lnTo>
                    <a:pt x="367" y="167"/>
                  </a:lnTo>
                  <a:lnTo>
                    <a:pt x="370" y="167"/>
                  </a:lnTo>
                  <a:lnTo>
                    <a:pt x="372" y="167"/>
                  </a:lnTo>
                  <a:lnTo>
                    <a:pt x="374" y="167"/>
                  </a:lnTo>
                  <a:lnTo>
                    <a:pt x="376" y="169"/>
                  </a:lnTo>
                  <a:lnTo>
                    <a:pt x="376" y="170"/>
                  </a:lnTo>
                  <a:lnTo>
                    <a:pt x="376" y="173"/>
                  </a:lnTo>
                  <a:lnTo>
                    <a:pt x="376" y="174"/>
                  </a:lnTo>
                  <a:lnTo>
                    <a:pt x="376" y="175"/>
                  </a:lnTo>
                  <a:lnTo>
                    <a:pt x="376" y="177"/>
                  </a:lnTo>
                  <a:lnTo>
                    <a:pt x="380" y="179"/>
                  </a:lnTo>
                  <a:lnTo>
                    <a:pt x="384" y="175"/>
                  </a:lnTo>
                  <a:lnTo>
                    <a:pt x="387" y="175"/>
                  </a:lnTo>
                  <a:lnTo>
                    <a:pt x="389" y="174"/>
                  </a:lnTo>
                  <a:lnTo>
                    <a:pt x="390" y="173"/>
                  </a:lnTo>
                  <a:lnTo>
                    <a:pt x="391" y="171"/>
                  </a:lnTo>
                  <a:lnTo>
                    <a:pt x="394" y="171"/>
                  </a:lnTo>
                  <a:lnTo>
                    <a:pt x="396" y="170"/>
                  </a:lnTo>
                  <a:lnTo>
                    <a:pt x="397" y="169"/>
                  </a:lnTo>
                  <a:lnTo>
                    <a:pt x="400" y="167"/>
                  </a:lnTo>
                  <a:lnTo>
                    <a:pt x="401" y="167"/>
                  </a:lnTo>
                  <a:lnTo>
                    <a:pt x="405" y="167"/>
                  </a:lnTo>
                  <a:lnTo>
                    <a:pt x="407" y="165"/>
                  </a:lnTo>
                  <a:lnTo>
                    <a:pt x="408" y="164"/>
                  </a:lnTo>
                  <a:lnTo>
                    <a:pt x="413" y="161"/>
                  </a:lnTo>
                  <a:lnTo>
                    <a:pt x="414" y="165"/>
                  </a:lnTo>
                  <a:lnTo>
                    <a:pt x="415" y="165"/>
                  </a:lnTo>
                  <a:lnTo>
                    <a:pt x="417" y="167"/>
                  </a:lnTo>
                  <a:lnTo>
                    <a:pt x="418" y="169"/>
                  </a:lnTo>
                  <a:lnTo>
                    <a:pt x="418" y="170"/>
                  </a:lnTo>
                  <a:lnTo>
                    <a:pt x="420" y="173"/>
                  </a:lnTo>
                  <a:lnTo>
                    <a:pt x="420" y="174"/>
                  </a:lnTo>
                  <a:lnTo>
                    <a:pt x="421" y="175"/>
                  </a:lnTo>
                  <a:lnTo>
                    <a:pt x="421" y="178"/>
                  </a:lnTo>
                  <a:lnTo>
                    <a:pt x="422" y="179"/>
                  </a:lnTo>
                  <a:lnTo>
                    <a:pt x="422" y="181"/>
                  </a:lnTo>
                  <a:lnTo>
                    <a:pt x="422" y="183"/>
                  </a:lnTo>
                  <a:lnTo>
                    <a:pt x="424" y="184"/>
                  </a:lnTo>
                  <a:lnTo>
                    <a:pt x="424" y="186"/>
                  </a:lnTo>
                  <a:lnTo>
                    <a:pt x="425" y="188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5" y="192"/>
                  </a:lnTo>
                  <a:lnTo>
                    <a:pt x="422" y="194"/>
                  </a:lnTo>
                  <a:lnTo>
                    <a:pt x="421" y="195"/>
                  </a:lnTo>
                  <a:lnTo>
                    <a:pt x="420" y="195"/>
                  </a:lnTo>
                  <a:lnTo>
                    <a:pt x="418" y="196"/>
                  </a:lnTo>
                  <a:lnTo>
                    <a:pt x="415" y="198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2"/>
                  </a:lnTo>
                  <a:lnTo>
                    <a:pt x="414" y="204"/>
                  </a:lnTo>
                  <a:lnTo>
                    <a:pt x="414" y="205"/>
                  </a:lnTo>
                  <a:lnTo>
                    <a:pt x="417" y="207"/>
                  </a:lnTo>
                  <a:lnTo>
                    <a:pt x="418" y="208"/>
                  </a:lnTo>
                  <a:lnTo>
                    <a:pt x="421" y="208"/>
                  </a:lnTo>
                  <a:lnTo>
                    <a:pt x="424" y="208"/>
                  </a:lnTo>
                  <a:lnTo>
                    <a:pt x="425" y="208"/>
                  </a:lnTo>
                  <a:lnTo>
                    <a:pt x="427" y="208"/>
                  </a:lnTo>
                  <a:lnTo>
                    <a:pt x="430" y="208"/>
                  </a:lnTo>
                  <a:lnTo>
                    <a:pt x="431" y="208"/>
                  </a:lnTo>
                  <a:lnTo>
                    <a:pt x="434" y="209"/>
                  </a:lnTo>
                  <a:lnTo>
                    <a:pt x="435" y="209"/>
                  </a:lnTo>
                  <a:lnTo>
                    <a:pt x="438" y="209"/>
                  </a:lnTo>
                  <a:lnTo>
                    <a:pt x="439" y="209"/>
                  </a:lnTo>
                  <a:lnTo>
                    <a:pt x="441" y="209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6" y="211"/>
                  </a:lnTo>
                  <a:lnTo>
                    <a:pt x="449" y="211"/>
                  </a:lnTo>
                  <a:lnTo>
                    <a:pt x="451" y="211"/>
                  </a:lnTo>
                  <a:lnTo>
                    <a:pt x="454" y="211"/>
                  </a:lnTo>
                  <a:lnTo>
                    <a:pt x="455" y="211"/>
                  </a:lnTo>
                  <a:lnTo>
                    <a:pt x="458" y="211"/>
                  </a:lnTo>
                  <a:lnTo>
                    <a:pt x="459" y="211"/>
                  </a:lnTo>
                  <a:lnTo>
                    <a:pt x="462" y="211"/>
                  </a:lnTo>
                  <a:lnTo>
                    <a:pt x="463" y="211"/>
                  </a:lnTo>
                  <a:lnTo>
                    <a:pt x="465" y="208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3" y="213"/>
                  </a:lnTo>
                  <a:lnTo>
                    <a:pt x="476" y="209"/>
                  </a:lnTo>
                  <a:lnTo>
                    <a:pt x="478" y="208"/>
                  </a:lnTo>
                  <a:lnTo>
                    <a:pt x="479" y="207"/>
                  </a:lnTo>
                  <a:lnTo>
                    <a:pt x="480" y="205"/>
                  </a:lnTo>
                  <a:lnTo>
                    <a:pt x="483" y="205"/>
                  </a:lnTo>
                  <a:lnTo>
                    <a:pt x="485" y="204"/>
                  </a:lnTo>
                  <a:lnTo>
                    <a:pt x="486" y="204"/>
                  </a:lnTo>
                  <a:lnTo>
                    <a:pt x="487" y="203"/>
                  </a:lnTo>
                  <a:lnTo>
                    <a:pt x="489" y="202"/>
                  </a:lnTo>
                  <a:lnTo>
                    <a:pt x="490" y="200"/>
                  </a:lnTo>
                  <a:lnTo>
                    <a:pt x="493" y="200"/>
                  </a:lnTo>
                  <a:lnTo>
                    <a:pt x="495" y="199"/>
                  </a:lnTo>
                  <a:lnTo>
                    <a:pt x="496" y="199"/>
                  </a:lnTo>
                  <a:lnTo>
                    <a:pt x="497" y="198"/>
                  </a:lnTo>
                  <a:lnTo>
                    <a:pt x="499" y="196"/>
                  </a:lnTo>
                  <a:lnTo>
                    <a:pt x="503" y="195"/>
                  </a:lnTo>
                  <a:lnTo>
                    <a:pt x="510" y="195"/>
                  </a:lnTo>
                  <a:lnTo>
                    <a:pt x="512" y="195"/>
                  </a:lnTo>
                  <a:lnTo>
                    <a:pt x="513" y="195"/>
                  </a:lnTo>
                  <a:lnTo>
                    <a:pt x="516" y="195"/>
                  </a:lnTo>
                  <a:lnTo>
                    <a:pt x="517" y="195"/>
                  </a:lnTo>
                  <a:lnTo>
                    <a:pt x="520" y="195"/>
                  </a:lnTo>
                  <a:lnTo>
                    <a:pt x="521" y="195"/>
                  </a:lnTo>
                  <a:lnTo>
                    <a:pt x="524" y="195"/>
                  </a:lnTo>
                  <a:lnTo>
                    <a:pt x="527" y="195"/>
                  </a:lnTo>
                  <a:lnTo>
                    <a:pt x="528" y="194"/>
                  </a:lnTo>
                  <a:lnTo>
                    <a:pt x="531" y="194"/>
                  </a:lnTo>
                  <a:lnTo>
                    <a:pt x="534" y="194"/>
                  </a:lnTo>
                  <a:lnTo>
                    <a:pt x="537" y="194"/>
                  </a:lnTo>
                  <a:lnTo>
                    <a:pt x="540" y="191"/>
                  </a:lnTo>
                  <a:lnTo>
                    <a:pt x="541" y="190"/>
                  </a:lnTo>
                  <a:lnTo>
                    <a:pt x="543" y="190"/>
                  </a:lnTo>
                  <a:lnTo>
                    <a:pt x="545" y="188"/>
                  </a:lnTo>
                  <a:lnTo>
                    <a:pt x="547" y="187"/>
                  </a:lnTo>
                  <a:lnTo>
                    <a:pt x="548" y="186"/>
                  </a:lnTo>
                  <a:lnTo>
                    <a:pt x="550" y="184"/>
                  </a:lnTo>
                  <a:lnTo>
                    <a:pt x="551" y="184"/>
                  </a:lnTo>
                  <a:lnTo>
                    <a:pt x="553" y="183"/>
                  </a:lnTo>
                  <a:lnTo>
                    <a:pt x="555" y="182"/>
                  </a:lnTo>
                  <a:lnTo>
                    <a:pt x="557" y="181"/>
                  </a:lnTo>
                  <a:lnTo>
                    <a:pt x="558" y="179"/>
                  </a:lnTo>
                  <a:lnTo>
                    <a:pt x="560" y="178"/>
                  </a:lnTo>
                  <a:lnTo>
                    <a:pt x="561" y="178"/>
                  </a:lnTo>
                  <a:lnTo>
                    <a:pt x="564" y="177"/>
                  </a:lnTo>
                  <a:lnTo>
                    <a:pt x="565" y="175"/>
                  </a:lnTo>
                  <a:lnTo>
                    <a:pt x="567" y="174"/>
                  </a:lnTo>
                  <a:lnTo>
                    <a:pt x="568" y="173"/>
                  </a:lnTo>
                  <a:lnTo>
                    <a:pt x="570" y="171"/>
                  </a:lnTo>
                  <a:lnTo>
                    <a:pt x="572" y="170"/>
                  </a:lnTo>
                  <a:lnTo>
                    <a:pt x="574" y="170"/>
                  </a:lnTo>
                  <a:lnTo>
                    <a:pt x="575" y="169"/>
                  </a:lnTo>
                  <a:lnTo>
                    <a:pt x="577" y="167"/>
                  </a:lnTo>
                  <a:lnTo>
                    <a:pt x="578" y="166"/>
                  </a:lnTo>
                  <a:lnTo>
                    <a:pt x="579" y="165"/>
                  </a:lnTo>
                  <a:lnTo>
                    <a:pt x="581" y="165"/>
                  </a:lnTo>
                  <a:lnTo>
                    <a:pt x="582" y="164"/>
                  </a:lnTo>
                  <a:lnTo>
                    <a:pt x="585" y="162"/>
                  </a:lnTo>
                  <a:lnTo>
                    <a:pt x="586" y="161"/>
                  </a:lnTo>
                  <a:lnTo>
                    <a:pt x="588" y="160"/>
                  </a:lnTo>
                  <a:lnTo>
                    <a:pt x="589" y="160"/>
                  </a:lnTo>
                  <a:lnTo>
                    <a:pt x="591" y="158"/>
                  </a:lnTo>
                  <a:lnTo>
                    <a:pt x="592" y="157"/>
                  </a:lnTo>
                  <a:lnTo>
                    <a:pt x="595" y="156"/>
                  </a:lnTo>
                  <a:lnTo>
                    <a:pt x="598" y="153"/>
                  </a:lnTo>
                  <a:lnTo>
                    <a:pt x="603" y="153"/>
                  </a:lnTo>
                  <a:lnTo>
                    <a:pt x="602" y="157"/>
                  </a:lnTo>
                  <a:lnTo>
                    <a:pt x="601" y="160"/>
                  </a:lnTo>
                  <a:lnTo>
                    <a:pt x="605" y="161"/>
                  </a:lnTo>
                  <a:lnTo>
                    <a:pt x="606" y="161"/>
                  </a:lnTo>
                  <a:lnTo>
                    <a:pt x="608" y="161"/>
                  </a:lnTo>
                  <a:lnTo>
                    <a:pt x="611" y="160"/>
                  </a:lnTo>
                  <a:lnTo>
                    <a:pt x="612" y="158"/>
                  </a:lnTo>
                  <a:lnTo>
                    <a:pt x="615" y="158"/>
                  </a:lnTo>
                  <a:lnTo>
                    <a:pt x="616" y="158"/>
                  </a:lnTo>
                  <a:lnTo>
                    <a:pt x="618" y="160"/>
                  </a:lnTo>
                  <a:lnTo>
                    <a:pt x="620" y="160"/>
                  </a:lnTo>
                  <a:lnTo>
                    <a:pt x="625" y="160"/>
                  </a:lnTo>
                  <a:lnTo>
                    <a:pt x="629" y="164"/>
                  </a:lnTo>
                  <a:lnTo>
                    <a:pt x="632" y="169"/>
                  </a:lnTo>
                  <a:lnTo>
                    <a:pt x="639" y="166"/>
                  </a:lnTo>
                  <a:lnTo>
                    <a:pt x="640" y="166"/>
                  </a:lnTo>
                  <a:lnTo>
                    <a:pt x="642" y="165"/>
                  </a:lnTo>
                  <a:lnTo>
                    <a:pt x="642" y="164"/>
                  </a:lnTo>
                  <a:lnTo>
                    <a:pt x="644" y="161"/>
                  </a:lnTo>
                  <a:lnTo>
                    <a:pt x="646" y="158"/>
                  </a:lnTo>
                  <a:lnTo>
                    <a:pt x="647" y="156"/>
                  </a:lnTo>
                  <a:lnTo>
                    <a:pt x="649" y="154"/>
                  </a:lnTo>
                  <a:lnTo>
                    <a:pt x="649" y="153"/>
                  </a:lnTo>
                  <a:lnTo>
                    <a:pt x="650" y="152"/>
                  </a:lnTo>
                  <a:lnTo>
                    <a:pt x="653" y="152"/>
                  </a:lnTo>
                  <a:lnTo>
                    <a:pt x="654" y="152"/>
                  </a:lnTo>
                  <a:lnTo>
                    <a:pt x="657" y="150"/>
                  </a:lnTo>
                  <a:lnTo>
                    <a:pt x="657" y="149"/>
                  </a:lnTo>
                  <a:lnTo>
                    <a:pt x="657" y="148"/>
                  </a:lnTo>
                  <a:lnTo>
                    <a:pt x="657" y="145"/>
                  </a:lnTo>
                  <a:lnTo>
                    <a:pt x="657" y="144"/>
                  </a:lnTo>
                  <a:lnTo>
                    <a:pt x="663" y="144"/>
                  </a:lnTo>
                  <a:lnTo>
                    <a:pt x="664" y="145"/>
                  </a:lnTo>
                  <a:lnTo>
                    <a:pt x="667" y="143"/>
                  </a:lnTo>
                  <a:lnTo>
                    <a:pt x="668" y="143"/>
                  </a:lnTo>
                  <a:lnTo>
                    <a:pt x="671" y="143"/>
                  </a:lnTo>
                  <a:lnTo>
                    <a:pt x="673" y="143"/>
                  </a:lnTo>
                  <a:lnTo>
                    <a:pt x="676" y="143"/>
                  </a:lnTo>
                  <a:lnTo>
                    <a:pt x="677" y="143"/>
                  </a:lnTo>
                  <a:lnTo>
                    <a:pt x="680" y="143"/>
                  </a:lnTo>
                  <a:lnTo>
                    <a:pt x="681" y="143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8" y="144"/>
                  </a:lnTo>
                  <a:lnTo>
                    <a:pt x="691" y="144"/>
                  </a:lnTo>
                  <a:lnTo>
                    <a:pt x="693" y="144"/>
                  </a:lnTo>
                  <a:lnTo>
                    <a:pt x="695" y="144"/>
                  </a:lnTo>
                  <a:lnTo>
                    <a:pt x="697" y="144"/>
                  </a:lnTo>
                  <a:lnTo>
                    <a:pt x="700" y="144"/>
                  </a:lnTo>
                  <a:lnTo>
                    <a:pt x="701" y="144"/>
                  </a:lnTo>
                  <a:lnTo>
                    <a:pt x="704" y="144"/>
                  </a:lnTo>
                  <a:lnTo>
                    <a:pt x="705" y="144"/>
                  </a:lnTo>
                  <a:lnTo>
                    <a:pt x="708" y="144"/>
                  </a:lnTo>
                  <a:lnTo>
                    <a:pt x="709" y="144"/>
                  </a:lnTo>
                  <a:lnTo>
                    <a:pt x="712" y="144"/>
                  </a:lnTo>
                  <a:lnTo>
                    <a:pt x="714" y="145"/>
                  </a:lnTo>
                  <a:lnTo>
                    <a:pt x="717" y="145"/>
                  </a:lnTo>
                  <a:lnTo>
                    <a:pt x="718" y="145"/>
                  </a:lnTo>
                  <a:lnTo>
                    <a:pt x="721" y="145"/>
                  </a:lnTo>
                  <a:lnTo>
                    <a:pt x="724" y="145"/>
                  </a:lnTo>
                  <a:lnTo>
                    <a:pt x="725" y="145"/>
                  </a:lnTo>
                  <a:lnTo>
                    <a:pt x="728" y="145"/>
                  </a:lnTo>
                  <a:lnTo>
                    <a:pt x="731" y="148"/>
                  </a:lnTo>
                  <a:lnTo>
                    <a:pt x="736" y="145"/>
                  </a:lnTo>
                  <a:lnTo>
                    <a:pt x="735" y="149"/>
                  </a:lnTo>
                  <a:lnTo>
                    <a:pt x="741" y="149"/>
                  </a:lnTo>
                  <a:lnTo>
                    <a:pt x="742" y="149"/>
                  </a:lnTo>
                  <a:lnTo>
                    <a:pt x="745" y="150"/>
                  </a:lnTo>
                  <a:lnTo>
                    <a:pt x="746" y="152"/>
                  </a:lnTo>
                  <a:lnTo>
                    <a:pt x="749" y="150"/>
                  </a:lnTo>
                  <a:lnTo>
                    <a:pt x="750" y="150"/>
                  </a:lnTo>
                  <a:lnTo>
                    <a:pt x="752" y="149"/>
                  </a:lnTo>
                  <a:lnTo>
                    <a:pt x="753" y="148"/>
                  </a:lnTo>
                  <a:lnTo>
                    <a:pt x="755" y="146"/>
                  </a:lnTo>
                  <a:lnTo>
                    <a:pt x="756" y="145"/>
                  </a:lnTo>
                  <a:lnTo>
                    <a:pt x="759" y="143"/>
                  </a:lnTo>
                  <a:lnTo>
                    <a:pt x="759" y="141"/>
                  </a:lnTo>
                  <a:lnTo>
                    <a:pt x="759" y="140"/>
                  </a:lnTo>
                  <a:lnTo>
                    <a:pt x="759" y="139"/>
                  </a:lnTo>
                  <a:lnTo>
                    <a:pt x="759" y="136"/>
                  </a:lnTo>
                  <a:lnTo>
                    <a:pt x="759" y="135"/>
                  </a:lnTo>
                  <a:lnTo>
                    <a:pt x="758" y="133"/>
                  </a:lnTo>
                  <a:lnTo>
                    <a:pt x="758" y="131"/>
                  </a:lnTo>
                  <a:lnTo>
                    <a:pt x="758" y="129"/>
                  </a:lnTo>
                  <a:lnTo>
                    <a:pt x="759" y="128"/>
                  </a:lnTo>
                  <a:lnTo>
                    <a:pt x="760" y="127"/>
                  </a:lnTo>
                  <a:lnTo>
                    <a:pt x="762" y="127"/>
                  </a:lnTo>
                  <a:lnTo>
                    <a:pt x="765" y="127"/>
                  </a:lnTo>
                  <a:lnTo>
                    <a:pt x="766" y="127"/>
                  </a:lnTo>
                  <a:lnTo>
                    <a:pt x="769" y="128"/>
                  </a:lnTo>
                  <a:lnTo>
                    <a:pt x="770" y="128"/>
                  </a:lnTo>
                  <a:lnTo>
                    <a:pt x="772" y="129"/>
                  </a:lnTo>
                  <a:lnTo>
                    <a:pt x="775" y="129"/>
                  </a:lnTo>
                  <a:lnTo>
                    <a:pt x="776" y="131"/>
                  </a:lnTo>
                  <a:lnTo>
                    <a:pt x="777" y="131"/>
                  </a:lnTo>
                  <a:lnTo>
                    <a:pt x="780" y="131"/>
                  </a:lnTo>
                  <a:lnTo>
                    <a:pt x="782" y="132"/>
                  </a:lnTo>
                  <a:lnTo>
                    <a:pt x="784" y="133"/>
                  </a:lnTo>
                  <a:lnTo>
                    <a:pt x="786" y="135"/>
                  </a:lnTo>
                  <a:lnTo>
                    <a:pt x="786" y="136"/>
                  </a:lnTo>
                  <a:lnTo>
                    <a:pt x="786" y="137"/>
                  </a:lnTo>
                  <a:lnTo>
                    <a:pt x="787" y="139"/>
                  </a:lnTo>
                  <a:lnTo>
                    <a:pt x="790" y="139"/>
                  </a:lnTo>
                  <a:lnTo>
                    <a:pt x="793" y="139"/>
                  </a:lnTo>
                  <a:lnTo>
                    <a:pt x="794" y="140"/>
                  </a:lnTo>
                  <a:lnTo>
                    <a:pt x="800" y="140"/>
                  </a:lnTo>
                  <a:lnTo>
                    <a:pt x="801" y="139"/>
                  </a:lnTo>
                  <a:lnTo>
                    <a:pt x="803" y="139"/>
                  </a:lnTo>
                  <a:lnTo>
                    <a:pt x="806" y="137"/>
                  </a:lnTo>
                  <a:lnTo>
                    <a:pt x="806" y="136"/>
                  </a:lnTo>
                  <a:lnTo>
                    <a:pt x="806" y="133"/>
                  </a:lnTo>
                  <a:lnTo>
                    <a:pt x="806" y="132"/>
                  </a:lnTo>
                  <a:lnTo>
                    <a:pt x="806" y="129"/>
                  </a:lnTo>
                  <a:lnTo>
                    <a:pt x="807" y="128"/>
                  </a:lnTo>
                  <a:lnTo>
                    <a:pt x="807" y="127"/>
                  </a:lnTo>
                  <a:lnTo>
                    <a:pt x="807" y="126"/>
                  </a:lnTo>
                  <a:lnTo>
                    <a:pt x="807" y="123"/>
                  </a:lnTo>
                  <a:lnTo>
                    <a:pt x="807" y="122"/>
                  </a:lnTo>
                  <a:lnTo>
                    <a:pt x="807" y="120"/>
                  </a:lnTo>
                  <a:lnTo>
                    <a:pt x="807" y="118"/>
                  </a:lnTo>
                  <a:lnTo>
                    <a:pt x="808" y="116"/>
                  </a:lnTo>
                  <a:lnTo>
                    <a:pt x="808" y="114"/>
                  </a:lnTo>
                  <a:lnTo>
                    <a:pt x="808" y="112"/>
                  </a:lnTo>
                  <a:lnTo>
                    <a:pt x="810" y="111"/>
                  </a:lnTo>
                  <a:lnTo>
                    <a:pt x="810" y="110"/>
                  </a:lnTo>
                  <a:lnTo>
                    <a:pt x="810" y="107"/>
                  </a:lnTo>
                  <a:lnTo>
                    <a:pt x="811" y="106"/>
                  </a:lnTo>
                  <a:lnTo>
                    <a:pt x="811" y="103"/>
                  </a:lnTo>
                  <a:lnTo>
                    <a:pt x="811" y="102"/>
                  </a:lnTo>
                  <a:lnTo>
                    <a:pt x="811" y="101"/>
                  </a:lnTo>
                  <a:lnTo>
                    <a:pt x="813" y="99"/>
                  </a:lnTo>
                  <a:lnTo>
                    <a:pt x="814" y="97"/>
                  </a:lnTo>
                  <a:lnTo>
                    <a:pt x="813" y="93"/>
                  </a:lnTo>
                  <a:lnTo>
                    <a:pt x="810" y="91"/>
                  </a:lnTo>
                  <a:lnTo>
                    <a:pt x="811" y="88"/>
                  </a:lnTo>
                  <a:lnTo>
                    <a:pt x="811" y="86"/>
                  </a:lnTo>
                  <a:lnTo>
                    <a:pt x="811" y="84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78"/>
                  </a:lnTo>
                  <a:lnTo>
                    <a:pt x="813" y="77"/>
                  </a:lnTo>
                  <a:lnTo>
                    <a:pt x="813" y="76"/>
                  </a:lnTo>
                  <a:lnTo>
                    <a:pt x="813" y="73"/>
                  </a:lnTo>
                  <a:lnTo>
                    <a:pt x="813" y="72"/>
                  </a:lnTo>
                  <a:lnTo>
                    <a:pt x="813" y="69"/>
                  </a:lnTo>
                  <a:lnTo>
                    <a:pt x="814" y="68"/>
                  </a:lnTo>
                  <a:lnTo>
                    <a:pt x="814" y="67"/>
                  </a:lnTo>
                  <a:lnTo>
                    <a:pt x="814" y="64"/>
                  </a:lnTo>
                  <a:lnTo>
                    <a:pt x="814" y="63"/>
                  </a:lnTo>
                  <a:lnTo>
                    <a:pt x="814" y="61"/>
                  </a:lnTo>
                  <a:lnTo>
                    <a:pt x="814" y="59"/>
                  </a:lnTo>
                  <a:lnTo>
                    <a:pt x="814" y="57"/>
                  </a:lnTo>
                  <a:lnTo>
                    <a:pt x="816" y="56"/>
                  </a:lnTo>
                  <a:lnTo>
                    <a:pt x="817" y="55"/>
                  </a:lnTo>
                  <a:lnTo>
                    <a:pt x="818" y="53"/>
                  </a:lnTo>
                  <a:lnTo>
                    <a:pt x="820" y="53"/>
                  </a:lnTo>
                  <a:lnTo>
                    <a:pt x="824" y="51"/>
                  </a:lnTo>
                  <a:lnTo>
                    <a:pt x="825" y="51"/>
                  </a:lnTo>
                  <a:lnTo>
                    <a:pt x="827" y="50"/>
                  </a:lnTo>
                  <a:lnTo>
                    <a:pt x="830" y="50"/>
                  </a:lnTo>
                  <a:lnTo>
                    <a:pt x="831" y="51"/>
                  </a:lnTo>
                  <a:lnTo>
                    <a:pt x="832" y="52"/>
                  </a:lnTo>
                  <a:lnTo>
                    <a:pt x="834" y="53"/>
                  </a:lnTo>
                  <a:lnTo>
                    <a:pt x="835" y="53"/>
                  </a:lnTo>
                  <a:lnTo>
                    <a:pt x="838" y="55"/>
                  </a:lnTo>
                  <a:lnTo>
                    <a:pt x="840" y="56"/>
                  </a:lnTo>
                  <a:lnTo>
                    <a:pt x="841" y="56"/>
                  </a:lnTo>
                  <a:lnTo>
                    <a:pt x="844" y="57"/>
                  </a:lnTo>
                  <a:lnTo>
                    <a:pt x="845" y="57"/>
                  </a:lnTo>
                  <a:lnTo>
                    <a:pt x="847" y="59"/>
                  </a:lnTo>
                  <a:lnTo>
                    <a:pt x="849" y="59"/>
                  </a:lnTo>
                  <a:lnTo>
                    <a:pt x="851" y="59"/>
                  </a:lnTo>
                  <a:lnTo>
                    <a:pt x="852" y="60"/>
                  </a:lnTo>
                  <a:lnTo>
                    <a:pt x="855" y="60"/>
                  </a:lnTo>
                  <a:lnTo>
                    <a:pt x="859" y="61"/>
                  </a:lnTo>
                  <a:lnTo>
                    <a:pt x="859" y="63"/>
                  </a:lnTo>
                  <a:lnTo>
                    <a:pt x="864" y="63"/>
                  </a:lnTo>
                  <a:lnTo>
                    <a:pt x="866" y="64"/>
                  </a:lnTo>
                  <a:lnTo>
                    <a:pt x="868" y="64"/>
                  </a:lnTo>
                  <a:lnTo>
                    <a:pt x="869" y="65"/>
                  </a:lnTo>
                  <a:lnTo>
                    <a:pt x="872" y="65"/>
                  </a:lnTo>
                  <a:lnTo>
                    <a:pt x="873" y="67"/>
                  </a:lnTo>
                  <a:lnTo>
                    <a:pt x="876" y="65"/>
                  </a:lnTo>
                  <a:lnTo>
                    <a:pt x="876" y="64"/>
                  </a:lnTo>
                  <a:lnTo>
                    <a:pt x="878" y="63"/>
                  </a:lnTo>
                  <a:lnTo>
                    <a:pt x="879" y="61"/>
                  </a:lnTo>
                  <a:lnTo>
                    <a:pt x="881" y="59"/>
                  </a:lnTo>
                  <a:lnTo>
                    <a:pt x="881" y="57"/>
                  </a:lnTo>
                  <a:lnTo>
                    <a:pt x="882" y="56"/>
                  </a:lnTo>
                  <a:lnTo>
                    <a:pt x="883" y="55"/>
                  </a:lnTo>
                  <a:lnTo>
                    <a:pt x="885" y="52"/>
                  </a:lnTo>
                  <a:lnTo>
                    <a:pt x="885" y="51"/>
                  </a:lnTo>
                  <a:lnTo>
                    <a:pt x="886" y="50"/>
                  </a:lnTo>
                  <a:lnTo>
                    <a:pt x="888" y="48"/>
                  </a:lnTo>
                  <a:lnTo>
                    <a:pt x="888" y="47"/>
                  </a:lnTo>
                  <a:lnTo>
                    <a:pt x="889" y="46"/>
                  </a:lnTo>
                  <a:lnTo>
                    <a:pt x="890" y="44"/>
                  </a:lnTo>
                  <a:lnTo>
                    <a:pt x="892" y="42"/>
                  </a:lnTo>
                  <a:lnTo>
                    <a:pt x="892" y="40"/>
                  </a:lnTo>
                  <a:lnTo>
                    <a:pt x="893" y="39"/>
                  </a:lnTo>
                  <a:lnTo>
                    <a:pt x="895" y="38"/>
                  </a:lnTo>
                  <a:lnTo>
                    <a:pt x="896" y="36"/>
                  </a:lnTo>
                  <a:lnTo>
                    <a:pt x="896" y="34"/>
                  </a:lnTo>
                  <a:lnTo>
                    <a:pt x="898" y="32"/>
                  </a:lnTo>
                  <a:lnTo>
                    <a:pt x="899" y="31"/>
                  </a:lnTo>
                  <a:lnTo>
                    <a:pt x="900" y="30"/>
                  </a:lnTo>
                  <a:lnTo>
                    <a:pt x="902" y="29"/>
                  </a:lnTo>
                  <a:lnTo>
                    <a:pt x="902" y="27"/>
                  </a:lnTo>
                  <a:lnTo>
                    <a:pt x="903" y="25"/>
                  </a:lnTo>
                  <a:lnTo>
                    <a:pt x="906" y="22"/>
                  </a:lnTo>
                  <a:lnTo>
                    <a:pt x="907" y="21"/>
                  </a:lnTo>
                  <a:lnTo>
                    <a:pt x="909" y="19"/>
                  </a:lnTo>
                  <a:lnTo>
                    <a:pt x="907" y="18"/>
                  </a:lnTo>
                  <a:lnTo>
                    <a:pt x="907" y="17"/>
                  </a:lnTo>
                  <a:lnTo>
                    <a:pt x="907" y="14"/>
                  </a:lnTo>
                  <a:lnTo>
                    <a:pt x="909" y="13"/>
                  </a:lnTo>
                  <a:lnTo>
                    <a:pt x="909" y="12"/>
                  </a:lnTo>
                  <a:lnTo>
                    <a:pt x="910" y="9"/>
                  </a:lnTo>
                  <a:lnTo>
                    <a:pt x="910" y="8"/>
                  </a:lnTo>
                  <a:lnTo>
                    <a:pt x="912" y="6"/>
                  </a:lnTo>
                  <a:lnTo>
                    <a:pt x="912" y="4"/>
                  </a:lnTo>
                  <a:lnTo>
                    <a:pt x="913" y="2"/>
                  </a:lnTo>
                  <a:lnTo>
                    <a:pt x="914" y="2"/>
                  </a:lnTo>
                  <a:lnTo>
                    <a:pt x="920" y="2"/>
                  </a:lnTo>
                  <a:lnTo>
                    <a:pt x="922" y="0"/>
                  </a:lnTo>
                  <a:lnTo>
                    <a:pt x="924" y="2"/>
                  </a:lnTo>
                  <a:lnTo>
                    <a:pt x="927" y="2"/>
                  </a:lnTo>
                  <a:lnTo>
                    <a:pt x="929" y="2"/>
                  </a:lnTo>
                  <a:lnTo>
                    <a:pt x="930" y="4"/>
                  </a:lnTo>
                  <a:lnTo>
                    <a:pt x="933" y="5"/>
                  </a:lnTo>
                  <a:lnTo>
                    <a:pt x="934" y="6"/>
                  </a:lnTo>
                  <a:lnTo>
                    <a:pt x="936" y="8"/>
                  </a:lnTo>
                  <a:lnTo>
                    <a:pt x="936" y="9"/>
                  </a:lnTo>
                  <a:lnTo>
                    <a:pt x="936" y="10"/>
                  </a:lnTo>
                  <a:lnTo>
                    <a:pt x="936" y="12"/>
                  </a:lnTo>
                  <a:lnTo>
                    <a:pt x="936" y="14"/>
                  </a:lnTo>
                  <a:lnTo>
                    <a:pt x="936" y="15"/>
                  </a:lnTo>
                  <a:lnTo>
                    <a:pt x="936" y="18"/>
                  </a:lnTo>
                  <a:lnTo>
                    <a:pt x="936" y="19"/>
                  </a:lnTo>
                  <a:lnTo>
                    <a:pt x="937" y="22"/>
                  </a:lnTo>
                  <a:lnTo>
                    <a:pt x="937" y="23"/>
                  </a:lnTo>
                  <a:lnTo>
                    <a:pt x="939" y="23"/>
                  </a:lnTo>
                  <a:lnTo>
                    <a:pt x="941" y="23"/>
                  </a:lnTo>
                  <a:lnTo>
                    <a:pt x="943" y="23"/>
                  </a:lnTo>
                  <a:lnTo>
                    <a:pt x="946" y="25"/>
                  </a:lnTo>
                  <a:lnTo>
                    <a:pt x="947" y="25"/>
                  </a:lnTo>
                  <a:lnTo>
                    <a:pt x="948" y="26"/>
                  </a:lnTo>
                  <a:lnTo>
                    <a:pt x="951" y="26"/>
                  </a:lnTo>
                  <a:lnTo>
                    <a:pt x="953" y="27"/>
                  </a:lnTo>
                  <a:lnTo>
                    <a:pt x="954" y="29"/>
                  </a:lnTo>
                  <a:lnTo>
                    <a:pt x="955" y="29"/>
                  </a:lnTo>
                  <a:lnTo>
                    <a:pt x="958" y="30"/>
                  </a:lnTo>
                  <a:lnTo>
                    <a:pt x="960" y="31"/>
                  </a:lnTo>
                  <a:lnTo>
                    <a:pt x="961" y="32"/>
                  </a:lnTo>
                  <a:lnTo>
                    <a:pt x="964" y="32"/>
                  </a:lnTo>
                  <a:lnTo>
                    <a:pt x="965" y="34"/>
                  </a:lnTo>
                  <a:lnTo>
                    <a:pt x="967" y="35"/>
                  </a:lnTo>
                  <a:lnTo>
                    <a:pt x="970" y="36"/>
                  </a:lnTo>
                  <a:lnTo>
                    <a:pt x="971" y="36"/>
                  </a:lnTo>
                  <a:lnTo>
                    <a:pt x="972" y="38"/>
                  </a:lnTo>
                  <a:lnTo>
                    <a:pt x="975" y="39"/>
                  </a:lnTo>
                  <a:lnTo>
                    <a:pt x="977" y="40"/>
                  </a:lnTo>
                  <a:lnTo>
                    <a:pt x="981" y="42"/>
                  </a:lnTo>
                  <a:lnTo>
                    <a:pt x="984" y="44"/>
                  </a:lnTo>
                  <a:lnTo>
                    <a:pt x="987" y="46"/>
                  </a:lnTo>
                  <a:lnTo>
                    <a:pt x="988" y="46"/>
                  </a:lnTo>
                  <a:lnTo>
                    <a:pt x="989" y="47"/>
                  </a:lnTo>
                  <a:lnTo>
                    <a:pt x="992" y="48"/>
                  </a:lnTo>
                  <a:lnTo>
                    <a:pt x="994" y="48"/>
                  </a:lnTo>
                  <a:lnTo>
                    <a:pt x="996" y="51"/>
                  </a:lnTo>
                  <a:lnTo>
                    <a:pt x="1005" y="52"/>
                  </a:lnTo>
                  <a:lnTo>
                    <a:pt x="1004" y="56"/>
                  </a:lnTo>
                  <a:lnTo>
                    <a:pt x="1002" y="57"/>
                  </a:lnTo>
                  <a:lnTo>
                    <a:pt x="999" y="60"/>
                  </a:lnTo>
                  <a:lnTo>
                    <a:pt x="996" y="63"/>
                  </a:lnTo>
                  <a:lnTo>
                    <a:pt x="995" y="65"/>
                  </a:lnTo>
                  <a:lnTo>
                    <a:pt x="994" y="67"/>
                  </a:lnTo>
                  <a:lnTo>
                    <a:pt x="992" y="69"/>
                  </a:lnTo>
                  <a:lnTo>
                    <a:pt x="991" y="70"/>
                  </a:lnTo>
                  <a:lnTo>
                    <a:pt x="991" y="72"/>
                  </a:lnTo>
                  <a:lnTo>
                    <a:pt x="989" y="73"/>
                  </a:lnTo>
                  <a:lnTo>
                    <a:pt x="987" y="76"/>
                  </a:lnTo>
                  <a:lnTo>
                    <a:pt x="984" y="78"/>
                  </a:lnTo>
                  <a:lnTo>
                    <a:pt x="981" y="82"/>
                  </a:lnTo>
                  <a:lnTo>
                    <a:pt x="984" y="84"/>
                  </a:lnTo>
                  <a:lnTo>
                    <a:pt x="987" y="85"/>
                  </a:lnTo>
                  <a:lnTo>
                    <a:pt x="991" y="88"/>
                  </a:lnTo>
                  <a:lnTo>
                    <a:pt x="995" y="89"/>
                  </a:lnTo>
                  <a:lnTo>
                    <a:pt x="999" y="91"/>
                  </a:lnTo>
                  <a:lnTo>
                    <a:pt x="1004" y="90"/>
                  </a:lnTo>
                  <a:lnTo>
                    <a:pt x="1006" y="91"/>
                  </a:lnTo>
                  <a:lnTo>
                    <a:pt x="1008" y="94"/>
                  </a:lnTo>
                  <a:lnTo>
                    <a:pt x="1008" y="95"/>
                  </a:lnTo>
                  <a:lnTo>
                    <a:pt x="1013" y="98"/>
                  </a:lnTo>
                  <a:lnTo>
                    <a:pt x="1013" y="94"/>
                  </a:lnTo>
                  <a:lnTo>
                    <a:pt x="1013" y="93"/>
                  </a:lnTo>
                  <a:lnTo>
                    <a:pt x="1015" y="91"/>
                  </a:lnTo>
                  <a:lnTo>
                    <a:pt x="1016" y="89"/>
                  </a:lnTo>
                  <a:lnTo>
                    <a:pt x="1016" y="88"/>
                  </a:lnTo>
                  <a:lnTo>
                    <a:pt x="1018" y="86"/>
                  </a:lnTo>
                  <a:lnTo>
                    <a:pt x="1019" y="85"/>
                  </a:lnTo>
                  <a:lnTo>
                    <a:pt x="1019" y="82"/>
                  </a:lnTo>
                  <a:lnTo>
                    <a:pt x="1021" y="81"/>
                  </a:lnTo>
                  <a:lnTo>
                    <a:pt x="1022" y="80"/>
                  </a:lnTo>
                  <a:lnTo>
                    <a:pt x="1022" y="78"/>
                  </a:lnTo>
                  <a:lnTo>
                    <a:pt x="1023" y="77"/>
                  </a:lnTo>
                  <a:lnTo>
                    <a:pt x="1025" y="74"/>
                  </a:lnTo>
                  <a:lnTo>
                    <a:pt x="1025" y="70"/>
                  </a:lnTo>
                  <a:lnTo>
                    <a:pt x="1026" y="69"/>
                  </a:lnTo>
                  <a:lnTo>
                    <a:pt x="1030" y="64"/>
                  </a:lnTo>
                  <a:lnTo>
                    <a:pt x="1026" y="63"/>
                  </a:lnTo>
                  <a:lnTo>
                    <a:pt x="1025" y="61"/>
                  </a:lnTo>
                  <a:lnTo>
                    <a:pt x="1022" y="60"/>
                  </a:lnTo>
                  <a:lnTo>
                    <a:pt x="1023" y="57"/>
                  </a:lnTo>
                  <a:lnTo>
                    <a:pt x="1023" y="55"/>
                  </a:lnTo>
                  <a:lnTo>
                    <a:pt x="1025" y="53"/>
                  </a:lnTo>
                  <a:lnTo>
                    <a:pt x="1025" y="52"/>
                  </a:lnTo>
                  <a:lnTo>
                    <a:pt x="1026" y="50"/>
                  </a:lnTo>
                  <a:lnTo>
                    <a:pt x="1026" y="48"/>
                  </a:lnTo>
                  <a:lnTo>
                    <a:pt x="1029" y="44"/>
                  </a:lnTo>
                  <a:lnTo>
                    <a:pt x="1033" y="47"/>
                  </a:lnTo>
                  <a:lnTo>
                    <a:pt x="1036" y="50"/>
                  </a:lnTo>
                  <a:lnTo>
                    <a:pt x="1037" y="50"/>
                  </a:lnTo>
                  <a:lnTo>
                    <a:pt x="1039" y="51"/>
                  </a:lnTo>
                  <a:lnTo>
                    <a:pt x="1042" y="53"/>
                  </a:lnTo>
                  <a:lnTo>
                    <a:pt x="1045" y="55"/>
                  </a:lnTo>
                  <a:lnTo>
                    <a:pt x="1046" y="59"/>
                  </a:lnTo>
                  <a:lnTo>
                    <a:pt x="1047" y="60"/>
                  </a:lnTo>
                  <a:lnTo>
                    <a:pt x="1049" y="61"/>
                  </a:lnTo>
                  <a:lnTo>
                    <a:pt x="1050" y="63"/>
                  </a:lnTo>
                  <a:lnTo>
                    <a:pt x="1052" y="64"/>
                  </a:lnTo>
                  <a:lnTo>
                    <a:pt x="1053" y="65"/>
                  </a:lnTo>
                  <a:lnTo>
                    <a:pt x="1054" y="67"/>
                  </a:lnTo>
                  <a:lnTo>
                    <a:pt x="1056" y="68"/>
                  </a:lnTo>
                  <a:lnTo>
                    <a:pt x="1056" y="70"/>
                  </a:lnTo>
                  <a:lnTo>
                    <a:pt x="1057" y="72"/>
                  </a:lnTo>
                  <a:lnTo>
                    <a:pt x="1057" y="73"/>
                  </a:lnTo>
                  <a:lnTo>
                    <a:pt x="1056" y="76"/>
                  </a:lnTo>
                  <a:lnTo>
                    <a:pt x="1054" y="77"/>
                  </a:lnTo>
                  <a:lnTo>
                    <a:pt x="1054" y="78"/>
                  </a:lnTo>
                  <a:lnTo>
                    <a:pt x="1053" y="80"/>
                  </a:lnTo>
                  <a:lnTo>
                    <a:pt x="1053" y="81"/>
                  </a:lnTo>
                  <a:lnTo>
                    <a:pt x="1052" y="82"/>
                  </a:lnTo>
                  <a:lnTo>
                    <a:pt x="1052" y="85"/>
                  </a:lnTo>
                  <a:lnTo>
                    <a:pt x="1050" y="86"/>
                  </a:lnTo>
                  <a:lnTo>
                    <a:pt x="1049" y="88"/>
                  </a:lnTo>
                  <a:lnTo>
                    <a:pt x="1049" y="89"/>
                  </a:lnTo>
                  <a:lnTo>
                    <a:pt x="1047" y="90"/>
                  </a:lnTo>
                  <a:lnTo>
                    <a:pt x="1046" y="91"/>
                  </a:lnTo>
                  <a:lnTo>
                    <a:pt x="1045" y="93"/>
                  </a:lnTo>
                  <a:lnTo>
                    <a:pt x="1045" y="95"/>
                  </a:lnTo>
                  <a:lnTo>
                    <a:pt x="1043" y="97"/>
                  </a:lnTo>
                  <a:lnTo>
                    <a:pt x="1042" y="98"/>
                  </a:lnTo>
                  <a:lnTo>
                    <a:pt x="1040" y="99"/>
                  </a:lnTo>
                  <a:lnTo>
                    <a:pt x="1039" y="101"/>
                  </a:lnTo>
                  <a:lnTo>
                    <a:pt x="1037" y="102"/>
                  </a:lnTo>
                  <a:lnTo>
                    <a:pt x="1037" y="103"/>
                  </a:lnTo>
                  <a:lnTo>
                    <a:pt x="1036" y="106"/>
                  </a:lnTo>
                  <a:lnTo>
                    <a:pt x="1035" y="107"/>
                  </a:lnTo>
                  <a:lnTo>
                    <a:pt x="1030" y="107"/>
                  </a:lnTo>
                  <a:lnTo>
                    <a:pt x="1029" y="108"/>
                  </a:lnTo>
                  <a:lnTo>
                    <a:pt x="1026" y="112"/>
                  </a:lnTo>
                  <a:lnTo>
                    <a:pt x="1025" y="116"/>
                  </a:lnTo>
                  <a:lnTo>
                    <a:pt x="1022" y="119"/>
                  </a:lnTo>
                  <a:lnTo>
                    <a:pt x="1019" y="122"/>
                  </a:lnTo>
                  <a:lnTo>
                    <a:pt x="1018" y="123"/>
                  </a:lnTo>
                  <a:lnTo>
                    <a:pt x="1015" y="126"/>
                  </a:lnTo>
                  <a:lnTo>
                    <a:pt x="1019" y="128"/>
                  </a:lnTo>
                  <a:lnTo>
                    <a:pt x="1022" y="131"/>
                  </a:lnTo>
                  <a:lnTo>
                    <a:pt x="1025" y="131"/>
                  </a:lnTo>
                  <a:lnTo>
                    <a:pt x="1030" y="131"/>
                  </a:lnTo>
                  <a:lnTo>
                    <a:pt x="1035" y="131"/>
                  </a:lnTo>
                  <a:lnTo>
                    <a:pt x="1040" y="131"/>
                  </a:lnTo>
                  <a:lnTo>
                    <a:pt x="1046" y="131"/>
                  </a:lnTo>
                  <a:lnTo>
                    <a:pt x="1050" y="131"/>
                  </a:lnTo>
                  <a:lnTo>
                    <a:pt x="1052" y="129"/>
                  </a:lnTo>
                  <a:lnTo>
                    <a:pt x="1054" y="129"/>
                  </a:lnTo>
                  <a:lnTo>
                    <a:pt x="1059" y="129"/>
                  </a:lnTo>
                  <a:lnTo>
                    <a:pt x="1060" y="132"/>
                  </a:lnTo>
                  <a:lnTo>
                    <a:pt x="1062" y="133"/>
                  </a:lnTo>
                  <a:lnTo>
                    <a:pt x="1064" y="133"/>
                  </a:lnTo>
                  <a:lnTo>
                    <a:pt x="1066" y="133"/>
                  </a:lnTo>
                  <a:lnTo>
                    <a:pt x="1069" y="133"/>
                  </a:lnTo>
                  <a:lnTo>
                    <a:pt x="1070" y="133"/>
                  </a:lnTo>
                  <a:lnTo>
                    <a:pt x="1073" y="133"/>
                  </a:lnTo>
                  <a:lnTo>
                    <a:pt x="1074" y="135"/>
                  </a:lnTo>
                  <a:lnTo>
                    <a:pt x="1077" y="135"/>
                  </a:lnTo>
                  <a:lnTo>
                    <a:pt x="1078" y="136"/>
                  </a:lnTo>
                  <a:lnTo>
                    <a:pt x="1080" y="136"/>
                  </a:lnTo>
                  <a:lnTo>
                    <a:pt x="1081" y="137"/>
                  </a:lnTo>
                  <a:lnTo>
                    <a:pt x="1083" y="139"/>
                  </a:lnTo>
                  <a:lnTo>
                    <a:pt x="1084" y="140"/>
                  </a:lnTo>
                  <a:lnTo>
                    <a:pt x="1086" y="141"/>
                  </a:lnTo>
                  <a:lnTo>
                    <a:pt x="1087" y="143"/>
                  </a:lnTo>
                  <a:lnTo>
                    <a:pt x="1088" y="144"/>
                  </a:lnTo>
                  <a:lnTo>
                    <a:pt x="1090" y="145"/>
                  </a:lnTo>
                  <a:lnTo>
                    <a:pt x="1091" y="146"/>
                  </a:lnTo>
                  <a:lnTo>
                    <a:pt x="1093" y="149"/>
                  </a:lnTo>
                  <a:lnTo>
                    <a:pt x="1094" y="150"/>
                  </a:lnTo>
                  <a:lnTo>
                    <a:pt x="1095" y="152"/>
                  </a:lnTo>
                  <a:lnTo>
                    <a:pt x="1095" y="153"/>
                  </a:lnTo>
                  <a:lnTo>
                    <a:pt x="1097" y="157"/>
                  </a:lnTo>
                  <a:lnTo>
                    <a:pt x="1098" y="161"/>
                  </a:lnTo>
                  <a:lnTo>
                    <a:pt x="1098" y="162"/>
                  </a:lnTo>
                  <a:lnTo>
                    <a:pt x="1100" y="164"/>
                  </a:lnTo>
                  <a:lnTo>
                    <a:pt x="1100" y="166"/>
                  </a:lnTo>
                  <a:lnTo>
                    <a:pt x="1100" y="167"/>
                  </a:lnTo>
                  <a:lnTo>
                    <a:pt x="1101" y="169"/>
                  </a:lnTo>
                  <a:lnTo>
                    <a:pt x="1101" y="170"/>
                  </a:lnTo>
                  <a:lnTo>
                    <a:pt x="1101" y="173"/>
                  </a:lnTo>
                  <a:lnTo>
                    <a:pt x="1101" y="174"/>
                  </a:lnTo>
                  <a:lnTo>
                    <a:pt x="1100" y="175"/>
                  </a:lnTo>
                  <a:lnTo>
                    <a:pt x="1098" y="177"/>
                  </a:lnTo>
                  <a:lnTo>
                    <a:pt x="1097" y="178"/>
                  </a:lnTo>
                  <a:lnTo>
                    <a:pt x="1095" y="179"/>
                  </a:lnTo>
                  <a:lnTo>
                    <a:pt x="1094" y="181"/>
                  </a:lnTo>
                  <a:lnTo>
                    <a:pt x="1093" y="182"/>
                  </a:lnTo>
                  <a:lnTo>
                    <a:pt x="1094" y="182"/>
                  </a:lnTo>
                  <a:lnTo>
                    <a:pt x="1095" y="183"/>
                  </a:lnTo>
                  <a:lnTo>
                    <a:pt x="1098" y="184"/>
                  </a:lnTo>
                  <a:lnTo>
                    <a:pt x="1100" y="184"/>
                  </a:lnTo>
                  <a:lnTo>
                    <a:pt x="1101" y="186"/>
                  </a:lnTo>
                  <a:lnTo>
                    <a:pt x="1104" y="187"/>
                  </a:lnTo>
                  <a:lnTo>
                    <a:pt x="1105" y="187"/>
                  </a:lnTo>
                  <a:lnTo>
                    <a:pt x="1107" y="188"/>
                  </a:lnTo>
                  <a:lnTo>
                    <a:pt x="1108" y="190"/>
                  </a:lnTo>
                  <a:lnTo>
                    <a:pt x="1111" y="190"/>
                  </a:lnTo>
                  <a:lnTo>
                    <a:pt x="1112" y="191"/>
                  </a:lnTo>
                  <a:lnTo>
                    <a:pt x="1114" y="192"/>
                  </a:lnTo>
                  <a:lnTo>
                    <a:pt x="1115" y="192"/>
                  </a:lnTo>
                  <a:lnTo>
                    <a:pt x="1117" y="194"/>
                  </a:lnTo>
                  <a:lnTo>
                    <a:pt x="1118" y="195"/>
                  </a:lnTo>
                  <a:lnTo>
                    <a:pt x="1119" y="196"/>
                  </a:lnTo>
                  <a:lnTo>
                    <a:pt x="1121" y="199"/>
                  </a:lnTo>
                  <a:lnTo>
                    <a:pt x="1121" y="200"/>
                  </a:lnTo>
                  <a:lnTo>
                    <a:pt x="1122" y="202"/>
                  </a:lnTo>
                  <a:lnTo>
                    <a:pt x="1122" y="204"/>
                  </a:lnTo>
                  <a:lnTo>
                    <a:pt x="1121" y="205"/>
                  </a:lnTo>
                  <a:lnTo>
                    <a:pt x="1121" y="207"/>
                  </a:lnTo>
                  <a:lnTo>
                    <a:pt x="1121" y="209"/>
                  </a:lnTo>
                  <a:lnTo>
                    <a:pt x="1119" y="211"/>
                  </a:lnTo>
                  <a:lnTo>
                    <a:pt x="1119" y="212"/>
                  </a:lnTo>
                  <a:lnTo>
                    <a:pt x="1119" y="215"/>
                  </a:lnTo>
                  <a:lnTo>
                    <a:pt x="1118" y="216"/>
                  </a:lnTo>
                  <a:lnTo>
                    <a:pt x="1118" y="217"/>
                  </a:lnTo>
                  <a:lnTo>
                    <a:pt x="1117" y="219"/>
                  </a:lnTo>
                  <a:lnTo>
                    <a:pt x="1115" y="220"/>
                  </a:lnTo>
                  <a:lnTo>
                    <a:pt x="1114" y="221"/>
                  </a:lnTo>
                  <a:lnTo>
                    <a:pt x="1112" y="222"/>
                  </a:lnTo>
                  <a:lnTo>
                    <a:pt x="1112" y="224"/>
                  </a:lnTo>
                  <a:lnTo>
                    <a:pt x="1114" y="229"/>
                  </a:lnTo>
                  <a:lnTo>
                    <a:pt x="1115" y="233"/>
                  </a:lnTo>
                  <a:lnTo>
                    <a:pt x="1119" y="234"/>
                  </a:lnTo>
                  <a:lnTo>
                    <a:pt x="1121" y="233"/>
                  </a:lnTo>
                  <a:lnTo>
                    <a:pt x="1122" y="233"/>
                  </a:lnTo>
                  <a:lnTo>
                    <a:pt x="1125" y="233"/>
                  </a:lnTo>
                  <a:lnTo>
                    <a:pt x="1127" y="233"/>
                  </a:lnTo>
                  <a:lnTo>
                    <a:pt x="1128" y="232"/>
                  </a:lnTo>
                  <a:lnTo>
                    <a:pt x="1131" y="232"/>
                  </a:lnTo>
                  <a:lnTo>
                    <a:pt x="1132" y="232"/>
                  </a:lnTo>
                  <a:lnTo>
                    <a:pt x="1136" y="229"/>
                  </a:lnTo>
                  <a:lnTo>
                    <a:pt x="1141" y="233"/>
                  </a:lnTo>
                  <a:lnTo>
                    <a:pt x="1136" y="236"/>
                  </a:lnTo>
                  <a:lnTo>
                    <a:pt x="1136" y="237"/>
                  </a:lnTo>
                  <a:lnTo>
                    <a:pt x="1136" y="240"/>
                  </a:lnTo>
                  <a:lnTo>
                    <a:pt x="1138" y="241"/>
                  </a:lnTo>
                  <a:lnTo>
                    <a:pt x="1138" y="243"/>
                  </a:lnTo>
                  <a:lnTo>
                    <a:pt x="1138" y="245"/>
                  </a:lnTo>
                  <a:lnTo>
                    <a:pt x="1138" y="246"/>
                  </a:lnTo>
                  <a:lnTo>
                    <a:pt x="1138" y="250"/>
                  </a:lnTo>
                  <a:lnTo>
                    <a:pt x="1138" y="253"/>
                  </a:lnTo>
                  <a:lnTo>
                    <a:pt x="1139" y="254"/>
                  </a:lnTo>
                  <a:lnTo>
                    <a:pt x="1141" y="253"/>
                  </a:lnTo>
                  <a:lnTo>
                    <a:pt x="1144" y="253"/>
                  </a:lnTo>
                  <a:lnTo>
                    <a:pt x="1145" y="253"/>
                  </a:lnTo>
                  <a:lnTo>
                    <a:pt x="1146" y="251"/>
                  </a:lnTo>
                  <a:lnTo>
                    <a:pt x="1149" y="251"/>
                  </a:lnTo>
                  <a:lnTo>
                    <a:pt x="1152" y="251"/>
                  </a:lnTo>
                  <a:lnTo>
                    <a:pt x="1153" y="251"/>
                  </a:lnTo>
                  <a:lnTo>
                    <a:pt x="1158" y="251"/>
                  </a:lnTo>
                  <a:lnTo>
                    <a:pt x="1158" y="247"/>
                  </a:lnTo>
                  <a:lnTo>
                    <a:pt x="1158" y="245"/>
                  </a:lnTo>
                  <a:lnTo>
                    <a:pt x="1158" y="242"/>
                  </a:lnTo>
                  <a:lnTo>
                    <a:pt x="1158" y="241"/>
                  </a:lnTo>
                  <a:lnTo>
                    <a:pt x="1158" y="238"/>
                  </a:lnTo>
                  <a:lnTo>
                    <a:pt x="1156" y="234"/>
                  </a:lnTo>
                  <a:lnTo>
                    <a:pt x="1158" y="229"/>
                  </a:lnTo>
                  <a:lnTo>
                    <a:pt x="1159" y="228"/>
                  </a:lnTo>
                  <a:lnTo>
                    <a:pt x="1162" y="225"/>
                  </a:lnTo>
                  <a:lnTo>
                    <a:pt x="1162" y="224"/>
                  </a:lnTo>
                  <a:lnTo>
                    <a:pt x="1163" y="222"/>
                  </a:lnTo>
                  <a:lnTo>
                    <a:pt x="1168" y="222"/>
                  </a:lnTo>
                  <a:lnTo>
                    <a:pt x="1169" y="221"/>
                  </a:lnTo>
                  <a:lnTo>
                    <a:pt x="1170" y="220"/>
                  </a:lnTo>
                  <a:lnTo>
                    <a:pt x="1172" y="219"/>
                  </a:lnTo>
                  <a:lnTo>
                    <a:pt x="1173" y="217"/>
                  </a:lnTo>
                  <a:lnTo>
                    <a:pt x="1175" y="216"/>
                  </a:lnTo>
                  <a:lnTo>
                    <a:pt x="1176" y="215"/>
                  </a:lnTo>
                  <a:lnTo>
                    <a:pt x="1177" y="213"/>
                  </a:lnTo>
                  <a:lnTo>
                    <a:pt x="1179" y="212"/>
                  </a:lnTo>
                  <a:lnTo>
                    <a:pt x="1180" y="211"/>
                  </a:lnTo>
                  <a:lnTo>
                    <a:pt x="1183" y="211"/>
                  </a:lnTo>
                  <a:lnTo>
                    <a:pt x="1185" y="211"/>
                  </a:lnTo>
                  <a:lnTo>
                    <a:pt x="1187" y="213"/>
                  </a:lnTo>
                  <a:lnTo>
                    <a:pt x="1186" y="215"/>
                  </a:lnTo>
                  <a:lnTo>
                    <a:pt x="1185" y="216"/>
                  </a:lnTo>
                  <a:lnTo>
                    <a:pt x="1183" y="216"/>
                  </a:lnTo>
                  <a:lnTo>
                    <a:pt x="1185" y="220"/>
                  </a:lnTo>
                  <a:lnTo>
                    <a:pt x="1185" y="221"/>
                  </a:lnTo>
                  <a:lnTo>
                    <a:pt x="1185" y="222"/>
                  </a:lnTo>
                  <a:lnTo>
                    <a:pt x="1185" y="224"/>
                  </a:lnTo>
                  <a:lnTo>
                    <a:pt x="1185" y="226"/>
                  </a:lnTo>
                  <a:lnTo>
                    <a:pt x="1185" y="228"/>
                  </a:lnTo>
                  <a:lnTo>
                    <a:pt x="1185" y="229"/>
                  </a:lnTo>
                  <a:lnTo>
                    <a:pt x="1185" y="230"/>
                  </a:lnTo>
                  <a:lnTo>
                    <a:pt x="1185" y="233"/>
                  </a:lnTo>
                  <a:lnTo>
                    <a:pt x="1186" y="234"/>
                  </a:lnTo>
                  <a:lnTo>
                    <a:pt x="1186" y="236"/>
                  </a:lnTo>
                  <a:lnTo>
                    <a:pt x="1186" y="237"/>
                  </a:lnTo>
                  <a:lnTo>
                    <a:pt x="1186" y="238"/>
                  </a:lnTo>
                  <a:lnTo>
                    <a:pt x="1186" y="241"/>
                  </a:lnTo>
                  <a:lnTo>
                    <a:pt x="1187" y="241"/>
                  </a:lnTo>
                  <a:lnTo>
                    <a:pt x="1189" y="241"/>
                  </a:lnTo>
                  <a:lnTo>
                    <a:pt x="1192" y="241"/>
                  </a:lnTo>
                  <a:lnTo>
                    <a:pt x="1193" y="240"/>
                  </a:lnTo>
                  <a:lnTo>
                    <a:pt x="1196" y="240"/>
                  </a:lnTo>
                  <a:lnTo>
                    <a:pt x="1197" y="238"/>
                  </a:lnTo>
                  <a:lnTo>
                    <a:pt x="1200" y="238"/>
                  </a:lnTo>
                  <a:lnTo>
                    <a:pt x="1201" y="237"/>
                  </a:lnTo>
                  <a:lnTo>
                    <a:pt x="1204" y="237"/>
                  </a:lnTo>
                  <a:lnTo>
                    <a:pt x="1206" y="236"/>
                  </a:lnTo>
                  <a:lnTo>
                    <a:pt x="1206" y="234"/>
                  </a:lnTo>
                  <a:lnTo>
                    <a:pt x="1209" y="234"/>
                  </a:lnTo>
                  <a:lnTo>
                    <a:pt x="1210" y="234"/>
                  </a:lnTo>
                  <a:lnTo>
                    <a:pt x="1211" y="236"/>
                  </a:lnTo>
                  <a:lnTo>
                    <a:pt x="1211" y="237"/>
                  </a:lnTo>
                  <a:lnTo>
                    <a:pt x="1211" y="238"/>
                  </a:lnTo>
                  <a:lnTo>
                    <a:pt x="1211" y="240"/>
                  </a:lnTo>
                  <a:lnTo>
                    <a:pt x="1211" y="242"/>
                  </a:lnTo>
                  <a:lnTo>
                    <a:pt x="1211" y="243"/>
                  </a:lnTo>
                  <a:lnTo>
                    <a:pt x="1211" y="245"/>
                  </a:lnTo>
                  <a:lnTo>
                    <a:pt x="1210" y="246"/>
                  </a:lnTo>
                  <a:lnTo>
                    <a:pt x="1209" y="247"/>
                  </a:lnTo>
                  <a:lnTo>
                    <a:pt x="1209" y="250"/>
                  </a:lnTo>
                  <a:lnTo>
                    <a:pt x="1209" y="251"/>
                  </a:lnTo>
                  <a:lnTo>
                    <a:pt x="1209" y="253"/>
                  </a:lnTo>
                  <a:lnTo>
                    <a:pt x="1210" y="257"/>
                  </a:lnTo>
                  <a:lnTo>
                    <a:pt x="1213" y="255"/>
                  </a:lnTo>
                  <a:lnTo>
                    <a:pt x="1216" y="253"/>
                  </a:lnTo>
                  <a:lnTo>
                    <a:pt x="1218" y="250"/>
                  </a:lnTo>
                  <a:lnTo>
                    <a:pt x="1221" y="249"/>
                  </a:lnTo>
                  <a:lnTo>
                    <a:pt x="1223" y="247"/>
                  </a:lnTo>
                  <a:lnTo>
                    <a:pt x="1224" y="246"/>
                  </a:lnTo>
                  <a:lnTo>
                    <a:pt x="1226" y="245"/>
                  </a:lnTo>
                  <a:lnTo>
                    <a:pt x="1227" y="243"/>
                  </a:lnTo>
                  <a:lnTo>
                    <a:pt x="1228" y="242"/>
                  </a:lnTo>
                  <a:lnTo>
                    <a:pt x="1231" y="241"/>
                  </a:lnTo>
                  <a:lnTo>
                    <a:pt x="1234" y="238"/>
                  </a:lnTo>
                  <a:lnTo>
                    <a:pt x="1238" y="236"/>
                  </a:lnTo>
                  <a:lnTo>
                    <a:pt x="1240" y="234"/>
                  </a:lnTo>
                  <a:lnTo>
                    <a:pt x="1241" y="234"/>
                  </a:lnTo>
                  <a:lnTo>
                    <a:pt x="1244" y="236"/>
                  </a:lnTo>
                  <a:lnTo>
                    <a:pt x="1245" y="238"/>
                  </a:lnTo>
                  <a:lnTo>
                    <a:pt x="1245" y="240"/>
                  </a:lnTo>
                  <a:lnTo>
                    <a:pt x="1247" y="241"/>
                  </a:lnTo>
                  <a:lnTo>
                    <a:pt x="1247" y="242"/>
                  </a:lnTo>
                  <a:lnTo>
                    <a:pt x="1248" y="245"/>
                  </a:lnTo>
                  <a:lnTo>
                    <a:pt x="1248" y="246"/>
                  </a:lnTo>
                  <a:lnTo>
                    <a:pt x="1248" y="249"/>
                  </a:lnTo>
                  <a:lnTo>
                    <a:pt x="1251" y="249"/>
                  </a:lnTo>
                  <a:lnTo>
                    <a:pt x="1252" y="249"/>
                  </a:lnTo>
                  <a:lnTo>
                    <a:pt x="1254" y="249"/>
                  </a:lnTo>
                  <a:lnTo>
                    <a:pt x="1257" y="247"/>
                  </a:lnTo>
                  <a:lnTo>
                    <a:pt x="1258" y="247"/>
                  </a:lnTo>
                  <a:lnTo>
                    <a:pt x="1261" y="246"/>
                  </a:lnTo>
                  <a:lnTo>
                    <a:pt x="1262" y="246"/>
                  </a:lnTo>
                  <a:lnTo>
                    <a:pt x="1265" y="245"/>
                  </a:lnTo>
                  <a:lnTo>
                    <a:pt x="1267" y="245"/>
                  </a:lnTo>
                  <a:lnTo>
                    <a:pt x="1268" y="245"/>
                  </a:lnTo>
                  <a:lnTo>
                    <a:pt x="1269" y="243"/>
                  </a:lnTo>
                  <a:lnTo>
                    <a:pt x="1272" y="243"/>
                  </a:lnTo>
                  <a:lnTo>
                    <a:pt x="1274" y="242"/>
                  </a:lnTo>
                  <a:lnTo>
                    <a:pt x="1275" y="242"/>
                  </a:lnTo>
                  <a:lnTo>
                    <a:pt x="1276" y="241"/>
                  </a:lnTo>
                  <a:lnTo>
                    <a:pt x="1279" y="241"/>
                  </a:lnTo>
                  <a:lnTo>
                    <a:pt x="1282" y="240"/>
                  </a:lnTo>
                  <a:lnTo>
                    <a:pt x="1282" y="238"/>
                  </a:lnTo>
                  <a:lnTo>
                    <a:pt x="1282" y="237"/>
                  </a:lnTo>
                  <a:lnTo>
                    <a:pt x="1282" y="234"/>
                  </a:lnTo>
                  <a:lnTo>
                    <a:pt x="1282" y="233"/>
                  </a:lnTo>
                  <a:lnTo>
                    <a:pt x="1282" y="232"/>
                  </a:lnTo>
                  <a:lnTo>
                    <a:pt x="1282" y="229"/>
                  </a:lnTo>
                  <a:lnTo>
                    <a:pt x="1282" y="228"/>
                  </a:lnTo>
                  <a:lnTo>
                    <a:pt x="1278" y="224"/>
                  </a:lnTo>
                  <a:lnTo>
                    <a:pt x="1281" y="221"/>
                  </a:lnTo>
                  <a:lnTo>
                    <a:pt x="1283" y="219"/>
                  </a:lnTo>
                  <a:lnTo>
                    <a:pt x="1288" y="217"/>
                  </a:lnTo>
                  <a:lnTo>
                    <a:pt x="1292" y="216"/>
                  </a:lnTo>
                  <a:lnTo>
                    <a:pt x="1296" y="213"/>
                  </a:lnTo>
                  <a:lnTo>
                    <a:pt x="1296" y="212"/>
                  </a:lnTo>
                  <a:lnTo>
                    <a:pt x="1298" y="211"/>
                  </a:lnTo>
                  <a:lnTo>
                    <a:pt x="1299" y="209"/>
                  </a:lnTo>
                  <a:lnTo>
                    <a:pt x="1299" y="208"/>
                  </a:lnTo>
                  <a:lnTo>
                    <a:pt x="1300" y="207"/>
                  </a:lnTo>
                  <a:lnTo>
                    <a:pt x="1303" y="205"/>
                  </a:lnTo>
                  <a:lnTo>
                    <a:pt x="1305" y="204"/>
                  </a:lnTo>
                  <a:lnTo>
                    <a:pt x="1306" y="205"/>
                  </a:lnTo>
                  <a:lnTo>
                    <a:pt x="1308" y="207"/>
                  </a:lnTo>
                  <a:lnTo>
                    <a:pt x="1309" y="208"/>
                  </a:lnTo>
                  <a:lnTo>
                    <a:pt x="1310" y="209"/>
                  </a:lnTo>
                  <a:lnTo>
                    <a:pt x="1312" y="211"/>
                  </a:lnTo>
                  <a:lnTo>
                    <a:pt x="1313" y="211"/>
                  </a:lnTo>
                  <a:lnTo>
                    <a:pt x="1315" y="212"/>
                  </a:lnTo>
                  <a:lnTo>
                    <a:pt x="1316" y="215"/>
                  </a:lnTo>
                  <a:lnTo>
                    <a:pt x="1317" y="215"/>
                  </a:lnTo>
                  <a:lnTo>
                    <a:pt x="1319" y="216"/>
                  </a:lnTo>
                  <a:lnTo>
                    <a:pt x="1320" y="217"/>
                  </a:lnTo>
                  <a:lnTo>
                    <a:pt x="1322" y="219"/>
                  </a:lnTo>
                  <a:lnTo>
                    <a:pt x="1323" y="221"/>
                  </a:lnTo>
                  <a:lnTo>
                    <a:pt x="1324" y="222"/>
                  </a:lnTo>
                  <a:lnTo>
                    <a:pt x="1323" y="224"/>
                  </a:lnTo>
                  <a:lnTo>
                    <a:pt x="1322" y="226"/>
                  </a:lnTo>
                  <a:lnTo>
                    <a:pt x="1322" y="228"/>
                  </a:lnTo>
                  <a:lnTo>
                    <a:pt x="1320" y="229"/>
                  </a:lnTo>
                  <a:lnTo>
                    <a:pt x="1319" y="230"/>
                  </a:lnTo>
                  <a:lnTo>
                    <a:pt x="1319" y="232"/>
                  </a:lnTo>
                  <a:lnTo>
                    <a:pt x="1317" y="234"/>
                  </a:lnTo>
                  <a:lnTo>
                    <a:pt x="1316" y="236"/>
                  </a:lnTo>
                  <a:lnTo>
                    <a:pt x="1315" y="237"/>
                  </a:lnTo>
                  <a:lnTo>
                    <a:pt x="1315" y="240"/>
                  </a:lnTo>
                  <a:lnTo>
                    <a:pt x="1313" y="241"/>
                  </a:lnTo>
                  <a:lnTo>
                    <a:pt x="1312" y="242"/>
                  </a:lnTo>
                  <a:lnTo>
                    <a:pt x="1313" y="243"/>
                  </a:lnTo>
                  <a:lnTo>
                    <a:pt x="1315" y="245"/>
                  </a:lnTo>
                  <a:lnTo>
                    <a:pt x="1319" y="247"/>
                  </a:lnTo>
                  <a:lnTo>
                    <a:pt x="1320" y="251"/>
                  </a:lnTo>
                  <a:lnTo>
                    <a:pt x="1322" y="253"/>
                  </a:lnTo>
                  <a:lnTo>
                    <a:pt x="1323" y="254"/>
                  </a:lnTo>
                  <a:lnTo>
                    <a:pt x="1324" y="255"/>
                  </a:lnTo>
                  <a:lnTo>
                    <a:pt x="1327" y="257"/>
                  </a:lnTo>
                  <a:lnTo>
                    <a:pt x="1327" y="257"/>
                  </a:lnTo>
                  <a:lnTo>
                    <a:pt x="1330" y="258"/>
                  </a:lnTo>
                  <a:lnTo>
                    <a:pt x="1332" y="259"/>
                  </a:lnTo>
                  <a:lnTo>
                    <a:pt x="1333" y="260"/>
                  </a:lnTo>
                  <a:lnTo>
                    <a:pt x="1337" y="264"/>
                  </a:lnTo>
                  <a:lnTo>
                    <a:pt x="1340" y="262"/>
                  </a:lnTo>
                  <a:lnTo>
                    <a:pt x="1343" y="259"/>
                  </a:lnTo>
                  <a:lnTo>
                    <a:pt x="1344" y="258"/>
                  </a:lnTo>
                  <a:lnTo>
                    <a:pt x="1346" y="257"/>
                  </a:lnTo>
                  <a:lnTo>
                    <a:pt x="1349" y="254"/>
                  </a:lnTo>
                  <a:lnTo>
                    <a:pt x="1351" y="255"/>
                  </a:lnTo>
                  <a:lnTo>
                    <a:pt x="1353" y="257"/>
                  </a:lnTo>
                  <a:lnTo>
                    <a:pt x="1354" y="258"/>
                  </a:lnTo>
                  <a:lnTo>
                    <a:pt x="1357" y="258"/>
                  </a:lnTo>
                  <a:lnTo>
                    <a:pt x="1358" y="259"/>
                  </a:lnTo>
                  <a:lnTo>
                    <a:pt x="1360" y="260"/>
                  </a:lnTo>
                  <a:lnTo>
                    <a:pt x="1361" y="262"/>
                  </a:lnTo>
                  <a:lnTo>
                    <a:pt x="1363" y="262"/>
                  </a:lnTo>
                  <a:lnTo>
                    <a:pt x="1364" y="263"/>
                  </a:lnTo>
                  <a:lnTo>
                    <a:pt x="1367" y="264"/>
                  </a:lnTo>
                  <a:lnTo>
                    <a:pt x="1368" y="263"/>
                  </a:lnTo>
                  <a:lnTo>
                    <a:pt x="1370" y="262"/>
                  </a:lnTo>
                  <a:lnTo>
                    <a:pt x="1371" y="260"/>
                  </a:lnTo>
                  <a:lnTo>
                    <a:pt x="1371" y="259"/>
                  </a:lnTo>
                  <a:lnTo>
                    <a:pt x="1373" y="258"/>
                  </a:lnTo>
                  <a:lnTo>
                    <a:pt x="1374" y="257"/>
                  </a:lnTo>
                  <a:lnTo>
                    <a:pt x="1375" y="255"/>
                  </a:lnTo>
                  <a:lnTo>
                    <a:pt x="1378" y="255"/>
                  </a:lnTo>
                  <a:lnTo>
                    <a:pt x="1381" y="255"/>
                  </a:lnTo>
                  <a:lnTo>
                    <a:pt x="1384" y="258"/>
                  </a:lnTo>
                  <a:lnTo>
                    <a:pt x="1388" y="254"/>
                  </a:lnTo>
                  <a:lnTo>
                    <a:pt x="1391" y="254"/>
                  </a:lnTo>
                  <a:lnTo>
                    <a:pt x="1394" y="257"/>
                  </a:lnTo>
                  <a:lnTo>
                    <a:pt x="1394" y="258"/>
                  </a:lnTo>
                  <a:lnTo>
                    <a:pt x="1395" y="259"/>
                  </a:lnTo>
                  <a:lnTo>
                    <a:pt x="1397" y="260"/>
                  </a:lnTo>
                  <a:lnTo>
                    <a:pt x="1398" y="262"/>
                  </a:lnTo>
                  <a:lnTo>
                    <a:pt x="1398" y="264"/>
                  </a:lnTo>
                  <a:lnTo>
                    <a:pt x="1399" y="266"/>
                  </a:lnTo>
                  <a:lnTo>
                    <a:pt x="1401" y="267"/>
                  </a:lnTo>
                  <a:lnTo>
                    <a:pt x="1402" y="268"/>
                  </a:lnTo>
                  <a:lnTo>
                    <a:pt x="1404" y="270"/>
                  </a:lnTo>
                  <a:lnTo>
                    <a:pt x="1405" y="270"/>
                  </a:lnTo>
                  <a:lnTo>
                    <a:pt x="1408" y="270"/>
                  </a:lnTo>
                  <a:lnTo>
                    <a:pt x="1409" y="270"/>
                  </a:lnTo>
                  <a:lnTo>
                    <a:pt x="1412" y="270"/>
                  </a:lnTo>
                  <a:lnTo>
                    <a:pt x="1414" y="270"/>
                  </a:lnTo>
                  <a:lnTo>
                    <a:pt x="1416" y="270"/>
                  </a:lnTo>
                  <a:lnTo>
                    <a:pt x="1418" y="271"/>
                  </a:lnTo>
                  <a:lnTo>
                    <a:pt x="1421" y="272"/>
                  </a:lnTo>
                  <a:lnTo>
                    <a:pt x="1422" y="272"/>
                  </a:lnTo>
                  <a:lnTo>
                    <a:pt x="1425" y="274"/>
                  </a:lnTo>
                  <a:lnTo>
                    <a:pt x="1426" y="274"/>
                  </a:lnTo>
                  <a:lnTo>
                    <a:pt x="1428" y="275"/>
                  </a:lnTo>
                  <a:lnTo>
                    <a:pt x="1429" y="276"/>
                  </a:lnTo>
                  <a:lnTo>
                    <a:pt x="1432" y="276"/>
                  </a:lnTo>
                  <a:lnTo>
                    <a:pt x="1433" y="277"/>
                  </a:lnTo>
                  <a:lnTo>
                    <a:pt x="1435" y="279"/>
                  </a:lnTo>
                  <a:lnTo>
                    <a:pt x="1438" y="280"/>
                  </a:lnTo>
                  <a:lnTo>
                    <a:pt x="1440" y="281"/>
                  </a:lnTo>
                  <a:lnTo>
                    <a:pt x="1445" y="281"/>
                  </a:lnTo>
                  <a:lnTo>
                    <a:pt x="1445" y="284"/>
                  </a:lnTo>
                  <a:lnTo>
                    <a:pt x="1446" y="287"/>
                  </a:lnTo>
                  <a:lnTo>
                    <a:pt x="1447" y="288"/>
                  </a:lnTo>
                  <a:lnTo>
                    <a:pt x="1449" y="289"/>
                  </a:lnTo>
                  <a:lnTo>
                    <a:pt x="1449" y="291"/>
                  </a:lnTo>
                  <a:lnTo>
                    <a:pt x="1450" y="292"/>
                  </a:lnTo>
                  <a:lnTo>
                    <a:pt x="1452" y="293"/>
                  </a:lnTo>
                  <a:lnTo>
                    <a:pt x="1453" y="295"/>
                  </a:lnTo>
                  <a:lnTo>
                    <a:pt x="1453" y="296"/>
                  </a:lnTo>
                  <a:lnTo>
                    <a:pt x="1455" y="297"/>
                  </a:lnTo>
                  <a:lnTo>
                    <a:pt x="1456" y="298"/>
                  </a:lnTo>
                  <a:lnTo>
                    <a:pt x="1457" y="300"/>
                  </a:lnTo>
                  <a:lnTo>
                    <a:pt x="1457" y="302"/>
                  </a:lnTo>
                  <a:lnTo>
                    <a:pt x="1459" y="304"/>
                  </a:lnTo>
                  <a:lnTo>
                    <a:pt x="1460" y="305"/>
                  </a:lnTo>
                  <a:lnTo>
                    <a:pt x="1462" y="306"/>
                  </a:lnTo>
                  <a:lnTo>
                    <a:pt x="1462" y="308"/>
                  </a:lnTo>
                  <a:lnTo>
                    <a:pt x="1463" y="309"/>
                  </a:lnTo>
                  <a:lnTo>
                    <a:pt x="1464" y="310"/>
                  </a:lnTo>
                  <a:lnTo>
                    <a:pt x="1466" y="313"/>
                  </a:lnTo>
                  <a:lnTo>
                    <a:pt x="1466" y="314"/>
                  </a:lnTo>
                  <a:lnTo>
                    <a:pt x="1467" y="315"/>
                  </a:lnTo>
                  <a:lnTo>
                    <a:pt x="1469" y="317"/>
                  </a:lnTo>
                  <a:lnTo>
                    <a:pt x="1470" y="318"/>
                  </a:lnTo>
                  <a:lnTo>
                    <a:pt x="1470" y="321"/>
                  </a:lnTo>
                  <a:lnTo>
                    <a:pt x="1472" y="322"/>
                  </a:lnTo>
                  <a:lnTo>
                    <a:pt x="1473" y="323"/>
                  </a:lnTo>
                  <a:lnTo>
                    <a:pt x="1474" y="325"/>
                  </a:lnTo>
                  <a:lnTo>
                    <a:pt x="1474" y="326"/>
                  </a:lnTo>
                  <a:lnTo>
                    <a:pt x="1476" y="327"/>
                  </a:lnTo>
                  <a:lnTo>
                    <a:pt x="1477" y="329"/>
                  </a:lnTo>
                  <a:lnTo>
                    <a:pt x="1479" y="331"/>
                  </a:lnTo>
                  <a:lnTo>
                    <a:pt x="1479" y="333"/>
                  </a:lnTo>
                  <a:lnTo>
                    <a:pt x="1480" y="334"/>
                  </a:lnTo>
                  <a:lnTo>
                    <a:pt x="1481" y="335"/>
                  </a:lnTo>
                  <a:lnTo>
                    <a:pt x="1483" y="338"/>
                  </a:lnTo>
                  <a:lnTo>
                    <a:pt x="1483" y="339"/>
                  </a:lnTo>
                  <a:lnTo>
                    <a:pt x="1484" y="340"/>
                  </a:lnTo>
                  <a:lnTo>
                    <a:pt x="1486" y="342"/>
                  </a:lnTo>
                  <a:lnTo>
                    <a:pt x="1488" y="343"/>
                  </a:lnTo>
                  <a:lnTo>
                    <a:pt x="1490" y="344"/>
                  </a:lnTo>
                  <a:lnTo>
                    <a:pt x="1491" y="346"/>
                  </a:lnTo>
                  <a:lnTo>
                    <a:pt x="1491" y="347"/>
                  </a:lnTo>
                  <a:lnTo>
                    <a:pt x="1493" y="350"/>
                  </a:lnTo>
                  <a:lnTo>
                    <a:pt x="1494" y="351"/>
                  </a:lnTo>
                  <a:lnTo>
                    <a:pt x="1496" y="352"/>
                  </a:lnTo>
                  <a:lnTo>
                    <a:pt x="1497" y="353"/>
                  </a:lnTo>
                  <a:lnTo>
                    <a:pt x="1498" y="355"/>
                  </a:lnTo>
                  <a:lnTo>
                    <a:pt x="1500" y="356"/>
                  </a:lnTo>
                  <a:lnTo>
                    <a:pt x="1503" y="357"/>
                  </a:lnTo>
                  <a:lnTo>
                    <a:pt x="1504" y="357"/>
                  </a:lnTo>
                  <a:lnTo>
                    <a:pt x="1505" y="357"/>
                  </a:lnTo>
                  <a:lnTo>
                    <a:pt x="1508" y="359"/>
                  </a:lnTo>
                  <a:lnTo>
                    <a:pt x="1510" y="359"/>
                  </a:lnTo>
                  <a:lnTo>
                    <a:pt x="1513" y="359"/>
                  </a:lnTo>
                  <a:lnTo>
                    <a:pt x="1514" y="359"/>
                  </a:lnTo>
                  <a:lnTo>
                    <a:pt x="1517" y="359"/>
                  </a:lnTo>
                  <a:lnTo>
                    <a:pt x="1518" y="359"/>
                  </a:lnTo>
                  <a:lnTo>
                    <a:pt x="1520" y="359"/>
                  </a:lnTo>
                  <a:lnTo>
                    <a:pt x="1522" y="357"/>
                  </a:lnTo>
                  <a:lnTo>
                    <a:pt x="1524" y="357"/>
                  </a:lnTo>
                  <a:lnTo>
                    <a:pt x="1525" y="356"/>
                  </a:lnTo>
                  <a:lnTo>
                    <a:pt x="1528" y="356"/>
                  </a:lnTo>
                  <a:lnTo>
                    <a:pt x="1529" y="356"/>
                  </a:lnTo>
                  <a:lnTo>
                    <a:pt x="1532" y="357"/>
                  </a:lnTo>
                  <a:lnTo>
                    <a:pt x="1534" y="357"/>
                  </a:lnTo>
                  <a:lnTo>
                    <a:pt x="1537" y="357"/>
                  </a:lnTo>
                  <a:lnTo>
                    <a:pt x="1538" y="357"/>
                  </a:lnTo>
                  <a:lnTo>
                    <a:pt x="1539" y="357"/>
                  </a:lnTo>
                  <a:lnTo>
                    <a:pt x="1542" y="357"/>
                  </a:lnTo>
                  <a:lnTo>
                    <a:pt x="1544" y="357"/>
                  </a:lnTo>
                  <a:lnTo>
                    <a:pt x="1546" y="357"/>
                  </a:lnTo>
                  <a:lnTo>
                    <a:pt x="1549" y="357"/>
                  </a:lnTo>
                  <a:lnTo>
                    <a:pt x="1551" y="357"/>
                  </a:lnTo>
                  <a:lnTo>
                    <a:pt x="1554" y="356"/>
                  </a:lnTo>
                  <a:lnTo>
                    <a:pt x="1555" y="356"/>
                  </a:lnTo>
                  <a:lnTo>
                    <a:pt x="1558" y="356"/>
                  </a:lnTo>
                  <a:lnTo>
                    <a:pt x="1561" y="355"/>
                  </a:lnTo>
                  <a:lnTo>
                    <a:pt x="1562" y="355"/>
                  </a:lnTo>
                  <a:lnTo>
                    <a:pt x="1565" y="355"/>
                  </a:lnTo>
                  <a:lnTo>
                    <a:pt x="1566" y="353"/>
                  </a:lnTo>
                  <a:lnTo>
                    <a:pt x="1568" y="353"/>
                  </a:lnTo>
                  <a:lnTo>
                    <a:pt x="1570" y="352"/>
                  </a:lnTo>
                  <a:lnTo>
                    <a:pt x="1572" y="352"/>
                  </a:lnTo>
                  <a:lnTo>
                    <a:pt x="1573" y="351"/>
                  </a:lnTo>
                  <a:lnTo>
                    <a:pt x="1576" y="351"/>
                  </a:lnTo>
                  <a:lnTo>
                    <a:pt x="1578" y="350"/>
                  </a:lnTo>
                  <a:lnTo>
                    <a:pt x="1579" y="350"/>
                  </a:lnTo>
                  <a:lnTo>
                    <a:pt x="1582" y="350"/>
                  </a:lnTo>
                  <a:lnTo>
                    <a:pt x="1585" y="351"/>
                  </a:lnTo>
                  <a:lnTo>
                    <a:pt x="1582" y="353"/>
                  </a:lnTo>
                  <a:lnTo>
                    <a:pt x="1580" y="355"/>
                  </a:lnTo>
                  <a:lnTo>
                    <a:pt x="1579" y="356"/>
                  </a:lnTo>
                  <a:lnTo>
                    <a:pt x="1578" y="357"/>
                  </a:lnTo>
                  <a:lnTo>
                    <a:pt x="1576" y="359"/>
                  </a:lnTo>
                  <a:lnTo>
                    <a:pt x="1575" y="360"/>
                  </a:lnTo>
                  <a:lnTo>
                    <a:pt x="1573" y="361"/>
                  </a:lnTo>
                  <a:lnTo>
                    <a:pt x="1572" y="363"/>
                  </a:lnTo>
                  <a:lnTo>
                    <a:pt x="1569" y="365"/>
                  </a:lnTo>
                  <a:lnTo>
                    <a:pt x="1563" y="367"/>
                  </a:lnTo>
                  <a:lnTo>
                    <a:pt x="1561" y="368"/>
                  </a:lnTo>
                  <a:lnTo>
                    <a:pt x="1558" y="371"/>
                  </a:lnTo>
                  <a:lnTo>
                    <a:pt x="1558" y="374"/>
                  </a:lnTo>
                  <a:lnTo>
                    <a:pt x="1558" y="376"/>
                  </a:lnTo>
                  <a:lnTo>
                    <a:pt x="1554" y="376"/>
                  </a:lnTo>
                  <a:lnTo>
                    <a:pt x="1552" y="377"/>
                  </a:lnTo>
                  <a:lnTo>
                    <a:pt x="1548" y="377"/>
                  </a:lnTo>
                  <a:lnTo>
                    <a:pt x="1545" y="377"/>
                  </a:lnTo>
                  <a:lnTo>
                    <a:pt x="1546" y="381"/>
                  </a:lnTo>
                  <a:lnTo>
                    <a:pt x="1545" y="382"/>
                  </a:lnTo>
                  <a:lnTo>
                    <a:pt x="1544" y="384"/>
                  </a:lnTo>
                  <a:lnTo>
                    <a:pt x="1542" y="384"/>
                  </a:lnTo>
                  <a:lnTo>
                    <a:pt x="1541" y="385"/>
                  </a:lnTo>
                  <a:lnTo>
                    <a:pt x="1539" y="386"/>
                  </a:lnTo>
                  <a:lnTo>
                    <a:pt x="1538" y="388"/>
                  </a:lnTo>
                  <a:lnTo>
                    <a:pt x="1537" y="389"/>
                  </a:lnTo>
                  <a:lnTo>
                    <a:pt x="1535" y="390"/>
                  </a:lnTo>
                  <a:lnTo>
                    <a:pt x="1534" y="391"/>
                  </a:lnTo>
                  <a:lnTo>
                    <a:pt x="1532" y="393"/>
                  </a:lnTo>
                  <a:lnTo>
                    <a:pt x="1531" y="394"/>
                  </a:lnTo>
                  <a:lnTo>
                    <a:pt x="1529" y="395"/>
                  </a:lnTo>
                  <a:lnTo>
                    <a:pt x="1528" y="398"/>
                  </a:lnTo>
                  <a:lnTo>
                    <a:pt x="1528" y="399"/>
                  </a:lnTo>
                  <a:lnTo>
                    <a:pt x="1528" y="402"/>
                  </a:lnTo>
                  <a:lnTo>
                    <a:pt x="1524" y="403"/>
                  </a:lnTo>
                  <a:lnTo>
                    <a:pt x="1520" y="403"/>
                  </a:lnTo>
                  <a:lnTo>
                    <a:pt x="1515" y="403"/>
                  </a:lnTo>
                  <a:lnTo>
                    <a:pt x="1511" y="403"/>
                  </a:lnTo>
                  <a:lnTo>
                    <a:pt x="1507" y="406"/>
                  </a:lnTo>
                  <a:lnTo>
                    <a:pt x="1505" y="406"/>
                  </a:lnTo>
                  <a:lnTo>
                    <a:pt x="1503" y="407"/>
                  </a:lnTo>
                  <a:lnTo>
                    <a:pt x="1498" y="410"/>
                  </a:lnTo>
                  <a:lnTo>
                    <a:pt x="1494" y="411"/>
                  </a:lnTo>
                  <a:lnTo>
                    <a:pt x="1491" y="412"/>
                  </a:lnTo>
                  <a:lnTo>
                    <a:pt x="1484" y="415"/>
                  </a:lnTo>
                  <a:lnTo>
                    <a:pt x="1480" y="418"/>
                  </a:lnTo>
                  <a:lnTo>
                    <a:pt x="1477" y="420"/>
                  </a:lnTo>
                  <a:lnTo>
                    <a:pt x="1479" y="426"/>
                  </a:lnTo>
                  <a:lnTo>
                    <a:pt x="1479" y="427"/>
                  </a:lnTo>
                  <a:lnTo>
                    <a:pt x="1480" y="428"/>
                  </a:lnTo>
                  <a:lnTo>
                    <a:pt x="1483" y="429"/>
                  </a:lnTo>
                  <a:lnTo>
                    <a:pt x="1484" y="429"/>
                  </a:lnTo>
                  <a:lnTo>
                    <a:pt x="1486" y="431"/>
                  </a:lnTo>
                  <a:lnTo>
                    <a:pt x="1487" y="432"/>
                  </a:lnTo>
                  <a:lnTo>
                    <a:pt x="1487" y="435"/>
                  </a:lnTo>
                  <a:lnTo>
                    <a:pt x="1488" y="437"/>
                  </a:lnTo>
                  <a:lnTo>
                    <a:pt x="1488" y="439"/>
                  </a:lnTo>
                  <a:lnTo>
                    <a:pt x="1488" y="440"/>
                  </a:lnTo>
                  <a:lnTo>
                    <a:pt x="1488" y="443"/>
                  </a:lnTo>
                  <a:lnTo>
                    <a:pt x="1488" y="444"/>
                  </a:lnTo>
                  <a:lnTo>
                    <a:pt x="1488" y="445"/>
                  </a:lnTo>
                  <a:lnTo>
                    <a:pt x="1488" y="448"/>
                  </a:lnTo>
                  <a:lnTo>
                    <a:pt x="1488" y="449"/>
                  </a:lnTo>
                  <a:lnTo>
                    <a:pt x="1490" y="453"/>
                  </a:lnTo>
                  <a:lnTo>
                    <a:pt x="1488" y="456"/>
                  </a:lnTo>
                  <a:lnTo>
                    <a:pt x="1488" y="458"/>
                  </a:lnTo>
                  <a:lnTo>
                    <a:pt x="1488" y="460"/>
                  </a:lnTo>
                  <a:lnTo>
                    <a:pt x="1488" y="461"/>
                  </a:lnTo>
                  <a:lnTo>
                    <a:pt x="1488" y="464"/>
                  </a:lnTo>
                  <a:lnTo>
                    <a:pt x="1488" y="465"/>
                  </a:lnTo>
                  <a:lnTo>
                    <a:pt x="1490" y="467"/>
                  </a:lnTo>
                  <a:lnTo>
                    <a:pt x="1484" y="469"/>
                  </a:lnTo>
                  <a:lnTo>
                    <a:pt x="1481" y="469"/>
                  </a:lnTo>
                  <a:lnTo>
                    <a:pt x="1480" y="469"/>
                  </a:lnTo>
                  <a:lnTo>
                    <a:pt x="1476" y="469"/>
                  </a:lnTo>
                  <a:lnTo>
                    <a:pt x="1473" y="469"/>
                  </a:lnTo>
                  <a:lnTo>
                    <a:pt x="1470" y="469"/>
                  </a:lnTo>
                  <a:lnTo>
                    <a:pt x="1469" y="469"/>
                  </a:lnTo>
                  <a:lnTo>
                    <a:pt x="1469" y="473"/>
                  </a:lnTo>
                  <a:lnTo>
                    <a:pt x="1469" y="475"/>
                  </a:lnTo>
                  <a:lnTo>
                    <a:pt x="1469" y="477"/>
                  </a:lnTo>
                  <a:lnTo>
                    <a:pt x="1469" y="478"/>
                  </a:lnTo>
                  <a:lnTo>
                    <a:pt x="1469" y="479"/>
                  </a:lnTo>
                  <a:lnTo>
                    <a:pt x="1469" y="482"/>
                  </a:lnTo>
                  <a:lnTo>
                    <a:pt x="1469" y="483"/>
                  </a:lnTo>
                  <a:lnTo>
                    <a:pt x="1469" y="486"/>
                  </a:lnTo>
                  <a:lnTo>
                    <a:pt x="1469" y="487"/>
                  </a:lnTo>
                  <a:lnTo>
                    <a:pt x="1469" y="490"/>
                  </a:lnTo>
                  <a:lnTo>
                    <a:pt x="1469" y="491"/>
                  </a:lnTo>
                  <a:lnTo>
                    <a:pt x="1469" y="494"/>
                  </a:lnTo>
                  <a:lnTo>
                    <a:pt x="1467" y="495"/>
                  </a:lnTo>
                  <a:lnTo>
                    <a:pt x="1466" y="496"/>
                  </a:lnTo>
                  <a:lnTo>
                    <a:pt x="1466" y="498"/>
                  </a:lnTo>
                  <a:lnTo>
                    <a:pt x="1464" y="502"/>
                  </a:lnTo>
                  <a:lnTo>
                    <a:pt x="1462" y="500"/>
                  </a:lnTo>
                  <a:lnTo>
                    <a:pt x="1460" y="500"/>
                  </a:lnTo>
                  <a:lnTo>
                    <a:pt x="1457" y="499"/>
                  </a:lnTo>
                  <a:lnTo>
                    <a:pt x="1456" y="499"/>
                  </a:lnTo>
                  <a:lnTo>
                    <a:pt x="1452" y="498"/>
                  </a:lnTo>
                  <a:lnTo>
                    <a:pt x="1455" y="502"/>
                  </a:lnTo>
                  <a:lnTo>
                    <a:pt x="1456" y="504"/>
                  </a:lnTo>
                  <a:lnTo>
                    <a:pt x="1457" y="505"/>
                  </a:lnTo>
                  <a:lnTo>
                    <a:pt x="1459" y="507"/>
                  </a:lnTo>
                  <a:lnTo>
                    <a:pt x="1459" y="508"/>
                  </a:lnTo>
                  <a:lnTo>
                    <a:pt x="1460" y="509"/>
                  </a:lnTo>
                  <a:lnTo>
                    <a:pt x="1463" y="511"/>
                  </a:lnTo>
                  <a:lnTo>
                    <a:pt x="1464" y="512"/>
                  </a:lnTo>
                  <a:lnTo>
                    <a:pt x="1466" y="513"/>
                  </a:lnTo>
                  <a:lnTo>
                    <a:pt x="1467" y="515"/>
                  </a:lnTo>
                  <a:lnTo>
                    <a:pt x="1467" y="517"/>
                  </a:lnTo>
                  <a:lnTo>
                    <a:pt x="1466" y="519"/>
                  </a:lnTo>
                  <a:lnTo>
                    <a:pt x="1463" y="517"/>
                  </a:lnTo>
                  <a:lnTo>
                    <a:pt x="1462" y="517"/>
                  </a:lnTo>
                  <a:lnTo>
                    <a:pt x="1460" y="517"/>
                  </a:lnTo>
                  <a:lnTo>
                    <a:pt x="1457" y="519"/>
                  </a:lnTo>
                  <a:lnTo>
                    <a:pt x="1456" y="519"/>
                  </a:lnTo>
                  <a:lnTo>
                    <a:pt x="1456" y="521"/>
                  </a:lnTo>
                  <a:lnTo>
                    <a:pt x="1457" y="522"/>
                  </a:lnTo>
                  <a:lnTo>
                    <a:pt x="1459" y="522"/>
                  </a:lnTo>
                  <a:lnTo>
                    <a:pt x="1460" y="524"/>
                  </a:lnTo>
                  <a:lnTo>
                    <a:pt x="1462" y="524"/>
                  </a:lnTo>
                  <a:lnTo>
                    <a:pt x="1463" y="525"/>
                  </a:lnTo>
                  <a:lnTo>
                    <a:pt x="1463" y="526"/>
                  </a:lnTo>
                  <a:lnTo>
                    <a:pt x="1463" y="528"/>
                  </a:lnTo>
                  <a:lnTo>
                    <a:pt x="1462" y="530"/>
                  </a:lnTo>
                  <a:lnTo>
                    <a:pt x="1462" y="532"/>
                  </a:lnTo>
                  <a:lnTo>
                    <a:pt x="1462" y="533"/>
                  </a:lnTo>
                  <a:lnTo>
                    <a:pt x="1459" y="537"/>
                  </a:lnTo>
                  <a:lnTo>
                    <a:pt x="1462" y="538"/>
                  </a:lnTo>
                  <a:lnTo>
                    <a:pt x="1462" y="541"/>
                  </a:lnTo>
                  <a:lnTo>
                    <a:pt x="1459" y="545"/>
                  </a:lnTo>
                  <a:lnTo>
                    <a:pt x="1463" y="549"/>
                  </a:lnTo>
                  <a:lnTo>
                    <a:pt x="1467" y="550"/>
                  </a:lnTo>
                  <a:lnTo>
                    <a:pt x="1470" y="550"/>
                  </a:lnTo>
                  <a:lnTo>
                    <a:pt x="1473" y="549"/>
                  </a:lnTo>
                  <a:lnTo>
                    <a:pt x="1474" y="549"/>
                  </a:lnTo>
                  <a:lnTo>
                    <a:pt x="1479" y="549"/>
                  </a:lnTo>
                  <a:lnTo>
                    <a:pt x="1484" y="547"/>
                  </a:lnTo>
                  <a:lnTo>
                    <a:pt x="1488" y="546"/>
                  </a:lnTo>
                  <a:lnTo>
                    <a:pt x="1491" y="545"/>
                  </a:lnTo>
                  <a:lnTo>
                    <a:pt x="1497" y="543"/>
                  </a:lnTo>
                  <a:lnTo>
                    <a:pt x="1503" y="546"/>
                  </a:lnTo>
                  <a:lnTo>
                    <a:pt x="1504" y="546"/>
                  </a:lnTo>
                  <a:lnTo>
                    <a:pt x="1505" y="547"/>
                  </a:lnTo>
                  <a:lnTo>
                    <a:pt x="1507" y="549"/>
                  </a:lnTo>
                  <a:lnTo>
                    <a:pt x="1505" y="550"/>
                  </a:lnTo>
                  <a:lnTo>
                    <a:pt x="1507" y="551"/>
                  </a:lnTo>
                  <a:lnTo>
                    <a:pt x="1508" y="553"/>
                  </a:lnTo>
                  <a:lnTo>
                    <a:pt x="1510" y="554"/>
                  </a:lnTo>
                  <a:lnTo>
                    <a:pt x="1511" y="555"/>
                  </a:lnTo>
                  <a:lnTo>
                    <a:pt x="1513" y="557"/>
                  </a:lnTo>
                  <a:lnTo>
                    <a:pt x="1513" y="559"/>
                  </a:lnTo>
                  <a:lnTo>
                    <a:pt x="1514" y="560"/>
                  </a:lnTo>
                  <a:lnTo>
                    <a:pt x="1515" y="562"/>
                  </a:lnTo>
                  <a:lnTo>
                    <a:pt x="1520" y="563"/>
                  </a:lnTo>
                  <a:lnTo>
                    <a:pt x="1518" y="564"/>
                  </a:lnTo>
                  <a:lnTo>
                    <a:pt x="1518" y="567"/>
                  </a:lnTo>
                  <a:lnTo>
                    <a:pt x="1517" y="568"/>
                  </a:lnTo>
                  <a:lnTo>
                    <a:pt x="1514" y="571"/>
                  </a:lnTo>
                  <a:lnTo>
                    <a:pt x="1513" y="571"/>
                  </a:lnTo>
                  <a:lnTo>
                    <a:pt x="1511" y="575"/>
                  </a:lnTo>
                  <a:lnTo>
                    <a:pt x="1510" y="576"/>
                  </a:lnTo>
                  <a:lnTo>
                    <a:pt x="1508" y="579"/>
                  </a:lnTo>
                  <a:lnTo>
                    <a:pt x="1508" y="580"/>
                  </a:lnTo>
                  <a:lnTo>
                    <a:pt x="1507" y="581"/>
                  </a:lnTo>
                  <a:lnTo>
                    <a:pt x="1505" y="583"/>
                  </a:lnTo>
                  <a:lnTo>
                    <a:pt x="1505" y="584"/>
                  </a:lnTo>
                  <a:lnTo>
                    <a:pt x="1504" y="587"/>
                  </a:lnTo>
                  <a:lnTo>
                    <a:pt x="1504" y="588"/>
                  </a:lnTo>
                  <a:lnTo>
                    <a:pt x="1503" y="589"/>
                  </a:lnTo>
                  <a:lnTo>
                    <a:pt x="1501" y="591"/>
                  </a:lnTo>
                  <a:lnTo>
                    <a:pt x="1501" y="593"/>
                  </a:lnTo>
                  <a:lnTo>
                    <a:pt x="1500" y="595"/>
                  </a:lnTo>
                  <a:lnTo>
                    <a:pt x="1498" y="596"/>
                  </a:lnTo>
                  <a:lnTo>
                    <a:pt x="1498" y="597"/>
                  </a:lnTo>
                  <a:lnTo>
                    <a:pt x="1497" y="600"/>
                  </a:lnTo>
                  <a:lnTo>
                    <a:pt x="1496" y="601"/>
                  </a:lnTo>
                  <a:lnTo>
                    <a:pt x="1496" y="602"/>
                  </a:lnTo>
                  <a:lnTo>
                    <a:pt x="1494" y="604"/>
                  </a:lnTo>
                  <a:lnTo>
                    <a:pt x="1494" y="606"/>
                  </a:lnTo>
                  <a:lnTo>
                    <a:pt x="1491" y="606"/>
                  </a:lnTo>
                  <a:lnTo>
                    <a:pt x="1490" y="606"/>
                  </a:lnTo>
                  <a:lnTo>
                    <a:pt x="1487" y="606"/>
                  </a:lnTo>
                  <a:lnTo>
                    <a:pt x="1486" y="606"/>
                  </a:lnTo>
                  <a:lnTo>
                    <a:pt x="1483" y="606"/>
                  </a:lnTo>
                  <a:lnTo>
                    <a:pt x="1481" y="605"/>
                  </a:lnTo>
                  <a:lnTo>
                    <a:pt x="1479" y="605"/>
                  </a:lnTo>
                  <a:lnTo>
                    <a:pt x="1477" y="606"/>
                  </a:lnTo>
                  <a:lnTo>
                    <a:pt x="1476" y="608"/>
                  </a:lnTo>
                  <a:lnTo>
                    <a:pt x="1474" y="610"/>
                  </a:lnTo>
                  <a:lnTo>
                    <a:pt x="1470" y="609"/>
                  </a:lnTo>
                  <a:lnTo>
                    <a:pt x="1469" y="608"/>
                  </a:lnTo>
                  <a:lnTo>
                    <a:pt x="1464" y="608"/>
                  </a:lnTo>
                  <a:lnTo>
                    <a:pt x="1462" y="605"/>
                  </a:lnTo>
                  <a:lnTo>
                    <a:pt x="1460" y="604"/>
                  </a:lnTo>
                  <a:lnTo>
                    <a:pt x="1457" y="602"/>
                  </a:lnTo>
                  <a:lnTo>
                    <a:pt x="1456" y="600"/>
                  </a:lnTo>
                  <a:lnTo>
                    <a:pt x="1452" y="597"/>
                  </a:lnTo>
                  <a:lnTo>
                    <a:pt x="1449" y="595"/>
                  </a:lnTo>
                  <a:lnTo>
                    <a:pt x="1447" y="593"/>
                  </a:lnTo>
                  <a:lnTo>
                    <a:pt x="1443" y="592"/>
                  </a:lnTo>
                  <a:lnTo>
                    <a:pt x="1443" y="596"/>
                  </a:lnTo>
                  <a:lnTo>
                    <a:pt x="1440" y="595"/>
                  </a:lnTo>
                  <a:lnTo>
                    <a:pt x="1438" y="595"/>
                  </a:lnTo>
                  <a:lnTo>
                    <a:pt x="1436" y="595"/>
                  </a:lnTo>
                  <a:lnTo>
                    <a:pt x="1433" y="593"/>
                  </a:lnTo>
                  <a:lnTo>
                    <a:pt x="1432" y="593"/>
                  </a:lnTo>
                  <a:lnTo>
                    <a:pt x="1429" y="595"/>
                  </a:lnTo>
                  <a:lnTo>
                    <a:pt x="1428" y="595"/>
                  </a:lnTo>
                  <a:lnTo>
                    <a:pt x="1426" y="595"/>
                  </a:lnTo>
                  <a:lnTo>
                    <a:pt x="1423" y="596"/>
                  </a:lnTo>
                  <a:lnTo>
                    <a:pt x="1422" y="596"/>
                  </a:lnTo>
                  <a:lnTo>
                    <a:pt x="1419" y="596"/>
                  </a:lnTo>
                  <a:lnTo>
                    <a:pt x="1418" y="596"/>
                  </a:lnTo>
                  <a:lnTo>
                    <a:pt x="1416" y="596"/>
                  </a:lnTo>
                  <a:lnTo>
                    <a:pt x="1414" y="596"/>
                  </a:lnTo>
                  <a:lnTo>
                    <a:pt x="1412" y="596"/>
                  </a:lnTo>
                  <a:lnTo>
                    <a:pt x="1409" y="596"/>
                  </a:lnTo>
                  <a:lnTo>
                    <a:pt x="1408" y="596"/>
                  </a:lnTo>
                  <a:lnTo>
                    <a:pt x="1406" y="596"/>
                  </a:lnTo>
                  <a:lnTo>
                    <a:pt x="1404" y="597"/>
                  </a:lnTo>
                  <a:lnTo>
                    <a:pt x="1401" y="597"/>
                  </a:lnTo>
                  <a:lnTo>
                    <a:pt x="1394" y="597"/>
                  </a:lnTo>
                  <a:lnTo>
                    <a:pt x="1391" y="597"/>
                  </a:lnTo>
                  <a:lnTo>
                    <a:pt x="1390" y="597"/>
                  </a:lnTo>
                  <a:lnTo>
                    <a:pt x="1387" y="597"/>
                  </a:lnTo>
                  <a:lnTo>
                    <a:pt x="1385" y="597"/>
                  </a:lnTo>
                  <a:lnTo>
                    <a:pt x="1382" y="597"/>
                  </a:lnTo>
                  <a:lnTo>
                    <a:pt x="1381" y="598"/>
                  </a:lnTo>
                  <a:lnTo>
                    <a:pt x="1378" y="598"/>
                  </a:lnTo>
                  <a:lnTo>
                    <a:pt x="1375" y="598"/>
                  </a:lnTo>
                  <a:lnTo>
                    <a:pt x="1374" y="598"/>
                  </a:lnTo>
                  <a:lnTo>
                    <a:pt x="1371" y="598"/>
                  </a:lnTo>
                  <a:lnTo>
                    <a:pt x="1370" y="598"/>
                  </a:lnTo>
                  <a:lnTo>
                    <a:pt x="1367" y="598"/>
                  </a:lnTo>
                  <a:lnTo>
                    <a:pt x="1365" y="598"/>
                  </a:lnTo>
                  <a:lnTo>
                    <a:pt x="1363" y="598"/>
                  </a:lnTo>
                  <a:lnTo>
                    <a:pt x="1360" y="598"/>
                  </a:lnTo>
                  <a:lnTo>
                    <a:pt x="1358" y="598"/>
                  </a:lnTo>
                  <a:lnTo>
                    <a:pt x="1354" y="598"/>
                  </a:lnTo>
                  <a:lnTo>
                    <a:pt x="1353" y="598"/>
                  </a:lnTo>
                  <a:lnTo>
                    <a:pt x="1350" y="598"/>
                  </a:lnTo>
                  <a:lnTo>
                    <a:pt x="1349" y="598"/>
                  </a:lnTo>
                  <a:lnTo>
                    <a:pt x="1346" y="598"/>
                  </a:lnTo>
                  <a:lnTo>
                    <a:pt x="1343" y="600"/>
                  </a:lnTo>
                  <a:lnTo>
                    <a:pt x="1341" y="600"/>
                  </a:lnTo>
                  <a:lnTo>
                    <a:pt x="1340" y="600"/>
                  </a:lnTo>
                  <a:lnTo>
                    <a:pt x="1337" y="600"/>
                  </a:lnTo>
                  <a:lnTo>
                    <a:pt x="1336" y="600"/>
                  </a:lnTo>
                  <a:lnTo>
                    <a:pt x="1333" y="600"/>
                  </a:lnTo>
                  <a:lnTo>
                    <a:pt x="1332" y="600"/>
                  </a:lnTo>
                  <a:lnTo>
                    <a:pt x="1327" y="600"/>
                  </a:lnTo>
                  <a:lnTo>
                    <a:pt x="1329" y="604"/>
                  </a:lnTo>
                  <a:lnTo>
                    <a:pt x="1319" y="604"/>
                  </a:lnTo>
                  <a:lnTo>
                    <a:pt x="1317" y="605"/>
                  </a:lnTo>
                  <a:lnTo>
                    <a:pt x="1319" y="601"/>
                  </a:lnTo>
                  <a:lnTo>
                    <a:pt x="1315" y="602"/>
                  </a:lnTo>
                  <a:lnTo>
                    <a:pt x="1313" y="602"/>
                  </a:lnTo>
                  <a:lnTo>
                    <a:pt x="1309" y="604"/>
                  </a:lnTo>
                  <a:lnTo>
                    <a:pt x="1306" y="605"/>
                  </a:lnTo>
                  <a:lnTo>
                    <a:pt x="1308" y="609"/>
                  </a:lnTo>
                  <a:lnTo>
                    <a:pt x="1306" y="610"/>
                  </a:lnTo>
                  <a:lnTo>
                    <a:pt x="1306" y="612"/>
                  </a:lnTo>
                  <a:lnTo>
                    <a:pt x="1305" y="613"/>
                  </a:lnTo>
                  <a:lnTo>
                    <a:pt x="1305" y="618"/>
                  </a:lnTo>
                  <a:lnTo>
                    <a:pt x="1305" y="619"/>
                  </a:lnTo>
                  <a:lnTo>
                    <a:pt x="1305" y="622"/>
                  </a:lnTo>
                  <a:lnTo>
                    <a:pt x="1305" y="623"/>
                  </a:lnTo>
                  <a:lnTo>
                    <a:pt x="1303" y="625"/>
                  </a:lnTo>
                  <a:lnTo>
                    <a:pt x="1302" y="626"/>
                  </a:lnTo>
                  <a:lnTo>
                    <a:pt x="1300" y="629"/>
                  </a:lnTo>
                  <a:lnTo>
                    <a:pt x="1300" y="630"/>
                  </a:lnTo>
                  <a:lnTo>
                    <a:pt x="1299" y="631"/>
                  </a:lnTo>
                  <a:lnTo>
                    <a:pt x="1298" y="634"/>
                  </a:lnTo>
                  <a:lnTo>
                    <a:pt x="1298" y="635"/>
                  </a:lnTo>
                  <a:lnTo>
                    <a:pt x="1298" y="636"/>
                  </a:lnTo>
                  <a:lnTo>
                    <a:pt x="1298" y="638"/>
                  </a:lnTo>
                  <a:lnTo>
                    <a:pt x="1298" y="640"/>
                  </a:lnTo>
                  <a:lnTo>
                    <a:pt x="1298" y="642"/>
                  </a:lnTo>
                  <a:lnTo>
                    <a:pt x="1300" y="644"/>
                  </a:lnTo>
                  <a:lnTo>
                    <a:pt x="1299" y="648"/>
                  </a:lnTo>
                  <a:lnTo>
                    <a:pt x="1298" y="654"/>
                  </a:lnTo>
                  <a:lnTo>
                    <a:pt x="1299" y="659"/>
                  </a:lnTo>
                  <a:lnTo>
                    <a:pt x="1302" y="661"/>
                  </a:lnTo>
                  <a:lnTo>
                    <a:pt x="1303" y="663"/>
                  </a:lnTo>
                  <a:lnTo>
                    <a:pt x="1305" y="664"/>
                  </a:lnTo>
                  <a:lnTo>
                    <a:pt x="1306" y="665"/>
                  </a:lnTo>
                  <a:lnTo>
                    <a:pt x="1308" y="667"/>
                  </a:lnTo>
                  <a:lnTo>
                    <a:pt x="1310" y="668"/>
                  </a:lnTo>
                  <a:lnTo>
                    <a:pt x="1312" y="669"/>
                  </a:lnTo>
                  <a:lnTo>
                    <a:pt x="1313" y="671"/>
                  </a:lnTo>
                  <a:lnTo>
                    <a:pt x="1315" y="672"/>
                  </a:lnTo>
                  <a:lnTo>
                    <a:pt x="1316" y="673"/>
                  </a:lnTo>
                  <a:lnTo>
                    <a:pt x="1317" y="674"/>
                  </a:lnTo>
                  <a:lnTo>
                    <a:pt x="1320" y="676"/>
                  </a:lnTo>
                  <a:lnTo>
                    <a:pt x="1322" y="678"/>
                  </a:lnTo>
                  <a:lnTo>
                    <a:pt x="1317" y="680"/>
                  </a:lnTo>
                  <a:lnTo>
                    <a:pt x="1315" y="680"/>
                  </a:lnTo>
                  <a:lnTo>
                    <a:pt x="1313" y="680"/>
                  </a:lnTo>
                  <a:lnTo>
                    <a:pt x="1312" y="680"/>
                  </a:lnTo>
                  <a:lnTo>
                    <a:pt x="1309" y="680"/>
                  </a:lnTo>
                  <a:lnTo>
                    <a:pt x="1308" y="680"/>
                  </a:lnTo>
                  <a:lnTo>
                    <a:pt x="1305" y="680"/>
                  </a:lnTo>
                  <a:lnTo>
                    <a:pt x="1303" y="680"/>
                  </a:lnTo>
                  <a:lnTo>
                    <a:pt x="1300" y="680"/>
                  </a:lnTo>
                  <a:lnTo>
                    <a:pt x="1299" y="681"/>
                  </a:lnTo>
                  <a:lnTo>
                    <a:pt x="1296" y="681"/>
                  </a:lnTo>
                  <a:lnTo>
                    <a:pt x="1295" y="682"/>
                  </a:lnTo>
                  <a:lnTo>
                    <a:pt x="1293" y="682"/>
                  </a:lnTo>
                  <a:lnTo>
                    <a:pt x="1291" y="684"/>
                  </a:lnTo>
                  <a:lnTo>
                    <a:pt x="1288" y="684"/>
                  </a:lnTo>
                  <a:lnTo>
                    <a:pt x="1286" y="685"/>
                  </a:lnTo>
                  <a:lnTo>
                    <a:pt x="1285" y="685"/>
                  </a:lnTo>
                  <a:lnTo>
                    <a:pt x="1282" y="686"/>
                  </a:lnTo>
                  <a:lnTo>
                    <a:pt x="1281" y="686"/>
                  </a:lnTo>
                  <a:lnTo>
                    <a:pt x="1279" y="688"/>
                  </a:lnTo>
                  <a:lnTo>
                    <a:pt x="1276" y="688"/>
                  </a:lnTo>
                  <a:lnTo>
                    <a:pt x="1275" y="689"/>
                  </a:lnTo>
                  <a:lnTo>
                    <a:pt x="1272" y="690"/>
                  </a:lnTo>
                  <a:lnTo>
                    <a:pt x="1271" y="690"/>
                  </a:lnTo>
                  <a:lnTo>
                    <a:pt x="1269" y="692"/>
                  </a:lnTo>
                  <a:lnTo>
                    <a:pt x="1267" y="690"/>
                  </a:lnTo>
                  <a:lnTo>
                    <a:pt x="1264" y="690"/>
                  </a:lnTo>
                  <a:lnTo>
                    <a:pt x="1262" y="690"/>
                  </a:lnTo>
                  <a:lnTo>
                    <a:pt x="1259" y="690"/>
                  </a:lnTo>
                  <a:lnTo>
                    <a:pt x="1257" y="688"/>
                  </a:lnTo>
                  <a:lnTo>
                    <a:pt x="1254" y="688"/>
                  </a:lnTo>
                  <a:lnTo>
                    <a:pt x="1251" y="688"/>
                  </a:lnTo>
                  <a:lnTo>
                    <a:pt x="1247" y="688"/>
                  </a:lnTo>
                  <a:lnTo>
                    <a:pt x="1240" y="688"/>
                  </a:lnTo>
                  <a:lnTo>
                    <a:pt x="1237" y="688"/>
                  </a:lnTo>
                  <a:lnTo>
                    <a:pt x="1233" y="689"/>
                  </a:lnTo>
                  <a:lnTo>
                    <a:pt x="1228" y="690"/>
                  </a:lnTo>
                  <a:lnTo>
                    <a:pt x="1226" y="690"/>
                  </a:lnTo>
                  <a:lnTo>
                    <a:pt x="1223" y="692"/>
                  </a:lnTo>
                  <a:lnTo>
                    <a:pt x="1217" y="693"/>
                  </a:lnTo>
                  <a:lnTo>
                    <a:pt x="1213" y="692"/>
                  </a:lnTo>
                  <a:lnTo>
                    <a:pt x="1209" y="692"/>
                  </a:lnTo>
                  <a:lnTo>
                    <a:pt x="1204" y="690"/>
                  </a:lnTo>
                  <a:lnTo>
                    <a:pt x="1201" y="689"/>
                  </a:lnTo>
                  <a:lnTo>
                    <a:pt x="1200" y="689"/>
                  </a:lnTo>
                  <a:lnTo>
                    <a:pt x="1197" y="689"/>
                  </a:lnTo>
                  <a:lnTo>
                    <a:pt x="1196" y="688"/>
                  </a:lnTo>
                  <a:lnTo>
                    <a:pt x="1194" y="688"/>
                  </a:lnTo>
                  <a:lnTo>
                    <a:pt x="1193" y="688"/>
                  </a:lnTo>
                  <a:lnTo>
                    <a:pt x="1190" y="688"/>
                  </a:lnTo>
                  <a:lnTo>
                    <a:pt x="1189" y="686"/>
                  </a:lnTo>
                  <a:lnTo>
                    <a:pt x="1187" y="686"/>
                  </a:lnTo>
                  <a:lnTo>
                    <a:pt x="1185" y="685"/>
                  </a:lnTo>
                  <a:lnTo>
                    <a:pt x="1183" y="685"/>
                  </a:lnTo>
                  <a:lnTo>
                    <a:pt x="1180" y="685"/>
                  </a:lnTo>
                  <a:lnTo>
                    <a:pt x="1179" y="684"/>
                  </a:lnTo>
                  <a:lnTo>
                    <a:pt x="1177" y="684"/>
                  </a:lnTo>
                  <a:lnTo>
                    <a:pt x="1175" y="684"/>
                  </a:lnTo>
                  <a:lnTo>
                    <a:pt x="1173" y="682"/>
                  </a:lnTo>
                  <a:lnTo>
                    <a:pt x="1172" y="682"/>
                  </a:lnTo>
                  <a:lnTo>
                    <a:pt x="1169" y="681"/>
                  </a:lnTo>
                  <a:lnTo>
                    <a:pt x="1168" y="681"/>
                  </a:lnTo>
                  <a:lnTo>
                    <a:pt x="1166" y="680"/>
                  </a:lnTo>
                  <a:lnTo>
                    <a:pt x="1163" y="680"/>
                  </a:lnTo>
                  <a:lnTo>
                    <a:pt x="1162" y="680"/>
                  </a:lnTo>
                  <a:lnTo>
                    <a:pt x="1159" y="680"/>
                  </a:lnTo>
                  <a:lnTo>
                    <a:pt x="1158" y="680"/>
                  </a:lnTo>
                  <a:lnTo>
                    <a:pt x="1155" y="678"/>
                  </a:lnTo>
                  <a:lnTo>
                    <a:pt x="1153" y="678"/>
                  </a:lnTo>
                  <a:lnTo>
                    <a:pt x="1152" y="678"/>
                  </a:lnTo>
                  <a:lnTo>
                    <a:pt x="1149" y="678"/>
                  </a:lnTo>
                  <a:lnTo>
                    <a:pt x="1148" y="678"/>
                  </a:lnTo>
                  <a:lnTo>
                    <a:pt x="1145" y="678"/>
                  </a:lnTo>
                  <a:lnTo>
                    <a:pt x="1144" y="680"/>
                  </a:lnTo>
                  <a:lnTo>
                    <a:pt x="1142" y="680"/>
                  </a:lnTo>
                  <a:lnTo>
                    <a:pt x="1138" y="680"/>
                  </a:lnTo>
                  <a:lnTo>
                    <a:pt x="1136" y="681"/>
                  </a:lnTo>
                  <a:lnTo>
                    <a:pt x="1134" y="681"/>
                  </a:lnTo>
                  <a:lnTo>
                    <a:pt x="1131" y="681"/>
                  </a:lnTo>
                  <a:lnTo>
                    <a:pt x="1129" y="681"/>
                  </a:lnTo>
                  <a:lnTo>
                    <a:pt x="1125" y="681"/>
                  </a:lnTo>
                  <a:lnTo>
                    <a:pt x="1125" y="684"/>
                  </a:lnTo>
                  <a:lnTo>
                    <a:pt x="1121" y="684"/>
                  </a:lnTo>
                  <a:lnTo>
                    <a:pt x="1119" y="684"/>
                  </a:lnTo>
                  <a:lnTo>
                    <a:pt x="1118" y="685"/>
                  </a:lnTo>
                  <a:lnTo>
                    <a:pt x="1114" y="686"/>
                  </a:lnTo>
                  <a:lnTo>
                    <a:pt x="1112" y="686"/>
                  </a:lnTo>
                  <a:lnTo>
                    <a:pt x="1110" y="688"/>
                  </a:lnTo>
                  <a:lnTo>
                    <a:pt x="1108" y="688"/>
                  </a:lnTo>
                  <a:lnTo>
                    <a:pt x="1107" y="689"/>
                  </a:lnTo>
                  <a:lnTo>
                    <a:pt x="1105" y="689"/>
                  </a:lnTo>
                  <a:lnTo>
                    <a:pt x="1103" y="690"/>
                  </a:lnTo>
                  <a:lnTo>
                    <a:pt x="1101" y="692"/>
                  </a:lnTo>
                  <a:lnTo>
                    <a:pt x="1100" y="692"/>
                  </a:lnTo>
                  <a:lnTo>
                    <a:pt x="1097" y="693"/>
                  </a:lnTo>
                  <a:lnTo>
                    <a:pt x="1095" y="693"/>
                  </a:lnTo>
                  <a:lnTo>
                    <a:pt x="1094" y="694"/>
                  </a:lnTo>
                  <a:lnTo>
                    <a:pt x="1093" y="695"/>
                  </a:lnTo>
                  <a:lnTo>
                    <a:pt x="1093" y="699"/>
                  </a:lnTo>
                  <a:lnTo>
                    <a:pt x="1090" y="699"/>
                  </a:lnTo>
                  <a:lnTo>
                    <a:pt x="1087" y="699"/>
                  </a:lnTo>
                  <a:lnTo>
                    <a:pt x="1084" y="699"/>
                  </a:lnTo>
                  <a:lnTo>
                    <a:pt x="1080" y="699"/>
                  </a:lnTo>
                  <a:lnTo>
                    <a:pt x="1080" y="703"/>
                  </a:lnTo>
                  <a:lnTo>
                    <a:pt x="1078" y="705"/>
                  </a:lnTo>
                  <a:lnTo>
                    <a:pt x="1076" y="705"/>
                  </a:lnTo>
                  <a:lnTo>
                    <a:pt x="1074" y="706"/>
                  </a:lnTo>
                  <a:lnTo>
                    <a:pt x="1073" y="707"/>
                  </a:lnTo>
                  <a:lnTo>
                    <a:pt x="1071" y="707"/>
                  </a:lnTo>
                  <a:lnTo>
                    <a:pt x="1069" y="709"/>
                  </a:lnTo>
                  <a:lnTo>
                    <a:pt x="1067" y="709"/>
                  </a:lnTo>
                  <a:lnTo>
                    <a:pt x="1066" y="710"/>
                  </a:lnTo>
                  <a:lnTo>
                    <a:pt x="1064" y="711"/>
                  </a:lnTo>
                  <a:lnTo>
                    <a:pt x="1062" y="711"/>
                  </a:lnTo>
                  <a:lnTo>
                    <a:pt x="1060" y="715"/>
                  </a:lnTo>
                  <a:lnTo>
                    <a:pt x="1057" y="714"/>
                  </a:lnTo>
                  <a:lnTo>
                    <a:pt x="1056" y="712"/>
                  </a:lnTo>
                  <a:lnTo>
                    <a:pt x="1053" y="715"/>
                  </a:lnTo>
                  <a:lnTo>
                    <a:pt x="1052" y="718"/>
                  </a:lnTo>
                  <a:lnTo>
                    <a:pt x="1049" y="720"/>
                  </a:lnTo>
                  <a:lnTo>
                    <a:pt x="1052" y="722"/>
                  </a:lnTo>
                  <a:lnTo>
                    <a:pt x="1053" y="723"/>
                  </a:lnTo>
                  <a:lnTo>
                    <a:pt x="1056" y="726"/>
                  </a:lnTo>
                  <a:lnTo>
                    <a:pt x="1060" y="728"/>
                  </a:lnTo>
                  <a:lnTo>
                    <a:pt x="1064" y="727"/>
                  </a:lnTo>
                  <a:lnTo>
                    <a:pt x="1067" y="731"/>
                  </a:lnTo>
                  <a:lnTo>
                    <a:pt x="1069" y="732"/>
                  </a:lnTo>
                  <a:lnTo>
                    <a:pt x="1070" y="733"/>
                  </a:lnTo>
                  <a:lnTo>
                    <a:pt x="1071" y="735"/>
                  </a:lnTo>
                  <a:lnTo>
                    <a:pt x="1073" y="736"/>
                  </a:lnTo>
                  <a:lnTo>
                    <a:pt x="1073" y="739"/>
                  </a:lnTo>
                  <a:lnTo>
                    <a:pt x="1073" y="740"/>
                  </a:lnTo>
                  <a:lnTo>
                    <a:pt x="1073" y="741"/>
                  </a:lnTo>
                  <a:lnTo>
                    <a:pt x="1073" y="744"/>
                  </a:lnTo>
                  <a:lnTo>
                    <a:pt x="1073" y="745"/>
                  </a:lnTo>
                  <a:lnTo>
                    <a:pt x="1073" y="747"/>
                  </a:lnTo>
                  <a:lnTo>
                    <a:pt x="1074" y="749"/>
                  </a:lnTo>
                  <a:lnTo>
                    <a:pt x="1076" y="749"/>
                  </a:lnTo>
                  <a:lnTo>
                    <a:pt x="1077" y="750"/>
                  </a:lnTo>
                  <a:lnTo>
                    <a:pt x="1078" y="750"/>
                  </a:lnTo>
                  <a:lnTo>
                    <a:pt x="1081" y="752"/>
                  </a:lnTo>
                  <a:lnTo>
                    <a:pt x="1083" y="752"/>
                  </a:lnTo>
                  <a:lnTo>
                    <a:pt x="1086" y="753"/>
                  </a:lnTo>
                  <a:lnTo>
                    <a:pt x="1087" y="753"/>
                  </a:lnTo>
                  <a:lnTo>
                    <a:pt x="1088" y="754"/>
                  </a:lnTo>
                  <a:lnTo>
                    <a:pt x="1091" y="754"/>
                  </a:lnTo>
                  <a:lnTo>
                    <a:pt x="1093" y="754"/>
                  </a:lnTo>
                  <a:lnTo>
                    <a:pt x="1095" y="756"/>
                  </a:lnTo>
                  <a:lnTo>
                    <a:pt x="1094" y="757"/>
                  </a:lnTo>
                  <a:lnTo>
                    <a:pt x="1094" y="758"/>
                  </a:lnTo>
                  <a:lnTo>
                    <a:pt x="1094" y="761"/>
                  </a:lnTo>
                  <a:lnTo>
                    <a:pt x="1094" y="762"/>
                  </a:lnTo>
                  <a:lnTo>
                    <a:pt x="1093" y="764"/>
                  </a:lnTo>
                  <a:lnTo>
                    <a:pt x="1093" y="766"/>
                  </a:lnTo>
                  <a:lnTo>
                    <a:pt x="1093" y="767"/>
                  </a:lnTo>
                  <a:lnTo>
                    <a:pt x="1093" y="770"/>
                  </a:lnTo>
                  <a:lnTo>
                    <a:pt x="1093" y="771"/>
                  </a:lnTo>
                  <a:lnTo>
                    <a:pt x="1093" y="773"/>
                  </a:lnTo>
                  <a:lnTo>
                    <a:pt x="1091" y="774"/>
                  </a:lnTo>
                  <a:lnTo>
                    <a:pt x="1091" y="777"/>
                  </a:lnTo>
                  <a:lnTo>
                    <a:pt x="1091" y="778"/>
                  </a:lnTo>
                  <a:lnTo>
                    <a:pt x="1091" y="781"/>
                  </a:lnTo>
                  <a:lnTo>
                    <a:pt x="1090" y="782"/>
                  </a:lnTo>
                  <a:lnTo>
                    <a:pt x="1088" y="783"/>
                  </a:lnTo>
                  <a:lnTo>
                    <a:pt x="1087" y="783"/>
                  </a:lnTo>
                  <a:lnTo>
                    <a:pt x="1086" y="785"/>
                  </a:lnTo>
                  <a:lnTo>
                    <a:pt x="1083" y="786"/>
                  </a:lnTo>
                  <a:lnTo>
                    <a:pt x="1081" y="787"/>
                  </a:lnTo>
                  <a:lnTo>
                    <a:pt x="1080" y="790"/>
                  </a:lnTo>
                  <a:lnTo>
                    <a:pt x="1078" y="791"/>
                  </a:lnTo>
                  <a:lnTo>
                    <a:pt x="1077" y="792"/>
                  </a:lnTo>
                  <a:lnTo>
                    <a:pt x="1076" y="794"/>
                  </a:lnTo>
                  <a:lnTo>
                    <a:pt x="1076" y="795"/>
                  </a:lnTo>
                  <a:lnTo>
                    <a:pt x="1076" y="798"/>
                  </a:lnTo>
                  <a:lnTo>
                    <a:pt x="1074" y="799"/>
                  </a:lnTo>
                  <a:lnTo>
                    <a:pt x="1074" y="800"/>
                  </a:lnTo>
                  <a:lnTo>
                    <a:pt x="1071" y="800"/>
                  </a:lnTo>
                  <a:lnTo>
                    <a:pt x="1070" y="802"/>
                  </a:lnTo>
                  <a:lnTo>
                    <a:pt x="1069" y="802"/>
                  </a:lnTo>
                  <a:lnTo>
                    <a:pt x="1066" y="803"/>
                  </a:lnTo>
                  <a:lnTo>
                    <a:pt x="1064" y="803"/>
                  </a:lnTo>
                  <a:lnTo>
                    <a:pt x="1063" y="804"/>
                  </a:lnTo>
                  <a:lnTo>
                    <a:pt x="1059" y="804"/>
                  </a:lnTo>
                  <a:lnTo>
                    <a:pt x="1054" y="805"/>
                  </a:lnTo>
                  <a:lnTo>
                    <a:pt x="1049" y="808"/>
                  </a:lnTo>
                  <a:lnTo>
                    <a:pt x="1047" y="808"/>
                  </a:lnTo>
                  <a:lnTo>
                    <a:pt x="1046" y="809"/>
                  </a:lnTo>
                  <a:lnTo>
                    <a:pt x="1043" y="811"/>
                  </a:lnTo>
                  <a:lnTo>
                    <a:pt x="1042" y="811"/>
                  </a:lnTo>
                  <a:lnTo>
                    <a:pt x="1039" y="812"/>
                  </a:lnTo>
                  <a:lnTo>
                    <a:pt x="1033" y="813"/>
                  </a:lnTo>
                  <a:lnTo>
                    <a:pt x="1032" y="815"/>
                  </a:lnTo>
                  <a:lnTo>
                    <a:pt x="1029" y="815"/>
                  </a:lnTo>
                  <a:lnTo>
                    <a:pt x="1028" y="816"/>
                  </a:lnTo>
                  <a:lnTo>
                    <a:pt x="1025" y="816"/>
                  </a:lnTo>
                  <a:lnTo>
                    <a:pt x="1023" y="817"/>
                  </a:lnTo>
                  <a:lnTo>
                    <a:pt x="1022" y="819"/>
                  </a:lnTo>
                  <a:lnTo>
                    <a:pt x="1018" y="820"/>
                  </a:lnTo>
                  <a:lnTo>
                    <a:pt x="1018" y="824"/>
                  </a:lnTo>
                  <a:lnTo>
                    <a:pt x="1018" y="825"/>
                  </a:lnTo>
                  <a:lnTo>
                    <a:pt x="1018" y="828"/>
                  </a:lnTo>
                  <a:lnTo>
                    <a:pt x="1016" y="830"/>
                  </a:lnTo>
                  <a:lnTo>
                    <a:pt x="1016" y="832"/>
                  </a:lnTo>
                  <a:lnTo>
                    <a:pt x="1016" y="833"/>
                  </a:lnTo>
                  <a:lnTo>
                    <a:pt x="1016" y="836"/>
                  </a:lnTo>
                  <a:lnTo>
                    <a:pt x="1016" y="837"/>
                  </a:lnTo>
                  <a:lnTo>
                    <a:pt x="1016" y="840"/>
                  </a:lnTo>
                  <a:lnTo>
                    <a:pt x="1016" y="841"/>
                  </a:lnTo>
                  <a:lnTo>
                    <a:pt x="1015" y="845"/>
                  </a:lnTo>
                  <a:lnTo>
                    <a:pt x="1015" y="849"/>
                  </a:lnTo>
                  <a:lnTo>
                    <a:pt x="1015" y="851"/>
                  </a:lnTo>
                  <a:lnTo>
                    <a:pt x="1015" y="853"/>
                  </a:lnTo>
                  <a:lnTo>
                    <a:pt x="1013" y="854"/>
                  </a:lnTo>
                  <a:lnTo>
                    <a:pt x="1013" y="857"/>
                  </a:lnTo>
                  <a:lnTo>
                    <a:pt x="1013" y="858"/>
                  </a:lnTo>
                  <a:lnTo>
                    <a:pt x="1013" y="861"/>
                  </a:lnTo>
                  <a:lnTo>
                    <a:pt x="1015" y="866"/>
                  </a:lnTo>
                  <a:lnTo>
                    <a:pt x="1015" y="868"/>
                  </a:lnTo>
                  <a:lnTo>
                    <a:pt x="1016" y="870"/>
                  </a:lnTo>
                  <a:lnTo>
                    <a:pt x="1016" y="872"/>
                  </a:lnTo>
                  <a:lnTo>
                    <a:pt x="1018" y="876"/>
                  </a:lnTo>
                  <a:lnTo>
                    <a:pt x="1019" y="879"/>
                  </a:lnTo>
                  <a:lnTo>
                    <a:pt x="1019" y="880"/>
                  </a:lnTo>
                  <a:lnTo>
                    <a:pt x="1021" y="883"/>
                  </a:lnTo>
                  <a:lnTo>
                    <a:pt x="1021" y="884"/>
                  </a:lnTo>
                  <a:lnTo>
                    <a:pt x="1021" y="885"/>
                  </a:lnTo>
                  <a:lnTo>
                    <a:pt x="1022" y="888"/>
                  </a:lnTo>
                  <a:lnTo>
                    <a:pt x="1022" y="889"/>
                  </a:lnTo>
                  <a:lnTo>
                    <a:pt x="1023" y="892"/>
                  </a:lnTo>
                  <a:lnTo>
                    <a:pt x="1023" y="893"/>
                  </a:lnTo>
                  <a:lnTo>
                    <a:pt x="1025" y="896"/>
                  </a:lnTo>
                  <a:lnTo>
                    <a:pt x="1021" y="897"/>
                  </a:lnTo>
                  <a:lnTo>
                    <a:pt x="1019" y="899"/>
                  </a:lnTo>
                  <a:lnTo>
                    <a:pt x="1016" y="899"/>
                  </a:lnTo>
                  <a:lnTo>
                    <a:pt x="1015" y="900"/>
                  </a:lnTo>
                  <a:lnTo>
                    <a:pt x="1012" y="901"/>
                  </a:lnTo>
                  <a:lnTo>
                    <a:pt x="1011" y="901"/>
                  </a:lnTo>
                  <a:lnTo>
                    <a:pt x="1009" y="902"/>
                  </a:lnTo>
                  <a:lnTo>
                    <a:pt x="1006" y="904"/>
                  </a:lnTo>
                  <a:lnTo>
                    <a:pt x="1005" y="904"/>
                  </a:lnTo>
                  <a:lnTo>
                    <a:pt x="1002" y="905"/>
                  </a:lnTo>
                  <a:lnTo>
                    <a:pt x="1001" y="906"/>
                  </a:lnTo>
                  <a:lnTo>
                    <a:pt x="999" y="906"/>
                  </a:lnTo>
                  <a:lnTo>
                    <a:pt x="996" y="908"/>
                  </a:lnTo>
                  <a:lnTo>
                    <a:pt x="995" y="908"/>
                  </a:lnTo>
                  <a:lnTo>
                    <a:pt x="995" y="905"/>
                  </a:lnTo>
                  <a:lnTo>
                    <a:pt x="994" y="904"/>
                  </a:lnTo>
                  <a:lnTo>
                    <a:pt x="994" y="902"/>
                  </a:lnTo>
                  <a:lnTo>
                    <a:pt x="992" y="901"/>
                  </a:lnTo>
                  <a:lnTo>
                    <a:pt x="992" y="900"/>
                  </a:lnTo>
                  <a:lnTo>
                    <a:pt x="992" y="897"/>
                  </a:lnTo>
                  <a:lnTo>
                    <a:pt x="991" y="896"/>
                  </a:lnTo>
                  <a:lnTo>
                    <a:pt x="991" y="895"/>
                  </a:lnTo>
                  <a:lnTo>
                    <a:pt x="988" y="895"/>
                  </a:lnTo>
                  <a:lnTo>
                    <a:pt x="987" y="895"/>
                  </a:lnTo>
                  <a:lnTo>
                    <a:pt x="985" y="895"/>
                  </a:lnTo>
                  <a:lnTo>
                    <a:pt x="982" y="895"/>
                  </a:lnTo>
                  <a:lnTo>
                    <a:pt x="981" y="895"/>
                  </a:lnTo>
                  <a:lnTo>
                    <a:pt x="978" y="895"/>
                  </a:lnTo>
                  <a:lnTo>
                    <a:pt x="977" y="896"/>
                  </a:lnTo>
                  <a:lnTo>
                    <a:pt x="975" y="896"/>
                  </a:lnTo>
                  <a:lnTo>
                    <a:pt x="972" y="897"/>
                  </a:lnTo>
                  <a:lnTo>
                    <a:pt x="971" y="899"/>
                  </a:lnTo>
                  <a:lnTo>
                    <a:pt x="970" y="900"/>
                  </a:lnTo>
                  <a:lnTo>
                    <a:pt x="968" y="900"/>
                  </a:lnTo>
                  <a:lnTo>
                    <a:pt x="967" y="901"/>
                  </a:lnTo>
                  <a:lnTo>
                    <a:pt x="965" y="901"/>
                  </a:lnTo>
                  <a:lnTo>
                    <a:pt x="963" y="901"/>
                  </a:lnTo>
                  <a:lnTo>
                    <a:pt x="961" y="901"/>
                  </a:lnTo>
                  <a:lnTo>
                    <a:pt x="958" y="901"/>
                  </a:lnTo>
                  <a:lnTo>
                    <a:pt x="957" y="901"/>
                  </a:lnTo>
                  <a:lnTo>
                    <a:pt x="955" y="901"/>
                  </a:lnTo>
                  <a:lnTo>
                    <a:pt x="953" y="901"/>
                  </a:lnTo>
                  <a:lnTo>
                    <a:pt x="951" y="901"/>
                  </a:lnTo>
                  <a:lnTo>
                    <a:pt x="948" y="901"/>
                  </a:lnTo>
                  <a:lnTo>
                    <a:pt x="947" y="901"/>
                  </a:lnTo>
                  <a:lnTo>
                    <a:pt x="946" y="901"/>
                  </a:lnTo>
                  <a:lnTo>
                    <a:pt x="943" y="901"/>
                  </a:lnTo>
                  <a:lnTo>
                    <a:pt x="941" y="901"/>
                  </a:lnTo>
                  <a:lnTo>
                    <a:pt x="940" y="901"/>
                  </a:lnTo>
                  <a:lnTo>
                    <a:pt x="937" y="901"/>
                  </a:lnTo>
                  <a:lnTo>
                    <a:pt x="936" y="901"/>
                  </a:lnTo>
                  <a:lnTo>
                    <a:pt x="933" y="901"/>
                  </a:lnTo>
                  <a:lnTo>
                    <a:pt x="931" y="901"/>
                  </a:lnTo>
                  <a:lnTo>
                    <a:pt x="930" y="902"/>
                  </a:lnTo>
                  <a:lnTo>
                    <a:pt x="926" y="902"/>
                  </a:lnTo>
                  <a:lnTo>
                    <a:pt x="924" y="897"/>
                  </a:lnTo>
                  <a:lnTo>
                    <a:pt x="924" y="895"/>
                  </a:lnTo>
                  <a:lnTo>
                    <a:pt x="922" y="896"/>
                  </a:lnTo>
                  <a:lnTo>
                    <a:pt x="920" y="895"/>
                  </a:lnTo>
                  <a:lnTo>
                    <a:pt x="920" y="892"/>
                  </a:lnTo>
                  <a:lnTo>
                    <a:pt x="919" y="891"/>
                  </a:lnTo>
                  <a:lnTo>
                    <a:pt x="919" y="889"/>
                  </a:lnTo>
                  <a:lnTo>
                    <a:pt x="919" y="887"/>
                  </a:lnTo>
                  <a:lnTo>
                    <a:pt x="920" y="887"/>
                  </a:lnTo>
                  <a:lnTo>
                    <a:pt x="924" y="885"/>
                  </a:lnTo>
                  <a:lnTo>
                    <a:pt x="924" y="884"/>
                  </a:lnTo>
                  <a:lnTo>
                    <a:pt x="924" y="881"/>
                  </a:lnTo>
                  <a:lnTo>
                    <a:pt x="924" y="880"/>
                  </a:lnTo>
                  <a:lnTo>
                    <a:pt x="924" y="876"/>
                  </a:lnTo>
                  <a:lnTo>
                    <a:pt x="926" y="870"/>
                  </a:lnTo>
                  <a:lnTo>
                    <a:pt x="924" y="868"/>
                  </a:lnTo>
                  <a:lnTo>
                    <a:pt x="924" y="864"/>
                  </a:lnTo>
                  <a:lnTo>
                    <a:pt x="923" y="863"/>
                  </a:lnTo>
                  <a:lnTo>
                    <a:pt x="923" y="862"/>
                  </a:lnTo>
                  <a:lnTo>
                    <a:pt x="922" y="859"/>
                  </a:lnTo>
                  <a:lnTo>
                    <a:pt x="922" y="855"/>
                  </a:lnTo>
                  <a:lnTo>
                    <a:pt x="922" y="854"/>
                  </a:lnTo>
                  <a:lnTo>
                    <a:pt x="917" y="854"/>
                  </a:lnTo>
                  <a:lnTo>
                    <a:pt x="914" y="854"/>
                  </a:lnTo>
                  <a:lnTo>
                    <a:pt x="913" y="854"/>
                  </a:lnTo>
                  <a:lnTo>
                    <a:pt x="912" y="854"/>
                  </a:lnTo>
                  <a:lnTo>
                    <a:pt x="910" y="853"/>
                  </a:lnTo>
                  <a:lnTo>
                    <a:pt x="907" y="853"/>
                  </a:lnTo>
                  <a:lnTo>
                    <a:pt x="906" y="853"/>
                  </a:lnTo>
                  <a:lnTo>
                    <a:pt x="905" y="853"/>
                  </a:lnTo>
                  <a:lnTo>
                    <a:pt x="902" y="853"/>
                  </a:lnTo>
                  <a:lnTo>
                    <a:pt x="900" y="851"/>
                  </a:lnTo>
                  <a:lnTo>
                    <a:pt x="898" y="851"/>
                  </a:lnTo>
                  <a:lnTo>
                    <a:pt x="896" y="851"/>
                  </a:lnTo>
                  <a:lnTo>
                    <a:pt x="895" y="850"/>
                  </a:lnTo>
                  <a:lnTo>
                    <a:pt x="892" y="850"/>
                  </a:lnTo>
                  <a:lnTo>
                    <a:pt x="890" y="850"/>
                  </a:lnTo>
                  <a:lnTo>
                    <a:pt x="889" y="851"/>
                  </a:lnTo>
                  <a:lnTo>
                    <a:pt x="888" y="853"/>
                  </a:lnTo>
                  <a:lnTo>
                    <a:pt x="886" y="854"/>
                  </a:lnTo>
                  <a:lnTo>
                    <a:pt x="885" y="855"/>
                  </a:lnTo>
                  <a:lnTo>
                    <a:pt x="883" y="855"/>
                  </a:lnTo>
                  <a:lnTo>
                    <a:pt x="882" y="858"/>
                  </a:lnTo>
                  <a:lnTo>
                    <a:pt x="881" y="859"/>
                  </a:lnTo>
                  <a:lnTo>
                    <a:pt x="879" y="861"/>
                  </a:lnTo>
                  <a:lnTo>
                    <a:pt x="876" y="861"/>
                  </a:lnTo>
                  <a:lnTo>
                    <a:pt x="876" y="862"/>
                  </a:lnTo>
                  <a:lnTo>
                    <a:pt x="873" y="863"/>
                  </a:lnTo>
                  <a:lnTo>
                    <a:pt x="872" y="863"/>
                  </a:lnTo>
                  <a:lnTo>
                    <a:pt x="871" y="863"/>
                  </a:lnTo>
                  <a:lnTo>
                    <a:pt x="868" y="862"/>
                  </a:lnTo>
                  <a:lnTo>
                    <a:pt x="866" y="862"/>
                  </a:lnTo>
                  <a:lnTo>
                    <a:pt x="865" y="861"/>
                  </a:lnTo>
                  <a:lnTo>
                    <a:pt x="864" y="861"/>
                  </a:lnTo>
                  <a:lnTo>
                    <a:pt x="861" y="861"/>
                  </a:lnTo>
                  <a:lnTo>
                    <a:pt x="859" y="861"/>
                  </a:lnTo>
                  <a:lnTo>
                    <a:pt x="858" y="862"/>
                  </a:lnTo>
                  <a:lnTo>
                    <a:pt x="858" y="864"/>
                  </a:lnTo>
                  <a:lnTo>
                    <a:pt x="857" y="866"/>
                  </a:lnTo>
                  <a:lnTo>
                    <a:pt x="855" y="867"/>
                  </a:lnTo>
                  <a:lnTo>
                    <a:pt x="851" y="870"/>
                  </a:lnTo>
                  <a:lnTo>
                    <a:pt x="847" y="870"/>
                  </a:lnTo>
                  <a:lnTo>
                    <a:pt x="844" y="868"/>
                  </a:lnTo>
                  <a:lnTo>
                    <a:pt x="841" y="868"/>
                  </a:lnTo>
                  <a:lnTo>
                    <a:pt x="838" y="868"/>
                  </a:lnTo>
                  <a:lnTo>
                    <a:pt x="837" y="871"/>
                  </a:lnTo>
                  <a:lnTo>
                    <a:pt x="835" y="871"/>
                  </a:lnTo>
                  <a:lnTo>
                    <a:pt x="834" y="872"/>
                  </a:lnTo>
                  <a:lnTo>
                    <a:pt x="832" y="872"/>
                  </a:lnTo>
                  <a:lnTo>
                    <a:pt x="830" y="874"/>
                  </a:lnTo>
                  <a:lnTo>
                    <a:pt x="828" y="875"/>
                  </a:lnTo>
                  <a:lnTo>
                    <a:pt x="825" y="875"/>
                  </a:lnTo>
                  <a:lnTo>
                    <a:pt x="824" y="875"/>
                  </a:lnTo>
                  <a:lnTo>
                    <a:pt x="821" y="876"/>
                  </a:lnTo>
                  <a:lnTo>
                    <a:pt x="818" y="878"/>
                  </a:lnTo>
                  <a:lnTo>
                    <a:pt x="816" y="878"/>
                  </a:lnTo>
                  <a:lnTo>
                    <a:pt x="814" y="878"/>
                  </a:lnTo>
                  <a:lnTo>
                    <a:pt x="813" y="879"/>
                  </a:lnTo>
                  <a:lnTo>
                    <a:pt x="811" y="880"/>
                  </a:lnTo>
                  <a:lnTo>
                    <a:pt x="808" y="881"/>
                  </a:lnTo>
                  <a:lnTo>
                    <a:pt x="807" y="881"/>
                  </a:lnTo>
                  <a:lnTo>
                    <a:pt x="806" y="883"/>
                  </a:lnTo>
                  <a:lnTo>
                    <a:pt x="804" y="884"/>
                  </a:lnTo>
                  <a:lnTo>
                    <a:pt x="803" y="885"/>
                  </a:lnTo>
                  <a:lnTo>
                    <a:pt x="801" y="885"/>
                  </a:lnTo>
                  <a:lnTo>
                    <a:pt x="799" y="887"/>
                  </a:lnTo>
                  <a:lnTo>
                    <a:pt x="797" y="888"/>
                  </a:lnTo>
                  <a:lnTo>
                    <a:pt x="796" y="888"/>
                  </a:lnTo>
                  <a:lnTo>
                    <a:pt x="793" y="889"/>
                  </a:lnTo>
                  <a:lnTo>
                    <a:pt x="791" y="891"/>
                  </a:lnTo>
                  <a:lnTo>
                    <a:pt x="790" y="891"/>
                  </a:lnTo>
                  <a:lnTo>
                    <a:pt x="789" y="892"/>
                  </a:lnTo>
                  <a:lnTo>
                    <a:pt x="786" y="893"/>
                  </a:lnTo>
                  <a:lnTo>
                    <a:pt x="784" y="893"/>
                  </a:lnTo>
                  <a:lnTo>
                    <a:pt x="782" y="897"/>
                  </a:lnTo>
                  <a:lnTo>
                    <a:pt x="780" y="896"/>
                  </a:lnTo>
                  <a:lnTo>
                    <a:pt x="779" y="895"/>
                  </a:lnTo>
                  <a:lnTo>
                    <a:pt x="776" y="897"/>
                  </a:lnTo>
                  <a:lnTo>
                    <a:pt x="770" y="899"/>
                  </a:lnTo>
                  <a:lnTo>
                    <a:pt x="769" y="902"/>
                  </a:lnTo>
                  <a:lnTo>
                    <a:pt x="769" y="904"/>
                  </a:lnTo>
                  <a:lnTo>
                    <a:pt x="767" y="905"/>
                  </a:lnTo>
                  <a:lnTo>
                    <a:pt x="767" y="908"/>
                  </a:lnTo>
                  <a:lnTo>
                    <a:pt x="767" y="909"/>
                  </a:lnTo>
                  <a:lnTo>
                    <a:pt x="766" y="910"/>
                  </a:lnTo>
                  <a:lnTo>
                    <a:pt x="765" y="913"/>
                  </a:lnTo>
                  <a:lnTo>
                    <a:pt x="765" y="914"/>
                  </a:lnTo>
                  <a:lnTo>
                    <a:pt x="763" y="917"/>
                  </a:lnTo>
                  <a:lnTo>
                    <a:pt x="763" y="918"/>
                  </a:lnTo>
                  <a:lnTo>
                    <a:pt x="763" y="919"/>
                  </a:lnTo>
                  <a:lnTo>
                    <a:pt x="762" y="921"/>
                  </a:lnTo>
                  <a:lnTo>
                    <a:pt x="762" y="922"/>
                  </a:lnTo>
                  <a:lnTo>
                    <a:pt x="760" y="925"/>
                  </a:lnTo>
                  <a:lnTo>
                    <a:pt x="760" y="926"/>
                  </a:lnTo>
                  <a:lnTo>
                    <a:pt x="759" y="927"/>
                  </a:lnTo>
                  <a:lnTo>
                    <a:pt x="759" y="929"/>
                  </a:lnTo>
                  <a:lnTo>
                    <a:pt x="755" y="933"/>
                  </a:lnTo>
                  <a:lnTo>
                    <a:pt x="753" y="929"/>
                  </a:lnTo>
                  <a:lnTo>
                    <a:pt x="752" y="927"/>
                  </a:lnTo>
                  <a:lnTo>
                    <a:pt x="752" y="926"/>
                  </a:lnTo>
                  <a:lnTo>
                    <a:pt x="749" y="929"/>
                  </a:lnTo>
                  <a:lnTo>
                    <a:pt x="748" y="930"/>
                  </a:lnTo>
                  <a:lnTo>
                    <a:pt x="746" y="931"/>
                  </a:lnTo>
                  <a:lnTo>
                    <a:pt x="746" y="933"/>
                  </a:lnTo>
                  <a:lnTo>
                    <a:pt x="745" y="934"/>
                  </a:lnTo>
                  <a:lnTo>
                    <a:pt x="743" y="935"/>
                  </a:lnTo>
                  <a:lnTo>
                    <a:pt x="742" y="937"/>
                  </a:lnTo>
                  <a:lnTo>
                    <a:pt x="741" y="938"/>
                  </a:lnTo>
                  <a:lnTo>
                    <a:pt x="739" y="939"/>
                  </a:lnTo>
                  <a:lnTo>
                    <a:pt x="738" y="940"/>
                  </a:lnTo>
                  <a:lnTo>
                    <a:pt x="735" y="940"/>
                  </a:lnTo>
                  <a:lnTo>
                    <a:pt x="734" y="940"/>
                  </a:lnTo>
                  <a:lnTo>
                    <a:pt x="731" y="940"/>
                  </a:lnTo>
                  <a:lnTo>
                    <a:pt x="729" y="942"/>
                  </a:lnTo>
                  <a:lnTo>
                    <a:pt x="726" y="942"/>
                  </a:lnTo>
                  <a:lnTo>
                    <a:pt x="725" y="942"/>
                  </a:lnTo>
                  <a:lnTo>
                    <a:pt x="724" y="942"/>
                  </a:lnTo>
                  <a:lnTo>
                    <a:pt x="721" y="942"/>
                  </a:lnTo>
                  <a:lnTo>
                    <a:pt x="719" y="942"/>
                  </a:lnTo>
                  <a:lnTo>
                    <a:pt x="717" y="942"/>
                  </a:lnTo>
                  <a:lnTo>
                    <a:pt x="715" y="942"/>
                  </a:lnTo>
                  <a:lnTo>
                    <a:pt x="712" y="942"/>
                  </a:lnTo>
                  <a:lnTo>
                    <a:pt x="711" y="942"/>
                  </a:lnTo>
                  <a:lnTo>
                    <a:pt x="708" y="940"/>
                  </a:lnTo>
                  <a:lnTo>
                    <a:pt x="707" y="940"/>
                  </a:lnTo>
                  <a:lnTo>
                    <a:pt x="705" y="940"/>
                  </a:lnTo>
                  <a:lnTo>
                    <a:pt x="704" y="940"/>
                  </a:lnTo>
                  <a:lnTo>
                    <a:pt x="701" y="940"/>
                  </a:lnTo>
                  <a:lnTo>
                    <a:pt x="700" y="939"/>
                  </a:lnTo>
                  <a:lnTo>
                    <a:pt x="697" y="939"/>
                  </a:lnTo>
                  <a:lnTo>
                    <a:pt x="695" y="939"/>
                  </a:lnTo>
                  <a:lnTo>
                    <a:pt x="693" y="938"/>
                  </a:lnTo>
                  <a:lnTo>
                    <a:pt x="691" y="938"/>
                  </a:lnTo>
                  <a:lnTo>
                    <a:pt x="688" y="938"/>
                  </a:lnTo>
                  <a:lnTo>
                    <a:pt x="687" y="937"/>
                  </a:lnTo>
                  <a:lnTo>
                    <a:pt x="684" y="937"/>
                  </a:lnTo>
                  <a:lnTo>
                    <a:pt x="683" y="935"/>
                  </a:lnTo>
                  <a:lnTo>
                    <a:pt x="681" y="935"/>
                  </a:lnTo>
                  <a:lnTo>
                    <a:pt x="678" y="934"/>
                  </a:lnTo>
                  <a:lnTo>
                    <a:pt x="677" y="934"/>
                  </a:lnTo>
                  <a:lnTo>
                    <a:pt x="674" y="934"/>
                  </a:lnTo>
                  <a:lnTo>
                    <a:pt x="673" y="933"/>
                  </a:lnTo>
                  <a:lnTo>
                    <a:pt x="670" y="933"/>
                  </a:lnTo>
                  <a:lnTo>
                    <a:pt x="668" y="933"/>
                  </a:lnTo>
                  <a:lnTo>
                    <a:pt x="667" y="931"/>
                  </a:lnTo>
                  <a:lnTo>
                    <a:pt x="664" y="931"/>
                  </a:lnTo>
                  <a:lnTo>
                    <a:pt x="663" y="931"/>
                  </a:lnTo>
                  <a:lnTo>
                    <a:pt x="661" y="931"/>
                  </a:lnTo>
                  <a:lnTo>
                    <a:pt x="660" y="930"/>
                  </a:lnTo>
                  <a:lnTo>
                    <a:pt x="659" y="929"/>
                  </a:lnTo>
                  <a:lnTo>
                    <a:pt x="659" y="927"/>
                  </a:lnTo>
                  <a:lnTo>
                    <a:pt x="656" y="927"/>
                  </a:lnTo>
                  <a:lnTo>
                    <a:pt x="654" y="927"/>
                  </a:lnTo>
                  <a:lnTo>
                    <a:pt x="652" y="927"/>
                  </a:lnTo>
                  <a:lnTo>
                    <a:pt x="650" y="927"/>
                  </a:lnTo>
                  <a:lnTo>
                    <a:pt x="649" y="929"/>
                  </a:lnTo>
                  <a:lnTo>
                    <a:pt x="646" y="929"/>
                  </a:lnTo>
                  <a:lnTo>
                    <a:pt x="643" y="929"/>
                  </a:lnTo>
                  <a:lnTo>
                    <a:pt x="642" y="929"/>
                  </a:lnTo>
                  <a:lnTo>
                    <a:pt x="639" y="929"/>
                  </a:lnTo>
                  <a:lnTo>
                    <a:pt x="637" y="927"/>
                  </a:lnTo>
                  <a:lnTo>
                    <a:pt x="636" y="927"/>
                  </a:lnTo>
                  <a:lnTo>
                    <a:pt x="633" y="927"/>
                  </a:lnTo>
                  <a:lnTo>
                    <a:pt x="632" y="926"/>
                  </a:lnTo>
                  <a:lnTo>
                    <a:pt x="629" y="926"/>
                  </a:lnTo>
                  <a:lnTo>
                    <a:pt x="627" y="926"/>
                  </a:lnTo>
                  <a:lnTo>
                    <a:pt x="625" y="925"/>
                  </a:lnTo>
                  <a:lnTo>
                    <a:pt x="623" y="925"/>
                  </a:lnTo>
                  <a:lnTo>
                    <a:pt x="620" y="925"/>
                  </a:lnTo>
                  <a:lnTo>
                    <a:pt x="619" y="925"/>
                  </a:lnTo>
                  <a:lnTo>
                    <a:pt x="616" y="925"/>
                  </a:lnTo>
                  <a:lnTo>
                    <a:pt x="615" y="925"/>
                  </a:lnTo>
                  <a:lnTo>
                    <a:pt x="612" y="925"/>
                  </a:lnTo>
                  <a:lnTo>
                    <a:pt x="611" y="925"/>
                  </a:lnTo>
                  <a:lnTo>
                    <a:pt x="609" y="925"/>
                  </a:lnTo>
                  <a:lnTo>
                    <a:pt x="606" y="925"/>
                  </a:lnTo>
                  <a:lnTo>
                    <a:pt x="605" y="925"/>
                  </a:lnTo>
                  <a:lnTo>
                    <a:pt x="603" y="925"/>
                  </a:lnTo>
                  <a:lnTo>
                    <a:pt x="601" y="925"/>
                  </a:lnTo>
                  <a:lnTo>
                    <a:pt x="598" y="925"/>
                  </a:lnTo>
                  <a:lnTo>
                    <a:pt x="596" y="925"/>
                  </a:lnTo>
                  <a:lnTo>
                    <a:pt x="595" y="925"/>
                  </a:lnTo>
                  <a:lnTo>
                    <a:pt x="592" y="925"/>
                  </a:lnTo>
                  <a:lnTo>
                    <a:pt x="591" y="925"/>
                  </a:lnTo>
                  <a:lnTo>
                    <a:pt x="588" y="923"/>
                  </a:lnTo>
                  <a:lnTo>
                    <a:pt x="588" y="922"/>
                  </a:lnTo>
                  <a:lnTo>
                    <a:pt x="586" y="921"/>
                  </a:lnTo>
                  <a:lnTo>
                    <a:pt x="585" y="919"/>
                  </a:lnTo>
                  <a:lnTo>
                    <a:pt x="584" y="919"/>
                  </a:lnTo>
                  <a:lnTo>
                    <a:pt x="582" y="918"/>
                  </a:lnTo>
                  <a:lnTo>
                    <a:pt x="579" y="917"/>
                  </a:lnTo>
                  <a:lnTo>
                    <a:pt x="578" y="916"/>
                  </a:lnTo>
                  <a:lnTo>
                    <a:pt x="577" y="914"/>
                  </a:lnTo>
                  <a:lnTo>
                    <a:pt x="575" y="913"/>
                  </a:lnTo>
                  <a:lnTo>
                    <a:pt x="574" y="912"/>
                  </a:lnTo>
                  <a:lnTo>
                    <a:pt x="572" y="910"/>
                  </a:lnTo>
                  <a:lnTo>
                    <a:pt x="571" y="909"/>
                  </a:lnTo>
                  <a:lnTo>
                    <a:pt x="570" y="908"/>
                  </a:lnTo>
                  <a:lnTo>
                    <a:pt x="568" y="906"/>
                  </a:lnTo>
                  <a:lnTo>
                    <a:pt x="567" y="905"/>
                  </a:lnTo>
                  <a:lnTo>
                    <a:pt x="565" y="904"/>
                  </a:lnTo>
                  <a:lnTo>
                    <a:pt x="564" y="902"/>
                  </a:lnTo>
                  <a:lnTo>
                    <a:pt x="560" y="901"/>
                  </a:lnTo>
                  <a:lnTo>
                    <a:pt x="555" y="900"/>
                  </a:lnTo>
                  <a:lnTo>
                    <a:pt x="553" y="899"/>
                  </a:lnTo>
                  <a:lnTo>
                    <a:pt x="553" y="897"/>
                  </a:lnTo>
                  <a:lnTo>
                    <a:pt x="553" y="895"/>
                  </a:lnTo>
                  <a:lnTo>
                    <a:pt x="553" y="893"/>
                  </a:lnTo>
                  <a:lnTo>
                    <a:pt x="553" y="891"/>
                  </a:lnTo>
                  <a:lnTo>
                    <a:pt x="553" y="889"/>
                  </a:lnTo>
                  <a:lnTo>
                    <a:pt x="553" y="888"/>
                  </a:lnTo>
                  <a:lnTo>
                    <a:pt x="554" y="885"/>
                  </a:lnTo>
                  <a:lnTo>
                    <a:pt x="554" y="884"/>
                  </a:lnTo>
                  <a:lnTo>
                    <a:pt x="555" y="883"/>
                  </a:lnTo>
                  <a:lnTo>
                    <a:pt x="555" y="880"/>
                  </a:lnTo>
                  <a:lnTo>
                    <a:pt x="557" y="879"/>
                  </a:lnTo>
                  <a:lnTo>
                    <a:pt x="557" y="878"/>
                  </a:lnTo>
                  <a:lnTo>
                    <a:pt x="558" y="876"/>
                  </a:lnTo>
                  <a:lnTo>
                    <a:pt x="560" y="875"/>
                  </a:lnTo>
                  <a:lnTo>
                    <a:pt x="560" y="872"/>
                  </a:lnTo>
                  <a:lnTo>
                    <a:pt x="561" y="871"/>
                  </a:lnTo>
                  <a:lnTo>
                    <a:pt x="560" y="870"/>
                  </a:lnTo>
                  <a:lnTo>
                    <a:pt x="560" y="868"/>
                  </a:lnTo>
                  <a:lnTo>
                    <a:pt x="560" y="866"/>
                  </a:lnTo>
                  <a:lnTo>
                    <a:pt x="558" y="864"/>
                  </a:lnTo>
                  <a:lnTo>
                    <a:pt x="558" y="863"/>
                  </a:lnTo>
                  <a:lnTo>
                    <a:pt x="557" y="862"/>
                  </a:lnTo>
                  <a:lnTo>
                    <a:pt x="557" y="861"/>
                  </a:lnTo>
                  <a:lnTo>
                    <a:pt x="555" y="858"/>
                  </a:lnTo>
                  <a:lnTo>
                    <a:pt x="555" y="857"/>
                  </a:lnTo>
                  <a:lnTo>
                    <a:pt x="554" y="854"/>
                  </a:lnTo>
                  <a:lnTo>
                    <a:pt x="554" y="853"/>
                  </a:lnTo>
                  <a:lnTo>
                    <a:pt x="554" y="851"/>
                  </a:lnTo>
                  <a:lnTo>
                    <a:pt x="554" y="849"/>
                  </a:lnTo>
                  <a:lnTo>
                    <a:pt x="554" y="847"/>
                  </a:lnTo>
                  <a:lnTo>
                    <a:pt x="554" y="845"/>
                  </a:lnTo>
                  <a:lnTo>
                    <a:pt x="554" y="843"/>
                  </a:lnTo>
                  <a:lnTo>
                    <a:pt x="554" y="842"/>
                  </a:lnTo>
                  <a:lnTo>
                    <a:pt x="554" y="840"/>
                  </a:lnTo>
                  <a:lnTo>
                    <a:pt x="554" y="838"/>
                  </a:lnTo>
                  <a:lnTo>
                    <a:pt x="553" y="837"/>
                  </a:lnTo>
                  <a:lnTo>
                    <a:pt x="553" y="834"/>
                  </a:lnTo>
                  <a:lnTo>
                    <a:pt x="553" y="833"/>
                  </a:lnTo>
                  <a:lnTo>
                    <a:pt x="553" y="832"/>
                  </a:lnTo>
                  <a:lnTo>
                    <a:pt x="553" y="829"/>
                  </a:lnTo>
                  <a:lnTo>
                    <a:pt x="551" y="828"/>
                  </a:lnTo>
                  <a:lnTo>
                    <a:pt x="551" y="826"/>
                  </a:lnTo>
                  <a:lnTo>
                    <a:pt x="551" y="824"/>
                  </a:lnTo>
                  <a:lnTo>
                    <a:pt x="550" y="820"/>
                  </a:lnTo>
                  <a:lnTo>
                    <a:pt x="547" y="820"/>
                  </a:lnTo>
                  <a:lnTo>
                    <a:pt x="547" y="816"/>
                  </a:lnTo>
                  <a:lnTo>
                    <a:pt x="547" y="815"/>
                  </a:lnTo>
                  <a:lnTo>
                    <a:pt x="547" y="813"/>
                  </a:lnTo>
                  <a:lnTo>
                    <a:pt x="545" y="811"/>
                  </a:lnTo>
                  <a:lnTo>
                    <a:pt x="544" y="809"/>
                  </a:lnTo>
                  <a:lnTo>
                    <a:pt x="544" y="808"/>
                  </a:lnTo>
                  <a:lnTo>
                    <a:pt x="543" y="805"/>
                  </a:lnTo>
                  <a:lnTo>
                    <a:pt x="543" y="804"/>
                  </a:lnTo>
                  <a:lnTo>
                    <a:pt x="541" y="803"/>
                  </a:lnTo>
                  <a:lnTo>
                    <a:pt x="541" y="802"/>
                  </a:lnTo>
                  <a:lnTo>
                    <a:pt x="538" y="799"/>
                  </a:lnTo>
                  <a:lnTo>
                    <a:pt x="537" y="798"/>
                  </a:lnTo>
                  <a:lnTo>
                    <a:pt x="536" y="796"/>
                  </a:lnTo>
                  <a:lnTo>
                    <a:pt x="534" y="795"/>
                  </a:lnTo>
                  <a:lnTo>
                    <a:pt x="533" y="794"/>
                  </a:lnTo>
                  <a:lnTo>
                    <a:pt x="533" y="792"/>
                  </a:lnTo>
                  <a:lnTo>
                    <a:pt x="531" y="791"/>
                  </a:lnTo>
                  <a:lnTo>
                    <a:pt x="530" y="790"/>
                  </a:lnTo>
                  <a:lnTo>
                    <a:pt x="530" y="787"/>
                  </a:lnTo>
                  <a:lnTo>
                    <a:pt x="528" y="786"/>
                  </a:lnTo>
                  <a:lnTo>
                    <a:pt x="528" y="785"/>
                  </a:lnTo>
                  <a:lnTo>
                    <a:pt x="527" y="783"/>
                  </a:lnTo>
                  <a:lnTo>
                    <a:pt x="526" y="781"/>
                  </a:lnTo>
                  <a:lnTo>
                    <a:pt x="526" y="779"/>
                  </a:lnTo>
                  <a:lnTo>
                    <a:pt x="524" y="778"/>
                  </a:lnTo>
                  <a:lnTo>
                    <a:pt x="523" y="777"/>
                  </a:lnTo>
                  <a:lnTo>
                    <a:pt x="523" y="775"/>
                  </a:lnTo>
                  <a:lnTo>
                    <a:pt x="521" y="774"/>
                  </a:lnTo>
                  <a:lnTo>
                    <a:pt x="521" y="773"/>
                  </a:lnTo>
                  <a:lnTo>
                    <a:pt x="520" y="770"/>
                  </a:lnTo>
                  <a:lnTo>
                    <a:pt x="520" y="769"/>
                  </a:lnTo>
                  <a:lnTo>
                    <a:pt x="519" y="767"/>
                  </a:lnTo>
                  <a:lnTo>
                    <a:pt x="517" y="766"/>
                  </a:lnTo>
                  <a:lnTo>
                    <a:pt x="517" y="765"/>
                  </a:lnTo>
                  <a:lnTo>
                    <a:pt x="516" y="764"/>
                  </a:lnTo>
                  <a:lnTo>
                    <a:pt x="514" y="762"/>
                  </a:lnTo>
                  <a:lnTo>
                    <a:pt x="513" y="761"/>
                  </a:lnTo>
                  <a:lnTo>
                    <a:pt x="512" y="760"/>
                  </a:lnTo>
                  <a:lnTo>
                    <a:pt x="512" y="758"/>
                  </a:lnTo>
                  <a:lnTo>
                    <a:pt x="510" y="754"/>
                  </a:lnTo>
                  <a:lnTo>
                    <a:pt x="509" y="753"/>
                  </a:lnTo>
                  <a:lnTo>
                    <a:pt x="509" y="752"/>
                  </a:lnTo>
                  <a:lnTo>
                    <a:pt x="507" y="750"/>
                  </a:lnTo>
                  <a:lnTo>
                    <a:pt x="507" y="748"/>
                  </a:lnTo>
                  <a:lnTo>
                    <a:pt x="506" y="747"/>
                  </a:lnTo>
                  <a:lnTo>
                    <a:pt x="506" y="745"/>
                  </a:lnTo>
                  <a:lnTo>
                    <a:pt x="504" y="744"/>
                  </a:lnTo>
                  <a:lnTo>
                    <a:pt x="502" y="740"/>
                  </a:lnTo>
                  <a:lnTo>
                    <a:pt x="502" y="736"/>
                  </a:lnTo>
                  <a:lnTo>
                    <a:pt x="502" y="735"/>
                  </a:lnTo>
                  <a:lnTo>
                    <a:pt x="503" y="735"/>
                  </a:lnTo>
                  <a:lnTo>
                    <a:pt x="506" y="733"/>
                  </a:lnTo>
                  <a:lnTo>
                    <a:pt x="507" y="733"/>
                  </a:lnTo>
                  <a:lnTo>
                    <a:pt x="509" y="732"/>
                  </a:lnTo>
                  <a:lnTo>
                    <a:pt x="512" y="732"/>
                  </a:lnTo>
                  <a:lnTo>
                    <a:pt x="513" y="731"/>
                  </a:lnTo>
                  <a:lnTo>
                    <a:pt x="516" y="731"/>
                  </a:lnTo>
                  <a:lnTo>
                    <a:pt x="517" y="730"/>
                  </a:lnTo>
                  <a:lnTo>
                    <a:pt x="519" y="730"/>
                  </a:lnTo>
                  <a:lnTo>
                    <a:pt x="521" y="728"/>
                  </a:lnTo>
                  <a:lnTo>
                    <a:pt x="523" y="728"/>
                  </a:lnTo>
                  <a:lnTo>
                    <a:pt x="526" y="727"/>
                  </a:lnTo>
                  <a:lnTo>
                    <a:pt x="526" y="726"/>
                  </a:lnTo>
                  <a:lnTo>
                    <a:pt x="524" y="724"/>
                  </a:lnTo>
                  <a:lnTo>
                    <a:pt x="523" y="719"/>
                  </a:lnTo>
                  <a:lnTo>
                    <a:pt x="520" y="719"/>
                  </a:lnTo>
                  <a:lnTo>
                    <a:pt x="519" y="718"/>
                  </a:lnTo>
                  <a:lnTo>
                    <a:pt x="516" y="718"/>
                  </a:lnTo>
                  <a:lnTo>
                    <a:pt x="513" y="718"/>
                  </a:lnTo>
                  <a:lnTo>
                    <a:pt x="509" y="715"/>
                  </a:lnTo>
                  <a:lnTo>
                    <a:pt x="510" y="712"/>
                  </a:lnTo>
                  <a:lnTo>
                    <a:pt x="509" y="711"/>
                  </a:lnTo>
                  <a:lnTo>
                    <a:pt x="507" y="711"/>
                  </a:lnTo>
                  <a:lnTo>
                    <a:pt x="504" y="710"/>
                  </a:lnTo>
                  <a:lnTo>
                    <a:pt x="503" y="709"/>
                  </a:lnTo>
                  <a:lnTo>
                    <a:pt x="502" y="707"/>
                  </a:lnTo>
                  <a:lnTo>
                    <a:pt x="500" y="705"/>
                  </a:lnTo>
                  <a:lnTo>
                    <a:pt x="499" y="703"/>
                  </a:lnTo>
                  <a:lnTo>
                    <a:pt x="499" y="702"/>
                  </a:lnTo>
                  <a:lnTo>
                    <a:pt x="497" y="701"/>
                  </a:lnTo>
                  <a:lnTo>
                    <a:pt x="496" y="699"/>
                  </a:lnTo>
                  <a:lnTo>
                    <a:pt x="496" y="698"/>
                  </a:lnTo>
                  <a:lnTo>
                    <a:pt x="495" y="695"/>
                  </a:lnTo>
                  <a:lnTo>
                    <a:pt x="495" y="694"/>
                  </a:lnTo>
                  <a:lnTo>
                    <a:pt x="493" y="693"/>
                  </a:lnTo>
                  <a:lnTo>
                    <a:pt x="493" y="692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5" y="684"/>
                  </a:lnTo>
                  <a:lnTo>
                    <a:pt x="497" y="684"/>
                  </a:lnTo>
                  <a:lnTo>
                    <a:pt x="499" y="685"/>
                  </a:lnTo>
                  <a:lnTo>
                    <a:pt x="502" y="686"/>
                  </a:lnTo>
                  <a:lnTo>
                    <a:pt x="503" y="686"/>
                  </a:lnTo>
                  <a:lnTo>
                    <a:pt x="504" y="688"/>
                  </a:lnTo>
                  <a:lnTo>
                    <a:pt x="507" y="688"/>
                  </a:lnTo>
                  <a:lnTo>
                    <a:pt x="509" y="688"/>
                  </a:lnTo>
                  <a:lnTo>
                    <a:pt x="510" y="688"/>
                  </a:lnTo>
                  <a:lnTo>
                    <a:pt x="513" y="688"/>
                  </a:lnTo>
                  <a:lnTo>
                    <a:pt x="514" y="688"/>
                  </a:lnTo>
                  <a:lnTo>
                    <a:pt x="517" y="688"/>
                  </a:lnTo>
                  <a:lnTo>
                    <a:pt x="519" y="686"/>
                  </a:lnTo>
                  <a:lnTo>
                    <a:pt x="521" y="686"/>
                  </a:lnTo>
                  <a:lnTo>
                    <a:pt x="523" y="686"/>
                  </a:lnTo>
                  <a:lnTo>
                    <a:pt x="524" y="685"/>
                  </a:lnTo>
                  <a:lnTo>
                    <a:pt x="527" y="685"/>
                  </a:lnTo>
                  <a:lnTo>
                    <a:pt x="528" y="685"/>
                  </a:lnTo>
                  <a:lnTo>
                    <a:pt x="531" y="684"/>
                  </a:lnTo>
                  <a:lnTo>
                    <a:pt x="533" y="682"/>
                  </a:lnTo>
                  <a:lnTo>
                    <a:pt x="531" y="681"/>
                  </a:lnTo>
                  <a:lnTo>
                    <a:pt x="528" y="681"/>
                  </a:lnTo>
                  <a:lnTo>
                    <a:pt x="527" y="680"/>
                  </a:lnTo>
                  <a:lnTo>
                    <a:pt x="526" y="678"/>
                  </a:lnTo>
                  <a:lnTo>
                    <a:pt x="523" y="677"/>
                  </a:lnTo>
                  <a:lnTo>
                    <a:pt x="521" y="676"/>
                  </a:lnTo>
                  <a:lnTo>
                    <a:pt x="523" y="674"/>
                  </a:lnTo>
                  <a:lnTo>
                    <a:pt x="524" y="673"/>
                  </a:lnTo>
                  <a:lnTo>
                    <a:pt x="524" y="672"/>
                  </a:lnTo>
                  <a:lnTo>
                    <a:pt x="527" y="671"/>
                  </a:lnTo>
                  <a:lnTo>
                    <a:pt x="527" y="669"/>
                  </a:lnTo>
                  <a:lnTo>
                    <a:pt x="528" y="668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30" y="663"/>
                  </a:lnTo>
                  <a:lnTo>
                    <a:pt x="530" y="661"/>
                  </a:lnTo>
                  <a:lnTo>
                    <a:pt x="530" y="659"/>
                  </a:lnTo>
                  <a:lnTo>
                    <a:pt x="530" y="657"/>
                  </a:lnTo>
                  <a:lnTo>
                    <a:pt x="530" y="656"/>
                  </a:lnTo>
                  <a:lnTo>
                    <a:pt x="530" y="654"/>
                  </a:lnTo>
                  <a:lnTo>
                    <a:pt x="528" y="652"/>
                  </a:lnTo>
                  <a:lnTo>
                    <a:pt x="528" y="651"/>
                  </a:lnTo>
                  <a:lnTo>
                    <a:pt x="528" y="648"/>
                  </a:lnTo>
                  <a:lnTo>
                    <a:pt x="528" y="647"/>
                  </a:lnTo>
                  <a:lnTo>
                    <a:pt x="526" y="646"/>
                  </a:lnTo>
                  <a:lnTo>
                    <a:pt x="523" y="646"/>
                  </a:lnTo>
                  <a:lnTo>
                    <a:pt x="521" y="644"/>
                  </a:lnTo>
                  <a:lnTo>
                    <a:pt x="519" y="642"/>
                  </a:lnTo>
                  <a:lnTo>
                    <a:pt x="516" y="644"/>
                  </a:lnTo>
                  <a:lnTo>
                    <a:pt x="513" y="646"/>
                  </a:lnTo>
                  <a:lnTo>
                    <a:pt x="510" y="646"/>
                  </a:lnTo>
                  <a:lnTo>
                    <a:pt x="507" y="647"/>
                  </a:lnTo>
                  <a:lnTo>
                    <a:pt x="506" y="647"/>
                  </a:lnTo>
                  <a:lnTo>
                    <a:pt x="503" y="643"/>
                  </a:lnTo>
                  <a:lnTo>
                    <a:pt x="503" y="642"/>
                  </a:lnTo>
                  <a:lnTo>
                    <a:pt x="503" y="640"/>
                  </a:lnTo>
                  <a:lnTo>
                    <a:pt x="502" y="639"/>
                  </a:lnTo>
                  <a:lnTo>
                    <a:pt x="502" y="636"/>
                  </a:lnTo>
                  <a:lnTo>
                    <a:pt x="502" y="635"/>
                  </a:lnTo>
                  <a:lnTo>
                    <a:pt x="502" y="633"/>
                  </a:lnTo>
                  <a:lnTo>
                    <a:pt x="500" y="631"/>
                  </a:lnTo>
                  <a:lnTo>
                    <a:pt x="500" y="630"/>
                  </a:lnTo>
                  <a:lnTo>
                    <a:pt x="500" y="627"/>
                  </a:lnTo>
                  <a:lnTo>
                    <a:pt x="500" y="626"/>
                  </a:lnTo>
                  <a:lnTo>
                    <a:pt x="500" y="625"/>
                  </a:lnTo>
                  <a:lnTo>
                    <a:pt x="497" y="623"/>
                  </a:lnTo>
                  <a:lnTo>
                    <a:pt x="496" y="622"/>
                  </a:lnTo>
                  <a:lnTo>
                    <a:pt x="495" y="622"/>
                  </a:lnTo>
                  <a:lnTo>
                    <a:pt x="490" y="621"/>
                  </a:lnTo>
                  <a:lnTo>
                    <a:pt x="495" y="617"/>
                  </a:lnTo>
                  <a:lnTo>
                    <a:pt x="493" y="610"/>
                  </a:lnTo>
                  <a:lnTo>
                    <a:pt x="493" y="608"/>
                  </a:lnTo>
                  <a:lnTo>
                    <a:pt x="497" y="604"/>
                  </a:lnTo>
                  <a:lnTo>
                    <a:pt x="502" y="600"/>
                  </a:lnTo>
                  <a:lnTo>
                    <a:pt x="497" y="598"/>
                  </a:lnTo>
                  <a:lnTo>
                    <a:pt x="496" y="598"/>
                  </a:lnTo>
                  <a:lnTo>
                    <a:pt x="493" y="598"/>
                  </a:lnTo>
                  <a:lnTo>
                    <a:pt x="492" y="597"/>
                  </a:lnTo>
                  <a:lnTo>
                    <a:pt x="490" y="597"/>
                  </a:lnTo>
                  <a:lnTo>
                    <a:pt x="489" y="598"/>
                  </a:lnTo>
                  <a:lnTo>
                    <a:pt x="487" y="600"/>
                  </a:lnTo>
                  <a:lnTo>
                    <a:pt x="486" y="601"/>
                  </a:lnTo>
                  <a:lnTo>
                    <a:pt x="486" y="602"/>
                  </a:lnTo>
                  <a:lnTo>
                    <a:pt x="486" y="605"/>
                  </a:lnTo>
                  <a:lnTo>
                    <a:pt x="486" y="606"/>
                  </a:lnTo>
                  <a:lnTo>
                    <a:pt x="485" y="608"/>
                  </a:lnTo>
                  <a:lnTo>
                    <a:pt x="483" y="608"/>
                  </a:lnTo>
                  <a:lnTo>
                    <a:pt x="480" y="608"/>
                  </a:lnTo>
                  <a:lnTo>
                    <a:pt x="479" y="608"/>
                  </a:lnTo>
                  <a:lnTo>
                    <a:pt x="478" y="608"/>
                  </a:lnTo>
                  <a:lnTo>
                    <a:pt x="476" y="608"/>
                  </a:lnTo>
                  <a:lnTo>
                    <a:pt x="473" y="608"/>
                  </a:lnTo>
                  <a:lnTo>
                    <a:pt x="472" y="608"/>
                  </a:lnTo>
                  <a:lnTo>
                    <a:pt x="469" y="608"/>
                  </a:lnTo>
                  <a:lnTo>
                    <a:pt x="468" y="608"/>
                  </a:lnTo>
                  <a:lnTo>
                    <a:pt x="466" y="608"/>
                  </a:lnTo>
                  <a:lnTo>
                    <a:pt x="465" y="608"/>
                  </a:lnTo>
                  <a:lnTo>
                    <a:pt x="462" y="608"/>
                  </a:lnTo>
                  <a:lnTo>
                    <a:pt x="461" y="608"/>
                  </a:lnTo>
                  <a:lnTo>
                    <a:pt x="458" y="608"/>
                  </a:lnTo>
                  <a:lnTo>
                    <a:pt x="456" y="608"/>
                  </a:lnTo>
                  <a:lnTo>
                    <a:pt x="455" y="608"/>
                  </a:lnTo>
                  <a:lnTo>
                    <a:pt x="454" y="608"/>
                  </a:lnTo>
                  <a:lnTo>
                    <a:pt x="451" y="608"/>
                  </a:lnTo>
                  <a:lnTo>
                    <a:pt x="449" y="608"/>
                  </a:lnTo>
                  <a:lnTo>
                    <a:pt x="448" y="608"/>
                  </a:lnTo>
                  <a:lnTo>
                    <a:pt x="445" y="608"/>
                  </a:lnTo>
                  <a:lnTo>
                    <a:pt x="444" y="608"/>
                  </a:lnTo>
                  <a:lnTo>
                    <a:pt x="442" y="608"/>
                  </a:lnTo>
                  <a:lnTo>
                    <a:pt x="439" y="608"/>
                  </a:lnTo>
                  <a:lnTo>
                    <a:pt x="438" y="606"/>
                  </a:lnTo>
                  <a:lnTo>
                    <a:pt x="437" y="605"/>
                  </a:lnTo>
                  <a:lnTo>
                    <a:pt x="435" y="604"/>
                  </a:lnTo>
                  <a:lnTo>
                    <a:pt x="434" y="604"/>
                  </a:lnTo>
                  <a:lnTo>
                    <a:pt x="432" y="602"/>
                  </a:lnTo>
                  <a:lnTo>
                    <a:pt x="431" y="601"/>
                  </a:lnTo>
                  <a:lnTo>
                    <a:pt x="430" y="600"/>
                  </a:lnTo>
                  <a:lnTo>
                    <a:pt x="427" y="598"/>
                  </a:lnTo>
                  <a:lnTo>
                    <a:pt x="425" y="598"/>
                  </a:lnTo>
                  <a:lnTo>
                    <a:pt x="424" y="597"/>
                  </a:lnTo>
                  <a:lnTo>
                    <a:pt x="422" y="596"/>
                  </a:lnTo>
                  <a:lnTo>
                    <a:pt x="421" y="595"/>
                  </a:lnTo>
                  <a:lnTo>
                    <a:pt x="418" y="595"/>
                  </a:lnTo>
                  <a:lnTo>
                    <a:pt x="417" y="593"/>
                  </a:lnTo>
                  <a:lnTo>
                    <a:pt x="415" y="592"/>
                  </a:lnTo>
                  <a:lnTo>
                    <a:pt x="414" y="591"/>
                  </a:lnTo>
                  <a:lnTo>
                    <a:pt x="413" y="588"/>
                  </a:lnTo>
                  <a:lnTo>
                    <a:pt x="413" y="587"/>
                  </a:lnTo>
                  <a:lnTo>
                    <a:pt x="411" y="585"/>
                  </a:lnTo>
                  <a:lnTo>
                    <a:pt x="410" y="584"/>
                  </a:lnTo>
                  <a:lnTo>
                    <a:pt x="408" y="583"/>
                  </a:lnTo>
                  <a:lnTo>
                    <a:pt x="407" y="581"/>
                  </a:lnTo>
                  <a:lnTo>
                    <a:pt x="405" y="580"/>
                  </a:lnTo>
                  <a:lnTo>
                    <a:pt x="404" y="579"/>
                  </a:lnTo>
                  <a:lnTo>
                    <a:pt x="403" y="578"/>
                  </a:lnTo>
                  <a:lnTo>
                    <a:pt x="403" y="576"/>
                  </a:lnTo>
                  <a:lnTo>
                    <a:pt x="401" y="572"/>
                  </a:lnTo>
                  <a:lnTo>
                    <a:pt x="397" y="571"/>
                  </a:lnTo>
                  <a:lnTo>
                    <a:pt x="396" y="568"/>
                  </a:lnTo>
                  <a:lnTo>
                    <a:pt x="394" y="567"/>
                  </a:lnTo>
                  <a:lnTo>
                    <a:pt x="391" y="564"/>
                  </a:lnTo>
                  <a:lnTo>
                    <a:pt x="389" y="563"/>
                  </a:lnTo>
                  <a:lnTo>
                    <a:pt x="386" y="563"/>
                  </a:lnTo>
                  <a:lnTo>
                    <a:pt x="384" y="567"/>
                  </a:lnTo>
                  <a:lnTo>
                    <a:pt x="383" y="567"/>
                  </a:lnTo>
                  <a:lnTo>
                    <a:pt x="380" y="567"/>
                  </a:lnTo>
                  <a:lnTo>
                    <a:pt x="379" y="568"/>
                  </a:lnTo>
                  <a:lnTo>
                    <a:pt x="377" y="568"/>
                  </a:lnTo>
                  <a:lnTo>
                    <a:pt x="374" y="568"/>
                  </a:lnTo>
                  <a:lnTo>
                    <a:pt x="372" y="570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4" y="572"/>
                  </a:lnTo>
                  <a:lnTo>
                    <a:pt x="363" y="572"/>
                  </a:lnTo>
                  <a:lnTo>
                    <a:pt x="360" y="574"/>
                  </a:lnTo>
                  <a:lnTo>
                    <a:pt x="359" y="574"/>
                  </a:lnTo>
                  <a:lnTo>
                    <a:pt x="357" y="575"/>
                  </a:lnTo>
                  <a:lnTo>
                    <a:pt x="355" y="576"/>
                  </a:lnTo>
                  <a:lnTo>
                    <a:pt x="353" y="578"/>
                  </a:lnTo>
                  <a:lnTo>
                    <a:pt x="352" y="578"/>
                  </a:lnTo>
                  <a:lnTo>
                    <a:pt x="349" y="579"/>
                  </a:lnTo>
                  <a:lnTo>
                    <a:pt x="348" y="579"/>
                  </a:lnTo>
                  <a:lnTo>
                    <a:pt x="346" y="580"/>
                  </a:lnTo>
                  <a:lnTo>
                    <a:pt x="345" y="580"/>
                  </a:lnTo>
                  <a:lnTo>
                    <a:pt x="342" y="581"/>
                  </a:lnTo>
                  <a:lnTo>
                    <a:pt x="340" y="581"/>
                  </a:lnTo>
                  <a:lnTo>
                    <a:pt x="338" y="581"/>
                  </a:lnTo>
                  <a:lnTo>
                    <a:pt x="336" y="581"/>
                  </a:lnTo>
                  <a:lnTo>
                    <a:pt x="335" y="583"/>
                  </a:lnTo>
                  <a:lnTo>
                    <a:pt x="332" y="583"/>
                  </a:lnTo>
                  <a:lnTo>
                    <a:pt x="331" y="583"/>
                  </a:lnTo>
                  <a:lnTo>
                    <a:pt x="328" y="583"/>
                  </a:lnTo>
                  <a:lnTo>
                    <a:pt x="326" y="583"/>
                  </a:lnTo>
                  <a:lnTo>
                    <a:pt x="323" y="583"/>
                  </a:lnTo>
                  <a:lnTo>
                    <a:pt x="322" y="583"/>
                  </a:lnTo>
                  <a:lnTo>
                    <a:pt x="321" y="584"/>
                  </a:lnTo>
                  <a:lnTo>
                    <a:pt x="318" y="584"/>
                  </a:lnTo>
                  <a:lnTo>
                    <a:pt x="315" y="585"/>
                  </a:lnTo>
                  <a:lnTo>
                    <a:pt x="312" y="585"/>
                  </a:lnTo>
                  <a:lnTo>
                    <a:pt x="311" y="585"/>
                  </a:lnTo>
                  <a:lnTo>
                    <a:pt x="309" y="587"/>
                  </a:lnTo>
                  <a:lnTo>
                    <a:pt x="307" y="587"/>
                  </a:lnTo>
                  <a:lnTo>
                    <a:pt x="305" y="588"/>
                  </a:lnTo>
                  <a:lnTo>
                    <a:pt x="304" y="588"/>
                  </a:lnTo>
                  <a:lnTo>
                    <a:pt x="301" y="589"/>
                  </a:lnTo>
                  <a:lnTo>
                    <a:pt x="299" y="589"/>
                  </a:lnTo>
                  <a:lnTo>
                    <a:pt x="297" y="591"/>
                  </a:lnTo>
                  <a:lnTo>
                    <a:pt x="294" y="591"/>
                  </a:lnTo>
                  <a:lnTo>
                    <a:pt x="292" y="588"/>
                  </a:lnTo>
                  <a:lnTo>
                    <a:pt x="292" y="587"/>
                  </a:lnTo>
                  <a:lnTo>
                    <a:pt x="291" y="583"/>
                  </a:lnTo>
                  <a:lnTo>
                    <a:pt x="290" y="578"/>
                  </a:lnTo>
                  <a:lnTo>
                    <a:pt x="290" y="576"/>
                  </a:lnTo>
                  <a:lnTo>
                    <a:pt x="290" y="5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46" name="Rectangle 222"/>
            <p:cNvSpPr>
              <a:spLocks noChangeArrowheads="1"/>
            </p:cNvSpPr>
            <p:nvPr/>
          </p:nvSpPr>
          <p:spPr bwMode="auto">
            <a:xfrm>
              <a:off x="6126390" y="3246892"/>
              <a:ext cx="35837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łęczyński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7" name="Freeform 223"/>
            <p:cNvSpPr>
              <a:spLocks/>
            </p:cNvSpPr>
            <p:nvPr/>
          </p:nvSpPr>
          <p:spPr bwMode="auto">
            <a:xfrm>
              <a:off x="5115153" y="3091317"/>
              <a:ext cx="992188" cy="1103312"/>
            </a:xfrm>
            <a:custGeom>
              <a:avLst/>
              <a:gdLst/>
              <a:ahLst/>
              <a:cxnLst>
                <a:cxn ang="0">
                  <a:pos x="40" y="1010"/>
                </a:cxn>
                <a:cxn ang="0">
                  <a:pos x="88" y="905"/>
                </a:cxn>
                <a:cxn ang="0">
                  <a:pos x="137" y="786"/>
                </a:cxn>
                <a:cxn ang="0">
                  <a:pos x="69" y="761"/>
                </a:cxn>
                <a:cxn ang="0">
                  <a:pos x="97" y="670"/>
                </a:cxn>
                <a:cxn ang="0">
                  <a:pos x="229" y="600"/>
                </a:cxn>
                <a:cxn ang="0">
                  <a:pos x="425" y="575"/>
                </a:cxn>
                <a:cxn ang="0">
                  <a:pos x="406" y="464"/>
                </a:cxn>
                <a:cxn ang="0">
                  <a:pos x="338" y="343"/>
                </a:cxn>
                <a:cxn ang="0">
                  <a:pos x="366" y="231"/>
                </a:cxn>
                <a:cxn ang="0">
                  <a:pos x="410" y="70"/>
                </a:cxn>
                <a:cxn ang="0">
                  <a:pos x="482" y="9"/>
                </a:cxn>
                <a:cxn ang="0">
                  <a:pos x="657" y="22"/>
                </a:cxn>
                <a:cxn ang="0">
                  <a:pos x="676" y="136"/>
                </a:cxn>
                <a:cxn ang="0">
                  <a:pos x="779" y="168"/>
                </a:cxn>
                <a:cxn ang="0">
                  <a:pos x="885" y="79"/>
                </a:cxn>
                <a:cxn ang="0">
                  <a:pos x="961" y="152"/>
                </a:cxn>
                <a:cxn ang="0">
                  <a:pos x="1104" y="198"/>
                </a:cxn>
                <a:cxn ang="0">
                  <a:pos x="1084" y="128"/>
                </a:cxn>
                <a:cxn ang="0">
                  <a:pos x="1267" y="153"/>
                </a:cxn>
                <a:cxn ang="0">
                  <a:pos x="1387" y="212"/>
                </a:cxn>
                <a:cxn ang="0">
                  <a:pos x="1484" y="308"/>
                </a:cxn>
                <a:cxn ang="0">
                  <a:pos x="1651" y="391"/>
                </a:cxn>
                <a:cxn ang="0">
                  <a:pos x="1664" y="504"/>
                </a:cxn>
                <a:cxn ang="0">
                  <a:pos x="1599" y="617"/>
                </a:cxn>
                <a:cxn ang="0">
                  <a:pos x="1404" y="598"/>
                </a:cxn>
                <a:cxn ang="0">
                  <a:pos x="1329" y="457"/>
                </a:cxn>
                <a:cxn ang="0">
                  <a:pos x="1145" y="493"/>
                </a:cxn>
                <a:cxn ang="0">
                  <a:pos x="960" y="518"/>
                </a:cxn>
                <a:cxn ang="0">
                  <a:pos x="899" y="611"/>
                </a:cxn>
                <a:cxn ang="0">
                  <a:pos x="891" y="732"/>
                </a:cxn>
                <a:cxn ang="0">
                  <a:pos x="963" y="795"/>
                </a:cxn>
                <a:cxn ang="0">
                  <a:pos x="960" y="912"/>
                </a:cxn>
                <a:cxn ang="0">
                  <a:pos x="1039" y="992"/>
                </a:cxn>
                <a:cxn ang="0">
                  <a:pos x="1141" y="899"/>
                </a:cxn>
                <a:cxn ang="0">
                  <a:pos x="1306" y="867"/>
                </a:cxn>
                <a:cxn ang="0">
                  <a:pos x="1335" y="746"/>
                </a:cxn>
                <a:cxn ang="0">
                  <a:pos x="1494" y="849"/>
                </a:cxn>
                <a:cxn ang="0">
                  <a:pos x="1510" y="1026"/>
                </a:cxn>
                <a:cxn ang="0">
                  <a:pos x="1602" y="1122"/>
                </a:cxn>
                <a:cxn ang="0">
                  <a:pos x="1729" y="1187"/>
                </a:cxn>
                <a:cxn ang="0">
                  <a:pos x="1835" y="1318"/>
                </a:cxn>
                <a:cxn ang="0">
                  <a:pos x="1774" y="1496"/>
                </a:cxn>
                <a:cxn ang="0">
                  <a:pos x="1838" y="1596"/>
                </a:cxn>
                <a:cxn ang="0">
                  <a:pos x="1810" y="1715"/>
                </a:cxn>
                <a:cxn ang="0">
                  <a:pos x="1735" y="1809"/>
                </a:cxn>
                <a:cxn ang="0">
                  <a:pos x="1769" y="1927"/>
                </a:cxn>
                <a:cxn ang="0">
                  <a:pos x="1620" y="1948"/>
                </a:cxn>
                <a:cxn ang="0">
                  <a:pos x="1445" y="2012"/>
                </a:cxn>
                <a:cxn ang="0">
                  <a:pos x="1284" y="2083"/>
                </a:cxn>
                <a:cxn ang="0">
                  <a:pos x="1155" y="2027"/>
                </a:cxn>
                <a:cxn ang="0">
                  <a:pos x="1152" y="1885"/>
                </a:cxn>
                <a:cxn ang="0">
                  <a:pos x="1029" y="1854"/>
                </a:cxn>
                <a:cxn ang="0">
                  <a:pos x="925" y="1790"/>
                </a:cxn>
                <a:cxn ang="0">
                  <a:pos x="943" y="1665"/>
                </a:cxn>
                <a:cxn ang="0">
                  <a:pos x="841" y="1555"/>
                </a:cxn>
                <a:cxn ang="0">
                  <a:pos x="717" y="1439"/>
                </a:cxn>
                <a:cxn ang="0">
                  <a:pos x="571" y="1356"/>
                </a:cxn>
                <a:cxn ang="0">
                  <a:pos x="420" y="1428"/>
                </a:cxn>
                <a:cxn ang="0">
                  <a:pos x="208" y="1419"/>
                </a:cxn>
                <a:cxn ang="0">
                  <a:pos x="276" y="1368"/>
                </a:cxn>
                <a:cxn ang="0">
                  <a:pos x="311" y="1229"/>
                </a:cxn>
                <a:cxn ang="0">
                  <a:pos x="301" y="1088"/>
                </a:cxn>
              </a:cxnLst>
              <a:rect l="0" t="0" r="r" b="b"/>
              <a:pathLst>
                <a:path w="1873" h="2086">
                  <a:moveTo>
                    <a:pt x="151" y="1069"/>
                  </a:moveTo>
                  <a:lnTo>
                    <a:pt x="151" y="1065"/>
                  </a:lnTo>
                  <a:lnTo>
                    <a:pt x="151" y="1064"/>
                  </a:lnTo>
                  <a:lnTo>
                    <a:pt x="151" y="1061"/>
                  </a:lnTo>
                  <a:lnTo>
                    <a:pt x="153" y="1060"/>
                  </a:lnTo>
                  <a:lnTo>
                    <a:pt x="153" y="1059"/>
                  </a:lnTo>
                  <a:lnTo>
                    <a:pt x="154" y="1056"/>
                  </a:lnTo>
                  <a:lnTo>
                    <a:pt x="154" y="1053"/>
                  </a:lnTo>
                  <a:lnTo>
                    <a:pt x="154" y="1052"/>
                  </a:lnTo>
                  <a:lnTo>
                    <a:pt x="155" y="1050"/>
                  </a:lnTo>
                  <a:lnTo>
                    <a:pt x="155" y="1048"/>
                  </a:lnTo>
                  <a:lnTo>
                    <a:pt x="155" y="1047"/>
                  </a:lnTo>
                  <a:lnTo>
                    <a:pt x="157" y="1044"/>
                  </a:lnTo>
                  <a:lnTo>
                    <a:pt x="157" y="1043"/>
                  </a:lnTo>
                  <a:lnTo>
                    <a:pt x="158" y="1042"/>
                  </a:lnTo>
                  <a:lnTo>
                    <a:pt x="158" y="1039"/>
                  </a:lnTo>
                  <a:lnTo>
                    <a:pt x="158" y="1038"/>
                  </a:lnTo>
                  <a:lnTo>
                    <a:pt x="160" y="1036"/>
                  </a:lnTo>
                  <a:lnTo>
                    <a:pt x="160" y="1034"/>
                  </a:lnTo>
                  <a:lnTo>
                    <a:pt x="160" y="1032"/>
                  </a:lnTo>
                  <a:lnTo>
                    <a:pt x="160" y="1031"/>
                  </a:lnTo>
                  <a:lnTo>
                    <a:pt x="160" y="1029"/>
                  </a:lnTo>
                  <a:lnTo>
                    <a:pt x="160" y="1027"/>
                  </a:lnTo>
                  <a:lnTo>
                    <a:pt x="160" y="1026"/>
                  </a:lnTo>
                  <a:lnTo>
                    <a:pt x="158" y="1025"/>
                  </a:lnTo>
                  <a:lnTo>
                    <a:pt x="158" y="1022"/>
                  </a:lnTo>
                  <a:lnTo>
                    <a:pt x="158" y="1021"/>
                  </a:lnTo>
                  <a:lnTo>
                    <a:pt x="158" y="1019"/>
                  </a:lnTo>
                  <a:lnTo>
                    <a:pt x="158" y="1017"/>
                  </a:lnTo>
                  <a:lnTo>
                    <a:pt x="158" y="1015"/>
                  </a:lnTo>
                  <a:lnTo>
                    <a:pt x="157" y="1012"/>
                  </a:lnTo>
                  <a:lnTo>
                    <a:pt x="158" y="1008"/>
                  </a:lnTo>
                  <a:lnTo>
                    <a:pt x="154" y="1009"/>
                  </a:lnTo>
                  <a:lnTo>
                    <a:pt x="153" y="1008"/>
                  </a:lnTo>
                  <a:lnTo>
                    <a:pt x="151" y="1008"/>
                  </a:lnTo>
                  <a:lnTo>
                    <a:pt x="150" y="1008"/>
                  </a:lnTo>
                  <a:lnTo>
                    <a:pt x="147" y="1008"/>
                  </a:lnTo>
                  <a:lnTo>
                    <a:pt x="146" y="1008"/>
                  </a:lnTo>
                  <a:lnTo>
                    <a:pt x="144" y="1008"/>
                  </a:lnTo>
                  <a:lnTo>
                    <a:pt x="141" y="1008"/>
                  </a:lnTo>
                  <a:lnTo>
                    <a:pt x="140" y="1008"/>
                  </a:lnTo>
                  <a:lnTo>
                    <a:pt x="138" y="1008"/>
                  </a:lnTo>
                  <a:lnTo>
                    <a:pt x="136" y="1009"/>
                  </a:lnTo>
                  <a:lnTo>
                    <a:pt x="134" y="1009"/>
                  </a:lnTo>
                  <a:lnTo>
                    <a:pt x="131" y="1009"/>
                  </a:lnTo>
                  <a:lnTo>
                    <a:pt x="130" y="1009"/>
                  </a:lnTo>
                  <a:lnTo>
                    <a:pt x="129" y="1009"/>
                  </a:lnTo>
                  <a:lnTo>
                    <a:pt x="127" y="1009"/>
                  </a:lnTo>
                  <a:lnTo>
                    <a:pt x="124" y="1009"/>
                  </a:lnTo>
                  <a:lnTo>
                    <a:pt x="124" y="1012"/>
                  </a:lnTo>
                  <a:lnTo>
                    <a:pt x="126" y="1014"/>
                  </a:lnTo>
                  <a:lnTo>
                    <a:pt x="123" y="1014"/>
                  </a:lnTo>
                  <a:lnTo>
                    <a:pt x="122" y="1014"/>
                  </a:lnTo>
                  <a:lnTo>
                    <a:pt x="119" y="1014"/>
                  </a:lnTo>
                  <a:lnTo>
                    <a:pt x="117" y="1014"/>
                  </a:lnTo>
                  <a:lnTo>
                    <a:pt x="116" y="1014"/>
                  </a:lnTo>
                  <a:lnTo>
                    <a:pt x="113" y="1014"/>
                  </a:lnTo>
                  <a:lnTo>
                    <a:pt x="112" y="1014"/>
                  </a:lnTo>
                  <a:lnTo>
                    <a:pt x="110" y="1014"/>
                  </a:lnTo>
                  <a:lnTo>
                    <a:pt x="107" y="1014"/>
                  </a:lnTo>
                  <a:lnTo>
                    <a:pt x="106" y="1014"/>
                  </a:lnTo>
                  <a:lnTo>
                    <a:pt x="103" y="1014"/>
                  </a:lnTo>
                  <a:lnTo>
                    <a:pt x="100" y="1014"/>
                  </a:lnTo>
                  <a:lnTo>
                    <a:pt x="99" y="1014"/>
                  </a:lnTo>
                  <a:lnTo>
                    <a:pt x="97" y="1014"/>
                  </a:lnTo>
                  <a:lnTo>
                    <a:pt x="95" y="1014"/>
                  </a:lnTo>
                  <a:lnTo>
                    <a:pt x="93" y="1014"/>
                  </a:lnTo>
                  <a:lnTo>
                    <a:pt x="90" y="1013"/>
                  </a:lnTo>
                  <a:lnTo>
                    <a:pt x="89" y="1013"/>
                  </a:lnTo>
                  <a:lnTo>
                    <a:pt x="88" y="1013"/>
                  </a:lnTo>
                  <a:lnTo>
                    <a:pt x="85" y="1013"/>
                  </a:lnTo>
                  <a:lnTo>
                    <a:pt x="83" y="1012"/>
                  </a:lnTo>
                  <a:lnTo>
                    <a:pt x="82" y="1012"/>
                  </a:lnTo>
                  <a:lnTo>
                    <a:pt x="81" y="1010"/>
                  </a:lnTo>
                  <a:lnTo>
                    <a:pt x="79" y="1009"/>
                  </a:lnTo>
                  <a:lnTo>
                    <a:pt x="76" y="1009"/>
                  </a:lnTo>
                  <a:lnTo>
                    <a:pt x="75" y="1008"/>
                  </a:lnTo>
                  <a:lnTo>
                    <a:pt x="73" y="1006"/>
                  </a:lnTo>
                  <a:lnTo>
                    <a:pt x="72" y="1005"/>
                  </a:lnTo>
                  <a:lnTo>
                    <a:pt x="71" y="1004"/>
                  </a:lnTo>
                  <a:lnTo>
                    <a:pt x="68" y="1004"/>
                  </a:lnTo>
                  <a:lnTo>
                    <a:pt x="66" y="1004"/>
                  </a:lnTo>
                  <a:lnTo>
                    <a:pt x="65" y="1004"/>
                  </a:lnTo>
                  <a:lnTo>
                    <a:pt x="64" y="1005"/>
                  </a:lnTo>
                  <a:lnTo>
                    <a:pt x="62" y="1006"/>
                  </a:lnTo>
                  <a:lnTo>
                    <a:pt x="59" y="1006"/>
                  </a:lnTo>
                  <a:lnTo>
                    <a:pt x="58" y="1006"/>
                  </a:lnTo>
                  <a:lnTo>
                    <a:pt x="55" y="1006"/>
                  </a:lnTo>
                  <a:lnTo>
                    <a:pt x="54" y="1008"/>
                  </a:lnTo>
                  <a:lnTo>
                    <a:pt x="51" y="1008"/>
                  </a:lnTo>
                  <a:lnTo>
                    <a:pt x="47" y="1008"/>
                  </a:lnTo>
                  <a:lnTo>
                    <a:pt x="45" y="1009"/>
                  </a:lnTo>
                  <a:lnTo>
                    <a:pt x="42" y="1009"/>
                  </a:lnTo>
                  <a:lnTo>
                    <a:pt x="41" y="1009"/>
                  </a:lnTo>
                  <a:lnTo>
                    <a:pt x="40" y="1010"/>
                  </a:lnTo>
                  <a:lnTo>
                    <a:pt x="37" y="1010"/>
                  </a:lnTo>
                  <a:lnTo>
                    <a:pt x="34" y="1010"/>
                  </a:lnTo>
                  <a:lnTo>
                    <a:pt x="32" y="1010"/>
                  </a:lnTo>
                  <a:lnTo>
                    <a:pt x="31" y="1012"/>
                  </a:lnTo>
                  <a:lnTo>
                    <a:pt x="30" y="1012"/>
                  </a:lnTo>
                  <a:lnTo>
                    <a:pt x="27" y="1012"/>
                  </a:lnTo>
                  <a:lnTo>
                    <a:pt x="25" y="1012"/>
                  </a:lnTo>
                  <a:lnTo>
                    <a:pt x="23" y="1012"/>
                  </a:lnTo>
                  <a:lnTo>
                    <a:pt x="21" y="1013"/>
                  </a:lnTo>
                  <a:lnTo>
                    <a:pt x="20" y="1012"/>
                  </a:lnTo>
                  <a:lnTo>
                    <a:pt x="20" y="1010"/>
                  </a:lnTo>
                  <a:lnTo>
                    <a:pt x="18" y="1008"/>
                  </a:lnTo>
                  <a:lnTo>
                    <a:pt x="18" y="1006"/>
                  </a:lnTo>
                  <a:lnTo>
                    <a:pt x="18" y="1005"/>
                  </a:lnTo>
                  <a:lnTo>
                    <a:pt x="17" y="1004"/>
                  </a:lnTo>
                  <a:lnTo>
                    <a:pt x="15" y="1002"/>
                  </a:lnTo>
                  <a:lnTo>
                    <a:pt x="11" y="1000"/>
                  </a:lnTo>
                  <a:lnTo>
                    <a:pt x="10" y="998"/>
                  </a:lnTo>
                  <a:lnTo>
                    <a:pt x="10" y="997"/>
                  </a:lnTo>
                  <a:lnTo>
                    <a:pt x="10" y="996"/>
                  </a:lnTo>
                  <a:lnTo>
                    <a:pt x="10" y="993"/>
                  </a:lnTo>
                  <a:lnTo>
                    <a:pt x="8" y="992"/>
                  </a:lnTo>
                  <a:lnTo>
                    <a:pt x="8" y="989"/>
                  </a:lnTo>
                  <a:lnTo>
                    <a:pt x="8" y="988"/>
                  </a:lnTo>
                  <a:lnTo>
                    <a:pt x="8" y="987"/>
                  </a:lnTo>
                  <a:lnTo>
                    <a:pt x="8" y="984"/>
                  </a:lnTo>
                  <a:lnTo>
                    <a:pt x="6" y="981"/>
                  </a:lnTo>
                  <a:lnTo>
                    <a:pt x="7" y="980"/>
                  </a:lnTo>
                  <a:lnTo>
                    <a:pt x="7" y="976"/>
                  </a:lnTo>
                  <a:lnTo>
                    <a:pt x="6" y="975"/>
                  </a:lnTo>
                  <a:lnTo>
                    <a:pt x="6" y="972"/>
                  </a:lnTo>
                  <a:lnTo>
                    <a:pt x="6" y="971"/>
                  </a:lnTo>
                  <a:lnTo>
                    <a:pt x="6" y="968"/>
                  </a:lnTo>
                  <a:lnTo>
                    <a:pt x="4" y="967"/>
                  </a:lnTo>
                  <a:lnTo>
                    <a:pt x="4" y="964"/>
                  </a:lnTo>
                  <a:lnTo>
                    <a:pt x="4" y="963"/>
                  </a:lnTo>
                  <a:lnTo>
                    <a:pt x="3" y="962"/>
                  </a:lnTo>
                  <a:lnTo>
                    <a:pt x="3" y="959"/>
                  </a:lnTo>
                  <a:lnTo>
                    <a:pt x="3" y="958"/>
                  </a:lnTo>
                  <a:lnTo>
                    <a:pt x="1" y="955"/>
                  </a:lnTo>
                  <a:lnTo>
                    <a:pt x="1" y="954"/>
                  </a:lnTo>
                  <a:lnTo>
                    <a:pt x="1" y="951"/>
                  </a:lnTo>
                  <a:lnTo>
                    <a:pt x="1" y="950"/>
                  </a:lnTo>
                  <a:lnTo>
                    <a:pt x="0" y="947"/>
                  </a:lnTo>
                  <a:lnTo>
                    <a:pt x="0" y="946"/>
                  </a:lnTo>
                  <a:lnTo>
                    <a:pt x="1" y="946"/>
                  </a:lnTo>
                  <a:lnTo>
                    <a:pt x="4" y="945"/>
                  </a:lnTo>
                  <a:lnTo>
                    <a:pt x="6" y="945"/>
                  </a:lnTo>
                  <a:lnTo>
                    <a:pt x="8" y="945"/>
                  </a:lnTo>
                  <a:lnTo>
                    <a:pt x="10" y="943"/>
                  </a:lnTo>
                  <a:lnTo>
                    <a:pt x="13" y="943"/>
                  </a:lnTo>
                  <a:lnTo>
                    <a:pt x="14" y="943"/>
                  </a:lnTo>
                  <a:lnTo>
                    <a:pt x="17" y="943"/>
                  </a:lnTo>
                  <a:lnTo>
                    <a:pt x="18" y="942"/>
                  </a:lnTo>
                  <a:lnTo>
                    <a:pt x="21" y="942"/>
                  </a:lnTo>
                  <a:lnTo>
                    <a:pt x="23" y="942"/>
                  </a:lnTo>
                  <a:lnTo>
                    <a:pt x="25" y="941"/>
                  </a:lnTo>
                  <a:lnTo>
                    <a:pt x="27" y="941"/>
                  </a:lnTo>
                  <a:lnTo>
                    <a:pt x="30" y="941"/>
                  </a:lnTo>
                  <a:lnTo>
                    <a:pt x="31" y="939"/>
                  </a:lnTo>
                  <a:lnTo>
                    <a:pt x="34" y="939"/>
                  </a:lnTo>
                  <a:lnTo>
                    <a:pt x="35" y="939"/>
                  </a:lnTo>
                  <a:lnTo>
                    <a:pt x="38" y="938"/>
                  </a:lnTo>
                  <a:lnTo>
                    <a:pt x="40" y="938"/>
                  </a:lnTo>
                  <a:lnTo>
                    <a:pt x="42" y="938"/>
                  </a:lnTo>
                  <a:lnTo>
                    <a:pt x="44" y="938"/>
                  </a:lnTo>
                  <a:lnTo>
                    <a:pt x="47" y="937"/>
                  </a:lnTo>
                  <a:lnTo>
                    <a:pt x="48" y="937"/>
                  </a:lnTo>
                  <a:lnTo>
                    <a:pt x="51" y="937"/>
                  </a:lnTo>
                  <a:lnTo>
                    <a:pt x="52" y="936"/>
                  </a:lnTo>
                  <a:lnTo>
                    <a:pt x="54" y="936"/>
                  </a:lnTo>
                  <a:lnTo>
                    <a:pt x="55" y="933"/>
                  </a:lnTo>
                  <a:lnTo>
                    <a:pt x="59" y="933"/>
                  </a:lnTo>
                  <a:lnTo>
                    <a:pt x="62" y="934"/>
                  </a:lnTo>
                  <a:lnTo>
                    <a:pt x="65" y="936"/>
                  </a:lnTo>
                  <a:lnTo>
                    <a:pt x="65" y="932"/>
                  </a:lnTo>
                  <a:lnTo>
                    <a:pt x="65" y="930"/>
                  </a:lnTo>
                  <a:lnTo>
                    <a:pt x="65" y="928"/>
                  </a:lnTo>
                  <a:lnTo>
                    <a:pt x="65" y="926"/>
                  </a:lnTo>
                  <a:lnTo>
                    <a:pt x="65" y="925"/>
                  </a:lnTo>
                  <a:lnTo>
                    <a:pt x="65" y="922"/>
                  </a:lnTo>
                  <a:lnTo>
                    <a:pt x="65" y="921"/>
                  </a:lnTo>
                  <a:lnTo>
                    <a:pt x="64" y="918"/>
                  </a:lnTo>
                  <a:lnTo>
                    <a:pt x="65" y="917"/>
                  </a:lnTo>
                  <a:lnTo>
                    <a:pt x="65" y="916"/>
                  </a:lnTo>
                  <a:lnTo>
                    <a:pt x="64" y="912"/>
                  </a:lnTo>
                  <a:lnTo>
                    <a:pt x="69" y="911"/>
                  </a:lnTo>
                  <a:lnTo>
                    <a:pt x="73" y="911"/>
                  </a:lnTo>
                  <a:lnTo>
                    <a:pt x="75" y="911"/>
                  </a:lnTo>
                  <a:lnTo>
                    <a:pt x="76" y="909"/>
                  </a:lnTo>
                  <a:lnTo>
                    <a:pt x="79" y="909"/>
                  </a:lnTo>
                  <a:lnTo>
                    <a:pt x="81" y="908"/>
                  </a:lnTo>
                  <a:lnTo>
                    <a:pt x="83" y="908"/>
                  </a:lnTo>
                  <a:lnTo>
                    <a:pt x="85" y="907"/>
                  </a:lnTo>
                  <a:lnTo>
                    <a:pt x="88" y="905"/>
                  </a:lnTo>
                  <a:lnTo>
                    <a:pt x="90" y="905"/>
                  </a:lnTo>
                  <a:lnTo>
                    <a:pt x="92" y="904"/>
                  </a:lnTo>
                  <a:lnTo>
                    <a:pt x="93" y="904"/>
                  </a:lnTo>
                  <a:lnTo>
                    <a:pt x="96" y="903"/>
                  </a:lnTo>
                  <a:lnTo>
                    <a:pt x="97" y="901"/>
                  </a:lnTo>
                  <a:lnTo>
                    <a:pt x="99" y="900"/>
                  </a:lnTo>
                  <a:lnTo>
                    <a:pt x="100" y="899"/>
                  </a:lnTo>
                  <a:lnTo>
                    <a:pt x="103" y="898"/>
                  </a:lnTo>
                  <a:lnTo>
                    <a:pt x="105" y="896"/>
                  </a:lnTo>
                  <a:lnTo>
                    <a:pt x="106" y="895"/>
                  </a:lnTo>
                  <a:lnTo>
                    <a:pt x="107" y="895"/>
                  </a:lnTo>
                  <a:lnTo>
                    <a:pt x="109" y="894"/>
                  </a:lnTo>
                  <a:lnTo>
                    <a:pt x="110" y="892"/>
                  </a:lnTo>
                  <a:lnTo>
                    <a:pt x="109" y="888"/>
                  </a:lnTo>
                  <a:lnTo>
                    <a:pt x="110" y="887"/>
                  </a:lnTo>
                  <a:lnTo>
                    <a:pt x="113" y="887"/>
                  </a:lnTo>
                  <a:lnTo>
                    <a:pt x="114" y="886"/>
                  </a:lnTo>
                  <a:lnTo>
                    <a:pt x="119" y="884"/>
                  </a:lnTo>
                  <a:lnTo>
                    <a:pt x="119" y="881"/>
                  </a:lnTo>
                  <a:lnTo>
                    <a:pt x="120" y="879"/>
                  </a:lnTo>
                  <a:lnTo>
                    <a:pt x="120" y="878"/>
                  </a:lnTo>
                  <a:lnTo>
                    <a:pt x="120" y="877"/>
                  </a:lnTo>
                  <a:lnTo>
                    <a:pt x="120" y="874"/>
                  </a:lnTo>
                  <a:lnTo>
                    <a:pt x="120" y="873"/>
                  </a:lnTo>
                  <a:lnTo>
                    <a:pt x="120" y="871"/>
                  </a:lnTo>
                  <a:lnTo>
                    <a:pt x="119" y="869"/>
                  </a:lnTo>
                  <a:lnTo>
                    <a:pt x="119" y="867"/>
                  </a:lnTo>
                  <a:lnTo>
                    <a:pt x="117" y="866"/>
                  </a:lnTo>
                  <a:lnTo>
                    <a:pt x="116" y="865"/>
                  </a:lnTo>
                  <a:lnTo>
                    <a:pt x="114" y="863"/>
                  </a:lnTo>
                  <a:lnTo>
                    <a:pt x="113" y="863"/>
                  </a:lnTo>
                  <a:lnTo>
                    <a:pt x="110" y="862"/>
                  </a:lnTo>
                  <a:lnTo>
                    <a:pt x="109" y="862"/>
                  </a:lnTo>
                  <a:lnTo>
                    <a:pt x="107" y="861"/>
                  </a:lnTo>
                  <a:lnTo>
                    <a:pt x="105" y="861"/>
                  </a:lnTo>
                  <a:lnTo>
                    <a:pt x="103" y="860"/>
                  </a:lnTo>
                  <a:lnTo>
                    <a:pt x="100" y="858"/>
                  </a:lnTo>
                  <a:lnTo>
                    <a:pt x="99" y="858"/>
                  </a:lnTo>
                  <a:lnTo>
                    <a:pt x="97" y="857"/>
                  </a:lnTo>
                  <a:lnTo>
                    <a:pt x="95" y="857"/>
                  </a:lnTo>
                  <a:lnTo>
                    <a:pt x="93" y="856"/>
                  </a:lnTo>
                  <a:lnTo>
                    <a:pt x="90" y="856"/>
                  </a:lnTo>
                  <a:lnTo>
                    <a:pt x="89" y="854"/>
                  </a:lnTo>
                  <a:lnTo>
                    <a:pt x="88" y="854"/>
                  </a:lnTo>
                  <a:lnTo>
                    <a:pt x="85" y="853"/>
                  </a:lnTo>
                  <a:lnTo>
                    <a:pt x="83" y="853"/>
                  </a:lnTo>
                  <a:lnTo>
                    <a:pt x="82" y="852"/>
                  </a:lnTo>
                  <a:lnTo>
                    <a:pt x="79" y="850"/>
                  </a:lnTo>
                  <a:lnTo>
                    <a:pt x="78" y="848"/>
                  </a:lnTo>
                  <a:lnTo>
                    <a:pt x="79" y="848"/>
                  </a:lnTo>
                  <a:lnTo>
                    <a:pt x="81" y="846"/>
                  </a:lnTo>
                  <a:lnTo>
                    <a:pt x="83" y="845"/>
                  </a:lnTo>
                  <a:lnTo>
                    <a:pt x="85" y="845"/>
                  </a:lnTo>
                  <a:lnTo>
                    <a:pt x="86" y="844"/>
                  </a:lnTo>
                  <a:lnTo>
                    <a:pt x="88" y="843"/>
                  </a:lnTo>
                  <a:lnTo>
                    <a:pt x="89" y="841"/>
                  </a:lnTo>
                  <a:lnTo>
                    <a:pt x="90" y="840"/>
                  </a:lnTo>
                  <a:lnTo>
                    <a:pt x="93" y="839"/>
                  </a:lnTo>
                  <a:lnTo>
                    <a:pt x="95" y="837"/>
                  </a:lnTo>
                  <a:lnTo>
                    <a:pt x="96" y="836"/>
                  </a:lnTo>
                  <a:lnTo>
                    <a:pt x="97" y="835"/>
                  </a:lnTo>
                  <a:lnTo>
                    <a:pt x="97" y="833"/>
                  </a:lnTo>
                  <a:lnTo>
                    <a:pt x="99" y="832"/>
                  </a:lnTo>
                  <a:lnTo>
                    <a:pt x="100" y="831"/>
                  </a:lnTo>
                  <a:lnTo>
                    <a:pt x="100" y="828"/>
                  </a:lnTo>
                  <a:lnTo>
                    <a:pt x="102" y="827"/>
                  </a:lnTo>
                  <a:lnTo>
                    <a:pt x="103" y="825"/>
                  </a:lnTo>
                  <a:lnTo>
                    <a:pt x="103" y="824"/>
                  </a:lnTo>
                  <a:lnTo>
                    <a:pt x="105" y="823"/>
                  </a:lnTo>
                  <a:lnTo>
                    <a:pt x="106" y="820"/>
                  </a:lnTo>
                  <a:lnTo>
                    <a:pt x="107" y="819"/>
                  </a:lnTo>
                  <a:lnTo>
                    <a:pt x="107" y="818"/>
                  </a:lnTo>
                  <a:lnTo>
                    <a:pt x="109" y="816"/>
                  </a:lnTo>
                  <a:lnTo>
                    <a:pt x="110" y="814"/>
                  </a:lnTo>
                  <a:lnTo>
                    <a:pt x="112" y="812"/>
                  </a:lnTo>
                  <a:lnTo>
                    <a:pt x="112" y="811"/>
                  </a:lnTo>
                  <a:lnTo>
                    <a:pt x="110" y="810"/>
                  </a:lnTo>
                  <a:lnTo>
                    <a:pt x="109" y="808"/>
                  </a:lnTo>
                  <a:lnTo>
                    <a:pt x="107" y="807"/>
                  </a:lnTo>
                  <a:lnTo>
                    <a:pt x="106" y="806"/>
                  </a:lnTo>
                  <a:lnTo>
                    <a:pt x="105" y="802"/>
                  </a:lnTo>
                  <a:lnTo>
                    <a:pt x="106" y="801"/>
                  </a:lnTo>
                  <a:lnTo>
                    <a:pt x="112" y="798"/>
                  </a:lnTo>
                  <a:lnTo>
                    <a:pt x="113" y="798"/>
                  </a:lnTo>
                  <a:lnTo>
                    <a:pt x="116" y="797"/>
                  </a:lnTo>
                  <a:lnTo>
                    <a:pt x="117" y="795"/>
                  </a:lnTo>
                  <a:lnTo>
                    <a:pt x="119" y="794"/>
                  </a:lnTo>
                  <a:lnTo>
                    <a:pt x="120" y="794"/>
                  </a:lnTo>
                  <a:lnTo>
                    <a:pt x="123" y="793"/>
                  </a:lnTo>
                  <a:lnTo>
                    <a:pt x="124" y="791"/>
                  </a:lnTo>
                  <a:lnTo>
                    <a:pt x="127" y="790"/>
                  </a:lnTo>
                  <a:lnTo>
                    <a:pt x="129" y="790"/>
                  </a:lnTo>
                  <a:lnTo>
                    <a:pt x="130" y="789"/>
                  </a:lnTo>
                  <a:lnTo>
                    <a:pt x="133" y="787"/>
                  </a:lnTo>
                  <a:lnTo>
                    <a:pt x="137" y="786"/>
                  </a:lnTo>
                  <a:lnTo>
                    <a:pt x="134" y="784"/>
                  </a:lnTo>
                  <a:lnTo>
                    <a:pt x="133" y="782"/>
                  </a:lnTo>
                  <a:lnTo>
                    <a:pt x="131" y="781"/>
                  </a:lnTo>
                  <a:lnTo>
                    <a:pt x="131" y="780"/>
                  </a:lnTo>
                  <a:lnTo>
                    <a:pt x="130" y="777"/>
                  </a:lnTo>
                  <a:lnTo>
                    <a:pt x="130" y="776"/>
                  </a:lnTo>
                  <a:lnTo>
                    <a:pt x="129" y="774"/>
                  </a:lnTo>
                  <a:lnTo>
                    <a:pt x="127" y="773"/>
                  </a:lnTo>
                  <a:lnTo>
                    <a:pt x="126" y="772"/>
                  </a:lnTo>
                  <a:lnTo>
                    <a:pt x="126" y="769"/>
                  </a:lnTo>
                  <a:lnTo>
                    <a:pt x="124" y="768"/>
                  </a:lnTo>
                  <a:lnTo>
                    <a:pt x="123" y="765"/>
                  </a:lnTo>
                  <a:lnTo>
                    <a:pt x="122" y="764"/>
                  </a:lnTo>
                  <a:lnTo>
                    <a:pt x="120" y="764"/>
                  </a:lnTo>
                  <a:lnTo>
                    <a:pt x="119" y="765"/>
                  </a:lnTo>
                  <a:lnTo>
                    <a:pt x="117" y="767"/>
                  </a:lnTo>
                  <a:lnTo>
                    <a:pt x="114" y="767"/>
                  </a:lnTo>
                  <a:lnTo>
                    <a:pt x="113" y="768"/>
                  </a:lnTo>
                  <a:lnTo>
                    <a:pt x="112" y="769"/>
                  </a:lnTo>
                  <a:lnTo>
                    <a:pt x="110" y="770"/>
                  </a:lnTo>
                  <a:lnTo>
                    <a:pt x="109" y="772"/>
                  </a:lnTo>
                  <a:lnTo>
                    <a:pt x="106" y="772"/>
                  </a:lnTo>
                  <a:lnTo>
                    <a:pt x="105" y="772"/>
                  </a:lnTo>
                  <a:lnTo>
                    <a:pt x="102" y="773"/>
                  </a:lnTo>
                  <a:lnTo>
                    <a:pt x="100" y="773"/>
                  </a:lnTo>
                  <a:lnTo>
                    <a:pt x="97" y="773"/>
                  </a:lnTo>
                  <a:lnTo>
                    <a:pt x="96" y="774"/>
                  </a:lnTo>
                  <a:lnTo>
                    <a:pt x="93" y="774"/>
                  </a:lnTo>
                  <a:lnTo>
                    <a:pt x="92" y="774"/>
                  </a:lnTo>
                  <a:lnTo>
                    <a:pt x="89" y="774"/>
                  </a:lnTo>
                  <a:lnTo>
                    <a:pt x="88" y="776"/>
                  </a:lnTo>
                  <a:lnTo>
                    <a:pt x="86" y="776"/>
                  </a:lnTo>
                  <a:lnTo>
                    <a:pt x="85" y="776"/>
                  </a:lnTo>
                  <a:lnTo>
                    <a:pt x="82" y="776"/>
                  </a:lnTo>
                  <a:lnTo>
                    <a:pt x="81" y="777"/>
                  </a:lnTo>
                  <a:lnTo>
                    <a:pt x="78" y="777"/>
                  </a:lnTo>
                  <a:lnTo>
                    <a:pt x="76" y="777"/>
                  </a:lnTo>
                  <a:lnTo>
                    <a:pt x="75" y="777"/>
                  </a:lnTo>
                  <a:lnTo>
                    <a:pt x="72" y="778"/>
                  </a:lnTo>
                  <a:lnTo>
                    <a:pt x="71" y="778"/>
                  </a:lnTo>
                  <a:lnTo>
                    <a:pt x="68" y="778"/>
                  </a:lnTo>
                  <a:lnTo>
                    <a:pt x="66" y="780"/>
                  </a:lnTo>
                  <a:lnTo>
                    <a:pt x="65" y="780"/>
                  </a:lnTo>
                  <a:lnTo>
                    <a:pt x="62" y="780"/>
                  </a:lnTo>
                  <a:lnTo>
                    <a:pt x="61" y="781"/>
                  </a:lnTo>
                  <a:lnTo>
                    <a:pt x="58" y="781"/>
                  </a:lnTo>
                  <a:lnTo>
                    <a:pt x="56" y="781"/>
                  </a:lnTo>
                  <a:lnTo>
                    <a:pt x="54" y="782"/>
                  </a:lnTo>
                  <a:lnTo>
                    <a:pt x="52" y="782"/>
                  </a:lnTo>
                  <a:lnTo>
                    <a:pt x="51" y="784"/>
                  </a:lnTo>
                  <a:lnTo>
                    <a:pt x="48" y="784"/>
                  </a:lnTo>
                  <a:lnTo>
                    <a:pt x="47" y="785"/>
                  </a:lnTo>
                  <a:lnTo>
                    <a:pt x="44" y="785"/>
                  </a:lnTo>
                  <a:lnTo>
                    <a:pt x="42" y="785"/>
                  </a:lnTo>
                  <a:lnTo>
                    <a:pt x="40" y="786"/>
                  </a:lnTo>
                  <a:lnTo>
                    <a:pt x="38" y="786"/>
                  </a:lnTo>
                  <a:lnTo>
                    <a:pt x="35" y="787"/>
                  </a:lnTo>
                  <a:lnTo>
                    <a:pt x="34" y="787"/>
                  </a:lnTo>
                  <a:lnTo>
                    <a:pt x="32" y="786"/>
                  </a:lnTo>
                  <a:lnTo>
                    <a:pt x="31" y="785"/>
                  </a:lnTo>
                  <a:lnTo>
                    <a:pt x="30" y="784"/>
                  </a:lnTo>
                  <a:lnTo>
                    <a:pt x="28" y="782"/>
                  </a:lnTo>
                  <a:lnTo>
                    <a:pt x="28" y="780"/>
                  </a:lnTo>
                  <a:lnTo>
                    <a:pt x="27" y="778"/>
                  </a:lnTo>
                  <a:lnTo>
                    <a:pt x="25" y="777"/>
                  </a:lnTo>
                  <a:lnTo>
                    <a:pt x="24" y="776"/>
                  </a:lnTo>
                  <a:lnTo>
                    <a:pt x="24" y="774"/>
                  </a:lnTo>
                  <a:lnTo>
                    <a:pt x="23" y="772"/>
                  </a:lnTo>
                  <a:lnTo>
                    <a:pt x="21" y="770"/>
                  </a:lnTo>
                  <a:lnTo>
                    <a:pt x="21" y="769"/>
                  </a:lnTo>
                  <a:lnTo>
                    <a:pt x="21" y="767"/>
                  </a:lnTo>
                  <a:lnTo>
                    <a:pt x="23" y="767"/>
                  </a:lnTo>
                  <a:lnTo>
                    <a:pt x="25" y="765"/>
                  </a:lnTo>
                  <a:lnTo>
                    <a:pt x="28" y="765"/>
                  </a:lnTo>
                  <a:lnTo>
                    <a:pt x="30" y="764"/>
                  </a:lnTo>
                  <a:lnTo>
                    <a:pt x="32" y="764"/>
                  </a:lnTo>
                  <a:lnTo>
                    <a:pt x="34" y="763"/>
                  </a:lnTo>
                  <a:lnTo>
                    <a:pt x="37" y="763"/>
                  </a:lnTo>
                  <a:lnTo>
                    <a:pt x="38" y="761"/>
                  </a:lnTo>
                  <a:lnTo>
                    <a:pt x="40" y="761"/>
                  </a:lnTo>
                  <a:lnTo>
                    <a:pt x="42" y="761"/>
                  </a:lnTo>
                  <a:lnTo>
                    <a:pt x="44" y="761"/>
                  </a:lnTo>
                  <a:lnTo>
                    <a:pt x="45" y="761"/>
                  </a:lnTo>
                  <a:lnTo>
                    <a:pt x="48" y="761"/>
                  </a:lnTo>
                  <a:lnTo>
                    <a:pt x="49" y="761"/>
                  </a:lnTo>
                  <a:lnTo>
                    <a:pt x="52" y="761"/>
                  </a:lnTo>
                  <a:lnTo>
                    <a:pt x="54" y="761"/>
                  </a:lnTo>
                  <a:lnTo>
                    <a:pt x="55" y="761"/>
                  </a:lnTo>
                  <a:lnTo>
                    <a:pt x="58" y="761"/>
                  </a:lnTo>
                  <a:lnTo>
                    <a:pt x="59" y="761"/>
                  </a:lnTo>
                  <a:lnTo>
                    <a:pt x="62" y="761"/>
                  </a:lnTo>
                  <a:lnTo>
                    <a:pt x="64" y="763"/>
                  </a:lnTo>
                  <a:lnTo>
                    <a:pt x="66" y="763"/>
                  </a:lnTo>
                  <a:lnTo>
                    <a:pt x="68" y="764"/>
                  </a:lnTo>
                  <a:lnTo>
                    <a:pt x="69" y="761"/>
                  </a:lnTo>
                  <a:lnTo>
                    <a:pt x="69" y="760"/>
                  </a:lnTo>
                  <a:lnTo>
                    <a:pt x="71" y="759"/>
                  </a:lnTo>
                  <a:lnTo>
                    <a:pt x="72" y="756"/>
                  </a:lnTo>
                  <a:lnTo>
                    <a:pt x="72" y="755"/>
                  </a:lnTo>
                  <a:lnTo>
                    <a:pt x="72" y="752"/>
                  </a:lnTo>
                  <a:lnTo>
                    <a:pt x="72" y="751"/>
                  </a:lnTo>
                  <a:lnTo>
                    <a:pt x="72" y="748"/>
                  </a:lnTo>
                  <a:lnTo>
                    <a:pt x="73" y="747"/>
                  </a:lnTo>
                  <a:lnTo>
                    <a:pt x="73" y="746"/>
                  </a:lnTo>
                  <a:lnTo>
                    <a:pt x="72" y="743"/>
                  </a:lnTo>
                  <a:lnTo>
                    <a:pt x="72" y="742"/>
                  </a:lnTo>
                  <a:lnTo>
                    <a:pt x="71" y="740"/>
                  </a:lnTo>
                  <a:lnTo>
                    <a:pt x="71" y="738"/>
                  </a:lnTo>
                  <a:lnTo>
                    <a:pt x="71" y="736"/>
                  </a:lnTo>
                  <a:lnTo>
                    <a:pt x="69" y="735"/>
                  </a:lnTo>
                  <a:lnTo>
                    <a:pt x="69" y="732"/>
                  </a:lnTo>
                  <a:lnTo>
                    <a:pt x="71" y="731"/>
                  </a:lnTo>
                  <a:lnTo>
                    <a:pt x="72" y="731"/>
                  </a:lnTo>
                  <a:lnTo>
                    <a:pt x="75" y="730"/>
                  </a:lnTo>
                  <a:lnTo>
                    <a:pt x="76" y="730"/>
                  </a:lnTo>
                  <a:lnTo>
                    <a:pt x="78" y="729"/>
                  </a:lnTo>
                  <a:lnTo>
                    <a:pt x="76" y="726"/>
                  </a:lnTo>
                  <a:lnTo>
                    <a:pt x="76" y="725"/>
                  </a:lnTo>
                  <a:lnTo>
                    <a:pt x="73" y="725"/>
                  </a:lnTo>
                  <a:lnTo>
                    <a:pt x="72" y="725"/>
                  </a:lnTo>
                  <a:lnTo>
                    <a:pt x="69" y="726"/>
                  </a:lnTo>
                  <a:lnTo>
                    <a:pt x="68" y="726"/>
                  </a:lnTo>
                  <a:lnTo>
                    <a:pt x="66" y="727"/>
                  </a:lnTo>
                  <a:lnTo>
                    <a:pt x="64" y="727"/>
                  </a:lnTo>
                  <a:lnTo>
                    <a:pt x="62" y="729"/>
                  </a:lnTo>
                  <a:lnTo>
                    <a:pt x="61" y="730"/>
                  </a:lnTo>
                  <a:lnTo>
                    <a:pt x="58" y="730"/>
                  </a:lnTo>
                  <a:lnTo>
                    <a:pt x="56" y="731"/>
                  </a:lnTo>
                  <a:lnTo>
                    <a:pt x="54" y="731"/>
                  </a:lnTo>
                  <a:lnTo>
                    <a:pt x="52" y="732"/>
                  </a:lnTo>
                  <a:lnTo>
                    <a:pt x="51" y="732"/>
                  </a:lnTo>
                  <a:lnTo>
                    <a:pt x="48" y="734"/>
                  </a:lnTo>
                  <a:lnTo>
                    <a:pt x="47" y="734"/>
                  </a:lnTo>
                  <a:lnTo>
                    <a:pt x="44" y="735"/>
                  </a:lnTo>
                  <a:lnTo>
                    <a:pt x="42" y="735"/>
                  </a:lnTo>
                  <a:lnTo>
                    <a:pt x="41" y="736"/>
                  </a:lnTo>
                  <a:lnTo>
                    <a:pt x="38" y="736"/>
                  </a:lnTo>
                  <a:lnTo>
                    <a:pt x="35" y="738"/>
                  </a:lnTo>
                  <a:lnTo>
                    <a:pt x="34" y="738"/>
                  </a:lnTo>
                  <a:lnTo>
                    <a:pt x="32" y="739"/>
                  </a:lnTo>
                  <a:lnTo>
                    <a:pt x="31" y="739"/>
                  </a:lnTo>
                  <a:lnTo>
                    <a:pt x="28" y="740"/>
                  </a:lnTo>
                  <a:lnTo>
                    <a:pt x="25" y="740"/>
                  </a:lnTo>
                  <a:lnTo>
                    <a:pt x="24" y="742"/>
                  </a:lnTo>
                  <a:lnTo>
                    <a:pt x="23" y="742"/>
                  </a:lnTo>
                  <a:lnTo>
                    <a:pt x="20" y="742"/>
                  </a:lnTo>
                  <a:lnTo>
                    <a:pt x="18" y="742"/>
                  </a:lnTo>
                  <a:lnTo>
                    <a:pt x="15" y="742"/>
                  </a:lnTo>
                  <a:lnTo>
                    <a:pt x="15" y="740"/>
                  </a:lnTo>
                  <a:lnTo>
                    <a:pt x="17" y="736"/>
                  </a:lnTo>
                  <a:lnTo>
                    <a:pt x="21" y="734"/>
                  </a:lnTo>
                  <a:lnTo>
                    <a:pt x="23" y="732"/>
                  </a:lnTo>
                  <a:lnTo>
                    <a:pt x="25" y="731"/>
                  </a:lnTo>
                  <a:lnTo>
                    <a:pt x="28" y="730"/>
                  </a:lnTo>
                  <a:lnTo>
                    <a:pt x="31" y="727"/>
                  </a:lnTo>
                  <a:lnTo>
                    <a:pt x="32" y="726"/>
                  </a:lnTo>
                  <a:lnTo>
                    <a:pt x="35" y="723"/>
                  </a:lnTo>
                  <a:lnTo>
                    <a:pt x="37" y="721"/>
                  </a:lnTo>
                  <a:lnTo>
                    <a:pt x="38" y="718"/>
                  </a:lnTo>
                  <a:lnTo>
                    <a:pt x="40" y="717"/>
                  </a:lnTo>
                  <a:lnTo>
                    <a:pt x="41" y="715"/>
                  </a:lnTo>
                  <a:lnTo>
                    <a:pt x="41" y="711"/>
                  </a:lnTo>
                  <a:lnTo>
                    <a:pt x="44" y="711"/>
                  </a:lnTo>
                  <a:lnTo>
                    <a:pt x="44" y="708"/>
                  </a:lnTo>
                  <a:lnTo>
                    <a:pt x="45" y="706"/>
                  </a:lnTo>
                  <a:lnTo>
                    <a:pt x="48" y="702"/>
                  </a:lnTo>
                  <a:lnTo>
                    <a:pt x="49" y="701"/>
                  </a:lnTo>
                  <a:lnTo>
                    <a:pt x="56" y="701"/>
                  </a:lnTo>
                  <a:lnTo>
                    <a:pt x="58" y="700"/>
                  </a:lnTo>
                  <a:lnTo>
                    <a:pt x="59" y="697"/>
                  </a:lnTo>
                  <a:lnTo>
                    <a:pt x="62" y="694"/>
                  </a:lnTo>
                  <a:lnTo>
                    <a:pt x="64" y="692"/>
                  </a:lnTo>
                  <a:lnTo>
                    <a:pt x="65" y="688"/>
                  </a:lnTo>
                  <a:lnTo>
                    <a:pt x="69" y="688"/>
                  </a:lnTo>
                  <a:lnTo>
                    <a:pt x="73" y="689"/>
                  </a:lnTo>
                  <a:lnTo>
                    <a:pt x="76" y="687"/>
                  </a:lnTo>
                  <a:lnTo>
                    <a:pt x="76" y="685"/>
                  </a:lnTo>
                  <a:lnTo>
                    <a:pt x="78" y="683"/>
                  </a:lnTo>
                  <a:lnTo>
                    <a:pt x="79" y="681"/>
                  </a:lnTo>
                  <a:lnTo>
                    <a:pt x="79" y="680"/>
                  </a:lnTo>
                  <a:lnTo>
                    <a:pt x="81" y="679"/>
                  </a:lnTo>
                  <a:lnTo>
                    <a:pt x="82" y="677"/>
                  </a:lnTo>
                  <a:lnTo>
                    <a:pt x="83" y="676"/>
                  </a:lnTo>
                  <a:lnTo>
                    <a:pt x="86" y="675"/>
                  </a:lnTo>
                  <a:lnTo>
                    <a:pt x="88" y="675"/>
                  </a:lnTo>
                  <a:lnTo>
                    <a:pt x="89" y="673"/>
                  </a:lnTo>
                  <a:lnTo>
                    <a:pt x="92" y="672"/>
                  </a:lnTo>
                  <a:lnTo>
                    <a:pt x="93" y="671"/>
                  </a:lnTo>
                  <a:lnTo>
                    <a:pt x="95" y="671"/>
                  </a:lnTo>
                  <a:lnTo>
                    <a:pt x="97" y="670"/>
                  </a:lnTo>
                  <a:lnTo>
                    <a:pt x="99" y="668"/>
                  </a:lnTo>
                  <a:lnTo>
                    <a:pt x="100" y="668"/>
                  </a:lnTo>
                  <a:lnTo>
                    <a:pt x="102" y="667"/>
                  </a:lnTo>
                  <a:lnTo>
                    <a:pt x="105" y="666"/>
                  </a:lnTo>
                  <a:lnTo>
                    <a:pt x="106" y="666"/>
                  </a:lnTo>
                  <a:lnTo>
                    <a:pt x="107" y="664"/>
                  </a:lnTo>
                  <a:lnTo>
                    <a:pt x="109" y="664"/>
                  </a:lnTo>
                  <a:lnTo>
                    <a:pt x="112" y="663"/>
                  </a:lnTo>
                  <a:lnTo>
                    <a:pt x="113" y="662"/>
                  </a:lnTo>
                  <a:lnTo>
                    <a:pt x="114" y="660"/>
                  </a:lnTo>
                  <a:lnTo>
                    <a:pt x="117" y="659"/>
                  </a:lnTo>
                  <a:lnTo>
                    <a:pt x="122" y="656"/>
                  </a:lnTo>
                  <a:lnTo>
                    <a:pt x="120" y="654"/>
                  </a:lnTo>
                  <a:lnTo>
                    <a:pt x="119" y="653"/>
                  </a:lnTo>
                  <a:lnTo>
                    <a:pt x="119" y="650"/>
                  </a:lnTo>
                  <a:lnTo>
                    <a:pt x="117" y="649"/>
                  </a:lnTo>
                  <a:lnTo>
                    <a:pt x="117" y="647"/>
                  </a:lnTo>
                  <a:lnTo>
                    <a:pt x="116" y="646"/>
                  </a:lnTo>
                  <a:lnTo>
                    <a:pt x="116" y="643"/>
                  </a:lnTo>
                  <a:lnTo>
                    <a:pt x="114" y="642"/>
                  </a:lnTo>
                  <a:lnTo>
                    <a:pt x="113" y="641"/>
                  </a:lnTo>
                  <a:lnTo>
                    <a:pt x="113" y="638"/>
                  </a:lnTo>
                  <a:lnTo>
                    <a:pt x="112" y="637"/>
                  </a:lnTo>
                  <a:lnTo>
                    <a:pt x="110" y="636"/>
                  </a:lnTo>
                  <a:lnTo>
                    <a:pt x="109" y="633"/>
                  </a:lnTo>
                  <a:lnTo>
                    <a:pt x="109" y="632"/>
                  </a:lnTo>
                  <a:lnTo>
                    <a:pt x="107" y="630"/>
                  </a:lnTo>
                  <a:lnTo>
                    <a:pt x="107" y="629"/>
                  </a:lnTo>
                  <a:lnTo>
                    <a:pt x="107" y="626"/>
                  </a:lnTo>
                  <a:lnTo>
                    <a:pt x="107" y="625"/>
                  </a:lnTo>
                  <a:lnTo>
                    <a:pt x="106" y="624"/>
                  </a:lnTo>
                  <a:lnTo>
                    <a:pt x="106" y="621"/>
                  </a:lnTo>
                  <a:lnTo>
                    <a:pt x="106" y="620"/>
                  </a:lnTo>
                  <a:lnTo>
                    <a:pt x="106" y="617"/>
                  </a:lnTo>
                  <a:lnTo>
                    <a:pt x="109" y="617"/>
                  </a:lnTo>
                  <a:lnTo>
                    <a:pt x="110" y="617"/>
                  </a:lnTo>
                  <a:lnTo>
                    <a:pt x="112" y="617"/>
                  </a:lnTo>
                  <a:lnTo>
                    <a:pt x="114" y="617"/>
                  </a:lnTo>
                  <a:lnTo>
                    <a:pt x="116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3" y="617"/>
                  </a:lnTo>
                  <a:lnTo>
                    <a:pt x="124" y="617"/>
                  </a:lnTo>
                  <a:lnTo>
                    <a:pt x="126" y="616"/>
                  </a:lnTo>
                  <a:lnTo>
                    <a:pt x="129" y="616"/>
                  </a:lnTo>
                  <a:lnTo>
                    <a:pt x="130" y="615"/>
                  </a:lnTo>
                  <a:lnTo>
                    <a:pt x="131" y="615"/>
                  </a:lnTo>
                  <a:lnTo>
                    <a:pt x="134" y="613"/>
                  </a:lnTo>
                  <a:lnTo>
                    <a:pt x="136" y="613"/>
                  </a:lnTo>
                  <a:lnTo>
                    <a:pt x="137" y="612"/>
                  </a:lnTo>
                  <a:lnTo>
                    <a:pt x="140" y="612"/>
                  </a:lnTo>
                  <a:lnTo>
                    <a:pt x="141" y="611"/>
                  </a:lnTo>
                  <a:lnTo>
                    <a:pt x="143" y="611"/>
                  </a:lnTo>
                  <a:lnTo>
                    <a:pt x="146" y="609"/>
                  </a:lnTo>
                  <a:lnTo>
                    <a:pt x="147" y="609"/>
                  </a:lnTo>
                  <a:lnTo>
                    <a:pt x="150" y="609"/>
                  </a:lnTo>
                  <a:lnTo>
                    <a:pt x="153" y="609"/>
                  </a:lnTo>
                  <a:lnTo>
                    <a:pt x="154" y="608"/>
                  </a:lnTo>
                  <a:lnTo>
                    <a:pt x="157" y="608"/>
                  </a:lnTo>
                  <a:lnTo>
                    <a:pt x="160" y="608"/>
                  </a:lnTo>
                  <a:lnTo>
                    <a:pt x="161" y="608"/>
                  </a:lnTo>
                  <a:lnTo>
                    <a:pt x="164" y="608"/>
                  </a:lnTo>
                  <a:lnTo>
                    <a:pt x="165" y="608"/>
                  </a:lnTo>
                  <a:lnTo>
                    <a:pt x="167" y="608"/>
                  </a:lnTo>
                  <a:lnTo>
                    <a:pt x="170" y="608"/>
                  </a:lnTo>
                  <a:lnTo>
                    <a:pt x="172" y="608"/>
                  </a:lnTo>
                  <a:lnTo>
                    <a:pt x="174" y="607"/>
                  </a:lnTo>
                  <a:lnTo>
                    <a:pt x="177" y="607"/>
                  </a:lnTo>
                  <a:lnTo>
                    <a:pt x="178" y="607"/>
                  </a:lnTo>
                  <a:lnTo>
                    <a:pt x="181" y="607"/>
                  </a:lnTo>
                  <a:lnTo>
                    <a:pt x="182" y="607"/>
                  </a:lnTo>
                  <a:lnTo>
                    <a:pt x="185" y="607"/>
                  </a:lnTo>
                  <a:lnTo>
                    <a:pt x="187" y="607"/>
                  </a:lnTo>
                  <a:lnTo>
                    <a:pt x="188" y="607"/>
                  </a:lnTo>
                  <a:lnTo>
                    <a:pt x="191" y="607"/>
                  </a:lnTo>
                  <a:lnTo>
                    <a:pt x="192" y="607"/>
                  </a:lnTo>
                  <a:lnTo>
                    <a:pt x="195" y="607"/>
                  </a:lnTo>
                  <a:lnTo>
                    <a:pt x="196" y="607"/>
                  </a:lnTo>
                  <a:lnTo>
                    <a:pt x="199" y="607"/>
                  </a:lnTo>
                  <a:lnTo>
                    <a:pt x="201" y="607"/>
                  </a:lnTo>
                  <a:lnTo>
                    <a:pt x="204" y="607"/>
                  </a:lnTo>
                  <a:lnTo>
                    <a:pt x="205" y="605"/>
                  </a:lnTo>
                  <a:lnTo>
                    <a:pt x="206" y="605"/>
                  </a:lnTo>
                  <a:lnTo>
                    <a:pt x="208" y="604"/>
                  </a:lnTo>
                  <a:lnTo>
                    <a:pt x="211" y="603"/>
                  </a:lnTo>
                  <a:lnTo>
                    <a:pt x="212" y="603"/>
                  </a:lnTo>
                  <a:lnTo>
                    <a:pt x="215" y="601"/>
                  </a:lnTo>
                  <a:lnTo>
                    <a:pt x="216" y="601"/>
                  </a:lnTo>
                  <a:lnTo>
                    <a:pt x="218" y="601"/>
                  </a:lnTo>
                  <a:lnTo>
                    <a:pt x="219" y="601"/>
                  </a:lnTo>
                  <a:lnTo>
                    <a:pt x="222" y="601"/>
                  </a:lnTo>
                  <a:lnTo>
                    <a:pt x="223" y="601"/>
                  </a:lnTo>
                  <a:lnTo>
                    <a:pt x="226" y="600"/>
                  </a:lnTo>
                  <a:lnTo>
                    <a:pt x="228" y="600"/>
                  </a:lnTo>
                  <a:lnTo>
                    <a:pt x="229" y="600"/>
                  </a:lnTo>
                  <a:lnTo>
                    <a:pt x="230" y="600"/>
                  </a:lnTo>
                  <a:lnTo>
                    <a:pt x="233" y="600"/>
                  </a:lnTo>
                  <a:lnTo>
                    <a:pt x="236" y="599"/>
                  </a:lnTo>
                  <a:lnTo>
                    <a:pt x="237" y="599"/>
                  </a:lnTo>
                  <a:lnTo>
                    <a:pt x="239" y="599"/>
                  </a:lnTo>
                  <a:lnTo>
                    <a:pt x="242" y="599"/>
                  </a:lnTo>
                  <a:lnTo>
                    <a:pt x="243" y="599"/>
                  </a:lnTo>
                  <a:lnTo>
                    <a:pt x="246" y="598"/>
                  </a:lnTo>
                  <a:lnTo>
                    <a:pt x="253" y="598"/>
                  </a:lnTo>
                  <a:lnTo>
                    <a:pt x="257" y="598"/>
                  </a:lnTo>
                  <a:lnTo>
                    <a:pt x="260" y="599"/>
                  </a:lnTo>
                  <a:lnTo>
                    <a:pt x="260" y="600"/>
                  </a:lnTo>
                  <a:lnTo>
                    <a:pt x="261" y="601"/>
                  </a:lnTo>
                  <a:lnTo>
                    <a:pt x="260" y="605"/>
                  </a:lnTo>
                  <a:lnTo>
                    <a:pt x="264" y="605"/>
                  </a:lnTo>
                  <a:lnTo>
                    <a:pt x="261" y="608"/>
                  </a:lnTo>
                  <a:lnTo>
                    <a:pt x="266" y="609"/>
                  </a:lnTo>
                  <a:lnTo>
                    <a:pt x="269" y="607"/>
                  </a:lnTo>
                  <a:lnTo>
                    <a:pt x="270" y="607"/>
                  </a:lnTo>
                  <a:lnTo>
                    <a:pt x="273" y="607"/>
                  </a:lnTo>
                  <a:lnTo>
                    <a:pt x="274" y="607"/>
                  </a:lnTo>
                  <a:lnTo>
                    <a:pt x="277" y="608"/>
                  </a:lnTo>
                  <a:lnTo>
                    <a:pt x="280" y="608"/>
                  </a:lnTo>
                  <a:lnTo>
                    <a:pt x="281" y="608"/>
                  </a:lnTo>
                  <a:lnTo>
                    <a:pt x="284" y="608"/>
                  </a:lnTo>
                  <a:lnTo>
                    <a:pt x="287" y="608"/>
                  </a:lnTo>
                  <a:lnTo>
                    <a:pt x="290" y="609"/>
                  </a:lnTo>
                  <a:lnTo>
                    <a:pt x="291" y="609"/>
                  </a:lnTo>
                  <a:lnTo>
                    <a:pt x="293" y="609"/>
                  </a:lnTo>
                  <a:lnTo>
                    <a:pt x="295" y="609"/>
                  </a:lnTo>
                  <a:lnTo>
                    <a:pt x="297" y="609"/>
                  </a:lnTo>
                  <a:lnTo>
                    <a:pt x="301" y="611"/>
                  </a:lnTo>
                  <a:lnTo>
                    <a:pt x="304" y="609"/>
                  </a:lnTo>
                  <a:lnTo>
                    <a:pt x="305" y="609"/>
                  </a:lnTo>
                  <a:lnTo>
                    <a:pt x="307" y="609"/>
                  </a:lnTo>
                  <a:lnTo>
                    <a:pt x="310" y="609"/>
                  </a:lnTo>
                  <a:lnTo>
                    <a:pt x="311" y="609"/>
                  </a:lnTo>
                  <a:lnTo>
                    <a:pt x="314" y="608"/>
                  </a:lnTo>
                  <a:lnTo>
                    <a:pt x="315" y="608"/>
                  </a:lnTo>
                  <a:lnTo>
                    <a:pt x="317" y="607"/>
                  </a:lnTo>
                  <a:lnTo>
                    <a:pt x="318" y="605"/>
                  </a:lnTo>
                  <a:lnTo>
                    <a:pt x="319" y="604"/>
                  </a:lnTo>
                  <a:lnTo>
                    <a:pt x="322" y="603"/>
                  </a:lnTo>
                  <a:lnTo>
                    <a:pt x="324" y="603"/>
                  </a:lnTo>
                  <a:lnTo>
                    <a:pt x="327" y="601"/>
                  </a:lnTo>
                  <a:lnTo>
                    <a:pt x="328" y="601"/>
                  </a:lnTo>
                  <a:lnTo>
                    <a:pt x="329" y="601"/>
                  </a:lnTo>
                  <a:lnTo>
                    <a:pt x="331" y="600"/>
                  </a:lnTo>
                  <a:lnTo>
                    <a:pt x="334" y="600"/>
                  </a:lnTo>
                  <a:lnTo>
                    <a:pt x="335" y="599"/>
                  </a:lnTo>
                  <a:lnTo>
                    <a:pt x="336" y="599"/>
                  </a:lnTo>
                  <a:lnTo>
                    <a:pt x="339" y="599"/>
                  </a:lnTo>
                  <a:lnTo>
                    <a:pt x="341" y="598"/>
                  </a:lnTo>
                  <a:lnTo>
                    <a:pt x="343" y="598"/>
                  </a:lnTo>
                  <a:lnTo>
                    <a:pt x="345" y="596"/>
                  </a:lnTo>
                  <a:lnTo>
                    <a:pt x="349" y="598"/>
                  </a:lnTo>
                  <a:lnTo>
                    <a:pt x="351" y="595"/>
                  </a:lnTo>
                  <a:lnTo>
                    <a:pt x="351" y="594"/>
                  </a:lnTo>
                  <a:lnTo>
                    <a:pt x="355" y="594"/>
                  </a:lnTo>
                  <a:lnTo>
                    <a:pt x="356" y="594"/>
                  </a:lnTo>
                  <a:lnTo>
                    <a:pt x="359" y="594"/>
                  </a:lnTo>
                  <a:lnTo>
                    <a:pt x="360" y="594"/>
                  </a:lnTo>
                  <a:lnTo>
                    <a:pt x="362" y="592"/>
                  </a:lnTo>
                  <a:lnTo>
                    <a:pt x="365" y="592"/>
                  </a:lnTo>
                  <a:lnTo>
                    <a:pt x="366" y="591"/>
                  </a:lnTo>
                  <a:lnTo>
                    <a:pt x="368" y="590"/>
                  </a:lnTo>
                  <a:lnTo>
                    <a:pt x="369" y="588"/>
                  </a:lnTo>
                  <a:lnTo>
                    <a:pt x="370" y="587"/>
                  </a:lnTo>
                  <a:lnTo>
                    <a:pt x="372" y="587"/>
                  </a:lnTo>
                  <a:lnTo>
                    <a:pt x="375" y="586"/>
                  </a:lnTo>
                  <a:lnTo>
                    <a:pt x="376" y="584"/>
                  </a:lnTo>
                  <a:lnTo>
                    <a:pt x="377" y="584"/>
                  </a:lnTo>
                  <a:lnTo>
                    <a:pt x="380" y="583"/>
                  </a:lnTo>
                  <a:lnTo>
                    <a:pt x="382" y="583"/>
                  </a:lnTo>
                  <a:lnTo>
                    <a:pt x="383" y="583"/>
                  </a:lnTo>
                  <a:lnTo>
                    <a:pt x="386" y="582"/>
                  </a:lnTo>
                  <a:lnTo>
                    <a:pt x="389" y="582"/>
                  </a:lnTo>
                  <a:lnTo>
                    <a:pt x="390" y="583"/>
                  </a:lnTo>
                  <a:lnTo>
                    <a:pt x="393" y="583"/>
                  </a:lnTo>
                  <a:lnTo>
                    <a:pt x="394" y="583"/>
                  </a:lnTo>
                  <a:lnTo>
                    <a:pt x="396" y="583"/>
                  </a:lnTo>
                  <a:lnTo>
                    <a:pt x="399" y="583"/>
                  </a:lnTo>
                  <a:lnTo>
                    <a:pt x="400" y="583"/>
                  </a:lnTo>
                  <a:lnTo>
                    <a:pt x="401" y="583"/>
                  </a:lnTo>
                  <a:lnTo>
                    <a:pt x="404" y="583"/>
                  </a:lnTo>
                  <a:lnTo>
                    <a:pt x="406" y="583"/>
                  </a:lnTo>
                  <a:lnTo>
                    <a:pt x="407" y="583"/>
                  </a:lnTo>
                  <a:lnTo>
                    <a:pt x="410" y="583"/>
                  </a:lnTo>
                  <a:lnTo>
                    <a:pt x="411" y="583"/>
                  </a:lnTo>
                  <a:lnTo>
                    <a:pt x="418" y="583"/>
                  </a:lnTo>
                  <a:lnTo>
                    <a:pt x="423" y="583"/>
                  </a:lnTo>
                  <a:lnTo>
                    <a:pt x="424" y="580"/>
                  </a:lnTo>
                  <a:lnTo>
                    <a:pt x="424" y="579"/>
                  </a:lnTo>
                  <a:lnTo>
                    <a:pt x="424" y="578"/>
                  </a:lnTo>
                  <a:lnTo>
                    <a:pt x="425" y="575"/>
                  </a:lnTo>
                  <a:lnTo>
                    <a:pt x="427" y="574"/>
                  </a:lnTo>
                  <a:lnTo>
                    <a:pt x="428" y="573"/>
                  </a:lnTo>
                  <a:lnTo>
                    <a:pt x="430" y="571"/>
                  </a:lnTo>
                  <a:lnTo>
                    <a:pt x="431" y="570"/>
                  </a:lnTo>
                  <a:lnTo>
                    <a:pt x="433" y="569"/>
                  </a:lnTo>
                  <a:lnTo>
                    <a:pt x="434" y="567"/>
                  </a:lnTo>
                  <a:lnTo>
                    <a:pt x="435" y="566"/>
                  </a:lnTo>
                  <a:lnTo>
                    <a:pt x="435" y="562"/>
                  </a:lnTo>
                  <a:lnTo>
                    <a:pt x="440" y="563"/>
                  </a:lnTo>
                  <a:lnTo>
                    <a:pt x="441" y="562"/>
                  </a:lnTo>
                  <a:lnTo>
                    <a:pt x="442" y="562"/>
                  </a:lnTo>
                  <a:lnTo>
                    <a:pt x="444" y="561"/>
                  </a:lnTo>
                  <a:lnTo>
                    <a:pt x="447" y="561"/>
                  </a:lnTo>
                  <a:lnTo>
                    <a:pt x="448" y="560"/>
                  </a:lnTo>
                  <a:lnTo>
                    <a:pt x="450" y="560"/>
                  </a:lnTo>
                  <a:lnTo>
                    <a:pt x="451" y="560"/>
                  </a:lnTo>
                  <a:lnTo>
                    <a:pt x="454" y="560"/>
                  </a:lnTo>
                  <a:lnTo>
                    <a:pt x="458" y="557"/>
                  </a:lnTo>
                  <a:lnTo>
                    <a:pt x="459" y="558"/>
                  </a:lnTo>
                  <a:lnTo>
                    <a:pt x="461" y="560"/>
                  </a:lnTo>
                  <a:lnTo>
                    <a:pt x="462" y="560"/>
                  </a:lnTo>
                  <a:lnTo>
                    <a:pt x="465" y="558"/>
                  </a:lnTo>
                  <a:lnTo>
                    <a:pt x="466" y="558"/>
                  </a:lnTo>
                  <a:lnTo>
                    <a:pt x="468" y="557"/>
                  </a:lnTo>
                  <a:lnTo>
                    <a:pt x="471" y="556"/>
                  </a:lnTo>
                  <a:lnTo>
                    <a:pt x="472" y="554"/>
                  </a:lnTo>
                  <a:lnTo>
                    <a:pt x="472" y="553"/>
                  </a:lnTo>
                  <a:lnTo>
                    <a:pt x="475" y="552"/>
                  </a:lnTo>
                  <a:lnTo>
                    <a:pt x="476" y="552"/>
                  </a:lnTo>
                  <a:lnTo>
                    <a:pt x="478" y="550"/>
                  </a:lnTo>
                  <a:lnTo>
                    <a:pt x="481" y="550"/>
                  </a:lnTo>
                  <a:lnTo>
                    <a:pt x="482" y="549"/>
                  </a:lnTo>
                  <a:lnTo>
                    <a:pt x="488" y="548"/>
                  </a:lnTo>
                  <a:lnTo>
                    <a:pt x="481" y="545"/>
                  </a:lnTo>
                  <a:lnTo>
                    <a:pt x="475" y="542"/>
                  </a:lnTo>
                  <a:lnTo>
                    <a:pt x="474" y="542"/>
                  </a:lnTo>
                  <a:lnTo>
                    <a:pt x="472" y="540"/>
                  </a:lnTo>
                  <a:lnTo>
                    <a:pt x="469" y="537"/>
                  </a:lnTo>
                  <a:lnTo>
                    <a:pt x="466" y="535"/>
                  </a:lnTo>
                  <a:lnTo>
                    <a:pt x="461" y="532"/>
                  </a:lnTo>
                  <a:lnTo>
                    <a:pt x="455" y="529"/>
                  </a:lnTo>
                  <a:lnTo>
                    <a:pt x="451" y="527"/>
                  </a:lnTo>
                  <a:lnTo>
                    <a:pt x="450" y="525"/>
                  </a:lnTo>
                  <a:lnTo>
                    <a:pt x="448" y="522"/>
                  </a:lnTo>
                  <a:lnTo>
                    <a:pt x="448" y="519"/>
                  </a:lnTo>
                  <a:lnTo>
                    <a:pt x="448" y="516"/>
                  </a:lnTo>
                  <a:lnTo>
                    <a:pt x="450" y="512"/>
                  </a:lnTo>
                  <a:lnTo>
                    <a:pt x="447" y="511"/>
                  </a:lnTo>
                  <a:lnTo>
                    <a:pt x="445" y="511"/>
                  </a:lnTo>
                  <a:lnTo>
                    <a:pt x="442" y="511"/>
                  </a:lnTo>
                  <a:lnTo>
                    <a:pt x="437" y="510"/>
                  </a:lnTo>
                  <a:lnTo>
                    <a:pt x="433" y="510"/>
                  </a:lnTo>
                  <a:lnTo>
                    <a:pt x="431" y="508"/>
                  </a:lnTo>
                  <a:lnTo>
                    <a:pt x="428" y="508"/>
                  </a:lnTo>
                  <a:lnTo>
                    <a:pt x="427" y="508"/>
                  </a:lnTo>
                  <a:lnTo>
                    <a:pt x="425" y="508"/>
                  </a:lnTo>
                  <a:lnTo>
                    <a:pt x="423" y="507"/>
                  </a:lnTo>
                  <a:lnTo>
                    <a:pt x="421" y="507"/>
                  </a:lnTo>
                  <a:lnTo>
                    <a:pt x="418" y="507"/>
                  </a:lnTo>
                  <a:lnTo>
                    <a:pt x="417" y="507"/>
                  </a:lnTo>
                  <a:lnTo>
                    <a:pt x="414" y="506"/>
                  </a:lnTo>
                  <a:lnTo>
                    <a:pt x="413" y="506"/>
                  </a:lnTo>
                  <a:lnTo>
                    <a:pt x="411" y="506"/>
                  </a:lnTo>
                  <a:lnTo>
                    <a:pt x="409" y="504"/>
                  </a:lnTo>
                  <a:lnTo>
                    <a:pt x="406" y="504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0" y="503"/>
                  </a:lnTo>
                  <a:lnTo>
                    <a:pt x="399" y="502"/>
                  </a:lnTo>
                  <a:lnTo>
                    <a:pt x="397" y="502"/>
                  </a:lnTo>
                  <a:lnTo>
                    <a:pt x="394" y="501"/>
                  </a:lnTo>
                  <a:lnTo>
                    <a:pt x="390" y="503"/>
                  </a:lnTo>
                  <a:lnTo>
                    <a:pt x="390" y="501"/>
                  </a:lnTo>
                  <a:lnTo>
                    <a:pt x="389" y="499"/>
                  </a:lnTo>
                  <a:lnTo>
                    <a:pt x="387" y="498"/>
                  </a:lnTo>
                  <a:lnTo>
                    <a:pt x="384" y="494"/>
                  </a:lnTo>
                  <a:lnTo>
                    <a:pt x="383" y="491"/>
                  </a:lnTo>
                  <a:lnTo>
                    <a:pt x="386" y="489"/>
                  </a:lnTo>
                  <a:lnTo>
                    <a:pt x="386" y="487"/>
                  </a:lnTo>
                  <a:lnTo>
                    <a:pt x="387" y="486"/>
                  </a:lnTo>
                  <a:lnTo>
                    <a:pt x="390" y="485"/>
                  </a:lnTo>
                  <a:lnTo>
                    <a:pt x="392" y="484"/>
                  </a:lnTo>
                  <a:lnTo>
                    <a:pt x="392" y="482"/>
                  </a:lnTo>
                  <a:lnTo>
                    <a:pt x="393" y="481"/>
                  </a:lnTo>
                  <a:lnTo>
                    <a:pt x="394" y="480"/>
                  </a:lnTo>
                  <a:lnTo>
                    <a:pt x="396" y="478"/>
                  </a:lnTo>
                  <a:lnTo>
                    <a:pt x="397" y="477"/>
                  </a:lnTo>
                  <a:lnTo>
                    <a:pt x="399" y="476"/>
                  </a:lnTo>
                  <a:lnTo>
                    <a:pt x="400" y="474"/>
                  </a:lnTo>
                  <a:lnTo>
                    <a:pt x="401" y="473"/>
                  </a:lnTo>
                  <a:lnTo>
                    <a:pt x="403" y="470"/>
                  </a:lnTo>
                  <a:lnTo>
                    <a:pt x="403" y="469"/>
                  </a:lnTo>
                  <a:lnTo>
                    <a:pt x="404" y="468"/>
                  </a:lnTo>
                  <a:lnTo>
                    <a:pt x="404" y="465"/>
                  </a:lnTo>
                  <a:lnTo>
                    <a:pt x="406" y="464"/>
                  </a:lnTo>
                  <a:lnTo>
                    <a:pt x="406" y="463"/>
                  </a:lnTo>
                  <a:lnTo>
                    <a:pt x="407" y="460"/>
                  </a:lnTo>
                  <a:lnTo>
                    <a:pt x="407" y="459"/>
                  </a:lnTo>
                  <a:lnTo>
                    <a:pt x="409" y="457"/>
                  </a:lnTo>
                  <a:lnTo>
                    <a:pt x="409" y="455"/>
                  </a:lnTo>
                  <a:lnTo>
                    <a:pt x="410" y="453"/>
                  </a:lnTo>
                  <a:lnTo>
                    <a:pt x="410" y="452"/>
                  </a:lnTo>
                  <a:lnTo>
                    <a:pt x="410" y="449"/>
                  </a:lnTo>
                  <a:lnTo>
                    <a:pt x="413" y="447"/>
                  </a:lnTo>
                  <a:lnTo>
                    <a:pt x="410" y="444"/>
                  </a:lnTo>
                  <a:lnTo>
                    <a:pt x="409" y="442"/>
                  </a:lnTo>
                  <a:lnTo>
                    <a:pt x="407" y="440"/>
                  </a:lnTo>
                  <a:lnTo>
                    <a:pt x="410" y="438"/>
                  </a:lnTo>
                  <a:lnTo>
                    <a:pt x="410" y="436"/>
                  </a:lnTo>
                  <a:lnTo>
                    <a:pt x="409" y="434"/>
                  </a:lnTo>
                  <a:lnTo>
                    <a:pt x="407" y="430"/>
                  </a:lnTo>
                  <a:lnTo>
                    <a:pt x="407" y="428"/>
                  </a:lnTo>
                  <a:lnTo>
                    <a:pt x="407" y="427"/>
                  </a:lnTo>
                  <a:lnTo>
                    <a:pt x="407" y="425"/>
                  </a:lnTo>
                  <a:lnTo>
                    <a:pt x="407" y="423"/>
                  </a:lnTo>
                  <a:lnTo>
                    <a:pt x="406" y="422"/>
                  </a:lnTo>
                  <a:lnTo>
                    <a:pt x="406" y="419"/>
                  </a:lnTo>
                  <a:lnTo>
                    <a:pt x="406" y="418"/>
                  </a:lnTo>
                  <a:lnTo>
                    <a:pt x="406" y="417"/>
                  </a:lnTo>
                  <a:lnTo>
                    <a:pt x="404" y="414"/>
                  </a:lnTo>
                  <a:lnTo>
                    <a:pt x="404" y="413"/>
                  </a:lnTo>
                  <a:lnTo>
                    <a:pt x="404" y="411"/>
                  </a:lnTo>
                  <a:lnTo>
                    <a:pt x="404" y="410"/>
                  </a:lnTo>
                  <a:lnTo>
                    <a:pt x="404" y="408"/>
                  </a:lnTo>
                  <a:lnTo>
                    <a:pt x="403" y="406"/>
                  </a:lnTo>
                  <a:lnTo>
                    <a:pt x="401" y="405"/>
                  </a:lnTo>
                  <a:lnTo>
                    <a:pt x="400" y="404"/>
                  </a:lnTo>
                  <a:lnTo>
                    <a:pt x="399" y="402"/>
                  </a:lnTo>
                  <a:lnTo>
                    <a:pt x="396" y="401"/>
                  </a:lnTo>
                  <a:lnTo>
                    <a:pt x="394" y="400"/>
                  </a:lnTo>
                  <a:lnTo>
                    <a:pt x="393" y="398"/>
                  </a:lnTo>
                  <a:lnTo>
                    <a:pt x="392" y="397"/>
                  </a:lnTo>
                  <a:lnTo>
                    <a:pt x="390" y="396"/>
                  </a:lnTo>
                  <a:lnTo>
                    <a:pt x="389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3" y="393"/>
                  </a:lnTo>
                  <a:lnTo>
                    <a:pt x="382" y="392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6" y="389"/>
                  </a:lnTo>
                  <a:lnTo>
                    <a:pt x="375" y="389"/>
                  </a:lnTo>
                  <a:lnTo>
                    <a:pt x="372" y="388"/>
                  </a:lnTo>
                  <a:lnTo>
                    <a:pt x="370" y="388"/>
                  </a:lnTo>
                  <a:lnTo>
                    <a:pt x="369" y="388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2" y="388"/>
                  </a:lnTo>
                  <a:lnTo>
                    <a:pt x="360" y="388"/>
                  </a:lnTo>
                  <a:lnTo>
                    <a:pt x="358" y="388"/>
                  </a:lnTo>
                  <a:lnTo>
                    <a:pt x="356" y="388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1" y="388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5" y="388"/>
                  </a:lnTo>
                  <a:lnTo>
                    <a:pt x="342" y="388"/>
                  </a:lnTo>
                  <a:lnTo>
                    <a:pt x="341" y="388"/>
                  </a:lnTo>
                  <a:lnTo>
                    <a:pt x="339" y="387"/>
                  </a:lnTo>
                  <a:lnTo>
                    <a:pt x="338" y="385"/>
                  </a:lnTo>
                  <a:lnTo>
                    <a:pt x="336" y="384"/>
                  </a:lnTo>
                  <a:lnTo>
                    <a:pt x="336" y="381"/>
                  </a:lnTo>
                  <a:lnTo>
                    <a:pt x="335" y="380"/>
                  </a:lnTo>
                  <a:lnTo>
                    <a:pt x="334" y="379"/>
                  </a:lnTo>
                  <a:lnTo>
                    <a:pt x="332" y="377"/>
                  </a:lnTo>
                  <a:lnTo>
                    <a:pt x="332" y="375"/>
                  </a:lnTo>
                  <a:lnTo>
                    <a:pt x="331" y="373"/>
                  </a:lnTo>
                  <a:lnTo>
                    <a:pt x="329" y="372"/>
                  </a:lnTo>
                  <a:lnTo>
                    <a:pt x="329" y="371"/>
                  </a:lnTo>
                  <a:lnTo>
                    <a:pt x="328" y="370"/>
                  </a:lnTo>
                  <a:lnTo>
                    <a:pt x="327" y="368"/>
                  </a:lnTo>
                  <a:lnTo>
                    <a:pt x="325" y="366"/>
                  </a:lnTo>
                  <a:lnTo>
                    <a:pt x="324" y="364"/>
                  </a:lnTo>
                  <a:lnTo>
                    <a:pt x="322" y="363"/>
                  </a:lnTo>
                  <a:lnTo>
                    <a:pt x="324" y="360"/>
                  </a:lnTo>
                  <a:lnTo>
                    <a:pt x="318" y="360"/>
                  </a:lnTo>
                  <a:lnTo>
                    <a:pt x="319" y="356"/>
                  </a:lnTo>
                  <a:lnTo>
                    <a:pt x="321" y="355"/>
                  </a:lnTo>
                  <a:lnTo>
                    <a:pt x="321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5" y="350"/>
                  </a:lnTo>
                  <a:lnTo>
                    <a:pt x="327" y="349"/>
                  </a:lnTo>
                  <a:lnTo>
                    <a:pt x="328" y="347"/>
                  </a:lnTo>
                  <a:lnTo>
                    <a:pt x="331" y="346"/>
                  </a:lnTo>
                  <a:lnTo>
                    <a:pt x="332" y="346"/>
                  </a:lnTo>
                  <a:lnTo>
                    <a:pt x="334" y="345"/>
                  </a:lnTo>
                  <a:lnTo>
                    <a:pt x="335" y="343"/>
                  </a:lnTo>
                  <a:lnTo>
                    <a:pt x="338" y="343"/>
                  </a:lnTo>
                  <a:lnTo>
                    <a:pt x="339" y="343"/>
                  </a:lnTo>
                  <a:lnTo>
                    <a:pt x="341" y="345"/>
                  </a:lnTo>
                  <a:lnTo>
                    <a:pt x="343" y="343"/>
                  </a:lnTo>
                  <a:lnTo>
                    <a:pt x="346" y="343"/>
                  </a:lnTo>
                  <a:lnTo>
                    <a:pt x="348" y="342"/>
                  </a:lnTo>
                  <a:lnTo>
                    <a:pt x="349" y="342"/>
                  </a:lnTo>
                  <a:lnTo>
                    <a:pt x="351" y="341"/>
                  </a:lnTo>
                  <a:lnTo>
                    <a:pt x="353" y="341"/>
                  </a:lnTo>
                  <a:lnTo>
                    <a:pt x="355" y="339"/>
                  </a:lnTo>
                  <a:lnTo>
                    <a:pt x="356" y="338"/>
                  </a:lnTo>
                  <a:lnTo>
                    <a:pt x="358" y="337"/>
                  </a:lnTo>
                  <a:lnTo>
                    <a:pt x="359" y="335"/>
                  </a:lnTo>
                  <a:lnTo>
                    <a:pt x="360" y="335"/>
                  </a:lnTo>
                  <a:lnTo>
                    <a:pt x="362" y="334"/>
                  </a:lnTo>
                  <a:lnTo>
                    <a:pt x="365" y="333"/>
                  </a:lnTo>
                  <a:lnTo>
                    <a:pt x="366" y="333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3" y="332"/>
                  </a:lnTo>
                  <a:lnTo>
                    <a:pt x="375" y="330"/>
                  </a:lnTo>
                  <a:lnTo>
                    <a:pt x="376" y="329"/>
                  </a:lnTo>
                  <a:lnTo>
                    <a:pt x="379" y="329"/>
                  </a:lnTo>
                  <a:lnTo>
                    <a:pt x="380" y="328"/>
                  </a:lnTo>
                  <a:lnTo>
                    <a:pt x="382" y="326"/>
                  </a:lnTo>
                  <a:lnTo>
                    <a:pt x="384" y="325"/>
                  </a:lnTo>
                  <a:lnTo>
                    <a:pt x="386" y="324"/>
                  </a:lnTo>
                  <a:lnTo>
                    <a:pt x="387" y="322"/>
                  </a:lnTo>
                  <a:lnTo>
                    <a:pt x="390" y="322"/>
                  </a:lnTo>
                  <a:lnTo>
                    <a:pt x="392" y="321"/>
                  </a:lnTo>
                  <a:lnTo>
                    <a:pt x="393" y="320"/>
                  </a:lnTo>
                  <a:lnTo>
                    <a:pt x="394" y="318"/>
                  </a:lnTo>
                  <a:lnTo>
                    <a:pt x="396" y="318"/>
                  </a:lnTo>
                  <a:lnTo>
                    <a:pt x="397" y="317"/>
                  </a:lnTo>
                  <a:lnTo>
                    <a:pt x="399" y="316"/>
                  </a:lnTo>
                  <a:lnTo>
                    <a:pt x="400" y="315"/>
                  </a:lnTo>
                  <a:lnTo>
                    <a:pt x="404" y="315"/>
                  </a:lnTo>
                  <a:lnTo>
                    <a:pt x="404" y="311"/>
                  </a:lnTo>
                  <a:lnTo>
                    <a:pt x="409" y="309"/>
                  </a:lnTo>
                  <a:lnTo>
                    <a:pt x="410" y="309"/>
                  </a:lnTo>
                  <a:lnTo>
                    <a:pt x="411" y="308"/>
                  </a:lnTo>
                  <a:lnTo>
                    <a:pt x="416" y="307"/>
                  </a:lnTo>
                  <a:lnTo>
                    <a:pt x="416" y="301"/>
                  </a:lnTo>
                  <a:lnTo>
                    <a:pt x="417" y="300"/>
                  </a:lnTo>
                  <a:lnTo>
                    <a:pt x="417" y="297"/>
                  </a:lnTo>
                  <a:lnTo>
                    <a:pt x="421" y="299"/>
                  </a:lnTo>
                  <a:lnTo>
                    <a:pt x="423" y="297"/>
                  </a:lnTo>
                  <a:lnTo>
                    <a:pt x="424" y="296"/>
                  </a:lnTo>
                  <a:lnTo>
                    <a:pt x="421" y="292"/>
                  </a:lnTo>
                  <a:lnTo>
                    <a:pt x="421" y="291"/>
                  </a:lnTo>
                  <a:lnTo>
                    <a:pt x="421" y="288"/>
                  </a:lnTo>
                  <a:lnTo>
                    <a:pt x="420" y="282"/>
                  </a:lnTo>
                  <a:lnTo>
                    <a:pt x="418" y="280"/>
                  </a:lnTo>
                  <a:lnTo>
                    <a:pt x="417" y="278"/>
                  </a:lnTo>
                  <a:lnTo>
                    <a:pt x="414" y="278"/>
                  </a:lnTo>
                  <a:lnTo>
                    <a:pt x="411" y="278"/>
                  </a:lnTo>
                  <a:lnTo>
                    <a:pt x="410" y="277"/>
                  </a:lnTo>
                  <a:lnTo>
                    <a:pt x="407" y="277"/>
                  </a:lnTo>
                  <a:lnTo>
                    <a:pt x="404" y="275"/>
                  </a:lnTo>
                  <a:lnTo>
                    <a:pt x="403" y="275"/>
                  </a:lnTo>
                  <a:lnTo>
                    <a:pt x="400" y="275"/>
                  </a:lnTo>
                  <a:lnTo>
                    <a:pt x="399" y="274"/>
                  </a:lnTo>
                  <a:lnTo>
                    <a:pt x="396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89" y="271"/>
                  </a:lnTo>
                  <a:lnTo>
                    <a:pt x="387" y="271"/>
                  </a:lnTo>
                  <a:lnTo>
                    <a:pt x="386" y="271"/>
                  </a:lnTo>
                  <a:lnTo>
                    <a:pt x="384" y="270"/>
                  </a:lnTo>
                  <a:lnTo>
                    <a:pt x="383" y="269"/>
                  </a:lnTo>
                  <a:lnTo>
                    <a:pt x="379" y="266"/>
                  </a:lnTo>
                  <a:lnTo>
                    <a:pt x="380" y="265"/>
                  </a:lnTo>
                  <a:lnTo>
                    <a:pt x="377" y="263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6" y="259"/>
                  </a:lnTo>
                  <a:lnTo>
                    <a:pt x="382" y="257"/>
                  </a:lnTo>
                  <a:lnTo>
                    <a:pt x="383" y="259"/>
                  </a:lnTo>
                  <a:lnTo>
                    <a:pt x="383" y="254"/>
                  </a:lnTo>
                  <a:lnTo>
                    <a:pt x="383" y="253"/>
                  </a:lnTo>
                  <a:lnTo>
                    <a:pt x="383" y="250"/>
                  </a:lnTo>
                  <a:lnTo>
                    <a:pt x="383" y="249"/>
                  </a:lnTo>
                  <a:lnTo>
                    <a:pt x="383" y="246"/>
                  </a:lnTo>
                  <a:lnTo>
                    <a:pt x="383" y="245"/>
                  </a:lnTo>
                  <a:lnTo>
                    <a:pt x="383" y="244"/>
                  </a:lnTo>
                  <a:lnTo>
                    <a:pt x="383" y="241"/>
                  </a:lnTo>
                  <a:lnTo>
                    <a:pt x="383" y="237"/>
                  </a:lnTo>
                  <a:lnTo>
                    <a:pt x="379" y="240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0" y="239"/>
                  </a:lnTo>
                  <a:lnTo>
                    <a:pt x="368" y="239"/>
                  </a:lnTo>
                  <a:lnTo>
                    <a:pt x="369" y="235"/>
                  </a:lnTo>
                  <a:lnTo>
                    <a:pt x="368" y="233"/>
                  </a:lnTo>
                  <a:lnTo>
                    <a:pt x="366" y="232"/>
                  </a:lnTo>
                  <a:lnTo>
                    <a:pt x="366" y="231"/>
                  </a:lnTo>
                  <a:lnTo>
                    <a:pt x="365" y="229"/>
                  </a:lnTo>
                  <a:lnTo>
                    <a:pt x="363" y="227"/>
                  </a:lnTo>
                  <a:lnTo>
                    <a:pt x="363" y="225"/>
                  </a:lnTo>
                  <a:lnTo>
                    <a:pt x="362" y="224"/>
                  </a:lnTo>
                  <a:lnTo>
                    <a:pt x="362" y="223"/>
                  </a:lnTo>
                  <a:lnTo>
                    <a:pt x="362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5" y="211"/>
                  </a:lnTo>
                  <a:lnTo>
                    <a:pt x="365" y="210"/>
                  </a:lnTo>
                  <a:lnTo>
                    <a:pt x="365" y="208"/>
                  </a:lnTo>
                  <a:lnTo>
                    <a:pt x="365" y="206"/>
                  </a:lnTo>
                  <a:lnTo>
                    <a:pt x="365" y="204"/>
                  </a:lnTo>
                  <a:lnTo>
                    <a:pt x="366" y="202"/>
                  </a:lnTo>
                  <a:lnTo>
                    <a:pt x="366" y="201"/>
                  </a:lnTo>
                  <a:lnTo>
                    <a:pt x="365" y="198"/>
                  </a:lnTo>
                  <a:lnTo>
                    <a:pt x="365" y="197"/>
                  </a:lnTo>
                  <a:lnTo>
                    <a:pt x="365" y="194"/>
                  </a:lnTo>
                  <a:lnTo>
                    <a:pt x="365" y="193"/>
                  </a:lnTo>
                  <a:lnTo>
                    <a:pt x="365" y="190"/>
                  </a:lnTo>
                  <a:lnTo>
                    <a:pt x="365" y="189"/>
                  </a:lnTo>
                  <a:lnTo>
                    <a:pt x="362" y="186"/>
                  </a:lnTo>
                  <a:lnTo>
                    <a:pt x="365" y="183"/>
                  </a:lnTo>
                  <a:lnTo>
                    <a:pt x="366" y="181"/>
                  </a:lnTo>
                  <a:lnTo>
                    <a:pt x="369" y="176"/>
                  </a:lnTo>
                  <a:lnTo>
                    <a:pt x="373" y="173"/>
                  </a:lnTo>
                  <a:lnTo>
                    <a:pt x="379" y="172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3" y="161"/>
                  </a:lnTo>
                  <a:lnTo>
                    <a:pt x="384" y="160"/>
                  </a:lnTo>
                  <a:lnTo>
                    <a:pt x="386" y="159"/>
                  </a:lnTo>
                  <a:lnTo>
                    <a:pt x="387" y="157"/>
                  </a:lnTo>
                  <a:lnTo>
                    <a:pt x="387" y="156"/>
                  </a:lnTo>
                  <a:lnTo>
                    <a:pt x="390" y="152"/>
                  </a:lnTo>
                  <a:lnTo>
                    <a:pt x="393" y="149"/>
                  </a:lnTo>
                  <a:lnTo>
                    <a:pt x="394" y="148"/>
                  </a:lnTo>
                  <a:lnTo>
                    <a:pt x="396" y="147"/>
                  </a:lnTo>
                  <a:lnTo>
                    <a:pt x="397" y="143"/>
                  </a:lnTo>
                  <a:lnTo>
                    <a:pt x="400" y="138"/>
                  </a:lnTo>
                  <a:lnTo>
                    <a:pt x="401" y="136"/>
                  </a:lnTo>
                  <a:lnTo>
                    <a:pt x="403" y="135"/>
                  </a:lnTo>
                  <a:lnTo>
                    <a:pt x="406" y="134"/>
                  </a:lnTo>
                  <a:lnTo>
                    <a:pt x="409" y="131"/>
                  </a:lnTo>
                  <a:lnTo>
                    <a:pt x="411" y="127"/>
                  </a:lnTo>
                  <a:lnTo>
                    <a:pt x="406" y="123"/>
                  </a:lnTo>
                  <a:lnTo>
                    <a:pt x="406" y="119"/>
                  </a:lnTo>
                  <a:lnTo>
                    <a:pt x="409" y="117"/>
                  </a:lnTo>
                  <a:lnTo>
                    <a:pt x="413" y="114"/>
                  </a:lnTo>
                  <a:lnTo>
                    <a:pt x="410" y="111"/>
                  </a:lnTo>
                  <a:lnTo>
                    <a:pt x="410" y="109"/>
                  </a:lnTo>
                  <a:lnTo>
                    <a:pt x="409" y="108"/>
                  </a:lnTo>
                  <a:lnTo>
                    <a:pt x="409" y="105"/>
                  </a:lnTo>
                  <a:lnTo>
                    <a:pt x="407" y="104"/>
                  </a:lnTo>
                  <a:lnTo>
                    <a:pt x="406" y="102"/>
                  </a:lnTo>
                  <a:lnTo>
                    <a:pt x="404" y="98"/>
                  </a:lnTo>
                  <a:lnTo>
                    <a:pt x="406" y="96"/>
                  </a:lnTo>
                  <a:lnTo>
                    <a:pt x="407" y="94"/>
                  </a:lnTo>
                  <a:lnTo>
                    <a:pt x="407" y="93"/>
                  </a:lnTo>
                  <a:lnTo>
                    <a:pt x="407" y="90"/>
                  </a:lnTo>
                  <a:lnTo>
                    <a:pt x="409" y="89"/>
                  </a:lnTo>
                  <a:lnTo>
                    <a:pt x="411" y="87"/>
                  </a:lnTo>
                  <a:lnTo>
                    <a:pt x="413" y="88"/>
                  </a:lnTo>
                  <a:lnTo>
                    <a:pt x="416" y="88"/>
                  </a:lnTo>
                  <a:lnTo>
                    <a:pt x="417" y="89"/>
                  </a:lnTo>
                  <a:lnTo>
                    <a:pt x="420" y="87"/>
                  </a:lnTo>
                  <a:lnTo>
                    <a:pt x="421" y="87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8" y="84"/>
                  </a:lnTo>
                  <a:lnTo>
                    <a:pt x="430" y="84"/>
                  </a:lnTo>
                  <a:lnTo>
                    <a:pt x="433" y="84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8" y="85"/>
                  </a:lnTo>
                  <a:lnTo>
                    <a:pt x="440" y="87"/>
                  </a:lnTo>
                  <a:lnTo>
                    <a:pt x="441" y="85"/>
                  </a:lnTo>
                  <a:lnTo>
                    <a:pt x="442" y="81"/>
                  </a:lnTo>
                  <a:lnTo>
                    <a:pt x="441" y="80"/>
                  </a:lnTo>
                  <a:lnTo>
                    <a:pt x="438" y="80"/>
                  </a:lnTo>
                  <a:lnTo>
                    <a:pt x="435" y="79"/>
                  </a:lnTo>
                  <a:lnTo>
                    <a:pt x="434" y="77"/>
                  </a:lnTo>
                  <a:lnTo>
                    <a:pt x="431" y="77"/>
                  </a:lnTo>
                  <a:lnTo>
                    <a:pt x="430" y="76"/>
                  </a:lnTo>
                  <a:lnTo>
                    <a:pt x="428" y="76"/>
                  </a:lnTo>
                  <a:lnTo>
                    <a:pt x="425" y="75"/>
                  </a:lnTo>
                  <a:lnTo>
                    <a:pt x="424" y="75"/>
                  </a:lnTo>
                  <a:lnTo>
                    <a:pt x="423" y="73"/>
                  </a:lnTo>
                  <a:lnTo>
                    <a:pt x="421" y="73"/>
                  </a:lnTo>
                  <a:lnTo>
                    <a:pt x="418" y="72"/>
                  </a:lnTo>
                  <a:lnTo>
                    <a:pt x="417" y="72"/>
                  </a:lnTo>
                  <a:lnTo>
                    <a:pt x="416" y="71"/>
                  </a:lnTo>
                  <a:lnTo>
                    <a:pt x="413" y="71"/>
                  </a:lnTo>
                  <a:lnTo>
                    <a:pt x="411" y="70"/>
                  </a:lnTo>
                  <a:lnTo>
                    <a:pt x="410" y="70"/>
                  </a:lnTo>
                  <a:lnTo>
                    <a:pt x="407" y="68"/>
                  </a:lnTo>
                  <a:lnTo>
                    <a:pt x="411" y="66"/>
                  </a:lnTo>
                  <a:lnTo>
                    <a:pt x="413" y="64"/>
                  </a:lnTo>
                  <a:lnTo>
                    <a:pt x="413" y="64"/>
                  </a:lnTo>
                  <a:lnTo>
                    <a:pt x="416" y="63"/>
                  </a:lnTo>
                  <a:lnTo>
                    <a:pt x="417" y="62"/>
                  </a:lnTo>
                  <a:lnTo>
                    <a:pt x="418" y="60"/>
                  </a:lnTo>
                  <a:lnTo>
                    <a:pt x="420" y="59"/>
                  </a:lnTo>
                  <a:lnTo>
                    <a:pt x="421" y="58"/>
                  </a:lnTo>
                  <a:lnTo>
                    <a:pt x="423" y="54"/>
                  </a:lnTo>
                  <a:lnTo>
                    <a:pt x="425" y="55"/>
                  </a:lnTo>
                  <a:lnTo>
                    <a:pt x="427" y="51"/>
                  </a:lnTo>
                  <a:lnTo>
                    <a:pt x="427" y="50"/>
                  </a:lnTo>
                  <a:lnTo>
                    <a:pt x="428" y="47"/>
                  </a:lnTo>
                  <a:lnTo>
                    <a:pt x="427" y="47"/>
                  </a:lnTo>
                  <a:lnTo>
                    <a:pt x="424" y="47"/>
                  </a:lnTo>
                  <a:lnTo>
                    <a:pt x="423" y="47"/>
                  </a:lnTo>
                  <a:lnTo>
                    <a:pt x="421" y="47"/>
                  </a:lnTo>
                  <a:lnTo>
                    <a:pt x="418" y="47"/>
                  </a:lnTo>
                  <a:lnTo>
                    <a:pt x="417" y="47"/>
                  </a:lnTo>
                  <a:lnTo>
                    <a:pt x="416" y="45"/>
                  </a:lnTo>
                  <a:lnTo>
                    <a:pt x="417" y="43"/>
                  </a:lnTo>
                  <a:lnTo>
                    <a:pt x="417" y="42"/>
                  </a:lnTo>
                  <a:lnTo>
                    <a:pt x="418" y="41"/>
                  </a:lnTo>
                  <a:lnTo>
                    <a:pt x="418" y="38"/>
                  </a:lnTo>
                  <a:lnTo>
                    <a:pt x="420" y="37"/>
                  </a:lnTo>
                  <a:lnTo>
                    <a:pt x="420" y="33"/>
                  </a:lnTo>
                  <a:lnTo>
                    <a:pt x="414" y="33"/>
                  </a:lnTo>
                  <a:lnTo>
                    <a:pt x="407" y="33"/>
                  </a:lnTo>
                  <a:lnTo>
                    <a:pt x="406" y="33"/>
                  </a:lnTo>
                  <a:lnTo>
                    <a:pt x="401" y="35"/>
                  </a:lnTo>
                  <a:lnTo>
                    <a:pt x="394" y="32"/>
                  </a:lnTo>
                  <a:lnTo>
                    <a:pt x="396" y="28"/>
                  </a:lnTo>
                  <a:lnTo>
                    <a:pt x="396" y="26"/>
                  </a:lnTo>
                  <a:lnTo>
                    <a:pt x="396" y="25"/>
                  </a:lnTo>
                  <a:lnTo>
                    <a:pt x="397" y="22"/>
                  </a:lnTo>
                  <a:lnTo>
                    <a:pt x="399" y="21"/>
                  </a:lnTo>
                  <a:lnTo>
                    <a:pt x="400" y="20"/>
                  </a:lnTo>
                  <a:lnTo>
                    <a:pt x="401" y="18"/>
                  </a:lnTo>
                  <a:lnTo>
                    <a:pt x="403" y="17"/>
                  </a:lnTo>
                  <a:lnTo>
                    <a:pt x="404" y="16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0" y="17"/>
                  </a:lnTo>
                  <a:lnTo>
                    <a:pt x="413" y="17"/>
                  </a:lnTo>
                  <a:lnTo>
                    <a:pt x="414" y="17"/>
                  </a:lnTo>
                  <a:lnTo>
                    <a:pt x="416" y="18"/>
                  </a:lnTo>
                  <a:lnTo>
                    <a:pt x="417" y="20"/>
                  </a:lnTo>
                  <a:lnTo>
                    <a:pt x="418" y="21"/>
                  </a:lnTo>
                  <a:lnTo>
                    <a:pt x="420" y="24"/>
                  </a:lnTo>
                  <a:lnTo>
                    <a:pt x="421" y="25"/>
                  </a:lnTo>
                  <a:lnTo>
                    <a:pt x="421" y="26"/>
                  </a:lnTo>
                  <a:lnTo>
                    <a:pt x="420" y="28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7" y="29"/>
                  </a:lnTo>
                  <a:lnTo>
                    <a:pt x="433" y="28"/>
                  </a:lnTo>
                  <a:lnTo>
                    <a:pt x="435" y="29"/>
                  </a:lnTo>
                  <a:lnTo>
                    <a:pt x="437" y="29"/>
                  </a:lnTo>
                  <a:lnTo>
                    <a:pt x="438" y="29"/>
                  </a:lnTo>
                  <a:lnTo>
                    <a:pt x="441" y="30"/>
                  </a:lnTo>
                  <a:lnTo>
                    <a:pt x="442" y="30"/>
                  </a:lnTo>
                  <a:lnTo>
                    <a:pt x="444" y="32"/>
                  </a:lnTo>
                  <a:lnTo>
                    <a:pt x="447" y="30"/>
                  </a:lnTo>
                  <a:lnTo>
                    <a:pt x="447" y="29"/>
                  </a:lnTo>
                  <a:lnTo>
                    <a:pt x="450" y="25"/>
                  </a:lnTo>
                  <a:lnTo>
                    <a:pt x="444" y="22"/>
                  </a:lnTo>
                  <a:lnTo>
                    <a:pt x="447" y="20"/>
                  </a:lnTo>
                  <a:lnTo>
                    <a:pt x="447" y="18"/>
                  </a:lnTo>
                  <a:lnTo>
                    <a:pt x="445" y="17"/>
                  </a:lnTo>
                  <a:lnTo>
                    <a:pt x="444" y="17"/>
                  </a:lnTo>
                  <a:lnTo>
                    <a:pt x="441" y="16"/>
                  </a:lnTo>
                  <a:lnTo>
                    <a:pt x="437" y="18"/>
                  </a:lnTo>
                  <a:lnTo>
                    <a:pt x="431" y="14"/>
                  </a:lnTo>
                  <a:lnTo>
                    <a:pt x="434" y="12"/>
                  </a:lnTo>
                  <a:lnTo>
                    <a:pt x="437" y="12"/>
                  </a:lnTo>
                  <a:lnTo>
                    <a:pt x="438" y="12"/>
                  </a:lnTo>
                  <a:lnTo>
                    <a:pt x="441" y="12"/>
                  </a:lnTo>
                  <a:lnTo>
                    <a:pt x="442" y="11"/>
                  </a:lnTo>
                  <a:lnTo>
                    <a:pt x="444" y="11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50" y="11"/>
                  </a:lnTo>
                  <a:lnTo>
                    <a:pt x="452" y="9"/>
                  </a:lnTo>
                  <a:lnTo>
                    <a:pt x="455" y="9"/>
                  </a:lnTo>
                  <a:lnTo>
                    <a:pt x="458" y="9"/>
                  </a:lnTo>
                  <a:lnTo>
                    <a:pt x="459" y="9"/>
                  </a:lnTo>
                  <a:lnTo>
                    <a:pt x="464" y="9"/>
                  </a:lnTo>
                  <a:lnTo>
                    <a:pt x="468" y="8"/>
                  </a:lnTo>
                  <a:lnTo>
                    <a:pt x="474" y="9"/>
                  </a:lnTo>
                  <a:lnTo>
                    <a:pt x="475" y="9"/>
                  </a:lnTo>
                  <a:lnTo>
                    <a:pt x="478" y="9"/>
                  </a:lnTo>
                  <a:lnTo>
                    <a:pt x="479" y="9"/>
                  </a:lnTo>
                  <a:lnTo>
                    <a:pt x="482" y="9"/>
                  </a:lnTo>
                  <a:lnTo>
                    <a:pt x="483" y="11"/>
                  </a:lnTo>
                  <a:lnTo>
                    <a:pt x="486" y="11"/>
                  </a:lnTo>
                  <a:lnTo>
                    <a:pt x="489" y="11"/>
                  </a:lnTo>
                  <a:lnTo>
                    <a:pt x="495" y="12"/>
                  </a:lnTo>
                  <a:lnTo>
                    <a:pt x="498" y="12"/>
                  </a:lnTo>
                  <a:lnTo>
                    <a:pt x="500" y="12"/>
                  </a:lnTo>
                  <a:lnTo>
                    <a:pt x="502" y="12"/>
                  </a:lnTo>
                  <a:lnTo>
                    <a:pt x="505" y="12"/>
                  </a:lnTo>
                  <a:lnTo>
                    <a:pt x="506" y="12"/>
                  </a:lnTo>
                  <a:lnTo>
                    <a:pt x="509" y="12"/>
                  </a:lnTo>
                  <a:lnTo>
                    <a:pt x="512" y="12"/>
                  </a:lnTo>
                  <a:lnTo>
                    <a:pt x="515" y="12"/>
                  </a:lnTo>
                  <a:lnTo>
                    <a:pt x="522" y="12"/>
                  </a:lnTo>
                  <a:lnTo>
                    <a:pt x="523" y="12"/>
                  </a:lnTo>
                  <a:lnTo>
                    <a:pt x="526" y="12"/>
                  </a:lnTo>
                  <a:lnTo>
                    <a:pt x="527" y="12"/>
                  </a:lnTo>
                  <a:lnTo>
                    <a:pt x="530" y="12"/>
                  </a:lnTo>
                  <a:lnTo>
                    <a:pt x="532" y="12"/>
                  </a:lnTo>
                  <a:lnTo>
                    <a:pt x="534" y="11"/>
                  </a:lnTo>
                  <a:lnTo>
                    <a:pt x="536" y="11"/>
                  </a:lnTo>
                  <a:lnTo>
                    <a:pt x="539" y="11"/>
                  </a:lnTo>
                  <a:lnTo>
                    <a:pt x="540" y="11"/>
                  </a:lnTo>
                  <a:lnTo>
                    <a:pt x="543" y="11"/>
                  </a:lnTo>
                  <a:lnTo>
                    <a:pt x="544" y="11"/>
                  </a:lnTo>
                  <a:lnTo>
                    <a:pt x="548" y="11"/>
                  </a:lnTo>
                  <a:lnTo>
                    <a:pt x="551" y="11"/>
                  </a:lnTo>
                  <a:lnTo>
                    <a:pt x="556" y="8"/>
                  </a:lnTo>
                  <a:lnTo>
                    <a:pt x="558" y="8"/>
                  </a:lnTo>
                  <a:lnTo>
                    <a:pt x="560" y="7"/>
                  </a:lnTo>
                  <a:lnTo>
                    <a:pt x="563" y="5"/>
                  </a:lnTo>
                  <a:lnTo>
                    <a:pt x="564" y="5"/>
                  </a:lnTo>
                  <a:lnTo>
                    <a:pt x="565" y="4"/>
                  </a:lnTo>
                  <a:lnTo>
                    <a:pt x="570" y="3"/>
                  </a:lnTo>
                  <a:lnTo>
                    <a:pt x="575" y="0"/>
                  </a:lnTo>
                  <a:lnTo>
                    <a:pt x="578" y="1"/>
                  </a:lnTo>
                  <a:lnTo>
                    <a:pt x="581" y="3"/>
                  </a:lnTo>
                  <a:lnTo>
                    <a:pt x="584" y="3"/>
                  </a:lnTo>
                  <a:lnTo>
                    <a:pt x="588" y="3"/>
                  </a:lnTo>
                  <a:lnTo>
                    <a:pt x="588" y="7"/>
                  </a:lnTo>
                  <a:lnTo>
                    <a:pt x="591" y="8"/>
                  </a:lnTo>
                  <a:lnTo>
                    <a:pt x="592" y="8"/>
                  </a:lnTo>
                  <a:lnTo>
                    <a:pt x="594" y="9"/>
                  </a:lnTo>
                  <a:lnTo>
                    <a:pt x="595" y="11"/>
                  </a:lnTo>
                  <a:lnTo>
                    <a:pt x="597" y="12"/>
                  </a:lnTo>
                  <a:lnTo>
                    <a:pt x="598" y="13"/>
                  </a:lnTo>
                  <a:lnTo>
                    <a:pt x="598" y="16"/>
                  </a:lnTo>
                  <a:lnTo>
                    <a:pt x="598" y="17"/>
                  </a:lnTo>
                  <a:lnTo>
                    <a:pt x="598" y="18"/>
                  </a:lnTo>
                  <a:lnTo>
                    <a:pt x="598" y="21"/>
                  </a:lnTo>
                  <a:lnTo>
                    <a:pt x="598" y="22"/>
                  </a:lnTo>
                  <a:lnTo>
                    <a:pt x="598" y="24"/>
                  </a:lnTo>
                  <a:lnTo>
                    <a:pt x="598" y="26"/>
                  </a:lnTo>
                  <a:lnTo>
                    <a:pt x="597" y="28"/>
                  </a:lnTo>
                  <a:lnTo>
                    <a:pt x="597" y="30"/>
                  </a:lnTo>
                  <a:lnTo>
                    <a:pt x="597" y="32"/>
                  </a:lnTo>
                  <a:lnTo>
                    <a:pt x="601" y="33"/>
                  </a:lnTo>
                  <a:lnTo>
                    <a:pt x="601" y="34"/>
                  </a:lnTo>
                  <a:lnTo>
                    <a:pt x="601" y="35"/>
                  </a:lnTo>
                  <a:lnTo>
                    <a:pt x="601" y="38"/>
                  </a:lnTo>
                  <a:lnTo>
                    <a:pt x="602" y="41"/>
                  </a:lnTo>
                  <a:lnTo>
                    <a:pt x="606" y="38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5" y="39"/>
                  </a:lnTo>
                  <a:lnTo>
                    <a:pt x="616" y="39"/>
                  </a:lnTo>
                  <a:lnTo>
                    <a:pt x="619" y="39"/>
                  </a:lnTo>
                  <a:lnTo>
                    <a:pt x="621" y="41"/>
                  </a:lnTo>
                  <a:lnTo>
                    <a:pt x="622" y="41"/>
                  </a:lnTo>
                  <a:lnTo>
                    <a:pt x="625" y="41"/>
                  </a:lnTo>
                  <a:lnTo>
                    <a:pt x="626" y="41"/>
                  </a:lnTo>
                  <a:lnTo>
                    <a:pt x="629" y="41"/>
                  </a:lnTo>
                  <a:lnTo>
                    <a:pt x="631" y="39"/>
                  </a:lnTo>
                  <a:lnTo>
                    <a:pt x="632" y="37"/>
                  </a:lnTo>
                  <a:lnTo>
                    <a:pt x="632" y="35"/>
                  </a:lnTo>
                  <a:lnTo>
                    <a:pt x="633" y="34"/>
                  </a:lnTo>
                  <a:lnTo>
                    <a:pt x="633" y="33"/>
                  </a:lnTo>
                  <a:lnTo>
                    <a:pt x="632" y="29"/>
                  </a:lnTo>
                  <a:lnTo>
                    <a:pt x="631" y="29"/>
                  </a:lnTo>
                  <a:lnTo>
                    <a:pt x="629" y="28"/>
                  </a:lnTo>
                  <a:lnTo>
                    <a:pt x="629" y="26"/>
                  </a:lnTo>
                  <a:lnTo>
                    <a:pt x="631" y="25"/>
                  </a:lnTo>
                  <a:lnTo>
                    <a:pt x="632" y="21"/>
                  </a:lnTo>
                  <a:lnTo>
                    <a:pt x="636" y="22"/>
                  </a:lnTo>
                  <a:lnTo>
                    <a:pt x="639" y="22"/>
                  </a:lnTo>
                  <a:lnTo>
                    <a:pt x="640" y="22"/>
                  </a:lnTo>
                  <a:lnTo>
                    <a:pt x="642" y="24"/>
                  </a:lnTo>
                  <a:lnTo>
                    <a:pt x="645" y="24"/>
                  </a:lnTo>
                  <a:lnTo>
                    <a:pt x="646" y="24"/>
                  </a:lnTo>
                  <a:lnTo>
                    <a:pt x="647" y="25"/>
                  </a:lnTo>
                  <a:lnTo>
                    <a:pt x="650" y="26"/>
                  </a:lnTo>
                  <a:lnTo>
                    <a:pt x="652" y="26"/>
                  </a:lnTo>
                  <a:lnTo>
                    <a:pt x="653" y="25"/>
                  </a:lnTo>
                  <a:lnTo>
                    <a:pt x="656" y="24"/>
                  </a:lnTo>
                  <a:lnTo>
                    <a:pt x="657" y="22"/>
                  </a:lnTo>
                  <a:lnTo>
                    <a:pt x="659" y="21"/>
                  </a:lnTo>
                  <a:lnTo>
                    <a:pt x="662" y="21"/>
                  </a:lnTo>
                  <a:lnTo>
                    <a:pt x="663" y="20"/>
                  </a:lnTo>
                  <a:lnTo>
                    <a:pt x="664" y="18"/>
                  </a:lnTo>
                  <a:lnTo>
                    <a:pt x="666" y="17"/>
                  </a:lnTo>
                  <a:lnTo>
                    <a:pt x="669" y="16"/>
                  </a:lnTo>
                  <a:lnTo>
                    <a:pt x="670" y="14"/>
                  </a:lnTo>
                  <a:lnTo>
                    <a:pt x="673" y="16"/>
                  </a:lnTo>
                  <a:lnTo>
                    <a:pt x="673" y="17"/>
                  </a:lnTo>
                  <a:lnTo>
                    <a:pt x="673" y="18"/>
                  </a:lnTo>
                  <a:lnTo>
                    <a:pt x="673" y="21"/>
                  </a:lnTo>
                  <a:lnTo>
                    <a:pt x="673" y="22"/>
                  </a:lnTo>
                  <a:lnTo>
                    <a:pt x="673" y="25"/>
                  </a:lnTo>
                  <a:lnTo>
                    <a:pt x="673" y="26"/>
                  </a:lnTo>
                  <a:lnTo>
                    <a:pt x="673" y="28"/>
                  </a:lnTo>
                  <a:lnTo>
                    <a:pt x="672" y="30"/>
                  </a:lnTo>
                  <a:lnTo>
                    <a:pt x="672" y="32"/>
                  </a:lnTo>
                  <a:lnTo>
                    <a:pt x="672" y="34"/>
                  </a:lnTo>
                  <a:lnTo>
                    <a:pt x="672" y="35"/>
                  </a:lnTo>
                  <a:lnTo>
                    <a:pt x="672" y="37"/>
                  </a:lnTo>
                  <a:lnTo>
                    <a:pt x="670" y="39"/>
                  </a:lnTo>
                  <a:lnTo>
                    <a:pt x="670" y="41"/>
                  </a:lnTo>
                  <a:lnTo>
                    <a:pt x="670" y="42"/>
                  </a:lnTo>
                  <a:lnTo>
                    <a:pt x="670" y="45"/>
                  </a:lnTo>
                  <a:lnTo>
                    <a:pt x="670" y="46"/>
                  </a:lnTo>
                  <a:lnTo>
                    <a:pt x="670" y="47"/>
                  </a:lnTo>
                  <a:lnTo>
                    <a:pt x="670" y="50"/>
                  </a:lnTo>
                  <a:lnTo>
                    <a:pt x="670" y="51"/>
                  </a:lnTo>
                  <a:lnTo>
                    <a:pt x="672" y="54"/>
                  </a:lnTo>
                  <a:lnTo>
                    <a:pt x="672" y="55"/>
                  </a:lnTo>
                  <a:lnTo>
                    <a:pt x="672" y="56"/>
                  </a:lnTo>
                  <a:lnTo>
                    <a:pt x="672" y="59"/>
                  </a:lnTo>
                  <a:lnTo>
                    <a:pt x="673" y="60"/>
                  </a:lnTo>
                  <a:lnTo>
                    <a:pt x="673" y="62"/>
                  </a:lnTo>
                  <a:lnTo>
                    <a:pt x="673" y="64"/>
                  </a:lnTo>
                  <a:lnTo>
                    <a:pt x="672" y="66"/>
                  </a:lnTo>
                  <a:lnTo>
                    <a:pt x="672" y="67"/>
                  </a:lnTo>
                  <a:lnTo>
                    <a:pt x="672" y="70"/>
                  </a:lnTo>
                  <a:lnTo>
                    <a:pt x="672" y="71"/>
                  </a:lnTo>
                  <a:lnTo>
                    <a:pt x="670" y="73"/>
                  </a:lnTo>
                  <a:lnTo>
                    <a:pt x="670" y="75"/>
                  </a:lnTo>
                  <a:lnTo>
                    <a:pt x="670" y="76"/>
                  </a:lnTo>
                  <a:lnTo>
                    <a:pt x="670" y="79"/>
                  </a:lnTo>
                  <a:lnTo>
                    <a:pt x="670" y="80"/>
                  </a:lnTo>
                  <a:lnTo>
                    <a:pt x="670" y="81"/>
                  </a:lnTo>
                  <a:lnTo>
                    <a:pt x="669" y="84"/>
                  </a:lnTo>
                  <a:lnTo>
                    <a:pt x="669" y="85"/>
                  </a:lnTo>
                  <a:lnTo>
                    <a:pt x="669" y="87"/>
                  </a:lnTo>
                  <a:lnTo>
                    <a:pt x="669" y="88"/>
                  </a:lnTo>
                  <a:lnTo>
                    <a:pt x="667" y="90"/>
                  </a:lnTo>
                  <a:lnTo>
                    <a:pt x="667" y="92"/>
                  </a:lnTo>
                  <a:lnTo>
                    <a:pt x="666" y="93"/>
                  </a:lnTo>
                  <a:lnTo>
                    <a:pt x="666" y="94"/>
                  </a:lnTo>
                  <a:lnTo>
                    <a:pt x="664" y="96"/>
                  </a:lnTo>
                  <a:lnTo>
                    <a:pt x="664" y="98"/>
                  </a:lnTo>
                  <a:lnTo>
                    <a:pt x="663" y="100"/>
                  </a:lnTo>
                  <a:lnTo>
                    <a:pt x="663" y="101"/>
                  </a:lnTo>
                  <a:lnTo>
                    <a:pt x="662" y="102"/>
                  </a:lnTo>
                  <a:lnTo>
                    <a:pt x="662" y="104"/>
                  </a:lnTo>
                  <a:lnTo>
                    <a:pt x="660" y="106"/>
                  </a:lnTo>
                  <a:lnTo>
                    <a:pt x="659" y="108"/>
                  </a:lnTo>
                  <a:lnTo>
                    <a:pt x="657" y="109"/>
                  </a:lnTo>
                  <a:lnTo>
                    <a:pt x="657" y="110"/>
                  </a:lnTo>
                  <a:lnTo>
                    <a:pt x="656" y="111"/>
                  </a:lnTo>
                  <a:lnTo>
                    <a:pt x="655" y="114"/>
                  </a:lnTo>
                  <a:lnTo>
                    <a:pt x="653" y="117"/>
                  </a:lnTo>
                  <a:lnTo>
                    <a:pt x="653" y="118"/>
                  </a:lnTo>
                  <a:lnTo>
                    <a:pt x="652" y="119"/>
                  </a:lnTo>
                  <a:lnTo>
                    <a:pt x="650" y="121"/>
                  </a:lnTo>
                  <a:lnTo>
                    <a:pt x="649" y="122"/>
                  </a:lnTo>
                  <a:lnTo>
                    <a:pt x="647" y="123"/>
                  </a:lnTo>
                  <a:lnTo>
                    <a:pt x="646" y="125"/>
                  </a:lnTo>
                  <a:lnTo>
                    <a:pt x="643" y="125"/>
                  </a:lnTo>
                  <a:lnTo>
                    <a:pt x="642" y="126"/>
                  </a:lnTo>
                  <a:lnTo>
                    <a:pt x="640" y="126"/>
                  </a:lnTo>
                  <a:lnTo>
                    <a:pt x="639" y="128"/>
                  </a:lnTo>
                  <a:lnTo>
                    <a:pt x="640" y="128"/>
                  </a:lnTo>
                  <a:lnTo>
                    <a:pt x="642" y="130"/>
                  </a:lnTo>
                  <a:lnTo>
                    <a:pt x="645" y="130"/>
                  </a:lnTo>
                  <a:lnTo>
                    <a:pt x="646" y="131"/>
                  </a:lnTo>
                  <a:lnTo>
                    <a:pt x="647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9" y="130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4" y="130"/>
                  </a:lnTo>
                  <a:lnTo>
                    <a:pt x="666" y="131"/>
                  </a:lnTo>
                  <a:lnTo>
                    <a:pt x="669" y="132"/>
                  </a:lnTo>
                  <a:lnTo>
                    <a:pt x="670" y="134"/>
                  </a:lnTo>
                  <a:lnTo>
                    <a:pt x="672" y="134"/>
                  </a:lnTo>
                  <a:lnTo>
                    <a:pt x="674" y="135"/>
                  </a:lnTo>
                  <a:lnTo>
                    <a:pt x="676" y="136"/>
                  </a:lnTo>
                  <a:lnTo>
                    <a:pt x="677" y="138"/>
                  </a:lnTo>
                  <a:lnTo>
                    <a:pt x="679" y="139"/>
                  </a:lnTo>
                  <a:lnTo>
                    <a:pt x="681" y="140"/>
                  </a:lnTo>
                  <a:lnTo>
                    <a:pt x="683" y="140"/>
                  </a:lnTo>
                  <a:lnTo>
                    <a:pt x="684" y="142"/>
                  </a:lnTo>
                  <a:lnTo>
                    <a:pt x="686" y="143"/>
                  </a:lnTo>
                  <a:lnTo>
                    <a:pt x="687" y="144"/>
                  </a:lnTo>
                  <a:lnTo>
                    <a:pt x="688" y="146"/>
                  </a:lnTo>
                  <a:lnTo>
                    <a:pt x="690" y="147"/>
                  </a:lnTo>
                  <a:lnTo>
                    <a:pt x="691" y="149"/>
                  </a:lnTo>
                  <a:lnTo>
                    <a:pt x="696" y="148"/>
                  </a:lnTo>
                  <a:lnTo>
                    <a:pt x="696" y="151"/>
                  </a:lnTo>
                  <a:lnTo>
                    <a:pt x="697" y="152"/>
                  </a:lnTo>
                  <a:lnTo>
                    <a:pt x="698" y="153"/>
                  </a:lnTo>
                  <a:lnTo>
                    <a:pt x="700" y="155"/>
                  </a:lnTo>
                  <a:lnTo>
                    <a:pt x="701" y="156"/>
                  </a:lnTo>
                  <a:lnTo>
                    <a:pt x="703" y="157"/>
                  </a:lnTo>
                  <a:lnTo>
                    <a:pt x="705" y="159"/>
                  </a:lnTo>
                  <a:lnTo>
                    <a:pt x="707" y="159"/>
                  </a:lnTo>
                  <a:lnTo>
                    <a:pt x="708" y="160"/>
                  </a:lnTo>
                  <a:lnTo>
                    <a:pt x="710" y="161"/>
                  </a:lnTo>
                  <a:lnTo>
                    <a:pt x="713" y="161"/>
                  </a:lnTo>
                  <a:lnTo>
                    <a:pt x="714" y="163"/>
                  </a:lnTo>
                  <a:lnTo>
                    <a:pt x="715" y="163"/>
                  </a:lnTo>
                  <a:lnTo>
                    <a:pt x="718" y="164"/>
                  </a:lnTo>
                  <a:lnTo>
                    <a:pt x="718" y="165"/>
                  </a:lnTo>
                  <a:lnTo>
                    <a:pt x="720" y="166"/>
                  </a:lnTo>
                  <a:lnTo>
                    <a:pt x="721" y="168"/>
                  </a:lnTo>
                  <a:lnTo>
                    <a:pt x="721" y="170"/>
                  </a:lnTo>
                  <a:lnTo>
                    <a:pt x="722" y="172"/>
                  </a:lnTo>
                  <a:lnTo>
                    <a:pt x="724" y="173"/>
                  </a:lnTo>
                  <a:lnTo>
                    <a:pt x="725" y="174"/>
                  </a:lnTo>
                  <a:lnTo>
                    <a:pt x="725" y="176"/>
                  </a:lnTo>
                  <a:lnTo>
                    <a:pt x="727" y="177"/>
                  </a:lnTo>
                  <a:lnTo>
                    <a:pt x="728" y="180"/>
                  </a:lnTo>
                  <a:lnTo>
                    <a:pt x="728" y="181"/>
                  </a:lnTo>
                  <a:lnTo>
                    <a:pt x="729" y="182"/>
                  </a:lnTo>
                  <a:lnTo>
                    <a:pt x="731" y="183"/>
                  </a:lnTo>
                  <a:lnTo>
                    <a:pt x="731" y="185"/>
                  </a:lnTo>
                  <a:lnTo>
                    <a:pt x="732" y="187"/>
                  </a:lnTo>
                  <a:lnTo>
                    <a:pt x="734" y="189"/>
                  </a:lnTo>
                  <a:lnTo>
                    <a:pt x="734" y="190"/>
                  </a:lnTo>
                  <a:lnTo>
                    <a:pt x="735" y="191"/>
                  </a:lnTo>
                  <a:lnTo>
                    <a:pt x="737" y="193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9" y="198"/>
                  </a:lnTo>
                  <a:lnTo>
                    <a:pt x="741" y="199"/>
                  </a:lnTo>
                  <a:lnTo>
                    <a:pt x="741" y="201"/>
                  </a:lnTo>
                  <a:lnTo>
                    <a:pt x="742" y="203"/>
                  </a:lnTo>
                  <a:lnTo>
                    <a:pt x="744" y="204"/>
                  </a:lnTo>
                  <a:lnTo>
                    <a:pt x="744" y="206"/>
                  </a:lnTo>
                  <a:lnTo>
                    <a:pt x="745" y="207"/>
                  </a:lnTo>
                  <a:lnTo>
                    <a:pt x="746" y="208"/>
                  </a:lnTo>
                  <a:lnTo>
                    <a:pt x="749" y="207"/>
                  </a:lnTo>
                  <a:lnTo>
                    <a:pt x="751" y="207"/>
                  </a:lnTo>
                  <a:lnTo>
                    <a:pt x="754" y="207"/>
                  </a:lnTo>
                  <a:lnTo>
                    <a:pt x="755" y="206"/>
                  </a:lnTo>
                  <a:lnTo>
                    <a:pt x="756" y="206"/>
                  </a:lnTo>
                  <a:lnTo>
                    <a:pt x="756" y="203"/>
                  </a:lnTo>
                  <a:lnTo>
                    <a:pt x="755" y="202"/>
                  </a:lnTo>
                  <a:lnTo>
                    <a:pt x="754" y="201"/>
                  </a:lnTo>
                  <a:lnTo>
                    <a:pt x="754" y="199"/>
                  </a:lnTo>
                  <a:lnTo>
                    <a:pt x="752" y="198"/>
                  </a:lnTo>
                  <a:lnTo>
                    <a:pt x="752" y="197"/>
                  </a:lnTo>
                  <a:lnTo>
                    <a:pt x="751" y="194"/>
                  </a:lnTo>
                  <a:lnTo>
                    <a:pt x="749" y="193"/>
                  </a:lnTo>
                  <a:lnTo>
                    <a:pt x="749" y="191"/>
                  </a:lnTo>
                  <a:lnTo>
                    <a:pt x="748" y="190"/>
                  </a:lnTo>
                  <a:lnTo>
                    <a:pt x="751" y="189"/>
                  </a:lnTo>
                  <a:lnTo>
                    <a:pt x="752" y="189"/>
                  </a:lnTo>
                  <a:lnTo>
                    <a:pt x="755" y="187"/>
                  </a:lnTo>
                  <a:lnTo>
                    <a:pt x="756" y="187"/>
                  </a:lnTo>
                  <a:lnTo>
                    <a:pt x="758" y="186"/>
                  </a:lnTo>
                  <a:lnTo>
                    <a:pt x="761" y="186"/>
                  </a:lnTo>
                  <a:lnTo>
                    <a:pt x="762" y="186"/>
                  </a:lnTo>
                  <a:lnTo>
                    <a:pt x="765" y="185"/>
                  </a:lnTo>
                  <a:lnTo>
                    <a:pt x="766" y="185"/>
                  </a:lnTo>
                  <a:lnTo>
                    <a:pt x="769" y="183"/>
                  </a:lnTo>
                  <a:lnTo>
                    <a:pt x="772" y="183"/>
                  </a:lnTo>
                  <a:lnTo>
                    <a:pt x="773" y="183"/>
                  </a:lnTo>
                  <a:lnTo>
                    <a:pt x="775" y="183"/>
                  </a:lnTo>
                  <a:lnTo>
                    <a:pt x="778" y="182"/>
                  </a:lnTo>
                  <a:lnTo>
                    <a:pt x="780" y="182"/>
                  </a:lnTo>
                  <a:lnTo>
                    <a:pt x="782" y="182"/>
                  </a:lnTo>
                  <a:lnTo>
                    <a:pt x="785" y="181"/>
                  </a:lnTo>
                  <a:lnTo>
                    <a:pt x="787" y="180"/>
                  </a:lnTo>
                  <a:lnTo>
                    <a:pt x="786" y="178"/>
                  </a:lnTo>
                  <a:lnTo>
                    <a:pt x="785" y="177"/>
                  </a:lnTo>
                  <a:lnTo>
                    <a:pt x="785" y="176"/>
                  </a:lnTo>
                  <a:lnTo>
                    <a:pt x="783" y="174"/>
                  </a:lnTo>
                  <a:lnTo>
                    <a:pt x="782" y="172"/>
                  </a:lnTo>
                  <a:lnTo>
                    <a:pt x="782" y="170"/>
                  </a:lnTo>
                  <a:lnTo>
                    <a:pt x="780" y="169"/>
                  </a:lnTo>
                  <a:lnTo>
                    <a:pt x="779" y="168"/>
                  </a:lnTo>
                  <a:lnTo>
                    <a:pt x="779" y="165"/>
                  </a:lnTo>
                  <a:lnTo>
                    <a:pt x="778" y="164"/>
                  </a:lnTo>
                  <a:lnTo>
                    <a:pt x="776" y="163"/>
                  </a:lnTo>
                  <a:lnTo>
                    <a:pt x="775" y="161"/>
                  </a:lnTo>
                  <a:lnTo>
                    <a:pt x="775" y="159"/>
                  </a:lnTo>
                  <a:lnTo>
                    <a:pt x="773" y="157"/>
                  </a:lnTo>
                  <a:lnTo>
                    <a:pt x="772" y="156"/>
                  </a:lnTo>
                  <a:lnTo>
                    <a:pt x="772" y="153"/>
                  </a:lnTo>
                  <a:lnTo>
                    <a:pt x="770" y="152"/>
                  </a:lnTo>
                  <a:lnTo>
                    <a:pt x="769" y="151"/>
                  </a:lnTo>
                  <a:lnTo>
                    <a:pt x="768" y="149"/>
                  </a:lnTo>
                  <a:lnTo>
                    <a:pt x="768" y="148"/>
                  </a:lnTo>
                  <a:lnTo>
                    <a:pt x="766" y="146"/>
                  </a:lnTo>
                  <a:lnTo>
                    <a:pt x="766" y="144"/>
                  </a:lnTo>
                  <a:lnTo>
                    <a:pt x="765" y="143"/>
                  </a:lnTo>
                  <a:lnTo>
                    <a:pt x="763" y="142"/>
                  </a:lnTo>
                  <a:lnTo>
                    <a:pt x="763" y="140"/>
                  </a:lnTo>
                  <a:lnTo>
                    <a:pt x="762" y="138"/>
                  </a:lnTo>
                  <a:lnTo>
                    <a:pt x="762" y="136"/>
                  </a:lnTo>
                  <a:lnTo>
                    <a:pt x="761" y="135"/>
                  </a:lnTo>
                  <a:lnTo>
                    <a:pt x="761" y="134"/>
                  </a:lnTo>
                  <a:lnTo>
                    <a:pt x="762" y="132"/>
                  </a:lnTo>
                  <a:lnTo>
                    <a:pt x="763" y="131"/>
                  </a:lnTo>
                  <a:lnTo>
                    <a:pt x="765" y="130"/>
                  </a:lnTo>
                  <a:lnTo>
                    <a:pt x="766" y="128"/>
                  </a:lnTo>
                  <a:lnTo>
                    <a:pt x="768" y="127"/>
                  </a:lnTo>
                  <a:lnTo>
                    <a:pt x="770" y="126"/>
                  </a:lnTo>
                  <a:lnTo>
                    <a:pt x="772" y="125"/>
                  </a:lnTo>
                  <a:lnTo>
                    <a:pt x="773" y="123"/>
                  </a:lnTo>
                  <a:lnTo>
                    <a:pt x="775" y="122"/>
                  </a:lnTo>
                  <a:lnTo>
                    <a:pt x="776" y="121"/>
                  </a:lnTo>
                  <a:lnTo>
                    <a:pt x="778" y="119"/>
                  </a:lnTo>
                  <a:lnTo>
                    <a:pt x="779" y="118"/>
                  </a:lnTo>
                  <a:lnTo>
                    <a:pt x="780" y="118"/>
                  </a:lnTo>
                  <a:lnTo>
                    <a:pt x="782" y="117"/>
                  </a:lnTo>
                  <a:lnTo>
                    <a:pt x="783" y="115"/>
                  </a:lnTo>
                  <a:lnTo>
                    <a:pt x="785" y="114"/>
                  </a:lnTo>
                  <a:lnTo>
                    <a:pt x="787" y="113"/>
                  </a:lnTo>
                  <a:lnTo>
                    <a:pt x="789" y="111"/>
                  </a:lnTo>
                  <a:lnTo>
                    <a:pt x="790" y="110"/>
                  </a:lnTo>
                  <a:lnTo>
                    <a:pt x="792" y="109"/>
                  </a:lnTo>
                  <a:lnTo>
                    <a:pt x="793" y="106"/>
                  </a:lnTo>
                  <a:lnTo>
                    <a:pt x="796" y="108"/>
                  </a:lnTo>
                  <a:lnTo>
                    <a:pt x="799" y="102"/>
                  </a:lnTo>
                  <a:lnTo>
                    <a:pt x="800" y="101"/>
                  </a:lnTo>
                  <a:lnTo>
                    <a:pt x="800" y="100"/>
                  </a:lnTo>
                  <a:lnTo>
                    <a:pt x="803" y="98"/>
                  </a:lnTo>
                  <a:lnTo>
                    <a:pt x="803" y="97"/>
                  </a:lnTo>
                  <a:lnTo>
                    <a:pt x="804" y="96"/>
                  </a:lnTo>
                  <a:lnTo>
                    <a:pt x="806" y="94"/>
                  </a:lnTo>
                  <a:lnTo>
                    <a:pt x="807" y="93"/>
                  </a:lnTo>
                  <a:lnTo>
                    <a:pt x="809" y="92"/>
                  </a:lnTo>
                  <a:lnTo>
                    <a:pt x="810" y="90"/>
                  </a:lnTo>
                  <a:lnTo>
                    <a:pt x="811" y="88"/>
                  </a:lnTo>
                  <a:lnTo>
                    <a:pt x="813" y="88"/>
                  </a:lnTo>
                  <a:lnTo>
                    <a:pt x="814" y="85"/>
                  </a:lnTo>
                  <a:lnTo>
                    <a:pt x="816" y="84"/>
                  </a:lnTo>
                  <a:lnTo>
                    <a:pt x="817" y="83"/>
                  </a:lnTo>
                  <a:lnTo>
                    <a:pt x="819" y="83"/>
                  </a:lnTo>
                  <a:lnTo>
                    <a:pt x="820" y="81"/>
                  </a:lnTo>
                  <a:lnTo>
                    <a:pt x="821" y="80"/>
                  </a:lnTo>
                  <a:lnTo>
                    <a:pt x="823" y="79"/>
                  </a:lnTo>
                  <a:lnTo>
                    <a:pt x="824" y="77"/>
                  </a:lnTo>
                  <a:lnTo>
                    <a:pt x="826" y="76"/>
                  </a:lnTo>
                  <a:lnTo>
                    <a:pt x="827" y="75"/>
                  </a:lnTo>
                  <a:lnTo>
                    <a:pt x="830" y="73"/>
                  </a:lnTo>
                  <a:lnTo>
                    <a:pt x="831" y="73"/>
                  </a:lnTo>
                  <a:lnTo>
                    <a:pt x="833" y="72"/>
                  </a:lnTo>
                  <a:lnTo>
                    <a:pt x="834" y="71"/>
                  </a:lnTo>
                  <a:lnTo>
                    <a:pt x="837" y="70"/>
                  </a:lnTo>
                  <a:lnTo>
                    <a:pt x="838" y="68"/>
                  </a:lnTo>
                  <a:lnTo>
                    <a:pt x="840" y="67"/>
                  </a:lnTo>
                  <a:lnTo>
                    <a:pt x="841" y="66"/>
                  </a:lnTo>
                  <a:lnTo>
                    <a:pt x="844" y="66"/>
                  </a:lnTo>
                  <a:lnTo>
                    <a:pt x="845" y="67"/>
                  </a:lnTo>
                  <a:lnTo>
                    <a:pt x="848" y="67"/>
                  </a:lnTo>
                  <a:lnTo>
                    <a:pt x="850" y="68"/>
                  </a:lnTo>
                  <a:lnTo>
                    <a:pt x="851" y="68"/>
                  </a:lnTo>
                  <a:lnTo>
                    <a:pt x="852" y="70"/>
                  </a:lnTo>
                  <a:lnTo>
                    <a:pt x="855" y="71"/>
                  </a:lnTo>
                  <a:lnTo>
                    <a:pt x="857" y="71"/>
                  </a:lnTo>
                  <a:lnTo>
                    <a:pt x="860" y="71"/>
                  </a:lnTo>
                  <a:lnTo>
                    <a:pt x="861" y="72"/>
                  </a:lnTo>
                  <a:lnTo>
                    <a:pt x="862" y="72"/>
                  </a:lnTo>
                  <a:lnTo>
                    <a:pt x="865" y="73"/>
                  </a:lnTo>
                  <a:lnTo>
                    <a:pt x="867" y="73"/>
                  </a:lnTo>
                  <a:lnTo>
                    <a:pt x="869" y="75"/>
                  </a:lnTo>
                  <a:lnTo>
                    <a:pt x="871" y="75"/>
                  </a:lnTo>
                  <a:lnTo>
                    <a:pt x="874" y="76"/>
                  </a:lnTo>
                  <a:lnTo>
                    <a:pt x="875" y="76"/>
                  </a:lnTo>
                  <a:lnTo>
                    <a:pt x="878" y="77"/>
                  </a:lnTo>
                  <a:lnTo>
                    <a:pt x="879" y="77"/>
                  </a:lnTo>
                  <a:lnTo>
                    <a:pt x="881" y="79"/>
                  </a:lnTo>
                  <a:lnTo>
                    <a:pt x="884" y="79"/>
                  </a:lnTo>
                  <a:lnTo>
                    <a:pt x="885" y="79"/>
                  </a:lnTo>
                  <a:lnTo>
                    <a:pt x="888" y="80"/>
                  </a:lnTo>
                  <a:lnTo>
                    <a:pt x="889" y="80"/>
                  </a:lnTo>
                  <a:lnTo>
                    <a:pt x="892" y="80"/>
                  </a:lnTo>
                  <a:lnTo>
                    <a:pt x="893" y="80"/>
                  </a:lnTo>
                  <a:lnTo>
                    <a:pt x="895" y="80"/>
                  </a:lnTo>
                  <a:lnTo>
                    <a:pt x="896" y="80"/>
                  </a:lnTo>
                  <a:lnTo>
                    <a:pt x="899" y="80"/>
                  </a:lnTo>
                  <a:lnTo>
                    <a:pt x="901" y="80"/>
                  </a:lnTo>
                  <a:lnTo>
                    <a:pt x="903" y="80"/>
                  </a:lnTo>
                  <a:lnTo>
                    <a:pt x="905" y="80"/>
                  </a:lnTo>
                  <a:lnTo>
                    <a:pt x="906" y="79"/>
                  </a:lnTo>
                  <a:lnTo>
                    <a:pt x="909" y="79"/>
                  </a:lnTo>
                  <a:lnTo>
                    <a:pt x="910" y="77"/>
                  </a:lnTo>
                  <a:lnTo>
                    <a:pt x="912" y="77"/>
                  </a:lnTo>
                  <a:lnTo>
                    <a:pt x="915" y="76"/>
                  </a:lnTo>
                  <a:lnTo>
                    <a:pt x="916" y="75"/>
                  </a:lnTo>
                  <a:lnTo>
                    <a:pt x="918" y="72"/>
                  </a:lnTo>
                  <a:lnTo>
                    <a:pt x="920" y="75"/>
                  </a:lnTo>
                  <a:lnTo>
                    <a:pt x="922" y="77"/>
                  </a:lnTo>
                  <a:lnTo>
                    <a:pt x="925" y="80"/>
                  </a:lnTo>
                  <a:lnTo>
                    <a:pt x="926" y="81"/>
                  </a:lnTo>
                  <a:lnTo>
                    <a:pt x="927" y="84"/>
                  </a:lnTo>
                  <a:lnTo>
                    <a:pt x="930" y="85"/>
                  </a:lnTo>
                  <a:lnTo>
                    <a:pt x="933" y="88"/>
                  </a:lnTo>
                  <a:lnTo>
                    <a:pt x="932" y="89"/>
                  </a:lnTo>
                  <a:lnTo>
                    <a:pt x="932" y="92"/>
                  </a:lnTo>
                  <a:lnTo>
                    <a:pt x="933" y="94"/>
                  </a:lnTo>
                  <a:lnTo>
                    <a:pt x="934" y="97"/>
                  </a:lnTo>
                  <a:lnTo>
                    <a:pt x="937" y="98"/>
                  </a:lnTo>
                  <a:lnTo>
                    <a:pt x="936" y="102"/>
                  </a:lnTo>
                  <a:lnTo>
                    <a:pt x="934" y="104"/>
                  </a:lnTo>
                  <a:lnTo>
                    <a:pt x="934" y="106"/>
                  </a:lnTo>
                  <a:lnTo>
                    <a:pt x="933" y="108"/>
                  </a:lnTo>
                  <a:lnTo>
                    <a:pt x="932" y="109"/>
                  </a:lnTo>
                  <a:lnTo>
                    <a:pt x="930" y="110"/>
                  </a:lnTo>
                  <a:lnTo>
                    <a:pt x="929" y="113"/>
                  </a:lnTo>
                  <a:lnTo>
                    <a:pt x="929" y="114"/>
                  </a:lnTo>
                  <a:lnTo>
                    <a:pt x="927" y="115"/>
                  </a:lnTo>
                  <a:lnTo>
                    <a:pt x="926" y="117"/>
                  </a:lnTo>
                  <a:lnTo>
                    <a:pt x="926" y="118"/>
                  </a:lnTo>
                  <a:lnTo>
                    <a:pt x="925" y="121"/>
                  </a:lnTo>
                  <a:lnTo>
                    <a:pt x="923" y="122"/>
                  </a:lnTo>
                  <a:lnTo>
                    <a:pt x="923" y="123"/>
                  </a:lnTo>
                  <a:lnTo>
                    <a:pt x="922" y="125"/>
                  </a:lnTo>
                  <a:lnTo>
                    <a:pt x="920" y="126"/>
                  </a:lnTo>
                  <a:lnTo>
                    <a:pt x="919" y="127"/>
                  </a:lnTo>
                  <a:lnTo>
                    <a:pt x="919" y="128"/>
                  </a:lnTo>
                  <a:lnTo>
                    <a:pt x="918" y="131"/>
                  </a:lnTo>
                  <a:lnTo>
                    <a:pt x="916" y="132"/>
                  </a:lnTo>
                  <a:lnTo>
                    <a:pt x="916" y="134"/>
                  </a:lnTo>
                  <a:lnTo>
                    <a:pt x="915" y="135"/>
                  </a:lnTo>
                  <a:lnTo>
                    <a:pt x="913" y="136"/>
                  </a:lnTo>
                  <a:lnTo>
                    <a:pt x="913" y="138"/>
                  </a:lnTo>
                  <a:lnTo>
                    <a:pt x="912" y="140"/>
                  </a:lnTo>
                  <a:lnTo>
                    <a:pt x="910" y="142"/>
                  </a:lnTo>
                  <a:lnTo>
                    <a:pt x="909" y="143"/>
                  </a:lnTo>
                  <a:lnTo>
                    <a:pt x="908" y="144"/>
                  </a:lnTo>
                  <a:lnTo>
                    <a:pt x="908" y="146"/>
                  </a:lnTo>
                  <a:lnTo>
                    <a:pt x="906" y="148"/>
                  </a:lnTo>
                  <a:lnTo>
                    <a:pt x="905" y="149"/>
                  </a:lnTo>
                  <a:lnTo>
                    <a:pt x="905" y="151"/>
                  </a:lnTo>
                  <a:lnTo>
                    <a:pt x="903" y="152"/>
                  </a:lnTo>
                  <a:lnTo>
                    <a:pt x="902" y="153"/>
                  </a:lnTo>
                  <a:lnTo>
                    <a:pt x="902" y="155"/>
                  </a:lnTo>
                  <a:lnTo>
                    <a:pt x="902" y="156"/>
                  </a:lnTo>
                  <a:lnTo>
                    <a:pt x="903" y="159"/>
                  </a:lnTo>
                  <a:lnTo>
                    <a:pt x="905" y="157"/>
                  </a:lnTo>
                  <a:lnTo>
                    <a:pt x="906" y="156"/>
                  </a:lnTo>
                  <a:lnTo>
                    <a:pt x="909" y="155"/>
                  </a:lnTo>
                  <a:lnTo>
                    <a:pt x="910" y="155"/>
                  </a:lnTo>
                  <a:lnTo>
                    <a:pt x="913" y="153"/>
                  </a:lnTo>
                  <a:lnTo>
                    <a:pt x="915" y="152"/>
                  </a:lnTo>
                  <a:lnTo>
                    <a:pt x="916" y="151"/>
                  </a:lnTo>
                  <a:lnTo>
                    <a:pt x="919" y="151"/>
                  </a:lnTo>
                  <a:lnTo>
                    <a:pt x="920" y="153"/>
                  </a:lnTo>
                  <a:lnTo>
                    <a:pt x="920" y="155"/>
                  </a:lnTo>
                  <a:lnTo>
                    <a:pt x="922" y="156"/>
                  </a:lnTo>
                  <a:lnTo>
                    <a:pt x="922" y="159"/>
                  </a:lnTo>
                  <a:lnTo>
                    <a:pt x="923" y="160"/>
                  </a:lnTo>
                  <a:lnTo>
                    <a:pt x="923" y="161"/>
                  </a:lnTo>
                  <a:lnTo>
                    <a:pt x="925" y="163"/>
                  </a:lnTo>
                  <a:lnTo>
                    <a:pt x="927" y="163"/>
                  </a:lnTo>
                  <a:lnTo>
                    <a:pt x="929" y="163"/>
                  </a:lnTo>
                  <a:lnTo>
                    <a:pt x="930" y="163"/>
                  </a:lnTo>
                  <a:lnTo>
                    <a:pt x="933" y="161"/>
                  </a:lnTo>
                  <a:lnTo>
                    <a:pt x="934" y="161"/>
                  </a:lnTo>
                  <a:lnTo>
                    <a:pt x="937" y="161"/>
                  </a:lnTo>
                  <a:lnTo>
                    <a:pt x="939" y="164"/>
                  </a:lnTo>
                  <a:lnTo>
                    <a:pt x="940" y="161"/>
                  </a:lnTo>
                  <a:lnTo>
                    <a:pt x="943" y="163"/>
                  </a:lnTo>
                  <a:lnTo>
                    <a:pt x="946" y="161"/>
                  </a:lnTo>
                  <a:lnTo>
                    <a:pt x="951" y="160"/>
                  </a:lnTo>
                  <a:lnTo>
                    <a:pt x="953" y="157"/>
                  </a:lnTo>
                  <a:lnTo>
                    <a:pt x="959" y="155"/>
                  </a:lnTo>
                  <a:lnTo>
                    <a:pt x="961" y="152"/>
                  </a:lnTo>
                  <a:lnTo>
                    <a:pt x="964" y="148"/>
                  </a:lnTo>
                  <a:lnTo>
                    <a:pt x="968" y="143"/>
                  </a:lnTo>
                  <a:lnTo>
                    <a:pt x="973" y="144"/>
                  </a:lnTo>
                  <a:lnTo>
                    <a:pt x="974" y="147"/>
                  </a:lnTo>
                  <a:lnTo>
                    <a:pt x="974" y="148"/>
                  </a:lnTo>
                  <a:lnTo>
                    <a:pt x="975" y="149"/>
                  </a:lnTo>
                  <a:lnTo>
                    <a:pt x="975" y="152"/>
                  </a:lnTo>
                  <a:lnTo>
                    <a:pt x="977" y="153"/>
                  </a:lnTo>
                  <a:lnTo>
                    <a:pt x="978" y="155"/>
                  </a:lnTo>
                  <a:lnTo>
                    <a:pt x="978" y="157"/>
                  </a:lnTo>
                  <a:lnTo>
                    <a:pt x="978" y="159"/>
                  </a:lnTo>
                  <a:lnTo>
                    <a:pt x="980" y="160"/>
                  </a:lnTo>
                  <a:lnTo>
                    <a:pt x="981" y="163"/>
                  </a:lnTo>
                  <a:lnTo>
                    <a:pt x="981" y="164"/>
                  </a:lnTo>
                  <a:lnTo>
                    <a:pt x="983" y="165"/>
                  </a:lnTo>
                  <a:lnTo>
                    <a:pt x="983" y="166"/>
                  </a:lnTo>
                  <a:lnTo>
                    <a:pt x="984" y="169"/>
                  </a:lnTo>
                  <a:lnTo>
                    <a:pt x="984" y="170"/>
                  </a:lnTo>
                  <a:lnTo>
                    <a:pt x="985" y="172"/>
                  </a:lnTo>
                  <a:lnTo>
                    <a:pt x="985" y="174"/>
                  </a:lnTo>
                  <a:lnTo>
                    <a:pt x="987" y="176"/>
                  </a:lnTo>
                  <a:lnTo>
                    <a:pt x="987" y="177"/>
                  </a:lnTo>
                  <a:lnTo>
                    <a:pt x="990" y="177"/>
                  </a:lnTo>
                  <a:lnTo>
                    <a:pt x="991" y="176"/>
                  </a:lnTo>
                  <a:lnTo>
                    <a:pt x="994" y="176"/>
                  </a:lnTo>
                  <a:lnTo>
                    <a:pt x="995" y="176"/>
                  </a:lnTo>
                  <a:lnTo>
                    <a:pt x="998" y="176"/>
                  </a:lnTo>
                  <a:lnTo>
                    <a:pt x="1000" y="174"/>
                  </a:lnTo>
                  <a:lnTo>
                    <a:pt x="1004" y="173"/>
                  </a:lnTo>
                  <a:lnTo>
                    <a:pt x="1004" y="174"/>
                  </a:lnTo>
                  <a:lnTo>
                    <a:pt x="1008" y="173"/>
                  </a:lnTo>
                  <a:lnTo>
                    <a:pt x="1009" y="172"/>
                  </a:lnTo>
                  <a:lnTo>
                    <a:pt x="1012" y="172"/>
                  </a:lnTo>
                  <a:lnTo>
                    <a:pt x="1014" y="170"/>
                  </a:lnTo>
                  <a:lnTo>
                    <a:pt x="1015" y="170"/>
                  </a:lnTo>
                  <a:lnTo>
                    <a:pt x="1018" y="169"/>
                  </a:lnTo>
                  <a:lnTo>
                    <a:pt x="1019" y="168"/>
                  </a:lnTo>
                  <a:lnTo>
                    <a:pt x="1021" y="168"/>
                  </a:lnTo>
                  <a:lnTo>
                    <a:pt x="1024" y="166"/>
                  </a:lnTo>
                  <a:lnTo>
                    <a:pt x="1025" y="165"/>
                  </a:lnTo>
                  <a:lnTo>
                    <a:pt x="1026" y="164"/>
                  </a:lnTo>
                  <a:lnTo>
                    <a:pt x="1028" y="163"/>
                  </a:lnTo>
                  <a:lnTo>
                    <a:pt x="1031" y="163"/>
                  </a:lnTo>
                  <a:lnTo>
                    <a:pt x="1032" y="161"/>
                  </a:lnTo>
                  <a:lnTo>
                    <a:pt x="1033" y="160"/>
                  </a:lnTo>
                  <a:lnTo>
                    <a:pt x="1035" y="159"/>
                  </a:lnTo>
                  <a:lnTo>
                    <a:pt x="1038" y="157"/>
                  </a:lnTo>
                  <a:lnTo>
                    <a:pt x="1039" y="157"/>
                  </a:lnTo>
                  <a:lnTo>
                    <a:pt x="1041" y="156"/>
                  </a:lnTo>
                  <a:lnTo>
                    <a:pt x="1043" y="155"/>
                  </a:lnTo>
                  <a:lnTo>
                    <a:pt x="1045" y="153"/>
                  </a:lnTo>
                  <a:lnTo>
                    <a:pt x="1046" y="153"/>
                  </a:lnTo>
                  <a:lnTo>
                    <a:pt x="1048" y="152"/>
                  </a:lnTo>
                  <a:lnTo>
                    <a:pt x="1049" y="151"/>
                  </a:lnTo>
                  <a:lnTo>
                    <a:pt x="1053" y="149"/>
                  </a:lnTo>
                  <a:lnTo>
                    <a:pt x="1055" y="153"/>
                  </a:lnTo>
                  <a:lnTo>
                    <a:pt x="1056" y="156"/>
                  </a:lnTo>
                  <a:lnTo>
                    <a:pt x="1056" y="157"/>
                  </a:lnTo>
                  <a:lnTo>
                    <a:pt x="1057" y="159"/>
                  </a:lnTo>
                  <a:lnTo>
                    <a:pt x="1057" y="160"/>
                  </a:lnTo>
                  <a:lnTo>
                    <a:pt x="1059" y="161"/>
                  </a:lnTo>
                  <a:lnTo>
                    <a:pt x="1059" y="164"/>
                  </a:lnTo>
                  <a:lnTo>
                    <a:pt x="1060" y="165"/>
                  </a:lnTo>
                  <a:lnTo>
                    <a:pt x="1060" y="166"/>
                  </a:lnTo>
                  <a:lnTo>
                    <a:pt x="1062" y="168"/>
                  </a:lnTo>
                  <a:lnTo>
                    <a:pt x="1062" y="170"/>
                  </a:lnTo>
                  <a:lnTo>
                    <a:pt x="1063" y="172"/>
                  </a:lnTo>
                  <a:lnTo>
                    <a:pt x="1063" y="173"/>
                  </a:lnTo>
                  <a:lnTo>
                    <a:pt x="1065" y="174"/>
                  </a:lnTo>
                  <a:lnTo>
                    <a:pt x="1065" y="177"/>
                  </a:lnTo>
                  <a:lnTo>
                    <a:pt x="1066" y="181"/>
                  </a:lnTo>
                  <a:lnTo>
                    <a:pt x="1070" y="181"/>
                  </a:lnTo>
                  <a:lnTo>
                    <a:pt x="1073" y="181"/>
                  </a:lnTo>
                  <a:lnTo>
                    <a:pt x="1076" y="182"/>
                  </a:lnTo>
                  <a:lnTo>
                    <a:pt x="1073" y="186"/>
                  </a:lnTo>
                  <a:lnTo>
                    <a:pt x="1074" y="189"/>
                  </a:lnTo>
                  <a:lnTo>
                    <a:pt x="1074" y="190"/>
                  </a:lnTo>
                  <a:lnTo>
                    <a:pt x="1076" y="191"/>
                  </a:lnTo>
                  <a:lnTo>
                    <a:pt x="1076" y="194"/>
                  </a:lnTo>
                  <a:lnTo>
                    <a:pt x="1076" y="195"/>
                  </a:lnTo>
                  <a:lnTo>
                    <a:pt x="1077" y="197"/>
                  </a:lnTo>
                  <a:lnTo>
                    <a:pt x="1077" y="199"/>
                  </a:lnTo>
                  <a:lnTo>
                    <a:pt x="1079" y="202"/>
                  </a:lnTo>
                  <a:lnTo>
                    <a:pt x="1082" y="202"/>
                  </a:lnTo>
                  <a:lnTo>
                    <a:pt x="1082" y="206"/>
                  </a:lnTo>
                  <a:lnTo>
                    <a:pt x="1084" y="204"/>
                  </a:lnTo>
                  <a:lnTo>
                    <a:pt x="1086" y="204"/>
                  </a:lnTo>
                  <a:lnTo>
                    <a:pt x="1089" y="204"/>
                  </a:lnTo>
                  <a:lnTo>
                    <a:pt x="1090" y="203"/>
                  </a:lnTo>
                  <a:lnTo>
                    <a:pt x="1093" y="203"/>
                  </a:lnTo>
                  <a:lnTo>
                    <a:pt x="1096" y="203"/>
                  </a:lnTo>
                  <a:lnTo>
                    <a:pt x="1096" y="199"/>
                  </a:lnTo>
                  <a:lnTo>
                    <a:pt x="1100" y="202"/>
                  </a:lnTo>
                  <a:lnTo>
                    <a:pt x="1101" y="199"/>
                  </a:lnTo>
                  <a:lnTo>
                    <a:pt x="1104" y="198"/>
                  </a:lnTo>
                  <a:lnTo>
                    <a:pt x="1106" y="201"/>
                  </a:lnTo>
                  <a:lnTo>
                    <a:pt x="1111" y="198"/>
                  </a:lnTo>
                  <a:lnTo>
                    <a:pt x="1110" y="194"/>
                  </a:lnTo>
                  <a:lnTo>
                    <a:pt x="1111" y="193"/>
                  </a:lnTo>
                  <a:lnTo>
                    <a:pt x="1114" y="195"/>
                  </a:lnTo>
                  <a:lnTo>
                    <a:pt x="1117" y="194"/>
                  </a:lnTo>
                  <a:lnTo>
                    <a:pt x="1120" y="193"/>
                  </a:lnTo>
                  <a:lnTo>
                    <a:pt x="1123" y="190"/>
                  </a:lnTo>
                  <a:lnTo>
                    <a:pt x="1123" y="194"/>
                  </a:lnTo>
                  <a:lnTo>
                    <a:pt x="1121" y="195"/>
                  </a:lnTo>
                  <a:lnTo>
                    <a:pt x="1120" y="197"/>
                  </a:lnTo>
                  <a:lnTo>
                    <a:pt x="1118" y="198"/>
                  </a:lnTo>
                  <a:lnTo>
                    <a:pt x="1115" y="201"/>
                  </a:lnTo>
                  <a:lnTo>
                    <a:pt x="1121" y="202"/>
                  </a:lnTo>
                  <a:lnTo>
                    <a:pt x="1123" y="203"/>
                  </a:lnTo>
                  <a:lnTo>
                    <a:pt x="1125" y="203"/>
                  </a:lnTo>
                  <a:lnTo>
                    <a:pt x="1127" y="203"/>
                  </a:lnTo>
                  <a:lnTo>
                    <a:pt x="1130" y="204"/>
                  </a:lnTo>
                  <a:lnTo>
                    <a:pt x="1131" y="204"/>
                  </a:lnTo>
                  <a:lnTo>
                    <a:pt x="1134" y="203"/>
                  </a:lnTo>
                  <a:lnTo>
                    <a:pt x="1134" y="202"/>
                  </a:lnTo>
                  <a:lnTo>
                    <a:pt x="1134" y="201"/>
                  </a:lnTo>
                  <a:lnTo>
                    <a:pt x="1134" y="198"/>
                  </a:lnTo>
                  <a:lnTo>
                    <a:pt x="1134" y="197"/>
                  </a:lnTo>
                  <a:lnTo>
                    <a:pt x="1134" y="194"/>
                  </a:lnTo>
                  <a:lnTo>
                    <a:pt x="1134" y="193"/>
                  </a:lnTo>
                  <a:lnTo>
                    <a:pt x="1134" y="191"/>
                  </a:lnTo>
                  <a:lnTo>
                    <a:pt x="1134" y="189"/>
                  </a:lnTo>
                  <a:lnTo>
                    <a:pt x="1134" y="186"/>
                  </a:lnTo>
                  <a:lnTo>
                    <a:pt x="1135" y="185"/>
                  </a:lnTo>
                  <a:lnTo>
                    <a:pt x="1135" y="183"/>
                  </a:lnTo>
                  <a:lnTo>
                    <a:pt x="1135" y="182"/>
                  </a:lnTo>
                  <a:lnTo>
                    <a:pt x="1135" y="180"/>
                  </a:lnTo>
                  <a:lnTo>
                    <a:pt x="1135" y="178"/>
                  </a:lnTo>
                  <a:lnTo>
                    <a:pt x="1135" y="177"/>
                  </a:lnTo>
                  <a:lnTo>
                    <a:pt x="1135" y="174"/>
                  </a:lnTo>
                  <a:lnTo>
                    <a:pt x="1135" y="173"/>
                  </a:lnTo>
                  <a:lnTo>
                    <a:pt x="1134" y="172"/>
                  </a:lnTo>
                  <a:lnTo>
                    <a:pt x="1130" y="173"/>
                  </a:lnTo>
                  <a:lnTo>
                    <a:pt x="1132" y="169"/>
                  </a:lnTo>
                  <a:lnTo>
                    <a:pt x="1127" y="166"/>
                  </a:lnTo>
                  <a:lnTo>
                    <a:pt x="1125" y="165"/>
                  </a:lnTo>
                  <a:lnTo>
                    <a:pt x="1124" y="164"/>
                  </a:lnTo>
                  <a:lnTo>
                    <a:pt x="1123" y="164"/>
                  </a:lnTo>
                  <a:lnTo>
                    <a:pt x="1121" y="163"/>
                  </a:lnTo>
                  <a:lnTo>
                    <a:pt x="1118" y="161"/>
                  </a:lnTo>
                  <a:lnTo>
                    <a:pt x="1117" y="160"/>
                  </a:lnTo>
                  <a:lnTo>
                    <a:pt x="1115" y="159"/>
                  </a:lnTo>
                  <a:lnTo>
                    <a:pt x="1114" y="157"/>
                  </a:lnTo>
                  <a:lnTo>
                    <a:pt x="1111" y="157"/>
                  </a:lnTo>
                  <a:lnTo>
                    <a:pt x="1110" y="156"/>
                  </a:lnTo>
                  <a:lnTo>
                    <a:pt x="1108" y="157"/>
                  </a:lnTo>
                  <a:lnTo>
                    <a:pt x="1107" y="159"/>
                  </a:lnTo>
                  <a:lnTo>
                    <a:pt x="1106" y="160"/>
                  </a:lnTo>
                  <a:lnTo>
                    <a:pt x="1104" y="161"/>
                  </a:lnTo>
                  <a:lnTo>
                    <a:pt x="1103" y="163"/>
                  </a:lnTo>
                  <a:lnTo>
                    <a:pt x="1101" y="164"/>
                  </a:lnTo>
                  <a:lnTo>
                    <a:pt x="1100" y="165"/>
                  </a:lnTo>
                  <a:lnTo>
                    <a:pt x="1098" y="166"/>
                  </a:lnTo>
                  <a:lnTo>
                    <a:pt x="1097" y="168"/>
                  </a:lnTo>
                  <a:lnTo>
                    <a:pt x="1096" y="169"/>
                  </a:lnTo>
                  <a:lnTo>
                    <a:pt x="1094" y="169"/>
                  </a:lnTo>
                  <a:lnTo>
                    <a:pt x="1091" y="168"/>
                  </a:lnTo>
                  <a:lnTo>
                    <a:pt x="1089" y="166"/>
                  </a:lnTo>
                  <a:lnTo>
                    <a:pt x="1084" y="164"/>
                  </a:lnTo>
                  <a:lnTo>
                    <a:pt x="1082" y="164"/>
                  </a:lnTo>
                  <a:lnTo>
                    <a:pt x="1080" y="163"/>
                  </a:lnTo>
                  <a:lnTo>
                    <a:pt x="1079" y="161"/>
                  </a:lnTo>
                  <a:lnTo>
                    <a:pt x="1077" y="160"/>
                  </a:lnTo>
                  <a:lnTo>
                    <a:pt x="1076" y="157"/>
                  </a:lnTo>
                  <a:lnTo>
                    <a:pt x="1076" y="156"/>
                  </a:lnTo>
                  <a:lnTo>
                    <a:pt x="1076" y="155"/>
                  </a:lnTo>
                  <a:lnTo>
                    <a:pt x="1077" y="153"/>
                  </a:lnTo>
                  <a:lnTo>
                    <a:pt x="1077" y="152"/>
                  </a:lnTo>
                  <a:lnTo>
                    <a:pt x="1079" y="151"/>
                  </a:lnTo>
                  <a:lnTo>
                    <a:pt x="1080" y="149"/>
                  </a:lnTo>
                  <a:lnTo>
                    <a:pt x="1080" y="148"/>
                  </a:lnTo>
                  <a:lnTo>
                    <a:pt x="1082" y="147"/>
                  </a:lnTo>
                  <a:lnTo>
                    <a:pt x="1083" y="146"/>
                  </a:lnTo>
                  <a:lnTo>
                    <a:pt x="1084" y="144"/>
                  </a:lnTo>
                  <a:lnTo>
                    <a:pt x="1086" y="143"/>
                  </a:lnTo>
                  <a:lnTo>
                    <a:pt x="1087" y="142"/>
                  </a:lnTo>
                  <a:lnTo>
                    <a:pt x="1087" y="139"/>
                  </a:lnTo>
                  <a:lnTo>
                    <a:pt x="1084" y="139"/>
                  </a:lnTo>
                  <a:lnTo>
                    <a:pt x="1083" y="138"/>
                  </a:lnTo>
                  <a:lnTo>
                    <a:pt x="1080" y="138"/>
                  </a:lnTo>
                  <a:lnTo>
                    <a:pt x="1079" y="138"/>
                  </a:lnTo>
                  <a:lnTo>
                    <a:pt x="1076" y="136"/>
                  </a:lnTo>
                  <a:lnTo>
                    <a:pt x="1074" y="135"/>
                  </a:lnTo>
                  <a:lnTo>
                    <a:pt x="1076" y="134"/>
                  </a:lnTo>
                  <a:lnTo>
                    <a:pt x="1077" y="132"/>
                  </a:lnTo>
                  <a:lnTo>
                    <a:pt x="1079" y="131"/>
                  </a:lnTo>
                  <a:lnTo>
                    <a:pt x="1080" y="131"/>
                  </a:lnTo>
                  <a:lnTo>
                    <a:pt x="1082" y="130"/>
                  </a:lnTo>
                  <a:lnTo>
                    <a:pt x="1084" y="128"/>
                  </a:lnTo>
                  <a:lnTo>
                    <a:pt x="1086" y="128"/>
                  </a:lnTo>
                  <a:lnTo>
                    <a:pt x="1087" y="127"/>
                  </a:lnTo>
                  <a:lnTo>
                    <a:pt x="1090" y="127"/>
                  </a:lnTo>
                  <a:lnTo>
                    <a:pt x="1091" y="127"/>
                  </a:lnTo>
                  <a:lnTo>
                    <a:pt x="1094" y="128"/>
                  </a:lnTo>
                  <a:lnTo>
                    <a:pt x="1096" y="130"/>
                  </a:lnTo>
                  <a:lnTo>
                    <a:pt x="1097" y="131"/>
                  </a:lnTo>
                  <a:lnTo>
                    <a:pt x="1098" y="131"/>
                  </a:lnTo>
                  <a:lnTo>
                    <a:pt x="1100" y="132"/>
                  </a:lnTo>
                  <a:lnTo>
                    <a:pt x="1101" y="134"/>
                  </a:lnTo>
                  <a:lnTo>
                    <a:pt x="1104" y="134"/>
                  </a:lnTo>
                  <a:lnTo>
                    <a:pt x="1106" y="132"/>
                  </a:lnTo>
                  <a:lnTo>
                    <a:pt x="1107" y="132"/>
                  </a:lnTo>
                  <a:lnTo>
                    <a:pt x="1111" y="130"/>
                  </a:lnTo>
                  <a:lnTo>
                    <a:pt x="1114" y="132"/>
                  </a:lnTo>
                  <a:lnTo>
                    <a:pt x="1117" y="130"/>
                  </a:lnTo>
                  <a:lnTo>
                    <a:pt x="1118" y="130"/>
                  </a:lnTo>
                  <a:lnTo>
                    <a:pt x="1123" y="127"/>
                  </a:lnTo>
                  <a:lnTo>
                    <a:pt x="1123" y="125"/>
                  </a:lnTo>
                  <a:lnTo>
                    <a:pt x="1124" y="121"/>
                  </a:lnTo>
                  <a:lnTo>
                    <a:pt x="1124" y="119"/>
                  </a:lnTo>
                  <a:lnTo>
                    <a:pt x="1125" y="117"/>
                  </a:lnTo>
                  <a:lnTo>
                    <a:pt x="1131" y="117"/>
                  </a:lnTo>
                  <a:lnTo>
                    <a:pt x="1132" y="118"/>
                  </a:lnTo>
                  <a:lnTo>
                    <a:pt x="1134" y="119"/>
                  </a:lnTo>
                  <a:lnTo>
                    <a:pt x="1135" y="119"/>
                  </a:lnTo>
                  <a:lnTo>
                    <a:pt x="1137" y="121"/>
                  </a:lnTo>
                  <a:lnTo>
                    <a:pt x="1139" y="122"/>
                  </a:lnTo>
                  <a:lnTo>
                    <a:pt x="1141" y="122"/>
                  </a:lnTo>
                  <a:lnTo>
                    <a:pt x="1144" y="123"/>
                  </a:lnTo>
                  <a:lnTo>
                    <a:pt x="1145" y="123"/>
                  </a:lnTo>
                  <a:lnTo>
                    <a:pt x="1147" y="125"/>
                  </a:lnTo>
                  <a:lnTo>
                    <a:pt x="1148" y="126"/>
                  </a:lnTo>
                  <a:lnTo>
                    <a:pt x="1151" y="126"/>
                  </a:lnTo>
                  <a:lnTo>
                    <a:pt x="1152" y="127"/>
                  </a:lnTo>
                  <a:lnTo>
                    <a:pt x="1154" y="128"/>
                  </a:lnTo>
                  <a:lnTo>
                    <a:pt x="1156" y="130"/>
                  </a:lnTo>
                  <a:lnTo>
                    <a:pt x="1158" y="130"/>
                  </a:lnTo>
                  <a:lnTo>
                    <a:pt x="1159" y="131"/>
                  </a:lnTo>
                  <a:lnTo>
                    <a:pt x="1161" y="131"/>
                  </a:lnTo>
                  <a:lnTo>
                    <a:pt x="1164" y="132"/>
                  </a:lnTo>
                  <a:lnTo>
                    <a:pt x="1165" y="134"/>
                  </a:lnTo>
                  <a:lnTo>
                    <a:pt x="1168" y="134"/>
                  </a:lnTo>
                  <a:lnTo>
                    <a:pt x="1169" y="135"/>
                  </a:lnTo>
                  <a:lnTo>
                    <a:pt x="1169" y="138"/>
                  </a:lnTo>
                  <a:lnTo>
                    <a:pt x="1169" y="140"/>
                  </a:lnTo>
                  <a:lnTo>
                    <a:pt x="1169" y="142"/>
                  </a:lnTo>
                  <a:lnTo>
                    <a:pt x="1168" y="143"/>
                  </a:lnTo>
                  <a:lnTo>
                    <a:pt x="1168" y="146"/>
                  </a:lnTo>
                  <a:lnTo>
                    <a:pt x="1168" y="147"/>
                  </a:lnTo>
                  <a:lnTo>
                    <a:pt x="1171" y="147"/>
                  </a:lnTo>
                  <a:lnTo>
                    <a:pt x="1172" y="147"/>
                  </a:lnTo>
                  <a:lnTo>
                    <a:pt x="1172" y="146"/>
                  </a:lnTo>
                  <a:lnTo>
                    <a:pt x="1173" y="144"/>
                  </a:lnTo>
                  <a:lnTo>
                    <a:pt x="1175" y="143"/>
                  </a:lnTo>
                  <a:lnTo>
                    <a:pt x="1175" y="142"/>
                  </a:lnTo>
                  <a:lnTo>
                    <a:pt x="1176" y="139"/>
                  </a:lnTo>
                  <a:lnTo>
                    <a:pt x="1178" y="139"/>
                  </a:lnTo>
                  <a:lnTo>
                    <a:pt x="1179" y="140"/>
                  </a:lnTo>
                  <a:lnTo>
                    <a:pt x="1182" y="140"/>
                  </a:lnTo>
                  <a:lnTo>
                    <a:pt x="1183" y="142"/>
                  </a:lnTo>
                  <a:lnTo>
                    <a:pt x="1185" y="143"/>
                  </a:lnTo>
                  <a:lnTo>
                    <a:pt x="1188" y="143"/>
                  </a:lnTo>
                  <a:lnTo>
                    <a:pt x="1189" y="144"/>
                  </a:lnTo>
                  <a:lnTo>
                    <a:pt x="1190" y="146"/>
                  </a:lnTo>
                  <a:lnTo>
                    <a:pt x="1192" y="146"/>
                  </a:lnTo>
                  <a:lnTo>
                    <a:pt x="1193" y="147"/>
                  </a:lnTo>
                  <a:lnTo>
                    <a:pt x="1196" y="147"/>
                  </a:lnTo>
                  <a:lnTo>
                    <a:pt x="1197" y="148"/>
                  </a:lnTo>
                  <a:lnTo>
                    <a:pt x="1200" y="148"/>
                  </a:lnTo>
                  <a:lnTo>
                    <a:pt x="1203" y="151"/>
                  </a:lnTo>
                  <a:lnTo>
                    <a:pt x="1209" y="151"/>
                  </a:lnTo>
                  <a:lnTo>
                    <a:pt x="1212" y="152"/>
                  </a:lnTo>
                  <a:lnTo>
                    <a:pt x="1213" y="152"/>
                  </a:lnTo>
                  <a:lnTo>
                    <a:pt x="1219" y="153"/>
                  </a:lnTo>
                  <a:lnTo>
                    <a:pt x="1220" y="153"/>
                  </a:lnTo>
                  <a:lnTo>
                    <a:pt x="1224" y="155"/>
                  </a:lnTo>
                  <a:lnTo>
                    <a:pt x="1230" y="155"/>
                  </a:lnTo>
                  <a:lnTo>
                    <a:pt x="1233" y="155"/>
                  </a:lnTo>
                  <a:lnTo>
                    <a:pt x="1234" y="155"/>
                  </a:lnTo>
                  <a:lnTo>
                    <a:pt x="1237" y="155"/>
                  </a:lnTo>
                  <a:lnTo>
                    <a:pt x="1238" y="153"/>
                  </a:lnTo>
                  <a:lnTo>
                    <a:pt x="1241" y="153"/>
                  </a:lnTo>
                  <a:lnTo>
                    <a:pt x="1243" y="153"/>
                  </a:lnTo>
                  <a:lnTo>
                    <a:pt x="1246" y="153"/>
                  </a:lnTo>
                  <a:lnTo>
                    <a:pt x="1247" y="153"/>
                  </a:lnTo>
                  <a:lnTo>
                    <a:pt x="1250" y="153"/>
                  </a:lnTo>
                  <a:lnTo>
                    <a:pt x="1253" y="153"/>
                  </a:lnTo>
                  <a:lnTo>
                    <a:pt x="1254" y="153"/>
                  </a:lnTo>
                  <a:lnTo>
                    <a:pt x="1257" y="153"/>
                  </a:lnTo>
                  <a:lnTo>
                    <a:pt x="1258" y="153"/>
                  </a:lnTo>
                  <a:lnTo>
                    <a:pt x="1261" y="153"/>
                  </a:lnTo>
                  <a:lnTo>
                    <a:pt x="1262" y="153"/>
                  </a:lnTo>
                  <a:lnTo>
                    <a:pt x="1264" y="153"/>
                  </a:lnTo>
                  <a:lnTo>
                    <a:pt x="1267" y="153"/>
                  </a:lnTo>
                  <a:lnTo>
                    <a:pt x="1268" y="153"/>
                  </a:lnTo>
                  <a:lnTo>
                    <a:pt x="1270" y="153"/>
                  </a:lnTo>
                  <a:lnTo>
                    <a:pt x="1272" y="152"/>
                  </a:lnTo>
                  <a:lnTo>
                    <a:pt x="1274" y="152"/>
                  </a:lnTo>
                  <a:lnTo>
                    <a:pt x="1275" y="152"/>
                  </a:lnTo>
                  <a:lnTo>
                    <a:pt x="1278" y="152"/>
                  </a:lnTo>
                  <a:lnTo>
                    <a:pt x="1279" y="152"/>
                  </a:lnTo>
                  <a:lnTo>
                    <a:pt x="1281" y="152"/>
                  </a:lnTo>
                  <a:lnTo>
                    <a:pt x="1284" y="152"/>
                  </a:lnTo>
                  <a:lnTo>
                    <a:pt x="1287" y="152"/>
                  </a:lnTo>
                  <a:lnTo>
                    <a:pt x="1288" y="152"/>
                  </a:lnTo>
                  <a:lnTo>
                    <a:pt x="1291" y="152"/>
                  </a:lnTo>
                  <a:lnTo>
                    <a:pt x="1292" y="152"/>
                  </a:lnTo>
                  <a:lnTo>
                    <a:pt x="1295" y="152"/>
                  </a:lnTo>
                  <a:lnTo>
                    <a:pt x="1298" y="152"/>
                  </a:lnTo>
                  <a:lnTo>
                    <a:pt x="1299" y="152"/>
                  </a:lnTo>
                  <a:lnTo>
                    <a:pt x="1301" y="152"/>
                  </a:lnTo>
                  <a:lnTo>
                    <a:pt x="1303" y="152"/>
                  </a:lnTo>
                  <a:lnTo>
                    <a:pt x="1305" y="152"/>
                  </a:lnTo>
                  <a:lnTo>
                    <a:pt x="1309" y="153"/>
                  </a:lnTo>
                  <a:lnTo>
                    <a:pt x="1309" y="155"/>
                  </a:lnTo>
                  <a:lnTo>
                    <a:pt x="1309" y="157"/>
                  </a:lnTo>
                  <a:lnTo>
                    <a:pt x="1309" y="160"/>
                  </a:lnTo>
                  <a:lnTo>
                    <a:pt x="1309" y="163"/>
                  </a:lnTo>
                  <a:lnTo>
                    <a:pt x="1309" y="165"/>
                  </a:lnTo>
                  <a:lnTo>
                    <a:pt x="1312" y="166"/>
                  </a:lnTo>
                  <a:lnTo>
                    <a:pt x="1313" y="166"/>
                  </a:lnTo>
                  <a:lnTo>
                    <a:pt x="1316" y="166"/>
                  </a:lnTo>
                  <a:lnTo>
                    <a:pt x="1318" y="166"/>
                  </a:lnTo>
                  <a:lnTo>
                    <a:pt x="1319" y="165"/>
                  </a:lnTo>
                  <a:lnTo>
                    <a:pt x="1323" y="164"/>
                  </a:lnTo>
                  <a:lnTo>
                    <a:pt x="1323" y="166"/>
                  </a:lnTo>
                  <a:lnTo>
                    <a:pt x="1325" y="168"/>
                  </a:lnTo>
                  <a:lnTo>
                    <a:pt x="1329" y="168"/>
                  </a:lnTo>
                  <a:lnTo>
                    <a:pt x="1332" y="168"/>
                  </a:lnTo>
                  <a:lnTo>
                    <a:pt x="1333" y="169"/>
                  </a:lnTo>
                  <a:lnTo>
                    <a:pt x="1336" y="170"/>
                  </a:lnTo>
                  <a:lnTo>
                    <a:pt x="1337" y="170"/>
                  </a:lnTo>
                  <a:lnTo>
                    <a:pt x="1339" y="172"/>
                  </a:lnTo>
                  <a:lnTo>
                    <a:pt x="1342" y="172"/>
                  </a:lnTo>
                  <a:lnTo>
                    <a:pt x="1343" y="173"/>
                  </a:lnTo>
                  <a:lnTo>
                    <a:pt x="1344" y="174"/>
                  </a:lnTo>
                  <a:lnTo>
                    <a:pt x="1346" y="176"/>
                  </a:lnTo>
                  <a:lnTo>
                    <a:pt x="1346" y="177"/>
                  </a:lnTo>
                  <a:lnTo>
                    <a:pt x="1346" y="180"/>
                  </a:lnTo>
                  <a:lnTo>
                    <a:pt x="1347" y="181"/>
                  </a:lnTo>
                  <a:lnTo>
                    <a:pt x="1347" y="183"/>
                  </a:lnTo>
                  <a:lnTo>
                    <a:pt x="1349" y="185"/>
                  </a:lnTo>
                  <a:lnTo>
                    <a:pt x="1349" y="186"/>
                  </a:lnTo>
                  <a:lnTo>
                    <a:pt x="1350" y="187"/>
                  </a:lnTo>
                  <a:lnTo>
                    <a:pt x="1350" y="190"/>
                  </a:lnTo>
                  <a:lnTo>
                    <a:pt x="1350" y="191"/>
                  </a:lnTo>
                  <a:lnTo>
                    <a:pt x="1352" y="195"/>
                  </a:lnTo>
                  <a:lnTo>
                    <a:pt x="1353" y="197"/>
                  </a:lnTo>
                  <a:lnTo>
                    <a:pt x="1353" y="199"/>
                  </a:lnTo>
                  <a:lnTo>
                    <a:pt x="1354" y="201"/>
                  </a:lnTo>
                  <a:lnTo>
                    <a:pt x="1354" y="203"/>
                  </a:lnTo>
                  <a:lnTo>
                    <a:pt x="1354" y="204"/>
                  </a:lnTo>
                  <a:lnTo>
                    <a:pt x="1356" y="206"/>
                  </a:lnTo>
                  <a:lnTo>
                    <a:pt x="1356" y="208"/>
                  </a:lnTo>
                  <a:lnTo>
                    <a:pt x="1357" y="210"/>
                  </a:lnTo>
                  <a:lnTo>
                    <a:pt x="1354" y="210"/>
                  </a:lnTo>
                  <a:lnTo>
                    <a:pt x="1353" y="210"/>
                  </a:lnTo>
                  <a:lnTo>
                    <a:pt x="1350" y="210"/>
                  </a:lnTo>
                  <a:lnTo>
                    <a:pt x="1349" y="211"/>
                  </a:lnTo>
                  <a:lnTo>
                    <a:pt x="1346" y="211"/>
                  </a:lnTo>
                  <a:lnTo>
                    <a:pt x="1343" y="212"/>
                  </a:lnTo>
                  <a:lnTo>
                    <a:pt x="1343" y="214"/>
                  </a:lnTo>
                  <a:lnTo>
                    <a:pt x="1346" y="219"/>
                  </a:lnTo>
                  <a:lnTo>
                    <a:pt x="1346" y="223"/>
                  </a:lnTo>
                  <a:lnTo>
                    <a:pt x="1350" y="224"/>
                  </a:lnTo>
                  <a:lnTo>
                    <a:pt x="1353" y="225"/>
                  </a:lnTo>
                  <a:lnTo>
                    <a:pt x="1354" y="227"/>
                  </a:lnTo>
                  <a:lnTo>
                    <a:pt x="1356" y="228"/>
                  </a:lnTo>
                  <a:lnTo>
                    <a:pt x="1357" y="229"/>
                  </a:lnTo>
                  <a:lnTo>
                    <a:pt x="1359" y="231"/>
                  </a:lnTo>
                  <a:lnTo>
                    <a:pt x="1360" y="232"/>
                  </a:lnTo>
                  <a:lnTo>
                    <a:pt x="1363" y="232"/>
                  </a:lnTo>
                  <a:lnTo>
                    <a:pt x="1364" y="231"/>
                  </a:lnTo>
                  <a:lnTo>
                    <a:pt x="1366" y="229"/>
                  </a:lnTo>
                  <a:lnTo>
                    <a:pt x="1367" y="228"/>
                  </a:lnTo>
                  <a:lnTo>
                    <a:pt x="1369" y="227"/>
                  </a:lnTo>
                  <a:lnTo>
                    <a:pt x="1370" y="225"/>
                  </a:lnTo>
                  <a:lnTo>
                    <a:pt x="1371" y="225"/>
                  </a:lnTo>
                  <a:lnTo>
                    <a:pt x="1373" y="224"/>
                  </a:lnTo>
                  <a:lnTo>
                    <a:pt x="1374" y="223"/>
                  </a:lnTo>
                  <a:lnTo>
                    <a:pt x="1376" y="221"/>
                  </a:lnTo>
                  <a:lnTo>
                    <a:pt x="1377" y="220"/>
                  </a:lnTo>
                  <a:lnTo>
                    <a:pt x="1378" y="219"/>
                  </a:lnTo>
                  <a:lnTo>
                    <a:pt x="1380" y="218"/>
                  </a:lnTo>
                  <a:lnTo>
                    <a:pt x="1381" y="216"/>
                  </a:lnTo>
                  <a:lnTo>
                    <a:pt x="1383" y="216"/>
                  </a:lnTo>
                  <a:lnTo>
                    <a:pt x="1384" y="215"/>
                  </a:lnTo>
                  <a:lnTo>
                    <a:pt x="1385" y="214"/>
                  </a:lnTo>
                  <a:lnTo>
                    <a:pt x="1387" y="212"/>
                  </a:lnTo>
                  <a:lnTo>
                    <a:pt x="1388" y="211"/>
                  </a:lnTo>
                  <a:lnTo>
                    <a:pt x="1390" y="210"/>
                  </a:lnTo>
                  <a:lnTo>
                    <a:pt x="1391" y="208"/>
                  </a:lnTo>
                  <a:lnTo>
                    <a:pt x="1393" y="207"/>
                  </a:lnTo>
                  <a:lnTo>
                    <a:pt x="1394" y="206"/>
                  </a:lnTo>
                  <a:lnTo>
                    <a:pt x="1395" y="204"/>
                  </a:lnTo>
                  <a:lnTo>
                    <a:pt x="1397" y="203"/>
                  </a:lnTo>
                  <a:lnTo>
                    <a:pt x="1398" y="202"/>
                  </a:lnTo>
                  <a:lnTo>
                    <a:pt x="1401" y="199"/>
                  </a:lnTo>
                  <a:lnTo>
                    <a:pt x="1402" y="201"/>
                  </a:lnTo>
                  <a:lnTo>
                    <a:pt x="1405" y="202"/>
                  </a:lnTo>
                  <a:lnTo>
                    <a:pt x="1407" y="203"/>
                  </a:lnTo>
                  <a:lnTo>
                    <a:pt x="1408" y="204"/>
                  </a:lnTo>
                  <a:lnTo>
                    <a:pt x="1410" y="206"/>
                  </a:lnTo>
                  <a:lnTo>
                    <a:pt x="1411" y="207"/>
                  </a:lnTo>
                  <a:lnTo>
                    <a:pt x="1412" y="208"/>
                  </a:lnTo>
                  <a:lnTo>
                    <a:pt x="1415" y="210"/>
                  </a:lnTo>
                  <a:lnTo>
                    <a:pt x="1417" y="211"/>
                  </a:lnTo>
                  <a:lnTo>
                    <a:pt x="1415" y="214"/>
                  </a:lnTo>
                  <a:lnTo>
                    <a:pt x="1419" y="216"/>
                  </a:lnTo>
                  <a:lnTo>
                    <a:pt x="1422" y="218"/>
                  </a:lnTo>
                  <a:lnTo>
                    <a:pt x="1426" y="221"/>
                  </a:lnTo>
                  <a:lnTo>
                    <a:pt x="1432" y="221"/>
                  </a:lnTo>
                  <a:lnTo>
                    <a:pt x="1434" y="221"/>
                  </a:lnTo>
                  <a:lnTo>
                    <a:pt x="1434" y="225"/>
                  </a:lnTo>
                  <a:lnTo>
                    <a:pt x="1435" y="227"/>
                  </a:lnTo>
                  <a:lnTo>
                    <a:pt x="1435" y="228"/>
                  </a:lnTo>
                  <a:lnTo>
                    <a:pt x="1435" y="229"/>
                  </a:lnTo>
                  <a:lnTo>
                    <a:pt x="1435" y="232"/>
                  </a:lnTo>
                  <a:lnTo>
                    <a:pt x="1435" y="233"/>
                  </a:lnTo>
                  <a:lnTo>
                    <a:pt x="1435" y="236"/>
                  </a:lnTo>
                  <a:lnTo>
                    <a:pt x="1435" y="237"/>
                  </a:lnTo>
                  <a:lnTo>
                    <a:pt x="1434" y="239"/>
                  </a:lnTo>
                  <a:lnTo>
                    <a:pt x="1434" y="241"/>
                  </a:lnTo>
                  <a:lnTo>
                    <a:pt x="1434" y="242"/>
                  </a:lnTo>
                  <a:lnTo>
                    <a:pt x="1434" y="244"/>
                  </a:lnTo>
                  <a:lnTo>
                    <a:pt x="1434" y="245"/>
                  </a:lnTo>
                  <a:lnTo>
                    <a:pt x="1432" y="246"/>
                  </a:lnTo>
                  <a:lnTo>
                    <a:pt x="1431" y="249"/>
                  </a:lnTo>
                  <a:lnTo>
                    <a:pt x="1431" y="250"/>
                  </a:lnTo>
                  <a:lnTo>
                    <a:pt x="1429" y="252"/>
                  </a:lnTo>
                  <a:lnTo>
                    <a:pt x="1429" y="253"/>
                  </a:lnTo>
                  <a:lnTo>
                    <a:pt x="1428" y="254"/>
                  </a:lnTo>
                  <a:lnTo>
                    <a:pt x="1428" y="256"/>
                  </a:lnTo>
                  <a:lnTo>
                    <a:pt x="1426" y="258"/>
                  </a:lnTo>
                  <a:lnTo>
                    <a:pt x="1425" y="259"/>
                  </a:lnTo>
                  <a:lnTo>
                    <a:pt x="1425" y="262"/>
                  </a:lnTo>
                  <a:lnTo>
                    <a:pt x="1424" y="263"/>
                  </a:lnTo>
                  <a:lnTo>
                    <a:pt x="1424" y="265"/>
                  </a:lnTo>
                  <a:lnTo>
                    <a:pt x="1422" y="266"/>
                  </a:lnTo>
                  <a:lnTo>
                    <a:pt x="1422" y="267"/>
                  </a:lnTo>
                  <a:lnTo>
                    <a:pt x="1422" y="270"/>
                  </a:lnTo>
                  <a:lnTo>
                    <a:pt x="1421" y="271"/>
                  </a:lnTo>
                  <a:lnTo>
                    <a:pt x="1421" y="273"/>
                  </a:lnTo>
                  <a:lnTo>
                    <a:pt x="1421" y="275"/>
                  </a:lnTo>
                  <a:lnTo>
                    <a:pt x="1421" y="277"/>
                  </a:lnTo>
                  <a:lnTo>
                    <a:pt x="1422" y="278"/>
                  </a:lnTo>
                  <a:lnTo>
                    <a:pt x="1424" y="279"/>
                  </a:lnTo>
                  <a:lnTo>
                    <a:pt x="1426" y="280"/>
                  </a:lnTo>
                  <a:lnTo>
                    <a:pt x="1428" y="279"/>
                  </a:lnTo>
                  <a:lnTo>
                    <a:pt x="1429" y="278"/>
                  </a:lnTo>
                  <a:lnTo>
                    <a:pt x="1431" y="277"/>
                  </a:lnTo>
                  <a:lnTo>
                    <a:pt x="1434" y="274"/>
                  </a:lnTo>
                  <a:lnTo>
                    <a:pt x="1436" y="274"/>
                  </a:lnTo>
                  <a:lnTo>
                    <a:pt x="1438" y="274"/>
                  </a:lnTo>
                  <a:lnTo>
                    <a:pt x="1439" y="275"/>
                  </a:lnTo>
                  <a:lnTo>
                    <a:pt x="1441" y="277"/>
                  </a:lnTo>
                  <a:lnTo>
                    <a:pt x="1442" y="278"/>
                  </a:lnTo>
                  <a:lnTo>
                    <a:pt x="1443" y="279"/>
                  </a:lnTo>
                  <a:lnTo>
                    <a:pt x="1445" y="280"/>
                  </a:lnTo>
                  <a:lnTo>
                    <a:pt x="1446" y="282"/>
                  </a:lnTo>
                  <a:lnTo>
                    <a:pt x="1448" y="283"/>
                  </a:lnTo>
                  <a:lnTo>
                    <a:pt x="1449" y="284"/>
                  </a:lnTo>
                  <a:lnTo>
                    <a:pt x="1452" y="284"/>
                  </a:lnTo>
                  <a:lnTo>
                    <a:pt x="1453" y="286"/>
                  </a:lnTo>
                  <a:lnTo>
                    <a:pt x="1455" y="287"/>
                  </a:lnTo>
                  <a:lnTo>
                    <a:pt x="1456" y="287"/>
                  </a:lnTo>
                  <a:lnTo>
                    <a:pt x="1459" y="288"/>
                  </a:lnTo>
                  <a:lnTo>
                    <a:pt x="1460" y="290"/>
                  </a:lnTo>
                  <a:lnTo>
                    <a:pt x="1462" y="291"/>
                  </a:lnTo>
                  <a:lnTo>
                    <a:pt x="1462" y="292"/>
                  </a:lnTo>
                  <a:lnTo>
                    <a:pt x="1463" y="294"/>
                  </a:lnTo>
                  <a:lnTo>
                    <a:pt x="1465" y="295"/>
                  </a:lnTo>
                  <a:lnTo>
                    <a:pt x="1465" y="296"/>
                  </a:lnTo>
                  <a:lnTo>
                    <a:pt x="1466" y="299"/>
                  </a:lnTo>
                  <a:lnTo>
                    <a:pt x="1467" y="300"/>
                  </a:lnTo>
                  <a:lnTo>
                    <a:pt x="1469" y="301"/>
                  </a:lnTo>
                  <a:lnTo>
                    <a:pt x="1470" y="303"/>
                  </a:lnTo>
                  <a:lnTo>
                    <a:pt x="1472" y="303"/>
                  </a:lnTo>
                  <a:lnTo>
                    <a:pt x="1475" y="304"/>
                  </a:lnTo>
                  <a:lnTo>
                    <a:pt x="1476" y="304"/>
                  </a:lnTo>
                  <a:lnTo>
                    <a:pt x="1479" y="305"/>
                  </a:lnTo>
                  <a:lnTo>
                    <a:pt x="1480" y="307"/>
                  </a:lnTo>
                  <a:lnTo>
                    <a:pt x="1482" y="307"/>
                  </a:lnTo>
                  <a:lnTo>
                    <a:pt x="1484" y="308"/>
                  </a:lnTo>
                  <a:lnTo>
                    <a:pt x="1486" y="308"/>
                  </a:lnTo>
                  <a:lnTo>
                    <a:pt x="1487" y="309"/>
                  </a:lnTo>
                  <a:lnTo>
                    <a:pt x="1489" y="311"/>
                  </a:lnTo>
                  <a:lnTo>
                    <a:pt x="1492" y="311"/>
                  </a:lnTo>
                  <a:lnTo>
                    <a:pt x="1493" y="312"/>
                  </a:lnTo>
                  <a:lnTo>
                    <a:pt x="1496" y="312"/>
                  </a:lnTo>
                  <a:lnTo>
                    <a:pt x="1497" y="313"/>
                  </a:lnTo>
                  <a:lnTo>
                    <a:pt x="1496" y="315"/>
                  </a:lnTo>
                  <a:lnTo>
                    <a:pt x="1496" y="316"/>
                  </a:lnTo>
                  <a:lnTo>
                    <a:pt x="1494" y="318"/>
                  </a:lnTo>
                  <a:lnTo>
                    <a:pt x="1494" y="320"/>
                  </a:lnTo>
                  <a:lnTo>
                    <a:pt x="1493" y="321"/>
                  </a:lnTo>
                  <a:lnTo>
                    <a:pt x="1492" y="322"/>
                  </a:lnTo>
                  <a:lnTo>
                    <a:pt x="1492" y="324"/>
                  </a:lnTo>
                  <a:lnTo>
                    <a:pt x="1490" y="326"/>
                  </a:lnTo>
                  <a:lnTo>
                    <a:pt x="1490" y="328"/>
                  </a:lnTo>
                  <a:lnTo>
                    <a:pt x="1492" y="329"/>
                  </a:lnTo>
                  <a:lnTo>
                    <a:pt x="1493" y="330"/>
                  </a:lnTo>
                  <a:lnTo>
                    <a:pt x="1494" y="330"/>
                  </a:lnTo>
                  <a:lnTo>
                    <a:pt x="1494" y="333"/>
                  </a:lnTo>
                  <a:lnTo>
                    <a:pt x="1493" y="334"/>
                  </a:lnTo>
                  <a:lnTo>
                    <a:pt x="1492" y="335"/>
                  </a:lnTo>
                  <a:lnTo>
                    <a:pt x="1493" y="337"/>
                  </a:lnTo>
                  <a:lnTo>
                    <a:pt x="1494" y="338"/>
                  </a:lnTo>
                  <a:lnTo>
                    <a:pt x="1496" y="339"/>
                  </a:lnTo>
                  <a:lnTo>
                    <a:pt x="1497" y="341"/>
                  </a:lnTo>
                  <a:lnTo>
                    <a:pt x="1499" y="341"/>
                  </a:lnTo>
                  <a:lnTo>
                    <a:pt x="1501" y="342"/>
                  </a:lnTo>
                  <a:lnTo>
                    <a:pt x="1503" y="343"/>
                  </a:lnTo>
                  <a:lnTo>
                    <a:pt x="1504" y="343"/>
                  </a:lnTo>
                  <a:lnTo>
                    <a:pt x="1507" y="345"/>
                  </a:lnTo>
                  <a:lnTo>
                    <a:pt x="1508" y="346"/>
                  </a:lnTo>
                  <a:lnTo>
                    <a:pt x="1510" y="346"/>
                  </a:lnTo>
                  <a:lnTo>
                    <a:pt x="1511" y="347"/>
                  </a:lnTo>
                  <a:lnTo>
                    <a:pt x="1514" y="347"/>
                  </a:lnTo>
                  <a:lnTo>
                    <a:pt x="1516" y="349"/>
                  </a:lnTo>
                  <a:lnTo>
                    <a:pt x="1517" y="350"/>
                  </a:lnTo>
                  <a:lnTo>
                    <a:pt x="1520" y="350"/>
                  </a:lnTo>
                  <a:lnTo>
                    <a:pt x="1521" y="351"/>
                  </a:lnTo>
                  <a:lnTo>
                    <a:pt x="1524" y="353"/>
                  </a:lnTo>
                  <a:lnTo>
                    <a:pt x="1528" y="354"/>
                  </a:lnTo>
                  <a:lnTo>
                    <a:pt x="1531" y="356"/>
                  </a:lnTo>
                  <a:lnTo>
                    <a:pt x="1533" y="358"/>
                  </a:lnTo>
                  <a:lnTo>
                    <a:pt x="1535" y="359"/>
                  </a:lnTo>
                  <a:lnTo>
                    <a:pt x="1537" y="359"/>
                  </a:lnTo>
                  <a:lnTo>
                    <a:pt x="1538" y="360"/>
                  </a:lnTo>
                  <a:lnTo>
                    <a:pt x="1540" y="362"/>
                  </a:lnTo>
                  <a:lnTo>
                    <a:pt x="1541" y="362"/>
                  </a:lnTo>
                  <a:lnTo>
                    <a:pt x="1542" y="363"/>
                  </a:lnTo>
                  <a:lnTo>
                    <a:pt x="1548" y="366"/>
                  </a:lnTo>
                  <a:lnTo>
                    <a:pt x="1551" y="362"/>
                  </a:lnTo>
                  <a:lnTo>
                    <a:pt x="1554" y="362"/>
                  </a:lnTo>
                  <a:lnTo>
                    <a:pt x="1555" y="360"/>
                  </a:lnTo>
                  <a:lnTo>
                    <a:pt x="1557" y="359"/>
                  </a:lnTo>
                  <a:lnTo>
                    <a:pt x="1562" y="359"/>
                  </a:lnTo>
                  <a:lnTo>
                    <a:pt x="1562" y="362"/>
                  </a:lnTo>
                  <a:lnTo>
                    <a:pt x="1565" y="360"/>
                  </a:lnTo>
                  <a:lnTo>
                    <a:pt x="1569" y="362"/>
                  </a:lnTo>
                  <a:lnTo>
                    <a:pt x="1574" y="363"/>
                  </a:lnTo>
                  <a:lnTo>
                    <a:pt x="1575" y="366"/>
                  </a:lnTo>
                  <a:lnTo>
                    <a:pt x="1578" y="367"/>
                  </a:lnTo>
                  <a:lnTo>
                    <a:pt x="1579" y="368"/>
                  </a:lnTo>
                  <a:lnTo>
                    <a:pt x="1582" y="368"/>
                  </a:lnTo>
                  <a:lnTo>
                    <a:pt x="1585" y="370"/>
                  </a:lnTo>
                  <a:lnTo>
                    <a:pt x="1586" y="370"/>
                  </a:lnTo>
                  <a:lnTo>
                    <a:pt x="1589" y="370"/>
                  </a:lnTo>
                  <a:lnTo>
                    <a:pt x="1592" y="370"/>
                  </a:lnTo>
                  <a:lnTo>
                    <a:pt x="1595" y="371"/>
                  </a:lnTo>
                  <a:lnTo>
                    <a:pt x="1598" y="371"/>
                  </a:lnTo>
                  <a:lnTo>
                    <a:pt x="1600" y="371"/>
                  </a:lnTo>
                  <a:lnTo>
                    <a:pt x="1602" y="371"/>
                  </a:lnTo>
                  <a:lnTo>
                    <a:pt x="1603" y="372"/>
                  </a:lnTo>
                  <a:lnTo>
                    <a:pt x="1606" y="372"/>
                  </a:lnTo>
                  <a:lnTo>
                    <a:pt x="1607" y="373"/>
                  </a:lnTo>
                  <a:lnTo>
                    <a:pt x="1609" y="373"/>
                  </a:lnTo>
                  <a:lnTo>
                    <a:pt x="1612" y="373"/>
                  </a:lnTo>
                  <a:lnTo>
                    <a:pt x="1613" y="375"/>
                  </a:lnTo>
                  <a:lnTo>
                    <a:pt x="1617" y="377"/>
                  </a:lnTo>
                  <a:lnTo>
                    <a:pt x="1620" y="380"/>
                  </a:lnTo>
                  <a:lnTo>
                    <a:pt x="1622" y="381"/>
                  </a:lnTo>
                  <a:lnTo>
                    <a:pt x="1623" y="381"/>
                  </a:lnTo>
                  <a:lnTo>
                    <a:pt x="1624" y="383"/>
                  </a:lnTo>
                  <a:lnTo>
                    <a:pt x="1626" y="383"/>
                  </a:lnTo>
                  <a:lnTo>
                    <a:pt x="1629" y="384"/>
                  </a:lnTo>
                  <a:lnTo>
                    <a:pt x="1630" y="384"/>
                  </a:lnTo>
                  <a:lnTo>
                    <a:pt x="1633" y="385"/>
                  </a:lnTo>
                  <a:lnTo>
                    <a:pt x="1634" y="385"/>
                  </a:lnTo>
                  <a:lnTo>
                    <a:pt x="1636" y="387"/>
                  </a:lnTo>
                  <a:lnTo>
                    <a:pt x="1639" y="387"/>
                  </a:lnTo>
                  <a:lnTo>
                    <a:pt x="1640" y="388"/>
                  </a:lnTo>
                  <a:lnTo>
                    <a:pt x="1643" y="389"/>
                  </a:lnTo>
                  <a:lnTo>
                    <a:pt x="1644" y="389"/>
                  </a:lnTo>
                  <a:lnTo>
                    <a:pt x="1647" y="389"/>
                  </a:lnTo>
                  <a:lnTo>
                    <a:pt x="1648" y="391"/>
                  </a:lnTo>
                  <a:lnTo>
                    <a:pt x="1651" y="391"/>
                  </a:lnTo>
                  <a:lnTo>
                    <a:pt x="1654" y="389"/>
                  </a:lnTo>
                  <a:lnTo>
                    <a:pt x="1656" y="389"/>
                  </a:lnTo>
                  <a:lnTo>
                    <a:pt x="1658" y="389"/>
                  </a:lnTo>
                  <a:lnTo>
                    <a:pt x="1660" y="389"/>
                  </a:lnTo>
                  <a:lnTo>
                    <a:pt x="1664" y="391"/>
                  </a:lnTo>
                  <a:lnTo>
                    <a:pt x="1663" y="393"/>
                  </a:lnTo>
                  <a:lnTo>
                    <a:pt x="1661" y="397"/>
                  </a:lnTo>
                  <a:lnTo>
                    <a:pt x="1658" y="400"/>
                  </a:lnTo>
                  <a:lnTo>
                    <a:pt x="1656" y="401"/>
                  </a:lnTo>
                  <a:lnTo>
                    <a:pt x="1651" y="402"/>
                  </a:lnTo>
                  <a:lnTo>
                    <a:pt x="1653" y="405"/>
                  </a:lnTo>
                  <a:lnTo>
                    <a:pt x="1656" y="406"/>
                  </a:lnTo>
                  <a:lnTo>
                    <a:pt x="1657" y="406"/>
                  </a:lnTo>
                  <a:lnTo>
                    <a:pt x="1660" y="408"/>
                  </a:lnTo>
                  <a:lnTo>
                    <a:pt x="1661" y="408"/>
                  </a:lnTo>
                  <a:lnTo>
                    <a:pt x="1663" y="409"/>
                  </a:lnTo>
                  <a:lnTo>
                    <a:pt x="1665" y="409"/>
                  </a:lnTo>
                  <a:lnTo>
                    <a:pt x="1667" y="408"/>
                  </a:lnTo>
                  <a:lnTo>
                    <a:pt x="1668" y="408"/>
                  </a:lnTo>
                  <a:lnTo>
                    <a:pt x="1671" y="408"/>
                  </a:lnTo>
                  <a:lnTo>
                    <a:pt x="1672" y="408"/>
                  </a:lnTo>
                  <a:lnTo>
                    <a:pt x="1674" y="409"/>
                  </a:lnTo>
                  <a:lnTo>
                    <a:pt x="1677" y="409"/>
                  </a:lnTo>
                  <a:lnTo>
                    <a:pt x="1678" y="409"/>
                  </a:lnTo>
                  <a:lnTo>
                    <a:pt x="1681" y="410"/>
                  </a:lnTo>
                  <a:lnTo>
                    <a:pt x="1682" y="410"/>
                  </a:lnTo>
                  <a:lnTo>
                    <a:pt x="1684" y="410"/>
                  </a:lnTo>
                  <a:lnTo>
                    <a:pt x="1687" y="411"/>
                  </a:lnTo>
                  <a:lnTo>
                    <a:pt x="1688" y="411"/>
                  </a:lnTo>
                  <a:lnTo>
                    <a:pt x="1691" y="411"/>
                  </a:lnTo>
                  <a:lnTo>
                    <a:pt x="1692" y="413"/>
                  </a:lnTo>
                  <a:lnTo>
                    <a:pt x="1695" y="413"/>
                  </a:lnTo>
                  <a:lnTo>
                    <a:pt x="1697" y="413"/>
                  </a:lnTo>
                  <a:lnTo>
                    <a:pt x="1698" y="414"/>
                  </a:lnTo>
                  <a:lnTo>
                    <a:pt x="1701" y="414"/>
                  </a:lnTo>
                  <a:lnTo>
                    <a:pt x="1702" y="414"/>
                  </a:lnTo>
                  <a:lnTo>
                    <a:pt x="1704" y="414"/>
                  </a:lnTo>
                  <a:lnTo>
                    <a:pt x="1706" y="414"/>
                  </a:lnTo>
                  <a:lnTo>
                    <a:pt x="1709" y="414"/>
                  </a:lnTo>
                  <a:lnTo>
                    <a:pt x="1711" y="415"/>
                  </a:lnTo>
                  <a:lnTo>
                    <a:pt x="1713" y="415"/>
                  </a:lnTo>
                  <a:lnTo>
                    <a:pt x="1715" y="415"/>
                  </a:lnTo>
                  <a:lnTo>
                    <a:pt x="1718" y="415"/>
                  </a:lnTo>
                  <a:lnTo>
                    <a:pt x="1721" y="417"/>
                  </a:lnTo>
                  <a:lnTo>
                    <a:pt x="1719" y="418"/>
                  </a:lnTo>
                  <a:lnTo>
                    <a:pt x="1718" y="419"/>
                  </a:lnTo>
                  <a:lnTo>
                    <a:pt x="1718" y="422"/>
                  </a:lnTo>
                  <a:lnTo>
                    <a:pt x="1719" y="426"/>
                  </a:lnTo>
                  <a:lnTo>
                    <a:pt x="1709" y="428"/>
                  </a:lnTo>
                  <a:lnTo>
                    <a:pt x="1702" y="430"/>
                  </a:lnTo>
                  <a:lnTo>
                    <a:pt x="1699" y="430"/>
                  </a:lnTo>
                  <a:lnTo>
                    <a:pt x="1697" y="428"/>
                  </a:lnTo>
                  <a:lnTo>
                    <a:pt x="1695" y="432"/>
                  </a:lnTo>
                  <a:lnTo>
                    <a:pt x="1694" y="434"/>
                  </a:lnTo>
                  <a:lnTo>
                    <a:pt x="1694" y="435"/>
                  </a:lnTo>
                  <a:lnTo>
                    <a:pt x="1692" y="436"/>
                  </a:lnTo>
                  <a:lnTo>
                    <a:pt x="1691" y="438"/>
                  </a:lnTo>
                  <a:lnTo>
                    <a:pt x="1689" y="439"/>
                  </a:lnTo>
                  <a:lnTo>
                    <a:pt x="1688" y="442"/>
                  </a:lnTo>
                  <a:lnTo>
                    <a:pt x="1687" y="443"/>
                  </a:lnTo>
                  <a:lnTo>
                    <a:pt x="1685" y="444"/>
                  </a:lnTo>
                  <a:lnTo>
                    <a:pt x="1685" y="448"/>
                  </a:lnTo>
                  <a:lnTo>
                    <a:pt x="1685" y="452"/>
                  </a:lnTo>
                  <a:lnTo>
                    <a:pt x="1684" y="453"/>
                  </a:lnTo>
                  <a:lnTo>
                    <a:pt x="1684" y="455"/>
                  </a:lnTo>
                  <a:lnTo>
                    <a:pt x="1684" y="456"/>
                  </a:lnTo>
                  <a:lnTo>
                    <a:pt x="1684" y="459"/>
                  </a:lnTo>
                  <a:lnTo>
                    <a:pt x="1682" y="460"/>
                  </a:lnTo>
                  <a:lnTo>
                    <a:pt x="1682" y="461"/>
                  </a:lnTo>
                  <a:lnTo>
                    <a:pt x="1682" y="463"/>
                  </a:lnTo>
                  <a:lnTo>
                    <a:pt x="1681" y="465"/>
                  </a:lnTo>
                  <a:lnTo>
                    <a:pt x="1681" y="466"/>
                  </a:lnTo>
                  <a:lnTo>
                    <a:pt x="1681" y="469"/>
                  </a:lnTo>
                  <a:lnTo>
                    <a:pt x="1681" y="470"/>
                  </a:lnTo>
                  <a:lnTo>
                    <a:pt x="1680" y="472"/>
                  </a:lnTo>
                  <a:lnTo>
                    <a:pt x="1680" y="474"/>
                  </a:lnTo>
                  <a:lnTo>
                    <a:pt x="1680" y="476"/>
                  </a:lnTo>
                  <a:lnTo>
                    <a:pt x="1678" y="478"/>
                  </a:lnTo>
                  <a:lnTo>
                    <a:pt x="1680" y="481"/>
                  </a:lnTo>
                  <a:lnTo>
                    <a:pt x="1680" y="482"/>
                  </a:lnTo>
                  <a:lnTo>
                    <a:pt x="1680" y="484"/>
                  </a:lnTo>
                  <a:lnTo>
                    <a:pt x="1681" y="489"/>
                  </a:lnTo>
                  <a:lnTo>
                    <a:pt x="1682" y="493"/>
                  </a:lnTo>
                  <a:lnTo>
                    <a:pt x="1682" y="494"/>
                  </a:lnTo>
                  <a:lnTo>
                    <a:pt x="1684" y="497"/>
                  </a:lnTo>
                  <a:lnTo>
                    <a:pt x="1682" y="498"/>
                  </a:lnTo>
                  <a:lnTo>
                    <a:pt x="1680" y="498"/>
                  </a:lnTo>
                  <a:lnTo>
                    <a:pt x="1678" y="499"/>
                  </a:lnTo>
                  <a:lnTo>
                    <a:pt x="1677" y="501"/>
                  </a:lnTo>
                  <a:lnTo>
                    <a:pt x="1674" y="501"/>
                  </a:lnTo>
                  <a:lnTo>
                    <a:pt x="1672" y="502"/>
                  </a:lnTo>
                  <a:lnTo>
                    <a:pt x="1671" y="502"/>
                  </a:lnTo>
                  <a:lnTo>
                    <a:pt x="1668" y="503"/>
                  </a:lnTo>
                  <a:lnTo>
                    <a:pt x="1667" y="503"/>
                  </a:lnTo>
                  <a:lnTo>
                    <a:pt x="1664" y="504"/>
                  </a:lnTo>
                  <a:lnTo>
                    <a:pt x="1663" y="504"/>
                  </a:lnTo>
                  <a:lnTo>
                    <a:pt x="1661" y="506"/>
                  </a:lnTo>
                  <a:lnTo>
                    <a:pt x="1660" y="507"/>
                  </a:lnTo>
                  <a:lnTo>
                    <a:pt x="1657" y="508"/>
                  </a:lnTo>
                  <a:lnTo>
                    <a:pt x="1656" y="510"/>
                  </a:lnTo>
                  <a:lnTo>
                    <a:pt x="1654" y="510"/>
                  </a:lnTo>
                  <a:lnTo>
                    <a:pt x="1653" y="511"/>
                  </a:lnTo>
                  <a:lnTo>
                    <a:pt x="1651" y="512"/>
                  </a:lnTo>
                  <a:lnTo>
                    <a:pt x="1650" y="514"/>
                  </a:lnTo>
                  <a:lnTo>
                    <a:pt x="1648" y="514"/>
                  </a:lnTo>
                  <a:lnTo>
                    <a:pt x="1647" y="516"/>
                  </a:lnTo>
                  <a:lnTo>
                    <a:pt x="1646" y="516"/>
                  </a:lnTo>
                  <a:lnTo>
                    <a:pt x="1641" y="519"/>
                  </a:lnTo>
                  <a:lnTo>
                    <a:pt x="1639" y="522"/>
                  </a:lnTo>
                  <a:lnTo>
                    <a:pt x="1637" y="522"/>
                  </a:lnTo>
                  <a:lnTo>
                    <a:pt x="1636" y="523"/>
                  </a:lnTo>
                  <a:lnTo>
                    <a:pt x="1634" y="524"/>
                  </a:lnTo>
                  <a:lnTo>
                    <a:pt x="1633" y="525"/>
                  </a:lnTo>
                  <a:lnTo>
                    <a:pt x="1630" y="527"/>
                  </a:lnTo>
                  <a:lnTo>
                    <a:pt x="1629" y="527"/>
                  </a:lnTo>
                  <a:lnTo>
                    <a:pt x="1627" y="528"/>
                  </a:lnTo>
                  <a:lnTo>
                    <a:pt x="1626" y="529"/>
                  </a:lnTo>
                  <a:lnTo>
                    <a:pt x="1624" y="531"/>
                  </a:lnTo>
                  <a:lnTo>
                    <a:pt x="1623" y="532"/>
                  </a:lnTo>
                  <a:lnTo>
                    <a:pt x="1620" y="532"/>
                  </a:lnTo>
                  <a:lnTo>
                    <a:pt x="1619" y="533"/>
                  </a:lnTo>
                  <a:lnTo>
                    <a:pt x="1617" y="533"/>
                  </a:lnTo>
                  <a:lnTo>
                    <a:pt x="1615" y="535"/>
                  </a:lnTo>
                  <a:lnTo>
                    <a:pt x="1612" y="535"/>
                  </a:lnTo>
                  <a:lnTo>
                    <a:pt x="1610" y="535"/>
                  </a:lnTo>
                  <a:lnTo>
                    <a:pt x="1607" y="535"/>
                  </a:lnTo>
                  <a:lnTo>
                    <a:pt x="1606" y="536"/>
                  </a:lnTo>
                  <a:lnTo>
                    <a:pt x="1605" y="536"/>
                  </a:lnTo>
                  <a:lnTo>
                    <a:pt x="1602" y="536"/>
                  </a:lnTo>
                  <a:lnTo>
                    <a:pt x="1600" y="536"/>
                  </a:lnTo>
                  <a:lnTo>
                    <a:pt x="1598" y="537"/>
                  </a:lnTo>
                  <a:lnTo>
                    <a:pt x="1596" y="537"/>
                  </a:lnTo>
                  <a:lnTo>
                    <a:pt x="1593" y="537"/>
                  </a:lnTo>
                  <a:lnTo>
                    <a:pt x="1592" y="537"/>
                  </a:lnTo>
                  <a:lnTo>
                    <a:pt x="1589" y="539"/>
                  </a:lnTo>
                  <a:lnTo>
                    <a:pt x="1588" y="539"/>
                  </a:lnTo>
                  <a:lnTo>
                    <a:pt x="1585" y="539"/>
                  </a:lnTo>
                  <a:lnTo>
                    <a:pt x="1583" y="540"/>
                  </a:lnTo>
                  <a:lnTo>
                    <a:pt x="1582" y="540"/>
                  </a:lnTo>
                  <a:lnTo>
                    <a:pt x="1579" y="541"/>
                  </a:lnTo>
                  <a:lnTo>
                    <a:pt x="1578" y="542"/>
                  </a:lnTo>
                  <a:lnTo>
                    <a:pt x="1575" y="545"/>
                  </a:lnTo>
                  <a:lnTo>
                    <a:pt x="1574" y="546"/>
                  </a:lnTo>
                  <a:lnTo>
                    <a:pt x="1571" y="549"/>
                  </a:lnTo>
                  <a:lnTo>
                    <a:pt x="1569" y="550"/>
                  </a:lnTo>
                  <a:lnTo>
                    <a:pt x="1568" y="552"/>
                  </a:lnTo>
                  <a:lnTo>
                    <a:pt x="1568" y="553"/>
                  </a:lnTo>
                  <a:lnTo>
                    <a:pt x="1569" y="554"/>
                  </a:lnTo>
                  <a:lnTo>
                    <a:pt x="1571" y="556"/>
                  </a:lnTo>
                  <a:lnTo>
                    <a:pt x="1572" y="557"/>
                  </a:lnTo>
                  <a:lnTo>
                    <a:pt x="1574" y="558"/>
                  </a:lnTo>
                  <a:lnTo>
                    <a:pt x="1575" y="560"/>
                  </a:lnTo>
                  <a:lnTo>
                    <a:pt x="1576" y="561"/>
                  </a:lnTo>
                  <a:lnTo>
                    <a:pt x="1578" y="562"/>
                  </a:lnTo>
                  <a:lnTo>
                    <a:pt x="1579" y="563"/>
                  </a:lnTo>
                  <a:lnTo>
                    <a:pt x="1581" y="565"/>
                  </a:lnTo>
                  <a:lnTo>
                    <a:pt x="1582" y="566"/>
                  </a:lnTo>
                  <a:lnTo>
                    <a:pt x="1583" y="567"/>
                  </a:lnTo>
                  <a:lnTo>
                    <a:pt x="1585" y="569"/>
                  </a:lnTo>
                  <a:lnTo>
                    <a:pt x="1586" y="570"/>
                  </a:lnTo>
                  <a:lnTo>
                    <a:pt x="1588" y="571"/>
                  </a:lnTo>
                  <a:lnTo>
                    <a:pt x="1592" y="575"/>
                  </a:lnTo>
                  <a:lnTo>
                    <a:pt x="1595" y="578"/>
                  </a:lnTo>
                  <a:lnTo>
                    <a:pt x="1596" y="579"/>
                  </a:lnTo>
                  <a:lnTo>
                    <a:pt x="1596" y="580"/>
                  </a:lnTo>
                  <a:lnTo>
                    <a:pt x="1599" y="583"/>
                  </a:lnTo>
                  <a:lnTo>
                    <a:pt x="1600" y="584"/>
                  </a:lnTo>
                  <a:lnTo>
                    <a:pt x="1602" y="586"/>
                  </a:lnTo>
                  <a:lnTo>
                    <a:pt x="1603" y="587"/>
                  </a:lnTo>
                  <a:lnTo>
                    <a:pt x="1605" y="588"/>
                  </a:lnTo>
                  <a:lnTo>
                    <a:pt x="1606" y="590"/>
                  </a:lnTo>
                  <a:lnTo>
                    <a:pt x="1607" y="591"/>
                  </a:lnTo>
                  <a:lnTo>
                    <a:pt x="1609" y="592"/>
                  </a:lnTo>
                  <a:lnTo>
                    <a:pt x="1610" y="594"/>
                  </a:lnTo>
                  <a:lnTo>
                    <a:pt x="1612" y="595"/>
                  </a:lnTo>
                  <a:lnTo>
                    <a:pt x="1613" y="596"/>
                  </a:lnTo>
                  <a:lnTo>
                    <a:pt x="1615" y="598"/>
                  </a:lnTo>
                  <a:lnTo>
                    <a:pt x="1616" y="599"/>
                  </a:lnTo>
                  <a:lnTo>
                    <a:pt x="1616" y="600"/>
                  </a:lnTo>
                  <a:lnTo>
                    <a:pt x="1615" y="601"/>
                  </a:lnTo>
                  <a:lnTo>
                    <a:pt x="1613" y="603"/>
                  </a:lnTo>
                  <a:lnTo>
                    <a:pt x="1612" y="604"/>
                  </a:lnTo>
                  <a:lnTo>
                    <a:pt x="1610" y="605"/>
                  </a:lnTo>
                  <a:lnTo>
                    <a:pt x="1609" y="607"/>
                  </a:lnTo>
                  <a:lnTo>
                    <a:pt x="1607" y="608"/>
                  </a:lnTo>
                  <a:lnTo>
                    <a:pt x="1606" y="609"/>
                  </a:lnTo>
                  <a:lnTo>
                    <a:pt x="1606" y="613"/>
                  </a:lnTo>
                  <a:lnTo>
                    <a:pt x="1603" y="613"/>
                  </a:lnTo>
                  <a:lnTo>
                    <a:pt x="1600" y="616"/>
                  </a:lnTo>
                  <a:lnTo>
                    <a:pt x="1599" y="617"/>
                  </a:lnTo>
                  <a:lnTo>
                    <a:pt x="1598" y="618"/>
                  </a:lnTo>
                  <a:lnTo>
                    <a:pt x="1596" y="620"/>
                  </a:lnTo>
                  <a:lnTo>
                    <a:pt x="1595" y="621"/>
                  </a:lnTo>
                  <a:lnTo>
                    <a:pt x="1593" y="622"/>
                  </a:lnTo>
                  <a:lnTo>
                    <a:pt x="1593" y="624"/>
                  </a:lnTo>
                  <a:lnTo>
                    <a:pt x="1592" y="625"/>
                  </a:lnTo>
                  <a:lnTo>
                    <a:pt x="1590" y="626"/>
                  </a:lnTo>
                  <a:lnTo>
                    <a:pt x="1589" y="628"/>
                  </a:lnTo>
                  <a:lnTo>
                    <a:pt x="1588" y="629"/>
                  </a:lnTo>
                  <a:lnTo>
                    <a:pt x="1586" y="630"/>
                  </a:lnTo>
                  <a:lnTo>
                    <a:pt x="1585" y="632"/>
                  </a:lnTo>
                  <a:lnTo>
                    <a:pt x="1583" y="633"/>
                  </a:lnTo>
                  <a:lnTo>
                    <a:pt x="1582" y="634"/>
                  </a:lnTo>
                  <a:lnTo>
                    <a:pt x="1581" y="636"/>
                  </a:lnTo>
                  <a:lnTo>
                    <a:pt x="1579" y="637"/>
                  </a:lnTo>
                  <a:lnTo>
                    <a:pt x="1578" y="638"/>
                  </a:lnTo>
                  <a:lnTo>
                    <a:pt x="1576" y="639"/>
                  </a:lnTo>
                  <a:lnTo>
                    <a:pt x="1575" y="642"/>
                  </a:lnTo>
                  <a:lnTo>
                    <a:pt x="1574" y="643"/>
                  </a:lnTo>
                  <a:lnTo>
                    <a:pt x="1574" y="645"/>
                  </a:lnTo>
                  <a:lnTo>
                    <a:pt x="1572" y="646"/>
                  </a:lnTo>
                  <a:lnTo>
                    <a:pt x="1571" y="647"/>
                  </a:lnTo>
                  <a:lnTo>
                    <a:pt x="1569" y="649"/>
                  </a:lnTo>
                  <a:lnTo>
                    <a:pt x="1568" y="650"/>
                  </a:lnTo>
                  <a:lnTo>
                    <a:pt x="1566" y="651"/>
                  </a:lnTo>
                  <a:lnTo>
                    <a:pt x="1565" y="653"/>
                  </a:lnTo>
                  <a:lnTo>
                    <a:pt x="1562" y="656"/>
                  </a:lnTo>
                  <a:lnTo>
                    <a:pt x="1559" y="656"/>
                  </a:lnTo>
                  <a:lnTo>
                    <a:pt x="1557" y="655"/>
                  </a:lnTo>
                  <a:lnTo>
                    <a:pt x="1552" y="654"/>
                  </a:lnTo>
                  <a:lnTo>
                    <a:pt x="1547" y="653"/>
                  </a:lnTo>
                  <a:lnTo>
                    <a:pt x="1541" y="653"/>
                  </a:lnTo>
                  <a:lnTo>
                    <a:pt x="1537" y="651"/>
                  </a:lnTo>
                  <a:lnTo>
                    <a:pt x="1530" y="651"/>
                  </a:lnTo>
                  <a:lnTo>
                    <a:pt x="1525" y="651"/>
                  </a:lnTo>
                  <a:lnTo>
                    <a:pt x="1524" y="651"/>
                  </a:lnTo>
                  <a:lnTo>
                    <a:pt x="1521" y="651"/>
                  </a:lnTo>
                  <a:lnTo>
                    <a:pt x="1517" y="650"/>
                  </a:lnTo>
                  <a:lnTo>
                    <a:pt x="1514" y="650"/>
                  </a:lnTo>
                  <a:lnTo>
                    <a:pt x="1511" y="650"/>
                  </a:lnTo>
                  <a:lnTo>
                    <a:pt x="1508" y="649"/>
                  </a:lnTo>
                  <a:lnTo>
                    <a:pt x="1507" y="649"/>
                  </a:lnTo>
                  <a:lnTo>
                    <a:pt x="1503" y="649"/>
                  </a:lnTo>
                  <a:lnTo>
                    <a:pt x="1499" y="647"/>
                  </a:lnTo>
                  <a:lnTo>
                    <a:pt x="1496" y="647"/>
                  </a:lnTo>
                  <a:lnTo>
                    <a:pt x="1494" y="647"/>
                  </a:lnTo>
                  <a:lnTo>
                    <a:pt x="1492" y="647"/>
                  </a:lnTo>
                  <a:lnTo>
                    <a:pt x="1487" y="646"/>
                  </a:lnTo>
                  <a:lnTo>
                    <a:pt x="1480" y="645"/>
                  </a:lnTo>
                  <a:lnTo>
                    <a:pt x="1476" y="643"/>
                  </a:lnTo>
                  <a:lnTo>
                    <a:pt x="1472" y="643"/>
                  </a:lnTo>
                  <a:lnTo>
                    <a:pt x="1469" y="642"/>
                  </a:lnTo>
                  <a:lnTo>
                    <a:pt x="1465" y="641"/>
                  </a:lnTo>
                  <a:lnTo>
                    <a:pt x="1458" y="639"/>
                  </a:lnTo>
                  <a:lnTo>
                    <a:pt x="1455" y="639"/>
                  </a:lnTo>
                  <a:lnTo>
                    <a:pt x="1452" y="639"/>
                  </a:lnTo>
                  <a:lnTo>
                    <a:pt x="1451" y="639"/>
                  </a:lnTo>
                  <a:lnTo>
                    <a:pt x="1448" y="638"/>
                  </a:lnTo>
                  <a:lnTo>
                    <a:pt x="1445" y="638"/>
                  </a:lnTo>
                  <a:lnTo>
                    <a:pt x="1443" y="638"/>
                  </a:lnTo>
                  <a:lnTo>
                    <a:pt x="1442" y="638"/>
                  </a:lnTo>
                  <a:lnTo>
                    <a:pt x="1438" y="638"/>
                  </a:lnTo>
                  <a:lnTo>
                    <a:pt x="1434" y="637"/>
                  </a:lnTo>
                  <a:lnTo>
                    <a:pt x="1432" y="637"/>
                  </a:lnTo>
                  <a:lnTo>
                    <a:pt x="1431" y="637"/>
                  </a:lnTo>
                  <a:lnTo>
                    <a:pt x="1429" y="637"/>
                  </a:lnTo>
                  <a:lnTo>
                    <a:pt x="1426" y="637"/>
                  </a:lnTo>
                  <a:lnTo>
                    <a:pt x="1425" y="636"/>
                  </a:lnTo>
                  <a:lnTo>
                    <a:pt x="1422" y="636"/>
                  </a:lnTo>
                  <a:lnTo>
                    <a:pt x="1421" y="636"/>
                  </a:lnTo>
                  <a:lnTo>
                    <a:pt x="1418" y="636"/>
                  </a:lnTo>
                  <a:lnTo>
                    <a:pt x="1415" y="636"/>
                  </a:lnTo>
                  <a:lnTo>
                    <a:pt x="1417" y="632"/>
                  </a:lnTo>
                  <a:lnTo>
                    <a:pt x="1417" y="630"/>
                  </a:lnTo>
                  <a:lnTo>
                    <a:pt x="1417" y="628"/>
                  </a:lnTo>
                  <a:lnTo>
                    <a:pt x="1418" y="626"/>
                  </a:lnTo>
                  <a:lnTo>
                    <a:pt x="1418" y="625"/>
                  </a:lnTo>
                  <a:lnTo>
                    <a:pt x="1418" y="622"/>
                  </a:lnTo>
                  <a:lnTo>
                    <a:pt x="1418" y="621"/>
                  </a:lnTo>
                  <a:lnTo>
                    <a:pt x="1418" y="618"/>
                  </a:lnTo>
                  <a:lnTo>
                    <a:pt x="1419" y="617"/>
                  </a:lnTo>
                  <a:lnTo>
                    <a:pt x="1419" y="616"/>
                  </a:lnTo>
                  <a:lnTo>
                    <a:pt x="1419" y="613"/>
                  </a:lnTo>
                  <a:lnTo>
                    <a:pt x="1419" y="612"/>
                  </a:lnTo>
                  <a:lnTo>
                    <a:pt x="1421" y="611"/>
                  </a:lnTo>
                  <a:lnTo>
                    <a:pt x="1421" y="609"/>
                  </a:lnTo>
                  <a:lnTo>
                    <a:pt x="1421" y="607"/>
                  </a:lnTo>
                  <a:lnTo>
                    <a:pt x="1422" y="605"/>
                  </a:lnTo>
                  <a:lnTo>
                    <a:pt x="1422" y="603"/>
                  </a:lnTo>
                  <a:lnTo>
                    <a:pt x="1422" y="601"/>
                  </a:lnTo>
                  <a:lnTo>
                    <a:pt x="1421" y="598"/>
                  </a:lnTo>
                  <a:lnTo>
                    <a:pt x="1418" y="598"/>
                  </a:lnTo>
                  <a:lnTo>
                    <a:pt x="1411" y="598"/>
                  </a:lnTo>
                  <a:lnTo>
                    <a:pt x="1407" y="598"/>
                  </a:lnTo>
                  <a:lnTo>
                    <a:pt x="1404" y="598"/>
                  </a:lnTo>
                  <a:lnTo>
                    <a:pt x="1401" y="599"/>
                  </a:lnTo>
                  <a:lnTo>
                    <a:pt x="1398" y="599"/>
                  </a:lnTo>
                  <a:lnTo>
                    <a:pt x="1397" y="598"/>
                  </a:lnTo>
                  <a:lnTo>
                    <a:pt x="1393" y="594"/>
                  </a:lnTo>
                  <a:lnTo>
                    <a:pt x="1390" y="592"/>
                  </a:lnTo>
                  <a:lnTo>
                    <a:pt x="1387" y="592"/>
                  </a:lnTo>
                  <a:lnTo>
                    <a:pt x="1381" y="594"/>
                  </a:lnTo>
                  <a:lnTo>
                    <a:pt x="1377" y="594"/>
                  </a:lnTo>
                  <a:lnTo>
                    <a:pt x="1374" y="592"/>
                  </a:lnTo>
                  <a:lnTo>
                    <a:pt x="1373" y="591"/>
                  </a:lnTo>
                  <a:lnTo>
                    <a:pt x="1371" y="588"/>
                  </a:lnTo>
                  <a:lnTo>
                    <a:pt x="1371" y="586"/>
                  </a:lnTo>
                  <a:lnTo>
                    <a:pt x="1369" y="583"/>
                  </a:lnTo>
                  <a:lnTo>
                    <a:pt x="1366" y="582"/>
                  </a:lnTo>
                  <a:lnTo>
                    <a:pt x="1364" y="580"/>
                  </a:lnTo>
                  <a:lnTo>
                    <a:pt x="1366" y="577"/>
                  </a:lnTo>
                  <a:lnTo>
                    <a:pt x="1363" y="575"/>
                  </a:lnTo>
                  <a:lnTo>
                    <a:pt x="1360" y="574"/>
                  </a:lnTo>
                  <a:lnTo>
                    <a:pt x="1359" y="577"/>
                  </a:lnTo>
                  <a:lnTo>
                    <a:pt x="1356" y="577"/>
                  </a:lnTo>
                  <a:lnTo>
                    <a:pt x="1352" y="577"/>
                  </a:lnTo>
                  <a:lnTo>
                    <a:pt x="1344" y="577"/>
                  </a:lnTo>
                  <a:lnTo>
                    <a:pt x="1342" y="573"/>
                  </a:lnTo>
                  <a:lnTo>
                    <a:pt x="1339" y="573"/>
                  </a:lnTo>
                  <a:lnTo>
                    <a:pt x="1336" y="571"/>
                  </a:lnTo>
                  <a:lnTo>
                    <a:pt x="1332" y="570"/>
                  </a:lnTo>
                  <a:lnTo>
                    <a:pt x="1330" y="567"/>
                  </a:lnTo>
                  <a:lnTo>
                    <a:pt x="1328" y="565"/>
                  </a:lnTo>
                  <a:lnTo>
                    <a:pt x="1325" y="562"/>
                  </a:lnTo>
                  <a:lnTo>
                    <a:pt x="1323" y="558"/>
                  </a:lnTo>
                  <a:lnTo>
                    <a:pt x="1329" y="560"/>
                  </a:lnTo>
                  <a:lnTo>
                    <a:pt x="1332" y="557"/>
                  </a:lnTo>
                  <a:lnTo>
                    <a:pt x="1333" y="554"/>
                  </a:lnTo>
                  <a:lnTo>
                    <a:pt x="1332" y="552"/>
                  </a:lnTo>
                  <a:lnTo>
                    <a:pt x="1330" y="549"/>
                  </a:lnTo>
                  <a:lnTo>
                    <a:pt x="1328" y="550"/>
                  </a:lnTo>
                  <a:lnTo>
                    <a:pt x="1326" y="549"/>
                  </a:lnTo>
                  <a:lnTo>
                    <a:pt x="1325" y="546"/>
                  </a:lnTo>
                  <a:lnTo>
                    <a:pt x="1323" y="545"/>
                  </a:lnTo>
                  <a:lnTo>
                    <a:pt x="1323" y="544"/>
                  </a:lnTo>
                  <a:lnTo>
                    <a:pt x="1320" y="540"/>
                  </a:lnTo>
                  <a:lnTo>
                    <a:pt x="1322" y="539"/>
                  </a:lnTo>
                  <a:lnTo>
                    <a:pt x="1326" y="537"/>
                  </a:lnTo>
                  <a:lnTo>
                    <a:pt x="1322" y="533"/>
                  </a:lnTo>
                  <a:lnTo>
                    <a:pt x="1319" y="531"/>
                  </a:lnTo>
                  <a:lnTo>
                    <a:pt x="1318" y="528"/>
                  </a:lnTo>
                  <a:lnTo>
                    <a:pt x="1319" y="525"/>
                  </a:lnTo>
                  <a:lnTo>
                    <a:pt x="1322" y="522"/>
                  </a:lnTo>
                  <a:lnTo>
                    <a:pt x="1325" y="519"/>
                  </a:lnTo>
                  <a:lnTo>
                    <a:pt x="1330" y="515"/>
                  </a:lnTo>
                  <a:lnTo>
                    <a:pt x="1332" y="514"/>
                  </a:lnTo>
                  <a:lnTo>
                    <a:pt x="1333" y="508"/>
                  </a:lnTo>
                  <a:lnTo>
                    <a:pt x="1336" y="507"/>
                  </a:lnTo>
                  <a:lnTo>
                    <a:pt x="1337" y="502"/>
                  </a:lnTo>
                  <a:lnTo>
                    <a:pt x="1339" y="501"/>
                  </a:lnTo>
                  <a:lnTo>
                    <a:pt x="1342" y="498"/>
                  </a:lnTo>
                  <a:lnTo>
                    <a:pt x="1344" y="497"/>
                  </a:lnTo>
                  <a:lnTo>
                    <a:pt x="1347" y="495"/>
                  </a:lnTo>
                  <a:lnTo>
                    <a:pt x="1349" y="495"/>
                  </a:lnTo>
                  <a:lnTo>
                    <a:pt x="1353" y="493"/>
                  </a:lnTo>
                  <a:lnTo>
                    <a:pt x="1357" y="491"/>
                  </a:lnTo>
                  <a:lnTo>
                    <a:pt x="1360" y="491"/>
                  </a:lnTo>
                  <a:lnTo>
                    <a:pt x="1364" y="489"/>
                  </a:lnTo>
                  <a:lnTo>
                    <a:pt x="1367" y="487"/>
                  </a:lnTo>
                  <a:lnTo>
                    <a:pt x="1366" y="485"/>
                  </a:lnTo>
                  <a:lnTo>
                    <a:pt x="1364" y="484"/>
                  </a:lnTo>
                  <a:lnTo>
                    <a:pt x="1363" y="482"/>
                  </a:lnTo>
                  <a:lnTo>
                    <a:pt x="1361" y="481"/>
                  </a:lnTo>
                  <a:lnTo>
                    <a:pt x="1360" y="480"/>
                  </a:lnTo>
                  <a:lnTo>
                    <a:pt x="1359" y="478"/>
                  </a:lnTo>
                  <a:lnTo>
                    <a:pt x="1357" y="477"/>
                  </a:lnTo>
                  <a:lnTo>
                    <a:pt x="1359" y="474"/>
                  </a:lnTo>
                  <a:lnTo>
                    <a:pt x="1360" y="473"/>
                  </a:lnTo>
                  <a:lnTo>
                    <a:pt x="1361" y="472"/>
                  </a:lnTo>
                  <a:lnTo>
                    <a:pt x="1361" y="470"/>
                  </a:lnTo>
                  <a:lnTo>
                    <a:pt x="1363" y="469"/>
                  </a:lnTo>
                  <a:lnTo>
                    <a:pt x="1361" y="468"/>
                  </a:lnTo>
                  <a:lnTo>
                    <a:pt x="1359" y="466"/>
                  </a:lnTo>
                  <a:lnTo>
                    <a:pt x="1357" y="465"/>
                  </a:lnTo>
                  <a:lnTo>
                    <a:pt x="1356" y="465"/>
                  </a:lnTo>
                  <a:lnTo>
                    <a:pt x="1353" y="464"/>
                  </a:lnTo>
                  <a:lnTo>
                    <a:pt x="1352" y="465"/>
                  </a:lnTo>
                  <a:lnTo>
                    <a:pt x="1350" y="465"/>
                  </a:lnTo>
                  <a:lnTo>
                    <a:pt x="1347" y="465"/>
                  </a:lnTo>
                  <a:lnTo>
                    <a:pt x="1346" y="466"/>
                  </a:lnTo>
                  <a:lnTo>
                    <a:pt x="1344" y="466"/>
                  </a:lnTo>
                  <a:lnTo>
                    <a:pt x="1342" y="465"/>
                  </a:lnTo>
                  <a:lnTo>
                    <a:pt x="1340" y="464"/>
                  </a:lnTo>
                  <a:lnTo>
                    <a:pt x="1339" y="464"/>
                  </a:lnTo>
                  <a:lnTo>
                    <a:pt x="1336" y="463"/>
                  </a:lnTo>
                  <a:lnTo>
                    <a:pt x="1335" y="461"/>
                  </a:lnTo>
                  <a:lnTo>
                    <a:pt x="1333" y="460"/>
                  </a:lnTo>
                  <a:lnTo>
                    <a:pt x="1332" y="459"/>
                  </a:lnTo>
                  <a:lnTo>
                    <a:pt x="1330" y="459"/>
                  </a:lnTo>
                  <a:lnTo>
                    <a:pt x="1329" y="457"/>
                  </a:lnTo>
                  <a:lnTo>
                    <a:pt x="1328" y="456"/>
                  </a:lnTo>
                  <a:lnTo>
                    <a:pt x="1325" y="455"/>
                  </a:lnTo>
                  <a:lnTo>
                    <a:pt x="1323" y="453"/>
                  </a:lnTo>
                  <a:lnTo>
                    <a:pt x="1322" y="452"/>
                  </a:lnTo>
                  <a:lnTo>
                    <a:pt x="1320" y="452"/>
                  </a:lnTo>
                  <a:lnTo>
                    <a:pt x="1319" y="451"/>
                  </a:lnTo>
                  <a:lnTo>
                    <a:pt x="1318" y="449"/>
                  </a:lnTo>
                  <a:lnTo>
                    <a:pt x="1316" y="448"/>
                  </a:lnTo>
                  <a:lnTo>
                    <a:pt x="1313" y="447"/>
                  </a:lnTo>
                  <a:lnTo>
                    <a:pt x="1312" y="448"/>
                  </a:lnTo>
                  <a:lnTo>
                    <a:pt x="1312" y="451"/>
                  </a:lnTo>
                  <a:lnTo>
                    <a:pt x="1311" y="452"/>
                  </a:lnTo>
                  <a:lnTo>
                    <a:pt x="1309" y="453"/>
                  </a:lnTo>
                  <a:lnTo>
                    <a:pt x="1305" y="455"/>
                  </a:lnTo>
                  <a:lnTo>
                    <a:pt x="1306" y="459"/>
                  </a:lnTo>
                  <a:lnTo>
                    <a:pt x="1306" y="464"/>
                  </a:lnTo>
                  <a:lnTo>
                    <a:pt x="1305" y="468"/>
                  </a:lnTo>
                  <a:lnTo>
                    <a:pt x="1302" y="470"/>
                  </a:lnTo>
                  <a:lnTo>
                    <a:pt x="1299" y="473"/>
                  </a:lnTo>
                  <a:lnTo>
                    <a:pt x="1299" y="474"/>
                  </a:lnTo>
                  <a:lnTo>
                    <a:pt x="1296" y="478"/>
                  </a:lnTo>
                  <a:lnTo>
                    <a:pt x="1294" y="481"/>
                  </a:lnTo>
                  <a:lnTo>
                    <a:pt x="1291" y="484"/>
                  </a:lnTo>
                  <a:lnTo>
                    <a:pt x="1289" y="485"/>
                  </a:lnTo>
                  <a:lnTo>
                    <a:pt x="1288" y="486"/>
                  </a:lnTo>
                  <a:lnTo>
                    <a:pt x="1287" y="489"/>
                  </a:lnTo>
                  <a:lnTo>
                    <a:pt x="1287" y="490"/>
                  </a:lnTo>
                  <a:lnTo>
                    <a:pt x="1285" y="491"/>
                  </a:lnTo>
                  <a:lnTo>
                    <a:pt x="1284" y="493"/>
                  </a:lnTo>
                  <a:lnTo>
                    <a:pt x="1282" y="494"/>
                  </a:lnTo>
                  <a:lnTo>
                    <a:pt x="1281" y="495"/>
                  </a:lnTo>
                  <a:lnTo>
                    <a:pt x="1279" y="497"/>
                  </a:lnTo>
                  <a:lnTo>
                    <a:pt x="1278" y="498"/>
                  </a:lnTo>
                  <a:lnTo>
                    <a:pt x="1274" y="498"/>
                  </a:lnTo>
                  <a:lnTo>
                    <a:pt x="1272" y="498"/>
                  </a:lnTo>
                  <a:lnTo>
                    <a:pt x="1270" y="498"/>
                  </a:lnTo>
                  <a:lnTo>
                    <a:pt x="1268" y="499"/>
                  </a:lnTo>
                  <a:lnTo>
                    <a:pt x="1265" y="499"/>
                  </a:lnTo>
                  <a:lnTo>
                    <a:pt x="1262" y="499"/>
                  </a:lnTo>
                  <a:lnTo>
                    <a:pt x="1261" y="499"/>
                  </a:lnTo>
                  <a:lnTo>
                    <a:pt x="1260" y="501"/>
                  </a:lnTo>
                  <a:lnTo>
                    <a:pt x="1257" y="501"/>
                  </a:lnTo>
                  <a:lnTo>
                    <a:pt x="1254" y="501"/>
                  </a:lnTo>
                  <a:lnTo>
                    <a:pt x="1253" y="502"/>
                  </a:lnTo>
                  <a:lnTo>
                    <a:pt x="1251" y="502"/>
                  </a:lnTo>
                  <a:lnTo>
                    <a:pt x="1248" y="502"/>
                  </a:lnTo>
                  <a:lnTo>
                    <a:pt x="1247" y="502"/>
                  </a:lnTo>
                  <a:lnTo>
                    <a:pt x="1244" y="501"/>
                  </a:lnTo>
                  <a:lnTo>
                    <a:pt x="1243" y="501"/>
                  </a:lnTo>
                  <a:lnTo>
                    <a:pt x="1241" y="499"/>
                  </a:lnTo>
                  <a:lnTo>
                    <a:pt x="1238" y="499"/>
                  </a:lnTo>
                  <a:lnTo>
                    <a:pt x="1237" y="498"/>
                  </a:lnTo>
                  <a:lnTo>
                    <a:pt x="1236" y="498"/>
                  </a:lnTo>
                  <a:lnTo>
                    <a:pt x="1231" y="497"/>
                  </a:lnTo>
                  <a:lnTo>
                    <a:pt x="1230" y="495"/>
                  </a:lnTo>
                  <a:lnTo>
                    <a:pt x="1226" y="497"/>
                  </a:lnTo>
                  <a:lnTo>
                    <a:pt x="1224" y="497"/>
                  </a:lnTo>
                  <a:lnTo>
                    <a:pt x="1221" y="495"/>
                  </a:lnTo>
                  <a:lnTo>
                    <a:pt x="1220" y="494"/>
                  </a:lnTo>
                  <a:lnTo>
                    <a:pt x="1217" y="494"/>
                  </a:lnTo>
                  <a:lnTo>
                    <a:pt x="1216" y="493"/>
                  </a:lnTo>
                  <a:lnTo>
                    <a:pt x="1214" y="491"/>
                  </a:lnTo>
                  <a:lnTo>
                    <a:pt x="1213" y="490"/>
                  </a:lnTo>
                  <a:lnTo>
                    <a:pt x="1213" y="489"/>
                  </a:lnTo>
                  <a:lnTo>
                    <a:pt x="1210" y="489"/>
                  </a:lnTo>
                  <a:lnTo>
                    <a:pt x="1209" y="489"/>
                  </a:lnTo>
                  <a:lnTo>
                    <a:pt x="1206" y="490"/>
                  </a:lnTo>
                  <a:lnTo>
                    <a:pt x="1205" y="490"/>
                  </a:lnTo>
                  <a:lnTo>
                    <a:pt x="1202" y="491"/>
                  </a:lnTo>
                  <a:lnTo>
                    <a:pt x="1200" y="491"/>
                  </a:lnTo>
                  <a:lnTo>
                    <a:pt x="1199" y="493"/>
                  </a:lnTo>
                  <a:lnTo>
                    <a:pt x="1196" y="493"/>
                  </a:lnTo>
                  <a:lnTo>
                    <a:pt x="1195" y="494"/>
                  </a:lnTo>
                  <a:lnTo>
                    <a:pt x="1193" y="494"/>
                  </a:lnTo>
                  <a:lnTo>
                    <a:pt x="1190" y="495"/>
                  </a:lnTo>
                  <a:lnTo>
                    <a:pt x="1189" y="495"/>
                  </a:lnTo>
                  <a:lnTo>
                    <a:pt x="1186" y="495"/>
                  </a:lnTo>
                  <a:lnTo>
                    <a:pt x="1185" y="494"/>
                  </a:lnTo>
                  <a:lnTo>
                    <a:pt x="1183" y="494"/>
                  </a:lnTo>
                  <a:lnTo>
                    <a:pt x="1182" y="493"/>
                  </a:lnTo>
                  <a:lnTo>
                    <a:pt x="1176" y="491"/>
                  </a:lnTo>
                  <a:lnTo>
                    <a:pt x="1172" y="490"/>
                  </a:lnTo>
                  <a:lnTo>
                    <a:pt x="1171" y="490"/>
                  </a:lnTo>
                  <a:lnTo>
                    <a:pt x="1168" y="489"/>
                  </a:lnTo>
                  <a:lnTo>
                    <a:pt x="1166" y="489"/>
                  </a:lnTo>
                  <a:lnTo>
                    <a:pt x="1164" y="489"/>
                  </a:lnTo>
                  <a:lnTo>
                    <a:pt x="1162" y="489"/>
                  </a:lnTo>
                  <a:lnTo>
                    <a:pt x="1159" y="489"/>
                  </a:lnTo>
                  <a:lnTo>
                    <a:pt x="1158" y="490"/>
                  </a:lnTo>
                  <a:lnTo>
                    <a:pt x="1156" y="490"/>
                  </a:lnTo>
                  <a:lnTo>
                    <a:pt x="1154" y="490"/>
                  </a:lnTo>
                  <a:lnTo>
                    <a:pt x="1152" y="491"/>
                  </a:lnTo>
                  <a:lnTo>
                    <a:pt x="1149" y="491"/>
                  </a:lnTo>
                  <a:lnTo>
                    <a:pt x="1148" y="493"/>
                  </a:lnTo>
                  <a:lnTo>
                    <a:pt x="1145" y="493"/>
                  </a:lnTo>
                  <a:lnTo>
                    <a:pt x="1144" y="493"/>
                  </a:lnTo>
                  <a:lnTo>
                    <a:pt x="1141" y="494"/>
                  </a:lnTo>
                  <a:lnTo>
                    <a:pt x="1139" y="494"/>
                  </a:lnTo>
                  <a:lnTo>
                    <a:pt x="1137" y="494"/>
                  </a:lnTo>
                  <a:lnTo>
                    <a:pt x="1135" y="494"/>
                  </a:lnTo>
                  <a:lnTo>
                    <a:pt x="1132" y="494"/>
                  </a:lnTo>
                  <a:lnTo>
                    <a:pt x="1131" y="494"/>
                  </a:lnTo>
                  <a:lnTo>
                    <a:pt x="1128" y="494"/>
                  </a:lnTo>
                  <a:lnTo>
                    <a:pt x="1127" y="494"/>
                  </a:lnTo>
                  <a:lnTo>
                    <a:pt x="1124" y="494"/>
                  </a:lnTo>
                  <a:lnTo>
                    <a:pt x="1123" y="494"/>
                  </a:lnTo>
                  <a:lnTo>
                    <a:pt x="1120" y="495"/>
                  </a:lnTo>
                  <a:lnTo>
                    <a:pt x="1118" y="495"/>
                  </a:lnTo>
                  <a:lnTo>
                    <a:pt x="1115" y="497"/>
                  </a:lnTo>
                  <a:lnTo>
                    <a:pt x="1114" y="497"/>
                  </a:lnTo>
                  <a:lnTo>
                    <a:pt x="1111" y="497"/>
                  </a:lnTo>
                  <a:lnTo>
                    <a:pt x="1107" y="499"/>
                  </a:lnTo>
                  <a:lnTo>
                    <a:pt x="1106" y="498"/>
                  </a:lnTo>
                  <a:lnTo>
                    <a:pt x="1103" y="499"/>
                  </a:lnTo>
                  <a:lnTo>
                    <a:pt x="1103" y="502"/>
                  </a:lnTo>
                  <a:lnTo>
                    <a:pt x="1103" y="503"/>
                  </a:lnTo>
                  <a:lnTo>
                    <a:pt x="1100" y="506"/>
                  </a:lnTo>
                  <a:lnTo>
                    <a:pt x="1098" y="504"/>
                  </a:lnTo>
                  <a:lnTo>
                    <a:pt x="1096" y="504"/>
                  </a:lnTo>
                  <a:lnTo>
                    <a:pt x="1093" y="503"/>
                  </a:lnTo>
                  <a:lnTo>
                    <a:pt x="1091" y="502"/>
                  </a:lnTo>
                  <a:lnTo>
                    <a:pt x="1090" y="502"/>
                  </a:lnTo>
                  <a:lnTo>
                    <a:pt x="1087" y="501"/>
                  </a:lnTo>
                  <a:lnTo>
                    <a:pt x="1084" y="501"/>
                  </a:lnTo>
                  <a:lnTo>
                    <a:pt x="1083" y="499"/>
                  </a:lnTo>
                  <a:lnTo>
                    <a:pt x="1080" y="499"/>
                  </a:lnTo>
                  <a:lnTo>
                    <a:pt x="1079" y="499"/>
                  </a:lnTo>
                  <a:lnTo>
                    <a:pt x="1077" y="498"/>
                  </a:lnTo>
                  <a:lnTo>
                    <a:pt x="1074" y="498"/>
                  </a:lnTo>
                  <a:lnTo>
                    <a:pt x="1073" y="498"/>
                  </a:lnTo>
                  <a:lnTo>
                    <a:pt x="1070" y="498"/>
                  </a:lnTo>
                  <a:lnTo>
                    <a:pt x="1069" y="498"/>
                  </a:lnTo>
                  <a:lnTo>
                    <a:pt x="1067" y="497"/>
                  </a:lnTo>
                  <a:lnTo>
                    <a:pt x="1065" y="497"/>
                  </a:lnTo>
                  <a:lnTo>
                    <a:pt x="1063" y="497"/>
                  </a:lnTo>
                  <a:lnTo>
                    <a:pt x="1060" y="497"/>
                  </a:lnTo>
                  <a:lnTo>
                    <a:pt x="1059" y="497"/>
                  </a:lnTo>
                  <a:lnTo>
                    <a:pt x="1053" y="497"/>
                  </a:lnTo>
                  <a:lnTo>
                    <a:pt x="1049" y="498"/>
                  </a:lnTo>
                  <a:lnTo>
                    <a:pt x="1048" y="498"/>
                  </a:lnTo>
                  <a:lnTo>
                    <a:pt x="1045" y="499"/>
                  </a:lnTo>
                  <a:lnTo>
                    <a:pt x="1043" y="499"/>
                  </a:lnTo>
                  <a:lnTo>
                    <a:pt x="1042" y="499"/>
                  </a:lnTo>
                  <a:lnTo>
                    <a:pt x="1039" y="501"/>
                  </a:lnTo>
                  <a:lnTo>
                    <a:pt x="1038" y="501"/>
                  </a:lnTo>
                  <a:lnTo>
                    <a:pt x="1035" y="502"/>
                  </a:lnTo>
                  <a:lnTo>
                    <a:pt x="1033" y="499"/>
                  </a:lnTo>
                  <a:lnTo>
                    <a:pt x="1033" y="498"/>
                  </a:lnTo>
                  <a:lnTo>
                    <a:pt x="1032" y="497"/>
                  </a:lnTo>
                  <a:lnTo>
                    <a:pt x="1029" y="497"/>
                  </a:lnTo>
                  <a:lnTo>
                    <a:pt x="1026" y="498"/>
                  </a:lnTo>
                  <a:lnTo>
                    <a:pt x="1025" y="498"/>
                  </a:lnTo>
                  <a:lnTo>
                    <a:pt x="1024" y="498"/>
                  </a:lnTo>
                  <a:lnTo>
                    <a:pt x="1021" y="498"/>
                  </a:lnTo>
                  <a:lnTo>
                    <a:pt x="1019" y="498"/>
                  </a:lnTo>
                  <a:lnTo>
                    <a:pt x="1018" y="498"/>
                  </a:lnTo>
                  <a:lnTo>
                    <a:pt x="1015" y="498"/>
                  </a:lnTo>
                  <a:lnTo>
                    <a:pt x="1012" y="498"/>
                  </a:lnTo>
                  <a:lnTo>
                    <a:pt x="1011" y="499"/>
                  </a:lnTo>
                  <a:lnTo>
                    <a:pt x="1008" y="499"/>
                  </a:lnTo>
                  <a:lnTo>
                    <a:pt x="1007" y="499"/>
                  </a:lnTo>
                  <a:lnTo>
                    <a:pt x="1005" y="499"/>
                  </a:lnTo>
                  <a:lnTo>
                    <a:pt x="1002" y="501"/>
                  </a:lnTo>
                  <a:lnTo>
                    <a:pt x="1001" y="501"/>
                  </a:lnTo>
                  <a:lnTo>
                    <a:pt x="998" y="501"/>
                  </a:lnTo>
                  <a:lnTo>
                    <a:pt x="997" y="502"/>
                  </a:lnTo>
                  <a:lnTo>
                    <a:pt x="994" y="502"/>
                  </a:lnTo>
                  <a:lnTo>
                    <a:pt x="992" y="503"/>
                  </a:lnTo>
                  <a:lnTo>
                    <a:pt x="991" y="503"/>
                  </a:lnTo>
                  <a:lnTo>
                    <a:pt x="990" y="503"/>
                  </a:lnTo>
                  <a:lnTo>
                    <a:pt x="987" y="504"/>
                  </a:lnTo>
                  <a:lnTo>
                    <a:pt x="985" y="504"/>
                  </a:lnTo>
                  <a:lnTo>
                    <a:pt x="983" y="506"/>
                  </a:lnTo>
                  <a:lnTo>
                    <a:pt x="978" y="508"/>
                  </a:lnTo>
                  <a:lnTo>
                    <a:pt x="975" y="504"/>
                  </a:lnTo>
                  <a:lnTo>
                    <a:pt x="973" y="507"/>
                  </a:lnTo>
                  <a:lnTo>
                    <a:pt x="971" y="506"/>
                  </a:lnTo>
                  <a:lnTo>
                    <a:pt x="968" y="506"/>
                  </a:lnTo>
                  <a:lnTo>
                    <a:pt x="967" y="504"/>
                  </a:lnTo>
                  <a:lnTo>
                    <a:pt x="966" y="504"/>
                  </a:lnTo>
                  <a:lnTo>
                    <a:pt x="963" y="504"/>
                  </a:lnTo>
                  <a:lnTo>
                    <a:pt x="960" y="503"/>
                  </a:lnTo>
                  <a:lnTo>
                    <a:pt x="959" y="506"/>
                  </a:lnTo>
                  <a:lnTo>
                    <a:pt x="959" y="508"/>
                  </a:lnTo>
                  <a:lnTo>
                    <a:pt x="959" y="510"/>
                  </a:lnTo>
                  <a:lnTo>
                    <a:pt x="959" y="511"/>
                  </a:lnTo>
                  <a:lnTo>
                    <a:pt x="959" y="514"/>
                  </a:lnTo>
                  <a:lnTo>
                    <a:pt x="959" y="515"/>
                  </a:lnTo>
                  <a:lnTo>
                    <a:pt x="959" y="516"/>
                  </a:lnTo>
                  <a:lnTo>
                    <a:pt x="960" y="518"/>
                  </a:lnTo>
                  <a:lnTo>
                    <a:pt x="960" y="520"/>
                  </a:lnTo>
                  <a:lnTo>
                    <a:pt x="961" y="522"/>
                  </a:lnTo>
                  <a:lnTo>
                    <a:pt x="961" y="523"/>
                  </a:lnTo>
                  <a:lnTo>
                    <a:pt x="963" y="524"/>
                  </a:lnTo>
                  <a:lnTo>
                    <a:pt x="963" y="527"/>
                  </a:lnTo>
                  <a:lnTo>
                    <a:pt x="963" y="528"/>
                  </a:lnTo>
                  <a:lnTo>
                    <a:pt x="961" y="529"/>
                  </a:lnTo>
                  <a:lnTo>
                    <a:pt x="961" y="531"/>
                  </a:lnTo>
                  <a:lnTo>
                    <a:pt x="961" y="533"/>
                  </a:lnTo>
                  <a:lnTo>
                    <a:pt x="961" y="535"/>
                  </a:lnTo>
                  <a:lnTo>
                    <a:pt x="961" y="536"/>
                  </a:lnTo>
                  <a:lnTo>
                    <a:pt x="963" y="539"/>
                  </a:lnTo>
                  <a:lnTo>
                    <a:pt x="963" y="540"/>
                  </a:lnTo>
                  <a:lnTo>
                    <a:pt x="964" y="541"/>
                  </a:lnTo>
                  <a:lnTo>
                    <a:pt x="967" y="542"/>
                  </a:lnTo>
                  <a:lnTo>
                    <a:pt x="970" y="542"/>
                  </a:lnTo>
                  <a:lnTo>
                    <a:pt x="971" y="544"/>
                  </a:lnTo>
                  <a:lnTo>
                    <a:pt x="974" y="544"/>
                  </a:lnTo>
                  <a:lnTo>
                    <a:pt x="975" y="544"/>
                  </a:lnTo>
                  <a:lnTo>
                    <a:pt x="978" y="544"/>
                  </a:lnTo>
                  <a:lnTo>
                    <a:pt x="980" y="545"/>
                  </a:lnTo>
                  <a:lnTo>
                    <a:pt x="981" y="546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1" y="552"/>
                  </a:lnTo>
                  <a:lnTo>
                    <a:pt x="978" y="553"/>
                  </a:lnTo>
                  <a:lnTo>
                    <a:pt x="977" y="552"/>
                  </a:lnTo>
                  <a:lnTo>
                    <a:pt x="974" y="552"/>
                  </a:lnTo>
                  <a:lnTo>
                    <a:pt x="973" y="552"/>
                  </a:lnTo>
                  <a:lnTo>
                    <a:pt x="971" y="550"/>
                  </a:lnTo>
                  <a:lnTo>
                    <a:pt x="968" y="549"/>
                  </a:lnTo>
                  <a:lnTo>
                    <a:pt x="967" y="548"/>
                  </a:lnTo>
                  <a:lnTo>
                    <a:pt x="966" y="548"/>
                  </a:lnTo>
                  <a:lnTo>
                    <a:pt x="963" y="546"/>
                  </a:lnTo>
                  <a:lnTo>
                    <a:pt x="961" y="545"/>
                  </a:lnTo>
                  <a:lnTo>
                    <a:pt x="960" y="544"/>
                  </a:lnTo>
                  <a:lnTo>
                    <a:pt x="959" y="544"/>
                  </a:lnTo>
                  <a:lnTo>
                    <a:pt x="956" y="542"/>
                  </a:lnTo>
                  <a:lnTo>
                    <a:pt x="954" y="541"/>
                  </a:lnTo>
                  <a:lnTo>
                    <a:pt x="953" y="541"/>
                  </a:lnTo>
                  <a:lnTo>
                    <a:pt x="950" y="539"/>
                  </a:lnTo>
                  <a:lnTo>
                    <a:pt x="949" y="539"/>
                  </a:lnTo>
                  <a:lnTo>
                    <a:pt x="947" y="537"/>
                  </a:lnTo>
                  <a:lnTo>
                    <a:pt x="946" y="536"/>
                  </a:lnTo>
                  <a:lnTo>
                    <a:pt x="944" y="535"/>
                  </a:lnTo>
                  <a:lnTo>
                    <a:pt x="943" y="533"/>
                  </a:lnTo>
                  <a:lnTo>
                    <a:pt x="940" y="532"/>
                  </a:lnTo>
                  <a:lnTo>
                    <a:pt x="939" y="535"/>
                  </a:lnTo>
                  <a:lnTo>
                    <a:pt x="936" y="537"/>
                  </a:lnTo>
                  <a:lnTo>
                    <a:pt x="939" y="540"/>
                  </a:lnTo>
                  <a:lnTo>
                    <a:pt x="937" y="542"/>
                  </a:lnTo>
                  <a:lnTo>
                    <a:pt x="936" y="544"/>
                  </a:lnTo>
                  <a:lnTo>
                    <a:pt x="934" y="545"/>
                  </a:lnTo>
                  <a:lnTo>
                    <a:pt x="933" y="548"/>
                  </a:lnTo>
                  <a:lnTo>
                    <a:pt x="933" y="549"/>
                  </a:lnTo>
                  <a:lnTo>
                    <a:pt x="932" y="550"/>
                  </a:lnTo>
                  <a:lnTo>
                    <a:pt x="930" y="552"/>
                  </a:lnTo>
                  <a:lnTo>
                    <a:pt x="930" y="553"/>
                  </a:lnTo>
                  <a:lnTo>
                    <a:pt x="929" y="554"/>
                  </a:lnTo>
                  <a:lnTo>
                    <a:pt x="929" y="556"/>
                  </a:lnTo>
                  <a:lnTo>
                    <a:pt x="927" y="557"/>
                  </a:lnTo>
                  <a:lnTo>
                    <a:pt x="926" y="558"/>
                  </a:lnTo>
                  <a:lnTo>
                    <a:pt x="926" y="561"/>
                  </a:lnTo>
                  <a:lnTo>
                    <a:pt x="925" y="562"/>
                  </a:lnTo>
                  <a:lnTo>
                    <a:pt x="925" y="563"/>
                  </a:lnTo>
                  <a:lnTo>
                    <a:pt x="923" y="565"/>
                  </a:lnTo>
                  <a:lnTo>
                    <a:pt x="923" y="566"/>
                  </a:lnTo>
                  <a:lnTo>
                    <a:pt x="922" y="567"/>
                  </a:lnTo>
                  <a:lnTo>
                    <a:pt x="918" y="569"/>
                  </a:lnTo>
                  <a:lnTo>
                    <a:pt x="915" y="567"/>
                  </a:lnTo>
                  <a:lnTo>
                    <a:pt x="910" y="567"/>
                  </a:lnTo>
                  <a:lnTo>
                    <a:pt x="908" y="569"/>
                  </a:lnTo>
                  <a:lnTo>
                    <a:pt x="901" y="570"/>
                  </a:lnTo>
                  <a:lnTo>
                    <a:pt x="903" y="573"/>
                  </a:lnTo>
                  <a:lnTo>
                    <a:pt x="902" y="574"/>
                  </a:lnTo>
                  <a:lnTo>
                    <a:pt x="901" y="575"/>
                  </a:lnTo>
                  <a:lnTo>
                    <a:pt x="899" y="578"/>
                  </a:lnTo>
                  <a:lnTo>
                    <a:pt x="899" y="579"/>
                  </a:lnTo>
                  <a:lnTo>
                    <a:pt x="898" y="580"/>
                  </a:lnTo>
                  <a:lnTo>
                    <a:pt x="896" y="582"/>
                  </a:lnTo>
                  <a:lnTo>
                    <a:pt x="896" y="583"/>
                  </a:lnTo>
                  <a:lnTo>
                    <a:pt x="896" y="586"/>
                  </a:lnTo>
                  <a:lnTo>
                    <a:pt x="895" y="587"/>
                  </a:lnTo>
                  <a:lnTo>
                    <a:pt x="895" y="590"/>
                  </a:lnTo>
                  <a:lnTo>
                    <a:pt x="892" y="591"/>
                  </a:lnTo>
                  <a:lnTo>
                    <a:pt x="893" y="594"/>
                  </a:lnTo>
                  <a:lnTo>
                    <a:pt x="893" y="598"/>
                  </a:lnTo>
                  <a:lnTo>
                    <a:pt x="893" y="600"/>
                  </a:lnTo>
                  <a:lnTo>
                    <a:pt x="892" y="603"/>
                  </a:lnTo>
                  <a:lnTo>
                    <a:pt x="892" y="604"/>
                  </a:lnTo>
                  <a:lnTo>
                    <a:pt x="892" y="607"/>
                  </a:lnTo>
                  <a:lnTo>
                    <a:pt x="892" y="611"/>
                  </a:lnTo>
                  <a:lnTo>
                    <a:pt x="895" y="611"/>
                  </a:lnTo>
                  <a:lnTo>
                    <a:pt x="898" y="611"/>
                  </a:lnTo>
                  <a:lnTo>
                    <a:pt x="899" y="611"/>
                  </a:lnTo>
                  <a:lnTo>
                    <a:pt x="905" y="612"/>
                  </a:lnTo>
                  <a:lnTo>
                    <a:pt x="909" y="612"/>
                  </a:lnTo>
                  <a:lnTo>
                    <a:pt x="915" y="613"/>
                  </a:lnTo>
                  <a:lnTo>
                    <a:pt x="919" y="612"/>
                  </a:lnTo>
                  <a:lnTo>
                    <a:pt x="923" y="612"/>
                  </a:lnTo>
                  <a:lnTo>
                    <a:pt x="927" y="612"/>
                  </a:lnTo>
                  <a:lnTo>
                    <a:pt x="930" y="611"/>
                  </a:lnTo>
                  <a:lnTo>
                    <a:pt x="934" y="611"/>
                  </a:lnTo>
                  <a:lnTo>
                    <a:pt x="936" y="611"/>
                  </a:lnTo>
                  <a:lnTo>
                    <a:pt x="939" y="609"/>
                  </a:lnTo>
                  <a:lnTo>
                    <a:pt x="943" y="608"/>
                  </a:lnTo>
                  <a:lnTo>
                    <a:pt x="947" y="608"/>
                  </a:lnTo>
                  <a:lnTo>
                    <a:pt x="947" y="612"/>
                  </a:lnTo>
                  <a:lnTo>
                    <a:pt x="946" y="613"/>
                  </a:lnTo>
                  <a:lnTo>
                    <a:pt x="946" y="616"/>
                  </a:lnTo>
                  <a:lnTo>
                    <a:pt x="946" y="617"/>
                  </a:lnTo>
                  <a:lnTo>
                    <a:pt x="946" y="618"/>
                  </a:lnTo>
                  <a:lnTo>
                    <a:pt x="946" y="621"/>
                  </a:lnTo>
                  <a:lnTo>
                    <a:pt x="946" y="622"/>
                  </a:lnTo>
                  <a:lnTo>
                    <a:pt x="944" y="625"/>
                  </a:lnTo>
                  <a:lnTo>
                    <a:pt x="944" y="626"/>
                  </a:lnTo>
                  <a:lnTo>
                    <a:pt x="944" y="628"/>
                  </a:lnTo>
                  <a:lnTo>
                    <a:pt x="944" y="630"/>
                  </a:lnTo>
                  <a:lnTo>
                    <a:pt x="943" y="632"/>
                  </a:lnTo>
                  <a:lnTo>
                    <a:pt x="943" y="633"/>
                  </a:lnTo>
                  <a:lnTo>
                    <a:pt x="943" y="638"/>
                  </a:lnTo>
                  <a:lnTo>
                    <a:pt x="953" y="637"/>
                  </a:lnTo>
                  <a:lnTo>
                    <a:pt x="960" y="637"/>
                  </a:lnTo>
                  <a:lnTo>
                    <a:pt x="954" y="642"/>
                  </a:lnTo>
                  <a:lnTo>
                    <a:pt x="950" y="646"/>
                  </a:lnTo>
                  <a:lnTo>
                    <a:pt x="946" y="649"/>
                  </a:lnTo>
                  <a:lnTo>
                    <a:pt x="943" y="651"/>
                  </a:lnTo>
                  <a:lnTo>
                    <a:pt x="939" y="655"/>
                  </a:lnTo>
                  <a:lnTo>
                    <a:pt x="934" y="658"/>
                  </a:lnTo>
                  <a:lnTo>
                    <a:pt x="932" y="660"/>
                  </a:lnTo>
                  <a:lnTo>
                    <a:pt x="932" y="662"/>
                  </a:lnTo>
                  <a:lnTo>
                    <a:pt x="929" y="663"/>
                  </a:lnTo>
                  <a:lnTo>
                    <a:pt x="926" y="664"/>
                  </a:lnTo>
                  <a:lnTo>
                    <a:pt x="922" y="666"/>
                  </a:lnTo>
                  <a:lnTo>
                    <a:pt x="918" y="667"/>
                  </a:lnTo>
                  <a:lnTo>
                    <a:pt x="915" y="668"/>
                  </a:lnTo>
                  <a:lnTo>
                    <a:pt x="910" y="670"/>
                  </a:lnTo>
                  <a:lnTo>
                    <a:pt x="905" y="672"/>
                  </a:lnTo>
                  <a:lnTo>
                    <a:pt x="899" y="673"/>
                  </a:lnTo>
                  <a:lnTo>
                    <a:pt x="896" y="675"/>
                  </a:lnTo>
                  <a:lnTo>
                    <a:pt x="895" y="676"/>
                  </a:lnTo>
                  <a:lnTo>
                    <a:pt x="893" y="679"/>
                  </a:lnTo>
                  <a:lnTo>
                    <a:pt x="891" y="681"/>
                  </a:lnTo>
                  <a:lnTo>
                    <a:pt x="888" y="685"/>
                  </a:lnTo>
                  <a:lnTo>
                    <a:pt x="886" y="687"/>
                  </a:lnTo>
                  <a:lnTo>
                    <a:pt x="886" y="691"/>
                  </a:lnTo>
                  <a:lnTo>
                    <a:pt x="888" y="694"/>
                  </a:lnTo>
                  <a:lnTo>
                    <a:pt x="888" y="697"/>
                  </a:lnTo>
                  <a:lnTo>
                    <a:pt x="893" y="698"/>
                  </a:lnTo>
                  <a:lnTo>
                    <a:pt x="896" y="698"/>
                  </a:lnTo>
                  <a:lnTo>
                    <a:pt x="898" y="697"/>
                  </a:lnTo>
                  <a:lnTo>
                    <a:pt x="899" y="697"/>
                  </a:lnTo>
                  <a:lnTo>
                    <a:pt x="902" y="697"/>
                  </a:lnTo>
                  <a:lnTo>
                    <a:pt x="908" y="697"/>
                  </a:lnTo>
                  <a:lnTo>
                    <a:pt x="912" y="696"/>
                  </a:lnTo>
                  <a:lnTo>
                    <a:pt x="913" y="696"/>
                  </a:lnTo>
                  <a:lnTo>
                    <a:pt x="916" y="696"/>
                  </a:lnTo>
                  <a:lnTo>
                    <a:pt x="918" y="696"/>
                  </a:lnTo>
                  <a:lnTo>
                    <a:pt x="920" y="696"/>
                  </a:lnTo>
                  <a:lnTo>
                    <a:pt x="922" y="696"/>
                  </a:lnTo>
                  <a:lnTo>
                    <a:pt x="925" y="696"/>
                  </a:lnTo>
                  <a:lnTo>
                    <a:pt x="926" y="696"/>
                  </a:lnTo>
                  <a:lnTo>
                    <a:pt x="929" y="696"/>
                  </a:lnTo>
                  <a:lnTo>
                    <a:pt x="932" y="696"/>
                  </a:lnTo>
                  <a:lnTo>
                    <a:pt x="933" y="696"/>
                  </a:lnTo>
                  <a:lnTo>
                    <a:pt x="936" y="696"/>
                  </a:lnTo>
                  <a:lnTo>
                    <a:pt x="939" y="696"/>
                  </a:lnTo>
                  <a:lnTo>
                    <a:pt x="936" y="698"/>
                  </a:lnTo>
                  <a:lnTo>
                    <a:pt x="930" y="701"/>
                  </a:lnTo>
                  <a:lnTo>
                    <a:pt x="929" y="702"/>
                  </a:lnTo>
                  <a:lnTo>
                    <a:pt x="926" y="705"/>
                  </a:lnTo>
                  <a:lnTo>
                    <a:pt x="923" y="708"/>
                  </a:lnTo>
                  <a:lnTo>
                    <a:pt x="922" y="709"/>
                  </a:lnTo>
                  <a:lnTo>
                    <a:pt x="920" y="710"/>
                  </a:lnTo>
                  <a:lnTo>
                    <a:pt x="919" y="711"/>
                  </a:lnTo>
                  <a:lnTo>
                    <a:pt x="915" y="714"/>
                  </a:lnTo>
                  <a:lnTo>
                    <a:pt x="912" y="715"/>
                  </a:lnTo>
                  <a:lnTo>
                    <a:pt x="909" y="718"/>
                  </a:lnTo>
                  <a:lnTo>
                    <a:pt x="908" y="719"/>
                  </a:lnTo>
                  <a:lnTo>
                    <a:pt x="906" y="721"/>
                  </a:lnTo>
                  <a:lnTo>
                    <a:pt x="905" y="722"/>
                  </a:lnTo>
                  <a:lnTo>
                    <a:pt x="902" y="723"/>
                  </a:lnTo>
                  <a:lnTo>
                    <a:pt x="901" y="725"/>
                  </a:lnTo>
                  <a:lnTo>
                    <a:pt x="899" y="726"/>
                  </a:lnTo>
                  <a:lnTo>
                    <a:pt x="898" y="727"/>
                  </a:lnTo>
                  <a:lnTo>
                    <a:pt x="896" y="727"/>
                  </a:lnTo>
                  <a:lnTo>
                    <a:pt x="895" y="729"/>
                  </a:lnTo>
                  <a:lnTo>
                    <a:pt x="893" y="730"/>
                  </a:lnTo>
                  <a:lnTo>
                    <a:pt x="892" y="731"/>
                  </a:lnTo>
                  <a:lnTo>
                    <a:pt x="891" y="732"/>
                  </a:lnTo>
                  <a:lnTo>
                    <a:pt x="888" y="735"/>
                  </a:lnTo>
                  <a:lnTo>
                    <a:pt x="886" y="735"/>
                  </a:lnTo>
                  <a:lnTo>
                    <a:pt x="885" y="738"/>
                  </a:lnTo>
                  <a:lnTo>
                    <a:pt x="884" y="739"/>
                  </a:lnTo>
                  <a:lnTo>
                    <a:pt x="884" y="740"/>
                  </a:lnTo>
                  <a:lnTo>
                    <a:pt x="882" y="740"/>
                  </a:lnTo>
                  <a:lnTo>
                    <a:pt x="881" y="742"/>
                  </a:lnTo>
                  <a:lnTo>
                    <a:pt x="879" y="744"/>
                  </a:lnTo>
                  <a:lnTo>
                    <a:pt x="878" y="746"/>
                  </a:lnTo>
                  <a:lnTo>
                    <a:pt x="877" y="746"/>
                  </a:lnTo>
                  <a:lnTo>
                    <a:pt x="875" y="748"/>
                  </a:lnTo>
                  <a:lnTo>
                    <a:pt x="874" y="748"/>
                  </a:lnTo>
                  <a:lnTo>
                    <a:pt x="872" y="749"/>
                  </a:lnTo>
                  <a:lnTo>
                    <a:pt x="871" y="751"/>
                  </a:lnTo>
                  <a:lnTo>
                    <a:pt x="869" y="756"/>
                  </a:lnTo>
                  <a:lnTo>
                    <a:pt x="874" y="757"/>
                  </a:lnTo>
                  <a:lnTo>
                    <a:pt x="879" y="759"/>
                  </a:lnTo>
                  <a:lnTo>
                    <a:pt x="882" y="759"/>
                  </a:lnTo>
                  <a:lnTo>
                    <a:pt x="884" y="760"/>
                  </a:lnTo>
                  <a:lnTo>
                    <a:pt x="886" y="760"/>
                  </a:lnTo>
                  <a:lnTo>
                    <a:pt x="888" y="760"/>
                  </a:lnTo>
                  <a:lnTo>
                    <a:pt x="889" y="760"/>
                  </a:lnTo>
                  <a:lnTo>
                    <a:pt x="893" y="761"/>
                  </a:lnTo>
                  <a:lnTo>
                    <a:pt x="898" y="761"/>
                  </a:lnTo>
                  <a:lnTo>
                    <a:pt x="902" y="761"/>
                  </a:lnTo>
                  <a:lnTo>
                    <a:pt x="906" y="761"/>
                  </a:lnTo>
                  <a:lnTo>
                    <a:pt x="912" y="761"/>
                  </a:lnTo>
                  <a:lnTo>
                    <a:pt x="918" y="760"/>
                  </a:lnTo>
                  <a:lnTo>
                    <a:pt x="923" y="759"/>
                  </a:lnTo>
                  <a:lnTo>
                    <a:pt x="927" y="756"/>
                  </a:lnTo>
                  <a:lnTo>
                    <a:pt x="930" y="755"/>
                  </a:lnTo>
                  <a:lnTo>
                    <a:pt x="933" y="753"/>
                  </a:lnTo>
                  <a:lnTo>
                    <a:pt x="934" y="753"/>
                  </a:lnTo>
                  <a:lnTo>
                    <a:pt x="939" y="751"/>
                  </a:lnTo>
                  <a:lnTo>
                    <a:pt x="942" y="749"/>
                  </a:lnTo>
                  <a:lnTo>
                    <a:pt x="946" y="747"/>
                  </a:lnTo>
                  <a:lnTo>
                    <a:pt x="950" y="746"/>
                  </a:lnTo>
                  <a:lnTo>
                    <a:pt x="954" y="746"/>
                  </a:lnTo>
                  <a:lnTo>
                    <a:pt x="957" y="744"/>
                  </a:lnTo>
                  <a:lnTo>
                    <a:pt x="960" y="744"/>
                  </a:lnTo>
                  <a:lnTo>
                    <a:pt x="961" y="744"/>
                  </a:lnTo>
                  <a:lnTo>
                    <a:pt x="963" y="744"/>
                  </a:lnTo>
                  <a:lnTo>
                    <a:pt x="966" y="743"/>
                  </a:lnTo>
                  <a:lnTo>
                    <a:pt x="967" y="743"/>
                  </a:lnTo>
                  <a:lnTo>
                    <a:pt x="971" y="742"/>
                  </a:lnTo>
                  <a:lnTo>
                    <a:pt x="975" y="742"/>
                  </a:lnTo>
                  <a:lnTo>
                    <a:pt x="978" y="742"/>
                  </a:lnTo>
                  <a:lnTo>
                    <a:pt x="980" y="742"/>
                  </a:lnTo>
                  <a:lnTo>
                    <a:pt x="984" y="742"/>
                  </a:lnTo>
                  <a:lnTo>
                    <a:pt x="988" y="740"/>
                  </a:lnTo>
                  <a:lnTo>
                    <a:pt x="991" y="740"/>
                  </a:lnTo>
                  <a:lnTo>
                    <a:pt x="994" y="740"/>
                  </a:lnTo>
                  <a:lnTo>
                    <a:pt x="994" y="744"/>
                  </a:lnTo>
                  <a:lnTo>
                    <a:pt x="994" y="746"/>
                  </a:lnTo>
                  <a:lnTo>
                    <a:pt x="994" y="748"/>
                  </a:lnTo>
                  <a:lnTo>
                    <a:pt x="995" y="749"/>
                  </a:lnTo>
                  <a:lnTo>
                    <a:pt x="995" y="751"/>
                  </a:lnTo>
                  <a:lnTo>
                    <a:pt x="995" y="753"/>
                  </a:lnTo>
                  <a:lnTo>
                    <a:pt x="995" y="755"/>
                  </a:lnTo>
                  <a:lnTo>
                    <a:pt x="995" y="756"/>
                  </a:lnTo>
                  <a:lnTo>
                    <a:pt x="995" y="759"/>
                  </a:lnTo>
                  <a:lnTo>
                    <a:pt x="994" y="759"/>
                  </a:lnTo>
                  <a:lnTo>
                    <a:pt x="992" y="760"/>
                  </a:lnTo>
                  <a:lnTo>
                    <a:pt x="990" y="761"/>
                  </a:lnTo>
                  <a:lnTo>
                    <a:pt x="987" y="764"/>
                  </a:lnTo>
                  <a:lnTo>
                    <a:pt x="985" y="765"/>
                  </a:lnTo>
                  <a:lnTo>
                    <a:pt x="984" y="767"/>
                  </a:lnTo>
                  <a:lnTo>
                    <a:pt x="983" y="768"/>
                  </a:lnTo>
                  <a:lnTo>
                    <a:pt x="983" y="769"/>
                  </a:lnTo>
                  <a:lnTo>
                    <a:pt x="981" y="770"/>
                  </a:lnTo>
                  <a:lnTo>
                    <a:pt x="981" y="772"/>
                  </a:lnTo>
                  <a:lnTo>
                    <a:pt x="981" y="774"/>
                  </a:lnTo>
                  <a:lnTo>
                    <a:pt x="980" y="776"/>
                  </a:lnTo>
                  <a:lnTo>
                    <a:pt x="978" y="777"/>
                  </a:lnTo>
                  <a:lnTo>
                    <a:pt x="977" y="778"/>
                  </a:lnTo>
                  <a:lnTo>
                    <a:pt x="975" y="780"/>
                  </a:lnTo>
                  <a:lnTo>
                    <a:pt x="973" y="780"/>
                  </a:lnTo>
                  <a:lnTo>
                    <a:pt x="971" y="781"/>
                  </a:lnTo>
                  <a:lnTo>
                    <a:pt x="970" y="781"/>
                  </a:lnTo>
                  <a:lnTo>
                    <a:pt x="967" y="781"/>
                  </a:lnTo>
                  <a:lnTo>
                    <a:pt x="966" y="782"/>
                  </a:lnTo>
                  <a:lnTo>
                    <a:pt x="963" y="782"/>
                  </a:lnTo>
                  <a:lnTo>
                    <a:pt x="961" y="784"/>
                  </a:lnTo>
                  <a:lnTo>
                    <a:pt x="960" y="784"/>
                  </a:lnTo>
                  <a:lnTo>
                    <a:pt x="957" y="785"/>
                  </a:lnTo>
                  <a:lnTo>
                    <a:pt x="956" y="785"/>
                  </a:lnTo>
                  <a:lnTo>
                    <a:pt x="954" y="786"/>
                  </a:lnTo>
                  <a:lnTo>
                    <a:pt x="951" y="786"/>
                  </a:lnTo>
                  <a:lnTo>
                    <a:pt x="953" y="787"/>
                  </a:lnTo>
                  <a:lnTo>
                    <a:pt x="954" y="789"/>
                  </a:lnTo>
                  <a:lnTo>
                    <a:pt x="956" y="790"/>
                  </a:lnTo>
                  <a:lnTo>
                    <a:pt x="959" y="791"/>
                  </a:lnTo>
                  <a:lnTo>
                    <a:pt x="960" y="793"/>
                  </a:lnTo>
                  <a:lnTo>
                    <a:pt x="960" y="794"/>
                  </a:lnTo>
                  <a:lnTo>
                    <a:pt x="963" y="795"/>
                  </a:lnTo>
                  <a:lnTo>
                    <a:pt x="966" y="798"/>
                  </a:lnTo>
                  <a:lnTo>
                    <a:pt x="970" y="799"/>
                  </a:lnTo>
                  <a:lnTo>
                    <a:pt x="971" y="801"/>
                  </a:lnTo>
                  <a:lnTo>
                    <a:pt x="973" y="802"/>
                  </a:lnTo>
                  <a:lnTo>
                    <a:pt x="974" y="803"/>
                  </a:lnTo>
                  <a:lnTo>
                    <a:pt x="975" y="805"/>
                  </a:lnTo>
                  <a:lnTo>
                    <a:pt x="977" y="806"/>
                  </a:lnTo>
                  <a:lnTo>
                    <a:pt x="980" y="807"/>
                  </a:lnTo>
                  <a:lnTo>
                    <a:pt x="980" y="808"/>
                  </a:lnTo>
                  <a:lnTo>
                    <a:pt x="983" y="810"/>
                  </a:lnTo>
                  <a:lnTo>
                    <a:pt x="984" y="811"/>
                  </a:lnTo>
                  <a:lnTo>
                    <a:pt x="985" y="812"/>
                  </a:lnTo>
                  <a:lnTo>
                    <a:pt x="987" y="814"/>
                  </a:lnTo>
                  <a:lnTo>
                    <a:pt x="988" y="815"/>
                  </a:lnTo>
                  <a:lnTo>
                    <a:pt x="990" y="815"/>
                  </a:lnTo>
                  <a:lnTo>
                    <a:pt x="991" y="816"/>
                  </a:lnTo>
                  <a:lnTo>
                    <a:pt x="994" y="818"/>
                  </a:lnTo>
                  <a:lnTo>
                    <a:pt x="995" y="819"/>
                  </a:lnTo>
                  <a:lnTo>
                    <a:pt x="997" y="820"/>
                  </a:lnTo>
                  <a:lnTo>
                    <a:pt x="998" y="823"/>
                  </a:lnTo>
                  <a:lnTo>
                    <a:pt x="1000" y="823"/>
                  </a:lnTo>
                  <a:lnTo>
                    <a:pt x="1001" y="824"/>
                  </a:lnTo>
                  <a:lnTo>
                    <a:pt x="1002" y="825"/>
                  </a:lnTo>
                  <a:lnTo>
                    <a:pt x="1005" y="827"/>
                  </a:lnTo>
                  <a:lnTo>
                    <a:pt x="1007" y="828"/>
                  </a:lnTo>
                  <a:lnTo>
                    <a:pt x="1008" y="829"/>
                  </a:lnTo>
                  <a:lnTo>
                    <a:pt x="1009" y="831"/>
                  </a:lnTo>
                  <a:lnTo>
                    <a:pt x="1011" y="831"/>
                  </a:lnTo>
                  <a:lnTo>
                    <a:pt x="1012" y="833"/>
                  </a:lnTo>
                  <a:lnTo>
                    <a:pt x="1014" y="835"/>
                  </a:lnTo>
                  <a:lnTo>
                    <a:pt x="1015" y="835"/>
                  </a:lnTo>
                  <a:lnTo>
                    <a:pt x="1016" y="836"/>
                  </a:lnTo>
                  <a:lnTo>
                    <a:pt x="1018" y="837"/>
                  </a:lnTo>
                  <a:lnTo>
                    <a:pt x="1021" y="839"/>
                  </a:lnTo>
                  <a:lnTo>
                    <a:pt x="1022" y="840"/>
                  </a:lnTo>
                  <a:lnTo>
                    <a:pt x="1024" y="841"/>
                  </a:lnTo>
                  <a:lnTo>
                    <a:pt x="1026" y="843"/>
                  </a:lnTo>
                  <a:lnTo>
                    <a:pt x="1028" y="845"/>
                  </a:lnTo>
                  <a:lnTo>
                    <a:pt x="1029" y="845"/>
                  </a:lnTo>
                  <a:lnTo>
                    <a:pt x="1031" y="846"/>
                  </a:lnTo>
                  <a:lnTo>
                    <a:pt x="1033" y="848"/>
                  </a:lnTo>
                  <a:lnTo>
                    <a:pt x="1036" y="852"/>
                  </a:lnTo>
                  <a:lnTo>
                    <a:pt x="1033" y="854"/>
                  </a:lnTo>
                  <a:lnTo>
                    <a:pt x="1032" y="856"/>
                  </a:lnTo>
                  <a:lnTo>
                    <a:pt x="1031" y="857"/>
                  </a:lnTo>
                  <a:lnTo>
                    <a:pt x="1029" y="858"/>
                  </a:lnTo>
                  <a:lnTo>
                    <a:pt x="1028" y="860"/>
                  </a:lnTo>
                  <a:lnTo>
                    <a:pt x="1026" y="861"/>
                  </a:lnTo>
                  <a:lnTo>
                    <a:pt x="1025" y="862"/>
                  </a:lnTo>
                  <a:lnTo>
                    <a:pt x="1024" y="863"/>
                  </a:lnTo>
                  <a:lnTo>
                    <a:pt x="1022" y="866"/>
                  </a:lnTo>
                  <a:lnTo>
                    <a:pt x="1021" y="866"/>
                  </a:lnTo>
                  <a:lnTo>
                    <a:pt x="1019" y="869"/>
                  </a:lnTo>
                  <a:lnTo>
                    <a:pt x="1018" y="869"/>
                  </a:lnTo>
                  <a:lnTo>
                    <a:pt x="1016" y="870"/>
                  </a:lnTo>
                  <a:lnTo>
                    <a:pt x="1015" y="873"/>
                  </a:lnTo>
                  <a:lnTo>
                    <a:pt x="1014" y="874"/>
                  </a:lnTo>
                  <a:lnTo>
                    <a:pt x="1011" y="875"/>
                  </a:lnTo>
                  <a:lnTo>
                    <a:pt x="1009" y="877"/>
                  </a:lnTo>
                  <a:lnTo>
                    <a:pt x="1008" y="878"/>
                  </a:lnTo>
                  <a:lnTo>
                    <a:pt x="1004" y="882"/>
                  </a:lnTo>
                  <a:lnTo>
                    <a:pt x="1001" y="879"/>
                  </a:lnTo>
                  <a:lnTo>
                    <a:pt x="1000" y="879"/>
                  </a:lnTo>
                  <a:lnTo>
                    <a:pt x="998" y="878"/>
                  </a:lnTo>
                  <a:lnTo>
                    <a:pt x="997" y="877"/>
                  </a:lnTo>
                  <a:lnTo>
                    <a:pt x="994" y="875"/>
                  </a:lnTo>
                  <a:lnTo>
                    <a:pt x="991" y="873"/>
                  </a:lnTo>
                  <a:lnTo>
                    <a:pt x="988" y="870"/>
                  </a:lnTo>
                  <a:lnTo>
                    <a:pt x="985" y="873"/>
                  </a:lnTo>
                  <a:lnTo>
                    <a:pt x="987" y="874"/>
                  </a:lnTo>
                  <a:lnTo>
                    <a:pt x="988" y="875"/>
                  </a:lnTo>
                  <a:lnTo>
                    <a:pt x="988" y="877"/>
                  </a:lnTo>
                  <a:lnTo>
                    <a:pt x="987" y="878"/>
                  </a:lnTo>
                  <a:lnTo>
                    <a:pt x="985" y="881"/>
                  </a:lnTo>
                  <a:lnTo>
                    <a:pt x="984" y="882"/>
                  </a:lnTo>
                  <a:lnTo>
                    <a:pt x="983" y="883"/>
                  </a:lnTo>
                  <a:lnTo>
                    <a:pt x="981" y="884"/>
                  </a:lnTo>
                  <a:lnTo>
                    <a:pt x="980" y="886"/>
                  </a:lnTo>
                  <a:lnTo>
                    <a:pt x="978" y="887"/>
                  </a:lnTo>
                  <a:lnTo>
                    <a:pt x="977" y="888"/>
                  </a:lnTo>
                  <a:lnTo>
                    <a:pt x="975" y="890"/>
                  </a:lnTo>
                  <a:lnTo>
                    <a:pt x="974" y="892"/>
                  </a:lnTo>
                  <a:lnTo>
                    <a:pt x="973" y="892"/>
                  </a:lnTo>
                  <a:lnTo>
                    <a:pt x="971" y="895"/>
                  </a:lnTo>
                  <a:lnTo>
                    <a:pt x="970" y="896"/>
                  </a:lnTo>
                  <a:lnTo>
                    <a:pt x="968" y="898"/>
                  </a:lnTo>
                  <a:lnTo>
                    <a:pt x="967" y="899"/>
                  </a:lnTo>
                  <a:lnTo>
                    <a:pt x="966" y="900"/>
                  </a:lnTo>
                  <a:lnTo>
                    <a:pt x="964" y="901"/>
                  </a:lnTo>
                  <a:lnTo>
                    <a:pt x="963" y="903"/>
                  </a:lnTo>
                  <a:lnTo>
                    <a:pt x="961" y="904"/>
                  </a:lnTo>
                  <a:lnTo>
                    <a:pt x="960" y="905"/>
                  </a:lnTo>
                  <a:lnTo>
                    <a:pt x="956" y="908"/>
                  </a:lnTo>
                  <a:lnTo>
                    <a:pt x="959" y="911"/>
                  </a:lnTo>
                  <a:lnTo>
                    <a:pt x="960" y="912"/>
                  </a:lnTo>
                  <a:lnTo>
                    <a:pt x="964" y="915"/>
                  </a:lnTo>
                  <a:lnTo>
                    <a:pt x="961" y="918"/>
                  </a:lnTo>
                  <a:lnTo>
                    <a:pt x="960" y="920"/>
                  </a:lnTo>
                  <a:lnTo>
                    <a:pt x="960" y="921"/>
                  </a:lnTo>
                  <a:lnTo>
                    <a:pt x="959" y="922"/>
                  </a:lnTo>
                  <a:lnTo>
                    <a:pt x="957" y="924"/>
                  </a:lnTo>
                  <a:lnTo>
                    <a:pt x="956" y="925"/>
                  </a:lnTo>
                  <a:lnTo>
                    <a:pt x="954" y="926"/>
                  </a:lnTo>
                  <a:lnTo>
                    <a:pt x="953" y="928"/>
                  </a:lnTo>
                  <a:lnTo>
                    <a:pt x="951" y="929"/>
                  </a:lnTo>
                  <a:lnTo>
                    <a:pt x="950" y="930"/>
                  </a:lnTo>
                  <a:lnTo>
                    <a:pt x="949" y="933"/>
                  </a:lnTo>
                  <a:lnTo>
                    <a:pt x="947" y="934"/>
                  </a:lnTo>
                  <a:lnTo>
                    <a:pt x="946" y="936"/>
                  </a:lnTo>
                  <a:lnTo>
                    <a:pt x="943" y="937"/>
                  </a:lnTo>
                  <a:lnTo>
                    <a:pt x="942" y="938"/>
                  </a:lnTo>
                  <a:lnTo>
                    <a:pt x="940" y="939"/>
                  </a:lnTo>
                  <a:lnTo>
                    <a:pt x="939" y="941"/>
                  </a:lnTo>
                  <a:lnTo>
                    <a:pt x="939" y="942"/>
                  </a:lnTo>
                  <a:lnTo>
                    <a:pt x="937" y="943"/>
                  </a:lnTo>
                  <a:lnTo>
                    <a:pt x="936" y="945"/>
                  </a:lnTo>
                  <a:lnTo>
                    <a:pt x="934" y="946"/>
                  </a:lnTo>
                  <a:lnTo>
                    <a:pt x="933" y="947"/>
                  </a:lnTo>
                  <a:lnTo>
                    <a:pt x="932" y="949"/>
                  </a:lnTo>
                  <a:lnTo>
                    <a:pt x="930" y="950"/>
                  </a:lnTo>
                  <a:lnTo>
                    <a:pt x="929" y="951"/>
                  </a:lnTo>
                  <a:lnTo>
                    <a:pt x="927" y="953"/>
                  </a:lnTo>
                  <a:lnTo>
                    <a:pt x="926" y="954"/>
                  </a:lnTo>
                  <a:lnTo>
                    <a:pt x="927" y="955"/>
                  </a:lnTo>
                  <a:lnTo>
                    <a:pt x="929" y="956"/>
                  </a:lnTo>
                  <a:lnTo>
                    <a:pt x="929" y="958"/>
                  </a:lnTo>
                  <a:lnTo>
                    <a:pt x="930" y="959"/>
                  </a:lnTo>
                  <a:lnTo>
                    <a:pt x="932" y="960"/>
                  </a:lnTo>
                  <a:lnTo>
                    <a:pt x="933" y="962"/>
                  </a:lnTo>
                  <a:lnTo>
                    <a:pt x="934" y="963"/>
                  </a:lnTo>
                  <a:lnTo>
                    <a:pt x="936" y="964"/>
                  </a:lnTo>
                  <a:lnTo>
                    <a:pt x="937" y="966"/>
                  </a:lnTo>
                  <a:lnTo>
                    <a:pt x="940" y="970"/>
                  </a:lnTo>
                  <a:lnTo>
                    <a:pt x="943" y="972"/>
                  </a:lnTo>
                  <a:lnTo>
                    <a:pt x="944" y="974"/>
                  </a:lnTo>
                  <a:lnTo>
                    <a:pt x="946" y="974"/>
                  </a:lnTo>
                  <a:lnTo>
                    <a:pt x="947" y="975"/>
                  </a:lnTo>
                  <a:lnTo>
                    <a:pt x="949" y="976"/>
                  </a:lnTo>
                  <a:lnTo>
                    <a:pt x="950" y="980"/>
                  </a:lnTo>
                  <a:lnTo>
                    <a:pt x="950" y="983"/>
                  </a:lnTo>
                  <a:lnTo>
                    <a:pt x="949" y="985"/>
                  </a:lnTo>
                  <a:lnTo>
                    <a:pt x="947" y="987"/>
                  </a:lnTo>
                  <a:lnTo>
                    <a:pt x="946" y="988"/>
                  </a:lnTo>
                  <a:lnTo>
                    <a:pt x="944" y="989"/>
                  </a:lnTo>
                  <a:lnTo>
                    <a:pt x="943" y="991"/>
                  </a:lnTo>
                  <a:lnTo>
                    <a:pt x="946" y="993"/>
                  </a:lnTo>
                  <a:lnTo>
                    <a:pt x="947" y="994"/>
                  </a:lnTo>
                  <a:lnTo>
                    <a:pt x="949" y="996"/>
                  </a:lnTo>
                  <a:lnTo>
                    <a:pt x="950" y="997"/>
                  </a:lnTo>
                  <a:lnTo>
                    <a:pt x="951" y="998"/>
                  </a:lnTo>
                  <a:lnTo>
                    <a:pt x="953" y="1000"/>
                  </a:lnTo>
                  <a:lnTo>
                    <a:pt x="954" y="1002"/>
                  </a:lnTo>
                  <a:lnTo>
                    <a:pt x="956" y="1002"/>
                  </a:lnTo>
                  <a:lnTo>
                    <a:pt x="957" y="1004"/>
                  </a:lnTo>
                  <a:lnTo>
                    <a:pt x="959" y="1005"/>
                  </a:lnTo>
                  <a:lnTo>
                    <a:pt x="960" y="1006"/>
                  </a:lnTo>
                  <a:lnTo>
                    <a:pt x="961" y="1008"/>
                  </a:lnTo>
                  <a:lnTo>
                    <a:pt x="963" y="1008"/>
                  </a:lnTo>
                  <a:lnTo>
                    <a:pt x="966" y="1008"/>
                  </a:lnTo>
                  <a:lnTo>
                    <a:pt x="967" y="1009"/>
                  </a:lnTo>
                  <a:lnTo>
                    <a:pt x="970" y="1009"/>
                  </a:lnTo>
                  <a:lnTo>
                    <a:pt x="971" y="1009"/>
                  </a:lnTo>
                  <a:lnTo>
                    <a:pt x="973" y="1009"/>
                  </a:lnTo>
                  <a:lnTo>
                    <a:pt x="975" y="1010"/>
                  </a:lnTo>
                  <a:lnTo>
                    <a:pt x="977" y="1010"/>
                  </a:lnTo>
                  <a:lnTo>
                    <a:pt x="980" y="1012"/>
                  </a:lnTo>
                  <a:lnTo>
                    <a:pt x="981" y="1012"/>
                  </a:lnTo>
                  <a:lnTo>
                    <a:pt x="983" y="1013"/>
                  </a:lnTo>
                  <a:lnTo>
                    <a:pt x="985" y="1013"/>
                  </a:lnTo>
                  <a:lnTo>
                    <a:pt x="987" y="1014"/>
                  </a:lnTo>
                  <a:lnTo>
                    <a:pt x="987" y="1015"/>
                  </a:lnTo>
                  <a:lnTo>
                    <a:pt x="988" y="1017"/>
                  </a:lnTo>
                  <a:lnTo>
                    <a:pt x="990" y="1018"/>
                  </a:lnTo>
                  <a:lnTo>
                    <a:pt x="995" y="1018"/>
                  </a:lnTo>
                  <a:lnTo>
                    <a:pt x="997" y="1017"/>
                  </a:lnTo>
                  <a:lnTo>
                    <a:pt x="1000" y="1015"/>
                  </a:lnTo>
                  <a:lnTo>
                    <a:pt x="1001" y="1017"/>
                  </a:lnTo>
                  <a:lnTo>
                    <a:pt x="1007" y="1017"/>
                  </a:lnTo>
                  <a:lnTo>
                    <a:pt x="1009" y="1014"/>
                  </a:lnTo>
                  <a:lnTo>
                    <a:pt x="1015" y="1013"/>
                  </a:lnTo>
                  <a:lnTo>
                    <a:pt x="1016" y="1009"/>
                  </a:lnTo>
                  <a:lnTo>
                    <a:pt x="1018" y="1005"/>
                  </a:lnTo>
                  <a:lnTo>
                    <a:pt x="1019" y="1002"/>
                  </a:lnTo>
                  <a:lnTo>
                    <a:pt x="1022" y="1000"/>
                  </a:lnTo>
                  <a:lnTo>
                    <a:pt x="1024" y="997"/>
                  </a:lnTo>
                  <a:lnTo>
                    <a:pt x="1025" y="993"/>
                  </a:lnTo>
                  <a:lnTo>
                    <a:pt x="1031" y="992"/>
                  </a:lnTo>
                  <a:lnTo>
                    <a:pt x="1035" y="992"/>
                  </a:lnTo>
                  <a:lnTo>
                    <a:pt x="1036" y="992"/>
                  </a:lnTo>
                  <a:lnTo>
                    <a:pt x="1039" y="992"/>
                  </a:lnTo>
                  <a:lnTo>
                    <a:pt x="1041" y="992"/>
                  </a:lnTo>
                  <a:lnTo>
                    <a:pt x="1043" y="992"/>
                  </a:lnTo>
                  <a:lnTo>
                    <a:pt x="1046" y="992"/>
                  </a:lnTo>
                  <a:lnTo>
                    <a:pt x="1048" y="992"/>
                  </a:lnTo>
                  <a:lnTo>
                    <a:pt x="1049" y="992"/>
                  </a:lnTo>
                  <a:lnTo>
                    <a:pt x="1052" y="992"/>
                  </a:lnTo>
                  <a:lnTo>
                    <a:pt x="1055" y="992"/>
                  </a:lnTo>
                  <a:lnTo>
                    <a:pt x="1056" y="992"/>
                  </a:lnTo>
                  <a:lnTo>
                    <a:pt x="1059" y="992"/>
                  </a:lnTo>
                  <a:lnTo>
                    <a:pt x="1060" y="992"/>
                  </a:lnTo>
                  <a:lnTo>
                    <a:pt x="1063" y="992"/>
                  </a:lnTo>
                  <a:lnTo>
                    <a:pt x="1066" y="991"/>
                  </a:lnTo>
                  <a:lnTo>
                    <a:pt x="1067" y="991"/>
                  </a:lnTo>
                  <a:lnTo>
                    <a:pt x="1070" y="991"/>
                  </a:lnTo>
                  <a:lnTo>
                    <a:pt x="1072" y="991"/>
                  </a:lnTo>
                  <a:lnTo>
                    <a:pt x="1074" y="991"/>
                  </a:lnTo>
                  <a:lnTo>
                    <a:pt x="1077" y="991"/>
                  </a:lnTo>
                  <a:lnTo>
                    <a:pt x="1079" y="991"/>
                  </a:lnTo>
                  <a:lnTo>
                    <a:pt x="1080" y="991"/>
                  </a:lnTo>
                  <a:lnTo>
                    <a:pt x="1083" y="991"/>
                  </a:lnTo>
                  <a:lnTo>
                    <a:pt x="1084" y="991"/>
                  </a:lnTo>
                  <a:lnTo>
                    <a:pt x="1087" y="991"/>
                  </a:lnTo>
                  <a:lnTo>
                    <a:pt x="1090" y="991"/>
                  </a:lnTo>
                  <a:lnTo>
                    <a:pt x="1094" y="988"/>
                  </a:lnTo>
                  <a:lnTo>
                    <a:pt x="1094" y="984"/>
                  </a:lnTo>
                  <a:lnTo>
                    <a:pt x="1096" y="983"/>
                  </a:lnTo>
                  <a:lnTo>
                    <a:pt x="1098" y="984"/>
                  </a:lnTo>
                  <a:lnTo>
                    <a:pt x="1100" y="984"/>
                  </a:lnTo>
                  <a:lnTo>
                    <a:pt x="1101" y="984"/>
                  </a:lnTo>
                  <a:lnTo>
                    <a:pt x="1104" y="984"/>
                  </a:lnTo>
                  <a:lnTo>
                    <a:pt x="1106" y="984"/>
                  </a:lnTo>
                  <a:lnTo>
                    <a:pt x="1108" y="984"/>
                  </a:lnTo>
                  <a:lnTo>
                    <a:pt x="1110" y="984"/>
                  </a:lnTo>
                  <a:lnTo>
                    <a:pt x="1113" y="984"/>
                  </a:lnTo>
                  <a:lnTo>
                    <a:pt x="1114" y="984"/>
                  </a:lnTo>
                  <a:lnTo>
                    <a:pt x="1115" y="984"/>
                  </a:lnTo>
                  <a:lnTo>
                    <a:pt x="1118" y="984"/>
                  </a:lnTo>
                  <a:lnTo>
                    <a:pt x="1121" y="983"/>
                  </a:lnTo>
                  <a:lnTo>
                    <a:pt x="1123" y="983"/>
                  </a:lnTo>
                  <a:lnTo>
                    <a:pt x="1124" y="983"/>
                  </a:lnTo>
                  <a:lnTo>
                    <a:pt x="1127" y="983"/>
                  </a:lnTo>
                  <a:lnTo>
                    <a:pt x="1128" y="983"/>
                  </a:lnTo>
                  <a:lnTo>
                    <a:pt x="1131" y="983"/>
                  </a:lnTo>
                  <a:lnTo>
                    <a:pt x="1132" y="983"/>
                  </a:lnTo>
                  <a:lnTo>
                    <a:pt x="1135" y="985"/>
                  </a:lnTo>
                  <a:lnTo>
                    <a:pt x="1137" y="984"/>
                  </a:lnTo>
                  <a:lnTo>
                    <a:pt x="1139" y="984"/>
                  </a:lnTo>
                  <a:lnTo>
                    <a:pt x="1141" y="983"/>
                  </a:lnTo>
                  <a:lnTo>
                    <a:pt x="1147" y="981"/>
                  </a:lnTo>
                  <a:lnTo>
                    <a:pt x="1147" y="977"/>
                  </a:lnTo>
                  <a:lnTo>
                    <a:pt x="1147" y="976"/>
                  </a:lnTo>
                  <a:lnTo>
                    <a:pt x="1147" y="975"/>
                  </a:lnTo>
                  <a:lnTo>
                    <a:pt x="1145" y="972"/>
                  </a:lnTo>
                  <a:lnTo>
                    <a:pt x="1145" y="971"/>
                  </a:lnTo>
                  <a:lnTo>
                    <a:pt x="1145" y="970"/>
                  </a:lnTo>
                  <a:lnTo>
                    <a:pt x="1145" y="967"/>
                  </a:lnTo>
                  <a:lnTo>
                    <a:pt x="1145" y="966"/>
                  </a:lnTo>
                  <a:lnTo>
                    <a:pt x="1145" y="964"/>
                  </a:lnTo>
                  <a:lnTo>
                    <a:pt x="1144" y="962"/>
                  </a:lnTo>
                  <a:lnTo>
                    <a:pt x="1144" y="960"/>
                  </a:lnTo>
                  <a:lnTo>
                    <a:pt x="1144" y="958"/>
                  </a:lnTo>
                  <a:lnTo>
                    <a:pt x="1144" y="956"/>
                  </a:lnTo>
                  <a:lnTo>
                    <a:pt x="1145" y="955"/>
                  </a:lnTo>
                  <a:lnTo>
                    <a:pt x="1145" y="953"/>
                  </a:lnTo>
                  <a:lnTo>
                    <a:pt x="1145" y="951"/>
                  </a:lnTo>
                  <a:lnTo>
                    <a:pt x="1145" y="950"/>
                  </a:lnTo>
                  <a:lnTo>
                    <a:pt x="1145" y="949"/>
                  </a:lnTo>
                  <a:lnTo>
                    <a:pt x="1145" y="946"/>
                  </a:lnTo>
                  <a:lnTo>
                    <a:pt x="1145" y="945"/>
                  </a:lnTo>
                  <a:lnTo>
                    <a:pt x="1145" y="943"/>
                  </a:lnTo>
                  <a:lnTo>
                    <a:pt x="1144" y="941"/>
                  </a:lnTo>
                  <a:lnTo>
                    <a:pt x="1144" y="939"/>
                  </a:lnTo>
                  <a:lnTo>
                    <a:pt x="1144" y="938"/>
                  </a:lnTo>
                  <a:lnTo>
                    <a:pt x="1144" y="936"/>
                  </a:lnTo>
                  <a:lnTo>
                    <a:pt x="1144" y="934"/>
                  </a:lnTo>
                  <a:lnTo>
                    <a:pt x="1144" y="933"/>
                  </a:lnTo>
                  <a:lnTo>
                    <a:pt x="1142" y="930"/>
                  </a:lnTo>
                  <a:lnTo>
                    <a:pt x="1142" y="929"/>
                  </a:lnTo>
                  <a:lnTo>
                    <a:pt x="1142" y="928"/>
                  </a:lnTo>
                  <a:lnTo>
                    <a:pt x="1142" y="925"/>
                  </a:lnTo>
                  <a:lnTo>
                    <a:pt x="1142" y="924"/>
                  </a:lnTo>
                  <a:lnTo>
                    <a:pt x="1142" y="922"/>
                  </a:lnTo>
                  <a:lnTo>
                    <a:pt x="1141" y="920"/>
                  </a:lnTo>
                  <a:lnTo>
                    <a:pt x="1141" y="918"/>
                  </a:lnTo>
                  <a:lnTo>
                    <a:pt x="1141" y="916"/>
                  </a:lnTo>
                  <a:lnTo>
                    <a:pt x="1141" y="915"/>
                  </a:lnTo>
                  <a:lnTo>
                    <a:pt x="1141" y="913"/>
                  </a:lnTo>
                  <a:lnTo>
                    <a:pt x="1141" y="912"/>
                  </a:lnTo>
                  <a:lnTo>
                    <a:pt x="1141" y="909"/>
                  </a:lnTo>
                  <a:lnTo>
                    <a:pt x="1141" y="908"/>
                  </a:lnTo>
                  <a:lnTo>
                    <a:pt x="1141" y="907"/>
                  </a:lnTo>
                  <a:lnTo>
                    <a:pt x="1141" y="904"/>
                  </a:lnTo>
                  <a:lnTo>
                    <a:pt x="1141" y="903"/>
                  </a:lnTo>
                  <a:lnTo>
                    <a:pt x="1141" y="901"/>
                  </a:lnTo>
                  <a:lnTo>
                    <a:pt x="1141" y="899"/>
                  </a:lnTo>
                  <a:lnTo>
                    <a:pt x="1141" y="898"/>
                  </a:lnTo>
                  <a:lnTo>
                    <a:pt x="1141" y="895"/>
                  </a:lnTo>
                  <a:lnTo>
                    <a:pt x="1141" y="894"/>
                  </a:lnTo>
                  <a:lnTo>
                    <a:pt x="1141" y="892"/>
                  </a:lnTo>
                  <a:lnTo>
                    <a:pt x="1141" y="890"/>
                  </a:lnTo>
                  <a:lnTo>
                    <a:pt x="1139" y="888"/>
                  </a:lnTo>
                  <a:lnTo>
                    <a:pt x="1139" y="887"/>
                  </a:lnTo>
                  <a:lnTo>
                    <a:pt x="1139" y="884"/>
                  </a:lnTo>
                  <a:lnTo>
                    <a:pt x="1139" y="883"/>
                  </a:lnTo>
                  <a:lnTo>
                    <a:pt x="1141" y="882"/>
                  </a:lnTo>
                  <a:lnTo>
                    <a:pt x="1142" y="882"/>
                  </a:lnTo>
                  <a:lnTo>
                    <a:pt x="1145" y="882"/>
                  </a:lnTo>
                  <a:lnTo>
                    <a:pt x="1147" y="882"/>
                  </a:lnTo>
                  <a:lnTo>
                    <a:pt x="1149" y="882"/>
                  </a:lnTo>
                  <a:lnTo>
                    <a:pt x="1152" y="882"/>
                  </a:lnTo>
                  <a:lnTo>
                    <a:pt x="1154" y="882"/>
                  </a:lnTo>
                  <a:lnTo>
                    <a:pt x="1156" y="882"/>
                  </a:lnTo>
                  <a:lnTo>
                    <a:pt x="1158" y="881"/>
                  </a:lnTo>
                  <a:lnTo>
                    <a:pt x="1161" y="881"/>
                  </a:lnTo>
                  <a:lnTo>
                    <a:pt x="1162" y="881"/>
                  </a:lnTo>
                  <a:lnTo>
                    <a:pt x="1165" y="881"/>
                  </a:lnTo>
                  <a:lnTo>
                    <a:pt x="1166" y="881"/>
                  </a:lnTo>
                  <a:lnTo>
                    <a:pt x="1169" y="881"/>
                  </a:lnTo>
                  <a:lnTo>
                    <a:pt x="1171" y="881"/>
                  </a:lnTo>
                  <a:lnTo>
                    <a:pt x="1172" y="881"/>
                  </a:lnTo>
                  <a:lnTo>
                    <a:pt x="1175" y="881"/>
                  </a:lnTo>
                  <a:lnTo>
                    <a:pt x="1176" y="881"/>
                  </a:lnTo>
                  <a:lnTo>
                    <a:pt x="1179" y="879"/>
                  </a:lnTo>
                  <a:lnTo>
                    <a:pt x="1180" y="879"/>
                  </a:lnTo>
                  <a:lnTo>
                    <a:pt x="1183" y="879"/>
                  </a:lnTo>
                  <a:lnTo>
                    <a:pt x="1185" y="879"/>
                  </a:lnTo>
                  <a:lnTo>
                    <a:pt x="1188" y="879"/>
                  </a:lnTo>
                  <a:lnTo>
                    <a:pt x="1189" y="879"/>
                  </a:lnTo>
                  <a:lnTo>
                    <a:pt x="1190" y="879"/>
                  </a:lnTo>
                  <a:lnTo>
                    <a:pt x="1193" y="879"/>
                  </a:lnTo>
                  <a:lnTo>
                    <a:pt x="1196" y="879"/>
                  </a:lnTo>
                  <a:lnTo>
                    <a:pt x="1197" y="879"/>
                  </a:lnTo>
                  <a:lnTo>
                    <a:pt x="1199" y="879"/>
                  </a:lnTo>
                  <a:lnTo>
                    <a:pt x="1202" y="879"/>
                  </a:lnTo>
                  <a:lnTo>
                    <a:pt x="1203" y="879"/>
                  </a:lnTo>
                  <a:lnTo>
                    <a:pt x="1203" y="881"/>
                  </a:lnTo>
                  <a:lnTo>
                    <a:pt x="1203" y="883"/>
                  </a:lnTo>
                  <a:lnTo>
                    <a:pt x="1203" y="884"/>
                  </a:lnTo>
                  <a:lnTo>
                    <a:pt x="1203" y="886"/>
                  </a:lnTo>
                  <a:lnTo>
                    <a:pt x="1205" y="887"/>
                  </a:lnTo>
                  <a:lnTo>
                    <a:pt x="1207" y="887"/>
                  </a:lnTo>
                  <a:lnTo>
                    <a:pt x="1209" y="887"/>
                  </a:lnTo>
                  <a:lnTo>
                    <a:pt x="1210" y="887"/>
                  </a:lnTo>
                  <a:lnTo>
                    <a:pt x="1213" y="887"/>
                  </a:lnTo>
                  <a:lnTo>
                    <a:pt x="1214" y="887"/>
                  </a:lnTo>
                  <a:lnTo>
                    <a:pt x="1217" y="887"/>
                  </a:lnTo>
                  <a:lnTo>
                    <a:pt x="1223" y="887"/>
                  </a:lnTo>
                  <a:lnTo>
                    <a:pt x="1226" y="887"/>
                  </a:lnTo>
                  <a:lnTo>
                    <a:pt x="1230" y="890"/>
                  </a:lnTo>
                  <a:lnTo>
                    <a:pt x="1231" y="886"/>
                  </a:lnTo>
                  <a:lnTo>
                    <a:pt x="1233" y="884"/>
                  </a:lnTo>
                  <a:lnTo>
                    <a:pt x="1231" y="882"/>
                  </a:lnTo>
                  <a:lnTo>
                    <a:pt x="1230" y="879"/>
                  </a:lnTo>
                  <a:lnTo>
                    <a:pt x="1231" y="878"/>
                  </a:lnTo>
                  <a:lnTo>
                    <a:pt x="1230" y="874"/>
                  </a:lnTo>
                  <a:lnTo>
                    <a:pt x="1227" y="870"/>
                  </a:lnTo>
                  <a:lnTo>
                    <a:pt x="1227" y="869"/>
                  </a:lnTo>
                  <a:lnTo>
                    <a:pt x="1230" y="867"/>
                  </a:lnTo>
                  <a:lnTo>
                    <a:pt x="1233" y="866"/>
                  </a:lnTo>
                  <a:lnTo>
                    <a:pt x="1234" y="861"/>
                  </a:lnTo>
                  <a:lnTo>
                    <a:pt x="1234" y="856"/>
                  </a:lnTo>
                  <a:lnTo>
                    <a:pt x="1240" y="856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51" y="857"/>
                  </a:lnTo>
                  <a:lnTo>
                    <a:pt x="1253" y="858"/>
                  </a:lnTo>
                  <a:lnTo>
                    <a:pt x="1254" y="860"/>
                  </a:lnTo>
                  <a:lnTo>
                    <a:pt x="1255" y="862"/>
                  </a:lnTo>
                  <a:lnTo>
                    <a:pt x="1258" y="865"/>
                  </a:lnTo>
                  <a:lnTo>
                    <a:pt x="1257" y="870"/>
                  </a:lnTo>
                  <a:lnTo>
                    <a:pt x="1260" y="870"/>
                  </a:lnTo>
                  <a:lnTo>
                    <a:pt x="1262" y="870"/>
                  </a:lnTo>
                  <a:lnTo>
                    <a:pt x="1264" y="870"/>
                  </a:lnTo>
                  <a:lnTo>
                    <a:pt x="1267" y="869"/>
                  </a:lnTo>
                  <a:lnTo>
                    <a:pt x="1271" y="869"/>
                  </a:lnTo>
                  <a:lnTo>
                    <a:pt x="1274" y="869"/>
                  </a:lnTo>
                  <a:lnTo>
                    <a:pt x="1275" y="869"/>
                  </a:lnTo>
                  <a:lnTo>
                    <a:pt x="1278" y="869"/>
                  </a:lnTo>
                  <a:lnTo>
                    <a:pt x="1279" y="869"/>
                  </a:lnTo>
                  <a:lnTo>
                    <a:pt x="1285" y="869"/>
                  </a:lnTo>
                  <a:lnTo>
                    <a:pt x="1288" y="866"/>
                  </a:lnTo>
                  <a:lnTo>
                    <a:pt x="1291" y="866"/>
                  </a:lnTo>
                  <a:lnTo>
                    <a:pt x="1292" y="866"/>
                  </a:lnTo>
                  <a:lnTo>
                    <a:pt x="1295" y="866"/>
                  </a:lnTo>
                  <a:lnTo>
                    <a:pt x="1296" y="866"/>
                  </a:lnTo>
                  <a:lnTo>
                    <a:pt x="1298" y="867"/>
                  </a:lnTo>
                  <a:lnTo>
                    <a:pt x="1301" y="867"/>
                  </a:lnTo>
                  <a:lnTo>
                    <a:pt x="1302" y="867"/>
                  </a:lnTo>
                  <a:lnTo>
                    <a:pt x="1303" y="867"/>
                  </a:lnTo>
                  <a:lnTo>
                    <a:pt x="1306" y="867"/>
                  </a:lnTo>
                  <a:lnTo>
                    <a:pt x="1309" y="866"/>
                  </a:lnTo>
                  <a:lnTo>
                    <a:pt x="1311" y="863"/>
                  </a:lnTo>
                  <a:lnTo>
                    <a:pt x="1313" y="865"/>
                  </a:lnTo>
                  <a:lnTo>
                    <a:pt x="1315" y="862"/>
                  </a:lnTo>
                  <a:lnTo>
                    <a:pt x="1316" y="861"/>
                  </a:lnTo>
                  <a:lnTo>
                    <a:pt x="1316" y="858"/>
                  </a:lnTo>
                  <a:lnTo>
                    <a:pt x="1316" y="857"/>
                  </a:lnTo>
                  <a:lnTo>
                    <a:pt x="1318" y="856"/>
                  </a:lnTo>
                  <a:lnTo>
                    <a:pt x="1318" y="853"/>
                  </a:lnTo>
                  <a:lnTo>
                    <a:pt x="1318" y="852"/>
                  </a:lnTo>
                  <a:lnTo>
                    <a:pt x="1319" y="850"/>
                  </a:lnTo>
                  <a:lnTo>
                    <a:pt x="1319" y="849"/>
                  </a:lnTo>
                  <a:lnTo>
                    <a:pt x="1319" y="846"/>
                  </a:lnTo>
                  <a:lnTo>
                    <a:pt x="1320" y="845"/>
                  </a:lnTo>
                  <a:lnTo>
                    <a:pt x="1320" y="844"/>
                  </a:lnTo>
                  <a:lnTo>
                    <a:pt x="1320" y="841"/>
                  </a:lnTo>
                  <a:lnTo>
                    <a:pt x="1320" y="840"/>
                  </a:lnTo>
                  <a:lnTo>
                    <a:pt x="1322" y="839"/>
                  </a:lnTo>
                  <a:lnTo>
                    <a:pt x="1322" y="836"/>
                  </a:lnTo>
                  <a:lnTo>
                    <a:pt x="1322" y="835"/>
                  </a:lnTo>
                  <a:lnTo>
                    <a:pt x="1322" y="833"/>
                  </a:lnTo>
                  <a:lnTo>
                    <a:pt x="1322" y="832"/>
                  </a:lnTo>
                  <a:lnTo>
                    <a:pt x="1322" y="829"/>
                  </a:lnTo>
                  <a:lnTo>
                    <a:pt x="1322" y="828"/>
                  </a:lnTo>
                  <a:lnTo>
                    <a:pt x="1319" y="827"/>
                  </a:lnTo>
                  <a:lnTo>
                    <a:pt x="1318" y="827"/>
                  </a:lnTo>
                  <a:lnTo>
                    <a:pt x="1316" y="827"/>
                  </a:lnTo>
                  <a:lnTo>
                    <a:pt x="1313" y="827"/>
                  </a:lnTo>
                  <a:lnTo>
                    <a:pt x="1312" y="827"/>
                  </a:lnTo>
                  <a:lnTo>
                    <a:pt x="1311" y="825"/>
                  </a:lnTo>
                  <a:lnTo>
                    <a:pt x="1311" y="824"/>
                  </a:lnTo>
                  <a:lnTo>
                    <a:pt x="1311" y="822"/>
                  </a:lnTo>
                  <a:lnTo>
                    <a:pt x="1311" y="820"/>
                  </a:lnTo>
                  <a:lnTo>
                    <a:pt x="1311" y="819"/>
                  </a:lnTo>
                  <a:lnTo>
                    <a:pt x="1311" y="816"/>
                  </a:lnTo>
                  <a:lnTo>
                    <a:pt x="1311" y="815"/>
                  </a:lnTo>
                  <a:lnTo>
                    <a:pt x="1312" y="814"/>
                  </a:lnTo>
                  <a:lnTo>
                    <a:pt x="1312" y="811"/>
                  </a:lnTo>
                  <a:lnTo>
                    <a:pt x="1312" y="810"/>
                  </a:lnTo>
                  <a:lnTo>
                    <a:pt x="1313" y="808"/>
                  </a:lnTo>
                  <a:lnTo>
                    <a:pt x="1312" y="807"/>
                  </a:lnTo>
                  <a:lnTo>
                    <a:pt x="1309" y="807"/>
                  </a:lnTo>
                  <a:lnTo>
                    <a:pt x="1308" y="807"/>
                  </a:lnTo>
                  <a:lnTo>
                    <a:pt x="1305" y="807"/>
                  </a:lnTo>
                  <a:lnTo>
                    <a:pt x="1302" y="806"/>
                  </a:lnTo>
                  <a:lnTo>
                    <a:pt x="1299" y="806"/>
                  </a:lnTo>
                  <a:lnTo>
                    <a:pt x="1296" y="803"/>
                  </a:lnTo>
                  <a:lnTo>
                    <a:pt x="1296" y="802"/>
                  </a:lnTo>
                  <a:lnTo>
                    <a:pt x="1295" y="799"/>
                  </a:lnTo>
                  <a:lnTo>
                    <a:pt x="1295" y="798"/>
                  </a:lnTo>
                  <a:lnTo>
                    <a:pt x="1295" y="795"/>
                  </a:lnTo>
                  <a:lnTo>
                    <a:pt x="1294" y="794"/>
                  </a:lnTo>
                  <a:lnTo>
                    <a:pt x="1292" y="793"/>
                  </a:lnTo>
                  <a:lnTo>
                    <a:pt x="1292" y="790"/>
                  </a:lnTo>
                  <a:lnTo>
                    <a:pt x="1291" y="789"/>
                  </a:lnTo>
                  <a:lnTo>
                    <a:pt x="1291" y="787"/>
                  </a:lnTo>
                  <a:lnTo>
                    <a:pt x="1291" y="785"/>
                  </a:lnTo>
                  <a:lnTo>
                    <a:pt x="1291" y="784"/>
                  </a:lnTo>
                  <a:lnTo>
                    <a:pt x="1291" y="781"/>
                  </a:lnTo>
                  <a:lnTo>
                    <a:pt x="1289" y="780"/>
                  </a:lnTo>
                  <a:lnTo>
                    <a:pt x="1289" y="777"/>
                  </a:lnTo>
                  <a:lnTo>
                    <a:pt x="1289" y="773"/>
                  </a:lnTo>
                  <a:lnTo>
                    <a:pt x="1288" y="772"/>
                  </a:lnTo>
                  <a:lnTo>
                    <a:pt x="1288" y="769"/>
                  </a:lnTo>
                  <a:lnTo>
                    <a:pt x="1288" y="768"/>
                  </a:lnTo>
                  <a:lnTo>
                    <a:pt x="1288" y="767"/>
                  </a:lnTo>
                  <a:lnTo>
                    <a:pt x="1288" y="764"/>
                  </a:lnTo>
                  <a:lnTo>
                    <a:pt x="1287" y="763"/>
                  </a:lnTo>
                  <a:lnTo>
                    <a:pt x="1287" y="761"/>
                  </a:lnTo>
                  <a:lnTo>
                    <a:pt x="1287" y="759"/>
                  </a:lnTo>
                  <a:lnTo>
                    <a:pt x="1288" y="757"/>
                  </a:lnTo>
                  <a:lnTo>
                    <a:pt x="1289" y="757"/>
                  </a:lnTo>
                  <a:lnTo>
                    <a:pt x="1291" y="756"/>
                  </a:lnTo>
                  <a:lnTo>
                    <a:pt x="1294" y="756"/>
                  </a:lnTo>
                  <a:lnTo>
                    <a:pt x="1295" y="755"/>
                  </a:lnTo>
                  <a:lnTo>
                    <a:pt x="1296" y="755"/>
                  </a:lnTo>
                  <a:lnTo>
                    <a:pt x="1299" y="753"/>
                  </a:lnTo>
                  <a:lnTo>
                    <a:pt x="1301" y="753"/>
                  </a:lnTo>
                  <a:lnTo>
                    <a:pt x="1302" y="752"/>
                  </a:lnTo>
                  <a:lnTo>
                    <a:pt x="1305" y="752"/>
                  </a:lnTo>
                  <a:lnTo>
                    <a:pt x="1306" y="752"/>
                  </a:lnTo>
                  <a:lnTo>
                    <a:pt x="1308" y="752"/>
                  </a:lnTo>
                  <a:lnTo>
                    <a:pt x="1311" y="751"/>
                  </a:lnTo>
                  <a:lnTo>
                    <a:pt x="1312" y="751"/>
                  </a:lnTo>
                  <a:lnTo>
                    <a:pt x="1315" y="751"/>
                  </a:lnTo>
                  <a:lnTo>
                    <a:pt x="1316" y="751"/>
                  </a:lnTo>
                  <a:lnTo>
                    <a:pt x="1318" y="749"/>
                  </a:lnTo>
                  <a:lnTo>
                    <a:pt x="1320" y="749"/>
                  </a:lnTo>
                  <a:lnTo>
                    <a:pt x="1322" y="749"/>
                  </a:lnTo>
                  <a:lnTo>
                    <a:pt x="1325" y="748"/>
                  </a:lnTo>
                  <a:lnTo>
                    <a:pt x="1328" y="748"/>
                  </a:lnTo>
                  <a:lnTo>
                    <a:pt x="1329" y="747"/>
                  </a:lnTo>
                  <a:lnTo>
                    <a:pt x="1330" y="747"/>
                  </a:lnTo>
                  <a:lnTo>
                    <a:pt x="1332" y="746"/>
                  </a:lnTo>
                  <a:lnTo>
                    <a:pt x="1335" y="746"/>
                  </a:lnTo>
                  <a:lnTo>
                    <a:pt x="1336" y="744"/>
                  </a:lnTo>
                  <a:lnTo>
                    <a:pt x="1339" y="744"/>
                  </a:lnTo>
                  <a:lnTo>
                    <a:pt x="1340" y="743"/>
                  </a:lnTo>
                  <a:lnTo>
                    <a:pt x="1343" y="743"/>
                  </a:lnTo>
                  <a:lnTo>
                    <a:pt x="1344" y="742"/>
                  </a:lnTo>
                  <a:lnTo>
                    <a:pt x="1347" y="742"/>
                  </a:lnTo>
                  <a:lnTo>
                    <a:pt x="1349" y="740"/>
                  </a:lnTo>
                  <a:lnTo>
                    <a:pt x="1350" y="738"/>
                  </a:lnTo>
                  <a:lnTo>
                    <a:pt x="1354" y="739"/>
                  </a:lnTo>
                  <a:lnTo>
                    <a:pt x="1357" y="739"/>
                  </a:lnTo>
                  <a:lnTo>
                    <a:pt x="1357" y="740"/>
                  </a:lnTo>
                  <a:lnTo>
                    <a:pt x="1360" y="742"/>
                  </a:lnTo>
                  <a:lnTo>
                    <a:pt x="1361" y="742"/>
                  </a:lnTo>
                  <a:lnTo>
                    <a:pt x="1366" y="744"/>
                  </a:lnTo>
                  <a:lnTo>
                    <a:pt x="1370" y="747"/>
                  </a:lnTo>
                  <a:lnTo>
                    <a:pt x="1374" y="747"/>
                  </a:lnTo>
                  <a:lnTo>
                    <a:pt x="1376" y="748"/>
                  </a:lnTo>
                  <a:lnTo>
                    <a:pt x="1377" y="748"/>
                  </a:lnTo>
                  <a:lnTo>
                    <a:pt x="1380" y="749"/>
                  </a:lnTo>
                  <a:lnTo>
                    <a:pt x="1381" y="751"/>
                  </a:lnTo>
                  <a:lnTo>
                    <a:pt x="1385" y="751"/>
                  </a:lnTo>
                  <a:lnTo>
                    <a:pt x="1387" y="752"/>
                  </a:lnTo>
                  <a:lnTo>
                    <a:pt x="1388" y="753"/>
                  </a:lnTo>
                  <a:lnTo>
                    <a:pt x="1391" y="756"/>
                  </a:lnTo>
                  <a:lnTo>
                    <a:pt x="1395" y="757"/>
                  </a:lnTo>
                  <a:lnTo>
                    <a:pt x="1397" y="759"/>
                  </a:lnTo>
                  <a:lnTo>
                    <a:pt x="1401" y="760"/>
                  </a:lnTo>
                  <a:lnTo>
                    <a:pt x="1405" y="761"/>
                  </a:lnTo>
                  <a:lnTo>
                    <a:pt x="1407" y="763"/>
                  </a:lnTo>
                  <a:lnTo>
                    <a:pt x="1408" y="764"/>
                  </a:lnTo>
                  <a:lnTo>
                    <a:pt x="1411" y="764"/>
                  </a:lnTo>
                  <a:lnTo>
                    <a:pt x="1412" y="765"/>
                  </a:lnTo>
                  <a:lnTo>
                    <a:pt x="1414" y="767"/>
                  </a:lnTo>
                  <a:lnTo>
                    <a:pt x="1415" y="767"/>
                  </a:lnTo>
                  <a:lnTo>
                    <a:pt x="1419" y="768"/>
                  </a:lnTo>
                  <a:lnTo>
                    <a:pt x="1422" y="769"/>
                  </a:lnTo>
                  <a:lnTo>
                    <a:pt x="1424" y="770"/>
                  </a:lnTo>
                  <a:lnTo>
                    <a:pt x="1426" y="772"/>
                  </a:lnTo>
                  <a:lnTo>
                    <a:pt x="1431" y="773"/>
                  </a:lnTo>
                  <a:lnTo>
                    <a:pt x="1435" y="776"/>
                  </a:lnTo>
                  <a:lnTo>
                    <a:pt x="1438" y="777"/>
                  </a:lnTo>
                  <a:lnTo>
                    <a:pt x="1441" y="777"/>
                  </a:lnTo>
                  <a:lnTo>
                    <a:pt x="1442" y="778"/>
                  </a:lnTo>
                  <a:lnTo>
                    <a:pt x="1443" y="778"/>
                  </a:lnTo>
                  <a:lnTo>
                    <a:pt x="1449" y="781"/>
                  </a:lnTo>
                  <a:lnTo>
                    <a:pt x="1453" y="784"/>
                  </a:lnTo>
                  <a:lnTo>
                    <a:pt x="1459" y="786"/>
                  </a:lnTo>
                  <a:lnTo>
                    <a:pt x="1462" y="787"/>
                  </a:lnTo>
                  <a:lnTo>
                    <a:pt x="1465" y="787"/>
                  </a:lnTo>
                  <a:lnTo>
                    <a:pt x="1466" y="789"/>
                  </a:lnTo>
                  <a:lnTo>
                    <a:pt x="1469" y="790"/>
                  </a:lnTo>
                  <a:lnTo>
                    <a:pt x="1470" y="790"/>
                  </a:lnTo>
                  <a:lnTo>
                    <a:pt x="1472" y="791"/>
                  </a:lnTo>
                  <a:lnTo>
                    <a:pt x="1473" y="791"/>
                  </a:lnTo>
                  <a:lnTo>
                    <a:pt x="1476" y="793"/>
                  </a:lnTo>
                  <a:lnTo>
                    <a:pt x="1477" y="794"/>
                  </a:lnTo>
                  <a:lnTo>
                    <a:pt x="1482" y="795"/>
                  </a:lnTo>
                  <a:lnTo>
                    <a:pt x="1484" y="797"/>
                  </a:lnTo>
                  <a:lnTo>
                    <a:pt x="1489" y="799"/>
                  </a:lnTo>
                  <a:lnTo>
                    <a:pt x="1494" y="801"/>
                  </a:lnTo>
                  <a:lnTo>
                    <a:pt x="1497" y="803"/>
                  </a:lnTo>
                  <a:lnTo>
                    <a:pt x="1500" y="803"/>
                  </a:lnTo>
                  <a:lnTo>
                    <a:pt x="1501" y="805"/>
                  </a:lnTo>
                  <a:lnTo>
                    <a:pt x="1503" y="805"/>
                  </a:lnTo>
                  <a:lnTo>
                    <a:pt x="1504" y="806"/>
                  </a:lnTo>
                  <a:lnTo>
                    <a:pt x="1507" y="807"/>
                  </a:lnTo>
                  <a:lnTo>
                    <a:pt x="1508" y="807"/>
                  </a:lnTo>
                  <a:lnTo>
                    <a:pt x="1510" y="808"/>
                  </a:lnTo>
                  <a:lnTo>
                    <a:pt x="1513" y="808"/>
                  </a:lnTo>
                  <a:lnTo>
                    <a:pt x="1514" y="810"/>
                  </a:lnTo>
                  <a:lnTo>
                    <a:pt x="1516" y="811"/>
                  </a:lnTo>
                  <a:lnTo>
                    <a:pt x="1518" y="811"/>
                  </a:lnTo>
                  <a:lnTo>
                    <a:pt x="1516" y="814"/>
                  </a:lnTo>
                  <a:lnTo>
                    <a:pt x="1516" y="816"/>
                  </a:lnTo>
                  <a:lnTo>
                    <a:pt x="1514" y="818"/>
                  </a:lnTo>
                  <a:lnTo>
                    <a:pt x="1513" y="819"/>
                  </a:lnTo>
                  <a:lnTo>
                    <a:pt x="1513" y="820"/>
                  </a:lnTo>
                  <a:lnTo>
                    <a:pt x="1511" y="822"/>
                  </a:lnTo>
                  <a:lnTo>
                    <a:pt x="1510" y="823"/>
                  </a:lnTo>
                  <a:lnTo>
                    <a:pt x="1510" y="825"/>
                  </a:lnTo>
                  <a:lnTo>
                    <a:pt x="1508" y="827"/>
                  </a:lnTo>
                  <a:lnTo>
                    <a:pt x="1507" y="828"/>
                  </a:lnTo>
                  <a:lnTo>
                    <a:pt x="1507" y="829"/>
                  </a:lnTo>
                  <a:lnTo>
                    <a:pt x="1506" y="831"/>
                  </a:lnTo>
                  <a:lnTo>
                    <a:pt x="1504" y="833"/>
                  </a:lnTo>
                  <a:lnTo>
                    <a:pt x="1504" y="835"/>
                  </a:lnTo>
                  <a:lnTo>
                    <a:pt x="1503" y="836"/>
                  </a:lnTo>
                  <a:lnTo>
                    <a:pt x="1501" y="837"/>
                  </a:lnTo>
                  <a:lnTo>
                    <a:pt x="1500" y="839"/>
                  </a:lnTo>
                  <a:lnTo>
                    <a:pt x="1500" y="840"/>
                  </a:lnTo>
                  <a:lnTo>
                    <a:pt x="1499" y="843"/>
                  </a:lnTo>
                  <a:lnTo>
                    <a:pt x="1497" y="844"/>
                  </a:lnTo>
                  <a:lnTo>
                    <a:pt x="1496" y="845"/>
                  </a:lnTo>
                  <a:lnTo>
                    <a:pt x="1496" y="846"/>
                  </a:lnTo>
                  <a:lnTo>
                    <a:pt x="1494" y="849"/>
                  </a:lnTo>
                  <a:lnTo>
                    <a:pt x="1493" y="850"/>
                  </a:lnTo>
                  <a:lnTo>
                    <a:pt x="1493" y="852"/>
                  </a:lnTo>
                  <a:lnTo>
                    <a:pt x="1492" y="854"/>
                  </a:lnTo>
                  <a:lnTo>
                    <a:pt x="1490" y="856"/>
                  </a:lnTo>
                  <a:lnTo>
                    <a:pt x="1487" y="857"/>
                  </a:lnTo>
                  <a:lnTo>
                    <a:pt x="1486" y="858"/>
                  </a:lnTo>
                  <a:lnTo>
                    <a:pt x="1486" y="860"/>
                  </a:lnTo>
                  <a:lnTo>
                    <a:pt x="1486" y="861"/>
                  </a:lnTo>
                  <a:lnTo>
                    <a:pt x="1486" y="863"/>
                  </a:lnTo>
                  <a:lnTo>
                    <a:pt x="1487" y="865"/>
                  </a:lnTo>
                  <a:lnTo>
                    <a:pt x="1487" y="866"/>
                  </a:lnTo>
                  <a:lnTo>
                    <a:pt x="1489" y="869"/>
                  </a:lnTo>
                  <a:lnTo>
                    <a:pt x="1489" y="870"/>
                  </a:lnTo>
                  <a:lnTo>
                    <a:pt x="1490" y="871"/>
                  </a:lnTo>
                  <a:lnTo>
                    <a:pt x="1490" y="874"/>
                  </a:lnTo>
                  <a:lnTo>
                    <a:pt x="1492" y="875"/>
                  </a:lnTo>
                  <a:lnTo>
                    <a:pt x="1492" y="877"/>
                  </a:lnTo>
                  <a:lnTo>
                    <a:pt x="1493" y="878"/>
                  </a:lnTo>
                  <a:lnTo>
                    <a:pt x="1493" y="879"/>
                  </a:lnTo>
                  <a:lnTo>
                    <a:pt x="1492" y="882"/>
                  </a:lnTo>
                  <a:lnTo>
                    <a:pt x="1492" y="883"/>
                  </a:lnTo>
                  <a:lnTo>
                    <a:pt x="1493" y="888"/>
                  </a:lnTo>
                  <a:lnTo>
                    <a:pt x="1492" y="888"/>
                  </a:lnTo>
                  <a:lnTo>
                    <a:pt x="1493" y="892"/>
                  </a:lnTo>
                  <a:lnTo>
                    <a:pt x="1493" y="894"/>
                  </a:lnTo>
                  <a:lnTo>
                    <a:pt x="1494" y="895"/>
                  </a:lnTo>
                  <a:lnTo>
                    <a:pt x="1494" y="898"/>
                  </a:lnTo>
                  <a:lnTo>
                    <a:pt x="1494" y="899"/>
                  </a:lnTo>
                  <a:lnTo>
                    <a:pt x="1494" y="900"/>
                  </a:lnTo>
                  <a:lnTo>
                    <a:pt x="1494" y="903"/>
                  </a:lnTo>
                  <a:lnTo>
                    <a:pt x="1493" y="904"/>
                  </a:lnTo>
                  <a:lnTo>
                    <a:pt x="1493" y="905"/>
                  </a:lnTo>
                  <a:lnTo>
                    <a:pt x="1493" y="907"/>
                  </a:lnTo>
                  <a:lnTo>
                    <a:pt x="1493" y="908"/>
                  </a:lnTo>
                  <a:lnTo>
                    <a:pt x="1493" y="911"/>
                  </a:lnTo>
                  <a:lnTo>
                    <a:pt x="1492" y="912"/>
                  </a:lnTo>
                  <a:lnTo>
                    <a:pt x="1492" y="913"/>
                  </a:lnTo>
                  <a:lnTo>
                    <a:pt x="1492" y="916"/>
                  </a:lnTo>
                  <a:lnTo>
                    <a:pt x="1492" y="917"/>
                  </a:lnTo>
                  <a:lnTo>
                    <a:pt x="1490" y="918"/>
                  </a:lnTo>
                  <a:lnTo>
                    <a:pt x="1490" y="921"/>
                  </a:lnTo>
                  <a:lnTo>
                    <a:pt x="1490" y="922"/>
                  </a:lnTo>
                  <a:lnTo>
                    <a:pt x="1489" y="925"/>
                  </a:lnTo>
                  <a:lnTo>
                    <a:pt x="1489" y="926"/>
                  </a:lnTo>
                  <a:lnTo>
                    <a:pt x="1489" y="928"/>
                  </a:lnTo>
                  <a:lnTo>
                    <a:pt x="1489" y="930"/>
                  </a:lnTo>
                  <a:lnTo>
                    <a:pt x="1487" y="932"/>
                  </a:lnTo>
                  <a:lnTo>
                    <a:pt x="1487" y="934"/>
                  </a:lnTo>
                  <a:lnTo>
                    <a:pt x="1486" y="938"/>
                  </a:lnTo>
                  <a:lnTo>
                    <a:pt x="1483" y="939"/>
                  </a:lnTo>
                  <a:lnTo>
                    <a:pt x="1482" y="942"/>
                  </a:lnTo>
                  <a:lnTo>
                    <a:pt x="1482" y="943"/>
                  </a:lnTo>
                  <a:lnTo>
                    <a:pt x="1480" y="945"/>
                  </a:lnTo>
                  <a:lnTo>
                    <a:pt x="1480" y="946"/>
                  </a:lnTo>
                  <a:lnTo>
                    <a:pt x="1479" y="951"/>
                  </a:lnTo>
                  <a:lnTo>
                    <a:pt x="1477" y="954"/>
                  </a:lnTo>
                  <a:lnTo>
                    <a:pt x="1476" y="956"/>
                  </a:lnTo>
                  <a:lnTo>
                    <a:pt x="1479" y="959"/>
                  </a:lnTo>
                  <a:lnTo>
                    <a:pt x="1480" y="960"/>
                  </a:lnTo>
                  <a:lnTo>
                    <a:pt x="1480" y="962"/>
                  </a:lnTo>
                  <a:lnTo>
                    <a:pt x="1482" y="964"/>
                  </a:lnTo>
                  <a:lnTo>
                    <a:pt x="1483" y="966"/>
                  </a:lnTo>
                  <a:lnTo>
                    <a:pt x="1483" y="967"/>
                  </a:lnTo>
                  <a:lnTo>
                    <a:pt x="1483" y="968"/>
                  </a:lnTo>
                  <a:lnTo>
                    <a:pt x="1484" y="970"/>
                  </a:lnTo>
                  <a:lnTo>
                    <a:pt x="1484" y="972"/>
                  </a:lnTo>
                  <a:lnTo>
                    <a:pt x="1486" y="974"/>
                  </a:lnTo>
                  <a:lnTo>
                    <a:pt x="1486" y="976"/>
                  </a:lnTo>
                  <a:lnTo>
                    <a:pt x="1486" y="980"/>
                  </a:lnTo>
                  <a:lnTo>
                    <a:pt x="1487" y="981"/>
                  </a:lnTo>
                  <a:lnTo>
                    <a:pt x="1490" y="983"/>
                  </a:lnTo>
                  <a:lnTo>
                    <a:pt x="1493" y="985"/>
                  </a:lnTo>
                  <a:lnTo>
                    <a:pt x="1494" y="987"/>
                  </a:lnTo>
                  <a:lnTo>
                    <a:pt x="1494" y="988"/>
                  </a:lnTo>
                  <a:lnTo>
                    <a:pt x="1496" y="989"/>
                  </a:lnTo>
                  <a:lnTo>
                    <a:pt x="1497" y="991"/>
                  </a:lnTo>
                  <a:lnTo>
                    <a:pt x="1499" y="992"/>
                  </a:lnTo>
                  <a:lnTo>
                    <a:pt x="1500" y="994"/>
                  </a:lnTo>
                  <a:lnTo>
                    <a:pt x="1503" y="997"/>
                  </a:lnTo>
                  <a:lnTo>
                    <a:pt x="1504" y="1001"/>
                  </a:lnTo>
                  <a:lnTo>
                    <a:pt x="1504" y="1002"/>
                  </a:lnTo>
                  <a:lnTo>
                    <a:pt x="1506" y="1004"/>
                  </a:lnTo>
                  <a:lnTo>
                    <a:pt x="1506" y="1005"/>
                  </a:lnTo>
                  <a:lnTo>
                    <a:pt x="1507" y="1006"/>
                  </a:lnTo>
                  <a:lnTo>
                    <a:pt x="1507" y="1009"/>
                  </a:lnTo>
                  <a:lnTo>
                    <a:pt x="1507" y="1010"/>
                  </a:lnTo>
                  <a:lnTo>
                    <a:pt x="1507" y="1013"/>
                  </a:lnTo>
                  <a:lnTo>
                    <a:pt x="1507" y="1014"/>
                  </a:lnTo>
                  <a:lnTo>
                    <a:pt x="1508" y="1015"/>
                  </a:lnTo>
                  <a:lnTo>
                    <a:pt x="1508" y="1017"/>
                  </a:lnTo>
                  <a:lnTo>
                    <a:pt x="1508" y="1019"/>
                  </a:lnTo>
                  <a:lnTo>
                    <a:pt x="1508" y="1021"/>
                  </a:lnTo>
                  <a:lnTo>
                    <a:pt x="1508" y="1023"/>
                  </a:lnTo>
                  <a:lnTo>
                    <a:pt x="1508" y="1025"/>
                  </a:lnTo>
                  <a:lnTo>
                    <a:pt x="1510" y="1026"/>
                  </a:lnTo>
                  <a:lnTo>
                    <a:pt x="1510" y="1029"/>
                  </a:lnTo>
                  <a:lnTo>
                    <a:pt x="1510" y="1030"/>
                  </a:lnTo>
                  <a:lnTo>
                    <a:pt x="1511" y="1032"/>
                  </a:lnTo>
                  <a:lnTo>
                    <a:pt x="1511" y="1034"/>
                  </a:lnTo>
                  <a:lnTo>
                    <a:pt x="1513" y="1035"/>
                  </a:lnTo>
                  <a:lnTo>
                    <a:pt x="1513" y="1038"/>
                  </a:lnTo>
                  <a:lnTo>
                    <a:pt x="1514" y="1039"/>
                  </a:lnTo>
                  <a:lnTo>
                    <a:pt x="1516" y="1040"/>
                  </a:lnTo>
                  <a:lnTo>
                    <a:pt x="1516" y="1042"/>
                  </a:lnTo>
                  <a:lnTo>
                    <a:pt x="1516" y="1044"/>
                  </a:lnTo>
                  <a:lnTo>
                    <a:pt x="1517" y="1046"/>
                  </a:lnTo>
                  <a:lnTo>
                    <a:pt x="1517" y="1047"/>
                  </a:lnTo>
                  <a:lnTo>
                    <a:pt x="1517" y="1050"/>
                  </a:lnTo>
                  <a:lnTo>
                    <a:pt x="1517" y="1051"/>
                  </a:lnTo>
                  <a:lnTo>
                    <a:pt x="1517" y="1052"/>
                  </a:lnTo>
                  <a:lnTo>
                    <a:pt x="1517" y="1055"/>
                  </a:lnTo>
                  <a:lnTo>
                    <a:pt x="1517" y="1056"/>
                  </a:lnTo>
                  <a:lnTo>
                    <a:pt x="1517" y="1057"/>
                  </a:lnTo>
                  <a:lnTo>
                    <a:pt x="1517" y="1060"/>
                  </a:lnTo>
                  <a:lnTo>
                    <a:pt x="1517" y="1061"/>
                  </a:lnTo>
                  <a:lnTo>
                    <a:pt x="1517" y="1064"/>
                  </a:lnTo>
                  <a:lnTo>
                    <a:pt x="1517" y="1065"/>
                  </a:lnTo>
                  <a:lnTo>
                    <a:pt x="1517" y="1067"/>
                  </a:lnTo>
                  <a:lnTo>
                    <a:pt x="1517" y="1068"/>
                  </a:lnTo>
                  <a:lnTo>
                    <a:pt x="1517" y="1070"/>
                  </a:lnTo>
                  <a:lnTo>
                    <a:pt x="1517" y="1072"/>
                  </a:lnTo>
                  <a:lnTo>
                    <a:pt x="1517" y="1074"/>
                  </a:lnTo>
                  <a:lnTo>
                    <a:pt x="1517" y="1076"/>
                  </a:lnTo>
                  <a:lnTo>
                    <a:pt x="1516" y="1078"/>
                  </a:lnTo>
                  <a:lnTo>
                    <a:pt x="1516" y="1080"/>
                  </a:lnTo>
                  <a:lnTo>
                    <a:pt x="1514" y="1081"/>
                  </a:lnTo>
                  <a:lnTo>
                    <a:pt x="1514" y="1084"/>
                  </a:lnTo>
                  <a:lnTo>
                    <a:pt x="1513" y="1085"/>
                  </a:lnTo>
                  <a:lnTo>
                    <a:pt x="1513" y="1088"/>
                  </a:lnTo>
                  <a:lnTo>
                    <a:pt x="1513" y="1089"/>
                  </a:lnTo>
                  <a:lnTo>
                    <a:pt x="1510" y="1093"/>
                  </a:lnTo>
                  <a:lnTo>
                    <a:pt x="1511" y="1094"/>
                  </a:lnTo>
                  <a:lnTo>
                    <a:pt x="1511" y="1098"/>
                  </a:lnTo>
                  <a:lnTo>
                    <a:pt x="1511" y="1099"/>
                  </a:lnTo>
                  <a:lnTo>
                    <a:pt x="1510" y="1101"/>
                  </a:lnTo>
                  <a:lnTo>
                    <a:pt x="1510" y="1103"/>
                  </a:lnTo>
                  <a:lnTo>
                    <a:pt x="1510" y="1105"/>
                  </a:lnTo>
                  <a:lnTo>
                    <a:pt x="1510" y="1107"/>
                  </a:lnTo>
                  <a:lnTo>
                    <a:pt x="1510" y="1108"/>
                  </a:lnTo>
                  <a:lnTo>
                    <a:pt x="1508" y="1111"/>
                  </a:lnTo>
                  <a:lnTo>
                    <a:pt x="1508" y="1112"/>
                  </a:lnTo>
                  <a:lnTo>
                    <a:pt x="1510" y="1114"/>
                  </a:lnTo>
                  <a:lnTo>
                    <a:pt x="1510" y="1115"/>
                  </a:lnTo>
                  <a:lnTo>
                    <a:pt x="1510" y="1118"/>
                  </a:lnTo>
                  <a:lnTo>
                    <a:pt x="1513" y="1119"/>
                  </a:lnTo>
                  <a:lnTo>
                    <a:pt x="1514" y="1120"/>
                  </a:lnTo>
                  <a:lnTo>
                    <a:pt x="1516" y="1122"/>
                  </a:lnTo>
                  <a:lnTo>
                    <a:pt x="1517" y="1122"/>
                  </a:lnTo>
                  <a:lnTo>
                    <a:pt x="1518" y="1123"/>
                  </a:lnTo>
                  <a:lnTo>
                    <a:pt x="1520" y="1123"/>
                  </a:lnTo>
                  <a:lnTo>
                    <a:pt x="1523" y="1124"/>
                  </a:lnTo>
                  <a:lnTo>
                    <a:pt x="1525" y="1124"/>
                  </a:lnTo>
                  <a:lnTo>
                    <a:pt x="1527" y="1126"/>
                  </a:lnTo>
                  <a:lnTo>
                    <a:pt x="1528" y="1126"/>
                  </a:lnTo>
                  <a:lnTo>
                    <a:pt x="1530" y="1127"/>
                  </a:lnTo>
                  <a:lnTo>
                    <a:pt x="1533" y="1127"/>
                  </a:lnTo>
                  <a:lnTo>
                    <a:pt x="1534" y="1128"/>
                  </a:lnTo>
                  <a:lnTo>
                    <a:pt x="1535" y="1128"/>
                  </a:lnTo>
                  <a:lnTo>
                    <a:pt x="1538" y="1127"/>
                  </a:lnTo>
                  <a:lnTo>
                    <a:pt x="1540" y="1127"/>
                  </a:lnTo>
                  <a:lnTo>
                    <a:pt x="1542" y="1127"/>
                  </a:lnTo>
                  <a:lnTo>
                    <a:pt x="1544" y="1127"/>
                  </a:lnTo>
                  <a:lnTo>
                    <a:pt x="1547" y="1127"/>
                  </a:lnTo>
                  <a:lnTo>
                    <a:pt x="1548" y="1127"/>
                  </a:lnTo>
                  <a:lnTo>
                    <a:pt x="1551" y="1126"/>
                  </a:lnTo>
                  <a:lnTo>
                    <a:pt x="1552" y="1126"/>
                  </a:lnTo>
                  <a:lnTo>
                    <a:pt x="1554" y="1124"/>
                  </a:lnTo>
                  <a:lnTo>
                    <a:pt x="1557" y="1123"/>
                  </a:lnTo>
                  <a:lnTo>
                    <a:pt x="1558" y="1123"/>
                  </a:lnTo>
                  <a:lnTo>
                    <a:pt x="1559" y="1122"/>
                  </a:lnTo>
                  <a:lnTo>
                    <a:pt x="1561" y="1122"/>
                  </a:lnTo>
                  <a:lnTo>
                    <a:pt x="1564" y="1122"/>
                  </a:lnTo>
                  <a:lnTo>
                    <a:pt x="1565" y="1122"/>
                  </a:lnTo>
                  <a:lnTo>
                    <a:pt x="1568" y="1122"/>
                  </a:lnTo>
                  <a:lnTo>
                    <a:pt x="1569" y="1122"/>
                  </a:lnTo>
                  <a:lnTo>
                    <a:pt x="1571" y="1122"/>
                  </a:lnTo>
                  <a:lnTo>
                    <a:pt x="1574" y="1123"/>
                  </a:lnTo>
                  <a:lnTo>
                    <a:pt x="1575" y="1123"/>
                  </a:lnTo>
                  <a:lnTo>
                    <a:pt x="1578" y="1123"/>
                  </a:lnTo>
                  <a:lnTo>
                    <a:pt x="1581" y="1123"/>
                  </a:lnTo>
                  <a:lnTo>
                    <a:pt x="1582" y="1123"/>
                  </a:lnTo>
                  <a:lnTo>
                    <a:pt x="1585" y="1123"/>
                  </a:lnTo>
                  <a:lnTo>
                    <a:pt x="1586" y="1123"/>
                  </a:lnTo>
                  <a:lnTo>
                    <a:pt x="1589" y="1123"/>
                  </a:lnTo>
                  <a:lnTo>
                    <a:pt x="1590" y="1123"/>
                  </a:lnTo>
                  <a:lnTo>
                    <a:pt x="1593" y="1124"/>
                  </a:lnTo>
                  <a:lnTo>
                    <a:pt x="1595" y="1124"/>
                  </a:lnTo>
                  <a:lnTo>
                    <a:pt x="1596" y="1124"/>
                  </a:lnTo>
                  <a:lnTo>
                    <a:pt x="1600" y="1122"/>
                  </a:lnTo>
                  <a:lnTo>
                    <a:pt x="1602" y="1122"/>
                  </a:lnTo>
                  <a:lnTo>
                    <a:pt x="1605" y="1124"/>
                  </a:lnTo>
                  <a:lnTo>
                    <a:pt x="1606" y="1124"/>
                  </a:lnTo>
                  <a:lnTo>
                    <a:pt x="1609" y="1124"/>
                  </a:lnTo>
                  <a:lnTo>
                    <a:pt x="1610" y="1122"/>
                  </a:lnTo>
                  <a:lnTo>
                    <a:pt x="1613" y="1122"/>
                  </a:lnTo>
                  <a:lnTo>
                    <a:pt x="1615" y="1123"/>
                  </a:lnTo>
                  <a:lnTo>
                    <a:pt x="1617" y="1123"/>
                  </a:lnTo>
                  <a:lnTo>
                    <a:pt x="1619" y="1123"/>
                  </a:lnTo>
                  <a:lnTo>
                    <a:pt x="1617" y="1127"/>
                  </a:lnTo>
                  <a:lnTo>
                    <a:pt x="1617" y="1128"/>
                  </a:lnTo>
                  <a:lnTo>
                    <a:pt x="1617" y="1129"/>
                  </a:lnTo>
                  <a:lnTo>
                    <a:pt x="1617" y="1132"/>
                  </a:lnTo>
                  <a:lnTo>
                    <a:pt x="1617" y="1133"/>
                  </a:lnTo>
                  <a:lnTo>
                    <a:pt x="1617" y="1135"/>
                  </a:lnTo>
                  <a:lnTo>
                    <a:pt x="1619" y="1137"/>
                  </a:lnTo>
                  <a:lnTo>
                    <a:pt x="1619" y="1140"/>
                  </a:lnTo>
                  <a:lnTo>
                    <a:pt x="1622" y="1143"/>
                  </a:lnTo>
                  <a:lnTo>
                    <a:pt x="1617" y="1145"/>
                  </a:lnTo>
                  <a:lnTo>
                    <a:pt x="1620" y="1148"/>
                  </a:lnTo>
                  <a:lnTo>
                    <a:pt x="1620" y="1149"/>
                  </a:lnTo>
                  <a:lnTo>
                    <a:pt x="1620" y="1152"/>
                  </a:lnTo>
                  <a:lnTo>
                    <a:pt x="1620" y="1153"/>
                  </a:lnTo>
                  <a:lnTo>
                    <a:pt x="1620" y="1154"/>
                  </a:lnTo>
                  <a:lnTo>
                    <a:pt x="1619" y="1156"/>
                  </a:lnTo>
                  <a:lnTo>
                    <a:pt x="1619" y="1157"/>
                  </a:lnTo>
                  <a:lnTo>
                    <a:pt x="1617" y="1160"/>
                  </a:lnTo>
                  <a:lnTo>
                    <a:pt x="1617" y="1161"/>
                  </a:lnTo>
                  <a:lnTo>
                    <a:pt x="1616" y="1162"/>
                  </a:lnTo>
                  <a:lnTo>
                    <a:pt x="1616" y="1165"/>
                  </a:lnTo>
                  <a:lnTo>
                    <a:pt x="1615" y="1166"/>
                  </a:lnTo>
                  <a:lnTo>
                    <a:pt x="1615" y="1167"/>
                  </a:lnTo>
                  <a:lnTo>
                    <a:pt x="1613" y="1170"/>
                  </a:lnTo>
                  <a:lnTo>
                    <a:pt x="1613" y="1171"/>
                  </a:lnTo>
                  <a:lnTo>
                    <a:pt x="1612" y="1173"/>
                  </a:lnTo>
                  <a:lnTo>
                    <a:pt x="1612" y="1174"/>
                  </a:lnTo>
                  <a:lnTo>
                    <a:pt x="1616" y="1177"/>
                  </a:lnTo>
                  <a:lnTo>
                    <a:pt x="1619" y="1179"/>
                  </a:lnTo>
                  <a:lnTo>
                    <a:pt x="1620" y="1181"/>
                  </a:lnTo>
                  <a:lnTo>
                    <a:pt x="1622" y="1182"/>
                  </a:lnTo>
                  <a:lnTo>
                    <a:pt x="1624" y="1182"/>
                  </a:lnTo>
                  <a:lnTo>
                    <a:pt x="1626" y="1183"/>
                  </a:lnTo>
                  <a:lnTo>
                    <a:pt x="1627" y="1184"/>
                  </a:lnTo>
                  <a:lnTo>
                    <a:pt x="1630" y="1187"/>
                  </a:lnTo>
                  <a:lnTo>
                    <a:pt x="1631" y="1187"/>
                  </a:lnTo>
                  <a:lnTo>
                    <a:pt x="1633" y="1188"/>
                  </a:lnTo>
                  <a:lnTo>
                    <a:pt x="1634" y="1190"/>
                  </a:lnTo>
                  <a:lnTo>
                    <a:pt x="1637" y="1190"/>
                  </a:lnTo>
                  <a:lnTo>
                    <a:pt x="1639" y="1191"/>
                  </a:lnTo>
                  <a:lnTo>
                    <a:pt x="1640" y="1191"/>
                  </a:lnTo>
                  <a:lnTo>
                    <a:pt x="1641" y="1192"/>
                  </a:lnTo>
                  <a:lnTo>
                    <a:pt x="1644" y="1192"/>
                  </a:lnTo>
                  <a:lnTo>
                    <a:pt x="1646" y="1192"/>
                  </a:lnTo>
                  <a:lnTo>
                    <a:pt x="1648" y="1194"/>
                  </a:lnTo>
                  <a:lnTo>
                    <a:pt x="1650" y="1194"/>
                  </a:lnTo>
                  <a:lnTo>
                    <a:pt x="1651" y="1195"/>
                  </a:lnTo>
                  <a:lnTo>
                    <a:pt x="1654" y="1195"/>
                  </a:lnTo>
                  <a:lnTo>
                    <a:pt x="1656" y="1195"/>
                  </a:lnTo>
                  <a:lnTo>
                    <a:pt x="1658" y="1195"/>
                  </a:lnTo>
                  <a:lnTo>
                    <a:pt x="1660" y="1196"/>
                  </a:lnTo>
                  <a:lnTo>
                    <a:pt x="1661" y="1196"/>
                  </a:lnTo>
                  <a:lnTo>
                    <a:pt x="1663" y="1196"/>
                  </a:lnTo>
                  <a:lnTo>
                    <a:pt x="1665" y="1196"/>
                  </a:lnTo>
                  <a:lnTo>
                    <a:pt x="1667" y="1196"/>
                  </a:lnTo>
                  <a:lnTo>
                    <a:pt x="1668" y="1198"/>
                  </a:lnTo>
                  <a:lnTo>
                    <a:pt x="1671" y="1198"/>
                  </a:lnTo>
                  <a:lnTo>
                    <a:pt x="1672" y="1198"/>
                  </a:lnTo>
                  <a:lnTo>
                    <a:pt x="1675" y="1198"/>
                  </a:lnTo>
                  <a:lnTo>
                    <a:pt x="1677" y="1199"/>
                  </a:lnTo>
                  <a:lnTo>
                    <a:pt x="1680" y="1199"/>
                  </a:lnTo>
                  <a:lnTo>
                    <a:pt x="1681" y="1199"/>
                  </a:lnTo>
                  <a:lnTo>
                    <a:pt x="1684" y="1199"/>
                  </a:lnTo>
                  <a:lnTo>
                    <a:pt x="1685" y="1199"/>
                  </a:lnTo>
                  <a:lnTo>
                    <a:pt x="1688" y="1199"/>
                  </a:lnTo>
                  <a:lnTo>
                    <a:pt x="1689" y="1199"/>
                  </a:lnTo>
                  <a:lnTo>
                    <a:pt x="1692" y="1199"/>
                  </a:lnTo>
                  <a:lnTo>
                    <a:pt x="1694" y="1199"/>
                  </a:lnTo>
                  <a:lnTo>
                    <a:pt x="1697" y="1199"/>
                  </a:lnTo>
                  <a:lnTo>
                    <a:pt x="1698" y="1199"/>
                  </a:lnTo>
                  <a:lnTo>
                    <a:pt x="1699" y="1198"/>
                  </a:lnTo>
                  <a:lnTo>
                    <a:pt x="1701" y="1196"/>
                  </a:lnTo>
                  <a:lnTo>
                    <a:pt x="1705" y="1195"/>
                  </a:lnTo>
                  <a:lnTo>
                    <a:pt x="1706" y="1195"/>
                  </a:lnTo>
                  <a:lnTo>
                    <a:pt x="1709" y="1194"/>
                  </a:lnTo>
                  <a:lnTo>
                    <a:pt x="1711" y="1192"/>
                  </a:lnTo>
                  <a:lnTo>
                    <a:pt x="1711" y="1191"/>
                  </a:lnTo>
                  <a:lnTo>
                    <a:pt x="1712" y="1190"/>
                  </a:lnTo>
                  <a:lnTo>
                    <a:pt x="1713" y="1188"/>
                  </a:lnTo>
                  <a:lnTo>
                    <a:pt x="1715" y="1187"/>
                  </a:lnTo>
                  <a:lnTo>
                    <a:pt x="1718" y="1187"/>
                  </a:lnTo>
                  <a:lnTo>
                    <a:pt x="1719" y="1186"/>
                  </a:lnTo>
                  <a:lnTo>
                    <a:pt x="1721" y="1186"/>
                  </a:lnTo>
                  <a:lnTo>
                    <a:pt x="1723" y="1186"/>
                  </a:lnTo>
                  <a:lnTo>
                    <a:pt x="1725" y="1187"/>
                  </a:lnTo>
                  <a:lnTo>
                    <a:pt x="1726" y="1187"/>
                  </a:lnTo>
                  <a:lnTo>
                    <a:pt x="1729" y="1187"/>
                  </a:lnTo>
                  <a:lnTo>
                    <a:pt x="1730" y="1187"/>
                  </a:lnTo>
                  <a:lnTo>
                    <a:pt x="1733" y="1187"/>
                  </a:lnTo>
                  <a:lnTo>
                    <a:pt x="1735" y="1186"/>
                  </a:lnTo>
                  <a:lnTo>
                    <a:pt x="1736" y="1186"/>
                  </a:lnTo>
                  <a:lnTo>
                    <a:pt x="1739" y="1186"/>
                  </a:lnTo>
                  <a:lnTo>
                    <a:pt x="1742" y="1184"/>
                  </a:lnTo>
                  <a:lnTo>
                    <a:pt x="1743" y="1190"/>
                  </a:lnTo>
                  <a:lnTo>
                    <a:pt x="1743" y="1196"/>
                  </a:lnTo>
                  <a:lnTo>
                    <a:pt x="1740" y="1199"/>
                  </a:lnTo>
                  <a:lnTo>
                    <a:pt x="1738" y="1201"/>
                  </a:lnTo>
                  <a:lnTo>
                    <a:pt x="1735" y="1205"/>
                  </a:lnTo>
                  <a:lnTo>
                    <a:pt x="1733" y="1208"/>
                  </a:lnTo>
                  <a:lnTo>
                    <a:pt x="1735" y="1211"/>
                  </a:lnTo>
                  <a:lnTo>
                    <a:pt x="1735" y="1212"/>
                  </a:lnTo>
                  <a:lnTo>
                    <a:pt x="1736" y="1213"/>
                  </a:lnTo>
                  <a:lnTo>
                    <a:pt x="1736" y="1215"/>
                  </a:lnTo>
                  <a:lnTo>
                    <a:pt x="1736" y="1216"/>
                  </a:lnTo>
                  <a:lnTo>
                    <a:pt x="1735" y="1219"/>
                  </a:lnTo>
                  <a:lnTo>
                    <a:pt x="1735" y="1220"/>
                  </a:lnTo>
                  <a:lnTo>
                    <a:pt x="1735" y="1221"/>
                  </a:lnTo>
                  <a:lnTo>
                    <a:pt x="1735" y="1224"/>
                  </a:lnTo>
                  <a:lnTo>
                    <a:pt x="1735" y="1225"/>
                  </a:lnTo>
                  <a:lnTo>
                    <a:pt x="1735" y="1226"/>
                  </a:lnTo>
                  <a:lnTo>
                    <a:pt x="1736" y="1229"/>
                  </a:lnTo>
                  <a:lnTo>
                    <a:pt x="1738" y="1230"/>
                  </a:lnTo>
                  <a:lnTo>
                    <a:pt x="1738" y="1232"/>
                  </a:lnTo>
                  <a:lnTo>
                    <a:pt x="1739" y="1233"/>
                  </a:lnTo>
                  <a:lnTo>
                    <a:pt x="1739" y="1234"/>
                  </a:lnTo>
                  <a:lnTo>
                    <a:pt x="1740" y="1237"/>
                  </a:lnTo>
                  <a:lnTo>
                    <a:pt x="1742" y="1238"/>
                  </a:lnTo>
                  <a:lnTo>
                    <a:pt x="1742" y="1239"/>
                  </a:lnTo>
                  <a:lnTo>
                    <a:pt x="1743" y="1241"/>
                  </a:lnTo>
                  <a:lnTo>
                    <a:pt x="1745" y="1243"/>
                  </a:lnTo>
                  <a:lnTo>
                    <a:pt x="1745" y="1245"/>
                  </a:lnTo>
                  <a:lnTo>
                    <a:pt x="1746" y="1246"/>
                  </a:lnTo>
                  <a:lnTo>
                    <a:pt x="1746" y="1247"/>
                  </a:lnTo>
                  <a:lnTo>
                    <a:pt x="1747" y="1249"/>
                  </a:lnTo>
                  <a:lnTo>
                    <a:pt x="1749" y="1251"/>
                  </a:lnTo>
                  <a:lnTo>
                    <a:pt x="1749" y="1253"/>
                  </a:lnTo>
                  <a:lnTo>
                    <a:pt x="1750" y="1254"/>
                  </a:lnTo>
                  <a:lnTo>
                    <a:pt x="1752" y="1255"/>
                  </a:lnTo>
                  <a:lnTo>
                    <a:pt x="1752" y="1257"/>
                  </a:lnTo>
                  <a:lnTo>
                    <a:pt x="1753" y="1259"/>
                  </a:lnTo>
                  <a:lnTo>
                    <a:pt x="1754" y="1260"/>
                  </a:lnTo>
                  <a:lnTo>
                    <a:pt x="1754" y="1262"/>
                  </a:lnTo>
                  <a:lnTo>
                    <a:pt x="1756" y="1263"/>
                  </a:lnTo>
                  <a:lnTo>
                    <a:pt x="1757" y="1264"/>
                  </a:lnTo>
                  <a:lnTo>
                    <a:pt x="1757" y="1267"/>
                  </a:lnTo>
                  <a:lnTo>
                    <a:pt x="1759" y="1268"/>
                  </a:lnTo>
                  <a:lnTo>
                    <a:pt x="1759" y="1270"/>
                  </a:lnTo>
                  <a:lnTo>
                    <a:pt x="1760" y="1271"/>
                  </a:lnTo>
                  <a:lnTo>
                    <a:pt x="1760" y="1272"/>
                  </a:lnTo>
                  <a:lnTo>
                    <a:pt x="1762" y="1274"/>
                  </a:lnTo>
                  <a:lnTo>
                    <a:pt x="1763" y="1276"/>
                  </a:lnTo>
                  <a:lnTo>
                    <a:pt x="1764" y="1277"/>
                  </a:lnTo>
                  <a:lnTo>
                    <a:pt x="1766" y="1279"/>
                  </a:lnTo>
                  <a:lnTo>
                    <a:pt x="1766" y="1281"/>
                  </a:lnTo>
                  <a:lnTo>
                    <a:pt x="1767" y="1283"/>
                  </a:lnTo>
                  <a:lnTo>
                    <a:pt x="1769" y="1284"/>
                  </a:lnTo>
                  <a:lnTo>
                    <a:pt x="1770" y="1285"/>
                  </a:lnTo>
                  <a:lnTo>
                    <a:pt x="1770" y="1287"/>
                  </a:lnTo>
                  <a:lnTo>
                    <a:pt x="1771" y="1289"/>
                  </a:lnTo>
                  <a:lnTo>
                    <a:pt x="1773" y="1291"/>
                  </a:lnTo>
                  <a:lnTo>
                    <a:pt x="1774" y="1292"/>
                  </a:lnTo>
                  <a:lnTo>
                    <a:pt x="1776" y="1293"/>
                  </a:lnTo>
                  <a:lnTo>
                    <a:pt x="1777" y="1293"/>
                  </a:lnTo>
                  <a:lnTo>
                    <a:pt x="1780" y="1295"/>
                  </a:lnTo>
                  <a:lnTo>
                    <a:pt x="1781" y="1296"/>
                  </a:lnTo>
                  <a:lnTo>
                    <a:pt x="1783" y="1297"/>
                  </a:lnTo>
                  <a:lnTo>
                    <a:pt x="1786" y="1297"/>
                  </a:lnTo>
                  <a:lnTo>
                    <a:pt x="1787" y="1298"/>
                  </a:lnTo>
                  <a:lnTo>
                    <a:pt x="1788" y="1300"/>
                  </a:lnTo>
                  <a:lnTo>
                    <a:pt x="1790" y="1301"/>
                  </a:lnTo>
                  <a:lnTo>
                    <a:pt x="1791" y="1301"/>
                  </a:lnTo>
                  <a:lnTo>
                    <a:pt x="1794" y="1302"/>
                  </a:lnTo>
                  <a:lnTo>
                    <a:pt x="1795" y="1302"/>
                  </a:lnTo>
                  <a:lnTo>
                    <a:pt x="1798" y="1304"/>
                  </a:lnTo>
                  <a:lnTo>
                    <a:pt x="1800" y="1304"/>
                  </a:lnTo>
                  <a:lnTo>
                    <a:pt x="1801" y="1305"/>
                  </a:lnTo>
                  <a:lnTo>
                    <a:pt x="1803" y="1305"/>
                  </a:lnTo>
                  <a:lnTo>
                    <a:pt x="1805" y="1305"/>
                  </a:lnTo>
                  <a:lnTo>
                    <a:pt x="1807" y="1305"/>
                  </a:lnTo>
                  <a:lnTo>
                    <a:pt x="1810" y="1306"/>
                  </a:lnTo>
                  <a:lnTo>
                    <a:pt x="1811" y="1306"/>
                  </a:lnTo>
                  <a:lnTo>
                    <a:pt x="1815" y="1310"/>
                  </a:lnTo>
                  <a:lnTo>
                    <a:pt x="1821" y="1308"/>
                  </a:lnTo>
                  <a:lnTo>
                    <a:pt x="1824" y="1310"/>
                  </a:lnTo>
                  <a:lnTo>
                    <a:pt x="1825" y="1312"/>
                  </a:lnTo>
                  <a:lnTo>
                    <a:pt x="1824" y="1313"/>
                  </a:lnTo>
                  <a:lnTo>
                    <a:pt x="1825" y="1315"/>
                  </a:lnTo>
                  <a:lnTo>
                    <a:pt x="1827" y="1315"/>
                  </a:lnTo>
                  <a:lnTo>
                    <a:pt x="1829" y="1317"/>
                  </a:lnTo>
                  <a:lnTo>
                    <a:pt x="1831" y="1318"/>
                  </a:lnTo>
                  <a:lnTo>
                    <a:pt x="1834" y="1318"/>
                  </a:lnTo>
                  <a:lnTo>
                    <a:pt x="1835" y="1318"/>
                  </a:lnTo>
                  <a:lnTo>
                    <a:pt x="1836" y="1318"/>
                  </a:lnTo>
                  <a:lnTo>
                    <a:pt x="1838" y="1317"/>
                  </a:lnTo>
                  <a:lnTo>
                    <a:pt x="1841" y="1317"/>
                  </a:lnTo>
                  <a:lnTo>
                    <a:pt x="1844" y="1317"/>
                  </a:lnTo>
                  <a:lnTo>
                    <a:pt x="1844" y="1318"/>
                  </a:lnTo>
                  <a:lnTo>
                    <a:pt x="1844" y="1319"/>
                  </a:lnTo>
                  <a:lnTo>
                    <a:pt x="1844" y="1322"/>
                  </a:lnTo>
                  <a:lnTo>
                    <a:pt x="1845" y="1323"/>
                  </a:lnTo>
                  <a:lnTo>
                    <a:pt x="1845" y="1326"/>
                  </a:lnTo>
                  <a:lnTo>
                    <a:pt x="1845" y="1327"/>
                  </a:lnTo>
                  <a:lnTo>
                    <a:pt x="1845" y="1329"/>
                  </a:lnTo>
                  <a:lnTo>
                    <a:pt x="1845" y="1331"/>
                  </a:lnTo>
                  <a:lnTo>
                    <a:pt x="1845" y="1333"/>
                  </a:lnTo>
                  <a:lnTo>
                    <a:pt x="1844" y="1334"/>
                  </a:lnTo>
                  <a:lnTo>
                    <a:pt x="1844" y="1335"/>
                  </a:lnTo>
                  <a:lnTo>
                    <a:pt x="1844" y="1338"/>
                  </a:lnTo>
                  <a:lnTo>
                    <a:pt x="1844" y="1339"/>
                  </a:lnTo>
                  <a:lnTo>
                    <a:pt x="1842" y="1340"/>
                  </a:lnTo>
                  <a:lnTo>
                    <a:pt x="1842" y="1342"/>
                  </a:lnTo>
                  <a:lnTo>
                    <a:pt x="1842" y="1347"/>
                  </a:lnTo>
                  <a:lnTo>
                    <a:pt x="1841" y="1347"/>
                  </a:lnTo>
                  <a:lnTo>
                    <a:pt x="1841" y="1350"/>
                  </a:lnTo>
                  <a:lnTo>
                    <a:pt x="1839" y="1352"/>
                  </a:lnTo>
                  <a:lnTo>
                    <a:pt x="1839" y="1353"/>
                  </a:lnTo>
                  <a:lnTo>
                    <a:pt x="1841" y="1355"/>
                  </a:lnTo>
                  <a:lnTo>
                    <a:pt x="1842" y="1356"/>
                  </a:lnTo>
                  <a:lnTo>
                    <a:pt x="1842" y="1357"/>
                  </a:lnTo>
                  <a:lnTo>
                    <a:pt x="1844" y="1359"/>
                  </a:lnTo>
                  <a:lnTo>
                    <a:pt x="1845" y="1360"/>
                  </a:lnTo>
                  <a:lnTo>
                    <a:pt x="1845" y="1363"/>
                  </a:lnTo>
                  <a:lnTo>
                    <a:pt x="1845" y="1364"/>
                  </a:lnTo>
                  <a:lnTo>
                    <a:pt x="1845" y="1367"/>
                  </a:lnTo>
                  <a:lnTo>
                    <a:pt x="1845" y="1368"/>
                  </a:lnTo>
                  <a:lnTo>
                    <a:pt x="1845" y="1371"/>
                  </a:lnTo>
                  <a:lnTo>
                    <a:pt x="1845" y="1372"/>
                  </a:lnTo>
                  <a:lnTo>
                    <a:pt x="1845" y="1373"/>
                  </a:lnTo>
                  <a:lnTo>
                    <a:pt x="1845" y="1374"/>
                  </a:lnTo>
                  <a:lnTo>
                    <a:pt x="1845" y="1377"/>
                  </a:lnTo>
                  <a:lnTo>
                    <a:pt x="1845" y="1378"/>
                  </a:lnTo>
                  <a:lnTo>
                    <a:pt x="1845" y="1380"/>
                  </a:lnTo>
                  <a:lnTo>
                    <a:pt x="1845" y="1381"/>
                  </a:lnTo>
                  <a:lnTo>
                    <a:pt x="1845" y="1384"/>
                  </a:lnTo>
                  <a:lnTo>
                    <a:pt x="1845" y="1385"/>
                  </a:lnTo>
                  <a:lnTo>
                    <a:pt x="1844" y="1389"/>
                  </a:lnTo>
                  <a:lnTo>
                    <a:pt x="1844" y="1390"/>
                  </a:lnTo>
                  <a:lnTo>
                    <a:pt x="1844" y="1391"/>
                  </a:lnTo>
                  <a:lnTo>
                    <a:pt x="1844" y="1394"/>
                  </a:lnTo>
                  <a:lnTo>
                    <a:pt x="1844" y="1395"/>
                  </a:lnTo>
                  <a:lnTo>
                    <a:pt x="1844" y="1397"/>
                  </a:lnTo>
                  <a:lnTo>
                    <a:pt x="1844" y="1399"/>
                  </a:lnTo>
                  <a:lnTo>
                    <a:pt x="1844" y="1401"/>
                  </a:lnTo>
                  <a:lnTo>
                    <a:pt x="1844" y="1402"/>
                  </a:lnTo>
                  <a:lnTo>
                    <a:pt x="1845" y="1403"/>
                  </a:lnTo>
                  <a:lnTo>
                    <a:pt x="1844" y="1409"/>
                  </a:lnTo>
                  <a:lnTo>
                    <a:pt x="1845" y="1411"/>
                  </a:lnTo>
                  <a:lnTo>
                    <a:pt x="1845" y="1416"/>
                  </a:lnTo>
                  <a:lnTo>
                    <a:pt x="1842" y="1422"/>
                  </a:lnTo>
                  <a:lnTo>
                    <a:pt x="1838" y="1427"/>
                  </a:lnTo>
                  <a:lnTo>
                    <a:pt x="1836" y="1429"/>
                  </a:lnTo>
                  <a:lnTo>
                    <a:pt x="1835" y="1431"/>
                  </a:lnTo>
                  <a:lnTo>
                    <a:pt x="1835" y="1432"/>
                  </a:lnTo>
                  <a:lnTo>
                    <a:pt x="1834" y="1435"/>
                  </a:lnTo>
                  <a:lnTo>
                    <a:pt x="1832" y="1436"/>
                  </a:lnTo>
                  <a:lnTo>
                    <a:pt x="1832" y="1437"/>
                  </a:lnTo>
                  <a:lnTo>
                    <a:pt x="1829" y="1441"/>
                  </a:lnTo>
                  <a:lnTo>
                    <a:pt x="1825" y="1444"/>
                  </a:lnTo>
                  <a:lnTo>
                    <a:pt x="1821" y="1449"/>
                  </a:lnTo>
                  <a:lnTo>
                    <a:pt x="1817" y="1454"/>
                  </a:lnTo>
                  <a:lnTo>
                    <a:pt x="1814" y="1456"/>
                  </a:lnTo>
                  <a:lnTo>
                    <a:pt x="1812" y="1458"/>
                  </a:lnTo>
                  <a:lnTo>
                    <a:pt x="1812" y="1461"/>
                  </a:lnTo>
                  <a:lnTo>
                    <a:pt x="1808" y="1462"/>
                  </a:lnTo>
                  <a:lnTo>
                    <a:pt x="1807" y="1464"/>
                  </a:lnTo>
                  <a:lnTo>
                    <a:pt x="1805" y="1465"/>
                  </a:lnTo>
                  <a:lnTo>
                    <a:pt x="1804" y="1466"/>
                  </a:lnTo>
                  <a:lnTo>
                    <a:pt x="1803" y="1467"/>
                  </a:lnTo>
                  <a:lnTo>
                    <a:pt x="1798" y="1469"/>
                  </a:lnTo>
                  <a:lnTo>
                    <a:pt x="1795" y="1470"/>
                  </a:lnTo>
                  <a:lnTo>
                    <a:pt x="1793" y="1473"/>
                  </a:lnTo>
                  <a:lnTo>
                    <a:pt x="1791" y="1474"/>
                  </a:lnTo>
                  <a:lnTo>
                    <a:pt x="1790" y="1477"/>
                  </a:lnTo>
                  <a:lnTo>
                    <a:pt x="1788" y="1478"/>
                  </a:lnTo>
                  <a:lnTo>
                    <a:pt x="1787" y="1479"/>
                  </a:lnTo>
                  <a:lnTo>
                    <a:pt x="1787" y="1481"/>
                  </a:lnTo>
                  <a:lnTo>
                    <a:pt x="1786" y="1482"/>
                  </a:lnTo>
                  <a:lnTo>
                    <a:pt x="1784" y="1483"/>
                  </a:lnTo>
                  <a:lnTo>
                    <a:pt x="1783" y="1484"/>
                  </a:lnTo>
                  <a:lnTo>
                    <a:pt x="1781" y="1486"/>
                  </a:lnTo>
                  <a:lnTo>
                    <a:pt x="1780" y="1487"/>
                  </a:lnTo>
                  <a:lnTo>
                    <a:pt x="1779" y="1488"/>
                  </a:lnTo>
                  <a:lnTo>
                    <a:pt x="1779" y="1490"/>
                  </a:lnTo>
                  <a:lnTo>
                    <a:pt x="1777" y="1492"/>
                  </a:lnTo>
                  <a:lnTo>
                    <a:pt x="1776" y="1494"/>
                  </a:lnTo>
                  <a:lnTo>
                    <a:pt x="1776" y="1495"/>
                  </a:lnTo>
                  <a:lnTo>
                    <a:pt x="1774" y="1496"/>
                  </a:lnTo>
                  <a:lnTo>
                    <a:pt x="1774" y="1499"/>
                  </a:lnTo>
                  <a:lnTo>
                    <a:pt x="1773" y="1500"/>
                  </a:lnTo>
                  <a:lnTo>
                    <a:pt x="1771" y="1502"/>
                  </a:lnTo>
                  <a:lnTo>
                    <a:pt x="1770" y="1503"/>
                  </a:lnTo>
                  <a:lnTo>
                    <a:pt x="1769" y="1503"/>
                  </a:lnTo>
                  <a:lnTo>
                    <a:pt x="1766" y="1503"/>
                  </a:lnTo>
                  <a:lnTo>
                    <a:pt x="1764" y="1504"/>
                  </a:lnTo>
                  <a:lnTo>
                    <a:pt x="1763" y="1504"/>
                  </a:lnTo>
                  <a:lnTo>
                    <a:pt x="1762" y="1505"/>
                  </a:lnTo>
                  <a:lnTo>
                    <a:pt x="1760" y="1507"/>
                  </a:lnTo>
                  <a:lnTo>
                    <a:pt x="1759" y="1508"/>
                  </a:lnTo>
                  <a:lnTo>
                    <a:pt x="1759" y="1511"/>
                  </a:lnTo>
                  <a:lnTo>
                    <a:pt x="1760" y="1512"/>
                  </a:lnTo>
                  <a:lnTo>
                    <a:pt x="1762" y="1513"/>
                  </a:lnTo>
                  <a:lnTo>
                    <a:pt x="1763" y="1516"/>
                  </a:lnTo>
                  <a:lnTo>
                    <a:pt x="1766" y="1517"/>
                  </a:lnTo>
                  <a:lnTo>
                    <a:pt x="1767" y="1516"/>
                  </a:lnTo>
                  <a:lnTo>
                    <a:pt x="1769" y="1515"/>
                  </a:lnTo>
                  <a:lnTo>
                    <a:pt x="1770" y="1516"/>
                  </a:lnTo>
                  <a:lnTo>
                    <a:pt x="1771" y="1519"/>
                  </a:lnTo>
                  <a:lnTo>
                    <a:pt x="1773" y="1520"/>
                  </a:lnTo>
                  <a:lnTo>
                    <a:pt x="1774" y="1521"/>
                  </a:lnTo>
                  <a:lnTo>
                    <a:pt x="1776" y="1522"/>
                  </a:lnTo>
                  <a:lnTo>
                    <a:pt x="1777" y="1524"/>
                  </a:lnTo>
                  <a:lnTo>
                    <a:pt x="1779" y="1525"/>
                  </a:lnTo>
                  <a:lnTo>
                    <a:pt x="1780" y="1526"/>
                  </a:lnTo>
                  <a:lnTo>
                    <a:pt x="1781" y="1528"/>
                  </a:lnTo>
                  <a:lnTo>
                    <a:pt x="1783" y="1529"/>
                  </a:lnTo>
                  <a:lnTo>
                    <a:pt x="1784" y="1530"/>
                  </a:lnTo>
                  <a:lnTo>
                    <a:pt x="1786" y="1532"/>
                  </a:lnTo>
                  <a:lnTo>
                    <a:pt x="1787" y="1533"/>
                  </a:lnTo>
                  <a:lnTo>
                    <a:pt x="1788" y="1534"/>
                  </a:lnTo>
                  <a:lnTo>
                    <a:pt x="1790" y="1537"/>
                  </a:lnTo>
                  <a:lnTo>
                    <a:pt x="1791" y="1537"/>
                  </a:lnTo>
                  <a:lnTo>
                    <a:pt x="1793" y="1538"/>
                  </a:lnTo>
                  <a:lnTo>
                    <a:pt x="1794" y="1540"/>
                  </a:lnTo>
                  <a:lnTo>
                    <a:pt x="1795" y="1541"/>
                  </a:lnTo>
                  <a:lnTo>
                    <a:pt x="1798" y="1542"/>
                  </a:lnTo>
                  <a:lnTo>
                    <a:pt x="1800" y="1542"/>
                  </a:lnTo>
                  <a:lnTo>
                    <a:pt x="1801" y="1543"/>
                  </a:lnTo>
                  <a:lnTo>
                    <a:pt x="1803" y="1545"/>
                  </a:lnTo>
                  <a:lnTo>
                    <a:pt x="1804" y="1546"/>
                  </a:lnTo>
                  <a:lnTo>
                    <a:pt x="1805" y="1547"/>
                  </a:lnTo>
                  <a:lnTo>
                    <a:pt x="1808" y="1549"/>
                  </a:lnTo>
                  <a:lnTo>
                    <a:pt x="1810" y="1549"/>
                  </a:lnTo>
                  <a:lnTo>
                    <a:pt x="1811" y="1550"/>
                  </a:lnTo>
                  <a:lnTo>
                    <a:pt x="1812" y="1551"/>
                  </a:lnTo>
                  <a:lnTo>
                    <a:pt x="1814" y="1553"/>
                  </a:lnTo>
                  <a:lnTo>
                    <a:pt x="1815" y="1553"/>
                  </a:lnTo>
                  <a:lnTo>
                    <a:pt x="1818" y="1554"/>
                  </a:lnTo>
                  <a:lnTo>
                    <a:pt x="1820" y="1555"/>
                  </a:lnTo>
                  <a:lnTo>
                    <a:pt x="1821" y="1555"/>
                  </a:lnTo>
                  <a:lnTo>
                    <a:pt x="1822" y="1557"/>
                  </a:lnTo>
                  <a:lnTo>
                    <a:pt x="1825" y="1557"/>
                  </a:lnTo>
                  <a:lnTo>
                    <a:pt x="1827" y="1558"/>
                  </a:lnTo>
                  <a:lnTo>
                    <a:pt x="1829" y="1558"/>
                  </a:lnTo>
                  <a:lnTo>
                    <a:pt x="1831" y="1558"/>
                  </a:lnTo>
                  <a:lnTo>
                    <a:pt x="1834" y="1559"/>
                  </a:lnTo>
                  <a:lnTo>
                    <a:pt x="1835" y="1559"/>
                  </a:lnTo>
                  <a:lnTo>
                    <a:pt x="1836" y="1560"/>
                  </a:lnTo>
                  <a:lnTo>
                    <a:pt x="1839" y="1560"/>
                  </a:lnTo>
                  <a:lnTo>
                    <a:pt x="1842" y="1562"/>
                  </a:lnTo>
                  <a:lnTo>
                    <a:pt x="1844" y="1562"/>
                  </a:lnTo>
                  <a:lnTo>
                    <a:pt x="1845" y="1562"/>
                  </a:lnTo>
                  <a:lnTo>
                    <a:pt x="1848" y="1563"/>
                  </a:lnTo>
                  <a:lnTo>
                    <a:pt x="1849" y="1564"/>
                  </a:lnTo>
                  <a:lnTo>
                    <a:pt x="1851" y="1566"/>
                  </a:lnTo>
                  <a:lnTo>
                    <a:pt x="1852" y="1566"/>
                  </a:lnTo>
                  <a:lnTo>
                    <a:pt x="1853" y="1567"/>
                  </a:lnTo>
                  <a:lnTo>
                    <a:pt x="1856" y="1568"/>
                  </a:lnTo>
                  <a:lnTo>
                    <a:pt x="1858" y="1570"/>
                  </a:lnTo>
                  <a:lnTo>
                    <a:pt x="1859" y="1571"/>
                  </a:lnTo>
                  <a:lnTo>
                    <a:pt x="1861" y="1571"/>
                  </a:lnTo>
                  <a:lnTo>
                    <a:pt x="1863" y="1572"/>
                  </a:lnTo>
                  <a:lnTo>
                    <a:pt x="1865" y="1574"/>
                  </a:lnTo>
                  <a:lnTo>
                    <a:pt x="1866" y="1574"/>
                  </a:lnTo>
                  <a:lnTo>
                    <a:pt x="1869" y="1575"/>
                  </a:lnTo>
                  <a:lnTo>
                    <a:pt x="1870" y="1576"/>
                  </a:lnTo>
                  <a:lnTo>
                    <a:pt x="1872" y="1578"/>
                  </a:lnTo>
                  <a:lnTo>
                    <a:pt x="1873" y="1579"/>
                  </a:lnTo>
                  <a:lnTo>
                    <a:pt x="1873" y="1583"/>
                  </a:lnTo>
                  <a:lnTo>
                    <a:pt x="1869" y="1584"/>
                  </a:lnTo>
                  <a:lnTo>
                    <a:pt x="1866" y="1584"/>
                  </a:lnTo>
                  <a:lnTo>
                    <a:pt x="1862" y="1584"/>
                  </a:lnTo>
                  <a:lnTo>
                    <a:pt x="1858" y="1584"/>
                  </a:lnTo>
                  <a:lnTo>
                    <a:pt x="1856" y="1584"/>
                  </a:lnTo>
                  <a:lnTo>
                    <a:pt x="1853" y="1587"/>
                  </a:lnTo>
                  <a:lnTo>
                    <a:pt x="1852" y="1588"/>
                  </a:lnTo>
                  <a:lnTo>
                    <a:pt x="1846" y="1589"/>
                  </a:lnTo>
                  <a:lnTo>
                    <a:pt x="1846" y="1591"/>
                  </a:lnTo>
                  <a:lnTo>
                    <a:pt x="1844" y="1591"/>
                  </a:lnTo>
                  <a:lnTo>
                    <a:pt x="1839" y="1592"/>
                  </a:lnTo>
                  <a:lnTo>
                    <a:pt x="1838" y="1591"/>
                  </a:lnTo>
                  <a:lnTo>
                    <a:pt x="1836" y="1592"/>
                  </a:lnTo>
                  <a:lnTo>
                    <a:pt x="1838" y="1596"/>
                  </a:lnTo>
                  <a:lnTo>
                    <a:pt x="1838" y="1597"/>
                  </a:lnTo>
                  <a:lnTo>
                    <a:pt x="1839" y="1600"/>
                  </a:lnTo>
                  <a:lnTo>
                    <a:pt x="1841" y="1601"/>
                  </a:lnTo>
                  <a:lnTo>
                    <a:pt x="1841" y="1602"/>
                  </a:lnTo>
                  <a:lnTo>
                    <a:pt x="1842" y="1604"/>
                  </a:lnTo>
                  <a:lnTo>
                    <a:pt x="1842" y="1605"/>
                  </a:lnTo>
                  <a:lnTo>
                    <a:pt x="1839" y="1606"/>
                  </a:lnTo>
                  <a:lnTo>
                    <a:pt x="1836" y="1608"/>
                  </a:lnTo>
                  <a:lnTo>
                    <a:pt x="1835" y="1609"/>
                  </a:lnTo>
                  <a:lnTo>
                    <a:pt x="1832" y="1609"/>
                  </a:lnTo>
                  <a:lnTo>
                    <a:pt x="1831" y="1608"/>
                  </a:lnTo>
                  <a:lnTo>
                    <a:pt x="1829" y="1608"/>
                  </a:lnTo>
                  <a:lnTo>
                    <a:pt x="1827" y="1606"/>
                  </a:lnTo>
                  <a:lnTo>
                    <a:pt x="1825" y="1605"/>
                  </a:lnTo>
                  <a:lnTo>
                    <a:pt x="1825" y="1604"/>
                  </a:lnTo>
                  <a:lnTo>
                    <a:pt x="1824" y="1602"/>
                  </a:lnTo>
                  <a:lnTo>
                    <a:pt x="1822" y="1601"/>
                  </a:lnTo>
                  <a:lnTo>
                    <a:pt x="1822" y="1600"/>
                  </a:lnTo>
                  <a:lnTo>
                    <a:pt x="1820" y="1600"/>
                  </a:lnTo>
                  <a:lnTo>
                    <a:pt x="1817" y="1598"/>
                  </a:lnTo>
                  <a:lnTo>
                    <a:pt x="1815" y="1600"/>
                  </a:lnTo>
                  <a:lnTo>
                    <a:pt x="1812" y="1601"/>
                  </a:lnTo>
                  <a:lnTo>
                    <a:pt x="1810" y="1602"/>
                  </a:lnTo>
                  <a:lnTo>
                    <a:pt x="1805" y="1602"/>
                  </a:lnTo>
                  <a:lnTo>
                    <a:pt x="1805" y="1606"/>
                  </a:lnTo>
                  <a:lnTo>
                    <a:pt x="1803" y="1605"/>
                  </a:lnTo>
                  <a:lnTo>
                    <a:pt x="1800" y="1608"/>
                  </a:lnTo>
                  <a:lnTo>
                    <a:pt x="1798" y="1609"/>
                  </a:lnTo>
                  <a:lnTo>
                    <a:pt x="1794" y="1609"/>
                  </a:lnTo>
                  <a:lnTo>
                    <a:pt x="1791" y="1612"/>
                  </a:lnTo>
                  <a:lnTo>
                    <a:pt x="1795" y="1616"/>
                  </a:lnTo>
                  <a:lnTo>
                    <a:pt x="1797" y="1617"/>
                  </a:lnTo>
                  <a:lnTo>
                    <a:pt x="1798" y="1618"/>
                  </a:lnTo>
                  <a:lnTo>
                    <a:pt x="1800" y="1621"/>
                  </a:lnTo>
                  <a:lnTo>
                    <a:pt x="1801" y="1622"/>
                  </a:lnTo>
                  <a:lnTo>
                    <a:pt x="1801" y="1623"/>
                  </a:lnTo>
                  <a:lnTo>
                    <a:pt x="1803" y="1625"/>
                  </a:lnTo>
                  <a:lnTo>
                    <a:pt x="1804" y="1627"/>
                  </a:lnTo>
                  <a:lnTo>
                    <a:pt x="1804" y="1629"/>
                  </a:lnTo>
                  <a:lnTo>
                    <a:pt x="1805" y="1630"/>
                  </a:lnTo>
                  <a:lnTo>
                    <a:pt x="1805" y="1631"/>
                  </a:lnTo>
                  <a:lnTo>
                    <a:pt x="1807" y="1633"/>
                  </a:lnTo>
                  <a:lnTo>
                    <a:pt x="1807" y="1635"/>
                  </a:lnTo>
                  <a:lnTo>
                    <a:pt x="1807" y="1636"/>
                  </a:lnTo>
                  <a:lnTo>
                    <a:pt x="1807" y="1638"/>
                  </a:lnTo>
                  <a:lnTo>
                    <a:pt x="1807" y="1639"/>
                  </a:lnTo>
                  <a:lnTo>
                    <a:pt x="1807" y="1642"/>
                  </a:lnTo>
                  <a:lnTo>
                    <a:pt x="1807" y="1643"/>
                  </a:lnTo>
                  <a:lnTo>
                    <a:pt x="1807" y="1644"/>
                  </a:lnTo>
                  <a:lnTo>
                    <a:pt x="1807" y="1647"/>
                  </a:lnTo>
                  <a:lnTo>
                    <a:pt x="1807" y="1648"/>
                  </a:lnTo>
                  <a:lnTo>
                    <a:pt x="1807" y="1650"/>
                  </a:lnTo>
                  <a:lnTo>
                    <a:pt x="1805" y="1652"/>
                  </a:lnTo>
                  <a:lnTo>
                    <a:pt x="1805" y="1654"/>
                  </a:lnTo>
                  <a:lnTo>
                    <a:pt x="1805" y="1656"/>
                  </a:lnTo>
                  <a:lnTo>
                    <a:pt x="1805" y="1657"/>
                  </a:lnTo>
                  <a:lnTo>
                    <a:pt x="1805" y="1659"/>
                  </a:lnTo>
                  <a:lnTo>
                    <a:pt x="1805" y="1660"/>
                  </a:lnTo>
                  <a:lnTo>
                    <a:pt x="1804" y="1663"/>
                  </a:lnTo>
                  <a:lnTo>
                    <a:pt x="1804" y="1664"/>
                  </a:lnTo>
                  <a:lnTo>
                    <a:pt x="1803" y="1667"/>
                  </a:lnTo>
                  <a:lnTo>
                    <a:pt x="1803" y="1668"/>
                  </a:lnTo>
                  <a:lnTo>
                    <a:pt x="1801" y="1669"/>
                  </a:lnTo>
                  <a:lnTo>
                    <a:pt x="1801" y="1671"/>
                  </a:lnTo>
                  <a:lnTo>
                    <a:pt x="1800" y="1673"/>
                  </a:lnTo>
                  <a:lnTo>
                    <a:pt x="1800" y="1674"/>
                  </a:lnTo>
                  <a:lnTo>
                    <a:pt x="1798" y="1677"/>
                  </a:lnTo>
                  <a:lnTo>
                    <a:pt x="1797" y="1680"/>
                  </a:lnTo>
                  <a:lnTo>
                    <a:pt x="1798" y="1680"/>
                  </a:lnTo>
                  <a:lnTo>
                    <a:pt x="1797" y="1684"/>
                  </a:lnTo>
                  <a:lnTo>
                    <a:pt x="1795" y="1685"/>
                  </a:lnTo>
                  <a:lnTo>
                    <a:pt x="1794" y="1686"/>
                  </a:lnTo>
                  <a:lnTo>
                    <a:pt x="1794" y="1689"/>
                  </a:lnTo>
                  <a:lnTo>
                    <a:pt x="1794" y="1690"/>
                  </a:lnTo>
                  <a:lnTo>
                    <a:pt x="1795" y="1691"/>
                  </a:lnTo>
                  <a:lnTo>
                    <a:pt x="1795" y="1694"/>
                  </a:lnTo>
                  <a:lnTo>
                    <a:pt x="1797" y="1695"/>
                  </a:lnTo>
                  <a:lnTo>
                    <a:pt x="1795" y="1698"/>
                  </a:lnTo>
                  <a:lnTo>
                    <a:pt x="1795" y="1699"/>
                  </a:lnTo>
                  <a:lnTo>
                    <a:pt x="1795" y="1701"/>
                  </a:lnTo>
                  <a:lnTo>
                    <a:pt x="1795" y="1702"/>
                  </a:lnTo>
                  <a:lnTo>
                    <a:pt x="1794" y="1705"/>
                  </a:lnTo>
                  <a:lnTo>
                    <a:pt x="1793" y="1706"/>
                  </a:lnTo>
                  <a:lnTo>
                    <a:pt x="1793" y="1707"/>
                  </a:lnTo>
                  <a:lnTo>
                    <a:pt x="1793" y="1710"/>
                  </a:lnTo>
                  <a:lnTo>
                    <a:pt x="1793" y="1712"/>
                  </a:lnTo>
                  <a:lnTo>
                    <a:pt x="1795" y="1711"/>
                  </a:lnTo>
                  <a:lnTo>
                    <a:pt x="1798" y="1711"/>
                  </a:lnTo>
                  <a:lnTo>
                    <a:pt x="1800" y="1710"/>
                  </a:lnTo>
                  <a:lnTo>
                    <a:pt x="1801" y="1709"/>
                  </a:lnTo>
                  <a:lnTo>
                    <a:pt x="1804" y="1710"/>
                  </a:lnTo>
                  <a:lnTo>
                    <a:pt x="1805" y="1711"/>
                  </a:lnTo>
                  <a:lnTo>
                    <a:pt x="1807" y="1712"/>
                  </a:lnTo>
                  <a:lnTo>
                    <a:pt x="1808" y="1714"/>
                  </a:lnTo>
                  <a:lnTo>
                    <a:pt x="1810" y="1715"/>
                  </a:lnTo>
                  <a:lnTo>
                    <a:pt x="1811" y="1716"/>
                  </a:lnTo>
                  <a:lnTo>
                    <a:pt x="1811" y="1718"/>
                  </a:lnTo>
                  <a:lnTo>
                    <a:pt x="1814" y="1720"/>
                  </a:lnTo>
                  <a:lnTo>
                    <a:pt x="1815" y="1722"/>
                  </a:lnTo>
                  <a:lnTo>
                    <a:pt x="1817" y="1723"/>
                  </a:lnTo>
                  <a:lnTo>
                    <a:pt x="1818" y="1724"/>
                  </a:lnTo>
                  <a:lnTo>
                    <a:pt x="1820" y="1726"/>
                  </a:lnTo>
                  <a:lnTo>
                    <a:pt x="1821" y="1727"/>
                  </a:lnTo>
                  <a:lnTo>
                    <a:pt x="1822" y="1728"/>
                  </a:lnTo>
                  <a:lnTo>
                    <a:pt x="1824" y="1729"/>
                  </a:lnTo>
                  <a:lnTo>
                    <a:pt x="1825" y="1731"/>
                  </a:lnTo>
                  <a:lnTo>
                    <a:pt x="1827" y="1732"/>
                  </a:lnTo>
                  <a:lnTo>
                    <a:pt x="1828" y="1733"/>
                  </a:lnTo>
                  <a:lnTo>
                    <a:pt x="1829" y="1735"/>
                  </a:lnTo>
                  <a:lnTo>
                    <a:pt x="1831" y="1736"/>
                  </a:lnTo>
                  <a:lnTo>
                    <a:pt x="1832" y="1737"/>
                  </a:lnTo>
                  <a:lnTo>
                    <a:pt x="1834" y="1739"/>
                  </a:lnTo>
                  <a:lnTo>
                    <a:pt x="1835" y="1740"/>
                  </a:lnTo>
                  <a:lnTo>
                    <a:pt x="1836" y="1743"/>
                  </a:lnTo>
                  <a:lnTo>
                    <a:pt x="1838" y="1744"/>
                  </a:lnTo>
                  <a:lnTo>
                    <a:pt x="1839" y="1745"/>
                  </a:lnTo>
                  <a:lnTo>
                    <a:pt x="1841" y="1747"/>
                  </a:lnTo>
                  <a:lnTo>
                    <a:pt x="1841" y="1748"/>
                  </a:lnTo>
                  <a:lnTo>
                    <a:pt x="1839" y="1748"/>
                  </a:lnTo>
                  <a:lnTo>
                    <a:pt x="1836" y="1749"/>
                  </a:lnTo>
                  <a:lnTo>
                    <a:pt x="1835" y="1749"/>
                  </a:lnTo>
                  <a:lnTo>
                    <a:pt x="1834" y="1749"/>
                  </a:lnTo>
                  <a:lnTo>
                    <a:pt x="1831" y="1750"/>
                  </a:lnTo>
                  <a:lnTo>
                    <a:pt x="1829" y="1750"/>
                  </a:lnTo>
                  <a:lnTo>
                    <a:pt x="1827" y="1750"/>
                  </a:lnTo>
                  <a:lnTo>
                    <a:pt x="1825" y="1752"/>
                  </a:lnTo>
                  <a:lnTo>
                    <a:pt x="1822" y="1752"/>
                  </a:lnTo>
                  <a:lnTo>
                    <a:pt x="1821" y="1752"/>
                  </a:lnTo>
                  <a:lnTo>
                    <a:pt x="1818" y="1752"/>
                  </a:lnTo>
                  <a:lnTo>
                    <a:pt x="1817" y="1753"/>
                  </a:lnTo>
                  <a:lnTo>
                    <a:pt x="1814" y="1753"/>
                  </a:lnTo>
                  <a:lnTo>
                    <a:pt x="1812" y="1753"/>
                  </a:lnTo>
                  <a:lnTo>
                    <a:pt x="1811" y="1752"/>
                  </a:lnTo>
                  <a:lnTo>
                    <a:pt x="1810" y="1750"/>
                  </a:lnTo>
                  <a:lnTo>
                    <a:pt x="1808" y="1749"/>
                  </a:lnTo>
                  <a:lnTo>
                    <a:pt x="1807" y="1750"/>
                  </a:lnTo>
                  <a:lnTo>
                    <a:pt x="1804" y="1752"/>
                  </a:lnTo>
                  <a:lnTo>
                    <a:pt x="1803" y="1752"/>
                  </a:lnTo>
                  <a:lnTo>
                    <a:pt x="1801" y="1753"/>
                  </a:lnTo>
                  <a:lnTo>
                    <a:pt x="1800" y="1753"/>
                  </a:lnTo>
                  <a:lnTo>
                    <a:pt x="1797" y="1754"/>
                  </a:lnTo>
                  <a:lnTo>
                    <a:pt x="1795" y="1756"/>
                  </a:lnTo>
                  <a:lnTo>
                    <a:pt x="1794" y="1756"/>
                  </a:lnTo>
                  <a:lnTo>
                    <a:pt x="1791" y="1757"/>
                  </a:lnTo>
                  <a:lnTo>
                    <a:pt x="1790" y="1757"/>
                  </a:lnTo>
                  <a:lnTo>
                    <a:pt x="1788" y="1758"/>
                  </a:lnTo>
                  <a:lnTo>
                    <a:pt x="1786" y="1760"/>
                  </a:lnTo>
                  <a:lnTo>
                    <a:pt x="1784" y="1760"/>
                  </a:lnTo>
                  <a:lnTo>
                    <a:pt x="1783" y="1761"/>
                  </a:lnTo>
                  <a:lnTo>
                    <a:pt x="1780" y="1761"/>
                  </a:lnTo>
                  <a:lnTo>
                    <a:pt x="1779" y="1762"/>
                  </a:lnTo>
                  <a:lnTo>
                    <a:pt x="1777" y="1764"/>
                  </a:lnTo>
                  <a:lnTo>
                    <a:pt x="1774" y="1764"/>
                  </a:lnTo>
                  <a:lnTo>
                    <a:pt x="1773" y="1765"/>
                  </a:lnTo>
                  <a:lnTo>
                    <a:pt x="1770" y="1766"/>
                  </a:lnTo>
                  <a:lnTo>
                    <a:pt x="1769" y="1766"/>
                  </a:lnTo>
                  <a:lnTo>
                    <a:pt x="1769" y="1767"/>
                  </a:lnTo>
                  <a:lnTo>
                    <a:pt x="1767" y="1770"/>
                  </a:lnTo>
                  <a:lnTo>
                    <a:pt x="1766" y="1771"/>
                  </a:lnTo>
                  <a:lnTo>
                    <a:pt x="1766" y="1773"/>
                  </a:lnTo>
                  <a:lnTo>
                    <a:pt x="1764" y="1774"/>
                  </a:lnTo>
                  <a:lnTo>
                    <a:pt x="1764" y="1777"/>
                  </a:lnTo>
                  <a:lnTo>
                    <a:pt x="1763" y="1778"/>
                  </a:lnTo>
                  <a:lnTo>
                    <a:pt x="1762" y="1779"/>
                  </a:lnTo>
                  <a:lnTo>
                    <a:pt x="1762" y="1781"/>
                  </a:lnTo>
                  <a:lnTo>
                    <a:pt x="1760" y="1783"/>
                  </a:lnTo>
                  <a:lnTo>
                    <a:pt x="1760" y="1785"/>
                  </a:lnTo>
                  <a:lnTo>
                    <a:pt x="1759" y="1786"/>
                  </a:lnTo>
                  <a:lnTo>
                    <a:pt x="1757" y="1787"/>
                  </a:lnTo>
                  <a:lnTo>
                    <a:pt x="1757" y="1790"/>
                  </a:lnTo>
                  <a:lnTo>
                    <a:pt x="1756" y="1791"/>
                  </a:lnTo>
                  <a:lnTo>
                    <a:pt x="1756" y="1794"/>
                  </a:lnTo>
                  <a:lnTo>
                    <a:pt x="1754" y="1795"/>
                  </a:lnTo>
                  <a:lnTo>
                    <a:pt x="1754" y="1796"/>
                  </a:lnTo>
                  <a:lnTo>
                    <a:pt x="1753" y="1798"/>
                  </a:lnTo>
                  <a:lnTo>
                    <a:pt x="1752" y="1800"/>
                  </a:lnTo>
                  <a:lnTo>
                    <a:pt x="1752" y="1802"/>
                  </a:lnTo>
                  <a:lnTo>
                    <a:pt x="1750" y="1803"/>
                  </a:lnTo>
                  <a:lnTo>
                    <a:pt x="1747" y="1803"/>
                  </a:lnTo>
                  <a:lnTo>
                    <a:pt x="1746" y="1803"/>
                  </a:lnTo>
                  <a:lnTo>
                    <a:pt x="1743" y="1803"/>
                  </a:lnTo>
                  <a:lnTo>
                    <a:pt x="1742" y="1803"/>
                  </a:lnTo>
                  <a:lnTo>
                    <a:pt x="1739" y="1803"/>
                  </a:lnTo>
                  <a:lnTo>
                    <a:pt x="1736" y="1802"/>
                  </a:lnTo>
                  <a:lnTo>
                    <a:pt x="1733" y="1802"/>
                  </a:lnTo>
                  <a:lnTo>
                    <a:pt x="1732" y="1802"/>
                  </a:lnTo>
                  <a:lnTo>
                    <a:pt x="1732" y="1804"/>
                  </a:lnTo>
                  <a:lnTo>
                    <a:pt x="1733" y="1805"/>
                  </a:lnTo>
                  <a:lnTo>
                    <a:pt x="1733" y="1807"/>
                  </a:lnTo>
                  <a:lnTo>
                    <a:pt x="1735" y="1809"/>
                  </a:lnTo>
                  <a:lnTo>
                    <a:pt x="1736" y="1811"/>
                  </a:lnTo>
                  <a:lnTo>
                    <a:pt x="1736" y="1812"/>
                  </a:lnTo>
                  <a:lnTo>
                    <a:pt x="1738" y="1813"/>
                  </a:lnTo>
                  <a:lnTo>
                    <a:pt x="1739" y="1815"/>
                  </a:lnTo>
                  <a:lnTo>
                    <a:pt x="1740" y="1817"/>
                  </a:lnTo>
                  <a:lnTo>
                    <a:pt x="1740" y="1819"/>
                  </a:lnTo>
                  <a:lnTo>
                    <a:pt x="1742" y="1820"/>
                  </a:lnTo>
                  <a:lnTo>
                    <a:pt x="1743" y="1821"/>
                  </a:lnTo>
                  <a:lnTo>
                    <a:pt x="1743" y="1824"/>
                  </a:lnTo>
                  <a:lnTo>
                    <a:pt x="1745" y="1826"/>
                  </a:lnTo>
                  <a:lnTo>
                    <a:pt x="1747" y="1826"/>
                  </a:lnTo>
                  <a:lnTo>
                    <a:pt x="1747" y="1830"/>
                  </a:lnTo>
                  <a:lnTo>
                    <a:pt x="1749" y="1832"/>
                  </a:lnTo>
                  <a:lnTo>
                    <a:pt x="1749" y="1833"/>
                  </a:lnTo>
                  <a:lnTo>
                    <a:pt x="1750" y="1836"/>
                  </a:lnTo>
                  <a:lnTo>
                    <a:pt x="1752" y="1837"/>
                  </a:lnTo>
                  <a:lnTo>
                    <a:pt x="1752" y="1838"/>
                  </a:lnTo>
                  <a:lnTo>
                    <a:pt x="1753" y="1841"/>
                  </a:lnTo>
                  <a:lnTo>
                    <a:pt x="1754" y="1842"/>
                  </a:lnTo>
                  <a:lnTo>
                    <a:pt x="1756" y="1845"/>
                  </a:lnTo>
                  <a:lnTo>
                    <a:pt x="1756" y="1846"/>
                  </a:lnTo>
                  <a:lnTo>
                    <a:pt x="1757" y="1847"/>
                  </a:lnTo>
                  <a:lnTo>
                    <a:pt x="1757" y="1849"/>
                  </a:lnTo>
                  <a:lnTo>
                    <a:pt x="1759" y="1850"/>
                  </a:lnTo>
                  <a:lnTo>
                    <a:pt x="1759" y="1853"/>
                  </a:lnTo>
                  <a:lnTo>
                    <a:pt x="1760" y="1854"/>
                  </a:lnTo>
                  <a:lnTo>
                    <a:pt x="1762" y="1855"/>
                  </a:lnTo>
                  <a:lnTo>
                    <a:pt x="1762" y="1857"/>
                  </a:lnTo>
                  <a:lnTo>
                    <a:pt x="1763" y="1859"/>
                  </a:lnTo>
                  <a:lnTo>
                    <a:pt x="1763" y="1861"/>
                  </a:lnTo>
                  <a:lnTo>
                    <a:pt x="1764" y="1862"/>
                  </a:lnTo>
                  <a:lnTo>
                    <a:pt x="1764" y="1864"/>
                  </a:lnTo>
                  <a:lnTo>
                    <a:pt x="1766" y="1866"/>
                  </a:lnTo>
                  <a:lnTo>
                    <a:pt x="1766" y="1867"/>
                  </a:lnTo>
                  <a:lnTo>
                    <a:pt x="1766" y="1868"/>
                  </a:lnTo>
                  <a:lnTo>
                    <a:pt x="1766" y="1870"/>
                  </a:lnTo>
                  <a:lnTo>
                    <a:pt x="1766" y="1872"/>
                  </a:lnTo>
                  <a:lnTo>
                    <a:pt x="1766" y="1874"/>
                  </a:lnTo>
                  <a:lnTo>
                    <a:pt x="1766" y="1875"/>
                  </a:lnTo>
                  <a:lnTo>
                    <a:pt x="1766" y="1878"/>
                  </a:lnTo>
                  <a:lnTo>
                    <a:pt x="1766" y="1880"/>
                  </a:lnTo>
                  <a:lnTo>
                    <a:pt x="1767" y="1884"/>
                  </a:lnTo>
                  <a:lnTo>
                    <a:pt x="1767" y="1885"/>
                  </a:lnTo>
                  <a:lnTo>
                    <a:pt x="1767" y="1887"/>
                  </a:lnTo>
                  <a:lnTo>
                    <a:pt x="1767" y="1889"/>
                  </a:lnTo>
                  <a:lnTo>
                    <a:pt x="1767" y="1891"/>
                  </a:lnTo>
                  <a:lnTo>
                    <a:pt x="1769" y="1892"/>
                  </a:lnTo>
                  <a:lnTo>
                    <a:pt x="1769" y="1893"/>
                  </a:lnTo>
                  <a:lnTo>
                    <a:pt x="1770" y="1895"/>
                  </a:lnTo>
                  <a:lnTo>
                    <a:pt x="1770" y="1897"/>
                  </a:lnTo>
                  <a:lnTo>
                    <a:pt x="1771" y="1899"/>
                  </a:lnTo>
                  <a:lnTo>
                    <a:pt x="1770" y="1900"/>
                  </a:lnTo>
                  <a:lnTo>
                    <a:pt x="1770" y="1902"/>
                  </a:lnTo>
                  <a:lnTo>
                    <a:pt x="1770" y="1904"/>
                  </a:lnTo>
                  <a:lnTo>
                    <a:pt x="1769" y="1906"/>
                  </a:lnTo>
                  <a:lnTo>
                    <a:pt x="1769" y="1908"/>
                  </a:lnTo>
                  <a:lnTo>
                    <a:pt x="1767" y="1909"/>
                  </a:lnTo>
                  <a:lnTo>
                    <a:pt x="1769" y="1910"/>
                  </a:lnTo>
                  <a:lnTo>
                    <a:pt x="1771" y="1910"/>
                  </a:lnTo>
                  <a:lnTo>
                    <a:pt x="1773" y="1912"/>
                  </a:lnTo>
                  <a:lnTo>
                    <a:pt x="1776" y="1912"/>
                  </a:lnTo>
                  <a:lnTo>
                    <a:pt x="1777" y="1912"/>
                  </a:lnTo>
                  <a:lnTo>
                    <a:pt x="1779" y="1912"/>
                  </a:lnTo>
                  <a:lnTo>
                    <a:pt x="1781" y="1913"/>
                  </a:lnTo>
                  <a:lnTo>
                    <a:pt x="1783" y="1913"/>
                  </a:lnTo>
                  <a:lnTo>
                    <a:pt x="1784" y="1913"/>
                  </a:lnTo>
                  <a:lnTo>
                    <a:pt x="1787" y="1913"/>
                  </a:lnTo>
                  <a:lnTo>
                    <a:pt x="1788" y="1913"/>
                  </a:lnTo>
                  <a:lnTo>
                    <a:pt x="1790" y="1914"/>
                  </a:lnTo>
                  <a:lnTo>
                    <a:pt x="1793" y="1914"/>
                  </a:lnTo>
                  <a:lnTo>
                    <a:pt x="1794" y="1914"/>
                  </a:lnTo>
                  <a:lnTo>
                    <a:pt x="1797" y="1914"/>
                  </a:lnTo>
                  <a:lnTo>
                    <a:pt x="1798" y="1914"/>
                  </a:lnTo>
                  <a:lnTo>
                    <a:pt x="1801" y="1916"/>
                  </a:lnTo>
                  <a:lnTo>
                    <a:pt x="1801" y="1917"/>
                  </a:lnTo>
                  <a:lnTo>
                    <a:pt x="1800" y="1919"/>
                  </a:lnTo>
                  <a:lnTo>
                    <a:pt x="1800" y="1921"/>
                  </a:lnTo>
                  <a:lnTo>
                    <a:pt x="1798" y="1925"/>
                  </a:lnTo>
                  <a:lnTo>
                    <a:pt x="1798" y="1926"/>
                  </a:lnTo>
                  <a:lnTo>
                    <a:pt x="1797" y="1929"/>
                  </a:lnTo>
                  <a:lnTo>
                    <a:pt x="1797" y="1930"/>
                  </a:lnTo>
                  <a:lnTo>
                    <a:pt x="1795" y="1931"/>
                  </a:lnTo>
                  <a:lnTo>
                    <a:pt x="1793" y="1930"/>
                  </a:lnTo>
                  <a:lnTo>
                    <a:pt x="1791" y="1930"/>
                  </a:lnTo>
                  <a:lnTo>
                    <a:pt x="1788" y="1930"/>
                  </a:lnTo>
                  <a:lnTo>
                    <a:pt x="1787" y="1930"/>
                  </a:lnTo>
                  <a:lnTo>
                    <a:pt x="1784" y="1930"/>
                  </a:lnTo>
                  <a:lnTo>
                    <a:pt x="1783" y="1929"/>
                  </a:lnTo>
                  <a:lnTo>
                    <a:pt x="1780" y="1929"/>
                  </a:lnTo>
                  <a:lnTo>
                    <a:pt x="1779" y="1929"/>
                  </a:lnTo>
                  <a:lnTo>
                    <a:pt x="1777" y="1929"/>
                  </a:lnTo>
                  <a:lnTo>
                    <a:pt x="1774" y="1927"/>
                  </a:lnTo>
                  <a:lnTo>
                    <a:pt x="1773" y="1927"/>
                  </a:lnTo>
                  <a:lnTo>
                    <a:pt x="1770" y="1927"/>
                  </a:lnTo>
                  <a:lnTo>
                    <a:pt x="1769" y="1927"/>
                  </a:lnTo>
                  <a:lnTo>
                    <a:pt x="1767" y="1927"/>
                  </a:lnTo>
                  <a:lnTo>
                    <a:pt x="1764" y="1926"/>
                  </a:lnTo>
                  <a:lnTo>
                    <a:pt x="1762" y="1926"/>
                  </a:lnTo>
                  <a:lnTo>
                    <a:pt x="1760" y="1927"/>
                  </a:lnTo>
                  <a:lnTo>
                    <a:pt x="1759" y="1927"/>
                  </a:lnTo>
                  <a:lnTo>
                    <a:pt x="1756" y="1927"/>
                  </a:lnTo>
                  <a:lnTo>
                    <a:pt x="1754" y="1927"/>
                  </a:lnTo>
                  <a:lnTo>
                    <a:pt x="1753" y="1927"/>
                  </a:lnTo>
                  <a:lnTo>
                    <a:pt x="1750" y="1929"/>
                  </a:lnTo>
                  <a:lnTo>
                    <a:pt x="1749" y="1929"/>
                  </a:lnTo>
                  <a:lnTo>
                    <a:pt x="1747" y="1929"/>
                  </a:lnTo>
                  <a:lnTo>
                    <a:pt x="1745" y="1929"/>
                  </a:lnTo>
                  <a:lnTo>
                    <a:pt x="1743" y="1929"/>
                  </a:lnTo>
                  <a:lnTo>
                    <a:pt x="1740" y="1930"/>
                  </a:lnTo>
                  <a:lnTo>
                    <a:pt x="1739" y="1930"/>
                  </a:lnTo>
                  <a:lnTo>
                    <a:pt x="1736" y="1930"/>
                  </a:lnTo>
                  <a:lnTo>
                    <a:pt x="1735" y="1930"/>
                  </a:lnTo>
                  <a:lnTo>
                    <a:pt x="1733" y="1929"/>
                  </a:lnTo>
                  <a:lnTo>
                    <a:pt x="1732" y="1927"/>
                  </a:lnTo>
                  <a:lnTo>
                    <a:pt x="1730" y="1926"/>
                  </a:lnTo>
                  <a:lnTo>
                    <a:pt x="1729" y="1925"/>
                  </a:lnTo>
                  <a:lnTo>
                    <a:pt x="1728" y="1923"/>
                  </a:lnTo>
                  <a:lnTo>
                    <a:pt x="1728" y="1922"/>
                  </a:lnTo>
                  <a:lnTo>
                    <a:pt x="1726" y="1921"/>
                  </a:lnTo>
                  <a:lnTo>
                    <a:pt x="1725" y="1919"/>
                  </a:lnTo>
                  <a:lnTo>
                    <a:pt x="1723" y="1918"/>
                  </a:lnTo>
                  <a:lnTo>
                    <a:pt x="1722" y="1916"/>
                  </a:lnTo>
                  <a:lnTo>
                    <a:pt x="1722" y="1914"/>
                  </a:lnTo>
                  <a:lnTo>
                    <a:pt x="1721" y="1913"/>
                  </a:lnTo>
                  <a:lnTo>
                    <a:pt x="1719" y="1912"/>
                  </a:lnTo>
                  <a:lnTo>
                    <a:pt x="1718" y="1912"/>
                  </a:lnTo>
                  <a:lnTo>
                    <a:pt x="1715" y="1912"/>
                  </a:lnTo>
                  <a:lnTo>
                    <a:pt x="1712" y="1912"/>
                  </a:lnTo>
                  <a:lnTo>
                    <a:pt x="1711" y="1912"/>
                  </a:lnTo>
                  <a:lnTo>
                    <a:pt x="1709" y="1912"/>
                  </a:lnTo>
                  <a:lnTo>
                    <a:pt x="1706" y="1912"/>
                  </a:lnTo>
                  <a:lnTo>
                    <a:pt x="1705" y="1912"/>
                  </a:lnTo>
                  <a:lnTo>
                    <a:pt x="1702" y="1913"/>
                  </a:lnTo>
                  <a:lnTo>
                    <a:pt x="1699" y="1913"/>
                  </a:lnTo>
                  <a:lnTo>
                    <a:pt x="1698" y="1913"/>
                  </a:lnTo>
                  <a:lnTo>
                    <a:pt x="1695" y="1913"/>
                  </a:lnTo>
                  <a:lnTo>
                    <a:pt x="1694" y="1913"/>
                  </a:lnTo>
                  <a:lnTo>
                    <a:pt x="1691" y="1913"/>
                  </a:lnTo>
                  <a:lnTo>
                    <a:pt x="1689" y="1913"/>
                  </a:lnTo>
                  <a:lnTo>
                    <a:pt x="1687" y="1914"/>
                  </a:lnTo>
                  <a:lnTo>
                    <a:pt x="1685" y="1914"/>
                  </a:lnTo>
                  <a:lnTo>
                    <a:pt x="1682" y="1914"/>
                  </a:lnTo>
                  <a:lnTo>
                    <a:pt x="1681" y="1914"/>
                  </a:lnTo>
                  <a:lnTo>
                    <a:pt x="1678" y="1914"/>
                  </a:lnTo>
                  <a:lnTo>
                    <a:pt x="1677" y="1914"/>
                  </a:lnTo>
                  <a:lnTo>
                    <a:pt x="1674" y="1914"/>
                  </a:lnTo>
                  <a:lnTo>
                    <a:pt x="1672" y="1916"/>
                  </a:lnTo>
                  <a:lnTo>
                    <a:pt x="1671" y="1916"/>
                  </a:lnTo>
                  <a:lnTo>
                    <a:pt x="1668" y="1916"/>
                  </a:lnTo>
                  <a:lnTo>
                    <a:pt x="1667" y="1916"/>
                  </a:lnTo>
                  <a:lnTo>
                    <a:pt x="1664" y="1916"/>
                  </a:lnTo>
                  <a:lnTo>
                    <a:pt x="1663" y="1916"/>
                  </a:lnTo>
                  <a:lnTo>
                    <a:pt x="1658" y="1917"/>
                  </a:lnTo>
                  <a:lnTo>
                    <a:pt x="1657" y="1917"/>
                  </a:lnTo>
                  <a:lnTo>
                    <a:pt x="1654" y="1917"/>
                  </a:lnTo>
                  <a:lnTo>
                    <a:pt x="1653" y="1917"/>
                  </a:lnTo>
                  <a:lnTo>
                    <a:pt x="1650" y="1917"/>
                  </a:lnTo>
                  <a:lnTo>
                    <a:pt x="1648" y="1917"/>
                  </a:lnTo>
                  <a:lnTo>
                    <a:pt x="1646" y="1918"/>
                  </a:lnTo>
                  <a:lnTo>
                    <a:pt x="1644" y="1918"/>
                  </a:lnTo>
                  <a:lnTo>
                    <a:pt x="1641" y="1918"/>
                  </a:lnTo>
                  <a:lnTo>
                    <a:pt x="1640" y="1918"/>
                  </a:lnTo>
                  <a:lnTo>
                    <a:pt x="1637" y="1918"/>
                  </a:lnTo>
                  <a:lnTo>
                    <a:pt x="1636" y="1918"/>
                  </a:lnTo>
                  <a:lnTo>
                    <a:pt x="1633" y="1919"/>
                  </a:lnTo>
                  <a:lnTo>
                    <a:pt x="1630" y="1919"/>
                  </a:lnTo>
                  <a:lnTo>
                    <a:pt x="1629" y="1919"/>
                  </a:lnTo>
                  <a:lnTo>
                    <a:pt x="1626" y="1919"/>
                  </a:lnTo>
                  <a:lnTo>
                    <a:pt x="1624" y="1919"/>
                  </a:lnTo>
                  <a:lnTo>
                    <a:pt x="1623" y="1919"/>
                  </a:lnTo>
                  <a:lnTo>
                    <a:pt x="1620" y="1921"/>
                  </a:lnTo>
                  <a:lnTo>
                    <a:pt x="1617" y="1921"/>
                  </a:lnTo>
                  <a:lnTo>
                    <a:pt x="1619" y="1922"/>
                  </a:lnTo>
                  <a:lnTo>
                    <a:pt x="1619" y="1925"/>
                  </a:lnTo>
                  <a:lnTo>
                    <a:pt x="1619" y="1926"/>
                  </a:lnTo>
                  <a:lnTo>
                    <a:pt x="1619" y="1927"/>
                  </a:lnTo>
                  <a:lnTo>
                    <a:pt x="1620" y="1930"/>
                  </a:lnTo>
                  <a:lnTo>
                    <a:pt x="1620" y="1931"/>
                  </a:lnTo>
                  <a:lnTo>
                    <a:pt x="1620" y="1933"/>
                  </a:lnTo>
                  <a:lnTo>
                    <a:pt x="1622" y="1935"/>
                  </a:lnTo>
                  <a:lnTo>
                    <a:pt x="1623" y="1936"/>
                  </a:lnTo>
                  <a:lnTo>
                    <a:pt x="1624" y="1936"/>
                  </a:lnTo>
                  <a:lnTo>
                    <a:pt x="1626" y="1938"/>
                  </a:lnTo>
                  <a:lnTo>
                    <a:pt x="1627" y="1939"/>
                  </a:lnTo>
                  <a:lnTo>
                    <a:pt x="1626" y="1940"/>
                  </a:lnTo>
                  <a:lnTo>
                    <a:pt x="1624" y="1942"/>
                  </a:lnTo>
                  <a:lnTo>
                    <a:pt x="1624" y="1943"/>
                  </a:lnTo>
                  <a:lnTo>
                    <a:pt x="1623" y="1944"/>
                  </a:lnTo>
                  <a:lnTo>
                    <a:pt x="1622" y="1947"/>
                  </a:lnTo>
                  <a:lnTo>
                    <a:pt x="1620" y="1948"/>
                  </a:lnTo>
                  <a:lnTo>
                    <a:pt x="1619" y="1950"/>
                  </a:lnTo>
                  <a:lnTo>
                    <a:pt x="1617" y="1951"/>
                  </a:lnTo>
                  <a:lnTo>
                    <a:pt x="1617" y="1952"/>
                  </a:lnTo>
                  <a:lnTo>
                    <a:pt x="1616" y="1954"/>
                  </a:lnTo>
                  <a:lnTo>
                    <a:pt x="1615" y="1955"/>
                  </a:lnTo>
                  <a:lnTo>
                    <a:pt x="1613" y="1954"/>
                  </a:lnTo>
                  <a:lnTo>
                    <a:pt x="1612" y="1952"/>
                  </a:lnTo>
                  <a:lnTo>
                    <a:pt x="1609" y="1952"/>
                  </a:lnTo>
                  <a:lnTo>
                    <a:pt x="1607" y="1952"/>
                  </a:lnTo>
                  <a:lnTo>
                    <a:pt x="1606" y="1954"/>
                  </a:lnTo>
                  <a:lnTo>
                    <a:pt x="1605" y="1955"/>
                  </a:lnTo>
                  <a:lnTo>
                    <a:pt x="1603" y="1956"/>
                  </a:lnTo>
                  <a:lnTo>
                    <a:pt x="1602" y="1957"/>
                  </a:lnTo>
                  <a:lnTo>
                    <a:pt x="1602" y="1959"/>
                  </a:lnTo>
                  <a:lnTo>
                    <a:pt x="1600" y="1961"/>
                  </a:lnTo>
                  <a:lnTo>
                    <a:pt x="1599" y="1963"/>
                  </a:lnTo>
                  <a:lnTo>
                    <a:pt x="1598" y="1964"/>
                  </a:lnTo>
                  <a:lnTo>
                    <a:pt x="1596" y="1965"/>
                  </a:lnTo>
                  <a:lnTo>
                    <a:pt x="1595" y="1967"/>
                  </a:lnTo>
                  <a:lnTo>
                    <a:pt x="1593" y="1968"/>
                  </a:lnTo>
                  <a:lnTo>
                    <a:pt x="1593" y="1969"/>
                  </a:lnTo>
                  <a:lnTo>
                    <a:pt x="1592" y="1972"/>
                  </a:lnTo>
                  <a:lnTo>
                    <a:pt x="1590" y="1976"/>
                  </a:lnTo>
                  <a:lnTo>
                    <a:pt x="1589" y="1974"/>
                  </a:lnTo>
                  <a:lnTo>
                    <a:pt x="1586" y="1977"/>
                  </a:lnTo>
                  <a:lnTo>
                    <a:pt x="1585" y="1980"/>
                  </a:lnTo>
                  <a:lnTo>
                    <a:pt x="1583" y="1981"/>
                  </a:lnTo>
                  <a:lnTo>
                    <a:pt x="1582" y="1982"/>
                  </a:lnTo>
                  <a:lnTo>
                    <a:pt x="1581" y="1984"/>
                  </a:lnTo>
                  <a:lnTo>
                    <a:pt x="1581" y="1985"/>
                  </a:lnTo>
                  <a:lnTo>
                    <a:pt x="1579" y="1986"/>
                  </a:lnTo>
                  <a:lnTo>
                    <a:pt x="1578" y="1988"/>
                  </a:lnTo>
                  <a:lnTo>
                    <a:pt x="1576" y="1990"/>
                  </a:lnTo>
                  <a:lnTo>
                    <a:pt x="1575" y="1992"/>
                  </a:lnTo>
                  <a:lnTo>
                    <a:pt x="1572" y="1994"/>
                  </a:lnTo>
                  <a:lnTo>
                    <a:pt x="1569" y="1997"/>
                  </a:lnTo>
                  <a:lnTo>
                    <a:pt x="1569" y="1998"/>
                  </a:lnTo>
                  <a:lnTo>
                    <a:pt x="1568" y="2001"/>
                  </a:lnTo>
                  <a:lnTo>
                    <a:pt x="1566" y="2002"/>
                  </a:lnTo>
                  <a:lnTo>
                    <a:pt x="1565" y="2003"/>
                  </a:lnTo>
                  <a:lnTo>
                    <a:pt x="1564" y="2005"/>
                  </a:lnTo>
                  <a:lnTo>
                    <a:pt x="1562" y="2006"/>
                  </a:lnTo>
                  <a:lnTo>
                    <a:pt x="1561" y="2007"/>
                  </a:lnTo>
                  <a:lnTo>
                    <a:pt x="1558" y="2009"/>
                  </a:lnTo>
                  <a:lnTo>
                    <a:pt x="1558" y="2011"/>
                  </a:lnTo>
                  <a:lnTo>
                    <a:pt x="1558" y="2015"/>
                  </a:lnTo>
                  <a:lnTo>
                    <a:pt x="1554" y="2016"/>
                  </a:lnTo>
                  <a:lnTo>
                    <a:pt x="1552" y="2018"/>
                  </a:lnTo>
                  <a:lnTo>
                    <a:pt x="1552" y="2019"/>
                  </a:lnTo>
                  <a:lnTo>
                    <a:pt x="1551" y="2020"/>
                  </a:lnTo>
                  <a:lnTo>
                    <a:pt x="1549" y="2022"/>
                  </a:lnTo>
                  <a:lnTo>
                    <a:pt x="1548" y="2023"/>
                  </a:lnTo>
                  <a:lnTo>
                    <a:pt x="1547" y="2024"/>
                  </a:lnTo>
                  <a:lnTo>
                    <a:pt x="1545" y="2026"/>
                  </a:lnTo>
                  <a:lnTo>
                    <a:pt x="1545" y="2028"/>
                  </a:lnTo>
                  <a:lnTo>
                    <a:pt x="1542" y="2028"/>
                  </a:lnTo>
                  <a:lnTo>
                    <a:pt x="1541" y="2028"/>
                  </a:lnTo>
                  <a:lnTo>
                    <a:pt x="1538" y="2027"/>
                  </a:lnTo>
                  <a:lnTo>
                    <a:pt x="1537" y="2026"/>
                  </a:lnTo>
                  <a:lnTo>
                    <a:pt x="1535" y="2026"/>
                  </a:lnTo>
                  <a:lnTo>
                    <a:pt x="1534" y="2027"/>
                  </a:lnTo>
                  <a:lnTo>
                    <a:pt x="1533" y="2028"/>
                  </a:lnTo>
                  <a:lnTo>
                    <a:pt x="1531" y="2031"/>
                  </a:lnTo>
                  <a:lnTo>
                    <a:pt x="1531" y="2032"/>
                  </a:lnTo>
                  <a:lnTo>
                    <a:pt x="1530" y="2033"/>
                  </a:lnTo>
                  <a:lnTo>
                    <a:pt x="1527" y="2036"/>
                  </a:lnTo>
                  <a:lnTo>
                    <a:pt x="1528" y="2039"/>
                  </a:lnTo>
                  <a:lnTo>
                    <a:pt x="1524" y="2039"/>
                  </a:lnTo>
                  <a:lnTo>
                    <a:pt x="1520" y="2044"/>
                  </a:lnTo>
                  <a:lnTo>
                    <a:pt x="1516" y="2043"/>
                  </a:lnTo>
                  <a:lnTo>
                    <a:pt x="1513" y="2043"/>
                  </a:lnTo>
                  <a:lnTo>
                    <a:pt x="1510" y="2037"/>
                  </a:lnTo>
                  <a:lnTo>
                    <a:pt x="1508" y="2036"/>
                  </a:lnTo>
                  <a:lnTo>
                    <a:pt x="1507" y="2035"/>
                  </a:lnTo>
                  <a:lnTo>
                    <a:pt x="1506" y="2032"/>
                  </a:lnTo>
                  <a:lnTo>
                    <a:pt x="1503" y="2030"/>
                  </a:lnTo>
                  <a:lnTo>
                    <a:pt x="1500" y="2028"/>
                  </a:lnTo>
                  <a:lnTo>
                    <a:pt x="1497" y="2028"/>
                  </a:lnTo>
                  <a:lnTo>
                    <a:pt x="1492" y="2030"/>
                  </a:lnTo>
                  <a:lnTo>
                    <a:pt x="1489" y="2030"/>
                  </a:lnTo>
                  <a:lnTo>
                    <a:pt x="1484" y="2028"/>
                  </a:lnTo>
                  <a:lnTo>
                    <a:pt x="1480" y="2026"/>
                  </a:lnTo>
                  <a:lnTo>
                    <a:pt x="1476" y="2022"/>
                  </a:lnTo>
                  <a:lnTo>
                    <a:pt x="1473" y="2019"/>
                  </a:lnTo>
                  <a:lnTo>
                    <a:pt x="1467" y="2016"/>
                  </a:lnTo>
                  <a:lnTo>
                    <a:pt x="1462" y="2014"/>
                  </a:lnTo>
                  <a:lnTo>
                    <a:pt x="1460" y="2012"/>
                  </a:lnTo>
                  <a:lnTo>
                    <a:pt x="1459" y="2012"/>
                  </a:lnTo>
                  <a:lnTo>
                    <a:pt x="1456" y="2011"/>
                  </a:lnTo>
                  <a:lnTo>
                    <a:pt x="1455" y="2010"/>
                  </a:lnTo>
                  <a:lnTo>
                    <a:pt x="1453" y="2009"/>
                  </a:lnTo>
                  <a:lnTo>
                    <a:pt x="1451" y="2009"/>
                  </a:lnTo>
                  <a:lnTo>
                    <a:pt x="1449" y="2010"/>
                  </a:lnTo>
                  <a:lnTo>
                    <a:pt x="1448" y="2012"/>
                  </a:lnTo>
                  <a:lnTo>
                    <a:pt x="1445" y="2012"/>
                  </a:lnTo>
                  <a:lnTo>
                    <a:pt x="1442" y="2015"/>
                  </a:lnTo>
                  <a:lnTo>
                    <a:pt x="1441" y="2015"/>
                  </a:lnTo>
                  <a:lnTo>
                    <a:pt x="1439" y="2016"/>
                  </a:lnTo>
                  <a:lnTo>
                    <a:pt x="1438" y="2018"/>
                  </a:lnTo>
                  <a:lnTo>
                    <a:pt x="1436" y="2019"/>
                  </a:lnTo>
                  <a:lnTo>
                    <a:pt x="1434" y="2020"/>
                  </a:lnTo>
                  <a:lnTo>
                    <a:pt x="1432" y="2022"/>
                  </a:lnTo>
                  <a:lnTo>
                    <a:pt x="1431" y="2023"/>
                  </a:lnTo>
                  <a:lnTo>
                    <a:pt x="1429" y="2024"/>
                  </a:lnTo>
                  <a:lnTo>
                    <a:pt x="1426" y="2024"/>
                  </a:lnTo>
                  <a:lnTo>
                    <a:pt x="1425" y="2026"/>
                  </a:lnTo>
                  <a:lnTo>
                    <a:pt x="1424" y="2027"/>
                  </a:lnTo>
                  <a:lnTo>
                    <a:pt x="1422" y="2028"/>
                  </a:lnTo>
                  <a:lnTo>
                    <a:pt x="1421" y="2028"/>
                  </a:lnTo>
                  <a:lnTo>
                    <a:pt x="1419" y="2030"/>
                  </a:lnTo>
                  <a:lnTo>
                    <a:pt x="1418" y="2031"/>
                  </a:lnTo>
                  <a:lnTo>
                    <a:pt x="1417" y="2032"/>
                  </a:lnTo>
                  <a:lnTo>
                    <a:pt x="1415" y="2033"/>
                  </a:lnTo>
                  <a:lnTo>
                    <a:pt x="1412" y="2035"/>
                  </a:lnTo>
                  <a:lnTo>
                    <a:pt x="1411" y="2036"/>
                  </a:lnTo>
                  <a:lnTo>
                    <a:pt x="1410" y="2036"/>
                  </a:lnTo>
                  <a:lnTo>
                    <a:pt x="1408" y="2037"/>
                  </a:lnTo>
                  <a:lnTo>
                    <a:pt x="1407" y="2039"/>
                  </a:lnTo>
                  <a:lnTo>
                    <a:pt x="1405" y="2040"/>
                  </a:lnTo>
                  <a:lnTo>
                    <a:pt x="1402" y="2041"/>
                  </a:lnTo>
                  <a:lnTo>
                    <a:pt x="1401" y="2043"/>
                  </a:lnTo>
                  <a:lnTo>
                    <a:pt x="1400" y="2044"/>
                  </a:lnTo>
                  <a:lnTo>
                    <a:pt x="1398" y="2044"/>
                  </a:lnTo>
                  <a:lnTo>
                    <a:pt x="1395" y="2045"/>
                  </a:lnTo>
                  <a:lnTo>
                    <a:pt x="1394" y="2047"/>
                  </a:lnTo>
                  <a:lnTo>
                    <a:pt x="1393" y="2048"/>
                  </a:lnTo>
                  <a:lnTo>
                    <a:pt x="1390" y="2049"/>
                  </a:lnTo>
                  <a:lnTo>
                    <a:pt x="1388" y="2050"/>
                  </a:lnTo>
                  <a:lnTo>
                    <a:pt x="1387" y="2052"/>
                  </a:lnTo>
                  <a:lnTo>
                    <a:pt x="1385" y="2053"/>
                  </a:lnTo>
                  <a:lnTo>
                    <a:pt x="1384" y="2053"/>
                  </a:lnTo>
                  <a:lnTo>
                    <a:pt x="1383" y="2054"/>
                  </a:lnTo>
                  <a:lnTo>
                    <a:pt x="1380" y="2056"/>
                  </a:lnTo>
                  <a:lnTo>
                    <a:pt x="1378" y="2057"/>
                  </a:lnTo>
                  <a:lnTo>
                    <a:pt x="1377" y="2058"/>
                  </a:lnTo>
                  <a:lnTo>
                    <a:pt x="1376" y="2058"/>
                  </a:lnTo>
                  <a:lnTo>
                    <a:pt x="1374" y="2061"/>
                  </a:lnTo>
                  <a:lnTo>
                    <a:pt x="1373" y="2062"/>
                  </a:lnTo>
                  <a:lnTo>
                    <a:pt x="1371" y="2064"/>
                  </a:lnTo>
                  <a:lnTo>
                    <a:pt x="1370" y="2065"/>
                  </a:lnTo>
                  <a:lnTo>
                    <a:pt x="1369" y="2066"/>
                  </a:lnTo>
                  <a:lnTo>
                    <a:pt x="1367" y="2066"/>
                  </a:lnTo>
                  <a:lnTo>
                    <a:pt x="1364" y="2066"/>
                  </a:lnTo>
                  <a:lnTo>
                    <a:pt x="1363" y="2066"/>
                  </a:lnTo>
                  <a:lnTo>
                    <a:pt x="1360" y="2065"/>
                  </a:lnTo>
                  <a:lnTo>
                    <a:pt x="1359" y="2065"/>
                  </a:lnTo>
                  <a:lnTo>
                    <a:pt x="1357" y="2065"/>
                  </a:lnTo>
                  <a:lnTo>
                    <a:pt x="1354" y="2064"/>
                  </a:lnTo>
                  <a:lnTo>
                    <a:pt x="1353" y="2064"/>
                  </a:lnTo>
                  <a:lnTo>
                    <a:pt x="1352" y="2062"/>
                  </a:lnTo>
                  <a:lnTo>
                    <a:pt x="1350" y="2062"/>
                  </a:lnTo>
                  <a:lnTo>
                    <a:pt x="1349" y="2064"/>
                  </a:lnTo>
                  <a:lnTo>
                    <a:pt x="1347" y="2065"/>
                  </a:lnTo>
                  <a:lnTo>
                    <a:pt x="1346" y="2066"/>
                  </a:lnTo>
                  <a:lnTo>
                    <a:pt x="1346" y="2068"/>
                  </a:lnTo>
                  <a:lnTo>
                    <a:pt x="1344" y="2070"/>
                  </a:lnTo>
                  <a:lnTo>
                    <a:pt x="1346" y="2071"/>
                  </a:lnTo>
                  <a:lnTo>
                    <a:pt x="1344" y="2073"/>
                  </a:lnTo>
                  <a:lnTo>
                    <a:pt x="1343" y="2074"/>
                  </a:lnTo>
                  <a:lnTo>
                    <a:pt x="1343" y="2077"/>
                  </a:lnTo>
                  <a:lnTo>
                    <a:pt x="1342" y="2078"/>
                  </a:lnTo>
                  <a:lnTo>
                    <a:pt x="1340" y="2079"/>
                  </a:lnTo>
                  <a:lnTo>
                    <a:pt x="1339" y="2081"/>
                  </a:lnTo>
                  <a:lnTo>
                    <a:pt x="1337" y="2082"/>
                  </a:lnTo>
                  <a:lnTo>
                    <a:pt x="1336" y="2083"/>
                  </a:lnTo>
                  <a:lnTo>
                    <a:pt x="1335" y="2085"/>
                  </a:lnTo>
                  <a:lnTo>
                    <a:pt x="1333" y="2083"/>
                  </a:lnTo>
                  <a:lnTo>
                    <a:pt x="1330" y="2086"/>
                  </a:lnTo>
                  <a:lnTo>
                    <a:pt x="1329" y="2086"/>
                  </a:lnTo>
                  <a:lnTo>
                    <a:pt x="1326" y="2086"/>
                  </a:lnTo>
                  <a:lnTo>
                    <a:pt x="1325" y="2085"/>
                  </a:lnTo>
                  <a:lnTo>
                    <a:pt x="1322" y="2085"/>
                  </a:lnTo>
                  <a:lnTo>
                    <a:pt x="1319" y="2085"/>
                  </a:lnTo>
                  <a:lnTo>
                    <a:pt x="1318" y="2085"/>
                  </a:lnTo>
                  <a:lnTo>
                    <a:pt x="1316" y="2085"/>
                  </a:lnTo>
                  <a:lnTo>
                    <a:pt x="1313" y="2085"/>
                  </a:lnTo>
                  <a:lnTo>
                    <a:pt x="1312" y="2085"/>
                  </a:lnTo>
                  <a:lnTo>
                    <a:pt x="1309" y="2085"/>
                  </a:lnTo>
                  <a:lnTo>
                    <a:pt x="1306" y="2085"/>
                  </a:lnTo>
                  <a:lnTo>
                    <a:pt x="1305" y="2085"/>
                  </a:lnTo>
                  <a:lnTo>
                    <a:pt x="1302" y="2085"/>
                  </a:lnTo>
                  <a:lnTo>
                    <a:pt x="1301" y="2085"/>
                  </a:lnTo>
                  <a:lnTo>
                    <a:pt x="1298" y="2085"/>
                  </a:lnTo>
                  <a:lnTo>
                    <a:pt x="1296" y="2085"/>
                  </a:lnTo>
                  <a:lnTo>
                    <a:pt x="1295" y="2085"/>
                  </a:lnTo>
                  <a:lnTo>
                    <a:pt x="1292" y="2085"/>
                  </a:lnTo>
                  <a:lnTo>
                    <a:pt x="1291" y="2085"/>
                  </a:lnTo>
                  <a:lnTo>
                    <a:pt x="1288" y="2083"/>
                  </a:lnTo>
                  <a:lnTo>
                    <a:pt x="1287" y="2083"/>
                  </a:lnTo>
                  <a:lnTo>
                    <a:pt x="1284" y="2083"/>
                  </a:lnTo>
                  <a:lnTo>
                    <a:pt x="1282" y="2083"/>
                  </a:lnTo>
                  <a:lnTo>
                    <a:pt x="1279" y="2083"/>
                  </a:lnTo>
                  <a:lnTo>
                    <a:pt x="1278" y="2083"/>
                  </a:lnTo>
                  <a:lnTo>
                    <a:pt x="1277" y="2083"/>
                  </a:lnTo>
                  <a:lnTo>
                    <a:pt x="1274" y="2083"/>
                  </a:lnTo>
                  <a:lnTo>
                    <a:pt x="1272" y="2083"/>
                  </a:lnTo>
                  <a:lnTo>
                    <a:pt x="1270" y="2083"/>
                  </a:lnTo>
                  <a:lnTo>
                    <a:pt x="1268" y="2083"/>
                  </a:lnTo>
                  <a:lnTo>
                    <a:pt x="1265" y="2083"/>
                  </a:lnTo>
                  <a:lnTo>
                    <a:pt x="1264" y="2083"/>
                  </a:lnTo>
                  <a:lnTo>
                    <a:pt x="1261" y="2083"/>
                  </a:lnTo>
                  <a:lnTo>
                    <a:pt x="1258" y="2083"/>
                  </a:lnTo>
                  <a:lnTo>
                    <a:pt x="1257" y="2082"/>
                  </a:lnTo>
                  <a:lnTo>
                    <a:pt x="1255" y="2082"/>
                  </a:lnTo>
                  <a:lnTo>
                    <a:pt x="1253" y="2082"/>
                  </a:lnTo>
                  <a:lnTo>
                    <a:pt x="1251" y="2082"/>
                  </a:lnTo>
                  <a:lnTo>
                    <a:pt x="1248" y="2082"/>
                  </a:lnTo>
                  <a:lnTo>
                    <a:pt x="1247" y="2082"/>
                  </a:lnTo>
                  <a:lnTo>
                    <a:pt x="1244" y="2082"/>
                  </a:lnTo>
                  <a:lnTo>
                    <a:pt x="1243" y="2082"/>
                  </a:lnTo>
                  <a:lnTo>
                    <a:pt x="1240" y="2082"/>
                  </a:lnTo>
                  <a:lnTo>
                    <a:pt x="1238" y="2082"/>
                  </a:lnTo>
                  <a:lnTo>
                    <a:pt x="1237" y="2082"/>
                  </a:lnTo>
                  <a:lnTo>
                    <a:pt x="1234" y="2082"/>
                  </a:lnTo>
                  <a:lnTo>
                    <a:pt x="1233" y="2082"/>
                  </a:lnTo>
                  <a:lnTo>
                    <a:pt x="1231" y="2082"/>
                  </a:lnTo>
                  <a:lnTo>
                    <a:pt x="1229" y="2082"/>
                  </a:lnTo>
                  <a:lnTo>
                    <a:pt x="1227" y="2082"/>
                  </a:lnTo>
                  <a:lnTo>
                    <a:pt x="1224" y="2082"/>
                  </a:lnTo>
                  <a:lnTo>
                    <a:pt x="1223" y="2082"/>
                  </a:lnTo>
                  <a:lnTo>
                    <a:pt x="1221" y="2082"/>
                  </a:lnTo>
                  <a:lnTo>
                    <a:pt x="1219" y="2082"/>
                  </a:lnTo>
                  <a:lnTo>
                    <a:pt x="1217" y="2083"/>
                  </a:lnTo>
                  <a:lnTo>
                    <a:pt x="1214" y="2082"/>
                  </a:lnTo>
                  <a:lnTo>
                    <a:pt x="1213" y="2082"/>
                  </a:lnTo>
                  <a:lnTo>
                    <a:pt x="1212" y="2082"/>
                  </a:lnTo>
                  <a:lnTo>
                    <a:pt x="1209" y="2082"/>
                  </a:lnTo>
                  <a:lnTo>
                    <a:pt x="1207" y="2082"/>
                  </a:lnTo>
                  <a:lnTo>
                    <a:pt x="1205" y="2082"/>
                  </a:lnTo>
                  <a:lnTo>
                    <a:pt x="1202" y="2083"/>
                  </a:lnTo>
                  <a:lnTo>
                    <a:pt x="1202" y="2081"/>
                  </a:lnTo>
                  <a:lnTo>
                    <a:pt x="1202" y="2078"/>
                  </a:lnTo>
                  <a:lnTo>
                    <a:pt x="1203" y="2077"/>
                  </a:lnTo>
                  <a:lnTo>
                    <a:pt x="1205" y="2075"/>
                  </a:lnTo>
                  <a:lnTo>
                    <a:pt x="1205" y="2074"/>
                  </a:lnTo>
                  <a:lnTo>
                    <a:pt x="1207" y="2073"/>
                  </a:lnTo>
                  <a:lnTo>
                    <a:pt x="1209" y="2070"/>
                  </a:lnTo>
                  <a:lnTo>
                    <a:pt x="1206" y="2069"/>
                  </a:lnTo>
                  <a:lnTo>
                    <a:pt x="1205" y="2068"/>
                  </a:lnTo>
                  <a:lnTo>
                    <a:pt x="1203" y="2068"/>
                  </a:lnTo>
                  <a:lnTo>
                    <a:pt x="1200" y="2068"/>
                  </a:lnTo>
                  <a:lnTo>
                    <a:pt x="1199" y="2068"/>
                  </a:lnTo>
                  <a:lnTo>
                    <a:pt x="1196" y="2066"/>
                  </a:lnTo>
                  <a:lnTo>
                    <a:pt x="1195" y="2066"/>
                  </a:lnTo>
                  <a:lnTo>
                    <a:pt x="1192" y="2066"/>
                  </a:lnTo>
                  <a:lnTo>
                    <a:pt x="1190" y="2065"/>
                  </a:lnTo>
                  <a:lnTo>
                    <a:pt x="1188" y="2065"/>
                  </a:lnTo>
                  <a:lnTo>
                    <a:pt x="1186" y="2065"/>
                  </a:lnTo>
                  <a:lnTo>
                    <a:pt x="1185" y="2064"/>
                  </a:lnTo>
                  <a:lnTo>
                    <a:pt x="1182" y="2064"/>
                  </a:lnTo>
                  <a:lnTo>
                    <a:pt x="1180" y="2062"/>
                  </a:lnTo>
                  <a:lnTo>
                    <a:pt x="1179" y="2062"/>
                  </a:lnTo>
                  <a:lnTo>
                    <a:pt x="1176" y="2062"/>
                  </a:lnTo>
                  <a:lnTo>
                    <a:pt x="1175" y="2061"/>
                  </a:lnTo>
                  <a:lnTo>
                    <a:pt x="1173" y="2061"/>
                  </a:lnTo>
                  <a:lnTo>
                    <a:pt x="1171" y="2061"/>
                  </a:lnTo>
                  <a:lnTo>
                    <a:pt x="1169" y="2060"/>
                  </a:lnTo>
                  <a:lnTo>
                    <a:pt x="1166" y="2060"/>
                  </a:lnTo>
                  <a:lnTo>
                    <a:pt x="1165" y="2058"/>
                  </a:lnTo>
                  <a:lnTo>
                    <a:pt x="1164" y="2058"/>
                  </a:lnTo>
                  <a:lnTo>
                    <a:pt x="1161" y="2058"/>
                  </a:lnTo>
                  <a:lnTo>
                    <a:pt x="1159" y="2057"/>
                  </a:lnTo>
                  <a:lnTo>
                    <a:pt x="1156" y="2057"/>
                  </a:lnTo>
                  <a:lnTo>
                    <a:pt x="1155" y="2057"/>
                  </a:lnTo>
                  <a:lnTo>
                    <a:pt x="1152" y="2056"/>
                  </a:lnTo>
                  <a:lnTo>
                    <a:pt x="1149" y="2056"/>
                  </a:lnTo>
                  <a:lnTo>
                    <a:pt x="1148" y="2054"/>
                  </a:lnTo>
                  <a:lnTo>
                    <a:pt x="1147" y="2054"/>
                  </a:lnTo>
                  <a:lnTo>
                    <a:pt x="1148" y="2052"/>
                  </a:lnTo>
                  <a:lnTo>
                    <a:pt x="1148" y="2050"/>
                  </a:lnTo>
                  <a:lnTo>
                    <a:pt x="1149" y="2049"/>
                  </a:lnTo>
                  <a:lnTo>
                    <a:pt x="1151" y="2048"/>
                  </a:lnTo>
                  <a:lnTo>
                    <a:pt x="1152" y="2047"/>
                  </a:lnTo>
                  <a:lnTo>
                    <a:pt x="1154" y="2045"/>
                  </a:lnTo>
                  <a:lnTo>
                    <a:pt x="1154" y="2044"/>
                  </a:lnTo>
                  <a:lnTo>
                    <a:pt x="1155" y="2043"/>
                  </a:lnTo>
                  <a:lnTo>
                    <a:pt x="1156" y="2041"/>
                  </a:lnTo>
                  <a:lnTo>
                    <a:pt x="1158" y="2039"/>
                  </a:lnTo>
                  <a:lnTo>
                    <a:pt x="1158" y="2037"/>
                  </a:lnTo>
                  <a:lnTo>
                    <a:pt x="1156" y="2036"/>
                  </a:lnTo>
                  <a:lnTo>
                    <a:pt x="1155" y="2035"/>
                  </a:lnTo>
                  <a:lnTo>
                    <a:pt x="1155" y="2033"/>
                  </a:lnTo>
                  <a:lnTo>
                    <a:pt x="1155" y="2031"/>
                  </a:lnTo>
                  <a:lnTo>
                    <a:pt x="1155" y="2030"/>
                  </a:lnTo>
                  <a:lnTo>
                    <a:pt x="1155" y="2027"/>
                  </a:lnTo>
                  <a:lnTo>
                    <a:pt x="1155" y="2026"/>
                  </a:lnTo>
                  <a:lnTo>
                    <a:pt x="1156" y="2024"/>
                  </a:lnTo>
                  <a:lnTo>
                    <a:pt x="1156" y="2022"/>
                  </a:lnTo>
                  <a:lnTo>
                    <a:pt x="1158" y="2020"/>
                  </a:lnTo>
                  <a:lnTo>
                    <a:pt x="1158" y="2019"/>
                  </a:lnTo>
                  <a:lnTo>
                    <a:pt x="1159" y="2018"/>
                  </a:lnTo>
                  <a:lnTo>
                    <a:pt x="1161" y="2016"/>
                  </a:lnTo>
                  <a:lnTo>
                    <a:pt x="1162" y="2015"/>
                  </a:lnTo>
                  <a:lnTo>
                    <a:pt x="1164" y="2014"/>
                  </a:lnTo>
                  <a:lnTo>
                    <a:pt x="1165" y="2015"/>
                  </a:lnTo>
                  <a:lnTo>
                    <a:pt x="1166" y="2015"/>
                  </a:lnTo>
                  <a:lnTo>
                    <a:pt x="1169" y="2016"/>
                  </a:lnTo>
                  <a:lnTo>
                    <a:pt x="1171" y="2016"/>
                  </a:lnTo>
                  <a:lnTo>
                    <a:pt x="1173" y="2016"/>
                  </a:lnTo>
                  <a:lnTo>
                    <a:pt x="1175" y="2016"/>
                  </a:lnTo>
                  <a:lnTo>
                    <a:pt x="1176" y="2015"/>
                  </a:lnTo>
                  <a:lnTo>
                    <a:pt x="1178" y="2014"/>
                  </a:lnTo>
                  <a:lnTo>
                    <a:pt x="1179" y="2012"/>
                  </a:lnTo>
                  <a:lnTo>
                    <a:pt x="1179" y="2011"/>
                  </a:lnTo>
                  <a:lnTo>
                    <a:pt x="1180" y="2010"/>
                  </a:lnTo>
                  <a:lnTo>
                    <a:pt x="1182" y="2009"/>
                  </a:lnTo>
                  <a:lnTo>
                    <a:pt x="1183" y="2006"/>
                  </a:lnTo>
                  <a:lnTo>
                    <a:pt x="1185" y="2005"/>
                  </a:lnTo>
                  <a:lnTo>
                    <a:pt x="1186" y="2003"/>
                  </a:lnTo>
                  <a:lnTo>
                    <a:pt x="1186" y="2002"/>
                  </a:lnTo>
                  <a:lnTo>
                    <a:pt x="1185" y="1999"/>
                  </a:lnTo>
                  <a:lnTo>
                    <a:pt x="1183" y="1998"/>
                  </a:lnTo>
                  <a:lnTo>
                    <a:pt x="1183" y="1997"/>
                  </a:lnTo>
                  <a:lnTo>
                    <a:pt x="1182" y="1995"/>
                  </a:lnTo>
                  <a:lnTo>
                    <a:pt x="1180" y="1994"/>
                  </a:lnTo>
                  <a:lnTo>
                    <a:pt x="1180" y="1993"/>
                  </a:lnTo>
                  <a:lnTo>
                    <a:pt x="1179" y="1992"/>
                  </a:lnTo>
                  <a:lnTo>
                    <a:pt x="1178" y="1989"/>
                  </a:lnTo>
                  <a:lnTo>
                    <a:pt x="1176" y="1988"/>
                  </a:lnTo>
                  <a:lnTo>
                    <a:pt x="1175" y="1988"/>
                  </a:lnTo>
                  <a:lnTo>
                    <a:pt x="1172" y="1988"/>
                  </a:lnTo>
                  <a:lnTo>
                    <a:pt x="1169" y="1988"/>
                  </a:lnTo>
                  <a:lnTo>
                    <a:pt x="1168" y="1986"/>
                  </a:lnTo>
                  <a:lnTo>
                    <a:pt x="1168" y="1985"/>
                  </a:lnTo>
                  <a:lnTo>
                    <a:pt x="1168" y="1984"/>
                  </a:lnTo>
                  <a:lnTo>
                    <a:pt x="1166" y="1982"/>
                  </a:lnTo>
                  <a:lnTo>
                    <a:pt x="1166" y="1980"/>
                  </a:lnTo>
                  <a:lnTo>
                    <a:pt x="1166" y="1978"/>
                  </a:lnTo>
                  <a:lnTo>
                    <a:pt x="1162" y="1976"/>
                  </a:lnTo>
                  <a:lnTo>
                    <a:pt x="1164" y="1974"/>
                  </a:lnTo>
                  <a:lnTo>
                    <a:pt x="1164" y="1971"/>
                  </a:lnTo>
                  <a:lnTo>
                    <a:pt x="1165" y="1967"/>
                  </a:lnTo>
                  <a:lnTo>
                    <a:pt x="1168" y="1963"/>
                  </a:lnTo>
                  <a:lnTo>
                    <a:pt x="1171" y="1959"/>
                  </a:lnTo>
                  <a:lnTo>
                    <a:pt x="1172" y="1957"/>
                  </a:lnTo>
                  <a:lnTo>
                    <a:pt x="1175" y="1956"/>
                  </a:lnTo>
                  <a:lnTo>
                    <a:pt x="1179" y="1955"/>
                  </a:lnTo>
                  <a:lnTo>
                    <a:pt x="1182" y="1954"/>
                  </a:lnTo>
                  <a:lnTo>
                    <a:pt x="1182" y="1948"/>
                  </a:lnTo>
                  <a:lnTo>
                    <a:pt x="1179" y="1950"/>
                  </a:lnTo>
                  <a:lnTo>
                    <a:pt x="1173" y="1950"/>
                  </a:lnTo>
                  <a:lnTo>
                    <a:pt x="1168" y="1950"/>
                  </a:lnTo>
                  <a:lnTo>
                    <a:pt x="1168" y="1947"/>
                  </a:lnTo>
                  <a:lnTo>
                    <a:pt x="1168" y="1944"/>
                  </a:lnTo>
                  <a:lnTo>
                    <a:pt x="1166" y="1943"/>
                  </a:lnTo>
                  <a:lnTo>
                    <a:pt x="1166" y="1942"/>
                  </a:lnTo>
                  <a:lnTo>
                    <a:pt x="1165" y="1940"/>
                  </a:lnTo>
                  <a:lnTo>
                    <a:pt x="1164" y="1939"/>
                  </a:lnTo>
                  <a:lnTo>
                    <a:pt x="1162" y="1938"/>
                  </a:lnTo>
                  <a:lnTo>
                    <a:pt x="1162" y="1935"/>
                  </a:lnTo>
                  <a:lnTo>
                    <a:pt x="1162" y="1933"/>
                  </a:lnTo>
                  <a:lnTo>
                    <a:pt x="1162" y="1930"/>
                  </a:lnTo>
                  <a:lnTo>
                    <a:pt x="1162" y="1929"/>
                  </a:lnTo>
                  <a:lnTo>
                    <a:pt x="1164" y="1927"/>
                  </a:lnTo>
                  <a:lnTo>
                    <a:pt x="1165" y="1926"/>
                  </a:lnTo>
                  <a:lnTo>
                    <a:pt x="1166" y="1925"/>
                  </a:lnTo>
                  <a:lnTo>
                    <a:pt x="1168" y="1923"/>
                  </a:lnTo>
                  <a:lnTo>
                    <a:pt x="1168" y="1922"/>
                  </a:lnTo>
                  <a:lnTo>
                    <a:pt x="1169" y="1919"/>
                  </a:lnTo>
                  <a:lnTo>
                    <a:pt x="1169" y="1918"/>
                  </a:lnTo>
                  <a:lnTo>
                    <a:pt x="1169" y="1917"/>
                  </a:lnTo>
                  <a:lnTo>
                    <a:pt x="1168" y="1916"/>
                  </a:lnTo>
                  <a:lnTo>
                    <a:pt x="1166" y="1914"/>
                  </a:lnTo>
                  <a:lnTo>
                    <a:pt x="1165" y="1913"/>
                  </a:lnTo>
                  <a:lnTo>
                    <a:pt x="1164" y="1910"/>
                  </a:lnTo>
                  <a:lnTo>
                    <a:pt x="1162" y="1909"/>
                  </a:lnTo>
                  <a:lnTo>
                    <a:pt x="1161" y="1908"/>
                  </a:lnTo>
                  <a:lnTo>
                    <a:pt x="1159" y="1906"/>
                  </a:lnTo>
                  <a:lnTo>
                    <a:pt x="1158" y="1905"/>
                  </a:lnTo>
                  <a:lnTo>
                    <a:pt x="1156" y="1904"/>
                  </a:lnTo>
                  <a:lnTo>
                    <a:pt x="1155" y="1902"/>
                  </a:lnTo>
                  <a:lnTo>
                    <a:pt x="1154" y="1901"/>
                  </a:lnTo>
                  <a:lnTo>
                    <a:pt x="1154" y="1899"/>
                  </a:lnTo>
                  <a:lnTo>
                    <a:pt x="1154" y="1897"/>
                  </a:lnTo>
                  <a:lnTo>
                    <a:pt x="1154" y="1896"/>
                  </a:lnTo>
                  <a:lnTo>
                    <a:pt x="1152" y="1893"/>
                  </a:lnTo>
                  <a:lnTo>
                    <a:pt x="1152" y="1892"/>
                  </a:lnTo>
                  <a:lnTo>
                    <a:pt x="1152" y="1889"/>
                  </a:lnTo>
                  <a:lnTo>
                    <a:pt x="1152" y="1888"/>
                  </a:lnTo>
                  <a:lnTo>
                    <a:pt x="1152" y="1885"/>
                  </a:lnTo>
                  <a:lnTo>
                    <a:pt x="1151" y="1884"/>
                  </a:lnTo>
                  <a:lnTo>
                    <a:pt x="1151" y="1883"/>
                  </a:lnTo>
                  <a:lnTo>
                    <a:pt x="1151" y="1880"/>
                  </a:lnTo>
                  <a:lnTo>
                    <a:pt x="1151" y="1879"/>
                  </a:lnTo>
                  <a:lnTo>
                    <a:pt x="1151" y="1878"/>
                  </a:lnTo>
                  <a:lnTo>
                    <a:pt x="1149" y="1875"/>
                  </a:lnTo>
                  <a:lnTo>
                    <a:pt x="1149" y="1874"/>
                  </a:lnTo>
                  <a:lnTo>
                    <a:pt x="1149" y="1871"/>
                  </a:lnTo>
                  <a:lnTo>
                    <a:pt x="1149" y="1870"/>
                  </a:lnTo>
                  <a:lnTo>
                    <a:pt x="1149" y="1867"/>
                  </a:lnTo>
                  <a:lnTo>
                    <a:pt x="1149" y="1864"/>
                  </a:lnTo>
                  <a:lnTo>
                    <a:pt x="1148" y="1859"/>
                  </a:lnTo>
                  <a:lnTo>
                    <a:pt x="1148" y="1858"/>
                  </a:lnTo>
                  <a:lnTo>
                    <a:pt x="1148" y="1855"/>
                  </a:lnTo>
                  <a:lnTo>
                    <a:pt x="1148" y="1854"/>
                  </a:lnTo>
                  <a:lnTo>
                    <a:pt x="1148" y="1853"/>
                  </a:lnTo>
                  <a:lnTo>
                    <a:pt x="1148" y="1850"/>
                  </a:lnTo>
                  <a:lnTo>
                    <a:pt x="1148" y="1849"/>
                  </a:lnTo>
                  <a:lnTo>
                    <a:pt x="1148" y="1846"/>
                  </a:lnTo>
                  <a:lnTo>
                    <a:pt x="1148" y="1845"/>
                  </a:lnTo>
                  <a:lnTo>
                    <a:pt x="1148" y="1843"/>
                  </a:lnTo>
                  <a:lnTo>
                    <a:pt x="1149" y="1841"/>
                  </a:lnTo>
                  <a:lnTo>
                    <a:pt x="1149" y="1840"/>
                  </a:lnTo>
                  <a:lnTo>
                    <a:pt x="1149" y="1837"/>
                  </a:lnTo>
                  <a:lnTo>
                    <a:pt x="1148" y="1837"/>
                  </a:lnTo>
                  <a:lnTo>
                    <a:pt x="1145" y="1837"/>
                  </a:lnTo>
                  <a:lnTo>
                    <a:pt x="1144" y="1837"/>
                  </a:lnTo>
                  <a:lnTo>
                    <a:pt x="1142" y="1836"/>
                  </a:lnTo>
                  <a:lnTo>
                    <a:pt x="1139" y="1836"/>
                  </a:lnTo>
                  <a:lnTo>
                    <a:pt x="1138" y="1836"/>
                  </a:lnTo>
                  <a:lnTo>
                    <a:pt x="1135" y="1836"/>
                  </a:lnTo>
                  <a:lnTo>
                    <a:pt x="1134" y="1834"/>
                  </a:lnTo>
                  <a:lnTo>
                    <a:pt x="1131" y="1834"/>
                  </a:lnTo>
                  <a:lnTo>
                    <a:pt x="1130" y="1834"/>
                  </a:lnTo>
                  <a:lnTo>
                    <a:pt x="1127" y="1834"/>
                  </a:lnTo>
                  <a:lnTo>
                    <a:pt x="1125" y="1834"/>
                  </a:lnTo>
                  <a:lnTo>
                    <a:pt x="1123" y="1833"/>
                  </a:lnTo>
                  <a:lnTo>
                    <a:pt x="1121" y="1833"/>
                  </a:lnTo>
                  <a:lnTo>
                    <a:pt x="1118" y="1833"/>
                  </a:lnTo>
                  <a:lnTo>
                    <a:pt x="1115" y="1833"/>
                  </a:lnTo>
                  <a:lnTo>
                    <a:pt x="1114" y="1833"/>
                  </a:lnTo>
                  <a:lnTo>
                    <a:pt x="1113" y="1832"/>
                  </a:lnTo>
                  <a:lnTo>
                    <a:pt x="1110" y="1832"/>
                  </a:lnTo>
                  <a:lnTo>
                    <a:pt x="1107" y="1832"/>
                  </a:lnTo>
                  <a:lnTo>
                    <a:pt x="1106" y="1832"/>
                  </a:lnTo>
                  <a:lnTo>
                    <a:pt x="1103" y="1830"/>
                  </a:lnTo>
                  <a:lnTo>
                    <a:pt x="1101" y="1832"/>
                  </a:lnTo>
                  <a:lnTo>
                    <a:pt x="1101" y="1834"/>
                  </a:lnTo>
                  <a:lnTo>
                    <a:pt x="1103" y="1836"/>
                  </a:lnTo>
                  <a:lnTo>
                    <a:pt x="1103" y="1837"/>
                  </a:lnTo>
                  <a:lnTo>
                    <a:pt x="1103" y="1838"/>
                  </a:lnTo>
                  <a:lnTo>
                    <a:pt x="1103" y="1840"/>
                  </a:lnTo>
                  <a:lnTo>
                    <a:pt x="1104" y="1843"/>
                  </a:lnTo>
                  <a:lnTo>
                    <a:pt x="1104" y="1845"/>
                  </a:lnTo>
                  <a:lnTo>
                    <a:pt x="1104" y="1846"/>
                  </a:lnTo>
                  <a:lnTo>
                    <a:pt x="1106" y="1847"/>
                  </a:lnTo>
                  <a:lnTo>
                    <a:pt x="1106" y="1850"/>
                  </a:lnTo>
                  <a:lnTo>
                    <a:pt x="1104" y="1853"/>
                  </a:lnTo>
                  <a:lnTo>
                    <a:pt x="1100" y="1850"/>
                  </a:lnTo>
                  <a:lnTo>
                    <a:pt x="1096" y="1850"/>
                  </a:lnTo>
                  <a:lnTo>
                    <a:pt x="1093" y="1849"/>
                  </a:lnTo>
                  <a:lnTo>
                    <a:pt x="1089" y="1847"/>
                  </a:lnTo>
                  <a:lnTo>
                    <a:pt x="1086" y="1846"/>
                  </a:lnTo>
                  <a:lnTo>
                    <a:pt x="1082" y="1845"/>
                  </a:lnTo>
                  <a:lnTo>
                    <a:pt x="1076" y="1846"/>
                  </a:lnTo>
                  <a:lnTo>
                    <a:pt x="1073" y="1846"/>
                  </a:lnTo>
                  <a:lnTo>
                    <a:pt x="1072" y="1846"/>
                  </a:lnTo>
                  <a:lnTo>
                    <a:pt x="1067" y="1846"/>
                  </a:lnTo>
                  <a:lnTo>
                    <a:pt x="1063" y="1846"/>
                  </a:lnTo>
                  <a:lnTo>
                    <a:pt x="1062" y="1850"/>
                  </a:lnTo>
                  <a:lnTo>
                    <a:pt x="1062" y="1853"/>
                  </a:lnTo>
                  <a:lnTo>
                    <a:pt x="1062" y="1854"/>
                  </a:lnTo>
                  <a:lnTo>
                    <a:pt x="1062" y="1857"/>
                  </a:lnTo>
                  <a:lnTo>
                    <a:pt x="1062" y="1858"/>
                  </a:lnTo>
                  <a:lnTo>
                    <a:pt x="1062" y="1859"/>
                  </a:lnTo>
                  <a:lnTo>
                    <a:pt x="1062" y="1862"/>
                  </a:lnTo>
                  <a:lnTo>
                    <a:pt x="1062" y="1863"/>
                  </a:lnTo>
                  <a:lnTo>
                    <a:pt x="1060" y="1864"/>
                  </a:lnTo>
                  <a:lnTo>
                    <a:pt x="1059" y="1864"/>
                  </a:lnTo>
                  <a:lnTo>
                    <a:pt x="1057" y="1863"/>
                  </a:lnTo>
                  <a:lnTo>
                    <a:pt x="1055" y="1863"/>
                  </a:lnTo>
                  <a:lnTo>
                    <a:pt x="1053" y="1862"/>
                  </a:lnTo>
                  <a:lnTo>
                    <a:pt x="1052" y="1862"/>
                  </a:lnTo>
                  <a:lnTo>
                    <a:pt x="1049" y="1861"/>
                  </a:lnTo>
                  <a:lnTo>
                    <a:pt x="1048" y="1861"/>
                  </a:lnTo>
                  <a:lnTo>
                    <a:pt x="1046" y="1861"/>
                  </a:lnTo>
                  <a:lnTo>
                    <a:pt x="1043" y="1859"/>
                  </a:lnTo>
                  <a:lnTo>
                    <a:pt x="1042" y="1859"/>
                  </a:lnTo>
                  <a:lnTo>
                    <a:pt x="1041" y="1858"/>
                  </a:lnTo>
                  <a:lnTo>
                    <a:pt x="1038" y="1857"/>
                  </a:lnTo>
                  <a:lnTo>
                    <a:pt x="1036" y="1857"/>
                  </a:lnTo>
                  <a:lnTo>
                    <a:pt x="1035" y="1855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9" y="1854"/>
                  </a:lnTo>
                  <a:lnTo>
                    <a:pt x="1026" y="1853"/>
                  </a:lnTo>
                  <a:lnTo>
                    <a:pt x="1025" y="1853"/>
                  </a:lnTo>
                  <a:lnTo>
                    <a:pt x="1022" y="1853"/>
                  </a:lnTo>
                  <a:lnTo>
                    <a:pt x="1021" y="1853"/>
                  </a:lnTo>
                  <a:lnTo>
                    <a:pt x="1018" y="1851"/>
                  </a:lnTo>
                  <a:lnTo>
                    <a:pt x="1016" y="1851"/>
                  </a:lnTo>
                  <a:lnTo>
                    <a:pt x="1014" y="1851"/>
                  </a:lnTo>
                  <a:lnTo>
                    <a:pt x="1012" y="1851"/>
                  </a:lnTo>
                  <a:lnTo>
                    <a:pt x="1009" y="1851"/>
                  </a:lnTo>
                  <a:lnTo>
                    <a:pt x="1008" y="1851"/>
                  </a:lnTo>
                  <a:lnTo>
                    <a:pt x="1005" y="1850"/>
                  </a:lnTo>
                  <a:lnTo>
                    <a:pt x="1007" y="1849"/>
                  </a:lnTo>
                  <a:lnTo>
                    <a:pt x="1007" y="1847"/>
                  </a:lnTo>
                  <a:lnTo>
                    <a:pt x="1007" y="1845"/>
                  </a:lnTo>
                  <a:lnTo>
                    <a:pt x="1008" y="1843"/>
                  </a:lnTo>
                  <a:lnTo>
                    <a:pt x="1007" y="1841"/>
                  </a:lnTo>
                  <a:lnTo>
                    <a:pt x="1005" y="1841"/>
                  </a:lnTo>
                  <a:lnTo>
                    <a:pt x="1004" y="1841"/>
                  </a:lnTo>
                  <a:lnTo>
                    <a:pt x="1002" y="1840"/>
                  </a:lnTo>
                  <a:lnTo>
                    <a:pt x="1000" y="1840"/>
                  </a:lnTo>
                  <a:lnTo>
                    <a:pt x="998" y="1838"/>
                  </a:lnTo>
                  <a:lnTo>
                    <a:pt x="995" y="1838"/>
                  </a:lnTo>
                  <a:lnTo>
                    <a:pt x="994" y="1837"/>
                  </a:lnTo>
                  <a:lnTo>
                    <a:pt x="992" y="1837"/>
                  </a:lnTo>
                  <a:lnTo>
                    <a:pt x="990" y="1836"/>
                  </a:lnTo>
                  <a:lnTo>
                    <a:pt x="988" y="1836"/>
                  </a:lnTo>
                  <a:lnTo>
                    <a:pt x="987" y="1834"/>
                  </a:lnTo>
                  <a:lnTo>
                    <a:pt x="983" y="1833"/>
                  </a:lnTo>
                  <a:lnTo>
                    <a:pt x="978" y="1832"/>
                  </a:lnTo>
                  <a:lnTo>
                    <a:pt x="975" y="1832"/>
                  </a:lnTo>
                  <a:lnTo>
                    <a:pt x="974" y="1830"/>
                  </a:lnTo>
                  <a:lnTo>
                    <a:pt x="973" y="1830"/>
                  </a:lnTo>
                  <a:lnTo>
                    <a:pt x="971" y="1829"/>
                  </a:lnTo>
                  <a:lnTo>
                    <a:pt x="968" y="1828"/>
                  </a:lnTo>
                  <a:lnTo>
                    <a:pt x="967" y="1828"/>
                  </a:lnTo>
                  <a:lnTo>
                    <a:pt x="966" y="1826"/>
                  </a:lnTo>
                  <a:lnTo>
                    <a:pt x="964" y="1826"/>
                  </a:lnTo>
                  <a:lnTo>
                    <a:pt x="961" y="1825"/>
                  </a:lnTo>
                  <a:lnTo>
                    <a:pt x="960" y="1824"/>
                  </a:lnTo>
                  <a:lnTo>
                    <a:pt x="959" y="1825"/>
                  </a:lnTo>
                  <a:lnTo>
                    <a:pt x="957" y="1826"/>
                  </a:lnTo>
                  <a:lnTo>
                    <a:pt x="956" y="1828"/>
                  </a:lnTo>
                  <a:lnTo>
                    <a:pt x="951" y="1829"/>
                  </a:lnTo>
                  <a:lnTo>
                    <a:pt x="949" y="1824"/>
                  </a:lnTo>
                  <a:lnTo>
                    <a:pt x="947" y="1820"/>
                  </a:lnTo>
                  <a:lnTo>
                    <a:pt x="943" y="1821"/>
                  </a:lnTo>
                  <a:lnTo>
                    <a:pt x="940" y="1821"/>
                  </a:lnTo>
                  <a:lnTo>
                    <a:pt x="940" y="1823"/>
                  </a:lnTo>
                  <a:lnTo>
                    <a:pt x="939" y="1824"/>
                  </a:lnTo>
                  <a:lnTo>
                    <a:pt x="936" y="1825"/>
                  </a:lnTo>
                  <a:lnTo>
                    <a:pt x="934" y="1825"/>
                  </a:lnTo>
                  <a:lnTo>
                    <a:pt x="932" y="1825"/>
                  </a:lnTo>
                  <a:lnTo>
                    <a:pt x="930" y="1824"/>
                  </a:lnTo>
                  <a:lnTo>
                    <a:pt x="929" y="1824"/>
                  </a:lnTo>
                  <a:lnTo>
                    <a:pt x="927" y="1823"/>
                  </a:lnTo>
                  <a:lnTo>
                    <a:pt x="926" y="1820"/>
                  </a:lnTo>
                  <a:lnTo>
                    <a:pt x="926" y="1819"/>
                  </a:lnTo>
                  <a:lnTo>
                    <a:pt x="927" y="1817"/>
                  </a:lnTo>
                  <a:lnTo>
                    <a:pt x="927" y="1815"/>
                  </a:lnTo>
                  <a:lnTo>
                    <a:pt x="927" y="1813"/>
                  </a:lnTo>
                  <a:lnTo>
                    <a:pt x="929" y="1812"/>
                  </a:lnTo>
                  <a:lnTo>
                    <a:pt x="929" y="1811"/>
                  </a:lnTo>
                  <a:lnTo>
                    <a:pt x="929" y="1808"/>
                  </a:lnTo>
                  <a:lnTo>
                    <a:pt x="929" y="1807"/>
                  </a:lnTo>
                  <a:lnTo>
                    <a:pt x="929" y="1805"/>
                  </a:lnTo>
                  <a:lnTo>
                    <a:pt x="925" y="1804"/>
                  </a:lnTo>
                  <a:lnTo>
                    <a:pt x="927" y="1802"/>
                  </a:lnTo>
                  <a:lnTo>
                    <a:pt x="929" y="1800"/>
                  </a:lnTo>
                  <a:lnTo>
                    <a:pt x="929" y="1796"/>
                  </a:lnTo>
                  <a:lnTo>
                    <a:pt x="923" y="1795"/>
                  </a:lnTo>
                  <a:lnTo>
                    <a:pt x="920" y="1795"/>
                  </a:lnTo>
                  <a:lnTo>
                    <a:pt x="919" y="1795"/>
                  </a:lnTo>
                  <a:lnTo>
                    <a:pt x="918" y="1795"/>
                  </a:lnTo>
                  <a:lnTo>
                    <a:pt x="915" y="1795"/>
                  </a:lnTo>
                  <a:lnTo>
                    <a:pt x="913" y="1795"/>
                  </a:lnTo>
                  <a:lnTo>
                    <a:pt x="912" y="1794"/>
                  </a:lnTo>
                  <a:lnTo>
                    <a:pt x="909" y="1794"/>
                  </a:lnTo>
                  <a:lnTo>
                    <a:pt x="908" y="1794"/>
                  </a:lnTo>
                  <a:lnTo>
                    <a:pt x="906" y="1794"/>
                  </a:lnTo>
                  <a:lnTo>
                    <a:pt x="903" y="1794"/>
                  </a:lnTo>
                  <a:lnTo>
                    <a:pt x="902" y="1792"/>
                  </a:lnTo>
                  <a:lnTo>
                    <a:pt x="899" y="1792"/>
                  </a:lnTo>
                  <a:lnTo>
                    <a:pt x="898" y="1792"/>
                  </a:lnTo>
                  <a:lnTo>
                    <a:pt x="896" y="1791"/>
                  </a:lnTo>
                  <a:lnTo>
                    <a:pt x="896" y="1790"/>
                  </a:lnTo>
                  <a:lnTo>
                    <a:pt x="898" y="1788"/>
                  </a:lnTo>
                  <a:lnTo>
                    <a:pt x="899" y="1787"/>
                  </a:lnTo>
                  <a:lnTo>
                    <a:pt x="903" y="1787"/>
                  </a:lnTo>
                  <a:lnTo>
                    <a:pt x="908" y="1788"/>
                  </a:lnTo>
                  <a:lnTo>
                    <a:pt x="909" y="1788"/>
                  </a:lnTo>
                  <a:lnTo>
                    <a:pt x="913" y="1788"/>
                  </a:lnTo>
                  <a:lnTo>
                    <a:pt x="918" y="1788"/>
                  </a:lnTo>
                  <a:lnTo>
                    <a:pt x="919" y="1790"/>
                  </a:lnTo>
                  <a:lnTo>
                    <a:pt x="922" y="1790"/>
                  </a:lnTo>
                  <a:lnTo>
                    <a:pt x="925" y="1790"/>
                  </a:lnTo>
                  <a:lnTo>
                    <a:pt x="927" y="1790"/>
                  </a:lnTo>
                  <a:lnTo>
                    <a:pt x="932" y="1790"/>
                  </a:lnTo>
                  <a:lnTo>
                    <a:pt x="932" y="1786"/>
                  </a:lnTo>
                  <a:lnTo>
                    <a:pt x="932" y="1785"/>
                  </a:lnTo>
                  <a:lnTo>
                    <a:pt x="930" y="1782"/>
                  </a:lnTo>
                  <a:lnTo>
                    <a:pt x="930" y="1781"/>
                  </a:lnTo>
                  <a:lnTo>
                    <a:pt x="930" y="1779"/>
                  </a:lnTo>
                  <a:lnTo>
                    <a:pt x="930" y="1777"/>
                  </a:lnTo>
                  <a:lnTo>
                    <a:pt x="929" y="1775"/>
                  </a:lnTo>
                  <a:lnTo>
                    <a:pt x="929" y="1774"/>
                  </a:lnTo>
                  <a:lnTo>
                    <a:pt x="929" y="1771"/>
                  </a:lnTo>
                  <a:lnTo>
                    <a:pt x="927" y="1770"/>
                  </a:lnTo>
                  <a:lnTo>
                    <a:pt x="927" y="1769"/>
                  </a:lnTo>
                  <a:lnTo>
                    <a:pt x="927" y="1766"/>
                  </a:lnTo>
                  <a:lnTo>
                    <a:pt x="926" y="1765"/>
                  </a:lnTo>
                  <a:lnTo>
                    <a:pt x="926" y="1764"/>
                  </a:lnTo>
                  <a:lnTo>
                    <a:pt x="926" y="1761"/>
                  </a:lnTo>
                  <a:lnTo>
                    <a:pt x="929" y="1762"/>
                  </a:lnTo>
                  <a:lnTo>
                    <a:pt x="930" y="1764"/>
                  </a:lnTo>
                  <a:lnTo>
                    <a:pt x="932" y="1764"/>
                  </a:lnTo>
                  <a:lnTo>
                    <a:pt x="934" y="1764"/>
                  </a:lnTo>
                  <a:lnTo>
                    <a:pt x="936" y="1765"/>
                  </a:lnTo>
                  <a:lnTo>
                    <a:pt x="937" y="1765"/>
                  </a:lnTo>
                  <a:lnTo>
                    <a:pt x="940" y="1766"/>
                  </a:lnTo>
                  <a:lnTo>
                    <a:pt x="942" y="1766"/>
                  </a:lnTo>
                  <a:lnTo>
                    <a:pt x="943" y="1766"/>
                  </a:lnTo>
                  <a:lnTo>
                    <a:pt x="946" y="1767"/>
                  </a:lnTo>
                  <a:lnTo>
                    <a:pt x="947" y="1766"/>
                  </a:lnTo>
                  <a:lnTo>
                    <a:pt x="947" y="1764"/>
                  </a:lnTo>
                  <a:lnTo>
                    <a:pt x="949" y="1762"/>
                  </a:lnTo>
                  <a:lnTo>
                    <a:pt x="950" y="1761"/>
                  </a:lnTo>
                  <a:lnTo>
                    <a:pt x="951" y="1758"/>
                  </a:lnTo>
                  <a:lnTo>
                    <a:pt x="953" y="1757"/>
                  </a:lnTo>
                  <a:lnTo>
                    <a:pt x="954" y="1757"/>
                  </a:lnTo>
                  <a:lnTo>
                    <a:pt x="956" y="1756"/>
                  </a:lnTo>
                  <a:lnTo>
                    <a:pt x="959" y="1754"/>
                  </a:lnTo>
                  <a:lnTo>
                    <a:pt x="960" y="1753"/>
                  </a:lnTo>
                  <a:lnTo>
                    <a:pt x="961" y="1752"/>
                  </a:lnTo>
                  <a:lnTo>
                    <a:pt x="963" y="1750"/>
                  </a:lnTo>
                  <a:lnTo>
                    <a:pt x="964" y="1749"/>
                  </a:lnTo>
                  <a:lnTo>
                    <a:pt x="966" y="1749"/>
                  </a:lnTo>
                  <a:lnTo>
                    <a:pt x="968" y="1748"/>
                  </a:lnTo>
                  <a:lnTo>
                    <a:pt x="970" y="1747"/>
                  </a:lnTo>
                  <a:lnTo>
                    <a:pt x="971" y="1747"/>
                  </a:lnTo>
                  <a:lnTo>
                    <a:pt x="974" y="1745"/>
                  </a:lnTo>
                  <a:lnTo>
                    <a:pt x="975" y="1744"/>
                  </a:lnTo>
                  <a:lnTo>
                    <a:pt x="977" y="1743"/>
                  </a:lnTo>
                  <a:lnTo>
                    <a:pt x="978" y="1741"/>
                  </a:lnTo>
                  <a:lnTo>
                    <a:pt x="978" y="1740"/>
                  </a:lnTo>
                  <a:lnTo>
                    <a:pt x="980" y="1737"/>
                  </a:lnTo>
                  <a:lnTo>
                    <a:pt x="978" y="1736"/>
                  </a:lnTo>
                  <a:lnTo>
                    <a:pt x="980" y="1732"/>
                  </a:lnTo>
                  <a:lnTo>
                    <a:pt x="980" y="1731"/>
                  </a:lnTo>
                  <a:lnTo>
                    <a:pt x="981" y="1729"/>
                  </a:lnTo>
                  <a:lnTo>
                    <a:pt x="981" y="1727"/>
                  </a:lnTo>
                  <a:lnTo>
                    <a:pt x="981" y="1726"/>
                  </a:lnTo>
                  <a:lnTo>
                    <a:pt x="981" y="1724"/>
                  </a:lnTo>
                  <a:lnTo>
                    <a:pt x="983" y="1722"/>
                  </a:lnTo>
                  <a:lnTo>
                    <a:pt x="983" y="1720"/>
                  </a:lnTo>
                  <a:lnTo>
                    <a:pt x="985" y="1719"/>
                  </a:lnTo>
                  <a:lnTo>
                    <a:pt x="985" y="1718"/>
                  </a:lnTo>
                  <a:lnTo>
                    <a:pt x="985" y="1716"/>
                  </a:lnTo>
                  <a:lnTo>
                    <a:pt x="985" y="1712"/>
                  </a:lnTo>
                  <a:lnTo>
                    <a:pt x="985" y="1709"/>
                  </a:lnTo>
                  <a:lnTo>
                    <a:pt x="987" y="1707"/>
                  </a:lnTo>
                  <a:lnTo>
                    <a:pt x="987" y="1705"/>
                  </a:lnTo>
                  <a:lnTo>
                    <a:pt x="983" y="1705"/>
                  </a:lnTo>
                  <a:lnTo>
                    <a:pt x="981" y="1702"/>
                  </a:lnTo>
                  <a:lnTo>
                    <a:pt x="980" y="1702"/>
                  </a:lnTo>
                  <a:lnTo>
                    <a:pt x="978" y="1701"/>
                  </a:lnTo>
                  <a:lnTo>
                    <a:pt x="977" y="1698"/>
                  </a:lnTo>
                  <a:lnTo>
                    <a:pt x="975" y="1698"/>
                  </a:lnTo>
                  <a:lnTo>
                    <a:pt x="974" y="1697"/>
                  </a:lnTo>
                  <a:lnTo>
                    <a:pt x="973" y="1695"/>
                  </a:lnTo>
                  <a:lnTo>
                    <a:pt x="971" y="1694"/>
                  </a:lnTo>
                  <a:lnTo>
                    <a:pt x="970" y="1693"/>
                  </a:lnTo>
                  <a:lnTo>
                    <a:pt x="968" y="1690"/>
                  </a:lnTo>
                  <a:lnTo>
                    <a:pt x="967" y="1689"/>
                  </a:lnTo>
                  <a:lnTo>
                    <a:pt x="966" y="1689"/>
                  </a:lnTo>
                  <a:lnTo>
                    <a:pt x="964" y="1688"/>
                  </a:lnTo>
                  <a:lnTo>
                    <a:pt x="963" y="1686"/>
                  </a:lnTo>
                  <a:lnTo>
                    <a:pt x="961" y="1685"/>
                  </a:lnTo>
                  <a:lnTo>
                    <a:pt x="960" y="1684"/>
                  </a:lnTo>
                  <a:lnTo>
                    <a:pt x="960" y="1682"/>
                  </a:lnTo>
                  <a:lnTo>
                    <a:pt x="959" y="1681"/>
                  </a:lnTo>
                  <a:lnTo>
                    <a:pt x="956" y="1678"/>
                  </a:lnTo>
                  <a:lnTo>
                    <a:pt x="954" y="1677"/>
                  </a:lnTo>
                  <a:lnTo>
                    <a:pt x="953" y="1676"/>
                  </a:lnTo>
                  <a:lnTo>
                    <a:pt x="951" y="1674"/>
                  </a:lnTo>
                  <a:lnTo>
                    <a:pt x="950" y="1673"/>
                  </a:lnTo>
                  <a:lnTo>
                    <a:pt x="949" y="1672"/>
                  </a:lnTo>
                  <a:lnTo>
                    <a:pt x="947" y="1671"/>
                  </a:lnTo>
                  <a:lnTo>
                    <a:pt x="946" y="1668"/>
                  </a:lnTo>
                  <a:lnTo>
                    <a:pt x="944" y="1668"/>
                  </a:lnTo>
                  <a:lnTo>
                    <a:pt x="943" y="1665"/>
                  </a:lnTo>
                  <a:lnTo>
                    <a:pt x="942" y="1664"/>
                  </a:lnTo>
                  <a:lnTo>
                    <a:pt x="940" y="1663"/>
                  </a:lnTo>
                  <a:lnTo>
                    <a:pt x="939" y="1661"/>
                  </a:lnTo>
                  <a:lnTo>
                    <a:pt x="937" y="1660"/>
                  </a:lnTo>
                  <a:lnTo>
                    <a:pt x="936" y="1659"/>
                  </a:lnTo>
                  <a:lnTo>
                    <a:pt x="934" y="1657"/>
                  </a:lnTo>
                  <a:lnTo>
                    <a:pt x="932" y="1656"/>
                  </a:lnTo>
                  <a:lnTo>
                    <a:pt x="932" y="1655"/>
                  </a:lnTo>
                  <a:lnTo>
                    <a:pt x="930" y="1652"/>
                  </a:lnTo>
                  <a:lnTo>
                    <a:pt x="929" y="1651"/>
                  </a:lnTo>
                  <a:lnTo>
                    <a:pt x="927" y="1650"/>
                  </a:lnTo>
                  <a:lnTo>
                    <a:pt x="926" y="1648"/>
                  </a:lnTo>
                  <a:lnTo>
                    <a:pt x="925" y="1647"/>
                  </a:lnTo>
                  <a:lnTo>
                    <a:pt x="923" y="1646"/>
                  </a:lnTo>
                  <a:lnTo>
                    <a:pt x="922" y="1644"/>
                  </a:lnTo>
                  <a:lnTo>
                    <a:pt x="920" y="1643"/>
                  </a:lnTo>
                  <a:lnTo>
                    <a:pt x="918" y="1642"/>
                  </a:lnTo>
                  <a:lnTo>
                    <a:pt x="916" y="1640"/>
                  </a:lnTo>
                  <a:lnTo>
                    <a:pt x="916" y="1639"/>
                  </a:lnTo>
                  <a:lnTo>
                    <a:pt x="915" y="1638"/>
                  </a:lnTo>
                  <a:lnTo>
                    <a:pt x="913" y="1636"/>
                  </a:lnTo>
                  <a:lnTo>
                    <a:pt x="912" y="1635"/>
                  </a:lnTo>
                  <a:lnTo>
                    <a:pt x="909" y="1634"/>
                  </a:lnTo>
                  <a:lnTo>
                    <a:pt x="908" y="1633"/>
                  </a:lnTo>
                  <a:lnTo>
                    <a:pt x="906" y="1631"/>
                  </a:lnTo>
                  <a:lnTo>
                    <a:pt x="905" y="1630"/>
                  </a:lnTo>
                  <a:lnTo>
                    <a:pt x="903" y="1629"/>
                  </a:lnTo>
                  <a:lnTo>
                    <a:pt x="902" y="1627"/>
                  </a:lnTo>
                  <a:lnTo>
                    <a:pt x="901" y="1626"/>
                  </a:lnTo>
                  <a:lnTo>
                    <a:pt x="899" y="1625"/>
                  </a:lnTo>
                  <a:lnTo>
                    <a:pt x="898" y="1622"/>
                  </a:lnTo>
                  <a:lnTo>
                    <a:pt x="896" y="1621"/>
                  </a:lnTo>
                  <a:lnTo>
                    <a:pt x="895" y="1621"/>
                  </a:lnTo>
                  <a:lnTo>
                    <a:pt x="893" y="1619"/>
                  </a:lnTo>
                  <a:lnTo>
                    <a:pt x="892" y="1619"/>
                  </a:lnTo>
                  <a:lnTo>
                    <a:pt x="891" y="1618"/>
                  </a:lnTo>
                  <a:lnTo>
                    <a:pt x="888" y="1618"/>
                  </a:lnTo>
                  <a:lnTo>
                    <a:pt x="886" y="1617"/>
                  </a:lnTo>
                  <a:lnTo>
                    <a:pt x="885" y="1616"/>
                  </a:lnTo>
                  <a:lnTo>
                    <a:pt x="882" y="1616"/>
                  </a:lnTo>
                  <a:lnTo>
                    <a:pt x="881" y="1614"/>
                  </a:lnTo>
                  <a:lnTo>
                    <a:pt x="879" y="1614"/>
                  </a:lnTo>
                  <a:lnTo>
                    <a:pt x="878" y="1613"/>
                  </a:lnTo>
                  <a:lnTo>
                    <a:pt x="878" y="1612"/>
                  </a:lnTo>
                  <a:lnTo>
                    <a:pt x="879" y="1610"/>
                  </a:lnTo>
                  <a:lnTo>
                    <a:pt x="879" y="1608"/>
                  </a:lnTo>
                  <a:lnTo>
                    <a:pt x="881" y="1606"/>
                  </a:lnTo>
                  <a:lnTo>
                    <a:pt x="882" y="1605"/>
                  </a:lnTo>
                  <a:lnTo>
                    <a:pt x="884" y="1604"/>
                  </a:lnTo>
                  <a:lnTo>
                    <a:pt x="885" y="1601"/>
                  </a:lnTo>
                  <a:lnTo>
                    <a:pt x="885" y="1600"/>
                  </a:lnTo>
                  <a:lnTo>
                    <a:pt x="886" y="1598"/>
                  </a:lnTo>
                  <a:lnTo>
                    <a:pt x="888" y="1597"/>
                  </a:lnTo>
                  <a:lnTo>
                    <a:pt x="889" y="1596"/>
                  </a:lnTo>
                  <a:lnTo>
                    <a:pt x="889" y="1593"/>
                  </a:lnTo>
                  <a:lnTo>
                    <a:pt x="891" y="1592"/>
                  </a:lnTo>
                  <a:lnTo>
                    <a:pt x="892" y="1591"/>
                  </a:lnTo>
                  <a:lnTo>
                    <a:pt x="893" y="1589"/>
                  </a:lnTo>
                  <a:lnTo>
                    <a:pt x="893" y="1588"/>
                  </a:lnTo>
                  <a:lnTo>
                    <a:pt x="895" y="1587"/>
                  </a:lnTo>
                  <a:lnTo>
                    <a:pt x="896" y="1584"/>
                  </a:lnTo>
                  <a:lnTo>
                    <a:pt x="898" y="1583"/>
                  </a:lnTo>
                  <a:lnTo>
                    <a:pt x="898" y="1581"/>
                  </a:lnTo>
                  <a:lnTo>
                    <a:pt x="899" y="1580"/>
                  </a:lnTo>
                  <a:lnTo>
                    <a:pt x="901" y="1578"/>
                  </a:lnTo>
                  <a:lnTo>
                    <a:pt x="898" y="1578"/>
                  </a:lnTo>
                  <a:lnTo>
                    <a:pt x="896" y="1576"/>
                  </a:lnTo>
                  <a:lnTo>
                    <a:pt x="895" y="1576"/>
                  </a:lnTo>
                  <a:lnTo>
                    <a:pt x="892" y="1575"/>
                  </a:lnTo>
                  <a:lnTo>
                    <a:pt x="891" y="1575"/>
                  </a:lnTo>
                  <a:lnTo>
                    <a:pt x="888" y="1574"/>
                  </a:lnTo>
                  <a:lnTo>
                    <a:pt x="886" y="1574"/>
                  </a:lnTo>
                  <a:lnTo>
                    <a:pt x="884" y="1572"/>
                  </a:lnTo>
                  <a:lnTo>
                    <a:pt x="882" y="1572"/>
                  </a:lnTo>
                  <a:lnTo>
                    <a:pt x="881" y="1571"/>
                  </a:lnTo>
                  <a:lnTo>
                    <a:pt x="878" y="1571"/>
                  </a:lnTo>
                  <a:lnTo>
                    <a:pt x="877" y="1570"/>
                  </a:lnTo>
                  <a:lnTo>
                    <a:pt x="874" y="1570"/>
                  </a:lnTo>
                  <a:lnTo>
                    <a:pt x="872" y="1568"/>
                  </a:lnTo>
                  <a:lnTo>
                    <a:pt x="871" y="1568"/>
                  </a:lnTo>
                  <a:lnTo>
                    <a:pt x="868" y="1567"/>
                  </a:lnTo>
                  <a:lnTo>
                    <a:pt x="867" y="1566"/>
                  </a:lnTo>
                  <a:lnTo>
                    <a:pt x="865" y="1566"/>
                  </a:lnTo>
                  <a:lnTo>
                    <a:pt x="862" y="1564"/>
                  </a:lnTo>
                  <a:lnTo>
                    <a:pt x="861" y="1563"/>
                  </a:lnTo>
                  <a:lnTo>
                    <a:pt x="860" y="1562"/>
                  </a:lnTo>
                  <a:lnTo>
                    <a:pt x="857" y="1562"/>
                  </a:lnTo>
                  <a:lnTo>
                    <a:pt x="855" y="1560"/>
                  </a:lnTo>
                  <a:lnTo>
                    <a:pt x="852" y="1559"/>
                  </a:lnTo>
                  <a:lnTo>
                    <a:pt x="851" y="1559"/>
                  </a:lnTo>
                  <a:lnTo>
                    <a:pt x="850" y="1558"/>
                  </a:lnTo>
                  <a:lnTo>
                    <a:pt x="847" y="1558"/>
                  </a:lnTo>
                  <a:lnTo>
                    <a:pt x="845" y="1557"/>
                  </a:lnTo>
                  <a:lnTo>
                    <a:pt x="843" y="1555"/>
                  </a:lnTo>
                  <a:lnTo>
                    <a:pt x="841" y="1555"/>
                  </a:lnTo>
                  <a:lnTo>
                    <a:pt x="838" y="1554"/>
                  </a:lnTo>
                  <a:lnTo>
                    <a:pt x="837" y="1554"/>
                  </a:lnTo>
                  <a:lnTo>
                    <a:pt x="834" y="1553"/>
                  </a:lnTo>
                  <a:lnTo>
                    <a:pt x="833" y="1553"/>
                  </a:lnTo>
                  <a:lnTo>
                    <a:pt x="831" y="1551"/>
                  </a:lnTo>
                  <a:lnTo>
                    <a:pt x="828" y="1551"/>
                  </a:lnTo>
                  <a:lnTo>
                    <a:pt x="827" y="1551"/>
                  </a:lnTo>
                  <a:lnTo>
                    <a:pt x="823" y="1550"/>
                  </a:lnTo>
                  <a:lnTo>
                    <a:pt x="817" y="1549"/>
                  </a:lnTo>
                  <a:lnTo>
                    <a:pt x="816" y="1549"/>
                  </a:lnTo>
                  <a:lnTo>
                    <a:pt x="811" y="1549"/>
                  </a:lnTo>
                  <a:lnTo>
                    <a:pt x="804" y="1547"/>
                  </a:lnTo>
                  <a:lnTo>
                    <a:pt x="803" y="1546"/>
                  </a:lnTo>
                  <a:lnTo>
                    <a:pt x="800" y="1546"/>
                  </a:lnTo>
                  <a:lnTo>
                    <a:pt x="799" y="1546"/>
                  </a:lnTo>
                  <a:lnTo>
                    <a:pt x="796" y="1546"/>
                  </a:lnTo>
                  <a:lnTo>
                    <a:pt x="795" y="1546"/>
                  </a:lnTo>
                  <a:lnTo>
                    <a:pt x="792" y="1546"/>
                  </a:lnTo>
                  <a:lnTo>
                    <a:pt x="790" y="1546"/>
                  </a:lnTo>
                  <a:lnTo>
                    <a:pt x="787" y="1546"/>
                  </a:lnTo>
                  <a:lnTo>
                    <a:pt x="786" y="1545"/>
                  </a:lnTo>
                  <a:lnTo>
                    <a:pt x="783" y="1545"/>
                  </a:lnTo>
                  <a:lnTo>
                    <a:pt x="782" y="1545"/>
                  </a:lnTo>
                  <a:lnTo>
                    <a:pt x="779" y="1545"/>
                  </a:lnTo>
                  <a:lnTo>
                    <a:pt x="778" y="1543"/>
                  </a:lnTo>
                  <a:lnTo>
                    <a:pt x="775" y="1543"/>
                  </a:lnTo>
                  <a:lnTo>
                    <a:pt x="773" y="1543"/>
                  </a:lnTo>
                  <a:lnTo>
                    <a:pt x="770" y="1542"/>
                  </a:lnTo>
                  <a:lnTo>
                    <a:pt x="769" y="1542"/>
                  </a:lnTo>
                  <a:lnTo>
                    <a:pt x="768" y="1542"/>
                  </a:lnTo>
                  <a:lnTo>
                    <a:pt x="765" y="1541"/>
                  </a:lnTo>
                  <a:lnTo>
                    <a:pt x="763" y="1541"/>
                  </a:lnTo>
                  <a:lnTo>
                    <a:pt x="761" y="1540"/>
                  </a:lnTo>
                  <a:lnTo>
                    <a:pt x="759" y="1540"/>
                  </a:lnTo>
                  <a:lnTo>
                    <a:pt x="758" y="1540"/>
                  </a:lnTo>
                  <a:lnTo>
                    <a:pt x="756" y="1538"/>
                  </a:lnTo>
                  <a:lnTo>
                    <a:pt x="754" y="1538"/>
                  </a:lnTo>
                  <a:lnTo>
                    <a:pt x="752" y="1537"/>
                  </a:lnTo>
                  <a:lnTo>
                    <a:pt x="751" y="1537"/>
                  </a:lnTo>
                  <a:lnTo>
                    <a:pt x="748" y="1536"/>
                  </a:lnTo>
                  <a:lnTo>
                    <a:pt x="746" y="1536"/>
                  </a:lnTo>
                  <a:lnTo>
                    <a:pt x="744" y="1534"/>
                  </a:lnTo>
                  <a:lnTo>
                    <a:pt x="742" y="1534"/>
                  </a:lnTo>
                  <a:lnTo>
                    <a:pt x="741" y="1533"/>
                  </a:lnTo>
                  <a:lnTo>
                    <a:pt x="739" y="1532"/>
                  </a:lnTo>
                  <a:lnTo>
                    <a:pt x="735" y="1530"/>
                  </a:lnTo>
                  <a:lnTo>
                    <a:pt x="737" y="1528"/>
                  </a:lnTo>
                  <a:lnTo>
                    <a:pt x="737" y="1526"/>
                  </a:lnTo>
                  <a:lnTo>
                    <a:pt x="737" y="1524"/>
                  </a:lnTo>
                  <a:lnTo>
                    <a:pt x="735" y="1522"/>
                  </a:lnTo>
                  <a:lnTo>
                    <a:pt x="735" y="1521"/>
                  </a:lnTo>
                  <a:lnTo>
                    <a:pt x="735" y="1520"/>
                  </a:lnTo>
                  <a:lnTo>
                    <a:pt x="735" y="1517"/>
                  </a:lnTo>
                  <a:lnTo>
                    <a:pt x="734" y="1516"/>
                  </a:lnTo>
                  <a:lnTo>
                    <a:pt x="734" y="1513"/>
                  </a:lnTo>
                  <a:lnTo>
                    <a:pt x="734" y="1512"/>
                  </a:lnTo>
                  <a:lnTo>
                    <a:pt x="734" y="1511"/>
                  </a:lnTo>
                  <a:lnTo>
                    <a:pt x="732" y="1508"/>
                  </a:lnTo>
                  <a:lnTo>
                    <a:pt x="732" y="1507"/>
                  </a:lnTo>
                  <a:lnTo>
                    <a:pt x="732" y="1504"/>
                  </a:lnTo>
                  <a:lnTo>
                    <a:pt x="732" y="1503"/>
                  </a:lnTo>
                  <a:lnTo>
                    <a:pt x="732" y="1502"/>
                  </a:lnTo>
                  <a:lnTo>
                    <a:pt x="731" y="1499"/>
                  </a:lnTo>
                  <a:lnTo>
                    <a:pt x="731" y="1498"/>
                  </a:lnTo>
                  <a:lnTo>
                    <a:pt x="731" y="1496"/>
                  </a:lnTo>
                  <a:lnTo>
                    <a:pt x="731" y="1494"/>
                  </a:lnTo>
                  <a:lnTo>
                    <a:pt x="729" y="1492"/>
                  </a:lnTo>
                  <a:lnTo>
                    <a:pt x="729" y="1490"/>
                  </a:lnTo>
                  <a:lnTo>
                    <a:pt x="728" y="1487"/>
                  </a:lnTo>
                  <a:lnTo>
                    <a:pt x="727" y="1486"/>
                  </a:lnTo>
                  <a:lnTo>
                    <a:pt x="725" y="1484"/>
                  </a:lnTo>
                  <a:lnTo>
                    <a:pt x="724" y="1483"/>
                  </a:lnTo>
                  <a:lnTo>
                    <a:pt x="724" y="1482"/>
                  </a:lnTo>
                  <a:lnTo>
                    <a:pt x="722" y="1481"/>
                  </a:lnTo>
                  <a:lnTo>
                    <a:pt x="722" y="1479"/>
                  </a:lnTo>
                  <a:lnTo>
                    <a:pt x="721" y="1477"/>
                  </a:lnTo>
                  <a:lnTo>
                    <a:pt x="721" y="1475"/>
                  </a:lnTo>
                  <a:lnTo>
                    <a:pt x="721" y="1473"/>
                  </a:lnTo>
                  <a:lnTo>
                    <a:pt x="721" y="1471"/>
                  </a:lnTo>
                  <a:lnTo>
                    <a:pt x="720" y="1470"/>
                  </a:lnTo>
                  <a:lnTo>
                    <a:pt x="720" y="1467"/>
                  </a:lnTo>
                  <a:lnTo>
                    <a:pt x="720" y="1466"/>
                  </a:lnTo>
                  <a:lnTo>
                    <a:pt x="720" y="1464"/>
                  </a:lnTo>
                  <a:lnTo>
                    <a:pt x="718" y="1462"/>
                  </a:lnTo>
                  <a:lnTo>
                    <a:pt x="718" y="1460"/>
                  </a:lnTo>
                  <a:lnTo>
                    <a:pt x="718" y="1458"/>
                  </a:lnTo>
                  <a:lnTo>
                    <a:pt x="718" y="1457"/>
                  </a:lnTo>
                  <a:lnTo>
                    <a:pt x="717" y="1454"/>
                  </a:lnTo>
                  <a:lnTo>
                    <a:pt x="717" y="1453"/>
                  </a:lnTo>
                  <a:lnTo>
                    <a:pt x="717" y="1450"/>
                  </a:lnTo>
                  <a:lnTo>
                    <a:pt x="714" y="1448"/>
                  </a:lnTo>
                  <a:lnTo>
                    <a:pt x="715" y="1444"/>
                  </a:lnTo>
                  <a:lnTo>
                    <a:pt x="715" y="1443"/>
                  </a:lnTo>
                  <a:lnTo>
                    <a:pt x="715" y="1441"/>
                  </a:lnTo>
                  <a:lnTo>
                    <a:pt x="717" y="1439"/>
                  </a:lnTo>
                  <a:lnTo>
                    <a:pt x="717" y="1437"/>
                  </a:lnTo>
                  <a:lnTo>
                    <a:pt x="717" y="1436"/>
                  </a:lnTo>
                  <a:lnTo>
                    <a:pt x="717" y="1435"/>
                  </a:lnTo>
                  <a:lnTo>
                    <a:pt x="715" y="1432"/>
                  </a:lnTo>
                  <a:lnTo>
                    <a:pt x="714" y="1431"/>
                  </a:lnTo>
                  <a:lnTo>
                    <a:pt x="713" y="1431"/>
                  </a:lnTo>
                  <a:lnTo>
                    <a:pt x="710" y="1429"/>
                  </a:lnTo>
                  <a:lnTo>
                    <a:pt x="708" y="1429"/>
                  </a:lnTo>
                  <a:lnTo>
                    <a:pt x="708" y="1427"/>
                  </a:lnTo>
                  <a:lnTo>
                    <a:pt x="708" y="1426"/>
                  </a:lnTo>
                  <a:lnTo>
                    <a:pt x="708" y="1424"/>
                  </a:lnTo>
                  <a:lnTo>
                    <a:pt x="708" y="1422"/>
                  </a:lnTo>
                  <a:lnTo>
                    <a:pt x="708" y="1420"/>
                  </a:lnTo>
                  <a:lnTo>
                    <a:pt x="708" y="1419"/>
                  </a:lnTo>
                  <a:lnTo>
                    <a:pt x="708" y="1418"/>
                  </a:lnTo>
                  <a:lnTo>
                    <a:pt x="708" y="1415"/>
                  </a:lnTo>
                  <a:lnTo>
                    <a:pt x="707" y="1414"/>
                  </a:lnTo>
                  <a:lnTo>
                    <a:pt x="705" y="1412"/>
                  </a:lnTo>
                  <a:lnTo>
                    <a:pt x="705" y="1411"/>
                  </a:lnTo>
                  <a:lnTo>
                    <a:pt x="704" y="1409"/>
                  </a:lnTo>
                  <a:lnTo>
                    <a:pt x="703" y="1407"/>
                  </a:lnTo>
                  <a:lnTo>
                    <a:pt x="703" y="1406"/>
                  </a:lnTo>
                  <a:lnTo>
                    <a:pt x="701" y="1405"/>
                  </a:lnTo>
                  <a:lnTo>
                    <a:pt x="701" y="1402"/>
                  </a:lnTo>
                  <a:lnTo>
                    <a:pt x="700" y="1401"/>
                  </a:lnTo>
                  <a:lnTo>
                    <a:pt x="697" y="1398"/>
                  </a:lnTo>
                  <a:lnTo>
                    <a:pt x="694" y="1395"/>
                  </a:lnTo>
                  <a:lnTo>
                    <a:pt x="691" y="1395"/>
                  </a:lnTo>
                  <a:lnTo>
                    <a:pt x="687" y="1394"/>
                  </a:lnTo>
                  <a:lnTo>
                    <a:pt x="686" y="1394"/>
                  </a:lnTo>
                  <a:lnTo>
                    <a:pt x="683" y="1394"/>
                  </a:lnTo>
                  <a:lnTo>
                    <a:pt x="681" y="1393"/>
                  </a:lnTo>
                  <a:lnTo>
                    <a:pt x="680" y="1391"/>
                  </a:lnTo>
                  <a:lnTo>
                    <a:pt x="679" y="1390"/>
                  </a:lnTo>
                  <a:lnTo>
                    <a:pt x="677" y="1389"/>
                  </a:lnTo>
                  <a:lnTo>
                    <a:pt x="677" y="1388"/>
                  </a:lnTo>
                  <a:lnTo>
                    <a:pt x="677" y="1385"/>
                  </a:lnTo>
                  <a:lnTo>
                    <a:pt x="677" y="1384"/>
                  </a:lnTo>
                  <a:lnTo>
                    <a:pt x="677" y="1382"/>
                  </a:lnTo>
                  <a:lnTo>
                    <a:pt x="676" y="1381"/>
                  </a:lnTo>
                  <a:lnTo>
                    <a:pt x="674" y="1380"/>
                  </a:lnTo>
                  <a:lnTo>
                    <a:pt x="673" y="1378"/>
                  </a:lnTo>
                  <a:lnTo>
                    <a:pt x="672" y="1377"/>
                  </a:lnTo>
                  <a:lnTo>
                    <a:pt x="670" y="1377"/>
                  </a:lnTo>
                  <a:lnTo>
                    <a:pt x="669" y="1376"/>
                  </a:lnTo>
                  <a:lnTo>
                    <a:pt x="666" y="1374"/>
                  </a:lnTo>
                  <a:lnTo>
                    <a:pt x="664" y="1374"/>
                  </a:lnTo>
                  <a:lnTo>
                    <a:pt x="663" y="1374"/>
                  </a:lnTo>
                  <a:lnTo>
                    <a:pt x="660" y="1374"/>
                  </a:lnTo>
                  <a:lnTo>
                    <a:pt x="659" y="1373"/>
                  </a:lnTo>
                  <a:lnTo>
                    <a:pt x="659" y="1371"/>
                  </a:lnTo>
                  <a:lnTo>
                    <a:pt x="657" y="1369"/>
                  </a:lnTo>
                  <a:lnTo>
                    <a:pt x="657" y="1368"/>
                  </a:lnTo>
                  <a:lnTo>
                    <a:pt x="656" y="1365"/>
                  </a:lnTo>
                  <a:lnTo>
                    <a:pt x="656" y="1364"/>
                  </a:lnTo>
                  <a:lnTo>
                    <a:pt x="655" y="1363"/>
                  </a:lnTo>
                  <a:lnTo>
                    <a:pt x="655" y="1361"/>
                  </a:lnTo>
                  <a:lnTo>
                    <a:pt x="653" y="1360"/>
                  </a:lnTo>
                  <a:lnTo>
                    <a:pt x="652" y="1359"/>
                  </a:lnTo>
                  <a:lnTo>
                    <a:pt x="650" y="1357"/>
                  </a:lnTo>
                  <a:lnTo>
                    <a:pt x="647" y="1356"/>
                  </a:lnTo>
                  <a:lnTo>
                    <a:pt x="645" y="1355"/>
                  </a:lnTo>
                  <a:lnTo>
                    <a:pt x="640" y="1353"/>
                  </a:lnTo>
                  <a:lnTo>
                    <a:pt x="639" y="1353"/>
                  </a:lnTo>
                  <a:lnTo>
                    <a:pt x="636" y="1353"/>
                  </a:lnTo>
                  <a:lnTo>
                    <a:pt x="635" y="1355"/>
                  </a:lnTo>
                  <a:lnTo>
                    <a:pt x="633" y="1356"/>
                  </a:lnTo>
                  <a:lnTo>
                    <a:pt x="632" y="1356"/>
                  </a:lnTo>
                  <a:lnTo>
                    <a:pt x="629" y="1357"/>
                  </a:lnTo>
                  <a:lnTo>
                    <a:pt x="626" y="1357"/>
                  </a:lnTo>
                  <a:lnTo>
                    <a:pt x="625" y="1359"/>
                  </a:lnTo>
                  <a:lnTo>
                    <a:pt x="623" y="1359"/>
                  </a:lnTo>
                  <a:lnTo>
                    <a:pt x="622" y="1359"/>
                  </a:lnTo>
                  <a:lnTo>
                    <a:pt x="619" y="1359"/>
                  </a:lnTo>
                  <a:lnTo>
                    <a:pt x="618" y="1359"/>
                  </a:lnTo>
                  <a:lnTo>
                    <a:pt x="615" y="1359"/>
                  </a:lnTo>
                  <a:lnTo>
                    <a:pt x="614" y="1359"/>
                  </a:lnTo>
                  <a:lnTo>
                    <a:pt x="611" y="1360"/>
                  </a:lnTo>
                  <a:lnTo>
                    <a:pt x="608" y="1359"/>
                  </a:lnTo>
                  <a:lnTo>
                    <a:pt x="605" y="1360"/>
                  </a:lnTo>
                  <a:lnTo>
                    <a:pt x="599" y="1359"/>
                  </a:lnTo>
                  <a:lnTo>
                    <a:pt x="598" y="1359"/>
                  </a:lnTo>
                  <a:lnTo>
                    <a:pt x="597" y="1359"/>
                  </a:lnTo>
                  <a:lnTo>
                    <a:pt x="594" y="1359"/>
                  </a:lnTo>
                  <a:lnTo>
                    <a:pt x="592" y="1357"/>
                  </a:lnTo>
                  <a:lnTo>
                    <a:pt x="590" y="1357"/>
                  </a:lnTo>
                  <a:lnTo>
                    <a:pt x="588" y="1357"/>
                  </a:lnTo>
                  <a:lnTo>
                    <a:pt x="585" y="1357"/>
                  </a:lnTo>
                  <a:lnTo>
                    <a:pt x="584" y="1357"/>
                  </a:lnTo>
                  <a:lnTo>
                    <a:pt x="581" y="1357"/>
                  </a:lnTo>
                  <a:lnTo>
                    <a:pt x="580" y="1357"/>
                  </a:lnTo>
                  <a:lnTo>
                    <a:pt x="577" y="1357"/>
                  </a:lnTo>
                  <a:lnTo>
                    <a:pt x="575" y="1356"/>
                  </a:lnTo>
                  <a:lnTo>
                    <a:pt x="574" y="1356"/>
                  </a:lnTo>
                  <a:lnTo>
                    <a:pt x="571" y="1356"/>
                  </a:lnTo>
                  <a:lnTo>
                    <a:pt x="568" y="1356"/>
                  </a:lnTo>
                  <a:lnTo>
                    <a:pt x="567" y="1356"/>
                  </a:lnTo>
                  <a:lnTo>
                    <a:pt x="564" y="1355"/>
                  </a:lnTo>
                  <a:lnTo>
                    <a:pt x="563" y="1355"/>
                  </a:lnTo>
                  <a:lnTo>
                    <a:pt x="563" y="1353"/>
                  </a:lnTo>
                  <a:lnTo>
                    <a:pt x="563" y="1352"/>
                  </a:lnTo>
                  <a:lnTo>
                    <a:pt x="560" y="1352"/>
                  </a:lnTo>
                  <a:lnTo>
                    <a:pt x="558" y="1352"/>
                  </a:lnTo>
                  <a:lnTo>
                    <a:pt x="556" y="1352"/>
                  </a:lnTo>
                  <a:lnTo>
                    <a:pt x="554" y="1352"/>
                  </a:lnTo>
                  <a:lnTo>
                    <a:pt x="551" y="1353"/>
                  </a:lnTo>
                  <a:lnTo>
                    <a:pt x="550" y="1353"/>
                  </a:lnTo>
                  <a:lnTo>
                    <a:pt x="547" y="1353"/>
                  </a:lnTo>
                  <a:lnTo>
                    <a:pt x="546" y="1355"/>
                  </a:lnTo>
                  <a:lnTo>
                    <a:pt x="547" y="1356"/>
                  </a:lnTo>
                  <a:lnTo>
                    <a:pt x="547" y="1357"/>
                  </a:lnTo>
                  <a:lnTo>
                    <a:pt x="547" y="1360"/>
                  </a:lnTo>
                  <a:lnTo>
                    <a:pt x="547" y="1361"/>
                  </a:lnTo>
                  <a:lnTo>
                    <a:pt x="548" y="1363"/>
                  </a:lnTo>
                  <a:lnTo>
                    <a:pt x="548" y="1365"/>
                  </a:lnTo>
                  <a:lnTo>
                    <a:pt x="548" y="1367"/>
                  </a:lnTo>
                  <a:lnTo>
                    <a:pt x="548" y="1368"/>
                  </a:lnTo>
                  <a:lnTo>
                    <a:pt x="547" y="1371"/>
                  </a:lnTo>
                  <a:lnTo>
                    <a:pt x="547" y="1372"/>
                  </a:lnTo>
                  <a:lnTo>
                    <a:pt x="546" y="1373"/>
                  </a:lnTo>
                  <a:lnTo>
                    <a:pt x="546" y="1374"/>
                  </a:lnTo>
                  <a:lnTo>
                    <a:pt x="546" y="1377"/>
                  </a:lnTo>
                  <a:lnTo>
                    <a:pt x="544" y="1378"/>
                  </a:lnTo>
                  <a:lnTo>
                    <a:pt x="544" y="1381"/>
                  </a:lnTo>
                  <a:lnTo>
                    <a:pt x="543" y="1382"/>
                  </a:lnTo>
                  <a:lnTo>
                    <a:pt x="543" y="1384"/>
                  </a:lnTo>
                  <a:lnTo>
                    <a:pt x="541" y="1386"/>
                  </a:lnTo>
                  <a:lnTo>
                    <a:pt x="541" y="1388"/>
                  </a:lnTo>
                  <a:lnTo>
                    <a:pt x="540" y="1389"/>
                  </a:lnTo>
                  <a:lnTo>
                    <a:pt x="540" y="1393"/>
                  </a:lnTo>
                  <a:lnTo>
                    <a:pt x="539" y="1394"/>
                  </a:lnTo>
                  <a:lnTo>
                    <a:pt x="539" y="1395"/>
                  </a:lnTo>
                  <a:lnTo>
                    <a:pt x="537" y="1398"/>
                  </a:lnTo>
                  <a:lnTo>
                    <a:pt x="536" y="1399"/>
                  </a:lnTo>
                  <a:lnTo>
                    <a:pt x="534" y="1401"/>
                  </a:lnTo>
                  <a:lnTo>
                    <a:pt x="533" y="1401"/>
                  </a:lnTo>
                  <a:lnTo>
                    <a:pt x="532" y="1401"/>
                  </a:lnTo>
                  <a:lnTo>
                    <a:pt x="529" y="1402"/>
                  </a:lnTo>
                  <a:lnTo>
                    <a:pt x="527" y="1402"/>
                  </a:lnTo>
                  <a:lnTo>
                    <a:pt x="524" y="1403"/>
                  </a:lnTo>
                  <a:lnTo>
                    <a:pt x="523" y="1403"/>
                  </a:lnTo>
                  <a:lnTo>
                    <a:pt x="520" y="1405"/>
                  </a:lnTo>
                  <a:lnTo>
                    <a:pt x="519" y="1405"/>
                  </a:lnTo>
                  <a:lnTo>
                    <a:pt x="515" y="1407"/>
                  </a:lnTo>
                  <a:lnTo>
                    <a:pt x="510" y="1410"/>
                  </a:lnTo>
                  <a:lnTo>
                    <a:pt x="509" y="1410"/>
                  </a:lnTo>
                  <a:lnTo>
                    <a:pt x="506" y="1411"/>
                  </a:lnTo>
                  <a:lnTo>
                    <a:pt x="505" y="1411"/>
                  </a:lnTo>
                  <a:lnTo>
                    <a:pt x="503" y="1411"/>
                  </a:lnTo>
                  <a:lnTo>
                    <a:pt x="500" y="1412"/>
                  </a:lnTo>
                  <a:lnTo>
                    <a:pt x="499" y="1412"/>
                  </a:lnTo>
                  <a:lnTo>
                    <a:pt x="498" y="1414"/>
                  </a:lnTo>
                  <a:lnTo>
                    <a:pt x="495" y="1414"/>
                  </a:lnTo>
                  <a:lnTo>
                    <a:pt x="493" y="1414"/>
                  </a:lnTo>
                  <a:lnTo>
                    <a:pt x="492" y="1414"/>
                  </a:lnTo>
                  <a:lnTo>
                    <a:pt x="489" y="1415"/>
                  </a:lnTo>
                  <a:lnTo>
                    <a:pt x="488" y="1415"/>
                  </a:lnTo>
                  <a:lnTo>
                    <a:pt x="486" y="1415"/>
                  </a:lnTo>
                  <a:lnTo>
                    <a:pt x="483" y="1416"/>
                  </a:lnTo>
                  <a:lnTo>
                    <a:pt x="482" y="1416"/>
                  </a:lnTo>
                  <a:lnTo>
                    <a:pt x="481" y="1418"/>
                  </a:lnTo>
                  <a:lnTo>
                    <a:pt x="478" y="1418"/>
                  </a:lnTo>
                  <a:lnTo>
                    <a:pt x="476" y="1418"/>
                  </a:lnTo>
                  <a:lnTo>
                    <a:pt x="474" y="1416"/>
                  </a:lnTo>
                  <a:lnTo>
                    <a:pt x="472" y="1416"/>
                  </a:lnTo>
                  <a:lnTo>
                    <a:pt x="469" y="1416"/>
                  </a:lnTo>
                  <a:lnTo>
                    <a:pt x="468" y="1416"/>
                  </a:lnTo>
                  <a:lnTo>
                    <a:pt x="466" y="1416"/>
                  </a:lnTo>
                  <a:lnTo>
                    <a:pt x="464" y="1416"/>
                  </a:lnTo>
                  <a:lnTo>
                    <a:pt x="462" y="1418"/>
                  </a:lnTo>
                  <a:lnTo>
                    <a:pt x="461" y="1418"/>
                  </a:lnTo>
                  <a:lnTo>
                    <a:pt x="458" y="1418"/>
                  </a:lnTo>
                  <a:lnTo>
                    <a:pt x="457" y="1418"/>
                  </a:lnTo>
                  <a:lnTo>
                    <a:pt x="454" y="1419"/>
                  </a:lnTo>
                  <a:lnTo>
                    <a:pt x="452" y="1419"/>
                  </a:lnTo>
                  <a:lnTo>
                    <a:pt x="450" y="1419"/>
                  </a:lnTo>
                  <a:lnTo>
                    <a:pt x="448" y="1420"/>
                  </a:lnTo>
                  <a:lnTo>
                    <a:pt x="447" y="1420"/>
                  </a:lnTo>
                  <a:lnTo>
                    <a:pt x="444" y="1422"/>
                  </a:lnTo>
                  <a:lnTo>
                    <a:pt x="442" y="1422"/>
                  </a:lnTo>
                  <a:lnTo>
                    <a:pt x="440" y="1423"/>
                  </a:lnTo>
                  <a:lnTo>
                    <a:pt x="438" y="1423"/>
                  </a:lnTo>
                  <a:lnTo>
                    <a:pt x="435" y="1423"/>
                  </a:lnTo>
                  <a:lnTo>
                    <a:pt x="434" y="1424"/>
                  </a:lnTo>
                  <a:lnTo>
                    <a:pt x="428" y="1423"/>
                  </a:lnTo>
                  <a:lnTo>
                    <a:pt x="428" y="1427"/>
                  </a:lnTo>
                  <a:lnTo>
                    <a:pt x="425" y="1428"/>
                  </a:lnTo>
                  <a:lnTo>
                    <a:pt x="424" y="1428"/>
                  </a:lnTo>
                  <a:lnTo>
                    <a:pt x="423" y="1429"/>
                  </a:lnTo>
                  <a:lnTo>
                    <a:pt x="420" y="1428"/>
                  </a:lnTo>
                  <a:lnTo>
                    <a:pt x="418" y="1428"/>
                  </a:lnTo>
                  <a:lnTo>
                    <a:pt x="417" y="1427"/>
                  </a:lnTo>
                  <a:lnTo>
                    <a:pt x="414" y="1427"/>
                  </a:lnTo>
                  <a:lnTo>
                    <a:pt x="413" y="1426"/>
                  </a:lnTo>
                  <a:lnTo>
                    <a:pt x="410" y="1427"/>
                  </a:lnTo>
                  <a:lnTo>
                    <a:pt x="407" y="1424"/>
                  </a:lnTo>
                  <a:lnTo>
                    <a:pt x="404" y="1422"/>
                  </a:lnTo>
                  <a:lnTo>
                    <a:pt x="400" y="1423"/>
                  </a:lnTo>
                  <a:lnTo>
                    <a:pt x="399" y="1424"/>
                  </a:lnTo>
                  <a:lnTo>
                    <a:pt x="396" y="1424"/>
                  </a:lnTo>
                  <a:lnTo>
                    <a:pt x="394" y="1424"/>
                  </a:lnTo>
                  <a:lnTo>
                    <a:pt x="393" y="1424"/>
                  </a:lnTo>
                  <a:lnTo>
                    <a:pt x="390" y="1426"/>
                  </a:lnTo>
                  <a:lnTo>
                    <a:pt x="389" y="1426"/>
                  </a:lnTo>
                  <a:lnTo>
                    <a:pt x="386" y="1426"/>
                  </a:lnTo>
                  <a:lnTo>
                    <a:pt x="384" y="1427"/>
                  </a:lnTo>
                  <a:lnTo>
                    <a:pt x="382" y="1427"/>
                  </a:lnTo>
                  <a:lnTo>
                    <a:pt x="380" y="1427"/>
                  </a:lnTo>
                  <a:lnTo>
                    <a:pt x="377" y="1427"/>
                  </a:lnTo>
                  <a:lnTo>
                    <a:pt x="375" y="1427"/>
                  </a:lnTo>
                  <a:lnTo>
                    <a:pt x="373" y="1427"/>
                  </a:lnTo>
                  <a:lnTo>
                    <a:pt x="370" y="1427"/>
                  </a:lnTo>
                  <a:lnTo>
                    <a:pt x="369" y="1427"/>
                  </a:lnTo>
                  <a:lnTo>
                    <a:pt x="366" y="1427"/>
                  </a:lnTo>
                  <a:lnTo>
                    <a:pt x="365" y="1427"/>
                  </a:lnTo>
                  <a:lnTo>
                    <a:pt x="362" y="1427"/>
                  </a:lnTo>
                  <a:lnTo>
                    <a:pt x="360" y="1427"/>
                  </a:lnTo>
                  <a:lnTo>
                    <a:pt x="358" y="1427"/>
                  </a:lnTo>
                  <a:lnTo>
                    <a:pt x="356" y="1428"/>
                  </a:lnTo>
                  <a:lnTo>
                    <a:pt x="353" y="1428"/>
                  </a:lnTo>
                  <a:lnTo>
                    <a:pt x="351" y="1428"/>
                  </a:lnTo>
                  <a:lnTo>
                    <a:pt x="349" y="1429"/>
                  </a:lnTo>
                  <a:lnTo>
                    <a:pt x="348" y="1429"/>
                  </a:lnTo>
                  <a:lnTo>
                    <a:pt x="345" y="1428"/>
                  </a:lnTo>
                  <a:lnTo>
                    <a:pt x="342" y="1428"/>
                  </a:lnTo>
                  <a:lnTo>
                    <a:pt x="341" y="1428"/>
                  </a:lnTo>
                  <a:lnTo>
                    <a:pt x="336" y="1427"/>
                  </a:lnTo>
                  <a:lnTo>
                    <a:pt x="329" y="1426"/>
                  </a:lnTo>
                  <a:lnTo>
                    <a:pt x="325" y="1426"/>
                  </a:lnTo>
                  <a:lnTo>
                    <a:pt x="327" y="1429"/>
                  </a:lnTo>
                  <a:lnTo>
                    <a:pt x="324" y="1429"/>
                  </a:lnTo>
                  <a:lnTo>
                    <a:pt x="321" y="1429"/>
                  </a:lnTo>
                  <a:lnTo>
                    <a:pt x="319" y="1429"/>
                  </a:lnTo>
                  <a:lnTo>
                    <a:pt x="317" y="1429"/>
                  </a:lnTo>
                  <a:lnTo>
                    <a:pt x="315" y="1429"/>
                  </a:lnTo>
                  <a:lnTo>
                    <a:pt x="312" y="1429"/>
                  </a:lnTo>
                  <a:lnTo>
                    <a:pt x="311" y="1431"/>
                  </a:lnTo>
                  <a:lnTo>
                    <a:pt x="308" y="1431"/>
                  </a:lnTo>
                  <a:lnTo>
                    <a:pt x="307" y="1431"/>
                  </a:lnTo>
                  <a:lnTo>
                    <a:pt x="304" y="1431"/>
                  </a:lnTo>
                  <a:lnTo>
                    <a:pt x="302" y="1431"/>
                  </a:lnTo>
                  <a:lnTo>
                    <a:pt x="300" y="1431"/>
                  </a:lnTo>
                  <a:lnTo>
                    <a:pt x="298" y="1431"/>
                  </a:lnTo>
                  <a:lnTo>
                    <a:pt x="295" y="1431"/>
                  </a:lnTo>
                  <a:lnTo>
                    <a:pt x="294" y="1431"/>
                  </a:lnTo>
                  <a:lnTo>
                    <a:pt x="291" y="1431"/>
                  </a:lnTo>
                  <a:lnTo>
                    <a:pt x="290" y="1431"/>
                  </a:lnTo>
                  <a:lnTo>
                    <a:pt x="287" y="1428"/>
                  </a:lnTo>
                  <a:lnTo>
                    <a:pt x="286" y="1428"/>
                  </a:lnTo>
                  <a:lnTo>
                    <a:pt x="284" y="1428"/>
                  </a:lnTo>
                  <a:lnTo>
                    <a:pt x="281" y="1428"/>
                  </a:lnTo>
                  <a:lnTo>
                    <a:pt x="280" y="1428"/>
                  </a:lnTo>
                  <a:lnTo>
                    <a:pt x="277" y="1428"/>
                  </a:lnTo>
                  <a:lnTo>
                    <a:pt x="276" y="1428"/>
                  </a:lnTo>
                  <a:lnTo>
                    <a:pt x="273" y="1428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7" y="1428"/>
                  </a:lnTo>
                  <a:lnTo>
                    <a:pt x="263" y="1428"/>
                  </a:lnTo>
                  <a:lnTo>
                    <a:pt x="260" y="1428"/>
                  </a:lnTo>
                  <a:lnTo>
                    <a:pt x="256" y="1427"/>
                  </a:lnTo>
                  <a:lnTo>
                    <a:pt x="254" y="1427"/>
                  </a:lnTo>
                  <a:lnTo>
                    <a:pt x="252" y="1426"/>
                  </a:lnTo>
                  <a:lnTo>
                    <a:pt x="250" y="1426"/>
                  </a:lnTo>
                  <a:lnTo>
                    <a:pt x="249" y="1424"/>
                  </a:lnTo>
                  <a:lnTo>
                    <a:pt x="246" y="1424"/>
                  </a:lnTo>
                  <a:lnTo>
                    <a:pt x="245" y="1424"/>
                  </a:lnTo>
                  <a:lnTo>
                    <a:pt x="242" y="1423"/>
                  </a:lnTo>
                  <a:lnTo>
                    <a:pt x="240" y="1423"/>
                  </a:lnTo>
                  <a:lnTo>
                    <a:pt x="237" y="1422"/>
                  </a:lnTo>
                  <a:lnTo>
                    <a:pt x="236" y="1422"/>
                  </a:lnTo>
                  <a:lnTo>
                    <a:pt x="233" y="1420"/>
                  </a:lnTo>
                  <a:lnTo>
                    <a:pt x="232" y="1420"/>
                  </a:lnTo>
                  <a:lnTo>
                    <a:pt x="230" y="1419"/>
                  </a:lnTo>
                  <a:lnTo>
                    <a:pt x="228" y="1419"/>
                  </a:lnTo>
                  <a:lnTo>
                    <a:pt x="226" y="1419"/>
                  </a:lnTo>
                  <a:lnTo>
                    <a:pt x="225" y="1419"/>
                  </a:lnTo>
                  <a:lnTo>
                    <a:pt x="222" y="1419"/>
                  </a:lnTo>
                  <a:lnTo>
                    <a:pt x="220" y="1419"/>
                  </a:lnTo>
                  <a:lnTo>
                    <a:pt x="219" y="1419"/>
                  </a:lnTo>
                  <a:lnTo>
                    <a:pt x="216" y="1419"/>
                  </a:lnTo>
                  <a:lnTo>
                    <a:pt x="215" y="1419"/>
                  </a:lnTo>
                  <a:lnTo>
                    <a:pt x="212" y="1419"/>
                  </a:lnTo>
                  <a:lnTo>
                    <a:pt x="211" y="1419"/>
                  </a:lnTo>
                  <a:lnTo>
                    <a:pt x="208" y="1419"/>
                  </a:lnTo>
                  <a:lnTo>
                    <a:pt x="206" y="1420"/>
                  </a:lnTo>
                  <a:lnTo>
                    <a:pt x="205" y="1420"/>
                  </a:lnTo>
                  <a:lnTo>
                    <a:pt x="202" y="1420"/>
                  </a:lnTo>
                  <a:lnTo>
                    <a:pt x="201" y="1420"/>
                  </a:lnTo>
                  <a:lnTo>
                    <a:pt x="198" y="1420"/>
                  </a:lnTo>
                  <a:lnTo>
                    <a:pt x="196" y="1422"/>
                  </a:lnTo>
                  <a:lnTo>
                    <a:pt x="195" y="1422"/>
                  </a:lnTo>
                  <a:lnTo>
                    <a:pt x="192" y="1422"/>
                  </a:lnTo>
                  <a:lnTo>
                    <a:pt x="191" y="1422"/>
                  </a:lnTo>
                  <a:lnTo>
                    <a:pt x="188" y="1423"/>
                  </a:lnTo>
                  <a:lnTo>
                    <a:pt x="187" y="1423"/>
                  </a:lnTo>
                  <a:lnTo>
                    <a:pt x="184" y="1423"/>
                  </a:lnTo>
                  <a:lnTo>
                    <a:pt x="182" y="1423"/>
                  </a:lnTo>
                  <a:lnTo>
                    <a:pt x="181" y="1423"/>
                  </a:lnTo>
                  <a:lnTo>
                    <a:pt x="178" y="1423"/>
                  </a:lnTo>
                  <a:lnTo>
                    <a:pt x="177" y="1423"/>
                  </a:lnTo>
                  <a:lnTo>
                    <a:pt x="175" y="1422"/>
                  </a:lnTo>
                  <a:lnTo>
                    <a:pt x="174" y="1420"/>
                  </a:lnTo>
                  <a:lnTo>
                    <a:pt x="174" y="1418"/>
                  </a:lnTo>
                  <a:lnTo>
                    <a:pt x="175" y="1415"/>
                  </a:lnTo>
                  <a:lnTo>
                    <a:pt x="175" y="1414"/>
                  </a:lnTo>
                  <a:lnTo>
                    <a:pt x="177" y="1412"/>
                  </a:lnTo>
                  <a:lnTo>
                    <a:pt x="177" y="1410"/>
                  </a:lnTo>
                  <a:lnTo>
                    <a:pt x="178" y="1409"/>
                  </a:lnTo>
                  <a:lnTo>
                    <a:pt x="178" y="1407"/>
                  </a:lnTo>
                  <a:lnTo>
                    <a:pt x="179" y="1405"/>
                  </a:lnTo>
                  <a:lnTo>
                    <a:pt x="181" y="1403"/>
                  </a:lnTo>
                  <a:lnTo>
                    <a:pt x="181" y="1402"/>
                  </a:lnTo>
                  <a:lnTo>
                    <a:pt x="182" y="1399"/>
                  </a:lnTo>
                  <a:lnTo>
                    <a:pt x="182" y="1398"/>
                  </a:lnTo>
                  <a:lnTo>
                    <a:pt x="184" y="1397"/>
                  </a:lnTo>
                  <a:lnTo>
                    <a:pt x="184" y="1394"/>
                  </a:lnTo>
                  <a:lnTo>
                    <a:pt x="185" y="1393"/>
                  </a:lnTo>
                  <a:lnTo>
                    <a:pt x="187" y="1391"/>
                  </a:lnTo>
                  <a:lnTo>
                    <a:pt x="187" y="1389"/>
                  </a:lnTo>
                  <a:lnTo>
                    <a:pt x="188" y="1388"/>
                  </a:lnTo>
                  <a:lnTo>
                    <a:pt x="188" y="1385"/>
                  </a:lnTo>
                  <a:lnTo>
                    <a:pt x="191" y="1385"/>
                  </a:lnTo>
                  <a:lnTo>
                    <a:pt x="192" y="1385"/>
                  </a:lnTo>
                  <a:lnTo>
                    <a:pt x="195" y="1384"/>
                  </a:lnTo>
                  <a:lnTo>
                    <a:pt x="196" y="1384"/>
                  </a:lnTo>
                  <a:lnTo>
                    <a:pt x="199" y="1384"/>
                  </a:lnTo>
                  <a:lnTo>
                    <a:pt x="201" y="1384"/>
                  </a:lnTo>
                  <a:lnTo>
                    <a:pt x="204" y="1384"/>
                  </a:lnTo>
                  <a:lnTo>
                    <a:pt x="205" y="1385"/>
                  </a:lnTo>
                  <a:lnTo>
                    <a:pt x="206" y="1385"/>
                  </a:lnTo>
                  <a:lnTo>
                    <a:pt x="208" y="1384"/>
                  </a:lnTo>
                  <a:lnTo>
                    <a:pt x="209" y="1382"/>
                  </a:lnTo>
                  <a:lnTo>
                    <a:pt x="209" y="1381"/>
                  </a:lnTo>
                  <a:lnTo>
                    <a:pt x="211" y="1378"/>
                  </a:lnTo>
                  <a:lnTo>
                    <a:pt x="212" y="1377"/>
                  </a:lnTo>
                  <a:lnTo>
                    <a:pt x="213" y="1376"/>
                  </a:lnTo>
                  <a:lnTo>
                    <a:pt x="215" y="1374"/>
                  </a:lnTo>
                  <a:lnTo>
                    <a:pt x="215" y="1373"/>
                  </a:lnTo>
                  <a:lnTo>
                    <a:pt x="216" y="1372"/>
                  </a:lnTo>
                  <a:lnTo>
                    <a:pt x="219" y="1372"/>
                  </a:lnTo>
                  <a:lnTo>
                    <a:pt x="220" y="1372"/>
                  </a:lnTo>
                  <a:lnTo>
                    <a:pt x="222" y="1373"/>
                  </a:lnTo>
                  <a:lnTo>
                    <a:pt x="223" y="1374"/>
                  </a:lnTo>
                  <a:lnTo>
                    <a:pt x="225" y="1374"/>
                  </a:lnTo>
                  <a:lnTo>
                    <a:pt x="228" y="1376"/>
                  </a:lnTo>
                  <a:lnTo>
                    <a:pt x="229" y="1377"/>
                  </a:lnTo>
                  <a:lnTo>
                    <a:pt x="230" y="1378"/>
                  </a:lnTo>
                  <a:lnTo>
                    <a:pt x="232" y="1377"/>
                  </a:lnTo>
                  <a:lnTo>
                    <a:pt x="233" y="1376"/>
                  </a:lnTo>
                  <a:lnTo>
                    <a:pt x="235" y="1373"/>
                  </a:lnTo>
                  <a:lnTo>
                    <a:pt x="236" y="1373"/>
                  </a:lnTo>
                  <a:lnTo>
                    <a:pt x="237" y="1374"/>
                  </a:lnTo>
                  <a:lnTo>
                    <a:pt x="240" y="1374"/>
                  </a:lnTo>
                  <a:lnTo>
                    <a:pt x="242" y="1376"/>
                  </a:lnTo>
                  <a:lnTo>
                    <a:pt x="243" y="1377"/>
                  </a:lnTo>
                  <a:lnTo>
                    <a:pt x="246" y="1378"/>
                  </a:lnTo>
                  <a:lnTo>
                    <a:pt x="247" y="1378"/>
                  </a:lnTo>
                  <a:lnTo>
                    <a:pt x="249" y="1380"/>
                  </a:lnTo>
                  <a:lnTo>
                    <a:pt x="250" y="1378"/>
                  </a:lnTo>
                  <a:lnTo>
                    <a:pt x="252" y="1377"/>
                  </a:lnTo>
                  <a:lnTo>
                    <a:pt x="253" y="1374"/>
                  </a:lnTo>
                  <a:lnTo>
                    <a:pt x="253" y="1373"/>
                  </a:lnTo>
                  <a:lnTo>
                    <a:pt x="254" y="1372"/>
                  </a:lnTo>
                  <a:lnTo>
                    <a:pt x="256" y="1371"/>
                  </a:lnTo>
                  <a:lnTo>
                    <a:pt x="257" y="1369"/>
                  </a:lnTo>
                  <a:lnTo>
                    <a:pt x="257" y="1368"/>
                  </a:lnTo>
                  <a:lnTo>
                    <a:pt x="259" y="1365"/>
                  </a:lnTo>
                  <a:lnTo>
                    <a:pt x="260" y="1365"/>
                  </a:lnTo>
                  <a:lnTo>
                    <a:pt x="263" y="1365"/>
                  </a:lnTo>
                  <a:lnTo>
                    <a:pt x="264" y="1367"/>
                  </a:lnTo>
                  <a:lnTo>
                    <a:pt x="266" y="1368"/>
                  </a:lnTo>
                  <a:lnTo>
                    <a:pt x="267" y="1369"/>
                  </a:lnTo>
                  <a:lnTo>
                    <a:pt x="270" y="1369"/>
                  </a:lnTo>
                  <a:lnTo>
                    <a:pt x="271" y="1371"/>
                  </a:lnTo>
                  <a:lnTo>
                    <a:pt x="273" y="1372"/>
                  </a:lnTo>
                  <a:lnTo>
                    <a:pt x="274" y="1373"/>
                  </a:lnTo>
                  <a:lnTo>
                    <a:pt x="276" y="1371"/>
                  </a:lnTo>
                  <a:lnTo>
                    <a:pt x="276" y="1369"/>
                  </a:lnTo>
                  <a:lnTo>
                    <a:pt x="276" y="1368"/>
                  </a:lnTo>
                  <a:lnTo>
                    <a:pt x="276" y="1365"/>
                  </a:lnTo>
                  <a:lnTo>
                    <a:pt x="276" y="1364"/>
                  </a:lnTo>
                  <a:lnTo>
                    <a:pt x="277" y="1361"/>
                  </a:lnTo>
                  <a:lnTo>
                    <a:pt x="277" y="1360"/>
                  </a:lnTo>
                  <a:lnTo>
                    <a:pt x="277" y="1359"/>
                  </a:lnTo>
                  <a:lnTo>
                    <a:pt x="277" y="1356"/>
                  </a:lnTo>
                  <a:lnTo>
                    <a:pt x="277" y="1355"/>
                  </a:lnTo>
                  <a:lnTo>
                    <a:pt x="277" y="1352"/>
                  </a:lnTo>
                  <a:lnTo>
                    <a:pt x="277" y="1351"/>
                  </a:lnTo>
                  <a:lnTo>
                    <a:pt x="278" y="1350"/>
                  </a:lnTo>
                  <a:lnTo>
                    <a:pt x="278" y="1348"/>
                  </a:lnTo>
                  <a:lnTo>
                    <a:pt x="278" y="1346"/>
                  </a:lnTo>
                  <a:lnTo>
                    <a:pt x="278" y="1344"/>
                  </a:lnTo>
                  <a:lnTo>
                    <a:pt x="280" y="1343"/>
                  </a:lnTo>
                  <a:lnTo>
                    <a:pt x="277" y="1342"/>
                  </a:lnTo>
                  <a:lnTo>
                    <a:pt x="276" y="1342"/>
                  </a:lnTo>
                  <a:lnTo>
                    <a:pt x="274" y="1343"/>
                  </a:lnTo>
                  <a:lnTo>
                    <a:pt x="273" y="1343"/>
                  </a:lnTo>
                  <a:lnTo>
                    <a:pt x="270" y="1343"/>
                  </a:lnTo>
                  <a:lnTo>
                    <a:pt x="269" y="1342"/>
                  </a:lnTo>
                  <a:lnTo>
                    <a:pt x="267" y="1342"/>
                  </a:lnTo>
                  <a:lnTo>
                    <a:pt x="266" y="1338"/>
                  </a:lnTo>
                  <a:lnTo>
                    <a:pt x="264" y="1334"/>
                  </a:lnTo>
                  <a:lnTo>
                    <a:pt x="266" y="1333"/>
                  </a:lnTo>
                  <a:lnTo>
                    <a:pt x="266" y="1331"/>
                  </a:lnTo>
                  <a:lnTo>
                    <a:pt x="267" y="1330"/>
                  </a:lnTo>
                  <a:lnTo>
                    <a:pt x="266" y="1326"/>
                  </a:lnTo>
                  <a:lnTo>
                    <a:pt x="269" y="1326"/>
                  </a:lnTo>
                  <a:lnTo>
                    <a:pt x="271" y="1325"/>
                  </a:lnTo>
                  <a:lnTo>
                    <a:pt x="270" y="1322"/>
                  </a:lnTo>
                  <a:lnTo>
                    <a:pt x="270" y="1321"/>
                  </a:lnTo>
                  <a:lnTo>
                    <a:pt x="271" y="1319"/>
                  </a:lnTo>
                  <a:lnTo>
                    <a:pt x="271" y="1317"/>
                  </a:lnTo>
                  <a:lnTo>
                    <a:pt x="273" y="1315"/>
                  </a:lnTo>
                  <a:lnTo>
                    <a:pt x="273" y="1314"/>
                  </a:lnTo>
                  <a:lnTo>
                    <a:pt x="274" y="1312"/>
                  </a:lnTo>
                  <a:lnTo>
                    <a:pt x="276" y="1310"/>
                  </a:lnTo>
                  <a:lnTo>
                    <a:pt x="276" y="1309"/>
                  </a:lnTo>
                  <a:lnTo>
                    <a:pt x="277" y="1308"/>
                  </a:lnTo>
                  <a:lnTo>
                    <a:pt x="278" y="1306"/>
                  </a:lnTo>
                  <a:lnTo>
                    <a:pt x="280" y="1305"/>
                  </a:lnTo>
                  <a:lnTo>
                    <a:pt x="281" y="1305"/>
                  </a:lnTo>
                  <a:lnTo>
                    <a:pt x="283" y="1304"/>
                  </a:lnTo>
                  <a:lnTo>
                    <a:pt x="284" y="1302"/>
                  </a:lnTo>
                  <a:lnTo>
                    <a:pt x="286" y="1301"/>
                  </a:lnTo>
                  <a:lnTo>
                    <a:pt x="287" y="1300"/>
                  </a:lnTo>
                  <a:lnTo>
                    <a:pt x="288" y="1298"/>
                  </a:lnTo>
                  <a:lnTo>
                    <a:pt x="290" y="1297"/>
                  </a:lnTo>
                  <a:lnTo>
                    <a:pt x="291" y="1296"/>
                  </a:lnTo>
                  <a:lnTo>
                    <a:pt x="293" y="1295"/>
                  </a:lnTo>
                  <a:lnTo>
                    <a:pt x="293" y="1293"/>
                  </a:lnTo>
                  <a:lnTo>
                    <a:pt x="294" y="1292"/>
                  </a:lnTo>
                  <a:lnTo>
                    <a:pt x="295" y="1291"/>
                  </a:lnTo>
                  <a:lnTo>
                    <a:pt x="295" y="1288"/>
                  </a:lnTo>
                  <a:lnTo>
                    <a:pt x="297" y="1287"/>
                  </a:lnTo>
                  <a:lnTo>
                    <a:pt x="298" y="1285"/>
                  </a:lnTo>
                  <a:lnTo>
                    <a:pt x="300" y="1284"/>
                  </a:lnTo>
                  <a:lnTo>
                    <a:pt x="301" y="1283"/>
                  </a:lnTo>
                  <a:lnTo>
                    <a:pt x="301" y="1281"/>
                  </a:lnTo>
                  <a:lnTo>
                    <a:pt x="304" y="1279"/>
                  </a:lnTo>
                  <a:lnTo>
                    <a:pt x="305" y="1276"/>
                  </a:lnTo>
                  <a:lnTo>
                    <a:pt x="307" y="1275"/>
                  </a:lnTo>
                  <a:lnTo>
                    <a:pt x="308" y="1274"/>
                  </a:lnTo>
                  <a:lnTo>
                    <a:pt x="308" y="1272"/>
                  </a:lnTo>
                  <a:lnTo>
                    <a:pt x="310" y="1271"/>
                  </a:lnTo>
                  <a:lnTo>
                    <a:pt x="311" y="1270"/>
                  </a:lnTo>
                  <a:lnTo>
                    <a:pt x="311" y="1267"/>
                  </a:lnTo>
                  <a:lnTo>
                    <a:pt x="311" y="1266"/>
                  </a:lnTo>
                  <a:lnTo>
                    <a:pt x="312" y="1264"/>
                  </a:lnTo>
                  <a:lnTo>
                    <a:pt x="312" y="1263"/>
                  </a:lnTo>
                  <a:lnTo>
                    <a:pt x="314" y="1260"/>
                  </a:lnTo>
                  <a:lnTo>
                    <a:pt x="314" y="1259"/>
                  </a:lnTo>
                  <a:lnTo>
                    <a:pt x="314" y="1258"/>
                  </a:lnTo>
                  <a:lnTo>
                    <a:pt x="315" y="1255"/>
                  </a:lnTo>
                  <a:lnTo>
                    <a:pt x="315" y="1254"/>
                  </a:lnTo>
                  <a:lnTo>
                    <a:pt x="317" y="1253"/>
                  </a:lnTo>
                  <a:lnTo>
                    <a:pt x="317" y="1250"/>
                  </a:lnTo>
                  <a:lnTo>
                    <a:pt x="317" y="1249"/>
                  </a:lnTo>
                  <a:lnTo>
                    <a:pt x="318" y="1247"/>
                  </a:lnTo>
                  <a:lnTo>
                    <a:pt x="318" y="1245"/>
                  </a:lnTo>
                  <a:lnTo>
                    <a:pt x="318" y="1243"/>
                  </a:lnTo>
                  <a:lnTo>
                    <a:pt x="319" y="1242"/>
                  </a:lnTo>
                  <a:lnTo>
                    <a:pt x="319" y="1239"/>
                  </a:lnTo>
                  <a:lnTo>
                    <a:pt x="319" y="1238"/>
                  </a:lnTo>
                  <a:lnTo>
                    <a:pt x="319" y="1236"/>
                  </a:lnTo>
                  <a:lnTo>
                    <a:pt x="319" y="1234"/>
                  </a:lnTo>
                  <a:lnTo>
                    <a:pt x="319" y="1233"/>
                  </a:lnTo>
                  <a:lnTo>
                    <a:pt x="319" y="1232"/>
                  </a:lnTo>
                  <a:lnTo>
                    <a:pt x="319" y="1229"/>
                  </a:lnTo>
                  <a:lnTo>
                    <a:pt x="319" y="1228"/>
                  </a:lnTo>
                  <a:lnTo>
                    <a:pt x="318" y="1226"/>
                  </a:lnTo>
                  <a:lnTo>
                    <a:pt x="317" y="1226"/>
                  </a:lnTo>
                  <a:lnTo>
                    <a:pt x="314" y="1228"/>
                  </a:lnTo>
                  <a:lnTo>
                    <a:pt x="312" y="1228"/>
                  </a:lnTo>
                  <a:lnTo>
                    <a:pt x="311" y="1229"/>
                  </a:lnTo>
                  <a:lnTo>
                    <a:pt x="310" y="1230"/>
                  </a:lnTo>
                  <a:lnTo>
                    <a:pt x="308" y="1232"/>
                  </a:lnTo>
                  <a:lnTo>
                    <a:pt x="307" y="1233"/>
                  </a:lnTo>
                  <a:lnTo>
                    <a:pt x="304" y="1233"/>
                  </a:lnTo>
                  <a:lnTo>
                    <a:pt x="302" y="1233"/>
                  </a:lnTo>
                  <a:lnTo>
                    <a:pt x="301" y="1233"/>
                  </a:lnTo>
                  <a:lnTo>
                    <a:pt x="298" y="1233"/>
                  </a:lnTo>
                  <a:lnTo>
                    <a:pt x="297" y="1233"/>
                  </a:lnTo>
                  <a:lnTo>
                    <a:pt x="294" y="1233"/>
                  </a:lnTo>
                  <a:lnTo>
                    <a:pt x="293" y="1233"/>
                  </a:lnTo>
                  <a:lnTo>
                    <a:pt x="290" y="1233"/>
                  </a:lnTo>
                  <a:lnTo>
                    <a:pt x="288" y="1233"/>
                  </a:lnTo>
                  <a:lnTo>
                    <a:pt x="286" y="1233"/>
                  </a:lnTo>
                  <a:lnTo>
                    <a:pt x="284" y="1233"/>
                  </a:lnTo>
                  <a:lnTo>
                    <a:pt x="283" y="1233"/>
                  </a:lnTo>
                  <a:lnTo>
                    <a:pt x="283" y="1230"/>
                  </a:lnTo>
                  <a:lnTo>
                    <a:pt x="283" y="1229"/>
                  </a:lnTo>
                  <a:lnTo>
                    <a:pt x="283" y="1228"/>
                  </a:lnTo>
                  <a:lnTo>
                    <a:pt x="284" y="1225"/>
                  </a:lnTo>
                  <a:lnTo>
                    <a:pt x="284" y="1224"/>
                  </a:lnTo>
                  <a:lnTo>
                    <a:pt x="284" y="1222"/>
                  </a:lnTo>
                  <a:lnTo>
                    <a:pt x="284" y="1221"/>
                  </a:lnTo>
                  <a:lnTo>
                    <a:pt x="286" y="1219"/>
                  </a:lnTo>
                  <a:lnTo>
                    <a:pt x="287" y="1217"/>
                  </a:lnTo>
                  <a:lnTo>
                    <a:pt x="288" y="1216"/>
                  </a:lnTo>
                  <a:lnTo>
                    <a:pt x="290" y="1215"/>
                  </a:lnTo>
                  <a:lnTo>
                    <a:pt x="290" y="1212"/>
                  </a:lnTo>
                  <a:lnTo>
                    <a:pt x="291" y="1211"/>
                  </a:lnTo>
                  <a:lnTo>
                    <a:pt x="291" y="1209"/>
                  </a:lnTo>
                  <a:lnTo>
                    <a:pt x="293" y="1208"/>
                  </a:lnTo>
                  <a:lnTo>
                    <a:pt x="293" y="1205"/>
                  </a:lnTo>
                  <a:lnTo>
                    <a:pt x="293" y="1204"/>
                  </a:lnTo>
                  <a:lnTo>
                    <a:pt x="294" y="1203"/>
                  </a:lnTo>
                  <a:lnTo>
                    <a:pt x="294" y="1201"/>
                  </a:lnTo>
                  <a:lnTo>
                    <a:pt x="294" y="1199"/>
                  </a:lnTo>
                  <a:lnTo>
                    <a:pt x="295" y="1198"/>
                  </a:lnTo>
                  <a:lnTo>
                    <a:pt x="295" y="1195"/>
                  </a:lnTo>
                  <a:lnTo>
                    <a:pt x="295" y="1194"/>
                  </a:lnTo>
                  <a:lnTo>
                    <a:pt x="297" y="1192"/>
                  </a:lnTo>
                  <a:lnTo>
                    <a:pt x="297" y="1190"/>
                  </a:lnTo>
                  <a:lnTo>
                    <a:pt x="295" y="1188"/>
                  </a:lnTo>
                  <a:lnTo>
                    <a:pt x="295" y="1186"/>
                  </a:lnTo>
                  <a:lnTo>
                    <a:pt x="295" y="1184"/>
                  </a:lnTo>
                  <a:lnTo>
                    <a:pt x="295" y="1183"/>
                  </a:lnTo>
                  <a:lnTo>
                    <a:pt x="295" y="1181"/>
                  </a:lnTo>
                  <a:lnTo>
                    <a:pt x="295" y="1179"/>
                  </a:lnTo>
                  <a:lnTo>
                    <a:pt x="293" y="1175"/>
                  </a:lnTo>
                  <a:lnTo>
                    <a:pt x="295" y="1170"/>
                  </a:lnTo>
                  <a:lnTo>
                    <a:pt x="298" y="1165"/>
                  </a:lnTo>
                  <a:lnTo>
                    <a:pt x="294" y="1162"/>
                  </a:lnTo>
                  <a:lnTo>
                    <a:pt x="297" y="1161"/>
                  </a:lnTo>
                  <a:lnTo>
                    <a:pt x="295" y="1157"/>
                  </a:lnTo>
                  <a:lnTo>
                    <a:pt x="295" y="1156"/>
                  </a:lnTo>
                  <a:lnTo>
                    <a:pt x="295" y="1154"/>
                  </a:lnTo>
                  <a:lnTo>
                    <a:pt x="297" y="1152"/>
                  </a:lnTo>
                  <a:lnTo>
                    <a:pt x="297" y="1150"/>
                  </a:lnTo>
                  <a:lnTo>
                    <a:pt x="297" y="1149"/>
                  </a:lnTo>
                  <a:lnTo>
                    <a:pt x="298" y="1146"/>
                  </a:lnTo>
                  <a:lnTo>
                    <a:pt x="298" y="1145"/>
                  </a:lnTo>
                  <a:lnTo>
                    <a:pt x="298" y="1144"/>
                  </a:lnTo>
                  <a:lnTo>
                    <a:pt x="300" y="1141"/>
                  </a:lnTo>
                  <a:lnTo>
                    <a:pt x="300" y="1140"/>
                  </a:lnTo>
                  <a:lnTo>
                    <a:pt x="302" y="1140"/>
                  </a:lnTo>
                  <a:lnTo>
                    <a:pt x="304" y="1139"/>
                  </a:lnTo>
                  <a:lnTo>
                    <a:pt x="304" y="1137"/>
                  </a:lnTo>
                  <a:lnTo>
                    <a:pt x="304" y="1136"/>
                  </a:lnTo>
                  <a:lnTo>
                    <a:pt x="302" y="1133"/>
                  </a:lnTo>
                  <a:lnTo>
                    <a:pt x="302" y="1132"/>
                  </a:lnTo>
                  <a:lnTo>
                    <a:pt x="301" y="1131"/>
                  </a:lnTo>
                  <a:lnTo>
                    <a:pt x="301" y="1129"/>
                  </a:lnTo>
                  <a:lnTo>
                    <a:pt x="300" y="1128"/>
                  </a:lnTo>
                  <a:lnTo>
                    <a:pt x="298" y="1127"/>
                  </a:lnTo>
                  <a:lnTo>
                    <a:pt x="298" y="1126"/>
                  </a:lnTo>
                  <a:lnTo>
                    <a:pt x="297" y="1124"/>
                  </a:lnTo>
                  <a:lnTo>
                    <a:pt x="297" y="1122"/>
                  </a:lnTo>
                  <a:lnTo>
                    <a:pt x="295" y="1120"/>
                  </a:lnTo>
                  <a:lnTo>
                    <a:pt x="295" y="1118"/>
                  </a:lnTo>
                  <a:lnTo>
                    <a:pt x="295" y="1116"/>
                  </a:lnTo>
                  <a:lnTo>
                    <a:pt x="295" y="1115"/>
                  </a:lnTo>
                  <a:lnTo>
                    <a:pt x="295" y="1112"/>
                  </a:lnTo>
                  <a:lnTo>
                    <a:pt x="295" y="1111"/>
                  </a:lnTo>
                  <a:lnTo>
                    <a:pt x="295" y="1110"/>
                  </a:lnTo>
                  <a:lnTo>
                    <a:pt x="295" y="1107"/>
                  </a:lnTo>
                  <a:lnTo>
                    <a:pt x="295" y="1106"/>
                  </a:lnTo>
                  <a:lnTo>
                    <a:pt x="295" y="1103"/>
                  </a:lnTo>
                  <a:lnTo>
                    <a:pt x="294" y="1102"/>
                  </a:lnTo>
                  <a:lnTo>
                    <a:pt x="294" y="1101"/>
                  </a:lnTo>
                  <a:lnTo>
                    <a:pt x="294" y="1098"/>
                  </a:lnTo>
                  <a:lnTo>
                    <a:pt x="294" y="1097"/>
                  </a:lnTo>
                  <a:lnTo>
                    <a:pt x="294" y="1094"/>
                  </a:lnTo>
                  <a:lnTo>
                    <a:pt x="295" y="1093"/>
                  </a:lnTo>
                  <a:lnTo>
                    <a:pt x="297" y="1091"/>
                  </a:lnTo>
                  <a:lnTo>
                    <a:pt x="298" y="1090"/>
                  </a:lnTo>
                  <a:lnTo>
                    <a:pt x="300" y="1089"/>
                  </a:lnTo>
                  <a:lnTo>
                    <a:pt x="301" y="1088"/>
                  </a:lnTo>
                  <a:lnTo>
                    <a:pt x="301" y="1086"/>
                  </a:lnTo>
                  <a:lnTo>
                    <a:pt x="302" y="1085"/>
                  </a:lnTo>
                  <a:lnTo>
                    <a:pt x="302" y="1084"/>
                  </a:lnTo>
                  <a:lnTo>
                    <a:pt x="304" y="1081"/>
                  </a:lnTo>
                  <a:lnTo>
                    <a:pt x="304" y="1080"/>
                  </a:lnTo>
                  <a:lnTo>
                    <a:pt x="304" y="1078"/>
                  </a:lnTo>
                  <a:lnTo>
                    <a:pt x="304" y="1077"/>
                  </a:lnTo>
                  <a:lnTo>
                    <a:pt x="302" y="1076"/>
                  </a:lnTo>
                  <a:lnTo>
                    <a:pt x="301" y="1076"/>
                  </a:lnTo>
                  <a:lnTo>
                    <a:pt x="300" y="1077"/>
                  </a:lnTo>
                  <a:lnTo>
                    <a:pt x="297" y="1080"/>
                  </a:lnTo>
                  <a:lnTo>
                    <a:pt x="295" y="1081"/>
                  </a:lnTo>
                  <a:lnTo>
                    <a:pt x="294" y="1082"/>
                  </a:lnTo>
                  <a:lnTo>
                    <a:pt x="293" y="1084"/>
                  </a:lnTo>
                  <a:lnTo>
                    <a:pt x="291" y="1085"/>
                  </a:lnTo>
                  <a:lnTo>
                    <a:pt x="290" y="1085"/>
                  </a:lnTo>
                  <a:lnTo>
                    <a:pt x="287" y="1086"/>
                  </a:lnTo>
                  <a:lnTo>
                    <a:pt x="286" y="1088"/>
                  </a:lnTo>
                  <a:lnTo>
                    <a:pt x="284" y="1088"/>
                  </a:lnTo>
                  <a:lnTo>
                    <a:pt x="281" y="1089"/>
                  </a:lnTo>
                  <a:lnTo>
                    <a:pt x="280" y="1090"/>
                  </a:lnTo>
                  <a:lnTo>
                    <a:pt x="278" y="1090"/>
                  </a:lnTo>
                  <a:lnTo>
                    <a:pt x="276" y="1091"/>
                  </a:lnTo>
                  <a:lnTo>
                    <a:pt x="274" y="1091"/>
                  </a:lnTo>
                  <a:lnTo>
                    <a:pt x="273" y="1093"/>
                  </a:lnTo>
                  <a:lnTo>
                    <a:pt x="270" y="1093"/>
                  </a:lnTo>
                  <a:lnTo>
                    <a:pt x="269" y="1093"/>
                  </a:lnTo>
                  <a:lnTo>
                    <a:pt x="266" y="1093"/>
                  </a:lnTo>
                  <a:lnTo>
                    <a:pt x="264" y="1093"/>
                  </a:lnTo>
                  <a:lnTo>
                    <a:pt x="261" y="1093"/>
                  </a:lnTo>
                  <a:lnTo>
                    <a:pt x="260" y="1091"/>
                  </a:lnTo>
                  <a:lnTo>
                    <a:pt x="257" y="1091"/>
                  </a:lnTo>
                  <a:lnTo>
                    <a:pt x="256" y="1091"/>
                  </a:lnTo>
                  <a:lnTo>
                    <a:pt x="253" y="1091"/>
                  </a:lnTo>
                  <a:lnTo>
                    <a:pt x="252" y="1091"/>
                  </a:lnTo>
                  <a:lnTo>
                    <a:pt x="247" y="1091"/>
                  </a:lnTo>
                  <a:lnTo>
                    <a:pt x="246" y="1091"/>
                  </a:lnTo>
                  <a:lnTo>
                    <a:pt x="243" y="1091"/>
                  </a:lnTo>
                  <a:lnTo>
                    <a:pt x="242" y="1091"/>
                  </a:lnTo>
                  <a:lnTo>
                    <a:pt x="239" y="1091"/>
                  </a:lnTo>
                  <a:lnTo>
                    <a:pt x="237" y="1091"/>
                  </a:lnTo>
                  <a:lnTo>
                    <a:pt x="235" y="1091"/>
                  </a:lnTo>
                  <a:lnTo>
                    <a:pt x="232" y="1091"/>
                  </a:lnTo>
                  <a:lnTo>
                    <a:pt x="230" y="1091"/>
                  </a:lnTo>
                  <a:lnTo>
                    <a:pt x="229" y="1090"/>
                  </a:lnTo>
                  <a:lnTo>
                    <a:pt x="228" y="1090"/>
                  </a:lnTo>
                  <a:lnTo>
                    <a:pt x="225" y="1090"/>
                  </a:lnTo>
                  <a:lnTo>
                    <a:pt x="223" y="1089"/>
                  </a:lnTo>
                  <a:lnTo>
                    <a:pt x="222" y="1088"/>
                  </a:lnTo>
                  <a:lnTo>
                    <a:pt x="220" y="1088"/>
                  </a:lnTo>
                  <a:lnTo>
                    <a:pt x="218" y="1088"/>
                  </a:lnTo>
                  <a:lnTo>
                    <a:pt x="216" y="1086"/>
                  </a:lnTo>
                  <a:lnTo>
                    <a:pt x="215" y="1086"/>
                  </a:lnTo>
                  <a:lnTo>
                    <a:pt x="213" y="1085"/>
                  </a:lnTo>
                  <a:lnTo>
                    <a:pt x="211" y="1085"/>
                  </a:lnTo>
                  <a:lnTo>
                    <a:pt x="209" y="1084"/>
                  </a:lnTo>
                  <a:lnTo>
                    <a:pt x="208" y="1084"/>
                  </a:lnTo>
                  <a:lnTo>
                    <a:pt x="206" y="1082"/>
                  </a:lnTo>
                  <a:lnTo>
                    <a:pt x="204" y="1082"/>
                  </a:lnTo>
                  <a:lnTo>
                    <a:pt x="202" y="1081"/>
                  </a:lnTo>
                  <a:lnTo>
                    <a:pt x="201" y="1080"/>
                  </a:lnTo>
                  <a:lnTo>
                    <a:pt x="198" y="1080"/>
                  </a:lnTo>
                  <a:lnTo>
                    <a:pt x="196" y="1080"/>
                  </a:lnTo>
                  <a:lnTo>
                    <a:pt x="195" y="1080"/>
                  </a:lnTo>
                  <a:lnTo>
                    <a:pt x="194" y="1080"/>
                  </a:lnTo>
                  <a:lnTo>
                    <a:pt x="191" y="1078"/>
                  </a:lnTo>
                  <a:lnTo>
                    <a:pt x="189" y="1078"/>
                  </a:lnTo>
                  <a:lnTo>
                    <a:pt x="188" y="1077"/>
                  </a:lnTo>
                  <a:lnTo>
                    <a:pt x="187" y="1076"/>
                  </a:lnTo>
                  <a:lnTo>
                    <a:pt x="185" y="1076"/>
                  </a:lnTo>
                  <a:lnTo>
                    <a:pt x="184" y="1074"/>
                  </a:lnTo>
                  <a:lnTo>
                    <a:pt x="181" y="1073"/>
                  </a:lnTo>
                  <a:lnTo>
                    <a:pt x="179" y="1072"/>
                  </a:lnTo>
                  <a:lnTo>
                    <a:pt x="178" y="1070"/>
                  </a:lnTo>
                  <a:lnTo>
                    <a:pt x="177" y="1070"/>
                  </a:lnTo>
                  <a:lnTo>
                    <a:pt x="174" y="1069"/>
                  </a:lnTo>
                  <a:lnTo>
                    <a:pt x="172" y="1068"/>
                  </a:lnTo>
                  <a:lnTo>
                    <a:pt x="171" y="1068"/>
                  </a:lnTo>
                  <a:lnTo>
                    <a:pt x="168" y="1067"/>
                  </a:lnTo>
                  <a:lnTo>
                    <a:pt x="167" y="1067"/>
                  </a:lnTo>
                  <a:lnTo>
                    <a:pt x="163" y="1063"/>
                  </a:lnTo>
                  <a:lnTo>
                    <a:pt x="158" y="1065"/>
                  </a:lnTo>
                  <a:lnTo>
                    <a:pt x="155" y="1067"/>
                  </a:lnTo>
                  <a:lnTo>
                    <a:pt x="154" y="1068"/>
                  </a:lnTo>
                  <a:lnTo>
                    <a:pt x="151" y="1069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48" name="Rectangle 224"/>
            <p:cNvSpPr>
              <a:spLocks noChangeArrowheads="1"/>
            </p:cNvSpPr>
            <p:nvPr/>
          </p:nvSpPr>
          <p:spPr bwMode="auto">
            <a:xfrm>
              <a:off x="5540603" y="3701619"/>
              <a:ext cx="294219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lubelski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9" name="Freeform 225"/>
            <p:cNvSpPr>
              <a:spLocks/>
            </p:cNvSpPr>
            <p:nvPr/>
          </p:nvSpPr>
          <p:spPr bwMode="auto">
            <a:xfrm>
              <a:off x="5575528" y="3327854"/>
              <a:ext cx="292100" cy="301625"/>
            </a:xfrm>
            <a:custGeom>
              <a:avLst/>
              <a:gdLst/>
              <a:ahLst/>
              <a:cxnLst>
                <a:cxn ang="0">
                  <a:pos x="447" y="380"/>
                </a:cxn>
                <a:cxn ang="0">
                  <a:pos x="449" y="409"/>
                </a:cxn>
                <a:cxn ang="0">
                  <a:pos x="410" y="422"/>
                </a:cxn>
                <a:cxn ang="0">
                  <a:pos x="365" y="414"/>
                </a:cxn>
                <a:cxn ang="0">
                  <a:pos x="338" y="440"/>
                </a:cxn>
                <a:cxn ang="0">
                  <a:pos x="307" y="434"/>
                </a:cxn>
                <a:cxn ang="0">
                  <a:pos x="270" y="437"/>
                </a:cxn>
                <a:cxn ang="0">
                  <a:pos x="272" y="471"/>
                </a:cxn>
                <a:cxn ang="0">
                  <a:pos x="276" y="504"/>
                </a:cxn>
                <a:cxn ang="0">
                  <a:pos x="268" y="537"/>
                </a:cxn>
                <a:cxn ang="0">
                  <a:pos x="229" y="537"/>
                </a:cxn>
                <a:cxn ang="0">
                  <a:pos x="187" y="545"/>
                </a:cxn>
                <a:cxn ang="0">
                  <a:pos x="140" y="567"/>
                </a:cxn>
                <a:cxn ang="0">
                  <a:pos x="98" y="562"/>
                </a:cxn>
                <a:cxn ang="0">
                  <a:pos x="80" y="538"/>
                </a:cxn>
                <a:cxn ang="0">
                  <a:pos x="58" y="506"/>
                </a:cxn>
                <a:cxn ang="0">
                  <a:pos x="85" y="479"/>
                </a:cxn>
                <a:cxn ang="0">
                  <a:pos x="102" y="448"/>
                </a:cxn>
                <a:cxn ang="0">
                  <a:pos x="128" y="430"/>
                </a:cxn>
                <a:cxn ang="0">
                  <a:pos x="160" y="411"/>
                </a:cxn>
                <a:cxn ang="0">
                  <a:pos x="140" y="384"/>
                </a:cxn>
                <a:cxn ang="0">
                  <a:pos x="111" y="360"/>
                </a:cxn>
                <a:cxn ang="0">
                  <a:pos x="91" y="337"/>
                </a:cxn>
                <a:cxn ang="0">
                  <a:pos x="118" y="317"/>
                </a:cxn>
                <a:cxn ang="0">
                  <a:pos x="106" y="295"/>
                </a:cxn>
                <a:cxn ang="0">
                  <a:pos x="43" y="314"/>
                </a:cxn>
                <a:cxn ang="0">
                  <a:pos x="10" y="297"/>
                </a:cxn>
                <a:cxn ang="0">
                  <a:pos x="39" y="272"/>
                </a:cxn>
                <a:cxn ang="0">
                  <a:pos x="53" y="249"/>
                </a:cxn>
                <a:cxn ang="0">
                  <a:pos x="26" y="229"/>
                </a:cxn>
                <a:cxn ang="0">
                  <a:pos x="84" y="190"/>
                </a:cxn>
                <a:cxn ang="0">
                  <a:pos x="65" y="164"/>
                </a:cxn>
                <a:cxn ang="0">
                  <a:pos x="26" y="143"/>
                </a:cxn>
                <a:cxn ang="0">
                  <a:pos x="56" y="116"/>
                </a:cxn>
                <a:cxn ang="0">
                  <a:pos x="74" y="86"/>
                </a:cxn>
                <a:cxn ang="0">
                  <a:pos x="108" y="105"/>
                </a:cxn>
                <a:cxn ang="0">
                  <a:pos x="92" y="84"/>
                </a:cxn>
                <a:cxn ang="0">
                  <a:pos x="98" y="57"/>
                </a:cxn>
                <a:cxn ang="0">
                  <a:pos x="139" y="52"/>
                </a:cxn>
                <a:cxn ang="0">
                  <a:pos x="176" y="52"/>
                </a:cxn>
                <a:cxn ang="0">
                  <a:pos x="221" y="55"/>
                </a:cxn>
                <a:cxn ang="0">
                  <a:pos x="259" y="47"/>
                </a:cxn>
                <a:cxn ang="0">
                  <a:pos x="299" y="42"/>
                </a:cxn>
                <a:cxn ang="0">
                  <a:pos x="341" y="42"/>
                </a:cxn>
                <a:cxn ang="0">
                  <a:pos x="379" y="55"/>
                </a:cxn>
                <a:cxn ang="0">
                  <a:pos x="418" y="43"/>
                </a:cxn>
                <a:cxn ang="0">
                  <a:pos x="447" y="1"/>
                </a:cxn>
                <a:cxn ang="0">
                  <a:pos x="478" y="18"/>
                </a:cxn>
                <a:cxn ang="0">
                  <a:pos x="497" y="38"/>
                </a:cxn>
                <a:cxn ang="0">
                  <a:pos x="449" y="81"/>
                </a:cxn>
                <a:cxn ang="0">
                  <a:pos x="461" y="120"/>
                </a:cxn>
                <a:cxn ang="0">
                  <a:pos x="508" y="147"/>
                </a:cxn>
                <a:cxn ang="0">
                  <a:pos x="550" y="165"/>
                </a:cxn>
                <a:cxn ang="0">
                  <a:pos x="529" y="186"/>
                </a:cxn>
                <a:cxn ang="0">
                  <a:pos x="519" y="203"/>
                </a:cxn>
                <a:cxn ang="0">
                  <a:pos x="522" y="240"/>
                </a:cxn>
                <a:cxn ang="0">
                  <a:pos x="518" y="272"/>
                </a:cxn>
                <a:cxn ang="0">
                  <a:pos x="495" y="291"/>
                </a:cxn>
                <a:cxn ang="0">
                  <a:pos x="453" y="302"/>
                </a:cxn>
                <a:cxn ang="0">
                  <a:pos x="418" y="312"/>
                </a:cxn>
                <a:cxn ang="0">
                  <a:pos x="426" y="348"/>
                </a:cxn>
              </a:cxnLst>
              <a:rect l="0" t="0" r="r" b="b"/>
              <a:pathLst>
                <a:path w="553" h="571">
                  <a:moveTo>
                    <a:pt x="433" y="359"/>
                  </a:moveTo>
                  <a:lnTo>
                    <a:pt x="436" y="360"/>
                  </a:lnTo>
                  <a:lnTo>
                    <a:pt x="439" y="360"/>
                  </a:lnTo>
                  <a:lnTo>
                    <a:pt x="440" y="360"/>
                  </a:lnTo>
                  <a:lnTo>
                    <a:pt x="443" y="360"/>
                  </a:lnTo>
                  <a:lnTo>
                    <a:pt x="444" y="361"/>
                  </a:lnTo>
                  <a:lnTo>
                    <a:pt x="443" y="363"/>
                  </a:lnTo>
                  <a:lnTo>
                    <a:pt x="443" y="364"/>
                  </a:lnTo>
                  <a:lnTo>
                    <a:pt x="443" y="367"/>
                  </a:lnTo>
                  <a:lnTo>
                    <a:pt x="442" y="368"/>
                  </a:lnTo>
                  <a:lnTo>
                    <a:pt x="442" y="369"/>
                  </a:lnTo>
                  <a:lnTo>
                    <a:pt x="442" y="372"/>
                  </a:lnTo>
                  <a:lnTo>
                    <a:pt x="442" y="373"/>
                  </a:lnTo>
                  <a:lnTo>
                    <a:pt x="442" y="375"/>
                  </a:lnTo>
                  <a:lnTo>
                    <a:pt x="442" y="377"/>
                  </a:lnTo>
                  <a:lnTo>
                    <a:pt x="442" y="378"/>
                  </a:lnTo>
                  <a:lnTo>
                    <a:pt x="443" y="380"/>
                  </a:lnTo>
                  <a:lnTo>
                    <a:pt x="444" y="380"/>
                  </a:lnTo>
                  <a:lnTo>
                    <a:pt x="447" y="380"/>
                  </a:lnTo>
                  <a:lnTo>
                    <a:pt x="449" y="380"/>
                  </a:lnTo>
                  <a:lnTo>
                    <a:pt x="450" y="380"/>
                  </a:lnTo>
                  <a:lnTo>
                    <a:pt x="453" y="381"/>
                  </a:lnTo>
                  <a:lnTo>
                    <a:pt x="453" y="382"/>
                  </a:lnTo>
                  <a:lnTo>
                    <a:pt x="453" y="385"/>
                  </a:lnTo>
                  <a:lnTo>
                    <a:pt x="453" y="386"/>
                  </a:lnTo>
                  <a:lnTo>
                    <a:pt x="453" y="388"/>
                  </a:lnTo>
                  <a:lnTo>
                    <a:pt x="453" y="389"/>
                  </a:lnTo>
                  <a:lnTo>
                    <a:pt x="453" y="392"/>
                  </a:lnTo>
                  <a:lnTo>
                    <a:pt x="451" y="393"/>
                  </a:lnTo>
                  <a:lnTo>
                    <a:pt x="451" y="394"/>
                  </a:lnTo>
                  <a:lnTo>
                    <a:pt x="451" y="397"/>
                  </a:lnTo>
                  <a:lnTo>
                    <a:pt x="451" y="398"/>
                  </a:lnTo>
                  <a:lnTo>
                    <a:pt x="450" y="399"/>
                  </a:lnTo>
                  <a:lnTo>
                    <a:pt x="450" y="402"/>
                  </a:lnTo>
                  <a:lnTo>
                    <a:pt x="450" y="403"/>
                  </a:lnTo>
                  <a:lnTo>
                    <a:pt x="449" y="405"/>
                  </a:lnTo>
                  <a:lnTo>
                    <a:pt x="449" y="406"/>
                  </a:lnTo>
                  <a:lnTo>
                    <a:pt x="449" y="409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47" y="414"/>
                  </a:lnTo>
                  <a:lnTo>
                    <a:pt x="446" y="415"/>
                  </a:lnTo>
                  <a:lnTo>
                    <a:pt x="444" y="418"/>
                  </a:lnTo>
                  <a:lnTo>
                    <a:pt x="442" y="416"/>
                  </a:lnTo>
                  <a:lnTo>
                    <a:pt x="440" y="419"/>
                  </a:lnTo>
                  <a:lnTo>
                    <a:pt x="437" y="420"/>
                  </a:lnTo>
                  <a:lnTo>
                    <a:pt x="434" y="420"/>
                  </a:lnTo>
                  <a:lnTo>
                    <a:pt x="433" y="420"/>
                  </a:lnTo>
                  <a:lnTo>
                    <a:pt x="432" y="420"/>
                  </a:lnTo>
                  <a:lnTo>
                    <a:pt x="429" y="420"/>
                  </a:lnTo>
                  <a:lnTo>
                    <a:pt x="427" y="419"/>
                  </a:lnTo>
                  <a:lnTo>
                    <a:pt x="426" y="419"/>
                  </a:lnTo>
                  <a:lnTo>
                    <a:pt x="423" y="419"/>
                  </a:lnTo>
                  <a:lnTo>
                    <a:pt x="422" y="419"/>
                  </a:lnTo>
                  <a:lnTo>
                    <a:pt x="419" y="419"/>
                  </a:lnTo>
                  <a:lnTo>
                    <a:pt x="416" y="422"/>
                  </a:lnTo>
                  <a:lnTo>
                    <a:pt x="410" y="422"/>
                  </a:lnTo>
                  <a:lnTo>
                    <a:pt x="409" y="422"/>
                  </a:lnTo>
                  <a:lnTo>
                    <a:pt x="406" y="422"/>
                  </a:lnTo>
                  <a:lnTo>
                    <a:pt x="405" y="422"/>
                  </a:lnTo>
                  <a:lnTo>
                    <a:pt x="402" y="422"/>
                  </a:lnTo>
                  <a:lnTo>
                    <a:pt x="398" y="422"/>
                  </a:lnTo>
                  <a:lnTo>
                    <a:pt x="395" y="423"/>
                  </a:lnTo>
                  <a:lnTo>
                    <a:pt x="393" y="423"/>
                  </a:lnTo>
                  <a:lnTo>
                    <a:pt x="391" y="423"/>
                  </a:lnTo>
                  <a:lnTo>
                    <a:pt x="388" y="423"/>
                  </a:lnTo>
                  <a:lnTo>
                    <a:pt x="389" y="418"/>
                  </a:lnTo>
                  <a:lnTo>
                    <a:pt x="386" y="415"/>
                  </a:lnTo>
                  <a:lnTo>
                    <a:pt x="385" y="413"/>
                  </a:lnTo>
                  <a:lnTo>
                    <a:pt x="384" y="411"/>
                  </a:lnTo>
                  <a:lnTo>
                    <a:pt x="382" y="410"/>
                  </a:lnTo>
                  <a:lnTo>
                    <a:pt x="379" y="407"/>
                  </a:lnTo>
                  <a:lnTo>
                    <a:pt x="375" y="407"/>
                  </a:lnTo>
                  <a:lnTo>
                    <a:pt x="371" y="409"/>
                  </a:lnTo>
                  <a:lnTo>
                    <a:pt x="365" y="409"/>
                  </a:lnTo>
                  <a:lnTo>
                    <a:pt x="365" y="414"/>
                  </a:lnTo>
                  <a:lnTo>
                    <a:pt x="364" y="419"/>
                  </a:lnTo>
                  <a:lnTo>
                    <a:pt x="361" y="420"/>
                  </a:lnTo>
                  <a:lnTo>
                    <a:pt x="358" y="422"/>
                  </a:lnTo>
                  <a:lnTo>
                    <a:pt x="358" y="423"/>
                  </a:lnTo>
                  <a:lnTo>
                    <a:pt x="361" y="427"/>
                  </a:lnTo>
                  <a:lnTo>
                    <a:pt x="362" y="431"/>
                  </a:lnTo>
                  <a:lnTo>
                    <a:pt x="361" y="432"/>
                  </a:lnTo>
                  <a:lnTo>
                    <a:pt x="362" y="435"/>
                  </a:lnTo>
                  <a:lnTo>
                    <a:pt x="364" y="437"/>
                  </a:lnTo>
                  <a:lnTo>
                    <a:pt x="362" y="439"/>
                  </a:lnTo>
                  <a:lnTo>
                    <a:pt x="361" y="443"/>
                  </a:lnTo>
                  <a:lnTo>
                    <a:pt x="357" y="440"/>
                  </a:lnTo>
                  <a:lnTo>
                    <a:pt x="354" y="440"/>
                  </a:lnTo>
                  <a:lnTo>
                    <a:pt x="348" y="440"/>
                  </a:lnTo>
                  <a:lnTo>
                    <a:pt x="345" y="440"/>
                  </a:lnTo>
                  <a:lnTo>
                    <a:pt x="344" y="440"/>
                  </a:lnTo>
                  <a:lnTo>
                    <a:pt x="341" y="440"/>
                  </a:lnTo>
                  <a:lnTo>
                    <a:pt x="340" y="440"/>
                  </a:lnTo>
                  <a:lnTo>
                    <a:pt x="338" y="440"/>
                  </a:lnTo>
                  <a:lnTo>
                    <a:pt x="336" y="440"/>
                  </a:lnTo>
                  <a:lnTo>
                    <a:pt x="334" y="439"/>
                  </a:lnTo>
                  <a:lnTo>
                    <a:pt x="334" y="437"/>
                  </a:lnTo>
                  <a:lnTo>
                    <a:pt x="334" y="436"/>
                  </a:lnTo>
                  <a:lnTo>
                    <a:pt x="334" y="434"/>
                  </a:lnTo>
                  <a:lnTo>
                    <a:pt x="334" y="432"/>
                  </a:lnTo>
                  <a:lnTo>
                    <a:pt x="333" y="432"/>
                  </a:lnTo>
                  <a:lnTo>
                    <a:pt x="330" y="432"/>
                  </a:lnTo>
                  <a:lnTo>
                    <a:pt x="328" y="432"/>
                  </a:lnTo>
                  <a:lnTo>
                    <a:pt x="327" y="432"/>
                  </a:lnTo>
                  <a:lnTo>
                    <a:pt x="324" y="432"/>
                  </a:lnTo>
                  <a:lnTo>
                    <a:pt x="321" y="432"/>
                  </a:lnTo>
                  <a:lnTo>
                    <a:pt x="320" y="432"/>
                  </a:lnTo>
                  <a:lnTo>
                    <a:pt x="319" y="432"/>
                  </a:lnTo>
                  <a:lnTo>
                    <a:pt x="316" y="432"/>
                  </a:lnTo>
                  <a:lnTo>
                    <a:pt x="314" y="432"/>
                  </a:lnTo>
                  <a:lnTo>
                    <a:pt x="311" y="432"/>
                  </a:lnTo>
                  <a:lnTo>
                    <a:pt x="310" y="432"/>
                  </a:lnTo>
                  <a:lnTo>
                    <a:pt x="307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302" y="434"/>
                  </a:lnTo>
                  <a:lnTo>
                    <a:pt x="300" y="434"/>
                  </a:lnTo>
                  <a:lnTo>
                    <a:pt x="297" y="434"/>
                  </a:lnTo>
                  <a:lnTo>
                    <a:pt x="296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89" y="434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3" y="435"/>
                  </a:lnTo>
                  <a:lnTo>
                    <a:pt x="280" y="435"/>
                  </a:lnTo>
                  <a:lnTo>
                    <a:pt x="278" y="435"/>
                  </a:lnTo>
                  <a:lnTo>
                    <a:pt x="276" y="435"/>
                  </a:lnTo>
                  <a:lnTo>
                    <a:pt x="273" y="435"/>
                  </a:lnTo>
                  <a:lnTo>
                    <a:pt x="272" y="435"/>
                  </a:lnTo>
                  <a:lnTo>
                    <a:pt x="270" y="436"/>
                  </a:lnTo>
                  <a:lnTo>
                    <a:pt x="270" y="437"/>
                  </a:lnTo>
                  <a:lnTo>
                    <a:pt x="270" y="440"/>
                  </a:lnTo>
                  <a:lnTo>
                    <a:pt x="270" y="441"/>
                  </a:lnTo>
                  <a:lnTo>
                    <a:pt x="272" y="443"/>
                  </a:lnTo>
                  <a:lnTo>
                    <a:pt x="272" y="445"/>
                  </a:lnTo>
                  <a:lnTo>
                    <a:pt x="272" y="447"/>
                  </a:lnTo>
                  <a:lnTo>
                    <a:pt x="272" y="448"/>
                  </a:lnTo>
                  <a:lnTo>
                    <a:pt x="272" y="451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6"/>
                  </a:lnTo>
                  <a:lnTo>
                    <a:pt x="272" y="457"/>
                  </a:lnTo>
                  <a:lnTo>
                    <a:pt x="272" y="460"/>
                  </a:lnTo>
                  <a:lnTo>
                    <a:pt x="272" y="461"/>
                  </a:lnTo>
                  <a:lnTo>
                    <a:pt x="272" y="462"/>
                  </a:lnTo>
                  <a:lnTo>
                    <a:pt x="272" y="465"/>
                  </a:lnTo>
                  <a:lnTo>
                    <a:pt x="272" y="466"/>
                  </a:lnTo>
                  <a:lnTo>
                    <a:pt x="272" y="468"/>
                  </a:lnTo>
                  <a:lnTo>
                    <a:pt x="272" y="469"/>
                  </a:lnTo>
                  <a:lnTo>
                    <a:pt x="272" y="471"/>
                  </a:lnTo>
                  <a:lnTo>
                    <a:pt x="272" y="473"/>
                  </a:lnTo>
                  <a:lnTo>
                    <a:pt x="273" y="475"/>
                  </a:lnTo>
                  <a:lnTo>
                    <a:pt x="273" y="477"/>
                  </a:lnTo>
                  <a:lnTo>
                    <a:pt x="273" y="478"/>
                  </a:lnTo>
                  <a:lnTo>
                    <a:pt x="273" y="481"/>
                  </a:lnTo>
                  <a:lnTo>
                    <a:pt x="273" y="482"/>
                  </a:lnTo>
                  <a:lnTo>
                    <a:pt x="273" y="483"/>
                  </a:lnTo>
                  <a:lnTo>
                    <a:pt x="275" y="486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5" y="491"/>
                  </a:lnTo>
                  <a:lnTo>
                    <a:pt x="275" y="492"/>
                  </a:lnTo>
                  <a:lnTo>
                    <a:pt x="275" y="494"/>
                  </a:lnTo>
                  <a:lnTo>
                    <a:pt x="276" y="496"/>
                  </a:lnTo>
                  <a:lnTo>
                    <a:pt x="276" y="498"/>
                  </a:lnTo>
                  <a:lnTo>
                    <a:pt x="276" y="499"/>
                  </a:lnTo>
                  <a:lnTo>
                    <a:pt x="276" y="502"/>
                  </a:lnTo>
                  <a:lnTo>
                    <a:pt x="276" y="503"/>
                  </a:lnTo>
                  <a:lnTo>
                    <a:pt x="276" y="504"/>
                  </a:lnTo>
                  <a:lnTo>
                    <a:pt x="276" y="506"/>
                  </a:lnTo>
                  <a:lnTo>
                    <a:pt x="276" y="508"/>
                  </a:lnTo>
                  <a:lnTo>
                    <a:pt x="275" y="509"/>
                  </a:lnTo>
                  <a:lnTo>
                    <a:pt x="275" y="511"/>
                  </a:lnTo>
                  <a:lnTo>
                    <a:pt x="275" y="513"/>
                  </a:lnTo>
                  <a:lnTo>
                    <a:pt x="275" y="515"/>
                  </a:lnTo>
                  <a:lnTo>
                    <a:pt x="276" y="517"/>
                  </a:lnTo>
                  <a:lnTo>
                    <a:pt x="276" y="519"/>
                  </a:lnTo>
                  <a:lnTo>
                    <a:pt x="276" y="520"/>
                  </a:lnTo>
                  <a:lnTo>
                    <a:pt x="276" y="523"/>
                  </a:lnTo>
                  <a:lnTo>
                    <a:pt x="276" y="524"/>
                  </a:lnTo>
                  <a:lnTo>
                    <a:pt x="276" y="525"/>
                  </a:lnTo>
                  <a:lnTo>
                    <a:pt x="278" y="528"/>
                  </a:lnTo>
                  <a:lnTo>
                    <a:pt x="278" y="529"/>
                  </a:lnTo>
                  <a:lnTo>
                    <a:pt x="278" y="530"/>
                  </a:lnTo>
                  <a:lnTo>
                    <a:pt x="278" y="534"/>
                  </a:lnTo>
                  <a:lnTo>
                    <a:pt x="272" y="536"/>
                  </a:lnTo>
                  <a:lnTo>
                    <a:pt x="270" y="537"/>
                  </a:lnTo>
                  <a:lnTo>
                    <a:pt x="268" y="537"/>
                  </a:lnTo>
                  <a:lnTo>
                    <a:pt x="266" y="538"/>
                  </a:lnTo>
                  <a:lnTo>
                    <a:pt x="263" y="536"/>
                  </a:lnTo>
                  <a:lnTo>
                    <a:pt x="262" y="536"/>
                  </a:lnTo>
                  <a:lnTo>
                    <a:pt x="259" y="536"/>
                  </a:lnTo>
                  <a:lnTo>
                    <a:pt x="258" y="536"/>
                  </a:lnTo>
                  <a:lnTo>
                    <a:pt x="255" y="536"/>
                  </a:lnTo>
                  <a:lnTo>
                    <a:pt x="254" y="536"/>
                  </a:lnTo>
                  <a:lnTo>
                    <a:pt x="252" y="536"/>
                  </a:lnTo>
                  <a:lnTo>
                    <a:pt x="249" y="537"/>
                  </a:lnTo>
                  <a:lnTo>
                    <a:pt x="246" y="537"/>
                  </a:lnTo>
                  <a:lnTo>
                    <a:pt x="245" y="537"/>
                  </a:lnTo>
                  <a:lnTo>
                    <a:pt x="244" y="537"/>
                  </a:lnTo>
                  <a:lnTo>
                    <a:pt x="241" y="537"/>
                  </a:lnTo>
                  <a:lnTo>
                    <a:pt x="239" y="537"/>
                  </a:lnTo>
                  <a:lnTo>
                    <a:pt x="237" y="537"/>
                  </a:lnTo>
                  <a:lnTo>
                    <a:pt x="235" y="537"/>
                  </a:lnTo>
                  <a:lnTo>
                    <a:pt x="232" y="537"/>
                  </a:lnTo>
                  <a:lnTo>
                    <a:pt x="231" y="537"/>
                  </a:lnTo>
                  <a:lnTo>
                    <a:pt x="229" y="537"/>
                  </a:lnTo>
                  <a:lnTo>
                    <a:pt x="227" y="536"/>
                  </a:lnTo>
                  <a:lnTo>
                    <a:pt x="225" y="537"/>
                  </a:lnTo>
                  <a:lnTo>
                    <a:pt x="225" y="541"/>
                  </a:lnTo>
                  <a:lnTo>
                    <a:pt x="221" y="544"/>
                  </a:lnTo>
                  <a:lnTo>
                    <a:pt x="218" y="544"/>
                  </a:lnTo>
                  <a:lnTo>
                    <a:pt x="215" y="544"/>
                  </a:lnTo>
                  <a:lnTo>
                    <a:pt x="214" y="544"/>
                  </a:lnTo>
                  <a:lnTo>
                    <a:pt x="211" y="544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5" y="544"/>
                  </a:lnTo>
                  <a:lnTo>
                    <a:pt x="203" y="544"/>
                  </a:lnTo>
                  <a:lnTo>
                    <a:pt x="201" y="544"/>
                  </a:lnTo>
                  <a:lnTo>
                    <a:pt x="198" y="544"/>
                  </a:lnTo>
                  <a:lnTo>
                    <a:pt x="197" y="544"/>
                  </a:lnTo>
                  <a:lnTo>
                    <a:pt x="194" y="545"/>
                  </a:lnTo>
                  <a:lnTo>
                    <a:pt x="191" y="545"/>
                  </a:lnTo>
                  <a:lnTo>
                    <a:pt x="190" y="545"/>
                  </a:lnTo>
                  <a:lnTo>
                    <a:pt x="187" y="545"/>
                  </a:lnTo>
                  <a:lnTo>
                    <a:pt x="186" y="545"/>
                  </a:lnTo>
                  <a:lnTo>
                    <a:pt x="183" y="545"/>
                  </a:lnTo>
                  <a:lnTo>
                    <a:pt x="180" y="545"/>
                  </a:lnTo>
                  <a:lnTo>
                    <a:pt x="179" y="545"/>
                  </a:lnTo>
                  <a:lnTo>
                    <a:pt x="177" y="545"/>
                  </a:lnTo>
                  <a:lnTo>
                    <a:pt x="174" y="545"/>
                  </a:lnTo>
                  <a:lnTo>
                    <a:pt x="172" y="545"/>
                  </a:lnTo>
                  <a:lnTo>
                    <a:pt x="170" y="545"/>
                  </a:lnTo>
                  <a:lnTo>
                    <a:pt x="167" y="545"/>
                  </a:lnTo>
                  <a:lnTo>
                    <a:pt x="166" y="545"/>
                  </a:lnTo>
                  <a:lnTo>
                    <a:pt x="162" y="545"/>
                  </a:lnTo>
                  <a:lnTo>
                    <a:pt x="156" y="546"/>
                  </a:lnTo>
                  <a:lnTo>
                    <a:pt x="155" y="550"/>
                  </a:lnTo>
                  <a:lnTo>
                    <a:pt x="153" y="553"/>
                  </a:lnTo>
                  <a:lnTo>
                    <a:pt x="150" y="555"/>
                  </a:lnTo>
                  <a:lnTo>
                    <a:pt x="149" y="558"/>
                  </a:lnTo>
                  <a:lnTo>
                    <a:pt x="147" y="562"/>
                  </a:lnTo>
                  <a:lnTo>
                    <a:pt x="146" y="566"/>
                  </a:lnTo>
                  <a:lnTo>
                    <a:pt x="140" y="567"/>
                  </a:lnTo>
                  <a:lnTo>
                    <a:pt x="138" y="570"/>
                  </a:lnTo>
                  <a:lnTo>
                    <a:pt x="132" y="570"/>
                  </a:lnTo>
                  <a:lnTo>
                    <a:pt x="131" y="568"/>
                  </a:lnTo>
                  <a:lnTo>
                    <a:pt x="128" y="570"/>
                  </a:lnTo>
                  <a:lnTo>
                    <a:pt x="126" y="571"/>
                  </a:lnTo>
                  <a:lnTo>
                    <a:pt x="121" y="571"/>
                  </a:lnTo>
                  <a:lnTo>
                    <a:pt x="119" y="570"/>
                  </a:lnTo>
                  <a:lnTo>
                    <a:pt x="118" y="568"/>
                  </a:lnTo>
                  <a:lnTo>
                    <a:pt x="118" y="567"/>
                  </a:lnTo>
                  <a:lnTo>
                    <a:pt x="116" y="566"/>
                  </a:lnTo>
                  <a:lnTo>
                    <a:pt x="114" y="566"/>
                  </a:lnTo>
                  <a:lnTo>
                    <a:pt x="112" y="565"/>
                  </a:lnTo>
                  <a:lnTo>
                    <a:pt x="111" y="565"/>
                  </a:lnTo>
                  <a:lnTo>
                    <a:pt x="108" y="563"/>
                  </a:lnTo>
                  <a:lnTo>
                    <a:pt x="106" y="563"/>
                  </a:lnTo>
                  <a:lnTo>
                    <a:pt x="104" y="562"/>
                  </a:lnTo>
                  <a:lnTo>
                    <a:pt x="102" y="562"/>
                  </a:lnTo>
                  <a:lnTo>
                    <a:pt x="101" y="562"/>
                  </a:lnTo>
                  <a:lnTo>
                    <a:pt x="98" y="562"/>
                  </a:lnTo>
                  <a:lnTo>
                    <a:pt x="97" y="561"/>
                  </a:lnTo>
                  <a:lnTo>
                    <a:pt x="94" y="561"/>
                  </a:lnTo>
                  <a:lnTo>
                    <a:pt x="92" y="561"/>
                  </a:lnTo>
                  <a:lnTo>
                    <a:pt x="91" y="559"/>
                  </a:lnTo>
                  <a:lnTo>
                    <a:pt x="90" y="558"/>
                  </a:lnTo>
                  <a:lnTo>
                    <a:pt x="88" y="557"/>
                  </a:lnTo>
                  <a:lnTo>
                    <a:pt x="87" y="555"/>
                  </a:lnTo>
                  <a:lnTo>
                    <a:pt x="85" y="555"/>
                  </a:lnTo>
                  <a:lnTo>
                    <a:pt x="84" y="553"/>
                  </a:lnTo>
                  <a:lnTo>
                    <a:pt x="82" y="551"/>
                  </a:lnTo>
                  <a:lnTo>
                    <a:pt x="81" y="550"/>
                  </a:lnTo>
                  <a:lnTo>
                    <a:pt x="80" y="549"/>
                  </a:lnTo>
                  <a:lnTo>
                    <a:pt x="78" y="547"/>
                  </a:lnTo>
                  <a:lnTo>
                    <a:pt x="77" y="546"/>
                  </a:lnTo>
                  <a:lnTo>
                    <a:pt x="74" y="544"/>
                  </a:lnTo>
                  <a:lnTo>
                    <a:pt x="75" y="542"/>
                  </a:lnTo>
                  <a:lnTo>
                    <a:pt x="77" y="541"/>
                  </a:lnTo>
                  <a:lnTo>
                    <a:pt x="78" y="540"/>
                  </a:lnTo>
                  <a:lnTo>
                    <a:pt x="80" y="538"/>
                  </a:lnTo>
                  <a:lnTo>
                    <a:pt x="81" y="536"/>
                  </a:lnTo>
                  <a:lnTo>
                    <a:pt x="81" y="533"/>
                  </a:lnTo>
                  <a:lnTo>
                    <a:pt x="80" y="529"/>
                  </a:lnTo>
                  <a:lnTo>
                    <a:pt x="78" y="528"/>
                  </a:lnTo>
                  <a:lnTo>
                    <a:pt x="77" y="527"/>
                  </a:lnTo>
                  <a:lnTo>
                    <a:pt x="75" y="527"/>
                  </a:lnTo>
                  <a:lnTo>
                    <a:pt x="74" y="525"/>
                  </a:lnTo>
                  <a:lnTo>
                    <a:pt x="71" y="523"/>
                  </a:lnTo>
                  <a:lnTo>
                    <a:pt x="68" y="519"/>
                  </a:lnTo>
                  <a:lnTo>
                    <a:pt x="67" y="517"/>
                  </a:lnTo>
                  <a:lnTo>
                    <a:pt x="65" y="516"/>
                  </a:lnTo>
                  <a:lnTo>
                    <a:pt x="64" y="515"/>
                  </a:lnTo>
                  <a:lnTo>
                    <a:pt x="63" y="513"/>
                  </a:lnTo>
                  <a:lnTo>
                    <a:pt x="61" y="512"/>
                  </a:lnTo>
                  <a:lnTo>
                    <a:pt x="60" y="511"/>
                  </a:lnTo>
                  <a:lnTo>
                    <a:pt x="60" y="509"/>
                  </a:lnTo>
                  <a:lnTo>
                    <a:pt x="58" y="508"/>
                  </a:lnTo>
                  <a:lnTo>
                    <a:pt x="57" y="507"/>
                  </a:lnTo>
                  <a:lnTo>
                    <a:pt x="58" y="506"/>
                  </a:lnTo>
                  <a:lnTo>
                    <a:pt x="60" y="504"/>
                  </a:lnTo>
                  <a:lnTo>
                    <a:pt x="61" y="503"/>
                  </a:lnTo>
                  <a:lnTo>
                    <a:pt x="63" y="502"/>
                  </a:lnTo>
                  <a:lnTo>
                    <a:pt x="64" y="500"/>
                  </a:lnTo>
                  <a:lnTo>
                    <a:pt x="65" y="499"/>
                  </a:lnTo>
                  <a:lnTo>
                    <a:pt x="67" y="498"/>
                  </a:lnTo>
                  <a:lnTo>
                    <a:pt x="68" y="496"/>
                  </a:lnTo>
                  <a:lnTo>
                    <a:pt x="70" y="495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3" y="491"/>
                  </a:lnTo>
                  <a:lnTo>
                    <a:pt x="74" y="490"/>
                  </a:lnTo>
                  <a:lnTo>
                    <a:pt x="77" y="489"/>
                  </a:lnTo>
                  <a:lnTo>
                    <a:pt x="78" y="487"/>
                  </a:lnTo>
                  <a:lnTo>
                    <a:pt x="80" y="486"/>
                  </a:lnTo>
                  <a:lnTo>
                    <a:pt x="81" y="483"/>
                  </a:lnTo>
                  <a:lnTo>
                    <a:pt x="82" y="482"/>
                  </a:lnTo>
                  <a:lnTo>
                    <a:pt x="84" y="481"/>
                  </a:lnTo>
                  <a:lnTo>
                    <a:pt x="85" y="479"/>
                  </a:lnTo>
                  <a:lnTo>
                    <a:pt x="87" y="478"/>
                  </a:lnTo>
                  <a:lnTo>
                    <a:pt x="88" y="477"/>
                  </a:lnTo>
                  <a:lnTo>
                    <a:pt x="90" y="475"/>
                  </a:lnTo>
                  <a:lnTo>
                    <a:pt x="91" y="474"/>
                  </a:lnTo>
                  <a:lnTo>
                    <a:pt x="91" y="473"/>
                  </a:lnTo>
                  <a:lnTo>
                    <a:pt x="92" y="471"/>
                  </a:lnTo>
                  <a:lnTo>
                    <a:pt x="95" y="468"/>
                  </a:lnTo>
                  <a:lnTo>
                    <a:pt x="91" y="465"/>
                  </a:lnTo>
                  <a:lnTo>
                    <a:pt x="90" y="464"/>
                  </a:lnTo>
                  <a:lnTo>
                    <a:pt x="87" y="461"/>
                  </a:lnTo>
                  <a:lnTo>
                    <a:pt x="91" y="458"/>
                  </a:lnTo>
                  <a:lnTo>
                    <a:pt x="92" y="457"/>
                  </a:lnTo>
                  <a:lnTo>
                    <a:pt x="94" y="456"/>
                  </a:lnTo>
                  <a:lnTo>
                    <a:pt x="95" y="454"/>
                  </a:lnTo>
                  <a:lnTo>
                    <a:pt x="97" y="453"/>
                  </a:lnTo>
                  <a:lnTo>
                    <a:pt x="98" y="452"/>
                  </a:lnTo>
                  <a:lnTo>
                    <a:pt x="99" y="451"/>
                  </a:lnTo>
                  <a:lnTo>
                    <a:pt x="101" y="449"/>
                  </a:lnTo>
                  <a:lnTo>
                    <a:pt x="102" y="448"/>
                  </a:lnTo>
                  <a:lnTo>
                    <a:pt x="104" y="445"/>
                  </a:lnTo>
                  <a:lnTo>
                    <a:pt x="105" y="445"/>
                  </a:lnTo>
                  <a:lnTo>
                    <a:pt x="106" y="443"/>
                  </a:lnTo>
                  <a:lnTo>
                    <a:pt x="108" y="441"/>
                  </a:lnTo>
                  <a:lnTo>
                    <a:pt x="109" y="440"/>
                  </a:lnTo>
                  <a:lnTo>
                    <a:pt x="111" y="439"/>
                  </a:lnTo>
                  <a:lnTo>
                    <a:pt x="112" y="437"/>
                  </a:lnTo>
                  <a:lnTo>
                    <a:pt x="114" y="436"/>
                  </a:lnTo>
                  <a:lnTo>
                    <a:pt x="115" y="435"/>
                  </a:lnTo>
                  <a:lnTo>
                    <a:pt x="116" y="434"/>
                  </a:lnTo>
                  <a:lnTo>
                    <a:pt x="118" y="431"/>
                  </a:lnTo>
                  <a:lnTo>
                    <a:pt x="119" y="430"/>
                  </a:lnTo>
                  <a:lnTo>
                    <a:pt x="119" y="428"/>
                  </a:lnTo>
                  <a:lnTo>
                    <a:pt x="118" y="427"/>
                  </a:lnTo>
                  <a:lnTo>
                    <a:pt x="116" y="426"/>
                  </a:lnTo>
                  <a:lnTo>
                    <a:pt x="119" y="423"/>
                  </a:lnTo>
                  <a:lnTo>
                    <a:pt x="122" y="426"/>
                  </a:lnTo>
                  <a:lnTo>
                    <a:pt x="125" y="428"/>
                  </a:lnTo>
                  <a:lnTo>
                    <a:pt x="128" y="430"/>
                  </a:lnTo>
                  <a:lnTo>
                    <a:pt x="129" y="431"/>
                  </a:lnTo>
                  <a:lnTo>
                    <a:pt x="131" y="432"/>
                  </a:lnTo>
                  <a:lnTo>
                    <a:pt x="132" y="432"/>
                  </a:lnTo>
                  <a:lnTo>
                    <a:pt x="135" y="435"/>
                  </a:lnTo>
                  <a:lnTo>
                    <a:pt x="139" y="431"/>
                  </a:lnTo>
                  <a:lnTo>
                    <a:pt x="140" y="430"/>
                  </a:lnTo>
                  <a:lnTo>
                    <a:pt x="142" y="428"/>
                  </a:lnTo>
                  <a:lnTo>
                    <a:pt x="145" y="427"/>
                  </a:lnTo>
                  <a:lnTo>
                    <a:pt x="146" y="426"/>
                  </a:lnTo>
                  <a:lnTo>
                    <a:pt x="147" y="423"/>
                  </a:lnTo>
                  <a:lnTo>
                    <a:pt x="149" y="422"/>
                  </a:lnTo>
                  <a:lnTo>
                    <a:pt x="150" y="422"/>
                  </a:lnTo>
                  <a:lnTo>
                    <a:pt x="152" y="419"/>
                  </a:lnTo>
                  <a:lnTo>
                    <a:pt x="153" y="419"/>
                  </a:lnTo>
                  <a:lnTo>
                    <a:pt x="155" y="416"/>
                  </a:lnTo>
                  <a:lnTo>
                    <a:pt x="156" y="415"/>
                  </a:lnTo>
                  <a:lnTo>
                    <a:pt x="157" y="414"/>
                  </a:lnTo>
                  <a:lnTo>
                    <a:pt x="159" y="413"/>
                  </a:lnTo>
                  <a:lnTo>
                    <a:pt x="160" y="411"/>
                  </a:lnTo>
                  <a:lnTo>
                    <a:pt x="162" y="410"/>
                  </a:lnTo>
                  <a:lnTo>
                    <a:pt x="163" y="409"/>
                  </a:lnTo>
                  <a:lnTo>
                    <a:pt x="164" y="407"/>
                  </a:lnTo>
                  <a:lnTo>
                    <a:pt x="167" y="405"/>
                  </a:lnTo>
                  <a:lnTo>
                    <a:pt x="164" y="401"/>
                  </a:lnTo>
                  <a:lnTo>
                    <a:pt x="162" y="399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7" y="396"/>
                  </a:lnTo>
                  <a:lnTo>
                    <a:pt x="155" y="394"/>
                  </a:lnTo>
                  <a:lnTo>
                    <a:pt x="153" y="393"/>
                  </a:lnTo>
                  <a:lnTo>
                    <a:pt x="152" y="392"/>
                  </a:lnTo>
                  <a:lnTo>
                    <a:pt x="149" y="390"/>
                  </a:lnTo>
                  <a:lnTo>
                    <a:pt x="147" y="389"/>
                  </a:lnTo>
                  <a:lnTo>
                    <a:pt x="146" y="388"/>
                  </a:lnTo>
                  <a:lnTo>
                    <a:pt x="145" y="388"/>
                  </a:lnTo>
                  <a:lnTo>
                    <a:pt x="143" y="386"/>
                  </a:lnTo>
                  <a:lnTo>
                    <a:pt x="142" y="384"/>
                  </a:lnTo>
                  <a:lnTo>
                    <a:pt x="140" y="384"/>
                  </a:lnTo>
                  <a:lnTo>
                    <a:pt x="139" y="382"/>
                  </a:lnTo>
                  <a:lnTo>
                    <a:pt x="138" y="381"/>
                  </a:lnTo>
                  <a:lnTo>
                    <a:pt x="136" y="380"/>
                  </a:lnTo>
                  <a:lnTo>
                    <a:pt x="133" y="378"/>
                  </a:lnTo>
                  <a:lnTo>
                    <a:pt x="132" y="377"/>
                  </a:lnTo>
                  <a:lnTo>
                    <a:pt x="131" y="376"/>
                  </a:lnTo>
                  <a:lnTo>
                    <a:pt x="129" y="376"/>
                  </a:lnTo>
                  <a:lnTo>
                    <a:pt x="128" y="373"/>
                  </a:lnTo>
                  <a:lnTo>
                    <a:pt x="126" y="372"/>
                  </a:lnTo>
                  <a:lnTo>
                    <a:pt x="125" y="371"/>
                  </a:lnTo>
                  <a:lnTo>
                    <a:pt x="122" y="369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8" y="367"/>
                  </a:lnTo>
                  <a:lnTo>
                    <a:pt x="116" y="365"/>
                  </a:lnTo>
                  <a:lnTo>
                    <a:pt x="115" y="364"/>
                  </a:lnTo>
                  <a:lnTo>
                    <a:pt x="114" y="363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08" y="359"/>
                  </a:lnTo>
                  <a:lnTo>
                    <a:pt x="106" y="358"/>
                  </a:lnTo>
                  <a:lnTo>
                    <a:pt x="105" y="356"/>
                  </a:lnTo>
                  <a:lnTo>
                    <a:pt x="104" y="355"/>
                  </a:lnTo>
                  <a:lnTo>
                    <a:pt x="102" y="354"/>
                  </a:lnTo>
                  <a:lnTo>
                    <a:pt x="101" y="352"/>
                  </a:lnTo>
                  <a:lnTo>
                    <a:pt x="97" y="351"/>
                  </a:lnTo>
                  <a:lnTo>
                    <a:pt x="94" y="348"/>
                  </a:lnTo>
                  <a:lnTo>
                    <a:pt x="91" y="347"/>
                  </a:lnTo>
                  <a:lnTo>
                    <a:pt x="91" y="346"/>
                  </a:lnTo>
                  <a:lnTo>
                    <a:pt x="90" y="344"/>
                  </a:lnTo>
                  <a:lnTo>
                    <a:pt x="87" y="343"/>
                  </a:lnTo>
                  <a:lnTo>
                    <a:pt x="85" y="342"/>
                  </a:lnTo>
                  <a:lnTo>
                    <a:pt x="84" y="340"/>
                  </a:lnTo>
                  <a:lnTo>
                    <a:pt x="82" y="339"/>
                  </a:lnTo>
                  <a:lnTo>
                    <a:pt x="85" y="339"/>
                  </a:lnTo>
                  <a:lnTo>
                    <a:pt x="87" y="338"/>
                  </a:lnTo>
                  <a:lnTo>
                    <a:pt x="88" y="338"/>
                  </a:lnTo>
                  <a:lnTo>
                    <a:pt x="91" y="337"/>
                  </a:lnTo>
                  <a:lnTo>
                    <a:pt x="92" y="337"/>
                  </a:lnTo>
                  <a:lnTo>
                    <a:pt x="94" y="335"/>
                  </a:lnTo>
                  <a:lnTo>
                    <a:pt x="97" y="335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2" y="334"/>
                  </a:lnTo>
                  <a:lnTo>
                    <a:pt x="104" y="333"/>
                  </a:lnTo>
                  <a:lnTo>
                    <a:pt x="106" y="333"/>
                  </a:lnTo>
                  <a:lnTo>
                    <a:pt x="108" y="331"/>
                  </a:lnTo>
                  <a:lnTo>
                    <a:pt x="109" y="330"/>
                  </a:lnTo>
                  <a:lnTo>
                    <a:pt x="111" y="329"/>
                  </a:lnTo>
                  <a:lnTo>
                    <a:pt x="112" y="327"/>
                  </a:lnTo>
                  <a:lnTo>
                    <a:pt x="112" y="325"/>
                  </a:lnTo>
                  <a:lnTo>
                    <a:pt x="112" y="323"/>
                  </a:lnTo>
                  <a:lnTo>
                    <a:pt x="114" y="322"/>
                  </a:lnTo>
                  <a:lnTo>
                    <a:pt x="114" y="321"/>
                  </a:lnTo>
                  <a:lnTo>
                    <a:pt x="115" y="320"/>
                  </a:lnTo>
                  <a:lnTo>
                    <a:pt x="116" y="318"/>
                  </a:lnTo>
                  <a:lnTo>
                    <a:pt x="118" y="317"/>
                  </a:lnTo>
                  <a:lnTo>
                    <a:pt x="121" y="314"/>
                  </a:lnTo>
                  <a:lnTo>
                    <a:pt x="123" y="313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09"/>
                  </a:lnTo>
                  <a:lnTo>
                    <a:pt x="126" y="308"/>
                  </a:lnTo>
                  <a:lnTo>
                    <a:pt x="126" y="306"/>
                  </a:lnTo>
                  <a:lnTo>
                    <a:pt x="126" y="304"/>
                  </a:lnTo>
                  <a:lnTo>
                    <a:pt x="126" y="302"/>
                  </a:lnTo>
                  <a:lnTo>
                    <a:pt x="125" y="301"/>
                  </a:lnTo>
                  <a:lnTo>
                    <a:pt x="125" y="299"/>
                  </a:lnTo>
                  <a:lnTo>
                    <a:pt x="125" y="297"/>
                  </a:lnTo>
                  <a:lnTo>
                    <a:pt x="125" y="293"/>
                  </a:lnTo>
                  <a:lnTo>
                    <a:pt x="122" y="293"/>
                  </a:lnTo>
                  <a:lnTo>
                    <a:pt x="119" y="293"/>
                  </a:lnTo>
                  <a:lnTo>
                    <a:pt x="115" y="295"/>
                  </a:lnTo>
                  <a:lnTo>
                    <a:pt x="111" y="295"/>
                  </a:lnTo>
                  <a:lnTo>
                    <a:pt x="109" y="295"/>
                  </a:lnTo>
                  <a:lnTo>
                    <a:pt x="106" y="295"/>
                  </a:lnTo>
                  <a:lnTo>
                    <a:pt x="102" y="295"/>
                  </a:lnTo>
                  <a:lnTo>
                    <a:pt x="98" y="296"/>
                  </a:lnTo>
                  <a:lnTo>
                    <a:pt x="97" y="296"/>
                  </a:lnTo>
                  <a:lnTo>
                    <a:pt x="94" y="297"/>
                  </a:lnTo>
                  <a:lnTo>
                    <a:pt x="92" y="297"/>
                  </a:lnTo>
                  <a:lnTo>
                    <a:pt x="91" y="297"/>
                  </a:lnTo>
                  <a:lnTo>
                    <a:pt x="88" y="297"/>
                  </a:lnTo>
                  <a:lnTo>
                    <a:pt x="85" y="299"/>
                  </a:lnTo>
                  <a:lnTo>
                    <a:pt x="81" y="299"/>
                  </a:lnTo>
                  <a:lnTo>
                    <a:pt x="77" y="300"/>
                  </a:lnTo>
                  <a:lnTo>
                    <a:pt x="73" y="302"/>
                  </a:lnTo>
                  <a:lnTo>
                    <a:pt x="70" y="304"/>
                  </a:lnTo>
                  <a:lnTo>
                    <a:pt x="65" y="306"/>
                  </a:lnTo>
                  <a:lnTo>
                    <a:pt x="64" y="306"/>
                  </a:lnTo>
                  <a:lnTo>
                    <a:pt x="61" y="308"/>
                  </a:lnTo>
                  <a:lnTo>
                    <a:pt x="58" y="309"/>
                  </a:lnTo>
                  <a:lnTo>
                    <a:pt x="54" y="312"/>
                  </a:lnTo>
                  <a:lnTo>
                    <a:pt x="49" y="313"/>
                  </a:lnTo>
                  <a:lnTo>
                    <a:pt x="43" y="314"/>
                  </a:lnTo>
                  <a:lnTo>
                    <a:pt x="37" y="314"/>
                  </a:lnTo>
                  <a:lnTo>
                    <a:pt x="33" y="314"/>
                  </a:lnTo>
                  <a:lnTo>
                    <a:pt x="29" y="314"/>
                  </a:lnTo>
                  <a:lnTo>
                    <a:pt x="24" y="314"/>
                  </a:lnTo>
                  <a:lnTo>
                    <a:pt x="20" y="313"/>
                  </a:lnTo>
                  <a:lnTo>
                    <a:pt x="19" y="313"/>
                  </a:lnTo>
                  <a:lnTo>
                    <a:pt x="17" y="313"/>
                  </a:lnTo>
                  <a:lnTo>
                    <a:pt x="15" y="313"/>
                  </a:lnTo>
                  <a:lnTo>
                    <a:pt x="13" y="312"/>
                  </a:lnTo>
                  <a:lnTo>
                    <a:pt x="10" y="312"/>
                  </a:lnTo>
                  <a:lnTo>
                    <a:pt x="5" y="310"/>
                  </a:lnTo>
                  <a:lnTo>
                    <a:pt x="0" y="309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5" y="301"/>
                  </a:lnTo>
                  <a:lnTo>
                    <a:pt x="6" y="301"/>
                  </a:lnTo>
                  <a:lnTo>
                    <a:pt x="8" y="299"/>
                  </a:lnTo>
                  <a:lnTo>
                    <a:pt x="9" y="299"/>
                  </a:lnTo>
                  <a:lnTo>
                    <a:pt x="10" y="297"/>
                  </a:lnTo>
                  <a:lnTo>
                    <a:pt x="12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5" y="292"/>
                  </a:lnTo>
                  <a:lnTo>
                    <a:pt x="16" y="291"/>
                  </a:lnTo>
                  <a:lnTo>
                    <a:pt x="17" y="288"/>
                  </a:lnTo>
                  <a:lnTo>
                    <a:pt x="19" y="288"/>
                  </a:lnTo>
                  <a:lnTo>
                    <a:pt x="22" y="285"/>
                  </a:lnTo>
                  <a:lnTo>
                    <a:pt x="23" y="284"/>
                  </a:lnTo>
                  <a:lnTo>
                    <a:pt x="24" y="283"/>
                  </a:lnTo>
                  <a:lnTo>
                    <a:pt x="26" y="282"/>
                  </a:lnTo>
                  <a:lnTo>
                    <a:pt x="27" y="280"/>
                  </a:lnTo>
                  <a:lnTo>
                    <a:pt x="29" y="280"/>
                  </a:lnTo>
                  <a:lnTo>
                    <a:pt x="30" y="279"/>
                  </a:lnTo>
                  <a:lnTo>
                    <a:pt x="32" y="278"/>
                  </a:lnTo>
                  <a:lnTo>
                    <a:pt x="33" y="276"/>
                  </a:lnTo>
                  <a:lnTo>
                    <a:pt x="36" y="275"/>
                  </a:lnTo>
                  <a:lnTo>
                    <a:pt x="37" y="274"/>
                  </a:lnTo>
                  <a:lnTo>
                    <a:pt x="39" y="272"/>
                  </a:lnTo>
                  <a:lnTo>
                    <a:pt x="40" y="271"/>
                  </a:lnTo>
                  <a:lnTo>
                    <a:pt x="43" y="268"/>
                  </a:lnTo>
                  <a:lnTo>
                    <a:pt x="46" y="267"/>
                  </a:lnTo>
                  <a:lnTo>
                    <a:pt x="50" y="264"/>
                  </a:lnTo>
                  <a:lnTo>
                    <a:pt x="51" y="263"/>
                  </a:lnTo>
                  <a:lnTo>
                    <a:pt x="53" y="262"/>
                  </a:lnTo>
                  <a:lnTo>
                    <a:pt x="54" y="261"/>
                  </a:lnTo>
                  <a:lnTo>
                    <a:pt x="57" y="258"/>
                  </a:lnTo>
                  <a:lnTo>
                    <a:pt x="60" y="255"/>
                  </a:lnTo>
                  <a:lnTo>
                    <a:pt x="61" y="254"/>
                  </a:lnTo>
                  <a:lnTo>
                    <a:pt x="67" y="251"/>
                  </a:lnTo>
                  <a:lnTo>
                    <a:pt x="70" y="249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3" y="249"/>
                  </a:lnTo>
                  <a:lnTo>
                    <a:pt x="60" y="249"/>
                  </a:lnTo>
                  <a:lnTo>
                    <a:pt x="57" y="249"/>
                  </a:lnTo>
                  <a:lnTo>
                    <a:pt x="56" y="249"/>
                  </a:lnTo>
                  <a:lnTo>
                    <a:pt x="53" y="249"/>
                  </a:lnTo>
                  <a:lnTo>
                    <a:pt x="51" y="249"/>
                  </a:lnTo>
                  <a:lnTo>
                    <a:pt x="49" y="249"/>
                  </a:lnTo>
                  <a:lnTo>
                    <a:pt x="47" y="249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39" y="250"/>
                  </a:lnTo>
                  <a:lnTo>
                    <a:pt x="33" y="250"/>
                  </a:lnTo>
                  <a:lnTo>
                    <a:pt x="30" y="250"/>
                  </a:lnTo>
                  <a:lnTo>
                    <a:pt x="29" y="250"/>
                  </a:lnTo>
                  <a:lnTo>
                    <a:pt x="27" y="251"/>
                  </a:lnTo>
                  <a:lnTo>
                    <a:pt x="24" y="251"/>
                  </a:lnTo>
                  <a:lnTo>
                    <a:pt x="19" y="250"/>
                  </a:lnTo>
                  <a:lnTo>
                    <a:pt x="19" y="247"/>
                  </a:lnTo>
                  <a:lnTo>
                    <a:pt x="17" y="244"/>
                  </a:lnTo>
                  <a:lnTo>
                    <a:pt x="17" y="240"/>
                  </a:lnTo>
                  <a:lnTo>
                    <a:pt x="19" y="238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6" y="229"/>
                  </a:lnTo>
                  <a:lnTo>
                    <a:pt x="27" y="228"/>
                  </a:lnTo>
                  <a:lnTo>
                    <a:pt x="30" y="226"/>
                  </a:lnTo>
                  <a:lnTo>
                    <a:pt x="36" y="225"/>
                  </a:lnTo>
                  <a:lnTo>
                    <a:pt x="41" y="223"/>
                  </a:lnTo>
                  <a:lnTo>
                    <a:pt x="46" y="221"/>
                  </a:lnTo>
                  <a:lnTo>
                    <a:pt x="49" y="220"/>
                  </a:lnTo>
                  <a:lnTo>
                    <a:pt x="53" y="219"/>
                  </a:lnTo>
                  <a:lnTo>
                    <a:pt x="57" y="217"/>
                  </a:lnTo>
                  <a:lnTo>
                    <a:pt x="60" y="216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5" y="211"/>
                  </a:lnTo>
                  <a:lnTo>
                    <a:pt x="70" y="208"/>
                  </a:lnTo>
                  <a:lnTo>
                    <a:pt x="74" y="204"/>
                  </a:lnTo>
                  <a:lnTo>
                    <a:pt x="77" y="202"/>
                  </a:lnTo>
                  <a:lnTo>
                    <a:pt x="81" y="199"/>
                  </a:lnTo>
                  <a:lnTo>
                    <a:pt x="85" y="195"/>
                  </a:lnTo>
                  <a:lnTo>
                    <a:pt x="91" y="190"/>
                  </a:lnTo>
                  <a:lnTo>
                    <a:pt x="84" y="190"/>
                  </a:lnTo>
                  <a:lnTo>
                    <a:pt x="74" y="191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5" y="183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7" y="171"/>
                  </a:lnTo>
                  <a:lnTo>
                    <a:pt x="77" y="170"/>
                  </a:lnTo>
                  <a:lnTo>
                    <a:pt x="77" y="169"/>
                  </a:lnTo>
                  <a:lnTo>
                    <a:pt x="77" y="166"/>
                  </a:lnTo>
                  <a:lnTo>
                    <a:pt x="78" y="165"/>
                  </a:lnTo>
                  <a:lnTo>
                    <a:pt x="78" y="161"/>
                  </a:lnTo>
                  <a:lnTo>
                    <a:pt x="74" y="161"/>
                  </a:lnTo>
                  <a:lnTo>
                    <a:pt x="70" y="162"/>
                  </a:lnTo>
                  <a:lnTo>
                    <a:pt x="67" y="164"/>
                  </a:lnTo>
                  <a:lnTo>
                    <a:pt x="65" y="164"/>
                  </a:lnTo>
                  <a:lnTo>
                    <a:pt x="61" y="164"/>
                  </a:lnTo>
                  <a:lnTo>
                    <a:pt x="58" y="165"/>
                  </a:lnTo>
                  <a:lnTo>
                    <a:pt x="54" y="165"/>
                  </a:lnTo>
                  <a:lnTo>
                    <a:pt x="50" y="165"/>
                  </a:lnTo>
                  <a:lnTo>
                    <a:pt x="46" y="166"/>
                  </a:lnTo>
                  <a:lnTo>
                    <a:pt x="40" y="165"/>
                  </a:lnTo>
                  <a:lnTo>
                    <a:pt x="36" y="165"/>
                  </a:lnTo>
                  <a:lnTo>
                    <a:pt x="30" y="164"/>
                  </a:lnTo>
                  <a:lnTo>
                    <a:pt x="29" y="164"/>
                  </a:lnTo>
                  <a:lnTo>
                    <a:pt x="26" y="164"/>
                  </a:lnTo>
                  <a:lnTo>
                    <a:pt x="23" y="164"/>
                  </a:lnTo>
                  <a:lnTo>
                    <a:pt x="23" y="160"/>
                  </a:lnTo>
                  <a:lnTo>
                    <a:pt x="23" y="157"/>
                  </a:lnTo>
                  <a:lnTo>
                    <a:pt x="23" y="156"/>
                  </a:lnTo>
                  <a:lnTo>
                    <a:pt x="24" y="153"/>
                  </a:lnTo>
                  <a:lnTo>
                    <a:pt x="24" y="151"/>
                  </a:lnTo>
                  <a:lnTo>
                    <a:pt x="24" y="147"/>
                  </a:lnTo>
                  <a:lnTo>
                    <a:pt x="23" y="144"/>
                  </a:lnTo>
                  <a:lnTo>
                    <a:pt x="26" y="143"/>
                  </a:lnTo>
                  <a:lnTo>
                    <a:pt x="26" y="140"/>
                  </a:lnTo>
                  <a:lnTo>
                    <a:pt x="27" y="139"/>
                  </a:lnTo>
                  <a:lnTo>
                    <a:pt x="27" y="136"/>
                  </a:lnTo>
                  <a:lnTo>
                    <a:pt x="27" y="135"/>
                  </a:lnTo>
                  <a:lnTo>
                    <a:pt x="29" y="133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2" y="128"/>
                  </a:lnTo>
                  <a:lnTo>
                    <a:pt x="33" y="127"/>
                  </a:lnTo>
                  <a:lnTo>
                    <a:pt x="34" y="126"/>
                  </a:lnTo>
                  <a:lnTo>
                    <a:pt x="32" y="123"/>
                  </a:lnTo>
                  <a:lnTo>
                    <a:pt x="39" y="122"/>
                  </a:lnTo>
                  <a:lnTo>
                    <a:pt x="41" y="120"/>
                  </a:lnTo>
                  <a:lnTo>
                    <a:pt x="46" y="120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7" y="114"/>
                  </a:lnTo>
                  <a:lnTo>
                    <a:pt x="57" y="111"/>
                  </a:lnTo>
                  <a:lnTo>
                    <a:pt x="58" y="110"/>
                  </a:lnTo>
                  <a:lnTo>
                    <a:pt x="60" y="109"/>
                  </a:lnTo>
                  <a:lnTo>
                    <a:pt x="60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3" y="103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5" y="98"/>
                  </a:lnTo>
                  <a:lnTo>
                    <a:pt x="67" y="97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67" y="90"/>
                  </a:lnTo>
                  <a:lnTo>
                    <a:pt x="70" y="88"/>
                  </a:lnTo>
                  <a:lnTo>
                    <a:pt x="71" y="85"/>
                  </a:lnTo>
                  <a:lnTo>
                    <a:pt x="74" y="86"/>
                  </a:lnTo>
                  <a:lnTo>
                    <a:pt x="75" y="88"/>
                  </a:lnTo>
                  <a:lnTo>
                    <a:pt x="77" y="89"/>
                  </a:lnTo>
                  <a:lnTo>
                    <a:pt x="78" y="90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4" y="94"/>
                  </a:lnTo>
                  <a:lnTo>
                    <a:pt x="85" y="94"/>
                  </a:lnTo>
                  <a:lnTo>
                    <a:pt x="87" y="95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2" y="98"/>
                  </a:lnTo>
                  <a:lnTo>
                    <a:pt x="94" y="99"/>
                  </a:lnTo>
                  <a:lnTo>
                    <a:pt x="97" y="101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2" y="103"/>
                  </a:lnTo>
                  <a:lnTo>
                    <a:pt x="104" y="105"/>
                  </a:lnTo>
                  <a:lnTo>
                    <a:pt x="105" y="105"/>
                  </a:lnTo>
                  <a:lnTo>
                    <a:pt x="108" y="105"/>
                  </a:lnTo>
                  <a:lnTo>
                    <a:pt x="109" y="106"/>
                  </a:lnTo>
                  <a:lnTo>
                    <a:pt x="112" y="105"/>
                  </a:lnTo>
                  <a:lnTo>
                    <a:pt x="112" y="103"/>
                  </a:lnTo>
                  <a:lnTo>
                    <a:pt x="112" y="102"/>
                  </a:lnTo>
                  <a:lnTo>
                    <a:pt x="112" y="99"/>
                  </a:lnTo>
                  <a:lnTo>
                    <a:pt x="111" y="98"/>
                  </a:lnTo>
                  <a:lnTo>
                    <a:pt x="109" y="97"/>
                  </a:lnTo>
                  <a:lnTo>
                    <a:pt x="106" y="97"/>
                  </a:lnTo>
                  <a:lnTo>
                    <a:pt x="105" y="97"/>
                  </a:lnTo>
                  <a:lnTo>
                    <a:pt x="102" y="97"/>
                  </a:lnTo>
                  <a:lnTo>
                    <a:pt x="101" y="95"/>
                  </a:lnTo>
                  <a:lnTo>
                    <a:pt x="98" y="95"/>
                  </a:lnTo>
                  <a:lnTo>
                    <a:pt x="95" y="94"/>
                  </a:lnTo>
                  <a:lnTo>
                    <a:pt x="94" y="93"/>
                  </a:lnTo>
                  <a:lnTo>
                    <a:pt x="94" y="92"/>
                  </a:lnTo>
                  <a:lnTo>
                    <a:pt x="92" y="89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4"/>
                  </a:lnTo>
                  <a:lnTo>
                    <a:pt x="92" y="82"/>
                  </a:lnTo>
                  <a:lnTo>
                    <a:pt x="94" y="81"/>
                  </a:lnTo>
                  <a:lnTo>
                    <a:pt x="94" y="80"/>
                  </a:lnTo>
                  <a:lnTo>
                    <a:pt x="94" y="77"/>
                  </a:lnTo>
                  <a:lnTo>
                    <a:pt x="92" y="76"/>
                  </a:lnTo>
                  <a:lnTo>
                    <a:pt x="92" y="75"/>
                  </a:lnTo>
                  <a:lnTo>
                    <a:pt x="91" y="73"/>
                  </a:lnTo>
                  <a:lnTo>
                    <a:pt x="91" y="71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90" y="67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1" y="56"/>
                  </a:lnTo>
                  <a:lnTo>
                    <a:pt x="94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9" y="59"/>
                  </a:lnTo>
                  <a:lnTo>
                    <a:pt x="102" y="59"/>
                  </a:lnTo>
                  <a:lnTo>
                    <a:pt x="104" y="60"/>
                  </a:lnTo>
                  <a:lnTo>
                    <a:pt x="106" y="57"/>
                  </a:lnTo>
                  <a:lnTo>
                    <a:pt x="109" y="61"/>
                  </a:lnTo>
                  <a:lnTo>
                    <a:pt x="114" y="59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1" y="56"/>
                  </a:lnTo>
                  <a:lnTo>
                    <a:pt x="122" y="56"/>
                  </a:lnTo>
                  <a:lnTo>
                    <a:pt x="123" y="56"/>
                  </a:lnTo>
                  <a:lnTo>
                    <a:pt x="125" y="55"/>
                  </a:lnTo>
                  <a:lnTo>
                    <a:pt x="128" y="55"/>
                  </a:lnTo>
                  <a:lnTo>
                    <a:pt x="129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6" y="52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42" y="52"/>
                  </a:lnTo>
                  <a:lnTo>
                    <a:pt x="143" y="51"/>
                  </a:lnTo>
                  <a:lnTo>
                    <a:pt x="146" y="51"/>
                  </a:lnTo>
                  <a:lnTo>
                    <a:pt x="149" y="51"/>
                  </a:lnTo>
                  <a:lnTo>
                    <a:pt x="150" y="51"/>
                  </a:lnTo>
                  <a:lnTo>
                    <a:pt x="152" y="51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7" y="51"/>
                  </a:lnTo>
                  <a:lnTo>
                    <a:pt x="160" y="50"/>
                  </a:lnTo>
                  <a:lnTo>
                    <a:pt x="163" y="50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6" y="55"/>
                  </a:lnTo>
                  <a:lnTo>
                    <a:pt x="169" y="54"/>
                  </a:lnTo>
                  <a:lnTo>
                    <a:pt x="170" y="54"/>
                  </a:lnTo>
                  <a:lnTo>
                    <a:pt x="173" y="52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0" y="51"/>
                  </a:lnTo>
                  <a:lnTo>
                    <a:pt x="184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4" y="50"/>
                  </a:lnTo>
                  <a:lnTo>
                    <a:pt x="196" y="50"/>
                  </a:lnTo>
                  <a:lnTo>
                    <a:pt x="198" y="50"/>
                  </a:lnTo>
                  <a:lnTo>
                    <a:pt x="200" y="51"/>
                  </a:lnTo>
                  <a:lnTo>
                    <a:pt x="201" y="51"/>
                  </a:lnTo>
                  <a:lnTo>
                    <a:pt x="204" y="51"/>
                  </a:lnTo>
                  <a:lnTo>
                    <a:pt x="205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2"/>
                  </a:lnTo>
                  <a:lnTo>
                    <a:pt x="214" y="52"/>
                  </a:lnTo>
                  <a:lnTo>
                    <a:pt x="215" y="54"/>
                  </a:lnTo>
                  <a:lnTo>
                    <a:pt x="218" y="54"/>
                  </a:lnTo>
                  <a:lnTo>
                    <a:pt x="221" y="55"/>
                  </a:lnTo>
                  <a:lnTo>
                    <a:pt x="222" y="55"/>
                  </a:lnTo>
                  <a:lnTo>
                    <a:pt x="224" y="56"/>
                  </a:lnTo>
                  <a:lnTo>
                    <a:pt x="227" y="57"/>
                  </a:lnTo>
                  <a:lnTo>
                    <a:pt x="229" y="57"/>
                  </a:lnTo>
                  <a:lnTo>
                    <a:pt x="231" y="59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2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42" y="50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9" y="48"/>
                  </a:lnTo>
                  <a:lnTo>
                    <a:pt x="251" y="48"/>
                  </a:lnTo>
                  <a:lnTo>
                    <a:pt x="254" y="47"/>
                  </a:lnTo>
                  <a:lnTo>
                    <a:pt x="255" y="47"/>
                  </a:lnTo>
                  <a:lnTo>
                    <a:pt x="258" y="47"/>
                  </a:lnTo>
                  <a:lnTo>
                    <a:pt x="259" y="47"/>
                  </a:lnTo>
                  <a:lnTo>
                    <a:pt x="262" y="47"/>
                  </a:lnTo>
                  <a:lnTo>
                    <a:pt x="263" y="47"/>
                  </a:lnTo>
                  <a:lnTo>
                    <a:pt x="266" y="47"/>
                  </a:lnTo>
                  <a:lnTo>
                    <a:pt x="268" y="47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5" y="46"/>
                  </a:lnTo>
                  <a:lnTo>
                    <a:pt x="276" y="46"/>
                  </a:lnTo>
                  <a:lnTo>
                    <a:pt x="279" y="46"/>
                  </a:lnTo>
                  <a:lnTo>
                    <a:pt x="280" y="44"/>
                  </a:lnTo>
                  <a:lnTo>
                    <a:pt x="283" y="44"/>
                  </a:lnTo>
                  <a:lnTo>
                    <a:pt x="285" y="43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3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9" y="42"/>
                  </a:lnTo>
                  <a:lnTo>
                    <a:pt x="302" y="43"/>
                  </a:lnTo>
                  <a:lnTo>
                    <a:pt x="303" y="43"/>
                  </a:lnTo>
                  <a:lnTo>
                    <a:pt x="307" y="44"/>
                  </a:lnTo>
                  <a:lnTo>
                    <a:pt x="313" y="46"/>
                  </a:lnTo>
                  <a:lnTo>
                    <a:pt x="314" y="47"/>
                  </a:lnTo>
                  <a:lnTo>
                    <a:pt x="316" y="47"/>
                  </a:lnTo>
                  <a:lnTo>
                    <a:pt x="317" y="48"/>
                  </a:lnTo>
                  <a:lnTo>
                    <a:pt x="320" y="48"/>
                  </a:lnTo>
                  <a:lnTo>
                    <a:pt x="321" y="48"/>
                  </a:lnTo>
                  <a:lnTo>
                    <a:pt x="324" y="47"/>
                  </a:lnTo>
                  <a:lnTo>
                    <a:pt x="326" y="47"/>
                  </a:lnTo>
                  <a:lnTo>
                    <a:pt x="327" y="46"/>
                  </a:lnTo>
                  <a:lnTo>
                    <a:pt x="330" y="46"/>
                  </a:lnTo>
                  <a:lnTo>
                    <a:pt x="331" y="44"/>
                  </a:lnTo>
                  <a:lnTo>
                    <a:pt x="333" y="44"/>
                  </a:lnTo>
                  <a:lnTo>
                    <a:pt x="336" y="43"/>
                  </a:lnTo>
                  <a:lnTo>
                    <a:pt x="337" y="43"/>
                  </a:lnTo>
                  <a:lnTo>
                    <a:pt x="340" y="42"/>
                  </a:lnTo>
                  <a:lnTo>
                    <a:pt x="341" y="42"/>
                  </a:lnTo>
                  <a:lnTo>
                    <a:pt x="344" y="42"/>
                  </a:lnTo>
                  <a:lnTo>
                    <a:pt x="344" y="43"/>
                  </a:lnTo>
                  <a:lnTo>
                    <a:pt x="345" y="44"/>
                  </a:lnTo>
                  <a:lnTo>
                    <a:pt x="347" y="46"/>
                  </a:lnTo>
                  <a:lnTo>
                    <a:pt x="348" y="47"/>
                  </a:lnTo>
                  <a:lnTo>
                    <a:pt x="351" y="47"/>
                  </a:lnTo>
                  <a:lnTo>
                    <a:pt x="352" y="48"/>
                  </a:lnTo>
                  <a:lnTo>
                    <a:pt x="355" y="50"/>
                  </a:lnTo>
                  <a:lnTo>
                    <a:pt x="357" y="50"/>
                  </a:lnTo>
                  <a:lnTo>
                    <a:pt x="361" y="48"/>
                  </a:lnTo>
                  <a:lnTo>
                    <a:pt x="362" y="50"/>
                  </a:lnTo>
                  <a:lnTo>
                    <a:pt x="367" y="51"/>
                  </a:lnTo>
                  <a:lnTo>
                    <a:pt x="368" y="51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4" y="54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79" y="55"/>
                  </a:lnTo>
                  <a:lnTo>
                    <a:pt x="382" y="55"/>
                  </a:lnTo>
                  <a:lnTo>
                    <a:pt x="384" y="55"/>
                  </a:lnTo>
                  <a:lnTo>
                    <a:pt x="385" y="54"/>
                  </a:lnTo>
                  <a:lnTo>
                    <a:pt x="388" y="54"/>
                  </a:lnTo>
                  <a:lnTo>
                    <a:pt x="391" y="54"/>
                  </a:lnTo>
                  <a:lnTo>
                    <a:pt x="392" y="52"/>
                  </a:lnTo>
                  <a:lnTo>
                    <a:pt x="393" y="52"/>
                  </a:lnTo>
                  <a:lnTo>
                    <a:pt x="396" y="52"/>
                  </a:lnTo>
                  <a:lnTo>
                    <a:pt x="399" y="52"/>
                  </a:lnTo>
                  <a:lnTo>
                    <a:pt x="401" y="51"/>
                  </a:lnTo>
                  <a:lnTo>
                    <a:pt x="403" y="51"/>
                  </a:lnTo>
                  <a:lnTo>
                    <a:pt x="405" y="51"/>
                  </a:lnTo>
                  <a:lnTo>
                    <a:pt x="409" y="51"/>
                  </a:lnTo>
                  <a:lnTo>
                    <a:pt x="410" y="50"/>
                  </a:lnTo>
                  <a:lnTo>
                    <a:pt x="412" y="48"/>
                  </a:lnTo>
                  <a:lnTo>
                    <a:pt x="413" y="47"/>
                  </a:lnTo>
                  <a:lnTo>
                    <a:pt x="415" y="46"/>
                  </a:lnTo>
                  <a:lnTo>
                    <a:pt x="416" y="44"/>
                  </a:lnTo>
                  <a:lnTo>
                    <a:pt x="418" y="43"/>
                  </a:lnTo>
                  <a:lnTo>
                    <a:pt x="418" y="42"/>
                  </a:lnTo>
                  <a:lnTo>
                    <a:pt x="419" y="39"/>
                  </a:lnTo>
                  <a:lnTo>
                    <a:pt x="420" y="38"/>
                  </a:lnTo>
                  <a:lnTo>
                    <a:pt x="422" y="37"/>
                  </a:lnTo>
                  <a:lnTo>
                    <a:pt x="425" y="34"/>
                  </a:lnTo>
                  <a:lnTo>
                    <a:pt x="427" y="31"/>
                  </a:lnTo>
                  <a:lnTo>
                    <a:pt x="430" y="27"/>
                  </a:lnTo>
                  <a:lnTo>
                    <a:pt x="430" y="26"/>
                  </a:lnTo>
                  <a:lnTo>
                    <a:pt x="433" y="23"/>
                  </a:lnTo>
                  <a:lnTo>
                    <a:pt x="436" y="21"/>
                  </a:lnTo>
                  <a:lnTo>
                    <a:pt x="437" y="17"/>
                  </a:lnTo>
                  <a:lnTo>
                    <a:pt x="437" y="12"/>
                  </a:lnTo>
                  <a:lnTo>
                    <a:pt x="436" y="8"/>
                  </a:lnTo>
                  <a:lnTo>
                    <a:pt x="440" y="6"/>
                  </a:lnTo>
                  <a:lnTo>
                    <a:pt x="442" y="5"/>
                  </a:lnTo>
                  <a:lnTo>
                    <a:pt x="443" y="4"/>
                  </a:lnTo>
                  <a:lnTo>
                    <a:pt x="443" y="1"/>
                  </a:lnTo>
                  <a:lnTo>
                    <a:pt x="444" y="0"/>
                  </a:lnTo>
                  <a:lnTo>
                    <a:pt x="447" y="1"/>
                  </a:lnTo>
                  <a:lnTo>
                    <a:pt x="449" y="2"/>
                  </a:lnTo>
                  <a:lnTo>
                    <a:pt x="450" y="4"/>
                  </a:lnTo>
                  <a:lnTo>
                    <a:pt x="451" y="5"/>
                  </a:lnTo>
                  <a:lnTo>
                    <a:pt x="453" y="5"/>
                  </a:lnTo>
                  <a:lnTo>
                    <a:pt x="454" y="6"/>
                  </a:lnTo>
                  <a:lnTo>
                    <a:pt x="456" y="8"/>
                  </a:lnTo>
                  <a:lnTo>
                    <a:pt x="459" y="9"/>
                  </a:lnTo>
                  <a:lnTo>
                    <a:pt x="460" y="10"/>
                  </a:lnTo>
                  <a:lnTo>
                    <a:pt x="461" y="12"/>
                  </a:lnTo>
                  <a:lnTo>
                    <a:pt x="463" y="12"/>
                  </a:lnTo>
                  <a:lnTo>
                    <a:pt x="464" y="13"/>
                  </a:lnTo>
                  <a:lnTo>
                    <a:pt x="466" y="14"/>
                  </a:lnTo>
                  <a:lnTo>
                    <a:pt x="467" y="16"/>
                  </a:lnTo>
                  <a:lnTo>
                    <a:pt x="470" y="17"/>
                  </a:lnTo>
                  <a:lnTo>
                    <a:pt x="471" y="17"/>
                  </a:lnTo>
                  <a:lnTo>
                    <a:pt x="473" y="18"/>
                  </a:lnTo>
                  <a:lnTo>
                    <a:pt x="475" y="19"/>
                  </a:lnTo>
                  <a:lnTo>
                    <a:pt x="477" y="19"/>
                  </a:lnTo>
                  <a:lnTo>
                    <a:pt x="478" y="18"/>
                  </a:lnTo>
                  <a:lnTo>
                    <a:pt x="481" y="18"/>
                  </a:lnTo>
                  <a:lnTo>
                    <a:pt x="483" y="18"/>
                  </a:lnTo>
                  <a:lnTo>
                    <a:pt x="484" y="17"/>
                  </a:lnTo>
                  <a:lnTo>
                    <a:pt x="487" y="18"/>
                  </a:lnTo>
                  <a:lnTo>
                    <a:pt x="488" y="18"/>
                  </a:lnTo>
                  <a:lnTo>
                    <a:pt x="490" y="19"/>
                  </a:lnTo>
                  <a:lnTo>
                    <a:pt x="492" y="21"/>
                  </a:lnTo>
                  <a:lnTo>
                    <a:pt x="494" y="22"/>
                  </a:lnTo>
                  <a:lnTo>
                    <a:pt x="492" y="23"/>
                  </a:lnTo>
                  <a:lnTo>
                    <a:pt x="492" y="25"/>
                  </a:lnTo>
                  <a:lnTo>
                    <a:pt x="491" y="26"/>
                  </a:lnTo>
                  <a:lnTo>
                    <a:pt x="490" y="27"/>
                  </a:lnTo>
                  <a:lnTo>
                    <a:pt x="488" y="30"/>
                  </a:lnTo>
                  <a:lnTo>
                    <a:pt x="490" y="31"/>
                  </a:lnTo>
                  <a:lnTo>
                    <a:pt x="491" y="33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5" y="37"/>
                  </a:lnTo>
                  <a:lnTo>
                    <a:pt x="497" y="38"/>
                  </a:lnTo>
                  <a:lnTo>
                    <a:pt x="498" y="40"/>
                  </a:lnTo>
                  <a:lnTo>
                    <a:pt x="495" y="42"/>
                  </a:lnTo>
                  <a:lnTo>
                    <a:pt x="491" y="44"/>
                  </a:lnTo>
                  <a:lnTo>
                    <a:pt x="488" y="44"/>
                  </a:lnTo>
                  <a:lnTo>
                    <a:pt x="484" y="46"/>
                  </a:lnTo>
                  <a:lnTo>
                    <a:pt x="480" y="48"/>
                  </a:lnTo>
                  <a:lnTo>
                    <a:pt x="478" y="48"/>
                  </a:lnTo>
                  <a:lnTo>
                    <a:pt x="475" y="50"/>
                  </a:lnTo>
                  <a:lnTo>
                    <a:pt x="473" y="51"/>
                  </a:lnTo>
                  <a:lnTo>
                    <a:pt x="470" y="54"/>
                  </a:lnTo>
                  <a:lnTo>
                    <a:pt x="468" y="55"/>
                  </a:lnTo>
                  <a:lnTo>
                    <a:pt x="467" y="60"/>
                  </a:lnTo>
                  <a:lnTo>
                    <a:pt x="464" y="61"/>
                  </a:lnTo>
                  <a:lnTo>
                    <a:pt x="463" y="67"/>
                  </a:lnTo>
                  <a:lnTo>
                    <a:pt x="461" y="68"/>
                  </a:lnTo>
                  <a:lnTo>
                    <a:pt x="456" y="72"/>
                  </a:lnTo>
                  <a:lnTo>
                    <a:pt x="453" y="75"/>
                  </a:lnTo>
                  <a:lnTo>
                    <a:pt x="450" y="78"/>
                  </a:lnTo>
                  <a:lnTo>
                    <a:pt x="449" y="81"/>
                  </a:lnTo>
                  <a:lnTo>
                    <a:pt x="450" y="84"/>
                  </a:lnTo>
                  <a:lnTo>
                    <a:pt x="453" y="86"/>
                  </a:lnTo>
                  <a:lnTo>
                    <a:pt x="457" y="90"/>
                  </a:lnTo>
                  <a:lnTo>
                    <a:pt x="453" y="92"/>
                  </a:lnTo>
                  <a:lnTo>
                    <a:pt x="451" y="93"/>
                  </a:lnTo>
                  <a:lnTo>
                    <a:pt x="454" y="97"/>
                  </a:lnTo>
                  <a:lnTo>
                    <a:pt x="454" y="98"/>
                  </a:lnTo>
                  <a:lnTo>
                    <a:pt x="456" y="99"/>
                  </a:lnTo>
                  <a:lnTo>
                    <a:pt x="457" y="102"/>
                  </a:lnTo>
                  <a:lnTo>
                    <a:pt x="459" y="103"/>
                  </a:lnTo>
                  <a:lnTo>
                    <a:pt x="461" y="102"/>
                  </a:lnTo>
                  <a:lnTo>
                    <a:pt x="463" y="105"/>
                  </a:lnTo>
                  <a:lnTo>
                    <a:pt x="464" y="107"/>
                  </a:lnTo>
                  <a:lnTo>
                    <a:pt x="463" y="110"/>
                  </a:lnTo>
                  <a:lnTo>
                    <a:pt x="460" y="113"/>
                  </a:lnTo>
                  <a:lnTo>
                    <a:pt x="454" y="111"/>
                  </a:lnTo>
                  <a:lnTo>
                    <a:pt x="456" y="115"/>
                  </a:lnTo>
                  <a:lnTo>
                    <a:pt x="459" y="118"/>
                  </a:lnTo>
                  <a:lnTo>
                    <a:pt x="461" y="120"/>
                  </a:lnTo>
                  <a:lnTo>
                    <a:pt x="463" y="123"/>
                  </a:lnTo>
                  <a:lnTo>
                    <a:pt x="467" y="124"/>
                  </a:lnTo>
                  <a:lnTo>
                    <a:pt x="470" y="126"/>
                  </a:lnTo>
                  <a:lnTo>
                    <a:pt x="473" y="126"/>
                  </a:lnTo>
                  <a:lnTo>
                    <a:pt x="475" y="130"/>
                  </a:lnTo>
                  <a:lnTo>
                    <a:pt x="483" y="130"/>
                  </a:lnTo>
                  <a:lnTo>
                    <a:pt x="487" y="130"/>
                  </a:lnTo>
                  <a:lnTo>
                    <a:pt x="490" y="130"/>
                  </a:lnTo>
                  <a:lnTo>
                    <a:pt x="491" y="127"/>
                  </a:lnTo>
                  <a:lnTo>
                    <a:pt x="494" y="128"/>
                  </a:lnTo>
                  <a:lnTo>
                    <a:pt x="497" y="130"/>
                  </a:lnTo>
                  <a:lnTo>
                    <a:pt x="495" y="133"/>
                  </a:lnTo>
                  <a:lnTo>
                    <a:pt x="497" y="135"/>
                  </a:lnTo>
                  <a:lnTo>
                    <a:pt x="500" y="136"/>
                  </a:lnTo>
                  <a:lnTo>
                    <a:pt x="502" y="139"/>
                  </a:lnTo>
                  <a:lnTo>
                    <a:pt x="502" y="141"/>
                  </a:lnTo>
                  <a:lnTo>
                    <a:pt x="504" y="144"/>
                  </a:lnTo>
                  <a:lnTo>
                    <a:pt x="505" y="145"/>
                  </a:lnTo>
                  <a:lnTo>
                    <a:pt x="508" y="147"/>
                  </a:lnTo>
                  <a:lnTo>
                    <a:pt x="512" y="147"/>
                  </a:lnTo>
                  <a:lnTo>
                    <a:pt x="518" y="145"/>
                  </a:lnTo>
                  <a:lnTo>
                    <a:pt x="521" y="145"/>
                  </a:lnTo>
                  <a:lnTo>
                    <a:pt x="524" y="147"/>
                  </a:lnTo>
                  <a:lnTo>
                    <a:pt x="528" y="151"/>
                  </a:lnTo>
                  <a:lnTo>
                    <a:pt x="529" y="152"/>
                  </a:lnTo>
                  <a:lnTo>
                    <a:pt x="532" y="152"/>
                  </a:lnTo>
                  <a:lnTo>
                    <a:pt x="535" y="151"/>
                  </a:lnTo>
                  <a:lnTo>
                    <a:pt x="538" y="151"/>
                  </a:lnTo>
                  <a:lnTo>
                    <a:pt x="542" y="151"/>
                  </a:lnTo>
                  <a:lnTo>
                    <a:pt x="549" y="151"/>
                  </a:lnTo>
                  <a:lnTo>
                    <a:pt x="552" y="151"/>
                  </a:lnTo>
                  <a:lnTo>
                    <a:pt x="553" y="154"/>
                  </a:lnTo>
                  <a:lnTo>
                    <a:pt x="553" y="156"/>
                  </a:lnTo>
                  <a:lnTo>
                    <a:pt x="553" y="158"/>
                  </a:lnTo>
                  <a:lnTo>
                    <a:pt x="552" y="160"/>
                  </a:lnTo>
                  <a:lnTo>
                    <a:pt x="552" y="162"/>
                  </a:lnTo>
                  <a:lnTo>
                    <a:pt x="552" y="164"/>
                  </a:lnTo>
                  <a:lnTo>
                    <a:pt x="550" y="165"/>
                  </a:lnTo>
                  <a:lnTo>
                    <a:pt x="550" y="166"/>
                  </a:lnTo>
                  <a:lnTo>
                    <a:pt x="550" y="169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9" y="174"/>
                  </a:lnTo>
                  <a:lnTo>
                    <a:pt x="549" y="175"/>
                  </a:lnTo>
                  <a:lnTo>
                    <a:pt x="549" y="178"/>
                  </a:lnTo>
                  <a:lnTo>
                    <a:pt x="549" y="179"/>
                  </a:lnTo>
                  <a:lnTo>
                    <a:pt x="548" y="181"/>
                  </a:lnTo>
                  <a:lnTo>
                    <a:pt x="548" y="183"/>
                  </a:lnTo>
                  <a:lnTo>
                    <a:pt x="548" y="185"/>
                  </a:lnTo>
                  <a:lnTo>
                    <a:pt x="546" y="189"/>
                  </a:lnTo>
                  <a:lnTo>
                    <a:pt x="543" y="187"/>
                  </a:lnTo>
                  <a:lnTo>
                    <a:pt x="541" y="187"/>
                  </a:lnTo>
                  <a:lnTo>
                    <a:pt x="539" y="187"/>
                  </a:lnTo>
                  <a:lnTo>
                    <a:pt x="535" y="187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29" y="186"/>
                  </a:lnTo>
                  <a:lnTo>
                    <a:pt x="526" y="186"/>
                  </a:lnTo>
                  <a:lnTo>
                    <a:pt x="525" y="186"/>
                  </a:lnTo>
                  <a:lnTo>
                    <a:pt x="524" y="186"/>
                  </a:lnTo>
                  <a:lnTo>
                    <a:pt x="521" y="185"/>
                  </a:lnTo>
                  <a:lnTo>
                    <a:pt x="519" y="185"/>
                  </a:lnTo>
                  <a:lnTo>
                    <a:pt x="518" y="185"/>
                  </a:lnTo>
                  <a:lnTo>
                    <a:pt x="515" y="185"/>
                  </a:lnTo>
                  <a:lnTo>
                    <a:pt x="514" y="185"/>
                  </a:lnTo>
                  <a:lnTo>
                    <a:pt x="514" y="186"/>
                  </a:lnTo>
                  <a:lnTo>
                    <a:pt x="514" y="189"/>
                  </a:lnTo>
                  <a:lnTo>
                    <a:pt x="514" y="190"/>
                  </a:lnTo>
                  <a:lnTo>
                    <a:pt x="515" y="191"/>
                  </a:lnTo>
                  <a:lnTo>
                    <a:pt x="515" y="192"/>
                  </a:lnTo>
                  <a:lnTo>
                    <a:pt x="515" y="195"/>
                  </a:lnTo>
                  <a:lnTo>
                    <a:pt x="516" y="196"/>
                  </a:lnTo>
                  <a:lnTo>
                    <a:pt x="516" y="199"/>
                  </a:lnTo>
                  <a:lnTo>
                    <a:pt x="518" y="200"/>
                  </a:lnTo>
                  <a:lnTo>
                    <a:pt x="518" y="202"/>
                  </a:lnTo>
                  <a:lnTo>
                    <a:pt x="519" y="203"/>
                  </a:lnTo>
                  <a:lnTo>
                    <a:pt x="519" y="206"/>
                  </a:lnTo>
                  <a:lnTo>
                    <a:pt x="516" y="207"/>
                  </a:lnTo>
                  <a:lnTo>
                    <a:pt x="516" y="209"/>
                  </a:lnTo>
                  <a:lnTo>
                    <a:pt x="519" y="212"/>
                  </a:lnTo>
                  <a:lnTo>
                    <a:pt x="521" y="215"/>
                  </a:lnTo>
                  <a:lnTo>
                    <a:pt x="521" y="217"/>
                  </a:lnTo>
                  <a:lnTo>
                    <a:pt x="524" y="220"/>
                  </a:lnTo>
                  <a:lnTo>
                    <a:pt x="525" y="221"/>
                  </a:lnTo>
                  <a:lnTo>
                    <a:pt x="522" y="224"/>
                  </a:lnTo>
                  <a:lnTo>
                    <a:pt x="522" y="225"/>
                  </a:lnTo>
                  <a:lnTo>
                    <a:pt x="522" y="228"/>
                  </a:lnTo>
                  <a:lnTo>
                    <a:pt x="522" y="229"/>
                  </a:lnTo>
                  <a:lnTo>
                    <a:pt x="522" y="230"/>
                  </a:lnTo>
                  <a:lnTo>
                    <a:pt x="522" y="232"/>
                  </a:lnTo>
                  <a:lnTo>
                    <a:pt x="522" y="233"/>
                  </a:lnTo>
                  <a:lnTo>
                    <a:pt x="522" y="236"/>
                  </a:lnTo>
                  <a:lnTo>
                    <a:pt x="522" y="237"/>
                  </a:lnTo>
                  <a:lnTo>
                    <a:pt x="522" y="238"/>
                  </a:lnTo>
                  <a:lnTo>
                    <a:pt x="522" y="240"/>
                  </a:lnTo>
                  <a:lnTo>
                    <a:pt x="522" y="242"/>
                  </a:lnTo>
                  <a:lnTo>
                    <a:pt x="522" y="244"/>
                  </a:lnTo>
                  <a:lnTo>
                    <a:pt x="522" y="245"/>
                  </a:lnTo>
                  <a:lnTo>
                    <a:pt x="522" y="247"/>
                  </a:lnTo>
                  <a:lnTo>
                    <a:pt x="522" y="249"/>
                  </a:lnTo>
                  <a:lnTo>
                    <a:pt x="522" y="250"/>
                  </a:lnTo>
                  <a:lnTo>
                    <a:pt x="522" y="251"/>
                  </a:lnTo>
                  <a:lnTo>
                    <a:pt x="522" y="253"/>
                  </a:lnTo>
                  <a:lnTo>
                    <a:pt x="522" y="255"/>
                  </a:lnTo>
                  <a:lnTo>
                    <a:pt x="522" y="257"/>
                  </a:lnTo>
                  <a:lnTo>
                    <a:pt x="521" y="258"/>
                  </a:lnTo>
                  <a:lnTo>
                    <a:pt x="521" y="261"/>
                  </a:lnTo>
                  <a:lnTo>
                    <a:pt x="521" y="262"/>
                  </a:lnTo>
                  <a:lnTo>
                    <a:pt x="521" y="263"/>
                  </a:lnTo>
                  <a:lnTo>
                    <a:pt x="519" y="266"/>
                  </a:lnTo>
                  <a:lnTo>
                    <a:pt x="519" y="267"/>
                  </a:lnTo>
                  <a:lnTo>
                    <a:pt x="519" y="268"/>
                  </a:lnTo>
                  <a:lnTo>
                    <a:pt x="518" y="271"/>
                  </a:lnTo>
                  <a:lnTo>
                    <a:pt x="518" y="272"/>
                  </a:lnTo>
                  <a:lnTo>
                    <a:pt x="518" y="274"/>
                  </a:lnTo>
                  <a:lnTo>
                    <a:pt x="518" y="276"/>
                  </a:lnTo>
                  <a:lnTo>
                    <a:pt x="518" y="278"/>
                  </a:lnTo>
                  <a:lnTo>
                    <a:pt x="518" y="280"/>
                  </a:lnTo>
                  <a:lnTo>
                    <a:pt x="518" y="282"/>
                  </a:lnTo>
                  <a:lnTo>
                    <a:pt x="516" y="283"/>
                  </a:lnTo>
                  <a:lnTo>
                    <a:pt x="516" y="285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2" y="289"/>
                  </a:lnTo>
                  <a:lnTo>
                    <a:pt x="511" y="291"/>
                  </a:lnTo>
                  <a:lnTo>
                    <a:pt x="509" y="292"/>
                  </a:lnTo>
                  <a:lnTo>
                    <a:pt x="507" y="293"/>
                  </a:lnTo>
                  <a:lnTo>
                    <a:pt x="505" y="291"/>
                  </a:lnTo>
                  <a:lnTo>
                    <a:pt x="504" y="289"/>
                  </a:lnTo>
                  <a:lnTo>
                    <a:pt x="502" y="289"/>
                  </a:lnTo>
                  <a:lnTo>
                    <a:pt x="500" y="289"/>
                  </a:lnTo>
                  <a:lnTo>
                    <a:pt x="498" y="291"/>
                  </a:lnTo>
                  <a:lnTo>
                    <a:pt x="495" y="291"/>
                  </a:lnTo>
                  <a:lnTo>
                    <a:pt x="494" y="291"/>
                  </a:lnTo>
                  <a:lnTo>
                    <a:pt x="491" y="291"/>
                  </a:lnTo>
                  <a:lnTo>
                    <a:pt x="488" y="292"/>
                  </a:lnTo>
                  <a:lnTo>
                    <a:pt x="485" y="292"/>
                  </a:lnTo>
                  <a:lnTo>
                    <a:pt x="481" y="291"/>
                  </a:lnTo>
                  <a:lnTo>
                    <a:pt x="480" y="293"/>
                  </a:lnTo>
                  <a:lnTo>
                    <a:pt x="478" y="295"/>
                  </a:lnTo>
                  <a:lnTo>
                    <a:pt x="475" y="295"/>
                  </a:lnTo>
                  <a:lnTo>
                    <a:pt x="474" y="296"/>
                  </a:lnTo>
                  <a:lnTo>
                    <a:pt x="471" y="296"/>
                  </a:lnTo>
                  <a:lnTo>
                    <a:pt x="470" y="297"/>
                  </a:lnTo>
                  <a:lnTo>
                    <a:pt x="467" y="297"/>
                  </a:lnTo>
                  <a:lnTo>
                    <a:pt x="466" y="299"/>
                  </a:lnTo>
                  <a:lnTo>
                    <a:pt x="463" y="299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301"/>
                  </a:lnTo>
                  <a:lnTo>
                    <a:pt x="456" y="301"/>
                  </a:lnTo>
                  <a:lnTo>
                    <a:pt x="453" y="302"/>
                  </a:lnTo>
                  <a:lnTo>
                    <a:pt x="451" y="302"/>
                  </a:lnTo>
                  <a:lnTo>
                    <a:pt x="449" y="302"/>
                  </a:lnTo>
                  <a:lnTo>
                    <a:pt x="447" y="304"/>
                  </a:lnTo>
                  <a:lnTo>
                    <a:pt x="446" y="304"/>
                  </a:lnTo>
                  <a:lnTo>
                    <a:pt x="443" y="304"/>
                  </a:lnTo>
                  <a:lnTo>
                    <a:pt x="442" y="304"/>
                  </a:lnTo>
                  <a:lnTo>
                    <a:pt x="439" y="305"/>
                  </a:lnTo>
                  <a:lnTo>
                    <a:pt x="437" y="305"/>
                  </a:lnTo>
                  <a:lnTo>
                    <a:pt x="436" y="305"/>
                  </a:lnTo>
                  <a:lnTo>
                    <a:pt x="433" y="305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27" y="308"/>
                  </a:lnTo>
                  <a:lnTo>
                    <a:pt x="426" y="308"/>
                  </a:lnTo>
                  <a:lnTo>
                    <a:pt x="425" y="309"/>
                  </a:lnTo>
                  <a:lnTo>
                    <a:pt x="422" y="309"/>
                  </a:lnTo>
                  <a:lnTo>
                    <a:pt x="420" y="310"/>
                  </a:lnTo>
                  <a:lnTo>
                    <a:pt x="419" y="310"/>
                  </a:lnTo>
                  <a:lnTo>
                    <a:pt x="418" y="312"/>
                  </a:lnTo>
                  <a:lnTo>
                    <a:pt x="418" y="314"/>
                  </a:lnTo>
                  <a:lnTo>
                    <a:pt x="418" y="316"/>
                  </a:lnTo>
                  <a:lnTo>
                    <a:pt x="419" y="317"/>
                  </a:lnTo>
                  <a:lnTo>
                    <a:pt x="419" y="320"/>
                  </a:lnTo>
                  <a:lnTo>
                    <a:pt x="419" y="321"/>
                  </a:lnTo>
                  <a:lnTo>
                    <a:pt x="419" y="322"/>
                  </a:lnTo>
                  <a:lnTo>
                    <a:pt x="419" y="325"/>
                  </a:lnTo>
                  <a:lnTo>
                    <a:pt x="420" y="326"/>
                  </a:lnTo>
                  <a:lnTo>
                    <a:pt x="420" y="330"/>
                  </a:lnTo>
                  <a:lnTo>
                    <a:pt x="420" y="333"/>
                  </a:lnTo>
                  <a:lnTo>
                    <a:pt x="422" y="334"/>
                  </a:lnTo>
                  <a:lnTo>
                    <a:pt x="422" y="337"/>
                  </a:lnTo>
                  <a:lnTo>
                    <a:pt x="422" y="338"/>
                  </a:lnTo>
                  <a:lnTo>
                    <a:pt x="422" y="340"/>
                  </a:lnTo>
                  <a:lnTo>
                    <a:pt x="422" y="342"/>
                  </a:lnTo>
                  <a:lnTo>
                    <a:pt x="423" y="343"/>
                  </a:lnTo>
                  <a:lnTo>
                    <a:pt x="423" y="346"/>
                  </a:lnTo>
                  <a:lnTo>
                    <a:pt x="425" y="347"/>
                  </a:lnTo>
                  <a:lnTo>
                    <a:pt x="426" y="348"/>
                  </a:lnTo>
                  <a:lnTo>
                    <a:pt x="426" y="351"/>
                  </a:lnTo>
                  <a:lnTo>
                    <a:pt x="426" y="352"/>
                  </a:lnTo>
                  <a:lnTo>
                    <a:pt x="427" y="355"/>
                  </a:lnTo>
                  <a:lnTo>
                    <a:pt x="427" y="356"/>
                  </a:lnTo>
                  <a:lnTo>
                    <a:pt x="430" y="359"/>
                  </a:lnTo>
                  <a:lnTo>
                    <a:pt x="433" y="359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50" name="Rectangle 226"/>
            <p:cNvSpPr>
              <a:spLocks noChangeArrowheads="1"/>
            </p:cNvSpPr>
            <p:nvPr/>
          </p:nvSpPr>
          <p:spPr bwMode="auto">
            <a:xfrm>
              <a:off x="5460632" y="3256601"/>
              <a:ext cx="357265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Lublin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1" name="Freeform 227"/>
            <p:cNvSpPr>
              <a:spLocks/>
            </p:cNvSpPr>
            <p:nvPr/>
          </p:nvSpPr>
          <p:spPr bwMode="auto">
            <a:xfrm>
              <a:off x="5834290" y="3338967"/>
              <a:ext cx="604838" cy="598487"/>
            </a:xfrm>
            <a:custGeom>
              <a:avLst/>
              <a:gdLst/>
              <a:ahLst/>
              <a:cxnLst>
                <a:cxn ang="0">
                  <a:pos x="690" y="732"/>
                </a:cxn>
                <a:cxn ang="0">
                  <a:pos x="658" y="785"/>
                </a:cxn>
                <a:cxn ang="0">
                  <a:pos x="697" y="829"/>
                </a:cxn>
                <a:cxn ang="0">
                  <a:pos x="717" y="890"/>
                </a:cxn>
                <a:cxn ang="0">
                  <a:pos x="782" y="917"/>
                </a:cxn>
                <a:cxn ang="0">
                  <a:pos x="860" y="928"/>
                </a:cxn>
                <a:cxn ang="0">
                  <a:pos x="853" y="992"/>
                </a:cxn>
                <a:cxn ang="0">
                  <a:pos x="808" y="1025"/>
                </a:cxn>
                <a:cxn ang="0">
                  <a:pos x="778" y="1085"/>
                </a:cxn>
                <a:cxn ang="0">
                  <a:pos x="700" y="1116"/>
                </a:cxn>
                <a:cxn ang="0">
                  <a:pos x="621" y="1112"/>
                </a:cxn>
                <a:cxn ang="0">
                  <a:pos x="543" y="1101"/>
                </a:cxn>
                <a:cxn ang="0">
                  <a:pos x="464" y="1086"/>
                </a:cxn>
                <a:cxn ang="0">
                  <a:pos x="402" y="1042"/>
                </a:cxn>
                <a:cxn ang="0">
                  <a:pos x="464" y="980"/>
                </a:cxn>
                <a:cxn ang="0">
                  <a:pos x="485" y="888"/>
                </a:cxn>
                <a:cxn ang="0">
                  <a:pos x="450" y="836"/>
                </a:cxn>
                <a:cxn ang="0">
                  <a:pos x="395" y="788"/>
                </a:cxn>
                <a:cxn ang="0">
                  <a:pos x="376" y="718"/>
                </a:cxn>
                <a:cxn ang="0">
                  <a:pos x="299" y="726"/>
                </a:cxn>
                <a:cxn ang="0">
                  <a:pos x="265" y="674"/>
                </a:cxn>
                <a:cxn ang="0">
                  <a:pos x="197" y="655"/>
                </a:cxn>
                <a:cxn ang="0">
                  <a:pos x="157" y="615"/>
                </a:cxn>
                <a:cxn ang="0">
                  <a:pos x="150" y="544"/>
                </a:cxn>
                <a:cxn ang="0">
                  <a:pos x="130" y="463"/>
                </a:cxn>
                <a:cxn ang="0">
                  <a:pos x="129" y="391"/>
                </a:cxn>
                <a:cxn ang="0">
                  <a:pos x="143" y="334"/>
                </a:cxn>
                <a:cxn ang="0">
                  <a:pos x="30" y="283"/>
                </a:cxn>
                <a:cxn ang="0">
                  <a:pos x="33" y="240"/>
                </a:cxn>
                <a:cxn ang="0">
                  <a:pos x="26" y="168"/>
                </a:cxn>
                <a:cxn ang="0">
                  <a:pos x="119" y="174"/>
                </a:cxn>
                <a:cxn ang="0">
                  <a:pos x="229" y="161"/>
                </a:cxn>
                <a:cxn ang="0">
                  <a:pos x="229" y="101"/>
                </a:cxn>
                <a:cxn ang="0">
                  <a:pos x="263" y="63"/>
                </a:cxn>
                <a:cxn ang="0">
                  <a:pos x="338" y="25"/>
                </a:cxn>
                <a:cxn ang="0">
                  <a:pos x="419" y="0"/>
                </a:cxn>
                <a:cxn ang="0">
                  <a:pos x="487" y="45"/>
                </a:cxn>
                <a:cxn ang="0">
                  <a:pos x="533" y="64"/>
                </a:cxn>
                <a:cxn ang="0">
                  <a:pos x="560" y="117"/>
                </a:cxn>
                <a:cxn ang="0">
                  <a:pos x="542" y="148"/>
                </a:cxn>
                <a:cxn ang="0">
                  <a:pos x="552" y="204"/>
                </a:cxn>
                <a:cxn ang="0">
                  <a:pos x="586" y="271"/>
                </a:cxn>
                <a:cxn ang="0">
                  <a:pos x="597" y="339"/>
                </a:cxn>
                <a:cxn ang="0">
                  <a:pos x="669" y="364"/>
                </a:cxn>
                <a:cxn ang="0">
                  <a:pos x="745" y="379"/>
                </a:cxn>
                <a:cxn ang="0">
                  <a:pos x="800" y="342"/>
                </a:cxn>
                <a:cxn ang="0">
                  <a:pos x="880" y="307"/>
                </a:cxn>
                <a:cxn ang="0">
                  <a:pos x="955" y="291"/>
                </a:cxn>
                <a:cxn ang="0">
                  <a:pos x="996" y="338"/>
                </a:cxn>
                <a:cxn ang="0">
                  <a:pos x="1061" y="341"/>
                </a:cxn>
                <a:cxn ang="0">
                  <a:pos x="1065" y="434"/>
                </a:cxn>
                <a:cxn ang="0">
                  <a:pos x="1138" y="461"/>
                </a:cxn>
                <a:cxn ang="0">
                  <a:pos x="1078" y="480"/>
                </a:cxn>
                <a:cxn ang="0">
                  <a:pos x="1099" y="529"/>
                </a:cxn>
                <a:cxn ang="0">
                  <a:pos x="1128" y="561"/>
                </a:cxn>
                <a:cxn ang="0">
                  <a:pos x="1114" y="624"/>
                </a:cxn>
                <a:cxn ang="0">
                  <a:pos x="1080" y="663"/>
                </a:cxn>
                <a:cxn ang="0">
                  <a:pos x="1004" y="660"/>
                </a:cxn>
                <a:cxn ang="0">
                  <a:pos x="964" y="613"/>
                </a:cxn>
                <a:cxn ang="0">
                  <a:pos x="891" y="583"/>
                </a:cxn>
                <a:cxn ang="0">
                  <a:pos x="810" y="578"/>
                </a:cxn>
                <a:cxn ang="0">
                  <a:pos x="752" y="598"/>
                </a:cxn>
              </a:cxnLst>
              <a:rect l="0" t="0" r="r" b="b"/>
              <a:pathLst>
                <a:path w="1145" h="1131">
                  <a:moveTo>
                    <a:pt x="726" y="664"/>
                  </a:moveTo>
                  <a:lnTo>
                    <a:pt x="724" y="666"/>
                  </a:lnTo>
                  <a:lnTo>
                    <a:pt x="724" y="668"/>
                  </a:lnTo>
                  <a:lnTo>
                    <a:pt x="723" y="670"/>
                  </a:lnTo>
                  <a:lnTo>
                    <a:pt x="721" y="671"/>
                  </a:lnTo>
                  <a:lnTo>
                    <a:pt x="720" y="672"/>
                  </a:lnTo>
                  <a:lnTo>
                    <a:pt x="718" y="675"/>
                  </a:lnTo>
                  <a:lnTo>
                    <a:pt x="718" y="676"/>
                  </a:lnTo>
                  <a:lnTo>
                    <a:pt x="717" y="677"/>
                  </a:lnTo>
                  <a:lnTo>
                    <a:pt x="716" y="679"/>
                  </a:lnTo>
                  <a:lnTo>
                    <a:pt x="714" y="681"/>
                  </a:lnTo>
                  <a:lnTo>
                    <a:pt x="713" y="683"/>
                  </a:lnTo>
                  <a:lnTo>
                    <a:pt x="713" y="684"/>
                  </a:lnTo>
                  <a:lnTo>
                    <a:pt x="711" y="685"/>
                  </a:lnTo>
                  <a:lnTo>
                    <a:pt x="710" y="687"/>
                  </a:lnTo>
                  <a:lnTo>
                    <a:pt x="709" y="689"/>
                  </a:lnTo>
                  <a:lnTo>
                    <a:pt x="709" y="691"/>
                  </a:lnTo>
                  <a:lnTo>
                    <a:pt x="707" y="692"/>
                  </a:lnTo>
                  <a:lnTo>
                    <a:pt x="707" y="693"/>
                  </a:lnTo>
                  <a:lnTo>
                    <a:pt x="704" y="696"/>
                  </a:lnTo>
                  <a:lnTo>
                    <a:pt x="703" y="701"/>
                  </a:lnTo>
                  <a:lnTo>
                    <a:pt x="701" y="702"/>
                  </a:lnTo>
                  <a:lnTo>
                    <a:pt x="701" y="704"/>
                  </a:lnTo>
                  <a:lnTo>
                    <a:pt x="700" y="705"/>
                  </a:lnTo>
                  <a:lnTo>
                    <a:pt x="699" y="706"/>
                  </a:lnTo>
                  <a:lnTo>
                    <a:pt x="699" y="709"/>
                  </a:lnTo>
                  <a:lnTo>
                    <a:pt x="697" y="710"/>
                  </a:lnTo>
                  <a:lnTo>
                    <a:pt x="696" y="713"/>
                  </a:lnTo>
                  <a:lnTo>
                    <a:pt x="696" y="714"/>
                  </a:lnTo>
                  <a:lnTo>
                    <a:pt x="694" y="715"/>
                  </a:lnTo>
                  <a:lnTo>
                    <a:pt x="694" y="717"/>
                  </a:lnTo>
                  <a:lnTo>
                    <a:pt x="694" y="719"/>
                  </a:lnTo>
                  <a:lnTo>
                    <a:pt x="693" y="721"/>
                  </a:lnTo>
                  <a:lnTo>
                    <a:pt x="693" y="722"/>
                  </a:lnTo>
                  <a:lnTo>
                    <a:pt x="693" y="725"/>
                  </a:lnTo>
                  <a:lnTo>
                    <a:pt x="693" y="726"/>
                  </a:lnTo>
                  <a:lnTo>
                    <a:pt x="693" y="727"/>
                  </a:lnTo>
                  <a:lnTo>
                    <a:pt x="692" y="730"/>
                  </a:lnTo>
                  <a:lnTo>
                    <a:pt x="692" y="731"/>
                  </a:lnTo>
                  <a:lnTo>
                    <a:pt x="690" y="732"/>
                  </a:lnTo>
                  <a:lnTo>
                    <a:pt x="690" y="735"/>
                  </a:lnTo>
                  <a:lnTo>
                    <a:pt x="689" y="736"/>
                  </a:lnTo>
                  <a:lnTo>
                    <a:pt x="689" y="738"/>
                  </a:lnTo>
                  <a:lnTo>
                    <a:pt x="687" y="739"/>
                  </a:lnTo>
                  <a:lnTo>
                    <a:pt x="686" y="742"/>
                  </a:lnTo>
                  <a:lnTo>
                    <a:pt x="686" y="743"/>
                  </a:lnTo>
                  <a:lnTo>
                    <a:pt x="685" y="744"/>
                  </a:lnTo>
                  <a:lnTo>
                    <a:pt x="685" y="746"/>
                  </a:lnTo>
                  <a:lnTo>
                    <a:pt x="685" y="747"/>
                  </a:lnTo>
                  <a:lnTo>
                    <a:pt x="683" y="750"/>
                  </a:lnTo>
                  <a:lnTo>
                    <a:pt x="683" y="751"/>
                  </a:lnTo>
                  <a:lnTo>
                    <a:pt x="683" y="753"/>
                  </a:lnTo>
                  <a:lnTo>
                    <a:pt x="682" y="755"/>
                  </a:lnTo>
                  <a:lnTo>
                    <a:pt x="682" y="756"/>
                  </a:lnTo>
                  <a:lnTo>
                    <a:pt x="680" y="757"/>
                  </a:lnTo>
                  <a:lnTo>
                    <a:pt x="677" y="756"/>
                  </a:lnTo>
                  <a:lnTo>
                    <a:pt x="676" y="756"/>
                  </a:lnTo>
                  <a:lnTo>
                    <a:pt x="673" y="756"/>
                  </a:lnTo>
                  <a:lnTo>
                    <a:pt x="672" y="756"/>
                  </a:lnTo>
                  <a:lnTo>
                    <a:pt x="669" y="756"/>
                  </a:lnTo>
                  <a:lnTo>
                    <a:pt x="668" y="756"/>
                  </a:lnTo>
                  <a:lnTo>
                    <a:pt x="665" y="755"/>
                  </a:lnTo>
                  <a:lnTo>
                    <a:pt x="663" y="755"/>
                  </a:lnTo>
                  <a:lnTo>
                    <a:pt x="662" y="756"/>
                  </a:lnTo>
                  <a:lnTo>
                    <a:pt x="662" y="759"/>
                  </a:lnTo>
                  <a:lnTo>
                    <a:pt x="662" y="760"/>
                  </a:lnTo>
                  <a:lnTo>
                    <a:pt x="662" y="761"/>
                  </a:lnTo>
                  <a:lnTo>
                    <a:pt x="662" y="764"/>
                  </a:lnTo>
                  <a:lnTo>
                    <a:pt x="660" y="765"/>
                  </a:lnTo>
                  <a:lnTo>
                    <a:pt x="660" y="767"/>
                  </a:lnTo>
                  <a:lnTo>
                    <a:pt x="660" y="769"/>
                  </a:lnTo>
                  <a:lnTo>
                    <a:pt x="660" y="770"/>
                  </a:lnTo>
                  <a:lnTo>
                    <a:pt x="660" y="772"/>
                  </a:lnTo>
                  <a:lnTo>
                    <a:pt x="659" y="774"/>
                  </a:lnTo>
                  <a:lnTo>
                    <a:pt x="659" y="776"/>
                  </a:lnTo>
                  <a:lnTo>
                    <a:pt x="659" y="777"/>
                  </a:lnTo>
                  <a:lnTo>
                    <a:pt x="659" y="780"/>
                  </a:lnTo>
                  <a:lnTo>
                    <a:pt x="659" y="781"/>
                  </a:lnTo>
                  <a:lnTo>
                    <a:pt x="658" y="784"/>
                  </a:lnTo>
                  <a:lnTo>
                    <a:pt x="658" y="785"/>
                  </a:lnTo>
                  <a:lnTo>
                    <a:pt x="658" y="788"/>
                  </a:lnTo>
                  <a:lnTo>
                    <a:pt x="658" y="789"/>
                  </a:lnTo>
                  <a:lnTo>
                    <a:pt x="656" y="791"/>
                  </a:lnTo>
                  <a:lnTo>
                    <a:pt x="656" y="793"/>
                  </a:lnTo>
                  <a:lnTo>
                    <a:pt x="656" y="794"/>
                  </a:lnTo>
                  <a:lnTo>
                    <a:pt x="656" y="797"/>
                  </a:lnTo>
                  <a:lnTo>
                    <a:pt x="656" y="798"/>
                  </a:lnTo>
                  <a:lnTo>
                    <a:pt x="656" y="801"/>
                  </a:lnTo>
                  <a:lnTo>
                    <a:pt x="658" y="802"/>
                  </a:lnTo>
                  <a:lnTo>
                    <a:pt x="658" y="803"/>
                  </a:lnTo>
                  <a:lnTo>
                    <a:pt x="658" y="805"/>
                  </a:lnTo>
                  <a:lnTo>
                    <a:pt x="659" y="807"/>
                  </a:lnTo>
                  <a:lnTo>
                    <a:pt x="659" y="808"/>
                  </a:lnTo>
                  <a:lnTo>
                    <a:pt x="659" y="810"/>
                  </a:lnTo>
                  <a:lnTo>
                    <a:pt x="660" y="814"/>
                  </a:lnTo>
                  <a:lnTo>
                    <a:pt x="662" y="815"/>
                  </a:lnTo>
                  <a:lnTo>
                    <a:pt x="662" y="816"/>
                  </a:lnTo>
                  <a:lnTo>
                    <a:pt x="662" y="819"/>
                  </a:lnTo>
                  <a:lnTo>
                    <a:pt x="663" y="820"/>
                  </a:lnTo>
                  <a:lnTo>
                    <a:pt x="663" y="822"/>
                  </a:lnTo>
                  <a:lnTo>
                    <a:pt x="665" y="824"/>
                  </a:lnTo>
                  <a:lnTo>
                    <a:pt x="665" y="826"/>
                  </a:lnTo>
                  <a:lnTo>
                    <a:pt x="666" y="827"/>
                  </a:lnTo>
                  <a:lnTo>
                    <a:pt x="666" y="828"/>
                  </a:lnTo>
                  <a:lnTo>
                    <a:pt x="668" y="829"/>
                  </a:lnTo>
                  <a:lnTo>
                    <a:pt x="669" y="829"/>
                  </a:lnTo>
                  <a:lnTo>
                    <a:pt x="672" y="829"/>
                  </a:lnTo>
                  <a:lnTo>
                    <a:pt x="673" y="829"/>
                  </a:lnTo>
                  <a:lnTo>
                    <a:pt x="675" y="829"/>
                  </a:lnTo>
                  <a:lnTo>
                    <a:pt x="677" y="829"/>
                  </a:lnTo>
                  <a:lnTo>
                    <a:pt x="679" y="829"/>
                  </a:lnTo>
                  <a:lnTo>
                    <a:pt x="682" y="829"/>
                  </a:lnTo>
                  <a:lnTo>
                    <a:pt x="683" y="829"/>
                  </a:lnTo>
                  <a:lnTo>
                    <a:pt x="685" y="829"/>
                  </a:lnTo>
                  <a:lnTo>
                    <a:pt x="687" y="829"/>
                  </a:lnTo>
                  <a:lnTo>
                    <a:pt x="689" y="829"/>
                  </a:lnTo>
                  <a:lnTo>
                    <a:pt x="692" y="829"/>
                  </a:lnTo>
                  <a:lnTo>
                    <a:pt x="693" y="829"/>
                  </a:lnTo>
                  <a:lnTo>
                    <a:pt x="696" y="829"/>
                  </a:lnTo>
                  <a:lnTo>
                    <a:pt x="697" y="829"/>
                  </a:lnTo>
                  <a:lnTo>
                    <a:pt x="699" y="829"/>
                  </a:lnTo>
                  <a:lnTo>
                    <a:pt x="701" y="829"/>
                  </a:lnTo>
                  <a:lnTo>
                    <a:pt x="703" y="829"/>
                  </a:lnTo>
                  <a:lnTo>
                    <a:pt x="706" y="829"/>
                  </a:lnTo>
                  <a:lnTo>
                    <a:pt x="707" y="831"/>
                  </a:lnTo>
                  <a:lnTo>
                    <a:pt x="707" y="833"/>
                  </a:lnTo>
                  <a:lnTo>
                    <a:pt x="709" y="835"/>
                  </a:lnTo>
                  <a:lnTo>
                    <a:pt x="709" y="836"/>
                  </a:lnTo>
                  <a:lnTo>
                    <a:pt x="710" y="839"/>
                  </a:lnTo>
                  <a:lnTo>
                    <a:pt x="710" y="840"/>
                  </a:lnTo>
                  <a:lnTo>
                    <a:pt x="710" y="843"/>
                  </a:lnTo>
                  <a:lnTo>
                    <a:pt x="710" y="844"/>
                  </a:lnTo>
                  <a:lnTo>
                    <a:pt x="711" y="845"/>
                  </a:lnTo>
                  <a:lnTo>
                    <a:pt x="711" y="846"/>
                  </a:lnTo>
                  <a:lnTo>
                    <a:pt x="711" y="849"/>
                  </a:lnTo>
                  <a:lnTo>
                    <a:pt x="711" y="850"/>
                  </a:lnTo>
                  <a:lnTo>
                    <a:pt x="711" y="853"/>
                  </a:lnTo>
                  <a:lnTo>
                    <a:pt x="710" y="853"/>
                  </a:lnTo>
                  <a:lnTo>
                    <a:pt x="707" y="853"/>
                  </a:lnTo>
                  <a:lnTo>
                    <a:pt x="706" y="853"/>
                  </a:lnTo>
                  <a:lnTo>
                    <a:pt x="706" y="856"/>
                  </a:lnTo>
                  <a:lnTo>
                    <a:pt x="706" y="857"/>
                  </a:lnTo>
                  <a:lnTo>
                    <a:pt x="707" y="858"/>
                  </a:lnTo>
                  <a:lnTo>
                    <a:pt x="707" y="861"/>
                  </a:lnTo>
                  <a:lnTo>
                    <a:pt x="709" y="862"/>
                  </a:lnTo>
                  <a:lnTo>
                    <a:pt x="709" y="864"/>
                  </a:lnTo>
                  <a:lnTo>
                    <a:pt x="710" y="866"/>
                  </a:lnTo>
                  <a:lnTo>
                    <a:pt x="710" y="867"/>
                  </a:lnTo>
                  <a:lnTo>
                    <a:pt x="710" y="869"/>
                  </a:lnTo>
                  <a:lnTo>
                    <a:pt x="711" y="870"/>
                  </a:lnTo>
                  <a:lnTo>
                    <a:pt x="711" y="873"/>
                  </a:lnTo>
                  <a:lnTo>
                    <a:pt x="713" y="874"/>
                  </a:lnTo>
                  <a:lnTo>
                    <a:pt x="713" y="877"/>
                  </a:lnTo>
                  <a:lnTo>
                    <a:pt x="714" y="878"/>
                  </a:lnTo>
                  <a:lnTo>
                    <a:pt x="714" y="882"/>
                  </a:lnTo>
                  <a:lnTo>
                    <a:pt x="716" y="883"/>
                  </a:lnTo>
                  <a:lnTo>
                    <a:pt x="716" y="884"/>
                  </a:lnTo>
                  <a:lnTo>
                    <a:pt x="717" y="886"/>
                  </a:lnTo>
                  <a:lnTo>
                    <a:pt x="717" y="888"/>
                  </a:lnTo>
                  <a:lnTo>
                    <a:pt x="717" y="890"/>
                  </a:lnTo>
                  <a:lnTo>
                    <a:pt x="718" y="891"/>
                  </a:lnTo>
                  <a:lnTo>
                    <a:pt x="718" y="892"/>
                  </a:lnTo>
                  <a:lnTo>
                    <a:pt x="720" y="895"/>
                  </a:lnTo>
                  <a:lnTo>
                    <a:pt x="720" y="896"/>
                  </a:lnTo>
                  <a:lnTo>
                    <a:pt x="720" y="899"/>
                  </a:lnTo>
                  <a:lnTo>
                    <a:pt x="721" y="900"/>
                  </a:lnTo>
                  <a:lnTo>
                    <a:pt x="721" y="902"/>
                  </a:lnTo>
                  <a:lnTo>
                    <a:pt x="721" y="903"/>
                  </a:lnTo>
                  <a:lnTo>
                    <a:pt x="723" y="904"/>
                  </a:lnTo>
                  <a:lnTo>
                    <a:pt x="723" y="907"/>
                  </a:lnTo>
                  <a:lnTo>
                    <a:pt x="724" y="908"/>
                  </a:lnTo>
                  <a:lnTo>
                    <a:pt x="724" y="909"/>
                  </a:lnTo>
                  <a:lnTo>
                    <a:pt x="726" y="912"/>
                  </a:lnTo>
                  <a:lnTo>
                    <a:pt x="726" y="913"/>
                  </a:lnTo>
                  <a:lnTo>
                    <a:pt x="727" y="915"/>
                  </a:lnTo>
                  <a:lnTo>
                    <a:pt x="728" y="916"/>
                  </a:lnTo>
                  <a:lnTo>
                    <a:pt x="731" y="916"/>
                  </a:lnTo>
                  <a:lnTo>
                    <a:pt x="733" y="916"/>
                  </a:lnTo>
                  <a:lnTo>
                    <a:pt x="735" y="916"/>
                  </a:lnTo>
                  <a:lnTo>
                    <a:pt x="737" y="916"/>
                  </a:lnTo>
                  <a:lnTo>
                    <a:pt x="738" y="916"/>
                  </a:lnTo>
                  <a:lnTo>
                    <a:pt x="741" y="916"/>
                  </a:lnTo>
                  <a:lnTo>
                    <a:pt x="744" y="916"/>
                  </a:lnTo>
                  <a:lnTo>
                    <a:pt x="747" y="916"/>
                  </a:lnTo>
                  <a:lnTo>
                    <a:pt x="748" y="916"/>
                  </a:lnTo>
                  <a:lnTo>
                    <a:pt x="750" y="916"/>
                  </a:lnTo>
                  <a:lnTo>
                    <a:pt x="752" y="916"/>
                  </a:lnTo>
                  <a:lnTo>
                    <a:pt x="754" y="916"/>
                  </a:lnTo>
                  <a:lnTo>
                    <a:pt x="757" y="916"/>
                  </a:lnTo>
                  <a:lnTo>
                    <a:pt x="759" y="916"/>
                  </a:lnTo>
                  <a:lnTo>
                    <a:pt x="761" y="916"/>
                  </a:lnTo>
                  <a:lnTo>
                    <a:pt x="764" y="916"/>
                  </a:lnTo>
                  <a:lnTo>
                    <a:pt x="765" y="917"/>
                  </a:lnTo>
                  <a:lnTo>
                    <a:pt x="768" y="917"/>
                  </a:lnTo>
                  <a:lnTo>
                    <a:pt x="771" y="917"/>
                  </a:lnTo>
                  <a:lnTo>
                    <a:pt x="772" y="917"/>
                  </a:lnTo>
                  <a:lnTo>
                    <a:pt x="775" y="917"/>
                  </a:lnTo>
                  <a:lnTo>
                    <a:pt x="776" y="917"/>
                  </a:lnTo>
                  <a:lnTo>
                    <a:pt x="779" y="917"/>
                  </a:lnTo>
                  <a:lnTo>
                    <a:pt x="782" y="917"/>
                  </a:lnTo>
                  <a:lnTo>
                    <a:pt x="783" y="917"/>
                  </a:lnTo>
                  <a:lnTo>
                    <a:pt x="786" y="917"/>
                  </a:lnTo>
                  <a:lnTo>
                    <a:pt x="788" y="917"/>
                  </a:lnTo>
                  <a:lnTo>
                    <a:pt x="791" y="917"/>
                  </a:lnTo>
                  <a:lnTo>
                    <a:pt x="793" y="919"/>
                  </a:lnTo>
                  <a:lnTo>
                    <a:pt x="795" y="919"/>
                  </a:lnTo>
                  <a:lnTo>
                    <a:pt x="796" y="919"/>
                  </a:lnTo>
                  <a:lnTo>
                    <a:pt x="799" y="919"/>
                  </a:lnTo>
                  <a:lnTo>
                    <a:pt x="800" y="919"/>
                  </a:lnTo>
                  <a:lnTo>
                    <a:pt x="803" y="919"/>
                  </a:lnTo>
                  <a:lnTo>
                    <a:pt x="806" y="920"/>
                  </a:lnTo>
                  <a:lnTo>
                    <a:pt x="809" y="917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7" y="919"/>
                  </a:lnTo>
                  <a:lnTo>
                    <a:pt x="819" y="919"/>
                  </a:lnTo>
                  <a:lnTo>
                    <a:pt x="820" y="920"/>
                  </a:lnTo>
                  <a:lnTo>
                    <a:pt x="823" y="920"/>
                  </a:lnTo>
                  <a:lnTo>
                    <a:pt x="824" y="920"/>
                  </a:lnTo>
                  <a:lnTo>
                    <a:pt x="827" y="920"/>
                  </a:lnTo>
                  <a:lnTo>
                    <a:pt x="829" y="920"/>
                  </a:lnTo>
                  <a:lnTo>
                    <a:pt x="830" y="920"/>
                  </a:lnTo>
                  <a:lnTo>
                    <a:pt x="833" y="920"/>
                  </a:lnTo>
                  <a:lnTo>
                    <a:pt x="834" y="920"/>
                  </a:lnTo>
                  <a:lnTo>
                    <a:pt x="837" y="920"/>
                  </a:lnTo>
                  <a:lnTo>
                    <a:pt x="839" y="920"/>
                  </a:lnTo>
                  <a:lnTo>
                    <a:pt x="841" y="920"/>
                  </a:lnTo>
                  <a:lnTo>
                    <a:pt x="844" y="920"/>
                  </a:lnTo>
                  <a:lnTo>
                    <a:pt x="846" y="920"/>
                  </a:lnTo>
                  <a:lnTo>
                    <a:pt x="849" y="921"/>
                  </a:lnTo>
                  <a:lnTo>
                    <a:pt x="850" y="921"/>
                  </a:lnTo>
                  <a:lnTo>
                    <a:pt x="851" y="921"/>
                  </a:lnTo>
                  <a:lnTo>
                    <a:pt x="854" y="921"/>
                  </a:lnTo>
                  <a:lnTo>
                    <a:pt x="857" y="921"/>
                  </a:lnTo>
                  <a:lnTo>
                    <a:pt x="858" y="921"/>
                  </a:lnTo>
                  <a:lnTo>
                    <a:pt x="861" y="921"/>
                  </a:lnTo>
                  <a:lnTo>
                    <a:pt x="861" y="922"/>
                  </a:lnTo>
                  <a:lnTo>
                    <a:pt x="860" y="925"/>
                  </a:lnTo>
                  <a:lnTo>
                    <a:pt x="860" y="926"/>
                  </a:lnTo>
                  <a:lnTo>
                    <a:pt x="860" y="928"/>
                  </a:lnTo>
                  <a:lnTo>
                    <a:pt x="860" y="930"/>
                  </a:lnTo>
                  <a:lnTo>
                    <a:pt x="860" y="932"/>
                  </a:lnTo>
                  <a:lnTo>
                    <a:pt x="860" y="933"/>
                  </a:lnTo>
                  <a:lnTo>
                    <a:pt x="860" y="936"/>
                  </a:lnTo>
                  <a:lnTo>
                    <a:pt x="858" y="937"/>
                  </a:lnTo>
                  <a:lnTo>
                    <a:pt x="858" y="938"/>
                  </a:lnTo>
                  <a:lnTo>
                    <a:pt x="858" y="941"/>
                  </a:lnTo>
                  <a:lnTo>
                    <a:pt x="857" y="942"/>
                  </a:lnTo>
                  <a:lnTo>
                    <a:pt x="857" y="943"/>
                  </a:lnTo>
                  <a:lnTo>
                    <a:pt x="856" y="946"/>
                  </a:lnTo>
                  <a:lnTo>
                    <a:pt x="856" y="947"/>
                  </a:lnTo>
                  <a:lnTo>
                    <a:pt x="858" y="950"/>
                  </a:lnTo>
                  <a:lnTo>
                    <a:pt x="856" y="951"/>
                  </a:lnTo>
                  <a:lnTo>
                    <a:pt x="853" y="953"/>
                  </a:lnTo>
                  <a:lnTo>
                    <a:pt x="854" y="957"/>
                  </a:lnTo>
                  <a:lnTo>
                    <a:pt x="854" y="958"/>
                  </a:lnTo>
                  <a:lnTo>
                    <a:pt x="856" y="959"/>
                  </a:lnTo>
                  <a:lnTo>
                    <a:pt x="856" y="960"/>
                  </a:lnTo>
                  <a:lnTo>
                    <a:pt x="857" y="963"/>
                  </a:lnTo>
                  <a:lnTo>
                    <a:pt x="857" y="964"/>
                  </a:lnTo>
                  <a:lnTo>
                    <a:pt x="860" y="963"/>
                  </a:lnTo>
                  <a:lnTo>
                    <a:pt x="861" y="963"/>
                  </a:lnTo>
                  <a:lnTo>
                    <a:pt x="864" y="963"/>
                  </a:lnTo>
                  <a:lnTo>
                    <a:pt x="865" y="964"/>
                  </a:lnTo>
                  <a:lnTo>
                    <a:pt x="867" y="966"/>
                  </a:lnTo>
                  <a:lnTo>
                    <a:pt x="868" y="967"/>
                  </a:lnTo>
                  <a:lnTo>
                    <a:pt x="865" y="970"/>
                  </a:lnTo>
                  <a:lnTo>
                    <a:pt x="863" y="971"/>
                  </a:lnTo>
                  <a:lnTo>
                    <a:pt x="863" y="972"/>
                  </a:lnTo>
                  <a:lnTo>
                    <a:pt x="860" y="974"/>
                  </a:lnTo>
                  <a:lnTo>
                    <a:pt x="860" y="975"/>
                  </a:lnTo>
                  <a:lnTo>
                    <a:pt x="858" y="979"/>
                  </a:lnTo>
                  <a:lnTo>
                    <a:pt x="857" y="980"/>
                  </a:lnTo>
                  <a:lnTo>
                    <a:pt x="857" y="981"/>
                  </a:lnTo>
                  <a:lnTo>
                    <a:pt x="857" y="984"/>
                  </a:lnTo>
                  <a:lnTo>
                    <a:pt x="856" y="985"/>
                  </a:lnTo>
                  <a:lnTo>
                    <a:pt x="856" y="987"/>
                  </a:lnTo>
                  <a:lnTo>
                    <a:pt x="854" y="988"/>
                  </a:lnTo>
                  <a:lnTo>
                    <a:pt x="854" y="991"/>
                  </a:lnTo>
                  <a:lnTo>
                    <a:pt x="853" y="992"/>
                  </a:lnTo>
                  <a:lnTo>
                    <a:pt x="851" y="992"/>
                  </a:lnTo>
                  <a:lnTo>
                    <a:pt x="849" y="993"/>
                  </a:lnTo>
                  <a:lnTo>
                    <a:pt x="847" y="993"/>
                  </a:lnTo>
                  <a:lnTo>
                    <a:pt x="846" y="993"/>
                  </a:lnTo>
                  <a:lnTo>
                    <a:pt x="843" y="995"/>
                  </a:lnTo>
                  <a:lnTo>
                    <a:pt x="840" y="995"/>
                  </a:lnTo>
                  <a:lnTo>
                    <a:pt x="839" y="995"/>
                  </a:lnTo>
                  <a:lnTo>
                    <a:pt x="837" y="996"/>
                  </a:lnTo>
                  <a:lnTo>
                    <a:pt x="834" y="996"/>
                  </a:lnTo>
                  <a:lnTo>
                    <a:pt x="833" y="997"/>
                  </a:lnTo>
                  <a:lnTo>
                    <a:pt x="832" y="997"/>
                  </a:lnTo>
                  <a:lnTo>
                    <a:pt x="829" y="997"/>
                  </a:lnTo>
                  <a:lnTo>
                    <a:pt x="827" y="997"/>
                  </a:lnTo>
                  <a:lnTo>
                    <a:pt x="826" y="998"/>
                  </a:lnTo>
                  <a:lnTo>
                    <a:pt x="824" y="998"/>
                  </a:lnTo>
                  <a:lnTo>
                    <a:pt x="822" y="998"/>
                  </a:lnTo>
                  <a:lnTo>
                    <a:pt x="820" y="1000"/>
                  </a:lnTo>
                  <a:lnTo>
                    <a:pt x="819" y="1000"/>
                  </a:lnTo>
                  <a:lnTo>
                    <a:pt x="817" y="1001"/>
                  </a:lnTo>
                  <a:lnTo>
                    <a:pt x="815" y="1002"/>
                  </a:lnTo>
                  <a:lnTo>
                    <a:pt x="813" y="1002"/>
                  </a:lnTo>
                  <a:lnTo>
                    <a:pt x="812" y="1004"/>
                  </a:lnTo>
                  <a:lnTo>
                    <a:pt x="809" y="1004"/>
                  </a:lnTo>
                  <a:lnTo>
                    <a:pt x="808" y="1005"/>
                  </a:lnTo>
                  <a:lnTo>
                    <a:pt x="806" y="1005"/>
                  </a:lnTo>
                  <a:lnTo>
                    <a:pt x="803" y="1006"/>
                  </a:lnTo>
                  <a:lnTo>
                    <a:pt x="802" y="1008"/>
                  </a:lnTo>
                  <a:lnTo>
                    <a:pt x="800" y="1008"/>
                  </a:lnTo>
                  <a:lnTo>
                    <a:pt x="798" y="1009"/>
                  </a:lnTo>
                  <a:lnTo>
                    <a:pt x="799" y="1010"/>
                  </a:lnTo>
                  <a:lnTo>
                    <a:pt x="800" y="1012"/>
                  </a:lnTo>
                  <a:lnTo>
                    <a:pt x="800" y="1013"/>
                  </a:lnTo>
                  <a:lnTo>
                    <a:pt x="802" y="1014"/>
                  </a:lnTo>
                  <a:lnTo>
                    <a:pt x="803" y="1015"/>
                  </a:lnTo>
                  <a:lnTo>
                    <a:pt x="803" y="1018"/>
                  </a:lnTo>
                  <a:lnTo>
                    <a:pt x="805" y="1019"/>
                  </a:lnTo>
                  <a:lnTo>
                    <a:pt x="805" y="1021"/>
                  </a:lnTo>
                  <a:lnTo>
                    <a:pt x="806" y="1022"/>
                  </a:lnTo>
                  <a:lnTo>
                    <a:pt x="806" y="1023"/>
                  </a:lnTo>
                  <a:lnTo>
                    <a:pt x="808" y="1025"/>
                  </a:lnTo>
                  <a:lnTo>
                    <a:pt x="806" y="1027"/>
                  </a:lnTo>
                  <a:lnTo>
                    <a:pt x="805" y="1027"/>
                  </a:lnTo>
                  <a:lnTo>
                    <a:pt x="802" y="1029"/>
                  </a:lnTo>
                  <a:lnTo>
                    <a:pt x="800" y="1030"/>
                  </a:lnTo>
                  <a:lnTo>
                    <a:pt x="799" y="1030"/>
                  </a:lnTo>
                  <a:lnTo>
                    <a:pt x="796" y="1031"/>
                  </a:lnTo>
                  <a:lnTo>
                    <a:pt x="795" y="1031"/>
                  </a:lnTo>
                  <a:lnTo>
                    <a:pt x="792" y="1034"/>
                  </a:lnTo>
                  <a:lnTo>
                    <a:pt x="789" y="1033"/>
                  </a:lnTo>
                  <a:lnTo>
                    <a:pt x="786" y="1035"/>
                  </a:lnTo>
                  <a:lnTo>
                    <a:pt x="783" y="1036"/>
                  </a:lnTo>
                  <a:lnTo>
                    <a:pt x="782" y="1038"/>
                  </a:lnTo>
                  <a:lnTo>
                    <a:pt x="779" y="1038"/>
                  </a:lnTo>
                  <a:lnTo>
                    <a:pt x="778" y="1039"/>
                  </a:lnTo>
                  <a:lnTo>
                    <a:pt x="776" y="1039"/>
                  </a:lnTo>
                  <a:lnTo>
                    <a:pt x="775" y="1042"/>
                  </a:lnTo>
                  <a:lnTo>
                    <a:pt x="775" y="1043"/>
                  </a:lnTo>
                  <a:lnTo>
                    <a:pt x="775" y="1044"/>
                  </a:lnTo>
                  <a:lnTo>
                    <a:pt x="775" y="1047"/>
                  </a:lnTo>
                  <a:lnTo>
                    <a:pt x="775" y="1048"/>
                  </a:lnTo>
                  <a:lnTo>
                    <a:pt x="775" y="1051"/>
                  </a:lnTo>
                  <a:lnTo>
                    <a:pt x="775" y="1052"/>
                  </a:lnTo>
                  <a:lnTo>
                    <a:pt x="775" y="1053"/>
                  </a:lnTo>
                  <a:lnTo>
                    <a:pt x="775" y="1056"/>
                  </a:lnTo>
                  <a:lnTo>
                    <a:pt x="775" y="1057"/>
                  </a:lnTo>
                  <a:lnTo>
                    <a:pt x="776" y="1060"/>
                  </a:lnTo>
                  <a:lnTo>
                    <a:pt x="776" y="1061"/>
                  </a:lnTo>
                  <a:lnTo>
                    <a:pt x="776" y="1063"/>
                  </a:lnTo>
                  <a:lnTo>
                    <a:pt x="776" y="1064"/>
                  </a:lnTo>
                  <a:lnTo>
                    <a:pt x="776" y="1067"/>
                  </a:lnTo>
                  <a:lnTo>
                    <a:pt x="778" y="1068"/>
                  </a:lnTo>
                  <a:lnTo>
                    <a:pt x="778" y="1069"/>
                  </a:lnTo>
                  <a:lnTo>
                    <a:pt x="779" y="1072"/>
                  </a:lnTo>
                  <a:lnTo>
                    <a:pt x="781" y="1074"/>
                  </a:lnTo>
                  <a:lnTo>
                    <a:pt x="781" y="1076"/>
                  </a:lnTo>
                  <a:lnTo>
                    <a:pt x="781" y="1078"/>
                  </a:lnTo>
                  <a:lnTo>
                    <a:pt x="782" y="1080"/>
                  </a:lnTo>
                  <a:lnTo>
                    <a:pt x="781" y="1082"/>
                  </a:lnTo>
                  <a:lnTo>
                    <a:pt x="779" y="1084"/>
                  </a:lnTo>
                  <a:lnTo>
                    <a:pt x="778" y="1085"/>
                  </a:lnTo>
                  <a:lnTo>
                    <a:pt x="776" y="1086"/>
                  </a:lnTo>
                  <a:lnTo>
                    <a:pt x="774" y="1086"/>
                  </a:lnTo>
                  <a:lnTo>
                    <a:pt x="772" y="1088"/>
                  </a:lnTo>
                  <a:lnTo>
                    <a:pt x="771" y="1088"/>
                  </a:lnTo>
                  <a:lnTo>
                    <a:pt x="769" y="1089"/>
                  </a:lnTo>
                  <a:lnTo>
                    <a:pt x="767" y="1089"/>
                  </a:lnTo>
                  <a:lnTo>
                    <a:pt x="765" y="1090"/>
                  </a:lnTo>
                  <a:lnTo>
                    <a:pt x="764" y="1090"/>
                  </a:lnTo>
                  <a:lnTo>
                    <a:pt x="761" y="1091"/>
                  </a:lnTo>
                  <a:lnTo>
                    <a:pt x="759" y="1091"/>
                  </a:lnTo>
                  <a:lnTo>
                    <a:pt x="758" y="1093"/>
                  </a:lnTo>
                  <a:lnTo>
                    <a:pt x="755" y="1094"/>
                  </a:lnTo>
                  <a:lnTo>
                    <a:pt x="754" y="1094"/>
                  </a:lnTo>
                  <a:lnTo>
                    <a:pt x="752" y="1095"/>
                  </a:lnTo>
                  <a:lnTo>
                    <a:pt x="750" y="1095"/>
                  </a:lnTo>
                  <a:lnTo>
                    <a:pt x="748" y="1097"/>
                  </a:lnTo>
                  <a:lnTo>
                    <a:pt x="747" y="1097"/>
                  </a:lnTo>
                  <a:lnTo>
                    <a:pt x="744" y="1098"/>
                  </a:lnTo>
                  <a:lnTo>
                    <a:pt x="742" y="1098"/>
                  </a:lnTo>
                  <a:lnTo>
                    <a:pt x="741" y="1099"/>
                  </a:lnTo>
                  <a:lnTo>
                    <a:pt x="738" y="1099"/>
                  </a:lnTo>
                  <a:lnTo>
                    <a:pt x="737" y="1101"/>
                  </a:lnTo>
                  <a:lnTo>
                    <a:pt x="734" y="1101"/>
                  </a:lnTo>
                  <a:lnTo>
                    <a:pt x="733" y="1102"/>
                  </a:lnTo>
                  <a:lnTo>
                    <a:pt x="731" y="1102"/>
                  </a:lnTo>
                  <a:lnTo>
                    <a:pt x="728" y="1103"/>
                  </a:lnTo>
                  <a:lnTo>
                    <a:pt x="727" y="1103"/>
                  </a:lnTo>
                  <a:lnTo>
                    <a:pt x="726" y="1105"/>
                  </a:lnTo>
                  <a:lnTo>
                    <a:pt x="724" y="1105"/>
                  </a:lnTo>
                  <a:lnTo>
                    <a:pt x="718" y="1106"/>
                  </a:lnTo>
                  <a:lnTo>
                    <a:pt x="716" y="1109"/>
                  </a:lnTo>
                  <a:lnTo>
                    <a:pt x="714" y="1109"/>
                  </a:lnTo>
                  <a:lnTo>
                    <a:pt x="713" y="1110"/>
                  </a:lnTo>
                  <a:lnTo>
                    <a:pt x="710" y="1111"/>
                  </a:lnTo>
                  <a:lnTo>
                    <a:pt x="709" y="1111"/>
                  </a:lnTo>
                  <a:lnTo>
                    <a:pt x="707" y="1112"/>
                  </a:lnTo>
                  <a:lnTo>
                    <a:pt x="706" y="1114"/>
                  </a:lnTo>
                  <a:lnTo>
                    <a:pt x="704" y="1114"/>
                  </a:lnTo>
                  <a:lnTo>
                    <a:pt x="701" y="1116"/>
                  </a:lnTo>
                  <a:lnTo>
                    <a:pt x="700" y="1116"/>
                  </a:lnTo>
                  <a:lnTo>
                    <a:pt x="699" y="1118"/>
                  </a:lnTo>
                  <a:lnTo>
                    <a:pt x="696" y="1119"/>
                  </a:lnTo>
                  <a:lnTo>
                    <a:pt x="694" y="1120"/>
                  </a:lnTo>
                  <a:lnTo>
                    <a:pt x="693" y="1122"/>
                  </a:lnTo>
                  <a:lnTo>
                    <a:pt x="692" y="1123"/>
                  </a:lnTo>
                  <a:lnTo>
                    <a:pt x="689" y="1123"/>
                  </a:lnTo>
                  <a:lnTo>
                    <a:pt x="687" y="1124"/>
                  </a:lnTo>
                  <a:lnTo>
                    <a:pt x="686" y="1126"/>
                  </a:lnTo>
                  <a:lnTo>
                    <a:pt x="685" y="1127"/>
                  </a:lnTo>
                  <a:lnTo>
                    <a:pt x="683" y="1128"/>
                  </a:lnTo>
                  <a:lnTo>
                    <a:pt x="680" y="1128"/>
                  </a:lnTo>
                  <a:lnTo>
                    <a:pt x="677" y="1129"/>
                  </a:lnTo>
                  <a:lnTo>
                    <a:pt x="676" y="1131"/>
                  </a:lnTo>
                  <a:lnTo>
                    <a:pt x="675" y="1129"/>
                  </a:lnTo>
                  <a:lnTo>
                    <a:pt x="672" y="1128"/>
                  </a:lnTo>
                  <a:lnTo>
                    <a:pt x="670" y="1127"/>
                  </a:lnTo>
                  <a:lnTo>
                    <a:pt x="669" y="1127"/>
                  </a:lnTo>
                  <a:lnTo>
                    <a:pt x="666" y="1126"/>
                  </a:lnTo>
                  <a:lnTo>
                    <a:pt x="665" y="1126"/>
                  </a:lnTo>
                  <a:lnTo>
                    <a:pt x="663" y="1124"/>
                  </a:lnTo>
                  <a:lnTo>
                    <a:pt x="660" y="1124"/>
                  </a:lnTo>
                  <a:lnTo>
                    <a:pt x="659" y="1124"/>
                  </a:lnTo>
                  <a:lnTo>
                    <a:pt x="656" y="1123"/>
                  </a:lnTo>
                  <a:lnTo>
                    <a:pt x="655" y="1123"/>
                  </a:lnTo>
                  <a:lnTo>
                    <a:pt x="653" y="1122"/>
                  </a:lnTo>
                  <a:lnTo>
                    <a:pt x="651" y="1122"/>
                  </a:lnTo>
                  <a:lnTo>
                    <a:pt x="649" y="1120"/>
                  </a:lnTo>
                  <a:lnTo>
                    <a:pt x="648" y="1120"/>
                  </a:lnTo>
                  <a:lnTo>
                    <a:pt x="645" y="1119"/>
                  </a:lnTo>
                  <a:lnTo>
                    <a:pt x="644" y="1119"/>
                  </a:lnTo>
                  <a:lnTo>
                    <a:pt x="642" y="1118"/>
                  </a:lnTo>
                  <a:lnTo>
                    <a:pt x="639" y="1116"/>
                  </a:lnTo>
                  <a:lnTo>
                    <a:pt x="638" y="1116"/>
                  </a:lnTo>
                  <a:lnTo>
                    <a:pt x="635" y="1115"/>
                  </a:lnTo>
                  <a:lnTo>
                    <a:pt x="634" y="1115"/>
                  </a:lnTo>
                  <a:lnTo>
                    <a:pt x="631" y="1114"/>
                  </a:lnTo>
                  <a:lnTo>
                    <a:pt x="628" y="1114"/>
                  </a:lnTo>
                  <a:lnTo>
                    <a:pt x="627" y="1112"/>
                  </a:lnTo>
                  <a:lnTo>
                    <a:pt x="624" y="1112"/>
                  </a:lnTo>
                  <a:lnTo>
                    <a:pt x="621" y="1112"/>
                  </a:lnTo>
                  <a:lnTo>
                    <a:pt x="619" y="1111"/>
                  </a:lnTo>
                  <a:lnTo>
                    <a:pt x="618" y="1111"/>
                  </a:lnTo>
                  <a:lnTo>
                    <a:pt x="617" y="1110"/>
                  </a:lnTo>
                  <a:lnTo>
                    <a:pt x="614" y="1110"/>
                  </a:lnTo>
                  <a:lnTo>
                    <a:pt x="611" y="1109"/>
                  </a:lnTo>
                  <a:lnTo>
                    <a:pt x="610" y="1109"/>
                  </a:lnTo>
                  <a:lnTo>
                    <a:pt x="608" y="1107"/>
                  </a:lnTo>
                  <a:lnTo>
                    <a:pt x="605" y="1107"/>
                  </a:lnTo>
                  <a:lnTo>
                    <a:pt x="604" y="1106"/>
                  </a:lnTo>
                  <a:lnTo>
                    <a:pt x="601" y="1106"/>
                  </a:lnTo>
                  <a:lnTo>
                    <a:pt x="600" y="1105"/>
                  </a:lnTo>
                  <a:lnTo>
                    <a:pt x="598" y="1105"/>
                  </a:lnTo>
                  <a:lnTo>
                    <a:pt x="595" y="1103"/>
                  </a:lnTo>
                  <a:lnTo>
                    <a:pt x="594" y="1103"/>
                  </a:lnTo>
                  <a:lnTo>
                    <a:pt x="593" y="1102"/>
                  </a:lnTo>
                  <a:lnTo>
                    <a:pt x="590" y="1101"/>
                  </a:lnTo>
                  <a:lnTo>
                    <a:pt x="588" y="1099"/>
                  </a:lnTo>
                  <a:lnTo>
                    <a:pt x="586" y="1099"/>
                  </a:lnTo>
                  <a:lnTo>
                    <a:pt x="584" y="1098"/>
                  </a:lnTo>
                  <a:lnTo>
                    <a:pt x="583" y="1097"/>
                  </a:lnTo>
                  <a:lnTo>
                    <a:pt x="581" y="1095"/>
                  </a:lnTo>
                  <a:lnTo>
                    <a:pt x="580" y="1094"/>
                  </a:lnTo>
                  <a:lnTo>
                    <a:pt x="577" y="1094"/>
                  </a:lnTo>
                  <a:lnTo>
                    <a:pt x="576" y="1093"/>
                  </a:lnTo>
                  <a:lnTo>
                    <a:pt x="574" y="1091"/>
                  </a:lnTo>
                  <a:lnTo>
                    <a:pt x="571" y="1091"/>
                  </a:lnTo>
                  <a:lnTo>
                    <a:pt x="570" y="1090"/>
                  </a:lnTo>
                  <a:lnTo>
                    <a:pt x="569" y="1089"/>
                  </a:lnTo>
                  <a:lnTo>
                    <a:pt x="566" y="1089"/>
                  </a:lnTo>
                  <a:lnTo>
                    <a:pt x="564" y="1088"/>
                  </a:lnTo>
                  <a:lnTo>
                    <a:pt x="563" y="1089"/>
                  </a:lnTo>
                  <a:lnTo>
                    <a:pt x="559" y="1089"/>
                  </a:lnTo>
                  <a:lnTo>
                    <a:pt x="557" y="1091"/>
                  </a:lnTo>
                  <a:lnTo>
                    <a:pt x="554" y="1091"/>
                  </a:lnTo>
                  <a:lnTo>
                    <a:pt x="552" y="1093"/>
                  </a:lnTo>
                  <a:lnTo>
                    <a:pt x="550" y="1093"/>
                  </a:lnTo>
                  <a:lnTo>
                    <a:pt x="549" y="1094"/>
                  </a:lnTo>
                  <a:lnTo>
                    <a:pt x="547" y="1095"/>
                  </a:lnTo>
                  <a:lnTo>
                    <a:pt x="545" y="1098"/>
                  </a:lnTo>
                  <a:lnTo>
                    <a:pt x="543" y="1101"/>
                  </a:lnTo>
                  <a:lnTo>
                    <a:pt x="543" y="1103"/>
                  </a:lnTo>
                  <a:lnTo>
                    <a:pt x="540" y="1103"/>
                  </a:lnTo>
                  <a:lnTo>
                    <a:pt x="540" y="1106"/>
                  </a:lnTo>
                  <a:lnTo>
                    <a:pt x="535" y="1109"/>
                  </a:lnTo>
                  <a:lnTo>
                    <a:pt x="533" y="1107"/>
                  </a:lnTo>
                  <a:lnTo>
                    <a:pt x="532" y="1109"/>
                  </a:lnTo>
                  <a:lnTo>
                    <a:pt x="529" y="1110"/>
                  </a:lnTo>
                  <a:lnTo>
                    <a:pt x="528" y="1111"/>
                  </a:lnTo>
                  <a:lnTo>
                    <a:pt x="523" y="1112"/>
                  </a:lnTo>
                  <a:lnTo>
                    <a:pt x="520" y="1114"/>
                  </a:lnTo>
                  <a:lnTo>
                    <a:pt x="516" y="1114"/>
                  </a:lnTo>
                  <a:lnTo>
                    <a:pt x="516" y="1110"/>
                  </a:lnTo>
                  <a:lnTo>
                    <a:pt x="515" y="1109"/>
                  </a:lnTo>
                  <a:lnTo>
                    <a:pt x="513" y="1107"/>
                  </a:lnTo>
                  <a:lnTo>
                    <a:pt x="512" y="1106"/>
                  </a:lnTo>
                  <a:lnTo>
                    <a:pt x="509" y="1105"/>
                  </a:lnTo>
                  <a:lnTo>
                    <a:pt x="508" y="1105"/>
                  </a:lnTo>
                  <a:lnTo>
                    <a:pt x="506" y="1103"/>
                  </a:lnTo>
                  <a:lnTo>
                    <a:pt x="504" y="1102"/>
                  </a:lnTo>
                  <a:lnTo>
                    <a:pt x="502" y="1102"/>
                  </a:lnTo>
                  <a:lnTo>
                    <a:pt x="501" y="1101"/>
                  </a:lnTo>
                  <a:lnTo>
                    <a:pt x="499" y="1099"/>
                  </a:lnTo>
                  <a:lnTo>
                    <a:pt x="496" y="1098"/>
                  </a:lnTo>
                  <a:lnTo>
                    <a:pt x="495" y="1097"/>
                  </a:lnTo>
                  <a:lnTo>
                    <a:pt x="494" y="1097"/>
                  </a:lnTo>
                  <a:lnTo>
                    <a:pt x="492" y="1095"/>
                  </a:lnTo>
                  <a:lnTo>
                    <a:pt x="491" y="1094"/>
                  </a:lnTo>
                  <a:lnTo>
                    <a:pt x="488" y="1093"/>
                  </a:lnTo>
                  <a:lnTo>
                    <a:pt x="487" y="1093"/>
                  </a:lnTo>
                  <a:lnTo>
                    <a:pt x="485" y="1093"/>
                  </a:lnTo>
                  <a:lnTo>
                    <a:pt x="482" y="1091"/>
                  </a:lnTo>
                  <a:lnTo>
                    <a:pt x="479" y="1091"/>
                  </a:lnTo>
                  <a:lnTo>
                    <a:pt x="478" y="1090"/>
                  </a:lnTo>
                  <a:lnTo>
                    <a:pt x="477" y="1090"/>
                  </a:lnTo>
                  <a:lnTo>
                    <a:pt x="474" y="1089"/>
                  </a:lnTo>
                  <a:lnTo>
                    <a:pt x="472" y="1089"/>
                  </a:lnTo>
                  <a:lnTo>
                    <a:pt x="470" y="1089"/>
                  </a:lnTo>
                  <a:lnTo>
                    <a:pt x="468" y="1088"/>
                  </a:lnTo>
                  <a:lnTo>
                    <a:pt x="465" y="1088"/>
                  </a:lnTo>
                  <a:lnTo>
                    <a:pt x="464" y="1086"/>
                  </a:lnTo>
                  <a:lnTo>
                    <a:pt x="463" y="1086"/>
                  </a:lnTo>
                  <a:lnTo>
                    <a:pt x="461" y="1085"/>
                  </a:lnTo>
                  <a:lnTo>
                    <a:pt x="458" y="1084"/>
                  </a:lnTo>
                  <a:lnTo>
                    <a:pt x="457" y="1084"/>
                  </a:lnTo>
                  <a:lnTo>
                    <a:pt x="455" y="1082"/>
                  </a:lnTo>
                  <a:lnTo>
                    <a:pt x="454" y="1081"/>
                  </a:lnTo>
                  <a:lnTo>
                    <a:pt x="453" y="1080"/>
                  </a:lnTo>
                  <a:lnTo>
                    <a:pt x="451" y="1080"/>
                  </a:lnTo>
                  <a:lnTo>
                    <a:pt x="448" y="1078"/>
                  </a:lnTo>
                  <a:lnTo>
                    <a:pt x="447" y="1077"/>
                  </a:lnTo>
                  <a:lnTo>
                    <a:pt x="446" y="1076"/>
                  </a:lnTo>
                  <a:lnTo>
                    <a:pt x="444" y="1074"/>
                  </a:lnTo>
                  <a:lnTo>
                    <a:pt x="443" y="1073"/>
                  </a:lnTo>
                  <a:lnTo>
                    <a:pt x="441" y="1073"/>
                  </a:lnTo>
                  <a:lnTo>
                    <a:pt x="438" y="1072"/>
                  </a:lnTo>
                  <a:lnTo>
                    <a:pt x="437" y="1071"/>
                  </a:lnTo>
                  <a:lnTo>
                    <a:pt x="436" y="1069"/>
                  </a:lnTo>
                  <a:lnTo>
                    <a:pt x="434" y="1068"/>
                  </a:lnTo>
                  <a:lnTo>
                    <a:pt x="433" y="1068"/>
                  </a:lnTo>
                  <a:lnTo>
                    <a:pt x="431" y="1065"/>
                  </a:lnTo>
                  <a:lnTo>
                    <a:pt x="430" y="1064"/>
                  </a:lnTo>
                  <a:lnTo>
                    <a:pt x="429" y="1063"/>
                  </a:lnTo>
                  <a:lnTo>
                    <a:pt x="427" y="1061"/>
                  </a:lnTo>
                  <a:lnTo>
                    <a:pt x="426" y="1060"/>
                  </a:lnTo>
                  <a:lnTo>
                    <a:pt x="424" y="1059"/>
                  </a:lnTo>
                  <a:lnTo>
                    <a:pt x="423" y="1057"/>
                  </a:lnTo>
                  <a:lnTo>
                    <a:pt x="422" y="1056"/>
                  </a:lnTo>
                  <a:lnTo>
                    <a:pt x="420" y="1055"/>
                  </a:lnTo>
                  <a:lnTo>
                    <a:pt x="419" y="1053"/>
                  </a:lnTo>
                  <a:lnTo>
                    <a:pt x="417" y="1052"/>
                  </a:lnTo>
                  <a:lnTo>
                    <a:pt x="416" y="1051"/>
                  </a:lnTo>
                  <a:lnTo>
                    <a:pt x="414" y="1050"/>
                  </a:lnTo>
                  <a:lnTo>
                    <a:pt x="413" y="1047"/>
                  </a:lnTo>
                  <a:lnTo>
                    <a:pt x="412" y="1046"/>
                  </a:lnTo>
                  <a:lnTo>
                    <a:pt x="410" y="1047"/>
                  </a:lnTo>
                  <a:lnTo>
                    <a:pt x="409" y="1048"/>
                  </a:lnTo>
                  <a:lnTo>
                    <a:pt x="406" y="1047"/>
                  </a:lnTo>
                  <a:lnTo>
                    <a:pt x="405" y="1044"/>
                  </a:lnTo>
                  <a:lnTo>
                    <a:pt x="403" y="1043"/>
                  </a:lnTo>
                  <a:lnTo>
                    <a:pt x="402" y="1042"/>
                  </a:lnTo>
                  <a:lnTo>
                    <a:pt x="402" y="1039"/>
                  </a:lnTo>
                  <a:lnTo>
                    <a:pt x="403" y="1038"/>
                  </a:lnTo>
                  <a:lnTo>
                    <a:pt x="405" y="1036"/>
                  </a:lnTo>
                  <a:lnTo>
                    <a:pt x="406" y="1035"/>
                  </a:lnTo>
                  <a:lnTo>
                    <a:pt x="407" y="1035"/>
                  </a:lnTo>
                  <a:lnTo>
                    <a:pt x="409" y="1034"/>
                  </a:lnTo>
                  <a:lnTo>
                    <a:pt x="412" y="1034"/>
                  </a:lnTo>
                  <a:lnTo>
                    <a:pt x="413" y="1034"/>
                  </a:lnTo>
                  <a:lnTo>
                    <a:pt x="414" y="1033"/>
                  </a:lnTo>
                  <a:lnTo>
                    <a:pt x="416" y="1031"/>
                  </a:lnTo>
                  <a:lnTo>
                    <a:pt x="417" y="1030"/>
                  </a:lnTo>
                  <a:lnTo>
                    <a:pt x="417" y="1027"/>
                  </a:lnTo>
                  <a:lnTo>
                    <a:pt x="419" y="1026"/>
                  </a:lnTo>
                  <a:lnTo>
                    <a:pt x="419" y="1025"/>
                  </a:lnTo>
                  <a:lnTo>
                    <a:pt x="420" y="1023"/>
                  </a:lnTo>
                  <a:lnTo>
                    <a:pt x="422" y="1021"/>
                  </a:lnTo>
                  <a:lnTo>
                    <a:pt x="422" y="1019"/>
                  </a:lnTo>
                  <a:lnTo>
                    <a:pt x="423" y="1018"/>
                  </a:lnTo>
                  <a:lnTo>
                    <a:pt x="424" y="1017"/>
                  </a:lnTo>
                  <a:lnTo>
                    <a:pt x="426" y="1015"/>
                  </a:lnTo>
                  <a:lnTo>
                    <a:pt x="427" y="1014"/>
                  </a:lnTo>
                  <a:lnTo>
                    <a:pt x="429" y="1013"/>
                  </a:lnTo>
                  <a:lnTo>
                    <a:pt x="430" y="1012"/>
                  </a:lnTo>
                  <a:lnTo>
                    <a:pt x="430" y="1010"/>
                  </a:lnTo>
                  <a:lnTo>
                    <a:pt x="431" y="1009"/>
                  </a:lnTo>
                  <a:lnTo>
                    <a:pt x="433" y="1008"/>
                  </a:lnTo>
                  <a:lnTo>
                    <a:pt x="434" y="1005"/>
                  </a:lnTo>
                  <a:lnTo>
                    <a:pt x="436" y="1004"/>
                  </a:lnTo>
                  <a:lnTo>
                    <a:pt x="438" y="1001"/>
                  </a:lnTo>
                  <a:lnTo>
                    <a:pt x="441" y="1000"/>
                  </a:lnTo>
                  <a:lnTo>
                    <a:pt x="446" y="998"/>
                  </a:lnTo>
                  <a:lnTo>
                    <a:pt x="447" y="997"/>
                  </a:lnTo>
                  <a:lnTo>
                    <a:pt x="448" y="996"/>
                  </a:lnTo>
                  <a:lnTo>
                    <a:pt x="450" y="995"/>
                  </a:lnTo>
                  <a:lnTo>
                    <a:pt x="451" y="993"/>
                  </a:lnTo>
                  <a:lnTo>
                    <a:pt x="455" y="992"/>
                  </a:lnTo>
                  <a:lnTo>
                    <a:pt x="455" y="989"/>
                  </a:lnTo>
                  <a:lnTo>
                    <a:pt x="457" y="987"/>
                  </a:lnTo>
                  <a:lnTo>
                    <a:pt x="460" y="985"/>
                  </a:lnTo>
                  <a:lnTo>
                    <a:pt x="464" y="980"/>
                  </a:lnTo>
                  <a:lnTo>
                    <a:pt x="468" y="975"/>
                  </a:lnTo>
                  <a:lnTo>
                    <a:pt x="472" y="972"/>
                  </a:lnTo>
                  <a:lnTo>
                    <a:pt x="475" y="968"/>
                  </a:lnTo>
                  <a:lnTo>
                    <a:pt x="475" y="967"/>
                  </a:lnTo>
                  <a:lnTo>
                    <a:pt x="477" y="966"/>
                  </a:lnTo>
                  <a:lnTo>
                    <a:pt x="478" y="963"/>
                  </a:lnTo>
                  <a:lnTo>
                    <a:pt x="478" y="962"/>
                  </a:lnTo>
                  <a:lnTo>
                    <a:pt x="479" y="960"/>
                  </a:lnTo>
                  <a:lnTo>
                    <a:pt x="481" y="958"/>
                  </a:lnTo>
                  <a:lnTo>
                    <a:pt x="485" y="953"/>
                  </a:lnTo>
                  <a:lnTo>
                    <a:pt x="488" y="947"/>
                  </a:lnTo>
                  <a:lnTo>
                    <a:pt x="488" y="942"/>
                  </a:lnTo>
                  <a:lnTo>
                    <a:pt x="487" y="940"/>
                  </a:lnTo>
                  <a:lnTo>
                    <a:pt x="488" y="934"/>
                  </a:lnTo>
                  <a:lnTo>
                    <a:pt x="487" y="933"/>
                  </a:lnTo>
                  <a:lnTo>
                    <a:pt x="487" y="932"/>
                  </a:lnTo>
                  <a:lnTo>
                    <a:pt x="487" y="930"/>
                  </a:lnTo>
                  <a:lnTo>
                    <a:pt x="487" y="928"/>
                  </a:lnTo>
                  <a:lnTo>
                    <a:pt x="487" y="926"/>
                  </a:lnTo>
                  <a:lnTo>
                    <a:pt x="487" y="925"/>
                  </a:lnTo>
                  <a:lnTo>
                    <a:pt x="487" y="922"/>
                  </a:lnTo>
                  <a:lnTo>
                    <a:pt x="487" y="921"/>
                  </a:lnTo>
                  <a:lnTo>
                    <a:pt x="487" y="920"/>
                  </a:lnTo>
                  <a:lnTo>
                    <a:pt x="488" y="916"/>
                  </a:lnTo>
                  <a:lnTo>
                    <a:pt x="488" y="915"/>
                  </a:lnTo>
                  <a:lnTo>
                    <a:pt x="488" y="912"/>
                  </a:lnTo>
                  <a:lnTo>
                    <a:pt x="488" y="911"/>
                  </a:lnTo>
                  <a:lnTo>
                    <a:pt x="488" y="909"/>
                  </a:lnTo>
                  <a:lnTo>
                    <a:pt x="488" y="908"/>
                  </a:lnTo>
                  <a:lnTo>
                    <a:pt x="488" y="905"/>
                  </a:lnTo>
                  <a:lnTo>
                    <a:pt x="488" y="904"/>
                  </a:lnTo>
                  <a:lnTo>
                    <a:pt x="488" y="903"/>
                  </a:lnTo>
                  <a:lnTo>
                    <a:pt x="488" y="902"/>
                  </a:lnTo>
                  <a:lnTo>
                    <a:pt x="488" y="899"/>
                  </a:lnTo>
                  <a:lnTo>
                    <a:pt x="488" y="898"/>
                  </a:lnTo>
                  <a:lnTo>
                    <a:pt x="488" y="895"/>
                  </a:lnTo>
                  <a:lnTo>
                    <a:pt x="488" y="894"/>
                  </a:lnTo>
                  <a:lnTo>
                    <a:pt x="488" y="891"/>
                  </a:lnTo>
                  <a:lnTo>
                    <a:pt x="487" y="890"/>
                  </a:lnTo>
                  <a:lnTo>
                    <a:pt x="485" y="888"/>
                  </a:lnTo>
                  <a:lnTo>
                    <a:pt x="485" y="887"/>
                  </a:lnTo>
                  <a:lnTo>
                    <a:pt x="484" y="886"/>
                  </a:lnTo>
                  <a:lnTo>
                    <a:pt x="482" y="884"/>
                  </a:lnTo>
                  <a:lnTo>
                    <a:pt x="482" y="883"/>
                  </a:lnTo>
                  <a:lnTo>
                    <a:pt x="484" y="881"/>
                  </a:lnTo>
                  <a:lnTo>
                    <a:pt x="484" y="878"/>
                  </a:lnTo>
                  <a:lnTo>
                    <a:pt x="485" y="878"/>
                  </a:lnTo>
                  <a:lnTo>
                    <a:pt x="485" y="873"/>
                  </a:lnTo>
                  <a:lnTo>
                    <a:pt x="485" y="871"/>
                  </a:lnTo>
                  <a:lnTo>
                    <a:pt x="487" y="870"/>
                  </a:lnTo>
                  <a:lnTo>
                    <a:pt x="487" y="869"/>
                  </a:lnTo>
                  <a:lnTo>
                    <a:pt x="487" y="866"/>
                  </a:lnTo>
                  <a:lnTo>
                    <a:pt x="487" y="865"/>
                  </a:lnTo>
                  <a:lnTo>
                    <a:pt x="488" y="864"/>
                  </a:lnTo>
                  <a:lnTo>
                    <a:pt x="488" y="862"/>
                  </a:lnTo>
                  <a:lnTo>
                    <a:pt x="488" y="860"/>
                  </a:lnTo>
                  <a:lnTo>
                    <a:pt x="488" y="858"/>
                  </a:lnTo>
                  <a:lnTo>
                    <a:pt x="488" y="857"/>
                  </a:lnTo>
                  <a:lnTo>
                    <a:pt x="488" y="854"/>
                  </a:lnTo>
                  <a:lnTo>
                    <a:pt x="487" y="853"/>
                  </a:lnTo>
                  <a:lnTo>
                    <a:pt x="487" y="850"/>
                  </a:lnTo>
                  <a:lnTo>
                    <a:pt x="487" y="849"/>
                  </a:lnTo>
                  <a:lnTo>
                    <a:pt x="487" y="848"/>
                  </a:lnTo>
                  <a:lnTo>
                    <a:pt x="484" y="848"/>
                  </a:lnTo>
                  <a:lnTo>
                    <a:pt x="481" y="848"/>
                  </a:lnTo>
                  <a:lnTo>
                    <a:pt x="479" y="849"/>
                  </a:lnTo>
                  <a:lnTo>
                    <a:pt x="478" y="849"/>
                  </a:lnTo>
                  <a:lnTo>
                    <a:pt x="477" y="849"/>
                  </a:lnTo>
                  <a:lnTo>
                    <a:pt x="474" y="849"/>
                  </a:lnTo>
                  <a:lnTo>
                    <a:pt x="472" y="848"/>
                  </a:lnTo>
                  <a:lnTo>
                    <a:pt x="470" y="846"/>
                  </a:lnTo>
                  <a:lnTo>
                    <a:pt x="468" y="846"/>
                  </a:lnTo>
                  <a:lnTo>
                    <a:pt x="467" y="844"/>
                  </a:lnTo>
                  <a:lnTo>
                    <a:pt x="468" y="843"/>
                  </a:lnTo>
                  <a:lnTo>
                    <a:pt x="467" y="841"/>
                  </a:lnTo>
                  <a:lnTo>
                    <a:pt x="464" y="839"/>
                  </a:lnTo>
                  <a:lnTo>
                    <a:pt x="458" y="841"/>
                  </a:lnTo>
                  <a:lnTo>
                    <a:pt x="454" y="837"/>
                  </a:lnTo>
                  <a:lnTo>
                    <a:pt x="453" y="837"/>
                  </a:lnTo>
                  <a:lnTo>
                    <a:pt x="450" y="836"/>
                  </a:lnTo>
                  <a:lnTo>
                    <a:pt x="448" y="836"/>
                  </a:lnTo>
                  <a:lnTo>
                    <a:pt x="446" y="836"/>
                  </a:lnTo>
                  <a:lnTo>
                    <a:pt x="444" y="836"/>
                  </a:lnTo>
                  <a:lnTo>
                    <a:pt x="443" y="835"/>
                  </a:lnTo>
                  <a:lnTo>
                    <a:pt x="441" y="835"/>
                  </a:lnTo>
                  <a:lnTo>
                    <a:pt x="438" y="833"/>
                  </a:lnTo>
                  <a:lnTo>
                    <a:pt x="437" y="833"/>
                  </a:lnTo>
                  <a:lnTo>
                    <a:pt x="434" y="832"/>
                  </a:lnTo>
                  <a:lnTo>
                    <a:pt x="433" y="832"/>
                  </a:lnTo>
                  <a:lnTo>
                    <a:pt x="431" y="831"/>
                  </a:lnTo>
                  <a:lnTo>
                    <a:pt x="430" y="829"/>
                  </a:lnTo>
                  <a:lnTo>
                    <a:pt x="429" y="828"/>
                  </a:lnTo>
                  <a:lnTo>
                    <a:pt x="426" y="828"/>
                  </a:lnTo>
                  <a:lnTo>
                    <a:pt x="424" y="827"/>
                  </a:lnTo>
                  <a:lnTo>
                    <a:pt x="423" y="826"/>
                  </a:lnTo>
                  <a:lnTo>
                    <a:pt x="420" y="824"/>
                  </a:lnTo>
                  <a:lnTo>
                    <a:pt x="419" y="824"/>
                  </a:lnTo>
                  <a:lnTo>
                    <a:pt x="417" y="823"/>
                  </a:lnTo>
                  <a:lnTo>
                    <a:pt x="416" y="822"/>
                  </a:lnTo>
                  <a:lnTo>
                    <a:pt x="414" y="820"/>
                  </a:lnTo>
                  <a:lnTo>
                    <a:pt x="413" y="818"/>
                  </a:lnTo>
                  <a:lnTo>
                    <a:pt x="413" y="816"/>
                  </a:lnTo>
                  <a:lnTo>
                    <a:pt x="412" y="815"/>
                  </a:lnTo>
                  <a:lnTo>
                    <a:pt x="410" y="814"/>
                  </a:lnTo>
                  <a:lnTo>
                    <a:pt x="409" y="812"/>
                  </a:lnTo>
                  <a:lnTo>
                    <a:pt x="409" y="810"/>
                  </a:lnTo>
                  <a:lnTo>
                    <a:pt x="407" y="808"/>
                  </a:lnTo>
                  <a:lnTo>
                    <a:pt x="406" y="807"/>
                  </a:lnTo>
                  <a:lnTo>
                    <a:pt x="405" y="805"/>
                  </a:lnTo>
                  <a:lnTo>
                    <a:pt x="403" y="803"/>
                  </a:lnTo>
                  <a:lnTo>
                    <a:pt x="403" y="802"/>
                  </a:lnTo>
                  <a:lnTo>
                    <a:pt x="402" y="801"/>
                  </a:lnTo>
                  <a:lnTo>
                    <a:pt x="402" y="799"/>
                  </a:lnTo>
                  <a:lnTo>
                    <a:pt x="400" y="798"/>
                  </a:lnTo>
                  <a:lnTo>
                    <a:pt x="400" y="795"/>
                  </a:lnTo>
                  <a:lnTo>
                    <a:pt x="399" y="794"/>
                  </a:lnTo>
                  <a:lnTo>
                    <a:pt x="397" y="793"/>
                  </a:lnTo>
                  <a:lnTo>
                    <a:pt x="397" y="791"/>
                  </a:lnTo>
                  <a:lnTo>
                    <a:pt x="396" y="790"/>
                  </a:lnTo>
                  <a:lnTo>
                    <a:pt x="395" y="788"/>
                  </a:lnTo>
                  <a:lnTo>
                    <a:pt x="395" y="786"/>
                  </a:lnTo>
                  <a:lnTo>
                    <a:pt x="393" y="785"/>
                  </a:lnTo>
                  <a:lnTo>
                    <a:pt x="392" y="784"/>
                  </a:lnTo>
                  <a:lnTo>
                    <a:pt x="392" y="782"/>
                  </a:lnTo>
                  <a:lnTo>
                    <a:pt x="390" y="780"/>
                  </a:lnTo>
                  <a:lnTo>
                    <a:pt x="389" y="778"/>
                  </a:lnTo>
                  <a:lnTo>
                    <a:pt x="389" y="777"/>
                  </a:lnTo>
                  <a:lnTo>
                    <a:pt x="388" y="776"/>
                  </a:lnTo>
                  <a:lnTo>
                    <a:pt x="388" y="774"/>
                  </a:lnTo>
                  <a:lnTo>
                    <a:pt x="386" y="772"/>
                  </a:lnTo>
                  <a:lnTo>
                    <a:pt x="385" y="770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2" y="765"/>
                  </a:lnTo>
                  <a:lnTo>
                    <a:pt x="382" y="764"/>
                  </a:lnTo>
                  <a:lnTo>
                    <a:pt x="381" y="763"/>
                  </a:lnTo>
                  <a:lnTo>
                    <a:pt x="381" y="761"/>
                  </a:lnTo>
                  <a:lnTo>
                    <a:pt x="379" y="760"/>
                  </a:lnTo>
                  <a:lnTo>
                    <a:pt x="378" y="757"/>
                  </a:lnTo>
                  <a:lnTo>
                    <a:pt x="378" y="756"/>
                  </a:lnTo>
                  <a:lnTo>
                    <a:pt x="378" y="755"/>
                  </a:lnTo>
                  <a:lnTo>
                    <a:pt x="378" y="752"/>
                  </a:lnTo>
                  <a:lnTo>
                    <a:pt x="378" y="751"/>
                  </a:lnTo>
                  <a:lnTo>
                    <a:pt x="378" y="750"/>
                  </a:lnTo>
                  <a:lnTo>
                    <a:pt x="379" y="747"/>
                  </a:lnTo>
                  <a:lnTo>
                    <a:pt x="379" y="746"/>
                  </a:lnTo>
                  <a:lnTo>
                    <a:pt x="379" y="744"/>
                  </a:lnTo>
                  <a:lnTo>
                    <a:pt x="378" y="743"/>
                  </a:lnTo>
                  <a:lnTo>
                    <a:pt x="378" y="742"/>
                  </a:lnTo>
                  <a:lnTo>
                    <a:pt x="376" y="739"/>
                  </a:lnTo>
                  <a:lnTo>
                    <a:pt x="378" y="736"/>
                  </a:lnTo>
                  <a:lnTo>
                    <a:pt x="381" y="732"/>
                  </a:lnTo>
                  <a:lnTo>
                    <a:pt x="383" y="730"/>
                  </a:lnTo>
                  <a:lnTo>
                    <a:pt x="386" y="727"/>
                  </a:lnTo>
                  <a:lnTo>
                    <a:pt x="386" y="721"/>
                  </a:lnTo>
                  <a:lnTo>
                    <a:pt x="385" y="715"/>
                  </a:lnTo>
                  <a:lnTo>
                    <a:pt x="382" y="717"/>
                  </a:lnTo>
                  <a:lnTo>
                    <a:pt x="379" y="717"/>
                  </a:lnTo>
                  <a:lnTo>
                    <a:pt x="378" y="717"/>
                  </a:lnTo>
                  <a:lnTo>
                    <a:pt x="376" y="718"/>
                  </a:lnTo>
                  <a:lnTo>
                    <a:pt x="373" y="718"/>
                  </a:lnTo>
                  <a:lnTo>
                    <a:pt x="372" y="718"/>
                  </a:lnTo>
                  <a:lnTo>
                    <a:pt x="369" y="718"/>
                  </a:lnTo>
                  <a:lnTo>
                    <a:pt x="368" y="718"/>
                  </a:lnTo>
                  <a:lnTo>
                    <a:pt x="366" y="717"/>
                  </a:lnTo>
                  <a:lnTo>
                    <a:pt x="364" y="717"/>
                  </a:lnTo>
                  <a:lnTo>
                    <a:pt x="362" y="717"/>
                  </a:lnTo>
                  <a:lnTo>
                    <a:pt x="361" y="718"/>
                  </a:lnTo>
                  <a:lnTo>
                    <a:pt x="358" y="718"/>
                  </a:lnTo>
                  <a:lnTo>
                    <a:pt x="356" y="719"/>
                  </a:lnTo>
                  <a:lnTo>
                    <a:pt x="355" y="721"/>
                  </a:lnTo>
                  <a:lnTo>
                    <a:pt x="354" y="722"/>
                  </a:lnTo>
                  <a:lnTo>
                    <a:pt x="354" y="723"/>
                  </a:lnTo>
                  <a:lnTo>
                    <a:pt x="352" y="725"/>
                  </a:lnTo>
                  <a:lnTo>
                    <a:pt x="349" y="726"/>
                  </a:lnTo>
                  <a:lnTo>
                    <a:pt x="348" y="726"/>
                  </a:lnTo>
                  <a:lnTo>
                    <a:pt x="344" y="727"/>
                  </a:lnTo>
                  <a:lnTo>
                    <a:pt x="342" y="729"/>
                  </a:lnTo>
                  <a:lnTo>
                    <a:pt x="341" y="730"/>
                  </a:lnTo>
                  <a:lnTo>
                    <a:pt x="340" y="730"/>
                  </a:lnTo>
                  <a:lnTo>
                    <a:pt x="337" y="730"/>
                  </a:lnTo>
                  <a:lnTo>
                    <a:pt x="335" y="730"/>
                  </a:lnTo>
                  <a:lnTo>
                    <a:pt x="332" y="730"/>
                  </a:lnTo>
                  <a:lnTo>
                    <a:pt x="331" y="730"/>
                  </a:lnTo>
                  <a:lnTo>
                    <a:pt x="328" y="730"/>
                  </a:lnTo>
                  <a:lnTo>
                    <a:pt x="327" y="730"/>
                  </a:lnTo>
                  <a:lnTo>
                    <a:pt x="324" y="730"/>
                  </a:lnTo>
                  <a:lnTo>
                    <a:pt x="323" y="730"/>
                  </a:lnTo>
                  <a:lnTo>
                    <a:pt x="320" y="730"/>
                  </a:lnTo>
                  <a:lnTo>
                    <a:pt x="318" y="729"/>
                  </a:lnTo>
                  <a:lnTo>
                    <a:pt x="315" y="729"/>
                  </a:lnTo>
                  <a:lnTo>
                    <a:pt x="314" y="729"/>
                  </a:lnTo>
                  <a:lnTo>
                    <a:pt x="311" y="729"/>
                  </a:lnTo>
                  <a:lnTo>
                    <a:pt x="310" y="727"/>
                  </a:lnTo>
                  <a:lnTo>
                    <a:pt x="308" y="727"/>
                  </a:lnTo>
                  <a:lnTo>
                    <a:pt x="306" y="727"/>
                  </a:lnTo>
                  <a:lnTo>
                    <a:pt x="304" y="727"/>
                  </a:lnTo>
                  <a:lnTo>
                    <a:pt x="303" y="727"/>
                  </a:lnTo>
                  <a:lnTo>
                    <a:pt x="301" y="726"/>
                  </a:lnTo>
                  <a:lnTo>
                    <a:pt x="299" y="726"/>
                  </a:lnTo>
                  <a:lnTo>
                    <a:pt x="297" y="726"/>
                  </a:lnTo>
                  <a:lnTo>
                    <a:pt x="294" y="726"/>
                  </a:lnTo>
                  <a:lnTo>
                    <a:pt x="293" y="725"/>
                  </a:lnTo>
                  <a:lnTo>
                    <a:pt x="291" y="725"/>
                  </a:lnTo>
                  <a:lnTo>
                    <a:pt x="289" y="723"/>
                  </a:lnTo>
                  <a:lnTo>
                    <a:pt x="287" y="723"/>
                  </a:lnTo>
                  <a:lnTo>
                    <a:pt x="284" y="723"/>
                  </a:lnTo>
                  <a:lnTo>
                    <a:pt x="283" y="722"/>
                  </a:lnTo>
                  <a:lnTo>
                    <a:pt x="282" y="722"/>
                  </a:lnTo>
                  <a:lnTo>
                    <a:pt x="280" y="721"/>
                  </a:lnTo>
                  <a:lnTo>
                    <a:pt x="277" y="721"/>
                  </a:lnTo>
                  <a:lnTo>
                    <a:pt x="276" y="719"/>
                  </a:lnTo>
                  <a:lnTo>
                    <a:pt x="274" y="718"/>
                  </a:lnTo>
                  <a:lnTo>
                    <a:pt x="273" y="718"/>
                  </a:lnTo>
                  <a:lnTo>
                    <a:pt x="270" y="715"/>
                  </a:lnTo>
                  <a:lnTo>
                    <a:pt x="269" y="714"/>
                  </a:lnTo>
                  <a:lnTo>
                    <a:pt x="267" y="713"/>
                  </a:lnTo>
                  <a:lnTo>
                    <a:pt x="265" y="713"/>
                  </a:lnTo>
                  <a:lnTo>
                    <a:pt x="263" y="712"/>
                  </a:lnTo>
                  <a:lnTo>
                    <a:pt x="262" y="710"/>
                  </a:lnTo>
                  <a:lnTo>
                    <a:pt x="259" y="708"/>
                  </a:lnTo>
                  <a:lnTo>
                    <a:pt x="255" y="705"/>
                  </a:lnTo>
                  <a:lnTo>
                    <a:pt x="255" y="704"/>
                  </a:lnTo>
                  <a:lnTo>
                    <a:pt x="256" y="702"/>
                  </a:lnTo>
                  <a:lnTo>
                    <a:pt x="256" y="701"/>
                  </a:lnTo>
                  <a:lnTo>
                    <a:pt x="258" y="698"/>
                  </a:lnTo>
                  <a:lnTo>
                    <a:pt x="258" y="697"/>
                  </a:lnTo>
                  <a:lnTo>
                    <a:pt x="259" y="696"/>
                  </a:lnTo>
                  <a:lnTo>
                    <a:pt x="259" y="693"/>
                  </a:lnTo>
                  <a:lnTo>
                    <a:pt x="260" y="692"/>
                  </a:lnTo>
                  <a:lnTo>
                    <a:pt x="260" y="691"/>
                  </a:lnTo>
                  <a:lnTo>
                    <a:pt x="262" y="688"/>
                  </a:lnTo>
                  <a:lnTo>
                    <a:pt x="262" y="687"/>
                  </a:lnTo>
                  <a:lnTo>
                    <a:pt x="263" y="685"/>
                  </a:lnTo>
                  <a:lnTo>
                    <a:pt x="263" y="684"/>
                  </a:lnTo>
                  <a:lnTo>
                    <a:pt x="263" y="683"/>
                  </a:lnTo>
                  <a:lnTo>
                    <a:pt x="263" y="680"/>
                  </a:lnTo>
                  <a:lnTo>
                    <a:pt x="263" y="679"/>
                  </a:lnTo>
                  <a:lnTo>
                    <a:pt x="260" y="676"/>
                  </a:lnTo>
                  <a:lnTo>
                    <a:pt x="265" y="674"/>
                  </a:lnTo>
                  <a:lnTo>
                    <a:pt x="262" y="671"/>
                  </a:lnTo>
                  <a:lnTo>
                    <a:pt x="262" y="668"/>
                  </a:lnTo>
                  <a:lnTo>
                    <a:pt x="260" y="666"/>
                  </a:lnTo>
                  <a:lnTo>
                    <a:pt x="260" y="664"/>
                  </a:lnTo>
                  <a:lnTo>
                    <a:pt x="260" y="663"/>
                  </a:lnTo>
                  <a:lnTo>
                    <a:pt x="260" y="660"/>
                  </a:lnTo>
                  <a:lnTo>
                    <a:pt x="260" y="659"/>
                  </a:lnTo>
                  <a:lnTo>
                    <a:pt x="260" y="658"/>
                  </a:lnTo>
                  <a:lnTo>
                    <a:pt x="262" y="654"/>
                  </a:lnTo>
                  <a:lnTo>
                    <a:pt x="260" y="654"/>
                  </a:lnTo>
                  <a:lnTo>
                    <a:pt x="258" y="654"/>
                  </a:lnTo>
                  <a:lnTo>
                    <a:pt x="256" y="653"/>
                  </a:lnTo>
                  <a:lnTo>
                    <a:pt x="253" y="653"/>
                  </a:lnTo>
                  <a:lnTo>
                    <a:pt x="252" y="655"/>
                  </a:lnTo>
                  <a:lnTo>
                    <a:pt x="249" y="655"/>
                  </a:lnTo>
                  <a:lnTo>
                    <a:pt x="248" y="655"/>
                  </a:lnTo>
                  <a:lnTo>
                    <a:pt x="245" y="653"/>
                  </a:lnTo>
                  <a:lnTo>
                    <a:pt x="243" y="653"/>
                  </a:lnTo>
                  <a:lnTo>
                    <a:pt x="239" y="655"/>
                  </a:lnTo>
                  <a:lnTo>
                    <a:pt x="238" y="655"/>
                  </a:lnTo>
                  <a:lnTo>
                    <a:pt x="236" y="655"/>
                  </a:lnTo>
                  <a:lnTo>
                    <a:pt x="233" y="654"/>
                  </a:lnTo>
                  <a:lnTo>
                    <a:pt x="232" y="654"/>
                  </a:lnTo>
                  <a:lnTo>
                    <a:pt x="229" y="654"/>
                  </a:lnTo>
                  <a:lnTo>
                    <a:pt x="228" y="654"/>
                  </a:lnTo>
                  <a:lnTo>
                    <a:pt x="225" y="654"/>
                  </a:lnTo>
                  <a:lnTo>
                    <a:pt x="224" y="654"/>
                  </a:lnTo>
                  <a:lnTo>
                    <a:pt x="221" y="654"/>
                  </a:lnTo>
                  <a:lnTo>
                    <a:pt x="218" y="654"/>
                  </a:lnTo>
                  <a:lnTo>
                    <a:pt x="217" y="654"/>
                  </a:lnTo>
                  <a:lnTo>
                    <a:pt x="214" y="653"/>
                  </a:lnTo>
                  <a:lnTo>
                    <a:pt x="212" y="653"/>
                  </a:lnTo>
                  <a:lnTo>
                    <a:pt x="211" y="653"/>
                  </a:lnTo>
                  <a:lnTo>
                    <a:pt x="208" y="653"/>
                  </a:lnTo>
                  <a:lnTo>
                    <a:pt x="207" y="653"/>
                  </a:lnTo>
                  <a:lnTo>
                    <a:pt x="204" y="653"/>
                  </a:lnTo>
                  <a:lnTo>
                    <a:pt x="202" y="653"/>
                  </a:lnTo>
                  <a:lnTo>
                    <a:pt x="201" y="654"/>
                  </a:lnTo>
                  <a:lnTo>
                    <a:pt x="200" y="654"/>
                  </a:lnTo>
                  <a:lnTo>
                    <a:pt x="197" y="655"/>
                  </a:lnTo>
                  <a:lnTo>
                    <a:pt x="195" y="657"/>
                  </a:lnTo>
                  <a:lnTo>
                    <a:pt x="194" y="657"/>
                  </a:lnTo>
                  <a:lnTo>
                    <a:pt x="191" y="658"/>
                  </a:lnTo>
                  <a:lnTo>
                    <a:pt x="190" y="658"/>
                  </a:lnTo>
                  <a:lnTo>
                    <a:pt x="187" y="658"/>
                  </a:lnTo>
                  <a:lnTo>
                    <a:pt x="185" y="658"/>
                  </a:lnTo>
                  <a:lnTo>
                    <a:pt x="183" y="658"/>
                  </a:lnTo>
                  <a:lnTo>
                    <a:pt x="181" y="658"/>
                  </a:lnTo>
                  <a:lnTo>
                    <a:pt x="178" y="659"/>
                  </a:lnTo>
                  <a:lnTo>
                    <a:pt x="177" y="659"/>
                  </a:lnTo>
                  <a:lnTo>
                    <a:pt x="176" y="658"/>
                  </a:lnTo>
                  <a:lnTo>
                    <a:pt x="173" y="658"/>
                  </a:lnTo>
                  <a:lnTo>
                    <a:pt x="171" y="657"/>
                  </a:lnTo>
                  <a:lnTo>
                    <a:pt x="170" y="657"/>
                  </a:lnTo>
                  <a:lnTo>
                    <a:pt x="168" y="655"/>
                  </a:lnTo>
                  <a:lnTo>
                    <a:pt x="166" y="655"/>
                  </a:lnTo>
                  <a:lnTo>
                    <a:pt x="163" y="654"/>
                  </a:lnTo>
                  <a:lnTo>
                    <a:pt x="161" y="654"/>
                  </a:lnTo>
                  <a:lnTo>
                    <a:pt x="160" y="653"/>
                  </a:lnTo>
                  <a:lnTo>
                    <a:pt x="159" y="653"/>
                  </a:lnTo>
                  <a:lnTo>
                    <a:pt x="157" y="651"/>
                  </a:lnTo>
                  <a:lnTo>
                    <a:pt x="156" y="650"/>
                  </a:lnTo>
                  <a:lnTo>
                    <a:pt x="153" y="649"/>
                  </a:lnTo>
                  <a:lnTo>
                    <a:pt x="153" y="646"/>
                  </a:lnTo>
                  <a:lnTo>
                    <a:pt x="153" y="645"/>
                  </a:lnTo>
                  <a:lnTo>
                    <a:pt x="151" y="643"/>
                  </a:lnTo>
                  <a:lnTo>
                    <a:pt x="151" y="642"/>
                  </a:lnTo>
                  <a:lnTo>
                    <a:pt x="153" y="639"/>
                  </a:lnTo>
                  <a:lnTo>
                    <a:pt x="153" y="638"/>
                  </a:lnTo>
                  <a:lnTo>
                    <a:pt x="153" y="636"/>
                  </a:lnTo>
                  <a:lnTo>
                    <a:pt x="153" y="634"/>
                  </a:lnTo>
                  <a:lnTo>
                    <a:pt x="153" y="632"/>
                  </a:lnTo>
                  <a:lnTo>
                    <a:pt x="154" y="630"/>
                  </a:lnTo>
                  <a:lnTo>
                    <a:pt x="154" y="629"/>
                  </a:lnTo>
                  <a:lnTo>
                    <a:pt x="154" y="625"/>
                  </a:lnTo>
                  <a:lnTo>
                    <a:pt x="153" y="624"/>
                  </a:lnTo>
                  <a:lnTo>
                    <a:pt x="156" y="620"/>
                  </a:lnTo>
                  <a:lnTo>
                    <a:pt x="156" y="619"/>
                  </a:lnTo>
                  <a:lnTo>
                    <a:pt x="156" y="616"/>
                  </a:lnTo>
                  <a:lnTo>
                    <a:pt x="157" y="615"/>
                  </a:lnTo>
                  <a:lnTo>
                    <a:pt x="157" y="612"/>
                  </a:lnTo>
                  <a:lnTo>
                    <a:pt x="159" y="611"/>
                  </a:lnTo>
                  <a:lnTo>
                    <a:pt x="159" y="609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3"/>
                  </a:lnTo>
                  <a:lnTo>
                    <a:pt x="160" y="601"/>
                  </a:lnTo>
                  <a:lnTo>
                    <a:pt x="160" y="599"/>
                  </a:lnTo>
                  <a:lnTo>
                    <a:pt x="160" y="598"/>
                  </a:lnTo>
                  <a:lnTo>
                    <a:pt x="160" y="596"/>
                  </a:lnTo>
                  <a:lnTo>
                    <a:pt x="160" y="595"/>
                  </a:lnTo>
                  <a:lnTo>
                    <a:pt x="160" y="592"/>
                  </a:lnTo>
                  <a:lnTo>
                    <a:pt x="160" y="591"/>
                  </a:lnTo>
                  <a:lnTo>
                    <a:pt x="160" y="588"/>
                  </a:lnTo>
                  <a:lnTo>
                    <a:pt x="160" y="587"/>
                  </a:lnTo>
                  <a:lnTo>
                    <a:pt x="160" y="586"/>
                  </a:lnTo>
                  <a:lnTo>
                    <a:pt x="160" y="583"/>
                  </a:lnTo>
                  <a:lnTo>
                    <a:pt x="160" y="582"/>
                  </a:lnTo>
                  <a:lnTo>
                    <a:pt x="160" y="581"/>
                  </a:lnTo>
                  <a:lnTo>
                    <a:pt x="160" y="578"/>
                  </a:lnTo>
                  <a:lnTo>
                    <a:pt x="160" y="577"/>
                  </a:lnTo>
                  <a:lnTo>
                    <a:pt x="159" y="575"/>
                  </a:lnTo>
                  <a:lnTo>
                    <a:pt x="159" y="573"/>
                  </a:lnTo>
                  <a:lnTo>
                    <a:pt x="159" y="571"/>
                  </a:lnTo>
                  <a:lnTo>
                    <a:pt x="157" y="570"/>
                  </a:lnTo>
                  <a:lnTo>
                    <a:pt x="156" y="569"/>
                  </a:lnTo>
                  <a:lnTo>
                    <a:pt x="156" y="566"/>
                  </a:lnTo>
                  <a:lnTo>
                    <a:pt x="154" y="565"/>
                  </a:lnTo>
                  <a:lnTo>
                    <a:pt x="154" y="563"/>
                  </a:lnTo>
                  <a:lnTo>
                    <a:pt x="153" y="561"/>
                  </a:lnTo>
                  <a:lnTo>
                    <a:pt x="153" y="560"/>
                  </a:lnTo>
                  <a:lnTo>
                    <a:pt x="153" y="557"/>
                  </a:lnTo>
                  <a:lnTo>
                    <a:pt x="151" y="556"/>
                  </a:lnTo>
                  <a:lnTo>
                    <a:pt x="151" y="554"/>
                  </a:lnTo>
                  <a:lnTo>
                    <a:pt x="151" y="552"/>
                  </a:lnTo>
                  <a:lnTo>
                    <a:pt x="151" y="550"/>
                  </a:lnTo>
                  <a:lnTo>
                    <a:pt x="151" y="548"/>
                  </a:lnTo>
                  <a:lnTo>
                    <a:pt x="151" y="546"/>
                  </a:lnTo>
                  <a:lnTo>
                    <a:pt x="150" y="545"/>
                  </a:lnTo>
                  <a:lnTo>
                    <a:pt x="150" y="544"/>
                  </a:lnTo>
                  <a:lnTo>
                    <a:pt x="150" y="541"/>
                  </a:lnTo>
                  <a:lnTo>
                    <a:pt x="150" y="540"/>
                  </a:lnTo>
                  <a:lnTo>
                    <a:pt x="150" y="537"/>
                  </a:lnTo>
                  <a:lnTo>
                    <a:pt x="149" y="536"/>
                  </a:lnTo>
                  <a:lnTo>
                    <a:pt x="149" y="535"/>
                  </a:lnTo>
                  <a:lnTo>
                    <a:pt x="147" y="533"/>
                  </a:lnTo>
                  <a:lnTo>
                    <a:pt x="147" y="532"/>
                  </a:lnTo>
                  <a:lnTo>
                    <a:pt x="146" y="528"/>
                  </a:lnTo>
                  <a:lnTo>
                    <a:pt x="143" y="525"/>
                  </a:lnTo>
                  <a:lnTo>
                    <a:pt x="142" y="523"/>
                  </a:lnTo>
                  <a:lnTo>
                    <a:pt x="140" y="522"/>
                  </a:lnTo>
                  <a:lnTo>
                    <a:pt x="139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6"/>
                  </a:lnTo>
                  <a:lnTo>
                    <a:pt x="133" y="514"/>
                  </a:lnTo>
                  <a:lnTo>
                    <a:pt x="130" y="512"/>
                  </a:lnTo>
                  <a:lnTo>
                    <a:pt x="129" y="511"/>
                  </a:lnTo>
                  <a:lnTo>
                    <a:pt x="129" y="507"/>
                  </a:lnTo>
                  <a:lnTo>
                    <a:pt x="129" y="505"/>
                  </a:lnTo>
                  <a:lnTo>
                    <a:pt x="127" y="503"/>
                  </a:lnTo>
                  <a:lnTo>
                    <a:pt x="127" y="501"/>
                  </a:lnTo>
                  <a:lnTo>
                    <a:pt x="126" y="499"/>
                  </a:lnTo>
                  <a:lnTo>
                    <a:pt x="126" y="498"/>
                  </a:lnTo>
                  <a:lnTo>
                    <a:pt x="126" y="497"/>
                  </a:lnTo>
                  <a:lnTo>
                    <a:pt x="125" y="495"/>
                  </a:lnTo>
                  <a:lnTo>
                    <a:pt x="123" y="493"/>
                  </a:lnTo>
                  <a:lnTo>
                    <a:pt x="123" y="491"/>
                  </a:lnTo>
                  <a:lnTo>
                    <a:pt x="122" y="490"/>
                  </a:lnTo>
                  <a:lnTo>
                    <a:pt x="119" y="487"/>
                  </a:lnTo>
                  <a:lnTo>
                    <a:pt x="120" y="485"/>
                  </a:lnTo>
                  <a:lnTo>
                    <a:pt x="122" y="482"/>
                  </a:lnTo>
                  <a:lnTo>
                    <a:pt x="123" y="477"/>
                  </a:lnTo>
                  <a:lnTo>
                    <a:pt x="123" y="476"/>
                  </a:lnTo>
                  <a:lnTo>
                    <a:pt x="125" y="474"/>
                  </a:lnTo>
                  <a:lnTo>
                    <a:pt x="125" y="473"/>
                  </a:lnTo>
                  <a:lnTo>
                    <a:pt x="126" y="470"/>
                  </a:lnTo>
                  <a:lnTo>
                    <a:pt x="129" y="469"/>
                  </a:lnTo>
                  <a:lnTo>
                    <a:pt x="130" y="465"/>
                  </a:lnTo>
                  <a:lnTo>
                    <a:pt x="130" y="463"/>
                  </a:lnTo>
                  <a:lnTo>
                    <a:pt x="132" y="461"/>
                  </a:lnTo>
                  <a:lnTo>
                    <a:pt x="132" y="459"/>
                  </a:lnTo>
                  <a:lnTo>
                    <a:pt x="132" y="457"/>
                  </a:lnTo>
                  <a:lnTo>
                    <a:pt x="132" y="456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8"/>
                  </a:lnTo>
                  <a:lnTo>
                    <a:pt x="135" y="447"/>
                  </a:lnTo>
                  <a:lnTo>
                    <a:pt x="135" y="444"/>
                  </a:lnTo>
                  <a:lnTo>
                    <a:pt x="135" y="443"/>
                  </a:lnTo>
                  <a:lnTo>
                    <a:pt x="136" y="442"/>
                  </a:lnTo>
                  <a:lnTo>
                    <a:pt x="136" y="439"/>
                  </a:lnTo>
                  <a:lnTo>
                    <a:pt x="136" y="438"/>
                  </a:lnTo>
                  <a:lnTo>
                    <a:pt x="136" y="436"/>
                  </a:lnTo>
                  <a:lnTo>
                    <a:pt x="136" y="435"/>
                  </a:lnTo>
                  <a:lnTo>
                    <a:pt x="137" y="434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7" y="429"/>
                  </a:lnTo>
                  <a:lnTo>
                    <a:pt x="137" y="426"/>
                  </a:lnTo>
                  <a:lnTo>
                    <a:pt x="136" y="425"/>
                  </a:lnTo>
                  <a:lnTo>
                    <a:pt x="136" y="423"/>
                  </a:lnTo>
                  <a:lnTo>
                    <a:pt x="135" y="419"/>
                  </a:lnTo>
                  <a:lnTo>
                    <a:pt x="136" y="419"/>
                  </a:lnTo>
                  <a:lnTo>
                    <a:pt x="135" y="414"/>
                  </a:lnTo>
                  <a:lnTo>
                    <a:pt x="135" y="413"/>
                  </a:lnTo>
                  <a:lnTo>
                    <a:pt x="136" y="410"/>
                  </a:lnTo>
                  <a:lnTo>
                    <a:pt x="136" y="409"/>
                  </a:lnTo>
                  <a:lnTo>
                    <a:pt x="135" y="408"/>
                  </a:lnTo>
                  <a:lnTo>
                    <a:pt x="135" y="406"/>
                  </a:lnTo>
                  <a:lnTo>
                    <a:pt x="133" y="405"/>
                  </a:lnTo>
                  <a:lnTo>
                    <a:pt x="133" y="402"/>
                  </a:lnTo>
                  <a:lnTo>
                    <a:pt x="132" y="401"/>
                  </a:lnTo>
                  <a:lnTo>
                    <a:pt x="132" y="400"/>
                  </a:lnTo>
                  <a:lnTo>
                    <a:pt x="130" y="397"/>
                  </a:lnTo>
                  <a:lnTo>
                    <a:pt x="130" y="396"/>
                  </a:lnTo>
                  <a:lnTo>
                    <a:pt x="129" y="394"/>
                  </a:lnTo>
                  <a:lnTo>
                    <a:pt x="129" y="392"/>
                  </a:lnTo>
                  <a:lnTo>
                    <a:pt x="129" y="391"/>
                  </a:lnTo>
                  <a:lnTo>
                    <a:pt x="129" y="389"/>
                  </a:lnTo>
                  <a:lnTo>
                    <a:pt x="130" y="388"/>
                  </a:lnTo>
                  <a:lnTo>
                    <a:pt x="133" y="387"/>
                  </a:lnTo>
                  <a:lnTo>
                    <a:pt x="135" y="385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7" y="380"/>
                  </a:lnTo>
                  <a:lnTo>
                    <a:pt x="139" y="377"/>
                  </a:lnTo>
                  <a:lnTo>
                    <a:pt x="139" y="376"/>
                  </a:lnTo>
                  <a:lnTo>
                    <a:pt x="140" y="375"/>
                  </a:lnTo>
                  <a:lnTo>
                    <a:pt x="142" y="374"/>
                  </a:lnTo>
                  <a:lnTo>
                    <a:pt x="143" y="371"/>
                  </a:lnTo>
                  <a:lnTo>
                    <a:pt x="143" y="370"/>
                  </a:lnTo>
                  <a:lnTo>
                    <a:pt x="144" y="368"/>
                  </a:lnTo>
                  <a:lnTo>
                    <a:pt x="146" y="367"/>
                  </a:lnTo>
                  <a:lnTo>
                    <a:pt x="147" y="366"/>
                  </a:lnTo>
                  <a:lnTo>
                    <a:pt x="147" y="364"/>
                  </a:lnTo>
                  <a:lnTo>
                    <a:pt x="149" y="362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1" y="358"/>
                  </a:lnTo>
                  <a:lnTo>
                    <a:pt x="153" y="356"/>
                  </a:lnTo>
                  <a:lnTo>
                    <a:pt x="153" y="354"/>
                  </a:lnTo>
                  <a:lnTo>
                    <a:pt x="154" y="353"/>
                  </a:lnTo>
                  <a:lnTo>
                    <a:pt x="156" y="351"/>
                  </a:lnTo>
                  <a:lnTo>
                    <a:pt x="156" y="350"/>
                  </a:lnTo>
                  <a:lnTo>
                    <a:pt x="157" y="349"/>
                  </a:lnTo>
                  <a:lnTo>
                    <a:pt x="159" y="347"/>
                  </a:lnTo>
                  <a:lnTo>
                    <a:pt x="159" y="345"/>
                  </a:lnTo>
                  <a:lnTo>
                    <a:pt x="161" y="342"/>
                  </a:lnTo>
                  <a:lnTo>
                    <a:pt x="159" y="342"/>
                  </a:lnTo>
                  <a:lnTo>
                    <a:pt x="157" y="341"/>
                  </a:lnTo>
                  <a:lnTo>
                    <a:pt x="156" y="339"/>
                  </a:lnTo>
                  <a:lnTo>
                    <a:pt x="153" y="339"/>
                  </a:lnTo>
                  <a:lnTo>
                    <a:pt x="151" y="338"/>
                  </a:lnTo>
                  <a:lnTo>
                    <a:pt x="150" y="338"/>
                  </a:lnTo>
                  <a:lnTo>
                    <a:pt x="147" y="337"/>
                  </a:lnTo>
                  <a:lnTo>
                    <a:pt x="146" y="336"/>
                  </a:lnTo>
                  <a:lnTo>
                    <a:pt x="144" y="336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7" y="332"/>
                  </a:lnTo>
                  <a:lnTo>
                    <a:pt x="132" y="330"/>
                  </a:lnTo>
                  <a:lnTo>
                    <a:pt x="127" y="328"/>
                  </a:lnTo>
                  <a:lnTo>
                    <a:pt x="125" y="326"/>
                  </a:lnTo>
                  <a:lnTo>
                    <a:pt x="120" y="325"/>
                  </a:lnTo>
                  <a:lnTo>
                    <a:pt x="119" y="324"/>
                  </a:lnTo>
                  <a:lnTo>
                    <a:pt x="116" y="322"/>
                  </a:lnTo>
                  <a:lnTo>
                    <a:pt x="115" y="322"/>
                  </a:lnTo>
                  <a:lnTo>
                    <a:pt x="113" y="321"/>
                  </a:lnTo>
                  <a:lnTo>
                    <a:pt x="112" y="321"/>
                  </a:lnTo>
                  <a:lnTo>
                    <a:pt x="109" y="320"/>
                  </a:lnTo>
                  <a:lnTo>
                    <a:pt x="108" y="318"/>
                  </a:lnTo>
                  <a:lnTo>
                    <a:pt x="105" y="318"/>
                  </a:lnTo>
                  <a:lnTo>
                    <a:pt x="102" y="317"/>
                  </a:lnTo>
                  <a:lnTo>
                    <a:pt x="96" y="315"/>
                  </a:lnTo>
                  <a:lnTo>
                    <a:pt x="92" y="312"/>
                  </a:lnTo>
                  <a:lnTo>
                    <a:pt x="86" y="309"/>
                  </a:lnTo>
                  <a:lnTo>
                    <a:pt x="85" y="309"/>
                  </a:lnTo>
                  <a:lnTo>
                    <a:pt x="84" y="308"/>
                  </a:lnTo>
                  <a:lnTo>
                    <a:pt x="81" y="308"/>
                  </a:lnTo>
                  <a:lnTo>
                    <a:pt x="78" y="307"/>
                  </a:lnTo>
                  <a:lnTo>
                    <a:pt x="74" y="304"/>
                  </a:lnTo>
                  <a:lnTo>
                    <a:pt x="69" y="303"/>
                  </a:lnTo>
                  <a:lnTo>
                    <a:pt x="67" y="301"/>
                  </a:lnTo>
                  <a:lnTo>
                    <a:pt x="65" y="300"/>
                  </a:lnTo>
                  <a:lnTo>
                    <a:pt x="62" y="299"/>
                  </a:lnTo>
                  <a:lnTo>
                    <a:pt x="58" y="298"/>
                  </a:lnTo>
                  <a:lnTo>
                    <a:pt x="57" y="298"/>
                  </a:lnTo>
                  <a:lnTo>
                    <a:pt x="55" y="296"/>
                  </a:lnTo>
                  <a:lnTo>
                    <a:pt x="54" y="295"/>
                  </a:lnTo>
                  <a:lnTo>
                    <a:pt x="51" y="295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4" y="291"/>
                  </a:lnTo>
                  <a:lnTo>
                    <a:pt x="40" y="290"/>
                  </a:lnTo>
                  <a:lnTo>
                    <a:pt x="38" y="288"/>
                  </a:lnTo>
                  <a:lnTo>
                    <a:pt x="34" y="287"/>
                  </a:lnTo>
                  <a:lnTo>
                    <a:pt x="31" y="284"/>
                  </a:lnTo>
                  <a:lnTo>
                    <a:pt x="30" y="283"/>
                  </a:lnTo>
                  <a:lnTo>
                    <a:pt x="28" y="282"/>
                  </a:lnTo>
                  <a:lnTo>
                    <a:pt x="24" y="282"/>
                  </a:lnTo>
                  <a:lnTo>
                    <a:pt x="23" y="280"/>
                  </a:lnTo>
                  <a:lnTo>
                    <a:pt x="20" y="279"/>
                  </a:lnTo>
                  <a:lnTo>
                    <a:pt x="19" y="279"/>
                  </a:lnTo>
                  <a:lnTo>
                    <a:pt x="17" y="278"/>
                  </a:lnTo>
                  <a:lnTo>
                    <a:pt x="13" y="278"/>
                  </a:lnTo>
                  <a:lnTo>
                    <a:pt x="9" y="275"/>
                  </a:lnTo>
                  <a:lnTo>
                    <a:pt x="4" y="273"/>
                  </a:lnTo>
                  <a:lnTo>
                    <a:pt x="3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3" y="269"/>
                  </a:lnTo>
                  <a:lnTo>
                    <a:pt x="6" y="269"/>
                  </a:lnTo>
                  <a:lnTo>
                    <a:pt x="7" y="269"/>
                  </a:lnTo>
                  <a:lnTo>
                    <a:pt x="10" y="269"/>
                  </a:lnTo>
                  <a:lnTo>
                    <a:pt x="12" y="267"/>
                  </a:lnTo>
                  <a:lnTo>
                    <a:pt x="14" y="267"/>
                  </a:lnTo>
                  <a:lnTo>
                    <a:pt x="16" y="267"/>
                  </a:lnTo>
                  <a:lnTo>
                    <a:pt x="17" y="269"/>
                  </a:lnTo>
                  <a:lnTo>
                    <a:pt x="19" y="271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7"/>
                  </a:lnTo>
                  <a:lnTo>
                    <a:pt x="26" y="266"/>
                  </a:lnTo>
                  <a:lnTo>
                    <a:pt x="27" y="265"/>
                  </a:lnTo>
                  <a:lnTo>
                    <a:pt x="28" y="263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8"/>
                  </a:lnTo>
                  <a:lnTo>
                    <a:pt x="30" y="256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30" y="249"/>
                  </a:lnTo>
                  <a:lnTo>
                    <a:pt x="31" y="246"/>
                  </a:lnTo>
                  <a:lnTo>
                    <a:pt x="31" y="245"/>
                  </a:lnTo>
                  <a:lnTo>
                    <a:pt x="31" y="244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6"/>
                  </a:lnTo>
                  <a:lnTo>
                    <a:pt x="34" y="235"/>
                  </a:lnTo>
                  <a:lnTo>
                    <a:pt x="34" y="233"/>
                  </a:lnTo>
                  <a:lnTo>
                    <a:pt x="34" y="231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2"/>
                  </a:lnTo>
                  <a:lnTo>
                    <a:pt x="34" y="220"/>
                  </a:lnTo>
                  <a:lnTo>
                    <a:pt x="34" y="218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4" y="211"/>
                  </a:lnTo>
                  <a:lnTo>
                    <a:pt x="34" y="210"/>
                  </a:lnTo>
                  <a:lnTo>
                    <a:pt x="34" y="208"/>
                  </a:lnTo>
                  <a:lnTo>
                    <a:pt x="34" y="207"/>
                  </a:lnTo>
                  <a:lnTo>
                    <a:pt x="34" y="206"/>
                  </a:lnTo>
                  <a:lnTo>
                    <a:pt x="34" y="203"/>
                  </a:lnTo>
                  <a:lnTo>
                    <a:pt x="34" y="202"/>
                  </a:lnTo>
                  <a:lnTo>
                    <a:pt x="37" y="199"/>
                  </a:lnTo>
                  <a:lnTo>
                    <a:pt x="36" y="198"/>
                  </a:lnTo>
                  <a:lnTo>
                    <a:pt x="33" y="195"/>
                  </a:lnTo>
                  <a:lnTo>
                    <a:pt x="33" y="193"/>
                  </a:lnTo>
                  <a:lnTo>
                    <a:pt x="31" y="190"/>
                  </a:lnTo>
                  <a:lnTo>
                    <a:pt x="28" y="187"/>
                  </a:lnTo>
                  <a:lnTo>
                    <a:pt x="28" y="185"/>
                  </a:lnTo>
                  <a:lnTo>
                    <a:pt x="31" y="184"/>
                  </a:lnTo>
                  <a:lnTo>
                    <a:pt x="31" y="181"/>
                  </a:lnTo>
                  <a:lnTo>
                    <a:pt x="30" y="180"/>
                  </a:lnTo>
                  <a:lnTo>
                    <a:pt x="30" y="178"/>
                  </a:lnTo>
                  <a:lnTo>
                    <a:pt x="28" y="177"/>
                  </a:lnTo>
                  <a:lnTo>
                    <a:pt x="28" y="174"/>
                  </a:lnTo>
                  <a:lnTo>
                    <a:pt x="27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6" y="164"/>
                  </a:lnTo>
                  <a:lnTo>
                    <a:pt x="26" y="163"/>
                  </a:lnTo>
                  <a:lnTo>
                    <a:pt x="27" y="163"/>
                  </a:lnTo>
                  <a:lnTo>
                    <a:pt x="30" y="163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6" y="164"/>
                  </a:lnTo>
                  <a:lnTo>
                    <a:pt x="37" y="164"/>
                  </a:lnTo>
                  <a:lnTo>
                    <a:pt x="38" y="164"/>
                  </a:lnTo>
                  <a:lnTo>
                    <a:pt x="41" y="164"/>
                  </a:lnTo>
                  <a:lnTo>
                    <a:pt x="43" y="164"/>
                  </a:lnTo>
                  <a:lnTo>
                    <a:pt x="44" y="164"/>
                  </a:lnTo>
                  <a:lnTo>
                    <a:pt x="47" y="165"/>
                  </a:lnTo>
                  <a:lnTo>
                    <a:pt x="51" y="165"/>
                  </a:lnTo>
                  <a:lnTo>
                    <a:pt x="53" y="165"/>
                  </a:lnTo>
                  <a:lnTo>
                    <a:pt x="55" y="165"/>
                  </a:lnTo>
                  <a:lnTo>
                    <a:pt x="58" y="167"/>
                  </a:lnTo>
                  <a:lnTo>
                    <a:pt x="61" y="167"/>
                  </a:lnTo>
                  <a:lnTo>
                    <a:pt x="64" y="167"/>
                  </a:lnTo>
                  <a:lnTo>
                    <a:pt x="65" y="167"/>
                  </a:lnTo>
                  <a:lnTo>
                    <a:pt x="68" y="167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4" y="168"/>
                  </a:lnTo>
                  <a:lnTo>
                    <a:pt x="75" y="168"/>
                  </a:lnTo>
                  <a:lnTo>
                    <a:pt x="77" y="168"/>
                  </a:lnTo>
                  <a:lnTo>
                    <a:pt x="81" y="169"/>
                  </a:lnTo>
                  <a:lnTo>
                    <a:pt x="85" y="169"/>
                  </a:lnTo>
                  <a:lnTo>
                    <a:pt x="86" y="169"/>
                  </a:lnTo>
                  <a:lnTo>
                    <a:pt x="88" y="169"/>
                  </a:lnTo>
                  <a:lnTo>
                    <a:pt x="91" y="169"/>
                  </a:lnTo>
                  <a:lnTo>
                    <a:pt x="94" y="170"/>
                  </a:lnTo>
                  <a:lnTo>
                    <a:pt x="95" y="170"/>
                  </a:lnTo>
                  <a:lnTo>
                    <a:pt x="98" y="170"/>
                  </a:lnTo>
                  <a:lnTo>
                    <a:pt x="101" y="170"/>
                  </a:lnTo>
                  <a:lnTo>
                    <a:pt x="108" y="172"/>
                  </a:lnTo>
                  <a:lnTo>
                    <a:pt x="112" y="173"/>
                  </a:lnTo>
                  <a:lnTo>
                    <a:pt x="115" y="174"/>
                  </a:lnTo>
                  <a:lnTo>
                    <a:pt x="119" y="174"/>
                  </a:lnTo>
                  <a:lnTo>
                    <a:pt x="123" y="176"/>
                  </a:lnTo>
                  <a:lnTo>
                    <a:pt x="130" y="177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9" y="178"/>
                  </a:lnTo>
                  <a:lnTo>
                    <a:pt x="142" y="178"/>
                  </a:lnTo>
                  <a:lnTo>
                    <a:pt x="146" y="180"/>
                  </a:lnTo>
                  <a:lnTo>
                    <a:pt x="150" y="180"/>
                  </a:lnTo>
                  <a:lnTo>
                    <a:pt x="151" y="180"/>
                  </a:lnTo>
                  <a:lnTo>
                    <a:pt x="154" y="181"/>
                  </a:lnTo>
                  <a:lnTo>
                    <a:pt x="157" y="181"/>
                  </a:lnTo>
                  <a:lnTo>
                    <a:pt x="160" y="181"/>
                  </a:lnTo>
                  <a:lnTo>
                    <a:pt x="164" y="182"/>
                  </a:lnTo>
                  <a:lnTo>
                    <a:pt x="167" y="182"/>
                  </a:lnTo>
                  <a:lnTo>
                    <a:pt x="168" y="182"/>
                  </a:lnTo>
                  <a:lnTo>
                    <a:pt x="173" y="182"/>
                  </a:lnTo>
                  <a:lnTo>
                    <a:pt x="180" y="182"/>
                  </a:lnTo>
                  <a:lnTo>
                    <a:pt x="184" y="184"/>
                  </a:lnTo>
                  <a:lnTo>
                    <a:pt x="190" y="184"/>
                  </a:lnTo>
                  <a:lnTo>
                    <a:pt x="195" y="185"/>
                  </a:lnTo>
                  <a:lnTo>
                    <a:pt x="200" y="186"/>
                  </a:lnTo>
                  <a:lnTo>
                    <a:pt x="202" y="187"/>
                  </a:lnTo>
                  <a:lnTo>
                    <a:pt x="205" y="187"/>
                  </a:lnTo>
                  <a:lnTo>
                    <a:pt x="208" y="184"/>
                  </a:lnTo>
                  <a:lnTo>
                    <a:pt x="209" y="182"/>
                  </a:lnTo>
                  <a:lnTo>
                    <a:pt x="211" y="181"/>
                  </a:lnTo>
                  <a:lnTo>
                    <a:pt x="212" y="180"/>
                  </a:lnTo>
                  <a:lnTo>
                    <a:pt x="214" y="178"/>
                  </a:lnTo>
                  <a:lnTo>
                    <a:pt x="215" y="177"/>
                  </a:lnTo>
                  <a:lnTo>
                    <a:pt x="217" y="176"/>
                  </a:lnTo>
                  <a:lnTo>
                    <a:pt x="217" y="174"/>
                  </a:lnTo>
                  <a:lnTo>
                    <a:pt x="218" y="173"/>
                  </a:lnTo>
                  <a:lnTo>
                    <a:pt x="219" y="170"/>
                  </a:lnTo>
                  <a:lnTo>
                    <a:pt x="221" y="169"/>
                  </a:lnTo>
                  <a:lnTo>
                    <a:pt x="222" y="168"/>
                  </a:lnTo>
                  <a:lnTo>
                    <a:pt x="224" y="167"/>
                  </a:lnTo>
                  <a:lnTo>
                    <a:pt x="225" y="165"/>
                  </a:lnTo>
                  <a:lnTo>
                    <a:pt x="226" y="164"/>
                  </a:lnTo>
                  <a:lnTo>
                    <a:pt x="228" y="163"/>
                  </a:lnTo>
                  <a:lnTo>
                    <a:pt x="229" y="161"/>
                  </a:lnTo>
                  <a:lnTo>
                    <a:pt x="231" y="160"/>
                  </a:lnTo>
                  <a:lnTo>
                    <a:pt x="232" y="159"/>
                  </a:lnTo>
                  <a:lnTo>
                    <a:pt x="233" y="157"/>
                  </a:lnTo>
                  <a:lnTo>
                    <a:pt x="235" y="156"/>
                  </a:lnTo>
                  <a:lnTo>
                    <a:pt x="236" y="155"/>
                  </a:lnTo>
                  <a:lnTo>
                    <a:pt x="236" y="153"/>
                  </a:lnTo>
                  <a:lnTo>
                    <a:pt x="238" y="152"/>
                  </a:lnTo>
                  <a:lnTo>
                    <a:pt x="239" y="151"/>
                  </a:lnTo>
                  <a:lnTo>
                    <a:pt x="241" y="149"/>
                  </a:lnTo>
                  <a:lnTo>
                    <a:pt x="242" y="148"/>
                  </a:lnTo>
                  <a:lnTo>
                    <a:pt x="243" y="147"/>
                  </a:lnTo>
                  <a:lnTo>
                    <a:pt x="246" y="144"/>
                  </a:lnTo>
                  <a:lnTo>
                    <a:pt x="249" y="144"/>
                  </a:lnTo>
                  <a:lnTo>
                    <a:pt x="249" y="140"/>
                  </a:lnTo>
                  <a:lnTo>
                    <a:pt x="250" y="139"/>
                  </a:lnTo>
                  <a:lnTo>
                    <a:pt x="252" y="138"/>
                  </a:lnTo>
                  <a:lnTo>
                    <a:pt x="253" y="136"/>
                  </a:lnTo>
                  <a:lnTo>
                    <a:pt x="255" y="135"/>
                  </a:lnTo>
                  <a:lnTo>
                    <a:pt x="256" y="134"/>
                  </a:lnTo>
                  <a:lnTo>
                    <a:pt x="258" y="132"/>
                  </a:lnTo>
                  <a:lnTo>
                    <a:pt x="259" y="131"/>
                  </a:lnTo>
                  <a:lnTo>
                    <a:pt x="259" y="130"/>
                  </a:lnTo>
                  <a:lnTo>
                    <a:pt x="258" y="129"/>
                  </a:lnTo>
                  <a:lnTo>
                    <a:pt x="256" y="127"/>
                  </a:lnTo>
                  <a:lnTo>
                    <a:pt x="255" y="126"/>
                  </a:lnTo>
                  <a:lnTo>
                    <a:pt x="253" y="125"/>
                  </a:lnTo>
                  <a:lnTo>
                    <a:pt x="252" y="123"/>
                  </a:lnTo>
                  <a:lnTo>
                    <a:pt x="250" y="122"/>
                  </a:lnTo>
                  <a:lnTo>
                    <a:pt x="249" y="121"/>
                  </a:lnTo>
                  <a:lnTo>
                    <a:pt x="248" y="119"/>
                  </a:lnTo>
                  <a:lnTo>
                    <a:pt x="246" y="118"/>
                  </a:lnTo>
                  <a:lnTo>
                    <a:pt x="245" y="117"/>
                  </a:lnTo>
                  <a:lnTo>
                    <a:pt x="243" y="115"/>
                  </a:lnTo>
                  <a:lnTo>
                    <a:pt x="242" y="114"/>
                  </a:lnTo>
                  <a:lnTo>
                    <a:pt x="239" y="111"/>
                  </a:lnTo>
                  <a:lnTo>
                    <a:pt x="239" y="110"/>
                  </a:lnTo>
                  <a:lnTo>
                    <a:pt x="238" y="109"/>
                  </a:lnTo>
                  <a:lnTo>
                    <a:pt x="235" y="106"/>
                  </a:lnTo>
                  <a:lnTo>
                    <a:pt x="231" y="102"/>
                  </a:lnTo>
                  <a:lnTo>
                    <a:pt x="229" y="101"/>
                  </a:lnTo>
                  <a:lnTo>
                    <a:pt x="228" y="100"/>
                  </a:lnTo>
                  <a:lnTo>
                    <a:pt x="226" y="98"/>
                  </a:lnTo>
                  <a:lnTo>
                    <a:pt x="225" y="97"/>
                  </a:lnTo>
                  <a:lnTo>
                    <a:pt x="224" y="96"/>
                  </a:lnTo>
                  <a:lnTo>
                    <a:pt x="222" y="94"/>
                  </a:lnTo>
                  <a:lnTo>
                    <a:pt x="221" y="93"/>
                  </a:lnTo>
                  <a:lnTo>
                    <a:pt x="219" y="92"/>
                  </a:lnTo>
                  <a:lnTo>
                    <a:pt x="218" y="91"/>
                  </a:lnTo>
                  <a:lnTo>
                    <a:pt x="217" y="89"/>
                  </a:lnTo>
                  <a:lnTo>
                    <a:pt x="215" y="88"/>
                  </a:lnTo>
                  <a:lnTo>
                    <a:pt x="214" y="87"/>
                  </a:lnTo>
                  <a:lnTo>
                    <a:pt x="212" y="85"/>
                  </a:lnTo>
                  <a:lnTo>
                    <a:pt x="211" y="84"/>
                  </a:lnTo>
                  <a:lnTo>
                    <a:pt x="211" y="83"/>
                  </a:lnTo>
                  <a:lnTo>
                    <a:pt x="212" y="81"/>
                  </a:lnTo>
                  <a:lnTo>
                    <a:pt x="214" y="80"/>
                  </a:lnTo>
                  <a:lnTo>
                    <a:pt x="217" y="77"/>
                  </a:lnTo>
                  <a:lnTo>
                    <a:pt x="218" y="76"/>
                  </a:lnTo>
                  <a:lnTo>
                    <a:pt x="221" y="73"/>
                  </a:lnTo>
                  <a:lnTo>
                    <a:pt x="222" y="72"/>
                  </a:lnTo>
                  <a:lnTo>
                    <a:pt x="225" y="71"/>
                  </a:lnTo>
                  <a:lnTo>
                    <a:pt x="226" y="71"/>
                  </a:lnTo>
                  <a:lnTo>
                    <a:pt x="228" y="70"/>
                  </a:lnTo>
                  <a:lnTo>
                    <a:pt x="231" y="70"/>
                  </a:lnTo>
                  <a:lnTo>
                    <a:pt x="232" y="70"/>
                  </a:lnTo>
                  <a:lnTo>
                    <a:pt x="235" y="68"/>
                  </a:lnTo>
                  <a:lnTo>
                    <a:pt x="236" y="68"/>
                  </a:lnTo>
                  <a:lnTo>
                    <a:pt x="239" y="68"/>
                  </a:lnTo>
                  <a:lnTo>
                    <a:pt x="241" y="68"/>
                  </a:lnTo>
                  <a:lnTo>
                    <a:pt x="243" y="67"/>
                  </a:lnTo>
                  <a:lnTo>
                    <a:pt x="245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6"/>
                  </a:lnTo>
                  <a:lnTo>
                    <a:pt x="253" y="66"/>
                  </a:lnTo>
                  <a:lnTo>
                    <a:pt x="255" y="66"/>
                  </a:lnTo>
                  <a:lnTo>
                    <a:pt x="258" y="66"/>
                  </a:lnTo>
                  <a:lnTo>
                    <a:pt x="260" y="64"/>
                  </a:lnTo>
                  <a:lnTo>
                    <a:pt x="262" y="64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7" y="62"/>
                  </a:lnTo>
                  <a:lnTo>
                    <a:pt x="269" y="60"/>
                  </a:lnTo>
                  <a:lnTo>
                    <a:pt x="270" y="59"/>
                  </a:lnTo>
                  <a:lnTo>
                    <a:pt x="272" y="58"/>
                  </a:lnTo>
                  <a:lnTo>
                    <a:pt x="273" y="58"/>
                  </a:lnTo>
                  <a:lnTo>
                    <a:pt x="276" y="56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0" y="53"/>
                  </a:lnTo>
                  <a:lnTo>
                    <a:pt x="282" y="53"/>
                  </a:lnTo>
                  <a:lnTo>
                    <a:pt x="284" y="50"/>
                  </a:lnTo>
                  <a:lnTo>
                    <a:pt x="289" y="47"/>
                  </a:lnTo>
                  <a:lnTo>
                    <a:pt x="290" y="47"/>
                  </a:lnTo>
                  <a:lnTo>
                    <a:pt x="291" y="45"/>
                  </a:lnTo>
                  <a:lnTo>
                    <a:pt x="293" y="45"/>
                  </a:lnTo>
                  <a:lnTo>
                    <a:pt x="294" y="43"/>
                  </a:lnTo>
                  <a:lnTo>
                    <a:pt x="296" y="42"/>
                  </a:lnTo>
                  <a:lnTo>
                    <a:pt x="297" y="41"/>
                  </a:lnTo>
                  <a:lnTo>
                    <a:pt x="299" y="41"/>
                  </a:lnTo>
                  <a:lnTo>
                    <a:pt x="300" y="39"/>
                  </a:lnTo>
                  <a:lnTo>
                    <a:pt x="303" y="38"/>
                  </a:lnTo>
                  <a:lnTo>
                    <a:pt x="304" y="37"/>
                  </a:lnTo>
                  <a:lnTo>
                    <a:pt x="306" y="35"/>
                  </a:lnTo>
                  <a:lnTo>
                    <a:pt x="307" y="35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4" y="33"/>
                  </a:lnTo>
                  <a:lnTo>
                    <a:pt x="315" y="33"/>
                  </a:lnTo>
                  <a:lnTo>
                    <a:pt x="317" y="32"/>
                  </a:lnTo>
                  <a:lnTo>
                    <a:pt x="320" y="32"/>
                  </a:lnTo>
                  <a:lnTo>
                    <a:pt x="321" y="30"/>
                  </a:lnTo>
                  <a:lnTo>
                    <a:pt x="323" y="29"/>
                  </a:lnTo>
                  <a:lnTo>
                    <a:pt x="325" y="29"/>
                  </a:lnTo>
                  <a:lnTo>
                    <a:pt x="327" y="28"/>
                  </a:lnTo>
                  <a:lnTo>
                    <a:pt x="330" y="28"/>
                  </a:lnTo>
                  <a:lnTo>
                    <a:pt x="332" y="26"/>
                  </a:lnTo>
                  <a:lnTo>
                    <a:pt x="334" y="26"/>
                  </a:lnTo>
                  <a:lnTo>
                    <a:pt x="337" y="25"/>
                  </a:lnTo>
                  <a:lnTo>
                    <a:pt x="338" y="25"/>
                  </a:lnTo>
                  <a:lnTo>
                    <a:pt x="340" y="24"/>
                  </a:lnTo>
                  <a:lnTo>
                    <a:pt x="342" y="24"/>
                  </a:lnTo>
                  <a:lnTo>
                    <a:pt x="344" y="22"/>
                  </a:lnTo>
                  <a:lnTo>
                    <a:pt x="345" y="22"/>
                  </a:lnTo>
                  <a:lnTo>
                    <a:pt x="348" y="22"/>
                  </a:lnTo>
                  <a:lnTo>
                    <a:pt x="351" y="21"/>
                  </a:lnTo>
                  <a:lnTo>
                    <a:pt x="354" y="21"/>
                  </a:lnTo>
                  <a:lnTo>
                    <a:pt x="355" y="20"/>
                  </a:lnTo>
                  <a:lnTo>
                    <a:pt x="356" y="20"/>
                  </a:lnTo>
                  <a:lnTo>
                    <a:pt x="359" y="20"/>
                  </a:lnTo>
                  <a:lnTo>
                    <a:pt x="361" y="20"/>
                  </a:lnTo>
                  <a:lnTo>
                    <a:pt x="364" y="20"/>
                  </a:lnTo>
                  <a:lnTo>
                    <a:pt x="365" y="20"/>
                  </a:lnTo>
                  <a:lnTo>
                    <a:pt x="368" y="20"/>
                  </a:lnTo>
                  <a:lnTo>
                    <a:pt x="369" y="18"/>
                  </a:lnTo>
                  <a:lnTo>
                    <a:pt x="371" y="18"/>
                  </a:lnTo>
                  <a:lnTo>
                    <a:pt x="373" y="18"/>
                  </a:lnTo>
                  <a:lnTo>
                    <a:pt x="375" y="18"/>
                  </a:lnTo>
                  <a:lnTo>
                    <a:pt x="378" y="17"/>
                  </a:lnTo>
                  <a:lnTo>
                    <a:pt x="379" y="17"/>
                  </a:lnTo>
                  <a:lnTo>
                    <a:pt x="381" y="16"/>
                  </a:lnTo>
                  <a:lnTo>
                    <a:pt x="382" y="16"/>
                  </a:lnTo>
                  <a:lnTo>
                    <a:pt x="385" y="15"/>
                  </a:lnTo>
                  <a:lnTo>
                    <a:pt x="386" y="15"/>
                  </a:lnTo>
                  <a:lnTo>
                    <a:pt x="388" y="13"/>
                  </a:lnTo>
                  <a:lnTo>
                    <a:pt x="390" y="12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6" y="9"/>
                  </a:lnTo>
                  <a:lnTo>
                    <a:pt x="397" y="9"/>
                  </a:lnTo>
                  <a:lnTo>
                    <a:pt x="400" y="8"/>
                  </a:lnTo>
                  <a:lnTo>
                    <a:pt x="402" y="8"/>
                  </a:lnTo>
                  <a:lnTo>
                    <a:pt x="405" y="7"/>
                  </a:lnTo>
                  <a:lnTo>
                    <a:pt x="407" y="5"/>
                  </a:lnTo>
                  <a:lnTo>
                    <a:pt x="410" y="5"/>
                  </a:lnTo>
                  <a:lnTo>
                    <a:pt x="412" y="5"/>
                  </a:lnTo>
                  <a:lnTo>
                    <a:pt x="413" y="4"/>
                  </a:lnTo>
                  <a:lnTo>
                    <a:pt x="416" y="4"/>
                  </a:lnTo>
                  <a:lnTo>
                    <a:pt x="417" y="4"/>
                  </a:lnTo>
                  <a:lnTo>
                    <a:pt x="419" y="0"/>
                  </a:lnTo>
                  <a:lnTo>
                    <a:pt x="422" y="0"/>
                  </a:lnTo>
                  <a:lnTo>
                    <a:pt x="424" y="1"/>
                  </a:lnTo>
                  <a:lnTo>
                    <a:pt x="427" y="4"/>
                  </a:lnTo>
                  <a:lnTo>
                    <a:pt x="429" y="5"/>
                  </a:lnTo>
                  <a:lnTo>
                    <a:pt x="430" y="8"/>
                  </a:lnTo>
                  <a:lnTo>
                    <a:pt x="434" y="9"/>
                  </a:lnTo>
                  <a:lnTo>
                    <a:pt x="436" y="13"/>
                  </a:lnTo>
                  <a:lnTo>
                    <a:pt x="436" y="15"/>
                  </a:lnTo>
                  <a:lnTo>
                    <a:pt x="437" y="16"/>
                  </a:lnTo>
                  <a:lnTo>
                    <a:pt x="438" y="17"/>
                  </a:lnTo>
                  <a:lnTo>
                    <a:pt x="440" y="18"/>
                  </a:lnTo>
                  <a:lnTo>
                    <a:pt x="441" y="20"/>
                  </a:lnTo>
                  <a:lnTo>
                    <a:pt x="443" y="21"/>
                  </a:lnTo>
                  <a:lnTo>
                    <a:pt x="444" y="22"/>
                  </a:lnTo>
                  <a:lnTo>
                    <a:pt x="446" y="24"/>
                  </a:lnTo>
                  <a:lnTo>
                    <a:pt x="446" y="25"/>
                  </a:lnTo>
                  <a:lnTo>
                    <a:pt x="447" y="28"/>
                  </a:lnTo>
                  <a:lnTo>
                    <a:pt x="448" y="29"/>
                  </a:lnTo>
                  <a:lnTo>
                    <a:pt x="450" y="30"/>
                  </a:lnTo>
                  <a:lnTo>
                    <a:pt x="451" y="32"/>
                  </a:lnTo>
                  <a:lnTo>
                    <a:pt x="454" y="32"/>
                  </a:lnTo>
                  <a:lnTo>
                    <a:pt x="455" y="33"/>
                  </a:lnTo>
                  <a:lnTo>
                    <a:pt x="457" y="34"/>
                  </a:lnTo>
                  <a:lnTo>
                    <a:pt x="458" y="35"/>
                  </a:lnTo>
                  <a:lnTo>
                    <a:pt x="460" y="35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7" y="41"/>
                  </a:lnTo>
                  <a:lnTo>
                    <a:pt x="468" y="41"/>
                  </a:lnTo>
                  <a:lnTo>
                    <a:pt x="470" y="42"/>
                  </a:lnTo>
                  <a:lnTo>
                    <a:pt x="471" y="43"/>
                  </a:lnTo>
                  <a:lnTo>
                    <a:pt x="472" y="45"/>
                  </a:lnTo>
                  <a:lnTo>
                    <a:pt x="475" y="45"/>
                  </a:lnTo>
                  <a:lnTo>
                    <a:pt x="477" y="45"/>
                  </a:lnTo>
                  <a:lnTo>
                    <a:pt x="478" y="45"/>
                  </a:lnTo>
                  <a:lnTo>
                    <a:pt x="481" y="45"/>
                  </a:lnTo>
                  <a:lnTo>
                    <a:pt x="482" y="45"/>
                  </a:lnTo>
                  <a:lnTo>
                    <a:pt x="484" y="45"/>
                  </a:lnTo>
                  <a:lnTo>
                    <a:pt x="487" y="45"/>
                  </a:lnTo>
                  <a:lnTo>
                    <a:pt x="488" y="45"/>
                  </a:lnTo>
                  <a:lnTo>
                    <a:pt x="489" y="45"/>
                  </a:lnTo>
                  <a:lnTo>
                    <a:pt x="491" y="45"/>
                  </a:lnTo>
                  <a:lnTo>
                    <a:pt x="494" y="45"/>
                  </a:lnTo>
                  <a:lnTo>
                    <a:pt x="495" y="45"/>
                  </a:lnTo>
                  <a:lnTo>
                    <a:pt x="498" y="45"/>
                  </a:lnTo>
                  <a:lnTo>
                    <a:pt x="499" y="45"/>
                  </a:lnTo>
                  <a:lnTo>
                    <a:pt x="501" y="45"/>
                  </a:lnTo>
                  <a:lnTo>
                    <a:pt x="502" y="45"/>
                  </a:lnTo>
                  <a:lnTo>
                    <a:pt x="505" y="45"/>
                  </a:lnTo>
                  <a:lnTo>
                    <a:pt x="506" y="45"/>
                  </a:lnTo>
                  <a:lnTo>
                    <a:pt x="509" y="45"/>
                  </a:lnTo>
                  <a:lnTo>
                    <a:pt x="511" y="45"/>
                  </a:lnTo>
                  <a:lnTo>
                    <a:pt x="512" y="45"/>
                  </a:lnTo>
                  <a:lnTo>
                    <a:pt x="513" y="45"/>
                  </a:lnTo>
                  <a:lnTo>
                    <a:pt x="516" y="45"/>
                  </a:lnTo>
                  <a:lnTo>
                    <a:pt x="518" y="45"/>
                  </a:lnTo>
                  <a:lnTo>
                    <a:pt x="519" y="43"/>
                  </a:lnTo>
                  <a:lnTo>
                    <a:pt x="519" y="42"/>
                  </a:lnTo>
                  <a:lnTo>
                    <a:pt x="519" y="39"/>
                  </a:lnTo>
                  <a:lnTo>
                    <a:pt x="519" y="38"/>
                  </a:lnTo>
                  <a:lnTo>
                    <a:pt x="520" y="37"/>
                  </a:lnTo>
                  <a:lnTo>
                    <a:pt x="522" y="35"/>
                  </a:lnTo>
                  <a:lnTo>
                    <a:pt x="523" y="34"/>
                  </a:lnTo>
                  <a:lnTo>
                    <a:pt x="525" y="34"/>
                  </a:lnTo>
                  <a:lnTo>
                    <a:pt x="526" y="35"/>
                  </a:lnTo>
                  <a:lnTo>
                    <a:pt x="529" y="35"/>
                  </a:lnTo>
                  <a:lnTo>
                    <a:pt x="530" y="35"/>
                  </a:lnTo>
                  <a:lnTo>
                    <a:pt x="535" y="37"/>
                  </a:lnTo>
                  <a:lnTo>
                    <a:pt x="530" y="41"/>
                  </a:lnTo>
                  <a:lnTo>
                    <a:pt x="526" y="45"/>
                  </a:lnTo>
                  <a:lnTo>
                    <a:pt x="526" y="47"/>
                  </a:lnTo>
                  <a:lnTo>
                    <a:pt x="528" y="54"/>
                  </a:lnTo>
                  <a:lnTo>
                    <a:pt x="523" y="58"/>
                  </a:lnTo>
                  <a:lnTo>
                    <a:pt x="528" y="59"/>
                  </a:lnTo>
                  <a:lnTo>
                    <a:pt x="529" y="59"/>
                  </a:lnTo>
                  <a:lnTo>
                    <a:pt x="530" y="60"/>
                  </a:lnTo>
                  <a:lnTo>
                    <a:pt x="533" y="62"/>
                  </a:lnTo>
                  <a:lnTo>
                    <a:pt x="533" y="63"/>
                  </a:lnTo>
                  <a:lnTo>
                    <a:pt x="533" y="64"/>
                  </a:lnTo>
                  <a:lnTo>
                    <a:pt x="533" y="67"/>
                  </a:lnTo>
                  <a:lnTo>
                    <a:pt x="533" y="68"/>
                  </a:lnTo>
                  <a:lnTo>
                    <a:pt x="535" y="70"/>
                  </a:lnTo>
                  <a:lnTo>
                    <a:pt x="535" y="72"/>
                  </a:lnTo>
                  <a:lnTo>
                    <a:pt x="535" y="73"/>
                  </a:lnTo>
                  <a:lnTo>
                    <a:pt x="535" y="76"/>
                  </a:lnTo>
                  <a:lnTo>
                    <a:pt x="536" y="77"/>
                  </a:lnTo>
                  <a:lnTo>
                    <a:pt x="536" y="79"/>
                  </a:lnTo>
                  <a:lnTo>
                    <a:pt x="536" y="80"/>
                  </a:lnTo>
                  <a:lnTo>
                    <a:pt x="539" y="84"/>
                  </a:lnTo>
                  <a:lnTo>
                    <a:pt x="540" y="84"/>
                  </a:lnTo>
                  <a:lnTo>
                    <a:pt x="543" y="83"/>
                  </a:lnTo>
                  <a:lnTo>
                    <a:pt x="546" y="83"/>
                  </a:lnTo>
                  <a:lnTo>
                    <a:pt x="549" y="81"/>
                  </a:lnTo>
                  <a:lnTo>
                    <a:pt x="552" y="79"/>
                  </a:lnTo>
                  <a:lnTo>
                    <a:pt x="554" y="81"/>
                  </a:lnTo>
                  <a:lnTo>
                    <a:pt x="556" y="83"/>
                  </a:lnTo>
                  <a:lnTo>
                    <a:pt x="559" y="83"/>
                  </a:lnTo>
                  <a:lnTo>
                    <a:pt x="561" y="84"/>
                  </a:lnTo>
                  <a:lnTo>
                    <a:pt x="561" y="85"/>
                  </a:lnTo>
                  <a:lnTo>
                    <a:pt x="561" y="88"/>
                  </a:lnTo>
                  <a:lnTo>
                    <a:pt x="561" y="89"/>
                  </a:lnTo>
                  <a:lnTo>
                    <a:pt x="563" y="91"/>
                  </a:lnTo>
                  <a:lnTo>
                    <a:pt x="563" y="93"/>
                  </a:lnTo>
                  <a:lnTo>
                    <a:pt x="563" y="94"/>
                  </a:lnTo>
                  <a:lnTo>
                    <a:pt x="563" y="96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1" y="105"/>
                  </a:lnTo>
                  <a:lnTo>
                    <a:pt x="560" y="106"/>
                  </a:lnTo>
                  <a:lnTo>
                    <a:pt x="560" y="108"/>
                  </a:lnTo>
                  <a:lnTo>
                    <a:pt x="557" y="109"/>
                  </a:lnTo>
                  <a:lnTo>
                    <a:pt x="557" y="110"/>
                  </a:lnTo>
                  <a:lnTo>
                    <a:pt x="556" y="111"/>
                  </a:lnTo>
                  <a:lnTo>
                    <a:pt x="554" y="113"/>
                  </a:lnTo>
                  <a:lnTo>
                    <a:pt x="556" y="114"/>
                  </a:lnTo>
                  <a:lnTo>
                    <a:pt x="559" y="115"/>
                  </a:lnTo>
                  <a:lnTo>
                    <a:pt x="560" y="117"/>
                  </a:lnTo>
                  <a:lnTo>
                    <a:pt x="561" y="118"/>
                  </a:lnTo>
                  <a:lnTo>
                    <a:pt x="564" y="118"/>
                  </a:lnTo>
                  <a:lnTo>
                    <a:pt x="566" y="119"/>
                  </a:lnTo>
                  <a:lnTo>
                    <a:pt x="564" y="121"/>
                  </a:lnTo>
                  <a:lnTo>
                    <a:pt x="561" y="122"/>
                  </a:lnTo>
                  <a:lnTo>
                    <a:pt x="560" y="122"/>
                  </a:lnTo>
                  <a:lnTo>
                    <a:pt x="557" y="122"/>
                  </a:lnTo>
                  <a:lnTo>
                    <a:pt x="556" y="123"/>
                  </a:lnTo>
                  <a:lnTo>
                    <a:pt x="554" y="123"/>
                  </a:lnTo>
                  <a:lnTo>
                    <a:pt x="552" y="123"/>
                  </a:lnTo>
                  <a:lnTo>
                    <a:pt x="550" y="125"/>
                  </a:lnTo>
                  <a:lnTo>
                    <a:pt x="547" y="125"/>
                  </a:lnTo>
                  <a:lnTo>
                    <a:pt x="546" y="125"/>
                  </a:lnTo>
                  <a:lnTo>
                    <a:pt x="543" y="125"/>
                  </a:lnTo>
                  <a:lnTo>
                    <a:pt x="542" y="125"/>
                  </a:lnTo>
                  <a:lnTo>
                    <a:pt x="540" y="125"/>
                  </a:lnTo>
                  <a:lnTo>
                    <a:pt x="537" y="125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2" y="122"/>
                  </a:lnTo>
                  <a:lnTo>
                    <a:pt x="530" y="121"/>
                  </a:lnTo>
                  <a:lnTo>
                    <a:pt x="528" y="121"/>
                  </a:lnTo>
                  <a:lnTo>
                    <a:pt x="525" y="121"/>
                  </a:lnTo>
                  <a:lnTo>
                    <a:pt x="525" y="123"/>
                  </a:lnTo>
                  <a:lnTo>
                    <a:pt x="525" y="126"/>
                  </a:lnTo>
                  <a:lnTo>
                    <a:pt x="526" y="129"/>
                  </a:lnTo>
                  <a:lnTo>
                    <a:pt x="526" y="130"/>
                  </a:lnTo>
                  <a:lnTo>
                    <a:pt x="528" y="131"/>
                  </a:lnTo>
                  <a:lnTo>
                    <a:pt x="528" y="132"/>
                  </a:lnTo>
                  <a:lnTo>
                    <a:pt x="529" y="135"/>
                  </a:lnTo>
                  <a:lnTo>
                    <a:pt x="529" y="136"/>
                  </a:lnTo>
                  <a:lnTo>
                    <a:pt x="530" y="138"/>
                  </a:lnTo>
                  <a:lnTo>
                    <a:pt x="532" y="139"/>
                  </a:lnTo>
                  <a:lnTo>
                    <a:pt x="532" y="140"/>
                  </a:lnTo>
                  <a:lnTo>
                    <a:pt x="533" y="142"/>
                  </a:lnTo>
                  <a:lnTo>
                    <a:pt x="535" y="144"/>
                  </a:lnTo>
                  <a:lnTo>
                    <a:pt x="536" y="146"/>
                  </a:lnTo>
                  <a:lnTo>
                    <a:pt x="537" y="147"/>
                  </a:lnTo>
                  <a:lnTo>
                    <a:pt x="540" y="148"/>
                  </a:lnTo>
                  <a:lnTo>
                    <a:pt x="542" y="148"/>
                  </a:lnTo>
                  <a:lnTo>
                    <a:pt x="543" y="149"/>
                  </a:lnTo>
                  <a:lnTo>
                    <a:pt x="542" y="152"/>
                  </a:lnTo>
                  <a:lnTo>
                    <a:pt x="546" y="155"/>
                  </a:lnTo>
                  <a:lnTo>
                    <a:pt x="549" y="155"/>
                  </a:lnTo>
                  <a:lnTo>
                    <a:pt x="552" y="155"/>
                  </a:lnTo>
                  <a:lnTo>
                    <a:pt x="553" y="156"/>
                  </a:lnTo>
                  <a:lnTo>
                    <a:pt x="556" y="156"/>
                  </a:lnTo>
                  <a:lnTo>
                    <a:pt x="557" y="161"/>
                  </a:lnTo>
                  <a:lnTo>
                    <a:pt x="559" y="163"/>
                  </a:lnTo>
                  <a:lnTo>
                    <a:pt x="559" y="164"/>
                  </a:lnTo>
                  <a:lnTo>
                    <a:pt x="556" y="165"/>
                  </a:lnTo>
                  <a:lnTo>
                    <a:pt x="554" y="165"/>
                  </a:lnTo>
                  <a:lnTo>
                    <a:pt x="552" y="167"/>
                  </a:lnTo>
                  <a:lnTo>
                    <a:pt x="550" y="167"/>
                  </a:lnTo>
                  <a:lnTo>
                    <a:pt x="549" y="168"/>
                  </a:lnTo>
                  <a:lnTo>
                    <a:pt x="546" y="168"/>
                  </a:lnTo>
                  <a:lnTo>
                    <a:pt x="545" y="169"/>
                  </a:lnTo>
                  <a:lnTo>
                    <a:pt x="542" y="169"/>
                  </a:lnTo>
                  <a:lnTo>
                    <a:pt x="540" y="170"/>
                  </a:lnTo>
                  <a:lnTo>
                    <a:pt x="539" y="170"/>
                  </a:lnTo>
                  <a:lnTo>
                    <a:pt x="536" y="172"/>
                  </a:lnTo>
                  <a:lnTo>
                    <a:pt x="535" y="172"/>
                  </a:lnTo>
                  <a:lnTo>
                    <a:pt x="535" y="173"/>
                  </a:lnTo>
                  <a:lnTo>
                    <a:pt x="535" y="177"/>
                  </a:lnTo>
                  <a:lnTo>
                    <a:pt x="537" y="181"/>
                  </a:lnTo>
                  <a:lnTo>
                    <a:pt x="539" y="182"/>
                  </a:lnTo>
                  <a:lnTo>
                    <a:pt x="539" y="184"/>
                  </a:lnTo>
                  <a:lnTo>
                    <a:pt x="540" y="185"/>
                  </a:lnTo>
                  <a:lnTo>
                    <a:pt x="540" y="187"/>
                  </a:lnTo>
                  <a:lnTo>
                    <a:pt x="542" y="189"/>
                  </a:lnTo>
                  <a:lnTo>
                    <a:pt x="542" y="190"/>
                  </a:lnTo>
                  <a:lnTo>
                    <a:pt x="543" y="191"/>
                  </a:lnTo>
                  <a:lnTo>
                    <a:pt x="545" y="195"/>
                  </a:lnTo>
                  <a:lnTo>
                    <a:pt x="545" y="197"/>
                  </a:lnTo>
                  <a:lnTo>
                    <a:pt x="546" y="198"/>
                  </a:lnTo>
                  <a:lnTo>
                    <a:pt x="547" y="199"/>
                  </a:lnTo>
                  <a:lnTo>
                    <a:pt x="549" y="201"/>
                  </a:lnTo>
                  <a:lnTo>
                    <a:pt x="550" y="202"/>
                  </a:lnTo>
                  <a:lnTo>
                    <a:pt x="550" y="203"/>
                  </a:lnTo>
                  <a:lnTo>
                    <a:pt x="552" y="204"/>
                  </a:lnTo>
                  <a:lnTo>
                    <a:pt x="553" y="206"/>
                  </a:lnTo>
                  <a:lnTo>
                    <a:pt x="553" y="207"/>
                  </a:lnTo>
                  <a:lnTo>
                    <a:pt x="554" y="210"/>
                  </a:lnTo>
                  <a:lnTo>
                    <a:pt x="554" y="211"/>
                  </a:lnTo>
                  <a:lnTo>
                    <a:pt x="556" y="212"/>
                  </a:lnTo>
                  <a:lnTo>
                    <a:pt x="556" y="214"/>
                  </a:lnTo>
                  <a:lnTo>
                    <a:pt x="557" y="215"/>
                  </a:lnTo>
                  <a:lnTo>
                    <a:pt x="559" y="216"/>
                  </a:lnTo>
                  <a:lnTo>
                    <a:pt x="559" y="218"/>
                  </a:lnTo>
                  <a:lnTo>
                    <a:pt x="560" y="220"/>
                  </a:lnTo>
                  <a:lnTo>
                    <a:pt x="561" y="222"/>
                  </a:lnTo>
                  <a:lnTo>
                    <a:pt x="561" y="223"/>
                  </a:lnTo>
                  <a:lnTo>
                    <a:pt x="563" y="224"/>
                  </a:lnTo>
                  <a:lnTo>
                    <a:pt x="563" y="227"/>
                  </a:lnTo>
                  <a:lnTo>
                    <a:pt x="564" y="228"/>
                  </a:lnTo>
                  <a:lnTo>
                    <a:pt x="566" y="229"/>
                  </a:lnTo>
                  <a:lnTo>
                    <a:pt x="566" y="231"/>
                  </a:lnTo>
                  <a:lnTo>
                    <a:pt x="567" y="232"/>
                  </a:lnTo>
                  <a:lnTo>
                    <a:pt x="569" y="233"/>
                  </a:lnTo>
                  <a:lnTo>
                    <a:pt x="570" y="235"/>
                  </a:lnTo>
                  <a:lnTo>
                    <a:pt x="571" y="236"/>
                  </a:lnTo>
                  <a:lnTo>
                    <a:pt x="574" y="239"/>
                  </a:lnTo>
                  <a:lnTo>
                    <a:pt x="574" y="240"/>
                  </a:lnTo>
                  <a:lnTo>
                    <a:pt x="576" y="241"/>
                  </a:lnTo>
                  <a:lnTo>
                    <a:pt x="576" y="242"/>
                  </a:lnTo>
                  <a:lnTo>
                    <a:pt x="577" y="245"/>
                  </a:lnTo>
                  <a:lnTo>
                    <a:pt x="577" y="246"/>
                  </a:lnTo>
                  <a:lnTo>
                    <a:pt x="578" y="248"/>
                  </a:lnTo>
                  <a:lnTo>
                    <a:pt x="580" y="250"/>
                  </a:lnTo>
                  <a:lnTo>
                    <a:pt x="580" y="252"/>
                  </a:lnTo>
                  <a:lnTo>
                    <a:pt x="580" y="253"/>
                  </a:lnTo>
                  <a:lnTo>
                    <a:pt x="580" y="257"/>
                  </a:lnTo>
                  <a:lnTo>
                    <a:pt x="583" y="257"/>
                  </a:lnTo>
                  <a:lnTo>
                    <a:pt x="584" y="261"/>
                  </a:lnTo>
                  <a:lnTo>
                    <a:pt x="584" y="263"/>
                  </a:lnTo>
                  <a:lnTo>
                    <a:pt x="584" y="265"/>
                  </a:lnTo>
                  <a:lnTo>
                    <a:pt x="586" y="266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6" y="271"/>
                  </a:lnTo>
                  <a:lnTo>
                    <a:pt x="586" y="274"/>
                  </a:lnTo>
                  <a:lnTo>
                    <a:pt x="587" y="275"/>
                  </a:lnTo>
                  <a:lnTo>
                    <a:pt x="587" y="277"/>
                  </a:lnTo>
                  <a:lnTo>
                    <a:pt x="587" y="279"/>
                  </a:lnTo>
                  <a:lnTo>
                    <a:pt x="587" y="280"/>
                  </a:lnTo>
                  <a:lnTo>
                    <a:pt x="587" y="282"/>
                  </a:lnTo>
                  <a:lnTo>
                    <a:pt x="587" y="284"/>
                  </a:lnTo>
                  <a:lnTo>
                    <a:pt x="587" y="286"/>
                  </a:lnTo>
                  <a:lnTo>
                    <a:pt x="587" y="288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8" y="294"/>
                  </a:lnTo>
                  <a:lnTo>
                    <a:pt x="588" y="295"/>
                  </a:lnTo>
                  <a:lnTo>
                    <a:pt x="590" y="298"/>
                  </a:lnTo>
                  <a:lnTo>
                    <a:pt x="590" y="299"/>
                  </a:lnTo>
                  <a:lnTo>
                    <a:pt x="591" y="300"/>
                  </a:lnTo>
                  <a:lnTo>
                    <a:pt x="591" y="301"/>
                  </a:lnTo>
                  <a:lnTo>
                    <a:pt x="593" y="303"/>
                  </a:lnTo>
                  <a:lnTo>
                    <a:pt x="593" y="305"/>
                  </a:lnTo>
                  <a:lnTo>
                    <a:pt x="593" y="307"/>
                  </a:lnTo>
                  <a:lnTo>
                    <a:pt x="594" y="308"/>
                  </a:lnTo>
                  <a:lnTo>
                    <a:pt x="593" y="309"/>
                  </a:lnTo>
                  <a:lnTo>
                    <a:pt x="593" y="312"/>
                  </a:lnTo>
                  <a:lnTo>
                    <a:pt x="591" y="313"/>
                  </a:lnTo>
                  <a:lnTo>
                    <a:pt x="590" y="315"/>
                  </a:lnTo>
                  <a:lnTo>
                    <a:pt x="590" y="316"/>
                  </a:lnTo>
                  <a:lnTo>
                    <a:pt x="588" y="317"/>
                  </a:lnTo>
                  <a:lnTo>
                    <a:pt x="588" y="320"/>
                  </a:lnTo>
                  <a:lnTo>
                    <a:pt x="587" y="321"/>
                  </a:lnTo>
                  <a:lnTo>
                    <a:pt x="587" y="322"/>
                  </a:lnTo>
                  <a:lnTo>
                    <a:pt x="586" y="325"/>
                  </a:lnTo>
                  <a:lnTo>
                    <a:pt x="586" y="326"/>
                  </a:lnTo>
                  <a:lnTo>
                    <a:pt x="586" y="328"/>
                  </a:lnTo>
                  <a:lnTo>
                    <a:pt x="586" y="330"/>
                  </a:lnTo>
                  <a:lnTo>
                    <a:pt x="586" y="332"/>
                  </a:lnTo>
                  <a:lnTo>
                    <a:pt x="586" y="334"/>
                  </a:lnTo>
                  <a:lnTo>
                    <a:pt x="586" y="336"/>
                  </a:lnTo>
                  <a:lnTo>
                    <a:pt x="588" y="337"/>
                  </a:lnTo>
                  <a:lnTo>
                    <a:pt x="593" y="338"/>
                  </a:lnTo>
                  <a:lnTo>
                    <a:pt x="597" y="339"/>
                  </a:lnTo>
                  <a:lnTo>
                    <a:pt x="598" y="341"/>
                  </a:lnTo>
                  <a:lnTo>
                    <a:pt x="600" y="342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4" y="346"/>
                  </a:lnTo>
                  <a:lnTo>
                    <a:pt x="605" y="347"/>
                  </a:lnTo>
                  <a:lnTo>
                    <a:pt x="607" y="349"/>
                  </a:lnTo>
                  <a:lnTo>
                    <a:pt x="608" y="350"/>
                  </a:lnTo>
                  <a:lnTo>
                    <a:pt x="610" y="351"/>
                  </a:lnTo>
                  <a:lnTo>
                    <a:pt x="611" y="353"/>
                  </a:lnTo>
                  <a:lnTo>
                    <a:pt x="612" y="354"/>
                  </a:lnTo>
                  <a:lnTo>
                    <a:pt x="615" y="355"/>
                  </a:lnTo>
                  <a:lnTo>
                    <a:pt x="617" y="356"/>
                  </a:lnTo>
                  <a:lnTo>
                    <a:pt x="618" y="356"/>
                  </a:lnTo>
                  <a:lnTo>
                    <a:pt x="619" y="358"/>
                  </a:lnTo>
                  <a:lnTo>
                    <a:pt x="621" y="359"/>
                  </a:lnTo>
                  <a:lnTo>
                    <a:pt x="621" y="360"/>
                  </a:lnTo>
                  <a:lnTo>
                    <a:pt x="624" y="362"/>
                  </a:lnTo>
                  <a:lnTo>
                    <a:pt x="625" y="362"/>
                  </a:lnTo>
                  <a:lnTo>
                    <a:pt x="628" y="362"/>
                  </a:lnTo>
                  <a:lnTo>
                    <a:pt x="629" y="362"/>
                  </a:lnTo>
                  <a:lnTo>
                    <a:pt x="631" y="362"/>
                  </a:lnTo>
                  <a:lnTo>
                    <a:pt x="634" y="362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39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5" y="362"/>
                  </a:lnTo>
                  <a:lnTo>
                    <a:pt x="648" y="362"/>
                  </a:lnTo>
                  <a:lnTo>
                    <a:pt x="649" y="362"/>
                  </a:lnTo>
                  <a:lnTo>
                    <a:pt x="652" y="362"/>
                  </a:lnTo>
                  <a:lnTo>
                    <a:pt x="653" y="362"/>
                  </a:lnTo>
                  <a:lnTo>
                    <a:pt x="656" y="362"/>
                  </a:lnTo>
                  <a:lnTo>
                    <a:pt x="658" y="362"/>
                  </a:lnTo>
                  <a:lnTo>
                    <a:pt x="660" y="363"/>
                  </a:lnTo>
                  <a:lnTo>
                    <a:pt x="662" y="363"/>
                  </a:lnTo>
                  <a:lnTo>
                    <a:pt x="665" y="363"/>
                  </a:lnTo>
                  <a:lnTo>
                    <a:pt x="666" y="364"/>
                  </a:lnTo>
                  <a:lnTo>
                    <a:pt x="669" y="364"/>
                  </a:lnTo>
                  <a:lnTo>
                    <a:pt x="670" y="364"/>
                  </a:lnTo>
                  <a:lnTo>
                    <a:pt x="672" y="366"/>
                  </a:lnTo>
                  <a:lnTo>
                    <a:pt x="675" y="366"/>
                  </a:lnTo>
                  <a:lnTo>
                    <a:pt x="676" y="366"/>
                  </a:lnTo>
                  <a:lnTo>
                    <a:pt x="679" y="366"/>
                  </a:lnTo>
                  <a:lnTo>
                    <a:pt x="682" y="366"/>
                  </a:lnTo>
                  <a:lnTo>
                    <a:pt x="683" y="364"/>
                  </a:lnTo>
                  <a:lnTo>
                    <a:pt x="685" y="364"/>
                  </a:lnTo>
                  <a:lnTo>
                    <a:pt x="687" y="364"/>
                  </a:lnTo>
                  <a:lnTo>
                    <a:pt x="689" y="364"/>
                  </a:lnTo>
                  <a:lnTo>
                    <a:pt x="692" y="364"/>
                  </a:lnTo>
                  <a:lnTo>
                    <a:pt x="692" y="366"/>
                  </a:lnTo>
                  <a:lnTo>
                    <a:pt x="693" y="367"/>
                  </a:lnTo>
                  <a:lnTo>
                    <a:pt x="694" y="368"/>
                  </a:lnTo>
                  <a:lnTo>
                    <a:pt x="696" y="368"/>
                  </a:lnTo>
                  <a:lnTo>
                    <a:pt x="697" y="368"/>
                  </a:lnTo>
                  <a:lnTo>
                    <a:pt x="700" y="368"/>
                  </a:lnTo>
                  <a:lnTo>
                    <a:pt x="701" y="370"/>
                  </a:lnTo>
                  <a:lnTo>
                    <a:pt x="703" y="370"/>
                  </a:lnTo>
                  <a:lnTo>
                    <a:pt x="706" y="370"/>
                  </a:lnTo>
                  <a:lnTo>
                    <a:pt x="707" y="371"/>
                  </a:lnTo>
                  <a:lnTo>
                    <a:pt x="710" y="371"/>
                  </a:lnTo>
                  <a:lnTo>
                    <a:pt x="711" y="371"/>
                  </a:lnTo>
                  <a:lnTo>
                    <a:pt x="714" y="372"/>
                  </a:lnTo>
                  <a:lnTo>
                    <a:pt x="716" y="372"/>
                  </a:lnTo>
                  <a:lnTo>
                    <a:pt x="717" y="374"/>
                  </a:lnTo>
                  <a:lnTo>
                    <a:pt x="720" y="374"/>
                  </a:lnTo>
                  <a:lnTo>
                    <a:pt x="721" y="375"/>
                  </a:lnTo>
                  <a:lnTo>
                    <a:pt x="724" y="375"/>
                  </a:lnTo>
                  <a:lnTo>
                    <a:pt x="726" y="375"/>
                  </a:lnTo>
                  <a:lnTo>
                    <a:pt x="728" y="376"/>
                  </a:lnTo>
                  <a:lnTo>
                    <a:pt x="730" y="376"/>
                  </a:lnTo>
                  <a:lnTo>
                    <a:pt x="733" y="376"/>
                  </a:lnTo>
                  <a:lnTo>
                    <a:pt x="734" y="377"/>
                  </a:lnTo>
                  <a:lnTo>
                    <a:pt x="737" y="377"/>
                  </a:lnTo>
                  <a:lnTo>
                    <a:pt x="738" y="377"/>
                  </a:lnTo>
                  <a:lnTo>
                    <a:pt x="740" y="377"/>
                  </a:lnTo>
                  <a:lnTo>
                    <a:pt x="741" y="377"/>
                  </a:lnTo>
                  <a:lnTo>
                    <a:pt x="744" y="379"/>
                  </a:lnTo>
                  <a:lnTo>
                    <a:pt x="745" y="379"/>
                  </a:lnTo>
                  <a:lnTo>
                    <a:pt x="748" y="379"/>
                  </a:lnTo>
                  <a:lnTo>
                    <a:pt x="750" y="379"/>
                  </a:lnTo>
                  <a:lnTo>
                    <a:pt x="752" y="379"/>
                  </a:lnTo>
                  <a:lnTo>
                    <a:pt x="754" y="379"/>
                  </a:lnTo>
                  <a:lnTo>
                    <a:pt x="757" y="379"/>
                  </a:lnTo>
                  <a:lnTo>
                    <a:pt x="758" y="379"/>
                  </a:lnTo>
                  <a:lnTo>
                    <a:pt x="759" y="379"/>
                  </a:lnTo>
                  <a:lnTo>
                    <a:pt x="762" y="379"/>
                  </a:lnTo>
                  <a:lnTo>
                    <a:pt x="764" y="377"/>
                  </a:lnTo>
                  <a:lnTo>
                    <a:pt x="767" y="377"/>
                  </a:lnTo>
                  <a:lnTo>
                    <a:pt x="768" y="377"/>
                  </a:lnTo>
                  <a:lnTo>
                    <a:pt x="771" y="377"/>
                  </a:lnTo>
                  <a:lnTo>
                    <a:pt x="772" y="376"/>
                  </a:lnTo>
                  <a:lnTo>
                    <a:pt x="774" y="375"/>
                  </a:lnTo>
                  <a:lnTo>
                    <a:pt x="775" y="374"/>
                  </a:lnTo>
                  <a:lnTo>
                    <a:pt x="776" y="372"/>
                  </a:lnTo>
                  <a:lnTo>
                    <a:pt x="778" y="371"/>
                  </a:lnTo>
                  <a:lnTo>
                    <a:pt x="779" y="370"/>
                  </a:lnTo>
                  <a:lnTo>
                    <a:pt x="779" y="368"/>
                  </a:lnTo>
                  <a:lnTo>
                    <a:pt x="781" y="367"/>
                  </a:lnTo>
                  <a:lnTo>
                    <a:pt x="782" y="366"/>
                  </a:lnTo>
                  <a:lnTo>
                    <a:pt x="785" y="363"/>
                  </a:lnTo>
                  <a:lnTo>
                    <a:pt x="785" y="364"/>
                  </a:lnTo>
                  <a:lnTo>
                    <a:pt x="786" y="366"/>
                  </a:lnTo>
                  <a:lnTo>
                    <a:pt x="788" y="370"/>
                  </a:lnTo>
                  <a:lnTo>
                    <a:pt x="792" y="366"/>
                  </a:lnTo>
                  <a:lnTo>
                    <a:pt x="792" y="364"/>
                  </a:lnTo>
                  <a:lnTo>
                    <a:pt x="793" y="363"/>
                  </a:lnTo>
                  <a:lnTo>
                    <a:pt x="793" y="362"/>
                  </a:lnTo>
                  <a:lnTo>
                    <a:pt x="795" y="359"/>
                  </a:lnTo>
                  <a:lnTo>
                    <a:pt x="795" y="358"/>
                  </a:lnTo>
                  <a:lnTo>
                    <a:pt x="796" y="356"/>
                  </a:lnTo>
                  <a:lnTo>
                    <a:pt x="796" y="355"/>
                  </a:lnTo>
                  <a:lnTo>
                    <a:pt x="796" y="354"/>
                  </a:lnTo>
                  <a:lnTo>
                    <a:pt x="798" y="351"/>
                  </a:lnTo>
                  <a:lnTo>
                    <a:pt x="798" y="350"/>
                  </a:lnTo>
                  <a:lnTo>
                    <a:pt x="799" y="347"/>
                  </a:lnTo>
                  <a:lnTo>
                    <a:pt x="800" y="346"/>
                  </a:lnTo>
                  <a:lnTo>
                    <a:pt x="800" y="345"/>
                  </a:lnTo>
                  <a:lnTo>
                    <a:pt x="800" y="342"/>
                  </a:lnTo>
                  <a:lnTo>
                    <a:pt x="802" y="341"/>
                  </a:lnTo>
                  <a:lnTo>
                    <a:pt x="802" y="339"/>
                  </a:lnTo>
                  <a:lnTo>
                    <a:pt x="803" y="336"/>
                  </a:lnTo>
                  <a:lnTo>
                    <a:pt x="809" y="334"/>
                  </a:lnTo>
                  <a:lnTo>
                    <a:pt x="812" y="332"/>
                  </a:lnTo>
                  <a:lnTo>
                    <a:pt x="813" y="333"/>
                  </a:lnTo>
                  <a:lnTo>
                    <a:pt x="815" y="334"/>
                  </a:lnTo>
                  <a:lnTo>
                    <a:pt x="817" y="330"/>
                  </a:lnTo>
                  <a:lnTo>
                    <a:pt x="819" y="330"/>
                  </a:lnTo>
                  <a:lnTo>
                    <a:pt x="822" y="329"/>
                  </a:lnTo>
                  <a:lnTo>
                    <a:pt x="823" y="328"/>
                  </a:lnTo>
                  <a:lnTo>
                    <a:pt x="824" y="328"/>
                  </a:lnTo>
                  <a:lnTo>
                    <a:pt x="826" y="326"/>
                  </a:lnTo>
                  <a:lnTo>
                    <a:pt x="829" y="325"/>
                  </a:lnTo>
                  <a:lnTo>
                    <a:pt x="830" y="325"/>
                  </a:lnTo>
                  <a:lnTo>
                    <a:pt x="832" y="324"/>
                  </a:lnTo>
                  <a:lnTo>
                    <a:pt x="834" y="322"/>
                  </a:lnTo>
                  <a:lnTo>
                    <a:pt x="836" y="322"/>
                  </a:lnTo>
                  <a:lnTo>
                    <a:pt x="837" y="321"/>
                  </a:lnTo>
                  <a:lnTo>
                    <a:pt x="839" y="320"/>
                  </a:lnTo>
                  <a:lnTo>
                    <a:pt x="840" y="318"/>
                  </a:lnTo>
                  <a:lnTo>
                    <a:pt x="841" y="318"/>
                  </a:lnTo>
                  <a:lnTo>
                    <a:pt x="844" y="317"/>
                  </a:lnTo>
                  <a:lnTo>
                    <a:pt x="846" y="316"/>
                  </a:lnTo>
                  <a:lnTo>
                    <a:pt x="847" y="315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54" y="313"/>
                  </a:lnTo>
                  <a:lnTo>
                    <a:pt x="857" y="312"/>
                  </a:lnTo>
                  <a:lnTo>
                    <a:pt x="858" y="312"/>
                  </a:lnTo>
                  <a:lnTo>
                    <a:pt x="861" y="312"/>
                  </a:lnTo>
                  <a:lnTo>
                    <a:pt x="863" y="311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8" y="308"/>
                  </a:lnTo>
                  <a:lnTo>
                    <a:pt x="870" y="308"/>
                  </a:lnTo>
                  <a:lnTo>
                    <a:pt x="871" y="305"/>
                  </a:lnTo>
                  <a:lnTo>
                    <a:pt x="874" y="305"/>
                  </a:lnTo>
                  <a:lnTo>
                    <a:pt x="877" y="305"/>
                  </a:lnTo>
                  <a:lnTo>
                    <a:pt x="880" y="307"/>
                  </a:lnTo>
                  <a:lnTo>
                    <a:pt x="884" y="307"/>
                  </a:lnTo>
                  <a:lnTo>
                    <a:pt x="888" y="304"/>
                  </a:lnTo>
                  <a:lnTo>
                    <a:pt x="890" y="303"/>
                  </a:lnTo>
                  <a:lnTo>
                    <a:pt x="891" y="301"/>
                  </a:lnTo>
                  <a:lnTo>
                    <a:pt x="891" y="299"/>
                  </a:lnTo>
                  <a:lnTo>
                    <a:pt x="892" y="298"/>
                  </a:lnTo>
                  <a:lnTo>
                    <a:pt x="894" y="298"/>
                  </a:lnTo>
                  <a:lnTo>
                    <a:pt x="897" y="298"/>
                  </a:lnTo>
                  <a:lnTo>
                    <a:pt x="898" y="298"/>
                  </a:lnTo>
                  <a:lnTo>
                    <a:pt x="899" y="299"/>
                  </a:lnTo>
                  <a:lnTo>
                    <a:pt x="901" y="299"/>
                  </a:lnTo>
                  <a:lnTo>
                    <a:pt x="904" y="300"/>
                  </a:lnTo>
                  <a:lnTo>
                    <a:pt x="905" y="300"/>
                  </a:lnTo>
                  <a:lnTo>
                    <a:pt x="906" y="300"/>
                  </a:lnTo>
                  <a:lnTo>
                    <a:pt x="909" y="299"/>
                  </a:lnTo>
                  <a:lnTo>
                    <a:pt x="909" y="298"/>
                  </a:lnTo>
                  <a:lnTo>
                    <a:pt x="912" y="298"/>
                  </a:lnTo>
                  <a:lnTo>
                    <a:pt x="914" y="296"/>
                  </a:lnTo>
                  <a:lnTo>
                    <a:pt x="915" y="295"/>
                  </a:lnTo>
                  <a:lnTo>
                    <a:pt x="916" y="292"/>
                  </a:lnTo>
                  <a:lnTo>
                    <a:pt x="918" y="292"/>
                  </a:lnTo>
                  <a:lnTo>
                    <a:pt x="919" y="291"/>
                  </a:lnTo>
                  <a:lnTo>
                    <a:pt x="921" y="290"/>
                  </a:lnTo>
                  <a:lnTo>
                    <a:pt x="922" y="288"/>
                  </a:lnTo>
                  <a:lnTo>
                    <a:pt x="923" y="287"/>
                  </a:lnTo>
                  <a:lnTo>
                    <a:pt x="925" y="287"/>
                  </a:lnTo>
                  <a:lnTo>
                    <a:pt x="928" y="287"/>
                  </a:lnTo>
                  <a:lnTo>
                    <a:pt x="929" y="288"/>
                  </a:lnTo>
                  <a:lnTo>
                    <a:pt x="931" y="288"/>
                  </a:lnTo>
                  <a:lnTo>
                    <a:pt x="933" y="288"/>
                  </a:lnTo>
                  <a:lnTo>
                    <a:pt x="935" y="290"/>
                  </a:lnTo>
                  <a:lnTo>
                    <a:pt x="938" y="290"/>
                  </a:lnTo>
                  <a:lnTo>
                    <a:pt x="939" y="290"/>
                  </a:lnTo>
                  <a:lnTo>
                    <a:pt x="940" y="290"/>
                  </a:lnTo>
                  <a:lnTo>
                    <a:pt x="943" y="290"/>
                  </a:lnTo>
                  <a:lnTo>
                    <a:pt x="945" y="291"/>
                  </a:lnTo>
                  <a:lnTo>
                    <a:pt x="946" y="291"/>
                  </a:lnTo>
                  <a:lnTo>
                    <a:pt x="947" y="291"/>
                  </a:lnTo>
                  <a:lnTo>
                    <a:pt x="950" y="291"/>
                  </a:lnTo>
                  <a:lnTo>
                    <a:pt x="955" y="291"/>
                  </a:lnTo>
                  <a:lnTo>
                    <a:pt x="955" y="292"/>
                  </a:lnTo>
                  <a:lnTo>
                    <a:pt x="955" y="296"/>
                  </a:lnTo>
                  <a:lnTo>
                    <a:pt x="956" y="299"/>
                  </a:lnTo>
                  <a:lnTo>
                    <a:pt x="956" y="300"/>
                  </a:lnTo>
                  <a:lnTo>
                    <a:pt x="957" y="301"/>
                  </a:lnTo>
                  <a:lnTo>
                    <a:pt x="957" y="305"/>
                  </a:lnTo>
                  <a:lnTo>
                    <a:pt x="959" y="307"/>
                  </a:lnTo>
                  <a:lnTo>
                    <a:pt x="957" y="313"/>
                  </a:lnTo>
                  <a:lnTo>
                    <a:pt x="957" y="317"/>
                  </a:lnTo>
                  <a:lnTo>
                    <a:pt x="957" y="318"/>
                  </a:lnTo>
                  <a:lnTo>
                    <a:pt x="957" y="321"/>
                  </a:lnTo>
                  <a:lnTo>
                    <a:pt x="957" y="322"/>
                  </a:lnTo>
                  <a:lnTo>
                    <a:pt x="953" y="324"/>
                  </a:lnTo>
                  <a:lnTo>
                    <a:pt x="952" y="324"/>
                  </a:lnTo>
                  <a:lnTo>
                    <a:pt x="952" y="326"/>
                  </a:lnTo>
                  <a:lnTo>
                    <a:pt x="952" y="328"/>
                  </a:lnTo>
                  <a:lnTo>
                    <a:pt x="953" y="329"/>
                  </a:lnTo>
                  <a:lnTo>
                    <a:pt x="953" y="332"/>
                  </a:lnTo>
                  <a:lnTo>
                    <a:pt x="955" y="333"/>
                  </a:lnTo>
                  <a:lnTo>
                    <a:pt x="957" y="332"/>
                  </a:lnTo>
                  <a:lnTo>
                    <a:pt x="957" y="334"/>
                  </a:lnTo>
                  <a:lnTo>
                    <a:pt x="959" y="339"/>
                  </a:lnTo>
                  <a:lnTo>
                    <a:pt x="963" y="339"/>
                  </a:lnTo>
                  <a:lnTo>
                    <a:pt x="964" y="338"/>
                  </a:lnTo>
                  <a:lnTo>
                    <a:pt x="966" y="338"/>
                  </a:lnTo>
                  <a:lnTo>
                    <a:pt x="969" y="338"/>
                  </a:lnTo>
                  <a:lnTo>
                    <a:pt x="970" y="338"/>
                  </a:lnTo>
                  <a:lnTo>
                    <a:pt x="973" y="338"/>
                  </a:lnTo>
                  <a:lnTo>
                    <a:pt x="974" y="338"/>
                  </a:lnTo>
                  <a:lnTo>
                    <a:pt x="976" y="338"/>
                  </a:lnTo>
                  <a:lnTo>
                    <a:pt x="979" y="338"/>
                  </a:lnTo>
                  <a:lnTo>
                    <a:pt x="980" y="338"/>
                  </a:lnTo>
                  <a:lnTo>
                    <a:pt x="981" y="338"/>
                  </a:lnTo>
                  <a:lnTo>
                    <a:pt x="984" y="338"/>
                  </a:lnTo>
                  <a:lnTo>
                    <a:pt x="986" y="338"/>
                  </a:lnTo>
                  <a:lnTo>
                    <a:pt x="988" y="338"/>
                  </a:lnTo>
                  <a:lnTo>
                    <a:pt x="990" y="338"/>
                  </a:lnTo>
                  <a:lnTo>
                    <a:pt x="991" y="338"/>
                  </a:lnTo>
                  <a:lnTo>
                    <a:pt x="994" y="338"/>
                  </a:lnTo>
                  <a:lnTo>
                    <a:pt x="996" y="338"/>
                  </a:lnTo>
                  <a:lnTo>
                    <a:pt x="998" y="338"/>
                  </a:lnTo>
                  <a:lnTo>
                    <a:pt x="1000" y="338"/>
                  </a:lnTo>
                  <a:lnTo>
                    <a:pt x="1001" y="337"/>
                  </a:lnTo>
                  <a:lnTo>
                    <a:pt x="1003" y="337"/>
                  </a:lnTo>
                  <a:lnTo>
                    <a:pt x="1004" y="336"/>
                  </a:lnTo>
                  <a:lnTo>
                    <a:pt x="1005" y="334"/>
                  </a:lnTo>
                  <a:lnTo>
                    <a:pt x="1008" y="333"/>
                  </a:lnTo>
                  <a:lnTo>
                    <a:pt x="1010" y="333"/>
                  </a:lnTo>
                  <a:lnTo>
                    <a:pt x="1011" y="332"/>
                  </a:lnTo>
                  <a:lnTo>
                    <a:pt x="1014" y="332"/>
                  </a:lnTo>
                  <a:lnTo>
                    <a:pt x="1015" y="332"/>
                  </a:lnTo>
                  <a:lnTo>
                    <a:pt x="1018" y="332"/>
                  </a:lnTo>
                  <a:lnTo>
                    <a:pt x="1020" y="332"/>
                  </a:lnTo>
                  <a:lnTo>
                    <a:pt x="1021" y="332"/>
                  </a:lnTo>
                  <a:lnTo>
                    <a:pt x="1024" y="332"/>
                  </a:lnTo>
                  <a:lnTo>
                    <a:pt x="1024" y="333"/>
                  </a:lnTo>
                  <a:lnTo>
                    <a:pt x="1025" y="334"/>
                  </a:lnTo>
                  <a:lnTo>
                    <a:pt x="1025" y="337"/>
                  </a:lnTo>
                  <a:lnTo>
                    <a:pt x="1025" y="338"/>
                  </a:lnTo>
                  <a:lnTo>
                    <a:pt x="1027" y="339"/>
                  </a:lnTo>
                  <a:lnTo>
                    <a:pt x="1027" y="341"/>
                  </a:lnTo>
                  <a:lnTo>
                    <a:pt x="1028" y="342"/>
                  </a:lnTo>
                  <a:lnTo>
                    <a:pt x="1028" y="345"/>
                  </a:lnTo>
                  <a:lnTo>
                    <a:pt x="1029" y="345"/>
                  </a:lnTo>
                  <a:lnTo>
                    <a:pt x="1032" y="343"/>
                  </a:lnTo>
                  <a:lnTo>
                    <a:pt x="1034" y="343"/>
                  </a:lnTo>
                  <a:lnTo>
                    <a:pt x="1035" y="342"/>
                  </a:lnTo>
                  <a:lnTo>
                    <a:pt x="1038" y="341"/>
                  </a:lnTo>
                  <a:lnTo>
                    <a:pt x="1039" y="341"/>
                  </a:lnTo>
                  <a:lnTo>
                    <a:pt x="1042" y="339"/>
                  </a:lnTo>
                  <a:lnTo>
                    <a:pt x="1044" y="338"/>
                  </a:lnTo>
                  <a:lnTo>
                    <a:pt x="1045" y="338"/>
                  </a:lnTo>
                  <a:lnTo>
                    <a:pt x="1048" y="337"/>
                  </a:lnTo>
                  <a:lnTo>
                    <a:pt x="1049" y="336"/>
                  </a:lnTo>
                  <a:lnTo>
                    <a:pt x="1052" y="336"/>
                  </a:lnTo>
                  <a:lnTo>
                    <a:pt x="1054" y="334"/>
                  </a:lnTo>
                  <a:lnTo>
                    <a:pt x="1058" y="333"/>
                  </a:lnTo>
                  <a:lnTo>
                    <a:pt x="1059" y="338"/>
                  </a:lnTo>
                  <a:lnTo>
                    <a:pt x="1061" y="339"/>
                  </a:lnTo>
                  <a:lnTo>
                    <a:pt x="1061" y="341"/>
                  </a:lnTo>
                  <a:lnTo>
                    <a:pt x="1062" y="345"/>
                  </a:lnTo>
                  <a:lnTo>
                    <a:pt x="1063" y="347"/>
                  </a:lnTo>
                  <a:lnTo>
                    <a:pt x="1065" y="350"/>
                  </a:lnTo>
                  <a:lnTo>
                    <a:pt x="1065" y="354"/>
                  </a:lnTo>
                  <a:lnTo>
                    <a:pt x="1066" y="358"/>
                  </a:lnTo>
                  <a:lnTo>
                    <a:pt x="1069" y="360"/>
                  </a:lnTo>
                  <a:lnTo>
                    <a:pt x="1066" y="363"/>
                  </a:lnTo>
                  <a:lnTo>
                    <a:pt x="1066" y="367"/>
                  </a:lnTo>
                  <a:lnTo>
                    <a:pt x="1066" y="368"/>
                  </a:lnTo>
                  <a:lnTo>
                    <a:pt x="1066" y="370"/>
                  </a:lnTo>
                  <a:lnTo>
                    <a:pt x="1066" y="371"/>
                  </a:lnTo>
                  <a:lnTo>
                    <a:pt x="1066" y="374"/>
                  </a:lnTo>
                  <a:lnTo>
                    <a:pt x="1066" y="376"/>
                  </a:lnTo>
                  <a:lnTo>
                    <a:pt x="1066" y="377"/>
                  </a:lnTo>
                  <a:lnTo>
                    <a:pt x="1066" y="379"/>
                  </a:lnTo>
                  <a:lnTo>
                    <a:pt x="1066" y="381"/>
                  </a:lnTo>
                  <a:lnTo>
                    <a:pt x="1066" y="384"/>
                  </a:lnTo>
                  <a:lnTo>
                    <a:pt x="1066" y="385"/>
                  </a:lnTo>
                  <a:lnTo>
                    <a:pt x="1066" y="387"/>
                  </a:lnTo>
                  <a:lnTo>
                    <a:pt x="1063" y="388"/>
                  </a:lnTo>
                  <a:lnTo>
                    <a:pt x="1066" y="391"/>
                  </a:lnTo>
                  <a:lnTo>
                    <a:pt x="1066" y="392"/>
                  </a:lnTo>
                  <a:lnTo>
                    <a:pt x="1066" y="393"/>
                  </a:lnTo>
                  <a:lnTo>
                    <a:pt x="1066" y="396"/>
                  </a:lnTo>
                  <a:lnTo>
                    <a:pt x="1065" y="397"/>
                  </a:lnTo>
                  <a:lnTo>
                    <a:pt x="1066" y="400"/>
                  </a:lnTo>
                  <a:lnTo>
                    <a:pt x="1065" y="405"/>
                  </a:lnTo>
                  <a:lnTo>
                    <a:pt x="1065" y="406"/>
                  </a:lnTo>
                  <a:lnTo>
                    <a:pt x="1065" y="408"/>
                  </a:lnTo>
                  <a:lnTo>
                    <a:pt x="1063" y="410"/>
                  </a:lnTo>
                  <a:lnTo>
                    <a:pt x="1065" y="412"/>
                  </a:lnTo>
                  <a:lnTo>
                    <a:pt x="1065" y="418"/>
                  </a:lnTo>
                  <a:lnTo>
                    <a:pt x="1066" y="419"/>
                  </a:lnTo>
                  <a:lnTo>
                    <a:pt x="1065" y="423"/>
                  </a:lnTo>
                  <a:lnTo>
                    <a:pt x="1065" y="426"/>
                  </a:lnTo>
                  <a:lnTo>
                    <a:pt x="1065" y="427"/>
                  </a:lnTo>
                  <a:lnTo>
                    <a:pt x="1065" y="429"/>
                  </a:lnTo>
                  <a:lnTo>
                    <a:pt x="1065" y="430"/>
                  </a:lnTo>
                  <a:lnTo>
                    <a:pt x="1065" y="431"/>
                  </a:lnTo>
                  <a:lnTo>
                    <a:pt x="1065" y="434"/>
                  </a:lnTo>
                  <a:lnTo>
                    <a:pt x="1065" y="435"/>
                  </a:lnTo>
                  <a:lnTo>
                    <a:pt x="1065" y="436"/>
                  </a:lnTo>
                  <a:lnTo>
                    <a:pt x="1065" y="439"/>
                  </a:lnTo>
                  <a:lnTo>
                    <a:pt x="1068" y="439"/>
                  </a:lnTo>
                  <a:lnTo>
                    <a:pt x="1069" y="439"/>
                  </a:lnTo>
                  <a:lnTo>
                    <a:pt x="1072" y="439"/>
                  </a:lnTo>
                  <a:lnTo>
                    <a:pt x="1076" y="439"/>
                  </a:lnTo>
                  <a:lnTo>
                    <a:pt x="1080" y="439"/>
                  </a:lnTo>
                  <a:lnTo>
                    <a:pt x="1085" y="439"/>
                  </a:lnTo>
                  <a:lnTo>
                    <a:pt x="1087" y="439"/>
                  </a:lnTo>
                  <a:lnTo>
                    <a:pt x="1089" y="439"/>
                  </a:lnTo>
                  <a:lnTo>
                    <a:pt x="1092" y="440"/>
                  </a:lnTo>
                  <a:lnTo>
                    <a:pt x="1093" y="440"/>
                  </a:lnTo>
                  <a:lnTo>
                    <a:pt x="1096" y="440"/>
                  </a:lnTo>
                  <a:lnTo>
                    <a:pt x="1099" y="440"/>
                  </a:lnTo>
                  <a:lnTo>
                    <a:pt x="1100" y="440"/>
                  </a:lnTo>
                  <a:lnTo>
                    <a:pt x="1103" y="440"/>
                  </a:lnTo>
                  <a:lnTo>
                    <a:pt x="1106" y="440"/>
                  </a:lnTo>
                  <a:lnTo>
                    <a:pt x="1107" y="440"/>
                  </a:lnTo>
                  <a:lnTo>
                    <a:pt x="1110" y="440"/>
                  </a:lnTo>
                  <a:lnTo>
                    <a:pt x="1113" y="442"/>
                  </a:lnTo>
                  <a:lnTo>
                    <a:pt x="1117" y="446"/>
                  </a:lnTo>
                  <a:lnTo>
                    <a:pt x="1119" y="447"/>
                  </a:lnTo>
                  <a:lnTo>
                    <a:pt x="1120" y="448"/>
                  </a:lnTo>
                  <a:lnTo>
                    <a:pt x="1121" y="448"/>
                  </a:lnTo>
                  <a:lnTo>
                    <a:pt x="1124" y="448"/>
                  </a:lnTo>
                  <a:lnTo>
                    <a:pt x="1126" y="448"/>
                  </a:lnTo>
                  <a:lnTo>
                    <a:pt x="1128" y="448"/>
                  </a:lnTo>
                  <a:lnTo>
                    <a:pt x="1130" y="448"/>
                  </a:lnTo>
                  <a:lnTo>
                    <a:pt x="1131" y="448"/>
                  </a:lnTo>
                  <a:lnTo>
                    <a:pt x="1134" y="448"/>
                  </a:lnTo>
                  <a:lnTo>
                    <a:pt x="1136" y="448"/>
                  </a:lnTo>
                  <a:lnTo>
                    <a:pt x="1137" y="449"/>
                  </a:lnTo>
                  <a:lnTo>
                    <a:pt x="1137" y="451"/>
                  </a:lnTo>
                  <a:lnTo>
                    <a:pt x="1137" y="452"/>
                  </a:lnTo>
                  <a:lnTo>
                    <a:pt x="1137" y="455"/>
                  </a:lnTo>
                  <a:lnTo>
                    <a:pt x="1138" y="456"/>
                  </a:lnTo>
                  <a:lnTo>
                    <a:pt x="1138" y="459"/>
                  </a:lnTo>
                  <a:lnTo>
                    <a:pt x="1138" y="460"/>
                  </a:lnTo>
                  <a:lnTo>
                    <a:pt x="1138" y="461"/>
                  </a:lnTo>
                  <a:lnTo>
                    <a:pt x="1137" y="463"/>
                  </a:lnTo>
                  <a:lnTo>
                    <a:pt x="1136" y="463"/>
                  </a:lnTo>
                  <a:lnTo>
                    <a:pt x="1133" y="463"/>
                  </a:lnTo>
                  <a:lnTo>
                    <a:pt x="1131" y="463"/>
                  </a:lnTo>
                  <a:lnTo>
                    <a:pt x="1130" y="463"/>
                  </a:lnTo>
                  <a:lnTo>
                    <a:pt x="1127" y="463"/>
                  </a:lnTo>
                  <a:lnTo>
                    <a:pt x="1126" y="463"/>
                  </a:lnTo>
                  <a:lnTo>
                    <a:pt x="1124" y="463"/>
                  </a:lnTo>
                  <a:lnTo>
                    <a:pt x="1121" y="463"/>
                  </a:lnTo>
                  <a:lnTo>
                    <a:pt x="1120" y="463"/>
                  </a:lnTo>
                  <a:lnTo>
                    <a:pt x="1119" y="463"/>
                  </a:lnTo>
                  <a:lnTo>
                    <a:pt x="1116" y="463"/>
                  </a:lnTo>
                  <a:lnTo>
                    <a:pt x="1114" y="463"/>
                  </a:lnTo>
                  <a:lnTo>
                    <a:pt x="1113" y="463"/>
                  </a:lnTo>
                  <a:lnTo>
                    <a:pt x="1110" y="463"/>
                  </a:lnTo>
                  <a:lnTo>
                    <a:pt x="1109" y="463"/>
                  </a:lnTo>
                  <a:lnTo>
                    <a:pt x="1107" y="463"/>
                  </a:lnTo>
                  <a:lnTo>
                    <a:pt x="1104" y="463"/>
                  </a:lnTo>
                  <a:lnTo>
                    <a:pt x="1103" y="463"/>
                  </a:lnTo>
                  <a:lnTo>
                    <a:pt x="1102" y="463"/>
                  </a:lnTo>
                  <a:lnTo>
                    <a:pt x="1099" y="463"/>
                  </a:lnTo>
                  <a:lnTo>
                    <a:pt x="1097" y="463"/>
                  </a:lnTo>
                  <a:lnTo>
                    <a:pt x="1096" y="464"/>
                  </a:lnTo>
                  <a:lnTo>
                    <a:pt x="1096" y="465"/>
                  </a:lnTo>
                  <a:lnTo>
                    <a:pt x="1097" y="468"/>
                  </a:lnTo>
                  <a:lnTo>
                    <a:pt x="1097" y="469"/>
                  </a:lnTo>
                  <a:lnTo>
                    <a:pt x="1097" y="470"/>
                  </a:lnTo>
                  <a:lnTo>
                    <a:pt x="1097" y="473"/>
                  </a:lnTo>
                  <a:lnTo>
                    <a:pt x="1097" y="474"/>
                  </a:lnTo>
                  <a:lnTo>
                    <a:pt x="1097" y="477"/>
                  </a:lnTo>
                  <a:lnTo>
                    <a:pt x="1096" y="478"/>
                  </a:lnTo>
                  <a:lnTo>
                    <a:pt x="1093" y="478"/>
                  </a:lnTo>
                  <a:lnTo>
                    <a:pt x="1092" y="478"/>
                  </a:lnTo>
                  <a:lnTo>
                    <a:pt x="1090" y="478"/>
                  </a:lnTo>
                  <a:lnTo>
                    <a:pt x="1089" y="478"/>
                  </a:lnTo>
                  <a:lnTo>
                    <a:pt x="1086" y="478"/>
                  </a:lnTo>
                  <a:lnTo>
                    <a:pt x="1085" y="480"/>
                  </a:lnTo>
                  <a:lnTo>
                    <a:pt x="1082" y="480"/>
                  </a:lnTo>
                  <a:lnTo>
                    <a:pt x="1080" y="480"/>
                  </a:lnTo>
                  <a:lnTo>
                    <a:pt x="1078" y="480"/>
                  </a:lnTo>
                  <a:lnTo>
                    <a:pt x="1076" y="480"/>
                  </a:lnTo>
                  <a:lnTo>
                    <a:pt x="1073" y="482"/>
                  </a:lnTo>
                  <a:lnTo>
                    <a:pt x="1075" y="484"/>
                  </a:lnTo>
                  <a:lnTo>
                    <a:pt x="1076" y="485"/>
                  </a:lnTo>
                  <a:lnTo>
                    <a:pt x="1079" y="486"/>
                  </a:lnTo>
                  <a:lnTo>
                    <a:pt x="1080" y="486"/>
                  </a:lnTo>
                  <a:lnTo>
                    <a:pt x="1082" y="487"/>
                  </a:lnTo>
                  <a:lnTo>
                    <a:pt x="1085" y="490"/>
                  </a:lnTo>
                  <a:lnTo>
                    <a:pt x="1089" y="493"/>
                  </a:lnTo>
                  <a:lnTo>
                    <a:pt x="1090" y="494"/>
                  </a:lnTo>
                  <a:lnTo>
                    <a:pt x="1093" y="494"/>
                  </a:lnTo>
                  <a:lnTo>
                    <a:pt x="1096" y="497"/>
                  </a:lnTo>
                  <a:lnTo>
                    <a:pt x="1099" y="497"/>
                  </a:lnTo>
                  <a:lnTo>
                    <a:pt x="1099" y="501"/>
                  </a:lnTo>
                  <a:lnTo>
                    <a:pt x="1099" y="503"/>
                  </a:lnTo>
                  <a:lnTo>
                    <a:pt x="1097" y="506"/>
                  </a:lnTo>
                  <a:lnTo>
                    <a:pt x="1097" y="507"/>
                  </a:lnTo>
                  <a:lnTo>
                    <a:pt x="1097" y="508"/>
                  </a:lnTo>
                  <a:lnTo>
                    <a:pt x="1097" y="511"/>
                  </a:lnTo>
                  <a:lnTo>
                    <a:pt x="1096" y="512"/>
                  </a:lnTo>
                  <a:lnTo>
                    <a:pt x="1096" y="514"/>
                  </a:lnTo>
                  <a:lnTo>
                    <a:pt x="1096" y="516"/>
                  </a:lnTo>
                  <a:lnTo>
                    <a:pt x="1095" y="518"/>
                  </a:lnTo>
                  <a:lnTo>
                    <a:pt x="1093" y="520"/>
                  </a:lnTo>
                  <a:lnTo>
                    <a:pt x="1089" y="520"/>
                  </a:lnTo>
                  <a:lnTo>
                    <a:pt x="1087" y="520"/>
                  </a:lnTo>
                  <a:lnTo>
                    <a:pt x="1086" y="520"/>
                  </a:lnTo>
                  <a:lnTo>
                    <a:pt x="1085" y="520"/>
                  </a:lnTo>
                  <a:lnTo>
                    <a:pt x="1083" y="524"/>
                  </a:lnTo>
                  <a:lnTo>
                    <a:pt x="1083" y="525"/>
                  </a:lnTo>
                  <a:lnTo>
                    <a:pt x="1083" y="527"/>
                  </a:lnTo>
                  <a:lnTo>
                    <a:pt x="1082" y="528"/>
                  </a:lnTo>
                  <a:lnTo>
                    <a:pt x="1083" y="531"/>
                  </a:lnTo>
                  <a:lnTo>
                    <a:pt x="1085" y="531"/>
                  </a:lnTo>
                  <a:lnTo>
                    <a:pt x="1087" y="531"/>
                  </a:lnTo>
                  <a:lnTo>
                    <a:pt x="1090" y="531"/>
                  </a:lnTo>
                  <a:lnTo>
                    <a:pt x="1092" y="529"/>
                  </a:lnTo>
                  <a:lnTo>
                    <a:pt x="1095" y="529"/>
                  </a:lnTo>
                  <a:lnTo>
                    <a:pt x="1096" y="529"/>
                  </a:lnTo>
                  <a:lnTo>
                    <a:pt x="1099" y="529"/>
                  </a:lnTo>
                  <a:lnTo>
                    <a:pt x="1100" y="529"/>
                  </a:lnTo>
                  <a:lnTo>
                    <a:pt x="1102" y="529"/>
                  </a:lnTo>
                  <a:lnTo>
                    <a:pt x="1104" y="529"/>
                  </a:lnTo>
                  <a:lnTo>
                    <a:pt x="1106" y="529"/>
                  </a:lnTo>
                  <a:lnTo>
                    <a:pt x="1109" y="529"/>
                  </a:lnTo>
                  <a:lnTo>
                    <a:pt x="1110" y="529"/>
                  </a:lnTo>
                  <a:lnTo>
                    <a:pt x="1111" y="529"/>
                  </a:lnTo>
                  <a:lnTo>
                    <a:pt x="1114" y="529"/>
                  </a:lnTo>
                  <a:lnTo>
                    <a:pt x="1116" y="529"/>
                  </a:lnTo>
                  <a:lnTo>
                    <a:pt x="1119" y="531"/>
                  </a:lnTo>
                  <a:lnTo>
                    <a:pt x="1120" y="531"/>
                  </a:lnTo>
                  <a:lnTo>
                    <a:pt x="1123" y="532"/>
                  </a:lnTo>
                  <a:lnTo>
                    <a:pt x="1124" y="532"/>
                  </a:lnTo>
                  <a:lnTo>
                    <a:pt x="1126" y="532"/>
                  </a:lnTo>
                  <a:lnTo>
                    <a:pt x="1128" y="533"/>
                  </a:lnTo>
                  <a:lnTo>
                    <a:pt x="1130" y="533"/>
                  </a:lnTo>
                  <a:lnTo>
                    <a:pt x="1131" y="535"/>
                  </a:lnTo>
                  <a:lnTo>
                    <a:pt x="1134" y="535"/>
                  </a:lnTo>
                  <a:lnTo>
                    <a:pt x="1136" y="535"/>
                  </a:lnTo>
                  <a:lnTo>
                    <a:pt x="1138" y="536"/>
                  </a:lnTo>
                  <a:lnTo>
                    <a:pt x="1140" y="536"/>
                  </a:lnTo>
                  <a:lnTo>
                    <a:pt x="1143" y="536"/>
                  </a:lnTo>
                  <a:lnTo>
                    <a:pt x="1144" y="536"/>
                  </a:lnTo>
                  <a:lnTo>
                    <a:pt x="1145" y="537"/>
                  </a:lnTo>
                  <a:lnTo>
                    <a:pt x="1145" y="539"/>
                  </a:lnTo>
                  <a:lnTo>
                    <a:pt x="1144" y="540"/>
                  </a:lnTo>
                  <a:lnTo>
                    <a:pt x="1144" y="543"/>
                  </a:lnTo>
                  <a:lnTo>
                    <a:pt x="1143" y="545"/>
                  </a:lnTo>
                  <a:lnTo>
                    <a:pt x="1141" y="546"/>
                  </a:lnTo>
                  <a:lnTo>
                    <a:pt x="1141" y="548"/>
                  </a:lnTo>
                  <a:lnTo>
                    <a:pt x="1140" y="549"/>
                  </a:lnTo>
                  <a:lnTo>
                    <a:pt x="1140" y="552"/>
                  </a:lnTo>
                  <a:lnTo>
                    <a:pt x="1138" y="553"/>
                  </a:lnTo>
                  <a:lnTo>
                    <a:pt x="1138" y="554"/>
                  </a:lnTo>
                  <a:lnTo>
                    <a:pt x="1137" y="556"/>
                  </a:lnTo>
                  <a:lnTo>
                    <a:pt x="1136" y="557"/>
                  </a:lnTo>
                  <a:lnTo>
                    <a:pt x="1134" y="558"/>
                  </a:lnTo>
                  <a:lnTo>
                    <a:pt x="1131" y="560"/>
                  </a:lnTo>
                  <a:lnTo>
                    <a:pt x="1130" y="561"/>
                  </a:lnTo>
                  <a:lnTo>
                    <a:pt x="1128" y="561"/>
                  </a:lnTo>
                  <a:lnTo>
                    <a:pt x="1126" y="562"/>
                  </a:lnTo>
                  <a:lnTo>
                    <a:pt x="1124" y="562"/>
                  </a:lnTo>
                  <a:lnTo>
                    <a:pt x="1123" y="563"/>
                  </a:lnTo>
                  <a:lnTo>
                    <a:pt x="1121" y="565"/>
                  </a:lnTo>
                  <a:lnTo>
                    <a:pt x="1120" y="566"/>
                  </a:lnTo>
                  <a:lnTo>
                    <a:pt x="1119" y="567"/>
                  </a:lnTo>
                  <a:lnTo>
                    <a:pt x="1116" y="569"/>
                  </a:lnTo>
                  <a:lnTo>
                    <a:pt x="1114" y="570"/>
                  </a:lnTo>
                  <a:lnTo>
                    <a:pt x="1113" y="571"/>
                  </a:lnTo>
                  <a:lnTo>
                    <a:pt x="1111" y="571"/>
                  </a:lnTo>
                  <a:lnTo>
                    <a:pt x="1110" y="573"/>
                  </a:lnTo>
                  <a:lnTo>
                    <a:pt x="1109" y="574"/>
                  </a:lnTo>
                  <a:lnTo>
                    <a:pt x="1107" y="575"/>
                  </a:lnTo>
                  <a:lnTo>
                    <a:pt x="1106" y="577"/>
                  </a:lnTo>
                  <a:lnTo>
                    <a:pt x="1104" y="578"/>
                  </a:lnTo>
                  <a:lnTo>
                    <a:pt x="1104" y="581"/>
                  </a:lnTo>
                  <a:lnTo>
                    <a:pt x="1104" y="582"/>
                  </a:lnTo>
                  <a:lnTo>
                    <a:pt x="1103" y="586"/>
                  </a:lnTo>
                  <a:lnTo>
                    <a:pt x="1106" y="590"/>
                  </a:lnTo>
                  <a:lnTo>
                    <a:pt x="1107" y="592"/>
                  </a:lnTo>
                  <a:lnTo>
                    <a:pt x="1103" y="595"/>
                  </a:lnTo>
                  <a:lnTo>
                    <a:pt x="1102" y="596"/>
                  </a:lnTo>
                  <a:lnTo>
                    <a:pt x="1100" y="598"/>
                  </a:lnTo>
                  <a:lnTo>
                    <a:pt x="1096" y="599"/>
                  </a:lnTo>
                  <a:lnTo>
                    <a:pt x="1099" y="601"/>
                  </a:lnTo>
                  <a:lnTo>
                    <a:pt x="1100" y="604"/>
                  </a:lnTo>
                  <a:lnTo>
                    <a:pt x="1100" y="607"/>
                  </a:lnTo>
                  <a:lnTo>
                    <a:pt x="1104" y="607"/>
                  </a:lnTo>
                  <a:lnTo>
                    <a:pt x="1107" y="607"/>
                  </a:lnTo>
                  <a:lnTo>
                    <a:pt x="1109" y="611"/>
                  </a:lnTo>
                  <a:lnTo>
                    <a:pt x="1110" y="611"/>
                  </a:lnTo>
                  <a:lnTo>
                    <a:pt x="1111" y="612"/>
                  </a:lnTo>
                  <a:lnTo>
                    <a:pt x="1113" y="613"/>
                  </a:lnTo>
                  <a:lnTo>
                    <a:pt x="1114" y="615"/>
                  </a:lnTo>
                  <a:lnTo>
                    <a:pt x="1119" y="615"/>
                  </a:lnTo>
                  <a:lnTo>
                    <a:pt x="1120" y="616"/>
                  </a:lnTo>
                  <a:lnTo>
                    <a:pt x="1120" y="620"/>
                  </a:lnTo>
                  <a:lnTo>
                    <a:pt x="1123" y="624"/>
                  </a:lnTo>
                  <a:lnTo>
                    <a:pt x="1119" y="624"/>
                  </a:lnTo>
                  <a:lnTo>
                    <a:pt x="1114" y="624"/>
                  </a:lnTo>
                  <a:lnTo>
                    <a:pt x="1111" y="625"/>
                  </a:lnTo>
                  <a:lnTo>
                    <a:pt x="1110" y="628"/>
                  </a:lnTo>
                  <a:lnTo>
                    <a:pt x="1113" y="629"/>
                  </a:lnTo>
                  <a:lnTo>
                    <a:pt x="1116" y="629"/>
                  </a:lnTo>
                  <a:lnTo>
                    <a:pt x="1120" y="630"/>
                  </a:lnTo>
                  <a:lnTo>
                    <a:pt x="1123" y="632"/>
                  </a:lnTo>
                  <a:lnTo>
                    <a:pt x="1126" y="633"/>
                  </a:lnTo>
                  <a:lnTo>
                    <a:pt x="1126" y="636"/>
                  </a:lnTo>
                  <a:lnTo>
                    <a:pt x="1128" y="636"/>
                  </a:lnTo>
                  <a:lnTo>
                    <a:pt x="1130" y="636"/>
                  </a:lnTo>
                  <a:lnTo>
                    <a:pt x="1138" y="636"/>
                  </a:lnTo>
                  <a:lnTo>
                    <a:pt x="1136" y="638"/>
                  </a:lnTo>
                  <a:lnTo>
                    <a:pt x="1133" y="639"/>
                  </a:lnTo>
                  <a:lnTo>
                    <a:pt x="1131" y="641"/>
                  </a:lnTo>
                  <a:lnTo>
                    <a:pt x="1130" y="642"/>
                  </a:lnTo>
                  <a:lnTo>
                    <a:pt x="1128" y="642"/>
                  </a:lnTo>
                  <a:lnTo>
                    <a:pt x="1126" y="643"/>
                  </a:lnTo>
                  <a:lnTo>
                    <a:pt x="1124" y="645"/>
                  </a:lnTo>
                  <a:lnTo>
                    <a:pt x="1123" y="645"/>
                  </a:lnTo>
                  <a:lnTo>
                    <a:pt x="1121" y="646"/>
                  </a:lnTo>
                  <a:lnTo>
                    <a:pt x="1119" y="646"/>
                  </a:lnTo>
                  <a:lnTo>
                    <a:pt x="1117" y="647"/>
                  </a:lnTo>
                  <a:lnTo>
                    <a:pt x="1116" y="649"/>
                  </a:lnTo>
                  <a:lnTo>
                    <a:pt x="1113" y="649"/>
                  </a:lnTo>
                  <a:lnTo>
                    <a:pt x="1111" y="649"/>
                  </a:lnTo>
                  <a:lnTo>
                    <a:pt x="1110" y="650"/>
                  </a:lnTo>
                  <a:lnTo>
                    <a:pt x="1107" y="650"/>
                  </a:lnTo>
                  <a:lnTo>
                    <a:pt x="1106" y="653"/>
                  </a:lnTo>
                  <a:lnTo>
                    <a:pt x="1103" y="651"/>
                  </a:lnTo>
                  <a:lnTo>
                    <a:pt x="1097" y="653"/>
                  </a:lnTo>
                  <a:lnTo>
                    <a:pt x="1096" y="654"/>
                  </a:lnTo>
                  <a:lnTo>
                    <a:pt x="1095" y="654"/>
                  </a:lnTo>
                  <a:lnTo>
                    <a:pt x="1092" y="654"/>
                  </a:lnTo>
                  <a:lnTo>
                    <a:pt x="1090" y="655"/>
                  </a:lnTo>
                  <a:lnTo>
                    <a:pt x="1089" y="657"/>
                  </a:lnTo>
                  <a:lnTo>
                    <a:pt x="1087" y="658"/>
                  </a:lnTo>
                  <a:lnTo>
                    <a:pt x="1086" y="658"/>
                  </a:lnTo>
                  <a:lnTo>
                    <a:pt x="1085" y="659"/>
                  </a:lnTo>
                  <a:lnTo>
                    <a:pt x="1083" y="662"/>
                  </a:lnTo>
                  <a:lnTo>
                    <a:pt x="1080" y="663"/>
                  </a:lnTo>
                  <a:lnTo>
                    <a:pt x="1079" y="664"/>
                  </a:lnTo>
                  <a:lnTo>
                    <a:pt x="1078" y="664"/>
                  </a:lnTo>
                  <a:lnTo>
                    <a:pt x="1076" y="666"/>
                  </a:lnTo>
                  <a:lnTo>
                    <a:pt x="1075" y="667"/>
                  </a:lnTo>
                  <a:lnTo>
                    <a:pt x="1073" y="668"/>
                  </a:lnTo>
                  <a:lnTo>
                    <a:pt x="1072" y="671"/>
                  </a:lnTo>
                  <a:lnTo>
                    <a:pt x="1070" y="671"/>
                  </a:lnTo>
                  <a:lnTo>
                    <a:pt x="1069" y="672"/>
                  </a:lnTo>
                  <a:lnTo>
                    <a:pt x="1068" y="675"/>
                  </a:lnTo>
                  <a:lnTo>
                    <a:pt x="1066" y="675"/>
                  </a:lnTo>
                  <a:lnTo>
                    <a:pt x="1063" y="675"/>
                  </a:lnTo>
                  <a:lnTo>
                    <a:pt x="1062" y="675"/>
                  </a:lnTo>
                  <a:lnTo>
                    <a:pt x="1059" y="674"/>
                  </a:lnTo>
                  <a:lnTo>
                    <a:pt x="1058" y="674"/>
                  </a:lnTo>
                  <a:lnTo>
                    <a:pt x="1055" y="672"/>
                  </a:lnTo>
                  <a:lnTo>
                    <a:pt x="1054" y="672"/>
                  </a:lnTo>
                  <a:lnTo>
                    <a:pt x="1052" y="671"/>
                  </a:lnTo>
                  <a:lnTo>
                    <a:pt x="1049" y="670"/>
                  </a:lnTo>
                  <a:lnTo>
                    <a:pt x="1048" y="670"/>
                  </a:lnTo>
                  <a:lnTo>
                    <a:pt x="1045" y="668"/>
                  </a:lnTo>
                  <a:lnTo>
                    <a:pt x="1044" y="667"/>
                  </a:lnTo>
                  <a:lnTo>
                    <a:pt x="1041" y="666"/>
                  </a:lnTo>
                  <a:lnTo>
                    <a:pt x="1039" y="666"/>
                  </a:lnTo>
                  <a:lnTo>
                    <a:pt x="1037" y="666"/>
                  </a:lnTo>
                  <a:lnTo>
                    <a:pt x="1035" y="664"/>
                  </a:lnTo>
                  <a:lnTo>
                    <a:pt x="1032" y="664"/>
                  </a:lnTo>
                  <a:lnTo>
                    <a:pt x="1031" y="664"/>
                  </a:lnTo>
                  <a:lnTo>
                    <a:pt x="1029" y="663"/>
                  </a:lnTo>
                  <a:lnTo>
                    <a:pt x="1027" y="663"/>
                  </a:lnTo>
                  <a:lnTo>
                    <a:pt x="1025" y="663"/>
                  </a:lnTo>
                  <a:lnTo>
                    <a:pt x="1022" y="663"/>
                  </a:lnTo>
                  <a:lnTo>
                    <a:pt x="1021" y="662"/>
                  </a:lnTo>
                  <a:lnTo>
                    <a:pt x="1020" y="662"/>
                  </a:lnTo>
                  <a:lnTo>
                    <a:pt x="1017" y="662"/>
                  </a:lnTo>
                  <a:lnTo>
                    <a:pt x="1014" y="662"/>
                  </a:lnTo>
                  <a:lnTo>
                    <a:pt x="1013" y="662"/>
                  </a:lnTo>
                  <a:lnTo>
                    <a:pt x="1011" y="662"/>
                  </a:lnTo>
                  <a:lnTo>
                    <a:pt x="1008" y="662"/>
                  </a:lnTo>
                  <a:lnTo>
                    <a:pt x="1007" y="660"/>
                  </a:lnTo>
                  <a:lnTo>
                    <a:pt x="1004" y="660"/>
                  </a:lnTo>
                  <a:lnTo>
                    <a:pt x="1003" y="660"/>
                  </a:lnTo>
                  <a:lnTo>
                    <a:pt x="1000" y="660"/>
                  </a:lnTo>
                  <a:lnTo>
                    <a:pt x="997" y="660"/>
                  </a:lnTo>
                  <a:lnTo>
                    <a:pt x="996" y="660"/>
                  </a:lnTo>
                  <a:lnTo>
                    <a:pt x="993" y="660"/>
                  </a:lnTo>
                  <a:lnTo>
                    <a:pt x="991" y="660"/>
                  </a:lnTo>
                  <a:lnTo>
                    <a:pt x="988" y="659"/>
                  </a:lnTo>
                  <a:lnTo>
                    <a:pt x="987" y="659"/>
                  </a:lnTo>
                  <a:lnTo>
                    <a:pt x="986" y="659"/>
                  </a:lnTo>
                  <a:lnTo>
                    <a:pt x="984" y="658"/>
                  </a:lnTo>
                  <a:lnTo>
                    <a:pt x="981" y="655"/>
                  </a:lnTo>
                  <a:lnTo>
                    <a:pt x="980" y="654"/>
                  </a:lnTo>
                  <a:lnTo>
                    <a:pt x="979" y="651"/>
                  </a:lnTo>
                  <a:lnTo>
                    <a:pt x="977" y="649"/>
                  </a:lnTo>
                  <a:lnTo>
                    <a:pt x="976" y="647"/>
                  </a:lnTo>
                  <a:lnTo>
                    <a:pt x="974" y="646"/>
                  </a:lnTo>
                  <a:lnTo>
                    <a:pt x="973" y="645"/>
                  </a:lnTo>
                  <a:lnTo>
                    <a:pt x="972" y="643"/>
                  </a:lnTo>
                  <a:lnTo>
                    <a:pt x="970" y="642"/>
                  </a:lnTo>
                  <a:lnTo>
                    <a:pt x="969" y="641"/>
                  </a:lnTo>
                  <a:lnTo>
                    <a:pt x="967" y="639"/>
                  </a:lnTo>
                  <a:lnTo>
                    <a:pt x="966" y="638"/>
                  </a:lnTo>
                  <a:lnTo>
                    <a:pt x="964" y="636"/>
                  </a:lnTo>
                  <a:lnTo>
                    <a:pt x="963" y="634"/>
                  </a:lnTo>
                  <a:lnTo>
                    <a:pt x="962" y="633"/>
                  </a:lnTo>
                  <a:lnTo>
                    <a:pt x="960" y="630"/>
                  </a:lnTo>
                  <a:lnTo>
                    <a:pt x="964" y="629"/>
                  </a:lnTo>
                  <a:lnTo>
                    <a:pt x="967" y="629"/>
                  </a:lnTo>
                  <a:lnTo>
                    <a:pt x="972" y="626"/>
                  </a:lnTo>
                  <a:lnTo>
                    <a:pt x="974" y="625"/>
                  </a:lnTo>
                  <a:lnTo>
                    <a:pt x="970" y="621"/>
                  </a:lnTo>
                  <a:lnTo>
                    <a:pt x="969" y="619"/>
                  </a:lnTo>
                  <a:lnTo>
                    <a:pt x="973" y="617"/>
                  </a:lnTo>
                  <a:lnTo>
                    <a:pt x="974" y="615"/>
                  </a:lnTo>
                  <a:lnTo>
                    <a:pt x="976" y="613"/>
                  </a:lnTo>
                  <a:lnTo>
                    <a:pt x="972" y="611"/>
                  </a:lnTo>
                  <a:lnTo>
                    <a:pt x="970" y="612"/>
                  </a:lnTo>
                  <a:lnTo>
                    <a:pt x="967" y="612"/>
                  </a:lnTo>
                  <a:lnTo>
                    <a:pt x="966" y="613"/>
                  </a:lnTo>
                  <a:lnTo>
                    <a:pt x="964" y="613"/>
                  </a:lnTo>
                  <a:lnTo>
                    <a:pt x="962" y="613"/>
                  </a:lnTo>
                  <a:lnTo>
                    <a:pt x="960" y="613"/>
                  </a:lnTo>
                  <a:lnTo>
                    <a:pt x="959" y="612"/>
                  </a:lnTo>
                  <a:lnTo>
                    <a:pt x="956" y="612"/>
                  </a:lnTo>
                  <a:lnTo>
                    <a:pt x="955" y="612"/>
                  </a:lnTo>
                  <a:lnTo>
                    <a:pt x="952" y="612"/>
                  </a:lnTo>
                  <a:lnTo>
                    <a:pt x="950" y="611"/>
                  </a:lnTo>
                  <a:lnTo>
                    <a:pt x="947" y="611"/>
                  </a:lnTo>
                  <a:lnTo>
                    <a:pt x="946" y="612"/>
                  </a:lnTo>
                  <a:lnTo>
                    <a:pt x="943" y="611"/>
                  </a:lnTo>
                  <a:lnTo>
                    <a:pt x="942" y="611"/>
                  </a:lnTo>
                  <a:lnTo>
                    <a:pt x="939" y="611"/>
                  </a:lnTo>
                  <a:lnTo>
                    <a:pt x="938" y="611"/>
                  </a:lnTo>
                  <a:lnTo>
                    <a:pt x="935" y="611"/>
                  </a:lnTo>
                  <a:lnTo>
                    <a:pt x="933" y="609"/>
                  </a:lnTo>
                  <a:lnTo>
                    <a:pt x="932" y="609"/>
                  </a:lnTo>
                  <a:lnTo>
                    <a:pt x="929" y="608"/>
                  </a:lnTo>
                  <a:lnTo>
                    <a:pt x="928" y="607"/>
                  </a:lnTo>
                  <a:lnTo>
                    <a:pt x="926" y="605"/>
                  </a:lnTo>
                  <a:lnTo>
                    <a:pt x="923" y="605"/>
                  </a:lnTo>
                  <a:lnTo>
                    <a:pt x="922" y="604"/>
                  </a:lnTo>
                  <a:lnTo>
                    <a:pt x="921" y="603"/>
                  </a:lnTo>
                  <a:lnTo>
                    <a:pt x="918" y="603"/>
                  </a:lnTo>
                  <a:lnTo>
                    <a:pt x="916" y="601"/>
                  </a:lnTo>
                  <a:lnTo>
                    <a:pt x="914" y="601"/>
                  </a:lnTo>
                  <a:lnTo>
                    <a:pt x="912" y="601"/>
                  </a:lnTo>
                  <a:lnTo>
                    <a:pt x="909" y="600"/>
                  </a:lnTo>
                  <a:lnTo>
                    <a:pt x="906" y="599"/>
                  </a:lnTo>
                  <a:lnTo>
                    <a:pt x="908" y="598"/>
                  </a:lnTo>
                  <a:lnTo>
                    <a:pt x="909" y="594"/>
                  </a:lnTo>
                  <a:lnTo>
                    <a:pt x="911" y="592"/>
                  </a:lnTo>
                  <a:lnTo>
                    <a:pt x="912" y="590"/>
                  </a:lnTo>
                  <a:lnTo>
                    <a:pt x="908" y="588"/>
                  </a:lnTo>
                  <a:lnTo>
                    <a:pt x="906" y="588"/>
                  </a:lnTo>
                  <a:lnTo>
                    <a:pt x="904" y="587"/>
                  </a:lnTo>
                  <a:lnTo>
                    <a:pt x="902" y="587"/>
                  </a:lnTo>
                  <a:lnTo>
                    <a:pt x="899" y="586"/>
                  </a:lnTo>
                  <a:lnTo>
                    <a:pt x="895" y="584"/>
                  </a:lnTo>
                  <a:lnTo>
                    <a:pt x="892" y="583"/>
                  </a:lnTo>
                  <a:lnTo>
                    <a:pt x="891" y="583"/>
                  </a:lnTo>
                  <a:lnTo>
                    <a:pt x="888" y="582"/>
                  </a:lnTo>
                  <a:lnTo>
                    <a:pt x="887" y="581"/>
                  </a:lnTo>
                  <a:lnTo>
                    <a:pt x="884" y="581"/>
                  </a:lnTo>
                  <a:lnTo>
                    <a:pt x="882" y="579"/>
                  </a:lnTo>
                  <a:lnTo>
                    <a:pt x="881" y="578"/>
                  </a:lnTo>
                  <a:lnTo>
                    <a:pt x="878" y="578"/>
                  </a:lnTo>
                  <a:lnTo>
                    <a:pt x="877" y="577"/>
                  </a:lnTo>
                  <a:lnTo>
                    <a:pt x="874" y="577"/>
                  </a:lnTo>
                  <a:lnTo>
                    <a:pt x="873" y="575"/>
                  </a:lnTo>
                  <a:lnTo>
                    <a:pt x="870" y="574"/>
                  </a:lnTo>
                  <a:lnTo>
                    <a:pt x="868" y="574"/>
                  </a:lnTo>
                  <a:lnTo>
                    <a:pt x="867" y="573"/>
                  </a:lnTo>
                  <a:lnTo>
                    <a:pt x="864" y="573"/>
                  </a:lnTo>
                  <a:lnTo>
                    <a:pt x="863" y="571"/>
                  </a:lnTo>
                  <a:lnTo>
                    <a:pt x="861" y="570"/>
                  </a:lnTo>
                  <a:lnTo>
                    <a:pt x="860" y="570"/>
                  </a:lnTo>
                  <a:lnTo>
                    <a:pt x="857" y="569"/>
                  </a:lnTo>
                  <a:lnTo>
                    <a:pt x="856" y="569"/>
                  </a:lnTo>
                  <a:lnTo>
                    <a:pt x="853" y="569"/>
                  </a:lnTo>
                  <a:lnTo>
                    <a:pt x="851" y="569"/>
                  </a:lnTo>
                  <a:lnTo>
                    <a:pt x="849" y="570"/>
                  </a:lnTo>
                  <a:lnTo>
                    <a:pt x="847" y="570"/>
                  </a:lnTo>
                  <a:lnTo>
                    <a:pt x="844" y="570"/>
                  </a:lnTo>
                  <a:lnTo>
                    <a:pt x="843" y="570"/>
                  </a:lnTo>
                  <a:lnTo>
                    <a:pt x="840" y="571"/>
                  </a:lnTo>
                  <a:lnTo>
                    <a:pt x="839" y="573"/>
                  </a:lnTo>
                  <a:lnTo>
                    <a:pt x="837" y="574"/>
                  </a:lnTo>
                  <a:lnTo>
                    <a:pt x="836" y="574"/>
                  </a:lnTo>
                  <a:lnTo>
                    <a:pt x="833" y="574"/>
                  </a:lnTo>
                  <a:lnTo>
                    <a:pt x="832" y="575"/>
                  </a:lnTo>
                  <a:lnTo>
                    <a:pt x="829" y="575"/>
                  </a:lnTo>
                  <a:lnTo>
                    <a:pt x="827" y="575"/>
                  </a:lnTo>
                  <a:lnTo>
                    <a:pt x="824" y="575"/>
                  </a:lnTo>
                  <a:lnTo>
                    <a:pt x="823" y="577"/>
                  </a:lnTo>
                  <a:lnTo>
                    <a:pt x="820" y="577"/>
                  </a:lnTo>
                  <a:lnTo>
                    <a:pt x="819" y="577"/>
                  </a:lnTo>
                  <a:lnTo>
                    <a:pt x="816" y="577"/>
                  </a:lnTo>
                  <a:lnTo>
                    <a:pt x="815" y="578"/>
                  </a:lnTo>
                  <a:lnTo>
                    <a:pt x="812" y="578"/>
                  </a:lnTo>
                  <a:lnTo>
                    <a:pt x="810" y="578"/>
                  </a:lnTo>
                  <a:lnTo>
                    <a:pt x="808" y="578"/>
                  </a:lnTo>
                  <a:lnTo>
                    <a:pt x="806" y="579"/>
                  </a:lnTo>
                  <a:lnTo>
                    <a:pt x="803" y="579"/>
                  </a:lnTo>
                  <a:lnTo>
                    <a:pt x="802" y="578"/>
                  </a:lnTo>
                  <a:lnTo>
                    <a:pt x="800" y="577"/>
                  </a:lnTo>
                  <a:lnTo>
                    <a:pt x="798" y="577"/>
                  </a:lnTo>
                  <a:lnTo>
                    <a:pt x="796" y="575"/>
                  </a:lnTo>
                  <a:lnTo>
                    <a:pt x="795" y="574"/>
                  </a:lnTo>
                  <a:lnTo>
                    <a:pt x="793" y="573"/>
                  </a:lnTo>
                  <a:lnTo>
                    <a:pt x="792" y="573"/>
                  </a:lnTo>
                  <a:lnTo>
                    <a:pt x="791" y="571"/>
                  </a:lnTo>
                  <a:lnTo>
                    <a:pt x="789" y="570"/>
                  </a:lnTo>
                  <a:lnTo>
                    <a:pt x="788" y="569"/>
                  </a:lnTo>
                  <a:lnTo>
                    <a:pt x="786" y="567"/>
                  </a:lnTo>
                  <a:lnTo>
                    <a:pt x="785" y="566"/>
                  </a:lnTo>
                  <a:lnTo>
                    <a:pt x="783" y="566"/>
                  </a:lnTo>
                  <a:lnTo>
                    <a:pt x="782" y="563"/>
                  </a:lnTo>
                  <a:lnTo>
                    <a:pt x="778" y="565"/>
                  </a:lnTo>
                  <a:lnTo>
                    <a:pt x="776" y="566"/>
                  </a:lnTo>
                  <a:lnTo>
                    <a:pt x="775" y="567"/>
                  </a:lnTo>
                  <a:lnTo>
                    <a:pt x="774" y="569"/>
                  </a:lnTo>
                  <a:lnTo>
                    <a:pt x="772" y="570"/>
                  </a:lnTo>
                  <a:lnTo>
                    <a:pt x="771" y="571"/>
                  </a:lnTo>
                  <a:lnTo>
                    <a:pt x="768" y="573"/>
                  </a:lnTo>
                  <a:lnTo>
                    <a:pt x="767" y="574"/>
                  </a:lnTo>
                  <a:lnTo>
                    <a:pt x="767" y="575"/>
                  </a:lnTo>
                  <a:lnTo>
                    <a:pt x="765" y="578"/>
                  </a:lnTo>
                  <a:lnTo>
                    <a:pt x="765" y="579"/>
                  </a:lnTo>
                  <a:lnTo>
                    <a:pt x="764" y="581"/>
                  </a:lnTo>
                  <a:lnTo>
                    <a:pt x="762" y="583"/>
                  </a:lnTo>
                  <a:lnTo>
                    <a:pt x="762" y="584"/>
                  </a:lnTo>
                  <a:lnTo>
                    <a:pt x="761" y="586"/>
                  </a:lnTo>
                  <a:lnTo>
                    <a:pt x="759" y="587"/>
                  </a:lnTo>
                  <a:lnTo>
                    <a:pt x="758" y="590"/>
                  </a:lnTo>
                  <a:lnTo>
                    <a:pt x="757" y="591"/>
                  </a:lnTo>
                  <a:lnTo>
                    <a:pt x="757" y="592"/>
                  </a:lnTo>
                  <a:lnTo>
                    <a:pt x="755" y="594"/>
                  </a:lnTo>
                  <a:lnTo>
                    <a:pt x="754" y="595"/>
                  </a:lnTo>
                  <a:lnTo>
                    <a:pt x="754" y="596"/>
                  </a:lnTo>
                  <a:lnTo>
                    <a:pt x="752" y="598"/>
                  </a:lnTo>
                  <a:lnTo>
                    <a:pt x="751" y="599"/>
                  </a:lnTo>
                  <a:lnTo>
                    <a:pt x="750" y="601"/>
                  </a:lnTo>
                  <a:lnTo>
                    <a:pt x="750" y="603"/>
                  </a:lnTo>
                  <a:lnTo>
                    <a:pt x="748" y="605"/>
                  </a:lnTo>
                  <a:lnTo>
                    <a:pt x="751" y="607"/>
                  </a:lnTo>
                  <a:lnTo>
                    <a:pt x="750" y="611"/>
                  </a:lnTo>
                  <a:lnTo>
                    <a:pt x="748" y="612"/>
                  </a:lnTo>
                  <a:lnTo>
                    <a:pt x="747" y="613"/>
                  </a:lnTo>
                  <a:lnTo>
                    <a:pt x="745" y="615"/>
                  </a:lnTo>
                  <a:lnTo>
                    <a:pt x="745" y="617"/>
                  </a:lnTo>
                  <a:lnTo>
                    <a:pt x="744" y="619"/>
                  </a:lnTo>
                  <a:lnTo>
                    <a:pt x="742" y="620"/>
                  </a:lnTo>
                  <a:lnTo>
                    <a:pt x="742" y="622"/>
                  </a:lnTo>
                  <a:lnTo>
                    <a:pt x="741" y="624"/>
                  </a:lnTo>
                  <a:lnTo>
                    <a:pt x="740" y="625"/>
                  </a:lnTo>
                  <a:lnTo>
                    <a:pt x="740" y="626"/>
                  </a:lnTo>
                  <a:lnTo>
                    <a:pt x="738" y="628"/>
                  </a:lnTo>
                  <a:lnTo>
                    <a:pt x="738" y="629"/>
                  </a:lnTo>
                  <a:lnTo>
                    <a:pt x="737" y="632"/>
                  </a:lnTo>
                  <a:lnTo>
                    <a:pt x="735" y="633"/>
                  </a:lnTo>
                  <a:lnTo>
                    <a:pt x="735" y="634"/>
                  </a:lnTo>
                  <a:lnTo>
                    <a:pt x="733" y="636"/>
                  </a:lnTo>
                  <a:lnTo>
                    <a:pt x="731" y="637"/>
                  </a:lnTo>
                  <a:lnTo>
                    <a:pt x="731" y="638"/>
                  </a:lnTo>
                  <a:lnTo>
                    <a:pt x="731" y="641"/>
                  </a:lnTo>
                  <a:lnTo>
                    <a:pt x="730" y="642"/>
                  </a:lnTo>
                  <a:lnTo>
                    <a:pt x="730" y="645"/>
                  </a:lnTo>
                  <a:lnTo>
                    <a:pt x="730" y="646"/>
                  </a:lnTo>
                  <a:lnTo>
                    <a:pt x="728" y="647"/>
                  </a:lnTo>
                  <a:lnTo>
                    <a:pt x="728" y="649"/>
                  </a:lnTo>
                  <a:lnTo>
                    <a:pt x="728" y="651"/>
                  </a:lnTo>
                  <a:lnTo>
                    <a:pt x="728" y="653"/>
                  </a:lnTo>
                  <a:lnTo>
                    <a:pt x="728" y="654"/>
                  </a:lnTo>
                  <a:lnTo>
                    <a:pt x="728" y="655"/>
                  </a:lnTo>
                  <a:lnTo>
                    <a:pt x="728" y="658"/>
                  </a:lnTo>
                  <a:lnTo>
                    <a:pt x="728" y="659"/>
                  </a:lnTo>
                  <a:lnTo>
                    <a:pt x="727" y="660"/>
                  </a:lnTo>
                  <a:lnTo>
                    <a:pt x="727" y="663"/>
                  </a:lnTo>
                  <a:lnTo>
                    <a:pt x="726" y="664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52" name="Rectangle 228"/>
            <p:cNvSpPr>
              <a:spLocks noChangeArrowheads="1"/>
            </p:cNvSpPr>
            <p:nvPr/>
          </p:nvSpPr>
          <p:spPr bwMode="auto">
            <a:xfrm>
              <a:off x="5997803" y="3562804"/>
              <a:ext cx="353947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świdnicki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3" name="Freeform 229"/>
            <p:cNvSpPr>
              <a:spLocks/>
            </p:cNvSpPr>
            <p:nvPr/>
          </p:nvSpPr>
          <p:spPr bwMode="auto">
            <a:xfrm>
              <a:off x="6921728" y="3516767"/>
              <a:ext cx="196850" cy="114300"/>
            </a:xfrm>
            <a:custGeom>
              <a:avLst/>
              <a:gdLst/>
              <a:ahLst/>
              <a:cxnLst>
                <a:cxn ang="0">
                  <a:pos x="41" y="118"/>
                </a:cxn>
                <a:cxn ang="0">
                  <a:pos x="24" y="114"/>
                </a:cxn>
                <a:cxn ang="0">
                  <a:pos x="28" y="103"/>
                </a:cxn>
                <a:cxn ang="0">
                  <a:pos x="25" y="88"/>
                </a:cxn>
                <a:cxn ang="0">
                  <a:pos x="11" y="86"/>
                </a:cxn>
                <a:cxn ang="0">
                  <a:pos x="4" y="72"/>
                </a:cxn>
                <a:cxn ang="0">
                  <a:pos x="7" y="60"/>
                </a:cxn>
                <a:cxn ang="0">
                  <a:pos x="18" y="52"/>
                </a:cxn>
                <a:cxn ang="0">
                  <a:pos x="14" y="37"/>
                </a:cxn>
                <a:cxn ang="0">
                  <a:pos x="30" y="40"/>
                </a:cxn>
                <a:cxn ang="0">
                  <a:pos x="51" y="44"/>
                </a:cxn>
                <a:cxn ang="0">
                  <a:pos x="72" y="44"/>
                </a:cxn>
                <a:cxn ang="0">
                  <a:pos x="83" y="37"/>
                </a:cxn>
                <a:cxn ang="0">
                  <a:pos x="83" y="21"/>
                </a:cxn>
                <a:cxn ang="0">
                  <a:pos x="82" y="4"/>
                </a:cxn>
                <a:cxn ang="0">
                  <a:pos x="99" y="1"/>
                </a:cxn>
                <a:cxn ang="0">
                  <a:pos x="117" y="2"/>
                </a:cxn>
                <a:cxn ang="0">
                  <a:pos x="133" y="10"/>
                </a:cxn>
                <a:cxn ang="0">
                  <a:pos x="157" y="19"/>
                </a:cxn>
                <a:cxn ang="0">
                  <a:pos x="182" y="38"/>
                </a:cxn>
                <a:cxn ang="0">
                  <a:pos x="213" y="51"/>
                </a:cxn>
                <a:cxn ang="0">
                  <a:pos x="240" y="39"/>
                </a:cxn>
                <a:cxn ang="0">
                  <a:pos x="232" y="16"/>
                </a:cxn>
                <a:cxn ang="0">
                  <a:pos x="245" y="5"/>
                </a:cxn>
                <a:cxn ang="0">
                  <a:pos x="259" y="0"/>
                </a:cxn>
                <a:cxn ang="0">
                  <a:pos x="277" y="2"/>
                </a:cxn>
                <a:cxn ang="0">
                  <a:pos x="288" y="14"/>
                </a:cxn>
                <a:cxn ang="0">
                  <a:pos x="284" y="29"/>
                </a:cxn>
                <a:cxn ang="0">
                  <a:pos x="278" y="44"/>
                </a:cxn>
                <a:cxn ang="0">
                  <a:pos x="261" y="51"/>
                </a:cxn>
                <a:cxn ang="0">
                  <a:pos x="276" y="73"/>
                </a:cxn>
                <a:cxn ang="0">
                  <a:pos x="302" y="78"/>
                </a:cxn>
                <a:cxn ang="0">
                  <a:pos x="334" y="81"/>
                </a:cxn>
                <a:cxn ang="0">
                  <a:pos x="358" y="90"/>
                </a:cxn>
                <a:cxn ang="0">
                  <a:pos x="373" y="94"/>
                </a:cxn>
                <a:cxn ang="0">
                  <a:pos x="370" y="115"/>
                </a:cxn>
                <a:cxn ang="0">
                  <a:pos x="351" y="123"/>
                </a:cxn>
                <a:cxn ang="0">
                  <a:pos x="334" y="128"/>
                </a:cxn>
                <a:cxn ang="0">
                  <a:pos x="314" y="128"/>
                </a:cxn>
                <a:cxn ang="0">
                  <a:pos x="312" y="143"/>
                </a:cxn>
                <a:cxn ang="0">
                  <a:pos x="311" y="158"/>
                </a:cxn>
                <a:cxn ang="0">
                  <a:pos x="305" y="181"/>
                </a:cxn>
                <a:cxn ang="0">
                  <a:pos x="295" y="187"/>
                </a:cxn>
                <a:cxn ang="0">
                  <a:pos x="276" y="178"/>
                </a:cxn>
                <a:cxn ang="0">
                  <a:pos x="259" y="177"/>
                </a:cxn>
                <a:cxn ang="0">
                  <a:pos x="249" y="188"/>
                </a:cxn>
                <a:cxn ang="0">
                  <a:pos x="233" y="196"/>
                </a:cxn>
                <a:cxn ang="0">
                  <a:pos x="216" y="206"/>
                </a:cxn>
                <a:cxn ang="0">
                  <a:pos x="199" y="215"/>
                </a:cxn>
                <a:cxn ang="0">
                  <a:pos x="192" y="202"/>
                </a:cxn>
                <a:cxn ang="0">
                  <a:pos x="187" y="186"/>
                </a:cxn>
                <a:cxn ang="0">
                  <a:pos x="181" y="187"/>
                </a:cxn>
                <a:cxn ang="0">
                  <a:pos x="161" y="187"/>
                </a:cxn>
                <a:cxn ang="0">
                  <a:pos x="138" y="185"/>
                </a:cxn>
                <a:cxn ang="0">
                  <a:pos x="122" y="179"/>
                </a:cxn>
                <a:cxn ang="0">
                  <a:pos x="102" y="185"/>
                </a:cxn>
                <a:cxn ang="0">
                  <a:pos x="79" y="170"/>
                </a:cxn>
                <a:cxn ang="0">
                  <a:pos x="68" y="152"/>
                </a:cxn>
                <a:cxn ang="0">
                  <a:pos x="58" y="149"/>
                </a:cxn>
                <a:cxn ang="0">
                  <a:pos x="52" y="130"/>
                </a:cxn>
              </a:cxnLst>
              <a:rect l="0" t="0" r="r" b="b"/>
              <a:pathLst>
                <a:path w="373" h="215">
                  <a:moveTo>
                    <a:pt x="52" y="130"/>
                  </a:moveTo>
                  <a:lnTo>
                    <a:pt x="52" y="126"/>
                  </a:lnTo>
                  <a:lnTo>
                    <a:pt x="51" y="126"/>
                  </a:lnTo>
                  <a:lnTo>
                    <a:pt x="51" y="12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45" y="118"/>
                  </a:lnTo>
                  <a:lnTo>
                    <a:pt x="44" y="118"/>
                  </a:lnTo>
                  <a:lnTo>
                    <a:pt x="41" y="118"/>
                  </a:lnTo>
                  <a:lnTo>
                    <a:pt x="40" y="118"/>
                  </a:lnTo>
                  <a:lnTo>
                    <a:pt x="37" y="116"/>
                  </a:lnTo>
                  <a:lnTo>
                    <a:pt x="35" y="116"/>
                  </a:lnTo>
                  <a:lnTo>
                    <a:pt x="32" y="116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4" y="114"/>
                  </a:lnTo>
                  <a:lnTo>
                    <a:pt x="21" y="112"/>
                  </a:lnTo>
                  <a:lnTo>
                    <a:pt x="20" y="111"/>
                  </a:lnTo>
                  <a:lnTo>
                    <a:pt x="23" y="110"/>
                  </a:lnTo>
                  <a:lnTo>
                    <a:pt x="24" y="110"/>
                  </a:lnTo>
                  <a:lnTo>
                    <a:pt x="25" y="109"/>
                  </a:lnTo>
                  <a:lnTo>
                    <a:pt x="27" y="107"/>
                  </a:lnTo>
                  <a:lnTo>
                    <a:pt x="28" y="107"/>
                  </a:lnTo>
                  <a:lnTo>
                    <a:pt x="28" y="105"/>
                  </a:lnTo>
                  <a:lnTo>
                    <a:pt x="28" y="103"/>
                  </a:lnTo>
                  <a:lnTo>
                    <a:pt x="28" y="102"/>
                  </a:lnTo>
                  <a:lnTo>
                    <a:pt x="28" y="99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0"/>
                  </a:lnTo>
                  <a:lnTo>
                    <a:pt x="25" y="89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17" y="90"/>
                  </a:lnTo>
                  <a:lnTo>
                    <a:pt x="15" y="90"/>
                  </a:lnTo>
                  <a:lnTo>
                    <a:pt x="14" y="90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10" y="80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1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5"/>
                  </a:lnTo>
                  <a:lnTo>
                    <a:pt x="3" y="64"/>
                  </a:lnTo>
                  <a:lnTo>
                    <a:pt x="4" y="63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1"/>
                  </a:lnTo>
                  <a:lnTo>
                    <a:pt x="14" y="63"/>
                  </a:lnTo>
                  <a:lnTo>
                    <a:pt x="18" y="64"/>
                  </a:lnTo>
                  <a:lnTo>
                    <a:pt x="20" y="60"/>
                  </a:lnTo>
                  <a:lnTo>
                    <a:pt x="20" y="57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7" y="50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7"/>
                  </a:lnTo>
                  <a:lnTo>
                    <a:pt x="15" y="35"/>
                  </a:lnTo>
                  <a:lnTo>
                    <a:pt x="17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4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42"/>
                  </a:lnTo>
                  <a:lnTo>
                    <a:pt x="35" y="42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7" y="43"/>
                  </a:lnTo>
                  <a:lnTo>
                    <a:pt x="47" y="46"/>
                  </a:lnTo>
                  <a:lnTo>
                    <a:pt x="51" y="44"/>
                  </a:lnTo>
                  <a:lnTo>
                    <a:pt x="52" y="46"/>
                  </a:lnTo>
                  <a:lnTo>
                    <a:pt x="56" y="46"/>
                  </a:lnTo>
                  <a:lnTo>
                    <a:pt x="58" y="44"/>
                  </a:lnTo>
                  <a:lnTo>
                    <a:pt x="62" y="46"/>
                  </a:lnTo>
                  <a:lnTo>
                    <a:pt x="65" y="46"/>
                  </a:lnTo>
                  <a:lnTo>
                    <a:pt x="66" y="46"/>
                  </a:lnTo>
                  <a:lnTo>
                    <a:pt x="68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3" y="43"/>
                  </a:lnTo>
                  <a:lnTo>
                    <a:pt x="76" y="43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82" y="42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3" y="38"/>
                  </a:lnTo>
                  <a:lnTo>
                    <a:pt x="83" y="37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3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3" y="2"/>
                  </a:lnTo>
                  <a:lnTo>
                    <a:pt x="85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3" y="1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9" y="4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4" y="6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9"/>
                  </a:lnTo>
                  <a:lnTo>
                    <a:pt x="131" y="9"/>
                  </a:lnTo>
                  <a:lnTo>
                    <a:pt x="133" y="10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7" y="13"/>
                  </a:lnTo>
                  <a:lnTo>
                    <a:pt x="141" y="13"/>
                  </a:lnTo>
                  <a:lnTo>
                    <a:pt x="141" y="14"/>
                  </a:lnTo>
                  <a:lnTo>
                    <a:pt x="143" y="18"/>
                  </a:lnTo>
                  <a:lnTo>
                    <a:pt x="150" y="18"/>
                  </a:lnTo>
                  <a:lnTo>
                    <a:pt x="155" y="17"/>
                  </a:lnTo>
                  <a:lnTo>
                    <a:pt x="157" y="19"/>
                  </a:lnTo>
                  <a:lnTo>
                    <a:pt x="158" y="22"/>
                  </a:lnTo>
                  <a:lnTo>
                    <a:pt x="163" y="27"/>
                  </a:lnTo>
                  <a:lnTo>
                    <a:pt x="165" y="30"/>
                  </a:lnTo>
                  <a:lnTo>
                    <a:pt x="167" y="31"/>
                  </a:lnTo>
                  <a:lnTo>
                    <a:pt x="172" y="35"/>
                  </a:lnTo>
                  <a:lnTo>
                    <a:pt x="177" y="37"/>
                  </a:lnTo>
                  <a:lnTo>
                    <a:pt x="178" y="37"/>
                  </a:lnTo>
                  <a:lnTo>
                    <a:pt x="179" y="38"/>
                  </a:lnTo>
                  <a:lnTo>
                    <a:pt x="182" y="38"/>
                  </a:lnTo>
                  <a:lnTo>
                    <a:pt x="184" y="39"/>
                  </a:lnTo>
                  <a:lnTo>
                    <a:pt x="188" y="40"/>
                  </a:lnTo>
                  <a:lnTo>
                    <a:pt x="192" y="42"/>
                  </a:lnTo>
                  <a:lnTo>
                    <a:pt x="195" y="43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202" y="46"/>
                  </a:lnTo>
                  <a:lnTo>
                    <a:pt x="209" y="48"/>
                  </a:lnTo>
                  <a:lnTo>
                    <a:pt x="213" y="51"/>
                  </a:lnTo>
                  <a:lnTo>
                    <a:pt x="218" y="51"/>
                  </a:lnTo>
                  <a:lnTo>
                    <a:pt x="225" y="50"/>
                  </a:lnTo>
                  <a:lnTo>
                    <a:pt x="229" y="46"/>
                  </a:lnTo>
                  <a:lnTo>
                    <a:pt x="232" y="44"/>
                  </a:lnTo>
                  <a:lnTo>
                    <a:pt x="235" y="44"/>
                  </a:lnTo>
                  <a:lnTo>
                    <a:pt x="237" y="44"/>
                  </a:lnTo>
                  <a:lnTo>
                    <a:pt x="239" y="43"/>
                  </a:lnTo>
                  <a:lnTo>
                    <a:pt x="239" y="42"/>
                  </a:lnTo>
                  <a:lnTo>
                    <a:pt x="240" y="39"/>
                  </a:lnTo>
                  <a:lnTo>
                    <a:pt x="240" y="38"/>
                  </a:lnTo>
                  <a:lnTo>
                    <a:pt x="240" y="37"/>
                  </a:lnTo>
                  <a:lnTo>
                    <a:pt x="242" y="34"/>
                  </a:lnTo>
                  <a:lnTo>
                    <a:pt x="237" y="34"/>
                  </a:lnTo>
                  <a:lnTo>
                    <a:pt x="235" y="29"/>
                  </a:lnTo>
                  <a:lnTo>
                    <a:pt x="235" y="26"/>
                  </a:lnTo>
                  <a:lnTo>
                    <a:pt x="233" y="22"/>
                  </a:lnTo>
                  <a:lnTo>
                    <a:pt x="233" y="19"/>
                  </a:lnTo>
                  <a:lnTo>
                    <a:pt x="232" y="16"/>
                  </a:lnTo>
                  <a:lnTo>
                    <a:pt x="232" y="10"/>
                  </a:lnTo>
                  <a:lnTo>
                    <a:pt x="230" y="9"/>
                  </a:lnTo>
                  <a:lnTo>
                    <a:pt x="230" y="5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4"/>
                  </a:lnTo>
                  <a:lnTo>
                    <a:pt x="245" y="5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2" y="5"/>
                  </a:lnTo>
                  <a:lnTo>
                    <a:pt x="253" y="4"/>
                  </a:lnTo>
                  <a:lnTo>
                    <a:pt x="254" y="2"/>
                  </a:lnTo>
                  <a:lnTo>
                    <a:pt x="256" y="1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3" y="0"/>
                  </a:lnTo>
                  <a:lnTo>
                    <a:pt x="264" y="1"/>
                  </a:lnTo>
                  <a:lnTo>
                    <a:pt x="267" y="1"/>
                  </a:lnTo>
                  <a:lnTo>
                    <a:pt x="269" y="1"/>
                  </a:lnTo>
                  <a:lnTo>
                    <a:pt x="271" y="2"/>
                  </a:lnTo>
                  <a:lnTo>
                    <a:pt x="273" y="2"/>
                  </a:lnTo>
                  <a:lnTo>
                    <a:pt x="276" y="2"/>
                  </a:lnTo>
                  <a:lnTo>
                    <a:pt x="277" y="2"/>
                  </a:lnTo>
                  <a:lnTo>
                    <a:pt x="280" y="4"/>
                  </a:lnTo>
                  <a:lnTo>
                    <a:pt x="281" y="4"/>
                  </a:lnTo>
                  <a:lnTo>
                    <a:pt x="284" y="5"/>
                  </a:lnTo>
                  <a:lnTo>
                    <a:pt x="290" y="5"/>
                  </a:lnTo>
                  <a:lnTo>
                    <a:pt x="291" y="8"/>
                  </a:lnTo>
                  <a:lnTo>
                    <a:pt x="290" y="9"/>
                  </a:lnTo>
                  <a:lnTo>
                    <a:pt x="290" y="10"/>
                  </a:lnTo>
                  <a:lnTo>
                    <a:pt x="288" y="12"/>
                  </a:lnTo>
                  <a:lnTo>
                    <a:pt x="288" y="14"/>
                  </a:lnTo>
                  <a:lnTo>
                    <a:pt x="288" y="16"/>
                  </a:lnTo>
                  <a:lnTo>
                    <a:pt x="287" y="17"/>
                  </a:lnTo>
                  <a:lnTo>
                    <a:pt x="287" y="18"/>
                  </a:lnTo>
                  <a:lnTo>
                    <a:pt x="287" y="21"/>
                  </a:lnTo>
                  <a:lnTo>
                    <a:pt x="286" y="22"/>
                  </a:lnTo>
                  <a:lnTo>
                    <a:pt x="286" y="23"/>
                  </a:lnTo>
                  <a:lnTo>
                    <a:pt x="284" y="25"/>
                  </a:lnTo>
                  <a:lnTo>
                    <a:pt x="284" y="27"/>
                  </a:lnTo>
                  <a:lnTo>
                    <a:pt x="284" y="29"/>
                  </a:lnTo>
                  <a:lnTo>
                    <a:pt x="283" y="30"/>
                  </a:lnTo>
                  <a:lnTo>
                    <a:pt x="283" y="33"/>
                  </a:lnTo>
                  <a:lnTo>
                    <a:pt x="283" y="34"/>
                  </a:lnTo>
                  <a:lnTo>
                    <a:pt x="281" y="35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80" y="40"/>
                  </a:lnTo>
                  <a:lnTo>
                    <a:pt x="280" y="43"/>
                  </a:lnTo>
                  <a:lnTo>
                    <a:pt x="278" y="44"/>
                  </a:lnTo>
                  <a:lnTo>
                    <a:pt x="277" y="46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0" y="51"/>
                  </a:lnTo>
                  <a:lnTo>
                    <a:pt x="267" y="51"/>
                  </a:lnTo>
                  <a:lnTo>
                    <a:pt x="266" y="51"/>
                  </a:lnTo>
                  <a:lnTo>
                    <a:pt x="261" y="51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59" y="55"/>
                  </a:lnTo>
                  <a:lnTo>
                    <a:pt x="257" y="59"/>
                  </a:lnTo>
                  <a:lnTo>
                    <a:pt x="260" y="61"/>
                  </a:lnTo>
                  <a:lnTo>
                    <a:pt x="263" y="65"/>
                  </a:lnTo>
                  <a:lnTo>
                    <a:pt x="267" y="68"/>
                  </a:lnTo>
                  <a:lnTo>
                    <a:pt x="270" y="71"/>
                  </a:lnTo>
                  <a:lnTo>
                    <a:pt x="276" y="73"/>
                  </a:lnTo>
                  <a:lnTo>
                    <a:pt x="280" y="73"/>
                  </a:lnTo>
                  <a:lnTo>
                    <a:pt x="283" y="73"/>
                  </a:lnTo>
                  <a:lnTo>
                    <a:pt x="286" y="75"/>
                  </a:lnTo>
                  <a:lnTo>
                    <a:pt x="288" y="75"/>
                  </a:lnTo>
                  <a:lnTo>
                    <a:pt x="293" y="76"/>
                  </a:lnTo>
                  <a:lnTo>
                    <a:pt x="295" y="77"/>
                  </a:lnTo>
                  <a:lnTo>
                    <a:pt x="297" y="77"/>
                  </a:lnTo>
                  <a:lnTo>
                    <a:pt x="301" y="78"/>
                  </a:lnTo>
                  <a:lnTo>
                    <a:pt x="302" y="78"/>
                  </a:lnTo>
                  <a:lnTo>
                    <a:pt x="307" y="78"/>
                  </a:lnTo>
                  <a:lnTo>
                    <a:pt x="307" y="82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2" y="82"/>
                  </a:lnTo>
                  <a:lnTo>
                    <a:pt x="317" y="82"/>
                  </a:lnTo>
                  <a:lnTo>
                    <a:pt x="322" y="82"/>
                  </a:lnTo>
                  <a:lnTo>
                    <a:pt x="329" y="80"/>
                  </a:lnTo>
                  <a:lnTo>
                    <a:pt x="334" y="81"/>
                  </a:lnTo>
                  <a:lnTo>
                    <a:pt x="335" y="82"/>
                  </a:lnTo>
                  <a:lnTo>
                    <a:pt x="338" y="84"/>
                  </a:lnTo>
                  <a:lnTo>
                    <a:pt x="342" y="85"/>
                  </a:lnTo>
                  <a:lnTo>
                    <a:pt x="346" y="86"/>
                  </a:lnTo>
                  <a:lnTo>
                    <a:pt x="349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5" y="89"/>
                  </a:lnTo>
                  <a:lnTo>
                    <a:pt x="358" y="90"/>
                  </a:lnTo>
                  <a:lnTo>
                    <a:pt x="359" y="90"/>
                  </a:lnTo>
                  <a:lnTo>
                    <a:pt x="362" y="90"/>
                  </a:lnTo>
                  <a:lnTo>
                    <a:pt x="363" y="90"/>
                  </a:lnTo>
                  <a:lnTo>
                    <a:pt x="366" y="90"/>
                  </a:lnTo>
                  <a:lnTo>
                    <a:pt x="368" y="92"/>
                  </a:lnTo>
                  <a:lnTo>
                    <a:pt x="369" y="92"/>
                  </a:lnTo>
                  <a:lnTo>
                    <a:pt x="372" y="92"/>
                  </a:lnTo>
                  <a:lnTo>
                    <a:pt x="373" y="92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8"/>
                  </a:lnTo>
                  <a:lnTo>
                    <a:pt x="372" y="99"/>
                  </a:lnTo>
                  <a:lnTo>
                    <a:pt x="372" y="101"/>
                  </a:lnTo>
                  <a:lnTo>
                    <a:pt x="372" y="103"/>
                  </a:lnTo>
                  <a:lnTo>
                    <a:pt x="370" y="107"/>
                  </a:lnTo>
                  <a:lnTo>
                    <a:pt x="369" y="110"/>
                  </a:lnTo>
                  <a:lnTo>
                    <a:pt x="369" y="112"/>
                  </a:lnTo>
                  <a:lnTo>
                    <a:pt x="370" y="115"/>
                  </a:lnTo>
                  <a:lnTo>
                    <a:pt x="366" y="116"/>
                  </a:lnTo>
                  <a:lnTo>
                    <a:pt x="365" y="118"/>
                  </a:lnTo>
                  <a:lnTo>
                    <a:pt x="362" y="118"/>
                  </a:lnTo>
                  <a:lnTo>
                    <a:pt x="360" y="119"/>
                  </a:lnTo>
                  <a:lnTo>
                    <a:pt x="358" y="119"/>
                  </a:lnTo>
                  <a:lnTo>
                    <a:pt x="355" y="120"/>
                  </a:lnTo>
                  <a:lnTo>
                    <a:pt x="353" y="120"/>
                  </a:lnTo>
                  <a:lnTo>
                    <a:pt x="352" y="122"/>
                  </a:lnTo>
                  <a:lnTo>
                    <a:pt x="351" y="123"/>
                  </a:lnTo>
                  <a:lnTo>
                    <a:pt x="349" y="124"/>
                  </a:lnTo>
                  <a:lnTo>
                    <a:pt x="348" y="126"/>
                  </a:lnTo>
                  <a:lnTo>
                    <a:pt x="345" y="126"/>
                  </a:lnTo>
                  <a:lnTo>
                    <a:pt x="343" y="126"/>
                  </a:lnTo>
                  <a:lnTo>
                    <a:pt x="342" y="127"/>
                  </a:lnTo>
                  <a:lnTo>
                    <a:pt x="339" y="127"/>
                  </a:lnTo>
                  <a:lnTo>
                    <a:pt x="338" y="127"/>
                  </a:lnTo>
                  <a:lnTo>
                    <a:pt x="335" y="128"/>
                  </a:lnTo>
                  <a:lnTo>
                    <a:pt x="334" y="128"/>
                  </a:lnTo>
                  <a:lnTo>
                    <a:pt x="332" y="128"/>
                  </a:lnTo>
                  <a:lnTo>
                    <a:pt x="329" y="128"/>
                  </a:lnTo>
                  <a:lnTo>
                    <a:pt x="327" y="130"/>
                  </a:lnTo>
                  <a:lnTo>
                    <a:pt x="325" y="128"/>
                  </a:lnTo>
                  <a:lnTo>
                    <a:pt x="322" y="128"/>
                  </a:lnTo>
                  <a:lnTo>
                    <a:pt x="321" y="128"/>
                  </a:lnTo>
                  <a:lnTo>
                    <a:pt x="318" y="128"/>
                  </a:lnTo>
                  <a:lnTo>
                    <a:pt x="317" y="128"/>
                  </a:lnTo>
                  <a:lnTo>
                    <a:pt x="314" y="128"/>
                  </a:lnTo>
                  <a:lnTo>
                    <a:pt x="312" y="128"/>
                  </a:lnTo>
                  <a:lnTo>
                    <a:pt x="312" y="131"/>
                  </a:lnTo>
                  <a:lnTo>
                    <a:pt x="312" y="132"/>
                  </a:lnTo>
                  <a:lnTo>
                    <a:pt x="312" y="133"/>
                  </a:lnTo>
                  <a:lnTo>
                    <a:pt x="312" y="136"/>
                  </a:lnTo>
                  <a:lnTo>
                    <a:pt x="312" y="137"/>
                  </a:lnTo>
                  <a:lnTo>
                    <a:pt x="312" y="139"/>
                  </a:lnTo>
                  <a:lnTo>
                    <a:pt x="312" y="141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7"/>
                  </a:lnTo>
                  <a:lnTo>
                    <a:pt x="312" y="148"/>
                  </a:lnTo>
                  <a:lnTo>
                    <a:pt x="312" y="149"/>
                  </a:lnTo>
                  <a:lnTo>
                    <a:pt x="312" y="152"/>
                  </a:lnTo>
                  <a:lnTo>
                    <a:pt x="312" y="153"/>
                  </a:lnTo>
                  <a:lnTo>
                    <a:pt x="312" y="154"/>
                  </a:lnTo>
                  <a:lnTo>
                    <a:pt x="312" y="157"/>
                  </a:lnTo>
                  <a:lnTo>
                    <a:pt x="311" y="158"/>
                  </a:lnTo>
                  <a:lnTo>
                    <a:pt x="311" y="160"/>
                  </a:lnTo>
                  <a:lnTo>
                    <a:pt x="310" y="162"/>
                  </a:lnTo>
                  <a:lnTo>
                    <a:pt x="308" y="164"/>
                  </a:lnTo>
                  <a:lnTo>
                    <a:pt x="308" y="166"/>
                  </a:lnTo>
                  <a:lnTo>
                    <a:pt x="307" y="168"/>
                  </a:lnTo>
                  <a:lnTo>
                    <a:pt x="305" y="173"/>
                  </a:lnTo>
                  <a:lnTo>
                    <a:pt x="308" y="174"/>
                  </a:lnTo>
                  <a:lnTo>
                    <a:pt x="305" y="178"/>
                  </a:lnTo>
                  <a:lnTo>
                    <a:pt x="305" y="181"/>
                  </a:lnTo>
                  <a:lnTo>
                    <a:pt x="305" y="182"/>
                  </a:lnTo>
                  <a:lnTo>
                    <a:pt x="305" y="183"/>
                  </a:lnTo>
                  <a:lnTo>
                    <a:pt x="304" y="186"/>
                  </a:lnTo>
                  <a:lnTo>
                    <a:pt x="304" y="187"/>
                  </a:lnTo>
                  <a:lnTo>
                    <a:pt x="304" y="188"/>
                  </a:lnTo>
                  <a:lnTo>
                    <a:pt x="304" y="192"/>
                  </a:lnTo>
                  <a:lnTo>
                    <a:pt x="300" y="190"/>
                  </a:lnTo>
                  <a:lnTo>
                    <a:pt x="297" y="188"/>
                  </a:lnTo>
                  <a:lnTo>
                    <a:pt x="295" y="187"/>
                  </a:lnTo>
                  <a:lnTo>
                    <a:pt x="294" y="187"/>
                  </a:lnTo>
                  <a:lnTo>
                    <a:pt x="291" y="186"/>
                  </a:lnTo>
                  <a:lnTo>
                    <a:pt x="290" y="185"/>
                  </a:lnTo>
                  <a:lnTo>
                    <a:pt x="288" y="183"/>
                  </a:lnTo>
                  <a:lnTo>
                    <a:pt x="287" y="183"/>
                  </a:lnTo>
                  <a:lnTo>
                    <a:pt x="286" y="182"/>
                  </a:lnTo>
                  <a:lnTo>
                    <a:pt x="283" y="181"/>
                  </a:lnTo>
                  <a:lnTo>
                    <a:pt x="280" y="179"/>
                  </a:lnTo>
                  <a:lnTo>
                    <a:pt x="276" y="178"/>
                  </a:lnTo>
                  <a:lnTo>
                    <a:pt x="271" y="175"/>
                  </a:lnTo>
                  <a:lnTo>
                    <a:pt x="267" y="174"/>
                  </a:lnTo>
                  <a:lnTo>
                    <a:pt x="266" y="173"/>
                  </a:lnTo>
                  <a:lnTo>
                    <a:pt x="264" y="171"/>
                  </a:lnTo>
                  <a:lnTo>
                    <a:pt x="263" y="171"/>
                  </a:lnTo>
                  <a:lnTo>
                    <a:pt x="261" y="170"/>
                  </a:lnTo>
                  <a:lnTo>
                    <a:pt x="259" y="174"/>
                  </a:lnTo>
                  <a:lnTo>
                    <a:pt x="259" y="175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59" y="181"/>
                  </a:lnTo>
                  <a:lnTo>
                    <a:pt x="259" y="182"/>
                  </a:lnTo>
                  <a:lnTo>
                    <a:pt x="259" y="183"/>
                  </a:lnTo>
                  <a:lnTo>
                    <a:pt x="257" y="185"/>
                  </a:lnTo>
                  <a:lnTo>
                    <a:pt x="254" y="186"/>
                  </a:lnTo>
                  <a:lnTo>
                    <a:pt x="253" y="186"/>
                  </a:lnTo>
                  <a:lnTo>
                    <a:pt x="252" y="187"/>
                  </a:lnTo>
                  <a:lnTo>
                    <a:pt x="249" y="188"/>
                  </a:lnTo>
                  <a:lnTo>
                    <a:pt x="247" y="188"/>
                  </a:lnTo>
                  <a:lnTo>
                    <a:pt x="246" y="190"/>
                  </a:lnTo>
                  <a:lnTo>
                    <a:pt x="245" y="191"/>
                  </a:lnTo>
                  <a:lnTo>
                    <a:pt x="242" y="191"/>
                  </a:lnTo>
                  <a:lnTo>
                    <a:pt x="240" y="192"/>
                  </a:lnTo>
                  <a:lnTo>
                    <a:pt x="239" y="194"/>
                  </a:lnTo>
                  <a:lnTo>
                    <a:pt x="236" y="195"/>
                  </a:lnTo>
                  <a:lnTo>
                    <a:pt x="235" y="196"/>
                  </a:lnTo>
                  <a:lnTo>
                    <a:pt x="233" y="196"/>
                  </a:lnTo>
                  <a:lnTo>
                    <a:pt x="230" y="198"/>
                  </a:lnTo>
                  <a:lnTo>
                    <a:pt x="229" y="199"/>
                  </a:lnTo>
                  <a:lnTo>
                    <a:pt x="228" y="199"/>
                  </a:lnTo>
                  <a:lnTo>
                    <a:pt x="225" y="200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20" y="203"/>
                  </a:lnTo>
                  <a:lnTo>
                    <a:pt x="218" y="204"/>
                  </a:lnTo>
                  <a:lnTo>
                    <a:pt x="216" y="206"/>
                  </a:lnTo>
                  <a:lnTo>
                    <a:pt x="213" y="207"/>
                  </a:lnTo>
                  <a:lnTo>
                    <a:pt x="212" y="207"/>
                  </a:lnTo>
                  <a:lnTo>
                    <a:pt x="211" y="208"/>
                  </a:lnTo>
                  <a:lnTo>
                    <a:pt x="209" y="209"/>
                  </a:lnTo>
                  <a:lnTo>
                    <a:pt x="206" y="211"/>
                  </a:lnTo>
                  <a:lnTo>
                    <a:pt x="205" y="211"/>
                  </a:lnTo>
                  <a:lnTo>
                    <a:pt x="204" y="212"/>
                  </a:lnTo>
                  <a:lnTo>
                    <a:pt x="202" y="213"/>
                  </a:lnTo>
                  <a:lnTo>
                    <a:pt x="199" y="215"/>
                  </a:lnTo>
                  <a:lnTo>
                    <a:pt x="198" y="215"/>
                  </a:lnTo>
                  <a:lnTo>
                    <a:pt x="195" y="215"/>
                  </a:lnTo>
                  <a:lnTo>
                    <a:pt x="195" y="212"/>
                  </a:lnTo>
                  <a:lnTo>
                    <a:pt x="194" y="211"/>
                  </a:lnTo>
                  <a:lnTo>
                    <a:pt x="194" y="208"/>
                  </a:lnTo>
                  <a:lnTo>
                    <a:pt x="194" y="207"/>
                  </a:lnTo>
                  <a:lnTo>
                    <a:pt x="192" y="206"/>
                  </a:lnTo>
                  <a:lnTo>
                    <a:pt x="192" y="203"/>
                  </a:lnTo>
                  <a:lnTo>
                    <a:pt x="192" y="202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91" y="196"/>
                  </a:lnTo>
                  <a:lnTo>
                    <a:pt x="189" y="195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88" y="190"/>
                  </a:lnTo>
                  <a:lnTo>
                    <a:pt x="188" y="188"/>
                  </a:lnTo>
                  <a:lnTo>
                    <a:pt x="187" y="186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5" y="181"/>
                  </a:lnTo>
                  <a:lnTo>
                    <a:pt x="185" y="179"/>
                  </a:lnTo>
                  <a:lnTo>
                    <a:pt x="181" y="178"/>
                  </a:lnTo>
                  <a:lnTo>
                    <a:pt x="181" y="181"/>
                  </a:lnTo>
                  <a:lnTo>
                    <a:pt x="181" y="182"/>
                  </a:lnTo>
                  <a:lnTo>
                    <a:pt x="181" y="185"/>
                  </a:lnTo>
                  <a:lnTo>
                    <a:pt x="181" y="187"/>
                  </a:lnTo>
                  <a:lnTo>
                    <a:pt x="177" y="187"/>
                  </a:lnTo>
                  <a:lnTo>
                    <a:pt x="175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0" y="187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4" y="187"/>
                  </a:lnTo>
                  <a:lnTo>
                    <a:pt x="161" y="187"/>
                  </a:lnTo>
                  <a:lnTo>
                    <a:pt x="160" y="187"/>
                  </a:lnTo>
                  <a:lnTo>
                    <a:pt x="157" y="187"/>
                  </a:lnTo>
                  <a:lnTo>
                    <a:pt x="154" y="187"/>
                  </a:lnTo>
                  <a:lnTo>
                    <a:pt x="150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38" y="185"/>
                  </a:lnTo>
                  <a:lnTo>
                    <a:pt x="137" y="183"/>
                  </a:lnTo>
                  <a:lnTo>
                    <a:pt x="136" y="182"/>
                  </a:lnTo>
                  <a:lnTo>
                    <a:pt x="134" y="182"/>
                  </a:lnTo>
                  <a:lnTo>
                    <a:pt x="131" y="181"/>
                  </a:lnTo>
                  <a:lnTo>
                    <a:pt x="130" y="179"/>
                  </a:lnTo>
                  <a:lnTo>
                    <a:pt x="127" y="179"/>
                  </a:lnTo>
                  <a:lnTo>
                    <a:pt x="126" y="179"/>
                  </a:lnTo>
                  <a:lnTo>
                    <a:pt x="123" y="177"/>
                  </a:lnTo>
                  <a:lnTo>
                    <a:pt x="122" y="179"/>
                  </a:lnTo>
                  <a:lnTo>
                    <a:pt x="117" y="178"/>
                  </a:lnTo>
                  <a:lnTo>
                    <a:pt x="114" y="178"/>
                  </a:lnTo>
                  <a:lnTo>
                    <a:pt x="112" y="181"/>
                  </a:lnTo>
                  <a:lnTo>
                    <a:pt x="110" y="183"/>
                  </a:lnTo>
                  <a:lnTo>
                    <a:pt x="114" y="186"/>
                  </a:lnTo>
                  <a:lnTo>
                    <a:pt x="113" y="187"/>
                  </a:lnTo>
                  <a:lnTo>
                    <a:pt x="112" y="190"/>
                  </a:lnTo>
                  <a:lnTo>
                    <a:pt x="107" y="187"/>
                  </a:lnTo>
                  <a:lnTo>
                    <a:pt x="102" y="185"/>
                  </a:lnTo>
                  <a:lnTo>
                    <a:pt x="100" y="183"/>
                  </a:lnTo>
                  <a:lnTo>
                    <a:pt x="95" y="181"/>
                  </a:lnTo>
                  <a:lnTo>
                    <a:pt x="92" y="179"/>
                  </a:lnTo>
                  <a:lnTo>
                    <a:pt x="90" y="177"/>
                  </a:lnTo>
                  <a:lnTo>
                    <a:pt x="89" y="177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1" y="171"/>
                  </a:lnTo>
                  <a:lnTo>
                    <a:pt x="79" y="170"/>
                  </a:lnTo>
                  <a:lnTo>
                    <a:pt x="76" y="169"/>
                  </a:lnTo>
                  <a:lnTo>
                    <a:pt x="75" y="164"/>
                  </a:lnTo>
                  <a:lnTo>
                    <a:pt x="73" y="162"/>
                  </a:lnTo>
                  <a:lnTo>
                    <a:pt x="73" y="161"/>
                  </a:lnTo>
                  <a:lnTo>
                    <a:pt x="73" y="158"/>
                  </a:lnTo>
                  <a:lnTo>
                    <a:pt x="73" y="157"/>
                  </a:lnTo>
                  <a:lnTo>
                    <a:pt x="72" y="154"/>
                  </a:lnTo>
                  <a:lnTo>
                    <a:pt x="72" y="150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4" y="154"/>
                  </a:lnTo>
                  <a:lnTo>
                    <a:pt x="62" y="156"/>
                  </a:lnTo>
                  <a:lnTo>
                    <a:pt x="61" y="156"/>
                  </a:lnTo>
                  <a:lnTo>
                    <a:pt x="59" y="156"/>
                  </a:lnTo>
                  <a:lnTo>
                    <a:pt x="58" y="153"/>
                  </a:lnTo>
                  <a:lnTo>
                    <a:pt x="58" y="152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39"/>
                  </a:lnTo>
                  <a:lnTo>
                    <a:pt x="56" y="137"/>
                  </a:lnTo>
                  <a:lnTo>
                    <a:pt x="55" y="136"/>
                  </a:lnTo>
                  <a:lnTo>
                    <a:pt x="52" y="13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54" name="Rectangle 230"/>
            <p:cNvSpPr>
              <a:spLocks noChangeArrowheads="1"/>
            </p:cNvSpPr>
            <p:nvPr/>
          </p:nvSpPr>
          <p:spPr bwMode="auto">
            <a:xfrm>
              <a:off x="6853465" y="3424692"/>
              <a:ext cx="37828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Chełm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5" name="Freeform 231"/>
            <p:cNvSpPr>
              <a:spLocks/>
            </p:cNvSpPr>
            <p:nvPr/>
          </p:nvSpPr>
          <p:spPr bwMode="auto">
            <a:xfrm>
              <a:off x="4651603" y="3340554"/>
              <a:ext cx="633413" cy="679450"/>
            </a:xfrm>
            <a:custGeom>
              <a:avLst/>
              <a:gdLst/>
              <a:ahLst/>
              <a:cxnLst>
                <a:cxn ang="0">
                  <a:pos x="660" y="915"/>
                </a:cxn>
                <a:cxn ang="0">
                  <a:pos x="640" y="1000"/>
                </a:cxn>
                <a:cxn ang="0">
                  <a:pos x="677" y="1065"/>
                </a:cxn>
                <a:cxn ang="0">
                  <a:pos x="687" y="1135"/>
                </a:cxn>
                <a:cxn ang="0">
                  <a:pos x="567" y="1110"/>
                </a:cxn>
                <a:cxn ang="0">
                  <a:pos x="520" y="1143"/>
                </a:cxn>
                <a:cxn ang="0">
                  <a:pos x="557" y="1150"/>
                </a:cxn>
                <a:cxn ang="0">
                  <a:pos x="506" y="1200"/>
                </a:cxn>
                <a:cxn ang="0">
                  <a:pos x="476" y="1239"/>
                </a:cxn>
                <a:cxn ang="0">
                  <a:pos x="411" y="1216"/>
                </a:cxn>
                <a:cxn ang="0">
                  <a:pos x="385" y="1283"/>
                </a:cxn>
                <a:cxn ang="0">
                  <a:pos x="359" y="1216"/>
                </a:cxn>
                <a:cxn ang="0">
                  <a:pos x="281" y="1186"/>
                </a:cxn>
                <a:cxn ang="0">
                  <a:pos x="195" y="1177"/>
                </a:cxn>
                <a:cxn ang="0">
                  <a:pos x="114" y="1182"/>
                </a:cxn>
                <a:cxn ang="0">
                  <a:pos x="106" y="1065"/>
                </a:cxn>
                <a:cxn ang="0">
                  <a:pos x="107" y="972"/>
                </a:cxn>
                <a:cxn ang="0">
                  <a:pos x="75" y="869"/>
                </a:cxn>
                <a:cxn ang="0">
                  <a:pos x="42" y="766"/>
                </a:cxn>
                <a:cxn ang="0">
                  <a:pos x="45" y="650"/>
                </a:cxn>
                <a:cxn ang="0">
                  <a:pos x="68" y="580"/>
                </a:cxn>
                <a:cxn ang="0">
                  <a:pos x="45" y="501"/>
                </a:cxn>
                <a:cxn ang="0">
                  <a:pos x="4" y="415"/>
                </a:cxn>
                <a:cxn ang="0">
                  <a:pos x="56" y="328"/>
                </a:cxn>
                <a:cxn ang="0">
                  <a:pos x="58" y="250"/>
                </a:cxn>
                <a:cxn ang="0">
                  <a:pos x="95" y="156"/>
                </a:cxn>
                <a:cxn ang="0">
                  <a:pos x="182" y="98"/>
                </a:cxn>
                <a:cxn ang="0">
                  <a:pos x="247" y="11"/>
                </a:cxn>
                <a:cxn ang="0">
                  <a:pos x="303" y="45"/>
                </a:cxn>
                <a:cxn ang="0">
                  <a:pos x="341" y="105"/>
                </a:cxn>
                <a:cxn ang="0">
                  <a:pos x="417" y="130"/>
                </a:cxn>
                <a:cxn ang="0">
                  <a:pos x="442" y="85"/>
                </a:cxn>
                <a:cxn ang="0">
                  <a:pos x="478" y="28"/>
                </a:cxn>
                <a:cxn ang="0">
                  <a:pos x="592" y="39"/>
                </a:cxn>
                <a:cxn ang="0">
                  <a:pos x="626" y="84"/>
                </a:cxn>
                <a:cxn ang="0">
                  <a:pos x="705" y="43"/>
                </a:cxn>
                <a:cxn ang="0">
                  <a:pos x="785" y="55"/>
                </a:cxn>
                <a:cxn ang="0">
                  <a:pos x="820" y="107"/>
                </a:cxn>
                <a:cxn ang="0">
                  <a:pos x="885" y="148"/>
                </a:cxn>
                <a:cxn ang="0">
                  <a:pos x="957" y="177"/>
                </a:cxn>
                <a:cxn ang="0">
                  <a:pos x="973" y="198"/>
                </a:cxn>
                <a:cxn ang="0">
                  <a:pos x="898" y="269"/>
                </a:cxn>
                <a:cxn ang="0">
                  <a:pos x="951" y="274"/>
                </a:cxn>
                <a:cxn ang="0">
                  <a:pos x="909" y="312"/>
                </a:cxn>
                <a:cxn ang="0">
                  <a:pos x="992" y="294"/>
                </a:cxn>
                <a:cxn ang="0">
                  <a:pos x="983" y="350"/>
                </a:cxn>
                <a:cxn ang="0">
                  <a:pos x="997" y="396"/>
                </a:cxn>
                <a:cxn ang="0">
                  <a:pos x="943" y="455"/>
                </a:cxn>
                <a:cxn ang="0">
                  <a:pos x="882" y="491"/>
                </a:cxn>
                <a:cxn ang="0">
                  <a:pos x="936" y="533"/>
                </a:cxn>
                <a:cxn ang="0">
                  <a:pos x="1012" y="536"/>
                </a:cxn>
                <a:cxn ang="0">
                  <a:pos x="1029" y="596"/>
                </a:cxn>
                <a:cxn ang="0">
                  <a:pos x="1113" y="618"/>
                </a:cxn>
                <a:cxn ang="0">
                  <a:pos x="1178" y="616"/>
                </a:cxn>
                <a:cxn ang="0">
                  <a:pos x="1175" y="688"/>
                </a:cxn>
                <a:cxn ang="0">
                  <a:pos x="1175" y="760"/>
                </a:cxn>
                <a:cxn ang="0">
                  <a:pos x="1182" y="806"/>
                </a:cxn>
                <a:cxn ang="0">
                  <a:pos x="1152" y="870"/>
                </a:cxn>
                <a:cxn ang="0">
                  <a:pos x="1118" y="901"/>
                </a:cxn>
                <a:cxn ang="0">
                  <a:pos x="1057" y="932"/>
                </a:cxn>
                <a:cxn ang="0">
                  <a:pos x="973" y="912"/>
                </a:cxn>
                <a:cxn ang="0">
                  <a:pos x="879" y="904"/>
                </a:cxn>
                <a:cxn ang="0">
                  <a:pos x="787" y="915"/>
                </a:cxn>
              </a:cxnLst>
              <a:rect l="0" t="0" r="r" b="b"/>
              <a:pathLst>
                <a:path w="1197" h="1283">
                  <a:moveTo>
                    <a:pt x="721" y="882"/>
                  </a:moveTo>
                  <a:lnTo>
                    <a:pt x="718" y="886"/>
                  </a:lnTo>
                  <a:lnTo>
                    <a:pt x="717" y="887"/>
                  </a:lnTo>
                  <a:lnTo>
                    <a:pt x="714" y="888"/>
                  </a:lnTo>
                  <a:lnTo>
                    <a:pt x="713" y="890"/>
                  </a:lnTo>
                  <a:lnTo>
                    <a:pt x="713" y="891"/>
                  </a:lnTo>
                  <a:lnTo>
                    <a:pt x="711" y="892"/>
                  </a:lnTo>
                  <a:lnTo>
                    <a:pt x="710" y="894"/>
                  </a:lnTo>
                  <a:lnTo>
                    <a:pt x="708" y="895"/>
                  </a:lnTo>
                  <a:lnTo>
                    <a:pt x="707" y="896"/>
                  </a:lnTo>
                  <a:lnTo>
                    <a:pt x="707" y="898"/>
                  </a:lnTo>
                  <a:lnTo>
                    <a:pt x="705" y="899"/>
                  </a:lnTo>
                  <a:lnTo>
                    <a:pt x="704" y="900"/>
                  </a:lnTo>
                  <a:lnTo>
                    <a:pt x="703" y="903"/>
                  </a:lnTo>
                  <a:lnTo>
                    <a:pt x="701" y="904"/>
                  </a:lnTo>
                  <a:lnTo>
                    <a:pt x="700" y="905"/>
                  </a:lnTo>
                  <a:lnTo>
                    <a:pt x="700" y="907"/>
                  </a:lnTo>
                  <a:lnTo>
                    <a:pt x="698" y="908"/>
                  </a:lnTo>
                  <a:lnTo>
                    <a:pt x="697" y="909"/>
                  </a:lnTo>
                  <a:lnTo>
                    <a:pt x="696" y="911"/>
                  </a:lnTo>
                  <a:lnTo>
                    <a:pt x="694" y="912"/>
                  </a:lnTo>
                  <a:lnTo>
                    <a:pt x="694" y="913"/>
                  </a:lnTo>
                  <a:lnTo>
                    <a:pt x="693" y="915"/>
                  </a:lnTo>
                  <a:lnTo>
                    <a:pt x="691" y="916"/>
                  </a:lnTo>
                  <a:lnTo>
                    <a:pt x="690" y="918"/>
                  </a:lnTo>
                  <a:lnTo>
                    <a:pt x="688" y="918"/>
                  </a:lnTo>
                  <a:lnTo>
                    <a:pt x="687" y="917"/>
                  </a:lnTo>
                  <a:lnTo>
                    <a:pt x="684" y="916"/>
                  </a:lnTo>
                  <a:lnTo>
                    <a:pt x="683" y="915"/>
                  </a:lnTo>
                  <a:lnTo>
                    <a:pt x="681" y="915"/>
                  </a:lnTo>
                  <a:lnTo>
                    <a:pt x="680" y="913"/>
                  </a:lnTo>
                  <a:lnTo>
                    <a:pt x="677" y="912"/>
                  </a:lnTo>
                  <a:lnTo>
                    <a:pt x="676" y="911"/>
                  </a:lnTo>
                  <a:lnTo>
                    <a:pt x="674" y="911"/>
                  </a:lnTo>
                  <a:lnTo>
                    <a:pt x="673" y="909"/>
                  </a:lnTo>
                  <a:lnTo>
                    <a:pt x="672" y="908"/>
                  </a:lnTo>
                  <a:lnTo>
                    <a:pt x="669" y="907"/>
                  </a:lnTo>
                  <a:lnTo>
                    <a:pt x="667" y="907"/>
                  </a:lnTo>
                  <a:lnTo>
                    <a:pt x="666" y="907"/>
                  </a:lnTo>
                  <a:lnTo>
                    <a:pt x="664" y="908"/>
                  </a:lnTo>
                  <a:lnTo>
                    <a:pt x="663" y="911"/>
                  </a:lnTo>
                  <a:lnTo>
                    <a:pt x="662" y="912"/>
                  </a:lnTo>
                  <a:lnTo>
                    <a:pt x="660" y="915"/>
                  </a:lnTo>
                  <a:lnTo>
                    <a:pt x="659" y="916"/>
                  </a:lnTo>
                  <a:lnTo>
                    <a:pt x="657" y="917"/>
                  </a:lnTo>
                  <a:lnTo>
                    <a:pt x="657" y="918"/>
                  </a:lnTo>
                  <a:lnTo>
                    <a:pt x="656" y="921"/>
                  </a:lnTo>
                  <a:lnTo>
                    <a:pt x="655" y="922"/>
                  </a:lnTo>
                  <a:lnTo>
                    <a:pt x="655" y="924"/>
                  </a:lnTo>
                  <a:lnTo>
                    <a:pt x="653" y="925"/>
                  </a:lnTo>
                  <a:lnTo>
                    <a:pt x="652" y="926"/>
                  </a:lnTo>
                  <a:lnTo>
                    <a:pt x="650" y="929"/>
                  </a:lnTo>
                  <a:lnTo>
                    <a:pt x="650" y="930"/>
                  </a:lnTo>
                  <a:lnTo>
                    <a:pt x="649" y="932"/>
                  </a:lnTo>
                  <a:lnTo>
                    <a:pt x="647" y="934"/>
                  </a:lnTo>
                  <a:lnTo>
                    <a:pt x="647" y="936"/>
                  </a:lnTo>
                  <a:lnTo>
                    <a:pt x="646" y="937"/>
                  </a:lnTo>
                  <a:lnTo>
                    <a:pt x="646" y="938"/>
                  </a:lnTo>
                  <a:lnTo>
                    <a:pt x="645" y="941"/>
                  </a:lnTo>
                  <a:lnTo>
                    <a:pt x="643" y="942"/>
                  </a:lnTo>
                  <a:lnTo>
                    <a:pt x="643" y="943"/>
                  </a:lnTo>
                  <a:lnTo>
                    <a:pt x="642" y="946"/>
                  </a:lnTo>
                  <a:lnTo>
                    <a:pt x="640" y="947"/>
                  </a:lnTo>
                  <a:lnTo>
                    <a:pt x="640" y="949"/>
                  </a:lnTo>
                  <a:lnTo>
                    <a:pt x="640" y="950"/>
                  </a:lnTo>
                  <a:lnTo>
                    <a:pt x="639" y="953"/>
                  </a:lnTo>
                  <a:lnTo>
                    <a:pt x="639" y="954"/>
                  </a:lnTo>
                  <a:lnTo>
                    <a:pt x="639" y="955"/>
                  </a:lnTo>
                  <a:lnTo>
                    <a:pt x="639" y="958"/>
                  </a:lnTo>
                  <a:lnTo>
                    <a:pt x="639" y="959"/>
                  </a:lnTo>
                  <a:lnTo>
                    <a:pt x="639" y="962"/>
                  </a:lnTo>
                  <a:lnTo>
                    <a:pt x="639" y="963"/>
                  </a:lnTo>
                  <a:lnTo>
                    <a:pt x="639" y="964"/>
                  </a:lnTo>
                  <a:lnTo>
                    <a:pt x="639" y="967"/>
                  </a:lnTo>
                  <a:lnTo>
                    <a:pt x="636" y="970"/>
                  </a:lnTo>
                  <a:lnTo>
                    <a:pt x="640" y="971"/>
                  </a:lnTo>
                  <a:lnTo>
                    <a:pt x="638" y="976"/>
                  </a:lnTo>
                  <a:lnTo>
                    <a:pt x="640" y="977"/>
                  </a:lnTo>
                  <a:lnTo>
                    <a:pt x="639" y="981"/>
                  </a:lnTo>
                  <a:lnTo>
                    <a:pt x="640" y="985"/>
                  </a:lnTo>
                  <a:lnTo>
                    <a:pt x="639" y="988"/>
                  </a:lnTo>
                  <a:lnTo>
                    <a:pt x="640" y="991"/>
                  </a:lnTo>
                  <a:lnTo>
                    <a:pt x="640" y="992"/>
                  </a:lnTo>
                  <a:lnTo>
                    <a:pt x="640" y="996"/>
                  </a:lnTo>
                  <a:lnTo>
                    <a:pt x="640" y="997"/>
                  </a:lnTo>
                  <a:lnTo>
                    <a:pt x="640" y="1000"/>
                  </a:lnTo>
                  <a:lnTo>
                    <a:pt x="640" y="1001"/>
                  </a:lnTo>
                  <a:lnTo>
                    <a:pt x="640" y="1004"/>
                  </a:lnTo>
                  <a:lnTo>
                    <a:pt x="640" y="1005"/>
                  </a:lnTo>
                  <a:lnTo>
                    <a:pt x="640" y="1006"/>
                  </a:lnTo>
                  <a:lnTo>
                    <a:pt x="640" y="1008"/>
                  </a:lnTo>
                  <a:lnTo>
                    <a:pt x="642" y="1010"/>
                  </a:lnTo>
                  <a:lnTo>
                    <a:pt x="642" y="1011"/>
                  </a:lnTo>
                  <a:lnTo>
                    <a:pt x="642" y="1013"/>
                  </a:lnTo>
                  <a:lnTo>
                    <a:pt x="642" y="1015"/>
                  </a:lnTo>
                  <a:lnTo>
                    <a:pt x="643" y="1017"/>
                  </a:lnTo>
                  <a:lnTo>
                    <a:pt x="643" y="1018"/>
                  </a:lnTo>
                  <a:lnTo>
                    <a:pt x="643" y="1021"/>
                  </a:lnTo>
                  <a:lnTo>
                    <a:pt x="645" y="1022"/>
                  </a:lnTo>
                  <a:lnTo>
                    <a:pt x="645" y="1023"/>
                  </a:lnTo>
                  <a:lnTo>
                    <a:pt x="646" y="1025"/>
                  </a:lnTo>
                  <a:lnTo>
                    <a:pt x="646" y="1027"/>
                  </a:lnTo>
                  <a:lnTo>
                    <a:pt x="647" y="1029"/>
                  </a:lnTo>
                  <a:lnTo>
                    <a:pt x="647" y="1030"/>
                  </a:lnTo>
                  <a:lnTo>
                    <a:pt x="649" y="1031"/>
                  </a:lnTo>
                  <a:lnTo>
                    <a:pt x="650" y="1032"/>
                  </a:lnTo>
                  <a:lnTo>
                    <a:pt x="652" y="1034"/>
                  </a:lnTo>
                  <a:lnTo>
                    <a:pt x="653" y="1035"/>
                  </a:lnTo>
                  <a:lnTo>
                    <a:pt x="655" y="1036"/>
                  </a:lnTo>
                  <a:lnTo>
                    <a:pt x="656" y="1038"/>
                  </a:lnTo>
                  <a:lnTo>
                    <a:pt x="657" y="1038"/>
                  </a:lnTo>
                  <a:lnTo>
                    <a:pt x="659" y="1039"/>
                  </a:lnTo>
                  <a:lnTo>
                    <a:pt x="662" y="1040"/>
                  </a:lnTo>
                  <a:lnTo>
                    <a:pt x="663" y="1042"/>
                  </a:lnTo>
                  <a:lnTo>
                    <a:pt x="666" y="1043"/>
                  </a:lnTo>
                  <a:lnTo>
                    <a:pt x="667" y="1044"/>
                  </a:lnTo>
                  <a:lnTo>
                    <a:pt x="669" y="1046"/>
                  </a:lnTo>
                  <a:lnTo>
                    <a:pt x="669" y="1047"/>
                  </a:lnTo>
                  <a:lnTo>
                    <a:pt x="670" y="1048"/>
                  </a:lnTo>
                  <a:lnTo>
                    <a:pt x="672" y="1049"/>
                  </a:lnTo>
                  <a:lnTo>
                    <a:pt x="673" y="1051"/>
                  </a:lnTo>
                  <a:lnTo>
                    <a:pt x="673" y="1053"/>
                  </a:lnTo>
                  <a:lnTo>
                    <a:pt x="674" y="1055"/>
                  </a:lnTo>
                  <a:lnTo>
                    <a:pt x="674" y="1056"/>
                  </a:lnTo>
                  <a:lnTo>
                    <a:pt x="676" y="1057"/>
                  </a:lnTo>
                  <a:lnTo>
                    <a:pt x="676" y="1060"/>
                  </a:lnTo>
                  <a:lnTo>
                    <a:pt x="677" y="1061"/>
                  </a:lnTo>
                  <a:lnTo>
                    <a:pt x="677" y="1063"/>
                  </a:lnTo>
                  <a:lnTo>
                    <a:pt x="677" y="1065"/>
                  </a:lnTo>
                  <a:lnTo>
                    <a:pt x="677" y="1067"/>
                  </a:lnTo>
                  <a:lnTo>
                    <a:pt x="677" y="1068"/>
                  </a:lnTo>
                  <a:lnTo>
                    <a:pt x="677" y="1070"/>
                  </a:lnTo>
                  <a:lnTo>
                    <a:pt x="677" y="1072"/>
                  </a:lnTo>
                  <a:lnTo>
                    <a:pt x="677" y="1073"/>
                  </a:lnTo>
                  <a:lnTo>
                    <a:pt x="676" y="1074"/>
                  </a:lnTo>
                  <a:lnTo>
                    <a:pt x="674" y="1077"/>
                  </a:lnTo>
                  <a:lnTo>
                    <a:pt x="673" y="1078"/>
                  </a:lnTo>
                  <a:lnTo>
                    <a:pt x="673" y="1080"/>
                  </a:lnTo>
                  <a:lnTo>
                    <a:pt x="672" y="1081"/>
                  </a:lnTo>
                  <a:lnTo>
                    <a:pt x="670" y="1084"/>
                  </a:lnTo>
                  <a:lnTo>
                    <a:pt x="670" y="1085"/>
                  </a:lnTo>
                  <a:lnTo>
                    <a:pt x="669" y="1086"/>
                  </a:lnTo>
                  <a:lnTo>
                    <a:pt x="667" y="1087"/>
                  </a:lnTo>
                  <a:lnTo>
                    <a:pt x="667" y="1090"/>
                  </a:lnTo>
                  <a:lnTo>
                    <a:pt x="667" y="1091"/>
                  </a:lnTo>
                  <a:lnTo>
                    <a:pt x="667" y="1093"/>
                  </a:lnTo>
                  <a:lnTo>
                    <a:pt x="667" y="1095"/>
                  </a:lnTo>
                  <a:lnTo>
                    <a:pt x="669" y="1097"/>
                  </a:lnTo>
                  <a:lnTo>
                    <a:pt x="669" y="1098"/>
                  </a:lnTo>
                  <a:lnTo>
                    <a:pt x="670" y="1099"/>
                  </a:lnTo>
                  <a:lnTo>
                    <a:pt x="670" y="1102"/>
                  </a:lnTo>
                  <a:lnTo>
                    <a:pt x="672" y="1103"/>
                  </a:lnTo>
                  <a:lnTo>
                    <a:pt x="672" y="1105"/>
                  </a:lnTo>
                  <a:lnTo>
                    <a:pt x="673" y="1106"/>
                  </a:lnTo>
                  <a:lnTo>
                    <a:pt x="673" y="1108"/>
                  </a:lnTo>
                  <a:lnTo>
                    <a:pt x="674" y="1110"/>
                  </a:lnTo>
                  <a:lnTo>
                    <a:pt x="674" y="1111"/>
                  </a:lnTo>
                  <a:lnTo>
                    <a:pt x="676" y="1112"/>
                  </a:lnTo>
                  <a:lnTo>
                    <a:pt x="677" y="1114"/>
                  </a:lnTo>
                  <a:lnTo>
                    <a:pt x="677" y="1116"/>
                  </a:lnTo>
                  <a:lnTo>
                    <a:pt x="679" y="1116"/>
                  </a:lnTo>
                  <a:lnTo>
                    <a:pt x="680" y="1118"/>
                  </a:lnTo>
                  <a:lnTo>
                    <a:pt x="681" y="1119"/>
                  </a:lnTo>
                  <a:lnTo>
                    <a:pt x="683" y="1120"/>
                  </a:lnTo>
                  <a:lnTo>
                    <a:pt x="684" y="1122"/>
                  </a:lnTo>
                  <a:lnTo>
                    <a:pt x="684" y="1123"/>
                  </a:lnTo>
                  <a:lnTo>
                    <a:pt x="684" y="1125"/>
                  </a:lnTo>
                  <a:lnTo>
                    <a:pt x="686" y="1127"/>
                  </a:lnTo>
                  <a:lnTo>
                    <a:pt x="686" y="1128"/>
                  </a:lnTo>
                  <a:lnTo>
                    <a:pt x="686" y="1131"/>
                  </a:lnTo>
                  <a:lnTo>
                    <a:pt x="687" y="1132"/>
                  </a:lnTo>
                  <a:lnTo>
                    <a:pt x="687" y="1135"/>
                  </a:lnTo>
                  <a:lnTo>
                    <a:pt x="687" y="1136"/>
                  </a:lnTo>
                  <a:lnTo>
                    <a:pt x="687" y="1139"/>
                  </a:lnTo>
                  <a:lnTo>
                    <a:pt x="686" y="1140"/>
                  </a:lnTo>
                  <a:lnTo>
                    <a:pt x="686" y="1143"/>
                  </a:lnTo>
                  <a:lnTo>
                    <a:pt x="684" y="1144"/>
                  </a:lnTo>
                  <a:lnTo>
                    <a:pt x="684" y="1145"/>
                  </a:lnTo>
                  <a:lnTo>
                    <a:pt x="681" y="1148"/>
                  </a:lnTo>
                  <a:lnTo>
                    <a:pt x="679" y="1146"/>
                  </a:lnTo>
                  <a:lnTo>
                    <a:pt x="677" y="1146"/>
                  </a:lnTo>
                  <a:lnTo>
                    <a:pt x="670" y="1144"/>
                  </a:lnTo>
                  <a:lnTo>
                    <a:pt x="667" y="1143"/>
                  </a:lnTo>
                  <a:lnTo>
                    <a:pt x="664" y="1141"/>
                  </a:lnTo>
                  <a:lnTo>
                    <a:pt x="660" y="1137"/>
                  </a:lnTo>
                  <a:lnTo>
                    <a:pt x="659" y="1136"/>
                  </a:lnTo>
                  <a:lnTo>
                    <a:pt x="656" y="1133"/>
                  </a:lnTo>
                  <a:lnTo>
                    <a:pt x="655" y="1133"/>
                  </a:lnTo>
                  <a:lnTo>
                    <a:pt x="652" y="1131"/>
                  </a:lnTo>
                  <a:lnTo>
                    <a:pt x="649" y="1129"/>
                  </a:lnTo>
                  <a:lnTo>
                    <a:pt x="645" y="1127"/>
                  </a:lnTo>
                  <a:lnTo>
                    <a:pt x="640" y="1125"/>
                  </a:lnTo>
                  <a:lnTo>
                    <a:pt x="639" y="1131"/>
                  </a:lnTo>
                  <a:lnTo>
                    <a:pt x="636" y="1131"/>
                  </a:lnTo>
                  <a:lnTo>
                    <a:pt x="633" y="1129"/>
                  </a:lnTo>
                  <a:lnTo>
                    <a:pt x="629" y="1128"/>
                  </a:lnTo>
                  <a:lnTo>
                    <a:pt x="626" y="1127"/>
                  </a:lnTo>
                  <a:lnTo>
                    <a:pt x="622" y="1127"/>
                  </a:lnTo>
                  <a:lnTo>
                    <a:pt x="618" y="1127"/>
                  </a:lnTo>
                  <a:lnTo>
                    <a:pt x="615" y="1125"/>
                  </a:lnTo>
                  <a:lnTo>
                    <a:pt x="612" y="1125"/>
                  </a:lnTo>
                  <a:lnTo>
                    <a:pt x="611" y="1124"/>
                  </a:lnTo>
                  <a:lnTo>
                    <a:pt x="606" y="1125"/>
                  </a:lnTo>
                  <a:lnTo>
                    <a:pt x="604" y="1127"/>
                  </a:lnTo>
                  <a:lnTo>
                    <a:pt x="599" y="1125"/>
                  </a:lnTo>
                  <a:lnTo>
                    <a:pt x="595" y="1125"/>
                  </a:lnTo>
                  <a:lnTo>
                    <a:pt x="592" y="1123"/>
                  </a:lnTo>
                  <a:lnTo>
                    <a:pt x="590" y="1122"/>
                  </a:lnTo>
                  <a:lnTo>
                    <a:pt x="588" y="1119"/>
                  </a:lnTo>
                  <a:lnTo>
                    <a:pt x="585" y="1116"/>
                  </a:lnTo>
                  <a:lnTo>
                    <a:pt x="582" y="1114"/>
                  </a:lnTo>
                  <a:lnTo>
                    <a:pt x="580" y="1112"/>
                  </a:lnTo>
                  <a:lnTo>
                    <a:pt x="575" y="1110"/>
                  </a:lnTo>
                  <a:lnTo>
                    <a:pt x="571" y="1110"/>
                  </a:lnTo>
                  <a:lnTo>
                    <a:pt x="567" y="1110"/>
                  </a:lnTo>
                  <a:lnTo>
                    <a:pt x="563" y="1110"/>
                  </a:lnTo>
                  <a:lnTo>
                    <a:pt x="558" y="1110"/>
                  </a:lnTo>
                  <a:lnTo>
                    <a:pt x="553" y="1110"/>
                  </a:lnTo>
                  <a:lnTo>
                    <a:pt x="547" y="1110"/>
                  </a:lnTo>
                  <a:lnTo>
                    <a:pt x="544" y="1111"/>
                  </a:lnTo>
                  <a:lnTo>
                    <a:pt x="543" y="1111"/>
                  </a:lnTo>
                  <a:lnTo>
                    <a:pt x="541" y="1111"/>
                  </a:lnTo>
                  <a:lnTo>
                    <a:pt x="539" y="1111"/>
                  </a:lnTo>
                  <a:lnTo>
                    <a:pt x="537" y="1111"/>
                  </a:lnTo>
                  <a:lnTo>
                    <a:pt x="536" y="1107"/>
                  </a:lnTo>
                  <a:lnTo>
                    <a:pt x="534" y="1106"/>
                  </a:lnTo>
                  <a:lnTo>
                    <a:pt x="533" y="1105"/>
                  </a:lnTo>
                  <a:lnTo>
                    <a:pt x="532" y="1103"/>
                  </a:lnTo>
                  <a:lnTo>
                    <a:pt x="530" y="1102"/>
                  </a:lnTo>
                  <a:lnTo>
                    <a:pt x="527" y="1102"/>
                  </a:lnTo>
                  <a:lnTo>
                    <a:pt x="526" y="1101"/>
                  </a:lnTo>
                  <a:lnTo>
                    <a:pt x="523" y="1101"/>
                  </a:lnTo>
                  <a:lnTo>
                    <a:pt x="522" y="1101"/>
                  </a:lnTo>
                  <a:lnTo>
                    <a:pt x="519" y="1099"/>
                  </a:lnTo>
                  <a:lnTo>
                    <a:pt x="517" y="1099"/>
                  </a:lnTo>
                  <a:lnTo>
                    <a:pt x="516" y="1099"/>
                  </a:lnTo>
                  <a:lnTo>
                    <a:pt x="513" y="1099"/>
                  </a:lnTo>
                  <a:lnTo>
                    <a:pt x="513" y="1103"/>
                  </a:lnTo>
                  <a:lnTo>
                    <a:pt x="513" y="1105"/>
                  </a:lnTo>
                  <a:lnTo>
                    <a:pt x="515" y="1106"/>
                  </a:lnTo>
                  <a:lnTo>
                    <a:pt x="515" y="1110"/>
                  </a:lnTo>
                  <a:lnTo>
                    <a:pt x="517" y="1110"/>
                  </a:lnTo>
                  <a:lnTo>
                    <a:pt x="522" y="1111"/>
                  </a:lnTo>
                  <a:lnTo>
                    <a:pt x="527" y="1112"/>
                  </a:lnTo>
                  <a:lnTo>
                    <a:pt x="522" y="1116"/>
                  </a:lnTo>
                  <a:lnTo>
                    <a:pt x="523" y="1120"/>
                  </a:lnTo>
                  <a:lnTo>
                    <a:pt x="523" y="1123"/>
                  </a:lnTo>
                  <a:lnTo>
                    <a:pt x="522" y="1124"/>
                  </a:lnTo>
                  <a:lnTo>
                    <a:pt x="522" y="1125"/>
                  </a:lnTo>
                  <a:lnTo>
                    <a:pt x="522" y="1128"/>
                  </a:lnTo>
                  <a:lnTo>
                    <a:pt x="522" y="1129"/>
                  </a:lnTo>
                  <a:lnTo>
                    <a:pt x="520" y="1131"/>
                  </a:lnTo>
                  <a:lnTo>
                    <a:pt x="520" y="1133"/>
                  </a:lnTo>
                  <a:lnTo>
                    <a:pt x="520" y="1135"/>
                  </a:lnTo>
                  <a:lnTo>
                    <a:pt x="520" y="1137"/>
                  </a:lnTo>
                  <a:lnTo>
                    <a:pt x="520" y="1139"/>
                  </a:lnTo>
                  <a:lnTo>
                    <a:pt x="520" y="1140"/>
                  </a:lnTo>
                  <a:lnTo>
                    <a:pt x="520" y="1143"/>
                  </a:lnTo>
                  <a:lnTo>
                    <a:pt x="519" y="1144"/>
                  </a:lnTo>
                  <a:lnTo>
                    <a:pt x="519" y="1146"/>
                  </a:lnTo>
                  <a:lnTo>
                    <a:pt x="519" y="1148"/>
                  </a:lnTo>
                  <a:lnTo>
                    <a:pt x="520" y="1149"/>
                  </a:lnTo>
                  <a:lnTo>
                    <a:pt x="523" y="1149"/>
                  </a:lnTo>
                  <a:lnTo>
                    <a:pt x="524" y="1150"/>
                  </a:lnTo>
                  <a:lnTo>
                    <a:pt x="527" y="1152"/>
                  </a:lnTo>
                  <a:lnTo>
                    <a:pt x="529" y="1152"/>
                  </a:lnTo>
                  <a:lnTo>
                    <a:pt x="532" y="1153"/>
                  </a:lnTo>
                  <a:lnTo>
                    <a:pt x="533" y="1154"/>
                  </a:lnTo>
                  <a:lnTo>
                    <a:pt x="536" y="1154"/>
                  </a:lnTo>
                  <a:lnTo>
                    <a:pt x="536" y="1153"/>
                  </a:lnTo>
                  <a:lnTo>
                    <a:pt x="537" y="1152"/>
                  </a:lnTo>
                  <a:lnTo>
                    <a:pt x="539" y="1150"/>
                  </a:lnTo>
                  <a:lnTo>
                    <a:pt x="540" y="1149"/>
                  </a:lnTo>
                  <a:lnTo>
                    <a:pt x="541" y="1148"/>
                  </a:lnTo>
                  <a:lnTo>
                    <a:pt x="543" y="1146"/>
                  </a:lnTo>
                  <a:lnTo>
                    <a:pt x="544" y="1145"/>
                  </a:lnTo>
                  <a:lnTo>
                    <a:pt x="546" y="1144"/>
                  </a:lnTo>
                  <a:lnTo>
                    <a:pt x="547" y="1143"/>
                  </a:lnTo>
                  <a:lnTo>
                    <a:pt x="549" y="1141"/>
                  </a:lnTo>
                  <a:lnTo>
                    <a:pt x="551" y="1143"/>
                  </a:lnTo>
                  <a:lnTo>
                    <a:pt x="553" y="1144"/>
                  </a:lnTo>
                  <a:lnTo>
                    <a:pt x="554" y="1144"/>
                  </a:lnTo>
                  <a:lnTo>
                    <a:pt x="556" y="1141"/>
                  </a:lnTo>
                  <a:lnTo>
                    <a:pt x="556" y="1140"/>
                  </a:lnTo>
                  <a:lnTo>
                    <a:pt x="556" y="1137"/>
                  </a:lnTo>
                  <a:lnTo>
                    <a:pt x="557" y="1136"/>
                  </a:lnTo>
                  <a:lnTo>
                    <a:pt x="557" y="1135"/>
                  </a:lnTo>
                  <a:lnTo>
                    <a:pt x="558" y="1133"/>
                  </a:lnTo>
                  <a:lnTo>
                    <a:pt x="560" y="1132"/>
                  </a:lnTo>
                  <a:lnTo>
                    <a:pt x="561" y="1128"/>
                  </a:lnTo>
                  <a:lnTo>
                    <a:pt x="565" y="1129"/>
                  </a:lnTo>
                  <a:lnTo>
                    <a:pt x="565" y="1135"/>
                  </a:lnTo>
                  <a:lnTo>
                    <a:pt x="564" y="1137"/>
                  </a:lnTo>
                  <a:lnTo>
                    <a:pt x="564" y="1140"/>
                  </a:lnTo>
                  <a:lnTo>
                    <a:pt x="564" y="1141"/>
                  </a:lnTo>
                  <a:lnTo>
                    <a:pt x="563" y="1143"/>
                  </a:lnTo>
                  <a:lnTo>
                    <a:pt x="561" y="1145"/>
                  </a:lnTo>
                  <a:lnTo>
                    <a:pt x="561" y="1146"/>
                  </a:lnTo>
                  <a:lnTo>
                    <a:pt x="560" y="1148"/>
                  </a:lnTo>
                  <a:lnTo>
                    <a:pt x="558" y="1149"/>
                  </a:lnTo>
                  <a:lnTo>
                    <a:pt x="557" y="1150"/>
                  </a:lnTo>
                  <a:lnTo>
                    <a:pt x="556" y="1152"/>
                  </a:lnTo>
                  <a:lnTo>
                    <a:pt x="554" y="1154"/>
                  </a:lnTo>
                  <a:lnTo>
                    <a:pt x="554" y="1156"/>
                  </a:lnTo>
                  <a:lnTo>
                    <a:pt x="553" y="1157"/>
                  </a:lnTo>
                  <a:lnTo>
                    <a:pt x="553" y="1160"/>
                  </a:lnTo>
                  <a:lnTo>
                    <a:pt x="553" y="1161"/>
                  </a:lnTo>
                  <a:lnTo>
                    <a:pt x="551" y="1162"/>
                  </a:lnTo>
                  <a:lnTo>
                    <a:pt x="550" y="1163"/>
                  </a:lnTo>
                  <a:lnTo>
                    <a:pt x="549" y="1165"/>
                  </a:lnTo>
                  <a:lnTo>
                    <a:pt x="547" y="1166"/>
                  </a:lnTo>
                  <a:lnTo>
                    <a:pt x="546" y="1167"/>
                  </a:lnTo>
                  <a:lnTo>
                    <a:pt x="544" y="1169"/>
                  </a:lnTo>
                  <a:lnTo>
                    <a:pt x="543" y="1170"/>
                  </a:lnTo>
                  <a:lnTo>
                    <a:pt x="541" y="1171"/>
                  </a:lnTo>
                  <a:lnTo>
                    <a:pt x="540" y="1173"/>
                  </a:lnTo>
                  <a:lnTo>
                    <a:pt x="539" y="1174"/>
                  </a:lnTo>
                  <a:lnTo>
                    <a:pt x="537" y="1174"/>
                  </a:lnTo>
                  <a:lnTo>
                    <a:pt x="536" y="1175"/>
                  </a:lnTo>
                  <a:lnTo>
                    <a:pt x="534" y="1177"/>
                  </a:lnTo>
                  <a:lnTo>
                    <a:pt x="533" y="1178"/>
                  </a:lnTo>
                  <a:lnTo>
                    <a:pt x="532" y="1179"/>
                  </a:lnTo>
                  <a:lnTo>
                    <a:pt x="530" y="1181"/>
                  </a:lnTo>
                  <a:lnTo>
                    <a:pt x="529" y="1182"/>
                  </a:lnTo>
                  <a:lnTo>
                    <a:pt x="527" y="1183"/>
                  </a:lnTo>
                  <a:lnTo>
                    <a:pt x="526" y="1184"/>
                  </a:lnTo>
                  <a:lnTo>
                    <a:pt x="524" y="1183"/>
                  </a:lnTo>
                  <a:lnTo>
                    <a:pt x="522" y="1182"/>
                  </a:lnTo>
                  <a:lnTo>
                    <a:pt x="520" y="1179"/>
                  </a:lnTo>
                  <a:lnTo>
                    <a:pt x="519" y="1181"/>
                  </a:lnTo>
                  <a:lnTo>
                    <a:pt x="517" y="1182"/>
                  </a:lnTo>
                  <a:lnTo>
                    <a:pt x="517" y="1183"/>
                  </a:lnTo>
                  <a:lnTo>
                    <a:pt x="516" y="1186"/>
                  </a:lnTo>
                  <a:lnTo>
                    <a:pt x="515" y="1187"/>
                  </a:lnTo>
                  <a:lnTo>
                    <a:pt x="515" y="1188"/>
                  </a:lnTo>
                  <a:lnTo>
                    <a:pt x="513" y="1190"/>
                  </a:lnTo>
                  <a:lnTo>
                    <a:pt x="513" y="1191"/>
                  </a:lnTo>
                  <a:lnTo>
                    <a:pt x="512" y="1194"/>
                  </a:lnTo>
                  <a:lnTo>
                    <a:pt x="510" y="1195"/>
                  </a:lnTo>
                  <a:lnTo>
                    <a:pt x="509" y="1195"/>
                  </a:lnTo>
                  <a:lnTo>
                    <a:pt x="508" y="1196"/>
                  </a:lnTo>
                  <a:lnTo>
                    <a:pt x="506" y="1198"/>
                  </a:lnTo>
                  <a:lnTo>
                    <a:pt x="505" y="1199"/>
                  </a:lnTo>
                  <a:lnTo>
                    <a:pt x="506" y="1200"/>
                  </a:lnTo>
                  <a:lnTo>
                    <a:pt x="508" y="1201"/>
                  </a:lnTo>
                  <a:lnTo>
                    <a:pt x="510" y="1201"/>
                  </a:lnTo>
                  <a:lnTo>
                    <a:pt x="512" y="1203"/>
                  </a:lnTo>
                  <a:lnTo>
                    <a:pt x="513" y="1204"/>
                  </a:lnTo>
                  <a:lnTo>
                    <a:pt x="513" y="1205"/>
                  </a:lnTo>
                  <a:lnTo>
                    <a:pt x="512" y="1207"/>
                  </a:lnTo>
                  <a:lnTo>
                    <a:pt x="510" y="1208"/>
                  </a:lnTo>
                  <a:lnTo>
                    <a:pt x="509" y="1209"/>
                  </a:lnTo>
                  <a:lnTo>
                    <a:pt x="509" y="1212"/>
                  </a:lnTo>
                  <a:lnTo>
                    <a:pt x="508" y="1213"/>
                  </a:lnTo>
                  <a:lnTo>
                    <a:pt x="508" y="1215"/>
                  </a:lnTo>
                  <a:lnTo>
                    <a:pt x="506" y="1216"/>
                  </a:lnTo>
                  <a:lnTo>
                    <a:pt x="505" y="1217"/>
                  </a:lnTo>
                  <a:lnTo>
                    <a:pt x="505" y="1218"/>
                  </a:lnTo>
                  <a:lnTo>
                    <a:pt x="503" y="1221"/>
                  </a:lnTo>
                  <a:lnTo>
                    <a:pt x="505" y="1222"/>
                  </a:lnTo>
                  <a:lnTo>
                    <a:pt x="506" y="1224"/>
                  </a:lnTo>
                  <a:lnTo>
                    <a:pt x="508" y="1224"/>
                  </a:lnTo>
                  <a:lnTo>
                    <a:pt x="510" y="1225"/>
                  </a:lnTo>
                  <a:lnTo>
                    <a:pt x="510" y="1226"/>
                  </a:lnTo>
                  <a:lnTo>
                    <a:pt x="509" y="1228"/>
                  </a:lnTo>
                  <a:lnTo>
                    <a:pt x="508" y="1228"/>
                  </a:lnTo>
                  <a:lnTo>
                    <a:pt x="506" y="1229"/>
                  </a:lnTo>
                  <a:lnTo>
                    <a:pt x="503" y="1230"/>
                  </a:lnTo>
                  <a:lnTo>
                    <a:pt x="503" y="1232"/>
                  </a:lnTo>
                  <a:lnTo>
                    <a:pt x="503" y="1233"/>
                  </a:lnTo>
                  <a:lnTo>
                    <a:pt x="503" y="1236"/>
                  </a:lnTo>
                  <a:lnTo>
                    <a:pt x="505" y="1237"/>
                  </a:lnTo>
                  <a:lnTo>
                    <a:pt x="505" y="1238"/>
                  </a:lnTo>
                  <a:lnTo>
                    <a:pt x="505" y="1241"/>
                  </a:lnTo>
                  <a:lnTo>
                    <a:pt x="503" y="1241"/>
                  </a:lnTo>
                  <a:lnTo>
                    <a:pt x="500" y="1241"/>
                  </a:lnTo>
                  <a:lnTo>
                    <a:pt x="499" y="1242"/>
                  </a:lnTo>
                  <a:lnTo>
                    <a:pt x="496" y="1242"/>
                  </a:lnTo>
                  <a:lnTo>
                    <a:pt x="495" y="1242"/>
                  </a:lnTo>
                  <a:lnTo>
                    <a:pt x="492" y="1242"/>
                  </a:lnTo>
                  <a:lnTo>
                    <a:pt x="491" y="1242"/>
                  </a:lnTo>
                  <a:lnTo>
                    <a:pt x="489" y="1242"/>
                  </a:lnTo>
                  <a:lnTo>
                    <a:pt x="486" y="1242"/>
                  </a:lnTo>
                  <a:lnTo>
                    <a:pt x="482" y="1242"/>
                  </a:lnTo>
                  <a:lnTo>
                    <a:pt x="482" y="1241"/>
                  </a:lnTo>
                  <a:lnTo>
                    <a:pt x="478" y="1241"/>
                  </a:lnTo>
                  <a:lnTo>
                    <a:pt x="476" y="1239"/>
                  </a:lnTo>
                  <a:lnTo>
                    <a:pt x="474" y="1239"/>
                  </a:lnTo>
                  <a:lnTo>
                    <a:pt x="472" y="1239"/>
                  </a:lnTo>
                  <a:lnTo>
                    <a:pt x="471" y="1238"/>
                  </a:lnTo>
                  <a:lnTo>
                    <a:pt x="469" y="1238"/>
                  </a:lnTo>
                  <a:lnTo>
                    <a:pt x="467" y="1237"/>
                  </a:lnTo>
                  <a:lnTo>
                    <a:pt x="465" y="1236"/>
                  </a:lnTo>
                  <a:lnTo>
                    <a:pt x="464" y="1234"/>
                  </a:lnTo>
                  <a:lnTo>
                    <a:pt x="462" y="1233"/>
                  </a:lnTo>
                  <a:lnTo>
                    <a:pt x="461" y="1232"/>
                  </a:lnTo>
                  <a:lnTo>
                    <a:pt x="459" y="1230"/>
                  </a:lnTo>
                  <a:lnTo>
                    <a:pt x="458" y="1229"/>
                  </a:lnTo>
                  <a:lnTo>
                    <a:pt x="457" y="1228"/>
                  </a:lnTo>
                  <a:lnTo>
                    <a:pt x="455" y="1226"/>
                  </a:lnTo>
                  <a:lnTo>
                    <a:pt x="454" y="1226"/>
                  </a:lnTo>
                  <a:lnTo>
                    <a:pt x="452" y="1225"/>
                  </a:lnTo>
                  <a:lnTo>
                    <a:pt x="450" y="1224"/>
                  </a:lnTo>
                  <a:lnTo>
                    <a:pt x="448" y="1224"/>
                  </a:lnTo>
                  <a:lnTo>
                    <a:pt x="447" y="1222"/>
                  </a:lnTo>
                  <a:lnTo>
                    <a:pt x="444" y="1222"/>
                  </a:lnTo>
                  <a:lnTo>
                    <a:pt x="442" y="1221"/>
                  </a:lnTo>
                  <a:lnTo>
                    <a:pt x="441" y="1220"/>
                  </a:lnTo>
                  <a:lnTo>
                    <a:pt x="438" y="1220"/>
                  </a:lnTo>
                  <a:lnTo>
                    <a:pt x="437" y="1218"/>
                  </a:lnTo>
                  <a:lnTo>
                    <a:pt x="434" y="1218"/>
                  </a:lnTo>
                  <a:lnTo>
                    <a:pt x="433" y="1217"/>
                  </a:lnTo>
                  <a:lnTo>
                    <a:pt x="431" y="1217"/>
                  </a:lnTo>
                  <a:lnTo>
                    <a:pt x="428" y="1217"/>
                  </a:lnTo>
                  <a:lnTo>
                    <a:pt x="427" y="1216"/>
                  </a:lnTo>
                  <a:lnTo>
                    <a:pt x="426" y="1215"/>
                  </a:lnTo>
                  <a:lnTo>
                    <a:pt x="424" y="1213"/>
                  </a:lnTo>
                  <a:lnTo>
                    <a:pt x="423" y="1212"/>
                  </a:lnTo>
                  <a:lnTo>
                    <a:pt x="421" y="1211"/>
                  </a:lnTo>
                  <a:lnTo>
                    <a:pt x="418" y="1209"/>
                  </a:lnTo>
                  <a:lnTo>
                    <a:pt x="418" y="1208"/>
                  </a:lnTo>
                  <a:lnTo>
                    <a:pt x="417" y="1207"/>
                  </a:lnTo>
                  <a:lnTo>
                    <a:pt x="414" y="1205"/>
                  </a:lnTo>
                  <a:lnTo>
                    <a:pt x="413" y="1205"/>
                  </a:lnTo>
                  <a:lnTo>
                    <a:pt x="410" y="1207"/>
                  </a:lnTo>
                  <a:lnTo>
                    <a:pt x="410" y="1208"/>
                  </a:lnTo>
                  <a:lnTo>
                    <a:pt x="410" y="1211"/>
                  </a:lnTo>
                  <a:lnTo>
                    <a:pt x="410" y="1212"/>
                  </a:lnTo>
                  <a:lnTo>
                    <a:pt x="411" y="1215"/>
                  </a:lnTo>
                  <a:lnTo>
                    <a:pt x="411" y="1216"/>
                  </a:lnTo>
                  <a:lnTo>
                    <a:pt x="411" y="1217"/>
                  </a:lnTo>
                  <a:lnTo>
                    <a:pt x="411" y="1218"/>
                  </a:lnTo>
                  <a:lnTo>
                    <a:pt x="413" y="1221"/>
                  </a:lnTo>
                  <a:lnTo>
                    <a:pt x="413" y="1222"/>
                  </a:lnTo>
                  <a:lnTo>
                    <a:pt x="413" y="1224"/>
                  </a:lnTo>
                  <a:lnTo>
                    <a:pt x="414" y="1226"/>
                  </a:lnTo>
                  <a:lnTo>
                    <a:pt x="414" y="1228"/>
                  </a:lnTo>
                  <a:lnTo>
                    <a:pt x="414" y="1229"/>
                  </a:lnTo>
                  <a:lnTo>
                    <a:pt x="414" y="1232"/>
                  </a:lnTo>
                  <a:lnTo>
                    <a:pt x="414" y="1233"/>
                  </a:lnTo>
                  <a:lnTo>
                    <a:pt x="414" y="1236"/>
                  </a:lnTo>
                  <a:lnTo>
                    <a:pt x="416" y="1237"/>
                  </a:lnTo>
                  <a:lnTo>
                    <a:pt x="416" y="1238"/>
                  </a:lnTo>
                  <a:lnTo>
                    <a:pt x="416" y="1241"/>
                  </a:lnTo>
                  <a:lnTo>
                    <a:pt x="416" y="1242"/>
                  </a:lnTo>
                  <a:lnTo>
                    <a:pt x="416" y="1246"/>
                  </a:lnTo>
                  <a:lnTo>
                    <a:pt x="413" y="1246"/>
                  </a:lnTo>
                  <a:lnTo>
                    <a:pt x="411" y="1249"/>
                  </a:lnTo>
                  <a:lnTo>
                    <a:pt x="410" y="1250"/>
                  </a:lnTo>
                  <a:lnTo>
                    <a:pt x="409" y="1251"/>
                  </a:lnTo>
                  <a:lnTo>
                    <a:pt x="407" y="1253"/>
                  </a:lnTo>
                  <a:lnTo>
                    <a:pt x="406" y="1253"/>
                  </a:lnTo>
                  <a:lnTo>
                    <a:pt x="404" y="1254"/>
                  </a:lnTo>
                  <a:lnTo>
                    <a:pt x="401" y="1255"/>
                  </a:lnTo>
                  <a:lnTo>
                    <a:pt x="400" y="1256"/>
                  </a:lnTo>
                  <a:lnTo>
                    <a:pt x="399" y="1256"/>
                  </a:lnTo>
                  <a:lnTo>
                    <a:pt x="397" y="1258"/>
                  </a:lnTo>
                  <a:lnTo>
                    <a:pt x="396" y="1259"/>
                  </a:lnTo>
                  <a:lnTo>
                    <a:pt x="393" y="1260"/>
                  </a:lnTo>
                  <a:lnTo>
                    <a:pt x="392" y="1262"/>
                  </a:lnTo>
                  <a:lnTo>
                    <a:pt x="390" y="1263"/>
                  </a:lnTo>
                  <a:lnTo>
                    <a:pt x="389" y="1263"/>
                  </a:lnTo>
                  <a:lnTo>
                    <a:pt x="387" y="1266"/>
                  </a:lnTo>
                  <a:lnTo>
                    <a:pt x="387" y="1267"/>
                  </a:lnTo>
                  <a:lnTo>
                    <a:pt x="389" y="1268"/>
                  </a:lnTo>
                  <a:lnTo>
                    <a:pt x="389" y="1271"/>
                  </a:lnTo>
                  <a:lnTo>
                    <a:pt x="389" y="1272"/>
                  </a:lnTo>
                  <a:lnTo>
                    <a:pt x="389" y="1274"/>
                  </a:lnTo>
                  <a:lnTo>
                    <a:pt x="387" y="1275"/>
                  </a:lnTo>
                  <a:lnTo>
                    <a:pt x="387" y="1277"/>
                  </a:lnTo>
                  <a:lnTo>
                    <a:pt x="387" y="1279"/>
                  </a:lnTo>
                  <a:lnTo>
                    <a:pt x="386" y="1281"/>
                  </a:lnTo>
                  <a:lnTo>
                    <a:pt x="385" y="1283"/>
                  </a:lnTo>
                  <a:lnTo>
                    <a:pt x="383" y="1281"/>
                  </a:lnTo>
                  <a:lnTo>
                    <a:pt x="380" y="1281"/>
                  </a:lnTo>
                  <a:lnTo>
                    <a:pt x="379" y="1279"/>
                  </a:lnTo>
                  <a:lnTo>
                    <a:pt x="377" y="1279"/>
                  </a:lnTo>
                  <a:lnTo>
                    <a:pt x="376" y="1277"/>
                  </a:lnTo>
                  <a:lnTo>
                    <a:pt x="375" y="1275"/>
                  </a:lnTo>
                  <a:lnTo>
                    <a:pt x="373" y="1274"/>
                  </a:lnTo>
                  <a:lnTo>
                    <a:pt x="373" y="1272"/>
                  </a:lnTo>
                  <a:lnTo>
                    <a:pt x="373" y="1271"/>
                  </a:lnTo>
                  <a:lnTo>
                    <a:pt x="373" y="1270"/>
                  </a:lnTo>
                  <a:lnTo>
                    <a:pt x="373" y="1267"/>
                  </a:lnTo>
                  <a:lnTo>
                    <a:pt x="373" y="1266"/>
                  </a:lnTo>
                  <a:lnTo>
                    <a:pt x="372" y="1264"/>
                  </a:lnTo>
                  <a:lnTo>
                    <a:pt x="372" y="1262"/>
                  </a:lnTo>
                  <a:lnTo>
                    <a:pt x="372" y="1260"/>
                  </a:lnTo>
                  <a:lnTo>
                    <a:pt x="372" y="1259"/>
                  </a:lnTo>
                  <a:lnTo>
                    <a:pt x="372" y="1256"/>
                  </a:lnTo>
                  <a:lnTo>
                    <a:pt x="372" y="1255"/>
                  </a:lnTo>
                  <a:lnTo>
                    <a:pt x="370" y="1253"/>
                  </a:lnTo>
                  <a:lnTo>
                    <a:pt x="373" y="1251"/>
                  </a:lnTo>
                  <a:lnTo>
                    <a:pt x="377" y="1246"/>
                  </a:lnTo>
                  <a:lnTo>
                    <a:pt x="376" y="1243"/>
                  </a:lnTo>
                  <a:lnTo>
                    <a:pt x="375" y="1241"/>
                  </a:lnTo>
                  <a:lnTo>
                    <a:pt x="375" y="1239"/>
                  </a:lnTo>
                  <a:lnTo>
                    <a:pt x="373" y="1238"/>
                  </a:lnTo>
                  <a:lnTo>
                    <a:pt x="373" y="1237"/>
                  </a:lnTo>
                  <a:lnTo>
                    <a:pt x="372" y="1234"/>
                  </a:lnTo>
                  <a:lnTo>
                    <a:pt x="372" y="1233"/>
                  </a:lnTo>
                  <a:lnTo>
                    <a:pt x="372" y="1232"/>
                  </a:lnTo>
                  <a:lnTo>
                    <a:pt x="370" y="1229"/>
                  </a:lnTo>
                  <a:lnTo>
                    <a:pt x="370" y="1228"/>
                  </a:lnTo>
                  <a:lnTo>
                    <a:pt x="369" y="1225"/>
                  </a:lnTo>
                  <a:lnTo>
                    <a:pt x="368" y="1224"/>
                  </a:lnTo>
                  <a:lnTo>
                    <a:pt x="368" y="1222"/>
                  </a:lnTo>
                  <a:lnTo>
                    <a:pt x="368" y="1221"/>
                  </a:lnTo>
                  <a:lnTo>
                    <a:pt x="366" y="1218"/>
                  </a:lnTo>
                  <a:lnTo>
                    <a:pt x="366" y="1217"/>
                  </a:lnTo>
                  <a:lnTo>
                    <a:pt x="366" y="1216"/>
                  </a:lnTo>
                  <a:lnTo>
                    <a:pt x="365" y="1213"/>
                  </a:lnTo>
                  <a:lnTo>
                    <a:pt x="365" y="1212"/>
                  </a:lnTo>
                  <a:lnTo>
                    <a:pt x="362" y="1213"/>
                  </a:lnTo>
                  <a:lnTo>
                    <a:pt x="360" y="1215"/>
                  </a:lnTo>
                  <a:lnTo>
                    <a:pt x="359" y="1216"/>
                  </a:lnTo>
                  <a:lnTo>
                    <a:pt x="359" y="1217"/>
                  </a:lnTo>
                  <a:lnTo>
                    <a:pt x="358" y="1220"/>
                  </a:lnTo>
                  <a:lnTo>
                    <a:pt x="356" y="1221"/>
                  </a:lnTo>
                  <a:lnTo>
                    <a:pt x="356" y="1222"/>
                  </a:lnTo>
                  <a:lnTo>
                    <a:pt x="355" y="1222"/>
                  </a:lnTo>
                  <a:lnTo>
                    <a:pt x="352" y="1221"/>
                  </a:lnTo>
                  <a:lnTo>
                    <a:pt x="351" y="1220"/>
                  </a:lnTo>
                  <a:lnTo>
                    <a:pt x="349" y="1218"/>
                  </a:lnTo>
                  <a:lnTo>
                    <a:pt x="346" y="1218"/>
                  </a:lnTo>
                  <a:lnTo>
                    <a:pt x="345" y="1217"/>
                  </a:lnTo>
                  <a:lnTo>
                    <a:pt x="342" y="1216"/>
                  </a:lnTo>
                  <a:lnTo>
                    <a:pt x="341" y="1216"/>
                  </a:lnTo>
                  <a:lnTo>
                    <a:pt x="339" y="1215"/>
                  </a:lnTo>
                  <a:lnTo>
                    <a:pt x="336" y="1213"/>
                  </a:lnTo>
                  <a:lnTo>
                    <a:pt x="335" y="1212"/>
                  </a:lnTo>
                  <a:lnTo>
                    <a:pt x="334" y="1212"/>
                  </a:lnTo>
                  <a:lnTo>
                    <a:pt x="331" y="1211"/>
                  </a:lnTo>
                  <a:lnTo>
                    <a:pt x="329" y="1209"/>
                  </a:lnTo>
                  <a:lnTo>
                    <a:pt x="328" y="1209"/>
                  </a:lnTo>
                  <a:lnTo>
                    <a:pt x="325" y="1208"/>
                  </a:lnTo>
                  <a:lnTo>
                    <a:pt x="324" y="1207"/>
                  </a:lnTo>
                  <a:lnTo>
                    <a:pt x="322" y="1205"/>
                  </a:lnTo>
                  <a:lnTo>
                    <a:pt x="319" y="1205"/>
                  </a:lnTo>
                  <a:lnTo>
                    <a:pt x="318" y="1204"/>
                  </a:lnTo>
                  <a:lnTo>
                    <a:pt x="317" y="1203"/>
                  </a:lnTo>
                  <a:lnTo>
                    <a:pt x="314" y="1203"/>
                  </a:lnTo>
                  <a:lnTo>
                    <a:pt x="312" y="1201"/>
                  </a:lnTo>
                  <a:lnTo>
                    <a:pt x="310" y="1200"/>
                  </a:lnTo>
                  <a:lnTo>
                    <a:pt x="308" y="1199"/>
                  </a:lnTo>
                  <a:lnTo>
                    <a:pt x="307" y="1198"/>
                  </a:lnTo>
                  <a:lnTo>
                    <a:pt x="304" y="1198"/>
                  </a:lnTo>
                  <a:lnTo>
                    <a:pt x="303" y="1196"/>
                  </a:lnTo>
                  <a:lnTo>
                    <a:pt x="301" y="1195"/>
                  </a:lnTo>
                  <a:lnTo>
                    <a:pt x="298" y="1195"/>
                  </a:lnTo>
                  <a:lnTo>
                    <a:pt x="297" y="1194"/>
                  </a:lnTo>
                  <a:lnTo>
                    <a:pt x="295" y="1192"/>
                  </a:lnTo>
                  <a:lnTo>
                    <a:pt x="294" y="1192"/>
                  </a:lnTo>
                  <a:lnTo>
                    <a:pt x="291" y="1191"/>
                  </a:lnTo>
                  <a:lnTo>
                    <a:pt x="290" y="1190"/>
                  </a:lnTo>
                  <a:lnTo>
                    <a:pt x="287" y="1188"/>
                  </a:lnTo>
                  <a:lnTo>
                    <a:pt x="286" y="1187"/>
                  </a:lnTo>
                  <a:lnTo>
                    <a:pt x="283" y="1186"/>
                  </a:lnTo>
                  <a:lnTo>
                    <a:pt x="281" y="1186"/>
                  </a:lnTo>
                  <a:lnTo>
                    <a:pt x="280" y="1184"/>
                  </a:lnTo>
                  <a:lnTo>
                    <a:pt x="278" y="1184"/>
                  </a:lnTo>
                  <a:lnTo>
                    <a:pt x="276" y="1183"/>
                  </a:lnTo>
                  <a:lnTo>
                    <a:pt x="274" y="1182"/>
                  </a:lnTo>
                  <a:lnTo>
                    <a:pt x="273" y="1182"/>
                  </a:lnTo>
                  <a:lnTo>
                    <a:pt x="270" y="1181"/>
                  </a:lnTo>
                  <a:lnTo>
                    <a:pt x="269" y="1179"/>
                  </a:lnTo>
                  <a:lnTo>
                    <a:pt x="267" y="1179"/>
                  </a:lnTo>
                  <a:lnTo>
                    <a:pt x="264" y="1179"/>
                  </a:lnTo>
                  <a:lnTo>
                    <a:pt x="263" y="1179"/>
                  </a:lnTo>
                  <a:lnTo>
                    <a:pt x="260" y="1179"/>
                  </a:lnTo>
                  <a:lnTo>
                    <a:pt x="259" y="1179"/>
                  </a:lnTo>
                  <a:lnTo>
                    <a:pt x="257" y="1179"/>
                  </a:lnTo>
                  <a:lnTo>
                    <a:pt x="254" y="1179"/>
                  </a:lnTo>
                  <a:lnTo>
                    <a:pt x="253" y="1179"/>
                  </a:lnTo>
                  <a:lnTo>
                    <a:pt x="250" y="1179"/>
                  </a:lnTo>
                  <a:lnTo>
                    <a:pt x="249" y="1179"/>
                  </a:lnTo>
                  <a:lnTo>
                    <a:pt x="247" y="1179"/>
                  </a:lnTo>
                  <a:lnTo>
                    <a:pt x="245" y="1179"/>
                  </a:lnTo>
                  <a:lnTo>
                    <a:pt x="243" y="1179"/>
                  </a:lnTo>
                  <a:lnTo>
                    <a:pt x="242" y="1179"/>
                  </a:lnTo>
                  <a:lnTo>
                    <a:pt x="239" y="1179"/>
                  </a:lnTo>
                  <a:lnTo>
                    <a:pt x="236" y="1179"/>
                  </a:lnTo>
                  <a:lnTo>
                    <a:pt x="235" y="1179"/>
                  </a:lnTo>
                  <a:lnTo>
                    <a:pt x="232" y="1179"/>
                  </a:lnTo>
                  <a:lnTo>
                    <a:pt x="230" y="1179"/>
                  </a:lnTo>
                  <a:lnTo>
                    <a:pt x="229" y="1179"/>
                  </a:lnTo>
                  <a:lnTo>
                    <a:pt x="226" y="1179"/>
                  </a:lnTo>
                  <a:lnTo>
                    <a:pt x="225" y="1181"/>
                  </a:lnTo>
                  <a:lnTo>
                    <a:pt x="222" y="1181"/>
                  </a:lnTo>
                  <a:lnTo>
                    <a:pt x="221" y="1181"/>
                  </a:lnTo>
                  <a:lnTo>
                    <a:pt x="218" y="1181"/>
                  </a:lnTo>
                  <a:lnTo>
                    <a:pt x="216" y="1181"/>
                  </a:lnTo>
                  <a:lnTo>
                    <a:pt x="213" y="1181"/>
                  </a:lnTo>
                  <a:lnTo>
                    <a:pt x="212" y="1181"/>
                  </a:lnTo>
                  <a:lnTo>
                    <a:pt x="209" y="1181"/>
                  </a:lnTo>
                  <a:lnTo>
                    <a:pt x="208" y="1179"/>
                  </a:lnTo>
                  <a:lnTo>
                    <a:pt x="205" y="1179"/>
                  </a:lnTo>
                  <a:lnTo>
                    <a:pt x="204" y="1179"/>
                  </a:lnTo>
                  <a:lnTo>
                    <a:pt x="202" y="1178"/>
                  </a:lnTo>
                  <a:lnTo>
                    <a:pt x="199" y="1178"/>
                  </a:lnTo>
                  <a:lnTo>
                    <a:pt x="198" y="1178"/>
                  </a:lnTo>
                  <a:lnTo>
                    <a:pt x="195" y="1177"/>
                  </a:lnTo>
                  <a:lnTo>
                    <a:pt x="194" y="1177"/>
                  </a:lnTo>
                  <a:lnTo>
                    <a:pt x="191" y="1175"/>
                  </a:lnTo>
                  <a:lnTo>
                    <a:pt x="189" y="1175"/>
                  </a:lnTo>
                  <a:lnTo>
                    <a:pt x="188" y="1175"/>
                  </a:lnTo>
                  <a:lnTo>
                    <a:pt x="185" y="1174"/>
                  </a:lnTo>
                  <a:lnTo>
                    <a:pt x="182" y="1174"/>
                  </a:lnTo>
                  <a:lnTo>
                    <a:pt x="181" y="1173"/>
                  </a:lnTo>
                  <a:lnTo>
                    <a:pt x="180" y="1173"/>
                  </a:lnTo>
                  <a:lnTo>
                    <a:pt x="177" y="1174"/>
                  </a:lnTo>
                  <a:lnTo>
                    <a:pt x="175" y="1175"/>
                  </a:lnTo>
                  <a:lnTo>
                    <a:pt x="174" y="1175"/>
                  </a:lnTo>
                  <a:lnTo>
                    <a:pt x="171" y="1177"/>
                  </a:lnTo>
                  <a:lnTo>
                    <a:pt x="170" y="1177"/>
                  </a:lnTo>
                  <a:lnTo>
                    <a:pt x="168" y="1178"/>
                  </a:lnTo>
                  <a:lnTo>
                    <a:pt x="165" y="1179"/>
                  </a:lnTo>
                  <a:lnTo>
                    <a:pt x="164" y="1179"/>
                  </a:lnTo>
                  <a:lnTo>
                    <a:pt x="163" y="1181"/>
                  </a:lnTo>
                  <a:lnTo>
                    <a:pt x="161" y="1181"/>
                  </a:lnTo>
                  <a:lnTo>
                    <a:pt x="160" y="1182"/>
                  </a:lnTo>
                  <a:lnTo>
                    <a:pt x="155" y="1181"/>
                  </a:lnTo>
                  <a:lnTo>
                    <a:pt x="154" y="1184"/>
                  </a:lnTo>
                  <a:lnTo>
                    <a:pt x="148" y="1186"/>
                  </a:lnTo>
                  <a:lnTo>
                    <a:pt x="147" y="1186"/>
                  </a:lnTo>
                  <a:lnTo>
                    <a:pt x="146" y="1187"/>
                  </a:lnTo>
                  <a:lnTo>
                    <a:pt x="144" y="1188"/>
                  </a:lnTo>
                  <a:lnTo>
                    <a:pt x="143" y="1190"/>
                  </a:lnTo>
                  <a:lnTo>
                    <a:pt x="141" y="1191"/>
                  </a:lnTo>
                  <a:lnTo>
                    <a:pt x="139" y="1192"/>
                  </a:lnTo>
                  <a:lnTo>
                    <a:pt x="137" y="1194"/>
                  </a:lnTo>
                  <a:lnTo>
                    <a:pt x="136" y="1194"/>
                  </a:lnTo>
                  <a:lnTo>
                    <a:pt x="134" y="1195"/>
                  </a:lnTo>
                  <a:lnTo>
                    <a:pt x="131" y="1196"/>
                  </a:lnTo>
                  <a:lnTo>
                    <a:pt x="130" y="1196"/>
                  </a:lnTo>
                  <a:lnTo>
                    <a:pt x="127" y="1198"/>
                  </a:lnTo>
                  <a:lnTo>
                    <a:pt x="126" y="1198"/>
                  </a:lnTo>
                  <a:lnTo>
                    <a:pt x="124" y="1198"/>
                  </a:lnTo>
                  <a:lnTo>
                    <a:pt x="120" y="1200"/>
                  </a:lnTo>
                  <a:lnTo>
                    <a:pt x="120" y="1196"/>
                  </a:lnTo>
                  <a:lnTo>
                    <a:pt x="120" y="1195"/>
                  </a:lnTo>
                  <a:lnTo>
                    <a:pt x="119" y="1192"/>
                  </a:lnTo>
                  <a:lnTo>
                    <a:pt x="117" y="1188"/>
                  </a:lnTo>
                  <a:lnTo>
                    <a:pt x="116" y="1186"/>
                  </a:lnTo>
                  <a:lnTo>
                    <a:pt x="114" y="1182"/>
                  </a:lnTo>
                  <a:lnTo>
                    <a:pt x="113" y="1182"/>
                  </a:lnTo>
                  <a:lnTo>
                    <a:pt x="113" y="1178"/>
                  </a:lnTo>
                  <a:lnTo>
                    <a:pt x="113" y="1174"/>
                  </a:lnTo>
                  <a:lnTo>
                    <a:pt x="116" y="1171"/>
                  </a:lnTo>
                  <a:lnTo>
                    <a:pt x="117" y="1169"/>
                  </a:lnTo>
                  <a:lnTo>
                    <a:pt x="120" y="1163"/>
                  </a:lnTo>
                  <a:lnTo>
                    <a:pt x="122" y="1161"/>
                  </a:lnTo>
                  <a:lnTo>
                    <a:pt x="124" y="1160"/>
                  </a:lnTo>
                  <a:lnTo>
                    <a:pt x="126" y="1158"/>
                  </a:lnTo>
                  <a:lnTo>
                    <a:pt x="126" y="1157"/>
                  </a:lnTo>
                  <a:lnTo>
                    <a:pt x="127" y="1156"/>
                  </a:lnTo>
                  <a:lnTo>
                    <a:pt x="127" y="1153"/>
                  </a:lnTo>
                  <a:lnTo>
                    <a:pt x="127" y="1152"/>
                  </a:lnTo>
                  <a:lnTo>
                    <a:pt x="127" y="1150"/>
                  </a:lnTo>
                  <a:lnTo>
                    <a:pt x="123" y="1149"/>
                  </a:lnTo>
                  <a:lnTo>
                    <a:pt x="124" y="1146"/>
                  </a:lnTo>
                  <a:lnTo>
                    <a:pt x="127" y="1143"/>
                  </a:lnTo>
                  <a:lnTo>
                    <a:pt x="126" y="1141"/>
                  </a:lnTo>
                  <a:lnTo>
                    <a:pt x="124" y="1137"/>
                  </a:lnTo>
                  <a:lnTo>
                    <a:pt x="123" y="1133"/>
                  </a:lnTo>
                  <a:lnTo>
                    <a:pt x="123" y="1132"/>
                  </a:lnTo>
                  <a:lnTo>
                    <a:pt x="122" y="1131"/>
                  </a:lnTo>
                  <a:lnTo>
                    <a:pt x="122" y="1128"/>
                  </a:lnTo>
                  <a:lnTo>
                    <a:pt x="120" y="1124"/>
                  </a:lnTo>
                  <a:lnTo>
                    <a:pt x="119" y="1119"/>
                  </a:lnTo>
                  <a:lnTo>
                    <a:pt x="119" y="1115"/>
                  </a:lnTo>
                  <a:lnTo>
                    <a:pt x="117" y="1114"/>
                  </a:lnTo>
                  <a:lnTo>
                    <a:pt x="117" y="1110"/>
                  </a:lnTo>
                  <a:lnTo>
                    <a:pt x="119" y="1108"/>
                  </a:lnTo>
                  <a:lnTo>
                    <a:pt x="119" y="1105"/>
                  </a:lnTo>
                  <a:lnTo>
                    <a:pt x="119" y="1101"/>
                  </a:lnTo>
                  <a:lnTo>
                    <a:pt x="120" y="1098"/>
                  </a:lnTo>
                  <a:lnTo>
                    <a:pt x="120" y="1095"/>
                  </a:lnTo>
                  <a:lnTo>
                    <a:pt x="120" y="1093"/>
                  </a:lnTo>
                  <a:lnTo>
                    <a:pt x="119" y="1089"/>
                  </a:lnTo>
                  <a:lnTo>
                    <a:pt x="119" y="1086"/>
                  </a:lnTo>
                  <a:lnTo>
                    <a:pt x="117" y="1082"/>
                  </a:lnTo>
                  <a:lnTo>
                    <a:pt x="116" y="1080"/>
                  </a:lnTo>
                  <a:lnTo>
                    <a:pt x="113" y="1076"/>
                  </a:lnTo>
                  <a:lnTo>
                    <a:pt x="112" y="1073"/>
                  </a:lnTo>
                  <a:lnTo>
                    <a:pt x="109" y="1069"/>
                  </a:lnTo>
                  <a:lnTo>
                    <a:pt x="106" y="1067"/>
                  </a:lnTo>
                  <a:lnTo>
                    <a:pt x="106" y="1065"/>
                  </a:lnTo>
                  <a:lnTo>
                    <a:pt x="105" y="1064"/>
                  </a:lnTo>
                  <a:lnTo>
                    <a:pt x="102" y="1060"/>
                  </a:lnTo>
                  <a:lnTo>
                    <a:pt x="98" y="1059"/>
                  </a:lnTo>
                  <a:lnTo>
                    <a:pt x="96" y="1057"/>
                  </a:lnTo>
                  <a:lnTo>
                    <a:pt x="95" y="1056"/>
                  </a:lnTo>
                  <a:lnTo>
                    <a:pt x="92" y="1055"/>
                  </a:lnTo>
                  <a:lnTo>
                    <a:pt x="89" y="1053"/>
                  </a:lnTo>
                  <a:lnTo>
                    <a:pt x="86" y="1052"/>
                  </a:lnTo>
                  <a:lnTo>
                    <a:pt x="83" y="1049"/>
                  </a:lnTo>
                  <a:lnTo>
                    <a:pt x="78" y="1048"/>
                  </a:lnTo>
                  <a:lnTo>
                    <a:pt x="73" y="1046"/>
                  </a:lnTo>
                  <a:lnTo>
                    <a:pt x="71" y="1044"/>
                  </a:lnTo>
                  <a:lnTo>
                    <a:pt x="71" y="1040"/>
                  </a:lnTo>
                  <a:lnTo>
                    <a:pt x="71" y="1038"/>
                  </a:lnTo>
                  <a:lnTo>
                    <a:pt x="66" y="1038"/>
                  </a:lnTo>
                  <a:lnTo>
                    <a:pt x="66" y="1034"/>
                  </a:lnTo>
                  <a:lnTo>
                    <a:pt x="66" y="1030"/>
                  </a:lnTo>
                  <a:lnTo>
                    <a:pt x="68" y="1027"/>
                  </a:lnTo>
                  <a:lnTo>
                    <a:pt x="68" y="1023"/>
                  </a:lnTo>
                  <a:lnTo>
                    <a:pt x="68" y="1019"/>
                  </a:lnTo>
                  <a:lnTo>
                    <a:pt x="68" y="1017"/>
                  </a:lnTo>
                  <a:lnTo>
                    <a:pt x="69" y="1013"/>
                  </a:lnTo>
                  <a:lnTo>
                    <a:pt x="72" y="1009"/>
                  </a:lnTo>
                  <a:lnTo>
                    <a:pt x="73" y="1006"/>
                  </a:lnTo>
                  <a:lnTo>
                    <a:pt x="76" y="1004"/>
                  </a:lnTo>
                  <a:lnTo>
                    <a:pt x="78" y="1001"/>
                  </a:lnTo>
                  <a:lnTo>
                    <a:pt x="79" y="1000"/>
                  </a:lnTo>
                  <a:lnTo>
                    <a:pt x="81" y="998"/>
                  </a:lnTo>
                  <a:lnTo>
                    <a:pt x="81" y="997"/>
                  </a:lnTo>
                  <a:lnTo>
                    <a:pt x="83" y="994"/>
                  </a:lnTo>
                  <a:lnTo>
                    <a:pt x="86" y="992"/>
                  </a:lnTo>
                  <a:lnTo>
                    <a:pt x="89" y="991"/>
                  </a:lnTo>
                  <a:lnTo>
                    <a:pt x="90" y="989"/>
                  </a:lnTo>
                  <a:lnTo>
                    <a:pt x="92" y="988"/>
                  </a:lnTo>
                  <a:lnTo>
                    <a:pt x="93" y="988"/>
                  </a:lnTo>
                  <a:lnTo>
                    <a:pt x="95" y="987"/>
                  </a:lnTo>
                  <a:lnTo>
                    <a:pt x="98" y="985"/>
                  </a:lnTo>
                  <a:lnTo>
                    <a:pt x="100" y="983"/>
                  </a:lnTo>
                  <a:lnTo>
                    <a:pt x="102" y="980"/>
                  </a:lnTo>
                  <a:lnTo>
                    <a:pt x="103" y="979"/>
                  </a:lnTo>
                  <a:lnTo>
                    <a:pt x="105" y="977"/>
                  </a:lnTo>
                  <a:lnTo>
                    <a:pt x="106" y="975"/>
                  </a:lnTo>
                  <a:lnTo>
                    <a:pt x="107" y="972"/>
                  </a:lnTo>
                  <a:lnTo>
                    <a:pt x="109" y="970"/>
                  </a:lnTo>
                  <a:lnTo>
                    <a:pt x="112" y="966"/>
                  </a:lnTo>
                  <a:lnTo>
                    <a:pt x="113" y="962"/>
                  </a:lnTo>
                  <a:lnTo>
                    <a:pt x="116" y="963"/>
                  </a:lnTo>
                  <a:lnTo>
                    <a:pt x="117" y="962"/>
                  </a:lnTo>
                  <a:lnTo>
                    <a:pt x="117" y="960"/>
                  </a:lnTo>
                  <a:lnTo>
                    <a:pt x="119" y="959"/>
                  </a:lnTo>
                  <a:lnTo>
                    <a:pt x="120" y="958"/>
                  </a:lnTo>
                  <a:lnTo>
                    <a:pt x="120" y="956"/>
                  </a:lnTo>
                  <a:lnTo>
                    <a:pt x="122" y="954"/>
                  </a:lnTo>
                  <a:lnTo>
                    <a:pt x="122" y="953"/>
                  </a:lnTo>
                  <a:lnTo>
                    <a:pt x="123" y="950"/>
                  </a:lnTo>
                  <a:lnTo>
                    <a:pt x="123" y="949"/>
                  </a:lnTo>
                  <a:lnTo>
                    <a:pt x="123" y="947"/>
                  </a:lnTo>
                  <a:lnTo>
                    <a:pt x="122" y="943"/>
                  </a:lnTo>
                  <a:lnTo>
                    <a:pt x="124" y="942"/>
                  </a:lnTo>
                  <a:lnTo>
                    <a:pt x="126" y="938"/>
                  </a:lnTo>
                  <a:lnTo>
                    <a:pt x="124" y="936"/>
                  </a:lnTo>
                  <a:lnTo>
                    <a:pt x="124" y="930"/>
                  </a:lnTo>
                  <a:lnTo>
                    <a:pt x="123" y="925"/>
                  </a:lnTo>
                  <a:lnTo>
                    <a:pt x="123" y="921"/>
                  </a:lnTo>
                  <a:lnTo>
                    <a:pt x="123" y="920"/>
                  </a:lnTo>
                  <a:lnTo>
                    <a:pt x="123" y="918"/>
                  </a:lnTo>
                  <a:lnTo>
                    <a:pt x="123" y="916"/>
                  </a:lnTo>
                  <a:lnTo>
                    <a:pt x="123" y="915"/>
                  </a:lnTo>
                  <a:lnTo>
                    <a:pt x="123" y="907"/>
                  </a:lnTo>
                  <a:lnTo>
                    <a:pt x="122" y="904"/>
                  </a:lnTo>
                  <a:lnTo>
                    <a:pt x="120" y="903"/>
                  </a:lnTo>
                  <a:lnTo>
                    <a:pt x="117" y="900"/>
                  </a:lnTo>
                  <a:lnTo>
                    <a:pt x="114" y="896"/>
                  </a:lnTo>
                  <a:lnTo>
                    <a:pt x="112" y="895"/>
                  </a:lnTo>
                  <a:lnTo>
                    <a:pt x="110" y="894"/>
                  </a:lnTo>
                  <a:lnTo>
                    <a:pt x="109" y="892"/>
                  </a:lnTo>
                  <a:lnTo>
                    <a:pt x="105" y="890"/>
                  </a:lnTo>
                  <a:lnTo>
                    <a:pt x="99" y="887"/>
                  </a:lnTo>
                  <a:lnTo>
                    <a:pt x="96" y="886"/>
                  </a:lnTo>
                  <a:lnTo>
                    <a:pt x="93" y="882"/>
                  </a:lnTo>
                  <a:lnTo>
                    <a:pt x="90" y="879"/>
                  </a:lnTo>
                  <a:lnTo>
                    <a:pt x="88" y="877"/>
                  </a:lnTo>
                  <a:lnTo>
                    <a:pt x="85" y="874"/>
                  </a:lnTo>
                  <a:lnTo>
                    <a:pt x="83" y="873"/>
                  </a:lnTo>
                  <a:lnTo>
                    <a:pt x="79" y="870"/>
                  </a:lnTo>
                  <a:lnTo>
                    <a:pt x="75" y="869"/>
                  </a:lnTo>
                  <a:lnTo>
                    <a:pt x="72" y="867"/>
                  </a:lnTo>
                  <a:lnTo>
                    <a:pt x="69" y="866"/>
                  </a:lnTo>
                  <a:lnTo>
                    <a:pt x="66" y="863"/>
                  </a:lnTo>
                  <a:lnTo>
                    <a:pt x="64" y="862"/>
                  </a:lnTo>
                  <a:lnTo>
                    <a:pt x="61" y="860"/>
                  </a:lnTo>
                  <a:lnTo>
                    <a:pt x="59" y="857"/>
                  </a:lnTo>
                  <a:lnTo>
                    <a:pt x="58" y="856"/>
                  </a:lnTo>
                  <a:lnTo>
                    <a:pt x="55" y="852"/>
                  </a:lnTo>
                  <a:lnTo>
                    <a:pt x="54" y="849"/>
                  </a:lnTo>
                  <a:lnTo>
                    <a:pt x="52" y="848"/>
                  </a:lnTo>
                  <a:lnTo>
                    <a:pt x="51" y="845"/>
                  </a:lnTo>
                  <a:lnTo>
                    <a:pt x="47" y="845"/>
                  </a:lnTo>
                  <a:lnTo>
                    <a:pt x="45" y="844"/>
                  </a:lnTo>
                  <a:lnTo>
                    <a:pt x="45" y="842"/>
                  </a:lnTo>
                  <a:lnTo>
                    <a:pt x="44" y="841"/>
                  </a:lnTo>
                  <a:lnTo>
                    <a:pt x="42" y="840"/>
                  </a:lnTo>
                  <a:lnTo>
                    <a:pt x="42" y="837"/>
                  </a:lnTo>
                  <a:lnTo>
                    <a:pt x="41" y="836"/>
                  </a:lnTo>
                  <a:lnTo>
                    <a:pt x="41" y="833"/>
                  </a:lnTo>
                  <a:lnTo>
                    <a:pt x="41" y="832"/>
                  </a:lnTo>
                  <a:lnTo>
                    <a:pt x="41" y="829"/>
                  </a:lnTo>
                  <a:lnTo>
                    <a:pt x="40" y="828"/>
                  </a:lnTo>
                  <a:lnTo>
                    <a:pt x="40" y="827"/>
                  </a:lnTo>
                  <a:lnTo>
                    <a:pt x="40" y="825"/>
                  </a:lnTo>
                  <a:lnTo>
                    <a:pt x="40" y="823"/>
                  </a:lnTo>
                  <a:lnTo>
                    <a:pt x="40" y="822"/>
                  </a:lnTo>
                  <a:lnTo>
                    <a:pt x="44" y="820"/>
                  </a:lnTo>
                  <a:lnTo>
                    <a:pt x="44" y="816"/>
                  </a:lnTo>
                  <a:lnTo>
                    <a:pt x="44" y="815"/>
                  </a:lnTo>
                  <a:lnTo>
                    <a:pt x="44" y="811"/>
                  </a:lnTo>
                  <a:lnTo>
                    <a:pt x="44" y="808"/>
                  </a:lnTo>
                  <a:lnTo>
                    <a:pt x="45" y="804"/>
                  </a:lnTo>
                  <a:lnTo>
                    <a:pt x="47" y="799"/>
                  </a:lnTo>
                  <a:lnTo>
                    <a:pt x="48" y="794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87"/>
                  </a:lnTo>
                  <a:lnTo>
                    <a:pt x="47" y="785"/>
                  </a:lnTo>
                  <a:lnTo>
                    <a:pt x="45" y="780"/>
                  </a:lnTo>
                  <a:lnTo>
                    <a:pt x="45" y="778"/>
                  </a:lnTo>
                  <a:lnTo>
                    <a:pt x="44" y="774"/>
                  </a:lnTo>
                  <a:lnTo>
                    <a:pt x="44" y="772"/>
                  </a:lnTo>
                  <a:lnTo>
                    <a:pt x="42" y="766"/>
                  </a:lnTo>
                  <a:lnTo>
                    <a:pt x="41" y="764"/>
                  </a:lnTo>
                  <a:lnTo>
                    <a:pt x="40" y="763"/>
                  </a:lnTo>
                  <a:lnTo>
                    <a:pt x="40" y="760"/>
                  </a:lnTo>
                  <a:lnTo>
                    <a:pt x="38" y="759"/>
                  </a:lnTo>
                  <a:lnTo>
                    <a:pt x="37" y="757"/>
                  </a:lnTo>
                  <a:lnTo>
                    <a:pt x="35" y="753"/>
                  </a:lnTo>
                  <a:lnTo>
                    <a:pt x="34" y="749"/>
                  </a:lnTo>
                  <a:lnTo>
                    <a:pt x="34" y="747"/>
                  </a:lnTo>
                  <a:lnTo>
                    <a:pt x="32" y="742"/>
                  </a:lnTo>
                  <a:lnTo>
                    <a:pt x="32" y="739"/>
                  </a:lnTo>
                  <a:lnTo>
                    <a:pt x="32" y="738"/>
                  </a:lnTo>
                  <a:lnTo>
                    <a:pt x="32" y="735"/>
                  </a:lnTo>
                  <a:lnTo>
                    <a:pt x="32" y="734"/>
                  </a:lnTo>
                  <a:lnTo>
                    <a:pt x="32" y="731"/>
                  </a:lnTo>
                  <a:lnTo>
                    <a:pt x="31" y="728"/>
                  </a:lnTo>
                  <a:lnTo>
                    <a:pt x="32" y="725"/>
                  </a:lnTo>
                  <a:lnTo>
                    <a:pt x="34" y="723"/>
                  </a:lnTo>
                  <a:lnTo>
                    <a:pt x="35" y="722"/>
                  </a:lnTo>
                  <a:lnTo>
                    <a:pt x="35" y="719"/>
                  </a:lnTo>
                  <a:lnTo>
                    <a:pt x="37" y="717"/>
                  </a:lnTo>
                  <a:lnTo>
                    <a:pt x="38" y="710"/>
                  </a:lnTo>
                  <a:lnTo>
                    <a:pt x="38" y="709"/>
                  </a:lnTo>
                  <a:lnTo>
                    <a:pt x="38" y="705"/>
                  </a:lnTo>
                  <a:lnTo>
                    <a:pt x="38" y="701"/>
                  </a:lnTo>
                  <a:lnTo>
                    <a:pt x="37" y="698"/>
                  </a:lnTo>
                  <a:lnTo>
                    <a:pt x="35" y="693"/>
                  </a:lnTo>
                  <a:lnTo>
                    <a:pt x="34" y="688"/>
                  </a:lnTo>
                  <a:lnTo>
                    <a:pt x="30" y="684"/>
                  </a:lnTo>
                  <a:lnTo>
                    <a:pt x="28" y="680"/>
                  </a:lnTo>
                  <a:lnTo>
                    <a:pt x="28" y="675"/>
                  </a:lnTo>
                  <a:lnTo>
                    <a:pt x="28" y="671"/>
                  </a:lnTo>
                  <a:lnTo>
                    <a:pt x="28" y="666"/>
                  </a:lnTo>
                  <a:lnTo>
                    <a:pt x="30" y="660"/>
                  </a:lnTo>
                  <a:lnTo>
                    <a:pt x="30" y="656"/>
                  </a:lnTo>
                  <a:lnTo>
                    <a:pt x="30" y="655"/>
                  </a:lnTo>
                  <a:lnTo>
                    <a:pt x="30" y="651"/>
                  </a:lnTo>
                  <a:lnTo>
                    <a:pt x="34" y="651"/>
                  </a:lnTo>
                  <a:lnTo>
                    <a:pt x="35" y="651"/>
                  </a:lnTo>
                  <a:lnTo>
                    <a:pt x="37" y="651"/>
                  </a:lnTo>
                  <a:lnTo>
                    <a:pt x="40" y="651"/>
                  </a:lnTo>
                  <a:lnTo>
                    <a:pt x="41" y="651"/>
                  </a:lnTo>
                  <a:lnTo>
                    <a:pt x="44" y="651"/>
                  </a:lnTo>
                  <a:lnTo>
                    <a:pt x="45" y="650"/>
                  </a:lnTo>
                  <a:lnTo>
                    <a:pt x="47" y="650"/>
                  </a:lnTo>
                  <a:lnTo>
                    <a:pt x="49" y="649"/>
                  </a:lnTo>
                  <a:lnTo>
                    <a:pt x="51" y="647"/>
                  </a:lnTo>
                  <a:lnTo>
                    <a:pt x="51" y="645"/>
                  </a:lnTo>
                  <a:lnTo>
                    <a:pt x="52" y="643"/>
                  </a:lnTo>
                  <a:lnTo>
                    <a:pt x="54" y="642"/>
                  </a:lnTo>
                  <a:lnTo>
                    <a:pt x="54" y="641"/>
                  </a:lnTo>
                  <a:lnTo>
                    <a:pt x="55" y="639"/>
                  </a:lnTo>
                  <a:lnTo>
                    <a:pt x="55" y="637"/>
                  </a:lnTo>
                  <a:lnTo>
                    <a:pt x="58" y="634"/>
                  </a:lnTo>
                  <a:lnTo>
                    <a:pt x="59" y="630"/>
                  </a:lnTo>
                  <a:lnTo>
                    <a:pt x="59" y="629"/>
                  </a:lnTo>
                  <a:lnTo>
                    <a:pt x="61" y="628"/>
                  </a:lnTo>
                  <a:lnTo>
                    <a:pt x="62" y="626"/>
                  </a:lnTo>
                  <a:lnTo>
                    <a:pt x="62" y="624"/>
                  </a:lnTo>
                  <a:lnTo>
                    <a:pt x="64" y="622"/>
                  </a:lnTo>
                  <a:lnTo>
                    <a:pt x="65" y="621"/>
                  </a:lnTo>
                  <a:lnTo>
                    <a:pt x="65" y="618"/>
                  </a:lnTo>
                  <a:lnTo>
                    <a:pt x="64" y="617"/>
                  </a:lnTo>
                  <a:lnTo>
                    <a:pt x="62" y="616"/>
                  </a:lnTo>
                  <a:lnTo>
                    <a:pt x="62" y="613"/>
                  </a:lnTo>
                  <a:lnTo>
                    <a:pt x="61" y="612"/>
                  </a:lnTo>
                  <a:lnTo>
                    <a:pt x="61" y="611"/>
                  </a:lnTo>
                  <a:lnTo>
                    <a:pt x="59" y="609"/>
                  </a:lnTo>
                  <a:lnTo>
                    <a:pt x="59" y="608"/>
                  </a:lnTo>
                  <a:lnTo>
                    <a:pt x="61" y="607"/>
                  </a:lnTo>
                  <a:lnTo>
                    <a:pt x="62" y="605"/>
                  </a:lnTo>
                  <a:lnTo>
                    <a:pt x="65" y="605"/>
                  </a:lnTo>
                  <a:lnTo>
                    <a:pt x="66" y="605"/>
                  </a:lnTo>
                  <a:lnTo>
                    <a:pt x="69" y="604"/>
                  </a:lnTo>
                  <a:lnTo>
                    <a:pt x="69" y="603"/>
                  </a:lnTo>
                  <a:lnTo>
                    <a:pt x="69" y="600"/>
                  </a:lnTo>
                  <a:lnTo>
                    <a:pt x="69" y="599"/>
                  </a:lnTo>
                  <a:lnTo>
                    <a:pt x="68" y="595"/>
                  </a:lnTo>
                  <a:lnTo>
                    <a:pt x="65" y="595"/>
                  </a:lnTo>
                  <a:lnTo>
                    <a:pt x="65" y="592"/>
                  </a:lnTo>
                  <a:lnTo>
                    <a:pt x="64" y="591"/>
                  </a:lnTo>
                  <a:lnTo>
                    <a:pt x="65" y="588"/>
                  </a:lnTo>
                  <a:lnTo>
                    <a:pt x="65" y="587"/>
                  </a:lnTo>
                  <a:lnTo>
                    <a:pt x="66" y="586"/>
                  </a:lnTo>
                  <a:lnTo>
                    <a:pt x="66" y="583"/>
                  </a:lnTo>
                  <a:lnTo>
                    <a:pt x="66" y="582"/>
                  </a:lnTo>
                  <a:lnTo>
                    <a:pt x="68" y="580"/>
                  </a:lnTo>
                  <a:lnTo>
                    <a:pt x="68" y="579"/>
                  </a:lnTo>
                  <a:lnTo>
                    <a:pt x="68" y="578"/>
                  </a:lnTo>
                  <a:lnTo>
                    <a:pt x="68" y="575"/>
                  </a:lnTo>
                  <a:lnTo>
                    <a:pt x="68" y="574"/>
                  </a:lnTo>
                  <a:lnTo>
                    <a:pt x="69" y="573"/>
                  </a:lnTo>
                  <a:lnTo>
                    <a:pt x="71" y="573"/>
                  </a:lnTo>
                  <a:lnTo>
                    <a:pt x="73" y="573"/>
                  </a:lnTo>
                  <a:lnTo>
                    <a:pt x="75" y="573"/>
                  </a:lnTo>
                  <a:lnTo>
                    <a:pt x="78" y="574"/>
                  </a:lnTo>
                  <a:lnTo>
                    <a:pt x="79" y="574"/>
                  </a:lnTo>
                  <a:lnTo>
                    <a:pt x="81" y="574"/>
                  </a:lnTo>
                  <a:lnTo>
                    <a:pt x="88" y="574"/>
                  </a:lnTo>
                  <a:lnTo>
                    <a:pt x="89" y="570"/>
                  </a:lnTo>
                  <a:lnTo>
                    <a:pt x="86" y="567"/>
                  </a:lnTo>
                  <a:lnTo>
                    <a:pt x="90" y="566"/>
                  </a:lnTo>
                  <a:lnTo>
                    <a:pt x="93" y="563"/>
                  </a:lnTo>
                  <a:lnTo>
                    <a:pt x="93" y="562"/>
                  </a:lnTo>
                  <a:lnTo>
                    <a:pt x="96" y="559"/>
                  </a:lnTo>
                  <a:lnTo>
                    <a:pt x="98" y="557"/>
                  </a:lnTo>
                  <a:lnTo>
                    <a:pt x="99" y="556"/>
                  </a:lnTo>
                  <a:lnTo>
                    <a:pt x="98" y="553"/>
                  </a:lnTo>
                  <a:lnTo>
                    <a:pt x="96" y="549"/>
                  </a:lnTo>
                  <a:lnTo>
                    <a:pt x="95" y="546"/>
                  </a:lnTo>
                  <a:lnTo>
                    <a:pt x="93" y="546"/>
                  </a:lnTo>
                  <a:lnTo>
                    <a:pt x="90" y="544"/>
                  </a:lnTo>
                  <a:lnTo>
                    <a:pt x="88" y="542"/>
                  </a:lnTo>
                  <a:lnTo>
                    <a:pt x="83" y="540"/>
                  </a:lnTo>
                  <a:lnTo>
                    <a:pt x="82" y="539"/>
                  </a:lnTo>
                  <a:lnTo>
                    <a:pt x="81" y="533"/>
                  </a:lnTo>
                  <a:lnTo>
                    <a:pt x="79" y="531"/>
                  </a:lnTo>
                  <a:lnTo>
                    <a:pt x="78" y="528"/>
                  </a:lnTo>
                  <a:lnTo>
                    <a:pt x="73" y="524"/>
                  </a:lnTo>
                  <a:lnTo>
                    <a:pt x="71" y="524"/>
                  </a:lnTo>
                  <a:lnTo>
                    <a:pt x="66" y="521"/>
                  </a:lnTo>
                  <a:lnTo>
                    <a:pt x="64" y="520"/>
                  </a:lnTo>
                  <a:lnTo>
                    <a:pt x="61" y="516"/>
                  </a:lnTo>
                  <a:lnTo>
                    <a:pt x="59" y="515"/>
                  </a:lnTo>
                  <a:lnTo>
                    <a:pt x="58" y="510"/>
                  </a:lnTo>
                  <a:lnTo>
                    <a:pt x="55" y="506"/>
                  </a:lnTo>
                  <a:lnTo>
                    <a:pt x="54" y="503"/>
                  </a:lnTo>
                  <a:lnTo>
                    <a:pt x="52" y="502"/>
                  </a:lnTo>
                  <a:lnTo>
                    <a:pt x="48" y="502"/>
                  </a:lnTo>
                  <a:lnTo>
                    <a:pt x="45" y="501"/>
                  </a:lnTo>
                  <a:lnTo>
                    <a:pt x="40" y="498"/>
                  </a:lnTo>
                  <a:lnTo>
                    <a:pt x="37" y="494"/>
                  </a:lnTo>
                  <a:lnTo>
                    <a:pt x="35" y="494"/>
                  </a:lnTo>
                  <a:lnTo>
                    <a:pt x="34" y="489"/>
                  </a:lnTo>
                  <a:lnTo>
                    <a:pt x="32" y="486"/>
                  </a:lnTo>
                  <a:lnTo>
                    <a:pt x="31" y="485"/>
                  </a:lnTo>
                  <a:lnTo>
                    <a:pt x="30" y="482"/>
                  </a:lnTo>
                  <a:lnTo>
                    <a:pt x="27" y="481"/>
                  </a:lnTo>
                  <a:lnTo>
                    <a:pt x="24" y="481"/>
                  </a:lnTo>
                  <a:lnTo>
                    <a:pt x="23" y="477"/>
                  </a:lnTo>
                  <a:lnTo>
                    <a:pt x="21" y="476"/>
                  </a:lnTo>
                  <a:lnTo>
                    <a:pt x="18" y="478"/>
                  </a:lnTo>
                  <a:lnTo>
                    <a:pt x="17" y="473"/>
                  </a:lnTo>
                  <a:lnTo>
                    <a:pt x="15" y="469"/>
                  </a:lnTo>
                  <a:lnTo>
                    <a:pt x="11" y="472"/>
                  </a:lnTo>
                  <a:lnTo>
                    <a:pt x="6" y="472"/>
                  </a:lnTo>
                  <a:lnTo>
                    <a:pt x="3" y="468"/>
                  </a:lnTo>
                  <a:lnTo>
                    <a:pt x="3" y="466"/>
                  </a:lnTo>
                  <a:lnTo>
                    <a:pt x="3" y="465"/>
                  </a:lnTo>
                  <a:lnTo>
                    <a:pt x="3" y="463"/>
                  </a:lnTo>
                  <a:lnTo>
                    <a:pt x="3" y="461"/>
                  </a:lnTo>
                  <a:lnTo>
                    <a:pt x="3" y="460"/>
                  </a:lnTo>
                  <a:lnTo>
                    <a:pt x="3" y="459"/>
                  </a:lnTo>
                  <a:lnTo>
                    <a:pt x="1" y="456"/>
                  </a:lnTo>
                  <a:lnTo>
                    <a:pt x="1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49"/>
                  </a:lnTo>
                  <a:lnTo>
                    <a:pt x="1" y="448"/>
                  </a:lnTo>
                  <a:lnTo>
                    <a:pt x="1" y="444"/>
                  </a:lnTo>
                  <a:lnTo>
                    <a:pt x="1" y="443"/>
                  </a:lnTo>
                  <a:lnTo>
                    <a:pt x="1" y="440"/>
                  </a:lnTo>
                  <a:lnTo>
                    <a:pt x="1" y="439"/>
                  </a:lnTo>
                  <a:lnTo>
                    <a:pt x="6" y="436"/>
                  </a:lnTo>
                  <a:lnTo>
                    <a:pt x="6" y="435"/>
                  </a:lnTo>
                  <a:lnTo>
                    <a:pt x="4" y="434"/>
                  </a:lnTo>
                  <a:lnTo>
                    <a:pt x="6" y="430"/>
                  </a:lnTo>
                  <a:lnTo>
                    <a:pt x="6" y="426"/>
                  </a:lnTo>
                  <a:lnTo>
                    <a:pt x="6" y="425"/>
                  </a:lnTo>
                  <a:lnTo>
                    <a:pt x="4" y="423"/>
                  </a:lnTo>
                  <a:lnTo>
                    <a:pt x="4" y="421"/>
                  </a:lnTo>
                  <a:lnTo>
                    <a:pt x="4" y="419"/>
                  </a:lnTo>
                  <a:lnTo>
                    <a:pt x="4" y="415"/>
                  </a:lnTo>
                  <a:lnTo>
                    <a:pt x="6" y="413"/>
                  </a:lnTo>
                  <a:lnTo>
                    <a:pt x="6" y="410"/>
                  </a:lnTo>
                  <a:lnTo>
                    <a:pt x="7" y="409"/>
                  </a:lnTo>
                  <a:lnTo>
                    <a:pt x="7" y="406"/>
                  </a:lnTo>
                  <a:lnTo>
                    <a:pt x="7" y="405"/>
                  </a:lnTo>
                  <a:lnTo>
                    <a:pt x="7" y="404"/>
                  </a:lnTo>
                  <a:lnTo>
                    <a:pt x="8" y="400"/>
                  </a:lnTo>
                  <a:lnTo>
                    <a:pt x="11" y="393"/>
                  </a:lnTo>
                  <a:lnTo>
                    <a:pt x="13" y="390"/>
                  </a:lnTo>
                  <a:lnTo>
                    <a:pt x="14" y="388"/>
                  </a:lnTo>
                  <a:lnTo>
                    <a:pt x="14" y="387"/>
                  </a:lnTo>
                  <a:lnTo>
                    <a:pt x="15" y="385"/>
                  </a:lnTo>
                  <a:lnTo>
                    <a:pt x="17" y="383"/>
                  </a:lnTo>
                  <a:lnTo>
                    <a:pt x="20" y="380"/>
                  </a:lnTo>
                  <a:lnTo>
                    <a:pt x="21" y="376"/>
                  </a:lnTo>
                  <a:lnTo>
                    <a:pt x="24" y="373"/>
                  </a:lnTo>
                  <a:lnTo>
                    <a:pt x="27" y="370"/>
                  </a:lnTo>
                  <a:lnTo>
                    <a:pt x="28" y="367"/>
                  </a:lnTo>
                  <a:lnTo>
                    <a:pt x="30" y="364"/>
                  </a:lnTo>
                  <a:lnTo>
                    <a:pt x="30" y="363"/>
                  </a:lnTo>
                  <a:lnTo>
                    <a:pt x="31" y="362"/>
                  </a:lnTo>
                  <a:lnTo>
                    <a:pt x="31" y="359"/>
                  </a:lnTo>
                  <a:lnTo>
                    <a:pt x="32" y="355"/>
                  </a:lnTo>
                  <a:lnTo>
                    <a:pt x="32" y="352"/>
                  </a:lnTo>
                  <a:lnTo>
                    <a:pt x="35" y="351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5" y="345"/>
                  </a:lnTo>
                  <a:lnTo>
                    <a:pt x="37" y="343"/>
                  </a:lnTo>
                  <a:lnTo>
                    <a:pt x="37" y="342"/>
                  </a:lnTo>
                  <a:lnTo>
                    <a:pt x="37" y="341"/>
                  </a:lnTo>
                  <a:lnTo>
                    <a:pt x="40" y="339"/>
                  </a:lnTo>
                  <a:lnTo>
                    <a:pt x="41" y="338"/>
                  </a:lnTo>
                  <a:lnTo>
                    <a:pt x="42" y="338"/>
                  </a:lnTo>
                  <a:lnTo>
                    <a:pt x="44" y="337"/>
                  </a:lnTo>
                  <a:lnTo>
                    <a:pt x="47" y="335"/>
                  </a:lnTo>
                  <a:lnTo>
                    <a:pt x="48" y="335"/>
                  </a:lnTo>
                  <a:lnTo>
                    <a:pt x="49" y="334"/>
                  </a:lnTo>
                  <a:lnTo>
                    <a:pt x="51" y="333"/>
                  </a:lnTo>
                  <a:lnTo>
                    <a:pt x="54" y="332"/>
                  </a:lnTo>
                  <a:lnTo>
                    <a:pt x="54" y="332"/>
                  </a:lnTo>
                  <a:lnTo>
                    <a:pt x="55" y="330"/>
                  </a:lnTo>
                  <a:lnTo>
                    <a:pt x="56" y="328"/>
                  </a:lnTo>
                  <a:lnTo>
                    <a:pt x="58" y="326"/>
                  </a:lnTo>
                  <a:lnTo>
                    <a:pt x="59" y="325"/>
                  </a:lnTo>
                  <a:lnTo>
                    <a:pt x="59" y="324"/>
                  </a:lnTo>
                  <a:lnTo>
                    <a:pt x="61" y="322"/>
                  </a:lnTo>
                  <a:lnTo>
                    <a:pt x="61" y="321"/>
                  </a:lnTo>
                  <a:lnTo>
                    <a:pt x="62" y="320"/>
                  </a:lnTo>
                  <a:lnTo>
                    <a:pt x="64" y="317"/>
                  </a:lnTo>
                  <a:lnTo>
                    <a:pt x="64" y="314"/>
                  </a:lnTo>
                  <a:lnTo>
                    <a:pt x="64" y="313"/>
                  </a:lnTo>
                  <a:lnTo>
                    <a:pt x="65" y="311"/>
                  </a:lnTo>
                  <a:lnTo>
                    <a:pt x="65" y="309"/>
                  </a:lnTo>
                  <a:lnTo>
                    <a:pt x="65" y="308"/>
                  </a:lnTo>
                  <a:lnTo>
                    <a:pt x="66" y="307"/>
                  </a:lnTo>
                  <a:lnTo>
                    <a:pt x="66" y="304"/>
                  </a:lnTo>
                  <a:lnTo>
                    <a:pt x="68" y="303"/>
                  </a:lnTo>
                  <a:lnTo>
                    <a:pt x="68" y="301"/>
                  </a:lnTo>
                  <a:lnTo>
                    <a:pt x="69" y="300"/>
                  </a:lnTo>
                  <a:lnTo>
                    <a:pt x="69" y="297"/>
                  </a:lnTo>
                  <a:lnTo>
                    <a:pt x="71" y="296"/>
                  </a:lnTo>
                  <a:lnTo>
                    <a:pt x="71" y="295"/>
                  </a:lnTo>
                  <a:lnTo>
                    <a:pt x="72" y="294"/>
                  </a:lnTo>
                  <a:lnTo>
                    <a:pt x="73" y="292"/>
                  </a:lnTo>
                  <a:lnTo>
                    <a:pt x="73" y="291"/>
                  </a:lnTo>
                  <a:lnTo>
                    <a:pt x="75" y="288"/>
                  </a:lnTo>
                  <a:lnTo>
                    <a:pt x="76" y="287"/>
                  </a:lnTo>
                  <a:lnTo>
                    <a:pt x="78" y="286"/>
                  </a:lnTo>
                  <a:lnTo>
                    <a:pt x="78" y="284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81" y="276"/>
                  </a:lnTo>
                  <a:lnTo>
                    <a:pt x="78" y="275"/>
                  </a:lnTo>
                  <a:lnTo>
                    <a:pt x="75" y="273"/>
                  </a:lnTo>
                  <a:lnTo>
                    <a:pt x="72" y="267"/>
                  </a:lnTo>
                  <a:lnTo>
                    <a:pt x="71" y="265"/>
                  </a:lnTo>
                  <a:lnTo>
                    <a:pt x="66" y="265"/>
                  </a:lnTo>
                  <a:lnTo>
                    <a:pt x="65" y="263"/>
                  </a:lnTo>
                  <a:lnTo>
                    <a:pt x="64" y="262"/>
                  </a:lnTo>
                  <a:lnTo>
                    <a:pt x="62" y="261"/>
                  </a:lnTo>
                  <a:lnTo>
                    <a:pt x="61" y="258"/>
                  </a:lnTo>
                  <a:lnTo>
                    <a:pt x="56" y="258"/>
                  </a:lnTo>
                  <a:lnTo>
                    <a:pt x="55" y="256"/>
                  </a:lnTo>
                  <a:lnTo>
                    <a:pt x="54" y="254"/>
                  </a:lnTo>
                  <a:lnTo>
                    <a:pt x="58" y="250"/>
                  </a:lnTo>
                  <a:lnTo>
                    <a:pt x="52" y="249"/>
                  </a:lnTo>
                  <a:lnTo>
                    <a:pt x="51" y="246"/>
                  </a:lnTo>
                  <a:lnTo>
                    <a:pt x="49" y="245"/>
                  </a:lnTo>
                  <a:lnTo>
                    <a:pt x="48" y="244"/>
                  </a:lnTo>
                  <a:lnTo>
                    <a:pt x="48" y="241"/>
                  </a:lnTo>
                  <a:lnTo>
                    <a:pt x="47" y="238"/>
                  </a:lnTo>
                  <a:lnTo>
                    <a:pt x="45" y="235"/>
                  </a:lnTo>
                  <a:lnTo>
                    <a:pt x="45" y="229"/>
                  </a:lnTo>
                  <a:lnTo>
                    <a:pt x="45" y="224"/>
                  </a:lnTo>
                  <a:lnTo>
                    <a:pt x="44" y="221"/>
                  </a:lnTo>
                  <a:lnTo>
                    <a:pt x="42" y="218"/>
                  </a:lnTo>
                  <a:lnTo>
                    <a:pt x="41" y="214"/>
                  </a:lnTo>
                  <a:lnTo>
                    <a:pt x="41" y="211"/>
                  </a:lnTo>
                  <a:lnTo>
                    <a:pt x="42" y="208"/>
                  </a:lnTo>
                  <a:lnTo>
                    <a:pt x="42" y="207"/>
                  </a:lnTo>
                  <a:lnTo>
                    <a:pt x="42" y="203"/>
                  </a:lnTo>
                  <a:lnTo>
                    <a:pt x="45" y="200"/>
                  </a:lnTo>
                  <a:lnTo>
                    <a:pt x="47" y="199"/>
                  </a:lnTo>
                  <a:lnTo>
                    <a:pt x="48" y="198"/>
                  </a:lnTo>
                  <a:lnTo>
                    <a:pt x="51" y="194"/>
                  </a:lnTo>
                  <a:lnTo>
                    <a:pt x="54" y="190"/>
                  </a:lnTo>
                  <a:lnTo>
                    <a:pt x="55" y="187"/>
                  </a:lnTo>
                  <a:lnTo>
                    <a:pt x="56" y="186"/>
                  </a:lnTo>
                  <a:lnTo>
                    <a:pt x="58" y="185"/>
                  </a:lnTo>
                  <a:lnTo>
                    <a:pt x="59" y="182"/>
                  </a:lnTo>
                  <a:lnTo>
                    <a:pt x="61" y="181"/>
                  </a:lnTo>
                  <a:lnTo>
                    <a:pt x="62" y="178"/>
                  </a:lnTo>
                  <a:lnTo>
                    <a:pt x="65" y="174"/>
                  </a:lnTo>
                  <a:lnTo>
                    <a:pt x="66" y="172"/>
                  </a:lnTo>
                  <a:lnTo>
                    <a:pt x="69" y="169"/>
                  </a:lnTo>
                  <a:lnTo>
                    <a:pt x="72" y="165"/>
                  </a:lnTo>
                  <a:lnTo>
                    <a:pt x="73" y="164"/>
                  </a:lnTo>
                  <a:lnTo>
                    <a:pt x="75" y="163"/>
                  </a:lnTo>
                  <a:lnTo>
                    <a:pt x="76" y="159"/>
                  </a:lnTo>
                  <a:lnTo>
                    <a:pt x="79" y="163"/>
                  </a:lnTo>
                  <a:lnTo>
                    <a:pt x="81" y="161"/>
                  </a:lnTo>
                  <a:lnTo>
                    <a:pt x="82" y="160"/>
                  </a:lnTo>
                  <a:lnTo>
                    <a:pt x="85" y="160"/>
                  </a:lnTo>
                  <a:lnTo>
                    <a:pt x="88" y="159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3" y="157"/>
                  </a:lnTo>
                  <a:lnTo>
                    <a:pt x="95" y="156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4" y="149"/>
                  </a:lnTo>
                  <a:lnTo>
                    <a:pt x="117" y="149"/>
                  </a:lnTo>
                  <a:lnTo>
                    <a:pt x="123" y="148"/>
                  </a:lnTo>
                  <a:lnTo>
                    <a:pt x="126" y="148"/>
                  </a:lnTo>
                  <a:lnTo>
                    <a:pt x="130" y="149"/>
                  </a:lnTo>
                  <a:lnTo>
                    <a:pt x="129" y="145"/>
                  </a:lnTo>
                  <a:lnTo>
                    <a:pt x="131" y="145"/>
                  </a:lnTo>
                  <a:lnTo>
                    <a:pt x="133" y="145"/>
                  </a:lnTo>
                  <a:lnTo>
                    <a:pt x="136" y="148"/>
                  </a:lnTo>
                  <a:lnTo>
                    <a:pt x="137" y="148"/>
                  </a:lnTo>
                  <a:lnTo>
                    <a:pt x="141" y="147"/>
                  </a:lnTo>
                  <a:lnTo>
                    <a:pt x="146" y="147"/>
                  </a:lnTo>
                  <a:lnTo>
                    <a:pt x="148" y="145"/>
                  </a:lnTo>
                  <a:lnTo>
                    <a:pt x="153" y="145"/>
                  </a:lnTo>
                  <a:lnTo>
                    <a:pt x="153" y="142"/>
                  </a:lnTo>
                  <a:lnTo>
                    <a:pt x="154" y="140"/>
                  </a:lnTo>
                  <a:lnTo>
                    <a:pt x="157" y="140"/>
                  </a:lnTo>
                  <a:lnTo>
                    <a:pt x="158" y="139"/>
                  </a:lnTo>
                  <a:lnTo>
                    <a:pt x="160" y="138"/>
                  </a:lnTo>
                  <a:lnTo>
                    <a:pt x="161" y="138"/>
                  </a:lnTo>
                  <a:lnTo>
                    <a:pt x="164" y="136"/>
                  </a:lnTo>
                  <a:lnTo>
                    <a:pt x="165" y="140"/>
                  </a:lnTo>
                  <a:lnTo>
                    <a:pt x="168" y="138"/>
                  </a:lnTo>
                  <a:lnTo>
                    <a:pt x="168" y="136"/>
                  </a:lnTo>
                  <a:lnTo>
                    <a:pt x="170" y="135"/>
                  </a:lnTo>
                  <a:lnTo>
                    <a:pt x="171" y="134"/>
                  </a:lnTo>
                  <a:lnTo>
                    <a:pt x="174" y="131"/>
                  </a:lnTo>
                  <a:lnTo>
                    <a:pt x="175" y="130"/>
                  </a:lnTo>
                  <a:lnTo>
                    <a:pt x="178" y="126"/>
                  </a:lnTo>
                  <a:lnTo>
                    <a:pt x="181" y="122"/>
                  </a:lnTo>
                  <a:lnTo>
                    <a:pt x="182" y="117"/>
                  </a:lnTo>
                  <a:lnTo>
                    <a:pt x="184" y="115"/>
                  </a:lnTo>
                  <a:lnTo>
                    <a:pt x="185" y="109"/>
                  </a:lnTo>
                  <a:lnTo>
                    <a:pt x="187" y="105"/>
                  </a:lnTo>
                  <a:lnTo>
                    <a:pt x="187" y="102"/>
                  </a:lnTo>
                  <a:lnTo>
                    <a:pt x="185" y="101"/>
                  </a:lnTo>
                  <a:lnTo>
                    <a:pt x="182" y="98"/>
                  </a:lnTo>
                  <a:lnTo>
                    <a:pt x="184" y="97"/>
                  </a:lnTo>
                  <a:lnTo>
                    <a:pt x="184" y="92"/>
                  </a:lnTo>
                  <a:lnTo>
                    <a:pt x="184" y="89"/>
                  </a:lnTo>
                  <a:lnTo>
                    <a:pt x="185" y="85"/>
                  </a:lnTo>
                  <a:lnTo>
                    <a:pt x="185" y="83"/>
                  </a:lnTo>
                  <a:lnTo>
                    <a:pt x="185" y="81"/>
                  </a:lnTo>
                  <a:lnTo>
                    <a:pt x="187" y="77"/>
                  </a:lnTo>
                  <a:lnTo>
                    <a:pt x="187" y="76"/>
                  </a:lnTo>
                  <a:lnTo>
                    <a:pt x="187" y="73"/>
                  </a:lnTo>
                  <a:lnTo>
                    <a:pt x="188" y="69"/>
                  </a:lnTo>
                  <a:lnTo>
                    <a:pt x="189" y="66"/>
                  </a:lnTo>
                  <a:lnTo>
                    <a:pt x="192" y="63"/>
                  </a:lnTo>
                  <a:lnTo>
                    <a:pt x="194" y="59"/>
                  </a:lnTo>
                  <a:lnTo>
                    <a:pt x="198" y="56"/>
                  </a:lnTo>
                  <a:lnTo>
                    <a:pt x="199" y="55"/>
                  </a:lnTo>
                  <a:lnTo>
                    <a:pt x="202" y="52"/>
                  </a:lnTo>
                  <a:lnTo>
                    <a:pt x="205" y="50"/>
                  </a:lnTo>
                  <a:lnTo>
                    <a:pt x="208" y="47"/>
                  </a:lnTo>
                  <a:lnTo>
                    <a:pt x="211" y="45"/>
                  </a:lnTo>
                  <a:lnTo>
                    <a:pt x="213" y="42"/>
                  </a:lnTo>
                  <a:lnTo>
                    <a:pt x="215" y="41"/>
                  </a:lnTo>
                  <a:lnTo>
                    <a:pt x="216" y="39"/>
                  </a:lnTo>
                  <a:lnTo>
                    <a:pt x="218" y="38"/>
                  </a:lnTo>
                  <a:lnTo>
                    <a:pt x="219" y="35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1" y="30"/>
                  </a:lnTo>
                  <a:lnTo>
                    <a:pt x="222" y="29"/>
                  </a:lnTo>
                  <a:lnTo>
                    <a:pt x="223" y="28"/>
                  </a:lnTo>
                  <a:lnTo>
                    <a:pt x="225" y="26"/>
                  </a:lnTo>
                  <a:lnTo>
                    <a:pt x="226" y="25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9" y="20"/>
                  </a:lnTo>
                  <a:lnTo>
                    <a:pt x="230" y="18"/>
                  </a:lnTo>
                  <a:lnTo>
                    <a:pt x="232" y="17"/>
                  </a:lnTo>
                  <a:lnTo>
                    <a:pt x="233" y="16"/>
                  </a:lnTo>
                  <a:lnTo>
                    <a:pt x="235" y="14"/>
                  </a:lnTo>
                  <a:lnTo>
                    <a:pt x="236" y="14"/>
                  </a:lnTo>
                  <a:lnTo>
                    <a:pt x="237" y="13"/>
                  </a:lnTo>
                  <a:lnTo>
                    <a:pt x="239" y="12"/>
                  </a:lnTo>
                  <a:lnTo>
                    <a:pt x="240" y="11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47" y="7"/>
                  </a:lnTo>
                  <a:lnTo>
                    <a:pt x="253" y="8"/>
                  </a:lnTo>
                  <a:lnTo>
                    <a:pt x="257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73" y="0"/>
                  </a:lnTo>
                  <a:lnTo>
                    <a:pt x="276" y="0"/>
                  </a:lnTo>
                  <a:lnTo>
                    <a:pt x="280" y="0"/>
                  </a:lnTo>
                  <a:lnTo>
                    <a:pt x="284" y="1"/>
                  </a:lnTo>
                  <a:lnTo>
                    <a:pt x="283" y="4"/>
                  </a:lnTo>
                  <a:lnTo>
                    <a:pt x="281" y="5"/>
                  </a:lnTo>
                  <a:lnTo>
                    <a:pt x="280" y="7"/>
                  </a:lnTo>
                  <a:lnTo>
                    <a:pt x="278" y="9"/>
                  </a:lnTo>
                  <a:lnTo>
                    <a:pt x="277" y="11"/>
                  </a:lnTo>
                  <a:lnTo>
                    <a:pt x="276" y="12"/>
                  </a:lnTo>
                  <a:lnTo>
                    <a:pt x="274" y="13"/>
                  </a:lnTo>
                  <a:lnTo>
                    <a:pt x="273" y="14"/>
                  </a:lnTo>
                  <a:lnTo>
                    <a:pt x="271" y="16"/>
                  </a:lnTo>
                  <a:lnTo>
                    <a:pt x="269" y="20"/>
                  </a:lnTo>
                  <a:lnTo>
                    <a:pt x="271" y="21"/>
                  </a:lnTo>
                  <a:lnTo>
                    <a:pt x="273" y="22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6"/>
                  </a:lnTo>
                  <a:lnTo>
                    <a:pt x="278" y="26"/>
                  </a:lnTo>
                  <a:lnTo>
                    <a:pt x="280" y="28"/>
                  </a:lnTo>
                  <a:lnTo>
                    <a:pt x="283" y="29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7" y="31"/>
                  </a:lnTo>
                  <a:lnTo>
                    <a:pt x="288" y="33"/>
                  </a:lnTo>
                  <a:lnTo>
                    <a:pt x="290" y="34"/>
                  </a:lnTo>
                  <a:lnTo>
                    <a:pt x="291" y="35"/>
                  </a:lnTo>
                  <a:lnTo>
                    <a:pt x="294" y="37"/>
                  </a:lnTo>
                  <a:lnTo>
                    <a:pt x="295" y="38"/>
                  </a:lnTo>
                  <a:lnTo>
                    <a:pt x="297" y="39"/>
                  </a:lnTo>
                  <a:lnTo>
                    <a:pt x="298" y="41"/>
                  </a:lnTo>
                  <a:lnTo>
                    <a:pt x="300" y="41"/>
                  </a:lnTo>
                  <a:lnTo>
                    <a:pt x="301" y="42"/>
                  </a:lnTo>
                  <a:lnTo>
                    <a:pt x="303" y="45"/>
                  </a:lnTo>
                  <a:lnTo>
                    <a:pt x="305" y="46"/>
                  </a:lnTo>
                  <a:lnTo>
                    <a:pt x="307" y="47"/>
                  </a:lnTo>
                  <a:lnTo>
                    <a:pt x="308" y="47"/>
                  </a:lnTo>
                  <a:lnTo>
                    <a:pt x="310" y="49"/>
                  </a:lnTo>
                  <a:lnTo>
                    <a:pt x="311" y="50"/>
                  </a:lnTo>
                  <a:lnTo>
                    <a:pt x="312" y="51"/>
                  </a:lnTo>
                  <a:lnTo>
                    <a:pt x="314" y="54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19" y="58"/>
                  </a:lnTo>
                  <a:lnTo>
                    <a:pt x="321" y="59"/>
                  </a:lnTo>
                  <a:lnTo>
                    <a:pt x="322" y="60"/>
                  </a:lnTo>
                  <a:lnTo>
                    <a:pt x="324" y="62"/>
                  </a:lnTo>
                  <a:lnTo>
                    <a:pt x="325" y="63"/>
                  </a:lnTo>
                  <a:lnTo>
                    <a:pt x="327" y="64"/>
                  </a:lnTo>
                  <a:lnTo>
                    <a:pt x="327" y="67"/>
                  </a:lnTo>
                  <a:lnTo>
                    <a:pt x="328" y="68"/>
                  </a:lnTo>
                  <a:lnTo>
                    <a:pt x="331" y="71"/>
                  </a:lnTo>
                  <a:lnTo>
                    <a:pt x="331" y="72"/>
                  </a:lnTo>
                  <a:lnTo>
                    <a:pt x="329" y="73"/>
                  </a:lnTo>
                  <a:lnTo>
                    <a:pt x="328" y="75"/>
                  </a:lnTo>
                  <a:lnTo>
                    <a:pt x="327" y="77"/>
                  </a:lnTo>
                  <a:lnTo>
                    <a:pt x="329" y="77"/>
                  </a:lnTo>
                  <a:lnTo>
                    <a:pt x="331" y="79"/>
                  </a:lnTo>
                  <a:lnTo>
                    <a:pt x="332" y="79"/>
                  </a:lnTo>
                  <a:lnTo>
                    <a:pt x="335" y="79"/>
                  </a:lnTo>
                  <a:lnTo>
                    <a:pt x="336" y="80"/>
                  </a:lnTo>
                  <a:lnTo>
                    <a:pt x="338" y="80"/>
                  </a:lnTo>
                  <a:lnTo>
                    <a:pt x="339" y="83"/>
                  </a:lnTo>
                  <a:lnTo>
                    <a:pt x="341" y="84"/>
                  </a:lnTo>
                  <a:lnTo>
                    <a:pt x="341" y="85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1" y="90"/>
                  </a:lnTo>
                  <a:lnTo>
                    <a:pt x="339" y="93"/>
                  </a:lnTo>
                  <a:lnTo>
                    <a:pt x="339" y="94"/>
                  </a:lnTo>
                  <a:lnTo>
                    <a:pt x="339" y="96"/>
                  </a:lnTo>
                  <a:lnTo>
                    <a:pt x="339" y="97"/>
                  </a:lnTo>
                  <a:lnTo>
                    <a:pt x="339" y="100"/>
                  </a:lnTo>
                  <a:lnTo>
                    <a:pt x="339" y="101"/>
                  </a:lnTo>
                  <a:lnTo>
                    <a:pt x="341" y="102"/>
                  </a:lnTo>
                  <a:lnTo>
                    <a:pt x="341" y="105"/>
                  </a:lnTo>
                  <a:lnTo>
                    <a:pt x="342" y="106"/>
                  </a:lnTo>
                  <a:lnTo>
                    <a:pt x="344" y="106"/>
                  </a:lnTo>
                  <a:lnTo>
                    <a:pt x="345" y="107"/>
                  </a:lnTo>
                  <a:lnTo>
                    <a:pt x="346" y="109"/>
                  </a:lnTo>
                  <a:lnTo>
                    <a:pt x="349" y="110"/>
                  </a:lnTo>
                  <a:lnTo>
                    <a:pt x="351" y="111"/>
                  </a:lnTo>
                  <a:lnTo>
                    <a:pt x="352" y="113"/>
                  </a:lnTo>
                  <a:lnTo>
                    <a:pt x="355" y="113"/>
                  </a:lnTo>
                  <a:lnTo>
                    <a:pt x="356" y="114"/>
                  </a:lnTo>
                  <a:lnTo>
                    <a:pt x="359" y="114"/>
                  </a:lnTo>
                  <a:lnTo>
                    <a:pt x="360" y="115"/>
                  </a:lnTo>
                  <a:lnTo>
                    <a:pt x="362" y="115"/>
                  </a:lnTo>
                  <a:lnTo>
                    <a:pt x="365" y="117"/>
                  </a:lnTo>
                  <a:lnTo>
                    <a:pt x="366" y="117"/>
                  </a:lnTo>
                  <a:lnTo>
                    <a:pt x="368" y="117"/>
                  </a:lnTo>
                  <a:lnTo>
                    <a:pt x="370" y="118"/>
                  </a:lnTo>
                  <a:lnTo>
                    <a:pt x="372" y="118"/>
                  </a:lnTo>
                  <a:lnTo>
                    <a:pt x="375" y="118"/>
                  </a:lnTo>
                  <a:lnTo>
                    <a:pt x="379" y="118"/>
                  </a:lnTo>
                  <a:lnTo>
                    <a:pt x="377" y="121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0" y="126"/>
                  </a:lnTo>
                  <a:lnTo>
                    <a:pt x="382" y="127"/>
                  </a:lnTo>
                  <a:lnTo>
                    <a:pt x="382" y="130"/>
                  </a:lnTo>
                  <a:lnTo>
                    <a:pt x="382" y="131"/>
                  </a:lnTo>
                  <a:lnTo>
                    <a:pt x="383" y="132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9" y="134"/>
                  </a:lnTo>
                  <a:lnTo>
                    <a:pt x="390" y="134"/>
                  </a:lnTo>
                  <a:lnTo>
                    <a:pt x="393" y="132"/>
                  </a:lnTo>
                  <a:lnTo>
                    <a:pt x="394" y="132"/>
                  </a:lnTo>
                  <a:lnTo>
                    <a:pt x="397" y="132"/>
                  </a:lnTo>
                  <a:lnTo>
                    <a:pt x="399" y="132"/>
                  </a:lnTo>
                  <a:lnTo>
                    <a:pt x="401" y="132"/>
                  </a:lnTo>
                  <a:lnTo>
                    <a:pt x="403" y="132"/>
                  </a:lnTo>
                  <a:lnTo>
                    <a:pt x="406" y="131"/>
                  </a:lnTo>
                  <a:lnTo>
                    <a:pt x="407" y="131"/>
                  </a:lnTo>
                  <a:lnTo>
                    <a:pt x="410" y="131"/>
                  </a:lnTo>
                  <a:lnTo>
                    <a:pt x="411" y="131"/>
                  </a:lnTo>
                  <a:lnTo>
                    <a:pt x="414" y="130"/>
                  </a:lnTo>
                  <a:lnTo>
                    <a:pt x="417" y="130"/>
                  </a:lnTo>
                  <a:lnTo>
                    <a:pt x="418" y="130"/>
                  </a:lnTo>
                  <a:lnTo>
                    <a:pt x="421" y="128"/>
                  </a:lnTo>
                  <a:lnTo>
                    <a:pt x="421" y="126"/>
                  </a:lnTo>
                  <a:lnTo>
                    <a:pt x="421" y="125"/>
                  </a:lnTo>
                  <a:lnTo>
                    <a:pt x="421" y="122"/>
                  </a:lnTo>
                  <a:lnTo>
                    <a:pt x="424" y="122"/>
                  </a:lnTo>
                  <a:lnTo>
                    <a:pt x="426" y="122"/>
                  </a:lnTo>
                  <a:lnTo>
                    <a:pt x="428" y="123"/>
                  </a:lnTo>
                  <a:lnTo>
                    <a:pt x="430" y="123"/>
                  </a:lnTo>
                  <a:lnTo>
                    <a:pt x="433" y="123"/>
                  </a:lnTo>
                  <a:lnTo>
                    <a:pt x="434" y="123"/>
                  </a:lnTo>
                  <a:lnTo>
                    <a:pt x="437" y="123"/>
                  </a:lnTo>
                  <a:lnTo>
                    <a:pt x="438" y="125"/>
                  </a:lnTo>
                  <a:lnTo>
                    <a:pt x="441" y="125"/>
                  </a:lnTo>
                  <a:lnTo>
                    <a:pt x="441" y="123"/>
                  </a:lnTo>
                  <a:lnTo>
                    <a:pt x="441" y="121"/>
                  </a:lnTo>
                  <a:lnTo>
                    <a:pt x="441" y="119"/>
                  </a:lnTo>
                  <a:lnTo>
                    <a:pt x="441" y="117"/>
                  </a:lnTo>
                  <a:lnTo>
                    <a:pt x="441" y="115"/>
                  </a:lnTo>
                  <a:lnTo>
                    <a:pt x="442" y="114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38" y="110"/>
                  </a:lnTo>
                  <a:lnTo>
                    <a:pt x="437" y="110"/>
                  </a:lnTo>
                  <a:lnTo>
                    <a:pt x="434" y="110"/>
                  </a:lnTo>
                  <a:lnTo>
                    <a:pt x="434" y="107"/>
                  </a:lnTo>
                  <a:lnTo>
                    <a:pt x="434" y="106"/>
                  </a:lnTo>
                  <a:lnTo>
                    <a:pt x="434" y="105"/>
                  </a:lnTo>
                  <a:lnTo>
                    <a:pt x="435" y="102"/>
                  </a:lnTo>
                  <a:lnTo>
                    <a:pt x="435" y="101"/>
                  </a:lnTo>
                  <a:lnTo>
                    <a:pt x="435" y="100"/>
                  </a:lnTo>
                  <a:lnTo>
                    <a:pt x="437" y="97"/>
                  </a:lnTo>
                  <a:lnTo>
                    <a:pt x="435" y="96"/>
                  </a:lnTo>
                  <a:lnTo>
                    <a:pt x="434" y="96"/>
                  </a:lnTo>
                  <a:lnTo>
                    <a:pt x="433" y="94"/>
                  </a:lnTo>
                  <a:lnTo>
                    <a:pt x="433" y="92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1" y="89"/>
                  </a:lnTo>
                  <a:lnTo>
                    <a:pt x="441" y="87"/>
                  </a:lnTo>
                  <a:lnTo>
                    <a:pt x="442" y="85"/>
                  </a:lnTo>
                  <a:lnTo>
                    <a:pt x="442" y="84"/>
                  </a:lnTo>
                  <a:lnTo>
                    <a:pt x="444" y="83"/>
                  </a:lnTo>
                  <a:lnTo>
                    <a:pt x="444" y="80"/>
                  </a:lnTo>
                  <a:lnTo>
                    <a:pt x="444" y="79"/>
                  </a:lnTo>
                  <a:lnTo>
                    <a:pt x="445" y="77"/>
                  </a:lnTo>
                  <a:lnTo>
                    <a:pt x="445" y="75"/>
                  </a:lnTo>
                  <a:lnTo>
                    <a:pt x="447" y="73"/>
                  </a:lnTo>
                  <a:lnTo>
                    <a:pt x="447" y="71"/>
                  </a:lnTo>
                  <a:lnTo>
                    <a:pt x="448" y="69"/>
                  </a:lnTo>
                  <a:lnTo>
                    <a:pt x="448" y="68"/>
                  </a:lnTo>
                  <a:lnTo>
                    <a:pt x="450" y="66"/>
                  </a:lnTo>
                  <a:lnTo>
                    <a:pt x="450" y="64"/>
                  </a:lnTo>
                  <a:lnTo>
                    <a:pt x="451" y="62"/>
                  </a:lnTo>
                  <a:lnTo>
                    <a:pt x="451" y="60"/>
                  </a:lnTo>
                  <a:lnTo>
                    <a:pt x="452" y="58"/>
                  </a:lnTo>
                  <a:lnTo>
                    <a:pt x="452" y="56"/>
                  </a:lnTo>
                  <a:lnTo>
                    <a:pt x="452" y="55"/>
                  </a:lnTo>
                  <a:lnTo>
                    <a:pt x="454" y="54"/>
                  </a:lnTo>
                  <a:lnTo>
                    <a:pt x="454" y="51"/>
                  </a:lnTo>
                  <a:lnTo>
                    <a:pt x="454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7" y="45"/>
                  </a:lnTo>
                  <a:lnTo>
                    <a:pt x="457" y="43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1"/>
                  </a:lnTo>
                  <a:lnTo>
                    <a:pt x="461" y="39"/>
                  </a:lnTo>
                  <a:lnTo>
                    <a:pt x="461" y="38"/>
                  </a:lnTo>
                  <a:lnTo>
                    <a:pt x="461" y="37"/>
                  </a:lnTo>
                  <a:lnTo>
                    <a:pt x="461" y="34"/>
                  </a:lnTo>
                  <a:lnTo>
                    <a:pt x="461" y="33"/>
                  </a:lnTo>
                  <a:lnTo>
                    <a:pt x="461" y="31"/>
                  </a:lnTo>
                  <a:lnTo>
                    <a:pt x="461" y="29"/>
                  </a:lnTo>
                  <a:lnTo>
                    <a:pt x="461" y="28"/>
                  </a:lnTo>
                  <a:lnTo>
                    <a:pt x="464" y="28"/>
                  </a:lnTo>
                  <a:lnTo>
                    <a:pt x="465" y="26"/>
                  </a:lnTo>
                  <a:lnTo>
                    <a:pt x="467" y="26"/>
                  </a:lnTo>
                  <a:lnTo>
                    <a:pt x="469" y="26"/>
                  </a:lnTo>
                  <a:lnTo>
                    <a:pt x="472" y="26"/>
                  </a:lnTo>
                  <a:lnTo>
                    <a:pt x="474" y="26"/>
                  </a:lnTo>
                  <a:lnTo>
                    <a:pt x="476" y="26"/>
                  </a:lnTo>
                  <a:lnTo>
                    <a:pt x="478" y="28"/>
                  </a:lnTo>
                  <a:lnTo>
                    <a:pt x="481" y="28"/>
                  </a:lnTo>
                  <a:lnTo>
                    <a:pt x="483" y="29"/>
                  </a:lnTo>
                  <a:lnTo>
                    <a:pt x="485" y="28"/>
                  </a:lnTo>
                  <a:lnTo>
                    <a:pt x="486" y="26"/>
                  </a:lnTo>
                  <a:lnTo>
                    <a:pt x="489" y="22"/>
                  </a:lnTo>
                  <a:lnTo>
                    <a:pt x="492" y="25"/>
                  </a:lnTo>
                  <a:lnTo>
                    <a:pt x="495" y="26"/>
                  </a:lnTo>
                  <a:lnTo>
                    <a:pt x="498" y="26"/>
                  </a:lnTo>
                  <a:lnTo>
                    <a:pt x="499" y="28"/>
                  </a:lnTo>
                  <a:lnTo>
                    <a:pt x="502" y="28"/>
                  </a:lnTo>
                  <a:lnTo>
                    <a:pt x="503" y="29"/>
                  </a:lnTo>
                  <a:lnTo>
                    <a:pt x="505" y="29"/>
                  </a:lnTo>
                  <a:lnTo>
                    <a:pt x="509" y="30"/>
                  </a:lnTo>
                  <a:lnTo>
                    <a:pt x="513" y="31"/>
                  </a:lnTo>
                  <a:lnTo>
                    <a:pt x="516" y="34"/>
                  </a:lnTo>
                  <a:lnTo>
                    <a:pt x="520" y="34"/>
                  </a:lnTo>
                  <a:lnTo>
                    <a:pt x="526" y="37"/>
                  </a:lnTo>
                  <a:lnTo>
                    <a:pt x="527" y="38"/>
                  </a:lnTo>
                  <a:lnTo>
                    <a:pt x="530" y="35"/>
                  </a:lnTo>
                  <a:lnTo>
                    <a:pt x="532" y="34"/>
                  </a:lnTo>
                  <a:lnTo>
                    <a:pt x="534" y="33"/>
                  </a:lnTo>
                  <a:lnTo>
                    <a:pt x="536" y="31"/>
                  </a:lnTo>
                  <a:lnTo>
                    <a:pt x="536" y="30"/>
                  </a:lnTo>
                  <a:lnTo>
                    <a:pt x="536" y="29"/>
                  </a:lnTo>
                  <a:lnTo>
                    <a:pt x="537" y="25"/>
                  </a:lnTo>
                  <a:lnTo>
                    <a:pt x="541" y="26"/>
                  </a:lnTo>
                  <a:lnTo>
                    <a:pt x="544" y="26"/>
                  </a:lnTo>
                  <a:lnTo>
                    <a:pt x="547" y="26"/>
                  </a:lnTo>
                  <a:lnTo>
                    <a:pt x="550" y="28"/>
                  </a:lnTo>
                  <a:lnTo>
                    <a:pt x="551" y="28"/>
                  </a:lnTo>
                  <a:lnTo>
                    <a:pt x="558" y="29"/>
                  </a:lnTo>
                  <a:lnTo>
                    <a:pt x="561" y="29"/>
                  </a:lnTo>
                  <a:lnTo>
                    <a:pt x="563" y="29"/>
                  </a:lnTo>
                  <a:lnTo>
                    <a:pt x="565" y="30"/>
                  </a:lnTo>
                  <a:lnTo>
                    <a:pt x="568" y="30"/>
                  </a:lnTo>
                  <a:lnTo>
                    <a:pt x="570" y="30"/>
                  </a:lnTo>
                  <a:lnTo>
                    <a:pt x="574" y="33"/>
                  </a:lnTo>
                  <a:lnTo>
                    <a:pt x="574" y="30"/>
                  </a:lnTo>
                  <a:lnTo>
                    <a:pt x="582" y="33"/>
                  </a:lnTo>
                  <a:lnTo>
                    <a:pt x="585" y="34"/>
                  </a:lnTo>
                  <a:lnTo>
                    <a:pt x="590" y="34"/>
                  </a:lnTo>
                  <a:lnTo>
                    <a:pt x="594" y="35"/>
                  </a:lnTo>
                  <a:lnTo>
                    <a:pt x="592" y="39"/>
                  </a:lnTo>
                  <a:lnTo>
                    <a:pt x="592" y="41"/>
                  </a:lnTo>
                  <a:lnTo>
                    <a:pt x="591" y="42"/>
                  </a:lnTo>
                  <a:lnTo>
                    <a:pt x="591" y="43"/>
                  </a:lnTo>
                  <a:lnTo>
                    <a:pt x="590" y="45"/>
                  </a:lnTo>
                  <a:lnTo>
                    <a:pt x="588" y="47"/>
                  </a:lnTo>
                  <a:lnTo>
                    <a:pt x="587" y="49"/>
                  </a:lnTo>
                  <a:lnTo>
                    <a:pt x="587" y="50"/>
                  </a:lnTo>
                  <a:lnTo>
                    <a:pt x="585" y="51"/>
                  </a:lnTo>
                  <a:lnTo>
                    <a:pt x="585" y="52"/>
                  </a:lnTo>
                  <a:lnTo>
                    <a:pt x="584" y="55"/>
                  </a:lnTo>
                  <a:lnTo>
                    <a:pt x="582" y="56"/>
                  </a:lnTo>
                  <a:lnTo>
                    <a:pt x="582" y="58"/>
                  </a:lnTo>
                  <a:lnTo>
                    <a:pt x="581" y="59"/>
                  </a:lnTo>
                  <a:lnTo>
                    <a:pt x="580" y="60"/>
                  </a:lnTo>
                  <a:lnTo>
                    <a:pt x="580" y="63"/>
                  </a:lnTo>
                  <a:lnTo>
                    <a:pt x="578" y="64"/>
                  </a:lnTo>
                  <a:lnTo>
                    <a:pt x="577" y="66"/>
                  </a:lnTo>
                  <a:lnTo>
                    <a:pt x="575" y="68"/>
                  </a:lnTo>
                  <a:lnTo>
                    <a:pt x="578" y="69"/>
                  </a:lnTo>
                  <a:lnTo>
                    <a:pt x="581" y="71"/>
                  </a:lnTo>
                  <a:lnTo>
                    <a:pt x="582" y="71"/>
                  </a:lnTo>
                  <a:lnTo>
                    <a:pt x="584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91" y="73"/>
                  </a:lnTo>
                  <a:lnTo>
                    <a:pt x="592" y="73"/>
                  </a:lnTo>
                  <a:lnTo>
                    <a:pt x="594" y="73"/>
                  </a:lnTo>
                  <a:lnTo>
                    <a:pt x="598" y="75"/>
                  </a:lnTo>
                  <a:lnTo>
                    <a:pt x="599" y="75"/>
                  </a:lnTo>
                  <a:lnTo>
                    <a:pt x="602" y="75"/>
                  </a:lnTo>
                  <a:lnTo>
                    <a:pt x="604" y="76"/>
                  </a:lnTo>
                  <a:lnTo>
                    <a:pt x="605" y="76"/>
                  </a:lnTo>
                  <a:lnTo>
                    <a:pt x="606" y="77"/>
                  </a:lnTo>
                  <a:lnTo>
                    <a:pt x="609" y="77"/>
                  </a:lnTo>
                  <a:lnTo>
                    <a:pt x="612" y="79"/>
                  </a:lnTo>
                  <a:lnTo>
                    <a:pt x="614" y="79"/>
                  </a:lnTo>
                  <a:lnTo>
                    <a:pt x="615" y="80"/>
                  </a:lnTo>
                  <a:lnTo>
                    <a:pt x="618" y="80"/>
                  </a:lnTo>
                  <a:lnTo>
                    <a:pt x="619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5" y="84"/>
                  </a:lnTo>
                  <a:lnTo>
                    <a:pt x="626" y="84"/>
                  </a:lnTo>
                  <a:lnTo>
                    <a:pt x="629" y="85"/>
                  </a:lnTo>
                  <a:lnTo>
                    <a:pt x="631" y="85"/>
                  </a:lnTo>
                  <a:lnTo>
                    <a:pt x="632" y="87"/>
                  </a:lnTo>
                  <a:lnTo>
                    <a:pt x="635" y="88"/>
                  </a:lnTo>
                  <a:lnTo>
                    <a:pt x="636" y="88"/>
                  </a:lnTo>
                  <a:lnTo>
                    <a:pt x="638" y="89"/>
                  </a:lnTo>
                  <a:lnTo>
                    <a:pt x="640" y="90"/>
                  </a:lnTo>
                  <a:lnTo>
                    <a:pt x="642" y="90"/>
                  </a:lnTo>
                  <a:lnTo>
                    <a:pt x="643" y="92"/>
                  </a:lnTo>
                  <a:lnTo>
                    <a:pt x="646" y="93"/>
                  </a:lnTo>
                  <a:lnTo>
                    <a:pt x="650" y="94"/>
                  </a:lnTo>
                  <a:lnTo>
                    <a:pt x="652" y="89"/>
                  </a:lnTo>
                  <a:lnTo>
                    <a:pt x="656" y="85"/>
                  </a:lnTo>
                  <a:lnTo>
                    <a:pt x="659" y="79"/>
                  </a:lnTo>
                  <a:lnTo>
                    <a:pt x="663" y="75"/>
                  </a:lnTo>
                  <a:lnTo>
                    <a:pt x="666" y="72"/>
                  </a:lnTo>
                  <a:lnTo>
                    <a:pt x="669" y="69"/>
                  </a:lnTo>
                  <a:lnTo>
                    <a:pt x="670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0"/>
                  </a:lnTo>
                  <a:lnTo>
                    <a:pt x="677" y="60"/>
                  </a:lnTo>
                  <a:lnTo>
                    <a:pt x="677" y="59"/>
                  </a:lnTo>
                  <a:lnTo>
                    <a:pt x="680" y="58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4"/>
                  </a:lnTo>
                  <a:lnTo>
                    <a:pt x="684" y="52"/>
                  </a:lnTo>
                  <a:lnTo>
                    <a:pt x="687" y="51"/>
                  </a:lnTo>
                  <a:lnTo>
                    <a:pt x="687" y="50"/>
                  </a:lnTo>
                  <a:lnTo>
                    <a:pt x="688" y="49"/>
                  </a:lnTo>
                  <a:lnTo>
                    <a:pt x="691" y="49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7" y="50"/>
                  </a:lnTo>
                  <a:lnTo>
                    <a:pt x="698" y="51"/>
                  </a:lnTo>
                  <a:lnTo>
                    <a:pt x="700" y="51"/>
                  </a:lnTo>
                  <a:lnTo>
                    <a:pt x="701" y="50"/>
                  </a:lnTo>
                  <a:lnTo>
                    <a:pt x="703" y="49"/>
                  </a:lnTo>
                  <a:lnTo>
                    <a:pt x="704" y="47"/>
                  </a:lnTo>
                  <a:lnTo>
                    <a:pt x="704" y="46"/>
                  </a:lnTo>
                  <a:lnTo>
                    <a:pt x="705" y="43"/>
                  </a:lnTo>
                  <a:lnTo>
                    <a:pt x="705" y="39"/>
                  </a:lnTo>
                  <a:lnTo>
                    <a:pt x="707" y="39"/>
                  </a:lnTo>
                  <a:lnTo>
                    <a:pt x="710" y="39"/>
                  </a:lnTo>
                  <a:lnTo>
                    <a:pt x="714" y="39"/>
                  </a:lnTo>
                  <a:lnTo>
                    <a:pt x="718" y="41"/>
                  </a:lnTo>
                  <a:lnTo>
                    <a:pt x="722" y="41"/>
                  </a:lnTo>
                  <a:lnTo>
                    <a:pt x="727" y="41"/>
                  </a:lnTo>
                  <a:lnTo>
                    <a:pt x="729" y="42"/>
                  </a:lnTo>
                  <a:lnTo>
                    <a:pt x="732" y="42"/>
                  </a:lnTo>
                  <a:lnTo>
                    <a:pt x="734" y="42"/>
                  </a:lnTo>
                  <a:lnTo>
                    <a:pt x="737" y="43"/>
                  </a:lnTo>
                  <a:lnTo>
                    <a:pt x="738" y="43"/>
                  </a:lnTo>
                  <a:lnTo>
                    <a:pt x="741" y="43"/>
                  </a:lnTo>
                  <a:lnTo>
                    <a:pt x="742" y="47"/>
                  </a:lnTo>
                  <a:lnTo>
                    <a:pt x="742" y="49"/>
                  </a:lnTo>
                  <a:lnTo>
                    <a:pt x="742" y="51"/>
                  </a:lnTo>
                  <a:lnTo>
                    <a:pt x="742" y="52"/>
                  </a:lnTo>
                  <a:lnTo>
                    <a:pt x="744" y="54"/>
                  </a:lnTo>
                  <a:lnTo>
                    <a:pt x="745" y="55"/>
                  </a:lnTo>
                  <a:lnTo>
                    <a:pt x="748" y="55"/>
                  </a:lnTo>
                  <a:lnTo>
                    <a:pt x="749" y="55"/>
                  </a:lnTo>
                  <a:lnTo>
                    <a:pt x="752" y="55"/>
                  </a:lnTo>
                  <a:lnTo>
                    <a:pt x="754" y="55"/>
                  </a:lnTo>
                  <a:lnTo>
                    <a:pt x="756" y="55"/>
                  </a:lnTo>
                  <a:lnTo>
                    <a:pt x="758" y="54"/>
                  </a:lnTo>
                  <a:lnTo>
                    <a:pt x="759" y="52"/>
                  </a:lnTo>
                  <a:lnTo>
                    <a:pt x="759" y="51"/>
                  </a:lnTo>
                  <a:lnTo>
                    <a:pt x="761" y="50"/>
                  </a:lnTo>
                  <a:lnTo>
                    <a:pt x="762" y="49"/>
                  </a:lnTo>
                  <a:lnTo>
                    <a:pt x="762" y="43"/>
                  </a:lnTo>
                  <a:lnTo>
                    <a:pt x="765" y="43"/>
                  </a:lnTo>
                  <a:lnTo>
                    <a:pt x="768" y="45"/>
                  </a:lnTo>
                  <a:lnTo>
                    <a:pt x="766" y="47"/>
                  </a:lnTo>
                  <a:lnTo>
                    <a:pt x="768" y="49"/>
                  </a:lnTo>
                  <a:lnTo>
                    <a:pt x="770" y="50"/>
                  </a:lnTo>
                  <a:lnTo>
                    <a:pt x="772" y="50"/>
                  </a:lnTo>
                  <a:lnTo>
                    <a:pt x="773" y="51"/>
                  </a:lnTo>
                  <a:lnTo>
                    <a:pt x="775" y="51"/>
                  </a:lnTo>
                  <a:lnTo>
                    <a:pt x="778" y="52"/>
                  </a:lnTo>
                  <a:lnTo>
                    <a:pt x="779" y="54"/>
                  </a:lnTo>
                  <a:lnTo>
                    <a:pt x="780" y="54"/>
                  </a:lnTo>
                  <a:lnTo>
                    <a:pt x="782" y="55"/>
                  </a:lnTo>
                  <a:lnTo>
                    <a:pt x="785" y="55"/>
                  </a:lnTo>
                  <a:lnTo>
                    <a:pt x="786" y="56"/>
                  </a:lnTo>
                  <a:lnTo>
                    <a:pt x="789" y="56"/>
                  </a:lnTo>
                  <a:lnTo>
                    <a:pt x="790" y="58"/>
                  </a:lnTo>
                  <a:lnTo>
                    <a:pt x="792" y="59"/>
                  </a:lnTo>
                  <a:lnTo>
                    <a:pt x="792" y="60"/>
                  </a:lnTo>
                  <a:lnTo>
                    <a:pt x="790" y="62"/>
                  </a:lnTo>
                  <a:lnTo>
                    <a:pt x="790" y="64"/>
                  </a:lnTo>
                  <a:lnTo>
                    <a:pt x="789" y="66"/>
                  </a:lnTo>
                  <a:lnTo>
                    <a:pt x="789" y="67"/>
                  </a:lnTo>
                  <a:lnTo>
                    <a:pt x="787" y="69"/>
                  </a:lnTo>
                  <a:lnTo>
                    <a:pt x="786" y="71"/>
                  </a:lnTo>
                  <a:lnTo>
                    <a:pt x="786" y="72"/>
                  </a:lnTo>
                  <a:lnTo>
                    <a:pt x="785" y="75"/>
                  </a:lnTo>
                  <a:lnTo>
                    <a:pt x="785" y="76"/>
                  </a:lnTo>
                  <a:lnTo>
                    <a:pt x="783" y="77"/>
                  </a:lnTo>
                  <a:lnTo>
                    <a:pt x="783" y="80"/>
                  </a:lnTo>
                  <a:lnTo>
                    <a:pt x="782" y="81"/>
                  </a:lnTo>
                  <a:lnTo>
                    <a:pt x="782" y="84"/>
                  </a:lnTo>
                  <a:lnTo>
                    <a:pt x="780" y="85"/>
                  </a:lnTo>
                  <a:lnTo>
                    <a:pt x="779" y="87"/>
                  </a:lnTo>
                  <a:lnTo>
                    <a:pt x="779" y="88"/>
                  </a:lnTo>
                  <a:lnTo>
                    <a:pt x="778" y="90"/>
                  </a:lnTo>
                  <a:lnTo>
                    <a:pt x="778" y="92"/>
                  </a:lnTo>
                  <a:lnTo>
                    <a:pt x="778" y="94"/>
                  </a:lnTo>
                  <a:lnTo>
                    <a:pt x="778" y="94"/>
                  </a:lnTo>
                  <a:lnTo>
                    <a:pt x="780" y="96"/>
                  </a:lnTo>
                  <a:lnTo>
                    <a:pt x="782" y="96"/>
                  </a:lnTo>
                  <a:lnTo>
                    <a:pt x="783" y="97"/>
                  </a:lnTo>
                  <a:lnTo>
                    <a:pt x="786" y="97"/>
                  </a:lnTo>
                  <a:lnTo>
                    <a:pt x="789" y="97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5" y="100"/>
                  </a:lnTo>
                  <a:lnTo>
                    <a:pt x="797" y="100"/>
                  </a:lnTo>
                  <a:lnTo>
                    <a:pt x="799" y="101"/>
                  </a:lnTo>
                  <a:lnTo>
                    <a:pt x="800" y="101"/>
                  </a:lnTo>
                  <a:lnTo>
                    <a:pt x="803" y="102"/>
                  </a:lnTo>
                  <a:lnTo>
                    <a:pt x="806" y="102"/>
                  </a:lnTo>
                  <a:lnTo>
                    <a:pt x="809" y="104"/>
                  </a:lnTo>
                  <a:lnTo>
                    <a:pt x="811" y="105"/>
                  </a:lnTo>
                  <a:lnTo>
                    <a:pt x="816" y="106"/>
                  </a:lnTo>
                  <a:lnTo>
                    <a:pt x="819" y="106"/>
                  </a:lnTo>
                  <a:lnTo>
                    <a:pt x="820" y="107"/>
                  </a:lnTo>
                  <a:lnTo>
                    <a:pt x="823" y="107"/>
                  </a:lnTo>
                  <a:lnTo>
                    <a:pt x="824" y="107"/>
                  </a:lnTo>
                  <a:lnTo>
                    <a:pt x="827" y="109"/>
                  </a:lnTo>
                  <a:lnTo>
                    <a:pt x="828" y="109"/>
                  </a:lnTo>
                  <a:lnTo>
                    <a:pt x="831" y="109"/>
                  </a:lnTo>
                  <a:lnTo>
                    <a:pt x="833" y="110"/>
                  </a:lnTo>
                  <a:lnTo>
                    <a:pt x="836" y="110"/>
                  </a:lnTo>
                  <a:lnTo>
                    <a:pt x="837" y="111"/>
                  </a:lnTo>
                  <a:lnTo>
                    <a:pt x="840" y="113"/>
                  </a:lnTo>
                  <a:lnTo>
                    <a:pt x="841" y="113"/>
                  </a:lnTo>
                  <a:lnTo>
                    <a:pt x="844" y="113"/>
                  </a:lnTo>
                  <a:lnTo>
                    <a:pt x="845" y="114"/>
                  </a:lnTo>
                  <a:lnTo>
                    <a:pt x="848" y="114"/>
                  </a:lnTo>
                  <a:lnTo>
                    <a:pt x="850" y="115"/>
                  </a:lnTo>
                  <a:lnTo>
                    <a:pt x="852" y="115"/>
                  </a:lnTo>
                  <a:lnTo>
                    <a:pt x="854" y="117"/>
                  </a:lnTo>
                  <a:lnTo>
                    <a:pt x="855" y="117"/>
                  </a:lnTo>
                  <a:lnTo>
                    <a:pt x="858" y="118"/>
                  </a:lnTo>
                  <a:lnTo>
                    <a:pt x="860" y="118"/>
                  </a:lnTo>
                  <a:lnTo>
                    <a:pt x="862" y="119"/>
                  </a:lnTo>
                  <a:lnTo>
                    <a:pt x="864" y="119"/>
                  </a:lnTo>
                  <a:lnTo>
                    <a:pt x="867" y="119"/>
                  </a:lnTo>
                  <a:lnTo>
                    <a:pt x="868" y="121"/>
                  </a:lnTo>
                  <a:lnTo>
                    <a:pt x="871" y="121"/>
                  </a:lnTo>
                  <a:lnTo>
                    <a:pt x="875" y="122"/>
                  </a:lnTo>
                  <a:lnTo>
                    <a:pt x="879" y="123"/>
                  </a:lnTo>
                  <a:lnTo>
                    <a:pt x="881" y="125"/>
                  </a:lnTo>
                  <a:lnTo>
                    <a:pt x="884" y="125"/>
                  </a:lnTo>
                  <a:lnTo>
                    <a:pt x="885" y="126"/>
                  </a:lnTo>
                  <a:lnTo>
                    <a:pt x="886" y="126"/>
                  </a:lnTo>
                  <a:lnTo>
                    <a:pt x="889" y="127"/>
                  </a:lnTo>
                  <a:lnTo>
                    <a:pt x="891" y="127"/>
                  </a:lnTo>
                  <a:lnTo>
                    <a:pt x="892" y="128"/>
                  </a:lnTo>
                  <a:lnTo>
                    <a:pt x="892" y="131"/>
                  </a:lnTo>
                  <a:lnTo>
                    <a:pt x="892" y="132"/>
                  </a:lnTo>
                  <a:lnTo>
                    <a:pt x="892" y="134"/>
                  </a:lnTo>
                  <a:lnTo>
                    <a:pt x="891" y="136"/>
                  </a:lnTo>
                  <a:lnTo>
                    <a:pt x="891" y="138"/>
                  </a:lnTo>
                  <a:lnTo>
                    <a:pt x="891" y="139"/>
                  </a:lnTo>
                  <a:lnTo>
                    <a:pt x="889" y="140"/>
                  </a:lnTo>
                  <a:lnTo>
                    <a:pt x="888" y="143"/>
                  </a:lnTo>
                  <a:lnTo>
                    <a:pt x="886" y="145"/>
                  </a:lnTo>
                  <a:lnTo>
                    <a:pt x="885" y="148"/>
                  </a:lnTo>
                  <a:lnTo>
                    <a:pt x="888" y="149"/>
                  </a:lnTo>
                  <a:lnTo>
                    <a:pt x="891" y="151"/>
                  </a:lnTo>
                  <a:lnTo>
                    <a:pt x="893" y="152"/>
                  </a:lnTo>
                  <a:lnTo>
                    <a:pt x="895" y="153"/>
                  </a:lnTo>
                  <a:lnTo>
                    <a:pt x="896" y="153"/>
                  </a:lnTo>
                  <a:lnTo>
                    <a:pt x="898" y="155"/>
                  </a:lnTo>
                  <a:lnTo>
                    <a:pt x="899" y="155"/>
                  </a:lnTo>
                  <a:lnTo>
                    <a:pt x="901" y="156"/>
                  </a:lnTo>
                  <a:lnTo>
                    <a:pt x="902" y="156"/>
                  </a:lnTo>
                  <a:lnTo>
                    <a:pt x="905" y="157"/>
                  </a:lnTo>
                  <a:lnTo>
                    <a:pt x="906" y="159"/>
                  </a:lnTo>
                  <a:lnTo>
                    <a:pt x="908" y="159"/>
                  </a:lnTo>
                  <a:lnTo>
                    <a:pt x="909" y="160"/>
                  </a:lnTo>
                  <a:lnTo>
                    <a:pt x="912" y="160"/>
                  </a:lnTo>
                  <a:lnTo>
                    <a:pt x="913" y="160"/>
                  </a:lnTo>
                  <a:lnTo>
                    <a:pt x="916" y="161"/>
                  </a:lnTo>
                  <a:lnTo>
                    <a:pt x="918" y="161"/>
                  </a:lnTo>
                  <a:lnTo>
                    <a:pt x="920" y="163"/>
                  </a:lnTo>
                  <a:lnTo>
                    <a:pt x="922" y="163"/>
                  </a:lnTo>
                  <a:lnTo>
                    <a:pt x="923" y="164"/>
                  </a:lnTo>
                  <a:lnTo>
                    <a:pt x="925" y="165"/>
                  </a:lnTo>
                  <a:lnTo>
                    <a:pt x="925" y="166"/>
                  </a:lnTo>
                  <a:lnTo>
                    <a:pt x="925" y="168"/>
                  </a:lnTo>
                  <a:lnTo>
                    <a:pt x="923" y="170"/>
                  </a:lnTo>
                  <a:lnTo>
                    <a:pt x="923" y="172"/>
                  </a:lnTo>
                  <a:lnTo>
                    <a:pt x="925" y="173"/>
                  </a:lnTo>
                  <a:lnTo>
                    <a:pt x="926" y="174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0" y="177"/>
                  </a:lnTo>
                  <a:lnTo>
                    <a:pt x="933" y="178"/>
                  </a:lnTo>
                  <a:lnTo>
                    <a:pt x="934" y="177"/>
                  </a:lnTo>
                  <a:lnTo>
                    <a:pt x="936" y="176"/>
                  </a:lnTo>
                  <a:lnTo>
                    <a:pt x="939" y="174"/>
                  </a:lnTo>
                  <a:lnTo>
                    <a:pt x="940" y="174"/>
                  </a:lnTo>
                  <a:lnTo>
                    <a:pt x="943" y="174"/>
                  </a:lnTo>
                  <a:lnTo>
                    <a:pt x="944" y="174"/>
                  </a:lnTo>
                  <a:lnTo>
                    <a:pt x="947" y="176"/>
                  </a:lnTo>
                  <a:lnTo>
                    <a:pt x="949" y="176"/>
                  </a:lnTo>
                  <a:lnTo>
                    <a:pt x="951" y="176"/>
                  </a:lnTo>
                  <a:lnTo>
                    <a:pt x="953" y="177"/>
                  </a:lnTo>
                  <a:lnTo>
                    <a:pt x="956" y="177"/>
                  </a:lnTo>
                  <a:lnTo>
                    <a:pt x="957" y="177"/>
                  </a:lnTo>
                  <a:lnTo>
                    <a:pt x="960" y="178"/>
                  </a:lnTo>
                  <a:lnTo>
                    <a:pt x="961" y="178"/>
                  </a:lnTo>
                  <a:lnTo>
                    <a:pt x="963" y="180"/>
                  </a:lnTo>
                  <a:lnTo>
                    <a:pt x="964" y="180"/>
                  </a:lnTo>
                  <a:lnTo>
                    <a:pt x="967" y="181"/>
                  </a:lnTo>
                  <a:lnTo>
                    <a:pt x="968" y="181"/>
                  </a:lnTo>
                  <a:lnTo>
                    <a:pt x="971" y="180"/>
                  </a:lnTo>
                  <a:lnTo>
                    <a:pt x="973" y="178"/>
                  </a:lnTo>
                  <a:lnTo>
                    <a:pt x="973" y="177"/>
                  </a:lnTo>
                  <a:lnTo>
                    <a:pt x="974" y="176"/>
                  </a:lnTo>
                  <a:lnTo>
                    <a:pt x="975" y="174"/>
                  </a:lnTo>
                  <a:lnTo>
                    <a:pt x="977" y="173"/>
                  </a:lnTo>
                  <a:lnTo>
                    <a:pt x="978" y="172"/>
                  </a:lnTo>
                  <a:lnTo>
                    <a:pt x="980" y="170"/>
                  </a:lnTo>
                  <a:lnTo>
                    <a:pt x="983" y="169"/>
                  </a:lnTo>
                  <a:lnTo>
                    <a:pt x="984" y="168"/>
                  </a:lnTo>
                  <a:lnTo>
                    <a:pt x="985" y="168"/>
                  </a:lnTo>
                  <a:lnTo>
                    <a:pt x="987" y="166"/>
                  </a:lnTo>
                  <a:lnTo>
                    <a:pt x="990" y="164"/>
                  </a:lnTo>
                  <a:lnTo>
                    <a:pt x="991" y="165"/>
                  </a:lnTo>
                  <a:lnTo>
                    <a:pt x="991" y="168"/>
                  </a:lnTo>
                  <a:lnTo>
                    <a:pt x="992" y="169"/>
                  </a:lnTo>
                  <a:lnTo>
                    <a:pt x="994" y="170"/>
                  </a:lnTo>
                  <a:lnTo>
                    <a:pt x="994" y="173"/>
                  </a:lnTo>
                  <a:lnTo>
                    <a:pt x="995" y="174"/>
                  </a:lnTo>
                  <a:lnTo>
                    <a:pt x="995" y="176"/>
                  </a:lnTo>
                  <a:lnTo>
                    <a:pt x="997" y="177"/>
                  </a:lnTo>
                  <a:lnTo>
                    <a:pt x="997" y="180"/>
                  </a:lnTo>
                  <a:lnTo>
                    <a:pt x="998" y="181"/>
                  </a:lnTo>
                  <a:lnTo>
                    <a:pt x="1000" y="183"/>
                  </a:lnTo>
                  <a:lnTo>
                    <a:pt x="995" y="186"/>
                  </a:lnTo>
                  <a:lnTo>
                    <a:pt x="992" y="187"/>
                  </a:lnTo>
                  <a:lnTo>
                    <a:pt x="991" y="189"/>
                  </a:lnTo>
                  <a:lnTo>
                    <a:pt x="990" y="190"/>
                  </a:lnTo>
                  <a:lnTo>
                    <a:pt x="987" y="191"/>
                  </a:lnTo>
                  <a:lnTo>
                    <a:pt x="985" y="191"/>
                  </a:lnTo>
                  <a:lnTo>
                    <a:pt x="984" y="193"/>
                  </a:lnTo>
                  <a:lnTo>
                    <a:pt x="983" y="193"/>
                  </a:lnTo>
                  <a:lnTo>
                    <a:pt x="980" y="194"/>
                  </a:lnTo>
                  <a:lnTo>
                    <a:pt x="978" y="195"/>
                  </a:lnTo>
                  <a:lnTo>
                    <a:pt x="977" y="195"/>
                  </a:lnTo>
                  <a:lnTo>
                    <a:pt x="975" y="197"/>
                  </a:lnTo>
                  <a:lnTo>
                    <a:pt x="973" y="198"/>
                  </a:lnTo>
                  <a:lnTo>
                    <a:pt x="971" y="198"/>
                  </a:lnTo>
                  <a:lnTo>
                    <a:pt x="970" y="199"/>
                  </a:lnTo>
                  <a:lnTo>
                    <a:pt x="967" y="200"/>
                  </a:lnTo>
                  <a:lnTo>
                    <a:pt x="966" y="202"/>
                  </a:lnTo>
                  <a:lnTo>
                    <a:pt x="964" y="202"/>
                  </a:lnTo>
                  <a:lnTo>
                    <a:pt x="961" y="203"/>
                  </a:lnTo>
                  <a:lnTo>
                    <a:pt x="960" y="204"/>
                  </a:lnTo>
                  <a:lnTo>
                    <a:pt x="959" y="206"/>
                  </a:lnTo>
                  <a:lnTo>
                    <a:pt x="957" y="207"/>
                  </a:lnTo>
                  <a:lnTo>
                    <a:pt x="957" y="208"/>
                  </a:lnTo>
                  <a:lnTo>
                    <a:pt x="956" y="210"/>
                  </a:lnTo>
                  <a:lnTo>
                    <a:pt x="954" y="212"/>
                  </a:lnTo>
                  <a:lnTo>
                    <a:pt x="954" y="214"/>
                  </a:lnTo>
                  <a:lnTo>
                    <a:pt x="951" y="216"/>
                  </a:lnTo>
                  <a:lnTo>
                    <a:pt x="947" y="215"/>
                  </a:lnTo>
                  <a:lnTo>
                    <a:pt x="943" y="215"/>
                  </a:lnTo>
                  <a:lnTo>
                    <a:pt x="942" y="219"/>
                  </a:lnTo>
                  <a:lnTo>
                    <a:pt x="940" y="221"/>
                  </a:lnTo>
                  <a:lnTo>
                    <a:pt x="937" y="224"/>
                  </a:lnTo>
                  <a:lnTo>
                    <a:pt x="936" y="227"/>
                  </a:lnTo>
                  <a:lnTo>
                    <a:pt x="934" y="228"/>
                  </a:lnTo>
                  <a:lnTo>
                    <a:pt x="927" y="228"/>
                  </a:lnTo>
                  <a:lnTo>
                    <a:pt x="926" y="229"/>
                  </a:lnTo>
                  <a:lnTo>
                    <a:pt x="923" y="233"/>
                  </a:lnTo>
                  <a:lnTo>
                    <a:pt x="922" y="235"/>
                  </a:lnTo>
                  <a:lnTo>
                    <a:pt x="922" y="238"/>
                  </a:lnTo>
                  <a:lnTo>
                    <a:pt x="919" y="238"/>
                  </a:lnTo>
                  <a:lnTo>
                    <a:pt x="919" y="242"/>
                  </a:lnTo>
                  <a:lnTo>
                    <a:pt x="918" y="244"/>
                  </a:lnTo>
                  <a:lnTo>
                    <a:pt x="916" y="245"/>
                  </a:lnTo>
                  <a:lnTo>
                    <a:pt x="915" y="248"/>
                  </a:lnTo>
                  <a:lnTo>
                    <a:pt x="913" y="250"/>
                  </a:lnTo>
                  <a:lnTo>
                    <a:pt x="910" y="253"/>
                  </a:lnTo>
                  <a:lnTo>
                    <a:pt x="909" y="254"/>
                  </a:lnTo>
                  <a:lnTo>
                    <a:pt x="906" y="257"/>
                  </a:lnTo>
                  <a:lnTo>
                    <a:pt x="903" y="258"/>
                  </a:lnTo>
                  <a:lnTo>
                    <a:pt x="901" y="259"/>
                  </a:lnTo>
                  <a:lnTo>
                    <a:pt x="899" y="261"/>
                  </a:lnTo>
                  <a:lnTo>
                    <a:pt x="895" y="263"/>
                  </a:lnTo>
                  <a:lnTo>
                    <a:pt x="893" y="267"/>
                  </a:lnTo>
                  <a:lnTo>
                    <a:pt x="893" y="269"/>
                  </a:lnTo>
                  <a:lnTo>
                    <a:pt x="896" y="269"/>
                  </a:lnTo>
                  <a:lnTo>
                    <a:pt x="898" y="269"/>
                  </a:lnTo>
                  <a:lnTo>
                    <a:pt x="901" y="269"/>
                  </a:lnTo>
                  <a:lnTo>
                    <a:pt x="902" y="269"/>
                  </a:lnTo>
                  <a:lnTo>
                    <a:pt x="903" y="267"/>
                  </a:lnTo>
                  <a:lnTo>
                    <a:pt x="906" y="267"/>
                  </a:lnTo>
                  <a:lnTo>
                    <a:pt x="909" y="266"/>
                  </a:lnTo>
                  <a:lnTo>
                    <a:pt x="910" y="266"/>
                  </a:lnTo>
                  <a:lnTo>
                    <a:pt x="912" y="265"/>
                  </a:lnTo>
                  <a:lnTo>
                    <a:pt x="913" y="265"/>
                  </a:lnTo>
                  <a:lnTo>
                    <a:pt x="916" y="263"/>
                  </a:lnTo>
                  <a:lnTo>
                    <a:pt x="919" y="263"/>
                  </a:lnTo>
                  <a:lnTo>
                    <a:pt x="920" y="262"/>
                  </a:lnTo>
                  <a:lnTo>
                    <a:pt x="922" y="262"/>
                  </a:lnTo>
                  <a:lnTo>
                    <a:pt x="925" y="261"/>
                  </a:lnTo>
                  <a:lnTo>
                    <a:pt x="926" y="261"/>
                  </a:lnTo>
                  <a:lnTo>
                    <a:pt x="929" y="259"/>
                  </a:lnTo>
                  <a:lnTo>
                    <a:pt x="930" y="259"/>
                  </a:lnTo>
                  <a:lnTo>
                    <a:pt x="932" y="258"/>
                  </a:lnTo>
                  <a:lnTo>
                    <a:pt x="934" y="258"/>
                  </a:lnTo>
                  <a:lnTo>
                    <a:pt x="936" y="257"/>
                  </a:lnTo>
                  <a:lnTo>
                    <a:pt x="939" y="257"/>
                  </a:lnTo>
                  <a:lnTo>
                    <a:pt x="940" y="256"/>
                  </a:lnTo>
                  <a:lnTo>
                    <a:pt x="942" y="254"/>
                  </a:lnTo>
                  <a:lnTo>
                    <a:pt x="944" y="254"/>
                  </a:lnTo>
                  <a:lnTo>
                    <a:pt x="946" y="253"/>
                  </a:lnTo>
                  <a:lnTo>
                    <a:pt x="947" y="253"/>
                  </a:lnTo>
                  <a:lnTo>
                    <a:pt x="950" y="252"/>
                  </a:lnTo>
                  <a:lnTo>
                    <a:pt x="951" y="252"/>
                  </a:lnTo>
                  <a:lnTo>
                    <a:pt x="954" y="252"/>
                  </a:lnTo>
                  <a:lnTo>
                    <a:pt x="954" y="253"/>
                  </a:lnTo>
                  <a:lnTo>
                    <a:pt x="956" y="256"/>
                  </a:lnTo>
                  <a:lnTo>
                    <a:pt x="954" y="257"/>
                  </a:lnTo>
                  <a:lnTo>
                    <a:pt x="953" y="257"/>
                  </a:lnTo>
                  <a:lnTo>
                    <a:pt x="950" y="258"/>
                  </a:lnTo>
                  <a:lnTo>
                    <a:pt x="949" y="258"/>
                  </a:lnTo>
                  <a:lnTo>
                    <a:pt x="947" y="259"/>
                  </a:lnTo>
                  <a:lnTo>
                    <a:pt x="947" y="262"/>
                  </a:lnTo>
                  <a:lnTo>
                    <a:pt x="949" y="263"/>
                  </a:lnTo>
                  <a:lnTo>
                    <a:pt x="949" y="265"/>
                  </a:lnTo>
                  <a:lnTo>
                    <a:pt x="949" y="267"/>
                  </a:lnTo>
                  <a:lnTo>
                    <a:pt x="950" y="269"/>
                  </a:lnTo>
                  <a:lnTo>
                    <a:pt x="950" y="270"/>
                  </a:lnTo>
                  <a:lnTo>
                    <a:pt x="951" y="273"/>
                  </a:lnTo>
                  <a:lnTo>
                    <a:pt x="951" y="274"/>
                  </a:lnTo>
                  <a:lnTo>
                    <a:pt x="950" y="275"/>
                  </a:lnTo>
                  <a:lnTo>
                    <a:pt x="950" y="278"/>
                  </a:lnTo>
                  <a:lnTo>
                    <a:pt x="950" y="279"/>
                  </a:lnTo>
                  <a:lnTo>
                    <a:pt x="950" y="282"/>
                  </a:lnTo>
                  <a:lnTo>
                    <a:pt x="950" y="283"/>
                  </a:lnTo>
                  <a:lnTo>
                    <a:pt x="949" y="286"/>
                  </a:lnTo>
                  <a:lnTo>
                    <a:pt x="947" y="287"/>
                  </a:lnTo>
                  <a:lnTo>
                    <a:pt x="947" y="288"/>
                  </a:lnTo>
                  <a:lnTo>
                    <a:pt x="946" y="291"/>
                  </a:lnTo>
                  <a:lnTo>
                    <a:pt x="944" y="290"/>
                  </a:lnTo>
                  <a:lnTo>
                    <a:pt x="942" y="290"/>
                  </a:lnTo>
                  <a:lnTo>
                    <a:pt x="940" y="288"/>
                  </a:lnTo>
                  <a:lnTo>
                    <a:pt x="937" y="288"/>
                  </a:lnTo>
                  <a:lnTo>
                    <a:pt x="936" y="288"/>
                  </a:lnTo>
                  <a:lnTo>
                    <a:pt x="933" y="288"/>
                  </a:lnTo>
                  <a:lnTo>
                    <a:pt x="932" y="288"/>
                  </a:lnTo>
                  <a:lnTo>
                    <a:pt x="930" y="288"/>
                  </a:lnTo>
                  <a:lnTo>
                    <a:pt x="927" y="288"/>
                  </a:lnTo>
                  <a:lnTo>
                    <a:pt x="926" y="288"/>
                  </a:lnTo>
                  <a:lnTo>
                    <a:pt x="923" y="288"/>
                  </a:lnTo>
                  <a:lnTo>
                    <a:pt x="922" y="288"/>
                  </a:lnTo>
                  <a:lnTo>
                    <a:pt x="920" y="288"/>
                  </a:lnTo>
                  <a:lnTo>
                    <a:pt x="918" y="288"/>
                  </a:lnTo>
                  <a:lnTo>
                    <a:pt x="916" y="288"/>
                  </a:lnTo>
                  <a:lnTo>
                    <a:pt x="915" y="290"/>
                  </a:lnTo>
                  <a:lnTo>
                    <a:pt x="912" y="290"/>
                  </a:lnTo>
                  <a:lnTo>
                    <a:pt x="910" y="291"/>
                  </a:lnTo>
                  <a:lnTo>
                    <a:pt x="908" y="291"/>
                  </a:lnTo>
                  <a:lnTo>
                    <a:pt x="906" y="292"/>
                  </a:lnTo>
                  <a:lnTo>
                    <a:pt x="903" y="292"/>
                  </a:lnTo>
                  <a:lnTo>
                    <a:pt x="901" y="294"/>
                  </a:lnTo>
                  <a:lnTo>
                    <a:pt x="899" y="294"/>
                  </a:lnTo>
                  <a:lnTo>
                    <a:pt x="899" y="296"/>
                  </a:lnTo>
                  <a:lnTo>
                    <a:pt x="899" y="297"/>
                  </a:lnTo>
                  <a:lnTo>
                    <a:pt x="901" y="299"/>
                  </a:lnTo>
                  <a:lnTo>
                    <a:pt x="902" y="301"/>
                  </a:lnTo>
                  <a:lnTo>
                    <a:pt x="902" y="303"/>
                  </a:lnTo>
                  <a:lnTo>
                    <a:pt x="903" y="304"/>
                  </a:lnTo>
                  <a:lnTo>
                    <a:pt x="905" y="305"/>
                  </a:lnTo>
                  <a:lnTo>
                    <a:pt x="906" y="307"/>
                  </a:lnTo>
                  <a:lnTo>
                    <a:pt x="906" y="309"/>
                  </a:lnTo>
                  <a:lnTo>
                    <a:pt x="908" y="311"/>
                  </a:lnTo>
                  <a:lnTo>
                    <a:pt x="909" y="312"/>
                  </a:lnTo>
                  <a:lnTo>
                    <a:pt x="910" y="313"/>
                  </a:lnTo>
                  <a:lnTo>
                    <a:pt x="912" y="314"/>
                  </a:lnTo>
                  <a:lnTo>
                    <a:pt x="913" y="314"/>
                  </a:lnTo>
                  <a:lnTo>
                    <a:pt x="916" y="313"/>
                  </a:lnTo>
                  <a:lnTo>
                    <a:pt x="918" y="313"/>
                  </a:lnTo>
                  <a:lnTo>
                    <a:pt x="920" y="312"/>
                  </a:lnTo>
                  <a:lnTo>
                    <a:pt x="922" y="312"/>
                  </a:lnTo>
                  <a:lnTo>
                    <a:pt x="925" y="312"/>
                  </a:lnTo>
                  <a:lnTo>
                    <a:pt x="926" y="311"/>
                  </a:lnTo>
                  <a:lnTo>
                    <a:pt x="929" y="311"/>
                  </a:lnTo>
                  <a:lnTo>
                    <a:pt x="930" y="309"/>
                  </a:lnTo>
                  <a:lnTo>
                    <a:pt x="932" y="309"/>
                  </a:lnTo>
                  <a:lnTo>
                    <a:pt x="934" y="308"/>
                  </a:lnTo>
                  <a:lnTo>
                    <a:pt x="936" y="308"/>
                  </a:lnTo>
                  <a:lnTo>
                    <a:pt x="939" y="308"/>
                  </a:lnTo>
                  <a:lnTo>
                    <a:pt x="940" y="307"/>
                  </a:lnTo>
                  <a:lnTo>
                    <a:pt x="943" y="307"/>
                  </a:lnTo>
                  <a:lnTo>
                    <a:pt x="944" y="307"/>
                  </a:lnTo>
                  <a:lnTo>
                    <a:pt x="946" y="305"/>
                  </a:lnTo>
                  <a:lnTo>
                    <a:pt x="949" y="305"/>
                  </a:lnTo>
                  <a:lnTo>
                    <a:pt x="950" y="305"/>
                  </a:lnTo>
                  <a:lnTo>
                    <a:pt x="953" y="304"/>
                  </a:lnTo>
                  <a:lnTo>
                    <a:pt x="954" y="304"/>
                  </a:lnTo>
                  <a:lnTo>
                    <a:pt x="956" y="304"/>
                  </a:lnTo>
                  <a:lnTo>
                    <a:pt x="959" y="304"/>
                  </a:lnTo>
                  <a:lnTo>
                    <a:pt x="960" y="303"/>
                  </a:lnTo>
                  <a:lnTo>
                    <a:pt x="963" y="303"/>
                  </a:lnTo>
                  <a:lnTo>
                    <a:pt x="964" y="303"/>
                  </a:lnTo>
                  <a:lnTo>
                    <a:pt x="966" y="303"/>
                  </a:lnTo>
                  <a:lnTo>
                    <a:pt x="967" y="301"/>
                  </a:lnTo>
                  <a:lnTo>
                    <a:pt x="970" y="301"/>
                  </a:lnTo>
                  <a:lnTo>
                    <a:pt x="971" y="301"/>
                  </a:lnTo>
                  <a:lnTo>
                    <a:pt x="974" y="301"/>
                  </a:lnTo>
                  <a:lnTo>
                    <a:pt x="975" y="300"/>
                  </a:lnTo>
                  <a:lnTo>
                    <a:pt x="978" y="300"/>
                  </a:lnTo>
                  <a:lnTo>
                    <a:pt x="980" y="300"/>
                  </a:lnTo>
                  <a:lnTo>
                    <a:pt x="983" y="299"/>
                  </a:lnTo>
                  <a:lnTo>
                    <a:pt x="984" y="299"/>
                  </a:lnTo>
                  <a:lnTo>
                    <a:pt x="987" y="299"/>
                  </a:lnTo>
                  <a:lnTo>
                    <a:pt x="988" y="297"/>
                  </a:lnTo>
                  <a:lnTo>
                    <a:pt x="990" y="296"/>
                  </a:lnTo>
                  <a:lnTo>
                    <a:pt x="991" y="295"/>
                  </a:lnTo>
                  <a:lnTo>
                    <a:pt x="992" y="294"/>
                  </a:lnTo>
                  <a:lnTo>
                    <a:pt x="995" y="294"/>
                  </a:lnTo>
                  <a:lnTo>
                    <a:pt x="997" y="292"/>
                  </a:lnTo>
                  <a:lnTo>
                    <a:pt x="998" y="291"/>
                  </a:lnTo>
                  <a:lnTo>
                    <a:pt x="1000" y="291"/>
                  </a:lnTo>
                  <a:lnTo>
                    <a:pt x="1001" y="292"/>
                  </a:lnTo>
                  <a:lnTo>
                    <a:pt x="1002" y="295"/>
                  </a:lnTo>
                  <a:lnTo>
                    <a:pt x="1004" y="296"/>
                  </a:lnTo>
                  <a:lnTo>
                    <a:pt x="1004" y="299"/>
                  </a:lnTo>
                  <a:lnTo>
                    <a:pt x="1005" y="300"/>
                  </a:lnTo>
                  <a:lnTo>
                    <a:pt x="1007" y="301"/>
                  </a:lnTo>
                  <a:lnTo>
                    <a:pt x="1008" y="303"/>
                  </a:lnTo>
                  <a:lnTo>
                    <a:pt x="1008" y="304"/>
                  </a:lnTo>
                  <a:lnTo>
                    <a:pt x="1009" y="307"/>
                  </a:lnTo>
                  <a:lnTo>
                    <a:pt x="1009" y="308"/>
                  </a:lnTo>
                  <a:lnTo>
                    <a:pt x="1011" y="309"/>
                  </a:lnTo>
                  <a:lnTo>
                    <a:pt x="1012" y="311"/>
                  </a:lnTo>
                  <a:lnTo>
                    <a:pt x="1015" y="313"/>
                  </a:lnTo>
                  <a:lnTo>
                    <a:pt x="1011" y="314"/>
                  </a:lnTo>
                  <a:lnTo>
                    <a:pt x="1008" y="316"/>
                  </a:lnTo>
                  <a:lnTo>
                    <a:pt x="1007" y="317"/>
                  </a:lnTo>
                  <a:lnTo>
                    <a:pt x="1005" y="317"/>
                  </a:lnTo>
                  <a:lnTo>
                    <a:pt x="1002" y="318"/>
                  </a:lnTo>
                  <a:lnTo>
                    <a:pt x="1001" y="320"/>
                  </a:lnTo>
                  <a:lnTo>
                    <a:pt x="998" y="321"/>
                  </a:lnTo>
                  <a:lnTo>
                    <a:pt x="997" y="321"/>
                  </a:lnTo>
                  <a:lnTo>
                    <a:pt x="995" y="322"/>
                  </a:lnTo>
                  <a:lnTo>
                    <a:pt x="994" y="324"/>
                  </a:lnTo>
                  <a:lnTo>
                    <a:pt x="991" y="325"/>
                  </a:lnTo>
                  <a:lnTo>
                    <a:pt x="990" y="325"/>
                  </a:lnTo>
                  <a:lnTo>
                    <a:pt x="984" y="328"/>
                  </a:lnTo>
                  <a:lnTo>
                    <a:pt x="983" y="329"/>
                  </a:lnTo>
                  <a:lnTo>
                    <a:pt x="984" y="333"/>
                  </a:lnTo>
                  <a:lnTo>
                    <a:pt x="985" y="334"/>
                  </a:lnTo>
                  <a:lnTo>
                    <a:pt x="987" y="335"/>
                  </a:lnTo>
                  <a:lnTo>
                    <a:pt x="988" y="337"/>
                  </a:lnTo>
                  <a:lnTo>
                    <a:pt x="990" y="338"/>
                  </a:lnTo>
                  <a:lnTo>
                    <a:pt x="990" y="339"/>
                  </a:lnTo>
                  <a:lnTo>
                    <a:pt x="988" y="341"/>
                  </a:lnTo>
                  <a:lnTo>
                    <a:pt x="987" y="343"/>
                  </a:lnTo>
                  <a:lnTo>
                    <a:pt x="985" y="345"/>
                  </a:lnTo>
                  <a:lnTo>
                    <a:pt x="985" y="346"/>
                  </a:lnTo>
                  <a:lnTo>
                    <a:pt x="984" y="347"/>
                  </a:lnTo>
                  <a:lnTo>
                    <a:pt x="983" y="350"/>
                  </a:lnTo>
                  <a:lnTo>
                    <a:pt x="981" y="351"/>
                  </a:lnTo>
                  <a:lnTo>
                    <a:pt x="981" y="352"/>
                  </a:lnTo>
                  <a:lnTo>
                    <a:pt x="980" y="354"/>
                  </a:lnTo>
                  <a:lnTo>
                    <a:pt x="978" y="355"/>
                  </a:lnTo>
                  <a:lnTo>
                    <a:pt x="978" y="358"/>
                  </a:lnTo>
                  <a:lnTo>
                    <a:pt x="977" y="359"/>
                  </a:lnTo>
                  <a:lnTo>
                    <a:pt x="975" y="360"/>
                  </a:lnTo>
                  <a:lnTo>
                    <a:pt x="975" y="362"/>
                  </a:lnTo>
                  <a:lnTo>
                    <a:pt x="974" y="363"/>
                  </a:lnTo>
                  <a:lnTo>
                    <a:pt x="973" y="364"/>
                  </a:lnTo>
                  <a:lnTo>
                    <a:pt x="971" y="366"/>
                  </a:lnTo>
                  <a:lnTo>
                    <a:pt x="968" y="367"/>
                  </a:lnTo>
                  <a:lnTo>
                    <a:pt x="967" y="368"/>
                  </a:lnTo>
                  <a:lnTo>
                    <a:pt x="966" y="370"/>
                  </a:lnTo>
                  <a:lnTo>
                    <a:pt x="964" y="371"/>
                  </a:lnTo>
                  <a:lnTo>
                    <a:pt x="963" y="372"/>
                  </a:lnTo>
                  <a:lnTo>
                    <a:pt x="961" y="372"/>
                  </a:lnTo>
                  <a:lnTo>
                    <a:pt x="959" y="373"/>
                  </a:lnTo>
                  <a:lnTo>
                    <a:pt x="957" y="375"/>
                  </a:lnTo>
                  <a:lnTo>
                    <a:pt x="956" y="375"/>
                  </a:lnTo>
                  <a:lnTo>
                    <a:pt x="957" y="377"/>
                  </a:lnTo>
                  <a:lnTo>
                    <a:pt x="960" y="379"/>
                  </a:lnTo>
                  <a:lnTo>
                    <a:pt x="961" y="380"/>
                  </a:lnTo>
                  <a:lnTo>
                    <a:pt x="963" y="380"/>
                  </a:lnTo>
                  <a:lnTo>
                    <a:pt x="966" y="381"/>
                  </a:lnTo>
                  <a:lnTo>
                    <a:pt x="967" y="381"/>
                  </a:lnTo>
                  <a:lnTo>
                    <a:pt x="968" y="383"/>
                  </a:lnTo>
                  <a:lnTo>
                    <a:pt x="971" y="383"/>
                  </a:lnTo>
                  <a:lnTo>
                    <a:pt x="973" y="384"/>
                  </a:lnTo>
                  <a:lnTo>
                    <a:pt x="975" y="384"/>
                  </a:lnTo>
                  <a:lnTo>
                    <a:pt x="977" y="385"/>
                  </a:lnTo>
                  <a:lnTo>
                    <a:pt x="978" y="385"/>
                  </a:lnTo>
                  <a:lnTo>
                    <a:pt x="981" y="387"/>
                  </a:lnTo>
                  <a:lnTo>
                    <a:pt x="983" y="388"/>
                  </a:lnTo>
                  <a:lnTo>
                    <a:pt x="985" y="388"/>
                  </a:lnTo>
                  <a:lnTo>
                    <a:pt x="987" y="389"/>
                  </a:lnTo>
                  <a:lnTo>
                    <a:pt x="988" y="389"/>
                  </a:lnTo>
                  <a:lnTo>
                    <a:pt x="991" y="390"/>
                  </a:lnTo>
                  <a:lnTo>
                    <a:pt x="992" y="390"/>
                  </a:lnTo>
                  <a:lnTo>
                    <a:pt x="994" y="392"/>
                  </a:lnTo>
                  <a:lnTo>
                    <a:pt x="995" y="393"/>
                  </a:lnTo>
                  <a:lnTo>
                    <a:pt x="997" y="394"/>
                  </a:lnTo>
                  <a:lnTo>
                    <a:pt x="997" y="396"/>
                  </a:lnTo>
                  <a:lnTo>
                    <a:pt x="998" y="398"/>
                  </a:lnTo>
                  <a:lnTo>
                    <a:pt x="998" y="400"/>
                  </a:lnTo>
                  <a:lnTo>
                    <a:pt x="998" y="401"/>
                  </a:lnTo>
                  <a:lnTo>
                    <a:pt x="998" y="404"/>
                  </a:lnTo>
                  <a:lnTo>
                    <a:pt x="998" y="405"/>
                  </a:lnTo>
                  <a:lnTo>
                    <a:pt x="998" y="406"/>
                  </a:lnTo>
                  <a:lnTo>
                    <a:pt x="997" y="408"/>
                  </a:lnTo>
                  <a:lnTo>
                    <a:pt x="997" y="411"/>
                  </a:lnTo>
                  <a:lnTo>
                    <a:pt x="992" y="413"/>
                  </a:lnTo>
                  <a:lnTo>
                    <a:pt x="991" y="414"/>
                  </a:lnTo>
                  <a:lnTo>
                    <a:pt x="988" y="414"/>
                  </a:lnTo>
                  <a:lnTo>
                    <a:pt x="987" y="415"/>
                  </a:lnTo>
                  <a:lnTo>
                    <a:pt x="988" y="419"/>
                  </a:lnTo>
                  <a:lnTo>
                    <a:pt x="987" y="421"/>
                  </a:lnTo>
                  <a:lnTo>
                    <a:pt x="985" y="422"/>
                  </a:lnTo>
                  <a:lnTo>
                    <a:pt x="984" y="422"/>
                  </a:lnTo>
                  <a:lnTo>
                    <a:pt x="983" y="423"/>
                  </a:lnTo>
                  <a:lnTo>
                    <a:pt x="981" y="425"/>
                  </a:lnTo>
                  <a:lnTo>
                    <a:pt x="978" y="426"/>
                  </a:lnTo>
                  <a:lnTo>
                    <a:pt x="977" y="427"/>
                  </a:lnTo>
                  <a:lnTo>
                    <a:pt x="975" y="428"/>
                  </a:lnTo>
                  <a:lnTo>
                    <a:pt x="974" y="430"/>
                  </a:lnTo>
                  <a:lnTo>
                    <a:pt x="971" y="431"/>
                  </a:lnTo>
                  <a:lnTo>
                    <a:pt x="970" y="431"/>
                  </a:lnTo>
                  <a:lnTo>
                    <a:pt x="968" y="432"/>
                  </a:lnTo>
                  <a:lnTo>
                    <a:pt x="966" y="432"/>
                  </a:lnTo>
                  <a:lnTo>
                    <a:pt x="963" y="434"/>
                  </a:lnTo>
                  <a:lnTo>
                    <a:pt x="961" y="435"/>
                  </a:lnTo>
                  <a:lnTo>
                    <a:pt x="959" y="435"/>
                  </a:lnTo>
                  <a:lnTo>
                    <a:pt x="957" y="436"/>
                  </a:lnTo>
                  <a:lnTo>
                    <a:pt x="954" y="436"/>
                  </a:lnTo>
                  <a:lnTo>
                    <a:pt x="953" y="438"/>
                  </a:lnTo>
                  <a:lnTo>
                    <a:pt x="951" y="438"/>
                  </a:lnTo>
                  <a:lnTo>
                    <a:pt x="947" y="438"/>
                  </a:lnTo>
                  <a:lnTo>
                    <a:pt x="942" y="439"/>
                  </a:lnTo>
                  <a:lnTo>
                    <a:pt x="943" y="443"/>
                  </a:lnTo>
                  <a:lnTo>
                    <a:pt x="943" y="444"/>
                  </a:lnTo>
                  <a:lnTo>
                    <a:pt x="942" y="445"/>
                  </a:lnTo>
                  <a:lnTo>
                    <a:pt x="943" y="448"/>
                  </a:lnTo>
                  <a:lnTo>
                    <a:pt x="943" y="449"/>
                  </a:lnTo>
                  <a:lnTo>
                    <a:pt x="943" y="452"/>
                  </a:lnTo>
                  <a:lnTo>
                    <a:pt x="943" y="453"/>
                  </a:lnTo>
                  <a:lnTo>
                    <a:pt x="943" y="455"/>
                  </a:lnTo>
                  <a:lnTo>
                    <a:pt x="943" y="457"/>
                  </a:lnTo>
                  <a:lnTo>
                    <a:pt x="943" y="459"/>
                  </a:lnTo>
                  <a:lnTo>
                    <a:pt x="943" y="463"/>
                  </a:lnTo>
                  <a:lnTo>
                    <a:pt x="940" y="461"/>
                  </a:lnTo>
                  <a:lnTo>
                    <a:pt x="937" y="460"/>
                  </a:lnTo>
                  <a:lnTo>
                    <a:pt x="933" y="460"/>
                  </a:lnTo>
                  <a:lnTo>
                    <a:pt x="932" y="463"/>
                  </a:lnTo>
                  <a:lnTo>
                    <a:pt x="930" y="463"/>
                  </a:lnTo>
                  <a:lnTo>
                    <a:pt x="929" y="464"/>
                  </a:lnTo>
                  <a:lnTo>
                    <a:pt x="926" y="464"/>
                  </a:lnTo>
                  <a:lnTo>
                    <a:pt x="925" y="464"/>
                  </a:lnTo>
                  <a:lnTo>
                    <a:pt x="922" y="465"/>
                  </a:lnTo>
                  <a:lnTo>
                    <a:pt x="920" y="465"/>
                  </a:lnTo>
                  <a:lnTo>
                    <a:pt x="918" y="465"/>
                  </a:lnTo>
                  <a:lnTo>
                    <a:pt x="916" y="465"/>
                  </a:lnTo>
                  <a:lnTo>
                    <a:pt x="913" y="466"/>
                  </a:lnTo>
                  <a:lnTo>
                    <a:pt x="912" y="466"/>
                  </a:lnTo>
                  <a:lnTo>
                    <a:pt x="909" y="466"/>
                  </a:lnTo>
                  <a:lnTo>
                    <a:pt x="908" y="468"/>
                  </a:lnTo>
                  <a:lnTo>
                    <a:pt x="905" y="468"/>
                  </a:lnTo>
                  <a:lnTo>
                    <a:pt x="903" y="468"/>
                  </a:lnTo>
                  <a:lnTo>
                    <a:pt x="901" y="469"/>
                  </a:lnTo>
                  <a:lnTo>
                    <a:pt x="899" y="469"/>
                  </a:lnTo>
                  <a:lnTo>
                    <a:pt x="896" y="469"/>
                  </a:lnTo>
                  <a:lnTo>
                    <a:pt x="895" y="470"/>
                  </a:lnTo>
                  <a:lnTo>
                    <a:pt x="892" y="470"/>
                  </a:lnTo>
                  <a:lnTo>
                    <a:pt x="891" y="470"/>
                  </a:lnTo>
                  <a:lnTo>
                    <a:pt x="888" y="470"/>
                  </a:lnTo>
                  <a:lnTo>
                    <a:pt x="886" y="472"/>
                  </a:lnTo>
                  <a:lnTo>
                    <a:pt x="884" y="472"/>
                  </a:lnTo>
                  <a:lnTo>
                    <a:pt x="882" y="472"/>
                  </a:lnTo>
                  <a:lnTo>
                    <a:pt x="879" y="473"/>
                  </a:lnTo>
                  <a:lnTo>
                    <a:pt x="878" y="473"/>
                  </a:lnTo>
                  <a:lnTo>
                    <a:pt x="878" y="474"/>
                  </a:lnTo>
                  <a:lnTo>
                    <a:pt x="879" y="477"/>
                  </a:lnTo>
                  <a:lnTo>
                    <a:pt x="879" y="478"/>
                  </a:lnTo>
                  <a:lnTo>
                    <a:pt x="879" y="481"/>
                  </a:lnTo>
                  <a:lnTo>
                    <a:pt x="879" y="482"/>
                  </a:lnTo>
                  <a:lnTo>
                    <a:pt x="881" y="485"/>
                  </a:lnTo>
                  <a:lnTo>
                    <a:pt x="881" y="486"/>
                  </a:lnTo>
                  <a:lnTo>
                    <a:pt x="881" y="489"/>
                  </a:lnTo>
                  <a:lnTo>
                    <a:pt x="882" y="490"/>
                  </a:lnTo>
                  <a:lnTo>
                    <a:pt x="882" y="491"/>
                  </a:lnTo>
                  <a:lnTo>
                    <a:pt x="882" y="494"/>
                  </a:lnTo>
                  <a:lnTo>
                    <a:pt x="884" y="495"/>
                  </a:lnTo>
                  <a:lnTo>
                    <a:pt x="884" y="498"/>
                  </a:lnTo>
                  <a:lnTo>
                    <a:pt x="884" y="499"/>
                  </a:lnTo>
                  <a:lnTo>
                    <a:pt x="884" y="502"/>
                  </a:lnTo>
                  <a:lnTo>
                    <a:pt x="885" y="503"/>
                  </a:lnTo>
                  <a:lnTo>
                    <a:pt x="885" y="507"/>
                  </a:lnTo>
                  <a:lnTo>
                    <a:pt x="884" y="508"/>
                  </a:lnTo>
                  <a:lnTo>
                    <a:pt x="886" y="511"/>
                  </a:lnTo>
                  <a:lnTo>
                    <a:pt x="886" y="514"/>
                  </a:lnTo>
                  <a:lnTo>
                    <a:pt x="886" y="515"/>
                  </a:lnTo>
                  <a:lnTo>
                    <a:pt x="886" y="516"/>
                  </a:lnTo>
                  <a:lnTo>
                    <a:pt x="886" y="519"/>
                  </a:lnTo>
                  <a:lnTo>
                    <a:pt x="888" y="520"/>
                  </a:lnTo>
                  <a:lnTo>
                    <a:pt x="888" y="523"/>
                  </a:lnTo>
                  <a:lnTo>
                    <a:pt x="888" y="524"/>
                  </a:lnTo>
                  <a:lnTo>
                    <a:pt x="888" y="525"/>
                  </a:lnTo>
                  <a:lnTo>
                    <a:pt x="889" y="527"/>
                  </a:lnTo>
                  <a:lnTo>
                    <a:pt x="893" y="529"/>
                  </a:lnTo>
                  <a:lnTo>
                    <a:pt x="895" y="531"/>
                  </a:lnTo>
                  <a:lnTo>
                    <a:pt x="896" y="532"/>
                  </a:lnTo>
                  <a:lnTo>
                    <a:pt x="896" y="533"/>
                  </a:lnTo>
                  <a:lnTo>
                    <a:pt x="896" y="535"/>
                  </a:lnTo>
                  <a:lnTo>
                    <a:pt x="898" y="537"/>
                  </a:lnTo>
                  <a:lnTo>
                    <a:pt x="898" y="539"/>
                  </a:lnTo>
                  <a:lnTo>
                    <a:pt x="899" y="540"/>
                  </a:lnTo>
                  <a:lnTo>
                    <a:pt x="901" y="539"/>
                  </a:lnTo>
                  <a:lnTo>
                    <a:pt x="903" y="539"/>
                  </a:lnTo>
                  <a:lnTo>
                    <a:pt x="905" y="539"/>
                  </a:lnTo>
                  <a:lnTo>
                    <a:pt x="908" y="539"/>
                  </a:lnTo>
                  <a:lnTo>
                    <a:pt x="909" y="539"/>
                  </a:lnTo>
                  <a:lnTo>
                    <a:pt x="910" y="537"/>
                  </a:lnTo>
                  <a:lnTo>
                    <a:pt x="912" y="537"/>
                  </a:lnTo>
                  <a:lnTo>
                    <a:pt x="915" y="537"/>
                  </a:lnTo>
                  <a:lnTo>
                    <a:pt x="918" y="537"/>
                  </a:lnTo>
                  <a:lnTo>
                    <a:pt x="919" y="536"/>
                  </a:lnTo>
                  <a:lnTo>
                    <a:pt x="920" y="536"/>
                  </a:lnTo>
                  <a:lnTo>
                    <a:pt x="923" y="536"/>
                  </a:lnTo>
                  <a:lnTo>
                    <a:pt x="925" y="535"/>
                  </a:lnTo>
                  <a:lnTo>
                    <a:pt x="929" y="535"/>
                  </a:lnTo>
                  <a:lnTo>
                    <a:pt x="932" y="535"/>
                  </a:lnTo>
                  <a:lnTo>
                    <a:pt x="933" y="533"/>
                  </a:lnTo>
                  <a:lnTo>
                    <a:pt x="936" y="533"/>
                  </a:lnTo>
                  <a:lnTo>
                    <a:pt x="937" y="533"/>
                  </a:lnTo>
                  <a:lnTo>
                    <a:pt x="940" y="533"/>
                  </a:lnTo>
                  <a:lnTo>
                    <a:pt x="942" y="532"/>
                  </a:lnTo>
                  <a:lnTo>
                    <a:pt x="943" y="531"/>
                  </a:lnTo>
                  <a:lnTo>
                    <a:pt x="944" y="531"/>
                  </a:lnTo>
                  <a:lnTo>
                    <a:pt x="946" y="531"/>
                  </a:lnTo>
                  <a:lnTo>
                    <a:pt x="949" y="531"/>
                  </a:lnTo>
                  <a:lnTo>
                    <a:pt x="950" y="532"/>
                  </a:lnTo>
                  <a:lnTo>
                    <a:pt x="951" y="533"/>
                  </a:lnTo>
                  <a:lnTo>
                    <a:pt x="953" y="535"/>
                  </a:lnTo>
                  <a:lnTo>
                    <a:pt x="954" y="536"/>
                  </a:lnTo>
                  <a:lnTo>
                    <a:pt x="957" y="536"/>
                  </a:lnTo>
                  <a:lnTo>
                    <a:pt x="959" y="537"/>
                  </a:lnTo>
                  <a:lnTo>
                    <a:pt x="960" y="539"/>
                  </a:lnTo>
                  <a:lnTo>
                    <a:pt x="961" y="539"/>
                  </a:lnTo>
                  <a:lnTo>
                    <a:pt x="963" y="540"/>
                  </a:lnTo>
                  <a:lnTo>
                    <a:pt x="966" y="540"/>
                  </a:lnTo>
                  <a:lnTo>
                    <a:pt x="967" y="540"/>
                  </a:lnTo>
                  <a:lnTo>
                    <a:pt x="968" y="540"/>
                  </a:lnTo>
                  <a:lnTo>
                    <a:pt x="971" y="541"/>
                  </a:lnTo>
                  <a:lnTo>
                    <a:pt x="973" y="541"/>
                  </a:lnTo>
                  <a:lnTo>
                    <a:pt x="975" y="541"/>
                  </a:lnTo>
                  <a:lnTo>
                    <a:pt x="977" y="541"/>
                  </a:lnTo>
                  <a:lnTo>
                    <a:pt x="978" y="541"/>
                  </a:lnTo>
                  <a:lnTo>
                    <a:pt x="981" y="541"/>
                  </a:lnTo>
                  <a:lnTo>
                    <a:pt x="984" y="541"/>
                  </a:lnTo>
                  <a:lnTo>
                    <a:pt x="985" y="541"/>
                  </a:lnTo>
                  <a:lnTo>
                    <a:pt x="988" y="541"/>
                  </a:lnTo>
                  <a:lnTo>
                    <a:pt x="990" y="541"/>
                  </a:lnTo>
                  <a:lnTo>
                    <a:pt x="991" y="541"/>
                  </a:lnTo>
                  <a:lnTo>
                    <a:pt x="994" y="541"/>
                  </a:lnTo>
                  <a:lnTo>
                    <a:pt x="995" y="541"/>
                  </a:lnTo>
                  <a:lnTo>
                    <a:pt x="997" y="541"/>
                  </a:lnTo>
                  <a:lnTo>
                    <a:pt x="1000" y="541"/>
                  </a:lnTo>
                  <a:lnTo>
                    <a:pt x="1001" y="541"/>
                  </a:lnTo>
                  <a:lnTo>
                    <a:pt x="1004" y="541"/>
                  </a:lnTo>
                  <a:lnTo>
                    <a:pt x="1002" y="539"/>
                  </a:lnTo>
                  <a:lnTo>
                    <a:pt x="1002" y="536"/>
                  </a:lnTo>
                  <a:lnTo>
                    <a:pt x="1005" y="536"/>
                  </a:lnTo>
                  <a:lnTo>
                    <a:pt x="1007" y="536"/>
                  </a:lnTo>
                  <a:lnTo>
                    <a:pt x="1008" y="536"/>
                  </a:lnTo>
                  <a:lnTo>
                    <a:pt x="1009" y="536"/>
                  </a:lnTo>
                  <a:lnTo>
                    <a:pt x="1012" y="536"/>
                  </a:lnTo>
                  <a:lnTo>
                    <a:pt x="1014" y="536"/>
                  </a:lnTo>
                  <a:lnTo>
                    <a:pt x="1016" y="535"/>
                  </a:lnTo>
                  <a:lnTo>
                    <a:pt x="1018" y="535"/>
                  </a:lnTo>
                  <a:lnTo>
                    <a:pt x="1019" y="535"/>
                  </a:lnTo>
                  <a:lnTo>
                    <a:pt x="1022" y="535"/>
                  </a:lnTo>
                  <a:lnTo>
                    <a:pt x="1024" y="535"/>
                  </a:lnTo>
                  <a:lnTo>
                    <a:pt x="1025" y="535"/>
                  </a:lnTo>
                  <a:lnTo>
                    <a:pt x="1028" y="535"/>
                  </a:lnTo>
                  <a:lnTo>
                    <a:pt x="1029" y="535"/>
                  </a:lnTo>
                  <a:lnTo>
                    <a:pt x="1031" y="535"/>
                  </a:lnTo>
                  <a:lnTo>
                    <a:pt x="1032" y="536"/>
                  </a:lnTo>
                  <a:lnTo>
                    <a:pt x="1036" y="535"/>
                  </a:lnTo>
                  <a:lnTo>
                    <a:pt x="1035" y="539"/>
                  </a:lnTo>
                  <a:lnTo>
                    <a:pt x="1036" y="542"/>
                  </a:lnTo>
                  <a:lnTo>
                    <a:pt x="1036" y="544"/>
                  </a:lnTo>
                  <a:lnTo>
                    <a:pt x="1036" y="546"/>
                  </a:lnTo>
                  <a:lnTo>
                    <a:pt x="1036" y="548"/>
                  </a:lnTo>
                  <a:lnTo>
                    <a:pt x="1036" y="549"/>
                  </a:lnTo>
                  <a:lnTo>
                    <a:pt x="1036" y="552"/>
                  </a:lnTo>
                  <a:lnTo>
                    <a:pt x="1038" y="553"/>
                  </a:lnTo>
                  <a:lnTo>
                    <a:pt x="1038" y="554"/>
                  </a:lnTo>
                  <a:lnTo>
                    <a:pt x="1038" y="556"/>
                  </a:lnTo>
                  <a:lnTo>
                    <a:pt x="1038" y="558"/>
                  </a:lnTo>
                  <a:lnTo>
                    <a:pt x="1038" y="559"/>
                  </a:lnTo>
                  <a:lnTo>
                    <a:pt x="1038" y="561"/>
                  </a:lnTo>
                  <a:lnTo>
                    <a:pt x="1038" y="563"/>
                  </a:lnTo>
                  <a:lnTo>
                    <a:pt x="1036" y="565"/>
                  </a:lnTo>
                  <a:lnTo>
                    <a:pt x="1036" y="566"/>
                  </a:lnTo>
                  <a:lnTo>
                    <a:pt x="1036" y="569"/>
                  </a:lnTo>
                  <a:lnTo>
                    <a:pt x="1035" y="570"/>
                  </a:lnTo>
                  <a:lnTo>
                    <a:pt x="1035" y="571"/>
                  </a:lnTo>
                  <a:lnTo>
                    <a:pt x="1033" y="574"/>
                  </a:lnTo>
                  <a:lnTo>
                    <a:pt x="1033" y="575"/>
                  </a:lnTo>
                  <a:lnTo>
                    <a:pt x="1033" y="577"/>
                  </a:lnTo>
                  <a:lnTo>
                    <a:pt x="1032" y="579"/>
                  </a:lnTo>
                  <a:lnTo>
                    <a:pt x="1032" y="580"/>
                  </a:lnTo>
                  <a:lnTo>
                    <a:pt x="1032" y="583"/>
                  </a:lnTo>
                  <a:lnTo>
                    <a:pt x="1031" y="586"/>
                  </a:lnTo>
                  <a:lnTo>
                    <a:pt x="1031" y="587"/>
                  </a:lnTo>
                  <a:lnTo>
                    <a:pt x="1029" y="588"/>
                  </a:lnTo>
                  <a:lnTo>
                    <a:pt x="1029" y="591"/>
                  </a:lnTo>
                  <a:lnTo>
                    <a:pt x="1029" y="592"/>
                  </a:lnTo>
                  <a:lnTo>
                    <a:pt x="1029" y="596"/>
                  </a:lnTo>
                  <a:lnTo>
                    <a:pt x="1032" y="595"/>
                  </a:lnTo>
                  <a:lnTo>
                    <a:pt x="1033" y="594"/>
                  </a:lnTo>
                  <a:lnTo>
                    <a:pt x="1036" y="592"/>
                  </a:lnTo>
                  <a:lnTo>
                    <a:pt x="1041" y="590"/>
                  </a:lnTo>
                  <a:lnTo>
                    <a:pt x="1045" y="594"/>
                  </a:lnTo>
                  <a:lnTo>
                    <a:pt x="1046" y="594"/>
                  </a:lnTo>
                  <a:lnTo>
                    <a:pt x="1049" y="595"/>
                  </a:lnTo>
                  <a:lnTo>
                    <a:pt x="1050" y="595"/>
                  </a:lnTo>
                  <a:lnTo>
                    <a:pt x="1052" y="596"/>
                  </a:lnTo>
                  <a:lnTo>
                    <a:pt x="1055" y="597"/>
                  </a:lnTo>
                  <a:lnTo>
                    <a:pt x="1056" y="597"/>
                  </a:lnTo>
                  <a:lnTo>
                    <a:pt x="1057" y="599"/>
                  </a:lnTo>
                  <a:lnTo>
                    <a:pt x="1059" y="600"/>
                  </a:lnTo>
                  <a:lnTo>
                    <a:pt x="1062" y="601"/>
                  </a:lnTo>
                  <a:lnTo>
                    <a:pt x="1063" y="603"/>
                  </a:lnTo>
                  <a:lnTo>
                    <a:pt x="1065" y="603"/>
                  </a:lnTo>
                  <a:lnTo>
                    <a:pt x="1066" y="604"/>
                  </a:lnTo>
                  <a:lnTo>
                    <a:pt x="1067" y="605"/>
                  </a:lnTo>
                  <a:lnTo>
                    <a:pt x="1069" y="605"/>
                  </a:lnTo>
                  <a:lnTo>
                    <a:pt x="1072" y="607"/>
                  </a:lnTo>
                  <a:lnTo>
                    <a:pt x="1073" y="607"/>
                  </a:lnTo>
                  <a:lnTo>
                    <a:pt x="1074" y="607"/>
                  </a:lnTo>
                  <a:lnTo>
                    <a:pt x="1076" y="607"/>
                  </a:lnTo>
                  <a:lnTo>
                    <a:pt x="1079" y="607"/>
                  </a:lnTo>
                  <a:lnTo>
                    <a:pt x="1080" y="608"/>
                  </a:lnTo>
                  <a:lnTo>
                    <a:pt x="1082" y="609"/>
                  </a:lnTo>
                  <a:lnTo>
                    <a:pt x="1084" y="609"/>
                  </a:lnTo>
                  <a:lnTo>
                    <a:pt x="1086" y="611"/>
                  </a:lnTo>
                  <a:lnTo>
                    <a:pt x="1087" y="611"/>
                  </a:lnTo>
                  <a:lnTo>
                    <a:pt x="1089" y="612"/>
                  </a:lnTo>
                  <a:lnTo>
                    <a:pt x="1091" y="612"/>
                  </a:lnTo>
                  <a:lnTo>
                    <a:pt x="1093" y="613"/>
                  </a:lnTo>
                  <a:lnTo>
                    <a:pt x="1094" y="613"/>
                  </a:lnTo>
                  <a:lnTo>
                    <a:pt x="1096" y="615"/>
                  </a:lnTo>
                  <a:lnTo>
                    <a:pt x="1098" y="615"/>
                  </a:lnTo>
                  <a:lnTo>
                    <a:pt x="1100" y="615"/>
                  </a:lnTo>
                  <a:lnTo>
                    <a:pt x="1101" y="616"/>
                  </a:lnTo>
                  <a:lnTo>
                    <a:pt x="1103" y="617"/>
                  </a:lnTo>
                  <a:lnTo>
                    <a:pt x="1106" y="617"/>
                  </a:lnTo>
                  <a:lnTo>
                    <a:pt x="1107" y="617"/>
                  </a:lnTo>
                  <a:lnTo>
                    <a:pt x="1108" y="618"/>
                  </a:lnTo>
                  <a:lnTo>
                    <a:pt x="1110" y="618"/>
                  </a:lnTo>
                  <a:lnTo>
                    <a:pt x="1113" y="618"/>
                  </a:lnTo>
                  <a:lnTo>
                    <a:pt x="1115" y="618"/>
                  </a:lnTo>
                  <a:lnTo>
                    <a:pt x="1117" y="618"/>
                  </a:lnTo>
                  <a:lnTo>
                    <a:pt x="1120" y="618"/>
                  </a:lnTo>
                  <a:lnTo>
                    <a:pt x="1121" y="618"/>
                  </a:lnTo>
                  <a:lnTo>
                    <a:pt x="1124" y="618"/>
                  </a:lnTo>
                  <a:lnTo>
                    <a:pt x="1125" y="618"/>
                  </a:lnTo>
                  <a:lnTo>
                    <a:pt x="1130" y="618"/>
                  </a:lnTo>
                  <a:lnTo>
                    <a:pt x="1131" y="618"/>
                  </a:lnTo>
                  <a:lnTo>
                    <a:pt x="1134" y="618"/>
                  </a:lnTo>
                  <a:lnTo>
                    <a:pt x="1135" y="618"/>
                  </a:lnTo>
                  <a:lnTo>
                    <a:pt x="1138" y="618"/>
                  </a:lnTo>
                  <a:lnTo>
                    <a:pt x="1139" y="620"/>
                  </a:lnTo>
                  <a:lnTo>
                    <a:pt x="1142" y="620"/>
                  </a:lnTo>
                  <a:lnTo>
                    <a:pt x="1144" y="620"/>
                  </a:lnTo>
                  <a:lnTo>
                    <a:pt x="1147" y="620"/>
                  </a:lnTo>
                  <a:lnTo>
                    <a:pt x="1148" y="620"/>
                  </a:lnTo>
                  <a:lnTo>
                    <a:pt x="1151" y="620"/>
                  </a:lnTo>
                  <a:lnTo>
                    <a:pt x="1152" y="618"/>
                  </a:lnTo>
                  <a:lnTo>
                    <a:pt x="1154" y="618"/>
                  </a:lnTo>
                  <a:lnTo>
                    <a:pt x="1156" y="617"/>
                  </a:lnTo>
                  <a:lnTo>
                    <a:pt x="1158" y="617"/>
                  </a:lnTo>
                  <a:lnTo>
                    <a:pt x="1159" y="616"/>
                  </a:lnTo>
                  <a:lnTo>
                    <a:pt x="1162" y="615"/>
                  </a:lnTo>
                  <a:lnTo>
                    <a:pt x="1164" y="615"/>
                  </a:lnTo>
                  <a:lnTo>
                    <a:pt x="1165" y="613"/>
                  </a:lnTo>
                  <a:lnTo>
                    <a:pt x="1168" y="612"/>
                  </a:lnTo>
                  <a:lnTo>
                    <a:pt x="1169" y="612"/>
                  </a:lnTo>
                  <a:lnTo>
                    <a:pt x="1171" y="611"/>
                  </a:lnTo>
                  <a:lnTo>
                    <a:pt x="1172" y="609"/>
                  </a:lnTo>
                  <a:lnTo>
                    <a:pt x="1173" y="608"/>
                  </a:lnTo>
                  <a:lnTo>
                    <a:pt x="1175" y="607"/>
                  </a:lnTo>
                  <a:lnTo>
                    <a:pt x="1178" y="604"/>
                  </a:lnTo>
                  <a:lnTo>
                    <a:pt x="1179" y="603"/>
                  </a:lnTo>
                  <a:lnTo>
                    <a:pt x="1180" y="603"/>
                  </a:lnTo>
                  <a:lnTo>
                    <a:pt x="1182" y="604"/>
                  </a:lnTo>
                  <a:lnTo>
                    <a:pt x="1182" y="605"/>
                  </a:lnTo>
                  <a:lnTo>
                    <a:pt x="1182" y="607"/>
                  </a:lnTo>
                  <a:lnTo>
                    <a:pt x="1182" y="608"/>
                  </a:lnTo>
                  <a:lnTo>
                    <a:pt x="1180" y="611"/>
                  </a:lnTo>
                  <a:lnTo>
                    <a:pt x="1180" y="612"/>
                  </a:lnTo>
                  <a:lnTo>
                    <a:pt x="1179" y="613"/>
                  </a:lnTo>
                  <a:lnTo>
                    <a:pt x="1179" y="615"/>
                  </a:lnTo>
                  <a:lnTo>
                    <a:pt x="1178" y="616"/>
                  </a:lnTo>
                  <a:lnTo>
                    <a:pt x="1176" y="617"/>
                  </a:lnTo>
                  <a:lnTo>
                    <a:pt x="1175" y="618"/>
                  </a:lnTo>
                  <a:lnTo>
                    <a:pt x="1173" y="620"/>
                  </a:lnTo>
                  <a:lnTo>
                    <a:pt x="1172" y="621"/>
                  </a:lnTo>
                  <a:lnTo>
                    <a:pt x="1172" y="624"/>
                  </a:lnTo>
                  <a:lnTo>
                    <a:pt x="1172" y="625"/>
                  </a:lnTo>
                  <a:lnTo>
                    <a:pt x="1172" y="628"/>
                  </a:lnTo>
                  <a:lnTo>
                    <a:pt x="1172" y="629"/>
                  </a:lnTo>
                  <a:lnTo>
                    <a:pt x="1173" y="630"/>
                  </a:lnTo>
                  <a:lnTo>
                    <a:pt x="1173" y="633"/>
                  </a:lnTo>
                  <a:lnTo>
                    <a:pt x="1173" y="634"/>
                  </a:lnTo>
                  <a:lnTo>
                    <a:pt x="1173" y="637"/>
                  </a:lnTo>
                  <a:lnTo>
                    <a:pt x="1173" y="638"/>
                  </a:lnTo>
                  <a:lnTo>
                    <a:pt x="1173" y="639"/>
                  </a:lnTo>
                  <a:lnTo>
                    <a:pt x="1173" y="642"/>
                  </a:lnTo>
                  <a:lnTo>
                    <a:pt x="1173" y="643"/>
                  </a:lnTo>
                  <a:lnTo>
                    <a:pt x="1173" y="645"/>
                  </a:lnTo>
                  <a:lnTo>
                    <a:pt x="1173" y="647"/>
                  </a:lnTo>
                  <a:lnTo>
                    <a:pt x="1175" y="649"/>
                  </a:lnTo>
                  <a:lnTo>
                    <a:pt x="1175" y="651"/>
                  </a:lnTo>
                  <a:lnTo>
                    <a:pt x="1176" y="653"/>
                  </a:lnTo>
                  <a:lnTo>
                    <a:pt x="1176" y="654"/>
                  </a:lnTo>
                  <a:lnTo>
                    <a:pt x="1178" y="655"/>
                  </a:lnTo>
                  <a:lnTo>
                    <a:pt x="1179" y="656"/>
                  </a:lnTo>
                  <a:lnTo>
                    <a:pt x="1179" y="658"/>
                  </a:lnTo>
                  <a:lnTo>
                    <a:pt x="1180" y="659"/>
                  </a:lnTo>
                  <a:lnTo>
                    <a:pt x="1180" y="660"/>
                  </a:lnTo>
                  <a:lnTo>
                    <a:pt x="1182" y="663"/>
                  </a:lnTo>
                  <a:lnTo>
                    <a:pt x="1182" y="664"/>
                  </a:lnTo>
                  <a:lnTo>
                    <a:pt x="1182" y="666"/>
                  </a:lnTo>
                  <a:lnTo>
                    <a:pt x="1180" y="667"/>
                  </a:lnTo>
                  <a:lnTo>
                    <a:pt x="1178" y="667"/>
                  </a:lnTo>
                  <a:lnTo>
                    <a:pt x="1178" y="668"/>
                  </a:lnTo>
                  <a:lnTo>
                    <a:pt x="1176" y="671"/>
                  </a:lnTo>
                  <a:lnTo>
                    <a:pt x="1176" y="672"/>
                  </a:lnTo>
                  <a:lnTo>
                    <a:pt x="1176" y="673"/>
                  </a:lnTo>
                  <a:lnTo>
                    <a:pt x="1175" y="676"/>
                  </a:lnTo>
                  <a:lnTo>
                    <a:pt x="1175" y="677"/>
                  </a:lnTo>
                  <a:lnTo>
                    <a:pt x="1175" y="679"/>
                  </a:lnTo>
                  <a:lnTo>
                    <a:pt x="1173" y="681"/>
                  </a:lnTo>
                  <a:lnTo>
                    <a:pt x="1173" y="683"/>
                  </a:lnTo>
                  <a:lnTo>
                    <a:pt x="1173" y="684"/>
                  </a:lnTo>
                  <a:lnTo>
                    <a:pt x="1175" y="688"/>
                  </a:lnTo>
                  <a:lnTo>
                    <a:pt x="1172" y="689"/>
                  </a:lnTo>
                  <a:lnTo>
                    <a:pt x="1176" y="692"/>
                  </a:lnTo>
                  <a:lnTo>
                    <a:pt x="1173" y="697"/>
                  </a:lnTo>
                  <a:lnTo>
                    <a:pt x="1171" y="702"/>
                  </a:lnTo>
                  <a:lnTo>
                    <a:pt x="1173" y="706"/>
                  </a:lnTo>
                  <a:lnTo>
                    <a:pt x="1173" y="708"/>
                  </a:lnTo>
                  <a:lnTo>
                    <a:pt x="1173" y="710"/>
                  </a:lnTo>
                  <a:lnTo>
                    <a:pt x="1173" y="711"/>
                  </a:lnTo>
                  <a:lnTo>
                    <a:pt x="1173" y="713"/>
                  </a:lnTo>
                  <a:lnTo>
                    <a:pt x="1173" y="715"/>
                  </a:lnTo>
                  <a:lnTo>
                    <a:pt x="1175" y="717"/>
                  </a:lnTo>
                  <a:lnTo>
                    <a:pt x="1175" y="719"/>
                  </a:lnTo>
                  <a:lnTo>
                    <a:pt x="1173" y="721"/>
                  </a:lnTo>
                  <a:lnTo>
                    <a:pt x="1173" y="722"/>
                  </a:lnTo>
                  <a:lnTo>
                    <a:pt x="1173" y="725"/>
                  </a:lnTo>
                  <a:lnTo>
                    <a:pt x="1172" y="726"/>
                  </a:lnTo>
                  <a:lnTo>
                    <a:pt x="1172" y="728"/>
                  </a:lnTo>
                  <a:lnTo>
                    <a:pt x="1172" y="730"/>
                  </a:lnTo>
                  <a:lnTo>
                    <a:pt x="1171" y="731"/>
                  </a:lnTo>
                  <a:lnTo>
                    <a:pt x="1171" y="732"/>
                  </a:lnTo>
                  <a:lnTo>
                    <a:pt x="1171" y="735"/>
                  </a:lnTo>
                  <a:lnTo>
                    <a:pt x="1169" y="736"/>
                  </a:lnTo>
                  <a:lnTo>
                    <a:pt x="1169" y="738"/>
                  </a:lnTo>
                  <a:lnTo>
                    <a:pt x="1168" y="739"/>
                  </a:lnTo>
                  <a:lnTo>
                    <a:pt x="1168" y="742"/>
                  </a:lnTo>
                  <a:lnTo>
                    <a:pt x="1166" y="743"/>
                  </a:lnTo>
                  <a:lnTo>
                    <a:pt x="1165" y="744"/>
                  </a:lnTo>
                  <a:lnTo>
                    <a:pt x="1164" y="746"/>
                  </a:lnTo>
                  <a:lnTo>
                    <a:pt x="1162" y="748"/>
                  </a:lnTo>
                  <a:lnTo>
                    <a:pt x="1162" y="749"/>
                  </a:lnTo>
                  <a:lnTo>
                    <a:pt x="1162" y="751"/>
                  </a:lnTo>
                  <a:lnTo>
                    <a:pt x="1162" y="752"/>
                  </a:lnTo>
                  <a:lnTo>
                    <a:pt x="1161" y="755"/>
                  </a:lnTo>
                  <a:lnTo>
                    <a:pt x="1161" y="756"/>
                  </a:lnTo>
                  <a:lnTo>
                    <a:pt x="1161" y="757"/>
                  </a:lnTo>
                  <a:lnTo>
                    <a:pt x="1161" y="760"/>
                  </a:lnTo>
                  <a:lnTo>
                    <a:pt x="1162" y="760"/>
                  </a:lnTo>
                  <a:lnTo>
                    <a:pt x="1164" y="760"/>
                  </a:lnTo>
                  <a:lnTo>
                    <a:pt x="1166" y="760"/>
                  </a:lnTo>
                  <a:lnTo>
                    <a:pt x="1168" y="760"/>
                  </a:lnTo>
                  <a:lnTo>
                    <a:pt x="1171" y="760"/>
                  </a:lnTo>
                  <a:lnTo>
                    <a:pt x="1172" y="760"/>
                  </a:lnTo>
                  <a:lnTo>
                    <a:pt x="1175" y="760"/>
                  </a:lnTo>
                  <a:lnTo>
                    <a:pt x="1176" y="760"/>
                  </a:lnTo>
                  <a:lnTo>
                    <a:pt x="1179" y="760"/>
                  </a:lnTo>
                  <a:lnTo>
                    <a:pt x="1180" y="760"/>
                  </a:lnTo>
                  <a:lnTo>
                    <a:pt x="1182" y="760"/>
                  </a:lnTo>
                  <a:lnTo>
                    <a:pt x="1185" y="760"/>
                  </a:lnTo>
                  <a:lnTo>
                    <a:pt x="1186" y="759"/>
                  </a:lnTo>
                  <a:lnTo>
                    <a:pt x="1188" y="757"/>
                  </a:lnTo>
                  <a:lnTo>
                    <a:pt x="1189" y="756"/>
                  </a:lnTo>
                  <a:lnTo>
                    <a:pt x="1190" y="755"/>
                  </a:lnTo>
                  <a:lnTo>
                    <a:pt x="1192" y="755"/>
                  </a:lnTo>
                  <a:lnTo>
                    <a:pt x="1195" y="753"/>
                  </a:lnTo>
                  <a:lnTo>
                    <a:pt x="1196" y="753"/>
                  </a:lnTo>
                  <a:lnTo>
                    <a:pt x="1197" y="755"/>
                  </a:lnTo>
                  <a:lnTo>
                    <a:pt x="1197" y="756"/>
                  </a:lnTo>
                  <a:lnTo>
                    <a:pt x="1197" y="759"/>
                  </a:lnTo>
                  <a:lnTo>
                    <a:pt x="1197" y="760"/>
                  </a:lnTo>
                  <a:lnTo>
                    <a:pt x="1197" y="761"/>
                  </a:lnTo>
                  <a:lnTo>
                    <a:pt x="1197" y="763"/>
                  </a:lnTo>
                  <a:lnTo>
                    <a:pt x="1197" y="765"/>
                  </a:lnTo>
                  <a:lnTo>
                    <a:pt x="1197" y="766"/>
                  </a:lnTo>
                  <a:lnTo>
                    <a:pt x="1197" y="769"/>
                  </a:lnTo>
                  <a:lnTo>
                    <a:pt x="1196" y="770"/>
                  </a:lnTo>
                  <a:lnTo>
                    <a:pt x="1196" y="772"/>
                  </a:lnTo>
                  <a:lnTo>
                    <a:pt x="1196" y="774"/>
                  </a:lnTo>
                  <a:lnTo>
                    <a:pt x="1195" y="776"/>
                  </a:lnTo>
                  <a:lnTo>
                    <a:pt x="1195" y="777"/>
                  </a:lnTo>
                  <a:lnTo>
                    <a:pt x="1195" y="780"/>
                  </a:lnTo>
                  <a:lnTo>
                    <a:pt x="1193" y="781"/>
                  </a:lnTo>
                  <a:lnTo>
                    <a:pt x="1193" y="782"/>
                  </a:lnTo>
                  <a:lnTo>
                    <a:pt x="1192" y="785"/>
                  </a:lnTo>
                  <a:lnTo>
                    <a:pt x="1192" y="786"/>
                  </a:lnTo>
                  <a:lnTo>
                    <a:pt x="1192" y="787"/>
                  </a:lnTo>
                  <a:lnTo>
                    <a:pt x="1190" y="790"/>
                  </a:lnTo>
                  <a:lnTo>
                    <a:pt x="1190" y="791"/>
                  </a:lnTo>
                  <a:lnTo>
                    <a:pt x="1189" y="793"/>
                  </a:lnTo>
                  <a:lnTo>
                    <a:pt x="1189" y="794"/>
                  </a:lnTo>
                  <a:lnTo>
                    <a:pt x="1189" y="797"/>
                  </a:lnTo>
                  <a:lnTo>
                    <a:pt x="1188" y="798"/>
                  </a:lnTo>
                  <a:lnTo>
                    <a:pt x="1186" y="799"/>
                  </a:lnTo>
                  <a:lnTo>
                    <a:pt x="1186" y="801"/>
                  </a:lnTo>
                  <a:lnTo>
                    <a:pt x="1185" y="802"/>
                  </a:lnTo>
                  <a:lnTo>
                    <a:pt x="1183" y="803"/>
                  </a:lnTo>
                  <a:lnTo>
                    <a:pt x="1182" y="806"/>
                  </a:lnTo>
                  <a:lnTo>
                    <a:pt x="1179" y="808"/>
                  </a:lnTo>
                  <a:lnTo>
                    <a:pt x="1179" y="810"/>
                  </a:lnTo>
                  <a:lnTo>
                    <a:pt x="1178" y="811"/>
                  </a:lnTo>
                  <a:lnTo>
                    <a:pt x="1176" y="812"/>
                  </a:lnTo>
                  <a:lnTo>
                    <a:pt x="1175" y="814"/>
                  </a:lnTo>
                  <a:lnTo>
                    <a:pt x="1173" y="815"/>
                  </a:lnTo>
                  <a:lnTo>
                    <a:pt x="1173" y="818"/>
                  </a:lnTo>
                  <a:lnTo>
                    <a:pt x="1172" y="819"/>
                  </a:lnTo>
                  <a:lnTo>
                    <a:pt x="1171" y="820"/>
                  </a:lnTo>
                  <a:lnTo>
                    <a:pt x="1171" y="822"/>
                  </a:lnTo>
                  <a:lnTo>
                    <a:pt x="1169" y="823"/>
                  </a:lnTo>
                  <a:lnTo>
                    <a:pt x="1168" y="824"/>
                  </a:lnTo>
                  <a:lnTo>
                    <a:pt x="1166" y="825"/>
                  </a:lnTo>
                  <a:lnTo>
                    <a:pt x="1165" y="827"/>
                  </a:lnTo>
                  <a:lnTo>
                    <a:pt x="1164" y="828"/>
                  </a:lnTo>
                  <a:lnTo>
                    <a:pt x="1162" y="829"/>
                  </a:lnTo>
                  <a:lnTo>
                    <a:pt x="1161" y="831"/>
                  </a:lnTo>
                  <a:lnTo>
                    <a:pt x="1159" y="832"/>
                  </a:lnTo>
                  <a:lnTo>
                    <a:pt x="1158" y="832"/>
                  </a:lnTo>
                  <a:lnTo>
                    <a:pt x="1156" y="833"/>
                  </a:lnTo>
                  <a:lnTo>
                    <a:pt x="1155" y="835"/>
                  </a:lnTo>
                  <a:lnTo>
                    <a:pt x="1154" y="836"/>
                  </a:lnTo>
                  <a:lnTo>
                    <a:pt x="1154" y="837"/>
                  </a:lnTo>
                  <a:lnTo>
                    <a:pt x="1152" y="839"/>
                  </a:lnTo>
                  <a:lnTo>
                    <a:pt x="1151" y="841"/>
                  </a:lnTo>
                  <a:lnTo>
                    <a:pt x="1151" y="842"/>
                  </a:lnTo>
                  <a:lnTo>
                    <a:pt x="1149" y="844"/>
                  </a:lnTo>
                  <a:lnTo>
                    <a:pt x="1149" y="846"/>
                  </a:lnTo>
                  <a:lnTo>
                    <a:pt x="1148" y="848"/>
                  </a:lnTo>
                  <a:lnTo>
                    <a:pt x="1148" y="849"/>
                  </a:lnTo>
                  <a:lnTo>
                    <a:pt x="1149" y="852"/>
                  </a:lnTo>
                  <a:lnTo>
                    <a:pt x="1147" y="853"/>
                  </a:lnTo>
                  <a:lnTo>
                    <a:pt x="1144" y="853"/>
                  </a:lnTo>
                  <a:lnTo>
                    <a:pt x="1145" y="857"/>
                  </a:lnTo>
                  <a:lnTo>
                    <a:pt x="1144" y="858"/>
                  </a:lnTo>
                  <a:lnTo>
                    <a:pt x="1144" y="860"/>
                  </a:lnTo>
                  <a:lnTo>
                    <a:pt x="1142" y="861"/>
                  </a:lnTo>
                  <a:lnTo>
                    <a:pt x="1144" y="865"/>
                  </a:lnTo>
                  <a:lnTo>
                    <a:pt x="1145" y="869"/>
                  </a:lnTo>
                  <a:lnTo>
                    <a:pt x="1147" y="869"/>
                  </a:lnTo>
                  <a:lnTo>
                    <a:pt x="1148" y="870"/>
                  </a:lnTo>
                  <a:lnTo>
                    <a:pt x="1151" y="870"/>
                  </a:lnTo>
                  <a:lnTo>
                    <a:pt x="1152" y="870"/>
                  </a:lnTo>
                  <a:lnTo>
                    <a:pt x="1154" y="869"/>
                  </a:lnTo>
                  <a:lnTo>
                    <a:pt x="1155" y="869"/>
                  </a:lnTo>
                  <a:lnTo>
                    <a:pt x="1158" y="870"/>
                  </a:lnTo>
                  <a:lnTo>
                    <a:pt x="1156" y="871"/>
                  </a:lnTo>
                  <a:lnTo>
                    <a:pt x="1156" y="873"/>
                  </a:lnTo>
                  <a:lnTo>
                    <a:pt x="1156" y="875"/>
                  </a:lnTo>
                  <a:lnTo>
                    <a:pt x="1156" y="877"/>
                  </a:lnTo>
                  <a:lnTo>
                    <a:pt x="1155" y="878"/>
                  </a:lnTo>
                  <a:lnTo>
                    <a:pt x="1155" y="879"/>
                  </a:lnTo>
                  <a:lnTo>
                    <a:pt x="1155" y="882"/>
                  </a:lnTo>
                  <a:lnTo>
                    <a:pt x="1155" y="883"/>
                  </a:lnTo>
                  <a:lnTo>
                    <a:pt x="1155" y="886"/>
                  </a:lnTo>
                  <a:lnTo>
                    <a:pt x="1155" y="887"/>
                  </a:lnTo>
                  <a:lnTo>
                    <a:pt x="1155" y="888"/>
                  </a:lnTo>
                  <a:lnTo>
                    <a:pt x="1154" y="891"/>
                  </a:lnTo>
                  <a:lnTo>
                    <a:pt x="1154" y="892"/>
                  </a:lnTo>
                  <a:lnTo>
                    <a:pt x="1154" y="895"/>
                  </a:lnTo>
                  <a:lnTo>
                    <a:pt x="1154" y="896"/>
                  </a:lnTo>
                  <a:lnTo>
                    <a:pt x="1154" y="898"/>
                  </a:lnTo>
                  <a:lnTo>
                    <a:pt x="1152" y="900"/>
                  </a:lnTo>
                  <a:lnTo>
                    <a:pt x="1151" y="899"/>
                  </a:lnTo>
                  <a:lnTo>
                    <a:pt x="1149" y="898"/>
                  </a:lnTo>
                  <a:lnTo>
                    <a:pt x="1148" y="896"/>
                  </a:lnTo>
                  <a:lnTo>
                    <a:pt x="1145" y="896"/>
                  </a:lnTo>
                  <a:lnTo>
                    <a:pt x="1144" y="895"/>
                  </a:lnTo>
                  <a:lnTo>
                    <a:pt x="1142" y="894"/>
                  </a:lnTo>
                  <a:lnTo>
                    <a:pt x="1141" y="892"/>
                  </a:lnTo>
                  <a:lnTo>
                    <a:pt x="1138" y="892"/>
                  </a:lnTo>
                  <a:lnTo>
                    <a:pt x="1137" y="892"/>
                  </a:lnTo>
                  <a:lnTo>
                    <a:pt x="1135" y="895"/>
                  </a:lnTo>
                  <a:lnTo>
                    <a:pt x="1135" y="896"/>
                  </a:lnTo>
                  <a:lnTo>
                    <a:pt x="1134" y="898"/>
                  </a:lnTo>
                  <a:lnTo>
                    <a:pt x="1132" y="899"/>
                  </a:lnTo>
                  <a:lnTo>
                    <a:pt x="1131" y="900"/>
                  </a:lnTo>
                  <a:lnTo>
                    <a:pt x="1131" y="901"/>
                  </a:lnTo>
                  <a:lnTo>
                    <a:pt x="1130" y="904"/>
                  </a:lnTo>
                  <a:lnTo>
                    <a:pt x="1128" y="905"/>
                  </a:lnTo>
                  <a:lnTo>
                    <a:pt x="1127" y="907"/>
                  </a:lnTo>
                  <a:lnTo>
                    <a:pt x="1125" y="905"/>
                  </a:lnTo>
                  <a:lnTo>
                    <a:pt x="1124" y="905"/>
                  </a:lnTo>
                  <a:lnTo>
                    <a:pt x="1121" y="904"/>
                  </a:lnTo>
                  <a:lnTo>
                    <a:pt x="1120" y="903"/>
                  </a:lnTo>
                  <a:lnTo>
                    <a:pt x="1118" y="901"/>
                  </a:lnTo>
                  <a:lnTo>
                    <a:pt x="1115" y="901"/>
                  </a:lnTo>
                  <a:lnTo>
                    <a:pt x="1114" y="900"/>
                  </a:lnTo>
                  <a:lnTo>
                    <a:pt x="1113" y="900"/>
                  </a:lnTo>
                  <a:lnTo>
                    <a:pt x="1111" y="903"/>
                  </a:lnTo>
                  <a:lnTo>
                    <a:pt x="1110" y="904"/>
                  </a:lnTo>
                  <a:lnTo>
                    <a:pt x="1108" y="905"/>
                  </a:lnTo>
                  <a:lnTo>
                    <a:pt x="1107" y="904"/>
                  </a:lnTo>
                  <a:lnTo>
                    <a:pt x="1106" y="903"/>
                  </a:lnTo>
                  <a:lnTo>
                    <a:pt x="1103" y="901"/>
                  </a:lnTo>
                  <a:lnTo>
                    <a:pt x="1101" y="901"/>
                  </a:lnTo>
                  <a:lnTo>
                    <a:pt x="1100" y="900"/>
                  </a:lnTo>
                  <a:lnTo>
                    <a:pt x="1098" y="899"/>
                  </a:lnTo>
                  <a:lnTo>
                    <a:pt x="1097" y="899"/>
                  </a:lnTo>
                  <a:lnTo>
                    <a:pt x="1094" y="899"/>
                  </a:lnTo>
                  <a:lnTo>
                    <a:pt x="1093" y="900"/>
                  </a:lnTo>
                  <a:lnTo>
                    <a:pt x="1093" y="901"/>
                  </a:lnTo>
                  <a:lnTo>
                    <a:pt x="1091" y="903"/>
                  </a:lnTo>
                  <a:lnTo>
                    <a:pt x="1090" y="904"/>
                  </a:lnTo>
                  <a:lnTo>
                    <a:pt x="1089" y="905"/>
                  </a:lnTo>
                  <a:lnTo>
                    <a:pt x="1087" y="908"/>
                  </a:lnTo>
                  <a:lnTo>
                    <a:pt x="1087" y="909"/>
                  </a:lnTo>
                  <a:lnTo>
                    <a:pt x="1086" y="911"/>
                  </a:lnTo>
                  <a:lnTo>
                    <a:pt x="1084" y="912"/>
                  </a:lnTo>
                  <a:lnTo>
                    <a:pt x="1083" y="912"/>
                  </a:lnTo>
                  <a:lnTo>
                    <a:pt x="1082" y="911"/>
                  </a:lnTo>
                  <a:lnTo>
                    <a:pt x="1079" y="911"/>
                  </a:lnTo>
                  <a:lnTo>
                    <a:pt x="1077" y="911"/>
                  </a:lnTo>
                  <a:lnTo>
                    <a:pt x="1074" y="911"/>
                  </a:lnTo>
                  <a:lnTo>
                    <a:pt x="1073" y="911"/>
                  </a:lnTo>
                  <a:lnTo>
                    <a:pt x="1070" y="912"/>
                  </a:lnTo>
                  <a:lnTo>
                    <a:pt x="1069" y="912"/>
                  </a:lnTo>
                  <a:lnTo>
                    <a:pt x="1066" y="912"/>
                  </a:lnTo>
                  <a:lnTo>
                    <a:pt x="1066" y="915"/>
                  </a:lnTo>
                  <a:lnTo>
                    <a:pt x="1065" y="916"/>
                  </a:lnTo>
                  <a:lnTo>
                    <a:pt x="1065" y="918"/>
                  </a:lnTo>
                  <a:lnTo>
                    <a:pt x="1063" y="920"/>
                  </a:lnTo>
                  <a:lnTo>
                    <a:pt x="1062" y="921"/>
                  </a:lnTo>
                  <a:lnTo>
                    <a:pt x="1062" y="924"/>
                  </a:lnTo>
                  <a:lnTo>
                    <a:pt x="1060" y="925"/>
                  </a:lnTo>
                  <a:lnTo>
                    <a:pt x="1060" y="926"/>
                  </a:lnTo>
                  <a:lnTo>
                    <a:pt x="1059" y="929"/>
                  </a:lnTo>
                  <a:lnTo>
                    <a:pt x="1059" y="930"/>
                  </a:lnTo>
                  <a:lnTo>
                    <a:pt x="1057" y="932"/>
                  </a:lnTo>
                  <a:lnTo>
                    <a:pt x="1056" y="934"/>
                  </a:lnTo>
                  <a:lnTo>
                    <a:pt x="1056" y="936"/>
                  </a:lnTo>
                  <a:lnTo>
                    <a:pt x="1055" y="937"/>
                  </a:lnTo>
                  <a:lnTo>
                    <a:pt x="1055" y="939"/>
                  </a:lnTo>
                  <a:lnTo>
                    <a:pt x="1053" y="941"/>
                  </a:lnTo>
                  <a:lnTo>
                    <a:pt x="1053" y="942"/>
                  </a:lnTo>
                  <a:lnTo>
                    <a:pt x="1052" y="945"/>
                  </a:lnTo>
                  <a:lnTo>
                    <a:pt x="1049" y="943"/>
                  </a:lnTo>
                  <a:lnTo>
                    <a:pt x="1048" y="942"/>
                  </a:lnTo>
                  <a:lnTo>
                    <a:pt x="1048" y="942"/>
                  </a:lnTo>
                  <a:lnTo>
                    <a:pt x="1045" y="939"/>
                  </a:lnTo>
                  <a:lnTo>
                    <a:pt x="1045" y="938"/>
                  </a:lnTo>
                  <a:lnTo>
                    <a:pt x="1043" y="937"/>
                  </a:lnTo>
                  <a:lnTo>
                    <a:pt x="1041" y="936"/>
                  </a:lnTo>
                  <a:lnTo>
                    <a:pt x="1039" y="933"/>
                  </a:lnTo>
                  <a:lnTo>
                    <a:pt x="1038" y="932"/>
                  </a:lnTo>
                  <a:lnTo>
                    <a:pt x="1038" y="930"/>
                  </a:lnTo>
                  <a:lnTo>
                    <a:pt x="1036" y="929"/>
                  </a:lnTo>
                  <a:lnTo>
                    <a:pt x="1035" y="928"/>
                  </a:lnTo>
                  <a:lnTo>
                    <a:pt x="1033" y="926"/>
                  </a:lnTo>
                  <a:lnTo>
                    <a:pt x="1032" y="925"/>
                  </a:lnTo>
                  <a:lnTo>
                    <a:pt x="1031" y="922"/>
                  </a:lnTo>
                  <a:lnTo>
                    <a:pt x="1029" y="921"/>
                  </a:lnTo>
                  <a:lnTo>
                    <a:pt x="1028" y="920"/>
                  </a:lnTo>
                  <a:lnTo>
                    <a:pt x="1025" y="920"/>
                  </a:lnTo>
                  <a:lnTo>
                    <a:pt x="1024" y="918"/>
                  </a:lnTo>
                  <a:lnTo>
                    <a:pt x="1022" y="918"/>
                  </a:lnTo>
                  <a:lnTo>
                    <a:pt x="1019" y="917"/>
                  </a:lnTo>
                  <a:lnTo>
                    <a:pt x="1018" y="917"/>
                  </a:lnTo>
                  <a:lnTo>
                    <a:pt x="1016" y="917"/>
                  </a:lnTo>
                  <a:lnTo>
                    <a:pt x="1014" y="917"/>
                  </a:lnTo>
                  <a:lnTo>
                    <a:pt x="1012" y="916"/>
                  </a:lnTo>
                  <a:lnTo>
                    <a:pt x="1009" y="916"/>
                  </a:lnTo>
                  <a:lnTo>
                    <a:pt x="1008" y="916"/>
                  </a:lnTo>
                  <a:lnTo>
                    <a:pt x="1005" y="916"/>
                  </a:lnTo>
                  <a:lnTo>
                    <a:pt x="1004" y="916"/>
                  </a:lnTo>
                  <a:lnTo>
                    <a:pt x="1001" y="916"/>
                  </a:lnTo>
                  <a:lnTo>
                    <a:pt x="1000" y="915"/>
                  </a:lnTo>
                  <a:lnTo>
                    <a:pt x="997" y="915"/>
                  </a:lnTo>
                  <a:lnTo>
                    <a:pt x="994" y="915"/>
                  </a:lnTo>
                  <a:lnTo>
                    <a:pt x="985" y="913"/>
                  </a:lnTo>
                  <a:lnTo>
                    <a:pt x="980" y="912"/>
                  </a:lnTo>
                  <a:lnTo>
                    <a:pt x="973" y="912"/>
                  </a:lnTo>
                  <a:lnTo>
                    <a:pt x="967" y="911"/>
                  </a:lnTo>
                  <a:lnTo>
                    <a:pt x="963" y="909"/>
                  </a:lnTo>
                  <a:lnTo>
                    <a:pt x="960" y="908"/>
                  </a:lnTo>
                  <a:lnTo>
                    <a:pt x="956" y="907"/>
                  </a:lnTo>
                  <a:lnTo>
                    <a:pt x="957" y="904"/>
                  </a:lnTo>
                  <a:lnTo>
                    <a:pt x="953" y="903"/>
                  </a:lnTo>
                  <a:lnTo>
                    <a:pt x="951" y="901"/>
                  </a:lnTo>
                  <a:lnTo>
                    <a:pt x="950" y="900"/>
                  </a:lnTo>
                  <a:lnTo>
                    <a:pt x="949" y="900"/>
                  </a:lnTo>
                  <a:lnTo>
                    <a:pt x="946" y="900"/>
                  </a:lnTo>
                  <a:lnTo>
                    <a:pt x="944" y="900"/>
                  </a:lnTo>
                  <a:lnTo>
                    <a:pt x="942" y="900"/>
                  </a:lnTo>
                  <a:lnTo>
                    <a:pt x="940" y="900"/>
                  </a:lnTo>
                  <a:lnTo>
                    <a:pt x="937" y="901"/>
                  </a:lnTo>
                  <a:lnTo>
                    <a:pt x="936" y="901"/>
                  </a:lnTo>
                  <a:lnTo>
                    <a:pt x="933" y="900"/>
                  </a:lnTo>
                  <a:lnTo>
                    <a:pt x="932" y="900"/>
                  </a:lnTo>
                  <a:lnTo>
                    <a:pt x="930" y="899"/>
                  </a:lnTo>
                  <a:lnTo>
                    <a:pt x="927" y="899"/>
                  </a:lnTo>
                  <a:lnTo>
                    <a:pt x="926" y="898"/>
                  </a:lnTo>
                  <a:lnTo>
                    <a:pt x="923" y="898"/>
                  </a:lnTo>
                  <a:lnTo>
                    <a:pt x="922" y="896"/>
                  </a:lnTo>
                  <a:lnTo>
                    <a:pt x="920" y="895"/>
                  </a:lnTo>
                  <a:lnTo>
                    <a:pt x="919" y="895"/>
                  </a:lnTo>
                  <a:lnTo>
                    <a:pt x="915" y="892"/>
                  </a:lnTo>
                  <a:lnTo>
                    <a:pt x="915" y="896"/>
                  </a:lnTo>
                  <a:lnTo>
                    <a:pt x="915" y="898"/>
                  </a:lnTo>
                  <a:lnTo>
                    <a:pt x="915" y="899"/>
                  </a:lnTo>
                  <a:lnTo>
                    <a:pt x="913" y="900"/>
                  </a:lnTo>
                  <a:lnTo>
                    <a:pt x="912" y="901"/>
                  </a:lnTo>
                  <a:lnTo>
                    <a:pt x="909" y="901"/>
                  </a:lnTo>
                  <a:lnTo>
                    <a:pt x="905" y="901"/>
                  </a:lnTo>
                  <a:lnTo>
                    <a:pt x="901" y="901"/>
                  </a:lnTo>
                  <a:lnTo>
                    <a:pt x="898" y="903"/>
                  </a:lnTo>
                  <a:lnTo>
                    <a:pt x="896" y="903"/>
                  </a:lnTo>
                  <a:lnTo>
                    <a:pt x="895" y="903"/>
                  </a:lnTo>
                  <a:lnTo>
                    <a:pt x="892" y="903"/>
                  </a:lnTo>
                  <a:lnTo>
                    <a:pt x="889" y="903"/>
                  </a:lnTo>
                  <a:lnTo>
                    <a:pt x="888" y="903"/>
                  </a:lnTo>
                  <a:lnTo>
                    <a:pt x="886" y="904"/>
                  </a:lnTo>
                  <a:lnTo>
                    <a:pt x="884" y="904"/>
                  </a:lnTo>
                  <a:lnTo>
                    <a:pt x="881" y="904"/>
                  </a:lnTo>
                  <a:lnTo>
                    <a:pt x="879" y="904"/>
                  </a:lnTo>
                  <a:lnTo>
                    <a:pt x="877" y="904"/>
                  </a:lnTo>
                  <a:lnTo>
                    <a:pt x="875" y="904"/>
                  </a:lnTo>
                  <a:lnTo>
                    <a:pt x="874" y="904"/>
                  </a:lnTo>
                  <a:lnTo>
                    <a:pt x="871" y="904"/>
                  </a:lnTo>
                  <a:lnTo>
                    <a:pt x="868" y="905"/>
                  </a:lnTo>
                  <a:lnTo>
                    <a:pt x="867" y="905"/>
                  </a:lnTo>
                  <a:lnTo>
                    <a:pt x="865" y="905"/>
                  </a:lnTo>
                  <a:lnTo>
                    <a:pt x="862" y="905"/>
                  </a:lnTo>
                  <a:lnTo>
                    <a:pt x="861" y="905"/>
                  </a:lnTo>
                  <a:lnTo>
                    <a:pt x="858" y="905"/>
                  </a:lnTo>
                  <a:lnTo>
                    <a:pt x="857" y="905"/>
                  </a:lnTo>
                  <a:lnTo>
                    <a:pt x="854" y="905"/>
                  </a:lnTo>
                  <a:lnTo>
                    <a:pt x="852" y="907"/>
                  </a:lnTo>
                  <a:lnTo>
                    <a:pt x="848" y="907"/>
                  </a:lnTo>
                  <a:lnTo>
                    <a:pt x="844" y="907"/>
                  </a:lnTo>
                  <a:lnTo>
                    <a:pt x="843" y="907"/>
                  </a:lnTo>
                  <a:lnTo>
                    <a:pt x="840" y="907"/>
                  </a:lnTo>
                  <a:lnTo>
                    <a:pt x="837" y="907"/>
                  </a:lnTo>
                  <a:lnTo>
                    <a:pt x="836" y="908"/>
                  </a:lnTo>
                  <a:lnTo>
                    <a:pt x="834" y="908"/>
                  </a:lnTo>
                  <a:lnTo>
                    <a:pt x="831" y="908"/>
                  </a:lnTo>
                  <a:lnTo>
                    <a:pt x="828" y="909"/>
                  </a:lnTo>
                  <a:lnTo>
                    <a:pt x="827" y="909"/>
                  </a:lnTo>
                  <a:lnTo>
                    <a:pt x="824" y="911"/>
                  </a:lnTo>
                  <a:lnTo>
                    <a:pt x="823" y="911"/>
                  </a:lnTo>
                  <a:lnTo>
                    <a:pt x="820" y="912"/>
                  </a:lnTo>
                  <a:lnTo>
                    <a:pt x="819" y="912"/>
                  </a:lnTo>
                  <a:lnTo>
                    <a:pt x="817" y="913"/>
                  </a:lnTo>
                  <a:lnTo>
                    <a:pt x="814" y="915"/>
                  </a:lnTo>
                  <a:lnTo>
                    <a:pt x="813" y="915"/>
                  </a:lnTo>
                  <a:lnTo>
                    <a:pt x="811" y="916"/>
                  </a:lnTo>
                  <a:lnTo>
                    <a:pt x="809" y="916"/>
                  </a:lnTo>
                  <a:lnTo>
                    <a:pt x="807" y="917"/>
                  </a:lnTo>
                  <a:lnTo>
                    <a:pt x="804" y="917"/>
                  </a:lnTo>
                  <a:lnTo>
                    <a:pt x="803" y="917"/>
                  </a:lnTo>
                  <a:lnTo>
                    <a:pt x="802" y="917"/>
                  </a:lnTo>
                  <a:lnTo>
                    <a:pt x="800" y="917"/>
                  </a:lnTo>
                  <a:lnTo>
                    <a:pt x="797" y="917"/>
                  </a:lnTo>
                  <a:lnTo>
                    <a:pt x="795" y="917"/>
                  </a:lnTo>
                  <a:lnTo>
                    <a:pt x="793" y="916"/>
                  </a:lnTo>
                  <a:lnTo>
                    <a:pt x="792" y="916"/>
                  </a:lnTo>
                  <a:lnTo>
                    <a:pt x="790" y="915"/>
                  </a:lnTo>
                  <a:lnTo>
                    <a:pt x="787" y="915"/>
                  </a:lnTo>
                  <a:lnTo>
                    <a:pt x="786" y="913"/>
                  </a:lnTo>
                  <a:lnTo>
                    <a:pt x="783" y="912"/>
                  </a:lnTo>
                  <a:lnTo>
                    <a:pt x="782" y="912"/>
                  </a:lnTo>
                  <a:lnTo>
                    <a:pt x="779" y="912"/>
                  </a:lnTo>
                  <a:lnTo>
                    <a:pt x="778" y="912"/>
                  </a:lnTo>
                  <a:lnTo>
                    <a:pt x="776" y="912"/>
                  </a:lnTo>
                  <a:lnTo>
                    <a:pt x="773" y="912"/>
                  </a:lnTo>
                  <a:lnTo>
                    <a:pt x="770" y="912"/>
                  </a:lnTo>
                  <a:lnTo>
                    <a:pt x="769" y="911"/>
                  </a:lnTo>
                  <a:lnTo>
                    <a:pt x="768" y="909"/>
                  </a:lnTo>
                  <a:lnTo>
                    <a:pt x="765" y="909"/>
                  </a:lnTo>
                  <a:lnTo>
                    <a:pt x="763" y="908"/>
                  </a:lnTo>
                  <a:lnTo>
                    <a:pt x="762" y="907"/>
                  </a:lnTo>
                  <a:lnTo>
                    <a:pt x="759" y="907"/>
                  </a:lnTo>
                  <a:lnTo>
                    <a:pt x="758" y="905"/>
                  </a:lnTo>
                  <a:lnTo>
                    <a:pt x="756" y="904"/>
                  </a:lnTo>
                  <a:lnTo>
                    <a:pt x="754" y="901"/>
                  </a:lnTo>
                  <a:lnTo>
                    <a:pt x="752" y="903"/>
                  </a:lnTo>
                  <a:lnTo>
                    <a:pt x="748" y="900"/>
                  </a:lnTo>
                  <a:lnTo>
                    <a:pt x="745" y="898"/>
                  </a:lnTo>
                  <a:lnTo>
                    <a:pt x="742" y="895"/>
                  </a:lnTo>
                  <a:lnTo>
                    <a:pt x="739" y="892"/>
                  </a:lnTo>
                  <a:lnTo>
                    <a:pt x="738" y="891"/>
                  </a:lnTo>
                  <a:lnTo>
                    <a:pt x="734" y="888"/>
                  </a:lnTo>
                  <a:lnTo>
                    <a:pt x="731" y="887"/>
                  </a:lnTo>
                  <a:lnTo>
                    <a:pt x="728" y="886"/>
                  </a:lnTo>
                  <a:lnTo>
                    <a:pt x="722" y="883"/>
                  </a:lnTo>
                  <a:lnTo>
                    <a:pt x="721" y="882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56" name="Rectangle 232"/>
            <p:cNvSpPr>
              <a:spLocks noChangeArrowheads="1"/>
            </p:cNvSpPr>
            <p:nvPr/>
          </p:nvSpPr>
          <p:spPr bwMode="auto">
            <a:xfrm>
              <a:off x="4823053" y="3678692"/>
              <a:ext cx="274309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opolski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7" name="Freeform 233"/>
            <p:cNvSpPr>
              <a:spLocks/>
            </p:cNvSpPr>
            <p:nvPr/>
          </p:nvSpPr>
          <p:spPr bwMode="auto">
            <a:xfrm>
              <a:off x="6032728" y="3534229"/>
              <a:ext cx="1006475" cy="703262"/>
            </a:xfrm>
            <a:custGeom>
              <a:avLst/>
              <a:gdLst/>
              <a:ahLst/>
              <a:cxnLst>
                <a:cxn ang="0">
                  <a:pos x="65" y="841"/>
                </a:cxn>
                <a:cxn ang="0">
                  <a:pos x="103" y="770"/>
                </a:cxn>
                <a:cxn ang="0">
                  <a:pos x="218" y="732"/>
                </a:cxn>
                <a:cxn ang="0">
                  <a:pos x="332" y="742"/>
                </a:cxn>
                <a:cxn ang="0">
                  <a:pos x="400" y="673"/>
                </a:cxn>
                <a:cxn ang="0">
                  <a:pos x="479" y="618"/>
                </a:cxn>
                <a:cxn ang="0">
                  <a:pos x="449" y="550"/>
                </a:cxn>
                <a:cxn ang="0">
                  <a:pos x="342" y="520"/>
                </a:cxn>
                <a:cxn ang="0">
                  <a:pos x="290" y="454"/>
                </a:cxn>
                <a:cxn ang="0">
                  <a:pos x="314" y="366"/>
                </a:cxn>
                <a:cxn ang="0">
                  <a:pos x="360" y="264"/>
                </a:cxn>
                <a:cxn ang="0">
                  <a:pos x="431" y="209"/>
                </a:cxn>
                <a:cxn ang="0">
                  <a:pos x="543" y="233"/>
                </a:cxn>
                <a:cxn ang="0">
                  <a:pos x="621" y="290"/>
                </a:cxn>
                <a:cxn ang="0">
                  <a:pos x="736" y="279"/>
                </a:cxn>
                <a:cxn ang="0">
                  <a:pos x="843" y="293"/>
                </a:cxn>
                <a:cxn ang="0">
                  <a:pos x="953" y="297"/>
                </a:cxn>
                <a:cxn ang="0">
                  <a:pos x="1001" y="245"/>
                </a:cxn>
                <a:cxn ang="0">
                  <a:pos x="1042" y="190"/>
                </a:cxn>
                <a:cxn ang="0">
                  <a:pos x="1155" y="204"/>
                </a:cxn>
                <a:cxn ang="0">
                  <a:pos x="1271" y="220"/>
                </a:cxn>
                <a:cxn ang="0">
                  <a:pos x="1322" y="137"/>
                </a:cxn>
                <a:cxn ang="0">
                  <a:pos x="1288" y="107"/>
                </a:cxn>
                <a:cxn ang="0">
                  <a:pos x="1326" y="55"/>
                </a:cxn>
                <a:cxn ang="0">
                  <a:pos x="1425" y="15"/>
                </a:cxn>
                <a:cxn ang="0">
                  <a:pos x="1497" y="42"/>
                </a:cxn>
                <a:cxn ang="0">
                  <a:pos x="1620" y="90"/>
                </a:cxn>
                <a:cxn ang="0">
                  <a:pos x="1579" y="169"/>
                </a:cxn>
                <a:cxn ang="0">
                  <a:pos x="1549" y="250"/>
                </a:cxn>
                <a:cxn ang="0">
                  <a:pos x="1531" y="352"/>
                </a:cxn>
                <a:cxn ang="0">
                  <a:pos x="1573" y="399"/>
                </a:cxn>
                <a:cxn ang="0">
                  <a:pos x="1699" y="410"/>
                </a:cxn>
                <a:cxn ang="0">
                  <a:pos x="1798" y="436"/>
                </a:cxn>
                <a:cxn ang="0">
                  <a:pos x="1788" y="530"/>
                </a:cxn>
                <a:cxn ang="0">
                  <a:pos x="1699" y="593"/>
                </a:cxn>
                <a:cxn ang="0">
                  <a:pos x="1663" y="665"/>
                </a:cxn>
                <a:cxn ang="0">
                  <a:pos x="1752" y="736"/>
                </a:cxn>
                <a:cxn ang="0">
                  <a:pos x="1805" y="825"/>
                </a:cxn>
                <a:cxn ang="0">
                  <a:pos x="1875" y="905"/>
                </a:cxn>
                <a:cxn ang="0">
                  <a:pos x="1860" y="993"/>
                </a:cxn>
                <a:cxn ang="0">
                  <a:pos x="1743" y="942"/>
                </a:cxn>
                <a:cxn ang="0">
                  <a:pos x="1620" y="959"/>
                </a:cxn>
                <a:cxn ang="0">
                  <a:pos x="1504" y="944"/>
                </a:cxn>
                <a:cxn ang="0">
                  <a:pos x="1402" y="915"/>
                </a:cxn>
                <a:cxn ang="0">
                  <a:pos x="1333" y="987"/>
                </a:cxn>
                <a:cxn ang="0">
                  <a:pos x="1329" y="1062"/>
                </a:cxn>
                <a:cxn ang="0">
                  <a:pos x="1199" y="1130"/>
                </a:cxn>
                <a:cxn ang="0">
                  <a:pos x="1142" y="1058"/>
                </a:cxn>
                <a:cxn ang="0">
                  <a:pos x="1042" y="1049"/>
                </a:cxn>
                <a:cxn ang="0">
                  <a:pos x="1023" y="1158"/>
                </a:cxn>
                <a:cxn ang="0">
                  <a:pos x="908" y="1158"/>
                </a:cxn>
                <a:cxn ang="0">
                  <a:pos x="809" y="1111"/>
                </a:cxn>
                <a:cxn ang="0">
                  <a:pos x="717" y="1116"/>
                </a:cxn>
                <a:cxn ang="0">
                  <a:pos x="650" y="1214"/>
                </a:cxn>
                <a:cxn ang="0">
                  <a:pos x="554" y="1256"/>
                </a:cxn>
                <a:cxn ang="0">
                  <a:pos x="482" y="1316"/>
                </a:cxn>
                <a:cxn ang="0">
                  <a:pos x="383" y="1312"/>
                </a:cxn>
                <a:cxn ang="0">
                  <a:pos x="302" y="1297"/>
                </a:cxn>
                <a:cxn ang="0">
                  <a:pos x="196" y="1256"/>
                </a:cxn>
                <a:cxn ang="0">
                  <a:pos x="133" y="1180"/>
                </a:cxn>
                <a:cxn ang="0">
                  <a:pos x="124" y="1078"/>
                </a:cxn>
                <a:cxn ang="0">
                  <a:pos x="34" y="1041"/>
                </a:cxn>
                <a:cxn ang="0">
                  <a:pos x="24" y="955"/>
                </a:cxn>
              </a:cxnLst>
              <a:rect l="0" t="0" r="r" b="b"/>
              <a:pathLst>
                <a:path w="1904" h="1327">
                  <a:moveTo>
                    <a:pt x="93" y="913"/>
                  </a:moveTo>
                  <a:lnTo>
                    <a:pt x="95" y="911"/>
                  </a:lnTo>
                  <a:lnTo>
                    <a:pt x="97" y="911"/>
                  </a:lnTo>
                  <a:lnTo>
                    <a:pt x="99" y="911"/>
                  </a:lnTo>
                  <a:lnTo>
                    <a:pt x="102" y="910"/>
                  </a:lnTo>
                  <a:lnTo>
                    <a:pt x="103" y="910"/>
                  </a:lnTo>
                  <a:lnTo>
                    <a:pt x="104" y="910"/>
                  </a:lnTo>
                  <a:lnTo>
                    <a:pt x="107" y="909"/>
                  </a:lnTo>
                  <a:lnTo>
                    <a:pt x="109" y="909"/>
                  </a:lnTo>
                  <a:lnTo>
                    <a:pt x="109" y="908"/>
                  </a:lnTo>
                  <a:lnTo>
                    <a:pt x="107" y="906"/>
                  </a:lnTo>
                  <a:lnTo>
                    <a:pt x="106" y="905"/>
                  </a:lnTo>
                  <a:lnTo>
                    <a:pt x="104" y="904"/>
                  </a:lnTo>
                  <a:lnTo>
                    <a:pt x="103" y="901"/>
                  </a:lnTo>
                  <a:lnTo>
                    <a:pt x="102" y="900"/>
                  </a:lnTo>
                  <a:lnTo>
                    <a:pt x="100" y="898"/>
                  </a:lnTo>
                  <a:lnTo>
                    <a:pt x="99" y="897"/>
                  </a:lnTo>
                  <a:lnTo>
                    <a:pt x="97" y="896"/>
                  </a:lnTo>
                  <a:lnTo>
                    <a:pt x="96" y="894"/>
                  </a:lnTo>
                  <a:lnTo>
                    <a:pt x="95" y="893"/>
                  </a:lnTo>
                  <a:lnTo>
                    <a:pt x="93" y="892"/>
                  </a:lnTo>
                  <a:lnTo>
                    <a:pt x="92" y="890"/>
                  </a:lnTo>
                  <a:lnTo>
                    <a:pt x="90" y="889"/>
                  </a:lnTo>
                  <a:lnTo>
                    <a:pt x="89" y="888"/>
                  </a:lnTo>
                  <a:lnTo>
                    <a:pt x="88" y="887"/>
                  </a:lnTo>
                  <a:lnTo>
                    <a:pt x="86" y="885"/>
                  </a:lnTo>
                  <a:lnTo>
                    <a:pt x="85" y="884"/>
                  </a:lnTo>
                  <a:lnTo>
                    <a:pt x="83" y="883"/>
                  </a:lnTo>
                  <a:lnTo>
                    <a:pt x="82" y="881"/>
                  </a:lnTo>
                  <a:lnTo>
                    <a:pt x="79" y="879"/>
                  </a:lnTo>
                  <a:lnTo>
                    <a:pt x="79" y="877"/>
                  </a:lnTo>
                  <a:lnTo>
                    <a:pt x="78" y="876"/>
                  </a:lnTo>
                  <a:lnTo>
                    <a:pt x="76" y="875"/>
                  </a:lnTo>
                  <a:lnTo>
                    <a:pt x="75" y="873"/>
                  </a:lnTo>
                  <a:lnTo>
                    <a:pt x="73" y="872"/>
                  </a:lnTo>
                  <a:lnTo>
                    <a:pt x="72" y="871"/>
                  </a:lnTo>
                  <a:lnTo>
                    <a:pt x="69" y="870"/>
                  </a:lnTo>
                  <a:lnTo>
                    <a:pt x="68" y="871"/>
                  </a:lnTo>
                  <a:lnTo>
                    <a:pt x="66" y="872"/>
                  </a:lnTo>
                  <a:lnTo>
                    <a:pt x="63" y="872"/>
                  </a:lnTo>
                  <a:lnTo>
                    <a:pt x="61" y="873"/>
                  </a:lnTo>
                  <a:lnTo>
                    <a:pt x="61" y="871"/>
                  </a:lnTo>
                  <a:lnTo>
                    <a:pt x="61" y="868"/>
                  </a:lnTo>
                  <a:lnTo>
                    <a:pt x="61" y="867"/>
                  </a:lnTo>
                  <a:lnTo>
                    <a:pt x="62" y="866"/>
                  </a:lnTo>
                  <a:lnTo>
                    <a:pt x="63" y="863"/>
                  </a:lnTo>
                  <a:lnTo>
                    <a:pt x="63" y="862"/>
                  </a:lnTo>
                  <a:lnTo>
                    <a:pt x="63" y="860"/>
                  </a:lnTo>
                  <a:lnTo>
                    <a:pt x="63" y="859"/>
                  </a:lnTo>
                  <a:lnTo>
                    <a:pt x="65" y="856"/>
                  </a:lnTo>
                  <a:lnTo>
                    <a:pt x="63" y="855"/>
                  </a:lnTo>
                  <a:lnTo>
                    <a:pt x="63" y="852"/>
                  </a:lnTo>
                  <a:lnTo>
                    <a:pt x="62" y="851"/>
                  </a:lnTo>
                  <a:lnTo>
                    <a:pt x="62" y="850"/>
                  </a:lnTo>
                  <a:lnTo>
                    <a:pt x="62" y="847"/>
                  </a:lnTo>
                  <a:lnTo>
                    <a:pt x="63" y="846"/>
                  </a:lnTo>
                  <a:lnTo>
                    <a:pt x="65" y="845"/>
                  </a:lnTo>
                  <a:lnTo>
                    <a:pt x="66" y="841"/>
                  </a:lnTo>
                  <a:lnTo>
                    <a:pt x="65" y="841"/>
                  </a:lnTo>
                  <a:lnTo>
                    <a:pt x="66" y="838"/>
                  </a:lnTo>
                  <a:lnTo>
                    <a:pt x="68" y="835"/>
                  </a:lnTo>
                  <a:lnTo>
                    <a:pt x="68" y="834"/>
                  </a:lnTo>
                  <a:lnTo>
                    <a:pt x="69" y="832"/>
                  </a:lnTo>
                  <a:lnTo>
                    <a:pt x="69" y="830"/>
                  </a:lnTo>
                  <a:lnTo>
                    <a:pt x="71" y="829"/>
                  </a:lnTo>
                  <a:lnTo>
                    <a:pt x="71" y="828"/>
                  </a:lnTo>
                  <a:lnTo>
                    <a:pt x="72" y="825"/>
                  </a:lnTo>
                  <a:lnTo>
                    <a:pt x="72" y="824"/>
                  </a:lnTo>
                  <a:lnTo>
                    <a:pt x="73" y="821"/>
                  </a:lnTo>
                  <a:lnTo>
                    <a:pt x="73" y="820"/>
                  </a:lnTo>
                  <a:lnTo>
                    <a:pt x="73" y="818"/>
                  </a:lnTo>
                  <a:lnTo>
                    <a:pt x="73" y="817"/>
                  </a:lnTo>
                  <a:lnTo>
                    <a:pt x="73" y="815"/>
                  </a:lnTo>
                  <a:lnTo>
                    <a:pt x="73" y="813"/>
                  </a:lnTo>
                  <a:lnTo>
                    <a:pt x="75" y="811"/>
                  </a:lnTo>
                  <a:lnTo>
                    <a:pt x="75" y="809"/>
                  </a:lnTo>
                  <a:lnTo>
                    <a:pt x="75" y="808"/>
                  </a:lnTo>
                  <a:lnTo>
                    <a:pt x="75" y="805"/>
                  </a:lnTo>
                  <a:lnTo>
                    <a:pt x="75" y="804"/>
                  </a:lnTo>
                  <a:lnTo>
                    <a:pt x="75" y="803"/>
                  </a:lnTo>
                  <a:lnTo>
                    <a:pt x="75" y="800"/>
                  </a:lnTo>
                  <a:lnTo>
                    <a:pt x="75" y="799"/>
                  </a:lnTo>
                  <a:lnTo>
                    <a:pt x="75" y="797"/>
                  </a:lnTo>
                  <a:lnTo>
                    <a:pt x="75" y="796"/>
                  </a:lnTo>
                  <a:lnTo>
                    <a:pt x="75" y="794"/>
                  </a:lnTo>
                  <a:lnTo>
                    <a:pt x="73" y="792"/>
                  </a:lnTo>
                  <a:lnTo>
                    <a:pt x="73" y="791"/>
                  </a:lnTo>
                  <a:lnTo>
                    <a:pt x="72" y="790"/>
                  </a:lnTo>
                  <a:lnTo>
                    <a:pt x="72" y="788"/>
                  </a:lnTo>
                  <a:lnTo>
                    <a:pt x="71" y="786"/>
                  </a:lnTo>
                  <a:lnTo>
                    <a:pt x="69" y="784"/>
                  </a:lnTo>
                  <a:lnTo>
                    <a:pt x="69" y="783"/>
                  </a:lnTo>
                  <a:lnTo>
                    <a:pt x="68" y="782"/>
                  </a:lnTo>
                  <a:lnTo>
                    <a:pt x="66" y="779"/>
                  </a:lnTo>
                  <a:lnTo>
                    <a:pt x="65" y="778"/>
                  </a:lnTo>
                  <a:lnTo>
                    <a:pt x="63" y="777"/>
                  </a:lnTo>
                  <a:lnTo>
                    <a:pt x="59" y="773"/>
                  </a:lnTo>
                  <a:lnTo>
                    <a:pt x="62" y="770"/>
                  </a:lnTo>
                  <a:lnTo>
                    <a:pt x="66" y="770"/>
                  </a:lnTo>
                  <a:lnTo>
                    <a:pt x="68" y="769"/>
                  </a:lnTo>
                  <a:lnTo>
                    <a:pt x="71" y="766"/>
                  </a:lnTo>
                  <a:lnTo>
                    <a:pt x="73" y="767"/>
                  </a:lnTo>
                  <a:lnTo>
                    <a:pt x="73" y="763"/>
                  </a:lnTo>
                  <a:lnTo>
                    <a:pt x="78" y="763"/>
                  </a:lnTo>
                  <a:lnTo>
                    <a:pt x="80" y="762"/>
                  </a:lnTo>
                  <a:lnTo>
                    <a:pt x="83" y="761"/>
                  </a:lnTo>
                  <a:lnTo>
                    <a:pt x="85" y="759"/>
                  </a:lnTo>
                  <a:lnTo>
                    <a:pt x="88" y="761"/>
                  </a:lnTo>
                  <a:lnTo>
                    <a:pt x="90" y="761"/>
                  </a:lnTo>
                  <a:lnTo>
                    <a:pt x="90" y="762"/>
                  </a:lnTo>
                  <a:lnTo>
                    <a:pt x="92" y="763"/>
                  </a:lnTo>
                  <a:lnTo>
                    <a:pt x="93" y="765"/>
                  </a:lnTo>
                  <a:lnTo>
                    <a:pt x="93" y="766"/>
                  </a:lnTo>
                  <a:lnTo>
                    <a:pt x="95" y="767"/>
                  </a:lnTo>
                  <a:lnTo>
                    <a:pt x="97" y="769"/>
                  </a:lnTo>
                  <a:lnTo>
                    <a:pt x="99" y="769"/>
                  </a:lnTo>
                  <a:lnTo>
                    <a:pt x="100" y="770"/>
                  </a:lnTo>
                  <a:lnTo>
                    <a:pt x="103" y="770"/>
                  </a:lnTo>
                  <a:lnTo>
                    <a:pt x="104" y="769"/>
                  </a:lnTo>
                  <a:lnTo>
                    <a:pt x="107" y="767"/>
                  </a:lnTo>
                  <a:lnTo>
                    <a:pt x="110" y="766"/>
                  </a:lnTo>
                  <a:lnTo>
                    <a:pt x="110" y="765"/>
                  </a:lnTo>
                  <a:lnTo>
                    <a:pt x="109" y="763"/>
                  </a:lnTo>
                  <a:lnTo>
                    <a:pt x="109" y="762"/>
                  </a:lnTo>
                  <a:lnTo>
                    <a:pt x="107" y="761"/>
                  </a:lnTo>
                  <a:lnTo>
                    <a:pt x="106" y="758"/>
                  </a:lnTo>
                  <a:lnTo>
                    <a:pt x="106" y="757"/>
                  </a:lnTo>
                  <a:lnTo>
                    <a:pt x="104" y="753"/>
                  </a:lnTo>
                  <a:lnTo>
                    <a:pt x="106" y="752"/>
                  </a:lnTo>
                  <a:lnTo>
                    <a:pt x="107" y="753"/>
                  </a:lnTo>
                  <a:lnTo>
                    <a:pt x="112" y="752"/>
                  </a:lnTo>
                  <a:lnTo>
                    <a:pt x="114" y="752"/>
                  </a:lnTo>
                  <a:lnTo>
                    <a:pt x="114" y="750"/>
                  </a:lnTo>
                  <a:lnTo>
                    <a:pt x="120" y="749"/>
                  </a:lnTo>
                  <a:lnTo>
                    <a:pt x="121" y="748"/>
                  </a:lnTo>
                  <a:lnTo>
                    <a:pt x="124" y="745"/>
                  </a:lnTo>
                  <a:lnTo>
                    <a:pt x="126" y="745"/>
                  </a:lnTo>
                  <a:lnTo>
                    <a:pt x="130" y="745"/>
                  </a:lnTo>
                  <a:lnTo>
                    <a:pt x="134" y="745"/>
                  </a:lnTo>
                  <a:lnTo>
                    <a:pt x="137" y="745"/>
                  </a:lnTo>
                  <a:lnTo>
                    <a:pt x="141" y="744"/>
                  </a:lnTo>
                  <a:lnTo>
                    <a:pt x="145" y="744"/>
                  </a:lnTo>
                  <a:lnTo>
                    <a:pt x="148" y="742"/>
                  </a:lnTo>
                  <a:lnTo>
                    <a:pt x="153" y="741"/>
                  </a:lnTo>
                  <a:lnTo>
                    <a:pt x="154" y="740"/>
                  </a:lnTo>
                  <a:lnTo>
                    <a:pt x="157" y="739"/>
                  </a:lnTo>
                  <a:lnTo>
                    <a:pt x="158" y="737"/>
                  </a:lnTo>
                  <a:lnTo>
                    <a:pt x="160" y="739"/>
                  </a:lnTo>
                  <a:lnTo>
                    <a:pt x="165" y="736"/>
                  </a:lnTo>
                  <a:lnTo>
                    <a:pt x="165" y="733"/>
                  </a:lnTo>
                  <a:lnTo>
                    <a:pt x="168" y="733"/>
                  </a:lnTo>
                  <a:lnTo>
                    <a:pt x="168" y="731"/>
                  </a:lnTo>
                  <a:lnTo>
                    <a:pt x="170" y="728"/>
                  </a:lnTo>
                  <a:lnTo>
                    <a:pt x="172" y="725"/>
                  </a:lnTo>
                  <a:lnTo>
                    <a:pt x="174" y="724"/>
                  </a:lnTo>
                  <a:lnTo>
                    <a:pt x="175" y="723"/>
                  </a:lnTo>
                  <a:lnTo>
                    <a:pt x="177" y="723"/>
                  </a:lnTo>
                  <a:lnTo>
                    <a:pt x="179" y="721"/>
                  </a:lnTo>
                  <a:lnTo>
                    <a:pt x="182" y="721"/>
                  </a:lnTo>
                  <a:lnTo>
                    <a:pt x="184" y="719"/>
                  </a:lnTo>
                  <a:lnTo>
                    <a:pt x="188" y="719"/>
                  </a:lnTo>
                  <a:lnTo>
                    <a:pt x="189" y="718"/>
                  </a:lnTo>
                  <a:lnTo>
                    <a:pt x="191" y="719"/>
                  </a:lnTo>
                  <a:lnTo>
                    <a:pt x="194" y="719"/>
                  </a:lnTo>
                  <a:lnTo>
                    <a:pt x="195" y="720"/>
                  </a:lnTo>
                  <a:lnTo>
                    <a:pt x="196" y="721"/>
                  </a:lnTo>
                  <a:lnTo>
                    <a:pt x="199" y="721"/>
                  </a:lnTo>
                  <a:lnTo>
                    <a:pt x="201" y="723"/>
                  </a:lnTo>
                  <a:lnTo>
                    <a:pt x="202" y="724"/>
                  </a:lnTo>
                  <a:lnTo>
                    <a:pt x="205" y="724"/>
                  </a:lnTo>
                  <a:lnTo>
                    <a:pt x="206" y="725"/>
                  </a:lnTo>
                  <a:lnTo>
                    <a:pt x="208" y="727"/>
                  </a:lnTo>
                  <a:lnTo>
                    <a:pt x="209" y="728"/>
                  </a:lnTo>
                  <a:lnTo>
                    <a:pt x="211" y="729"/>
                  </a:lnTo>
                  <a:lnTo>
                    <a:pt x="213" y="729"/>
                  </a:lnTo>
                  <a:lnTo>
                    <a:pt x="215" y="731"/>
                  </a:lnTo>
                  <a:lnTo>
                    <a:pt x="218" y="732"/>
                  </a:lnTo>
                  <a:lnTo>
                    <a:pt x="219" y="733"/>
                  </a:lnTo>
                  <a:lnTo>
                    <a:pt x="220" y="733"/>
                  </a:lnTo>
                  <a:lnTo>
                    <a:pt x="223" y="735"/>
                  </a:lnTo>
                  <a:lnTo>
                    <a:pt x="225" y="735"/>
                  </a:lnTo>
                  <a:lnTo>
                    <a:pt x="226" y="736"/>
                  </a:lnTo>
                  <a:lnTo>
                    <a:pt x="229" y="736"/>
                  </a:lnTo>
                  <a:lnTo>
                    <a:pt x="230" y="737"/>
                  </a:lnTo>
                  <a:lnTo>
                    <a:pt x="233" y="737"/>
                  </a:lnTo>
                  <a:lnTo>
                    <a:pt x="235" y="739"/>
                  </a:lnTo>
                  <a:lnTo>
                    <a:pt x="236" y="739"/>
                  </a:lnTo>
                  <a:lnTo>
                    <a:pt x="239" y="740"/>
                  </a:lnTo>
                  <a:lnTo>
                    <a:pt x="242" y="740"/>
                  </a:lnTo>
                  <a:lnTo>
                    <a:pt x="243" y="741"/>
                  </a:lnTo>
                  <a:lnTo>
                    <a:pt x="244" y="741"/>
                  </a:lnTo>
                  <a:lnTo>
                    <a:pt x="246" y="742"/>
                  </a:lnTo>
                  <a:lnTo>
                    <a:pt x="249" y="742"/>
                  </a:lnTo>
                  <a:lnTo>
                    <a:pt x="252" y="742"/>
                  </a:lnTo>
                  <a:lnTo>
                    <a:pt x="253" y="744"/>
                  </a:lnTo>
                  <a:lnTo>
                    <a:pt x="256" y="744"/>
                  </a:lnTo>
                  <a:lnTo>
                    <a:pt x="259" y="745"/>
                  </a:lnTo>
                  <a:lnTo>
                    <a:pt x="260" y="745"/>
                  </a:lnTo>
                  <a:lnTo>
                    <a:pt x="263" y="746"/>
                  </a:lnTo>
                  <a:lnTo>
                    <a:pt x="264" y="746"/>
                  </a:lnTo>
                  <a:lnTo>
                    <a:pt x="267" y="748"/>
                  </a:lnTo>
                  <a:lnTo>
                    <a:pt x="269" y="749"/>
                  </a:lnTo>
                  <a:lnTo>
                    <a:pt x="270" y="749"/>
                  </a:lnTo>
                  <a:lnTo>
                    <a:pt x="273" y="750"/>
                  </a:lnTo>
                  <a:lnTo>
                    <a:pt x="274" y="750"/>
                  </a:lnTo>
                  <a:lnTo>
                    <a:pt x="276" y="752"/>
                  </a:lnTo>
                  <a:lnTo>
                    <a:pt x="278" y="752"/>
                  </a:lnTo>
                  <a:lnTo>
                    <a:pt x="280" y="753"/>
                  </a:lnTo>
                  <a:lnTo>
                    <a:pt x="281" y="753"/>
                  </a:lnTo>
                  <a:lnTo>
                    <a:pt x="284" y="754"/>
                  </a:lnTo>
                  <a:lnTo>
                    <a:pt x="285" y="754"/>
                  </a:lnTo>
                  <a:lnTo>
                    <a:pt x="288" y="754"/>
                  </a:lnTo>
                  <a:lnTo>
                    <a:pt x="290" y="756"/>
                  </a:lnTo>
                  <a:lnTo>
                    <a:pt x="291" y="756"/>
                  </a:lnTo>
                  <a:lnTo>
                    <a:pt x="294" y="757"/>
                  </a:lnTo>
                  <a:lnTo>
                    <a:pt x="295" y="757"/>
                  </a:lnTo>
                  <a:lnTo>
                    <a:pt x="297" y="758"/>
                  </a:lnTo>
                  <a:lnTo>
                    <a:pt x="300" y="759"/>
                  </a:lnTo>
                  <a:lnTo>
                    <a:pt x="301" y="761"/>
                  </a:lnTo>
                  <a:lnTo>
                    <a:pt x="302" y="759"/>
                  </a:lnTo>
                  <a:lnTo>
                    <a:pt x="305" y="758"/>
                  </a:lnTo>
                  <a:lnTo>
                    <a:pt x="308" y="758"/>
                  </a:lnTo>
                  <a:lnTo>
                    <a:pt x="310" y="757"/>
                  </a:lnTo>
                  <a:lnTo>
                    <a:pt x="311" y="756"/>
                  </a:lnTo>
                  <a:lnTo>
                    <a:pt x="312" y="754"/>
                  </a:lnTo>
                  <a:lnTo>
                    <a:pt x="314" y="753"/>
                  </a:lnTo>
                  <a:lnTo>
                    <a:pt x="317" y="753"/>
                  </a:lnTo>
                  <a:lnTo>
                    <a:pt x="318" y="752"/>
                  </a:lnTo>
                  <a:lnTo>
                    <a:pt x="319" y="750"/>
                  </a:lnTo>
                  <a:lnTo>
                    <a:pt x="321" y="749"/>
                  </a:lnTo>
                  <a:lnTo>
                    <a:pt x="324" y="748"/>
                  </a:lnTo>
                  <a:lnTo>
                    <a:pt x="325" y="746"/>
                  </a:lnTo>
                  <a:lnTo>
                    <a:pt x="326" y="746"/>
                  </a:lnTo>
                  <a:lnTo>
                    <a:pt x="329" y="744"/>
                  </a:lnTo>
                  <a:lnTo>
                    <a:pt x="331" y="744"/>
                  </a:lnTo>
                  <a:lnTo>
                    <a:pt x="332" y="742"/>
                  </a:lnTo>
                  <a:lnTo>
                    <a:pt x="334" y="741"/>
                  </a:lnTo>
                  <a:lnTo>
                    <a:pt x="335" y="741"/>
                  </a:lnTo>
                  <a:lnTo>
                    <a:pt x="338" y="740"/>
                  </a:lnTo>
                  <a:lnTo>
                    <a:pt x="339" y="739"/>
                  </a:lnTo>
                  <a:lnTo>
                    <a:pt x="341" y="739"/>
                  </a:lnTo>
                  <a:lnTo>
                    <a:pt x="343" y="736"/>
                  </a:lnTo>
                  <a:lnTo>
                    <a:pt x="349" y="735"/>
                  </a:lnTo>
                  <a:lnTo>
                    <a:pt x="351" y="735"/>
                  </a:lnTo>
                  <a:lnTo>
                    <a:pt x="352" y="733"/>
                  </a:lnTo>
                  <a:lnTo>
                    <a:pt x="353" y="733"/>
                  </a:lnTo>
                  <a:lnTo>
                    <a:pt x="356" y="732"/>
                  </a:lnTo>
                  <a:lnTo>
                    <a:pt x="358" y="732"/>
                  </a:lnTo>
                  <a:lnTo>
                    <a:pt x="359" y="731"/>
                  </a:lnTo>
                  <a:lnTo>
                    <a:pt x="362" y="731"/>
                  </a:lnTo>
                  <a:lnTo>
                    <a:pt x="363" y="729"/>
                  </a:lnTo>
                  <a:lnTo>
                    <a:pt x="366" y="729"/>
                  </a:lnTo>
                  <a:lnTo>
                    <a:pt x="367" y="728"/>
                  </a:lnTo>
                  <a:lnTo>
                    <a:pt x="369" y="728"/>
                  </a:lnTo>
                  <a:lnTo>
                    <a:pt x="372" y="727"/>
                  </a:lnTo>
                  <a:lnTo>
                    <a:pt x="373" y="727"/>
                  </a:lnTo>
                  <a:lnTo>
                    <a:pt x="375" y="725"/>
                  </a:lnTo>
                  <a:lnTo>
                    <a:pt x="377" y="725"/>
                  </a:lnTo>
                  <a:lnTo>
                    <a:pt x="379" y="724"/>
                  </a:lnTo>
                  <a:lnTo>
                    <a:pt x="380" y="724"/>
                  </a:lnTo>
                  <a:lnTo>
                    <a:pt x="383" y="723"/>
                  </a:lnTo>
                  <a:lnTo>
                    <a:pt x="384" y="721"/>
                  </a:lnTo>
                  <a:lnTo>
                    <a:pt x="386" y="721"/>
                  </a:lnTo>
                  <a:lnTo>
                    <a:pt x="389" y="720"/>
                  </a:lnTo>
                  <a:lnTo>
                    <a:pt x="390" y="720"/>
                  </a:lnTo>
                  <a:lnTo>
                    <a:pt x="392" y="719"/>
                  </a:lnTo>
                  <a:lnTo>
                    <a:pt x="394" y="719"/>
                  </a:lnTo>
                  <a:lnTo>
                    <a:pt x="396" y="718"/>
                  </a:lnTo>
                  <a:lnTo>
                    <a:pt x="397" y="718"/>
                  </a:lnTo>
                  <a:lnTo>
                    <a:pt x="399" y="716"/>
                  </a:lnTo>
                  <a:lnTo>
                    <a:pt x="401" y="716"/>
                  </a:lnTo>
                  <a:lnTo>
                    <a:pt x="403" y="715"/>
                  </a:lnTo>
                  <a:lnTo>
                    <a:pt x="404" y="714"/>
                  </a:lnTo>
                  <a:lnTo>
                    <a:pt x="406" y="712"/>
                  </a:lnTo>
                  <a:lnTo>
                    <a:pt x="407" y="710"/>
                  </a:lnTo>
                  <a:lnTo>
                    <a:pt x="406" y="708"/>
                  </a:lnTo>
                  <a:lnTo>
                    <a:pt x="406" y="706"/>
                  </a:lnTo>
                  <a:lnTo>
                    <a:pt x="406" y="704"/>
                  </a:lnTo>
                  <a:lnTo>
                    <a:pt x="404" y="702"/>
                  </a:lnTo>
                  <a:lnTo>
                    <a:pt x="403" y="699"/>
                  </a:lnTo>
                  <a:lnTo>
                    <a:pt x="403" y="698"/>
                  </a:lnTo>
                  <a:lnTo>
                    <a:pt x="401" y="697"/>
                  </a:lnTo>
                  <a:lnTo>
                    <a:pt x="401" y="694"/>
                  </a:lnTo>
                  <a:lnTo>
                    <a:pt x="401" y="693"/>
                  </a:lnTo>
                  <a:lnTo>
                    <a:pt x="401" y="691"/>
                  </a:lnTo>
                  <a:lnTo>
                    <a:pt x="401" y="690"/>
                  </a:lnTo>
                  <a:lnTo>
                    <a:pt x="400" y="687"/>
                  </a:lnTo>
                  <a:lnTo>
                    <a:pt x="400" y="686"/>
                  </a:lnTo>
                  <a:lnTo>
                    <a:pt x="400" y="683"/>
                  </a:lnTo>
                  <a:lnTo>
                    <a:pt x="400" y="682"/>
                  </a:lnTo>
                  <a:lnTo>
                    <a:pt x="400" y="681"/>
                  </a:lnTo>
                  <a:lnTo>
                    <a:pt x="400" y="678"/>
                  </a:lnTo>
                  <a:lnTo>
                    <a:pt x="400" y="677"/>
                  </a:lnTo>
                  <a:lnTo>
                    <a:pt x="400" y="674"/>
                  </a:lnTo>
                  <a:lnTo>
                    <a:pt x="400" y="673"/>
                  </a:lnTo>
                  <a:lnTo>
                    <a:pt x="400" y="672"/>
                  </a:lnTo>
                  <a:lnTo>
                    <a:pt x="401" y="669"/>
                  </a:lnTo>
                  <a:lnTo>
                    <a:pt x="403" y="669"/>
                  </a:lnTo>
                  <a:lnTo>
                    <a:pt x="404" y="668"/>
                  </a:lnTo>
                  <a:lnTo>
                    <a:pt x="407" y="668"/>
                  </a:lnTo>
                  <a:lnTo>
                    <a:pt x="408" y="666"/>
                  </a:lnTo>
                  <a:lnTo>
                    <a:pt x="411" y="665"/>
                  </a:lnTo>
                  <a:lnTo>
                    <a:pt x="414" y="663"/>
                  </a:lnTo>
                  <a:lnTo>
                    <a:pt x="417" y="664"/>
                  </a:lnTo>
                  <a:lnTo>
                    <a:pt x="420" y="661"/>
                  </a:lnTo>
                  <a:lnTo>
                    <a:pt x="421" y="661"/>
                  </a:lnTo>
                  <a:lnTo>
                    <a:pt x="424" y="660"/>
                  </a:lnTo>
                  <a:lnTo>
                    <a:pt x="425" y="660"/>
                  </a:lnTo>
                  <a:lnTo>
                    <a:pt x="427" y="659"/>
                  </a:lnTo>
                  <a:lnTo>
                    <a:pt x="430" y="657"/>
                  </a:lnTo>
                  <a:lnTo>
                    <a:pt x="431" y="657"/>
                  </a:lnTo>
                  <a:lnTo>
                    <a:pt x="433" y="655"/>
                  </a:lnTo>
                  <a:lnTo>
                    <a:pt x="431" y="653"/>
                  </a:lnTo>
                  <a:lnTo>
                    <a:pt x="431" y="652"/>
                  </a:lnTo>
                  <a:lnTo>
                    <a:pt x="430" y="651"/>
                  </a:lnTo>
                  <a:lnTo>
                    <a:pt x="430" y="649"/>
                  </a:lnTo>
                  <a:lnTo>
                    <a:pt x="428" y="648"/>
                  </a:lnTo>
                  <a:lnTo>
                    <a:pt x="428" y="645"/>
                  </a:lnTo>
                  <a:lnTo>
                    <a:pt x="427" y="644"/>
                  </a:lnTo>
                  <a:lnTo>
                    <a:pt x="425" y="643"/>
                  </a:lnTo>
                  <a:lnTo>
                    <a:pt x="425" y="642"/>
                  </a:lnTo>
                  <a:lnTo>
                    <a:pt x="424" y="640"/>
                  </a:lnTo>
                  <a:lnTo>
                    <a:pt x="423" y="639"/>
                  </a:lnTo>
                  <a:lnTo>
                    <a:pt x="425" y="638"/>
                  </a:lnTo>
                  <a:lnTo>
                    <a:pt x="427" y="638"/>
                  </a:lnTo>
                  <a:lnTo>
                    <a:pt x="428" y="636"/>
                  </a:lnTo>
                  <a:lnTo>
                    <a:pt x="431" y="635"/>
                  </a:lnTo>
                  <a:lnTo>
                    <a:pt x="433" y="635"/>
                  </a:lnTo>
                  <a:lnTo>
                    <a:pt x="434" y="634"/>
                  </a:lnTo>
                  <a:lnTo>
                    <a:pt x="437" y="634"/>
                  </a:lnTo>
                  <a:lnTo>
                    <a:pt x="438" y="632"/>
                  </a:lnTo>
                  <a:lnTo>
                    <a:pt x="440" y="632"/>
                  </a:lnTo>
                  <a:lnTo>
                    <a:pt x="442" y="631"/>
                  </a:lnTo>
                  <a:lnTo>
                    <a:pt x="444" y="630"/>
                  </a:lnTo>
                  <a:lnTo>
                    <a:pt x="445" y="630"/>
                  </a:lnTo>
                  <a:lnTo>
                    <a:pt x="447" y="628"/>
                  </a:lnTo>
                  <a:lnTo>
                    <a:pt x="449" y="628"/>
                  </a:lnTo>
                  <a:lnTo>
                    <a:pt x="451" y="628"/>
                  </a:lnTo>
                  <a:lnTo>
                    <a:pt x="452" y="627"/>
                  </a:lnTo>
                  <a:lnTo>
                    <a:pt x="454" y="627"/>
                  </a:lnTo>
                  <a:lnTo>
                    <a:pt x="457" y="627"/>
                  </a:lnTo>
                  <a:lnTo>
                    <a:pt x="458" y="627"/>
                  </a:lnTo>
                  <a:lnTo>
                    <a:pt x="459" y="626"/>
                  </a:lnTo>
                  <a:lnTo>
                    <a:pt x="462" y="626"/>
                  </a:lnTo>
                  <a:lnTo>
                    <a:pt x="464" y="625"/>
                  </a:lnTo>
                  <a:lnTo>
                    <a:pt x="465" y="625"/>
                  </a:lnTo>
                  <a:lnTo>
                    <a:pt x="468" y="625"/>
                  </a:lnTo>
                  <a:lnTo>
                    <a:pt x="471" y="623"/>
                  </a:lnTo>
                  <a:lnTo>
                    <a:pt x="472" y="623"/>
                  </a:lnTo>
                  <a:lnTo>
                    <a:pt x="474" y="623"/>
                  </a:lnTo>
                  <a:lnTo>
                    <a:pt x="476" y="622"/>
                  </a:lnTo>
                  <a:lnTo>
                    <a:pt x="478" y="622"/>
                  </a:lnTo>
                  <a:lnTo>
                    <a:pt x="479" y="621"/>
                  </a:lnTo>
                  <a:lnTo>
                    <a:pt x="479" y="618"/>
                  </a:lnTo>
                  <a:lnTo>
                    <a:pt x="481" y="617"/>
                  </a:lnTo>
                  <a:lnTo>
                    <a:pt x="481" y="615"/>
                  </a:lnTo>
                  <a:lnTo>
                    <a:pt x="482" y="614"/>
                  </a:lnTo>
                  <a:lnTo>
                    <a:pt x="482" y="611"/>
                  </a:lnTo>
                  <a:lnTo>
                    <a:pt x="482" y="610"/>
                  </a:lnTo>
                  <a:lnTo>
                    <a:pt x="483" y="609"/>
                  </a:lnTo>
                  <a:lnTo>
                    <a:pt x="485" y="605"/>
                  </a:lnTo>
                  <a:lnTo>
                    <a:pt x="485" y="604"/>
                  </a:lnTo>
                  <a:lnTo>
                    <a:pt x="488" y="602"/>
                  </a:lnTo>
                  <a:lnTo>
                    <a:pt x="488" y="601"/>
                  </a:lnTo>
                  <a:lnTo>
                    <a:pt x="490" y="600"/>
                  </a:lnTo>
                  <a:lnTo>
                    <a:pt x="493" y="597"/>
                  </a:lnTo>
                  <a:lnTo>
                    <a:pt x="492" y="596"/>
                  </a:lnTo>
                  <a:lnTo>
                    <a:pt x="490" y="594"/>
                  </a:lnTo>
                  <a:lnTo>
                    <a:pt x="489" y="593"/>
                  </a:lnTo>
                  <a:lnTo>
                    <a:pt x="486" y="593"/>
                  </a:lnTo>
                  <a:lnTo>
                    <a:pt x="485" y="593"/>
                  </a:lnTo>
                  <a:lnTo>
                    <a:pt x="482" y="594"/>
                  </a:lnTo>
                  <a:lnTo>
                    <a:pt x="482" y="593"/>
                  </a:lnTo>
                  <a:lnTo>
                    <a:pt x="481" y="590"/>
                  </a:lnTo>
                  <a:lnTo>
                    <a:pt x="481" y="589"/>
                  </a:lnTo>
                  <a:lnTo>
                    <a:pt x="479" y="588"/>
                  </a:lnTo>
                  <a:lnTo>
                    <a:pt x="479" y="587"/>
                  </a:lnTo>
                  <a:lnTo>
                    <a:pt x="478" y="583"/>
                  </a:lnTo>
                  <a:lnTo>
                    <a:pt x="481" y="581"/>
                  </a:lnTo>
                  <a:lnTo>
                    <a:pt x="483" y="580"/>
                  </a:lnTo>
                  <a:lnTo>
                    <a:pt x="481" y="577"/>
                  </a:lnTo>
                  <a:lnTo>
                    <a:pt x="481" y="576"/>
                  </a:lnTo>
                  <a:lnTo>
                    <a:pt x="482" y="573"/>
                  </a:lnTo>
                  <a:lnTo>
                    <a:pt x="482" y="572"/>
                  </a:lnTo>
                  <a:lnTo>
                    <a:pt x="483" y="571"/>
                  </a:lnTo>
                  <a:lnTo>
                    <a:pt x="483" y="568"/>
                  </a:lnTo>
                  <a:lnTo>
                    <a:pt x="483" y="567"/>
                  </a:lnTo>
                  <a:lnTo>
                    <a:pt x="485" y="566"/>
                  </a:lnTo>
                  <a:lnTo>
                    <a:pt x="485" y="563"/>
                  </a:lnTo>
                  <a:lnTo>
                    <a:pt x="485" y="562"/>
                  </a:lnTo>
                  <a:lnTo>
                    <a:pt x="485" y="560"/>
                  </a:lnTo>
                  <a:lnTo>
                    <a:pt x="485" y="558"/>
                  </a:lnTo>
                  <a:lnTo>
                    <a:pt x="485" y="556"/>
                  </a:lnTo>
                  <a:lnTo>
                    <a:pt x="485" y="555"/>
                  </a:lnTo>
                  <a:lnTo>
                    <a:pt x="486" y="552"/>
                  </a:lnTo>
                  <a:lnTo>
                    <a:pt x="486" y="551"/>
                  </a:lnTo>
                  <a:lnTo>
                    <a:pt x="483" y="551"/>
                  </a:lnTo>
                  <a:lnTo>
                    <a:pt x="482" y="551"/>
                  </a:lnTo>
                  <a:lnTo>
                    <a:pt x="479" y="551"/>
                  </a:lnTo>
                  <a:lnTo>
                    <a:pt x="476" y="551"/>
                  </a:lnTo>
                  <a:lnTo>
                    <a:pt x="475" y="551"/>
                  </a:lnTo>
                  <a:lnTo>
                    <a:pt x="474" y="551"/>
                  </a:lnTo>
                  <a:lnTo>
                    <a:pt x="471" y="550"/>
                  </a:lnTo>
                  <a:lnTo>
                    <a:pt x="469" y="550"/>
                  </a:lnTo>
                  <a:lnTo>
                    <a:pt x="466" y="550"/>
                  </a:lnTo>
                  <a:lnTo>
                    <a:pt x="464" y="550"/>
                  </a:lnTo>
                  <a:lnTo>
                    <a:pt x="462" y="550"/>
                  </a:lnTo>
                  <a:lnTo>
                    <a:pt x="459" y="550"/>
                  </a:lnTo>
                  <a:lnTo>
                    <a:pt x="458" y="550"/>
                  </a:lnTo>
                  <a:lnTo>
                    <a:pt x="455" y="550"/>
                  </a:lnTo>
                  <a:lnTo>
                    <a:pt x="454" y="550"/>
                  </a:lnTo>
                  <a:lnTo>
                    <a:pt x="452" y="550"/>
                  </a:lnTo>
                  <a:lnTo>
                    <a:pt x="449" y="550"/>
                  </a:lnTo>
                  <a:lnTo>
                    <a:pt x="448" y="550"/>
                  </a:lnTo>
                  <a:lnTo>
                    <a:pt x="445" y="550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4" y="547"/>
                  </a:lnTo>
                  <a:lnTo>
                    <a:pt x="431" y="550"/>
                  </a:lnTo>
                  <a:lnTo>
                    <a:pt x="428" y="549"/>
                  </a:lnTo>
                  <a:lnTo>
                    <a:pt x="425" y="549"/>
                  </a:lnTo>
                  <a:lnTo>
                    <a:pt x="424" y="549"/>
                  </a:lnTo>
                  <a:lnTo>
                    <a:pt x="421" y="549"/>
                  </a:lnTo>
                  <a:lnTo>
                    <a:pt x="420" y="549"/>
                  </a:lnTo>
                  <a:lnTo>
                    <a:pt x="418" y="549"/>
                  </a:lnTo>
                  <a:lnTo>
                    <a:pt x="416" y="547"/>
                  </a:lnTo>
                  <a:lnTo>
                    <a:pt x="413" y="547"/>
                  </a:lnTo>
                  <a:lnTo>
                    <a:pt x="411" y="547"/>
                  </a:lnTo>
                  <a:lnTo>
                    <a:pt x="408" y="547"/>
                  </a:lnTo>
                  <a:lnTo>
                    <a:pt x="407" y="547"/>
                  </a:lnTo>
                  <a:lnTo>
                    <a:pt x="404" y="547"/>
                  </a:lnTo>
                  <a:lnTo>
                    <a:pt x="401" y="547"/>
                  </a:lnTo>
                  <a:lnTo>
                    <a:pt x="400" y="547"/>
                  </a:lnTo>
                  <a:lnTo>
                    <a:pt x="397" y="547"/>
                  </a:lnTo>
                  <a:lnTo>
                    <a:pt x="396" y="547"/>
                  </a:lnTo>
                  <a:lnTo>
                    <a:pt x="393" y="547"/>
                  </a:lnTo>
                  <a:lnTo>
                    <a:pt x="390" y="547"/>
                  </a:lnTo>
                  <a:lnTo>
                    <a:pt x="389" y="546"/>
                  </a:lnTo>
                  <a:lnTo>
                    <a:pt x="386" y="546"/>
                  </a:lnTo>
                  <a:lnTo>
                    <a:pt x="384" y="546"/>
                  </a:lnTo>
                  <a:lnTo>
                    <a:pt x="382" y="546"/>
                  </a:lnTo>
                  <a:lnTo>
                    <a:pt x="379" y="546"/>
                  </a:lnTo>
                  <a:lnTo>
                    <a:pt x="377" y="546"/>
                  </a:lnTo>
                  <a:lnTo>
                    <a:pt x="375" y="546"/>
                  </a:lnTo>
                  <a:lnTo>
                    <a:pt x="373" y="546"/>
                  </a:lnTo>
                  <a:lnTo>
                    <a:pt x="372" y="546"/>
                  </a:lnTo>
                  <a:lnTo>
                    <a:pt x="369" y="546"/>
                  </a:lnTo>
                  <a:lnTo>
                    <a:pt x="366" y="546"/>
                  </a:lnTo>
                  <a:lnTo>
                    <a:pt x="363" y="546"/>
                  </a:lnTo>
                  <a:lnTo>
                    <a:pt x="362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3" y="546"/>
                  </a:lnTo>
                  <a:lnTo>
                    <a:pt x="352" y="545"/>
                  </a:lnTo>
                  <a:lnTo>
                    <a:pt x="351" y="543"/>
                  </a:lnTo>
                  <a:lnTo>
                    <a:pt x="351" y="542"/>
                  </a:lnTo>
                  <a:lnTo>
                    <a:pt x="349" y="539"/>
                  </a:lnTo>
                  <a:lnTo>
                    <a:pt x="349" y="538"/>
                  </a:lnTo>
                  <a:lnTo>
                    <a:pt x="348" y="537"/>
                  </a:lnTo>
                  <a:lnTo>
                    <a:pt x="348" y="534"/>
                  </a:lnTo>
                  <a:lnTo>
                    <a:pt x="346" y="533"/>
                  </a:lnTo>
                  <a:lnTo>
                    <a:pt x="346" y="532"/>
                  </a:lnTo>
                  <a:lnTo>
                    <a:pt x="346" y="530"/>
                  </a:lnTo>
                  <a:lnTo>
                    <a:pt x="345" y="529"/>
                  </a:lnTo>
                  <a:lnTo>
                    <a:pt x="345" y="526"/>
                  </a:lnTo>
                  <a:lnTo>
                    <a:pt x="345" y="525"/>
                  </a:lnTo>
                  <a:lnTo>
                    <a:pt x="343" y="522"/>
                  </a:lnTo>
                  <a:lnTo>
                    <a:pt x="343" y="521"/>
                  </a:lnTo>
                  <a:lnTo>
                    <a:pt x="342" y="520"/>
                  </a:lnTo>
                  <a:lnTo>
                    <a:pt x="342" y="518"/>
                  </a:lnTo>
                  <a:lnTo>
                    <a:pt x="342" y="516"/>
                  </a:lnTo>
                  <a:lnTo>
                    <a:pt x="341" y="514"/>
                  </a:lnTo>
                  <a:lnTo>
                    <a:pt x="341" y="513"/>
                  </a:lnTo>
                  <a:lnTo>
                    <a:pt x="339" y="512"/>
                  </a:lnTo>
                  <a:lnTo>
                    <a:pt x="339" y="508"/>
                  </a:lnTo>
                  <a:lnTo>
                    <a:pt x="338" y="507"/>
                  </a:lnTo>
                  <a:lnTo>
                    <a:pt x="338" y="504"/>
                  </a:lnTo>
                  <a:lnTo>
                    <a:pt x="336" y="503"/>
                  </a:lnTo>
                  <a:lnTo>
                    <a:pt x="336" y="500"/>
                  </a:lnTo>
                  <a:lnTo>
                    <a:pt x="335" y="499"/>
                  </a:lnTo>
                  <a:lnTo>
                    <a:pt x="335" y="497"/>
                  </a:lnTo>
                  <a:lnTo>
                    <a:pt x="335" y="496"/>
                  </a:lnTo>
                  <a:lnTo>
                    <a:pt x="334" y="494"/>
                  </a:lnTo>
                  <a:lnTo>
                    <a:pt x="334" y="492"/>
                  </a:lnTo>
                  <a:lnTo>
                    <a:pt x="332" y="491"/>
                  </a:lnTo>
                  <a:lnTo>
                    <a:pt x="332" y="488"/>
                  </a:lnTo>
                  <a:lnTo>
                    <a:pt x="331" y="487"/>
                  </a:lnTo>
                  <a:lnTo>
                    <a:pt x="331" y="486"/>
                  </a:lnTo>
                  <a:lnTo>
                    <a:pt x="331" y="483"/>
                  </a:lnTo>
                  <a:lnTo>
                    <a:pt x="332" y="483"/>
                  </a:lnTo>
                  <a:lnTo>
                    <a:pt x="335" y="483"/>
                  </a:lnTo>
                  <a:lnTo>
                    <a:pt x="336" y="483"/>
                  </a:lnTo>
                  <a:lnTo>
                    <a:pt x="336" y="480"/>
                  </a:lnTo>
                  <a:lnTo>
                    <a:pt x="336" y="479"/>
                  </a:lnTo>
                  <a:lnTo>
                    <a:pt x="336" y="476"/>
                  </a:lnTo>
                  <a:lnTo>
                    <a:pt x="336" y="475"/>
                  </a:lnTo>
                  <a:lnTo>
                    <a:pt x="335" y="474"/>
                  </a:lnTo>
                  <a:lnTo>
                    <a:pt x="335" y="473"/>
                  </a:lnTo>
                  <a:lnTo>
                    <a:pt x="335" y="470"/>
                  </a:lnTo>
                  <a:lnTo>
                    <a:pt x="335" y="469"/>
                  </a:lnTo>
                  <a:lnTo>
                    <a:pt x="334" y="466"/>
                  </a:lnTo>
                  <a:lnTo>
                    <a:pt x="334" y="465"/>
                  </a:lnTo>
                  <a:lnTo>
                    <a:pt x="332" y="463"/>
                  </a:lnTo>
                  <a:lnTo>
                    <a:pt x="332" y="461"/>
                  </a:lnTo>
                  <a:lnTo>
                    <a:pt x="331" y="459"/>
                  </a:lnTo>
                  <a:lnTo>
                    <a:pt x="328" y="459"/>
                  </a:lnTo>
                  <a:lnTo>
                    <a:pt x="326" y="459"/>
                  </a:lnTo>
                  <a:lnTo>
                    <a:pt x="324" y="459"/>
                  </a:lnTo>
                  <a:lnTo>
                    <a:pt x="322" y="459"/>
                  </a:lnTo>
                  <a:lnTo>
                    <a:pt x="321" y="459"/>
                  </a:lnTo>
                  <a:lnTo>
                    <a:pt x="318" y="459"/>
                  </a:lnTo>
                  <a:lnTo>
                    <a:pt x="317" y="459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0" y="459"/>
                  </a:lnTo>
                  <a:lnTo>
                    <a:pt x="308" y="459"/>
                  </a:lnTo>
                  <a:lnTo>
                    <a:pt x="307" y="459"/>
                  </a:lnTo>
                  <a:lnTo>
                    <a:pt x="304" y="459"/>
                  </a:lnTo>
                  <a:lnTo>
                    <a:pt x="302" y="459"/>
                  </a:lnTo>
                  <a:lnTo>
                    <a:pt x="300" y="459"/>
                  </a:lnTo>
                  <a:lnTo>
                    <a:pt x="298" y="459"/>
                  </a:lnTo>
                  <a:lnTo>
                    <a:pt x="297" y="459"/>
                  </a:lnTo>
                  <a:lnTo>
                    <a:pt x="294" y="459"/>
                  </a:lnTo>
                  <a:lnTo>
                    <a:pt x="293" y="459"/>
                  </a:lnTo>
                  <a:lnTo>
                    <a:pt x="291" y="458"/>
                  </a:lnTo>
                  <a:lnTo>
                    <a:pt x="291" y="457"/>
                  </a:lnTo>
                  <a:lnTo>
                    <a:pt x="290" y="456"/>
                  </a:lnTo>
                  <a:lnTo>
                    <a:pt x="290" y="454"/>
                  </a:lnTo>
                  <a:lnTo>
                    <a:pt x="288" y="452"/>
                  </a:lnTo>
                  <a:lnTo>
                    <a:pt x="288" y="450"/>
                  </a:lnTo>
                  <a:lnTo>
                    <a:pt x="287" y="449"/>
                  </a:lnTo>
                  <a:lnTo>
                    <a:pt x="287" y="446"/>
                  </a:lnTo>
                  <a:lnTo>
                    <a:pt x="287" y="445"/>
                  </a:lnTo>
                  <a:lnTo>
                    <a:pt x="285" y="444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37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2"/>
                  </a:lnTo>
                  <a:lnTo>
                    <a:pt x="281" y="431"/>
                  </a:lnTo>
                  <a:lnTo>
                    <a:pt x="281" y="428"/>
                  </a:lnTo>
                  <a:lnTo>
                    <a:pt x="281" y="427"/>
                  </a:lnTo>
                  <a:lnTo>
                    <a:pt x="281" y="424"/>
                  </a:lnTo>
                  <a:lnTo>
                    <a:pt x="281" y="423"/>
                  </a:lnTo>
                  <a:lnTo>
                    <a:pt x="281" y="421"/>
                  </a:lnTo>
                  <a:lnTo>
                    <a:pt x="283" y="419"/>
                  </a:lnTo>
                  <a:lnTo>
                    <a:pt x="283" y="418"/>
                  </a:lnTo>
                  <a:lnTo>
                    <a:pt x="283" y="415"/>
                  </a:lnTo>
                  <a:lnTo>
                    <a:pt x="283" y="414"/>
                  </a:lnTo>
                  <a:lnTo>
                    <a:pt x="284" y="411"/>
                  </a:lnTo>
                  <a:lnTo>
                    <a:pt x="284" y="410"/>
                  </a:lnTo>
                  <a:lnTo>
                    <a:pt x="284" y="407"/>
                  </a:lnTo>
                  <a:lnTo>
                    <a:pt x="284" y="406"/>
                  </a:lnTo>
                  <a:lnTo>
                    <a:pt x="284" y="404"/>
                  </a:lnTo>
                  <a:lnTo>
                    <a:pt x="285" y="402"/>
                  </a:lnTo>
                  <a:lnTo>
                    <a:pt x="285" y="400"/>
                  </a:lnTo>
                  <a:lnTo>
                    <a:pt x="285" y="399"/>
                  </a:lnTo>
                  <a:lnTo>
                    <a:pt x="285" y="397"/>
                  </a:lnTo>
                  <a:lnTo>
                    <a:pt x="285" y="395"/>
                  </a:lnTo>
                  <a:lnTo>
                    <a:pt x="287" y="394"/>
                  </a:lnTo>
                  <a:lnTo>
                    <a:pt x="287" y="391"/>
                  </a:lnTo>
                  <a:lnTo>
                    <a:pt x="287" y="390"/>
                  </a:lnTo>
                  <a:lnTo>
                    <a:pt x="287" y="389"/>
                  </a:lnTo>
                  <a:lnTo>
                    <a:pt x="287" y="386"/>
                  </a:lnTo>
                  <a:lnTo>
                    <a:pt x="288" y="385"/>
                  </a:lnTo>
                  <a:lnTo>
                    <a:pt x="290" y="385"/>
                  </a:lnTo>
                  <a:lnTo>
                    <a:pt x="293" y="386"/>
                  </a:lnTo>
                  <a:lnTo>
                    <a:pt x="294" y="386"/>
                  </a:lnTo>
                  <a:lnTo>
                    <a:pt x="297" y="386"/>
                  </a:lnTo>
                  <a:lnTo>
                    <a:pt x="298" y="386"/>
                  </a:lnTo>
                  <a:lnTo>
                    <a:pt x="301" y="386"/>
                  </a:lnTo>
                  <a:lnTo>
                    <a:pt x="302" y="386"/>
                  </a:lnTo>
                  <a:lnTo>
                    <a:pt x="305" y="387"/>
                  </a:lnTo>
                  <a:lnTo>
                    <a:pt x="307" y="386"/>
                  </a:lnTo>
                  <a:lnTo>
                    <a:pt x="307" y="385"/>
                  </a:lnTo>
                  <a:lnTo>
                    <a:pt x="308" y="383"/>
                  </a:lnTo>
                  <a:lnTo>
                    <a:pt x="308" y="381"/>
                  </a:lnTo>
                  <a:lnTo>
                    <a:pt x="308" y="380"/>
                  </a:lnTo>
                  <a:lnTo>
                    <a:pt x="310" y="377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11" y="373"/>
                  </a:lnTo>
                  <a:lnTo>
                    <a:pt x="311" y="372"/>
                  </a:lnTo>
                  <a:lnTo>
                    <a:pt x="312" y="369"/>
                  </a:lnTo>
                  <a:lnTo>
                    <a:pt x="314" y="368"/>
                  </a:lnTo>
                  <a:lnTo>
                    <a:pt x="314" y="366"/>
                  </a:lnTo>
                  <a:lnTo>
                    <a:pt x="315" y="365"/>
                  </a:lnTo>
                  <a:lnTo>
                    <a:pt x="315" y="362"/>
                  </a:lnTo>
                  <a:lnTo>
                    <a:pt x="317" y="361"/>
                  </a:lnTo>
                  <a:lnTo>
                    <a:pt x="317" y="360"/>
                  </a:lnTo>
                  <a:lnTo>
                    <a:pt x="318" y="357"/>
                  </a:lnTo>
                  <a:lnTo>
                    <a:pt x="318" y="356"/>
                  </a:lnTo>
                  <a:lnTo>
                    <a:pt x="318" y="355"/>
                  </a:lnTo>
                  <a:lnTo>
                    <a:pt x="318" y="352"/>
                  </a:lnTo>
                  <a:lnTo>
                    <a:pt x="318" y="351"/>
                  </a:lnTo>
                  <a:lnTo>
                    <a:pt x="319" y="349"/>
                  </a:lnTo>
                  <a:lnTo>
                    <a:pt x="319" y="347"/>
                  </a:lnTo>
                  <a:lnTo>
                    <a:pt x="319" y="345"/>
                  </a:lnTo>
                  <a:lnTo>
                    <a:pt x="321" y="344"/>
                  </a:lnTo>
                  <a:lnTo>
                    <a:pt x="321" y="343"/>
                  </a:lnTo>
                  <a:lnTo>
                    <a:pt x="322" y="340"/>
                  </a:lnTo>
                  <a:lnTo>
                    <a:pt x="324" y="339"/>
                  </a:lnTo>
                  <a:lnTo>
                    <a:pt x="324" y="336"/>
                  </a:lnTo>
                  <a:lnTo>
                    <a:pt x="325" y="335"/>
                  </a:lnTo>
                  <a:lnTo>
                    <a:pt x="326" y="334"/>
                  </a:lnTo>
                  <a:lnTo>
                    <a:pt x="326" y="332"/>
                  </a:lnTo>
                  <a:lnTo>
                    <a:pt x="328" y="331"/>
                  </a:lnTo>
                  <a:lnTo>
                    <a:pt x="329" y="326"/>
                  </a:lnTo>
                  <a:lnTo>
                    <a:pt x="332" y="323"/>
                  </a:lnTo>
                  <a:lnTo>
                    <a:pt x="332" y="322"/>
                  </a:lnTo>
                  <a:lnTo>
                    <a:pt x="334" y="321"/>
                  </a:lnTo>
                  <a:lnTo>
                    <a:pt x="334" y="319"/>
                  </a:lnTo>
                  <a:lnTo>
                    <a:pt x="335" y="317"/>
                  </a:lnTo>
                  <a:lnTo>
                    <a:pt x="336" y="315"/>
                  </a:lnTo>
                  <a:lnTo>
                    <a:pt x="338" y="314"/>
                  </a:lnTo>
                  <a:lnTo>
                    <a:pt x="338" y="313"/>
                  </a:lnTo>
                  <a:lnTo>
                    <a:pt x="339" y="311"/>
                  </a:lnTo>
                  <a:lnTo>
                    <a:pt x="341" y="309"/>
                  </a:lnTo>
                  <a:lnTo>
                    <a:pt x="342" y="307"/>
                  </a:lnTo>
                  <a:lnTo>
                    <a:pt x="343" y="306"/>
                  </a:lnTo>
                  <a:lnTo>
                    <a:pt x="343" y="305"/>
                  </a:lnTo>
                  <a:lnTo>
                    <a:pt x="345" y="302"/>
                  </a:lnTo>
                  <a:lnTo>
                    <a:pt x="346" y="301"/>
                  </a:lnTo>
                  <a:lnTo>
                    <a:pt x="348" y="300"/>
                  </a:lnTo>
                  <a:lnTo>
                    <a:pt x="349" y="298"/>
                  </a:lnTo>
                  <a:lnTo>
                    <a:pt x="349" y="296"/>
                  </a:lnTo>
                  <a:lnTo>
                    <a:pt x="351" y="294"/>
                  </a:lnTo>
                  <a:lnTo>
                    <a:pt x="352" y="293"/>
                  </a:lnTo>
                  <a:lnTo>
                    <a:pt x="352" y="290"/>
                  </a:lnTo>
                  <a:lnTo>
                    <a:pt x="353" y="289"/>
                  </a:lnTo>
                  <a:lnTo>
                    <a:pt x="353" y="288"/>
                  </a:lnTo>
                  <a:lnTo>
                    <a:pt x="353" y="285"/>
                  </a:lnTo>
                  <a:lnTo>
                    <a:pt x="353" y="284"/>
                  </a:lnTo>
                  <a:lnTo>
                    <a:pt x="353" y="283"/>
                  </a:lnTo>
                  <a:lnTo>
                    <a:pt x="353" y="281"/>
                  </a:lnTo>
                  <a:lnTo>
                    <a:pt x="353" y="279"/>
                  </a:lnTo>
                  <a:lnTo>
                    <a:pt x="353" y="277"/>
                  </a:lnTo>
                  <a:lnTo>
                    <a:pt x="355" y="276"/>
                  </a:lnTo>
                  <a:lnTo>
                    <a:pt x="355" y="275"/>
                  </a:lnTo>
                  <a:lnTo>
                    <a:pt x="355" y="272"/>
                  </a:lnTo>
                  <a:lnTo>
                    <a:pt x="356" y="271"/>
                  </a:lnTo>
                  <a:lnTo>
                    <a:pt x="356" y="268"/>
                  </a:lnTo>
                  <a:lnTo>
                    <a:pt x="356" y="267"/>
                  </a:lnTo>
                  <a:lnTo>
                    <a:pt x="358" y="266"/>
                  </a:lnTo>
                  <a:lnTo>
                    <a:pt x="360" y="264"/>
                  </a:lnTo>
                  <a:lnTo>
                    <a:pt x="360" y="263"/>
                  </a:lnTo>
                  <a:lnTo>
                    <a:pt x="362" y="262"/>
                  </a:lnTo>
                  <a:lnTo>
                    <a:pt x="363" y="259"/>
                  </a:lnTo>
                  <a:lnTo>
                    <a:pt x="363" y="258"/>
                  </a:lnTo>
                  <a:lnTo>
                    <a:pt x="365" y="256"/>
                  </a:lnTo>
                  <a:lnTo>
                    <a:pt x="365" y="255"/>
                  </a:lnTo>
                  <a:lnTo>
                    <a:pt x="366" y="254"/>
                  </a:lnTo>
                  <a:lnTo>
                    <a:pt x="367" y="252"/>
                  </a:lnTo>
                  <a:lnTo>
                    <a:pt x="367" y="250"/>
                  </a:lnTo>
                  <a:lnTo>
                    <a:pt x="369" y="249"/>
                  </a:lnTo>
                  <a:lnTo>
                    <a:pt x="370" y="247"/>
                  </a:lnTo>
                  <a:lnTo>
                    <a:pt x="370" y="245"/>
                  </a:lnTo>
                  <a:lnTo>
                    <a:pt x="372" y="243"/>
                  </a:lnTo>
                  <a:lnTo>
                    <a:pt x="373" y="242"/>
                  </a:lnTo>
                  <a:lnTo>
                    <a:pt x="375" y="241"/>
                  </a:lnTo>
                  <a:lnTo>
                    <a:pt x="376" y="237"/>
                  </a:lnTo>
                  <a:lnTo>
                    <a:pt x="373" y="235"/>
                  </a:lnTo>
                  <a:lnTo>
                    <a:pt x="375" y="233"/>
                  </a:lnTo>
                  <a:lnTo>
                    <a:pt x="375" y="231"/>
                  </a:lnTo>
                  <a:lnTo>
                    <a:pt x="376" y="229"/>
                  </a:lnTo>
                  <a:lnTo>
                    <a:pt x="377" y="228"/>
                  </a:lnTo>
                  <a:lnTo>
                    <a:pt x="379" y="226"/>
                  </a:lnTo>
                  <a:lnTo>
                    <a:pt x="379" y="225"/>
                  </a:lnTo>
                  <a:lnTo>
                    <a:pt x="380" y="224"/>
                  </a:lnTo>
                  <a:lnTo>
                    <a:pt x="382" y="222"/>
                  </a:lnTo>
                  <a:lnTo>
                    <a:pt x="382" y="221"/>
                  </a:lnTo>
                  <a:lnTo>
                    <a:pt x="383" y="220"/>
                  </a:lnTo>
                  <a:lnTo>
                    <a:pt x="384" y="217"/>
                  </a:lnTo>
                  <a:lnTo>
                    <a:pt x="386" y="216"/>
                  </a:lnTo>
                  <a:lnTo>
                    <a:pt x="387" y="214"/>
                  </a:lnTo>
                  <a:lnTo>
                    <a:pt x="387" y="213"/>
                  </a:lnTo>
                  <a:lnTo>
                    <a:pt x="389" y="211"/>
                  </a:lnTo>
                  <a:lnTo>
                    <a:pt x="390" y="209"/>
                  </a:lnTo>
                  <a:lnTo>
                    <a:pt x="390" y="208"/>
                  </a:lnTo>
                  <a:lnTo>
                    <a:pt x="392" y="205"/>
                  </a:lnTo>
                  <a:lnTo>
                    <a:pt x="392" y="204"/>
                  </a:lnTo>
                  <a:lnTo>
                    <a:pt x="393" y="203"/>
                  </a:lnTo>
                  <a:lnTo>
                    <a:pt x="396" y="201"/>
                  </a:lnTo>
                  <a:lnTo>
                    <a:pt x="397" y="200"/>
                  </a:lnTo>
                  <a:lnTo>
                    <a:pt x="399" y="199"/>
                  </a:lnTo>
                  <a:lnTo>
                    <a:pt x="400" y="197"/>
                  </a:lnTo>
                  <a:lnTo>
                    <a:pt x="401" y="196"/>
                  </a:lnTo>
                  <a:lnTo>
                    <a:pt x="403" y="195"/>
                  </a:lnTo>
                  <a:lnTo>
                    <a:pt x="407" y="193"/>
                  </a:lnTo>
                  <a:lnTo>
                    <a:pt x="408" y="196"/>
                  </a:lnTo>
                  <a:lnTo>
                    <a:pt x="410" y="196"/>
                  </a:lnTo>
                  <a:lnTo>
                    <a:pt x="411" y="197"/>
                  </a:lnTo>
                  <a:lnTo>
                    <a:pt x="413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7" y="203"/>
                  </a:lnTo>
                  <a:lnTo>
                    <a:pt x="418" y="203"/>
                  </a:lnTo>
                  <a:lnTo>
                    <a:pt x="420" y="204"/>
                  </a:lnTo>
                  <a:lnTo>
                    <a:pt x="421" y="205"/>
                  </a:lnTo>
                  <a:lnTo>
                    <a:pt x="423" y="207"/>
                  </a:lnTo>
                  <a:lnTo>
                    <a:pt x="425" y="207"/>
                  </a:lnTo>
                  <a:lnTo>
                    <a:pt x="427" y="208"/>
                  </a:lnTo>
                  <a:lnTo>
                    <a:pt x="428" y="209"/>
                  </a:lnTo>
                  <a:lnTo>
                    <a:pt x="431" y="209"/>
                  </a:lnTo>
                  <a:lnTo>
                    <a:pt x="433" y="208"/>
                  </a:lnTo>
                  <a:lnTo>
                    <a:pt x="435" y="208"/>
                  </a:lnTo>
                  <a:lnTo>
                    <a:pt x="437" y="208"/>
                  </a:lnTo>
                  <a:lnTo>
                    <a:pt x="440" y="208"/>
                  </a:lnTo>
                  <a:lnTo>
                    <a:pt x="441" y="207"/>
                  </a:lnTo>
                  <a:lnTo>
                    <a:pt x="444" y="207"/>
                  </a:lnTo>
                  <a:lnTo>
                    <a:pt x="445" y="207"/>
                  </a:lnTo>
                  <a:lnTo>
                    <a:pt x="448" y="207"/>
                  </a:lnTo>
                  <a:lnTo>
                    <a:pt x="449" y="205"/>
                  </a:lnTo>
                  <a:lnTo>
                    <a:pt x="452" y="205"/>
                  </a:lnTo>
                  <a:lnTo>
                    <a:pt x="454" y="205"/>
                  </a:lnTo>
                  <a:lnTo>
                    <a:pt x="457" y="205"/>
                  </a:lnTo>
                  <a:lnTo>
                    <a:pt x="458" y="204"/>
                  </a:lnTo>
                  <a:lnTo>
                    <a:pt x="461" y="204"/>
                  </a:lnTo>
                  <a:lnTo>
                    <a:pt x="462" y="204"/>
                  </a:lnTo>
                  <a:lnTo>
                    <a:pt x="464" y="203"/>
                  </a:lnTo>
                  <a:lnTo>
                    <a:pt x="465" y="201"/>
                  </a:lnTo>
                  <a:lnTo>
                    <a:pt x="468" y="200"/>
                  </a:lnTo>
                  <a:lnTo>
                    <a:pt x="469" y="200"/>
                  </a:lnTo>
                  <a:lnTo>
                    <a:pt x="472" y="200"/>
                  </a:lnTo>
                  <a:lnTo>
                    <a:pt x="474" y="200"/>
                  </a:lnTo>
                  <a:lnTo>
                    <a:pt x="476" y="199"/>
                  </a:lnTo>
                  <a:lnTo>
                    <a:pt x="478" y="199"/>
                  </a:lnTo>
                  <a:lnTo>
                    <a:pt x="481" y="199"/>
                  </a:lnTo>
                  <a:lnTo>
                    <a:pt x="482" y="199"/>
                  </a:lnTo>
                  <a:lnTo>
                    <a:pt x="485" y="200"/>
                  </a:lnTo>
                  <a:lnTo>
                    <a:pt x="486" y="200"/>
                  </a:lnTo>
                  <a:lnTo>
                    <a:pt x="488" y="201"/>
                  </a:lnTo>
                  <a:lnTo>
                    <a:pt x="489" y="203"/>
                  </a:lnTo>
                  <a:lnTo>
                    <a:pt x="492" y="203"/>
                  </a:lnTo>
                  <a:lnTo>
                    <a:pt x="493" y="204"/>
                  </a:lnTo>
                  <a:lnTo>
                    <a:pt x="495" y="204"/>
                  </a:lnTo>
                  <a:lnTo>
                    <a:pt x="498" y="205"/>
                  </a:lnTo>
                  <a:lnTo>
                    <a:pt x="499" y="207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08"/>
                  </a:lnTo>
                  <a:lnTo>
                    <a:pt x="507" y="209"/>
                  </a:lnTo>
                  <a:lnTo>
                    <a:pt x="509" y="211"/>
                  </a:lnTo>
                  <a:lnTo>
                    <a:pt x="512" y="211"/>
                  </a:lnTo>
                  <a:lnTo>
                    <a:pt x="513" y="212"/>
                  </a:lnTo>
                  <a:lnTo>
                    <a:pt x="516" y="213"/>
                  </a:lnTo>
                  <a:lnTo>
                    <a:pt x="517" y="213"/>
                  </a:lnTo>
                  <a:lnTo>
                    <a:pt x="520" y="214"/>
                  </a:lnTo>
                  <a:lnTo>
                    <a:pt x="524" y="216"/>
                  </a:lnTo>
                  <a:lnTo>
                    <a:pt x="527" y="217"/>
                  </a:lnTo>
                  <a:lnTo>
                    <a:pt x="529" y="217"/>
                  </a:lnTo>
                  <a:lnTo>
                    <a:pt x="531" y="218"/>
                  </a:lnTo>
                  <a:lnTo>
                    <a:pt x="533" y="218"/>
                  </a:lnTo>
                  <a:lnTo>
                    <a:pt x="537" y="220"/>
                  </a:lnTo>
                  <a:lnTo>
                    <a:pt x="536" y="222"/>
                  </a:lnTo>
                  <a:lnTo>
                    <a:pt x="534" y="224"/>
                  </a:lnTo>
                  <a:lnTo>
                    <a:pt x="533" y="228"/>
                  </a:lnTo>
                  <a:lnTo>
                    <a:pt x="531" y="229"/>
                  </a:lnTo>
                  <a:lnTo>
                    <a:pt x="534" y="230"/>
                  </a:lnTo>
                  <a:lnTo>
                    <a:pt x="537" y="231"/>
                  </a:lnTo>
                  <a:lnTo>
                    <a:pt x="539" y="231"/>
                  </a:lnTo>
                  <a:lnTo>
                    <a:pt x="541" y="231"/>
                  </a:lnTo>
                  <a:lnTo>
                    <a:pt x="543" y="233"/>
                  </a:lnTo>
                  <a:lnTo>
                    <a:pt x="546" y="233"/>
                  </a:lnTo>
                  <a:lnTo>
                    <a:pt x="547" y="234"/>
                  </a:lnTo>
                  <a:lnTo>
                    <a:pt x="548" y="235"/>
                  </a:lnTo>
                  <a:lnTo>
                    <a:pt x="551" y="235"/>
                  </a:lnTo>
                  <a:lnTo>
                    <a:pt x="553" y="237"/>
                  </a:lnTo>
                  <a:lnTo>
                    <a:pt x="554" y="238"/>
                  </a:lnTo>
                  <a:lnTo>
                    <a:pt x="557" y="239"/>
                  </a:lnTo>
                  <a:lnTo>
                    <a:pt x="558" y="239"/>
                  </a:lnTo>
                  <a:lnTo>
                    <a:pt x="560" y="241"/>
                  </a:lnTo>
                  <a:lnTo>
                    <a:pt x="563" y="241"/>
                  </a:lnTo>
                  <a:lnTo>
                    <a:pt x="564" y="241"/>
                  </a:lnTo>
                  <a:lnTo>
                    <a:pt x="567" y="241"/>
                  </a:lnTo>
                  <a:lnTo>
                    <a:pt x="568" y="241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5" y="241"/>
                  </a:lnTo>
                  <a:lnTo>
                    <a:pt x="577" y="242"/>
                  </a:lnTo>
                  <a:lnTo>
                    <a:pt x="580" y="242"/>
                  </a:lnTo>
                  <a:lnTo>
                    <a:pt x="581" y="242"/>
                  </a:lnTo>
                  <a:lnTo>
                    <a:pt x="584" y="242"/>
                  </a:lnTo>
                  <a:lnTo>
                    <a:pt x="585" y="243"/>
                  </a:lnTo>
                  <a:lnTo>
                    <a:pt x="587" y="243"/>
                  </a:lnTo>
                  <a:lnTo>
                    <a:pt x="589" y="243"/>
                  </a:lnTo>
                  <a:lnTo>
                    <a:pt x="591" y="243"/>
                  </a:lnTo>
                  <a:lnTo>
                    <a:pt x="592" y="242"/>
                  </a:lnTo>
                  <a:lnTo>
                    <a:pt x="595" y="242"/>
                  </a:lnTo>
                  <a:lnTo>
                    <a:pt x="597" y="241"/>
                  </a:lnTo>
                  <a:lnTo>
                    <a:pt x="601" y="243"/>
                  </a:lnTo>
                  <a:lnTo>
                    <a:pt x="599" y="245"/>
                  </a:lnTo>
                  <a:lnTo>
                    <a:pt x="598" y="247"/>
                  </a:lnTo>
                  <a:lnTo>
                    <a:pt x="594" y="249"/>
                  </a:lnTo>
                  <a:lnTo>
                    <a:pt x="595" y="251"/>
                  </a:lnTo>
                  <a:lnTo>
                    <a:pt x="599" y="255"/>
                  </a:lnTo>
                  <a:lnTo>
                    <a:pt x="597" y="256"/>
                  </a:lnTo>
                  <a:lnTo>
                    <a:pt x="592" y="259"/>
                  </a:lnTo>
                  <a:lnTo>
                    <a:pt x="589" y="259"/>
                  </a:lnTo>
                  <a:lnTo>
                    <a:pt x="585" y="260"/>
                  </a:lnTo>
                  <a:lnTo>
                    <a:pt x="587" y="263"/>
                  </a:lnTo>
                  <a:lnTo>
                    <a:pt x="588" y="264"/>
                  </a:lnTo>
                  <a:lnTo>
                    <a:pt x="589" y="266"/>
                  </a:lnTo>
                  <a:lnTo>
                    <a:pt x="591" y="268"/>
                  </a:lnTo>
                  <a:lnTo>
                    <a:pt x="592" y="269"/>
                  </a:lnTo>
                  <a:lnTo>
                    <a:pt x="594" y="271"/>
                  </a:lnTo>
                  <a:lnTo>
                    <a:pt x="595" y="272"/>
                  </a:lnTo>
                  <a:lnTo>
                    <a:pt x="597" y="273"/>
                  </a:lnTo>
                  <a:lnTo>
                    <a:pt x="598" y="275"/>
                  </a:lnTo>
                  <a:lnTo>
                    <a:pt x="599" y="276"/>
                  </a:lnTo>
                  <a:lnTo>
                    <a:pt x="601" y="277"/>
                  </a:lnTo>
                  <a:lnTo>
                    <a:pt x="602" y="279"/>
                  </a:lnTo>
                  <a:lnTo>
                    <a:pt x="604" y="281"/>
                  </a:lnTo>
                  <a:lnTo>
                    <a:pt x="605" y="284"/>
                  </a:lnTo>
                  <a:lnTo>
                    <a:pt x="606" y="285"/>
                  </a:lnTo>
                  <a:lnTo>
                    <a:pt x="609" y="288"/>
                  </a:lnTo>
                  <a:lnTo>
                    <a:pt x="611" y="289"/>
                  </a:lnTo>
                  <a:lnTo>
                    <a:pt x="612" y="289"/>
                  </a:lnTo>
                  <a:lnTo>
                    <a:pt x="613" y="289"/>
                  </a:lnTo>
                  <a:lnTo>
                    <a:pt x="616" y="290"/>
                  </a:lnTo>
                  <a:lnTo>
                    <a:pt x="618" y="290"/>
                  </a:lnTo>
                  <a:lnTo>
                    <a:pt x="621" y="290"/>
                  </a:lnTo>
                  <a:lnTo>
                    <a:pt x="622" y="290"/>
                  </a:lnTo>
                  <a:lnTo>
                    <a:pt x="625" y="290"/>
                  </a:lnTo>
                  <a:lnTo>
                    <a:pt x="628" y="290"/>
                  </a:lnTo>
                  <a:lnTo>
                    <a:pt x="629" y="290"/>
                  </a:lnTo>
                  <a:lnTo>
                    <a:pt x="632" y="290"/>
                  </a:lnTo>
                  <a:lnTo>
                    <a:pt x="633" y="292"/>
                  </a:lnTo>
                  <a:lnTo>
                    <a:pt x="636" y="292"/>
                  </a:lnTo>
                  <a:lnTo>
                    <a:pt x="638" y="292"/>
                  </a:lnTo>
                  <a:lnTo>
                    <a:pt x="639" y="292"/>
                  </a:lnTo>
                  <a:lnTo>
                    <a:pt x="642" y="292"/>
                  </a:lnTo>
                  <a:lnTo>
                    <a:pt x="645" y="292"/>
                  </a:lnTo>
                  <a:lnTo>
                    <a:pt x="646" y="292"/>
                  </a:lnTo>
                  <a:lnTo>
                    <a:pt x="647" y="293"/>
                  </a:lnTo>
                  <a:lnTo>
                    <a:pt x="650" y="293"/>
                  </a:lnTo>
                  <a:lnTo>
                    <a:pt x="652" y="293"/>
                  </a:lnTo>
                  <a:lnTo>
                    <a:pt x="654" y="293"/>
                  </a:lnTo>
                  <a:lnTo>
                    <a:pt x="656" y="294"/>
                  </a:lnTo>
                  <a:lnTo>
                    <a:pt x="657" y="294"/>
                  </a:lnTo>
                  <a:lnTo>
                    <a:pt x="660" y="294"/>
                  </a:lnTo>
                  <a:lnTo>
                    <a:pt x="662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9" y="297"/>
                  </a:lnTo>
                  <a:lnTo>
                    <a:pt x="670" y="298"/>
                  </a:lnTo>
                  <a:lnTo>
                    <a:pt x="673" y="300"/>
                  </a:lnTo>
                  <a:lnTo>
                    <a:pt x="674" y="300"/>
                  </a:lnTo>
                  <a:lnTo>
                    <a:pt x="677" y="301"/>
                  </a:lnTo>
                  <a:lnTo>
                    <a:pt x="679" y="302"/>
                  </a:lnTo>
                  <a:lnTo>
                    <a:pt x="680" y="302"/>
                  </a:lnTo>
                  <a:lnTo>
                    <a:pt x="683" y="304"/>
                  </a:lnTo>
                  <a:lnTo>
                    <a:pt x="684" y="304"/>
                  </a:lnTo>
                  <a:lnTo>
                    <a:pt x="687" y="305"/>
                  </a:lnTo>
                  <a:lnTo>
                    <a:pt x="688" y="305"/>
                  </a:lnTo>
                  <a:lnTo>
                    <a:pt x="691" y="305"/>
                  </a:lnTo>
                  <a:lnTo>
                    <a:pt x="693" y="305"/>
                  </a:lnTo>
                  <a:lnTo>
                    <a:pt x="694" y="302"/>
                  </a:lnTo>
                  <a:lnTo>
                    <a:pt x="695" y="301"/>
                  </a:lnTo>
                  <a:lnTo>
                    <a:pt x="697" y="301"/>
                  </a:lnTo>
                  <a:lnTo>
                    <a:pt x="698" y="298"/>
                  </a:lnTo>
                  <a:lnTo>
                    <a:pt x="700" y="297"/>
                  </a:lnTo>
                  <a:lnTo>
                    <a:pt x="701" y="296"/>
                  </a:lnTo>
                  <a:lnTo>
                    <a:pt x="703" y="294"/>
                  </a:lnTo>
                  <a:lnTo>
                    <a:pt x="704" y="294"/>
                  </a:lnTo>
                  <a:lnTo>
                    <a:pt x="705" y="293"/>
                  </a:lnTo>
                  <a:lnTo>
                    <a:pt x="708" y="292"/>
                  </a:lnTo>
                  <a:lnTo>
                    <a:pt x="710" y="289"/>
                  </a:lnTo>
                  <a:lnTo>
                    <a:pt x="711" y="288"/>
                  </a:lnTo>
                  <a:lnTo>
                    <a:pt x="712" y="288"/>
                  </a:lnTo>
                  <a:lnTo>
                    <a:pt x="714" y="287"/>
                  </a:lnTo>
                  <a:lnTo>
                    <a:pt x="715" y="285"/>
                  </a:lnTo>
                  <a:lnTo>
                    <a:pt x="717" y="284"/>
                  </a:lnTo>
                  <a:lnTo>
                    <a:pt x="720" y="284"/>
                  </a:lnTo>
                  <a:lnTo>
                    <a:pt x="721" y="284"/>
                  </a:lnTo>
                  <a:lnTo>
                    <a:pt x="722" y="283"/>
                  </a:lnTo>
                  <a:lnTo>
                    <a:pt x="728" y="281"/>
                  </a:lnTo>
                  <a:lnTo>
                    <a:pt x="731" y="283"/>
                  </a:lnTo>
                  <a:lnTo>
                    <a:pt x="732" y="280"/>
                  </a:lnTo>
                  <a:lnTo>
                    <a:pt x="735" y="280"/>
                  </a:lnTo>
                  <a:lnTo>
                    <a:pt x="736" y="279"/>
                  </a:lnTo>
                  <a:lnTo>
                    <a:pt x="738" y="279"/>
                  </a:lnTo>
                  <a:lnTo>
                    <a:pt x="741" y="279"/>
                  </a:lnTo>
                  <a:lnTo>
                    <a:pt x="742" y="277"/>
                  </a:lnTo>
                  <a:lnTo>
                    <a:pt x="744" y="276"/>
                  </a:lnTo>
                  <a:lnTo>
                    <a:pt x="746" y="276"/>
                  </a:lnTo>
                  <a:lnTo>
                    <a:pt x="748" y="275"/>
                  </a:lnTo>
                  <a:lnTo>
                    <a:pt x="749" y="275"/>
                  </a:lnTo>
                  <a:lnTo>
                    <a:pt x="751" y="273"/>
                  </a:lnTo>
                  <a:lnTo>
                    <a:pt x="753" y="272"/>
                  </a:lnTo>
                  <a:lnTo>
                    <a:pt x="755" y="272"/>
                  </a:lnTo>
                  <a:lnTo>
                    <a:pt x="756" y="271"/>
                  </a:lnTo>
                  <a:lnTo>
                    <a:pt x="758" y="269"/>
                  </a:lnTo>
                  <a:lnTo>
                    <a:pt x="761" y="268"/>
                  </a:lnTo>
                  <a:lnTo>
                    <a:pt x="763" y="266"/>
                  </a:lnTo>
                  <a:lnTo>
                    <a:pt x="766" y="268"/>
                  </a:lnTo>
                  <a:lnTo>
                    <a:pt x="769" y="269"/>
                  </a:lnTo>
                  <a:lnTo>
                    <a:pt x="772" y="271"/>
                  </a:lnTo>
                  <a:lnTo>
                    <a:pt x="773" y="272"/>
                  </a:lnTo>
                  <a:lnTo>
                    <a:pt x="770" y="273"/>
                  </a:lnTo>
                  <a:lnTo>
                    <a:pt x="772" y="276"/>
                  </a:lnTo>
                  <a:lnTo>
                    <a:pt x="776" y="277"/>
                  </a:lnTo>
                  <a:lnTo>
                    <a:pt x="775" y="280"/>
                  </a:lnTo>
                  <a:lnTo>
                    <a:pt x="776" y="284"/>
                  </a:lnTo>
                  <a:lnTo>
                    <a:pt x="776" y="288"/>
                  </a:lnTo>
                  <a:lnTo>
                    <a:pt x="780" y="288"/>
                  </a:lnTo>
                  <a:lnTo>
                    <a:pt x="776" y="292"/>
                  </a:lnTo>
                  <a:lnTo>
                    <a:pt x="777" y="293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0" y="297"/>
                  </a:lnTo>
                  <a:lnTo>
                    <a:pt x="783" y="298"/>
                  </a:lnTo>
                  <a:lnTo>
                    <a:pt x="787" y="300"/>
                  </a:lnTo>
                  <a:lnTo>
                    <a:pt x="787" y="302"/>
                  </a:lnTo>
                  <a:lnTo>
                    <a:pt x="787" y="306"/>
                  </a:lnTo>
                  <a:lnTo>
                    <a:pt x="792" y="306"/>
                  </a:lnTo>
                  <a:lnTo>
                    <a:pt x="796" y="305"/>
                  </a:lnTo>
                  <a:lnTo>
                    <a:pt x="802" y="305"/>
                  </a:lnTo>
                  <a:lnTo>
                    <a:pt x="803" y="304"/>
                  </a:lnTo>
                  <a:lnTo>
                    <a:pt x="804" y="302"/>
                  </a:lnTo>
                  <a:lnTo>
                    <a:pt x="807" y="301"/>
                  </a:lnTo>
                  <a:lnTo>
                    <a:pt x="809" y="301"/>
                  </a:lnTo>
                  <a:lnTo>
                    <a:pt x="810" y="300"/>
                  </a:lnTo>
                  <a:lnTo>
                    <a:pt x="811" y="298"/>
                  </a:lnTo>
                  <a:lnTo>
                    <a:pt x="813" y="298"/>
                  </a:lnTo>
                  <a:lnTo>
                    <a:pt x="816" y="297"/>
                  </a:lnTo>
                  <a:lnTo>
                    <a:pt x="818" y="296"/>
                  </a:lnTo>
                  <a:lnTo>
                    <a:pt x="820" y="293"/>
                  </a:lnTo>
                  <a:lnTo>
                    <a:pt x="821" y="294"/>
                  </a:lnTo>
                  <a:lnTo>
                    <a:pt x="824" y="296"/>
                  </a:lnTo>
                  <a:lnTo>
                    <a:pt x="826" y="293"/>
                  </a:lnTo>
                  <a:lnTo>
                    <a:pt x="827" y="292"/>
                  </a:lnTo>
                  <a:lnTo>
                    <a:pt x="830" y="292"/>
                  </a:lnTo>
                  <a:lnTo>
                    <a:pt x="831" y="290"/>
                  </a:lnTo>
                  <a:lnTo>
                    <a:pt x="833" y="290"/>
                  </a:lnTo>
                  <a:lnTo>
                    <a:pt x="834" y="292"/>
                  </a:lnTo>
                  <a:lnTo>
                    <a:pt x="837" y="292"/>
                  </a:lnTo>
                  <a:lnTo>
                    <a:pt x="838" y="293"/>
                  </a:lnTo>
                  <a:lnTo>
                    <a:pt x="841" y="293"/>
                  </a:lnTo>
                  <a:lnTo>
                    <a:pt x="843" y="293"/>
                  </a:lnTo>
                  <a:lnTo>
                    <a:pt x="844" y="292"/>
                  </a:lnTo>
                  <a:lnTo>
                    <a:pt x="847" y="292"/>
                  </a:lnTo>
                  <a:lnTo>
                    <a:pt x="848" y="292"/>
                  </a:lnTo>
                  <a:lnTo>
                    <a:pt x="851" y="292"/>
                  </a:lnTo>
                  <a:lnTo>
                    <a:pt x="852" y="290"/>
                  </a:lnTo>
                  <a:lnTo>
                    <a:pt x="854" y="290"/>
                  </a:lnTo>
                  <a:lnTo>
                    <a:pt x="857" y="290"/>
                  </a:lnTo>
                  <a:lnTo>
                    <a:pt x="858" y="290"/>
                  </a:lnTo>
                  <a:lnTo>
                    <a:pt x="861" y="289"/>
                  </a:lnTo>
                  <a:lnTo>
                    <a:pt x="862" y="289"/>
                  </a:lnTo>
                  <a:lnTo>
                    <a:pt x="865" y="289"/>
                  </a:lnTo>
                  <a:lnTo>
                    <a:pt x="867" y="289"/>
                  </a:lnTo>
                  <a:lnTo>
                    <a:pt x="869" y="289"/>
                  </a:lnTo>
                  <a:lnTo>
                    <a:pt x="871" y="288"/>
                  </a:lnTo>
                  <a:lnTo>
                    <a:pt x="874" y="288"/>
                  </a:lnTo>
                  <a:lnTo>
                    <a:pt x="875" y="288"/>
                  </a:lnTo>
                  <a:lnTo>
                    <a:pt x="878" y="288"/>
                  </a:lnTo>
                  <a:lnTo>
                    <a:pt x="879" y="287"/>
                  </a:lnTo>
                  <a:lnTo>
                    <a:pt x="881" y="287"/>
                  </a:lnTo>
                  <a:lnTo>
                    <a:pt x="884" y="287"/>
                  </a:lnTo>
                  <a:lnTo>
                    <a:pt x="884" y="285"/>
                  </a:lnTo>
                  <a:lnTo>
                    <a:pt x="884" y="283"/>
                  </a:lnTo>
                  <a:lnTo>
                    <a:pt x="885" y="283"/>
                  </a:lnTo>
                  <a:lnTo>
                    <a:pt x="888" y="283"/>
                  </a:lnTo>
                  <a:lnTo>
                    <a:pt x="889" y="283"/>
                  </a:lnTo>
                  <a:lnTo>
                    <a:pt x="892" y="283"/>
                  </a:lnTo>
                  <a:lnTo>
                    <a:pt x="893" y="283"/>
                  </a:lnTo>
                  <a:lnTo>
                    <a:pt x="895" y="281"/>
                  </a:lnTo>
                  <a:lnTo>
                    <a:pt x="898" y="281"/>
                  </a:lnTo>
                  <a:lnTo>
                    <a:pt x="900" y="280"/>
                  </a:lnTo>
                  <a:lnTo>
                    <a:pt x="906" y="280"/>
                  </a:lnTo>
                  <a:lnTo>
                    <a:pt x="910" y="283"/>
                  </a:lnTo>
                  <a:lnTo>
                    <a:pt x="913" y="279"/>
                  </a:lnTo>
                  <a:lnTo>
                    <a:pt x="916" y="279"/>
                  </a:lnTo>
                  <a:lnTo>
                    <a:pt x="917" y="279"/>
                  </a:lnTo>
                  <a:lnTo>
                    <a:pt x="920" y="279"/>
                  </a:lnTo>
                  <a:lnTo>
                    <a:pt x="922" y="277"/>
                  </a:lnTo>
                  <a:lnTo>
                    <a:pt x="923" y="277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3"/>
                  </a:lnTo>
                  <a:lnTo>
                    <a:pt x="927" y="285"/>
                  </a:lnTo>
                  <a:lnTo>
                    <a:pt x="927" y="287"/>
                  </a:lnTo>
                  <a:lnTo>
                    <a:pt x="926" y="290"/>
                  </a:lnTo>
                  <a:lnTo>
                    <a:pt x="927" y="292"/>
                  </a:lnTo>
                  <a:lnTo>
                    <a:pt x="930" y="293"/>
                  </a:lnTo>
                  <a:lnTo>
                    <a:pt x="929" y="297"/>
                  </a:lnTo>
                  <a:lnTo>
                    <a:pt x="929" y="298"/>
                  </a:lnTo>
                  <a:lnTo>
                    <a:pt x="930" y="301"/>
                  </a:lnTo>
                  <a:lnTo>
                    <a:pt x="932" y="300"/>
                  </a:lnTo>
                  <a:lnTo>
                    <a:pt x="936" y="301"/>
                  </a:lnTo>
                  <a:lnTo>
                    <a:pt x="937" y="298"/>
                  </a:lnTo>
                  <a:lnTo>
                    <a:pt x="939" y="296"/>
                  </a:lnTo>
                  <a:lnTo>
                    <a:pt x="941" y="298"/>
                  </a:lnTo>
                  <a:lnTo>
                    <a:pt x="943" y="298"/>
                  </a:lnTo>
                  <a:lnTo>
                    <a:pt x="946" y="298"/>
                  </a:lnTo>
                  <a:lnTo>
                    <a:pt x="947" y="298"/>
                  </a:lnTo>
                  <a:lnTo>
                    <a:pt x="950" y="298"/>
                  </a:lnTo>
                  <a:lnTo>
                    <a:pt x="953" y="297"/>
                  </a:lnTo>
                  <a:lnTo>
                    <a:pt x="954" y="297"/>
                  </a:lnTo>
                  <a:lnTo>
                    <a:pt x="957" y="297"/>
                  </a:lnTo>
                  <a:lnTo>
                    <a:pt x="958" y="297"/>
                  </a:lnTo>
                  <a:lnTo>
                    <a:pt x="961" y="297"/>
                  </a:lnTo>
                  <a:lnTo>
                    <a:pt x="963" y="296"/>
                  </a:lnTo>
                  <a:lnTo>
                    <a:pt x="966" y="293"/>
                  </a:lnTo>
                  <a:lnTo>
                    <a:pt x="966" y="292"/>
                  </a:lnTo>
                  <a:lnTo>
                    <a:pt x="961" y="292"/>
                  </a:lnTo>
                  <a:lnTo>
                    <a:pt x="958" y="292"/>
                  </a:lnTo>
                  <a:lnTo>
                    <a:pt x="957" y="292"/>
                  </a:lnTo>
                  <a:lnTo>
                    <a:pt x="954" y="292"/>
                  </a:lnTo>
                  <a:lnTo>
                    <a:pt x="953" y="293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4" y="293"/>
                  </a:lnTo>
                  <a:lnTo>
                    <a:pt x="941" y="292"/>
                  </a:lnTo>
                  <a:lnTo>
                    <a:pt x="943" y="289"/>
                  </a:lnTo>
                  <a:lnTo>
                    <a:pt x="944" y="287"/>
                  </a:lnTo>
                  <a:lnTo>
                    <a:pt x="947" y="284"/>
                  </a:lnTo>
                  <a:lnTo>
                    <a:pt x="949" y="283"/>
                  </a:lnTo>
                  <a:lnTo>
                    <a:pt x="951" y="279"/>
                  </a:lnTo>
                  <a:lnTo>
                    <a:pt x="953" y="276"/>
                  </a:lnTo>
                  <a:lnTo>
                    <a:pt x="957" y="277"/>
                  </a:lnTo>
                  <a:lnTo>
                    <a:pt x="958" y="279"/>
                  </a:lnTo>
                  <a:lnTo>
                    <a:pt x="961" y="280"/>
                  </a:lnTo>
                  <a:lnTo>
                    <a:pt x="963" y="280"/>
                  </a:lnTo>
                  <a:lnTo>
                    <a:pt x="964" y="279"/>
                  </a:lnTo>
                  <a:lnTo>
                    <a:pt x="966" y="277"/>
                  </a:lnTo>
                  <a:lnTo>
                    <a:pt x="967" y="276"/>
                  </a:lnTo>
                  <a:lnTo>
                    <a:pt x="968" y="275"/>
                  </a:lnTo>
                  <a:lnTo>
                    <a:pt x="968" y="272"/>
                  </a:lnTo>
                  <a:lnTo>
                    <a:pt x="970" y="271"/>
                  </a:lnTo>
                  <a:lnTo>
                    <a:pt x="971" y="269"/>
                  </a:lnTo>
                  <a:lnTo>
                    <a:pt x="973" y="268"/>
                  </a:lnTo>
                  <a:lnTo>
                    <a:pt x="974" y="267"/>
                  </a:lnTo>
                  <a:lnTo>
                    <a:pt x="975" y="266"/>
                  </a:lnTo>
                  <a:lnTo>
                    <a:pt x="977" y="264"/>
                  </a:lnTo>
                  <a:lnTo>
                    <a:pt x="977" y="263"/>
                  </a:lnTo>
                  <a:lnTo>
                    <a:pt x="978" y="260"/>
                  </a:lnTo>
                  <a:lnTo>
                    <a:pt x="980" y="259"/>
                  </a:lnTo>
                  <a:lnTo>
                    <a:pt x="982" y="260"/>
                  </a:lnTo>
                  <a:lnTo>
                    <a:pt x="984" y="262"/>
                  </a:lnTo>
                  <a:lnTo>
                    <a:pt x="987" y="263"/>
                  </a:lnTo>
                  <a:lnTo>
                    <a:pt x="988" y="263"/>
                  </a:lnTo>
                  <a:lnTo>
                    <a:pt x="990" y="264"/>
                  </a:lnTo>
                  <a:lnTo>
                    <a:pt x="992" y="263"/>
                  </a:lnTo>
                  <a:lnTo>
                    <a:pt x="994" y="262"/>
                  </a:lnTo>
                  <a:lnTo>
                    <a:pt x="995" y="260"/>
                  </a:lnTo>
                  <a:lnTo>
                    <a:pt x="997" y="259"/>
                  </a:lnTo>
                  <a:lnTo>
                    <a:pt x="998" y="258"/>
                  </a:lnTo>
                  <a:lnTo>
                    <a:pt x="999" y="256"/>
                  </a:lnTo>
                  <a:lnTo>
                    <a:pt x="1001" y="255"/>
                  </a:lnTo>
                  <a:lnTo>
                    <a:pt x="1002" y="254"/>
                  </a:lnTo>
                  <a:lnTo>
                    <a:pt x="1007" y="252"/>
                  </a:lnTo>
                  <a:lnTo>
                    <a:pt x="1005" y="250"/>
                  </a:lnTo>
                  <a:lnTo>
                    <a:pt x="1004" y="247"/>
                  </a:lnTo>
                  <a:lnTo>
                    <a:pt x="1002" y="246"/>
                  </a:lnTo>
                  <a:lnTo>
                    <a:pt x="1001" y="245"/>
                  </a:lnTo>
                  <a:lnTo>
                    <a:pt x="1001" y="243"/>
                  </a:lnTo>
                  <a:lnTo>
                    <a:pt x="999" y="242"/>
                  </a:lnTo>
                  <a:lnTo>
                    <a:pt x="999" y="239"/>
                  </a:lnTo>
                  <a:lnTo>
                    <a:pt x="998" y="238"/>
                  </a:lnTo>
                  <a:lnTo>
                    <a:pt x="997" y="237"/>
                  </a:lnTo>
                  <a:lnTo>
                    <a:pt x="997" y="235"/>
                  </a:lnTo>
                  <a:lnTo>
                    <a:pt x="995" y="234"/>
                  </a:lnTo>
                  <a:lnTo>
                    <a:pt x="995" y="233"/>
                  </a:lnTo>
                  <a:lnTo>
                    <a:pt x="994" y="231"/>
                  </a:lnTo>
                  <a:lnTo>
                    <a:pt x="992" y="229"/>
                  </a:lnTo>
                  <a:lnTo>
                    <a:pt x="992" y="228"/>
                  </a:lnTo>
                  <a:lnTo>
                    <a:pt x="991" y="226"/>
                  </a:lnTo>
                  <a:lnTo>
                    <a:pt x="990" y="225"/>
                  </a:lnTo>
                  <a:lnTo>
                    <a:pt x="988" y="224"/>
                  </a:lnTo>
                  <a:lnTo>
                    <a:pt x="988" y="222"/>
                  </a:lnTo>
                  <a:lnTo>
                    <a:pt x="987" y="220"/>
                  </a:lnTo>
                  <a:lnTo>
                    <a:pt x="985" y="218"/>
                  </a:lnTo>
                  <a:lnTo>
                    <a:pt x="985" y="217"/>
                  </a:lnTo>
                  <a:lnTo>
                    <a:pt x="984" y="216"/>
                  </a:lnTo>
                  <a:lnTo>
                    <a:pt x="982" y="214"/>
                  </a:lnTo>
                  <a:lnTo>
                    <a:pt x="982" y="212"/>
                  </a:lnTo>
                  <a:lnTo>
                    <a:pt x="981" y="211"/>
                  </a:lnTo>
                  <a:lnTo>
                    <a:pt x="980" y="209"/>
                  </a:lnTo>
                  <a:lnTo>
                    <a:pt x="978" y="207"/>
                  </a:lnTo>
                  <a:lnTo>
                    <a:pt x="977" y="205"/>
                  </a:lnTo>
                  <a:lnTo>
                    <a:pt x="977" y="204"/>
                  </a:lnTo>
                  <a:lnTo>
                    <a:pt x="977" y="203"/>
                  </a:lnTo>
                  <a:lnTo>
                    <a:pt x="980" y="201"/>
                  </a:lnTo>
                  <a:lnTo>
                    <a:pt x="981" y="201"/>
                  </a:lnTo>
                  <a:lnTo>
                    <a:pt x="982" y="200"/>
                  </a:lnTo>
                  <a:lnTo>
                    <a:pt x="985" y="200"/>
                  </a:lnTo>
                  <a:lnTo>
                    <a:pt x="987" y="200"/>
                  </a:lnTo>
                  <a:lnTo>
                    <a:pt x="988" y="199"/>
                  </a:lnTo>
                  <a:lnTo>
                    <a:pt x="991" y="199"/>
                  </a:lnTo>
                  <a:lnTo>
                    <a:pt x="992" y="199"/>
                  </a:lnTo>
                  <a:lnTo>
                    <a:pt x="995" y="199"/>
                  </a:lnTo>
                  <a:lnTo>
                    <a:pt x="997" y="199"/>
                  </a:lnTo>
                  <a:lnTo>
                    <a:pt x="998" y="197"/>
                  </a:lnTo>
                  <a:lnTo>
                    <a:pt x="1001" y="197"/>
                  </a:lnTo>
                  <a:lnTo>
                    <a:pt x="1002" y="197"/>
                  </a:lnTo>
                  <a:lnTo>
                    <a:pt x="1005" y="196"/>
                  </a:lnTo>
                  <a:lnTo>
                    <a:pt x="1007" y="196"/>
                  </a:lnTo>
                  <a:lnTo>
                    <a:pt x="1008" y="196"/>
                  </a:lnTo>
                  <a:lnTo>
                    <a:pt x="1011" y="195"/>
                  </a:lnTo>
                  <a:lnTo>
                    <a:pt x="1012" y="193"/>
                  </a:lnTo>
                  <a:lnTo>
                    <a:pt x="1015" y="193"/>
                  </a:lnTo>
                  <a:lnTo>
                    <a:pt x="1016" y="192"/>
                  </a:lnTo>
                  <a:lnTo>
                    <a:pt x="1019" y="192"/>
                  </a:lnTo>
                  <a:lnTo>
                    <a:pt x="1021" y="191"/>
                  </a:lnTo>
                  <a:lnTo>
                    <a:pt x="1022" y="191"/>
                  </a:lnTo>
                  <a:lnTo>
                    <a:pt x="1026" y="190"/>
                  </a:lnTo>
                  <a:lnTo>
                    <a:pt x="1028" y="190"/>
                  </a:lnTo>
                  <a:lnTo>
                    <a:pt x="1031" y="191"/>
                  </a:lnTo>
                  <a:lnTo>
                    <a:pt x="1032" y="191"/>
                  </a:lnTo>
                  <a:lnTo>
                    <a:pt x="1035" y="191"/>
                  </a:lnTo>
                  <a:lnTo>
                    <a:pt x="1036" y="191"/>
                  </a:lnTo>
                  <a:lnTo>
                    <a:pt x="1039" y="191"/>
                  </a:lnTo>
                  <a:lnTo>
                    <a:pt x="1040" y="191"/>
                  </a:lnTo>
                  <a:lnTo>
                    <a:pt x="1042" y="190"/>
                  </a:lnTo>
                  <a:lnTo>
                    <a:pt x="1045" y="190"/>
                  </a:lnTo>
                  <a:lnTo>
                    <a:pt x="1048" y="190"/>
                  </a:lnTo>
                  <a:lnTo>
                    <a:pt x="1049" y="188"/>
                  </a:lnTo>
                  <a:lnTo>
                    <a:pt x="1052" y="188"/>
                  </a:lnTo>
                  <a:lnTo>
                    <a:pt x="1053" y="188"/>
                  </a:lnTo>
                  <a:lnTo>
                    <a:pt x="1055" y="187"/>
                  </a:lnTo>
                  <a:lnTo>
                    <a:pt x="1057" y="187"/>
                  </a:lnTo>
                  <a:lnTo>
                    <a:pt x="1059" y="186"/>
                  </a:lnTo>
                  <a:lnTo>
                    <a:pt x="1060" y="186"/>
                  </a:lnTo>
                  <a:lnTo>
                    <a:pt x="1063" y="184"/>
                  </a:lnTo>
                  <a:lnTo>
                    <a:pt x="1063" y="183"/>
                  </a:lnTo>
                  <a:lnTo>
                    <a:pt x="1064" y="182"/>
                  </a:lnTo>
                  <a:lnTo>
                    <a:pt x="1066" y="180"/>
                  </a:lnTo>
                  <a:lnTo>
                    <a:pt x="1067" y="179"/>
                  </a:lnTo>
                  <a:lnTo>
                    <a:pt x="1070" y="180"/>
                  </a:lnTo>
                  <a:lnTo>
                    <a:pt x="1072" y="182"/>
                  </a:lnTo>
                  <a:lnTo>
                    <a:pt x="1073" y="183"/>
                  </a:lnTo>
                  <a:lnTo>
                    <a:pt x="1074" y="183"/>
                  </a:lnTo>
                  <a:lnTo>
                    <a:pt x="1076" y="184"/>
                  </a:lnTo>
                  <a:lnTo>
                    <a:pt x="1079" y="186"/>
                  </a:lnTo>
                  <a:lnTo>
                    <a:pt x="1080" y="186"/>
                  </a:lnTo>
                  <a:lnTo>
                    <a:pt x="1081" y="187"/>
                  </a:lnTo>
                  <a:lnTo>
                    <a:pt x="1084" y="187"/>
                  </a:lnTo>
                  <a:lnTo>
                    <a:pt x="1086" y="187"/>
                  </a:lnTo>
                  <a:lnTo>
                    <a:pt x="1089" y="187"/>
                  </a:lnTo>
                  <a:lnTo>
                    <a:pt x="1090" y="187"/>
                  </a:lnTo>
                  <a:lnTo>
                    <a:pt x="1093" y="188"/>
                  </a:lnTo>
                  <a:lnTo>
                    <a:pt x="1094" y="188"/>
                  </a:lnTo>
                  <a:lnTo>
                    <a:pt x="1097" y="188"/>
                  </a:lnTo>
                  <a:lnTo>
                    <a:pt x="1098" y="188"/>
                  </a:lnTo>
                  <a:lnTo>
                    <a:pt x="1100" y="190"/>
                  </a:lnTo>
                  <a:lnTo>
                    <a:pt x="1101" y="191"/>
                  </a:lnTo>
                  <a:lnTo>
                    <a:pt x="1104" y="192"/>
                  </a:lnTo>
                  <a:lnTo>
                    <a:pt x="1105" y="193"/>
                  </a:lnTo>
                  <a:lnTo>
                    <a:pt x="1107" y="193"/>
                  </a:lnTo>
                  <a:lnTo>
                    <a:pt x="1108" y="195"/>
                  </a:lnTo>
                  <a:lnTo>
                    <a:pt x="1110" y="196"/>
                  </a:lnTo>
                  <a:lnTo>
                    <a:pt x="1111" y="197"/>
                  </a:lnTo>
                  <a:lnTo>
                    <a:pt x="1114" y="197"/>
                  </a:lnTo>
                  <a:lnTo>
                    <a:pt x="1115" y="199"/>
                  </a:lnTo>
                  <a:lnTo>
                    <a:pt x="1117" y="200"/>
                  </a:lnTo>
                  <a:lnTo>
                    <a:pt x="1118" y="201"/>
                  </a:lnTo>
                  <a:lnTo>
                    <a:pt x="1120" y="203"/>
                  </a:lnTo>
                  <a:lnTo>
                    <a:pt x="1121" y="204"/>
                  </a:lnTo>
                  <a:lnTo>
                    <a:pt x="1122" y="205"/>
                  </a:lnTo>
                  <a:lnTo>
                    <a:pt x="1124" y="205"/>
                  </a:lnTo>
                  <a:lnTo>
                    <a:pt x="1125" y="207"/>
                  </a:lnTo>
                  <a:lnTo>
                    <a:pt x="1127" y="208"/>
                  </a:lnTo>
                  <a:lnTo>
                    <a:pt x="1131" y="209"/>
                  </a:lnTo>
                  <a:lnTo>
                    <a:pt x="1132" y="211"/>
                  </a:lnTo>
                  <a:lnTo>
                    <a:pt x="1135" y="212"/>
                  </a:lnTo>
                  <a:lnTo>
                    <a:pt x="1137" y="212"/>
                  </a:lnTo>
                  <a:lnTo>
                    <a:pt x="1139" y="213"/>
                  </a:lnTo>
                  <a:lnTo>
                    <a:pt x="1142" y="209"/>
                  </a:lnTo>
                  <a:lnTo>
                    <a:pt x="1145" y="207"/>
                  </a:lnTo>
                  <a:lnTo>
                    <a:pt x="1148" y="204"/>
                  </a:lnTo>
                  <a:lnTo>
                    <a:pt x="1149" y="203"/>
                  </a:lnTo>
                  <a:lnTo>
                    <a:pt x="1154" y="204"/>
                  </a:lnTo>
                  <a:lnTo>
                    <a:pt x="1155" y="204"/>
                  </a:lnTo>
                  <a:lnTo>
                    <a:pt x="1158" y="204"/>
                  </a:lnTo>
                  <a:lnTo>
                    <a:pt x="1159" y="204"/>
                  </a:lnTo>
                  <a:lnTo>
                    <a:pt x="1161" y="205"/>
                  </a:lnTo>
                  <a:lnTo>
                    <a:pt x="1163" y="207"/>
                  </a:lnTo>
                  <a:lnTo>
                    <a:pt x="1165" y="207"/>
                  </a:lnTo>
                  <a:lnTo>
                    <a:pt x="1166" y="208"/>
                  </a:lnTo>
                  <a:lnTo>
                    <a:pt x="1168" y="209"/>
                  </a:lnTo>
                  <a:lnTo>
                    <a:pt x="1171" y="209"/>
                  </a:lnTo>
                  <a:lnTo>
                    <a:pt x="1172" y="211"/>
                  </a:lnTo>
                  <a:lnTo>
                    <a:pt x="1175" y="212"/>
                  </a:lnTo>
                  <a:lnTo>
                    <a:pt x="1176" y="213"/>
                  </a:lnTo>
                  <a:lnTo>
                    <a:pt x="1178" y="213"/>
                  </a:lnTo>
                  <a:lnTo>
                    <a:pt x="1179" y="214"/>
                  </a:lnTo>
                  <a:lnTo>
                    <a:pt x="1182" y="216"/>
                  </a:lnTo>
                  <a:lnTo>
                    <a:pt x="1183" y="216"/>
                  </a:lnTo>
                  <a:lnTo>
                    <a:pt x="1185" y="217"/>
                  </a:lnTo>
                  <a:lnTo>
                    <a:pt x="1185" y="220"/>
                  </a:lnTo>
                  <a:lnTo>
                    <a:pt x="1186" y="221"/>
                  </a:lnTo>
                  <a:lnTo>
                    <a:pt x="1187" y="221"/>
                  </a:lnTo>
                  <a:lnTo>
                    <a:pt x="1190" y="221"/>
                  </a:lnTo>
                  <a:lnTo>
                    <a:pt x="1192" y="221"/>
                  </a:lnTo>
                  <a:lnTo>
                    <a:pt x="1193" y="221"/>
                  </a:lnTo>
                  <a:lnTo>
                    <a:pt x="1196" y="220"/>
                  </a:lnTo>
                  <a:lnTo>
                    <a:pt x="1197" y="220"/>
                  </a:lnTo>
                  <a:lnTo>
                    <a:pt x="1200" y="220"/>
                  </a:lnTo>
                  <a:lnTo>
                    <a:pt x="1202" y="220"/>
                  </a:lnTo>
                  <a:lnTo>
                    <a:pt x="1203" y="221"/>
                  </a:lnTo>
                  <a:lnTo>
                    <a:pt x="1203" y="224"/>
                  </a:lnTo>
                  <a:lnTo>
                    <a:pt x="1204" y="225"/>
                  </a:lnTo>
                  <a:lnTo>
                    <a:pt x="1206" y="225"/>
                  </a:lnTo>
                  <a:lnTo>
                    <a:pt x="1209" y="224"/>
                  </a:lnTo>
                  <a:lnTo>
                    <a:pt x="1210" y="224"/>
                  </a:lnTo>
                  <a:lnTo>
                    <a:pt x="1213" y="224"/>
                  </a:lnTo>
                  <a:lnTo>
                    <a:pt x="1217" y="224"/>
                  </a:lnTo>
                  <a:lnTo>
                    <a:pt x="1219" y="224"/>
                  </a:lnTo>
                  <a:lnTo>
                    <a:pt x="1221" y="224"/>
                  </a:lnTo>
                  <a:lnTo>
                    <a:pt x="1224" y="225"/>
                  </a:lnTo>
                  <a:lnTo>
                    <a:pt x="1228" y="228"/>
                  </a:lnTo>
                  <a:lnTo>
                    <a:pt x="1228" y="229"/>
                  </a:lnTo>
                  <a:lnTo>
                    <a:pt x="1230" y="230"/>
                  </a:lnTo>
                  <a:lnTo>
                    <a:pt x="1233" y="231"/>
                  </a:lnTo>
                  <a:lnTo>
                    <a:pt x="1237" y="231"/>
                  </a:lnTo>
                  <a:lnTo>
                    <a:pt x="1238" y="226"/>
                  </a:lnTo>
                  <a:lnTo>
                    <a:pt x="1238" y="225"/>
                  </a:lnTo>
                  <a:lnTo>
                    <a:pt x="1240" y="222"/>
                  </a:lnTo>
                  <a:lnTo>
                    <a:pt x="1241" y="217"/>
                  </a:lnTo>
                  <a:lnTo>
                    <a:pt x="1244" y="220"/>
                  </a:lnTo>
                  <a:lnTo>
                    <a:pt x="1247" y="220"/>
                  </a:lnTo>
                  <a:lnTo>
                    <a:pt x="1248" y="220"/>
                  </a:lnTo>
                  <a:lnTo>
                    <a:pt x="1251" y="220"/>
                  </a:lnTo>
                  <a:lnTo>
                    <a:pt x="1253" y="220"/>
                  </a:lnTo>
                  <a:lnTo>
                    <a:pt x="1255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2" y="220"/>
                  </a:lnTo>
                  <a:lnTo>
                    <a:pt x="1264" y="220"/>
                  </a:lnTo>
                  <a:lnTo>
                    <a:pt x="1267" y="220"/>
                  </a:lnTo>
                  <a:lnTo>
                    <a:pt x="1268" y="220"/>
                  </a:lnTo>
                  <a:lnTo>
                    <a:pt x="1271" y="220"/>
                  </a:lnTo>
                  <a:lnTo>
                    <a:pt x="1272" y="220"/>
                  </a:lnTo>
                  <a:lnTo>
                    <a:pt x="1275" y="218"/>
                  </a:lnTo>
                  <a:lnTo>
                    <a:pt x="1277" y="218"/>
                  </a:lnTo>
                  <a:lnTo>
                    <a:pt x="1278" y="218"/>
                  </a:lnTo>
                  <a:lnTo>
                    <a:pt x="1281" y="217"/>
                  </a:lnTo>
                  <a:lnTo>
                    <a:pt x="1282" y="217"/>
                  </a:lnTo>
                  <a:lnTo>
                    <a:pt x="1285" y="217"/>
                  </a:lnTo>
                  <a:lnTo>
                    <a:pt x="1286" y="217"/>
                  </a:lnTo>
                  <a:lnTo>
                    <a:pt x="1289" y="217"/>
                  </a:lnTo>
                  <a:lnTo>
                    <a:pt x="1291" y="216"/>
                  </a:lnTo>
                  <a:lnTo>
                    <a:pt x="1292" y="214"/>
                  </a:lnTo>
                  <a:lnTo>
                    <a:pt x="1292" y="213"/>
                  </a:lnTo>
                  <a:lnTo>
                    <a:pt x="1292" y="212"/>
                  </a:lnTo>
                  <a:lnTo>
                    <a:pt x="1294" y="209"/>
                  </a:lnTo>
                  <a:lnTo>
                    <a:pt x="1294" y="208"/>
                  </a:lnTo>
                  <a:lnTo>
                    <a:pt x="1294" y="205"/>
                  </a:lnTo>
                  <a:lnTo>
                    <a:pt x="1295" y="204"/>
                  </a:lnTo>
                  <a:lnTo>
                    <a:pt x="1295" y="203"/>
                  </a:lnTo>
                  <a:lnTo>
                    <a:pt x="1295" y="201"/>
                  </a:lnTo>
                  <a:lnTo>
                    <a:pt x="1296" y="197"/>
                  </a:lnTo>
                  <a:lnTo>
                    <a:pt x="1298" y="193"/>
                  </a:lnTo>
                  <a:lnTo>
                    <a:pt x="1299" y="192"/>
                  </a:lnTo>
                  <a:lnTo>
                    <a:pt x="1299" y="190"/>
                  </a:lnTo>
                  <a:lnTo>
                    <a:pt x="1301" y="188"/>
                  </a:lnTo>
                  <a:lnTo>
                    <a:pt x="1301" y="187"/>
                  </a:lnTo>
                  <a:lnTo>
                    <a:pt x="1302" y="186"/>
                  </a:lnTo>
                  <a:lnTo>
                    <a:pt x="1302" y="183"/>
                  </a:lnTo>
                  <a:lnTo>
                    <a:pt x="1303" y="182"/>
                  </a:lnTo>
                  <a:lnTo>
                    <a:pt x="1303" y="180"/>
                  </a:lnTo>
                  <a:lnTo>
                    <a:pt x="1303" y="179"/>
                  </a:lnTo>
                  <a:lnTo>
                    <a:pt x="1305" y="176"/>
                  </a:lnTo>
                  <a:lnTo>
                    <a:pt x="1305" y="175"/>
                  </a:lnTo>
                  <a:lnTo>
                    <a:pt x="1306" y="174"/>
                  </a:lnTo>
                  <a:lnTo>
                    <a:pt x="1306" y="173"/>
                  </a:lnTo>
                  <a:lnTo>
                    <a:pt x="1306" y="170"/>
                  </a:lnTo>
                  <a:lnTo>
                    <a:pt x="1308" y="169"/>
                  </a:lnTo>
                  <a:lnTo>
                    <a:pt x="1308" y="167"/>
                  </a:lnTo>
                  <a:lnTo>
                    <a:pt x="1308" y="165"/>
                  </a:lnTo>
                  <a:lnTo>
                    <a:pt x="1309" y="163"/>
                  </a:lnTo>
                  <a:lnTo>
                    <a:pt x="1309" y="162"/>
                  </a:lnTo>
                  <a:lnTo>
                    <a:pt x="1309" y="159"/>
                  </a:lnTo>
                  <a:lnTo>
                    <a:pt x="1309" y="158"/>
                  </a:lnTo>
                  <a:lnTo>
                    <a:pt x="1309" y="157"/>
                  </a:lnTo>
                  <a:lnTo>
                    <a:pt x="1308" y="155"/>
                  </a:lnTo>
                  <a:lnTo>
                    <a:pt x="1308" y="154"/>
                  </a:lnTo>
                  <a:lnTo>
                    <a:pt x="1308" y="152"/>
                  </a:lnTo>
                  <a:lnTo>
                    <a:pt x="1308" y="150"/>
                  </a:lnTo>
                  <a:lnTo>
                    <a:pt x="1309" y="148"/>
                  </a:lnTo>
                  <a:lnTo>
                    <a:pt x="1309" y="146"/>
                  </a:lnTo>
                  <a:lnTo>
                    <a:pt x="1310" y="145"/>
                  </a:lnTo>
                  <a:lnTo>
                    <a:pt x="1310" y="144"/>
                  </a:lnTo>
                  <a:lnTo>
                    <a:pt x="1312" y="142"/>
                  </a:lnTo>
                  <a:lnTo>
                    <a:pt x="1312" y="140"/>
                  </a:lnTo>
                  <a:lnTo>
                    <a:pt x="1313" y="138"/>
                  </a:lnTo>
                  <a:lnTo>
                    <a:pt x="1313" y="137"/>
                  </a:lnTo>
                  <a:lnTo>
                    <a:pt x="1315" y="133"/>
                  </a:lnTo>
                  <a:lnTo>
                    <a:pt x="1318" y="136"/>
                  </a:lnTo>
                  <a:lnTo>
                    <a:pt x="1320" y="136"/>
                  </a:lnTo>
                  <a:lnTo>
                    <a:pt x="1322" y="137"/>
                  </a:lnTo>
                  <a:lnTo>
                    <a:pt x="1323" y="137"/>
                  </a:lnTo>
                  <a:lnTo>
                    <a:pt x="1326" y="137"/>
                  </a:lnTo>
                  <a:lnTo>
                    <a:pt x="1327" y="137"/>
                  </a:lnTo>
                  <a:lnTo>
                    <a:pt x="1330" y="138"/>
                  </a:lnTo>
                  <a:lnTo>
                    <a:pt x="1332" y="138"/>
                  </a:lnTo>
                  <a:lnTo>
                    <a:pt x="1335" y="138"/>
                  </a:lnTo>
                  <a:lnTo>
                    <a:pt x="1336" y="137"/>
                  </a:lnTo>
                  <a:lnTo>
                    <a:pt x="1337" y="137"/>
                  </a:lnTo>
                  <a:lnTo>
                    <a:pt x="1339" y="136"/>
                  </a:lnTo>
                  <a:lnTo>
                    <a:pt x="1340" y="135"/>
                  </a:lnTo>
                  <a:lnTo>
                    <a:pt x="1342" y="135"/>
                  </a:lnTo>
                  <a:lnTo>
                    <a:pt x="1344" y="135"/>
                  </a:lnTo>
                  <a:lnTo>
                    <a:pt x="1346" y="135"/>
                  </a:lnTo>
                  <a:lnTo>
                    <a:pt x="1347" y="136"/>
                  </a:lnTo>
                  <a:lnTo>
                    <a:pt x="1349" y="136"/>
                  </a:lnTo>
                  <a:lnTo>
                    <a:pt x="1351" y="136"/>
                  </a:lnTo>
                  <a:lnTo>
                    <a:pt x="1354" y="137"/>
                  </a:lnTo>
                  <a:lnTo>
                    <a:pt x="1356" y="137"/>
                  </a:lnTo>
                  <a:lnTo>
                    <a:pt x="1357" y="137"/>
                  </a:lnTo>
                  <a:lnTo>
                    <a:pt x="1359" y="138"/>
                  </a:lnTo>
                  <a:lnTo>
                    <a:pt x="1361" y="137"/>
                  </a:lnTo>
                  <a:lnTo>
                    <a:pt x="1361" y="136"/>
                  </a:lnTo>
                  <a:lnTo>
                    <a:pt x="1363" y="135"/>
                  </a:lnTo>
                  <a:lnTo>
                    <a:pt x="1364" y="133"/>
                  </a:lnTo>
                  <a:lnTo>
                    <a:pt x="1363" y="129"/>
                  </a:lnTo>
                  <a:lnTo>
                    <a:pt x="1359" y="129"/>
                  </a:lnTo>
                  <a:lnTo>
                    <a:pt x="1356" y="128"/>
                  </a:lnTo>
                  <a:lnTo>
                    <a:pt x="1351" y="128"/>
                  </a:lnTo>
                  <a:lnTo>
                    <a:pt x="1349" y="127"/>
                  </a:lnTo>
                  <a:lnTo>
                    <a:pt x="1346" y="127"/>
                  </a:lnTo>
                  <a:lnTo>
                    <a:pt x="1344" y="127"/>
                  </a:lnTo>
                  <a:lnTo>
                    <a:pt x="1342" y="127"/>
                  </a:lnTo>
                  <a:lnTo>
                    <a:pt x="1340" y="127"/>
                  </a:lnTo>
                  <a:lnTo>
                    <a:pt x="1337" y="125"/>
                  </a:lnTo>
                  <a:lnTo>
                    <a:pt x="1336" y="125"/>
                  </a:lnTo>
                  <a:lnTo>
                    <a:pt x="1333" y="125"/>
                  </a:lnTo>
                  <a:lnTo>
                    <a:pt x="1332" y="125"/>
                  </a:lnTo>
                  <a:lnTo>
                    <a:pt x="1329" y="125"/>
                  </a:lnTo>
                  <a:lnTo>
                    <a:pt x="1327" y="124"/>
                  </a:lnTo>
                  <a:lnTo>
                    <a:pt x="1325" y="124"/>
                  </a:lnTo>
                  <a:lnTo>
                    <a:pt x="1323" y="124"/>
                  </a:lnTo>
                  <a:lnTo>
                    <a:pt x="1322" y="124"/>
                  </a:lnTo>
                  <a:lnTo>
                    <a:pt x="1319" y="123"/>
                  </a:lnTo>
                  <a:lnTo>
                    <a:pt x="1315" y="123"/>
                  </a:lnTo>
                  <a:lnTo>
                    <a:pt x="1315" y="121"/>
                  </a:lnTo>
                  <a:lnTo>
                    <a:pt x="1313" y="117"/>
                  </a:lnTo>
                  <a:lnTo>
                    <a:pt x="1312" y="114"/>
                  </a:lnTo>
                  <a:lnTo>
                    <a:pt x="1312" y="112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2"/>
                  </a:lnTo>
                  <a:lnTo>
                    <a:pt x="1302" y="111"/>
                  </a:lnTo>
                  <a:lnTo>
                    <a:pt x="1301" y="111"/>
                  </a:lnTo>
                  <a:lnTo>
                    <a:pt x="1298" y="110"/>
                  </a:lnTo>
                  <a:lnTo>
                    <a:pt x="1296" y="110"/>
                  </a:lnTo>
                  <a:lnTo>
                    <a:pt x="1294" y="110"/>
                  </a:lnTo>
                  <a:lnTo>
                    <a:pt x="1292" y="108"/>
                  </a:lnTo>
                  <a:lnTo>
                    <a:pt x="1291" y="108"/>
                  </a:lnTo>
                  <a:lnTo>
                    <a:pt x="1288" y="107"/>
                  </a:lnTo>
                  <a:lnTo>
                    <a:pt x="1286" y="107"/>
                  </a:lnTo>
                  <a:lnTo>
                    <a:pt x="1285" y="106"/>
                  </a:lnTo>
                  <a:lnTo>
                    <a:pt x="1282" y="106"/>
                  </a:lnTo>
                  <a:lnTo>
                    <a:pt x="1281" y="104"/>
                  </a:lnTo>
                  <a:lnTo>
                    <a:pt x="1279" y="104"/>
                  </a:lnTo>
                  <a:lnTo>
                    <a:pt x="1278" y="103"/>
                  </a:lnTo>
                  <a:lnTo>
                    <a:pt x="1275" y="103"/>
                  </a:lnTo>
                  <a:lnTo>
                    <a:pt x="1274" y="102"/>
                  </a:lnTo>
                  <a:lnTo>
                    <a:pt x="1272" y="102"/>
                  </a:lnTo>
                  <a:lnTo>
                    <a:pt x="1271" y="100"/>
                  </a:lnTo>
                  <a:lnTo>
                    <a:pt x="1271" y="98"/>
                  </a:lnTo>
                  <a:lnTo>
                    <a:pt x="1269" y="95"/>
                  </a:lnTo>
                  <a:lnTo>
                    <a:pt x="1269" y="93"/>
                  </a:lnTo>
                  <a:lnTo>
                    <a:pt x="1269" y="89"/>
                  </a:lnTo>
                  <a:lnTo>
                    <a:pt x="1268" y="87"/>
                  </a:lnTo>
                  <a:lnTo>
                    <a:pt x="1268" y="85"/>
                  </a:lnTo>
                  <a:lnTo>
                    <a:pt x="1268" y="83"/>
                  </a:lnTo>
                  <a:lnTo>
                    <a:pt x="1268" y="82"/>
                  </a:lnTo>
                  <a:lnTo>
                    <a:pt x="1267" y="79"/>
                  </a:lnTo>
                  <a:lnTo>
                    <a:pt x="1265" y="78"/>
                  </a:lnTo>
                  <a:lnTo>
                    <a:pt x="1264" y="77"/>
                  </a:lnTo>
                  <a:lnTo>
                    <a:pt x="1262" y="76"/>
                  </a:lnTo>
                  <a:lnTo>
                    <a:pt x="1261" y="76"/>
                  </a:lnTo>
                  <a:lnTo>
                    <a:pt x="1260" y="74"/>
                  </a:lnTo>
                  <a:lnTo>
                    <a:pt x="1258" y="73"/>
                  </a:lnTo>
                  <a:lnTo>
                    <a:pt x="1257" y="70"/>
                  </a:lnTo>
                  <a:lnTo>
                    <a:pt x="1257" y="69"/>
                  </a:lnTo>
                  <a:lnTo>
                    <a:pt x="1255" y="68"/>
                  </a:lnTo>
                  <a:lnTo>
                    <a:pt x="1255" y="65"/>
                  </a:lnTo>
                  <a:lnTo>
                    <a:pt x="1255" y="64"/>
                  </a:lnTo>
                  <a:lnTo>
                    <a:pt x="1257" y="60"/>
                  </a:lnTo>
                  <a:lnTo>
                    <a:pt x="1258" y="60"/>
                  </a:lnTo>
                  <a:lnTo>
                    <a:pt x="1262" y="60"/>
                  </a:lnTo>
                  <a:lnTo>
                    <a:pt x="1268" y="59"/>
                  </a:lnTo>
                  <a:lnTo>
                    <a:pt x="1269" y="59"/>
                  </a:lnTo>
                  <a:lnTo>
                    <a:pt x="1272" y="59"/>
                  </a:lnTo>
                  <a:lnTo>
                    <a:pt x="1274" y="57"/>
                  </a:lnTo>
                  <a:lnTo>
                    <a:pt x="1277" y="57"/>
                  </a:lnTo>
                  <a:lnTo>
                    <a:pt x="1281" y="57"/>
                  </a:lnTo>
                  <a:lnTo>
                    <a:pt x="1285" y="59"/>
                  </a:lnTo>
                  <a:lnTo>
                    <a:pt x="1286" y="59"/>
                  </a:lnTo>
                  <a:lnTo>
                    <a:pt x="1288" y="56"/>
                  </a:lnTo>
                  <a:lnTo>
                    <a:pt x="1292" y="56"/>
                  </a:lnTo>
                  <a:lnTo>
                    <a:pt x="1292" y="57"/>
                  </a:lnTo>
                  <a:lnTo>
                    <a:pt x="1294" y="60"/>
                  </a:lnTo>
                  <a:lnTo>
                    <a:pt x="1295" y="64"/>
                  </a:lnTo>
                  <a:lnTo>
                    <a:pt x="1299" y="64"/>
                  </a:lnTo>
                  <a:lnTo>
                    <a:pt x="1302" y="64"/>
                  </a:lnTo>
                  <a:lnTo>
                    <a:pt x="1303" y="64"/>
                  </a:lnTo>
                  <a:lnTo>
                    <a:pt x="1308" y="64"/>
                  </a:lnTo>
                  <a:lnTo>
                    <a:pt x="1309" y="64"/>
                  </a:lnTo>
                  <a:lnTo>
                    <a:pt x="1312" y="64"/>
                  </a:lnTo>
                  <a:lnTo>
                    <a:pt x="1313" y="64"/>
                  </a:lnTo>
                  <a:lnTo>
                    <a:pt x="1316" y="64"/>
                  </a:lnTo>
                  <a:lnTo>
                    <a:pt x="1320" y="64"/>
                  </a:lnTo>
                  <a:lnTo>
                    <a:pt x="1323" y="60"/>
                  </a:lnTo>
                  <a:lnTo>
                    <a:pt x="1325" y="60"/>
                  </a:lnTo>
                  <a:lnTo>
                    <a:pt x="1325" y="56"/>
                  </a:lnTo>
                  <a:lnTo>
                    <a:pt x="1326" y="55"/>
                  </a:lnTo>
                  <a:lnTo>
                    <a:pt x="1326" y="53"/>
                  </a:lnTo>
                  <a:lnTo>
                    <a:pt x="1326" y="51"/>
                  </a:lnTo>
                  <a:lnTo>
                    <a:pt x="1327" y="49"/>
                  </a:lnTo>
                  <a:lnTo>
                    <a:pt x="1327" y="48"/>
                  </a:lnTo>
                  <a:lnTo>
                    <a:pt x="1327" y="45"/>
                  </a:lnTo>
                  <a:lnTo>
                    <a:pt x="1329" y="44"/>
                  </a:lnTo>
                  <a:lnTo>
                    <a:pt x="1329" y="42"/>
                  </a:lnTo>
                  <a:lnTo>
                    <a:pt x="1329" y="40"/>
                  </a:lnTo>
                  <a:lnTo>
                    <a:pt x="1330" y="39"/>
                  </a:lnTo>
                  <a:lnTo>
                    <a:pt x="1333" y="39"/>
                  </a:lnTo>
                  <a:lnTo>
                    <a:pt x="1335" y="40"/>
                  </a:lnTo>
                  <a:lnTo>
                    <a:pt x="1336" y="42"/>
                  </a:lnTo>
                  <a:lnTo>
                    <a:pt x="1337" y="42"/>
                  </a:lnTo>
                  <a:lnTo>
                    <a:pt x="1337" y="39"/>
                  </a:lnTo>
                  <a:lnTo>
                    <a:pt x="1339" y="38"/>
                  </a:lnTo>
                  <a:lnTo>
                    <a:pt x="1339" y="36"/>
                  </a:lnTo>
                  <a:lnTo>
                    <a:pt x="1339" y="34"/>
                  </a:lnTo>
                  <a:lnTo>
                    <a:pt x="1340" y="32"/>
                  </a:lnTo>
                  <a:lnTo>
                    <a:pt x="1340" y="30"/>
                  </a:lnTo>
                  <a:lnTo>
                    <a:pt x="1342" y="28"/>
                  </a:lnTo>
                  <a:lnTo>
                    <a:pt x="1342" y="27"/>
                  </a:lnTo>
                  <a:lnTo>
                    <a:pt x="1342" y="24"/>
                  </a:lnTo>
                  <a:lnTo>
                    <a:pt x="1343" y="23"/>
                  </a:lnTo>
                  <a:lnTo>
                    <a:pt x="1343" y="21"/>
                  </a:lnTo>
                  <a:lnTo>
                    <a:pt x="1343" y="19"/>
                  </a:lnTo>
                  <a:lnTo>
                    <a:pt x="1344" y="18"/>
                  </a:lnTo>
                  <a:lnTo>
                    <a:pt x="1346" y="17"/>
                  </a:lnTo>
                  <a:lnTo>
                    <a:pt x="1347" y="17"/>
                  </a:lnTo>
                  <a:lnTo>
                    <a:pt x="1349" y="15"/>
                  </a:lnTo>
                  <a:lnTo>
                    <a:pt x="1350" y="14"/>
                  </a:lnTo>
                  <a:lnTo>
                    <a:pt x="1351" y="13"/>
                  </a:lnTo>
                  <a:lnTo>
                    <a:pt x="1353" y="11"/>
                  </a:lnTo>
                  <a:lnTo>
                    <a:pt x="1356" y="10"/>
                  </a:lnTo>
                  <a:lnTo>
                    <a:pt x="1357" y="9"/>
                  </a:lnTo>
                  <a:lnTo>
                    <a:pt x="1359" y="7"/>
                  </a:lnTo>
                  <a:lnTo>
                    <a:pt x="1360" y="6"/>
                  </a:lnTo>
                  <a:lnTo>
                    <a:pt x="1361" y="5"/>
                  </a:lnTo>
                  <a:lnTo>
                    <a:pt x="1363" y="4"/>
                  </a:lnTo>
                  <a:lnTo>
                    <a:pt x="1366" y="4"/>
                  </a:lnTo>
                  <a:lnTo>
                    <a:pt x="1367" y="2"/>
                  </a:lnTo>
                  <a:lnTo>
                    <a:pt x="1370" y="0"/>
                  </a:lnTo>
                  <a:lnTo>
                    <a:pt x="1373" y="2"/>
                  </a:lnTo>
                  <a:lnTo>
                    <a:pt x="1374" y="4"/>
                  </a:lnTo>
                  <a:lnTo>
                    <a:pt x="1376" y="5"/>
                  </a:lnTo>
                  <a:lnTo>
                    <a:pt x="1380" y="7"/>
                  </a:lnTo>
                  <a:lnTo>
                    <a:pt x="1381" y="10"/>
                  </a:lnTo>
                  <a:lnTo>
                    <a:pt x="1384" y="13"/>
                  </a:lnTo>
                  <a:lnTo>
                    <a:pt x="1390" y="14"/>
                  </a:lnTo>
                  <a:lnTo>
                    <a:pt x="1391" y="14"/>
                  </a:lnTo>
                  <a:lnTo>
                    <a:pt x="1394" y="14"/>
                  </a:lnTo>
                  <a:lnTo>
                    <a:pt x="1395" y="14"/>
                  </a:lnTo>
                  <a:lnTo>
                    <a:pt x="1400" y="15"/>
                  </a:lnTo>
                  <a:lnTo>
                    <a:pt x="1405" y="14"/>
                  </a:lnTo>
                  <a:lnTo>
                    <a:pt x="1412" y="15"/>
                  </a:lnTo>
                  <a:lnTo>
                    <a:pt x="1415" y="18"/>
                  </a:lnTo>
                  <a:lnTo>
                    <a:pt x="1419" y="17"/>
                  </a:lnTo>
                  <a:lnTo>
                    <a:pt x="1421" y="15"/>
                  </a:lnTo>
                  <a:lnTo>
                    <a:pt x="1424" y="15"/>
                  </a:lnTo>
                  <a:lnTo>
                    <a:pt x="1425" y="15"/>
                  </a:lnTo>
                  <a:lnTo>
                    <a:pt x="1428" y="14"/>
                  </a:lnTo>
                  <a:lnTo>
                    <a:pt x="1429" y="14"/>
                  </a:lnTo>
                  <a:lnTo>
                    <a:pt x="1432" y="13"/>
                  </a:lnTo>
                  <a:lnTo>
                    <a:pt x="1433" y="11"/>
                  </a:lnTo>
                  <a:lnTo>
                    <a:pt x="1435" y="11"/>
                  </a:lnTo>
                  <a:lnTo>
                    <a:pt x="1436" y="13"/>
                  </a:lnTo>
                  <a:lnTo>
                    <a:pt x="1438" y="17"/>
                  </a:lnTo>
                  <a:lnTo>
                    <a:pt x="1436" y="18"/>
                  </a:lnTo>
                  <a:lnTo>
                    <a:pt x="1433" y="21"/>
                  </a:lnTo>
                  <a:lnTo>
                    <a:pt x="1428" y="21"/>
                  </a:lnTo>
                  <a:lnTo>
                    <a:pt x="1424" y="22"/>
                  </a:lnTo>
                  <a:lnTo>
                    <a:pt x="1422" y="24"/>
                  </a:lnTo>
                  <a:lnTo>
                    <a:pt x="1421" y="28"/>
                  </a:lnTo>
                  <a:lnTo>
                    <a:pt x="1431" y="27"/>
                  </a:lnTo>
                  <a:lnTo>
                    <a:pt x="1439" y="26"/>
                  </a:lnTo>
                  <a:lnTo>
                    <a:pt x="1441" y="24"/>
                  </a:lnTo>
                  <a:lnTo>
                    <a:pt x="1443" y="24"/>
                  </a:lnTo>
                  <a:lnTo>
                    <a:pt x="1445" y="23"/>
                  </a:lnTo>
                  <a:lnTo>
                    <a:pt x="1448" y="23"/>
                  </a:lnTo>
                  <a:lnTo>
                    <a:pt x="1449" y="22"/>
                  </a:lnTo>
                  <a:lnTo>
                    <a:pt x="1452" y="22"/>
                  </a:lnTo>
                  <a:lnTo>
                    <a:pt x="1453" y="21"/>
                  </a:lnTo>
                  <a:lnTo>
                    <a:pt x="1456" y="21"/>
                  </a:lnTo>
                  <a:lnTo>
                    <a:pt x="1458" y="21"/>
                  </a:lnTo>
                  <a:lnTo>
                    <a:pt x="1459" y="23"/>
                  </a:lnTo>
                  <a:lnTo>
                    <a:pt x="1459" y="26"/>
                  </a:lnTo>
                  <a:lnTo>
                    <a:pt x="1460" y="27"/>
                  </a:lnTo>
                  <a:lnTo>
                    <a:pt x="1460" y="30"/>
                  </a:lnTo>
                  <a:lnTo>
                    <a:pt x="1460" y="31"/>
                  </a:lnTo>
                  <a:lnTo>
                    <a:pt x="1460" y="34"/>
                  </a:lnTo>
                  <a:lnTo>
                    <a:pt x="1462" y="35"/>
                  </a:lnTo>
                  <a:lnTo>
                    <a:pt x="1462" y="36"/>
                  </a:lnTo>
                  <a:lnTo>
                    <a:pt x="1462" y="39"/>
                  </a:lnTo>
                  <a:lnTo>
                    <a:pt x="1463" y="40"/>
                  </a:lnTo>
                  <a:lnTo>
                    <a:pt x="1463" y="43"/>
                  </a:lnTo>
                  <a:lnTo>
                    <a:pt x="1463" y="45"/>
                  </a:lnTo>
                  <a:lnTo>
                    <a:pt x="1465" y="47"/>
                  </a:lnTo>
                  <a:lnTo>
                    <a:pt x="1465" y="48"/>
                  </a:lnTo>
                  <a:lnTo>
                    <a:pt x="1466" y="51"/>
                  </a:lnTo>
                  <a:lnTo>
                    <a:pt x="1466" y="52"/>
                  </a:lnTo>
                  <a:lnTo>
                    <a:pt x="1466" y="55"/>
                  </a:lnTo>
                  <a:lnTo>
                    <a:pt x="1469" y="53"/>
                  </a:lnTo>
                  <a:lnTo>
                    <a:pt x="1470" y="53"/>
                  </a:lnTo>
                  <a:lnTo>
                    <a:pt x="1472" y="53"/>
                  </a:lnTo>
                  <a:lnTo>
                    <a:pt x="1474" y="52"/>
                  </a:lnTo>
                  <a:lnTo>
                    <a:pt x="1474" y="51"/>
                  </a:lnTo>
                  <a:lnTo>
                    <a:pt x="1476" y="49"/>
                  </a:lnTo>
                  <a:lnTo>
                    <a:pt x="1477" y="49"/>
                  </a:lnTo>
                  <a:lnTo>
                    <a:pt x="1479" y="48"/>
                  </a:lnTo>
                  <a:lnTo>
                    <a:pt x="1482" y="47"/>
                  </a:lnTo>
                  <a:lnTo>
                    <a:pt x="1483" y="47"/>
                  </a:lnTo>
                  <a:lnTo>
                    <a:pt x="1484" y="45"/>
                  </a:lnTo>
                  <a:lnTo>
                    <a:pt x="1487" y="44"/>
                  </a:lnTo>
                  <a:lnTo>
                    <a:pt x="1489" y="44"/>
                  </a:lnTo>
                  <a:lnTo>
                    <a:pt x="1490" y="43"/>
                  </a:lnTo>
                  <a:lnTo>
                    <a:pt x="1491" y="42"/>
                  </a:lnTo>
                  <a:lnTo>
                    <a:pt x="1494" y="42"/>
                  </a:lnTo>
                  <a:lnTo>
                    <a:pt x="1496" y="42"/>
                  </a:lnTo>
                  <a:lnTo>
                    <a:pt x="1497" y="42"/>
                  </a:lnTo>
                  <a:lnTo>
                    <a:pt x="1500" y="43"/>
                  </a:lnTo>
                  <a:lnTo>
                    <a:pt x="1501" y="43"/>
                  </a:lnTo>
                  <a:lnTo>
                    <a:pt x="1503" y="44"/>
                  </a:lnTo>
                  <a:lnTo>
                    <a:pt x="1506" y="44"/>
                  </a:lnTo>
                  <a:lnTo>
                    <a:pt x="1507" y="45"/>
                  </a:lnTo>
                  <a:lnTo>
                    <a:pt x="1508" y="45"/>
                  </a:lnTo>
                  <a:lnTo>
                    <a:pt x="1511" y="47"/>
                  </a:lnTo>
                  <a:lnTo>
                    <a:pt x="1513" y="47"/>
                  </a:lnTo>
                  <a:lnTo>
                    <a:pt x="1514" y="47"/>
                  </a:lnTo>
                  <a:lnTo>
                    <a:pt x="1517" y="48"/>
                  </a:lnTo>
                  <a:lnTo>
                    <a:pt x="1518" y="48"/>
                  </a:lnTo>
                  <a:lnTo>
                    <a:pt x="1520" y="49"/>
                  </a:lnTo>
                  <a:lnTo>
                    <a:pt x="1523" y="49"/>
                  </a:lnTo>
                  <a:lnTo>
                    <a:pt x="1524" y="49"/>
                  </a:lnTo>
                  <a:lnTo>
                    <a:pt x="1525" y="51"/>
                  </a:lnTo>
                  <a:lnTo>
                    <a:pt x="1528" y="51"/>
                  </a:lnTo>
                  <a:lnTo>
                    <a:pt x="1530" y="52"/>
                  </a:lnTo>
                  <a:lnTo>
                    <a:pt x="1531" y="53"/>
                  </a:lnTo>
                  <a:lnTo>
                    <a:pt x="1534" y="53"/>
                  </a:lnTo>
                  <a:lnTo>
                    <a:pt x="1535" y="55"/>
                  </a:lnTo>
                  <a:lnTo>
                    <a:pt x="1537" y="55"/>
                  </a:lnTo>
                  <a:lnTo>
                    <a:pt x="1540" y="56"/>
                  </a:lnTo>
                  <a:lnTo>
                    <a:pt x="1541" y="56"/>
                  </a:lnTo>
                  <a:lnTo>
                    <a:pt x="1544" y="57"/>
                  </a:lnTo>
                  <a:lnTo>
                    <a:pt x="1545" y="59"/>
                  </a:lnTo>
                  <a:lnTo>
                    <a:pt x="1547" y="59"/>
                  </a:lnTo>
                  <a:lnTo>
                    <a:pt x="1549" y="60"/>
                  </a:lnTo>
                  <a:lnTo>
                    <a:pt x="1551" y="60"/>
                  </a:lnTo>
                  <a:lnTo>
                    <a:pt x="1554" y="61"/>
                  </a:lnTo>
                  <a:lnTo>
                    <a:pt x="1555" y="62"/>
                  </a:lnTo>
                  <a:lnTo>
                    <a:pt x="1556" y="65"/>
                  </a:lnTo>
                  <a:lnTo>
                    <a:pt x="1564" y="64"/>
                  </a:lnTo>
                  <a:lnTo>
                    <a:pt x="1568" y="68"/>
                  </a:lnTo>
                  <a:lnTo>
                    <a:pt x="1569" y="68"/>
                  </a:lnTo>
                  <a:lnTo>
                    <a:pt x="1572" y="69"/>
                  </a:lnTo>
                  <a:lnTo>
                    <a:pt x="1573" y="69"/>
                  </a:lnTo>
                  <a:lnTo>
                    <a:pt x="1576" y="70"/>
                  </a:lnTo>
                  <a:lnTo>
                    <a:pt x="1578" y="72"/>
                  </a:lnTo>
                  <a:lnTo>
                    <a:pt x="1579" y="72"/>
                  </a:lnTo>
                  <a:lnTo>
                    <a:pt x="1582" y="73"/>
                  </a:lnTo>
                  <a:lnTo>
                    <a:pt x="1585" y="74"/>
                  </a:lnTo>
                  <a:lnTo>
                    <a:pt x="1588" y="76"/>
                  </a:lnTo>
                  <a:lnTo>
                    <a:pt x="1589" y="76"/>
                  </a:lnTo>
                  <a:lnTo>
                    <a:pt x="1590" y="77"/>
                  </a:lnTo>
                  <a:lnTo>
                    <a:pt x="1593" y="77"/>
                  </a:lnTo>
                  <a:lnTo>
                    <a:pt x="1595" y="78"/>
                  </a:lnTo>
                  <a:lnTo>
                    <a:pt x="1597" y="78"/>
                  </a:lnTo>
                  <a:lnTo>
                    <a:pt x="1599" y="79"/>
                  </a:lnTo>
                  <a:lnTo>
                    <a:pt x="1602" y="81"/>
                  </a:lnTo>
                  <a:lnTo>
                    <a:pt x="1603" y="81"/>
                  </a:lnTo>
                  <a:lnTo>
                    <a:pt x="1606" y="82"/>
                  </a:lnTo>
                  <a:lnTo>
                    <a:pt x="1607" y="83"/>
                  </a:lnTo>
                  <a:lnTo>
                    <a:pt x="1609" y="83"/>
                  </a:lnTo>
                  <a:lnTo>
                    <a:pt x="1610" y="87"/>
                  </a:lnTo>
                  <a:lnTo>
                    <a:pt x="1613" y="86"/>
                  </a:lnTo>
                  <a:lnTo>
                    <a:pt x="1616" y="83"/>
                  </a:lnTo>
                  <a:lnTo>
                    <a:pt x="1620" y="87"/>
                  </a:lnTo>
                  <a:lnTo>
                    <a:pt x="1620" y="89"/>
                  </a:lnTo>
                  <a:lnTo>
                    <a:pt x="1620" y="90"/>
                  </a:lnTo>
                  <a:lnTo>
                    <a:pt x="1619" y="93"/>
                  </a:lnTo>
                  <a:lnTo>
                    <a:pt x="1619" y="94"/>
                  </a:lnTo>
                  <a:lnTo>
                    <a:pt x="1619" y="97"/>
                  </a:lnTo>
                  <a:lnTo>
                    <a:pt x="1622" y="99"/>
                  </a:lnTo>
                  <a:lnTo>
                    <a:pt x="1620" y="99"/>
                  </a:lnTo>
                  <a:lnTo>
                    <a:pt x="1619" y="100"/>
                  </a:lnTo>
                  <a:lnTo>
                    <a:pt x="1617" y="102"/>
                  </a:lnTo>
                  <a:lnTo>
                    <a:pt x="1620" y="106"/>
                  </a:lnTo>
                  <a:lnTo>
                    <a:pt x="1622" y="107"/>
                  </a:lnTo>
                  <a:lnTo>
                    <a:pt x="1623" y="108"/>
                  </a:lnTo>
                  <a:lnTo>
                    <a:pt x="1624" y="108"/>
                  </a:lnTo>
                  <a:lnTo>
                    <a:pt x="1626" y="110"/>
                  </a:lnTo>
                  <a:lnTo>
                    <a:pt x="1627" y="111"/>
                  </a:lnTo>
                  <a:lnTo>
                    <a:pt x="1630" y="112"/>
                  </a:lnTo>
                  <a:lnTo>
                    <a:pt x="1631" y="114"/>
                  </a:lnTo>
                  <a:lnTo>
                    <a:pt x="1633" y="114"/>
                  </a:lnTo>
                  <a:lnTo>
                    <a:pt x="1634" y="115"/>
                  </a:lnTo>
                  <a:lnTo>
                    <a:pt x="1636" y="116"/>
                  </a:lnTo>
                  <a:lnTo>
                    <a:pt x="1637" y="120"/>
                  </a:lnTo>
                  <a:lnTo>
                    <a:pt x="1633" y="123"/>
                  </a:lnTo>
                  <a:lnTo>
                    <a:pt x="1631" y="124"/>
                  </a:lnTo>
                  <a:lnTo>
                    <a:pt x="1630" y="127"/>
                  </a:lnTo>
                  <a:lnTo>
                    <a:pt x="1627" y="128"/>
                  </a:lnTo>
                  <a:lnTo>
                    <a:pt x="1624" y="131"/>
                  </a:lnTo>
                  <a:lnTo>
                    <a:pt x="1622" y="132"/>
                  </a:lnTo>
                  <a:lnTo>
                    <a:pt x="1616" y="135"/>
                  </a:lnTo>
                  <a:lnTo>
                    <a:pt x="1613" y="135"/>
                  </a:lnTo>
                  <a:lnTo>
                    <a:pt x="1606" y="137"/>
                  </a:lnTo>
                  <a:lnTo>
                    <a:pt x="1600" y="137"/>
                  </a:lnTo>
                  <a:lnTo>
                    <a:pt x="1599" y="137"/>
                  </a:lnTo>
                  <a:lnTo>
                    <a:pt x="1596" y="137"/>
                  </a:lnTo>
                  <a:lnTo>
                    <a:pt x="1595" y="138"/>
                  </a:lnTo>
                  <a:lnTo>
                    <a:pt x="1595" y="141"/>
                  </a:lnTo>
                  <a:lnTo>
                    <a:pt x="1593" y="142"/>
                  </a:lnTo>
                  <a:lnTo>
                    <a:pt x="1592" y="144"/>
                  </a:lnTo>
                  <a:lnTo>
                    <a:pt x="1589" y="144"/>
                  </a:lnTo>
                  <a:lnTo>
                    <a:pt x="1588" y="145"/>
                  </a:lnTo>
                  <a:lnTo>
                    <a:pt x="1586" y="146"/>
                  </a:lnTo>
                  <a:lnTo>
                    <a:pt x="1585" y="148"/>
                  </a:lnTo>
                  <a:lnTo>
                    <a:pt x="1583" y="148"/>
                  </a:lnTo>
                  <a:lnTo>
                    <a:pt x="1581" y="149"/>
                  </a:lnTo>
                  <a:lnTo>
                    <a:pt x="1579" y="150"/>
                  </a:lnTo>
                  <a:lnTo>
                    <a:pt x="1578" y="150"/>
                  </a:lnTo>
                  <a:lnTo>
                    <a:pt x="1575" y="152"/>
                  </a:lnTo>
                  <a:lnTo>
                    <a:pt x="1573" y="153"/>
                  </a:lnTo>
                  <a:lnTo>
                    <a:pt x="1572" y="154"/>
                  </a:lnTo>
                  <a:lnTo>
                    <a:pt x="1571" y="155"/>
                  </a:lnTo>
                  <a:lnTo>
                    <a:pt x="1568" y="157"/>
                  </a:lnTo>
                  <a:lnTo>
                    <a:pt x="1566" y="157"/>
                  </a:lnTo>
                  <a:lnTo>
                    <a:pt x="1565" y="158"/>
                  </a:lnTo>
                  <a:lnTo>
                    <a:pt x="1564" y="159"/>
                  </a:lnTo>
                  <a:lnTo>
                    <a:pt x="1564" y="162"/>
                  </a:lnTo>
                  <a:lnTo>
                    <a:pt x="1568" y="163"/>
                  </a:lnTo>
                  <a:lnTo>
                    <a:pt x="1569" y="165"/>
                  </a:lnTo>
                  <a:lnTo>
                    <a:pt x="1571" y="165"/>
                  </a:lnTo>
                  <a:lnTo>
                    <a:pt x="1573" y="166"/>
                  </a:lnTo>
                  <a:lnTo>
                    <a:pt x="1575" y="167"/>
                  </a:lnTo>
                  <a:lnTo>
                    <a:pt x="1576" y="167"/>
                  </a:lnTo>
                  <a:lnTo>
                    <a:pt x="1579" y="169"/>
                  </a:lnTo>
                  <a:lnTo>
                    <a:pt x="1581" y="169"/>
                  </a:lnTo>
                  <a:lnTo>
                    <a:pt x="1583" y="170"/>
                  </a:lnTo>
                  <a:lnTo>
                    <a:pt x="1585" y="170"/>
                  </a:lnTo>
                  <a:lnTo>
                    <a:pt x="1586" y="171"/>
                  </a:lnTo>
                  <a:lnTo>
                    <a:pt x="1588" y="173"/>
                  </a:lnTo>
                  <a:lnTo>
                    <a:pt x="1586" y="175"/>
                  </a:lnTo>
                  <a:lnTo>
                    <a:pt x="1586" y="176"/>
                  </a:lnTo>
                  <a:lnTo>
                    <a:pt x="1586" y="179"/>
                  </a:lnTo>
                  <a:lnTo>
                    <a:pt x="1586" y="180"/>
                  </a:lnTo>
                  <a:lnTo>
                    <a:pt x="1585" y="182"/>
                  </a:lnTo>
                  <a:lnTo>
                    <a:pt x="1585" y="184"/>
                  </a:lnTo>
                  <a:lnTo>
                    <a:pt x="1585" y="186"/>
                  </a:lnTo>
                  <a:lnTo>
                    <a:pt x="1585" y="187"/>
                  </a:lnTo>
                  <a:lnTo>
                    <a:pt x="1585" y="190"/>
                  </a:lnTo>
                  <a:lnTo>
                    <a:pt x="1585" y="191"/>
                  </a:lnTo>
                  <a:lnTo>
                    <a:pt x="1585" y="193"/>
                  </a:lnTo>
                  <a:lnTo>
                    <a:pt x="1583" y="195"/>
                  </a:lnTo>
                  <a:lnTo>
                    <a:pt x="1583" y="197"/>
                  </a:lnTo>
                  <a:lnTo>
                    <a:pt x="1583" y="199"/>
                  </a:lnTo>
                  <a:lnTo>
                    <a:pt x="1582" y="200"/>
                  </a:lnTo>
                  <a:lnTo>
                    <a:pt x="1581" y="200"/>
                  </a:lnTo>
                  <a:lnTo>
                    <a:pt x="1578" y="200"/>
                  </a:lnTo>
                  <a:lnTo>
                    <a:pt x="1575" y="201"/>
                  </a:lnTo>
                  <a:lnTo>
                    <a:pt x="1573" y="201"/>
                  </a:lnTo>
                  <a:lnTo>
                    <a:pt x="1571" y="201"/>
                  </a:lnTo>
                  <a:lnTo>
                    <a:pt x="1569" y="201"/>
                  </a:lnTo>
                  <a:lnTo>
                    <a:pt x="1566" y="203"/>
                  </a:lnTo>
                  <a:lnTo>
                    <a:pt x="1565" y="203"/>
                  </a:lnTo>
                  <a:lnTo>
                    <a:pt x="1564" y="203"/>
                  </a:lnTo>
                  <a:lnTo>
                    <a:pt x="1561" y="203"/>
                  </a:lnTo>
                  <a:lnTo>
                    <a:pt x="1559" y="203"/>
                  </a:lnTo>
                  <a:lnTo>
                    <a:pt x="1558" y="203"/>
                  </a:lnTo>
                  <a:lnTo>
                    <a:pt x="1555" y="203"/>
                  </a:lnTo>
                  <a:lnTo>
                    <a:pt x="1554" y="201"/>
                  </a:lnTo>
                  <a:lnTo>
                    <a:pt x="1552" y="200"/>
                  </a:lnTo>
                  <a:lnTo>
                    <a:pt x="1549" y="200"/>
                  </a:lnTo>
                  <a:lnTo>
                    <a:pt x="1545" y="199"/>
                  </a:lnTo>
                  <a:lnTo>
                    <a:pt x="1547" y="203"/>
                  </a:lnTo>
                  <a:lnTo>
                    <a:pt x="1547" y="204"/>
                  </a:lnTo>
                  <a:lnTo>
                    <a:pt x="1548" y="205"/>
                  </a:lnTo>
                  <a:lnTo>
                    <a:pt x="1548" y="209"/>
                  </a:lnTo>
                  <a:lnTo>
                    <a:pt x="1549" y="213"/>
                  </a:lnTo>
                  <a:lnTo>
                    <a:pt x="1551" y="214"/>
                  </a:lnTo>
                  <a:lnTo>
                    <a:pt x="1551" y="217"/>
                  </a:lnTo>
                  <a:lnTo>
                    <a:pt x="1552" y="221"/>
                  </a:lnTo>
                  <a:lnTo>
                    <a:pt x="1552" y="224"/>
                  </a:lnTo>
                  <a:lnTo>
                    <a:pt x="1551" y="226"/>
                  </a:lnTo>
                  <a:lnTo>
                    <a:pt x="1549" y="228"/>
                  </a:lnTo>
                  <a:lnTo>
                    <a:pt x="1548" y="229"/>
                  </a:lnTo>
                  <a:lnTo>
                    <a:pt x="1548" y="233"/>
                  </a:lnTo>
                  <a:lnTo>
                    <a:pt x="1548" y="235"/>
                  </a:lnTo>
                  <a:lnTo>
                    <a:pt x="1548" y="238"/>
                  </a:lnTo>
                  <a:lnTo>
                    <a:pt x="1548" y="239"/>
                  </a:lnTo>
                  <a:lnTo>
                    <a:pt x="1548" y="242"/>
                  </a:lnTo>
                  <a:lnTo>
                    <a:pt x="1549" y="242"/>
                  </a:lnTo>
                  <a:lnTo>
                    <a:pt x="1549" y="245"/>
                  </a:lnTo>
                  <a:lnTo>
                    <a:pt x="1549" y="246"/>
                  </a:lnTo>
                  <a:lnTo>
                    <a:pt x="1549" y="249"/>
                  </a:lnTo>
                  <a:lnTo>
                    <a:pt x="1549" y="250"/>
                  </a:lnTo>
                  <a:lnTo>
                    <a:pt x="1549" y="251"/>
                  </a:lnTo>
                  <a:lnTo>
                    <a:pt x="1549" y="252"/>
                  </a:lnTo>
                  <a:lnTo>
                    <a:pt x="1549" y="254"/>
                  </a:lnTo>
                  <a:lnTo>
                    <a:pt x="1548" y="256"/>
                  </a:lnTo>
                  <a:lnTo>
                    <a:pt x="1548" y="258"/>
                  </a:lnTo>
                  <a:lnTo>
                    <a:pt x="1548" y="259"/>
                  </a:lnTo>
                  <a:lnTo>
                    <a:pt x="1548" y="262"/>
                  </a:lnTo>
                  <a:lnTo>
                    <a:pt x="1547" y="263"/>
                  </a:lnTo>
                  <a:lnTo>
                    <a:pt x="1547" y="266"/>
                  </a:lnTo>
                  <a:lnTo>
                    <a:pt x="1547" y="267"/>
                  </a:lnTo>
                  <a:lnTo>
                    <a:pt x="1547" y="269"/>
                  </a:lnTo>
                  <a:lnTo>
                    <a:pt x="1545" y="271"/>
                  </a:lnTo>
                  <a:lnTo>
                    <a:pt x="1545" y="273"/>
                  </a:lnTo>
                  <a:lnTo>
                    <a:pt x="1544" y="275"/>
                  </a:lnTo>
                  <a:lnTo>
                    <a:pt x="1544" y="276"/>
                  </a:lnTo>
                  <a:lnTo>
                    <a:pt x="1542" y="277"/>
                  </a:lnTo>
                  <a:lnTo>
                    <a:pt x="1542" y="279"/>
                  </a:lnTo>
                  <a:lnTo>
                    <a:pt x="1541" y="281"/>
                  </a:lnTo>
                  <a:lnTo>
                    <a:pt x="1541" y="283"/>
                  </a:lnTo>
                  <a:lnTo>
                    <a:pt x="1541" y="284"/>
                  </a:lnTo>
                  <a:lnTo>
                    <a:pt x="1542" y="285"/>
                  </a:lnTo>
                  <a:lnTo>
                    <a:pt x="1545" y="287"/>
                  </a:lnTo>
                  <a:lnTo>
                    <a:pt x="1547" y="287"/>
                  </a:lnTo>
                  <a:lnTo>
                    <a:pt x="1548" y="288"/>
                  </a:lnTo>
                  <a:lnTo>
                    <a:pt x="1549" y="289"/>
                  </a:lnTo>
                  <a:lnTo>
                    <a:pt x="1551" y="292"/>
                  </a:lnTo>
                  <a:lnTo>
                    <a:pt x="1552" y="293"/>
                  </a:lnTo>
                  <a:lnTo>
                    <a:pt x="1554" y="294"/>
                  </a:lnTo>
                  <a:lnTo>
                    <a:pt x="1555" y="296"/>
                  </a:lnTo>
                  <a:lnTo>
                    <a:pt x="1556" y="300"/>
                  </a:lnTo>
                  <a:lnTo>
                    <a:pt x="1559" y="302"/>
                  </a:lnTo>
                  <a:lnTo>
                    <a:pt x="1558" y="304"/>
                  </a:lnTo>
                  <a:lnTo>
                    <a:pt x="1558" y="305"/>
                  </a:lnTo>
                  <a:lnTo>
                    <a:pt x="1556" y="307"/>
                  </a:lnTo>
                  <a:lnTo>
                    <a:pt x="1555" y="309"/>
                  </a:lnTo>
                  <a:lnTo>
                    <a:pt x="1555" y="311"/>
                  </a:lnTo>
                  <a:lnTo>
                    <a:pt x="1554" y="313"/>
                  </a:lnTo>
                  <a:lnTo>
                    <a:pt x="1554" y="314"/>
                  </a:lnTo>
                  <a:lnTo>
                    <a:pt x="1552" y="315"/>
                  </a:lnTo>
                  <a:lnTo>
                    <a:pt x="1552" y="317"/>
                  </a:lnTo>
                  <a:lnTo>
                    <a:pt x="1551" y="319"/>
                  </a:lnTo>
                  <a:lnTo>
                    <a:pt x="1549" y="322"/>
                  </a:lnTo>
                  <a:lnTo>
                    <a:pt x="1548" y="323"/>
                  </a:lnTo>
                  <a:lnTo>
                    <a:pt x="1547" y="325"/>
                  </a:lnTo>
                  <a:lnTo>
                    <a:pt x="1547" y="327"/>
                  </a:lnTo>
                  <a:lnTo>
                    <a:pt x="1545" y="328"/>
                  </a:lnTo>
                  <a:lnTo>
                    <a:pt x="1544" y="330"/>
                  </a:lnTo>
                  <a:lnTo>
                    <a:pt x="1544" y="331"/>
                  </a:lnTo>
                  <a:lnTo>
                    <a:pt x="1542" y="332"/>
                  </a:lnTo>
                  <a:lnTo>
                    <a:pt x="1541" y="335"/>
                  </a:lnTo>
                  <a:lnTo>
                    <a:pt x="1541" y="336"/>
                  </a:lnTo>
                  <a:lnTo>
                    <a:pt x="1540" y="338"/>
                  </a:lnTo>
                  <a:lnTo>
                    <a:pt x="1538" y="340"/>
                  </a:lnTo>
                  <a:lnTo>
                    <a:pt x="1535" y="344"/>
                  </a:lnTo>
                  <a:lnTo>
                    <a:pt x="1535" y="345"/>
                  </a:lnTo>
                  <a:lnTo>
                    <a:pt x="1534" y="348"/>
                  </a:lnTo>
                  <a:lnTo>
                    <a:pt x="1534" y="349"/>
                  </a:lnTo>
                  <a:lnTo>
                    <a:pt x="1532" y="351"/>
                  </a:lnTo>
                  <a:lnTo>
                    <a:pt x="1531" y="352"/>
                  </a:lnTo>
                  <a:lnTo>
                    <a:pt x="1531" y="353"/>
                  </a:lnTo>
                  <a:lnTo>
                    <a:pt x="1530" y="355"/>
                  </a:lnTo>
                  <a:lnTo>
                    <a:pt x="1530" y="356"/>
                  </a:lnTo>
                  <a:lnTo>
                    <a:pt x="1528" y="359"/>
                  </a:lnTo>
                  <a:lnTo>
                    <a:pt x="1527" y="360"/>
                  </a:lnTo>
                  <a:lnTo>
                    <a:pt x="1527" y="362"/>
                  </a:lnTo>
                  <a:lnTo>
                    <a:pt x="1527" y="364"/>
                  </a:lnTo>
                  <a:lnTo>
                    <a:pt x="1525" y="365"/>
                  </a:lnTo>
                  <a:lnTo>
                    <a:pt x="1527" y="368"/>
                  </a:lnTo>
                  <a:lnTo>
                    <a:pt x="1527" y="369"/>
                  </a:lnTo>
                  <a:lnTo>
                    <a:pt x="1527" y="372"/>
                  </a:lnTo>
                  <a:lnTo>
                    <a:pt x="1527" y="373"/>
                  </a:lnTo>
                  <a:lnTo>
                    <a:pt x="1527" y="374"/>
                  </a:lnTo>
                  <a:lnTo>
                    <a:pt x="1525" y="377"/>
                  </a:lnTo>
                  <a:lnTo>
                    <a:pt x="1525" y="378"/>
                  </a:lnTo>
                  <a:lnTo>
                    <a:pt x="1525" y="380"/>
                  </a:lnTo>
                  <a:lnTo>
                    <a:pt x="1525" y="382"/>
                  </a:lnTo>
                  <a:lnTo>
                    <a:pt x="1525" y="385"/>
                  </a:lnTo>
                  <a:lnTo>
                    <a:pt x="1523" y="385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4"/>
                  </a:lnTo>
                  <a:lnTo>
                    <a:pt x="1521" y="395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0" y="400"/>
                  </a:lnTo>
                  <a:lnTo>
                    <a:pt x="1520" y="403"/>
                  </a:lnTo>
                  <a:lnTo>
                    <a:pt x="1520" y="404"/>
                  </a:lnTo>
                  <a:lnTo>
                    <a:pt x="1518" y="406"/>
                  </a:lnTo>
                  <a:lnTo>
                    <a:pt x="1518" y="408"/>
                  </a:lnTo>
                  <a:lnTo>
                    <a:pt x="1518" y="410"/>
                  </a:lnTo>
                  <a:lnTo>
                    <a:pt x="1521" y="410"/>
                  </a:lnTo>
                  <a:lnTo>
                    <a:pt x="1523" y="408"/>
                  </a:lnTo>
                  <a:lnTo>
                    <a:pt x="1524" y="408"/>
                  </a:lnTo>
                  <a:lnTo>
                    <a:pt x="1527" y="408"/>
                  </a:lnTo>
                  <a:lnTo>
                    <a:pt x="1530" y="408"/>
                  </a:lnTo>
                  <a:lnTo>
                    <a:pt x="1531" y="407"/>
                  </a:lnTo>
                  <a:lnTo>
                    <a:pt x="1532" y="407"/>
                  </a:lnTo>
                  <a:lnTo>
                    <a:pt x="1534" y="406"/>
                  </a:lnTo>
                  <a:lnTo>
                    <a:pt x="1537" y="404"/>
                  </a:lnTo>
                  <a:lnTo>
                    <a:pt x="1538" y="404"/>
                  </a:lnTo>
                  <a:lnTo>
                    <a:pt x="1540" y="403"/>
                  </a:lnTo>
                  <a:lnTo>
                    <a:pt x="1541" y="402"/>
                  </a:lnTo>
                  <a:lnTo>
                    <a:pt x="1544" y="400"/>
                  </a:lnTo>
                  <a:lnTo>
                    <a:pt x="1545" y="400"/>
                  </a:lnTo>
                  <a:lnTo>
                    <a:pt x="1547" y="398"/>
                  </a:lnTo>
                  <a:lnTo>
                    <a:pt x="1548" y="398"/>
                  </a:lnTo>
                  <a:lnTo>
                    <a:pt x="1551" y="398"/>
                  </a:lnTo>
                  <a:lnTo>
                    <a:pt x="1552" y="397"/>
                  </a:lnTo>
                  <a:lnTo>
                    <a:pt x="1555" y="397"/>
                  </a:lnTo>
                  <a:lnTo>
                    <a:pt x="1556" y="397"/>
                  </a:lnTo>
                  <a:lnTo>
                    <a:pt x="1559" y="398"/>
                  </a:lnTo>
                  <a:lnTo>
                    <a:pt x="1561" y="398"/>
                  </a:lnTo>
                  <a:lnTo>
                    <a:pt x="1564" y="398"/>
                  </a:lnTo>
                  <a:lnTo>
                    <a:pt x="1565" y="398"/>
                  </a:lnTo>
                  <a:lnTo>
                    <a:pt x="1566" y="398"/>
                  </a:lnTo>
                  <a:lnTo>
                    <a:pt x="1569" y="399"/>
                  </a:lnTo>
                  <a:lnTo>
                    <a:pt x="1571" y="399"/>
                  </a:lnTo>
                  <a:lnTo>
                    <a:pt x="1573" y="399"/>
                  </a:lnTo>
                  <a:lnTo>
                    <a:pt x="1575" y="399"/>
                  </a:lnTo>
                  <a:lnTo>
                    <a:pt x="1578" y="399"/>
                  </a:lnTo>
                  <a:lnTo>
                    <a:pt x="1579" y="400"/>
                  </a:lnTo>
                  <a:lnTo>
                    <a:pt x="1581" y="400"/>
                  </a:lnTo>
                  <a:lnTo>
                    <a:pt x="1583" y="400"/>
                  </a:lnTo>
                  <a:lnTo>
                    <a:pt x="1585" y="400"/>
                  </a:lnTo>
                  <a:lnTo>
                    <a:pt x="1588" y="400"/>
                  </a:lnTo>
                  <a:lnTo>
                    <a:pt x="1589" y="402"/>
                  </a:lnTo>
                  <a:lnTo>
                    <a:pt x="1590" y="402"/>
                  </a:lnTo>
                  <a:lnTo>
                    <a:pt x="1593" y="402"/>
                  </a:lnTo>
                  <a:lnTo>
                    <a:pt x="1596" y="402"/>
                  </a:lnTo>
                  <a:lnTo>
                    <a:pt x="1597" y="402"/>
                  </a:lnTo>
                  <a:lnTo>
                    <a:pt x="1599" y="402"/>
                  </a:lnTo>
                  <a:lnTo>
                    <a:pt x="1600" y="402"/>
                  </a:lnTo>
                  <a:lnTo>
                    <a:pt x="1603" y="402"/>
                  </a:lnTo>
                  <a:lnTo>
                    <a:pt x="1605" y="403"/>
                  </a:lnTo>
                  <a:lnTo>
                    <a:pt x="1607" y="403"/>
                  </a:lnTo>
                  <a:lnTo>
                    <a:pt x="1609" y="403"/>
                  </a:lnTo>
                  <a:lnTo>
                    <a:pt x="1610" y="403"/>
                  </a:lnTo>
                  <a:lnTo>
                    <a:pt x="1613" y="403"/>
                  </a:lnTo>
                  <a:lnTo>
                    <a:pt x="1616" y="403"/>
                  </a:lnTo>
                  <a:lnTo>
                    <a:pt x="1617" y="404"/>
                  </a:lnTo>
                  <a:lnTo>
                    <a:pt x="1620" y="404"/>
                  </a:lnTo>
                  <a:lnTo>
                    <a:pt x="1622" y="404"/>
                  </a:lnTo>
                  <a:lnTo>
                    <a:pt x="1624" y="404"/>
                  </a:lnTo>
                  <a:lnTo>
                    <a:pt x="1626" y="404"/>
                  </a:lnTo>
                  <a:lnTo>
                    <a:pt x="1630" y="406"/>
                  </a:lnTo>
                  <a:lnTo>
                    <a:pt x="1633" y="406"/>
                  </a:lnTo>
                  <a:lnTo>
                    <a:pt x="1634" y="406"/>
                  </a:lnTo>
                  <a:lnTo>
                    <a:pt x="1637" y="406"/>
                  </a:lnTo>
                  <a:lnTo>
                    <a:pt x="1639" y="407"/>
                  </a:lnTo>
                  <a:lnTo>
                    <a:pt x="1641" y="407"/>
                  </a:lnTo>
                  <a:lnTo>
                    <a:pt x="1643" y="407"/>
                  </a:lnTo>
                  <a:lnTo>
                    <a:pt x="1646" y="407"/>
                  </a:lnTo>
                  <a:lnTo>
                    <a:pt x="1648" y="407"/>
                  </a:lnTo>
                  <a:lnTo>
                    <a:pt x="1650" y="408"/>
                  </a:lnTo>
                  <a:lnTo>
                    <a:pt x="1653" y="408"/>
                  </a:lnTo>
                  <a:lnTo>
                    <a:pt x="1654" y="408"/>
                  </a:lnTo>
                  <a:lnTo>
                    <a:pt x="1657" y="408"/>
                  </a:lnTo>
                  <a:lnTo>
                    <a:pt x="1660" y="410"/>
                  </a:lnTo>
                  <a:lnTo>
                    <a:pt x="1661" y="410"/>
                  </a:lnTo>
                  <a:lnTo>
                    <a:pt x="1664" y="410"/>
                  </a:lnTo>
                  <a:lnTo>
                    <a:pt x="1665" y="410"/>
                  </a:lnTo>
                  <a:lnTo>
                    <a:pt x="1668" y="410"/>
                  </a:lnTo>
                  <a:lnTo>
                    <a:pt x="1670" y="410"/>
                  </a:lnTo>
                  <a:lnTo>
                    <a:pt x="1672" y="411"/>
                  </a:lnTo>
                  <a:lnTo>
                    <a:pt x="1674" y="411"/>
                  </a:lnTo>
                  <a:lnTo>
                    <a:pt x="1677" y="411"/>
                  </a:lnTo>
                  <a:lnTo>
                    <a:pt x="1678" y="410"/>
                  </a:lnTo>
                  <a:lnTo>
                    <a:pt x="1681" y="410"/>
                  </a:lnTo>
                  <a:lnTo>
                    <a:pt x="1682" y="410"/>
                  </a:lnTo>
                  <a:lnTo>
                    <a:pt x="1685" y="410"/>
                  </a:lnTo>
                  <a:lnTo>
                    <a:pt x="1687" y="410"/>
                  </a:lnTo>
                  <a:lnTo>
                    <a:pt x="1688" y="410"/>
                  </a:lnTo>
                  <a:lnTo>
                    <a:pt x="1691" y="410"/>
                  </a:lnTo>
                  <a:lnTo>
                    <a:pt x="1692" y="410"/>
                  </a:lnTo>
                  <a:lnTo>
                    <a:pt x="1696" y="408"/>
                  </a:lnTo>
                  <a:lnTo>
                    <a:pt x="1698" y="408"/>
                  </a:lnTo>
                  <a:lnTo>
                    <a:pt x="1699" y="410"/>
                  </a:lnTo>
                  <a:lnTo>
                    <a:pt x="1702" y="410"/>
                  </a:lnTo>
                  <a:lnTo>
                    <a:pt x="1704" y="411"/>
                  </a:lnTo>
                  <a:lnTo>
                    <a:pt x="1705" y="412"/>
                  </a:lnTo>
                  <a:lnTo>
                    <a:pt x="1708" y="412"/>
                  </a:lnTo>
                  <a:lnTo>
                    <a:pt x="1709" y="414"/>
                  </a:lnTo>
                  <a:lnTo>
                    <a:pt x="1712" y="416"/>
                  </a:lnTo>
                  <a:lnTo>
                    <a:pt x="1716" y="418"/>
                  </a:lnTo>
                  <a:lnTo>
                    <a:pt x="1718" y="419"/>
                  </a:lnTo>
                  <a:lnTo>
                    <a:pt x="1719" y="420"/>
                  </a:lnTo>
                  <a:lnTo>
                    <a:pt x="1722" y="420"/>
                  </a:lnTo>
                  <a:lnTo>
                    <a:pt x="1723" y="421"/>
                  </a:lnTo>
                  <a:lnTo>
                    <a:pt x="1725" y="423"/>
                  </a:lnTo>
                  <a:lnTo>
                    <a:pt x="1726" y="424"/>
                  </a:lnTo>
                  <a:lnTo>
                    <a:pt x="1728" y="425"/>
                  </a:lnTo>
                  <a:lnTo>
                    <a:pt x="1730" y="425"/>
                  </a:lnTo>
                  <a:lnTo>
                    <a:pt x="1730" y="424"/>
                  </a:lnTo>
                  <a:lnTo>
                    <a:pt x="1732" y="423"/>
                  </a:lnTo>
                  <a:lnTo>
                    <a:pt x="1733" y="421"/>
                  </a:lnTo>
                  <a:lnTo>
                    <a:pt x="1735" y="420"/>
                  </a:lnTo>
                  <a:lnTo>
                    <a:pt x="1736" y="420"/>
                  </a:lnTo>
                  <a:lnTo>
                    <a:pt x="1737" y="421"/>
                  </a:lnTo>
                  <a:lnTo>
                    <a:pt x="1740" y="423"/>
                  </a:lnTo>
                  <a:lnTo>
                    <a:pt x="1742" y="423"/>
                  </a:lnTo>
                  <a:lnTo>
                    <a:pt x="1743" y="424"/>
                  </a:lnTo>
                  <a:lnTo>
                    <a:pt x="1746" y="424"/>
                  </a:lnTo>
                  <a:lnTo>
                    <a:pt x="1747" y="424"/>
                  </a:lnTo>
                  <a:lnTo>
                    <a:pt x="1750" y="423"/>
                  </a:lnTo>
                  <a:lnTo>
                    <a:pt x="1752" y="423"/>
                  </a:lnTo>
                  <a:lnTo>
                    <a:pt x="1753" y="423"/>
                  </a:lnTo>
                  <a:lnTo>
                    <a:pt x="1756" y="421"/>
                  </a:lnTo>
                  <a:lnTo>
                    <a:pt x="1757" y="421"/>
                  </a:lnTo>
                  <a:lnTo>
                    <a:pt x="1759" y="421"/>
                  </a:lnTo>
                  <a:lnTo>
                    <a:pt x="1762" y="420"/>
                  </a:lnTo>
                  <a:lnTo>
                    <a:pt x="1763" y="420"/>
                  </a:lnTo>
                  <a:lnTo>
                    <a:pt x="1764" y="418"/>
                  </a:lnTo>
                  <a:lnTo>
                    <a:pt x="1766" y="418"/>
                  </a:lnTo>
                  <a:lnTo>
                    <a:pt x="1767" y="416"/>
                  </a:lnTo>
                  <a:lnTo>
                    <a:pt x="1769" y="415"/>
                  </a:lnTo>
                  <a:lnTo>
                    <a:pt x="1771" y="415"/>
                  </a:lnTo>
                  <a:lnTo>
                    <a:pt x="1773" y="415"/>
                  </a:lnTo>
                  <a:lnTo>
                    <a:pt x="1776" y="415"/>
                  </a:lnTo>
                  <a:lnTo>
                    <a:pt x="1777" y="415"/>
                  </a:lnTo>
                  <a:lnTo>
                    <a:pt x="1780" y="414"/>
                  </a:lnTo>
                  <a:lnTo>
                    <a:pt x="1783" y="414"/>
                  </a:lnTo>
                  <a:lnTo>
                    <a:pt x="1784" y="414"/>
                  </a:lnTo>
                  <a:lnTo>
                    <a:pt x="1786" y="414"/>
                  </a:lnTo>
                  <a:lnTo>
                    <a:pt x="1788" y="414"/>
                  </a:lnTo>
                  <a:lnTo>
                    <a:pt x="1790" y="415"/>
                  </a:lnTo>
                  <a:lnTo>
                    <a:pt x="1791" y="418"/>
                  </a:lnTo>
                  <a:lnTo>
                    <a:pt x="1793" y="420"/>
                  </a:lnTo>
                  <a:lnTo>
                    <a:pt x="1793" y="421"/>
                  </a:lnTo>
                  <a:lnTo>
                    <a:pt x="1794" y="424"/>
                  </a:lnTo>
                  <a:lnTo>
                    <a:pt x="1794" y="425"/>
                  </a:lnTo>
                  <a:lnTo>
                    <a:pt x="1795" y="427"/>
                  </a:lnTo>
                  <a:lnTo>
                    <a:pt x="1795" y="429"/>
                  </a:lnTo>
                  <a:lnTo>
                    <a:pt x="1795" y="431"/>
                  </a:lnTo>
                  <a:lnTo>
                    <a:pt x="1797" y="433"/>
                  </a:lnTo>
                  <a:lnTo>
                    <a:pt x="1797" y="435"/>
                  </a:lnTo>
                  <a:lnTo>
                    <a:pt x="1798" y="436"/>
                  </a:lnTo>
                  <a:lnTo>
                    <a:pt x="1798" y="438"/>
                  </a:lnTo>
                  <a:lnTo>
                    <a:pt x="1798" y="440"/>
                  </a:lnTo>
                  <a:lnTo>
                    <a:pt x="1800" y="441"/>
                  </a:lnTo>
                  <a:lnTo>
                    <a:pt x="1800" y="444"/>
                  </a:lnTo>
                  <a:lnTo>
                    <a:pt x="1801" y="445"/>
                  </a:lnTo>
                  <a:lnTo>
                    <a:pt x="1801" y="446"/>
                  </a:lnTo>
                  <a:lnTo>
                    <a:pt x="1803" y="449"/>
                  </a:lnTo>
                  <a:lnTo>
                    <a:pt x="1803" y="450"/>
                  </a:lnTo>
                  <a:lnTo>
                    <a:pt x="1803" y="453"/>
                  </a:lnTo>
                  <a:lnTo>
                    <a:pt x="1804" y="454"/>
                  </a:lnTo>
                  <a:lnTo>
                    <a:pt x="1804" y="456"/>
                  </a:lnTo>
                  <a:lnTo>
                    <a:pt x="1804" y="458"/>
                  </a:lnTo>
                  <a:lnTo>
                    <a:pt x="1804" y="459"/>
                  </a:lnTo>
                  <a:lnTo>
                    <a:pt x="1804" y="461"/>
                  </a:lnTo>
                  <a:lnTo>
                    <a:pt x="1804" y="463"/>
                  </a:lnTo>
                  <a:lnTo>
                    <a:pt x="1804" y="465"/>
                  </a:lnTo>
                  <a:lnTo>
                    <a:pt x="1804" y="466"/>
                  </a:lnTo>
                  <a:lnTo>
                    <a:pt x="1804" y="470"/>
                  </a:lnTo>
                  <a:lnTo>
                    <a:pt x="1804" y="475"/>
                  </a:lnTo>
                  <a:lnTo>
                    <a:pt x="1804" y="476"/>
                  </a:lnTo>
                  <a:lnTo>
                    <a:pt x="1805" y="478"/>
                  </a:lnTo>
                  <a:lnTo>
                    <a:pt x="1805" y="479"/>
                  </a:lnTo>
                  <a:lnTo>
                    <a:pt x="1805" y="482"/>
                  </a:lnTo>
                  <a:lnTo>
                    <a:pt x="1805" y="483"/>
                  </a:lnTo>
                  <a:lnTo>
                    <a:pt x="1807" y="484"/>
                  </a:lnTo>
                  <a:lnTo>
                    <a:pt x="1807" y="486"/>
                  </a:lnTo>
                  <a:lnTo>
                    <a:pt x="1807" y="488"/>
                  </a:lnTo>
                  <a:lnTo>
                    <a:pt x="1807" y="490"/>
                  </a:lnTo>
                  <a:lnTo>
                    <a:pt x="1808" y="491"/>
                  </a:lnTo>
                  <a:lnTo>
                    <a:pt x="1808" y="494"/>
                  </a:lnTo>
                  <a:lnTo>
                    <a:pt x="1808" y="495"/>
                  </a:lnTo>
                  <a:lnTo>
                    <a:pt x="1808" y="499"/>
                  </a:lnTo>
                  <a:lnTo>
                    <a:pt x="1810" y="500"/>
                  </a:lnTo>
                  <a:lnTo>
                    <a:pt x="1810" y="503"/>
                  </a:lnTo>
                  <a:lnTo>
                    <a:pt x="1810" y="504"/>
                  </a:lnTo>
                  <a:lnTo>
                    <a:pt x="1810" y="507"/>
                  </a:lnTo>
                  <a:lnTo>
                    <a:pt x="1810" y="508"/>
                  </a:lnTo>
                  <a:lnTo>
                    <a:pt x="1808" y="509"/>
                  </a:lnTo>
                  <a:lnTo>
                    <a:pt x="1808" y="511"/>
                  </a:lnTo>
                  <a:lnTo>
                    <a:pt x="1807" y="513"/>
                  </a:lnTo>
                  <a:lnTo>
                    <a:pt x="1807" y="514"/>
                  </a:lnTo>
                  <a:lnTo>
                    <a:pt x="1805" y="516"/>
                  </a:lnTo>
                  <a:lnTo>
                    <a:pt x="1805" y="517"/>
                  </a:lnTo>
                  <a:lnTo>
                    <a:pt x="1804" y="520"/>
                  </a:lnTo>
                  <a:lnTo>
                    <a:pt x="1804" y="521"/>
                  </a:lnTo>
                  <a:lnTo>
                    <a:pt x="1803" y="522"/>
                  </a:lnTo>
                  <a:lnTo>
                    <a:pt x="1801" y="524"/>
                  </a:lnTo>
                  <a:lnTo>
                    <a:pt x="1801" y="525"/>
                  </a:lnTo>
                  <a:lnTo>
                    <a:pt x="1800" y="528"/>
                  </a:lnTo>
                  <a:lnTo>
                    <a:pt x="1800" y="529"/>
                  </a:lnTo>
                  <a:lnTo>
                    <a:pt x="1800" y="530"/>
                  </a:lnTo>
                  <a:lnTo>
                    <a:pt x="1800" y="533"/>
                  </a:lnTo>
                  <a:lnTo>
                    <a:pt x="1798" y="534"/>
                  </a:lnTo>
                  <a:lnTo>
                    <a:pt x="1797" y="534"/>
                  </a:lnTo>
                  <a:lnTo>
                    <a:pt x="1794" y="534"/>
                  </a:lnTo>
                  <a:lnTo>
                    <a:pt x="1793" y="533"/>
                  </a:lnTo>
                  <a:lnTo>
                    <a:pt x="1791" y="532"/>
                  </a:lnTo>
                  <a:lnTo>
                    <a:pt x="1790" y="532"/>
                  </a:lnTo>
                  <a:lnTo>
                    <a:pt x="1788" y="530"/>
                  </a:lnTo>
                  <a:lnTo>
                    <a:pt x="1786" y="529"/>
                  </a:lnTo>
                  <a:lnTo>
                    <a:pt x="1784" y="529"/>
                  </a:lnTo>
                  <a:lnTo>
                    <a:pt x="1783" y="529"/>
                  </a:lnTo>
                  <a:lnTo>
                    <a:pt x="1780" y="530"/>
                  </a:lnTo>
                  <a:lnTo>
                    <a:pt x="1778" y="530"/>
                  </a:lnTo>
                  <a:lnTo>
                    <a:pt x="1776" y="532"/>
                  </a:lnTo>
                  <a:lnTo>
                    <a:pt x="1774" y="532"/>
                  </a:lnTo>
                  <a:lnTo>
                    <a:pt x="1773" y="533"/>
                  </a:lnTo>
                  <a:lnTo>
                    <a:pt x="1771" y="534"/>
                  </a:lnTo>
                  <a:lnTo>
                    <a:pt x="1770" y="535"/>
                  </a:lnTo>
                  <a:lnTo>
                    <a:pt x="1770" y="538"/>
                  </a:lnTo>
                  <a:lnTo>
                    <a:pt x="1769" y="539"/>
                  </a:lnTo>
                  <a:lnTo>
                    <a:pt x="1767" y="541"/>
                  </a:lnTo>
                  <a:lnTo>
                    <a:pt x="1767" y="542"/>
                  </a:lnTo>
                  <a:lnTo>
                    <a:pt x="1766" y="543"/>
                  </a:lnTo>
                  <a:lnTo>
                    <a:pt x="1764" y="545"/>
                  </a:lnTo>
                  <a:lnTo>
                    <a:pt x="1764" y="547"/>
                  </a:lnTo>
                  <a:lnTo>
                    <a:pt x="1763" y="549"/>
                  </a:lnTo>
                  <a:lnTo>
                    <a:pt x="1762" y="550"/>
                  </a:lnTo>
                  <a:lnTo>
                    <a:pt x="1762" y="552"/>
                  </a:lnTo>
                  <a:lnTo>
                    <a:pt x="1760" y="554"/>
                  </a:lnTo>
                  <a:lnTo>
                    <a:pt x="1759" y="555"/>
                  </a:lnTo>
                  <a:lnTo>
                    <a:pt x="1757" y="556"/>
                  </a:lnTo>
                  <a:lnTo>
                    <a:pt x="1756" y="558"/>
                  </a:lnTo>
                  <a:lnTo>
                    <a:pt x="1754" y="559"/>
                  </a:lnTo>
                  <a:lnTo>
                    <a:pt x="1753" y="560"/>
                  </a:lnTo>
                  <a:lnTo>
                    <a:pt x="1752" y="562"/>
                  </a:lnTo>
                  <a:lnTo>
                    <a:pt x="1750" y="562"/>
                  </a:lnTo>
                  <a:lnTo>
                    <a:pt x="1749" y="563"/>
                  </a:lnTo>
                  <a:lnTo>
                    <a:pt x="1747" y="564"/>
                  </a:lnTo>
                  <a:lnTo>
                    <a:pt x="1743" y="566"/>
                  </a:lnTo>
                  <a:lnTo>
                    <a:pt x="1742" y="566"/>
                  </a:lnTo>
                  <a:lnTo>
                    <a:pt x="1740" y="566"/>
                  </a:lnTo>
                  <a:lnTo>
                    <a:pt x="1737" y="566"/>
                  </a:lnTo>
                  <a:lnTo>
                    <a:pt x="1736" y="566"/>
                  </a:lnTo>
                  <a:lnTo>
                    <a:pt x="1733" y="567"/>
                  </a:lnTo>
                  <a:lnTo>
                    <a:pt x="1730" y="568"/>
                  </a:lnTo>
                  <a:lnTo>
                    <a:pt x="1729" y="568"/>
                  </a:lnTo>
                  <a:lnTo>
                    <a:pt x="1728" y="570"/>
                  </a:lnTo>
                  <a:lnTo>
                    <a:pt x="1725" y="570"/>
                  </a:lnTo>
                  <a:lnTo>
                    <a:pt x="1723" y="571"/>
                  </a:lnTo>
                  <a:lnTo>
                    <a:pt x="1722" y="571"/>
                  </a:lnTo>
                  <a:lnTo>
                    <a:pt x="1721" y="572"/>
                  </a:lnTo>
                  <a:lnTo>
                    <a:pt x="1719" y="573"/>
                  </a:lnTo>
                  <a:lnTo>
                    <a:pt x="1716" y="575"/>
                  </a:lnTo>
                  <a:lnTo>
                    <a:pt x="1715" y="576"/>
                  </a:lnTo>
                  <a:lnTo>
                    <a:pt x="1713" y="577"/>
                  </a:lnTo>
                  <a:lnTo>
                    <a:pt x="1712" y="579"/>
                  </a:lnTo>
                  <a:lnTo>
                    <a:pt x="1711" y="580"/>
                  </a:lnTo>
                  <a:lnTo>
                    <a:pt x="1709" y="581"/>
                  </a:lnTo>
                  <a:lnTo>
                    <a:pt x="1708" y="583"/>
                  </a:lnTo>
                  <a:lnTo>
                    <a:pt x="1706" y="584"/>
                  </a:lnTo>
                  <a:lnTo>
                    <a:pt x="1705" y="585"/>
                  </a:lnTo>
                  <a:lnTo>
                    <a:pt x="1704" y="587"/>
                  </a:lnTo>
                  <a:lnTo>
                    <a:pt x="1704" y="588"/>
                  </a:lnTo>
                  <a:lnTo>
                    <a:pt x="1702" y="589"/>
                  </a:lnTo>
                  <a:lnTo>
                    <a:pt x="1701" y="590"/>
                  </a:lnTo>
                  <a:lnTo>
                    <a:pt x="1699" y="592"/>
                  </a:lnTo>
                  <a:lnTo>
                    <a:pt x="1699" y="593"/>
                  </a:lnTo>
                  <a:lnTo>
                    <a:pt x="1698" y="596"/>
                  </a:lnTo>
                  <a:lnTo>
                    <a:pt x="1696" y="597"/>
                  </a:lnTo>
                  <a:lnTo>
                    <a:pt x="1695" y="598"/>
                  </a:lnTo>
                  <a:lnTo>
                    <a:pt x="1695" y="600"/>
                  </a:lnTo>
                  <a:lnTo>
                    <a:pt x="1694" y="602"/>
                  </a:lnTo>
                  <a:lnTo>
                    <a:pt x="1694" y="604"/>
                  </a:lnTo>
                  <a:lnTo>
                    <a:pt x="1692" y="605"/>
                  </a:lnTo>
                  <a:lnTo>
                    <a:pt x="1691" y="606"/>
                  </a:lnTo>
                  <a:lnTo>
                    <a:pt x="1689" y="607"/>
                  </a:lnTo>
                  <a:lnTo>
                    <a:pt x="1689" y="610"/>
                  </a:lnTo>
                  <a:lnTo>
                    <a:pt x="1688" y="611"/>
                  </a:lnTo>
                  <a:lnTo>
                    <a:pt x="1688" y="613"/>
                  </a:lnTo>
                  <a:lnTo>
                    <a:pt x="1687" y="614"/>
                  </a:lnTo>
                  <a:lnTo>
                    <a:pt x="1685" y="615"/>
                  </a:lnTo>
                  <a:lnTo>
                    <a:pt x="1684" y="617"/>
                  </a:lnTo>
                  <a:lnTo>
                    <a:pt x="1681" y="618"/>
                  </a:lnTo>
                  <a:lnTo>
                    <a:pt x="1680" y="618"/>
                  </a:lnTo>
                  <a:lnTo>
                    <a:pt x="1678" y="619"/>
                  </a:lnTo>
                  <a:lnTo>
                    <a:pt x="1677" y="619"/>
                  </a:lnTo>
                  <a:lnTo>
                    <a:pt x="1674" y="621"/>
                  </a:lnTo>
                  <a:lnTo>
                    <a:pt x="1672" y="621"/>
                  </a:lnTo>
                  <a:lnTo>
                    <a:pt x="1671" y="622"/>
                  </a:lnTo>
                  <a:lnTo>
                    <a:pt x="1668" y="622"/>
                  </a:lnTo>
                  <a:lnTo>
                    <a:pt x="1667" y="623"/>
                  </a:lnTo>
                  <a:lnTo>
                    <a:pt x="1665" y="625"/>
                  </a:lnTo>
                  <a:lnTo>
                    <a:pt x="1663" y="625"/>
                  </a:lnTo>
                  <a:lnTo>
                    <a:pt x="1661" y="626"/>
                  </a:lnTo>
                  <a:lnTo>
                    <a:pt x="1660" y="626"/>
                  </a:lnTo>
                  <a:lnTo>
                    <a:pt x="1658" y="630"/>
                  </a:lnTo>
                  <a:lnTo>
                    <a:pt x="1655" y="628"/>
                  </a:lnTo>
                  <a:lnTo>
                    <a:pt x="1654" y="628"/>
                  </a:lnTo>
                  <a:lnTo>
                    <a:pt x="1651" y="627"/>
                  </a:lnTo>
                  <a:lnTo>
                    <a:pt x="1646" y="626"/>
                  </a:lnTo>
                  <a:lnTo>
                    <a:pt x="1644" y="628"/>
                  </a:lnTo>
                  <a:lnTo>
                    <a:pt x="1643" y="630"/>
                  </a:lnTo>
                  <a:lnTo>
                    <a:pt x="1641" y="631"/>
                  </a:lnTo>
                  <a:lnTo>
                    <a:pt x="1641" y="632"/>
                  </a:lnTo>
                  <a:lnTo>
                    <a:pt x="1640" y="635"/>
                  </a:lnTo>
                  <a:lnTo>
                    <a:pt x="1640" y="636"/>
                  </a:lnTo>
                  <a:lnTo>
                    <a:pt x="1640" y="638"/>
                  </a:lnTo>
                  <a:lnTo>
                    <a:pt x="1640" y="640"/>
                  </a:lnTo>
                  <a:lnTo>
                    <a:pt x="1640" y="642"/>
                  </a:lnTo>
                  <a:lnTo>
                    <a:pt x="1640" y="643"/>
                  </a:lnTo>
                  <a:lnTo>
                    <a:pt x="1639" y="644"/>
                  </a:lnTo>
                  <a:lnTo>
                    <a:pt x="1639" y="647"/>
                  </a:lnTo>
                  <a:lnTo>
                    <a:pt x="1640" y="648"/>
                  </a:lnTo>
                  <a:lnTo>
                    <a:pt x="1641" y="649"/>
                  </a:lnTo>
                  <a:lnTo>
                    <a:pt x="1643" y="651"/>
                  </a:lnTo>
                  <a:lnTo>
                    <a:pt x="1644" y="652"/>
                  </a:lnTo>
                  <a:lnTo>
                    <a:pt x="1646" y="653"/>
                  </a:lnTo>
                  <a:lnTo>
                    <a:pt x="1647" y="655"/>
                  </a:lnTo>
                  <a:lnTo>
                    <a:pt x="1648" y="656"/>
                  </a:lnTo>
                  <a:lnTo>
                    <a:pt x="1650" y="657"/>
                  </a:lnTo>
                  <a:lnTo>
                    <a:pt x="1653" y="659"/>
                  </a:lnTo>
                  <a:lnTo>
                    <a:pt x="1654" y="660"/>
                  </a:lnTo>
                  <a:lnTo>
                    <a:pt x="1655" y="661"/>
                  </a:lnTo>
                  <a:lnTo>
                    <a:pt x="1660" y="664"/>
                  </a:lnTo>
                  <a:lnTo>
                    <a:pt x="1661" y="665"/>
                  </a:lnTo>
                  <a:lnTo>
                    <a:pt x="1663" y="665"/>
                  </a:lnTo>
                  <a:lnTo>
                    <a:pt x="1665" y="666"/>
                  </a:lnTo>
                  <a:lnTo>
                    <a:pt x="1667" y="668"/>
                  </a:lnTo>
                  <a:lnTo>
                    <a:pt x="1668" y="669"/>
                  </a:lnTo>
                  <a:lnTo>
                    <a:pt x="1670" y="670"/>
                  </a:lnTo>
                  <a:lnTo>
                    <a:pt x="1671" y="672"/>
                  </a:lnTo>
                  <a:lnTo>
                    <a:pt x="1672" y="672"/>
                  </a:lnTo>
                  <a:lnTo>
                    <a:pt x="1675" y="673"/>
                  </a:lnTo>
                  <a:lnTo>
                    <a:pt x="1677" y="674"/>
                  </a:lnTo>
                  <a:lnTo>
                    <a:pt x="1678" y="676"/>
                  </a:lnTo>
                  <a:lnTo>
                    <a:pt x="1680" y="677"/>
                  </a:lnTo>
                  <a:lnTo>
                    <a:pt x="1681" y="677"/>
                  </a:lnTo>
                  <a:lnTo>
                    <a:pt x="1684" y="678"/>
                  </a:lnTo>
                  <a:lnTo>
                    <a:pt x="1685" y="680"/>
                  </a:lnTo>
                  <a:lnTo>
                    <a:pt x="1687" y="681"/>
                  </a:lnTo>
                  <a:lnTo>
                    <a:pt x="1688" y="681"/>
                  </a:lnTo>
                  <a:lnTo>
                    <a:pt x="1689" y="682"/>
                  </a:lnTo>
                  <a:lnTo>
                    <a:pt x="1692" y="683"/>
                  </a:lnTo>
                  <a:lnTo>
                    <a:pt x="1694" y="685"/>
                  </a:lnTo>
                  <a:lnTo>
                    <a:pt x="1695" y="686"/>
                  </a:lnTo>
                  <a:lnTo>
                    <a:pt x="1698" y="687"/>
                  </a:lnTo>
                  <a:lnTo>
                    <a:pt x="1699" y="687"/>
                  </a:lnTo>
                  <a:lnTo>
                    <a:pt x="1701" y="689"/>
                  </a:lnTo>
                  <a:lnTo>
                    <a:pt x="1702" y="690"/>
                  </a:lnTo>
                  <a:lnTo>
                    <a:pt x="1704" y="691"/>
                  </a:lnTo>
                  <a:lnTo>
                    <a:pt x="1706" y="691"/>
                  </a:lnTo>
                  <a:lnTo>
                    <a:pt x="1708" y="693"/>
                  </a:lnTo>
                  <a:lnTo>
                    <a:pt x="1709" y="694"/>
                  </a:lnTo>
                  <a:lnTo>
                    <a:pt x="1712" y="695"/>
                  </a:lnTo>
                  <a:lnTo>
                    <a:pt x="1713" y="697"/>
                  </a:lnTo>
                  <a:lnTo>
                    <a:pt x="1715" y="699"/>
                  </a:lnTo>
                  <a:lnTo>
                    <a:pt x="1716" y="702"/>
                  </a:lnTo>
                  <a:lnTo>
                    <a:pt x="1716" y="703"/>
                  </a:lnTo>
                  <a:lnTo>
                    <a:pt x="1718" y="704"/>
                  </a:lnTo>
                  <a:lnTo>
                    <a:pt x="1719" y="706"/>
                  </a:lnTo>
                  <a:lnTo>
                    <a:pt x="1719" y="708"/>
                  </a:lnTo>
                  <a:lnTo>
                    <a:pt x="1721" y="710"/>
                  </a:lnTo>
                  <a:lnTo>
                    <a:pt x="1721" y="711"/>
                  </a:lnTo>
                  <a:lnTo>
                    <a:pt x="1722" y="712"/>
                  </a:lnTo>
                  <a:lnTo>
                    <a:pt x="1723" y="714"/>
                  </a:lnTo>
                  <a:lnTo>
                    <a:pt x="1723" y="716"/>
                  </a:lnTo>
                  <a:lnTo>
                    <a:pt x="1725" y="718"/>
                  </a:lnTo>
                  <a:lnTo>
                    <a:pt x="1725" y="719"/>
                  </a:lnTo>
                  <a:lnTo>
                    <a:pt x="1726" y="721"/>
                  </a:lnTo>
                  <a:lnTo>
                    <a:pt x="1726" y="723"/>
                  </a:lnTo>
                  <a:lnTo>
                    <a:pt x="1728" y="724"/>
                  </a:lnTo>
                  <a:lnTo>
                    <a:pt x="1728" y="727"/>
                  </a:lnTo>
                  <a:lnTo>
                    <a:pt x="1728" y="728"/>
                  </a:lnTo>
                  <a:lnTo>
                    <a:pt x="1729" y="729"/>
                  </a:lnTo>
                  <a:lnTo>
                    <a:pt x="1730" y="731"/>
                  </a:lnTo>
                  <a:lnTo>
                    <a:pt x="1732" y="731"/>
                  </a:lnTo>
                  <a:lnTo>
                    <a:pt x="1735" y="732"/>
                  </a:lnTo>
                  <a:lnTo>
                    <a:pt x="1736" y="732"/>
                  </a:lnTo>
                  <a:lnTo>
                    <a:pt x="1739" y="732"/>
                  </a:lnTo>
                  <a:lnTo>
                    <a:pt x="1740" y="733"/>
                  </a:lnTo>
                  <a:lnTo>
                    <a:pt x="1743" y="733"/>
                  </a:lnTo>
                  <a:lnTo>
                    <a:pt x="1745" y="735"/>
                  </a:lnTo>
                  <a:lnTo>
                    <a:pt x="1747" y="735"/>
                  </a:lnTo>
                  <a:lnTo>
                    <a:pt x="1749" y="735"/>
                  </a:lnTo>
                  <a:lnTo>
                    <a:pt x="1752" y="736"/>
                  </a:lnTo>
                  <a:lnTo>
                    <a:pt x="1753" y="736"/>
                  </a:lnTo>
                  <a:lnTo>
                    <a:pt x="1754" y="737"/>
                  </a:lnTo>
                  <a:lnTo>
                    <a:pt x="1754" y="740"/>
                  </a:lnTo>
                  <a:lnTo>
                    <a:pt x="1754" y="741"/>
                  </a:lnTo>
                  <a:lnTo>
                    <a:pt x="1754" y="742"/>
                  </a:lnTo>
                  <a:lnTo>
                    <a:pt x="1754" y="744"/>
                  </a:lnTo>
                  <a:lnTo>
                    <a:pt x="1754" y="746"/>
                  </a:lnTo>
                  <a:lnTo>
                    <a:pt x="1754" y="748"/>
                  </a:lnTo>
                  <a:lnTo>
                    <a:pt x="1754" y="750"/>
                  </a:lnTo>
                  <a:lnTo>
                    <a:pt x="1754" y="752"/>
                  </a:lnTo>
                  <a:lnTo>
                    <a:pt x="1756" y="754"/>
                  </a:lnTo>
                  <a:lnTo>
                    <a:pt x="1756" y="756"/>
                  </a:lnTo>
                  <a:lnTo>
                    <a:pt x="1756" y="757"/>
                  </a:lnTo>
                  <a:lnTo>
                    <a:pt x="1757" y="759"/>
                  </a:lnTo>
                  <a:lnTo>
                    <a:pt x="1757" y="761"/>
                  </a:lnTo>
                  <a:lnTo>
                    <a:pt x="1757" y="762"/>
                  </a:lnTo>
                  <a:lnTo>
                    <a:pt x="1757" y="765"/>
                  </a:lnTo>
                  <a:lnTo>
                    <a:pt x="1760" y="766"/>
                  </a:lnTo>
                  <a:lnTo>
                    <a:pt x="1762" y="766"/>
                  </a:lnTo>
                  <a:lnTo>
                    <a:pt x="1763" y="767"/>
                  </a:lnTo>
                  <a:lnTo>
                    <a:pt x="1766" y="767"/>
                  </a:lnTo>
                  <a:lnTo>
                    <a:pt x="1767" y="767"/>
                  </a:lnTo>
                  <a:lnTo>
                    <a:pt x="1769" y="771"/>
                  </a:lnTo>
                  <a:lnTo>
                    <a:pt x="1773" y="770"/>
                  </a:lnTo>
                  <a:lnTo>
                    <a:pt x="1774" y="769"/>
                  </a:lnTo>
                  <a:lnTo>
                    <a:pt x="1781" y="766"/>
                  </a:lnTo>
                  <a:lnTo>
                    <a:pt x="1780" y="770"/>
                  </a:lnTo>
                  <a:lnTo>
                    <a:pt x="1777" y="774"/>
                  </a:lnTo>
                  <a:lnTo>
                    <a:pt x="1781" y="775"/>
                  </a:lnTo>
                  <a:lnTo>
                    <a:pt x="1780" y="779"/>
                  </a:lnTo>
                  <a:lnTo>
                    <a:pt x="1778" y="779"/>
                  </a:lnTo>
                  <a:lnTo>
                    <a:pt x="1776" y="780"/>
                  </a:lnTo>
                  <a:lnTo>
                    <a:pt x="1774" y="780"/>
                  </a:lnTo>
                  <a:lnTo>
                    <a:pt x="1773" y="780"/>
                  </a:lnTo>
                  <a:lnTo>
                    <a:pt x="1770" y="780"/>
                  </a:lnTo>
                  <a:lnTo>
                    <a:pt x="1769" y="782"/>
                  </a:lnTo>
                  <a:lnTo>
                    <a:pt x="1766" y="782"/>
                  </a:lnTo>
                  <a:lnTo>
                    <a:pt x="1764" y="783"/>
                  </a:lnTo>
                  <a:lnTo>
                    <a:pt x="1763" y="783"/>
                  </a:lnTo>
                  <a:lnTo>
                    <a:pt x="1762" y="784"/>
                  </a:lnTo>
                  <a:lnTo>
                    <a:pt x="1759" y="786"/>
                  </a:lnTo>
                  <a:lnTo>
                    <a:pt x="1756" y="787"/>
                  </a:lnTo>
                  <a:lnTo>
                    <a:pt x="1759" y="790"/>
                  </a:lnTo>
                  <a:lnTo>
                    <a:pt x="1762" y="792"/>
                  </a:lnTo>
                  <a:lnTo>
                    <a:pt x="1766" y="797"/>
                  </a:lnTo>
                  <a:lnTo>
                    <a:pt x="1769" y="800"/>
                  </a:lnTo>
                  <a:lnTo>
                    <a:pt x="1771" y="804"/>
                  </a:lnTo>
                  <a:lnTo>
                    <a:pt x="1773" y="807"/>
                  </a:lnTo>
                  <a:lnTo>
                    <a:pt x="1776" y="809"/>
                  </a:lnTo>
                  <a:lnTo>
                    <a:pt x="1781" y="812"/>
                  </a:lnTo>
                  <a:lnTo>
                    <a:pt x="1784" y="813"/>
                  </a:lnTo>
                  <a:lnTo>
                    <a:pt x="1787" y="816"/>
                  </a:lnTo>
                  <a:lnTo>
                    <a:pt x="1790" y="817"/>
                  </a:lnTo>
                  <a:lnTo>
                    <a:pt x="1791" y="818"/>
                  </a:lnTo>
                  <a:lnTo>
                    <a:pt x="1793" y="818"/>
                  </a:lnTo>
                  <a:lnTo>
                    <a:pt x="1795" y="821"/>
                  </a:lnTo>
                  <a:lnTo>
                    <a:pt x="1800" y="822"/>
                  </a:lnTo>
                  <a:lnTo>
                    <a:pt x="1801" y="824"/>
                  </a:lnTo>
                  <a:lnTo>
                    <a:pt x="1805" y="825"/>
                  </a:lnTo>
                  <a:lnTo>
                    <a:pt x="1811" y="828"/>
                  </a:lnTo>
                  <a:lnTo>
                    <a:pt x="1815" y="830"/>
                  </a:lnTo>
                  <a:lnTo>
                    <a:pt x="1817" y="832"/>
                  </a:lnTo>
                  <a:lnTo>
                    <a:pt x="1821" y="834"/>
                  </a:lnTo>
                  <a:lnTo>
                    <a:pt x="1825" y="835"/>
                  </a:lnTo>
                  <a:lnTo>
                    <a:pt x="1829" y="838"/>
                  </a:lnTo>
                  <a:lnTo>
                    <a:pt x="1834" y="839"/>
                  </a:lnTo>
                  <a:lnTo>
                    <a:pt x="1838" y="841"/>
                  </a:lnTo>
                  <a:lnTo>
                    <a:pt x="1842" y="842"/>
                  </a:lnTo>
                  <a:lnTo>
                    <a:pt x="1838" y="845"/>
                  </a:lnTo>
                  <a:lnTo>
                    <a:pt x="1836" y="843"/>
                  </a:lnTo>
                  <a:lnTo>
                    <a:pt x="1834" y="843"/>
                  </a:lnTo>
                  <a:lnTo>
                    <a:pt x="1831" y="843"/>
                  </a:lnTo>
                  <a:lnTo>
                    <a:pt x="1832" y="847"/>
                  </a:lnTo>
                  <a:lnTo>
                    <a:pt x="1832" y="849"/>
                  </a:lnTo>
                  <a:lnTo>
                    <a:pt x="1832" y="850"/>
                  </a:lnTo>
                  <a:lnTo>
                    <a:pt x="1832" y="852"/>
                  </a:lnTo>
                  <a:lnTo>
                    <a:pt x="1834" y="854"/>
                  </a:lnTo>
                  <a:lnTo>
                    <a:pt x="1831" y="856"/>
                  </a:lnTo>
                  <a:lnTo>
                    <a:pt x="1835" y="858"/>
                  </a:lnTo>
                  <a:lnTo>
                    <a:pt x="1836" y="858"/>
                  </a:lnTo>
                  <a:lnTo>
                    <a:pt x="1838" y="863"/>
                  </a:lnTo>
                  <a:lnTo>
                    <a:pt x="1838" y="864"/>
                  </a:lnTo>
                  <a:lnTo>
                    <a:pt x="1838" y="866"/>
                  </a:lnTo>
                  <a:lnTo>
                    <a:pt x="1839" y="867"/>
                  </a:lnTo>
                  <a:lnTo>
                    <a:pt x="1839" y="870"/>
                  </a:lnTo>
                  <a:lnTo>
                    <a:pt x="1839" y="871"/>
                  </a:lnTo>
                  <a:lnTo>
                    <a:pt x="1839" y="872"/>
                  </a:lnTo>
                  <a:lnTo>
                    <a:pt x="1841" y="875"/>
                  </a:lnTo>
                  <a:lnTo>
                    <a:pt x="1841" y="876"/>
                  </a:lnTo>
                  <a:lnTo>
                    <a:pt x="1841" y="877"/>
                  </a:lnTo>
                  <a:lnTo>
                    <a:pt x="1841" y="880"/>
                  </a:lnTo>
                  <a:lnTo>
                    <a:pt x="1841" y="881"/>
                  </a:lnTo>
                  <a:lnTo>
                    <a:pt x="1842" y="883"/>
                  </a:lnTo>
                  <a:lnTo>
                    <a:pt x="1842" y="884"/>
                  </a:lnTo>
                  <a:lnTo>
                    <a:pt x="1845" y="885"/>
                  </a:lnTo>
                  <a:lnTo>
                    <a:pt x="1846" y="884"/>
                  </a:lnTo>
                  <a:lnTo>
                    <a:pt x="1848" y="883"/>
                  </a:lnTo>
                  <a:lnTo>
                    <a:pt x="1849" y="881"/>
                  </a:lnTo>
                  <a:lnTo>
                    <a:pt x="1851" y="883"/>
                  </a:lnTo>
                  <a:lnTo>
                    <a:pt x="1852" y="884"/>
                  </a:lnTo>
                  <a:lnTo>
                    <a:pt x="1853" y="885"/>
                  </a:lnTo>
                  <a:lnTo>
                    <a:pt x="1856" y="887"/>
                  </a:lnTo>
                  <a:lnTo>
                    <a:pt x="1858" y="888"/>
                  </a:lnTo>
                  <a:lnTo>
                    <a:pt x="1858" y="889"/>
                  </a:lnTo>
                  <a:lnTo>
                    <a:pt x="1858" y="890"/>
                  </a:lnTo>
                  <a:lnTo>
                    <a:pt x="1858" y="892"/>
                  </a:lnTo>
                  <a:lnTo>
                    <a:pt x="1858" y="894"/>
                  </a:lnTo>
                  <a:lnTo>
                    <a:pt x="1859" y="896"/>
                  </a:lnTo>
                  <a:lnTo>
                    <a:pt x="1860" y="897"/>
                  </a:lnTo>
                  <a:lnTo>
                    <a:pt x="1862" y="897"/>
                  </a:lnTo>
                  <a:lnTo>
                    <a:pt x="1863" y="898"/>
                  </a:lnTo>
                  <a:lnTo>
                    <a:pt x="1865" y="900"/>
                  </a:lnTo>
                  <a:lnTo>
                    <a:pt x="1868" y="900"/>
                  </a:lnTo>
                  <a:lnTo>
                    <a:pt x="1869" y="901"/>
                  </a:lnTo>
                  <a:lnTo>
                    <a:pt x="1870" y="902"/>
                  </a:lnTo>
                  <a:lnTo>
                    <a:pt x="1872" y="902"/>
                  </a:lnTo>
                  <a:lnTo>
                    <a:pt x="1873" y="904"/>
                  </a:lnTo>
                  <a:lnTo>
                    <a:pt x="1875" y="905"/>
                  </a:lnTo>
                  <a:lnTo>
                    <a:pt x="1877" y="906"/>
                  </a:lnTo>
                  <a:lnTo>
                    <a:pt x="1879" y="908"/>
                  </a:lnTo>
                  <a:lnTo>
                    <a:pt x="1880" y="908"/>
                  </a:lnTo>
                  <a:lnTo>
                    <a:pt x="1882" y="909"/>
                  </a:lnTo>
                  <a:lnTo>
                    <a:pt x="1885" y="910"/>
                  </a:lnTo>
                  <a:lnTo>
                    <a:pt x="1886" y="911"/>
                  </a:lnTo>
                  <a:lnTo>
                    <a:pt x="1889" y="911"/>
                  </a:lnTo>
                  <a:lnTo>
                    <a:pt x="1890" y="913"/>
                  </a:lnTo>
                  <a:lnTo>
                    <a:pt x="1892" y="914"/>
                  </a:lnTo>
                  <a:lnTo>
                    <a:pt x="1893" y="915"/>
                  </a:lnTo>
                  <a:lnTo>
                    <a:pt x="1896" y="915"/>
                  </a:lnTo>
                  <a:lnTo>
                    <a:pt x="1899" y="917"/>
                  </a:lnTo>
                  <a:lnTo>
                    <a:pt x="1904" y="922"/>
                  </a:lnTo>
                  <a:lnTo>
                    <a:pt x="1901" y="923"/>
                  </a:lnTo>
                  <a:lnTo>
                    <a:pt x="1897" y="921"/>
                  </a:lnTo>
                  <a:lnTo>
                    <a:pt x="1894" y="922"/>
                  </a:lnTo>
                  <a:lnTo>
                    <a:pt x="1892" y="923"/>
                  </a:lnTo>
                  <a:lnTo>
                    <a:pt x="1893" y="927"/>
                  </a:lnTo>
                  <a:lnTo>
                    <a:pt x="1893" y="928"/>
                  </a:lnTo>
                  <a:lnTo>
                    <a:pt x="1893" y="930"/>
                  </a:lnTo>
                  <a:lnTo>
                    <a:pt x="1892" y="931"/>
                  </a:lnTo>
                  <a:lnTo>
                    <a:pt x="1890" y="934"/>
                  </a:lnTo>
                  <a:lnTo>
                    <a:pt x="1890" y="935"/>
                  </a:lnTo>
                  <a:lnTo>
                    <a:pt x="1889" y="936"/>
                  </a:lnTo>
                  <a:lnTo>
                    <a:pt x="1887" y="938"/>
                  </a:lnTo>
                  <a:lnTo>
                    <a:pt x="1886" y="940"/>
                  </a:lnTo>
                  <a:lnTo>
                    <a:pt x="1886" y="942"/>
                  </a:lnTo>
                  <a:lnTo>
                    <a:pt x="1885" y="943"/>
                  </a:lnTo>
                  <a:lnTo>
                    <a:pt x="1883" y="944"/>
                  </a:lnTo>
                  <a:lnTo>
                    <a:pt x="1883" y="946"/>
                  </a:lnTo>
                  <a:lnTo>
                    <a:pt x="1882" y="947"/>
                  </a:lnTo>
                  <a:lnTo>
                    <a:pt x="1880" y="948"/>
                  </a:lnTo>
                  <a:lnTo>
                    <a:pt x="1880" y="949"/>
                  </a:lnTo>
                  <a:lnTo>
                    <a:pt x="1879" y="951"/>
                  </a:lnTo>
                  <a:lnTo>
                    <a:pt x="1877" y="953"/>
                  </a:lnTo>
                  <a:lnTo>
                    <a:pt x="1876" y="955"/>
                  </a:lnTo>
                  <a:lnTo>
                    <a:pt x="1875" y="956"/>
                  </a:lnTo>
                  <a:lnTo>
                    <a:pt x="1875" y="957"/>
                  </a:lnTo>
                  <a:lnTo>
                    <a:pt x="1873" y="959"/>
                  </a:lnTo>
                  <a:lnTo>
                    <a:pt x="1872" y="960"/>
                  </a:lnTo>
                  <a:lnTo>
                    <a:pt x="1870" y="963"/>
                  </a:lnTo>
                  <a:lnTo>
                    <a:pt x="1870" y="964"/>
                  </a:lnTo>
                  <a:lnTo>
                    <a:pt x="1869" y="965"/>
                  </a:lnTo>
                  <a:lnTo>
                    <a:pt x="1869" y="968"/>
                  </a:lnTo>
                  <a:lnTo>
                    <a:pt x="1868" y="969"/>
                  </a:lnTo>
                  <a:lnTo>
                    <a:pt x="1868" y="970"/>
                  </a:lnTo>
                  <a:lnTo>
                    <a:pt x="1866" y="973"/>
                  </a:lnTo>
                  <a:lnTo>
                    <a:pt x="1865" y="974"/>
                  </a:lnTo>
                  <a:lnTo>
                    <a:pt x="1865" y="976"/>
                  </a:lnTo>
                  <a:lnTo>
                    <a:pt x="1863" y="977"/>
                  </a:lnTo>
                  <a:lnTo>
                    <a:pt x="1863" y="978"/>
                  </a:lnTo>
                  <a:lnTo>
                    <a:pt x="1862" y="981"/>
                  </a:lnTo>
                  <a:lnTo>
                    <a:pt x="1862" y="982"/>
                  </a:lnTo>
                  <a:lnTo>
                    <a:pt x="1862" y="984"/>
                  </a:lnTo>
                  <a:lnTo>
                    <a:pt x="1860" y="986"/>
                  </a:lnTo>
                  <a:lnTo>
                    <a:pt x="1860" y="987"/>
                  </a:lnTo>
                  <a:lnTo>
                    <a:pt x="1862" y="989"/>
                  </a:lnTo>
                  <a:lnTo>
                    <a:pt x="1865" y="991"/>
                  </a:lnTo>
                  <a:lnTo>
                    <a:pt x="1860" y="993"/>
                  </a:lnTo>
                  <a:lnTo>
                    <a:pt x="1859" y="994"/>
                  </a:lnTo>
                  <a:lnTo>
                    <a:pt x="1858" y="995"/>
                  </a:lnTo>
                  <a:lnTo>
                    <a:pt x="1858" y="997"/>
                  </a:lnTo>
                  <a:lnTo>
                    <a:pt x="1856" y="999"/>
                  </a:lnTo>
                  <a:lnTo>
                    <a:pt x="1855" y="1001"/>
                  </a:lnTo>
                  <a:lnTo>
                    <a:pt x="1852" y="1001"/>
                  </a:lnTo>
                  <a:lnTo>
                    <a:pt x="1851" y="1001"/>
                  </a:lnTo>
                  <a:lnTo>
                    <a:pt x="1849" y="999"/>
                  </a:lnTo>
                  <a:lnTo>
                    <a:pt x="1846" y="999"/>
                  </a:lnTo>
                  <a:lnTo>
                    <a:pt x="1844" y="999"/>
                  </a:lnTo>
                  <a:lnTo>
                    <a:pt x="1842" y="999"/>
                  </a:lnTo>
                  <a:lnTo>
                    <a:pt x="1841" y="999"/>
                  </a:lnTo>
                  <a:lnTo>
                    <a:pt x="1838" y="999"/>
                  </a:lnTo>
                  <a:lnTo>
                    <a:pt x="1836" y="998"/>
                  </a:lnTo>
                  <a:lnTo>
                    <a:pt x="1834" y="998"/>
                  </a:lnTo>
                  <a:lnTo>
                    <a:pt x="1832" y="998"/>
                  </a:lnTo>
                  <a:lnTo>
                    <a:pt x="1829" y="997"/>
                  </a:lnTo>
                  <a:lnTo>
                    <a:pt x="1828" y="997"/>
                  </a:lnTo>
                  <a:lnTo>
                    <a:pt x="1827" y="995"/>
                  </a:lnTo>
                  <a:lnTo>
                    <a:pt x="1824" y="994"/>
                  </a:lnTo>
                  <a:lnTo>
                    <a:pt x="1819" y="995"/>
                  </a:lnTo>
                  <a:lnTo>
                    <a:pt x="1819" y="994"/>
                  </a:lnTo>
                  <a:lnTo>
                    <a:pt x="1818" y="993"/>
                  </a:lnTo>
                  <a:lnTo>
                    <a:pt x="1818" y="990"/>
                  </a:lnTo>
                  <a:lnTo>
                    <a:pt x="1817" y="989"/>
                  </a:lnTo>
                  <a:lnTo>
                    <a:pt x="1817" y="987"/>
                  </a:lnTo>
                  <a:lnTo>
                    <a:pt x="1815" y="986"/>
                  </a:lnTo>
                  <a:lnTo>
                    <a:pt x="1815" y="985"/>
                  </a:lnTo>
                  <a:lnTo>
                    <a:pt x="1814" y="982"/>
                  </a:lnTo>
                  <a:lnTo>
                    <a:pt x="1812" y="980"/>
                  </a:lnTo>
                  <a:lnTo>
                    <a:pt x="1808" y="977"/>
                  </a:lnTo>
                  <a:lnTo>
                    <a:pt x="1807" y="977"/>
                  </a:lnTo>
                  <a:lnTo>
                    <a:pt x="1805" y="976"/>
                  </a:lnTo>
                  <a:lnTo>
                    <a:pt x="1800" y="973"/>
                  </a:lnTo>
                  <a:lnTo>
                    <a:pt x="1794" y="970"/>
                  </a:lnTo>
                  <a:lnTo>
                    <a:pt x="1791" y="968"/>
                  </a:lnTo>
                  <a:lnTo>
                    <a:pt x="1788" y="968"/>
                  </a:lnTo>
                  <a:lnTo>
                    <a:pt x="1787" y="966"/>
                  </a:lnTo>
                  <a:lnTo>
                    <a:pt x="1786" y="965"/>
                  </a:lnTo>
                  <a:lnTo>
                    <a:pt x="1781" y="964"/>
                  </a:lnTo>
                  <a:lnTo>
                    <a:pt x="1780" y="961"/>
                  </a:lnTo>
                  <a:lnTo>
                    <a:pt x="1778" y="960"/>
                  </a:lnTo>
                  <a:lnTo>
                    <a:pt x="1777" y="957"/>
                  </a:lnTo>
                  <a:lnTo>
                    <a:pt x="1776" y="955"/>
                  </a:lnTo>
                  <a:lnTo>
                    <a:pt x="1774" y="952"/>
                  </a:lnTo>
                  <a:lnTo>
                    <a:pt x="1771" y="949"/>
                  </a:lnTo>
                  <a:lnTo>
                    <a:pt x="1769" y="948"/>
                  </a:lnTo>
                  <a:lnTo>
                    <a:pt x="1767" y="947"/>
                  </a:lnTo>
                  <a:lnTo>
                    <a:pt x="1763" y="948"/>
                  </a:lnTo>
                  <a:lnTo>
                    <a:pt x="1762" y="947"/>
                  </a:lnTo>
                  <a:lnTo>
                    <a:pt x="1760" y="947"/>
                  </a:lnTo>
                  <a:lnTo>
                    <a:pt x="1759" y="946"/>
                  </a:lnTo>
                  <a:lnTo>
                    <a:pt x="1756" y="946"/>
                  </a:lnTo>
                  <a:lnTo>
                    <a:pt x="1753" y="944"/>
                  </a:lnTo>
                  <a:lnTo>
                    <a:pt x="1752" y="944"/>
                  </a:lnTo>
                  <a:lnTo>
                    <a:pt x="1750" y="943"/>
                  </a:lnTo>
                  <a:lnTo>
                    <a:pt x="1747" y="943"/>
                  </a:lnTo>
                  <a:lnTo>
                    <a:pt x="1746" y="942"/>
                  </a:lnTo>
                  <a:lnTo>
                    <a:pt x="1743" y="942"/>
                  </a:lnTo>
                  <a:lnTo>
                    <a:pt x="1742" y="940"/>
                  </a:lnTo>
                  <a:lnTo>
                    <a:pt x="1739" y="940"/>
                  </a:lnTo>
                  <a:lnTo>
                    <a:pt x="1737" y="940"/>
                  </a:lnTo>
                  <a:lnTo>
                    <a:pt x="1736" y="939"/>
                  </a:lnTo>
                  <a:lnTo>
                    <a:pt x="1733" y="939"/>
                  </a:lnTo>
                  <a:lnTo>
                    <a:pt x="1732" y="939"/>
                  </a:lnTo>
                  <a:lnTo>
                    <a:pt x="1729" y="939"/>
                  </a:lnTo>
                  <a:lnTo>
                    <a:pt x="1728" y="939"/>
                  </a:lnTo>
                  <a:lnTo>
                    <a:pt x="1726" y="939"/>
                  </a:lnTo>
                  <a:lnTo>
                    <a:pt x="1725" y="939"/>
                  </a:lnTo>
                  <a:lnTo>
                    <a:pt x="1722" y="939"/>
                  </a:lnTo>
                  <a:lnTo>
                    <a:pt x="1721" y="939"/>
                  </a:lnTo>
                  <a:lnTo>
                    <a:pt x="1719" y="939"/>
                  </a:lnTo>
                  <a:lnTo>
                    <a:pt x="1716" y="939"/>
                  </a:lnTo>
                  <a:lnTo>
                    <a:pt x="1715" y="939"/>
                  </a:lnTo>
                  <a:lnTo>
                    <a:pt x="1713" y="939"/>
                  </a:lnTo>
                  <a:lnTo>
                    <a:pt x="1711" y="939"/>
                  </a:lnTo>
                  <a:lnTo>
                    <a:pt x="1708" y="938"/>
                  </a:lnTo>
                  <a:lnTo>
                    <a:pt x="1706" y="938"/>
                  </a:lnTo>
                  <a:lnTo>
                    <a:pt x="1705" y="938"/>
                  </a:lnTo>
                  <a:lnTo>
                    <a:pt x="1702" y="938"/>
                  </a:lnTo>
                  <a:lnTo>
                    <a:pt x="1699" y="938"/>
                  </a:lnTo>
                  <a:lnTo>
                    <a:pt x="1698" y="938"/>
                  </a:lnTo>
                  <a:lnTo>
                    <a:pt x="1696" y="938"/>
                  </a:lnTo>
                  <a:lnTo>
                    <a:pt x="1694" y="938"/>
                  </a:lnTo>
                  <a:lnTo>
                    <a:pt x="1692" y="935"/>
                  </a:lnTo>
                  <a:lnTo>
                    <a:pt x="1688" y="936"/>
                  </a:lnTo>
                  <a:lnTo>
                    <a:pt x="1684" y="938"/>
                  </a:lnTo>
                  <a:lnTo>
                    <a:pt x="1681" y="938"/>
                  </a:lnTo>
                  <a:lnTo>
                    <a:pt x="1675" y="938"/>
                  </a:lnTo>
                  <a:lnTo>
                    <a:pt x="1672" y="938"/>
                  </a:lnTo>
                  <a:lnTo>
                    <a:pt x="1671" y="942"/>
                  </a:lnTo>
                  <a:lnTo>
                    <a:pt x="1667" y="944"/>
                  </a:lnTo>
                  <a:lnTo>
                    <a:pt x="1664" y="946"/>
                  </a:lnTo>
                  <a:lnTo>
                    <a:pt x="1661" y="946"/>
                  </a:lnTo>
                  <a:lnTo>
                    <a:pt x="1663" y="949"/>
                  </a:lnTo>
                  <a:lnTo>
                    <a:pt x="1661" y="951"/>
                  </a:lnTo>
                  <a:lnTo>
                    <a:pt x="1660" y="952"/>
                  </a:lnTo>
                  <a:lnTo>
                    <a:pt x="1660" y="953"/>
                  </a:lnTo>
                  <a:lnTo>
                    <a:pt x="1658" y="955"/>
                  </a:lnTo>
                  <a:lnTo>
                    <a:pt x="1655" y="956"/>
                  </a:lnTo>
                  <a:lnTo>
                    <a:pt x="1654" y="956"/>
                  </a:lnTo>
                  <a:lnTo>
                    <a:pt x="1653" y="957"/>
                  </a:lnTo>
                  <a:lnTo>
                    <a:pt x="1650" y="959"/>
                  </a:lnTo>
                  <a:lnTo>
                    <a:pt x="1648" y="960"/>
                  </a:lnTo>
                  <a:lnTo>
                    <a:pt x="1647" y="960"/>
                  </a:lnTo>
                  <a:lnTo>
                    <a:pt x="1644" y="961"/>
                  </a:lnTo>
                  <a:lnTo>
                    <a:pt x="1643" y="961"/>
                  </a:lnTo>
                  <a:lnTo>
                    <a:pt x="1641" y="963"/>
                  </a:lnTo>
                  <a:lnTo>
                    <a:pt x="1639" y="963"/>
                  </a:lnTo>
                  <a:lnTo>
                    <a:pt x="1637" y="963"/>
                  </a:lnTo>
                  <a:lnTo>
                    <a:pt x="1634" y="963"/>
                  </a:lnTo>
                  <a:lnTo>
                    <a:pt x="1633" y="963"/>
                  </a:lnTo>
                  <a:lnTo>
                    <a:pt x="1631" y="961"/>
                  </a:lnTo>
                  <a:lnTo>
                    <a:pt x="1629" y="961"/>
                  </a:lnTo>
                  <a:lnTo>
                    <a:pt x="1627" y="960"/>
                  </a:lnTo>
                  <a:lnTo>
                    <a:pt x="1624" y="960"/>
                  </a:lnTo>
                  <a:lnTo>
                    <a:pt x="1623" y="959"/>
                  </a:lnTo>
                  <a:lnTo>
                    <a:pt x="1620" y="959"/>
                  </a:lnTo>
                  <a:lnTo>
                    <a:pt x="1619" y="957"/>
                  </a:lnTo>
                  <a:lnTo>
                    <a:pt x="1617" y="957"/>
                  </a:lnTo>
                  <a:lnTo>
                    <a:pt x="1614" y="956"/>
                  </a:lnTo>
                  <a:lnTo>
                    <a:pt x="1613" y="956"/>
                  </a:lnTo>
                  <a:lnTo>
                    <a:pt x="1610" y="955"/>
                  </a:lnTo>
                  <a:lnTo>
                    <a:pt x="1609" y="953"/>
                  </a:lnTo>
                  <a:lnTo>
                    <a:pt x="1607" y="953"/>
                  </a:lnTo>
                  <a:lnTo>
                    <a:pt x="1605" y="952"/>
                  </a:lnTo>
                  <a:lnTo>
                    <a:pt x="1603" y="951"/>
                  </a:lnTo>
                  <a:lnTo>
                    <a:pt x="1600" y="951"/>
                  </a:lnTo>
                  <a:lnTo>
                    <a:pt x="1599" y="952"/>
                  </a:lnTo>
                  <a:lnTo>
                    <a:pt x="1596" y="952"/>
                  </a:lnTo>
                  <a:lnTo>
                    <a:pt x="1595" y="952"/>
                  </a:lnTo>
                  <a:lnTo>
                    <a:pt x="1592" y="953"/>
                  </a:lnTo>
                  <a:lnTo>
                    <a:pt x="1590" y="955"/>
                  </a:lnTo>
                  <a:lnTo>
                    <a:pt x="1589" y="955"/>
                  </a:lnTo>
                  <a:lnTo>
                    <a:pt x="1586" y="955"/>
                  </a:lnTo>
                  <a:lnTo>
                    <a:pt x="1585" y="956"/>
                  </a:lnTo>
                  <a:lnTo>
                    <a:pt x="1583" y="956"/>
                  </a:lnTo>
                  <a:lnTo>
                    <a:pt x="1582" y="957"/>
                  </a:lnTo>
                  <a:lnTo>
                    <a:pt x="1579" y="957"/>
                  </a:lnTo>
                  <a:lnTo>
                    <a:pt x="1578" y="957"/>
                  </a:lnTo>
                  <a:lnTo>
                    <a:pt x="1575" y="959"/>
                  </a:lnTo>
                  <a:lnTo>
                    <a:pt x="1573" y="959"/>
                  </a:lnTo>
                  <a:lnTo>
                    <a:pt x="1571" y="957"/>
                  </a:lnTo>
                  <a:lnTo>
                    <a:pt x="1569" y="956"/>
                  </a:lnTo>
                  <a:lnTo>
                    <a:pt x="1568" y="955"/>
                  </a:lnTo>
                  <a:lnTo>
                    <a:pt x="1566" y="955"/>
                  </a:lnTo>
                  <a:lnTo>
                    <a:pt x="1565" y="955"/>
                  </a:lnTo>
                  <a:lnTo>
                    <a:pt x="1562" y="955"/>
                  </a:lnTo>
                  <a:lnTo>
                    <a:pt x="1561" y="955"/>
                  </a:lnTo>
                  <a:lnTo>
                    <a:pt x="1558" y="955"/>
                  </a:lnTo>
                  <a:lnTo>
                    <a:pt x="1556" y="955"/>
                  </a:lnTo>
                  <a:lnTo>
                    <a:pt x="1554" y="955"/>
                  </a:lnTo>
                  <a:lnTo>
                    <a:pt x="1552" y="955"/>
                  </a:lnTo>
                  <a:lnTo>
                    <a:pt x="1549" y="955"/>
                  </a:lnTo>
                  <a:lnTo>
                    <a:pt x="1547" y="955"/>
                  </a:lnTo>
                  <a:lnTo>
                    <a:pt x="1545" y="953"/>
                  </a:lnTo>
                  <a:lnTo>
                    <a:pt x="1542" y="953"/>
                  </a:lnTo>
                  <a:lnTo>
                    <a:pt x="1541" y="953"/>
                  </a:lnTo>
                  <a:lnTo>
                    <a:pt x="1540" y="953"/>
                  </a:lnTo>
                  <a:lnTo>
                    <a:pt x="1537" y="952"/>
                  </a:lnTo>
                  <a:lnTo>
                    <a:pt x="1537" y="951"/>
                  </a:lnTo>
                  <a:lnTo>
                    <a:pt x="1535" y="949"/>
                  </a:lnTo>
                  <a:lnTo>
                    <a:pt x="1534" y="948"/>
                  </a:lnTo>
                  <a:lnTo>
                    <a:pt x="1532" y="947"/>
                  </a:lnTo>
                  <a:lnTo>
                    <a:pt x="1530" y="947"/>
                  </a:lnTo>
                  <a:lnTo>
                    <a:pt x="1528" y="947"/>
                  </a:lnTo>
                  <a:lnTo>
                    <a:pt x="1525" y="947"/>
                  </a:lnTo>
                  <a:lnTo>
                    <a:pt x="1524" y="947"/>
                  </a:lnTo>
                  <a:lnTo>
                    <a:pt x="1521" y="946"/>
                  </a:lnTo>
                  <a:lnTo>
                    <a:pt x="1520" y="946"/>
                  </a:lnTo>
                  <a:lnTo>
                    <a:pt x="1517" y="946"/>
                  </a:lnTo>
                  <a:lnTo>
                    <a:pt x="1515" y="946"/>
                  </a:lnTo>
                  <a:lnTo>
                    <a:pt x="1513" y="946"/>
                  </a:lnTo>
                  <a:lnTo>
                    <a:pt x="1511" y="946"/>
                  </a:lnTo>
                  <a:lnTo>
                    <a:pt x="1508" y="944"/>
                  </a:lnTo>
                  <a:lnTo>
                    <a:pt x="1507" y="944"/>
                  </a:lnTo>
                  <a:lnTo>
                    <a:pt x="1504" y="944"/>
                  </a:lnTo>
                  <a:lnTo>
                    <a:pt x="1503" y="944"/>
                  </a:lnTo>
                  <a:lnTo>
                    <a:pt x="1500" y="944"/>
                  </a:lnTo>
                  <a:lnTo>
                    <a:pt x="1499" y="944"/>
                  </a:lnTo>
                  <a:lnTo>
                    <a:pt x="1496" y="943"/>
                  </a:lnTo>
                  <a:lnTo>
                    <a:pt x="1494" y="943"/>
                  </a:lnTo>
                  <a:lnTo>
                    <a:pt x="1491" y="943"/>
                  </a:lnTo>
                  <a:lnTo>
                    <a:pt x="1490" y="943"/>
                  </a:lnTo>
                  <a:lnTo>
                    <a:pt x="1489" y="942"/>
                  </a:lnTo>
                  <a:lnTo>
                    <a:pt x="1486" y="942"/>
                  </a:lnTo>
                  <a:lnTo>
                    <a:pt x="1484" y="942"/>
                  </a:lnTo>
                  <a:lnTo>
                    <a:pt x="1480" y="940"/>
                  </a:lnTo>
                  <a:lnTo>
                    <a:pt x="1476" y="939"/>
                  </a:lnTo>
                  <a:lnTo>
                    <a:pt x="1474" y="939"/>
                  </a:lnTo>
                  <a:lnTo>
                    <a:pt x="1472" y="938"/>
                  </a:lnTo>
                  <a:lnTo>
                    <a:pt x="1472" y="936"/>
                  </a:lnTo>
                  <a:lnTo>
                    <a:pt x="1469" y="936"/>
                  </a:lnTo>
                  <a:lnTo>
                    <a:pt x="1467" y="935"/>
                  </a:lnTo>
                  <a:lnTo>
                    <a:pt x="1466" y="935"/>
                  </a:lnTo>
                  <a:lnTo>
                    <a:pt x="1463" y="934"/>
                  </a:lnTo>
                  <a:lnTo>
                    <a:pt x="1462" y="934"/>
                  </a:lnTo>
                  <a:lnTo>
                    <a:pt x="1459" y="934"/>
                  </a:lnTo>
                  <a:lnTo>
                    <a:pt x="1458" y="935"/>
                  </a:lnTo>
                  <a:lnTo>
                    <a:pt x="1456" y="935"/>
                  </a:lnTo>
                  <a:lnTo>
                    <a:pt x="1455" y="936"/>
                  </a:lnTo>
                  <a:lnTo>
                    <a:pt x="1452" y="938"/>
                  </a:lnTo>
                  <a:lnTo>
                    <a:pt x="1450" y="938"/>
                  </a:lnTo>
                  <a:lnTo>
                    <a:pt x="1448" y="936"/>
                  </a:lnTo>
                  <a:lnTo>
                    <a:pt x="1446" y="936"/>
                  </a:lnTo>
                  <a:lnTo>
                    <a:pt x="1445" y="935"/>
                  </a:lnTo>
                  <a:lnTo>
                    <a:pt x="1443" y="935"/>
                  </a:lnTo>
                  <a:lnTo>
                    <a:pt x="1442" y="934"/>
                  </a:lnTo>
                  <a:lnTo>
                    <a:pt x="1439" y="932"/>
                  </a:lnTo>
                  <a:lnTo>
                    <a:pt x="1438" y="931"/>
                  </a:lnTo>
                  <a:lnTo>
                    <a:pt x="1436" y="930"/>
                  </a:lnTo>
                  <a:lnTo>
                    <a:pt x="1435" y="927"/>
                  </a:lnTo>
                  <a:lnTo>
                    <a:pt x="1433" y="926"/>
                  </a:lnTo>
                  <a:lnTo>
                    <a:pt x="1432" y="925"/>
                  </a:lnTo>
                  <a:lnTo>
                    <a:pt x="1431" y="923"/>
                  </a:lnTo>
                  <a:lnTo>
                    <a:pt x="1429" y="922"/>
                  </a:lnTo>
                  <a:lnTo>
                    <a:pt x="1428" y="921"/>
                  </a:lnTo>
                  <a:lnTo>
                    <a:pt x="1426" y="919"/>
                  </a:lnTo>
                  <a:lnTo>
                    <a:pt x="1425" y="918"/>
                  </a:lnTo>
                  <a:lnTo>
                    <a:pt x="1424" y="917"/>
                  </a:lnTo>
                  <a:lnTo>
                    <a:pt x="1424" y="915"/>
                  </a:lnTo>
                  <a:lnTo>
                    <a:pt x="1422" y="914"/>
                  </a:lnTo>
                  <a:lnTo>
                    <a:pt x="1421" y="913"/>
                  </a:lnTo>
                  <a:lnTo>
                    <a:pt x="1421" y="911"/>
                  </a:lnTo>
                  <a:lnTo>
                    <a:pt x="1421" y="909"/>
                  </a:lnTo>
                  <a:lnTo>
                    <a:pt x="1421" y="908"/>
                  </a:lnTo>
                  <a:lnTo>
                    <a:pt x="1418" y="908"/>
                  </a:lnTo>
                  <a:lnTo>
                    <a:pt x="1417" y="909"/>
                  </a:lnTo>
                  <a:lnTo>
                    <a:pt x="1415" y="910"/>
                  </a:lnTo>
                  <a:lnTo>
                    <a:pt x="1414" y="910"/>
                  </a:lnTo>
                  <a:lnTo>
                    <a:pt x="1411" y="911"/>
                  </a:lnTo>
                  <a:lnTo>
                    <a:pt x="1409" y="911"/>
                  </a:lnTo>
                  <a:lnTo>
                    <a:pt x="1408" y="913"/>
                  </a:lnTo>
                  <a:lnTo>
                    <a:pt x="1407" y="914"/>
                  </a:lnTo>
                  <a:lnTo>
                    <a:pt x="1404" y="914"/>
                  </a:lnTo>
                  <a:lnTo>
                    <a:pt x="1402" y="915"/>
                  </a:lnTo>
                  <a:lnTo>
                    <a:pt x="1401" y="915"/>
                  </a:lnTo>
                  <a:lnTo>
                    <a:pt x="1398" y="917"/>
                  </a:lnTo>
                  <a:lnTo>
                    <a:pt x="1398" y="918"/>
                  </a:lnTo>
                  <a:lnTo>
                    <a:pt x="1397" y="919"/>
                  </a:lnTo>
                  <a:lnTo>
                    <a:pt x="1397" y="922"/>
                  </a:lnTo>
                  <a:lnTo>
                    <a:pt x="1395" y="923"/>
                  </a:lnTo>
                  <a:lnTo>
                    <a:pt x="1394" y="925"/>
                  </a:lnTo>
                  <a:lnTo>
                    <a:pt x="1394" y="926"/>
                  </a:lnTo>
                  <a:lnTo>
                    <a:pt x="1392" y="928"/>
                  </a:lnTo>
                  <a:lnTo>
                    <a:pt x="1392" y="930"/>
                  </a:lnTo>
                  <a:lnTo>
                    <a:pt x="1391" y="931"/>
                  </a:lnTo>
                  <a:lnTo>
                    <a:pt x="1390" y="932"/>
                  </a:lnTo>
                  <a:lnTo>
                    <a:pt x="1390" y="935"/>
                  </a:lnTo>
                  <a:lnTo>
                    <a:pt x="1388" y="936"/>
                  </a:lnTo>
                  <a:lnTo>
                    <a:pt x="1387" y="938"/>
                  </a:lnTo>
                  <a:lnTo>
                    <a:pt x="1387" y="939"/>
                  </a:lnTo>
                  <a:lnTo>
                    <a:pt x="1385" y="940"/>
                  </a:lnTo>
                  <a:lnTo>
                    <a:pt x="1384" y="943"/>
                  </a:lnTo>
                  <a:lnTo>
                    <a:pt x="1383" y="944"/>
                  </a:lnTo>
                  <a:lnTo>
                    <a:pt x="1381" y="946"/>
                  </a:lnTo>
                  <a:lnTo>
                    <a:pt x="1380" y="947"/>
                  </a:lnTo>
                  <a:lnTo>
                    <a:pt x="1378" y="948"/>
                  </a:lnTo>
                  <a:lnTo>
                    <a:pt x="1377" y="949"/>
                  </a:lnTo>
                  <a:lnTo>
                    <a:pt x="1376" y="951"/>
                  </a:lnTo>
                  <a:lnTo>
                    <a:pt x="1374" y="951"/>
                  </a:lnTo>
                  <a:lnTo>
                    <a:pt x="1371" y="949"/>
                  </a:lnTo>
                  <a:lnTo>
                    <a:pt x="1370" y="949"/>
                  </a:lnTo>
                  <a:lnTo>
                    <a:pt x="1368" y="951"/>
                  </a:lnTo>
                  <a:lnTo>
                    <a:pt x="1368" y="952"/>
                  </a:lnTo>
                  <a:lnTo>
                    <a:pt x="1367" y="955"/>
                  </a:lnTo>
                  <a:lnTo>
                    <a:pt x="1366" y="956"/>
                  </a:lnTo>
                  <a:lnTo>
                    <a:pt x="1364" y="957"/>
                  </a:lnTo>
                  <a:lnTo>
                    <a:pt x="1364" y="959"/>
                  </a:lnTo>
                  <a:lnTo>
                    <a:pt x="1364" y="960"/>
                  </a:lnTo>
                  <a:lnTo>
                    <a:pt x="1363" y="963"/>
                  </a:lnTo>
                  <a:lnTo>
                    <a:pt x="1363" y="964"/>
                  </a:lnTo>
                  <a:lnTo>
                    <a:pt x="1361" y="965"/>
                  </a:lnTo>
                  <a:lnTo>
                    <a:pt x="1361" y="968"/>
                  </a:lnTo>
                  <a:lnTo>
                    <a:pt x="1363" y="969"/>
                  </a:lnTo>
                  <a:lnTo>
                    <a:pt x="1363" y="970"/>
                  </a:lnTo>
                  <a:lnTo>
                    <a:pt x="1361" y="973"/>
                  </a:lnTo>
                  <a:lnTo>
                    <a:pt x="1361" y="974"/>
                  </a:lnTo>
                  <a:lnTo>
                    <a:pt x="1361" y="976"/>
                  </a:lnTo>
                  <a:lnTo>
                    <a:pt x="1360" y="977"/>
                  </a:lnTo>
                  <a:lnTo>
                    <a:pt x="1359" y="978"/>
                  </a:lnTo>
                  <a:lnTo>
                    <a:pt x="1357" y="980"/>
                  </a:lnTo>
                  <a:lnTo>
                    <a:pt x="1356" y="981"/>
                  </a:lnTo>
                  <a:lnTo>
                    <a:pt x="1353" y="981"/>
                  </a:lnTo>
                  <a:lnTo>
                    <a:pt x="1351" y="982"/>
                  </a:lnTo>
                  <a:lnTo>
                    <a:pt x="1350" y="984"/>
                  </a:lnTo>
                  <a:lnTo>
                    <a:pt x="1349" y="984"/>
                  </a:lnTo>
                  <a:lnTo>
                    <a:pt x="1347" y="985"/>
                  </a:lnTo>
                  <a:lnTo>
                    <a:pt x="1344" y="986"/>
                  </a:lnTo>
                  <a:lnTo>
                    <a:pt x="1343" y="986"/>
                  </a:lnTo>
                  <a:lnTo>
                    <a:pt x="1342" y="987"/>
                  </a:lnTo>
                  <a:lnTo>
                    <a:pt x="1339" y="987"/>
                  </a:lnTo>
                  <a:lnTo>
                    <a:pt x="1337" y="989"/>
                  </a:lnTo>
                  <a:lnTo>
                    <a:pt x="1336" y="987"/>
                  </a:lnTo>
                  <a:lnTo>
                    <a:pt x="1333" y="987"/>
                  </a:lnTo>
                  <a:lnTo>
                    <a:pt x="1332" y="986"/>
                  </a:lnTo>
                  <a:lnTo>
                    <a:pt x="1329" y="986"/>
                  </a:lnTo>
                  <a:lnTo>
                    <a:pt x="1327" y="985"/>
                  </a:lnTo>
                  <a:lnTo>
                    <a:pt x="1325" y="985"/>
                  </a:lnTo>
                  <a:lnTo>
                    <a:pt x="1323" y="985"/>
                  </a:lnTo>
                  <a:lnTo>
                    <a:pt x="1320" y="985"/>
                  </a:lnTo>
                  <a:lnTo>
                    <a:pt x="1319" y="985"/>
                  </a:lnTo>
                  <a:lnTo>
                    <a:pt x="1316" y="986"/>
                  </a:lnTo>
                  <a:lnTo>
                    <a:pt x="1315" y="986"/>
                  </a:lnTo>
                  <a:lnTo>
                    <a:pt x="1312" y="986"/>
                  </a:lnTo>
                  <a:lnTo>
                    <a:pt x="1310" y="986"/>
                  </a:lnTo>
                  <a:lnTo>
                    <a:pt x="1308" y="986"/>
                  </a:lnTo>
                  <a:lnTo>
                    <a:pt x="1305" y="987"/>
                  </a:lnTo>
                  <a:lnTo>
                    <a:pt x="1303" y="987"/>
                  </a:lnTo>
                  <a:lnTo>
                    <a:pt x="1302" y="987"/>
                  </a:lnTo>
                  <a:lnTo>
                    <a:pt x="1299" y="987"/>
                  </a:lnTo>
                  <a:lnTo>
                    <a:pt x="1298" y="989"/>
                  </a:lnTo>
                  <a:lnTo>
                    <a:pt x="1295" y="989"/>
                  </a:lnTo>
                  <a:lnTo>
                    <a:pt x="1294" y="990"/>
                  </a:lnTo>
                  <a:lnTo>
                    <a:pt x="1292" y="991"/>
                  </a:lnTo>
                  <a:lnTo>
                    <a:pt x="1292" y="993"/>
                  </a:lnTo>
                  <a:lnTo>
                    <a:pt x="1291" y="995"/>
                  </a:lnTo>
                  <a:lnTo>
                    <a:pt x="1289" y="997"/>
                  </a:lnTo>
                  <a:lnTo>
                    <a:pt x="1288" y="998"/>
                  </a:lnTo>
                  <a:lnTo>
                    <a:pt x="1286" y="999"/>
                  </a:lnTo>
                  <a:lnTo>
                    <a:pt x="1285" y="1001"/>
                  </a:lnTo>
                  <a:lnTo>
                    <a:pt x="1284" y="1002"/>
                  </a:lnTo>
                  <a:lnTo>
                    <a:pt x="1282" y="1004"/>
                  </a:lnTo>
                  <a:lnTo>
                    <a:pt x="1279" y="1008"/>
                  </a:lnTo>
                  <a:lnTo>
                    <a:pt x="1282" y="1014"/>
                  </a:lnTo>
                  <a:lnTo>
                    <a:pt x="1286" y="1012"/>
                  </a:lnTo>
                  <a:lnTo>
                    <a:pt x="1288" y="1014"/>
                  </a:lnTo>
                  <a:lnTo>
                    <a:pt x="1289" y="1018"/>
                  </a:lnTo>
                  <a:lnTo>
                    <a:pt x="1294" y="1022"/>
                  </a:lnTo>
                  <a:lnTo>
                    <a:pt x="1296" y="1023"/>
                  </a:lnTo>
                  <a:lnTo>
                    <a:pt x="1299" y="1023"/>
                  </a:lnTo>
                  <a:lnTo>
                    <a:pt x="1299" y="1027"/>
                  </a:lnTo>
                  <a:lnTo>
                    <a:pt x="1303" y="1027"/>
                  </a:lnTo>
                  <a:lnTo>
                    <a:pt x="1308" y="1027"/>
                  </a:lnTo>
                  <a:lnTo>
                    <a:pt x="1312" y="1028"/>
                  </a:lnTo>
                  <a:lnTo>
                    <a:pt x="1315" y="1029"/>
                  </a:lnTo>
                  <a:lnTo>
                    <a:pt x="1320" y="1029"/>
                  </a:lnTo>
                  <a:lnTo>
                    <a:pt x="1322" y="1031"/>
                  </a:lnTo>
                  <a:lnTo>
                    <a:pt x="1325" y="1033"/>
                  </a:lnTo>
                  <a:lnTo>
                    <a:pt x="1332" y="1037"/>
                  </a:lnTo>
                  <a:lnTo>
                    <a:pt x="1336" y="1039"/>
                  </a:lnTo>
                  <a:lnTo>
                    <a:pt x="1336" y="1044"/>
                  </a:lnTo>
                  <a:lnTo>
                    <a:pt x="1330" y="1042"/>
                  </a:lnTo>
                  <a:lnTo>
                    <a:pt x="1327" y="1045"/>
                  </a:lnTo>
                  <a:lnTo>
                    <a:pt x="1330" y="1048"/>
                  </a:lnTo>
                  <a:lnTo>
                    <a:pt x="1330" y="1049"/>
                  </a:lnTo>
                  <a:lnTo>
                    <a:pt x="1329" y="1050"/>
                  </a:lnTo>
                  <a:lnTo>
                    <a:pt x="1329" y="1053"/>
                  </a:lnTo>
                  <a:lnTo>
                    <a:pt x="1327" y="1054"/>
                  </a:lnTo>
                  <a:lnTo>
                    <a:pt x="1327" y="1057"/>
                  </a:lnTo>
                  <a:lnTo>
                    <a:pt x="1329" y="1058"/>
                  </a:lnTo>
                  <a:lnTo>
                    <a:pt x="1329" y="1060"/>
                  </a:lnTo>
                  <a:lnTo>
                    <a:pt x="1329" y="1061"/>
                  </a:lnTo>
                  <a:lnTo>
                    <a:pt x="1329" y="1062"/>
                  </a:lnTo>
                  <a:lnTo>
                    <a:pt x="1330" y="1065"/>
                  </a:lnTo>
                  <a:lnTo>
                    <a:pt x="1326" y="1069"/>
                  </a:lnTo>
                  <a:lnTo>
                    <a:pt x="1333" y="1069"/>
                  </a:lnTo>
                  <a:lnTo>
                    <a:pt x="1330" y="1070"/>
                  </a:lnTo>
                  <a:lnTo>
                    <a:pt x="1325" y="1071"/>
                  </a:lnTo>
                  <a:lnTo>
                    <a:pt x="1319" y="1073"/>
                  </a:lnTo>
                  <a:lnTo>
                    <a:pt x="1316" y="1074"/>
                  </a:lnTo>
                  <a:lnTo>
                    <a:pt x="1313" y="1075"/>
                  </a:lnTo>
                  <a:lnTo>
                    <a:pt x="1310" y="1078"/>
                  </a:lnTo>
                  <a:lnTo>
                    <a:pt x="1308" y="1079"/>
                  </a:lnTo>
                  <a:lnTo>
                    <a:pt x="1305" y="1080"/>
                  </a:lnTo>
                  <a:lnTo>
                    <a:pt x="1303" y="1083"/>
                  </a:lnTo>
                  <a:lnTo>
                    <a:pt x="1302" y="1086"/>
                  </a:lnTo>
                  <a:lnTo>
                    <a:pt x="1302" y="1088"/>
                  </a:lnTo>
                  <a:lnTo>
                    <a:pt x="1302" y="1092"/>
                  </a:lnTo>
                  <a:lnTo>
                    <a:pt x="1302" y="1095"/>
                  </a:lnTo>
                  <a:lnTo>
                    <a:pt x="1303" y="1100"/>
                  </a:lnTo>
                  <a:lnTo>
                    <a:pt x="1303" y="1104"/>
                  </a:lnTo>
                  <a:lnTo>
                    <a:pt x="1298" y="1105"/>
                  </a:lnTo>
                  <a:lnTo>
                    <a:pt x="1292" y="1108"/>
                  </a:lnTo>
                  <a:lnTo>
                    <a:pt x="1289" y="1109"/>
                  </a:lnTo>
                  <a:lnTo>
                    <a:pt x="1288" y="1109"/>
                  </a:lnTo>
                  <a:lnTo>
                    <a:pt x="1284" y="1112"/>
                  </a:lnTo>
                  <a:lnTo>
                    <a:pt x="1279" y="1113"/>
                  </a:lnTo>
                  <a:lnTo>
                    <a:pt x="1277" y="1113"/>
                  </a:lnTo>
                  <a:lnTo>
                    <a:pt x="1275" y="1113"/>
                  </a:lnTo>
                  <a:lnTo>
                    <a:pt x="1272" y="1115"/>
                  </a:lnTo>
                  <a:lnTo>
                    <a:pt x="1271" y="1115"/>
                  </a:lnTo>
                  <a:lnTo>
                    <a:pt x="1268" y="1115"/>
                  </a:lnTo>
                  <a:lnTo>
                    <a:pt x="1264" y="1116"/>
                  </a:lnTo>
                  <a:lnTo>
                    <a:pt x="1261" y="1116"/>
                  </a:lnTo>
                  <a:lnTo>
                    <a:pt x="1258" y="1116"/>
                  </a:lnTo>
                  <a:lnTo>
                    <a:pt x="1255" y="1116"/>
                  </a:lnTo>
                  <a:lnTo>
                    <a:pt x="1254" y="1117"/>
                  </a:lnTo>
                  <a:lnTo>
                    <a:pt x="1248" y="1117"/>
                  </a:lnTo>
                  <a:lnTo>
                    <a:pt x="1245" y="1120"/>
                  </a:lnTo>
                  <a:lnTo>
                    <a:pt x="1244" y="1120"/>
                  </a:lnTo>
                  <a:lnTo>
                    <a:pt x="1241" y="1122"/>
                  </a:lnTo>
                  <a:lnTo>
                    <a:pt x="1237" y="1125"/>
                  </a:lnTo>
                  <a:lnTo>
                    <a:pt x="1236" y="1125"/>
                  </a:lnTo>
                  <a:lnTo>
                    <a:pt x="1234" y="1126"/>
                  </a:lnTo>
                  <a:lnTo>
                    <a:pt x="1231" y="1128"/>
                  </a:lnTo>
                  <a:lnTo>
                    <a:pt x="1230" y="1128"/>
                  </a:lnTo>
                  <a:lnTo>
                    <a:pt x="1228" y="1129"/>
                  </a:lnTo>
                  <a:lnTo>
                    <a:pt x="1226" y="1129"/>
                  </a:lnTo>
                  <a:lnTo>
                    <a:pt x="1224" y="1130"/>
                  </a:lnTo>
                  <a:lnTo>
                    <a:pt x="1221" y="1130"/>
                  </a:lnTo>
                  <a:lnTo>
                    <a:pt x="1220" y="1132"/>
                  </a:lnTo>
                  <a:lnTo>
                    <a:pt x="1219" y="1132"/>
                  </a:lnTo>
                  <a:lnTo>
                    <a:pt x="1216" y="1133"/>
                  </a:lnTo>
                  <a:lnTo>
                    <a:pt x="1214" y="1133"/>
                  </a:lnTo>
                  <a:lnTo>
                    <a:pt x="1212" y="1133"/>
                  </a:lnTo>
                  <a:lnTo>
                    <a:pt x="1210" y="1133"/>
                  </a:lnTo>
                  <a:lnTo>
                    <a:pt x="1209" y="1133"/>
                  </a:lnTo>
                  <a:lnTo>
                    <a:pt x="1206" y="1132"/>
                  </a:lnTo>
                  <a:lnTo>
                    <a:pt x="1204" y="1130"/>
                  </a:lnTo>
                  <a:lnTo>
                    <a:pt x="1203" y="1130"/>
                  </a:lnTo>
                  <a:lnTo>
                    <a:pt x="1200" y="1130"/>
                  </a:lnTo>
                  <a:lnTo>
                    <a:pt x="1199" y="1130"/>
                  </a:lnTo>
                  <a:lnTo>
                    <a:pt x="1196" y="1129"/>
                  </a:lnTo>
                  <a:lnTo>
                    <a:pt x="1195" y="1129"/>
                  </a:lnTo>
                  <a:lnTo>
                    <a:pt x="1192" y="1129"/>
                  </a:lnTo>
                  <a:lnTo>
                    <a:pt x="1190" y="1129"/>
                  </a:lnTo>
                  <a:lnTo>
                    <a:pt x="1187" y="1129"/>
                  </a:lnTo>
                  <a:lnTo>
                    <a:pt x="1186" y="1128"/>
                  </a:lnTo>
                  <a:lnTo>
                    <a:pt x="1186" y="1126"/>
                  </a:lnTo>
                  <a:lnTo>
                    <a:pt x="1186" y="1124"/>
                  </a:lnTo>
                  <a:lnTo>
                    <a:pt x="1186" y="1122"/>
                  </a:lnTo>
                  <a:lnTo>
                    <a:pt x="1186" y="1120"/>
                  </a:lnTo>
                  <a:lnTo>
                    <a:pt x="1186" y="1118"/>
                  </a:lnTo>
                  <a:lnTo>
                    <a:pt x="1186" y="1117"/>
                  </a:lnTo>
                  <a:lnTo>
                    <a:pt x="1185" y="1115"/>
                  </a:lnTo>
                  <a:lnTo>
                    <a:pt x="1185" y="1113"/>
                  </a:lnTo>
                  <a:lnTo>
                    <a:pt x="1185" y="1111"/>
                  </a:lnTo>
                  <a:lnTo>
                    <a:pt x="1185" y="1109"/>
                  </a:lnTo>
                  <a:lnTo>
                    <a:pt x="1183" y="1108"/>
                  </a:lnTo>
                  <a:lnTo>
                    <a:pt x="1183" y="1105"/>
                  </a:lnTo>
                  <a:lnTo>
                    <a:pt x="1183" y="1104"/>
                  </a:lnTo>
                  <a:lnTo>
                    <a:pt x="1182" y="1103"/>
                  </a:lnTo>
                  <a:lnTo>
                    <a:pt x="1182" y="1100"/>
                  </a:lnTo>
                  <a:lnTo>
                    <a:pt x="1180" y="1099"/>
                  </a:lnTo>
                  <a:lnTo>
                    <a:pt x="1179" y="1097"/>
                  </a:lnTo>
                  <a:lnTo>
                    <a:pt x="1178" y="1096"/>
                  </a:lnTo>
                  <a:lnTo>
                    <a:pt x="1178" y="1095"/>
                  </a:lnTo>
                  <a:lnTo>
                    <a:pt x="1176" y="1092"/>
                  </a:lnTo>
                  <a:lnTo>
                    <a:pt x="1175" y="1091"/>
                  </a:lnTo>
                  <a:lnTo>
                    <a:pt x="1175" y="1090"/>
                  </a:lnTo>
                  <a:lnTo>
                    <a:pt x="1173" y="1088"/>
                  </a:lnTo>
                  <a:lnTo>
                    <a:pt x="1173" y="1086"/>
                  </a:lnTo>
                  <a:lnTo>
                    <a:pt x="1173" y="1084"/>
                  </a:lnTo>
                  <a:lnTo>
                    <a:pt x="1173" y="1083"/>
                  </a:lnTo>
                  <a:lnTo>
                    <a:pt x="1173" y="1080"/>
                  </a:lnTo>
                  <a:lnTo>
                    <a:pt x="1173" y="1079"/>
                  </a:lnTo>
                  <a:lnTo>
                    <a:pt x="1173" y="1078"/>
                  </a:lnTo>
                  <a:lnTo>
                    <a:pt x="1173" y="1077"/>
                  </a:lnTo>
                  <a:lnTo>
                    <a:pt x="1173" y="1074"/>
                  </a:lnTo>
                  <a:lnTo>
                    <a:pt x="1173" y="1073"/>
                  </a:lnTo>
                  <a:lnTo>
                    <a:pt x="1172" y="1071"/>
                  </a:lnTo>
                  <a:lnTo>
                    <a:pt x="1172" y="1070"/>
                  </a:lnTo>
                  <a:lnTo>
                    <a:pt x="1171" y="1067"/>
                  </a:lnTo>
                  <a:lnTo>
                    <a:pt x="1169" y="1066"/>
                  </a:lnTo>
                  <a:lnTo>
                    <a:pt x="1169" y="1065"/>
                  </a:lnTo>
                  <a:lnTo>
                    <a:pt x="1168" y="1063"/>
                  </a:lnTo>
                  <a:lnTo>
                    <a:pt x="1166" y="1062"/>
                  </a:lnTo>
                  <a:lnTo>
                    <a:pt x="1165" y="1060"/>
                  </a:lnTo>
                  <a:lnTo>
                    <a:pt x="1165" y="1058"/>
                  </a:lnTo>
                  <a:lnTo>
                    <a:pt x="1162" y="1057"/>
                  </a:lnTo>
                  <a:lnTo>
                    <a:pt x="1161" y="1058"/>
                  </a:lnTo>
                  <a:lnTo>
                    <a:pt x="1159" y="1060"/>
                  </a:lnTo>
                  <a:lnTo>
                    <a:pt x="1158" y="1061"/>
                  </a:lnTo>
                  <a:lnTo>
                    <a:pt x="1156" y="1061"/>
                  </a:lnTo>
                  <a:lnTo>
                    <a:pt x="1155" y="1061"/>
                  </a:lnTo>
                  <a:lnTo>
                    <a:pt x="1152" y="1061"/>
                  </a:lnTo>
                  <a:lnTo>
                    <a:pt x="1151" y="1061"/>
                  </a:lnTo>
                  <a:lnTo>
                    <a:pt x="1148" y="1060"/>
                  </a:lnTo>
                  <a:lnTo>
                    <a:pt x="1146" y="1060"/>
                  </a:lnTo>
                  <a:lnTo>
                    <a:pt x="1144" y="1058"/>
                  </a:lnTo>
                  <a:lnTo>
                    <a:pt x="1142" y="1058"/>
                  </a:lnTo>
                  <a:lnTo>
                    <a:pt x="1141" y="1057"/>
                  </a:lnTo>
                  <a:lnTo>
                    <a:pt x="1139" y="1057"/>
                  </a:lnTo>
                  <a:lnTo>
                    <a:pt x="1137" y="1056"/>
                  </a:lnTo>
                  <a:lnTo>
                    <a:pt x="1135" y="1056"/>
                  </a:lnTo>
                  <a:lnTo>
                    <a:pt x="1134" y="1054"/>
                  </a:lnTo>
                  <a:lnTo>
                    <a:pt x="1131" y="1054"/>
                  </a:lnTo>
                  <a:lnTo>
                    <a:pt x="1130" y="1053"/>
                  </a:lnTo>
                  <a:lnTo>
                    <a:pt x="1128" y="1053"/>
                  </a:lnTo>
                  <a:lnTo>
                    <a:pt x="1125" y="1053"/>
                  </a:lnTo>
                  <a:lnTo>
                    <a:pt x="1124" y="1053"/>
                  </a:lnTo>
                  <a:lnTo>
                    <a:pt x="1121" y="1053"/>
                  </a:lnTo>
                  <a:lnTo>
                    <a:pt x="1120" y="1053"/>
                  </a:lnTo>
                  <a:lnTo>
                    <a:pt x="1117" y="1053"/>
                  </a:lnTo>
                  <a:lnTo>
                    <a:pt x="1115" y="1053"/>
                  </a:lnTo>
                  <a:lnTo>
                    <a:pt x="1111" y="1054"/>
                  </a:lnTo>
                  <a:lnTo>
                    <a:pt x="1110" y="1054"/>
                  </a:lnTo>
                  <a:lnTo>
                    <a:pt x="1107" y="1054"/>
                  </a:lnTo>
                  <a:lnTo>
                    <a:pt x="1105" y="1054"/>
                  </a:lnTo>
                  <a:lnTo>
                    <a:pt x="1104" y="1054"/>
                  </a:lnTo>
                  <a:lnTo>
                    <a:pt x="1101" y="1054"/>
                  </a:lnTo>
                  <a:lnTo>
                    <a:pt x="1100" y="1054"/>
                  </a:lnTo>
                  <a:lnTo>
                    <a:pt x="1097" y="1054"/>
                  </a:lnTo>
                  <a:lnTo>
                    <a:pt x="1096" y="1054"/>
                  </a:lnTo>
                  <a:lnTo>
                    <a:pt x="1093" y="1053"/>
                  </a:lnTo>
                  <a:lnTo>
                    <a:pt x="1091" y="1053"/>
                  </a:lnTo>
                  <a:lnTo>
                    <a:pt x="1089" y="1053"/>
                  </a:lnTo>
                  <a:lnTo>
                    <a:pt x="1087" y="1053"/>
                  </a:lnTo>
                  <a:lnTo>
                    <a:pt x="1086" y="1052"/>
                  </a:lnTo>
                  <a:lnTo>
                    <a:pt x="1084" y="1050"/>
                  </a:lnTo>
                  <a:lnTo>
                    <a:pt x="1081" y="1049"/>
                  </a:lnTo>
                  <a:lnTo>
                    <a:pt x="1080" y="1049"/>
                  </a:lnTo>
                  <a:lnTo>
                    <a:pt x="1079" y="1048"/>
                  </a:lnTo>
                  <a:lnTo>
                    <a:pt x="1077" y="1048"/>
                  </a:lnTo>
                  <a:lnTo>
                    <a:pt x="1076" y="1046"/>
                  </a:lnTo>
                  <a:lnTo>
                    <a:pt x="1073" y="1045"/>
                  </a:lnTo>
                  <a:lnTo>
                    <a:pt x="1072" y="1045"/>
                  </a:lnTo>
                  <a:lnTo>
                    <a:pt x="1070" y="1044"/>
                  </a:lnTo>
                  <a:lnTo>
                    <a:pt x="1067" y="1042"/>
                  </a:lnTo>
                  <a:lnTo>
                    <a:pt x="1066" y="1041"/>
                  </a:lnTo>
                  <a:lnTo>
                    <a:pt x="1064" y="1040"/>
                  </a:lnTo>
                  <a:lnTo>
                    <a:pt x="1064" y="1039"/>
                  </a:lnTo>
                  <a:lnTo>
                    <a:pt x="1063" y="1037"/>
                  </a:lnTo>
                  <a:lnTo>
                    <a:pt x="1063" y="1035"/>
                  </a:lnTo>
                  <a:lnTo>
                    <a:pt x="1062" y="1033"/>
                  </a:lnTo>
                  <a:lnTo>
                    <a:pt x="1062" y="1032"/>
                  </a:lnTo>
                  <a:lnTo>
                    <a:pt x="1060" y="1029"/>
                  </a:lnTo>
                  <a:lnTo>
                    <a:pt x="1057" y="1031"/>
                  </a:lnTo>
                  <a:lnTo>
                    <a:pt x="1057" y="1032"/>
                  </a:lnTo>
                  <a:lnTo>
                    <a:pt x="1056" y="1035"/>
                  </a:lnTo>
                  <a:lnTo>
                    <a:pt x="1056" y="1036"/>
                  </a:lnTo>
                  <a:lnTo>
                    <a:pt x="1055" y="1037"/>
                  </a:lnTo>
                  <a:lnTo>
                    <a:pt x="1053" y="1039"/>
                  </a:lnTo>
                  <a:lnTo>
                    <a:pt x="1050" y="1040"/>
                  </a:lnTo>
                  <a:lnTo>
                    <a:pt x="1049" y="1040"/>
                  </a:lnTo>
                  <a:lnTo>
                    <a:pt x="1048" y="1041"/>
                  </a:lnTo>
                  <a:lnTo>
                    <a:pt x="1042" y="1042"/>
                  </a:lnTo>
                  <a:lnTo>
                    <a:pt x="1042" y="1045"/>
                  </a:lnTo>
                  <a:lnTo>
                    <a:pt x="1042" y="1048"/>
                  </a:lnTo>
                  <a:lnTo>
                    <a:pt x="1042" y="1049"/>
                  </a:lnTo>
                  <a:lnTo>
                    <a:pt x="1043" y="1050"/>
                  </a:lnTo>
                  <a:lnTo>
                    <a:pt x="1043" y="1053"/>
                  </a:lnTo>
                  <a:lnTo>
                    <a:pt x="1043" y="1057"/>
                  </a:lnTo>
                  <a:lnTo>
                    <a:pt x="1043" y="1061"/>
                  </a:lnTo>
                  <a:lnTo>
                    <a:pt x="1043" y="1062"/>
                  </a:lnTo>
                  <a:lnTo>
                    <a:pt x="1043" y="1066"/>
                  </a:lnTo>
                  <a:lnTo>
                    <a:pt x="1046" y="1069"/>
                  </a:lnTo>
                  <a:lnTo>
                    <a:pt x="1048" y="1071"/>
                  </a:lnTo>
                  <a:lnTo>
                    <a:pt x="1049" y="1075"/>
                  </a:lnTo>
                  <a:lnTo>
                    <a:pt x="1053" y="1080"/>
                  </a:lnTo>
                  <a:lnTo>
                    <a:pt x="1050" y="1083"/>
                  </a:lnTo>
                  <a:lnTo>
                    <a:pt x="1050" y="1084"/>
                  </a:lnTo>
                  <a:lnTo>
                    <a:pt x="1050" y="1087"/>
                  </a:lnTo>
                  <a:lnTo>
                    <a:pt x="1050" y="1088"/>
                  </a:lnTo>
                  <a:lnTo>
                    <a:pt x="1050" y="1090"/>
                  </a:lnTo>
                  <a:lnTo>
                    <a:pt x="1050" y="1091"/>
                  </a:lnTo>
                  <a:lnTo>
                    <a:pt x="1050" y="1094"/>
                  </a:lnTo>
                  <a:lnTo>
                    <a:pt x="1050" y="1095"/>
                  </a:lnTo>
                  <a:lnTo>
                    <a:pt x="1052" y="1096"/>
                  </a:lnTo>
                  <a:lnTo>
                    <a:pt x="1052" y="1097"/>
                  </a:lnTo>
                  <a:lnTo>
                    <a:pt x="1052" y="1099"/>
                  </a:lnTo>
                  <a:lnTo>
                    <a:pt x="1052" y="1101"/>
                  </a:lnTo>
                  <a:lnTo>
                    <a:pt x="1052" y="1103"/>
                  </a:lnTo>
                  <a:lnTo>
                    <a:pt x="1052" y="1105"/>
                  </a:lnTo>
                  <a:lnTo>
                    <a:pt x="1053" y="1107"/>
                  </a:lnTo>
                  <a:lnTo>
                    <a:pt x="1053" y="1108"/>
                  </a:lnTo>
                  <a:lnTo>
                    <a:pt x="1053" y="1109"/>
                  </a:lnTo>
                  <a:lnTo>
                    <a:pt x="1053" y="1112"/>
                  </a:lnTo>
                  <a:lnTo>
                    <a:pt x="1055" y="1113"/>
                  </a:lnTo>
                  <a:lnTo>
                    <a:pt x="1055" y="1116"/>
                  </a:lnTo>
                  <a:lnTo>
                    <a:pt x="1055" y="1117"/>
                  </a:lnTo>
                  <a:lnTo>
                    <a:pt x="1055" y="1118"/>
                  </a:lnTo>
                  <a:lnTo>
                    <a:pt x="1055" y="1121"/>
                  </a:lnTo>
                  <a:lnTo>
                    <a:pt x="1055" y="1122"/>
                  </a:lnTo>
                  <a:lnTo>
                    <a:pt x="1055" y="1124"/>
                  </a:lnTo>
                  <a:lnTo>
                    <a:pt x="1053" y="1125"/>
                  </a:lnTo>
                  <a:lnTo>
                    <a:pt x="1052" y="1126"/>
                  </a:lnTo>
                  <a:lnTo>
                    <a:pt x="1050" y="1129"/>
                  </a:lnTo>
                  <a:lnTo>
                    <a:pt x="1049" y="1129"/>
                  </a:lnTo>
                  <a:lnTo>
                    <a:pt x="1048" y="1132"/>
                  </a:lnTo>
                  <a:lnTo>
                    <a:pt x="1048" y="1133"/>
                  </a:lnTo>
                  <a:lnTo>
                    <a:pt x="1045" y="1134"/>
                  </a:lnTo>
                  <a:lnTo>
                    <a:pt x="1045" y="1135"/>
                  </a:lnTo>
                  <a:lnTo>
                    <a:pt x="1043" y="1137"/>
                  </a:lnTo>
                  <a:lnTo>
                    <a:pt x="1042" y="1138"/>
                  </a:lnTo>
                  <a:lnTo>
                    <a:pt x="1040" y="1139"/>
                  </a:lnTo>
                  <a:lnTo>
                    <a:pt x="1039" y="1141"/>
                  </a:lnTo>
                  <a:lnTo>
                    <a:pt x="1038" y="1142"/>
                  </a:lnTo>
                  <a:lnTo>
                    <a:pt x="1036" y="1143"/>
                  </a:lnTo>
                  <a:lnTo>
                    <a:pt x="1035" y="1145"/>
                  </a:lnTo>
                  <a:lnTo>
                    <a:pt x="1035" y="1146"/>
                  </a:lnTo>
                  <a:lnTo>
                    <a:pt x="1033" y="1147"/>
                  </a:lnTo>
                  <a:lnTo>
                    <a:pt x="1032" y="1149"/>
                  </a:lnTo>
                  <a:lnTo>
                    <a:pt x="1031" y="1150"/>
                  </a:lnTo>
                  <a:lnTo>
                    <a:pt x="1029" y="1153"/>
                  </a:lnTo>
                  <a:lnTo>
                    <a:pt x="1028" y="1154"/>
                  </a:lnTo>
                  <a:lnTo>
                    <a:pt x="1026" y="1155"/>
                  </a:lnTo>
                  <a:lnTo>
                    <a:pt x="1025" y="1156"/>
                  </a:lnTo>
                  <a:lnTo>
                    <a:pt x="1023" y="1158"/>
                  </a:lnTo>
                  <a:lnTo>
                    <a:pt x="1022" y="1159"/>
                  </a:lnTo>
                  <a:lnTo>
                    <a:pt x="1022" y="1160"/>
                  </a:lnTo>
                  <a:lnTo>
                    <a:pt x="1021" y="1162"/>
                  </a:lnTo>
                  <a:lnTo>
                    <a:pt x="1019" y="1163"/>
                  </a:lnTo>
                  <a:lnTo>
                    <a:pt x="1016" y="1166"/>
                  </a:lnTo>
                  <a:lnTo>
                    <a:pt x="1012" y="1164"/>
                  </a:lnTo>
                  <a:lnTo>
                    <a:pt x="1011" y="1164"/>
                  </a:lnTo>
                  <a:lnTo>
                    <a:pt x="1008" y="1164"/>
                  </a:lnTo>
                  <a:lnTo>
                    <a:pt x="1007" y="1164"/>
                  </a:lnTo>
                  <a:lnTo>
                    <a:pt x="1004" y="1166"/>
                  </a:lnTo>
                  <a:lnTo>
                    <a:pt x="1002" y="1166"/>
                  </a:lnTo>
                  <a:lnTo>
                    <a:pt x="999" y="1166"/>
                  </a:lnTo>
                  <a:lnTo>
                    <a:pt x="998" y="1166"/>
                  </a:lnTo>
                  <a:lnTo>
                    <a:pt x="995" y="1166"/>
                  </a:lnTo>
                  <a:lnTo>
                    <a:pt x="994" y="1166"/>
                  </a:lnTo>
                  <a:lnTo>
                    <a:pt x="991" y="1166"/>
                  </a:lnTo>
                  <a:lnTo>
                    <a:pt x="988" y="1166"/>
                  </a:lnTo>
                  <a:lnTo>
                    <a:pt x="987" y="1167"/>
                  </a:lnTo>
                  <a:lnTo>
                    <a:pt x="987" y="1168"/>
                  </a:lnTo>
                  <a:lnTo>
                    <a:pt x="985" y="1171"/>
                  </a:lnTo>
                  <a:lnTo>
                    <a:pt x="984" y="1171"/>
                  </a:lnTo>
                  <a:lnTo>
                    <a:pt x="982" y="1172"/>
                  </a:lnTo>
                  <a:lnTo>
                    <a:pt x="980" y="1172"/>
                  </a:lnTo>
                  <a:lnTo>
                    <a:pt x="978" y="1172"/>
                  </a:lnTo>
                  <a:lnTo>
                    <a:pt x="975" y="1172"/>
                  </a:lnTo>
                  <a:lnTo>
                    <a:pt x="974" y="1173"/>
                  </a:lnTo>
                  <a:lnTo>
                    <a:pt x="970" y="1172"/>
                  </a:lnTo>
                  <a:lnTo>
                    <a:pt x="968" y="1173"/>
                  </a:lnTo>
                  <a:lnTo>
                    <a:pt x="967" y="1175"/>
                  </a:lnTo>
                  <a:lnTo>
                    <a:pt x="963" y="1173"/>
                  </a:lnTo>
                  <a:lnTo>
                    <a:pt x="961" y="1175"/>
                  </a:lnTo>
                  <a:lnTo>
                    <a:pt x="958" y="1175"/>
                  </a:lnTo>
                  <a:lnTo>
                    <a:pt x="957" y="1175"/>
                  </a:lnTo>
                  <a:lnTo>
                    <a:pt x="954" y="1173"/>
                  </a:lnTo>
                  <a:lnTo>
                    <a:pt x="953" y="1173"/>
                  </a:lnTo>
                  <a:lnTo>
                    <a:pt x="950" y="1173"/>
                  </a:lnTo>
                  <a:lnTo>
                    <a:pt x="949" y="1173"/>
                  </a:lnTo>
                  <a:lnTo>
                    <a:pt x="946" y="1173"/>
                  </a:lnTo>
                  <a:lnTo>
                    <a:pt x="944" y="1172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7" y="1172"/>
                  </a:lnTo>
                  <a:lnTo>
                    <a:pt x="936" y="1172"/>
                  </a:lnTo>
                  <a:lnTo>
                    <a:pt x="934" y="1171"/>
                  </a:lnTo>
                  <a:lnTo>
                    <a:pt x="934" y="1170"/>
                  </a:lnTo>
                  <a:lnTo>
                    <a:pt x="934" y="1167"/>
                  </a:lnTo>
                  <a:lnTo>
                    <a:pt x="933" y="1166"/>
                  </a:lnTo>
                  <a:lnTo>
                    <a:pt x="932" y="1164"/>
                  </a:lnTo>
                  <a:lnTo>
                    <a:pt x="930" y="1163"/>
                  </a:lnTo>
                  <a:lnTo>
                    <a:pt x="929" y="1163"/>
                  </a:lnTo>
                  <a:lnTo>
                    <a:pt x="926" y="1162"/>
                  </a:lnTo>
                  <a:lnTo>
                    <a:pt x="925" y="1162"/>
                  </a:lnTo>
                  <a:lnTo>
                    <a:pt x="922" y="1160"/>
                  </a:lnTo>
                  <a:lnTo>
                    <a:pt x="920" y="1160"/>
                  </a:lnTo>
                  <a:lnTo>
                    <a:pt x="917" y="1160"/>
                  </a:lnTo>
                  <a:lnTo>
                    <a:pt x="916" y="1159"/>
                  </a:lnTo>
                  <a:lnTo>
                    <a:pt x="913" y="1159"/>
                  </a:lnTo>
                  <a:lnTo>
                    <a:pt x="910" y="1158"/>
                  </a:lnTo>
                  <a:lnTo>
                    <a:pt x="908" y="1158"/>
                  </a:lnTo>
                  <a:lnTo>
                    <a:pt x="903" y="1158"/>
                  </a:lnTo>
                  <a:lnTo>
                    <a:pt x="902" y="1156"/>
                  </a:lnTo>
                  <a:lnTo>
                    <a:pt x="899" y="1156"/>
                  </a:lnTo>
                  <a:lnTo>
                    <a:pt x="898" y="1156"/>
                  </a:lnTo>
                  <a:lnTo>
                    <a:pt x="895" y="1155"/>
                  </a:lnTo>
                  <a:lnTo>
                    <a:pt x="893" y="1155"/>
                  </a:lnTo>
                  <a:lnTo>
                    <a:pt x="891" y="1155"/>
                  </a:lnTo>
                  <a:lnTo>
                    <a:pt x="886" y="1155"/>
                  </a:lnTo>
                  <a:lnTo>
                    <a:pt x="888" y="1158"/>
                  </a:lnTo>
                  <a:lnTo>
                    <a:pt x="888" y="1163"/>
                  </a:lnTo>
                  <a:lnTo>
                    <a:pt x="885" y="1164"/>
                  </a:lnTo>
                  <a:lnTo>
                    <a:pt x="882" y="1164"/>
                  </a:lnTo>
                  <a:lnTo>
                    <a:pt x="881" y="1164"/>
                  </a:lnTo>
                  <a:lnTo>
                    <a:pt x="879" y="1163"/>
                  </a:lnTo>
                  <a:lnTo>
                    <a:pt x="878" y="1163"/>
                  </a:lnTo>
                  <a:lnTo>
                    <a:pt x="875" y="1163"/>
                  </a:lnTo>
                  <a:lnTo>
                    <a:pt x="874" y="1163"/>
                  </a:lnTo>
                  <a:lnTo>
                    <a:pt x="871" y="1162"/>
                  </a:lnTo>
                  <a:lnTo>
                    <a:pt x="867" y="1163"/>
                  </a:lnTo>
                  <a:lnTo>
                    <a:pt x="861" y="1159"/>
                  </a:lnTo>
                  <a:lnTo>
                    <a:pt x="859" y="1158"/>
                  </a:lnTo>
                  <a:lnTo>
                    <a:pt x="858" y="1154"/>
                  </a:lnTo>
                  <a:lnTo>
                    <a:pt x="858" y="1153"/>
                  </a:lnTo>
                  <a:lnTo>
                    <a:pt x="858" y="1150"/>
                  </a:lnTo>
                  <a:lnTo>
                    <a:pt x="858" y="1147"/>
                  </a:lnTo>
                  <a:lnTo>
                    <a:pt x="858" y="1145"/>
                  </a:lnTo>
                  <a:lnTo>
                    <a:pt x="858" y="1141"/>
                  </a:lnTo>
                  <a:lnTo>
                    <a:pt x="854" y="1139"/>
                  </a:lnTo>
                  <a:lnTo>
                    <a:pt x="852" y="1139"/>
                  </a:lnTo>
                  <a:lnTo>
                    <a:pt x="850" y="1139"/>
                  </a:lnTo>
                  <a:lnTo>
                    <a:pt x="848" y="1138"/>
                  </a:lnTo>
                  <a:lnTo>
                    <a:pt x="845" y="1138"/>
                  </a:lnTo>
                  <a:lnTo>
                    <a:pt x="845" y="1137"/>
                  </a:lnTo>
                  <a:lnTo>
                    <a:pt x="845" y="1135"/>
                  </a:lnTo>
                  <a:lnTo>
                    <a:pt x="843" y="1135"/>
                  </a:lnTo>
                  <a:lnTo>
                    <a:pt x="841" y="1134"/>
                  </a:lnTo>
                  <a:lnTo>
                    <a:pt x="838" y="1134"/>
                  </a:lnTo>
                  <a:lnTo>
                    <a:pt x="837" y="1134"/>
                  </a:lnTo>
                  <a:lnTo>
                    <a:pt x="834" y="1134"/>
                  </a:lnTo>
                  <a:lnTo>
                    <a:pt x="833" y="1134"/>
                  </a:lnTo>
                  <a:lnTo>
                    <a:pt x="830" y="1133"/>
                  </a:lnTo>
                  <a:lnTo>
                    <a:pt x="828" y="1133"/>
                  </a:lnTo>
                  <a:lnTo>
                    <a:pt x="826" y="1133"/>
                  </a:lnTo>
                  <a:lnTo>
                    <a:pt x="824" y="1132"/>
                  </a:lnTo>
                  <a:lnTo>
                    <a:pt x="823" y="1132"/>
                  </a:lnTo>
                  <a:lnTo>
                    <a:pt x="821" y="1130"/>
                  </a:lnTo>
                  <a:lnTo>
                    <a:pt x="818" y="1129"/>
                  </a:lnTo>
                  <a:lnTo>
                    <a:pt x="817" y="1128"/>
                  </a:lnTo>
                  <a:lnTo>
                    <a:pt x="816" y="1126"/>
                  </a:lnTo>
                  <a:lnTo>
                    <a:pt x="816" y="1125"/>
                  </a:lnTo>
                  <a:lnTo>
                    <a:pt x="814" y="1124"/>
                  </a:lnTo>
                  <a:lnTo>
                    <a:pt x="814" y="1122"/>
                  </a:lnTo>
                  <a:lnTo>
                    <a:pt x="813" y="1120"/>
                  </a:lnTo>
                  <a:lnTo>
                    <a:pt x="813" y="1118"/>
                  </a:lnTo>
                  <a:lnTo>
                    <a:pt x="813" y="1117"/>
                  </a:lnTo>
                  <a:lnTo>
                    <a:pt x="813" y="1115"/>
                  </a:lnTo>
                  <a:lnTo>
                    <a:pt x="811" y="1113"/>
                  </a:lnTo>
                  <a:lnTo>
                    <a:pt x="810" y="1112"/>
                  </a:lnTo>
                  <a:lnTo>
                    <a:pt x="809" y="1111"/>
                  </a:lnTo>
                  <a:lnTo>
                    <a:pt x="807" y="1109"/>
                  </a:lnTo>
                  <a:lnTo>
                    <a:pt x="806" y="1109"/>
                  </a:lnTo>
                  <a:lnTo>
                    <a:pt x="804" y="1108"/>
                  </a:lnTo>
                  <a:lnTo>
                    <a:pt x="802" y="1107"/>
                  </a:lnTo>
                  <a:lnTo>
                    <a:pt x="800" y="1107"/>
                  </a:lnTo>
                  <a:lnTo>
                    <a:pt x="799" y="1105"/>
                  </a:lnTo>
                  <a:lnTo>
                    <a:pt x="797" y="1104"/>
                  </a:lnTo>
                  <a:lnTo>
                    <a:pt x="794" y="1104"/>
                  </a:lnTo>
                  <a:lnTo>
                    <a:pt x="793" y="1103"/>
                  </a:lnTo>
                  <a:lnTo>
                    <a:pt x="792" y="1103"/>
                  </a:lnTo>
                  <a:lnTo>
                    <a:pt x="789" y="1101"/>
                  </a:lnTo>
                  <a:lnTo>
                    <a:pt x="787" y="1103"/>
                  </a:lnTo>
                  <a:lnTo>
                    <a:pt x="785" y="1103"/>
                  </a:lnTo>
                  <a:lnTo>
                    <a:pt x="782" y="1104"/>
                  </a:lnTo>
                  <a:lnTo>
                    <a:pt x="780" y="1103"/>
                  </a:lnTo>
                  <a:lnTo>
                    <a:pt x="779" y="1103"/>
                  </a:lnTo>
                  <a:lnTo>
                    <a:pt x="777" y="1101"/>
                  </a:lnTo>
                  <a:lnTo>
                    <a:pt x="776" y="1100"/>
                  </a:lnTo>
                  <a:lnTo>
                    <a:pt x="773" y="1099"/>
                  </a:lnTo>
                  <a:lnTo>
                    <a:pt x="772" y="1097"/>
                  </a:lnTo>
                  <a:lnTo>
                    <a:pt x="770" y="1096"/>
                  </a:lnTo>
                  <a:lnTo>
                    <a:pt x="769" y="1096"/>
                  </a:lnTo>
                  <a:lnTo>
                    <a:pt x="766" y="1096"/>
                  </a:lnTo>
                  <a:lnTo>
                    <a:pt x="765" y="1096"/>
                  </a:lnTo>
                  <a:lnTo>
                    <a:pt x="763" y="1095"/>
                  </a:lnTo>
                  <a:lnTo>
                    <a:pt x="761" y="1094"/>
                  </a:lnTo>
                  <a:lnTo>
                    <a:pt x="759" y="1094"/>
                  </a:lnTo>
                  <a:lnTo>
                    <a:pt x="758" y="1092"/>
                  </a:lnTo>
                  <a:lnTo>
                    <a:pt x="755" y="1091"/>
                  </a:lnTo>
                  <a:lnTo>
                    <a:pt x="753" y="1091"/>
                  </a:lnTo>
                  <a:lnTo>
                    <a:pt x="751" y="1090"/>
                  </a:lnTo>
                  <a:lnTo>
                    <a:pt x="749" y="1090"/>
                  </a:lnTo>
                  <a:lnTo>
                    <a:pt x="748" y="1088"/>
                  </a:lnTo>
                  <a:lnTo>
                    <a:pt x="745" y="1088"/>
                  </a:lnTo>
                  <a:lnTo>
                    <a:pt x="744" y="1087"/>
                  </a:lnTo>
                  <a:lnTo>
                    <a:pt x="742" y="1087"/>
                  </a:lnTo>
                  <a:lnTo>
                    <a:pt x="739" y="1086"/>
                  </a:lnTo>
                  <a:lnTo>
                    <a:pt x="736" y="1086"/>
                  </a:lnTo>
                  <a:lnTo>
                    <a:pt x="735" y="1087"/>
                  </a:lnTo>
                  <a:lnTo>
                    <a:pt x="735" y="1088"/>
                  </a:lnTo>
                  <a:lnTo>
                    <a:pt x="734" y="1090"/>
                  </a:lnTo>
                  <a:lnTo>
                    <a:pt x="734" y="1091"/>
                  </a:lnTo>
                  <a:lnTo>
                    <a:pt x="732" y="1092"/>
                  </a:lnTo>
                  <a:lnTo>
                    <a:pt x="731" y="1094"/>
                  </a:lnTo>
                  <a:lnTo>
                    <a:pt x="731" y="1096"/>
                  </a:lnTo>
                  <a:lnTo>
                    <a:pt x="729" y="1097"/>
                  </a:lnTo>
                  <a:lnTo>
                    <a:pt x="728" y="1099"/>
                  </a:lnTo>
                  <a:lnTo>
                    <a:pt x="728" y="1100"/>
                  </a:lnTo>
                  <a:lnTo>
                    <a:pt x="725" y="1100"/>
                  </a:lnTo>
                  <a:lnTo>
                    <a:pt x="724" y="1101"/>
                  </a:lnTo>
                  <a:lnTo>
                    <a:pt x="721" y="1101"/>
                  </a:lnTo>
                  <a:lnTo>
                    <a:pt x="721" y="1103"/>
                  </a:lnTo>
                  <a:lnTo>
                    <a:pt x="720" y="1104"/>
                  </a:lnTo>
                  <a:lnTo>
                    <a:pt x="720" y="1107"/>
                  </a:lnTo>
                  <a:lnTo>
                    <a:pt x="718" y="1108"/>
                  </a:lnTo>
                  <a:lnTo>
                    <a:pt x="718" y="1109"/>
                  </a:lnTo>
                  <a:lnTo>
                    <a:pt x="718" y="1112"/>
                  </a:lnTo>
                  <a:lnTo>
                    <a:pt x="717" y="1113"/>
                  </a:lnTo>
                  <a:lnTo>
                    <a:pt x="717" y="1116"/>
                  </a:lnTo>
                  <a:lnTo>
                    <a:pt x="715" y="1117"/>
                  </a:lnTo>
                  <a:lnTo>
                    <a:pt x="715" y="1118"/>
                  </a:lnTo>
                  <a:lnTo>
                    <a:pt x="714" y="1121"/>
                  </a:lnTo>
                  <a:lnTo>
                    <a:pt x="714" y="1122"/>
                  </a:lnTo>
                  <a:lnTo>
                    <a:pt x="712" y="1124"/>
                  </a:lnTo>
                  <a:lnTo>
                    <a:pt x="712" y="1125"/>
                  </a:lnTo>
                  <a:lnTo>
                    <a:pt x="711" y="1126"/>
                  </a:lnTo>
                  <a:lnTo>
                    <a:pt x="710" y="1128"/>
                  </a:lnTo>
                  <a:lnTo>
                    <a:pt x="708" y="1129"/>
                  </a:lnTo>
                  <a:lnTo>
                    <a:pt x="707" y="1130"/>
                  </a:lnTo>
                  <a:lnTo>
                    <a:pt x="705" y="1132"/>
                  </a:lnTo>
                  <a:lnTo>
                    <a:pt x="704" y="1133"/>
                  </a:lnTo>
                  <a:lnTo>
                    <a:pt x="703" y="1135"/>
                  </a:lnTo>
                  <a:lnTo>
                    <a:pt x="701" y="1137"/>
                  </a:lnTo>
                  <a:lnTo>
                    <a:pt x="700" y="1138"/>
                  </a:lnTo>
                  <a:lnTo>
                    <a:pt x="698" y="1139"/>
                  </a:lnTo>
                  <a:lnTo>
                    <a:pt x="697" y="1141"/>
                  </a:lnTo>
                  <a:lnTo>
                    <a:pt x="695" y="1142"/>
                  </a:lnTo>
                  <a:lnTo>
                    <a:pt x="694" y="1143"/>
                  </a:lnTo>
                  <a:lnTo>
                    <a:pt x="693" y="1145"/>
                  </a:lnTo>
                  <a:lnTo>
                    <a:pt x="691" y="1145"/>
                  </a:lnTo>
                  <a:lnTo>
                    <a:pt x="690" y="1146"/>
                  </a:lnTo>
                  <a:lnTo>
                    <a:pt x="688" y="1147"/>
                  </a:lnTo>
                  <a:lnTo>
                    <a:pt x="687" y="1149"/>
                  </a:lnTo>
                  <a:lnTo>
                    <a:pt x="683" y="1153"/>
                  </a:lnTo>
                  <a:lnTo>
                    <a:pt x="683" y="1154"/>
                  </a:lnTo>
                  <a:lnTo>
                    <a:pt x="680" y="1156"/>
                  </a:lnTo>
                  <a:lnTo>
                    <a:pt x="679" y="1158"/>
                  </a:lnTo>
                  <a:lnTo>
                    <a:pt x="677" y="1158"/>
                  </a:lnTo>
                  <a:lnTo>
                    <a:pt x="674" y="1160"/>
                  </a:lnTo>
                  <a:lnTo>
                    <a:pt x="673" y="1162"/>
                  </a:lnTo>
                  <a:lnTo>
                    <a:pt x="671" y="1163"/>
                  </a:lnTo>
                  <a:lnTo>
                    <a:pt x="669" y="1164"/>
                  </a:lnTo>
                  <a:lnTo>
                    <a:pt x="667" y="1166"/>
                  </a:lnTo>
                  <a:lnTo>
                    <a:pt x="666" y="1167"/>
                  </a:lnTo>
                  <a:lnTo>
                    <a:pt x="666" y="1168"/>
                  </a:lnTo>
                  <a:lnTo>
                    <a:pt x="664" y="1170"/>
                  </a:lnTo>
                  <a:lnTo>
                    <a:pt x="664" y="1172"/>
                  </a:lnTo>
                  <a:lnTo>
                    <a:pt x="664" y="1173"/>
                  </a:lnTo>
                  <a:lnTo>
                    <a:pt x="664" y="1175"/>
                  </a:lnTo>
                  <a:lnTo>
                    <a:pt x="664" y="1177"/>
                  </a:lnTo>
                  <a:lnTo>
                    <a:pt x="663" y="1179"/>
                  </a:lnTo>
                  <a:lnTo>
                    <a:pt x="663" y="1180"/>
                  </a:lnTo>
                  <a:lnTo>
                    <a:pt x="663" y="1183"/>
                  </a:lnTo>
                  <a:lnTo>
                    <a:pt x="663" y="1184"/>
                  </a:lnTo>
                  <a:lnTo>
                    <a:pt x="663" y="1187"/>
                  </a:lnTo>
                  <a:lnTo>
                    <a:pt x="663" y="1188"/>
                  </a:lnTo>
                  <a:lnTo>
                    <a:pt x="662" y="1189"/>
                  </a:lnTo>
                  <a:lnTo>
                    <a:pt x="662" y="1192"/>
                  </a:lnTo>
                  <a:lnTo>
                    <a:pt x="660" y="1193"/>
                  </a:lnTo>
                  <a:lnTo>
                    <a:pt x="660" y="1194"/>
                  </a:lnTo>
                  <a:lnTo>
                    <a:pt x="660" y="1197"/>
                  </a:lnTo>
                  <a:lnTo>
                    <a:pt x="659" y="1198"/>
                  </a:lnTo>
                  <a:lnTo>
                    <a:pt x="657" y="1200"/>
                  </a:lnTo>
                  <a:lnTo>
                    <a:pt x="656" y="1204"/>
                  </a:lnTo>
                  <a:lnTo>
                    <a:pt x="654" y="1208"/>
                  </a:lnTo>
                  <a:lnTo>
                    <a:pt x="654" y="1210"/>
                  </a:lnTo>
                  <a:lnTo>
                    <a:pt x="652" y="1211"/>
                  </a:lnTo>
                  <a:lnTo>
                    <a:pt x="650" y="1214"/>
                  </a:lnTo>
                  <a:lnTo>
                    <a:pt x="649" y="1215"/>
                  </a:lnTo>
                  <a:lnTo>
                    <a:pt x="649" y="1217"/>
                  </a:lnTo>
                  <a:lnTo>
                    <a:pt x="647" y="1218"/>
                  </a:lnTo>
                  <a:lnTo>
                    <a:pt x="646" y="1219"/>
                  </a:lnTo>
                  <a:lnTo>
                    <a:pt x="642" y="1219"/>
                  </a:lnTo>
                  <a:lnTo>
                    <a:pt x="642" y="1222"/>
                  </a:lnTo>
                  <a:lnTo>
                    <a:pt x="640" y="1226"/>
                  </a:lnTo>
                  <a:lnTo>
                    <a:pt x="639" y="1229"/>
                  </a:lnTo>
                  <a:lnTo>
                    <a:pt x="639" y="1231"/>
                  </a:lnTo>
                  <a:lnTo>
                    <a:pt x="638" y="1235"/>
                  </a:lnTo>
                  <a:lnTo>
                    <a:pt x="636" y="1238"/>
                  </a:lnTo>
                  <a:lnTo>
                    <a:pt x="635" y="1239"/>
                  </a:lnTo>
                  <a:lnTo>
                    <a:pt x="633" y="1240"/>
                  </a:lnTo>
                  <a:lnTo>
                    <a:pt x="632" y="1242"/>
                  </a:lnTo>
                  <a:lnTo>
                    <a:pt x="632" y="1243"/>
                  </a:lnTo>
                  <a:lnTo>
                    <a:pt x="630" y="1244"/>
                  </a:lnTo>
                  <a:lnTo>
                    <a:pt x="630" y="1247"/>
                  </a:lnTo>
                  <a:lnTo>
                    <a:pt x="630" y="1248"/>
                  </a:lnTo>
                  <a:lnTo>
                    <a:pt x="630" y="1249"/>
                  </a:lnTo>
                  <a:lnTo>
                    <a:pt x="630" y="1251"/>
                  </a:lnTo>
                  <a:lnTo>
                    <a:pt x="629" y="1253"/>
                  </a:lnTo>
                  <a:lnTo>
                    <a:pt x="628" y="1253"/>
                  </a:lnTo>
                  <a:lnTo>
                    <a:pt x="625" y="1253"/>
                  </a:lnTo>
                  <a:lnTo>
                    <a:pt x="623" y="1252"/>
                  </a:lnTo>
                  <a:lnTo>
                    <a:pt x="621" y="1252"/>
                  </a:lnTo>
                  <a:lnTo>
                    <a:pt x="619" y="1251"/>
                  </a:lnTo>
                  <a:lnTo>
                    <a:pt x="618" y="1251"/>
                  </a:lnTo>
                  <a:lnTo>
                    <a:pt x="615" y="1249"/>
                  </a:lnTo>
                  <a:lnTo>
                    <a:pt x="613" y="1249"/>
                  </a:lnTo>
                  <a:lnTo>
                    <a:pt x="612" y="1249"/>
                  </a:lnTo>
                  <a:lnTo>
                    <a:pt x="609" y="1249"/>
                  </a:lnTo>
                  <a:lnTo>
                    <a:pt x="608" y="1248"/>
                  </a:lnTo>
                  <a:lnTo>
                    <a:pt x="606" y="1248"/>
                  </a:lnTo>
                  <a:lnTo>
                    <a:pt x="604" y="1248"/>
                  </a:lnTo>
                  <a:lnTo>
                    <a:pt x="602" y="1248"/>
                  </a:lnTo>
                  <a:lnTo>
                    <a:pt x="601" y="1248"/>
                  </a:lnTo>
                  <a:lnTo>
                    <a:pt x="598" y="1248"/>
                  </a:lnTo>
                  <a:lnTo>
                    <a:pt x="597" y="1248"/>
                  </a:lnTo>
                  <a:lnTo>
                    <a:pt x="595" y="1248"/>
                  </a:lnTo>
                  <a:lnTo>
                    <a:pt x="592" y="1248"/>
                  </a:lnTo>
                  <a:lnTo>
                    <a:pt x="591" y="1248"/>
                  </a:lnTo>
                  <a:lnTo>
                    <a:pt x="589" y="1248"/>
                  </a:lnTo>
                  <a:lnTo>
                    <a:pt x="587" y="1248"/>
                  </a:lnTo>
                  <a:lnTo>
                    <a:pt x="585" y="1248"/>
                  </a:lnTo>
                  <a:lnTo>
                    <a:pt x="582" y="1248"/>
                  </a:lnTo>
                  <a:lnTo>
                    <a:pt x="581" y="1248"/>
                  </a:lnTo>
                  <a:lnTo>
                    <a:pt x="580" y="1248"/>
                  </a:lnTo>
                  <a:lnTo>
                    <a:pt x="577" y="1249"/>
                  </a:lnTo>
                  <a:lnTo>
                    <a:pt x="575" y="1249"/>
                  </a:lnTo>
                  <a:lnTo>
                    <a:pt x="574" y="1249"/>
                  </a:lnTo>
                  <a:lnTo>
                    <a:pt x="571" y="1251"/>
                  </a:lnTo>
                  <a:lnTo>
                    <a:pt x="570" y="1251"/>
                  </a:lnTo>
                  <a:lnTo>
                    <a:pt x="568" y="1252"/>
                  </a:lnTo>
                  <a:lnTo>
                    <a:pt x="567" y="1252"/>
                  </a:lnTo>
                  <a:lnTo>
                    <a:pt x="563" y="1253"/>
                  </a:lnTo>
                  <a:lnTo>
                    <a:pt x="561" y="1255"/>
                  </a:lnTo>
                  <a:lnTo>
                    <a:pt x="558" y="1255"/>
                  </a:lnTo>
                  <a:lnTo>
                    <a:pt x="557" y="1256"/>
                  </a:lnTo>
                  <a:lnTo>
                    <a:pt x="554" y="1256"/>
                  </a:lnTo>
                  <a:lnTo>
                    <a:pt x="553" y="1257"/>
                  </a:lnTo>
                  <a:lnTo>
                    <a:pt x="551" y="1257"/>
                  </a:lnTo>
                  <a:lnTo>
                    <a:pt x="548" y="1259"/>
                  </a:lnTo>
                  <a:lnTo>
                    <a:pt x="547" y="1259"/>
                  </a:lnTo>
                  <a:lnTo>
                    <a:pt x="544" y="1259"/>
                  </a:lnTo>
                  <a:lnTo>
                    <a:pt x="543" y="1259"/>
                  </a:lnTo>
                  <a:lnTo>
                    <a:pt x="540" y="1257"/>
                  </a:lnTo>
                  <a:lnTo>
                    <a:pt x="539" y="1257"/>
                  </a:lnTo>
                  <a:lnTo>
                    <a:pt x="537" y="1257"/>
                  </a:lnTo>
                  <a:lnTo>
                    <a:pt x="534" y="1256"/>
                  </a:lnTo>
                  <a:lnTo>
                    <a:pt x="533" y="1256"/>
                  </a:lnTo>
                  <a:lnTo>
                    <a:pt x="531" y="1256"/>
                  </a:lnTo>
                  <a:lnTo>
                    <a:pt x="529" y="1255"/>
                  </a:lnTo>
                  <a:lnTo>
                    <a:pt x="527" y="1255"/>
                  </a:lnTo>
                  <a:lnTo>
                    <a:pt x="524" y="1253"/>
                  </a:lnTo>
                  <a:lnTo>
                    <a:pt x="523" y="1253"/>
                  </a:lnTo>
                  <a:lnTo>
                    <a:pt x="520" y="1252"/>
                  </a:lnTo>
                  <a:lnTo>
                    <a:pt x="519" y="1252"/>
                  </a:lnTo>
                  <a:lnTo>
                    <a:pt x="517" y="1252"/>
                  </a:lnTo>
                  <a:lnTo>
                    <a:pt x="517" y="1253"/>
                  </a:lnTo>
                  <a:lnTo>
                    <a:pt x="516" y="1256"/>
                  </a:lnTo>
                  <a:lnTo>
                    <a:pt x="516" y="1257"/>
                  </a:lnTo>
                  <a:lnTo>
                    <a:pt x="516" y="1259"/>
                  </a:lnTo>
                  <a:lnTo>
                    <a:pt x="516" y="1261"/>
                  </a:lnTo>
                  <a:lnTo>
                    <a:pt x="515" y="1264"/>
                  </a:lnTo>
                  <a:lnTo>
                    <a:pt x="515" y="1265"/>
                  </a:lnTo>
                  <a:lnTo>
                    <a:pt x="515" y="1267"/>
                  </a:lnTo>
                  <a:lnTo>
                    <a:pt x="513" y="1268"/>
                  </a:lnTo>
                  <a:lnTo>
                    <a:pt x="512" y="1270"/>
                  </a:lnTo>
                  <a:lnTo>
                    <a:pt x="512" y="1272"/>
                  </a:lnTo>
                  <a:lnTo>
                    <a:pt x="510" y="1273"/>
                  </a:lnTo>
                  <a:lnTo>
                    <a:pt x="510" y="1274"/>
                  </a:lnTo>
                  <a:lnTo>
                    <a:pt x="509" y="1277"/>
                  </a:lnTo>
                  <a:lnTo>
                    <a:pt x="507" y="1278"/>
                  </a:lnTo>
                  <a:lnTo>
                    <a:pt x="507" y="1280"/>
                  </a:lnTo>
                  <a:lnTo>
                    <a:pt x="506" y="1282"/>
                  </a:lnTo>
                  <a:lnTo>
                    <a:pt x="506" y="1284"/>
                  </a:lnTo>
                  <a:lnTo>
                    <a:pt x="505" y="1285"/>
                  </a:lnTo>
                  <a:lnTo>
                    <a:pt x="505" y="1287"/>
                  </a:lnTo>
                  <a:lnTo>
                    <a:pt x="503" y="1289"/>
                  </a:lnTo>
                  <a:lnTo>
                    <a:pt x="503" y="1291"/>
                  </a:lnTo>
                  <a:lnTo>
                    <a:pt x="502" y="1293"/>
                  </a:lnTo>
                  <a:lnTo>
                    <a:pt x="502" y="1294"/>
                  </a:lnTo>
                  <a:lnTo>
                    <a:pt x="500" y="1295"/>
                  </a:lnTo>
                  <a:lnTo>
                    <a:pt x="499" y="1295"/>
                  </a:lnTo>
                  <a:lnTo>
                    <a:pt x="496" y="1293"/>
                  </a:lnTo>
                  <a:lnTo>
                    <a:pt x="495" y="1295"/>
                  </a:lnTo>
                  <a:lnTo>
                    <a:pt x="493" y="1297"/>
                  </a:lnTo>
                  <a:lnTo>
                    <a:pt x="492" y="1298"/>
                  </a:lnTo>
                  <a:lnTo>
                    <a:pt x="490" y="1299"/>
                  </a:lnTo>
                  <a:lnTo>
                    <a:pt x="489" y="1301"/>
                  </a:lnTo>
                  <a:lnTo>
                    <a:pt x="488" y="1302"/>
                  </a:lnTo>
                  <a:lnTo>
                    <a:pt x="485" y="1305"/>
                  </a:lnTo>
                  <a:lnTo>
                    <a:pt x="486" y="1306"/>
                  </a:lnTo>
                  <a:lnTo>
                    <a:pt x="485" y="1308"/>
                  </a:lnTo>
                  <a:lnTo>
                    <a:pt x="483" y="1311"/>
                  </a:lnTo>
                  <a:lnTo>
                    <a:pt x="483" y="1312"/>
                  </a:lnTo>
                  <a:lnTo>
                    <a:pt x="482" y="1314"/>
                  </a:lnTo>
                  <a:lnTo>
                    <a:pt x="482" y="1316"/>
                  </a:lnTo>
                  <a:lnTo>
                    <a:pt x="483" y="1318"/>
                  </a:lnTo>
                  <a:lnTo>
                    <a:pt x="485" y="1319"/>
                  </a:lnTo>
                  <a:lnTo>
                    <a:pt x="486" y="1320"/>
                  </a:lnTo>
                  <a:lnTo>
                    <a:pt x="488" y="1322"/>
                  </a:lnTo>
                  <a:lnTo>
                    <a:pt x="489" y="1323"/>
                  </a:lnTo>
                  <a:lnTo>
                    <a:pt x="490" y="1323"/>
                  </a:lnTo>
                  <a:lnTo>
                    <a:pt x="492" y="1325"/>
                  </a:lnTo>
                  <a:lnTo>
                    <a:pt x="490" y="1327"/>
                  </a:lnTo>
                  <a:lnTo>
                    <a:pt x="488" y="1325"/>
                  </a:lnTo>
                  <a:lnTo>
                    <a:pt x="485" y="1324"/>
                  </a:lnTo>
                  <a:lnTo>
                    <a:pt x="483" y="1323"/>
                  </a:lnTo>
                  <a:lnTo>
                    <a:pt x="482" y="1323"/>
                  </a:lnTo>
                  <a:lnTo>
                    <a:pt x="481" y="1322"/>
                  </a:lnTo>
                  <a:lnTo>
                    <a:pt x="478" y="1322"/>
                  </a:lnTo>
                  <a:lnTo>
                    <a:pt x="476" y="1320"/>
                  </a:lnTo>
                  <a:lnTo>
                    <a:pt x="475" y="1320"/>
                  </a:lnTo>
                  <a:lnTo>
                    <a:pt x="472" y="1320"/>
                  </a:lnTo>
                  <a:lnTo>
                    <a:pt x="471" y="1319"/>
                  </a:lnTo>
                  <a:lnTo>
                    <a:pt x="468" y="1319"/>
                  </a:lnTo>
                  <a:lnTo>
                    <a:pt x="466" y="1319"/>
                  </a:lnTo>
                  <a:lnTo>
                    <a:pt x="464" y="1318"/>
                  </a:lnTo>
                  <a:lnTo>
                    <a:pt x="462" y="1318"/>
                  </a:lnTo>
                  <a:lnTo>
                    <a:pt x="459" y="1316"/>
                  </a:lnTo>
                  <a:lnTo>
                    <a:pt x="458" y="1316"/>
                  </a:lnTo>
                  <a:lnTo>
                    <a:pt x="455" y="1316"/>
                  </a:lnTo>
                  <a:lnTo>
                    <a:pt x="454" y="1315"/>
                  </a:lnTo>
                  <a:lnTo>
                    <a:pt x="451" y="1315"/>
                  </a:lnTo>
                  <a:lnTo>
                    <a:pt x="449" y="1314"/>
                  </a:lnTo>
                  <a:lnTo>
                    <a:pt x="448" y="1314"/>
                  </a:lnTo>
                  <a:lnTo>
                    <a:pt x="445" y="1312"/>
                  </a:lnTo>
                  <a:lnTo>
                    <a:pt x="444" y="1312"/>
                  </a:lnTo>
                  <a:lnTo>
                    <a:pt x="441" y="1311"/>
                  </a:lnTo>
                  <a:lnTo>
                    <a:pt x="440" y="1311"/>
                  </a:lnTo>
                  <a:lnTo>
                    <a:pt x="438" y="1310"/>
                  </a:lnTo>
                  <a:lnTo>
                    <a:pt x="435" y="1310"/>
                  </a:lnTo>
                  <a:lnTo>
                    <a:pt x="434" y="1308"/>
                  </a:lnTo>
                  <a:lnTo>
                    <a:pt x="431" y="1308"/>
                  </a:lnTo>
                  <a:lnTo>
                    <a:pt x="430" y="1308"/>
                  </a:lnTo>
                  <a:lnTo>
                    <a:pt x="428" y="1307"/>
                  </a:lnTo>
                  <a:lnTo>
                    <a:pt x="427" y="1307"/>
                  </a:lnTo>
                  <a:lnTo>
                    <a:pt x="424" y="1307"/>
                  </a:lnTo>
                  <a:lnTo>
                    <a:pt x="421" y="1307"/>
                  </a:lnTo>
                  <a:lnTo>
                    <a:pt x="420" y="1308"/>
                  </a:lnTo>
                  <a:lnTo>
                    <a:pt x="417" y="1308"/>
                  </a:lnTo>
                  <a:lnTo>
                    <a:pt x="416" y="1308"/>
                  </a:lnTo>
                  <a:lnTo>
                    <a:pt x="408" y="1310"/>
                  </a:lnTo>
                  <a:lnTo>
                    <a:pt x="406" y="1307"/>
                  </a:lnTo>
                  <a:lnTo>
                    <a:pt x="406" y="1311"/>
                  </a:lnTo>
                  <a:lnTo>
                    <a:pt x="403" y="1312"/>
                  </a:lnTo>
                  <a:lnTo>
                    <a:pt x="401" y="1312"/>
                  </a:lnTo>
                  <a:lnTo>
                    <a:pt x="399" y="1314"/>
                  </a:lnTo>
                  <a:lnTo>
                    <a:pt x="397" y="1314"/>
                  </a:lnTo>
                  <a:lnTo>
                    <a:pt x="394" y="1314"/>
                  </a:lnTo>
                  <a:lnTo>
                    <a:pt x="393" y="1315"/>
                  </a:lnTo>
                  <a:lnTo>
                    <a:pt x="392" y="1315"/>
                  </a:lnTo>
                  <a:lnTo>
                    <a:pt x="389" y="1315"/>
                  </a:lnTo>
                  <a:lnTo>
                    <a:pt x="387" y="1315"/>
                  </a:lnTo>
                  <a:lnTo>
                    <a:pt x="384" y="1315"/>
                  </a:lnTo>
                  <a:lnTo>
                    <a:pt x="383" y="1312"/>
                  </a:lnTo>
                  <a:lnTo>
                    <a:pt x="384" y="1311"/>
                  </a:lnTo>
                  <a:lnTo>
                    <a:pt x="387" y="1310"/>
                  </a:lnTo>
                  <a:lnTo>
                    <a:pt x="390" y="1307"/>
                  </a:lnTo>
                  <a:lnTo>
                    <a:pt x="393" y="1306"/>
                  </a:lnTo>
                  <a:lnTo>
                    <a:pt x="393" y="1302"/>
                  </a:lnTo>
                  <a:lnTo>
                    <a:pt x="389" y="1299"/>
                  </a:lnTo>
                  <a:lnTo>
                    <a:pt x="384" y="1298"/>
                  </a:lnTo>
                  <a:lnTo>
                    <a:pt x="382" y="1297"/>
                  </a:lnTo>
                  <a:lnTo>
                    <a:pt x="379" y="1293"/>
                  </a:lnTo>
                  <a:lnTo>
                    <a:pt x="377" y="1290"/>
                  </a:lnTo>
                  <a:lnTo>
                    <a:pt x="376" y="1289"/>
                  </a:lnTo>
                  <a:lnTo>
                    <a:pt x="375" y="1285"/>
                  </a:lnTo>
                  <a:lnTo>
                    <a:pt x="375" y="1284"/>
                  </a:lnTo>
                  <a:lnTo>
                    <a:pt x="372" y="1280"/>
                  </a:lnTo>
                  <a:lnTo>
                    <a:pt x="370" y="1278"/>
                  </a:lnTo>
                  <a:lnTo>
                    <a:pt x="369" y="1274"/>
                  </a:lnTo>
                  <a:lnTo>
                    <a:pt x="366" y="1272"/>
                  </a:lnTo>
                  <a:lnTo>
                    <a:pt x="365" y="1270"/>
                  </a:lnTo>
                  <a:lnTo>
                    <a:pt x="365" y="1268"/>
                  </a:lnTo>
                  <a:lnTo>
                    <a:pt x="362" y="1265"/>
                  </a:lnTo>
                  <a:lnTo>
                    <a:pt x="362" y="1263"/>
                  </a:lnTo>
                  <a:lnTo>
                    <a:pt x="359" y="1261"/>
                  </a:lnTo>
                  <a:lnTo>
                    <a:pt x="353" y="1257"/>
                  </a:lnTo>
                  <a:lnTo>
                    <a:pt x="349" y="1255"/>
                  </a:lnTo>
                  <a:lnTo>
                    <a:pt x="348" y="1255"/>
                  </a:lnTo>
                  <a:lnTo>
                    <a:pt x="346" y="1253"/>
                  </a:lnTo>
                  <a:lnTo>
                    <a:pt x="343" y="1252"/>
                  </a:lnTo>
                  <a:lnTo>
                    <a:pt x="342" y="1251"/>
                  </a:lnTo>
                  <a:lnTo>
                    <a:pt x="341" y="1249"/>
                  </a:lnTo>
                  <a:lnTo>
                    <a:pt x="338" y="1248"/>
                  </a:lnTo>
                  <a:lnTo>
                    <a:pt x="336" y="1253"/>
                  </a:lnTo>
                  <a:lnTo>
                    <a:pt x="335" y="1255"/>
                  </a:lnTo>
                  <a:lnTo>
                    <a:pt x="334" y="1256"/>
                  </a:lnTo>
                  <a:lnTo>
                    <a:pt x="334" y="1257"/>
                  </a:lnTo>
                  <a:lnTo>
                    <a:pt x="332" y="1259"/>
                  </a:lnTo>
                  <a:lnTo>
                    <a:pt x="331" y="1261"/>
                  </a:lnTo>
                  <a:lnTo>
                    <a:pt x="329" y="1264"/>
                  </a:lnTo>
                  <a:lnTo>
                    <a:pt x="328" y="1265"/>
                  </a:lnTo>
                  <a:lnTo>
                    <a:pt x="326" y="1267"/>
                  </a:lnTo>
                  <a:lnTo>
                    <a:pt x="326" y="1268"/>
                  </a:lnTo>
                  <a:lnTo>
                    <a:pt x="324" y="1268"/>
                  </a:lnTo>
                  <a:lnTo>
                    <a:pt x="321" y="1267"/>
                  </a:lnTo>
                  <a:lnTo>
                    <a:pt x="318" y="1268"/>
                  </a:lnTo>
                  <a:lnTo>
                    <a:pt x="317" y="1268"/>
                  </a:lnTo>
                  <a:lnTo>
                    <a:pt x="315" y="1269"/>
                  </a:lnTo>
                  <a:lnTo>
                    <a:pt x="314" y="1272"/>
                  </a:lnTo>
                  <a:lnTo>
                    <a:pt x="314" y="1273"/>
                  </a:lnTo>
                  <a:lnTo>
                    <a:pt x="312" y="1274"/>
                  </a:lnTo>
                  <a:lnTo>
                    <a:pt x="312" y="1276"/>
                  </a:lnTo>
                  <a:lnTo>
                    <a:pt x="311" y="1278"/>
                  </a:lnTo>
                  <a:lnTo>
                    <a:pt x="311" y="1280"/>
                  </a:lnTo>
                  <a:lnTo>
                    <a:pt x="310" y="1281"/>
                  </a:lnTo>
                  <a:lnTo>
                    <a:pt x="310" y="1282"/>
                  </a:lnTo>
                  <a:lnTo>
                    <a:pt x="308" y="1285"/>
                  </a:lnTo>
                  <a:lnTo>
                    <a:pt x="307" y="1287"/>
                  </a:lnTo>
                  <a:lnTo>
                    <a:pt x="305" y="1291"/>
                  </a:lnTo>
                  <a:lnTo>
                    <a:pt x="304" y="1293"/>
                  </a:lnTo>
                  <a:lnTo>
                    <a:pt x="302" y="1295"/>
                  </a:lnTo>
                  <a:lnTo>
                    <a:pt x="302" y="1297"/>
                  </a:lnTo>
                  <a:lnTo>
                    <a:pt x="301" y="1298"/>
                  </a:lnTo>
                  <a:lnTo>
                    <a:pt x="301" y="1301"/>
                  </a:lnTo>
                  <a:lnTo>
                    <a:pt x="300" y="1302"/>
                  </a:lnTo>
                  <a:lnTo>
                    <a:pt x="298" y="1303"/>
                  </a:lnTo>
                  <a:lnTo>
                    <a:pt x="297" y="1303"/>
                  </a:lnTo>
                  <a:lnTo>
                    <a:pt x="295" y="1303"/>
                  </a:lnTo>
                  <a:lnTo>
                    <a:pt x="294" y="1302"/>
                  </a:lnTo>
                  <a:lnTo>
                    <a:pt x="291" y="1301"/>
                  </a:lnTo>
                  <a:lnTo>
                    <a:pt x="290" y="1299"/>
                  </a:lnTo>
                  <a:lnTo>
                    <a:pt x="288" y="1299"/>
                  </a:lnTo>
                  <a:lnTo>
                    <a:pt x="285" y="1299"/>
                  </a:lnTo>
                  <a:lnTo>
                    <a:pt x="284" y="1299"/>
                  </a:lnTo>
                  <a:lnTo>
                    <a:pt x="281" y="1299"/>
                  </a:lnTo>
                  <a:lnTo>
                    <a:pt x="280" y="1298"/>
                  </a:lnTo>
                  <a:lnTo>
                    <a:pt x="277" y="1298"/>
                  </a:lnTo>
                  <a:lnTo>
                    <a:pt x="276" y="1298"/>
                  </a:lnTo>
                  <a:lnTo>
                    <a:pt x="274" y="1297"/>
                  </a:lnTo>
                  <a:lnTo>
                    <a:pt x="273" y="1295"/>
                  </a:lnTo>
                  <a:lnTo>
                    <a:pt x="271" y="1294"/>
                  </a:lnTo>
                  <a:lnTo>
                    <a:pt x="269" y="1293"/>
                  </a:lnTo>
                  <a:lnTo>
                    <a:pt x="267" y="1293"/>
                  </a:lnTo>
                  <a:lnTo>
                    <a:pt x="266" y="1291"/>
                  </a:lnTo>
                  <a:lnTo>
                    <a:pt x="264" y="1290"/>
                  </a:lnTo>
                  <a:lnTo>
                    <a:pt x="263" y="1289"/>
                  </a:lnTo>
                  <a:lnTo>
                    <a:pt x="261" y="1287"/>
                  </a:lnTo>
                  <a:lnTo>
                    <a:pt x="259" y="1287"/>
                  </a:lnTo>
                  <a:lnTo>
                    <a:pt x="257" y="1286"/>
                  </a:lnTo>
                  <a:lnTo>
                    <a:pt x="256" y="1285"/>
                  </a:lnTo>
                  <a:lnTo>
                    <a:pt x="254" y="1285"/>
                  </a:lnTo>
                  <a:lnTo>
                    <a:pt x="253" y="1284"/>
                  </a:lnTo>
                  <a:lnTo>
                    <a:pt x="250" y="1282"/>
                  </a:lnTo>
                  <a:lnTo>
                    <a:pt x="249" y="1282"/>
                  </a:lnTo>
                  <a:lnTo>
                    <a:pt x="247" y="1281"/>
                  </a:lnTo>
                  <a:lnTo>
                    <a:pt x="244" y="1280"/>
                  </a:lnTo>
                  <a:lnTo>
                    <a:pt x="242" y="1278"/>
                  </a:lnTo>
                  <a:lnTo>
                    <a:pt x="240" y="1277"/>
                  </a:lnTo>
                  <a:lnTo>
                    <a:pt x="239" y="1277"/>
                  </a:lnTo>
                  <a:lnTo>
                    <a:pt x="236" y="1276"/>
                  </a:lnTo>
                  <a:lnTo>
                    <a:pt x="235" y="1274"/>
                  </a:lnTo>
                  <a:lnTo>
                    <a:pt x="233" y="1274"/>
                  </a:lnTo>
                  <a:lnTo>
                    <a:pt x="230" y="1273"/>
                  </a:lnTo>
                  <a:lnTo>
                    <a:pt x="229" y="1272"/>
                  </a:lnTo>
                  <a:lnTo>
                    <a:pt x="228" y="1270"/>
                  </a:lnTo>
                  <a:lnTo>
                    <a:pt x="225" y="1269"/>
                  </a:lnTo>
                  <a:lnTo>
                    <a:pt x="223" y="1269"/>
                  </a:lnTo>
                  <a:lnTo>
                    <a:pt x="222" y="1268"/>
                  </a:lnTo>
                  <a:lnTo>
                    <a:pt x="220" y="1268"/>
                  </a:lnTo>
                  <a:lnTo>
                    <a:pt x="218" y="1267"/>
                  </a:lnTo>
                  <a:lnTo>
                    <a:pt x="216" y="1265"/>
                  </a:lnTo>
                  <a:lnTo>
                    <a:pt x="213" y="1265"/>
                  </a:lnTo>
                  <a:lnTo>
                    <a:pt x="212" y="1264"/>
                  </a:lnTo>
                  <a:lnTo>
                    <a:pt x="211" y="1263"/>
                  </a:lnTo>
                  <a:lnTo>
                    <a:pt x="208" y="1263"/>
                  </a:lnTo>
                  <a:lnTo>
                    <a:pt x="206" y="1261"/>
                  </a:lnTo>
                  <a:lnTo>
                    <a:pt x="205" y="1260"/>
                  </a:lnTo>
                  <a:lnTo>
                    <a:pt x="202" y="1259"/>
                  </a:lnTo>
                  <a:lnTo>
                    <a:pt x="201" y="1259"/>
                  </a:lnTo>
                  <a:lnTo>
                    <a:pt x="199" y="1257"/>
                  </a:lnTo>
                  <a:lnTo>
                    <a:pt x="196" y="1256"/>
                  </a:lnTo>
                  <a:lnTo>
                    <a:pt x="195" y="1256"/>
                  </a:lnTo>
                  <a:lnTo>
                    <a:pt x="194" y="1256"/>
                  </a:lnTo>
                  <a:lnTo>
                    <a:pt x="191" y="1255"/>
                  </a:lnTo>
                  <a:lnTo>
                    <a:pt x="189" y="1255"/>
                  </a:lnTo>
                  <a:lnTo>
                    <a:pt x="186" y="1253"/>
                  </a:lnTo>
                  <a:lnTo>
                    <a:pt x="185" y="1253"/>
                  </a:lnTo>
                  <a:lnTo>
                    <a:pt x="184" y="1252"/>
                  </a:lnTo>
                  <a:lnTo>
                    <a:pt x="181" y="1252"/>
                  </a:lnTo>
                  <a:lnTo>
                    <a:pt x="179" y="1251"/>
                  </a:lnTo>
                  <a:lnTo>
                    <a:pt x="178" y="1249"/>
                  </a:lnTo>
                  <a:lnTo>
                    <a:pt x="175" y="1249"/>
                  </a:lnTo>
                  <a:lnTo>
                    <a:pt x="174" y="1248"/>
                  </a:lnTo>
                  <a:lnTo>
                    <a:pt x="172" y="1247"/>
                  </a:lnTo>
                  <a:lnTo>
                    <a:pt x="170" y="1247"/>
                  </a:lnTo>
                  <a:lnTo>
                    <a:pt x="168" y="1246"/>
                  </a:lnTo>
                  <a:lnTo>
                    <a:pt x="167" y="1244"/>
                  </a:lnTo>
                  <a:lnTo>
                    <a:pt x="165" y="1244"/>
                  </a:lnTo>
                  <a:lnTo>
                    <a:pt x="164" y="1243"/>
                  </a:lnTo>
                  <a:lnTo>
                    <a:pt x="161" y="1242"/>
                  </a:lnTo>
                  <a:lnTo>
                    <a:pt x="160" y="1242"/>
                  </a:lnTo>
                  <a:lnTo>
                    <a:pt x="157" y="1240"/>
                  </a:lnTo>
                  <a:lnTo>
                    <a:pt x="157" y="1239"/>
                  </a:lnTo>
                  <a:lnTo>
                    <a:pt x="158" y="1238"/>
                  </a:lnTo>
                  <a:lnTo>
                    <a:pt x="158" y="1236"/>
                  </a:lnTo>
                  <a:lnTo>
                    <a:pt x="158" y="1235"/>
                  </a:lnTo>
                  <a:lnTo>
                    <a:pt x="157" y="1234"/>
                  </a:lnTo>
                  <a:lnTo>
                    <a:pt x="155" y="1232"/>
                  </a:lnTo>
                  <a:lnTo>
                    <a:pt x="154" y="1231"/>
                  </a:lnTo>
                  <a:lnTo>
                    <a:pt x="153" y="1230"/>
                  </a:lnTo>
                  <a:lnTo>
                    <a:pt x="151" y="1230"/>
                  </a:lnTo>
                  <a:lnTo>
                    <a:pt x="150" y="1229"/>
                  </a:lnTo>
                  <a:lnTo>
                    <a:pt x="147" y="1229"/>
                  </a:lnTo>
                  <a:lnTo>
                    <a:pt x="145" y="1227"/>
                  </a:lnTo>
                  <a:lnTo>
                    <a:pt x="145" y="1226"/>
                  </a:lnTo>
                  <a:lnTo>
                    <a:pt x="144" y="1223"/>
                  </a:lnTo>
                  <a:lnTo>
                    <a:pt x="144" y="1222"/>
                  </a:lnTo>
                  <a:lnTo>
                    <a:pt x="143" y="1221"/>
                  </a:lnTo>
                  <a:lnTo>
                    <a:pt x="143" y="1218"/>
                  </a:lnTo>
                  <a:lnTo>
                    <a:pt x="143" y="1217"/>
                  </a:lnTo>
                  <a:lnTo>
                    <a:pt x="141" y="1215"/>
                  </a:lnTo>
                  <a:lnTo>
                    <a:pt x="141" y="1213"/>
                  </a:lnTo>
                  <a:lnTo>
                    <a:pt x="140" y="1211"/>
                  </a:lnTo>
                  <a:lnTo>
                    <a:pt x="140" y="1210"/>
                  </a:lnTo>
                  <a:lnTo>
                    <a:pt x="138" y="1208"/>
                  </a:lnTo>
                  <a:lnTo>
                    <a:pt x="138" y="1206"/>
                  </a:lnTo>
                  <a:lnTo>
                    <a:pt x="138" y="1205"/>
                  </a:lnTo>
                  <a:lnTo>
                    <a:pt x="137" y="1204"/>
                  </a:lnTo>
                  <a:lnTo>
                    <a:pt x="137" y="1201"/>
                  </a:lnTo>
                  <a:lnTo>
                    <a:pt x="137" y="1200"/>
                  </a:lnTo>
                  <a:lnTo>
                    <a:pt x="137" y="1197"/>
                  </a:lnTo>
                  <a:lnTo>
                    <a:pt x="136" y="1196"/>
                  </a:lnTo>
                  <a:lnTo>
                    <a:pt x="136" y="1194"/>
                  </a:lnTo>
                  <a:lnTo>
                    <a:pt x="136" y="1192"/>
                  </a:lnTo>
                  <a:lnTo>
                    <a:pt x="136" y="1191"/>
                  </a:lnTo>
                  <a:lnTo>
                    <a:pt x="136" y="1189"/>
                  </a:lnTo>
                  <a:lnTo>
                    <a:pt x="134" y="1187"/>
                  </a:lnTo>
                  <a:lnTo>
                    <a:pt x="134" y="1185"/>
                  </a:lnTo>
                  <a:lnTo>
                    <a:pt x="134" y="1184"/>
                  </a:lnTo>
                  <a:lnTo>
                    <a:pt x="133" y="1180"/>
                  </a:lnTo>
                  <a:lnTo>
                    <a:pt x="136" y="1179"/>
                  </a:lnTo>
                  <a:lnTo>
                    <a:pt x="133" y="1175"/>
                  </a:lnTo>
                  <a:lnTo>
                    <a:pt x="133" y="1173"/>
                  </a:lnTo>
                  <a:lnTo>
                    <a:pt x="133" y="1171"/>
                  </a:lnTo>
                  <a:lnTo>
                    <a:pt x="133" y="1170"/>
                  </a:lnTo>
                  <a:lnTo>
                    <a:pt x="133" y="1168"/>
                  </a:lnTo>
                  <a:lnTo>
                    <a:pt x="131" y="1166"/>
                  </a:lnTo>
                  <a:lnTo>
                    <a:pt x="131" y="1164"/>
                  </a:lnTo>
                  <a:lnTo>
                    <a:pt x="131" y="1163"/>
                  </a:lnTo>
                  <a:lnTo>
                    <a:pt x="131" y="1160"/>
                  </a:lnTo>
                  <a:lnTo>
                    <a:pt x="131" y="1159"/>
                  </a:lnTo>
                  <a:lnTo>
                    <a:pt x="131" y="1156"/>
                  </a:lnTo>
                  <a:lnTo>
                    <a:pt x="131" y="1155"/>
                  </a:lnTo>
                  <a:lnTo>
                    <a:pt x="131" y="1154"/>
                  </a:lnTo>
                  <a:lnTo>
                    <a:pt x="131" y="1153"/>
                  </a:lnTo>
                  <a:lnTo>
                    <a:pt x="131" y="1150"/>
                  </a:lnTo>
                  <a:lnTo>
                    <a:pt x="131" y="1149"/>
                  </a:lnTo>
                  <a:lnTo>
                    <a:pt x="131" y="1147"/>
                  </a:lnTo>
                  <a:lnTo>
                    <a:pt x="131" y="1145"/>
                  </a:lnTo>
                  <a:lnTo>
                    <a:pt x="131" y="1143"/>
                  </a:lnTo>
                  <a:lnTo>
                    <a:pt x="131" y="1142"/>
                  </a:lnTo>
                  <a:lnTo>
                    <a:pt x="131" y="1141"/>
                  </a:lnTo>
                  <a:lnTo>
                    <a:pt x="131" y="1138"/>
                  </a:lnTo>
                  <a:lnTo>
                    <a:pt x="131" y="1137"/>
                  </a:lnTo>
                  <a:lnTo>
                    <a:pt x="131" y="1134"/>
                  </a:lnTo>
                  <a:lnTo>
                    <a:pt x="131" y="1133"/>
                  </a:lnTo>
                  <a:lnTo>
                    <a:pt x="131" y="1130"/>
                  </a:lnTo>
                  <a:lnTo>
                    <a:pt x="131" y="1129"/>
                  </a:lnTo>
                  <a:lnTo>
                    <a:pt x="131" y="1126"/>
                  </a:lnTo>
                  <a:lnTo>
                    <a:pt x="131" y="1125"/>
                  </a:lnTo>
                  <a:lnTo>
                    <a:pt x="131" y="1124"/>
                  </a:lnTo>
                  <a:lnTo>
                    <a:pt x="131" y="1122"/>
                  </a:lnTo>
                  <a:lnTo>
                    <a:pt x="131" y="1120"/>
                  </a:lnTo>
                  <a:lnTo>
                    <a:pt x="131" y="1118"/>
                  </a:lnTo>
                  <a:lnTo>
                    <a:pt x="131" y="1117"/>
                  </a:lnTo>
                  <a:lnTo>
                    <a:pt x="131" y="1116"/>
                  </a:lnTo>
                  <a:lnTo>
                    <a:pt x="131" y="1113"/>
                  </a:lnTo>
                  <a:lnTo>
                    <a:pt x="131" y="1112"/>
                  </a:lnTo>
                  <a:lnTo>
                    <a:pt x="131" y="1111"/>
                  </a:lnTo>
                  <a:lnTo>
                    <a:pt x="131" y="1109"/>
                  </a:lnTo>
                  <a:lnTo>
                    <a:pt x="131" y="1107"/>
                  </a:lnTo>
                  <a:lnTo>
                    <a:pt x="131" y="1105"/>
                  </a:lnTo>
                  <a:lnTo>
                    <a:pt x="131" y="1104"/>
                  </a:lnTo>
                  <a:lnTo>
                    <a:pt x="130" y="1101"/>
                  </a:lnTo>
                  <a:lnTo>
                    <a:pt x="130" y="1100"/>
                  </a:lnTo>
                  <a:lnTo>
                    <a:pt x="130" y="1099"/>
                  </a:lnTo>
                  <a:lnTo>
                    <a:pt x="129" y="1097"/>
                  </a:lnTo>
                  <a:lnTo>
                    <a:pt x="127" y="1095"/>
                  </a:lnTo>
                  <a:lnTo>
                    <a:pt x="127" y="1094"/>
                  </a:lnTo>
                  <a:lnTo>
                    <a:pt x="127" y="1091"/>
                  </a:lnTo>
                  <a:lnTo>
                    <a:pt x="127" y="1090"/>
                  </a:lnTo>
                  <a:lnTo>
                    <a:pt x="126" y="1088"/>
                  </a:lnTo>
                  <a:lnTo>
                    <a:pt x="126" y="1087"/>
                  </a:lnTo>
                  <a:lnTo>
                    <a:pt x="127" y="1084"/>
                  </a:lnTo>
                  <a:lnTo>
                    <a:pt x="127" y="1083"/>
                  </a:lnTo>
                  <a:lnTo>
                    <a:pt x="127" y="1082"/>
                  </a:lnTo>
                  <a:lnTo>
                    <a:pt x="127" y="1079"/>
                  </a:lnTo>
                  <a:lnTo>
                    <a:pt x="126" y="1078"/>
                  </a:lnTo>
                  <a:lnTo>
                    <a:pt x="124" y="1078"/>
                  </a:lnTo>
                  <a:lnTo>
                    <a:pt x="121" y="1077"/>
                  </a:lnTo>
                  <a:lnTo>
                    <a:pt x="120" y="1077"/>
                  </a:lnTo>
                  <a:lnTo>
                    <a:pt x="116" y="1075"/>
                  </a:lnTo>
                  <a:lnTo>
                    <a:pt x="114" y="1077"/>
                  </a:lnTo>
                  <a:lnTo>
                    <a:pt x="114" y="1078"/>
                  </a:lnTo>
                  <a:lnTo>
                    <a:pt x="113" y="1079"/>
                  </a:lnTo>
                  <a:lnTo>
                    <a:pt x="112" y="1080"/>
                  </a:lnTo>
                  <a:lnTo>
                    <a:pt x="110" y="1083"/>
                  </a:lnTo>
                  <a:lnTo>
                    <a:pt x="107" y="1087"/>
                  </a:lnTo>
                  <a:lnTo>
                    <a:pt x="103" y="1084"/>
                  </a:lnTo>
                  <a:lnTo>
                    <a:pt x="100" y="1084"/>
                  </a:lnTo>
                  <a:lnTo>
                    <a:pt x="99" y="1084"/>
                  </a:lnTo>
                  <a:lnTo>
                    <a:pt x="96" y="1083"/>
                  </a:lnTo>
                  <a:lnTo>
                    <a:pt x="95" y="1083"/>
                  </a:lnTo>
                  <a:lnTo>
                    <a:pt x="93" y="1082"/>
                  </a:lnTo>
                  <a:lnTo>
                    <a:pt x="90" y="1082"/>
                  </a:lnTo>
                  <a:lnTo>
                    <a:pt x="89" y="1080"/>
                  </a:lnTo>
                  <a:lnTo>
                    <a:pt x="86" y="1080"/>
                  </a:lnTo>
                  <a:lnTo>
                    <a:pt x="85" y="1080"/>
                  </a:lnTo>
                  <a:lnTo>
                    <a:pt x="82" y="1079"/>
                  </a:lnTo>
                  <a:lnTo>
                    <a:pt x="80" y="1079"/>
                  </a:lnTo>
                  <a:lnTo>
                    <a:pt x="78" y="1078"/>
                  </a:lnTo>
                  <a:lnTo>
                    <a:pt x="76" y="1078"/>
                  </a:lnTo>
                  <a:lnTo>
                    <a:pt x="73" y="1078"/>
                  </a:lnTo>
                  <a:lnTo>
                    <a:pt x="72" y="1077"/>
                  </a:lnTo>
                  <a:lnTo>
                    <a:pt x="69" y="1077"/>
                  </a:lnTo>
                  <a:lnTo>
                    <a:pt x="66" y="1075"/>
                  </a:lnTo>
                  <a:lnTo>
                    <a:pt x="65" y="1075"/>
                  </a:lnTo>
                  <a:lnTo>
                    <a:pt x="62" y="1075"/>
                  </a:lnTo>
                  <a:lnTo>
                    <a:pt x="61" y="1075"/>
                  </a:lnTo>
                  <a:lnTo>
                    <a:pt x="58" y="1075"/>
                  </a:lnTo>
                  <a:lnTo>
                    <a:pt x="56" y="1074"/>
                  </a:lnTo>
                  <a:lnTo>
                    <a:pt x="55" y="1074"/>
                  </a:lnTo>
                  <a:lnTo>
                    <a:pt x="52" y="1074"/>
                  </a:lnTo>
                  <a:lnTo>
                    <a:pt x="51" y="1074"/>
                  </a:lnTo>
                  <a:lnTo>
                    <a:pt x="49" y="1074"/>
                  </a:lnTo>
                  <a:lnTo>
                    <a:pt x="47" y="1073"/>
                  </a:lnTo>
                  <a:lnTo>
                    <a:pt x="45" y="1073"/>
                  </a:lnTo>
                  <a:lnTo>
                    <a:pt x="44" y="1073"/>
                  </a:lnTo>
                  <a:lnTo>
                    <a:pt x="41" y="1073"/>
                  </a:lnTo>
                  <a:lnTo>
                    <a:pt x="39" y="1071"/>
                  </a:lnTo>
                  <a:lnTo>
                    <a:pt x="37" y="1071"/>
                  </a:lnTo>
                  <a:lnTo>
                    <a:pt x="35" y="1070"/>
                  </a:lnTo>
                  <a:lnTo>
                    <a:pt x="37" y="1069"/>
                  </a:lnTo>
                  <a:lnTo>
                    <a:pt x="37" y="1067"/>
                  </a:lnTo>
                  <a:lnTo>
                    <a:pt x="38" y="1065"/>
                  </a:lnTo>
                  <a:lnTo>
                    <a:pt x="38" y="1063"/>
                  </a:lnTo>
                  <a:lnTo>
                    <a:pt x="38" y="1061"/>
                  </a:lnTo>
                  <a:lnTo>
                    <a:pt x="39" y="1060"/>
                  </a:lnTo>
                  <a:lnTo>
                    <a:pt x="38" y="1058"/>
                  </a:lnTo>
                  <a:lnTo>
                    <a:pt x="38" y="1056"/>
                  </a:lnTo>
                  <a:lnTo>
                    <a:pt x="37" y="1054"/>
                  </a:lnTo>
                  <a:lnTo>
                    <a:pt x="37" y="1053"/>
                  </a:lnTo>
                  <a:lnTo>
                    <a:pt x="35" y="1052"/>
                  </a:lnTo>
                  <a:lnTo>
                    <a:pt x="35" y="1050"/>
                  </a:lnTo>
                  <a:lnTo>
                    <a:pt x="35" y="1048"/>
                  </a:lnTo>
                  <a:lnTo>
                    <a:pt x="35" y="1046"/>
                  </a:lnTo>
                  <a:lnTo>
                    <a:pt x="35" y="1045"/>
                  </a:lnTo>
                  <a:lnTo>
                    <a:pt x="34" y="1041"/>
                  </a:lnTo>
                  <a:lnTo>
                    <a:pt x="34" y="1039"/>
                  </a:lnTo>
                  <a:lnTo>
                    <a:pt x="34" y="1036"/>
                  </a:lnTo>
                  <a:lnTo>
                    <a:pt x="34" y="1035"/>
                  </a:lnTo>
                  <a:lnTo>
                    <a:pt x="34" y="1033"/>
                  </a:lnTo>
                  <a:lnTo>
                    <a:pt x="34" y="1031"/>
                  </a:lnTo>
                  <a:lnTo>
                    <a:pt x="34" y="1029"/>
                  </a:lnTo>
                  <a:lnTo>
                    <a:pt x="34" y="1028"/>
                  </a:lnTo>
                  <a:lnTo>
                    <a:pt x="34" y="1027"/>
                  </a:lnTo>
                  <a:lnTo>
                    <a:pt x="32" y="1025"/>
                  </a:lnTo>
                  <a:lnTo>
                    <a:pt x="32" y="1023"/>
                  </a:lnTo>
                  <a:lnTo>
                    <a:pt x="31" y="1022"/>
                  </a:lnTo>
                  <a:lnTo>
                    <a:pt x="31" y="1020"/>
                  </a:lnTo>
                  <a:lnTo>
                    <a:pt x="30" y="1018"/>
                  </a:lnTo>
                  <a:lnTo>
                    <a:pt x="30" y="1016"/>
                  </a:lnTo>
                  <a:lnTo>
                    <a:pt x="28" y="1015"/>
                  </a:lnTo>
                  <a:lnTo>
                    <a:pt x="27" y="1014"/>
                  </a:lnTo>
                  <a:lnTo>
                    <a:pt x="27" y="1011"/>
                  </a:lnTo>
                  <a:lnTo>
                    <a:pt x="25" y="1010"/>
                  </a:lnTo>
                  <a:lnTo>
                    <a:pt x="25" y="1008"/>
                  </a:lnTo>
                  <a:lnTo>
                    <a:pt x="24" y="1007"/>
                  </a:lnTo>
                  <a:lnTo>
                    <a:pt x="24" y="1006"/>
                  </a:lnTo>
                  <a:lnTo>
                    <a:pt x="22" y="1003"/>
                  </a:lnTo>
                  <a:lnTo>
                    <a:pt x="21" y="1002"/>
                  </a:lnTo>
                  <a:lnTo>
                    <a:pt x="20" y="999"/>
                  </a:lnTo>
                  <a:lnTo>
                    <a:pt x="20" y="998"/>
                  </a:lnTo>
                  <a:lnTo>
                    <a:pt x="18" y="997"/>
                  </a:lnTo>
                  <a:lnTo>
                    <a:pt x="17" y="994"/>
                  </a:lnTo>
                  <a:lnTo>
                    <a:pt x="17" y="993"/>
                  </a:lnTo>
                  <a:lnTo>
                    <a:pt x="15" y="991"/>
                  </a:lnTo>
                  <a:lnTo>
                    <a:pt x="15" y="987"/>
                  </a:lnTo>
                  <a:lnTo>
                    <a:pt x="13" y="987"/>
                  </a:lnTo>
                  <a:lnTo>
                    <a:pt x="11" y="985"/>
                  </a:lnTo>
                  <a:lnTo>
                    <a:pt x="11" y="982"/>
                  </a:lnTo>
                  <a:lnTo>
                    <a:pt x="10" y="981"/>
                  </a:lnTo>
                  <a:lnTo>
                    <a:pt x="8" y="980"/>
                  </a:lnTo>
                  <a:lnTo>
                    <a:pt x="8" y="978"/>
                  </a:lnTo>
                  <a:lnTo>
                    <a:pt x="7" y="976"/>
                  </a:lnTo>
                  <a:lnTo>
                    <a:pt x="6" y="974"/>
                  </a:lnTo>
                  <a:lnTo>
                    <a:pt x="4" y="973"/>
                  </a:lnTo>
                  <a:lnTo>
                    <a:pt x="4" y="972"/>
                  </a:lnTo>
                  <a:lnTo>
                    <a:pt x="3" y="970"/>
                  </a:lnTo>
                  <a:lnTo>
                    <a:pt x="1" y="968"/>
                  </a:lnTo>
                  <a:lnTo>
                    <a:pt x="1" y="966"/>
                  </a:lnTo>
                  <a:lnTo>
                    <a:pt x="0" y="965"/>
                  </a:lnTo>
                  <a:lnTo>
                    <a:pt x="0" y="963"/>
                  </a:lnTo>
                  <a:lnTo>
                    <a:pt x="1" y="963"/>
                  </a:lnTo>
                  <a:lnTo>
                    <a:pt x="4" y="963"/>
                  </a:lnTo>
                  <a:lnTo>
                    <a:pt x="7" y="964"/>
                  </a:lnTo>
                  <a:lnTo>
                    <a:pt x="10" y="964"/>
                  </a:lnTo>
                  <a:lnTo>
                    <a:pt x="11" y="964"/>
                  </a:lnTo>
                  <a:lnTo>
                    <a:pt x="14" y="964"/>
                  </a:lnTo>
                  <a:lnTo>
                    <a:pt x="15" y="964"/>
                  </a:lnTo>
                  <a:lnTo>
                    <a:pt x="18" y="964"/>
                  </a:lnTo>
                  <a:lnTo>
                    <a:pt x="20" y="963"/>
                  </a:lnTo>
                  <a:lnTo>
                    <a:pt x="20" y="961"/>
                  </a:lnTo>
                  <a:lnTo>
                    <a:pt x="21" y="959"/>
                  </a:lnTo>
                  <a:lnTo>
                    <a:pt x="22" y="957"/>
                  </a:lnTo>
                  <a:lnTo>
                    <a:pt x="22" y="956"/>
                  </a:lnTo>
                  <a:lnTo>
                    <a:pt x="24" y="955"/>
                  </a:lnTo>
                  <a:lnTo>
                    <a:pt x="24" y="952"/>
                  </a:lnTo>
                  <a:lnTo>
                    <a:pt x="25" y="951"/>
                  </a:lnTo>
                  <a:lnTo>
                    <a:pt x="25" y="948"/>
                  </a:lnTo>
                  <a:lnTo>
                    <a:pt x="27" y="947"/>
                  </a:lnTo>
                  <a:lnTo>
                    <a:pt x="28" y="946"/>
                  </a:lnTo>
                  <a:lnTo>
                    <a:pt x="28" y="944"/>
                  </a:lnTo>
                  <a:lnTo>
                    <a:pt x="30" y="942"/>
                  </a:lnTo>
                  <a:lnTo>
                    <a:pt x="30" y="940"/>
                  </a:lnTo>
                  <a:lnTo>
                    <a:pt x="31" y="939"/>
                  </a:lnTo>
                  <a:lnTo>
                    <a:pt x="32" y="938"/>
                  </a:lnTo>
                  <a:lnTo>
                    <a:pt x="32" y="935"/>
                  </a:lnTo>
                  <a:lnTo>
                    <a:pt x="34" y="934"/>
                  </a:lnTo>
                  <a:lnTo>
                    <a:pt x="34" y="932"/>
                  </a:lnTo>
                  <a:lnTo>
                    <a:pt x="35" y="931"/>
                  </a:lnTo>
                  <a:lnTo>
                    <a:pt x="37" y="928"/>
                  </a:lnTo>
                  <a:lnTo>
                    <a:pt x="37" y="927"/>
                  </a:lnTo>
                  <a:lnTo>
                    <a:pt x="38" y="927"/>
                  </a:lnTo>
                  <a:lnTo>
                    <a:pt x="41" y="926"/>
                  </a:lnTo>
                  <a:lnTo>
                    <a:pt x="42" y="925"/>
                  </a:lnTo>
                  <a:lnTo>
                    <a:pt x="45" y="925"/>
                  </a:lnTo>
                  <a:lnTo>
                    <a:pt x="47" y="923"/>
                  </a:lnTo>
                  <a:lnTo>
                    <a:pt x="48" y="922"/>
                  </a:lnTo>
                  <a:lnTo>
                    <a:pt x="51" y="922"/>
                  </a:lnTo>
                  <a:lnTo>
                    <a:pt x="52" y="921"/>
                  </a:lnTo>
                  <a:lnTo>
                    <a:pt x="54" y="921"/>
                  </a:lnTo>
                  <a:lnTo>
                    <a:pt x="56" y="919"/>
                  </a:lnTo>
                  <a:lnTo>
                    <a:pt x="58" y="918"/>
                  </a:lnTo>
                  <a:lnTo>
                    <a:pt x="59" y="918"/>
                  </a:lnTo>
                  <a:lnTo>
                    <a:pt x="62" y="917"/>
                  </a:lnTo>
                  <a:lnTo>
                    <a:pt x="63" y="917"/>
                  </a:lnTo>
                  <a:lnTo>
                    <a:pt x="65" y="915"/>
                  </a:lnTo>
                  <a:lnTo>
                    <a:pt x="68" y="914"/>
                  </a:lnTo>
                  <a:lnTo>
                    <a:pt x="69" y="914"/>
                  </a:lnTo>
                  <a:lnTo>
                    <a:pt x="71" y="913"/>
                  </a:lnTo>
                  <a:lnTo>
                    <a:pt x="72" y="913"/>
                  </a:lnTo>
                  <a:lnTo>
                    <a:pt x="75" y="911"/>
                  </a:lnTo>
                  <a:lnTo>
                    <a:pt x="76" y="910"/>
                  </a:lnTo>
                  <a:lnTo>
                    <a:pt x="78" y="911"/>
                  </a:lnTo>
                  <a:lnTo>
                    <a:pt x="79" y="913"/>
                  </a:lnTo>
                  <a:lnTo>
                    <a:pt x="80" y="914"/>
                  </a:lnTo>
                  <a:lnTo>
                    <a:pt x="82" y="914"/>
                  </a:lnTo>
                  <a:lnTo>
                    <a:pt x="85" y="914"/>
                  </a:lnTo>
                  <a:lnTo>
                    <a:pt x="86" y="913"/>
                  </a:lnTo>
                  <a:lnTo>
                    <a:pt x="89" y="913"/>
                  </a:lnTo>
                  <a:lnTo>
                    <a:pt x="90" y="913"/>
                  </a:lnTo>
                  <a:lnTo>
                    <a:pt x="93" y="913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58" name="Rectangle 234"/>
            <p:cNvSpPr>
              <a:spLocks noChangeArrowheads="1"/>
            </p:cNvSpPr>
            <p:nvPr/>
          </p:nvSpPr>
          <p:spPr bwMode="auto">
            <a:xfrm>
              <a:off x="6291490" y="3875542"/>
              <a:ext cx="554149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krasnostawski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9" name="Freeform 235"/>
            <p:cNvSpPr>
              <a:spLocks noEditPoints="1"/>
            </p:cNvSpPr>
            <p:nvPr/>
          </p:nvSpPr>
          <p:spPr bwMode="auto">
            <a:xfrm>
              <a:off x="6386740" y="3126242"/>
              <a:ext cx="1290638" cy="941387"/>
            </a:xfrm>
            <a:custGeom>
              <a:avLst/>
              <a:gdLst/>
              <a:ahLst/>
              <a:cxnLst>
                <a:cxn ang="0">
                  <a:pos x="877" y="1015"/>
                </a:cxn>
                <a:cxn ang="0">
                  <a:pos x="928" y="910"/>
                </a:cxn>
                <a:cxn ang="0">
                  <a:pos x="837" y="818"/>
                </a:cxn>
                <a:cxn ang="0">
                  <a:pos x="699" y="773"/>
                </a:cxn>
                <a:cxn ang="0">
                  <a:pos x="597" y="856"/>
                </a:cxn>
                <a:cxn ang="0">
                  <a:pos x="641" y="915"/>
                </a:cxn>
                <a:cxn ang="0">
                  <a:pos x="532" y="997"/>
                </a:cxn>
                <a:cxn ang="0">
                  <a:pos x="381" y="961"/>
                </a:cxn>
                <a:cxn ang="0">
                  <a:pos x="306" y="1036"/>
                </a:cxn>
                <a:cxn ang="0">
                  <a:pos x="203" y="1061"/>
                </a:cxn>
                <a:cxn ang="0">
                  <a:pos x="58" y="1010"/>
                </a:cxn>
                <a:cxn ang="0">
                  <a:pos x="43" y="923"/>
                </a:cxn>
                <a:cxn ang="0">
                  <a:pos x="71" y="849"/>
                </a:cxn>
                <a:cxn ang="0">
                  <a:pos x="0" y="694"/>
                </a:cxn>
                <a:cxn ang="0">
                  <a:pos x="60" y="576"/>
                </a:cxn>
                <a:cxn ang="0">
                  <a:pos x="183" y="528"/>
                </a:cxn>
                <a:cxn ang="0">
                  <a:pos x="293" y="445"/>
                </a:cxn>
                <a:cxn ang="0">
                  <a:pos x="483" y="441"/>
                </a:cxn>
                <a:cxn ang="0">
                  <a:pos x="451" y="342"/>
                </a:cxn>
                <a:cxn ang="0">
                  <a:pos x="548" y="208"/>
                </a:cxn>
                <a:cxn ang="0">
                  <a:pos x="659" y="72"/>
                </a:cxn>
                <a:cxn ang="0">
                  <a:pos x="861" y="83"/>
                </a:cxn>
                <a:cxn ang="0">
                  <a:pos x="1033" y="77"/>
                </a:cxn>
                <a:cxn ang="0">
                  <a:pos x="1102" y="6"/>
                </a:cxn>
                <a:cxn ang="0">
                  <a:pos x="1173" y="91"/>
                </a:cxn>
                <a:cxn ang="0">
                  <a:pos x="1294" y="184"/>
                </a:cxn>
                <a:cxn ang="0">
                  <a:pos x="1361" y="254"/>
                </a:cxn>
                <a:cxn ang="0">
                  <a:pos x="1450" y="338"/>
                </a:cxn>
                <a:cxn ang="0">
                  <a:pos x="1584" y="351"/>
                </a:cxn>
                <a:cxn ang="0">
                  <a:pos x="1732" y="322"/>
                </a:cxn>
                <a:cxn ang="0">
                  <a:pos x="1795" y="438"/>
                </a:cxn>
                <a:cxn ang="0">
                  <a:pos x="1881" y="537"/>
                </a:cxn>
                <a:cxn ang="0">
                  <a:pos x="2026" y="630"/>
                </a:cxn>
                <a:cxn ang="0">
                  <a:pos x="2125" y="708"/>
                </a:cxn>
                <a:cxn ang="0">
                  <a:pos x="2164" y="822"/>
                </a:cxn>
                <a:cxn ang="0">
                  <a:pos x="2185" y="930"/>
                </a:cxn>
                <a:cxn ang="0">
                  <a:pos x="2306" y="1001"/>
                </a:cxn>
                <a:cxn ang="0">
                  <a:pos x="2377" y="1141"/>
                </a:cxn>
                <a:cxn ang="0">
                  <a:pos x="2352" y="1227"/>
                </a:cxn>
                <a:cxn ang="0">
                  <a:pos x="2431" y="1328"/>
                </a:cxn>
                <a:cxn ang="0">
                  <a:pos x="2263" y="1378"/>
                </a:cxn>
                <a:cxn ang="0">
                  <a:pos x="2264" y="1500"/>
                </a:cxn>
                <a:cxn ang="0">
                  <a:pos x="2062" y="1519"/>
                </a:cxn>
                <a:cxn ang="0">
                  <a:pos x="1923" y="1569"/>
                </a:cxn>
                <a:cxn ang="0">
                  <a:pos x="1845" y="1477"/>
                </a:cxn>
                <a:cxn ang="0">
                  <a:pos x="1694" y="1521"/>
                </a:cxn>
                <a:cxn ang="0">
                  <a:pos x="1544" y="1561"/>
                </a:cxn>
                <a:cxn ang="0">
                  <a:pos x="1547" y="1712"/>
                </a:cxn>
                <a:cxn ang="0">
                  <a:pos x="1479" y="1781"/>
                </a:cxn>
                <a:cxn ang="0">
                  <a:pos x="1331" y="1703"/>
                </a:cxn>
                <a:cxn ang="0">
                  <a:pos x="1246" y="1704"/>
                </a:cxn>
                <a:cxn ang="0">
                  <a:pos x="1140" y="1601"/>
                </a:cxn>
                <a:cxn ang="0">
                  <a:pos x="1050" y="1483"/>
                </a:cxn>
                <a:cxn ang="0">
                  <a:pos x="1017" y="1386"/>
                </a:cxn>
                <a:cxn ang="0">
                  <a:pos x="1130" y="1297"/>
                </a:cxn>
                <a:cxn ang="0">
                  <a:pos x="1071" y="1196"/>
                </a:cxn>
                <a:cxn ang="0">
                  <a:pos x="900" y="1172"/>
                </a:cxn>
                <a:cxn ang="0">
                  <a:pos x="1245" y="936"/>
                </a:cxn>
                <a:cxn ang="0">
                  <a:pos x="1349" y="867"/>
                </a:cxn>
                <a:cxn ang="0">
                  <a:pos x="1291" y="775"/>
                </a:cxn>
                <a:cxn ang="0">
                  <a:pos x="1173" y="767"/>
                </a:cxn>
                <a:cxn ang="0">
                  <a:pos x="1040" y="780"/>
                </a:cxn>
                <a:cxn ang="0">
                  <a:pos x="1055" y="858"/>
                </a:cxn>
              </a:cxnLst>
              <a:rect l="0" t="0" r="r" b="b"/>
              <a:pathLst>
                <a:path w="2438" h="1781">
                  <a:moveTo>
                    <a:pt x="854" y="1158"/>
                  </a:moveTo>
                  <a:lnTo>
                    <a:pt x="854" y="1155"/>
                  </a:lnTo>
                  <a:lnTo>
                    <a:pt x="854" y="1153"/>
                  </a:lnTo>
                  <a:lnTo>
                    <a:pt x="854" y="1151"/>
                  </a:lnTo>
                  <a:lnTo>
                    <a:pt x="854" y="1150"/>
                  </a:lnTo>
                  <a:lnTo>
                    <a:pt x="856" y="1147"/>
                  </a:lnTo>
                  <a:lnTo>
                    <a:pt x="856" y="1146"/>
                  </a:lnTo>
                  <a:lnTo>
                    <a:pt x="856" y="1145"/>
                  </a:lnTo>
                  <a:lnTo>
                    <a:pt x="856" y="1142"/>
                  </a:lnTo>
                  <a:lnTo>
                    <a:pt x="856" y="1141"/>
                  </a:lnTo>
                  <a:lnTo>
                    <a:pt x="854" y="1138"/>
                  </a:lnTo>
                  <a:lnTo>
                    <a:pt x="856" y="1137"/>
                  </a:lnTo>
                  <a:lnTo>
                    <a:pt x="856" y="1135"/>
                  </a:lnTo>
                  <a:lnTo>
                    <a:pt x="856" y="1133"/>
                  </a:lnTo>
                  <a:lnTo>
                    <a:pt x="857" y="1132"/>
                  </a:lnTo>
                  <a:lnTo>
                    <a:pt x="859" y="1129"/>
                  </a:lnTo>
                  <a:lnTo>
                    <a:pt x="859" y="1128"/>
                  </a:lnTo>
                  <a:lnTo>
                    <a:pt x="860" y="1126"/>
                  </a:lnTo>
                  <a:lnTo>
                    <a:pt x="860" y="1125"/>
                  </a:lnTo>
                  <a:lnTo>
                    <a:pt x="861" y="1124"/>
                  </a:lnTo>
                  <a:lnTo>
                    <a:pt x="863" y="1122"/>
                  </a:lnTo>
                  <a:lnTo>
                    <a:pt x="863" y="1121"/>
                  </a:lnTo>
                  <a:lnTo>
                    <a:pt x="864" y="1118"/>
                  </a:lnTo>
                  <a:lnTo>
                    <a:pt x="864" y="1117"/>
                  </a:lnTo>
                  <a:lnTo>
                    <a:pt x="867" y="1113"/>
                  </a:lnTo>
                  <a:lnTo>
                    <a:pt x="869" y="1111"/>
                  </a:lnTo>
                  <a:lnTo>
                    <a:pt x="870" y="1109"/>
                  </a:lnTo>
                  <a:lnTo>
                    <a:pt x="870" y="1108"/>
                  </a:lnTo>
                  <a:lnTo>
                    <a:pt x="871" y="1105"/>
                  </a:lnTo>
                  <a:lnTo>
                    <a:pt x="873" y="1104"/>
                  </a:lnTo>
                  <a:lnTo>
                    <a:pt x="873" y="1103"/>
                  </a:lnTo>
                  <a:lnTo>
                    <a:pt x="874" y="1101"/>
                  </a:lnTo>
                  <a:lnTo>
                    <a:pt x="876" y="1100"/>
                  </a:lnTo>
                  <a:lnTo>
                    <a:pt x="876" y="1098"/>
                  </a:lnTo>
                  <a:lnTo>
                    <a:pt x="877" y="1096"/>
                  </a:lnTo>
                  <a:lnTo>
                    <a:pt x="878" y="1095"/>
                  </a:lnTo>
                  <a:lnTo>
                    <a:pt x="880" y="1092"/>
                  </a:lnTo>
                  <a:lnTo>
                    <a:pt x="881" y="1090"/>
                  </a:lnTo>
                  <a:lnTo>
                    <a:pt x="881" y="1088"/>
                  </a:lnTo>
                  <a:lnTo>
                    <a:pt x="883" y="1087"/>
                  </a:lnTo>
                  <a:lnTo>
                    <a:pt x="883" y="1086"/>
                  </a:lnTo>
                  <a:lnTo>
                    <a:pt x="884" y="1084"/>
                  </a:lnTo>
                  <a:lnTo>
                    <a:pt x="884" y="1082"/>
                  </a:lnTo>
                  <a:lnTo>
                    <a:pt x="885" y="1080"/>
                  </a:lnTo>
                  <a:lnTo>
                    <a:pt x="887" y="1078"/>
                  </a:lnTo>
                  <a:lnTo>
                    <a:pt x="887" y="1077"/>
                  </a:lnTo>
                  <a:lnTo>
                    <a:pt x="888" y="1075"/>
                  </a:lnTo>
                  <a:lnTo>
                    <a:pt x="885" y="1073"/>
                  </a:lnTo>
                  <a:lnTo>
                    <a:pt x="884" y="1069"/>
                  </a:lnTo>
                  <a:lnTo>
                    <a:pt x="883" y="1067"/>
                  </a:lnTo>
                  <a:lnTo>
                    <a:pt x="881" y="1066"/>
                  </a:lnTo>
                  <a:lnTo>
                    <a:pt x="880" y="1065"/>
                  </a:lnTo>
                  <a:lnTo>
                    <a:pt x="878" y="1062"/>
                  </a:lnTo>
                  <a:lnTo>
                    <a:pt x="877" y="1061"/>
                  </a:lnTo>
                  <a:lnTo>
                    <a:pt x="876" y="1060"/>
                  </a:lnTo>
                  <a:lnTo>
                    <a:pt x="874" y="1060"/>
                  </a:lnTo>
                  <a:lnTo>
                    <a:pt x="871" y="1058"/>
                  </a:lnTo>
                  <a:lnTo>
                    <a:pt x="870" y="1057"/>
                  </a:lnTo>
                  <a:lnTo>
                    <a:pt x="870" y="1056"/>
                  </a:lnTo>
                  <a:lnTo>
                    <a:pt x="870" y="1054"/>
                  </a:lnTo>
                  <a:lnTo>
                    <a:pt x="871" y="1052"/>
                  </a:lnTo>
                  <a:lnTo>
                    <a:pt x="871" y="1050"/>
                  </a:lnTo>
                  <a:lnTo>
                    <a:pt x="873" y="1049"/>
                  </a:lnTo>
                  <a:lnTo>
                    <a:pt x="873" y="1048"/>
                  </a:lnTo>
                  <a:lnTo>
                    <a:pt x="874" y="1046"/>
                  </a:lnTo>
                  <a:lnTo>
                    <a:pt x="874" y="1044"/>
                  </a:lnTo>
                  <a:lnTo>
                    <a:pt x="876" y="1042"/>
                  </a:lnTo>
                  <a:lnTo>
                    <a:pt x="876" y="1040"/>
                  </a:lnTo>
                  <a:lnTo>
                    <a:pt x="876" y="1039"/>
                  </a:lnTo>
                  <a:lnTo>
                    <a:pt x="876" y="1036"/>
                  </a:lnTo>
                  <a:lnTo>
                    <a:pt x="877" y="1035"/>
                  </a:lnTo>
                  <a:lnTo>
                    <a:pt x="877" y="1032"/>
                  </a:lnTo>
                  <a:lnTo>
                    <a:pt x="877" y="1031"/>
                  </a:lnTo>
                  <a:lnTo>
                    <a:pt x="877" y="1029"/>
                  </a:lnTo>
                  <a:lnTo>
                    <a:pt x="878" y="1027"/>
                  </a:lnTo>
                  <a:lnTo>
                    <a:pt x="878" y="1025"/>
                  </a:lnTo>
                  <a:lnTo>
                    <a:pt x="878" y="1024"/>
                  </a:lnTo>
                  <a:lnTo>
                    <a:pt x="878" y="1023"/>
                  </a:lnTo>
                  <a:lnTo>
                    <a:pt x="878" y="1022"/>
                  </a:lnTo>
                  <a:lnTo>
                    <a:pt x="878" y="1019"/>
                  </a:lnTo>
                  <a:lnTo>
                    <a:pt x="878" y="1018"/>
                  </a:lnTo>
                  <a:lnTo>
                    <a:pt x="878" y="1015"/>
                  </a:lnTo>
                  <a:lnTo>
                    <a:pt x="877" y="1015"/>
                  </a:lnTo>
                  <a:lnTo>
                    <a:pt x="877" y="1012"/>
                  </a:lnTo>
                  <a:lnTo>
                    <a:pt x="877" y="1011"/>
                  </a:lnTo>
                  <a:lnTo>
                    <a:pt x="877" y="1008"/>
                  </a:lnTo>
                  <a:lnTo>
                    <a:pt x="877" y="1006"/>
                  </a:lnTo>
                  <a:lnTo>
                    <a:pt x="877" y="1002"/>
                  </a:lnTo>
                  <a:lnTo>
                    <a:pt x="878" y="1001"/>
                  </a:lnTo>
                  <a:lnTo>
                    <a:pt x="880" y="999"/>
                  </a:lnTo>
                  <a:lnTo>
                    <a:pt x="881" y="997"/>
                  </a:lnTo>
                  <a:lnTo>
                    <a:pt x="881" y="994"/>
                  </a:lnTo>
                  <a:lnTo>
                    <a:pt x="880" y="990"/>
                  </a:lnTo>
                  <a:lnTo>
                    <a:pt x="880" y="987"/>
                  </a:lnTo>
                  <a:lnTo>
                    <a:pt x="878" y="986"/>
                  </a:lnTo>
                  <a:lnTo>
                    <a:pt x="877" y="982"/>
                  </a:lnTo>
                  <a:lnTo>
                    <a:pt x="877" y="978"/>
                  </a:lnTo>
                  <a:lnTo>
                    <a:pt x="876" y="977"/>
                  </a:lnTo>
                  <a:lnTo>
                    <a:pt x="876" y="976"/>
                  </a:lnTo>
                  <a:lnTo>
                    <a:pt x="874" y="972"/>
                  </a:lnTo>
                  <a:lnTo>
                    <a:pt x="878" y="973"/>
                  </a:lnTo>
                  <a:lnTo>
                    <a:pt x="881" y="973"/>
                  </a:lnTo>
                  <a:lnTo>
                    <a:pt x="883" y="974"/>
                  </a:lnTo>
                  <a:lnTo>
                    <a:pt x="884" y="976"/>
                  </a:lnTo>
                  <a:lnTo>
                    <a:pt x="887" y="976"/>
                  </a:lnTo>
                  <a:lnTo>
                    <a:pt x="888" y="976"/>
                  </a:lnTo>
                  <a:lnTo>
                    <a:pt x="890" y="976"/>
                  </a:lnTo>
                  <a:lnTo>
                    <a:pt x="893" y="976"/>
                  </a:lnTo>
                  <a:lnTo>
                    <a:pt x="894" y="976"/>
                  </a:lnTo>
                  <a:lnTo>
                    <a:pt x="895" y="976"/>
                  </a:lnTo>
                  <a:lnTo>
                    <a:pt x="898" y="974"/>
                  </a:lnTo>
                  <a:lnTo>
                    <a:pt x="900" y="974"/>
                  </a:lnTo>
                  <a:lnTo>
                    <a:pt x="902" y="974"/>
                  </a:lnTo>
                  <a:lnTo>
                    <a:pt x="904" y="974"/>
                  </a:lnTo>
                  <a:lnTo>
                    <a:pt x="907" y="973"/>
                  </a:lnTo>
                  <a:lnTo>
                    <a:pt x="910" y="973"/>
                  </a:lnTo>
                  <a:lnTo>
                    <a:pt x="911" y="973"/>
                  </a:lnTo>
                  <a:lnTo>
                    <a:pt x="912" y="972"/>
                  </a:lnTo>
                  <a:lnTo>
                    <a:pt x="912" y="970"/>
                  </a:lnTo>
                  <a:lnTo>
                    <a:pt x="912" y="968"/>
                  </a:lnTo>
                  <a:lnTo>
                    <a:pt x="914" y="966"/>
                  </a:lnTo>
                  <a:lnTo>
                    <a:pt x="914" y="964"/>
                  </a:lnTo>
                  <a:lnTo>
                    <a:pt x="914" y="963"/>
                  </a:lnTo>
                  <a:lnTo>
                    <a:pt x="914" y="960"/>
                  </a:lnTo>
                  <a:lnTo>
                    <a:pt x="914" y="959"/>
                  </a:lnTo>
                  <a:lnTo>
                    <a:pt x="914" y="957"/>
                  </a:lnTo>
                  <a:lnTo>
                    <a:pt x="914" y="955"/>
                  </a:lnTo>
                  <a:lnTo>
                    <a:pt x="915" y="953"/>
                  </a:lnTo>
                  <a:lnTo>
                    <a:pt x="915" y="952"/>
                  </a:lnTo>
                  <a:lnTo>
                    <a:pt x="915" y="949"/>
                  </a:lnTo>
                  <a:lnTo>
                    <a:pt x="915" y="948"/>
                  </a:lnTo>
                  <a:lnTo>
                    <a:pt x="917" y="946"/>
                  </a:lnTo>
                  <a:lnTo>
                    <a:pt x="915" y="944"/>
                  </a:lnTo>
                  <a:lnTo>
                    <a:pt x="914" y="943"/>
                  </a:lnTo>
                  <a:lnTo>
                    <a:pt x="912" y="943"/>
                  </a:lnTo>
                  <a:lnTo>
                    <a:pt x="910" y="942"/>
                  </a:lnTo>
                  <a:lnTo>
                    <a:pt x="908" y="942"/>
                  </a:lnTo>
                  <a:lnTo>
                    <a:pt x="905" y="940"/>
                  </a:lnTo>
                  <a:lnTo>
                    <a:pt x="904" y="940"/>
                  </a:lnTo>
                  <a:lnTo>
                    <a:pt x="902" y="939"/>
                  </a:lnTo>
                  <a:lnTo>
                    <a:pt x="900" y="938"/>
                  </a:lnTo>
                  <a:lnTo>
                    <a:pt x="898" y="938"/>
                  </a:lnTo>
                  <a:lnTo>
                    <a:pt x="897" y="936"/>
                  </a:lnTo>
                  <a:lnTo>
                    <a:pt x="893" y="935"/>
                  </a:lnTo>
                  <a:lnTo>
                    <a:pt x="893" y="932"/>
                  </a:lnTo>
                  <a:lnTo>
                    <a:pt x="894" y="931"/>
                  </a:lnTo>
                  <a:lnTo>
                    <a:pt x="895" y="930"/>
                  </a:lnTo>
                  <a:lnTo>
                    <a:pt x="897" y="930"/>
                  </a:lnTo>
                  <a:lnTo>
                    <a:pt x="900" y="928"/>
                  </a:lnTo>
                  <a:lnTo>
                    <a:pt x="901" y="927"/>
                  </a:lnTo>
                  <a:lnTo>
                    <a:pt x="902" y="926"/>
                  </a:lnTo>
                  <a:lnTo>
                    <a:pt x="904" y="925"/>
                  </a:lnTo>
                  <a:lnTo>
                    <a:pt x="907" y="923"/>
                  </a:lnTo>
                  <a:lnTo>
                    <a:pt x="908" y="923"/>
                  </a:lnTo>
                  <a:lnTo>
                    <a:pt x="910" y="922"/>
                  </a:lnTo>
                  <a:lnTo>
                    <a:pt x="912" y="921"/>
                  </a:lnTo>
                  <a:lnTo>
                    <a:pt x="914" y="921"/>
                  </a:lnTo>
                  <a:lnTo>
                    <a:pt x="915" y="919"/>
                  </a:lnTo>
                  <a:lnTo>
                    <a:pt x="917" y="918"/>
                  </a:lnTo>
                  <a:lnTo>
                    <a:pt x="918" y="917"/>
                  </a:lnTo>
                  <a:lnTo>
                    <a:pt x="921" y="917"/>
                  </a:lnTo>
                  <a:lnTo>
                    <a:pt x="922" y="915"/>
                  </a:lnTo>
                  <a:lnTo>
                    <a:pt x="924" y="914"/>
                  </a:lnTo>
                  <a:lnTo>
                    <a:pt x="924" y="911"/>
                  </a:lnTo>
                  <a:lnTo>
                    <a:pt x="925" y="910"/>
                  </a:lnTo>
                  <a:lnTo>
                    <a:pt x="928" y="910"/>
                  </a:lnTo>
                  <a:lnTo>
                    <a:pt x="929" y="910"/>
                  </a:lnTo>
                  <a:lnTo>
                    <a:pt x="935" y="910"/>
                  </a:lnTo>
                  <a:lnTo>
                    <a:pt x="942" y="908"/>
                  </a:lnTo>
                  <a:lnTo>
                    <a:pt x="945" y="908"/>
                  </a:lnTo>
                  <a:lnTo>
                    <a:pt x="951" y="905"/>
                  </a:lnTo>
                  <a:lnTo>
                    <a:pt x="953" y="904"/>
                  </a:lnTo>
                  <a:lnTo>
                    <a:pt x="956" y="901"/>
                  </a:lnTo>
                  <a:lnTo>
                    <a:pt x="959" y="900"/>
                  </a:lnTo>
                  <a:lnTo>
                    <a:pt x="960" y="897"/>
                  </a:lnTo>
                  <a:lnTo>
                    <a:pt x="962" y="896"/>
                  </a:lnTo>
                  <a:lnTo>
                    <a:pt x="966" y="893"/>
                  </a:lnTo>
                  <a:lnTo>
                    <a:pt x="965" y="889"/>
                  </a:lnTo>
                  <a:lnTo>
                    <a:pt x="963" y="888"/>
                  </a:lnTo>
                  <a:lnTo>
                    <a:pt x="962" y="887"/>
                  </a:lnTo>
                  <a:lnTo>
                    <a:pt x="960" y="887"/>
                  </a:lnTo>
                  <a:lnTo>
                    <a:pt x="959" y="885"/>
                  </a:lnTo>
                  <a:lnTo>
                    <a:pt x="956" y="884"/>
                  </a:lnTo>
                  <a:lnTo>
                    <a:pt x="955" y="883"/>
                  </a:lnTo>
                  <a:lnTo>
                    <a:pt x="953" y="881"/>
                  </a:lnTo>
                  <a:lnTo>
                    <a:pt x="952" y="881"/>
                  </a:lnTo>
                  <a:lnTo>
                    <a:pt x="951" y="880"/>
                  </a:lnTo>
                  <a:lnTo>
                    <a:pt x="949" y="879"/>
                  </a:lnTo>
                  <a:lnTo>
                    <a:pt x="946" y="875"/>
                  </a:lnTo>
                  <a:lnTo>
                    <a:pt x="948" y="873"/>
                  </a:lnTo>
                  <a:lnTo>
                    <a:pt x="949" y="872"/>
                  </a:lnTo>
                  <a:lnTo>
                    <a:pt x="951" y="872"/>
                  </a:lnTo>
                  <a:lnTo>
                    <a:pt x="948" y="870"/>
                  </a:lnTo>
                  <a:lnTo>
                    <a:pt x="948" y="867"/>
                  </a:lnTo>
                  <a:lnTo>
                    <a:pt x="948" y="866"/>
                  </a:lnTo>
                  <a:lnTo>
                    <a:pt x="949" y="863"/>
                  </a:lnTo>
                  <a:lnTo>
                    <a:pt x="949" y="862"/>
                  </a:lnTo>
                  <a:lnTo>
                    <a:pt x="949" y="860"/>
                  </a:lnTo>
                  <a:lnTo>
                    <a:pt x="945" y="856"/>
                  </a:lnTo>
                  <a:lnTo>
                    <a:pt x="942" y="859"/>
                  </a:lnTo>
                  <a:lnTo>
                    <a:pt x="939" y="860"/>
                  </a:lnTo>
                  <a:lnTo>
                    <a:pt x="938" y="856"/>
                  </a:lnTo>
                  <a:lnTo>
                    <a:pt x="936" y="856"/>
                  </a:lnTo>
                  <a:lnTo>
                    <a:pt x="935" y="855"/>
                  </a:lnTo>
                  <a:lnTo>
                    <a:pt x="932" y="854"/>
                  </a:lnTo>
                  <a:lnTo>
                    <a:pt x="931" y="854"/>
                  </a:lnTo>
                  <a:lnTo>
                    <a:pt x="928" y="852"/>
                  </a:lnTo>
                  <a:lnTo>
                    <a:pt x="926" y="851"/>
                  </a:lnTo>
                  <a:lnTo>
                    <a:pt x="924" y="851"/>
                  </a:lnTo>
                  <a:lnTo>
                    <a:pt x="922" y="850"/>
                  </a:lnTo>
                  <a:lnTo>
                    <a:pt x="919" y="850"/>
                  </a:lnTo>
                  <a:lnTo>
                    <a:pt x="918" y="849"/>
                  </a:lnTo>
                  <a:lnTo>
                    <a:pt x="917" y="849"/>
                  </a:lnTo>
                  <a:lnTo>
                    <a:pt x="914" y="847"/>
                  </a:lnTo>
                  <a:lnTo>
                    <a:pt x="911" y="846"/>
                  </a:lnTo>
                  <a:lnTo>
                    <a:pt x="908" y="845"/>
                  </a:lnTo>
                  <a:lnTo>
                    <a:pt x="907" y="845"/>
                  </a:lnTo>
                  <a:lnTo>
                    <a:pt x="905" y="843"/>
                  </a:lnTo>
                  <a:lnTo>
                    <a:pt x="902" y="842"/>
                  </a:lnTo>
                  <a:lnTo>
                    <a:pt x="901" y="842"/>
                  </a:lnTo>
                  <a:lnTo>
                    <a:pt x="898" y="841"/>
                  </a:lnTo>
                  <a:lnTo>
                    <a:pt x="897" y="841"/>
                  </a:lnTo>
                  <a:lnTo>
                    <a:pt x="893" y="837"/>
                  </a:lnTo>
                  <a:lnTo>
                    <a:pt x="885" y="838"/>
                  </a:lnTo>
                  <a:lnTo>
                    <a:pt x="884" y="835"/>
                  </a:lnTo>
                  <a:lnTo>
                    <a:pt x="883" y="834"/>
                  </a:lnTo>
                  <a:lnTo>
                    <a:pt x="880" y="833"/>
                  </a:lnTo>
                  <a:lnTo>
                    <a:pt x="878" y="833"/>
                  </a:lnTo>
                  <a:lnTo>
                    <a:pt x="876" y="832"/>
                  </a:lnTo>
                  <a:lnTo>
                    <a:pt x="874" y="832"/>
                  </a:lnTo>
                  <a:lnTo>
                    <a:pt x="873" y="830"/>
                  </a:lnTo>
                  <a:lnTo>
                    <a:pt x="870" y="829"/>
                  </a:lnTo>
                  <a:lnTo>
                    <a:pt x="869" y="829"/>
                  </a:lnTo>
                  <a:lnTo>
                    <a:pt x="866" y="828"/>
                  </a:lnTo>
                  <a:lnTo>
                    <a:pt x="864" y="828"/>
                  </a:lnTo>
                  <a:lnTo>
                    <a:pt x="863" y="826"/>
                  </a:lnTo>
                  <a:lnTo>
                    <a:pt x="860" y="826"/>
                  </a:lnTo>
                  <a:lnTo>
                    <a:pt x="859" y="825"/>
                  </a:lnTo>
                  <a:lnTo>
                    <a:pt x="857" y="824"/>
                  </a:lnTo>
                  <a:lnTo>
                    <a:pt x="854" y="824"/>
                  </a:lnTo>
                  <a:lnTo>
                    <a:pt x="853" y="822"/>
                  </a:lnTo>
                  <a:lnTo>
                    <a:pt x="852" y="822"/>
                  </a:lnTo>
                  <a:lnTo>
                    <a:pt x="849" y="822"/>
                  </a:lnTo>
                  <a:lnTo>
                    <a:pt x="847" y="821"/>
                  </a:lnTo>
                  <a:lnTo>
                    <a:pt x="846" y="821"/>
                  </a:lnTo>
                  <a:lnTo>
                    <a:pt x="843" y="820"/>
                  </a:lnTo>
                  <a:lnTo>
                    <a:pt x="842" y="820"/>
                  </a:lnTo>
                  <a:lnTo>
                    <a:pt x="840" y="820"/>
                  </a:lnTo>
                  <a:lnTo>
                    <a:pt x="837" y="818"/>
                  </a:lnTo>
                  <a:lnTo>
                    <a:pt x="836" y="818"/>
                  </a:lnTo>
                  <a:lnTo>
                    <a:pt x="835" y="817"/>
                  </a:lnTo>
                  <a:lnTo>
                    <a:pt x="832" y="817"/>
                  </a:lnTo>
                  <a:lnTo>
                    <a:pt x="830" y="816"/>
                  </a:lnTo>
                  <a:lnTo>
                    <a:pt x="829" y="816"/>
                  </a:lnTo>
                  <a:lnTo>
                    <a:pt x="826" y="815"/>
                  </a:lnTo>
                  <a:lnTo>
                    <a:pt x="825" y="815"/>
                  </a:lnTo>
                  <a:lnTo>
                    <a:pt x="823" y="815"/>
                  </a:lnTo>
                  <a:lnTo>
                    <a:pt x="820" y="815"/>
                  </a:lnTo>
                  <a:lnTo>
                    <a:pt x="819" y="816"/>
                  </a:lnTo>
                  <a:lnTo>
                    <a:pt x="818" y="817"/>
                  </a:lnTo>
                  <a:lnTo>
                    <a:pt x="816" y="817"/>
                  </a:lnTo>
                  <a:lnTo>
                    <a:pt x="813" y="818"/>
                  </a:lnTo>
                  <a:lnTo>
                    <a:pt x="812" y="820"/>
                  </a:lnTo>
                  <a:lnTo>
                    <a:pt x="811" y="820"/>
                  </a:lnTo>
                  <a:lnTo>
                    <a:pt x="808" y="821"/>
                  </a:lnTo>
                  <a:lnTo>
                    <a:pt x="806" y="822"/>
                  </a:lnTo>
                  <a:lnTo>
                    <a:pt x="805" y="822"/>
                  </a:lnTo>
                  <a:lnTo>
                    <a:pt x="803" y="824"/>
                  </a:lnTo>
                  <a:lnTo>
                    <a:pt x="803" y="825"/>
                  </a:lnTo>
                  <a:lnTo>
                    <a:pt x="801" y="826"/>
                  </a:lnTo>
                  <a:lnTo>
                    <a:pt x="799" y="826"/>
                  </a:lnTo>
                  <a:lnTo>
                    <a:pt x="798" y="826"/>
                  </a:lnTo>
                  <a:lnTo>
                    <a:pt x="795" y="828"/>
                  </a:lnTo>
                  <a:lnTo>
                    <a:pt x="795" y="825"/>
                  </a:lnTo>
                  <a:lnTo>
                    <a:pt x="795" y="824"/>
                  </a:lnTo>
                  <a:lnTo>
                    <a:pt x="794" y="821"/>
                  </a:lnTo>
                  <a:lnTo>
                    <a:pt x="794" y="820"/>
                  </a:lnTo>
                  <a:lnTo>
                    <a:pt x="792" y="818"/>
                  </a:lnTo>
                  <a:lnTo>
                    <a:pt x="792" y="816"/>
                  </a:lnTo>
                  <a:lnTo>
                    <a:pt x="792" y="813"/>
                  </a:lnTo>
                  <a:lnTo>
                    <a:pt x="791" y="812"/>
                  </a:lnTo>
                  <a:lnTo>
                    <a:pt x="791" y="809"/>
                  </a:lnTo>
                  <a:lnTo>
                    <a:pt x="791" y="808"/>
                  </a:lnTo>
                  <a:lnTo>
                    <a:pt x="789" y="807"/>
                  </a:lnTo>
                  <a:lnTo>
                    <a:pt x="789" y="804"/>
                  </a:lnTo>
                  <a:lnTo>
                    <a:pt x="789" y="803"/>
                  </a:lnTo>
                  <a:lnTo>
                    <a:pt x="789" y="800"/>
                  </a:lnTo>
                  <a:lnTo>
                    <a:pt x="788" y="799"/>
                  </a:lnTo>
                  <a:lnTo>
                    <a:pt x="788" y="796"/>
                  </a:lnTo>
                  <a:lnTo>
                    <a:pt x="787" y="794"/>
                  </a:lnTo>
                  <a:lnTo>
                    <a:pt x="785" y="794"/>
                  </a:lnTo>
                  <a:lnTo>
                    <a:pt x="782" y="794"/>
                  </a:lnTo>
                  <a:lnTo>
                    <a:pt x="781" y="795"/>
                  </a:lnTo>
                  <a:lnTo>
                    <a:pt x="778" y="795"/>
                  </a:lnTo>
                  <a:lnTo>
                    <a:pt x="777" y="796"/>
                  </a:lnTo>
                  <a:lnTo>
                    <a:pt x="774" y="796"/>
                  </a:lnTo>
                  <a:lnTo>
                    <a:pt x="772" y="797"/>
                  </a:lnTo>
                  <a:lnTo>
                    <a:pt x="770" y="797"/>
                  </a:lnTo>
                  <a:lnTo>
                    <a:pt x="768" y="799"/>
                  </a:lnTo>
                  <a:lnTo>
                    <a:pt x="760" y="800"/>
                  </a:lnTo>
                  <a:lnTo>
                    <a:pt x="750" y="801"/>
                  </a:lnTo>
                  <a:lnTo>
                    <a:pt x="751" y="797"/>
                  </a:lnTo>
                  <a:lnTo>
                    <a:pt x="753" y="795"/>
                  </a:lnTo>
                  <a:lnTo>
                    <a:pt x="757" y="794"/>
                  </a:lnTo>
                  <a:lnTo>
                    <a:pt x="762" y="794"/>
                  </a:lnTo>
                  <a:lnTo>
                    <a:pt x="765" y="791"/>
                  </a:lnTo>
                  <a:lnTo>
                    <a:pt x="767" y="790"/>
                  </a:lnTo>
                  <a:lnTo>
                    <a:pt x="765" y="786"/>
                  </a:lnTo>
                  <a:lnTo>
                    <a:pt x="764" y="784"/>
                  </a:lnTo>
                  <a:lnTo>
                    <a:pt x="762" y="784"/>
                  </a:lnTo>
                  <a:lnTo>
                    <a:pt x="761" y="786"/>
                  </a:lnTo>
                  <a:lnTo>
                    <a:pt x="758" y="787"/>
                  </a:lnTo>
                  <a:lnTo>
                    <a:pt x="757" y="787"/>
                  </a:lnTo>
                  <a:lnTo>
                    <a:pt x="754" y="788"/>
                  </a:lnTo>
                  <a:lnTo>
                    <a:pt x="753" y="788"/>
                  </a:lnTo>
                  <a:lnTo>
                    <a:pt x="750" y="788"/>
                  </a:lnTo>
                  <a:lnTo>
                    <a:pt x="748" y="790"/>
                  </a:lnTo>
                  <a:lnTo>
                    <a:pt x="744" y="791"/>
                  </a:lnTo>
                  <a:lnTo>
                    <a:pt x="741" y="788"/>
                  </a:lnTo>
                  <a:lnTo>
                    <a:pt x="734" y="787"/>
                  </a:lnTo>
                  <a:lnTo>
                    <a:pt x="729" y="788"/>
                  </a:lnTo>
                  <a:lnTo>
                    <a:pt x="724" y="787"/>
                  </a:lnTo>
                  <a:lnTo>
                    <a:pt x="723" y="787"/>
                  </a:lnTo>
                  <a:lnTo>
                    <a:pt x="720" y="787"/>
                  </a:lnTo>
                  <a:lnTo>
                    <a:pt x="719" y="787"/>
                  </a:lnTo>
                  <a:lnTo>
                    <a:pt x="713" y="786"/>
                  </a:lnTo>
                  <a:lnTo>
                    <a:pt x="710" y="783"/>
                  </a:lnTo>
                  <a:lnTo>
                    <a:pt x="709" y="780"/>
                  </a:lnTo>
                  <a:lnTo>
                    <a:pt x="705" y="778"/>
                  </a:lnTo>
                  <a:lnTo>
                    <a:pt x="703" y="777"/>
                  </a:lnTo>
                  <a:lnTo>
                    <a:pt x="702" y="775"/>
                  </a:lnTo>
                  <a:lnTo>
                    <a:pt x="699" y="773"/>
                  </a:lnTo>
                  <a:lnTo>
                    <a:pt x="696" y="775"/>
                  </a:lnTo>
                  <a:lnTo>
                    <a:pt x="695" y="777"/>
                  </a:lnTo>
                  <a:lnTo>
                    <a:pt x="692" y="777"/>
                  </a:lnTo>
                  <a:lnTo>
                    <a:pt x="690" y="778"/>
                  </a:lnTo>
                  <a:lnTo>
                    <a:pt x="689" y="779"/>
                  </a:lnTo>
                  <a:lnTo>
                    <a:pt x="688" y="780"/>
                  </a:lnTo>
                  <a:lnTo>
                    <a:pt x="686" y="782"/>
                  </a:lnTo>
                  <a:lnTo>
                    <a:pt x="685" y="783"/>
                  </a:lnTo>
                  <a:lnTo>
                    <a:pt x="682" y="784"/>
                  </a:lnTo>
                  <a:lnTo>
                    <a:pt x="680" y="786"/>
                  </a:lnTo>
                  <a:lnTo>
                    <a:pt x="679" y="787"/>
                  </a:lnTo>
                  <a:lnTo>
                    <a:pt x="678" y="788"/>
                  </a:lnTo>
                  <a:lnTo>
                    <a:pt x="676" y="790"/>
                  </a:lnTo>
                  <a:lnTo>
                    <a:pt x="675" y="790"/>
                  </a:lnTo>
                  <a:lnTo>
                    <a:pt x="673" y="791"/>
                  </a:lnTo>
                  <a:lnTo>
                    <a:pt x="672" y="792"/>
                  </a:lnTo>
                  <a:lnTo>
                    <a:pt x="672" y="794"/>
                  </a:lnTo>
                  <a:lnTo>
                    <a:pt x="672" y="796"/>
                  </a:lnTo>
                  <a:lnTo>
                    <a:pt x="671" y="797"/>
                  </a:lnTo>
                  <a:lnTo>
                    <a:pt x="671" y="800"/>
                  </a:lnTo>
                  <a:lnTo>
                    <a:pt x="671" y="801"/>
                  </a:lnTo>
                  <a:lnTo>
                    <a:pt x="669" y="803"/>
                  </a:lnTo>
                  <a:lnTo>
                    <a:pt x="669" y="805"/>
                  </a:lnTo>
                  <a:lnTo>
                    <a:pt x="668" y="807"/>
                  </a:lnTo>
                  <a:lnTo>
                    <a:pt x="668" y="809"/>
                  </a:lnTo>
                  <a:lnTo>
                    <a:pt x="668" y="811"/>
                  </a:lnTo>
                  <a:lnTo>
                    <a:pt x="666" y="812"/>
                  </a:lnTo>
                  <a:lnTo>
                    <a:pt x="666" y="815"/>
                  </a:lnTo>
                  <a:lnTo>
                    <a:pt x="665" y="815"/>
                  </a:lnTo>
                  <a:lnTo>
                    <a:pt x="664" y="813"/>
                  </a:lnTo>
                  <a:lnTo>
                    <a:pt x="662" y="812"/>
                  </a:lnTo>
                  <a:lnTo>
                    <a:pt x="659" y="812"/>
                  </a:lnTo>
                  <a:lnTo>
                    <a:pt x="658" y="813"/>
                  </a:lnTo>
                  <a:lnTo>
                    <a:pt x="658" y="815"/>
                  </a:lnTo>
                  <a:lnTo>
                    <a:pt x="658" y="817"/>
                  </a:lnTo>
                  <a:lnTo>
                    <a:pt x="656" y="818"/>
                  </a:lnTo>
                  <a:lnTo>
                    <a:pt x="656" y="821"/>
                  </a:lnTo>
                  <a:lnTo>
                    <a:pt x="656" y="822"/>
                  </a:lnTo>
                  <a:lnTo>
                    <a:pt x="655" y="824"/>
                  </a:lnTo>
                  <a:lnTo>
                    <a:pt x="655" y="826"/>
                  </a:lnTo>
                  <a:lnTo>
                    <a:pt x="655" y="828"/>
                  </a:lnTo>
                  <a:lnTo>
                    <a:pt x="654" y="829"/>
                  </a:lnTo>
                  <a:lnTo>
                    <a:pt x="654" y="833"/>
                  </a:lnTo>
                  <a:lnTo>
                    <a:pt x="652" y="833"/>
                  </a:lnTo>
                  <a:lnTo>
                    <a:pt x="649" y="837"/>
                  </a:lnTo>
                  <a:lnTo>
                    <a:pt x="645" y="837"/>
                  </a:lnTo>
                  <a:lnTo>
                    <a:pt x="642" y="837"/>
                  </a:lnTo>
                  <a:lnTo>
                    <a:pt x="641" y="837"/>
                  </a:lnTo>
                  <a:lnTo>
                    <a:pt x="638" y="837"/>
                  </a:lnTo>
                  <a:lnTo>
                    <a:pt x="637" y="837"/>
                  </a:lnTo>
                  <a:lnTo>
                    <a:pt x="632" y="837"/>
                  </a:lnTo>
                  <a:lnTo>
                    <a:pt x="631" y="837"/>
                  </a:lnTo>
                  <a:lnTo>
                    <a:pt x="628" y="837"/>
                  </a:lnTo>
                  <a:lnTo>
                    <a:pt x="624" y="837"/>
                  </a:lnTo>
                  <a:lnTo>
                    <a:pt x="623" y="833"/>
                  </a:lnTo>
                  <a:lnTo>
                    <a:pt x="621" y="830"/>
                  </a:lnTo>
                  <a:lnTo>
                    <a:pt x="621" y="829"/>
                  </a:lnTo>
                  <a:lnTo>
                    <a:pt x="617" y="829"/>
                  </a:lnTo>
                  <a:lnTo>
                    <a:pt x="615" y="832"/>
                  </a:lnTo>
                  <a:lnTo>
                    <a:pt x="614" y="832"/>
                  </a:lnTo>
                  <a:lnTo>
                    <a:pt x="610" y="830"/>
                  </a:lnTo>
                  <a:lnTo>
                    <a:pt x="606" y="830"/>
                  </a:lnTo>
                  <a:lnTo>
                    <a:pt x="603" y="830"/>
                  </a:lnTo>
                  <a:lnTo>
                    <a:pt x="601" y="832"/>
                  </a:lnTo>
                  <a:lnTo>
                    <a:pt x="598" y="832"/>
                  </a:lnTo>
                  <a:lnTo>
                    <a:pt x="597" y="832"/>
                  </a:lnTo>
                  <a:lnTo>
                    <a:pt x="591" y="833"/>
                  </a:lnTo>
                  <a:lnTo>
                    <a:pt x="587" y="833"/>
                  </a:lnTo>
                  <a:lnTo>
                    <a:pt x="586" y="833"/>
                  </a:lnTo>
                  <a:lnTo>
                    <a:pt x="584" y="837"/>
                  </a:lnTo>
                  <a:lnTo>
                    <a:pt x="584" y="838"/>
                  </a:lnTo>
                  <a:lnTo>
                    <a:pt x="584" y="841"/>
                  </a:lnTo>
                  <a:lnTo>
                    <a:pt x="586" y="842"/>
                  </a:lnTo>
                  <a:lnTo>
                    <a:pt x="586" y="843"/>
                  </a:lnTo>
                  <a:lnTo>
                    <a:pt x="587" y="846"/>
                  </a:lnTo>
                  <a:lnTo>
                    <a:pt x="589" y="847"/>
                  </a:lnTo>
                  <a:lnTo>
                    <a:pt x="590" y="849"/>
                  </a:lnTo>
                  <a:lnTo>
                    <a:pt x="591" y="849"/>
                  </a:lnTo>
                  <a:lnTo>
                    <a:pt x="593" y="850"/>
                  </a:lnTo>
                  <a:lnTo>
                    <a:pt x="594" y="851"/>
                  </a:lnTo>
                  <a:lnTo>
                    <a:pt x="596" y="852"/>
                  </a:lnTo>
                  <a:lnTo>
                    <a:pt x="597" y="855"/>
                  </a:lnTo>
                  <a:lnTo>
                    <a:pt x="597" y="856"/>
                  </a:lnTo>
                  <a:lnTo>
                    <a:pt x="597" y="858"/>
                  </a:lnTo>
                  <a:lnTo>
                    <a:pt x="597" y="860"/>
                  </a:lnTo>
                  <a:lnTo>
                    <a:pt x="598" y="862"/>
                  </a:lnTo>
                  <a:lnTo>
                    <a:pt x="598" y="866"/>
                  </a:lnTo>
                  <a:lnTo>
                    <a:pt x="598" y="868"/>
                  </a:lnTo>
                  <a:lnTo>
                    <a:pt x="600" y="871"/>
                  </a:lnTo>
                  <a:lnTo>
                    <a:pt x="600" y="873"/>
                  </a:lnTo>
                  <a:lnTo>
                    <a:pt x="601" y="875"/>
                  </a:lnTo>
                  <a:lnTo>
                    <a:pt x="603" y="875"/>
                  </a:lnTo>
                  <a:lnTo>
                    <a:pt x="604" y="876"/>
                  </a:lnTo>
                  <a:lnTo>
                    <a:pt x="607" y="876"/>
                  </a:lnTo>
                  <a:lnTo>
                    <a:pt x="608" y="877"/>
                  </a:lnTo>
                  <a:lnTo>
                    <a:pt x="610" y="877"/>
                  </a:lnTo>
                  <a:lnTo>
                    <a:pt x="611" y="879"/>
                  </a:lnTo>
                  <a:lnTo>
                    <a:pt x="614" y="879"/>
                  </a:lnTo>
                  <a:lnTo>
                    <a:pt x="615" y="880"/>
                  </a:lnTo>
                  <a:lnTo>
                    <a:pt x="617" y="880"/>
                  </a:lnTo>
                  <a:lnTo>
                    <a:pt x="620" y="881"/>
                  </a:lnTo>
                  <a:lnTo>
                    <a:pt x="621" y="881"/>
                  </a:lnTo>
                  <a:lnTo>
                    <a:pt x="623" y="883"/>
                  </a:lnTo>
                  <a:lnTo>
                    <a:pt x="625" y="883"/>
                  </a:lnTo>
                  <a:lnTo>
                    <a:pt x="627" y="883"/>
                  </a:lnTo>
                  <a:lnTo>
                    <a:pt x="630" y="884"/>
                  </a:lnTo>
                  <a:lnTo>
                    <a:pt x="631" y="884"/>
                  </a:lnTo>
                  <a:lnTo>
                    <a:pt x="632" y="885"/>
                  </a:lnTo>
                  <a:lnTo>
                    <a:pt x="635" y="887"/>
                  </a:lnTo>
                  <a:lnTo>
                    <a:pt x="637" y="887"/>
                  </a:lnTo>
                  <a:lnTo>
                    <a:pt x="641" y="885"/>
                  </a:lnTo>
                  <a:lnTo>
                    <a:pt x="641" y="887"/>
                  </a:lnTo>
                  <a:lnTo>
                    <a:pt x="642" y="890"/>
                  </a:lnTo>
                  <a:lnTo>
                    <a:pt x="644" y="894"/>
                  </a:lnTo>
                  <a:lnTo>
                    <a:pt x="644" y="896"/>
                  </a:lnTo>
                  <a:lnTo>
                    <a:pt x="648" y="896"/>
                  </a:lnTo>
                  <a:lnTo>
                    <a:pt x="651" y="897"/>
                  </a:lnTo>
                  <a:lnTo>
                    <a:pt x="652" y="897"/>
                  </a:lnTo>
                  <a:lnTo>
                    <a:pt x="654" y="897"/>
                  </a:lnTo>
                  <a:lnTo>
                    <a:pt x="656" y="897"/>
                  </a:lnTo>
                  <a:lnTo>
                    <a:pt x="658" y="898"/>
                  </a:lnTo>
                  <a:lnTo>
                    <a:pt x="661" y="898"/>
                  </a:lnTo>
                  <a:lnTo>
                    <a:pt x="662" y="898"/>
                  </a:lnTo>
                  <a:lnTo>
                    <a:pt x="665" y="898"/>
                  </a:lnTo>
                  <a:lnTo>
                    <a:pt x="666" y="898"/>
                  </a:lnTo>
                  <a:lnTo>
                    <a:pt x="669" y="900"/>
                  </a:lnTo>
                  <a:lnTo>
                    <a:pt x="671" y="900"/>
                  </a:lnTo>
                  <a:lnTo>
                    <a:pt x="673" y="900"/>
                  </a:lnTo>
                  <a:lnTo>
                    <a:pt x="675" y="900"/>
                  </a:lnTo>
                  <a:lnTo>
                    <a:pt x="678" y="900"/>
                  </a:lnTo>
                  <a:lnTo>
                    <a:pt x="680" y="901"/>
                  </a:lnTo>
                  <a:lnTo>
                    <a:pt x="685" y="901"/>
                  </a:lnTo>
                  <a:lnTo>
                    <a:pt x="688" y="902"/>
                  </a:lnTo>
                  <a:lnTo>
                    <a:pt x="692" y="902"/>
                  </a:lnTo>
                  <a:lnTo>
                    <a:pt x="693" y="906"/>
                  </a:lnTo>
                  <a:lnTo>
                    <a:pt x="692" y="908"/>
                  </a:lnTo>
                  <a:lnTo>
                    <a:pt x="690" y="909"/>
                  </a:lnTo>
                  <a:lnTo>
                    <a:pt x="690" y="910"/>
                  </a:lnTo>
                  <a:lnTo>
                    <a:pt x="688" y="911"/>
                  </a:lnTo>
                  <a:lnTo>
                    <a:pt x="686" y="910"/>
                  </a:lnTo>
                  <a:lnTo>
                    <a:pt x="685" y="910"/>
                  </a:lnTo>
                  <a:lnTo>
                    <a:pt x="683" y="910"/>
                  </a:lnTo>
                  <a:lnTo>
                    <a:pt x="680" y="909"/>
                  </a:lnTo>
                  <a:lnTo>
                    <a:pt x="678" y="909"/>
                  </a:lnTo>
                  <a:lnTo>
                    <a:pt x="676" y="909"/>
                  </a:lnTo>
                  <a:lnTo>
                    <a:pt x="675" y="908"/>
                  </a:lnTo>
                  <a:lnTo>
                    <a:pt x="673" y="908"/>
                  </a:lnTo>
                  <a:lnTo>
                    <a:pt x="671" y="908"/>
                  </a:lnTo>
                  <a:lnTo>
                    <a:pt x="669" y="908"/>
                  </a:lnTo>
                  <a:lnTo>
                    <a:pt x="668" y="909"/>
                  </a:lnTo>
                  <a:lnTo>
                    <a:pt x="666" y="910"/>
                  </a:lnTo>
                  <a:lnTo>
                    <a:pt x="665" y="910"/>
                  </a:lnTo>
                  <a:lnTo>
                    <a:pt x="664" y="911"/>
                  </a:lnTo>
                  <a:lnTo>
                    <a:pt x="661" y="911"/>
                  </a:lnTo>
                  <a:lnTo>
                    <a:pt x="659" y="911"/>
                  </a:lnTo>
                  <a:lnTo>
                    <a:pt x="656" y="910"/>
                  </a:lnTo>
                  <a:lnTo>
                    <a:pt x="655" y="910"/>
                  </a:lnTo>
                  <a:lnTo>
                    <a:pt x="652" y="910"/>
                  </a:lnTo>
                  <a:lnTo>
                    <a:pt x="651" y="910"/>
                  </a:lnTo>
                  <a:lnTo>
                    <a:pt x="649" y="909"/>
                  </a:lnTo>
                  <a:lnTo>
                    <a:pt x="647" y="909"/>
                  </a:lnTo>
                  <a:lnTo>
                    <a:pt x="644" y="906"/>
                  </a:lnTo>
                  <a:lnTo>
                    <a:pt x="642" y="910"/>
                  </a:lnTo>
                  <a:lnTo>
                    <a:pt x="642" y="911"/>
                  </a:lnTo>
                  <a:lnTo>
                    <a:pt x="641" y="913"/>
                  </a:lnTo>
                  <a:lnTo>
                    <a:pt x="641" y="915"/>
                  </a:lnTo>
                  <a:lnTo>
                    <a:pt x="639" y="917"/>
                  </a:lnTo>
                  <a:lnTo>
                    <a:pt x="639" y="918"/>
                  </a:lnTo>
                  <a:lnTo>
                    <a:pt x="638" y="919"/>
                  </a:lnTo>
                  <a:lnTo>
                    <a:pt x="638" y="921"/>
                  </a:lnTo>
                  <a:lnTo>
                    <a:pt x="637" y="923"/>
                  </a:lnTo>
                  <a:lnTo>
                    <a:pt x="637" y="925"/>
                  </a:lnTo>
                  <a:lnTo>
                    <a:pt x="637" y="927"/>
                  </a:lnTo>
                  <a:lnTo>
                    <a:pt x="637" y="928"/>
                  </a:lnTo>
                  <a:lnTo>
                    <a:pt x="638" y="930"/>
                  </a:lnTo>
                  <a:lnTo>
                    <a:pt x="638" y="931"/>
                  </a:lnTo>
                  <a:lnTo>
                    <a:pt x="638" y="932"/>
                  </a:lnTo>
                  <a:lnTo>
                    <a:pt x="638" y="935"/>
                  </a:lnTo>
                  <a:lnTo>
                    <a:pt x="638" y="936"/>
                  </a:lnTo>
                  <a:lnTo>
                    <a:pt x="637" y="938"/>
                  </a:lnTo>
                  <a:lnTo>
                    <a:pt x="637" y="940"/>
                  </a:lnTo>
                  <a:lnTo>
                    <a:pt x="637" y="942"/>
                  </a:lnTo>
                  <a:lnTo>
                    <a:pt x="635" y="943"/>
                  </a:lnTo>
                  <a:lnTo>
                    <a:pt x="635" y="946"/>
                  </a:lnTo>
                  <a:lnTo>
                    <a:pt x="635" y="947"/>
                  </a:lnTo>
                  <a:lnTo>
                    <a:pt x="634" y="948"/>
                  </a:lnTo>
                  <a:lnTo>
                    <a:pt x="634" y="949"/>
                  </a:lnTo>
                  <a:lnTo>
                    <a:pt x="632" y="952"/>
                  </a:lnTo>
                  <a:lnTo>
                    <a:pt x="632" y="953"/>
                  </a:lnTo>
                  <a:lnTo>
                    <a:pt x="632" y="955"/>
                  </a:lnTo>
                  <a:lnTo>
                    <a:pt x="631" y="956"/>
                  </a:lnTo>
                  <a:lnTo>
                    <a:pt x="631" y="959"/>
                  </a:lnTo>
                  <a:lnTo>
                    <a:pt x="630" y="960"/>
                  </a:lnTo>
                  <a:lnTo>
                    <a:pt x="630" y="961"/>
                  </a:lnTo>
                  <a:lnTo>
                    <a:pt x="628" y="963"/>
                  </a:lnTo>
                  <a:lnTo>
                    <a:pt x="628" y="965"/>
                  </a:lnTo>
                  <a:lnTo>
                    <a:pt x="627" y="966"/>
                  </a:lnTo>
                  <a:lnTo>
                    <a:pt x="625" y="970"/>
                  </a:lnTo>
                  <a:lnTo>
                    <a:pt x="624" y="974"/>
                  </a:lnTo>
                  <a:lnTo>
                    <a:pt x="624" y="976"/>
                  </a:lnTo>
                  <a:lnTo>
                    <a:pt x="624" y="977"/>
                  </a:lnTo>
                  <a:lnTo>
                    <a:pt x="623" y="978"/>
                  </a:lnTo>
                  <a:lnTo>
                    <a:pt x="623" y="981"/>
                  </a:lnTo>
                  <a:lnTo>
                    <a:pt x="623" y="982"/>
                  </a:lnTo>
                  <a:lnTo>
                    <a:pt x="621" y="985"/>
                  </a:lnTo>
                  <a:lnTo>
                    <a:pt x="621" y="986"/>
                  </a:lnTo>
                  <a:lnTo>
                    <a:pt x="621" y="987"/>
                  </a:lnTo>
                  <a:lnTo>
                    <a:pt x="620" y="989"/>
                  </a:lnTo>
                  <a:lnTo>
                    <a:pt x="618" y="990"/>
                  </a:lnTo>
                  <a:lnTo>
                    <a:pt x="615" y="990"/>
                  </a:lnTo>
                  <a:lnTo>
                    <a:pt x="614" y="990"/>
                  </a:lnTo>
                  <a:lnTo>
                    <a:pt x="611" y="990"/>
                  </a:lnTo>
                  <a:lnTo>
                    <a:pt x="610" y="990"/>
                  </a:lnTo>
                  <a:lnTo>
                    <a:pt x="607" y="991"/>
                  </a:lnTo>
                  <a:lnTo>
                    <a:pt x="606" y="991"/>
                  </a:lnTo>
                  <a:lnTo>
                    <a:pt x="604" y="991"/>
                  </a:lnTo>
                  <a:lnTo>
                    <a:pt x="601" y="993"/>
                  </a:lnTo>
                  <a:lnTo>
                    <a:pt x="600" y="993"/>
                  </a:lnTo>
                  <a:lnTo>
                    <a:pt x="597" y="993"/>
                  </a:lnTo>
                  <a:lnTo>
                    <a:pt x="596" y="993"/>
                  </a:lnTo>
                  <a:lnTo>
                    <a:pt x="593" y="993"/>
                  </a:lnTo>
                  <a:lnTo>
                    <a:pt x="591" y="993"/>
                  </a:lnTo>
                  <a:lnTo>
                    <a:pt x="589" y="993"/>
                  </a:lnTo>
                  <a:lnTo>
                    <a:pt x="587" y="993"/>
                  </a:lnTo>
                  <a:lnTo>
                    <a:pt x="584" y="993"/>
                  </a:lnTo>
                  <a:lnTo>
                    <a:pt x="582" y="993"/>
                  </a:lnTo>
                  <a:lnTo>
                    <a:pt x="580" y="993"/>
                  </a:lnTo>
                  <a:lnTo>
                    <a:pt x="577" y="993"/>
                  </a:lnTo>
                  <a:lnTo>
                    <a:pt x="576" y="993"/>
                  </a:lnTo>
                  <a:lnTo>
                    <a:pt x="573" y="993"/>
                  </a:lnTo>
                  <a:lnTo>
                    <a:pt x="570" y="990"/>
                  </a:lnTo>
                  <a:lnTo>
                    <a:pt x="569" y="995"/>
                  </a:lnTo>
                  <a:lnTo>
                    <a:pt x="567" y="998"/>
                  </a:lnTo>
                  <a:lnTo>
                    <a:pt x="567" y="999"/>
                  </a:lnTo>
                  <a:lnTo>
                    <a:pt x="566" y="1004"/>
                  </a:lnTo>
                  <a:lnTo>
                    <a:pt x="562" y="1004"/>
                  </a:lnTo>
                  <a:lnTo>
                    <a:pt x="559" y="1003"/>
                  </a:lnTo>
                  <a:lnTo>
                    <a:pt x="557" y="1002"/>
                  </a:lnTo>
                  <a:lnTo>
                    <a:pt x="557" y="1001"/>
                  </a:lnTo>
                  <a:lnTo>
                    <a:pt x="553" y="998"/>
                  </a:lnTo>
                  <a:lnTo>
                    <a:pt x="550" y="997"/>
                  </a:lnTo>
                  <a:lnTo>
                    <a:pt x="548" y="997"/>
                  </a:lnTo>
                  <a:lnTo>
                    <a:pt x="546" y="997"/>
                  </a:lnTo>
                  <a:lnTo>
                    <a:pt x="542" y="997"/>
                  </a:lnTo>
                  <a:lnTo>
                    <a:pt x="539" y="997"/>
                  </a:lnTo>
                  <a:lnTo>
                    <a:pt x="538" y="997"/>
                  </a:lnTo>
                  <a:lnTo>
                    <a:pt x="535" y="998"/>
                  </a:lnTo>
                  <a:lnTo>
                    <a:pt x="533" y="998"/>
                  </a:lnTo>
                  <a:lnTo>
                    <a:pt x="532" y="997"/>
                  </a:lnTo>
                  <a:lnTo>
                    <a:pt x="532" y="994"/>
                  </a:lnTo>
                  <a:lnTo>
                    <a:pt x="531" y="993"/>
                  </a:lnTo>
                  <a:lnTo>
                    <a:pt x="529" y="993"/>
                  </a:lnTo>
                  <a:lnTo>
                    <a:pt x="526" y="993"/>
                  </a:lnTo>
                  <a:lnTo>
                    <a:pt x="525" y="993"/>
                  </a:lnTo>
                  <a:lnTo>
                    <a:pt x="522" y="994"/>
                  </a:lnTo>
                  <a:lnTo>
                    <a:pt x="521" y="994"/>
                  </a:lnTo>
                  <a:lnTo>
                    <a:pt x="519" y="994"/>
                  </a:lnTo>
                  <a:lnTo>
                    <a:pt x="516" y="994"/>
                  </a:lnTo>
                  <a:lnTo>
                    <a:pt x="515" y="994"/>
                  </a:lnTo>
                  <a:lnTo>
                    <a:pt x="514" y="993"/>
                  </a:lnTo>
                  <a:lnTo>
                    <a:pt x="514" y="990"/>
                  </a:lnTo>
                  <a:lnTo>
                    <a:pt x="512" y="989"/>
                  </a:lnTo>
                  <a:lnTo>
                    <a:pt x="511" y="989"/>
                  </a:lnTo>
                  <a:lnTo>
                    <a:pt x="508" y="987"/>
                  </a:lnTo>
                  <a:lnTo>
                    <a:pt x="507" y="986"/>
                  </a:lnTo>
                  <a:lnTo>
                    <a:pt x="505" y="986"/>
                  </a:lnTo>
                  <a:lnTo>
                    <a:pt x="504" y="985"/>
                  </a:lnTo>
                  <a:lnTo>
                    <a:pt x="501" y="984"/>
                  </a:lnTo>
                  <a:lnTo>
                    <a:pt x="500" y="982"/>
                  </a:lnTo>
                  <a:lnTo>
                    <a:pt x="497" y="982"/>
                  </a:lnTo>
                  <a:lnTo>
                    <a:pt x="495" y="981"/>
                  </a:lnTo>
                  <a:lnTo>
                    <a:pt x="494" y="980"/>
                  </a:lnTo>
                  <a:lnTo>
                    <a:pt x="492" y="980"/>
                  </a:lnTo>
                  <a:lnTo>
                    <a:pt x="490" y="978"/>
                  </a:lnTo>
                  <a:lnTo>
                    <a:pt x="488" y="977"/>
                  </a:lnTo>
                  <a:lnTo>
                    <a:pt x="487" y="977"/>
                  </a:lnTo>
                  <a:lnTo>
                    <a:pt x="484" y="977"/>
                  </a:lnTo>
                  <a:lnTo>
                    <a:pt x="483" y="977"/>
                  </a:lnTo>
                  <a:lnTo>
                    <a:pt x="478" y="976"/>
                  </a:lnTo>
                  <a:lnTo>
                    <a:pt x="477" y="977"/>
                  </a:lnTo>
                  <a:lnTo>
                    <a:pt x="474" y="980"/>
                  </a:lnTo>
                  <a:lnTo>
                    <a:pt x="471" y="982"/>
                  </a:lnTo>
                  <a:lnTo>
                    <a:pt x="468" y="986"/>
                  </a:lnTo>
                  <a:lnTo>
                    <a:pt x="466" y="985"/>
                  </a:lnTo>
                  <a:lnTo>
                    <a:pt x="464" y="985"/>
                  </a:lnTo>
                  <a:lnTo>
                    <a:pt x="461" y="984"/>
                  </a:lnTo>
                  <a:lnTo>
                    <a:pt x="460" y="982"/>
                  </a:lnTo>
                  <a:lnTo>
                    <a:pt x="456" y="981"/>
                  </a:lnTo>
                  <a:lnTo>
                    <a:pt x="454" y="980"/>
                  </a:lnTo>
                  <a:lnTo>
                    <a:pt x="453" y="978"/>
                  </a:lnTo>
                  <a:lnTo>
                    <a:pt x="451" y="978"/>
                  </a:lnTo>
                  <a:lnTo>
                    <a:pt x="450" y="977"/>
                  </a:lnTo>
                  <a:lnTo>
                    <a:pt x="449" y="976"/>
                  </a:lnTo>
                  <a:lnTo>
                    <a:pt x="447" y="974"/>
                  </a:lnTo>
                  <a:lnTo>
                    <a:pt x="446" y="973"/>
                  </a:lnTo>
                  <a:lnTo>
                    <a:pt x="444" y="972"/>
                  </a:lnTo>
                  <a:lnTo>
                    <a:pt x="443" y="970"/>
                  </a:lnTo>
                  <a:lnTo>
                    <a:pt x="440" y="970"/>
                  </a:lnTo>
                  <a:lnTo>
                    <a:pt x="439" y="969"/>
                  </a:lnTo>
                  <a:lnTo>
                    <a:pt x="437" y="968"/>
                  </a:lnTo>
                  <a:lnTo>
                    <a:pt x="436" y="966"/>
                  </a:lnTo>
                  <a:lnTo>
                    <a:pt x="434" y="966"/>
                  </a:lnTo>
                  <a:lnTo>
                    <a:pt x="433" y="965"/>
                  </a:lnTo>
                  <a:lnTo>
                    <a:pt x="430" y="964"/>
                  </a:lnTo>
                  <a:lnTo>
                    <a:pt x="429" y="963"/>
                  </a:lnTo>
                  <a:lnTo>
                    <a:pt x="427" y="961"/>
                  </a:lnTo>
                  <a:lnTo>
                    <a:pt x="426" y="961"/>
                  </a:lnTo>
                  <a:lnTo>
                    <a:pt x="423" y="961"/>
                  </a:lnTo>
                  <a:lnTo>
                    <a:pt x="422" y="961"/>
                  </a:lnTo>
                  <a:lnTo>
                    <a:pt x="419" y="960"/>
                  </a:lnTo>
                  <a:lnTo>
                    <a:pt x="418" y="960"/>
                  </a:lnTo>
                  <a:lnTo>
                    <a:pt x="415" y="960"/>
                  </a:lnTo>
                  <a:lnTo>
                    <a:pt x="413" y="960"/>
                  </a:lnTo>
                  <a:lnTo>
                    <a:pt x="410" y="960"/>
                  </a:lnTo>
                  <a:lnTo>
                    <a:pt x="409" y="959"/>
                  </a:lnTo>
                  <a:lnTo>
                    <a:pt x="408" y="959"/>
                  </a:lnTo>
                  <a:lnTo>
                    <a:pt x="405" y="957"/>
                  </a:lnTo>
                  <a:lnTo>
                    <a:pt x="403" y="956"/>
                  </a:lnTo>
                  <a:lnTo>
                    <a:pt x="402" y="956"/>
                  </a:lnTo>
                  <a:lnTo>
                    <a:pt x="401" y="955"/>
                  </a:lnTo>
                  <a:lnTo>
                    <a:pt x="399" y="953"/>
                  </a:lnTo>
                  <a:lnTo>
                    <a:pt x="396" y="952"/>
                  </a:lnTo>
                  <a:lnTo>
                    <a:pt x="395" y="953"/>
                  </a:lnTo>
                  <a:lnTo>
                    <a:pt x="393" y="955"/>
                  </a:lnTo>
                  <a:lnTo>
                    <a:pt x="392" y="956"/>
                  </a:lnTo>
                  <a:lnTo>
                    <a:pt x="392" y="957"/>
                  </a:lnTo>
                  <a:lnTo>
                    <a:pt x="389" y="959"/>
                  </a:lnTo>
                  <a:lnTo>
                    <a:pt x="388" y="959"/>
                  </a:lnTo>
                  <a:lnTo>
                    <a:pt x="386" y="960"/>
                  </a:lnTo>
                  <a:lnTo>
                    <a:pt x="384" y="960"/>
                  </a:lnTo>
                  <a:lnTo>
                    <a:pt x="382" y="961"/>
                  </a:lnTo>
                  <a:lnTo>
                    <a:pt x="381" y="961"/>
                  </a:lnTo>
                  <a:lnTo>
                    <a:pt x="378" y="961"/>
                  </a:lnTo>
                  <a:lnTo>
                    <a:pt x="377" y="963"/>
                  </a:lnTo>
                  <a:lnTo>
                    <a:pt x="374" y="963"/>
                  </a:lnTo>
                  <a:lnTo>
                    <a:pt x="371" y="963"/>
                  </a:lnTo>
                  <a:lnTo>
                    <a:pt x="369" y="964"/>
                  </a:lnTo>
                  <a:lnTo>
                    <a:pt x="368" y="964"/>
                  </a:lnTo>
                  <a:lnTo>
                    <a:pt x="365" y="964"/>
                  </a:lnTo>
                  <a:lnTo>
                    <a:pt x="364" y="964"/>
                  </a:lnTo>
                  <a:lnTo>
                    <a:pt x="361" y="964"/>
                  </a:lnTo>
                  <a:lnTo>
                    <a:pt x="360" y="964"/>
                  </a:lnTo>
                  <a:lnTo>
                    <a:pt x="357" y="963"/>
                  </a:lnTo>
                  <a:lnTo>
                    <a:pt x="355" y="963"/>
                  </a:lnTo>
                  <a:lnTo>
                    <a:pt x="351" y="964"/>
                  </a:lnTo>
                  <a:lnTo>
                    <a:pt x="350" y="964"/>
                  </a:lnTo>
                  <a:lnTo>
                    <a:pt x="348" y="965"/>
                  </a:lnTo>
                  <a:lnTo>
                    <a:pt x="345" y="965"/>
                  </a:lnTo>
                  <a:lnTo>
                    <a:pt x="344" y="966"/>
                  </a:lnTo>
                  <a:lnTo>
                    <a:pt x="341" y="966"/>
                  </a:lnTo>
                  <a:lnTo>
                    <a:pt x="340" y="968"/>
                  </a:lnTo>
                  <a:lnTo>
                    <a:pt x="337" y="969"/>
                  </a:lnTo>
                  <a:lnTo>
                    <a:pt x="336" y="969"/>
                  </a:lnTo>
                  <a:lnTo>
                    <a:pt x="334" y="969"/>
                  </a:lnTo>
                  <a:lnTo>
                    <a:pt x="331" y="970"/>
                  </a:lnTo>
                  <a:lnTo>
                    <a:pt x="330" y="970"/>
                  </a:lnTo>
                  <a:lnTo>
                    <a:pt x="327" y="970"/>
                  </a:lnTo>
                  <a:lnTo>
                    <a:pt x="326" y="972"/>
                  </a:lnTo>
                  <a:lnTo>
                    <a:pt x="324" y="972"/>
                  </a:lnTo>
                  <a:lnTo>
                    <a:pt x="321" y="972"/>
                  </a:lnTo>
                  <a:lnTo>
                    <a:pt x="320" y="972"/>
                  </a:lnTo>
                  <a:lnTo>
                    <a:pt x="317" y="972"/>
                  </a:lnTo>
                  <a:lnTo>
                    <a:pt x="316" y="973"/>
                  </a:lnTo>
                  <a:lnTo>
                    <a:pt x="314" y="973"/>
                  </a:lnTo>
                  <a:lnTo>
                    <a:pt x="311" y="973"/>
                  </a:lnTo>
                  <a:lnTo>
                    <a:pt x="310" y="974"/>
                  </a:lnTo>
                  <a:lnTo>
                    <a:pt x="309" y="974"/>
                  </a:lnTo>
                  <a:lnTo>
                    <a:pt x="306" y="976"/>
                  </a:lnTo>
                  <a:lnTo>
                    <a:pt x="306" y="977"/>
                  </a:lnTo>
                  <a:lnTo>
                    <a:pt x="306" y="978"/>
                  </a:lnTo>
                  <a:lnTo>
                    <a:pt x="307" y="980"/>
                  </a:lnTo>
                  <a:lnTo>
                    <a:pt x="309" y="982"/>
                  </a:lnTo>
                  <a:lnTo>
                    <a:pt x="310" y="984"/>
                  </a:lnTo>
                  <a:lnTo>
                    <a:pt x="311" y="985"/>
                  </a:lnTo>
                  <a:lnTo>
                    <a:pt x="311" y="987"/>
                  </a:lnTo>
                  <a:lnTo>
                    <a:pt x="313" y="989"/>
                  </a:lnTo>
                  <a:lnTo>
                    <a:pt x="314" y="990"/>
                  </a:lnTo>
                  <a:lnTo>
                    <a:pt x="314" y="991"/>
                  </a:lnTo>
                  <a:lnTo>
                    <a:pt x="316" y="993"/>
                  </a:lnTo>
                  <a:lnTo>
                    <a:pt x="317" y="995"/>
                  </a:lnTo>
                  <a:lnTo>
                    <a:pt x="317" y="997"/>
                  </a:lnTo>
                  <a:lnTo>
                    <a:pt x="319" y="998"/>
                  </a:lnTo>
                  <a:lnTo>
                    <a:pt x="320" y="999"/>
                  </a:lnTo>
                  <a:lnTo>
                    <a:pt x="321" y="1001"/>
                  </a:lnTo>
                  <a:lnTo>
                    <a:pt x="321" y="1002"/>
                  </a:lnTo>
                  <a:lnTo>
                    <a:pt x="323" y="1004"/>
                  </a:lnTo>
                  <a:lnTo>
                    <a:pt x="324" y="1006"/>
                  </a:lnTo>
                  <a:lnTo>
                    <a:pt x="324" y="1007"/>
                  </a:lnTo>
                  <a:lnTo>
                    <a:pt x="326" y="1008"/>
                  </a:lnTo>
                  <a:lnTo>
                    <a:pt x="326" y="1010"/>
                  </a:lnTo>
                  <a:lnTo>
                    <a:pt x="327" y="1011"/>
                  </a:lnTo>
                  <a:lnTo>
                    <a:pt x="328" y="1012"/>
                  </a:lnTo>
                  <a:lnTo>
                    <a:pt x="328" y="1015"/>
                  </a:lnTo>
                  <a:lnTo>
                    <a:pt x="330" y="1016"/>
                  </a:lnTo>
                  <a:lnTo>
                    <a:pt x="330" y="1018"/>
                  </a:lnTo>
                  <a:lnTo>
                    <a:pt x="331" y="1019"/>
                  </a:lnTo>
                  <a:lnTo>
                    <a:pt x="333" y="1020"/>
                  </a:lnTo>
                  <a:lnTo>
                    <a:pt x="334" y="1023"/>
                  </a:lnTo>
                  <a:lnTo>
                    <a:pt x="336" y="1025"/>
                  </a:lnTo>
                  <a:lnTo>
                    <a:pt x="331" y="1027"/>
                  </a:lnTo>
                  <a:lnTo>
                    <a:pt x="330" y="1028"/>
                  </a:lnTo>
                  <a:lnTo>
                    <a:pt x="328" y="1029"/>
                  </a:lnTo>
                  <a:lnTo>
                    <a:pt x="327" y="1031"/>
                  </a:lnTo>
                  <a:lnTo>
                    <a:pt x="326" y="1032"/>
                  </a:lnTo>
                  <a:lnTo>
                    <a:pt x="324" y="1033"/>
                  </a:lnTo>
                  <a:lnTo>
                    <a:pt x="323" y="1035"/>
                  </a:lnTo>
                  <a:lnTo>
                    <a:pt x="321" y="1036"/>
                  </a:lnTo>
                  <a:lnTo>
                    <a:pt x="319" y="1037"/>
                  </a:lnTo>
                  <a:lnTo>
                    <a:pt x="317" y="1036"/>
                  </a:lnTo>
                  <a:lnTo>
                    <a:pt x="316" y="1036"/>
                  </a:lnTo>
                  <a:lnTo>
                    <a:pt x="313" y="1035"/>
                  </a:lnTo>
                  <a:lnTo>
                    <a:pt x="311" y="1033"/>
                  </a:lnTo>
                  <a:lnTo>
                    <a:pt x="309" y="1032"/>
                  </a:lnTo>
                  <a:lnTo>
                    <a:pt x="307" y="1033"/>
                  </a:lnTo>
                  <a:lnTo>
                    <a:pt x="306" y="1036"/>
                  </a:lnTo>
                  <a:lnTo>
                    <a:pt x="306" y="1037"/>
                  </a:lnTo>
                  <a:lnTo>
                    <a:pt x="304" y="1039"/>
                  </a:lnTo>
                  <a:lnTo>
                    <a:pt x="303" y="1040"/>
                  </a:lnTo>
                  <a:lnTo>
                    <a:pt x="302" y="1041"/>
                  </a:lnTo>
                  <a:lnTo>
                    <a:pt x="300" y="1042"/>
                  </a:lnTo>
                  <a:lnTo>
                    <a:pt x="299" y="1044"/>
                  </a:lnTo>
                  <a:lnTo>
                    <a:pt x="297" y="1045"/>
                  </a:lnTo>
                  <a:lnTo>
                    <a:pt x="297" y="1048"/>
                  </a:lnTo>
                  <a:lnTo>
                    <a:pt x="296" y="1049"/>
                  </a:lnTo>
                  <a:lnTo>
                    <a:pt x="295" y="1050"/>
                  </a:lnTo>
                  <a:lnTo>
                    <a:pt x="293" y="1052"/>
                  </a:lnTo>
                  <a:lnTo>
                    <a:pt x="292" y="1053"/>
                  </a:lnTo>
                  <a:lnTo>
                    <a:pt x="290" y="1053"/>
                  </a:lnTo>
                  <a:lnTo>
                    <a:pt x="287" y="1052"/>
                  </a:lnTo>
                  <a:lnTo>
                    <a:pt x="286" y="1050"/>
                  </a:lnTo>
                  <a:lnTo>
                    <a:pt x="282" y="1049"/>
                  </a:lnTo>
                  <a:lnTo>
                    <a:pt x="280" y="1052"/>
                  </a:lnTo>
                  <a:lnTo>
                    <a:pt x="278" y="1056"/>
                  </a:lnTo>
                  <a:lnTo>
                    <a:pt x="276" y="1057"/>
                  </a:lnTo>
                  <a:lnTo>
                    <a:pt x="273" y="1060"/>
                  </a:lnTo>
                  <a:lnTo>
                    <a:pt x="272" y="1062"/>
                  </a:lnTo>
                  <a:lnTo>
                    <a:pt x="270" y="1065"/>
                  </a:lnTo>
                  <a:lnTo>
                    <a:pt x="273" y="1066"/>
                  </a:lnTo>
                  <a:lnTo>
                    <a:pt x="276" y="1066"/>
                  </a:lnTo>
                  <a:lnTo>
                    <a:pt x="278" y="1066"/>
                  </a:lnTo>
                  <a:lnTo>
                    <a:pt x="280" y="1066"/>
                  </a:lnTo>
                  <a:lnTo>
                    <a:pt x="282" y="1066"/>
                  </a:lnTo>
                  <a:lnTo>
                    <a:pt x="283" y="1065"/>
                  </a:lnTo>
                  <a:lnTo>
                    <a:pt x="286" y="1065"/>
                  </a:lnTo>
                  <a:lnTo>
                    <a:pt x="287" y="1065"/>
                  </a:lnTo>
                  <a:lnTo>
                    <a:pt x="290" y="1065"/>
                  </a:lnTo>
                  <a:lnTo>
                    <a:pt x="295" y="1065"/>
                  </a:lnTo>
                  <a:lnTo>
                    <a:pt x="295" y="1066"/>
                  </a:lnTo>
                  <a:lnTo>
                    <a:pt x="292" y="1069"/>
                  </a:lnTo>
                  <a:lnTo>
                    <a:pt x="290" y="1070"/>
                  </a:lnTo>
                  <a:lnTo>
                    <a:pt x="287" y="1070"/>
                  </a:lnTo>
                  <a:lnTo>
                    <a:pt x="286" y="1070"/>
                  </a:lnTo>
                  <a:lnTo>
                    <a:pt x="283" y="1070"/>
                  </a:lnTo>
                  <a:lnTo>
                    <a:pt x="282" y="1070"/>
                  </a:lnTo>
                  <a:lnTo>
                    <a:pt x="279" y="1071"/>
                  </a:lnTo>
                  <a:lnTo>
                    <a:pt x="276" y="1071"/>
                  </a:lnTo>
                  <a:lnTo>
                    <a:pt x="275" y="1071"/>
                  </a:lnTo>
                  <a:lnTo>
                    <a:pt x="272" y="1071"/>
                  </a:lnTo>
                  <a:lnTo>
                    <a:pt x="270" y="1071"/>
                  </a:lnTo>
                  <a:lnTo>
                    <a:pt x="268" y="1069"/>
                  </a:lnTo>
                  <a:lnTo>
                    <a:pt x="266" y="1071"/>
                  </a:lnTo>
                  <a:lnTo>
                    <a:pt x="265" y="1074"/>
                  </a:lnTo>
                  <a:lnTo>
                    <a:pt x="261" y="1073"/>
                  </a:lnTo>
                  <a:lnTo>
                    <a:pt x="259" y="1074"/>
                  </a:lnTo>
                  <a:lnTo>
                    <a:pt x="258" y="1071"/>
                  </a:lnTo>
                  <a:lnTo>
                    <a:pt x="258" y="1070"/>
                  </a:lnTo>
                  <a:lnTo>
                    <a:pt x="259" y="1066"/>
                  </a:lnTo>
                  <a:lnTo>
                    <a:pt x="256" y="1065"/>
                  </a:lnTo>
                  <a:lnTo>
                    <a:pt x="255" y="1063"/>
                  </a:lnTo>
                  <a:lnTo>
                    <a:pt x="256" y="1060"/>
                  </a:lnTo>
                  <a:lnTo>
                    <a:pt x="256" y="1058"/>
                  </a:lnTo>
                  <a:lnTo>
                    <a:pt x="255" y="1056"/>
                  </a:lnTo>
                  <a:lnTo>
                    <a:pt x="255" y="1053"/>
                  </a:lnTo>
                  <a:lnTo>
                    <a:pt x="255" y="1050"/>
                  </a:lnTo>
                  <a:lnTo>
                    <a:pt x="252" y="1050"/>
                  </a:lnTo>
                  <a:lnTo>
                    <a:pt x="251" y="1050"/>
                  </a:lnTo>
                  <a:lnTo>
                    <a:pt x="249" y="1052"/>
                  </a:lnTo>
                  <a:lnTo>
                    <a:pt x="246" y="1052"/>
                  </a:lnTo>
                  <a:lnTo>
                    <a:pt x="245" y="1052"/>
                  </a:lnTo>
                  <a:lnTo>
                    <a:pt x="242" y="1052"/>
                  </a:lnTo>
                  <a:lnTo>
                    <a:pt x="239" y="1056"/>
                  </a:lnTo>
                  <a:lnTo>
                    <a:pt x="235" y="1053"/>
                  </a:lnTo>
                  <a:lnTo>
                    <a:pt x="229" y="1053"/>
                  </a:lnTo>
                  <a:lnTo>
                    <a:pt x="227" y="1054"/>
                  </a:lnTo>
                  <a:lnTo>
                    <a:pt x="224" y="1054"/>
                  </a:lnTo>
                  <a:lnTo>
                    <a:pt x="222" y="1056"/>
                  </a:lnTo>
                  <a:lnTo>
                    <a:pt x="221" y="1056"/>
                  </a:lnTo>
                  <a:lnTo>
                    <a:pt x="218" y="1056"/>
                  </a:lnTo>
                  <a:lnTo>
                    <a:pt x="217" y="1056"/>
                  </a:lnTo>
                  <a:lnTo>
                    <a:pt x="214" y="1056"/>
                  </a:lnTo>
                  <a:lnTo>
                    <a:pt x="213" y="1056"/>
                  </a:lnTo>
                  <a:lnTo>
                    <a:pt x="213" y="1058"/>
                  </a:lnTo>
                  <a:lnTo>
                    <a:pt x="213" y="1060"/>
                  </a:lnTo>
                  <a:lnTo>
                    <a:pt x="210" y="1060"/>
                  </a:lnTo>
                  <a:lnTo>
                    <a:pt x="208" y="1060"/>
                  </a:lnTo>
                  <a:lnTo>
                    <a:pt x="207" y="1061"/>
                  </a:lnTo>
                  <a:lnTo>
                    <a:pt x="204" y="1061"/>
                  </a:lnTo>
                  <a:lnTo>
                    <a:pt x="203" y="1061"/>
                  </a:lnTo>
                  <a:lnTo>
                    <a:pt x="200" y="1061"/>
                  </a:lnTo>
                  <a:lnTo>
                    <a:pt x="198" y="1062"/>
                  </a:lnTo>
                  <a:lnTo>
                    <a:pt x="196" y="1062"/>
                  </a:lnTo>
                  <a:lnTo>
                    <a:pt x="194" y="1062"/>
                  </a:lnTo>
                  <a:lnTo>
                    <a:pt x="191" y="1062"/>
                  </a:lnTo>
                  <a:lnTo>
                    <a:pt x="190" y="1062"/>
                  </a:lnTo>
                  <a:lnTo>
                    <a:pt x="187" y="1063"/>
                  </a:lnTo>
                  <a:lnTo>
                    <a:pt x="186" y="1063"/>
                  </a:lnTo>
                  <a:lnTo>
                    <a:pt x="183" y="1063"/>
                  </a:lnTo>
                  <a:lnTo>
                    <a:pt x="181" y="1063"/>
                  </a:lnTo>
                  <a:lnTo>
                    <a:pt x="180" y="1065"/>
                  </a:lnTo>
                  <a:lnTo>
                    <a:pt x="177" y="1065"/>
                  </a:lnTo>
                  <a:lnTo>
                    <a:pt x="176" y="1065"/>
                  </a:lnTo>
                  <a:lnTo>
                    <a:pt x="173" y="1065"/>
                  </a:lnTo>
                  <a:lnTo>
                    <a:pt x="172" y="1066"/>
                  </a:lnTo>
                  <a:lnTo>
                    <a:pt x="170" y="1066"/>
                  </a:lnTo>
                  <a:lnTo>
                    <a:pt x="167" y="1066"/>
                  </a:lnTo>
                  <a:lnTo>
                    <a:pt x="166" y="1065"/>
                  </a:lnTo>
                  <a:lnTo>
                    <a:pt x="163" y="1065"/>
                  </a:lnTo>
                  <a:lnTo>
                    <a:pt x="162" y="1063"/>
                  </a:lnTo>
                  <a:lnTo>
                    <a:pt x="160" y="1063"/>
                  </a:lnTo>
                  <a:lnTo>
                    <a:pt x="159" y="1065"/>
                  </a:lnTo>
                  <a:lnTo>
                    <a:pt x="156" y="1065"/>
                  </a:lnTo>
                  <a:lnTo>
                    <a:pt x="155" y="1066"/>
                  </a:lnTo>
                  <a:lnTo>
                    <a:pt x="153" y="1069"/>
                  </a:lnTo>
                  <a:lnTo>
                    <a:pt x="150" y="1067"/>
                  </a:lnTo>
                  <a:lnTo>
                    <a:pt x="149" y="1066"/>
                  </a:lnTo>
                  <a:lnTo>
                    <a:pt x="147" y="1069"/>
                  </a:lnTo>
                  <a:lnTo>
                    <a:pt x="145" y="1070"/>
                  </a:lnTo>
                  <a:lnTo>
                    <a:pt x="142" y="1071"/>
                  </a:lnTo>
                  <a:lnTo>
                    <a:pt x="140" y="1071"/>
                  </a:lnTo>
                  <a:lnTo>
                    <a:pt x="139" y="1073"/>
                  </a:lnTo>
                  <a:lnTo>
                    <a:pt x="138" y="1074"/>
                  </a:lnTo>
                  <a:lnTo>
                    <a:pt x="136" y="1074"/>
                  </a:lnTo>
                  <a:lnTo>
                    <a:pt x="133" y="1075"/>
                  </a:lnTo>
                  <a:lnTo>
                    <a:pt x="132" y="1077"/>
                  </a:lnTo>
                  <a:lnTo>
                    <a:pt x="131" y="1078"/>
                  </a:lnTo>
                  <a:lnTo>
                    <a:pt x="125" y="1078"/>
                  </a:lnTo>
                  <a:lnTo>
                    <a:pt x="121" y="1079"/>
                  </a:lnTo>
                  <a:lnTo>
                    <a:pt x="116" y="1079"/>
                  </a:lnTo>
                  <a:lnTo>
                    <a:pt x="116" y="1075"/>
                  </a:lnTo>
                  <a:lnTo>
                    <a:pt x="116" y="1073"/>
                  </a:lnTo>
                  <a:lnTo>
                    <a:pt x="112" y="1071"/>
                  </a:lnTo>
                  <a:lnTo>
                    <a:pt x="109" y="1070"/>
                  </a:lnTo>
                  <a:lnTo>
                    <a:pt x="109" y="1067"/>
                  </a:lnTo>
                  <a:lnTo>
                    <a:pt x="109" y="1065"/>
                  </a:lnTo>
                  <a:lnTo>
                    <a:pt x="106" y="1066"/>
                  </a:lnTo>
                  <a:lnTo>
                    <a:pt x="105" y="1065"/>
                  </a:lnTo>
                  <a:lnTo>
                    <a:pt x="109" y="1061"/>
                  </a:lnTo>
                  <a:lnTo>
                    <a:pt x="105" y="1061"/>
                  </a:lnTo>
                  <a:lnTo>
                    <a:pt x="105" y="1057"/>
                  </a:lnTo>
                  <a:lnTo>
                    <a:pt x="104" y="1053"/>
                  </a:lnTo>
                  <a:lnTo>
                    <a:pt x="105" y="1050"/>
                  </a:lnTo>
                  <a:lnTo>
                    <a:pt x="101" y="1049"/>
                  </a:lnTo>
                  <a:lnTo>
                    <a:pt x="99" y="1046"/>
                  </a:lnTo>
                  <a:lnTo>
                    <a:pt x="102" y="1045"/>
                  </a:lnTo>
                  <a:lnTo>
                    <a:pt x="101" y="1044"/>
                  </a:lnTo>
                  <a:lnTo>
                    <a:pt x="98" y="1042"/>
                  </a:lnTo>
                  <a:lnTo>
                    <a:pt x="95" y="1041"/>
                  </a:lnTo>
                  <a:lnTo>
                    <a:pt x="92" y="1039"/>
                  </a:lnTo>
                  <a:lnTo>
                    <a:pt x="84" y="1039"/>
                  </a:lnTo>
                  <a:lnTo>
                    <a:pt x="82" y="1039"/>
                  </a:lnTo>
                  <a:lnTo>
                    <a:pt x="80" y="1039"/>
                  </a:lnTo>
                  <a:lnTo>
                    <a:pt x="80" y="1036"/>
                  </a:lnTo>
                  <a:lnTo>
                    <a:pt x="77" y="1035"/>
                  </a:lnTo>
                  <a:lnTo>
                    <a:pt x="74" y="1033"/>
                  </a:lnTo>
                  <a:lnTo>
                    <a:pt x="70" y="1032"/>
                  </a:lnTo>
                  <a:lnTo>
                    <a:pt x="67" y="1032"/>
                  </a:lnTo>
                  <a:lnTo>
                    <a:pt x="64" y="1031"/>
                  </a:lnTo>
                  <a:lnTo>
                    <a:pt x="65" y="1028"/>
                  </a:lnTo>
                  <a:lnTo>
                    <a:pt x="68" y="1027"/>
                  </a:lnTo>
                  <a:lnTo>
                    <a:pt x="73" y="1027"/>
                  </a:lnTo>
                  <a:lnTo>
                    <a:pt x="77" y="1027"/>
                  </a:lnTo>
                  <a:lnTo>
                    <a:pt x="74" y="1023"/>
                  </a:lnTo>
                  <a:lnTo>
                    <a:pt x="74" y="1019"/>
                  </a:lnTo>
                  <a:lnTo>
                    <a:pt x="73" y="1018"/>
                  </a:lnTo>
                  <a:lnTo>
                    <a:pt x="68" y="1018"/>
                  </a:lnTo>
                  <a:lnTo>
                    <a:pt x="67" y="1016"/>
                  </a:lnTo>
                  <a:lnTo>
                    <a:pt x="65" y="1015"/>
                  </a:lnTo>
                  <a:lnTo>
                    <a:pt x="64" y="1014"/>
                  </a:lnTo>
                  <a:lnTo>
                    <a:pt x="63" y="1014"/>
                  </a:lnTo>
                  <a:lnTo>
                    <a:pt x="61" y="1010"/>
                  </a:lnTo>
                  <a:lnTo>
                    <a:pt x="58" y="1010"/>
                  </a:lnTo>
                  <a:lnTo>
                    <a:pt x="54" y="1010"/>
                  </a:lnTo>
                  <a:lnTo>
                    <a:pt x="54" y="1007"/>
                  </a:lnTo>
                  <a:lnTo>
                    <a:pt x="53" y="1004"/>
                  </a:lnTo>
                  <a:lnTo>
                    <a:pt x="50" y="1002"/>
                  </a:lnTo>
                  <a:lnTo>
                    <a:pt x="54" y="1001"/>
                  </a:lnTo>
                  <a:lnTo>
                    <a:pt x="56" y="999"/>
                  </a:lnTo>
                  <a:lnTo>
                    <a:pt x="57" y="998"/>
                  </a:lnTo>
                  <a:lnTo>
                    <a:pt x="61" y="995"/>
                  </a:lnTo>
                  <a:lnTo>
                    <a:pt x="60" y="993"/>
                  </a:lnTo>
                  <a:lnTo>
                    <a:pt x="57" y="989"/>
                  </a:lnTo>
                  <a:lnTo>
                    <a:pt x="58" y="985"/>
                  </a:lnTo>
                  <a:lnTo>
                    <a:pt x="58" y="984"/>
                  </a:lnTo>
                  <a:lnTo>
                    <a:pt x="58" y="981"/>
                  </a:lnTo>
                  <a:lnTo>
                    <a:pt x="60" y="980"/>
                  </a:lnTo>
                  <a:lnTo>
                    <a:pt x="61" y="978"/>
                  </a:lnTo>
                  <a:lnTo>
                    <a:pt x="63" y="977"/>
                  </a:lnTo>
                  <a:lnTo>
                    <a:pt x="64" y="976"/>
                  </a:lnTo>
                  <a:lnTo>
                    <a:pt x="65" y="974"/>
                  </a:lnTo>
                  <a:lnTo>
                    <a:pt x="67" y="974"/>
                  </a:lnTo>
                  <a:lnTo>
                    <a:pt x="68" y="973"/>
                  </a:lnTo>
                  <a:lnTo>
                    <a:pt x="70" y="972"/>
                  </a:lnTo>
                  <a:lnTo>
                    <a:pt x="73" y="970"/>
                  </a:lnTo>
                  <a:lnTo>
                    <a:pt x="74" y="969"/>
                  </a:lnTo>
                  <a:lnTo>
                    <a:pt x="75" y="968"/>
                  </a:lnTo>
                  <a:lnTo>
                    <a:pt x="77" y="966"/>
                  </a:lnTo>
                  <a:lnTo>
                    <a:pt x="78" y="965"/>
                  </a:lnTo>
                  <a:lnTo>
                    <a:pt x="80" y="965"/>
                  </a:lnTo>
                  <a:lnTo>
                    <a:pt x="82" y="964"/>
                  </a:lnTo>
                  <a:lnTo>
                    <a:pt x="84" y="964"/>
                  </a:lnTo>
                  <a:lnTo>
                    <a:pt x="85" y="963"/>
                  </a:lnTo>
                  <a:lnTo>
                    <a:pt x="88" y="961"/>
                  </a:lnTo>
                  <a:lnTo>
                    <a:pt x="90" y="960"/>
                  </a:lnTo>
                  <a:lnTo>
                    <a:pt x="91" y="959"/>
                  </a:lnTo>
                  <a:lnTo>
                    <a:pt x="92" y="957"/>
                  </a:lnTo>
                  <a:lnTo>
                    <a:pt x="92" y="956"/>
                  </a:lnTo>
                  <a:lnTo>
                    <a:pt x="94" y="955"/>
                  </a:lnTo>
                  <a:lnTo>
                    <a:pt x="94" y="952"/>
                  </a:lnTo>
                  <a:lnTo>
                    <a:pt x="95" y="951"/>
                  </a:lnTo>
                  <a:lnTo>
                    <a:pt x="95" y="949"/>
                  </a:lnTo>
                  <a:lnTo>
                    <a:pt x="97" y="948"/>
                  </a:lnTo>
                  <a:lnTo>
                    <a:pt x="98" y="946"/>
                  </a:lnTo>
                  <a:lnTo>
                    <a:pt x="98" y="943"/>
                  </a:lnTo>
                  <a:lnTo>
                    <a:pt x="99" y="942"/>
                  </a:lnTo>
                  <a:lnTo>
                    <a:pt x="99" y="940"/>
                  </a:lnTo>
                  <a:lnTo>
                    <a:pt x="98" y="939"/>
                  </a:lnTo>
                  <a:lnTo>
                    <a:pt x="97" y="939"/>
                  </a:lnTo>
                  <a:lnTo>
                    <a:pt x="94" y="939"/>
                  </a:lnTo>
                  <a:lnTo>
                    <a:pt x="92" y="939"/>
                  </a:lnTo>
                  <a:lnTo>
                    <a:pt x="90" y="938"/>
                  </a:lnTo>
                  <a:lnTo>
                    <a:pt x="88" y="938"/>
                  </a:lnTo>
                  <a:lnTo>
                    <a:pt x="85" y="938"/>
                  </a:lnTo>
                  <a:lnTo>
                    <a:pt x="84" y="936"/>
                  </a:lnTo>
                  <a:lnTo>
                    <a:pt x="82" y="936"/>
                  </a:lnTo>
                  <a:lnTo>
                    <a:pt x="80" y="935"/>
                  </a:lnTo>
                  <a:lnTo>
                    <a:pt x="78" y="935"/>
                  </a:lnTo>
                  <a:lnTo>
                    <a:pt x="77" y="935"/>
                  </a:lnTo>
                  <a:lnTo>
                    <a:pt x="74" y="934"/>
                  </a:lnTo>
                  <a:lnTo>
                    <a:pt x="73" y="934"/>
                  </a:lnTo>
                  <a:lnTo>
                    <a:pt x="70" y="932"/>
                  </a:lnTo>
                  <a:lnTo>
                    <a:pt x="68" y="932"/>
                  </a:lnTo>
                  <a:lnTo>
                    <a:pt x="65" y="932"/>
                  </a:lnTo>
                  <a:lnTo>
                    <a:pt x="64" y="932"/>
                  </a:lnTo>
                  <a:lnTo>
                    <a:pt x="63" y="932"/>
                  </a:lnTo>
                  <a:lnTo>
                    <a:pt x="60" y="932"/>
                  </a:lnTo>
                  <a:lnTo>
                    <a:pt x="58" y="932"/>
                  </a:lnTo>
                  <a:lnTo>
                    <a:pt x="56" y="932"/>
                  </a:lnTo>
                  <a:lnTo>
                    <a:pt x="54" y="932"/>
                  </a:lnTo>
                  <a:lnTo>
                    <a:pt x="53" y="932"/>
                  </a:lnTo>
                  <a:lnTo>
                    <a:pt x="50" y="932"/>
                  </a:lnTo>
                  <a:lnTo>
                    <a:pt x="49" y="932"/>
                  </a:lnTo>
                  <a:lnTo>
                    <a:pt x="46" y="932"/>
                  </a:lnTo>
                  <a:lnTo>
                    <a:pt x="44" y="934"/>
                  </a:lnTo>
                  <a:lnTo>
                    <a:pt x="41" y="934"/>
                  </a:lnTo>
                  <a:lnTo>
                    <a:pt x="39" y="934"/>
                  </a:lnTo>
                  <a:lnTo>
                    <a:pt x="37" y="934"/>
                  </a:lnTo>
                  <a:lnTo>
                    <a:pt x="36" y="931"/>
                  </a:lnTo>
                  <a:lnTo>
                    <a:pt x="37" y="930"/>
                  </a:lnTo>
                  <a:lnTo>
                    <a:pt x="37" y="928"/>
                  </a:lnTo>
                  <a:lnTo>
                    <a:pt x="37" y="927"/>
                  </a:lnTo>
                  <a:lnTo>
                    <a:pt x="39" y="923"/>
                  </a:lnTo>
                  <a:lnTo>
                    <a:pt x="40" y="923"/>
                  </a:lnTo>
                  <a:lnTo>
                    <a:pt x="41" y="923"/>
                  </a:lnTo>
                  <a:lnTo>
                    <a:pt x="43" y="923"/>
                  </a:lnTo>
                  <a:lnTo>
                    <a:pt x="47" y="923"/>
                  </a:lnTo>
                  <a:lnTo>
                    <a:pt x="49" y="921"/>
                  </a:lnTo>
                  <a:lnTo>
                    <a:pt x="50" y="919"/>
                  </a:lnTo>
                  <a:lnTo>
                    <a:pt x="50" y="917"/>
                  </a:lnTo>
                  <a:lnTo>
                    <a:pt x="50" y="915"/>
                  </a:lnTo>
                  <a:lnTo>
                    <a:pt x="51" y="914"/>
                  </a:lnTo>
                  <a:lnTo>
                    <a:pt x="51" y="911"/>
                  </a:lnTo>
                  <a:lnTo>
                    <a:pt x="51" y="910"/>
                  </a:lnTo>
                  <a:lnTo>
                    <a:pt x="51" y="909"/>
                  </a:lnTo>
                  <a:lnTo>
                    <a:pt x="53" y="906"/>
                  </a:lnTo>
                  <a:lnTo>
                    <a:pt x="53" y="904"/>
                  </a:lnTo>
                  <a:lnTo>
                    <a:pt x="53" y="900"/>
                  </a:lnTo>
                  <a:lnTo>
                    <a:pt x="50" y="900"/>
                  </a:lnTo>
                  <a:lnTo>
                    <a:pt x="47" y="897"/>
                  </a:lnTo>
                  <a:lnTo>
                    <a:pt x="44" y="897"/>
                  </a:lnTo>
                  <a:lnTo>
                    <a:pt x="43" y="896"/>
                  </a:lnTo>
                  <a:lnTo>
                    <a:pt x="39" y="893"/>
                  </a:lnTo>
                  <a:lnTo>
                    <a:pt x="36" y="890"/>
                  </a:lnTo>
                  <a:lnTo>
                    <a:pt x="34" y="889"/>
                  </a:lnTo>
                  <a:lnTo>
                    <a:pt x="33" y="889"/>
                  </a:lnTo>
                  <a:lnTo>
                    <a:pt x="30" y="888"/>
                  </a:lnTo>
                  <a:lnTo>
                    <a:pt x="29" y="887"/>
                  </a:lnTo>
                  <a:lnTo>
                    <a:pt x="27" y="885"/>
                  </a:lnTo>
                  <a:lnTo>
                    <a:pt x="30" y="883"/>
                  </a:lnTo>
                  <a:lnTo>
                    <a:pt x="32" y="883"/>
                  </a:lnTo>
                  <a:lnTo>
                    <a:pt x="34" y="883"/>
                  </a:lnTo>
                  <a:lnTo>
                    <a:pt x="36" y="883"/>
                  </a:lnTo>
                  <a:lnTo>
                    <a:pt x="39" y="883"/>
                  </a:lnTo>
                  <a:lnTo>
                    <a:pt x="40" y="881"/>
                  </a:lnTo>
                  <a:lnTo>
                    <a:pt x="43" y="881"/>
                  </a:lnTo>
                  <a:lnTo>
                    <a:pt x="44" y="881"/>
                  </a:lnTo>
                  <a:lnTo>
                    <a:pt x="46" y="881"/>
                  </a:lnTo>
                  <a:lnTo>
                    <a:pt x="47" y="881"/>
                  </a:lnTo>
                  <a:lnTo>
                    <a:pt x="50" y="881"/>
                  </a:lnTo>
                  <a:lnTo>
                    <a:pt x="51" y="880"/>
                  </a:lnTo>
                  <a:lnTo>
                    <a:pt x="51" y="877"/>
                  </a:lnTo>
                  <a:lnTo>
                    <a:pt x="51" y="876"/>
                  </a:lnTo>
                  <a:lnTo>
                    <a:pt x="51" y="873"/>
                  </a:lnTo>
                  <a:lnTo>
                    <a:pt x="51" y="872"/>
                  </a:lnTo>
                  <a:lnTo>
                    <a:pt x="51" y="871"/>
                  </a:lnTo>
                  <a:lnTo>
                    <a:pt x="50" y="868"/>
                  </a:lnTo>
                  <a:lnTo>
                    <a:pt x="50" y="867"/>
                  </a:lnTo>
                  <a:lnTo>
                    <a:pt x="51" y="866"/>
                  </a:lnTo>
                  <a:lnTo>
                    <a:pt x="53" y="866"/>
                  </a:lnTo>
                  <a:lnTo>
                    <a:pt x="56" y="866"/>
                  </a:lnTo>
                  <a:lnTo>
                    <a:pt x="57" y="866"/>
                  </a:lnTo>
                  <a:lnTo>
                    <a:pt x="58" y="866"/>
                  </a:lnTo>
                  <a:lnTo>
                    <a:pt x="61" y="866"/>
                  </a:lnTo>
                  <a:lnTo>
                    <a:pt x="63" y="866"/>
                  </a:lnTo>
                  <a:lnTo>
                    <a:pt x="64" y="866"/>
                  </a:lnTo>
                  <a:lnTo>
                    <a:pt x="67" y="866"/>
                  </a:lnTo>
                  <a:lnTo>
                    <a:pt x="68" y="866"/>
                  </a:lnTo>
                  <a:lnTo>
                    <a:pt x="70" y="866"/>
                  </a:lnTo>
                  <a:lnTo>
                    <a:pt x="73" y="866"/>
                  </a:lnTo>
                  <a:lnTo>
                    <a:pt x="74" y="866"/>
                  </a:lnTo>
                  <a:lnTo>
                    <a:pt x="75" y="866"/>
                  </a:lnTo>
                  <a:lnTo>
                    <a:pt x="78" y="866"/>
                  </a:lnTo>
                  <a:lnTo>
                    <a:pt x="80" y="866"/>
                  </a:lnTo>
                  <a:lnTo>
                    <a:pt x="81" y="866"/>
                  </a:lnTo>
                  <a:lnTo>
                    <a:pt x="84" y="866"/>
                  </a:lnTo>
                  <a:lnTo>
                    <a:pt x="85" y="866"/>
                  </a:lnTo>
                  <a:lnTo>
                    <a:pt x="87" y="866"/>
                  </a:lnTo>
                  <a:lnTo>
                    <a:pt x="90" y="866"/>
                  </a:lnTo>
                  <a:lnTo>
                    <a:pt x="91" y="866"/>
                  </a:lnTo>
                  <a:lnTo>
                    <a:pt x="92" y="864"/>
                  </a:lnTo>
                  <a:lnTo>
                    <a:pt x="92" y="863"/>
                  </a:lnTo>
                  <a:lnTo>
                    <a:pt x="92" y="862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91" y="855"/>
                  </a:lnTo>
                  <a:lnTo>
                    <a:pt x="91" y="854"/>
                  </a:lnTo>
                  <a:lnTo>
                    <a:pt x="91" y="852"/>
                  </a:lnTo>
                  <a:lnTo>
                    <a:pt x="90" y="851"/>
                  </a:lnTo>
                  <a:lnTo>
                    <a:pt x="88" y="851"/>
                  </a:lnTo>
                  <a:lnTo>
                    <a:pt x="85" y="851"/>
                  </a:lnTo>
                  <a:lnTo>
                    <a:pt x="84" y="851"/>
                  </a:lnTo>
                  <a:lnTo>
                    <a:pt x="82" y="851"/>
                  </a:lnTo>
                  <a:lnTo>
                    <a:pt x="80" y="851"/>
                  </a:lnTo>
                  <a:lnTo>
                    <a:pt x="78" y="851"/>
                  </a:lnTo>
                  <a:lnTo>
                    <a:pt x="75" y="851"/>
                  </a:lnTo>
                  <a:lnTo>
                    <a:pt x="74" y="851"/>
                  </a:lnTo>
                  <a:lnTo>
                    <a:pt x="73" y="850"/>
                  </a:lnTo>
                  <a:lnTo>
                    <a:pt x="71" y="849"/>
                  </a:lnTo>
                  <a:lnTo>
                    <a:pt x="67" y="845"/>
                  </a:lnTo>
                  <a:lnTo>
                    <a:pt x="64" y="843"/>
                  </a:lnTo>
                  <a:lnTo>
                    <a:pt x="61" y="843"/>
                  </a:lnTo>
                  <a:lnTo>
                    <a:pt x="60" y="843"/>
                  </a:lnTo>
                  <a:lnTo>
                    <a:pt x="57" y="843"/>
                  </a:lnTo>
                  <a:lnTo>
                    <a:pt x="54" y="843"/>
                  </a:lnTo>
                  <a:lnTo>
                    <a:pt x="53" y="843"/>
                  </a:lnTo>
                  <a:lnTo>
                    <a:pt x="50" y="843"/>
                  </a:lnTo>
                  <a:lnTo>
                    <a:pt x="47" y="843"/>
                  </a:lnTo>
                  <a:lnTo>
                    <a:pt x="46" y="843"/>
                  </a:lnTo>
                  <a:lnTo>
                    <a:pt x="43" y="842"/>
                  </a:lnTo>
                  <a:lnTo>
                    <a:pt x="41" y="842"/>
                  </a:lnTo>
                  <a:lnTo>
                    <a:pt x="39" y="842"/>
                  </a:lnTo>
                  <a:lnTo>
                    <a:pt x="34" y="842"/>
                  </a:lnTo>
                  <a:lnTo>
                    <a:pt x="30" y="842"/>
                  </a:lnTo>
                  <a:lnTo>
                    <a:pt x="26" y="842"/>
                  </a:lnTo>
                  <a:lnTo>
                    <a:pt x="23" y="842"/>
                  </a:lnTo>
                  <a:lnTo>
                    <a:pt x="22" y="842"/>
                  </a:lnTo>
                  <a:lnTo>
                    <a:pt x="19" y="842"/>
                  </a:lnTo>
                  <a:lnTo>
                    <a:pt x="19" y="839"/>
                  </a:lnTo>
                  <a:lnTo>
                    <a:pt x="19" y="838"/>
                  </a:lnTo>
                  <a:lnTo>
                    <a:pt x="19" y="837"/>
                  </a:lnTo>
                  <a:lnTo>
                    <a:pt x="19" y="834"/>
                  </a:lnTo>
                  <a:lnTo>
                    <a:pt x="19" y="833"/>
                  </a:lnTo>
                  <a:lnTo>
                    <a:pt x="19" y="832"/>
                  </a:lnTo>
                  <a:lnTo>
                    <a:pt x="19" y="830"/>
                  </a:lnTo>
                  <a:lnTo>
                    <a:pt x="19" y="829"/>
                  </a:lnTo>
                  <a:lnTo>
                    <a:pt x="19" y="826"/>
                  </a:lnTo>
                  <a:lnTo>
                    <a:pt x="20" y="822"/>
                  </a:lnTo>
                  <a:lnTo>
                    <a:pt x="19" y="821"/>
                  </a:lnTo>
                  <a:lnTo>
                    <a:pt x="19" y="815"/>
                  </a:lnTo>
                  <a:lnTo>
                    <a:pt x="17" y="813"/>
                  </a:lnTo>
                  <a:lnTo>
                    <a:pt x="19" y="811"/>
                  </a:lnTo>
                  <a:lnTo>
                    <a:pt x="19" y="809"/>
                  </a:lnTo>
                  <a:lnTo>
                    <a:pt x="19" y="808"/>
                  </a:lnTo>
                  <a:lnTo>
                    <a:pt x="20" y="803"/>
                  </a:lnTo>
                  <a:lnTo>
                    <a:pt x="19" y="800"/>
                  </a:lnTo>
                  <a:lnTo>
                    <a:pt x="20" y="799"/>
                  </a:lnTo>
                  <a:lnTo>
                    <a:pt x="20" y="796"/>
                  </a:lnTo>
                  <a:lnTo>
                    <a:pt x="20" y="795"/>
                  </a:lnTo>
                  <a:lnTo>
                    <a:pt x="20" y="794"/>
                  </a:lnTo>
                  <a:lnTo>
                    <a:pt x="17" y="791"/>
                  </a:lnTo>
                  <a:lnTo>
                    <a:pt x="20" y="790"/>
                  </a:lnTo>
                  <a:lnTo>
                    <a:pt x="20" y="788"/>
                  </a:lnTo>
                  <a:lnTo>
                    <a:pt x="20" y="787"/>
                  </a:lnTo>
                  <a:lnTo>
                    <a:pt x="20" y="784"/>
                  </a:lnTo>
                  <a:lnTo>
                    <a:pt x="20" y="782"/>
                  </a:lnTo>
                  <a:lnTo>
                    <a:pt x="20" y="780"/>
                  </a:lnTo>
                  <a:lnTo>
                    <a:pt x="20" y="779"/>
                  </a:lnTo>
                  <a:lnTo>
                    <a:pt x="20" y="777"/>
                  </a:lnTo>
                  <a:lnTo>
                    <a:pt x="20" y="774"/>
                  </a:lnTo>
                  <a:lnTo>
                    <a:pt x="20" y="773"/>
                  </a:lnTo>
                  <a:lnTo>
                    <a:pt x="20" y="771"/>
                  </a:lnTo>
                  <a:lnTo>
                    <a:pt x="20" y="770"/>
                  </a:lnTo>
                  <a:lnTo>
                    <a:pt x="20" y="766"/>
                  </a:lnTo>
                  <a:lnTo>
                    <a:pt x="23" y="763"/>
                  </a:lnTo>
                  <a:lnTo>
                    <a:pt x="20" y="761"/>
                  </a:lnTo>
                  <a:lnTo>
                    <a:pt x="19" y="757"/>
                  </a:lnTo>
                  <a:lnTo>
                    <a:pt x="19" y="753"/>
                  </a:lnTo>
                  <a:lnTo>
                    <a:pt x="17" y="750"/>
                  </a:lnTo>
                  <a:lnTo>
                    <a:pt x="16" y="748"/>
                  </a:lnTo>
                  <a:lnTo>
                    <a:pt x="15" y="744"/>
                  </a:lnTo>
                  <a:lnTo>
                    <a:pt x="15" y="742"/>
                  </a:lnTo>
                  <a:lnTo>
                    <a:pt x="13" y="741"/>
                  </a:lnTo>
                  <a:lnTo>
                    <a:pt x="12" y="736"/>
                  </a:lnTo>
                  <a:lnTo>
                    <a:pt x="10" y="733"/>
                  </a:lnTo>
                  <a:lnTo>
                    <a:pt x="10" y="732"/>
                  </a:lnTo>
                  <a:lnTo>
                    <a:pt x="9" y="729"/>
                  </a:lnTo>
                  <a:lnTo>
                    <a:pt x="9" y="728"/>
                  </a:lnTo>
                  <a:lnTo>
                    <a:pt x="8" y="725"/>
                  </a:lnTo>
                  <a:lnTo>
                    <a:pt x="8" y="724"/>
                  </a:lnTo>
                  <a:lnTo>
                    <a:pt x="8" y="723"/>
                  </a:lnTo>
                  <a:lnTo>
                    <a:pt x="6" y="720"/>
                  </a:lnTo>
                  <a:lnTo>
                    <a:pt x="6" y="719"/>
                  </a:lnTo>
                  <a:lnTo>
                    <a:pt x="5" y="716"/>
                  </a:lnTo>
                  <a:lnTo>
                    <a:pt x="3" y="712"/>
                  </a:lnTo>
                  <a:lnTo>
                    <a:pt x="3" y="710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0" y="701"/>
                  </a:lnTo>
                  <a:lnTo>
                    <a:pt x="0" y="698"/>
                  </a:lnTo>
                  <a:lnTo>
                    <a:pt x="0" y="697"/>
                  </a:lnTo>
                  <a:lnTo>
                    <a:pt x="0" y="694"/>
                  </a:lnTo>
                  <a:lnTo>
                    <a:pt x="2" y="693"/>
                  </a:lnTo>
                  <a:lnTo>
                    <a:pt x="2" y="691"/>
                  </a:lnTo>
                  <a:lnTo>
                    <a:pt x="2" y="689"/>
                  </a:lnTo>
                  <a:lnTo>
                    <a:pt x="2" y="685"/>
                  </a:lnTo>
                  <a:lnTo>
                    <a:pt x="3" y="681"/>
                  </a:lnTo>
                  <a:lnTo>
                    <a:pt x="3" y="680"/>
                  </a:lnTo>
                  <a:lnTo>
                    <a:pt x="3" y="677"/>
                  </a:lnTo>
                  <a:lnTo>
                    <a:pt x="3" y="676"/>
                  </a:lnTo>
                  <a:lnTo>
                    <a:pt x="3" y="673"/>
                  </a:lnTo>
                  <a:lnTo>
                    <a:pt x="3" y="672"/>
                  </a:lnTo>
                  <a:lnTo>
                    <a:pt x="3" y="670"/>
                  </a:lnTo>
                  <a:lnTo>
                    <a:pt x="5" y="668"/>
                  </a:lnTo>
                  <a:lnTo>
                    <a:pt x="5" y="665"/>
                  </a:lnTo>
                  <a:lnTo>
                    <a:pt x="5" y="664"/>
                  </a:lnTo>
                  <a:lnTo>
                    <a:pt x="5" y="660"/>
                  </a:lnTo>
                  <a:lnTo>
                    <a:pt x="9" y="659"/>
                  </a:lnTo>
                  <a:lnTo>
                    <a:pt x="10" y="657"/>
                  </a:lnTo>
                  <a:lnTo>
                    <a:pt x="12" y="656"/>
                  </a:lnTo>
                  <a:lnTo>
                    <a:pt x="15" y="656"/>
                  </a:lnTo>
                  <a:lnTo>
                    <a:pt x="16" y="655"/>
                  </a:lnTo>
                  <a:lnTo>
                    <a:pt x="19" y="655"/>
                  </a:lnTo>
                  <a:lnTo>
                    <a:pt x="20" y="653"/>
                  </a:lnTo>
                  <a:lnTo>
                    <a:pt x="26" y="652"/>
                  </a:lnTo>
                  <a:lnTo>
                    <a:pt x="29" y="651"/>
                  </a:lnTo>
                  <a:lnTo>
                    <a:pt x="30" y="651"/>
                  </a:lnTo>
                  <a:lnTo>
                    <a:pt x="33" y="649"/>
                  </a:lnTo>
                  <a:lnTo>
                    <a:pt x="34" y="648"/>
                  </a:lnTo>
                  <a:lnTo>
                    <a:pt x="36" y="648"/>
                  </a:lnTo>
                  <a:lnTo>
                    <a:pt x="41" y="645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1" y="643"/>
                  </a:lnTo>
                  <a:lnTo>
                    <a:pt x="53" y="643"/>
                  </a:lnTo>
                  <a:lnTo>
                    <a:pt x="56" y="642"/>
                  </a:lnTo>
                  <a:lnTo>
                    <a:pt x="57" y="642"/>
                  </a:lnTo>
                  <a:lnTo>
                    <a:pt x="58" y="640"/>
                  </a:lnTo>
                  <a:lnTo>
                    <a:pt x="61" y="640"/>
                  </a:lnTo>
                  <a:lnTo>
                    <a:pt x="61" y="639"/>
                  </a:lnTo>
                  <a:lnTo>
                    <a:pt x="63" y="638"/>
                  </a:lnTo>
                  <a:lnTo>
                    <a:pt x="63" y="635"/>
                  </a:lnTo>
                  <a:lnTo>
                    <a:pt x="63" y="634"/>
                  </a:lnTo>
                  <a:lnTo>
                    <a:pt x="64" y="632"/>
                  </a:lnTo>
                  <a:lnTo>
                    <a:pt x="65" y="631"/>
                  </a:lnTo>
                  <a:lnTo>
                    <a:pt x="67" y="630"/>
                  </a:lnTo>
                  <a:lnTo>
                    <a:pt x="68" y="627"/>
                  </a:lnTo>
                  <a:lnTo>
                    <a:pt x="70" y="626"/>
                  </a:lnTo>
                  <a:lnTo>
                    <a:pt x="73" y="625"/>
                  </a:lnTo>
                  <a:lnTo>
                    <a:pt x="74" y="623"/>
                  </a:lnTo>
                  <a:lnTo>
                    <a:pt x="75" y="623"/>
                  </a:lnTo>
                  <a:lnTo>
                    <a:pt x="77" y="622"/>
                  </a:lnTo>
                  <a:lnTo>
                    <a:pt x="78" y="621"/>
                  </a:lnTo>
                  <a:lnTo>
                    <a:pt x="78" y="618"/>
                  </a:lnTo>
                  <a:lnTo>
                    <a:pt x="78" y="617"/>
                  </a:lnTo>
                  <a:lnTo>
                    <a:pt x="78" y="614"/>
                  </a:lnTo>
                  <a:lnTo>
                    <a:pt x="80" y="613"/>
                  </a:lnTo>
                  <a:lnTo>
                    <a:pt x="80" y="611"/>
                  </a:lnTo>
                  <a:lnTo>
                    <a:pt x="80" y="610"/>
                  </a:lnTo>
                  <a:lnTo>
                    <a:pt x="80" y="607"/>
                  </a:lnTo>
                  <a:lnTo>
                    <a:pt x="80" y="606"/>
                  </a:lnTo>
                  <a:lnTo>
                    <a:pt x="80" y="604"/>
                  </a:lnTo>
                  <a:lnTo>
                    <a:pt x="81" y="602"/>
                  </a:lnTo>
                  <a:lnTo>
                    <a:pt x="81" y="601"/>
                  </a:lnTo>
                  <a:lnTo>
                    <a:pt x="81" y="598"/>
                  </a:lnTo>
                  <a:lnTo>
                    <a:pt x="81" y="597"/>
                  </a:lnTo>
                  <a:lnTo>
                    <a:pt x="82" y="596"/>
                  </a:lnTo>
                  <a:lnTo>
                    <a:pt x="80" y="594"/>
                  </a:lnTo>
                  <a:lnTo>
                    <a:pt x="78" y="594"/>
                  </a:lnTo>
                  <a:lnTo>
                    <a:pt x="75" y="594"/>
                  </a:lnTo>
                  <a:lnTo>
                    <a:pt x="74" y="593"/>
                  </a:lnTo>
                  <a:lnTo>
                    <a:pt x="73" y="593"/>
                  </a:lnTo>
                  <a:lnTo>
                    <a:pt x="70" y="592"/>
                  </a:lnTo>
                  <a:lnTo>
                    <a:pt x="68" y="592"/>
                  </a:lnTo>
                  <a:lnTo>
                    <a:pt x="65" y="590"/>
                  </a:lnTo>
                  <a:lnTo>
                    <a:pt x="64" y="590"/>
                  </a:lnTo>
                  <a:lnTo>
                    <a:pt x="63" y="589"/>
                  </a:lnTo>
                  <a:lnTo>
                    <a:pt x="61" y="589"/>
                  </a:lnTo>
                  <a:lnTo>
                    <a:pt x="60" y="587"/>
                  </a:lnTo>
                  <a:lnTo>
                    <a:pt x="60" y="585"/>
                  </a:lnTo>
                  <a:lnTo>
                    <a:pt x="60" y="584"/>
                  </a:lnTo>
                  <a:lnTo>
                    <a:pt x="60" y="581"/>
                  </a:lnTo>
                  <a:lnTo>
                    <a:pt x="60" y="580"/>
                  </a:lnTo>
                  <a:lnTo>
                    <a:pt x="60" y="579"/>
                  </a:lnTo>
                  <a:lnTo>
                    <a:pt x="60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6" y="572"/>
                  </a:lnTo>
                  <a:lnTo>
                    <a:pt x="54" y="571"/>
                  </a:lnTo>
                  <a:lnTo>
                    <a:pt x="51" y="567"/>
                  </a:lnTo>
                  <a:lnTo>
                    <a:pt x="47" y="568"/>
                  </a:lnTo>
                  <a:lnTo>
                    <a:pt x="43" y="566"/>
                  </a:lnTo>
                  <a:lnTo>
                    <a:pt x="40" y="563"/>
                  </a:lnTo>
                  <a:lnTo>
                    <a:pt x="39" y="562"/>
                  </a:lnTo>
                  <a:lnTo>
                    <a:pt x="36" y="560"/>
                  </a:lnTo>
                  <a:lnTo>
                    <a:pt x="39" y="558"/>
                  </a:lnTo>
                  <a:lnTo>
                    <a:pt x="40" y="555"/>
                  </a:lnTo>
                  <a:lnTo>
                    <a:pt x="43" y="552"/>
                  </a:lnTo>
                  <a:lnTo>
                    <a:pt x="44" y="554"/>
                  </a:lnTo>
                  <a:lnTo>
                    <a:pt x="47" y="555"/>
                  </a:lnTo>
                  <a:lnTo>
                    <a:pt x="49" y="551"/>
                  </a:lnTo>
                  <a:lnTo>
                    <a:pt x="51" y="551"/>
                  </a:lnTo>
                  <a:lnTo>
                    <a:pt x="53" y="550"/>
                  </a:lnTo>
                  <a:lnTo>
                    <a:pt x="54" y="549"/>
                  </a:lnTo>
                  <a:lnTo>
                    <a:pt x="56" y="549"/>
                  </a:lnTo>
                  <a:lnTo>
                    <a:pt x="58" y="547"/>
                  </a:lnTo>
                  <a:lnTo>
                    <a:pt x="60" y="547"/>
                  </a:lnTo>
                  <a:lnTo>
                    <a:pt x="61" y="546"/>
                  </a:lnTo>
                  <a:lnTo>
                    <a:pt x="63" y="545"/>
                  </a:lnTo>
                  <a:lnTo>
                    <a:pt x="65" y="545"/>
                  </a:lnTo>
                  <a:lnTo>
                    <a:pt x="67" y="543"/>
                  </a:lnTo>
                  <a:lnTo>
                    <a:pt x="67" y="539"/>
                  </a:lnTo>
                  <a:lnTo>
                    <a:pt x="71" y="539"/>
                  </a:lnTo>
                  <a:lnTo>
                    <a:pt x="74" y="539"/>
                  </a:lnTo>
                  <a:lnTo>
                    <a:pt x="77" y="539"/>
                  </a:lnTo>
                  <a:lnTo>
                    <a:pt x="80" y="539"/>
                  </a:lnTo>
                  <a:lnTo>
                    <a:pt x="80" y="535"/>
                  </a:lnTo>
                  <a:lnTo>
                    <a:pt x="81" y="534"/>
                  </a:lnTo>
                  <a:lnTo>
                    <a:pt x="82" y="533"/>
                  </a:lnTo>
                  <a:lnTo>
                    <a:pt x="84" y="533"/>
                  </a:lnTo>
                  <a:lnTo>
                    <a:pt x="87" y="532"/>
                  </a:lnTo>
                  <a:lnTo>
                    <a:pt x="88" y="532"/>
                  </a:lnTo>
                  <a:lnTo>
                    <a:pt x="90" y="530"/>
                  </a:lnTo>
                  <a:lnTo>
                    <a:pt x="92" y="529"/>
                  </a:lnTo>
                  <a:lnTo>
                    <a:pt x="94" y="529"/>
                  </a:lnTo>
                  <a:lnTo>
                    <a:pt x="95" y="528"/>
                  </a:lnTo>
                  <a:lnTo>
                    <a:pt x="97" y="528"/>
                  </a:lnTo>
                  <a:lnTo>
                    <a:pt x="99" y="526"/>
                  </a:lnTo>
                  <a:lnTo>
                    <a:pt x="101" y="526"/>
                  </a:lnTo>
                  <a:lnTo>
                    <a:pt x="105" y="525"/>
                  </a:lnTo>
                  <a:lnTo>
                    <a:pt x="106" y="524"/>
                  </a:lnTo>
                  <a:lnTo>
                    <a:pt x="108" y="524"/>
                  </a:lnTo>
                  <a:lnTo>
                    <a:pt x="112" y="524"/>
                  </a:lnTo>
                  <a:lnTo>
                    <a:pt x="112" y="521"/>
                  </a:lnTo>
                  <a:lnTo>
                    <a:pt x="116" y="521"/>
                  </a:lnTo>
                  <a:lnTo>
                    <a:pt x="118" y="521"/>
                  </a:lnTo>
                  <a:lnTo>
                    <a:pt x="121" y="521"/>
                  </a:lnTo>
                  <a:lnTo>
                    <a:pt x="123" y="521"/>
                  </a:lnTo>
                  <a:lnTo>
                    <a:pt x="125" y="520"/>
                  </a:lnTo>
                  <a:lnTo>
                    <a:pt x="129" y="520"/>
                  </a:lnTo>
                  <a:lnTo>
                    <a:pt x="131" y="520"/>
                  </a:lnTo>
                  <a:lnTo>
                    <a:pt x="132" y="518"/>
                  </a:lnTo>
                  <a:lnTo>
                    <a:pt x="135" y="518"/>
                  </a:lnTo>
                  <a:lnTo>
                    <a:pt x="136" y="518"/>
                  </a:lnTo>
                  <a:lnTo>
                    <a:pt x="139" y="518"/>
                  </a:lnTo>
                  <a:lnTo>
                    <a:pt x="140" y="518"/>
                  </a:lnTo>
                  <a:lnTo>
                    <a:pt x="142" y="518"/>
                  </a:lnTo>
                  <a:lnTo>
                    <a:pt x="145" y="520"/>
                  </a:lnTo>
                  <a:lnTo>
                    <a:pt x="146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3" y="520"/>
                  </a:lnTo>
                  <a:lnTo>
                    <a:pt x="155" y="521"/>
                  </a:lnTo>
                  <a:lnTo>
                    <a:pt x="156" y="521"/>
                  </a:lnTo>
                  <a:lnTo>
                    <a:pt x="159" y="522"/>
                  </a:lnTo>
                  <a:lnTo>
                    <a:pt x="160" y="522"/>
                  </a:lnTo>
                  <a:lnTo>
                    <a:pt x="162" y="524"/>
                  </a:lnTo>
                  <a:lnTo>
                    <a:pt x="164" y="524"/>
                  </a:lnTo>
                  <a:lnTo>
                    <a:pt x="166" y="524"/>
                  </a:lnTo>
                  <a:lnTo>
                    <a:pt x="167" y="525"/>
                  </a:lnTo>
                  <a:lnTo>
                    <a:pt x="170" y="525"/>
                  </a:lnTo>
                  <a:lnTo>
                    <a:pt x="172" y="525"/>
                  </a:lnTo>
                  <a:lnTo>
                    <a:pt x="174" y="526"/>
                  </a:lnTo>
                  <a:lnTo>
                    <a:pt x="176" y="526"/>
                  </a:lnTo>
                  <a:lnTo>
                    <a:pt x="177" y="528"/>
                  </a:lnTo>
                  <a:lnTo>
                    <a:pt x="180" y="528"/>
                  </a:lnTo>
                  <a:lnTo>
                    <a:pt x="181" y="528"/>
                  </a:lnTo>
                  <a:lnTo>
                    <a:pt x="183" y="528"/>
                  </a:lnTo>
                  <a:lnTo>
                    <a:pt x="184" y="529"/>
                  </a:lnTo>
                  <a:lnTo>
                    <a:pt x="187" y="529"/>
                  </a:lnTo>
                  <a:lnTo>
                    <a:pt x="188" y="529"/>
                  </a:lnTo>
                  <a:lnTo>
                    <a:pt x="191" y="530"/>
                  </a:lnTo>
                  <a:lnTo>
                    <a:pt x="196" y="532"/>
                  </a:lnTo>
                  <a:lnTo>
                    <a:pt x="200" y="532"/>
                  </a:lnTo>
                  <a:lnTo>
                    <a:pt x="204" y="533"/>
                  </a:lnTo>
                  <a:lnTo>
                    <a:pt x="210" y="532"/>
                  </a:lnTo>
                  <a:lnTo>
                    <a:pt x="213" y="530"/>
                  </a:lnTo>
                  <a:lnTo>
                    <a:pt x="215" y="530"/>
                  </a:lnTo>
                  <a:lnTo>
                    <a:pt x="220" y="529"/>
                  </a:lnTo>
                  <a:lnTo>
                    <a:pt x="224" y="528"/>
                  </a:lnTo>
                  <a:lnTo>
                    <a:pt x="227" y="528"/>
                  </a:lnTo>
                  <a:lnTo>
                    <a:pt x="234" y="528"/>
                  </a:lnTo>
                  <a:lnTo>
                    <a:pt x="238" y="528"/>
                  </a:lnTo>
                  <a:lnTo>
                    <a:pt x="241" y="528"/>
                  </a:lnTo>
                  <a:lnTo>
                    <a:pt x="244" y="528"/>
                  </a:lnTo>
                  <a:lnTo>
                    <a:pt x="246" y="530"/>
                  </a:lnTo>
                  <a:lnTo>
                    <a:pt x="249" y="530"/>
                  </a:lnTo>
                  <a:lnTo>
                    <a:pt x="251" y="530"/>
                  </a:lnTo>
                  <a:lnTo>
                    <a:pt x="254" y="530"/>
                  </a:lnTo>
                  <a:lnTo>
                    <a:pt x="256" y="532"/>
                  </a:lnTo>
                  <a:lnTo>
                    <a:pt x="258" y="530"/>
                  </a:lnTo>
                  <a:lnTo>
                    <a:pt x="259" y="530"/>
                  </a:lnTo>
                  <a:lnTo>
                    <a:pt x="262" y="529"/>
                  </a:lnTo>
                  <a:lnTo>
                    <a:pt x="263" y="528"/>
                  </a:lnTo>
                  <a:lnTo>
                    <a:pt x="266" y="528"/>
                  </a:lnTo>
                  <a:lnTo>
                    <a:pt x="268" y="526"/>
                  </a:lnTo>
                  <a:lnTo>
                    <a:pt x="269" y="526"/>
                  </a:lnTo>
                  <a:lnTo>
                    <a:pt x="272" y="525"/>
                  </a:lnTo>
                  <a:lnTo>
                    <a:pt x="273" y="525"/>
                  </a:lnTo>
                  <a:lnTo>
                    <a:pt x="275" y="524"/>
                  </a:lnTo>
                  <a:lnTo>
                    <a:pt x="278" y="524"/>
                  </a:lnTo>
                  <a:lnTo>
                    <a:pt x="280" y="522"/>
                  </a:lnTo>
                  <a:lnTo>
                    <a:pt x="282" y="522"/>
                  </a:lnTo>
                  <a:lnTo>
                    <a:pt x="283" y="521"/>
                  </a:lnTo>
                  <a:lnTo>
                    <a:pt x="286" y="521"/>
                  </a:lnTo>
                  <a:lnTo>
                    <a:pt x="287" y="520"/>
                  </a:lnTo>
                  <a:lnTo>
                    <a:pt x="290" y="520"/>
                  </a:lnTo>
                  <a:lnTo>
                    <a:pt x="292" y="520"/>
                  </a:lnTo>
                  <a:lnTo>
                    <a:pt x="295" y="520"/>
                  </a:lnTo>
                  <a:lnTo>
                    <a:pt x="296" y="520"/>
                  </a:lnTo>
                  <a:lnTo>
                    <a:pt x="299" y="520"/>
                  </a:lnTo>
                  <a:lnTo>
                    <a:pt x="300" y="520"/>
                  </a:lnTo>
                  <a:lnTo>
                    <a:pt x="302" y="520"/>
                  </a:lnTo>
                  <a:lnTo>
                    <a:pt x="304" y="520"/>
                  </a:lnTo>
                  <a:lnTo>
                    <a:pt x="309" y="518"/>
                  </a:lnTo>
                  <a:lnTo>
                    <a:pt x="307" y="516"/>
                  </a:lnTo>
                  <a:lnTo>
                    <a:pt x="304" y="514"/>
                  </a:lnTo>
                  <a:lnTo>
                    <a:pt x="303" y="513"/>
                  </a:lnTo>
                  <a:lnTo>
                    <a:pt x="302" y="512"/>
                  </a:lnTo>
                  <a:lnTo>
                    <a:pt x="300" y="511"/>
                  </a:lnTo>
                  <a:lnTo>
                    <a:pt x="299" y="509"/>
                  </a:lnTo>
                  <a:lnTo>
                    <a:pt x="297" y="508"/>
                  </a:lnTo>
                  <a:lnTo>
                    <a:pt x="295" y="507"/>
                  </a:lnTo>
                  <a:lnTo>
                    <a:pt x="293" y="505"/>
                  </a:lnTo>
                  <a:lnTo>
                    <a:pt x="292" y="504"/>
                  </a:lnTo>
                  <a:lnTo>
                    <a:pt x="290" y="503"/>
                  </a:lnTo>
                  <a:lnTo>
                    <a:pt x="289" y="501"/>
                  </a:lnTo>
                  <a:lnTo>
                    <a:pt x="286" y="499"/>
                  </a:lnTo>
                  <a:lnTo>
                    <a:pt x="285" y="494"/>
                  </a:lnTo>
                  <a:lnTo>
                    <a:pt x="286" y="488"/>
                  </a:lnTo>
                  <a:lnTo>
                    <a:pt x="287" y="484"/>
                  </a:lnTo>
                  <a:lnTo>
                    <a:pt x="285" y="482"/>
                  </a:lnTo>
                  <a:lnTo>
                    <a:pt x="285" y="480"/>
                  </a:lnTo>
                  <a:lnTo>
                    <a:pt x="285" y="478"/>
                  </a:lnTo>
                  <a:lnTo>
                    <a:pt x="285" y="476"/>
                  </a:lnTo>
                  <a:lnTo>
                    <a:pt x="285" y="475"/>
                  </a:lnTo>
                  <a:lnTo>
                    <a:pt x="285" y="474"/>
                  </a:lnTo>
                  <a:lnTo>
                    <a:pt x="286" y="471"/>
                  </a:lnTo>
                  <a:lnTo>
                    <a:pt x="287" y="470"/>
                  </a:lnTo>
                  <a:lnTo>
                    <a:pt x="287" y="469"/>
                  </a:lnTo>
                  <a:lnTo>
                    <a:pt x="289" y="466"/>
                  </a:lnTo>
                  <a:lnTo>
                    <a:pt x="290" y="465"/>
                  </a:lnTo>
                  <a:lnTo>
                    <a:pt x="292" y="463"/>
                  </a:lnTo>
                  <a:lnTo>
                    <a:pt x="292" y="462"/>
                  </a:lnTo>
                  <a:lnTo>
                    <a:pt x="292" y="459"/>
                  </a:lnTo>
                  <a:lnTo>
                    <a:pt x="292" y="458"/>
                  </a:lnTo>
                  <a:lnTo>
                    <a:pt x="292" y="453"/>
                  </a:lnTo>
                  <a:lnTo>
                    <a:pt x="293" y="452"/>
                  </a:lnTo>
                  <a:lnTo>
                    <a:pt x="293" y="450"/>
                  </a:lnTo>
                  <a:lnTo>
                    <a:pt x="295" y="449"/>
                  </a:lnTo>
                  <a:lnTo>
                    <a:pt x="293" y="445"/>
                  </a:lnTo>
                  <a:lnTo>
                    <a:pt x="296" y="444"/>
                  </a:lnTo>
                  <a:lnTo>
                    <a:pt x="300" y="442"/>
                  </a:lnTo>
                  <a:lnTo>
                    <a:pt x="302" y="442"/>
                  </a:lnTo>
                  <a:lnTo>
                    <a:pt x="306" y="441"/>
                  </a:lnTo>
                  <a:lnTo>
                    <a:pt x="304" y="445"/>
                  </a:lnTo>
                  <a:lnTo>
                    <a:pt x="306" y="444"/>
                  </a:lnTo>
                  <a:lnTo>
                    <a:pt x="316" y="444"/>
                  </a:lnTo>
                  <a:lnTo>
                    <a:pt x="314" y="440"/>
                  </a:lnTo>
                  <a:lnTo>
                    <a:pt x="319" y="440"/>
                  </a:lnTo>
                  <a:lnTo>
                    <a:pt x="320" y="440"/>
                  </a:lnTo>
                  <a:lnTo>
                    <a:pt x="323" y="440"/>
                  </a:lnTo>
                  <a:lnTo>
                    <a:pt x="324" y="440"/>
                  </a:lnTo>
                  <a:lnTo>
                    <a:pt x="327" y="440"/>
                  </a:lnTo>
                  <a:lnTo>
                    <a:pt x="328" y="440"/>
                  </a:lnTo>
                  <a:lnTo>
                    <a:pt x="330" y="440"/>
                  </a:lnTo>
                  <a:lnTo>
                    <a:pt x="333" y="438"/>
                  </a:lnTo>
                  <a:lnTo>
                    <a:pt x="336" y="438"/>
                  </a:lnTo>
                  <a:lnTo>
                    <a:pt x="337" y="438"/>
                  </a:lnTo>
                  <a:lnTo>
                    <a:pt x="340" y="438"/>
                  </a:lnTo>
                  <a:lnTo>
                    <a:pt x="341" y="438"/>
                  </a:lnTo>
                  <a:lnTo>
                    <a:pt x="345" y="438"/>
                  </a:lnTo>
                  <a:lnTo>
                    <a:pt x="347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4" y="438"/>
                  </a:lnTo>
                  <a:lnTo>
                    <a:pt x="357" y="438"/>
                  </a:lnTo>
                  <a:lnTo>
                    <a:pt x="358" y="438"/>
                  </a:lnTo>
                  <a:lnTo>
                    <a:pt x="361" y="438"/>
                  </a:lnTo>
                  <a:lnTo>
                    <a:pt x="362" y="438"/>
                  </a:lnTo>
                  <a:lnTo>
                    <a:pt x="365" y="438"/>
                  </a:lnTo>
                  <a:lnTo>
                    <a:pt x="368" y="438"/>
                  </a:lnTo>
                  <a:lnTo>
                    <a:pt x="369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7" y="437"/>
                  </a:lnTo>
                  <a:lnTo>
                    <a:pt x="378" y="437"/>
                  </a:lnTo>
                  <a:lnTo>
                    <a:pt x="381" y="437"/>
                  </a:lnTo>
                  <a:lnTo>
                    <a:pt x="388" y="437"/>
                  </a:lnTo>
                  <a:lnTo>
                    <a:pt x="391" y="437"/>
                  </a:lnTo>
                  <a:lnTo>
                    <a:pt x="393" y="436"/>
                  </a:lnTo>
                  <a:lnTo>
                    <a:pt x="395" y="436"/>
                  </a:lnTo>
                  <a:lnTo>
                    <a:pt x="396" y="436"/>
                  </a:lnTo>
                  <a:lnTo>
                    <a:pt x="399" y="436"/>
                  </a:lnTo>
                  <a:lnTo>
                    <a:pt x="401" y="436"/>
                  </a:lnTo>
                  <a:lnTo>
                    <a:pt x="403" y="436"/>
                  </a:lnTo>
                  <a:lnTo>
                    <a:pt x="405" y="436"/>
                  </a:lnTo>
                  <a:lnTo>
                    <a:pt x="406" y="436"/>
                  </a:lnTo>
                  <a:lnTo>
                    <a:pt x="409" y="436"/>
                  </a:lnTo>
                  <a:lnTo>
                    <a:pt x="410" y="436"/>
                  </a:lnTo>
                  <a:lnTo>
                    <a:pt x="413" y="435"/>
                  </a:lnTo>
                  <a:lnTo>
                    <a:pt x="415" y="435"/>
                  </a:lnTo>
                  <a:lnTo>
                    <a:pt x="416" y="435"/>
                  </a:lnTo>
                  <a:lnTo>
                    <a:pt x="419" y="433"/>
                  </a:lnTo>
                  <a:lnTo>
                    <a:pt x="420" y="433"/>
                  </a:lnTo>
                  <a:lnTo>
                    <a:pt x="423" y="435"/>
                  </a:lnTo>
                  <a:lnTo>
                    <a:pt x="425" y="435"/>
                  </a:lnTo>
                  <a:lnTo>
                    <a:pt x="427" y="435"/>
                  </a:lnTo>
                  <a:lnTo>
                    <a:pt x="430" y="436"/>
                  </a:lnTo>
                  <a:lnTo>
                    <a:pt x="430" y="432"/>
                  </a:lnTo>
                  <a:lnTo>
                    <a:pt x="434" y="433"/>
                  </a:lnTo>
                  <a:lnTo>
                    <a:pt x="436" y="435"/>
                  </a:lnTo>
                  <a:lnTo>
                    <a:pt x="439" y="437"/>
                  </a:lnTo>
                  <a:lnTo>
                    <a:pt x="443" y="440"/>
                  </a:lnTo>
                  <a:lnTo>
                    <a:pt x="444" y="442"/>
                  </a:lnTo>
                  <a:lnTo>
                    <a:pt x="447" y="444"/>
                  </a:lnTo>
                  <a:lnTo>
                    <a:pt x="449" y="445"/>
                  </a:lnTo>
                  <a:lnTo>
                    <a:pt x="451" y="448"/>
                  </a:lnTo>
                  <a:lnTo>
                    <a:pt x="456" y="448"/>
                  </a:lnTo>
                  <a:lnTo>
                    <a:pt x="457" y="449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4" y="446"/>
                  </a:lnTo>
                  <a:lnTo>
                    <a:pt x="466" y="445"/>
                  </a:lnTo>
                  <a:lnTo>
                    <a:pt x="468" y="445"/>
                  </a:lnTo>
                  <a:lnTo>
                    <a:pt x="470" y="446"/>
                  </a:lnTo>
                  <a:lnTo>
                    <a:pt x="473" y="446"/>
                  </a:lnTo>
                  <a:lnTo>
                    <a:pt x="474" y="446"/>
                  </a:lnTo>
                  <a:lnTo>
                    <a:pt x="477" y="446"/>
                  </a:lnTo>
                  <a:lnTo>
                    <a:pt x="478" y="446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83" y="442"/>
                  </a:lnTo>
                  <a:lnTo>
                    <a:pt x="483" y="441"/>
                  </a:lnTo>
                  <a:lnTo>
                    <a:pt x="484" y="440"/>
                  </a:lnTo>
                  <a:lnTo>
                    <a:pt x="485" y="437"/>
                  </a:lnTo>
                  <a:lnTo>
                    <a:pt x="485" y="436"/>
                  </a:lnTo>
                  <a:lnTo>
                    <a:pt x="487" y="435"/>
                  </a:lnTo>
                  <a:lnTo>
                    <a:pt x="488" y="433"/>
                  </a:lnTo>
                  <a:lnTo>
                    <a:pt x="488" y="431"/>
                  </a:lnTo>
                  <a:lnTo>
                    <a:pt x="490" y="429"/>
                  </a:lnTo>
                  <a:lnTo>
                    <a:pt x="491" y="428"/>
                  </a:lnTo>
                  <a:lnTo>
                    <a:pt x="491" y="427"/>
                  </a:lnTo>
                  <a:lnTo>
                    <a:pt x="492" y="424"/>
                  </a:lnTo>
                  <a:lnTo>
                    <a:pt x="492" y="423"/>
                  </a:lnTo>
                  <a:lnTo>
                    <a:pt x="494" y="421"/>
                  </a:lnTo>
                  <a:lnTo>
                    <a:pt x="495" y="420"/>
                  </a:lnTo>
                  <a:lnTo>
                    <a:pt x="495" y="419"/>
                  </a:lnTo>
                  <a:lnTo>
                    <a:pt x="497" y="416"/>
                  </a:lnTo>
                  <a:lnTo>
                    <a:pt x="498" y="415"/>
                  </a:lnTo>
                  <a:lnTo>
                    <a:pt x="500" y="411"/>
                  </a:lnTo>
                  <a:lnTo>
                    <a:pt x="501" y="411"/>
                  </a:lnTo>
                  <a:lnTo>
                    <a:pt x="504" y="408"/>
                  </a:lnTo>
                  <a:lnTo>
                    <a:pt x="505" y="407"/>
                  </a:lnTo>
                  <a:lnTo>
                    <a:pt x="505" y="404"/>
                  </a:lnTo>
                  <a:lnTo>
                    <a:pt x="507" y="403"/>
                  </a:lnTo>
                  <a:lnTo>
                    <a:pt x="502" y="402"/>
                  </a:lnTo>
                  <a:lnTo>
                    <a:pt x="501" y="400"/>
                  </a:lnTo>
                  <a:lnTo>
                    <a:pt x="500" y="399"/>
                  </a:lnTo>
                  <a:lnTo>
                    <a:pt x="500" y="397"/>
                  </a:lnTo>
                  <a:lnTo>
                    <a:pt x="498" y="395"/>
                  </a:lnTo>
                  <a:lnTo>
                    <a:pt x="497" y="394"/>
                  </a:lnTo>
                  <a:lnTo>
                    <a:pt x="495" y="393"/>
                  </a:lnTo>
                  <a:lnTo>
                    <a:pt x="494" y="391"/>
                  </a:lnTo>
                  <a:lnTo>
                    <a:pt x="492" y="390"/>
                  </a:lnTo>
                  <a:lnTo>
                    <a:pt x="494" y="389"/>
                  </a:lnTo>
                  <a:lnTo>
                    <a:pt x="492" y="387"/>
                  </a:lnTo>
                  <a:lnTo>
                    <a:pt x="491" y="386"/>
                  </a:lnTo>
                  <a:lnTo>
                    <a:pt x="490" y="386"/>
                  </a:lnTo>
                  <a:lnTo>
                    <a:pt x="484" y="383"/>
                  </a:lnTo>
                  <a:lnTo>
                    <a:pt x="478" y="385"/>
                  </a:lnTo>
                  <a:lnTo>
                    <a:pt x="475" y="386"/>
                  </a:lnTo>
                  <a:lnTo>
                    <a:pt x="471" y="387"/>
                  </a:lnTo>
                  <a:lnTo>
                    <a:pt x="466" y="389"/>
                  </a:lnTo>
                  <a:lnTo>
                    <a:pt x="461" y="389"/>
                  </a:lnTo>
                  <a:lnTo>
                    <a:pt x="460" y="389"/>
                  </a:lnTo>
                  <a:lnTo>
                    <a:pt x="457" y="390"/>
                  </a:lnTo>
                  <a:lnTo>
                    <a:pt x="454" y="390"/>
                  </a:lnTo>
                  <a:lnTo>
                    <a:pt x="450" y="389"/>
                  </a:lnTo>
                  <a:lnTo>
                    <a:pt x="446" y="385"/>
                  </a:lnTo>
                  <a:lnTo>
                    <a:pt x="449" y="381"/>
                  </a:lnTo>
                  <a:lnTo>
                    <a:pt x="449" y="378"/>
                  </a:lnTo>
                  <a:lnTo>
                    <a:pt x="446" y="377"/>
                  </a:lnTo>
                  <a:lnTo>
                    <a:pt x="449" y="373"/>
                  </a:lnTo>
                  <a:lnTo>
                    <a:pt x="449" y="372"/>
                  </a:lnTo>
                  <a:lnTo>
                    <a:pt x="449" y="370"/>
                  </a:lnTo>
                  <a:lnTo>
                    <a:pt x="450" y="368"/>
                  </a:lnTo>
                  <a:lnTo>
                    <a:pt x="450" y="366"/>
                  </a:lnTo>
                  <a:lnTo>
                    <a:pt x="450" y="365"/>
                  </a:lnTo>
                  <a:lnTo>
                    <a:pt x="449" y="364"/>
                  </a:lnTo>
                  <a:lnTo>
                    <a:pt x="447" y="364"/>
                  </a:lnTo>
                  <a:lnTo>
                    <a:pt x="446" y="362"/>
                  </a:lnTo>
                  <a:lnTo>
                    <a:pt x="444" y="362"/>
                  </a:lnTo>
                  <a:lnTo>
                    <a:pt x="443" y="361"/>
                  </a:lnTo>
                  <a:lnTo>
                    <a:pt x="443" y="359"/>
                  </a:lnTo>
                  <a:lnTo>
                    <a:pt x="444" y="359"/>
                  </a:lnTo>
                  <a:lnTo>
                    <a:pt x="447" y="357"/>
                  </a:lnTo>
                  <a:lnTo>
                    <a:pt x="449" y="357"/>
                  </a:lnTo>
                  <a:lnTo>
                    <a:pt x="450" y="357"/>
                  </a:lnTo>
                  <a:lnTo>
                    <a:pt x="453" y="359"/>
                  </a:lnTo>
                  <a:lnTo>
                    <a:pt x="454" y="357"/>
                  </a:lnTo>
                  <a:lnTo>
                    <a:pt x="454" y="355"/>
                  </a:lnTo>
                  <a:lnTo>
                    <a:pt x="453" y="353"/>
                  </a:lnTo>
                  <a:lnTo>
                    <a:pt x="451" y="352"/>
                  </a:lnTo>
                  <a:lnTo>
                    <a:pt x="450" y="351"/>
                  </a:lnTo>
                  <a:lnTo>
                    <a:pt x="447" y="349"/>
                  </a:lnTo>
                  <a:lnTo>
                    <a:pt x="446" y="348"/>
                  </a:lnTo>
                  <a:lnTo>
                    <a:pt x="446" y="347"/>
                  </a:lnTo>
                  <a:lnTo>
                    <a:pt x="444" y="345"/>
                  </a:lnTo>
                  <a:lnTo>
                    <a:pt x="443" y="344"/>
                  </a:lnTo>
                  <a:lnTo>
                    <a:pt x="442" y="342"/>
                  </a:lnTo>
                  <a:lnTo>
                    <a:pt x="439" y="338"/>
                  </a:lnTo>
                  <a:lnTo>
                    <a:pt x="443" y="339"/>
                  </a:lnTo>
                  <a:lnTo>
                    <a:pt x="444" y="339"/>
                  </a:lnTo>
                  <a:lnTo>
                    <a:pt x="447" y="340"/>
                  </a:lnTo>
                  <a:lnTo>
                    <a:pt x="449" y="340"/>
                  </a:lnTo>
                  <a:lnTo>
                    <a:pt x="451" y="342"/>
                  </a:lnTo>
                  <a:lnTo>
                    <a:pt x="453" y="338"/>
                  </a:lnTo>
                  <a:lnTo>
                    <a:pt x="453" y="336"/>
                  </a:lnTo>
                  <a:lnTo>
                    <a:pt x="454" y="335"/>
                  </a:lnTo>
                  <a:lnTo>
                    <a:pt x="456" y="334"/>
                  </a:lnTo>
                  <a:lnTo>
                    <a:pt x="456" y="331"/>
                  </a:lnTo>
                  <a:lnTo>
                    <a:pt x="456" y="330"/>
                  </a:lnTo>
                  <a:lnTo>
                    <a:pt x="456" y="327"/>
                  </a:lnTo>
                  <a:lnTo>
                    <a:pt x="456" y="326"/>
                  </a:lnTo>
                  <a:lnTo>
                    <a:pt x="456" y="323"/>
                  </a:lnTo>
                  <a:lnTo>
                    <a:pt x="456" y="322"/>
                  </a:lnTo>
                  <a:lnTo>
                    <a:pt x="456" y="319"/>
                  </a:lnTo>
                  <a:lnTo>
                    <a:pt x="456" y="318"/>
                  </a:lnTo>
                  <a:lnTo>
                    <a:pt x="456" y="317"/>
                  </a:lnTo>
                  <a:lnTo>
                    <a:pt x="456" y="315"/>
                  </a:lnTo>
                  <a:lnTo>
                    <a:pt x="456" y="313"/>
                  </a:lnTo>
                  <a:lnTo>
                    <a:pt x="456" y="309"/>
                  </a:lnTo>
                  <a:lnTo>
                    <a:pt x="457" y="309"/>
                  </a:lnTo>
                  <a:lnTo>
                    <a:pt x="460" y="309"/>
                  </a:lnTo>
                  <a:lnTo>
                    <a:pt x="463" y="309"/>
                  </a:lnTo>
                  <a:lnTo>
                    <a:pt x="467" y="309"/>
                  </a:lnTo>
                  <a:lnTo>
                    <a:pt x="468" y="309"/>
                  </a:lnTo>
                  <a:lnTo>
                    <a:pt x="471" y="309"/>
                  </a:lnTo>
                  <a:lnTo>
                    <a:pt x="477" y="307"/>
                  </a:lnTo>
                  <a:lnTo>
                    <a:pt x="475" y="305"/>
                  </a:lnTo>
                  <a:lnTo>
                    <a:pt x="475" y="304"/>
                  </a:lnTo>
                  <a:lnTo>
                    <a:pt x="475" y="301"/>
                  </a:lnTo>
                  <a:lnTo>
                    <a:pt x="475" y="300"/>
                  </a:lnTo>
                  <a:lnTo>
                    <a:pt x="475" y="298"/>
                  </a:lnTo>
                  <a:lnTo>
                    <a:pt x="475" y="296"/>
                  </a:lnTo>
                  <a:lnTo>
                    <a:pt x="477" y="293"/>
                  </a:lnTo>
                  <a:lnTo>
                    <a:pt x="475" y="289"/>
                  </a:lnTo>
                  <a:lnTo>
                    <a:pt x="475" y="288"/>
                  </a:lnTo>
                  <a:lnTo>
                    <a:pt x="475" y="285"/>
                  </a:lnTo>
                  <a:lnTo>
                    <a:pt x="475" y="284"/>
                  </a:lnTo>
                  <a:lnTo>
                    <a:pt x="475" y="283"/>
                  </a:lnTo>
                  <a:lnTo>
                    <a:pt x="475" y="280"/>
                  </a:lnTo>
                  <a:lnTo>
                    <a:pt x="475" y="279"/>
                  </a:lnTo>
                  <a:lnTo>
                    <a:pt x="475" y="277"/>
                  </a:lnTo>
                  <a:lnTo>
                    <a:pt x="474" y="275"/>
                  </a:lnTo>
                  <a:lnTo>
                    <a:pt x="474" y="272"/>
                  </a:lnTo>
                  <a:lnTo>
                    <a:pt x="473" y="271"/>
                  </a:lnTo>
                  <a:lnTo>
                    <a:pt x="471" y="269"/>
                  </a:lnTo>
                  <a:lnTo>
                    <a:pt x="470" y="269"/>
                  </a:lnTo>
                  <a:lnTo>
                    <a:pt x="467" y="268"/>
                  </a:lnTo>
                  <a:lnTo>
                    <a:pt x="466" y="267"/>
                  </a:lnTo>
                  <a:lnTo>
                    <a:pt x="466" y="266"/>
                  </a:lnTo>
                  <a:lnTo>
                    <a:pt x="464" y="260"/>
                  </a:lnTo>
                  <a:lnTo>
                    <a:pt x="467" y="258"/>
                  </a:lnTo>
                  <a:lnTo>
                    <a:pt x="471" y="255"/>
                  </a:lnTo>
                  <a:lnTo>
                    <a:pt x="478" y="252"/>
                  </a:lnTo>
                  <a:lnTo>
                    <a:pt x="481" y="251"/>
                  </a:lnTo>
                  <a:lnTo>
                    <a:pt x="485" y="250"/>
                  </a:lnTo>
                  <a:lnTo>
                    <a:pt x="490" y="247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8" y="243"/>
                  </a:lnTo>
                  <a:lnTo>
                    <a:pt x="502" y="243"/>
                  </a:lnTo>
                  <a:lnTo>
                    <a:pt x="507" y="243"/>
                  </a:lnTo>
                  <a:lnTo>
                    <a:pt x="511" y="243"/>
                  </a:lnTo>
                  <a:lnTo>
                    <a:pt x="515" y="242"/>
                  </a:lnTo>
                  <a:lnTo>
                    <a:pt x="515" y="239"/>
                  </a:lnTo>
                  <a:lnTo>
                    <a:pt x="515" y="238"/>
                  </a:lnTo>
                  <a:lnTo>
                    <a:pt x="516" y="235"/>
                  </a:lnTo>
                  <a:lnTo>
                    <a:pt x="518" y="234"/>
                  </a:lnTo>
                  <a:lnTo>
                    <a:pt x="519" y="233"/>
                  </a:lnTo>
                  <a:lnTo>
                    <a:pt x="521" y="231"/>
                  </a:lnTo>
                  <a:lnTo>
                    <a:pt x="522" y="230"/>
                  </a:lnTo>
                  <a:lnTo>
                    <a:pt x="524" y="229"/>
                  </a:lnTo>
                  <a:lnTo>
                    <a:pt x="525" y="228"/>
                  </a:lnTo>
                  <a:lnTo>
                    <a:pt x="526" y="226"/>
                  </a:lnTo>
                  <a:lnTo>
                    <a:pt x="528" y="225"/>
                  </a:lnTo>
                  <a:lnTo>
                    <a:pt x="529" y="224"/>
                  </a:lnTo>
                  <a:lnTo>
                    <a:pt x="531" y="224"/>
                  </a:lnTo>
                  <a:lnTo>
                    <a:pt x="532" y="222"/>
                  </a:lnTo>
                  <a:lnTo>
                    <a:pt x="533" y="221"/>
                  </a:lnTo>
                  <a:lnTo>
                    <a:pt x="532" y="217"/>
                  </a:lnTo>
                  <a:lnTo>
                    <a:pt x="535" y="217"/>
                  </a:lnTo>
                  <a:lnTo>
                    <a:pt x="539" y="217"/>
                  </a:lnTo>
                  <a:lnTo>
                    <a:pt x="541" y="216"/>
                  </a:lnTo>
                  <a:lnTo>
                    <a:pt x="545" y="216"/>
                  </a:lnTo>
                  <a:lnTo>
                    <a:pt x="545" y="214"/>
                  </a:lnTo>
                  <a:lnTo>
                    <a:pt x="545" y="211"/>
                  </a:lnTo>
                  <a:lnTo>
                    <a:pt x="548" y="208"/>
                  </a:lnTo>
                  <a:lnTo>
                    <a:pt x="550" y="207"/>
                  </a:lnTo>
                  <a:lnTo>
                    <a:pt x="556" y="205"/>
                  </a:lnTo>
                  <a:lnTo>
                    <a:pt x="559" y="203"/>
                  </a:lnTo>
                  <a:lnTo>
                    <a:pt x="560" y="201"/>
                  </a:lnTo>
                  <a:lnTo>
                    <a:pt x="562" y="200"/>
                  </a:lnTo>
                  <a:lnTo>
                    <a:pt x="563" y="199"/>
                  </a:lnTo>
                  <a:lnTo>
                    <a:pt x="565" y="197"/>
                  </a:lnTo>
                  <a:lnTo>
                    <a:pt x="566" y="196"/>
                  </a:lnTo>
                  <a:lnTo>
                    <a:pt x="567" y="195"/>
                  </a:lnTo>
                  <a:lnTo>
                    <a:pt x="569" y="193"/>
                  </a:lnTo>
                  <a:lnTo>
                    <a:pt x="572" y="191"/>
                  </a:lnTo>
                  <a:lnTo>
                    <a:pt x="573" y="190"/>
                  </a:lnTo>
                  <a:lnTo>
                    <a:pt x="576" y="187"/>
                  </a:lnTo>
                  <a:lnTo>
                    <a:pt x="576" y="184"/>
                  </a:lnTo>
                  <a:lnTo>
                    <a:pt x="577" y="183"/>
                  </a:lnTo>
                  <a:lnTo>
                    <a:pt x="580" y="182"/>
                  </a:lnTo>
                  <a:lnTo>
                    <a:pt x="582" y="180"/>
                  </a:lnTo>
                  <a:lnTo>
                    <a:pt x="583" y="179"/>
                  </a:lnTo>
                  <a:lnTo>
                    <a:pt x="584" y="178"/>
                  </a:lnTo>
                  <a:lnTo>
                    <a:pt x="586" y="176"/>
                  </a:lnTo>
                  <a:lnTo>
                    <a:pt x="586" y="175"/>
                  </a:lnTo>
                  <a:lnTo>
                    <a:pt x="587" y="170"/>
                  </a:lnTo>
                  <a:lnTo>
                    <a:pt x="590" y="167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93" y="159"/>
                  </a:lnTo>
                  <a:lnTo>
                    <a:pt x="594" y="158"/>
                  </a:lnTo>
                  <a:lnTo>
                    <a:pt x="594" y="157"/>
                  </a:lnTo>
                  <a:lnTo>
                    <a:pt x="596" y="154"/>
                  </a:lnTo>
                  <a:lnTo>
                    <a:pt x="596" y="153"/>
                  </a:lnTo>
                  <a:lnTo>
                    <a:pt x="597" y="152"/>
                  </a:lnTo>
                  <a:lnTo>
                    <a:pt x="598" y="149"/>
                  </a:lnTo>
                  <a:lnTo>
                    <a:pt x="598" y="148"/>
                  </a:lnTo>
                  <a:lnTo>
                    <a:pt x="600" y="146"/>
                  </a:lnTo>
                  <a:lnTo>
                    <a:pt x="601" y="142"/>
                  </a:lnTo>
                  <a:lnTo>
                    <a:pt x="604" y="137"/>
                  </a:lnTo>
                  <a:lnTo>
                    <a:pt x="606" y="135"/>
                  </a:lnTo>
                  <a:lnTo>
                    <a:pt x="607" y="133"/>
                  </a:lnTo>
                  <a:lnTo>
                    <a:pt x="607" y="131"/>
                  </a:lnTo>
                  <a:lnTo>
                    <a:pt x="608" y="128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16"/>
                  </a:lnTo>
                  <a:lnTo>
                    <a:pt x="611" y="114"/>
                  </a:lnTo>
                  <a:lnTo>
                    <a:pt x="611" y="112"/>
                  </a:lnTo>
                  <a:lnTo>
                    <a:pt x="608" y="110"/>
                  </a:lnTo>
                  <a:lnTo>
                    <a:pt x="608" y="108"/>
                  </a:lnTo>
                  <a:lnTo>
                    <a:pt x="608" y="106"/>
                  </a:lnTo>
                  <a:lnTo>
                    <a:pt x="608" y="104"/>
                  </a:lnTo>
                  <a:lnTo>
                    <a:pt x="608" y="103"/>
                  </a:lnTo>
                  <a:lnTo>
                    <a:pt x="608" y="100"/>
                  </a:lnTo>
                  <a:lnTo>
                    <a:pt x="608" y="99"/>
                  </a:lnTo>
                  <a:lnTo>
                    <a:pt x="608" y="98"/>
                  </a:lnTo>
                  <a:lnTo>
                    <a:pt x="608" y="97"/>
                  </a:lnTo>
                  <a:lnTo>
                    <a:pt x="608" y="94"/>
                  </a:lnTo>
                  <a:lnTo>
                    <a:pt x="608" y="93"/>
                  </a:lnTo>
                  <a:lnTo>
                    <a:pt x="610" y="90"/>
                  </a:lnTo>
                  <a:lnTo>
                    <a:pt x="610" y="89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3"/>
                  </a:lnTo>
                  <a:lnTo>
                    <a:pt x="610" y="81"/>
                  </a:lnTo>
                  <a:lnTo>
                    <a:pt x="610" y="80"/>
                  </a:lnTo>
                  <a:lnTo>
                    <a:pt x="610" y="78"/>
                  </a:lnTo>
                  <a:lnTo>
                    <a:pt x="610" y="76"/>
                  </a:lnTo>
                  <a:lnTo>
                    <a:pt x="611" y="74"/>
                  </a:lnTo>
                  <a:lnTo>
                    <a:pt x="611" y="72"/>
                  </a:lnTo>
                  <a:lnTo>
                    <a:pt x="611" y="69"/>
                  </a:lnTo>
                  <a:lnTo>
                    <a:pt x="615" y="69"/>
                  </a:lnTo>
                  <a:lnTo>
                    <a:pt x="624" y="69"/>
                  </a:lnTo>
                  <a:lnTo>
                    <a:pt x="628" y="69"/>
                  </a:lnTo>
                  <a:lnTo>
                    <a:pt x="631" y="69"/>
                  </a:lnTo>
                  <a:lnTo>
                    <a:pt x="632" y="69"/>
                  </a:lnTo>
                  <a:lnTo>
                    <a:pt x="635" y="70"/>
                  </a:lnTo>
                  <a:lnTo>
                    <a:pt x="637" y="70"/>
                  </a:lnTo>
                  <a:lnTo>
                    <a:pt x="639" y="70"/>
                  </a:lnTo>
                  <a:lnTo>
                    <a:pt x="641" y="70"/>
                  </a:lnTo>
                  <a:lnTo>
                    <a:pt x="644" y="70"/>
                  </a:lnTo>
                  <a:lnTo>
                    <a:pt x="645" y="70"/>
                  </a:lnTo>
                  <a:lnTo>
                    <a:pt x="651" y="72"/>
                  </a:lnTo>
                  <a:lnTo>
                    <a:pt x="655" y="72"/>
                  </a:lnTo>
                  <a:lnTo>
                    <a:pt x="656" y="72"/>
                  </a:lnTo>
                  <a:lnTo>
                    <a:pt x="659" y="72"/>
                  </a:lnTo>
                  <a:lnTo>
                    <a:pt x="661" y="73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4"/>
                  </a:lnTo>
                  <a:lnTo>
                    <a:pt x="673" y="74"/>
                  </a:lnTo>
                  <a:lnTo>
                    <a:pt x="676" y="74"/>
                  </a:lnTo>
                  <a:lnTo>
                    <a:pt x="682" y="74"/>
                  </a:lnTo>
                  <a:lnTo>
                    <a:pt x="685" y="74"/>
                  </a:lnTo>
                  <a:lnTo>
                    <a:pt x="688" y="74"/>
                  </a:lnTo>
                  <a:lnTo>
                    <a:pt x="689" y="74"/>
                  </a:lnTo>
                  <a:lnTo>
                    <a:pt x="692" y="74"/>
                  </a:lnTo>
                  <a:lnTo>
                    <a:pt x="693" y="74"/>
                  </a:lnTo>
                  <a:lnTo>
                    <a:pt x="699" y="74"/>
                  </a:lnTo>
                  <a:lnTo>
                    <a:pt x="703" y="76"/>
                  </a:lnTo>
                  <a:lnTo>
                    <a:pt x="707" y="77"/>
                  </a:lnTo>
                  <a:lnTo>
                    <a:pt x="712" y="78"/>
                  </a:lnTo>
                  <a:lnTo>
                    <a:pt x="714" y="80"/>
                  </a:lnTo>
                  <a:lnTo>
                    <a:pt x="719" y="82"/>
                  </a:lnTo>
                  <a:lnTo>
                    <a:pt x="721" y="83"/>
                  </a:lnTo>
                  <a:lnTo>
                    <a:pt x="724" y="86"/>
                  </a:lnTo>
                  <a:lnTo>
                    <a:pt x="729" y="87"/>
                  </a:lnTo>
                  <a:lnTo>
                    <a:pt x="731" y="90"/>
                  </a:lnTo>
                  <a:lnTo>
                    <a:pt x="733" y="90"/>
                  </a:lnTo>
                  <a:lnTo>
                    <a:pt x="734" y="91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3" y="94"/>
                  </a:lnTo>
                  <a:lnTo>
                    <a:pt x="746" y="94"/>
                  </a:lnTo>
                  <a:lnTo>
                    <a:pt x="748" y="93"/>
                  </a:lnTo>
                  <a:lnTo>
                    <a:pt x="750" y="93"/>
                  </a:lnTo>
                  <a:lnTo>
                    <a:pt x="754" y="93"/>
                  </a:lnTo>
                  <a:lnTo>
                    <a:pt x="757" y="93"/>
                  </a:lnTo>
                  <a:lnTo>
                    <a:pt x="761" y="94"/>
                  </a:lnTo>
                  <a:lnTo>
                    <a:pt x="762" y="94"/>
                  </a:lnTo>
                  <a:lnTo>
                    <a:pt x="764" y="95"/>
                  </a:lnTo>
                  <a:lnTo>
                    <a:pt x="770" y="97"/>
                  </a:lnTo>
                  <a:lnTo>
                    <a:pt x="772" y="98"/>
                  </a:lnTo>
                  <a:lnTo>
                    <a:pt x="775" y="99"/>
                  </a:lnTo>
                  <a:lnTo>
                    <a:pt x="777" y="99"/>
                  </a:lnTo>
                  <a:lnTo>
                    <a:pt x="781" y="100"/>
                  </a:lnTo>
                  <a:lnTo>
                    <a:pt x="781" y="103"/>
                  </a:lnTo>
                  <a:lnTo>
                    <a:pt x="781" y="106"/>
                  </a:lnTo>
                  <a:lnTo>
                    <a:pt x="782" y="106"/>
                  </a:lnTo>
                  <a:lnTo>
                    <a:pt x="785" y="104"/>
                  </a:lnTo>
                  <a:lnTo>
                    <a:pt x="788" y="104"/>
                  </a:lnTo>
                  <a:lnTo>
                    <a:pt x="789" y="104"/>
                  </a:lnTo>
                  <a:lnTo>
                    <a:pt x="792" y="103"/>
                  </a:lnTo>
                  <a:lnTo>
                    <a:pt x="792" y="102"/>
                  </a:lnTo>
                  <a:lnTo>
                    <a:pt x="794" y="99"/>
                  </a:lnTo>
                  <a:lnTo>
                    <a:pt x="794" y="98"/>
                  </a:lnTo>
                  <a:lnTo>
                    <a:pt x="795" y="98"/>
                  </a:lnTo>
                  <a:lnTo>
                    <a:pt x="798" y="97"/>
                  </a:lnTo>
                  <a:lnTo>
                    <a:pt x="799" y="97"/>
                  </a:lnTo>
                  <a:lnTo>
                    <a:pt x="801" y="95"/>
                  </a:lnTo>
                  <a:lnTo>
                    <a:pt x="803" y="94"/>
                  </a:lnTo>
                  <a:lnTo>
                    <a:pt x="805" y="94"/>
                  </a:lnTo>
                  <a:lnTo>
                    <a:pt x="808" y="93"/>
                  </a:lnTo>
                  <a:lnTo>
                    <a:pt x="809" y="91"/>
                  </a:lnTo>
                  <a:lnTo>
                    <a:pt x="811" y="91"/>
                  </a:lnTo>
                  <a:lnTo>
                    <a:pt x="813" y="90"/>
                  </a:lnTo>
                  <a:lnTo>
                    <a:pt x="815" y="89"/>
                  </a:lnTo>
                  <a:lnTo>
                    <a:pt x="816" y="87"/>
                  </a:lnTo>
                  <a:lnTo>
                    <a:pt x="818" y="87"/>
                  </a:lnTo>
                  <a:lnTo>
                    <a:pt x="820" y="86"/>
                  </a:lnTo>
                  <a:lnTo>
                    <a:pt x="822" y="85"/>
                  </a:lnTo>
                  <a:lnTo>
                    <a:pt x="823" y="83"/>
                  </a:lnTo>
                  <a:lnTo>
                    <a:pt x="825" y="83"/>
                  </a:lnTo>
                  <a:lnTo>
                    <a:pt x="828" y="83"/>
                  </a:lnTo>
                  <a:lnTo>
                    <a:pt x="829" y="83"/>
                  </a:lnTo>
                  <a:lnTo>
                    <a:pt x="832" y="83"/>
                  </a:lnTo>
                  <a:lnTo>
                    <a:pt x="833" y="83"/>
                  </a:lnTo>
                  <a:lnTo>
                    <a:pt x="836" y="83"/>
                  </a:lnTo>
                  <a:lnTo>
                    <a:pt x="837" y="83"/>
                  </a:lnTo>
                  <a:lnTo>
                    <a:pt x="840" y="83"/>
                  </a:lnTo>
                  <a:lnTo>
                    <a:pt x="842" y="83"/>
                  </a:lnTo>
                  <a:lnTo>
                    <a:pt x="844" y="83"/>
                  </a:lnTo>
                  <a:lnTo>
                    <a:pt x="846" y="83"/>
                  </a:lnTo>
                  <a:lnTo>
                    <a:pt x="849" y="83"/>
                  </a:lnTo>
                  <a:lnTo>
                    <a:pt x="850" y="83"/>
                  </a:lnTo>
                  <a:lnTo>
                    <a:pt x="852" y="83"/>
                  </a:lnTo>
                  <a:lnTo>
                    <a:pt x="854" y="83"/>
                  </a:lnTo>
                  <a:lnTo>
                    <a:pt x="857" y="83"/>
                  </a:lnTo>
                  <a:lnTo>
                    <a:pt x="861" y="83"/>
                  </a:lnTo>
                  <a:lnTo>
                    <a:pt x="863" y="85"/>
                  </a:lnTo>
                  <a:lnTo>
                    <a:pt x="866" y="86"/>
                  </a:lnTo>
                  <a:lnTo>
                    <a:pt x="870" y="86"/>
                  </a:lnTo>
                  <a:lnTo>
                    <a:pt x="874" y="87"/>
                  </a:lnTo>
                  <a:lnTo>
                    <a:pt x="881" y="87"/>
                  </a:lnTo>
                  <a:lnTo>
                    <a:pt x="884" y="86"/>
                  </a:lnTo>
                  <a:lnTo>
                    <a:pt x="887" y="86"/>
                  </a:lnTo>
                  <a:lnTo>
                    <a:pt x="891" y="86"/>
                  </a:lnTo>
                  <a:lnTo>
                    <a:pt x="895" y="85"/>
                  </a:lnTo>
                  <a:lnTo>
                    <a:pt x="897" y="83"/>
                  </a:lnTo>
                  <a:lnTo>
                    <a:pt x="900" y="83"/>
                  </a:lnTo>
                  <a:lnTo>
                    <a:pt x="901" y="82"/>
                  </a:lnTo>
                  <a:lnTo>
                    <a:pt x="901" y="80"/>
                  </a:lnTo>
                  <a:lnTo>
                    <a:pt x="902" y="78"/>
                  </a:lnTo>
                  <a:lnTo>
                    <a:pt x="904" y="77"/>
                  </a:lnTo>
                  <a:lnTo>
                    <a:pt x="904" y="77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10" y="73"/>
                  </a:lnTo>
                  <a:lnTo>
                    <a:pt x="911" y="72"/>
                  </a:lnTo>
                  <a:lnTo>
                    <a:pt x="912" y="70"/>
                  </a:lnTo>
                  <a:lnTo>
                    <a:pt x="914" y="70"/>
                  </a:lnTo>
                  <a:lnTo>
                    <a:pt x="917" y="69"/>
                  </a:lnTo>
                  <a:lnTo>
                    <a:pt x="918" y="69"/>
                  </a:lnTo>
                  <a:lnTo>
                    <a:pt x="919" y="68"/>
                  </a:lnTo>
                  <a:lnTo>
                    <a:pt x="921" y="68"/>
                  </a:lnTo>
                  <a:lnTo>
                    <a:pt x="924" y="66"/>
                  </a:lnTo>
                  <a:lnTo>
                    <a:pt x="925" y="65"/>
                  </a:lnTo>
                  <a:lnTo>
                    <a:pt x="926" y="65"/>
                  </a:lnTo>
                  <a:lnTo>
                    <a:pt x="928" y="64"/>
                  </a:lnTo>
                  <a:lnTo>
                    <a:pt x="931" y="64"/>
                  </a:lnTo>
                  <a:lnTo>
                    <a:pt x="932" y="62"/>
                  </a:lnTo>
                  <a:lnTo>
                    <a:pt x="934" y="62"/>
                  </a:lnTo>
                  <a:lnTo>
                    <a:pt x="936" y="61"/>
                  </a:lnTo>
                  <a:lnTo>
                    <a:pt x="938" y="61"/>
                  </a:lnTo>
                  <a:lnTo>
                    <a:pt x="939" y="60"/>
                  </a:lnTo>
                  <a:lnTo>
                    <a:pt x="942" y="59"/>
                  </a:lnTo>
                  <a:lnTo>
                    <a:pt x="945" y="59"/>
                  </a:lnTo>
                  <a:lnTo>
                    <a:pt x="946" y="57"/>
                  </a:lnTo>
                  <a:lnTo>
                    <a:pt x="948" y="57"/>
                  </a:lnTo>
                  <a:lnTo>
                    <a:pt x="951" y="57"/>
                  </a:lnTo>
                  <a:lnTo>
                    <a:pt x="952" y="56"/>
                  </a:lnTo>
                  <a:lnTo>
                    <a:pt x="955" y="56"/>
                  </a:lnTo>
                  <a:lnTo>
                    <a:pt x="958" y="56"/>
                  </a:lnTo>
                  <a:lnTo>
                    <a:pt x="959" y="55"/>
                  </a:lnTo>
                  <a:lnTo>
                    <a:pt x="962" y="55"/>
                  </a:lnTo>
                  <a:lnTo>
                    <a:pt x="963" y="55"/>
                  </a:lnTo>
                  <a:lnTo>
                    <a:pt x="966" y="53"/>
                  </a:lnTo>
                  <a:lnTo>
                    <a:pt x="968" y="53"/>
                  </a:lnTo>
                  <a:lnTo>
                    <a:pt x="969" y="53"/>
                  </a:lnTo>
                  <a:lnTo>
                    <a:pt x="972" y="52"/>
                  </a:lnTo>
                  <a:lnTo>
                    <a:pt x="973" y="52"/>
                  </a:lnTo>
                  <a:lnTo>
                    <a:pt x="975" y="52"/>
                  </a:lnTo>
                  <a:lnTo>
                    <a:pt x="977" y="52"/>
                  </a:lnTo>
                  <a:lnTo>
                    <a:pt x="979" y="51"/>
                  </a:lnTo>
                  <a:lnTo>
                    <a:pt x="980" y="49"/>
                  </a:lnTo>
                  <a:lnTo>
                    <a:pt x="980" y="48"/>
                  </a:lnTo>
                  <a:lnTo>
                    <a:pt x="982" y="45"/>
                  </a:lnTo>
                  <a:lnTo>
                    <a:pt x="982" y="44"/>
                  </a:lnTo>
                  <a:lnTo>
                    <a:pt x="983" y="43"/>
                  </a:lnTo>
                  <a:lnTo>
                    <a:pt x="984" y="42"/>
                  </a:lnTo>
                  <a:lnTo>
                    <a:pt x="987" y="42"/>
                  </a:lnTo>
                  <a:lnTo>
                    <a:pt x="989" y="42"/>
                  </a:lnTo>
                  <a:lnTo>
                    <a:pt x="992" y="42"/>
                  </a:lnTo>
                  <a:lnTo>
                    <a:pt x="993" y="42"/>
                  </a:lnTo>
                  <a:lnTo>
                    <a:pt x="996" y="42"/>
                  </a:lnTo>
                  <a:lnTo>
                    <a:pt x="997" y="43"/>
                  </a:lnTo>
                  <a:lnTo>
                    <a:pt x="1003" y="43"/>
                  </a:lnTo>
                  <a:lnTo>
                    <a:pt x="1003" y="45"/>
                  </a:lnTo>
                  <a:lnTo>
                    <a:pt x="1006" y="47"/>
                  </a:lnTo>
                  <a:lnTo>
                    <a:pt x="1009" y="48"/>
                  </a:lnTo>
                  <a:lnTo>
                    <a:pt x="1010" y="48"/>
                  </a:lnTo>
                  <a:lnTo>
                    <a:pt x="1013" y="51"/>
                  </a:lnTo>
                  <a:lnTo>
                    <a:pt x="1013" y="52"/>
                  </a:lnTo>
                  <a:lnTo>
                    <a:pt x="1014" y="55"/>
                  </a:lnTo>
                  <a:lnTo>
                    <a:pt x="1014" y="59"/>
                  </a:lnTo>
                  <a:lnTo>
                    <a:pt x="1014" y="60"/>
                  </a:lnTo>
                  <a:lnTo>
                    <a:pt x="1016" y="62"/>
                  </a:lnTo>
                  <a:lnTo>
                    <a:pt x="1020" y="68"/>
                  </a:lnTo>
                  <a:lnTo>
                    <a:pt x="1024" y="70"/>
                  </a:lnTo>
                  <a:lnTo>
                    <a:pt x="1028" y="73"/>
                  </a:lnTo>
                  <a:lnTo>
                    <a:pt x="1030" y="76"/>
                  </a:lnTo>
                  <a:lnTo>
                    <a:pt x="1033" y="77"/>
                  </a:lnTo>
                  <a:lnTo>
                    <a:pt x="1034" y="80"/>
                  </a:lnTo>
                  <a:lnTo>
                    <a:pt x="1035" y="81"/>
                  </a:lnTo>
                  <a:lnTo>
                    <a:pt x="1037" y="82"/>
                  </a:lnTo>
                  <a:lnTo>
                    <a:pt x="1040" y="86"/>
                  </a:lnTo>
                  <a:lnTo>
                    <a:pt x="1045" y="85"/>
                  </a:lnTo>
                  <a:lnTo>
                    <a:pt x="1042" y="90"/>
                  </a:lnTo>
                  <a:lnTo>
                    <a:pt x="1044" y="91"/>
                  </a:lnTo>
                  <a:lnTo>
                    <a:pt x="1045" y="93"/>
                  </a:lnTo>
                  <a:lnTo>
                    <a:pt x="1047" y="94"/>
                  </a:lnTo>
                  <a:lnTo>
                    <a:pt x="1048" y="95"/>
                  </a:lnTo>
                  <a:lnTo>
                    <a:pt x="1050" y="95"/>
                  </a:lnTo>
                  <a:lnTo>
                    <a:pt x="1051" y="97"/>
                  </a:lnTo>
                  <a:lnTo>
                    <a:pt x="1054" y="97"/>
                  </a:lnTo>
                  <a:lnTo>
                    <a:pt x="1057" y="94"/>
                  </a:lnTo>
                  <a:lnTo>
                    <a:pt x="1059" y="95"/>
                  </a:lnTo>
                  <a:lnTo>
                    <a:pt x="1064" y="98"/>
                  </a:lnTo>
                  <a:lnTo>
                    <a:pt x="1068" y="98"/>
                  </a:lnTo>
                  <a:lnTo>
                    <a:pt x="1071" y="99"/>
                  </a:lnTo>
                  <a:lnTo>
                    <a:pt x="1075" y="100"/>
                  </a:lnTo>
                  <a:lnTo>
                    <a:pt x="1078" y="99"/>
                  </a:lnTo>
                  <a:lnTo>
                    <a:pt x="1078" y="97"/>
                  </a:lnTo>
                  <a:lnTo>
                    <a:pt x="1076" y="93"/>
                  </a:lnTo>
                  <a:lnTo>
                    <a:pt x="1082" y="91"/>
                  </a:lnTo>
                  <a:lnTo>
                    <a:pt x="1081" y="89"/>
                  </a:lnTo>
                  <a:lnTo>
                    <a:pt x="1081" y="86"/>
                  </a:lnTo>
                  <a:lnTo>
                    <a:pt x="1081" y="85"/>
                  </a:lnTo>
                  <a:lnTo>
                    <a:pt x="1079" y="83"/>
                  </a:lnTo>
                  <a:lnTo>
                    <a:pt x="1076" y="83"/>
                  </a:lnTo>
                  <a:lnTo>
                    <a:pt x="1075" y="81"/>
                  </a:lnTo>
                  <a:lnTo>
                    <a:pt x="1074" y="80"/>
                  </a:lnTo>
                  <a:lnTo>
                    <a:pt x="1072" y="80"/>
                  </a:lnTo>
                  <a:lnTo>
                    <a:pt x="1071" y="78"/>
                  </a:lnTo>
                  <a:lnTo>
                    <a:pt x="1069" y="77"/>
                  </a:lnTo>
                  <a:lnTo>
                    <a:pt x="1066" y="76"/>
                  </a:lnTo>
                  <a:lnTo>
                    <a:pt x="1065" y="74"/>
                  </a:lnTo>
                  <a:lnTo>
                    <a:pt x="1064" y="73"/>
                  </a:lnTo>
                  <a:lnTo>
                    <a:pt x="1065" y="72"/>
                  </a:lnTo>
                  <a:lnTo>
                    <a:pt x="1066" y="70"/>
                  </a:lnTo>
                  <a:lnTo>
                    <a:pt x="1068" y="69"/>
                  </a:lnTo>
                  <a:lnTo>
                    <a:pt x="1069" y="69"/>
                  </a:lnTo>
                  <a:lnTo>
                    <a:pt x="1072" y="68"/>
                  </a:lnTo>
                  <a:lnTo>
                    <a:pt x="1074" y="66"/>
                  </a:lnTo>
                  <a:lnTo>
                    <a:pt x="1075" y="65"/>
                  </a:lnTo>
                  <a:lnTo>
                    <a:pt x="1075" y="64"/>
                  </a:lnTo>
                  <a:lnTo>
                    <a:pt x="1074" y="62"/>
                  </a:lnTo>
                  <a:lnTo>
                    <a:pt x="1072" y="61"/>
                  </a:lnTo>
                  <a:lnTo>
                    <a:pt x="1072" y="59"/>
                  </a:lnTo>
                  <a:lnTo>
                    <a:pt x="1072" y="57"/>
                  </a:lnTo>
                  <a:lnTo>
                    <a:pt x="1072" y="55"/>
                  </a:lnTo>
                  <a:lnTo>
                    <a:pt x="1072" y="53"/>
                  </a:lnTo>
                  <a:lnTo>
                    <a:pt x="1072" y="52"/>
                  </a:lnTo>
                  <a:lnTo>
                    <a:pt x="1072" y="51"/>
                  </a:lnTo>
                  <a:lnTo>
                    <a:pt x="1074" y="48"/>
                  </a:lnTo>
                  <a:lnTo>
                    <a:pt x="1075" y="47"/>
                  </a:lnTo>
                  <a:lnTo>
                    <a:pt x="1075" y="45"/>
                  </a:lnTo>
                  <a:lnTo>
                    <a:pt x="1076" y="44"/>
                  </a:lnTo>
                  <a:lnTo>
                    <a:pt x="1078" y="42"/>
                  </a:lnTo>
                  <a:lnTo>
                    <a:pt x="1078" y="40"/>
                  </a:lnTo>
                  <a:lnTo>
                    <a:pt x="1079" y="39"/>
                  </a:lnTo>
                  <a:lnTo>
                    <a:pt x="1079" y="38"/>
                  </a:lnTo>
                  <a:lnTo>
                    <a:pt x="1079" y="36"/>
                  </a:lnTo>
                  <a:lnTo>
                    <a:pt x="1079" y="34"/>
                  </a:lnTo>
                  <a:lnTo>
                    <a:pt x="1079" y="32"/>
                  </a:lnTo>
                  <a:lnTo>
                    <a:pt x="1079" y="31"/>
                  </a:lnTo>
                  <a:lnTo>
                    <a:pt x="1079" y="28"/>
                  </a:lnTo>
                  <a:lnTo>
                    <a:pt x="1079" y="27"/>
                  </a:lnTo>
                  <a:lnTo>
                    <a:pt x="1078" y="26"/>
                  </a:lnTo>
                  <a:lnTo>
                    <a:pt x="1078" y="24"/>
                  </a:lnTo>
                  <a:lnTo>
                    <a:pt x="1078" y="22"/>
                  </a:lnTo>
                  <a:lnTo>
                    <a:pt x="1078" y="21"/>
                  </a:lnTo>
                  <a:lnTo>
                    <a:pt x="1079" y="18"/>
                  </a:lnTo>
                  <a:lnTo>
                    <a:pt x="1081" y="17"/>
                  </a:lnTo>
                  <a:lnTo>
                    <a:pt x="1082" y="17"/>
                  </a:lnTo>
                  <a:lnTo>
                    <a:pt x="1085" y="14"/>
                  </a:lnTo>
                  <a:lnTo>
                    <a:pt x="1086" y="14"/>
                  </a:lnTo>
                  <a:lnTo>
                    <a:pt x="1089" y="13"/>
                  </a:lnTo>
                  <a:lnTo>
                    <a:pt x="1091" y="11"/>
                  </a:lnTo>
                  <a:lnTo>
                    <a:pt x="1092" y="10"/>
                  </a:lnTo>
                  <a:lnTo>
                    <a:pt x="1093" y="10"/>
                  </a:lnTo>
                  <a:lnTo>
                    <a:pt x="1096" y="9"/>
                  </a:lnTo>
                  <a:lnTo>
                    <a:pt x="1098" y="9"/>
                  </a:lnTo>
                  <a:lnTo>
                    <a:pt x="1099" y="7"/>
                  </a:lnTo>
                  <a:lnTo>
                    <a:pt x="1102" y="6"/>
                  </a:lnTo>
                  <a:lnTo>
                    <a:pt x="1103" y="5"/>
                  </a:lnTo>
                  <a:lnTo>
                    <a:pt x="1105" y="4"/>
                  </a:lnTo>
                  <a:lnTo>
                    <a:pt x="1106" y="4"/>
                  </a:lnTo>
                  <a:lnTo>
                    <a:pt x="1107" y="2"/>
                  </a:lnTo>
                  <a:lnTo>
                    <a:pt x="1110" y="0"/>
                  </a:lnTo>
                  <a:lnTo>
                    <a:pt x="1112" y="1"/>
                  </a:lnTo>
                  <a:lnTo>
                    <a:pt x="1113" y="2"/>
                  </a:lnTo>
                  <a:lnTo>
                    <a:pt x="1115" y="4"/>
                  </a:lnTo>
                  <a:lnTo>
                    <a:pt x="1116" y="6"/>
                  </a:lnTo>
                  <a:lnTo>
                    <a:pt x="1117" y="7"/>
                  </a:lnTo>
                  <a:lnTo>
                    <a:pt x="1120" y="9"/>
                  </a:lnTo>
                  <a:lnTo>
                    <a:pt x="1120" y="9"/>
                  </a:lnTo>
                  <a:lnTo>
                    <a:pt x="1123" y="10"/>
                  </a:lnTo>
                  <a:lnTo>
                    <a:pt x="1124" y="11"/>
                  </a:lnTo>
                  <a:lnTo>
                    <a:pt x="1126" y="13"/>
                  </a:lnTo>
                  <a:lnTo>
                    <a:pt x="1127" y="14"/>
                  </a:lnTo>
                  <a:lnTo>
                    <a:pt x="1129" y="15"/>
                  </a:lnTo>
                  <a:lnTo>
                    <a:pt x="1132" y="17"/>
                  </a:lnTo>
                  <a:lnTo>
                    <a:pt x="1133" y="17"/>
                  </a:lnTo>
                  <a:lnTo>
                    <a:pt x="1136" y="17"/>
                  </a:lnTo>
                  <a:lnTo>
                    <a:pt x="1136" y="19"/>
                  </a:lnTo>
                  <a:lnTo>
                    <a:pt x="1140" y="19"/>
                  </a:lnTo>
                  <a:lnTo>
                    <a:pt x="1143" y="19"/>
                  </a:lnTo>
                  <a:lnTo>
                    <a:pt x="1144" y="21"/>
                  </a:lnTo>
                  <a:lnTo>
                    <a:pt x="1146" y="22"/>
                  </a:lnTo>
                  <a:lnTo>
                    <a:pt x="1147" y="23"/>
                  </a:lnTo>
                  <a:lnTo>
                    <a:pt x="1148" y="24"/>
                  </a:lnTo>
                  <a:lnTo>
                    <a:pt x="1150" y="26"/>
                  </a:lnTo>
                  <a:lnTo>
                    <a:pt x="1156" y="26"/>
                  </a:lnTo>
                  <a:lnTo>
                    <a:pt x="1154" y="30"/>
                  </a:lnTo>
                  <a:lnTo>
                    <a:pt x="1151" y="34"/>
                  </a:lnTo>
                  <a:lnTo>
                    <a:pt x="1154" y="35"/>
                  </a:lnTo>
                  <a:lnTo>
                    <a:pt x="1158" y="36"/>
                  </a:lnTo>
                  <a:lnTo>
                    <a:pt x="1160" y="36"/>
                  </a:lnTo>
                  <a:lnTo>
                    <a:pt x="1163" y="38"/>
                  </a:lnTo>
                  <a:lnTo>
                    <a:pt x="1164" y="38"/>
                  </a:lnTo>
                  <a:lnTo>
                    <a:pt x="1167" y="39"/>
                  </a:lnTo>
                  <a:lnTo>
                    <a:pt x="1168" y="39"/>
                  </a:lnTo>
                  <a:lnTo>
                    <a:pt x="1173" y="40"/>
                  </a:lnTo>
                  <a:lnTo>
                    <a:pt x="1178" y="42"/>
                  </a:lnTo>
                  <a:lnTo>
                    <a:pt x="1182" y="42"/>
                  </a:lnTo>
                  <a:lnTo>
                    <a:pt x="1188" y="43"/>
                  </a:lnTo>
                  <a:lnTo>
                    <a:pt x="1191" y="43"/>
                  </a:lnTo>
                  <a:lnTo>
                    <a:pt x="1197" y="47"/>
                  </a:lnTo>
                  <a:lnTo>
                    <a:pt x="1191" y="47"/>
                  </a:lnTo>
                  <a:lnTo>
                    <a:pt x="1192" y="51"/>
                  </a:lnTo>
                  <a:lnTo>
                    <a:pt x="1194" y="52"/>
                  </a:lnTo>
                  <a:lnTo>
                    <a:pt x="1194" y="53"/>
                  </a:lnTo>
                  <a:lnTo>
                    <a:pt x="1195" y="55"/>
                  </a:lnTo>
                  <a:lnTo>
                    <a:pt x="1194" y="56"/>
                  </a:lnTo>
                  <a:lnTo>
                    <a:pt x="1192" y="59"/>
                  </a:lnTo>
                  <a:lnTo>
                    <a:pt x="1192" y="60"/>
                  </a:lnTo>
                  <a:lnTo>
                    <a:pt x="1192" y="62"/>
                  </a:lnTo>
                  <a:lnTo>
                    <a:pt x="1192" y="65"/>
                  </a:lnTo>
                  <a:lnTo>
                    <a:pt x="1194" y="69"/>
                  </a:lnTo>
                  <a:lnTo>
                    <a:pt x="1194" y="70"/>
                  </a:lnTo>
                  <a:lnTo>
                    <a:pt x="1194" y="72"/>
                  </a:lnTo>
                  <a:lnTo>
                    <a:pt x="1194" y="73"/>
                  </a:lnTo>
                  <a:lnTo>
                    <a:pt x="1195" y="74"/>
                  </a:lnTo>
                  <a:lnTo>
                    <a:pt x="1197" y="77"/>
                  </a:lnTo>
                  <a:lnTo>
                    <a:pt x="1197" y="78"/>
                  </a:lnTo>
                  <a:lnTo>
                    <a:pt x="1198" y="80"/>
                  </a:lnTo>
                  <a:lnTo>
                    <a:pt x="1199" y="82"/>
                  </a:lnTo>
                  <a:lnTo>
                    <a:pt x="1199" y="83"/>
                  </a:lnTo>
                  <a:lnTo>
                    <a:pt x="1201" y="85"/>
                  </a:lnTo>
                  <a:lnTo>
                    <a:pt x="1202" y="86"/>
                  </a:lnTo>
                  <a:lnTo>
                    <a:pt x="1205" y="90"/>
                  </a:lnTo>
                  <a:lnTo>
                    <a:pt x="1201" y="91"/>
                  </a:lnTo>
                  <a:lnTo>
                    <a:pt x="1198" y="91"/>
                  </a:lnTo>
                  <a:lnTo>
                    <a:pt x="1197" y="91"/>
                  </a:lnTo>
                  <a:lnTo>
                    <a:pt x="1194" y="91"/>
                  </a:lnTo>
                  <a:lnTo>
                    <a:pt x="1192" y="91"/>
                  </a:lnTo>
                  <a:lnTo>
                    <a:pt x="1191" y="91"/>
                  </a:lnTo>
                  <a:lnTo>
                    <a:pt x="1188" y="91"/>
                  </a:lnTo>
                  <a:lnTo>
                    <a:pt x="1187" y="91"/>
                  </a:lnTo>
                  <a:lnTo>
                    <a:pt x="1185" y="91"/>
                  </a:lnTo>
                  <a:lnTo>
                    <a:pt x="1182" y="90"/>
                  </a:lnTo>
                  <a:lnTo>
                    <a:pt x="1181" y="90"/>
                  </a:lnTo>
                  <a:lnTo>
                    <a:pt x="1180" y="90"/>
                  </a:lnTo>
                  <a:lnTo>
                    <a:pt x="1177" y="90"/>
                  </a:lnTo>
                  <a:lnTo>
                    <a:pt x="1175" y="90"/>
                  </a:lnTo>
                  <a:lnTo>
                    <a:pt x="1174" y="90"/>
                  </a:lnTo>
                  <a:lnTo>
                    <a:pt x="1173" y="91"/>
                  </a:lnTo>
                  <a:lnTo>
                    <a:pt x="1174" y="94"/>
                  </a:lnTo>
                  <a:lnTo>
                    <a:pt x="1174" y="95"/>
                  </a:lnTo>
                  <a:lnTo>
                    <a:pt x="1175" y="97"/>
                  </a:lnTo>
                  <a:lnTo>
                    <a:pt x="1177" y="98"/>
                  </a:lnTo>
                  <a:lnTo>
                    <a:pt x="1177" y="99"/>
                  </a:lnTo>
                  <a:lnTo>
                    <a:pt x="1178" y="102"/>
                  </a:lnTo>
                  <a:lnTo>
                    <a:pt x="1178" y="103"/>
                  </a:lnTo>
                  <a:lnTo>
                    <a:pt x="1180" y="104"/>
                  </a:lnTo>
                  <a:lnTo>
                    <a:pt x="1181" y="107"/>
                  </a:lnTo>
                  <a:lnTo>
                    <a:pt x="1181" y="108"/>
                  </a:lnTo>
                  <a:lnTo>
                    <a:pt x="1182" y="110"/>
                  </a:lnTo>
                  <a:lnTo>
                    <a:pt x="1182" y="111"/>
                  </a:lnTo>
                  <a:lnTo>
                    <a:pt x="1184" y="114"/>
                  </a:lnTo>
                  <a:lnTo>
                    <a:pt x="1185" y="115"/>
                  </a:lnTo>
                  <a:lnTo>
                    <a:pt x="1185" y="116"/>
                  </a:lnTo>
                  <a:lnTo>
                    <a:pt x="1187" y="119"/>
                  </a:lnTo>
                  <a:lnTo>
                    <a:pt x="1187" y="120"/>
                  </a:lnTo>
                  <a:lnTo>
                    <a:pt x="1187" y="121"/>
                  </a:lnTo>
                  <a:lnTo>
                    <a:pt x="1188" y="124"/>
                  </a:lnTo>
                  <a:lnTo>
                    <a:pt x="1188" y="125"/>
                  </a:lnTo>
                  <a:lnTo>
                    <a:pt x="1188" y="127"/>
                  </a:lnTo>
                  <a:lnTo>
                    <a:pt x="1188" y="131"/>
                  </a:lnTo>
                  <a:lnTo>
                    <a:pt x="1188" y="135"/>
                  </a:lnTo>
                  <a:lnTo>
                    <a:pt x="1188" y="136"/>
                  </a:lnTo>
                  <a:lnTo>
                    <a:pt x="1187" y="137"/>
                  </a:lnTo>
                  <a:lnTo>
                    <a:pt x="1187" y="140"/>
                  </a:lnTo>
                  <a:lnTo>
                    <a:pt x="1187" y="141"/>
                  </a:lnTo>
                  <a:lnTo>
                    <a:pt x="1187" y="142"/>
                  </a:lnTo>
                  <a:lnTo>
                    <a:pt x="1187" y="145"/>
                  </a:lnTo>
                  <a:lnTo>
                    <a:pt x="1187" y="146"/>
                  </a:lnTo>
                  <a:lnTo>
                    <a:pt x="1188" y="148"/>
                  </a:lnTo>
                  <a:lnTo>
                    <a:pt x="1188" y="149"/>
                  </a:lnTo>
                  <a:lnTo>
                    <a:pt x="1188" y="152"/>
                  </a:lnTo>
                  <a:lnTo>
                    <a:pt x="1189" y="153"/>
                  </a:lnTo>
                  <a:lnTo>
                    <a:pt x="1189" y="154"/>
                  </a:lnTo>
                  <a:lnTo>
                    <a:pt x="1194" y="158"/>
                  </a:lnTo>
                  <a:lnTo>
                    <a:pt x="1192" y="162"/>
                  </a:lnTo>
                  <a:lnTo>
                    <a:pt x="1194" y="165"/>
                  </a:lnTo>
                  <a:lnTo>
                    <a:pt x="1195" y="166"/>
                  </a:lnTo>
                  <a:lnTo>
                    <a:pt x="1197" y="167"/>
                  </a:lnTo>
                  <a:lnTo>
                    <a:pt x="1198" y="169"/>
                  </a:lnTo>
                  <a:lnTo>
                    <a:pt x="1199" y="170"/>
                  </a:lnTo>
                  <a:lnTo>
                    <a:pt x="1201" y="170"/>
                  </a:lnTo>
                  <a:lnTo>
                    <a:pt x="1202" y="170"/>
                  </a:lnTo>
                  <a:lnTo>
                    <a:pt x="1206" y="170"/>
                  </a:lnTo>
                  <a:lnTo>
                    <a:pt x="1212" y="170"/>
                  </a:lnTo>
                  <a:lnTo>
                    <a:pt x="1212" y="171"/>
                  </a:lnTo>
                  <a:lnTo>
                    <a:pt x="1216" y="171"/>
                  </a:lnTo>
                  <a:lnTo>
                    <a:pt x="1218" y="171"/>
                  </a:lnTo>
                  <a:lnTo>
                    <a:pt x="1221" y="171"/>
                  </a:lnTo>
                  <a:lnTo>
                    <a:pt x="1222" y="171"/>
                  </a:lnTo>
                  <a:lnTo>
                    <a:pt x="1225" y="171"/>
                  </a:lnTo>
                  <a:lnTo>
                    <a:pt x="1226" y="173"/>
                  </a:lnTo>
                  <a:lnTo>
                    <a:pt x="1229" y="173"/>
                  </a:lnTo>
                  <a:lnTo>
                    <a:pt x="1230" y="173"/>
                  </a:lnTo>
                  <a:lnTo>
                    <a:pt x="1235" y="171"/>
                  </a:lnTo>
                  <a:lnTo>
                    <a:pt x="1238" y="173"/>
                  </a:lnTo>
                  <a:lnTo>
                    <a:pt x="1239" y="174"/>
                  </a:lnTo>
                  <a:lnTo>
                    <a:pt x="1240" y="175"/>
                  </a:lnTo>
                  <a:lnTo>
                    <a:pt x="1242" y="175"/>
                  </a:lnTo>
                  <a:lnTo>
                    <a:pt x="1245" y="176"/>
                  </a:lnTo>
                  <a:lnTo>
                    <a:pt x="1246" y="176"/>
                  </a:lnTo>
                  <a:lnTo>
                    <a:pt x="1249" y="176"/>
                  </a:lnTo>
                  <a:lnTo>
                    <a:pt x="1252" y="178"/>
                  </a:lnTo>
                  <a:lnTo>
                    <a:pt x="1253" y="178"/>
                  </a:lnTo>
                  <a:lnTo>
                    <a:pt x="1256" y="178"/>
                  </a:lnTo>
                  <a:lnTo>
                    <a:pt x="1257" y="178"/>
                  </a:lnTo>
                  <a:lnTo>
                    <a:pt x="1260" y="179"/>
                  </a:lnTo>
                  <a:lnTo>
                    <a:pt x="1262" y="179"/>
                  </a:lnTo>
                  <a:lnTo>
                    <a:pt x="1264" y="179"/>
                  </a:lnTo>
                  <a:lnTo>
                    <a:pt x="1266" y="180"/>
                  </a:lnTo>
                  <a:lnTo>
                    <a:pt x="1270" y="180"/>
                  </a:lnTo>
                  <a:lnTo>
                    <a:pt x="1273" y="180"/>
                  </a:lnTo>
                  <a:lnTo>
                    <a:pt x="1274" y="182"/>
                  </a:lnTo>
                  <a:lnTo>
                    <a:pt x="1277" y="182"/>
                  </a:lnTo>
                  <a:lnTo>
                    <a:pt x="1279" y="183"/>
                  </a:lnTo>
                  <a:lnTo>
                    <a:pt x="1281" y="183"/>
                  </a:lnTo>
                  <a:lnTo>
                    <a:pt x="1283" y="183"/>
                  </a:lnTo>
                  <a:lnTo>
                    <a:pt x="1286" y="183"/>
                  </a:lnTo>
                  <a:lnTo>
                    <a:pt x="1287" y="184"/>
                  </a:lnTo>
                  <a:lnTo>
                    <a:pt x="1290" y="184"/>
                  </a:lnTo>
                  <a:lnTo>
                    <a:pt x="1291" y="184"/>
                  </a:lnTo>
                  <a:lnTo>
                    <a:pt x="1294" y="184"/>
                  </a:lnTo>
                  <a:lnTo>
                    <a:pt x="1296" y="186"/>
                  </a:lnTo>
                  <a:lnTo>
                    <a:pt x="1298" y="186"/>
                  </a:lnTo>
                  <a:lnTo>
                    <a:pt x="1300" y="186"/>
                  </a:lnTo>
                  <a:lnTo>
                    <a:pt x="1303" y="187"/>
                  </a:lnTo>
                  <a:lnTo>
                    <a:pt x="1304" y="187"/>
                  </a:lnTo>
                  <a:lnTo>
                    <a:pt x="1307" y="187"/>
                  </a:lnTo>
                  <a:lnTo>
                    <a:pt x="1308" y="187"/>
                  </a:lnTo>
                  <a:lnTo>
                    <a:pt x="1311" y="188"/>
                  </a:lnTo>
                  <a:lnTo>
                    <a:pt x="1312" y="188"/>
                  </a:lnTo>
                  <a:lnTo>
                    <a:pt x="1315" y="188"/>
                  </a:lnTo>
                  <a:lnTo>
                    <a:pt x="1317" y="190"/>
                  </a:lnTo>
                  <a:lnTo>
                    <a:pt x="1320" y="190"/>
                  </a:lnTo>
                  <a:lnTo>
                    <a:pt x="1321" y="190"/>
                  </a:lnTo>
                  <a:lnTo>
                    <a:pt x="1324" y="190"/>
                  </a:lnTo>
                  <a:lnTo>
                    <a:pt x="1325" y="191"/>
                  </a:lnTo>
                  <a:lnTo>
                    <a:pt x="1328" y="191"/>
                  </a:lnTo>
                  <a:lnTo>
                    <a:pt x="1329" y="191"/>
                  </a:lnTo>
                  <a:lnTo>
                    <a:pt x="1332" y="192"/>
                  </a:lnTo>
                  <a:lnTo>
                    <a:pt x="1334" y="192"/>
                  </a:lnTo>
                  <a:lnTo>
                    <a:pt x="1337" y="192"/>
                  </a:lnTo>
                  <a:lnTo>
                    <a:pt x="1338" y="193"/>
                  </a:lnTo>
                  <a:lnTo>
                    <a:pt x="1341" y="193"/>
                  </a:lnTo>
                  <a:lnTo>
                    <a:pt x="1341" y="195"/>
                  </a:lnTo>
                  <a:lnTo>
                    <a:pt x="1341" y="197"/>
                  </a:lnTo>
                  <a:lnTo>
                    <a:pt x="1341" y="199"/>
                  </a:lnTo>
                  <a:lnTo>
                    <a:pt x="1341" y="200"/>
                  </a:lnTo>
                  <a:lnTo>
                    <a:pt x="1339" y="203"/>
                  </a:lnTo>
                  <a:lnTo>
                    <a:pt x="1339" y="204"/>
                  </a:lnTo>
                  <a:lnTo>
                    <a:pt x="1339" y="205"/>
                  </a:lnTo>
                  <a:lnTo>
                    <a:pt x="1339" y="207"/>
                  </a:lnTo>
                  <a:lnTo>
                    <a:pt x="1339" y="209"/>
                  </a:lnTo>
                  <a:lnTo>
                    <a:pt x="1339" y="211"/>
                  </a:lnTo>
                  <a:lnTo>
                    <a:pt x="1339" y="213"/>
                  </a:lnTo>
                  <a:lnTo>
                    <a:pt x="1338" y="214"/>
                  </a:lnTo>
                  <a:lnTo>
                    <a:pt x="1338" y="216"/>
                  </a:lnTo>
                  <a:lnTo>
                    <a:pt x="1338" y="217"/>
                  </a:lnTo>
                  <a:lnTo>
                    <a:pt x="1338" y="220"/>
                  </a:lnTo>
                  <a:lnTo>
                    <a:pt x="1338" y="221"/>
                  </a:lnTo>
                  <a:lnTo>
                    <a:pt x="1337" y="224"/>
                  </a:lnTo>
                  <a:lnTo>
                    <a:pt x="1338" y="228"/>
                  </a:lnTo>
                  <a:lnTo>
                    <a:pt x="1335" y="230"/>
                  </a:lnTo>
                  <a:lnTo>
                    <a:pt x="1335" y="231"/>
                  </a:lnTo>
                  <a:lnTo>
                    <a:pt x="1334" y="234"/>
                  </a:lnTo>
                  <a:lnTo>
                    <a:pt x="1334" y="237"/>
                  </a:lnTo>
                  <a:lnTo>
                    <a:pt x="1332" y="238"/>
                  </a:lnTo>
                  <a:lnTo>
                    <a:pt x="1332" y="239"/>
                  </a:lnTo>
                  <a:lnTo>
                    <a:pt x="1332" y="242"/>
                  </a:lnTo>
                  <a:lnTo>
                    <a:pt x="1332" y="243"/>
                  </a:lnTo>
                  <a:lnTo>
                    <a:pt x="1332" y="245"/>
                  </a:lnTo>
                  <a:lnTo>
                    <a:pt x="1332" y="247"/>
                  </a:lnTo>
                  <a:lnTo>
                    <a:pt x="1332" y="249"/>
                  </a:lnTo>
                  <a:lnTo>
                    <a:pt x="1331" y="250"/>
                  </a:lnTo>
                  <a:lnTo>
                    <a:pt x="1331" y="252"/>
                  </a:lnTo>
                  <a:lnTo>
                    <a:pt x="1331" y="254"/>
                  </a:lnTo>
                  <a:lnTo>
                    <a:pt x="1331" y="256"/>
                  </a:lnTo>
                  <a:lnTo>
                    <a:pt x="1331" y="258"/>
                  </a:lnTo>
                  <a:lnTo>
                    <a:pt x="1331" y="259"/>
                  </a:lnTo>
                  <a:lnTo>
                    <a:pt x="1331" y="262"/>
                  </a:lnTo>
                  <a:lnTo>
                    <a:pt x="1331" y="263"/>
                  </a:lnTo>
                  <a:lnTo>
                    <a:pt x="1331" y="264"/>
                  </a:lnTo>
                  <a:lnTo>
                    <a:pt x="1329" y="267"/>
                  </a:lnTo>
                  <a:lnTo>
                    <a:pt x="1329" y="268"/>
                  </a:lnTo>
                  <a:lnTo>
                    <a:pt x="1331" y="269"/>
                  </a:lnTo>
                  <a:lnTo>
                    <a:pt x="1332" y="272"/>
                  </a:lnTo>
                  <a:lnTo>
                    <a:pt x="1334" y="272"/>
                  </a:lnTo>
                  <a:lnTo>
                    <a:pt x="1337" y="271"/>
                  </a:lnTo>
                  <a:lnTo>
                    <a:pt x="1338" y="271"/>
                  </a:lnTo>
                  <a:lnTo>
                    <a:pt x="1341" y="269"/>
                  </a:lnTo>
                  <a:lnTo>
                    <a:pt x="1342" y="269"/>
                  </a:lnTo>
                  <a:lnTo>
                    <a:pt x="1344" y="268"/>
                  </a:lnTo>
                  <a:lnTo>
                    <a:pt x="1345" y="267"/>
                  </a:lnTo>
                  <a:lnTo>
                    <a:pt x="1345" y="266"/>
                  </a:lnTo>
                  <a:lnTo>
                    <a:pt x="1346" y="264"/>
                  </a:lnTo>
                  <a:lnTo>
                    <a:pt x="1348" y="263"/>
                  </a:lnTo>
                  <a:lnTo>
                    <a:pt x="1349" y="262"/>
                  </a:lnTo>
                  <a:lnTo>
                    <a:pt x="1349" y="259"/>
                  </a:lnTo>
                  <a:lnTo>
                    <a:pt x="1351" y="258"/>
                  </a:lnTo>
                  <a:lnTo>
                    <a:pt x="1352" y="256"/>
                  </a:lnTo>
                  <a:lnTo>
                    <a:pt x="1353" y="255"/>
                  </a:lnTo>
                  <a:lnTo>
                    <a:pt x="1355" y="254"/>
                  </a:lnTo>
                  <a:lnTo>
                    <a:pt x="1356" y="254"/>
                  </a:lnTo>
                  <a:lnTo>
                    <a:pt x="1359" y="254"/>
                  </a:lnTo>
                  <a:lnTo>
                    <a:pt x="1361" y="254"/>
                  </a:lnTo>
                  <a:lnTo>
                    <a:pt x="1363" y="254"/>
                  </a:lnTo>
                  <a:lnTo>
                    <a:pt x="1365" y="252"/>
                  </a:lnTo>
                  <a:lnTo>
                    <a:pt x="1366" y="252"/>
                  </a:lnTo>
                  <a:lnTo>
                    <a:pt x="1369" y="252"/>
                  </a:lnTo>
                  <a:lnTo>
                    <a:pt x="1372" y="252"/>
                  </a:lnTo>
                  <a:lnTo>
                    <a:pt x="1373" y="251"/>
                  </a:lnTo>
                  <a:lnTo>
                    <a:pt x="1376" y="251"/>
                  </a:lnTo>
                  <a:lnTo>
                    <a:pt x="1378" y="250"/>
                  </a:lnTo>
                  <a:lnTo>
                    <a:pt x="1379" y="250"/>
                  </a:lnTo>
                  <a:lnTo>
                    <a:pt x="1382" y="250"/>
                  </a:lnTo>
                  <a:lnTo>
                    <a:pt x="1383" y="249"/>
                  </a:lnTo>
                  <a:lnTo>
                    <a:pt x="1386" y="249"/>
                  </a:lnTo>
                  <a:lnTo>
                    <a:pt x="1387" y="249"/>
                  </a:lnTo>
                  <a:lnTo>
                    <a:pt x="1389" y="247"/>
                  </a:lnTo>
                  <a:lnTo>
                    <a:pt x="1392" y="247"/>
                  </a:lnTo>
                  <a:lnTo>
                    <a:pt x="1394" y="247"/>
                  </a:lnTo>
                  <a:lnTo>
                    <a:pt x="1394" y="249"/>
                  </a:lnTo>
                  <a:lnTo>
                    <a:pt x="1396" y="250"/>
                  </a:lnTo>
                  <a:lnTo>
                    <a:pt x="1397" y="251"/>
                  </a:lnTo>
                  <a:lnTo>
                    <a:pt x="1397" y="252"/>
                  </a:lnTo>
                  <a:lnTo>
                    <a:pt x="1399" y="254"/>
                  </a:lnTo>
                  <a:lnTo>
                    <a:pt x="1400" y="255"/>
                  </a:lnTo>
                  <a:lnTo>
                    <a:pt x="1402" y="256"/>
                  </a:lnTo>
                  <a:lnTo>
                    <a:pt x="1403" y="258"/>
                  </a:lnTo>
                  <a:lnTo>
                    <a:pt x="1403" y="259"/>
                  </a:lnTo>
                  <a:lnTo>
                    <a:pt x="1404" y="262"/>
                  </a:lnTo>
                  <a:lnTo>
                    <a:pt x="1404" y="263"/>
                  </a:lnTo>
                  <a:lnTo>
                    <a:pt x="1406" y="264"/>
                  </a:lnTo>
                  <a:lnTo>
                    <a:pt x="1407" y="266"/>
                  </a:lnTo>
                  <a:lnTo>
                    <a:pt x="1409" y="267"/>
                  </a:lnTo>
                  <a:lnTo>
                    <a:pt x="1409" y="268"/>
                  </a:lnTo>
                  <a:lnTo>
                    <a:pt x="1410" y="269"/>
                  </a:lnTo>
                  <a:lnTo>
                    <a:pt x="1411" y="271"/>
                  </a:lnTo>
                  <a:lnTo>
                    <a:pt x="1411" y="272"/>
                  </a:lnTo>
                  <a:lnTo>
                    <a:pt x="1413" y="275"/>
                  </a:lnTo>
                  <a:lnTo>
                    <a:pt x="1414" y="276"/>
                  </a:lnTo>
                  <a:lnTo>
                    <a:pt x="1414" y="277"/>
                  </a:lnTo>
                  <a:lnTo>
                    <a:pt x="1416" y="279"/>
                  </a:lnTo>
                  <a:lnTo>
                    <a:pt x="1416" y="281"/>
                  </a:lnTo>
                  <a:lnTo>
                    <a:pt x="1417" y="285"/>
                  </a:lnTo>
                  <a:lnTo>
                    <a:pt x="1420" y="285"/>
                  </a:lnTo>
                  <a:lnTo>
                    <a:pt x="1420" y="288"/>
                  </a:lnTo>
                  <a:lnTo>
                    <a:pt x="1420" y="289"/>
                  </a:lnTo>
                  <a:lnTo>
                    <a:pt x="1420" y="292"/>
                  </a:lnTo>
                  <a:lnTo>
                    <a:pt x="1421" y="293"/>
                  </a:lnTo>
                  <a:lnTo>
                    <a:pt x="1423" y="294"/>
                  </a:lnTo>
                  <a:lnTo>
                    <a:pt x="1423" y="297"/>
                  </a:lnTo>
                  <a:lnTo>
                    <a:pt x="1426" y="300"/>
                  </a:lnTo>
                  <a:lnTo>
                    <a:pt x="1426" y="301"/>
                  </a:lnTo>
                  <a:lnTo>
                    <a:pt x="1427" y="302"/>
                  </a:lnTo>
                  <a:lnTo>
                    <a:pt x="1428" y="304"/>
                  </a:lnTo>
                  <a:lnTo>
                    <a:pt x="1428" y="306"/>
                  </a:lnTo>
                  <a:lnTo>
                    <a:pt x="1430" y="307"/>
                  </a:lnTo>
                  <a:lnTo>
                    <a:pt x="1431" y="309"/>
                  </a:lnTo>
                  <a:lnTo>
                    <a:pt x="1431" y="311"/>
                  </a:lnTo>
                  <a:lnTo>
                    <a:pt x="1431" y="313"/>
                  </a:lnTo>
                  <a:lnTo>
                    <a:pt x="1431" y="314"/>
                  </a:lnTo>
                  <a:lnTo>
                    <a:pt x="1433" y="317"/>
                  </a:lnTo>
                  <a:lnTo>
                    <a:pt x="1433" y="318"/>
                  </a:lnTo>
                  <a:lnTo>
                    <a:pt x="1433" y="319"/>
                  </a:lnTo>
                  <a:lnTo>
                    <a:pt x="1433" y="322"/>
                  </a:lnTo>
                  <a:lnTo>
                    <a:pt x="1433" y="323"/>
                  </a:lnTo>
                  <a:lnTo>
                    <a:pt x="1434" y="325"/>
                  </a:lnTo>
                  <a:lnTo>
                    <a:pt x="1434" y="326"/>
                  </a:lnTo>
                  <a:lnTo>
                    <a:pt x="1435" y="327"/>
                  </a:lnTo>
                  <a:lnTo>
                    <a:pt x="1437" y="328"/>
                  </a:lnTo>
                  <a:lnTo>
                    <a:pt x="1435" y="331"/>
                  </a:lnTo>
                  <a:lnTo>
                    <a:pt x="1435" y="334"/>
                  </a:lnTo>
                  <a:lnTo>
                    <a:pt x="1435" y="338"/>
                  </a:lnTo>
                  <a:lnTo>
                    <a:pt x="1435" y="340"/>
                  </a:lnTo>
                  <a:lnTo>
                    <a:pt x="1435" y="343"/>
                  </a:lnTo>
                  <a:lnTo>
                    <a:pt x="1435" y="344"/>
                  </a:lnTo>
                  <a:lnTo>
                    <a:pt x="1437" y="348"/>
                  </a:lnTo>
                  <a:lnTo>
                    <a:pt x="1438" y="351"/>
                  </a:lnTo>
                  <a:lnTo>
                    <a:pt x="1441" y="348"/>
                  </a:lnTo>
                  <a:lnTo>
                    <a:pt x="1443" y="347"/>
                  </a:lnTo>
                  <a:lnTo>
                    <a:pt x="1444" y="345"/>
                  </a:lnTo>
                  <a:lnTo>
                    <a:pt x="1444" y="344"/>
                  </a:lnTo>
                  <a:lnTo>
                    <a:pt x="1445" y="343"/>
                  </a:lnTo>
                  <a:lnTo>
                    <a:pt x="1447" y="342"/>
                  </a:lnTo>
                  <a:lnTo>
                    <a:pt x="1448" y="340"/>
                  </a:lnTo>
                  <a:lnTo>
                    <a:pt x="1450" y="339"/>
                  </a:lnTo>
                  <a:lnTo>
                    <a:pt x="1450" y="338"/>
                  </a:lnTo>
                  <a:lnTo>
                    <a:pt x="1451" y="336"/>
                  </a:lnTo>
                  <a:lnTo>
                    <a:pt x="1451" y="334"/>
                  </a:lnTo>
                  <a:lnTo>
                    <a:pt x="1454" y="334"/>
                  </a:lnTo>
                  <a:lnTo>
                    <a:pt x="1455" y="332"/>
                  </a:lnTo>
                  <a:lnTo>
                    <a:pt x="1458" y="332"/>
                  </a:lnTo>
                  <a:lnTo>
                    <a:pt x="1460" y="331"/>
                  </a:lnTo>
                  <a:lnTo>
                    <a:pt x="1461" y="331"/>
                  </a:lnTo>
                  <a:lnTo>
                    <a:pt x="1464" y="331"/>
                  </a:lnTo>
                  <a:lnTo>
                    <a:pt x="1465" y="331"/>
                  </a:lnTo>
                  <a:lnTo>
                    <a:pt x="1468" y="331"/>
                  </a:lnTo>
                  <a:lnTo>
                    <a:pt x="1469" y="332"/>
                  </a:lnTo>
                  <a:lnTo>
                    <a:pt x="1469" y="334"/>
                  </a:lnTo>
                  <a:lnTo>
                    <a:pt x="1469" y="335"/>
                  </a:lnTo>
                  <a:lnTo>
                    <a:pt x="1469" y="338"/>
                  </a:lnTo>
                  <a:lnTo>
                    <a:pt x="1469" y="339"/>
                  </a:lnTo>
                  <a:lnTo>
                    <a:pt x="1469" y="342"/>
                  </a:lnTo>
                  <a:lnTo>
                    <a:pt x="1469" y="343"/>
                  </a:lnTo>
                  <a:lnTo>
                    <a:pt x="1469" y="345"/>
                  </a:lnTo>
                  <a:lnTo>
                    <a:pt x="1469" y="347"/>
                  </a:lnTo>
                  <a:lnTo>
                    <a:pt x="1469" y="348"/>
                  </a:lnTo>
                  <a:lnTo>
                    <a:pt x="1471" y="351"/>
                  </a:lnTo>
                  <a:lnTo>
                    <a:pt x="1471" y="352"/>
                  </a:lnTo>
                  <a:lnTo>
                    <a:pt x="1471" y="355"/>
                  </a:lnTo>
                  <a:lnTo>
                    <a:pt x="1469" y="356"/>
                  </a:lnTo>
                  <a:lnTo>
                    <a:pt x="1469" y="357"/>
                  </a:lnTo>
                  <a:lnTo>
                    <a:pt x="1469" y="360"/>
                  </a:lnTo>
                  <a:lnTo>
                    <a:pt x="1469" y="361"/>
                  </a:lnTo>
                  <a:lnTo>
                    <a:pt x="1469" y="364"/>
                  </a:lnTo>
                  <a:lnTo>
                    <a:pt x="1469" y="365"/>
                  </a:lnTo>
                  <a:lnTo>
                    <a:pt x="1471" y="368"/>
                  </a:lnTo>
                  <a:lnTo>
                    <a:pt x="1472" y="368"/>
                  </a:lnTo>
                  <a:lnTo>
                    <a:pt x="1474" y="368"/>
                  </a:lnTo>
                  <a:lnTo>
                    <a:pt x="1476" y="368"/>
                  </a:lnTo>
                  <a:lnTo>
                    <a:pt x="1478" y="368"/>
                  </a:lnTo>
                  <a:lnTo>
                    <a:pt x="1481" y="368"/>
                  </a:lnTo>
                  <a:lnTo>
                    <a:pt x="1482" y="368"/>
                  </a:lnTo>
                  <a:lnTo>
                    <a:pt x="1484" y="368"/>
                  </a:lnTo>
                  <a:lnTo>
                    <a:pt x="1485" y="368"/>
                  </a:lnTo>
                  <a:lnTo>
                    <a:pt x="1491" y="369"/>
                  </a:lnTo>
                  <a:lnTo>
                    <a:pt x="1492" y="368"/>
                  </a:lnTo>
                  <a:lnTo>
                    <a:pt x="1496" y="368"/>
                  </a:lnTo>
                  <a:lnTo>
                    <a:pt x="1499" y="368"/>
                  </a:lnTo>
                  <a:lnTo>
                    <a:pt x="1502" y="368"/>
                  </a:lnTo>
                  <a:lnTo>
                    <a:pt x="1505" y="368"/>
                  </a:lnTo>
                  <a:lnTo>
                    <a:pt x="1506" y="368"/>
                  </a:lnTo>
                  <a:lnTo>
                    <a:pt x="1508" y="368"/>
                  </a:lnTo>
                  <a:lnTo>
                    <a:pt x="1510" y="368"/>
                  </a:lnTo>
                  <a:lnTo>
                    <a:pt x="1513" y="368"/>
                  </a:lnTo>
                  <a:lnTo>
                    <a:pt x="1516" y="366"/>
                  </a:lnTo>
                  <a:lnTo>
                    <a:pt x="1517" y="369"/>
                  </a:lnTo>
                  <a:lnTo>
                    <a:pt x="1520" y="368"/>
                  </a:lnTo>
                  <a:lnTo>
                    <a:pt x="1523" y="368"/>
                  </a:lnTo>
                  <a:lnTo>
                    <a:pt x="1526" y="368"/>
                  </a:lnTo>
                  <a:lnTo>
                    <a:pt x="1527" y="368"/>
                  </a:lnTo>
                  <a:lnTo>
                    <a:pt x="1529" y="368"/>
                  </a:lnTo>
                  <a:lnTo>
                    <a:pt x="1532" y="366"/>
                  </a:lnTo>
                  <a:lnTo>
                    <a:pt x="1533" y="366"/>
                  </a:lnTo>
                  <a:lnTo>
                    <a:pt x="1536" y="365"/>
                  </a:lnTo>
                  <a:lnTo>
                    <a:pt x="1537" y="365"/>
                  </a:lnTo>
                  <a:lnTo>
                    <a:pt x="1539" y="364"/>
                  </a:lnTo>
                  <a:lnTo>
                    <a:pt x="1542" y="362"/>
                  </a:lnTo>
                  <a:lnTo>
                    <a:pt x="1543" y="362"/>
                  </a:lnTo>
                  <a:lnTo>
                    <a:pt x="1544" y="361"/>
                  </a:lnTo>
                  <a:lnTo>
                    <a:pt x="1547" y="361"/>
                  </a:lnTo>
                  <a:lnTo>
                    <a:pt x="1549" y="360"/>
                  </a:lnTo>
                  <a:lnTo>
                    <a:pt x="1550" y="360"/>
                  </a:lnTo>
                  <a:lnTo>
                    <a:pt x="1553" y="359"/>
                  </a:lnTo>
                  <a:lnTo>
                    <a:pt x="1554" y="357"/>
                  </a:lnTo>
                  <a:lnTo>
                    <a:pt x="1557" y="357"/>
                  </a:lnTo>
                  <a:lnTo>
                    <a:pt x="1558" y="356"/>
                  </a:lnTo>
                  <a:lnTo>
                    <a:pt x="1560" y="356"/>
                  </a:lnTo>
                  <a:lnTo>
                    <a:pt x="1563" y="355"/>
                  </a:lnTo>
                  <a:lnTo>
                    <a:pt x="1564" y="353"/>
                  </a:lnTo>
                  <a:lnTo>
                    <a:pt x="1567" y="352"/>
                  </a:lnTo>
                  <a:lnTo>
                    <a:pt x="1568" y="352"/>
                  </a:lnTo>
                  <a:lnTo>
                    <a:pt x="1571" y="351"/>
                  </a:lnTo>
                  <a:lnTo>
                    <a:pt x="1573" y="351"/>
                  </a:lnTo>
                  <a:lnTo>
                    <a:pt x="1574" y="349"/>
                  </a:lnTo>
                  <a:lnTo>
                    <a:pt x="1577" y="349"/>
                  </a:lnTo>
                  <a:lnTo>
                    <a:pt x="1578" y="349"/>
                  </a:lnTo>
                  <a:lnTo>
                    <a:pt x="1581" y="351"/>
                  </a:lnTo>
                  <a:lnTo>
                    <a:pt x="1583" y="351"/>
                  </a:lnTo>
                  <a:lnTo>
                    <a:pt x="1584" y="351"/>
                  </a:lnTo>
                  <a:lnTo>
                    <a:pt x="1588" y="351"/>
                  </a:lnTo>
                  <a:lnTo>
                    <a:pt x="1588" y="353"/>
                  </a:lnTo>
                  <a:lnTo>
                    <a:pt x="1597" y="352"/>
                  </a:lnTo>
                  <a:lnTo>
                    <a:pt x="1594" y="347"/>
                  </a:lnTo>
                  <a:lnTo>
                    <a:pt x="1591" y="343"/>
                  </a:lnTo>
                  <a:lnTo>
                    <a:pt x="1594" y="340"/>
                  </a:lnTo>
                  <a:lnTo>
                    <a:pt x="1595" y="335"/>
                  </a:lnTo>
                  <a:lnTo>
                    <a:pt x="1597" y="331"/>
                  </a:lnTo>
                  <a:lnTo>
                    <a:pt x="1595" y="327"/>
                  </a:lnTo>
                  <a:lnTo>
                    <a:pt x="1595" y="322"/>
                  </a:lnTo>
                  <a:lnTo>
                    <a:pt x="1599" y="325"/>
                  </a:lnTo>
                  <a:lnTo>
                    <a:pt x="1602" y="325"/>
                  </a:lnTo>
                  <a:lnTo>
                    <a:pt x="1605" y="323"/>
                  </a:lnTo>
                  <a:lnTo>
                    <a:pt x="1607" y="323"/>
                  </a:lnTo>
                  <a:lnTo>
                    <a:pt x="1609" y="323"/>
                  </a:lnTo>
                  <a:lnTo>
                    <a:pt x="1612" y="323"/>
                  </a:lnTo>
                  <a:lnTo>
                    <a:pt x="1614" y="325"/>
                  </a:lnTo>
                  <a:lnTo>
                    <a:pt x="1615" y="325"/>
                  </a:lnTo>
                  <a:lnTo>
                    <a:pt x="1616" y="325"/>
                  </a:lnTo>
                  <a:lnTo>
                    <a:pt x="1619" y="326"/>
                  </a:lnTo>
                  <a:lnTo>
                    <a:pt x="1621" y="326"/>
                  </a:lnTo>
                  <a:lnTo>
                    <a:pt x="1624" y="327"/>
                  </a:lnTo>
                  <a:lnTo>
                    <a:pt x="1625" y="327"/>
                  </a:lnTo>
                  <a:lnTo>
                    <a:pt x="1628" y="327"/>
                  </a:lnTo>
                  <a:lnTo>
                    <a:pt x="1629" y="327"/>
                  </a:lnTo>
                  <a:lnTo>
                    <a:pt x="1632" y="327"/>
                  </a:lnTo>
                  <a:lnTo>
                    <a:pt x="1635" y="328"/>
                  </a:lnTo>
                  <a:lnTo>
                    <a:pt x="1636" y="328"/>
                  </a:lnTo>
                  <a:lnTo>
                    <a:pt x="1639" y="328"/>
                  </a:lnTo>
                  <a:lnTo>
                    <a:pt x="1640" y="328"/>
                  </a:lnTo>
                  <a:lnTo>
                    <a:pt x="1642" y="328"/>
                  </a:lnTo>
                  <a:lnTo>
                    <a:pt x="1645" y="328"/>
                  </a:lnTo>
                  <a:lnTo>
                    <a:pt x="1646" y="328"/>
                  </a:lnTo>
                  <a:lnTo>
                    <a:pt x="1649" y="328"/>
                  </a:lnTo>
                  <a:lnTo>
                    <a:pt x="1652" y="328"/>
                  </a:lnTo>
                  <a:lnTo>
                    <a:pt x="1655" y="328"/>
                  </a:lnTo>
                  <a:lnTo>
                    <a:pt x="1656" y="327"/>
                  </a:lnTo>
                  <a:lnTo>
                    <a:pt x="1659" y="327"/>
                  </a:lnTo>
                  <a:lnTo>
                    <a:pt x="1660" y="327"/>
                  </a:lnTo>
                  <a:lnTo>
                    <a:pt x="1662" y="327"/>
                  </a:lnTo>
                  <a:lnTo>
                    <a:pt x="1665" y="327"/>
                  </a:lnTo>
                  <a:lnTo>
                    <a:pt x="1667" y="327"/>
                  </a:lnTo>
                  <a:lnTo>
                    <a:pt x="1669" y="326"/>
                  </a:lnTo>
                  <a:lnTo>
                    <a:pt x="1672" y="326"/>
                  </a:lnTo>
                  <a:lnTo>
                    <a:pt x="1673" y="327"/>
                  </a:lnTo>
                  <a:lnTo>
                    <a:pt x="1673" y="328"/>
                  </a:lnTo>
                  <a:lnTo>
                    <a:pt x="1674" y="331"/>
                  </a:lnTo>
                  <a:lnTo>
                    <a:pt x="1674" y="332"/>
                  </a:lnTo>
                  <a:lnTo>
                    <a:pt x="1674" y="334"/>
                  </a:lnTo>
                  <a:lnTo>
                    <a:pt x="1676" y="335"/>
                  </a:lnTo>
                  <a:lnTo>
                    <a:pt x="1676" y="338"/>
                  </a:lnTo>
                  <a:lnTo>
                    <a:pt x="1677" y="339"/>
                  </a:lnTo>
                  <a:lnTo>
                    <a:pt x="1677" y="342"/>
                  </a:lnTo>
                  <a:lnTo>
                    <a:pt x="1679" y="343"/>
                  </a:lnTo>
                  <a:lnTo>
                    <a:pt x="1680" y="344"/>
                  </a:lnTo>
                  <a:lnTo>
                    <a:pt x="1681" y="343"/>
                  </a:lnTo>
                  <a:lnTo>
                    <a:pt x="1684" y="343"/>
                  </a:lnTo>
                  <a:lnTo>
                    <a:pt x="1686" y="342"/>
                  </a:lnTo>
                  <a:lnTo>
                    <a:pt x="1689" y="342"/>
                  </a:lnTo>
                  <a:lnTo>
                    <a:pt x="1691" y="340"/>
                  </a:lnTo>
                  <a:lnTo>
                    <a:pt x="1693" y="340"/>
                  </a:lnTo>
                  <a:lnTo>
                    <a:pt x="1696" y="339"/>
                  </a:lnTo>
                  <a:lnTo>
                    <a:pt x="1697" y="339"/>
                  </a:lnTo>
                  <a:lnTo>
                    <a:pt x="1700" y="338"/>
                  </a:lnTo>
                  <a:lnTo>
                    <a:pt x="1701" y="338"/>
                  </a:lnTo>
                  <a:lnTo>
                    <a:pt x="1703" y="338"/>
                  </a:lnTo>
                  <a:lnTo>
                    <a:pt x="1706" y="336"/>
                  </a:lnTo>
                  <a:lnTo>
                    <a:pt x="1707" y="336"/>
                  </a:lnTo>
                  <a:lnTo>
                    <a:pt x="1708" y="335"/>
                  </a:lnTo>
                  <a:lnTo>
                    <a:pt x="1710" y="334"/>
                  </a:lnTo>
                  <a:lnTo>
                    <a:pt x="1711" y="332"/>
                  </a:lnTo>
                  <a:lnTo>
                    <a:pt x="1713" y="331"/>
                  </a:lnTo>
                  <a:lnTo>
                    <a:pt x="1714" y="330"/>
                  </a:lnTo>
                  <a:lnTo>
                    <a:pt x="1715" y="328"/>
                  </a:lnTo>
                  <a:lnTo>
                    <a:pt x="1717" y="327"/>
                  </a:lnTo>
                  <a:lnTo>
                    <a:pt x="1718" y="326"/>
                  </a:lnTo>
                  <a:lnTo>
                    <a:pt x="1721" y="326"/>
                  </a:lnTo>
                  <a:lnTo>
                    <a:pt x="1722" y="325"/>
                  </a:lnTo>
                  <a:lnTo>
                    <a:pt x="1724" y="323"/>
                  </a:lnTo>
                  <a:lnTo>
                    <a:pt x="1725" y="322"/>
                  </a:lnTo>
                  <a:lnTo>
                    <a:pt x="1727" y="322"/>
                  </a:lnTo>
                  <a:lnTo>
                    <a:pt x="1731" y="319"/>
                  </a:lnTo>
                  <a:lnTo>
                    <a:pt x="1732" y="322"/>
                  </a:lnTo>
                  <a:lnTo>
                    <a:pt x="1734" y="322"/>
                  </a:lnTo>
                  <a:lnTo>
                    <a:pt x="1735" y="322"/>
                  </a:lnTo>
                  <a:lnTo>
                    <a:pt x="1739" y="319"/>
                  </a:lnTo>
                  <a:lnTo>
                    <a:pt x="1744" y="319"/>
                  </a:lnTo>
                  <a:lnTo>
                    <a:pt x="1745" y="322"/>
                  </a:lnTo>
                  <a:lnTo>
                    <a:pt x="1751" y="322"/>
                  </a:lnTo>
                  <a:lnTo>
                    <a:pt x="1754" y="323"/>
                  </a:lnTo>
                  <a:lnTo>
                    <a:pt x="1754" y="327"/>
                  </a:lnTo>
                  <a:lnTo>
                    <a:pt x="1752" y="328"/>
                  </a:lnTo>
                  <a:lnTo>
                    <a:pt x="1751" y="328"/>
                  </a:lnTo>
                  <a:lnTo>
                    <a:pt x="1747" y="326"/>
                  </a:lnTo>
                  <a:lnTo>
                    <a:pt x="1744" y="325"/>
                  </a:lnTo>
                  <a:lnTo>
                    <a:pt x="1742" y="325"/>
                  </a:lnTo>
                  <a:lnTo>
                    <a:pt x="1741" y="326"/>
                  </a:lnTo>
                  <a:lnTo>
                    <a:pt x="1744" y="327"/>
                  </a:lnTo>
                  <a:lnTo>
                    <a:pt x="1748" y="330"/>
                  </a:lnTo>
                  <a:lnTo>
                    <a:pt x="1754" y="336"/>
                  </a:lnTo>
                  <a:lnTo>
                    <a:pt x="1754" y="339"/>
                  </a:lnTo>
                  <a:lnTo>
                    <a:pt x="1756" y="338"/>
                  </a:lnTo>
                  <a:lnTo>
                    <a:pt x="1758" y="334"/>
                  </a:lnTo>
                  <a:lnTo>
                    <a:pt x="1761" y="332"/>
                  </a:lnTo>
                  <a:lnTo>
                    <a:pt x="1762" y="334"/>
                  </a:lnTo>
                  <a:lnTo>
                    <a:pt x="1763" y="338"/>
                  </a:lnTo>
                  <a:lnTo>
                    <a:pt x="1768" y="339"/>
                  </a:lnTo>
                  <a:lnTo>
                    <a:pt x="1771" y="339"/>
                  </a:lnTo>
                  <a:lnTo>
                    <a:pt x="1772" y="340"/>
                  </a:lnTo>
                  <a:lnTo>
                    <a:pt x="1769" y="342"/>
                  </a:lnTo>
                  <a:lnTo>
                    <a:pt x="1766" y="343"/>
                  </a:lnTo>
                  <a:lnTo>
                    <a:pt x="1766" y="344"/>
                  </a:lnTo>
                  <a:lnTo>
                    <a:pt x="1768" y="345"/>
                  </a:lnTo>
                  <a:lnTo>
                    <a:pt x="1769" y="348"/>
                  </a:lnTo>
                  <a:lnTo>
                    <a:pt x="1766" y="351"/>
                  </a:lnTo>
                  <a:lnTo>
                    <a:pt x="1766" y="353"/>
                  </a:lnTo>
                  <a:lnTo>
                    <a:pt x="1766" y="356"/>
                  </a:lnTo>
                  <a:lnTo>
                    <a:pt x="1766" y="357"/>
                  </a:lnTo>
                  <a:lnTo>
                    <a:pt x="1771" y="356"/>
                  </a:lnTo>
                  <a:lnTo>
                    <a:pt x="1772" y="356"/>
                  </a:lnTo>
                  <a:lnTo>
                    <a:pt x="1773" y="361"/>
                  </a:lnTo>
                  <a:lnTo>
                    <a:pt x="1778" y="362"/>
                  </a:lnTo>
                  <a:lnTo>
                    <a:pt x="1779" y="364"/>
                  </a:lnTo>
                  <a:lnTo>
                    <a:pt x="1779" y="366"/>
                  </a:lnTo>
                  <a:lnTo>
                    <a:pt x="1782" y="368"/>
                  </a:lnTo>
                  <a:lnTo>
                    <a:pt x="1785" y="365"/>
                  </a:lnTo>
                  <a:lnTo>
                    <a:pt x="1789" y="366"/>
                  </a:lnTo>
                  <a:lnTo>
                    <a:pt x="1788" y="369"/>
                  </a:lnTo>
                  <a:lnTo>
                    <a:pt x="1783" y="369"/>
                  </a:lnTo>
                  <a:lnTo>
                    <a:pt x="1783" y="372"/>
                  </a:lnTo>
                  <a:lnTo>
                    <a:pt x="1788" y="372"/>
                  </a:lnTo>
                  <a:lnTo>
                    <a:pt x="1788" y="373"/>
                  </a:lnTo>
                  <a:lnTo>
                    <a:pt x="1788" y="374"/>
                  </a:lnTo>
                  <a:lnTo>
                    <a:pt x="1786" y="376"/>
                  </a:lnTo>
                  <a:lnTo>
                    <a:pt x="1783" y="377"/>
                  </a:lnTo>
                  <a:lnTo>
                    <a:pt x="1782" y="380"/>
                  </a:lnTo>
                  <a:lnTo>
                    <a:pt x="1782" y="381"/>
                  </a:lnTo>
                  <a:lnTo>
                    <a:pt x="1785" y="383"/>
                  </a:lnTo>
                  <a:lnTo>
                    <a:pt x="1788" y="386"/>
                  </a:lnTo>
                  <a:lnTo>
                    <a:pt x="1788" y="389"/>
                  </a:lnTo>
                  <a:lnTo>
                    <a:pt x="1786" y="391"/>
                  </a:lnTo>
                  <a:lnTo>
                    <a:pt x="1788" y="395"/>
                  </a:lnTo>
                  <a:lnTo>
                    <a:pt x="1788" y="399"/>
                  </a:lnTo>
                  <a:lnTo>
                    <a:pt x="1790" y="403"/>
                  </a:lnTo>
                  <a:lnTo>
                    <a:pt x="1790" y="408"/>
                  </a:lnTo>
                  <a:lnTo>
                    <a:pt x="1789" y="411"/>
                  </a:lnTo>
                  <a:lnTo>
                    <a:pt x="1789" y="414"/>
                  </a:lnTo>
                  <a:lnTo>
                    <a:pt x="1789" y="416"/>
                  </a:lnTo>
                  <a:lnTo>
                    <a:pt x="1789" y="420"/>
                  </a:lnTo>
                  <a:lnTo>
                    <a:pt x="1790" y="421"/>
                  </a:lnTo>
                  <a:lnTo>
                    <a:pt x="1795" y="423"/>
                  </a:lnTo>
                  <a:lnTo>
                    <a:pt x="1797" y="425"/>
                  </a:lnTo>
                  <a:lnTo>
                    <a:pt x="1799" y="425"/>
                  </a:lnTo>
                  <a:lnTo>
                    <a:pt x="1802" y="424"/>
                  </a:lnTo>
                  <a:lnTo>
                    <a:pt x="1803" y="425"/>
                  </a:lnTo>
                  <a:lnTo>
                    <a:pt x="1803" y="428"/>
                  </a:lnTo>
                  <a:lnTo>
                    <a:pt x="1802" y="429"/>
                  </a:lnTo>
                  <a:lnTo>
                    <a:pt x="1802" y="432"/>
                  </a:lnTo>
                  <a:lnTo>
                    <a:pt x="1803" y="433"/>
                  </a:lnTo>
                  <a:lnTo>
                    <a:pt x="1803" y="435"/>
                  </a:lnTo>
                  <a:lnTo>
                    <a:pt x="1799" y="435"/>
                  </a:lnTo>
                  <a:lnTo>
                    <a:pt x="1797" y="433"/>
                  </a:lnTo>
                  <a:lnTo>
                    <a:pt x="1796" y="433"/>
                  </a:lnTo>
                  <a:lnTo>
                    <a:pt x="1793" y="433"/>
                  </a:lnTo>
                  <a:lnTo>
                    <a:pt x="1793" y="436"/>
                  </a:lnTo>
                  <a:lnTo>
                    <a:pt x="1795" y="438"/>
                  </a:lnTo>
                  <a:lnTo>
                    <a:pt x="1796" y="440"/>
                  </a:lnTo>
                  <a:lnTo>
                    <a:pt x="1797" y="442"/>
                  </a:lnTo>
                  <a:lnTo>
                    <a:pt x="1800" y="444"/>
                  </a:lnTo>
                  <a:lnTo>
                    <a:pt x="1802" y="444"/>
                  </a:lnTo>
                  <a:lnTo>
                    <a:pt x="1806" y="444"/>
                  </a:lnTo>
                  <a:lnTo>
                    <a:pt x="1807" y="445"/>
                  </a:lnTo>
                  <a:lnTo>
                    <a:pt x="1807" y="448"/>
                  </a:lnTo>
                  <a:lnTo>
                    <a:pt x="1804" y="448"/>
                  </a:lnTo>
                  <a:lnTo>
                    <a:pt x="1802" y="448"/>
                  </a:lnTo>
                  <a:lnTo>
                    <a:pt x="1799" y="448"/>
                  </a:lnTo>
                  <a:lnTo>
                    <a:pt x="1796" y="448"/>
                  </a:lnTo>
                  <a:lnTo>
                    <a:pt x="1795" y="449"/>
                  </a:lnTo>
                  <a:lnTo>
                    <a:pt x="1795" y="452"/>
                  </a:lnTo>
                  <a:lnTo>
                    <a:pt x="1796" y="456"/>
                  </a:lnTo>
                  <a:lnTo>
                    <a:pt x="1797" y="457"/>
                  </a:lnTo>
                  <a:lnTo>
                    <a:pt x="1799" y="458"/>
                  </a:lnTo>
                  <a:lnTo>
                    <a:pt x="1802" y="458"/>
                  </a:lnTo>
                  <a:lnTo>
                    <a:pt x="1807" y="459"/>
                  </a:lnTo>
                  <a:lnTo>
                    <a:pt x="1813" y="461"/>
                  </a:lnTo>
                  <a:lnTo>
                    <a:pt x="1814" y="462"/>
                  </a:lnTo>
                  <a:lnTo>
                    <a:pt x="1814" y="463"/>
                  </a:lnTo>
                  <a:lnTo>
                    <a:pt x="1816" y="467"/>
                  </a:lnTo>
                  <a:lnTo>
                    <a:pt x="1819" y="467"/>
                  </a:lnTo>
                  <a:lnTo>
                    <a:pt x="1823" y="469"/>
                  </a:lnTo>
                  <a:lnTo>
                    <a:pt x="1826" y="469"/>
                  </a:lnTo>
                  <a:lnTo>
                    <a:pt x="1829" y="470"/>
                  </a:lnTo>
                  <a:lnTo>
                    <a:pt x="1831" y="471"/>
                  </a:lnTo>
                  <a:lnTo>
                    <a:pt x="1833" y="475"/>
                  </a:lnTo>
                  <a:lnTo>
                    <a:pt x="1833" y="478"/>
                  </a:lnTo>
                  <a:lnTo>
                    <a:pt x="1834" y="482"/>
                  </a:lnTo>
                  <a:lnTo>
                    <a:pt x="1833" y="484"/>
                  </a:lnTo>
                  <a:lnTo>
                    <a:pt x="1834" y="486"/>
                  </a:lnTo>
                  <a:lnTo>
                    <a:pt x="1837" y="487"/>
                  </a:lnTo>
                  <a:lnTo>
                    <a:pt x="1840" y="488"/>
                  </a:lnTo>
                  <a:lnTo>
                    <a:pt x="1840" y="490"/>
                  </a:lnTo>
                  <a:lnTo>
                    <a:pt x="1840" y="492"/>
                  </a:lnTo>
                  <a:lnTo>
                    <a:pt x="1843" y="496"/>
                  </a:lnTo>
                  <a:lnTo>
                    <a:pt x="1843" y="499"/>
                  </a:lnTo>
                  <a:lnTo>
                    <a:pt x="1843" y="501"/>
                  </a:lnTo>
                  <a:lnTo>
                    <a:pt x="1843" y="505"/>
                  </a:lnTo>
                  <a:lnTo>
                    <a:pt x="1843" y="508"/>
                  </a:lnTo>
                  <a:lnTo>
                    <a:pt x="1840" y="509"/>
                  </a:lnTo>
                  <a:lnTo>
                    <a:pt x="1837" y="511"/>
                  </a:lnTo>
                  <a:lnTo>
                    <a:pt x="1834" y="511"/>
                  </a:lnTo>
                  <a:lnTo>
                    <a:pt x="1831" y="511"/>
                  </a:lnTo>
                  <a:lnTo>
                    <a:pt x="1829" y="511"/>
                  </a:lnTo>
                  <a:lnTo>
                    <a:pt x="1826" y="512"/>
                  </a:lnTo>
                  <a:lnTo>
                    <a:pt x="1826" y="514"/>
                  </a:lnTo>
                  <a:lnTo>
                    <a:pt x="1826" y="517"/>
                  </a:lnTo>
                  <a:lnTo>
                    <a:pt x="1827" y="520"/>
                  </a:lnTo>
                  <a:lnTo>
                    <a:pt x="1830" y="524"/>
                  </a:lnTo>
                  <a:lnTo>
                    <a:pt x="1831" y="525"/>
                  </a:lnTo>
                  <a:lnTo>
                    <a:pt x="1834" y="528"/>
                  </a:lnTo>
                  <a:lnTo>
                    <a:pt x="1836" y="529"/>
                  </a:lnTo>
                  <a:lnTo>
                    <a:pt x="1836" y="530"/>
                  </a:lnTo>
                  <a:lnTo>
                    <a:pt x="1836" y="533"/>
                  </a:lnTo>
                  <a:lnTo>
                    <a:pt x="1836" y="535"/>
                  </a:lnTo>
                  <a:lnTo>
                    <a:pt x="1836" y="538"/>
                  </a:lnTo>
                  <a:lnTo>
                    <a:pt x="1837" y="539"/>
                  </a:lnTo>
                  <a:lnTo>
                    <a:pt x="1840" y="541"/>
                  </a:lnTo>
                  <a:lnTo>
                    <a:pt x="1844" y="541"/>
                  </a:lnTo>
                  <a:lnTo>
                    <a:pt x="1844" y="537"/>
                  </a:lnTo>
                  <a:lnTo>
                    <a:pt x="1841" y="535"/>
                  </a:lnTo>
                  <a:lnTo>
                    <a:pt x="1841" y="533"/>
                  </a:lnTo>
                  <a:lnTo>
                    <a:pt x="1841" y="530"/>
                  </a:lnTo>
                  <a:lnTo>
                    <a:pt x="1844" y="530"/>
                  </a:lnTo>
                  <a:lnTo>
                    <a:pt x="1847" y="533"/>
                  </a:lnTo>
                  <a:lnTo>
                    <a:pt x="1847" y="534"/>
                  </a:lnTo>
                  <a:lnTo>
                    <a:pt x="1848" y="537"/>
                  </a:lnTo>
                  <a:lnTo>
                    <a:pt x="1850" y="538"/>
                  </a:lnTo>
                  <a:lnTo>
                    <a:pt x="1853" y="539"/>
                  </a:lnTo>
                  <a:lnTo>
                    <a:pt x="1854" y="541"/>
                  </a:lnTo>
                  <a:lnTo>
                    <a:pt x="1855" y="537"/>
                  </a:lnTo>
                  <a:lnTo>
                    <a:pt x="1858" y="537"/>
                  </a:lnTo>
                  <a:lnTo>
                    <a:pt x="1861" y="538"/>
                  </a:lnTo>
                  <a:lnTo>
                    <a:pt x="1864" y="539"/>
                  </a:lnTo>
                  <a:lnTo>
                    <a:pt x="1865" y="542"/>
                  </a:lnTo>
                  <a:lnTo>
                    <a:pt x="1870" y="542"/>
                  </a:lnTo>
                  <a:lnTo>
                    <a:pt x="1871" y="541"/>
                  </a:lnTo>
                  <a:lnTo>
                    <a:pt x="1875" y="541"/>
                  </a:lnTo>
                  <a:lnTo>
                    <a:pt x="1877" y="539"/>
                  </a:lnTo>
                  <a:lnTo>
                    <a:pt x="1878" y="538"/>
                  </a:lnTo>
                  <a:lnTo>
                    <a:pt x="1881" y="537"/>
                  </a:lnTo>
                  <a:lnTo>
                    <a:pt x="1884" y="537"/>
                  </a:lnTo>
                  <a:lnTo>
                    <a:pt x="1885" y="539"/>
                  </a:lnTo>
                  <a:lnTo>
                    <a:pt x="1885" y="542"/>
                  </a:lnTo>
                  <a:lnTo>
                    <a:pt x="1884" y="545"/>
                  </a:lnTo>
                  <a:lnTo>
                    <a:pt x="1882" y="547"/>
                  </a:lnTo>
                  <a:lnTo>
                    <a:pt x="1884" y="550"/>
                  </a:lnTo>
                  <a:lnTo>
                    <a:pt x="1885" y="550"/>
                  </a:lnTo>
                  <a:lnTo>
                    <a:pt x="1888" y="550"/>
                  </a:lnTo>
                  <a:lnTo>
                    <a:pt x="1889" y="551"/>
                  </a:lnTo>
                  <a:lnTo>
                    <a:pt x="1892" y="552"/>
                  </a:lnTo>
                  <a:lnTo>
                    <a:pt x="1892" y="554"/>
                  </a:lnTo>
                  <a:lnTo>
                    <a:pt x="1892" y="556"/>
                  </a:lnTo>
                  <a:lnTo>
                    <a:pt x="1891" y="559"/>
                  </a:lnTo>
                  <a:lnTo>
                    <a:pt x="1892" y="562"/>
                  </a:lnTo>
                  <a:lnTo>
                    <a:pt x="1894" y="563"/>
                  </a:lnTo>
                  <a:lnTo>
                    <a:pt x="1895" y="566"/>
                  </a:lnTo>
                  <a:lnTo>
                    <a:pt x="1895" y="568"/>
                  </a:lnTo>
                  <a:lnTo>
                    <a:pt x="1898" y="570"/>
                  </a:lnTo>
                  <a:lnTo>
                    <a:pt x="1898" y="567"/>
                  </a:lnTo>
                  <a:lnTo>
                    <a:pt x="1898" y="564"/>
                  </a:lnTo>
                  <a:lnTo>
                    <a:pt x="1896" y="563"/>
                  </a:lnTo>
                  <a:lnTo>
                    <a:pt x="1898" y="562"/>
                  </a:lnTo>
                  <a:lnTo>
                    <a:pt x="1899" y="560"/>
                  </a:lnTo>
                  <a:lnTo>
                    <a:pt x="1902" y="560"/>
                  </a:lnTo>
                  <a:lnTo>
                    <a:pt x="1905" y="563"/>
                  </a:lnTo>
                  <a:lnTo>
                    <a:pt x="1905" y="564"/>
                  </a:lnTo>
                  <a:lnTo>
                    <a:pt x="1903" y="566"/>
                  </a:lnTo>
                  <a:lnTo>
                    <a:pt x="1902" y="567"/>
                  </a:lnTo>
                  <a:lnTo>
                    <a:pt x="1901" y="571"/>
                  </a:lnTo>
                  <a:lnTo>
                    <a:pt x="1903" y="571"/>
                  </a:lnTo>
                  <a:lnTo>
                    <a:pt x="1906" y="570"/>
                  </a:lnTo>
                  <a:lnTo>
                    <a:pt x="1909" y="570"/>
                  </a:lnTo>
                  <a:lnTo>
                    <a:pt x="1911" y="571"/>
                  </a:lnTo>
                  <a:lnTo>
                    <a:pt x="1912" y="572"/>
                  </a:lnTo>
                  <a:lnTo>
                    <a:pt x="1913" y="575"/>
                  </a:lnTo>
                  <a:lnTo>
                    <a:pt x="1915" y="576"/>
                  </a:lnTo>
                  <a:lnTo>
                    <a:pt x="1916" y="577"/>
                  </a:lnTo>
                  <a:lnTo>
                    <a:pt x="1918" y="579"/>
                  </a:lnTo>
                  <a:lnTo>
                    <a:pt x="1920" y="579"/>
                  </a:lnTo>
                  <a:lnTo>
                    <a:pt x="1922" y="577"/>
                  </a:lnTo>
                  <a:lnTo>
                    <a:pt x="1925" y="576"/>
                  </a:lnTo>
                  <a:lnTo>
                    <a:pt x="1927" y="576"/>
                  </a:lnTo>
                  <a:lnTo>
                    <a:pt x="1930" y="577"/>
                  </a:lnTo>
                  <a:lnTo>
                    <a:pt x="1935" y="576"/>
                  </a:lnTo>
                  <a:lnTo>
                    <a:pt x="1939" y="577"/>
                  </a:lnTo>
                  <a:lnTo>
                    <a:pt x="1940" y="580"/>
                  </a:lnTo>
                  <a:lnTo>
                    <a:pt x="1942" y="580"/>
                  </a:lnTo>
                  <a:lnTo>
                    <a:pt x="1946" y="580"/>
                  </a:lnTo>
                  <a:lnTo>
                    <a:pt x="1952" y="580"/>
                  </a:lnTo>
                  <a:lnTo>
                    <a:pt x="1954" y="581"/>
                  </a:lnTo>
                  <a:lnTo>
                    <a:pt x="1954" y="583"/>
                  </a:lnTo>
                  <a:lnTo>
                    <a:pt x="1952" y="585"/>
                  </a:lnTo>
                  <a:lnTo>
                    <a:pt x="1950" y="587"/>
                  </a:lnTo>
                  <a:lnTo>
                    <a:pt x="1949" y="588"/>
                  </a:lnTo>
                  <a:lnTo>
                    <a:pt x="1950" y="590"/>
                  </a:lnTo>
                  <a:lnTo>
                    <a:pt x="1952" y="590"/>
                  </a:lnTo>
                  <a:lnTo>
                    <a:pt x="1954" y="590"/>
                  </a:lnTo>
                  <a:lnTo>
                    <a:pt x="1956" y="592"/>
                  </a:lnTo>
                  <a:lnTo>
                    <a:pt x="1957" y="594"/>
                  </a:lnTo>
                  <a:lnTo>
                    <a:pt x="1957" y="596"/>
                  </a:lnTo>
                  <a:lnTo>
                    <a:pt x="1957" y="600"/>
                  </a:lnTo>
                  <a:lnTo>
                    <a:pt x="1956" y="602"/>
                  </a:lnTo>
                  <a:lnTo>
                    <a:pt x="1954" y="604"/>
                  </a:lnTo>
                  <a:lnTo>
                    <a:pt x="1954" y="606"/>
                  </a:lnTo>
                  <a:lnTo>
                    <a:pt x="1957" y="610"/>
                  </a:lnTo>
                  <a:lnTo>
                    <a:pt x="1960" y="611"/>
                  </a:lnTo>
                  <a:lnTo>
                    <a:pt x="1964" y="614"/>
                  </a:lnTo>
                  <a:lnTo>
                    <a:pt x="1967" y="615"/>
                  </a:lnTo>
                  <a:lnTo>
                    <a:pt x="1971" y="615"/>
                  </a:lnTo>
                  <a:lnTo>
                    <a:pt x="1981" y="615"/>
                  </a:lnTo>
                  <a:lnTo>
                    <a:pt x="1993" y="617"/>
                  </a:lnTo>
                  <a:lnTo>
                    <a:pt x="1997" y="618"/>
                  </a:lnTo>
                  <a:lnTo>
                    <a:pt x="1998" y="619"/>
                  </a:lnTo>
                  <a:lnTo>
                    <a:pt x="2001" y="622"/>
                  </a:lnTo>
                  <a:lnTo>
                    <a:pt x="2004" y="625"/>
                  </a:lnTo>
                  <a:lnTo>
                    <a:pt x="2007" y="626"/>
                  </a:lnTo>
                  <a:lnTo>
                    <a:pt x="2009" y="626"/>
                  </a:lnTo>
                  <a:lnTo>
                    <a:pt x="2015" y="626"/>
                  </a:lnTo>
                  <a:lnTo>
                    <a:pt x="2019" y="625"/>
                  </a:lnTo>
                  <a:lnTo>
                    <a:pt x="2021" y="625"/>
                  </a:lnTo>
                  <a:lnTo>
                    <a:pt x="2024" y="625"/>
                  </a:lnTo>
                  <a:lnTo>
                    <a:pt x="2025" y="627"/>
                  </a:lnTo>
                  <a:lnTo>
                    <a:pt x="2026" y="630"/>
                  </a:lnTo>
                  <a:lnTo>
                    <a:pt x="2028" y="631"/>
                  </a:lnTo>
                  <a:lnTo>
                    <a:pt x="2029" y="632"/>
                  </a:lnTo>
                  <a:lnTo>
                    <a:pt x="2031" y="634"/>
                  </a:lnTo>
                  <a:lnTo>
                    <a:pt x="2032" y="636"/>
                  </a:lnTo>
                  <a:lnTo>
                    <a:pt x="2034" y="638"/>
                  </a:lnTo>
                  <a:lnTo>
                    <a:pt x="2035" y="640"/>
                  </a:lnTo>
                  <a:lnTo>
                    <a:pt x="2036" y="643"/>
                  </a:lnTo>
                  <a:lnTo>
                    <a:pt x="2041" y="645"/>
                  </a:lnTo>
                  <a:lnTo>
                    <a:pt x="2042" y="647"/>
                  </a:lnTo>
                  <a:lnTo>
                    <a:pt x="2042" y="649"/>
                  </a:lnTo>
                  <a:lnTo>
                    <a:pt x="2041" y="652"/>
                  </a:lnTo>
                  <a:lnTo>
                    <a:pt x="2039" y="656"/>
                  </a:lnTo>
                  <a:lnTo>
                    <a:pt x="2038" y="659"/>
                  </a:lnTo>
                  <a:lnTo>
                    <a:pt x="2038" y="660"/>
                  </a:lnTo>
                  <a:lnTo>
                    <a:pt x="2038" y="663"/>
                  </a:lnTo>
                  <a:lnTo>
                    <a:pt x="2041" y="664"/>
                  </a:lnTo>
                  <a:lnTo>
                    <a:pt x="2042" y="665"/>
                  </a:lnTo>
                  <a:lnTo>
                    <a:pt x="2042" y="668"/>
                  </a:lnTo>
                  <a:lnTo>
                    <a:pt x="2042" y="672"/>
                  </a:lnTo>
                  <a:lnTo>
                    <a:pt x="2042" y="673"/>
                  </a:lnTo>
                  <a:lnTo>
                    <a:pt x="2043" y="674"/>
                  </a:lnTo>
                  <a:lnTo>
                    <a:pt x="2045" y="676"/>
                  </a:lnTo>
                  <a:lnTo>
                    <a:pt x="2048" y="678"/>
                  </a:lnTo>
                  <a:lnTo>
                    <a:pt x="2055" y="681"/>
                  </a:lnTo>
                  <a:lnTo>
                    <a:pt x="2058" y="681"/>
                  </a:lnTo>
                  <a:lnTo>
                    <a:pt x="2062" y="681"/>
                  </a:lnTo>
                  <a:lnTo>
                    <a:pt x="2065" y="681"/>
                  </a:lnTo>
                  <a:lnTo>
                    <a:pt x="2067" y="682"/>
                  </a:lnTo>
                  <a:lnTo>
                    <a:pt x="2070" y="682"/>
                  </a:lnTo>
                  <a:lnTo>
                    <a:pt x="2075" y="685"/>
                  </a:lnTo>
                  <a:lnTo>
                    <a:pt x="2077" y="689"/>
                  </a:lnTo>
                  <a:lnTo>
                    <a:pt x="2076" y="690"/>
                  </a:lnTo>
                  <a:lnTo>
                    <a:pt x="2072" y="690"/>
                  </a:lnTo>
                  <a:lnTo>
                    <a:pt x="2069" y="689"/>
                  </a:lnTo>
                  <a:lnTo>
                    <a:pt x="2066" y="689"/>
                  </a:lnTo>
                  <a:lnTo>
                    <a:pt x="2065" y="690"/>
                  </a:lnTo>
                  <a:lnTo>
                    <a:pt x="2063" y="693"/>
                  </a:lnTo>
                  <a:lnTo>
                    <a:pt x="2065" y="697"/>
                  </a:lnTo>
                  <a:lnTo>
                    <a:pt x="2066" y="699"/>
                  </a:lnTo>
                  <a:lnTo>
                    <a:pt x="2067" y="702"/>
                  </a:lnTo>
                  <a:lnTo>
                    <a:pt x="2069" y="703"/>
                  </a:lnTo>
                  <a:lnTo>
                    <a:pt x="2072" y="704"/>
                  </a:lnTo>
                  <a:lnTo>
                    <a:pt x="2073" y="706"/>
                  </a:lnTo>
                  <a:lnTo>
                    <a:pt x="2076" y="704"/>
                  </a:lnTo>
                  <a:lnTo>
                    <a:pt x="2077" y="702"/>
                  </a:lnTo>
                  <a:lnTo>
                    <a:pt x="2080" y="702"/>
                  </a:lnTo>
                  <a:lnTo>
                    <a:pt x="2080" y="707"/>
                  </a:lnTo>
                  <a:lnTo>
                    <a:pt x="2080" y="710"/>
                  </a:lnTo>
                  <a:lnTo>
                    <a:pt x="2082" y="711"/>
                  </a:lnTo>
                  <a:lnTo>
                    <a:pt x="2084" y="712"/>
                  </a:lnTo>
                  <a:lnTo>
                    <a:pt x="2086" y="710"/>
                  </a:lnTo>
                  <a:lnTo>
                    <a:pt x="2083" y="708"/>
                  </a:lnTo>
                  <a:lnTo>
                    <a:pt x="2084" y="706"/>
                  </a:lnTo>
                  <a:lnTo>
                    <a:pt x="2086" y="704"/>
                  </a:lnTo>
                  <a:lnTo>
                    <a:pt x="2090" y="704"/>
                  </a:lnTo>
                  <a:lnTo>
                    <a:pt x="2093" y="706"/>
                  </a:lnTo>
                  <a:lnTo>
                    <a:pt x="2096" y="706"/>
                  </a:lnTo>
                  <a:lnTo>
                    <a:pt x="2099" y="704"/>
                  </a:lnTo>
                  <a:lnTo>
                    <a:pt x="2099" y="702"/>
                  </a:lnTo>
                  <a:lnTo>
                    <a:pt x="2099" y="699"/>
                  </a:lnTo>
                  <a:lnTo>
                    <a:pt x="2100" y="699"/>
                  </a:lnTo>
                  <a:lnTo>
                    <a:pt x="2103" y="699"/>
                  </a:lnTo>
                  <a:lnTo>
                    <a:pt x="2104" y="703"/>
                  </a:lnTo>
                  <a:lnTo>
                    <a:pt x="2104" y="707"/>
                  </a:lnTo>
                  <a:lnTo>
                    <a:pt x="2104" y="710"/>
                  </a:lnTo>
                  <a:lnTo>
                    <a:pt x="2106" y="712"/>
                  </a:lnTo>
                  <a:lnTo>
                    <a:pt x="2107" y="712"/>
                  </a:lnTo>
                  <a:lnTo>
                    <a:pt x="2110" y="712"/>
                  </a:lnTo>
                  <a:lnTo>
                    <a:pt x="2113" y="710"/>
                  </a:lnTo>
                  <a:lnTo>
                    <a:pt x="2114" y="707"/>
                  </a:lnTo>
                  <a:lnTo>
                    <a:pt x="2116" y="706"/>
                  </a:lnTo>
                  <a:lnTo>
                    <a:pt x="2117" y="702"/>
                  </a:lnTo>
                  <a:lnTo>
                    <a:pt x="2117" y="699"/>
                  </a:lnTo>
                  <a:lnTo>
                    <a:pt x="2117" y="697"/>
                  </a:lnTo>
                  <a:lnTo>
                    <a:pt x="2118" y="695"/>
                  </a:lnTo>
                  <a:lnTo>
                    <a:pt x="2123" y="697"/>
                  </a:lnTo>
                  <a:lnTo>
                    <a:pt x="2124" y="698"/>
                  </a:lnTo>
                  <a:lnTo>
                    <a:pt x="2124" y="701"/>
                  </a:lnTo>
                  <a:lnTo>
                    <a:pt x="2124" y="702"/>
                  </a:lnTo>
                  <a:lnTo>
                    <a:pt x="2123" y="704"/>
                  </a:lnTo>
                  <a:lnTo>
                    <a:pt x="2120" y="706"/>
                  </a:lnTo>
                  <a:lnTo>
                    <a:pt x="2121" y="708"/>
                  </a:lnTo>
                  <a:lnTo>
                    <a:pt x="2125" y="708"/>
                  </a:lnTo>
                  <a:lnTo>
                    <a:pt x="2132" y="707"/>
                  </a:lnTo>
                  <a:lnTo>
                    <a:pt x="2135" y="707"/>
                  </a:lnTo>
                  <a:lnTo>
                    <a:pt x="2138" y="707"/>
                  </a:lnTo>
                  <a:lnTo>
                    <a:pt x="2141" y="708"/>
                  </a:lnTo>
                  <a:lnTo>
                    <a:pt x="2142" y="710"/>
                  </a:lnTo>
                  <a:lnTo>
                    <a:pt x="2144" y="712"/>
                  </a:lnTo>
                  <a:lnTo>
                    <a:pt x="2140" y="716"/>
                  </a:lnTo>
                  <a:lnTo>
                    <a:pt x="2140" y="719"/>
                  </a:lnTo>
                  <a:lnTo>
                    <a:pt x="2140" y="723"/>
                  </a:lnTo>
                  <a:lnTo>
                    <a:pt x="2141" y="724"/>
                  </a:lnTo>
                  <a:lnTo>
                    <a:pt x="2142" y="725"/>
                  </a:lnTo>
                  <a:lnTo>
                    <a:pt x="2147" y="725"/>
                  </a:lnTo>
                  <a:lnTo>
                    <a:pt x="2155" y="718"/>
                  </a:lnTo>
                  <a:lnTo>
                    <a:pt x="2159" y="715"/>
                  </a:lnTo>
                  <a:lnTo>
                    <a:pt x="2162" y="715"/>
                  </a:lnTo>
                  <a:lnTo>
                    <a:pt x="2164" y="715"/>
                  </a:lnTo>
                  <a:lnTo>
                    <a:pt x="2166" y="715"/>
                  </a:lnTo>
                  <a:lnTo>
                    <a:pt x="2171" y="716"/>
                  </a:lnTo>
                  <a:lnTo>
                    <a:pt x="2172" y="718"/>
                  </a:lnTo>
                  <a:lnTo>
                    <a:pt x="2173" y="721"/>
                  </a:lnTo>
                  <a:lnTo>
                    <a:pt x="2175" y="723"/>
                  </a:lnTo>
                  <a:lnTo>
                    <a:pt x="2176" y="724"/>
                  </a:lnTo>
                  <a:lnTo>
                    <a:pt x="2176" y="727"/>
                  </a:lnTo>
                  <a:lnTo>
                    <a:pt x="2175" y="733"/>
                  </a:lnTo>
                  <a:lnTo>
                    <a:pt x="2175" y="737"/>
                  </a:lnTo>
                  <a:lnTo>
                    <a:pt x="2178" y="739"/>
                  </a:lnTo>
                  <a:lnTo>
                    <a:pt x="2179" y="740"/>
                  </a:lnTo>
                  <a:lnTo>
                    <a:pt x="2182" y="740"/>
                  </a:lnTo>
                  <a:lnTo>
                    <a:pt x="2186" y="741"/>
                  </a:lnTo>
                  <a:lnTo>
                    <a:pt x="2190" y="740"/>
                  </a:lnTo>
                  <a:lnTo>
                    <a:pt x="2193" y="741"/>
                  </a:lnTo>
                  <a:lnTo>
                    <a:pt x="2193" y="744"/>
                  </a:lnTo>
                  <a:lnTo>
                    <a:pt x="2192" y="745"/>
                  </a:lnTo>
                  <a:lnTo>
                    <a:pt x="2190" y="746"/>
                  </a:lnTo>
                  <a:lnTo>
                    <a:pt x="2186" y="748"/>
                  </a:lnTo>
                  <a:lnTo>
                    <a:pt x="2185" y="750"/>
                  </a:lnTo>
                  <a:lnTo>
                    <a:pt x="2183" y="752"/>
                  </a:lnTo>
                  <a:lnTo>
                    <a:pt x="2185" y="753"/>
                  </a:lnTo>
                  <a:lnTo>
                    <a:pt x="2188" y="754"/>
                  </a:lnTo>
                  <a:lnTo>
                    <a:pt x="2190" y="754"/>
                  </a:lnTo>
                  <a:lnTo>
                    <a:pt x="2193" y="756"/>
                  </a:lnTo>
                  <a:lnTo>
                    <a:pt x="2196" y="757"/>
                  </a:lnTo>
                  <a:lnTo>
                    <a:pt x="2199" y="758"/>
                  </a:lnTo>
                  <a:lnTo>
                    <a:pt x="2200" y="761"/>
                  </a:lnTo>
                  <a:lnTo>
                    <a:pt x="2200" y="762"/>
                  </a:lnTo>
                  <a:lnTo>
                    <a:pt x="2199" y="763"/>
                  </a:lnTo>
                  <a:lnTo>
                    <a:pt x="2196" y="767"/>
                  </a:lnTo>
                  <a:lnTo>
                    <a:pt x="2193" y="770"/>
                  </a:lnTo>
                  <a:lnTo>
                    <a:pt x="2193" y="773"/>
                  </a:lnTo>
                  <a:lnTo>
                    <a:pt x="2195" y="774"/>
                  </a:lnTo>
                  <a:lnTo>
                    <a:pt x="2198" y="774"/>
                  </a:lnTo>
                  <a:lnTo>
                    <a:pt x="2199" y="778"/>
                  </a:lnTo>
                  <a:lnTo>
                    <a:pt x="2198" y="782"/>
                  </a:lnTo>
                  <a:lnTo>
                    <a:pt x="2196" y="795"/>
                  </a:lnTo>
                  <a:lnTo>
                    <a:pt x="2198" y="796"/>
                  </a:lnTo>
                  <a:lnTo>
                    <a:pt x="2199" y="799"/>
                  </a:lnTo>
                  <a:lnTo>
                    <a:pt x="2200" y="800"/>
                  </a:lnTo>
                  <a:lnTo>
                    <a:pt x="2200" y="804"/>
                  </a:lnTo>
                  <a:lnTo>
                    <a:pt x="2199" y="805"/>
                  </a:lnTo>
                  <a:lnTo>
                    <a:pt x="2198" y="808"/>
                  </a:lnTo>
                  <a:lnTo>
                    <a:pt x="2198" y="811"/>
                  </a:lnTo>
                  <a:lnTo>
                    <a:pt x="2199" y="812"/>
                  </a:lnTo>
                  <a:lnTo>
                    <a:pt x="2198" y="815"/>
                  </a:lnTo>
                  <a:lnTo>
                    <a:pt x="2196" y="816"/>
                  </a:lnTo>
                  <a:lnTo>
                    <a:pt x="2193" y="816"/>
                  </a:lnTo>
                  <a:lnTo>
                    <a:pt x="2190" y="817"/>
                  </a:lnTo>
                  <a:lnTo>
                    <a:pt x="2188" y="818"/>
                  </a:lnTo>
                  <a:lnTo>
                    <a:pt x="2185" y="820"/>
                  </a:lnTo>
                  <a:lnTo>
                    <a:pt x="2183" y="821"/>
                  </a:lnTo>
                  <a:lnTo>
                    <a:pt x="2182" y="822"/>
                  </a:lnTo>
                  <a:lnTo>
                    <a:pt x="2178" y="822"/>
                  </a:lnTo>
                  <a:lnTo>
                    <a:pt x="2176" y="820"/>
                  </a:lnTo>
                  <a:lnTo>
                    <a:pt x="2178" y="818"/>
                  </a:lnTo>
                  <a:lnTo>
                    <a:pt x="2179" y="815"/>
                  </a:lnTo>
                  <a:lnTo>
                    <a:pt x="2179" y="813"/>
                  </a:lnTo>
                  <a:lnTo>
                    <a:pt x="2178" y="812"/>
                  </a:lnTo>
                  <a:lnTo>
                    <a:pt x="2176" y="811"/>
                  </a:lnTo>
                  <a:lnTo>
                    <a:pt x="2173" y="811"/>
                  </a:lnTo>
                  <a:lnTo>
                    <a:pt x="2172" y="813"/>
                  </a:lnTo>
                  <a:lnTo>
                    <a:pt x="2172" y="815"/>
                  </a:lnTo>
                  <a:lnTo>
                    <a:pt x="2169" y="817"/>
                  </a:lnTo>
                  <a:lnTo>
                    <a:pt x="2166" y="820"/>
                  </a:lnTo>
                  <a:lnTo>
                    <a:pt x="2164" y="822"/>
                  </a:lnTo>
                  <a:lnTo>
                    <a:pt x="2162" y="822"/>
                  </a:lnTo>
                  <a:lnTo>
                    <a:pt x="2161" y="820"/>
                  </a:lnTo>
                  <a:lnTo>
                    <a:pt x="2161" y="818"/>
                  </a:lnTo>
                  <a:lnTo>
                    <a:pt x="2162" y="817"/>
                  </a:lnTo>
                  <a:lnTo>
                    <a:pt x="2162" y="815"/>
                  </a:lnTo>
                  <a:lnTo>
                    <a:pt x="2161" y="813"/>
                  </a:lnTo>
                  <a:lnTo>
                    <a:pt x="2158" y="813"/>
                  </a:lnTo>
                  <a:lnTo>
                    <a:pt x="2158" y="815"/>
                  </a:lnTo>
                  <a:lnTo>
                    <a:pt x="2157" y="817"/>
                  </a:lnTo>
                  <a:lnTo>
                    <a:pt x="2155" y="822"/>
                  </a:lnTo>
                  <a:lnTo>
                    <a:pt x="2157" y="825"/>
                  </a:lnTo>
                  <a:lnTo>
                    <a:pt x="2158" y="826"/>
                  </a:lnTo>
                  <a:lnTo>
                    <a:pt x="2159" y="829"/>
                  </a:lnTo>
                  <a:lnTo>
                    <a:pt x="2157" y="832"/>
                  </a:lnTo>
                  <a:lnTo>
                    <a:pt x="2152" y="834"/>
                  </a:lnTo>
                  <a:lnTo>
                    <a:pt x="2151" y="835"/>
                  </a:lnTo>
                  <a:lnTo>
                    <a:pt x="2149" y="838"/>
                  </a:lnTo>
                  <a:lnTo>
                    <a:pt x="2152" y="841"/>
                  </a:lnTo>
                  <a:lnTo>
                    <a:pt x="2157" y="842"/>
                  </a:lnTo>
                  <a:lnTo>
                    <a:pt x="2158" y="842"/>
                  </a:lnTo>
                  <a:lnTo>
                    <a:pt x="2159" y="845"/>
                  </a:lnTo>
                  <a:lnTo>
                    <a:pt x="2159" y="846"/>
                  </a:lnTo>
                  <a:lnTo>
                    <a:pt x="2159" y="849"/>
                  </a:lnTo>
                  <a:lnTo>
                    <a:pt x="2159" y="850"/>
                  </a:lnTo>
                  <a:lnTo>
                    <a:pt x="2158" y="852"/>
                  </a:lnTo>
                  <a:lnTo>
                    <a:pt x="2157" y="855"/>
                  </a:lnTo>
                  <a:lnTo>
                    <a:pt x="2158" y="856"/>
                  </a:lnTo>
                  <a:lnTo>
                    <a:pt x="2158" y="858"/>
                  </a:lnTo>
                  <a:lnTo>
                    <a:pt x="2162" y="858"/>
                  </a:lnTo>
                  <a:lnTo>
                    <a:pt x="2165" y="856"/>
                  </a:lnTo>
                  <a:lnTo>
                    <a:pt x="2168" y="856"/>
                  </a:lnTo>
                  <a:lnTo>
                    <a:pt x="2171" y="856"/>
                  </a:lnTo>
                  <a:lnTo>
                    <a:pt x="2171" y="859"/>
                  </a:lnTo>
                  <a:lnTo>
                    <a:pt x="2168" y="862"/>
                  </a:lnTo>
                  <a:lnTo>
                    <a:pt x="2166" y="863"/>
                  </a:lnTo>
                  <a:lnTo>
                    <a:pt x="2166" y="868"/>
                  </a:lnTo>
                  <a:lnTo>
                    <a:pt x="2166" y="870"/>
                  </a:lnTo>
                  <a:lnTo>
                    <a:pt x="2171" y="871"/>
                  </a:lnTo>
                  <a:lnTo>
                    <a:pt x="2173" y="872"/>
                  </a:lnTo>
                  <a:lnTo>
                    <a:pt x="2178" y="873"/>
                  </a:lnTo>
                  <a:lnTo>
                    <a:pt x="2181" y="873"/>
                  </a:lnTo>
                  <a:lnTo>
                    <a:pt x="2183" y="873"/>
                  </a:lnTo>
                  <a:lnTo>
                    <a:pt x="2185" y="875"/>
                  </a:lnTo>
                  <a:lnTo>
                    <a:pt x="2185" y="876"/>
                  </a:lnTo>
                  <a:lnTo>
                    <a:pt x="2182" y="877"/>
                  </a:lnTo>
                  <a:lnTo>
                    <a:pt x="2179" y="879"/>
                  </a:lnTo>
                  <a:lnTo>
                    <a:pt x="2176" y="879"/>
                  </a:lnTo>
                  <a:lnTo>
                    <a:pt x="2173" y="880"/>
                  </a:lnTo>
                  <a:lnTo>
                    <a:pt x="2173" y="883"/>
                  </a:lnTo>
                  <a:lnTo>
                    <a:pt x="2172" y="884"/>
                  </a:lnTo>
                  <a:lnTo>
                    <a:pt x="2173" y="887"/>
                  </a:lnTo>
                  <a:lnTo>
                    <a:pt x="2175" y="889"/>
                  </a:lnTo>
                  <a:lnTo>
                    <a:pt x="2176" y="890"/>
                  </a:lnTo>
                  <a:lnTo>
                    <a:pt x="2179" y="892"/>
                  </a:lnTo>
                  <a:lnTo>
                    <a:pt x="2182" y="892"/>
                  </a:lnTo>
                  <a:lnTo>
                    <a:pt x="2183" y="890"/>
                  </a:lnTo>
                  <a:lnTo>
                    <a:pt x="2186" y="890"/>
                  </a:lnTo>
                  <a:lnTo>
                    <a:pt x="2188" y="892"/>
                  </a:lnTo>
                  <a:lnTo>
                    <a:pt x="2188" y="893"/>
                  </a:lnTo>
                  <a:lnTo>
                    <a:pt x="2186" y="896"/>
                  </a:lnTo>
                  <a:lnTo>
                    <a:pt x="2183" y="896"/>
                  </a:lnTo>
                  <a:lnTo>
                    <a:pt x="2181" y="896"/>
                  </a:lnTo>
                  <a:lnTo>
                    <a:pt x="2179" y="896"/>
                  </a:lnTo>
                  <a:lnTo>
                    <a:pt x="2176" y="894"/>
                  </a:lnTo>
                  <a:lnTo>
                    <a:pt x="2175" y="897"/>
                  </a:lnTo>
                  <a:lnTo>
                    <a:pt x="2178" y="898"/>
                  </a:lnTo>
                  <a:lnTo>
                    <a:pt x="2181" y="900"/>
                  </a:lnTo>
                  <a:lnTo>
                    <a:pt x="2182" y="902"/>
                  </a:lnTo>
                  <a:lnTo>
                    <a:pt x="2182" y="905"/>
                  </a:lnTo>
                  <a:lnTo>
                    <a:pt x="2185" y="906"/>
                  </a:lnTo>
                  <a:lnTo>
                    <a:pt x="2186" y="908"/>
                  </a:lnTo>
                  <a:lnTo>
                    <a:pt x="2188" y="909"/>
                  </a:lnTo>
                  <a:lnTo>
                    <a:pt x="2186" y="913"/>
                  </a:lnTo>
                  <a:lnTo>
                    <a:pt x="2185" y="915"/>
                  </a:lnTo>
                  <a:lnTo>
                    <a:pt x="2182" y="917"/>
                  </a:lnTo>
                  <a:lnTo>
                    <a:pt x="2179" y="917"/>
                  </a:lnTo>
                  <a:lnTo>
                    <a:pt x="2176" y="918"/>
                  </a:lnTo>
                  <a:lnTo>
                    <a:pt x="2175" y="921"/>
                  </a:lnTo>
                  <a:lnTo>
                    <a:pt x="2175" y="922"/>
                  </a:lnTo>
                  <a:lnTo>
                    <a:pt x="2176" y="923"/>
                  </a:lnTo>
                  <a:lnTo>
                    <a:pt x="2178" y="926"/>
                  </a:lnTo>
                  <a:lnTo>
                    <a:pt x="2181" y="927"/>
                  </a:lnTo>
                  <a:lnTo>
                    <a:pt x="2185" y="930"/>
                  </a:lnTo>
                  <a:lnTo>
                    <a:pt x="2186" y="931"/>
                  </a:lnTo>
                  <a:lnTo>
                    <a:pt x="2189" y="931"/>
                  </a:lnTo>
                  <a:lnTo>
                    <a:pt x="2192" y="931"/>
                  </a:lnTo>
                  <a:lnTo>
                    <a:pt x="2193" y="930"/>
                  </a:lnTo>
                  <a:lnTo>
                    <a:pt x="2193" y="927"/>
                  </a:lnTo>
                  <a:lnTo>
                    <a:pt x="2193" y="925"/>
                  </a:lnTo>
                  <a:lnTo>
                    <a:pt x="2195" y="923"/>
                  </a:lnTo>
                  <a:lnTo>
                    <a:pt x="2198" y="925"/>
                  </a:lnTo>
                  <a:lnTo>
                    <a:pt x="2200" y="926"/>
                  </a:lnTo>
                  <a:lnTo>
                    <a:pt x="2203" y="927"/>
                  </a:lnTo>
                  <a:lnTo>
                    <a:pt x="2203" y="931"/>
                  </a:lnTo>
                  <a:lnTo>
                    <a:pt x="2203" y="932"/>
                  </a:lnTo>
                  <a:lnTo>
                    <a:pt x="2203" y="935"/>
                  </a:lnTo>
                  <a:lnTo>
                    <a:pt x="2205" y="938"/>
                  </a:lnTo>
                  <a:lnTo>
                    <a:pt x="2205" y="940"/>
                  </a:lnTo>
                  <a:lnTo>
                    <a:pt x="2206" y="943"/>
                  </a:lnTo>
                  <a:lnTo>
                    <a:pt x="2209" y="942"/>
                  </a:lnTo>
                  <a:lnTo>
                    <a:pt x="2209" y="940"/>
                  </a:lnTo>
                  <a:lnTo>
                    <a:pt x="2212" y="938"/>
                  </a:lnTo>
                  <a:lnTo>
                    <a:pt x="2216" y="939"/>
                  </a:lnTo>
                  <a:lnTo>
                    <a:pt x="2214" y="942"/>
                  </a:lnTo>
                  <a:lnTo>
                    <a:pt x="2214" y="946"/>
                  </a:lnTo>
                  <a:lnTo>
                    <a:pt x="2214" y="949"/>
                  </a:lnTo>
                  <a:lnTo>
                    <a:pt x="2214" y="952"/>
                  </a:lnTo>
                  <a:lnTo>
                    <a:pt x="2214" y="956"/>
                  </a:lnTo>
                  <a:lnTo>
                    <a:pt x="2216" y="959"/>
                  </a:lnTo>
                  <a:lnTo>
                    <a:pt x="2217" y="963"/>
                  </a:lnTo>
                  <a:lnTo>
                    <a:pt x="2219" y="965"/>
                  </a:lnTo>
                  <a:lnTo>
                    <a:pt x="2219" y="969"/>
                  </a:lnTo>
                  <a:lnTo>
                    <a:pt x="2219" y="972"/>
                  </a:lnTo>
                  <a:lnTo>
                    <a:pt x="2222" y="974"/>
                  </a:lnTo>
                  <a:lnTo>
                    <a:pt x="2223" y="977"/>
                  </a:lnTo>
                  <a:lnTo>
                    <a:pt x="2223" y="980"/>
                  </a:lnTo>
                  <a:lnTo>
                    <a:pt x="2223" y="982"/>
                  </a:lnTo>
                  <a:lnTo>
                    <a:pt x="2224" y="985"/>
                  </a:lnTo>
                  <a:lnTo>
                    <a:pt x="2227" y="987"/>
                  </a:lnTo>
                  <a:lnTo>
                    <a:pt x="2229" y="990"/>
                  </a:lnTo>
                  <a:lnTo>
                    <a:pt x="2231" y="993"/>
                  </a:lnTo>
                  <a:lnTo>
                    <a:pt x="2233" y="995"/>
                  </a:lnTo>
                  <a:lnTo>
                    <a:pt x="2233" y="997"/>
                  </a:lnTo>
                  <a:lnTo>
                    <a:pt x="2231" y="999"/>
                  </a:lnTo>
                  <a:lnTo>
                    <a:pt x="2234" y="1001"/>
                  </a:lnTo>
                  <a:lnTo>
                    <a:pt x="2240" y="999"/>
                  </a:lnTo>
                  <a:lnTo>
                    <a:pt x="2241" y="998"/>
                  </a:lnTo>
                  <a:lnTo>
                    <a:pt x="2241" y="997"/>
                  </a:lnTo>
                  <a:lnTo>
                    <a:pt x="2240" y="995"/>
                  </a:lnTo>
                  <a:lnTo>
                    <a:pt x="2240" y="991"/>
                  </a:lnTo>
                  <a:lnTo>
                    <a:pt x="2240" y="989"/>
                  </a:lnTo>
                  <a:lnTo>
                    <a:pt x="2241" y="987"/>
                  </a:lnTo>
                  <a:lnTo>
                    <a:pt x="2244" y="985"/>
                  </a:lnTo>
                  <a:lnTo>
                    <a:pt x="2247" y="984"/>
                  </a:lnTo>
                  <a:lnTo>
                    <a:pt x="2250" y="982"/>
                  </a:lnTo>
                  <a:lnTo>
                    <a:pt x="2253" y="981"/>
                  </a:lnTo>
                  <a:lnTo>
                    <a:pt x="2254" y="981"/>
                  </a:lnTo>
                  <a:lnTo>
                    <a:pt x="2255" y="982"/>
                  </a:lnTo>
                  <a:lnTo>
                    <a:pt x="2257" y="985"/>
                  </a:lnTo>
                  <a:lnTo>
                    <a:pt x="2257" y="990"/>
                  </a:lnTo>
                  <a:lnTo>
                    <a:pt x="2258" y="991"/>
                  </a:lnTo>
                  <a:lnTo>
                    <a:pt x="2261" y="993"/>
                  </a:lnTo>
                  <a:lnTo>
                    <a:pt x="2264" y="991"/>
                  </a:lnTo>
                  <a:lnTo>
                    <a:pt x="2265" y="991"/>
                  </a:lnTo>
                  <a:lnTo>
                    <a:pt x="2268" y="991"/>
                  </a:lnTo>
                  <a:lnTo>
                    <a:pt x="2270" y="994"/>
                  </a:lnTo>
                  <a:lnTo>
                    <a:pt x="2271" y="997"/>
                  </a:lnTo>
                  <a:lnTo>
                    <a:pt x="2272" y="1001"/>
                  </a:lnTo>
                  <a:lnTo>
                    <a:pt x="2272" y="1003"/>
                  </a:lnTo>
                  <a:lnTo>
                    <a:pt x="2274" y="1006"/>
                  </a:lnTo>
                  <a:lnTo>
                    <a:pt x="2275" y="1007"/>
                  </a:lnTo>
                  <a:lnTo>
                    <a:pt x="2280" y="1004"/>
                  </a:lnTo>
                  <a:lnTo>
                    <a:pt x="2281" y="1003"/>
                  </a:lnTo>
                  <a:lnTo>
                    <a:pt x="2282" y="1002"/>
                  </a:lnTo>
                  <a:lnTo>
                    <a:pt x="2284" y="999"/>
                  </a:lnTo>
                  <a:lnTo>
                    <a:pt x="2288" y="999"/>
                  </a:lnTo>
                  <a:lnTo>
                    <a:pt x="2288" y="1002"/>
                  </a:lnTo>
                  <a:lnTo>
                    <a:pt x="2289" y="1004"/>
                  </a:lnTo>
                  <a:lnTo>
                    <a:pt x="2291" y="1007"/>
                  </a:lnTo>
                  <a:lnTo>
                    <a:pt x="2292" y="1007"/>
                  </a:lnTo>
                  <a:lnTo>
                    <a:pt x="2295" y="1007"/>
                  </a:lnTo>
                  <a:lnTo>
                    <a:pt x="2298" y="1006"/>
                  </a:lnTo>
                  <a:lnTo>
                    <a:pt x="2304" y="1007"/>
                  </a:lnTo>
                  <a:lnTo>
                    <a:pt x="2305" y="1006"/>
                  </a:lnTo>
                  <a:lnTo>
                    <a:pt x="2306" y="1004"/>
                  </a:lnTo>
                  <a:lnTo>
                    <a:pt x="2306" y="1001"/>
                  </a:lnTo>
                  <a:lnTo>
                    <a:pt x="2306" y="998"/>
                  </a:lnTo>
                  <a:lnTo>
                    <a:pt x="2306" y="994"/>
                  </a:lnTo>
                  <a:lnTo>
                    <a:pt x="2306" y="991"/>
                  </a:lnTo>
                  <a:lnTo>
                    <a:pt x="2309" y="990"/>
                  </a:lnTo>
                  <a:lnTo>
                    <a:pt x="2312" y="990"/>
                  </a:lnTo>
                  <a:lnTo>
                    <a:pt x="2315" y="991"/>
                  </a:lnTo>
                  <a:lnTo>
                    <a:pt x="2316" y="993"/>
                  </a:lnTo>
                  <a:lnTo>
                    <a:pt x="2318" y="994"/>
                  </a:lnTo>
                  <a:lnTo>
                    <a:pt x="2318" y="997"/>
                  </a:lnTo>
                  <a:lnTo>
                    <a:pt x="2318" y="999"/>
                  </a:lnTo>
                  <a:lnTo>
                    <a:pt x="2321" y="1001"/>
                  </a:lnTo>
                  <a:lnTo>
                    <a:pt x="2325" y="1003"/>
                  </a:lnTo>
                  <a:lnTo>
                    <a:pt x="2326" y="1004"/>
                  </a:lnTo>
                  <a:lnTo>
                    <a:pt x="2325" y="1008"/>
                  </a:lnTo>
                  <a:lnTo>
                    <a:pt x="2323" y="1011"/>
                  </a:lnTo>
                  <a:lnTo>
                    <a:pt x="2323" y="1012"/>
                  </a:lnTo>
                  <a:lnTo>
                    <a:pt x="2328" y="1016"/>
                  </a:lnTo>
                  <a:lnTo>
                    <a:pt x="2330" y="1018"/>
                  </a:lnTo>
                  <a:lnTo>
                    <a:pt x="2330" y="1020"/>
                  </a:lnTo>
                  <a:lnTo>
                    <a:pt x="2329" y="1022"/>
                  </a:lnTo>
                  <a:lnTo>
                    <a:pt x="2328" y="1025"/>
                  </a:lnTo>
                  <a:lnTo>
                    <a:pt x="2325" y="1028"/>
                  </a:lnTo>
                  <a:lnTo>
                    <a:pt x="2322" y="1031"/>
                  </a:lnTo>
                  <a:lnTo>
                    <a:pt x="2322" y="1033"/>
                  </a:lnTo>
                  <a:lnTo>
                    <a:pt x="2322" y="1041"/>
                  </a:lnTo>
                  <a:lnTo>
                    <a:pt x="2323" y="1042"/>
                  </a:lnTo>
                  <a:lnTo>
                    <a:pt x="2325" y="1042"/>
                  </a:lnTo>
                  <a:lnTo>
                    <a:pt x="2328" y="1042"/>
                  </a:lnTo>
                  <a:lnTo>
                    <a:pt x="2329" y="1041"/>
                  </a:lnTo>
                  <a:lnTo>
                    <a:pt x="2332" y="1042"/>
                  </a:lnTo>
                  <a:lnTo>
                    <a:pt x="2333" y="1044"/>
                  </a:lnTo>
                  <a:lnTo>
                    <a:pt x="2335" y="1052"/>
                  </a:lnTo>
                  <a:lnTo>
                    <a:pt x="2336" y="1057"/>
                  </a:lnTo>
                  <a:lnTo>
                    <a:pt x="2335" y="1060"/>
                  </a:lnTo>
                  <a:lnTo>
                    <a:pt x="2335" y="1062"/>
                  </a:lnTo>
                  <a:lnTo>
                    <a:pt x="2338" y="1067"/>
                  </a:lnTo>
                  <a:lnTo>
                    <a:pt x="2339" y="1071"/>
                  </a:lnTo>
                  <a:lnTo>
                    <a:pt x="2339" y="1074"/>
                  </a:lnTo>
                  <a:lnTo>
                    <a:pt x="2339" y="1078"/>
                  </a:lnTo>
                  <a:lnTo>
                    <a:pt x="2339" y="1082"/>
                  </a:lnTo>
                  <a:lnTo>
                    <a:pt x="2342" y="1086"/>
                  </a:lnTo>
                  <a:lnTo>
                    <a:pt x="2342" y="1090"/>
                  </a:lnTo>
                  <a:lnTo>
                    <a:pt x="2342" y="1091"/>
                  </a:lnTo>
                  <a:lnTo>
                    <a:pt x="2343" y="1094"/>
                  </a:lnTo>
                  <a:lnTo>
                    <a:pt x="2343" y="1096"/>
                  </a:lnTo>
                  <a:lnTo>
                    <a:pt x="2342" y="1098"/>
                  </a:lnTo>
                  <a:lnTo>
                    <a:pt x="2339" y="1100"/>
                  </a:lnTo>
                  <a:lnTo>
                    <a:pt x="2339" y="1101"/>
                  </a:lnTo>
                  <a:lnTo>
                    <a:pt x="2342" y="1103"/>
                  </a:lnTo>
                  <a:lnTo>
                    <a:pt x="2345" y="1103"/>
                  </a:lnTo>
                  <a:lnTo>
                    <a:pt x="2347" y="1101"/>
                  </a:lnTo>
                  <a:lnTo>
                    <a:pt x="2350" y="1100"/>
                  </a:lnTo>
                  <a:lnTo>
                    <a:pt x="2353" y="1099"/>
                  </a:lnTo>
                  <a:lnTo>
                    <a:pt x="2354" y="1100"/>
                  </a:lnTo>
                  <a:lnTo>
                    <a:pt x="2356" y="1101"/>
                  </a:lnTo>
                  <a:lnTo>
                    <a:pt x="2354" y="1104"/>
                  </a:lnTo>
                  <a:lnTo>
                    <a:pt x="2353" y="1109"/>
                  </a:lnTo>
                  <a:lnTo>
                    <a:pt x="2350" y="1111"/>
                  </a:lnTo>
                  <a:lnTo>
                    <a:pt x="2347" y="1113"/>
                  </a:lnTo>
                  <a:lnTo>
                    <a:pt x="2346" y="1113"/>
                  </a:lnTo>
                  <a:lnTo>
                    <a:pt x="2342" y="1115"/>
                  </a:lnTo>
                  <a:lnTo>
                    <a:pt x="2339" y="1117"/>
                  </a:lnTo>
                  <a:lnTo>
                    <a:pt x="2339" y="1118"/>
                  </a:lnTo>
                  <a:lnTo>
                    <a:pt x="2339" y="1121"/>
                  </a:lnTo>
                  <a:lnTo>
                    <a:pt x="2340" y="1122"/>
                  </a:lnTo>
                  <a:lnTo>
                    <a:pt x="2345" y="1126"/>
                  </a:lnTo>
                  <a:lnTo>
                    <a:pt x="2349" y="1128"/>
                  </a:lnTo>
                  <a:lnTo>
                    <a:pt x="2356" y="1129"/>
                  </a:lnTo>
                  <a:lnTo>
                    <a:pt x="2360" y="1129"/>
                  </a:lnTo>
                  <a:lnTo>
                    <a:pt x="2362" y="1132"/>
                  </a:lnTo>
                  <a:lnTo>
                    <a:pt x="2360" y="1134"/>
                  </a:lnTo>
                  <a:lnTo>
                    <a:pt x="2362" y="1135"/>
                  </a:lnTo>
                  <a:lnTo>
                    <a:pt x="2363" y="1137"/>
                  </a:lnTo>
                  <a:lnTo>
                    <a:pt x="2364" y="1135"/>
                  </a:lnTo>
                  <a:lnTo>
                    <a:pt x="2369" y="1134"/>
                  </a:lnTo>
                  <a:lnTo>
                    <a:pt x="2374" y="1133"/>
                  </a:lnTo>
                  <a:lnTo>
                    <a:pt x="2377" y="1130"/>
                  </a:lnTo>
                  <a:lnTo>
                    <a:pt x="2381" y="1129"/>
                  </a:lnTo>
                  <a:lnTo>
                    <a:pt x="2387" y="1129"/>
                  </a:lnTo>
                  <a:lnTo>
                    <a:pt x="2388" y="1130"/>
                  </a:lnTo>
                  <a:lnTo>
                    <a:pt x="2387" y="1133"/>
                  </a:lnTo>
                  <a:lnTo>
                    <a:pt x="2383" y="1135"/>
                  </a:lnTo>
                  <a:lnTo>
                    <a:pt x="2377" y="1141"/>
                  </a:lnTo>
                  <a:lnTo>
                    <a:pt x="2374" y="1142"/>
                  </a:lnTo>
                  <a:lnTo>
                    <a:pt x="2370" y="1143"/>
                  </a:lnTo>
                  <a:lnTo>
                    <a:pt x="2367" y="1145"/>
                  </a:lnTo>
                  <a:lnTo>
                    <a:pt x="2366" y="1149"/>
                  </a:lnTo>
                  <a:lnTo>
                    <a:pt x="2363" y="1151"/>
                  </a:lnTo>
                  <a:lnTo>
                    <a:pt x="2362" y="1155"/>
                  </a:lnTo>
                  <a:lnTo>
                    <a:pt x="2360" y="1156"/>
                  </a:lnTo>
                  <a:lnTo>
                    <a:pt x="2359" y="1158"/>
                  </a:lnTo>
                  <a:lnTo>
                    <a:pt x="2354" y="1159"/>
                  </a:lnTo>
                  <a:lnTo>
                    <a:pt x="2353" y="1159"/>
                  </a:lnTo>
                  <a:lnTo>
                    <a:pt x="2352" y="1160"/>
                  </a:lnTo>
                  <a:lnTo>
                    <a:pt x="2350" y="1164"/>
                  </a:lnTo>
                  <a:lnTo>
                    <a:pt x="2350" y="1167"/>
                  </a:lnTo>
                  <a:lnTo>
                    <a:pt x="2350" y="1168"/>
                  </a:lnTo>
                  <a:lnTo>
                    <a:pt x="2352" y="1170"/>
                  </a:lnTo>
                  <a:lnTo>
                    <a:pt x="2354" y="1171"/>
                  </a:lnTo>
                  <a:lnTo>
                    <a:pt x="2359" y="1170"/>
                  </a:lnTo>
                  <a:lnTo>
                    <a:pt x="2364" y="1172"/>
                  </a:lnTo>
                  <a:lnTo>
                    <a:pt x="2363" y="1175"/>
                  </a:lnTo>
                  <a:lnTo>
                    <a:pt x="2357" y="1176"/>
                  </a:lnTo>
                  <a:lnTo>
                    <a:pt x="2357" y="1177"/>
                  </a:lnTo>
                  <a:lnTo>
                    <a:pt x="2360" y="1179"/>
                  </a:lnTo>
                  <a:lnTo>
                    <a:pt x="2362" y="1180"/>
                  </a:lnTo>
                  <a:lnTo>
                    <a:pt x="2364" y="1183"/>
                  </a:lnTo>
                  <a:lnTo>
                    <a:pt x="2367" y="1185"/>
                  </a:lnTo>
                  <a:lnTo>
                    <a:pt x="2370" y="1188"/>
                  </a:lnTo>
                  <a:lnTo>
                    <a:pt x="2373" y="1191"/>
                  </a:lnTo>
                  <a:lnTo>
                    <a:pt x="2376" y="1192"/>
                  </a:lnTo>
                  <a:lnTo>
                    <a:pt x="2379" y="1192"/>
                  </a:lnTo>
                  <a:lnTo>
                    <a:pt x="2380" y="1193"/>
                  </a:lnTo>
                  <a:lnTo>
                    <a:pt x="2381" y="1194"/>
                  </a:lnTo>
                  <a:lnTo>
                    <a:pt x="2383" y="1197"/>
                  </a:lnTo>
                  <a:lnTo>
                    <a:pt x="2381" y="1198"/>
                  </a:lnTo>
                  <a:lnTo>
                    <a:pt x="2380" y="1200"/>
                  </a:lnTo>
                  <a:lnTo>
                    <a:pt x="2379" y="1200"/>
                  </a:lnTo>
                  <a:lnTo>
                    <a:pt x="2376" y="1200"/>
                  </a:lnTo>
                  <a:lnTo>
                    <a:pt x="2373" y="1200"/>
                  </a:lnTo>
                  <a:lnTo>
                    <a:pt x="2373" y="1201"/>
                  </a:lnTo>
                  <a:lnTo>
                    <a:pt x="2373" y="1206"/>
                  </a:lnTo>
                  <a:lnTo>
                    <a:pt x="2371" y="1208"/>
                  </a:lnTo>
                  <a:lnTo>
                    <a:pt x="2373" y="1209"/>
                  </a:lnTo>
                  <a:lnTo>
                    <a:pt x="2377" y="1209"/>
                  </a:lnTo>
                  <a:lnTo>
                    <a:pt x="2381" y="1208"/>
                  </a:lnTo>
                  <a:lnTo>
                    <a:pt x="2384" y="1206"/>
                  </a:lnTo>
                  <a:lnTo>
                    <a:pt x="2388" y="1205"/>
                  </a:lnTo>
                  <a:lnTo>
                    <a:pt x="2391" y="1205"/>
                  </a:lnTo>
                  <a:lnTo>
                    <a:pt x="2394" y="1205"/>
                  </a:lnTo>
                  <a:lnTo>
                    <a:pt x="2398" y="1208"/>
                  </a:lnTo>
                  <a:lnTo>
                    <a:pt x="2401" y="1209"/>
                  </a:lnTo>
                  <a:lnTo>
                    <a:pt x="2403" y="1210"/>
                  </a:lnTo>
                  <a:lnTo>
                    <a:pt x="2405" y="1211"/>
                  </a:lnTo>
                  <a:lnTo>
                    <a:pt x="2405" y="1215"/>
                  </a:lnTo>
                  <a:lnTo>
                    <a:pt x="2405" y="1218"/>
                  </a:lnTo>
                  <a:lnTo>
                    <a:pt x="2403" y="1219"/>
                  </a:lnTo>
                  <a:lnTo>
                    <a:pt x="2401" y="1217"/>
                  </a:lnTo>
                  <a:lnTo>
                    <a:pt x="2398" y="1214"/>
                  </a:lnTo>
                  <a:lnTo>
                    <a:pt x="2397" y="1214"/>
                  </a:lnTo>
                  <a:lnTo>
                    <a:pt x="2391" y="1215"/>
                  </a:lnTo>
                  <a:lnTo>
                    <a:pt x="2387" y="1217"/>
                  </a:lnTo>
                  <a:lnTo>
                    <a:pt x="2383" y="1214"/>
                  </a:lnTo>
                  <a:lnTo>
                    <a:pt x="2380" y="1215"/>
                  </a:lnTo>
                  <a:lnTo>
                    <a:pt x="2380" y="1219"/>
                  </a:lnTo>
                  <a:lnTo>
                    <a:pt x="2381" y="1221"/>
                  </a:lnTo>
                  <a:lnTo>
                    <a:pt x="2379" y="1223"/>
                  </a:lnTo>
                  <a:lnTo>
                    <a:pt x="2376" y="1223"/>
                  </a:lnTo>
                  <a:lnTo>
                    <a:pt x="2374" y="1222"/>
                  </a:lnTo>
                  <a:lnTo>
                    <a:pt x="2371" y="1221"/>
                  </a:lnTo>
                  <a:lnTo>
                    <a:pt x="2370" y="1222"/>
                  </a:lnTo>
                  <a:lnTo>
                    <a:pt x="2370" y="1225"/>
                  </a:lnTo>
                  <a:lnTo>
                    <a:pt x="2371" y="1227"/>
                  </a:lnTo>
                  <a:lnTo>
                    <a:pt x="2373" y="1229"/>
                  </a:lnTo>
                  <a:lnTo>
                    <a:pt x="2374" y="1231"/>
                  </a:lnTo>
                  <a:lnTo>
                    <a:pt x="2373" y="1232"/>
                  </a:lnTo>
                  <a:lnTo>
                    <a:pt x="2371" y="1234"/>
                  </a:lnTo>
                  <a:lnTo>
                    <a:pt x="2370" y="1234"/>
                  </a:lnTo>
                  <a:lnTo>
                    <a:pt x="2367" y="1231"/>
                  </a:lnTo>
                  <a:lnTo>
                    <a:pt x="2366" y="1230"/>
                  </a:lnTo>
                  <a:lnTo>
                    <a:pt x="2363" y="1227"/>
                  </a:lnTo>
                  <a:lnTo>
                    <a:pt x="2362" y="1226"/>
                  </a:lnTo>
                  <a:lnTo>
                    <a:pt x="2357" y="1225"/>
                  </a:lnTo>
                  <a:lnTo>
                    <a:pt x="2354" y="1225"/>
                  </a:lnTo>
                  <a:lnTo>
                    <a:pt x="2353" y="1226"/>
                  </a:lnTo>
                  <a:lnTo>
                    <a:pt x="2352" y="1227"/>
                  </a:lnTo>
                  <a:lnTo>
                    <a:pt x="2352" y="1230"/>
                  </a:lnTo>
                  <a:lnTo>
                    <a:pt x="2352" y="1231"/>
                  </a:lnTo>
                  <a:lnTo>
                    <a:pt x="2353" y="1234"/>
                  </a:lnTo>
                  <a:lnTo>
                    <a:pt x="2356" y="1234"/>
                  </a:lnTo>
                  <a:lnTo>
                    <a:pt x="2359" y="1234"/>
                  </a:lnTo>
                  <a:lnTo>
                    <a:pt x="2362" y="1234"/>
                  </a:lnTo>
                  <a:lnTo>
                    <a:pt x="2362" y="1235"/>
                  </a:lnTo>
                  <a:lnTo>
                    <a:pt x="2360" y="1238"/>
                  </a:lnTo>
                  <a:lnTo>
                    <a:pt x="2356" y="1239"/>
                  </a:lnTo>
                  <a:lnTo>
                    <a:pt x="2354" y="1242"/>
                  </a:lnTo>
                  <a:lnTo>
                    <a:pt x="2354" y="1243"/>
                  </a:lnTo>
                  <a:lnTo>
                    <a:pt x="2354" y="1244"/>
                  </a:lnTo>
                  <a:lnTo>
                    <a:pt x="2356" y="1246"/>
                  </a:lnTo>
                  <a:lnTo>
                    <a:pt x="2359" y="1247"/>
                  </a:lnTo>
                  <a:lnTo>
                    <a:pt x="2363" y="1247"/>
                  </a:lnTo>
                  <a:lnTo>
                    <a:pt x="2370" y="1247"/>
                  </a:lnTo>
                  <a:lnTo>
                    <a:pt x="2379" y="1248"/>
                  </a:lnTo>
                  <a:lnTo>
                    <a:pt x="2383" y="1247"/>
                  </a:lnTo>
                  <a:lnTo>
                    <a:pt x="2387" y="1246"/>
                  </a:lnTo>
                  <a:lnTo>
                    <a:pt x="2390" y="1244"/>
                  </a:lnTo>
                  <a:lnTo>
                    <a:pt x="2394" y="1246"/>
                  </a:lnTo>
                  <a:lnTo>
                    <a:pt x="2398" y="1248"/>
                  </a:lnTo>
                  <a:lnTo>
                    <a:pt x="2403" y="1251"/>
                  </a:lnTo>
                  <a:lnTo>
                    <a:pt x="2403" y="1255"/>
                  </a:lnTo>
                  <a:lnTo>
                    <a:pt x="2400" y="1256"/>
                  </a:lnTo>
                  <a:lnTo>
                    <a:pt x="2403" y="1257"/>
                  </a:lnTo>
                  <a:lnTo>
                    <a:pt x="2403" y="1260"/>
                  </a:lnTo>
                  <a:lnTo>
                    <a:pt x="2403" y="1261"/>
                  </a:lnTo>
                  <a:lnTo>
                    <a:pt x="2401" y="1263"/>
                  </a:lnTo>
                  <a:lnTo>
                    <a:pt x="2401" y="1265"/>
                  </a:lnTo>
                  <a:lnTo>
                    <a:pt x="2401" y="1267"/>
                  </a:lnTo>
                  <a:lnTo>
                    <a:pt x="2401" y="1268"/>
                  </a:lnTo>
                  <a:lnTo>
                    <a:pt x="2401" y="1270"/>
                  </a:lnTo>
                  <a:lnTo>
                    <a:pt x="2401" y="1272"/>
                  </a:lnTo>
                  <a:lnTo>
                    <a:pt x="2401" y="1273"/>
                  </a:lnTo>
                  <a:lnTo>
                    <a:pt x="2400" y="1274"/>
                  </a:lnTo>
                  <a:lnTo>
                    <a:pt x="2400" y="1277"/>
                  </a:lnTo>
                  <a:lnTo>
                    <a:pt x="2400" y="1278"/>
                  </a:lnTo>
                  <a:lnTo>
                    <a:pt x="2400" y="1280"/>
                  </a:lnTo>
                  <a:lnTo>
                    <a:pt x="2400" y="1282"/>
                  </a:lnTo>
                  <a:lnTo>
                    <a:pt x="2400" y="1284"/>
                  </a:lnTo>
                  <a:lnTo>
                    <a:pt x="2400" y="1285"/>
                  </a:lnTo>
                  <a:lnTo>
                    <a:pt x="2398" y="1287"/>
                  </a:lnTo>
                  <a:lnTo>
                    <a:pt x="2398" y="1289"/>
                  </a:lnTo>
                  <a:lnTo>
                    <a:pt x="2398" y="1290"/>
                  </a:lnTo>
                  <a:lnTo>
                    <a:pt x="2398" y="1293"/>
                  </a:lnTo>
                  <a:lnTo>
                    <a:pt x="2398" y="1294"/>
                  </a:lnTo>
                  <a:lnTo>
                    <a:pt x="2401" y="1294"/>
                  </a:lnTo>
                  <a:lnTo>
                    <a:pt x="2404" y="1291"/>
                  </a:lnTo>
                  <a:lnTo>
                    <a:pt x="2405" y="1291"/>
                  </a:lnTo>
                  <a:lnTo>
                    <a:pt x="2410" y="1289"/>
                  </a:lnTo>
                  <a:lnTo>
                    <a:pt x="2410" y="1291"/>
                  </a:lnTo>
                  <a:lnTo>
                    <a:pt x="2411" y="1293"/>
                  </a:lnTo>
                  <a:lnTo>
                    <a:pt x="2411" y="1294"/>
                  </a:lnTo>
                  <a:lnTo>
                    <a:pt x="2412" y="1297"/>
                  </a:lnTo>
                  <a:lnTo>
                    <a:pt x="2412" y="1298"/>
                  </a:lnTo>
                  <a:lnTo>
                    <a:pt x="2414" y="1299"/>
                  </a:lnTo>
                  <a:lnTo>
                    <a:pt x="2415" y="1301"/>
                  </a:lnTo>
                  <a:lnTo>
                    <a:pt x="2417" y="1302"/>
                  </a:lnTo>
                  <a:lnTo>
                    <a:pt x="2418" y="1303"/>
                  </a:lnTo>
                  <a:lnTo>
                    <a:pt x="2420" y="1305"/>
                  </a:lnTo>
                  <a:lnTo>
                    <a:pt x="2421" y="1306"/>
                  </a:lnTo>
                  <a:lnTo>
                    <a:pt x="2422" y="1307"/>
                  </a:lnTo>
                  <a:lnTo>
                    <a:pt x="2424" y="1308"/>
                  </a:lnTo>
                  <a:lnTo>
                    <a:pt x="2425" y="1307"/>
                  </a:lnTo>
                  <a:lnTo>
                    <a:pt x="2428" y="1307"/>
                  </a:lnTo>
                  <a:lnTo>
                    <a:pt x="2429" y="1306"/>
                  </a:lnTo>
                  <a:lnTo>
                    <a:pt x="2432" y="1306"/>
                  </a:lnTo>
                  <a:lnTo>
                    <a:pt x="2434" y="1307"/>
                  </a:lnTo>
                  <a:lnTo>
                    <a:pt x="2434" y="1308"/>
                  </a:lnTo>
                  <a:lnTo>
                    <a:pt x="2434" y="1310"/>
                  </a:lnTo>
                  <a:lnTo>
                    <a:pt x="2435" y="1312"/>
                  </a:lnTo>
                  <a:lnTo>
                    <a:pt x="2435" y="1314"/>
                  </a:lnTo>
                  <a:lnTo>
                    <a:pt x="2435" y="1316"/>
                  </a:lnTo>
                  <a:lnTo>
                    <a:pt x="2436" y="1318"/>
                  </a:lnTo>
                  <a:lnTo>
                    <a:pt x="2436" y="1319"/>
                  </a:lnTo>
                  <a:lnTo>
                    <a:pt x="2436" y="1322"/>
                  </a:lnTo>
                  <a:lnTo>
                    <a:pt x="2438" y="1324"/>
                  </a:lnTo>
                  <a:lnTo>
                    <a:pt x="2438" y="1327"/>
                  </a:lnTo>
                  <a:lnTo>
                    <a:pt x="2436" y="1327"/>
                  </a:lnTo>
                  <a:lnTo>
                    <a:pt x="2435" y="1327"/>
                  </a:lnTo>
                  <a:lnTo>
                    <a:pt x="2432" y="1328"/>
                  </a:lnTo>
                  <a:lnTo>
                    <a:pt x="2431" y="1328"/>
                  </a:lnTo>
                  <a:lnTo>
                    <a:pt x="2429" y="1328"/>
                  </a:lnTo>
                  <a:lnTo>
                    <a:pt x="2427" y="1329"/>
                  </a:lnTo>
                  <a:lnTo>
                    <a:pt x="2425" y="1329"/>
                  </a:lnTo>
                  <a:lnTo>
                    <a:pt x="2422" y="1332"/>
                  </a:lnTo>
                  <a:lnTo>
                    <a:pt x="2415" y="1329"/>
                  </a:lnTo>
                  <a:lnTo>
                    <a:pt x="2414" y="1332"/>
                  </a:lnTo>
                  <a:lnTo>
                    <a:pt x="2412" y="1333"/>
                  </a:lnTo>
                  <a:lnTo>
                    <a:pt x="2411" y="1333"/>
                  </a:lnTo>
                  <a:lnTo>
                    <a:pt x="2410" y="1335"/>
                  </a:lnTo>
                  <a:lnTo>
                    <a:pt x="2407" y="1335"/>
                  </a:lnTo>
                  <a:lnTo>
                    <a:pt x="2408" y="1336"/>
                  </a:lnTo>
                  <a:lnTo>
                    <a:pt x="2410" y="1337"/>
                  </a:lnTo>
                  <a:lnTo>
                    <a:pt x="2411" y="1339"/>
                  </a:lnTo>
                  <a:lnTo>
                    <a:pt x="2412" y="1341"/>
                  </a:lnTo>
                  <a:lnTo>
                    <a:pt x="2414" y="1343"/>
                  </a:lnTo>
                  <a:lnTo>
                    <a:pt x="2414" y="1344"/>
                  </a:lnTo>
                  <a:lnTo>
                    <a:pt x="2414" y="1345"/>
                  </a:lnTo>
                  <a:lnTo>
                    <a:pt x="2412" y="1346"/>
                  </a:lnTo>
                  <a:lnTo>
                    <a:pt x="2411" y="1348"/>
                  </a:lnTo>
                  <a:lnTo>
                    <a:pt x="2411" y="1350"/>
                  </a:lnTo>
                  <a:lnTo>
                    <a:pt x="2410" y="1352"/>
                  </a:lnTo>
                  <a:lnTo>
                    <a:pt x="2408" y="1352"/>
                  </a:lnTo>
                  <a:lnTo>
                    <a:pt x="2405" y="1353"/>
                  </a:lnTo>
                  <a:lnTo>
                    <a:pt x="2404" y="1354"/>
                  </a:lnTo>
                  <a:lnTo>
                    <a:pt x="2403" y="1356"/>
                  </a:lnTo>
                  <a:lnTo>
                    <a:pt x="2398" y="1354"/>
                  </a:lnTo>
                  <a:lnTo>
                    <a:pt x="2391" y="1356"/>
                  </a:lnTo>
                  <a:lnTo>
                    <a:pt x="2388" y="1357"/>
                  </a:lnTo>
                  <a:lnTo>
                    <a:pt x="2386" y="1357"/>
                  </a:lnTo>
                  <a:lnTo>
                    <a:pt x="2384" y="1357"/>
                  </a:lnTo>
                  <a:lnTo>
                    <a:pt x="2381" y="1357"/>
                  </a:lnTo>
                  <a:lnTo>
                    <a:pt x="2377" y="1357"/>
                  </a:lnTo>
                  <a:lnTo>
                    <a:pt x="2373" y="1357"/>
                  </a:lnTo>
                  <a:lnTo>
                    <a:pt x="2370" y="1357"/>
                  </a:lnTo>
                  <a:lnTo>
                    <a:pt x="2366" y="1357"/>
                  </a:lnTo>
                  <a:lnTo>
                    <a:pt x="2362" y="1357"/>
                  </a:lnTo>
                  <a:lnTo>
                    <a:pt x="2360" y="1357"/>
                  </a:lnTo>
                  <a:lnTo>
                    <a:pt x="2356" y="1358"/>
                  </a:lnTo>
                  <a:lnTo>
                    <a:pt x="2352" y="1358"/>
                  </a:lnTo>
                  <a:lnTo>
                    <a:pt x="2347" y="1361"/>
                  </a:lnTo>
                  <a:lnTo>
                    <a:pt x="2343" y="1361"/>
                  </a:lnTo>
                  <a:lnTo>
                    <a:pt x="2340" y="1362"/>
                  </a:lnTo>
                  <a:lnTo>
                    <a:pt x="2336" y="1363"/>
                  </a:lnTo>
                  <a:lnTo>
                    <a:pt x="2333" y="1363"/>
                  </a:lnTo>
                  <a:lnTo>
                    <a:pt x="2330" y="1363"/>
                  </a:lnTo>
                  <a:lnTo>
                    <a:pt x="2329" y="1363"/>
                  </a:lnTo>
                  <a:lnTo>
                    <a:pt x="2328" y="1363"/>
                  </a:lnTo>
                  <a:lnTo>
                    <a:pt x="2325" y="1363"/>
                  </a:lnTo>
                  <a:lnTo>
                    <a:pt x="2323" y="1363"/>
                  </a:lnTo>
                  <a:lnTo>
                    <a:pt x="2321" y="1363"/>
                  </a:lnTo>
                  <a:lnTo>
                    <a:pt x="2319" y="1363"/>
                  </a:lnTo>
                  <a:lnTo>
                    <a:pt x="2316" y="1365"/>
                  </a:lnTo>
                  <a:lnTo>
                    <a:pt x="2315" y="1365"/>
                  </a:lnTo>
                  <a:lnTo>
                    <a:pt x="2312" y="1365"/>
                  </a:lnTo>
                  <a:lnTo>
                    <a:pt x="2311" y="1365"/>
                  </a:lnTo>
                  <a:lnTo>
                    <a:pt x="2308" y="1366"/>
                  </a:lnTo>
                  <a:lnTo>
                    <a:pt x="2306" y="1366"/>
                  </a:lnTo>
                  <a:lnTo>
                    <a:pt x="2305" y="1367"/>
                  </a:lnTo>
                  <a:lnTo>
                    <a:pt x="2302" y="1367"/>
                  </a:lnTo>
                  <a:lnTo>
                    <a:pt x="2301" y="1367"/>
                  </a:lnTo>
                  <a:lnTo>
                    <a:pt x="2298" y="1369"/>
                  </a:lnTo>
                  <a:lnTo>
                    <a:pt x="2296" y="1369"/>
                  </a:lnTo>
                  <a:lnTo>
                    <a:pt x="2294" y="1370"/>
                  </a:lnTo>
                  <a:lnTo>
                    <a:pt x="2291" y="1371"/>
                  </a:lnTo>
                  <a:lnTo>
                    <a:pt x="2288" y="1371"/>
                  </a:lnTo>
                  <a:lnTo>
                    <a:pt x="2287" y="1371"/>
                  </a:lnTo>
                  <a:lnTo>
                    <a:pt x="2284" y="1371"/>
                  </a:lnTo>
                  <a:lnTo>
                    <a:pt x="2282" y="1373"/>
                  </a:lnTo>
                  <a:lnTo>
                    <a:pt x="2280" y="1373"/>
                  </a:lnTo>
                  <a:lnTo>
                    <a:pt x="2278" y="1373"/>
                  </a:lnTo>
                  <a:lnTo>
                    <a:pt x="2277" y="1374"/>
                  </a:lnTo>
                  <a:lnTo>
                    <a:pt x="2274" y="1374"/>
                  </a:lnTo>
                  <a:lnTo>
                    <a:pt x="2272" y="1373"/>
                  </a:lnTo>
                  <a:lnTo>
                    <a:pt x="2270" y="1373"/>
                  </a:lnTo>
                  <a:lnTo>
                    <a:pt x="2268" y="1371"/>
                  </a:lnTo>
                  <a:lnTo>
                    <a:pt x="2265" y="1371"/>
                  </a:lnTo>
                  <a:lnTo>
                    <a:pt x="2264" y="1371"/>
                  </a:lnTo>
                  <a:lnTo>
                    <a:pt x="2261" y="1370"/>
                  </a:lnTo>
                  <a:lnTo>
                    <a:pt x="2260" y="1371"/>
                  </a:lnTo>
                  <a:lnTo>
                    <a:pt x="2261" y="1374"/>
                  </a:lnTo>
                  <a:lnTo>
                    <a:pt x="2261" y="1375"/>
                  </a:lnTo>
                  <a:lnTo>
                    <a:pt x="2261" y="1377"/>
                  </a:lnTo>
                  <a:lnTo>
                    <a:pt x="2263" y="1378"/>
                  </a:lnTo>
                  <a:lnTo>
                    <a:pt x="2263" y="1380"/>
                  </a:lnTo>
                  <a:lnTo>
                    <a:pt x="2264" y="1382"/>
                  </a:lnTo>
                  <a:lnTo>
                    <a:pt x="2264" y="1384"/>
                  </a:lnTo>
                  <a:lnTo>
                    <a:pt x="2264" y="1386"/>
                  </a:lnTo>
                  <a:lnTo>
                    <a:pt x="2265" y="1387"/>
                  </a:lnTo>
                  <a:lnTo>
                    <a:pt x="2267" y="1390"/>
                  </a:lnTo>
                  <a:lnTo>
                    <a:pt x="2267" y="1391"/>
                  </a:lnTo>
                  <a:lnTo>
                    <a:pt x="2267" y="1394"/>
                  </a:lnTo>
                  <a:lnTo>
                    <a:pt x="2268" y="1395"/>
                  </a:lnTo>
                  <a:lnTo>
                    <a:pt x="2268" y="1396"/>
                  </a:lnTo>
                  <a:lnTo>
                    <a:pt x="2270" y="1398"/>
                  </a:lnTo>
                  <a:lnTo>
                    <a:pt x="2270" y="1400"/>
                  </a:lnTo>
                  <a:lnTo>
                    <a:pt x="2270" y="1401"/>
                  </a:lnTo>
                  <a:lnTo>
                    <a:pt x="2271" y="1404"/>
                  </a:lnTo>
                  <a:lnTo>
                    <a:pt x="2271" y="1405"/>
                  </a:lnTo>
                  <a:lnTo>
                    <a:pt x="2272" y="1407"/>
                  </a:lnTo>
                  <a:lnTo>
                    <a:pt x="2272" y="1409"/>
                  </a:lnTo>
                  <a:lnTo>
                    <a:pt x="2272" y="1411"/>
                  </a:lnTo>
                  <a:lnTo>
                    <a:pt x="2274" y="1412"/>
                  </a:lnTo>
                  <a:lnTo>
                    <a:pt x="2274" y="1415"/>
                  </a:lnTo>
                  <a:lnTo>
                    <a:pt x="2275" y="1416"/>
                  </a:lnTo>
                  <a:lnTo>
                    <a:pt x="2275" y="1418"/>
                  </a:lnTo>
                  <a:lnTo>
                    <a:pt x="2277" y="1420"/>
                  </a:lnTo>
                  <a:lnTo>
                    <a:pt x="2278" y="1425"/>
                  </a:lnTo>
                  <a:lnTo>
                    <a:pt x="2280" y="1428"/>
                  </a:lnTo>
                  <a:lnTo>
                    <a:pt x="2280" y="1429"/>
                  </a:lnTo>
                  <a:lnTo>
                    <a:pt x="2280" y="1432"/>
                  </a:lnTo>
                  <a:lnTo>
                    <a:pt x="2281" y="1433"/>
                  </a:lnTo>
                  <a:lnTo>
                    <a:pt x="2281" y="1434"/>
                  </a:lnTo>
                  <a:lnTo>
                    <a:pt x="2281" y="1436"/>
                  </a:lnTo>
                  <a:lnTo>
                    <a:pt x="2282" y="1438"/>
                  </a:lnTo>
                  <a:lnTo>
                    <a:pt x="2282" y="1439"/>
                  </a:lnTo>
                  <a:lnTo>
                    <a:pt x="2284" y="1441"/>
                  </a:lnTo>
                  <a:lnTo>
                    <a:pt x="2284" y="1442"/>
                  </a:lnTo>
                  <a:lnTo>
                    <a:pt x="2284" y="1443"/>
                  </a:lnTo>
                  <a:lnTo>
                    <a:pt x="2285" y="1446"/>
                  </a:lnTo>
                  <a:lnTo>
                    <a:pt x="2285" y="1447"/>
                  </a:lnTo>
                  <a:lnTo>
                    <a:pt x="2285" y="1449"/>
                  </a:lnTo>
                  <a:lnTo>
                    <a:pt x="2287" y="1450"/>
                  </a:lnTo>
                  <a:lnTo>
                    <a:pt x="2287" y="1453"/>
                  </a:lnTo>
                  <a:lnTo>
                    <a:pt x="2288" y="1454"/>
                  </a:lnTo>
                  <a:lnTo>
                    <a:pt x="2288" y="1455"/>
                  </a:lnTo>
                  <a:lnTo>
                    <a:pt x="2289" y="1456"/>
                  </a:lnTo>
                  <a:lnTo>
                    <a:pt x="2289" y="1459"/>
                  </a:lnTo>
                  <a:lnTo>
                    <a:pt x="2289" y="1460"/>
                  </a:lnTo>
                  <a:lnTo>
                    <a:pt x="2291" y="1463"/>
                  </a:lnTo>
                  <a:lnTo>
                    <a:pt x="2291" y="1464"/>
                  </a:lnTo>
                  <a:lnTo>
                    <a:pt x="2291" y="1466"/>
                  </a:lnTo>
                  <a:lnTo>
                    <a:pt x="2291" y="1467"/>
                  </a:lnTo>
                  <a:lnTo>
                    <a:pt x="2291" y="1470"/>
                  </a:lnTo>
                  <a:lnTo>
                    <a:pt x="2291" y="1471"/>
                  </a:lnTo>
                  <a:lnTo>
                    <a:pt x="2291" y="1472"/>
                  </a:lnTo>
                  <a:lnTo>
                    <a:pt x="2291" y="1475"/>
                  </a:lnTo>
                  <a:lnTo>
                    <a:pt x="2291" y="1476"/>
                  </a:lnTo>
                  <a:lnTo>
                    <a:pt x="2291" y="1477"/>
                  </a:lnTo>
                  <a:lnTo>
                    <a:pt x="2291" y="1480"/>
                  </a:lnTo>
                  <a:lnTo>
                    <a:pt x="2291" y="1481"/>
                  </a:lnTo>
                  <a:lnTo>
                    <a:pt x="2291" y="1483"/>
                  </a:lnTo>
                  <a:lnTo>
                    <a:pt x="2291" y="1485"/>
                  </a:lnTo>
                  <a:lnTo>
                    <a:pt x="2292" y="1487"/>
                  </a:lnTo>
                  <a:lnTo>
                    <a:pt x="2294" y="1488"/>
                  </a:lnTo>
                  <a:lnTo>
                    <a:pt x="2295" y="1489"/>
                  </a:lnTo>
                  <a:lnTo>
                    <a:pt x="2298" y="1489"/>
                  </a:lnTo>
                  <a:lnTo>
                    <a:pt x="2299" y="1491"/>
                  </a:lnTo>
                  <a:lnTo>
                    <a:pt x="2301" y="1492"/>
                  </a:lnTo>
                  <a:lnTo>
                    <a:pt x="2301" y="1494"/>
                  </a:lnTo>
                  <a:lnTo>
                    <a:pt x="2301" y="1496"/>
                  </a:lnTo>
                  <a:lnTo>
                    <a:pt x="2302" y="1497"/>
                  </a:lnTo>
                  <a:lnTo>
                    <a:pt x="2302" y="1498"/>
                  </a:lnTo>
                  <a:lnTo>
                    <a:pt x="2302" y="1501"/>
                  </a:lnTo>
                  <a:lnTo>
                    <a:pt x="2302" y="1502"/>
                  </a:lnTo>
                  <a:lnTo>
                    <a:pt x="2302" y="1508"/>
                  </a:lnTo>
                  <a:lnTo>
                    <a:pt x="2299" y="1506"/>
                  </a:lnTo>
                  <a:lnTo>
                    <a:pt x="2296" y="1506"/>
                  </a:lnTo>
                  <a:lnTo>
                    <a:pt x="2292" y="1505"/>
                  </a:lnTo>
                  <a:lnTo>
                    <a:pt x="2288" y="1505"/>
                  </a:lnTo>
                  <a:lnTo>
                    <a:pt x="2284" y="1504"/>
                  </a:lnTo>
                  <a:lnTo>
                    <a:pt x="2280" y="1502"/>
                  </a:lnTo>
                  <a:lnTo>
                    <a:pt x="2278" y="1502"/>
                  </a:lnTo>
                  <a:lnTo>
                    <a:pt x="2275" y="1502"/>
                  </a:lnTo>
                  <a:lnTo>
                    <a:pt x="2271" y="1501"/>
                  </a:lnTo>
                  <a:lnTo>
                    <a:pt x="2267" y="1500"/>
                  </a:lnTo>
                  <a:lnTo>
                    <a:pt x="2264" y="1500"/>
                  </a:lnTo>
                  <a:lnTo>
                    <a:pt x="2260" y="1500"/>
                  </a:lnTo>
                  <a:lnTo>
                    <a:pt x="2257" y="1498"/>
                  </a:lnTo>
                  <a:lnTo>
                    <a:pt x="2254" y="1498"/>
                  </a:lnTo>
                  <a:lnTo>
                    <a:pt x="2250" y="1497"/>
                  </a:lnTo>
                  <a:lnTo>
                    <a:pt x="2246" y="1497"/>
                  </a:lnTo>
                  <a:lnTo>
                    <a:pt x="2244" y="1497"/>
                  </a:lnTo>
                  <a:lnTo>
                    <a:pt x="2241" y="1496"/>
                  </a:lnTo>
                  <a:lnTo>
                    <a:pt x="2239" y="1496"/>
                  </a:lnTo>
                  <a:lnTo>
                    <a:pt x="2237" y="1496"/>
                  </a:lnTo>
                  <a:lnTo>
                    <a:pt x="2233" y="1494"/>
                  </a:lnTo>
                  <a:lnTo>
                    <a:pt x="2229" y="1494"/>
                  </a:lnTo>
                  <a:lnTo>
                    <a:pt x="2223" y="1493"/>
                  </a:lnTo>
                  <a:lnTo>
                    <a:pt x="2219" y="1493"/>
                  </a:lnTo>
                  <a:lnTo>
                    <a:pt x="2214" y="1492"/>
                  </a:lnTo>
                  <a:lnTo>
                    <a:pt x="2210" y="1492"/>
                  </a:lnTo>
                  <a:lnTo>
                    <a:pt x="2207" y="1491"/>
                  </a:lnTo>
                  <a:lnTo>
                    <a:pt x="2206" y="1491"/>
                  </a:lnTo>
                  <a:lnTo>
                    <a:pt x="2203" y="1491"/>
                  </a:lnTo>
                  <a:lnTo>
                    <a:pt x="2202" y="1491"/>
                  </a:lnTo>
                  <a:lnTo>
                    <a:pt x="2199" y="1491"/>
                  </a:lnTo>
                  <a:lnTo>
                    <a:pt x="2198" y="1491"/>
                  </a:lnTo>
                  <a:lnTo>
                    <a:pt x="2193" y="1489"/>
                  </a:lnTo>
                  <a:lnTo>
                    <a:pt x="2190" y="1489"/>
                  </a:lnTo>
                  <a:lnTo>
                    <a:pt x="2189" y="1489"/>
                  </a:lnTo>
                  <a:lnTo>
                    <a:pt x="2188" y="1489"/>
                  </a:lnTo>
                  <a:lnTo>
                    <a:pt x="2185" y="1489"/>
                  </a:lnTo>
                  <a:lnTo>
                    <a:pt x="2183" y="1488"/>
                  </a:lnTo>
                  <a:lnTo>
                    <a:pt x="2181" y="1488"/>
                  </a:lnTo>
                  <a:lnTo>
                    <a:pt x="2179" y="1488"/>
                  </a:lnTo>
                  <a:lnTo>
                    <a:pt x="2178" y="1488"/>
                  </a:lnTo>
                  <a:lnTo>
                    <a:pt x="2175" y="1488"/>
                  </a:lnTo>
                  <a:lnTo>
                    <a:pt x="2171" y="1487"/>
                  </a:lnTo>
                  <a:lnTo>
                    <a:pt x="2166" y="1488"/>
                  </a:lnTo>
                  <a:lnTo>
                    <a:pt x="2165" y="1489"/>
                  </a:lnTo>
                  <a:lnTo>
                    <a:pt x="2162" y="1489"/>
                  </a:lnTo>
                  <a:lnTo>
                    <a:pt x="2161" y="1489"/>
                  </a:lnTo>
                  <a:lnTo>
                    <a:pt x="2158" y="1491"/>
                  </a:lnTo>
                  <a:lnTo>
                    <a:pt x="2157" y="1491"/>
                  </a:lnTo>
                  <a:lnTo>
                    <a:pt x="2154" y="1492"/>
                  </a:lnTo>
                  <a:lnTo>
                    <a:pt x="2152" y="1492"/>
                  </a:lnTo>
                  <a:lnTo>
                    <a:pt x="2148" y="1493"/>
                  </a:lnTo>
                  <a:lnTo>
                    <a:pt x="2144" y="1493"/>
                  </a:lnTo>
                  <a:lnTo>
                    <a:pt x="2142" y="1493"/>
                  </a:lnTo>
                  <a:lnTo>
                    <a:pt x="2141" y="1494"/>
                  </a:lnTo>
                  <a:lnTo>
                    <a:pt x="2140" y="1494"/>
                  </a:lnTo>
                  <a:lnTo>
                    <a:pt x="2137" y="1496"/>
                  </a:lnTo>
                  <a:lnTo>
                    <a:pt x="2135" y="1496"/>
                  </a:lnTo>
                  <a:lnTo>
                    <a:pt x="2132" y="1496"/>
                  </a:lnTo>
                  <a:lnTo>
                    <a:pt x="2131" y="1497"/>
                  </a:lnTo>
                  <a:lnTo>
                    <a:pt x="2130" y="1497"/>
                  </a:lnTo>
                  <a:lnTo>
                    <a:pt x="2127" y="1498"/>
                  </a:lnTo>
                  <a:lnTo>
                    <a:pt x="2125" y="1498"/>
                  </a:lnTo>
                  <a:lnTo>
                    <a:pt x="2121" y="1500"/>
                  </a:lnTo>
                  <a:lnTo>
                    <a:pt x="2120" y="1500"/>
                  </a:lnTo>
                  <a:lnTo>
                    <a:pt x="2118" y="1501"/>
                  </a:lnTo>
                  <a:lnTo>
                    <a:pt x="2116" y="1501"/>
                  </a:lnTo>
                  <a:lnTo>
                    <a:pt x="2114" y="1501"/>
                  </a:lnTo>
                  <a:lnTo>
                    <a:pt x="2113" y="1502"/>
                  </a:lnTo>
                  <a:lnTo>
                    <a:pt x="2110" y="1504"/>
                  </a:lnTo>
                  <a:lnTo>
                    <a:pt x="2108" y="1504"/>
                  </a:lnTo>
                  <a:lnTo>
                    <a:pt x="2107" y="1505"/>
                  </a:lnTo>
                  <a:lnTo>
                    <a:pt x="2106" y="1505"/>
                  </a:lnTo>
                  <a:lnTo>
                    <a:pt x="2103" y="1506"/>
                  </a:lnTo>
                  <a:lnTo>
                    <a:pt x="2101" y="1506"/>
                  </a:lnTo>
                  <a:lnTo>
                    <a:pt x="2100" y="1508"/>
                  </a:lnTo>
                  <a:lnTo>
                    <a:pt x="2097" y="1508"/>
                  </a:lnTo>
                  <a:lnTo>
                    <a:pt x="2096" y="1509"/>
                  </a:lnTo>
                  <a:lnTo>
                    <a:pt x="2093" y="1509"/>
                  </a:lnTo>
                  <a:lnTo>
                    <a:pt x="2091" y="1509"/>
                  </a:lnTo>
                  <a:lnTo>
                    <a:pt x="2089" y="1510"/>
                  </a:lnTo>
                  <a:lnTo>
                    <a:pt x="2087" y="1510"/>
                  </a:lnTo>
                  <a:lnTo>
                    <a:pt x="2084" y="1510"/>
                  </a:lnTo>
                  <a:lnTo>
                    <a:pt x="2083" y="1510"/>
                  </a:lnTo>
                  <a:lnTo>
                    <a:pt x="2082" y="1512"/>
                  </a:lnTo>
                  <a:lnTo>
                    <a:pt x="2079" y="1512"/>
                  </a:lnTo>
                  <a:lnTo>
                    <a:pt x="2077" y="1512"/>
                  </a:lnTo>
                  <a:lnTo>
                    <a:pt x="2075" y="1513"/>
                  </a:lnTo>
                  <a:lnTo>
                    <a:pt x="2073" y="1513"/>
                  </a:lnTo>
                  <a:lnTo>
                    <a:pt x="2072" y="1514"/>
                  </a:lnTo>
                  <a:lnTo>
                    <a:pt x="2070" y="1515"/>
                  </a:lnTo>
                  <a:lnTo>
                    <a:pt x="2065" y="1517"/>
                  </a:lnTo>
                  <a:lnTo>
                    <a:pt x="2066" y="1518"/>
                  </a:lnTo>
                  <a:lnTo>
                    <a:pt x="2062" y="1519"/>
                  </a:lnTo>
                  <a:lnTo>
                    <a:pt x="2060" y="1521"/>
                  </a:lnTo>
                  <a:lnTo>
                    <a:pt x="2059" y="1521"/>
                  </a:lnTo>
                  <a:lnTo>
                    <a:pt x="2056" y="1522"/>
                  </a:lnTo>
                  <a:lnTo>
                    <a:pt x="2055" y="1522"/>
                  </a:lnTo>
                  <a:lnTo>
                    <a:pt x="2052" y="1523"/>
                  </a:lnTo>
                  <a:lnTo>
                    <a:pt x="2050" y="1523"/>
                  </a:lnTo>
                  <a:lnTo>
                    <a:pt x="2048" y="1525"/>
                  </a:lnTo>
                  <a:lnTo>
                    <a:pt x="2046" y="1525"/>
                  </a:lnTo>
                  <a:lnTo>
                    <a:pt x="2045" y="1526"/>
                  </a:lnTo>
                  <a:lnTo>
                    <a:pt x="2042" y="1526"/>
                  </a:lnTo>
                  <a:lnTo>
                    <a:pt x="2041" y="1526"/>
                  </a:lnTo>
                  <a:lnTo>
                    <a:pt x="2039" y="1527"/>
                  </a:lnTo>
                  <a:lnTo>
                    <a:pt x="2034" y="1529"/>
                  </a:lnTo>
                  <a:lnTo>
                    <a:pt x="2035" y="1531"/>
                  </a:lnTo>
                  <a:lnTo>
                    <a:pt x="2035" y="1532"/>
                  </a:lnTo>
                  <a:lnTo>
                    <a:pt x="2035" y="1536"/>
                  </a:lnTo>
                  <a:lnTo>
                    <a:pt x="2035" y="1538"/>
                  </a:lnTo>
                  <a:lnTo>
                    <a:pt x="2035" y="1540"/>
                  </a:lnTo>
                  <a:lnTo>
                    <a:pt x="2035" y="1542"/>
                  </a:lnTo>
                  <a:lnTo>
                    <a:pt x="2036" y="1543"/>
                  </a:lnTo>
                  <a:lnTo>
                    <a:pt x="2035" y="1546"/>
                  </a:lnTo>
                  <a:lnTo>
                    <a:pt x="2035" y="1547"/>
                  </a:lnTo>
                  <a:lnTo>
                    <a:pt x="2032" y="1550"/>
                  </a:lnTo>
                  <a:lnTo>
                    <a:pt x="2031" y="1551"/>
                  </a:lnTo>
                  <a:lnTo>
                    <a:pt x="2029" y="1552"/>
                  </a:lnTo>
                  <a:lnTo>
                    <a:pt x="2026" y="1556"/>
                  </a:lnTo>
                  <a:lnTo>
                    <a:pt x="2024" y="1553"/>
                  </a:lnTo>
                  <a:lnTo>
                    <a:pt x="2021" y="1556"/>
                  </a:lnTo>
                  <a:lnTo>
                    <a:pt x="2019" y="1557"/>
                  </a:lnTo>
                  <a:lnTo>
                    <a:pt x="2018" y="1559"/>
                  </a:lnTo>
                  <a:lnTo>
                    <a:pt x="2015" y="1559"/>
                  </a:lnTo>
                  <a:lnTo>
                    <a:pt x="2014" y="1560"/>
                  </a:lnTo>
                  <a:lnTo>
                    <a:pt x="2011" y="1560"/>
                  </a:lnTo>
                  <a:lnTo>
                    <a:pt x="2009" y="1561"/>
                  </a:lnTo>
                  <a:lnTo>
                    <a:pt x="2008" y="1561"/>
                  </a:lnTo>
                  <a:lnTo>
                    <a:pt x="2007" y="1563"/>
                  </a:lnTo>
                  <a:lnTo>
                    <a:pt x="2004" y="1561"/>
                  </a:lnTo>
                  <a:lnTo>
                    <a:pt x="2001" y="1561"/>
                  </a:lnTo>
                  <a:lnTo>
                    <a:pt x="2000" y="1560"/>
                  </a:lnTo>
                  <a:lnTo>
                    <a:pt x="1998" y="1560"/>
                  </a:lnTo>
                  <a:lnTo>
                    <a:pt x="1995" y="1559"/>
                  </a:lnTo>
                  <a:lnTo>
                    <a:pt x="1994" y="1559"/>
                  </a:lnTo>
                  <a:lnTo>
                    <a:pt x="1993" y="1559"/>
                  </a:lnTo>
                  <a:lnTo>
                    <a:pt x="1990" y="1557"/>
                  </a:lnTo>
                  <a:lnTo>
                    <a:pt x="1988" y="1557"/>
                  </a:lnTo>
                  <a:lnTo>
                    <a:pt x="1985" y="1557"/>
                  </a:lnTo>
                  <a:lnTo>
                    <a:pt x="1984" y="1556"/>
                  </a:lnTo>
                  <a:lnTo>
                    <a:pt x="1983" y="1556"/>
                  </a:lnTo>
                  <a:lnTo>
                    <a:pt x="1980" y="1556"/>
                  </a:lnTo>
                  <a:lnTo>
                    <a:pt x="1978" y="1556"/>
                  </a:lnTo>
                  <a:lnTo>
                    <a:pt x="1976" y="1556"/>
                  </a:lnTo>
                  <a:lnTo>
                    <a:pt x="1974" y="1556"/>
                  </a:lnTo>
                  <a:lnTo>
                    <a:pt x="1971" y="1556"/>
                  </a:lnTo>
                  <a:lnTo>
                    <a:pt x="1970" y="1556"/>
                  </a:lnTo>
                  <a:lnTo>
                    <a:pt x="1967" y="1556"/>
                  </a:lnTo>
                  <a:lnTo>
                    <a:pt x="1966" y="1556"/>
                  </a:lnTo>
                  <a:lnTo>
                    <a:pt x="1963" y="1556"/>
                  </a:lnTo>
                  <a:lnTo>
                    <a:pt x="1961" y="1556"/>
                  </a:lnTo>
                  <a:lnTo>
                    <a:pt x="1959" y="1556"/>
                  </a:lnTo>
                  <a:lnTo>
                    <a:pt x="1959" y="1555"/>
                  </a:lnTo>
                  <a:lnTo>
                    <a:pt x="1957" y="1553"/>
                  </a:lnTo>
                  <a:lnTo>
                    <a:pt x="1954" y="1553"/>
                  </a:lnTo>
                  <a:lnTo>
                    <a:pt x="1950" y="1552"/>
                  </a:lnTo>
                  <a:lnTo>
                    <a:pt x="1950" y="1556"/>
                  </a:lnTo>
                  <a:lnTo>
                    <a:pt x="1946" y="1555"/>
                  </a:lnTo>
                  <a:lnTo>
                    <a:pt x="1944" y="1555"/>
                  </a:lnTo>
                  <a:lnTo>
                    <a:pt x="1942" y="1553"/>
                  </a:lnTo>
                  <a:lnTo>
                    <a:pt x="1940" y="1553"/>
                  </a:lnTo>
                  <a:lnTo>
                    <a:pt x="1939" y="1553"/>
                  </a:lnTo>
                  <a:lnTo>
                    <a:pt x="1936" y="1553"/>
                  </a:lnTo>
                  <a:lnTo>
                    <a:pt x="1935" y="1553"/>
                  </a:lnTo>
                  <a:lnTo>
                    <a:pt x="1932" y="1553"/>
                  </a:lnTo>
                  <a:lnTo>
                    <a:pt x="1932" y="1555"/>
                  </a:lnTo>
                  <a:lnTo>
                    <a:pt x="1932" y="1557"/>
                  </a:lnTo>
                  <a:lnTo>
                    <a:pt x="1932" y="1559"/>
                  </a:lnTo>
                  <a:lnTo>
                    <a:pt x="1932" y="1560"/>
                  </a:lnTo>
                  <a:lnTo>
                    <a:pt x="1932" y="1563"/>
                  </a:lnTo>
                  <a:lnTo>
                    <a:pt x="1930" y="1564"/>
                  </a:lnTo>
                  <a:lnTo>
                    <a:pt x="1930" y="1565"/>
                  </a:lnTo>
                  <a:lnTo>
                    <a:pt x="1929" y="1567"/>
                  </a:lnTo>
                  <a:lnTo>
                    <a:pt x="1927" y="1569"/>
                  </a:lnTo>
                  <a:lnTo>
                    <a:pt x="1926" y="1569"/>
                  </a:lnTo>
                  <a:lnTo>
                    <a:pt x="1923" y="1569"/>
                  </a:lnTo>
                  <a:lnTo>
                    <a:pt x="1922" y="1569"/>
                  </a:lnTo>
                  <a:lnTo>
                    <a:pt x="1919" y="1569"/>
                  </a:lnTo>
                  <a:lnTo>
                    <a:pt x="1918" y="1569"/>
                  </a:lnTo>
                  <a:lnTo>
                    <a:pt x="1915" y="1569"/>
                  </a:lnTo>
                  <a:lnTo>
                    <a:pt x="1913" y="1569"/>
                  </a:lnTo>
                  <a:lnTo>
                    <a:pt x="1912" y="1569"/>
                  </a:lnTo>
                  <a:lnTo>
                    <a:pt x="1909" y="1569"/>
                  </a:lnTo>
                  <a:lnTo>
                    <a:pt x="1906" y="1569"/>
                  </a:lnTo>
                  <a:lnTo>
                    <a:pt x="1905" y="1569"/>
                  </a:lnTo>
                  <a:lnTo>
                    <a:pt x="1902" y="1569"/>
                  </a:lnTo>
                  <a:lnTo>
                    <a:pt x="1901" y="1569"/>
                  </a:lnTo>
                  <a:lnTo>
                    <a:pt x="1898" y="1569"/>
                  </a:lnTo>
                  <a:lnTo>
                    <a:pt x="1896" y="1569"/>
                  </a:lnTo>
                  <a:lnTo>
                    <a:pt x="1895" y="1570"/>
                  </a:lnTo>
                  <a:lnTo>
                    <a:pt x="1894" y="1572"/>
                  </a:lnTo>
                  <a:lnTo>
                    <a:pt x="1892" y="1573"/>
                  </a:lnTo>
                  <a:lnTo>
                    <a:pt x="1892" y="1576"/>
                  </a:lnTo>
                  <a:lnTo>
                    <a:pt x="1891" y="1577"/>
                  </a:lnTo>
                  <a:lnTo>
                    <a:pt x="1891" y="1578"/>
                  </a:lnTo>
                  <a:lnTo>
                    <a:pt x="1889" y="1580"/>
                  </a:lnTo>
                  <a:lnTo>
                    <a:pt x="1888" y="1581"/>
                  </a:lnTo>
                  <a:lnTo>
                    <a:pt x="1888" y="1582"/>
                  </a:lnTo>
                  <a:lnTo>
                    <a:pt x="1885" y="1584"/>
                  </a:lnTo>
                  <a:lnTo>
                    <a:pt x="1884" y="1582"/>
                  </a:lnTo>
                  <a:lnTo>
                    <a:pt x="1881" y="1582"/>
                  </a:lnTo>
                  <a:lnTo>
                    <a:pt x="1878" y="1581"/>
                  </a:lnTo>
                  <a:lnTo>
                    <a:pt x="1877" y="1580"/>
                  </a:lnTo>
                  <a:lnTo>
                    <a:pt x="1875" y="1580"/>
                  </a:lnTo>
                  <a:lnTo>
                    <a:pt x="1874" y="1578"/>
                  </a:lnTo>
                  <a:lnTo>
                    <a:pt x="1871" y="1577"/>
                  </a:lnTo>
                  <a:lnTo>
                    <a:pt x="1870" y="1577"/>
                  </a:lnTo>
                  <a:lnTo>
                    <a:pt x="1868" y="1576"/>
                  </a:lnTo>
                  <a:lnTo>
                    <a:pt x="1867" y="1576"/>
                  </a:lnTo>
                  <a:lnTo>
                    <a:pt x="1865" y="1574"/>
                  </a:lnTo>
                  <a:lnTo>
                    <a:pt x="1864" y="1573"/>
                  </a:lnTo>
                  <a:lnTo>
                    <a:pt x="1862" y="1572"/>
                  </a:lnTo>
                  <a:lnTo>
                    <a:pt x="1861" y="1570"/>
                  </a:lnTo>
                  <a:lnTo>
                    <a:pt x="1860" y="1569"/>
                  </a:lnTo>
                  <a:lnTo>
                    <a:pt x="1860" y="1568"/>
                  </a:lnTo>
                  <a:lnTo>
                    <a:pt x="1858" y="1565"/>
                  </a:lnTo>
                  <a:lnTo>
                    <a:pt x="1858" y="1564"/>
                  </a:lnTo>
                  <a:lnTo>
                    <a:pt x="1858" y="1563"/>
                  </a:lnTo>
                  <a:lnTo>
                    <a:pt x="1857" y="1561"/>
                  </a:lnTo>
                  <a:lnTo>
                    <a:pt x="1857" y="1559"/>
                  </a:lnTo>
                  <a:lnTo>
                    <a:pt x="1855" y="1557"/>
                  </a:lnTo>
                  <a:lnTo>
                    <a:pt x="1855" y="1555"/>
                  </a:lnTo>
                  <a:lnTo>
                    <a:pt x="1857" y="1553"/>
                  </a:lnTo>
                  <a:lnTo>
                    <a:pt x="1857" y="1552"/>
                  </a:lnTo>
                  <a:lnTo>
                    <a:pt x="1858" y="1551"/>
                  </a:lnTo>
                  <a:lnTo>
                    <a:pt x="1858" y="1550"/>
                  </a:lnTo>
                  <a:lnTo>
                    <a:pt x="1858" y="1547"/>
                  </a:lnTo>
                  <a:lnTo>
                    <a:pt x="1858" y="1546"/>
                  </a:lnTo>
                  <a:lnTo>
                    <a:pt x="1858" y="1544"/>
                  </a:lnTo>
                  <a:lnTo>
                    <a:pt x="1858" y="1542"/>
                  </a:lnTo>
                  <a:lnTo>
                    <a:pt x="1858" y="1540"/>
                  </a:lnTo>
                  <a:lnTo>
                    <a:pt x="1857" y="1539"/>
                  </a:lnTo>
                  <a:lnTo>
                    <a:pt x="1857" y="1536"/>
                  </a:lnTo>
                  <a:lnTo>
                    <a:pt x="1857" y="1535"/>
                  </a:lnTo>
                  <a:lnTo>
                    <a:pt x="1855" y="1534"/>
                  </a:lnTo>
                  <a:lnTo>
                    <a:pt x="1855" y="1532"/>
                  </a:lnTo>
                  <a:lnTo>
                    <a:pt x="1854" y="1531"/>
                  </a:lnTo>
                  <a:lnTo>
                    <a:pt x="1854" y="1529"/>
                  </a:lnTo>
                  <a:lnTo>
                    <a:pt x="1854" y="1527"/>
                  </a:lnTo>
                  <a:lnTo>
                    <a:pt x="1853" y="1526"/>
                  </a:lnTo>
                  <a:lnTo>
                    <a:pt x="1853" y="1523"/>
                  </a:lnTo>
                  <a:lnTo>
                    <a:pt x="1853" y="1522"/>
                  </a:lnTo>
                  <a:lnTo>
                    <a:pt x="1851" y="1521"/>
                  </a:lnTo>
                  <a:lnTo>
                    <a:pt x="1851" y="1519"/>
                  </a:lnTo>
                  <a:lnTo>
                    <a:pt x="1850" y="1514"/>
                  </a:lnTo>
                  <a:lnTo>
                    <a:pt x="1848" y="1510"/>
                  </a:lnTo>
                  <a:lnTo>
                    <a:pt x="1848" y="1508"/>
                  </a:lnTo>
                  <a:lnTo>
                    <a:pt x="1851" y="1505"/>
                  </a:lnTo>
                  <a:lnTo>
                    <a:pt x="1851" y="1502"/>
                  </a:lnTo>
                  <a:lnTo>
                    <a:pt x="1851" y="1497"/>
                  </a:lnTo>
                  <a:lnTo>
                    <a:pt x="1853" y="1494"/>
                  </a:lnTo>
                  <a:lnTo>
                    <a:pt x="1854" y="1492"/>
                  </a:lnTo>
                  <a:lnTo>
                    <a:pt x="1855" y="1489"/>
                  </a:lnTo>
                  <a:lnTo>
                    <a:pt x="1857" y="1484"/>
                  </a:lnTo>
                  <a:lnTo>
                    <a:pt x="1854" y="1479"/>
                  </a:lnTo>
                  <a:lnTo>
                    <a:pt x="1851" y="1480"/>
                  </a:lnTo>
                  <a:lnTo>
                    <a:pt x="1848" y="1479"/>
                  </a:lnTo>
                  <a:lnTo>
                    <a:pt x="1847" y="1477"/>
                  </a:lnTo>
                  <a:lnTo>
                    <a:pt x="1845" y="1477"/>
                  </a:lnTo>
                  <a:lnTo>
                    <a:pt x="1844" y="1474"/>
                  </a:lnTo>
                  <a:lnTo>
                    <a:pt x="1840" y="1474"/>
                  </a:lnTo>
                  <a:lnTo>
                    <a:pt x="1837" y="1474"/>
                  </a:lnTo>
                  <a:lnTo>
                    <a:pt x="1836" y="1474"/>
                  </a:lnTo>
                  <a:lnTo>
                    <a:pt x="1830" y="1475"/>
                  </a:lnTo>
                  <a:lnTo>
                    <a:pt x="1829" y="1472"/>
                  </a:lnTo>
                  <a:lnTo>
                    <a:pt x="1827" y="1468"/>
                  </a:lnTo>
                  <a:lnTo>
                    <a:pt x="1821" y="1470"/>
                  </a:lnTo>
                  <a:lnTo>
                    <a:pt x="1819" y="1471"/>
                  </a:lnTo>
                  <a:lnTo>
                    <a:pt x="1814" y="1472"/>
                  </a:lnTo>
                  <a:lnTo>
                    <a:pt x="1814" y="1476"/>
                  </a:lnTo>
                  <a:lnTo>
                    <a:pt x="1813" y="1477"/>
                  </a:lnTo>
                  <a:lnTo>
                    <a:pt x="1813" y="1480"/>
                  </a:lnTo>
                  <a:lnTo>
                    <a:pt x="1810" y="1480"/>
                  </a:lnTo>
                  <a:lnTo>
                    <a:pt x="1809" y="1480"/>
                  </a:lnTo>
                  <a:lnTo>
                    <a:pt x="1803" y="1479"/>
                  </a:lnTo>
                  <a:lnTo>
                    <a:pt x="1799" y="1480"/>
                  </a:lnTo>
                  <a:lnTo>
                    <a:pt x="1797" y="1481"/>
                  </a:lnTo>
                  <a:lnTo>
                    <a:pt x="1796" y="1481"/>
                  </a:lnTo>
                  <a:lnTo>
                    <a:pt x="1793" y="1481"/>
                  </a:lnTo>
                  <a:lnTo>
                    <a:pt x="1793" y="1483"/>
                  </a:lnTo>
                  <a:lnTo>
                    <a:pt x="1792" y="1484"/>
                  </a:lnTo>
                  <a:lnTo>
                    <a:pt x="1793" y="1485"/>
                  </a:lnTo>
                  <a:lnTo>
                    <a:pt x="1796" y="1487"/>
                  </a:lnTo>
                  <a:lnTo>
                    <a:pt x="1797" y="1488"/>
                  </a:lnTo>
                  <a:lnTo>
                    <a:pt x="1802" y="1485"/>
                  </a:lnTo>
                  <a:lnTo>
                    <a:pt x="1800" y="1489"/>
                  </a:lnTo>
                  <a:lnTo>
                    <a:pt x="1796" y="1492"/>
                  </a:lnTo>
                  <a:lnTo>
                    <a:pt x="1796" y="1493"/>
                  </a:lnTo>
                  <a:lnTo>
                    <a:pt x="1795" y="1496"/>
                  </a:lnTo>
                  <a:lnTo>
                    <a:pt x="1795" y="1497"/>
                  </a:lnTo>
                  <a:lnTo>
                    <a:pt x="1793" y="1497"/>
                  </a:lnTo>
                  <a:lnTo>
                    <a:pt x="1790" y="1498"/>
                  </a:lnTo>
                  <a:lnTo>
                    <a:pt x="1789" y="1500"/>
                  </a:lnTo>
                  <a:lnTo>
                    <a:pt x="1789" y="1501"/>
                  </a:lnTo>
                  <a:lnTo>
                    <a:pt x="1788" y="1502"/>
                  </a:lnTo>
                  <a:lnTo>
                    <a:pt x="1788" y="1505"/>
                  </a:lnTo>
                  <a:lnTo>
                    <a:pt x="1788" y="1506"/>
                  </a:lnTo>
                  <a:lnTo>
                    <a:pt x="1792" y="1505"/>
                  </a:lnTo>
                  <a:lnTo>
                    <a:pt x="1790" y="1512"/>
                  </a:lnTo>
                  <a:lnTo>
                    <a:pt x="1785" y="1513"/>
                  </a:lnTo>
                  <a:lnTo>
                    <a:pt x="1783" y="1513"/>
                  </a:lnTo>
                  <a:lnTo>
                    <a:pt x="1782" y="1513"/>
                  </a:lnTo>
                  <a:lnTo>
                    <a:pt x="1779" y="1514"/>
                  </a:lnTo>
                  <a:lnTo>
                    <a:pt x="1778" y="1514"/>
                  </a:lnTo>
                  <a:lnTo>
                    <a:pt x="1776" y="1514"/>
                  </a:lnTo>
                  <a:lnTo>
                    <a:pt x="1773" y="1515"/>
                  </a:lnTo>
                  <a:lnTo>
                    <a:pt x="1772" y="1515"/>
                  </a:lnTo>
                  <a:lnTo>
                    <a:pt x="1769" y="1515"/>
                  </a:lnTo>
                  <a:lnTo>
                    <a:pt x="1768" y="1517"/>
                  </a:lnTo>
                  <a:lnTo>
                    <a:pt x="1765" y="1517"/>
                  </a:lnTo>
                  <a:lnTo>
                    <a:pt x="1763" y="1517"/>
                  </a:lnTo>
                  <a:lnTo>
                    <a:pt x="1758" y="1517"/>
                  </a:lnTo>
                  <a:lnTo>
                    <a:pt x="1758" y="1519"/>
                  </a:lnTo>
                  <a:lnTo>
                    <a:pt x="1755" y="1519"/>
                  </a:lnTo>
                  <a:lnTo>
                    <a:pt x="1752" y="1519"/>
                  </a:lnTo>
                  <a:lnTo>
                    <a:pt x="1751" y="1521"/>
                  </a:lnTo>
                  <a:lnTo>
                    <a:pt x="1748" y="1521"/>
                  </a:lnTo>
                  <a:lnTo>
                    <a:pt x="1747" y="1521"/>
                  </a:lnTo>
                  <a:lnTo>
                    <a:pt x="1744" y="1521"/>
                  </a:lnTo>
                  <a:lnTo>
                    <a:pt x="1742" y="1521"/>
                  </a:lnTo>
                  <a:lnTo>
                    <a:pt x="1739" y="1522"/>
                  </a:lnTo>
                  <a:lnTo>
                    <a:pt x="1738" y="1522"/>
                  </a:lnTo>
                  <a:lnTo>
                    <a:pt x="1735" y="1522"/>
                  </a:lnTo>
                  <a:lnTo>
                    <a:pt x="1734" y="1522"/>
                  </a:lnTo>
                  <a:lnTo>
                    <a:pt x="1732" y="1522"/>
                  </a:lnTo>
                  <a:lnTo>
                    <a:pt x="1730" y="1522"/>
                  </a:lnTo>
                  <a:lnTo>
                    <a:pt x="1727" y="1522"/>
                  </a:lnTo>
                  <a:lnTo>
                    <a:pt x="1725" y="1522"/>
                  </a:lnTo>
                  <a:lnTo>
                    <a:pt x="1722" y="1522"/>
                  </a:lnTo>
                  <a:lnTo>
                    <a:pt x="1720" y="1521"/>
                  </a:lnTo>
                  <a:lnTo>
                    <a:pt x="1718" y="1521"/>
                  </a:lnTo>
                  <a:lnTo>
                    <a:pt x="1715" y="1521"/>
                  </a:lnTo>
                  <a:lnTo>
                    <a:pt x="1714" y="1521"/>
                  </a:lnTo>
                  <a:lnTo>
                    <a:pt x="1711" y="1521"/>
                  </a:lnTo>
                  <a:lnTo>
                    <a:pt x="1710" y="1521"/>
                  </a:lnTo>
                  <a:lnTo>
                    <a:pt x="1707" y="1521"/>
                  </a:lnTo>
                  <a:lnTo>
                    <a:pt x="1706" y="1521"/>
                  </a:lnTo>
                  <a:lnTo>
                    <a:pt x="1703" y="1521"/>
                  </a:lnTo>
                  <a:lnTo>
                    <a:pt x="1701" y="1521"/>
                  </a:lnTo>
                  <a:lnTo>
                    <a:pt x="1698" y="1521"/>
                  </a:lnTo>
                  <a:lnTo>
                    <a:pt x="1696" y="1521"/>
                  </a:lnTo>
                  <a:lnTo>
                    <a:pt x="1694" y="1521"/>
                  </a:lnTo>
                  <a:lnTo>
                    <a:pt x="1693" y="1521"/>
                  </a:lnTo>
                  <a:lnTo>
                    <a:pt x="1690" y="1519"/>
                  </a:lnTo>
                  <a:lnTo>
                    <a:pt x="1689" y="1519"/>
                  </a:lnTo>
                  <a:lnTo>
                    <a:pt x="1686" y="1519"/>
                  </a:lnTo>
                  <a:lnTo>
                    <a:pt x="1684" y="1519"/>
                  </a:lnTo>
                  <a:lnTo>
                    <a:pt x="1681" y="1519"/>
                  </a:lnTo>
                  <a:lnTo>
                    <a:pt x="1680" y="1519"/>
                  </a:lnTo>
                  <a:lnTo>
                    <a:pt x="1677" y="1519"/>
                  </a:lnTo>
                  <a:lnTo>
                    <a:pt x="1676" y="1519"/>
                  </a:lnTo>
                  <a:lnTo>
                    <a:pt x="1674" y="1521"/>
                  </a:lnTo>
                  <a:lnTo>
                    <a:pt x="1673" y="1522"/>
                  </a:lnTo>
                  <a:lnTo>
                    <a:pt x="1673" y="1523"/>
                  </a:lnTo>
                  <a:lnTo>
                    <a:pt x="1673" y="1526"/>
                  </a:lnTo>
                  <a:lnTo>
                    <a:pt x="1672" y="1527"/>
                  </a:lnTo>
                  <a:lnTo>
                    <a:pt x="1670" y="1529"/>
                  </a:lnTo>
                  <a:lnTo>
                    <a:pt x="1669" y="1529"/>
                  </a:lnTo>
                  <a:lnTo>
                    <a:pt x="1667" y="1529"/>
                  </a:lnTo>
                  <a:lnTo>
                    <a:pt x="1665" y="1529"/>
                  </a:lnTo>
                  <a:lnTo>
                    <a:pt x="1662" y="1529"/>
                  </a:lnTo>
                  <a:lnTo>
                    <a:pt x="1660" y="1529"/>
                  </a:lnTo>
                  <a:lnTo>
                    <a:pt x="1657" y="1529"/>
                  </a:lnTo>
                  <a:lnTo>
                    <a:pt x="1656" y="1527"/>
                  </a:lnTo>
                  <a:lnTo>
                    <a:pt x="1655" y="1526"/>
                  </a:lnTo>
                  <a:lnTo>
                    <a:pt x="1652" y="1526"/>
                  </a:lnTo>
                  <a:lnTo>
                    <a:pt x="1650" y="1526"/>
                  </a:lnTo>
                  <a:lnTo>
                    <a:pt x="1648" y="1527"/>
                  </a:lnTo>
                  <a:lnTo>
                    <a:pt x="1646" y="1527"/>
                  </a:lnTo>
                  <a:lnTo>
                    <a:pt x="1645" y="1527"/>
                  </a:lnTo>
                  <a:lnTo>
                    <a:pt x="1642" y="1527"/>
                  </a:lnTo>
                  <a:lnTo>
                    <a:pt x="1640" y="1527"/>
                  </a:lnTo>
                  <a:lnTo>
                    <a:pt x="1638" y="1527"/>
                  </a:lnTo>
                  <a:lnTo>
                    <a:pt x="1636" y="1526"/>
                  </a:lnTo>
                  <a:lnTo>
                    <a:pt x="1635" y="1526"/>
                  </a:lnTo>
                  <a:lnTo>
                    <a:pt x="1632" y="1526"/>
                  </a:lnTo>
                  <a:lnTo>
                    <a:pt x="1631" y="1526"/>
                  </a:lnTo>
                  <a:lnTo>
                    <a:pt x="1629" y="1526"/>
                  </a:lnTo>
                  <a:lnTo>
                    <a:pt x="1626" y="1527"/>
                  </a:lnTo>
                  <a:lnTo>
                    <a:pt x="1625" y="1527"/>
                  </a:lnTo>
                  <a:lnTo>
                    <a:pt x="1622" y="1529"/>
                  </a:lnTo>
                  <a:lnTo>
                    <a:pt x="1621" y="1529"/>
                  </a:lnTo>
                  <a:lnTo>
                    <a:pt x="1619" y="1530"/>
                  </a:lnTo>
                  <a:lnTo>
                    <a:pt x="1618" y="1531"/>
                  </a:lnTo>
                  <a:lnTo>
                    <a:pt x="1616" y="1532"/>
                  </a:lnTo>
                  <a:lnTo>
                    <a:pt x="1615" y="1534"/>
                  </a:lnTo>
                  <a:lnTo>
                    <a:pt x="1614" y="1534"/>
                  </a:lnTo>
                  <a:lnTo>
                    <a:pt x="1611" y="1535"/>
                  </a:lnTo>
                  <a:lnTo>
                    <a:pt x="1609" y="1535"/>
                  </a:lnTo>
                  <a:lnTo>
                    <a:pt x="1607" y="1536"/>
                  </a:lnTo>
                  <a:lnTo>
                    <a:pt x="1605" y="1536"/>
                  </a:lnTo>
                  <a:lnTo>
                    <a:pt x="1604" y="1538"/>
                  </a:lnTo>
                  <a:lnTo>
                    <a:pt x="1601" y="1538"/>
                  </a:lnTo>
                  <a:lnTo>
                    <a:pt x="1598" y="1538"/>
                  </a:lnTo>
                  <a:lnTo>
                    <a:pt x="1597" y="1538"/>
                  </a:lnTo>
                  <a:lnTo>
                    <a:pt x="1595" y="1538"/>
                  </a:lnTo>
                  <a:lnTo>
                    <a:pt x="1592" y="1539"/>
                  </a:lnTo>
                  <a:lnTo>
                    <a:pt x="1591" y="1539"/>
                  </a:lnTo>
                  <a:lnTo>
                    <a:pt x="1588" y="1539"/>
                  </a:lnTo>
                  <a:lnTo>
                    <a:pt x="1587" y="1539"/>
                  </a:lnTo>
                  <a:lnTo>
                    <a:pt x="1584" y="1540"/>
                  </a:lnTo>
                  <a:lnTo>
                    <a:pt x="1583" y="1540"/>
                  </a:lnTo>
                  <a:lnTo>
                    <a:pt x="1581" y="1542"/>
                  </a:lnTo>
                  <a:lnTo>
                    <a:pt x="1578" y="1543"/>
                  </a:lnTo>
                  <a:lnTo>
                    <a:pt x="1577" y="1543"/>
                  </a:lnTo>
                  <a:lnTo>
                    <a:pt x="1574" y="1544"/>
                  </a:lnTo>
                  <a:lnTo>
                    <a:pt x="1574" y="1546"/>
                  </a:lnTo>
                  <a:lnTo>
                    <a:pt x="1573" y="1547"/>
                  </a:lnTo>
                  <a:lnTo>
                    <a:pt x="1573" y="1550"/>
                  </a:lnTo>
                  <a:lnTo>
                    <a:pt x="1571" y="1551"/>
                  </a:lnTo>
                  <a:lnTo>
                    <a:pt x="1570" y="1552"/>
                  </a:lnTo>
                  <a:lnTo>
                    <a:pt x="1568" y="1553"/>
                  </a:lnTo>
                  <a:lnTo>
                    <a:pt x="1567" y="1553"/>
                  </a:lnTo>
                  <a:lnTo>
                    <a:pt x="1566" y="1555"/>
                  </a:lnTo>
                  <a:lnTo>
                    <a:pt x="1563" y="1556"/>
                  </a:lnTo>
                  <a:lnTo>
                    <a:pt x="1561" y="1556"/>
                  </a:lnTo>
                  <a:lnTo>
                    <a:pt x="1560" y="1557"/>
                  </a:lnTo>
                  <a:lnTo>
                    <a:pt x="1558" y="1559"/>
                  </a:lnTo>
                  <a:lnTo>
                    <a:pt x="1556" y="1559"/>
                  </a:lnTo>
                  <a:lnTo>
                    <a:pt x="1554" y="1559"/>
                  </a:lnTo>
                  <a:lnTo>
                    <a:pt x="1553" y="1557"/>
                  </a:lnTo>
                  <a:lnTo>
                    <a:pt x="1550" y="1559"/>
                  </a:lnTo>
                  <a:lnTo>
                    <a:pt x="1547" y="1559"/>
                  </a:lnTo>
                  <a:lnTo>
                    <a:pt x="1544" y="1560"/>
                  </a:lnTo>
                  <a:lnTo>
                    <a:pt x="1544" y="1561"/>
                  </a:lnTo>
                  <a:lnTo>
                    <a:pt x="1544" y="1564"/>
                  </a:lnTo>
                  <a:lnTo>
                    <a:pt x="1544" y="1565"/>
                  </a:lnTo>
                  <a:lnTo>
                    <a:pt x="1546" y="1568"/>
                  </a:lnTo>
                  <a:lnTo>
                    <a:pt x="1546" y="1569"/>
                  </a:lnTo>
                  <a:lnTo>
                    <a:pt x="1546" y="1572"/>
                  </a:lnTo>
                  <a:lnTo>
                    <a:pt x="1546" y="1573"/>
                  </a:lnTo>
                  <a:lnTo>
                    <a:pt x="1546" y="1574"/>
                  </a:lnTo>
                  <a:lnTo>
                    <a:pt x="1546" y="1577"/>
                  </a:lnTo>
                  <a:lnTo>
                    <a:pt x="1544" y="1578"/>
                  </a:lnTo>
                  <a:lnTo>
                    <a:pt x="1544" y="1581"/>
                  </a:lnTo>
                  <a:lnTo>
                    <a:pt x="1544" y="1582"/>
                  </a:lnTo>
                  <a:lnTo>
                    <a:pt x="1544" y="1584"/>
                  </a:lnTo>
                  <a:lnTo>
                    <a:pt x="1544" y="1585"/>
                  </a:lnTo>
                  <a:lnTo>
                    <a:pt x="1544" y="1588"/>
                  </a:lnTo>
                  <a:lnTo>
                    <a:pt x="1544" y="1589"/>
                  </a:lnTo>
                  <a:lnTo>
                    <a:pt x="1546" y="1591"/>
                  </a:lnTo>
                  <a:lnTo>
                    <a:pt x="1546" y="1593"/>
                  </a:lnTo>
                  <a:lnTo>
                    <a:pt x="1546" y="1594"/>
                  </a:lnTo>
                  <a:lnTo>
                    <a:pt x="1547" y="1595"/>
                  </a:lnTo>
                  <a:lnTo>
                    <a:pt x="1547" y="1598"/>
                  </a:lnTo>
                  <a:lnTo>
                    <a:pt x="1549" y="1601"/>
                  </a:lnTo>
                  <a:lnTo>
                    <a:pt x="1549" y="1602"/>
                  </a:lnTo>
                  <a:lnTo>
                    <a:pt x="1549" y="1603"/>
                  </a:lnTo>
                  <a:lnTo>
                    <a:pt x="1549" y="1605"/>
                  </a:lnTo>
                  <a:lnTo>
                    <a:pt x="1547" y="1606"/>
                  </a:lnTo>
                  <a:lnTo>
                    <a:pt x="1547" y="1608"/>
                  </a:lnTo>
                  <a:lnTo>
                    <a:pt x="1547" y="1610"/>
                  </a:lnTo>
                  <a:lnTo>
                    <a:pt x="1547" y="1611"/>
                  </a:lnTo>
                  <a:lnTo>
                    <a:pt x="1547" y="1614"/>
                  </a:lnTo>
                  <a:lnTo>
                    <a:pt x="1547" y="1615"/>
                  </a:lnTo>
                  <a:lnTo>
                    <a:pt x="1547" y="1616"/>
                  </a:lnTo>
                  <a:lnTo>
                    <a:pt x="1547" y="1619"/>
                  </a:lnTo>
                  <a:lnTo>
                    <a:pt x="1547" y="1620"/>
                  </a:lnTo>
                  <a:lnTo>
                    <a:pt x="1546" y="1622"/>
                  </a:lnTo>
                  <a:lnTo>
                    <a:pt x="1546" y="1624"/>
                  </a:lnTo>
                  <a:lnTo>
                    <a:pt x="1546" y="1628"/>
                  </a:lnTo>
                  <a:lnTo>
                    <a:pt x="1546" y="1631"/>
                  </a:lnTo>
                  <a:lnTo>
                    <a:pt x="1546" y="1632"/>
                  </a:lnTo>
                  <a:lnTo>
                    <a:pt x="1546" y="1635"/>
                  </a:lnTo>
                  <a:lnTo>
                    <a:pt x="1546" y="1636"/>
                  </a:lnTo>
                  <a:lnTo>
                    <a:pt x="1546" y="1639"/>
                  </a:lnTo>
                  <a:lnTo>
                    <a:pt x="1544" y="1640"/>
                  </a:lnTo>
                  <a:lnTo>
                    <a:pt x="1544" y="1641"/>
                  </a:lnTo>
                  <a:lnTo>
                    <a:pt x="1544" y="1643"/>
                  </a:lnTo>
                  <a:lnTo>
                    <a:pt x="1544" y="1645"/>
                  </a:lnTo>
                  <a:lnTo>
                    <a:pt x="1544" y="1646"/>
                  </a:lnTo>
                  <a:lnTo>
                    <a:pt x="1544" y="1649"/>
                  </a:lnTo>
                  <a:lnTo>
                    <a:pt x="1544" y="1650"/>
                  </a:lnTo>
                  <a:lnTo>
                    <a:pt x="1544" y="1652"/>
                  </a:lnTo>
                  <a:lnTo>
                    <a:pt x="1543" y="1653"/>
                  </a:lnTo>
                  <a:lnTo>
                    <a:pt x="1543" y="1656"/>
                  </a:lnTo>
                  <a:lnTo>
                    <a:pt x="1543" y="1657"/>
                  </a:lnTo>
                  <a:lnTo>
                    <a:pt x="1543" y="1658"/>
                  </a:lnTo>
                  <a:lnTo>
                    <a:pt x="1543" y="1661"/>
                  </a:lnTo>
                  <a:lnTo>
                    <a:pt x="1543" y="1662"/>
                  </a:lnTo>
                  <a:lnTo>
                    <a:pt x="1543" y="1663"/>
                  </a:lnTo>
                  <a:lnTo>
                    <a:pt x="1543" y="1666"/>
                  </a:lnTo>
                  <a:lnTo>
                    <a:pt x="1543" y="1667"/>
                  </a:lnTo>
                  <a:lnTo>
                    <a:pt x="1543" y="1670"/>
                  </a:lnTo>
                  <a:lnTo>
                    <a:pt x="1543" y="1671"/>
                  </a:lnTo>
                  <a:lnTo>
                    <a:pt x="1543" y="1673"/>
                  </a:lnTo>
                  <a:lnTo>
                    <a:pt x="1543" y="1674"/>
                  </a:lnTo>
                  <a:lnTo>
                    <a:pt x="1543" y="1677"/>
                  </a:lnTo>
                  <a:lnTo>
                    <a:pt x="1543" y="1678"/>
                  </a:lnTo>
                  <a:lnTo>
                    <a:pt x="1542" y="1679"/>
                  </a:lnTo>
                  <a:lnTo>
                    <a:pt x="1542" y="1682"/>
                  </a:lnTo>
                  <a:lnTo>
                    <a:pt x="1542" y="1683"/>
                  </a:lnTo>
                  <a:lnTo>
                    <a:pt x="1543" y="1684"/>
                  </a:lnTo>
                  <a:lnTo>
                    <a:pt x="1543" y="1687"/>
                  </a:lnTo>
                  <a:lnTo>
                    <a:pt x="1543" y="1688"/>
                  </a:lnTo>
                  <a:lnTo>
                    <a:pt x="1544" y="1690"/>
                  </a:lnTo>
                  <a:lnTo>
                    <a:pt x="1546" y="1691"/>
                  </a:lnTo>
                  <a:lnTo>
                    <a:pt x="1547" y="1692"/>
                  </a:lnTo>
                  <a:lnTo>
                    <a:pt x="1547" y="1694"/>
                  </a:lnTo>
                  <a:lnTo>
                    <a:pt x="1549" y="1696"/>
                  </a:lnTo>
                  <a:lnTo>
                    <a:pt x="1549" y="1698"/>
                  </a:lnTo>
                  <a:lnTo>
                    <a:pt x="1549" y="1699"/>
                  </a:lnTo>
                  <a:lnTo>
                    <a:pt x="1549" y="1703"/>
                  </a:lnTo>
                  <a:lnTo>
                    <a:pt x="1549" y="1704"/>
                  </a:lnTo>
                  <a:lnTo>
                    <a:pt x="1549" y="1707"/>
                  </a:lnTo>
                  <a:lnTo>
                    <a:pt x="1547" y="1709"/>
                  </a:lnTo>
                  <a:lnTo>
                    <a:pt x="1547" y="1711"/>
                  </a:lnTo>
                  <a:lnTo>
                    <a:pt x="1547" y="1712"/>
                  </a:lnTo>
                  <a:lnTo>
                    <a:pt x="1547" y="1715"/>
                  </a:lnTo>
                  <a:lnTo>
                    <a:pt x="1547" y="1716"/>
                  </a:lnTo>
                  <a:lnTo>
                    <a:pt x="1547" y="1719"/>
                  </a:lnTo>
                  <a:lnTo>
                    <a:pt x="1546" y="1722"/>
                  </a:lnTo>
                  <a:lnTo>
                    <a:pt x="1549" y="1722"/>
                  </a:lnTo>
                  <a:lnTo>
                    <a:pt x="1553" y="1725"/>
                  </a:lnTo>
                  <a:lnTo>
                    <a:pt x="1554" y="1726"/>
                  </a:lnTo>
                  <a:lnTo>
                    <a:pt x="1557" y="1728"/>
                  </a:lnTo>
                  <a:lnTo>
                    <a:pt x="1560" y="1732"/>
                  </a:lnTo>
                  <a:lnTo>
                    <a:pt x="1566" y="1733"/>
                  </a:lnTo>
                  <a:lnTo>
                    <a:pt x="1571" y="1732"/>
                  </a:lnTo>
                  <a:lnTo>
                    <a:pt x="1573" y="1737"/>
                  </a:lnTo>
                  <a:lnTo>
                    <a:pt x="1574" y="1739"/>
                  </a:lnTo>
                  <a:lnTo>
                    <a:pt x="1577" y="1737"/>
                  </a:lnTo>
                  <a:lnTo>
                    <a:pt x="1580" y="1738"/>
                  </a:lnTo>
                  <a:lnTo>
                    <a:pt x="1581" y="1739"/>
                  </a:lnTo>
                  <a:lnTo>
                    <a:pt x="1583" y="1739"/>
                  </a:lnTo>
                  <a:lnTo>
                    <a:pt x="1584" y="1741"/>
                  </a:lnTo>
                  <a:lnTo>
                    <a:pt x="1587" y="1741"/>
                  </a:lnTo>
                  <a:lnTo>
                    <a:pt x="1588" y="1742"/>
                  </a:lnTo>
                  <a:lnTo>
                    <a:pt x="1590" y="1743"/>
                  </a:lnTo>
                  <a:lnTo>
                    <a:pt x="1590" y="1745"/>
                  </a:lnTo>
                  <a:lnTo>
                    <a:pt x="1590" y="1747"/>
                  </a:lnTo>
                  <a:lnTo>
                    <a:pt x="1590" y="1749"/>
                  </a:lnTo>
                  <a:lnTo>
                    <a:pt x="1588" y="1751"/>
                  </a:lnTo>
                  <a:lnTo>
                    <a:pt x="1585" y="1754"/>
                  </a:lnTo>
                  <a:lnTo>
                    <a:pt x="1584" y="1751"/>
                  </a:lnTo>
                  <a:lnTo>
                    <a:pt x="1583" y="1750"/>
                  </a:lnTo>
                  <a:lnTo>
                    <a:pt x="1580" y="1751"/>
                  </a:lnTo>
                  <a:lnTo>
                    <a:pt x="1577" y="1751"/>
                  </a:lnTo>
                  <a:lnTo>
                    <a:pt x="1575" y="1751"/>
                  </a:lnTo>
                  <a:lnTo>
                    <a:pt x="1574" y="1751"/>
                  </a:lnTo>
                  <a:lnTo>
                    <a:pt x="1571" y="1750"/>
                  </a:lnTo>
                  <a:lnTo>
                    <a:pt x="1570" y="1750"/>
                  </a:lnTo>
                  <a:lnTo>
                    <a:pt x="1567" y="1750"/>
                  </a:lnTo>
                  <a:lnTo>
                    <a:pt x="1566" y="1749"/>
                  </a:lnTo>
                  <a:lnTo>
                    <a:pt x="1563" y="1749"/>
                  </a:lnTo>
                  <a:lnTo>
                    <a:pt x="1561" y="1749"/>
                  </a:lnTo>
                  <a:lnTo>
                    <a:pt x="1558" y="1749"/>
                  </a:lnTo>
                  <a:lnTo>
                    <a:pt x="1557" y="1747"/>
                  </a:lnTo>
                  <a:lnTo>
                    <a:pt x="1554" y="1747"/>
                  </a:lnTo>
                  <a:lnTo>
                    <a:pt x="1553" y="1747"/>
                  </a:lnTo>
                  <a:lnTo>
                    <a:pt x="1550" y="1747"/>
                  </a:lnTo>
                  <a:lnTo>
                    <a:pt x="1547" y="1746"/>
                  </a:lnTo>
                  <a:lnTo>
                    <a:pt x="1546" y="1746"/>
                  </a:lnTo>
                  <a:lnTo>
                    <a:pt x="1543" y="1746"/>
                  </a:lnTo>
                  <a:lnTo>
                    <a:pt x="1542" y="1746"/>
                  </a:lnTo>
                  <a:lnTo>
                    <a:pt x="1539" y="1746"/>
                  </a:lnTo>
                  <a:lnTo>
                    <a:pt x="1537" y="1746"/>
                  </a:lnTo>
                  <a:lnTo>
                    <a:pt x="1536" y="1746"/>
                  </a:lnTo>
                  <a:lnTo>
                    <a:pt x="1534" y="1747"/>
                  </a:lnTo>
                  <a:lnTo>
                    <a:pt x="1532" y="1749"/>
                  </a:lnTo>
                  <a:lnTo>
                    <a:pt x="1530" y="1750"/>
                  </a:lnTo>
                  <a:lnTo>
                    <a:pt x="1529" y="1751"/>
                  </a:lnTo>
                  <a:lnTo>
                    <a:pt x="1527" y="1753"/>
                  </a:lnTo>
                  <a:lnTo>
                    <a:pt x="1526" y="1754"/>
                  </a:lnTo>
                  <a:lnTo>
                    <a:pt x="1525" y="1755"/>
                  </a:lnTo>
                  <a:lnTo>
                    <a:pt x="1523" y="1757"/>
                  </a:lnTo>
                  <a:lnTo>
                    <a:pt x="1522" y="1758"/>
                  </a:lnTo>
                  <a:lnTo>
                    <a:pt x="1520" y="1759"/>
                  </a:lnTo>
                  <a:lnTo>
                    <a:pt x="1519" y="1759"/>
                  </a:lnTo>
                  <a:lnTo>
                    <a:pt x="1517" y="1760"/>
                  </a:lnTo>
                  <a:lnTo>
                    <a:pt x="1516" y="1762"/>
                  </a:lnTo>
                  <a:lnTo>
                    <a:pt x="1515" y="1763"/>
                  </a:lnTo>
                  <a:lnTo>
                    <a:pt x="1513" y="1764"/>
                  </a:lnTo>
                  <a:lnTo>
                    <a:pt x="1510" y="1767"/>
                  </a:lnTo>
                  <a:lnTo>
                    <a:pt x="1509" y="1767"/>
                  </a:lnTo>
                  <a:lnTo>
                    <a:pt x="1506" y="1768"/>
                  </a:lnTo>
                  <a:lnTo>
                    <a:pt x="1505" y="1770"/>
                  </a:lnTo>
                  <a:lnTo>
                    <a:pt x="1503" y="1771"/>
                  </a:lnTo>
                  <a:lnTo>
                    <a:pt x="1502" y="1772"/>
                  </a:lnTo>
                  <a:lnTo>
                    <a:pt x="1499" y="1774"/>
                  </a:lnTo>
                  <a:lnTo>
                    <a:pt x="1499" y="1775"/>
                  </a:lnTo>
                  <a:lnTo>
                    <a:pt x="1496" y="1776"/>
                  </a:lnTo>
                  <a:lnTo>
                    <a:pt x="1496" y="1777"/>
                  </a:lnTo>
                  <a:lnTo>
                    <a:pt x="1493" y="1779"/>
                  </a:lnTo>
                  <a:lnTo>
                    <a:pt x="1492" y="1780"/>
                  </a:lnTo>
                  <a:lnTo>
                    <a:pt x="1491" y="1780"/>
                  </a:lnTo>
                  <a:lnTo>
                    <a:pt x="1489" y="1781"/>
                  </a:lnTo>
                  <a:lnTo>
                    <a:pt x="1486" y="1781"/>
                  </a:lnTo>
                  <a:lnTo>
                    <a:pt x="1484" y="1781"/>
                  </a:lnTo>
                  <a:lnTo>
                    <a:pt x="1482" y="1781"/>
                  </a:lnTo>
                  <a:lnTo>
                    <a:pt x="1479" y="1781"/>
                  </a:lnTo>
                  <a:lnTo>
                    <a:pt x="1478" y="1780"/>
                  </a:lnTo>
                  <a:lnTo>
                    <a:pt x="1476" y="1780"/>
                  </a:lnTo>
                  <a:lnTo>
                    <a:pt x="1475" y="1779"/>
                  </a:lnTo>
                  <a:lnTo>
                    <a:pt x="1474" y="1779"/>
                  </a:lnTo>
                  <a:lnTo>
                    <a:pt x="1472" y="1777"/>
                  </a:lnTo>
                  <a:lnTo>
                    <a:pt x="1471" y="1775"/>
                  </a:lnTo>
                  <a:lnTo>
                    <a:pt x="1469" y="1774"/>
                  </a:lnTo>
                  <a:lnTo>
                    <a:pt x="1468" y="1772"/>
                  </a:lnTo>
                  <a:lnTo>
                    <a:pt x="1467" y="1771"/>
                  </a:lnTo>
                  <a:lnTo>
                    <a:pt x="1465" y="1770"/>
                  </a:lnTo>
                  <a:lnTo>
                    <a:pt x="1465" y="1768"/>
                  </a:lnTo>
                  <a:lnTo>
                    <a:pt x="1464" y="1767"/>
                  </a:lnTo>
                  <a:lnTo>
                    <a:pt x="1462" y="1766"/>
                  </a:lnTo>
                  <a:lnTo>
                    <a:pt x="1461" y="1764"/>
                  </a:lnTo>
                  <a:lnTo>
                    <a:pt x="1460" y="1763"/>
                  </a:lnTo>
                  <a:lnTo>
                    <a:pt x="1460" y="1762"/>
                  </a:lnTo>
                  <a:lnTo>
                    <a:pt x="1458" y="1760"/>
                  </a:lnTo>
                  <a:lnTo>
                    <a:pt x="1455" y="1759"/>
                  </a:lnTo>
                  <a:lnTo>
                    <a:pt x="1454" y="1759"/>
                  </a:lnTo>
                  <a:lnTo>
                    <a:pt x="1452" y="1758"/>
                  </a:lnTo>
                  <a:lnTo>
                    <a:pt x="1451" y="1758"/>
                  </a:lnTo>
                  <a:lnTo>
                    <a:pt x="1448" y="1758"/>
                  </a:lnTo>
                  <a:lnTo>
                    <a:pt x="1447" y="1757"/>
                  </a:lnTo>
                  <a:lnTo>
                    <a:pt x="1445" y="1755"/>
                  </a:lnTo>
                  <a:lnTo>
                    <a:pt x="1444" y="1754"/>
                  </a:lnTo>
                  <a:lnTo>
                    <a:pt x="1443" y="1753"/>
                  </a:lnTo>
                  <a:lnTo>
                    <a:pt x="1441" y="1751"/>
                  </a:lnTo>
                  <a:lnTo>
                    <a:pt x="1440" y="1750"/>
                  </a:lnTo>
                  <a:lnTo>
                    <a:pt x="1438" y="1749"/>
                  </a:lnTo>
                  <a:lnTo>
                    <a:pt x="1437" y="1747"/>
                  </a:lnTo>
                  <a:lnTo>
                    <a:pt x="1435" y="1746"/>
                  </a:lnTo>
                  <a:lnTo>
                    <a:pt x="1434" y="1745"/>
                  </a:lnTo>
                  <a:lnTo>
                    <a:pt x="1433" y="1743"/>
                  </a:lnTo>
                  <a:lnTo>
                    <a:pt x="1431" y="1743"/>
                  </a:lnTo>
                  <a:lnTo>
                    <a:pt x="1428" y="1742"/>
                  </a:lnTo>
                  <a:lnTo>
                    <a:pt x="1427" y="1741"/>
                  </a:lnTo>
                  <a:lnTo>
                    <a:pt x="1426" y="1739"/>
                  </a:lnTo>
                  <a:lnTo>
                    <a:pt x="1424" y="1738"/>
                  </a:lnTo>
                  <a:lnTo>
                    <a:pt x="1421" y="1737"/>
                  </a:lnTo>
                  <a:lnTo>
                    <a:pt x="1420" y="1736"/>
                  </a:lnTo>
                  <a:lnTo>
                    <a:pt x="1416" y="1736"/>
                  </a:lnTo>
                  <a:lnTo>
                    <a:pt x="1414" y="1734"/>
                  </a:lnTo>
                  <a:lnTo>
                    <a:pt x="1411" y="1733"/>
                  </a:lnTo>
                  <a:lnTo>
                    <a:pt x="1409" y="1733"/>
                  </a:lnTo>
                  <a:lnTo>
                    <a:pt x="1407" y="1732"/>
                  </a:lnTo>
                  <a:lnTo>
                    <a:pt x="1406" y="1732"/>
                  </a:lnTo>
                  <a:lnTo>
                    <a:pt x="1404" y="1730"/>
                  </a:lnTo>
                  <a:lnTo>
                    <a:pt x="1402" y="1730"/>
                  </a:lnTo>
                  <a:lnTo>
                    <a:pt x="1400" y="1729"/>
                  </a:lnTo>
                  <a:lnTo>
                    <a:pt x="1397" y="1729"/>
                  </a:lnTo>
                  <a:lnTo>
                    <a:pt x="1396" y="1728"/>
                  </a:lnTo>
                  <a:lnTo>
                    <a:pt x="1394" y="1728"/>
                  </a:lnTo>
                  <a:lnTo>
                    <a:pt x="1390" y="1726"/>
                  </a:lnTo>
                  <a:lnTo>
                    <a:pt x="1390" y="1724"/>
                  </a:lnTo>
                  <a:lnTo>
                    <a:pt x="1386" y="1724"/>
                  </a:lnTo>
                  <a:lnTo>
                    <a:pt x="1385" y="1722"/>
                  </a:lnTo>
                  <a:lnTo>
                    <a:pt x="1383" y="1722"/>
                  </a:lnTo>
                  <a:lnTo>
                    <a:pt x="1380" y="1721"/>
                  </a:lnTo>
                  <a:lnTo>
                    <a:pt x="1379" y="1721"/>
                  </a:lnTo>
                  <a:lnTo>
                    <a:pt x="1378" y="1720"/>
                  </a:lnTo>
                  <a:lnTo>
                    <a:pt x="1375" y="1719"/>
                  </a:lnTo>
                  <a:lnTo>
                    <a:pt x="1373" y="1719"/>
                  </a:lnTo>
                  <a:lnTo>
                    <a:pt x="1372" y="1717"/>
                  </a:lnTo>
                  <a:lnTo>
                    <a:pt x="1369" y="1717"/>
                  </a:lnTo>
                  <a:lnTo>
                    <a:pt x="1368" y="1716"/>
                  </a:lnTo>
                  <a:lnTo>
                    <a:pt x="1366" y="1716"/>
                  </a:lnTo>
                  <a:lnTo>
                    <a:pt x="1363" y="1715"/>
                  </a:lnTo>
                  <a:lnTo>
                    <a:pt x="1362" y="1713"/>
                  </a:lnTo>
                  <a:lnTo>
                    <a:pt x="1359" y="1713"/>
                  </a:lnTo>
                  <a:lnTo>
                    <a:pt x="1356" y="1712"/>
                  </a:lnTo>
                  <a:lnTo>
                    <a:pt x="1355" y="1711"/>
                  </a:lnTo>
                  <a:lnTo>
                    <a:pt x="1353" y="1711"/>
                  </a:lnTo>
                  <a:lnTo>
                    <a:pt x="1351" y="1709"/>
                  </a:lnTo>
                  <a:lnTo>
                    <a:pt x="1349" y="1709"/>
                  </a:lnTo>
                  <a:lnTo>
                    <a:pt x="1346" y="1708"/>
                  </a:lnTo>
                  <a:lnTo>
                    <a:pt x="1345" y="1708"/>
                  </a:lnTo>
                  <a:lnTo>
                    <a:pt x="1342" y="1707"/>
                  </a:lnTo>
                  <a:lnTo>
                    <a:pt x="1341" y="1705"/>
                  </a:lnTo>
                  <a:lnTo>
                    <a:pt x="1339" y="1705"/>
                  </a:lnTo>
                  <a:lnTo>
                    <a:pt x="1337" y="1704"/>
                  </a:lnTo>
                  <a:lnTo>
                    <a:pt x="1334" y="1704"/>
                  </a:lnTo>
                  <a:lnTo>
                    <a:pt x="1332" y="1703"/>
                  </a:lnTo>
                  <a:lnTo>
                    <a:pt x="1331" y="1703"/>
                  </a:lnTo>
                  <a:lnTo>
                    <a:pt x="1328" y="1701"/>
                  </a:lnTo>
                  <a:lnTo>
                    <a:pt x="1327" y="1701"/>
                  </a:lnTo>
                  <a:lnTo>
                    <a:pt x="1325" y="1701"/>
                  </a:lnTo>
                  <a:lnTo>
                    <a:pt x="1322" y="1701"/>
                  </a:lnTo>
                  <a:lnTo>
                    <a:pt x="1321" y="1701"/>
                  </a:lnTo>
                  <a:lnTo>
                    <a:pt x="1320" y="1701"/>
                  </a:lnTo>
                  <a:lnTo>
                    <a:pt x="1317" y="1703"/>
                  </a:lnTo>
                  <a:lnTo>
                    <a:pt x="1315" y="1703"/>
                  </a:lnTo>
                  <a:lnTo>
                    <a:pt x="1312" y="1704"/>
                  </a:lnTo>
                  <a:lnTo>
                    <a:pt x="1311" y="1705"/>
                  </a:lnTo>
                  <a:lnTo>
                    <a:pt x="1312" y="1707"/>
                  </a:lnTo>
                  <a:lnTo>
                    <a:pt x="1314" y="1709"/>
                  </a:lnTo>
                  <a:lnTo>
                    <a:pt x="1314" y="1711"/>
                  </a:lnTo>
                  <a:lnTo>
                    <a:pt x="1315" y="1712"/>
                  </a:lnTo>
                  <a:lnTo>
                    <a:pt x="1315" y="1713"/>
                  </a:lnTo>
                  <a:lnTo>
                    <a:pt x="1315" y="1716"/>
                  </a:lnTo>
                  <a:lnTo>
                    <a:pt x="1315" y="1717"/>
                  </a:lnTo>
                  <a:lnTo>
                    <a:pt x="1315" y="1720"/>
                  </a:lnTo>
                  <a:lnTo>
                    <a:pt x="1315" y="1721"/>
                  </a:lnTo>
                  <a:lnTo>
                    <a:pt x="1317" y="1725"/>
                  </a:lnTo>
                  <a:lnTo>
                    <a:pt x="1317" y="1730"/>
                  </a:lnTo>
                  <a:lnTo>
                    <a:pt x="1317" y="1732"/>
                  </a:lnTo>
                  <a:lnTo>
                    <a:pt x="1318" y="1736"/>
                  </a:lnTo>
                  <a:lnTo>
                    <a:pt x="1308" y="1732"/>
                  </a:lnTo>
                  <a:lnTo>
                    <a:pt x="1308" y="1729"/>
                  </a:lnTo>
                  <a:lnTo>
                    <a:pt x="1304" y="1729"/>
                  </a:lnTo>
                  <a:lnTo>
                    <a:pt x="1301" y="1729"/>
                  </a:lnTo>
                  <a:lnTo>
                    <a:pt x="1300" y="1728"/>
                  </a:lnTo>
                  <a:lnTo>
                    <a:pt x="1298" y="1728"/>
                  </a:lnTo>
                  <a:lnTo>
                    <a:pt x="1296" y="1728"/>
                  </a:lnTo>
                  <a:lnTo>
                    <a:pt x="1294" y="1728"/>
                  </a:lnTo>
                  <a:lnTo>
                    <a:pt x="1291" y="1729"/>
                  </a:lnTo>
                  <a:lnTo>
                    <a:pt x="1290" y="1729"/>
                  </a:lnTo>
                  <a:lnTo>
                    <a:pt x="1288" y="1729"/>
                  </a:lnTo>
                  <a:lnTo>
                    <a:pt x="1287" y="1730"/>
                  </a:lnTo>
                  <a:lnTo>
                    <a:pt x="1284" y="1730"/>
                  </a:lnTo>
                  <a:lnTo>
                    <a:pt x="1283" y="1730"/>
                  </a:lnTo>
                  <a:lnTo>
                    <a:pt x="1280" y="1732"/>
                  </a:lnTo>
                  <a:lnTo>
                    <a:pt x="1279" y="1732"/>
                  </a:lnTo>
                  <a:lnTo>
                    <a:pt x="1276" y="1733"/>
                  </a:lnTo>
                  <a:lnTo>
                    <a:pt x="1274" y="1733"/>
                  </a:lnTo>
                  <a:lnTo>
                    <a:pt x="1273" y="1733"/>
                  </a:lnTo>
                  <a:lnTo>
                    <a:pt x="1270" y="1734"/>
                  </a:lnTo>
                  <a:lnTo>
                    <a:pt x="1267" y="1734"/>
                  </a:lnTo>
                  <a:lnTo>
                    <a:pt x="1266" y="1734"/>
                  </a:lnTo>
                  <a:lnTo>
                    <a:pt x="1263" y="1734"/>
                  </a:lnTo>
                  <a:lnTo>
                    <a:pt x="1262" y="1734"/>
                  </a:lnTo>
                  <a:lnTo>
                    <a:pt x="1260" y="1733"/>
                  </a:lnTo>
                  <a:lnTo>
                    <a:pt x="1260" y="1732"/>
                  </a:lnTo>
                  <a:lnTo>
                    <a:pt x="1260" y="1729"/>
                  </a:lnTo>
                  <a:lnTo>
                    <a:pt x="1257" y="1729"/>
                  </a:lnTo>
                  <a:lnTo>
                    <a:pt x="1256" y="1729"/>
                  </a:lnTo>
                  <a:lnTo>
                    <a:pt x="1253" y="1729"/>
                  </a:lnTo>
                  <a:lnTo>
                    <a:pt x="1252" y="1729"/>
                  </a:lnTo>
                  <a:lnTo>
                    <a:pt x="1250" y="1729"/>
                  </a:lnTo>
                  <a:lnTo>
                    <a:pt x="1247" y="1728"/>
                  </a:lnTo>
                  <a:lnTo>
                    <a:pt x="1246" y="1728"/>
                  </a:lnTo>
                  <a:lnTo>
                    <a:pt x="1243" y="1728"/>
                  </a:lnTo>
                  <a:lnTo>
                    <a:pt x="1242" y="1728"/>
                  </a:lnTo>
                  <a:lnTo>
                    <a:pt x="1239" y="1728"/>
                  </a:lnTo>
                  <a:lnTo>
                    <a:pt x="1238" y="1728"/>
                  </a:lnTo>
                  <a:lnTo>
                    <a:pt x="1236" y="1728"/>
                  </a:lnTo>
                  <a:lnTo>
                    <a:pt x="1232" y="1726"/>
                  </a:lnTo>
                  <a:lnTo>
                    <a:pt x="1232" y="1725"/>
                  </a:lnTo>
                  <a:lnTo>
                    <a:pt x="1232" y="1722"/>
                  </a:lnTo>
                  <a:lnTo>
                    <a:pt x="1232" y="1721"/>
                  </a:lnTo>
                  <a:lnTo>
                    <a:pt x="1230" y="1720"/>
                  </a:lnTo>
                  <a:lnTo>
                    <a:pt x="1230" y="1717"/>
                  </a:lnTo>
                  <a:lnTo>
                    <a:pt x="1230" y="1716"/>
                  </a:lnTo>
                  <a:lnTo>
                    <a:pt x="1230" y="1713"/>
                  </a:lnTo>
                  <a:lnTo>
                    <a:pt x="1230" y="1712"/>
                  </a:lnTo>
                  <a:lnTo>
                    <a:pt x="1229" y="1709"/>
                  </a:lnTo>
                  <a:lnTo>
                    <a:pt x="1229" y="1708"/>
                  </a:lnTo>
                  <a:lnTo>
                    <a:pt x="1229" y="1705"/>
                  </a:lnTo>
                  <a:lnTo>
                    <a:pt x="1229" y="1704"/>
                  </a:lnTo>
                  <a:lnTo>
                    <a:pt x="1230" y="1704"/>
                  </a:lnTo>
                  <a:lnTo>
                    <a:pt x="1233" y="1704"/>
                  </a:lnTo>
                  <a:lnTo>
                    <a:pt x="1235" y="1704"/>
                  </a:lnTo>
                  <a:lnTo>
                    <a:pt x="1238" y="1704"/>
                  </a:lnTo>
                  <a:lnTo>
                    <a:pt x="1239" y="1704"/>
                  </a:lnTo>
                  <a:lnTo>
                    <a:pt x="1242" y="1704"/>
                  </a:lnTo>
                  <a:lnTo>
                    <a:pt x="1243" y="1704"/>
                  </a:lnTo>
                  <a:lnTo>
                    <a:pt x="1246" y="1704"/>
                  </a:lnTo>
                  <a:lnTo>
                    <a:pt x="1247" y="1703"/>
                  </a:lnTo>
                  <a:lnTo>
                    <a:pt x="1250" y="1703"/>
                  </a:lnTo>
                  <a:lnTo>
                    <a:pt x="1250" y="1701"/>
                  </a:lnTo>
                  <a:lnTo>
                    <a:pt x="1250" y="1699"/>
                  </a:lnTo>
                  <a:lnTo>
                    <a:pt x="1249" y="1699"/>
                  </a:lnTo>
                  <a:lnTo>
                    <a:pt x="1246" y="1698"/>
                  </a:lnTo>
                  <a:lnTo>
                    <a:pt x="1245" y="1698"/>
                  </a:lnTo>
                  <a:lnTo>
                    <a:pt x="1243" y="1696"/>
                  </a:lnTo>
                  <a:lnTo>
                    <a:pt x="1242" y="1696"/>
                  </a:lnTo>
                  <a:lnTo>
                    <a:pt x="1239" y="1695"/>
                  </a:lnTo>
                  <a:lnTo>
                    <a:pt x="1235" y="1695"/>
                  </a:lnTo>
                  <a:lnTo>
                    <a:pt x="1233" y="1695"/>
                  </a:lnTo>
                  <a:lnTo>
                    <a:pt x="1228" y="1690"/>
                  </a:lnTo>
                  <a:lnTo>
                    <a:pt x="1225" y="1688"/>
                  </a:lnTo>
                  <a:lnTo>
                    <a:pt x="1222" y="1688"/>
                  </a:lnTo>
                  <a:lnTo>
                    <a:pt x="1221" y="1687"/>
                  </a:lnTo>
                  <a:lnTo>
                    <a:pt x="1219" y="1686"/>
                  </a:lnTo>
                  <a:lnTo>
                    <a:pt x="1218" y="1684"/>
                  </a:lnTo>
                  <a:lnTo>
                    <a:pt x="1215" y="1684"/>
                  </a:lnTo>
                  <a:lnTo>
                    <a:pt x="1214" y="1683"/>
                  </a:lnTo>
                  <a:lnTo>
                    <a:pt x="1211" y="1682"/>
                  </a:lnTo>
                  <a:lnTo>
                    <a:pt x="1209" y="1681"/>
                  </a:lnTo>
                  <a:lnTo>
                    <a:pt x="1208" y="1681"/>
                  </a:lnTo>
                  <a:lnTo>
                    <a:pt x="1206" y="1679"/>
                  </a:lnTo>
                  <a:lnTo>
                    <a:pt x="1204" y="1678"/>
                  </a:lnTo>
                  <a:lnTo>
                    <a:pt x="1202" y="1677"/>
                  </a:lnTo>
                  <a:lnTo>
                    <a:pt x="1201" y="1675"/>
                  </a:lnTo>
                  <a:lnTo>
                    <a:pt x="1199" y="1675"/>
                  </a:lnTo>
                  <a:lnTo>
                    <a:pt x="1198" y="1674"/>
                  </a:lnTo>
                  <a:lnTo>
                    <a:pt x="1197" y="1673"/>
                  </a:lnTo>
                  <a:lnTo>
                    <a:pt x="1194" y="1673"/>
                  </a:lnTo>
                  <a:lnTo>
                    <a:pt x="1192" y="1671"/>
                  </a:lnTo>
                  <a:lnTo>
                    <a:pt x="1191" y="1670"/>
                  </a:lnTo>
                  <a:lnTo>
                    <a:pt x="1189" y="1670"/>
                  </a:lnTo>
                  <a:lnTo>
                    <a:pt x="1188" y="1669"/>
                  </a:lnTo>
                  <a:lnTo>
                    <a:pt x="1187" y="1667"/>
                  </a:lnTo>
                  <a:lnTo>
                    <a:pt x="1187" y="1665"/>
                  </a:lnTo>
                  <a:lnTo>
                    <a:pt x="1187" y="1663"/>
                  </a:lnTo>
                  <a:lnTo>
                    <a:pt x="1187" y="1662"/>
                  </a:lnTo>
                  <a:lnTo>
                    <a:pt x="1187" y="1661"/>
                  </a:lnTo>
                  <a:lnTo>
                    <a:pt x="1185" y="1660"/>
                  </a:lnTo>
                  <a:lnTo>
                    <a:pt x="1182" y="1658"/>
                  </a:lnTo>
                  <a:lnTo>
                    <a:pt x="1181" y="1657"/>
                  </a:lnTo>
                  <a:lnTo>
                    <a:pt x="1180" y="1656"/>
                  </a:lnTo>
                  <a:lnTo>
                    <a:pt x="1178" y="1654"/>
                  </a:lnTo>
                  <a:lnTo>
                    <a:pt x="1177" y="1656"/>
                  </a:lnTo>
                  <a:lnTo>
                    <a:pt x="1175" y="1657"/>
                  </a:lnTo>
                  <a:lnTo>
                    <a:pt x="1174" y="1658"/>
                  </a:lnTo>
                  <a:lnTo>
                    <a:pt x="1171" y="1657"/>
                  </a:lnTo>
                  <a:lnTo>
                    <a:pt x="1171" y="1656"/>
                  </a:lnTo>
                  <a:lnTo>
                    <a:pt x="1170" y="1654"/>
                  </a:lnTo>
                  <a:lnTo>
                    <a:pt x="1170" y="1653"/>
                  </a:lnTo>
                  <a:lnTo>
                    <a:pt x="1170" y="1650"/>
                  </a:lnTo>
                  <a:lnTo>
                    <a:pt x="1170" y="1649"/>
                  </a:lnTo>
                  <a:lnTo>
                    <a:pt x="1170" y="1648"/>
                  </a:lnTo>
                  <a:lnTo>
                    <a:pt x="1168" y="1645"/>
                  </a:lnTo>
                  <a:lnTo>
                    <a:pt x="1168" y="1644"/>
                  </a:lnTo>
                  <a:lnTo>
                    <a:pt x="1168" y="1643"/>
                  </a:lnTo>
                  <a:lnTo>
                    <a:pt x="1168" y="1640"/>
                  </a:lnTo>
                  <a:lnTo>
                    <a:pt x="1167" y="1639"/>
                  </a:lnTo>
                  <a:lnTo>
                    <a:pt x="1167" y="1637"/>
                  </a:lnTo>
                  <a:lnTo>
                    <a:pt x="1167" y="1636"/>
                  </a:lnTo>
                  <a:lnTo>
                    <a:pt x="1165" y="1631"/>
                  </a:lnTo>
                  <a:lnTo>
                    <a:pt x="1164" y="1631"/>
                  </a:lnTo>
                  <a:lnTo>
                    <a:pt x="1160" y="1629"/>
                  </a:lnTo>
                  <a:lnTo>
                    <a:pt x="1163" y="1627"/>
                  </a:lnTo>
                  <a:lnTo>
                    <a:pt x="1161" y="1625"/>
                  </a:lnTo>
                  <a:lnTo>
                    <a:pt x="1161" y="1623"/>
                  </a:lnTo>
                  <a:lnTo>
                    <a:pt x="1161" y="1622"/>
                  </a:lnTo>
                  <a:lnTo>
                    <a:pt x="1161" y="1620"/>
                  </a:lnTo>
                  <a:lnTo>
                    <a:pt x="1160" y="1616"/>
                  </a:lnTo>
                  <a:lnTo>
                    <a:pt x="1163" y="1616"/>
                  </a:lnTo>
                  <a:lnTo>
                    <a:pt x="1165" y="1616"/>
                  </a:lnTo>
                  <a:lnTo>
                    <a:pt x="1167" y="1618"/>
                  </a:lnTo>
                  <a:lnTo>
                    <a:pt x="1171" y="1615"/>
                  </a:lnTo>
                  <a:lnTo>
                    <a:pt x="1167" y="1614"/>
                  </a:lnTo>
                  <a:lnTo>
                    <a:pt x="1163" y="1612"/>
                  </a:lnTo>
                  <a:lnTo>
                    <a:pt x="1158" y="1611"/>
                  </a:lnTo>
                  <a:lnTo>
                    <a:pt x="1154" y="1608"/>
                  </a:lnTo>
                  <a:lnTo>
                    <a:pt x="1150" y="1607"/>
                  </a:lnTo>
                  <a:lnTo>
                    <a:pt x="1146" y="1605"/>
                  </a:lnTo>
                  <a:lnTo>
                    <a:pt x="1144" y="1603"/>
                  </a:lnTo>
                  <a:lnTo>
                    <a:pt x="1140" y="1601"/>
                  </a:lnTo>
                  <a:lnTo>
                    <a:pt x="1134" y="1598"/>
                  </a:lnTo>
                  <a:lnTo>
                    <a:pt x="1130" y="1597"/>
                  </a:lnTo>
                  <a:lnTo>
                    <a:pt x="1129" y="1595"/>
                  </a:lnTo>
                  <a:lnTo>
                    <a:pt x="1124" y="1594"/>
                  </a:lnTo>
                  <a:lnTo>
                    <a:pt x="1122" y="1591"/>
                  </a:lnTo>
                  <a:lnTo>
                    <a:pt x="1120" y="1591"/>
                  </a:lnTo>
                  <a:lnTo>
                    <a:pt x="1119" y="1590"/>
                  </a:lnTo>
                  <a:lnTo>
                    <a:pt x="1116" y="1589"/>
                  </a:lnTo>
                  <a:lnTo>
                    <a:pt x="1113" y="1586"/>
                  </a:lnTo>
                  <a:lnTo>
                    <a:pt x="1110" y="1585"/>
                  </a:lnTo>
                  <a:lnTo>
                    <a:pt x="1105" y="1582"/>
                  </a:lnTo>
                  <a:lnTo>
                    <a:pt x="1102" y="1580"/>
                  </a:lnTo>
                  <a:lnTo>
                    <a:pt x="1100" y="1577"/>
                  </a:lnTo>
                  <a:lnTo>
                    <a:pt x="1098" y="1573"/>
                  </a:lnTo>
                  <a:lnTo>
                    <a:pt x="1095" y="1570"/>
                  </a:lnTo>
                  <a:lnTo>
                    <a:pt x="1091" y="1565"/>
                  </a:lnTo>
                  <a:lnTo>
                    <a:pt x="1088" y="1563"/>
                  </a:lnTo>
                  <a:lnTo>
                    <a:pt x="1085" y="1560"/>
                  </a:lnTo>
                  <a:lnTo>
                    <a:pt x="1088" y="1559"/>
                  </a:lnTo>
                  <a:lnTo>
                    <a:pt x="1091" y="1557"/>
                  </a:lnTo>
                  <a:lnTo>
                    <a:pt x="1092" y="1556"/>
                  </a:lnTo>
                  <a:lnTo>
                    <a:pt x="1093" y="1556"/>
                  </a:lnTo>
                  <a:lnTo>
                    <a:pt x="1095" y="1555"/>
                  </a:lnTo>
                  <a:lnTo>
                    <a:pt x="1098" y="1555"/>
                  </a:lnTo>
                  <a:lnTo>
                    <a:pt x="1099" y="1553"/>
                  </a:lnTo>
                  <a:lnTo>
                    <a:pt x="1102" y="1553"/>
                  </a:lnTo>
                  <a:lnTo>
                    <a:pt x="1103" y="1553"/>
                  </a:lnTo>
                  <a:lnTo>
                    <a:pt x="1105" y="1553"/>
                  </a:lnTo>
                  <a:lnTo>
                    <a:pt x="1107" y="1552"/>
                  </a:lnTo>
                  <a:lnTo>
                    <a:pt x="1109" y="1552"/>
                  </a:lnTo>
                  <a:lnTo>
                    <a:pt x="1110" y="1548"/>
                  </a:lnTo>
                  <a:lnTo>
                    <a:pt x="1106" y="1547"/>
                  </a:lnTo>
                  <a:lnTo>
                    <a:pt x="1109" y="1543"/>
                  </a:lnTo>
                  <a:lnTo>
                    <a:pt x="1110" y="1539"/>
                  </a:lnTo>
                  <a:lnTo>
                    <a:pt x="1103" y="1542"/>
                  </a:lnTo>
                  <a:lnTo>
                    <a:pt x="1102" y="1543"/>
                  </a:lnTo>
                  <a:lnTo>
                    <a:pt x="1098" y="1544"/>
                  </a:lnTo>
                  <a:lnTo>
                    <a:pt x="1096" y="1540"/>
                  </a:lnTo>
                  <a:lnTo>
                    <a:pt x="1095" y="1540"/>
                  </a:lnTo>
                  <a:lnTo>
                    <a:pt x="1092" y="1540"/>
                  </a:lnTo>
                  <a:lnTo>
                    <a:pt x="1091" y="1539"/>
                  </a:lnTo>
                  <a:lnTo>
                    <a:pt x="1089" y="1539"/>
                  </a:lnTo>
                  <a:lnTo>
                    <a:pt x="1086" y="1538"/>
                  </a:lnTo>
                  <a:lnTo>
                    <a:pt x="1086" y="1535"/>
                  </a:lnTo>
                  <a:lnTo>
                    <a:pt x="1086" y="1534"/>
                  </a:lnTo>
                  <a:lnTo>
                    <a:pt x="1086" y="1532"/>
                  </a:lnTo>
                  <a:lnTo>
                    <a:pt x="1085" y="1530"/>
                  </a:lnTo>
                  <a:lnTo>
                    <a:pt x="1085" y="1529"/>
                  </a:lnTo>
                  <a:lnTo>
                    <a:pt x="1085" y="1527"/>
                  </a:lnTo>
                  <a:lnTo>
                    <a:pt x="1083" y="1525"/>
                  </a:lnTo>
                  <a:lnTo>
                    <a:pt x="1083" y="1523"/>
                  </a:lnTo>
                  <a:lnTo>
                    <a:pt x="1083" y="1521"/>
                  </a:lnTo>
                  <a:lnTo>
                    <a:pt x="1083" y="1519"/>
                  </a:lnTo>
                  <a:lnTo>
                    <a:pt x="1083" y="1517"/>
                  </a:lnTo>
                  <a:lnTo>
                    <a:pt x="1083" y="1515"/>
                  </a:lnTo>
                  <a:lnTo>
                    <a:pt x="1083" y="1514"/>
                  </a:lnTo>
                  <a:lnTo>
                    <a:pt x="1083" y="1513"/>
                  </a:lnTo>
                  <a:lnTo>
                    <a:pt x="1083" y="1510"/>
                  </a:lnTo>
                  <a:lnTo>
                    <a:pt x="1082" y="1509"/>
                  </a:lnTo>
                  <a:lnTo>
                    <a:pt x="1081" y="1509"/>
                  </a:lnTo>
                  <a:lnTo>
                    <a:pt x="1078" y="1508"/>
                  </a:lnTo>
                  <a:lnTo>
                    <a:pt x="1076" y="1508"/>
                  </a:lnTo>
                  <a:lnTo>
                    <a:pt x="1074" y="1508"/>
                  </a:lnTo>
                  <a:lnTo>
                    <a:pt x="1072" y="1506"/>
                  </a:lnTo>
                  <a:lnTo>
                    <a:pt x="1069" y="1506"/>
                  </a:lnTo>
                  <a:lnTo>
                    <a:pt x="1068" y="1505"/>
                  </a:lnTo>
                  <a:lnTo>
                    <a:pt x="1065" y="1505"/>
                  </a:lnTo>
                  <a:lnTo>
                    <a:pt x="1064" y="1505"/>
                  </a:lnTo>
                  <a:lnTo>
                    <a:pt x="1061" y="1504"/>
                  </a:lnTo>
                  <a:lnTo>
                    <a:pt x="1059" y="1504"/>
                  </a:lnTo>
                  <a:lnTo>
                    <a:pt x="1058" y="1502"/>
                  </a:lnTo>
                  <a:lnTo>
                    <a:pt x="1057" y="1501"/>
                  </a:lnTo>
                  <a:lnTo>
                    <a:pt x="1057" y="1500"/>
                  </a:lnTo>
                  <a:lnTo>
                    <a:pt x="1057" y="1497"/>
                  </a:lnTo>
                  <a:lnTo>
                    <a:pt x="1055" y="1496"/>
                  </a:lnTo>
                  <a:lnTo>
                    <a:pt x="1055" y="1494"/>
                  </a:lnTo>
                  <a:lnTo>
                    <a:pt x="1054" y="1492"/>
                  </a:lnTo>
                  <a:lnTo>
                    <a:pt x="1054" y="1491"/>
                  </a:lnTo>
                  <a:lnTo>
                    <a:pt x="1052" y="1489"/>
                  </a:lnTo>
                  <a:lnTo>
                    <a:pt x="1052" y="1487"/>
                  </a:lnTo>
                  <a:lnTo>
                    <a:pt x="1051" y="1485"/>
                  </a:lnTo>
                  <a:lnTo>
                    <a:pt x="1050" y="1484"/>
                  </a:lnTo>
                  <a:lnTo>
                    <a:pt x="1050" y="1483"/>
                  </a:lnTo>
                  <a:lnTo>
                    <a:pt x="1048" y="1481"/>
                  </a:lnTo>
                  <a:lnTo>
                    <a:pt x="1048" y="1479"/>
                  </a:lnTo>
                  <a:lnTo>
                    <a:pt x="1047" y="1477"/>
                  </a:lnTo>
                  <a:lnTo>
                    <a:pt x="1045" y="1476"/>
                  </a:lnTo>
                  <a:lnTo>
                    <a:pt x="1045" y="1475"/>
                  </a:lnTo>
                  <a:lnTo>
                    <a:pt x="1044" y="1472"/>
                  </a:lnTo>
                  <a:lnTo>
                    <a:pt x="1042" y="1470"/>
                  </a:lnTo>
                  <a:lnTo>
                    <a:pt x="1041" y="1468"/>
                  </a:lnTo>
                  <a:lnTo>
                    <a:pt x="1038" y="1467"/>
                  </a:lnTo>
                  <a:lnTo>
                    <a:pt x="1037" y="1466"/>
                  </a:lnTo>
                  <a:lnTo>
                    <a:pt x="1035" y="1464"/>
                  </a:lnTo>
                  <a:lnTo>
                    <a:pt x="1033" y="1464"/>
                  </a:lnTo>
                  <a:lnTo>
                    <a:pt x="1031" y="1463"/>
                  </a:lnTo>
                  <a:lnTo>
                    <a:pt x="1030" y="1462"/>
                  </a:lnTo>
                  <a:lnTo>
                    <a:pt x="1028" y="1460"/>
                  </a:lnTo>
                  <a:lnTo>
                    <a:pt x="1027" y="1460"/>
                  </a:lnTo>
                  <a:lnTo>
                    <a:pt x="1024" y="1459"/>
                  </a:lnTo>
                  <a:lnTo>
                    <a:pt x="1023" y="1458"/>
                  </a:lnTo>
                  <a:lnTo>
                    <a:pt x="1021" y="1456"/>
                  </a:lnTo>
                  <a:lnTo>
                    <a:pt x="1018" y="1455"/>
                  </a:lnTo>
                  <a:lnTo>
                    <a:pt x="1017" y="1454"/>
                  </a:lnTo>
                  <a:lnTo>
                    <a:pt x="1016" y="1454"/>
                  </a:lnTo>
                  <a:lnTo>
                    <a:pt x="1014" y="1453"/>
                  </a:lnTo>
                  <a:lnTo>
                    <a:pt x="1013" y="1451"/>
                  </a:lnTo>
                  <a:lnTo>
                    <a:pt x="1010" y="1450"/>
                  </a:lnTo>
                  <a:lnTo>
                    <a:pt x="1009" y="1450"/>
                  </a:lnTo>
                  <a:lnTo>
                    <a:pt x="1007" y="1449"/>
                  </a:lnTo>
                  <a:lnTo>
                    <a:pt x="1006" y="1447"/>
                  </a:lnTo>
                  <a:lnTo>
                    <a:pt x="1004" y="1446"/>
                  </a:lnTo>
                  <a:lnTo>
                    <a:pt x="1001" y="1445"/>
                  </a:lnTo>
                  <a:lnTo>
                    <a:pt x="1000" y="1445"/>
                  </a:lnTo>
                  <a:lnTo>
                    <a:pt x="999" y="1443"/>
                  </a:lnTo>
                  <a:lnTo>
                    <a:pt x="997" y="1442"/>
                  </a:lnTo>
                  <a:lnTo>
                    <a:pt x="996" y="1441"/>
                  </a:lnTo>
                  <a:lnTo>
                    <a:pt x="994" y="1439"/>
                  </a:lnTo>
                  <a:lnTo>
                    <a:pt x="992" y="1438"/>
                  </a:lnTo>
                  <a:lnTo>
                    <a:pt x="990" y="1438"/>
                  </a:lnTo>
                  <a:lnTo>
                    <a:pt x="989" y="1437"/>
                  </a:lnTo>
                  <a:lnTo>
                    <a:pt x="984" y="1434"/>
                  </a:lnTo>
                  <a:lnTo>
                    <a:pt x="983" y="1433"/>
                  </a:lnTo>
                  <a:lnTo>
                    <a:pt x="982" y="1432"/>
                  </a:lnTo>
                  <a:lnTo>
                    <a:pt x="979" y="1430"/>
                  </a:lnTo>
                  <a:lnTo>
                    <a:pt x="977" y="1429"/>
                  </a:lnTo>
                  <a:lnTo>
                    <a:pt x="976" y="1428"/>
                  </a:lnTo>
                  <a:lnTo>
                    <a:pt x="975" y="1426"/>
                  </a:lnTo>
                  <a:lnTo>
                    <a:pt x="973" y="1425"/>
                  </a:lnTo>
                  <a:lnTo>
                    <a:pt x="972" y="1424"/>
                  </a:lnTo>
                  <a:lnTo>
                    <a:pt x="970" y="1422"/>
                  </a:lnTo>
                  <a:lnTo>
                    <a:pt x="969" y="1421"/>
                  </a:lnTo>
                  <a:lnTo>
                    <a:pt x="968" y="1420"/>
                  </a:lnTo>
                  <a:lnTo>
                    <a:pt x="968" y="1417"/>
                  </a:lnTo>
                  <a:lnTo>
                    <a:pt x="969" y="1416"/>
                  </a:lnTo>
                  <a:lnTo>
                    <a:pt x="969" y="1415"/>
                  </a:lnTo>
                  <a:lnTo>
                    <a:pt x="969" y="1413"/>
                  </a:lnTo>
                  <a:lnTo>
                    <a:pt x="969" y="1411"/>
                  </a:lnTo>
                  <a:lnTo>
                    <a:pt x="969" y="1409"/>
                  </a:lnTo>
                  <a:lnTo>
                    <a:pt x="969" y="1408"/>
                  </a:lnTo>
                  <a:lnTo>
                    <a:pt x="970" y="1405"/>
                  </a:lnTo>
                  <a:lnTo>
                    <a:pt x="970" y="1404"/>
                  </a:lnTo>
                  <a:lnTo>
                    <a:pt x="972" y="1403"/>
                  </a:lnTo>
                  <a:lnTo>
                    <a:pt x="973" y="1401"/>
                  </a:lnTo>
                  <a:lnTo>
                    <a:pt x="975" y="1399"/>
                  </a:lnTo>
                  <a:lnTo>
                    <a:pt x="980" y="1400"/>
                  </a:lnTo>
                  <a:lnTo>
                    <a:pt x="983" y="1401"/>
                  </a:lnTo>
                  <a:lnTo>
                    <a:pt x="984" y="1401"/>
                  </a:lnTo>
                  <a:lnTo>
                    <a:pt x="987" y="1403"/>
                  </a:lnTo>
                  <a:lnTo>
                    <a:pt x="989" y="1399"/>
                  </a:lnTo>
                  <a:lnTo>
                    <a:pt x="990" y="1399"/>
                  </a:lnTo>
                  <a:lnTo>
                    <a:pt x="992" y="1398"/>
                  </a:lnTo>
                  <a:lnTo>
                    <a:pt x="994" y="1398"/>
                  </a:lnTo>
                  <a:lnTo>
                    <a:pt x="996" y="1396"/>
                  </a:lnTo>
                  <a:lnTo>
                    <a:pt x="997" y="1395"/>
                  </a:lnTo>
                  <a:lnTo>
                    <a:pt x="1000" y="1395"/>
                  </a:lnTo>
                  <a:lnTo>
                    <a:pt x="1001" y="1394"/>
                  </a:lnTo>
                  <a:lnTo>
                    <a:pt x="1003" y="1394"/>
                  </a:lnTo>
                  <a:lnTo>
                    <a:pt x="1006" y="1392"/>
                  </a:lnTo>
                  <a:lnTo>
                    <a:pt x="1007" y="1392"/>
                  </a:lnTo>
                  <a:lnTo>
                    <a:pt x="1009" y="1391"/>
                  </a:lnTo>
                  <a:lnTo>
                    <a:pt x="1010" y="1391"/>
                  </a:lnTo>
                  <a:lnTo>
                    <a:pt x="1013" y="1390"/>
                  </a:lnTo>
                  <a:lnTo>
                    <a:pt x="1014" y="1388"/>
                  </a:lnTo>
                  <a:lnTo>
                    <a:pt x="1016" y="1387"/>
                  </a:lnTo>
                  <a:lnTo>
                    <a:pt x="1017" y="1386"/>
                  </a:lnTo>
                  <a:lnTo>
                    <a:pt x="1017" y="1384"/>
                  </a:lnTo>
                  <a:lnTo>
                    <a:pt x="1018" y="1383"/>
                  </a:lnTo>
                  <a:lnTo>
                    <a:pt x="1018" y="1380"/>
                  </a:lnTo>
                  <a:lnTo>
                    <a:pt x="1020" y="1379"/>
                  </a:lnTo>
                  <a:lnTo>
                    <a:pt x="1021" y="1378"/>
                  </a:lnTo>
                  <a:lnTo>
                    <a:pt x="1023" y="1377"/>
                  </a:lnTo>
                  <a:lnTo>
                    <a:pt x="1023" y="1375"/>
                  </a:lnTo>
                  <a:lnTo>
                    <a:pt x="1024" y="1373"/>
                  </a:lnTo>
                  <a:lnTo>
                    <a:pt x="1024" y="1371"/>
                  </a:lnTo>
                  <a:lnTo>
                    <a:pt x="1025" y="1370"/>
                  </a:lnTo>
                  <a:lnTo>
                    <a:pt x="1027" y="1369"/>
                  </a:lnTo>
                  <a:lnTo>
                    <a:pt x="1028" y="1366"/>
                  </a:lnTo>
                  <a:lnTo>
                    <a:pt x="1028" y="1365"/>
                  </a:lnTo>
                  <a:lnTo>
                    <a:pt x="1030" y="1363"/>
                  </a:lnTo>
                  <a:lnTo>
                    <a:pt x="1031" y="1362"/>
                  </a:lnTo>
                  <a:lnTo>
                    <a:pt x="1033" y="1361"/>
                  </a:lnTo>
                  <a:lnTo>
                    <a:pt x="1033" y="1360"/>
                  </a:lnTo>
                  <a:lnTo>
                    <a:pt x="1034" y="1358"/>
                  </a:lnTo>
                  <a:lnTo>
                    <a:pt x="1035" y="1357"/>
                  </a:lnTo>
                  <a:lnTo>
                    <a:pt x="1037" y="1356"/>
                  </a:lnTo>
                  <a:lnTo>
                    <a:pt x="1038" y="1354"/>
                  </a:lnTo>
                  <a:lnTo>
                    <a:pt x="1040" y="1353"/>
                  </a:lnTo>
                  <a:lnTo>
                    <a:pt x="1041" y="1352"/>
                  </a:lnTo>
                  <a:lnTo>
                    <a:pt x="1042" y="1350"/>
                  </a:lnTo>
                  <a:lnTo>
                    <a:pt x="1044" y="1349"/>
                  </a:lnTo>
                  <a:lnTo>
                    <a:pt x="1045" y="1348"/>
                  </a:lnTo>
                  <a:lnTo>
                    <a:pt x="1048" y="1346"/>
                  </a:lnTo>
                  <a:lnTo>
                    <a:pt x="1050" y="1345"/>
                  </a:lnTo>
                  <a:lnTo>
                    <a:pt x="1051" y="1344"/>
                  </a:lnTo>
                  <a:lnTo>
                    <a:pt x="1052" y="1344"/>
                  </a:lnTo>
                  <a:lnTo>
                    <a:pt x="1054" y="1343"/>
                  </a:lnTo>
                  <a:lnTo>
                    <a:pt x="1057" y="1343"/>
                  </a:lnTo>
                  <a:lnTo>
                    <a:pt x="1058" y="1341"/>
                  </a:lnTo>
                  <a:lnTo>
                    <a:pt x="1059" y="1341"/>
                  </a:lnTo>
                  <a:lnTo>
                    <a:pt x="1062" y="1340"/>
                  </a:lnTo>
                  <a:lnTo>
                    <a:pt x="1065" y="1339"/>
                  </a:lnTo>
                  <a:lnTo>
                    <a:pt x="1066" y="1339"/>
                  </a:lnTo>
                  <a:lnTo>
                    <a:pt x="1069" y="1339"/>
                  </a:lnTo>
                  <a:lnTo>
                    <a:pt x="1071" y="1339"/>
                  </a:lnTo>
                  <a:lnTo>
                    <a:pt x="1072" y="1339"/>
                  </a:lnTo>
                  <a:lnTo>
                    <a:pt x="1076" y="1337"/>
                  </a:lnTo>
                  <a:lnTo>
                    <a:pt x="1078" y="1336"/>
                  </a:lnTo>
                  <a:lnTo>
                    <a:pt x="1079" y="1335"/>
                  </a:lnTo>
                  <a:lnTo>
                    <a:pt x="1081" y="1335"/>
                  </a:lnTo>
                  <a:lnTo>
                    <a:pt x="1082" y="1333"/>
                  </a:lnTo>
                  <a:lnTo>
                    <a:pt x="1083" y="1332"/>
                  </a:lnTo>
                  <a:lnTo>
                    <a:pt x="1085" y="1331"/>
                  </a:lnTo>
                  <a:lnTo>
                    <a:pt x="1086" y="1329"/>
                  </a:lnTo>
                  <a:lnTo>
                    <a:pt x="1088" y="1328"/>
                  </a:lnTo>
                  <a:lnTo>
                    <a:pt x="1089" y="1327"/>
                  </a:lnTo>
                  <a:lnTo>
                    <a:pt x="1091" y="1325"/>
                  </a:lnTo>
                  <a:lnTo>
                    <a:pt x="1091" y="1323"/>
                  </a:lnTo>
                  <a:lnTo>
                    <a:pt x="1092" y="1322"/>
                  </a:lnTo>
                  <a:lnTo>
                    <a:pt x="1093" y="1320"/>
                  </a:lnTo>
                  <a:lnTo>
                    <a:pt x="1093" y="1318"/>
                  </a:lnTo>
                  <a:lnTo>
                    <a:pt x="1095" y="1316"/>
                  </a:lnTo>
                  <a:lnTo>
                    <a:pt x="1096" y="1315"/>
                  </a:lnTo>
                  <a:lnTo>
                    <a:pt x="1096" y="1314"/>
                  </a:lnTo>
                  <a:lnTo>
                    <a:pt x="1098" y="1312"/>
                  </a:lnTo>
                  <a:lnTo>
                    <a:pt x="1099" y="1311"/>
                  </a:lnTo>
                  <a:lnTo>
                    <a:pt x="1099" y="1308"/>
                  </a:lnTo>
                  <a:lnTo>
                    <a:pt x="1100" y="1307"/>
                  </a:lnTo>
                  <a:lnTo>
                    <a:pt x="1102" y="1306"/>
                  </a:lnTo>
                  <a:lnTo>
                    <a:pt x="1103" y="1305"/>
                  </a:lnTo>
                  <a:lnTo>
                    <a:pt x="1105" y="1305"/>
                  </a:lnTo>
                  <a:lnTo>
                    <a:pt x="1107" y="1303"/>
                  </a:lnTo>
                  <a:lnTo>
                    <a:pt x="1109" y="1303"/>
                  </a:lnTo>
                  <a:lnTo>
                    <a:pt x="1112" y="1302"/>
                  </a:lnTo>
                  <a:lnTo>
                    <a:pt x="1113" y="1302"/>
                  </a:lnTo>
                  <a:lnTo>
                    <a:pt x="1115" y="1302"/>
                  </a:lnTo>
                  <a:lnTo>
                    <a:pt x="1117" y="1303"/>
                  </a:lnTo>
                  <a:lnTo>
                    <a:pt x="1119" y="1305"/>
                  </a:lnTo>
                  <a:lnTo>
                    <a:pt x="1120" y="1305"/>
                  </a:lnTo>
                  <a:lnTo>
                    <a:pt x="1122" y="1306"/>
                  </a:lnTo>
                  <a:lnTo>
                    <a:pt x="1123" y="1307"/>
                  </a:lnTo>
                  <a:lnTo>
                    <a:pt x="1126" y="1307"/>
                  </a:lnTo>
                  <a:lnTo>
                    <a:pt x="1127" y="1307"/>
                  </a:lnTo>
                  <a:lnTo>
                    <a:pt x="1129" y="1306"/>
                  </a:lnTo>
                  <a:lnTo>
                    <a:pt x="1129" y="1303"/>
                  </a:lnTo>
                  <a:lnTo>
                    <a:pt x="1129" y="1302"/>
                  </a:lnTo>
                  <a:lnTo>
                    <a:pt x="1129" y="1301"/>
                  </a:lnTo>
                  <a:lnTo>
                    <a:pt x="1130" y="1298"/>
                  </a:lnTo>
                  <a:lnTo>
                    <a:pt x="1130" y="1297"/>
                  </a:lnTo>
                  <a:lnTo>
                    <a:pt x="1132" y="1295"/>
                  </a:lnTo>
                  <a:lnTo>
                    <a:pt x="1133" y="1294"/>
                  </a:lnTo>
                  <a:lnTo>
                    <a:pt x="1133" y="1293"/>
                  </a:lnTo>
                  <a:lnTo>
                    <a:pt x="1134" y="1290"/>
                  </a:lnTo>
                  <a:lnTo>
                    <a:pt x="1134" y="1289"/>
                  </a:lnTo>
                  <a:lnTo>
                    <a:pt x="1136" y="1287"/>
                  </a:lnTo>
                  <a:lnTo>
                    <a:pt x="1136" y="1286"/>
                  </a:lnTo>
                  <a:lnTo>
                    <a:pt x="1137" y="1284"/>
                  </a:lnTo>
                  <a:lnTo>
                    <a:pt x="1137" y="1282"/>
                  </a:lnTo>
                  <a:lnTo>
                    <a:pt x="1139" y="1281"/>
                  </a:lnTo>
                  <a:lnTo>
                    <a:pt x="1139" y="1280"/>
                  </a:lnTo>
                  <a:lnTo>
                    <a:pt x="1139" y="1277"/>
                  </a:lnTo>
                  <a:lnTo>
                    <a:pt x="1139" y="1276"/>
                  </a:lnTo>
                  <a:lnTo>
                    <a:pt x="1139" y="1273"/>
                  </a:lnTo>
                  <a:lnTo>
                    <a:pt x="1137" y="1272"/>
                  </a:lnTo>
                  <a:lnTo>
                    <a:pt x="1137" y="1268"/>
                  </a:lnTo>
                  <a:lnTo>
                    <a:pt x="1137" y="1267"/>
                  </a:lnTo>
                  <a:lnTo>
                    <a:pt x="1137" y="1264"/>
                  </a:lnTo>
                  <a:lnTo>
                    <a:pt x="1136" y="1263"/>
                  </a:lnTo>
                  <a:lnTo>
                    <a:pt x="1136" y="1261"/>
                  </a:lnTo>
                  <a:lnTo>
                    <a:pt x="1136" y="1259"/>
                  </a:lnTo>
                  <a:lnTo>
                    <a:pt x="1136" y="1257"/>
                  </a:lnTo>
                  <a:lnTo>
                    <a:pt x="1134" y="1256"/>
                  </a:lnTo>
                  <a:lnTo>
                    <a:pt x="1134" y="1255"/>
                  </a:lnTo>
                  <a:lnTo>
                    <a:pt x="1134" y="1252"/>
                  </a:lnTo>
                  <a:lnTo>
                    <a:pt x="1134" y="1251"/>
                  </a:lnTo>
                  <a:lnTo>
                    <a:pt x="1133" y="1249"/>
                  </a:lnTo>
                  <a:lnTo>
                    <a:pt x="1133" y="1248"/>
                  </a:lnTo>
                  <a:lnTo>
                    <a:pt x="1133" y="1243"/>
                  </a:lnTo>
                  <a:lnTo>
                    <a:pt x="1133" y="1239"/>
                  </a:lnTo>
                  <a:lnTo>
                    <a:pt x="1133" y="1238"/>
                  </a:lnTo>
                  <a:lnTo>
                    <a:pt x="1133" y="1236"/>
                  </a:lnTo>
                  <a:lnTo>
                    <a:pt x="1133" y="1234"/>
                  </a:lnTo>
                  <a:lnTo>
                    <a:pt x="1133" y="1232"/>
                  </a:lnTo>
                  <a:lnTo>
                    <a:pt x="1133" y="1231"/>
                  </a:lnTo>
                  <a:lnTo>
                    <a:pt x="1133" y="1229"/>
                  </a:lnTo>
                  <a:lnTo>
                    <a:pt x="1133" y="1227"/>
                  </a:lnTo>
                  <a:lnTo>
                    <a:pt x="1132" y="1226"/>
                  </a:lnTo>
                  <a:lnTo>
                    <a:pt x="1132" y="1223"/>
                  </a:lnTo>
                  <a:lnTo>
                    <a:pt x="1132" y="1222"/>
                  </a:lnTo>
                  <a:lnTo>
                    <a:pt x="1130" y="1219"/>
                  </a:lnTo>
                  <a:lnTo>
                    <a:pt x="1130" y="1218"/>
                  </a:lnTo>
                  <a:lnTo>
                    <a:pt x="1129" y="1217"/>
                  </a:lnTo>
                  <a:lnTo>
                    <a:pt x="1129" y="1214"/>
                  </a:lnTo>
                  <a:lnTo>
                    <a:pt x="1127" y="1213"/>
                  </a:lnTo>
                  <a:lnTo>
                    <a:pt x="1127" y="1211"/>
                  </a:lnTo>
                  <a:lnTo>
                    <a:pt x="1127" y="1209"/>
                  </a:lnTo>
                  <a:lnTo>
                    <a:pt x="1126" y="1208"/>
                  </a:lnTo>
                  <a:lnTo>
                    <a:pt x="1126" y="1206"/>
                  </a:lnTo>
                  <a:lnTo>
                    <a:pt x="1124" y="1204"/>
                  </a:lnTo>
                  <a:lnTo>
                    <a:pt x="1124" y="1202"/>
                  </a:lnTo>
                  <a:lnTo>
                    <a:pt x="1124" y="1200"/>
                  </a:lnTo>
                  <a:lnTo>
                    <a:pt x="1123" y="1198"/>
                  </a:lnTo>
                  <a:lnTo>
                    <a:pt x="1123" y="1197"/>
                  </a:lnTo>
                  <a:lnTo>
                    <a:pt x="1122" y="1194"/>
                  </a:lnTo>
                  <a:lnTo>
                    <a:pt x="1122" y="1193"/>
                  </a:lnTo>
                  <a:lnTo>
                    <a:pt x="1120" y="1191"/>
                  </a:lnTo>
                  <a:lnTo>
                    <a:pt x="1119" y="1188"/>
                  </a:lnTo>
                  <a:lnTo>
                    <a:pt x="1117" y="1187"/>
                  </a:lnTo>
                  <a:lnTo>
                    <a:pt x="1115" y="1187"/>
                  </a:lnTo>
                  <a:lnTo>
                    <a:pt x="1113" y="1187"/>
                  </a:lnTo>
                  <a:lnTo>
                    <a:pt x="1112" y="1187"/>
                  </a:lnTo>
                  <a:lnTo>
                    <a:pt x="1109" y="1187"/>
                  </a:lnTo>
                  <a:lnTo>
                    <a:pt x="1106" y="1188"/>
                  </a:lnTo>
                  <a:lnTo>
                    <a:pt x="1105" y="1188"/>
                  </a:lnTo>
                  <a:lnTo>
                    <a:pt x="1102" y="1188"/>
                  </a:lnTo>
                  <a:lnTo>
                    <a:pt x="1100" y="1188"/>
                  </a:lnTo>
                  <a:lnTo>
                    <a:pt x="1098" y="1188"/>
                  </a:lnTo>
                  <a:lnTo>
                    <a:pt x="1096" y="1189"/>
                  </a:lnTo>
                  <a:lnTo>
                    <a:pt x="1095" y="1191"/>
                  </a:lnTo>
                  <a:lnTo>
                    <a:pt x="1093" y="1191"/>
                  </a:lnTo>
                  <a:lnTo>
                    <a:pt x="1092" y="1193"/>
                  </a:lnTo>
                  <a:lnTo>
                    <a:pt x="1091" y="1193"/>
                  </a:lnTo>
                  <a:lnTo>
                    <a:pt x="1088" y="1194"/>
                  </a:lnTo>
                  <a:lnTo>
                    <a:pt x="1086" y="1194"/>
                  </a:lnTo>
                  <a:lnTo>
                    <a:pt x="1085" y="1194"/>
                  </a:lnTo>
                  <a:lnTo>
                    <a:pt x="1082" y="1196"/>
                  </a:lnTo>
                  <a:lnTo>
                    <a:pt x="1081" y="1196"/>
                  </a:lnTo>
                  <a:lnTo>
                    <a:pt x="1079" y="1196"/>
                  </a:lnTo>
                  <a:lnTo>
                    <a:pt x="1076" y="1197"/>
                  </a:lnTo>
                  <a:lnTo>
                    <a:pt x="1075" y="1197"/>
                  </a:lnTo>
                  <a:lnTo>
                    <a:pt x="1072" y="1197"/>
                  </a:lnTo>
                  <a:lnTo>
                    <a:pt x="1071" y="1196"/>
                  </a:lnTo>
                  <a:lnTo>
                    <a:pt x="1069" y="1196"/>
                  </a:lnTo>
                  <a:lnTo>
                    <a:pt x="1066" y="1194"/>
                  </a:lnTo>
                  <a:lnTo>
                    <a:pt x="1065" y="1193"/>
                  </a:lnTo>
                  <a:lnTo>
                    <a:pt x="1064" y="1193"/>
                  </a:lnTo>
                  <a:lnTo>
                    <a:pt x="1062" y="1194"/>
                  </a:lnTo>
                  <a:lnTo>
                    <a:pt x="1061" y="1196"/>
                  </a:lnTo>
                  <a:lnTo>
                    <a:pt x="1059" y="1197"/>
                  </a:lnTo>
                  <a:lnTo>
                    <a:pt x="1059" y="1198"/>
                  </a:lnTo>
                  <a:lnTo>
                    <a:pt x="1057" y="1198"/>
                  </a:lnTo>
                  <a:lnTo>
                    <a:pt x="1055" y="1197"/>
                  </a:lnTo>
                  <a:lnTo>
                    <a:pt x="1054" y="1196"/>
                  </a:lnTo>
                  <a:lnTo>
                    <a:pt x="1052" y="1194"/>
                  </a:lnTo>
                  <a:lnTo>
                    <a:pt x="1051" y="1193"/>
                  </a:lnTo>
                  <a:lnTo>
                    <a:pt x="1048" y="1193"/>
                  </a:lnTo>
                  <a:lnTo>
                    <a:pt x="1047" y="1192"/>
                  </a:lnTo>
                  <a:lnTo>
                    <a:pt x="1045" y="1191"/>
                  </a:lnTo>
                  <a:lnTo>
                    <a:pt x="1041" y="1189"/>
                  </a:lnTo>
                  <a:lnTo>
                    <a:pt x="1038" y="1187"/>
                  </a:lnTo>
                  <a:lnTo>
                    <a:pt x="1037" y="1185"/>
                  </a:lnTo>
                  <a:lnTo>
                    <a:pt x="1034" y="1185"/>
                  </a:lnTo>
                  <a:lnTo>
                    <a:pt x="1033" y="1184"/>
                  </a:lnTo>
                  <a:lnTo>
                    <a:pt x="1031" y="1183"/>
                  </a:lnTo>
                  <a:lnTo>
                    <a:pt x="1028" y="1183"/>
                  </a:lnTo>
                  <a:lnTo>
                    <a:pt x="1027" y="1181"/>
                  </a:lnTo>
                  <a:lnTo>
                    <a:pt x="1025" y="1181"/>
                  </a:lnTo>
                  <a:lnTo>
                    <a:pt x="1021" y="1183"/>
                  </a:lnTo>
                  <a:lnTo>
                    <a:pt x="1020" y="1183"/>
                  </a:lnTo>
                  <a:lnTo>
                    <a:pt x="1017" y="1183"/>
                  </a:lnTo>
                  <a:lnTo>
                    <a:pt x="1016" y="1183"/>
                  </a:lnTo>
                  <a:lnTo>
                    <a:pt x="1014" y="1183"/>
                  </a:lnTo>
                  <a:lnTo>
                    <a:pt x="1011" y="1183"/>
                  </a:lnTo>
                  <a:lnTo>
                    <a:pt x="1010" y="1183"/>
                  </a:lnTo>
                  <a:lnTo>
                    <a:pt x="1007" y="1183"/>
                  </a:lnTo>
                  <a:lnTo>
                    <a:pt x="1006" y="1184"/>
                  </a:lnTo>
                  <a:lnTo>
                    <a:pt x="1003" y="1184"/>
                  </a:lnTo>
                  <a:lnTo>
                    <a:pt x="1001" y="1184"/>
                  </a:lnTo>
                  <a:lnTo>
                    <a:pt x="999" y="1183"/>
                  </a:lnTo>
                  <a:lnTo>
                    <a:pt x="997" y="1183"/>
                  </a:lnTo>
                  <a:lnTo>
                    <a:pt x="994" y="1183"/>
                  </a:lnTo>
                  <a:lnTo>
                    <a:pt x="993" y="1183"/>
                  </a:lnTo>
                  <a:lnTo>
                    <a:pt x="990" y="1183"/>
                  </a:lnTo>
                  <a:lnTo>
                    <a:pt x="989" y="1183"/>
                  </a:lnTo>
                  <a:lnTo>
                    <a:pt x="986" y="1181"/>
                  </a:lnTo>
                  <a:lnTo>
                    <a:pt x="983" y="1181"/>
                  </a:lnTo>
                  <a:lnTo>
                    <a:pt x="982" y="1181"/>
                  </a:lnTo>
                  <a:lnTo>
                    <a:pt x="979" y="1181"/>
                  </a:lnTo>
                  <a:lnTo>
                    <a:pt x="977" y="1180"/>
                  </a:lnTo>
                  <a:lnTo>
                    <a:pt x="975" y="1180"/>
                  </a:lnTo>
                  <a:lnTo>
                    <a:pt x="972" y="1180"/>
                  </a:lnTo>
                  <a:lnTo>
                    <a:pt x="970" y="1180"/>
                  </a:lnTo>
                  <a:lnTo>
                    <a:pt x="968" y="1180"/>
                  </a:lnTo>
                  <a:lnTo>
                    <a:pt x="966" y="1179"/>
                  </a:lnTo>
                  <a:lnTo>
                    <a:pt x="963" y="1179"/>
                  </a:lnTo>
                  <a:lnTo>
                    <a:pt x="962" y="1179"/>
                  </a:lnTo>
                  <a:lnTo>
                    <a:pt x="959" y="1179"/>
                  </a:lnTo>
                  <a:lnTo>
                    <a:pt x="955" y="1177"/>
                  </a:lnTo>
                  <a:lnTo>
                    <a:pt x="953" y="1177"/>
                  </a:lnTo>
                  <a:lnTo>
                    <a:pt x="951" y="1177"/>
                  </a:lnTo>
                  <a:lnTo>
                    <a:pt x="949" y="1177"/>
                  </a:lnTo>
                  <a:lnTo>
                    <a:pt x="946" y="1177"/>
                  </a:lnTo>
                  <a:lnTo>
                    <a:pt x="945" y="1176"/>
                  </a:lnTo>
                  <a:lnTo>
                    <a:pt x="942" y="1176"/>
                  </a:lnTo>
                  <a:lnTo>
                    <a:pt x="939" y="1176"/>
                  </a:lnTo>
                  <a:lnTo>
                    <a:pt x="938" y="1176"/>
                  </a:lnTo>
                  <a:lnTo>
                    <a:pt x="936" y="1176"/>
                  </a:lnTo>
                  <a:lnTo>
                    <a:pt x="934" y="1176"/>
                  </a:lnTo>
                  <a:lnTo>
                    <a:pt x="932" y="1175"/>
                  </a:lnTo>
                  <a:lnTo>
                    <a:pt x="929" y="1175"/>
                  </a:lnTo>
                  <a:lnTo>
                    <a:pt x="928" y="1175"/>
                  </a:lnTo>
                  <a:lnTo>
                    <a:pt x="926" y="1175"/>
                  </a:lnTo>
                  <a:lnTo>
                    <a:pt x="925" y="1175"/>
                  </a:lnTo>
                  <a:lnTo>
                    <a:pt x="922" y="1175"/>
                  </a:lnTo>
                  <a:lnTo>
                    <a:pt x="919" y="1175"/>
                  </a:lnTo>
                  <a:lnTo>
                    <a:pt x="918" y="1175"/>
                  </a:lnTo>
                  <a:lnTo>
                    <a:pt x="917" y="1173"/>
                  </a:lnTo>
                  <a:lnTo>
                    <a:pt x="914" y="1173"/>
                  </a:lnTo>
                  <a:lnTo>
                    <a:pt x="912" y="1173"/>
                  </a:lnTo>
                  <a:lnTo>
                    <a:pt x="910" y="1173"/>
                  </a:lnTo>
                  <a:lnTo>
                    <a:pt x="908" y="1173"/>
                  </a:lnTo>
                  <a:lnTo>
                    <a:pt x="907" y="1172"/>
                  </a:lnTo>
                  <a:lnTo>
                    <a:pt x="904" y="1172"/>
                  </a:lnTo>
                  <a:lnTo>
                    <a:pt x="902" y="1172"/>
                  </a:lnTo>
                  <a:lnTo>
                    <a:pt x="900" y="1172"/>
                  </a:lnTo>
                  <a:lnTo>
                    <a:pt x="898" y="1172"/>
                  </a:lnTo>
                  <a:lnTo>
                    <a:pt x="895" y="1171"/>
                  </a:lnTo>
                  <a:lnTo>
                    <a:pt x="894" y="1171"/>
                  </a:lnTo>
                  <a:lnTo>
                    <a:pt x="893" y="1171"/>
                  </a:lnTo>
                  <a:lnTo>
                    <a:pt x="890" y="1171"/>
                  </a:lnTo>
                  <a:lnTo>
                    <a:pt x="888" y="1171"/>
                  </a:lnTo>
                  <a:lnTo>
                    <a:pt x="885" y="1170"/>
                  </a:lnTo>
                  <a:lnTo>
                    <a:pt x="884" y="1170"/>
                  </a:lnTo>
                  <a:lnTo>
                    <a:pt x="881" y="1170"/>
                  </a:lnTo>
                  <a:lnTo>
                    <a:pt x="880" y="1171"/>
                  </a:lnTo>
                  <a:lnTo>
                    <a:pt x="877" y="1171"/>
                  </a:lnTo>
                  <a:lnTo>
                    <a:pt x="876" y="1171"/>
                  </a:lnTo>
                  <a:lnTo>
                    <a:pt x="874" y="1173"/>
                  </a:lnTo>
                  <a:lnTo>
                    <a:pt x="873" y="1173"/>
                  </a:lnTo>
                  <a:lnTo>
                    <a:pt x="870" y="1175"/>
                  </a:lnTo>
                  <a:lnTo>
                    <a:pt x="869" y="1176"/>
                  </a:lnTo>
                  <a:lnTo>
                    <a:pt x="867" y="1177"/>
                  </a:lnTo>
                  <a:lnTo>
                    <a:pt x="866" y="1177"/>
                  </a:lnTo>
                  <a:lnTo>
                    <a:pt x="863" y="1179"/>
                  </a:lnTo>
                  <a:lnTo>
                    <a:pt x="861" y="1180"/>
                  </a:lnTo>
                  <a:lnTo>
                    <a:pt x="860" y="1180"/>
                  </a:lnTo>
                  <a:lnTo>
                    <a:pt x="859" y="1181"/>
                  </a:lnTo>
                  <a:lnTo>
                    <a:pt x="856" y="1181"/>
                  </a:lnTo>
                  <a:lnTo>
                    <a:pt x="853" y="1181"/>
                  </a:lnTo>
                  <a:lnTo>
                    <a:pt x="852" y="1181"/>
                  </a:lnTo>
                  <a:lnTo>
                    <a:pt x="850" y="1183"/>
                  </a:lnTo>
                  <a:lnTo>
                    <a:pt x="847" y="1183"/>
                  </a:lnTo>
                  <a:lnTo>
                    <a:pt x="847" y="1181"/>
                  </a:lnTo>
                  <a:lnTo>
                    <a:pt x="847" y="1179"/>
                  </a:lnTo>
                  <a:lnTo>
                    <a:pt x="849" y="1177"/>
                  </a:lnTo>
                  <a:lnTo>
                    <a:pt x="849" y="1176"/>
                  </a:lnTo>
                  <a:lnTo>
                    <a:pt x="849" y="1173"/>
                  </a:lnTo>
                  <a:lnTo>
                    <a:pt x="850" y="1172"/>
                  </a:lnTo>
                  <a:lnTo>
                    <a:pt x="850" y="1170"/>
                  </a:lnTo>
                  <a:lnTo>
                    <a:pt x="850" y="1168"/>
                  </a:lnTo>
                  <a:lnTo>
                    <a:pt x="852" y="1167"/>
                  </a:lnTo>
                  <a:lnTo>
                    <a:pt x="852" y="1164"/>
                  </a:lnTo>
                  <a:lnTo>
                    <a:pt x="852" y="1163"/>
                  </a:lnTo>
                  <a:lnTo>
                    <a:pt x="852" y="1158"/>
                  </a:lnTo>
                  <a:lnTo>
                    <a:pt x="854" y="1158"/>
                  </a:lnTo>
                  <a:close/>
                  <a:moveTo>
                    <a:pt x="1191" y="918"/>
                  </a:moveTo>
                  <a:lnTo>
                    <a:pt x="1195" y="919"/>
                  </a:lnTo>
                  <a:lnTo>
                    <a:pt x="1195" y="921"/>
                  </a:lnTo>
                  <a:lnTo>
                    <a:pt x="1197" y="923"/>
                  </a:lnTo>
                  <a:lnTo>
                    <a:pt x="1197" y="925"/>
                  </a:lnTo>
                  <a:lnTo>
                    <a:pt x="1197" y="926"/>
                  </a:lnTo>
                  <a:lnTo>
                    <a:pt x="1198" y="928"/>
                  </a:lnTo>
                  <a:lnTo>
                    <a:pt x="1198" y="930"/>
                  </a:lnTo>
                  <a:lnTo>
                    <a:pt x="1199" y="931"/>
                  </a:lnTo>
                  <a:lnTo>
                    <a:pt x="1199" y="932"/>
                  </a:lnTo>
                  <a:lnTo>
                    <a:pt x="1199" y="935"/>
                  </a:lnTo>
                  <a:lnTo>
                    <a:pt x="1201" y="936"/>
                  </a:lnTo>
                  <a:lnTo>
                    <a:pt x="1201" y="938"/>
                  </a:lnTo>
                  <a:lnTo>
                    <a:pt x="1201" y="940"/>
                  </a:lnTo>
                  <a:lnTo>
                    <a:pt x="1202" y="942"/>
                  </a:lnTo>
                  <a:lnTo>
                    <a:pt x="1202" y="943"/>
                  </a:lnTo>
                  <a:lnTo>
                    <a:pt x="1202" y="946"/>
                  </a:lnTo>
                  <a:lnTo>
                    <a:pt x="1204" y="947"/>
                  </a:lnTo>
                  <a:lnTo>
                    <a:pt x="1204" y="948"/>
                  </a:lnTo>
                  <a:lnTo>
                    <a:pt x="1204" y="951"/>
                  </a:lnTo>
                  <a:lnTo>
                    <a:pt x="1205" y="952"/>
                  </a:lnTo>
                  <a:lnTo>
                    <a:pt x="1205" y="955"/>
                  </a:lnTo>
                  <a:lnTo>
                    <a:pt x="1208" y="955"/>
                  </a:lnTo>
                  <a:lnTo>
                    <a:pt x="1209" y="955"/>
                  </a:lnTo>
                  <a:lnTo>
                    <a:pt x="1212" y="953"/>
                  </a:lnTo>
                  <a:lnTo>
                    <a:pt x="1214" y="952"/>
                  </a:lnTo>
                  <a:lnTo>
                    <a:pt x="1215" y="951"/>
                  </a:lnTo>
                  <a:lnTo>
                    <a:pt x="1216" y="951"/>
                  </a:lnTo>
                  <a:lnTo>
                    <a:pt x="1219" y="949"/>
                  </a:lnTo>
                  <a:lnTo>
                    <a:pt x="1221" y="948"/>
                  </a:lnTo>
                  <a:lnTo>
                    <a:pt x="1222" y="947"/>
                  </a:lnTo>
                  <a:lnTo>
                    <a:pt x="1223" y="947"/>
                  </a:lnTo>
                  <a:lnTo>
                    <a:pt x="1226" y="946"/>
                  </a:lnTo>
                  <a:lnTo>
                    <a:pt x="1228" y="944"/>
                  </a:lnTo>
                  <a:lnTo>
                    <a:pt x="1230" y="943"/>
                  </a:lnTo>
                  <a:lnTo>
                    <a:pt x="1232" y="943"/>
                  </a:lnTo>
                  <a:lnTo>
                    <a:pt x="1233" y="942"/>
                  </a:lnTo>
                  <a:lnTo>
                    <a:pt x="1235" y="940"/>
                  </a:lnTo>
                  <a:lnTo>
                    <a:pt x="1238" y="939"/>
                  </a:lnTo>
                  <a:lnTo>
                    <a:pt x="1239" y="939"/>
                  </a:lnTo>
                  <a:lnTo>
                    <a:pt x="1240" y="938"/>
                  </a:lnTo>
                  <a:lnTo>
                    <a:pt x="1243" y="936"/>
                  </a:lnTo>
                  <a:lnTo>
                    <a:pt x="1245" y="936"/>
                  </a:lnTo>
                  <a:lnTo>
                    <a:pt x="1246" y="935"/>
                  </a:lnTo>
                  <a:lnTo>
                    <a:pt x="1249" y="934"/>
                  </a:lnTo>
                  <a:lnTo>
                    <a:pt x="1250" y="932"/>
                  </a:lnTo>
                  <a:lnTo>
                    <a:pt x="1252" y="931"/>
                  </a:lnTo>
                  <a:lnTo>
                    <a:pt x="1255" y="931"/>
                  </a:lnTo>
                  <a:lnTo>
                    <a:pt x="1256" y="930"/>
                  </a:lnTo>
                  <a:lnTo>
                    <a:pt x="1257" y="928"/>
                  </a:lnTo>
                  <a:lnTo>
                    <a:pt x="1259" y="928"/>
                  </a:lnTo>
                  <a:lnTo>
                    <a:pt x="1262" y="927"/>
                  </a:lnTo>
                  <a:lnTo>
                    <a:pt x="1263" y="926"/>
                  </a:lnTo>
                  <a:lnTo>
                    <a:pt x="1264" y="926"/>
                  </a:lnTo>
                  <a:lnTo>
                    <a:pt x="1267" y="925"/>
                  </a:lnTo>
                  <a:lnTo>
                    <a:pt x="1269" y="923"/>
                  </a:lnTo>
                  <a:lnTo>
                    <a:pt x="1269" y="922"/>
                  </a:lnTo>
                  <a:lnTo>
                    <a:pt x="1269" y="921"/>
                  </a:lnTo>
                  <a:lnTo>
                    <a:pt x="1269" y="918"/>
                  </a:lnTo>
                  <a:lnTo>
                    <a:pt x="1269" y="917"/>
                  </a:lnTo>
                  <a:lnTo>
                    <a:pt x="1269" y="915"/>
                  </a:lnTo>
                  <a:lnTo>
                    <a:pt x="1269" y="914"/>
                  </a:lnTo>
                  <a:lnTo>
                    <a:pt x="1271" y="910"/>
                  </a:lnTo>
                  <a:lnTo>
                    <a:pt x="1273" y="911"/>
                  </a:lnTo>
                  <a:lnTo>
                    <a:pt x="1274" y="911"/>
                  </a:lnTo>
                  <a:lnTo>
                    <a:pt x="1276" y="913"/>
                  </a:lnTo>
                  <a:lnTo>
                    <a:pt x="1277" y="914"/>
                  </a:lnTo>
                  <a:lnTo>
                    <a:pt x="1281" y="915"/>
                  </a:lnTo>
                  <a:lnTo>
                    <a:pt x="1286" y="918"/>
                  </a:lnTo>
                  <a:lnTo>
                    <a:pt x="1290" y="919"/>
                  </a:lnTo>
                  <a:lnTo>
                    <a:pt x="1293" y="921"/>
                  </a:lnTo>
                  <a:lnTo>
                    <a:pt x="1296" y="922"/>
                  </a:lnTo>
                  <a:lnTo>
                    <a:pt x="1297" y="923"/>
                  </a:lnTo>
                  <a:lnTo>
                    <a:pt x="1298" y="923"/>
                  </a:lnTo>
                  <a:lnTo>
                    <a:pt x="1300" y="925"/>
                  </a:lnTo>
                  <a:lnTo>
                    <a:pt x="1301" y="926"/>
                  </a:lnTo>
                  <a:lnTo>
                    <a:pt x="1304" y="927"/>
                  </a:lnTo>
                  <a:lnTo>
                    <a:pt x="1305" y="927"/>
                  </a:lnTo>
                  <a:lnTo>
                    <a:pt x="1307" y="928"/>
                  </a:lnTo>
                  <a:lnTo>
                    <a:pt x="1310" y="930"/>
                  </a:lnTo>
                  <a:lnTo>
                    <a:pt x="1314" y="932"/>
                  </a:lnTo>
                  <a:lnTo>
                    <a:pt x="1314" y="928"/>
                  </a:lnTo>
                  <a:lnTo>
                    <a:pt x="1314" y="927"/>
                  </a:lnTo>
                  <a:lnTo>
                    <a:pt x="1314" y="926"/>
                  </a:lnTo>
                  <a:lnTo>
                    <a:pt x="1315" y="923"/>
                  </a:lnTo>
                  <a:lnTo>
                    <a:pt x="1315" y="922"/>
                  </a:lnTo>
                  <a:lnTo>
                    <a:pt x="1315" y="921"/>
                  </a:lnTo>
                  <a:lnTo>
                    <a:pt x="1315" y="918"/>
                  </a:lnTo>
                  <a:lnTo>
                    <a:pt x="1318" y="914"/>
                  </a:lnTo>
                  <a:lnTo>
                    <a:pt x="1315" y="913"/>
                  </a:lnTo>
                  <a:lnTo>
                    <a:pt x="1317" y="908"/>
                  </a:lnTo>
                  <a:lnTo>
                    <a:pt x="1318" y="906"/>
                  </a:lnTo>
                  <a:lnTo>
                    <a:pt x="1318" y="904"/>
                  </a:lnTo>
                  <a:lnTo>
                    <a:pt x="1320" y="902"/>
                  </a:lnTo>
                  <a:lnTo>
                    <a:pt x="1321" y="900"/>
                  </a:lnTo>
                  <a:lnTo>
                    <a:pt x="1321" y="898"/>
                  </a:lnTo>
                  <a:lnTo>
                    <a:pt x="1322" y="897"/>
                  </a:lnTo>
                  <a:lnTo>
                    <a:pt x="1322" y="894"/>
                  </a:lnTo>
                  <a:lnTo>
                    <a:pt x="1322" y="893"/>
                  </a:lnTo>
                  <a:lnTo>
                    <a:pt x="1322" y="892"/>
                  </a:lnTo>
                  <a:lnTo>
                    <a:pt x="1322" y="889"/>
                  </a:lnTo>
                  <a:lnTo>
                    <a:pt x="1322" y="888"/>
                  </a:lnTo>
                  <a:lnTo>
                    <a:pt x="1322" y="887"/>
                  </a:lnTo>
                  <a:lnTo>
                    <a:pt x="1322" y="884"/>
                  </a:lnTo>
                  <a:lnTo>
                    <a:pt x="1322" y="883"/>
                  </a:lnTo>
                  <a:lnTo>
                    <a:pt x="1322" y="881"/>
                  </a:lnTo>
                  <a:lnTo>
                    <a:pt x="1322" y="879"/>
                  </a:lnTo>
                  <a:lnTo>
                    <a:pt x="1322" y="877"/>
                  </a:lnTo>
                  <a:lnTo>
                    <a:pt x="1322" y="876"/>
                  </a:lnTo>
                  <a:lnTo>
                    <a:pt x="1322" y="873"/>
                  </a:lnTo>
                  <a:lnTo>
                    <a:pt x="1322" y="872"/>
                  </a:lnTo>
                  <a:lnTo>
                    <a:pt x="1322" y="871"/>
                  </a:lnTo>
                  <a:lnTo>
                    <a:pt x="1322" y="868"/>
                  </a:lnTo>
                  <a:lnTo>
                    <a:pt x="1324" y="868"/>
                  </a:lnTo>
                  <a:lnTo>
                    <a:pt x="1327" y="868"/>
                  </a:lnTo>
                  <a:lnTo>
                    <a:pt x="1328" y="868"/>
                  </a:lnTo>
                  <a:lnTo>
                    <a:pt x="1331" y="868"/>
                  </a:lnTo>
                  <a:lnTo>
                    <a:pt x="1332" y="868"/>
                  </a:lnTo>
                  <a:lnTo>
                    <a:pt x="1335" y="868"/>
                  </a:lnTo>
                  <a:lnTo>
                    <a:pt x="1337" y="870"/>
                  </a:lnTo>
                  <a:lnTo>
                    <a:pt x="1339" y="868"/>
                  </a:lnTo>
                  <a:lnTo>
                    <a:pt x="1342" y="868"/>
                  </a:lnTo>
                  <a:lnTo>
                    <a:pt x="1344" y="868"/>
                  </a:lnTo>
                  <a:lnTo>
                    <a:pt x="1345" y="868"/>
                  </a:lnTo>
                  <a:lnTo>
                    <a:pt x="1348" y="867"/>
                  </a:lnTo>
                  <a:lnTo>
                    <a:pt x="1349" y="867"/>
                  </a:lnTo>
                  <a:lnTo>
                    <a:pt x="1352" y="867"/>
                  </a:lnTo>
                  <a:lnTo>
                    <a:pt x="1353" y="866"/>
                  </a:lnTo>
                  <a:lnTo>
                    <a:pt x="1355" y="866"/>
                  </a:lnTo>
                  <a:lnTo>
                    <a:pt x="1358" y="866"/>
                  </a:lnTo>
                  <a:lnTo>
                    <a:pt x="1359" y="864"/>
                  </a:lnTo>
                  <a:lnTo>
                    <a:pt x="1361" y="863"/>
                  </a:lnTo>
                  <a:lnTo>
                    <a:pt x="1362" y="862"/>
                  </a:lnTo>
                  <a:lnTo>
                    <a:pt x="1363" y="860"/>
                  </a:lnTo>
                  <a:lnTo>
                    <a:pt x="1365" y="860"/>
                  </a:lnTo>
                  <a:lnTo>
                    <a:pt x="1368" y="859"/>
                  </a:lnTo>
                  <a:lnTo>
                    <a:pt x="1370" y="859"/>
                  </a:lnTo>
                  <a:lnTo>
                    <a:pt x="1372" y="858"/>
                  </a:lnTo>
                  <a:lnTo>
                    <a:pt x="1375" y="858"/>
                  </a:lnTo>
                  <a:lnTo>
                    <a:pt x="1376" y="856"/>
                  </a:lnTo>
                  <a:lnTo>
                    <a:pt x="1380" y="855"/>
                  </a:lnTo>
                  <a:lnTo>
                    <a:pt x="1379" y="852"/>
                  </a:lnTo>
                  <a:lnTo>
                    <a:pt x="1379" y="850"/>
                  </a:lnTo>
                  <a:lnTo>
                    <a:pt x="1380" y="847"/>
                  </a:lnTo>
                  <a:lnTo>
                    <a:pt x="1382" y="843"/>
                  </a:lnTo>
                  <a:lnTo>
                    <a:pt x="1382" y="841"/>
                  </a:lnTo>
                  <a:lnTo>
                    <a:pt x="1382" y="839"/>
                  </a:lnTo>
                  <a:lnTo>
                    <a:pt x="1383" y="838"/>
                  </a:lnTo>
                  <a:lnTo>
                    <a:pt x="1383" y="835"/>
                  </a:lnTo>
                  <a:lnTo>
                    <a:pt x="1383" y="834"/>
                  </a:lnTo>
                  <a:lnTo>
                    <a:pt x="1383" y="832"/>
                  </a:lnTo>
                  <a:lnTo>
                    <a:pt x="1382" y="832"/>
                  </a:lnTo>
                  <a:lnTo>
                    <a:pt x="1379" y="832"/>
                  </a:lnTo>
                  <a:lnTo>
                    <a:pt x="1378" y="832"/>
                  </a:lnTo>
                  <a:lnTo>
                    <a:pt x="1376" y="830"/>
                  </a:lnTo>
                  <a:lnTo>
                    <a:pt x="1373" y="830"/>
                  </a:lnTo>
                  <a:lnTo>
                    <a:pt x="1372" y="830"/>
                  </a:lnTo>
                  <a:lnTo>
                    <a:pt x="1369" y="830"/>
                  </a:lnTo>
                  <a:lnTo>
                    <a:pt x="1368" y="830"/>
                  </a:lnTo>
                  <a:lnTo>
                    <a:pt x="1365" y="829"/>
                  </a:lnTo>
                  <a:lnTo>
                    <a:pt x="1363" y="829"/>
                  </a:lnTo>
                  <a:lnTo>
                    <a:pt x="1362" y="829"/>
                  </a:lnTo>
                  <a:lnTo>
                    <a:pt x="1359" y="829"/>
                  </a:lnTo>
                  <a:lnTo>
                    <a:pt x="1356" y="826"/>
                  </a:lnTo>
                  <a:lnTo>
                    <a:pt x="1352" y="825"/>
                  </a:lnTo>
                  <a:lnTo>
                    <a:pt x="1348" y="824"/>
                  </a:lnTo>
                  <a:lnTo>
                    <a:pt x="1345" y="822"/>
                  </a:lnTo>
                  <a:lnTo>
                    <a:pt x="1344" y="821"/>
                  </a:lnTo>
                  <a:lnTo>
                    <a:pt x="1339" y="820"/>
                  </a:lnTo>
                  <a:lnTo>
                    <a:pt x="1332" y="822"/>
                  </a:lnTo>
                  <a:lnTo>
                    <a:pt x="1327" y="822"/>
                  </a:lnTo>
                  <a:lnTo>
                    <a:pt x="1322" y="822"/>
                  </a:lnTo>
                  <a:lnTo>
                    <a:pt x="1321" y="822"/>
                  </a:lnTo>
                  <a:lnTo>
                    <a:pt x="1320" y="822"/>
                  </a:lnTo>
                  <a:lnTo>
                    <a:pt x="1317" y="822"/>
                  </a:lnTo>
                  <a:lnTo>
                    <a:pt x="1317" y="818"/>
                  </a:lnTo>
                  <a:lnTo>
                    <a:pt x="1312" y="818"/>
                  </a:lnTo>
                  <a:lnTo>
                    <a:pt x="1311" y="818"/>
                  </a:lnTo>
                  <a:lnTo>
                    <a:pt x="1307" y="817"/>
                  </a:lnTo>
                  <a:lnTo>
                    <a:pt x="1305" y="817"/>
                  </a:lnTo>
                  <a:lnTo>
                    <a:pt x="1303" y="816"/>
                  </a:lnTo>
                  <a:lnTo>
                    <a:pt x="1298" y="815"/>
                  </a:lnTo>
                  <a:lnTo>
                    <a:pt x="1296" y="815"/>
                  </a:lnTo>
                  <a:lnTo>
                    <a:pt x="1293" y="813"/>
                  </a:lnTo>
                  <a:lnTo>
                    <a:pt x="1290" y="813"/>
                  </a:lnTo>
                  <a:lnTo>
                    <a:pt x="1286" y="813"/>
                  </a:lnTo>
                  <a:lnTo>
                    <a:pt x="1280" y="811"/>
                  </a:lnTo>
                  <a:lnTo>
                    <a:pt x="1277" y="808"/>
                  </a:lnTo>
                  <a:lnTo>
                    <a:pt x="1273" y="805"/>
                  </a:lnTo>
                  <a:lnTo>
                    <a:pt x="1270" y="801"/>
                  </a:lnTo>
                  <a:lnTo>
                    <a:pt x="1267" y="799"/>
                  </a:lnTo>
                  <a:lnTo>
                    <a:pt x="1269" y="795"/>
                  </a:lnTo>
                  <a:lnTo>
                    <a:pt x="1270" y="794"/>
                  </a:lnTo>
                  <a:lnTo>
                    <a:pt x="1270" y="792"/>
                  </a:lnTo>
                  <a:lnTo>
                    <a:pt x="1271" y="791"/>
                  </a:lnTo>
                  <a:lnTo>
                    <a:pt x="1276" y="791"/>
                  </a:lnTo>
                  <a:lnTo>
                    <a:pt x="1277" y="791"/>
                  </a:lnTo>
                  <a:lnTo>
                    <a:pt x="1280" y="791"/>
                  </a:lnTo>
                  <a:lnTo>
                    <a:pt x="1283" y="791"/>
                  </a:lnTo>
                  <a:lnTo>
                    <a:pt x="1284" y="790"/>
                  </a:lnTo>
                  <a:lnTo>
                    <a:pt x="1286" y="788"/>
                  </a:lnTo>
                  <a:lnTo>
                    <a:pt x="1286" y="787"/>
                  </a:lnTo>
                  <a:lnTo>
                    <a:pt x="1287" y="786"/>
                  </a:lnTo>
                  <a:lnTo>
                    <a:pt x="1288" y="784"/>
                  </a:lnTo>
                  <a:lnTo>
                    <a:pt x="1290" y="783"/>
                  </a:lnTo>
                  <a:lnTo>
                    <a:pt x="1290" y="780"/>
                  </a:lnTo>
                  <a:lnTo>
                    <a:pt x="1291" y="779"/>
                  </a:lnTo>
                  <a:lnTo>
                    <a:pt x="1291" y="778"/>
                  </a:lnTo>
                  <a:lnTo>
                    <a:pt x="1291" y="775"/>
                  </a:lnTo>
                  <a:lnTo>
                    <a:pt x="1293" y="774"/>
                  </a:lnTo>
                  <a:lnTo>
                    <a:pt x="1293" y="773"/>
                  </a:lnTo>
                  <a:lnTo>
                    <a:pt x="1293" y="770"/>
                  </a:lnTo>
                  <a:lnTo>
                    <a:pt x="1294" y="769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6" y="763"/>
                  </a:lnTo>
                  <a:lnTo>
                    <a:pt x="1296" y="762"/>
                  </a:lnTo>
                  <a:lnTo>
                    <a:pt x="1297" y="761"/>
                  </a:lnTo>
                  <a:lnTo>
                    <a:pt x="1297" y="758"/>
                  </a:lnTo>
                  <a:lnTo>
                    <a:pt x="1297" y="757"/>
                  </a:lnTo>
                  <a:lnTo>
                    <a:pt x="1298" y="756"/>
                  </a:lnTo>
                  <a:lnTo>
                    <a:pt x="1298" y="754"/>
                  </a:lnTo>
                  <a:lnTo>
                    <a:pt x="1298" y="752"/>
                  </a:lnTo>
                  <a:lnTo>
                    <a:pt x="1300" y="750"/>
                  </a:lnTo>
                  <a:lnTo>
                    <a:pt x="1300" y="749"/>
                  </a:lnTo>
                  <a:lnTo>
                    <a:pt x="1301" y="748"/>
                  </a:lnTo>
                  <a:lnTo>
                    <a:pt x="1300" y="745"/>
                  </a:lnTo>
                  <a:lnTo>
                    <a:pt x="1294" y="745"/>
                  </a:lnTo>
                  <a:lnTo>
                    <a:pt x="1291" y="744"/>
                  </a:lnTo>
                  <a:lnTo>
                    <a:pt x="1290" y="744"/>
                  </a:lnTo>
                  <a:lnTo>
                    <a:pt x="1287" y="742"/>
                  </a:lnTo>
                  <a:lnTo>
                    <a:pt x="1286" y="742"/>
                  </a:lnTo>
                  <a:lnTo>
                    <a:pt x="1283" y="742"/>
                  </a:lnTo>
                  <a:lnTo>
                    <a:pt x="1281" y="742"/>
                  </a:lnTo>
                  <a:lnTo>
                    <a:pt x="1279" y="741"/>
                  </a:lnTo>
                  <a:lnTo>
                    <a:pt x="1277" y="741"/>
                  </a:lnTo>
                  <a:lnTo>
                    <a:pt x="1274" y="741"/>
                  </a:lnTo>
                  <a:lnTo>
                    <a:pt x="1273" y="740"/>
                  </a:lnTo>
                  <a:lnTo>
                    <a:pt x="1270" y="740"/>
                  </a:lnTo>
                  <a:lnTo>
                    <a:pt x="1269" y="740"/>
                  </a:lnTo>
                  <a:lnTo>
                    <a:pt x="1267" y="740"/>
                  </a:lnTo>
                  <a:lnTo>
                    <a:pt x="1266" y="741"/>
                  </a:lnTo>
                  <a:lnTo>
                    <a:pt x="1264" y="742"/>
                  </a:lnTo>
                  <a:lnTo>
                    <a:pt x="1263" y="744"/>
                  </a:lnTo>
                  <a:lnTo>
                    <a:pt x="1262" y="745"/>
                  </a:lnTo>
                  <a:lnTo>
                    <a:pt x="1260" y="745"/>
                  </a:lnTo>
                  <a:lnTo>
                    <a:pt x="1259" y="745"/>
                  </a:lnTo>
                  <a:lnTo>
                    <a:pt x="1256" y="745"/>
                  </a:lnTo>
                  <a:lnTo>
                    <a:pt x="1255" y="745"/>
                  </a:lnTo>
                  <a:lnTo>
                    <a:pt x="1252" y="744"/>
                  </a:lnTo>
                  <a:lnTo>
                    <a:pt x="1250" y="744"/>
                  </a:lnTo>
                  <a:lnTo>
                    <a:pt x="1249" y="744"/>
                  </a:lnTo>
                  <a:lnTo>
                    <a:pt x="1246" y="744"/>
                  </a:lnTo>
                  <a:lnTo>
                    <a:pt x="1245" y="744"/>
                  </a:lnTo>
                  <a:lnTo>
                    <a:pt x="1240" y="745"/>
                  </a:lnTo>
                  <a:lnTo>
                    <a:pt x="1240" y="749"/>
                  </a:lnTo>
                  <a:lnTo>
                    <a:pt x="1242" y="750"/>
                  </a:lnTo>
                  <a:lnTo>
                    <a:pt x="1242" y="756"/>
                  </a:lnTo>
                  <a:lnTo>
                    <a:pt x="1243" y="759"/>
                  </a:lnTo>
                  <a:lnTo>
                    <a:pt x="1243" y="762"/>
                  </a:lnTo>
                  <a:lnTo>
                    <a:pt x="1245" y="766"/>
                  </a:lnTo>
                  <a:lnTo>
                    <a:pt x="1245" y="769"/>
                  </a:lnTo>
                  <a:lnTo>
                    <a:pt x="1247" y="774"/>
                  </a:lnTo>
                  <a:lnTo>
                    <a:pt x="1252" y="774"/>
                  </a:lnTo>
                  <a:lnTo>
                    <a:pt x="1250" y="777"/>
                  </a:lnTo>
                  <a:lnTo>
                    <a:pt x="1250" y="778"/>
                  </a:lnTo>
                  <a:lnTo>
                    <a:pt x="1250" y="779"/>
                  </a:lnTo>
                  <a:lnTo>
                    <a:pt x="1249" y="782"/>
                  </a:lnTo>
                  <a:lnTo>
                    <a:pt x="1249" y="783"/>
                  </a:lnTo>
                  <a:lnTo>
                    <a:pt x="1247" y="784"/>
                  </a:lnTo>
                  <a:lnTo>
                    <a:pt x="1245" y="784"/>
                  </a:lnTo>
                  <a:lnTo>
                    <a:pt x="1242" y="784"/>
                  </a:lnTo>
                  <a:lnTo>
                    <a:pt x="1239" y="786"/>
                  </a:lnTo>
                  <a:lnTo>
                    <a:pt x="1235" y="790"/>
                  </a:lnTo>
                  <a:lnTo>
                    <a:pt x="1228" y="791"/>
                  </a:lnTo>
                  <a:lnTo>
                    <a:pt x="1223" y="791"/>
                  </a:lnTo>
                  <a:lnTo>
                    <a:pt x="1219" y="788"/>
                  </a:lnTo>
                  <a:lnTo>
                    <a:pt x="1212" y="786"/>
                  </a:lnTo>
                  <a:lnTo>
                    <a:pt x="1209" y="784"/>
                  </a:lnTo>
                  <a:lnTo>
                    <a:pt x="1208" y="784"/>
                  </a:lnTo>
                  <a:lnTo>
                    <a:pt x="1205" y="783"/>
                  </a:lnTo>
                  <a:lnTo>
                    <a:pt x="1202" y="782"/>
                  </a:lnTo>
                  <a:lnTo>
                    <a:pt x="1198" y="780"/>
                  </a:lnTo>
                  <a:lnTo>
                    <a:pt x="1194" y="779"/>
                  </a:lnTo>
                  <a:lnTo>
                    <a:pt x="1192" y="778"/>
                  </a:lnTo>
                  <a:lnTo>
                    <a:pt x="1189" y="778"/>
                  </a:lnTo>
                  <a:lnTo>
                    <a:pt x="1188" y="777"/>
                  </a:lnTo>
                  <a:lnTo>
                    <a:pt x="1187" y="777"/>
                  </a:lnTo>
                  <a:lnTo>
                    <a:pt x="1182" y="775"/>
                  </a:lnTo>
                  <a:lnTo>
                    <a:pt x="1177" y="771"/>
                  </a:lnTo>
                  <a:lnTo>
                    <a:pt x="1175" y="770"/>
                  </a:lnTo>
                  <a:lnTo>
                    <a:pt x="1173" y="767"/>
                  </a:lnTo>
                  <a:lnTo>
                    <a:pt x="1168" y="762"/>
                  </a:lnTo>
                  <a:lnTo>
                    <a:pt x="1167" y="759"/>
                  </a:lnTo>
                  <a:lnTo>
                    <a:pt x="1165" y="757"/>
                  </a:lnTo>
                  <a:lnTo>
                    <a:pt x="1160" y="758"/>
                  </a:lnTo>
                  <a:lnTo>
                    <a:pt x="1153" y="758"/>
                  </a:lnTo>
                  <a:lnTo>
                    <a:pt x="1151" y="754"/>
                  </a:lnTo>
                  <a:lnTo>
                    <a:pt x="1151" y="753"/>
                  </a:lnTo>
                  <a:lnTo>
                    <a:pt x="1147" y="753"/>
                  </a:lnTo>
                  <a:lnTo>
                    <a:pt x="1146" y="752"/>
                  </a:lnTo>
                  <a:lnTo>
                    <a:pt x="1144" y="752"/>
                  </a:lnTo>
                  <a:lnTo>
                    <a:pt x="1143" y="750"/>
                  </a:lnTo>
                  <a:lnTo>
                    <a:pt x="1141" y="749"/>
                  </a:lnTo>
                  <a:lnTo>
                    <a:pt x="1139" y="749"/>
                  </a:lnTo>
                  <a:lnTo>
                    <a:pt x="1137" y="748"/>
                  </a:lnTo>
                  <a:lnTo>
                    <a:pt x="1136" y="748"/>
                  </a:lnTo>
                  <a:lnTo>
                    <a:pt x="1134" y="746"/>
                  </a:lnTo>
                  <a:lnTo>
                    <a:pt x="1133" y="745"/>
                  </a:lnTo>
                  <a:lnTo>
                    <a:pt x="1130" y="745"/>
                  </a:lnTo>
                  <a:lnTo>
                    <a:pt x="1129" y="744"/>
                  </a:lnTo>
                  <a:lnTo>
                    <a:pt x="1127" y="742"/>
                  </a:lnTo>
                  <a:lnTo>
                    <a:pt x="1126" y="741"/>
                  </a:lnTo>
                  <a:lnTo>
                    <a:pt x="1123" y="741"/>
                  </a:lnTo>
                  <a:lnTo>
                    <a:pt x="1120" y="741"/>
                  </a:lnTo>
                  <a:lnTo>
                    <a:pt x="1119" y="741"/>
                  </a:lnTo>
                  <a:lnTo>
                    <a:pt x="1117" y="741"/>
                  </a:lnTo>
                  <a:lnTo>
                    <a:pt x="1115" y="741"/>
                  </a:lnTo>
                  <a:lnTo>
                    <a:pt x="1113" y="741"/>
                  </a:lnTo>
                  <a:lnTo>
                    <a:pt x="1112" y="741"/>
                  </a:lnTo>
                  <a:lnTo>
                    <a:pt x="1109" y="741"/>
                  </a:lnTo>
                  <a:lnTo>
                    <a:pt x="1107" y="741"/>
                  </a:lnTo>
                  <a:lnTo>
                    <a:pt x="1105" y="741"/>
                  </a:lnTo>
                  <a:lnTo>
                    <a:pt x="1103" y="741"/>
                  </a:lnTo>
                  <a:lnTo>
                    <a:pt x="1102" y="741"/>
                  </a:lnTo>
                  <a:lnTo>
                    <a:pt x="1100" y="741"/>
                  </a:lnTo>
                  <a:lnTo>
                    <a:pt x="1098" y="741"/>
                  </a:lnTo>
                  <a:lnTo>
                    <a:pt x="1095" y="741"/>
                  </a:lnTo>
                  <a:lnTo>
                    <a:pt x="1093" y="742"/>
                  </a:lnTo>
                  <a:lnTo>
                    <a:pt x="1092" y="744"/>
                  </a:lnTo>
                  <a:lnTo>
                    <a:pt x="1092" y="746"/>
                  </a:lnTo>
                  <a:lnTo>
                    <a:pt x="1093" y="748"/>
                  </a:lnTo>
                  <a:lnTo>
                    <a:pt x="1093" y="750"/>
                  </a:lnTo>
                  <a:lnTo>
                    <a:pt x="1093" y="752"/>
                  </a:lnTo>
                  <a:lnTo>
                    <a:pt x="1093" y="753"/>
                  </a:lnTo>
                  <a:lnTo>
                    <a:pt x="1093" y="756"/>
                  </a:lnTo>
                  <a:lnTo>
                    <a:pt x="1093" y="758"/>
                  </a:lnTo>
                  <a:lnTo>
                    <a:pt x="1093" y="759"/>
                  </a:lnTo>
                  <a:lnTo>
                    <a:pt x="1093" y="761"/>
                  </a:lnTo>
                  <a:lnTo>
                    <a:pt x="1093" y="763"/>
                  </a:lnTo>
                  <a:lnTo>
                    <a:pt x="1093" y="765"/>
                  </a:lnTo>
                  <a:lnTo>
                    <a:pt x="1093" y="766"/>
                  </a:lnTo>
                  <a:lnTo>
                    <a:pt x="1093" y="767"/>
                  </a:lnTo>
                  <a:lnTo>
                    <a:pt x="1093" y="770"/>
                  </a:lnTo>
                  <a:lnTo>
                    <a:pt x="1093" y="771"/>
                  </a:lnTo>
                  <a:lnTo>
                    <a:pt x="1093" y="773"/>
                  </a:lnTo>
                  <a:lnTo>
                    <a:pt x="1093" y="774"/>
                  </a:lnTo>
                  <a:lnTo>
                    <a:pt x="1093" y="777"/>
                  </a:lnTo>
                  <a:lnTo>
                    <a:pt x="1093" y="778"/>
                  </a:lnTo>
                  <a:lnTo>
                    <a:pt x="1093" y="779"/>
                  </a:lnTo>
                  <a:lnTo>
                    <a:pt x="1093" y="780"/>
                  </a:lnTo>
                  <a:lnTo>
                    <a:pt x="1092" y="782"/>
                  </a:lnTo>
                  <a:lnTo>
                    <a:pt x="1089" y="782"/>
                  </a:lnTo>
                  <a:lnTo>
                    <a:pt x="1088" y="782"/>
                  </a:lnTo>
                  <a:lnTo>
                    <a:pt x="1086" y="783"/>
                  </a:lnTo>
                  <a:lnTo>
                    <a:pt x="1083" y="783"/>
                  </a:lnTo>
                  <a:lnTo>
                    <a:pt x="1082" y="784"/>
                  </a:lnTo>
                  <a:lnTo>
                    <a:pt x="1081" y="784"/>
                  </a:lnTo>
                  <a:lnTo>
                    <a:pt x="1078" y="784"/>
                  </a:lnTo>
                  <a:lnTo>
                    <a:pt x="1076" y="786"/>
                  </a:lnTo>
                  <a:lnTo>
                    <a:pt x="1075" y="786"/>
                  </a:lnTo>
                  <a:lnTo>
                    <a:pt x="1072" y="786"/>
                  </a:lnTo>
                  <a:lnTo>
                    <a:pt x="1068" y="784"/>
                  </a:lnTo>
                  <a:lnTo>
                    <a:pt x="1066" y="786"/>
                  </a:lnTo>
                  <a:lnTo>
                    <a:pt x="1062" y="786"/>
                  </a:lnTo>
                  <a:lnTo>
                    <a:pt x="1061" y="784"/>
                  </a:lnTo>
                  <a:lnTo>
                    <a:pt x="1057" y="786"/>
                  </a:lnTo>
                  <a:lnTo>
                    <a:pt x="1057" y="783"/>
                  </a:lnTo>
                  <a:lnTo>
                    <a:pt x="1052" y="783"/>
                  </a:lnTo>
                  <a:lnTo>
                    <a:pt x="1050" y="783"/>
                  </a:lnTo>
                  <a:lnTo>
                    <a:pt x="1048" y="783"/>
                  </a:lnTo>
                  <a:lnTo>
                    <a:pt x="1045" y="782"/>
                  </a:lnTo>
                  <a:lnTo>
                    <a:pt x="1044" y="782"/>
                  </a:lnTo>
                  <a:lnTo>
                    <a:pt x="1042" y="780"/>
                  </a:lnTo>
                  <a:lnTo>
                    <a:pt x="1040" y="780"/>
                  </a:lnTo>
                  <a:lnTo>
                    <a:pt x="1038" y="779"/>
                  </a:lnTo>
                  <a:lnTo>
                    <a:pt x="1037" y="779"/>
                  </a:lnTo>
                  <a:lnTo>
                    <a:pt x="1034" y="778"/>
                  </a:lnTo>
                  <a:lnTo>
                    <a:pt x="1033" y="777"/>
                  </a:lnTo>
                  <a:lnTo>
                    <a:pt x="1031" y="777"/>
                  </a:lnTo>
                  <a:lnTo>
                    <a:pt x="1030" y="775"/>
                  </a:lnTo>
                  <a:lnTo>
                    <a:pt x="1027" y="774"/>
                  </a:lnTo>
                  <a:lnTo>
                    <a:pt x="1025" y="775"/>
                  </a:lnTo>
                  <a:lnTo>
                    <a:pt x="1024" y="777"/>
                  </a:lnTo>
                  <a:lnTo>
                    <a:pt x="1025" y="778"/>
                  </a:lnTo>
                  <a:lnTo>
                    <a:pt x="1025" y="779"/>
                  </a:lnTo>
                  <a:lnTo>
                    <a:pt x="1025" y="782"/>
                  </a:lnTo>
                  <a:lnTo>
                    <a:pt x="1025" y="783"/>
                  </a:lnTo>
                  <a:lnTo>
                    <a:pt x="1027" y="784"/>
                  </a:lnTo>
                  <a:lnTo>
                    <a:pt x="1027" y="787"/>
                  </a:lnTo>
                  <a:lnTo>
                    <a:pt x="1027" y="790"/>
                  </a:lnTo>
                  <a:lnTo>
                    <a:pt x="1028" y="791"/>
                  </a:lnTo>
                  <a:lnTo>
                    <a:pt x="1028" y="792"/>
                  </a:lnTo>
                  <a:lnTo>
                    <a:pt x="1028" y="795"/>
                  </a:lnTo>
                  <a:lnTo>
                    <a:pt x="1028" y="796"/>
                  </a:lnTo>
                  <a:lnTo>
                    <a:pt x="1030" y="797"/>
                  </a:lnTo>
                  <a:lnTo>
                    <a:pt x="1030" y="800"/>
                  </a:lnTo>
                  <a:lnTo>
                    <a:pt x="1028" y="804"/>
                  </a:lnTo>
                  <a:lnTo>
                    <a:pt x="1024" y="803"/>
                  </a:lnTo>
                  <a:lnTo>
                    <a:pt x="1021" y="801"/>
                  </a:lnTo>
                  <a:lnTo>
                    <a:pt x="1018" y="801"/>
                  </a:lnTo>
                  <a:lnTo>
                    <a:pt x="1017" y="800"/>
                  </a:lnTo>
                  <a:lnTo>
                    <a:pt x="1016" y="800"/>
                  </a:lnTo>
                  <a:lnTo>
                    <a:pt x="1014" y="803"/>
                  </a:lnTo>
                  <a:lnTo>
                    <a:pt x="1013" y="804"/>
                  </a:lnTo>
                  <a:lnTo>
                    <a:pt x="1011" y="805"/>
                  </a:lnTo>
                  <a:lnTo>
                    <a:pt x="1010" y="807"/>
                  </a:lnTo>
                  <a:lnTo>
                    <a:pt x="1010" y="808"/>
                  </a:lnTo>
                  <a:lnTo>
                    <a:pt x="1010" y="809"/>
                  </a:lnTo>
                  <a:lnTo>
                    <a:pt x="1011" y="811"/>
                  </a:lnTo>
                  <a:lnTo>
                    <a:pt x="1014" y="812"/>
                  </a:lnTo>
                  <a:lnTo>
                    <a:pt x="1016" y="812"/>
                  </a:lnTo>
                  <a:lnTo>
                    <a:pt x="1017" y="813"/>
                  </a:lnTo>
                  <a:lnTo>
                    <a:pt x="1018" y="815"/>
                  </a:lnTo>
                  <a:lnTo>
                    <a:pt x="1018" y="817"/>
                  </a:lnTo>
                  <a:lnTo>
                    <a:pt x="1018" y="818"/>
                  </a:lnTo>
                  <a:lnTo>
                    <a:pt x="1020" y="820"/>
                  </a:lnTo>
                  <a:lnTo>
                    <a:pt x="1020" y="824"/>
                  </a:lnTo>
                  <a:lnTo>
                    <a:pt x="1021" y="825"/>
                  </a:lnTo>
                  <a:lnTo>
                    <a:pt x="1021" y="826"/>
                  </a:lnTo>
                  <a:lnTo>
                    <a:pt x="1021" y="829"/>
                  </a:lnTo>
                  <a:lnTo>
                    <a:pt x="1021" y="830"/>
                  </a:lnTo>
                  <a:lnTo>
                    <a:pt x="1024" y="830"/>
                  </a:lnTo>
                  <a:lnTo>
                    <a:pt x="1025" y="830"/>
                  </a:lnTo>
                  <a:lnTo>
                    <a:pt x="1027" y="830"/>
                  </a:lnTo>
                  <a:lnTo>
                    <a:pt x="1028" y="829"/>
                  </a:lnTo>
                  <a:lnTo>
                    <a:pt x="1031" y="829"/>
                  </a:lnTo>
                  <a:lnTo>
                    <a:pt x="1033" y="829"/>
                  </a:lnTo>
                  <a:lnTo>
                    <a:pt x="1035" y="828"/>
                  </a:lnTo>
                  <a:lnTo>
                    <a:pt x="1035" y="829"/>
                  </a:lnTo>
                  <a:lnTo>
                    <a:pt x="1037" y="830"/>
                  </a:lnTo>
                  <a:lnTo>
                    <a:pt x="1037" y="833"/>
                  </a:lnTo>
                  <a:lnTo>
                    <a:pt x="1037" y="834"/>
                  </a:lnTo>
                  <a:lnTo>
                    <a:pt x="1037" y="837"/>
                  </a:lnTo>
                  <a:lnTo>
                    <a:pt x="1037" y="838"/>
                  </a:lnTo>
                  <a:lnTo>
                    <a:pt x="1038" y="839"/>
                  </a:lnTo>
                  <a:lnTo>
                    <a:pt x="1038" y="842"/>
                  </a:lnTo>
                  <a:lnTo>
                    <a:pt x="1038" y="843"/>
                  </a:lnTo>
                  <a:lnTo>
                    <a:pt x="1038" y="845"/>
                  </a:lnTo>
                  <a:lnTo>
                    <a:pt x="1038" y="847"/>
                  </a:lnTo>
                  <a:lnTo>
                    <a:pt x="1037" y="847"/>
                  </a:lnTo>
                  <a:lnTo>
                    <a:pt x="1035" y="849"/>
                  </a:lnTo>
                  <a:lnTo>
                    <a:pt x="1034" y="850"/>
                  </a:lnTo>
                  <a:lnTo>
                    <a:pt x="1033" y="850"/>
                  </a:lnTo>
                  <a:lnTo>
                    <a:pt x="1030" y="851"/>
                  </a:lnTo>
                  <a:lnTo>
                    <a:pt x="1031" y="852"/>
                  </a:lnTo>
                  <a:lnTo>
                    <a:pt x="1034" y="854"/>
                  </a:lnTo>
                  <a:lnTo>
                    <a:pt x="1035" y="854"/>
                  </a:lnTo>
                  <a:lnTo>
                    <a:pt x="1037" y="854"/>
                  </a:lnTo>
                  <a:lnTo>
                    <a:pt x="1040" y="855"/>
                  </a:lnTo>
                  <a:lnTo>
                    <a:pt x="1041" y="855"/>
                  </a:lnTo>
                  <a:lnTo>
                    <a:pt x="1042" y="856"/>
                  </a:lnTo>
                  <a:lnTo>
                    <a:pt x="1045" y="856"/>
                  </a:lnTo>
                  <a:lnTo>
                    <a:pt x="1047" y="856"/>
                  </a:lnTo>
                  <a:lnTo>
                    <a:pt x="1050" y="858"/>
                  </a:lnTo>
                  <a:lnTo>
                    <a:pt x="1051" y="858"/>
                  </a:lnTo>
                  <a:lnTo>
                    <a:pt x="1054" y="858"/>
                  </a:lnTo>
                  <a:lnTo>
                    <a:pt x="1055" y="858"/>
                  </a:lnTo>
                  <a:lnTo>
                    <a:pt x="1057" y="859"/>
                  </a:lnTo>
                  <a:lnTo>
                    <a:pt x="1059" y="860"/>
                  </a:lnTo>
                  <a:lnTo>
                    <a:pt x="1061" y="862"/>
                  </a:lnTo>
                  <a:lnTo>
                    <a:pt x="1061" y="866"/>
                  </a:lnTo>
                  <a:lnTo>
                    <a:pt x="1062" y="866"/>
                  </a:lnTo>
                  <a:lnTo>
                    <a:pt x="1062" y="870"/>
                  </a:lnTo>
                  <a:lnTo>
                    <a:pt x="1065" y="876"/>
                  </a:lnTo>
                  <a:lnTo>
                    <a:pt x="1066" y="877"/>
                  </a:lnTo>
                  <a:lnTo>
                    <a:pt x="1066" y="879"/>
                  </a:lnTo>
                  <a:lnTo>
                    <a:pt x="1066" y="880"/>
                  </a:lnTo>
                  <a:lnTo>
                    <a:pt x="1066" y="883"/>
                  </a:lnTo>
                  <a:lnTo>
                    <a:pt x="1066" y="884"/>
                  </a:lnTo>
                  <a:lnTo>
                    <a:pt x="1068" y="885"/>
                  </a:lnTo>
                  <a:lnTo>
                    <a:pt x="1068" y="887"/>
                  </a:lnTo>
                  <a:lnTo>
                    <a:pt x="1068" y="889"/>
                  </a:lnTo>
                  <a:lnTo>
                    <a:pt x="1068" y="890"/>
                  </a:lnTo>
                  <a:lnTo>
                    <a:pt x="1068" y="892"/>
                  </a:lnTo>
                  <a:lnTo>
                    <a:pt x="1068" y="893"/>
                  </a:lnTo>
                  <a:lnTo>
                    <a:pt x="1069" y="896"/>
                  </a:lnTo>
                  <a:lnTo>
                    <a:pt x="1071" y="896"/>
                  </a:lnTo>
                  <a:lnTo>
                    <a:pt x="1072" y="896"/>
                  </a:lnTo>
                  <a:lnTo>
                    <a:pt x="1074" y="894"/>
                  </a:lnTo>
                  <a:lnTo>
                    <a:pt x="1076" y="893"/>
                  </a:lnTo>
                  <a:lnTo>
                    <a:pt x="1078" y="892"/>
                  </a:lnTo>
                  <a:lnTo>
                    <a:pt x="1082" y="890"/>
                  </a:lnTo>
                  <a:lnTo>
                    <a:pt x="1082" y="894"/>
                  </a:lnTo>
                  <a:lnTo>
                    <a:pt x="1083" y="897"/>
                  </a:lnTo>
                  <a:lnTo>
                    <a:pt x="1083" y="898"/>
                  </a:lnTo>
                  <a:lnTo>
                    <a:pt x="1083" y="901"/>
                  </a:lnTo>
                  <a:lnTo>
                    <a:pt x="1083" y="902"/>
                  </a:lnTo>
                  <a:lnTo>
                    <a:pt x="1085" y="904"/>
                  </a:lnTo>
                  <a:lnTo>
                    <a:pt x="1086" y="909"/>
                  </a:lnTo>
                  <a:lnTo>
                    <a:pt x="1089" y="910"/>
                  </a:lnTo>
                  <a:lnTo>
                    <a:pt x="1091" y="911"/>
                  </a:lnTo>
                  <a:lnTo>
                    <a:pt x="1095" y="913"/>
                  </a:lnTo>
                  <a:lnTo>
                    <a:pt x="1096" y="914"/>
                  </a:lnTo>
                  <a:lnTo>
                    <a:pt x="1099" y="917"/>
                  </a:lnTo>
                  <a:lnTo>
                    <a:pt x="1100" y="917"/>
                  </a:lnTo>
                  <a:lnTo>
                    <a:pt x="1102" y="919"/>
                  </a:lnTo>
                  <a:lnTo>
                    <a:pt x="1105" y="921"/>
                  </a:lnTo>
                  <a:lnTo>
                    <a:pt x="1110" y="923"/>
                  </a:lnTo>
                  <a:lnTo>
                    <a:pt x="1112" y="925"/>
                  </a:lnTo>
                  <a:lnTo>
                    <a:pt x="1117" y="927"/>
                  </a:lnTo>
                  <a:lnTo>
                    <a:pt x="1122" y="930"/>
                  </a:lnTo>
                  <a:lnTo>
                    <a:pt x="1123" y="927"/>
                  </a:lnTo>
                  <a:lnTo>
                    <a:pt x="1124" y="926"/>
                  </a:lnTo>
                  <a:lnTo>
                    <a:pt x="1120" y="923"/>
                  </a:lnTo>
                  <a:lnTo>
                    <a:pt x="1122" y="921"/>
                  </a:lnTo>
                  <a:lnTo>
                    <a:pt x="1124" y="918"/>
                  </a:lnTo>
                  <a:lnTo>
                    <a:pt x="1127" y="918"/>
                  </a:lnTo>
                  <a:lnTo>
                    <a:pt x="1132" y="919"/>
                  </a:lnTo>
                  <a:lnTo>
                    <a:pt x="1133" y="917"/>
                  </a:lnTo>
                  <a:lnTo>
                    <a:pt x="1136" y="919"/>
                  </a:lnTo>
                  <a:lnTo>
                    <a:pt x="1137" y="919"/>
                  </a:lnTo>
                  <a:lnTo>
                    <a:pt x="1140" y="919"/>
                  </a:lnTo>
                  <a:lnTo>
                    <a:pt x="1141" y="921"/>
                  </a:lnTo>
                  <a:lnTo>
                    <a:pt x="1144" y="922"/>
                  </a:lnTo>
                  <a:lnTo>
                    <a:pt x="1146" y="922"/>
                  </a:lnTo>
                  <a:lnTo>
                    <a:pt x="1147" y="923"/>
                  </a:lnTo>
                  <a:lnTo>
                    <a:pt x="1148" y="925"/>
                  </a:lnTo>
                  <a:lnTo>
                    <a:pt x="1151" y="926"/>
                  </a:lnTo>
                  <a:lnTo>
                    <a:pt x="1153" y="926"/>
                  </a:lnTo>
                  <a:lnTo>
                    <a:pt x="1154" y="927"/>
                  </a:lnTo>
                  <a:lnTo>
                    <a:pt x="1157" y="927"/>
                  </a:lnTo>
                  <a:lnTo>
                    <a:pt x="1160" y="925"/>
                  </a:lnTo>
                  <a:lnTo>
                    <a:pt x="1164" y="927"/>
                  </a:lnTo>
                  <a:lnTo>
                    <a:pt x="1167" y="927"/>
                  </a:lnTo>
                  <a:lnTo>
                    <a:pt x="1170" y="927"/>
                  </a:lnTo>
                  <a:lnTo>
                    <a:pt x="1171" y="927"/>
                  </a:lnTo>
                  <a:lnTo>
                    <a:pt x="1174" y="927"/>
                  </a:lnTo>
                  <a:lnTo>
                    <a:pt x="1175" y="927"/>
                  </a:lnTo>
                  <a:lnTo>
                    <a:pt x="1177" y="927"/>
                  </a:lnTo>
                  <a:lnTo>
                    <a:pt x="1180" y="927"/>
                  </a:lnTo>
                  <a:lnTo>
                    <a:pt x="1181" y="927"/>
                  </a:lnTo>
                  <a:lnTo>
                    <a:pt x="1182" y="927"/>
                  </a:lnTo>
                  <a:lnTo>
                    <a:pt x="1185" y="927"/>
                  </a:lnTo>
                  <a:lnTo>
                    <a:pt x="1187" y="927"/>
                  </a:lnTo>
                  <a:lnTo>
                    <a:pt x="1191" y="927"/>
                  </a:lnTo>
                  <a:lnTo>
                    <a:pt x="1191" y="925"/>
                  </a:lnTo>
                  <a:lnTo>
                    <a:pt x="1191" y="922"/>
                  </a:lnTo>
                  <a:lnTo>
                    <a:pt x="1191" y="921"/>
                  </a:lnTo>
                  <a:lnTo>
                    <a:pt x="1191" y="918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60" name="Rectangle 236"/>
            <p:cNvSpPr>
              <a:spLocks noChangeArrowheads="1"/>
            </p:cNvSpPr>
            <p:nvPr/>
          </p:nvSpPr>
          <p:spPr bwMode="auto">
            <a:xfrm>
              <a:off x="7091591" y="3696649"/>
              <a:ext cx="343992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chełmski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1" name="Freeform 237"/>
            <p:cNvSpPr>
              <a:spLocks/>
            </p:cNvSpPr>
            <p:nvPr/>
          </p:nvSpPr>
          <p:spPr bwMode="auto">
            <a:xfrm>
              <a:off x="7185253" y="3788229"/>
              <a:ext cx="790575" cy="1109662"/>
            </a:xfrm>
            <a:custGeom>
              <a:avLst/>
              <a:gdLst/>
              <a:ahLst/>
              <a:cxnLst>
                <a:cxn ang="0">
                  <a:pos x="491" y="1314"/>
                </a:cxn>
                <a:cxn ang="0">
                  <a:pos x="418" y="1230"/>
                </a:cxn>
                <a:cxn ang="0">
                  <a:pos x="383" y="1196"/>
                </a:cxn>
                <a:cxn ang="0">
                  <a:pos x="390" y="1124"/>
                </a:cxn>
                <a:cxn ang="0">
                  <a:pos x="284" y="1153"/>
                </a:cxn>
                <a:cxn ang="0">
                  <a:pos x="184" y="1185"/>
                </a:cxn>
                <a:cxn ang="0">
                  <a:pos x="160" y="1107"/>
                </a:cxn>
                <a:cxn ang="0">
                  <a:pos x="266" y="1074"/>
                </a:cxn>
                <a:cxn ang="0">
                  <a:pos x="215" y="993"/>
                </a:cxn>
                <a:cxn ang="0">
                  <a:pos x="242" y="901"/>
                </a:cxn>
                <a:cxn ang="0">
                  <a:pos x="233" y="794"/>
                </a:cxn>
                <a:cxn ang="0">
                  <a:pos x="171" y="689"/>
                </a:cxn>
                <a:cxn ang="0">
                  <a:pos x="181" y="583"/>
                </a:cxn>
                <a:cxn ang="0">
                  <a:pos x="72" y="544"/>
                </a:cxn>
                <a:cxn ang="0">
                  <a:pos x="17" y="503"/>
                </a:cxn>
                <a:cxn ang="0">
                  <a:pos x="38" y="460"/>
                </a:cxn>
                <a:cxn ang="0">
                  <a:pos x="38" y="355"/>
                </a:cxn>
                <a:cxn ang="0">
                  <a:pos x="92" y="287"/>
                </a:cxn>
                <a:cxn ang="0">
                  <a:pos x="198" y="270"/>
                </a:cxn>
                <a:cxn ang="0">
                  <a:pos x="284" y="230"/>
                </a:cxn>
                <a:cxn ang="0">
                  <a:pos x="346" y="304"/>
                </a:cxn>
                <a:cxn ang="0">
                  <a:pos x="423" y="302"/>
                </a:cxn>
                <a:cxn ang="0">
                  <a:pos x="526" y="281"/>
                </a:cxn>
                <a:cxn ang="0">
                  <a:pos x="639" y="242"/>
                </a:cxn>
                <a:cxn ang="0">
                  <a:pos x="792" y="245"/>
                </a:cxn>
                <a:cxn ang="0">
                  <a:pos x="759" y="145"/>
                </a:cxn>
                <a:cxn ang="0">
                  <a:pos x="853" y="106"/>
                </a:cxn>
                <a:cxn ang="0">
                  <a:pos x="912" y="55"/>
                </a:cxn>
                <a:cxn ang="0">
                  <a:pos x="939" y="31"/>
                </a:cxn>
                <a:cxn ang="0">
                  <a:pos x="1028" y="190"/>
                </a:cxn>
                <a:cxn ang="0">
                  <a:pos x="1207" y="344"/>
                </a:cxn>
                <a:cxn ang="0">
                  <a:pos x="1357" y="414"/>
                </a:cxn>
                <a:cxn ang="0">
                  <a:pos x="1489" y="486"/>
                </a:cxn>
                <a:cxn ang="0">
                  <a:pos x="1325" y="582"/>
                </a:cxn>
                <a:cxn ang="0">
                  <a:pos x="1200" y="583"/>
                </a:cxn>
                <a:cxn ang="0">
                  <a:pos x="1077" y="601"/>
                </a:cxn>
                <a:cxn ang="0">
                  <a:pos x="1034" y="702"/>
                </a:cxn>
                <a:cxn ang="0">
                  <a:pos x="1060" y="803"/>
                </a:cxn>
                <a:cxn ang="0">
                  <a:pos x="1200" y="844"/>
                </a:cxn>
                <a:cxn ang="0">
                  <a:pos x="1195" y="892"/>
                </a:cxn>
                <a:cxn ang="0">
                  <a:pos x="1199" y="972"/>
                </a:cxn>
                <a:cxn ang="0">
                  <a:pos x="1323" y="989"/>
                </a:cxn>
                <a:cxn ang="0">
                  <a:pos x="1335" y="1102"/>
                </a:cxn>
                <a:cxn ang="0">
                  <a:pos x="1371" y="1155"/>
                </a:cxn>
                <a:cxn ang="0">
                  <a:pos x="1405" y="1234"/>
                </a:cxn>
                <a:cxn ang="0">
                  <a:pos x="1435" y="1527"/>
                </a:cxn>
                <a:cxn ang="0">
                  <a:pos x="1332" y="1926"/>
                </a:cxn>
                <a:cxn ang="0">
                  <a:pos x="1210" y="2052"/>
                </a:cxn>
                <a:cxn ang="0">
                  <a:pos x="1117" y="2015"/>
                </a:cxn>
                <a:cxn ang="0">
                  <a:pos x="1029" y="1986"/>
                </a:cxn>
                <a:cxn ang="0">
                  <a:pos x="940" y="1913"/>
                </a:cxn>
                <a:cxn ang="0">
                  <a:pos x="937" y="1868"/>
                </a:cxn>
                <a:cxn ang="0">
                  <a:pos x="993" y="1793"/>
                </a:cxn>
                <a:cxn ang="0">
                  <a:pos x="1062" y="1734"/>
                </a:cxn>
                <a:cxn ang="0">
                  <a:pos x="1128" y="1690"/>
                </a:cxn>
                <a:cxn ang="0">
                  <a:pos x="1125" y="1620"/>
                </a:cxn>
                <a:cxn ang="0">
                  <a:pos x="1117" y="1552"/>
                </a:cxn>
                <a:cxn ang="0">
                  <a:pos x="1026" y="1493"/>
                </a:cxn>
                <a:cxn ang="0">
                  <a:pos x="946" y="1571"/>
                </a:cxn>
                <a:cxn ang="0">
                  <a:pos x="836" y="1624"/>
                </a:cxn>
                <a:cxn ang="0">
                  <a:pos x="744" y="1527"/>
                </a:cxn>
                <a:cxn ang="0">
                  <a:pos x="599" y="1503"/>
                </a:cxn>
                <a:cxn ang="0">
                  <a:pos x="541" y="1411"/>
                </a:cxn>
              </a:cxnLst>
              <a:rect l="0" t="0" r="r" b="b"/>
              <a:pathLst>
                <a:path w="1493" h="2097">
                  <a:moveTo>
                    <a:pt x="570" y="1351"/>
                  </a:moveTo>
                  <a:lnTo>
                    <a:pt x="574" y="1351"/>
                  </a:lnTo>
                  <a:lnTo>
                    <a:pt x="571" y="1348"/>
                  </a:lnTo>
                  <a:lnTo>
                    <a:pt x="571" y="1345"/>
                  </a:lnTo>
                  <a:lnTo>
                    <a:pt x="573" y="1344"/>
                  </a:lnTo>
                  <a:lnTo>
                    <a:pt x="573" y="1343"/>
                  </a:lnTo>
                  <a:lnTo>
                    <a:pt x="577" y="1345"/>
                  </a:lnTo>
                  <a:lnTo>
                    <a:pt x="580" y="1340"/>
                  </a:lnTo>
                  <a:lnTo>
                    <a:pt x="575" y="1339"/>
                  </a:lnTo>
                  <a:lnTo>
                    <a:pt x="574" y="1337"/>
                  </a:lnTo>
                  <a:lnTo>
                    <a:pt x="574" y="1336"/>
                  </a:lnTo>
                  <a:lnTo>
                    <a:pt x="573" y="1335"/>
                  </a:lnTo>
                  <a:lnTo>
                    <a:pt x="571" y="1334"/>
                  </a:lnTo>
                  <a:lnTo>
                    <a:pt x="570" y="1332"/>
                  </a:lnTo>
                  <a:lnTo>
                    <a:pt x="568" y="1330"/>
                  </a:lnTo>
                  <a:lnTo>
                    <a:pt x="568" y="1328"/>
                  </a:lnTo>
                  <a:lnTo>
                    <a:pt x="570" y="1327"/>
                  </a:lnTo>
                  <a:lnTo>
                    <a:pt x="570" y="1324"/>
                  </a:lnTo>
                  <a:lnTo>
                    <a:pt x="570" y="1323"/>
                  </a:lnTo>
                  <a:lnTo>
                    <a:pt x="570" y="1322"/>
                  </a:lnTo>
                  <a:lnTo>
                    <a:pt x="568" y="1320"/>
                  </a:lnTo>
                  <a:lnTo>
                    <a:pt x="568" y="1318"/>
                  </a:lnTo>
                  <a:lnTo>
                    <a:pt x="567" y="1318"/>
                  </a:lnTo>
                  <a:lnTo>
                    <a:pt x="564" y="1318"/>
                  </a:lnTo>
                  <a:lnTo>
                    <a:pt x="563" y="1318"/>
                  </a:lnTo>
                  <a:lnTo>
                    <a:pt x="558" y="1317"/>
                  </a:lnTo>
                  <a:lnTo>
                    <a:pt x="556" y="1317"/>
                  </a:lnTo>
                  <a:lnTo>
                    <a:pt x="554" y="1317"/>
                  </a:lnTo>
                  <a:lnTo>
                    <a:pt x="553" y="1315"/>
                  </a:lnTo>
                  <a:lnTo>
                    <a:pt x="550" y="1315"/>
                  </a:lnTo>
                  <a:lnTo>
                    <a:pt x="547" y="1315"/>
                  </a:lnTo>
                  <a:lnTo>
                    <a:pt x="546" y="1315"/>
                  </a:lnTo>
                  <a:lnTo>
                    <a:pt x="543" y="1314"/>
                  </a:lnTo>
                  <a:lnTo>
                    <a:pt x="541" y="1314"/>
                  </a:lnTo>
                  <a:lnTo>
                    <a:pt x="539" y="1314"/>
                  </a:lnTo>
                  <a:lnTo>
                    <a:pt x="537" y="1314"/>
                  </a:lnTo>
                  <a:lnTo>
                    <a:pt x="534" y="1314"/>
                  </a:lnTo>
                  <a:lnTo>
                    <a:pt x="532" y="1313"/>
                  </a:lnTo>
                  <a:lnTo>
                    <a:pt x="530" y="1313"/>
                  </a:lnTo>
                  <a:lnTo>
                    <a:pt x="527" y="1313"/>
                  </a:lnTo>
                  <a:lnTo>
                    <a:pt x="526" y="1313"/>
                  </a:lnTo>
                  <a:lnTo>
                    <a:pt x="523" y="1311"/>
                  </a:lnTo>
                  <a:lnTo>
                    <a:pt x="522" y="1311"/>
                  </a:lnTo>
                  <a:lnTo>
                    <a:pt x="519" y="1311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2" y="1310"/>
                  </a:lnTo>
                  <a:lnTo>
                    <a:pt x="510" y="1310"/>
                  </a:lnTo>
                  <a:lnTo>
                    <a:pt x="508" y="1310"/>
                  </a:lnTo>
                  <a:lnTo>
                    <a:pt x="506" y="1310"/>
                  </a:lnTo>
                  <a:lnTo>
                    <a:pt x="503" y="1309"/>
                  </a:lnTo>
                  <a:lnTo>
                    <a:pt x="502" y="1309"/>
                  </a:lnTo>
                  <a:lnTo>
                    <a:pt x="499" y="1309"/>
                  </a:lnTo>
                  <a:lnTo>
                    <a:pt x="496" y="1311"/>
                  </a:lnTo>
                  <a:lnTo>
                    <a:pt x="493" y="1309"/>
                  </a:lnTo>
                  <a:lnTo>
                    <a:pt x="492" y="1313"/>
                  </a:lnTo>
                  <a:lnTo>
                    <a:pt x="491" y="1314"/>
                  </a:lnTo>
                  <a:lnTo>
                    <a:pt x="489" y="1317"/>
                  </a:lnTo>
                  <a:lnTo>
                    <a:pt x="489" y="1318"/>
                  </a:lnTo>
                  <a:lnTo>
                    <a:pt x="488" y="1319"/>
                  </a:lnTo>
                  <a:lnTo>
                    <a:pt x="486" y="1320"/>
                  </a:lnTo>
                  <a:lnTo>
                    <a:pt x="486" y="1322"/>
                  </a:lnTo>
                  <a:lnTo>
                    <a:pt x="485" y="1323"/>
                  </a:lnTo>
                  <a:lnTo>
                    <a:pt x="484" y="1324"/>
                  </a:lnTo>
                  <a:lnTo>
                    <a:pt x="482" y="1326"/>
                  </a:lnTo>
                  <a:lnTo>
                    <a:pt x="482" y="1328"/>
                  </a:lnTo>
                  <a:lnTo>
                    <a:pt x="481" y="1330"/>
                  </a:lnTo>
                  <a:lnTo>
                    <a:pt x="481" y="1331"/>
                  </a:lnTo>
                  <a:lnTo>
                    <a:pt x="479" y="1332"/>
                  </a:lnTo>
                  <a:lnTo>
                    <a:pt x="479" y="1335"/>
                  </a:lnTo>
                  <a:lnTo>
                    <a:pt x="482" y="1339"/>
                  </a:lnTo>
                  <a:lnTo>
                    <a:pt x="478" y="1337"/>
                  </a:lnTo>
                  <a:lnTo>
                    <a:pt x="474" y="1336"/>
                  </a:lnTo>
                  <a:lnTo>
                    <a:pt x="468" y="1335"/>
                  </a:lnTo>
                  <a:lnTo>
                    <a:pt x="462" y="1331"/>
                  </a:lnTo>
                  <a:lnTo>
                    <a:pt x="459" y="1328"/>
                  </a:lnTo>
                  <a:lnTo>
                    <a:pt x="458" y="1327"/>
                  </a:lnTo>
                  <a:lnTo>
                    <a:pt x="455" y="1326"/>
                  </a:lnTo>
                  <a:lnTo>
                    <a:pt x="452" y="1323"/>
                  </a:lnTo>
                  <a:lnTo>
                    <a:pt x="450" y="1320"/>
                  </a:lnTo>
                  <a:lnTo>
                    <a:pt x="447" y="1318"/>
                  </a:lnTo>
                  <a:lnTo>
                    <a:pt x="445" y="1317"/>
                  </a:lnTo>
                  <a:lnTo>
                    <a:pt x="443" y="1313"/>
                  </a:lnTo>
                  <a:lnTo>
                    <a:pt x="438" y="1307"/>
                  </a:lnTo>
                  <a:lnTo>
                    <a:pt x="434" y="1306"/>
                  </a:lnTo>
                  <a:lnTo>
                    <a:pt x="431" y="1302"/>
                  </a:lnTo>
                  <a:lnTo>
                    <a:pt x="428" y="1298"/>
                  </a:lnTo>
                  <a:lnTo>
                    <a:pt x="424" y="1298"/>
                  </a:lnTo>
                  <a:lnTo>
                    <a:pt x="427" y="1294"/>
                  </a:lnTo>
                  <a:lnTo>
                    <a:pt x="427" y="1292"/>
                  </a:lnTo>
                  <a:lnTo>
                    <a:pt x="427" y="1289"/>
                  </a:lnTo>
                  <a:lnTo>
                    <a:pt x="427" y="1288"/>
                  </a:lnTo>
                  <a:lnTo>
                    <a:pt x="426" y="1284"/>
                  </a:lnTo>
                  <a:lnTo>
                    <a:pt x="426" y="1281"/>
                  </a:lnTo>
                  <a:lnTo>
                    <a:pt x="426" y="1279"/>
                  </a:lnTo>
                  <a:lnTo>
                    <a:pt x="426" y="1276"/>
                  </a:lnTo>
                  <a:lnTo>
                    <a:pt x="426" y="1275"/>
                  </a:lnTo>
                  <a:lnTo>
                    <a:pt x="426" y="1272"/>
                  </a:lnTo>
                  <a:lnTo>
                    <a:pt x="426" y="1271"/>
                  </a:lnTo>
                  <a:lnTo>
                    <a:pt x="426" y="1268"/>
                  </a:lnTo>
                  <a:lnTo>
                    <a:pt x="426" y="1261"/>
                  </a:lnTo>
                  <a:lnTo>
                    <a:pt x="426" y="1255"/>
                  </a:lnTo>
                  <a:lnTo>
                    <a:pt x="427" y="1251"/>
                  </a:lnTo>
                  <a:lnTo>
                    <a:pt x="428" y="1247"/>
                  </a:lnTo>
                  <a:lnTo>
                    <a:pt x="430" y="1244"/>
                  </a:lnTo>
                  <a:lnTo>
                    <a:pt x="430" y="1239"/>
                  </a:lnTo>
                  <a:lnTo>
                    <a:pt x="431" y="1237"/>
                  </a:lnTo>
                  <a:lnTo>
                    <a:pt x="427" y="1235"/>
                  </a:lnTo>
                  <a:lnTo>
                    <a:pt x="424" y="1235"/>
                  </a:lnTo>
                  <a:lnTo>
                    <a:pt x="423" y="1234"/>
                  </a:lnTo>
                  <a:lnTo>
                    <a:pt x="421" y="1233"/>
                  </a:lnTo>
                  <a:lnTo>
                    <a:pt x="420" y="1233"/>
                  </a:lnTo>
                  <a:lnTo>
                    <a:pt x="418" y="1231"/>
                  </a:lnTo>
                  <a:lnTo>
                    <a:pt x="418" y="1230"/>
                  </a:lnTo>
                  <a:lnTo>
                    <a:pt x="417" y="1229"/>
                  </a:lnTo>
                  <a:lnTo>
                    <a:pt x="417" y="1226"/>
                  </a:lnTo>
                  <a:lnTo>
                    <a:pt x="417" y="1225"/>
                  </a:lnTo>
                  <a:lnTo>
                    <a:pt x="416" y="1223"/>
                  </a:lnTo>
                  <a:lnTo>
                    <a:pt x="416" y="1222"/>
                  </a:lnTo>
                  <a:lnTo>
                    <a:pt x="416" y="1220"/>
                  </a:lnTo>
                  <a:lnTo>
                    <a:pt x="414" y="1218"/>
                  </a:lnTo>
                  <a:lnTo>
                    <a:pt x="413" y="1217"/>
                  </a:lnTo>
                  <a:lnTo>
                    <a:pt x="413" y="1216"/>
                  </a:lnTo>
                  <a:lnTo>
                    <a:pt x="410" y="1216"/>
                  </a:lnTo>
                  <a:lnTo>
                    <a:pt x="409" y="1216"/>
                  </a:lnTo>
                  <a:lnTo>
                    <a:pt x="403" y="1214"/>
                  </a:lnTo>
                  <a:lnTo>
                    <a:pt x="400" y="1216"/>
                  </a:lnTo>
                  <a:lnTo>
                    <a:pt x="396" y="1218"/>
                  </a:lnTo>
                  <a:lnTo>
                    <a:pt x="399" y="1221"/>
                  </a:lnTo>
                  <a:lnTo>
                    <a:pt x="400" y="1222"/>
                  </a:lnTo>
                  <a:lnTo>
                    <a:pt x="400" y="1223"/>
                  </a:lnTo>
                  <a:lnTo>
                    <a:pt x="400" y="1225"/>
                  </a:lnTo>
                  <a:lnTo>
                    <a:pt x="400" y="1227"/>
                  </a:lnTo>
                  <a:lnTo>
                    <a:pt x="402" y="1229"/>
                  </a:lnTo>
                  <a:lnTo>
                    <a:pt x="402" y="1230"/>
                  </a:lnTo>
                  <a:lnTo>
                    <a:pt x="403" y="1231"/>
                  </a:lnTo>
                  <a:lnTo>
                    <a:pt x="404" y="1234"/>
                  </a:lnTo>
                  <a:lnTo>
                    <a:pt x="406" y="1235"/>
                  </a:lnTo>
                  <a:lnTo>
                    <a:pt x="407" y="1237"/>
                  </a:lnTo>
                  <a:lnTo>
                    <a:pt x="407" y="1238"/>
                  </a:lnTo>
                  <a:lnTo>
                    <a:pt x="409" y="1241"/>
                  </a:lnTo>
                  <a:lnTo>
                    <a:pt x="409" y="1242"/>
                  </a:lnTo>
                  <a:lnTo>
                    <a:pt x="409" y="1243"/>
                  </a:lnTo>
                  <a:lnTo>
                    <a:pt x="409" y="1244"/>
                  </a:lnTo>
                  <a:lnTo>
                    <a:pt x="407" y="1246"/>
                  </a:lnTo>
                  <a:lnTo>
                    <a:pt x="404" y="1247"/>
                  </a:lnTo>
                  <a:lnTo>
                    <a:pt x="399" y="1248"/>
                  </a:lnTo>
                  <a:lnTo>
                    <a:pt x="396" y="1246"/>
                  </a:lnTo>
                  <a:lnTo>
                    <a:pt x="393" y="1243"/>
                  </a:lnTo>
                  <a:lnTo>
                    <a:pt x="392" y="1241"/>
                  </a:lnTo>
                  <a:lnTo>
                    <a:pt x="392" y="1238"/>
                  </a:lnTo>
                  <a:lnTo>
                    <a:pt x="387" y="1235"/>
                  </a:lnTo>
                  <a:lnTo>
                    <a:pt x="389" y="1233"/>
                  </a:lnTo>
                  <a:lnTo>
                    <a:pt x="387" y="1231"/>
                  </a:lnTo>
                  <a:lnTo>
                    <a:pt x="386" y="1230"/>
                  </a:lnTo>
                  <a:lnTo>
                    <a:pt x="385" y="1227"/>
                  </a:lnTo>
                  <a:lnTo>
                    <a:pt x="383" y="1226"/>
                  </a:lnTo>
                  <a:lnTo>
                    <a:pt x="383" y="1225"/>
                  </a:lnTo>
                  <a:lnTo>
                    <a:pt x="382" y="1223"/>
                  </a:lnTo>
                  <a:lnTo>
                    <a:pt x="376" y="1221"/>
                  </a:lnTo>
                  <a:lnTo>
                    <a:pt x="375" y="1217"/>
                  </a:lnTo>
                  <a:lnTo>
                    <a:pt x="373" y="1213"/>
                  </a:lnTo>
                  <a:lnTo>
                    <a:pt x="372" y="1210"/>
                  </a:lnTo>
                  <a:lnTo>
                    <a:pt x="376" y="1209"/>
                  </a:lnTo>
                  <a:lnTo>
                    <a:pt x="377" y="1208"/>
                  </a:lnTo>
                  <a:lnTo>
                    <a:pt x="377" y="1205"/>
                  </a:lnTo>
                  <a:lnTo>
                    <a:pt x="379" y="1204"/>
                  </a:lnTo>
                  <a:lnTo>
                    <a:pt x="380" y="1203"/>
                  </a:lnTo>
                  <a:lnTo>
                    <a:pt x="380" y="1201"/>
                  </a:lnTo>
                  <a:lnTo>
                    <a:pt x="377" y="1199"/>
                  </a:lnTo>
                  <a:lnTo>
                    <a:pt x="383" y="1196"/>
                  </a:lnTo>
                  <a:lnTo>
                    <a:pt x="383" y="1195"/>
                  </a:lnTo>
                  <a:lnTo>
                    <a:pt x="385" y="1192"/>
                  </a:lnTo>
                  <a:lnTo>
                    <a:pt x="390" y="1191"/>
                  </a:lnTo>
                  <a:lnTo>
                    <a:pt x="392" y="1189"/>
                  </a:lnTo>
                  <a:lnTo>
                    <a:pt x="390" y="1185"/>
                  </a:lnTo>
                  <a:lnTo>
                    <a:pt x="393" y="1182"/>
                  </a:lnTo>
                  <a:lnTo>
                    <a:pt x="393" y="1179"/>
                  </a:lnTo>
                  <a:lnTo>
                    <a:pt x="393" y="1178"/>
                  </a:lnTo>
                  <a:lnTo>
                    <a:pt x="394" y="1174"/>
                  </a:lnTo>
                  <a:lnTo>
                    <a:pt x="396" y="1170"/>
                  </a:lnTo>
                  <a:lnTo>
                    <a:pt x="399" y="1166"/>
                  </a:lnTo>
                  <a:lnTo>
                    <a:pt x="400" y="1162"/>
                  </a:lnTo>
                  <a:lnTo>
                    <a:pt x="400" y="1158"/>
                  </a:lnTo>
                  <a:lnTo>
                    <a:pt x="404" y="1158"/>
                  </a:lnTo>
                  <a:lnTo>
                    <a:pt x="404" y="1157"/>
                  </a:lnTo>
                  <a:lnTo>
                    <a:pt x="404" y="1153"/>
                  </a:lnTo>
                  <a:lnTo>
                    <a:pt x="406" y="1151"/>
                  </a:lnTo>
                  <a:lnTo>
                    <a:pt x="411" y="1147"/>
                  </a:lnTo>
                  <a:lnTo>
                    <a:pt x="414" y="1145"/>
                  </a:lnTo>
                  <a:lnTo>
                    <a:pt x="418" y="1145"/>
                  </a:lnTo>
                  <a:lnTo>
                    <a:pt x="418" y="1144"/>
                  </a:lnTo>
                  <a:lnTo>
                    <a:pt x="420" y="1142"/>
                  </a:lnTo>
                  <a:lnTo>
                    <a:pt x="420" y="1138"/>
                  </a:lnTo>
                  <a:lnTo>
                    <a:pt x="423" y="1134"/>
                  </a:lnTo>
                  <a:lnTo>
                    <a:pt x="424" y="1130"/>
                  </a:lnTo>
                  <a:lnTo>
                    <a:pt x="427" y="1124"/>
                  </a:lnTo>
                  <a:lnTo>
                    <a:pt x="427" y="1119"/>
                  </a:lnTo>
                  <a:lnTo>
                    <a:pt x="427" y="1116"/>
                  </a:lnTo>
                  <a:lnTo>
                    <a:pt x="428" y="1113"/>
                  </a:lnTo>
                  <a:lnTo>
                    <a:pt x="431" y="1111"/>
                  </a:lnTo>
                  <a:lnTo>
                    <a:pt x="433" y="1109"/>
                  </a:lnTo>
                  <a:lnTo>
                    <a:pt x="435" y="1107"/>
                  </a:lnTo>
                  <a:lnTo>
                    <a:pt x="443" y="1104"/>
                  </a:lnTo>
                  <a:lnTo>
                    <a:pt x="441" y="1102"/>
                  </a:lnTo>
                  <a:lnTo>
                    <a:pt x="434" y="1100"/>
                  </a:lnTo>
                  <a:lnTo>
                    <a:pt x="430" y="1100"/>
                  </a:lnTo>
                  <a:lnTo>
                    <a:pt x="424" y="1099"/>
                  </a:lnTo>
                  <a:lnTo>
                    <a:pt x="423" y="1102"/>
                  </a:lnTo>
                  <a:lnTo>
                    <a:pt x="423" y="1104"/>
                  </a:lnTo>
                  <a:lnTo>
                    <a:pt x="421" y="1108"/>
                  </a:lnTo>
                  <a:lnTo>
                    <a:pt x="420" y="1111"/>
                  </a:lnTo>
                  <a:lnTo>
                    <a:pt x="417" y="1116"/>
                  </a:lnTo>
                  <a:lnTo>
                    <a:pt x="414" y="1112"/>
                  </a:lnTo>
                  <a:lnTo>
                    <a:pt x="413" y="1112"/>
                  </a:lnTo>
                  <a:lnTo>
                    <a:pt x="410" y="1113"/>
                  </a:lnTo>
                  <a:lnTo>
                    <a:pt x="409" y="1113"/>
                  </a:lnTo>
                  <a:lnTo>
                    <a:pt x="407" y="1113"/>
                  </a:lnTo>
                  <a:lnTo>
                    <a:pt x="404" y="1113"/>
                  </a:lnTo>
                  <a:lnTo>
                    <a:pt x="403" y="1115"/>
                  </a:lnTo>
                  <a:lnTo>
                    <a:pt x="402" y="1116"/>
                  </a:lnTo>
                  <a:lnTo>
                    <a:pt x="400" y="1116"/>
                  </a:lnTo>
                  <a:lnTo>
                    <a:pt x="399" y="1117"/>
                  </a:lnTo>
                  <a:lnTo>
                    <a:pt x="397" y="1119"/>
                  </a:lnTo>
                  <a:lnTo>
                    <a:pt x="394" y="1120"/>
                  </a:lnTo>
                  <a:lnTo>
                    <a:pt x="393" y="1121"/>
                  </a:lnTo>
                  <a:lnTo>
                    <a:pt x="392" y="1123"/>
                  </a:lnTo>
                  <a:lnTo>
                    <a:pt x="390" y="1124"/>
                  </a:lnTo>
                  <a:lnTo>
                    <a:pt x="389" y="1124"/>
                  </a:lnTo>
                  <a:lnTo>
                    <a:pt x="387" y="1127"/>
                  </a:lnTo>
                  <a:lnTo>
                    <a:pt x="387" y="1128"/>
                  </a:lnTo>
                  <a:lnTo>
                    <a:pt x="386" y="1129"/>
                  </a:lnTo>
                  <a:lnTo>
                    <a:pt x="385" y="1130"/>
                  </a:lnTo>
                  <a:lnTo>
                    <a:pt x="383" y="1132"/>
                  </a:lnTo>
                  <a:lnTo>
                    <a:pt x="382" y="1133"/>
                  </a:lnTo>
                  <a:lnTo>
                    <a:pt x="380" y="1134"/>
                  </a:lnTo>
                  <a:lnTo>
                    <a:pt x="379" y="1136"/>
                  </a:lnTo>
                  <a:lnTo>
                    <a:pt x="377" y="1137"/>
                  </a:lnTo>
                  <a:lnTo>
                    <a:pt x="376" y="1137"/>
                  </a:lnTo>
                  <a:lnTo>
                    <a:pt x="373" y="1138"/>
                  </a:lnTo>
                  <a:lnTo>
                    <a:pt x="372" y="1140"/>
                  </a:lnTo>
                  <a:lnTo>
                    <a:pt x="370" y="1141"/>
                  </a:lnTo>
                  <a:lnTo>
                    <a:pt x="369" y="1141"/>
                  </a:lnTo>
                  <a:lnTo>
                    <a:pt x="368" y="1142"/>
                  </a:lnTo>
                  <a:lnTo>
                    <a:pt x="366" y="1144"/>
                  </a:lnTo>
                  <a:lnTo>
                    <a:pt x="365" y="1144"/>
                  </a:lnTo>
                  <a:lnTo>
                    <a:pt x="362" y="1145"/>
                  </a:lnTo>
                  <a:lnTo>
                    <a:pt x="361" y="1146"/>
                  </a:lnTo>
                  <a:lnTo>
                    <a:pt x="359" y="1146"/>
                  </a:lnTo>
                  <a:lnTo>
                    <a:pt x="358" y="1147"/>
                  </a:lnTo>
                  <a:lnTo>
                    <a:pt x="356" y="1149"/>
                  </a:lnTo>
                  <a:lnTo>
                    <a:pt x="353" y="1150"/>
                  </a:lnTo>
                  <a:lnTo>
                    <a:pt x="352" y="1151"/>
                  </a:lnTo>
                  <a:lnTo>
                    <a:pt x="351" y="1151"/>
                  </a:lnTo>
                  <a:lnTo>
                    <a:pt x="348" y="1153"/>
                  </a:lnTo>
                  <a:lnTo>
                    <a:pt x="346" y="1154"/>
                  </a:lnTo>
                  <a:lnTo>
                    <a:pt x="342" y="1155"/>
                  </a:lnTo>
                  <a:lnTo>
                    <a:pt x="339" y="1157"/>
                  </a:lnTo>
                  <a:lnTo>
                    <a:pt x="336" y="1158"/>
                  </a:lnTo>
                  <a:lnTo>
                    <a:pt x="334" y="1159"/>
                  </a:lnTo>
                  <a:lnTo>
                    <a:pt x="332" y="1159"/>
                  </a:lnTo>
                  <a:lnTo>
                    <a:pt x="329" y="1159"/>
                  </a:lnTo>
                  <a:lnTo>
                    <a:pt x="328" y="1161"/>
                  </a:lnTo>
                  <a:lnTo>
                    <a:pt x="325" y="1161"/>
                  </a:lnTo>
                  <a:lnTo>
                    <a:pt x="324" y="1162"/>
                  </a:lnTo>
                  <a:lnTo>
                    <a:pt x="321" y="1162"/>
                  </a:lnTo>
                  <a:lnTo>
                    <a:pt x="320" y="1163"/>
                  </a:lnTo>
                  <a:lnTo>
                    <a:pt x="317" y="1163"/>
                  </a:lnTo>
                  <a:lnTo>
                    <a:pt x="314" y="1165"/>
                  </a:lnTo>
                  <a:lnTo>
                    <a:pt x="312" y="1165"/>
                  </a:lnTo>
                  <a:lnTo>
                    <a:pt x="311" y="1165"/>
                  </a:lnTo>
                  <a:lnTo>
                    <a:pt x="308" y="1165"/>
                  </a:lnTo>
                  <a:lnTo>
                    <a:pt x="307" y="1165"/>
                  </a:lnTo>
                  <a:lnTo>
                    <a:pt x="304" y="1163"/>
                  </a:lnTo>
                  <a:lnTo>
                    <a:pt x="303" y="1163"/>
                  </a:lnTo>
                  <a:lnTo>
                    <a:pt x="301" y="1162"/>
                  </a:lnTo>
                  <a:lnTo>
                    <a:pt x="298" y="1162"/>
                  </a:lnTo>
                  <a:lnTo>
                    <a:pt x="297" y="1161"/>
                  </a:lnTo>
                  <a:lnTo>
                    <a:pt x="295" y="1159"/>
                  </a:lnTo>
                  <a:lnTo>
                    <a:pt x="293" y="1159"/>
                  </a:lnTo>
                  <a:lnTo>
                    <a:pt x="291" y="1158"/>
                  </a:lnTo>
                  <a:lnTo>
                    <a:pt x="290" y="1157"/>
                  </a:lnTo>
                  <a:lnTo>
                    <a:pt x="288" y="1155"/>
                  </a:lnTo>
                  <a:lnTo>
                    <a:pt x="287" y="1154"/>
                  </a:lnTo>
                  <a:lnTo>
                    <a:pt x="284" y="1153"/>
                  </a:lnTo>
                  <a:lnTo>
                    <a:pt x="283" y="1155"/>
                  </a:lnTo>
                  <a:lnTo>
                    <a:pt x="281" y="1157"/>
                  </a:lnTo>
                  <a:lnTo>
                    <a:pt x="281" y="1158"/>
                  </a:lnTo>
                  <a:lnTo>
                    <a:pt x="281" y="1161"/>
                  </a:lnTo>
                  <a:lnTo>
                    <a:pt x="280" y="1163"/>
                  </a:lnTo>
                  <a:lnTo>
                    <a:pt x="280" y="1165"/>
                  </a:lnTo>
                  <a:lnTo>
                    <a:pt x="280" y="1166"/>
                  </a:lnTo>
                  <a:lnTo>
                    <a:pt x="280" y="1170"/>
                  </a:lnTo>
                  <a:lnTo>
                    <a:pt x="277" y="1174"/>
                  </a:lnTo>
                  <a:lnTo>
                    <a:pt x="277" y="1175"/>
                  </a:lnTo>
                  <a:lnTo>
                    <a:pt x="276" y="1176"/>
                  </a:lnTo>
                  <a:lnTo>
                    <a:pt x="274" y="1179"/>
                  </a:lnTo>
                  <a:lnTo>
                    <a:pt x="274" y="1180"/>
                  </a:lnTo>
                  <a:lnTo>
                    <a:pt x="273" y="1182"/>
                  </a:lnTo>
                  <a:lnTo>
                    <a:pt x="271" y="1183"/>
                  </a:lnTo>
                  <a:lnTo>
                    <a:pt x="267" y="1182"/>
                  </a:lnTo>
                  <a:lnTo>
                    <a:pt x="266" y="1183"/>
                  </a:lnTo>
                  <a:lnTo>
                    <a:pt x="266" y="1184"/>
                  </a:lnTo>
                  <a:lnTo>
                    <a:pt x="262" y="1184"/>
                  </a:lnTo>
                  <a:lnTo>
                    <a:pt x="260" y="1184"/>
                  </a:lnTo>
                  <a:lnTo>
                    <a:pt x="259" y="1185"/>
                  </a:lnTo>
                  <a:lnTo>
                    <a:pt x="256" y="1185"/>
                  </a:lnTo>
                  <a:lnTo>
                    <a:pt x="254" y="1187"/>
                  </a:lnTo>
                  <a:lnTo>
                    <a:pt x="253" y="1187"/>
                  </a:lnTo>
                  <a:lnTo>
                    <a:pt x="250" y="1188"/>
                  </a:lnTo>
                  <a:lnTo>
                    <a:pt x="249" y="1189"/>
                  </a:lnTo>
                  <a:lnTo>
                    <a:pt x="247" y="1189"/>
                  </a:lnTo>
                  <a:lnTo>
                    <a:pt x="246" y="1191"/>
                  </a:lnTo>
                  <a:lnTo>
                    <a:pt x="243" y="1191"/>
                  </a:lnTo>
                  <a:lnTo>
                    <a:pt x="242" y="1192"/>
                  </a:lnTo>
                  <a:lnTo>
                    <a:pt x="239" y="1192"/>
                  </a:lnTo>
                  <a:lnTo>
                    <a:pt x="236" y="1192"/>
                  </a:lnTo>
                  <a:lnTo>
                    <a:pt x="235" y="1191"/>
                  </a:lnTo>
                  <a:lnTo>
                    <a:pt x="233" y="1191"/>
                  </a:lnTo>
                  <a:lnTo>
                    <a:pt x="230" y="1191"/>
                  </a:lnTo>
                  <a:lnTo>
                    <a:pt x="228" y="1191"/>
                  </a:lnTo>
                  <a:lnTo>
                    <a:pt x="226" y="1191"/>
                  </a:lnTo>
                  <a:lnTo>
                    <a:pt x="223" y="1189"/>
                  </a:lnTo>
                  <a:lnTo>
                    <a:pt x="222" y="1189"/>
                  </a:lnTo>
                  <a:lnTo>
                    <a:pt x="219" y="1189"/>
                  </a:lnTo>
                  <a:lnTo>
                    <a:pt x="216" y="1189"/>
                  </a:lnTo>
                  <a:lnTo>
                    <a:pt x="215" y="1189"/>
                  </a:lnTo>
                  <a:lnTo>
                    <a:pt x="212" y="1188"/>
                  </a:lnTo>
                  <a:lnTo>
                    <a:pt x="211" y="1188"/>
                  </a:lnTo>
                  <a:lnTo>
                    <a:pt x="208" y="1188"/>
                  </a:lnTo>
                  <a:lnTo>
                    <a:pt x="206" y="1188"/>
                  </a:lnTo>
                  <a:lnTo>
                    <a:pt x="204" y="1187"/>
                  </a:lnTo>
                  <a:lnTo>
                    <a:pt x="202" y="1187"/>
                  </a:lnTo>
                  <a:lnTo>
                    <a:pt x="199" y="1187"/>
                  </a:lnTo>
                  <a:lnTo>
                    <a:pt x="198" y="1187"/>
                  </a:lnTo>
                  <a:lnTo>
                    <a:pt x="197" y="1187"/>
                  </a:lnTo>
                  <a:lnTo>
                    <a:pt x="194" y="1185"/>
                  </a:lnTo>
                  <a:lnTo>
                    <a:pt x="192" y="1185"/>
                  </a:lnTo>
                  <a:lnTo>
                    <a:pt x="189" y="1185"/>
                  </a:lnTo>
                  <a:lnTo>
                    <a:pt x="188" y="1185"/>
                  </a:lnTo>
                  <a:lnTo>
                    <a:pt x="187" y="1185"/>
                  </a:lnTo>
                  <a:lnTo>
                    <a:pt x="184" y="1185"/>
                  </a:lnTo>
                  <a:lnTo>
                    <a:pt x="181" y="1184"/>
                  </a:lnTo>
                  <a:lnTo>
                    <a:pt x="178" y="1184"/>
                  </a:lnTo>
                  <a:lnTo>
                    <a:pt x="177" y="1184"/>
                  </a:lnTo>
                  <a:lnTo>
                    <a:pt x="174" y="1183"/>
                  </a:lnTo>
                  <a:lnTo>
                    <a:pt x="172" y="1184"/>
                  </a:lnTo>
                  <a:lnTo>
                    <a:pt x="170" y="1184"/>
                  </a:lnTo>
                  <a:lnTo>
                    <a:pt x="168" y="1184"/>
                  </a:lnTo>
                  <a:lnTo>
                    <a:pt x="165" y="1184"/>
                  </a:lnTo>
                  <a:lnTo>
                    <a:pt x="164" y="1184"/>
                  </a:lnTo>
                  <a:lnTo>
                    <a:pt x="161" y="1183"/>
                  </a:lnTo>
                  <a:lnTo>
                    <a:pt x="161" y="1180"/>
                  </a:lnTo>
                  <a:lnTo>
                    <a:pt x="160" y="1179"/>
                  </a:lnTo>
                  <a:lnTo>
                    <a:pt x="160" y="1178"/>
                  </a:lnTo>
                  <a:lnTo>
                    <a:pt x="160" y="1175"/>
                  </a:lnTo>
                  <a:lnTo>
                    <a:pt x="158" y="1174"/>
                  </a:lnTo>
                  <a:lnTo>
                    <a:pt x="157" y="1172"/>
                  </a:lnTo>
                  <a:lnTo>
                    <a:pt x="156" y="1172"/>
                  </a:lnTo>
                  <a:lnTo>
                    <a:pt x="153" y="1172"/>
                  </a:lnTo>
                  <a:lnTo>
                    <a:pt x="151" y="1172"/>
                  </a:lnTo>
                  <a:lnTo>
                    <a:pt x="148" y="1172"/>
                  </a:lnTo>
                  <a:lnTo>
                    <a:pt x="147" y="1172"/>
                  </a:lnTo>
                  <a:lnTo>
                    <a:pt x="146" y="1171"/>
                  </a:lnTo>
                  <a:lnTo>
                    <a:pt x="147" y="1168"/>
                  </a:lnTo>
                  <a:lnTo>
                    <a:pt x="147" y="1167"/>
                  </a:lnTo>
                  <a:lnTo>
                    <a:pt x="147" y="1165"/>
                  </a:lnTo>
                  <a:lnTo>
                    <a:pt x="147" y="1163"/>
                  </a:lnTo>
                  <a:lnTo>
                    <a:pt x="147" y="1162"/>
                  </a:lnTo>
                  <a:lnTo>
                    <a:pt x="147" y="1161"/>
                  </a:lnTo>
                  <a:lnTo>
                    <a:pt x="147" y="1159"/>
                  </a:lnTo>
                  <a:lnTo>
                    <a:pt x="147" y="1157"/>
                  </a:lnTo>
                  <a:lnTo>
                    <a:pt x="151" y="1155"/>
                  </a:lnTo>
                  <a:lnTo>
                    <a:pt x="150" y="1151"/>
                  </a:lnTo>
                  <a:lnTo>
                    <a:pt x="146" y="1147"/>
                  </a:lnTo>
                  <a:lnTo>
                    <a:pt x="148" y="1146"/>
                  </a:lnTo>
                  <a:lnTo>
                    <a:pt x="148" y="1144"/>
                  </a:lnTo>
                  <a:lnTo>
                    <a:pt x="148" y="1142"/>
                  </a:lnTo>
                  <a:lnTo>
                    <a:pt x="148" y="1141"/>
                  </a:lnTo>
                  <a:lnTo>
                    <a:pt x="148" y="1138"/>
                  </a:lnTo>
                  <a:lnTo>
                    <a:pt x="148" y="1137"/>
                  </a:lnTo>
                  <a:lnTo>
                    <a:pt x="150" y="1134"/>
                  </a:lnTo>
                  <a:lnTo>
                    <a:pt x="151" y="1134"/>
                  </a:lnTo>
                  <a:lnTo>
                    <a:pt x="153" y="1134"/>
                  </a:lnTo>
                  <a:lnTo>
                    <a:pt x="156" y="1134"/>
                  </a:lnTo>
                  <a:lnTo>
                    <a:pt x="157" y="1134"/>
                  </a:lnTo>
                  <a:lnTo>
                    <a:pt x="158" y="1133"/>
                  </a:lnTo>
                  <a:lnTo>
                    <a:pt x="158" y="1130"/>
                  </a:lnTo>
                  <a:lnTo>
                    <a:pt x="158" y="1129"/>
                  </a:lnTo>
                  <a:lnTo>
                    <a:pt x="158" y="1128"/>
                  </a:lnTo>
                  <a:lnTo>
                    <a:pt x="158" y="1125"/>
                  </a:lnTo>
                  <a:lnTo>
                    <a:pt x="160" y="1124"/>
                  </a:lnTo>
                  <a:lnTo>
                    <a:pt x="160" y="1121"/>
                  </a:lnTo>
                  <a:lnTo>
                    <a:pt x="160" y="1117"/>
                  </a:lnTo>
                  <a:lnTo>
                    <a:pt x="160" y="1113"/>
                  </a:lnTo>
                  <a:lnTo>
                    <a:pt x="160" y="1112"/>
                  </a:lnTo>
                  <a:lnTo>
                    <a:pt x="160" y="1111"/>
                  </a:lnTo>
                  <a:lnTo>
                    <a:pt x="160" y="1109"/>
                  </a:lnTo>
                  <a:lnTo>
                    <a:pt x="160" y="1107"/>
                  </a:lnTo>
                  <a:lnTo>
                    <a:pt x="161" y="1106"/>
                  </a:lnTo>
                  <a:lnTo>
                    <a:pt x="161" y="1103"/>
                  </a:lnTo>
                  <a:lnTo>
                    <a:pt x="161" y="1102"/>
                  </a:lnTo>
                  <a:lnTo>
                    <a:pt x="161" y="1100"/>
                  </a:lnTo>
                  <a:lnTo>
                    <a:pt x="161" y="1098"/>
                  </a:lnTo>
                  <a:lnTo>
                    <a:pt x="161" y="1094"/>
                  </a:lnTo>
                  <a:lnTo>
                    <a:pt x="161" y="1092"/>
                  </a:lnTo>
                  <a:lnTo>
                    <a:pt x="161" y="1091"/>
                  </a:lnTo>
                  <a:lnTo>
                    <a:pt x="160" y="1091"/>
                  </a:lnTo>
                  <a:lnTo>
                    <a:pt x="157" y="1090"/>
                  </a:lnTo>
                  <a:lnTo>
                    <a:pt x="154" y="1090"/>
                  </a:lnTo>
                  <a:lnTo>
                    <a:pt x="153" y="1090"/>
                  </a:lnTo>
                  <a:lnTo>
                    <a:pt x="151" y="1090"/>
                  </a:lnTo>
                  <a:lnTo>
                    <a:pt x="148" y="1090"/>
                  </a:lnTo>
                  <a:lnTo>
                    <a:pt x="147" y="1090"/>
                  </a:lnTo>
                  <a:lnTo>
                    <a:pt x="146" y="1090"/>
                  </a:lnTo>
                  <a:lnTo>
                    <a:pt x="143" y="1090"/>
                  </a:lnTo>
                  <a:lnTo>
                    <a:pt x="141" y="1089"/>
                  </a:lnTo>
                  <a:lnTo>
                    <a:pt x="140" y="1087"/>
                  </a:lnTo>
                  <a:lnTo>
                    <a:pt x="140" y="1086"/>
                  </a:lnTo>
                  <a:lnTo>
                    <a:pt x="139" y="1082"/>
                  </a:lnTo>
                  <a:lnTo>
                    <a:pt x="143" y="1082"/>
                  </a:lnTo>
                  <a:lnTo>
                    <a:pt x="144" y="1082"/>
                  </a:lnTo>
                  <a:lnTo>
                    <a:pt x="148" y="1082"/>
                  </a:lnTo>
                  <a:lnTo>
                    <a:pt x="153" y="1082"/>
                  </a:lnTo>
                  <a:lnTo>
                    <a:pt x="157" y="1082"/>
                  </a:lnTo>
                  <a:lnTo>
                    <a:pt x="163" y="1079"/>
                  </a:lnTo>
                  <a:lnTo>
                    <a:pt x="170" y="1079"/>
                  </a:lnTo>
                  <a:lnTo>
                    <a:pt x="174" y="1079"/>
                  </a:lnTo>
                  <a:lnTo>
                    <a:pt x="181" y="1079"/>
                  </a:lnTo>
                  <a:lnTo>
                    <a:pt x="184" y="1079"/>
                  </a:lnTo>
                  <a:lnTo>
                    <a:pt x="187" y="1079"/>
                  </a:lnTo>
                  <a:lnTo>
                    <a:pt x="191" y="1079"/>
                  </a:lnTo>
                  <a:lnTo>
                    <a:pt x="195" y="1079"/>
                  </a:lnTo>
                  <a:lnTo>
                    <a:pt x="198" y="1079"/>
                  </a:lnTo>
                  <a:lnTo>
                    <a:pt x="204" y="1081"/>
                  </a:lnTo>
                  <a:lnTo>
                    <a:pt x="209" y="1081"/>
                  </a:lnTo>
                  <a:lnTo>
                    <a:pt x="213" y="1079"/>
                  </a:lnTo>
                  <a:lnTo>
                    <a:pt x="215" y="1079"/>
                  </a:lnTo>
                  <a:lnTo>
                    <a:pt x="218" y="1079"/>
                  </a:lnTo>
                  <a:lnTo>
                    <a:pt x="219" y="1079"/>
                  </a:lnTo>
                  <a:lnTo>
                    <a:pt x="222" y="1079"/>
                  </a:lnTo>
                  <a:lnTo>
                    <a:pt x="225" y="1079"/>
                  </a:lnTo>
                  <a:lnTo>
                    <a:pt x="226" y="1079"/>
                  </a:lnTo>
                  <a:lnTo>
                    <a:pt x="228" y="1079"/>
                  </a:lnTo>
                  <a:lnTo>
                    <a:pt x="230" y="1078"/>
                  </a:lnTo>
                  <a:lnTo>
                    <a:pt x="235" y="1078"/>
                  </a:lnTo>
                  <a:lnTo>
                    <a:pt x="242" y="1078"/>
                  </a:lnTo>
                  <a:lnTo>
                    <a:pt x="243" y="1077"/>
                  </a:lnTo>
                  <a:lnTo>
                    <a:pt x="246" y="1077"/>
                  </a:lnTo>
                  <a:lnTo>
                    <a:pt x="247" y="1077"/>
                  </a:lnTo>
                  <a:lnTo>
                    <a:pt x="250" y="1077"/>
                  </a:lnTo>
                  <a:lnTo>
                    <a:pt x="254" y="1075"/>
                  </a:lnTo>
                  <a:lnTo>
                    <a:pt x="257" y="1075"/>
                  </a:lnTo>
                  <a:lnTo>
                    <a:pt x="260" y="1075"/>
                  </a:lnTo>
                  <a:lnTo>
                    <a:pt x="262" y="1075"/>
                  </a:lnTo>
                  <a:lnTo>
                    <a:pt x="266" y="1074"/>
                  </a:lnTo>
                  <a:lnTo>
                    <a:pt x="270" y="1074"/>
                  </a:lnTo>
                  <a:lnTo>
                    <a:pt x="271" y="1074"/>
                  </a:lnTo>
                  <a:lnTo>
                    <a:pt x="276" y="1073"/>
                  </a:lnTo>
                  <a:lnTo>
                    <a:pt x="280" y="1074"/>
                  </a:lnTo>
                  <a:lnTo>
                    <a:pt x="280" y="1070"/>
                  </a:lnTo>
                  <a:lnTo>
                    <a:pt x="279" y="1069"/>
                  </a:lnTo>
                  <a:lnTo>
                    <a:pt x="279" y="1066"/>
                  </a:lnTo>
                  <a:lnTo>
                    <a:pt x="279" y="1065"/>
                  </a:lnTo>
                  <a:lnTo>
                    <a:pt x="277" y="1064"/>
                  </a:lnTo>
                  <a:lnTo>
                    <a:pt x="277" y="1062"/>
                  </a:lnTo>
                  <a:lnTo>
                    <a:pt x="276" y="1061"/>
                  </a:lnTo>
                  <a:lnTo>
                    <a:pt x="274" y="1058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4"/>
                  </a:lnTo>
                  <a:lnTo>
                    <a:pt x="271" y="1053"/>
                  </a:lnTo>
                  <a:lnTo>
                    <a:pt x="271" y="1051"/>
                  </a:lnTo>
                  <a:lnTo>
                    <a:pt x="270" y="1049"/>
                  </a:lnTo>
                  <a:lnTo>
                    <a:pt x="269" y="1048"/>
                  </a:lnTo>
                  <a:lnTo>
                    <a:pt x="269" y="1045"/>
                  </a:lnTo>
                  <a:lnTo>
                    <a:pt x="267" y="1044"/>
                  </a:lnTo>
                  <a:lnTo>
                    <a:pt x="267" y="1043"/>
                  </a:lnTo>
                  <a:lnTo>
                    <a:pt x="266" y="1040"/>
                  </a:lnTo>
                  <a:lnTo>
                    <a:pt x="264" y="1037"/>
                  </a:lnTo>
                  <a:lnTo>
                    <a:pt x="262" y="1034"/>
                  </a:lnTo>
                  <a:lnTo>
                    <a:pt x="262" y="1032"/>
                  </a:lnTo>
                  <a:lnTo>
                    <a:pt x="260" y="1031"/>
                  </a:lnTo>
                  <a:lnTo>
                    <a:pt x="259" y="1030"/>
                  </a:lnTo>
                  <a:lnTo>
                    <a:pt x="257" y="1028"/>
                  </a:lnTo>
                  <a:lnTo>
                    <a:pt x="257" y="1027"/>
                  </a:lnTo>
                  <a:lnTo>
                    <a:pt x="256" y="1024"/>
                  </a:lnTo>
                  <a:lnTo>
                    <a:pt x="253" y="1020"/>
                  </a:lnTo>
                  <a:lnTo>
                    <a:pt x="253" y="1019"/>
                  </a:lnTo>
                  <a:lnTo>
                    <a:pt x="252" y="1018"/>
                  </a:lnTo>
                  <a:lnTo>
                    <a:pt x="250" y="1015"/>
                  </a:lnTo>
                  <a:lnTo>
                    <a:pt x="250" y="1014"/>
                  </a:lnTo>
                  <a:lnTo>
                    <a:pt x="247" y="1014"/>
                  </a:lnTo>
                  <a:lnTo>
                    <a:pt x="246" y="1013"/>
                  </a:lnTo>
                  <a:lnTo>
                    <a:pt x="245" y="1011"/>
                  </a:lnTo>
                  <a:lnTo>
                    <a:pt x="243" y="1010"/>
                  </a:lnTo>
                  <a:lnTo>
                    <a:pt x="240" y="1010"/>
                  </a:lnTo>
                  <a:lnTo>
                    <a:pt x="239" y="1009"/>
                  </a:lnTo>
                  <a:lnTo>
                    <a:pt x="238" y="1007"/>
                  </a:lnTo>
                  <a:lnTo>
                    <a:pt x="236" y="1006"/>
                  </a:lnTo>
                  <a:lnTo>
                    <a:pt x="235" y="1006"/>
                  </a:lnTo>
                  <a:lnTo>
                    <a:pt x="232" y="1005"/>
                  </a:lnTo>
                  <a:lnTo>
                    <a:pt x="230" y="1003"/>
                  </a:lnTo>
                  <a:lnTo>
                    <a:pt x="229" y="1003"/>
                  </a:lnTo>
                  <a:lnTo>
                    <a:pt x="226" y="1002"/>
                  </a:lnTo>
                  <a:lnTo>
                    <a:pt x="225" y="1001"/>
                  </a:lnTo>
                  <a:lnTo>
                    <a:pt x="223" y="999"/>
                  </a:lnTo>
                  <a:lnTo>
                    <a:pt x="222" y="998"/>
                  </a:lnTo>
                  <a:lnTo>
                    <a:pt x="219" y="998"/>
                  </a:lnTo>
                  <a:lnTo>
                    <a:pt x="218" y="997"/>
                  </a:lnTo>
                  <a:lnTo>
                    <a:pt x="216" y="996"/>
                  </a:lnTo>
                  <a:lnTo>
                    <a:pt x="216" y="994"/>
                  </a:lnTo>
                  <a:lnTo>
                    <a:pt x="215" y="993"/>
                  </a:lnTo>
                  <a:lnTo>
                    <a:pt x="215" y="992"/>
                  </a:lnTo>
                  <a:lnTo>
                    <a:pt x="215" y="990"/>
                  </a:lnTo>
                  <a:lnTo>
                    <a:pt x="213" y="989"/>
                  </a:lnTo>
                  <a:lnTo>
                    <a:pt x="212" y="988"/>
                  </a:lnTo>
                  <a:lnTo>
                    <a:pt x="211" y="986"/>
                  </a:lnTo>
                  <a:lnTo>
                    <a:pt x="209" y="985"/>
                  </a:lnTo>
                  <a:lnTo>
                    <a:pt x="208" y="984"/>
                  </a:lnTo>
                  <a:lnTo>
                    <a:pt x="209" y="981"/>
                  </a:lnTo>
                  <a:lnTo>
                    <a:pt x="205" y="978"/>
                  </a:lnTo>
                  <a:lnTo>
                    <a:pt x="208" y="976"/>
                  </a:lnTo>
                  <a:lnTo>
                    <a:pt x="208" y="975"/>
                  </a:lnTo>
                  <a:lnTo>
                    <a:pt x="208" y="971"/>
                  </a:lnTo>
                  <a:lnTo>
                    <a:pt x="211" y="969"/>
                  </a:lnTo>
                  <a:lnTo>
                    <a:pt x="211" y="967"/>
                  </a:lnTo>
                  <a:lnTo>
                    <a:pt x="212" y="965"/>
                  </a:lnTo>
                  <a:lnTo>
                    <a:pt x="212" y="964"/>
                  </a:lnTo>
                  <a:lnTo>
                    <a:pt x="212" y="961"/>
                  </a:lnTo>
                  <a:lnTo>
                    <a:pt x="212" y="960"/>
                  </a:lnTo>
                  <a:lnTo>
                    <a:pt x="212" y="958"/>
                  </a:lnTo>
                  <a:lnTo>
                    <a:pt x="212" y="956"/>
                  </a:lnTo>
                  <a:lnTo>
                    <a:pt x="212" y="955"/>
                  </a:lnTo>
                  <a:lnTo>
                    <a:pt x="211" y="954"/>
                  </a:lnTo>
                  <a:lnTo>
                    <a:pt x="211" y="951"/>
                  </a:lnTo>
                  <a:lnTo>
                    <a:pt x="211" y="950"/>
                  </a:lnTo>
                  <a:lnTo>
                    <a:pt x="211" y="948"/>
                  </a:lnTo>
                  <a:lnTo>
                    <a:pt x="211" y="947"/>
                  </a:lnTo>
                  <a:lnTo>
                    <a:pt x="212" y="943"/>
                  </a:lnTo>
                  <a:lnTo>
                    <a:pt x="213" y="942"/>
                  </a:lnTo>
                  <a:lnTo>
                    <a:pt x="215" y="942"/>
                  </a:lnTo>
                  <a:lnTo>
                    <a:pt x="218" y="940"/>
                  </a:lnTo>
                  <a:lnTo>
                    <a:pt x="219" y="940"/>
                  </a:lnTo>
                  <a:lnTo>
                    <a:pt x="222" y="939"/>
                  </a:lnTo>
                  <a:lnTo>
                    <a:pt x="223" y="939"/>
                  </a:lnTo>
                  <a:lnTo>
                    <a:pt x="225" y="938"/>
                  </a:lnTo>
                  <a:lnTo>
                    <a:pt x="228" y="938"/>
                  </a:lnTo>
                  <a:lnTo>
                    <a:pt x="229" y="937"/>
                  </a:lnTo>
                  <a:lnTo>
                    <a:pt x="232" y="935"/>
                  </a:lnTo>
                  <a:lnTo>
                    <a:pt x="233" y="935"/>
                  </a:lnTo>
                  <a:lnTo>
                    <a:pt x="235" y="934"/>
                  </a:lnTo>
                  <a:lnTo>
                    <a:pt x="238" y="934"/>
                  </a:lnTo>
                  <a:lnTo>
                    <a:pt x="239" y="933"/>
                  </a:lnTo>
                  <a:lnTo>
                    <a:pt x="239" y="931"/>
                  </a:lnTo>
                  <a:lnTo>
                    <a:pt x="239" y="929"/>
                  </a:lnTo>
                  <a:lnTo>
                    <a:pt x="239" y="927"/>
                  </a:lnTo>
                  <a:lnTo>
                    <a:pt x="239" y="925"/>
                  </a:lnTo>
                  <a:lnTo>
                    <a:pt x="239" y="923"/>
                  </a:lnTo>
                  <a:lnTo>
                    <a:pt x="240" y="922"/>
                  </a:lnTo>
                  <a:lnTo>
                    <a:pt x="240" y="920"/>
                  </a:lnTo>
                  <a:lnTo>
                    <a:pt x="240" y="918"/>
                  </a:lnTo>
                  <a:lnTo>
                    <a:pt x="243" y="914"/>
                  </a:lnTo>
                  <a:lnTo>
                    <a:pt x="236" y="912"/>
                  </a:lnTo>
                  <a:lnTo>
                    <a:pt x="240" y="909"/>
                  </a:lnTo>
                  <a:lnTo>
                    <a:pt x="240" y="908"/>
                  </a:lnTo>
                  <a:lnTo>
                    <a:pt x="242" y="906"/>
                  </a:lnTo>
                  <a:lnTo>
                    <a:pt x="242" y="904"/>
                  </a:lnTo>
                  <a:lnTo>
                    <a:pt x="242" y="902"/>
                  </a:lnTo>
                  <a:lnTo>
                    <a:pt x="242" y="901"/>
                  </a:lnTo>
                  <a:lnTo>
                    <a:pt x="242" y="899"/>
                  </a:lnTo>
                  <a:lnTo>
                    <a:pt x="242" y="897"/>
                  </a:lnTo>
                  <a:lnTo>
                    <a:pt x="242" y="896"/>
                  </a:lnTo>
                  <a:lnTo>
                    <a:pt x="242" y="893"/>
                  </a:lnTo>
                  <a:lnTo>
                    <a:pt x="242" y="892"/>
                  </a:lnTo>
                  <a:lnTo>
                    <a:pt x="242" y="891"/>
                  </a:lnTo>
                  <a:lnTo>
                    <a:pt x="242" y="888"/>
                  </a:lnTo>
                  <a:lnTo>
                    <a:pt x="242" y="887"/>
                  </a:lnTo>
                  <a:lnTo>
                    <a:pt x="242" y="885"/>
                  </a:lnTo>
                  <a:lnTo>
                    <a:pt x="242" y="884"/>
                  </a:lnTo>
                  <a:lnTo>
                    <a:pt x="242" y="882"/>
                  </a:lnTo>
                  <a:lnTo>
                    <a:pt x="243" y="880"/>
                  </a:lnTo>
                  <a:lnTo>
                    <a:pt x="243" y="879"/>
                  </a:lnTo>
                  <a:lnTo>
                    <a:pt x="243" y="878"/>
                  </a:lnTo>
                  <a:lnTo>
                    <a:pt x="243" y="875"/>
                  </a:lnTo>
                  <a:lnTo>
                    <a:pt x="243" y="874"/>
                  </a:lnTo>
                  <a:lnTo>
                    <a:pt x="245" y="872"/>
                  </a:lnTo>
                  <a:lnTo>
                    <a:pt x="245" y="870"/>
                  </a:lnTo>
                  <a:lnTo>
                    <a:pt x="245" y="868"/>
                  </a:lnTo>
                  <a:lnTo>
                    <a:pt x="245" y="866"/>
                  </a:lnTo>
                  <a:lnTo>
                    <a:pt x="245" y="864"/>
                  </a:lnTo>
                  <a:lnTo>
                    <a:pt x="245" y="863"/>
                  </a:lnTo>
                  <a:lnTo>
                    <a:pt x="245" y="862"/>
                  </a:lnTo>
                  <a:lnTo>
                    <a:pt x="245" y="859"/>
                  </a:lnTo>
                  <a:lnTo>
                    <a:pt x="245" y="855"/>
                  </a:lnTo>
                  <a:lnTo>
                    <a:pt x="243" y="851"/>
                  </a:lnTo>
                  <a:lnTo>
                    <a:pt x="243" y="850"/>
                  </a:lnTo>
                  <a:lnTo>
                    <a:pt x="242" y="849"/>
                  </a:lnTo>
                  <a:lnTo>
                    <a:pt x="242" y="846"/>
                  </a:lnTo>
                  <a:lnTo>
                    <a:pt x="242" y="845"/>
                  </a:lnTo>
                  <a:lnTo>
                    <a:pt x="242" y="844"/>
                  </a:lnTo>
                  <a:lnTo>
                    <a:pt x="242" y="841"/>
                  </a:lnTo>
                  <a:lnTo>
                    <a:pt x="240" y="840"/>
                  </a:lnTo>
                  <a:lnTo>
                    <a:pt x="240" y="838"/>
                  </a:lnTo>
                  <a:lnTo>
                    <a:pt x="240" y="837"/>
                  </a:lnTo>
                  <a:lnTo>
                    <a:pt x="239" y="836"/>
                  </a:lnTo>
                  <a:lnTo>
                    <a:pt x="236" y="833"/>
                  </a:lnTo>
                  <a:lnTo>
                    <a:pt x="238" y="830"/>
                  </a:lnTo>
                  <a:lnTo>
                    <a:pt x="238" y="829"/>
                  </a:lnTo>
                  <a:lnTo>
                    <a:pt x="238" y="828"/>
                  </a:lnTo>
                  <a:lnTo>
                    <a:pt x="238" y="825"/>
                  </a:lnTo>
                  <a:lnTo>
                    <a:pt x="238" y="824"/>
                  </a:lnTo>
                  <a:lnTo>
                    <a:pt x="236" y="820"/>
                  </a:lnTo>
                  <a:lnTo>
                    <a:pt x="233" y="821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2" y="815"/>
                  </a:lnTo>
                  <a:lnTo>
                    <a:pt x="232" y="813"/>
                  </a:lnTo>
                  <a:lnTo>
                    <a:pt x="232" y="812"/>
                  </a:lnTo>
                  <a:lnTo>
                    <a:pt x="232" y="809"/>
                  </a:lnTo>
                  <a:lnTo>
                    <a:pt x="232" y="808"/>
                  </a:lnTo>
                  <a:lnTo>
                    <a:pt x="233" y="806"/>
                  </a:lnTo>
                  <a:lnTo>
                    <a:pt x="233" y="804"/>
                  </a:lnTo>
                  <a:lnTo>
                    <a:pt x="233" y="803"/>
                  </a:lnTo>
                  <a:lnTo>
                    <a:pt x="233" y="800"/>
                  </a:lnTo>
                  <a:lnTo>
                    <a:pt x="233" y="799"/>
                  </a:lnTo>
                  <a:lnTo>
                    <a:pt x="233" y="794"/>
                  </a:lnTo>
                  <a:lnTo>
                    <a:pt x="226" y="795"/>
                  </a:lnTo>
                  <a:lnTo>
                    <a:pt x="223" y="796"/>
                  </a:lnTo>
                  <a:lnTo>
                    <a:pt x="218" y="798"/>
                  </a:lnTo>
                  <a:lnTo>
                    <a:pt x="219" y="794"/>
                  </a:lnTo>
                  <a:lnTo>
                    <a:pt x="219" y="791"/>
                  </a:lnTo>
                  <a:lnTo>
                    <a:pt x="221" y="790"/>
                  </a:lnTo>
                  <a:lnTo>
                    <a:pt x="222" y="789"/>
                  </a:lnTo>
                  <a:lnTo>
                    <a:pt x="222" y="787"/>
                  </a:lnTo>
                  <a:lnTo>
                    <a:pt x="223" y="785"/>
                  </a:lnTo>
                  <a:lnTo>
                    <a:pt x="223" y="783"/>
                  </a:lnTo>
                  <a:lnTo>
                    <a:pt x="225" y="782"/>
                  </a:lnTo>
                  <a:lnTo>
                    <a:pt x="228" y="779"/>
                  </a:lnTo>
                  <a:lnTo>
                    <a:pt x="225" y="778"/>
                  </a:lnTo>
                  <a:lnTo>
                    <a:pt x="221" y="775"/>
                  </a:lnTo>
                  <a:lnTo>
                    <a:pt x="218" y="773"/>
                  </a:lnTo>
                  <a:lnTo>
                    <a:pt x="212" y="769"/>
                  </a:lnTo>
                  <a:lnTo>
                    <a:pt x="211" y="766"/>
                  </a:lnTo>
                  <a:lnTo>
                    <a:pt x="209" y="762"/>
                  </a:lnTo>
                  <a:lnTo>
                    <a:pt x="206" y="757"/>
                  </a:lnTo>
                  <a:lnTo>
                    <a:pt x="205" y="754"/>
                  </a:lnTo>
                  <a:lnTo>
                    <a:pt x="201" y="751"/>
                  </a:lnTo>
                  <a:lnTo>
                    <a:pt x="198" y="749"/>
                  </a:lnTo>
                  <a:lnTo>
                    <a:pt x="197" y="748"/>
                  </a:lnTo>
                  <a:lnTo>
                    <a:pt x="192" y="745"/>
                  </a:lnTo>
                  <a:lnTo>
                    <a:pt x="187" y="740"/>
                  </a:lnTo>
                  <a:lnTo>
                    <a:pt x="184" y="739"/>
                  </a:lnTo>
                  <a:lnTo>
                    <a:pt x="182" y="737"/>
                  </a:lnTo>
                  <a:lnTo>
                    <a:pt x="180" y="736"/>
                  </a:lnTo>
                  <a:lnTo>
                    <a:pt x="178" y="735"/>
                  </a:lnTo>
                  <a:lnTo>
                    <a:pt x="174" y="732"/>
                  </a:lnTo>
                  <a:lnTo>
                    <a:pt x="171" y="730"/>
                  </a:lnTo>
                  <a:lnTo>
                    <a:pt x="170" y="728"/>
                  </a:lnTo>
                  <a:lnTo>
                    <a:pt x="168" y="727"/>
                  </a:lnTo>
                  <a:lnTo>
                    <a:pt x="167" y="726"/>
                  </a:lnTo>
                  <a:lnTo>
                    <a:pt x="165" y="726"/>
                  </a:lnTo>
                  <a:lnTo>
                    <a:pt x="164" y="724"/>
                  </a:lnTo>
                  <a:lnTo>
                    <a:pt x="161" y="723"/>
                  </a:lnTo>
                  <a:lnTo>
                    <a:pt x="161" y="720"/>
                  </a:lnTo>
                  <a:lnTo>
                    <a:pt x="161" y="718"/>
                  </a:lnTo>
                  <a:lnTo>
                    <a:pt x="161" y="716"/>
                  </a:lnTo>
                  <a:lnTo>
                    <a:pt x="161" y="715"/>
                  </a:lnTo>
                  <a:lnTo>
                    <a:pt x="161" y="713"/>
                  </a:lnTo>
                  <a:lnTo>
                    <a:pt x="161" y="711"/>
                  </a:lnTo>
                  <a:lnTo>
                    <a:pt x="161" y="710"/>
                  </a:lnTo>
                  <a:lnTo>
                    <a:pt x="161" y="709"/>
                  </a:lnTo>
                  <a:lnTo>
                    <a:pt x="161" y="706"/>
                  </a:lnTo>
                  <a:lnTo>
                    <a:pt x="163" y="705"/>
                  </a:lnTo>
                  <a:lnTo>
                    <a:pt x="163" y="703"/>
                  </a:lnTo>
                  <a:lnTo>
                    <a:pt x="164" y="702"/>
                  </a:lnTo>
                  <a:lnTo>
                    <a:pt x="165" y="701"/>
                  </a:lnTo>
                  <a:lnTo>
                    <a:pt x="167" y="699"/>
                  </a:lnTo>
                  <a:lnTo>
                    <a:pt x="168" y="698"/>
                  </a:lnTo>
                  <a:lnTo>
                    <a:pt x="168" y="695"/>
                  </a:lnTo>
                  <a:lnTo>
                    <a:pt x="170" y="694"/>
                  </a:lnTo>
                  <a:lnTo>
                    <a:pt x="170" y="692"/>
                  </a:lnTo>
                  <a:lnTo>
                    <a:pt x="171" y="690"/>
                  </a:lnTo>
                  <a:lnTo>
                    <a:pt x="171" y="689"/>
                  </a:lnTo>
                  <a:lnTo>
                    <a:pt x="171" y="686"/>
                  </a:lnTo>
                  <a:lnTo>
                    <a:pt x="172" y="685"/>
                  </a:lnTo>
                  <a:lnTo>
                    <a:pt x="172" y="684"/>
                  </a:lnTo>
                  <a:lnTo>
                    <a:pt x="174" y="681"/>
                  </a:lnTo>
                  <a:lnTo>
                    <a:pt x="174" y="680"/>
                  </a:lnTo>
                  <a:lnTo>
                    <a:pt x="174" y="678"/>
                  </a:lnTo>
                  <a:lnTo>
                    <a:pt x="175" y="676"/>
                  </a:lnTo>
                  <a:lnTo>
                    <a:pt x="175" y="675"/>
                  </a:lnTo>
                  <a:lnTo>
                    <a:pt x="177" y="673"/>
                  </a:lnTo>
                  <a:lnTo>
                    <a:pt x="177" y="671"/>
                  </a:lnTo>
                  <a:lnTo>
                    <a:pt x="177" y="669"/>
                  </a:lnTo>
                  <a:lnTo>
                    <a:pt x="177" y="668"/>
                  </a:lnTo>
                  <a:lnTo>
                    <a:pt x="178" y="665"/>
                  </a:lnTo>
                  <a:lnTo>
                    <a:pt x="177" y="664"/>
                  </a:lnTo>
                  <a:lnTo>
                    <a:pt x="177" y="663"/>
                  </a:lnTo>
                  <a:lnTo>
                    <a:pt x="177" y="660"/>
                  </a:lnTo>
                  <a:lnTo>
                    <a:pt x="177" y="659"/>
                  </a:lnTo>
                  <a:lnTo>
                    <a:pt x="175" y="657"/>
                  </a:lnTo>
                  <a:lnTo>
                    <a:pt x="175" y="656"/>
                  </a:lnTo>
                  <a:lnTo>
                    <a:pt x="174" y="654"/>
                  </a:lnTo>
                  <a:lnTo>
                    <a:pt x="174" y="652"/>
                  </a:lnTo>
                  <a:lnTo>
                    <a:pt x="172" y="651"/>
                  </a:lnTo>
                  <a:lnTo>
                    <a:pt x="172" y="648"/>
                  </a:lnTo>
                  <a:lnTo>
                    <a:pt x="172" y="647"/>
                  </a:lnTo>
                  <a:lnTo>
                    <a:pt x="172" y="646"/>
                  </a:lnTo>
                  <a:lnTo>
                    <a:pt x="172" y="643"/>
                  </a:lnTo>
                  <a:lnTo>
                    <a:pt x="172" y="642"/>
                  </a:lnTo>
                  <a:lnTo>
                    <a:pt x="172" y="639"/>
                  </a:lnTo>
                  <a:lnTo>
                    <a:pt x="172" y="638"/>
                  </a:lnTo>
                  <a:lnTo>
                    <a:pt x="172" y="637"/>
                  </a:lnTo>
                  <a:lnTo>
                    <a:pt x="172" y="634"/>
                  </a:lnTo>
                  <a:lnTo>
                    <a:pt x="174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7" y="627"/>
                  </a:lnTo>
                  <a:lnTo>
                    <a:pt x="177" y="626"/>
                  </a:lnTo>
                  <a:lnTo>
                    <a:pt x="178" y="623"/>
                  </a:lnTo>
                  <a:lnTo>
                    <a:pt x="178" y="622"/>
                  </a:lnTo>
                  <a:lnTo>
                    <a:pt x="180" y="621"/>
                  </a:lnTo>
                  <a:lnTo>
                    <a:pt x="180" y="616"/>
                  </a:lnTo>
                  <a:lnTo>
                    <a:pt x="180" y="612"/>
                  </a:lnTo>
                  <a:lnTo>
                    <a:pt x="180" y="610"/>
                  </a:lnTo>
                  <a:lnTo>
                    <a:pt x="180" y="608"/>
                  </a:lnTo>
                  <a:lnTo>
                    <a:pt x="180" y="606"/>
                  </a:lnTo>
                  <a:lnTo>
                    <a:pt x="180" y="605"/>
                  </a:lnTo>
                  <a:lnTo>
                    <a:pt x="180" y="602"/>
                  </a:lnTo>
                  <a:lnTo>
                    <a:pt x="180" y="601"/>
                  </a:lnTo>
                  <a:lnTo>
                    <a:pt x="180" y="599"/>
                  </a:lnTo>
                  <a:lnTo>
                    <a:pt x="180" y="597"/>
                  </a:lnTo>
                  <a:lnTo>
                    <a:pt x="181" y="596"/>
                  </a:lnTo>
                  <a:lnTo>
                    <a:pt x="181" y="593"/>
                  </a:lnTo>
                  <a:lnTo>
                    <a:pt x="181" y="592"/>
                  </a:lnTo>
                  <a:lnTo>
                    <a:pt x="181" y="589"/>
                  </a:lnTo>
                  <a:lnTo>
                    <a:pt x="181" y="588"/>
                  </a:lnTo>
                  <a:lnTo>
                    <a:pt x="181" y="587"/>
                  </a:lnTo>
                  <a:lnTo>
                    <a:pt x="181" y="584"/>
                  </a:lnTo>
                  <a:lnTo>
                    <a:pt x="181" y="583"/>
                  </a:lnTo>
                  <a:lnTo>
                    <a:pt x="181" y="580"/>
                  </a:lnTo>
                  <a:lnTo>
                    <a:pt x="181" y="579"/>
                  </a:lnTo>
                  <a:lnTo>
                    <a:pt x="184" y="575"/>
                  </a:lnTo>
                  <a:lnTo>
                    <a:pt x="182" y="575"/>
                  </a:lnTo>
                  <a:lnTo>
                    <a:pt x="178" y="572"/>
                  </a:lnTo>
                  <a:lnTo>
                    <a:pt x="175" y="571"/>
                  </a:lnTo>
                  <a:lnTo>
                    <a:pt x="174" y="570"/>
                  </a:lnTo>
                  <a:lnTo>
                    <a:pt x="168" y="566"/>
                  </a:lnTo>
                  <a:lnTo>
                    <a:pt x="165" y="563"/>
                  </a:lnTo>
                  <a:lnTo>
                    <a:pt x="163" y="563"/>
                  </a:lnTo>
                  <a:lnTo>
                    <a:pt x="161" y="563"/>
                  </a:lnTo>
                  <a:lnTo>
                    <a:pt x="160" y="563"/>
                  </a:lnTo>
                  <a:lnTo>
                    <a:pt x="157" y="563"/>
                  </a:lnTo>
                  <a:lnTo>
                    <a:pt x="154" y="563"/>
                  </a:lnTo>
                  <a:lnTo>
                    <a:pt x="153" y="563"/>
                  </a:lnTo>
                  <a:lnTo>
                    <a:pt x="150" y="563"/>
                  </a:lnTo>
                  <a:lnTo>
                    <a:pt x="148" y="563"/>
                  </a:lnTo>
                  <a:lnTo>
                    <a:pt x="146" y="563"/>
                  </a:lnTo>
                  <a:lnTo>
                    <a:pt x="143" y="563"/>
                  </a:lnTo>
                  <a:lnTo>
                    <a:pt x="141" y="563"/>
                  </a:lnTo>
                  <a:lnTo>
                    <a:pt x="141" y="566"/>
                  </a:lnTo>
                  <a:lnTo>
                    <a:pt x="140" y="567"/>
                  </a:lnTo>
                  <a:lnTo>
                    <a:pt x="139" y="568"/>
                  </a:lnTo>
                  <a:lnTo>
                    <a:pt x="134" y="570"/>
                  </a:lnTo>
                  <a:lnTo>
                    <a:pt x="133" y="574"/>
                  </a:lnTo>
                  <a:lnTo>
                    <a:pt x="130" y="575"/>
                  </a:lnTo>
                  <a:lnTo>
                    <a:pt x="127" y="572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70"/>
                  </a:lnTo>
                  <a:lnTo>
                    <a:pt x="120" y="568"/>
                  </a:lnTo>
                  <a:lnTo>
                    <a:pt x="119" y="567"/>
                  </a:lnTo>
                  <a:lnTo>
                    <a:pt x="116" y="566"/>
                  </a:lnTo>
                  <a:lnTo>
                    <a:pt x="115" y="566"/>
                  </a:lnTo>
                  <a:lnTo>
                    <a:pt x="113" y="564"/>
                  </a:lnTo>
                  <a:lnTo>
                    <a:pt x="110" y="563"/>
                  </a:lnTo>
                  <a:lnTo>
                    <a:pt x="109" y="562"/>
                  </a:lnTo>
                  <a:lnTo>
                    <a:pt x="107" y="562"/>
                  </a:lnTo>
                  <a:lnTo>
                    <a:pt x="106" y="561"/>
                  </a:lnTo>
                  <a:lnTo>
                    <a:pt x="105" y="559"/>
                  </a:lnTo>
                  <a:lnTo>
                    <a:pt x="103" y="559"/>
                  </a:lnTo>
                  <a:lnTo>
                    <a:pt x="100" y="558"/>
                  </a:lnTo>
                  <a:lnTo>
                    <a:pt x="99" y="557"/>
                  </a:lnTo>
                  <a:lnTo>
                    <a:pt x="98" y="557"/>
                  </a:lnTo>
                  <a:lnTo>
                    <a:pt x="96" y="555"/>
                  </a:lnTo>
                  <a:lnTo>
                    <a:pt x="95" y="555"/>
                  </a:lnTo>
                  <a:lnTo>
                    <a:pt x="92" y="554"/>
                  </a:lnTo>
                  <a:lnTo>
                    <a:pt x="90" y="553"/>
                  </a:lnTo>
                  <a:lnTo>
                    <a:pt x="89" y="551"/>
                  </a:lnTo>
                  <a:lnTo>
                    <a:pt x="88" y="551"/>
                  </a:lnTo>
                  <a:lnTo>
                    <a:pt x="86" y="550"/>
                  </a:lnTo>
                  <a:lnTo>
                    <a:pt x="83" y="550"/>
                  </a:lnTo>
                  <a:lnTo>
                    <a:pt x="82" y="549"/>
                  </a:lnTo>
                  <a:lnTo>
                    <a:pt x="81" y="547"/>
                  </a:lnTo>
                  <a:lnTo>
                    <a:pt x="79" y="547"/>
                  </a:lnTo>
                  <a:lnTo>
                    <a:pt x="75" y="545"/>
                  </a:lnTo>
                  <a:lnTo>
                    <a:pt x="72" y="544"/>
                  </a:lnTo>
                  <a:lnTo>
                    <a:pt x="71" y="544"/>
                  </a:lnTo>
                  <a:lnTo>
                    <a:pt x="68" y="542"/>
                  </a:lnTo>
                  <a:lnTo>
                    <a:pt x="66" y="541"/>
                  </a:lnTo>
                  <a:lnTo>
                    <a:pt x="64" y="541"/>
                  </a:lnTo>
                  <a:lnTo>
                    <a:pt x="62" y="540"/>
                  </a:lnTo>
                  <a:lnTo>
                    <a:pt x="59" y="540"/>
                  </a:lnTo>
                  <a:lnTo>
                    <a:pt x="58" y="538"/>
                  </a:lnTo>
                  <a:lnTo>
                    <a:pt x="55" y="538"/>
                  </a:lnTo>
                  <a:lnTo>
                    <a:pt x="55" y="541"/>
                  </a:lnTo>
                  <a:lnTo>
                    <a:pt x="54" y="542"/>
                  </a:lnTo>
                  <a:lnTo>
                    <a:pt x="52" y="544"/>
                  </a:lnTo>
                  <a:lnTo>
                    <a:pt x="52" y="545"/>
                  </a:lnTo>
                  <a:lnTo>
                    <a:pt x="51" y="547"/>
                  </a:lnTo>
                  <a:lnTo>
                    <a:pt x="49" y="547"/>
                  </a:lnTo>
                  <a:lnTo>
                    <a:pt x="48" y="549"/>
                  </a:lnTo>
                  <a:lnTo>
                    <a:pt x="45" y="549"/>
                  </a:lnTo>
                  <a:lnTo>
                    <a:pt x="44" y="547"/>
                  </a:lnTo>
                  <a:lnTo>
                    <a:pt x="41" y="547"/>
                  </a:lnTo>
                  <a:lnTo>
                    <a:pt x="40" y="546"/>
                  </a:lnTo>
                  <a:lnTo>
                    <a:pt x="37" y="546"/>
                  </a:lnTo>
                  <a:lnTo>
                    <a:pt x="35" y="546"/>
                  </a:lnTo>
                  <a:lnTo>
                    <a:pt x="33" y="545"/>
                  </a:lnTo>
                  <a:lnTo>
                    <a:pt x="31" y="544"/>
                  </a:lnTo>
                  <a:lnTo>
                    <a:pt x="30" y="544"/>
                  </a:lnTo>
                  <a:lnTo>
                    <a:pt x="27" y="542"/>
                  </a:lnTo>
                  <a:lnTo>
                    <a:pt x="25" y="541"/>
                  </a:lnTo>
                  <a:lnTo>
                    <a:pt x="23" y="541"/>
                  </a:lnTo>
                  <a:lnTo>
                    <a:pt x="21" y="540"/>
                  </a:lnTo>
                  <a:lnTo>
                    <a:pt x="20" y="540"/>
                  </a:lnTo>
                  <a:lnTo>
                    <a:pt x="18" y="538"/>
                  </a:lnTo>
                  <a:lnTo>
                    <a:pt x="16" y="537"/>
                  </a:lnTo>
                  <a:lnTo>
                    <a:pt x="14" y="537"/>
                  </a:lnTo>
                  <a:lnTo>
                    <a:pt x="13" y="536"/>
                  </a:lnTo>
                  <a:lnTo>
                    <a:pt x="10" y="536"/>
                  </a:lnTo>
                  <a:lnTo>
                    <a:pt x="8" y="534"/>
                  </a:lnTo>
                  <a:lnTo>
                    <a:pt x="7" y="533"/>
                  </a:lnTo>
                  <a:lnTo>
                    <a:pt x="6" y="532"/>
                  </a:lnTo>
                  <a:lnTo>
                    <a:pt x="4" y="532"/>
                  </a:lnTo>
                  <a:lnTo>
                    <a:pt x="3" y="529"/>
                  </a:lnTo>
                  <a:lnTo>
                    <a:pt x="3" y="528"/>
                  </a:lnTo>
                  <a:lnTo>
                    <a:pt x="1" y="526"/>
                  </a:lnTo>
                  <a:lnTo>
                    <a:pt x="1" y="524"/>
                  </a:lnTo>
                  <a:lnTo>
                    <a:pt x="0" y="523"/>
                  </a:lnTo>
                  <a:lnTo>
                    <a:pt x="0" y="520"/>
                  </a:lnTo>
                  <a:lnTo>
                    <a:pt x="0" y="519"/>
                  </a:lnTo>
                  <a:lnTo>
                    <a:pt x="0" y="516"/>
                  </a:lnTo>
                  <a:lnTo>
                    <a:pt x="1" y="516"/>
                  </a:lnTo>
                  <a:lnTo>
                    <a:pt x="4" y="513"/>
                  </a:lnTo>
                  <a:lnTo>
                    <a:pt x="6" y="512"/>
                  </a:lnTo>
                  <a:lnTo>
                    <a:pt x="7" y="511"/>
                  </a:lnTo>
                  <a:lnTo>
                    <a:pt x="8" y="509"/>
                  </a:lnTo>
                  <a:lnTo>
                    <a:pt x="10" y="508"/>
                  </a:lnTo>
                  <a:lnTo>
                    <a:pt x="11" y="508"/>
                  </a:lnTo>
                  <a:lnTo>
                    <a:pt x="13" y="507"/>
                  </a:lnTo>
                  <a:lnTo>
                    <a:pt x="14" y="506"/>
                  </a:lnTo>
                  <a:lnTo>
                    <a:pt x="16" y="504"/>
                  </a:lnTo>
                  <a:lnTo>
                    <a:pt x="17" y="503"/>
                  </a:lnTo>
                  <a:lnTo>
                    <a:pt x="18" y="502"/>
                  </a:lnTo>
                  <a:lnTo>
                    <a:pt x="20" y="500"/>
                  </a:lnTo>
                  <a:lnTo>
                    <a:pt x="21" y="499"/>
                  </a:lnTo>
                  <a:lnTo>
                    <a:pt x="23" y="498"/>
                  </a:lnTo>
                  <a:lnTo>
                    <a:pt x="25" y="496"/>
                  </a:lnTo>
                  <a:lnTo>
                    <a:pt x="27" y="495"/>
                  </a:lnTo>
                  <a:lnTo>
                    <a:pt x="28" y="495"/>
                  </a:lnTo>
                  <a:lnTo>
                    <a:pt x="30" y="495"/>
                  </a:lnTo>
                  <a:lnTo>
                    <a:pt x="33" y="495"/>
                  </a:lnTo>
                  <a:lnTo>
                    <a:pt x="34" y="495"/>
                  </a:lnTo>
                  <a:lnTo>
                    <a:pt x="37" y="495"/>
                  </a:lnTo>
                  <a:lnTo>
                    <a:pt x="38" y="495"/>
                  </a:lnTo>
                  <a:lnTo>
                    <a:pt x="41" y="496"/>
                  </a:lnTo>
                  <a:lnTo>
                    <a:pt x="44" y="496"/>
                  </a:lnTo>
                  <a:lnTo>
                    <a:pt x="45" y="496"/>
                  </a:lnTo>
                  <a:lnTo>
                    <a:pt x="48" y="496"/>
                  </a:lnTo>
                  <a:lnTo>
                    <a:pt x="49" y="498"/>
                  </a:lnTo>
                  <a:lnTo>
                    <a:pt x="52" y="498"/>
                  </a:lnTo>
                  <a:lnTo>
                    <a:pt x="54" y="498"/>
                  </a:lnTo>
                  <a:lnTo>
                    <a:pt x="57" y="498"/>
                  </a:lnTo>
                  <a:lnTo>
                    <a:pt x="58" y="499"/>
                  </a:lnTo>
                  <a:lnTo>
                    <a:pt x="61" y="499"/>
                  </a:lnTo>
                  <a:lnTo>
                    <a:pt x="62" y="499"/>
                  </a:lnTo>
                  <a:lnTo>
                    <a:pt x="65" y="500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1" y="500"/>
                  </a:lnTo>
                  <a:lnTo>
                    <a:pt x="74" y="499"/>
                  </a:lnTo>
                  <a:lnTo>
                    <a:pt x="75" y="500"/>
                  </a:lnTo>
                  <a:lnTo>
                    <a:pt x="76" y="503"/>
                  </a:lnTo>
                  <a:lnTo>
                    <a:pt x="79" y="500"/>
                  </a:lnTo>
                  <a:lnTo>
                    <a:pt x="81" y="498"/>
                  </a:lnTo>
                  <a:lnTo>
                    <a:pt x="81" y="496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79" y="491"/>
                  </a:lnTo>
                  <a:lnTo>
                    <a:pt x="78" y="490"/>
                  </a:lnTo>
                  <a:lnTo>
                    <a:pt x="75" y="490"/>
                  </a:lnTo>
                  <a:lnTo>
                    <a:pt x="74" y="488"/>
                  </a:lnTo>
                  <a:lnTo>
                    <a:pt x="72" y="488"/>
                  </a:lnTo>
                  <a:lnTo>
                    <a:pt x="71" y="487"/>
                  </a:lnTo>
                  <a:lnTo>
                    <a:pt x="68" y="486"/>
                  </a:lnTo>
                  <a:lnTo>
                    <a:pt x="65" y="488"/>
                  </a:lnTo>
                  <a:lnTo>
                    <a:pt x="64" y="486"/>
                  </a:lnTo>
                  <a:lnTo>
                    <a:pt x="62" y="481"/>
                  </a:lnTo>
                  <a:lnTo>
                    <a:pt x="57" y="482"/>
                  </a:lnTo>
                  <a:lnTo>
                    <a:pt x="51" y="481"/>
                  </a:lnTo>
                  <a:lnTo>
                    <a:pt x="48" y="477"/>
                  </a:lnTo>
                  <a:lnTo>
                    <a:pt x="45" y="475"/>
                  </a:lnTo>
                  <a:lnTo>
                    <a:pt x="44" y="474"/>
                  </a:lnTo>
                  <a:lnTo>
                    <a:pt x="40" y="471"/>
                  </a:lnTo>
                  <a:lnTo>
                    <a:pt x="37" y="471"/>
                  </a:lnTo>
                  <a:lnTo>
                    <a:pt x="38" y="468"/>
                  </a:lnTo>
                  <a:lnTo>
                    <a:pt x="38" y="465"/>
                  </a:lnTo>
                  <a:lnTo>
                    <a:pt x="38" y="464"/>
                  </a:lnTo>
                  <a:lnTo>
                    <a:pt x="38" y="461"/>
                  </a:lnTo>
                  <a:lnTo>
                    <a:pt x="38" y="460"/>
                  </a:lnTo>
                  <a:lnTo>
                    <a:pt x="38" y="458"/>
                  </a:lnTo>
                  <a:lnTo>
                    <a:pt x="40" y="456"/>
                  </a:lnTo>
                  <a:lnTo>
                    <a:pt x="40" y="453"/>
                  </a:lnTo>
                  <a:lnTo>
                    <a:pt x="40" y="452"/>
                  </a:lnTo>
                  <a:lnTo>
                    <a:pt x="40" y="448"/>
                  </a:lnTo>
                  <a:lnTo>
                    <a:pt x="40" y="447"/>
                  </a:lnTo>
                  <a:lnTo>
                    <a:pt x="40" y="445"/>
                  </a:lnTo>
                  <a:lnTo>
                    <a:pt x="38" y="443"/>
                  </a:lnTo>
                  <a:lnTo>
                    <a:pt x="38" y="441"/>
                  </a:lnTo>
                  <a:lnTo>
                    <a:pt x="37" y="440"/>
                  </a:lnTo>
                  <a:lnTo>
                    <a:pt x="35" y="439"/>
                  </a:lnTo>
                  <a:lnTo>
                    <a:pt x="34" y="437"/>
                  </a:lnTo>
                  <a:lnTo>
                    <a:pt x="34" y="436"/>
                  </a:lnTo>
                  <a:lnTo>
                    <a:pt x="34" y="433"/>
                  </a:lnTo>
                  <a:lnTo>
                    <a:pt x="33" y="432"/>
                  </a:lnTo>
                  <a:lnTo>
                    <a:pt x="33" y="431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4" y="423"/>
                  </a:lnTo>
                  <a:lnTo>
                    <a:pt x="34" y="422"/>
                  </a:lnTo>
                  <a:lnTo>
                    <a:pt x="34" y="420"/>
                  </a:lnTo>
                  <a:lnTo>
                    <a:pt x="34" y="419"/>
                  </a:lnTo>
                  <a:lnTo>
                    <a:pt x="34" y="416"/>
                  </a:lnTo>
                  <a:lnTo>
                    <a:pt x="34" y="415"/>
                  </a:lnTo>
                  <a:lnTo>
                    <a:pt x="34" y="412"/>
                  </a:lnTo>
                  <a:lnTo>
                    <a:pt x="34" y="411"/>
                  </a:lnTo>
                  <a:lnTo>
                    <a:pt x="34" y="410"/>
                  </a:lnTo>
                  <a:lnTo>
                    <a:pt x="34" y="407"/>
                  </a:lnTo>
                  <a:lnTo>
                    <a:pt x="34" y="406"/>
                  </a:lnTo>
                  <a:lnTo>
                    <a:pt x="34" y="405"/>
                  </a:lnTo>
                  <a:lnTo>
                    <a:pt x="34" y="402"/>
                  </a:lnTo>
                  <a:lnTo>
                    <a:pt x="35" y="401"/>
                  </a:lnTo>
                  <a:lnTo>
                    <a:pt x="35" y="399"/>
                  </a:lnTo>
                  <a:lnTo>
                    <a:pt x="35" y="398"/>
                  </a:lnTo>
                  <a:lnTo>
                    <a:pt x="35" y="395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5" y="390"/>
                  </a:lnTo>
                  <a:lnTo>
                    <a:pt x="35" y="389"/>
                  </a:lnTo>
                  <a:lnTo>
                    <a:pt x="37" y="388"/>
                  </a:lnTo>
                  <a:lnTo>
                    <a:pt x="37" y="385"/>
                  </a:lnTo>
                  <a:lnTo>
                    <a:pt x="37" y="384"/>
                  </a:lnTo>
                  <a:lnTo>
                    <a:pt x="37" y="381"/>
                  </a:lnTo>
                  <a:lnTo>
                    <a:pt x="37" y="380"/>
                  </a:lnTo>
                  <a:lnTo>
                    <a:pt x="37" y="377"/>
                  </a:lnTo>
                  <a:lnTo>
                    <a:pt x="37" y="373"/>
                  </a:lnTo>
                  <a:lnTo>
                    <a:pt x="37" y="371"/>
                  </a:lnTo>
                  <a:lnTo>
                    <a:pt x="38" y="369"/>
                  </a:lnTo>
                  <a:lnTo>
                    <a:pt x="38" y="368"/>
                  </a:lnTo>
                  <a:lnTo>
                    <a:pt x="38" y="365"/>
                  </a:lnTo>
                  <a:lnTo>
                    <a:pt x="38" y="364"/>
                  </a:lnTo>
                  <a:lnTo>
                    <a:pt x="38" y="363"/>
                  </a:lnTo>
                  <a:lnTo>
                    <a:pt x="38" y="360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0" y="351"/>
                  </a:lnTo>
                  <a:lnTo>
                    <a:pt x="40" y="350"/>
                  </a:lnTo>
                  <a:lnTo>
                    <a:pt x="38" y="347"/>
                  </a:lnTo>
                  <a:lnTo>
                    <a:pt x="38" y="344"/>
                  </a:lnTo>
                  <a:lnTo>
                    <a:pt x="37" y="343"/>
                  </a:lnTo>
                  <a:lnTo>
                    <a:pt x="37" y="342"/>
                  </a:lnTo>
                  <a:lnTo>
                    <a:pt x="37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4"/>
                  </a:lnTo>
                  <a:lnTo>
                    <a:pt x="35" y="333"/>
                  </a:lnTo>
                  <a:lnTo>
                    <a:pt x="35" y="331"/>
                  </a:lnTo>
                  <a:lnTo>
                    <a:pt x="35" y="330"/>
                  </a:lnTo>
                  <a:lnTo>
                    <a:pt x="35" y="327"/>
                  </a:lnTo>
                  <a:lnTo>
                    <a:pt x="37" y="326"/>
                  </a:lnTo>
                  <a:lnTo>
                    <a:pt x="37" y="323"/>
                  </a:lnTo>
                  <a:lnTo>
                    <a:pt x="37" y="322"/>
                  </a:lnTo>
                  <a:lnTo>
                    <a:pt x="37" y="321"/>
                  </a:lnTo>
                  <a:lnTo>
                    <a:pt x="37" y="318"/>
                  </a:lnTo>
                  <a:lnTo>
                    <a:pt x="37" y="317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5" y="310"/>
                  </a:lnTo>
                  <a:lnTo>
                    <a:pt x="35" y="309"/>
                  </a:lnTo>
                  <a:lnTo>
                    <a:pt x="38" y="308"/>
                  </a:lnTo>
                  <a:lnTo>
                    <a:pt x="41" y="308"/>
                  </a:lnTo>
                  <a:lnTo>
                    <a:pt x="44" y="306"/>
                  </a:lnTo>
                  <a:lnTo>
                    <a:pt x="45" y="308"/>
                  </a:lnTo>
                  <a:lnTo>
                    <a:pt x="47" y="308"/>
                  </a:lnTo>
                  <a:lnTo>
                    <a:pt x="49" y="308"/>
                  </a:lnTo>
                  <a:lnTo>
                    <a:pt x="51" y="306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7" y="304"/>
                  </a:lnTo>
                  <a:lnTo>
                    <a:pt x="58" y="302"/>
                  </a:lnTo>
                  <a:lnTo>
                    <a:pt x="59" y="302"/>
                  </a:lnTo>
                  <a:lnTo>
                    <a:pt x="61" y="301"/>
                  </a:lnTo>
                  <a:lnTo>
                    <a:pt x="62" y="300"/>
                  </a:lnTo>
                  <a:lnTo>
                    <a:pt x="64" y="299"/>
                  </a:lnTo>
                  <a:lnTo>
                    <a:pt x="64" y="296"/>
                  </a:lnTo>
                  <a:lnTo>
                    <a:pt x="65" y="295"/>
                  </a:lnTo>
                  <a:lnTo>
                    <a:pt x="65" y="293"/>
                  </a:lnTo>
                  <a:lnTo>
                    <a:pt x="68" y="292"/>
                  </a:lnTo>
                  <a:lnTo>
                    <a:pt x="69" y="292"/>
                  </a:lnTo>
                  <a:lnTo>
                    <a:pt x="72" y="291"/>
                  </a:lnTo>
                  <a:lnTo>
                    <a:pt x="74" y="289"/>
                  </a:lnTo>
                  <a:lnTo>
                    <a:pt x="75" y="289"/>
                  </a:lnTo>
                  <a:lnTo>
                    <a:pt x="78" y="288"/>
                  </a:lnTo>
                  <a:lnTo>
                    <a:pt x="79" y="288"/>
                  </a:lnTo>
                  <a:lnTo>
                    <a:pt x="82" y="288"/>
                  </a:lnTo>
                  <a:lnTo>
                    <a:pt x="83" y="288"/>
                  </a:lnTo>
                  <a:lnTo>
                    <a:pt x="86" y="287"/>
                  </a:lnTo>
                  <a:lnTo>
                    <a:pt x="88" y="287"/>
                  </a:lnTo>
                  <a:lnTo>
                    <a:pt x="89" y="287"/>
                  </a:lnTo>
                  <a:lnTo>
                    <a:pt x="92" y="287"/>
                  </a:lnTo>
                  <a:lnTo>
                    <a:pt x="95" y="287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5" y="283"/>
                  </a:lnTo>
                  <a:lnTo>
                    <a:pt x="106" y="283"/>
                  </a:lnTo>
                  <a:lnTo>
                    <a:pt x="107" y="281"/>
                  </a:lnTo>
                  <a:lnTo>
                    <a:pt x="109" y="280"/>
                  </a:lnTo>
                  <a:lnTo>
                    <a:pt x="110" y="279"/>
                  </a:lnTo>
                  <a:lnTo>
                    <a:pt x="112" y="278"/>
                  </a:lnTo>
                  <a:lnTo>
                    <a:pt x="113" y="278"/>
                  </a:lnTo>
                  <a:lnTo>
                    <a:pt x="116" y="276"/>
                  </a:lnTo>
                  <a:lnTo>
                    <a:pt x="117" y="276"/>
                  </a:lnTo>
                  <a:lnTo>
                    <a:pt x="120" y="275"/>
                  </a:lnTo>
                  <a:lnTo>
                    <a:pt x="122" y="275"/>
                  </a:lnTo>
                  <a:lnTo>
                    <a:pt x="123" y="275"/>
                  </a:lnTo>
                  <a:lnTo>
                    <a:pt x="126" y="275"/>
                  </a:lnTo>
                  <a:lnTo>
                    <a:pt x="127" y="275"/>
                  </a:lnTo>
                  <a:lnTo>
                    <a:pt x="129" y="276"/>
                  </a:lnTo>
                  <a:lnTo>
                    <a:pt x="131" y="276"/>
                  </a:lnTo>
                  <a:lnTo>
                    <a:pt x="133" y="276"/>
                  </a:lnTo>
                  <a:lnTo>
                    <a:pt x="136" y="276"/>
                  </a:lnTo>
                  <a:lnTo>
                    <a:pt x="137" y="276"/>
                  </a:lnTo>
                  <a:lnTo>
                    <a:pt x="139" y="276"/>
                  </a:lnTo>
                  <a:lnTo>
                    <a:pt x="141" y="275"/>
                  </a:lnTo>
                  <a:lnTo>
                    <a:pt x="143" y="275"/>
                  </a:lnTo>
                  <a:lnTo>
                    <a:pt x="146" y="275"/>
                  </a:lnTo>
                  <a:lnTo>
                    <a:pt x="147" y="276"/>
                  </a:lnTo>
                  <a:lnTo>
                    <a:pt x="148" y="278"/>
                  </a:lnTo>
                  <a:lnTo>
                    <a:pt x="151" y="278"/>
                  </a:lnTo>
                  <a:lnTo>
                    <a:pt x="153" y="278"/>
                  </a:lnTo>
                  <a:lnTo>
                    <a:pt x="156" y="278"/>
                  </a:lnTo>
                  <a:lnTo>
                    <a:pt x="158" y="278"/>
                  </a:lnTo>
                  <a:lnTo>
                    <a:pt x="160" y="278"/>
                  </a:lnTo>
                  <a:lnTo>
                    <a:pt x="161" y="278"/>
                  </a:lnTo>
                  <a:lnTo>
                    <a:pt x="163" y="276"/>
                  </a:lnTo>
                  <a:lnTo>
                    <a:pt x="164" y="275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5" y="270"/>
                  </a:lnTo>
                  <a:lnTo>
                    <a:pt x="167" y="268"/>
                  </a:lnTo>
                  <a:lnTo>
                    <a:pt x="168" y="268"/>
                  </a:lnTo>
                  <a:lnTo>
                    <a:pt x="171" y="268"/>
                  </a:lnTo>
                  <a:lnTo>
                    <a:pt x="172" y="268"/>
                  </a:lnTo>
                  <a:lnTo>
                    <a:pt x="175" y="268"/>
                  </a:lnTo>
                  <a:lnTo>
                    <a:pt x="177" y="268"/>
                  </a:lnTo>
                  <a:lnTo>
                    <a:pt x="180" y="268"/>
                  </a:lnTo>
                  <a:lnTo>
                    <a:pt x="181" y="268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7" y="270"/>
                  </a:lnTo>
                  <a:lnTo>
                    <a:pt x="189" y="270"/>
                  </a:lnTo>
                  <a:lnTo>
                    <a:pt x="192" y="270"/>
                  </a:lnTo>
                  <a:lnTo>
                    <a:pt x="194" y="270"/>
                  </a:lnTo>
                  <a:lnTo>
                    <a:pt x="197" y="270"/>
                  </a:lnTo>
                  <a:lnTo>
                    <a:pt x="198" y="270"/>
                  </a:lnTo>
                  <a:lnTo>
                    <a:pt x="201" y="270"/>
                  </a:lnTo>
                  <a:lnTo>
                    <a:pt x="202" y="270"/>
                  </a:lnTo>
                  <a:lnTo>
                    <a:pt x="205" y="270"/>
                  </a:lnTo>
                  <a:lnTo>
                    <a:pt x="206" y="270"/>
                  </a:lnTo>
                  <a:lnTo>
                    <a:pt x="209" y="270"/>
                  </a:lnTo>
                  <a:lnTo>
                    <a:pt x="211" y="270"/>
                  </a:lnTo>
                  <a:lnTo>
                    <a:pt x="213" y="271"/>
                  </a:lnTo>
                  <a:lnTo>
                    <a:pt x="216" y="271"/>
                  </a:lnTo>
                  <a:lnTo>
                    <a:pt x="218" y="271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5" y="271"/>
                  </a:lnTo>
                  <a:lnTo>
                    <a:pt x="226" y="271"/>
                  </a:lnTo>
                  <a:lnTo>
                    <a:pt x="229" y="271"/>
                  </a:lnTo>
                  <a:lnTo>
                    <a:pt x="230" y="271"/>
                  </a:lnTo>
                  <a:lnTo>
                    <a:pt x="233" y="270"/>
                  </a:lnTo>
                  <a:lnTo>
                    <a:pt x="235" y="270"/>
                  </a:lnTo>
                  <a:lnTo>
                    <a:pt x="238" y="270"/>
                  </a:lnTo>
                  <a:lnTo>
                    <a:pt x="239" y="270"/>
                  </a:lnTo>
                  <a:lnTo>
                    <a:pt x="242" y="270"/>
                  </a:lnTo>
                  <a:lnTo>
                    <a:pt x="243" y="268"/>
                  </a:lnTo>
                  <a:lnTo>
                    <a:pt x="246" y="268"/>
                  </a:lnTo>
                  <a:lnTo>
                    <a:pt x="249" y="268"/>
                  </a:lnTo>
                  <a:lnTo>
                    <a:pt x="249" y="266"/>
                  </a:lnTo>
                  <a:lnTo>
                    <a:pt x="254" y="266"/>
                  </a:lnTo>
                  <a:lnTo>
                    <a:pt x="256" y="266"/>
                  </a:lnTo>
                  <a:lnTo>
                    <a:pt x="259" y="266"/>
                  </a:lnTo>
                  <a:lnTo>
                    <a:pt x="260" y="264"/>
                  </a:lnTo>
                  <a:lnTo>
                    <a:pt x="263" y="264"/>
                  </a:lnTo>
                  <a:lnTo>
                    <a:pt x="264" y="264"/>
                  </a:lnTo>
                  <a:lnTo>
                    <a:pt x="267" y="263"/>
                  </a:lnTo>
                  <a:lnTo>
                    <a:pt x="269" y="263"/>
                  </a:lnTo>
                  <a:lnTo>
                    <a:pt x="270" y="263"/>
                  </a:lnTo>
                  <a:lnTo>
                    <a:pt x="273" y="262"/>
                  </a:lnTo>
                  <a:lnTo>
                    <a:pt x="274" y="262"/>
                  </a:lnTo>
                  <a:lnTo>
                    <a:pt x="276" y="262"/>
                  </a:lnTo>
                  <a:lnTo>
                    <a:pt x="281" y="261"/>
                  </a:lnTo>
                  <a:lnTo>
                    <a:pt x="283" y="254"/>
                  </a:lnTo>
                  <a:lnTo>
                    <a:pt x="279" y="255"/>
                  </a:lnTo>
                  <a:lnTo>
                    <a:pt x="279" y="254"/>
                  </a:lnTo>
                  <a:lnTo>
                    <a:pt x="279" y="251"/>
                  </a:lnTo>
                  <a:lnTo>
                    <a:pt x="280" y="250"/>
                  </a:lnTo>
                  <a:lnTo>
                    <a:pt x="280" y="249"/>
                  </a:lnTo>
                  <a:lnTo>
                    <a:pt x="281" y="247"/>
                  </a:lnTo>
                  <a:lnTo>
                    <a:pt x="284" y="246"/>
                  </a:lnTo>
                  <a:lnTo>
                    <a:pt x="286" y="246"/>
                  </a:lnTo>
                  <a:lnTo>
                    <a:pt x="286" y="245"/>
                  </a:lnTo>
                  <a:lnTo>
                    <a:pt x="287" y="242"/>
                  </a:lnTo>
                  <a:lnTo>
                    <a:pt x="287" y="241"/>
                  </a:lnTo>
                  <a:lnTo>
                    <a:pt x="291" y="238"/>
                  </a:lnTo>
                  <a:lnTo>
                    <a:pt x="293" y="234"/>
                  </a:lnTo>
                  <a:lnTo>
                    <a:pt x="288" y="237"/>
                  </a:lnTo>
                  <a:lnTo>
                    <a:pt x="287" y="236"/>
                  </a:lnTo>
                  <a:lnTo>
                    <a:pt x="284" y="234"/>
                  </a:lnTo>
                  <a:lnTo>
                    <a:pt x="283" y="233"/>
                  </a:lnTo>
                  <a:lnTo>
                    <a:pt x="284" y="232"/>
                  </a:lnTo>
                  <a:lnTo>
                    <a:pt x="284" y="230"/>
                  </a:lnTo>
                  <a:lnTo>
                    <a:pt x="287" y="230"/>
                  </a:lnTo>
                  <a:lnTo>
                    <a:pt x="288" y="230"/>
                  </a:lnTo>
                  <a:lnTo>
                    <a:pt x="290" y="229"/>
                  </a:lnTo>
                  <a:lnTo>
                    <a:pt x="294" y="228"/>
                  </a:lnTo>
                  <a:lnTo>
                    <a:pt x="300" y="229"/>
                  </a:lnTo>
                  <a:lnTo>
                    <a:pt x="301" y="229"/>
                  </a:lnTo>
                  <a:lnTo>
                    <a:pt x="304" y="229"/>
                  </a:lnTo>
                  <a:lnTo>
                    <a:pt x="304" y="226"/>
                  </a:lnTo>
                  <a:lnTo>
                    <a:pt x="305" y="225"/>
                  </a:lnTo>
                  <a:lnTo>
                    <a:pt x="305" y="221"/>
                  </a:lnTo>
                  <a:lnTo>
                    <a:pt x="310" y="220"/>
                  </a:lnTo>
                  <a:lnTo>
                    <a:pt x="312" y="219"/>
                  </a:lnTo>
                  <a:lnTo>
                    <a:pt x="318" y="217"/>
                  </a:lnTo>
                  <a:lnTo>
                    <a:pt x="320" y="221"/>
                  </a:lnTo>
                  <a:lnTo>
                    <a:pt x="321" y="224"/>
                  </a:lnTo>
                  <a:lnTo>
                    <a:pt x="327" y="223"/>
                  </a:lnTo>
                  <a:lnTo>
                    <a:pt x="328" y="223"/>
                  </a:lnTo>
                  <a:lnTo>
                    <a:pt x="331" y="223"/>
                  </a:lnTo>
                  <a:lnTo>
                    <a:pt x="335" y="223"/>
                  </a:lnTo>
                  <a:lnTo>
                    <a:pt x="336" y="226"/>
                  </a:lnTo>
                  <a:lnTo>
                    <a:pt x="338" y="226"/>
                  </a:lnTo>
                  <a:lnTo>
                    <a:pt x="339" y="228"/>
                  </a:lnTo>
                  <a:lnTo>
                    <a:pt x="342" y="229"/>
                  </a:lnTo>
                  <a:lnTo>
                    <a:pt x="345" y="228"/>
                  </a:lnTo>
                  <a:lnTo>
                    <a:pt x="348" y="233"/>
                  </a:lnTo>
                  <a:lnTo>
                    <a:pt x="346" y="238"/>
                  </a:lnTo>
                  <a:lnTo>
                    <a:pt x="345" y="241"/>
                  </a:lnTo>
                  <a:lnTo>
                    <a:pt x="344" y="243"/>
                  </a:lnTo>
                  <a:lnTo>
                    <a:pt x="342" y="246"/>
                  </a:lnTo>
                  <a:lnTo>
                    <a:pt x="342" y="251"/>
                  </a:lnTo>
                  <a:lnTo>
                    <a:pt x="342" y="254"/>
                  </a:lnTo>
                  <a:lnTo>
                    <a:pt x="339" y="257"/>
                  </a:lnTo>
                  <a:lnTo>
                    <a:pt x="339" y="259"/>
                  </a:lnTo>
                  <a:lnTo>
                    <a:pt x="341" y="263"/>
                  </a:lnTo>
                  <a:lnTo>
                    <a:pt x="342" y="268"/>
                  </a:lnTo>
                  <a:lnTo>
                    <a:pt x="342" y="270"/>
                  </a:lnTo>
                  <a:lnTo>
                    <a:pt x="344" y="271"/>
                  </a:lnTo>
                  <a:lnTo>
                    <a:pt x="344" y="272"/>
                  </a:lnTo>
                  <a:lnTo>
                    <a:pt x="344" y="275"/>
                  </a:lnTo>
                  <a:lnTo>
                    <a:pt x="345" y="276"/>
                  </a:lnTo>
                  <a:lnTo>
                    <a:pt x="345" y="278"/>
                  </a:lnTo>
                  <a:lnTo>
                    <a:pt x="345" y="280"/>
                  </a:lnTo>
                  <a:lnTo>
                    <a:pt x="346" y="281"/>
                  </a:lnTo>
                  <a:lnTo>
                    <a:pt x="346" y="283"/>
                  </a:lnTo>
                  <a:lnTo>
                    <a:pt x="348" y="284"/>
                  </a:lnTo>
                  <a:lnTo>
                    <a:pt x="348" y="285"/>
                  </a:lnTo>
                  <a:lnTo>
                    <a:pt x="348" y="288"/>
                  </a:lnTo>
                  <a:lnTo>
                    <a:pt x="349" y="289"/>
                  </a:lnTo>
                  <a:lnTo>
                    <a:pt x="349" y="291"/>
                  </a:lnTo>
                  <a:lnTo>
                    <a:pt x="349" y="293"/>
                  </a:lnTo>
                  <a:lnTo>
                    <a:pt x="349" y="295"/>
                  </a:lnTo>
                  <a:lnTo>
                    <a:pt x="349" y="296"/>
                  </a:lnTo>
                  <a:lnTo>
                    <a:pt x="349" y="299"/>
                  </a:lnTo>
                  <a:lnTo>
                    <a:pt x="349" y="300"/>
                  </a:lnTo>
                  <a:lnTo>
                    <a:pt x="348" y="301"/>
                  </a:lnTo>
                  <a:lnTo>
                    <a:pt x="348" y="302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8" y="308"/>
                  </a:lnTo>
                  <a:lnTo>
                    <a:pt x="348" y="310"/>
                  </a:lnTo>
                  <a:lnTo>
                    <a:pt x="349" y="312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51" y="317"/>
                  </a:lnTo>
                  <a:lnTo>
                    <a:pt x="351" y="318"/>
                  </a:lnTo>
                  <a:lnTo>
                    <a:pt x="352" y="319"/>
                  </a:lnTo>
                  <a:lnTo>
                    <a:pt x="353" y="321"/>
                  </a:lnTo>
                  <a:lnTo>
                    <a:pt x="355" y="322"/>
                  </a:lnTo>
                  <a:lnTo>
                    <a:pt x="356" y="323"/>
                  </a:lnTo>
                  <a:lnTo>
                    <a:pt x="358" y="325"/>
                  </a:lnTo>
                  <a:lnTo>
                    <a:pt x="359" y="325"/>
                  </a:lnTo>
                  <a:lnTo>
                    <a:pt x="361" y="326"/>
                  </a:lnTo>
                  <a:lnTo>
                    <a:pt x="362" y="326"/>
                  </a:lnTo>
                  <a:lnTo>
                    <a:pt x="365" y="327"/>
                  </a:lnTo>
                  <a:lnTo>
                    <a:pt x="366" y="329"/>
                  </a:lnTo>
                  <a:lnTo>
                    <a:pt x="368" y="329"/>
                  </a:lnTo>
                  <a:lnTo>
                    <a:pt x="369" y="330"/>
                  </a:lnTo>
                  <a:lnTo>
                    <a:pt x="372" y="331"/>
                  </a:lnTo>
                  <a:lnTo>
                    <a:pt x="375" y="331"/>
                  </a:lnTo>
                  <a:lnTo>
                    <a:pt x="376" y="333"/>
                  </a:lnTo>
                  <a:lnTo>
                    <a:pt x="379" y="331"/>
                  </a:lnTo>
                  <a:lnTo>
                    <a:pt x="379" y="330"/>
                  </a:lnTo>
                  <a:lnTo>
                    <a:pt x="380" y="329"/>
                  </a:lnTo>
                  <a:lnTo>
                    <a:pt x="382" y="327"/>
                  </a:lnTo>
                  <a:lnTo>
                    <a:pt x="382" y="326"/>
                  </a:lnTo>
                  <a:lnTo>
                    <a:pt x="383" y="325"/>
                  </a:lnTo>
                  <a:lnTo>
                    <a:pt x="383" y="322"/>
                  </a:lnTo>
                  <a:lnTo>
                    <a:pt x="385" y="321"/>
                  </a:lnTo>
                  <a:lnTo>
                    <a:pt x="386" y="319"/>
                  </a:lnTo>
                  <a:lnTo>
                    <a:pt x="387" y="318"/>
                  </a:lnTo>
                  <a:lnTo>
                    <a:pt x="389" y="318"/>
                  </a:lnTo>
                  <a:lnTo>
                    <a:pt x="392" y="318"/>
                  </a:lnTo>
                  <a:lnTo>
                    <a:pt x="393" y="318"/>
                  </a:lnTo>
                  <a:lnTo>
                    <a:pt x="396" y="318"/>
                  </a:lnTo>
                  <a:lnTo>
                    <a:pt x="397" y="318"/>
                  </a:lnTo>
                  <a:lnTo>
                    <a:pt x="400" y="318"/>
                  </a:lnTo>
                  <a:lnTo>
                    <a:pt x="403" y="318"/>
                  </a:lnTo>
                  <a:lnTo>
                    <a:pt x="404" y="318"/>
                  </a:lnTo>
                  <a:lnTo>
                    <a:pt x="406" y="318"/>
                  </a:lnTo>
                  <a:lnTo>
                    <a:pt x="409" y="318"/>
                  </a:lnTo>
                  <a:lnTo>
                    <a:pt x="410" y="318"/>
                  </a:lnTo>
                  <a:lnTo>
                    <a:pt x="413" y="318"/>
                  </a:lnTo>
                  <a:lnTo>
                    <a:pt x="414" y="318"/>
                  </a:lnTo>
                  <a:lnTo>
                    <a:pt x="417" y="318"/>
                  </a:lnTo>
                  <a:lnTo>
                    <a:pt x="418" y="318"/>
                  </a:lnTo>
                  <a:lnTo>
                    <a:pt x="420" y="316"/>
                  </a:lnTo>
                  <a:lnTo>
                    <a:pt x="421" y="314"/>
                  </a:lnTo>
                  <a:lnTo>
                    <a:pt x="421" y="313"/>
                  </a:lnTo>
                  <a:lnTo>
                    <a:pt x="423" y="312"/>
                  </a:lnTo>
                  <a:lnTo>
                    <a:pt x="423" y="309"/>
                  </a:lnTo>
                  <a:lnTo>
                    <a:pt x="423" y="308"/>
                  </a:lnTo>
                  <a:lnTo>
                    <a:pt x="423" y="306"/>
                  </a:lnTo>
                  <a:lnTo>
                    <a:pt x="423" y="304"/>
                  </a:lnTo>
                  <a:lnTo>
                    <a:pt x="423" y="302"/>
                  </a:lnTo>
                  <a:lnTo>
                    <a:pt x="426" y="302"/>
                  </a:lnTo>
                  <a:lnTo>
                    <a:pt x="427" y="302"/>
                  </a:lnTo>
                  <a:lnTo>
                    <a:pt x="430" y="302"/>
                  </a:lnTo>
                  <a:lnTo>
                    <a:pt x="431" y="302"/>
                  </a:lnTo>
                  <a:lnTo>
                    <a:pt x="433" y="302"/>
                  </a:lnTo>
                  <a:lnTo>
                    <a:pt x="435" y="304"/>
                  </a:lnTo>
                  <a:lnTo>
                    <a:pt x="437" y="304"/>
                  </a:lnTo>
                  <a:lnTo>
                    <a:pt x="441" y="305"/>
                  </a:lnTo>
                  <a:lnTo>
                    <a:pt x="441" y="301"/>
                  </a:lnTo>
                  <a:lnTo>
                    <a:pt x="445" y="302"/>
                  </a:lnTo>
                  <a:lnTo>
                    <a:pt x="448" y="302"/>
                  </a:lnTo>
                  <a:lnTo>
                    <a:pt x="450" y="304"/>
                  </a:lnTo>
                  <a:lnTo>
                    <a:pt x="450" y="305"/>
                  </a:lnTo>
                  <a:lnTo>
                    <a:pt x="452" y="305"/>
                  </a:lnTo>
                  <a:lnTo>
                    <a:pt x="454" y="305"/>
                  </a:lnTo>
                  <a:lnTo>
                    <a:pt x="457" y="305"/>
                  </a:lnTo>
                  <a:lnTo>
                    <a:pt x="458" y="305"/>
                  </a:lnTo>
                  <a:lnTo>
                    <a:pt x="461" y="305"/>
                  </a:lnTo>
                  <a:lnTo>
                    <a:pt x="462" y="305"/>
                  </a:lnTo>
                  <a:lnTo>
                    <a:pt x="465" y="305"/>
                  </a:lnTo>
                  <a:lnTo>
                    <a:pt x="467" y="305"/>
                  </a:lnTo>
                  <a:lnTo>
                    <a:pt x="469" y="305"/>
                  </a:lnTo>
                  <a:lnTo>
                    <a:pt x="471" y="305"/>
                  </a:lnTo>
                  <a:lnTo>
                    <a:pt x="474" y="305"/>
                  </a:lnTo>
                  <a:lnTo>
                    <a:pt x="475" y="305"/>
                  </a:lnTo>
                  <a:lnTo>
                    <a:pt x="476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4" y="308"/>
                  </a:lnTo>
                  <a:lnTo>
                    <a:pt x="485" y="308"/>
                  </a:lnTo>
                  <a:lnTo>
                    <a:pt x="486" y="308"/>
                  </a:lnTo>
                  <a:lnTo>
                    <a:pt x="489" y="309"/>
                  </a:lnTo>
                  <a:lnTo>
                    <a:pt x="491" y="309"/>
                  </a:lnTo>
                  <a:lnTo>
                    <a:pt x="492" y="310"/>
                  </a:lnTo>
                  <a:lnTo>
                    <a:pt x="495" y="310"/>
                  </a:lnTo>
                  <a:lnTo>
                    <a:pt x="498" y="312"/>
                  </a:lnTo>
                  <a:lnTo>
                    <a:pt x="499" y="310"/>
                  </a:lnTo>
                  <a:lnTo>
                    <a:pt x="500" y="310"/>
                  </a:lnTo>
                  <a:lnTo>
                    <a:pt x="502" y="309"/>
                  </a:lnTo>
                  <a:lnTo>
                    <a:pt x="505" y="309"/>
                  </a:lnTo>
                  <a:lnTo>
                    <a:pt x="506" y="308"/>
                  </a:lnTo>
                  <a:lnTo>
                    <a:pt x="509" y="308"/>
                  </a:lnTo>
                  <a:lnTo>
                    <a:pt x="510" y="306"/>
                  </a:lnTo>
                  <a:lnTo>
                    <a:pt x="512" y="305"/>
                  </a:lnTo>
                  <a:lnTo>
                    <a:pt x="515" y="302"/>
                  </a:lnTo>
                  <a:lnTo>
                    <a:pt x="517" y="305"/>
                  </a:lnTo>
                  <a:lnTo>
                    <a:pt x="520" y="301"/>
                  </a:lnTo>
                  <a:lnTo>
                    <a:pt x="522" y="300"/>
                  </a:lnTo>
                  <a:lnTo>
                    <a:pt x="523" y="299"/>
                  </a:lnTo>
                  <a:lnTo>
                    <a:pt x="526" y="296"/>
                  </a:lnTo>
                  <a:lnTo>
                    <a:pt x="526" y="295"/>
                  </a:lnTo>
                  <a:lnTo>
                    <a:pt x="527" y="292"/>
                  </a:lnTo>
                  <a:lnTo>
                    <a:pt x="526" y="291"/>
                  </a:lnTo>
                  <a:lnTo>
                    <a:pt x="526" y="289"/>
                  </a:lnTo>
                  <a:lnTo>
                    <a:pt x="526" y="287"/>
                  </a:lnTo>
                  <a:lnTo>
                    <a:pt x="526" y="285"/>
                  </a:lnTo>
                  <a:lnTo>
                    <a:pt x="526" y="281"/>
                  </a:lnTo>
                  <a:lnTo>
                    <a:pt x="526" y="280"/>
                  </a:lnTo>
                  <a:lnTo>
                    <a:pt x="525" y="278"/>
                  </a:lnTo>
                  <a:lnTo>
                    <a:pt x="530" y="276"/>
                  </a:lnTo>
                  <a:lnTo>
                    <a:pt x="532" y="275"/>
                  </a:lnTo>
                  <a:lnTo>
                    <a:pt x="533" y="275"/>
                  </a:lnTo>
                  <a:lnTo>
                    <a:pt x="536" y="275"/>
                  </a:lnTo>
                  <a:lnTo>
                    <a:pt x="537" y="274"/>
                  </a:lnTo>
                  <a:lnTo>
                    <a:pt x="539" y="274"/>
                  </a:lnTo>
                  <a:lnTo>
                    <a:pt x="541" y="272"/>
                  </a:lnTo>
                  <a:lnTo>
                    <a:pt x="543" y="272"/>
                  </a:lnTo>
                  <a:lnTo>
                    <a:pt x="546" y="271"/>
                  </a:lnTo>
                  <a:lnTo>
                    <a:pt x="547" y="271"/>
                  </a:lnTo>
                  <a:lnTo>
                    <a:pt x="550" y="270"/>
                  </a:lnTo>
                  <a:lnTo>
                    <a:pt x="551" y="270"/>
                  </a:lnTo>
                  <a:lnTo>
                    <a:pt x="553" y="268"/>
                  </a:lnTo>
                  <a:lnTo>
                    <a:pt x="557" y="267"/>
                  </a:lnTo>
                  <a:lnTo>
                    <a:pt x="556" y="266"/>
                  </a:lnTo>
                  <a:lnTo>
                    <a:pt x="561" y="264"/>
                  </a:lnTo>
                  <a:lnTo>
                    <a:pt x="563" y="263"/>
                  </a:lnTo>
                  <a:lnTo>
                    <a:pt x="564" y="262"/>
                  </a:lnTo>
                  <a:lnTo>
                    <a:pt x="566" y="262"/>
                  </a:lnTo>
                  <a:lnTo>
                    <a:pt x="568" y="261"/>
                  </a:lnTo>
                  <a:lnTo>
                    <a:pt x="570" y="261"/>
                  </a:lnTo>
                  <a:lnTo>
                    <a:pt x="573" y="261"/>
                  </a:lnTo>
                  <a:lnTo>
                    <a:pt x="574" y="259"/>
                  </a:lnTo>
                  <a:lnTo>
                    <a:pt x="575" y="259"/>
                  </a:lnTo>
                  <a:lnTo>
                    <a:pt x="578" y="259"/>
                  </a:lnTo>
                  <a:lnTo>
                    <a:pt x="580" y="259"/>
                  </a:lnTo>
                  <a:lnTo>
                    <a:pt x="582" y="258"/>
                  </a:lnTo>
                  <a:lnTo>
                    <a:pt x="584" y="258"/>
                  </a:lnTo>
                  <a:lnTo>
                    <a:pt x="587" y="258"/>
                  </a:lnTo>
                  <a:lnTo>
                    <a:pt x="588" y="257"/>
                  </a:lnTo>
                  <a:lnTo>
                    <a:pt x="591" y="257"/>
                  </a:lnTo>
                  <a:lnTo>
                    <a:pt x="592" y="255"/>
                  </a:lnTo>
                  <a:lnTo>
                    <a:pt x="594" y="255"/>
                  </a:lnTo>
                  <a:lnTo>
                    <a:pt x="597" y="254"/>
                  </a:lnTo>
                  <a:lnTo>
                    <a:pt x="598" y="254"/>
                  </a:lnTo>
                  <a:lnTo>
                    <a:pt x="599" y="253"/>
                  </a:lnTo>
                  <a:lnTo>
                    <a:pt x="601" y="253"/>
                  </a:lnTo>
                  <a:lnTo>
                    <a:pt x="604" y="251"/>
                  </a:lnTo>
                  <a:lnTo>
                    <a:pt x="605" y="250"/>
                  </a:lnTo>
                  <a:lnTo>
                    <a:pt x="607" y="250"/>
                  </a:lnTo>
                  <a:lnTo>
                    <a:pt x="609" y="250"/>
                  </a:lnTo>
                  <a:lnTo>
                    <a:pt x="611" y="249"/>
                  </a:lnTo>
                  <a:lnTo>
                    <a:pt x="612" y="249"/>
                  </a:lnTo>
                  <a:lnTo>
                    <a:pt x="616" y="247"/>
                  </a:lnTo>
                  <a:lnTo>
                    <a:pt x="618" y="247"/>
                  </a:lnTo>
                  <a:lnTo>
                    <a:pt x="621" y="246"/>
                  </a:lnTo>
                  <a:lnTo>
                    <a:pt x="622" y="246"/>
                  </a:lnTo>
                  <a:lnTo>
                    <a:pt x="623" y="245"/>
                  </a:lnTo>
                  <a:lnTo>
                    <a:pt x="626" y="245"/>
                  </a:lnTo>
                  <a:lnTo>
                    <a:pt x="628" y="245"/>
                  </a:lnTo>
                  <a:lnTo>
                    <a:pt x="631" y="243"/>
                  </a:lnTo>
                  <a:lnTo>
                    <a:pt x="632" y="243"/>
                  </a:lnTo>
                  <a:lnTo>
                    <a:pt x="633" y="242"/>
                  </a:lnTo>
                  <a:lnTo>
                    <a:pt x="635" y="242"/>
                  </a:lnTo>
                  <a:lnTo>
                    <a:pt x="639" y="242"/>
                  </a:lnTo>
                  <a:lnTo>
                    <a:pt x="643" y="241"/>
                  </a:lnTo>
                  <a:lnTo>
                    <a:pt x="645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52" y="238"/>
                  </a:lnTo>
                  <a:lnTo>
                    <a:pt x="653" y="238"/>
                  </a:lnTo>
                  <a:lnTo>
                    <a:pt x="656" y="238"/>
                  </a:lnTo>
                  <a:lnTo>
                    <a:pt x="657" y="237"/>
                  </a:lnTo>
                  <a:lnTo>
                    <a:pt x="662" y="236"/>
                  </a:lnTo>
                  <a:lnTo>
                    <a:pt x="666" y="237"/>
                  </a:lnTo>
                  <a:lnTo>
                    <a:pt x="669" y="237"/>
                  </a:lnTo>
                  <a:lnTo>
                    <a:pt x="670" y="237"/>
                  </a:lnTo>
                  <a:lnTo>
                    <a:pt x="672" y="237"/>
                  </a:lnTo>
                  <a:lnTo>
                    <a:pt x="674" y="237"/>
                  </a:lnTo>
                  <a:lnTo>
                    <a:pt x="676" y="238"/>
                  </a:lnTo>
                  <a:lnTo>
                    <a:pt x="679" y="238"/>
                  </a:lnTo>
                  <a:lnTo>
                    <a:pt x="680" y="238"/>
                  </a:lnTo>
                  <a:lnTo>
                    <a:pt x="681" y="238"/>
                  </a:lnTo>
                  <a:lnTo>
                    <a:pt x="684" y="238"/>
                  </a:lnTo>
                  <a:lnTo>
                    <a:pt x="689" y="240"/>
                  </a:lnTo>
                  <a:lnTo>
                    <a:pt x="690" y="240"/>
                  </a:lnTo>
                  <a:lnTo>
                    <a:pt x="693" y="240"/>
                  </a:lnTo>
                  <a:lnTo>
                    <a:pt x="694" y="240"/>
                  </a:lnTo>
                  <a:lnTo>
                    <a:pt x="697" y="240"/>
                  </a:lnTo>
                  <a:lnTo>
                    <a:pt x="698" y="240"/>
                  </a:lnTo>
                  <a:lnTo>
                    <a:pt x="701" y="241"/>
                  </a:lnTo>
                  <a:lnTo>
                    <a:pt x="705" y="241"/>
                  </a:lnTo>
                  <a:lnTo>
                    <a:pt x="710" y="242"/>
                  </a:lnTo>
                  <a:lnTo>
                    <a:pt x="714" y="242"/>
                  </a:lnTo>
                  <a:lnTo>
                    <a:pt x="720" y="243"/>
                  </a:lnTo>
                  <a:lnTo>
                    <a:pt x="724" y="243"/>
                  </a:lnTo>
                  <a:lnTo>
                    <a:pt x="728" y="245"/>
                  </a:lnTo>
                  <a:lnTo>
                    <a:pt x="730" y="245"/>
                  </a:lnTo>
                  <a:lnTo>
                    <a:pt x="732" y="245"/>
                  </a:lnTo>
                  <a:lnTo>
                    <a:pt x="735" y="246"/>
                  </a:lnTo>
                  <a:lnTo>
                    <a:pt x="737" y="246"/>
                  </a:lnTo>
                  <a:lnTo>
                    <a:pt x="741" y="246"/>
                  </a:lnTo>
                  <a:lnTo>
                    <a:pt x="745" y="247"/>
                  </a:lnTo>
                  <a:lnTo>
                    <a:pt x="748" y="247"/>
                  </a:lnTo>
                  <a:lnTo>
                    <a:pt x="751" y="249"/>
                  </a:lnTo>
                  <a:lnTo>
                    <a:pt x="755" y="249"/>
                  </a:lnTo>
                  <a:lnTo>
                    <a:pt x="758" y="249"/>
                  </a:lnTo>
                  <a:lnTo>
                    <a:pt x="762" y="250"/>
                  </a:lnTo>
                  <a:lnTo>
                    <a:pt x="766" y="251"/>
                  </a:lnTo>
                  <a:lnTo>
                    <a:pt x="769" y="251"/>
                  </a:lnTo>
                  <a:lnTo>
                    <a:pt x="771" y="251"/>
                  </a:lnTo>
                  <a:lnTo>
                    <a:pt x="775" y="253"/>
                  </a:lnTo>
                  <a:lnTo>
                    <a:pt x="779" y="254"/>
                  </a:lnTo>
                  <a:lnTo>
                    <a:pt x="783" y="254"/>
                  </a:lnTo>
                  <a:lnTo>
                    <a:pt x="787" y="255"/>
                  </a:lnTo>
                  <a:lnTo>
                    <a:pt x="790" y="255"/>
                  </a:lnTo>
                  <a:lnTo>
                    <a:pt x="793" y="257"/>
                  </a:lnTo>
                  <a:lnTo>
                    <a:pt x="793" y="251"/>
                  </a:lnTo>
                  <a:lnTo>
                    <a:pt x="793" y="250"/>
                  </a:lnTo>
                  <a:lnTo>
                    <a:pt x="793" y="247"/>
                  </a:lnTo>
                  <a:lnTo>
                    <a:pt x="793" y="246"/>
                  </a:lnTo>
                  <a:lnTo>
                    <a:pt x="792" y="245"/>
                  </a:lnTo>
                  <a:lnTo>
                    <a:pt x="792" y="243"/>
                  </a:lnTo>
                  <a:lnTo>
                    <a:pt x="792" y="241"/>
                  </a:lnTo>
                  <a:lnTo>
                    <a:pt x="790" y="240"/>
                  </a:lnTo>
                  <a:lnTo>
                    <a:pt x="789" y="238"/>
                  </a:lnTo>
                  <a:lnTo>
                    <a:pt x="786" y="238"/>
                  </a:lnTo>
                  <a:lnTo>
                    <a:pt x="785" y="237"/>
                  </a:lnTo>
                  <a:lnTo>
                    <a:pt x="783" y="236"/>
                  </a:lnTo>
                  <a:lnTo>
                    <a:pt x="782" y="234"/>
                  </a:lnTo>
                  <a:lnTo>
                    <a:pt x="782" y="232"/>
                  </a:lnTo>
                  <a:lnTo>
                    <a:pt x="782" y="230"/>
                  </a:lnTo>
                  <a:lnTo>
                    <a:pt x="782" y="229"/>
                  </a:lnTo>
                  <a:lnTo>
                    <a:pt x="782" y="226"/>
                  </a:lnTo>
                  <a:lnTo>
                    <a:pt x="782" y="225"/>
                  </a:lnTo>
                  <a:lnTo>
                    <a:pt x="782" y="224"/>
                  </a:lnTo>
                  <a:lnTo>
                    <a:pt x="782" y="221"/>
                  </a:lnTo>
                  <a:lnTo>
                    <a:pt x="782" y="220"/>
                  </a:lnTo>
                  <a:lnTo>
                    <a:pt x="782" y="219"/>
                  </a:lnTo>
                  <a:lnTo>
                    <a:pt x="782" y="216"/>
                  </a:lnTo>
                  <a:lnTo>
                    <a:pt x="782" y="215"/>
                  </a:lnTo>
                  <a:lnTo>
                    <a:pt x="782" y="213"/>
                  </a:lnTo>
                  <a:lnTo>
                    <a:pt x="782" y="212"/>
                  </a:lnTo>
                  <a:lnTo>
                    <a:pt x="780" y="209"/>
                  </a:lnTo>
                  <a:lnTo>
                    <a:pt x="780" y="208"/>
                  </a:lnTo>
                  <a:lnTo>
                    <a:pt x="780" y="205"/>
                  </a:lnTo>
                  <a:lnTo>
                    <a:pt x="779" y="204"/>
                  </a:lnTo>
                  <a:lnTo>
                    <a:pt x="779" y="203"/>
                  </a:lnTo>
                  <a:lnTo>
                    <a:pt x="778" y="202"/>
                  </a:lnTo>
                  <a:lnTo>
                    <a:pt x="778" y="199"/>
                  </a:lnTo>
                  <a:lnTo>
                    <a:pt x="776" y="198"/>
                  </a:lnTo>
                  <a:lnTo>
                    <a:pt x="776" y="196"/>
                  </a:lnTo>
                  <a:lnTo>
                    <a:pt x="776" y="195"/>
                  </a:lnTo>
                  <a:lnTo>
                    <a:pt x="775" y="192"/>
                  </a:lnTo>
                  <a:lnTo>
                    <a:pt x="775" y="191"/>
                  </a:lnTo>
                  <a:lnTo>
                    <a:pt x="775" y="190"/>
                  </a:lnTo>
                  <a:lnTo>
                    <a:pt x="773" y="188"/>
                  </a:lnTo>
                  <a:lnTo>
                    <a:pt x="773" y="187"/>
                  </a:lnTo>
                  <a:lnTo>
                    <a:pt x="772" y="185"/>
                  </a:lnTo>
                  <a:lnTo>
                    <a:pt x="772" y="183"/>
                  </a:lnTo>
                  <a:lnTo>
                    <a:pt x="772" y="182"/>
                  </a:lnTo>
                  <a:lnTo>
                    <a:pt x="771" y="181"/>
                  </a:lnTo>
                  <a:lnTo>
                    <a:pt x="771" y="178"/>
                  </a:lnTo>
                  <a:lnTo>
                    <a:pt x="771" y="177"/>
                  </a:lnTo>
                  <a:lnTo>
                    <a:pt x="769" y="174"/>
                  </a:lnTo>
                  <a:lnTo>
                    <a:pt x="768" y="169"/>
                  </a:lnTo>
                  <a:lnTo>
                    <a:pt x="766" y="167"/>
                  </a:lnTo>
                  <a:lnTo>
                    <a:pt x="766" y="165"/>
                  </a:lnTo>
                  <a:lnTo>
                    <a:pt x="765" y="164"/>
                  </a:lnTo>
                  <a:lnTo>
                    <a:pt x="765" y="161"/>
                  </a:lnTo>
                  <a:lnTo>
                    <a:pt x="763" y="160"/>
                  </a:lnTo>
                  <a:lnTo>
                    <a:pt x="763" y="158"/>
                  </a:lnTo>
                  <a:lnTo>
                    <a:pt x="763" y="156"/>
                  </a:lnTo>
                  <a:lnTo>
                    <a:pt x="762" y="154"/>
                  </a:lnTo>
                  <a:lnTo>
                    <a:pt x="762" y="153"/>
                  </a:lnTo>
                  <a:lnTo>
                    <a:pt x="761" y="150"/>
                  </a:lnTo>
                  <a:lnTo>
                    <a:pt x="761" y="149"/>
                  </a:lnTo>
                  <a:lnTo>
                    <a:pt x="761" y="147"/>
                  </a:lnTo>
                  <a:lnTo>
                    <a:pt x="759" y="145"/>
                  </a:lnTo>
                  <a:lnTo>
                    <a:pt x="759" y="144"/>
                  </a:lnTo>
                  <a:lnTo>
                    <a:pt x="758" y="143"/>
                  </a:lnTo>
                  <a:lnTo>
                    <a:pt x="758" y="140"/>
                  </a:lnTo>
                  <a:lnTo>
                    <a:pt x="758" y="139"/>
                  </a:lnTo>
                  <a:lnTo>
                    <a:pt x="756" y="136"/>
                  </a:lnTo>
                  <a:lnTo>
                    <a:pt x="755" y="135"/>
                  </a:lnTo>
                  <a:lnTo>
                    <a:pt x="755" y="133"/>
                  </a:lnTo>
                  <a:lnTo>
                    <a:pt x="755" y="131"/>
                  </a:lnTo>
                  <a:lnTo>
                    <a:pt x="754" y="129"/>
                  </a:lnTo>
                  <a:lnTo>
                    <a:pt x="754" y="127"/>
                  </a:lnTo>
                  <a:lnTo>
                    <a:pt x="752" y="126"/>
                  </a:lnTo>
                  <a:lnTo>
                    <a:pt x="752" y="124"/>
                  </a:lnTo>
                  <a:lnTo>
                    <a:pt x="752" y="123"/>
                  </a:lnTo>
                  <a:lnTo>
                    <a:pt x="751" y="120"/>
                  </a:lnTo>
                  <a:lnTo>
                    <a:pt x="752" y="119"/>
                  </a:lnTo>
                  <a:lnTo>
                    <a:pt x="755" y="120"/>
                  </a:lnTo>
                  <a:lnTo>
                    <a:pt x="756" y="120"/>
                  </a:lnTo>
                  <a:lnTo>
                    <a:pt x="759" y="120"/>
                  </a:lnTo>
                  <a:lnTo>
                    <a:pt x="761" y="122"/>
                  </a:lnTo>
                  <a:lnTo>
                    <a:pt x="763" y="122"/>
                  </a:lnTo>
                  <a:lnTo>
                    <a:pt x="765" y="123"/>
                  </a:lnTo>
                  <a:lnTo>
                    <a:pt x="768" y="123"/>
                  </a:lnTo>
                  <a:lnTo>
                    <a:pt x="769" y="122"/>
                  </a:lnTo>
                  <a:lnTo>
                    <a:pt x="771" y="122"/>
                  </a:lnTo>
                  <a:lnTo>
                    <a:pt x="773" y="122"/>
                  </a:lnTo>
                  <a:lnTo>
                    <a:pt x="775" y="120"/>
                  </a:lnTo>
                  <a:lnTo>
                    <a:pt x="778" y="120"/>
                  </a:lnTo>
                  <a:lnTo>
                    <a:pt x="779" y="120"/>
                  </a:lnTo>
                  <a:lnTo>
                    <a:pt x="782" y="120"/>
                  </a:lnTo>
                  <a:lnTo>
                    <a:pt x="785" y="119"/>
                  </a:lnTo>
                  <a:lnTo>
                    <a:pt x="787" y="118"/>
                  </a:lnTo>
                  <a:lnTo>
                    <a:pt x="789" y="118"/>
                  </a:lnTo>
                  <a:lnTo>
                    <a:pt x="792" y="116"/>
                  </a:lnTo>
                  <a:lnTo>
                    <a:pt x="793" y="116"/>
                  </a:lnTo>
                  <a:lnTo>
                    <a:pt x="796" y="116"/>
                  </a:lnTo>
                  <a:lnTo>
                    <a:pt x="797" y="115"/>
                  </a:lnTo>
                  <a:lnTo>
                    <a:pt x="799" y="115"/>
                  </a:lnTo>
                  <a:lnTo>
                    <a:pt x="802" y="114"/>
                  </a:lnTo>
                  <a:lnTo>
                    <a:pt x="803" y="114"/>
                  </a:lnTo>
                  <a:lnTo>
                    <a:pt x="806" y="114"/>
                  </a:lnTo>
                  <a:lnTo>
                    <a:pt x="807" y="114"/>
                  </a:lnTo>
                  <a:lnTo>
                    <a:pt x="810" y="112"/>
                  </a:lnTo>
                  <a:lnTo>
                    <a:pt x="812" y="112"/>
                  </a:lnTo>
                  <a:lnTo>
                    <a:pt x="814" y="112"/>
                  </a:lnTo>
                  <a:lnTo>
                    <a:pt x="816" y="112"/>
                  </a:lnTo>
                  <a:lnTo>
                    <a:pt x="819" y="112"/>
                  </a:lnTo>
                  <a:lnTo>
                    <a:pt x="820" y="112"/>
                  </a:lnTo>
                  <a:lnTo>
                    <a:pt x="821" y="112"/>
                  </a:lnTo>
                  <a:lnTo>
                    <a:pt x="824" y="112"/>
                  </a:lnTo>
                  <a:lnTo>
                    <a:pt x="827" y="112"/>
                  </a:lnTo>
                  <a:lnTo>
                    <a:pt x="831" y="111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3" y="107"/>
                  </a:lnTo>
                  <a:lnTo>
                    <a:pt x="847" y="107"/>
                  </a:lnTo>
                  <a:lnTo>
                    <a:pt x="851" y="106"/>
                  </a:lnTo>
                  <a:lnTo>
                    <a:pt x="853" y="106"/>
                  </a:lnTo>
                  <a:lnTo>
                    <a:pt x="857" y="106"/>
                  </a:lnTo>
                  <a:lnTo>
                    <a:pt x="861" y="106"/>
                  </a:lnTo>
                  <a:lnTo>
                    <a:pt x="864" y="106"/>
                  </a:lnTo>
                  <a:lnTo>
                    <a:pt x="868" y="106"/>
                  </a:lnTo>
                  <a:lnTo>
                    <a:pt x="872" y="106"/>
                  </a:lnTo>
                  <a:lnTo>
                    <a:pt x="875" y="106"/>
                  </a:lnTo>
                  <a:lnTo>
                    <a:pt x="877" y="106"/>
                  </a:lnTo>
                  <a:lnTo>
                    <a:pt x="879" y="106"/>
                  </a:lnTo>
                  <a:lnTo>
                    <a:pt x="882" y="105"/>
                  </a:lnTo>
                  <a:lnTo>
                    <a:pt x="889" y="103"/>
                  </a:lnTo>
                  <a:lnTo>
                    <a:pt x="894" y="105"/>
                  </a:lnTo>
                  <a:lnTo>
                    <a:pt x="895" y="103"/>
                  </a:lnTo>
                  <a:lnTo>
                    <a:pt x="896" y="102"/>
                  </a:lnTo>
                  <a:lnTo>
                    <a:pt x="899" y="101"/>
                  </a:lnTo>
                  <a:lnTo>
                    <a:pt x="901" y="101"/>
                  </a:lnTo>
                  <a:lnTo>
                    <a:pt x="902" y="99"/>
                  </a:lnTo>
                  <a:lnTo>
                    <a:pt x="902" y="97"/>
                  </a:lnTo>
                  <a:lnTo>
                    <a:pt x="903" y="95"/>
                  </a:lnTo>
                  <a:lnTo>
                    <a:pt x="905" y="94"/>
                  </a:lnTo>
                  <a:lnTo>
                    <a:pt x="905" y="93"/>
                  </a:lnTo>
                  <a:lnTo>
                    <a:pt x="905" y="92"/>
                  </a:lnTo>
                  <a:lnTo>
                    <a:pt x="903" y="90"/>
                  </a:lnTo>
                  <a:lnTo>
                    <a:pt x="902" y="88"/>
                  </a:lnTo>
                  <a:lnTo>
                    <a:pt x="901" y="86"/>
                  </a:lnTo>
                  <a:lnTo>
                    <a:pt x="899" y="85"/>
                  </a:lnTo>
                  <a:lnTo>
                    <a:pt x="898" y="84"/>
                  </a:lnTo>
                  <a:lnTo>
                    <a:pt x="901" y="84"/>
                  </a:lnTo>
                  <a:lnTo>
                    <a:pt x="902" y="82"/>
                  </a:lnTo>
                  <a:lnTo>
                    <a:pt x="903" y="82"/>
                  </a:lnTo>
                  <a:lnTo>
                    <a:pt x="905" y="81"/>
                  </a:lnTo>
                  <a:lnTo>
                    <a:pt x="906" y="78"/>
                  </a:lnTo>
                  <a:lnTo>
                    <a:pt x="913" y="81"/>
                  </a:lnTo>
                  <a:lnTo>
                    <a:pt x="916" y="78"/>
                  </a:lnTo>
                  <a:lnTo>
                    <a:pt x="918" y="78"/>
                  </a:lnTo>
                  <a:lnTo>
                    <a:pt x="920" y="77"/>
                  </a:lnTo>
                  <a:lnTo>
                    <a:pt x="922" y="77"/>
                  </a:lnTo>
                  <a:lnTo>
                    <a:pt x="923" y="77"/>
                  </a:lnTo>
                  <a:lnTo>
                    <a:pt x="926" y="76"/>
                  </a:lnTo>
                  <a:lnTo>
                    <a:pt x="927" y="76"/>
                  </a:lnTo>
                  <a:lnTo>
                    <a:pt x="929" y="76"/>
                  </a:lnTo>
                  <a:lnTo>
                    <a:pt x="929" y="73"/>
                  </a:lnTo>
                  <a:lnTo>
                    <a:pt x="927" y="71"/>
                  </a:lnTo>
                  <a:lnTo>
                    <a:pt x="927" y="68"/>
                  </a:lnTo>
                  <a:lnTo>
                    <a:pt x="927" y="67"/>
                  </a:lnTo>
                  <a:lnTo>
                    <a:pt x="926" y="65"/>
                  </a:lnTo>
                  <a:lnTo>
                    <a:pt x="926" y="63"/>
                  </a:lnTo>
                  <a:lnTo>
                    <a:pt x="926" y="61"/>
                  </a:lnTo>
                  <a:lnTo>
                    <a:pt x="925" y="59"/>
                  </a:lnTo>
                  <a:lnTo>
                    <a:pt x="925" y="57"/>
                  </a:lnTo>
                  <a:lnTo>
                    <a:pt x="925" y="56"/>
                  </a:lnTo>
                  <a:lnTo>
                    <a:pt x="923" y="55"/>
                  </a:lnTo>
                  <a:lnTo>
                    <a:pt x="920" y="55"/>
                  </a:lnTo>
                  <a:lnTo>
                    <a:pt x="919" y="56"/>
                  </a:lnTo>
                  <a:lnTo>
                    <a:pt x="916" y="56"/>
                  </a:lnTo>
                  <a:lnTo>
                    <a:pt x="915" y="57"/>
                  </a:lnTo>
                  <a:lnTo>
                    <a:pt x="913" y="56"/>
                  </a:lnTo>
                  <a:lnTo>
                    <a:pt x="912" y="55"/>
                  </a:lnTo>
                  <a:lnTo>
                    <a:pt x="911" y="54"/>
                  </a:lnTo>
                  <a:lnTo>
                    <a:pt x="909" y="52"/>
                  </a:lnTo>
                  <a:lnTo>
                    <a:pt x="908" y="51"/>
                  </a:lnTo>
                  <a:lnTo>
                    <a:pt x="906" y="50"/>
                  </a:lnTo>
                  <a:lnTo>
                    <a:pt x="905" y="48"/>
                  </a:lnTo>
                  <a:lnTo>
                    <a:pt x="903" y="47"/>
                  </a:lnTo>
                  <a:lnTo>
                    <a:pt x="903" y="46"/>
                  </a:lnTo>
                  <a:lnTo>
                    <a:pt x="902" y="43"/>
                  </a:lnTo>
                  <a:lnTo>
                    <a:pt x="902" y="42"/>
                  </a:lnTo>
                  <a:lnTo>
                    <a:pt x="901" y="40"/>
                  </a:lnTo>
                  <a:lnTo>
                    <a:pt x="901" y="38"/>
                  </a:lnTo>
                  <a:lnTo>
                    <a:pt x="896" y="40"/>
                  </a:lnTo>
                  <a:lnTo>
                    <a:pt x="895" y="40"/>
                  </a:lnTo>
                  <a:lnTo>
                    <a:pt x="892" y="43"/>
                  </a:lnTo>
                  <a:lnTo>
                    <a:pt x="889" y="43"/>
                  </a:lnTo>
                  <a:lnTo>
                    <a:pt x="889" y="42"/>
                  </a:lnTo>
                  <a:lnTo>
                    <a:pt x="889" y="39"/>
                  </a:lnTo>
                  <a:lnTo>
                    <a:pt x="889" y="38"/>
                  </a:lnTo>
                  <a:lnTo>
                    <a:pt x="889" y="36"/>
                  </a:lnTo>
                  <a:lnTo>
                    <a:pt x="891" y="34"/>
                  </a:lnTo>
                  <a:lnTo>
                    <a:pt x="891" y="33"/>
                  </a:lnTo>
                  <a:lnTo>
                    <a:pt x="891" y="31"/>
                  </a:lnTo>
                  <a:lnTo>
                    <a:pt x="891" y="29"/>
                  </a:lnTo>
                  <a:lnTo>
                    <a:pt x="891" y="27"/>
                  </a:lnTo>
                  <a:lnTo>
                    <a:pt x="891" y="26"/>
                  </a:lnTo>
                  <a:lnTo>
                    <a:pt x="891" y="23"/>
                  </a:lnTo>
                  <a:lnTo>
                    <a:pt x="892" y="22"/>
                  </a:lnTo>
                  <a:lnTo>
                    <a:pt x="892" y="21"/>
                  </a:lnTo>
                  <a:lnTo>
                    <a:pt x="892" y="19"/>
                  </a:lnTo>
                  <a:lnTo>
                    <a:pt x="892" y="17"/>
                  </a:lnTo>
                  <a:lnTo>
                    <a:pt x="892" y="16"/>
                  </a:lnTo>
                  <a:lnTo>
                    <a:pt x="892" y="14"/>
                  </a:lnTo>
                  <a:lnTo>
                    <a:pt x="892" y="12"/>
                  </a:lnTo>
                  <a:lnTo>
                    <a:pt x="894" y="10"/>
                  </a:lnTo>
                  <a:lnTo>
                    <a:pt x="894" y="9"/>
                  </a:lnTo>
                  <a:lnTo>
                    <a:pt x="894" y="6"/>
                  </a:lnTo>
                  <a:lnTo>
                    <a:pt x="891" y="5"/>
                  </a:lnTo>
                  <a:lnTo>
                    <a:pt x="894" y="4"/>
                  </a:lnTo>
                  <a:lnTo>
                    <a:pt x="894" y="0"/>
                  </a:lnTo>
                  <a:lnTo>
                    <a:pt x="896" y="1"/>
                  </a:lnTo>
                  <a:lnTo>
                    <a:pt x="899" y="2"/>
                  </a:lnTo>
                  <a:lnTo>
                    <a:pt x="902" y="2"/>
                  </a:lnTo>
                  <a:lnTo>
                    <a:pt x="905" y="2"/>
                  </a:lnTo>
                  <a:lnTo>
                    <a:pt x="908" y="4"/>
                  </a:lnTo>
                  <a:lnTo>
                    <a:pt x="911" y="5"/>
                  </a:lnTo>
                  <a:lnTo>
                    <a:pt x="912" y="8"/>
                  </a:lnTo>
                  <a:lnTo>
                    <a:pt x="915" y="12"/>
                  </a:lnTo>
                  <a:lnTo>
                    <a:pt x="916" y="14"/>
                  </a:lnTo>
                  <a:lnTo>
                    <a:pt x="919" y="17"/>
                  </a:lnTo>
                  <a:lnTo>
                    <a:pt x="922" y="19"/>
                  </a:lnTo>
                  <a:lnTo>
                    <a:pt x="923" y="22"/>
                  </a:lnTo>
                  <a:lnTo>
                    <a:pt x="926" y="23"/>
                  </a:lnTo>
                  <a:lnTo>
                    <a:pt x="929" y="26"/>
                  </a:lnTo>
                  <a:lnTo>
                    <a:pt x="932" y="29"/>
                  </a:lnTo>
                  <a:lnTo>
                    <a:pt x="933" y="30"/>
                  </a:lnTo>
                  <a:lnTo>
                    <a:pt x="935" y="31"/>
                  </a:lnTo>
                  <a:lnTo>
                    <a:pt x="939" y="31"/>
                  </a:lnTo>
                  <a:lnTo>
                    <a:pt x="940" y="30"/>
                  </a:lnTo>
                  <a:lnTo>
                    <a:pt x="944" y="31"/>
                  </a:lnTo>
                  <a:lnTo>
                    <a:pt x="947" y="34"/>
                  </a:lnTo>
                  <a:lnTo>
                    <a:pt x="950" y="36"/>
                  </a:lnTo>
                  <a:lnTo>
                    <a:pt x="956" y="42"/>
                  </a:lnTo>
                  <a:lnTo>
                    <a:pt x="959" y="46"/>
                  </a:lnTo>
                  <a:lnTo>
                    <a:pt x="961" y="48"/>
                  </a:lnTo>
                  <a:lnTo>
                    <a:pt x="964" y="52"/>
                  </a:lnTo>
                  <a:lnTo>
                    <a:pt x="966" y="55"/>
                  </a:lnTo>
                  <a:lnTo>
                    <a:pt x="967" y="59"/>
                  </a:lnTo>
                  <a:lnTo>
                    <a:pt x="970" y="63"/>
                  </a:lnTo>
                  <a:lnTo>
                    <a:pt x="973" y="65"/>
                  </a:lnTo>
                  <a:lnTo>
                    <a:pt x="976" y="69"/>
                  </a:lnTo>
                  <a:lnTo>
                    <a:pt x="980" y="74"/>
                  </a:lnTo>
                  <a:lnTo>
                    <a:pt x="983" y="78"/>
                  </a:lnTo>
                  <a:lnTo>
                    <a:pt x="984" y="81"/>
                  </a:lnTo>
                  <a:lnTo>
                    <a:pt x="987" y="82"/>
                  </a:lnTo>
                  <a:lnTo>
                    <a:pt x="988" y="85"/>
                  </a:lnTo>
                  <a:lnTo>
                    <a:pt x="990" y="86"/>
                  </a:lnTo>
                  <a:lnTo>
                    <a:pt x="990" y="92"/>
                  </a:lnTo>
                  <a:lnTo>
                    <a:pt x="991" y="97"/>
                  </a:lnTo>
                  <a:lnTo>
                    <a:pt x="991" y="102"/>
                  </a:lnTo>
                  <a:lnTo>
                    <a:pt x="991" y="111"/>
                  </a:lnTo>
                  <a:lnTo>
                    <a:pt x="993" y="118"/>
                  </a:lnTo>
                  <a:lnTo>
                    <a:pt x="994" y="123"/>
                  </a:lnTo>
                  <a:lnTo>
                    <a:pt x="994" y="128"/>
                  </a:lnTo>
                  <a:lnTo>
                    <a:pt x="995" y="131"/>
                  </a:lnTo>
                  <a:lnTo>
                    <a:pt x="997" y="135"/>
                  </a:lnTo>
                  <a:lnTo>
                    <a:pt x="1000" y="140"/>
                  </a:lnTo>
                  <a:lnTo>
                    <a:pt x="1001" y="144"/>
                  </a:lnTo>
                  <a:lnTo>
                    <a:pt x="1002" y="147"/>
                  </a:lnTo>
                  <a:lnTo>
                    <a:pt x="1002" y="149"/>
                  </a:lnTo>
                  <a:lnTo>
                    <a:pt x="1005" y="154"/>
                  </a:lnTo>
                  <a:lnTo>
                    <a:pt x="1002" y="157"/>
                  </a:lnTo>
                  <a:lnTo>
                    <a:pt x="1000" y="158"/>
                  </a:lnTo>
                  <a:lnTo>
                    <a:pt x="1000" y="161"/>
                  </a:lnTo>
                  <a:lnTo>
                    <a:pt x="1000" y="164"/>
                  </a:lnTo>
                  <a:lnTo>
                    <a:pt x="1000" y="166"/>
                  </a:lnTo>
                  <a:lnTo>
                    <a:pt x="1001" y="170"/>
                  </a:lnTo>
                  <a:lnTo>
                    <a:pt x="1002" y="174"/>
                  </a:lnTo>
                  <a:lnTo>
                    <a:pt x="1004" y="178"/>
                  </a:lnTo>
                  <a:lnTo>
                    <a:pt x="1005" y="183"/>
                  </a:lnTo>
                  <a:lnTo>
                    <a:pt x="1007" y="185"/>
                  </a:lnTo>
                  <a:lnTo>
                    <a:pt x="1009" y="187"/>
                  </a:lnTo>
                  <a:lnTo>
                    <a:pt x="1012" y="187"/>
                  </a:lnTo>
                  <a:lnTo>
                    <a:pt x="1015" y="187"/>
                  </a:lnTo>
                  <a:lnTo>
                    <a:pt x="1017" y="188"/>
                  </a:lnTo>
                  <a:lnTo>
                    <a:pt x="1018" y="190"/>
                  </a:lnTo>
                  <a:lnTo>
                    <a:pt x="1019" y="192"/>
                  </a:lnTo>
                  <a:lnTo>
                    <a:pt x="1019" y="195"/>
                  </a:lnTo>
                  <a:lnTo>
                    <a:pt x="1021" y="199"/>
                  </a:lnTo>
                  <a:lnTo>
                    <a:pt x="1024" y="200"/>
                  </a:lnTo>
                  <a:lnTo>
                    <a:pt x="1025" y="200"/>
                  </a:lnTo>
                  <a:lnTo>
                    <a:pt x="1028" y="198"/>
                  </a:lnTo>
                  <a:lnTo>
                    <a:pt x="1028" y="195"/>
                  </a:lnTo>
                  <a:lnTo>
                    <a:pt x="1028" y="192"/>
                  </a:lnTo>
                  <a:lnTo>
                    <a:pt x="1028" y="190"/>
                  </a:lnTo>
                  <a:lnTo>
                    <a:pt x="1031" y="190"/>
                  </a:lnTo>
                  <a:lnTo>
                    <a:pt x="1034" y="191"/>
                  </a:lnTo>
                  <a:lnTo>
                    <a:pt x="1035" y="194"/>
                  </a:lnTo>
                  <a:lnTo>
                    <a:pt x="1036" y="196"/>
                  </a:lnTo>
                  <a:lnTo>
                    <a:pt x="1039" y="199"/>
                  </a:lnTo>
                  <a:lnTo>
                    <a:pt x="1042" y="200"/>
                  </a:lnTo>
                  <a:lnTo>
                    <a:pt x="1048" y="200"/>
                  </a:lnTo>
                  <a:lnTo>
                    <a:pt x="1050" y="202"/>
                  </a:lnTo>
                  <a:lnTo>
                    <a:pt x="1055" y="203"/>
                  </a:lnTo>
                  <a:lnTo>
                    <a:pt x="1058" y="204"/>
                  </a:lnTo>
                  <a:lnTo>
                    <a:pt x="1060" y="207"/>
                  </a:lnTo>
                  <a:lnTo>
                    <a:pt x="1063" y="209"/>
                  </a:lnTo>
                  <a:lnTo>
                    <a:pt x="1063" y="212"/>
                  </a:lnTo>
                  <a:lnTo>
                    <a:pt x="1065" y="216"/>
                  </a:lnTo>
                  <a:lnTo>
                    <a:pt x="1067" y="221"/>
                  </a:lnTo>
                  <a:lnTo>
                    <a:pt x="1070" y="226"/>
                  </a:lnTo>
                  <a:lnTo>
                    <a:pt x="1073" y="230"/>
                  </a:lnTo>
                  <a:lnTo>
                    <a:pt x="1075" y="236"/>
                  </a:lnTo>
                  <a:lnTo>
                    <a:pt x="1077" y="241"/>
                  </a:lnTo>
                  <a:lnTo>
                    <a:pt x="1077" y="245"/>
                  </a:lnTo>
                  <a:lnTo>
                    <a:pt x="1077" y="249"/>
                  </a:lnTo>
                  <a:lnTo>
                    <a:pt x="1079" y="253"/>
                  </a:lnTo>
                  <a:lnTo>
                    <a:pt x="1082" y="257"/>
                  </a:lnTo>
                  <a:lnTo>
                    <a:pt x="1084" y="261"/>
                  </a:lnTo>
                  <a:lnTo>
                    <a:pt x="1087" y="262"/>
                  </a:lnTo>
                  <a:lnTo>
                    <a:pt x="1091" y="263"/>
                  </a:lnTo>
                  <a:lnTo>
                    <a:pt x="1097" y="266"/>
                  </a:lnTo>
                  <a:lnTo>
                    <a:pt x="1101" y="267"/>
                  </a:lnTo>
                  <a:lnTo>
                    <a:pt x="1106" y="268"/>
                  </a:lnTo>
                  <a:lnTo>
                    <a:pt x="1108" y="270"/>
                  </a:lnTo>
                  <a:lnTo>
                    <a:pt x="1110" y="271"/>
                  </a:lnTo>
                  <a:lnTo>
                    <a:pt x="1113" y="275"/>
                  </a:lnTo>
                  <a:lnTo>
                    <a:pt x="1117" y="281"/>
                  </a:lnTo>
                  <a:lnTo>
                    <a:pt x="1120" y="285"/>
                  </a:lnTo>
                  <a:lnTo>
                    <a:pt x="1124" y="288"/>
                  </a:lnTo>
                  <a:lnTo>
                    <a:pt x="1127" y="289"/>
                  </a:lnTo>
                  <a:lnTo>
                    <a:pt x="1131" y="291"/>
                  </a:lnTo>
                  <a:lnTo>
                    <a:pt x="1137" y="292"/>
                  </a:lnTo>
                  <a:lnTo>
                    <a:pt x="1142" y="293"/>
                  </a:lnTo>
                  <a:lnTo>
                    <a:pt x="1145" y="296"/>
                  </a:lnTo>
                  <a:lnTo>
                    <a:pt x="1148" y="299"/>
                  </a:lnTo>
                  <a:lnTo>
                    <a:pt x="1149" y="299"/>
                  </a:lnTo>
                  <a:lnTo>
                    <a:pt x="1154" y="297"/>
                  </a:lnTo>
                  <a:lnTo>
                    <a:pt x="1157" y="297"/>
                  </a:lnTo>
                  <a:lnTo>
                    <a:pt x="1159" y="299"/>
                  </a:lnTo>
                  <a:lnTo>
                    <a:pt x="1162" y="302"/>
                  </a:lnTo>
                  <a:lnTo>
                    <a:pt x="1166" y="306"/>
                  </a:lnTo>
                  <a:lnTo>
                    <a:pt x="1172" y="312"/>
                  </a:lnTo>
                  <a:lnTo>
                    <a:pt x="1179" y="316"/>
                  </a:lnTo>
                  <a:lnTo>
                    <a:pt x="1186" y="322"/>
                  </a:lnTo>
                  <a:lnTo>
                    <a:pt x="1188" y="325"/>
                  </a:lnTo>
                  <a:lnTo>
                    <a:pt x="1189" y="329"/>
                  </a:lnTo>
                  <a:lnTo>
                    <a:pt x="1190" y="331"/>
                  </a:lnTo>
                  <a:lnTo>
                    <a:pt x="1195" y="335"/>
                  </a:lnTo>
                  <a:lnTo>
                    <a:pt x="1199" y="340"/>
                  </a:lnTo>
                  <a:lnTo>
                    <a:pt x="1202" y="342"/>
                  </a:lnTo>
                  <a:lnTo>
                    <a:pt x="1207" y="344"/>
                  </a:lnTo>
                  <a:lnTo>
                    <a:pt x="1210" y="346"/>
                  </a:lnTo>
                  <a:lnTo>
                    <a:pt x="1217" y="348"/>
                  </a:lnTo>
                  <a:lnTo>
                    <a:pt x="1220" y="350"/>
                  </a:lnTo>
                  <a:lnTo>
                    <a:pt x="1223" y="351"/>
                  </a:lnTo>
                  <a:lnTo>
                    <a:pt x="1226" y="354"/>
                  </a:lnTo>
                  <a:lnTo>
                    <a:pt x="1227" y="356"/>
                  </a:lnTo>
                  <a:lnTo>
                    <a:pt x="1230" y="357"/>
                  </a:lnTo>
                  <a:lnTo>
                    <a:pt x="1233" y="360"/>
                  </a:lnTo>
                  <a:lnTo>
                    <a:pt x="1234" y="363"/>
                  </a:lnTo>
                  <a:lnTo>
                    <a:pt x="1236" y="364"/>
                  </a:lnTo>
                  <a:lnTo>
                    <a:pt x="1236" y="367"/>
                  </a:lnTo>
                  <a:lnTo>
                    <a:pt x="1233" y="369"/>
                  </a:lnTo>
                  <a:lnTo>
                    <a:pt x="1233" y="372"/>
                  </a:lnTo>
                  <a:lnTo>
                    <a:pt x="1233" y="374"/>
                  </a:lnTo>
                  <a:lnTo>
                    <a:pt x="1234" y="377"/>
                  </a:lnTo>
                  <a:lnTo>
                    <a:pt x="1239" y="381"/>
                  </a:lnTo>
                  <a:lnTo>
                    <a:pt x="1240" y="384"/>
                  </a:lnTo>
                  <a:lnTo>
                    <a:pt x="1243" y="385"/>
                  </a:lnTo>
                  <a:lnTo>
                    <a:pt x="1248" y="385"/>
                  </a:lnTo>
                  <a:lnTo>
                    <a:pt x="1250" y="385"/>
                  </a:lnTo>
                  <a:lnTo>
                    <a:pt x="1251" y="384"/>
                  </a:lnTo>
                  <a:lnTo>
                    <a:pt x="1253" y="381"/>
                  </a:lnTo>
                  <a:lnTo>
                    <a:pt x="1254" y="380"/>
                  </a:lnTo>
                  <a:lnTo>
                    <a:pt x="1257" y="378"/>
                  </a:lnTo>
                  <a:lnTo>
                    <a:pt x="1261" y="378"/>
                  </a:lnTo>
                  <a:lnTo>
                    <a:pt x="1267" y="378"/>
                  </a:lnTo>
                  <a:lnTo>
                    <a:pt x="1272" y="380"/>
                  </a:lnTo>
                  <a:lnTo>
                    <a:pt x="1277" y="381"/>
                  </a:lnTo>
                  <a:lnTo>
                    <a:pt x="1281" y="381"/>
                  </a:lnTo>
                  <a:lnTo>
                    <a:pt x="1287" y="381"/>
                  </a:lnTo>
                  <a:lnTo>
                    <a:pt x="1292" y="381"/>
                  </a:lnTo>
                  <a:lnTo>
                    <a:pt x="1296" y="382"/>
                  </a:lnTo>
                  <a:lnTo>
                    <a:pt x="1304" y="384"/>
                  </a:lnTo>
                  <a:lnTo>
                    <a:pt x="1309" y="385"/>
                  </a:lnTo>
                  <a:lnTo>
                    <a:pt x="1313" y="385"/>
                  </a:lnTo>
                  <a:lnTo>
                    <a:pt x="1315" y="388"/>
                  </a:lnTo>
                  <a:lnTo>
                    <a:pt x="1315" y="389"/>
                  </a:lnTo>
                  <a:lnTo>
                    <a:pt x="1316" y="393"/>
                  </a:lnTo>
                  <a:lnTo>
                    <a:pt x="1319" y="394"/>
                  </a:lnTo>
                  <a:lnTo>
                    <a:pt x="1322" y="394"/>
                  </a:lnTo>
                  <a:lnTo>
                    <a:pt x="1323" y="393"/>
                  </a:lnTo>
                  <a:lnTo>
                    <a:pt x="1325" y="390"/>
                  </a:lnTo>
                  <a:lnTo>
                    <a:pt x="1326" y="388"/>
                  </a:lnTo>
                  <a:lnTo>
                    <a:pt x="1328" y="386"/>
                  </a:lnTo>
                  <a:lnTo>
                    <a:pt x="1329" y="386"/>
                  </a:lnTo>
                  <a:lnTo>
                    <a:pt x="1332" y="388"/>
                  </a:lnTo>
                  <a:lnTo>
                    <a:pt x="1335" y="392"/>
                  </a:lnTo>
                  <a:lnTo>
                    <a:pt x="1336" y="394"/>
                  </a:lnTo>
                  <a:lnTo>
                    <a:pt x="1339" y="398"/>
                  </a:lnTo>
                  <a:lnTo>
                    <a:pt x="1340" y="401"/>
                  </a:lnTo>
                  <a:lnTo>
                    <a:pt x="1345" y="405"/>
                  </a:lnTo>
                  <a:lnTo>
                    <a:pt x="1347" y="407"/>
                  </a:lnTo>
                  <a:lnTo>
                    <a:pt x="1350" y="407"/>
                  </a:lnTo>
                  <a:lnTo>
                    <a:pt x="1352" y="407"/>
                  </a:lnTo>
                  <a:lnTo>
                    <a:pt x="1354" y="409"/>
                  </a:lnTo>
                  <a:lnTo>
                    <a:pt x="1357" y="411"/>
                  </a:lnTo>
                  <a:lnTo>
                    <a:pt x="1357" y="414"/>
                  </a:lnTo>
                  <a:lnTo>
                    <a:pt x="1359" y="418"/>
                  </a:lnTo>
                  <a:lnTo>
                    <a:pt x="1363" y="422"/>
                  </a:lnTo>
                  <a:lnTo>
                    <a:pt x="1367" y="427"/>
                  </a:lnTo>
                  <a:lnTo>
                    <a:pt x="1370" y="428"/>
                  </a:lnTo>
                  <a:lnTo>
                    <a:pt x="1374" y="430"/>
                  </a:lnTo>
                  <a:lnTo>
                    <a:pt x="1381" y="430"/>
                  </a:lnTo>
                  <a:lnTo>
                    <a:pt x="1384" y="428"/>
                  </a:lnTo>
                  <a:lnTo>
                    <a:pt x="1387" y="430"/>
                  </a:lnTo>
                  <a:lnTo>
                    <a:pt x="1391" y="431"/>
                  </a:lnTo>
                  <a:lnTo>
                    <a:pt x="1395" y="432"/>
                  </a:lnTo>
                  <a:lnTo>
                    <a:pt x="1401" y="430"/>
                  </a:lnTo>
                  <a:lnTo>
                    <a:pt x="1404" y="431"/>
                  </a:lnTo>
                  <a:lnTo>
                    <a:pt x="1405" y="433"/>
                  </a:lnTo>
                  <a:lnTo>
                    <a:pt x="1410" y="437"/>
                  </a:lnTo>
                  <a:lnTo>
                    <a:pt x="1411" y="439"/>
                  </a:lnTo>
                  <a:lnTo>
                    <a:pt x="1414" y="443"/>
                  </a:lnTo>
                  <a:lnTo>
                    <a:pt x="1414" y="447"/>
                  </a:lnTo>
                  <a:lnTo>
                    <a:pt x="1412" y="448"/>
                  </a:lnTo>
                  <a:lnTo>
                    <a:pt x="1417" y="450"/>
                  </a:lnTo>
                  <a:lnTo>
                    <a:pt x="1419" y="450"/>
                  </a:lnTo>
                  <a:lnTo>
                    <a:pt x="1424" y="448"/>
                  </a:lnTo>
                  <a:lnTo>
                    <a:pt x="1425" y="447"/>
                  </a:lnTo>
                  <a:lnTo>
                    <a:pt x="1427" y="444"/>
                  </a:lnTo>
                  <a:lnTo>
                    <a:pt x="1428" y="443"/>
                  </a:lnTo>
                  <a:lnTo>
                    <a:pt x="1432" y="443"/>
                  </a:lnTo>
                  <a:lnTo>
                    <a:pt x="1436" y="448"/>
                  </a:lnTo>
                  <a:lnTo>
                    <a:pt x="1438" y="449"/>
                  </a:lnTo>
                  <a:lnTo>
                    <a:pt x="1439" y="453"/>
                  </a:lnTo>
                  <a:lnTo>
                    <a:pt x="1441" y="454"/>
                  </a:lnTo>
                  <a:lnTo>
                    <a:pt x="1444" y="454"/>
                  </a:lnTo>
                  <a:lnTo>
                    <a:pt x="1451" y="454"/>
                  </a:lnTo>
                  <a:lnTo>
                    <a:pt x="1453" y="454"/>
                  </a:lnTo>
                  <a:lnTo>
                    <a:pt x="1458" y="453"/>
                  </a:lnTo>
                  <a:lnTo>
                    <a:pt x="1459" y="453"/>
                  </a:lnTo>
                  <a:lnTo>
                    <a:pt x="1462" y="453"/>
                  </a:lnTo>
                  <a:lnTo>
                    <a:pt x="1463" y="454"/>
                  </a:lnTo>
                  <a:lnTo>
                    <a:pt x="1465" y="457"/>
                  </a:lnTo>
                  <a:lnTo>
                    <a:pt x="1469" y="457"/>
                  </a:lnTo>
                  <a:lnTo>
                    <a:pt x="1470" y="457"/>
                  </a:lnTo>
                  <a:lnTo>
                    <a:pt x="1472" y="454"/>
                  </a:lnTo>
                  <a:lnTo>
                    <a:pt x="1473" y="450"/>
                  </a:lnTo>
                  <a:lnTo>
                    <a:pt x="1475" y="448"/>
                  </a:lnTo>
                  <a:lnTo>
                    <a:pt x="1480" y="449"/>
                  </a:lnTo>
                  <a:lnTo>
                    <a:pt x="1482" y="449"/>
                  </a:lnTo>
                  <a:lnTo>
                    <a:pt x="1487" y="447"/>
                  </a:lnTo>
                  <a:lnTo>
                    <a:pt x="1489" y="445"/>
                  </a:lnTo>
                  <a:lnTo>
                    <a:pt x="1492" y="445"/>
                  </a:lnTo>
                  <a:lnTo>
                    <a:pt x="1493" y="448"/>
                  </a:lnTo>
                  <a:lnTo>
                    <a:pt x="1493" y="449"/>
                  </a:lnTo>
                  <a:lnTo>
                    <a:pt x="1493" y="453"/>
                  </a:lnTo>
                  <a:lnTo>
                    <a:pt x="1492" y="457"/>
                  </a:lnTo>
                  <a:lnTo>
                    <a:pt x="1493" y="462"/>
                  </a:lnTo>
                  <a:lnTo>
                    <a:pt x="1492" y="470"/>
                  </a:lnTo>
                  <a:lnTo>
                    <a:pt x="1492" y="473"/>
                  </a:lnTo>
                  <a:lnTo>
                    <a:pt x="1487" y="478"/>
                  </a:lnTo>
                  <a:lnTo>
                    <a:pt x="1487" y="481"/>
                  </a:lnTo>
                  <a:lnTo>
                    <a:pt x="1489" y="486"/>
                  </a:lnTo>
                  <a:lnTo>
                    <a:pt x="1489" y="488"/>
                  </a:lnTo>
                  <a:lnTo>
                    <a:pt x="1485" y="491"/>
                  </a:lnTo>
                  <a:lnTo>
                    <a:pt x="1480" y="496"/>
                  </a:lnTo>
                  <a:lnTo>
                    <a:pt x="1476" y="500"/>
                  </a:lnTo>
                  <a:lnTo>
                    <a:pt x="1472" y="506"/>
                  </a:lnTo>
                  <a:lnTo>
                    <a:pt x="1468" y="509"/>
                  </a:lnTo>
                  <a:lnTo>
                    <a:pt x="1466" y="512"/>
                  </a:lnTo>
                  <a:lnTo>
                    <a:pt x="1465" y="519"/>
                  </a:lnTo>
                  <a:lnTo>
                    <a:pt x="1463" y="521"/>
                  </a:lnTo>
                  <a:lnTo>
                    <a:pt x="1462" y="523"/>
                  </a:lnTo>
                  <a:lnTo>
                    <a:pt x="1459" y="525"/>
                  </a:lnTo>
                  <a:lnTo>
                    <a:pt x="1455" y="526"/>
                  </a:lnTo>
                  <a:lnTo>
                    <a:pt x="1451" y="528"/>
                  </a:lnTo>
                  <a:lnTo>
                    <a:pt x="1446" y="528"/>
                  </a:lnTo>
                  <a:lnTo>
                    <a:pt x="1444" y="529"/>
                  </a:lnTo>
                  <a:lnTo>
                    <a:pt x="1442" y="529"/>
                  </a:lnTo>
                  <a:lnTo>
                    <a:pt x="1444" y="534"/>
                  </a:lnTo>
                  <a:lnTo>
                    <a:pt x="1442" y="537"/>
                  </a:lnTo>
                  <a:lnTo>
                    <a:pt x="1438" y="538"/>
                  </a:lnTo>
                  <a:lnTo>
                    <a:pt x="1431" y="540"/>
                  </a:lnTo>
                  <a:lnTo>
                    <a:pt x="1427" y="538"/>
                  </a:lnTo>
                  <a:lnTo>
                    <a:pt x="1424" y="542"/>
                  </a:lnTo>
                  <a:lnTo>
                    <a:pt x="1422" y="549"/>
                  </a:lnTo>
                  <a:lnTo>
                    <a:pt x="1421" y="550"/>
                  </a:lnTo>
                  <a:lnTo>
                    <a:pt x="1418" y="551"/>
                  </a:lnTo>
                  <a:lnTo>
                    <a:pt x="1414" y="553"/>
                  </a:lnTo>
                  <a:lnTo>
                    <a:pt x="1411" y="554"/>
                  </a:lnTo>
                  <a:lnTo>
                    <a:pt x="1410" y="554"/>
                  </a:lnTo>
                  <a:lnTo>
                    <a:pt x="1407" y="555"/>
                  </a:lnTo>
                  <a:lnTo>
                    <a:pt x="1404" y="557"/>
                  </a:lnTo>
                  <a:lnTo>
                    <a:pt x="1403" y="558"/>
                  </a:lnTo>
                  <a:lnTo>
                    <a:pt x="1401" y="561"/>
                  </a:lnTo>
                  <a:lnTo>
                    <a:pt x="1400" y="562"/>
                  </a:lnTo>
                  <a:lnTo>
                    <a:pt x="1397" y="563"/>
                  </a:lnTo>
                  <a:lnTo>
                    <a:pt x="1393" y="564"/>
                  </a:lnTo>
                  <a:lnTo>
                    <a:pt x="1388" y="564"/>
                  </a:lnTo>
                  <a:lnTo>
                    <a:pt x="1384" y="564"/>
                  </a:lnTo>
                  <a:lnTo>
                    <a:pt x="1383" y="566"/>
                  </a:lnTo>
                  <a:lnTo>
                    <a:pt x="1383" y="570"/>
                  </a:lnTo>
                  <a:lnTo>
                    <a:pt x="1383" y="574"/>
                  </a:lnTo>
                  <a:lnTo>
                    <a:pt x="1374" y="572"/>
                  </a:lnTo>
                  <a:lnTo>
                    <a:pt x="1370" y="572"/>
                  </a:lnTo>
                  <a:lnTo>
                    <a:pt x="1367" y="574"/>
                  </a:lnTo>
                  <a:lnTo>
                    <a:pt x="1364" y="575"/>
                  </a:lnTo>
                  <a:lnTo>
                    <a:pt x="1360" y="575"/>
                  </a:lnTo>
                  <a:lnTo>
                    <a:pt x="1356" y="575"/>
                  </a:lnTo>
                  <a:lnTo>
                    <a:pt x="1349" y="576"/>
                  </a:lnTo>
                  <a:lnTo>
                    <a:pt x="1342" y="578"/>
                  </a:lnTo>
                  <a:lnTo>
                    <a:pt x="1339" y="576"/>
                  </a:lnTo>
                  <a:lnTo>
                    <a:pt x="1336" y="575"/>
                  </a:lnTo>
                  <a:lnTo>
                    <a:pt x="1330" y="574"/>
                  </a:lnTo>
                  <a:lnTo>
                    <a:pt x="1330" y="576"/>
                  </a:lnTo>
                  <a:lnTo>
                    <a:pt x="1332" y="578"/>
                  </a:lnTo>
                  <a:lnTo>
                    <a:pt x="1333" y="580"/>
                  </a:lnTo>
                  <a:lnTo>
                    <a:pt x="1330" y="582"/>
                  </a:lnTo>
                  <a:lnTo>
                    <a:pt x="1326" y="582"/>
                  </a:lnTo>
                  <a:lnTo>
                    <a:pt x="1325" y="582"/>
                  </a:lnTo>
                  <a:lnTo>
                    <a:pt x="1322" y="579"/>
                  </a:lnTo>
                  <a:lnTo>
                    <a:pt x="1321" y="578"/>
                  </a:lnTo>
                  <a:lnTo>
                    <a:pt x="1319" y="580"/>
                  </a:lnTo>
                  <a:lnTo>
                    <a:pt x="1318" y="583"/>
                  </a:lnTo>
                  <a:lnTo>
                    <a:pt x="1316" y="583"/>
                  </a:lnTo>
                  <a:lnTo>
                    <a:pt x="1312" y="584"/>
                  </a:lnTo>
                  <a:lnTo>
                    <a:pt x="1306" y="584"/>
                  </a:lnTo>
                  <a:lnTo>
                    <a:pt x="1301" y="583"/>
                  </a:lnTo>
                  <a:lnTo>
                    <a:pt x="1295" y="582"/>
                  </a:lnTo>
                  <a:lnTo>
                    <a:pt x="1292" y="579"/>
                  </a:lnTo>
                  <a:lnTo>
                    <a:pt x="1288" y="578"/>
                  </a:lnTo>
                  <a:lnTo>
                    <a:pt x="1287" y="579"/>
                  </a:lnTo>
                  <a:lnTo>
                    <a:pt x="1285" y="580"/>
                  </a:lnTo>
                  <a:lnTo>
                    <a:pt x="1287" y="584"/>
                  </a:lnTo>
                  <a:lnTo>
                    <a:pt x="1284" y="585"/>
                  </a:lnTo>
                  <a:lnTo>
                    <a:pt x="1282" y="583"/>
                  </a:lnTo>
                  <a:lnTo>
                    <a:pt x="1281" y="582"/>
                  </a:lnTo>
                  <a:lnTo>
                    <a:pt x="1277" y="582"/>
                  </a:lnTo>
                  <a:lnTo>
                    <a:pt x="1274" y="582"/>
                  </a:lnTo>
                  <a:lnTo>
                    <a:pt x="1271" y="583"/>
                  </a:lnTo>
                  <a:lnTo>
                    <a:pt x="1268" y="584"/>
                  </a:lnTo>
                  <a:lnTo>
                    <a:pt x="1264" y="585"/>
                  </a:lnTo>
                  <a:lnTo>
                    <a:pt x="1263" y="584"/>
                  </a:lnTo>
                  <a:lnTo>
                    <a:pt x="1261" y="583"/>
                  </a:lnTo>
                  <a:lnTo>
                    <a:pt x="1258" y="580"/>
                  </a:lnTo>
                  <a:lnTo>
                    <a:pt x="1257" y="579"/>
                  </a:lnTo>
                  <a:lnTo>
                    <a:pt x="1254" y="580"/>
                  </a:lnTo>
                  <a:lnTo>
                    <a:pt x="1251" y="580"/>
                  </a:lnTo>
                  <a:lnTo>
                    <a:pt x="1243" y="582"/>
                  </a:lnTo>
                  <a:lnTo>
                    <a:pt x="1241" y="583"/>
                  </a:lnTo>
                  <a:lnTo>
                    <a:pt x="1237" y="588"/>
                  </a:lnTo>
                  <a:lnTo>
                    <a:pt x="1236" y="589"/>
                  </a:lnTo>
                  <a:lnTo>
                    <a:pt x="1233" y="589"/>
                  </a:lnTo>
                  <a:lnTo>
                    <a:pt x="1230" y="588"/>
                  </a:lnTo>
                  <a:lnTo>
                    <a:pt x="1226" y="587"/>
                  </a:lnTo>
                  <a:lnTo>
                    <a:pt x="1223" y="584"/>
                  </a:lnTo>
                  <a:lnTo>
                    <a:pt x="1222" y="582"/>
                  </a:lnTo>
                  <a:lnTo>
                    <a:pt x="1223" y="579"/>
                  </a:lnTo>
                  <a:lnTo>
                    <a:pt x="1224" y="579"/>
                  </a:lnTo>
                  <a:lnTo>
                    <a:pt x="1227" y="578"/>
                  </a:lnTo>
                  <a:lnTo>
                    <a:pt x="1236" y="576"/>
                  </a:lnTo>
                  <a:lnTo>
                    <a:pt x="1241" y="575"/>
                  </a:lnTo>
                  <a:lnTo>
                    <a:pt x="1241" y="574"/>
                  </a:lnTo>
                  <a:lnTo>
                    <a:pt x="1237" y="571"/>
                  </a:lnTo>
                  <a:lnTo>
                    <a:pt x="1233" y="571"/>
                  </a:lnTo>
                  <a:lnTo>
                    <a:pt x="1227" y="571"/>
                  </a:lnTo>
                  <a:lnTo>
                    <a:pt x="1222" y="570"/>
                  </a:lnTo>
                  <a:lnTo>
                    <a:pt x="1219" y="570"/>
                  </a:lnTo>
                  <a:lnTo>
                    <a:pt x="1213" y="570"/>
                  </a:lnTo>
                  <a:lnTo>
                    <a:pt x="1207" y="570"/>
                  </a:lnTo>
                  <a:lnTo>
                    <a:pt x="1207" y="572"/>
                  </a:lnTo>
                  <a:lnTo>
                    <a:pt x="1207" y="575"/>
                  </a:lnTo>
                  <a:lnTo>
                    <a:pt x="1207" y="576"/>
                  </a:lnTo>
                  <a:lnTo>
                    <a:pt x="1206" y="582"/>
                  </a:lnTo>
                  <a:lnTo>
                    <a:pt x="1205" y="583"/>
                  </a:lnTo>
                  <a:lnTo>
                    <a:pt x="1203" y="584"/>
                  </a:lnTo>
                  <a:lnTo>
                    <a:pt x="1200" y="583"/>
                  </a:lnTo>
                  <a:lnTo>
                    <a:pt x="1199" y="582"/>
                  </a:lnTo>
                  <a:lnTo>
                    <a:pt x="1196" y="578"/>
                  </a:lnTo>
                  <a:lnTo>
                    <a:pt x="1193" y="576"/>
                  </a:lnTo>
                  <a:lnTo>
                    <a:pt x="1192" y="574"/>
                  </a:lnTo>
                  <a:lnTo>
                    <a:pt x="1193" y="572"/>
                  </a:lnTo>
                  <a:lnTo>
                    <a:pt x="1195" y="570"/>
                  </a:lnTo>
                  <a:lnTo>
                    <a:pt x="1196" y="568"/>
                  </a:lnTo>
                  <a:lnTo>
                    <a:pt x="1196" y="567"/>
                  </a:lnTo>
                  <a:lnTo>
                    <a:pt x="1195" y="566"/>
                  </a:lnTo>
                  <a:lnTo>
                    <a:pt x="1192" y="564"/>
                  </a:lnTo>
                  <a:lnTo>
                    <a:pt x="1190" y="564"/>
                  </a:lnTo>
                  <a:lnTo>
                    <a:pt x="1188" y="564"/>
                  </a:lnTo>
                  <a:lnTo>
                    <a:pt x="1186" y="567"/>
                  </a:lnTo>
                  <a:lnTo>
                    <a:pt x="1188" y="570"/>
                  </a:lnTo>
                  <a:lnTo>
                    <a:pt x="1189" y="572"/>
                  </a:lnTo>
                  <a:lnTo>
                    <a:pt x="1189" y="574"/>
                  </a:lnTo>
                  <a:lnTo>
                    <a:pt x="1189" y="576"/>
                  </a:lnTo>
                  <a:lnTo>
                    <a:pt x="1186" y="575"/>
                  </a:lnTo>
                  <a:lnTo>
                    <a:pt x="1185" y="574"/>
                  </a:lnTo>
                  <a:lnTo>
                    <a:pt x="1183" y="571"/>
                  </a:lnTo>
                  <a:lnTo>
                    <a:pt x="1181" y="568"/>
                  </a:lnTo>
                  <a:lnTo>
                    <a:pt x="1179" y="567"/>
                  </a:lnTo>
                  <a:lnTo>
                    <a:pt x="1175" y="566"/>
                  </a:lnTo>
                  <a:lnTo>
                    <a:pt x="1169" y="564"/>
                  </a:lnTo>
                  <a:lnTo>
                    <a:pt x="1168" y="566"/>
                  </a:lnTo>
                  <a:lnTo>
                    <a:pt x="1166" y="567"/>
                  </a:lnTo>
                  <a:lnTo>
                    <a:pt x="1166" y="570"/>
                  </a:lnTo>
                  <a:lnTo>
                    <a:pt x="1168" y="572"/>
                  </a:lnTo>
                  <a:lnTo>
                    <a:pt x="1168" y="575"/>
                  </a:lnTo>
                  <a:lnTo>
                    <a:pt x="1166" y="576"/>
                  </a:lnTo>
                  <a:lnTo>
                    <a:pt x="1164" y="575"/>
                  </a:lnTo>
                  <a:lnTo>
                    <a:pt x="1155" y="575"/>
                  </a:lnTo>
                  <a:lnTo>
                    <a:pt x="1151" y="575"/>
                  </a:lnTo>
                  <a:lnTo>
                    <a:pt x="1147" y="575"/>
                  </a:lnTo>
                  <a:lnTo>
                    <a:pt x="1142" y="576"/>
                  </a:lnTo>
                  <a:lnTo>
                    <a:pt x="1140" y="576"/>
                  </a:lnTo>
                  <a:lnTo>
                    <a:pt x="1138" y="575"/>
                  </a:lnTo>
                  <a:lnTo>
                    <a:pt x="1137" y="572"/>
                  </a:lnTo>
                  <a:lnTo>
                    <a:pt x="1138" y="570"/>
                  </a:lnTo>
                  <a:lnTo>
                    <a:pt x="1137" y="568"/>
                  </a:lnTo>
                  <a:lnTo>
                    <a:pt x="1135" y="568"/>
                  </a:lnTo>
                  <a:lnTo>
                    <a:pt x="1132" y="568"/>
                  </a:lnTo>
                  <a:lnTo>
                    <a:pt x="1124" y="571"/>
                  </a:lnTo>
                  <a:lnTo>
                    <a:pt x="1113" y="575"/>
                  </a:lnTo>
                  <a:lnTo>
                    <a:pt x="1108" y="576"/>
                  </a:lnTo>
                  <a:lnTo>
                    <a:pt x="1106" y="578"/>
                  </a:lnTo>
                  <a:lnTo>
                    <a:pt x="1103" y="580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096" y="585"/>
                  </a:lnTo>
                  <a:lnTo>
                    <a:pt x="1091" y="585"/>
                  </a:lnTo>
                  <a:lnTo>
                    <a:pt x="1089" y="585"/>
                  </a:lnTo>
                  <a:lnTo>
                    <a:pt x="1084" y="591"/>
                  </a:lnTo>
                  <a:lnTo>
                    <a:pt x="1080" y="595"/>
                  </a:lnTo>
                  <a:lnTo>
                    <a:pt x="1079" y="597"/>
                  </a:lnTo>
                  <a:lnTo>
                    <a:pt x="1079" y="600"/>
                  </a:lnTo>
                  <a:lnTo>
                    <a:pt x="1077" y="601"/>
                  </a:lnTo>
                  <a:lnTo>
                    <a:pt x="1073" y="602"/>
                  </a:lnTo>
                  <a:lnTo>
                    <a:pt x="1072" y="605"/>
                  </a:lnTo>
                  <a:lnTo>
                    <a:pt x="1070" y="610"/>
                  </a:lnTo>
                  <a:lnTo>
                    <a:pt x="1069" y="613"/>
                  </a:lnTo>
                  <a:lnTo>
                    <a:pt x="1069" y="616"/>
                  </a:lnTo>
                  <a:lnTo>
                    <a:pt x="1075" y="618"/>
                  </a:lnTo>
                  <a:lnTo>
                    <a:pt x="1077" y="622"/>
                  </a:lnTo>
                  <a:lnTo>
                    <a:pt x="1076" y="623"/>
                  </a:lnTo>
                  <a:lnTo>
                    <a:pt x="1075" y="625"/>
                  </a:lnTo>
                  <a:lnTo>
                    <a:pt x="1072" y="623"/>
                  </a:lnTo>
                  <a:lnTo>
                    <a:pt x="1070" y="621"/>
                  </a:lnTo>
                  <a:lnTo>
                    <a:pt x="1069" y="619"/>
                  </a:lnTo>
                  <a:lnTo>
                    <a:pt x="1067" y="623"/>
                  </a:lnTo>
                  <a:lnTo>
                    <a:pt x="1067" y="631"/>
                  </a:lnTo>
                  <a:lnTo>
                    <a:pt x="1066" y="633"/>
                  </a:lnTo>
                  <a:lnTo>
                    <a:pt x="1063" y="631"/>
                  </a:lnTo>
                  <a:lnTo>
                    <a:pt x="1062" y="629"/>
                  </a:lnTo>
                  <a:lnTo>
                    <a:pt x="1059" y="625"/>
                  </a:lnTo>
                  <a:lnTo>
                    <a:pt x="1056" y="626"/>
                  </a:lnTo>
                  <a:lnTo>
                    <a:pt x="1055" y="629"/>
                  </a:lnTo>
                  <a:lnTo>
                    <a:pt x="1055" y="631"/>
                  </a:lnTo>
                  <a:lnTo>
                    <a:pt x="1056" y="638"/>
                  </a:lnTo>
                  <a:lnTo>
                    <a:pt x="1055" y="642"/>
                  </a:lnTo>
                  <a:lnTo>
                    <a:pt x="1050" y="646"/>
                  </a:lnTo>
                  <a:lnTo>
                    <a:pt x="1049" y="647"/>
                  </a:lnTo>
                  <a:lnTo>
                    <a:pt x="1052" y="652"/>
                  </a:lnTo>
                  <a:lnTo>
                    <a:pt x="1055" y="656"/>
                  </a:lnTo>
                  <a:lnTo>
                    <a:pt x="1056" y="659"/>
                  </a:lnTo>
                  <a:lnTo>
                    <a:pt x="1055" y="660"/>
                  </a:lnTo>
                  <a:lnTo>
                    <a:pt x="1049" y="655"/>
                  </a:lnTo>
                  <a:lnTo>
                    <a:pt x="1048" y="654"/>
                  </a:lnTo>
                  <a:lnTo>
                    <a:pt x="1045" y="652"/>
                  </a:lnTo>
                  <a:lnTo>
                    <a:pt x="1043" y="652"/>
                  </a:lnTo>
                  <a:lnTo>
                    <a:pt x="1039" y="652"/>
                  </a:lnTo>
                  <a:lnTo>
                    <a:pt x="1038" y="655"/>
                  </a:lnTo>
                  <a:lnTo>
                    <a:pt x="1039" y="657"/>
                  </a:lnTo>
                  <a:lnTo>
                    <a:pt x="1045" y="661"/>
                  </a:lnTo>
                  <a:lnTo>
                    <a:pt x="1045" y="663"/>
                  </a:lnTo>
                  <a:lnTo>
                    <a:pt x="1043" y="664"/>
                  </a:lnTo>
                  <a:lnTo>
                    <a:pt x="1039" y="664"/>
                  </a:lnTo>
                  <a:lnTo>
                    <a:pt x="1036" y="664"/>
                  </a:lnTo>
                  <a:lnTo>
                    <a:pt x="1034" y="665"/>
                  </a:lnTo>
                  <a:lnTo>
                    <a:pt x="1031" y="669"/>
                  </a:lnTo>
                  <a:lnTo>
                    <a:pt x="1026" y="672"/>
                  </a:lnTo>
                  <a:lnTo>
                    <a:pt x="1026" y="673"/>
                  </a:lnTo>
                  <a:lnTo>
                    <a:pt x="1029" y="675"/>
                  </a:lnTo>
                  <a:lnTo>
                    <a:pt x="1032" y="675"/>
                  </a:lnTo>
                  <a:lnTo>
                    <a:pt x="1036" y="677"/>
                  </a:lnTo>
                  <a:lnTo>
                    <a:pt x="1041" y="678"/>
                  </a:lnTo>
                  <a:lnTo>
                    <a:pt x="1042" y="681"/>
                  </a:lnTo>
                  <a:lnTo>
                    <a:pt x="1038" y="685"/>
                  </a:lnTo>
                  <a:lnTo>
                    <a:pt x="1036" y="686"/>
                  </a:lnTo>
                  <a:lnTo>
                    <a:pt x="1036" y="688"/>
                  </a:lnTo>
                  <a:lnTo>
                    <a:pt x="1036" y="692"/>
                  </a:lnTo>
                  <a:lnTo>
                    <a:pt x="1038" y="694"/>
                  </a:lnTo>
                  <a:lnTo>
                    <a:pt x="1036" y="697"/>
                  </a:lnTo>
                  <a:lnTo>
                    <a:pt x="1034" y="702"/>
                  </a:lnTo>
                  <a:lnTo>
                    <a:pt x="1035" y="706"/>
                  </a:lnTo>
                  <a:lnTo>
                    <a:pt x="1035" y="711"/>
                  </a:lnTo>
                  <a:lnTo>
                    <a:pt x="1035" y="715"/>
                  </a:lnTo>
                  <a:lnTo>
                    <a:pt x="1035" y="718"/>
                  </a:lnTo>
                  <a:lnTo>
                    <a:pt x="1028" y="731"/>
                  </a:lnTo>
                  <a:lnTo>
                    <a:pt x="1022" y="735"/>
                  </a:lnTo>
                  <a:lnTo>
                    <a:pt x="1019" y="737"/>
                  </a:lnTo>
                  <a:lnTo>
                    <a:pt x="1018" y="740"/>
                  </a:lnTo>
                  <a:lnTo>
                    <a:pt x="1017" y="741"/>
                  </a:lnTo>
                  <a:lnTo>
                    <a:pt x="1017" y="744"/>
                  </a:lnTo>
                  <a:lnTo>
                    <a:pt x="1018" y="745"/>
                  </a:lnTo>
                  <a:lnTo>
                    <a:pt x="1024" y="749"/>
                  </a:lnTo>
                  <a:lnTo>
                    <a:pt x="1025" y="753"/>
                  </a:lnTo>
                  <a:lnTo>
                    <a:pt x="1026" y="754"/>
                  </a:lnTo>
                  <a:lnTo>
                    <a:pt x="1029" y="756"/>
                  </a:lnTo>
                  <a:lnTo>
                    <a:pt x="1034" y="756"/>
                  </a:lnTo>
                  <a:lnTo>
                    <a:pt x="1035" y="757"/>
                  </a:lnTo>
                  <a:lnTo>
                    <a:pt x="1038" y="758"/>
                  </a:lnTo>
                  <a:lnTo>
                    <a:pt x="1038" y="761"/>
                  </a:lnTo>
                  <a:lnTo>
                    <a:pt x="1036" y="762"/>
                  </a:lnTo>
                  <a:lnTo>
                    <a:pt x="1034" y="762"/>
                  </a:lnTo>
                  <a:lnTo>
                    <a:pt x="1032" y="764"/>
                  </a:lnTo>
                  <a:lnTo>
                    <a:pt x="1032" y="765"/>
                  </a:lnTo>
                  <a:lnTo>
                    <a:pt x="1032" y="768"/>
                  </a:lnTo>
                  <a:lnTo>
                    <a:pt x="1034" y="770"/>
                  </a:lnTo>
                  <a:lnTo>
                    <a:pt x="1036" y="771"/>
                  </a:lnTo>
                  <a:lnTo>
                    <a:pt x="1039" y="770"/>
                  </a:lnTo>
                  <a:lnTo>
                    <a:pt x="1039" y="768"/>
                  </a:lnTo>
                  <a:lnTo>
                    <a:pt x="1039" y="765"/>
                  </a:lnTo>
                  <a:lnTo>
                    <a:pt x="1039" y="762"/>
                  </a:lnTo>
                  <a:lnTo>
                    <a:pt x="1042" y="764"/>
                  </a:lnTo>
                  <a:lnTo>
                    <a:pt x="1043" y="766"/>
                  </a:lnTo>
                  <a:lnTo>
                    <a:pt x="1045" y="770"/>
                  </a:lnTo>
                  <a:lnTo>
                    <a:pt x="1048" y="773"/>
                  </a:lnTo>
                  <a:lnTo>
                    <a:pt x="1048" y="775"/>
                  </a:lnTo>
                  <a:lnTo>
                    <a:pt x="1045" y="777"/>
                  </a:lnTo>
                  <a:lnTo>
                    <a:pt x="1043" y="779"/>
                  </a:lnTo>
                  <a:lnTo>
                    <a:pt x="1042" y="783"/>
                  </a:lnTo>
                  <a:lnTo>
                    <a:pt x="1041" y="786"/>
                  </a:lnTo>
                  <a:lnTo>
                    <a:pt x="1038" y="786"/>
                  </a:lnTo>
                  <a:lnTo>
                    <a:pt x="1036" y="789"/>
                  </a:lnTo>
                  <a:lnTo>
                    <a:pt x="1041" y="794"/>
                  </a:lnTo>
                  <a:lnTo>
                    <a:pt x="1042" y="795"/>
                  </a:lnTo>
                  <a:lnTo>
                    <a:pt x="1043" y="798"/>
                  </a:lnTo>
                  <a:lnTo>
                    <a:pt x="1046" y="799"/>
                  </a:lnTo>
                  <a:lnTo>
                    <a:pt x="1052" y="798"/>
                  </a:lnTo>
                  <a:lnTo>
                    <a:pt x="1055" y="798"/>
                  </a:lnTo>
                  <a:lnTo>
                    <a:pt x="1055" y="799"/>
                  </a:lnTo>
                  <a:lnTo>
                    <a:pt x="1052" y="806"/>
                  </a:lnTo>
                  <a:lnTo>
                    <a:pt x="1050" y="808"/>
                  </a:lnTo>
                  <a:lnTo>
                    <a:pt x="1052" y="811"/>
                  </a:lnTo>
                  <a:lnTo>
                    <a:pt x="1055" y="811"/>
                  </a:lnTo>
                  <a:lnTo>
                    <a:pt x="1056" y="811"/>
                  </a:lnTo>
                  <a:lnTo>
                    <a:pt x="1058" y="808"/>
                  </a:lnTo>
                  <a:lnTo>
                    <a:pt x="1056" y="804"/>
                  </a:lnTo>
                  <a:lnTo>
                    <a:pt x="1059" y="803"/>
                  </a:lnTo>
                  <a:lnTo>
                    <a:pt x="1060" y="803"/>
                  </a:lnTo>
                  <a:lnTo>
                    <a:pt x="1062" y="804"/>
                  </a:lnTo>
                  <a:lnTo>
                    <a:pt x="1062" y="806"/>
                  </a:lnTo>
                  <a:lnTo>
                    <a:pt x="1062" y="808"/>
                  </a:lnTo>
                  <a:lnTo>
                    <a:pt x="1060" y="809"/>
                  </a:lnTo>
                  <a:lnTo>
                    <a:pt x="1060" y="811"/>
                  </a:lnTo>
                  <a:lnTo>
                    <a:pt x="1063" y="812"/>
                  </a:lnTo>
                  <a:lnTo>
                    <a:pt x="1066" y="813"/>
                  </a:lnTo>
                  <a:lnTo>
                    <a:pt x="1069" y="815"/>
                  </a:lnTo>
                  <a:lnTo>
                    <a:pt x="1070" y="815"/>
                  </a:lnTo>
                  <a:lnTo>
                    <a:pt x="1075" y="813"/>
                  </a:lnTo>
                  <a:lnTo>
                    <a:pt x="1076" y="813"/>
                  </a:lnTo>
                  <a:lnTo>
                    <a:pt x="1077" y="815"/>
                  </a:lnTo>
                  <a:lnTo>
                    <a:pt x="1080" y="817"/>
                  </a:lnTo>
                  <a:lnTo>
                    <a:pt x="1079" y="820"/>
                  </a:lnTo>
                  <a:lnTo>
                    <a:pt x="1076" y="825"/>
                  </a:lnTo>
                  <a:lnTo>
                    <a:pt x="1076" y="828"/>
                  </a:lnTo>
                  <a:lnTo>
                    <a:pt x="1076" y="829"/>
                  </a:lnTo>
                  <a:lnTo>
                    <a:pt x="1076" y="830"/>
                  </a:lnTo>
                  <a:lnTo>
                    <a:pt x="1077" y="832"/>
                  </a:lnTo>
                  <a:lnTo>
                    <a:pt x="1082" y="833"/>
                  </a:lnTo>
                  <a:lnTo>
                    <a:pt x="1086" y="833"/>
                  </a:lnTo>
                  <a:lnTo>
                    <a:pt x="1087" y="833"/>
                  </a:lnTo>
                  <a:lnTo>
                    <a:pt x="1089" y="833"/>
                  </a:lnTo>
                  <a:lnTo>
                    <a:pt x="1090" y="830"/>
                  </a:lnTo>
                  <a:lnTo>
                    <a:pt x="1089" y="829"/>
                  </a:lnTo>
                  <a:lnTo>
                    <a:pt x="1087" y="827"/>
                  </a:lnTo>
                  <a:lnTo>
                    <a:pt x="1086" y="825"/>
                  </a:lnTo>
                  <a:lnTo>
                    <a:pt x="1083" y="824"/>
                  </a:lnTo>
                  <a:lnTo>
                    <a:pt x="1084" y="823"/>
                  </a:lnTo>
                  <a:lnTo>
                    <a:pt x="1086" y="821"/>
                  </a:lnTo>
                  <a:lnTo>
                    <a:pt x="1089" y="823"/>
                  </a:lnTo>
                  <a:lnTo>
                    <a:pt x="1093" y="824"/>
                  </a:lnTo>
                  <a:lnTo>
                    <a:pt x="1096" y="825"/>
                  </a:lnTo>
                  <a:lnTo>
                    <a:pt x="1100" y="825"/>
                  </a:lnTo>
                  <a:lnTo>
                    <a:pt x="1104" y="825"/>
                  </a:lnTo>
                  <a:lnTo>
                    <a:pt x="1113" y="825"/>
                  </a:lnTo>
                  <a:lnTo>
                    <a:pt x="1125" y="827"/>
                  </a:lnTo>
                  <a:lnTo>
                    <a:pt x="1128" y="827"/>
                  </a:lnTo>
                  <a:lnTo>
                    <a:pt x="1132" y="825"/>
                  </a:lnTo>
                  <a:lnTo>
                    <a:pt x="1135" y="824"/>
                  </a:lnTo>
                  <a:lnTo>
                    <a:pt x="1138" y="821"/>
                  </a:lnTo>
                  <a:lnTo>
                    <a:pt x="1141" y="820"/>
                  </a:lnTo>
                  <a:lnTo>
                    <a:pt x="1145" y="819"/>
                  </a:lnTo>
                  <a:lnTo>
                    <a:pt x="1159" y="815"/>
                  </a:lnTo>
                  <a:lnTo>
                    <a:pt x="1164" y="813"/>
                  </a:lnTo>
                  <a:lnTo>
                    <a:pt x="1168" y="813"/>
                  </a:lnTo>
                  <a:lnTo>
                    <a:pt x="1172" y="815"/>
                  </a:lnTo>
                  <a:lnTo>
                    <a:pt x="1178" y="817"/>
                  </a:lnTo>
                  <a:lnTo>
                    <a:pt x="1182" y="820"/>
                  </a:lnTo>
                  <a:lnTo>
                    <a:pt x="1185" y="823"/>
                  </a:lnTo>
                  <a:lnTo>
                    <a:pt x="1189" y="824"/>
                  </a:lnTo>
                  <a:lnTo>
                    <a:pt x="1193" y="830"/>
                  </a:lnTo>
                  <a:lnTo>
                    <a:pt x="1199" y="830"/>
                  </a:lnTo>
                  <a:lnTo>
                    <a:pt x="1200" y="832"/>
                  </a:lnTo>
                  <a:lnTo>
                    <a:pt x="1200" y="834"/>
                  </a:lnTo>
                  <a:lnTo>
                    <a:pt x="1200" y="838"/>
                  </a:lnTo>
                  <a:lnTo>
                    <a:pt x="1200" y="844"/>
                  </a:lnTo>
                  <a:lnTo>
                    <a:pt x="1202" y="846"/>
                  </a:lnTo>
                  <a:lnTo>
                    <a:pt x="1203" y="850"/>
                  </a:lnTo>
                  <a:lnTo>
                    <a:pt x="1206" y="853"/>
                  </a:lnTo>
                  <a:lnTo>
                    <a:pt x="1206" y="855"/>
                  </a:lnTo>
                  <a:lnTo>
                    <a:pt x="1206" y="858"/>
                  </a:lnTo>
                  <a:lnTo>
                    <a:pt x="1206" y="859"/>
                  </a:lnTo>
                  <a:lnTo>
                    <a:pt x="1203" y="861"/>
                  </a:lnTo>
                  <a:lnTo>
                    <a:pt x="1198" y="862"/>
                  </a:lnTo>
                  <a:lnTo>
                    <a:pt x="1195" y="859"/>
                  </a:lnTo>
                  <a:lnTo>
                    <a:pt x="1193" y="855"/>
                  </a:lnTo>
                  <a:lnTo>
                    <a:pt x="1195" y="853"/>
                  </a:lnTo>
                  <a:lnTo>
                    <a:pt x="1193" y="850"/>
                  </a:lnTo>
                  <a:lnTo>
                    <a:pt x="1190" y="849"/>
                  </a:lnTo>
                  <a:lnTo>
                    <a:pt x="1186" y="849"/>
                  </a:lnTo>
                  <a:lnTo>
                    <a:pt x="1185" y="847"/>
                  </a:lnTo>
                  <a:lnTo>
                    <a:pt x="1181" y="847"/>
                  </a:lnTo>
                  <a:lnTo>
                    <a:pt x="1176" y="849"/>
                  </a:lnTo>
                  <a:lnTo>
                    <a:pt x="1175" y="850"/>
                  </a:lnTo>
                  <a:lnTo>
                    <a:pt x="1176" y="851"/>
                  </a:lnTo>
                  <a:lnTo>
                    <a:pt x="1179" y="853"/>
                  </a:lnTo>
                  <a:lnTo>
                    <a:pt x="1181" y="853"/>
                  </a:lnTo>
                  <a:lnTo>
                    <a:pt x="1182" y="855"/>
                  </a:lnTo>
                  <a:lnTo>
                    <a:pt x="1181" y="857"/>
                  </a:lnTo>
                  <a:lnTo>
                    <a:pt x="1175" y="863"/>
                  </a:lnTo>
                  <a:lnTo>
                    <a:pt x="1173" y="864"/>
                  </a:lnTo>
                  <a:lnTo>
                    <a:pt x="1173" y="867"/>
                  </a:lnTo>
                  <a:lnTo>
                    <a:pt x="1173" y="868"/>
                  </a:lnTo>
                  <a:lnTo>
                    <a:pt x="1179" y="868"/>
                  </a:lnTo>
                  <a:lnTo>
                    <a:pt x="1182" y="867"/>
                  </a:lnTo>
                  <a:lnTo>
                    <a:pt x="1185" y="866"/>
                  </a:lnTo>
                  <a:lnTo>
                    <a:pt x="1186" y="867"/>
                  </a:lnTo>
                  <a:lnTo>
                    <a:pt x="1185" y="870"/>
                  </a:lnTo>
                  <a:lnTo>
                    <a:pt x="1179" y="874"/>
                  </a:lnTo>
                  <a:lnTo>
                    <a:pt x="1175" y="874"/>
                  </a:lnTo>
                  <a:lnTo>
                    <a:pt x="1172" y="875"/>
                  </a:lnTo>
                  <a:lnTo>
                    <a:pt x="1171" y="875"/>
                  </a:lnTo>
                  <a:lnTo>
                    <a:pt x="1171" y="878"/>
                  </a:lnTo>
                  <a:lnTo>
                    <a:pt x="1171" y="879"/>
                  </a:lnTo>
                  <a:lnTo>
                    <a:pt x="1175" y="880"/>
                  </a:lnTo>
                  <a:lnTo>
                    <a:pt x="1179" y="880"/>
                  </a:lnTo>
                  <a:lnTo>
                    <a:pt x="1182" y="879"/>
                  </a:lnTo>
                  <a:lnTo>
                    <a:pt x="1185" y="876"/>
                  </a:lnTo>
                  <a:lnTo>
                    <a:pt x="1186" y="875"/>
                  </a:lnTo>
                  <a:lnTo>
                    <a:pt x="1188" y="878"/>
                  </a:lnTo>
                  <a:lnTo>
                    <a:pt x="1186" y="882"/>
                  </a:lnTo>
                  <a:lnTo>
                    <a:pt x="1186" y="884"/>
                  </a:lnTo>
                  <a:lnTo>
                    <a:pt x="1188" y="885"/>
                  </a:lnTo>
                  <a:lnTo>
                    <a:pt x="1189" y="885"/>
                  </a:lnTo>
                  <a:lnTo>
                    <a:pt x="1192" y="885"/>
                  </a:lnTo>
                  <a:lnTo>
                    <a:pt x="1199" y="885"/>
                  </a:lnTo>
                  <a:lnTo>
                    <a:pt x="1202" y="885"/>
                  </a:lnTo>
                  <a:lnTo>
                    <a:pt x="1203" y="887"/>
                  </a:lnTo>
                  <a:lnTo>
                    <a:pt x="1205" y="889"/>
                  </a:lnTo>
                  <a:lnTo>
                    <a:pt x="1203" y="892"/>
                  </a:lnTo>
                  <a:lnTo>
                    <a:pt x="1200" y="893"/>
                  </a:lnTo>
                  <a:lnTo>
                    <a:pt x="1198" y="893"/>
                  </a:lnTo>
                  <a:lnTo>
                    <a:pt x="1195" y="892"/>
                  </a:lnTo>
                  <a:lnTo>
                    <a:pt x="1190" y="888"/>
                  </a:lnTo>
                  <a:lnTo>
                    <a:pt x="1189" y="888"/>
                  </a:lnTo>
                  <a:lnTo>
                    <a:pt x="1188" y="891"/>
                  </a:lnTo>
                  <a:lnTo>
                    <a:pt x="1186" y="893"/>
                  </a:lnTo>
                  <a:lnTo>
                    <a:pt x="1183" y="896"/>
                  </a:lnTo>
                  <a:lnTo>
                    <a:pt x="1183" y="900"/>
                  </a:lnTo>
                  <a:lnTo>
                    <a:pt x="1183" y="902"/>
                  </a:lnTo>
                  <a:lnTo>
                    <a:pt x="1185" y="904"/>
                  </a:lnTo>
                  <a:lnTo>
                    <a:pt x="1186" y="905"/>
                  </a:lnTo>
                  <a:lnTo>
                    <a:pt x="1189" y="904"/>
                  </a:lnTo>
                  <a:lnTo>
                    <a:pt x="1190" y="902"/>
                  </a:lnTo>
                  <a:lnTo>
                    <a:pt x="1192" y="900"/>
                  </a:lnTo>
                  <a:lnTo>
                    <a:pt x="1192" y="896"/>
                  </a:lnTo>
                  <a:lnTo>
                    <a:pt x="1195" y="897"/>
                  </a:lnTo>
                  <a:lnTo>
                    <a:pt x="1195" y="901"/>
                  </a:lnTo>
                  <a:lnTo>
                    <a:pt x="1196" y="902"/>
                  </a:lnTo>
                  <a:lnTo>
                    <a:pt x="1199" y="904"/>
                  </a:lnTo>
                  <a:lnTo>
                    <a:pt x="1202" y="905"/>
                  </a:lnTo>
                  <a:lnTo>
                    <a:pt x="1203" y="906"/>
                  </a:lnTo>
                  <a:lnTo>
                    <a:pt x="1202" y="908"/>
                  </a:lnTo>
                  <a:lnTo>
                    <a:pt x="1198" y="906"/>
                  </a:lnTo>
                  <a:lnTo>
                    <a:pt x="1196" y="909"/>
                  </a:lnTo>
                  <a:lnTo>
                    <a:pt x="1196" y="912"/>
                  </a:lnTo>
                  <a:lnTo>
                    <a:pt x="1195" y="914"/>
                  </a:lnTo>
                  <a:lnTo>
                    <a:pt x="1193" y="916"/>
                  </a:lnTo>
                  <a:lnTo>
                    <a:pt x="1192" y="918"/>
                  </a:lnTo>
                  <a:lnTo>
                    <a:pt x="1192" y="921"/>
                  </a:lnTo>
                  <a:lnTo>
                    <a:pt x="1192" y="925"/>
                  </a:lnTo>
                  <a:lnTo>
                    <a:pt x="1190" y="927"/>
                  </a:lnTo>
                  <a:lnTo>
                    <a:pt x="1189" y="930"/>
                  </a:lnTo>
                  <a:lnTo>
                    <a:pt x="1189" y="933"/>
                  </a:lnTo>
                  <a:lnTo>
                    <a:pt x="1188" y="935"/>
                  </a:lnTo>
                  <a:lnTo>
                    <a:pt x="1188" y="938"/>
                  </a:lnTo>
                  <a:lnTo>
                    <a:pt x="1189" y="939"/>
                  </a:lnTo>
                  <a:lnTo>
                    <a:pt x="1192" y="937"/>
                  </a:lnTo>
                  <a:lnTo>
                    <a:pt x="1196" y="934"/>
                  </a:lnTo>
                  <a:lnTo>
                    <a:pt x="1199" y="934"/>
                  </a:lnTo>
                  <a:lnTo>
                    <a:pt x="1199" y="937"/>
                  </a:lnTo>
                  <a:lnTo>
                    <a:pt x="1198" y="942"/>
                  </a:lnTo>
                  <a:lnTo>
                    <a:pt x="1198" y="943"/>
                  </a:lnTo>
                  <a:lnTo>
                    <a:pt x="1198" y="946"/>
                  </a:lnTo>
                  <a:lnTo>
                    <a:pt x="1199" y="950"/>
                  </a:lnTo>
                  <a:lnTo>
                    <a:pt x="1198" y="951"/>
                  </a:lnTo>
                  <a:lnTo>
                    <a:pt x="1198" y="954"/>
                  </a:lnTo>
                  <a:lnTo>
                    <a:pt x="1192" y="959"/>
                  </a:lnTo>
                  <a:lnTo>
                    <a:pt x="1189" y="963"/>
                  </a:lnTo>
                  <a:lnTo>
                    <a:pt x="1189" y="964"/>
                  </a:lnTo>
                  <a:lnTo>
                    <a:pt x="1190" y="964"/>
                  </a:lnTo>
                  <a:lnTo>
                    <a:pt x="1193" y="961"/>
                  </a:lnTo>
                  <a:lnTo>
                    <a:pt x="1195" y="960"/>
                  </a:lnTo>
                  <a:lnTo>
                    <a:pt x="1196" y="959"/>
                  </a:lnTo>
                  <a:lnTo>
                    <a:pt x="1198" y="958"/>
                  </a:lnTo>
                  <a:lnTo>
                    <a:pt x="1199" y="959"/>
                  </a:lnTo>
                  <a:lnTo>
                    <a:pt x="1199" y="961"/>
                  </a:lnTo>
                  <a:lnTo>
                    <a:pt x="1199" y="964"/>
                  </a:lnTo>
                  <a:lnTo>
                    <a:pt x="1199" y="967"/>
                  </a:lnTo>
                  <a:lnTo>
                    <a:pt x="1199" y="972"/>
                  </a:lnTo>
                  <a:lnTo>
                    <a:pt x="1198" y="976"/>
                  </a:lnTo>
                  <a:lnTo>
                    <a:pt x="1198" y="978"/>
                  </a:lnTo>
                  <a:lnTo>
                    <a:pt x="1193" y="985"/>
                  </a:lnTo>
                  <a:lnTo>
                    <a:pt x="1193" y="988"/>
                  </a:lnTo>
                  <a:lnTo>
                    <a:pt x="1196" y="988"/>
                  </a:lnTo>
                  <a:lnTo>
                    <a:pt x="1199" y="988"/>
                  </a:lnTo>
                  <a:lnTo>
                    <a:pt x="1202" y="989"/>
                  </a:lnTo>
                  <a:lnTo>
                    <a:pt x="1205" y="989"/>
                  </a:lnTo>
                  <a:lnTo>
                    <a:pt x="1207" y="992"/>
                  </a:lnTo>
                  <a:lnTo>
                    <a:pt x="1209" y="990"/>
                  </a:lnTo>
                  <a:lnTo>
                    <a:pt x="1209" y="989"/>
                  </a:lnTo>
                  <a:lnTo>
                    <a:pt x="1207" y="985"/>
                  </a:lnTo>
                  <a:lnTo>
                    <a:pt x="1206" y="982"/>
                  </a:lnTo>
                  <a:lnTo>
                    <a:pt x="1206" y="980"/>
                  </a:lnTo>
                  <a:lnTo>
                    <a:pt x="1209" y="978"/>
                  </a:lnTo>
                  <a:lnTo>
                    <a:pt x="1212" y="980"/>
                  </a:lnTo>
                  <a:lnTo>
                    <a:pt x="1214" y="981"/>
                  </a:lnTo>
                  <a:lnTo>
                    <a:pt x="1217" y="984"/>
                  </a:lnTo>
                  <a:lnTo>
                    <a:pt x="1222" y="988"/>
                  </a:lnTo>
                  <a:lnTo>
                    <a:pt x="1223" y="989"/>
                  </a:lnTo>
                  <a:lnTo>
                    <a:pt x="1229" y="992"/>
                  </a:lnTo>
                  <a:lnTo>
                    <a:pt x="1239" y="994"/>
                  </a:lnTo>
                  <a:lnTo>
                    <a:pt x="1240" y="996"/>
                  </a:lnTo>
                  <a:lnTo>
                    <a:pt x="1244" y="998"/>
                  </a:lnTo>
                  <a:lnTo>
                    <a:pt x="1250" y="1001"/>
                  </a:lnTo>
                  <a:lnTo>
                    <a:pt x="1253" y="1001"/>
                  </a:lnTo>
                  <a:lnTo>
                    <a:pt x="1257" y="1002"/>
                  </a:lnTo>
                  <a:lnTo>
                    <a:pt x="1261" y="1002"/>
                  </a:lnTo>
                  <a:lnTo>
                    <a:pt x="1264" y="1005"/>
                  </a:lnTo>
                  <a:lnTo>
                    <a:pt x="1265" y="1006"/>
                  </a:lnTo>
                  <a:lnTo>
                    <a:pt x="1267" y="1007"/>
                  </a:lnTo>
                  <a:lnTo>
                    <a:pt x="1267" y="1010"/>
                  </a:lnTo>
                  <a:lnTo>
                    <a:pt x="1268" y="1011"/>
                  </a:lnTo>
                  <a:lnTo>
                    <a:pt x="1271" y="1010"/>
                  </a:lnTo>
                  <a:lnTo>
                    <a:pt x="1271" y="1007"/>
                  </a:lnTo>
                  <a:lnTo>
                    <a:pt x="1272" y="1005"/>
                  </a:lnTo>
                  <a:lnTo>
                    <a:pt x="1275" y="1003"/>
                  </a:lnTo>
                  <a:lnTo>
                    <a:pt x="1277" y="1001"/>
                  </a:lnTo>
                  <a:lnTo>
                    <a:pt x="1278" y="998"/>
                  </a:lnTo>
                  <a:lnTo>
                    <a:pt x="1282" y="997"/>
                  </a:lnTo>
                  <a:lnTo>
                    <a:pt x="1285" y="997"/>
                  </a:lnTo>
                  <a:lnTo>
                    <a:pt x="1287" y="999"/>
                  </a:lnTo>
                  <a:lnTo>
                    <a:pt x="1288" y="1001"/>
                  </a:lnTo>
                  <a:lnTo>
                    <a:pt x="1291" y="1001"/>
                  </a:lnTo>
                  <a:lnTo>
                    <a:pt x="1292" y="1001"/>
                  </a:lnTo>
                  <a:lnTo>
                    <a:pt x="1296" y="998"/>
                  </a:lnTo>
                  <a:lnTo>
                    <a:pt x="1299" y="996"/>
                  </a:lnTo>
                  <a:lnTo>
                    <a:pt x="1305" y="993"/>
                  </a:lnTo>
                  <a:lnTo>
                    <a:pt x="1308" y="992"/>
                  </a:lnTo>
                  <a:lnTo>
                    <a:pt x="1309" y="990"/>
                  </a:lnTo>
                  <a:lnTo>
                    <a:pt x="1312" y="990"/>
                  </a:lnTo>
                  <a:lnTo>
                    <a:pt x="1313" y="992"/>
                  </a:lnTo>
                  <a:lnTo>
                    <a:pt x="1315" y="994"/>
                  </a:lnTo>
                  <a:lnTo>
                    <a:pt x="1316" y="997"/>
                  </a:lnTo>
                  <a:lnTo>
                    <a:pt x="1319" y="997"/>
                  </a:lnTo>
                  <a:lnTo>
                    <a:pt x="1322" y="994"/>
                  </a:lnTo>
                  <a:lnTo>
                    <a:pt x="1323" y="989"/>
                  </a:lnTo>
                  <a:lnTo>
                    <a:pt x="1326" y="990"/>
                  </a:lnTo>
                  <a:lnTo>
                    <a:pt x="1329" y="990"/>
                  </a:lnTo>
                  <a:lnTo>
                    <a:pt x="1336" y="988"/>
                  </a:lnTo>
                  <a:lnTo>
                    <a:pt x="1339" y="988"/>
                  </a:lnTo>
                  <a:lnTo>
                    <a:pt x="1340" y="989"/>
                  </a:lnTo>
                  <a:lnTo>
                    <a:pt x="1342" y="992"/>
                  </a:lnTo>
                  <a:lnTo>
                    <a:pt x="1343" y="997"/>
                  </a:lnTo>
                  <a:lnTo>
                    <a:pt x="1343" y="998"/>
                  </a:lnTo>
                  <a:lnTo>
                    <a:pt x="1342" y="999"/>
                  </a:lnTo>
                  <a:lnTo>
                    <a:pt x="1340" y="1001"/>
                  </a:lnTo>
                  <a:lnTo>
                    <a:pt x="1340" y="1005"/>
                  </a:lnTo>
                  <a:lnTo>
                    <a:pt x="1340" y="1007"/>
                  </a:lnTo>
                  <a:lnTo>
                    <a:pt x="1342" y="1009"/>
                  </a:lnTo>
                  <a:lnTo>
                    <a:pt x="1345" y="1010"/>
                  </a:lnTo>
                  <a:lnTo>
                    <a:pt x="1350" y="1013"/>
                  </a:lnTo>
                  <a:lnTo>
                    <a:pt x="1350" y="1014"/>
                  </a:lnTo>
                  <a:lnTo>
                    <a:pt x="1346" y="1016"/>
                  </a:lnTo>
                  <a:lnTo>
                    <a:pt x="1342" y="1018"/>
                  </a:lnTo>
                  <a:lnTo>
                    <a:pt x="1342" y="1019"/>
                  </a:lnTo>
                  <a:lnTo>
                    <a:pt x="1349" y="1020"/>
                  </a:lnTo>
                  <a:lnTo>
                    <a:pt x="1352" y="1022"/>
                  </a:lnTo>
                  <a:lnTo>
                    <a:pt x="1350" y="1024"/>
                  </a:lnTo>
                  <a:lnTo>
                    <a:pt x="1349" y="1028"/>
                  </a:lnTo>
                  <a:lnTo>
                    <a:pt x="1347" y="1031"/>
                  </a:lnTo>
                  <a:lnTo>
                    <a:pt x="1347" y="1032"/>
                  </a:lnTo>
                  <a:lnTo>
                    <a:pt x="1345" y="1034"/>
                  </a:lnTo>
                  <a:lnTo>
                    <a:pt x="1343" y="1034"/>
                  </a:lnTo>
                  <a:lnTo>
                    <a:pt x="1339" y="1035"/>
                  </a:lnTo>
                  <a:lnTo>
                    <a:pt x="1333" y="1035"/>
                  </a:lnTo>
                  <a:lnTo>
                    <a:pt x="1332" y="1035"/>
                  </a:lnTo>
                  <a:lnTo>
                    <a:pt x="1333" y="1039"/>
                  </a:lnTo>
                  <a:lnTo>
                    <a:pt x="1335" y="1040"/>
                  </a:lnTo>
                  <a:lnTo>
                    <a:pt x="1336" y="1041"/>
                  </a:lnTo>
                  <a:lnTo>
                    <a:pt x="1340" y="1044"/>
                  </a:lnTo>
                  <a:lnTo>
                    <a:pt x="1340" y="1049"/>
                  </a:lnTo>
                  <a:lnTo>
                    <a:pt x="1342" y="1051"/>
                  </a:lnTo>
                  <a:lnTo>
                    <a:pt x="1345" y="1052"/>
                  </a:lnTo>
                  <a:lnTo>
                    <a:pt x="1342" y="1054"/>
                  </a:lnTo>
                  <a:lnTo>
                    <a:pt x="1340" y="1056"/>
                  </a:lnTo>
                  <a:lnTo>
                    <a:pt x="1342" y="1057"/>
                  </a:lnTo>
                  <a:lnTo>
                    <a:pt x="1343" y="1058"/>
                  </a:lnTo>
                  <a:lnTo>
                    <a:pt x="1346" y="1060"/>
                  </a:lnTo>
                  <a:lnTo>
                    <a:pt x="1347" y="1061"/>
                  </a:lnTo>
                  <a:lnTo>
                    <a:pt x="1347" y="1064"/>
                  </a:lnTo>
                  <a:lnTo>
                    <a:pt x="1347" y="1068"/>
                  </a:lnTo>
                  <a:lnTo>
                    <a:pt x="1345" y="1072"/>
                  </a:lnTo>
                  <a:lnTo>
                    <a:pt x="1343" y="1074"/>
                  </a:lnTo>
                  <a:lnTo>
                    <a:pt x="1343" y="1077"/>
                  </a:lnTo>
                  <a:lnTo>
                    <a:pt x="1342" y="1078"/>
                  </a:lnTo>
                  <a:lnTo>
                    <a:pt x="1340" y="1081"/>
                  </a:lnTo>
                  <a:lnTo>
                    <a:pt x="1340" y="1083"/>
                  </a:lnTo>
                  <a:lnTo>
                    <a:pt x="1340" y="1086"/>
                  </a:lnTo>
                  <a:lnTo>
                    <a:pt x="1339" y="1089"/>
                  </a:lnTo>
                  <a:lnTo>
                    <a:pt x="1337" y="1092"/>
                  </a:lnTo>
                  <a:lnTo>
                    <a:pt x="1337" y="1098"/>
                  </a:lnTo>
                  <a:lnTo>
                    <a:pt x="1336" y="1099"/>
                  </a:lnTo>
                  <a:lnTo>
                    <a:pt x="1335" y="1102"/>
                  </a:lnTo>
                  <a:lnTo>
                    <a:pt x="1333" y="1104"/>
                  </a:lnTo>
                  <a:lnTo>
                    <a:pt x="1332" y="1107"/>
                  </a:lnTo>
                  <a:lnTo>
                    <a:pt x="1332" y="1109"/>
                  </a:lnTo>
                  <a:lnTo>
                    <a:pt x="1333" y="1112"/>
                  </a:lnTo>
                  <a:lnTo>
                    <a:pt x="1333" y="1113"/>
                  </a:lnTo>
                  <a:lnTo>
                    <a:pt x="1336" y="1115"/>
                  </a:lnTo>
                  <a:lnTo>
                    <a:pt x="1340" y="1116"/>
                  </a:lnTo>
                  <a:lnTo>
                    <a:pt x="1343" y="1117"/>
                  </a:lnTo>
                  <a:lnTo>
                    <a:pt x="1345" y="1120"/>
                  </a:lnTo>
                  <a:lnTo>
                    <a:pt x="1343" y="1120"/>
                  </a:lnTo>
                  <a:lnTo>
                    <a:pt x="1340" y="1121"/>
                  </a:lnTo>
                  <a:lnTo>
                    <a:pt x="1336" y="1121"/>
                  </a:lnTo>
                  <a:lnTo>
                    <a:pt x="1333" y="1121"/>
                  </a:lnTo>
                  <a:lnTo>
                    <a:pt x="1332" y="1119"/>
                  </a:lnTo>
                  <a:lnTo>
                    <a:pt x="1330" y="1116"/>
                  </a:lnTo>
                  <a:lnTo>
                    <a:pt x="1328" y="1116"/>
                  </a:lnTo>
                  <a:lnTo>
                    <a:pt x="1328" y="1119"/>
                  </a:lnTo>
                  <a:lnTo>
                    <a:pt x="1328" y="1121"/>
                  </a:lnTo>
                  <a:lnTo>
                    <a:pt x="1329" y="1123"/>
                  </a:lnTo>
                  <a:lnTo>
                    <a:pt x="1329" y="1125"/>
                  </a:lnTo>
                  <a:lnTo>
                    <a:pt x="1329" y="1128"/>
                  </a:lnTo>
                  <a:lnTo>
                    <a:pt x="1329" y="1130"/>
                  </a:lnTo>
                  <a:lnTo>
                    <a:pt x="1329" y="1132"/>
                  </a:lnTo>
                  <a:lnTo>
                    <a:pt x="1332" y="1132"/>
                  </a:lnTo>
                  <a:lnTo>
                    <a:pt x="1332" y="1136"/>
                  </a:lnTo>
                  <a:lnTo>
                    <a:pt x="1329" y="1138"/>
                  </a:lnTo>
                  <a:lnTo>
                    <a:pt x="1326" y="1141"/>
                  </a:lnTo>
                  <a:lnTo>
                    <a:pt x="1328" y="1142"/>
                  </a:lnTo>
                  <a:lnTo>
                    <a:pt x="1330" y="1144"/>
                  </a:lnTo>
                  <a:lnTo>
                    <a:pt x="1333" y="1142"/>
                  </a:lnTo>
                  <a:lnTo>
                    <a:pt x="1335" y="1141"/>
                  </a:lnTo>
                  <a:lnTo>
                    <a:pt x="1337" y="1141"/>
                  </a:lnTo>
                  <a:lnTo>
                    <a:pt x="1340" y="1142"/>
                  </a:lnTo>
                  <a:lnTo>
                    <a:pt x="1345" y="1140"/>
                  </a:lnTo>
                  <a:lnTo>
                    <a:pt x="1346" y="1137"/>
                  </a:lnTo>
                  <a:lnTo>
                    <a:pt x="1347" y="1137"/>
                  </a:lnTo>
                  <a:lnTo>
                    <a:pt x="1350" y="1140"/>
                  </a:lnTo>
                  <a:lnTo>
                    <a:pt x="1352" y="1142"/>
                  </a:lnTo>
                  <a:lnTo>
                    <a:pt x="1352" y="1146"/>
                  </a:lnTo>
                  <a:lnTo>
                    <a:pt x="1352" y="1150"/>
                  </a:lnTo>
                  <a:lnTo>
                    <a:pt x="1353" y="1151"/>
                  </a:lnTo>
                  <a:lnTo>
                    <a:pt x="1356" y="1153"/>
                  </a:lnTo>
                  <a:lnTo>
                    <a:pt x="1357" y="1154"/>
                  </a:lnTo>
                  <a:lnTo>
                    <a:pt x="1359" y="1151"/>
                  </a:lnTo>
                  <a:lnTo>
                    <a:pt x="1357" y="1149"/>
                  </a:lnTo>
                  <a:lnTo>
                    <a:pt x="1357" y="1146"/>
                  </a:lnTo>
                  <a:lnTo>
                    <a:pt x="1360" y="1149"/>
                  </a:lnTo>
                  <a:lnTo>
                    <a:pt x="1362" y="1153"/>
                  </a:lnTo>
                  <a:lnTo>
                    <a:pt x="1363" y="1154"/>
                  </a:lnTo>
                  <a:lnTo>
                    <a:pt x="1364" y="1151"/>
                  </a:lnTo>
                  <a:lnTo>
                    <a:pt x="1364" y="1150"/>
                  </a:lnTo>
                  <a:lnTo>
                    <a:pt x="1363" y="1146"/>
                  </a:lnTo>
                  <a:lnTo>
                    <a:pt x="1366" y="1147"/>
                  </a:lnTo>
                  <a:lnTo>
                    <a:pt x="1367" y="1149"/>
                  </a:lnTo>
                  <a:lnTo>
                    <a:pt x="1369" y="1151"/>
                  </a:lnTo>
                  <a:lnTo>
                    <a:pt x="1370" y="1154"/>
                  </a:lnTo>
                  <a:lnTo>
                    <a:pt x="1371" y="1155"/>
                  </a:lnTo>
                  <a:lnTo>
                    <a:pt x="1373" y="1157"/>
                  </a:lnTo>
                  <a:lnTo>
                    <a:pt x="1373" y="1154"/>
                  </a:lnTo>
                  <a:lnTo>
                    <a:pt x="1373" y="1151"/>
                  </a:lnTo>
                  <a:lnTo>
                    <a:pt x="1373" y="1150"/>
                  </a:lnTo>
                  <a:lnTo>
                    <a:pt x="1376" y="1149"/>
                  </a:lnTo>
                  <a:lnTo>
                    <a:pt x="1377" y="1149"/>
                  </a:lnTo>
                  <a:lnTo>
                    <a:pt x="1380" y="1150"/>
                  </a:lnTo>
                  <a:lnTo>
                    <a:pt x="1381" y="1151"/>
                  </a:lnTo>
                  <a:lnTo>
                    <a:pt x="1381" y="1154"/>
                  </a:lnTo>
                  <a:lnTo>
                    <a:pt x="1380" y="1158"/>
                  </a:lnTo>
                  <a:lnTo>
                    <a:pt x="1380" y="1161"/>
                  </a:lnTo>
                  <a:lnTo>
                    <a:pt x="1383" y="1162"/>
                  </a:lnTo>
                  <a:lnTo>
                    <a:pt x="1387" y="1162"/>
                  </a:lnTo>
                  <a:lnTo>
                    <a:pt x="1393" y="1168"/>
                  </a:lnTo>
                  <a:lnTo>
                    <a:pt x="1394" y="1170"/>
                  </a:lnTo>
                  <a:lnTo>
                    <a:pt x="1393" y="1171"/>
                  </a:lnTo>
                  <a:lnTo>
                    <a:pt x="1390" y="1174"/>
                  </a:lnTo>
                  <a:lnTo>
                    <a:pt x="1393" y="1175"/>
                  </a:lnTo>
                  <a:lnTo>
                    <a:pt x="1394" y="1176"/>
                  </a:lnTo>
                  <a:lnTo>
                    <a:pt x="1393" y="1179"/>
                  </a:lnTo>
                  <a:lnTo>
                    <a:pt x="1393" y="1183"/>
                  </a:lnTo>
                  <a:lnTo>
                    <a:pt x="1391" y="1185"/>
                  </a:lnTo>
                  <a:lnTo>
                    <a:pt x="1393" y="1189"/>
                  </a:lnTo>
                  <a:lnTo>
                    <a:pt x="1393" y="1193"/>
                  </a:lnTo>
                  <a:lnTo>
                    <a:pt x="1393" y="1196"/>
                  </a:lnTo>
                  <a:lnTo>
                    <a:pt x="1394" y="1197"/>
                  </a:lnTo>
                  <a:lnTo>
                    <a:pt x="1397" y="1196"/>
                  </a:lnTo>
                  <a:lnTo>
                    <a:pt x="1400" y="1195"/>
                  </a:lnTo>
                  <a:lnTo>
                    <a:pt x="1401" y="1192"/>
                  </a:lnTo>
                  <a:lnTo>
                    <a:pt x="1404" y="1189"/>
                  </a:lnTo>
                  <a:lnTo>
                    <a:pt x="1405" y="1187"/>
                  </a:lnTo>
                  <a:lnTo>
                    <a:pt x="1407" y="1187"/>
                  </a:lnTo>
                  <a:lnTo>
                    <a:pt x="1407" y="1191"/>
                  </a:lnTo>
                  <a:lnTo>
                    <a:pt x="1405" y="1193"/>
                  </a:lnTo>
                  <a:lnTo>
                    <a:pt x="1404" y="1196"/>
                  </a:lnTo>
                  <a:lnTo>
                    <a:pt x="1403" y="1203"/>
                  </a:lnTo>
                  <a:lnTo>
                    <a:pt x="1403" y="1206"/>
                  </a:lnTo>
                  <a:lnTo>
                    <a:pt x="1403" y="1209"/>
                  </a:lnTo>
                  <a:lnTo>
                    <a:pt x="1401" y="1212"/>
                  </a:lnTo>
                  <a:lnTo>
                    <a:pt x="1398" y="1213"/>
                  </a:lnTo>
                  <a:lnTo>
                    <a:pt x="1397" y="1214"/>
                  </a:lnTo>
                  <a:lnTo>
                    <a:pt x="1395" y="1217"/>
                  </a:lnTo>
                  <a:lnTo>
                    <a:pt x="1397" y="1220"/>
                  </a:lnTo>
                  <a:lnTo>
                    <a:pt x="1400" y="1221"/>
                  </a:lnTo>
                  <a:lnTo>
                    <a:pt x="1404" y="1220"/>
                  </a:lnTo>
                  <a:lnTo>
                    <a:pt x="1405" y="1221"/>
                  </a:lnTo>
                  <a:lnTo>
                    <a:pt x="1407" y="1222"/>
                  </a:lnTo>
                  <a:lnTo>
                    <a:pt x="1408" y="1223"/>
                  </a:lnTo>
                  <a:lnTo>
                    <a:pt x="1405" y="1225"/>
                  </a:lnTo>
                  <a:lnTo>
                    <a:pt x="1404" y="1225"/>
                  </a:lnTo>
                  <a:lnTo>
                    <a:pt x="1403" y="1225"/>
                  </a:lnTo>
                  <a:lnTo>
                    <a:pt x="1401" y="1226"/>
                  </a:lnTo>
                  <a:lnTo>
                    <a:pt x="1400" y="1227"/>
                  </a:lnTo>
                  <a:lnTo>
                    <a:pt x="1401" y="1230"/>
                  </a:lnTo>
                  <a:lnTo>
                    <a:pt x="1404" y="1231"/>
                  </a:lnTo>
                  <a:lnTo>
                    <a:pt x="1405" y="1233"/>
                  </a:lnTo>
                  <a:lnTo>
                    <a:pt x="1405" y="1234"/>
                  </a:lnTo>
                  <a:lnTo>
                    <a:pt x="1403" y="1235"/>
                  </a:lnTo>
                  <a:lnTo>
                    <a:pt x="1400" y="1235"/>
                  </a:lnTo>
                  <a:lnTo>
                    <a:pt x="1397" y="1237"/>
                  </a:lnTo>
                  <a:lnTo>
                    <a:pt x="1395" y="1238"/>
                  </a:lnTo>
                  <a:lnTo>
                    <a:pt x="1393" y="1241"/>
                  </a:lnTo>
                  <a:lnTo>
                    <a:pt x="1391" y="1242"/>
                  </a:lnTo>
                  <a:lnTo>
                    <a:pt x="1390" y="1246"/>
                  </a:lnTo>
                  <a:lnTo>
                    <a:pt x="1387" y="1251"/>
                  </a:lnTo>
                  <a:lnTo>
                    <a:pt x="1386" y="1254"/>
                  </a:lnTo>
                  <a:lnTo>
                    <a:pt x="1384" y="1256"/>
                  </a:lnTo>
                  <a:lnTo>
                    <a:pt x="1386" y="1259"/>
                  </a:lnTo>
                  <a:lnTo>
                    <a:pt x="1390" y="1260"/>
                  </a:lnTo>
                  <a:lnTo>
                    <a:pt x="1393" y="1259"/>
                  </a:lnTo>
                  <a:lnTo>
                    <a:pt x="1397" y="1256"/>
                  </a:lnTo>
                  <a:lnTo>
                    <a:pt x="1400" y="1255"/>
                  </a:lnTo>
                  <a:lnTo>
                    <a:pt x="1403" y="1256"/>
                  </a:lnTo>
                  <a:lnTo>
                    <a:pt x="1404" y="1256"/>
                  </a:lnTo>
                  <a:lnTo>
                    <a:pt x="1403" y="1260"/>
                  </a:lnTo>
                  <a:lnTo>
                    <a:pt x="1398" y="1260"/>
                  </a:lnTo>
                  <a:lnTo>
                    <a:pt x="1398" y="1263"/>
                  </a:lnTo>
                  <a:lnTo>
                    <a:pt x="1401" y="1265"/>
                  </a:lnTo>
                  <a:lnTo>
                    <a:pt x="1403" y="1267"/>
                  </a:lnTo>
                  <a:lnTo>
                    <a:pt x="1404" y="1269"/>
                  </a:lnTo>
                  <a:lnTo>
                    <a:pt x="1403" y="1275"/>
                  </a:lnTo>
                  <a:lnTo>
                    <a:pt x="1404" y="1277"/>
                  </a:lnTo>
                  <a:lnTo>
                    <a:pt x="1405" y="1281"/>
                  </a:lnTo>
                  <a:lnTo>
                    <a:pt x="1407" y="1284"/>
                  </a:lnTo>
                  <a:lnTo>
                    <a:pt x="1408" y="1282"/>
                  </a:lnTo>
                  <a:lnTo>
                    <a:pt x="1411" y="1282"/>
                  </a:lnTo>
                  <a:lnTo>
                    <a:pt x="1412" y="1284"/>
                  </a:lnTo>
                  <a:lnTo>
                    <a:pt x="1419" y="1288"/>
                  </a:lnTo>
                  <a:lnTo>
                    <a:pt x="1422" y="1289"/>
                  </a:lnTo>
                  <a:lnTo>
                    <a:pt x="1427" y="1285"/>
                  </a:lnTo>
                  <a:lnTo>
                    <a:pt x="1431" y="1281"/>
                  </a:lnTo>
                  <a:lnTo>
                    <a:pt x="1432" y="1280"/>
                  </a:lnTo>
                  <a:lnTo>
                    <a:pt x="1434" y="1281"/>
                  </a:lnTo>
                  <a:lnTo>
                    <a:pt x="1432" y="1288"/>
                  </a:lnTo>
                  <a:lnTo>
                    <a:pt x="1428" y="1299"/>
                  </a:lnTo>
                  <a:lnTo>
                    <a:pt x="1428" y="1303"/>
                  </a:lnTo>
                  <a:lnTo>
                    <a:pt x="1425" y="1318"/>
                  </a:lnTo>
                  <a:lnTo>
                    <a:pt x="1421" y="1331"/>
                  </a:lnTo>
                  <a:lnTo>
                    <a:pt x="1421" y="1345"/>
                  </a:lnTo>
                  <a:lnTo>
                    <a:pt x="1424" y="1356"/>
                  </a:lnTo>
                  <a:lnTo>
                    <a:pt x="1429" y="1365"/>
                  </a:lnTo>
                  <a:lnTo>
                    <a:pt x="1439" y="1375"/>
                  </a:lnTo>
                  <a:lnTo>
                    <a:pt x="1444" y="1392"/>
                  </a:lnTo>
                  <a:lnTo>
                    <a:pt x="1445" y="1406"/>
                  </a:lnTo>
                  <a:lnTo>
                    <a:pt x="1446" y="1415"/>
                  </a:lnTo>
                  <a:lnTo>
                    <a:pt x="1442" y="1430"/>
                  </a:lnTo>
                  <a:lnTo>
                    <a:pt x="1439" y="1444"/>
                  </a:lnTo>
                  <a:lnTo>
                    <a:pt x="1435" y="1468"/>
                  </a:lnTo>
                  <a:lnTo>
                    <a:pt x="1432" y="1480"/>
                  </a:lnTo>
                  <a:lnTo>
                    <a:pt x="1429" y="1492"/>
                  </a:lnTo>
                  <a:lnTo>
                    <a:pt x="1431" y="1501"/>
                  </a:lnTo>
                  <a:lnTo>
                    <a:pt x="1432" y="1510"/>
                  </a:lnTo>
                  <a:lnTo>
                    <a:pt x="1432" y="1514"/>
                  </a:lnTo>
                  <a:lnTo>
                    <a:pt x="1435" y="1527"/>
                  </a:lnTo>
                  <a:lnTo>
                    <a:pt x="1435" y="1531"/>
                  </a:lnTo>
                  <a:lnTo>
                    <a:pt x="1435" y="1535"/>
                  </a:lnTo>
                  <a:lnTo>
                    <a:pt x="1436" y="1542"/>
                  </a:lnTo>
                  <a:lnTo>
                    <a:pt x="1438" y="1550"/>
                  </a:lnTo>
                  <a:lnTo>
                    <a:pt x="1435" y="1559"/>
                  </a:lnTo>
                  <a:lnTo>
                    <a:pt x="1432" y="1567"/>
                  </a:lnTo>
                  <a:lnTo>
                    <a:pt x="1429" y="1581"/>
                  </a:lnTo>
                  <a:lnTo>
                    <a:pt x="1427" y="1588"/>
                  </a:lnTo>
                  <a:lnTo>
                    <a:pt x="1425" y="1596"/>
                  </a:lnTo>
                  <a:lnTo>
                    <a:pt x="1425" y="1599"/>
                  </a:lnTo>
                  <a:lnTo>
                    <a:pt x="1424" y="1606"/>
                  </a:lnTo>
                  <a:lnTo>
                    <a:pt x="1424" y="1610"/>
                  </a:lnTo>
                  <a:lnTo>
                    <a:pt x="1422" y="1615"/>
                  </a:lnTo>
                  <a:lnTo>
                    <a:pt x="1422" y="1620"/>
                  </a:lnTo>
                  <a:lnTo>
                    <a:pt x="1419" y="1631"/>
                  </a:lnTo>
                  <a:lnTo>
                    <a:pt x="1418" y="1640"/>
                  </a:lnTo>
                  <a:lnTo>
                    <a:pt x="1417" y="1649"/>
                  </a:lnTo>
                  <a:lnTo>
                    <a:pt x="1414" y="1664"/>
                  </a:lnTo>
                  <a:lnTo>
                    <a:pt x="1412" y="1678"/>
                  </a:lnTo>
                  <a:lnTo>
                    <a:pt x="1411" y="1683"/>
                  </a:lnTo>
                  <a:lnTo>
                    <a:pt x="1407" y="1691"/>
                  </a:lnTo>
                  <a:lnTo>
                    <a:pt x="1405" y="1704"/>
                  </a:lnTo>
                  <a:lnTo>
                    <a:pt x="1404" y="1716"/>
                  </a:lnTo>
                  <a:lnTo>
                    <a:pt x="1401" y="1733"/>
                  </a:lnTo>
                  <a:lnTo>
                    <a:pt x="1398" y="1750"/>
                  </a:lnTo>
                  <a:lnTo>
                    <a:pt x="1398" y="1757"/>
                  </a:lnTo>
                  <a:lnTo>
                    <a:pt x="1397" y="1761"/>
                  </a:lnTo>
                  <a:lnTo>
                    <a:pt x="1397" y="1765"/>
                  </a:lnTo>
                  <a:lnTo>
                    <a:pt x="1395" y="1766"/>
                  </a:lnTo>
                  <a:lnTo>
                    <a:pt x="1394" y="1770"/>
                  </a:lnTo>
                  <a:lnTo>
                    <a:pt x="1393" y="1772"/>
                  </a:lnTo>
                  <a:lnTo>
                    <a:pt x="1393" y="1774"/>
                  </a:lnTo>
                  <a:lnTo>
                    <a:pt x="1390" y="1782"/>
                  </a:lnTo>
                  <a:lnTo>
                    <a:pt x="1388" y="1784"/>
                  </a:lnTo>
                  <a:lnTo>
                    <a:pt x="1386" y="1789"/>
                  </a:lnTo>
                  <a:lnTo>
                    <a:pt x="1384" y="1795"/>
                  </a:lnTo>
                  <a:lnTo>
                    <a:pt x="1381" y="1801"/>
                  </a:lnTo>
                  <a:lnTo>
                    <a:pt x="1378" y="1808"/>
                  </a:lnTo>
                  <a:lnTo>
                    <a:pt x="1377" y="1810"/>
                  </a:lnTo>
                  <a:lnTo>
                    <a:pt x="1376" y="1814"/>
                  </a:lnTo>
                  <a:lnTo>
                    <a:pt x="1374" y="1818"/>
                  </a:lnTo>
                  <a:lnTo>
                    <a:pt x="1373" y="1824"/>
                  </a:lnTo>
                  <a:lnTo>
                    <a:pt x="1370" y="1829"/>
                  </a:lnTo>
                  <a:lnTo>
                    <a:pt x="1367" y="1835"/>
                  </a:lnTo>
                  <a:lnTo>
                    <a:pt x="1364" y="1843"/>
                  </a:lnTo>
                  <a:lnTo>
                    <a:pt x="1360" y="1855"/>
                  </a:lnTo>
                  <a:lnTo>
                    <a:pt x="1357" y="1863"/>
                  </a:lnTo>
                  <a:lnTo>
                    <a:pt x="1354" y="1868"/>
                  </a:lnTo>
                  <a:lnTo>
                    <a:pt x="1352" y="1876"/>
                  </a:lnTo>
                  <a:lnTo>
                    <a:pt x="1350" y="1880"/>
                  </a:lnTo>
                  <a:lnTo>
                    <a:pt x="1349" y="1882"/>
                  </a:lnTo>
                  <a:lnTo>
                    <a:pt x="1347" y="1886"/>
                  </a:lnTo>
                  <a:lnTo>
                    <a:pt x="1343" y="1897"/>
                  </a:lnTo>
                  <a:lnTo>
                    <a:pt x="1343" y="1900"/>
                  </a:lnTo>
                  <a:lnTo>
                    <a:pt x="1340" y="1905"/>
                  </a:lnTo>
                  <a:lnTo>
                    <a:pt x="1336" y="1918"/>
                  </a:lnTo>
                  <a:lnTo>
                    <a:pt x="1332" y="1926"/>
                  </a:lnTo>
                  <a:lnTo>
                    <a:pt x="1330" y="1930"/>
                  </a:lnTo>
                  <a:lnTo>
                    <a:pt x="1326" y="1938"/>
                  </a:lnTo>
                  <a:lnTo>
                    <a:pt x="1325" y="1947"/>
                  </a:lnTo>
                  <a:lnTo>
                    <a:pt x="1323" y="1956"/>
                  </a:lnTo>
                  <a:lnTo>
                    <a:pt x="1322" y="1960"/>
                  </a:lnTo>
                  <a:lnTo>
                    <a:pt x="1322" y="1961"/>
                  </a:lnTo>
                  <a:lnTo>
                    <a:pt x="1322" y="1965"/>
                  </a:lnTo>
                  <a:lnTo>
                    <a:pt x="1321" y="1972"/>
                  </a:lnTo>
                  <a:lnTo>
                    <a:pt x="1319" y="1976"/>
                  </a:lnTo>
                  <a:lnTo>
                    <a:pt x="1315" y="1978"/>
                  </a:lnTo>
                  <a:lnTo>
                    <a:pt x="1306" y="1982"/>
                  </a:lnTo>
                  <a:lnTo>
                    <a:pt x="1299" y="1986"/>
                  </a:lnTo>
                  <a:lnTo>
                    <a:pt x="1280" y="1995"/>
                  </a:lnTo>
                  <a:lnTo>
                    <a:pt x="1268" y="2002"/>
                  </a:lnTo>
                  <a:lnTo>
                    <a:pt x="1246" y="2014"/>
                  </a:lnTo>
                  <a:lnTo>
                    <a:pt x="1244" y="2021"/>
                  </a:lnTo>
                  <a:lnTo>
                    <a:pt x="1244" y="2024"/>
                  </a:lnTo>
                  <a:lnTo>
                    <a:pt x="1241" y="2042"/>
                  </a:lnTo>
                  <a:lnTo>
                    <a:pt x="1237" y="2061"/>
                  </a:lnTo>
                  <a:lnTo>
                    <a:pt x="1234" y="2072"/>
                  </a:lnTo>
                  <a:lnTo>
                    <a:pt x="1230" y="2097"/>
                  </a:lnTo>
                  <a:lnTo>
                    <a:pt x="1210" y="2097"/>
                  </a:lnTo>
                  <a:lnTo>
                    <a:pt x="1193" y="2097"/>
                  </a:lnTo>
                  <a:lnTo>
                    <a:pt x="1193" y="2096"/>
                  </a:lnTo>
                  <a:lnTo>
                    <a:pt x="1192" y="2093"/>
                  </a:lnTo>
                  <a:lnTo>
                    <a:pt x="1192" y="2092"/>
                  </a:lnTo>
                  <a:lnTo>
                    <a:pt x="1192" y="2091"/>
                  </a:lnTo>
                  <a:lnTo>
                    <a:pt x="1192" y="2089"/>
                  </a:lnTo>
                  <a:lnTo>
                    <a:pt x="1190" y="2087"/>
                  </a:lnTo>
                  <a:lnTo>
                    <a:pt x="1192" y="2086"/>
                  </a:lnTo>
                  <a:lnTo>
                    <a:pt x="1192" y="2084"/>
                  </a:lnTo>
                  <a:lnTo>
                    <a:pt x="1192" y="2083"/>
                  </a:lnTo>
                  <a:lnTo>
                    <a:pt x="1192" y="2080"/>
                  </a:lnTo>
                  <a:lnTo>
                    <a:pt x="1192" y="2079"/>
                  </a:lnTo>
                  <a:lnTo>
                    <a:pt x="1195" y="2078"/>
                  </a:lnTo>
                  <a:lnTo>
                    <a:pt x="1196" y="2078"/>
                  </a:lnTo>
                  <a:lnTo>
                    <a:pt x="1199" y="2078"/>
                  </a:lnTo>
                  <a:lnTo>
                    <a:pt x="1200" y="2076"/>
                  </a:lnTo>
                  <a:lnTo>
                    <a:pt x="1202" y="2076"/>
                  </a:lnTo>
                  <a:lnTo>
                    <a:pt x="1205" y="2076"/>
                  </a:lnTo>
                  <a:lnTo>
                    <a:pt x="1206" y="2076"/>
                  </a:lnTo>
                  <a:lnTo>
                    <a:pt x="1209" y="2075"/>
                  </a:lnTo>
                  <a:lnTo>
                    <a:pt x="1210" y="2075"/>
                  </a:lnTo>
                  <a:lnTo>
                    <a:pt x="1212" y="2074"/>
                  </a:lnTo>
                  <a:lnTo>
                    <a:pt x="1212" y="2072"/>
                  </a:lnTo>
                  <a:lnTo>
                    <a:pt x="1212" y="2070"/>
                  </a:lnTo>
                  <a:lnTo>
                    <a:pt x="1212" y="2069"/>
                  </a:lnTo>
                  <a:lnTo>
                    <a:pt x="1212" y="2066"/>
                  </a:lnTo>
                  <a:lnTo>
                    <a:pt x="1212" y="2065"/>
                  </a:lnTo>
                  <a:lnTo>
                    <a:pt x="1212" y="2063"/>
                  </a:lnTo>
                  <a:lnTo>
                    <a:pt x="1212" y="2062"/>
                  </a:lnTo>
                  <a:lnTo>
                    <a:pt x="1212" y="2059"/>
                  </a:lnTo>
                  <a:lnTo>
                    <a:pt x="1210" y="2058"/>
                  </a:lnTo>
                  <a:lnTo>
                    <a:pt x="1210" y="2057"/>
                  </a:lnTo>
                  <a:lnTo>
                    <a:pt x="1210" y="2054"/>
                  </a:lnTo>
                  <a:lnTo>
                    <a:pt x="1210" y="2053"/>
                  </a:lnTo>
                  <a:lnTo>
                    <a:pt x="1210" y="2052"/>
                  </a:lnTo>
                  <a:lnTo>
                    <a:pt x="1210" y="2049"/>
                  </a:lnTo>
                  <a:lnTo>
                    <a:pt x="1210" y="2048"/>
                  </a:lnTo>
                  <a:lnTo>
                    <a:pt x="1210" y="2045"/>
                  </a:lnTo>
                  <a:lnTo>
                    <a:pt x="1210" y="2044"/>
                  </a:lnTo>
                  <a:lnTo>
                    <a:pt x="1210" y="2042"/>
                  </a:lnTo>
                  <a:lnTo>
                    <a:pt x="1209" y="2041"/>
                  </a:lnTo>
                  <a:lnTo>
                    <a:pt x="1209" y="2038"/>
                  </a:lnTo>
                  <a:lnTo>
                    <a:pt x="1209" y="2037"/>
                  </a:lnTo>
                  <a:lnTo>
                    <a:pt x="1209" y="2036"/>
                  </a:lnTo>
                  <a:lnTo>
                    <a:pt x="1209" y="2033"/>
                  </a:lnTo>
                  <a:lnTo>
                    <a:pt x="1207" y="2032"/>
                  </a:lnTo>
                  <a:lnTo>
                    <a:pt x="1207" y="2031"/>
                  </a:lnTo>
                  <a:lnTo>
                    <a:pt x="1207" y="2028"/>
                  </a:lnTo>
                  <a:lnTo>
                    <a:pt x="1205" y="2028"/>
                  </a:lnTo>
                  <a:lnTo>
                    <a:pt x="1203" y="2028"/>
                  </a:lnTo>
                  <a:lnTo>
                    <a:pt x="1200" y="2027"/>
                  </a:lnTo>
                  <a:lnTo>
                    <a:pt x="1199" y="2027"/>
                  </a:lnTo>
                  <a:lnTo>
                    <a:pt x="1196" y="2028"/>
                  </a:lnTo>
                  <a:lnTo>
                    <a:pt x="1195" y="2028"/>
                  </a:lnTo>
                  <a:lnTo>
                    <a:pt x="1192" y="2028"/>
                  </a:lnTo>
                  <a:lnTo>
                    <a:pt x="1189" y="2029"/>
                  </a:lnTo>
                  <a:lnTo>
                    <a:pt x="1188" y="2029"/>
                  </a:lnTo>
                  <a:lnTo>
                    <a:pt x="1185" y="2029"/>
                  </a:lnTo>
                  <a:lnTo>
                    <a:pt x="1183" y="2029"/>
                  </a:lnTo>
                  <a:lnTo>
                    <a:pt x="1181" y="2029"/>
                  </a:lnTo>
                  <a:lnTo>
                    <a:pt x="1179" y="2028"/>
                  </a:lnTo>
                  <a:lnTo>
                    <a:pt x="1176" y="2028"/>
                  </a:lnTo>
                  <a:lnTo>
                    <a:pt x="1175" y="2028"/>
                  </a:lnTo>
                  <a:lnTo>
                    <a:pt x="1173" y="2028"/>
                  </a:lnTo>
                  <a:lnTo>
                    <a:pt x="1171" y="2028"/>
                  </a:lnTo>
                  <a:lnTo>
                    <a:pt x="1169" y="2028"/>
                  </a:lnTo>
                  <a:lnTo>
                    <a:pt x="1166" y="2028"/>
                  </a:lnTo>
                  <a:lnTo>
                    <a:pt x="1165" y="2028"/>
                  </a:lnTo>
                  <a:lnTo>
                    <a:pt x="1164" y="2028"/>
                  </a:lnTo>
                  <a:lnTo>
                    <a:pt x="1161" y="2028"/>
                  </a:lnTo>
                  <a:lnTo>
                    <a:pt x="1159" y="2028"/>
                  </a:lnTo>
                  <a:lnTo>
                    <a:pt x="1157" y="2028"/>
                  </a:lnTo>
                  <a:lnTo>
                    <a:pt x="1155" y="2027"/>
                  </a:lnTo>
                  <a:lnTo>
                    <a:pt x="1154" y="2027"/>
                  </a:lnTo>
                  <a:lnTo>
                    <a:pt x="1151" y="2027"/>
                  </a:lnTo>
                  <a:lnTo>
                    <a:pt x="1149" y="2025"/>
                  </a:lnTo>
                  <a:lnTo>
                    <a:pt x="1147" y="2025"/>
                  </a:lnTo>
                  <a:lnTo>
                    <a:pt x="1145" y="2024"/>
                  </a:lnTo>
                  <a:lnTo>
                    <a:pt x="1142" y="2024"/>
                  </a:lnTo>
                  <a:lnTo>
                    <a:pt x="1141" y="2024"/>
                  </a:lnTo>
                  <a:lnTo>
                    <a:pt x="1140" y="2023"/>
                  </a:lnTo>
                  <a:lnTo>
                    <a:pt x="1137" y="2023"/>
                  </a:lnTo>
                  <a:lnTo>
                    <a:pt x="1135" y="2021"/>
                  </a:lnTo>
                  <a:lnTo>
                    <a:pt x="1134" y="2021"/>
                  </a:lnTo>
                  <a:lnTo>
                    <a:pt x="1132" y="2020"/>
                  </a:lnTo>
                  <a:lnTo>
                    <a:pt x="1130" y="2019"/>
                  </a:lnTo>
                  <a:lnTo>
                    <a:pt x="1128" y="2019"/>
                  </a:lnTo>
                  <a:lnTo>
                    <a:pt x="1124" y="2017"/>
                  </a:lnTo>
                  <a:lnTo>
                    <a:pt x="1123" y="2016"/>
                  </a:lnTo>
                  <a:lnTo>
                    <a:pt x="1121" y="2016"/>
                  </a:lnTo>
                  <a:lnTo>
                    <a:pt x="1120" y="2015"/>
                  </a:lnTo>
                  <a:lnTo>
                    <a:pt x="1117" y="2015"/>
                  </a:lnTo>
                  <a:lnTo>
                    <a:pt x="1116" y="2014"/>
                  </a:lnTo>
                  <a:lnTo>
                    <a:pt x="1114" y="2014"/>
                  </a:lnTo>
                  <a:lnTo>
                    <a:pt x="1111" y="2012"/>
                  </a:lnTo>
                  <a:lnTo>
                    <a:pt x="1110" y="2012"/>
                  </a:lnTo>
                  <a:lnTo>
                    <a:pt x="1108" y="2011"/>
                  </a:lnTo>
                  <a:lnTo>
                    <a:pt x="1107" y="2010"/>
                  </a:lnTo>
                  <a:lnTo>
                    <a:pt x="1104" y="2010"/>
                  </a:lnTo>
                  <a:lnTo>
                    <a:pt x="1100" y="2008"/>
                  </a:lnTo>
                  <a:lnTo>
                    <a:pt x="1100" y="2012"/>
                  </a:lnTo>
                  <a:lnTo>
                    <a:pt x="1100" y="2014"/>
                  </a:lnTo>
                  <a:lnTo>
                    <a:pt x="1100" y="2015"/>
                  </a:lnTo>
                  <a:lnTo>
                    <a:pt x="1100" y="2020"/>
                  </a:lnTo>
                  <a:lnTo>
                    <a:pt x="1100" y="2023"/>
                  </a:lnTo>
                  <a:lnTo>
                    <a:pt x="1099" y="2025"/>
                  </a:lnTo>
                  <a:lnTo>
                    <a:pt x="1099" y="2029"/>
                  </a:lnTo>
                  <a:lnTo>
                    <a:pt x="1094" y="2031"/>
                  </a:lnTo>
                  <a:lnTo>
                    <a:pt x="1093" y="2031"/>
                  </a:lnTo>
                  <a:lnTo>
                    <a:pt x="1090" y="2031"/>
                  </a:lnTo>
                  <a:lnTo>
                    <a:pt x="1089" y="2031"/>
                  </a:lnTo>
                  <a:lnTo>
                    <a:pt x="1086" y="2031"/>
                  </a:lnTo>
                  <a:lnTo>
                    <a:pt x="1084" y="2032"/>
                  </a:lnTo>
                  <a:lnTo>
                    <a:pt x="1082" y="2031"/>
                  </a:lnTo>
                  <a:lnTo>
                    <a:pt x="1082" y="2029"/>
                  </a:lnTo>
                  <a:lnTo>
                    <a:pt x="1080" y="2028"/>
                  </a:lnTo>
                  <a:lnTo>
                    <a:pt x="1079" y="2027"/>
                  </a:lnTo>
                  <a:lnTo>
                    <a:pt x="1077" y="2025"/>
                  </a:lnTo>
                  <a:lnTo>
                    <a:pt x="1076" y="2024"/>
                  </a:lnTo>
                  <a:lnTo>
                    <a:pt x="1076" y="2023"/>
                  </a:lnTo>
                  <a:lnTo>
                    <a:pt x="1075" y="2021"/>
                  </a:lnTo>
                  <a:lnTo>
                    <a:pt x="1073" y="2020"/>
                  </a:lnTo>
                  <a:lnTo>
                    <a:pt x="1072" y="2019"/>
                  </a:lnTo>
                  <a:lnTo>
                    <a:pt x="1070" y="2017"/>
                  </a:lnTo>
                  <a:lnTo>
                    <a:pt x="1069" y="2016"/>
                  </a:lnTo>
                  <a:lnTo>
                    <a:pt x="1069" y="2015"/>
                  </a:lnTo>
                  <a:lnTo>
                    <a:pt x="1067" y="2014"/>
                  </a:lnTo>
                  <a:lnTo>
                    <a:pt x="1066" y="2012"/>
                  </a:lnTo>
                  <a:lnTo>
                    <a:pt x="1065" y="2011"/>
                  </a:lnTo>
                  <a:lnTo>
                    <a:pt x="1063" y="2010"/>
                  </a:lnTo>
                  <a:lnTo>
                    <a:pt x="1063" y="2008"/>
                  </a:lnTo>
                  <a:lnTo>
                    <a:pt x="1063" y="2006"/>
                  </a:lnTo>
                  <a:lnTo>
                    <a:pt x="1063" y="2004"/>
                  </a:lnTo>
                  <a:lnTo>
                    <a:pt x="1060" y="2004"/>
                  </a:lnTo>
                  <a:lnTo>
                    <a:pt x="1059" y="2003"/>
                  </a:lnTo>
                  <a:lnTo>
                    <a:pt x="1058" y="2002"/>
                  </a:lnTo>
                  <a:lnTo>
                    <a:pt x="1055" y="2000"/>
                  </a:lnTo>
                  <a:lnTo>
                    <a:pt x="1053" y="1999"/>
                  </a:lnTo>
                  <a:lnTo>
                    <a:pt x="1052" y="1999"/>
                  </a:lnTo>
                  <a:lnTo>
                    <a:pt x="1049" y="1998"/>
                  </a:lnTo>
                  <a:lnTo>
                    <a:pt x="1048" y="1996"/>
                  </a:lnTo>
                  <a:lnTo>
                    <a:pt x="1046" y="1996"/>
                  </a:lnTo>
                  <a:lnTo>
                    <a:pt x="1045" y="1995"/>
                  </a:lnTo>
                  <a:lnTo>
                    <a:pt x="1042" y="1991"/>
                  </a:lnTo>
                  <a:lnTo>
                    <a:pt x="1039" y="1991"/>
                  </a:lnTo>
                  <a:lnTo>
                    <a:pt x="1035" y="1990"/>
                  </a:lnTo>
                  <a:lnTo>
                    <a:pt x="1034" y="1989"/>
                  </a:lnTo>
                  <a:lnTo>
                    <a:pt x="1032" y="1987"/>
                  </a:lnTo>
                  <a:lnTo>
                    <a:pt x="1029" y="1986"/>
                  </a:lnTo>
                  <a:lnTo>
                    <a:pt x="1028" y="1986"/>
                  </a:lnTo>
                  <a:lnTo>
                    <a:pt x="1026" y="1985"/>
                  </a:lnTo>
                  <a:lnTo>
                    <a:pt x="1024" y="1983"/>
                  </a:lnTo>
                  <a:lnTo>
                    <a:pt x="1022" y="1983"/>
                  </a:lnTo>
                  <a:lnTo>
                    <a:pt x="1021" y="1982"/>
                  </a:lnTo>
                  <a:lnTo>
                    <a:pt x="1018" y="1981"/>
                  </a:lnTo>
                  <a:lnTo>
                    <a:pt x="1014" y="1978"/>
                  </a:lnTo>
                  <a:lnTo>
                    <a:pt x="1012" y="1974"/>
                  </a:lnTo>
                  <a:lnTo>
                    <a:pt x="1009" y="1974"/>
                  </a:lnTo>
                  <a:lnTo>
                    <a:pt x="1004" y="1974"/>
                  </a:lnTo>
                  <a:lnTo>
                    <a:pt x="1001" y="1973"/>
                  </a:lnTo>
                  <a:lnTo>
                    <a:pt x="997" y="1970"/>
                  </a:lnTo>
                  <a:lnTo>
                    <a:pt x="998" y="1964"/>
                  </a:lnTo>
                  <a:lnTo>
                    <a:pt x="998" y="1962"/>
                  </a:lnTo>
                  <a:lnTo>
                    <a:pt x="998" y="1961"/>
                  </a:lnTo>
                  <a:lnTo>
                    <a:pt x="998" y="1958"/>
                  </a:lnTo>
                  <a:lnTo>
                    <a:pt x="1000" y="1957"/>
                  </a:lnTo>
                  <a:lnTo>
                    <a:pt x="1000" y="1955"/>
                  </a:lnTo>
                  <a:lnTo>
                    <a:pt x="1000" y="1953"/>
                  </a:lnTo>
                  <a:lnTo>
                    <a:pt x="998" y="1952"/>
                  </a:lnTo>
                  <a:lnTo>
                    <a:pt x="995" y="1951"/>
                  </a:lnTo>
                  <a:lnTo>
                    <a:pt x="994" y="1951"/>
                  </a:lnTo>
                  <a:lnTo>
                    <a:pt x="993" y="1949"/>
                  </a:lnTo>
                  <a:lnTo>
                    <a:pt x="990" y="1948"/>
                  </a:lnTo>
                  <a:lnTo>
                    <a:pt x="988" y="1948"/>
                  </a:lnTo>
                  <a:lnTo>
                    <a:pt x="987" y="1947"/>
                  </a:lnTo>
                  <a:lnTo>
                    <a:pt x="984" y="1945"/>
                  </a:lnTo>
                  <a:lnTo>
                    <a:pt x="983" y="1945"/>
                  </a:lnTo>
                  <a:lnTo>
                    <a:pt x="981" y="1944"/>
                  </a:lnTo>
                  <a:lnTo>
                    <a:pt x="978" y="1944"/>
                  </a:lnTo>
                  <a:lnTo>
                    <a:pt x="977" y="1943"/>
                  </a:lnTo>
                  <a:lnTo>
                    <a:pt x="976" y="1941"/>
                  </a:lnTo>
                  <a:lnTo>
                    <a:pt x="973" y="1941"/>
                  </a:lnTo>
                  <a:lnTo>
                    <a:pt x="971" y="1940"/>
                  </a:lnTo>
                  <a:lnTo>
                    <a:pt x="970" y="1939"/>
                  </a:lnTo>
                  <a:lnTo>
                    <a:pt x="967" y="1938"/>
                  </a:lnTo>
                  <a:lnTo>
                    <a:pt x="966" y="1938"/>
                  </a:lnTo>
                  <a:lnTo>
                    <a:pt x="964" y="1936"/>
                  </a:lnTo>
                  <a:lnTo>
                    <a:pt x="961" y="1935"/>
                  </a:lnTo>
                  <a:lnTo>
                    <a:pt x="960" y="1935"/>
                  </a:lnTo>
                  <a:lnTo>
                    <a:pt x="959" y="1934"/>
                  </a:lnTo>
                  <a:lnTo>
                    <a:pt x="957" y="1932"/>
                  </a:lnTo>
                  <a:lnTo>
                    <a:pt x="957" y="1930"/>
                  </a:lnTo>
                  <a:lnTo>
                    <a:pt x="957" y="1928"/>
                  </a:lnTo>
                  <a:lnTo>
                    <a:pt x="957" y="1927"/>
                  </a:lnTo>
                  <a:lnTo>
                    <a:pt x="957" y="1924"/>
                  </a:lnTo>
                  <a:lnTo>
                    <a:pt x="957" y="1923"/>
                  </a:lnTo>
                  <a:lnTo>
                    <a:pt x="956" y="1922"/>
                  </a:lnTo>
                  <a:lnTo>
                    <a:pt x="956" y="1919"/>
                  </a:lnTo>
                  <a:lnTo>
                    <a:pt x="956" y="1918"/>
                  </a:lnTo>
                  <a:lnTo>
                    <a:pt x="954" y="1915"/>
                  </a:lnTo>
                  <a:lnTo>
                    <a:pt x="954" y="1914"/>
                  </a:lnTo>
                  <a:lnTo>
                    <a:pt x="953" y="1911"/>
                  </a:lnTo>
                  <a:lnTo>
                    <a:pt x="949" y="1913"/>
                  </a:lnTo>
                  <a:lnTo>
                    <a:pt x="944" y="1913"/>
                  </a:lnTo>
                  <a:lnTo>
                    <a:pt x="943" y="1913"/>
                  </a:lnTo>
                  <a:lnTo>
                    <a:pt x="940" y="1913"/>
                  </a:lnTo>
                  <a:lnTo>
                    <a:pt x="939" y="1915"/>
                  </a:lnTo>
                  <a:lnTo>
                    <a:pt x="936" y="1917"/>
                  </a:lnTo>
                  <a:lnTo>
                    <a:pt x="935" y="1917"/>
                  </a:lnTo>
                  <a:lnTo>
                    <a:pt x="932" y="1913"/>
                  </a:lnTo>
                  <a:lnTo>
                    <a:pt x="925" y="1913"/>
                  </a:lnTo>
                  <a:lnTo>
                    <a:pt x="922" y="1913"/>
                  </a:lnTo>
                  <a:lnTo>
                    <a:pt x="920" y="1913"/>
                  </a:lnTo>
                  <a:lnTo>
                    <a:pt x="918" y="1913"/>
                  </a:lnTo>
                  <a:lnTo>
                    <a:pt x="915" y="1913"/>
                  </a:lnTo>
                  <a:lnTo>
                    <a:pt x="912" y="1913"/>
                  </a:lnTo>
                  <a:lnTo>
                    <a:pt x="911" y="1913"/>
                  </a:lnTo>
                  <a:lnTo>
                    <a:pt x="905" y="1913"/>
                  </a:lnTo>
                  <a:lnTo>
                    <a:pt x="901" y="1913"/>
                  </a:lnTo>
                  <a:lnTo>
                    <a:pt x="899" y="1911"/>
                  </a:lnTo>
                  <a:lnTo>
                    <a:pt x="896" y="1911"/>
                  </a:lnTo>
                  <a:lnTo>
                    <a:pt x="895" y="1910"/>
                  </a:lnTo>
                  <a:lnTo>
                    <a:pt x="892" y="1910"/>
                  </a:lnTo>
                  <a:lnTo>
                    <a:pt x="889" y="1909"/>
                  </a:lnTo>
                  <a:lnTo>
                    <a:pt x="891" y="1906"/>
                  </a:lnTo>
                  <a:lnTo>
                    <a:pt x="889" y="1905"/>
                  </a:lnTo>
                  <a:lnTo>
                    <a:pt x="889" y="1903"/>
                  </a:lnTo>
                  <a:lnTo>
                    <a:pt x="889" y="1902"/>
                  </a:lnTo>
                  <a:lnTo>
                    <a:pt x="889" y="1900"/>
                  </a:lnTo>
                  <a:lnTo>
                    <a:pt x="891" y="1898"/>
                  </a:lnTo>
                  <a:lnTo>
                    <a:pt x="891" y="1896"/>
                  </a:lnTo>
                  <a:lnTo>
                    <a:pt x="891" y="1894"/>
                  </a:lnTo>
                  <a:lnTo>
                    <a:pt x="891" y="1893"/>
                  </a:lnTo>
                  <a:lnTo>
                    <a:pt x="892" y="1890"/>
                  </a:lnTo>
                  <a:lnTo>
                    <a:pt x="894" y="1886"/>
                  </a:lnTo>
                  <a:lnTo>
                    <a:pt x="895" y="1885"/>
                  </a:lnTo>
                  <a:lnTo>
                    <a:pt x="896" y="1884"/>
                  </a:lnTo>
                  <a:lnTo>
                    <a:pt x="896" y="1882"/>
                  </a:lnTo>
                  <a:lnTo>
                    <a:pt x="898" y="1881"/>
                  </a:lnTo>
                  <a:lnTo>
                    <a:pt x="899" y="1880"/>
                  </a:lnTo>
                  <a:lnTo>
                    <a:pt x="899" y="1877"/>
                  </a:lnTo>
                  <a:lnTo>
                    <a:pt x="901" y="1876"/>
                  </a:lnTo>
                  <a:lnTo>
                    <a:pt x="901" y="1875"/>
                  </a:lnTo>
                  <a:lnTo>
                    <a:pt x="902" y="1873"/>
                  </a:lnTo>
                  <a:lnTo>
                    <a:pt x="902" y="1871"/>
                  </a:lnTo>
                  <a:lnTo>
                    <a:pt x="903" y="1869"/>
                  </a:lnTo>
                  <a:lnTo>
                    <a:pt x="905" y="1869"/>
                  </a:lnTo>
                  <a:lnTo>
                    <a:pt x="906" y="1869"/>
                  </a:lnTo>
                  <a:lnTo>
                    <a:pt x="909" y="1869"/>
                  </a:lnTo>
                  <a:lnTo>
                    <a:pt x="912" y="1869"/>
                  </a:lnTo>
                  <a:lnTo>
                    <a:pt x="913" y="1869"/>
                  </a:lnTo>
                  <a:lnTo>
                    <a:pt x="915" y="1869"/>
                  </a:lnTo>
                  <a:lnTo>
                    <a:pt x="918" y="1869"/>
                  </a:lnTo>
                  <a:lnTo>
                    <a:pt x="919" y="1869"/>
                  </a:lnTo>
                  <a:lnTo>
                    <a:pt x="920" y="1869"/>
                  </a:lnTo>
                  <a:lnTo>
                    <a:pt x="923" y="1869"/>
                  </a:lnTo>
                  <a:lnTo>
                    <a:pt x="925" y="1869"/>
                  </a:lnTo>
                  <a:lnTo>
                    <a:pt x="927" y="1869"/>
                  </a:lnTo>
                  <a:lnTo>
                    <a:pt x="929" y="1869"/>
                  </a:lnTo>
                  <a:lnTo>
                    <a:pt x="932" y="1868"/>
                  </a:lnTo>
                  <a:lnTo>
                    <a:pt x="933" y="1868"/>
                  </a:lnTo>
                  <a:lnTo>
                    <a:pt x="936" y="1868"/>
                  </a:lnTo>
                  <a:lnTo>
                    <a:pt x="937" y="1868"/>
                  </a:lnTo>
                  <a:lnTo>
                    <a:pt x="940" y="1868"/>
                  </a:lnTo>
                  <a:lnTo>
                    <a:pt x="942" y="1867"/>
                  </a:lnTo>
                  <a:lnTo>
                    <a:pt x="944" y="1867"/>
                  </a:lnTo>
                  <a:lnTo>
                    <a:pt x="946" y="1867"/>
                  </a:lnTo>
                  <a:lnTo>
                    <a:pt x="949" y="1867"/>
                  </a:lnTo>
                  <a:lnTo>
                    <a:pt x="950" y="1867"/>
                  </a:lnTo>
                  <a:lnTo>
                    <a:pt x="956" y="1867"/>
                  </a:lnTo>
                  <a:lnTo>
                    <a:pt x="956" y="1862"/>
                  </a:lnTo>
                  <a:lnTo>
                    <a:pt x="960" y="1863"/>
                  </a:lnTo>
                  <a:lnTo>
                    <a:pt x="960" y="1860"/>
                  </a:lnTo>
                  <a:lnTo>
                    <a:pt x="961" y="1859"/>
                  </a:lnTo>
                  <a:lnTo>
                    <a:pt x="963" y="1858"/>
                  </a:lnTo>
                  <a:lnTo>
                    <a:pt x="964" y="1856"/>
                  </a:lnTo>
                  <a:lnTo>
                    <a:pt x="966" y="1855"/>
                  </a:lnTo>
                  <a:lnTo>
                    <a:pt x="967" y="1854"/>
                  </a:lnTo>
                  <a:lnTo>
                    <a:pt x="967" y="1852"/>
                  </a:lnTo>
                  <a:lnTo>
                    <a:pt x="968" y="1850"/>
                  </a:lnTo>
                  <a:lnTo>
                    <a:pt x="967" y="1848"/>
                  </a:lnTo>
                  <a:lnTo>
                    <a:pt x="966" y="1847"/>
                  </a:lnTo>
                  <a:lnTo>
                    <a:pt x="964" y="1847"/>
                  </a:lnTo>
                  <a:lnTo>
                    <a:pt x="961" y="1847"/>
                  </a:lnTo>
                  <a:lnTo>
                    <a:pt x="960" y="1848"/>
                  </a:lnTo>
                  <a:lnTo>
                    <a:pt x="956" y="1851"/>
                  </a:lnTo>
                  <a:lnTo>
                    <a:pt x="954" y="1848"/>
                  </a:lnTo>
                  <a:lnTo>
                    <a:pt x="954" y="1841"/>
                  </a:lnTo>
                  <a:lnTo>
                    <a:pt x="960" y="1841"/>
                  </a:lnTo>
                  <a:lnTo>
                    <a:pt x="967" y="1842"/>
                  </a:lnTo>
                  <a:lnTo>
                    <a:pt x="971" y="1842"/>
                  </a:lnTo>
                  <a:lnTo>
                    <a:pt x="980" y="1842"/>
                  </a:lnTo>
                  <a:lnTo>
                    <a:pt x="977" y="1838"/>
                  </a:lnTo>
                  <a:lnTo>
                    <a:pt x="978" y="1837"/>
                  </a:lnTo>
                  <a:lnTo>
                    <a:pt x="978" y="1835"/>
                  </a:lnTo>
                  <a:lnTo>
                    <a:pt x="980" y="1834"/>
                  </a:lnTo>
                  <a:lnTo>
                    <a:pt x="980" y="1833"/>
                  </a:lnTo>
                  <a:lnTo>
                    <a:pt x="981" y="1830"/>
                  </a:lnTo>
                  <a:lnTo>
                    <a:pt x="981" y="1829"/>
                  </a:lnTo>
                  <a:lnTo>
                    <a:pt x="983" y="1827"/>
                  </a:lnTo>
                  <a:lnTo>
                    <a:pt x="983" y="1826"/>
                  </a:lnTo>
                  <a:lnTo>
                    <a:pt x="984" y="1824"/>
                  </a:lnTo>
                  <a:lnTo>
                    <a:pt x="984" y="1822"/>
                  </a:lnTo>
                  <a:lnTo>
                    <a:pt x="985" y="1821"/>
                  </a:lnTo>
                  <a:lnTo>
                    <a:pt x="985" y="1820"/>
                  </a:lnTo>
                  <a:lnTo>
                    <a:pt x="987" y="1817"/>
                  </a:lnTo>
                  <a:lnTo>
                    <a:pt x="987" y="1814"/>
                  </a:lnTo>
                  <a:lnTo>
                    <a:pt x="988" y="1813"/>
                  </a:lnTo>
                  <a:lnTo>
                    <a:pt x="988" y="1812"/>
                  </a:lnTo>
                  <a:lnTo>
                    <a:pt x="990" y="1809"/>
                  </a:lnTo>
                  <a:lnTo>
                    <a:pt x="990" y="1808"/>
                  </a:lnTo>
                  <a:lnTo>
                    <a:pt x="991" y="1807"/>
                  </a:lnTo>
                  <a:lnTo>
                    <a:pt x="991" y="1805"/>
                  </a:lnTo>
                  <a:lnTo>
                    <a:pt x="991" y="1803"/>
                  </a:lnTo>
                  <a:lnTo>
                    <a:pt x="991" y="1801"/>
                  </a:lnTo>
                  <a:lnTo>
                    <a:pt x="993" y="1800"/>
                  </a:lnTo>
                  <a:lnTo>
                    <a:pt x="993" y="1799"/>
                  </a:lnTo>
                  <a:lnTo>
                    <a:pt x="993" y="1797"/>
                  </a:lnTo>
                  <a:lnTo>
                    <a:pt x="993" y="1795"/>
                  </a:lnTo>
                  <a:lnTo>
                    <a:pt x="993" y="1793"/>
                  </a:lnTo>
                  <a:lnTo>
                    <a:pt x="993" y="1792"/>
                  </a:lnTo>
                  <a:lnTo>
                    <a:pt x="993" y="1791"/>
                  </a:lnTo>
                  <a:lnTo>
                    <a:pt x="994" y="1788"/>
                  </a:lnTo>
                  <a:lnTo>
                    <a:pt x="994" y="1787"/>
                  </a:lnTo>
                  <a:lnTo>
                    <a:pt x="994" y="1786"/>
                  </a:lnTo>
                  <a:lnTo>
                    <a:pt x="994" y="1784"/>
                  </a:lnTo>
                  <a:lnTo>
                    <a:pt x="994" y="1782"/>
                  </a:lnTo>
                  <a:lnTo>
                    <a:pt x="997" y="1782"/>
                  </a:lnTo>
                  <a:lnTo>
                    <a:pt x="998" y="1782"/>
                  </a:lnTo>
                  <a:lnTo>
                    <a:pt x="1001" y="1783"/>
                  </a:lnTo>
                  <a:lnTo>
                    <a:pt x="1002" y="1783"/>
                  </a:lnTo>
                  <a:lnTo>
                    <a:pt x="1005" y="1782"/>
                  </a:lnTo>
                  <a:lnTo>
                    <a:pt x="1007" y="1782"/>
                  </a:lnTo>
                  <a:lnTo>
                    <a:pt x="1009" y="1780"/>
                  </a:lnTo>
                  <a:lnTo>
                    <a:pt x="1011" y="1780"/>
                  </a:lnTo>
                  <a:lnTo>
                    <a:pt x="1012" y="1779"/>
                  </a:lnTo>
                  <a:lnTo>
                    <a:pt x="1014" y="1779"/>
                  </a:lnTo>
                  <a:lnTo>
                    <a:pt x="1015" y="1778"/>
                  </a:lnTo>
                  <a:lnTo>
                    <a:pt x="1018" y="1776"/>
                  </a:lnTo>
                  <a:lnTo>
                    <a:pt x="1019" y="1776"/>
                  </a:lnTo>
                  <a:lnTo>
                    <a:pt x="1022" y="1776"/>
                  </a:lnTo>
                  <a:lnTo>
                    <a:pt x="1024" y="1776"/>
                  </a:lnTo>
                  <a:lnTo>
                    <a:pt x="1026" y="1776"/>
                  </a:lnTo>
                  <a:lnTo>
                    <a:pt x="1026" y="1775"/>
                  </a:lnTo>
                  <a:lnTo>
                    <a:pt x="1026" y="1772"/>
                  </a:lnTo>
                  <a:lnTo>
                    <a:pt x="1026" y="1771"/>
                  </a:lnTo>
                  <a:lnTo>
                    <a:pt x="1026" y="1769"/>
                  </a:lnTo>
                  <a:lnTo>
                    <a:pt x="1026" y="1767"/>
                  </a:lnTo>
                  <a:lnTo>
                    <a:pt x="1028" y="1766"/>
                  </a:lnTo>
                  <a:lnTo>
                    <a:pt x="1028" y="1765"/>
                  </a:lnTo>
                  <a:lnTo>
                    <a:pt x="1028" y="1762"/>
                  </a:lnTo>
                  <a:lnTo>
                    <a:pt x="1028" y="1761"/>
                  </a:lnTo>
                  <a:lnTo>
                    <a:pt x="1028" y="1758"/>
                  </a:lnTo>
                  <a:lnTo>
                    <a:pt x="1028" y="1757"/>
                  </a:lnTo>
                  <a:lnTo>
                    <a:pt x="1028" y="1755"/>
                  </a:lnTo>
                  <a:lnTo>
                    <a:pt x="1028" y="1753"/>
                  </a:lnTo>
                  <a:lnTo>
                    <a:pt x="1031" y="1749"/>
                  </a:lnTo>
                  <a:lnTo>
                    <a:pt x="1032" y="1750"/>
                  </a:lnTo>
                  <a:lnTo>
                    <a:pt x="1035" y="1753"/>
                  </a:lnTo>
                  <a:lnTo>
                    <a:pt x="1039" y="1751"/>
                  </a:lnTo>
                  <a:lnTo>
                    <a:pt x="1042" y="1751"/>
                  </a:lnTo>
                  <a:lnTo>
                    <a:pt x="1043" y="1751"/>
                  </a:lnTo>
                  <a:lnTo>
                    <a:pt x="1046" y="1751"/>
                  </a:lnTo>
                  <a:lnTo>
                    <a:pt x="1048" y="1751"/>
                  </a:lnTo>
                  <a:lnTo>
                    <a:pt x="1049" y="1751"/>
                  </a:lnTo>
                  <a:lnTo>
                    <a:pt x="1052" y="1751"/>
                  </a:lnTo>
                  <a:lnTo>
                    <a:pt x="1053" y="1750"/>
                  </a:lnTo>
                  <a:lnTo>
                    <a:pt x="1055" y="1749"/>
                  </a:lnTo>
                  <a:lnTo>
                    <a:pt x="1056" y="1748"/>
                  </a:lnTo>
                  <a:lnTo>
                    <a:pt x="1058" y="1746"/>
                  </a:lnTo>
                  <a:lnTo>
                    <a:pt x="1059" y="1745"/>
                  </a:lnTo>
                  <a:lnTo>
                    <a:pt x="1059" y="1744"/>
                  </a:lnTo>
                  <a:lnTo>
                    <a:pt x="1060" y="1741"/>
                  </a:lnTo>
                  <a:lnTo>
                    <a:pt x="1060" y="1740"/>
                  </a:lnTo>
                  <a:lnTo>
                    <a:pt x="1060" y="1738"/>
                  </a:lnTo>
                  <a:lnTo>
                    <a:pt x="1062" y="1736"/>
                  </a:lnTo>
                  <a:lnTo>
                    <a:pt x="1062" y="1734"/>
                  </a:lnTo>
                  <a:lnTo>
                    <a:pt x="1062" y="1733"/>
                  </a:lnTo>
                  <a:lnTo>
                    <a:pt x="1063" y="1731"/>
                  </a:lnTo>
                  <a:lnTo>
                    <a:pt x="1065" y="1729"/>
                  </a:lnTo>
                  <a:lnTo>
                    <a:pt x="1067" y="1728"/>
                  </a:lnTo>
                  <a:lnTo>
                    <a:pt x="1072" y="1728"/>
                  </a:lnTo>
                  <a:lnTo>
                    <a:pt x="1073" y="1725"/>
                  </a:lnTo>
                  <a:lnTo>
                    <a:pt x="1075" y="1725"/>
                  </a:lnTo>
                  <a:lnTo>
                    <a:pt x="1077" y="1725"/>
                  </a:lnTo>
                  <a:lnTo>
                    <a:pt x="1079" y="1725"/>
                  </a:lnTo>
                  <a:lnTo>
                    <a:pt x="1082" y="1725"/>
                  </a:lnTo>
                  <a:lnTo>
                    <a:pt x="1083" y="1728"/>
                  </a:lnTo>
                  <a:lnTo>
                    <a:pt x="1087" y="1725"/>
                  </a:lnTo>
                  <a:lnTo>
                    <a:pt x="1087" y="1723"/>
                  </a:lnTo>
                  <a:lnTo>
                    <a:pt x="1087" y="1721"/>
                  </a:lnTo>
                  <a:lnTo>
                    <a:pt x="1086" y="1719"/>
                  </a:lnTo>
                  <a:lnTo>
                    <a:pt x="1086" y="1717"/>
                  </a:lnTo>
                  <a:lnTo>
                    <a:pt x="1090" y="1717"/>
                  </a:lnTo>
                  <a:lnTo>
                    <a:pt x="1091" y="1717"/>
                  </a:lnTo>
                  <a:lnTo>
                    <a:pt x="1094" y="1717"/>
                  </a:lnTo>
                  <a:lnTo>
                    <a:pt x="1094" y="1719"/>
                  </a:lnTo>
                  <a:lnTo>
                    <a:pt x="1094" y="1721"/>
                  </a:lnTo>
                  <a:lnTo>
                    <a:pt x="1096" y="1723"/>
                  </a:lnTo>
                  <a:lnTo>
                    <a:pt x="1096" y="1724"/>
                  </a:lnTo>
                  <a:lnTo>
                    <a:pt x="1097" y="1727"/>
                  </a:lnTo>
                  <a:lnTo>
                    <a:pt x="1096" y="1729"/>
                  </a:lnTo>
                  <a:lnTo>
                    <a:pt x="1100" y="1731"/>
                  </a:lnTo>
                  <a:lnTo>
                    <a:pt x="1101" y="1733"/>
                  </a:lnTo>
                  <a:lnTo>
                    <a:pt x="1107" y="1733"/>
                  </a:lnTo>
                  <a:lnTo>
                    <a:pt x="1110" y="1734"/>
                  </a:lnTo>
                  <a:lnTo>
                    <a:pt x="1114" y="1734"/>
                  </a:lnTo>
                  <a:lnTo>
                    <a:pt x="1117" y="1732"/>
                  </a:lnTo>
                  <a:lnTo>
                    <a:pt x="1121" y="1732"/>
                  </a:lnTo>
                  <a:lnTo>
                    <a:pt x="1125" y="1731"/>
                  </a:lnTo>
                  <a:lnTo>
                    <a:pt x="1125" y="1728"/>
                  </a:lnTo>
                  <a:lnTo>
                    <a:pt x="1125" y="1725"/>
                  </a:lnTo>
                  <a:lnTo>
                    <a:pt x="1127" y="1724"/>
                  </a:lnTo>
                  <a:lnTo>
                    <a:pt x="1127" y="1723"/>
                  </a:lnTo>
                  <a:lnTo>
                    <a:pt x="1127" y="1720"/>
                  </a:lnTo>
                  <a:lnTo>
                    <a:pt x="1127" y="1719"/>
                  </a:lnTo>
                  <a:lnTo>
                    <a:pt x="1127" y="1717"/>
                  </a:lnTo>
                  <a:lnTo>
                    <a:pt x="1127" y="1715"/>
                  </a:lnTo>
                  <a:lnTo>
                    <a:pt x="1127" y="1713"/>
                  </a:lnTo>
                  <a:lnTo>
                    <a:pt x="1127" y="1712"/>
                  </a:lnTo>
                  <a:lnTo>
                    <a:pt x="1127" y="1710"/>
                  </a:lnTo>
                  <a:lnTo>
                    <a:pt x="1125" y="1708"/>
                  </a:lnTo>
                  <a:lnTo>
                    <a:pt x="1125" y="1707"/>
                  </a:lnTo>
                  <a:lnTo>
                    <a:pt x="1125" y="1706"/>
                  </a:lnTo>
                  <a:lnTo>
                    <a:pt x="1125" y="1703"/>
                  </a:lnTo>
                  <a:lnTo>
                    <a:pt x="1124" y="1702"/>
                  </a:lnTo>
                  <a:lnTo>
                    <a:pt x="1124" y="1700"/>
                  </a:lnTo>
                  <a:lnTo>
                    <a:pt x="1124" y="1699"/>
                  </a:lnTo>
                  <a:lnTo>
                    <a:pt x="1123" y="1696"/>
                  </a:lnTo>
                  <a:lnTo>
                    <a:pt x="1123" y="1695"/>
                  </a:lnTo>
                  <a:lnTo>
                    <a:pt x="1123" y="1694"/>
                  </a:lnTo>
                  <a:lnTo>
                    <a:pt x="1121" y="1689"/>
                  </a:lnTo>
                  <a:lnTo>
                    <a:pt x="1124" y="1689"/>
                  </a:lnTo>
                  <a:lnTo>
                    <a:pt x="1128" y="1690"/>
                  </a:lnTo>
                  <a:lnTo>
                    <a:pt x="1132" y="1691"/>
                  </a:lnTo>
                  <a:lnTo>
                    <a:pt x="1134" y="1691"/>
                  </a:lnTo>
                  <a:lnTo>
                    <a:pt x="1137" y="1689"/>
                  </a:lnTo>
                  <a:lnTo>
                    <a:pt x="1137" y="1687"/>
                  </a:lnTo>
                  <a:lnTo>
                    <a:pt x="1137" y="1685"/>
                  </a:lnTo>
                  <a:lnTo>
                    <a:pt x="1138" y="1683"/>
                  </a:lnTo>
                  <a:lnTo>
                    <a:pt x="1138" y="1681"/>
                  </a:lnTo>
                  <a:lnTo>
                    <a:pt x="1140" y="1679"/>
                  </a:lnTo>
                  <a:lnTo>
                    <a:pt x="1140" y="1678"/>
                  </a:lnTo>
                  <a:lnTo>
                    <a:pt x="1140" y="1675"/>
                  </a:lnTo>
                  <a:lnTo>
                    <a:pt x="1141" y="1674"/>
                  </a:lnTo>
                  <a:lnTo>
                    <a:pt x="1141" y="1673"/>
                  </a:lnTo>
                  <a:lnTo>
                    <a:pt x="1141" y="1670"/>
                  </a:lnTo>
                  <a:lnTo>
                    <a:pt x="1142" y="1669"/>
                  </a:lnTo>
                  <a:lnTo>
                    <a:pt x="1144" y="1669"/>
                  </a:lnTo>
                  <a:lnTo>
                    <a:pt x="1145" y="1668"/>
                  </a:lnTo>
                  <a:lnTo>
                    <a:pt x="1147" y="1666"/>
                  </a:lnTo>
                  <a:lnTo>
                    <a:pt x="1148" y="1665"/>
                  </a:lnTo>
                  <a:lnTo>
                    <a:pt x="1149" y="1665"/>
                  </a:lnTo>
                  <a:lnTo>
                    <a:pt x="1151" y="1664"/>
                  </a:lnTo>
                  <a:lnTo>
                    <a:pt x="1152" y="1662"/>
                  </a:lnTo>
                  <a:lnTo>
                    <a:pt x="1157" y="1660"/>
                  </a:lnTo>
                  <a:lnTo>
                    <a:pt x="1152" y="1658"/>
                  </a:lnTo>
                  <a:lnTo>
                    <a:pt x="1149" y="1658"/>
                  </a:lnTo>
                  <a:lnTo>
                    <a:pt x="1144" y="1656"/>
                  </a:lnTo>
                  <a:lnTo>
                    <a:pt x="1140" y="1655"/>
                  </a:lnTo>
                  <a:lnTo>
                    <a:pt x="1135" y="1653"/>
                  </a:lnTo>
                  <a:lnTo>
                    <a:pt x="1132" y="1653"/>
                  </a:lnTo>
                  <a:lnTo>
                    <a:pt x="1127" y="1653"/>
                  </a:lnTo>
                  <a:lnTo>
                    <a:pt x="1124" y="1653"/>
                  </a:lnTo>
                  <a:lnTo>
                    <a:pt x="1121" y="1652"/>
                  </a:lnTo>
                  <a:lnTo>
                    <a:pt x="1118" y="1651"/>
                  </a:lnTo>
                  <a:lnTo>
                    <a:pt x="1116" y="1649"/>
                  </a:lnTo>
                  <a:lnTo>
                    <a:pt x="1113" y="1648"/>
                  </a:lnTo>
                  <a:lnTo>
                    <a:pt x="1107" y="1647"/>
                  </a:lnTo>
                  <a:lnTo>
                    <a:pt x="1111" y="1644"/>
                  </a:lnTo>
                  <a:lnTo>
                    <a:pt x="1111" y="1643"/>
                  </a:lnTo>
                  <a:lnTo>
                    <a:pt x="1111" y="1640"/>
                  </a:lnTo>
                  <a:lnTo>
                    <a:pt x="1111" y="1639"/>
                  </a:lnTo>
                  <a:lnTo>
                    <a:pt x="1111" y="1637"/>
                  </a:lnTo>
                  <a:lnTo>
                    <a:pt x="1111" y="1632"/>
                  </a:lnTo>
                  <a:lnTo>
                    <a:pt x="1108" y="1632"/>
                  </a:lnTo>
                  <a:lnTo>
                    <a:pt x="1106" y="1632"/>
                  </a:lnTo>
                  <a:lnTo>
                    <a:pt x="1101" y="1630"/>
                  </a:lnTo>
                  <a:lnTo>
                    <a:pt x="1101" y="1626"/>
                  </a:lnTo>
                  <a:lnTo>
                    <a:pt x="1103" y="1624"/>
                  </a:lnTo>
                  <a:lnTo>
                    <a:pt x="1103" y="1623"/>
                  </a:lnTo>
                  <a:lnTo>
                    <a:pt x="1104" y="1620"/>
                  </a:lnTo>
                  <a:lnTo>
                    <a:pt x="1104" y="1619"/>
                  </a:lnTo>
                  <a:lnTo>
                    <a:pt x="1106" y="1614"/>
                  </a:lnTo>
                  <a:lnTo>
                    <a:pt x="1108" y="1615"/>
                  </a:lnTo>
                  <a:lnTo>
                    <a:pt x="1111" y="1617"/>
                  </a:lnTo>
                  <a:lnTo>
                    <a:pt x="1113" y="1617"/>
                  </a:lnTo>
                  <a:lnTo>
                    <a:pt x="1116" y="1618"/>
                  </a:lnTo>
                  <a:lnTo>
                    <a:pt x="1117" y="1618"/>
                  </a:lnTo>
                  <a:lnTo>
                    <a:pt x="1121" y="1619"/>
                  </a:lnTo>
                  <a:lnTo>
                    <a:pt x="1125" y="1620"/>
                  </a:lnTo>
                  <a:lnTo>
                    <a:pt x="1132" y="1623"/>
                  </a:lnTo>
                  <a:lnTo>
                    <a:pt x="1132" y="1619"/>
                  </a:lnTo>
                  <a:lnTo>
                    <a:pt x="1132" y="1618"/>
                  </a:lnTo>
                  <a:lnTo>
                    <a:pt x="1134" y="1617"/>
                  </a:lnTo>
                  <a:lnTo>
                    <a:pt x="1134" y="1615"/>
                  </a:lnTo>
                  <a:lnTo>
                    <a:pt x="1135" y="1613"/>
                  </a:lnTo>
                  <a:lnTo>
                    <a:pt x="1137" y="1611"/>
                  </a:lnTo>
                  <a:lnTo>
                    <a:pt x="1135" y="1610"/>
                  </a:lnTo>
                  <a:lnTo>
                    <a:pt x="1135" y="1607"/>
                  </a:lnTo>
                  <a:lnTo>
                    <a:pt x="1135" y="1606"/>
                  </a:lnTo>
                  <a:lnTo>
                    <a:pt x="1135" y="1605"/>
                  </a:lnTo>
                  <a:lnTo>
                    <a:pt x="1134" y="1602"/>
                  </a:lnTo>
                  <a:lnTo>
                    <a:pt x="1134" y="1601"/>
                  </a:lnTo>
                  <a:lnTo>
                    <a:pt x="1132" y="1599"/>
                  </a:lnTo>
                  <a:lnTo>
                    <a:pt x="1132" y="1597"/>
                  </a:lnTo>
                  <a:lnTo>
                    <a:pt x="1131" y="1596"/>
                  </a:lnTo>
                  <a:lnTo>
                    <a:pt x="1130" y="1594"/>
                  </a:lnTo>
                  <a:lnTo>
                    <a:pt x="1128" y="1593"/>
                  </a:lnTo>
                  <a:lnTo>
                    <a:pt x="1127" y="1592"/>
                  </a:lnTo>
                  <a:lnTo>
                    <a:pt x="1125" y="1590"/>
                  </a:lnTo>
                  <a:lnTo>
                    <a:pt x="1124" y="1589"/>
                  </a:lnTo>
                  <a:lnTo>
                    <a:pt x="1121" y="1589"/>
                  </a:lnTo>
                  <a:lnTo>
                    <a:pt x="1120" y="1588"/>
                  </a:lnTo>
                  <a:lnTo>
                    <a:pt x="1118" y="1586"/>
                  </a:lnTo>
                  <a:lnTo>
                    <a:pt x="1118" y="1585"/>
                  </a:lnTo>
                  <a:lnTo>
                    <a:pt x="1120" y="1582"/>
                  </a:lnTo>
                  <a:lnTo>
                    <a:pt x="1120" y="1581"/>
                  </a:lnTo>
                  <a:lnTo>
                    <a:pt x="1121" y="1580"/>
                  </a:lnTo>
                  <a:lnTo>
                    <a:pt x="1121" y="1579"/>
                  </a:lnTo>
                  <a:lnTo>
                    <a:pt x="1123" y="1576"/>
                  </a:lnTo>
                  <a:lnTo>
                    <a:pt x="1124" y="1577"/>
                  </a:lnTo>
                  <a:lnTo>
                    <a:pt x="1125" y="1579"/>
                  </a:lnTo>
                  <a:lnTo>
                    <a:pt x="1127" y="1580"/>
                  </a:lnTo>
                  <a:lnTo>
                    <a:pt x="1128" y="1581"/>
                  </a:lnTo>
                  <a:lnTo>
                    <a:pt x="1130" y="1581"/>
                  </a:lnTo>
                  <a:lnTo>
                    <a:pt x="1131" y="1582"/>
                  </a:lnTo>
                  <a:lnTo>
                    <a:pt x="1132" y="1582"/>
                  </a:lnTo>
                  <a:lnTo>
                    <a:pt x="1134" y="1581"/>
                  </a:lnTo>
                  <a:lnTo>
                    <a:pt x="1134" y="1579"/>
                  </a:lnTo>
                  <a:lnTo>
                    <a:pt x="1134" y="1577"/>
                  </a:lnTo>
                  <a:lnTo>
                    <a:pt x="1134" y="1576"/>
                  </a:lnTo>
                  <a:lnTo>
                    <a:pt x="1132" y="1575"/>
                  </a:lnTo>
                  <a:lnTo>
                    <a:pt x="1132" y="1572"/>
                  </a:lnTo>
                  <a:lnTo>
                    <a:pt x="1131" y="1571"/>
                  </a:lnTo>
                  <a:lnTo>
                    <a:pt x="1131" y="1569"/>
                  </a:lnTo>
                  <a:lnTo>
                    <a:pt x="1130" y="1568"/>
                  </a:lnTo>
                  <a:lnTo>
                    <a:pt x="1128" y="1567"/>
                  </a:lnTo>
                  <a:lnTo>
                    <a:pt x="1128" y="1564"/>
                  </a:lnTo>
                  <a:lnTo>
                    <a:pt x="1127" y="1563"/>
                  </a:lnTo>
                  <a:lnTo>
                    <a:pt x="1127" y="1562"/>
                  </a:lnTo>
                  <a:lnTo>
                    <a:pt x="1125" y="1560"/>
                  </a:lnTo>
                  <a:lnTo>
                    <a:pt x="1123" y="1559"/>
                  </a:lnTo>
                  <a:lnTo>
                    <a:pt x="1121" y="1558"/>
                  </a:lnTo>
                  <a:lnTo>
                    <a:pt x="1120" y="1556"/>
                  </a:lnTo>
                  <a:lnTo>
                    <a:pt x="1120" y="1555"/>
                  </a:lnTo>
                  <a:lnTo>
                    <a:pt x="1118" y="1554"/>
                  </a:lnTo>
                  <a:lnTo>
                    <a:pt x="1117" y="1552"/>
                  </a:lnTo>
                  <a:lnTo>
                    <a:pt x="1114" y="1551"/>
                  </a:lnTo>
                  <a:lnTo>
                    <a:pt x="1114" y="1547"/>
                  </a:lnTo>
                  <a:lnTo>
                    <a:pt x="1110" y="1547"/>
                  </a:lnTo>
                  <a:lnTo>
                    <a:pt x="1107" y="1547"/>
                  </a:lnTo>
                  <a:lnTo>
                    <a:pt x="1100" y="1547"/>
                  </a:lnTo>
                  <a:lnTo>
                    <a:pt x="1097" y="1547"/>
                  </a:lnTo>
                  <a:lnTo>
                    <a:pt x="1094" y="1547"/>
                  </a:lnTo>
                  <a:lnTo>
                    <a:pt x="1093" y="1547"/>
                  </a:lnTo>
                  <a:lnTo>
                    <a:pt x="1090" y="1547"/>
                  </a:lnTo>
                  <a:lnTo>
                    <a:pt x="1089" y="1546"/>
                  </a:lnTo>
                  <a:lnTo>
                    <a:pt x="1086" y="1546"/>
                  </a:lnTo>
                  <a:lnTo>
                    <a:pt x="1084" y="1546"/>
                  </a:lnTo>
                  <a:lnTo>
                    <a:pt x="1082" y="1544"/>
                  </a:lnTo>
                  <a:lnTo>
                    <a:pt x="1080" y="1544"/>
                  </a:lnTo>
                  <a:lnTo>
                    <a:pt x="1079" y="1543"/>
                  </a:lnTo>
                  <a:lnTo>
                    <a:pt x="1076" y="1543"/>
                  </a:lnTo>
                  <a:lnTo>
                    <a:pt x="1075" y="1543"/>
                  </a:lnTo>
                  <a:lnTo>
                    <a:pt x="1072" y="1542"/>
                  </a:lnTo>
                  <a:lnTo>
                    <a:pt x="1069" y="1542"/>
                  </a:lnTo>
                  <a:lnTo>
                    <a:pt x="1067" y="1542"/>
                  </a:lnTo>
                  <a:lnTo>
                    <a:pt x="1066" y="1541"/>
                  </a:lnTo>
                  <a:lnTo>
                    <a:pt x="1063" y="1541"/>
                  </a:lnTo>
                  <a:lnTo>
                    <a:pt x="1062" y="1541"/>
                  </a:lnTo>
                  <a:lnTo>
                    <a:pt x="1059" y="1539"/>
                  </a:lnTo>
                  <a:lnTo>
                    <a:pt x="1053" y="1539"/>
                  </a:lnTo>
                  <a:lnTo>
                    <a:pt x="1053" y="1535"/>
                  </a:lnTo>
                  <a:lnTo>
                    <a:pt x="1053" y="1531"/>
                  </a:lnTo>
                  <a:lnTo>
                    <a:pt x="1058" y="1530"/>
                  </a:lnTo>
                  <a:lnTo>
                    <a:pt x="1058" y="1529"/>
                  </a:lnTo>
                  <a:lnTo>
                    <a:pt x="1059" y="1527"/>
                  </a:lnTo>
                  <a:lnTo>
                    <a:pt x="1059" y="1526"/>
                  </a:lnTo>
                  <a:lnTo>
                    <a:pt x="1060" y="1525"/>
                  </a:lnTo>
                  <a:lnTo>
                    <a:pt x="1060" y="1522"/>
                  </a:lnTo>
                  <a:lnTo>
                    <a:pt x="1060" y="1520"/>
                  </a:lnTo>
                  <a:lnTo>
                    <a:pt x="1062" y="1516"/>
                  </a:lnTo>
                  <a:lnTo>
                    <a:pt x="1063" y="1514"/>
                  </a:lnTo>
                  <a:lnTo>
                    <a:pt x="1065" y="1513"/>
                  </a:lnTo>
                  <a:lnTo>
                    <a:pt x="1060" y="1512"/>
                  </a:lnTo>
                  <a:lnTo>
                    <a:pt x="1056" y="1509"/>
                  </a:lnTo>
                  <a:lnTo>
                    <a:pt x="1053" y="1506"/>
                  </a:lnTo>
                  <a:lnTo>
                    <a:pt x="1050" y="1506"/>
                  </a:lnTo>
                  <a:lnTo>
                    <a:pt x="1049" y="1505"/>
                  </a:lnTo>
                  <a:lnTo>
                    <a:pt x="1048" y="1504"/>
                  </a:lnTo>
                  <a:lnTo>
                    <a:pt x="1046" y="1503"/>
                  </a:lnTo>
                  <a:lnTo>
                    <a:pt x="1043" y="1503"/>
                  </a:lnTo>
                  <a:lnTo>
                    <a:pt x="1042" y="1501"/>
                  </a:lnTo>
                  <a:lnTo>
                    <a:pt x="1041" y="1500"/>
                  </a:lnTo>
                  <a:lnTo>
                    <a:pt x="1039" y="1499"/>
                  </a:lnTo>
                  <a:lnTo>
                    <a:pt x="1038" y="1497"/>
                  </a:lnTo>
                  <a:lnTo>
                    <a:pt x="1036" y="1496"/>
                  </a:lnTo>
                  <a:lnTo>
                    <a:pt x="1035" y="1495"/>
                  </a:lnTo>
                  <a:lnTo>
                    <a:pt x="1034" y="1493"/>
                  </a:lnTo>
                  <a:lnTo>
                    <a:pt x="1034" y="1492"/>
                  </a:lnTo>
                  <a:lnTo>
                    <a:pt x="1032" y="1489"/>
                  </a:lnTo>
                  <a:lnTo>
                    <a:pt x="1029" y="1492"/>
                  </a:lnTo>
                  <a:lnTo>
                    <a:pt x="1028" y="1492"/>
                  </a:lnTo>
                  <a:lnTo>
                    <a:pt x="1026" y="1493"/>
                  </a:lnTo>
                  <a:lnTo>
                    <a:pt x="1025" y="1495"/>
                  </a:lnTo>
                  <a:lnTo>
                    <a:pt x="1022" y="1496"/>
                  </a:lnTo>
                  <a:lnTo>
                    <a:pt x="1021" y="1497"/>
                  </a:lnTo>
                  <a:lnTo>
                    <a:pt x="1018" y="1497"/>
                  </a:lnTo>
                  <a:lnTo>
                    <a:pt x="1017" y="1499"/>
                  </a:lnTo>
                  <a:lnTo>
                    <a:pt x="1011" y="1500"/>
                  </a:lnTo>
                  <a:lnTo>
                    <a:pt x="1011" y="1501"/>
                  </a:lnTo>
                  <a:lnTo>
                    <a:pt x="1009" y="1503"/>
                  </a:lnTo>
                  <a:lnTo>
                    <a:pt x="1009" y="1508"/>
                  </a:lnTo>
                  <a:lnTo>
                    <a:pt x="1009" y="1510"/>
                  </a:lnTo>
                  <a:lnTo>
                    <a:pt x="1008" y="1513"/>
                  </a:lnTo>
                  <a:lnTo>
                    <a:pt x="1007" y="1518"/>
                  </a:lnTo>
                  <a:lnTo>
                    <a:pt x="1005" y="1522"/>
                  </a:lnTo>
                  <a:lnTo>
                    <a:pt x="1004" y="1524"/>
                  </a:lnTo>
                  <a:lnTo>
                    <a:pt x="1001" y="1527"/>
                  </a:lnTo>
                  <a:lnTo>
                    <a:pt x="998" y="1525"/>
                  </a:lnTo>
                  <a:lnTo>
                    <a:pt x="995" y="1525"/>
                  </a:lnTo>
                  <a:lnTo>
                    <a:pt x="993" y="1525"/>
                  </a:lnTo>
                  <a:lnTo>
                    <a:pt x="991" y="1525"/>
                  </a:lnTo>
                  <a:lnTo>
                    <a:pt x="988" y="1525"/>
                  </a:lnTo>
                  <a:lnTo>
                    <a:pt x="987" y="1524"/>
                  </a:lnTo>
                  <a:lnTo>
                    <a:pt x="984" y="1524"/>
                  </a:lnTo>
                  <a:lnTo>
                    <a:pt x="983" y="1522"/>
                  </a:lnTo>
                  <a:lnTo>
                    <a:pt x="983" y="1521"/>
                  </a:lnTo>
                  <a:lnTo>
                    <a:pt x="983" y="1520"/>
                  </a:lnTo>
                  <a:lnTo>
                    <a:pt x="980" y="1520"/>
                  </a:lnTo>
                  <a:lnTo>
                    <a:pt x="978" y="1518"/>
                  </a:lnTo>
                  <a:lnTo>
                    <a:pt x="977" y="1520"/>
                  </a:lnTo>
                  <a:lnTo>
                    <a:pt x="976" y="1521"/>
                  </a:lnTo>
                  <a:lnTo>
                    <a:pt x="974" y="1522"/>
                  </a:lnTo>
                  <a:lnTo>
                    <a:pt x="973" y="1524"/>
                  </a:lnTo>
                  <a:lnTo>
                    <a:pt x="973" y="1526"/>
                  </a:lnTo>
                  <a:lnTo>
                    <a:pt x="971" y="1527"/>
                  </a:lnTo>
                  <a:lnTo>
                    <a:pt x="970" y="1529"/>
                  </a:lnTo>
                  <a:lnTo>
                    <a:pt x="970" y="1530"/>
                  </a:lnTo>
                  <a:lnTo>
                    <a:pt x="968" y="1531"/>
                  </a:lnTo>
                  <a:lnTo>
                    <a:pt x="968" y="1533"/>
                  </a:lnTo>
                  <a:lnTo>
                    <a:pt x="967" y="1535"/>
                  </a:lnTo>
                  <a:lnTo>
                    <a:pt x="966" y="1537"/>
                  </a:lnTo>
                  <a:lnTo>
                    <a:pt x="964" y="1539"/>
                  </a:lnTo>
                  <a:lnTo>
                    <a:pt x="963" y="1542"/>
                  </a:lnTo>
                  <a:lnTo>
                    <a:pt x="961" y="1543"/>
                  </a:lnTo>
                  <a:lnTo>
                    <a:pt x="960" y="1546"/>
                  </a:lnTo>
                  <a:lnTo>
                    <a:pt x="960" y="1547"/>
                  </a:lnTo>
                  <a:lnTo>
                    <a:pt x="959" y="1548"/>
                  </a:lnTo>
                  <a:lnTo>
                    <a:pt x="957" y="1550"/>
                  </a:lnTo>
                  <a:lnTo>
                    <a:pt x="957" y="1551"/>
                  </a:lnTo>
                  <a:lnTo>
                    <a:pt x="956" y="1554"/>
                  </a:lnTo>
                  <a:lnTo>
                    <a:pt x="956" y="1555"/>
                  </a:lnTo>
                  <a:lnTo>
                    <a:pt x="954" y="1556"/>
                  </a:lnTo>
                  <a:lnTo>
                    <a:pt x="954" y="1559"/>
                  </a:lnTo>
                  <a:lnTo>
                    <a:pt x="953" y="1560"/>
                  </a:lnTo>
                  <a:lnTo>
                    <a:pt x="953" y="1562"/>
                  </a:lnTo>
                  <a:lnTo>
                    <a:pt x="952" y="1563"/>
                  </a:lnTo>
                  <a:lnTo>
                    <a:pt x="952" y="1568"/>
                  </a:lnTo>
                  <a:lnTo>
                    <a:pt x="950" y="1568"/>
                  </a:lnTo>
                  <a:lnTo>
                    <a:pt x="946" y="1571"/>
                  </a:lnTo>
                  <a:lnTo>
                    <a:pt x="943" y="1573"/>
                  </a:lnTo>
                  <a:lnTo>
                    <a:pt x="939" y="1571"/>
                  </a:lnTo>
                  <a:lnTo>
                    <a:pt x="937" y="1572"/>
                  </a:lnTo>
                  <a:lnTo>
                    <a:pt x="935" y="1572"/>
                  </a:lnTo>
                  <a:lnTo>
                    <a:pt x="933" y="1572"/>
                  </a:lnTo>
                  <a:lnTo>
                    <a:pt x="932" y="1572"/>
                  </a:lnTo>
                  <a:lnTo>
                    <a:pt x="929" y="1572"/>
                  </a:lnTo>
                  <a:lnTo>
                    <a:pt x="926" y="1571"/>
                  </a:lnTo>
                  <a:lnTo>
                    <a:pt x="923" y="1571"/>
                  </a:lnTo>
                  <a:lnTo>
                    <a:pt x="918" y="1572"/>
                  </a:lnTo>
                  <a:lnTo>
                    <a:pt x="915" y="1572"/>
                  </a:lnTo>
                  <a:lnTo>
                    <a:pt x="912" y="1573"/>
                  </a:lnTo>
                  <a:lnTo>
                    <a:pt x="913" y="1576"/>
                  </a:lnTo>
                  <a:lnTo>
                    <a:pt x="913" y="1579"/>
                  </a:lnTo>
                  <a:lnTo>
                    <a:pt x="913" y="1580"/>
                  </a:lnTo>
                  <a:lnTo>
                    <a:pt x="912" y="1581"/>
                  </a:lnTo>
                  <a:lnTo>
                    <a:pt x="912" y="1582"/>
                  </a:lnTo>
                  <a:lnTo>
                    <a:pt x="911" y="1585"/>
                  </a:lnTo>
                  <a:lnTo>
                    <a:pt x="911" y="1586"/>
                  </a:lnTo>
                  <a:lnTo>
                    <a:pt x="909" y="1588"/>
                  </a:lnTo>
                  <a:lnTo>
                    <a:pt x="908" y="1589"/>
                  </a:lnTo>
                  <a:lnTo>
                    <a:pt x="906" y="1590"/>
                  </a:lnTo>
                  <a:lnTo>
                    <a:pt x="906" y="1592"/>
                  </a:lnTo>
                  <a:lnTo>
                    <a:pt x="905" y="1593"/>
                  </a:lnTo>
                  <a:lnTo>
                    <a:pt x="903" y="1594"/>
                  </a:lnTo>
                  <a:lnTo>
                    <a:pt x="903" y="1596"/>
                  </a:lnTo>
                  <a:lnTo>
                    <a:pt x="901" y="1597"/>
                  </a:lnTo>
                  <a:lnTo>
                    <a:pt x="899" y="1598"/>
                  </a:lnTo>
                  <a:lnTo>
                    <a:pt x="898" y="1598"/>
                  </a:lnTo>
                  <a:lnTo>
                    <a:pt x="895" y="1599"/>
                  </a:lnTo>
                  <a:lnTo>
                    <a:pt x="894" y="1599"/>
                  </a:lnTo>
                  <a:lnTo>
                    <a:pt x="891" y="1599"/>
                  </a:lnTo>
                  <a:lnTo>
                    <a:pt x="889" y="1599"/>
                  </a:lnTo>
                  <a:lnTo>
                    <a:pt x="888" y="1601"/>
                  </a:lnTo>
                  <a:lnTo>
                    <a:pt x="885" y="1601"/>
                  </a:lnTo>
                  <a:lnTo>
                    <a:pt x="882" y="1601"/>
                  </a:lnTo>
                  <a:lnTo>
                    <a:pt x="881" y="1602"/>
                  </a:lnTo>
                  <a:lnTo>
                    <a:pt x="878" y="1602"/>
                  </a:lnTo>
                  <a:lnTo>
                    <a:pt x="877" y="1602"/>
                  </a:lnTo>
                  <a:lnTo>
                    <a:pt x="874" y="1603"/>
                  </a:lnTo>
                  <a:lnTo>
                    <a:pt x="872" y="1603"/>
                  </a:lnTo>
                  <a:lnTo>
                    <a:pt x="871" y="1603"/>
                  </a:lnTo>
                  <a:lnTo>
                    <a:pt x="868" y="1603"/>
                  </a:lnTo>
                  <a:lnTo>
                    <a:pt x="867" y="1603"/>
                  </a:lnTo>
                  <a:lnTo>
                    <a:pt x="861" y="1605"/>
                  </a:lnTo>
                  <a:lnTo>
                    <a:pt x="858" y="1607"/>
                  </a:lnTo>
                  <a:lnTo>
                    <a:pt x="855" y="1610"/>
                  </a:lnTo>
                  <a:lnTo>
                    <a:pt x="854" y="1613"/>
                  </a:lnTo>
                  <a:lnTo>
                    <a:pt x="853" y="1617"/>
                  </a:lnTo>
                  <a:lnTo>
                    <a:pt x="851" y="1619"/>
                  </a:lnTo>
                  <a:lnTo>
                    <a:pt x="850" y="1622"/>
                  </a:lnTo>
                  <a:lnTo>
                    <a:pt x="847" y="1626"/>
                  </a:lnTo>
                  <a:lnTo>
                    <a:pt x="844" y="1626"/>
                  </a:lnTo>
                  <a:lnTo>
                    <a:pt x="841" y="1626"/>
                  </a:lnTo>
                  <a:lnTo>
                    <a:pt x="840" y="1626"/>
                  </a:lnTo>
                  <a:lnTo>
                    <a:pt x="838" y="1624"/>
                  </a:lnTo>
                  <a:lnTo>
                    <a:pt x="836" y="1624"/>
                  </a:lnTo>
                  <a:lnTo>
                    <a:pt x="834" y="1624"/>
                  </a:lnTo>
                  <a:lnTo>
                    <a:pt x="831" y="1624"/>
                  </a:lnTo>
                  <a:lnTo>
                    <a:pt x="830" y="1624"/>
                  </a:lnTo>
                  <a:lnTo>
                    <a:pt x="827" y="1623"/>
                  </a:lnTo>
                  <a:lnTo>
                    <a:pt x="826" y="1623"/>
                  </a:lnTo>
                  <a:lnTo>
                    <a:pt x="824" y="1622"/>
                  </a:lnTo>
                  <a:lnTo>
                    <a:pt x="821" y="1622"/>
                  </a:lnTo>
                  <a:lnTo>
                    <a:pt x="820" y="1620"/>
                  </a:lnTo>
                  <a:lnTo>
                    <a:pt x="819" y="1619"/>
                  </a:lnTo>
                  <a:lnTo>
                    <a:pt x="817" y="1618"/>
                  </a:lnTo>
                  <a:lnTo>
                    <a:pt x="819" y="1615"/>
                  </a:lnTo>
                  <a:lnTo>
                    <a:pt x="820" y="1614"/>
                  </a:lnTo>
                  <a:lnTo>
                    <a:pt x="820" y="1611"/>
                  </a:lnTo>
                  <a:lnTo>
                    <a:pt x="820" y="1610"/>
                  </a:lnTo>
                  <a:lnTo>
                    <a:pt x="819" y="1609"/>
                  </a:lnTo>
                  <a:lnTo>
                    <a:pt x="819" y="1606"/>
                  </a:lnTo>
                  <a:lnTo>
                    <a:pt x="819" y="1605"/>
                  </a:lnTo>
                  <a:lnTo>
                    <a:pt x="817" y="1605"/>
                  </a:lnTo>
                  <a:lnTo>
                    <a:pt x="816" y="1603"/>
                  </a:lnTo>
                  <a:lnTo>
                    <a:pt x="814" y="1602"/>
                  </a:lnTo>
                  <a:lnTo>
                    <a:pt x="813" y="1601"/>
                  </a:lnTo>
                  <a:lnTo>
                    <a:pt x="812" y="1599"/>
                  </a:lnTo>
                  <a:lnTo>
                    <a:pt x="812" y="1598"/>
                  </a:lnTo>
                  <a:lnTo>
                    <a:pt x="814" y="1596"/>
                  </a:lnTo>
                  <a:lnTo>
                    <a:pt x="814" y="1594"/>
                  </a:lnTo>
                  <a:lnTo>
                    <a:pt x="819" y="1592"/>
                  </a:lnTo>
                  <a:lnTo>
                    <a:pt x="814" y="1588"/>
                  </a:lnTo>
                  <a:lnTo>
                    <a:pt x="813" y="1585"/>
                  </a:lnTo>
                  <a:lnTo>
                    <a:pt x="810" y="1580"/>
                  </a:lnTo>
                  <a:lnTo>
                    <a:pt x="809" y="1577"/>
                  </a:lnTo>
                  <a:lnTo>
                    <a:pt x="807" y="1573"/>
                  </a:lnTo>
                  <a:lnTo>
                    <a:pt x="803" y="1575"/>
                  </a:lnTo>
                  <a:lnTo>
                    <a:pt x="803" y="1573"/>
                  </a:lnTo>
                  <a:lnTo>
                    <a:pt x="802" y="1572"/>
                  </a:lnTo>
                  <a:lnTo>
                    <a:pt x="800" y="1571"/>
                  </a:lnTo>
                  <a:lnTo>
                    <a:pt x="799" y="1568"/>
                  </a:lnTo>
                  <a:lnTo>
                    <a:pt x="799" y="1567"/>
                  </a:lnTo>
                  <a:lnTo>
                    <a:pt x="802" y="1564"/>
                  </a:lnTo>
                  <a:lnTo>
                    <a:pt x="797" y="1560"/>
                  </a:lnTo>
                  <a:lnTo>
                    <a:pt x="799" y="1555"/>
                  </a:lnTo>
                  <a:lnTo>
                    <a:pt x="800" y="1550"/>
                  </a:lnTo>
                  <a:lnTo>
                    <a:pt x="804" y="1543"/>
                  </a:lnTo>
                  <a:lnTo>
                    <a:pt x="800" y="1541"/>
                  </a:lnTo>
                  <a:lnTo>
                    <a:pt x="797" y="1538"/>
                  </a:lnTo>
                  <a:lnTo>
                    <a:pt x="795" y="1537"/>
                  </a:lnTo>
                  <a:lnTo>
                    <a:pt x="789" y="1535"/>
                  </a:lnTo>
                  <a:lnTo>
                    <a:pt x="782" y="1534"/>
                  </a:lnTo>
                  <a:lnTo>
                    <a:pt x="776" y="1534"/>
                  </a:lnTo>
                  <a:lnTo>
                    <a:pt x="771" y="1534"/>
                  </a:lnTo>
                  <a:lnTo>
                    <a:pt x="768" y="1534"/>
                  </a:lnTo>
                  <a:lnTo>
                    <a:pt x="763" y="1535"/>
                  </a:lnTo>
                  <a:lnTo>
                    <a:pt x="762" y="1534"/>
                  </a:lnTo>
                  <a:lnTo>
                    <a:pt x="758" y="1533"/>
                  </a:lnTo>
                  <a:lnTo>
                    <a:pt x="754" y="1531"/>
                  </a:lnTo>
                  <a:lnTo>
                    <a:pt x="749" y="1530"/>
                  </a:lnTo>
                  <a:lnTo>
                    <a:pt x="745" y="1529"/>
                  </a:lnTo>
                  <a:lnTo>
                    <a:pt x="744" y="1527"/>
                  </a:lnTo>
                  <a:lnTo>
                    <a:pt x="744" y="1526"/>
                  </a:lnTo>
                  <a:lnTo>
                    <a:pt x="739" y="1521"/>
                  </a:lnTo>
                  <a:lnTo>
                    <a:pt x="737" y="1517"/>
                  </a:lnTo>
                  <a:lnTo>
                    <a:pt x="735" y="1516"/>
                  </a:lnTo>
                  <a:lnTo>
                    <a:pt x="734" y="1513"/>
                  </a:lnTo>
                  <a:lnTo>
                    <a:pt x="730" y="1510"/>
                  </a:lnTo>
                  <a:lnTo>
                    <a:pt x="727" y="1509"/>
                  </a:lnTo>
                  <a:lnTo>
                    <a:pt x="725" y="1508"/>
                  </a:lnTo>
                  <a:lnTo>
                    <a:pt x="724" y="1506"/>
                  </a:lnTo>
                  <a:lnTo>
                    <a:pt x="720" y="1504"/>
                  </a:lnTo>
                  <a:lnTo>
                    <a:pt x="718" y="1503"/>
                  </a:lnTo>
                  <a:lnTo>
                    <a:pt x="717" y="1497"/>
                  </a:lnTo>
                  <a:lnTo>
                    <a:pt x="715" y="1495"/>
                  </a:lnTo>
                  <a:lnTo>
                    <a:pt x="711" y="1497"/>
                  </a:lnTo>
                  <a:lnTo>
                    <a:pt x="710" y="1497"/>
                  </a:lnTo>
                  <a:lnTo>
                    <a:pt x="707" y="1499"/>
                  </a:lnTo>
                  <a:lnTo>
                    <a:pt x="705" y="1499"/>
                  </a:lnTo>
                  <a:lnTo>
                    <a:pt x="703" y="1500"/>
                  </a:lnTo>
                  <a:lnTo>
                    <a:pt x="701" y="1500"/>
                  </a:lnTo>
                  <a:lnTo>
                    <a:pt x="698" y="1500"/>
                  </a:lnTo>
                  <a:lnTo>
                    <a:pt x="697" y="1501"/>
                  </a:lnTo>
                  <a:lnTo>
                    <a:pt x="696" y="1501"/>
                  </a:lnTo>
                  <a:lnTo>
                    <a:pt x="693" y="1501"/>
                  </a:lnTo>
                  <a:lnTo>
                    <a:pt x="691" y="1503"/>
                  </a:lnTo>
                  <a:lnTo>
                    <a:pt x="689" y="1503"/>
                  </a:lnTo>
                  <a:lnTo>
                    <a:pt x="684" y="1504"/>
                  </a:lnTo>
                  <a:lnTo>
                    <a:pt x="684" y="1501"/>
                  </a:lnTo>
                  <a:lnTo>
                    <a:pt x="686" y="1497"/>
                  </a:lnTo>
                  <a:lnTo>
                    <a:pt x="686" y="1491"/>
                  </a:lnTo>
                  <a:lnTo>
                    <a:pt x="686" y="1488"/>
                  </a:lnTo>
                  <a:lnTo>
                    <a:pt x="686" y="1486"/>
                  </a:lnTo>
                  <a:lnTo>
                    <a:pt x="681" y="1487"/>
                  </a:lnTo>
                  <a:lnTo>
                    <a:pt x="680" y="1487"/>
                  </a:lnTo>
                  <a:lnTo>
                    <a:pt x="679" y="1488"/>
                  </a:lnTo>
                  <a:lnTo>
                    <a:pt x="677" y="1489"/>
                  </a:lnTo>
                  <a:lnTo>
                    <a:pt x="674" y="1489"/>
                  </a:lnTo>
                  <a:lnTo>
                    <a:pt x="673" y="1491"/>
                  </a:lnTo>
                  <a:lnTo>
                    <a:pt x="667" y="1488"/>
                  </a:lnTo>
                  <a:lnTo>
                    <a:pt x="666" y="1491"/>
                  </a:lnTo>
                  <a:lnTo>
                    <a:pt x="663" y="1493"/>
                  </a:lnTo>
                  <a:lnTo>
                    <a:pt x="659" y="1496"/>
                  </a:lnTo>
                  <a:lnTo>
                    <a:pt x="655" y="1499"/>
                  </a:lnTo>
                  <a:lnTo>
                    <a:pt x="650" y="1500"/>
                  </a:lnTo>
                  <a:lnTo>
                    <a:pt x="649" y="1501"/>
                  </a:lnTo>
                  <a:lnTo>
                    <a:pt x="643" y="1501"/>
                  </a:lnTo>
                  <a:lnTo>
                    <a:pt x="640" y="1501"/>
                  </a:lnTo>
                  <a:lnTo>
                    <a:pt x="638" y="1500"/>
                  </a:lnTo>
                  <a:lnTo>
                    <a:pt x="633" y="1501"/>
                  </a:lnTo>
                  <a:lnTo>
                    <a:pt x="629" y="1503"/>
                  </a:lnTo>
                  <a:lnTo>
                    <a:pt x="625" y="1503"/>
                  </a:lnTo>
                  <a:lnTo>
                    <a:pt x="621" y="1503"/>
                  </a:lnTo>
                  <a:lnTo>
                    <a:pt x="616" y="1503"/>
                  </a:lnTo>
                  <a:lnTo>
                    <a:pt x="614" y="1503"/>
                  </a:lnTo>
                  <a:lnTo>
                    <a:pt x="609" y="1503"/>
                  </a:lnTo>
                  <a:lnTo>
                    <a:pt x="608" y="1503"/>
                  </a:lnTo>
                  <a:lnTo>
                    <a:pt x="602" y="1503"/>
                  </a:lnTo>
                  <a:lnTo>
                    <a:pt x="599" y="1503"/>
                  </a:lnTo>
                  <a:lnTo>
                    <a:pt x="595" y="1504"/>
                  </a:lnTo>
                  <a:lnTo>
                    <a:pt x="595" y="1500"/>
                  </a:lnTo>
                  <a:lnTo>
                    <a:pt x="594" y="1499"/>
                  </a:lnTo>
                  <a:lnTo>
                    <a:pt x="592" y="1497"/>
                  </a:lnTo>
                  <a:lnTo>
                    <a:pt x="591" y="1496"/>
                  </a:lnTo>
                  <a:lnTo>
                    <a:pt x="591" y="1493"/>
                  </a:lnTo>
                  <a:lnTo>
                    <a:pt x="590" y="1492"/>
                  </a:lnTo>
                  <a:lnTo>
                    <a:pt x="590" y="1491"/>
                  </a:lnTo>
                  <a:lnTo>
                    <a:pt x="587" y="1489"/>
                  </a:lnTo>
                  <a:lnTo>
                    <a:pt x="587" y="1488"/>
                  </a:lnTo>
                  <a:lnTo>
                    <a:pt x="584" y="1484"/>
                  </a:lnTo>
                  <a:lnTo>
                    <a:pt x="581" y="1486"/>
                  </a:lnTo>
                  <a:lnTo>
                    <a:pt x="577" y="1487"/>
                  </a:lnTo>
                  <a:lnTo>
                    <a:pt x="574" y="1489"/>
                  </a:lnTo>
                  <a:lnTo>
                    <a:pt x="571" y="1491"/>
                  </a:lnTo>
                  <a:lnTo>
                    <a:pt x="568" y="1488"/>
                  </a:lnTo>
                  <a:lnTo>
                    <a:pt x="567" y="1488"/>
                  </a:lnTo>
                  <a:lnTo>
                    <a:pt x="566" y="1487"/>
                  </a:lnTo>
                  <a:lnTo>
                    <a:pt x="563" y="1487"/>
                  </a:lnTo>
                  <a:lnTo>
                    <a:pt x="561" y="1486"/>
                  </a:lnTo>
                  <a:lnTo>
                    <a:pt x="560" y="1484"/>
                  </a:lnTo>
                  <a:lnTo>
                    <a:pt x="556" y="1483"/>
                  </a:lnTo>
                  <a:lnTo>
                    <a:pt x="554" y="1483"/>
                  </a:lnTo>
                  <a:lnTo>
                    <a:pt x="553" y="1482"/>
                  </a:lnTo>
                  <a:lnTo>
                    <a:pt x="551" y="1482"/>
                  </a:lnTo>
                  <a:lnTo>
                    <a:pt x="549" y="1480"/>
                  </a:lnTo>
                  <a:lnTo>
                    <a:pt x="547" y="1480"/>
                  </a:lnTo>
                  <a:lnTo>
                    <a:pt x="544" y="1479"/>
                  </a:lnTo>
                  <a:lnTo>
                    <a:pt x="543" y="1478"/>
                  </a:lnTo>
                  <a:lnTo>
                    <a:pt x="541" y="1478"/>
                  </a:lnTo>
                  <a:lnTo>
                    <a:pt x="539" y="1476"/>
                  </a:lnTo>
                  <a:lnTo>
                    <a:pt x="537" y="1476"/>
                  </a:lnTo>
                  <a:lnTo>
                    <a:pt x="536" y="1475"/>
                  </a:lnTo>
                  <a:lnTo>
                    <a:pt x="530" y="1474"/>
                  </a:lnTo>
                  <a:lnTo>
                    <a:pt x="530" y="1472"/>
                  </a:lnTo>
                  <a:lnTo>
                    <a:pt x="530" y="1468"/>
                  </a:lnTo>
                  <a:lnTo>
                    <a:pt x="530" y="1466"/>
                  </a:lnTo>
                  <a:lnTo>
                    <a:pt x="530" y="1463"/>
                  </a:lnTo>
                  <a:lnTo>
                    <a:pt x="530" y="1461"/>
                  </a:lnTo>
                  <a:lnTo>
                    <a:pt x="532" y="1457"/>
                  </a:lnTo>
                  <a:lnTo>
                    <a:pt x="532" y="1455"/>
                  </a:lnTo>
                  <a:lnTo>
                    <a:pt x="532" y="1450"/>
                  </a:lnTo>
                  <a:lnTo>
                    <a:pt x="534" y="1448"/>
                  </a:lnTo>
                  <a:lnTo>
                    <a:pt x="536" y="1445"/>
                  </a:lnTo>
                  <a:lnTo>
                    <a:pt x="539" y="1442"/>
                  </a:lnTo>
                  <a:lnTo>
                    <a:pt x="539" y="1441"/>
                  </a:lnTo>
                  <a:lnTo>
                    <a:pt x="540" y="1440"/>
                  </a:lnTo>
                  <a:lnTo>
                    <a:pt x="541" y="1437"/>
                  </a:lnTo>
                  <a:lnTo>
                    <a:pt x="543" y="1436"/>
                  </a:lnTo>
                  <a:lnTo>
                    <a:pt x="546" y="1433"/>
                  </a:lnTo>
                  <a:lnTo>
                    <a:pt x="544" y="1427"/>
                  </a:lnTo>
                  <a:lnTo>
                    <a:pt x="543" y="1423"/>
                  </a:lnTo>
                  <a:lnTo>
                    <a:pt x="543" y="1419"/>
                  </a:lnTo>
                  <a:lnTo>
                    <a:pt x="541" y="1417"/>
                  </a:lnTo>
                  <a:lnTo>
                    <a:pt x="541" y="1415"/>
                  </a:lnTo>
                  <a:lnTo>
                    <a:pt x="541" y="1413"/>
                  </a:lnTo>
                  <a:lnTo>
                    <a:pt x="541" y="1411"/>
                  </a:lnTo>
                  <a:lnTo>
                    <a:pt x="541" y="1410"/>
                  </a:lnTo>
                  <a:lnTo>
                    <a:pt x="540" y="1408"/>
                  </a:lnTo>
                  <a:lnTo>
                    <a:pt x="540" y="1406"/>
                  </a:lnTo>
                  <a:lnTo>
                    <a:pt x="540" y="1404"/>
                  </a:lnTo>
                  <a:lnTo>
                    <a:pt x="540" y="1402"/>
                  </a:lnTo>
                  <a:lnTo>
                    <a:pt x="540" y="1400"/>
                  </a:lnTo>
                  <a:lnTo>
                    <a:pt x="539" y="1398"/>
                  </a:lnTo>
                  <a:lnTo>
                    <a:pt x="539" y="1396"/>
                  </a:lnTo>
                  <a:lnTo>
                    <a:pt x="539" y="1394"/>
                  </a:lnTo>
                  <a:lnTo>
                    <a:pt x="539" y="1392"/>
                  </a:lnTo>
                  <a:lnTo>
                    <a:pt x="539" y="1391"/>
                  </a:lnTo>
                  <a:lnTo>
                    <a:pt x="537" y="1386"/>
                  </a:lnTo>
                  <a:lnTo>
                    <a:pt x="536" y="1382"/>
                  </a:lnTo>
                  <a:lnTo>
                    <a:pt x="532" y="1379"/>
                  </a:lnTo>
                  <a:lnTo>
                    <a:pt x="530" y="1377"/>
                  </a:lnTo>
                  <a:lnTo>
                    <a:pt x="532" y="1374"/>
                  </a:lnTo>
                  <a:lnTo>
                    <a:pt x="533" y="1373"/>
                  </a:lnTo>
                  <a:lnTo>
                    <a:pt x="533" y="1372"/>
                  </a:lnTo>
                  <a:lnTo>
                    <a:pt x="534" y="1370"/>
                  </a:lnTo>
                  <a:lnTo>
                    <a:pt x="534" y="1369"/>
                  </a:lnTo>
                  <a:lnTo>
                    <a:pt x="536" y="1366"/>
                  </a:lnTo>
                  <a:lnTo>
                    <a:pt x="536" y="1365"/>
                  </a:lnTo>
                  <a:lnTo>
                    <a:pt x="537" y="1364"/>
                  </a:lnTo>
                  <a:lnTo>
                    <a:pt x="539" y="1362"/>
                  </a:lnTo>
                  <a:lnTo>
                    <a:pt x="539" y="1361"/>
                  </a:lnTo>
                  <a:lnTo>
                    <a:pt x="540" y="1360"/>
                  </a:lnTo>
                  <a:lnTo>
                    <a:pt x="540" y="1357"/>
                  </a:lnTo>
                  <a:lnTo>
                    <a:pt x="541" y="1356"/>
                  </a:lnTo>
                  <a:lnTo>
                    <a:pt x="544" y="1352"/>
                  </a:lnTo>
                  <a:lnTo>
                    <a:pt x="547" y="1349"/>
                  </a:lnTo>
                  <a:lnTo>
                    <a:pt x="550" y="1349"/>
                  </a:lnTo>
                  <a:lnTo>
                    <a:pt x="551" y="1349"/>
                  </a:lnTo>
                  <a:lnTo>
                    <a:pt x="553" y="1349"/>
                  </a:lnTo>
                  <a:lnTo>
                    <a:pt x="556" y="1349"/>
                  </a:lnTo>
                  <a:lnTo>
                    <a:pt x="557" y="1349"/>
                  </a:lnTo>
                  <a:lnTo>
                    <a:pt x="560" y="1351"/>
                  </a:lnTo>
                  <a:lnTo>
                    <a:pt x="561" y="1351"/>
                  </a:lnTo>
                  <a:lnTo>
                    <a:pt x="563" y="1351"/>
                  </a:lnTo>
                  <a:lnTo>
                    <a:pt x="566" y="1351"/>
                  </a:lnTo>
                  <a:lnTo>
                    <a:pt x="567" y="1351"/>
                  </a:lnTo>
                  <a:lnTo>
                    <a:pt x="570" y="1351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62" name="Rectangle 238"/>
            <p:cNvSpPr>
              <a:spLocks noChangeArrowheads="1"/>
            </p:cNvSpPr>
            <p:nvPr/>
          </p:nvSpPr>
          <p:spPr bwMode="auto">
            <a:xfrm>
              <a:off x="7339240" y="4275592"/>
              <a:ext cx="554149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hrubieszowski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3" name="Freeform 239"/>
            <p:cNvSpPr>
              <a:spLocks/>
            </p:cNvSpPr>
            <p:nvPr/>
          </p:nvSpPr>
          <p:spPr bwMode="auto">
            <a:xfrm>
              <a:off x="4705578" y="3805692"/>
              <a:ext cx="931863" cy="547687"/>
            </a:xfrm>
            <a:custGeom>
              <a:avLst/>
              <a:gdLst/>
              <a:ahLst/>
              <a:cxnLst>
                <a:cxn ang="0">
                  <a:pos x="1613" y="799"/>
                </a:cxn>
                <a:cxn ang="0">
                  <a:pos x="1541" y="807"/>
                </a:cxn>
                <a:cxn ang="0">
                  <a:pos x="1462" y="847"/>
                </a:cxn>
                <a:cxn ang="0">
                  <a:pos x="1473" y="916"/>
                </a:cxn>
                <a:cxn ang="0">
                  <a:pos x="1401" y="903"/>
                </a:cxn>
                <a:cxn ang="0">
                  <a:pos x="1361" y="894"/>
                </a:cxn>
                <a:cxn ang="0">
                  <a:pos x="1308" y="854"/>
                </a:cxn>
                <a:cxn ang="0">
                  <a:pos x="1252" y="888"/>
                </a:cxn>
                <a:cxn ang="0">
                  <a:pos x="1261" y="814"/>
                </a:cxn>
                <a:cxn ang="0">
                  <a:pos x="1192" y="757"/>
                </a:cxn>
                <a:cxn ang="0">
                  <a:pos x="1115" y="774"/>
                </a:cxn>
                <a:cxn ang="0">
                  <a:pos x="1049" y="841"/>
                </a:cxn>
                <a:cxn ang="0">
                  <a:pos x="978" y="891"/>
                </a:cxn>
                <a:cxn ang="0">
                  <a:pos x="893" y="911"/>
                </a:cxn>
                <a:cxn ang="0">
                  <a:pos x="793" y="874"/>
                </a:cxn>
                <a:cxn ang="0">
                  <a:pos x="684" y="857"/>
                </a:cxn>
                <a:cxn ang="0">
                  <a:pos x="613" y="902"/>
                </a:cxn>
                <a:cxn ang="0">
                  <a:pos x="531" y="968"/>
                </a:cxn>
                <a:cxn ang="0">
                  <a:pos x="448" y="976"/>
                </a:cxn>
                <a:cxn ang="0">
                  <a:pos x="374" y="1033"/>
                </a:cxn>
                <a:cxn ang="0">
                  <a:pos x="280" y="1016"/>
                </a:cxn>
                <a:cxn ang="0">
                  <a:pos x="203" y="987"/>
                </a:cxn>
                <a:cxn ang="0">
                  <a:pos x="171" y="911"/>
                </a:cxn>
                <a:cxn ang="0">
                  <a:pos x="99" y="788"/>
                </a:cxn>
                <a:cxn ang="0">
                  <a:pos x="103" y="687"/>
                </a:cxn>
                <a:cxn ang="0">
                  <a:pos x="48" y="544"/>
                </a:cxn>
                <a:cxn ang="0">
                  <a:pos x="7" y="385"/>
                </a:cxn>
                <a:cxn ang="0">
                  <a:pos x="72" y="296"/>
                </a:cxn>
                <a:cxn ang="0">
                  <a:pos x="168" y="302"/>
                </a:cxn>
                <a:cxn ang="0">
                  <a:pos x="257" y="338"/>
                </a:cxn>
                <a:cxn ang="0">
                  <a:pos x="285" y="396"/>
                </a:cxn>
                <a:cxn ang="0">
                  <a:pos x="316" y="329"/>
                </a:cxn>
                <a:cxn ang="0">
                  <a:pos x="403" y="359"/>
                </a:cxn>
                <a:cxn ang="0">
                  <a:pos x="425" y="304"/>
                </a:cxn>
                <a:cxn ang="0">
                  <a:pos x="444" y="265"/>
                </a:cxn>
                <a:cxn ang="0">
                  <a:pos x="428" y="223"/>
                </a:cxn>
                <a:cxn ang="0">
                  <a:pos x="575" y="267"/>
                </a:cxn>
                <a:cxn ang="0">
                  <a:pos x="575" y="193"/>
                </a:cxn>
                <a:cxn ang="0">
                  <a:pos x="538" y="118"/>
                </a:cxn>
                <a:cxn ang="0">
                  <a:pos x="567" y="28"/>
                </a:cxn>
                <a:cxn ang="0">
                  <a:pos x="654" y="25"/>
                </a:cxn>
                <a:cxn ang="0">
                  <a:pos x="755" y="26"/>
                </a:cxn>
                <a:cxn ang="0">
                  <a:pos x="851" y="24"/>
                </a:cxn>
                <a:cxn ang="0">
                  <a:pos x="958" y="71"/>
                </a:cxn>
                <a:cxn ang="0">
                  <a:pos x="1060" y="76"/>
                </a:cxn>
                <a:cxn ang="0">
                  <a:pos x="1169" y="72"/>
                </a:cxn>
                <a:cxn ang="0">
                  <a:pos x="1269" y="62"/>
                </a:cxn>
                <a:cxn ang="0">
                  <a:pos x="1327" y="1"/>
                </a:cxn>
                <a:cxn ang="0">
                  <a:pos x="1429" y="8"/>
                </a:cxn>
                <a:cxn ang="0">
                  <a:pos x="1484" y="74"/>
                </a:cxn>
                <a:cxn ang="0">
                  <a:pos x="1510" y="159"/>
                </a:cxn>
                <a:cxn ang="0">
                  <a:pos x="1593" y="197"/>
                </a:cxn>
                <a:cxn ang="0">
                  <a:pos x="1667" y="240"/>
                </a:cxn>
                <a:cxn ang="0">
                  <a:pos x="1708" y="303"/>
                </a:cxn>
                <a:cxn ang="0">
                  <a:pos x="1757" y="375"/>
                </a:cxn>
                <a:cxn ang="0">
                  <a:pos x="1706" y="427"/>
                </a:cxn>
                <a:cxn ang="0">
                  <a:pos x="1705" y="472"/>
                </a:cxn>
                <a:cxn ang="0">
                  <a:pos x="1749" y="520"/>
                </a:cxn>
                <a:cxn ang="0">
                  <a:pos x="1710" y="579"/>
                </a:cxn>
                <a:cxn ang="0">
                  <a:pos x="1637" y="565"/>
                </a:cxn>
                <a:cxn ang="0">
                  <a:pos x="1583" y="615"/>
                </a:cxn>
                <a:cxn ang="0">
                  <a:pos x="1599" y="655"/>
                </a:cxn>
                <a:cxn ang="0">
                  <a:pos x="1595" y="731"/>
                </a:cxn>
              </a:cxnLst>
              <a:rect l="0" t="0" r="r" b="b"/>
              <a:pathLst>
                <a:path w="1763" h="1033">
                  <a:moveTo>
                    <a:pt x="1593" y="754"/>
                  </a:moveTo>
                  <a:lnTo>
                    <a:pt x="1589" y="755"/>
                  </a:lnTo>
                  <a:lnTo>
                    <a:pt x="1583" y="756"/>
                  </a:lnTo>
                  <a:lnTo>
                    <a:pt x="1582" y="756"/>
                  </a:lnTo>
                  <a:lnTo>
                    <a:pt x="1579" y="756"/>
                  </a:lnTo>
                  <a:lnTo>
                    <a:pt x="1578" y="756"/>
                  </a:lnTo>
                  <a:lnTo>
                    <a:pt x="1575" y="757"/>
                  </a:lnTo>
                  <a:lnTo>
                    <a:pt x="1573" y="757"/>
                  </a:lnTo>
                  <a:lnTo>
                    <a:pt x="1569" y="759"/>
                  </a:lnTo>
                  <a:lnTo>
                    <a:pt x="1566" y="759"/>
                  </a:lnTo>
                  <a:lnTo>
                    <a:pt x="1563" y="759"/>
                  </a:lnTo>
                  <a:lnTo>
                    <a:pt x="1562" y="760"/>
                  </a:lnTo>
                  <a:lnTo>
                    <a:pt x="1562" y="763"/>
                  </a:lnTo>
                  <a:lnTo>
                    <a:pt x="1563" y="764"/>
                  </a:lnTo>
                  <a:lnTo>
                    <a:pt x="1563" y="767"/>
                  </a:lnTo>
                  <a:lnTo>
                    <a:pt x="1565" y="768"/>
                  </a:lnTo>
                  <a:lnTo>
                    <a:pt x="1565" y="769"/>
                  </a:lnTo>
                  <a:lnTo>
                    <a:pt x="1566" y="771"/>
                  </a:lnTo>
                  <a:lnTo>
                    <a:pt x="1568" y="773"/>
                  </a:lnTo>
                  <a:lnTo>
                    <a:pt x="1569" y="773"/>
                  </a:lnTo>
                  <a:lnTo>
                    <a:pt x="1571" y="774"/>
                  </a:lnTo>
                  <a:lnTo>
                    <a:pt x="1573" y="774"/>
                  </a:lnTo>
                  <a:lnTo>
                    <a:pt x="1575" y="776"/>
                  </a:lnTo>
                  <a:lnTo>
                    <a:pt x="1576" y="777"/>
                  </a:lnTo>
                  <a:lnTo>
                    <a:pt x="1579" y="777"/>
                  </a:lnTo>
                  <a:lnTo>
                    <a:pt x="1580" y="778"/>
                  </a:lnTo>
                  <a:lnTo>
                    <a:pt x="1582" y="780"/>
                  </a:lnTo>
                  <a:lnTo>
                    <a:pt x="1583" y="780"/>
                  </a:lnTo>
                  <a:lnTo>
                    <a:pt x="1586" y="781"/>
                  </a:lnTo>
                  <a:lnTo>
                    <a:pt x="1587" y="782"/>
                  </a:lnTo>
                  <a:lnTo>
                    <a:pt x="1589" y="782"/>
                  </a:lnTo>
                  <a:lnTo>
                    <a:pt x="1592" y="784"/>
                  </a:lnTo>
                  <a:lnTo>
                    <a:pt x="1593" y="784"/>
                  </a:lnTo>
                  <a:lnTo>
                    <a:pt x="1595" y="785"/>
                  </a:lnTo>
                  <a:lnTo>
                    <a:pt x="1597" y="786"/>
                  </a:lnTo>
                  <a:lnTo>
                    <a:pt x="1599" y="788"/>
                  </a:lnTo>
                  <a:lnTo>
                    <a:pt x="1602" y="788"/>
                  </a:lnTo>
                  <a:lnTo>
                    <a:pt x="1603" y="789"/>
                  </a:lnTo>
                  <a:lnTo>
                    <a:pt x="1606" y="790"/>
                  </a:lnTo>
                  <a:lnTo>
                    <a:pt x="1607" y="790"/>
                  </a:lnTo>
                  <a:lnTo>
                    <a:pt x="1609" y="792"/>
                  </a:lnTo>
                  <a:lnTo>
                    <a:pt x="1612" y="792"/>
                  </a:lnTo>
                  <a:lnTo>
                    <a:pt x="1613" y="792"/>
                  </a:lnTo>
                  <a:lnTo>
                    <a:pt x="1616" y="793"/>
                  </a:lnTo>
                  <a:lnTo>
                    <a:pt x="1614" y="794"/>
                  </a:lnTo>
                  <a:lnTo>
                    <a:pt x="1614" y="795"/>
                  </a:lnTo>
                  <a:lnTo>
                    <a:pt x="1613" y="798"/>
                  </a:lnTo>
                  <a:lnTo>
                    <a:pt x="1613" y="799"/>
                  </a:lnTo>
                  <a:lnTo>
                    <a:pt x="1613" y="801"/>
                  </a:lnTo>
                  <a:lnTo>
                    <a:pt x="1612" y="802"/>
                  </a:lnTo>
                  <a:lnTo>
                    <a:pt x="1612" y="803"/>
                  </a:lnTo>
                  <a:lnTo>
                    <a:pt x="1612" y="806"/>
                  </a:lnTo>
                  <a:lnTo>
                    <a:pt x="1612" y="807"/>
                  </a:lnTo>
                  <a:lnTo>
                    <a:pt x="1610" y="809"/>
                  </a:lnTo>
                  <a:lnTo>
                    <a:pt x="1612" y="811"/>
                  </a:lnTo>
                  <a:lnTo>
                    <a:pt x="1612" y="812"/>
                  </a:lnTo>
                  <a:lnTo>
                    <a:pt x="1612" y="814"/>
                  </a:lnTo>
                  <a:lnTo>
                    <a:pt x="1612" y="816"/>
                  </a:lnTo>
                  <a:lnTo>
                    <a:pt x="1612" y="818"/>
                  </a:lnTo>
                  <a:lnTo>
                    <a:pt x="1609" y="818"/>
                  </a:lnTo>
                  <a:lnTo>
                    <a:pt x="1604" y="818"/>
                  </a:lnTo>
                  <a:lnTo>
                    <a:pt x="1603" y="818"/>
                  </a:lnTo>
                  <a:lnTo>
                    <a:pt x="1602" y="818"/>
                  </a:lnTo>
                  <a:lnTo>
                    <a:pt x="1599" y="819"/>
                  </a:lnTo>
                  <a:lnTo>
                    <a:pt x="1599" y="820"/>
                  </a:lnTo>
                  <a:lnTo>
                    <a:pt x="1599" y="822"/>
                  </a:lnTo>
                  <a:lnTo>
                    <a:pt x="1596" y="823"/>
                  </a:lnTo>
                  <a:lnTo>
                    <a:pt x="1595" y="823"/>
                  </a:lnTo>
                  <a:lnTo>
                    <a:pt x="1593" y="823"/>
                  </a:lnTo>
                  <a:lnTo>
                    <a:pt x="1590" y="823"/>
                  </a:lnTo>
                  <a:lnTo>
                    <a:pt x="1587" y="823"/>
                  </a:lnTo>
                  <a:lnTo>
                    <a:pt x="1586" y="823"/>
                  </a:lnTo>
                  <a:lnTo>
                    <a:pt x="1583" y="823"/>
                  </a:lnTo>
                  <a:lnTo>
                    <a:pt x="1582" y="823"/>
                  </a:lnTo>
                  <a:lnTo>
                    <a:pt x="1580" y="823"/>
                  </a:lnTo>
                  <a:lnTo>
                    <a:pt x="1578" y="823"/>
                  </a:lnTo>
                  <a:lnTo>
                    <a:pt x="1576" y="822"/>
                  </a:lnTo>
                  <a:lnTo>
                    <a:pt x="1573" y="822"/>
                  </a:lnTo>
                  <a:lnTo>
                    <a:pt x="1572" y="822"/>
                  </a:lnTo>
                  <a:lnTo>
                    <a:pt x="1569" y="822"/>
                  </a:lnTo>
                  <a:lnTo>
                    <a:pt x="1568" y="820"/>
                  </a:lnTo>
                  <a:lnTo>
                    <a:pt x="1565" y="820"/>
                  </a:lnTo>
                  <a:lnTo>
                    <a:pt x="1563" y="819"/>
                  </a:lnTo>
                  <a:lnTo>
                    <a:pt x="1562" y="819"/>
                  </a:lnTo>
                  <a:lnTo>
                    <a:pt x="1559" y="818"/>
                  </a:lnTo>
                  <a:lnTo>
                    <a:pt x="1558" y="818"/>
                  </a:lnTo>
                  <a:lnTo>
                    <a:pt x="1556" y="816"/>
                  </a:lnTo>
                  <a:lnTo>
                    <a:pt x="1554" y="815"/>
                  </a:lnTo>
                  <a:lnTo>
                    <a:pt x="1552" y="815"/>
                  </a:lnTo>
                  <a:lnTo>
                    <a:pt x="1551" y="814"/>
                  </a:lnTo>
                  <a:lnTo>
                    <a:pt x="1549" y="812"/>
                  </a:lnTo>
                  <a:lnTo>
                    <a:pt x="1546" y="812"/>
                  </a:lnTo>
                  <a:lnTo>
                    <a:pt x="1545" y="811"/>
                  </a:lnTo>
                  <a:lnTo>
                    <a:pt x="1544" y="810"/>
                  </a:lnTo>
                  <a:lnTo>
                    <a:pt x="1542" y="809"/>
                  </a:lnTo>
                  <a:lnTo>
                    <a:pt x="1541" y="807"/>
                  </a:lnTo>
                  <a:lnTo>
                    <a:pt x="1539" y="806"/>
                  </a:lnTo>
                  <a:lnTo>
                    <a:pt x="1538" y="805"/>
                  </a:lnTo>
                  <a:lnTo>
                    <a:pt x="1537" y="805"/>
                  </a:lnTo>
                  <a:lnTo>
                    <a:pt x="1534" y="805"/>
                  </a:lnTo>
                  <a:lnTo>
                    <a:pt x="1532" y="805"/>
                  </a:lnTo>
                  <a:lnTo>
                    <a:pt x="1531" y="805"/>
                  </a:lnTo>
                  <a:lnTo>
                    <a:pt x="1528" y="805"/>
                  </a:lnTo>
                  <a:lnTo>
                    <a:pt x="1527" y="806"/>
                  </a:lnTo>
                  <a:lnTo>
                    <a:pt x="1524" y="806"/>
                  </a:lnTo>
                  <a:lnTo>
                    <a:pt x="1522" y="806"/>
                  </a:lnTo>
                  <a:lnTo>
                    <a:pt x="1521" y="806"/>
                  </a:lnTo>
                  <a:lnTo>
                    <a:pt x="1518" y="806"/>
                  </a:lnTo>
                  <a:lnTo>
                    <a:pt x="1517" y="806"/>
                  </a:lnTo>
                  <a:lnTo>
                    <a:pt x="1514" y="806"/>
                  </a:lnTo>
                  <a:lnTo>
                    <a:pt x="1513" y="806"/>
                  </a:lnTo>
                  <a:lnTo>
                    <a:pt x="1510" y="806"/>
                  </a:lnTo>
                  <a:lnTo>
                    <a:pt x="1508" y="806"/>
                  </a:lnTo>
                  <a:lnTo>
                    <a:pt x="1507" y="809"/>
                  </a:lnTo>
                  <a:lnTo>
                    <a:pt x="1507" y="810"/>
                  </a:lnTo>
                  <a:lnTo>
                    <a:pt x="1505" y="811"/>
                  </a:lnTo>
                  <a:lnTo>
                    <a:pt x="1503" y="814"/>
                  </a:lnTo>
                  <a:lnTo>
                    <a:pt x="1500" y="818"/>
                  </a:lnTo>
                  <a:lnTo>
                    <a:pt x="1498" y="819"/>
                  </a:lnTo>
                  <a:lnTo>
                    <a:pt x="1497" y="820"/>
                  </a:lnTo>
                  <a:lnTo>
                    <a:pt x="1496" y="822"/>
                  </a:lnTo>
                  <a:lnTo>
                    <a:pt x="1494" y="823"/>
                  </a:lnTo>
                  <a:lnTo>
                    <a:pt x="1493" y="824"/>
                  </a:lnTo>
                  <a:lnTo>
                    <a:pt x="1491" y="827"/>
                  </a:lnTo>
                  <a:lnTo>
                    <a:pt x="1490" y="829"/>
                  </a:lnTo>
                  <a:lnTo>
                    <a:pt x="1487" y="832"/>
                  </a:lnTo>
                  <a:lnTo>
                    <a:pt x="1484" y="832"/>
                  </a:lnTo>
                  <a:lnTo>
                    <a:pt x="1483" y="833"/>
                  </a:lnTo>
                  <a:lnTo>
                    <a:pt x="1481" y="833"/>
                  </a:lnTo>
                  <a:lnTo>
                    <a:pt x="1479" y="835"/>
                  </a:lnTo>
                  <a:lnTo>
                    <a:pt x="1477" y="835"/>
                  </a:lnTo>
                  <a:lnTo>
                    <a:pt x="1474" y="835"/>
                  </a:lnTo>
                  <a:lnTo>
                    <a:pt x="1473" y="836"/>
                  </a:lnTo>
                  <a:lnTo>
                    <a:pt x="1470" y="836"/>
                  </a:lnTo>
                  <a:lnTo>
                    <a:pt x="1469" y="837"/>
                  </a:lnTo>
                  <a:lnTo>
                    <a:pt x="1467" y="837"/>
                  </a:lnTo>
                  <a:lnTo>
                    <a:pt x="1464" y="839"/>
                  </a:lnTo>
                  <a:lnTo>
                    <a:pt x="1463" y="839"/>
                  </a:lnTo>
                  <a:lnTo>
                    <a:pt x="1460" y="840"/>
                  </a:lnTo>
                  <a:lnTo>
                    <a:pt x="1459" y="840"/>
                  </a:lnTo>
                  <a:lnTo>
                    <a:pt x="1456" y="841"/>
                  </a:lnTo>
                  <a:lnTo>
                    <a:pt x="1459" y="844"/>
                  </a:lnTo>
                  <a:lnTo>
                    <a:pt x="1460" y="845"/>
                  </a:lnTo>
                  <a:lnTo>
                    <a:pt x="1462" y="847"/>
                  </a:lnTo>
                  <a:lnTo>
                    <a:pt x="1463" y="848"/>
                  </a:lnTo>
                  <a:lnTo>
                    <a:pt x="1464" y="849"/>
                  </a:lnTo>
                  <a:lnTo>
                    <a:pt x="1466" y="850"/>
                  </a:lnTo>
                  <a:lnTo>
                    <a:pt x="1467" y="852"/>
                  </a:lnTo>
                  <a:lnTo>
                    <a:pt x="1469" y="853"/>
                  </a:lnTo>
                  <a:lnTo>
                    <a:pt x="1470" y="854"/>
                  </a:lnTo>
                  <a:lnTo>
                    <a:pt x="1472" y="854"/>
                  </a:lnTo>
                  <a:lnTo>
                    <a:pt x="1473" y="857"/>
                  </a:lnTo>
                  <a:lnTo>
                    <a:pt x="1474" y="858"/>
                  </a:lnTo>
                  <a:lnTo>
                    <a:pt x="1476" y="860"/>
                  </a:lnTo>
                  <a:lnTo>
                    <a:pt x="1476" y="861"/>
                  </a:lnTo>
                  <a:lnTo>
                    <a:pt x="1477" y="862"/>
                  </a:lnTo>
                  <a:lnTo>
                    <a:pt x="1477" y="864"/>
                  </a:lnTo>
                  <a:lnTo>
                    <a:pt x="1479" y="865"/>
                  </a:lnTo>
                  <a:lnTo>
                    <a:pt x="1480" y="867"/>
                  </a:lnTo>
                  <a:lnTo>
                    <a:pt x="1480" y="869"/>
                  </a:lnTo>
                  <a:lnTo>
                    <a:pt x="1481" y="871"/>
                  </a:lnTo>
                  <a:lnTo>
                    <a:pt x="1481" y="873"/>
                  </a:lnTo>
                  <a:lnTo>
                    <a:pt x="1481" y="874"/>
                  </a:lnTo>
                  <a:lnTo>
                    <a:pt x="1481" y="875"/>
                  </a:lnTo>
                  <a:lnTo>
                    <a:pt x="1480" y="878"/>
                  </a:lnTo>
                  <a:lnTo>
                    <a:pt x="1479" y="878"/>
                  </a:lnTo>
                  <a:lnTo>
                    <a:pt x="1477" y="881"/>
                  </a:lnTo>
                  <a:lnTo>
                    <a:pt x="1477" y="882"/>
                  </a:lnTo>
                  <a:lnTo>
                    <a:pt x="1479" y="883"/>
                  </a:lnTo>
                  <a:lnTo>
                    <a:pt x="1479" y="886"/>
                  </a:lnTo>
                  <a:lnTo>
                    <a:pt x="1479" y="887"/>
                  </a:lnTo>
                  <a:lnTo>
                    <a:pt x="1479" y="890"/>
                  </a:lnTo>
                  <a:lnTo>
                    <a:pt x="1480" y="891"/>
                  </a:lnTo>
                  <a:lnTo>
                    <a:pt x="1480" y="892"/>
                  </a:lnTo>
                  <a:lnTo>
                    <a:pt x="1481" y="895"/>
                  </a:lnTo>
                  <a:lnTo>
                    <a:pt x="1481" y="896"/>
                  </a:lnTo>
                  <a:lnTo>
                    <a:pt x="1481" y="898"/>
                  </a:lnTo>
                  <a:lnTo>
                    <a:pt x="1483" y="899"/>
                  </a:lnTo>
                  <a:lnTo>
                    <a:pt x="1484" y="900"/>
                  </a:lnTo>
                  <a:lnTo>
                    <a:pt x="1484" y="903"/>
                  </a:lnTo>
                  <a:lnTo>
                    <a:pt x="1486" y="904"/>
                  </a:lnTo>
                  <a:lnTo>
                    <a:pt x="1486" y="905"/>
                  </a:lnTo>
                  <a:lnTo>
                    <a:pt x="1487" y="907"/>
                  </a:lnTo>
                  <a:lnTo>
                    <a:pt x="1487" y="908"/>
                  </a:lnTo>
                  <a:lnTo>
                    <a:pt x="1486" y="909"/>
                  </a:lnTo>
                  <a:lnTo>
                    <a:pt x="1483" y="911"/>
                  </a:lnTo>
                  <a:lnTo>
                    <a:pt x="1481" y="911"/>
                  </a:lnTo>
                  <a:lnTo>
                    <a:pt x="1480" y="912"/>
                  </a:lnTo>
                  <a:lnTo>
                    <a:pt x="1477" y="913"/>
                  </a:lnTo>
                  <a:lnTo>
                    <a:pt x="1476" y="913"/>
                  </a:lnTo>
                  <a:lnTo>
                    <a:pt x="1474" y="915"/>
                  </a:lnTo>
                  <a:lnTo>
                    <a:pt x="1473" y="916"/>
                  </a:lnTo>
                  <a:lnTo>
                    <a:pt x="1470" y="917"/>
                  </a:lnTo>
                  <a:lnTo>
                    <a:pt x="1469" y="919"/>
                  </a:lnTo>
                  <a:lnTo>
                    <a:pt x="1466" y="919"/>
                  </a:lnTo>
                  <a:lnTo>
                    <a:pt x="1464" y="920"/>
                  </a:lnTo>
                  <a:lnTo>
                    <a:pt x="1463" y="921"/>
                  </a:lnTo>
                  <a:lnTo>
                    <a:pt x="1462" y="923"/>
                  </a:lnTo>
                  <a:lnTo>
                    <a:pt x="1460" y="924"/>
                  </a:lnTo>
                  <a:lnTo>
                    <a:pt x="1460" y="926"/>
                  </a:lnTo>
                  <a:lnTo>
                    <a:pt x="1459" y="928"/>
                  </a:lnTo>
                  <a:lnTo>
                    <a:pt x="1459" y="929"/>
                  </a:lnTo>
                  <a:lnTo>
                    <a:pt x="1455" y="932"/>
                  </a:lnTo>
                  <a:lnTo>
                    <a:pt x="1453" y="930"/>
                  </a:lnTo>
                  <a:lnTo>
                    <a:pt x="1452" y="928"/>
                  </a:lnTo>
                  <a:lnTo>
                    <a:pt x="1450" y="925"/>
                  </a:lnTo>
                  <a:lnTo>
                    <a:pt x="1446" y="928"/>
                  </a:lnTo>
                  <a:lnTo>
                    <a:pt x="1445" y="929"/>
                  </a:lnTo>
                  <a:lnTo>
                    <a:pt x="1442" y="930"/>
                  </a:lnTo>
                  <a:lnTo>
                    <a:pt x="1440" y="930"/>
                  </a:lnTo>
                  <a:lnTo>
                    <a:pt x="1439" y="932"/>
                  </a:lnTo>
                  <a:lnTo>
                    <a:pt x="1438" y="933"/>
                  </a:lnTo>
                  <a:lnTo>
                    <a:pt x="1435" y="933"/>
                  </a:lnTo>
                  <a:lnTo>
                    <a:pt x="1433" y="934"/>
                  </a:lnTo>
                  <a:lnTo>
                    <a:pt x="1432" y="936"/>
                  </a:lnTo>
                  <a:lnTo>
                    <a:pt x="1431" y="936"/>
                  </a:lnTo>
                  <a:lnTo>
                    <a:pt x="1428" y="937"/>
                  </a:lnTo>
                  <a:lnTo>
                    <a:pt x="1426" y="937"/>
                  </a:lnTo>
                  <a:lnTo>
                    <a:pt x="1425" y="936"/>
                  </a:lnTo>
                  <a:lnTo>
                    <a:pt x="1423" y="934"/>
                  </a:lnTo>
                  <a:lnTo>
                    <a:pt x="1422" y="933"/>
                  </a:lnTo>
                  <a:lnTo>
                    <a:pt x="1422" y="930"/>
                  </a:lnTo>
                  <a:lnTo>
                    <a:pt x="1421" y="929"/>
                  </a:lnTo>
                  <a:lnTo>
                    <a:pt x="1419" y="928"/>
                  </a:lnTo>
                  <a:lnTo>
                    <a:pt x="1418" y="925"/>
                  </a:lnTo>
                  <a:lnTo>
                    <a:pt x="1416" y="924"/>
                  </a:lnTo>
                  <a:lnTo>
                    <a:pt x="1415" y="923"/>
                  </a:lnTo>
                  <a:lnTo>
                    <a:pt x="1414" y="920"/>
                  </a:lnTo>
                  <a:lnTo>
                    <a:pt x="1414" y="919"/>
                  </a:lnTo>
                  <a:lnTo>
                    <a:pt x="1412" y="917"/>
                  </a:lnTo>
                  <a:lnTo>
                    <a:pt x="1411" y="916"/>
                  </a:lnTo>
                  <a:lnTo>
                    <a:pt x="1409" y="915"/>
                  </a:lnTo>
                  <a:lnTo>
                    <a:pt x="1409" y="913"/>
                  </a:lnTo>
                  <a:lnTo>
                    <a:pt x="1408" y="911"/>
                  </a:lnTo>
                  <a:lnTo>
                    <a:pt x="1407" y="909"/>
                  </a:lnTo>
                  <a:lnTo>
                    <a:pt x="1407" y="908"/>
                  </a:lnTo>
                  <a:lnTo>
                    <a:pt x="1405" y="907"/>
                  </a:lnTo>
                  <a:lnTo>
                    <a:pt x="1404" y="905"/>
                  </a:lnTo>
                  <a:lnTo>
                    <a:pt x="1402" y="904"/>
                  </a:lnTo>
                  <a:lnTo>
                    <a:pt x="1401" y="903"/>
                  </a:lnTo>
                  <a:lnTo>
                    <a:pt x="1401" y="900"/>
                  </a:lnTo>
                  <a:lnTo>
                    <a:pt x="1401" y="899"/>
                  </a:lnTo>
                  <a:lnTo>
                    <a:pt x="1401" y="898"/>
                  </a:lnTo>
                  <a:lnTo>
                    <a:pt x="1401" y="896"/>
                  </a:lnTo>
                  <a:lnTo>
                    <a:pt x="1401" y="894"/>
                  </a:lnTo>
                  <a:lnTo>
                    <a:pt x="1401" y="892"/>
                  </a:lnTo>
                  <a:lnTo>
                    <a:pt x="1401" y="891"/>
                  </a:lnTo>
                  <a:lnTo>
                    <a:pt x="1401" y="888"/>
                  </a:lnTo>
                  <a:lnTo>
                    <a:pt x="1401" y="887"/>
                  </a:lnTo>
                  <a:lnTo>
                    <a:pt x="1401" y="886"/>
                  </a:lnTo>
                  <a:lnTo>
                    <a:pt x="1401" y="883"/>
                  </a:lnTo>
                  <a:lnTo>
                    <a:pt x="1401" y="882"/>
                  </a:lnTo>
                  <a:lnTo>
                    <a:pt x="1401" y="881"/>
                  </a:lnTo>
                  <a:lnTo>
                    <a:pt x="1401" y="879"/>
                  </a:lnTo>
                  <a:lnTo>
                    <a:pt x="1401" y="877"/>
                  </a:lnTo>
                  <a:lnTo>
                    <a:pt x="1401" y="875"/>
                  </a:lnTo>
                  <a:lnTo>
                    <a:pt x="1402" y="874"/>
                  </a:lnTo>
                  <a:lnTo>
                    <a:pt x="1402" y="871"/>
                  </a:lnTo>
                  <a:lnTo>
                    <a:pt x="1402" y="870"/>
                  </a:lnTo>
                  <a:lnTo>
                    <a:pt x="1402" y="867"/>
                  </a:lnTo>
                  <a:lnTo>
                    <a:pt x="1402" y="866"/>
                  </a:lnTo>
                  <a:lnTo>
                    <a:pt x="1402" y="865"/>
                  </a:lnTo>
                  <a:lnTo>
                    <a:pt x="1401" y="864"/>
                  </a:lnTo>
                  <a:lnTo>
                    <a:pt x="1398" y="864"/>
                  </a:lnTo>
                  <a:lnTo>
                    <a:pt x="1397" y="864"/>
                  </a:lnTo>
                  <a:lnTo>
                    <a:pt x="1395" y="865"/>
                  </a:lnTo>
                  <a:lnTo>
                    <a:pt x="1395" y="867"/>
                  </a:lnTo>
                  <a:lnTo>
                    <a:pt x="1395" y="869"/>
                  </a:lnTo>
                  <a:lnTo>
                    <a:pt x="1394" y="870"/>
                  </a:lnTo>
                  <a:lnTo>
                    <a:pt x="1394" y="871"/>
                  </a:lnTo>
                  <a:lnTo>
                    <a:pt x="1394" y="874"/>
                  </a:lnTo>
                  <a:lnTo>
                    <a:pt x="1392" y="875"/>
                  </a:lnTo>
                  <a:lnTo>
                    <a:pt x="1392" y="878"/>
                  </a:lnTo>
                  <a:lnTo>
                    <a:pt x="1391" y="879"/>
                  </a:lnTo>
                  <a:lnTo>
                    <a:pt x="1391" y="881"/>
                  </a:lnTo>
                  <a:lnTo>
                    <a:pt x="1390" y="882"/>
                  </a:lnTo>
                  <a:lnTo>
                    <a:pt x="1388" y="883"/>
                  </a:lnTo>
                  <a:lnTo>
                    <a:pt x="1387" y="885"/>
                  </a:lnTo>
                  <a:lnTo>
                    <a:pt x="1385" y="886"/>
                  </a:lnTo>
                  <a:lnTo>
                    <a:pt x="1382" y="887"/>
                  </a:lnTo>
                  <a:lnTo>
                    <a:pt x="1380" y="890"/>
                  </a:lnTo>
                  <a:lnTo>
                    <a:pt x="1378" y="891"/>
                  </a:lnTo>
                  <a:lnTo>
                    <a:pt x="1377" y="892"/>
                  </a:lnTo>
                  <a:lnTo>
                    <a:pt x="1375" y="892"/>
                  </a:lnTo>
                  <a:lnTo>
                    <a:pt x="1374" y="894"/>
                  </a:lnTo>
                  <a:lnTo>
                    <a:pt x="1370" y="894"/>
                  </a:lnTo>
                  <a:lnTo>
                    <a:pt x="1364" y="894"/>
                  </a:lnTo>
                  <a:lnTo>
                    <a:pt x="1361" y="894"/>
                  </a:lnTo>
                  <a:lnTo>
                    <a:pt x="1360" y="892"/>
                  </a:lnTo>
                  <a:lnTo>
                    <a:pt x="1358" y="892"/>
                  </a:lnTo>
                  <a:lnTo>
                    <a:pt x="1356" y="892"/>
                  </a:lnTo>
                  <a:lnTo>
                    <a:pt x="1354" y="891"/>
                  </a:lnTo>
                  <a:lnTo>
                    <a:pt x="1353" y="890"/>
                  </a:lnTo>
                  <a:lnTo>
                    <a:pt x="1351" y="888"/>
                  </a:lnTo>
                  <a:lnTo>
                    <a:pt x="1350" y="888"/>
                  </a:lnTo>
                  <a:lnTo>
                    <a:pt x="1347" y="887"/>
                  </a:lnTo>
                  <a:lnTo>
                    <a:pt x="1346" y="886"/>
                  </a:lnTo>
                  <a:lnTo>
                    <a:pt x="1344" y="885"/>
                  </a:lnTo>
                  <a:lnTo>
                    <a:pt x="1343" y="883"/>
                  </a:lnTo>
                  <a:lnTo>
                    <a:pt x="1341" y="882"/>
                  </a:lnTo>
                  <a:lnTo>
                    <a:pt x="1340" y="881"/>
                  </a:lnTo>
                  <a:lnTo>
                    <a:pt x="1339" y="879"/>
                  </a:lnTo>
                  <a:lnTo>
                    <a:pt x="1336" y="878"/>
                  </a:lnTo>
                  <a:lnTo>
                    <a:pt x="1334" y="878"/>
                  </a:lnTo>
                  <a:lnTo>
                    <a:pt x="1333" y="877"/>
                  </a:lnTo>
                  <a:lnTo>
                    <a:pt x="1332" y="875"/>
                  </a:lnTo>
                  <a:lnTo>
                    <a:pt x="1330" y="873"/>
                  </a:lnTo>
                  <a:lnTo>
                    <a:pt x="1329" y="871"/>
                  </a:lnTo>
                  <a:lnTo>
                    <a:pt x="1327" y="870"/>
                  </a:lnTo>
                  <a:lnTo>
                    <a:pt x="1326" y="869"/>
                  </a:lnTo>
                  <a:lnTo>
                    <a:pt x="1326" y="866"/>
                  </a:lnTo>
                  <a:lnTo>
                    <a:pt x="1324" y="865"/>
                  </a:lnTo>
                  <a:lnTo>
                    <a:pt x="1324" y="864"/>
                  </a:lnTo>
                  <a:lnTo>
                    <a:pt x="1323" y="862"/>
                  </a:lnTo>
                  <a:lnTo>
                    <a:pt x="1323" y="860"/>
                  </a:lnTo>
                  <a:lnTo>
                    <a:pt x="1323" y="858"/>
                  </a:lnTo>
                  <a:lnTo>
                    <a:pt x="1323" y="857"/>
                  </a:lnTo>
                  <a:lnTo>
                    <a:pt x="1323" y="854"/>
                  </a:lnTo>
                  <a:lnTo>
                    <a:pt x="1323" y="853"/>
                  </a:lnTo>
                  <a:lnTo>
                    <a:pt x="1323" y="852"/>
                  </a:lnTo>
                  <a:lnTo>
                    <a:pt x="1322" y="849"/>
                  </a:lnTo>
                  <a:lnTo>
                    <a:pt x="1322" y="848"/>
                  </a:lnTo>
                  <a:lnTo>
                    <a:pt x="1320" y="848"/>
                  </a:lnTo>
                  <a:lnTo>
                    <a:pt x="1317" y="847"/>
                  </a:lnTo>
                  <a:lnTo>
                    <a:pt x="1316" y="845"/>
                  </a:lnTo>
                  <a:lnTo>
                    <a:pt x="1315" y="844"/>
                  </a:lnTo>
                  <a:lnTo>
                    <a:pt x="1313" y="843"/>
                  </a:lnTo>
                  <a:lnTo>
                    <a:pt x="1310" y="843"/>
                  </a:lnTo>
                  <a:lnTo>
                    <a:pt x="1309" y="843"/>
                  </a:lnTo>
                  <a:lnTo>
                    <a:pt x="1309" y="844"/>
                  </a:lnTo>
                  <a:lnTo>
                    <a:pt x="1308" y="845"/>
                  </a:lnTo>
                  <a:lnTo>
                    <a:pt x="1308" y="848"/>
                  </a:lnTo>
                  <a:lnTo>
                    <a:pt x="1308" y="849"/>
                  </a:lnTo>
                  <a:lnTo>
                    <a:pt x="1308" y="850"/>
                  </a:lnTo>
                  <a:lnTo>
                    <a:pt x="1308" y="852"/>
                  </a:lnTo>
                  <a:lnTo>
                    <a:pt x="1308" y="854"/>
                  </a:lnTo>
                  <a:lnTo>
                    <a:pt x="1308" y="856"/>
                  </a:lnTo>
                  <a:lnTo>
                    <a:pt x="1308" y="858"/>
                  </a:lnTo>
                  <a:lnTo>
                    <a:pt x="1308" y="860"/>
                  </a:lnTo>
                  <a:lnTo>
                    <a:pt x="1306" y="862"/>
                  </a:lnTo>
                  <a:lnTo>
                    <a:pt x="1306" y="866"/>
                  </a:lnTo>
                  <a:lnTo>
                    <a:pt x="1306" y="870"/>
                  </a:lnTo>
                  <a:lnTo>
                    <a:pt x="1305" y="874"/>
                  </a:lnTo>
                  <a:lnTo>
                    <a:pt x="1305" y="875"/>
                  </a:lnTo>
                  <a:lnTo>
                    <a:pt x="1303" y="878"/>
                  </a:lnTo>
                  <a:lnTo>
                    <a:pt x="1303" y="879"/>
                  </a:lnTo>
                  <a:lnTo>
                    <a:pt x="1303" y="881"/>
                  </a:lnTo>
                  <a:lnTo>
                    <a:pt x="1303" y="885"/>
                  </a:lnTo>
                  <a:lnTo>
                    <a:pt x="1302" y="890"/>
                  </a:lnTo>
                  <a:lnTo>
                    <a:pt x="1300" y="890"/>
                  </a:lnTo>
                  <a:lnTo>
                    <a:pt x="1300" y="895"/>
                  </a:lnTo>
                  <a:lnTo>
                    <a:pt x="1300" y="896"/>
                  </a:lnTo>
                  <a:lnTo>
                    <a:pt x="1300" y="898"/>
                  </a:lnTo>
                  <a:lnTo>
                    <a:pt x="1299" y="900"/>
                  </a:lnTo>
                  <a:lnTo>
                    <a:pt x="1299" y="902"/>
                  </a:lnTo>
                  <a:lnTo>
                    <a:pt x="1299" y="903"/>
                  </a:lnTo>
                  <a:lnTo>
                    <a:pt x="1296" y="903"/>
                  </a:lnTo>
                  <a:lnTo>
                    <a:pt x="1293" y="903"/>
                  </a:lnTo>
                  <a:lnTo>
                    <a:pt x="1292" y="903"/>
                  </a:lnTo>
                  <a:lnTo>
                    <a:pt x="1288" y="903"/>
                  </a:lnTo>
                  <a:lnTo>
                    <a:pt x="1286" y="903"/>
                  </a:lnTo>
                  <a:lnTo>
                    <a:pt x="1283" y="903"/>
                  </a:lnTo>
                  <a:lnTo>
                    <a:pt x="1282" y="904"/>
                  </a:lnTo>
                  <a:lnTo>
                    <a:pt x="1279" y="904"/>
                  </a:lnTo>
                  <a:lnTo>
                    <a:pt x="1278" y="904"/>
                  </a:lnTo>
                  <a:lnTo>
                    <a:pt x="1275" y="904"/>
                  </a:lnTo>
                  <a:lnTo>
                    <a:pt x="1274" y="904"/>
                  </a:lnTo>
                  <a:lnTo>
                    <a:pt x="1271" y="904"/>
                  </a:lnTo>
                  <a:lnTo>
                    <a:pt x="1269" y="904"/>
                  </a:lnTo>
                  <a:lnTo>
                    <a:pt x="1268" y="904"/>
                  </a:lnTo>
                  <a:lnTo>
                    <a:pt x="1267" y="900"/>
                  </a:lnTo>
                  <a:lnTo>
                    <a:pt x="1264" y="898"/>
                  </a:lnTo>
                  <a:lnTo>
                    <a:pt x="1262" y="896"/>
                  </a:lnTo>
                  <a:lnTo>
                    <a:pt x="1261" y="895"/>
                  </a:lnTo>
                  <a:lnTo>
                    <a:pt x="1258" y="894"/>
                  </a:lnTo>
                  <a:lnTo>
                    <a:pt x="1257" y="894"/>
                  </a:lnTo>
                  <a:lnTo>
                    <a:pt x="1255" y="894"/>
                  </a:lnTo>
                  <a:lnTo>
                    <a:pt x="1254" y="894"/>
                  </a:lnTo>
                  <a:lnTo>
                    <a:pt x="1251" y="895"/>
                  </a:lnTo>
                  <a:lnTo>
                    <a:pt x="1247" y="896"/>
                  </a:lnTo>
                  <a:lnTo>
                    <a:pt x="1247" y="895"/>
                  </a:lnTo>
                  <a:lnTo>
                    <a:pt x="1251" y="891"/>
                  </a:lnTo>
                  <a:lnTo>
                    <a:pt x="1252" y="890"/>
                  </a:lnTo>
                  <a:lnTo>
                    <a:pt x="1252" y="888"/>
                  </a:lnTo>
                  <a:lnTo>
                    <a:pt x="1254" y="887"/>
                  </a:lnTo>
                  <a:lnTo>
                    <a:pt x="1255" y="886"/>
                  </a:lnTo>
                  <a:lnTo>
                    <a:pt x="1255" y="885"/>
                  </a:lnTo>
                  <a:lnTo>
                    <a:pt x="1257" y="883"/>
                  </a:lnTo>
                  <a:lnTo>
                    <a:pt x="1258" y="882"/>
                  </a:lnTo>
                  <a:lnTo>
                    <a:pt x="1258" y="879"/>
                  </a:lnTo>
                  <a:lnTo>
                    <a:pt x="1258" y="878"/>
                  </a:lnTo>
                  <a:lnTo>
                    <a:pt x="1258" y="877"/>
                  </a:lnTo>
                  <a:lnTo>
                    <a:pt x="1258" y="874"/>
                  </a:lnTo>
                  <a:lnTo>
                    <a:pt x="1258" y="873"/>
                  </a:lnTo>
                  <a:lnTo>
                    <a:pt x="1258" y="871"/>
                  </a:lnTo>
                  <a:lnTo>
                    <a:pt x="1258" y="870"/>
                  </a:lnTo>
                  <a:lnTo>
                    <a:pt x="1258" y="867"/>
                  </a:lnTo>
                  <a:lnTo>
                    <a:pt x="1258" y="866"/>
                  </a:lnTo>
                  <a:lnTo>
                    <a:pt x="1258" y="865"/>
                  </a:lnTo>
                  <a:lnTo>
                    <a:pt x="1258" y="862"/>
                  </a:lnTo>
                  <a:lnTo>
                    <a:pt x="1258" y="861"/>
                  </a:lnTo>
                  <a:lnTo>
                    <a:pt x="1258" y="860"/>
                  </a:lnTo>
                  <a:lnTo>
                    <a:pt x="1259" y="857"/>
                  </a:lnTo>
                  <a:lnTo>
                    <a:pt x="1261" y="854"/>
                  </a:lnTo>
                  <a:lnTo>
                    <a:pt x="1259" y="853"/>
                  </a:lnTo>
                  <a:lnTo>
                    <a:pt x="1258" y="852"/>
                  </a:lnTo>
                  <a:lnTo>
                    <a:pt x="1255" y="850"/>
                  </a:lnTo>
                  <a:lnTo>
                    <a:pt x="1254" y="849"/>
                  </a:lnTo>
                  <a:lnTo>
                    <a:pt x="1252" y="848"/>
                  </a:lnTo>
                  <a:lnTo>
                    <a:pt x="1252" y="847"/>
                  </a:lnTo>
                  <a:lnTo>
                    <a:pt x="1252" y="845"/>
                  </a:lnTo>
                  <a:lnTo>
                    <a:pt x="1254" y="844"/>
                  </a:lnTo>
                  <a:lnTo>
                    <a:pt x="1255" y="843"/>
                  </a:lnTo>
                  <a:lnTo>
                    <a:pt x="1257" y="841"/>
                  </a:lnTo>
                  <a:lnTo>
                    <a:pt x="1258" y="840"/>
                  </a:lnTo>
                  <a:lnTo>
                    <a:pt x="1259" y="839"/>
                  </a:lnTo>
                  <a:lnTo>
                    <a:pt x="1261" y="837"/>
                  </a:lnTo>
                  <a:lnTo>
                    <a:pt x="1264" y="835"/>
                  </a:lnTo>
                  <a:lnTo>
                    <a:pt x="1267" y="832"/>
                  </a:lnTo>
                  <a:lnTo>
                    <a:pt x="1268" y="831"/>
                  </a:lnTo>
                  <a:lnTo>
                    <a:pt x="1268" y="829"/>
                  </a:lnTo>
                  <a:lnTo>
                    <a:pt x="1267" y="828"/>
                  </a:lnTo>
                  <a:lnTo>
                    <a:pt x="1265" y="827"/>
                  </a:lnTo>
                  <a:lnTo>
                    <a:pt x="1264" y="826"/>
                  </a:lnTo>
                  <a:lnTo>
                    <a:pt x="1262" y="824"/>
                  </a:lnTo>
                  <a:lnTo>
                    <a:pt x="1264" y="823"/>
                  </a:lnTo>
                  <a:lnTo>
                    <a:pt x="1265" y="822"/>
                  </a:lnTo>
                  <a:lnTo>
                    <a:pt x="1267" y="820"/>
                  </a:lnTo>
                  <a:lnTo>
                    <a:pt x="1265" y="818"/>
                  </a:lnTo>
                  <a:lnTo>
                    <a:pt x="1264" y="816"/>
                  </a:lnTo>
                  <a:lnTo>
                    <a:pt x="1262" y="815"/>
                  </a:lnTo>
                  <a:lnTo>
                    <a:pt x="1261" y="814"/>
                  </a:lnTo>
                  <a:lnTo>
                    <a:pt x="1259" y="812"/>
                  </a:lnTo>
                  <a:lnTo>
                    <a:pt x="1258" y="811"/>
                  </a:lnTo>
                  <a:lnTo>
                    <a:pt x="1257" y="810"/>
                  </a:lnTo>
                  <a:lnTo>
                    <a:pt x="1255" y="810"/>
                  </a:lnTo>
                  <a:lnTo>
                    <a:pt x="1252" y="809"/>
                  </a:lnTo>
                  <a:lnTo>
                    <a:pt x="1251" y="807"/>
                  </a:lnTo>
                  <a:lnTo>
                    <a:pt x="1250" y="806"/>
                  </a:lnTo>
                  <a:lnTo>
                    <a:pt x="1247" y="805"/>
                  </a:lnTo>
                  <a:lnTo>
                    <a:pt x="1245" y="805"/>
                  </a:lnTo>
                  <a:lnTo>
                    <a:pt x="1244" y="803"/>
                  </a:lnTo>
                  <a:lnTo>
                    <a:pt x="1242" y="802"/>
                  </a:lnTo>
                  <a:lnTo>
                    <a:pt x="1241" y="802"/>
                  </a:lnTo>
                  <a:lnTo>
                    <a:pt x="1238" y="801"/>
                  </a:lnTo>
                  <a:lnTo>
                    <a:pt x="1237" y="801"/>
                  </a:lnTo>
                  <a:lnTo>
                    <a:pt x="1235" y="799"/>
                  </a:lnTo>
                  <a:lnTo>
                    <a:pt x="1233" y="798"/>
                  </a:lnTo>
                  <a:lnTo>
                    <a:pt x="1231" y="797"/>
                  </a:lnTo>
                  <a:lnTo>
                    <a:pt x="1230" y="797"/>
                  </a:lnTo>
                  <a:lnTo>
                    <a:pt x="1227" y="795"/>
                  </a:lnTo>
                  <a:lnTo>
                    <a:pt x="1226" y="794"/>
                  </a:lnTo>
                  <a:lnTo>
                    <a:pt x="1224" y="794"/>
                  </a:lnTo>
                  <a:lnTo>
                    <a:pt x="1223" y="793"/>
                  </a:lnTo>
                  <a:lnTo>
                    <a:pt x="1220" y="792"/>
                  </a:lnTo>
                  <a:lnTo>
                    <a:pt x="1218" y="792"/>
                  </a:lnTo>
                  <a:lnTo>
                    <a:pt x="1217" y="790"/>
                  </a:lnTo>
                  <a:lnTo>
                    <a:pt x="1217" y="789"/>
                  </a:lnTo>
                  <a:lnTo>
                    <a:pt x="1217" y="786"/>
                  </a:lnTo>
                  <a:lnTo>
                    <a:pt x="1217" y="785"/>
                  </a:lnTo>
                  <a:lnTo>
                    <a:pt x="1217" y="782"/>
                  </a:lnTo>
                  <a:lnTo>
                    <a:pt x="1216" y="781"/>
                  </a:lnTo>
                  <a:lnTo>
                    <a:pt x="1214" y="781"/>
                  </a:lnTo>
                  <a:lnTo>
                    <a:pt x="1213" y="780"/>
                  </a:lnTo>
                  <a:lnTo>
                    <a:pt x="1210" y="776"/>
                  </a:lnTo>
                  <a:lnTo>
                    <a:pt x="1213" y="773"/>
                  </a:lnTo>
                  <a:lnTo>
                    <a:pt x="1214" y="772"/>
                  </a:lnTo>
                  <a:lnTo>
                    <a:pt x="1210" y="769"/>
                  </a:lnTo>
                  <a:lnTo>
                    <a:pt x="1207" y="768"/>
                  </a:lnTo>
                  <a:lnTo>
                    <a:pt x="1206" y="767"/>
                  </a:lnTo>
                  <a:lnTo>
                    <a:pt x="1204" y="765"/>
                  </a:lnTo>
                  <a:lnTo>
                    <a:pt x="1203" y="764"/>
                  </a:lnTo>
                  <a:lnTo>
                    <a:pt x="1201" y="763"/>
                  </a:lnTo>
                  <a:lnTo>
                    <a:pt x="1200" y="761"/>
                  </a:lnTo>
                  <a:lnTo>
                    <a:pt x="1199" y="760"/>
                  </a:lnTo>
                  <a:lnTo>
                    <a:pt x="1197" y="760"/>
                  </a:lnTo>
                  <a:lnTo>
                    <a:pt x="1196" y="761"/>
                  </a:lnTo>
                  <a:lnTo>
                    <a:pt x="1194" y="760"/>
                  </a:lnTo>
                  <a:lnTo>
                    <a:pt x="1193" y="759"/>
                  </a:lnTo>
                  <a:lnTo>
                    <a:pt x="1192" y="757"/>
                  </a:lnTo>
                  <a:lnTo>
                    <a:pt x="1189" y="756"/>
                  </a:lnTo>
                  <a:lnTo>
                    <a:pt x="1187" y="755"/>
                  </a:lnTo>
                  <a:lnTo>
                    <a:pt x="1186" y="754"/>
                  </a:lnTo>
                  <a:lnTo>
                    <a:pt x="1183" y="755"/>
                  </a:lnTo>
                  <a:lnTo>
                    <a:pt x="1182" y="756"/>
                  </a:lnTo>
                  <a:lnTo>
                    <a:pt x="1182" y="757"/>
                  </a:lnTo>
                  <a:lnTo>
                    <a:pt x="1180" y="760"/>
                  </a:lnTo>
                  <a:lnTo>
                    <a:pt x="1180" y="761"/>
                  </a:lnTo>
                  <a:lnTo>
                    <a:pt x="1179" y="763"/>
                  </a:lnTo>
                  <a:lnTo>
                    <a:pt x="1179" y="764"/>
                  </a:lnTo>
                  <a:lnTo>
                    <a:pt x="1179" y="767"/>
                  </a:lnTo>
                  <a:lnTo>
                    <a:pt x="1179" y="768"/>
                  </a:lnTo>
                  <a:lnTo>
                    <a:pt x="1177" y="768"/>
                  </a:lnTo>
                  <a:lnTo>
                    <a:pt x="1175" y="768"/>
                  </a:lnTo>
                  <a:lnTo>
                    <a:pt x="1173" y="768"/>
                  </a:lnTo>
                  <a:lnTo>
                    <a:pt x="1170" y="768"/>
                  </a:lnTo>
                  <a:lnTo>
                    <a:pt x="1169" y="768"/>
                  </a:lnTo>
                  <a:lnTo>
                    <a:pt x="1168" y="768"/>
                  </a:lnTo>
                  <a:lnTo>
                    <a:pt x="1165" y="768"/>
                  </a:lnTo>
                  <a:lnTo>
                    <a:pt x="1163" y="768"/>
                  </a:lnTo>
                  <a:lnTo>
                    <a:pt x="1160" y="768"/>
                  </a:lnTo>
                  <a:lnTo>
                    <a:pt x="1159" y="768"/>
                  </a:lnTo>
                  <a:lnTo>
                    <a:pt x="1158" y="768"/>
                  </a:lnTo>
                  <a:lnTo>
                    <a:pt x="1155" y="767"/>
                  </a:lnTo>
                  <a:lnTo>
                    <a:pt x="1153" y="768"/>
                  </a:lnTo>
                  <a:lnTo>
                    <a:pt x="1153" y="769"/>
                  </a:lnTo>
                  <a:lnTo>
                    <a:pt x="1153" y="771"/>
                  </a:lnTo>
                  <a:lnTo>
                    <a:pt x="1152" y="773"/>
                  </a:lnTo>
                  <a:lnTo>
                    <a:pt x="1152" y="774"/>
                  </a:lnTo>
                  <a:lnTo>
                    <a:pt x="1152" y="776"/>
                  </a:lnTo>
                  <a:lnTo>
                    <a:pt x="1149" y="777"/>
                  </a:lnTo>
                  <a:lnTo>
                    <a:pt x="1148" y="777"/>
                  </a:lnTo>
                  <a:lnTo>
                    <a:pt x="1146" y="778"/>
                  </a:lnTo>
                  <a:lnTo>
                    <a:pt x="1144" y="780"/>
                  </a:lnTo>
                  <a:lnTo>
                    <a:pt x="1141" y="781"/>
                  </a:lnTo>
                  <a:lnTo>
                    <a:pt x="1139" y="781"/>
                  </a:lnTo>
                  <a:lnTo>
                    <a:pt x="1136" y="781"/>
                  </a:lnTo>
                  <a:lnTo>
                    <a:pt x="1135" y="781"/>
                  </a:lnTo>
                  <a:lnTo>
                    <a:pt x="1134" y="780"/>
                  </a:lnTo>
                  <a:lnTo>
                    <a:pt x="1131" y="780"/>
                  </a:lnTo>
                  <a:lnTo>
                    <a:pt x="1129" y="778"/>
                  </a:lnTo>
                  <a:lnTo>
                    <a:pt x="1128" y="778"/>
                  </a:lnTo>
                  <a:lnTo>
                    <a:pt x="1125" y="777"/>
                  </a:lnTo>
                  <a:lnTo>
                    <a:pt x="1124" y="777"/>
                  </a:lnTo>
                  <a:lnTo>
                    <a:pt x="1122" y="776"/>
                  </a:lnTo>
                  <a:lnTo>
                    <a:pt x="1119" y="776"/>
                  </a:lnTo>
                  <a:lnTo>
                    <a:pt x="1118" y="774"/>
                  </a:lnTo>
                  <a:lnTo>
                    <a:pt x="1115" y="774"/>
                  </a:lnTo>
                  <a:lnTo>
                    <a:pt x="1114" y="774"/>
                  </a:lnTo>
                  <a:lnTo>
                    <a:pt x="1114" y="776"/>
                  </a:lnTo>
                  <a:lnTo>
                    <a:pt x="1112" y="778"/>
                  </a:lnTo>
                  <a:lnTo>
                    <a:pt x="1112" y="780"/>
                  </a:lnTo>
                  <a:lnTo>
                    <a:pt x="1111" y="781"/>
                  </a:lnTo>
                  <a:lnTo>
                    <a:pt x="1110" y="782"/>
                  </a:lnTo>
                  <a:lnTo>
                    <a:pt x="1110" y="784"/>
                  </a:lnTo>
                  <a:lnTo>
                    <a:pt x="1108" y="786"/>
                  </a:lnTo>
                  <a:lnTo>
                    <a:pt x="1108" y="788"/>
                  </a:lnTo>
                  <a:lnTo>
                    <a:pt x="1110" y="789"/>
                  </a:lnTo>
                  <a:lnTo>
                    <a:pt x="1108" y="792"/>
                  </a:lnTo>
                  <a:lnTo>
                    <a:pt x="1107" y="793"/>
                  </a:lnTo>
                  <a:lnTo>
                    <a:pt x="1105" y="794"/>
                  </a:lnTo>
                  <a:lnTo>
                    <a:pt x="1105" y="795"/>
                  </a:lnTo>
                  <a:lnTo>
                    <a:pt x="1104" y="797"/>
                  </a:lnTo>
                  <a:lnTo>
                    <a:pt x="1103" y="798"/>
                  </a:lnTo>
                  <a:lnTo>
                    <a:pt x="1101" y="801"/>
                  </a:lnTo>
                  <a:lnTo>
                    <a:pt x="1100" y="802"/>
                  </a:lnTo>
                  <a:lnTo>
                    <a:pt x="1100" y="803"/>
                  </a:lnTo>
                  <a:lnTo>
                    <a:pt x="1098" y="805"/>
                  </a:lnTo>
                  <a:lnTo>
                    <a:pt x="1097" y="806"/>
                  </a:lnTo>
                  <a:lnTo>
                    <a:pt x="1095" y="809"/>
                  </a:lnTo>
                  <a:lnTo>
                    <a:pt x="1094" y="810"/>
                  </a:lnTo>
                  <a:lnTo>
                    <a:pt x="1093" y="811"/>
                  </a:lnTo>
                  <a:lnTo>
                    <a:pt x="1091" y="812"/>
                  </a:lnTo>
                  <a:lnTo>
                    <a:pt x="1090" y="814"/>
                  </a:lnTo>
                  <a:lnTo>
                    <a:pt x="1088" y="815"/>
                  </a:lnTo>
                  <a:lnTo>
                    <a:pt x="1084" y="815"/>
                  </a:lnTo>
                  <a:lnTo>
                    <a:pt x="1081" y="819"/>
                  </a:lnTo>
                  <a:lnTo>
                    <a:pt x="1080" y="820"/>
                  </a:lnTo>
                  <a:lnTo>
                    <a:pt x="1078" y="822"/>
                  </a:lnTo>
                  <a:lnTo>
                    <a:pt x="1077" y="823"/>
                  </a:lnTo>
                  <a:lnTo>
                    <a:pt x="1076" y="824"/>
                  </a:lnTo>
                  <a:lnTo>
                    <a:pt x="1074" y="824"/>
                  </a:lnTo>
                  <a:lnTo>
                    <a:pt x="1071" y="826"/>
                  </a:lnTo>
                  <a:lnTo>
                    <a:pt x="1070" y="827"/>
                  </a:lnTo>
                  <a:lnTo>
                    <a:pt x="1069" y="828"/>
                  </a:lnTo>
                  <a:lnTo>
                    <a:pt x="1067" y="829"/>
                  </a:lnTo>
                  <a:lnTo>
                    <a:pt x="1066" y="829"/>
                  </a:lnTo>
                  <a:lnTo>
                    <a:pt x="1063" y="832"/>
                  </a:lnTo>
                  <a:lnTo>
                    <a:pt x="1062" y="833"/>
                  </a:lnTo>
                  <a:lnTo>
                    <a:pt x="1059" y="835"/>
                  </a:lnTo>
                  <a:lnTo>
                    <a:pt x="1057" y="836"/>
                  </a:lnTo>
                  <a:lnTo>
                    <a:pt x="1056" y="837"/>
                  </a:lnTo>
                  <a:lnTo>
                    <a:pt x="1054" y="839"/>
                  </a:lnTo>
                  <a:lnTo>
                    <a:pt x="1052" y="839"/>
                  </a:lnTo>
                  <a:lnTo>
                    <a:pt x="1050" y="840"/>
                  </a:lnTo>
                  <a:lnTo>
                    <a:pt x="1049" y="841"/>
                  </a:lnTo>
                  <a:lnTo>
                    <a:pt x="1047" y="843"/>
                  </a:lnTo>
                  <a:lnTo>
                    <a:pt x="1046" y="844"/>
                  </a:lnTo>
                  <a:lnTo>
                    <a:pt x="1045" y="845"/>
                  </a:lnTo>
                  <a:lnTo>
                    <a:pt x="1043" y="847"/>
                  </a:lnTo>
                  <a:lnTo>
                    <a:pt x="1042" y="848"/>
                  </a:lnTo>
                  <a:lnTo>
                    <a:pt x="1040" y="849"/>
                  </a:lnTo>
                  <a:lnTo>
                    <a:pt x="1039" y="850"/>
                  </a:lnTo>
                  <a:lnTo>
                    <a:pt x="1037" y="852"/>
                  </a:lnTo>
                  <a:lnTo>
                    <a:pt x="1036" y="853"/>
                  </a:lnTo>
                  <a:lnTo>
                    <a:pt x="1035" y="854"/>
                  </a:lnTo>
                  <a:lnTo>
                    <a:pt x="1033" y="856"/>
                  </a:lnTo>
                  <a:lnTo>
                    <a:pt x="1032" y="857"/>
                  </a:lnTo>
                  <a:lnTo>
                    <a:pt x="1030" y="858"/>
                  </a:lnTo>
                  <a:lnTo>
                    <a:pt x="1029" y="858"/>
                  </a:lnTo>
                  <a:lnTo>
                    <a:pt x="1026" y="856"/>
                  </a:lnTo>
                  <a:lnTo>
                    <a:pt x="1026" y="854"/>
                  </a:lnTo>
                  <a:lnTo>
                    <a:pt x="1025" y="852"/>
                  </a:lnTo>
                  <a:lnTo>
                    <a:pt x="1023" y="850"/>
                  </a:lnTo>
                  <a:lnTo>
                    <a:pt x="1022" y="849"/>
                  </a:lnTo>
                  <a:lnTo>
                    <a:pt x="1022" y="847"/>
                  </a:lnTo>
                  <a:lnTo>
                    <a:pt x="1021" y="845"/>
                  </a:lnTo>
                  <a:lnTo>
                    <a:pt x="1018" y="844"/>
                  </a:lnTo>
                  <a:lnTo>
                    <a:pt x="1016" y="845"/>
                  </a:lnTo>
                  <a:lnTo>
                    <a:pt x="1015" y="847"/>
                  </a:lnTo>
                  <a:lnTo>
                    <a:pt x="1013" y="848"/>
                  </a:lnTo>
                  <a:lnTo>
                    <a:pt x="1011" y="849"/>
                  </a:lnTo>
                  <a:lnTo>
                    <a:pt x="1009" y="849"/>
                  </a:lnTo>
                  <a:lnTo>
                    <a:pt x="1008" y="850"/>
                  </a:lnTo>
                  <a:lnTo>
                    <a:pt x="1006" y="852"/>
                  </a:lnTo>
                  <a:lnTo>
                    <a:pt x="1005" y="853"/>
                  </a:lnTo>
                  <a:lnTo>
                    <a:pt x="1002" y="854"/>
                  </a:lnTo>
                  <a:lnTo>
                    <a:pt x="1001" y="856"/>
                  </a:lnTo>
                  <a:lnTo>
                    <a:pt x="999" y="857"/>
                  </a:lnTo>
                  <a:lnTo>
                    <a:pt x="998" y="858"/>
                  </a:lnTo>
                  <a:lnTo>
                    <a:pt x="995" y="857"/>
                  </a:lnTo>
                  <a:lnTo>
                    <a:pt x="994" y="860"/>
                  </a:lnTo>
                  <a:lnTo>
                    <a:pt x="992" y="862"/>
                  </a:lnTo>
                  <a:lnTo>
                    <a:pt x="991" y="866"/>
                  </a:lnTo>
                  <a:lnTo>
                    <a:pt x="989" y="867"/>
                  </a:lnTo>
                  <a:lnTo>
                    <a:pt x="988" y="869"/>
                  </a:lnTo>
                  <a:lnTo>
                    <a:pt x="987" y="873"/>
                  </a:lnTo>
                  <a:lnTo>
                    <a:pt x="984" y="877"/>
                  </a:lnTo>
                  <a:lnTo>
                    <a:pt x="982" y="878"/>
                  </a:lnTo>
                  <a:lnTo>
                    <a:pt x="981" y="881"/>
                  </a:lnTo>
                  <a:lnTo>
                    <a:pt x="977" y="885"/>
                  </a:lnTo>
                  <a:lnTo>
                    <a:pt x="975" y="886"/>
                  </a:lnTo>
                  <a:lnTo>
                    <a:pt x="978" y="890"/>
                  </a:lnTo>
                  <a:lnTo>
                    <a:pt x="978" y="891"/>
                  </a:lnTo>
                  <a:lnTo>
                    <a:pt x="977" y="892"/>
                  </a:lnTo>
                  <a:lnTo>
                    <a:pt x="977" y="895"/>
                  </a:lnTo>
                  <a:lnTo>
                    <a:pt x="975" y="896"/>
                  </a:lnTo>
                  <a:lnTo>
                    <a:pt x="974" y="898"/>
                  </a:lnTo>
                  <a:lnTo>
                    <a:pt x="972" y="899"/>
                  </a:lnTo>
                  <a:lnTo>
                    <a:pt x="971" y="900"/>
                  </a:lnTo>
                  <a:lnTo>
                    <a:pt x="970" y="902"/>
                  </a:lnTo>
                  <a:lnTo>
                    <a:pt x="970" y="904"/>
                  </a:lnTo>
                  <a:lnTo>
                    <a:pt x="968" y="905"/>
                  </a:lnTo>
                  <a:lnTo>
                    <a:pt x="967" y="907"/>
                  </a:lnTo>
                  <a:lnTo>
                    <a:pt x="965" y="908"/>
                  </a:lnTo>
                  <a:lnTo>
                    <a:pt x="964" y="911"/>
                  </a:lnTo>
                  <a:lnTo>
                    <a:pt x="963" y="912"/>
                  </a:lnTo>
                  <a:lnTo>
                    <a:pt x="963" y="913"/>
                  </a:lnTo>
                  <a:lnTo>
                    <a:pt x="961" y="915"/>
                  </a:lnTo>
                  <a:lnTo>
                    <a:pt x="957" y="915"/>
                  </a:lnTo>
                  <a:lnTo>
                    <a:pt x="957" y="919"/>
                  </a:lnTo>
                  <a:lnTo>
                    <a:pt x="953" y="919"/>
                  </a:lnTo>
                  <a:lnTo>
                    <a:pt x="951" y="919"/>
                  </a:lnTo>
                  <a:lnTo>
                    <a:pt x="948" y="917"/>
                  </a:lnTo>
                  <a:lnTo>
                    <a:pt x="947" y="917"/>
                  </a:lnTo>
                  <a:lnTo>
                    <a:pt x="944" y="916"/>
                  </a:lnTo>
                  <a:lnTo>
                    <a:pt x="943" y="916"/>
                  </a:lnTo>
                  <a:lnTo>
                    <a:pt x="940" y="916"/>
                  </a:lnTo>
                  <a:lnTo>
                    <a:pt x="939" y="916"/>
                  </a:lnTo>
                  <a:lnTo>
                    <a:pt x="936" y="915"/>
                  </a:lnTo>
                  <a:lnTo>
                    <a:pt x="934" y="915"/>
                  </a:lnTo>
                  <a:lnTo>
                    <a:pt x="931" y="915"/>
                  </a:lnTo>
                  <a:lnTo>
                    <a:pt x="930" y="915"/>
                  </a:lnTo>
                  <a:lnTo>
                    <a:pt x="929" y="913"/>
                  </a:lnTo>
                  <a:lnTo>
                    <a:pt x="926" y="913"/>
                  </a:lnTo>
                  <a:lnTo>
                    <a:pt x="924" y="913"/>
                  </a:lnTo>
                  <a:lnTo>
                    <a:pt x="922" y="913"/>
                  </a:lnTo>
                  <a:lnTo>
                    <a:pt x="920" y="913"/>
                  </a:lnTo>
                  <a:lnTo>
                    <a:pt x="919" y="912"/>
                  </a:lnTo>
                  <a:lnTo>
                    <a:pt x="916" y="912"/>
                  </a:lnTo>
                  <a:lnTo>
                    <a:pt x="914" y="912"/>
                  </a:lnTo>
                  <a:lnTo>
                    <a:pt x="913" y="912"/>
                  </a:lnTo>
                  <a:lnTo>
                    <a:pt x="910" y="912"/>
                  </a:lnTo>
                  <a:lnTo>
                    <a:pt x="909" y="912"/>
                  </a:lnTo>
                  <a:lnTo>
                    <a:pt x="906" y="912"/>
                  </a:lnTo>
                  <a:lnTo>
                    <a:pt x="905" y="912"/>
                  </a:lnTo>
                  <a:lnTo>
                    <a:pt x="903" y="912"/>
                  </a:lnTo>
                  <a:lnTo>
                    <a:pt x="900" y="912"/>
                  </a:lnTo>
                  <a:lnTo>
                    <a:pt x="899" y="911"/>
                  </a:lnTo>
                  <a:lnTo>
                    <a:pt x="896" y="911"/>
                  </a:lnTo>
                  <a:lnTo>
                    <a:pt x="895" y="911"/>
                  </a:lnTo>
                  <a:lnTo>
                    <a:pt x="893" y="911"/>
                  </a:lnTo>
                  <a:lnTo>
                    <a:pt x="890" y="911"/>
                  </a:lnTo>
                  <a:lnTo>
                    <a:pt x="889" y="909"/>
                  </a:lnTo>
                  <a:lnTo>
                    <a:pt x="886" y="909"/>
                  </a:lnTo>
                  <a:lnTo>
                    <a:pt x="885" y="909"/>
                  </a:lnTo>
                  <a:lnTo>
                    <a:pt x="882" y="908"/>
                  </a:lnTo>
                  <a:lnTo>
                    <a:pt x="881" y="908"/>
                  </a:lnTo>
                  <a:lnTo>
                    <a:pt x="878" y="908"/>
                  </a:lnTo>
                  <a:lnTo>
                    <a:pt x="875" y="907"/>
                  </a:lnTo>
                  <a:lnTo>
                    <a:pt x="873" y="907"/>
                  </a:lnTo>
                  <a:lnTo>
                    <a:pt x="872" y="905"/>
                  </a:lnTo>
                  <a:lnTo>
                    <a:pt x="869" y="904"/>
                  </a:lnTo>
                  <a:lnTo>
                    <a:pt x="868" y="904"/>
                  </a:lnTo>
                  <a:lnTo>
                    <a:pt x="866" y="903"/>
                  </a:lnTo>
                  <a:lnTo>
                    <a:pt x="864" y="903"/>
                  </a:lnTo>
                  <a:lnTo>
                    <a:pt x="862" y="902"/>
                  </a:lnTo>
                  <a:lnTo>
                    <a:pt x="861" y="902"/>
                  </a:lnTo>
                  <a:lnTo>
                    <a:pt x="858" y="900"/>
                  </a:lnTo>
                  <a:lnTo>
                    <a:pt x="857" y="899"/>
                  </a:lnTo>
                  <a:lnTo>
                    <a:pt x="854" y="899"/>
                  </a:lnTo>
                  <a:lnTo>
                    <a:pt x="852" y="898"/>
                  </a:lnTo>
                  <a:lnTo>
                    <a:pt x="851" y="898"/>
                  </a:lnTo>
                  <a:lnTo>
                    <a:pt x="848" y="896"/>
                  </a:lnTo>
                  <a:lnTo>
                    <a:pt x="847" y="896"/>
                  </a:lnTo>
                  <a:lnTo>
                    <a:pt x="845" y="895"/>
                  </a:lnTo>
                  <a:lnTo>
                    <a:pt x="842" y="894"/>
                  </a:lnTo>
                  <a:lnTo>
                    <a:pt x="840" y="894"/>
                  </a:lnTo>
                  <a:lnTo>
                    <a:pt x="838" y="892"/>
                  </a:lnTo>
                  <a:lnTo>
                    <a:pt x="837" y="892"/>
                  </a:lnTo>
                  <a:lnTo>
                    <a:pt x="834" y="891"/>
                  </a:lnTo>
                  <a:lnTo>
                    <a:pt x="832" y="891"/>
                  </a:lnTo>
                  <a:lnTo>
                    <a:pt x="831" y="890"/>
                  </a:lnTo>
                  <a:lnTo>
                    <a:pt x="828" y="890"/>
                  </a:lnTo>
                  <a:lnTo>
                    <a:pt x="825" y="887"/>
                  </a:lnTo>
                  <a:lnTo>
                    <a:pt x="823" y="890"/>
                  </a:lnTo>
                  <a:lnTo>
                    <a:pt x="817" y="886"/>
                  </a:lnTo>
                  <a:lnTo>
                    <a:pt x="816" y="885"/>
                  </a:lnTo>
                  <a:lnTo>
                    <a:pt x="814" y="885"/>
                  </a:lnTo>
                  <a:lnTo>
                    <a:pt x="811" y="883"/>
                  </a:lnTo>
                  <a:lnTo>
                    <a:pt x="810" y="882"/>
                  </a:lnTo>
                  <a:lnTo>
                    <a:pt x="807" y="882"/>
                  </a:lnTo>
                  <a:lnTo>
                    <a:pt x="806" y="881"/>
                  </a:lnTo>
                  <a:lnTo>
                    <a:pt x="804" y="881"/>
                  </a:lnTo>
                  <a:lnTo>
                    <a:pt x="801" y="879"/>
                  </a:lnTo>
                  <a:lnTo>
                    <a:pt x="800" y="878"/>
                  </a:lnTo>
                  <a:lnTo>
                    <a:pt x="799" y="878"/>
                  </a:lnTo>
                  <a:lnTo>
                    <a:pt x="796" y="877"/>
                  </a:lnTo>
                  <a:lnTo>
                    <a:pt x="794" y="875"/>
                  </a:lnTo>
                  <a:lnTo>
                    <a:pt x="793" y="874"/>
                  </a:lnTo>
                  <a:lnTo>
                    <a:pt x="790" y="874"/>
                  </a:lnTo>
                  <a:lnTo>
                    <a:pt x="789" y="873"/>
                  </a:lnTo>
                  <a:lnTo>
                    <a:pt x="787" y="873"/>
                  </a:lnTo>
                  <a:lnTo>
                    <a:pt x="784" y="871"/>
                  </a:lnTo>
                  <a:lnTo>
                    <a:pt x="782" y="870"/>
                  </a:lnTo>
                  <a:lnTo>
                    <a:pt x="780" y="870"/>
                  </a:lnTo>
                  <a:lnTo>
                    <a:pt x="779" y="869"/>
                  </a:lnTo>
                  <a:lnTo>
                    <a:pt x="776" y="869"/>
                  </a:lnTo>
                  <a:lnTo>
                    <a:pt x="775" y="869"/>
                  </a:lnTo>
                  <a:lnTo>
                    <a:pt x="772" y="869"/>
                  </a:lnTo>
                  <a:lnTo>
                    <a:pt x="770" y="869"/>
                  </a:lnTo>
                  <a:lnTo>
                    <a:pt x="767" y="867"/>
                  </a:lnTo>
                  <a:lnTo>
                    <a:pt x="766" y="867"/>
                  </a:lnTo>
                  <a:lnTo>
                    <a:pt x="763" y="867"/>
                  </a:lnTo>
                  <a:lnTo>
                    <a:pt x="762" y="867"/>
                  </a:lnTo>
                  <a:lnTo>
                    <a:pt x="759" y="866"/>
                  </a:lnTo>
                  <a:lnTo>
                    <a:pt x="758" y="866"/>
                  </a:lnTo>
                  <a:lnTo>
                    <a:pt x="756" y="866"/>
                  </a:lnTo>
                  <a:lnTo>
                    <a:pt x="753" y="866"/>
                  </a:lnTo>
                  <a:lnTo>
                    <a:pt x="752" y="865"/>
                  </a:lnTo>
                  <a:lnTo>
                    <a:pt x="750" y="865"/>
                  </a:lnTo>
                  <a:lnTo>
                    <a:pt x="748" y="865"/>
                  </a:lnTo>
                  <a:lnTo>
                    <a:pt x="746" y="865"/>
                  </a:lnTo>
                  <a:lnTo>
                    <a:pt x="743" y="864"/>
                  </a:lnTo>
                  <a:lnTo>
                    <a:pt x="742" y="864"/>
                  </a:lnTo>
                  <a:lnTo>
                    <a:pt x="739" y="864"/>
                  </a:lnTo>
                  <a:lnTo>
                    <a:pt x="738" y="864"/>
                  </a:lnTo>
                  <a:lnTo>
                    <a:pt x="735" y="864"/>
                  </a:lnTo>
                  <a:lnTo>
                    <a:pt x="734" y="862"/>
                  </a:lnTo>
                  <a:lnTo>
                    <a:pt x="732" y="862"/>
                  </a:lnTo>
                  <a:lnTo>
                    <a:pt x="729" y="862"/>
                  </a:lnTo>
                  <a:lnTo>
                    <a:pt x="728" y="862"/>
                  </a:lnTo>
                  <a:lnTo>
                    <a:pt x="726" y="862"/>
                  </a:lnTo>
                  <a:lnTo>
                    <a:pt x="724" y="862"/>
                  </a:lnTo>
                  <a:lnTo>
                    <a:pt x="722" y="862"/>
                  </a:lnTo>
                  <a:lnTo>
                    <a:pt x="719" y="862"/>
                  </a:lnTo>
                  <a:lnTo>
                    <a:pt x="718" y="862"/>
                  </a:lnTo>
                  <a:lnTo>
                    <a:pt x="715" y="862"/>
                  </a:lnTo>
                  <a:lnTo>
                    <a:pt x="714" y="862"/>
                  </a:lnTo>
                  <a:lnTo>
                    <a:pt x="711" y="861"/>
                  </a:lnTo>
                  <a:lnTo>
                    <a:pt x="709" y="861"/>
                  </a:lnTo>
                  <a:lnTo>
                    <a:pt x="707" y="864"/>
                  </a:lnTo>
                  <a:lnTo>
                    <a:pt x="702" y="860"/>
                  </a:lnTo>
                  <a:lnTo>
                    <a:pt x="697" y="860"/>
                  </a:lnTo>
                  <a:lnTo>
                    <a:pt x="693" y="858"/>
                  </a:lnTo>
                  <a:lnTo>
                    <a:pt x="691" y="858"/>
                  </a:lnTo>
                  <a:lnTo>
                    <a:pt x="688" y="858"/>
                  </a:lnTo>
                  <a:lnTo>
                    <a:pt x="684" y="857"/>
                  </a:lnTo>
                  <a:lnTo>
                    <a:pt x="681" y="860"/>
                  </a:lnTo>
                  <a:lnTo>
                    <a:pt x="681" y="862"/>
                  </a:lnTo>
                  <a:lnTo>
                    <a:pt x="680" y="864"/>
                  </a:lnTo>
                  <a:lnTo>
                    <a:pt x="680" y="865"/>
                  </a:lnTo>
                  <a:lnTo>
                    <a:pt x="678" y="867"/>
                  </a:lnTo>
                  <a:lnTo>
                    <a:pt x="678" y="869"/>
                  </a:lnTo>
                  <a:lnTo>
                    <a:pt x="678" y="870"/>
                  </a:lnTo>
                  <a:lnTo>
                    <a:pt x="677" y="873"/>
                  </a:lnTo>
                  <a:lnTo>
                    <a:pt x="677" y="874"/>
                  </a:lnTo>
                  <a:lnTo>
                    <a:pt x="677" y="877"/>
                  </a:lnTo>
                  <a:lnTo>
                    <a:pt x="676" y="878"/>
                  </a:lnTo>
                  <a:lnTo>
                    <a:pt x="676" y="879"/>
                  </a:lnTo>
                  <a:lnTo>
                    <a:pt x="673" y="879"/>
                  </a:lnTo>
                  <a:lnTo>
                    <a:pt x="670" y="879"/>
                  </a:lnTo>
                  <a:lnTo>
                    <a:pt x="668" y="879"/>
                  </a:lnTo>
                  <a:lnTo>
                    <a:pt x="666" y="879"/>
                  </a:lnTo>
                  <a:lnTo>
                    <a:pt x="664" y="879"/>
                  </a:lnTo>
                  <a:lnTo>
                    <a:pt x="661" y="878"/>
                  </a:lnTo>
                  <a:lnTo>
                    <a:pt x="660" y="878"/>
                  </a:lnTo>
                  <a:lnTo>
                    <a:pt x="657" y="878"/>
                  </a:lnTo>
                  <a:lnTo>
                    <a:pt x="656" y="878"/>
                  </a:lnTo>
                  <a:lnTo>
                    <a:pt x="653" y="878"/>
                  </a:lnTo>
                  <a:lnTo>
                    <a:pt x="652" y="877"/>
                  </a:lnTo>
                  <a:lnTo>
                    <a:pt x="649" y="877"/>
                  </a:lnTo>
                  <a:lnTo>
                    <a:pt x="647" y="877"/>
                  </a:lnTo>
                  <a:lnTo>
                    <a:pt x="646" y="875"/>
                  </a:lnTo>
                  <a:lnTo>
                    <a:pt x="644" y="875"/>
                  </a:lnTo>
                  <a:lnTo>
                    <a:pt x="642" y="874"/>
                  </a:lnTo>
                  <a:lnTo>
                    <a:pt x="640" y="874"/>
                  </a:lnTo>
                  <a:lnTo>
                    <a:pt x="637" y="874"/>
                  </a:lnTo>
                  <a:lnTo>
                    <a:pt x="636" y="875"/>
                  </a:lnTo>
                  <a:lnTo>
                    <a:pt x="636" y="877"/>
                  </a:lnTo>
                  <a:lnTo>
                    <a:pt x="635" y="878"/>
                  </a:lnTo>
                  <a:lnTo>
                    <a:pt x="635" y="881"/>
                  </a:lnTo>
                  <a:lnTo>
                    <a:pt x="635" y="882"/>
                  </a:lnTo>
                  <a:lnTo>
                    <a:pt x="633" y="883"/>
                  </a:lnTo>
                  <a:lnTo>
                    <a:pt x="633" y="886"/>
                  </a:lnTo>
                  <a:lnTo>
                    <a:pt x="632" y="887"/>
                  </a:lnTo>
                  <a:lnTo>
                    <a:pt x="630" y="888"/>
                  </a:lnTo>
                  <a:lnTo>
                    <a:pt x="629" y="890"/>
                  </a:lnTo>
                  <a:lnTo>
                    <a:pt x="629" y="892"/>
                  </a:lnTo>
                  <a:lnTo>
                    <a:pt x="626" y="892"/>
                  </a:lnTo>
                  <a:lnTo>
                    <a:pt x="625" y="894"/>
                  </a:lnTo>
                  <a:lnTo>
                    <a:pt x="623" y="895"/>
                  </a:lnTo>
                  <a:lnTo>
                    <a:pt x="622" y="896"/>
                  </a:lnTo>
                  <a:lnTo>
                    <a:pt x="618" y="899"/>
                  </a:lnTo>
                  <a:lnTo>
                    <a:pt x="615" y="902"/>
                  </a:lnTo>
                  <a:lnTo>
                    <a:pt x="613" y="902"/>
                  </a:lnTo>
                  <a:lnTo>
                    <a:pt x="611" y="903"/>
                  </a:lnTo>
                  <a:lnTo>
                    <a:pt x="609" y="904"/>
                  </a:lnTo>
                  <a:lnTo>
                    <a:pt x="608" y="905"/>
                  </a:lnTo>
                  <a:lnTo>
                    <a:pt x="606" y="907"/>
                  </a:lnTo>
                  <a:lnTo>
                    <a:pt x="605" y="907"/>
                  </a:lnTo>
                  <a:lnTo>
                    <a:pt x="602" y="908"/>
                  </a:lnTo>
                  <a:lnTo>
                    <a:pt x="601" y="909"/>
                  </a:lnTo>
                  <a:lnTo>
                    <a:pt x="599" y="911"/>
                  </a:lnTo>
                  <a:lnTo>
                    <a:pt x="596" y="913"/>
                  </a:lnTo>
                  <a:lnTo>
                    <a:pt x="595" y="913"/>
                  </a:lnTo>
                  <a:lnTo>
                    <a:pt x="594" y="915"/>
                  </a:lnTo>
                  <a:lnTo>
                    <a:pt x="592" y="917"/>
                  </a:lnTo>
                  <a:lnTo>
                    <a:pt x="591" y="919"/>
                  </a:lnTo>
                  <a:lnTo>
                    <a:pt x="589" y="920"/>
                  </a:lnTo>
                  <a:lnTo>
                    <a:pt x="588" y="921"/>
                  </a:lnTo>
                  <a:lnTo>
                    <a:pt x="586" y="923"/>
                  </a:lnTo>
                  <a:lnTo>
                    <a:pt x="585" y="924"/>
                  </a:lnTo>
                  <a:lnTo>
                    <a:pt x="584" y="925"/>
                  </a:lnTo>
                  <a:lnTo>
                    <a:pt x="582" y="926"/>
                  </a:lnTo>
                  <a:lnTo>
                    <a:pt x="581" y="928"/>
                  </a:lnTo>
                  <a:lnTo>
                    <a:pt x="579" y="929"/>
                  </a:lnTo>
                  <a:lnTo>
                    <a:pt x="578" y="930"/>
                  </a:lnTo>
                  <a:lnTo>
                    <a:pt x="577" y="932"/>
                  </a:lnTo>
                  <a:lnTo>
                    <a:pt x="574" y="932"/>
                  </a:lnTo>
                  <a:lnTo>
                    <a:pt x="572" y="933"/>
                  </a:lnTo>
                  <a:lnTo>
                    <a:pt x="570" y="933"/>
                  </a:lnTo>
                  <a:lnTo>
                    <a:pt x="568" y="934"/>
                  </a:lnTo>
                  <a:lnTo>
                    <a:pt x="567" y="934"/>
                  </a:lnTo>
                  <a:lnTo>
                    <a:pt x="565" y="937"/>
                  </a:lnTo>
                  <a:lnTo>
                    <a:pt x="564" y="938"/>
                  </a:lnTo>
                  <a:lnTo>
                    <a:pt x="562" y="940"/>
                  </a:lnTo>
                  <a:lnTo>
                    <a:pt x="561" y="941"/>
                  </a:lnTo>
                  <a:lnTo>
                    <a:pt x="561" y="943"/>
                  </a:lnTo>
                  <a:lnTo>
                    <a:pt x="561" y="945"/>
                  </a:lnTo>
                  <a:lnTo>
                    <a:pt x="560" y="947"/>
                  </a:lnTo>
                  <a:lnTo>
                    <a:pt x="560" y="949"/>
                  </a:lnTo>
                  <a:lnTo>
                    <a:pt x="560" y="950"/>
                  </a:lnTo>
                  <a:lnTo>
                    <a:pt x="558" y="951"/>
                  </a:lnTo>
                  <a:lnTo>
                    <a:pt x="557" y="953"/>
                  </a:lnTo>
                  <a:lnTo>
                    <a:pt x="554" y="954"/>
                  </a:lnTo>
                  <a:lnTo>
                    <a:pt x="548" y="955"/>
                  </a:lnTo>
                  <a:lnTo>
                    <a:pt x="547" y="955"/>
                  </a:lnTo>
                  <a:lnTo>
                    <a:pt x="545" y="957"/>
                  </a:lnTo>
                  <a:lnTo>
                    <a:pt x="543" y="959"/>
                  </a:lnTo>
                  <a:lnTo>
                    <a:pt x="537" y="964"/>
                  </a:lnTo>
                  <a:lnTo>
                    <a:pt x="536" y="966"/>
                  </a:lnTo>
                  <a:lnTo>
                    <a:pt x="534" y="968"/>
                  </a:lnTo>
                  <a:lnTo>
                    <a:pt x="531" y="968"/>
                  </a:lnTo>
                  <a:lnTo>
                    <a:pt x="529" y="970"/>
                  </a:lnTo>
                  <a:lnTo>
                    <a:pt x="529" y="971"/>
                  </a:lnTo>
                  <a:lnTo>
                    <a:pt x="526" y="972"/>
                  </a:lnTo>
                  <a:lnTo>
                    <a:pt x="524" y="974"/>
                  </a:lnTo>
                  <a:lnTo>
                    <a:pt x="523" y="975"/>
                  </a:lnTo>
                  <a:lnTo>
                    <a:pt x="521" y="976"/>
                  </a:lnTo>
                  <a:lnTo>
                    <a:pt x="521" y="978"/>
                  </a:lnTo>
                  <a:lnTo>
                    <a:pt x="520" y="979"/>
                  </a:lnTo>
                  <a:lnTo>
                    <a:pt x="519" y="980"/>
                  </a:lnTo>
                  <a:lnTo>
                    <a:pt x="517" y="981"/>
                  </a:lnTo>
                  <a:lnTo>
                    <a:pt x="517" y="983"/>
                  </a:lnTo>
                  <a:lnTo>
                    <a:pt x="516" y="985"/>
                  </a:lnTo>
                  <a:lnTo>
                    <a:pt x="514" y="987"/>
                  </a:lnTo>
                  <a:lnTo>
                    <a:pt x="513" y="987"/>
                  </a:lnTo>
                  <a:lnTo>
                    <a:pt x="512" y="987"/>
                  </a:lnTo>
                  <a:lnTo>
                    <a:pt x="509" y="987"/>
                  </a:lnTo>
                  <a:lnTo>
                    <a:pt x="507" y="987"/>
                  </a:lnTo>
                  <a:lnTo>
                    <a:pt x="504" y="985"/>
                  </a:lnTo>
                  <a:lnTo>
                    <a:pt x="503" y="985"/>
                  </a:lnTo>
                  <a:lnTo>
                    <a:pt x="502" y="985"/>
                  </a:lnTo>
                  <a:lnTo>
                    <a:pt x="499" y="984"/>
                  </a:lnTo>
                  <a:lnTo>
                    <a:pt x="499" y="983"/>
                  </a:lnTo>
                  <a:lnTo>
                    <a:pt x="496" y="981"/>
                  </a:lnTo>
                  <a:lnTo>
                    <a:pt x="495" y="980"/>
                  </a:lnTo>
                  <a:lnTo>
                    <a:pt x="495" y="979"/>
                  </a:lnTo>
                  <a:lnTo>
                    <a:pt x="493" y="978"/>
                  </a:lnTo>
                  <a:lnTo>
                    <a:pt x="490" y="976"/>
                  </a:lnTo>
                  <a:lnTo>
                    <a:pt x="489" y="976"/>
                  </a:lnTo>
                  <a:lnTo>
                    <a:pt x="488" y="975"/>
                  </a:lnTo>
                  <a:lnTo>
                    <a:pt x="486" y="975"/>
                  </a:lnTo>
                  <a:lnTo>
                    <a:pt x="483" y="974"/>
                  </a:lnTo>
                  <a:lnTo>
                    <a:pt x="482" y="974"/>
                  </a:lnTo>
                  <a:lnTo>
                    <a:pt x="480" y="972"/>
                  </a:lnTo>
                  <a:lnTo>
                    <a:pt x="478" y="972"/>
                  </a:lnTo>
                  <a:lnTo>
                    <a:pt x="476" y="972"/>
                  </a:lnTo>
                  <a:lnTo>
                    <a:pt x="473" y="972"/>
                  </a:lnTo>
                  <a:lnTo>
                    <a:pt x="469" y="974"/>
                  </a:lnTo>
                  <a:lnTo>
                    <a:pt x="465" y="974"/>
                  </a:lnTo>
                  <a:lnTo>
                    <a:pt x="463" y="974"/>
                  </a:lnTo>
                  <a:lnTo>
                    <a:pt x="461" y="972"/>
                  </a:lnTo>
                  <a:lnTo>
                    <a:pt x="459" y="972"/>
                  </a:lnTo>
                  <a:lnTo>
                    <a:pt x="458" y="971"/>
                  </a:lnTo>
                  <a:lnTo>
                    <a:pt x="456" y="971"/>
                  </a:lnTo>
                  <a:lnTo>
                    <a:pt x="455" y="971"/>
                  </a:lnTo>
                  <a:lnTo>
                    <a:pt x="452" y="972"/>
                  </a:lnTo>
                  <a:lnTo>
                    <a:pt x="451" y="974"/>
                  </a:lnTo>
                  <a:lnTo>
                    <a:pt x="449" y="975"/>
                  </a:lnTo>
                  <a:lnTo>
                    <a:pt x="448" y="976"/>
                  </a:lnTo>
                  <a:lnTo>
                    <a:pt x="447" y="978"/>
                  </a:lnTo>
                  <a:lnTo>
                    <a:pt x="445" y="979"/>
                  </a:lnTo>
                  <a:lnTo>
                    <a:pt x="444" y="980"/>
                  </a:lnTo>
                  <a:lnTo>
                    <a:pt x="442" y="981"/>
                  </a:lnTo>
                  <a:lnTo>
                    <a:pt x="441" y="983"/>
                  </a:lnTo>
                  <a:lnTo>
                    <a:pt x="439" y="984"/>
                  </a:lnTo>
                  <a:lnTo>
                    <a:pt x="438" y="985"/>
                  </a:lnTo>
                  <a:lnTo>
                    <a:pt x="438" y="987"/>
                  </a:lnTo>
                  <a:lnTo>
                    <a:pt x="437" y="988"/>
                  </a:lnTo>
                  <a:lnTo>
                    <a:pt x="435" y="991"/>
                  </a:lnTo>
                  <a:lnTo>
                    <a:pt x="435" y="992"/>
                  </a:lnTo>
                  <a:lnTo>
                    <a:pt x="434" y="993"/>
                  </a:lnTo>
                  <a:lnTo>
                    <a:pt x="432" y="995"/>
                  </a:lnTo>
                  <a:lnTo>
                    <a:pt x="430" y="996"/>
                  </a:lnTo>
                  <a:lnTo>
                    <a:pt x="428" y="997"/>
                  </a:lnTo>
                  <a:lnTo>
                    <a:pt x="427" y="999"/>
                  </a:lnTo>
                  <a:lnTo>
                    <a:pt x="425" y="1000"/>
                  </a:lnTo>
                  <a:lnTo>
                    <a:pt x="422" y="1001"/>
                  </a:lnTo>
                  <a:lnTo>
                    <a:pt x="421" y="1002"/>
                  </a:lnTo>
                  <a:lnTo>
                    <a:pt x="420" y="1002"/>
                  </a:lnTo>
                  <a:lnTo>
                    <a:pt x="418" y="1004"/>
                  </a:lnTo>
                  <a:lnTo>
                    <a:pt x="417" y="1006"/>
                  </a:lnTo>
                  <a:lnTo>
                    <a:pt x="415" y="1009"/>
                  </a:lnTo>
                  <a:lnTo>
                    <a:pt x="413" y="1009"/>
                  </a:lnTo>
                  <a:lnTo>
                    <a:pt x="411" y="1012"/>
                  </a:lnTo>
                  <a:lnTo>
                    <a:pt x="410" y="1013"/>
                  </a:lnTo>
                  <a:lnTo>
                    <a:pt x="408" y="1014"/>
                  </a:lnTo>
                  <a:lnTo>
                    <a:pt x="408" y="1016"/>
                  </a:lnTo>
                  <a:lnTo>
                    <a:pt x="407" y="1017"/>
                  </a:lnTo>
                  <a:lnTo>
                    <a:pt x="406" y="1019"/>
                  </a:lnTo>
                  <a:lnTo>
                    <a:pt x="406" y="1021"/>
                  </a:lnTo>
                  <a:lnTo>
                    <a:pt x="404" y="1022"/>
                  </a:lnTo>
                  <a:lnTo>
                    <a:pt x="404" y="1023"/>
                  </a:lnTo>
                  <a:lnTo>
                    <a:pt x="403" y="1026"/>
                  </a:lnTo>
                  <a:lnTo>
                    <a:pt x="398" y="1027"/>
                  </a:lnTo>
                  <a:lnTo>
                    <a:pt x="398" y="1030"/>
                  </a:lnTo>
                  <a:lnTo>
                    <a:pt x="397" y="1033"/>
                  </a:lnTo>
                  <a:lnTo>
                    <a:pt x="394" y="1033"/>
                  </a:lnTo>
                  <a:lnTo>
                    <a:pt x="393" y="1033"/>
                  </a:lnTo>
                  <a:lnTo>
                    <a:pt x="390" y="1033"/>
                  </a:lnTo>
                  <a:lnTo>
                    <a:pt x="389" y="1033"/>
                  </a:lnTo>
                  <a:lnTo>
                    <a:pt x="386" y="1033"/>
                  </a:lnTo>
                  <a:lnTo>
                    <a:pt x="384" y="1033"/>
                  </a:lnTo>
                  <a:lnTo>
                    <a:pt x="383" y="1031"/>
                  </a:lnTo>
                  <a:lnTo>
                    <a:pt x="380" y="1033"/>
                  </a:lnTo>
                  <a:lnTo>
                    <a:pt x="379" y="1033"/>
                  </a:lnTo>
                  <a:lnTo>
                    <a:pt x="376" y="1033"/>
                  </a:lnTo>
                  <a:lnTo>
                    <a:pt x="374" y="1033"/>
                  </a:lnTo>
                  <a:lnTo>
                    <a:pt x="373" y="1033"/>
                  </a:lnTo>
                  <a:lnTo>
                    <a:pt x="370" y="1031"/>
                  </a:lnTo>
                  <a:lnTo>
                    <a:pt x="369" y="1031"/>
                  </a:lnTo>
                  <a:lnTo>
                    <a:pt x="366" y="1031"/>
                  </a:lnTo>
                  <a:lnTo>
                    <a:pt x="365" y="1031"/>
                  </a:lnTo>
                  <a:lnTo>
                    <a:pt x="363" y="1031"/>
                  </a:lnTo>
                  <a:lnTo>
                    <a:pt x="360" y="1030"/>
                  </a:lnTo>
                  <a:lnTo>
                    <a:pt x="359" y="1030"/>
                  </a:lnTo>
                  <a:lnTo>
                    <a:pt x="357" y="1030"/>
                  </a:lnTo>
                  <a:lnTo>
                    <a:pt x="355" y="1030"/>
                  </a:lnTo>
                  <a:lnTo>
                    <a:pt x="352" y="1029"/>
                  </a:lnTo>
                  <a:lnTo>
                    <a:pt x="350" y="1027"/>
                  </a:lnTo>
                  <a:lnTo>
                    <a:pt x="349" y="1027"/>
                  </a:lnTo>
                  <a:lnTo>
                    <a:pt x="348" y="1026"/>
                  </a:lnTo>
                  <a:lnTo>
                    <a:pt x="345" y="1026"/>
                  </a:lnTo>
                  <a:lnTo>
                    <a:pt x="343" y="1026"/>
                  </a:lnTo>
                  <a:lnTo>
                    <a:pt x="340" y="1025"/>
                  </a:lnTo>
                  <a:lnTo>
                    <a:pt x="339" y="1025"/>
                  </a:lnTo>
                  <a:lnTo>
                    <a:pt x="338" y="1025"/>
                  </a:lnTo>
                  <a:lnTo>
                    <a:pt x="336" y="1025"/>
                  </a:lnTo>
                  <a:lnTo>
                    <a:pt x="333" y="1025"/>
                  </a:lnTo>
                  <a:lnTo>
                    <a:pt x="332" y="1025"/>
                  </a:lnTo>
                  <a:lnTo>
                    <a:pt x="329" y="1025"/>
                  </a:lnTo>
                  <a:lnTo>
                    <a:pt x="328" y="1025"/>
                  </a:lnTo>
                  <a:lnTo>
                    <a:pt x="325" y="1025"/>
                  </a:lnTo>
                  <a:lnTo>
                    <a:pt x="324" y="1025"/>
                  </a:lnTo>
                  <a:lnTo>
                    <a:pt x="321" y="1025"/>
                  </a:lnTo>
                  <a:lnTo>
                    <a:pt x="319" y="1023"/>
                  </a:lnTo>
                  <a:lnTo>
                    <a:pt x="318" y="1023"/>
                  </a:lnTo>
                  <a:lnTo>
                    <a:pt x="315" y="1023"/>
                  </a:lnTo>
                  <a:lnTo>
                    <a:pt x="314" y="1023"/>
                  </a:lnTo>
                  <a:lnTo>
                    <a:pt x="312" y="1022"/>
                  </a:lnTo>
                  <a:lnTo>
                    <a:pt x="309" y="1022"/>
                  </a:lnTo>
                  <a:lnTo>
                    <a:pt x="308" y="1022"/>
                  </a:lnTo>
                  <a:lnTo>
                    <a:pt x="307" y="1022"/>
                  </a:lnTo>
                  <a:lnTo>
                    <a:pt x="304" y="1021"/>
                  </a:lnTo>
                  <a:lnTo>
                    <a:pt x="302" y="1021"/>
                  </a:lnTo>
                  <a:lnTo>
                    <a:pt x="301" y="1021"/>
                  </a:lnTo>
                  <a:lnTo>
                    <a:pt x="298" y="1019"/>
                  </a:lnTo>
                  <a:lnTo>
                    <a:pt x="297" y="1019"/>
                  </a:lnTo>
                  <a:lnTo>
                    <a:pt x="294" y="1019"/>
                  </a:lnTo>
                  <a:lnTo>
                    <a:pt x="292" y="1018"/>
                  </a:lnTo>
                  <a:lnTo>
                    <a:pt x="291" y="1018"/>
                  </a:lnTo>
                  <a:lnTo>
                    <a:pt x="288" y="1017"/>
                  </a:lnTo>
                  <a:lnTo>
                    <a:pt x="287" y="1017"/>
                  </a:lnTo>
                  <a:lnTo>
                    <a:pt x="284" y="1017"/>
                  </a:lnTo>
                  <a:lnTo>
                    <a:pt x="283" y="1016"/>
                  </a:lnTo>
                  <a:lnTo>
                    <a:pt x="280" y="1016"/>
                  </a:lnTo>
                  <a:lnTo>
                    <a:pt x="278" y="1014"/>
                  </a:lnTo>
                  <a:lnTo>
                    <a:pt x="275" y="1014"/>
                  </a:lnTo>
                  <a:lnTo>
                    <a:pt x="274" y="1013"/>
                  </a:lnTo>
                  <a:lnTo>
                    <a:pt x="273" y="1013"/>
                  </a:lnTo>
                  <a:lnTo>
                    <a:pt x="271" y="1012"/>
                  </a:lnTo>
                  <a:lnTo>
                    <a:pt x="268" y="1012"/>
                  </a:lnTo>
                  <a:lnTo>
                    <a:pt x="267" y="1010"/>
                  </a:lnTo>
                  <a:lnTo>
                    <a:pt x="264" y="1009"/>
                  </a:lnTo>
                  <a:lnTo>
                    <a:pt x="263" y="1009"/>
                  </a:lnTo>
                  <a:lnTo>
                    <a:pt x="261" y="1008"/>
                  </a:lnTo>
                  <a:lnTo>
                    <a:pt x="258" y="1008"/>
                  </a:lnTo>
                  <a:lnTo>
                    <a:pt x="254" y="1008"/>
                  </a:lnTo>
                  <a:lnTo>
                    <a:pt x="253" y="1010"/>
                  </a:lnTo>
                  <a:lnTo>
                    <a:pt x="250" y="1009"/>
                  </a:lnTo>
                  <a:lnTo>
                    <a:pt x="247" y="1009"/>
                  </a:lnTo>
                  <a:lnTo>
                    <a:pt x="246" y="1009"/>
                  </a:lnTo>
                  <a:lnTo>
                    <a:pt x="243" y="1010"/>
                  </a:lnTo>
                  <a:lnTo>
                    <a:pt x="242" y="1010"/>
                  </a:lnTo>
                  <a:lnTo>
                    <a:pt x="240" y="1010"/>
                  </a:lnTo>
                  <a:lnTo>
                    <a:pt x="237" y="1012"/>
                  </a:lnTo>
                  <a:lnTo>
                    <a:pt x="236" y="1012"/>
                  </a:lnTo>
                  <a:lnTo>
                    <a:pt x="233" y="1012"/>
                  </a:lnTo>
                  <a:lnTo>
                    <a:pt x="232" y="1012"/>
                  </a:lnTo>
                  <a:lnTo>
                    <a:pt x="229" y="1013"/>
                  </a:lnTo>
                  <a:lnTo>
                    <a:pt x="227" y="1013"/>
                  </a:lnTo>
                  <a:lnTo>
                    <a:pt x="226" y="1013"/>
                  </a:lnTo>
                  <a:lnTo>
                    <a:pt x="223" y="1014"/>
                  </a:lnTo>
                  <a:lnTo>
                    <a:pt x="219" y="1014"/>
                  </a:lnTo>
                  <a:lnTo>
                    <a:pt x="216" y="1013"/>
                  </a:lnTo>
                  <a:lnTo>
                    <a:pt x="212" y="1013"/>
                  </a:lnTo>
                  <a:lnTo>
                    <a:pt x="210" y="1013"/>
                  </a:lnTo>
                  <a:lnTo>
                    <a:pt x="208" y="1012"/>
                  </a:lnTo>
                  <a:lnTo>
                    <a:pt x="206" y="1012"/>
                  </a:lnTo>
                  <a:lnTo>
                    <a:pt x="205" y="1012"/>
                  </a:lnTo>
                  <a:lnTo>
                    <a:pt x="202" y="1010"/>
                  </a:lnTo>
                  <a:lnTo>
                    <a:pt x="198" y="1010"/>
                  </a:lnTo>
                  <a:lnTo>
                    <a:pt x="199" y="1006"/>
                  </a:lnTo>
                  <a:lnTo>
                    <a:pt x="199" y="1005"/>
                  </a:lnTo>
                  <a:lnTo>
                    <a:pt x="199" y="1002"/>
                  </a:lnTo>
                  <a:lnTo>
                    <a:pt x="199" y="1001"/>
                  </a:lnTo>
                  <a:lnTo>
                    <a:pt x="199" y="1000"/>
                  </a:lnTo>
                  <a:lnTo>
                    <a:pt x="201" y="997"/>
                  </a:lnTo>
                  <a:lnTo>
                    <a:pt x="201" y="996"/>
                  </a:lnTo>
                  <a:lnTo>
                    <a:pt x="201" y="995"/>
                  </a:lnTo>
                  <a:lnTo>
                    <a:pt x="202" y="992"/>
                  </a:lnTo>
                  <a:lnTo>
                    <a:pt x="202" y="991"/>
                  </a:lnTo>
                  <a:lnTo>
                    <a:pt x="203" y="989"/>
                  </a:lnTo>
                  <a:lnTo>
                    <a:pt x="203" y="987"/>
                  </a:lnTo>
                  <a:lnTo>
                    <a:pt x="205" y="985"/>
                  </a:lnTo>
                  <a:lnTo>
                    <a:pt x="206" y="984"/>
                  </a:lnTo>
                  <a:lnTo>
                    <a:pt x="206" y="983"/>
                  </a:lnTo>
                  <a:lnTo>
                    <a:pt x="206" y="980"/>
                  </a:lnTo>
                  <a:lnTo>
                    <a:pt x="208" y="979"/>
                  </a:lnTo>
                  <a:lnTo>
                    <a:pt x="208" y="978"/>
                  </a:lnTo>
                  <a:lnTo>
                    <a:pt x="208" y="975"/>
                  </a:lnTo>
                  <a:lnTo>
                    <a:pt x="206" y="974"/>
                  </a:lnTo>
                  <a:lnTo>
                    <a:pt x="206" y="972"/>
                  </a:lnTo>
                  <a:lnTo>
                    <a:pt x="205" y="970"/>
                  </a:lnTo>
                  <a:lnTo>
                    <a:pt x="205" y="967"/>
                  </a:lnTo>
                  <a:lnTo>
                    <a:pt x="203" y="966"/>
                  </a:lnTo>
                  <a:lnTo>
                    <a:pt x="203" y="964"/>
                  </a:lnTo>
                  <a:lnTo>
                    <a:pt x="202" y="962"/>
                  </a:lnTo>
                  <a:lnTo>
                    <a:pt x="201" y="961"/>
                  </a:lnTo>
                  <a:lnTo>
                    <a:pt x="201" y="959"/>
                  </a:lnTo>
                  <a:lnTo>
                    <a:pt x="199" y="958"/>
                  </a:lnTo>
                  <a:lnTo>
                    <a:pt x="199" y="957"/>
                  </a:lnTo>
                  <a:lnTo>
                    <a:pt x="198" y="954"/>
                  </a:lnTo>
                  <a:lnTo>
                    <a:pt x="198" y="953"/>
                  </a:lnTo>
                  <a:lnTo>
                    <a:pt x="196" y="951"/>
                  </a:lnTo>
                  <a:lnTo>
                    <a:pt x="196" y="950"/>
                  </a:lnTo>
                  <a:lnTo>
                    <a:pt x="195" y="947"/>
                  </a:lnTo>
                  <a:lnTo>
                    <a:pt x="195" y="946"/>
                  </a:lnTo>
                  <a:lnTo>
                    <a:pt x="193" y="945"/>
                  </a:lnTo>
                  <a:lnTo>
                    <a:pt x="192" y="943"/>
                  </a:lnTo>
                  <a:lnTo>
                    <a:pt x="191" y="942"/>
                  </a:lnTo>
                  <a:lnTo>
                    <a:pt x="189" y="941"/>
                  </a:lnTo>
                  <a:lnTo>
                    <a:pt x="188" y="940"/>
                  </a:lnTo>
                  <a:lnTo>
                    <a:pt x="186" y="940"/>
                  </a:lnTo>
                  <a:lnTo>
                    <a:pt x="184" y="938"/>
                  </a:lnTo>
                  <a:lnTo>
                    <a:pt x="182" y="937"/>
                  </a:lnTo>
                  <a:lnTo>
                    <a:pt x="181" y="937"/>
                  </a:lnTo>
                  <a:lnTo>
                    <a:pt x="179" y="936"/>
                  </a:lnTo>
                  <a:lnTo>
                    <a:pt x="176" y="936"/>
                  </a:lnTo>
                  <a:lnTo>
                    <a:pt x="175" y="934"/>
                  </a:lnTo>
                  <a:lnTo>
                    <a:pt x="174" y="933"/>
                  </a:lnTo>
                  <a:lnTo>
                    <a:pt x="172" y="933"/>
                  </a:lnTo>
                  <a:lnTo>
                    <a:pt x="171" y="932"/>
                  </a:lnTo>
                  <a:lnTo>
                    <a:pt x="168" y="932"/>
                  </a:lnTo>
                  <a:lnTo>
                    <a:pt x="167" y="930"/>
                  </a:lnTo>
                  <a:lnTo>
                    <a:pt x="165" y="930"/>
                  </a:lnTo>
                  <a:lnTo>
                    <a:pt x="161" y="928"/>
                  </a:lnTo>
                  <a:lnTo>
                    <a:pt x="164" y="925"/>
                  </a:lnTo>
                  <a:lnTo>
                    <a:pt x="165" y="921"/>
                  </a:lnTo>
                  <a:lnTo>
                    <a:pt x="167" y="916"/>
                  </a:lnTo>
                  <a:lnTo>
                    <a:pt x="168" y="913"/>
                  </a:lnTo>
                  <a:lnTo>
                    <a:pt x="171" y="911"/>
                  </a:lnTo>
                  <a:lnTo>
                    <a:pt x="172" y="908"/>
                  </a:lnTo>
                  <a:lnTo>
                    <a:pt x="172" y="907"/>
                  </a:lnTo>
                  <a:lnTo>
                    <a:pt x="175" y="903"/>
                  </a:lnTo>
                  <a:lnTo>
                    <a:pt x="175" y="900"/>
                  </a:lnTo>
                  <a:lnTo>
                    <a:pt x="176" y="899"/>
                  </a:lnTo>
                  <a:lnTo>
                    <a:pt x="178" y="895"/>
                  </a:lnTo>
                  <a:lnTo>
                    <a:pt x="178" y="894"/>
                  </a:lnTo>
                  <a:lnTo>
                    <a:pt x="178" y="888"/>
                  </a:lnTo>
                  <a:lnTo>
                    <a:pt x="178" y="883"/>
                  </a:lnTo>
                  <a:lnTo>
                    <a:pt x="178" y="878"/>
                  </a:lnTo>
                  <a:lnTo>
                    <a:pt x="176" y="875"/>
                  </a:lnTo>
                  <a:lnTo>
                    <a:pt x="175" y="871"/>
                  </a:lnTo>
                  <a:lnTo>
                    <a:pt x="174" y="869"/>
                  </a:lnTo>
                  <a:lnTo>
                    <a:pt x="171" y="865"/>
                  </a:lnTo>
                  <a:lnTo>
                    <a:pt x="168" y="861"/>
                  </a:lnTo>
                  <a:lnTo>
                    <a:pt x="167" y="860"/>
                  </a:lnTo>
                  <a:lnTo>
                    <a:pt x="165" y="858"/>
                  </a:lnTo>
                  <a:lnTo>
                    <a:pt x="165" y="857"/>
                  </a:lnTo>
                  <a:lnTo>
                    <a:pt x="164" y="856"/>
                  </a:lnTo>
                  <a:lnTo>
                    <a:pt x="161" y="853"/>
                  </a:lnTo>
                  <a:lnTo>
                    <a:pt x="158" y="850"/>
                  </a:lnTo>
                  <a:lnTo>
                    <a:pt x="157" y="849"/>
                  </a:lnTo>
                  <a:lnTo>
                    <a:pt x="155" y="848"/>
                  </a:lnTo>
                  <a:lnTo>
                    <a:pt x="154" y="847"/>
                  </a:lnTo>
                  <a:lnTo>
                    <a:pt x="152" y="845"/>
                  </a:lnTo>
                  <a:lnTo>
                    <a:pt x="148" y="841"/>
                  </a:lnTo>
                  <a:lnTo>
                    <a:pt x="144" y="840"/>
                  </a:lnTo>
                  <a:lnTo>
                    <a:pt x="138" y="836"/>
                  </a:lnTo>
                  <a:lnTo>
                    <a:pt x="134" y="833"/>
                  </a:lnTo>
                  <a:lnTo>
                    <a:pt x="130" y="832"/>
                  </a:lnTo>
                  <a:lnTo>
                    <a:pt x="128" y="831"/>
                  </a:lnTo>
                  <a:lnTo>
                    <a:pt x="126" y="829"/>
                  </a:lnTo>
                  <a:lnTo>
                    <a:pt x="123" y="827"/>
                  </a:lnTo>
                  <a:lnTo>
                    <a:pt x="121" y="826"/>
                  </a:lnTo>
                  <a:lnTo>
                    <a:pt x="119" y="824"/>
                  </a:lnTo>
                  <a:lnTo>
                    <a:pt x="116" y="822"/>
                  </a:lnTo>
                  <a:lnTo>
                    <a:pt x="111" y="820"/>
                  </a:lnTo>
                  <a:lnTo>
                    <a:pt x="116" y="818"/>
                  </a:lnTo>
                  <a:lnTo>
                    <a:pt x="114" y="816"/>
                  </a:lnTo>
                  <a:lnTo>
                    <a:pt x="113" y="815"/>
                  </a:lnTo>
                  <a:lnTo>
                    <a:pt x="107" y="814"/>
                  </a:lnTo>
                  <a:lnTo>
                    <a:pt x="104" y="809"/>
                  </a:lnTo>
                  <a:lnTo>
                    <a:pt x="102" y="803"/>
                  </a:lnTo>
                  <a:lnTo>
                    <a:pt x="100" y="801"/>
                  </a:lnTo>
                  <a:lnTo>
                    <a:pt x="100" y="797"/>
                  </a:lnTo>
                  <a:lnTo>
                    <a:pt x="99" y="793"/>
                  </a:lnTo>
                  <a:lnTo>
                    <a:pt x="99" y="790"/>
                  </a:lnTo>
                  <a:lnTo>
                    <a:pt x="99" y="788"/>
                  </a:lnTo>
                  <a:lnTo>
                    <a:pt x="99" y="785"/>
                  </a:lnTo>
                  <a:lnTo>
                    <a:pt x="100" y="784"/>
                  </a:lnTo>
                  <a:lnTo>
                    <a:pt x="100" y="781"/>
                  </a:lnTo>
                  <a:lnTo>
                    <a:pt x="100" y="780"/>
                  </a:lnTo>
                  <a:lnTo>
                    <a:pt x="100" y="778"/>
                  </a:lnTo>
                  <a:lnTo>
                    <a:pt x="102" y="774"/>
                  </a:lnTo>
                  <a:lnTo>
                    <a:pt x="102" y="772"/>
                  </a:lnTo>
                  <a:lnTo>
                    <a:pt x="103" y="769"/>
                  </a:lnTo>
                  <a:lnTo>
                    <a:pt x="104" y="765"/>
                  </a:lnTo>
                  <a:lnTo>
                    <a:pt x="104" y="761"/>
                  </a:lnTo>
                  <a:lnTo>
                    <a:pt x="106" y="759"/>
                  </a:lnTo>
                  <a:lnTo>
                    <a:pt x="106" y="757"/>
                  </a:lnTo>
                  <a:lnTo>
                    <a:pt x="106" y="755"/>
                  </a:lnTo>
                  <a:lnTo>
                    <a:pt x="107" y="754"/>
                  </a:lnTo>
                  <a:lnTo>
                    <a:pt x="107" y="752"/>
                  </a:lnTo>
                  <a:lnTo>
                    <a:pt x="109" y="747"/>
                  </a:lnTo>
                  <a:lnTo>
                    <a:pt x="107" y="744"/>
                  </a:lnTo>
                  <a:lnTo>
                    <a:pt x="111" y="744"/>
                  </a:lnTo>
                  <a:lnTo>
                    <a:pt x="111" y="742"/>
                  </a:lnTo>
                  <a:lnTo>
                    <a:pt x="111" y="740"/>
                  </a:lnTo>
                  <a:lnTo>
                    <a:pt x="111" y="739"/>
                  </a:lnTo>
                  <a:lnTo>
                    <a:pt x="111" y="736"/>
                  </a:lnTo>
                  <a:lnTo>
                    <a:pt x="111" y="735"/>
                  </a:lnTo>
                  <a:lnTo>
                    <a:pt x="111" y="733"/>
                  </a:lnTo>
                  <a:lnTo>
                    <a:pt x="111" y="731"/>
                  </a:lnTo>
                  <a:lnTo>
                    <a:pt x="111" y="730"/>
                  </a:lnTo>
                  <a:lnTo>
                    <a:pt x="111" y="729"/>
                  </a:lnTo>
                  <a:lnTo>
                    <a:pt x="111" y="726"/>
                  </a:lnTo>
                  <a:lnTo>
                    <a:pt x="111" y="725"/>
                  </a:lnTo>
                  <a:lnTo>
                    <a:pt x="111" y="722"/>
                  </a:lnTo>
                  <a:lnTo>
                    <a:pt x="111" y="721"/>
                  </a:lnTo>
                  <a:lnTo>
                    <a:pt x="110" y="719"/>
                  </a:lnTo>
                  <a:lnTo>
                    <a:pt x="107" y="718"/>
                  </a:lnTo>
                  <a:lnTo>
                    <a:pt x="109" y="714"/>
                  </a:lnTo>
                  <a:lnTo>
                    <a:pt x="109" y="713"/>
                  </a:lnTo>
                  <a:lnTo>
                    <a:pt x="110" y="709"/>
                  </a:lnTo>
                  <a:lnTo>
                    <a:pt x="111" y="706"/>
                  </a:lnTo>
                  <a:lnTo>
                    <a:pt x="107" y="706"/>
                  </a:lnTo>
                  <a:lnTo>
                    <a:pt x="107" y="704"/>
                  </a:lnTo>
                  <a:lnTo>
                    <a:pt x="106" y="702"/>
                  </a:lnTo>
                  <a:lnTo>
                    <a:pt x="106" y="701"/>
                  </a:lnTo>
                  <a:lnTo>
                    <a:pt x="104" y="698"/>
                  </a:lnTo>
                  <a:lnTo>
                    <a:pt x="104" y="697"/>
                  </a:lnTo>
                  <a:lnTo>
                    <a:pt x="104" y="695"/>
                  </a:lnTo>
                  <a:lnTo>
                    <a:pt x="103" y="693"/>
                  </a:lnTo>
                  <a:lnTo>
                    <a:pt x="102" y="692"/>
                  </a:lnTo>
                  <a:lnTo>
                    <a:pt x="106" y="689"/>
                  </a:lnTo>
                  <a:lnTo>
                    <a:pt x="103" y="687"/>
                  </a:lnTo>
                  <a:lnTo>
                    <a:pt x="102" y="685"/>
                  </a:lnTo>
                  <a:lnTo>
                    <a:pt x="97" y="681"/>
                  </a:lnTo>
                  <a:lnTo>
                    <a:pt x="96" y="680"/>
                  </a:lnTo>
                  <a:lnTo>
                    <a:pt x="92" y="678"/>
                  </a:lnTo>
                  <a:lnTo>
                    <a:pt x="87" y="674"/>
                  </a:lnTo>
                  <a:lnTo>
                    <a:pt x="86" y="671"/>
                  </a:lnTo>
                  <a:lnTo>
                    <a:pt x="85" y="670"/>
                  </a:lnTo>
                  <a:lnTo>
                    <a:pt x="83" y="667"/>
                  </a:lnTo>
                  <a:lnTo>
                    <a:pt x="82" y="666"/>
                  </a:lnTo>
                  <a:lnTo>
                    <a:pt x="78" y="662"/>
                  </a:lnTo>
                  <a:lnTo>
                    <a:pt x="76" y="659"/>
                  </a:lnTo>
                  <a:lnTo>
                    <a:pt x="75" y="658"/>
                  </a:lnTo>
                  <a:lnTo>
                    <a:pt x="72" y="654"/>
                  </a:lnTo>
                  <a:lnTo>
                    <a:pt x="69" y="649"/>
                  </a:lnTo>
                  <a:lnTo>
                    <a:pt x="68" y="645"/>
                  </a:lnTo>
                  <a:lnTo>
                    <a:pt x="66" y="643"/>
                  </a:lnTo>
                  <a:lnTo>
                    <a:pt x="65" y="640"/>
                  </a:lnTo>
                  <a:lnTo>
                    <a:pt x="63" y="632"/>
                  </a:lnTo>
                  <a:lnTo>
                    <a:pt x="62" y="629"/>
                  </a:lnTo>
                  <a:lnTo>
                    <a:pt x="62" y="625"/>
                  </a:lnTo>
                  <a:lnTo>
                    <a:pt x="61" y="620"/>
                  </a:lnTo>
                  <a:lnTo>
                    <a:pt x="59" y="617"/>
                  </a:lnTo>
                  <a:lnTo>
                    <a:pt x="59" y="613"/>
                  </a:lnTo>
                  <a:lnTo>
                    <a:pt x="59" y="611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8" y="599"/>
                  </a:lnTo>
                  <a:lnTo>
                    <a:pt x="58" y="596"/>
                  </a:lnTo>
                  <a:lnTo>
                    <a:pt x="58" y="594"/>
                  </a:lnTo>
                  <a:lnTo>
                    <a:pt x="58" y="592"/>
                  </a:lnTo>
                  <a:lnTo>
                    <a:pt x="58" y="588"/>
                  </a:lnTo>
                  <a:lnTo>
                    <a:pt x="58" y="584"/>
                  </a:lnTo>
                  <a:lnTo>
                    <a:pt x="56" y="581"/>
                  </a:lnTo>
                  <a:lnTo>
                    <a:pt x="56" y="579"/>
                  </a:lnTo>
                  <a:lnTo>
                    <a:pt x="55" y="575"/>
                  </a:lnTo>
                  <a:lnTo>
                    <a:pt x="53" y="573"/>
                  </a:lnTo>
                  <a:lnTo>
                    <a:pt x="52" y="570"/>
                  </a:lnTo>
                  <a:lnTo>
                    <a:pt x="52" y="569"/>
                  </a:lnTo>
                  <a:lnTo>
                    <a:pt x="51" y="567"/>
                  </a:lnTo>
                  <a:lnTo>
                    <a:pt x="48" y="564"/>
                  </a:lnTo>
                  <a:lnTo>
                    <a:pt x="48" y="562"/>
                  </a:lnTo>
                  <a:lnTo>
                    <a:pt x="49" y="560"/>
                  </a:lnTo>
                  <a:lnTo>
                    <a:pt x="49" y="556"/>
                  </a:lnTo>
                  <a:lnTo>
                    <a:pt x="48" y="554"/>
                  </a:lnTo>
                  <a:lnTo>
                    <a:pt x="48" y="553"/>
                  </a:lnTo>
                  <a:lnTo>
                    <a:pt x="48" y="550"/>
                  </a:lnTo>
                  <a:lnTo>
                    <a:pt x="48" y="547"/>
                  </a:lnTo>
                  <a:lnTo>
                    <a:pt x="48" y="544"/>
                  </a:lnTo>
                  <a:lnTo>
                    <a:pt x="49" y="541"/>
                  </a:lnTo>
                  <a:lnTo>
                    <a:pt x="51" y="537"/>
                  </a:lnTo>
                  <a:lnTo>
                    <a:pt x="48" y="533"/>
                  </a:lnTo>
                  <a:lnTo>
                    <a:pt x="48" y="527"/>
                  </a:lnTo>
                  <a:lnTo>
                    <a:pt x="46" y="524"/>
                  </a:lnTo>
                  <a:lnTo>
                    <a:pt x="46" y="520"/>
                  </a:lnTo>
                  <a:lnTo>
                    <a:pt x="46" y="519"/>
                  </a:lnTo>
                  <a:lnTo>
                    <a:pt x="45" y="515"/>
                  </a:lnTo>
                  <a:lnTo>
                    <a:pt x="44" y="514"/>
                  </a:lnTo>
                  <a:lnTo>
                    <a:pt x="42" y="509"/>
                  </a:lnTo>
                  <a:lnTo>
                    <a:pt x="39" y="506"/>
                  </a:lnTo>
                  <a:lnTo>
                    <a:pt x="34" y="502"/>
                  </a:lnTo>
                  <a:lnTo>
                    <a:pt x="28" y="498"/>
                  </a:lnTo>
                  <a:lnTo>
                    <a:pt x="27" y="497"/>
                  </a:lnTo>
                  <a:lnTo>
                    <a:pt x="24" y="494"/>
                  </a:lnTo>
                  <a:lnTo>
                    <a:pt x="22" y="493"/>
                  </a:lnTo>
                  <a:lnTo>
                    <a:pt x="20" y="489"/>
                  </a:lnTo>
                  <a:lnTo>
                    <a:pt x="21" y="485"/>
                  </a:lnTo>
                  <a:lnTo>
                    <a:pt x="21" y="484"/>
                  </a:lnTo>
                  <a:lnTo>
                    <a:pt x="20" y="482"/>
                  </a:lnTo>
                  <a:lnTo>
                    <a:pt x="15" y="482"/>
                  </a:lnTo>
                  <a:lnTo>
                    <a:pt x="14" y="478"/>
                  </a:lnTo>
                  <a:lnTo>
                    <a:pt x="12" y="474"/>
                  </a:lnTo>
                  <a:lnTo>
                    <a:pt x="11" y="469"/>
                  </a:lnTo>
                  <a:lnTo>
                    <a:pt x="10" y="467"/>
                  </a:lnTo>
                  <a:lnTo>
                    <a:pt x="7" y="461"/>
                  </a:lnTo>
                  <a:lnTo>
                    <a:pt x="3" y="456"/>
                  </a:lnTo>
                  <a:lnTo>
                    <a:pt x="3" y="452"/>
                  </a:lnTo>
                  <a:lnTo>
                    <a:pt x="3" y="447"/>
                  </a:lnTo>
                  <a:lnTo>
                    <a:pt x="3" y="443"/>
                  </a:lnTo>
                  <a:lnTo>
                    <a:pt x="3" y="439"/>
                  </a:lnTo>
                  <a:lnTo>
                    <a:pt x="3" y="438"/>
                  </a:lnTo>
                  <a:lnTo>
                    <a:pt x="3" y="433"/>
                  </a:lnTo>
                  <a:lnTo>
                    <a:pt x="3" y="430"/>
                  </a:lnTo>
                  <a:lnTo>
                    <a:pt x="3" y="427"/>
                  </a:lnTo>
                  <a:lnTo>
                    <a:pt x="1" y="423"/>
                  </a:lnTo>
                  <a:lnTo>
                    <a:pt x="1" y="419"/>
                  </a:lnTo>
                  <a:lnTo>
                    <a:pt x="1" y="417"/>
                  </a:lnTo>
                  <a:lnTo>
                    <a:pt x="1" y="413"/>
                  </a:lnTo>
                  <a:lnTo>
                    <a:pt x="0" y="409"/>
                  </a:lnTo>
                  <a:lnTo>
                    <a:pt x="1" y="406"/>
                  </a:lnTo>
                  <a:lnTo>
                    <a:pt x="1" y="402"/>
                  </a:lnTo>
                  <a:lnTo>
                    <a:pt x="3" y="398"/>
                  </a:lnTo>
                  <a:lnTo>
                    <a:pt x="3" y="397"/>
                  </a:lnTo>
                  <a:lnTo>
                    <a:pt x="4" y="393"/>
                  </a:lnTo>
                  <a:lnTo>
                    <a:pt x="5" y="391"/>
                  </a:lnTo>
                  <a:lnTo>
                    <a:pt x="7" y="387"/>
                  </a:lnTo>
                  <a:lnTo>
                    <a:pt x="7" y="385"/>
                  </a:lnTo>
                  <a:lnTo>
                    <a:pt x="8" y="384"/>
                  </a:lnTo>
                  <a:lnTo>
                    <a:pt x="10" y="380"/>
                  </a:lnTo>
                  <a:lnTo>
                    <a:pt x="10" y="377"/>
                  </a:lnTo>
                  <a:lnTo>
                    <a:pt x="11" y="374"/>
                  </a:lnTo>
                  <a:lnTo>
                    <a:pt x="11" y="372"/>
                  </a:lnTo>
                  <a:lnTo>
                    <a:pt x="12" y="371"/>
                  </a:lnTo>
                  <a:lnTo>
                    <a:pt x="14" y="367"/>
                  </a:lnTo>
                  <a:lnTo>
                    <a:pt x="17" y="362"/>
                  </a:lnTo>
                  <a:lnTo>
                    <a:pt x="18" y="360"/>
                  </a:lnTo>
                  <a:lnTo>
                    <a:pt x="20" y="358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21" y="350"/>
                  </a:lnTo>
                  <a:lnTo>
                    <a:pt x="21" y="349"/>
                  </a:lnTo>
                  <a:lnTo>
                    <a:pt x="21" y="347"/>
                  </a:lnTo>
                  <a:lnTo>
                    <a:pt x="21" y="343"/>
                  </a:lnTo>
                  <a:lnTo>
                    <a:pt x="21" y="339"/>
                  </a:lnTo>
                  <a:lnTo>
                    <a:pt x="21" y="337"/>
                  </a:lnTo>
                  <a:lnTo>
                    <a:pt x="21" y="332"/>
                  </a:lnTo>
                  <a:lnTo>
                    <a:pt x="21" y="330"/>
                  </a:lnTo>
                  <a:lnTo>
                    <a:pt x="21" y="326"/>
                  </a:lnTo>
                  <a:lnTo>
                    <a:pt x="18" y="321"/>
                  </a:lnTo>
                  <a:lnTo>
                    <a:pt x="22" y="319"/>
                  </a:lnTo>
                  <a:lnTo>
                    <a:pt x="24" y="319"/>
                  </a:lnTo>
                  <a:lnTo>
                    <a:pt x="25" y="319"/>
                  </a:lnTo>
                  <a:lnTo>
                    <a:pt x="28" y="317"/>
                  </a:lnTo>
                  <a:lnTo>
                    <a:pt x="29" y="317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5"/>
                  </a:lnTo>
                  <a:lnTo>
                    <a:pt x="37" y="313"/>
                  </a:lnTo>
                  <a:lnTo>
                    <a:pt x="39" y="312"/>
                  </a:lnTo>
                  <a:lnTo>
                    <a:pt x="41" y="311"/>
                  </a:lnTo>
                  <a:lnTo>
                    <a:pt x="42" y="309"/>
                  </a:lnTo>
                  <a:lnTo>
                    <a:pt x="44" y="308"/>
                  </a:lnTo>
                  <a:lnTo>
                    <a:pt x="45" y="307"/>
                  </a:lnTo>
                  <a:lnTo>
                    <a:pt x="46" y="307"/>
                  </a:lnTo>
                  <a:lnTo>
                    <a:pt x="52" y="305"/>
                  </a:lnTo>
                  <a:lnTo>
                    <a:pt x="53" y="302"/>
                  </a:lnTo>
                  <a:lnTo>
                    <a:pt x="58" y="303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62" y="300"/>
                  </a:lnTo>
                  <a:lnTo>
                    <a:pt x="63" y="300"/>
                  </a:lnTo>
                  <a:lnTo>
                    <a:pt x="66" y="299"/>
                  </a:lnTo>
                  <a:lnTo>
                    <a:pt x="68" y="298"/>
                  </a:lnTo>
                  <a:lnTo>
                    <a:pt x="69" y="298"/>
                  </a:lnTo>
                  <a:lnTo>
                    <a:pt x="72" y="296"/>
                  </a:lnTo>
                  <a:lnTo>
                    <a:pt x="73" y="296"/>
                  </a:lnTo>
                  <a:lnTo>
                    <a:pt x="75" y="295"/>
                  </a:lnTo>
                  <a:lnTo>
                    <a:pt x="78" y="294"/>
                  </a:lnTo>
                  <a:lnTo>
                    <a:pt x="79" y="294"/>
                  </a:lnTo>
                  <a:lnTo>
                    <a:pt x="80" y="295"/>
                  </a:lnTo>
                  <a:lnTo>
                    <a:pt x="83" y="295"/>
                  </a:lnTo>
                  <a:lnTo>
                    <a:pt x="86" y="296"/>
                  </a:lnTo>
                  <a:lnTo>
                    <a:pt x="87" y="296"/>
                  </a:lnTo>
                  <a:lnTo>
                    <a:pt x="89" y="296"/>
                  </a:lnTo>
                  <a:lnTo>
                    <a:pt x="92" y="298"/>
                  </a:lnTo>
                  <a:lnTo>
                    <a:pt x="93" y="298"/>
                  </a:lnTo>
                  <a:lnTo>
                    <a:pt x="96" y="299"/>
                  </a:lnTo>
                  <a:lnTo>
                    <a:pt x="97" y="299"/>
                  </a:lnTo>
                  <a:lnTo>
                    <a:pt x="100" y="299"/>
                  </a:lnTo>
                  <a:lnTo>
                    <a:pt x="102" y="300"/>
                  </a:lnTo>
                  <a:lnTo>
                    <a:pt x="103" y="300"/>
                  </a:lnTo>
                  <a:lnTo>
                    <a:pt x="106" y="300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11" y="302"/>
                  </a:lnTo>
                  <a:lnTo>
                    <a:pt x="114" y="302"/>
                  </a:lnTo>
                  <a:lnTo>
                    <a:pt x="116" y="302"/>
                  </a:lnTo>
                  <a:lnTo>
                    <a:pt x="119" y="302"/>
                  </a:lnTo>
                  <a:lnTo>
                    <a:pt x="120" y="302"/>
                  </a:lnTo>
                  <a:lnTo>
                    <a:pt x="123" y="302"/>
                  </a:lnTo>
                  <a:lnTo>
                    <a:pt x="124" y="300"/>
                  </a:lnTo>
                  <a:lnTo>
                    <a:pt x="127" y="300"/>
                  </a:lnTo>
                  <a:lnTo>
                    <a:pt x="128" y="300"/>
                  </a:lnTo>
                  <a:lnTo>
                    <a:pt x="130" y="300"/>
                  </a:lnTo>
                  <a:lnTo>
                    <a:pt x="133" y="300"/>
                  </a:lnTo>
                  <a:lnTo>
                    <a:pt x="134" y="300"/>
                  </a:lnTo>
                  <a:lnTo>
                    <a:pt x="137" y="300"/>
                  </a:lnTo>
                  <a:lnTo>
                    <a:pt x="140" y="300"/>
                  </a:lnTo>
                  <a:lnTo>
                    <a:pt x="141" y="300"/>
                  </a:lnTo>
                  <a:lnTo>
                    <a:pt x="143" y="300"/>
                  </a:lnTo>
                  <a:lnTo>
                    <a:pt x="145" y="300"/>
                  </a:lnTo>
                  <a:lnTo>
                    <a:pt x="147" y="300"/>
                  </a:lnTo>
                  <a:lnTo>
                    <a:pt x="148" y="300"/>
                  </a:lnTo>
                  <a:lnTo>
                    <a:pt x="151" y="300"/>
                  </a:lnTo>
                  <a:lnTo>
                    <a:pt x="152" y="300"/>
                  </a:lnTo>
                  <a:lnTo>
                    <a:pt x="155" y="300"/>
                  </a:lnTo>
                  <a:lnTo>
                    <a:pt x="157" y="300"/>
                  </a:lnTo>
                  <a:lnTo>
                    <a:pt x="158" y="300"/>
                  </a:lnTo>
                  <a:lnTo>
                    <a:pt x="161" y="300"/>
                  </a:lnTo>
                  <a:lnTo>
                    <a:pt x="162" y="300"/>
                  </a:lnTo>
                  <a:lnTo>
                    <a:pt x="165" y="300"/>
                  </a:lnTo>
                  <a:lnTo>
                    <a:pt x="167" y="300"/>
                  </a:lnTo>
                  <a:lnTo>
                    <a:pt x="168" y="302"/>
                  </a:lnTo>
                  <a:lnTo>
                    <a:pt x="171" y="303"/>
                  </a:lnTo>
                  <a:lnTo>
                    <a:pt x="172" y="303"/>
                  </a:lnTo>
                  <a:lnTo>
                    <a:pt x="174" y="304"/>
                  </a:lnTo>
                  <a:lnTo>
                    <a:pt x="176" y="305"/>
                  </a:lnTo>
                  <a:lnTo>
                    <a:pt x="178" y="305"/>
                  </a:lnTo>
                  <a:lnTo>
                    <a:pt x="179" y="307"/>
                  </a:lnTo>
                  <a:lnTo>
                    <a:pt x="181" y="307"/>
                  </a:lnTo>
                  <a:lnTo>
                    <a:pt x="184" y="308"/>
                  </a:lnTo>
                  <a:lnTo>
                    <a:pt x="185" y="309"/>
                  </a:lnTo>
                  <a:lnTo>
                    <a:pt x="188" y="311"/>
                  </a:lnTo>
                  <a:lnTo>
                    <a:pt x="189" y="312"/>
                  </a:lnTo>
                  <a:lnTo>
                    <a:pt x="192" y="313"/>
                  </a:lnTo>
                  <a:lnTo>
                    <a:pt x="193" y="313"/>
                  </a:lnTo>
                  <a:lnTo>
                    <a:pt x="195" y="315"/>
                  </a:lnTo>
                  <a:lnTo>
                    <a:pt x="196" y="316"/>
                  </a:lnTo>
                  <a:lnTo>
                    <a:pt x="199" y="316"/>
                  </a:lnTo>
                  <a:lnTo>
                    <a:pt x="201" y="317"/>
                  </a:lnTo>
                  <a:lnTo>
                    <a:pt x="202" y="319"/>
                  </a:lnTo>
                  <a:lnTo>
                    <a:pt x="205" y="319"/>
                  </a:lnTo>
                  <a:lnTo>
                    <a:pt x="206" y="320"/>
                  </a:lnTo>
                  <a:lnTo>
                    <a:pt x="208" y="321"/>
                  </a:lnTo>
                  <a:lnTo>
                    <a:pt x="210" y="322"/>
                  </a:lnTo>
                  <a:lnTo>
                    <a:pt x="212" y="324"/>
                  </a:lnTo>
                  <a:lnTo>
                    <a:pt x="215" y="324"/>
                  </a:lnTo>
                  <a:lnTo>
                    <a:pt x="216" y="325"/>
                  </a:lnTo>
                  <a:lnTo>
                    <a:pt x="217" y="326"/>
                  </a:lnTo>
                  <a:lnTo>
                    <a:pt x="220" y="326"/>
                  </a:lnTo>
                  <a:lnTo>
                    <a:pt x="222" y="328"/>
                  </a:lnTo>
                  <a:lnTo>
                    <a:pt x="223" y="329"/>
                  </a:lnTo>
                  <a:lnTo>
                    <a:pt x="226" y="330"/>
                  </a:lnTo>
                  <a:lnTo>
                    <a:pt x="227" y="330"/>
                  </a:lnTo>
                  <a:lnTo>
                    <a:pt x="229" y="332"/>
                  </a:lnTo>
                  <a:lnTo>
                    <a:pt x="232" y="333"/>
                  </a:lnTo>
                  <a:lnTo>
                    <a:pt x="233" y="333"/>
                  </a:lnTo>
                  <a:lnTo>
                    <a:pt x="234" y="334"/>
                  </a:lnTo>
                  <a:lnTo>
                    <a:pt x="237" y="336"/>
                  </a:lnTo>
                  <a:lnTo>
                    <a:pt x="239" y="337"/>
                  </a:lnTo>
                  <a:lnTo>
                    <a:pt x="240" y="337"/>
                  </a:lnTo>
                  <a:lnTo>
                    <a:pt x="243" y="338"/>
                  </a:lnTo>
                  <a:lnTo>
                    <a:pt x="244" y="339"/>
                  </a:lnTo>
                  <a:lnTo>
                    <a:pt x="247" y="339"/>
                  </a:lnTo>
                  <a:lnTo>
                    <a:pt x="249" y="341"/>
                  </a:lnTo>
                  <a:lnTo>
                    <a:pt x="250" y="342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2"/>
                  </a:lnTo>
                  <a:lnTo>
                    <a:pt x="256" y="341"/>
                  </a:lnTo>
                  <a:lnTo>
                    <a:pt x="257" y="338"/>
                  </a:lnTo>
                  <a:lnTo>
                    <a:pt x="257" y="337"/>
                  </a:lnTo>
                  <a:lnTo>
                    <a:pt x="258" y="336"/>
                  </a:lnTo>
                  <a:lnTo>
                    <a:pt x="260" y="334"/>
                  </a:lnTo>
                  <a:lnTo>
                    <a:pt x="263" y="333"/>
                  </a:lnTo>
                  <a:lnTo>
                    <a:pt x="263" y="334"/>
                  </a:lnTo>
                  <a:lnTo>
                    <a:pt x="264" y="337"/>
                  </a:lnTo>
                  <a:lnTo>
                    <a:pt x="264" y="338"/>
                  </a:lnTo>
                  <a:lnTo>
                    <a:pt x="264" y="339"/>
                  </a:lnTo>
                  <a:lnTo>
                    <a:pt x="266" y="342"/>
                  </a:lnTo>
                  <a:lnTo>
                    <a:pt x="266" y="343"/>
                  </a:lnTo>
                  <a:lnTo>
                    <a:pt x="266" y="345"/>
                  </a:lnTo>
                  <a:lnTo>
                    <a:pt x="267" y="346"/>
                  </a:lnTo>
                  <a:lnTo>
                    <a:pt x="268" y="349"/>
                  </a:lnTo>
                  <a:lnTo>
                    <a:pt x="268" y="350"/>
                  </a:lnTo>
                  <a:lnTo>
                    <a:pt x="270" y="353"/>
                  </a:lnTo>
                  <a:lnTo>
                    <a:pt x="270" y="354"/>
                  </a:lnTo>
                  <a:lnTo>
                    <a:pt x="270" y="355"/>
                  </a:lnTo>
                  <a:lnTo>
                    <a:pt x="271" y="358"/>
                  </a:lnTo>
                  <a:lnTo>
                    <a:pt x="271" y="359"/>
                  </a:lnTo>
                  <a:lnTo>
                    <a:pt x="273" y="360"/>
                  </a:lnTo>
                  <a:lnTo>
                    <a:pt x="273" y="362"/>
                  </a:lnTo>
                  <a:lnTo>
                    <a:pt x="274" y="364"/>
                  </a:lnTo>
                  <a:lnTo>
                    <a:pt x="275" y="367"/>
                  </a:lnTo>
                  <a:lnTo>
                    <a:pt x="271" y="372"/>
                  </a:lnTo>
                  <a:lnTo>
                    <a:pt x="268" y="374"/>
                  </a:lnTo>
                  <a:lnTo>
                    <a:pt x="270" y="376"/>
                  </a:lnTo>
                  <a:lnTo>
                    <a:pt x="270" y="377"/>
                  </a:lnTo>
                  <a:lnTo>
                    <a:pt x="270" y="380"/>
                  </a:lnTo>
                  <a:lnTo>
                    <a:pt x="270" y="381"/>
                  </a:lnTo>
                  <a:lnTo>
                    <a:pt x="270" y="383"/>
                  </a:lnTo>
                  <a:lnTo>
                    <a:pt x="270" y="385"/>
                  </a:lnTo>
                  <a:lnTo>
                    <a:pt x="271" y="387"/>
                  </a:lnTo>
                  <a:lnTo>
                    <a:pt x="271" y="388"/>
                  </a:lnTo>
                  <a:lnTo>
                    <a:pt x="271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1" y="395"/>
                  </a:lnTo>
                  <a:lnTo>
                    <a:pt x="273" y="396"/>
                  </a:lnTo>
                  <a:lnTo>
                    <a:pt x="274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8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4" y="402"/>
                  </a:lnTo>
                  <a:lnTo>
                    <a:pt x="285" y="400"/>
                  </a:lnTo>
                  <a:lnTo>
                    <a:pt x="285" y="398"/>
                  </a:lnTo>
                  <a:lnTo>
                    <a:pt x="285" y="396"/>
                  </a:lnTo>
                  <a:lnTo>
                    <a:pt x="287" y="395"/>
                  </a:lnTo>
                  <a:lnTo>
                    <a:pt x="287" y="393"/>
                  </a:lnTo>
                  <a:lnTo>
                    <a:pt x="287" y="392"/>
                  </a:lnTo>
                  <a:lnTo>
                    <a:pt x="287" y="389"/>
                  </a:lnTo>
                  <a:lnTo>
                    <a:pt x="285" y="388"/>
                  </a:lnTo>
                  <a:lnTo>
                    <a:pt x="285" y="387"/>
                  </a:lnTo>
                  <a:lnTo>
                    <a:pt x="287" y="384"/>
                  </a:lnTo>
                  <a:lnTo>
                    <a:pt x="288" y="384"/>
                  </a:lnTo>
                  <a:lnTo>
                    <a:pt x="290" y="383"/>
                  </a:lnTo>
                  <a:lnTo>
                    <a:pt x="291" y="381"/>
                  </a:lnTo>
                  <a:lnTo>
                    <a:pt x="294" y="380"/>
                  </a:lnTo>
                  <a:lnTo>
                    <a:pt x="295" y="379"/>
                  </a:lnTo>
                  <a:lnTo>
                    <a:pt x="297" y="377"/>
                  </a:lnTo>
                  <a:lnTo>
                    <a:pt x="298" y="377"/>
                  </a:lnTo>
                  <a:lnTo>
                    <a:pt x="299" y="376"/>
                  </a:lnTo>
                  <a:lnTo>
                    <a:pt x="302" y="375"/>
                  </a:lnTo>
                  <a:lnTo>
                    <a:pt x="304" y="374"/>
                  </a:lnTo>
                  <a:lnTo>
                    <a:pt x="305" y="374"/>
                  </a:lnTo>
                  <a:lnTo>
                    <a:pt x="307" y="372"/>
                  </a:lnTo>
                  <a:lnTo>
                    <a:pt x="308" y="371"/>
                  </a:lnTo>
                  <a:lnTo>
                    <a:pt x="309" y="370"/>
                  </a:lnTo>
                  <a:lnTo>
                    <a:pt x="311" y="367"/>
                  </a:lnTo>
                  <a:lnTo>
                    <a:pt x="314" y="367"/>
                  </a:lnTo>
                  <a:lnTo>
                    <a:pt x="314" y="363"/>
                  </a:lnTo>
                  <a:lnTo>
                    <a:pt x="314" y="362"/>
                  </a:lnTo>
                  <a:lnTo>
                    <a:pt x="314" y="359"/>
                  </a:lnTo>
                  <a:lnTo>
                    <a:pt x="314" y="358"/>
                  </a:lnTo>
                  <a:lnTo>
                    <a:pt x="312" y="357"/>
                  </a:lnTo>
                  <a:lnTo>
                    <a:pt x="312" y="354"/>
                  </a:lnTo>
                  <a:lnTo>
                    <a:pt x="312" y="353"/>
                  </a:lnTo>
                  <a:lnTo>
                    <a:pt x="312" y="350"/>
                  </a:lnTo>
                  <a:lnTo>
                    <a:pt x="312" y="349"/>
                  </a:lnTo>
                  <a:lnTo>
                    <a:pt x="312" y="347"/>
                  </a:lnTo>
                  <a:lnTo>
                    <a:pt x="311" y="345"/>
                  </a:lnTo>
                  <a:lnTo>
                    <a:pt x="311" y="343"/>
                  </a:lnTo>
                  <a:lnTo>
                    <a:pt x="311" y="342"/>
                  </a:lnTo>
                  <a:lnTo>
                    <a:pt x="309" y="339"/>
                  </a:lnTo>
                  <a:lnTo>
                    <a:pt x="309" y="338"/>
                  </a:lnTo>
                  <a:lnTo>
                    <a:pt x="309" y="337"/>
                  </a:lnTo>
                  <a:lnTo>
                    <a:pt x="309" y="336"/>
                  </a:lnTo>
                  <a:lnTo>
                    <a:pt x="308" y="333"/>
                  </a:lnTo>
                  <a:lnTo>
                    <a:pt x="308" y="332"/>
                  </a:lnTo>
                  <a:lnTo>
                    <a:pt x="308" y="329"/>
                  </a:lnTo>
                  <a:lnTo>
                    <a:pt x="308" y="328"/>
                  </a:lnTo>
                  <a:lnTo>
                    <a:pt x="311" y="326"/>
                  </a:lnTo>
                  <a:lnTo>
                    <a:pt x="312" y="326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0"/>
                  </a:lnTo>
                  <a:lnTo>
                    <a:pt x="319" y="332"/>
                  </a:lnTo>
                  <a:lnTo>
                    <a:pt x="321" y="333"/>
                  </a:lnTo>
                  <a:lnTo>
                    <a:pt x="322" y="334"/>
                  </a:lnTo>
                  <a:lnTo>
                    <a:pt x="324" y="336"/>
                  </a:lnTo>
                  <a:lnTo>
                    <a:pt x="325" y="337"/>
                  </a:lnTo>
                  <a:lnTo>
                    <a:pt x="326" y="338"/>
                  </a:lnTo>
                  <a:lnTo>
                    <a:pt x="329" y="338"/>
                  </a:lnTo>
                  <a:lnTo>
                    <a:pt x="331" y="338"/>
                  </a:lnTo>
                  <a:lnTo>
                    <a:pt x="332" y="339"/>
                  </a:lnTo>
                  <a:lnTo>
                    <a:pt x="335" y="339"/>
                  </a:lnTo>
                  <a:lnTo>
                    <a:pt x="336" y="341"/>
                  </a:lnTo>
                  <a:lnTo>
                    <a:pt x="339" y="341"/>
                  </a:lnTo>
                  <a:lnTo>
                    <a:pt x="340" y="342"/>
                  </a:lnTo>
                  <a:lnTo>
                    <a:pt x="342" y="343"/>
                  </a:lnTo>
                  <a:lnTo>
                    <a:pt x="345" y="343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50" y="346"/>
                  </a:lnTo>
                  <a:lnTo>
                    <a:pt x="352" y="347"/>
                  </a:lnTo>
                  <a:lnTo>
                    <a:pt x="353" y="347"/>
                  </a:lnTo>
                  <a:lnTo>
                    <a:pt x="355" y="349"/>
                  </a:lnTo>
                  <a:lnTo>
                    <a:pt x="356" y="350"/>
                  </a:lnTo>
                  <a:lnTo>
                    <a:pt x="357" y="351"/>
                  </a:lnTo>
                  <a:lnTo>
                    <a:pt x="359" y="353"/>
                  </a:lnTo>
                  <a:lnTo>
                    <a:pt x="360" y="354"/>
                  </a:lnTo>
                  <a:lnTo>
                    <a:pt x="362" y="355"/>
                  </a:lnTo>
                  <a:lnTo>
                    <a:pt x="363" y="357"/>
                  </a:lnTo>
                  <a:lnTo>
                    <a:pt x="365" y="358"/>
                  </a:lnTo>
                  <a:lnTo>
                    <a:pt x="367" y="359"/>
                  </a:lnTo>
                  <a:lnTo>
                    <a:pt x="369" y="359"/>
                  </a:lnTo>
                  <a:lnTo>
                    <a:pt x="370" y="360"/>
                  </a:lnTo>
                  <a:lnTo>
                    <a:pt x="372" y="360"/>
                  </a:lnTo>
                  <a:lnTo>
                    <a:pt x="374" y="360"/>
                  </a:lnTo>
                  <a:lnTo>
                    <a:pt x="376" y="362"/>
                  </a:lnTo>
                  <a:lnTo>
                    <a:pt x="380" y="362"/>
                  </a:lnTo>
                  <a:lnTo>
                    <a:pt x="380" y="363"/>
                  </a:lnTo>
                  <a:lnTo>
                    <a:pt x="384" y="363"/>
                  </a:lnTo>
                  <a:lnTo>
                    <a:pt x="387" y="363"/>
                  </a:lnTo>
                  <a:lnTo>
                    <a:pt x="389" y="363"/>
                  </a:lnTo>
                  <a:lnTo>
                    <a:pt x="390" y="363"/>
                  </a:lnTo>
                  <a:lnTo>
                    <a:pt x="393" y="363"/>
                  </a:lnTo>
                  <a:lnTo>
                    <a:pt x="394" y="363"/>
                  </a:lnTo>
                  <a:lnTo>
                    <a:pt x="397" y="363"/>
                  </a:lnTo>
                  <a:lnTo>
                    <a:pt x="398" y="362"/>
                  </a:lnTo>
                  <a:lnTo>
                    <a:pt x="401" y="362"/>
                  </a:lnTo>
                  <a:lnTo>
                    <a:pt x="403" y="362"/>
                  </a:lnTo>
                  <a:lnTo>
                    <a:pt x="403" y="359"/>
                  </a:lnTo>
                  <a:lnTo>
                    <a:pt x="403" y="358"/>
                  </a:lnTo>
                  <a:lnTo>
                    <a:pt x="401" y="357"/>
                  </a:lnTo>
                  <a:lnTo>
                    <a:pt x="401" y="354"/>
                  </a:lnTo>
                  <a:lnTo>
                    <a:pt x="401" y="353"/>
                  </a:lnTo>
                  <a:lnTo>
                    <a:pt x="401" y="351"/>
                  </a:lnTo>
                  <a:lnTo>
                    <a:pt x="404" y="350"/>
                  </a:lnTo>
                  <a:lnTo>
                    <a:pt x="406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08" y="346"/>
                  </a:lnTo>
                  <a:lnTo>
                    <a:pt x="406" y="345"/>
                  </a:lnTo>
                  <a:lnTo>
                    <a:pt x="404" y="345"/>
                  </a:lnTo>
                  <a:lnTo>
                    <a:pt x="403" y="343"/>
                  </a:lnTo>
                  <a:lnTo>
                    <a:pt x="401" y="342"/>
                  </a:lnTo>
                  <a:lnTo>
                    <a:pt x="403" y="339"/>
                  </a:lnTo>
                  <a:lnTo>
                    <a:pt x="403" y="338"/>
                  </a:lnTo>
                  <a:lnTo>
                    <a:pt x="404" y="337"/>
                  </a:lnTo>
                  <a:lnTo>
                    <a:pt x="406" y="336"/>
                  </a:lnTo>
                  <a:lnTo>
                    <a:pt x="406" y="334"/>
                  </a:lnTo>
                  <a:lnTo>
                    <a:pt x="407" y="333"/>
                  </a:lnTo>
                  <a:lnTo>
                    <a:pt x="407" y="330"/>
                  </a:lnTo>
                  <a:lnTo>
                    <a:pt x="408" y="329"/>
                  </a:lnTo>
                  <a:lnTo>
                    <a:pt x="410" y="328"/>
                  </a:lnTo>
                  <a:lnTo>
                    <a:pt x="411" y="326"/>
                  </a:lnTo>
                  <a:lnTo>
                    <a:pt x="411" y="325"/>
                  </a:lnTo>
                  <a:lnTo>
                    <a:pt x="410" y="324"/>
                  </a:lnTo>
                  <a:lnTo>
                    <a:pt x="408" y="322"/>
                  </a:lnTo>
                  <a:lnTo>
                    <a:pt x="406" y="322"/>
                  </a:lnTo>
                  <a:lnTo>
                    <a:pt x="404" y="321"/>
                  </a:lnTo>
                  <a:lnTo>
                    <a:pt x="403" y="320"/>
                  </a:lnTo>
                  <a:lnTo>
                    <a:pt x="404" y="319"/>
                  </a:lnTo>
                  <a:lnTo>
                    <a:pt x="406" y="317"/>
                  </a:lnTo>
                  <a:lnTo>
                    <a:pt x="407" y="316"/>
                  </a:lnTo>
                  <a:lnTo>
                    <a:pt x="408" y="316"/>
                  </a:lnTo>
                  <a:lnTo>
                    <a:pt x="410" y="315"/>
                  </a:lnTo>
                  <a:lnTo>
                    <a:pt x="411" y="312"/>
                  </a:lnTo>
                  <a:lnTo>
                    <a:pt x="411" y="311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7"/>
                  </a:lnTo>
                  <a:lnTo>
                    <a:pt x="415" y="304"/>
                  </a:lnTo>
                  <a:lnTo>
                    <a:pt x="415" y="303"/>
                  </a:lnTo>
                  <a:lnTo>
                    <a:pt x="417" y="302"/>
                  </a:lnTo>
                  <a:lnTo>
                    <a:pt x="418" y="300"/>
                  </a:lnTo>
                  <a:lnTo>
                    <a:pt x="420" y="303"/>
                  </a:lnTo>
                  <a:lnTo>
                    <a:pt x="422" y="304"/>
                  </a:lnTo>
                  <a:lnTo>
                    <a:pt x="424" y="305"/>
                  </a:lnTo>
                  <a:lnTo>
                    <a:pt x="425" y="304"/>
                  </a:lnTo>
                  <a:lnTo>
                    <a:pt x="427" y="303"/>
                  </a:lnTo>
                  <a:lnTo>
                    <a:pt x="428" y="302"/>
                  </a:lnTo>
                  <a:lnTo>
                    <a:pt x="430" y="300"/>
                  </a:lnTo>
                  <a:lnTo>
                    <a:pt x="431" y="299"/>
                  </a:lnTo>
                  <a:lnTo>
                    <a:pt x="432" y="298"/>
                  </a:lnTo>
                  <a:lnTo>
                    <a:pt x="434" y="296"/>
                  </a:lnTo>
                  <a:lnTo>
                    <a:pt x="435" y="295"/>
                  </a:lnTo>
                  <a:lnTo>
                    <a:pt x="437" y="295"/>
                  </a:lnTo>
                  <a:lnTo>
                    <a:pt x="438" y="294"/>
                  </a:lnTo>
                  <a:lnTo>
                    <a:pt x="439" y="292"/>
                  </a:lnTo>
                  <a:lnTo>
                    <a:pt x="441" y="291"/>
                  </a:lnTo>
                  <a:lnTo>
                    <a:pt x="442" y="290"/>
                  </a:lnTo>
                  <a:lnTo>
                    <a:pt x="444" y="288"/>
                  </a:lnTo>
                  <a:lnTo>
                    <a:pt x="445" y="287"/>
                  </a:lnTo>
                  <a:lnTo>
                    <a:pt x="447" y="286"/>
                  </a:lnTo>
                  <a:lnTo>
                    <a:pt x="448" y="284"/>
                  </a:lnTo>
                  <a:lnTo>
                    <a:pt x="449" y="283"/>
                  </a:lnTo>
                  <a:lnTo>
                    <a:pt x="451" y="282"/>
                  </a:lnTo>
                  <a:lnTo>
                    <a:pt x="451" y="281"/>
                  </a:lnTo>
                  <a:lnTo>
                    <a:pt x="451" y="278"/>
                  </a:lnTo>
                  <a:lnTo>
                    <a:pt x="452" y="277"/>
                  </a:lnTo>
                  <a:lnTo>
                    <a:pt x="452" y="275"/>
                  </a:lnTo>
                  <a:lnTo>
                    <a:pt x="454" y="273"/>
                  </a:lnTo>
                  <a:lnTo>
                    <a:pt x="455" y="271"/>
                  </a:lnTo>
                  <a:lnTo>
                    <a:pt x="456" y="270"/>
                  </a:lnTo>
                  <a:lnTo>
                    <a:pt x="458" y="269"/>
                  </a:lnTo>
                  <a:lnTo>
                    <a:pt x="459" y="267"/>
                  </a:lnTo>
                  <a:lnTo>
                    <a:pt x="459" y="266"/>
                  </a:lnTo>
                  <a:lnTo>
                    <a:pt x="461" y="264"/>
                  </a:lnTo>
                  <a:lnTo>
                    <a:pt x="462" y="262"/>
                  </a:lnTo>
                  <a:lnTo>
                    <a:pt x="462" y="261"/>
                  </a:lnTo>
                  <a:lnTo>
                    <a:pt x="462" y="258"/>
                  </a:lnTo>
                  <a:lnTo>
                    <a:pt x="463" y="256"/>
                  </a:lnTo>
                  <a:lnTo>
                    <a:pt x="463" y="250"/>
                  </a:lnTo>
                  <a:lnTo>
                    <a:pt x="459" y="249"/>
                  </a:lnTo>
                  <a:lnTo>
                    <a:pt x="458" y="253"/>
                  </a:lnTo>
                  <a:lnTo>
                    <a:pt x="456" y="254"/>
                  </a:lnTo>
                  <a:lnTo>
                    <a:pt x="455" y="256"/>
                  </a:lnTo>
                  <a:lnTo>
                    <a:pt x="455" y="257"/>
                  </a:lnTo>
                  <a:lnTo>
                    <a:pt x="454" y="258"/>
                  </a:lnTo>
                  <a:lnTo>
                    <a:pt x="454" y="261"/>
                  </a:lnTo>
                  <a:lnTo>
                    <a:pt x="454" y="262"/>
                  </a:lnTo>
                  <a:lnTo>
                    <a:pt x="452" y="265"/>
                  </a:lnTo>
                  <a:lnTo>
                    <a:pt x="451" y="265"/>
                  </a:lnTo>
                  <a:lnTo>
                    <a:pt x="449" y="264"/>
                  </a:lnTo>
                  <a:lnTo>
                    <a:pt x="447" y="262"/>
                  </a:lnTo>
                  <a:lnTo>
                    <a:pt x="445" y="264"/>
                  </a:lnTo>
                  <a:lnTo>
                    <a:pt x="444" y="265"/>
                  </a:lnTo>
                  <a:lnTo>
                    <a:pt x="442" y="266"/>
                  </a:lnTo>
                  <a:lnTo>
                    <a:pt x="441" y="267"/>
                  </a:lnTo>
                  <a:lnTo>
                    <a:pt x="439" y="269"/>
                  </a:lnTo>
                  <a:lnTo>
                    <a:pt x="438" y="270"/>
                  </a:lnTo>
                  <a:lnTo>
                    <a:pt x="437" y="271"/>
                  </a:lnTo>
                  <a:lnTo>
                    <a:pt x="435" y="273"/>
                  </a:lnTo>
                  <a:lnTo>
                    <a:pt x="434" y="274"/>
                  </a:lnTo>
                  <a:lnTo>
                    <a:pt x="434" y="275"/>
                  </a:lnTo>
                  <a:lnTo>
                    <a:pt x="431" y="275"/>
                  </a:lnTo>
                  <a:lnTo>
                    <a:pt x="430" y="274"/>
                  </a:lnTo>
                  <a:lnTo>
                    <a:pt x="427" y="273"/>
                  </a:lnTo>
                  <a:lnTo>
                    <a:pt x="425" y="273"/>
                  </a:lnTo>
                  <a:lnTo>
                    <a:pt x="422" y="271"/>
                  </a:lnTo>
                  <a:lnTo>
                    <a:pt x="421" y="270"/>
                  </a:lnTo>
                  <a:lnTo>
                    <a:pt x="418" y="270"/>
                  </a:lnTo>
                  <a:lnTo>
                    <a:pt x="417" y="269"/>
                  </a:lnTo>
                  <a:lnTo>
                    <a:pt x="417" y="267"/>
                  </a:lnTo>
                  <a:lnTo>
                    <a:pt x="417" y="265"/>
                  </a:lnTo>
                  <a:lnTo>
                    <a:pt x="418" y="264"/>
                  </a:lnTo>
                  <a:lnTo>
                    <a:pt x="418" y="261"/>
                  </a:lnTo>
                  <a:lnTo>
                    <a:pt x="418" y="260"/>
                  </a:lnTo>
                  <a:lnTo>
                    <a:pt x="418" y="258"/>
                  </a:lnTo>
                  <a:lnTo>
                    <a:pt x="418" y="256"/>
                  </a:lnTo>
                  <a:lnTo>
                    <a:pt x="418" y="254"/>
                  </a:lnTo>
                  <a:lnTo>
                    <a:pt x="418" y="252"/>
                  </a:lnTo>
                  <a:lnTo>
                    <a:pt x="420" y="250"/>
                  </a:lnTo>
                  <a:lnTo>
                    <a:pt x="420" y="249"/>
                  </a:lnTo>
                  <a:lnTo>
                    <a:pt x="420" y="246"/>
                  </a:lnTo>
                  <a:lnTo>
                    <a:pt x="420" y="245"/>
                  </a:lnTo>
                  <a:lnTo>
                    <a:pt x="421" y="244"/>
                  </a:lnTo>
                  <a:lnTo>
                    <a:pt x="421" y="241"/>
                  </a:lnTo>
                  <a:lnTo>
                    <a:pt x="420" y="237"/>
                  </a:lnTo>
                  <a:lnTo>
                    <a:pt x="425" y="233"/>
                  </a:lnTo>
                  <a:lnTo>
                    <a:pt x="420" y="232"/>
                  </a:lnTo>
                  <a:lnTo>
                    <a:pt x="415" y="231"/>
                  </a:lnTo>
                  <a:lnTo>
                    <a:pt x="413" y="231"/>
                  </a:lnTo>
                  <a:lnTo>
                    <a:pt x="413" y="227"/>
                  </a:lnTo>
                  <a:lnTo>
                    <a:pt x="411" y="226"/>
                  </a:lnTo>
                  <a:lnTo>
                    <a:pt x="411" y="224"/>
                  </a:lnTo>
                  <a:lnTo>
                    <a:pt x="411" y="220"/>
                  </a:lnTo>
                  <a:lnTo>
                    <a:pt x="414" y="220"/>
                  </a:lnTo>
                  <a:lnTo>
                    <a:pt x="415" y="220"/>
                  </a:lnTo>
                  <a:lnTo>
                    <a:pt x="417" y="220"/>
                  </a:lnTo>
                  <a:lnTo>
                    <a:pt x="420" y="222"/>
                  </a:lnTo>
                  <a:lnTo>
                    <a:pt x="421" y="222"/>
                  </a:lnTo>
                  <a:lnTo>
                    <a:pt x="424" y="222"/>
                  </a:lnTo>
                  <a:lnTo>
                    <a:pt x="425" y="223"/>
                  </a:lnTo>
                  <a:lnTo>
                    <a:pt x="428" y="223"/>
                  </a:lnTo>
                  <a:lnTo>
                    <a:pt x="430" y="224"/>
                  </a:lnTo>
                  <a:lnTo>
                    <a:pt x="431" y="226"/>
                  </a:lnTo>
                  <a:lnTo>
                    <a:pt x="432" y="227"/>
                  </a:lnTo>
                  <a:lnTo>
                    <a:pt x="434" y="228"/>
                  </a:lnTo>
                  <a:lnTo>
                    <a:pt x="435" y="232"/>
                  </a:lnTo>
                  <a:lnTo>
                    <a:pt x="437" y="232"/>
                  </a:lnTo>
                  <a:lnTo>
                    <a:pt x="439" y="232"/>
                  </a:lnTo>
                  <a:lnTo>
                    <a:pt x="441" y="232"/>
                  </a:lnTo>
                  <a:lnTo>
                    <a:pt x="442" y="232"/>
                  </a:lnTo>
                  <a:lnTo>
                    <a:pt x="445" y="231"/>
                  </a:lnTo>
                  <a:lnTo>
                    <a:pt x="451" y="231"/>
                  </a:lnTo>
                  <a:lnTo>
                    <a:pt x="456" y="231"/>
                  </a:lnTo>
                  <a:lnTo>
                    <a:pt x="461" y="231"/>
                  </a:lnTo>
                  <a:lnTo>
                    <a:pt x="465" y="231"/>
                  </a:lnTo>
                  <a:lnTo>
                    <a:pt x="469" y="231"/>
                  </a:lnTo>
                  <a:lnTo>
                    <a:pt x="473" y="231"/>
                  </a:lnTo>
                  <a:lnTo>
                    <a:pt x="478" y="233"/>
                  </a:lnTo>
                  <a:lnTo>
                    <a:pt x="480" y="235"/>
                  </a:lnTo>
                  <a:lnTo>
                    <a:pt x="483" y="237"/>
                  </a:lnTo>
                  <a:lnTo>
                    <a:pt x="486" y="240"/>
                  </a:lnTo>
                  <a:lnTo>
                    <a:pt x="488" y="243"/>
                  </a:lnTo>
                  <a:lnTo>
                    <a:pt x="490" y="244"/>
                  </a:lnTo>
                  <a:lnTo>
                    <a:pt x="493" y="246"/>
                  </a:lnTo>
                  <a:lnTo>
                    <a:pt x="497" y="246"/>
                  </a:lnTo>
                  <a:lnTo>
                    <a:pt x="502" y="248"/>
                  </a:lnTo>
                  <a:lnTo>
                    <a:pt x="504" y="246"/>
                  </a:lnTo>
                  <a:lnTo>
                    <a:pt x="509" y="245"/>
                  </a:lnTo>
                  <a:lnTo>
                    <a:pt x="510" y="246"/>
                  </a:lnTo>
                  <a:lnTo>
                    <a:pt x="513" y="246"/>
                  </a:lnTo>
                  <a:lnTo>
                    <a:pt x="516" y="248"/>
                  </a:lnTo>
                  <a:lnTo>
                    <a:pt x="520" y="248"/>
                  </a:lnTo>
                  <a:lnTo>
                    <a:pt x="524" y="248"/>
                  </a:lnTo>
                  <a:lnTo>
                    <a:pt x="527" y="249"/>
                  </a:lnTo>
                  <a:lnTo>
                    <a:pt x="531" y="250"/>
                  </a:lnTo>
                  <a:lnTo>
                    <a:pt x="534" y="252"/>
                  </a:lnTo>
                  <a:lnTo>
                    <a:pt x="537" y="252"/>
                  </a:lnTo>
                  <a:lnTo>
                    <a:pt x="538" y="246"/>
                  </a:lnTo>
                  <a:lnTo>
                    <a:pt x="543" y="248"/>
                  </a:lnTo>
                  <a:lnTo>
                    <a:pt x="547" y="250"/>
                  </a:lnTo>
                  <a:lnTo>
                    <a:pt x="550" y="252"/>
                  </a:lnTo>
                  <a:lnTo>
                    <a:pt x="553" y="254"/>
                  </a:lnTo>
                  <a:lnTo>
                    <a:pt x="554" y="254"/>
                  </a:lnTo>
                  <a:lnTo>
                    <a:pt x="557" y="257"/>
                  </a:lnTo>
                  <a:lnTo>
                    <a:pt x="558" y="258"/>
                  </a:lnTo>
                  <a:lnTo>
                    <a:pt x="562" y="262"/>
                  </a:lnTo>
                  <a:lnTo>
                    <a:pt x="565" y="264"/>
                  </a:lnTo>
                  <a:lnTo>
                    <a:pt x="568" y="265"/>
                  </a:lnTo>
                  <a:lnTo>
                    <a:pt x="575" y="267"/>
                  </a:lnTo>
                  <a:lnTo>
                    <a:pt x="577" y="267"/>
                  </a:lnTo>
                  <a:lnTo>
                    <a:pt x="579" y="269"/>
                  </a:lnTo>
                  <a:lnTo>
                    <a:pt x="582" y="266"/>
                  </a:lnTo>
                  <a:lnTo>
                    <a:pt x="582" y="265"/>
                  </a:lnTo>
                  <a:lnTo>
                    <a:pt x="584" y="264"/>
                  </a:lnTo>
                  <a:lnTo>
                    <a:pt x="584" y="261"/>
                  </a:lnTo>
                  <a:lnTo>
                    <a:pt x="585" y="260"/>
                  </a:lnTo>
                  <a:lnTo>
                    <a:pt x="585" y="257"/>
                  </a:lnTo>
                  <a:lnTo>
                    <a:pt x="585" y="256"/>
                  </a:lnTo>
                  <a:lnTo>
                    <a:pt x="585" y="253"/>
                  </a:lnTo>
                  <a:lnTo>
                    <a:pt x="584" y="252"/>
                  </a:lnTo>
                  <a:lnTo>
                    <a:pt x="584" y="249"/>
                  </a:lnTo>
                  <a:lnTo>
                    <a:pt x="584" y="248"/>
                  </a:lnTo>
                  <a:lnTo>
                    <a:pt x="582" y="246"/>
                  </a:lnTo>
                  <a:lnTo>
                    <a:pt x="582" y="244"/>
                  </a:lnTo>
                  <a:lnTo>
                    <a:pt x="582" y="243"/>
                  </a:lnTo>
                  <a:lnTo>
                    <a:pt x="581" y="241"/>
                  </a:lnTo>
                  <a:lnTo>
                    <a:pt x="579" y="240"/>
                  </a:lnTo>
                  <a:lnTo>
                    <a:pt x="578" y="239"/>
                  </a:lnTo>
                  <a:lnTo>
                    <a:pt x="577" y="237"/>
                  </a:lnTo>
                  <a:lnTo>
                    <a:pt x="575" y="237"/>
                  </a:lnTo>
                  <a:lnTo>
                    <a:pt x="575" y="235"/>
                  </a:lnTo>
                  <a:lnTo>
                    <a:pt x="574" y="233"/>
                  </a:lnTo>
                  <a:lnTo>
                    <a:pt x="572" y="232"/>
                  </a:lnTo>
                  <a:lnTo>
                    <a:pt x="572" y="231"/>
                  </a:lnTo>
                  <a:lnTo>
                    <a:pt x="571" y="229"/>
                  </a:lnTo>
                  <a:lnTo>
                    <a:pt x="571" y="227"/>
                  </a:lnTo>
                  <a:lnTo>
                    <a:pt x="570" y="226"/>
                  </a:lnTo>
                  <a:lnTo>
                    <a:pt x="570" y="224"/>
                  </a:lnTo>
                  <a:lnTo>
                    <a:pt x="568" y="223"/>
                  </a:lnTo>
                  <a:lnTo>
                    <a:pt x="568" y="220"/>
                  </a:lnTo>
                  <a:lnTo>
                    <a:pt x="567" y="219"/>
                  </a:lnTo>
                  <a:lnTo>
                    <a:pt x="567" y="218"/>
                  </a:lnTo>
                  <a:lnTo>
                    <a:pt x="565" y="216"/>
                  </a:lnTo>
                  <a:lnTo>
                    <a:pt x="565" y="214"/>
                  </a:lnTo>
                  <a:lnTo>
                    <a:pt x="565" y="212"/>
                  </a:lnTo>
                  <a:lnTo>
                    <a:pt x="565" y="211"/>
                  </a:lnTo>
                  <a:lnTo>
                    <a:pt x="565" y="208"/>
                  </a:lnTo>
                  <a:lnTo>
                    <a:pt x="567" y="207"/>
                  </a:lnTo>
                  <a:lnTo>
                    <a:pt x="568" y="206"/>
                  </a:lnTo>
                  <a:lnTo>
                    <a:pt x="568" y="205"/>
                  </a:lnTo>
                  <a:lnTo>
                    <a:pt x="570" y="202"/>
                  </a:lnTo>
                  <a:lnTo>
                    <a:pt x="571" y="201"/>
                  </a:lnTo>
                  <a:lnTo>
                    <a:pt x="571" y="199"/>
                  </a:lnTo>
                  <a:lnTo>
                    <a:pt x="572" y="198"/>
                  </a:lnTo>
                  <a:lnTo>
                    <a:pt x="574" y="195"/>
                  </a:lnTo>
                  <a:lnTo>
                    <a:pt x="575" y="194"/>
                  </a:lnTo>
                  <a:lnTo>
                    <a:pt x="575" y="193"/>
                  </a:lnTo>
                  <a:lnTo>
                    <a:pt x="575" y="191"/>
                  </a:lnTo>
                  <a:lnTo>
                    <a:pt x="575" y="189"/>
                  </a:lnTo>
                  <a:lnTo>
                    <a:pt x="575" y="188"/>
                  </a:lnTo>
                  <a:lnTo>
                    <a:pt x="575" y="186"/>
                  </a:lnTo>
                  <a:lnTo>
                    <a:pt x="575" y="184"/>
                  </a:lnTo>
                  <a:lnTo>
                    <a:pt x="575" y="182"/>
                  </a:lnTo>
                  <a:lnTo>
                    <a:pt x="574" y="181"/>
                  </a:lnTo>
                  <a:lnTo>
                    <a:pt x="574" y="178"/>
                  </a:lnTo>
                  <a:lnTo>
                    <a:pt x="572" y="177"/>
                  </a:lnTo>
                  <a:lnTo>
                    <a:pt x="572" y="176"/>
                  </a:lnTo>
                  <a:lnTo>
                    <a:pt x="571" y="174"/>
                  </a:lnTo>
                  <a:lnTo>
                    <a:pt x="571" y="172"/>
                  </a:lnTo>
                  <a:lnTo>
                    <a:pt x="570" y="170"/>
                  </a:lnTo>
                  <a:lnTo>
                    <a:pt x="568" y="169"/>
                  </a:lnTo>
                  <a:lnTo>
                    <a:pt x="567" y="168"/>
                  </a:lnTo>
                  <a:lnTo>
                    <a:pt x="567" y="167"/>
                  </a:lnTo>
                  <a:lnTo>
                    <a:pt x="565" y="165"/>
                  </a:lnTo>
                  <a:lnTo>
                    <a:pt x="564" y="164"/>
                  </a:lnTo>
                  <a:lnTo>
                    <a:pt x="561" y="163"/>
                  </a:lnTo>
                  <a:lnTo>
                    <a:pt x="560" y="161"/>
                  </a:lnTo>
                  <a:lnTo>
                    <a:pt x="557" y="160"/>
                  </a:lnTo>
                  <a:lnTo>
                    <a:pt x="555" y="159"/>
                  </a:lnTo>
                  <a:lnTo>
                    <a:pt x="554" y="159"/>
                  </a:lnTo>
                  <a:lnTo>
                    <a:pt x="553" y="157"/>
                  </a:lnTo>
                  <a:lnTo>
                    <a:pt x="551" y="156"/>
                  </a:lnTo>
                  <a:lnTo>
                    <a:pt x="550" y="155"/>
                  </a:lnTo>
                  <a:lnTo>
                    <a:pt x="548" y="153"/>
                  </a:lnTo>
                  <a:lnTo>
                    <a:pt x="547" y="152"/>
                  </a:lnTo>
                  <a:lnTo>
                    <a:pt x="545" y="151"/>
                  </a:lnTo>
                  <a:lnTo>
                    <a:pt x="545" y="150"/>
                  </a:lnTo>
                  <a:lnTo>
                    <a:pt x="544" y="148"/>
                  </a:lnTo>
                  <a:lnTo>
                    <a:pt x="544" y="146"/>
                  </a:lnTo>
                  <a:lnTo>
                    <a:pt x="543" y="144"/>
                  </a:lnTo>
                  <a:lnTo>
                    <a:pt x="543" y="143"/>
                  </a:lnTo>
                  <a:lnTo>
                    <a:pt x="541" y="142"/>
                  </a:lnTo>
                  <a:lnTo>
                    <a:pt x="541" y="139"/>
                  </a:lnTo>
                  <a:lnTo>
                    <a:pt x="541" y="138"/>
                  </a:lnTo>
                  <a:lnTo>
                    <a:pt x="540" y="136"/>
                  </a:lnTo>
                  <a:lnTo>
                    <a:pt x="540" y="134"/>
                  </a:lnTo>
                  <a:lnTo>
                    <a:pt x="540" y="132"/>
                  </a:lnTo>
                  <a:lnTo>
                    <a:pt x="540" y="131"/>
                  </a:lnTo>
                  <a:lnTo>
                    <a:pt x="538" y="129"/>
                  </a:lnTo>
                  <a:lnTo>
                    <a:pt x="538" y="127"/>
                  </a:lnTo>
                  <a:lnTo>
                    <a:pt x="538" y="126"/>
                  </a:lnTo>
                  <a:lnTo>
                    <a:pt x="538" y="125"/>
                  </a:lnTo>
                  <a:lnTo>
                    <a:pt x="538" y="122"/>
                  </a:lnTo>
                  <a:lnTo>
                    <a:pt x="538" y="121"/>
                  </a:lnTo>
                  <a:lnTo>
                    <a:pt x="538" y="118"/>
                  </a:lnTo>
                  <a:lnTo>
                    <a:pt x="538" y="117"/>
                  </a:lnTo>
                  <a:lnTo>
                    <a:pt x="538" y="113"/>
                  </a:lnTo>
                  <a:lnTo>
                    <a:pt x="538" y="112"/>
                  </a:lnTo>
                  <a:lnTo>
                    <a:pt x="537" y="109"/>
                  </a:lnTo>
                  <a:lnTo>
                    <a:pt x="538" y="106"/>
                  </a:lnTo>
                  <a:lnTo>
                    <a:pt x="537" y="102"/>
                  </a:lnTo>
                  <a:lnTo>
                    <a:pt x="538" y="98"/>
                  </a:lnTo>
                  <a:lnTo>
                    <a:pt x="536" y="97"/>
                  </a:lnTo>
                  <a:lnTo>
                    <a:pt x="538" y="92"/>
                  </a:lnTo>
                  <a:lnTo>
                    <a:pt x="534" y="91"/>
                  </a:lnTo>
                  <a:lnTo>
                    <a:pt x="537" y="88"/>
                  </a:lnTo>
                  <a:lnTo>
                    <a:pt x="537" y="85"/>
                  </a:lnTo>
                  <a:lnTo>
                    <a:pt x="537" y="84"/>
                  </a:lnTo>
                  <a:lnTo>
                    <a:pt x="537" y="83"/>
                  </a:lnTo>
                  <a:lnTo>
                    <a:pt x="537" y="80"/>
                  </a:lnTo>
                  <a:lnTo>
                    <a:pt x="537" y="79"/>
                  </a:lnTo>
                  <a:lnTo>
                    <a:pt x="537" y="76"/>
                  </a:lnTo>
                  <a:lnTo>
                    <a:pt x="537" y="75"/>
                  </a:lnTo>
                  <a:lnTo>
                    <a:pt x="537" y="74"/>
                  </a:lnTo>
                  <a:lnTo>
                    <a:pt x="538" y="71"/>
                  </a:lnTo>
                  <a:lnTo>
                    <a:pt x="538" y="70"/>
                  </a:lnTo>
                  <a:lnTo>
                    <a:pt x="538" y="68"/>
                  </a:lnTo>
                  <a:lnTo>
                    <a:pt x="540" y="67"/>
                  </a:lnTo>
                  <a:lnTo>
                    <a:pt x="541" y="64"/>
                  </a:lnTo>
                  <a:lnTo>
                    <a:pt x="541" y="63"/>
                  </a:lnTo>
                  <a:lnTo>
                    <a:pt x="543" y="62"/>
                  </a:lnTo>
                  <a:lnTo>
                    <a:pt x="544" y="59"/>
                  </a:lnTo>
                  <a:lnTo>
                    <a:pt x="544" y="58"/>
                  </a:lnTo>
                  <a:lnTo>
                    <a:pt x="545" y="57"/>
                  </a:lnTo>
                  <a:lnTo>
                    <a:pt x="545" y="55"/>
                  </a:lnTo>
                  <a:lnTo>
                    <a:pt x="547" y="53"/>
                  </a:lnTo>
                  <a:lnTo>
                    <a:pt x="548" y="51"/>
                  </a:lnTo>
                  <a:lnTo>
                    <a:pt x="548" y="50"/>
                  </a:lnTo>
                  <a:lnTo>
                    <a:pt x="550" y="47"/>
                  </a:lnTo>
                  <a:lnTo>
                    <a:pt x="551" y="46"/>
                  </a:lnTo>
                  <a:lnTo>
                    <a:pt x="553" y="45"/>
                  </a:lnTo>
                  <a:lnTo>
                    <a:pt x="553" y="43"/>
                  </a:lnTo>
                  <a:lnTo>
                    <a:pt x="554" y="42"/>
                  </a:lnTo>
                  <a:lnTo>
                    <a:pt x="555" y="39"/>
                  </a:lnTo>
                  <a:lnTo>
                    <a:pt x="555" y="38"/>
                  </a:lnTo>
                  <a:lnTo>
                    <a:pt x="557" y="37"/>
                  </a:lnTo>
                  <a:lnTo>
                    <a:pt x="558" y="36"/>
                  </a:lnTo>
                  <a:lnTo>
                    <a:pt x="560" y="33"/>
                  </a:lnTo>
                  <a:lnTo>
                    <a:pt x="561" y="32"/>
                  </a:lnTo>
                  <a:lnTo>
                    <a:pt x="562" y="29"/>
                  </a:lnTo>
                  <a:lnTo>
                    <a:pt x="564" y="28"/>
                  </a:lnTo>
                  <a:lnTo>
                    <a:pt x="565" y="28"/>
                  </a:lnTo>
                  <a:lnTo>
                    <a:pt x="567" y="28"/>
                  </a:lnTo>
                  <a:lnTo>
                    <a:pt x="570" y="29"/>
                  </a:lnTo>
                  <a:lnTo>
                    <a:pt x="571" y="30"/>
                  </a:lnTo>
                  <a:lnTo>
                    <a:pt x="572" y="32"/>
                  </a:lnTo>
                  <a:lnTo>
                    <a:pt x="574" y="32"/>
                  </a:lnTo>
                  <a:lnTo>
                    <a:pt x="575" y="33"/>
                  </a:lnTo>
                  <a:lnTo>
                    <a:pt x="578" y="34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2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8" y="39"/>
                  </a:lnTo>
                  <a:lnTo>
                    <a:pt x="589" y="37"/>
                  </a:lnTo>
                  <a:lnTo>
                    <a:pt x="591" y="36"/>
                  </a:lnTo>
                  <a:lnTo>
                    <a:pt x="592" y="34"/>
                  </a:lnTo>
                  <a:lnTo>
                    <a:pt x="592" y="33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9"/>
                  </a:lnTo>
                  <a:lnTo>
                    <a:pt x="598" y="28"/>
                  </a:lnTo>
                  <a:lnTo>
                    <a:pt x="598" y="26"/>
                  </a:lnTo>
                  <a:lnTo>
                    <a:pt x="599" y="25"/>
                  </a:lnTo>
                  <a:lnTo>
                    <a:pt x="601" y="24"/>
                  </a:lnTo>
                  <a:lnTo>
                    <a:pt x="602" y="21"/>
                  </a:lnTo>
                  <a:lnTo>
                    <a:pt x="603" y="20"/>
                  </a:lnTo>
                  <a:lnTo>
                    <a:pt x="605" y="19"/>
                  </a:lnTo>
                  <a:lnTo>
                    <a:pt x="605" y="17"/>
                  </a:lnTo>
                  <a:lnTo>
                    <a:pt x="606" y="16"/>
                  </a:lnTo>
                  <a:lnTo>
                    <a:pt x="608" y="15"/>
                  </a:lnTo>
                  <a:lnTo>
                    <a:pt x="609" y="13"/>
                  </a:lnTo>
                  <a:lnTo>
                    <a:pt x="611" y="12"/>
                  </a:lnTo>
                  <a:lnTo>
                    <a:pt x="611" y="11"/>
                  </a:lnTo>
                  <a:lnTo>
                    <a:pt x="612" y="9"/>
                  </a:lnTo>
                  <a:lnTo>
                    <a:pt x="615" y="8"/>
                  </a:lnTo>
                  <a:lnTo>
                    <a:pt x="616" y="7"/>
                  </a:lnTo>
                  <a:lnTo>
                    <a:pt x="619" y="3"/>
                  </a:lnTo>
                  <a:lnTo>
                    <a:pt x="620" y="4"/>
                  </a:lnTo>
                  <a:lnTo>
                    <a:pt x="626" y="7"/>
                  </a:lnTo>
                  <a:lnTo>
                    <a:pt x="629" y="8"/>
                  </a:lnTo>
                  <a:lnTo>
                    <a:pt x="632" y="9"/>
                  </a:lnTo>
                  <a:lnTo>
                    <a:pt x="636" y="12"/>
                  </a:lnTo>
                  <a:lnTo>
                    <a:pt x="637" y="13"/>
                  </a:lnTo>
                  <a:lnTo>
                    <a:pt x="640" y="16"/>
                  </a:lnTo>
                  <a:lnTo>
                    <a:pt x="643" y="19"/>
                  </a:lnTo>
                  <a:lnTo>
                    <a:pt x="646" y="21"/>
                  </a:lnTo>
                  <a:lnTo>
                    <a:pt x="650" y="24"/>
                  </a:lnTo>
                  <a:lnTo>
                    <a:pt x="652" y="22"/>
                  </a:lnTo>
                  <a:lnTo>
                    <a:pt x="654" y="25"/>
                  </a:lnTo>
                  <a:lnTo>
                    <a:pt x="656" y="26"/>
                  </a:lnTo>
                  <a:lnTo>
                    <a:pt x="657" y="28"/>
                  </a:lnTo>
                  <a:lnTo>
                    <a:pt x="660" y="28"/>
                  </a:lnTo>
                  <a:lnTo>
                    <a:pt x="661" y="29"/>
                  </a:lnTo>
                  <a:lnTo>
                    <a:pt x="663" y="30"/>
                  </a:lnTo>
                  <a:lnTo>
                    <a:pt x="666" y="30"/>
                  </a:lnTo>
                  <a:lnTo>
                    <a:pt x="667" y="32"/>
                  </a:lnTo>
                  <a:lnTo>
                    <a:pt x="668" y="33"/>
                  </a:lnTo>
                  <a:lnTo>
                    <a:pt x="671" y="33"/>
                  </a:lnTo>
                  <a:lnTo>
                    <a:pt x="674" y="33"/>
                  </a:lnTo>
                  <a:lnTo>
                    <a:pt x="676" y="33"/>
                  </a:lnTo>
                  <a:lnTo>
                    <a:pt x="677" y="33"/>
                  </a:lnTo>
                  <a:lnTo>
                    <a:pt x="680" y="33"/>
                  </a:lnTo>
                  <a:lnTo>
                    <a:pt x="681" y="33"/>
                  </a:lnTo>
                  <a:lnTo>
                    <a:pt x="684" y="34"/>
                  </a:lnTo>
                  <a:lnTo>
                    <a:pt x="685" y="36"/>
                  </a:lnTo>
                  <a:lnTo>
                    <a:pt x="688" y="36"/>
                  </a:lnTo>
                  <a:lnTo>
                    <a:pt x="690" y="37"/>
                  </a:lnTo>
                  <a:lnTo>
                    <a:pt x="691" y="37"/>
                  </a:lnTo>
                  <a:lnTo>
                    <a:pt x="693" y="38"/>
                  </a:lnTo>
                  <a:lnTo>
                    <a:pt x="695" y="38"/>
                  </a:lnTo>
                  <a:lnTo>
                    <a:pt x="698" y="38"/>
                  </a:lnTo>
                  <a:lnTo>
                    <a:pt x="700" y="38"/>
                  </a:lnTo>
                  <a:lnTo>
                    <a:pt x="701" y="38"/>
                  </a:lnTo>
                  <a:lnTo>
                    <a:pt x="702" y="38"/>
                  </a:lnTo>
                  <a:lnTo>
                    <a:pt x="705" y="38"/>
                  </a:lnTo>
                  <a:lnTo>
                    <a:pt x="707" y="37"/>
                  </a:lnTo>
                  <a:lnTo>
                    <a:pt x="709" y="37"/>
                  </a:lnTo>
                  <a:lnTo>
                    <a:pt x="711" y="36"/>
                  </a:lnTo>
                  <a:lnTo>
                    <a:pt x="712" y="36"/>
                  </a:lnTo>
                  <a:lnTo>
                    <a:pt x="715" y="34"/>
                  </a:lnTo>
                  <a:lnTo>
                    <a:pt x="717" y="33"/>
                  </a:lnTo>
                  <a:lnTo>
                    <a:pt x="718" y="33"/>
                  </a:lnTo>
                  <a:lnTo>
                    <a:pt x="721" y="32"/>
                  </a:lnTo>
                  <a:lnTo>
                    <a:pt x="722" y="32"/>
                  </a:lnTo>
                  <a:lnTo>
                    <a:pt x="725" y="30"/>
                  </a:lnTo>
                  <a:lnTo>
                    <a:pt x="726" y="30"/>
                  </a:lnTo>
                  <a:lnTo>
                    <a:pt x="729" y="29"/>
                  </a:lnTo>
                  <a:lnTo>
                    <a:pt x="732" y="29"/>
                  </a:lnTo>
                  <a:lnTo>
                    <a:pt x="734" y="29"/>
                  </a:lnTo>
                  <a:lnTo>
                    <a:pt x="735" y="28"/>
                  </a:lnTo>
                  <a:lnTo>
                    <a:pt x="738" y="28"/>
                  </a:lnTo>
                  <a:lnTo>
                    <a:pt x="741" y="28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50" y="28"/>
                  </a:lnTo>
                  <a:lnTo>
                    <a:pt x="752" y="26"/>
                  </a:lnTo>
                  <a:lnTo>
                    <a:pt x="755" y="26"/>
                  </a:lnTo>
                  <a:lnTo>
                    <a:pt x="756" y="26"/>
                  </a:lnTo>
                  <a:lnTo>
                    <a:pt x="759" y="26"/>
                  </a:lnTo>
                  <a:lnTo>
                    <a:pt x="760" y="26"/>
                  </a:lnTo>
                  <a:lnTo>
                    <a:pt x="763" y="26"/>
                  </a:lnTo>
                  <a:lnTo>
                    <a:pt x="765" y="26"/>
                  </a:lnTo>
                  <a:lnTo>
                    <a:pt x="766" y="26"/>
                  </a:lnTo>
                  <a:lnTo>
                    <a:pt x="769" y="25"/>
                  </a:lnTo>
                  <a:lnTo>
                    <a:pt x="772" y="25"/>
                  </a:lnTo>
                  <a:lnTo>
                    <a:pt x="773" y="25"/>
                  </a:lnTo>
                  <a:lnTo>
                    <a:pt x="775" y="25"/>
                  </a:lnTo>
                  <a:lnTo>
                    <a:pt x="777" y="25"/>
                  </a:lnTo>
                  <a:lnTo>
                    <a:pt x="779" y="25"/>
                  </a:lnTo>
                  <a:lnTo>
                    <a:pt x="782" y="25"/>
                  </a:lnTo>
                  <a:lnTo>
                    <a:pt x="784" y="25"/>
                  </a:lnTo>
                  <a:lnTo>
                    <a:pt x="786" y="24"/>
                  </a:lnTo>
                  <a:lnTo>
                    <a:pt x="787" y="24"/>
                  </a:lnTo>
                  <a:lnTo>
                    <a:pt x="790" y="24"/>
                  </a:lnTo>
                  <a:lnTo>
                    <a:pt x="793" y="24"/>
                  </a:lnTo>
                  <a:lnTo>
                    <a:pt x="794" y="24"/>
                  </a:lnTo>
                  <a:lnTo>
                    <a:pt x="796" y="24"/>
                  </a:lnTo>
                  <a:lnTo>
                    <a:pt x="799" y="22"/>
                  </a:lnTo>
                  <a:lnTo>
                    <a:pt x="803" y="22"/>
                  </a:lnTo>
                  <a:lnTo>
                    <a:pt x="807" y="22"/>
                  </a:lnTo>
                  <a:lnTo>
                    <a:pt x="810" y="22"/>
                  </a:lnTo>
                  <a:lnTo>
                    <a:pt x="811" y="21"/>
                  </a:lnTo>
                  <a:lnTo>
                    <a:pt x="813" y="20"/>
                  </a:lnTo>
                  <a:lnTo>
                    <a:pt x="813" y="19"/>
                  </a:lnTo>
                  <a:lnTo>
                    <a:pt x="813" y="17"/>
                  </a:lnTo>
                  <a:lnTo>
                    <a:pt x="813" y="13"/>
                  </a:lnTo>
                  <a:lnTo>
                    <a:pt x="817" y="16"/>
                  </a:lnTo>
                  <a:lnTo>
                    <a:pt x="818" y="16"/>
                  </a:lnTo>
                  <a:lnTo>
                    <a:pt x="820" y="17"/>
                  </a:lnTo>
                  <a:lnTo>
                    <a:pt x="821" y="19"/>
                  </a:lnTo>
                  <a:lnTo>
                    <a:pt x="824" y="19"/>
                  </a:lnTo>
                  <a:lnTo>
                    <a:pt x="825" y="20"/>
                  </a:lnTo>
                  <a:lnTo>
                    <a:pt x="828" y="20"/>
                  </a:lnTo>
                  <a:lnTo>
                    <a:pt x="830" y="21"/>
                  </a:lnTo>
                  <a:lnTo>
                    <a:pt x="831" y="21"/>
                  </a:lnTo>
                  <a:lnTo>
                    <a:pt x="834" y="22"/>
                  </a:lnTo>
                  <a:lnTo>
                    <a:pt x="835" y="22"/>
                  </a:lnTo>
                  <a:lnTo>
                    <a:pt x="838" y="21"/>
                  </a:lnTo>
                  <a:lnTo>
                    <a:pt x="840" y="21"/>
                  </a:lnTo>
                  <a:lnTo>
                    <a:pt x="842" y="21"/>
                  </a:lnTo>
                  <a:lnTo>
                    <a:pt x="844" y="21"/>
                  </a:lnTo>
                  <a:lnTo>
                    <a:pt x="847" y="21"/>
                  </a:lnTo>
                  <a:lnTo>
                    <a:pt x="848" y="21"/>
                  </a:lnTo>
                  <a:lnTo>
                    <a:pt x="849" y="22"/>
                  </a:lnTo>
                  <a:lnTo>
                    <a:pt x="851" y="24"/>
                  </a:lnTo>
                  <a:lnTo>
                    <a:pt x="855" y="25"/>
                  </a:lnTo>
                  <a:lnTo>
                    <a:pt x="854" y="28"/>
                  </a:lnTo>
                  <a:lnTo>
                    <a:pt x="858" y="29"/>
                  </a:lnTo>
                  <a:lnTo>
                    <a:pt x="861" y="30"/>
                  </a:lnTo>
                  <a:lnTo>
                    <a:pt x="865" y="32"/>
                  </a:lnTo>
                  <a:lnTo>
                    <a:pt x="871" y="33"/>
                  </a:lnTo>
                  <a:lnTo>
                    <a:pt x="878" y="33"/>
                  </a:lnTo>
                  <a:lnTo>
                    <a:pt x="883" y="34"/>
                  </a:lnTo>
                  <a:lnTo>
                    <a:pt x="892" y="36"/>
                  </a:lnTo>
                  <a:lnTo>
                    <a:pt x="895" y="36"/>
                  </a:lnTo>
                  <a:lnTo>
                    <a:pt x="898" y="36"/>
                  </a:lnTo>
                  <a:lnTo>
                    <a:pt x="899" y="37"/>
                  </a:lnTo>
                  <a:lnTo>
                    <a:pt x="902" y="37"/>
                  </a:lnTo>
                  <a:lnTo>
                    <a:pt x="903" y="37"/>
                  </a:lnTo>
                  <a:lnTo>
                    <a:pt x="906" y="37"/>
                  </a:lnTo>
                  <a:lnTo>
                    <a:pt x="907" y="37"/>
                  </a:lnTo>
                  <a:lnTo>
                    <a:pt x="910" y="37"/>
                  </a:lnTo>
                  <a:lnTo>
                    <a:pt x="912" y="38"/>
                  </a:lnTo>
                  <a:lnTo>
                    <a:pt x="914" y="38"/>
                  </a:lnTo>
                  <a:lnTo>
                    <a:pt x="916" y="38"/>
                  </a:lnTo>
                  <a:lnTo>
                    <a:pt x="917" y="38"/>
                  </a:lnTo>
                  <a:lnTo>
                    <a:pt x="920" y="39"/>
                  </a:lnTo>
                  <a:lnTo>
                    <a:pt x="922" y="39"/>
                  </a:lnTo>
                  <a:lnTo>
                    <a:pt x="923" y="41"/>
                  </a:lnTo>
                  <a:lnTo>
                    <a:pt x="926" y="41"/>
                  </a:lnTo>
                  <a:lnTo>
                    <a:pt x="927" y="42"/>
                  </a:lnTo>
                  <a:lnTo>
                    <a:pt x="929" y="43"/>
                  </a:lnTo>
                  <a:lnTo>
                    <a:pt x="930" y="46"/>
                  </a:lnTo>
                  <a:lnTo>
                    <a:pt x="931" y="47"/>
                  </a:lnTo>
                  <a:lnTo>
                    <a:pt x="933" y="49"/>
                  </a:lnTo>
                  <a:lnTo>
                    <a:pt x="934" y="50"/>
                  </a:lnTo>
                  <a:lnTo>
                    <a:pt x="936" y="51"/>
                  </a:lnTo>
                  <a:lnTo>
                    <a:pt x="936" y="53"/>
                  </a:lnTo>
                  <a:lnTo>
                    <a:pt x="937" y="54"/>
                  </a:lnTo>
                  <a:lnTo>
                    <a:pt x="939" y="57"/>
                  </a:lnTo>
                  <a:lnTo>
                    <a:pt x="941" y="58"/>
                  </a:lnTo>
                  <a:lnTo>
                    <a:pt x="943" y="59"/>
                  </a:lnTo>
                  <a:lnTo>
                    <a:pt x="943" y="60"/>
                  </a:lnTo>
                  <a:lnTo>
                    <a:pt x="946" y="63"/>
                  </a:lnTo>
                  <a:lnTo>
                    <a:pt x="946" y="63"/>
                  </a:lnTo>
                  <a:lnTo>
                    <a:pt x="947" y="64"/>
                  </a:lnTo>
                  <a:lnTo>
                    <a:pt x="950" y="66"/>
                  </a:lnTo>
                  <a:lnTo>
                    <a:pt x="950" y="68"/>
                  </a:lnTo>
                  <a:lnTo>
                    <a:pt x="951" y="70"/>
                  </a:lnTo>
                  <a:lnTo>
                    <a:pt x="953" y="71"/>
                  </a:lnTo>
                  <a:lnTo>
                    <a:pt x="954" y="71"/>
                  </a:lnTo>
                  <a:lnTo>
                    <a:pt x="957" y="71"/>
                  </a:lnTo>
                  <a:lnTo>
                    <a:pt x="958" y="71"/>
                  </a:lnTo>
                  <a:lnTo>
                    <a:pt x="960" y="71"/>
                  </a:lnTo>
                  <a:lnTo>
                    <a:pt x="963" y="71"/>
                  </a:lnTo>
                  <a:lnTo>
                    <a:pt x="964" y="71"/>
                  </a:lnTo>
                  <a:lnTo>
                    <a:pt x="967" y="70"/>
                  </a:lnTo>
                  <a:lnTo>
                    <a:pt x="968" y="70"/>
                  </a:lnTo>
                  <a:lnTo>
                    <a:pt x="971" y="70"/>
                  </a:lnTo>
                  <a:lnTo>
                    <a:pt x="972" y="70"/>
                  </a:lnTo>
                  <a:lnTo>
                    <a:pt x="974" y="68"/>
                  </a:lnTo>
                  <a:lnTo>
                    <a:pt x="977" y="68"/>
                  </a:lnTo>
                  <a:lnTo>
                    <a:pt x="978" y="68"/>
                  </a:lnTo>
                  <a:lnTo>
                    <a:pt x="981" y="68"/>
                  </a:lnTo>
                  <a:lnTo>
                    <a:pt x="982" y="68"/>
                  </a:lnTo>
                  <a:lnTo>
                    <a:pt x="984" y="67"/>
                  </a:lnTo>
                  <a:lnTo>
                    <a:pt x="987" y="67"/>
                  </a:lnTo>
                  <a:lnTo>
                    <a:pt x="988" y="67"/>
                  </a:lnTo>
                  <a:lnTo>
                    <a:pt x="991" y="67"/>
                  </a:lnTo>
                  <a:lnTo>
                    <a:pt x="992" y="67"/>
                  </a:lnTo>
                  <a:lnTo>
                    <a:pt x="995" y="67"/>
                  </a:lnTo>
                  <a:lnTo>
                    <a:pt x="996" y="67"/>
                  </a:lnTo>
                  <a:lnTo>
                    <a:pt x="998" y="67"/>
                  </a:lnTo>
                  <a:lnTo>
                    <a:pt x="1001" y="67"/>
                  </a:lnTo>
                  <a:lnTo>
                    <a:pt x="1002" y="67"/>
                  </a:lnTo>
                  <a:lnTo>
                    <a:pt x="1004" y="67"/>
                  </a:lnTo>
                  <a:lnTo>
                    <a:pt x="1006" y="67"/>
                  </a:lnTo>
                  <a:lnTo>
                    <a:pt x="1008" y="68"/>
                  </a:lnTo>
                  <a:lnTo>
                    <a:pt x="1009" y="68"/>
                  </a:lnTo>
                  <a:lnTo>
                    <a:pt x="1012" y="70"/>
                  </a:lnTo>
                  <a:lnTo>
                    <a:pt x="1013" y="70"/>
                  </a:lnTo>
                  <a:lnTo>
                    <a:pt x="1016" y="71"/>
                  </a:lnTo>
                  <a:lnTo>
                    <a:pt x="1018" y="71"/>
                  </a:lnTo>
                  <a:lnTo>
                    <a:pt x="1021" y="72"/>
                  </a:lnTo>
                  <a:lnTo>
                    <a:pt x="1022" y="72"/>
                  </a:lnTo>
                  <a:lnTo>
                    <a:pt x="1025" y="72"/>
                  </a:lnTo>
                  <a:lnTo>
                    <a:pt x="1026" y="74"/>
                  </a:lnTo>
                  <a:lnTo>
                    <a:pt x="1028" y="74"/>
                  </a:lnTo>
                  <a:lnTo>
                    <a:pt x="1030" y="75"/>
                  </a:lnTo>
                  <a:lnTo>
                    <a:pt x="1032" y="75"/>
                  </a:lnTo>
                  <a:lnTo>
                    <a:pt x="1036" y="76"/>
                  </a:lnTo>
                  <a:lnTo>
                    <a:pt x="1039" y="76"/>
                  </a:lnTo>
                  <a:lnTo>
                    <a:pt x="1043" y="76"/>
                  </a:lnTo>
                  <a:lnTo>
                    <a:pt x="1045" y="76"/>
                  </a:lnTo>
                  <a:lnTo>
                    <a:pt x="1047" y="76"/>
                  </a:lnTo>
                  <a:lnTo>
                    <a:pt x="1049" y="76"/>
                  </a:lnTo>
                  <a:lnTo>
                    <a:pt x="1052" y="76"/>
                  </a:lnTo>
                  <a:lnTo>
                    <a:pt x="1053" y="76"/>
                  </a:lnTo>
                  <a:lnTo>
                    <a:pt x="1056" y="76"/>
                  </a:lnTo>
                  <a:lnTo>
                    <a:pt x="1057" y="76"/>
                  </a:lnTo>
                  <a:lnTo>
                    <a:pt x="1060" y="76"/>
                  </a:lnTo>
                  <a:lnTo>
                    <a:pt x="1062" y="76"/>
                  </a:lnTo>
                  <a:lnTo>
                    <a:pt x="1063" y="76"/>
                  </a:lnTo>
                  <a:lnTo>
                    <a:pt x="1066" y="79"/>
                  </a:lnTo>
                  <a:lnTo>
                    <a:pt x="1067" y="79"/>
                  </a:lnTo>
                  <a:lnTo>
                    <a:pt x="1070" y="79"/>
                  </a:lnTo>
                  <a:lnTo>
                    <a:pt x="1071" y="79"/>
                  </a:lnTo>
                  <a:lnTo>
                    <a:pt x="1074" y="79"/>
                  </a:lnTo>
                  <a:lnTo>
                    <a:pt x="1076" y="79"/>
                  </a:lnTo>
                  <a:lnTo>
                    <a:pt x="1078" y="79"/>
                  </a:lnTo>
                  <a:lnTo>
                    <a:pt x="1080" y="79"/>
                  </a:lnTo>
                  <a:lnTo>
                    <a:pt x="1083" y="79"/>
                  </a:lnTo>
                  <a:lnTo>
                    <a:pt x="1084" y="79"/>
                  </a:lnTo>
                  <a:lnTo>
                    <a:pt x="1087" y="79"/>
                  </a:lnTo>
                  <a:lnTo>
                    <a:pt x="1088" y="77"/>
                  </a:lnTo>
                  <a:lnTo>
                    <a:pt x="1091" y="77"/>
                  </a:lnTo>
                  <a:lnTo>
                    <a:pt x="1093" y="77"/>
                  </a:lnTo>
                  <a:lnTo>
                    <a:pt x="1095" y="77"/>
                  </a:lnTo>
                  <a:lnTo>
                    <a:pt x="1097" y="77"/>
                  </a:lnTo>
                  <a:lnTo>
                    <a:pt x="1100" y="77"/>
                  </a:lnTo>
                  <a:lnTo>
                    <a:pt x="1103" y="77"/>
                  </a:lnTo>
                  <a:lnTo>
                    <a:pt x="1101" y="74"/>
                  </a:lnTo>
                  <a:lnTo>
                    <a:pt x="1105" y="74"/>
                  </a:lnTo>
                  <a:lnTo>
                    <a:pt x="1112" y="75"/>
                  </a:lnTo>
                  <a:lnTo>
                    <a:pt x="1117" y="76"/>
                  </a:lnTo>
                  <a:lnTo>
                    <a:pt x="1118" y="76"/>
                  </a:lnTo>
                  <a:lnTo>
                    <a:pt x="1121" y="76"/>
                  </a:lnTo>
                  <a:lnTo>
                    <a:pt x="1124" y="77"/>
                  </a:lnTo>
                  <a:lnTo>
                    <a:pt x="1125" y="77"/>
                  </a:lnTo>
                  <a:lnTo>
                    <a:pt x="1127" y="76"/>
                  </a:lnTo>
                  <a:lnTo>
                    <a:pt x="1129" y="76"/>
                  </a:lnTo>
                  <a:lnTo>
                    <a:pt x="1132" y="76"/>
                  </a:lnTo>
                  <a:lnTo>
                    <a:pt x="1134" y="75"/>
                  </a:lnTo>
                  <a:lnTo>
                    <a:pt x="1136" y="75"/>
                  </a:lnTo>
                  <a:lnTo>
                    <a:pt x="1138" y="75"/>
                  </a:lnTo>
                  <a:lnTo>
                    <a:pt x="1141" y="75"/>
                  </a:lnTo>
                  <a:lnTo>
                    <a:pt x="1142" y="75"/>
                  </a:lnTo>
                  <a:lnTo>
                    <a:pt x="1145" y="75"/>
                  </a:lnTo>
                  <a:lnTo>
                    <a:pt x="1146" y="75"/>
                  </a:lnTo>
                  <a:lnTo>
                    <a:pt x="1149" y="75"/>
                  </a:lnTo>
                  <a:lnTo>
                    <a:pt x="1151" y="75"/>
                  </a:lnTo>
                  <a:lnTo>
                    <a:pt x="1153" y="75"/>
                  </a:lnTo>
                  <a:lnTo>
                    <a:pt x="1156" y="75"/>
                  </a:lnTo>
                  <a:lnTo>
                    <a:pt x="1158" y="75"/>
                  </a:lnTo>
                  <a:lnTo>
                    <a:pt x="1160" y="75"/>
                  </a:lnTo>
                  <a:lnTo>
                    <a:pt x="1162" y="74"/>
                  </a:lnTo>
                  <a:lnTo>
                    <a:pt x="1165" y="74"/>
                  </a:lnTo>
                  <a:lnTo>
                    <a:pt x="1166" y="74"/>
                  </a:lnTo>
                  <a:lnTo>
                    <a:pt x="1169" y="72"/>
                  </a:lnTo>
                  <a:lnTo>
                    <a:pt x="1170" y="72"/>
                  </a:lnTo>
                  <a:lnTo>
                    <a:pt x="1172" y="72"/>
                  </a:lnTo>
                  <a:lnTo>
                    <a:pt x="1175" y="72"/>
                  </a:lnTo>
                  <a:lnTo>
                    <a:pt x="1176" y="71"/>
                  </a:lnTo>
                  <a:lnTo>
                    <a:pt x="1180" y="70"/>
                  </a:lnTo>
                  <a:lnTo>
                    <a:pt x="1183" y="72"/>
                  </a:lnTo>
                  <a:lnTo>
                    <a:pt x="1186" y="75"/>
                  </a:lnTo>
                  <a:lnTo>
                    <a:pt x="1189" y="74"/>
                  </a:lnTo>
                  <a:lnTo>
                    <a:pt x="1190" y="75"/>
                  </a:lnTo>
                  <a:lnTo>
                    <a:pt x="1193" y="75"/>
                  </a:lnTo>
                  <a:lnTo>
                    <a:pt x="1194" y="76"/>
                  </a:lnTo>
                  <a:lnTo>
                    <a:pt x="1196" y="76"/>
                  </a:lnTo>
                  <a:lnTo>
                    <a:pt x="1199" y="77"/>
                  </a:lnTo>
                  <a:lnTo>
                    <a:pt x="1200" y="76"/>
                  </a:lnTo>
                  <a:lnTo>
                    <a:pt x="1201" y="76"/>
                  </a:lnTo>
                  <a:lnTo>
                    <a:pt x="1204" y="75"/>
                  </a:lnTo>
                  <a:lnTo>
                    <a:pt x="1204" y="71"/>
                  </a:lnTo>
                  <a:lnTo>
                    <a:pt x="1210" y="72"/>
                  </a:lnTo>
                  <a:lnTo>
                    <a:pt x="1211" y="71"/>
                  </a:lnTo>
                  <a:lnTo>
                    <a:pt x="1214" y="71"/>
                  </a:lnTo>
                  <a:lnTo>
                    <a:pt x="1216" y="71"/>
                  </a:lnTo>
                  <a:lnTo>
                    <a:pt x="1218" y="70"/>
                  </a:lnTo>
                  <a:lnTo>
                    <a:pt x="1220" y="70"/>
                  </a:lnTo>
                  <a:lnTo>
                    <a:pt x="1223" y="68"/>
                  </a:lnTo>
                  <a:lnTo>
                    <a:pt x="1224" y="68"/>
                  </a:lnTo>
                  <a:lnTo>
                    <a:pt x="1226" y="67"/>
                  </a:lnTo>
                  <a:lnTo>
                    <a:pt x="1228" y="67"/>
                  </a:lnTo>
                  <a:lnTo>
                    <a:pt x="1230" y="67"/>
                  </a:lnTo>
                  <a:lnTo>
                    <a:pt x="1233" y="66"/>
                  </a:lnTo>
                  <a:lnTo>
                    <a:pt x="1234" y="66"/>
                  </a:lnTo>
                  <a:lnTo>
                    <a:pt x="1237" y="66"/>
                  </a:lnTo>
                  <a:lnTo>
                    <a:pt x="1238" y="66"/>
                  </a:lnTo>
                  <a:lnTo>
                    <a:pt x="1240" y="64"/>
                  </a:lnTo>
                  <a:lnTo>
                    <a:pt x="1242" y="64"/>
                  </a:lnTo>
                  <a:lnTo>
                    <a:pt x="1244" y="64"/>
                  </a:lnTo>
                  <a:lnTo>
                    <a:pt x="1245" y="64"/>
                  </a:lnTo>
                  <a:lnTo>
                    <a:pt x="1248" y="64"/>
                  </a:lnTo>
                  <a:lnTo>
                    <a:pt x="1250" y="64"/>
                  </a:lnTo>
                  <a:lnTo>
                    <a:pt x="1252" y="66"/>
                  </a:lnTo>
                  <a:lnTo>
                    <a:pt x="1254" y="66"/>
                  </a:lnTo>
                  <a:lnTo>
                    <a:pt x="1257" y="66"/>
                  </a:lnTo>
                  <a:lnTo>
                    <a:pt x="1258" y="64"/>
                  </a:lnTo>
                  <a:lnTo>
                    <a:pt x="1259" y="64"/>
                  </a:lnTo>
                  <a:lnTo>
                    <a:pt x="1262" y="63"/>
                  </a:lnTo>
                  <a:lnTo>
                    <a:pt x="1264" y="63"/>
                  </a:lnTo>
                  <a:lnTo>
                    <a:pt x="1265" y="63"/>
                  </a:lnTo>
                  <a:lnTo>
                    <a:pt x="1268" y="62"/>
                  </a:lnTo>
                  <a:lnTo>
                    <a:pt x="1269" y="62"/>
                  </a:lnTo>
                  <a:lnTo>
                    <a:pt x="1271" y="62"/>
                  </a:lnTo>
                  <a:lnTo>
                    <a:pt x="1274" y="62"/>
                  </a:lnTo>
                  <a:lnTo>
                    <a:pt x="1275" y="60"/>
                  </a:lnTo>
                  <a:lnTo>
                    <a:pt x="1276" y="60"/>
                  </a:lnTo>
                  <a:lnTo>
                    <a:pt x="1279" y="59"/>
                  </a:lnTo>
                  <a:lnTo>
                    <a:pt x="1281" y="59"/>
                  </a:lnTo>
                  <a:lnTo>
                    <a:pt x="1282" y="59"/>
                  </a:lnTo>
                  <a:lnTo>
                    <a:pt x="1285" y="58"/>
                  </a:lnTo>
                  <a:lnTo>
                    <a:pt x="1286" y="58"/>
                  </a:lnTo>
                  <a:lnTo>
                    <a:pt x="1291" y="55"/>
                  </a:lnTo>
                  <a:lnTo>
                    <a:pt x="1295" y="53"/>
                  </a:lnTo>
                  <a:lnTo>
                    <a:pt x="1296" y="53"/>
                  </a:lnTo>
                  <a:lnTo>
                    <a:pt x="1299" y="51"/>
                  </a:lnTo>
                  <a:lnTo>
                    <a:pt x="1300" y="51"/>
                  </a:lnTo>
                  <a:lnTo>
                    <a:pt x="1303" y="50"/>
                  </a:lnTo>
                  <a:lnTo>
                    <a:pt x="1305" y="50"/>
                  </a:lnTo>
                  <a:lnTo>
                    <a:pt x="1308" y="49"/>
                  </a:lnTo>
                  <a:lnTo>
                    <a:pt x="1309" y="49"/>
                  </a:lnTo>
                  <a:lnTo>
                    <a:pt x="1310" y="49"/>
                  </a:lnTo>
                  <a:lnTo>
                    <a:pt x="1312" y="47"/>
                  </a:lnTo>
                  <a:lnTo>
                    <a:pt x="1313" y="46"/>
                  </a:lnTo>
                  <a:lnTo>
                    <a:pt x="1315" y="43"/>
                  </a:lnTo>
                  <a:lnTo>
                    <a:pt x="1315" y="42"/>
                  </a:lnTo>
                  <a:lnTo>
                    <a:pt x="1316" y="41"/>
                  </a:lnTo>
                  <a:lnTo>
                    <a:pt x="1316" y="37"/>
                  </a:lnTo>
                  <a:lnTo>
                    <a:pt x="1317" y="36"/>
                  </a:lnTo>
                  <a:lnTo>
                    <a:pt x="1317" y="34"/>
                  </a:lnTo>
                  <a:lnTo>
                    <a:pt x="1319" y="32"/>
                  </a:lnTo>
                  <a:lnTo>
                    <a:pt x="1319" y="30"/>
                  </a:lnTo>
                  <a:lnTo>
                    <a:pt x="1320" y="29"/>
                  </a:lnTo>
                  <a:lnTo>
                    <a:pt x="1320" y="26"/>
                  </a:lnTo>
                  <a:lnTo>
                    <a:pt x="1322" y="25"/>
                  </a:lnTo>
                  <a:lnTo>
                    <a:pt x="1322" y="22"/>
                  </a:lnTo>
                  <a:lnTo>
                    <a:pt x="1322" y="21"/>
                  </a:lnTo>
                  <a:lnTo>
                    <a:pt x="1323" y="20"/>
                  </a:lnTo>
                  <a:lnTo>
                    <a:pt x="1323" y="19"/>
                  </a:lnTo>
                  <a:lnTo>
                    <a:pt x="1324" y="16"/>
                  </a:lnTo>
                  <a:lnTo>
                    <a:pt x="1324" y="15"/>
                  </a:lnTo>
                  <a:lnTo>
                    <a:pt x="1324" y="13"/>
                  </a:lnTo>
                  <a:lnTo>
                    <a:pt x="1324" y="11"/>
                  </a:lnTo>
                  <a:lnTo>
                    <a:pt x="1323" y="9"/>
                  </a:lnTo>
                  <a:lnTo>
                    <a:pt x="1323" y="8"/>
                  </a:lnTo>
                  <a:lnTo>
                    <a:pt x="1323" y="5"/>
                  </a:lnTo>
                  <a:lnTo>
                    <a:pt x="1323" y="4"/>
                  </a:lnTo>
                  <a:lnTo>
                    <a:pt x="1322" y="3"/>
                  </a:lnTo>
                  <a:lnTo>
                    <a:pt x="1323" y="1"/>
                  </a:lnTo>
                  <a:lnTo>
                    <a:pt x="1326" y="1"/>
                  </a:lnTo>
                  <a:lnTo>
                    <a:pt x="1327" y="1"/>
                  </a:lnTo>
                  <a:lnTo>
                    <a:pt x="1330" y="0"/>
                  </a:lnTo>
                  <a:lnTo>
                    <a:pt x="1332" y="0"/>
                  </a:lnTo>
                  <a:lnTo>
                    <a:pt x="1334" y="0"/>
                  </a:lnTo>
                  <a:lnTo>
                    <a:pt x="1336" y="0"/>
                  </a:lnTo>
                  <a:lnTo>
                    <a:pt x="1339" y="0"/>
                  </a:lnTo>
                  <a:lnTo>
                    <a:pt x="1339" y="1"/>
                  </a:lnTo>
                  <a:lnTo>
                    <a:pt x="1339" y="3"/>
                  </a:lnTo>
                  <a:lnTo>
                    <a:pt x="1340" y="3"/>
                  </a:lnTo>
                  <a:lnTo>
                    <a:pt x="1343" y="4"/>
                  </a:lnTo>
                  <a:lnTo>
                    <a:pt x="1344" y="4"/>
                  </a:lnTo>
                  <a:lnTo>
                    <a:pt x="1347" y="4"/>
                  </a:lnTo>
                  <a:lnTo>
                    <a:pt x="1350" y="4"/>
                  </a:lnTo>
                  <a:lnTo>
                    <a:pt x="1351" y="4"/>
                  </a:lnTo>
                  <a:lnTo>
                    <a:pt x="1353" y="5"/>
                  </a:lnTo>
                  <a:lnTo>
                    <a:pt x="1356" y="5"/>
                  </a:lnTo>
                  <a:lnTo>
                    <a:pt x="1357" y="5"/>
                  </a:lnTo>
                  <a:lnTo>
                    <a:pt x="1360" y="5"/>
                  </a:lnTo>
                  <a:lnTo>
                    <a:pt x="1361" y="5"/>
                  </a:lnTo>
                  <a:lnTo>
                    <a:pt x="1364" y="5"/>
                  </a:lnTo>
                  <a:lnTo>
                    <a:pt x="1366" y="5"/>
                  </a:lnTo>
                  <a:lnTo>
                    <a:pt x="1368" y="5"/>
                  </a:lnTo>
                  <a:lnTo>
                    <a:pt x="1370" y="7"/>
                  </a:lnTo>
                  <a:lnTo>
                    <a:pt x="1373" y="7"/>
                  </a:lnTo>
                  <a:lnTo>
                    <a:pt x="1374" y="7"/>
                  </a:lnTo>
                  <a:lnTo>
                    <a:pt x="1375" y="7"/>
                  </a:lnTo>
                  <a:lnTo>
                    <a:pt x="1381" y="8"/>
                  </a:lnTo>
                  <a:lnTo>
                    <a:pt x="1384" y="7"/>
                  </a:lnTo>
                  <a:lnTo>
                    <a:pt x="1387" y="8"/>
                  </a:lnTo>
                  <a:lnTo>
                    <a:pt x="1390" y="7"/>
                  </a:lnTo>
                  <a:lnTo>
                    <a:pt x="1391" y="7"/>
                  </a:lnTo>
                  <a:lnTo>
                    <a:pt x="1394" y="7"/>
                  </a:lnTo>
                  <a:lnTo>
                    <a:pt x="1395" y="7"/>
                  </a:lnTo>
                  <a:lnTo>
                    <a:pt x="1398" y="7"/>
                  </a:lnTo>
                  <a:lnTo>
                    <a:pt x="1399" y="7"/>
                  </a:lnTo>
                  <a:lnTo>
                    <a:pt x="1401" y="7"/>
                  </a:lnTo>
                  <a:lnTo>
                    <a:pt x="1402" y="5"/>
                  </a:lnTo>
                  <a:lnTo>
                    <a:pt x="1405" y="5"/>
                  </a:lnTo>
                  <a:lnTo>
                    <a:pt x="1408" y="4"/>
                  </a:lnTo>
                  <a:lnTo>
                    <a:pt x="1409" y="4"/>
                  </a:lnTo>
                  <a:lnTo>
                    <a:pt x="1411" y="3"/>
                  </a:lnTo>
                  <a:lnTo>
                    <a:pt x="1412" y="1"/>
                  </a:lnTo>
                  <a:lnTo>
                    <a:pt x="1415" y="1"/>
                  </a:lnTo>
                  <a:lnTo>
                    <a:pt x="1416" y="1"/>
                  </a:lnTo>
                  <a:lnTo>
                    <a:pt x="1421" y="3"/>
                  </a:lnTo>
                  <a:lnTo>
                    <a:pt x="1423" y="4"/>
                  </a:lnTo>
                  <a:lnTo>
                    <a:pt x="1426" y="5"/>
                  </a:lnTo>
                  <a:lnTo>
                    <a:pt x="1428" y="7"/>
                  </a:lnTo>
                  <a:lnTo>
                    <a:pt x="1429" y="8"/>
                  </a:lnTo>
                  <a:lnTo>
                    <a:pt x="1431" y="9"/>
                  </a:lnTo>
                  <a:lnTo>
                    <a:pt x="1431" y="11"/>
                  </a:lnTo>
                  <a:lnTo>
                    <a:pt x="1432" y="12"/>
                  </a:lnTo>
                  <a:lnTo>
                    <a:pt x="1432" y="13"/>
                  </a:lnTo>
                  <a:lnTo>
                    <a:pt x="1433" y="16"/>
                  </a:lnTo>
                  <a:lnTo>
                    <a:pt x="1433" y="17"/>
                  </a:lnTo>
                  <a:lnTo>
                    <a:pt x="1435" y="19"/>
                  </a:lnTo>
                  <a:lnTo>
                    <a:pt x="1435" y="21"/>
                  </a:lnTo>
                  <a:lnTo>
                    <a:pt x="1436" y="22"/>
                  </a:lnTo>
                  <a:lnTo>
                    <a:pt x="1439" y="22"/>
                  </a:lnTo>
                  <a:lnTo>
                    <a:pt x="1440" y="22"/>
                  </a:lnTo>
                  <a:lnTo>
                    <a:pt x="1442" y="22"/>
                  </a:lnTo>
                  <a:lnTo>
                    <a:pt x="1445" y="24"/>
                  </a:lnTo>
                  <a:lnTo>
                    <a:pt x="1446" y="25"/>
                  </a:lnTo>
                  <a:lnTo>
                    <a:pt x="1448" y="25"/>
                  </a:lnTo>
                  <a:lnTo>
                    <a:pt x="1449" y="26"/>
                  </a:lnTo>
                  <a:lnTo>
                    <a:pt x="1450" y="28"/>
                  </a:lnTo>
                  <a:lnTo>
                    <a:pt x="1452" y="29"/>
                  </a:lnTo>
                  <a:lnTo>
                    <a:pt x="1453" y="30"/>
                  </a:lnTo>
                  <a:lnTo>
                    <a:pt x="1453" y="32"/>
                  </a:lnTo>
                  <a:lnTo>
                    <a:pt x="1453" y="33"/>
                  </a:lnTo>
                  <a:lnTo>
                    <a:pt x="1453" y="36"/>
                  </a:lnTo>
                  <a:lnTo>
                    <a:pt x="1453" y="37"/>
                  </a:lnTo>
                  <a:lnTo>
                    <a:pt x="1455" y="38"/>
                  </a:lnTo>
                  <a:lnTo>
                    <a:pt x="1456" y="39"/>
                  </a:lnTo>
                  <a:lnTo>
                    <a:pt x="1457" y="41"/>
                  </a:lnTo>
                  <a:lnTo>
                    <a:pt x="1459" y="42"/>
                  </a:lnTo>
                  <a:lnTo>
                    <a:pt x="1462" y="42"/>
                  </a:lnTo>
                  <a:lnTo>
                    <a:pt x="1463" y="42"/>
                  </a:lnTo>
                  <a:lnTo>
                    <a:pt x="1467" y="43"/>
                  </a:lnTo>
                  <a:lnTo>
                    <a:pt x="1470" y="43"/>
                  </a:lnTo>
                  <a:lnTo>
                    <a:pt x="1473" y="46"/>
                  </a:lnTo>
                  <a:lnTo>
                    <a:pt x="1476" y="49"/>
                  </a:lnTo>
                  <a:lnTo>
                    <a:pt x="1477" y="50"/>
                  </a:lnTo>
                  <a:lnTo>
                    <a:pt x="1477" y="53"/>
                  </a:lnTo>
                  <a:lnTo>
                    <a:pt x="1479" y="54"/>
                  </a:lnTo>
                  <a:lnTo>
                    <a:pt x="1479" y="55"/>
                  </a:lnTo>
                  <a:lnTo>
                    <a:pt x="1480" y="57"/>
                  </a:lnTo>
                  <a:lnTo>
                    <a:pt x="1481" y="59"/>
                  </a:lnTo>
                  <a:lnTo>
                    <a:pt x="1481" y="60"/>
                  </a:lnTo>
                  <a:lnTo>
                    <a:pt x="1483" y="62"/>
                  </a:lnTo>
                  <a:lnTo>
                    <a:pt x="1484" y="63"/>
                  </a:lnTo>
                  <a:lnTo>
                    <a:pt x="1484" y="66"/>
                  </a:lnTo>
                  <a:lnTo>
                    <a:pt x="1484" y="67"/>
                  </a:lnTo>
                  <a:lnTo>
                    <a:pt x="1484" y="68"/>
                  </a:lnTo>
                  <a:lnTo>
                    <a:pt x="1484" y="70"/>
                  </a:lnTo>
                  <a:lnTo>
                    <a:pt x="1484" y="72"/>
                  </a:lnTo>
                  <a:lnTo>
                    <a:pt x="1484" y="74"/>
                  </a:lnTo>
                  <a:lnTo>
                    <a:pt x="1484" y="75"/>
                  </a:lnTo>
                  <a:lnTo>
                    <a:pt x="1484" y="77"/>
                  </a:lnTo>
                  <a:lnTo>
                    <a:pt x="1486" y="77"/>
                  </a:lnTo>
                  <a:lnTo>
                    <a:pt x="1489" y="79"/>
                  </a:lnTo>
                  <a:lnTo>
                    <a:pt x="1490" y="79"/>
                  </a:lnTo>
                  <a:lnTo>
                    <a:pt x="1491" y="80"/>
                  </a:lnTo>
                  <a:lnTo>
                    <a:pt x="1493" y="83"/>
                  </a:lnTo>
                  <a:lnTo>
                    <a:pt x="1493" y="84"/>
                  </a:lnTo>
                  <a:lnTo>
                    <a:pt x="1493" y="85"/>
                  </a:lnTo>
                  <a:lnTo>
                    <a:pt x="1493" y="87"/>
                  </a:lnTo>
                  <a:lnTo>
                    <a:pt x="1491" y="89"/>
                  </a:lnTo>
                  <a:lnTo>
                    <a:pt x="1491" y="91"/>
                  </a:lnTo>
                  <a:lnTo>
                    <a:pt x="1491" y="92"/>
                  </a:lnTo>
                  <a:lnTo>
                    <a:pt x="1490" y="96"/>
                  </a:lnTo>
                  <a:lnTo>
                    <a:pt x="1493" y="98"/>
                  </a:lnTo>
                  <a:lnTo>
                    <a:pt x="1493" y="101"/>
                  </a:lnTo>
                  <a:lnTo>
                    <a:pt x="1493" y="102"/>
                  </a:lnTo>
                  <a:lnTo>
                    <a:pt x="1494" y="105"/>
                  </a:lnTo>
                  <a:lnTo>
                    <a:pt x="1494" y="106"/>
                  </a:lnTo>
                  <a:lnTo>
                    <a:pt x="1494" y="108"/>
                  </a:lnTo>
                  <a:lnTo>
                    <a:pt x="1494" y="110"/>
                  </a:lnTo>
                  <a:lnTo>
                    <a:pt x="1496" y="112"/>
                  </a:lnTo>
                  <a:lnTo>
                    <a:pt x="1496" y="114"/>
                  </a:lnTo>
                  <a:lnTo>
                    <a:pt x="1496" y="115"/>
                  </a:lnTo>
                  <a:lnTo>
                    <a:pt x="1496" y="118"/>
                  </a:lnTo>
                  <a:lnTo>
                    <a:pt x="1497" y="119"/>
                  </a:lnTo>
                  <a:lnTo>
                    <a:pt x="1497" y="121"/>
                  </a:lnTo>
                  <a:lnTo>
                    <a:pt x="1497" y="123"/>
                  </a:lnTo>
                  <a:lnTo>
                    <a:pt x="1497" y="125"/>
                  </a:lnTo>
                  <a:lnTo>
                    <a:pt x="1498" y="127"/>
                  </a:lnTo>
                  <a:lnTo>
                    <a:pt x="1498" y="129"/>
                  </a:lnTo>
                  <a:lnTo>
                    <a:pt x="1500" y="130"/>
                  </a:lnTo>
                  <a:lnTo>
                    <a:pt x="1500" y="131"/>
                  </a:lnTo>
                  <a:lnTo>
                    <a:pt x="1501" y="132"/>
                  </a:lnTo>
                  <a:lnTo>
                    <a:pt x="1503" y="134"/>
                  </a:lnTo>
                  <a:lnTo>
                    <a:pt x="1504" y="135"/>
                  </a:lnTo>
                  <a:lnTo>
                    <a:pt x="1505" y="138"/>
                  </a:lnTo>
                  <a:lnTo>
                    <a:pt x="1505" y="140"/>
                  </a:lnTo>
                  <a:lnTo>
                    <a:pt x="1507" y="142"/>
                  </a:lnTo>
                  <a:lnTo>
                    <a:pt x="1507" y="144"/>
                  </a:lnTo>
                  <a:lnTo>
                    <a:pt x="1507" y="146"/>
                  </a:lnTo>
                  <a:lnTo>
                    <a:pt x="1507" y="147"/>
                  </a:lnTo>
                  <a:lnTo>
                    <a:pt x="1508" y="150"/>
                  </a:lnTo>
                  <a:lnTo>
                    <a:pt x="1508" y="151"/>
                  </a:lnTo>
                  <a:lnTo>
                    <a:pt x="1508" y="152"/>
                  </a:lnTo>
                  <a:lnTo>
                    <a:pt x="1508" y="155"/>
                  </a:lnTo>
                  <a:lnTo>
                    <a:pt x="1508" y="156"/>
                  </a:lnTo>
                  <a:lnTo>
                    <a:pt x="1510" y="159"/>
                  </a:lnTo>
                  <a:lnTo>
                    <a:pt x="1510" y="160"/>
                  </a:lnTo>
                  <a:lnTo>
                    <a:pt x="1510" y="161"/>
                  </a:lnTo>
                  <a:lnTo>
                    <a:pt x="1510" y="164"/>
                  </a:lnTo>
                  <a:lnTo>
                    <a:pt x="1511" y="165"/>
                  </a:lnTo>
                  <a:lnTo>
                    <a:pt x="1511" y="168"/>
                  </a:lnTo>
                  <a:lnTo>
                    <a:pt x="1511" y="169"/>
                  </a:lnTo>
                  <a:lnTo>
                    <a:pt x="1511" y="170"/>
                  </a:lnTo>
                  <a:lnTo>
                    <a:pt x="1513" y="172"/>
                  </a:lnTo>
                  <a:lnTo>
                    <a:pt x="1513" y="174"/>
                  </a:lnTo>
                  <a:lnTo>
                    <a:pt x="1513" y="176"/>
                  </a:lnTo>
                  <a:lnTo>
                    <a:pt x="1511" y="178"/>
                  </a:lnTo>
                  <a:lnTo>
                    <a:pt x="1515" y="180"/>
                  </a:lnTo>
                  <a:lnTo>
                    <a:pt x="1517" y="181"/>
                  </a:lnTo>
                  <a:lnTo>
                    <a:pt x="1518" y="182"/>
                  </a:lnTo>
                  <a:lnTo>
                    <a:pt x="1520" y="182"/>
                  </a:lnTo>
                  <a:lnTo>
                    <a:pt x="1522" y="184"/>
                  </a:lnTo>
                  <a:lnTo>
                    <a:pt x="1524" y="184"/>
                  </a:lnTo>
                  <a:lnTo>
                    <a:pt x="1527" y="185"/>
                  </a:lnTo>
                  <a:lnTo>
                    <a:pt x="1528" y="185"/>
                  </a:lnTo>
                  <a:lnTo>
                    <a:pt x="1530" y="186"/>
                  </a:lnTo>
                  <a:lnTo>
                    <a:pt x="1532" y="186"/>
                  </a:lnTo>
                  <a:lnTo>
                    <a:pt x="1534" y="188"/>
                  </a:lnTo>
                  <a:lnTo>
                    <a:pt x="1535" y="188"/>
                  </a:lnTo>
                  <a:lnTo>
                    <a:pt x="1537" y="188"/>
                  </a:lnTo>
                  <a:lnTo>
                    <a:pt x="1539" y="189"/>
                  </a:lnTo>
                  <a:lnTo>
                    <a:pt x="1541" y="189"/>
                  </a:lnTo>
                  <a:lnTo>
                    <a:pt x="1544" y="190"/>
                  </a:lnTo>
                  <a:lnTo>
                    <a:pt x="1545" y="190"/>
                  </a:lnTo>
                  <a:lnTo>
                    <a:pt x="1546" y="190"/>
                  </a:lnTo>
                  <a:lnTo>
                    <a:pt x="1549" y="191"/>
                  </a:lnTo>
                  <a:lnTo>
                    <a:pt x="1551" y="191"/>
                  </a:lnTo>
                  <a:lnTo>
                    <a:pt x="1554" y="191"/>
                  </a:lnTo>
                  <a:lnTo>
                    <a:pt x="1555" y="193"/>
                  </a:lnTo>
                  <a:lnTo>
                    <a:pt x="1558" y="193"/>
                  </a:lnTo>
                  <a:lnTo>
                    <a:pt x="1559" y="193"/>
                  </a:lnTo>
                  <a:lnTo>
                    <a:pt x="1562" y="193"/>
                  </a:lnTo>
                  <a:lnTo>
                    <a:pt x="1563" y="194"/>
                  </a:lnTo>
                  <a:lnTo>
                    <a:pt x="1566" y="194"/>
                  </a:lnTo>
                  <a:lnTo>
                    <a:pt x="1568" y="194"/>
                  </a:lnTo>
                  <a:lnTo>
                    <a:pt x="1571" y="194"/>
                  </a:lnTo>
                  <a:lnTo>
                    <a:pt x="1572" y="194"/>
                  </a:lnTo>
                  <a:lnTo>
                    <a:pt x="1575" y="194"/>
                  </a:lnTo>
                  <a:lnTo>
                    <a:pt x="1576" y="194"/>
                  </a:lnTo>
                  <a:lnTo>
                    <a:pt x="1579" y="194"/>
                  </a:lnTo>
                  <a:lnTo>
                    <a:pt x="1580" y="195"/>
                  </a:lnTo>
                  <a:lnTo>
                    <a:pt x="1587" y="197"/>
                  </a:lnTo>
                  <a:lnTo>
                    <a:pt x="1592" y="197"/>
                  </a:lnTo>
                  <a:lnTo>
                    <a:pt x="1593" y="197"/>
                  </a:lnTo>
                  <a:lnTo>
                    <a:pt x="1599" y="198"/>
                  </a:lnTo>
                  <a:lnTo>
                    <a:pt x="1603" y="199"/>
                  </a:lnTo>
                  <a:lnTo>
                    <a:pt x="1604" y="199"/>
                  </a:lnTo>
                  <a:lnTo>
                    <a:pt x="1607" y="199"/>
                  </a:lnTo>
                  <a:lnTo>
                    <a:pt x="1609" y="201"/>
                  </a:lnTo>
                  <a:lnTo>
                    <a:pt x="1610" y="201"/>
                  </a:lnTo>
                  <a:lnTo>
                    <a:pt x="1613" y="202"/>
                  </a:lnTo>
                  <a:lnTo>
                    <a:pt x="1614" y="202"/>
                  </a:lnTo>
                  <a:lnTo>
                    <a:pt x="1617" y="203"/>
                  </a:lnTo>
                  <a:lnTo>
                    <a:pt x="1619" y="203"/>
                  </a:lnTo>
                  <a:lnTo>
                    <a:pt x="1621" y="205"/>
                  </a:lnTo>
                  <a:lnTo>
                    <a:pt x="1623" y="206"/>
                  </a:lnTo>
                  <a:lnTo>
                    <a:pt x="1626" y="206"/>
                  </a:lnTo>
                  <a:lnTo>
                    <a:pt x="1627" y="207"/>
                  </a:lnTo>
                  <a:lnTo>
                    <a:pt x="1628" y="207"/>
                  </a:lnTo>
                  <a:lnTo>
                    <a:pt x="1631" y="208"/>
                  </a:lnTo>
                  <a:lnTo>
                    <a:pt x="1633" y="210"/>
                  </a:lnTo>
                  <a:lnTo>
                    <a:pt x="1636" y="210"/>
                  </a:lnTo>
                  <a:lnTo>
                    <a:pt x="1637" y="211"/>
                  </a:lnTo>
                  <a:lnTo>
                    <a:pt x="1638" y="212"/>
                  </a:lnTo>
                  <a:lnTo>
                    <a:pt x="1641" y="214"/>
                  </a:lnTo>
                  <a:lnTo>
                    <a:pt x="1643" y="214"/>
                  </a:lnTo>
                  <a:lnTo>
                    <a:pt x="1644" y="215"/>
                  </a:lnTo>
                  <a:lnTo>
                    <a:pt x="1647" y="216"/>
                  </a:lnTo>
                  <a:lnTo>
                    <a:pt x="1648" y="216"/>
                  </a:lnTo>
                  <a:lnTo>
                    <a:pt x="1650" y="218"/>
                  </a:lnTo>
                  <a:lnTo>
                    <a:pt x="1653" y="218"/>
                  </a:lnTo>
                  <a:lnTo>
                    <a:pt x="1654" y="219"/>
                  </a:lnTo>
                  <a:lnTo>
                    <a:pt x="1657" y="219"/>
                  </a:lnTo>
                  <a:lnTo>
                    <a:pt x="1658" y="220"/>
                  </a:lnTo>
                  <a:lnTo>
                    <a:pt x="1660" y="220"/>
                  </a:lnTo>
                  <a:lnTo>
                    <a:pt x="1662" y="222"/>
                  </a:lnTo>
                  <a:lnTo>
                    <a:pt x="1664" y="222"/>
                  </a:lnTo>
                  <a:lnTo>
                    <a:pt x="1667" y="223"/>
                  </a:lnTo>
                  <a:lnTo>
                    <a:pt x="1668" y="223"/>
                  </a:lnTo>
                  <a:lnTo>
                    <a:pt x="1671" y="224"/>
                  </a:lnTo>
                  <a:lnTo>
                    <a:pt x="1672" y="224"/>
                  </a:lnTo>
                  <a:lnTo>
                    <a:pt x="1674" y="226"/>
                  </a:lnTo>
                  <a:lnTo>
                    <a:pt x="1677" y="226"/>
                  </a:lnTo>
                  <a:lnTo>
                    <a:pt x="1675" y="228"/>
                  </a:lnTo>
                  <a:lnTo>
                    <a:pt x="1674" y="229"/>
                  </a:lnTo>
                  <a:lnTo>
                    <a:pt x="1674" y="231"/>
                  </a:lnTo>
                  <a:lnTo>
                    <a:pt x="1672" y="232"/>
                  </a:lnTo>
                  <a:lnTo>
                    <a:pt x="1671" y="235"/>
                  </a:lnTo>
                  <a:lnTo>
                    <a:pt x="1669" y="236"/>
                  </a:lnTo>
                  <a:lnTo>
                    <a:pt x="1669" y="237"/>
                  </a:lnTo>
                  <a:lnTo>
                    <a:pt x="1668" y="239"/>
                  </a:lnTo>
                  <a:lnTo>
                    <a:pt x="1667" y="240"/>
                  </a:lnTo>
                  <a:lnTo>
                    <a:pt x="1665" y="241"/>
                  </a:lnTo>
                  <a:lnTo>
                    <a:pt x="1665" y="244"/>
                  </a:lnTo>
                  <a:lnTo>
                    <a:pt x="1664" y="245"/>
                  </a:lnTo>
                  <a:lnTo>
                    <a:pt x="1662" y="246"/>
                  </a:lnTo>
                  <a:lnTo>
                    <a:pt x="1661" y="248"/>
                  </a:lnTo>
                  <a:lnTo>
                    <a:pt x="1661" y="249"/>
                  </a:lnTo>
                  <a:lnTo>
                    <a:pt x="1660" y="252"/>
                  </a:lnTo>
                  <a:lnTo>
                    <a:pt x="1658" y="253"/>
                  </a:lnTo>
                  <a:lnTo>
                    <a:pt x="1657" y="254"/>
                  </a:lnTo>
                  <a:lnTo>
                    <a:pt x="1655" y="256"/>
                  </a:lnTo>
                  <a:lnTo>
                    <a:pt x="1655" y="258"/>
                  </a:lnTo>
                  <a:lnTo>
                    <a:pt x="1654" y="260"/>
                  </a:lnTo>
                  <a:lnTo>
                    <a:pt x="1654" y="261"/>
                  </a:lnTo>
                  <a:lnTo>
                    <a:pt x="1655" y="262"/>
                  </a:lnTo>
                  <a:lnTo>
                    <a:pt x="1657" y="262"/>
                  </a:lnTo>
                  <a:lnTo>
                    <a:pt x="1658" y="264"/>
                  </a:lnTo>
                  <a:lnTo>
                    <a:pt x="1661" y="264"/>
                  </a:lnTo>
                  <a:lnTo>
                    <a:pt x="1662" y="265"/>
                  </a:lnTo>
                  <a:lnTo>
                    <a:pt x="1664" y="266"/>
                  </a:lnTo>
                  <a:lnTo>
                    <a:pt x="1667" y="266"/>
                  </a:lnTo>
                  <a:lnTo>
                    <a:pt x="1668" y="267"/>
                  </a:lnTo>
                  <a:lnTo>
                    <a:pt x="1669" y="267"/>
                  </a:lnTo>
                  <a:lnTo>
                    <a:pt x="1671" y="269"/>
                  </a:lnTo>
                  <a:lnTo>
                    <a:pt x="1672" y="269"/>
                  </a:lnTo>
                  <a:lnTo>
                    <a:pt x="1674" y="270"/>
                  </a:lnTo>
                  <a:lnTo>
                    <a:pt x="1675" y="273"/>
                  </a:lnTo>
                  <a:lnTo>
                    <a:pt x="1677" y="274"/>
                  </a:lnTo>
                  <a:lnTo>
                    <a:pt x="1678" y="275"/>
                  </a:lnTo>
                  <a:lnTo>
                    <a:pt x="1679" y="277"/>
                  </a:lnTo>
                  <a:lnTo>
                    <a:pt x="1681" y="278"/>
                  </a:lnTo>
                  <a:lnTo>
                    <a:pt x="1682" y="279"/>
                  </a:lnTo>
                  <a:lnTo>
                    <a:pt x="1684" y="281"/>
                  </a:lnTo>
                  <a:lnTo>
                    <a:pt x="1685" y="282"/>
                  </a:lnTo>
                  <a:lnTo>
                    <a:pt x="1688" y="283"/>
                  </a:lnTo>
                  <a:lnTo>
                    <a:pt x="1689" y="284"/>
                  </a:lnTo>
                  <a:lnTo>
                    <a:pt x="1691" y="286"/>
                  </a:lnTo>
                  <a:lnTo>
                    <a:pt x="1692" y="287"/>
                  </a:lnTo>
                  <a:lnTo>
                    <a:pt x="1692" y="288"/>
                  </a:lnTo>
                  <a:lnTo>
                    <a:pt x="1694" y="290"/>
                  </a:lnTo>
                  <a:lnTo>
                    <a:pt x="1696" y="291"/>
                  </a:lnTo>
                  <a:lnTo>
                    <a:pt x="1698" y="292"/>
                  </a:lnTo>
                  <a:lnTo>
                    <a:pt x="1699" y="294"/>
                  </a:lnTo>
                  <a:lnTo>
                    <a:pt x="1701" y="295"/>
                  </a:lnTo>
                  <a:lnTo>
                    <a:pt x="1702" y="296"/>
                  </a:lnTo>
                  <a:lnTo>
                    <a:pt x="1703" y="298"/>
                  </a:lnTo>
                  <a:lnTo>
                    <a:pt x="1705" y="299"/>
                  </a:lnTo>
                  <a:lnTo>
                    <a:pt x="1706" y="300"/>
                  </a:lnTo>
                  <a:lnTo>
                    <a:pt x="1708" y="303"/>
                  </a:lnTo>
                  <a:lnTo>
                    <a:pt x="1708" y="304"/>
                  </a:lnTo>
                  <a:lnTo>
                    <a:pt x="1710" y="305"/>
                  </a:lnTo>
                  <a:lnTo>
                    <a:pt x="1712" y="307"/>
                  </a:lnTo>
                  <a:lnTo>
                    <a:pt x="1713" y="308"/>
                  </a:lnTo>
                  <a:lnTo>
                    <a:pt x="1715" y="309"/>
                  </a:lnTo>
                  <a:lnTo>
                    <a:pt x="1716" y="311"/>
                  </a:lnTo>
                  <a:lnTo>
                    <a:pt x="1718" y="312"/>
                  </a:lnTo>
                  <a:lnTo>
                    <a:pt x="1719" y="313"/>
                  </a:lnTo>
                  <a:lnTo>
                    <a:pt x="1720" y="316"/>
                  </a:lnTo>
                  <a:lnTo>
                    <a:pt x="1722" y="316"/>
                  </a:lnTo>
                  <a:lnTo>
                    <a:pt x="1723" y="319"/>
                  </a:lnTo>
                  <a:lnTo>
                    <a:pt x="1725" y="320"/>
                  </a:lnTo>
                  <a:lnTo>
                    <a:pt x="1726" y="321"/>
                  </a:lnTo>
                  <a:lnTo>
                    <a:pt x="1727" y="322"/>
                  </a:lnTo>
                  <a:lnTo>
                    <a:pt x="1729" y="324"/>
                  </a:lnTo>
                  <a:lnTo>
                    <a:pt x="1730" y="325"/>
                  </a:lnTo>
                  <a:lnTo>
                    <a:pt x="1732" y="326"/>
                  </a:lnTo>
                  <a:lnTo>
                    <a:pt x="1735" y="329"/>
                  </a:lnTo>
                  <a:lnTo>
                    <a:pt x="1736" y="330"/>
                  </a:lnTo>
                  <a:lnTo>
                    <a:pt x="1736" y="332"/>
                  </a:lnTo>
                  <a:lnTo>
                    <a:pt x="1737" y="333"/>
                  </a:lnTo>
                  <a:lnTo>
                    <a:pt x="1739" y="334"/>
                  </a:lnTo>
                  <a:lnTo>
                    <a:pt x="1740" y="336"/>
                  </a:lnTo>
                  <a:lnTo>
                    <a:pt x="1742" y="337"/>
                  </a:lnTo>
                  <a:lnTo>
                    <a:pt x="1743" y="337"/>
                  </a:lnTo>
                  <a:lnTo>
                    <a:pt x="1744" y="338"/>
                  </a:lnTo>
                  <a:lnTo>
                    <a:pt x="1746" y="341"/>
                  </a:lnTo>
                  <a:lnTo>
                    <a:pt x="1747" y="342"/>
                  </a:lnTo>
                  <a:lnTo>
                    <a:pt x="1749" y="343"/>
                  </a:lnTo>
                  <a:lnTo>
                    <a:pt x="1750" y="345"/>
                  </a:lnTo>
                  <a:lnTo>
                    <a:pt x="1751" y="346"/>
                  </a:lnTo>
                  <a:lnTo>
                    <a:pt x="1753" y="346"/>
                  </a:lnTo>
                  <a:lnTo>
                    <a:pt x="1754" y="349"/>
                  </a:lnTo>
                  <a:lnTo>
                    <a:pt x="1756" y="350"/>
                  </a:lnTo>
                  <a:lnTo>
                    <a:pt x="1757" y="350"/>
                  </a:lnTo>
                  <a:lnTo>
                    <a:pt x="1759" y="353"/>
                  </a:lnTo>
                  <a:lnTo>
                    <a:pt x="1763" y="353"/>
                  </a:lnTo>
                  <a:lnTo>
                    <a:pt x="1763" y="355"/>
                  </a:lnTo>
                  <a:lnTo>
                    <a:pt x="1761" y="357"/>
                  </a:lnTo>
                  <a:lnTo>
                    <a:pt x="1761" y="360"/>
                  </a:lnTo>
                  <a:lnTo>
                    <a:pt x="1761" y="364"/>
                  </a:lnTo>
                  <a:lnTo>
                    <a:pt x="1761" y="366"/>
                  </a:lnTo>
                  <a:lnTo>
                    <a:pt x="1761" y="367"/>
                  </a:lnTo>
                  <a:lnTo>
                    <a:pt x="1759" y="368"/>
                  </a:lnTo>
                  <a:lnTo>
                    <a:pt x="1759" y="370"/>
                  </a:lnTo>
                  <a:lnTo>
                    <a:pt x="1757" y="372"/>
                  </a:lnTo>
                  <a:lnTo>
                    <a:pt x="1757" y="374"/>
                  </a:lnTo>
                  <a:lnTo>
                    <a:pt x="1757" y="375"/>
                  </a:lnTo>
                  <a:lnTo>
                    <a:pt x="1757" y="377"/>
                  </a:lnTo>
                  <a:lnTo>
                    <a:pt x="1756" y="379"/>
                  </a:lnTo>
                  <a:lnTo>
                    <a:pt x="1756" y="380"/>
                  </a:lnTo>
                  <a:lnTo>
                    <a:pt x="1754" y="384"/>
                  </a:lnTo>
                  <a:lnTo>
                    <a:pt x="1756" y="385"/>
                  </a:lnTo>
                  <a:lnTo>
                    <a:pt x="1754" y="388"/>
                  </a:lnTo>
                  <a:lnTo>
                    <a:pt x="1754" y="389"/>
                  </a:lnTo>
                  <a:lnTo>
                    <a:pt x="1753" y="391"/>
                  </a:lnTo>
                  <a:lnTo>
                    <a:pt x="1751" y="392"/>
                  </a:lnTo>
                  <a:lnTo>
                    <a:pt x="1750" y="393"/>
                  </a:lnTo>
                  <a:lnTo>
                    <a:pt x="1747" y="395"/>
                  </a:lnTo>
                  <a:lnTo>
                    <a:pt x="1746" y="395"/>
                  </a:lnTo>
                  <a:lnTo>
                    <a:pt x="1744" y="396"/>
                  </a:lnTo>
                  <a:lnTo>
                    <a:pt x="1742" y="397"/>
                  </a:lnTo>
                  <a:lnTo>
                    <a:pt x="1740" y="397"/>
                  </a:lnTo>
                  <a:lnTo>
                    <a:pt x="1739" y="398"/>
                  </a:lnTo>
                  <a:lnTo>
                    <a:pt x="1737" y="400"/>
                  </a:lnTo>
                  <a:lnTo>
                    <a:pt x="1736" y="401"/>
                  </a:lnTo>
                  <a:lnTo>
                    <a:pt x="1735" y="402"/>
                  </a:lnTo>
                  <a:lnTo>
                    <a:pt x="1732" y="404"/>
                  </a:lnTo>
                  <a:lnTo>
                    <a:pt x="1730" y="405"/>
                  </a:lnTo>
                  <a:lnTo>
                    <a:pt x="1729" y="405"/>
                  </a:lnTo>
                  <a:lnTo>
                    <a:pt x="1727" y="406"/>
                  </a:lnTo>
                  <a:lnTo>
                    <a:pt x="1726" y="409"/>
                  </a:lnTo>
                  <a:lnTo>
                    <a:pt x="1725" y="410"/>
                  </a:lnTo>
                  <a:lnTo>
                    <a:pt x="1723" y="412"/>
                  </a:lnTo>
                  <a:lnTo>
                    <a:pt x="1723" y="414"/>
                  </a:lnTo>
                  <a:lnTo>
                    <a:pt x="1722" y="415"/>
                  </a:lnTo>
                  <a:lnTo>
                    <a:pt x="1719" y="414"/>
                  </a:lnTo>
                  <a:lnTo>
                    <a:pt x="1718" y="414"/>
                  </a:lnTo>
                  <a:lnTo>
                    <a:pt x="1716" y="414"/>
                  </a:lnTo>
                  <a:lnTo>
                    <a:pt x="1713" y="413"/>
                  </a:lnTo>
                  <a:lnTo>
                    <a:pt x="1712" y="413"/>
                  </a:lnTo>
                  <a:lnTo>
                    <a:pt x="1710" y="412"/>
                  </a:lnTo>
                  <a:lnTo>
                    <a:pt x="1708" y="412"/>
                  </a:lnTo>
                  <a:lnTo>
                    <a:pt x="1706" y="412"/>
                  </a:lnTo>
                  <a:lnTo>
                    <a:pt x="1705" y="410"/>
                  </a:lnTo>
                  <a:lnTo>
                    <a:pt x="1702" y="409"/>
                  </a:lnTo>
                  <a:lnTo>
                    <a:pt x="1702" y="412"/>
                  </a:lnTo>
                  <a:lnTo>
                    <a:pt x="1702" y="413"/>
                  </a:lnTo>
                  <a:lnTo>
                    <a:pt x="1703" y="414"/>
                  </a:lnTo>
                  <a:lnTo>
                    <a:pt x="1703" y="417"/>
                  </a:lnTo>
                  <a:lnTo>
                    <a:pt x="1703" y="418"/>
                  </a:lnTo>
                  <a:lnTo>
                    <a:pt x="1705" y="419"/>
                  </a:lnTo>
                  <a:lnTo>
                    <a:pt x="1705" y="422"/>
                  </a:lnTo>
                  <a:lnTo>
                    <a:pt x="1705" y="423"/>
                  </a:lnTo>
                  <a:lnTo>
                    <a:pt x="1706" y="425"/>
                  </a:lnTo>
                  <a:lnTo>
                    <a:pt x="1706" y="427"/>
                  </a:lnTo>
                  <a:lnTo>
                    <a:pt x="1706" y="429"/>
                  </a:lnTo>
                  <a:lnTo>
                    <a:pt x="1706" y="430"/>
                  </a:lnTo>
                  <a:lnTo>
                    <a:pt x="1708" y="433"/>
                  </a:lnTo>
                  <a:lnTo>
                    <a:pt x="1708" y="434"/>
                  </a:lnTo>
                  <a:lnTo>
                    <a:pt x="1708" y="438"/>
                  </a:lnTo>
                  <a:lnTo>
                    <a:pt x="1703" y="438"/>
                  </a:lnTo>
                  <a:lnTo>
                    <a:pt x="1701" y="438"/>
                  </a:lnTo>
                  <a:lnTo>
                    <a:pt x="1698" y="438"/>
                  </a:lnTo>
                  <a:lnTo>
                    <a:pt x="1695" y="438"/>
                  </a:lnTo>
                  <a:lnTo>
                    <a:pt x="1694" y="436"/>
                  </a:lnTo>
                  <a:lnTo>
                    <a:pt x="1689" y="436"/>
                  </a:lnTo>
                  <a:lnTo>
                    <a:pt x="1685" y="436"/>
                  </a:lnTo>
                  <a:lnTo>
                    <a:pt x="1684" y="436"/>
                  </a:lnTo>
                  <a:lnTo>
                    <a:pt x="1679" y="435"/>
                  </a:lnTo>
                  <a:lnTo>
                    <a:pt x="1675" y="435"/>
                  </a:lnTo>
                  <a:lnTo>
                    <a:pt x="1674" y="436"/>
                  </a:lnTo>
                  <a:lnTo>
                    <a:pt x="1672" y="438"/>
                  </a:lnTo>
                  <a:lnTo>
                    <a:pt x="1672" y="439"/>
                  </a:lnTo>
                  <a:lnTo>
                    <a:pt x="1674" y="440"/>
                  </a:lnTo>
                  <a:lnTo>
                    <a:pt x="1675" y="440"/>
                  </a:lnTo>
                  <a:lnTo>
                    <a:pt x="1678" y="440"/>
                  </a:lnTo>
                  <a:lnTo>
                    <a:pt x="1679" y="442"/>
                  </a:lnTo>
                  <a:lnTo>
                    <a:pt x="1682" y="442"/>
                  </a:lnTo>
                  <a:lnTo>
                    <a:pt x="1684" y="442"/>
                  </a:lnTo>
                  <a:lnTo>
                    <a:pt x="1685" y="442"/>
                  </a:lnTo>
                  <a:lnTo>
                    <a:pt x="1688" y="442"/>
                  </a:lnTo>
                  <a:lnTo>
                    <a:pt x="1689" y="443"/>
                  </a:lnTo>
                  <a:lnTo>
                    <a:pt x="1691" y="443"/>
                  </a:lnTo>
                  <a:lnTo>
                    <a:pt x="1694" y="443"/>
                  </a:lnTo>
                  <a:lnTo>
                    <a:pt x="1695" y="443"/>
                  </a:lnTo>
                  <a:lnTo>
                    <a:pt x="1696" y="443"/>
                  </a:lnTo>
                  <a:lnTo>
                    <a:pt x="1699" y="443"/>
                  </a:lnTo>
                  <a:lnTo>
                    <a:pt x="1705" y="444"/>
                  </a:lnTo>
                  <a:lnTo>
                    <a:pt x="1705" y="448"/>
                  </a:lnTo>
                  <a:lnTo>
                    <a:pt x="1703" y="450"/>
                  </a:lnTo>
                  <a:lnTo>
                    <a:pt x="1701" y="452"/>
                  </a:lnTo>
                  <a:lnTo>
                    <a:pt x="1705" y="453"/>
                  </a:lnTo>
                  <a:lnTo>
                    <a:pt x="1705" y="455"/>
                  </a:lnTo>
                  <a:lnTo>
                    <a:pt x="1705" y="456"/>
                  </a:lnTo>
                  <a:lnTo>
                    <a:pt x="1705" y="459"/>
                  </a:lnTo>
                  <a:lnTo>
                    <a:pt x="1705" y="460"/>
                  </a:lnTo>
                  <a:lnTo>
                    <a:pt x="1703" y="461"/>
                  </a:lnTo>
                  <a:lnTo>
                    <a:pt x="1703" y="463"/>
                  </a:lnTo>
                  <a:lnTo>
                    <a:pt x="1703" y="465"/>
                  </a:lnTo>
                  <a:lnTo>
                    <a:pt x="1702" y="467"/>
                  </a:lnTo>
                  <a:lnTo>
                    <a:pt x="1702" y="468"/>
                  </a:lnTo>
                  <a:lnTo>
                    <a:pt x="1703" y="471"/>
                  </a:lnTo>
                  <a:lnTo>
                    <a:pt x="1705" y="472"/>
                  </a:lnTo>
                  <a:lnTo>
                    <a:pt x="1706" y="472"/>
                  </a:lnTo>
                  <a:lnTo>
                    <a:pt x="1708" y="473"/>
                  </a:lnTo>
                  <a:lnTo>
                    <a:pt x="1710" y="473"/>
                  </a:lnTo>
                  <a:lnTo>
                    <a:pt x="1712" y="473"/>
                  </a:lnTo>
                  <a:lnTo>
                    <a:pt x="1715" y="472"/>
                  </a:lnTo>
                  <a:lnTo>
                    <a:pt x="1716" y="471"/>
                  </a:lnTo>
                  <a:lnTo>
                    <a:pt x="1716" y="469"/>
                  </a:lnTo>
                  <a:lnTo>
                    <a:pt x="1719" y="469"/>
                  </a:lnTo>
                  <a:lnTo>
                    <a:pt x="1723" y="468"/>
                  </a:lnTo>
                  <a:lnTo>
                    <a:pt x="1725" y="472"/>
                  </a:lnTo>
                  <a:lnTo>
                    <a:pt x="1727" y="477"/>
                  </a:lnTo>
                  <a:lnTo>
                    <a:pt x="1732" y="476"/>
                  </a:lnTo>
                  <a:lnTo>
                    <a:pt x="1733" y="474"/>
                  </a:lnTo>
                  <a:lnTo>
                    <a:pt x="1735" y="473"/>
                  </a:lnTo>
                  <a:lnTo>
                    <a:pt x="1736" y="472"/>
                  </a:lnTo>
                  <a:lnTo>
                    <a:pt x="1737" y="473"/>
                  </a:lnTo>
                  <a:lnTo>
                    <a:pt x="1740" y="474"/>
                  </a:lnTo>
                  <a:lnTo>
                    <a:pt x="1742" y="474"/>
                  </a:lnTo>
                  <a:lnTo>
                    <a:pt x="1743" y="476"/>
                  </a:lnTo>
                  <a:lnTo>
                    <a:pt x="1744" y="476"/>
                  </a:lnTo>
                  <a:lnTo>
                    <a:pt x="1747" y="477"/>
                  </a:lnTo>
                  <a:lnTo>
                    <a:pt x="1749" y="478"/>
                  </a:lnTo>
                  <a:lnTo>
                    <a:pt x="1750" y="478"/>
                  </a:lnTo>
                  <a:lnTo>
                    <a:pt x="1751" y="480"/>
                  </a:lnTo>
                  <a:lnTo>
                    <a:pt x="1754" y="480"/>
                  </a:lnTo>
                  <a:lnTo>
                    <a:pt x="1759" y="481"/>
                  </a:lnTo>
                  <a:lnTo>
                    <a:pt x="1759" y="484"/>
                  </a:lnTo>
                  <a:lnTo>
                    <a:pt x="1759" y="485"/>
                  </a:lnTo>
                  <a:lnTo>
                    <a:pt x="1759" y="486"/>
                  </a:lnTo>
                  <a:lnTo>
                    <a:pt x="1757" y="489"/>
                  </a:lnTo>
                  <a:lnTo>
                    <a:pt x="1757" y="490"/>
                  </a:lnTo>
                  <a:lnTo>
                    <a:pt x="1757" y="493"/>
                  </a:lnTo>
                  <a:lnTo>
                    <a:pt x="1757" y="494"/>
                  </a:lnTo>
                  <a:lnTo>
                    <a:pt x="1756" y="495"/>
                  </a:lnTo>
                  <a:lnTo>
                    <a:pt x="1756" y="498"/>
                  </a:lnTo>
                  <a:lnTo>
                    <a:pt x="1756" y="499"/>
                  </a:lnTo>
                  <a:lnTo>
                    <a:pt x="1756" y="502"/>
                  </a:lnTo>
                  <a:lnTo>
                    <a:pt x="1754" y="503"/>
                  </a:lnTo>
                  <a:lnTo>
                    <a:pt x="1754" y="506"/>
                  </a:lnTo>
                  <a:lnTo>
                    <a:pt x="1754" y="507"/>
                  </a:lnTo>
                  <a:lnTo>
                    <a:pt x="1754" y="510"/>
                  </a:lnTo>
                  <a:lnTo>
                    <a:pt x="1754" y="511"/>
                  </a:lnTo>
                  <a:lnTo>
                    <a:pt x="1750" y="511"/>
                  </a:lnTo>
                  <a:lnTo>
                    <a:pt x="1749" y="512"/>
                  </a:lnTo>
                  <a:lnTo>
                    <a:pt x="1749" y="515"/>
                  </a:lnTo>
                  <a:lnTo>
                    <a:pt x="1749" y="516"/>
                  </a:lnTo>
                  <a:lnTo>
                    <a:pt x="1749" y="518"/>
                  </a:lnTo>
                  <a:lnTo>
                    <a:pt x="1749" y="520"/>
                  </a:lnTo>
                  <a:lnTo>
                    <a:pt x="1747" y="522"/>
                  </a:lnTo>
                  <a:lnTo>
                    <a:pt x="1751" y="524"/>
                  </a:lnTo>
                  <a:lnTo>
                    <a:pt x="1751" y="526"/>
                  </a:lnTo>
                  <a:lnTo>
                    <a:pt x="1750" y="528"/>
                  </a:lnTo>
                  <a:lnTo>
                    <a:pt x="1750" y="529"/>
                  </a:lnTo>
                  <a:lnTo>
                    <a:pt x="1750" y="532"/>
                  </a:lnTo>
                  <a:lnTo>
                    <a:pt x="1750" y="533"/>
                  </a:lnTo>
                  <a:lnTo>
                    <a:pt x="1749" y="535"/>
                  </a:lnTo>
                  <a:lnTo>
                    <a:pt x="1749" y="537"/>
                  </a:lnTo>
                  <a:lnTo>
                    <a:pt x="1749" y="539"/>
                  </a:lnTo>
                  <a:lnTo>
                    <a:pt x="1749" y="541"/>
                  </a:lnTo>
                  <a:lnTo>
                    <a:pt x="1749" y="543"/>
                  </a:lnTo>
                  <a:lnTo>
                    <a:pt x="1747" y="545"/>
                  </a:lnTo>
                  <a:lnTo>
                    <a:pt x="1747" y="548"/>
                  </a:lnTo>
                  <a:lnTo>
                    <a:pt x="1749" y="553"/>
                  </a:lnTo>
                  <a:lnTo>
                    <a:pt x="1749" y="554"/>
                  </a:lnTo>
                  <a:lnTo>
                    <a:pt x="1749" y="557"/>
                  </a:lnTo>
                  <a:lnTo>
                    <a:pt x="1749" y="558"/>
                  </a:lnTo>
                  <a:lnTo>
                    <a:pt x="1750" y="560"/>
                  </a:lnTo>
                  <a:lnTo>
                    <a:pt x="1746" y="561"/>
                  </a:lnTo>
                  <a:lnTo>
                    <a:pt x="1746" y="562"/>
                  </a:lnTo>
                  <a:lnTo>
                    <a:pt x="1746" y="564"/>
                  </a:lnTo>
                  <a:lnTo>
                    <a:pt x="1746" y="565"/>
                  </a:lnTo>
                  <a:lnTo>
                    <a:pt x="1746" y="567"/>
                  </a:lnTo>
                  <a:lnTo>
                    <a:pt x="1746" y="569"/>
                  </a:lnTo>
                  <a:lnTo>
                    <a:pt x="1747" y="570"/>
                  </a:lnTo>
                  <a:lnTo>
                    <a:pt x="1747" y="571"/>
                  </a:lnTo>
                  <a:lnTo>
                    <a:pt x="1749" y="574"/>
                  </a:lnTo>
                  <a:lnTo>
                    <a:pt x="1753" y="575"/>
                  </a:lnTo>
                  <a:lnTo>
                    <a:pt x="1750" y="575"/>
                  </a:lnTo>
                  <a:lnTo>
                    <a:pt x="1747" y="575"/>
                  </a:lnTo>
                  <a:lnTo>
                    <a:pt x="1744" y="575"/>
                  </a:lnTo>
                  <a:lnTo>
                    <a:pt x="1743" y="577"/>
                  </a:lnTo>
                  <a:lnTo>
                    <a:pt x="1740" y="577"/>
                  </a:lnTo>
                  <a:lnTo>
                    <a:pt x="1739" y="577"/>
                  </a:lnTo>
                  <a:lnTo>
                    <a:pt x="1736" y="577"/>
                  </a:lnTo>
                  <a:lnTo>
                    <a:pt x="1735" y="577"/>
                  </a:lnTo>
                  <a:lnTo>
                    <a:pt x="1732" y="577"/>
                  </a:lnTo>
                  <a:lnTo>
                    <a:pt x="1729" y="578"/>
                  </a:lnTo>
                  <a:lnTo>
                    <a:pt x="1727" y="578"/>
                  </a:lnTo>
                  <a:lnTo>
                    <a:pt x="1725" y="578"/>
                  </a:lnTo>
                  <a:lnTo>
                    <a:pt x="1723" y="578"/>
                  </a:lnTo>
                  <a:lnTo>
                    <a:pt x="1722" y="578"/>
                  </a:lnTo>
                  <a:lnTo>
                    <a:pt x="1719" y="578"/>
                  </a:lnTo>
                  <a:lnTo>
                    <a:pt x="1716" y="578"/>
                  </a:lnTo>
                  <a:lnTo>
                    <a:pt x="1715" y="579"/>
                  </a:lnTo>
                  <a:lnTo>
                    <a:pt x="1713" y="579"/>
                  </a:lnTo>
                  <a:lnTo>
                    <a:pt x="1710" y="579"/>
                  </a:lnTo>
                  <a:lnTo>
                    <a:pt x="1709" y="579"/>
                  </a:lnTo>
                  <a:lnTo>
                    <a:pt x="1706" y="579"/>
                  </a:lnTo>
                  <a:lnTo>
                    <a:pt x="1705" y="579"/>
                  </a:lnTo>
                  <a:lnTo>
                    <a:pt x="1702" y="581"/>
                  </a:lnTo>
                  <a:lnTo>
                    <a:pt x="1701" y="581"/>
                  </a:lnTo>
                  <a:lnTo>
                    <a:pt x="1698" y="581"/>
                  </a:lnTo>
                  <a:lnTo>
                    <a:pt x="1696" y="582"/>
                  </a:lnTo>
                  <a:lnTo>
                    <a:pt x="1695" y="583"/>
                  </a:lnTo>
                  <a:lnTo>
                    <a:pt x="1692" y="584"/>
                  </a:lnTo>
                  <a:lnTo>
                    <a:pt x="1691" y="586"/>
                  </a:lnTo>
                  <a:lnTo>
                    <a:pt x="1689" y="587"/>
                  </a:lnTo>
                  <a:lnTo>
                    <a:pt x="1688" y="588"/>
                  </a:lnTo>
                  <a:lnTo>
                    <a:pt x="1685" y="590"/>
                  </a:lnTo>
                  <a:lnTo>
                    <a:pt x="1684" y="588"/>
                  </a:lnTo>
                  <a:lnTo>
                    <a:pt x="1682" y="587"/>
                  </a:lnTo>
                  <a:lnTo>
                    <a:pt x="1682" y="586"/>
                  </a:lnTo>
                  <a:lnTo>
                    <a:pt x="1682" y="584"/>
                  </a:lnTo>
                  <a:lnTo>
                    <a:pt x="1681" y="582"/>
                  </a:lnTo>
                  <a:lnTo>
                    <a:pt x="1679" y="582"/>
                  </a:lnTo>
                  <a:lnTo>
                    <a:pt x="1678" y="581"/>
                  </a:lnTo>
                  <a:lnTo>
                    <a:pt x="1675" y="579"/>
                  </a:lnTo>
                  <a:lnTo>
                    <a:pt x="1674" y="579"/>
                  </a:lnTo>
                  <a:lnTo>
                    <a:pt x="1671" y="579"/>
                  </a:lnTo>
                  <a:lnTo>
                    <a:pt x="1671" y="581"/>
                  </a:lnTo>
                  <a:lnTo>
                    <a:pt x="1671" y="583"/>
                  </a:lnTo>
                  <a:lnTo>
                    <a:pt x="1669" y="584"/>
                  </a:lnTo>
                  <a:lnTo>
                    <a:pt x="1668" y="584"/>
                  </a:lnTo>
                  <a:lnTo>
                    <a:pt x="1664" y="586"/>
                  </a:lnTo>
                  <a:lnTo>
                    <a:pt x="1664" y="584"/>
                  </a:lnTo>
                  <a:lnTo>
                    <a:pt x="1662" y="582"/>
                  </a:lnTo>
                  <a:lnTo>
                    <a:pt x="1661" y="581"/>
                  </a:lnTo>
                  <a:lnTo>
                    <a:pt x="1661" y="579"/>
                  </a:lnTo>
                  <a:lnTo>
                    <a:pt x="1660" y="578"/>
                  </a:lnTo>
                  <a:lnTo>
                    <a:pt x="1660" y="575"/>
                  </a:lnTo>
                  <a:lnTo>
                    <a:pt x="1658" y="574"/>
                  </a:lnTo>
                  <a:lnTo>
                    <a:pt x="1658" y="573"/>
                  </a:lnTo>
                  <a:lnTo>
                    <a:pt x="1657" y="571"/>
                  </a:lnTo>
                  <a:lnTo>
                    <a:pt x="1657" y="569"/>
                  </a:lnTo>
                  <a:lnTo>
                    <a:pt x="1655" y="567"/>
                  </a:lnTo>
                  <a:lnTo>
                    <a:pt x="1655" y="566"/>
                  </a:lnTo>
                  <a:lnTo>
                    <a:pt x="1650" y="567"/>
                  </a:lnTo>
                  <a:lnTo>
                    <a:pt x="1648" y="566"/>
                  </a:lnTo>
                  <a:lnTo>
                    <a:pt x="1647" y="566"/>
                  </a:lnTo>
                  <a:lnTo>
                    <a:pt x="1644" y="566"/>
                  </a:lnTo>
                  <a:lnTo>
                    <a:pt x="1643" y="565"/>
                  </a:lnTo>
                  <a:lnTo>
                    <a:pt x="1640" y="565"/>
                  </a:lnTo>
                  <a:lnTo>
                    <a:pt x="1638" y="565"/>
                  </a:lnTo>
                  <a:lnTo>
                    <a:pt x="1637" y="565"/>
                  </a:lnTo>
                  <a:lnTo>
                    <a:pt x="1634" y="564"/>
                  </a:lnTo>
                  <a:lnTo>
                    <a:pt x="1633" y="564"/>
                  </a:lnTo>
                  <a:lnTo>
                    <a:pt x="1630" y="564"/>
                  </a:lnTo>
                  <a:lnTo>
                    <a:pt x="1628" y="565"/>
                  </a:lnTo>
                  <a:lnTo>
                    <a:pt x="1626" y="565"/>
                  </a:lnTo>
                  <a:lnTo>
                    <a:pt x="1624" y="565"/>
                  </a:lnTo>
                  <a:lnTo>
                    <a:pt x="1623" y="565"/>
                  </a:lnTo>
                  <a:lnTo>
                    <a:pt x="1620" y="565"/>
                  </a:lnTo>
                  <a:lnTo>
                    <a:pt x="1619" y="565"/>
                  </a:lnTo>
                  <a:lnTo>
                    <a:pt x="1616" y="566"/>
                  </a:lnTo>
                  <a:lnTo>
                    <a:pt x="1614" y="566"/>
                  </a:lnTo>
                  <a:lnTo>
                    <a:pt x="1612" y="567"/>
                  </a:lnTo>
                  <a:lnTo>
                    <a:pt x="1612" y="569"/>
                  </a:lnTo>
                  <a:lnTo>
                    <a:pt x="1610" y="570"/>
                  </a:lnTo>
                  <a:lnTo>
                    <a:pt x="1609" y="571"/>
                  </a:lnTo>
                  <a:lnTo>
                    <a:pt x="1609" y="577"/>
                  </a:lnTo>
                  <a:lnTo>
                    <a:pt x="1610" y="578"/>
                  </a:lnTo>
                  <a:lnTo>
                    <a:pt x="1612" y="579"/>
                  </a:lnTo>
                  <a:lnTo>
                    <a:pt x="1612" y="581"/>
                  </a:lnTo>
                  <a:lnTo>
                    <a:pt x="1613" y="582"/>
                  </a:lnTo>
                  <a:lnTo>
                    <a:pt x="1613" y="584"/>
                  </a:lnTo>
                  <a:lnTo>
                    <a:pt x="1614" y="586"/>
                  </a:lnTo>
                  <a:lnTo>
                    <a:pt x="1614" y="587"/>
                  </a:lnTo>
                  <a:lnTo>
                    <a:pt x="1616" y="588"/>
                  </a:lnTo>
                  <a:lnTo>
                    <a:pt x="1616" y="590"/>
                  </a:lnTo>
                  <a:lnTo>
                    <a:pt x="1617" y="591"/>
                  </a:lnTo>
                  <a:lnTo>
                    <a:pt x="1616" y="592"/>
                  </a:lnTo>
                  <a:lnTo>
                    <a:pt x="1614" y="594"/>
                  </a:lnTo>
                  <a:lnTo>
                    <a:pt x="1612" y="594"/>
                  </a:lnTo>
                  <a:lnTo>
                    <a:pt x="1610" y="594"/>
                  </a:lnTo>
                  <a:lnTo>
                    <a:pt x="1607" y="594"/>
                  </a:lnTo>
                  <a:lnTo>
                    <a:pt x="1606" y="594"/>
                  </a:lnTo>
                  <a:lnTo>
                    <a:pt x="1603" y="592"/>
                  </a:lnTo>
                  <a:lnTo>
                    <a:pt x="1602" y="592"/>
                  </a:lnTo>
                  <a:lnTo>
                    <a:pt x="1599" y="595"/>
                  </a:lnTo>
                  <a:lnTo>
                    <a:pt x="1597" y="596"/>
                  </a:lnTo>
                  <a:lnTo>
                    <a:pt x="1597" y="598"/>
                  </a:lnTo>
                  <a:lnTo>
                    <a:pt x="1596" y="599"/>
                  </a:lnTo>
                  <a:lnTo>
                    <a:pt x="1595" y="600"/>
                  </a:lnTo>
                  <a:lnTo>
                    <a:pt x="1593" y="602"/>
                  </a:lnTo>
                  <a:lnTo>
                    <a:pt x="1592" y="604"/>
                  </a:lnTo>
                  <a:lnTo>
                    <a:pt x="1592" y="605"/>
                  </a:lnTo>
                  <a:lnTo>
                    <a:pt x="1590" y="607"/>
                  </a:lnTo>
                  <a:lnTo>
                    <a:pt x="1589" y="608"/>
                  </a:lnTo>
                  <a:lnTo>
                    <a:pt x="1587" y="609"/>
                  </a:lnTo>
                  <a:lnTo>
                    <a:pt x="1586" y="611"/>
                  </a:lnTo>
                  <a:lnTo>
                    <a:pt x="1585" y="612"/>
                  </a:lnTo>
                  <a:lnTo>
                    <a:pt x="1583" y="615"/>
                  </a:lnTo>
                  <a:lnTo>
                    <a:pt x="1583" y="616"/>
                  </a:lnTo>
                  <a:lnTo>
                    <a:pt x="1582" y="617"/>
                  </a:lnTo>
                  <a:lnTo>
                    <a:pt x="1580" y="619"/>
                  </a:lnTo>
                  <a:lnTo>
                    <a:pt x="1579" y="620"/>
                  </a:lnTo>
                  <a:lnTo>
                    <a:pt x="1579" y="622"/>
                  </a:lnTo>
                  <a:lnTo>
                    <a:pt x="1579" y="624"/>
                  </a:lnTo>
                  <a:lnTo>
                    <a:pt x="1580" y="625"/>
                  </a:lnTo>
                  <a:lnTo>
                    <a:pt x="1582" y="625"/>
                  </a:lnTo>
                  <a:lnTo>
                    <a:pt x="1583" y="626"/>
                  </a:lnTo>
                  <a:lnTo>
                    <a:pt x="1585" y="629"/>
                  </a:lnTo>
                  <a:lnTo>
                    <a:pt x="1586" y="629"/>
                  </a:lnTo>
                  <a:lnTo>
                    <a:pt x="1587" y="630"/>
                  </a:lnTo>
                  <a:lnTo>
                    <a:pt x="1590" y="632"/>
                  </a:lnTo>
                  <a:lnTo>
                    <a:pt x="1592" y="633"/>
                  </a:lnTo>
                  <a:lnTo>
                    <a:pt x="1593" y="634"/>
                  </a:lnTo>
                  <a:lnTo>
                    <a:pt x="1595" y="634"/>
                  </a:lnTo>
                  <a:lnTo>
                    <a:pt x="1596" y="636"/>
                  </a:lnTo>
                  <a:lnTo>
                    <a:pt x="1597" y="637"/>
                  </a:lnTo>
                  <a:lnTo>
                    <a:pt x="1600" y="638"/>
                  </a:lnTo>
                  <a:lnTo>
                    <a:pt x="1602" y="638"/>
                  </a:lnTo>
                  <a:lnTo>
                    <a:pt x="1603" y="640"/>
                  </a:lnTo>
                  <a:lnTo>
                    <a:pt x="1606" y="641"/>
                  </a:lnTo>
                  <a:lnTo>
                    <a:pt x="1607" y="642"/>
                  </a:lnTo>
                  <a:lnTo>
                    <a:pt x="1609" y="642"/>
                  </a:lnTo>
                  <a:lnTo>
                    <a:pt x="1610" y="643"/>
                  </a:lnTo>
                  <a:lnTo>
                    <a:pt x="1613" y="645"/>
                  </a:lnTo>
                  <a:lnTo>
                    <a:pt x="1614" y="646"/>
                  </a:lnTo>
                  <a:lnTo>
                    <a:pt x="1616" y="647"/>
                  </a:lnTo>
                  <a:lnTo>
                    <a:pt x="1617" y="649"/>
                  </a:lnTo>
                  <a:lnTo>
                    <a:pt x="1620" y="650"/>
                  </a:lnTo>
                  <a:lnTo>
                    <a:pt x="1621" y="650"/>
                  </a:lnTo>
                  <a:lnTo>
                    <a:pt x="1623" y="651"/>
                  </a:lnTo>
                  <a:lnTo>
                    <a:pt x="1626" y="653"/>
                  </a:lnTo>
                  <a:lnTo>
                    <a:pt x="1627" y="655"/>
                  </a:lnTo>
                  <a:lnTo>
                    <a:pt x="1624" y="655"/>
                  </a:lnTo>
                  <a:lnTo>
                    <a:pt x="1621" y="655"/>
                  </a:lnTo>
                  <a:lnTo>
                    <a:pt x="1620" y="655"/>
                  </a:lnTo>
                  <a:lnTo>
                    <a:pt x="1619" y="655"/>
                  </a:lnTo>
                  <a:lnTo>
                    <a:pt x="1616" y="655"/>
                  </a:lnTo>
                  <a:lnTo>
                    <a:pt x="1614" y="655"/>
                  </a:lnTo>
                  <a:lnTo>
                    <a:pt x="1613" y="655"/>
                  </a:lnTo>
                  <a:lnTo>
                    <a:pt x="1610" y="655"/>
                  </a:lnTo>
                  <a:lnTo>
                    <a:pt x="1609" y="655"/>
                  </a:lnTo>
                  <a:lnTo>
                    <a:pt x="1607" y="655"/>
                  </a:lnTo>
                  <a:lnTo>
                    <a:pt x="1604" y="655"/>
                  </a:lnTo>
                  <a:lnTo>
                    <a:pt x="1603" y="655"/>
                  </a:lnTo>
                  <a:lnTo>
                    <a:pt x="1602" y="655"/>
                  </a:lnTo>
                  <a:lnTo>
                    <a:pt x="1599" y="655"/>
                  </a:lnTo>
                  <a:lnTo>
                    <a:pt x="1597" y="655"/>
                  </a:lnTo>
                  <a:lnTo>
                    <a:pt x="1596" y="655"/>
                  </a:lnTo>
                  <a:lnTo>
                    <a:pt x="1593" y="655"/>
                  </a:lnTo>
                  <a:lnTo>
                    <a:pt x="1592" y="655"/>
                  </a:lnTo>
                  <a:lnTo>
                    <a:pt x="1589" y="657"/>
                  </a:lnTo>
                  <a:lnTo>
                    <a:pt x="1586" y="659"/>
                  </a:lnTo>
                  <a:lnTo>
                    <a:pt x="1583" y="663"/>
                  </a:lnTo>
                  <a:lnTo>
                    <a:pt x="1582" y="664"/>
                  </a:lnTo>
                  <a:lnTo>
                    <a:pt x="1582" y="666"/>
                  </a:lnTo>
                  <a:lnTo>
                    <a:pt x="1580" y="667"/>
                  </a:lnTo>
                  <a:lnTo>
                    <a:pt x="1580" y="670"/>
                  </a:lnTo>
                  <a:lnTo>
                    <a:pt x="1579" y="671"/>
                  </a:lnTo>
                  <a:lnTo>
                    <a:pt x="1576" y="672"/>
                  </a:lnTo>
                  <a:lnTo>
                    <a:pt x="1575" y="672"/>
                  </a:lnTo>
                  <a:lnTo>
                    <a:pt x="1573" y="675"/>
                  </a:lnTo>
                  <a:lnTo>
                    <a:pt x="1575" y="676"/>
                  </a:lnTo>
                  <a:lnTo>
                    <a:pt x="1575" y="678"/>
                  </a:lnTo>
                  <a:lnTo>
                    <a:pt x="1576" y="680"/>
                  </a:lnTo>
                  <a:lnTo>
                    <a:pt x="1578" y="680"/>
                  </a:lnTo>
                  <a:lnTo>
                    <a:pt x="1579" y="681"/>
                  </a:lnTo>
                  <a:lnTo>
                    <a:pt x="1582" y="681"/>
                  </a:lnTo>
                  <a:lnTo>
                    <a:pt x="1583" y="683"/>
                  </a:lnTo>
                  <a:lnTo>
                    <a:pt x="1585" y="684"/>
                  </a:lnTo>
                  <a:lnTo>
                    <a:pt x="1586" y="685"/>
                  </a:lnTo>
                  <a:lnTo>
                    <a:pt x="1587" y="687"/>
                  </a:lnTo>
                  <a:lnTo>
                    <a:pt x="1589" y="688"/>
                  </a:lnTo>
                  <a:lnTo>
                    <a:pt x="1589" y="689"/>
                  </a:lnTo>
                  <a:lnTo>
                    <a:pt x="1587" y="692"/>
                  </a:lnTo>
                  <a:lnTo>
                    <a:pt x="1587" y="693"/>
                  </a:lnTo>
                  <a:lnTo>
                    <a:pt x="1586" y="695"/>
                  </a:lnTo>
                  <a:lnTo>
                    <a:pt x="1586" y="696"/>
                  </a:lnTo>
                  <a:lnTo>
                    <a:pt x="1587" y="698"/>
                  </a:lnTo>
                  <a:lnTo>
                    <a:pt x="1587" y="700"/>
                  </a:lnTo>
                  <a:lnTo>
                    <a:pt x="1589" y="701"/>
                  </a:lnTo>
                  <a:lnTo>
                    <a:pt x="1590" y="702"/>
                  </a:lnTo>
                  <a:lnTo>
                    <a:pt x="1590" y="704"/>
                  </a:lnTo>
                  <a:lnTo>
                    <a:pt x="1592" y="705"/>
                  </a:lnTo>
                  <a:lnTo>
                    <a:pt x="1593" y="706"/>
                  </a:lnTo>
                  <a:lnTo>
                    <a:pt x="1595" y="709"/>
                  </a:lnTo>
                  <a:lnTo>
                    <a:pt x="1596" y="710"/>
                  </a:lnTo>
                  <a:lnTo>
                    <a:pt x="1597" y="712"/>
                  </a:lnTo>
                  <a:lnTo>
                    <a:pt x="1599" y="713"/>
                  </a:lnTo>
                  <a:lnTo>
                    <a:pt x="1600" y="714"/>
                  </a:lnTo>
                  <a:lnTo>
                    <a:pt x="1603" y="716"/>
                  </a:lnTo>
                  <a:lnTo>
                    <a:pt x="1603" y="718"/>
                  </a:lnTo>
                  <a:lnTo>
                    <a:pt x="1600" y="721"/>
                  </a:lnTo>
                  <a:lnTo>
                    <a:pt x="1596" y="725"/>
                  </a:lnTo>
                  <a:lnTo>
                    <a:pt x="1595" y="731"/>
                  </a:lnTo>
                  <a:lnTo>
                    <a:pt x="1595" y="734"/>
                  </a:lnTo>
                  <a:lnTo>
                    <a:pt x="1593" y="738"/>
                  </a:lnTo>
                  <a:lnTo>
                    <a:pt x="1593" y="742"/>
                  </a:lnTo>
                  <a:lnTo>
                    <a:pt x="1593" y="743"/>
                  </a:lnTo>
                  <a:lnTo>
                    <a:pt x="1593" y="744"/>
                  </a:lnTo>
                  <a:lnTo>
                    <a:pt x="1593" y="747"/>
                  </a:lnTo>
                  <a:lnTo>
                    <a:pt x="1593" y="748"/>
                  </a:lnTo>
                  <a:lnTo>
                    <a:pt x="1593" y="750"/>
                  </a:lnTo>
                  <a:lnTo>
                    <a:pt x="1593" y="754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64" name="Rectangle 240"/>
            <p:cNvSpPr>
              <a:spLocks noChangeArrowheads="1"/>
            </p:cNvSpPr>
            <p:nvPr/>
          </p:nvSpPr>
          <p:spPr bwMode="auto">
            <a:xfrm>
              <a:off x="5083403" y="4012067"/>
              <a:ext cx="343992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kraśnicki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5" name="Freeform 241"/>
            <p:cNvSpPr>
              <a:spLocks noEditPoints="1"/>
            </p:cNvSpPr>
            <p:nvPr/>
          </p:nvSpPr>
          <p:spPr bwMode="auto">
            <a:xfrm>
              <a:off x="6048603" y="4015242"/>
              <a:ext cx="1285875" cy="814387"/>
            </a:xfrm>
            <a:custGeom>
              <a:avLst/>
              <a:gdLst/>
              <a:ahLst/>
              <a:cxnLst>
                <a:cxn ang="0">
                  <a:pos x="357" y="981"/>
                </a:cxn>
                <a:cxn ang="0">
                  <a:pos x="258" y="1032"/>
                </a:cxn>
                <a:cxn ang="0">
                  <a:pos x="221" y="1166"/>
                </a:cxn>
                <a:cxn ang="0">
                  <a:pos x="210" y="1096"/>
                </a:cxn>
                <a:cxn ang="0">
                  <a:pos x="95" y="1011"/>
                </a:cxn>
                <a:cxn ang="0">
                  <a:pos x="128" y="904"/>
                </a:cxn>
                <a:cxn ang="0">
                  <a:pos x="163" y="797"/>
                </a:cxn>
                <a:cxn ang="0">
                  <a:pos x="188" y="748"/>
                </a:cxn>
                <a:cxn ang="0">
                  <a:pos x="64" y="681"/>
                </a:cxn>
                <a:cxn ang="0">
                  <a:pos x="5" y="577"/>
                </a:cxn>
                <a:cxn ang="0">
                  <a:pos x="156" y="533"/>
                </a:cxn>
                <a:cxn ang="0">
                  <a:pos x="297" y="466"/>
                </a:cxn>
                <a:cxn ang="0">
                  <a:pos x="409" y="403"/>
                </a:cxn>
                <a:cxn ang="0">
                  <a:pos x="501" y="348"/>
                </a:cxn>
                <a:cxn ang="0">
                  <a:pos x="630" y="284"/>
                </a:cxn>
                <a:cxn ang="0">
                  <a:pos x="726" y="184"/>
                </a:cxn>
                <a:cxn ang="0">
                  <a:pos x="859" y="247"/>
                </a:cxn>
                <a:cxn ang="0">
                  <a:pos x="1010" y="230"/>
                </a:cxn>
                <a:cxn ang="0">
                  <a:pos x="1061" y="145"/>
                </a:cxn>
                <a:cxn ang="0">
                  <a:pos x="1160" y="221"/>
                </a:cxn>
                <a:cxn ang="0">
                  <a:pos x="1283" y="121"/>
                </a:cxn>
                <a:cxn ang="0">
                  <a:pos x="1349" y="38"/>
                </a:cxn>
                <a:cxn ang="0">
                  <a:pos x="1475" y="36"/>
                </a:cxn>
                <a:cxn ang="0">
                  <a:pos x="1629" y="43"/>
                </a:cxn>
                <a:cxn ang="0">
                  <a:pos x="1800" y="90"/>
                </a:cxn>
                <a:cxn ang="0">
                  <a:pos x="1872" y="23"/>
                </a:cxn>
                <a:cxn ang="0">
                  <a:pos x="1976" y="23"/>
                </a:cxn>
                <a:cxn ang="0">
                  <a:pos x="2118" y="100"/>
                </a:cxn>
                <a:cxn ang="0">
                  <a:pos x="2254" y="131"/>
                </a:cxn>
                <a:cxn ang="0">
                  <a:pos x="2325" y="230"/>
                </a:cxn>
                <a:cxn ang="0">
                  <a:pos x="2380" y="379"/>
                </a:cxn>
                <a:cxn ang="0">
                  <a:pos x="2360" y="513"/>
                </a:cxn>
                <a:cxn ang="0">
                  <a:pos x="2428" y="644"/>
                </a:cxn>
                <a:cxn ang="0">
                  <a:pos x="2296" y="708"/>
                </a:cxn>
                <a:cxn ang="0">
                  <a:pos x="2240" y="791"/>
                </a:cxn>
                <a:cxn ang="0">
                  <a:pos x="2268" y="955"/>
                </a:cxn>
                <a:cxn ang="0">
                  <a:pos x="2212" y="1073"/>
                </a:cxn>
                <a:cxn ang="0">
                  <a:pos x="2156" y="1103"/>
                </a:cxn>
                <a:cxn ang="0">
                  <a:pos x="2031" y="1083"/>
                </a:cxn>
                <a:cxn ang="0">
                  <a:pos x="1971" y="1097"/>
                </a:cxn>
                <a:cxn ang="0">
                  <a:pos x="1807" y="1108"/>
                </a:cxn>
                <a:cxn ang="0">
                  <a:pos x="1684" y="1054"/>
                </a:cxn>
                <a:cxn ang="0">
                  <a:pos x="1508" y="1058"/>
                </a:cxn>
                <a:cxn ang="0">
                  <a:pos x="1476" y="1273"/>
                </a:cxn>
                <a:cxn ang="0">
                  <a:pos x="1523" y="1346"/>
                </a:cxn>
                <a:cxn ang="0">
                  <a:pos x="1508" y="1391"/>
                </a:cxn>
                <a:cxn ang="0">
                  <a:pos x="1489" y="1490"/>
                </a:cxn>
                <a:cxn ang="0">
                  <a:pos x="1396" y="1519"/>
                </a:cxn>
                <a:cxn ang="0">
                  <a:pos x="1271" y="1456"/>
                </a:cxn>
                <a:cxn ang="0">
                  <a:pos x="1163" y="1462"/>
                </a:cxn>
                <a:cxn ang="0">
                  <a:pos x="1023" y="1377"/>
                </a:cxn>
                <a:cxn ang="0">
                  <a:pos x="820" y="1369"/>
                </a:cxn>
                <a:cxn ang="0">
                  <a:pos x="707" y="1412"/>
                </a:cxn>
                <a:cxn ang="0">
                  <a:pos x="661" y="1302"/>
                </a:cxn>
                <a:cxn ang="0">
                  <a:pos x="535" y="1239"/>
                </a:cxn>
                <a:cxn ang="0">
                  <a:pos x="484" y="1143"/>
                </a:cxn>
                <a:cxn ang="0">
                  <a:pos x="409" y="1113"/>
                </a:cxn>
                <a:cxn ang="0">
                  <a:pos x="334" y="1031"/>
                </a:cxn>
                <a:cxn ang="0">
                  <a:pos x="1394" y="752"/>
                </a:cxn>
                <a:cxn ang="0">
                  <a:pos x="1450" y="655"/>
                </a:cxn>
                <a:cxn ang="0">
                  <a:pos x="1359" y="594"/>
                </a:cxn>
                <a:cxn ang="0">
                  <a:pos x="1250" y="638"/>
                </a:cxn>
                <a:cxn ang="0">
                  <a:pos x="1194" y="700"/>
                </a:cxn>
              </a:cxnLst>
              <a:rect l="0" t="0" r="r" b="b"/>
              <a:pathLst>
                <a:path w="2428" h="1539">
                  <a:moveTo>
                    <a:pt x="343" y="1010"/>
                  </a:moveTo>
                  <a:lnTo>
                    <a:pt x="344" y="1007"/>
                  </a:lnTo>
                  <a:lnTo>
                    <a:pt x="345" y="1006"/>
                  </a:lnTo>
                  <a:lnTo>
                    <a:pt x="345" y="1004"/>
                  </a:lnTo>
                  <a:lnTo>
                    <a:pt x="347" y="1003"/>
                  </a:lnTo>
                  <a:lnTo>
                    <a:pt x="348" y="1002"/>
                  </a:lnTo>
                  <a:lnTo>
                    <a:pt x="350" y="1000"/>
                  </a:lnTo>
                  <a:lnTo>
                    <a:pt x="351" y="999"/>
                  </a:lnTo>
                  <a:lnTo>
                    <a:pt x="352" y="998"/>
                  </a:lnTo>
                  <a:lnTo>
                    <a:pt x="354" y="997"/>
                  </a:lnTo>
                  <a:lnTo>
                    <a:pt x="355" y="994"/>
                  </a:lnTo>
                  <a:lnTo>
                    <a:pt x="357" y="994"/>
                  </a:lnTo>
                  <a:lnTo>
                    <a:pt x="358" y="993"/>
                  </a:lnTo>
                  <a:lnTo>
                    <a:pt x="361" y="991"/>
                  </a:lnTo>
                  <a:lnTo>
                    <a:pt x="362" y="991"/>
                  </a:lnTo>
                  <a:lnTo>
                    <a:pt x="364" y="991"/>
                  </a:lnTo>
                  <a:lnTo>
                    <a:pt x="367" y="991"/>
                  </a:lnTo>
                  <a:lnTo>
                    <a:pt x="368" y="991"/>
                  </a:lnTo>
                  <a:lnTo>
                    <a:pt x="369" y="991"/>
                  </a:lnTo>
                  <a:lnTo>
                    <a:pt x="372" y="991"/>
                  </a:lnTo>
                  <a:lnTo>
                    <a:pt x="374" y="991"/>
                  </a:lnTo>
                  <a:lnTo>
                    <a:pt x="375" y="991"/>
                  </a:lnTo>
                  <a:lnTo>
                    <a:pt x="378" y="991"/>
                  </a:lnTo>
                  <a:lnTo>
                    <a:pt x="379" y="991"/>
                  </a:lnTo>
                  <a:lnTo>
                    <a:pt x="381" y="991"/>
                  </a:lnTo>
                  <a:lnTo>
                    <a:pt x="384" y="991"/>
                  </a:lnTo>
                  <a:lnTo>
                    <a:pt x="385" y="991"/>
                  </a:lnTo>
                  <a:lnTo>
                    <a:pt x="389" y="991"/>
                  </a:lnTo>
                  <a:lnTo>
                    <a:pt x="392" y="991"/>
                  </a:lnTo>
                  <a:lnTo>
                    <a:pt x="393" y="991"/>
                  </a:lnTo>
                  <a:lnTo>
                    <a:pt x="396" y="991"/>
                  </a:lnTo>
                  <a:lnTo>
                    <a:pt x="398" y="991"/>
                  </a:lnTo>
                  <a:lnTo>
                    <a:pt x="399" y="991"/>
                  </a:lnTo>
                  <a:lnTo>
                    <a:pt x="402" y="991"/>
                  </a:lnTo>
                  <a:lnTo>
                    <a:pt x="403" y="990"/>
                  </a:lnTo>
                  <a:lnTo>
                    <a:pt x="405" y="989"/>
                  </a:lnTo>
                  <a:lnTo>
                    <a:pt x="406" y="987"/>
                  </a:lnTo>
                  <a:lnTo>
                    <a:pt x="408" y="986"/>
                  </a:lnTo>
                  <a:lnTo>
                    <a:pt x="409" y="985"/>
                  </a:lnTo>
                  <a:lnTo>
                    <a:pt x="409" y="982"/>
                  </a:lnTo>
                  <a:lnTo>
                    <a:pt x="408" y="981"/>
                  </a:lnTo>
                  <a:lnTo>
                    <a:pt x="408" y="980"/>
                  </a:lnTo>
                  <a:lnTo>
                    <a:pt x="408" y="978"/>
                  </a:lnTo>
                  <a:lnTo>
                    <a:pt x="408" y="976"/>
                  </a:lnTo>
                  <a:lnTo>
                    <a:pt x="408" y="974"/>
                  </a:lnTo>
                  <a:lnTo>
                    <a:pt x="406" y="974"/>
                  </a:lnTo>
                  <a:lnTo>
                    <a:pt x="405" y="973"/>
                  </a:lnTo>
                  <a:lnTo>
                    <a:pt x="402" y="973"/>
                  </a:lnTo>
                  <a:lnTo>
                    <a:pt x="399" y="973"/>
                  </a:lnTo>
                  <a:lnTo>
                    <a:pt x="398" y="973"/>
                  </a:lnTo>
                  <a:lnTo>
                    <a:pt x="396" y="974"/>
                  </a:lnTo>
                  <a:lnTo>
                    <a:pt x="395" y="976"/>
                  </a:lnTo>
                  <a:lnTo>
                    <a:pt x="392" y="977"/>
                  </a:lnTo>
                  <a:lnTo>
                    <a:pt x="391" y="977"/>
                  </a:lnTo>
                  <a:lnTo>
                    <a:pt x="389" y="977"/>
                  </a:lnTo>
                  <a:lnTo>
                    <a:pt x="386" y="978"/>
                  </a:lnTo>
                  <a:lnTo>
                    <a:pt x="384" y="978"/>
                  </a:lnTo>
                  <a:lnTo>
                    <a:pt x="382" y="978"/>
                  </a:lnTo>
                  <a:lnTo>
                    <a:pt x="379" y="978"/>
                  </a:lnTo>
                  <a:lnTo>
                    <a:pt x="378" y="980"/>
                  </a:lnTo>
                  <a:lnTo>
                    <a:pt x="376" y="980"/>
                  </a:lnTo>
                  <a:lnTo>
                    <a:pt x="374" y="980"/>
                  </a:lnTo>
                  <a:lnTo>
                    <a:pt x="372" y="980"/>
                  </a:lnTo>
                  <a:lnTo>
                    <a:pt x="371" y="980"/>
                  </a:lnTo>
                  <a:lnTo>
                    <a:pt x="368" y="978"/>
                  </a:lnTo>
                  <a:lnTo>
                    <a:pt x="367" y="977"/>
                  </a:lnTo>
                  <a:lnTo>
                    <a:pt x="365" y="977"/>
                  </a:lnTo>
                  <a:lnTo>
                    <a:pt x="364" y="976"/>
                  </a:lnTo>
                  <a:lnTo>
                    <a:pt x="361" y="974"/>
                  </a:lnTo>
                  <a:lnTo>
                    <a:pt x="360" y="973"/>
                  </a:lnTo>
                  <a:lnTo>
                    <a:pt x="358" y="973"/>
                  </a:lnTo>
                  <a:lnTo>
                    <a:pt x="355" y="972"/>
                  </a:lnTo>
                  <a:lnTo>
                    <a:pt x="354" y="972"/>
                  </a:lnTo>
                  <a:lnTo>
                    <a:pt x="351" y="972"/>
                  </a:lnTo>
                  <a:lnTo>
                    <a:pt x="351" y="973"/>
                  </a:lnTo>
                  <a:lnTo>
                    <a:pt x="352" y="974"/>
                  </a:lnTo>
                  <a:lnTo>
                    <a:pt x="352" y="977"/>
                  </a:lnTo>
                  <a:lnTo>
                    <a:pt x="354" y="978"/>
                  </a:lnTo>
                  <a:lnTo>
                    <a:pt x="355" y="980"/>
                  </a:lnTo>
                  <a:lnTo>
                    <a:pt x="357" y="981"/>
                  </a:lnTo>
                  <a:lnTo>
                    <a:pt x="355" y="982"/>
                  </a:lnTo>
                  <a:lnTo>
                    <a:pt x="354" y="983"/>
                  </a:lnTo>
                  <a:lnTo>
                    <a:pt x="352" y="983"/>
                  </a:lnTo>
                  <a:lnTo>
                    <a:pt x="350" y="983"/>
                  </a:lnTo>
                  <a:lnTo>
                    <a:pt x="348" y="982"/>
                  </a:lnTo>
                  <a:lnTo>
                    <a:pt x="347" y="982"/>
                  </a:lnTo>
                  <a:lnTo>
                    <a:pt x="344" y="982"/>
                  </a:lnTo>
                  <a:lnTo>
                    <a:pt x="344" y="983"/>
                  </a:lnTo>
                  <a:lnTo>
                    <a:pt x="343" y="986"/>
                  </a:lnTo>
                  <a:lnTo>
                    <a:pt x="341" y="986"/>
                  </a:lnTo>
                  <a:lnTo>
                    <a:pt x="340" y="987"/>
                  </a:lnTo>
                  <a:lnTo>
                    <a:pt x="337" y="987"/>
                  </a:lnTo>
                  <a:lnTo>
                    <a:pt x="335" y="987"/>
                  </a:lnTo>
                  <a:lnTo>
                    <a:pt x="333" y="989"/>
                  </a:lnTo>
                  <a:lnTo>
                    <a:pt x="331" y="989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1"/>
                  </a:lnTo>
                  <a:lnTo>
                    <a:pt x="324" y="993"/>
                  </a:lnTo>
                  <a:lnTo>
                    <a:pt x="323" y="994"/>
                  </a:lnTo>
                  <a:lnTo>
                    <a:pt x="321" y="995"/>
                  </a:lnTo>
                  <a:lnTo>
                    <a:pt x="320" y="997"/>
                  </a:lnTo>
                  <a:lnTo>
                    <a:pt x="319" y="998"/>
                  </a:lnTo>
                  <a:lnTo>
                    <a:pt x="317" y="1000"/>
                  </a:lnTo>
                  <a:lnTo>
                    <a:pt x="316" y="1002"/>
                  </a:lnTo>
                  <a:lnTo>
                    <a:pt x="319" y="1002"/>
                  </a:lnTo>
                  <a:lnTo>
                    <a:pt x="320" y="1003"/>
                  </a:lnTo>
                  <a:lnTo>
                    <a:pt x="321" y="1004"/>
                  </a:lnTo>
                  <a:lnTo>
                    <a:pt x="323" y="1006"/>
                  </a:lnTo>
                  <a:lnTo>
                    <a:pt x="324" y="1007"/>
                  </a:lnTo>
                  <a:lnTo>
                    <a:pt x="326" y="1008"/>
                  </a:lnTo>
                  <a:lnTo>
                    <a:pt x="324" y="1010"/>
                  </a:lnTo>
                  <a:lnTo>
                    <a:pt x="323" y="1010"/>
                  </a:lnTo>
                  <a:lnTo>
                    <a:pt x="320" y="1011"/>
                  </a:lnTo>
                  <a:lnTo>
                    <a:pt x="319" y="1012"/>
                  </a:lnTo>
                  <a:lnTo>
                    <a:pt x="317" y="1012"/>
                  </a:lnTo>
                  <a:lnTo>
                    <a:pt x="316" y="1014"/>
                  </a:lnTo>
                  <a:lnTo>
                    <a:pt x="313" y="1014"/>
                  </a:lnTo>
                  <a:lnTo>
                    <a:pt x="311" y="1014"/>
                  </a:lnTo>
                  <a:lnTo>
                    <a:pt x="309" y="1012"/>
                  </a:lnTo>
                  <a:lnTo>
                    <a:pt x="307" y="1012"/>
                  </a:lnTo>
                  <a:lnTo>
                    <a:pt x="304" y="1014"/>
                  </a:lnTo>
                  <a:lnTo>
                    <a:pt x="303" y="1014"/>
                  </a:lnTo>
                  <a:lnTo>
                    <a:pt x="302" y="1016"/>
                  </a:lnTo>
                  <a:lnTo>
                    <a:pt x="300" y="1016"/>
                  </a:lnTo>
                  <a:lnTo>
                    <a:pt x="299" y="1018"/>
                  </a:lnTo>
                  <a:lnTo>
                    <a:pt x="297" y="1019"/>
                  </a:lnTo>
                  <a:lnTo>
                    <a:pt x="296" y="1020"/>
                  </a:lnTo>
                  <a:lnTo>
                    <a:pt x="294" y="1021"/>
                  </a:lnTo>
                  <a:lnTo>
                    <a:pt x="293" y="1023"/>
                  </a:lnTo>
                  <a:lnTo>
                    <a:pt x="292" y="1024"/>
                  </a:lnTo>
                  <a:lnTo>
                    <a:pt x="289" y="1025"/>
                  </a:lnTo>
                  <a:lnTo>
                    <a:pt x="287" y="1027"/>
                  </a:lnTo>
                  <a:lnTo>
                    <a:pt x="286" y="1028"/>
                  </a:lnTo>
                  <a:lnTo>
                    <a:pt x="285" y="1028"/>
                  </a:lnTo>
                  <a:lnTo>
                    <a:pt x="282" y="1029"/>
                  </a:lnTo>
                  <a:lnTo>
                    <a:pt x="280" y="1029"/>
                  </a:lnTo>
                  <a:lnTo>
                    <a:pt x="279" y="1028"/>
                  </a:lnTo>
                  <a:lnTo>
                    <a:pt x="276" y="1027"/>
                  </a:lnTo>
                  <a:lnTo>
                    <a:pt x="275" y="1025"/>
                  </a:lnTo>
                  <a:lnTo>
                    <a:pt x="273" y="1025"/>
                  </a:lnTo>
                  <a:lnTo>
                    <a:pt x="272" y="1024"/>
                  </a:lnTo>
                  <a:lnTo>
                    <a:pt x="270" y="1023"/>
                  </a:lnTo>
                  <a:lnTo>
                    <a:pt x="269" y="1021"/>
                  </a:lnTo>
                  <a:lnTo>
                    <a:pt x="268" y="1021"/>
                  </a:lnTo>
                  <a:lnTo>
                    <a:pt x="266" y="1020"/>
                  </a:lnTo>
                  <a:lnTo>
                    <a:pt x="265" y="1019"/>
                  </a:lnTo>
                  <a:lnTo>
                    <a:pt x="263" y="1018"/>
                  </a:lnTo>
                  <a:lnTo>
                    <a:pt x="261" y="1016"/>
                  </a:lnTo>
                  <a:lnTo>
                    <a:pt x="259" y="1015"/>
                  </a:lnTo>
                  <a:lnTo>
                    <a:pt x="258" y="1016"/>
                  </a:lnTo>
                  <a:lnTo>
                    <a:pt x="258" y="1019"/>
                  </a:lnTo>
                  <a:lnTo>
                    <a:pt x="258" y="1020"/>
                  </a:lnTo>
                  <a:lnTo>
                    <a:pt x="258" y="1021"/>
                  </a:lnTo>
                  <a:lnTo>
                    <a:pt x="258" y="1024"/>
                  </a:lnTo>
                  <a:lnTo>
                    <a:pt x="256" y="1025"/>
                  </a:lnTo>
                  <a:lnTo>
                    <a:pt x="258" y="1027"/>
                  </a:lnTo>
                  <a:lnTo>
                    <a:pt x="259" y="1028"/>
                  </a:lnTo>
                  <a:lnTo>
                    <a:pt x="259" y="1031"/>
                  </a:lnTo>
                  <a:lnTo>
                    <a:pt x="258" y="1032"/>
                  </a:lnTo>
                  <a:lnTo>
                    <a:pt x="258" y="1033"/>
                  </a:lnTo>
                  <a:lnTo>
                    <a:pt x="256" y="1035"/>
                  </a:lnTo>
                  <a:lnTo>
                    <a:pt x="256" y="1037"/>
                  </a:lnTo>
                  <a:lnTo>
                    <a:pt x="255" y="1038"/>
                  </a:lnTo>
                  <a:lnTo>
                    <a:pt x="252" y="1038"/>
                  </a:lnTo>
                  <a:lnTo>
                    <a:pt x="251" y="1038"/>
                  </a:lnTo>
                  <a:lnTo>
                    <a:pt x="248" y="1038"/>
                  </a:lnTo>
                  <a:lnTo>
                    <a:pt x="246" y="1038"/>
                  </a:lnTo>
                  <a:lnTo>
                    <a:pt x="244" y="1038"/>
                  </a:lnTo>
                  <a:lnTo>
                    <a:pt x="242" y="1038"/>
                  </a:lnTo>
                  <a:lnTo>
                    <a:pt x="241" y="1038"/>
                  </a:lnTo>
                  <a:lnTo>
                    <a:pt x="238" y="1038"/>
                  </a:lnTo>
                  <a:lnTo>
                    <a:pt x="237" y="1040"/>
                  </a:lnTo>
                  <a:lnTo>
                    <a:pt x="235" y="1040"/>
                  </a:lnTo>
                  <a:lnTo>
                    <a:pt x="234" y="1042"/>
                  </a:lnTo>
                  <a:lnTo>
                    <a:pt x="231" y="1045"/>
                  </a:lnTo>
                  <a:lnTo>
                    <a:pt x="232" y="1048"/>
                  </a:lnTo>
                  <a:lnTo>
                    <a:pt x="234" y="1049"/>
                  </a:lnTo>
                  <a:lnTo>
                    <a:pt x="235" y="1050"/>
                  </a:lnTo>
                  <a:lnTo>
                    <a:pt x="237" y="1050"/>
                  </a:lnTo>
                  <a:lnTo>
                    <a:pt x="238" y="1052"/>
                  </a:lnTo>
                  <a:lnTo>
                    <a:pt x="238" y="1054"/>
                  </a:lnTo>
                  <a:lnTo>
                    <a:pt x="237" y="1056"/>
                  </a:lnTo>
                  <a:lnTo>
                    <a:pt x="235" y="1057"/>
                  </a:lnTo>
                  <a:lnTo>
                    <a:pt x="235" y="1058"/>
                  </a:lnTo>
                  <a:lnTo>
                    <a:pt x="234" y="1059"/>
                  </a:lnTo>
                  <a:lnTo>
                    <a:pt x="232" y="1062"/>
                  </a:lnTo>
                  <a:lnTo>
                    <a:pt x="231" y="1063"/>
                  </a:lnTo>
                  <a:lnTo>
                    <a:pt x="228" y="1066"/>
                  </a:lnTo>
                  <a:lnTo>
                    <a:pt x="231" y="1069"/>
                  </a:lnTo>
                  <a:lnTo>
                    <a:pt x="231" y="1071"/>
                  </a:lnTo>
                  <a:lnTo>
                    <a:pt x="229" y="1074"/>
                  </a:lnTo>
                  <a:lnTo>
                    <a:pt x="228" y="1076"/>
                  </a:lnTo>
                  <a:lnTo>
                    <a:pt x="229" y="1083"/>
                  </a:lnTo>
                  <a:lnTo>
                    <a:pt x="234" y="1086"/>
                  </a:lnTo>
                  <a:lnTo>
                    <a:pt x="235" y="1088"/>
                  </a:lnTo>
                  <a:lnTo>
                    <a:pt x="238" y="1091"/>
                  </a:lnTo>
                  <a:lnTo>
                    <a:pt x="239" y="1094"/>
                  </a:lnTo>
                  <a:lnTo>
                    <a:pt x="244" y="1096"/>
                  </a:lnTo>
                  <a:lnTo>
                    <a:pt x="248" y="1097"/>
                  </a:lnTo>
                  <a:lnTo>
                    <a:pt x="252" y="1100"/>
                  </a:lnTo>
                  <a:lnTo>
                    <a:pt x="255" y="1103"/>
                  </a:lnTo>
                  <a:lnTo>
                    <a:pt x="255" y="1104"/>
                  </a:lnTo>
                  <a:lnTo>
                    <a:pt x="255" y="1107"/>
                  </a:lnTo>
                  <a:lnTo>
                    <a:pt x="253" y="1108"/>
                  </a:lnTo>
                  <a:lnTo>
                    <a:pt x="249" y="1109"/>
                  </a:lnTo>
                  <a:lnTo>
                    <a:pt x="248" y="1111"/>
                  </a:lnTo>
                  <a:lnTo>
                    <a:pt x="245" y="1113"/>
                  </a:lnTo>
                  <a:lnTo>
                    <a:pt x="244" y="1114"/>
                  </a:lnTo>
                  <a:lnTo>
                    <a:pt x="242" y="1116"/>
                  </a:lnTo>
                  <a:lnTo>
                    <a:pt x="241" y="1117"/>
                  </a:lnTo>
                  <a:lnTo>
                    <a:pt x="238" y="1120"/>
                  </a:lnTo>
                  <a:lnTo>
                    <a:pt x="239" y="1121"/>
                  </a:lnTo>
                  <a:lnTo>
                    <a:pt x="235" y="1122"/>
                  </a:lnTo>
                  <a:lnTo>
                    <a:pt x="234" y="1124"/>
                  </a:lnTo>
                  <a:lnTo>
                    <a:pt x="231" y="1124"/>
                  </a:lnTo>
                  <a:lnTo>
                    <a:pt x="229" y="1124"/>
                  </a:lnTo>
                  <a:lnTo>
                    <a:pt x="225" y="1125"/>
                  </a:lnTo>
                  <a:lnTo>
                    <a:pt x="224" y="1125"/>
                  </a:lnTo>
                  <a:lnTo>
                    <a:pt x="222" y="1126"/>
                  </a:lnTo>
                  <a:lnTo>
                    <a:pt x="221" y="1128"/>
                  </a:lnTo>
                  <a:lnTo>
                    <a:pt x="221" y="1129"/>
                  </a:lnTo>
                  <a:lnTo>
                    <a:pt x="221" y="1130"/>
                  </a:lnTo>
                  <a:lnTo>
                    <a:pt x="221" y="1133"/>
                  </a:lnTo>
                  <a:lnTo>
                    <a:pt x="220" y="1137"/>
                  </a:lnTo>
                  <a:lnTo>
                    <a:pt x="222" y="1139"/>
                  </a:lnTo>
                  <a:lnTo>
                    <a:pt x="221" y="1143"/>
                  </a:lnTo>
                  <a:lnTo>
                    <a:pt x="221" y="1145"/>
                  </a:lnTo>
                  <a:lnTo>
                    <a:pt x="221" y="1146"/>
                  </a:lnTo>
                  <a:lnTo>
                    <a:pt x="221" y="1149"/>
                  </a:lnTo>
                  <a:lnTo>
                    <a:pt x="221" y="1150"/>
                  </a:lnTo>
                  <a:lnTo>
                    <a:pt x="221" y="1151"/>
                  </a:lnTo>
                  <a:lnTo>
                    <a:pt x="221" y="1154"/>
                  </a:lnTo>
                  <a:lnTo>
                    <a:pt x="221" y="1155"/>
                  </a:lnTo>
                  <a:lnTo>
                    <a:pt x="221" y="1156"/>
                  </a:lnTo>
                  <a:lnTo>
                    <a:pt x="221" y="1159"/>
                  </a:lnTo>
                  <a:lnTo>
                    <a:pt x="221" y="1160"/>
                  </a:lnTo>
                  <a:lnTo>
                    <a:pt x="221" y="1162"/>
                  </a:lnTo>
                  <a:lnTo>
                    <a:pt x="221" y="1164"/>
                  </a:lnTo>
                  <a:lnTo>
                    <a:pt x="221" y="1166"/>
                  </a:lnTo>
                  <a:lnTo>
                    <a:pt x="222" y="1167"/>
                  </a:lnTo>
                  <a:lnTo>
                    <a:pt x="225" y="1167"/>
                  </a:lnTo>
                  <a:lnTo>
                    <a:pt x="227" y="1168"/>
                  </a:lnTo>
                  <a:lnTo>
                    <a:pt x="228" y="1168"/>
                  </a:lnTo>
                  <a:lnTo>
                    <a:pt x="231" y="1169"/>
                  </a:lnTo>
                  <a:lnTo>
                    <a:pt x="232" y="1169"/>
                  </a:lnTo>
                  <a:lnTo>
                    <a:pt x="235" y="1169"/>
                  </a:lnTo>
                  <a:lnTo>
                    <a:pt x="237" y="1171"/>
                  </a:lnTo>
                  <a:lnTo>
                    <a:pt x="238" y="1171"/>
                  </a:lnTo>
                  <a:lnTo>
                    <a:pt x="239" y="1172"/>
                  </a:lnTo>
                  <a:lnTo>
                    <a:pt x="238" y="1173"/>
                  </a:lnTo>
                  <a:lnTo>
                    <a:pt x="237" y="1175"/>
                  </a:lnTo>
                  <a:lnTo>
                    <a:pt x="235" y="1176"/>
                  </a:lnTo>
                  <a:lnTo>
                    <a:pt x="234" y="1177"/>
                  </a:lnTo>
                  <a:lnTo>
                    <a:pt x="232" y="1179"/>
                  </a:lnTo>
                  <a:lnTo>
                    <a:pt x="229" y="1179"/>
                  </a:lnTo>
                  <a:lnTo>
                    <a:pt x="228" y="1179"/>
                  </a:lnTo>
                  <a:lnTo>
                    <a:pt x="227" y="1179"/>
                  </a:lnTo>
                  <a:lnTo>
                    <a:pt x="224" y="1179"/>
                  </a:lnTo>
                  <a:lnTo>
                    <a:pt x="222" y="1179"/>
                  </a:lnTo>
                  <a:lnTo>
                    <a:pt x="221" y="1179"/>
                  </a:lnTo>
                  <a:lnTo>
                    <a:pt x="218" y="1179"/>
                  </a:lnTo>
                  <a:lnTo>
                    <a:pt x="217" y="1179"/>
                  </a:lnTo>
                  <a:lnTo>
                    <a:pt x="215" y="1177"/>
                  </a:lnTo>
                  <a:lnTo>
                    <a:pt x="215" y="1176"/>
                  </a:lnTo>
                  <a:lnTo>
                    <a:pt x="215" y="1173"/>
                  </a:lnTo>
                  <a:lnTo>
                    <a:pt x="215" y="1172"/>
                  </a:lnTo>
                  <a:lnTo>
                    <a:pt x="215" y="1169"/>
                  </a:lnTo>
                  <a:lnTo>
                    <a:pt x="215" y="1168"/>
                  </a:lnTo>
                  <a:lnTo>
                    <a:pt x="214" y="1166"/>
                  </a:lnTo>
                  <a:lnTo>
                    <a:pt x="215" y="1164"/>
                  </a:lnTo>
                  <a:lnTo>
                    <a:pt x="215" y="1162"/>
                  </a:lnTo>
                  <a:lnTo>
                    <a:pt x="215" y="1160"/>
                  </a:lnTo>
                  <a:lnTo>
                    <a:pt x="215" y="1159"/>
                  </a:lnTo>
                  <a:lnTo>
                    <a:pt x="215" y="1158"/>
                  </a:lnTo>
                  <a:lnTo>
                    <a:pt x="215" y="1155"/>
                  </a:lnTo>
                  <a:lnTo>
                    <a:pt x="215" y="1154"/>
                  </a:lnTo>
                  <a:lnTo>
                    <a:pt x="215" y="1151"/>
                  </a:lnTo>
                  <a:lnTo>
                    <a:pt x="215" y="1150"/>
                  </a:lnTo>
                  <a:lnTo>
                    <a:pt x="215" y="1149"/>
                  </a:lnTo>
                  <a:lnTo>
                    <a:pt x="215" y="1147"/>
                  </a:lnTo>
                  <a:lnTo>
                    <a:pt x="214" y="1145"/>
                  </a:lnTo>
                  <a:lnTo>
                    <a:pt x="214" y="1143"/>
                  </a:lnTo>
                  <a:lnTo>
                    <a:pt x="214" y="1142"/>
                  </a:lnTo>
                  <a:lnTo>
                    <a:pt x="214" y="1139"/>
                  </a:lnTo>
                  <a:lnTo>
                    <a:pt x="215" y="1137"/>
                  </a:lnTo>
                  <a:lnTo>
                    <a:pt x="215" y="1137"/>
                  </a:lnTo>
                  <a:lnTo>
                    <a:pt x="215" y="1134"/>
                  </a:lnTo>
                  <a:lnTo>
                    <a:pt x="214" y="1129"/>
                  </a:lnTo>
                  <a:lnTo>
                    <a:pt x="214" y="1129"/>
                  </a:lnTo>
                  <a:lnTo>
                    <a:pt x="214" y="1128"/>
                  </a:lnTo>
                  <a:lnTo>
                    <a:pt x="210" y="1130"/>
                  </a:lnTo>
                  <a:lnTo>
                    <a:pt x="207" y="1130"/>
                  </a:lnTo>
                  <a:lnTo>
                    <a:pt x="205" y="1130"/>
                  </a:lnTo>
                  <a:lnTo>
                    <a:pt x="203" y="1130"/>
                  </a:lnTo>
                  <a:lnTo>
                    <a:pt x="201" y="1130"/>
                  </a:lnTo>
                  <a:lnTo>
                    <a:pt x="198" y="1130"/>
                  </a:lnTo>
                  <a:lnTo>
                    <a:pt x="197" y="1130"/>
                  </a:lnTo>
                  <a:lnTo>
                    <a:pt x="194" y="1130"/>
                  </a:lnTo>
                  <a:lnTo>
                    <a:pt x="196" y="1128"/>
                  </a:lnTo>
                  <a:lnTo>
                    <a:pt x="196" y="1126"/>
                  </a:lnTo>
                  <a:lnTo>
                    <a:pt x="196" y="1125"/>
                  </a:lnTo>
                  <a:lnTo>
                    <a:pt x="196" y="1122"/>
                  </a:lnTo>
                  <a:lnTo>
                    <a:pt x="196" y="1121"/>
                  </a:lnTo>
                  <a:lnTo>
                    <a:pt x="196" y="1120"/>
                  </a:lnTo>
                  <a:lnTo>
                    <a:pt x="196" y="1118"/>
                  </a:lnTo>
                  <a:lnTo>
                    <a:pt x="196" y="1116"/>
                  </a:lnTo>
                  <a:lnTo>
                    <a:pt x="196" y="1114"/>
                  </a:lnTo>
                  <a:lnTo>
                    <a:pt x="197" y="1112"/>
                  </a:lnTo>
                  <a:lnTo>
                    <a:pt x="198" y="1111"/>
                  </a:lnTo>
                  <a:lnTo>
                    <a:pt x="198" y="1109"/>
                  </a:lnTo>
                  <a:lnTo>
                    <a:pt x="200" y="1108"/>
                  </a:lnTo>
                  <a:lnTo>
                    <a:pt x="200" y="1107"/>
                  </a:lnTo>
                  <a:lnTo>
                    <a:pt x="203" y="1105"/>
                  </a:lnTo>
                  <a:lnTo>
                    <a:pt x="204" y="1103"/>
                  </a:lnTo>
                  <a:lnTo>
                    <a:pt x="205" y="1103"/>
                  </a:lnTo>
                  <a:lnTo>
                    <a:pt x="207" y="1101"/>
                  </a:lnTo>
                  <a:lnTo>
                    <a:pt x="208" y="1100"/>
                  </a:lnTo>
                  <a:lnTo>
                    <a:pt x="208" y="1097"/>
                  </a:lnTo>
                  <a:lnTo>
                    <a:pt x="210" y="1096"/>
                  </a:lnTo>
                  <a:lnTo>
                    <a:pt x="210" y="1095"/>
                  </a:lnTo>
                  <a:lnTo>
                    <a:pt x="210" y="1094"/>
                  </a:lnTo>
                  <a:lnTo>
                    <a:pt x="210" y="1091"/>
                  </a:lnTo>
                  <a:lnTo>
                    <a:pt x="210" y="1090"/>
                  </a:lnTo>
                  <a:lnTo>
                    <a:pt x="210" y="1087"/>
                  </a:lnTo>
                  <a:lnTo>
                    <a:pt x="210" y="1086"/>
                  </a:lnTo>
                  <a:lnTo>
                    <a:pt x="210" y="1083"/>
                  </a:lnTo>
                  <a:lnTo>
                    <a:pt x="210" y="1082"/>
                  </a:lnTo>
                  <a:lnTo>
                    <a:pt x="210" y="1080"/>
                  </a:lnTo>
                  <a:lnTo>
                    <a:pt x="210" y="1078"/>
                  </a:lnTo>
                  <a:lnTo>
                    <a:pt x="210" y="1076"/>
                  </a:lnTo>
                  <a:lnTo>
                    <a:pt x="210" y="1074"/>
                  </a:lnTo>
                  <a:lnTo>
                    <a:pt x="208" y="1073"/>
                  </a:lnTo>
                  <a:lnTo>
                    <a:pt x="207" y="1074"/>
                  </a:lnTo>
                  <a:lnTo>
                    <a:pt x="204" y="1074"/>
                  </a:lnTo>
                  <a:lnTo>
                    <a:pt x="203" y="1074"/>
                  </a:lnTo>
                  <a:lnTo>
                    <a:pt x="200" y="1075"/>
                  </a:lnTo>
                  <a:lnTo>
                    <a:pt x="198" y="1075"/>
                  </a:lnTo>
                  <a:lnTo>
                    <a:pt x="196" y="1075"/>
                  </a:lnTo>
                  <a:lnTo>
                    <a:pt x="194" y="1075"/>
                  </a:lnTo>
                  <a:lnTo>
                    <a:pt x="191" y="1075"/>
                  </a:lnTo>
                  <a:lnTo>
                    <a:pt x="190" y="1074"/>
                  </a:lnTo>
                  <a:lnTo>
                    <a:pt x="187" y="1074"/>
                  </a:lnTo>
                  <a:lnTo>
                    <a:pt x="186" y="1074"/>
                  </a:lnTo>
                  <a:lnTo>
                    <a:pt x="183" y="1074"/>
                  </a:lnTo>
                  <a:lnTo>
                    <a:pt x="181" y="1074"/>
                  </a:lnTo>
                  <a:lnTo>
                    <a:pt x="179" y="1074"/>
                  </a:lnTo>
                  <a:lnTo>
                    <a:pt x="177" y="1073"/>
                  </a:lnTo>
                  <a:lnTo>
                    <a:pt x="176" y="1071"/>
                  </a:lnTo>
                  <a:lnTo>
                    <a:pt x="174" y="1070"/>
                  </a:lnTo>
                  <a:lnTo>
                    <a:pt x="171" y="1069"/>
                  </a:lnTo>
                  <a:lnTo>
                    <a:pt x="170" y="1067"/>
                  </a:lnTo>
                  <a:lnTo>
                    <a:pt x="169" y="1066"/>
                  </a:lnTo>
                  <a:lnTo>
                    <a:pt x="167" y="1065"/>
                  </a:lnTo>
                  <a:lnTo>
                    <a:pt x="166" y="1063"/>
                  </a:lnTo>
                  <a:lnTo>
                    <a:pt x="164" y="1062"/>
                  </a:lnTo>
                  <a:lnTo>
                    <a:pt x="163" y="1061"/>
                  </a:lnTo>
                  <a:lnTo>
                    <a:pt x="162" y="1059"/>
                  </a:lnTo>
                  <a:lnTo>
                    <a:pt x="160" y="1057"/>
                  </a:lnTo>
                  <a:lnTo>
                    <a:pt x="159" y="1057"/>
                  </a:lnTo>
                  <a:lnTo>
                    <a:pt x="157" y="1054"/>
                  </a:lnTo>
                  <a:lnTo>
                    <a:pt x="156" y="1053"/>
                  </a:lnTo>
                  <a:lnTo>
                    <a:pt x="154" y="1052"/>
                  </a:lnTo>
                  <a:lnTo>
                    <a:pt x="153" y="1050"/>
                  </a:lnTo>
                  <a:lnTo>
                    <a:pt x="152" y="1049"/>
                  </a:lnTo>
                  <a:lnTo>
                    <a:pt x="150" y="1048"/>
                  </a:lnTo>
                  <a:lnTo>
                    <a:pt x="149" y="1046"/>
                  </a:lnTo>
                  <a:lnTo>
                    <a:pt x="147" y="1045"/>
                  </a:lnTo>
                  <a:lnTo>
                    <a:pt x="146" y="1044"/>
                  </a:lnTo>
                  <a:lnTo>
                    <a:pt x="146" y="1042"/>
                  </a:lnTo>
                  <a:lnTo>
                    <a:pt x="145" y="1041"/>
                  </a:lnTo>
                  <a:lnTo>
                    <a:pt x="143" y="1040"/>
                  </a:lnTo>
                  <a:lnTo>
                    <a:pt x="142" y="1040"/>
                  </a:lnTo>
                  <a:lnTo>
                    <a:pt x="139" y="1038"/>
                  </a:lnTo>
                  <a:lnTo>
                    <a:pt x="136" y="1038"/>
                  </a:lnTo>
                  <a:lnTo>
                    <a:pt x="135" y="1037"/>
                  </a:lnTo>
                  <a:lnTo>
                    <a:pt x="133" y="1037"/>
                  </a:lnTo>
                  <a:lnTo>
                    <a:pt x="132" y="1036"/>
                  </a:lnTo>
                  <a:lnTo>
                    <a:pt x="129" y="1036"/>
                  </a:lnTo>
                  <a:lnTo>
                    <a:pt x="128" y="1035"/>
                  </a:lnTo>
                  <a:lnTo>
                    <a:pt x="126" y="1033"/>
                  </a:lnTo>
                  <a:lnTo>
                    <a:pt x="123" y="1032"/>
                  </a:lnTo>
                  <a:lnTo>
                    <a:pt x="122" y="1031"/>
                  </a:lnTo>
                  <a:lnTo>
                    <a:pt x="121" y="1029"/>
                  </a:lnTo>
                  <a:lnTo>
                    <a:pt x="118" y="1029"/>
                  </a:lnTo>
                  <a:lnTo>
                    <a:pt x="116" y="1028"/>
                  </a:lnTo>
                  <a:lnTo>
                    <a:pt x="115" y="1027"/>
                  </a:lnTo>
                  <a:lnTo>
                    <a:pt x="113" y="1025"/>
                  </a:lnTo>
                  <a:lnTo>
                    <a:pt x="111" y="1024"/>
                  </a:lnTo>
                  <a:lnTo>
                    <a:pt x="109" y="1023"/>
                  </a:lnTo>
                  <a:lnTo>
                    <a:pt x="108" y="1021"/>
                  </a:lnTo>
                  <a:lnTo>
                    <a:pt x="106" y="1020"/>
                  </a:lnTo>
                  <a:lnTo>
                    <a:pt x="105" y="1019"/>
                  </a:lnTo>
                  <a:lnTo>
                    <a:pt x="104" y="1019"/>
                  </a:lnTo>
                  <a:lnTo>
                    <a:pt x="104" y="1016"/>
                  </a:lnTo>
                  <a:lnTo>
                    <a:pt x="102" y="1015"/>
                  </a:lnTo>
                  <a:lnTo>
                    <a:pt x="101" y="1014"/>
                  </a:lnTo>
                  <a:lnTo>
                    <a:pt x="101" y="1012"/>
                  </a:lnTo>
                  <a:lnTo>
                    <a:pt x="99" y="1008"/>
                  </a:lnTo>
                  <a:lnTo>
                    <a:pt x="95" y="1011"/>
                  </a:lnTo>
                  <a:lnTo>
                    <a:pt x="91" y="1012"/>
                  </a:lnTo>
                  <a:lnTo>
                    <a:pt x="87" y="1010"/>
                  </a:lnTo>
                  <a:lnTo>
                    <a:pt x="84" y="1010"/>
                  </a:lnTo>
                  <a:lnTo>
                    <a:pt x="82" y="1008"/>
                  </a:lnTo>
                  <a:lnTo>
                    <a:pt x="80" y="1008"/>
                  </a:lnTo>
                  <a:lnTo>
                    <a:pt x="78" y="1011"/>
                  </a:lnTo>
                  <a:lnTo>
                    <a:pt x="77" y="1007"/>
                  </a:lnTo>
                  <a:lnTo>
                    <a:pt x="74" y="1006"/>
                  </a:lnTo>
                  <a:lnTo>
                    <a:pt x="72" y="1006"/>
                  </a:lnTo>
                  <a:lnTo>
                    <a:pt x="71" y="1004"/>
                  </a:lnTo>
                  <a:lnTo>
                    <a:pt x="72" y="1002"/>
                  </a:lnTo>
                  <a:lnTo>
                    <a:pt x="72" y="999"/>
                  </a:lnTo>
                  <a:lnTo>
                    <a:pt x="74" y="998"/>
                  </a:lnTo>
                  <a:lnTo>
                    <a:pt x="77" y="998"/>
                  </a:lnTo>
                  <a:lnTo>
                    <a:pt x="78" y="997"/>
                  </a:lnTo>
                  <a:lnTo>
                    <a:pt x="80" y="997"/>
                  </a:lnTo>
                  <a:lnTo>
                    <a:pt x="81" y="995"/>
                  </a:lnTo>
                  <a:lnTo>
                    <a:pt x="84" y="995"/>
                  </a:lnTo>
                  <a:lnTo>
                    <a:pt x="85" y="995"/>
                  </a:lnTo>
                  <a:lnTo>
                    <a:pt x="88" y="995"/>
                  </a:lnTo>
                  <a:lnTo>
                    <a:pt x="89" y="997"/>
                  </a:lnTo>
                  <a:lnTo>
                    <a:pt x="91" y="997"/>
                  </a:lnTo>
                  <a:lnTo>
                    <a:pt x="94" y="997"/>
                  </a:lnTo>
                  <a:lnTo>
                    <a:pt x="95" y="997"/>
                  </a:lnTo>
                  <a:lnTo>
                    <a:pt x="98" y="998"/>
                  </a:lnTo>
                  <a:lnTo>
                    <a:pt x="99" y="998"/>
                  </a:lnTo>
                  <a:lnTo>
                    <a:pt x="101" y="998"/>
                  </a:lnTo>
                  <a:lnTo>
                    <a:pt x="104" y="998"/>
                  </a:lnTo>
                  <a:lnTo>
                    <a:pt x="105" y="997"/>
                  </a:lnTo>
                  <a:lnTo>
                    <a:pt x="108" y="997"/>
                  </a:lnTo>
                  <a:lnTo>
                    <a:pt x="109" y="994"/>
                  </a:lnTo>
                  <a:lnTo>
                    <a:pt x="111" y="993"/>
                  </a:lnTo>
                  <a:lnTo>
                    <a:pt x="112" y="991"/>
                  </a:lnTo>
                  <a:lnTo>
                    <a:pt x="112" y="989"/>
                  </a:lnTo>
                  <a:lnTo>
                    <a:pt x="113" y="987"/>
                  </a:lnTo>
                  <a:lnTo>
                    <a:pt x="116" y="985"/>
                  </a:lnTo>
                  <a:lnTo>
                    <a:pt x="115" y="982"/>
                  </a:lnTo>
                  <a:lnTo>
                    <a:pt x="119" y="980"/>
                  </a:lnTo>
                  <a:lnTo>
                    <a:pt x="121" y="978"/>
                  </a:lnTo>
                  <a:lnTo>
                    <a:pt x="122" y="977"/>
                  </a:lnTo>
                  <a:lnTo>
                    <a:pt x="123" y="976"/>
                  </a:lnTo>
                  <a:lnTo>
                    <a:pt x="125" y="974"/>
                  </a:lnTo>
                  <a:lnTo>
                    <a:pt x="126" y="973"/>
                  </a:lnTo>
                  <a:lnTo>
                    <a:pt x="128" y="970"/>
                  </a:lnTo>
                  <a:lnTo>
                    <a:pt x="128" y="969"/>
                  </a:lnTo>
                  <a:lnTo>
                    <a:pt x="129" y="968"/>
                  </a:lnTo>
                  <a:lnTo>
                    <a:pt x="129" y="966"/>
                  </a:lnTo>
                  <a:lnTo>
                    <a:pt x="130" y="964"/>
                  </a:lnTo>
                  <a:lnTo>
                    <a:pt x="132" y="962"/>
                  </a:lnTo>
                  <a:lnTo>
                    <a:pt x="132" y="961"/>
                  </a:lnTo>
                  <a:lnTo>
                    <a:pt x="133" y="959"/>
                  </a:lnTo>
                  <a:lnTo>
                    <a:pt x="133" y="957"/>
                  </a:lnTo>
                  <a:lnTo>
                    <a:pt x="135" y="956"/>
                  </a:lnTo>
                  <a:lnTo>
                    <a:pt x="133" y="955"/>
                  </a:lnTo>
                  <a:lnTo>
                    <a:pt x="133" y="952"/>
                  </a:lnTo>
                  <a:lnTo>
                    <a:pt x="133" y="951"/>
                  </a:lnTo>
                  <a:lnTo>
                    <a:pt x="133" y="949"/>
                  </a:lnTo>
                  <a:lnTo>
                    <a:pt x="133" y="947"/>
                  </a:lnTo>
                  <a:lnTo>
                    <a:pt x="133" y="944"/>
                  </a:lnTo>
                  <a:lnTo>
                    <a:pt x="133" y="942"/>
                  </a:lnTo>
                  <a:lnTo>
                    <a:pt x="133" y="940"/>
                  </a:lnTo>
                  <a:lnTo>
                    <a:pt x="133" y="939"/>
                  </a:lnTo>
                  <a:lnTo>
                    <a:pt x="133" y="936"/>
                  </a:lnTo>
                  <a:lnTo>
                    <a:pt x="133" y="934"/>
                  </a:lnTo>
                  <a:lnTo>
                    <a:pt x="133" y="932"/>
                  </a:lnTo>
                  <a:lnTo>
                    <a:pt x="133" y="931"/>
                  </a:lnTo>
                  <a:lnTo>
                    <a:pt x="135" y="928"/>
                  </a:lnTo>
                  <a:lnTo>
                    <a:pt x="135" y="926"/>
                  </a:lnTo>
                  <a:lnTo>
                    <a:pt x="135" y="922"/>
                  </a:lnTo>
                  <a:lnTo>
                    <a:pt x="135" y="921"/>
                  </a:lnTo>
                  <a:lnTo>
                    <a:pt x="135" y="918"/>
                  </a:lnTo>
                  <a:lnTo>
                    <a:pt x="135" y="917"/>
                  </a:lnTo>
                  <a:lnTo>
                    <a:pt x="135" y="915"/>
                  </a:lnTo>
                  <a:lnTo>
                    <a:pt x="133" y="913"/>
                  </a:lnTo>
                  <a:lnTo>
                    <a:pt x="133" y="911"/>
                  </a:lnTo>
                  <a:lnTo>
                    <a:pt x="132" y="910"/>
                  </a:lnTo>
                  <a:lnTo>
                    <a:pt x="132" y="909"/>
                  </a:lnTo>
                  <a:lnTo>
                    <a:pt x="130" y="907"/>
                  </a:lnTo>
                  <a:lnTo>
                    <a:pt x="129" y="905"/>
                  </a:lnTo>
                  <a:lnTo>
                    <a:pt x="128" y="904"/>
                  </a:lnTo>
                  <a:lnTo>
                    <a:pt x="126" y="902"/>
                  </a:lnTo>
                  <a:lnTo>
                    <a:pt x="125" y="901"/>
                  </a:lnTo>
                  <a:lnTo>
                    <a:pt x="123" y="900"/>
                  </a:lnTo>
                  <a:lnTo>
                    <a:pt x="122" y="898"/>
                  </a:lnTo>
                  <a:lnTo>
                    <a:pt x="122" y="897"/>
                  </a:lnTo>
                  <a:lnTo>
                    <a:pt x="121" y="896"/>
                  </a:lnTo>
                  <a:lnTo>
                    <a:pt x="119" y="894"/>
                  </a:lnTo>
                  <a:lnTo>
                    <a:pt x="118" y="893"/>
                  </a:lnTo>
                  <a:lnTo>
                    <a:pt x="116" y="892"/>
                  </a:lnTo>
                  <a:lnTo>
                    <a:pt x="115" y="889"/>
                  </a:lnTo>
                  <a:lnTo>
                    <a:pt x="113" y="888"/>
                  </a:lnTo>
                  <a:lnTo>
                    <a:pt x="113" y="887"/>
                  </a:lnTo>
                  <a:lnTo>
                    <a:pt x="112" y="885"/>
                  </a:lnTo>
                  <a:lnTo>
                    <a:pt x="111" y="884"/>
                  </a:lnTo>
                  <a:lnTo>
                    <a:pt x="109" y="881"/>
                  </a:lnTo>
                  <a:lnTo>
                    <a:pt x="109" y="880"/>
                  </a:lnTo>
                  <a:lnTo>
                    <a:pt x="109" y="879"/>
                  </a:lnTo>
                  <a:lnTo>
                    <a:pt x="108" y="876"/>
                  </a:lnTo>
                  <a:lnTo>
                    <a:pt x="108" y="875"/>
                  </a:lnTo>
                  <a:lnTo>
                    <a:pt x="108" y="873"/>
                  </a:lnTo>
                  <a:lnTo>
                    <a:pt x="108" y="872"/>
                  </a:lnTo>
                  <a:lnTo>
                    <a:pt x="108" y="869"/>
                  </a:lnTo>
                  <a:lnTo>
                    <a:pt x="105" y="869"/>
                  </a:lnTo>
                  <a:lnTo>
                    <a:pt x="104" y="869"/>
                  </a:lnTo>
                  <a:lnTo>
                    <a:pt x="102" y="868"/>
                  </a:lnTo>
                  <a:lnTo>
                    <a:pt x="102" y="866"/>
                  </a:lnTo>
                  <a:lnTo>
                    <a:pt x="102" y="864"/>
                  </a:lnTo>
                  <a:lnTo>
                    <a:pt x="104" y="863"/>
                  </a:lnTo>
                  <a:lnTo>
                    <a:pt x="105" y="860"/>
                  </a:lnTo>
                  <a:lnTo>
                    <a:pt x="105" y="859"/>
                  </a:lnTo>
                  <a:lnTo>
                    <a:pt x="106" y="858"/>
                  </a:lnTo>
                  <a:lnTo>
                    <a:pt x="108" y="855"/>
                  </a:lnTo>
                  <a:lnTo>
                    <a:pt x="109" y="854"/>
                  </a:lnTo>
                  <a:lnTo>
                    <a:pt x="109" y="851"/>
                  </a:lnTo>
                  <a:lnTo>
                    <a:pt x="109" y="850"/>
                  </a:lnTo>
                  <a:lnTo>
                    <a:pt x="109" y="849"/>
                  </a:lnTo>
                  <a:lnTo>
                    <a:pt x="109" y="846"/>
                  </a:lnTo>
                  <a:lnTo>
                    <a:pt x="111" y="845"/>
                  </a:lnTo>
                  <a:lnTo>
                    <a:pt x="111" y="843"/>
                  </a:lnTo>
                  <a:lnTo>
                    <a:pt x="112" y="842"/>
                  </a:lnTo>
                  <a:lnTo>
                    <a:pt x="113" y="841"/>
                  </a:lnTo>
                  <a:lnTo>
                    <a:pt x="115" y="839"/>
                  </a:lnTo>
                  <a:lnTo>
                    <a:pt x="116" y="838"/>
                  </a:lnTo>
                  <a:lnTo>
                    <a:pt x="116" y="837"/>
                  </a:lnTo>
                  <a:lnTo>
                    <a:pt x="118" y="835"/>
                  </a:lnTo>
                  <a:lnTo>
                    <a:pt x="119" y="834"/>
                  </a:lnTo>
                  <a:lnTo>
                    <a:pt x="121" y="833"/>
                  </a:lnTo>
                  <a:lnTo>
                    <a:pt x="122" y="833"/>
                  </a:lnTo>
                  <a:lnTo>
                    <a:pt x="125" y="831"/>
                  </a:lnTo>
                  <a:lnTo>
                    <a:pt x="126" y="830"/>
                  </a:lnTo>
                  <a:lnTo>
                    <a:pt x="128" y="829"/>
                  </a:lnTo>
                  <a:lnTo>
                    <a:pt x="129" y="828"/>
                  </a:lnTo>
                  <a:lnTo>
                    <a:pt x="129" y="826"/>
                  </a:lnTo>
                  <a:lnTo>
                    <a:pt x="130" y="825"/>
                  </a:lnTo>
                  <a:lnTo>
                    <a:pt x="132" y="824"/>
                  </a:lnTo>
                  <a:lnTo>
                    <a:pt x="133" y="822"/>
                  </a:lnTo>
                  <a:lnTo>
                    <a:pt x="133" y="821"/>
                  </a:lnTo>
                  <a:lnTo>
                    <a:pt x="135" y="820"/>
                  </a:lnTo>
                  <a:lnTo>
                    <a:pt x="136" y="817"/>
                  </a:lnTo>
                  <a:lnTo>
                    <a:pt x="135" y="814"/>
                  </a:lnTo>
                  <a:lnTo>
                    <a:pt x="138" y="813"/>
                  </a:lnTo>
                  <a:lnTo>
                    <a:pt x="139" y="809"/>
                  </a:lnTo>
                  <a:lnTo>
                    <a:pt x="140" y="808"/>
                  </a:lnTo>
                  <a:lnTo>
                    <a:pt x="140" y="805"/>
                  </a:lnTo>
                  <a:lnTo>
                    <a:pt x="142" y="804"/>
                  </a:lnTo>
                  <a:lnTo>
                    <a:pt x="142" y="803"/>
                  </a:lnTo>
                  <a:lnTo>
                    <a:pt x="143" y="800"/>
                  </a:lnTo>
                  <a:lnTo>
                    <a:pt x="145" y="797"/>
                  </a:lnTo>
                  <a:lnTo>
                    <a:pt x="147" y="793"/>
                  </a:lnTo>
                  <a:lnTo>
                    <a:pt x="149" y="793"/>
                  </a:lnTo>
                  <a:lnTo>
                    <a:pt x="150" y="791"/>
                  </a:lnTo>
                  <a:lnTo>
                    <a:pt x="156" y="787"/>
                  </a:lnTo>
                  <a:lnTo>
                    <a:pt x="159" y="790"/>
                  </a:lnTo>
                  <a:lnTo>
                    <a:pt x="160" y="791"/>
                  </a:lnTo>
                  <a:lnTo>
                    <a:pt x="162" y="791"/>
                  </a:lnTo>
                  <a:lnTo>
                    <a:pt x="163" y="792"/>
                  </a:lnTo>
                  <a:lnTo>
                    <a:pt x="160" y="793"/>
                  </a:lnTo>
                  <a:lnTo>
                    <a:pt x="160" y="796"/>
                  </a:lnTo>
                  <a:lnTo>
                    <a:pt x="162" y="796"/>
                  </a:lnTo>
                  <a:lnTo>
                    <a:pt x="163" y="797"/>
                  </a:lnTo>
                  <a:lnTo>
                    <a:pt x="166" y="797"/>
                  </a:lnTo>
                  <a:lnTo>
                    <a:pt x="167" y="797"/>
                  </a:lnTo>
                  <a:lnTo>
                    <a:pt x="169" y="796"/>
                  </a:lnTo>
                  <a:lnTo>
                    <a:pt x="171" y="796"/>
                  </a:lnTo>
                  <a:lnTo>
                    <a:pt x="173" y="795"/>
                  </a:lnTo>
                  <a:lnTo>
                    <a:pt x="176" y="793"/>
                  </a:lnTo>
                  <a:lnTo>
                    <a:pt x="177" y="795"/>
                  </a:lnTo>
                  <a:lnTo>
                    <a:pt x="179" y="795"/>
                  </a:lnTo>
                  <a:lnTo>
                    <a:pt x="180" y="796"/>
                  </a:lnTo>
                  <a:lnTo>
                    <a:pt x="181" y="799"/>
                  </a:lnTo>
                  <a:lnTo>
                    <a:pt x="183" y="797"/>
                  </a:lnTo>
                  <a:lnTo>
                    <a:pt x="184" y="796"/>
                  </a:lnTo>
                  <a:lnTo>
                    <a:pt x="186" y="795"/>
                  </a:lnTo>
                  <a:lnTo>
                    <a:pt x="187" y="793"/>
                  </a:lnTo>
                  <a:lnTo>
                    <a:pt x="188" y="792"/>
                  </a:lnTo>
                  <a:lnTo>
                    <a:pt x="190" y="791"/>
                  </a:lnTo>
                  <a:lnTo>
                    <a:pt x="191" y="790"/>
                  </a:lnTo>
                  <a:lnTo>
                    <a:pt x="191" y="788"/>
                  </a:lnTo>
                  <a:lnTo>
                    <a:pt x="193" y="787"/>
                  </a:lnTo>
                  <a:lnTo>
                    <a:pt x="194" y="786"/>
                  </a:lnTo>
                  <a:lnTo>
                    <a:pt x="197" y="784"/>
                  </a:lnTo>
                  <a:lnTo>
                    <a:pt x="198" y="784"/>
                  </a:lnTo>
                  <a:lnTo>
                    <a:pt x="200" y="783"/>
                  </a:lnTo>
                  <a:lnTo>
                    <a:pt x="203" y="784"/>
                  </a:lnTo>
                  <a:lnTo>
                    <a:pt x="204" y="786"/>
                  </a:lnTo>
                  <a:lnTo>
                    <a:pt x="205" y="786"/>
                  </a:lnTo>
                  <a:lnTo>
                    <a:pt x="207" y="787"/>
                  </a:lnTo>
                  <a:lnTo>
                    <a:pt x="208" y="788"/>
                  </a:lnTo>
                  <a:lnTo>
                    <a:pt x="210" y="790"/>
                  </a:lnTo>
                  <a:lnTo>
                    <a:pt x="211" y="787"/>
                  </a:lnTo>
                  <a:lnTo>
                    <a:pt x="211" y="786"/>
                  </a:lnTo>
                  <a:lnTo>
                    <a:pt x="211" y="784"/>
                  </a:lnTo>
                  <a:lnTo>
                    <a:pt x="211" y="782"/>
                  </a:lnTo>
                  <a:lnTo>
                    <a:pt x="212" y="780"/>
                  </a:lnTo>
                  <a:lnTo>
                    <a:pt x="212" y="779"/>
                  </a:lnTo>
                  <a:lnTo>
                    <a:pt x="212" y="776"/>
                  </a:lnTo>
                  <a:lnTo>
                    <a:pt x="212" y="775"/>
                  </a:lnTo>
                  <a:lnTo>
                    <a:pt x="212" y="774"/>
                  </a:lnTo>
                  <a:lnTo>
                    <a:pt x="211" y="771"/>
                  </a:lnTo>
                  <a:lnTo>
                    <a:pt x="211" y="770"/>
                  </a:lnTo>
                  <a:lnTo>
                    <a:pt x="210" y="769"/>
                  </a:lnTo>
                  <a:lnTo>
                    <a:pt x="208" y="767"/>
                  </a:lnTo>
                  <a:lnTo>
                    <a:pt x="207" y="766"/>
                  </a:lnTo>
                  <a:lnTo>
                    <a:pt x="207" y="765"/>
                  </a:lnTo>
                  <a:lnTo>
                    <a:pt x="210" y="763"/>
                  </a:lnTo>
                  <a:lnTo>
                    <a:pt x="211" y="762"/>
                  </a:lnTo>
                  <a:lnTo>
                    <a:pt x="212" y="761"/>
                  </a:lnTo>
                  <a:lnTo>
                    <a:pt x="214" y="759"/>
                  </a:lnTo>
                  <a:lnTo>
                    <a:pt x="215" y="758"/>
                  </a:lnTo>
                  <a:lnTo>
                    <a:pt x="217" y="757"/>
                  </a:lnTo>
                  <a:lnTo>
                    <a:pt x="218" y="755"/>
                  </a:lnTo>
                  <a:lnTo>
                    <a:pt x="220" y="754"/>
                  </a:lnTo>
                  <a:lnTo>
                    <a:pt x="221" y="753"/>
                  </a:lnTo>
                  <a:lnTo>
                    <a:pt x="222" y="752"/>
                  </a:lnTo>
                  <a:lnTo>
                    <a:pt x="224" y="750"/>
                  </a:lnTo>
                  <a:lnTo>
                    <a:pt x="221" y="749"/>
                  </a:lnTo>
                  <a:lnTo>
                    <a:pt x="220" y="748"/>
                  </a:lnTo>
                  <a:lnTo>
                    <a:pt x="218" y="746"/>
                  </a:lnTo>
                  <a:lnTo>
                    <a:pt x="215" y="746"/>
                  </a:lnTo>
                  <a:lnTo>
                    <a:pt x="214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8" y="748"/>
                  </a:lnTo>
                  <a:lnTo>
                    <a:pt x="207" y="746"/>
                  </a:lnTo>
                  <a:lnTo>
                    <a:pt x="204" y="745"/>
                  </a:lnTo>
                  <a:lnTo>
                    <a:pt x="204" y="746"/>
                  </a:lnTo>
                  <a:lnTo>
                    <a:pt x="201" y="748"/>
                  </a:lnTo>
                  <a:lnTo>
                    <a:pt x="200" y="749"/>
                  </a:lnTo>
                  <a:lnTo>
                    <a:pt x="198" y="750"/>
                  </a:lnTo>
                  <a:lnTo>
                    <a:pt x="197" y="752"/>
                  </a:lnTo>
                  <a:lnTo>
                    <a:pt x="196" y="752"/>
                  </a:lnTo>
                  <a:lnTo>
                    <a:pt x="193" y="753"/>
                  </a:lnTo>
                  <a:lnTo>
                    <a:pt x="191" y="753"/>
                  </a:lnTo>
                  <a:lnTo>
                    <a:pt x="190" y="754"/>
                  </a:lnTo>
                  <a:lnTo>
                    <a:pt x="187" y="754"/>
                  </a:lnTo>
                  <a:lnTo>
                    <a:pt x="186" y="754"/>
                  </a:lnTo>
                  <a:lnTo>
                    <a:pt x="181" y="753"/>
                  </a:lnTo>
                  <a:lnTo>
                    <a:pt x="183" y="752"/>
                  </a:lnTo>
                  <a:lnTo>
                    <a:pt x="187" y="750"/>
                  </a:lnTo>
                  <a:lnTo>
                    <a:pt x="188" y="748"/>
                  </a:lnTo>
                  <a:lnTo>
                    <a:pt x="183" y="748"/>
                  </a:lnTo>
                  <a:lnTo>
                    <a:pt x="179" y="749"/>
                  </a:lnTo>
                  <a:lnTo>
                    <a:pt x="176" y="748"/>
                  </a:lnTo>
                  <a:lnTo>
                    <a:pt x="173" y="748"/>
                  </a:lnTo>
                  <a:lnTo>
                    <a:pt x="171" y="748"/>
                  </a:lnTo>
                  <a:lnTo>
                    <a:pt x="170" y="746"/>
                  </a:lnTo>
                  <a:lnTo>
                    <a:pt x="169" y="745"/>
                  </a:lnTo>
                  <a:lnTo>
                    <a:pt x="166" y="744"/>
                  </a:lnTo>
                  <a:lnTo>
                    <a:pt x="164" y="742"/>
                  </a:lnTo>
                  <a:lnTo>
                    <a:pt x="163" y="742"/>
                  </a:lnTo>
                  <a:lnTo>
                    <a:pt x="162" y="741"/>
                  </a:lnTo>
                  <a:lnTo>
                    <a:pt x="160" y="740"/>
                  </a:lnTo>
                  <a:lnTo>
                    <a:pt x="159" y="738"/>
                  </a:lnTo>
                  <a:lnTo>
                    <a:pt x="159" y="735"/>
                  </a:lnTo>
                  <a:lnTo>
                    <a:pt x="156" y="736"/>
                  </a:lnTo>
                  <a:lnTo>
                    <a:pt x="153" y="735"/>
                  </a:lnTo>
                  <a:lnTo>
                    <a:pt x="149" y="732"/>
                  </a:lnTo>
                  <a:lnTo>
                    <a:pt x="147" y="731"/>
                  </a:lnTo>
                  <a:lnTo>
                    <a:pt x="146" y="729"/>
                  </a:lnTo>
                  <a:lnTo>
                    <a:pt x="145" y="729"/>
                  </a:lnTo>
                  <a:lnTo>
                    <a:pt x="143" y="728"/>
                  </a:lnTo>
                  <a:lnTo>
                    <a:pt x="142" y="727"/>
                  </a:lnTo>
                  <a:lnTo>
                    <a:pt x="139" y="727"/>
                  </a:lnTo>
                  <a:lnTo>
                    <a:pt x="138" y="725"/>
                  </a:lnTo>
                  <a:lnTo>
                    <a:pt x="136" y="725"/>
                  </a:lnTo>
                  <a:lnTo>
                    <a:pt x="133" y="725"/>
                  </a:lnTo>
                  <a:lnTo>
                    <a:pt x="132" y="724"/>
                  </a:lnTo>
                  <a:lnTo>
                    <a:pt x="129" y="724"/>
                  </a:lnTo>
                  <a:lnTo>
                    <a:pt x="128" y="724"/>
                  </a:lnTo>
                  <a:lnTo>
                    <a:pt x="126" y="723"/>
                  </a:lnTo>
                  <a:lnTo>
                    <a:pt x="123" y="724"/>
                  </a:lnTo>
                  <a:lnTo>
                    <a:pt x="122" y="724"/>
                  </a:lnTo>
                  <a:lnTo>
                    <a:pt x="121" y="725"/>
                  </a:lnTo>
                  <a:lnTo>
                    <a:pt x="118" y="725"/>
                  </a:lnTo>
                  <a:lnTo>
                    <a:pt x="116" y="725"/>
                  </a:lnTo>
                  <a:lnTo>
                    <a:pt x="115" y="724"/>
                  </a:lnTo>
                  <a:lnTo>
                    <a:pt x="113" y="723"/>
                  </a:lnTo>
                  <a:lnTo>
                    <a:pt x="112" y="721"/>
                  </a:lnTo>
                  <a:lnTo>
                    <a:pt x="109" y="721"/>
                  </a:lnTo>
                  <a:lnTo>
                    <a:pt x="108" y="720"/>
                  </a:lnTo>
                  <a:lnTo>
                    <a:pt x="105" y="720"/>
                  </a:lnTo>
                  <a:lnTo>
                    <a:pt x="104" y="720"/>
                  </a:lnTo>
                  <a:lnTo>
                    <a:pt x="102" y="720"/>
                  </a:lnTo>
                  <a:lnTo>
                    <a:pt x="101" y="719"/>
                  </a:lnTo>
                  <a:lnTo>
                    <a:pt x="101" y="716"/>
                  </a:lnTo>
                  <a:lnTo>
                    <a:pt x="99" y="715"/>
                  </a:lnTo>
                  <a:lnTo>
                    <a:pt x="99" y="714"/>
                  </a:lnTo>
                  <a:lnTo>
                    <a:pt x="98" y="712"/>
                  </a:lnTo>
                  <a:lnTo>
                    <a:pt x="98" y="710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92" y="708"/>
                  </a:lnTo>
                  <a:lnTo>
                    <a:pt x="91" y="707"/>
                  </a:lnTo>
                  <a:lnTo>
                    <a:pt x="89" y="707"/>
                  </a:lnTo>
                  <a:lnTo>
                    <a:pt x="89" y="704"/>
                  </a:lnTo>
                  <a:lnTo>
                    <a:pt x="89" y="703"/>
                  </a:lnTo>
                  <a:lnTo>
                    <a:pt x="88" y="702"/>
                  </a:lnTo>
                  <a:lnTo>
                    <a:pt x="88" y="699"/>
                  </a:lnTo>
                  <a:lnTo>
                    <a:pt x="89" y="697"/>
                  </a:lnTo>
                  <a:lnTo>
                    <a:pt x="91" y="694"/>
                  </a:lnTo>
                  <a:lnTo>
                    <a:pt x="91" y="693"/>
                  </a:lnTo>
                  <a:lnTo>
                    <a:pt x="92" y="691"/>
                  </a:lnTo>
                  <a:lnTo>
                    <a:pt x="94" y="690"/>
                  </a:lnTo>
                  <a:lnTo>
                    <a:pt x="95" y="689"/>
                  </a:lnTo>
                  <a:lnTo>
                    <a:pt x="92" y="687"/>
                  </a:lnTo>
                  <a:lnTo>
                    <a:pt x="91" y="686"/>
                  </a:lnTo>
                  <a:lnTo>
                    <a:pt x="88" y="686"/>
                  </a:lnTo>
                  <a:lnTo>
                    <a:pt x="87" y="686"/>
                  </a:lnTo>
                  <a:lnTo>
                    <a:pt x="84" y="687"/>
                  </a:lnTo>
                  <a:lnTo>
                    <a:pt x="82" y="687"/>
                  </a:lnTo>
                  <a:lnTo>
                    <a:pt x="81" y="687"/>
                  </a:lnTo>
                  <a:lnTo>
                    <a:pt x="78" y="687"/>
                  </a:lnTo>
                  <a:lnTo>
                    <a:pt x="77" y="687"/>
                  </a:lnTo>
                  <a:lnTo>
                    <a:pt x="74" y="687"/>
                  </a:lnTo>
                  <a:lnTo>
                    <a:pt x="72" y="686"/>
                  </a:lnTo>
                  <a:lnTo>
                    <a:pt x="71" y="685"/>
                  </a:lnTo>
                  <a:lnTo>
                    <a:pt x="70" y="683"/>
                  </a:lnTo>
                  <a:lnTo>
                    <a:pt x="68" y="683"/>
                  </a:lnTo>
                  <a:lnTo>
                    <a:pt x="67" y="682"/>
                  </a:lnTo>
                  <a:lnTo>
                    <a:pt x="64" y="681"/>
                  </a:lnTo>
                  <a:lnTo>
                    <a:pt x="63" y="681"/>
                  </a:lnTo>
                  <a:lnTo>
                    <a:pt x="61" y="679"/>
                  </a:lnTo>
                  <a:lnTo>
                    <a:pt x="60" y="679"/>
                  </a:lnTo>
                  <a:lnTo>
                    <a:pt x="57" y="678"/>
                  </a:lnTo>
                  <a:lnTo>
                    <a:pt x="56" y="677"/>
                  </a:lnTo>
                  <a:lnTo>
                    <a:pt x="56" y="676"/>
                  </a:lnTo>
                  <a:lnTo>
                    <a:pt x="54" y="674"/>
                  </a:lnTo>
                  <a:lnTo>
                    <a:pt x="54" y="672"/>
                  </a:lnTo>
                  <a:lnTo>
                    <a:pt x="54" y="670"/>
                  </a:lnTo>
                  <a:lnTo>
                    <a:pt x="53" y="669"/>
                  </a:lnTo>
                  <a:lnTo>
                    <a:pt x="53" y="666"/>
                  </a:lnTo>
                  <a:lnTo>
                    <a:pt x="53" y="665"/>
                  </a:lnTo>
                  <a:lnTo>
                    <a:pt x="51" y="664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1" y="659"/>
                  </a:lnTo>
                  <a:lnTo>
                    <a:pt x="50" y="657"/>
                  </a:lnTo>
                  <a:lnTo>
                    <a:pt x="50" y="655"/>
                  </a:lnTo>
                  <a:lnTo>
                    <a:pt x="50" y="653"/>
                  </a:lnTo>
                  <a:lnTo>
                    <a:pt x="48" y="652"/>
                  </a:lnTo>
                  <a:lnTo>
                    <a:pt x="48" y="649"/>
                  </a:lnTo>
                  <a:lnTo>
                    <a:pt x="48" y="648"/>
                  </a:lnTo>
                  <a:lnTo>
                    <a:pt x="47" y="647"/>
                  </a:lnTo>
                  <a:lnTo>
                    <a:pt x="47" y="644"/>
                  </a:lnTo>
                  <a:lnTo>
                    <a:pt x="47" y="643"/>
                  </a:lnTo>
                  <a:lnTo>
                    <a:pt x="46" y="642"/>
                  </a:lnTo>
                  <a:lnTo>
                    <a:pt x="46" y="639"/>
                  </a:lnTo>
                  <a:lnTo>
                    <a:pt x="46" y="638"/>
                  </a:lnTo>
                  <a:lnTo>
                    <a:pt x="44" y="635"/>
                  </a:lnTo>
                  <a:lnTo>
                    <a:pt x="44" y="634"/>
                  </a:lnTo>
                  <a:lnTo>
                    <a:pt x="44" y="632"/>
                  </a:lnTo>
                  <a:lnTo>
                    <a:pt x="43" y="630"/>
                  </a:lnTo>
                  <a:lnTo>
                    <a:pt x="43" y="628"/>
                  </a:lnTo>
                  <a:lnTo>
                    <a:pt x="43" y="627"/>
                  </a:lnTo>
                  <a:lnTo>
                    <a:pt x="41" y="624"/>
                  </a:lnTo>
                  <a:lnTo>
                    <a:pt x="41" y="623"/>
                  </a:lnTo>
                  <a:lnTo>
                    <a:pt x="41" y="622"/>
                  </a:lnTo>
                  <a:lnTo>
                    <a:pt x="40" y="619"/>
                  </a:lnTo>
                  <a:lnTo>
                    <a:pt x="40" y="618"/>
                  </a:lnTo>
                  <a:lnTo>
                    <a:pt x="40" y="617"/>
                  </a:lnTo>
                  <a:lnTo>
                    <a:pt x="39" y="614"/>
                  </a:lnTo>
                  <a:lnTo>
                    <a:pt x="39" y="613"/>
                  </a:lnTo>
                  <a:lnTo>
                    <a:pt x="39" y="611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3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6" y="611"/>
                  </a:lnTo>
                  <a:lnTo>
                    <a:pt x="24" y="611"/>
                  </a:lnTo>
                  <a:lnTo>
                    <a:pt x="23" y="613"/>
                  </a:lnTo>
                  <a:lnTo>
                    <a:pt x="20" y="613"/>
                  </a:lnTo>
                  <a:lnTo>
                    <a:pt x="17" y="613"/>
                  </a:lnTo>
                  <a:lnTo>
                    <a:pt x="16" y="613"/>
                  </a:lnTo>
                  <a:lnTo>
                    <a:pt x="15" y="614"/>
                  </a:lnTo>
                  <a:lnTo>
                    <a:pt x="12" y="614"/>
                  </a:lnTo>
                  <a:lnTo>
                    <a:pt x="9" y="614"/>
                  </a:lnTo>
                  <a:lnTo>
                    <a:pt x="7" y="615"/>
                  </a:lnTo>
                  <a:lnTo>
                    <a:pt x="6" y="615"/>
                  </a:lnTo>
                  <a:lnTo>
                    <a:pt x="5" y="614"/>
                  </a:lnTo>
                  <a:lnTo>
                    <a:pt x="5" y="611"/>
                  </a:lnTo>
                  <a:lnTo>
                    <a:pt x="5" y="610"/>
                  </a:lnTo>
                  <a:lnTo>
                    <a:pt x="5" y="609"/>
                  </a:lnTo>
                  <a:lnTo>
                    <a:pt x="6" y="607"/>
                  </a:lnTo>
                  <a:lnTo>
                    <a:pt x="9" y="607"/>
                  </a:lnTo>
                  <a:lnTo>
                    <a:pt x="10" y="607"/>
                  </a:lnTo>
                  <a:lnTo>
                    <a:pt x="10" y="605"/>
                  </a:lnTo>
                  <a:lnTo>
                    <a:pt x="9" y="604"/>
                  </a:lnTo>
                  <a:lnTo>
                    <a:pt x="9" y="602"/>
                  </a:lnTo>
                  <a:lnTo>
                    <a:pt x="9" y="600"/>
                  </a:lnTo>
                  <a:lnTo>
                    <a:pt x="7" y="598"/>
                  </a:lnTo>
                  <a:lnTo>
                    <a:pt x="7" y="597"/>
                  </a:lnTo>
                  <a:lnTo>
                    <a:pt x="7" y="594"/>
                  </a:lnTo>
                  <a:lnTo>
                    <a:pt x="7" y="593"/>
                  </a:lnTo>
                  <a:lnTo>
                    <a:pt x="6" y="590"/>
                  </a:lnTo>
                  <a:lnTo>
                    <a:pt x="6" y="589"/>
                  </a:lnTo>
                  <a:lnTo>
                    <a:pt x="6" y="586"/>
                  </a:lnTo>
                  <a:lnTo>
                    <a:pt x="5" y="584"/>
                  </a:lnTo>
                  <a:lnTo>
                    <a:pt x="5" y="580"/>
                  </a:lnTo>
                  <a:lnTo>
                    <a:pt x="5" y="577"/>
                  </a:lnTo>
                  <a:lnTo>
                    <a:pt x="3" y="576"/>
                  </a:lnTo>
                  <a:lnTo>
                    <a:pt x="3" y="575"/>
                  </a:lnTo>
                  <a:lnTo>
                    <a:pt x="3" y="573"/>
                  </a:lnTo>
                  <a:lnTo>
                    <a:pt x="3" y="571"/>
                  </a:lnTo>
                  <a:lnTo>
                    <a:pt x="2" y="568"/>
                  </a:lnTo>
                  <a:lnTo>
                    <a:pt x="2" y="567"/>
                  </a:lnTo>
                  <a:lnTo>
                    <a:pt x="2" y="566"/>
                  </a:lnTo>
                  <a:lnTo>
                    <a:pt x="2" y="563"/>
                  </a:lnTo>
                  <a:lnTo>
                    <a:pt x="0" y="562"/>
                  </a:lnTo>
                  <a:lnTo>
                    <a:pt x="5" y="562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60"/>
                  </a:lnTo>
                  <a:lnTo>
                    <a:pt x="13" y="559"/>
                  </a:lnTo>
                  <a:lnTo>
                    <a:pt x="15" y="559"/>
                  </a:lnTo>
                  <a:lnTo>
                    <a:pt x="17" y="558"/>
                  </a:lnTo>
                  <a:lnTo>
                    <a:pt x="19" y="558"/>
                  </a:lnTo>
                  <a:lnTo>
                    <a:pt x="22" y="556"/>
                  </a:lnTo>
                  <a:lnTo>
                    <a:pt x="24" y="556"/>
                  </a:lnTo>
                  <a:lnTo>
                    <a:pt x="26" y="555"/>
                  </a:lnTo>
                  <a:lnTo>
                    <a:pt x="29" y="555"/>
                  </a:lnTo>
                  <a:lnTo>
                    <a:pt x="30" y="555"/>
                  </a:lnTo>
                  <a:lnTo>
                    <a:pt x="33" y="554"/>
                  </a:lnTo>
                  <a:lnTo>
                    <a:pt x="34" y="554"/>
                  </a:lnTo>
                  <a:lnTo>
                    <a:pt x="37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43" y="552"/>
                  </a:lnTo>
                  <a:lnTo>
                    <a:pt x="46" y="552"/>
                  </a:lnTo>
                  <a:lnTo>
                    <a:pt x="48" y="551"/>
                  </a:lnTo>
                  <a:lnTo>
                    <a:pt x="50" y="551"/>
                  </a:lnTo>
                  <a:lnTo>
                    <a:pt x="53" y="551"/>
                  </a:lnTo>
                  <a:lnTo>
                    <a:pt x="54" y="551"/>
                  </a:lnTo>
                  <a:lnTo>
                    <a:pt x="56" y="551"/>
                  </a:lnTo>
                  <a:lnTo>
                    <a:pt x="58" y="551"/>
                  </a:lnTo>
                  <a:lnTo>
                    <a:pt x="60" y="551"/>
                  </a:lnTo>
                  <a:lnTo>
                    <a:pt x="61" y="551"/>
                  </a:lnTo>
                  <a:lnTo>
                    <a:pt x="64" y="551"/>
                  </a:lnTo>
                  <a:lnTo>
                    <a:pt x="65" y="550"/>
                  </a:lnTo>
                  <a:lnTo>
                    <a:pt x="68" y="551"/>
                  </a:lnTo>
                  <a:lnTo>
                    <a:pt x="70" y="551"/>
                  </a:lnTo>
                  <a:lnTo>
                    <a:pt x="71" y="552"/>
                  </a:lnTo>
                  <a:lnTo>
                    <a:pt x="71" y="554"/>
                  </a:lnTo>
                  <a:lnTo>
                    <a:pt x="72" y="555"/>
                  </a:lnTo>
                  <a:lnTo>
                    <a:pt x="75" y="555"/>
                  </a:lnTo>
                  <a:lnTo>
                    <a:pt x="80" y="556"/>
                  </a:lnTo>
                  <a:lnTo>
                    <a:pt x="81" y="556"/>
                  </a:lnTo>
                  <a:lnTo>
                    <a:pt x="82" y="558"/>
                  </a:lnTo>
                  <a:lnTo>
                    <a:pt x="88" y="559"/>
                  </a:lnTo>
                  <a:lnTo>
                    <a:pt x="89" y="559"/>
                  </a:lnTo>
                  <a:lnTo>
                    <a:pt x="91" y="558"/>
                  </a:lnTo>
                  <a:lnTo>
                    <a:pt x="92" y="556"/>
                  </a:lnTo>
                  <a:lnTo>
                    <a:pt x="95" y="556"/>
                  </a:lnTo>
                  <a:lnTo>
                    <a:pt x="97" y="555"/>
                  </a:lnTo>
                  <a:lnTo>
                    <a:pt x="99" y="558"/>
                  </a:lnTo>
                  <a:lnTo>
                    <a:pt x="101" y="558"/>
                  </a:lnTo>
                  <a:lnTo>
                    <a:pt x="104" y="556"/>
                  </a:lnTo>
                  <a:lnTo>
                    <a:pt x="105" y="555"/>
                  </a:lnTo>
                  <a:lnTo>
                    <a:pt x="106" y="554"/>
                  </a:lnTo>
                  <a:lnTo>
                    <a:pt x="108" y="554"/>
                  </a:lnTo>
                  <a:lnTo>
                    <a:pt x="109" y="552"/>
                  </a:lnTo>
                  <a:lnTo>
                    <a:pt x="109" y="548"/>
                  </a:lnTo>
                  <a:lnTo>
                    <a:pt x="111" y="547"/>
                  </a:lnTo>
                  <a:lnTo>
                    <a:pt x="112" y="546"/>
                  </a:lnTo>
                  <a:lnTo>
                    <a:pt x="113" y="546"/>
                  </a:lnTo>
                  <a:lnTo>
                    <a:pt x="118" y="543"/>
                  </a:lnTo>
                  <a:lnTo>
                    <a:pt x="121" y="541"/>
                  </a:lnTo>
                  <a:lnTo>
                    <a:pt x="125" y="538"/>
                  </a:lnTo>
                  <a:lnTo>
                    <a:pt x="128" y="542"/>
                  </a:lnTo>
                  <a:lnTo>
                    <a:pt x="133" y="541"/>
                  </a:lnTo>
                  <a:lnTo>
                    <a:pt x="135" y="537"/>
                  </a:lnTo>
                  <a:lnTo>
                    <a:pt x="138" y="537"/>
                  </a:lnTo>
                  <a:lnTo>
                    <a:pt x="139" y="537"/>
                  </a:lnTo>
                  <a:lnTo>
                    <a:pt x="142" y="537"/>
                  </a:lnTo>
                  <a:lnTo>
                    <a:pt x="143" y="537"/>
                  </a:lnTo>
                  <a:lnTo>
                    <a:pt x="146" y="537"/>
                  </a:lnTo>
                  <a:lnTo>
                    <a:pt x="147" y="538"/>
                  </a:lnTo>
                  <a:lnTo>
                    <a:pt x="152" y="538"/>
                  </a:lnTo>
                  <a:lnTo>
                    <a:pt x="153" y="537"/>
                  </a:lnTo>
                  <a:lnTo>
                    <a:pt x="156" y="533"/>
                  </a:lnTo>
                  <a:lnTo>
                    <a:pt x="157" y="531"/>
                  </a:lnTo>
                  <a:lnTo>
                    <a:pt x="160" y="529"/>
                  </a:lnTo>
                  <a:lnTo>
                    <a:pt x="164" y="525"/>
                  </a:lnTo>
                  <a:lnTo>
                    <a:pt x="167" y="521"/>
                  </a:lnTo>
                  <a:lnTo>
                    <a:pt x="169" y="520"/>
                  </a:lnTo>
                  <a:lnTo>
                    <a:pt x="170" y="518"/>
                  </a:lnTo>
                  <a:lnTo>
                    <a:pt x="171" y="517"/>
                  </a:lnTo>
                  <a:lnTo>
                    <a:pt x="174" y="514"/>
                  </a:lnTo>
                  <a:lnTo>
                    <a:pt x="177" y="510"/>
                  </a:lnTo>
                  <a:lnTo>
                    <a:pt x="177" y="508"/>
                  </a:lnTo>
                  <a:lnTo>
                    <a:pt x="179" y="505"/>
                  </a:lnTo>
                  <a:lnTo>
                    <a:pt x="180" y="499"/>
                  </a:lnTo>
                  <a:lnTo>
                    <a:pt x="181" y="493"/>
                  </a:lnTo>
                  <a:lnTo>
                    <a:pt x="188" y="491"/>
                  </a:lnTo>
                  <a:lnTo>
                    <a:pt x="190" y="490"/>
                  </a:lnTo>
                  <a:lnTo>
                    <a:pt x="191" y="488"/>
                  </a:lnTo>
                  <a:lnTo>
                    <a:pt x="193" y="487"/>
                  </a:lnTo>
                  <a:lnTo>
                    <a:pt x="194" y="486"/>
                  </a:lnTo>
                  <a:lnTo>
                    <a:pt x="196" y="484"/>
                  </a:lnTo>
                  <a:lnTo>
                    <a:pt x="197" y="483"/>
                  </a:lnTo>
                  <a:lnTo>
                    <a:pt x="198" y="482"/>
                  </a:lnTo>
                  <a:lnTo>
                    <a:pt x="201" y="479"/>
                  </a:lnTo>
                  <a:lnTo>
                    <a:pt x="203" y="478"/>
                  </a:lnTo>
                  <a:lnTo>
                    <a:pt x="204" y="476"/>
                  </a:lnTo>
                  <a:lnTo>
                    <a:pt x="207" y="475"/>
                  </a:lnTo>
                  <a:lnTo>
                    <a:pt x="208" y="478"/>
                  </a:lnTo>
                  <a:lnTo>
                    <a:pt x="211" y="482"/>
                  </a:lnTo>
                  <a:lnTo>
                    <a:pt x="215" y="479"/>
                  </a:lnTo>
                  <a:lnTo>
                    <a:pt x="217" y="478"/>
                  </a:lnTo>
                  <a:lnTo>
                    <a:pt x="220" y="479"/>
                  </a:lnTo>
                  <a:lnTo>
                    <a:pt x="222" y="480"/>
                  </a:lnTo>
                  <a:lnTo>
                    <a:pt x="224" y="480"/>
                  </a:lnTo>
                  <a:lnTo>
                    <a:pt x="225" y="482"/>
                  </a:lnTo>
                  <a:lnTo>
                    <a:pt x="228" y="482"/>
                  </a:lnTo>
                  <a:lnTo>
                    <a:pt x="229" y="483"/>
                  </a:lnTo>
                  <a:lnTo>
                    <a:pt x="232" y="483"/>
                  </a:lnTo>
                  <a:lnTo>
                    <a:pt x="234" y="483"/>
                  </a:lnTo>
                  <a:lnTo>
                    <a:pt x="235" y="484"/>
                  </a:lnTo>
                  <a:lnTo>
                    <a:pt x="238" y="484"/>
                  </a:lnTo>
                  <a:lnTo>
                    <a:pt x="239" y="486"/>
                  </a:lnTo>
                  <a:lnTo>
                    <a:pt x="242" y="486"/>
                  </a:lnTo>
                  <a:lnTo>
                    <a:pt x="244" y="486"/>
                  </a:lnTo>
                  <a:lnTo>
                    <a:pt x="245" y="487"/>
                  </a:lnTo>
                  <a:lnTo>
                    <a:pt x="248" y="487"/>
                  </a:lnTo>
                  <a:lnTo>
                    <a:pt x="249" y="488"/>
                  </a:lnTo>
                  <a:lnTo>
                    <a:pt x="251" y="488"/>
                  </a:lnTo>
                  <a:lnTo>
                    <a:pt x="253" y="488"/>
                  </a:lnTo>
                  <a:lnTo>
                    <a:pt x="255" y="490"/>
                  </a:lnTo>
                  <a:lnTo>
                    <a:pt x="258" y="490"/>
                  </a:lnTo>
                  <a:lnTo>
                    <a:pt x="259" y="491"/>
                  </a:lnTo>
                  <a:lnTo>
                    <a:pt x="262" y="491"/>
                  </a:lnTo>
                  <a:lnTo>
                    <a:pt x="263" y="492"/>
                  </a:lnTo>
                  <a:lnTo>
                    <a:pt x="265" y="492"/>
                  </a:lnTo>
                  <a:lnTo>
                    <a:pt x="266" y="493"/>
                  </a:lnTo>
                  <a:lnTo>
                    <a:pt x="269" y="493"/>
                  </a:lnTo>
                  <a:lnTo>
                    <a:pt x="270" y="493"/>
                  </a:lnTo>
                  <a:lnTo>
                    <a:pt x="273" y="495"/>
                  </a:lnTo>
                  <a:lnTo>
                    <a:pt x="275" y="495"/>
                  </a:lnTo>
                  <a:lnTo>
                    <a:pt x="276" y="496"/>
                  </a:lnTo>
                  <a:lnTo>
                    <a:pt x="279" y="496"/>
                  </a:lnTo>
                  <a:lnTo>
                    <a:pt x="280" y="496"/>
                  </a:lnTo>
                  <a:lnTo>
                    <a:pt x="282" y="497"/>
                  </a:lnTo>
                  <a:lnTo>
                    <a:pt x="285" y="497"/>
                  </a:lnTo>
                  <a:lnTo>
                    <a:pt x="285" y="496"/>
                  </a:lnTo>
                  <a:lnTo>
                    <a:pt x="286" y="495"/>
                  </a:lnTo>
                  <a:lnTo>
                    <a:pt x="286" y="492"/>
                  </a:lnTo>
                  <a:lnTo>
                    <a:pt x="287" y="491"/>
                  </a:lnTo>
                  <a:lnTo>
                    <a:pt x="287" y="488"/>
                  </a:lnTo>
                  <a:lnTo>
                    <a:pt x="289" y="487"/>
                  </a:lnTo>
                  <a:lnTo>
                    <a:pt x="289" y="486"/>
                  </a:lnTo>
                  <a:lnTo>
                    <a:pt x="290" y="484"/>
                  </a:lnTo>
                  <a:lnTo>
                    <a:pt x="290" y="482"/>
                  </a:lnTo>
                  <a:lnTo>
                    <a:pt x="292" y="480"/>
                  </a:lnTo>
                  <a:lnTo>
                    <a:pt x="292" y="479"/>
                  </a:lnTo>
                  <a:lnTo>
                    <a:pt x="293" y="476"/>
                  </a:lnTo>
                  <a:lnTo>
                    <a:pt x="293" y="475"/>
                  </a:lnTo>
                  <a:lnTo>
                    <a:pt x="293" y="472"/>
                  </a:lnTo>
                  <a:lnTo>
                    <a:pt x="294" y="471"/>
                  </a:lnTo>
                  <a:lnTo>
                    <a:pt x="294" y="470"/>
                  </a:lnTo>
                  <a:lnTo>
                    <a:pt x="297" y="466"/>
                  </a:lnTo>
                  <a:lnTo>
                    <a:pt x="297" y="465"/>
                  </a:lnTo>
                  <a:lnTo>
                    <a:pt x="297" y="462"/>
                  </a:lnTo>
                  <a:lnTo>
                    <a:pt x="297" y="461"/>
                  </a:lnTo>
                  <a:lnTo>
                    <a:pt x="299" y="459"/>
                  </a:lnTo>
                  <a:lnTo>
                    <a:pt x="299" y="457"/>
                  </a:lnTo>
                  <a:lnTo>
                    <a:pt x="300" y="454"/>
                  </a:lnTo>
                  <a:lnTo>
                    <a:pt x="302" y="453"/>
                  </a:lnTo>
                  <a:lnTo>
                    <a:pt x="302" y="452"/>
                  </a:lnTo>
                  <a:lnTo>
                    <a:pt x="303" y="449"/>
                  </a:lnTo>
                  <a:lnTo>
                    <a:pt x="304" y="449"/>
                  </a:lnTo>
                  <a:lnTo>
                    <a:pt x="306" y="448"/>
                  </a:lnTo>
                  <a:lnTo>
                    <a:pt x="307" y="445"/>
                  </a:lnTo>
                  <a:lnTo>
                    <a:pt x="309" y="444"/>
                  </a:lnTo>
                  <a:lnTo>
                    <a:pt x="309" y="442"/>
                  </a:lnTo>
                  <a:lnTo>
                    <a:pt x="310" y="441"/>
                  </a:lnTo>
                  <a:lnTo>
                    <a:pt x="311" y="440"/>
                  </a:lnTo>
                  <a:lnTo>
                    <a:pt x="313" y="438"/>
                  </a:lnTo>
                  <a:lnTo>
                    <a:pt x="314" y="437"/>
                  </a:lnTo>
                  <a:lnTo>
                    <a:pt x="316" y="436"/>
                  </a:lnTo>
                  <a:lnTo>
                    <a:pt x="317" y="434"/>
                  </a:lnTo>
                  <a:lnTo>
                    <a:pt x="319" y="433"/>
                  </a:lnTo>
                  <a:lnTo>
                    <a:pt x="317" y="432"/>
                  </a:lnTo>
                  <a:lnTo>
                    <a:pt x="316" y="431"/>
                  </a:lnTo>
                  <a:lnTo>
                    <a:pt x="316" y="429"/>
                  </a:lnTo>
                  <a:lnTo>
                    <a:pt x="314" y="428"/>
                  </a:lnTo>
                  <a:lnTo>
                    <a:pt x="313" y="427"/>
                  </a:lnTo>
                  <a:lnTo>
                    <a:pt x="313" y="424"/>
                  </a:lnTo>
                  <a:lnTo>
                    <a:pt x="311" y="423"/>
                  </a:lnTo>
                  <a:lnTo>
                    <a:pt x="309" y="420"/>
                  </a:lnTo>
                  <a:lnTo>
                    <a:pt x="314" y="417"/>
                  </a:lnTo>
                  <a:lnTo>
                    <a:pt x="317" y="417"/>
                  </a:lnTo>
                  <a:lnTo>
                    <a:pt x="317" y="414"/>
                  </a:lnTo>
                  <a:lnTo>
                    <a:pt x="313" y="414"/>
                  </a:lnTo>
                  <a:lnTo>
                    <a:pt x="311" y="412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9" y="408"/>
                  </a:lnTo>
                  <a:lnTo>
                    <a:pt x="310" y="408"/>
                  </a:lnTo>
                  <a:lnTo>
                    <a:pt x="313" y="407"/>
                  </a:lnTo>
                  <a:lnTo>
                    <a:pt x="317" y="407"/>
                  </a:lnTo>
                  <a:lnTo>
                    <a:pt x="317" y="410"/>
                  </a:lnTo>
                  <a:lnTo>
                    <a:pt x="321" y="410"/>
                  </a:lnTo>
                  <a:lnTo>
                    <a:pt x="323" y="410"/>
                  </a:lnTo>
                  <a:lnTo>
                    <a:pt x="324" y="410"/>
                  </a:lnTo>
                  <a:lnTo>
                    <a:pt x="327" y="408"/>
                  </a:lnTo>
                  <a:lnTo>
                    <a:pt x="328" y="408"/>
                  </a:lnTo>
                  <a:lnTo>
                    <a:pt x="331" y="408"/>
                  </a:lnTo>
                  <a:lnTo>
                    <a:pt x="333" y="408"/>
                  </a:lnTo>
                  <a:lnTo>
                    <a:pt x="334" y="412"/>
                  </a:lnTo>
                  <a:lnTo>
                    <a:pt x="340" y="410"/>
                  </a:lnTo>
                  <a:lnTo>
                    <a:pt x="343" y="408"/>
                  </a:lnTo>
                  <a:lnTo>
                    <a:pt x="345" y="407"/>
                  </a:lnTo>
                  <a:lnTo>
                    <a:pt x="351" y="404"/>
                  </a:lnTo>
                  <a:lnTo>
                    <a:pt x="352" y="407"/>
                  </a:lnTo>
                  <a:lnTo>
                    <a:pt x="355" y="407"/>
                  </a:lnTo>
                  <a:lnTo>
                    <a:pt x="357" y="407"/>
                  </a:lnTo>
                  <a:lnTo>
                    <a:pt x="360" y="407"/>
                  </a:lnTo>
                  <a:lnTo>
                    <a:pt x="361" y="407"/>
                  </a:lnTo>
                  <a:lnTo>
                    <a:pt x="362" y="406"/>
                  </a:lnTo>
                  <a:lnTo>
                    <a:pt x="365" y="406"/>
                  </a:lnTo>
                  <a:lnTo>
                    <a:pt x="367" y="406"/>
                  </a:lnTo>
                  <a:lnTo>
                    <a:pt x="369" y="404"/>
                  </a:lnTo>
                  <a:lnTo>
                    <a:pt x="371" y="404"/>
                  </a:lnTo>
                  <a:lnTo>
                    <a:pt x="374" y="403"/>
                  </a:lnTo>
                  <a:lnTo>
                    <a:pt x="374" y="399"/>
                  </a:lnTo>
                  <a:lnTo>
                    <a:pt x="376" y="402"/>
                  </a:lnTo>
                  <a:lnTo>
                    <a:pt x="384" y="400"/>
                  </a:lnTo>
                  <a:lnTo>
                    <a:pt x="385" y="400"/>
                  </a:lnTo>
                  <a:lnTo>
                    <a:pt x="388" y="400"/>
                  </a:lnTo>
                  <a:lnTo>
                    <a:pt x="389" y="399"/>
                  </a:lnTo>
                  <a:lnTo>
                    <a:pt x="392" y="399"/>
                  </a:lnTo>
                  <a:lnTo>
                    <a:pt x="395" y="399"/>
                  </a:lnTo>
                  <a:lnTo>
                    <a:pt x="396" y="399"/>
                  </a:lnTo>
                  <a:lnTo>
                    <a:pt x="398" y="400"/>
                  </a:lnTo>
                  <a:lnTo>
                    <a:pt x="399" y="400"/>
                  </a:lnTo>
                  <a:lnTo>
                    <a:pt x="402" y="400"/>
                  </a:lnTo>
                  <a:lnTo>
                    <a:pt x="403" y="402"/>
                  </a:lnTo>
                  <a:lnTo>
                    <a:pt x="406" y="402"/>
                  </a:lnTo>
                  <a:lnTo>
                    <a:pt x="408" y="403"/>
                  </a:lnTo>
                  <a:lnTo>
                    <a:pt x="409" y="403"/>
                  </a:lnTo>
                  <a:lnTo>
                    <a:pt x="412" y="404"/>
                  </a:lnTo>
                  <a:lnTo>
                    <a:pt x="413" y="404"/>
                  </a:lnTo>
                  <a:lnTo>
                    <a:pt x="416" y="406"/>
                  </a:lnTo>
                  <a:lnTo>
                    <a:pt x="417" y="406"/>
                  </a:lnTo>
                  <a:lnTo>
                    <a:pt x="419" y="407"/>
                  </a:lnTo>
                  <a:lnTo>
                    <a:pt x="422" y="407"/>
                  </a:lnTo>
                  <a:lnTo>
                    <a:pt x="423" y="408"/>
                  </a:lnTo>
                  <a:lnTo>
                    <a:pt x="426" y="408"/>
                  </a:lnTo>
                  <a:lnTo>
                    <a:pt x="427" y="408"/>
                  </a:lnTo>
                  <a:lnTo>
                    <a:pt x="430" y="410"/>
                  </a:lnTo>
                  <a:lnTo>
                    <a:pt x="432" y="410"/>
                  </a:lnTo>
                  <a:lnTo>
                    <a:pt x="434" y="411"/>
                  </a:lnTo>
                  <a:lnTo>
                    <a:pt x="436" y="411"/>
                  </a:lnTo>
                  <a:lnTo>
                    <a:pt x="439" y="411"/>
                  </a:lnTo>
                  <a:lnTo>
                    <a:pt x="440" y="412"/>
                  </a:lnTo>
                  <a:lnTo>
                    <a:pt x="443" y="412"/>
                  </a:lnTo>
                  <a:lnTo>
                    <a:pt x="444" y="412"/>
                  </a:lnTo>
                  <a:lnTo>
                    <a:pt x="446" y="414"/>
                  </a:lnTo>
                  <a:lnTo>
                    <a:pt x="449" y="414"/>
                  </a:lnTo>
                  <a:lnTo>
                    <a:pt x="450" y="415"/>
                  </a:lnTo>
                  <a:lnTo>
                    <a:pt x="451" y="415"/>
                  </a:lnTo>
                  <a:lnTo>
                    <a:pt x="453" y="416"/>
                  </a:lnTo>
                  <a:lnTo>
                    <a:pt x="456" y="417"/>
                  </a:lnTo>
                  <a:lnTo>
                    <a:pt x="458" y="419"/>
                  </a:lnTo>
                  <a:lnTo>
                    <a:pt x="460" y="417"/>
                  </a:lnTo>
                  <a:lnTo>
                    <a:pt x="458" y="415"/>
                  </a:lnTo>
                  <a:lnTo>
                    <a:pt x="457" y="415"/>
                  </a:lnTo>
                  <a:lnTo>
                    <a:pt x="456" y="414"/>
                  </a:lnTo>
                  <a:lnTo>
                    <a:pt x="454" y="412"/>
                  </a:lnTo>
                  <a:lnTo>
                    <a:pt x="453" y="411"/>
                  </a:lnTo>
                  <a:lnTo>
                    <a:pt x="451" y="410"/>
                  </a:lnTo>
                  <a:lnTo>
                    <a:pt x="450" y="408"/>
                  </a:lnTo>
                  <a:lnTo>
                    <a:pt x="450" y="406"/>
                  </a:lnTo>
                  <a:lnTo>
                    <a:pt x="451" y="404"/>
                  </a:lnTo>
                  <a:lnTo>
                    <a:pt x="451" y="403"/>
                  </a:lnTo>
                  <a:lnTo>
                    <a:pt x="453" y="400"/>
                  </a:lnTo>
                  <a:lnTo>
                    <a:pt x="454" y="398"/>
                  </a:lnTo>
                  <a:lnTo>
                    <a:pt x="453" y="397"/>
                  </a:lnTo>
                  <a:lnTo>
                    <a:pt x="456" y="394"/>
                  </a:lnTo>
                  <a:lnTo>
                    <a:pt x="457" y="393"/>
                  </a:lnTo>
                  <a:lnTo>
                    <a:pt x="458" y="391"/>
                  </a:lnTo>
                  <a:lnTo>
                    <a:pt x="460" y="390"/>
                  </a:lnTo>
                  <a:lnTo>
                    <a:pt x="461" y="389"/>
                  </a:lnTo>
                  <a:lnTo>
                    <a:pt x="463" y="387"/>
                  </a:lnTo>
                  <a:lnTo>
                    <a:pt x="464" y="385"/>
                  </a:lnTo>
                  <a:lnTo>
                    <a:pt x="467" y="387"/>
                  </a:lnTo>
                  <a:lnTo>
                    <a:pt x="468" y="387"/>
                  </a:lnTo>
                  <a:lnTo>
                    <a:pt x="470" y="386"/>
                  </a:lnTo>
                  <a:lnTo>
                    <a:pt x="470" y="385"/>
                  </a:lnTo>
                  <a:lnTo>
                    <a:pt x="471" y="383"/>
                  </a:lnTo>
                  <a:lnTo>
                    <a:pt x="471" y="381"/>
                  </a:lnTo>
                  <a:lnTo>
                    <a:pt x="473" y="379"/>
                  </a:lnTo>
                  <a:lnTo>
                    <a:pt x="473" y="377"/>
                  </a:lnTo>
                  <a:lnTo>
                    <a:pt x="474" y="376"/>
                  </a:lnTo>
                  <a:lnTo>
                    <a:pt x="474" y="374"/>
                  </a:lnTo>
                  <a:lnTo>
                    <a:pt x="475" y="372"/>
                  </a:lnTo>
                  <a:lnTo>
                    <a:pt x="475" y="370"/>
                  </a:lnTo>
                  <a:lnTo>
                    <a:pt x="477" y="369"/>
                  </a:lnTo>
                  <a:lnTo>
                    <a:pt x="478" y="366"/>
                  </a:lnTo>
                  <a:lnTo>
                    <a:pt x="478" y="365"/>
                  </a:lnTo>
                  <a:lnTo>
                    <a:pt x="480" y="364"/>
                  </a:lnTo>
                  <a:lnTo>
                    <a:pt x="480" y="362"/>
                  </a:lnTo>
                  <a:lnTo>
                    <a:pt x="481" y="360"/>
                  </a:lnTo>
                  <a:lnTo>
                    <a:pt x="483" y="359"/>
                  </a:lnTo>
                  <a:lnTo>
                    <a:pt x="483" y="357"/>
                  </a:lnTo>
                  <a:lnTo>
                    <a:pt x="483" y="356"/>
                  </a:lnTo>
                  <a:lnTo>
                    <a:pt x="484" y="353"/>
                  </a:lnTo>
                  <a:lnTo>
                    <a:pt x="484" y="351"/>
                  </a:lnTo>
                  <a:lnTo>
                    <a:pt x="484" y="349"/>
                  </a:lnTo>
                  <a:lnTo>
                    <a:pt x="484" y="348"/>
                  </a:lnTo>
                  <a:lnTo>
                    <a:pt x="485" y="345"/>
                  </a:lnTo>
                  <a:lnTo>
                    <a:pt x="485" y="344"/>
                  </a:lnTo>
                  <a:lnTo>
                    <a:pt x="487" y="344"/>
                  </a:lnTo>
                  <a:lnTo>
                    <a:pt x="488" y="344"/>
                  </a:lnTo>
                  <a:lnTo>
                    <a:pt x="491" y="345"/>
                  </a:lnTo>
                  <a:lnTo>
                    <a:pt x="492" y="345"/>
                  </a:lnTo>
                  <a:lnTo>
                    <a:pt x="495" y="347"/>
                  </a:lnTo>
                  <a:lnTo>
                    <a:pt x="497" y="347"/>
                  </a:lnTo>
                  <a:lnTo>
                    <a:pt x="499" y="348"/>
                  </a:lnTo>
                  <a:lnTo>
                    <a:pt x="501" y="348"/>
                  </a:lnTo>
                  <a:lnTo>
                    <a:pt x="502" y="348"/>
                  </a:lnTo>
                  <a:lnTo>
                    <a:pt x="505" y="349"/>
                  </a:lnTo>
                  <a:lnTo>
                    <a:pt x="507" y="349"/>
                  </a:lnTo>
                  <a:lnTo>
                    <a:pt x="508" y="349"/>
                  </a:lnTo>
                  <a:lnTo>
                    <a:pt x="511" y="351"/>
                  </a:lnTo>
                  <a:lnTo>
                    <a:pt x="512" y="351"/>
                  </a:lnTo>
                  <a:lnTo>
                    <a:pt x="515" y="351"/>
                  </a:lnTo>
                  <a:lnTo>
                    <a:pt x="516" y="351"/>
                  </a:lnTo>
                  <a:lnTo>
                    <a:pt x="519" y="349"/>
                  </a:lnTo>
                  <a:lnTo>
                    <a:pt x="521" y="349"/>
                  </a:lnTo>
                  <a:lnTo>
                    <a:pt x="522" y="348"/>
                  </a:lnTo>
                  <a:lnTo>
                    <a:pt x="525" y="348"/>
                  </a:lnTo>
                  <a:lnTo>
                    <a:pt x="526" y="347"/>
                  </a:lnTo>
                  <a:lnTo>
                    <a:pt x="529" y="347"/>
                  </a:lnTo>
                  <a:lnTo>
                    <a:pt x="531" y="345"/>
                  </a:lnTo>
                  <a:lnTo>
                    <a:pt x="535" y="344"/>
                  </a:lnTo>
                  <a:lnTo>
                    <a:pt x="536" y="344"/>
                  </a:lnTo>
                  <a:lnTo>
                    <a:pt x="538" y="343"/>
                  </a:lnTo>
                  <a:lnTo>
                    <a:pt x="539" y="343"/>
                  </a:lnTo>
                  <a:lnTo>
                    <a:pt x="542" y="341"/>
                  </a:lnTo>
                  <a:lnTo>
                    <a:pt x="543" y="341"/>
                  </a:lnTo>
                  <a:lnTo>
                    <a:pt x="545" y="341"/>
                  </a:lnTo>
                  <a:lnTo>
                    <a:pt x="548" y="340"/>
                  </a:lnTo>
                  <a:lnTo>
                    <a:pt x="549" y="340"/>
                  </a:lnTo>
                  <a:lnTo>
                    <a:pt x="550" y="340"/>
                  </a:lnTo>
                  <a:lnTo>
                    <a:pt x="553" y="340"/>
                  </a:lnTo>
                  <a:lnTo>
                    <a:pt x="555" y="340"/>
                  </a:lnTo>
                  <a:lnTo>
                    <a:pt x="557" y="340"/>
                  </a:lnTo>
                  <a:lnTo>
                    <a:pt x="559" y="340"/>
                  </a:lnTo>
                  <a:lnTo>
                    <a:pt x="560" y="340"/>
                  </a:lnTo>
                  <a:lnTo>
                    <a:pt x="563" y="340"/>
                  </a:lnTo>
                  <a:lnTo>
                    <a:pt x="565" y="340"/>
                  </a:lnTo>
                  <a:lnTo>
                    <a:pt x="566" y="340"/>
                  </a:lnTo>
                  <a:lnTo>
                    <a:pt x="569" y="340"/>
                  </a:lnTo>
                  <a:lnTo>
                    <a:pt x="570" y="340"/>
                  </a:lnTo>
                  <a:lnTo>
                    <a:pt x="572" y="340"/>
                  </a:lnTo>
                  <a:lnTo>
                    <a:pt x="574" y="340"/>
                  </a:lnTo>
                  <a:lnTo>
                    <a:pt x="576" y="340"/>
                  </a:lnTo>
                  <a:lnTo>
                    <a:pt x="577" y="341"/>
                  </a:lnTo>
                  <a:lnTo>
                    <a:pt x="580" y="341"/>
                  </a:lnTo>
                  <a:lnTo>
                    <a:pt x="581" y="341"/>
                  </a:lnTo>
                  <a:lnTo>
                    <a:pt x="583" y="341"/>
                  </a:lnTo>
                  <a:lnTo>
                    <a:pt x="586" y="343"/>
                  </a:lnTo>
                  <a:lnTo>
                    <a:pt x="587" y="343"/>
                  </a:lnTo>
                  <a:lnTo>
                    <a:pt x="589" y="344"/>
                  </a:lnTo>
                  <a:lnTo>
                    <a:pt x="591" y="344"/>
                  </a:lnTo>
                  <a:lnTo>
                    <a:pt x="593" y="345"/>
                  </a:lnTo>
                  <a:lnTo>
                    <a:pt x="596" y="345"/>
                  </a:lnTo>
                  <a:lnTo>
                    <a:pt x="597" y="345"/>
                  </a:lnTo>
                  <a:lnTo>
                    <a:pt x="598" y="343"/>
                  </a:lnTo>
                  <a:lnTo>
                    <a:pt x="598" y="341"/>
                  </a:lnTo>
                  <a:lnTo>
                    <a:pt x="598" y="340"/>
                  </a:lnTo>
                  <a:lnTo>
                    <a:pt x="598" y="339"/>
                  </a:lnTo>
                  <a:lnTo>
                    <a:pt x="598" y="336"/>
                  </a:lnTo>
                  <a:lnTo>
                    <a:pt x="600" y="335"/>
                  </a:lnTo>
                  <a:lnTo>
                    <a:pt x="600" y="334"/>
                  </a:lnTo>
                  <a:lnTo>
                    <a:pt x="601" y="332"/>
                  </a:lnTo>
                  <a:lnTo>
                    <a:pt x="603" y="331"/>
                  </a:lnTo>
                  <a:lnTo>
                    <a:pt x="604" y="330"/>
                  </a:lnTo>
                  <a:lnTo>
                    <a:pt x="606" y="327"/>
                  </a:lnTo>
                  <a:lnTo>
                    <a:pt x="607" y="323"/>
                  </a:lnTo>
                  <a:lnTo>
                    <a:pt x="607" y="321"/>
                  </a:lnTo>
                  <a:lnTo>
                    <a:pt x="608" y="318"/>
                  </a:lnTo>
                  <a:lnTo>
                    <a:pt x="610" y="314"/>
                  </a:lnTo>
                  <a:lnTo>
                    <a:pt x="610" y="311"/>
                  </a:lnTo>
                  <a:lnTo>
                    <a:pt x="614" y="311"/>
                  </a:lnTo>
                  <a:lnTo>
                    <a:pt x="615" y="310"/>
                  </a:lnTo>
                  <a:lnTo>
                    <a:pt x="617" y="309"/>
                  </a:lnTo>
                  <a:lnTo>
                    <a:pt x="617" y="307"/>
                  </a:lnTo>
                  <a:lnTo>
                    <a:pt x="618" y="306"/>
                  </a:lnTo>
                  <a:lnTo>
                    <a:pt x="620" y="303"/>
                  </a:lnTo>
                  <a:lnTo>
                    <a:pt x="622" y="302"/>
                  </a:lnTo>
                  <a:lnTo>
                    <a:pt x="622" y="300"/>
                  </a:lnTo>
                  <a:lnTo>
                    <a:pt x="624" y="296"/>
                  </a:lnTo>
                  <a:lnTo>
                    <a:pt x="625" y="292"/>
                  </a:lnTo>
                  <a:lnTo>
                    <a:pt x="627" y="290"/>
                  </a:lnTo>
                  <a:lnTo>
                    <a:pt x="628" y="289"/>
                  </a:lnTo>
                  <a:lnTo>
                    <a:pt x="628" y="286"/>
                  </a:lnTo>
                  <a:lnTo>
                    <a:pt x="628" y="285"/>
                  </a:lnTo>
                  <a:lnTo>
                    <a:pt x="630" y="284"/>
                  </a:lnTo>
                  <a:lnTo>
                    <a:pt x="630" y="281"/>
                  </a:lnTo>
                  <a:lnTo>
                    <a:pt x="631" y="280"/>
                  </a:lnTo>
                  <a:lnTo>
                    <a:pt x="631" y="279"/>
                  </a:lnTo>
                  <a:lnTo>
                    <a:pt x="631" y="276"/>
                  </a:lnTo>
                  <a:lnTo>
                    <a:pt x="631" y="275"/>
                  </a:lnTo>
                  <a:lnTo>
                    <a:pt x="631" y="272"/>
                  </a:lnTo>
                  <a:lnTo>
                    <a:pt x="631" y="271"/>
                  </a:lnTo>
                  <a:lnTo>
                    <a:pt x="632" y="269"/>
                  </a:lnTo>
                  <a:lnTo>
                    <a:pt x="632" y="267"/>
                  </a:lnTo>
                  <a:lnTo>
                    <a:pt x="632" y="265"/>
                  </a:lnTo>
                  <a:lnTo>
                    <a:pt x="632" y="264"/>
                  </a:lnTo>
                  <a:lnTo>
                    <a:pt x="632" y="262"/>
                  </a:lnTo>
                  <a:lnTo>
                    <a:pt x="634" y="260"/>
                  </a:lnTo>
                  <a:lnTo>
                    <a:pt x="634" y="259"/>
                  </a:lnTo>
                  <a:lnTo>
                    <a:pt x="635" y="258"/>
                  </a:lnTo>
                  <a:lnTo>
                    <a:pt x="637" y="256"/>
                  </a:lnTo>
                  <a:lnTo>
                    <a:pt x="639" y="255"/>
                  </a:lnTo>
                  <a:lnTo>
                    <a:pt x="641" y="254"/>
                  </a:lnTo>
                  <a:lnTo>
                    <a:pt x="642" y="252"/>
                  </a:lnTo>
                  <a:lnTo>
                    <a:pt x="645" y="250"/>
                  </a:lnTo>
                  <a:lnTo>
                    <a:pt x="647" y="250"/>
                  </a:lnTo>
                  <a:lnTo>
                    <a:pt x="648" y="248"/>
                  </a:lnTo>
                  <a:lnTo>
                    <a:pt x="651" y="246"/>
                  </a:lnTo>
                  <a:lnTo>
                    <a:pt x="651" y="245"/>
                  </a:lnTo>
                  <a:lnTo>
                    <a:pt x="655" y="241"/>
                  </a:lnTo>
                  <a:lnTo>
                    <a:pt x="656" y="239"/>
                  </a:lnTo>
                  <a:lnTo>
                    <a:pt x="658" y="238"/>
                  </a:lnTo>
                  <a:lnTo>
                    <a:pt x="659" y="237"/>
                  </a:lnTo>
                  <a:lnTo>
                    <a:pt x="661" y="237"/>
                  </a:lnTo>
                  <a:lnTo>
                    <a:pt x="662" y="235"/>
                  </a:lnTo>
                  <a:lnTo>
                    <a:pt x="663" y="234"/>
                  </a:lnTo>
                  <a:lnTo>
                    <a:pt x="665" y="233"/>
                  </a:lnTo>
                  <a:lnTo>
                    <a:pt x="666" y="231"/>
                  </a:lnTo>
                  <a:lnTo>
                    <a:pt x="668" y="230"/>
                  </a:lnTo>
                  <a:lnTo>
                    <a:pt x="669" y="229"/>
                  </a:lnTo>
                  <a:lnTo>
                    <a:pt x="671" y="227"/>
                  </a:lnTo>
                  <a:lnTo>
                    <a:pt x="672" y="225"/>
                  </a:lnTo>
                  <a:lnTo>
                    <a:pt x="673" y="224"/>
                  </a:lnTo>
                  <a:lnTo>
                    <a:pt x="675" y="222"/>
                  </a:lnTo>
                  <a:lnTo>
                    <a:pt x="676" y="221"/>
                  </a:lnTo>
                  <a:lnTo>
                    <a:pt x="678" y="220"/>
                  </a:lnTo>
                  <a:lnTo>
                    <a:pt x="679" y="218"/>
                  </a:lnTo>
                  <a:lnTo>
                    <a:pt x="680" y="217"/>
                  </a:lnTo>
                  <a:lnTo>
                    <a:pt x="680" y="216"/>
                  </a:lnTo>
                  <a:lnTo>
                    <a:pt x="682" y="214"/>
                  </a:lnTo>
                  <a:lnTo>
                    <a:pt x="682" y="213"/>
                  </a:lnTo>
                  <a:lnTo>
                    <a:pt x="683" y="210"/>
                  </a:lnTo>
                  <a:lnTo>
                    <a:pt x="683" y="209"/>
                  </a:lnTo>
                  <a:lnTo>
                    <a:pt x="685" y="208"/>
                  </a:lnTo>
                  <a:lnTo>
                    <a:pt x="685" y="205"/>
                  </a:lnTo>
                  <a:lnTo>
                    <a:pt x="686" y="204"/>
                  </a:lnTo>
                  <a:lnTo>
                    <a:pt x="686" y="201"/>
                  </a:lnTo>
                  <a:lnTo>
                    <a:pt x="686" y="200"/>
                  </a:lnTo>
                  <a:lnTo>
                    <a:pt x="688" y="199"/>
                  </a:lnTo>
                  <a:lnTo>
                    <a:pt x="688" y="196"/>
                  </a:lnTo>
                  <a:lnTo>
                    <a:pt x="689" y="195"/>
                  </a:lnTo>
                  <a:lnTo>
                    <a:pt x="689" y="193"/>
                  </a:lnTo>
                  <a:lnTo>
                    <a:pt x="692" y="193"/>
                  </a:lnTo>
                  <a:lnTo>
                    <a:pt x="693" y="192"/>
                  </a:lnTo>
                  <a:lnTo>
                    <a:pt x="696" y="192"/>
                  </a:lnTo>
                  <a:lnTo>
                    <a:pt x="696" y="191"/>
                  </a:lnTo>
                  <a:lnTo>
                    <a:pt x="697" y="189"/>
                  </a:lnTo>
                  <a:lnTo>
                    <a:pt x="699" y="188"/>
                  </a:lnTo>
                  <a:lnTo>
                    <a:pt x="699" y="186"/>
                  </a:lnTo>
                  <a:lnTo>
                    <a:pt x="700" y="184"/>
                  </a:lnTo>
                  <a:lnTo>
                    <a:pt x="702" y="183"/>
                  </a:lnTo>
                  <a:lnTo>
                    <a:pt x="702" y="182"/>
                  </a:lnTo>
                  <a:lnTo>
                    <a:pt x="703" y="180"/>
                  </a:lnTo>
                  <a:lnTo>
                    <a:pt x="703" y="179"/>
                  </a:lnTo>
                  <a:lnTo>
                    <a:pt x="704" y="178"/>
                  </a:lnTo>
                  <a:lnTo>
                    <a:pt x="707" y="178"/>
                  </a:lnTo>
                  <a:lnTo>
                    <a:pt x="710" y="179"/>
                  </a:lnTo>
                  <a:lnTo>
                    <a:pt x="712" y="179"/>
                  </a:lnTo>
                  <a:lnTo>
                    <a:pt x="713" y="180"/>
                  </a:lnTo>
                  <a:lnTo>
                    <a:pt x="716" y="180"/>
                  </a:lnTo>
                  <a:lnTo>
                    <a:pt x="717" y="182"/>
                  </a:lnTo>
                  <a:lnTo>
                    <a:pt x="719" y="182"/>
                  </a:lnTo>
                  <a:lnTo>
                    <a:pt x="721" y="183"/>
                  </a:lnTo>
                  <a:lnTo>
                    <a:pt x="723" y="183"/>
                  </a:lnTo>
                  <a:lnTo>
                    <a:pt x="726" y="184"/>
                  </a:lnTo>
                  <a:lnTo>
                    <a:pt x="727" y="186"/>
                  </a:lnTo>
                  <a:lnTo>
                    <a:pt x="729" y="186"/>
                  </a:lnTo>
                  <a:lnTo>
                    <a:pt x="731" y="187"/>
                  </a:lnTo>
                  <a:lnTo>
                    <a:pt x="733" y="188"/>
                  </a:lnTo>
                  <a:lnTo>
                    <a:pt x="734" y="188"/>
                  </a:lnTo>
                  <a:lnTo>
                    <a:pt x="737" y="188"/>
                  </a:lnTo>
                  <a:lnTo>
                    <a:pt x="738" y="188"/>
                  </a:lnTo>
                  <a:lnTo>
                    <a:pt x="740" y="189"/>
                  </a:lnTo>
                  <a:lnTo>
                    <a:pt x="741" y="191"/>
                  </a:lnTo>
                  <a:lnTo>
                    <a:pt x="744" y="192"/>
                  </a:lnTo>
                  <a:lnTo>
                    <a:pt x="745" y="193"/>
                  </a:lnTo>
                  <a:lnTo>
                    <a:pt x="747" y="195"/>
                  </a:lnTo>
                  <a:lnTo>
                    <a:pt x="748" y="195"/>
                  </a:lnTo>
                  <a:lnTo>
                    <a:pt x="750" y="196"/>
                  </a:lnTo>
                  <a:lnTo>
                    <a:pt x="753" y="195"/>
                  </a:lnTo>
                  <a:lnTo>
                    <a:pt x="755" y="195"/>
                  </a:lnTo>
                  <a:lnTo>
                    <a:pt x="757" y="193"/>
                  </a:lnTo>
                  <a:lnTo>
                    <a:pt x="760" y="195"/>
                  </a:lnTo>
                  <a:lnTo>
                    <a:pt x="761" y="195"/>
                  </a:lnTo>
                  <a:lnTo>
                    <a:pt x="762" y="196"/>
                  </a:lnTo>
                  <a:lnTo>
                    <a:pt x="765" y="196"/>
                  </a:lnTo>
                  <a:lnTo>
                    <a:pt x="767" y="197"/>
                  </a:lnTo>
                  <a:lnTo>
                    <a:pt x="768" y="199"/>
                  </a:lnTo>
                  <a:lnTo>
                    <a:pt x="770" y="199"/>
                  </a:lnTo>
                  <a:lnTo>
                    <a:pt x="772" y="200"/>
                  </a:lnTo>
                  <a:lnTo>
                    <a:pt x="774" y="201"/>
                  </a:lnTo>
                  <a:lnTo>
                    <a:pt x="775" y="201"/>
                  </a:lnTo>
                  <a:lnTo>
                    <a:pt x="777" y="203"/>
                  </a:lnTo>
                  <a:lnTo>
                    <a:pt x="778" y="204"/>
                  </a:lnTo>
                  <a:lnTo>
                    <a:pt x="779" y="205"/>
                  </a:lnTo>
                  <a:lnTo>
                    <a:pt x="781" y="207"/>
                  </a:lnTo>
                  <a:lnTo>
                    <a:pt x="781" y="209"/>
                  </a:lnTo>
                  <a:lnTo>
                    <a:pt x="781" y="210"/>
                  </a:lnTo>
                  <a:lnTo>
                    <a:pt x="781" y="212"/>
                  </a:lnTo>
                  <a:lnTo>
                    <a:pt x="782" y="214"/>
                  </a:lnTo>
                  <a:lnTo>
                    <a:pt x="782" y="216"/>
                  </a:lnTo>
                  <a:lnTo>
                    <a:pt x="784" y="217"/>
                  </a:lnTo>
                  <a:lnTo>
                    <a:pt x="784" y="218"/>
                  </a:lnTo>
                  <a:lnTo>
                    <a:pt x="785" y="220"/>
                  </a:lnTo>
                  <a:lnTo>
                    <a:pt x="786" y="221"/>
                  </a:lnTo>
                  <a:lnTo>
                    <a:pt x="789" y="222"/>
                  </a:lnTo>
                  <a:lnTo>
                    <a:pt x="791" y="224"/>
                  </a:lnTo>
                  <a:lnTo>
                    <a:pt x="792" y="224"/>
                  </a:lnTo>
                  <a:lnTo>
                    <a:pt x="794" y="225"/>
                  </a:lnTo>
                  <a:lnTo>
                    <a:pt x="796" y="225"/>
                  </a:lnTo>
                  <a:lnTo>
                    <a:pt x="798" y="225"/>
                  </a:lnTo>
                  <a:lnTo>
                    <a:pt x="801" y="226"/>
                  </a:lnTo>
                  <a:lnTo>
                    <a:pt x="802" y="226"/>
                  </a:lnTo>
                  <a:lnTo>
                    <a:pt x="805" y="226"/>
                  </a:lnTo>
                  <a:lnTo>
                    <a:pt x="806" y="226"/>
                  </a:lnTo>
                  <a:lnTo>
                    <a:pt x="809" y="226"/>
                  </a:lnTo>
                  <a:lnTo>
                    <a:pt x="811" y="227"/>
                  </a:lnTo>
                  <a:lnTo>
                    <a:pt x="813" y="227"/>
                  </a:lnTo>
                  <a:lnTo>
                    <a:pt x="813" y="229"/>
                  </a:lnTo>
                  <a:lnTo>
                    <a:pt x="813" y="230"/>
                  </a:lnTo>
                  <a:lnTo>
                    <a:pt x="816" y="230"/>
                  </a:lnTo>
                  <a:lnTo>
                    <a:pt x="818" y="231"/>
                  </a:lnTo>
                  <a:lnTo>
                    <a:pt x="820" y="231"/>
                  </a:lnTo>
                  <a:lnTo>
                    <a:pt x="822" y="231"/>
                  </a:lnTo>
                  <a:lnTo>
                    <a:pt x="826" y="233"/>
                  </a:lnTo>
                  <a:lnTo>
                    <a:pt x="826" y="237"/>
                  </a:lnTo>
                  <a:lnTo>
                    <a:pt x="826" y="239"/>
                  </a:lnTo>
                  <a:lnTo>
                    <a:pt x="826" y="242"/>
                  </a:lnTo>
                  <a:lnTo>
                    <a:pt x="826" y="245"/>
                  </a:lnTo>
                  <a:lnTo>
                    <a:pt x="826" y="246"/>
                  </a:lnTo>
                  <a:lnTo>
                    <a:pt x="827" y="250"/>
                  </a:lnTo>
                  <a:lnTo>
                    <a:pt x="829" y="251"/>
                  </a:lnTo>
                  <a:lnTo>
                    <a:pt x="835" y="255"/>
                  </a:lnTo>
                  <a:lnTo>
                    <a:pt x="839" y="254"/>
                  </a:lnTo>
                  <a:lnTo>
                    <a:pt x="842" y="255"/>
                  </a:lnTo>
                  <a:lnTo>
                    <a:pt x="843" y="255"/>
                  </a:lnTo>
                  <a:lnTo>
                    <a:pt x="846" y="255"/>
                  </a:lnTo>
                  <a:lnTo>
                    <a:pt x="847" y="255"/>
                  </a:lnTo>
                  <a:lnTo>
                    <a:pt x="849" y="256"/>
                  </a:lnTo>
                  <a:lnTo>
                    <a:pt x="850" y="256"/>
                  </a:lnTo>
                  <a:lnTo>
                    <a:pt x="853" y="256"/>
                  </a:lnTo>
                  <a:lnTo>
                    <a:pt x="856" y="255"/>
                  </a:lnTo>
                  <a:lnTo>
                    <a:pt x="856" y="250"/>
                  </a:lnTo>
                  <a:lnTo>
                    <a:pt x="854" y="247"/>
                  </a:lnTo>
                  <a:lnTo>
                    <a:pt x="859" y="247"/>
                  </a:lnTo>
                  <a:lnTo>
                    <a:pt x="861" y="247"/>
                  </a:lnTo>
                  <a:lnTo>
                    <a:pt x="863" y="247"/>
                  </a:lnTo>
                  <a:lnTo>
                    <a:pt x="866" y="248"/>
                  </a:lnTo>
                  <a:lnTo>
                    <a:pt x="867" y="248"/>
                  </a:lnTo>
                  <a:lnTo>
                    <a:pt x="870" y="248"/>
                  </a:lnTo>
                  <a:lnTo>
                    <a:pt x="871" y="250"/>
                  </a:lnTo>
                  <a:lnTo>
                    <a:pt x="876" y="250"/>
                  </a:lnTo>
                  <a:lnTo>
                    <a:pt x="878" y="250"/>
                  </a:lnTo>
                  <a:lnTo>
                    <a:pt x="881" y="251"/>
                  </a:lnTo>
                  <a:lnTo>
                    <a:pt x="884" y="251"/>
                  </a:lnTo>
                  <a:lnTo>
                    <a:pt x="885" y="252"/>
                  </a:lnTo>
                  <a:lnTo>
                    <a:pt x="888" y="252"/>
                  </a:lnTo>
                  <a:lnTo>
                    <a:pt x="890" y="252"/>
                  </a:lnTo>
                  <a:lnTo>
                    <a:pt x="893" y="254"/>
                  </a:lnTo>
                  <a:lnTo>
                    <a:pt x="894" y="254"/>
                  </a:lnTo>
                  <a:lnTo>
                    <a:pt x="897" y="255"/>
                  </a:lnTo>
                  <a:lnTo>
                    <a:pt x="898" y="255"/>
                  </a:lnTo>
                  <a:lnTo>
                    <a:pt x="900" y="256"/>
                  </a:lnTo>
                  <a:lnTo>
                    <a:pt x="901" y="258"/>
                  </a:lnTo>
                  <a:lnTo>
                    <a:pt x="902" y="259"/>
                  </a:lnTo>
                  <a:lnTo>
                    <a:pt x="902" y="262"/>
                  </a:lnTo>
                  <a:lnTo>
                    <a:pt x="902" y="263"/>
                  </a:lnTo>
                  <a:lnTo>
                    <a:pt x="904" y="264"/>
                  </a:lnTo>
                  <a:lnTo>
                    <a:pt x="905" y="264"/>
                  </a:lnTo>
                  <a:lnTo>
                    <a:pt x="908" y="264"/>
                  </a:lnTo>
                  <a:lnTo>
                    <a:pt x="909" y="264"/>
                  </a:lnTo>
                  <a:lnTo>
                    <a:pt x="912" y="264"/>
                  </a:lnTo>
                  <a:lnTo>
                    <a:pt x="914" y="265"/>
                  </a:lnTo>
                  <a:lnTo>
                    <a:pt x="917" y="265"/>
                  </a:lnTo>
                  <a:lnTo>
                    <a:pt x="918" y="265"/>
                  </a:lnTo>
                  <a:lnTo>
                    <a:pt x="921" y="265"/>
                  </a:lnTo>
                  <a:lnTo>
                    <a:pt x="922" y="265"/>
                  </a:lnTo>
                  <a:lnTo>
                    <a:pt x="925" y="267"/>
                  </a:lnTo>
                  <a:lnTo>
                    <a:pt x="926" y="267"/>
                  </a:lnTo>
                  <a:lnTo>
                    <a:pt x="929" y="267"/>
                  </a:lnTo>
                  <a:lnTo>
                    <a:pt x="931" y="265"/>
                  </a:lnTo>
                  <a:lnTo>
                    <a:pt x="935" y="267"/>
                  </a:lnTo>
                  <a:lnTo>
                    <a:pt x="936" y="265"/>
                  </a:lnTo>
                  <a:lnTo>
                    <a:pt x="938" y="264"/>
                  </a:lnTo>
                  <a:lnTo>
                    <a:pt x="942" y="265"/>
                  </a:lnTo>
                  <a:lnTo>
                    <a:pt x="943" y="264"/>
                  </a:lnTo>
                  <a:lnTo>
                    <a:pt x="946" y="264"/>
                  </a:lnTo>
                  <a:lnTo>
                    <a:pt x="948" y="264"/>
                  </a:lnTo>
                  <a:lnTo>
                    <a:pt x="950" y="264"/>
                  </a:lnTo>
                  <a:lnTo>
                    <a:pt x="952" y="263"/>
                  </a:lnTo>
                  <a:lnTo>
                    <a:pt x="953" y="263"/>
                  </a:lnTo>
                  <a:lnTo>
                    <a:pt x="955" y="260"/>
                  </a:lnTo>
                  <a:lnTo>
                    <a:pt x="955" y="259"/>
                  </a:lnTo>
                  <a:lnTo>
                    <a:pt x="956" y="258"/>
                  </a:lnTo>
                  <a:lnTo>
                    <a:pt x="959" y="258"/>
                  </a:lnTo>
                  <a:lnTo>
                    <a:pt x="962" y="258"/>
                  </a:lnTo>
                  <a:lnTo>
                    <a:pt x="963" y="258"/>
                  </a:lnTo>
                  <a:lnTo>
                    <a:pt x="966" y="258"/>
                  </a:lnTo>
                  <a:lnTo>
                    <a:pt x="967" y="258"/>
                  </a:lnTo>
                  <a:lnTo>
                    <a:pt x="970" y="258"/>
                  </a:lnTo>
                  <a:lnTo>
                    <a:pt x="972" y="258"/>
                  </a:lnTo>
                  <a:lnTo>
                    <a:pt x="975" y="256"/>
                  </a:lnTo>
                  <a:lnTo>
                    <a:pt x="976" y="256"/>
                  </a:lnTo>
                  <a:lnTo>
                    <a:pt x="979" y="256"/>
                  </a:lnTo>
                  <a:lnTo>
                    <a:pt x="980" y="256"/>
                  </a:lnTo>
                  <a:lnTo>
                    <a:pt x="984" y="258"/>
                  </a:lnTo>
                  <a:lnTo>
                    <a:pt x="987" y="255"/>
                  </a:lnTo>
                  <a:lnTo>
                    <a:pt x="989" y="254"/>
                  </a:lnTo>
                  <a:lnTo>
                    <a:pt x="990" y="252"/>
                  </a:lnTo>
                  <a:lnTo>
                    <a:pt x="990" y="251"/>
                  </a:lnTo>
                  <a:lnTo>
                    <a:pt x="991" y="250"/>
                  </a:lnTo>
                  <a:lnTo>
                    <a:pt x="993" y="248"/>
                  </a:lnTo>
                  <a:lnTo>
                    <a:pt x="994" y="247"/>
                  </a:lnTo>
                  <a:lnTo>
                    <a:pt x="996" y="246"/>
                  </a:lnTo>
                  <a:lnTo>
                    <a:pt x="997" y="245"/>
                  </a:lnTo>
                  <a:lnTo>
                    <a:pt x="999" y="242"/>
                  </a:lnTo>
                  <a:lnTo>
                    <a:pt x="1000" y="241"/>
                  </a:lnTo>
                  <a:lnTo>
                    <a:pt x="1001" y="239"/>
                  </a:lnTo>
                  <a:lnTo>
                    <a:pt x="1003" y="238"/>
                  </a:lnTo>
                  <a:lnTo>
                    <a:pt x="1003" y="237"/>
                  </a:lnTo>
                  <a:lnTo>
                    <a:pt x="1004" y="235"/>
                  </a:lnTo>
                  <a:lnTo>
                    <a:pt x="1006" y="234"/>
                  </a:lnTo>
                  <a:lnTo>
                    <a:pt x="1007" y="233"/>
                  </a:lnTo>
                  <a:lnTo>
                    <a:pt x="1008" y="231"/>
                  </a:lnTo>
                  <a:lnTo>
                    <a:pt x="1010" y="230"/>
                  </a:lnTo>
                  <a:lnTo>
                    <a:pt x="1011" y="229"/>
                  </a:lnTo>
                  <a:lnTo>
                    <a:pt x="1013" y="227"/>
                  </a:lnTo>
                  <a:lnTo>
                    <a:pt x="1013" y="226"/>
                  </a:lnTo>
                  <a:lnTo>
                    <a:pt x="1016" y="225"/>
                  </a:lnTo>
                  <a:lnTo>
                    <a:pt x="1016" y="224"/>
                  </a:lnTo>
                  <a:lnTo>
                    <a:pt x="1017" y="221"/>
                  </a:lnTo>
                  <a:lnTo>
                    <a:pt x="1018" y="221"/>
                  </a:lnTo>
                  <a:lnTo>
                    <a:pt x="1020" y="218"/>
                  </a:lnTo>
                  <a:lnTo>
                    <a:pt x="1021" y="217"/>
                  </a:lnTo>
                  <a:lnTo>
                    <a:pt x="1023" y="216"/>
                  </a:lnTo>
                  <a:lnTo>
                    <a:pt x="1023" y="214"/>
                  </a:lnTo>
                  <a:lnTo>
                    <a:pt x="1023" y="213"/>
                  </a:lnTo>
                  <a:lnTo>
                    <a:pt x="1023" y="210"/>
                  </a:lnTo>
                  <a:lnTo>
                    <a:pt x="1023" y="209"/>
                  </a:lnTo>
                  <a:lnTo>
                    <a:pt x="1023" y="208"/>
                  </a:lnTo>
                  <a:lnTo>
                    <a:pt x="1023" y="205"/>
                  </a:lnTo>
                  <a:lnTo>
                    <a:pt x="1021" y="204"/>
                  </a:lnTo>
                  <a:lnTo>
                    <a:pt x="1021" y="201"/>
                  </a:lnTo>
                  <a:lnTo>
                    <a:pt x="1021" y="200"/>
                  </a:lnTo>
                  <a:lnTo>
                    <a:pt x="1021" y="199"/>
                  </a:lnTo>
                  <a:lnTo>
                    <a:pt x="1020" y="197"/>
                  </a:lnTo>
                  <a:lnTo>
                    <a:pt x="1020" y="195"/>
                  </a:lnTo>
                  <a:lnTo>
                    <a:pt x="1020" y="193"/>
                  </a:lnTo>
                  <a:lnTo>
                    <a:pt x="1020" y="191"/>
                  </a:lnTo>
                  <a:lnTo>
                    <a:pt x="1020" y="189"/>
                  </a:lnTo>
                  <a:lnTo>
                    <a:pt x="1020" y="188"/>
                  </a:lnTo>
                  <a:lnTo>
                    <a:pt x="1018" y="187"/>
                  </a:lnTo>
                  <a:lnTo>
                    <a:pt x="1018" y="186"/>
                  </a:lnTo>
                  <a:lnTo>
                    <a:pt x="1018" y="183"/>
                  </a:lnTo>
                  <a:lnTo>
                    <a:pt x="1018" y="182"/>
                  </a:lnTo>
                  <a:lnTo>
                    <a:pt x="1018" y="180"/>
                  </a:lnTo>
                  <a:lnTo>
                    <a:pt x="1018" y="179"/>
                  </a:lnTo>
                  <a:lnTo>
                    <a:pt x="1018" y="176"/>
                  </a:lnTo>
                  <a:lnTo>
                    <a:pt x="1018" y="175"/>
                  </a:lnTo>
                  <a:lnTo>
                    <a:pt x="1021" y="172"/>
                  </a:lnTo>
                  <a:lnTo>
                    <a:pt x="1017" y="167"/>
                  </a:lnTo>
                  <a:lnTo>
                    <a:pt x="1016" y="163"/>
                  </a:lnTo>
                  <a:lnTo>
                    <a:pt x="1014" y="161"/>
                  </a:lnTo>
                  <a:lnTo>
                    <a:pt x="1011" y="158"/>
                  </a:lnTo>
                  <a:lnTo>
                    <a:pt x="1011" y="154"/>
                  </a:lnTo>
                  <a:lnTo>
                    <a:pt x="1011" y="153"/>
                  </a:lnTo>
                  <a:lnTo>
                    <a:pt x="1011" y="149"/>
                  </a:lnTo>
                  <a:lnTo>
                    <a:pt x="1011" y="145"/>
                  </a:lnTo>
                  <a:lnTo>
                    <a:pt x="1011" y="142"/>
                  </a:lnTo>
                  <a:lnTo>
                    <a:pt x="1010" y="141"/>
                  </a:lnTo>
                  <a:lnTo>
                    <a:pt x="1010" y="140"/>
                  </a:lnTo>
                  <a:lnTo>
                    <a:pt x="1010" y="137"/>
                  </a:lnTo>
                  <a:lnTo>
                    <a:pt x="1010" y="134"/>
                  </a:lnTo>
                  <a:lnTo>
                    <a:pt x="1016" y="133"/>
                  </a:lnTo>
                  <a:lnTo>
                    <a:pt x="1017" y="132"/>
                  </a:lnTo>
                  <a:lnTo>
                    <a:pt x="1018" y="132"/>
                  </a:lnTo>
                  <a:lnTo>
                    <a:pt x="1021" y="131"/>
                  </a:lnTo>
                  <a:lnTo>
                    <a:pt x="1023" y="129"/>
                  </a:lnTo>
                  <a:lnTo>
                    <a:pt x="1024" y="128"/>
                  </a:lnTo>
                  <a:lnTo>
                    <a:pt x="1024" y="127"/>
                  </a:lnTo>
                  <a:lnTo>
                    <a:pt x="1025" y="124"/>
                  </a:lnTo>
                  <a:lnTo>
                    <a:pt x="1025" y="123"/>
                  </a:lnTo>
                  <a:lnTo>
                    <a:pt x="1028" y="121"/>
                  </a:lnTo>
                  <a:lnTo>
                    <a:pt x="1030" y="124"/>
                  </a:lnTo>
                  <a:lnTo>
                    <a:pt x="1030" y="125"/>
                  </a:lnTo>
                  <a:lnTo>
                    <a:pt x="1031" y="127"/>
                  </a:lnTo>
                  <a:lnTo>
                    <a:pt x="1031" y="129"/>
                  </a:lnTo>
                  <a:lnTo>
                    <a:pt x="1032" y="131"/>
                  </a:lnTo>
                  <a:lnTo>
                    <a:pt x="1032" y="132"/>
                  </a:lnTo>
                  <a:lnTo>
                    <a:pt x="1034" y="133"/>
                  </a:lnTo>
                  <a:lnTo>
                    <a:pt x="1035" y="134"/>
                  </a:lnTo>
                  <a:lnTo>
                    <a:pt x="1038" y="136"/>
                  </a:lnTo>
                  <a:lnTo>
                    <a:pt x="1040" y="137"/>
                  </a:lnTo>
                  <a:lnTo>
                    <a:pt x="1041" y="137"/>
                  </a:lnTo>
                  <a:lnTo>
                    <a:pt x="1044" y="138"/>
                  </a:lnTo>
                  <a:lnTo>
                    <a:pt x="1045" y="140"/>
                  </a:lnTo>
                  <a:lnTo>
                    <a:pt x="1047" y="140"/>
                  </a:lnTo>
                  <a:lnTo>
                    <a:pt x="1048" y="141"/>
                  </a:lnTo>
                  <a:lnTo>
                    <a:pt x="1049" y="141"/>
                  </a:lnTo>
                  <a:lnTo>
                    <a:pt x="1052" y="142"/>
                  </a:lnTo>
                  <a:lnTo>
                    <a:pt x="1054" y="144"/>
                  </a:lnTo>
                  <a:lnTo>
                    <a:pt x="1055" y="145"/>
                  </a:lnTo>
                  <a:lnTo>
                    <a:pt x="1057" y="145"/>
                  </a:lnTo>
                  <a:lnTo>
                    <a:pt x="1059" y="145"/>
                  </a:lnTo>
                  <a:lnTo>
                    <a:pt x="1061" y="145"/>
                  </a:lnTo>
                  <a:lnTo>
                    <a:pt x="1064" y="146"/>
                  </a:lnTo>
                  <a:lnTo>
                    <a:pt x="1065" y="146"/>
                  </a:lnTo>
                  <a:lnTo>
                    <a:pt x="1068" y="146"/>
                  </a:lnTo>
                  <a:lnTo>
                    <a:pt x="1069" y="146"/>
                  </a:lnTo>
                  <a:lnTo>
                    <a:pt x="1072" y="146"/>
                  </a:lnTo>
                  <a:lnTo>
                    <a:pt x="1073" y="146"/>
                  </a:lnTo>
                  <a:lnTo>
                    <a:pt x="1075" y="146"/>
                  </a:lnTo>
                  <a:lnTo>
                    <a:pt x="1078" y="146"/>
                  </a:lnTo>
                  <a:lnTo>
                    <a:pt x="1079" y="146"/>
                  </a:lnTo>
                  <a:lnTo>
                    <a:pt x="1083" y="145"/>
                  </a:lnTo>
                  <a:lnTo>
                    <a:pt x="1085" y="145"/>
                  </a:lnTo>
                  <a:lnTo>
                    <a:pt x="1088" y="145"/>
                  </a:lnTo>
                  <a:lnTo>
                    <a:pt x="1089" y="145"/>
                  </a:lnTo>
                  <a:lnTo>
                    <a:pt x="1092" y="145"/>
                  </a:lnTo>
                  <a:lnTo>
                    <a:pt x="1093" y="145"/>
                  </a:lnTo>
                  <a:lnTo>
                    <a:pt x="1096" y="145"/>
                  </a:lnTo>
                  <a:lnTo>
                    <a:pt x="1098" y="145"/>
                  </a:lnTo>
                  <a:lnTo>
                    <a:pt x="1099" y="146"/>
                  </a:lnTo>
                  <a:lnTo>
                    <a:pt x="1102" y="146"/>
                  </a:lnTo>
                  <a:lnTo>
                    <a:pt x="1103" y="148"/>
                  </a:lnTo>
                  <a:lnTo>
                    <a:pt x="1105" y="148"/>
                  </a:lnTo>
                  <a:lnTo>
                    <a:pt x="1107" y="149"/>
                  </a:lnTo>
                  <a:lnTo>
                    <a:pt x="1109" y="149"/>
                  </a:lnTo>
                  <a:lnTo>
                    <a:pt x="1110" y="150"/>
                  </a:lnTo>
                  <a:lnTo>
                    <a:pt x="1112" y="150"/>
                  </a:lnTo>
                  <a:lnTo>
                    <a:pt x="1114" y="152"/>
                  </a:lnTo>
                  <a:lnTo>
                    <a:pt x="1116" y="152"/>
                  </a:lnTo>
                  <a:lnTo>
                    <a:pt x="1119" y="153"/>
                  </a:lnTo>
                  <a:lnTo>
                    <a:pt x="1120" y="153"/>
                  </a:lnTo>
                  <a:lnTo>
                    <a:pt x="1123" y="153"/>
                  </a:lnTo>
                  <a:lnTo>
                    <a:pt x="1124" y="153"/>
                  </a:lnTo>
                  <a:lnTo>
                    <a:pt x="1126" y="153"/>
                  </a:lnTo>
                  <a:lnTo>
                    <a:pt x="1127" y="152"/>
                  </a:lnTo>
                  <a:lnTo>
                    <a:pt x="1129" y="150"/>
                  </a:lnTo>
                  <a:lnTo>
                    <a:pt x="1130" y="149"/>
                  </a:lnTo>
                  <a:lnTo>
                    <a:pt x="1133" y="150"/>
                  </a:lnTo>
                  <a:lnTo>
                    <a:pt x="1133" y="152"/>
                  </a:lnTo>
                  <a:lnTo>
                    <a:pt x="1134" y="154"/>
                  </a:lnTo>
                  <a:lnTo>
                    <a:pt x="1136" y="155"/>
                  </a:lnTo>
                  <a:lnTo>
                    <a:pt x="1137" y="157"/>
                  </a:lnTo>
                  <a:lnTo>
                    <a:pt x="1137" y="158"/>
                  </a:lnTo>
                  <a:lnTo>
                    <a:pt x="1139" y="159"/>
                  </a:lnTo>
                  <a:lnTo>
                    <a:pt x="1140" y="162"/>
                  </a:lnTo>
                  <a:lnTo>
                    <a:pt x="1140" y="163"/>
                  </a:lnTo>
                  <a:lnTo>
                    <a:pt x="1141" y="165"/>
                  </a:lnTo>
                  <a:lnTo>
                    <a:pt x="1141" y="166"/>
                  </a:lnTo>
                  <a:lnTo>
                    <a:pt x="1141" y="169"/>
                  </a:lnTo>
                  <a:lnTo>
                    <a:pt x="1141" y="170"/>
                  </a:lnTo>
                  <a:lnTo>
                    <a:pt x="1141" y="171"/>
                  </a:lnTo>
                  <a:lnTo>
                    <a:pt x="1141" y="172"/>
                  </a:lnTo>
                  <a:lnTo>
                    <a:pt x="1141" y="175"/>
                  </a:lnTo>
                  <a:lnTo>
                    <a:pt x="1141" y="176"/>
                  </a:lnTo>
                  <a:lnTo>
                    <a:pt x="1141" y="178"/>
                  </a:lnTo>
                  <a:lnTo>
                    <a:pt x="1141" y="180"/>
                  </a:lnTo>
                  <a:lnTo>
                    <a:pt x="1143" y="182"/>
                  </a:lnTo>
                  <a:lnTo>
                    <a:pt x="1143" y="183"/>
                  </a:lnTo>
                  <a:lnTo>
                    <a:pt x="1144" y="184"/>
                  </a:lnTo>
                  <a:lnTo>
                    <a:pt x="1146" y="187"/>
                  </a:lnTo>
                  <a:lnTo>
                    <a:pt x="1146" y="188"/>
                  </a:lnTo>
                  <a:lnTo>
                    <a:pt x="1147" y="189"/>
                  </a:lnTo>
                  <a:lnTo>
                    <a:pt x="1148" y="191"/>
                  </a:lnTo>
                  <a:lnTo>
                    <a:pt x="1150" y="192"/>
                  </a:lnTo>
                  <a:lnTo>
                    <a:pt x="1150" y="195"/>
                  </a:lnTo>
                  <a:lnTo>
                    <a:pt x="1151" y="196"/>
                  </a:lnTo>
                  <a:lnTo>
                    <a:pt x="1151" y="197"/>
                  </a:lnTo>
                  <a:lnTo>
                    <a:pt x="1151" y="200"/>
                  </a:lnTo>
                  <a:lnTo>
                    <a:pt x="1153" y="201"/>
                  </a:lnTo>
                  <a:lnTo>
                    <a:pt x="1153" y="203"/>
                  </a:lnTo>
                  <a:lnTo>
                    <a:pt x="1153" y="205"/>
                  </a:lnTo>
                  <a:lnTo>
                    <a:pt x="1153" y="207"/>
                  </a:lnTo>
                  <a:lnTo>
                    <a:pt x="1154" y="209"/>
                  </a:lnTo>
                  <a:lnTo>
                    <a:pt x="1154" y="210"/>
                  </a:lnTo>
                  <a:lnTo>
                    <a:pt x="1154" y="212"/>
                  </a:lnTo>
                  <a:lnTo>
                    <a:pt x="1154" y="214"/>
                  </a:lnTo>
                  <a:lnTo>
                    <a:pt x="1154" y="216"/>
                  </a:lnTo>
                  <a:lnTo>
                    <a:pt x="1154" y="218"/>
                  </a:lnTo>
                  <a:lnTo>
                    <a:pt x="1154" y="220"/>
                  </a:lnTo>
                  <a:lnTo>
                    <a:pt x="1155" y="221"/>
                  </a:lnTo>
                  <a:lnTo>
                    <a:pt x="1158" y="221"/>
                  </a:lnTo>
                  <a:lnTo>
                    <a:pt x="1160" y="221"/>
                  </a:lnTo>
                  <a:lnTo>
                    <a:pt x="1163" y="221"/>
                  </a:lnTo>
                  <a:lnTo>
                    <a:pt x="1164" y="221"/>
                  </a:lnTo>
                  <a:lnTo>
                    <a:pt x="1167" y="222"/>
                  </a:lnTo>
                  <a:lnTo>
                    <a:pt x="1168" y="222"/>
                  </a:lnTo>
                  <a:lnTo>
                    <a:pt x="1171" y="222"/>
                  </a:lnTo>
                  <a:lnTo>
                    <a:pt x="1172" y="222"/>
                  </a:lnTo>
                  <a:lnTo>
                    <a:pt x="1174" y="224"/>
                  </a:lnTo>
                  <a:lnTo>
                    <a:pt x="1177" y="225"/>
                  </a:lnTo>
                  <a:lnTo>
                    <a:pt x="1178" y="225"/>
                  </a:lnTo>
                  <a:lnTo>
                    <a:pt x="1180" y="225"/>
                  </a:lnTo>
                  <a:lnTo>
                    <a:pt x="1182" y="225"/>
                  </a:lnTo>
                  <a:lnTo>
                    <a:pt x="1184" y="225"/>
                  </a:lnTo>
                  <a:lnTo>
                    <a:pt x="1187" y="224"/>
                  </a:lnTo>
                  <a:lnTo>
                    <a:pt x="1188" y="224"/>
                  </a:lnTo>
                  <a:lnTo>
                    <a:pt x="1189" y="222"/>
                  </a:lnTo>
                  <a:lnTo>
                    <a:pt x="1192" y="222"/>
                  </a:lnTo>
                  <a:lnTo>
                    <a:pt x="1194" y="221"/>
                  </a:lnTo>
                  <a:lnTo>
                    <a:pt x="1196" y="221"/>
                  </a:lnTo>
                  <a:lnTo>
                    <a:pt x="1198" y="220"/>
                  </a:lnTo>
                  <a:lnTo>
                    <a:pt x="1199" y="220"/>
                  </a:lnTo>
                  <a:lnTo>
                    <a:pt x="1202" y="218"/>
                  </a:lnTo>
                  <a:lnTo>
                    <a:pt x="1204" y="217"/>
                  </a:lnTo>
                  <a:lnTo>
                    <a:pt x="1205" y="217"/>
                  </a:lnTo>
                  <a:lnTo>
                    <a:pt x="1209" y="214"/>
                  </a:lnTo>
                  <a:lnTo>
                    <a:pt x="1212" y="212"/>
                  </a:lnTo>
                  <a:lnTo>
                    <a:pt x="1213" y="212"/>
                  </a:lnTo>
                  <a:lnTo>
                    <a:pt x="1216" y="209"/>
                  </a:lnTo>
                  <a:lnTo>
                    <a:pt x="1222" y="209"/>
                  </a:lnTo>
                  <a:lnTo>
                    <a:pt x="1223" y="208"/>
                  </a:lnTo>
                  <a:lnTo>
                    <a:pt x="1226" y="208"/>
                  </a:lnTo>
                  <a:lnTo>
                    <a:pt x="1229" y="208"/>
                  </a:lnTo>
                  <a:lnTo>
                    <a:pt x="1232" y="208"/>
                  </a:lnTo>
                  <a:lnTo>
                    <a:pt x="1236" y="207"/>
                  </a:lnTo>
                  <a:lnTo>
                    <a:pt x="1239" y="207"/>
                  </a:lnTo>
                  <a:lnTo>
                    <a:pt x="1240" y="207"/>
                  </a:lnTo>
                  <a:lnTo>
                    <a:pt x="1243" y="205"/>
                  </a:lnTo>
                  <a:lnTo>
                    <a:pt x="1245" y="205"/>
                  </a:lnTo>
                  <a:lnTo>
                    <a:pt x="1247" y="205"/>
                  </a:lnTo>
                  <a:lnTo>
                    <a:pt x="1252" y="204"/>
                  </a:lnTo>
                  <a:lnTo>
                    <a:pt x="1256" y="201"/>
                  </a:lnTo>
                  <a:lnTo>
                    <a:pt x="1257" y="201"/>
                  </a:lnTo>
                  <a:lnTo>
                    <a:pt x="1260" y="200"/>
                  </a:lnTo>
                  <a:lnTo>
                    <a:pt x="1266" y="197"/>
                  </a:lnTo>
                  <a:lnTo>
                    <a:pt x="1271" y="196"/>
                  </a:lnTo>
                  <a:lnTo>
                    <a:pt x="1271" y="192"/>
                  </a:lnTo>
                  <a:lnTo>
                    <a:pt x="1270" y="187"/>
                  </a:lnTo>
                  <a:lnTo>
                    <a:pt x="1270" y="184"/>
                  </a:lnTo>
                  <a:lnTo>
                    <a:pt x="1270" y="180"/>
                  </a:lnTo>
                  <a:lnTo>
                    <a:pt x="1270" y="178"/>
                  </a:lnTo>
                  <a:lnTo>
                    <a:pt x="1271" y="175"/>
                  </a:lnTo>
                  <a:lnTo>
                    <a:pt x="1273" y="172"/>
                  </a:lnTo>
                  <a:lnTo>
                    <a:pt x="1276" y="171"/>
                  </a:lnTo>
                  <a:lnTo>
                    <a:pt x="1278" y="170"/>
                  </a:lnTo>
                  <a:lnTo>
                    <a:pt x="1281" y="167"/>
                  </a:lnTo>
                  <a:lnTo>
                    <a:pt x="1284" y="166"/>
                  </a:lnTo>
                  <a:lnTo>
                    <a:pt x="1287" y="165"/>
                  </a:lnTo>
                  <a:lnTo>
                    <a:pt x="1293" y="163"/>
                  </a:lnTo>
                  <a:lnTo>
                    <a:pt x="1298" y="162"/>
                  </a:lnTo>
                  <a:lnTo>
                    <a:pt x="1301" y="161"/>
                  </a:lnTo>
                  <a:lnTo>
                    <a:pt x="1294" y="161"/>
                  </a:lnTo>
                  <a:lnTo>
                    <a:pt x="1298" y="157"/>
                  </a:lnTo>
                  <a:lnTo>
                    <a:pt x="1297" y="154"/>
                  </a:lnTo>
                  <a:lnTo>
                    <a:pt x="1297" y="153"/>
                  </a:lnTo>
                  <a:lnTo>
                    <a:pt x="1297" y="152"/>
                  </a:lnTo>
                  <a:lnTo>
                    <a:pt x="1297" y="150"/>
                  </a:lnTo>
                  <a:lnTo>
                    <a:pt x="1295" y="149"/>
                  </a:lnTo>
                  <a:lnTo>
                    <a:pt x="1295" y="146"/>
                  </a:lnTo>
                  <a:lnTo>
                    <a:pt x="1297" y="145"/>
                  </a:lnTo>
                  <a:lnTo>
                    <a:pt x="1297" y="142"/>
                  </a:lnTo>
                  <a:lnTo>
                    <a:pt x="1298" y="141"/>
                  </a:lnTo>
                  <a:lnTo>
                    <a:pt x="1298" y="140"/>
                  </a:lnTo>
                  <a:lnTo>
                    <a:pt x="1295" y="137"/>
                  </a:lnTo>
                  <a:lnTo>
                    <a:pt x="1298" y="134"/>
                  </a:lnTo>
                  <a:lnTo>
                    <a:pt x="1304" y="136"/>
                  </a:lnTo>
                  <a:lnTo>
                    <a:pt x="1304" y="131"/>
                  </a:lnTo>
                  <a:lnTo>
                    <a:pt x="1300" y="129"/>
                  </a:lnTo>
                  <a:lnTo>
                    <a:pt x="1293" y="125"/>
                  </a:lnTo>
                  <a:lnTo>
                    <a:pt x="1290" y="123"/>
                  </a:lnTo>
                  <a:lnTo>
                    <a:pt x="1288" y="121"/>
                  </a:lnTo>
                  <a:lnTo>
                    <a:pt x="1283" y="121"/>
                  </a:lnTo>
                  <a:lnTo>
                    <a:pt x="1280" y="120"/>
                  </a:lnTo>
                  <a:lnTo>
                    <a:pt x="1276" y="119"/>
                  </a:lnTo>
                  <a:lnTo>
                    <a:pt x="1271" y="119"/>
                  </a:lnTo>
                  <a:lnTo>
                    <a:pt x="1267" y="119"/>
                  </a:lnTo>
                  <a:lnTo>
                    <a:pt x="1267" y="115"/>
                  </a:lnTo>
                  <a:lnTo>
                    <a:pt x="1264" y="115"/>
                  </a:lnTo>
                  <a:lnTo>
                    <a:pt x="1262" y="114"/>
                  </a:lnTo>
                  <a:lnTo>
                    <a:pt x="1257" y="110"/>
                  </a:lnTo>
                  <a:lnTo>
                    <a:pt x="1256" y="106"/>
                  </a:lnTo>
                  <a:lnTo>
                    <a:pt x="1254" y="104"/>
                  </a:lnTo>
                  <a:lnTo>
                    <a:pt x="1250" y="106"/>
                  </a:lnTo>
                  <a:lnTo>
                    <a:pt x="1247" y="100"/>
                  </a:lnTo>
                  <a:lnTo>
                    <a:pt x="1250" y="96"/>
                  </a:lnTo>
                  <a:lnTo>
                    <a:pt x="1252" y="94"/>
                  </a:lnTo>
                  <a:lnTo>
                    <a:pt x="1253" y="93"/>
                  </a:lnTo>
                  <a:lnTo>
                    <a:pt x="1254" y="91"/>
                  </a:lnTo>
                  <a:lnTo>
                    <a:pt x="1256" y="90"/>
                  </a:lnTo>
                  <a:lnTo>
                    <a:pt x="1257" y="89"/>
                  </a:lnTo>
                  <a:lnTo>
                    <a:pt x="1259" y="87"/>
                  </a:lnTo>
                  <a:lnTo>
                    <a:pt x="1260" y="85"/>
                  </a:lnTo>
                  <a:lnTo>
                    <a:pt x="1260" y="83"/>
                  </a:lnTo>
                  <a:lnTo>
                    <a:pt x="1262" y="82"/>
                  </a:lnTo>
                  <a:lnTo>
                    <a:pt x="1263" y="81"/>
                  </a:lnTo>
                  <a:lnTo>
                    <a:pt x="1266" y="81"/>
                  </a:lnTo>
                  <a:lnTo>
                    <a:pt x="1267" y="79"/>
                  </a:lnTo>
                  <a:lnTo>
                    <a:pt x="1270" y="79"/>
                  </a:lnTo>
                  <a:lnTo>
                    <a:pt x="1271" y="79"/>
                  </a:lnTo>
                  <a:lnTo>
                    <a:pt x="1273" y="79"/>
                  </a:lnTo>
                  <a:lnTo>
                    <a:pt x="1276" y="78"/>
                  </a:lnTo>
                  <a:lnTo>
                    <a:pt x="1278" y="78"/>
                  </a:lnTo>
                  <a:lnTo>
                    <a:pt x="1280" y="78"/>
                  </a:lnTo>
                  <a:lnTo>
                    <a:pt x="1283" y="78"/>
                  </a:lnTo>
                  <a:lnTo>
                    <a:pt x="1284" y="78"/>
                  </a:lnTo>
                  <a:lnTo>
                    <a:pt x="1287" y="77"/>
                  </a:lnTo>
                  <a:lnTo>
                    <a:pt x="1288" y="77"/>
                  </a:lnTo>
                  <a:lnTo>
                    <a:pt x="1291" y="77"/>
                  </a:lnTo>
                  <a:lnTo>
                    <a:pt x="1293" y="77"/>
                  </a:lnTo>
                  <a:lnTo>
                    <a:pt x="1295" y="77"/>
                  </a:lnTo>
                  <a:lnTo>
                    <a:pt x="1297" y="78"/>
                  </a:lnTo>
                  <a:lnTo>
                    <a:pt x="1300" y="78"/>
                  </a:lnTo>
                  <a:lnTo>
                    <a:pt x="1301" y="79"/>
                  </a:lnTo>
                  <a:lnTo>
                    <a:pt x="1304" y="79"/>
                  </a:lnTo>
                  <a:lnTo>
                    <a:pt x="1305" y="81"/>
                  </a:lnTo>
                  <a:lnTo>
                    <a:pt x="1307" y="79"/>
                  </a:lnTo>
                  <a:lnTo>
                    <a:pt x="1310" y="79"/>
                  </a:lnTo>
                  <a:lnTo>
                    <a:pt x="1311" y="78"/>
                  </a:lnTo>
                  <a:lnTo>
                    <a:pt x="1312" y="78"/>
                  </a:lnTo>
                  <a:lnTo>
                    <a:pt x="1315" y="77"/>
                  </a:lnTo>
                  <a:lnTo>
                    <a:pt x="1317" y="76"/>
                  </a:lnTo>
                  <a:lnTo>
                    <a:pt x="1318" y="76"/>
                  </a:lnTo>
                  <a:lnTo>
                    <a:pt x="1319" y="74"/>
                  </a:lnTo>
                  <a:lnTo>
                    <a:pt x="1321" y="73"/>
                  </a:lnTo>
                  <a:lnTo>
                    <a:pt x="1324" y="73"/>
                  </a:lnTo>
                  <a:lnTo>
                    <a:pt x="1325" y="72"/>
                  </a:lnTo>
                  <a:lnTo>
                    <a:pt x="1327" y="70"/>
                  </a:lnTo>
                  <a:lnTo>
                    <a:pt x="1328" y="69"/>
                  </a:lnTo>
                  <a:lnTo>
                    <a:pt x="1329" y="68"/>
                  </a:lnTo>
                  <a:lnTo>
                    <a:pt x="1329" y="66"/>
                  </a:lnTo>
                  <a:lnTo>
                    <a:pt x="1329" y="65"/>
                  </a:lnTo>
                  <a:lnTo>
                    <a:pt x="1331" y="62"/>
                  </a:lnTo>
                  <a:lnTo>
                    <a:pt x="1331" y="61"/>
                  </a:lnTo>
                  <a:lnTo>
                    <a:pt x="1329" y="60"/>
                  </a:lnTo>
                  <a:lnTo>
                    <a:pt x="1329" y="57"/>
                  </a:lnTo>
                  <a:lnTo>
                    <a:pt x="1331" y="56"/>
                  </a:lnTo>
                  <a:lnTo>
                    <a:pt x="1331" y="55"/>
                  </a:lnTo>
                  <a:lnTo>
                    <a:pt x="1332" y="52"/>
                  </a:lnTo>
                  <a:lnTo>
                    <a:pt x="1332" y="51"/>
                  </a:lnTo>
                  <a:lnTo>
                    <a:pt x="1332" y="49"/>
                  </a:lnTo>
                  <a:lnTo>
                    <a:pt x="1334" y="48"/>
                  </a:lnTo>
                  <a:lnTo>
                    <a:pt x="1335" y="47"/>
                  </a:lnTo>
                  <a:lnTo>
                    <a:pt x="1336" y="44"/>
                  </a:lnTo>
                  <a:lnTo>
                    <a:pt x="1336" y="43"/>
                  </a:lnTo>
                  <a:lnTo>
                    <a:pt x="1338" y="41"/>
                  </a:lnTo>
                  <a:lnTo>
                    <a:pt x="1339" y="41"/>
                  </a:lnTo>
                  <a:lnTo>
                    <a:pt x="1342" y="43"/>
                  </a:lnTo>
                  <a:lnTo>
                    <a:pt x="1344" y="43"/>
                  </a:lnTo>
                  <a:lnTo>
                    <a:pt x="1345" y="41"/>
                  </a:lnTo>
                  <a:lnTo>
                    <a:pt x="1346" y="40"/>
                  </a:lnTo>
                  <a:lnTo>
                    <a:pt x="1348" y="39"/>
                  </a:lnTo>
                  <a:lnTo>
                    <a:pt x="1349" y="38"/>
                  </a:lnTo>
                  <a:lnTo>
                    <a:pt x="1351" y="36"/>
                  </a:lnTo>
                  <a:lnTo>
                    <a:pt x="1352" y="35"/>
                  </a:lnTo>
                  <a:lnTo>
                    <a:pt x="1353" y="32"/>
                  </a:lnTo>
                  <a:lnTo>
                    <a:pt x="1355" y="31"/>
                  </a:lnTo>
                  <a:lnTo>
                    <a:pt x="1355" y="30"/>
                  </a:lnTo>
                  <a:lnTo>
                    <a:pt x="1356" y="28"/>
                  </a:lnTo>
                  <a:lnTo>
                    <a:pt x="1358" y="27"/>
                  </a:lnTo>
                  <a:lnTo>
                    <a:pt x="1358" y="24"/>
                  </a:lnTo>
                  <a:lnTo>
                    <a:pt x="1359" y="23"/>
                  </a:lnTo>
                  <a:lnTo>
                    <a:pt x="1360" y="22"/>
                  </a:lnTo>
                  <a:lnTo>
                    <a:pt x="1360" y="20"/>
                  </a:lnTo>
                  <a:lnTo>
                    <a:pt x="1362" y="18"/>
                  </a:lnTo>
                  <a:lnTo>
                    <a:pt x="1362" y="17"/>
                  </a:lnTo>
                  <a:lnTo>
                    <a:pt x="1363" y="15"/>
                  </a:lnTo>
                  <a:lnTo>
                    <a:pt x="1365" y="14"/>
                  </a:lnTo>
                  <a:lnTo>
                    <a:pt x="1365" y="11"/>
                  </a:lnTo>
                  <a:lnTo>
                    <a:pt x="1366" y="10"/>
                  </a:lnTo>
                  <a:lnTo>
                    <a:pt x="1366" y="9"/>
                  </a:lnTo>
                  <a:lnTo>
                    <a:pt x="1369" y="7"/>
                  </a:lnTo>
                  <a:lnTo>
                    <a:pt x="1370" y="7"/>
                  </a:lnTo>
                  <a:lnTo>
                    <a:pt x="1372" y="6"/>
                  </a:lnTo>
                  <a:lnTo>
                    <a:pt x="1375" y="6"/>
                  </a:lnTo>
                  <a:lnTo>
                    <a:pt x="1376" y="5"/>
                  </a:lnTo>
                  <a:lnTo>
                    <a:pt x="1377" y="3"/>
                  </a:lnTo>
                  <a:lnTo>
                    <a:pt x="1379" y="3"/>
                  </a:lnTo>
                  <a:lnTo>
                    <a:pt x="1382" y="2"/>
                  </a:lnTo>
                  <a:lnTo>
                    <a:pt x="1383" y="2"/>
                  </a:lnTo>
                  <a:lnTo>
                    <a:pt x="1385" y="1"/>
                  </a:lnTo>
                  <a:lnTo>
                    <a:pt x="1386" y="0"/>
                  </a:lnTo>
                  <a:lnTo>
                    <a:pt x="1389" y="0"/>
                  </a:lnTo>
                  <a:lnTo>
                    <a:pt x="1389" y="1"/>
                  </a:lnTo>
                  <a:lnTo>
                    <a:pt x="1389" y="3"/>
                  </a:lnTo>
                  <a:lnTo>
                    <a:pt x="1389" y="5"/>
                  </a:lnTo>
                  <a:lnTo>
                    <a:pt x="1390" y="6"/>
                  </a:lnTo>
                  <a:lnTo>
                    <a:pt x="1392" y="7"/>
                  </a:lnTo>
                  <a:lnTo>
                    <a:pt x="1392" y="9"/>
                  </a:lnTo>
                  <a:lnTo>
                    <a:pt x="1393" y="10"/>
                  </a:lnTo>
                  <a:lnTo>
                    <a:pt x="1394" y="11"/>
                  </a:lnTo>
                  <a:lnTo>
                    <a:pt x="1396" y="13"/>
                  </a:lnTo>
                  <a:lnTo>
                    <a:pt x="1397" y="14"/>
                  </a:lnTo>
                  <a:lnTo>
                    <a:pt x="1399" y="15"/>
                  </a:lnTo>
                  <a:lnTo>
                    <a:pt x="1400" y="17"/>
                  </a:lnTo>
                  <a:lnTo>
                    <a:pt x="1401" y="18"/>
                  </a:lnTo>
                  <a:lnTo>
                    <a:pt x="1403" y="19"/>
                  </a:lnTo>
                  <a:lnTo>
                    <a:pt x="1404" y="22"/>
                  </a:lnTo>
                  <a:lnTo>
                    <a:pt x="1406" y="23"/>
                  </a:lnTo>
                  <a:lnTo>
                    <a:pt x="1407" y="24"/>
                  </a:lnTo>
                  <a:lnTo>
                    <a:pt x="1410" y="26"/>
                  </a:lnTo>
                  <a:lnTo>
                    <a:pt x="1411" y="27"/>
                  </a:lnTo>
                  <a:lnTo>
                    <a:pt x="1413" y="27"/>
                  </a:lnTo>
                  <a:lnTo>
                    <a:pt x="1414" y="28"/>
                  </a:lnTo>
                  <a:lnTo>
                    <a:pt x="1416" y="28"/>
                  </a:lnTo>
                  <a:lnTo>
                    <a:pt x="1418" y="30"/>
                  </a:lnTo>
                  <a:lnTo>
                    <a:pt x="1420" y="30"/>
                  </a:lnTo>
                  <a:lnTo>
                    <a:pt x="1423" y="28"/>
                  </a:lnTo>
                  <a:lnTo>
                    <a:pt x="1424" y="27"/>
                  </a:lnTo>
                  <a:lnTo>
                    <a:pt x="1426" y="27"/>
                  </a:lnTo>
                  <a:lnTo>
                    <a:pt x="1427" y="26"/>
                  </a:lnTo>
                  <a:lnTo>
                    <a:pt x="1430" y="26"/>
                  </a:lnTo>
                  <a:lnTo>
                    <a:pt x="1431" y="26"/>
                  </a:lnTo>
                  <a:lnTo>
                    <a:pt x="1434" y="27"/>
                  </a:lnTo>
                  <a:lnTo>
                    <a:pt x="1435" y="27"/>
                  </a:lnTo>
                  <a:lnTo>
                    <a:pt x="1437" y="28"/>
                  </a:lnTo>
                  <a:lnTo>
                    <a:pt x="1440" y="28"/>
                  </a:lnTo>
                  <a:lnTo>
                    <a:pt x="1440" y="30"/>
                  </a:lnTo>
                  <a:lnTo>
                    <a:pt x="1442" y="31"/>
                  </a:lnTo>
                  <a:lnTo>
                    <a:pt x="1444" y="31"/>
                  </a:lnTo>
                  <a:lnTo>
                    <a:pt x="1448" y="32"/>
                  </a:lnTo>
                  <a:lnTo>
                    <a:pt x="1452" y="34"/>
                  </a:lnTo>
                  <a:lnTo>
                    <a:pt x="1454" y="34"/>
                  </a:lnTo>
                  <a:lnTo>
                    <a:pt x="1457" y="34"/>
                  </a:lnTo>
                  <a:lnTo>
                    <a:pt x="1458" y="35"/>
                  </a:lnTo>
                  <a:lnTo>
                    <a:pt x="1459" y="35"/>
                  </a:lnTo>
                  <a:lnTo>
                    <a:pt x="1462" y="35"/>
                  </a:lnTo>
                  <a:lnTo>
                    <a:pt x="1464" y="35"/>
                  </a:lnTo>
                  <a:lnTo>
                    <a:pt x="1467" y="36"/>
                  </a:lnTo>
                  <a:lnTo>
                    <a:pt x="1468" y="36"/>
                  </a:lnTo>
                  <a:lnTo>
                    <a:pt x="1471" y="36"/>
                  </a:lnTo>
                  <a:lnTo>
                    <a:pt x="1472" y="36"/>
                  </a:lnTo>
                  <a:lnTo>
                    <a:pt x="1475" y="36"/>
                  </a:lnTo>
                  <a:lnTo>
                    <a:pt x="1476" y="36"/>
                  </a:lnTo>
                  <a:lnTo>
                    <a:pt x="1479" y="38"/>
                  </a:lnTo>
                  <a:lnTo>
                    <a:pt x="1481" y="38"/>
                  </a:lnTo>
                  <a:lnTo>
                    <a:pt x="1483" y="38"/>
                  </a:lnTo>
                  <a:lnTo>
                    <a:pt x="1485" y="38"/>
                  </a:lnTo>
                  <a:lnTo>
                    <a:pt x="1488" y="38"/>
                  </a:lnTo>
                  <a:lnTo>
                    <a:pt x="1489" y="38"/>
                  </a:lnTo>
                  <a:lnTo>
                    <a:pt x="1492" y="39"/>
                  </a:lnTo>
                  <a:lnTo>
                    <a:pt x="1493" y="39"/>
                  </a:lnTo>
                  <a:lnTo>
                    <a:pt x="1496" y="39"/>
                  </a:lnTo>
                  <a:lnTo>
                    <a:pt x="1498" y="39"/>
                  </a:lnTo>
                  <a:lnTo>
                    <a:pt x="1500" y="39"/>
                  </a:lnTo>
                  <a:lnTo>
                    <a:pt x="1502" y="40"/>
                  </a:lnTo>
                  <a:lnTo>
                    <a:pt x="1503" y="41"/>
                  </a:lnTo>
                  <a:lnTo>
                    <a:pt x="1505" y="43"/>
                  </a:lnTo>
                  <a:lnTo>
                    <a:pt x="1505" y="44"/>
                  </a:lnTo>
                  <a:lnTo>
                    <a:pt x="1508" y="45"/>
                  </a:lnTo>
                  <a:lnTo>
                    <a:pt x="1509" y="45"/>
                  </a:lnTo>
                  <a:lnTo>
                    <a:pt x="1510" y="45"/>
                  </a:lnTo>
                  <a:lnTo>
                    <a:pt x="1513" y="45"/>
                  </a:lnTo>
                  <a:lnTo>
                    <a:pt x="1515" y="47"/>
                  </a:lnTo>
                  <a:lnTo>
                    <a:pt x="1517" y="47"/>
                  </a:lnTo>
                  <a:lnTo>
                    <a:pt x="1520" y="47"/>
                  </a:lnTo>
                  <a:lnTo>
                    <a:pt x="1522" y="47"/>
                  </a:lnTo>
                  <a:lnTo>
                    <a:pt x="1524" y="47"/>
                  </a:lnTo>
                  <a:lnTo>
                    <a:pt x="1526" y="47"/>
                  </a:lnTo>
                  <a:lnTo>
                    <a:pt x="1529" y="47"/>
                  </a:lnTo>
                  <a:lnTo>
                    <a:pt x="1530" y="47"/>
                  </a:lnTo>
                  <a:lnTo>
                    <a:pt x="1533" y="47"/>
                  </a:lnTo>
                  <a:lnTo>
                    <a:pt x="1534" y="47"/>
                  </a:lnTo>
                  <a:lnTo>
                    <a:pt x="1536" y="47"/>
                  </a:lnTo>
                  <a:lnTo>
                    <a:pt x="1537" y="48"/>
                  </a:lnTo>
                  <a:lnTo>
                    <a:pt x="1539" y="49"/>
                  </a:lnTo>
                  <a:lnTo>
                    <a:pt x="1541" y="51"/>
                  </a:lnTo>
                  <a:lnTo>
                    <a:pt x="1543" y="51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50" y="49"/>
                  </a:lnTo>
                  <a:lnTo>
                    <a:pt x="1551" y="48"/>
                  </a:lnTo>
                  <a:lnTo>
                    <a:pt x="1553" y="48"/>
                  </a:lnTo>
                  <a:lnTo>
                    <a:pt x="1554" y="47"/>
                  </a:lnTo>
                  <a:lnTo>
                    <a:pt x="1557" y="47"/>
                  </a:lnTo>
                  <a:lnTo>
                    <a:pt x="1558" y="47"/>
                  </a:lnTo>
                  <a:lnTo>
                    <a:pt x="1560" y="45"/>
                  </a:lnTo>
                  <a:lnTo>
                    <a:pt x="1563" y="44"/>
                  </a:lnTo>
                  <a:lnTo>
                    <a:pt x="1564" y="44"/>
                  </a:lnTo>
                  <a:lnTo>
                    <a:pt x="1567" y="44"/>
                  </a:lnTo>
                  <a:lnTo>
                    <a:pt x="1568" y="43"/>
                  </a:lnTo>
                  <a:lnTo>
                    <a:pt x="1571" y="43"/>
                  </a:lnTo>
                  <a:lnTo>
                    <a:pt x="1573" y="44"/>
                  </a:lnTo>
                  <a:lnTo>
                    <a:pt x="1575" y="45"/>
                  </a:lnTo>
                  <a:lnTo>
                    <a:pt x="1577" y="45"/>
                  </a:lnTo>
                  <a:lnTo>
                    <a:pt x="1578" y="47"/>
                  </a:lnTo>
                  <a:lnTo>
                    <a:pt x="1581" y="48"/>
                  </a:lnTo>
                  <a:lnTo>
                    <a:pt x="1582" y="48"/>
                  </a:lnTo>
                  <a:lnTo>
                    <a:pt x="1585" y="49"/>
                  </a:lnTo>
                  <a:lnTo>
                    <a:pt x="1587" y="49"/>
                  </a:lnTo>
                  <a:lnTo>
                    <a:pt x="1588" y="51"/>
                  </a:lnTo>
                  <a:lnTo>
                    <a:pt x="1591" y="51"/>
                  </a:lnTo>
                  <a:lnTo>
                    <a:pt x="1592" y="52"/>
                  </a:lnTo>
                  <a:lnTo>
                    <a:pt x="1595" y="52"/>
                  </a:lnTo>
                  <a:lnTo>
                    <a:pt x="1597" y="53"/>
                  </a:lnTo>
                  <a:lnTo>
                    <a:pt x="1599" y="53"/>
                  </a:lnTo>
                  <a:lnTo>
                    <a:pt x="1601" y="55"/>
                  </a:lnTo>
                  <a:lnTo>
                    <a:pt x="1602" y="55"/>
                  </a:lnTo>
                  <a:lnTo>
                    <a:pt x="1605" y="55"/>
                  </a:lnTo>
                  <a:lnTo>
                    <a:pt x="1607" y="55"/>
                  </a:lnTo>
                  <a:lnTo>
                    <a:pt x="1609" y="55"/>
                  </a:lnTo>
                  <a:lnTo>
                    <a:pt x="1611" y="53"/>
                  </a:lnTo>
                  <a:lnTo>
                    <a:pt x="1612" y="53"/>
                  </a:lnTo>
                  <a:lnTo>
                    <a:pt x="1615" y="52"/>
                  </a:lnTo>
                  <a:lnTo>
                    <a:pt x="1616" y="52"/>
                  </a:lnTo>
                  <a:lnTo>
                    <a:pt x="1618" y="51"/>
                  </a:lnTo>
                  <a:lnTo>
                    <a:pt x="1621" y="49"/>
                  </a:lnTo>
                  <a:lnTo>
                    <a:pt x="1622" y="48"/>
                  </a:lnTo>
                  <a:lnTo>
                    <a:pt x="1623" y="48"/>
                  </a:lnTo>
                  <a:lnTo>
                    <a:pt x="1626" y="47"/>
                  </a:lnTo>
                  <a:lnTo>
                    <a:pt x="1628" y="45"/>
                  </a:lnTo>
                  <a:lnTo>
                    <a:pt x="1628" y="44"/>
                  </a:lnTo>
                  <a:lnTo>
                    <a:pt x="1629" y="43"/>
                  </a:lnTo>
                  <a:lnTo>
                    <a:pt x="1631" y="41"/>
                  </a:lnTo>
                  <a:lnTo>
                    <a:pt x="1629" y="38"/>
                  </a:lnTo>
                  <a:lnTo>
                    <a:pt x="1632" y="38"/>
                  </a:lnTo>
                  <a:lnTo>
                    <a:pt x="1635" y="36"/>
                  </a:lnTo>
                  <a:lnTo>
                    <a:pt x="1639" y="34"/>
                  </a:lnTo>
                  <a:lnTo>
                    <a:pt x="1640" y="30"/>
                  </a:lnTo>
                  <a:lnTo>
                    <a:pt x="1643" y="30"/>
                  </a:lnTo>
                  <a:lnTo>
                    <a:pt x="1649" y="30"/>
                  </a:lnTo>
                  <a:lnTo>
                    <a:pt x="1652" y="30"/>
                  </a:lnTo>
                  <a:lnTo>
                    <a:pt x="1656" y="28"/>
                  </a:lnTo>
                  <a:lnTo>
                    <a:pt x="1660" y="27"/>
                  </a:lnTo>
                  <a:lnTo>
                    <a:pt x="1662" y="30"/>
                  </a:lnTo>
                  <a:lnTo>
                    <a:pt x="1664" y="30"/>
                  </a:lnTo>
                  <a:lnTo>
                    <a:pt x="1666" y="30"/>
                  </a:lnTo>
                  <a:lnTo>
                    <a:pt x="1667" y="30"/>
                  </a:lnTo>
                  <a:lnTo>
                    <a:pt x="1670" y="30"/>
                  </a:lnTo>
                  <a:lnTo>
                    <a:pt x="1673" y="30"/>
                  </a:lnTo>
                  <a:lnTo>
                    <a:pt x="1674" y="30"/>
                  </a:lnTo>
                  <a:lnTo>
                    <a:pt x="1676" y="30"/>
                  </a:lnTo>
                  <a:lnTo>
                    <a:pt x="1679" y="31"/>
                  </a:lnTo>
                  <a:lnTo>
                    <a:pt x="1681" y="31"/>
                  </a:lnTo>
                  <a:lnTo>
                    <a:pt x="1683" y="31"/>
                  </a:lnTo>
                  <a:lnTo>
                    <a:pt x="1684" y="31"/>
                  </a:lnTo>
                  <a:lnTo>
                    <a:pt x="1687" y="31"/>
                  </a:lnTo>
                  <a:lnTo>
                    <a:pt x="1689" y="31"/>
                  </a:lnTo>
                  <a:lnTo>
                    <a:pt x="1690" y="31"/>
                  </a:lnTo>
                  <a:lnTo>
                    <a:pt x="1693" y="31"/>
                  </a:lnTo>
                  <a:lnTo>
                    <a:pt x="1694" y="31"/>
                  </a:lnTo>
                  <a:lnTo>
                    <a:pt x="1696" y="31"/>
                  </a:lnTo>
                  <a:lnTo>
                    <a:pt x="1697" y="31"/>
                  </a:lnTo>
                  <a:lnTo>
                    <a:pt x="1700" y="31"/>
                  </a:lnTo>
                  <a:lnTo>
                    <a:pt x="1701" y="31"/>
                  </a:lnTo>
                  <a:lnTo>
                    <a:pt x="1704" y="31"/>
                  </a:lnTo>
                  <a:lnTo>
                    <a:pt x="1705" y="32"/>
                  </a:lnTo>
                  <a:lnTo>
                    <a:pt x="1707" y="32"/>
                  </a:lnTo>
                  <a:lnTo>
                    <a:pt x="1710" y="32"/>
                  </a:lnTo>
                  <a:lnTo>
                    <a:pt x="1711" y="34"/>
                  </a:lnTo>
                  <a:lnTo>
                    <a:pt x="1714" y="34"/>
                  </a:lnTo>
                  <a:lnTo>
                    <a:pt x="1715" y="35"/>
                  </a:lnTo>
                  <a:lnTo>
                    <a:pt x="1718" y="35"/>
                  </a:lnTo>
                  <a:lnTo>
                    <a:pt x="1720" y="36"/>
                  </a:lnTo>
                  <a:lnTo>
                    <a:pt x="1721" y="36"/>
                  </a:lnTo>
                  <a:lnTo>
                    <a:pt x="1724" y="38"/>
                  </a:lnTo>
                  <a:lnTo>
                    <a:pt x="1727" y="38"/>
                  </a:lnTo>
                  <a:lnTo>
                    <a:pt x="1728" y="39"/>
                  </a:lnTo>
                  <a:lnTo>
                    <a:pt x="1730" y="39"/>
                  </a:lnTo>
                  <a:lnTo>
                    <a:pt x="1731" y="40"/>
                  </a:lnTo>
                  <a:lnTo>
                    <a:pt x="1735" y="39"/>
                  </a:lnTo>
                  <a:lnTo>
                    <a:pt x="1737" y="40"/>
                  </a:lnTo>
                  <a:lnTo>
                    <a:pt x="1739" y="41"/>
                  </a:lnTo>
                  <a:lnTo>
                    <a:pt x="1742" y="44"/>
                  </a:lnTo>
                  <a:lnTo>
                    <a:pt x="1744" y="47"/>
                  </a:lnTo>
                  <a:lnTo>
                    <a:pt x="1745" y="49"/>
                  </a:lnTo>
                  <a:lnTo>
                    <a:pt x="1746" y="52"/>
                  </a:lnTo>
                  <a:lnTo>
                    <a:pt x="1748" y="53"/>
                  </a:lnTo>
                  <a:lnTo>
                    <a:pt x="1749" y="56"/>
                  </a:lnTo>
                  <a:lnTo>
                    <a:pt x="1754" y="57"/>
                  </a:lnTo>
                  <a:lnTo>
                    <a:pt x="1755" y="58"/>
                  </a:lnTo>
                  <a:lnTo>
                    <a:pt x="1756" y="60"/>
                  </a:lnTo>
                  <a:lnTo>
                    <a:pt x="1759" y="60"/>
                  </a:lnTo>
                  <a:lnTo>
                    <a:pt x="1762" y="62"/>
                  </a:lnTo>
                  <a:lnTo>
                    <a:pt x="1768" y="65"/>
                  </a:lnTo>
                  <a:lnTo>
                    <a:pt x="1773" y="68"/>
                  </a:lnTo>
                  <a:lnTo>
                    <a:pt x="1775" y="69"/>
                  </a:lnTo>
                  <a:lnTo>
                    <a:pt x="1776" y="69"/>
                  </a:lnTo>
                  <a:lnTo>
                    <a:pt x="1780" y="72"/>
                  </a:lnTo>
                  <a:lnTo>
                    <a:pt x="1782" y="74"/>
                  </a:lnTo>
                  <a:lnTo>
                    <a:pt x="1783" y="77"/>
                  </a:lnTo>
                  <a:lnTo>
                    <a:pt x="1783" y="78"/>
                  </a:lnTo>
                  <a:lnTo>
                    <a:pt x="1785" y="79"/>
                  </a:lnTo>
                  <a:lnTo>
                    <a:pt x="1785" y="81"/>
                  </a:lnTo>
                  <a:lnTo>
                    <a:pt x="1786" y="82"/>
                  </a:lnTo>
                  <a:lnTo>
                    <a:pt x="1786" y="85"/>
                  </a:lnTo>
                  <a:lnTo>
                    <a:pt x="1787" y="86"/>
                  </a:lnTo>
                  <a:lnTo>
                    <a:pt x="1787" y="87"/>
                  </a:lnTo>
                  <a:lnTo>
                    <a:pt x="1792" y="86"/>
                  </a:lnTo>
                  <a:lnTo>
                    <a:pt x="1795" y="87"/>
                  </a:lnTo>
                  <a:lnTo>
                    <a:pt x="1796" y="89"/>
                  </a:lnTo>
                  <a:lnTo>
                    <a:pt x="1797" y="89"/>
                  </a:lnTo>
                  <a:lnTo>
                    <a:pt x="1800" y="90"/>
                  </a:lnTo>
                  <a:lnTo>
                    <a:pt x="1802" y="90"/>
                  </a:lnTo>
                  <a:lnTo>
                    <a:pt x="1804" y="90"/>
                  </a:lnTo>
                  <a:lnTo>
                    <a:pt x="1806" y="91"/>
                  </a:lnTo>
                  <a:lnTo>
                    <a:pt x="1809" y="91"/>
                  </a:lnTo>
                  <a:lnTo>
                    <a:pt x="1810" y="91"/>
                  </a:lnTo>
                  <a:lnTo>
                    <a:pt x="1812" y="91"/>
                  </a:lnTo>
                  <a:lnTo>
                    <a:pt x="1814" y="91"/>
                  </a:lnTo>
                  <a:lnTo>
                    <a:pt x="1817" y="91"/>
                  </a:lnTo>
                  <a:lnTo>
                    <a:pt x="1819" y="93"/>
                  </a:lnTo>
                  <a:lnTo>
                    <a:pt x="1820" y="93"/>
                  </a:lnTo>
                  <a:lnTo>
                    <a:pt x="1823" y="93"/>
                  </a:lnTo>
                  <a:lnTo>
                    <a:pt x="1824" y="91"/>
                  </a:lnTo>
                  <a:lnTo>
                    <a:pt x="1826" y="89"/>
                  </a:lnTo>
                  <a:lnTo>
                    <a:pt x="1826" y="87"/>
                  </a:lnTo>
                  <a:lnTo>
                    <a:pt x="1827" y="86"/>
                  </a:lnTo>
                  <a:lnTo>
                    <a:pt x="1828" y="85"/>
                  </a:lnTo>
                  <a:lnTo>
                    <a:pt x="1833" y="83"/>
                  </a:lnTo>
                  <a:lnTo>
                    <a:pt x="1830" y="81"/>
                  </a:lnTo>
                  <a:lnTo>
                    <a:pt x="1828" y="79"/>
                  </a:lnTo>
                  <a:lnTo>
                    <a:pt x="1828" y="78"/>
                  </a:lnTo>
                  <a:lnTo>
                    <a:pt x="1830" y="76"/>
                  </a:lnTo>
                  <a:lnTo>
                    <a:pt x="1830" y="74"/>
                  </a:lnTo>
                  <a:lnTo>
                    <a:pt x="1830" y="73"/>
                  </a:lnTo>
                  <a:lnTo>
                    <a:pt x="1831" y="70"/>
                  </a:lnTo>
                  <a:lnTo>
                    <a:pt x="1831" y="69"/>
                  </a:lnTo>
                  <a:lnTo>
                    <a:pt x="1833" y="68"/>
                  </a:lnTo>
                  <a:lnTo>
                    <a:pt x="1833" y="66"/>
                  </a:lnTo>
                  <a:lnTo>
                    <a:pt x="1834" y="65"/>
                  </a:lnTo>
                  <a:lnTo>
                    <a:pt x="1836" y="62"/>
                  </a:lnTo>
                  <a:lnTo>
                    <a:pt x="1836" y="61"/>
                  </a:lnTo>
                  <a:lnTo>
                    <a:pt x="1837" y="60"/>
                  </a:lnTo>
                  <a:lnTo>
                    <a:pt x="1837" y="57"/>
                  </a:lnTo>
                  <a:lnTo>
                    <a:pt x="1838" y="56"/>
                  </a:lnTo>
                  <a:lnTo>
                    <a:pt x="1838" y="55"/>
                  </a:lnTo>
                  <a:lnTo>
                    <a:pt x="1840" y="52"/>
                  </a:lnTo>
                  <a:lnTo>
                    <a:pt x="1841" y="51"/>
                  </a:lnTo>
                  <a:lnTo>
                    <a:pt x="1843" y="49"/>
                  </a:lnTo>
                  <a:lnTo>
                    <a:pt x="1843" y="48"/>
                  </a:lnTo>
                  <a:lnTo>
                    <a:pt x="1844" y="47"/>
                  </a:lnTo>
                  <a:lnTo>
                    <a:pt x="1845" y="45"/>
                  </a:lnTo>
                  <a:lnTo>
                    <a:pt x="1847" y="43"/>
                  </a:lnTo>
                  <a:lnTo>
                    <a:pt x="1848" y="41"/>
                  </a:lnTo>
                  <a:lnTo>
                    <a:pt x="1848" y="40"/>
                  </a:lnTo>
                  <a:lnTo>
                    <a:pt x="1850" y="39"/>
                  </a:lnTo>
                  <a:lnTo>
                    <a:pt x="1851" y="38"/>
                  </a:lnTo>
                  <a:lnTo>
                    <a:pt x="1851" y="36"/>
                  </a:lnTo>
                  <a:lnTo>
                    <a:pt x="1853" y="35"/>
                  </a:lnTo>
                  <a:lnTo>
                    <a:pt x="1854" y="34"/>
                  </a:lnTo>
                  <a:lnTo>
                    <a:pt x="1854" y="32"/>
                  </a:lnTo>
                  <a:lnTo>
                    <a:pt x="1855" y="30"/>
                  </a:lnTo>
                  <a:lnTo>
                    <a:pt x="1857" y="28"/>
                  </a:lnTo>
                  <a:lnTo>
                    <a:pt x="1858" y="27"/>
                  </a:lnTo>
                  <a:lnTo>
                    <a:pt x="1858" y="26"/>
                  </a:lnTo>
                  <a:lnTo>
                    <a:pt x="1860" y="23"/>
                  </a:lnTo>
                  <a:lnTo>
                    <a:pt x="1861" y="22"/>
                  </a:lnTo>
                  <a:lnTo>
                    <a:pt x="1861" y="20"/>
                  </a:lnTo>
                  <a:lnTo>
                    <a:pt x="1861" y="19"/>
                  </a:lnTo>
                  <a:lnTo>
                    <a:pt x="1860" y="15"/>
                  </a:lnTo>
                  <a:lnTo>
                    <a:pt x="1862" y="14"/>
                  </a:lnTo>
                  <a:lnTo>
                    <a:pt x="1865" y="13"/>
                  </a:lnTo>
                  <a:lnTo>
                    <a:pt x="1869" y="15"/>
                  </a:lnTo>
                  <a:lnTo>
                    <a:pt x="1872" y="14"/>
                  </a:lnTo>
                  <a:lnTo>
                    <a:pt x="1874" y="14"/>
                  </a:lnTo>
                  <a:lnTo>
                    <a:pt x="1878" y="14"/>
                  </a:lnTo>
                  <a:lnTo>
                    <a:pt x="1881" y="15"/>
                  </a:lnTo>
                  <a:lnTo>
                    <a:pt x="1882" y="15"/>
                  </a:lnTo>
                  <a:lnTo>
                    <a:pt x="1884" y="17"/>
                  </a:lnTo>
                  <a:lnTo>
                    <a:pt x="1885" y="17"/>
                  </a:lnTo>
                  <a:lnTo>
                    <a:pt x="1888" y="18"/>
                  </a:lnTo>
                  <a:lnTo>
                    <a:pt x="1889" y="18"/>
                  </a:lnTo>
                  <a:lnTo>
                    <a:pt x="1889" y="20"/>
                  </a:lnTo>
                  <a:lnTo>
                    <a:pt x="1889" y="22"/>
                  </a:lnTo>
                  <a:lnTo>
                    <a:pt x="1886" y="22"/>
                  </a:lnTo>
                  <a:lnTo>
                    <a:pt x="1885" y="23"/>
                  </a:lnTo>
                  <a:lnTo>
                    <a:pt x="1882" y="23"/>
                  </a:lnTo>
                  <a:lnTo>
                    <a:pt x="1881" y="23"/>
                  </a:lnTo>
                  <a:lnTo>
                    <a:pt x="1878" y="23"/>
                  </a:lnTo>
                  <a:lnTo>
                    <a:pt x="1877" y="23"/>
                  </a:lnTo>
                  <a:lnTo>
                    <a:pt x="1874" y="23"/>
                  </a:lnTo>
                  <a:lnTo>
                    <a:pt x="1872" y="23"/>
                  </a:lnTo>
                  <a:lnTo>
                    <a:pt x="1869" y="23"/>
                  </a:lnTo>
                  <a:lnTo>
                    <a:pt x="1868" y="23"/>
                  </a:lnTo>
                  <a:lnTo>
                    <a:pt x="1868" y="24"/>
                  </a:lnTo>
                  <a:lnTo>
                    <a:pt x="1868" y="27"/>
                  </a:lnTo>
                  <a:lnTo>
                    <a:pt x="1868" y="28"/>
                  </a:lnTo>
                  <a:lnTo>
                    <a:pt x="1869" y="31"/>
                  </a:lnTo>
                  <a:lnTo>
                    <a:pt x="1869" y="32"/>
                  </a:lnTo>
                  <a:lnTo>
                    <a:pt x="1869" y="35"/>
                  </a:lnTo>
                  <a:lnTo>
                    <a:pt x="1869" y="36"/>
                  </a:lnTo>
                  <a:lnTo>
                    <a:pt x="1869" y="39"/>
                  </a:lnTo>
                  <a:lnTo>
                    <a:pt x="1871" y="40"/>
                  </a:lnTo>
                  <a:lnTo>
                    <a:pt x="1871" y="41"/>
                  </a:lnTo>
                  <a:lnTo>
                    <a:pt x="1871" y="44"/>
                  </a:lnTo>
                  <a:lnTo>
                    <a:pt x="1871" y="45"/>
                  </a:lnTo>
                  <a:lnTo>
                    <a:pt x="1875" y="47"/>
                  </a:lnTo>
                  <a:lnTo>
                    <a:pt x="1877" y="47"/>
                  </a:lnTo>
                  <a:lnTo>
                    <a:pt x="1878" y="47"/>
                  </a:lnTo>
                  <a:lnTo>
                    <a:pt x="1881" y="47"/>
                  </a:lnTo>
                  <a:lnTo>
                    <a:pt x="1882" y="47"/>
                  </a:lnTo>
                  <a:lnTo>
                    <a:pt x="1885" y="47"/>
                  </a:lnTo>
                  <a:lnTo>
                    <a:pt x="1886" y="47"/>
                  </a:lnTo>
                  <a:lnTo>
                    <a:pt x="1889" y="48"/>
                  </a:lnTo>
                  <a:lnTo>
                    <a:pt x="1891" y="48"/>
                  </a:lnTo>
                  <a:lnTo>
                    <a:pt x="1892" y="48"/>
                  </a:lnTo>
                  <a:lnTo>
                    <a:pt x="1895" y="48"/>
                  </a:lnTo>
                  <a:lnTo>
                    <a:pt x="1896" y="48"/>
                  </a:lnTo>
                  <a:lnTo>
                    <a:pt x="1899" y="48"/>
                  </a:lnTo>
                  <a:lnTo>
                    <a:pt x="1899" y="51"/>
                  </a:lnTo>
                  <a:lnTo>
                    <a:pt x="1899" y="52"/>
                  </a:lnTo>
                  <a:lnTo>
                    <a:pt x="1901" y="53"/>
                  </a:lnTo>
                  <a:lnTo>
                    <a:pt x="1902" y="53"/>
                  </a:lnTo>
                  <a:lnTo>
                    <a:pt x="1905" y="53"/>
                  </a:lnTo>
                  <a:lnTo>
                    <a:pt x="1906" y="53"/>
                  </a:lnTo>
                  <a:lnTo>
                    <a:pt x="1909" y="53"/>
                  </a:lnTo>
                  <a:lnTo>
                    <a:pt x="1912" y="52"/>
                  </a:lnTo>
                  <a:lnTo>
                    <a:pt x="1913" y="52"/>
                  </a:lnTo>
                  <a:lnTo>
                    <a:pt x="1915" y="52"/>
                  </a:lnTo>
                  <a:lnTo>
                    <a:pt x="1918" y="51"/>
                  </a:lnTo>
                  <a:lnTo>
                    <a:pt x="1919" y="51"/>
                  </a:lnTo>
                  <a:lnTo>
                    <a:pt x="1922" y="49"/>
                  </a:lnTo>
                  <a:lnTo>
                    <a:pt x="1923" y="49"/>
                  </a:lnTo>
                  <a:lnTo>
                    <a:pt x="1926" y="49"/>
                  </a:lnTo>
                  <a:lnTo>
                    <a:pt x="1927" y="48"/>
                  </a:lnTo>
                  <a:lnTo>
                    <a:pt x="1929" y="48"/>
                  </a:lnTo>
                  <a:lnTo>
                    <a:pt x="1930" y="48"/>
                  </a:lnTo>
                  <a:lnTo>
                    <a:pt x="1933" y="47"/>
                  </a:lnTo>
                  <a:lnTo>
                    <a:pt x="1935" y="47"/>
                  </a:lnTo>
                  <a:lnTo>
                    <a:pt x="1937" y="47"/>
                  </a:lnTo>
                  <a:lnTo>
                    <a:pt x="1939" y="47"/>
                  </a:lnTo>
                  <a:lnTo>
                    <a:pt x="1940" y="48"/>
                  </a:lnTo>
                  <a:lnTo>
                    <a:pt x="1943" y="48"/>
                  </a:lnTo>
                  <a:lnTo>
                    <a:pt x="1947" y="48"/>
                  </a:lnTo>
                  <a:lnTo>
                    <a:pt x="1947" y="51"/>
                  </a:lnTo>
                  <a:lnTo>
                    <a:pt x="1957" y="55"/>
                  </a:lnTo>
                  <a:lnTo>
                    <a:pt x="1956" y="51"/>
                  </a:lnTo>
                  <a:lnTo>
                    <a:pt x="1956" y="49"/>
                  </a:lnTo>
                  <a:lnTo>
                    <a:pt x="1956" y="44"/>
                  </a:lnTo>
                  <a:lnTo>
                    <a:pt x="1954" y="40"/>
                  </a:lnTo>
                  <a:lnTo>
                    <a:pt x="1954" y="39"/>
                  </a:lnTo>
                  <a:lnTo>
                    <a:pt x="1954" y="36"/>
                  </a:lnTo>
                  <a:lnTo>
                    <a:pt x="1954" y="35"/>
                  </a:lnTo>
                  <a:lnTo>
                    <a:pt x="1954" y="32"/>
                  </a:lnTo>
                  <a:lnTo>
                    <a:pt x="1954" y="31"/>
                  </a:lnTo>
                  <a:lnTo>
                    <a:pt x="1953" y="30"/>
                  </a:lnTo>
                  <a:lnTo>
                    <a:pt x="1953" y="28"/>
                  </a:lnTo>
                  <a:lnTo>
                    <a:pt x="1951" y="26"/>
                  </a:lnTo>
                  <a:lnTo>
                    <a:pt x="1950" y="24"/>
                  </a:lnTo>
                  <a:lnTo>
                    <a:pt x="1951" y="23"/>
                  </a:lnTo>
                  <a:lnTo>
                    <a:pt x="1954" y="22"/>
                  </a:lnTo>
                  <a:lnTo>
                    <a:pt x="1956" y="22"/>
                  </a:lnTo>
                  <a:lnTo>
                    <a:pt x="1959" y="20"/>
                  </a:lnTo>
                  <a:lnTo>
                    <a:pt x="1960" y="20"/>
                  </a:lnTo>
                  <a:lnTo>
                    <a:pt x="1961" y="20"/>
                  </a:lnTo>
                  <a:lnTo>
                    <a:pt x="1964" y="20"/>
                  </a:lnTo>
                  <a:lnTo>
                    <a:pt x="1966" y="20"/>
                  </a:lnTo>
                  <a:lnTo>
                    <a:pt x="1967" y="20"/>
                  </a:lnTo>
                  <a:lnTo>
                    <a:pt x="1970" y="22"/>
                  </a:lnTo>
                  <a:lnTo>
                    <a:pt x="1971" y="22"/>
                  </a:lnTo>
                  <a:lnTo>
                    <a:pt x="1973" y="23"/>
                  </a:lnTo>
                  <a:lnTo>
                    <a:pt x="1976" y="23"/>
                  </a:lnTo>
                  <a:lnTo>
                    <a:pt x="1978" y="24"/>
                  </a:lnTo>
                  <a:lnTo>
                    <a:pt x="1980" y="24"/>
                  </a:lnTo>
                  <a:lnTo>
                    <a:pt x="1981" y="26"/>
                  </a:lnTo>
                  <a:lnTo>
                    <a:pt x="1984" y="27"/>
                  </a:lnTo>
                  <a:lnTo>
                    <a:pt x="1985" y="27"/>
                  </a:lnTo>
                  <a:lnTo>
                    <a:pt x="1988" y="28"/>
                  </a:lnTo>
                  <a:lnTo>
                    <a:pt x="1990" y="28"/>
                  </a:lnTo>
                  <a:lnTo>
                    <a:pt x="1992" y="30"/>
                  </a:lnTo>
                  <a:lnTo>
                    <a:pt x="1994" y="30"/>
                  </a:lnTo>
                  <a:lnTo>
                    <a:pt x="1995" y="31"/>
                  </a:lnTo>
                  <a:lnTo>
                    <a:pt x="1998" y="32"/>
                  </a:lnTo>
                  <a:lnTo>
                    <a:pt x="2001" y="32"/>
                  </a:lnTo>
                  <a:lnTo>
                    <a:pt x="2002" y="34"/>
                  </a:lnTo>
                  <a:lnTo>
                    <a:pt x="2005" y="35"/>
                  </a:lnTo>
                  <a:lnTo>
                    <a:pt x="2007" y="35"/>
                  </a:lnTo>
                  <a:lnTo>
                    <a:pt x="2008" y="36"/>
                  </a:lnTo>
                  <a:lnTo>
                    <a:pt x="2011" y="36"/>
                  </a:lnTo>
                  <a:lnTo>
                    <a:pt x="2012" y="38"/>
                  </a:lnTo>
                  <a:lnTo>
                    <a:pt x="2014" y="38"/>
                  </a:lnTo>
                  <a:lnTo>
                    <a:pt x="2017" y="39"/>
                  </a:lnTo>
                  <a:lnTo>
                    <a:pt x="2018" y="40"/>
                  </a:lnTo>
                  <a:lnTo>
                    <a:pt x="2019" y="40"/>
                  </a:lnTo>
                  <a:lnTo>
                    <a:pt x="2022" y="41"/>
                  </a:lnTo>
                  <a:lnTo>
                    <a:pt x="2024" y="41"/>
                  </a:lnTo>
                  <a:lnTo>
                    <a:pt x="2025" y="43"/>
                  </a:lnTo>
                  <a:lnTo>
                    <a:pt x="2029" y="43"/>
                  </a:lnTo>
                  <a:lnTo>
                    <a:pt x="2029" y="45"/>
                  </a:lnTo>
                  <a:lnTo>
                    <a:pt x="2033" y="47"/>
                  </a:lnTo>
                  <a:lnTo>
                    <a:pt x="2035" y="47"/>
                  </a:lnTo>
                  <a:lnTo>
                    <a:pt x="2036" y="48"/>
                  </a:lnTo>
                  <a:lnTo>
                    <a:pt x="2039" y="48"/>
                  </a:lnTo>
                  <a:lnTo>
                    <a:pt x="2041" y="49"/>
                  </a:lnTo>
                  <a:lnTo>
                    <a:pt x="2043" y="49"/>
                  </a:lnTo>
                  <a:lnTo>
                    <a:pt x="2045" y="51"/>
                  </a:lnTo>
                  <a:lnTo>
                    <a:pt x="2046" y="51"/>
                  </a:lnTo>
                  <a:lnTo>
                    <a:pt x="2048" y="52"/>
                  </a:lnTo>
                  <a:lnTo>
                    <a:pt x="2050" y="52"/>
                  </a:lnTo>
                  <a:lnTo>
                    <a:pt x="2053" y="53"/>
                  </a:lnTo>
                  <a:lnTo>
                    <a:pt x="2055" y="55"/>
                  </a:lnTo>
                  <a:lnTo>
                    <a:pt x="2059" y="55"/>
                  </a:lnTo>
                  <a:lnTo>
                    <a:pt x="2060" y="56"/>
                  </a:lnTo>
                  <a:lnTo>
                    <a:pt x="2063" y="57"/>
                  </a:lnTo>
                  <a:lnTo>
                    <a:pt x="2065" y="58"/>
                  </a:lnTo>
                  <a:lnTo>
                    <a:pt x="2066" y="60"/>
                  </a:lnTo>
                  <a:lnTo>
                    <a:pt x="2067" y="61"/>
                  </a:lnTo>
                  <a:lnTo>
                    <a:pt x="2070" y="62"/>
                  </a:lnTo>
                  <a:lnTo>
                    <a:pt x="2072" y="62"/>
                  </a:lnTo>
                  <a:lnTo>
                    <a:pt x="2073" y="64"/>
                  </a:lnTo>
                  <a:lnTo>
                    <a:pt x="2074" y="65"/>
                  </a:lnTo>
                  <a:lnTo>
                    <a:pt x="2076" y="66"/>
                  </a:lnTo>
                  <a:lnTo>
                    <a:pt x="2077" y="68"/>
                  </a:lnTo>
                  <a:lnTo>
                    <a:pt x="2079" y="69"/>
                  </a:lnTo>
                  <a:lnTo>
                    <a:pt x="2080" y="70"/>
                  </a:lnTo>
                  <a:lnTo>
                    <a:pt x="2082" y="72"/>
                  </a:lnTo>
                  <a:lnTo>
                    <a:pt x="2083" y="73"/>
                  </a:lnTo>
                  <a:lnTo>
                    <a:pt x="2084" y="74"/>
                  </a:lnTo>
                  <a:lnTo>
                    <a:pt x="2086" y="76"/>
                  </a:lnTo>
                  <a:lnTo>
                    <a:pt x="2087" y="77"/>
                  </a:lnTo>
                  <a:lnTo>
                    <a:pt x="2090" y="77"/>
                  </a:lnTo>
                  <a:lnTo>
                    <a:pt x="2091" y="77"/>
                  </a:lnTo>
                  <a:lnTo>
                    <a:pt x="2093" y="78"/>
                  </a:lnTo>
                  <a:lnTo>
                    <a:pt x="2094" y="78"/>
                  </a:lnTo>
                  <a:lnTo>
                    <a:pt x="2097" y="79"/>
                  </a:lnTo>
                  <a:lnTo>
                    <a:pt x="2099" y="81"/>
                  </a:lnTo>
                  <a:lnTo>
                    <a:pt x="2099" y="82"/>
                  </a:lnTo>
                  <a:lnTo>
                    <a:pt x="2100" y="83"/>
                  </a:lnTo>
                  <a:lnTo>
                    <a:pt x="2101" y="85"/>
                  </a:lnTo>
                  <a:lnTo>
                    <a:pt x="2103" y="86"/>
                  </a:lnTo>
                  <a:lnTo>
                    <a:pt x="2104" y="87"/>
                  </a:lnTo>
                  <a:lnTo>
                    <a:pt x="2104" y="89"/>
                  </a:lnTo>
                  <a:lnTo>
                    <a:pt x="2106" y="90"/>
                  </a:lnTo>
                  <a:lnTo>
                    <a:pt x="2107" y="91"/>
                  </a:lnTo>
                  <a:lnTo>
                    <a:pt x="2108" y="93"/>
                  </a:lnTo>
                  <a:lnTo>
                    <a:pt x="2110" y="94"/>
                  </a:lnTo>
                  <a:lnTo>
                    <a:pt x="2111" y="96"/>
                  </a:lnTo>
                  <a:lnTo>
                    <a:pt x="2113" y="98"/>
                  </a:lnTo>
                  <a:lnTo>
                    <a:pt x="2114" y="98"/>
                  </a:lnTo>
                  <a:lnTo>
                    <a:pt x="2115" y="99"/>
                  </a:lnTo>
                  <a:lnTo>
                    <a:pt x="2117" y="99"/>
                  </a:lnTo>
                  <a:lnTo>
                    <a:pt x="2118" y="100"/>
                  </a:lnTo>
                  <a:lnTo>
                    <a:pt x="2121" y="100"/>
                  </a:lnTo>
                  <a:lnTo>
                    <a:pt x="2123" y="100"/>
                  </a:lnTo>
                  <a:lnTo>
                    <a:pt x="2125" y="100"/>
                  </a:lnTo>
                  <a:lnTo>
                    <a:pt x="2128" y="100"/>
                  </a:lnTo>
                  <a:lnTo>
                    <a:pt x="2130" y="99"/>
                  </a:lnTo>
                  <a:lnTo>
                    <a:pt x="2131" y="99"/>
                  </a:lnTo>
                  <a:lnTo>
                    <a:pt x="2132" y="98"/>
                  </a:lnTo>
                  <a:lnTo>
                    <a:pt x="2135" y="96"/>
                  </a:lnTo>
                  <a:lnTo>
                    <a:pt x="2135" y="95"/>
                  </a:lnTo>
                  <a:lnTo>
                    <a:pt x="2138" y="94"/>
                  </a:lnTo>
                  <a:lnTo>
                    <a:pt x="2138" y="93"/>
                  </a:lnTo>
                  <a:lnTo>
                    <a:pt x="2141" y="91"/>
                  </a:lnTo>
                  <a:lnTo>
                    <a:pt x="2142" y="90"/>
                  </a:lnTo>
                  <a:lnTo>
                    <a:pt x="2144" y="89"/>
                  </a:lnTo>
                  <a:lnTo>
                    <a:pt x="2145" y="87"/>
                  </a:lnTo>
                  <a:lnTo>
                    <a:pt x="2148" y="86"/>
                  </a:lnTo>
                  <a:lnTo>
                    <a:pt x="2148" y="89"/>
                  </a:lnTo>
                  <a:lnTo>
                    <a:pt x="2148" y="90"/>
                  </a:lnTo>
                  <a:lnTo>
                    <a:pt x="2148" y="93"/>
                  </a:lnTo>
                  <a:lnTo>
                    <a:pt x="2149" y="94"/>
                  </a:lnTo>
                  <a:lnTo>
                    <a:pt x="2149" y="96"/>
                  </a:lnTo>
                  <a:lnTo>
                    <a:pt x="2151" y="98"/>
                  </a:lnTo>
                  <a:lnTo>
                    <a:pt x="2151" y="99"/>
                  </a:lnTo>
                  <a:lnTo>
                    <a:pt x="2152" y="102"/>
                  </a:lnTo>
                  <a:lnTo>
                    <a:pt x="2154" y="102"/>
                  </a:lnTo>
                  <a:lnTo>
                    <a:pt x="2155" y="103"/>
                  </a:lnTo>
                  <a:lnTo>
                    <a:pt x="2156" y="104"/>
                  </a:lnTo>
                  <a:lnTo>
                    <a:pt x="2158" y="106"/>
                  </a:lnTo>
                  <a:lnTo>
                    <a:pt x="2161" y="106"/>
                  </a:lnTo>
                  <a:lnTo>
                    <a:pt x="2162" y="107"/>
                  </a:lnTo>
                  <a:lnTo>
                    <a:pt x="2164" y="107"/>
                  </a:lnTo>
                  <a:lnTo>
                    <a:pt x="2166" y="108"/>
                  </a:lnTo>
                  <a:lnTo>
                    <a:pt x="2168" y="110"/>
                  </a:lnTo>
                  <a:lnTo>
                    <a:pt x="2169" y="110"/>
                  </a:lnTo>
                  <a:lnTo>
                    <a:pt x="2171" y="111"/>
                  </a:lnTo>
                  <a:lnTo>
                    <a:pt x="2173" y="111"/>
                  </a:lnTo>
                  <a:lnTo>
                    <a:pt x="2175" y="112"/>
                  </a:lnTo>
                  <a:lnTo>
                    <a:pt x="2178" y="114"/>
                  </a:lnTo>
                  <a:lnTo>
                    <a:pt x="2179" y="114"/>
                  </a:lnTo>
                  <a:lnTo>
                    <a:pt x="2181" y="115"/>
                  </a:lnTo>
                  <a:lnTo>
                    <a:pt x="2183" y="116"/>
                  </a:lnTo>
                  <a:lnTo>
                    <a:pt x="2185" y="116"/>
                  </a:lnTo>
                  <a:lnTo>
                    <a:pt x="2188" y="116"/>
                  </a:lnTo>
                  <a:lnTo>
                    <a:pt x="2189" y="117"/>
                  </a:lnTo>
                  <a:lnTo>
                    <a:pt x="2192" y="117"/>
                  </a:lnTo>
                  <a:lnTo>
                    <a:pt x="2193" y="119"/>
                  </a:lnTo>
                  <a:lnTo>
                    <a:pt x="2196" y="119"/>
                  </a:lnTo>
                  <a:lnTo>
                    <a:pt x="2197" y="117"/>
                  </a:lnTo>
                  <a:lnTo>
                    <a:pt x="2199" y="117"/>
                  </a:lnTo>
                  <a:lnTo>
                    <a:pt x="2200" y="115"/>
                  </a:lnTo>
                  <a:lnTo>
                    <a:pt x="2200" y="114"/>
                  </a:lnTo>
                  <a:lnTo>
                    <a:pt x="2202" y="112"/>
                  </a:lnTo>
                  <a:lnTo>
                    <a:pt x="2203" y="111"/>
                  </a:lnTo>
                  <a:lnTo>
                    <a:pt x="2203" y="108"/>
                  </a:lnTo>
                  <a:lnTo>
                    <a:pt x="2206" y="108"/>
                  </a:lnTo>
                  <a:lnTo>
                    <a:pt x="2207" y="110"/>
                  </a:lnTo>
                  <a:lnTo>
                    <a:pt x="2210" y="110"/>
                  </a:lnTo>
                  <a:lnTo>
                    <a:pt x="2212" y="111"/>
                  </a:lnTo>
                  <a:lnTo>
                    <a:pt x="2214" y="111"/>
                  </a:lnTo>
                  <a:lnTo>
                    <a:pt x="2216" y="112"/>
                  </a:lnTo>
                  <a:lnTo>
                    <a:pt x="2219" y="114"/>
                  </a:lnTo>
                  <a:lnTo>
                    <a:pt x="2220" y="114"/>
                  </a:lnTo>
                  <a:lnTo>
                    <a:pt x="2223" y="115"/>
                  </a:lnTo>
                  <a:lnTo>
                    <a:pt x="2227" y="117"/>
                  </a:lnTo>
                  <a:lnTo>
                    <a:pt x="2229" y="117"/>
                  </a:lnTo>
                  <a:lnTo>
                    <a:pt x="2230" y="119"/>
                  </a:lnTo>
                  <a:lnTo>
                    <a:pt x="2231" y="120"/>
                  </a:lnTo>
                  <a:lnTo>
                    <a:pt x="2234" y="120"/>
                  </a:lnTo>
                  <a:lnTo>
                    <a:pt x="2236" y="121"/>
                  </a:lnTo>
                  <a:lnTo>
                    <a:pt x="2237" y="121"/>
                  </a:lnTo>
                  <a:lnTo>
                    <a:pt x="2238" y="123"/>
                  </a:lnTo>
                  <a:lnTo>
                    <a:pt x="2240" y="124"/>
                  </a:lnTo>
                  <a:lnTo>
                    <a:pt x="2243" y="125"/>
                  </a:lnTo>
                  <a:lnTo>
                    <a:pt x="2244" y="125"/>
                  </a:lnTo>
                  <a:lnTo>
                    <a:pt x="2246" y="127"/>
                  </a:lnTo>
                  <a:lnTo>
                    <a:pt x="2247" y="127"/>
                  </a:lnTo>
                  <a:lnTo>
                    <a:pt x="2248" y="128"/>
                  </a:lnTo>
                  <a:lnTo>
                    <a:pt x="2251" y="129"/>
                  </a:lnTo>
                  <a:lnTo>
                    <a:pt x="2253" y="129"/>
                  </a:lnTo>
                  <a:lnTo>
                    <a:pt x="2254" y="131"/>
                  </a:lnTo>
                  <a:lnTo>
                    <a:pt x="2255" y="132"/>
                  </a:lnTo>
                  <a:lnTo>
                    <a:pt x="2257" y="132"/>
                  </a:lnTo>
                  <a:lnTo>
                    <a:pt x="2258" y="133"/>
                  </a:lnTo>
                  <a:lnTo>
                    <a:pt x="2261" y="134"/>
                  </a:lnTo>
                  <a:lnTo>
                    <a:pt x="2263" y="136"/>
                  </a:lnTo>
                  <a:lnTo>
                    <a:pt x="2264" y="136"/>
                  </a:lnTo>
                  <a:lnTo>
                    <a:pt x="2267" y="137"/>
                  </a:lnTo>
                  <a:lnTo>
                    <a:pt x="2268" y="138"/>
                  </a:lnTo>
                  <a:lnTo>
                    <a:pt x="2270" y="140"/>
                  </a:lnTo>
                  <a:lnTo>
                    <a:pt x="2271" y="140"/>
                  </a:lnTo>
                  <a:lnTo>
                    <a:pt x="2272" y="141"/>
                  </a:lnTo>
                  <a:lnTo>
                    <a:pt x="2275" y="142"/>
                  </a:lnTo>
                  <a:lnTo>
                    <a:pt x="2278" y="145"/>
                  </a:lnTo>
                  <a:lnTo>
                    <a:pt x="2281" y="144"/>
                  </a:lnTo>
                  <a:lnTo>
                    <a:pt x="2282" y="140"/>
                  </a:lnTo>
                  <a:lnTo>
                    <a:pt x="2287" y="138"/>
                  </a:lnTo>
                  <a:lnTo>
                    <a:pt x="2288" y="137"/>
                  </a:lnTo>
                  <a:lnTo>
                    <a:pt x="2289" y="136"/>
                  </a:lnTo>
                  <a:lnTo>
                    <a:pt x="2289" y="133"/>
                  </a:lnTo>
                  <a:lnTo>
                    <a:pt x="2291" y="133"/>
                  </a:lnTo>
                  <a:lnTo>
                    <a:pt x="2294" y="133"/>
                  </a:lnTo>
                  <a:lnTo>
                    <a:pt x="2296" y="133"/>
                  </a:lnTo>
                  <a:lnTo>
                    <a:pt x="2298" y="133"/>
                  </a:lnTo>
                  <a:lnTo>
                    <a:pt x="2301" y="133"/>
                  </a:lnTo>
                  <a:lnTo>
                    <a:pt x="2302" y="133"/>
                  </a:lnTo>
                  <a:lnTo>
                    <a:pt x="2305" y="133"/>
                  </a:lnTo>
                  <a:lnTo>
                    <a:pt x="2308" y="133"/>
                  </a:lnTo>
                  <a:lnTo>
                    <a:pt x="2309" y="133"/>
                  </a:lnTo>
                  <a:lnTo>
                    <a:pt x="2311" y="133"/>
                  </a:lnTo>
                  <a:lnTo>
                    <a:pt x="2313" y="133"/>
                  </a:lnTo>
                  <a:lnTo>
                    <a:pt x="2316" y="136"/>
                  </a:lnTo>
                  <a:lnTo>
                    <a:pt x="2322" y="140"/>
                  </a:lnTo>
                  <a:lnTo>
                    <a:pt x="2323" y="141"/>
                  </a:lnTo>
                  <a:lnTo>
                    <a:pt x="2326" y="142"/>
                  </a:lnTo>
                  <a:lnTo>
                    <a:pt x="2330" y="145"/>
                  </a:lnTo>
                  <a:lnTo>
                    <a:pt x="2332" y="145"/>
                  </a:lnTo>
                  <a:lnTo>
                    <a:pt x="2329" y="149"/>
                  </a:lnTo>
                  <a:lnTo>
                    <a:pt x="2329" y="150"/>
                  </a:lnTo>
                  <a:lnTo>
                    <a:pt x="2329" y="153"/>
                  </a:lnTo>
                  <a:lnTo>
                    <a:pt x="2329" y="154"/>
                  </a:lnTo>
                  <a:lnTo>
                    <a:pt x="2329" y="157"/>
                  </a:lnTo>
                  <a:lnTo>
                    <a:pt x="2329" y="158"/>
                  </a:lnTo>
                  <a:lnTo>
                    <a:pt x="2329" y="159"/>
                  </a:lnTo>
                  <a:lnTo>
                    <a:pt x="2329" y="162"/>
                  </a:lnTo>
                  <a:lnTo>
                    <a:pt x="2329" y="163"/>
                  </a:lnTo>
                  <a:lnTo>
                    <a:pt x="2329" y="166"/>
                  </a:lnTo>
                  <a:lnTo>
                    <a:pt x="2328" y="167"/>
                  </a:lnTo>
                  <a:lnTo>
                    <a:pt x="2328" y="169"/>
                  </a:lnTo>
                  <a:lnTo>
                    <a:pt x="2328" y="171"/>
                  </a:lnTo>
                  <a:lnTo>
                    <a:pt x="2328" y="172"/>
                  </a:lnTo>
                  <a:lnTo>
                    <a:pt x="2328" y="175"/>
                  </a:lnTo>
                  <a:lnTo>
                    <a:pt x="2328" y="176"/>
                  </a:lnTo>
                  <a:lnTo>
                    <a:pt x="2328" y="178"/>
                  </a:lnTo>
                  <a:lnTo>
                    <a:pt x="2328" y="180"/>
                  </a:lnTo>
                  <a:lnTo>
                    <a:pt x="2328" y="182"/>
                  </a:lnTo>
                  <a:lnTo>
                    <a:pt x="2328" y="186"/>
                  </a:lnTo>
                  <a:lnTo>
                    <a:pt x="2328" y="191"/>
                  </a:lnTo>
                  <a:lnTo>
                    <a:pt x="2326" y="192"/>
                  </a:lnTo>
                  <a:lnTo>
                    <a:pt x="2326" y="193"/>
                  </a:lnTo>
                  <a:lnTo>
                    <a:pt x="2325" y="196"/>
                  </a:lnTo>
                  <a:lnTo>
                    <a:pt x="2325" y="197"/>
                  </a:lnTo>
                  <a:lnTo>
                    <a:pt x="2323" y="199"/>
                  </a:lnTo>
                  <a:lnTo>
                    <a:pt x="2323" y="201"/>
                  </a:lnTo>
                  <a:lnTo>
                    <a:pt x="2322" y="203"/>
                  </a:lnTo>
                  <a:lnTo>
                    <a:pt x="2320" y="204"/>
                  </a:lnTo>
                  <a:lnTo>
                    <a:pt x="2320" y="207"/>
                  </a:lnTo>
                  <a:lnTo>
                    <a:pt x="2320" y="208"/>
                  </a:lnTo>
                  <a:lnTo>
                    <a:pt x="2320" y="209"/>
                  </a:lnTo>
                  <a:lnTo>
                    <a:pt x="2320" y="212"/>
                  </a:lnTo>
                  <a:lnTo>
                    <a:pt x="2320" y="213"/>
                  </a:lnTo>
                  <a:lnTo>
                    <a:pt x="2320" y="216"/>
                  </a:lnTo>
                  <a:lnTo>
                    <a:pt x="2320" y="217"/>
                  </a:lnTo>
                  <a:lnTo>
                    <a:pt x="2320" y="218"/>
                  </a:lnTo>
                  <a:lnTo>
                    <a:pt x="2320" y="221"/>
                  </a:lnTo>
                  <a:lnTo>
                    <a:pt x="2322" y="222"/>
                  </a:lnTo>
                  <a:lnTo>
                    <a:pt x="2322" y="224"/>
                  </a:lnTo>
                  <a:lnTo>
                    <a:pt x="2323" y="226"/>
                  </a:lnTo>
                  <a:lnTo>
                    <a:pt x="2323" y="227"/>
                  </a:lnTo>
                  <a:lnTo>
                    <a:pt x="2325" y="229"/>
                  </a:lnTo>
                  <a:lnTo>
                    <a:pt x="2325" y="230"/>
                  </a:lnTo>
                  <a:lnTo>
                    <a:pt x="2325" y="233"/>
                  </a:lnTo>
                  <a:lnTo>
                    <a:pt x="2325" y="234"/>
                  </a:lnTo>
                  <a:lnTo>
                    <a:pt x="2326" y="235"/>
                  </a:lnTo>
                  <a:lnTo>
                    <a:pt x="2325" y="238"/>
                  </a:lnTo>
                  <a:lnTo>
                    <a:pt x="2325" y="239"/>
                  </a:lnTo>
                  <a:lnTo>
                    <a:pt x="2325" y="241"/>
                  </a:lnTo>
                  <a:lnTo>
                    <a:pt x="2325" y="243"/>
                  </a:lnTo>
                  <a:lnTo>
                    <a:pt x="2323" y="245"/>
                  </a:lnTo>
                  <a:lnTo>
                    <a:pt x="2323" y="246"/>
                  </a:lnTo>
                  <a:lnTo>
                    <a:pt x="2322" y="248"/>
                  </a:lnTo>
                  <a:lnTo>
                    <a:pt x="2322" y="250"/>
                  </a:lnTo>
                  <a:lnTo>
                    <a:pt x="2322" y="251"/>
                  </a:lnTo>
                  <a:lnTo>
                    <a:pt x="2320" y="254"/>
                  </a:lnTo>
                  <a:lnTo>
                    <a:pt x="2320" y="255"/>
                  </a:lnTo>
                  <a:lnTo>
                    <a:pt x="2319" y="256"/>
                  </a:lnTo>
                  <a:lnTo>
                    <a:pt x="2319" y="259"/>
                  </a:lnTo>
                  <a:lnTo>
                    <a:pt x="2319" y="260"/>
                  </a:lnTo>
                  <a:lnTo>
                    <a:pt x="2318" y="262"/>
                  </a:lnTo>
                  <a:lnTo>
                    <a:pt x="2318" y="264"/>
                  </a:lnTo>
                  <a:lnTo>
                    <a:pt x="2316" y="265"/>
                  </a:lnTo>
                  <a:lnTo>
                    <a:pt x="2316" y="268"/>
                  </a:lnTo>
                  <a:lnTo>
                    <a:pt x="2315" y="269"/>
                  </a:lnTo>
                  <a:lnTo>
                    <a:pt x="2313" y="271"/>
                  </a:lnTo>
                  <a:lnTo>
                    <a:pt x="2312" y="272"/>
                  </a:lnTo>
                  <a:lnTo>
                    <a:pt x="2311" y="273"/>
                  </a:lnTo>
                  <a:lnTo>
                    <a:pt x="2311" y="275"/>
                  </a:lnTo>
                  <a:lnTo>
                    <a:pt x="2309" y="276"/>
                  </a:lnTo>
                  <a:lnTo>
                    <a:pt x="2309" y="279"/>
                  </a:lnTo>
                  <a:lnTo>
                    <a:pt x="2309" y="280"/>
                  </a:lnTo>
                  <a:lnTo>
                    <a:pt x="2309" y="281"/>
                  </a:lnTo>
                  <a:lnTo>
                    <a:pt x="2309" y="283"/>
                  </a:lnTo>
                  <a:lnTo>
                    <a:pt x="2309" y="285"/>
                  </a:lnTo>
                  <a:lnTo>
                    <a:pt x="2309" y="286"/>
                  </a:lnTo>
                  <a:lnTo>
                    <a:pt x="2309" y="288"/>
                  </a:lnTo>
                  <a:lnTo>
                    <a:pt x="2309" y="290"/>
                  </a:lnTo>
                  <a:lnTo>
                    <a:pt x="2309" y="293"/>
                  </a:lnTo>
                  <a:lnTo>
                    <a:pt x="2312" y="294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6" y="297"/>
                  </a:lnTo>
                  <a:lnTo>
                    <a:pt x="2318" y="298"/>
                  </a:lnTo>
                  <a:lnTo>
                    <a:pt x="2319" y="300"/>
                  </a:lnTo>
                  <a:lnTo>
                    <a:pt x="2322" y="302"/>
                  </a:lnTo>
                  <a:lnTo>
                    <a:pt x="2326" y="305"/>
                  </a:lnTo>
                  <a:lnTo>
                    <a:pt x="2328" y="306"/>
                  </a:lnTo>
                  <a:lnTo>
                    <a:pt x="2330" y="307"/>
                  </a:lnTo>
                  <a:lnTo>
                    <a:pt x="2332" y="309"/>
                  </a:lnTo>
                  <a:lnTo>
                    <a:pt x="2335" y="310"/>
                  </a:lnTo>
                  <a:lnTo>
                    <a:pt x="2340" y="315"/>
                  </a:lnTo>
                  <a:lnTo>
                    <a:pt x="2345" y="318"/>
                  </a:lnTo>
                  <a:lnTo>
                    <a:pt x="2346" y="319"/>
                  </a:lnTo>
                  <a:lnTo>
                    <a:pt x="2349" y="321"/>
                  </a:lnTo>
                  <a:lnTo>
                    <a:pt x="2353" y="324"/>
                  </a:lnTo>
                  <a:lnTo>
                    <a:pt x="2354" y="327"/>
                  </a:lnTo>
                  <a:lnTo>
                    <a:pt x="2357" y="332"/>
                  </a:lnTo>
                  <a:lnTo>
                    <a:pt x="2359" y="336"/>
                  </a:lnTo>
                  <a:lnTo>
                    <a:pt x="2360" y="339"/>
                  </a:lnTo>
                  <a:lnTo>
                    <a:pt x="2366" y="343"/>
                  </a:lnTo>
                  <a:lnTo>
                    <a:pt x="2369" y="345"/>
                  </a:lnTo>
                  <a:lnTo>
                    <a:pt x="2373" y="348"/>
                  </a:lnTo>
                  <a:lnTo>
                    <a:pt x="2376" y="349"/>
                  </a:lnTo>
                  <a:lnTo>
                    <a:pt x="2373" y="352"/>
                  </a:lnTo>
                  <a:lnTo>
                    <a:pt x="2371" y="353"/>
                  </a:lnTo>
                  <a:lnTo>
                    <a:pt x="2371" y="355"/>
                  </a:lnTo>
                  <a:lnTo>
                    <a:pt x="2370" y="357"/>
                  </a:lnTo>
                  <a:lnTo>
                    <a:pt x="2370" y="359"/>
                  </a:lnTo>
                  <a:lnTo>
                    <a:pt x="2369" y="360"/>
                  </a:lnTo>
                  <a:lnTo>
                    <a:pt x="2367" y="361"/>
                  </a:lnTo>
                  <a:lnTo>
                    <a:pt x="2367" y="364"/>
                  </a:lnTo>
                  <a:lnTo>
                    <a:pt x="2366" y="368"/>
                  </a:lnTo>
                  <a:lnTo>
                    <a:pt x="2371" y="366"/>
                  </a:lnTo>
                  <a:lnTo>
                    <a:pt x="2374" y="365"/>
                  </a:lnTo>
                  <a:lnTo>
                    <a:pt x="2381" y="364"/>
                  </a:lnTo>
                  <a:lnTo>
                    <a:pt x="2381" y="369"/>
                  </a:lnTo>
                  <a:lnTo>
                    <a:pt x="2381" y="370"/>
                  </a:lnTo>
                  <a:lnTo>
                    <a:pt x="2381" y="373"/>
                  </a:lnTo>
                  <a:lnTo>
                    <a:pt x="2381" y="374"/>
                  </a:lnTo>
                  <a:lnTo>
                    <a:pt x="2381" y="376"/>
                  </a:lnTo>
                  <a:lnTo>
                    <a:pt x="2380" y="378"/>
                  </a:lnTo>
                  <a:lnTo>
                    <a:pt x="2380" y="379"/>
                  </a:lnTo>
                  <a:lnTo>
                    <a:pt x="2380" y="382"/>
                  </a:lnTo>
                  <a:lnTo>
                    <a:pt x="2380" y="383"/>
                  </a:lnTo>
                  <a:lnTo>
                    <a:pt x="2380" y="385"/>
                  </a:lnTo>
                  <a:lnTo>
                    <a:pt x="2380" y="387"/>
                  </a:lnTo>
                  <a:lnTo>
                    <a:pt x="2380" y="389"/>
                  </a:lnTo>
                  <a:lnTo>
                    <a:pt x="2381" y="391"/>
                  </a:lnTo>
                  <a:lnTo>
                    <a:pt x="2384" y="390"/>
                  </a:lnTo>
                  <a:lnTo>
                    <a:pt x="2386" y="394"/>
                  </a:lnTo>
                  <a:lnTo>
                    <a:pt x="2386" y="395"/>
                  </a:lnTo>
                  <a:lnTo>
                    <a:pt x="2386" y="398"/>
                  </a:lnTo>
                  <a:lnTo>
                    <a:pt x="2386" y="399"/>
                  </a:lnTo>
                  <a:lnTo>
                    <a:pt x="2386" y="400"/>
                  </a:lnTo>
                  <a:lnTo>
                    <a:pt x="2384" y="403"/>
                  </a:lnTo>
                  <a:lnTo>
                    <a:pt x="2387" y="406"/>
                  </a:lnTo>
                  <a:lnTo>
                    <a:pt x="2388" y="407"/>
                  </a:lnTo>
                  <a:lnTo>
                    <a:pt x="2388" y="408"/>
                  </a:lnTo>
                  <a:lnTo>
                    <a:pt x="2388" y="410"/>
                  </a:lnTo>
                  <a:lnTo>
                    <a:pt x="2390" y="411"/>
                  </a:lnTo>
                  <a:lnTo>
                    <a:pt x="2390" y="414"/>
                  </a:lnTo>
                  <a:lnTo>
                    <a:pt x="2390" y="415"/>
                  </a:lnTo>
                  <a:lnTo>
                    <a:pt x="2390" y="416"/>
                  </a:lnTo>
                  <a:lnTo>
                    <a:pt x="2390" y="419"/>
                  </a:lnTo>
                  <a:lnTo>
                    <a:pt x="2391" y="420"/>
                  </a:lnTo>
                  <a:lnTo>
                    <a:pt x="2391" y="421"/>
                  </a:lnTo>
                  <a:lnTo>
                    <a:pt x="2393" y="425"/>
                  </a:lnTo>
                  <a:lnTo>
                    <a:pt x="2393" y="429"/>
                  </a:lnTo>
                  <a:lnTo>
                    <a:pt x="2393" y="432"/>
                  </a:lnTo>
                  <a:lnTo>
                    <a:pt x="2393" y="433"/>
                  </a:lnTo>
                  <a:lnTo>
                    <a:pt x="2393" y="434"/>
                  </a:lnTo>
                  <a:lnTo>
                    <a:pt x="2393" y="436"/>
                  </a:lnTo>
                  <a:lnTo>
                    <a:pt x="2393" y="438"/>
                  </a:lnTo>
                  <a:lnTo>
                    <a:pt x="2393" y="440"/>
                  </a:lnTo>
                  <a:lnTo>
                    <a:pt x="2393" y="442"/>
                  </a:lnTo>
                  <a:lnTo>
                    <a:pt x="2391" y="444"/>
                  </a:lnTo>
                  <a:lnTo>
                    <a:pt x="2391" y="445"/>
                  </a:lnTo>
                  <a:lnTo>
                    <a:pt x="2391" y="448"/>
                  </a:lnTo>
                  <a:lnTo>
                    <a:pt x="2391" y="449"/>
                  </a:lnTo>
                  <a:lnTo>
                    <a:pt x="2391" y="450"/>
                  </a:lnTo>
                  <a:lnTo>
                    <a:pt x="2390" y="452"/>
                  </a:lnTo>
                  <a:lnTo>
                    <a:pt x="2390" y="454"/>
                  </a:lnTo>
                  <a:lnTo>
                    <a:pt x="2390" y="455"/>
                  </a:lnTo>
                  <a:lnTo>
                    <a:pt x="2390" y="457"/>
                  </a:lnTo>
                  <a:lnTo>
                    <a:pt x="2390" y="458"/>
                  </a:lnTo>
                  <a:lnTo>
                    <a:pt x="2390" y="461"/>
                  </a:lnTo>
                  <a:lnTo>
                    <a:pt x="2390" y="462"/>
                  </a:lnTo>
                  <a:lnTo>
                    <a:pt x="2390" y="463"/>
                  </a:lnTo>
                  <a:lnTo>
                    <a:pt x="2390" y="466"/>
                  </a:lnTo>
                  <a:lnTo>
                    <a:pt x="2390" y="467"/>
                  </a:lnTo>
                  <a:lnTo>
                    <a:pt x="2390" y="469"/>
                  </a:lnTo>
                  <a:lnTo>
                    <a:pt x="2390" y="471"/>
                  </a:lnTo>
                  <a:lnTo>
                    <a:pt x="2390" y="472"/>
                  </a:lnTo>
                  <a:lnTo>
                    <a:pt x="2390" y="474"/>
                  </a:lnTo>
                  <a:lnTo>
                    <a:pt x="2390" y="476"/>
                  </a:lnTo>
                  <a:lnTo>
                    <a:pt x="2388" y="478"/>
                  </a:lnTo>
                  <a:lnTo>
                    <a:pt x="2388" y="479"/>
                  </a:lnTo>
                  <a:lnTo>
                    <a:pt x="2384" y="482"/>
                  </a:lnTo>
                  <a:lnTo>
                    <a:pt x="2391" y="484"/>
                  </a:lnTo>
                  <a:lnTo>
                    <a:pt x="2388" y="488"/>
                  </a:lnTo>
                  <a:lnTo>
                    <a:pt x="2388" y="490"/>
                  </a:lnTo>
                  <a:lnTo>
                    <a:pt x="2388" y="492"/>
                  </a:lnTo>
                  <a:lnTo>
                    <a:pt x="2387" y="493"/>
                  </a:lnTo>
                  <a:lnTo>
                    <a:pt x="2387" y="495"/>
                  </a:lnTo>
                  <a:lnTo>
                    <a:pt x="2387" y="497"/>
                  </a:lnTo>
                  <a:lnTo>
                    <a:pt x="2387" y="499"/>
                  </a:lnTo>
                  <a:lnTo>
                    <a:pt x="2387" y="501"/>
                  </a:lnTo>
                  <a:lnTo>
                    <a:pt x="2387" y="503"/>
                  </a:lnTo>
                  <a:lnTo>
                    <a:pt x="2386" y="504"/>
                  </a:lnTo>
                  <a:lnTo>
                    <a:pt x="2383" y="504"/>
                  </a:lnTo>
                  <a:lnTo>
                    <a:pt x="2381" y="505"/>
                  </a:lnTo>
                  <a:lnTo>
                    <a:pt x="2380" y="505"/>
                  </a:lnTo>
                  <a:lnTo>
                    <a:pt x="2377" y="507"/>
                  </a:lnTo>
                  <a:lnTo>
                    <a:pt x="2376" y="508"/>
                  </a:lnTo>
                  <a:lnTo>
                    <a:pt x="2373" y="508"/>
                  </a:lnTo>
                  <a:lnTo>
                    <a:pt x="2371" y="509"/>
                  </a:lnTo>
                  <a:lnTo>
                    <a:pt x="2370" y="509"/>
                  </a:lnTo>
                  <a:lnTo>
                    <a:pt x="2367" y="510"/>
                  </a:lnTo>
                  <a:lnTo>
                    <a:pt x="2366" y="510"/>
                  </a:lnTo>
                  <a:lnTo>
                    <a:pt x="2363" y="512"/>
                  </a:lnTo>
                  <a:lnTo>
                    <a:pt x="2361" y="512"/>
                  </a:lnTo>
                  <a:lnTo>
                    <a:pt x="2360" y="513"/>
                  </a:lnTo>
                  <a:lnTo>
                    <a:pt x="2359" y="517"/>
                  </a:lnTo>
                  <a:lnTo>
                    <a:pt x="2359" y="518"/>
                  </a:lnTo>
                  <a:lnTo>
                    <a:pt x="2359" y="520"/>
                  </a:lnTo>
                  <a:lnTo>
                    <a:pt x="2359" y="521"/>
                  </a:lnTo>
                  <a:lnTo>
                    <a:pt x="2359" y="524"/>
                  </a:lnTo>
                  <a:lnTo>
                    <a:pt x="2360" y="525"/>
                  </a:lnTo>
                  <a:lnTo>
                    <a:pt x="2360" y="526"/>
                  </a:lnTo>
                  <a:lnTo>
                    <a:pt x="2360" y="528"/>
                  </a:lnTo>
                  <a:lnTo>
                    <a:pt x="2360" y="530"/>
                  </a:lnTo>
                  <a:lnTo>
                    <a:pt x="2360" y="531"/>
                  </a:lnTo>
                  <a:lnTo>
                    <a:pt x="2360" y="534"/>
                  </a:lnTo>
                  <a:lnTo>
                    <a:pt x="2360" y="535"/>
                  </a:lnTo>
                  <a:lnTo>
                    <a:pt x="2359" y="537"/>
                  </a:lnTo>
                  <a:lnTo>
                    <a:pt x="2359" y="539"/>
                  </a:lnTo>
                  <a:lnTo>
                    <a:pt x="2356" y="541"/>
                  </a:lnTo>
                  <a:lnTo>
                    <a:pt x="2356" y="545"/>
                  </a:lnTo>
                  <a:lnTo>
                    <a:pt x="2356" y="546"/>
                  </a:lnTo>
                  <a:lnTo>
                    <a:pt x="2353" y="548"/>
                  </a:lnTo>
                  <a:lnTo>
                    <a:pt x="2357" y="551"/>
                  </a:lnTo>
                  <a:lnTo>
                    <a:pt x="2356" y="554"/>
                  </a:lnTo>
                  <a:lnTo>
                    <a:pt x="2357" y="555"/>
                  </a:lnTo>
                  <a:lnTo>
                    <a:pt x="2359" y="556"/>
                  </a:lnTo>
                  <a:lnTo>
                    <a:pt x="2360" y="558"/>
                  </a:lnTo>
                  <a:lnTo>
                    <a:pt x="2361" y="559"/>
                  </a:lnTo>
                  <a:lnTo>
                    <a:pt x="2363" y="560"/>
                  </a:lnTo>
                  <a:lnTo>
                    <a:pt x="2363" y="562"/>
                  </a:lnTo>
                  <a:lnTo>
                    <a:pt x="2363" y="563"/>
                  </a:lnTo>
                  <a:lnTo>
                    <a:pt x="2364" y="564"/>
                  </a:lnTo>
                  <a:lnTo>
                    <a:pt x="2364" y="566"/>
                  </a:lnTo>
                  <a:lnTo>
                    <a:pt x="2366" y="567"/>
                  </a:lnTo>
                  <a:lnTo>
                    <a:pt x="2367" y="568"/>
                  </a:lnTo>
                  <a:lnTo>
                    <a:pt x="2370" y="568"/>
                  </a:lnTo>
                  <a:lnTo>
                    <a:pt x="2371" y="569"/>
                  </a:lnTo>
                  <a:lnTo>
                    <a:pt x="2373" y="571"/>
                  </a:lnTo>
                  <a:lnTo>
                    <a:pt x="2374" y="572"/>
                  </a:lnTo>
                  <a:lnTo>
                    <a:pt x="2377" y="573"/>
                  </a:lnTo>
                  <a:lnTo>
                    <a:pt x="2378" y="573"/>
                  </a:lnTo>
                  <a:lnTo>
                    <a:pt x="2380" y="575"/>
                  </a:lnTo>
                  <a:lnTo>
                    <a:pt x="2383" y="576"/>
                  </a:lnTo>
                  <a:lnTo>
                    <a:pt x="2384" y="576"/>
                  </a:lnTo>
                  <a:lnTo>
                    <a:pt x="2386" y="577"/>
                  </a:lnTo>
                  <a:lnTo>
                    <a:pt x="2387" y="579"/>
                  </a:lnTo>
                  <a:lnTo>
                    <a:pt x="2388" y="580"/>
                  </a:lnTo>
                  <a:lnTo>
                    <a:pt x="2391" y="580"/>
                  </a:lnTo>
                  <a:lnTo>
                    <a:pt x="2393" y="581"/>
                  </a:lnTo>
                  <a:lnTo>
                    <a:pt x="2394" y="583"/>
                  </a:lnTo>
                  <a:lnTo>
                    <a:pt x="2395" y="584"/>
                  </a:lnTo>
                  <a:lnTo>
                    <a:pt x="2398" y="584"/>
                  </a:lnTo>
                  <a:lnTo>
                    <a:pt x="2398" y="585"/>
                  </a:lnTo>
                  <a:lnTo>
                    <a:pt x="2400" y="588"/>
                  </a:lnTo>
                  <a:lnTo>
                    <a:pt x="2401" y="589"/>
                  </a:lnTo>
                  <a:lnTo>
                    <a:pt x="2401" y="590"/>
                  </a:lnTo>
                  <a:lnTo>
                    <a:pt x="2404" y="594"/>
                  </a:lnTo>
                  <a:lnTo>
                    <a:pt x="2405" y="597"/>
                  </a:lnTo>
                  <a:lnTo>
                    <a:pt x="2405" y="598"/>
                  </a:lnTo>
                  <a:lnTo>
                    <a:pt x="2407" y="600"/>
                  </a:lnTo>
                  <a:lnTo>
                    <a:pt x="2408" y="601"/>
                  </a:lnTo>
                  <a:lnTo>
                    <a:pt x="2410" y="602"/>
                  </a:lnTo>
                  <a:lnTo>
                    <a:pt x="2410" y="604"/>
                  </a:lnTo>
                  <a:lnTo>
                    <a:pt x="2412" y="607"/>
                  </a:lnTo>
                  <a:lnTo>
                    <a:pt x="2414" y="610"/>
                  </a:lnTo>
                  <a:lnTo>
                    <a:pt x="2415" y="613"/>
                  </a:lnTo>
                  <a:lnTo>
                    <a:pt x="2415" y="614"/>
                  </a:lnTo>
                  <a:lnTo>
                    <a:pt x="2417" y="615"/>
                  </a:lnTo>
                  <a:lnTo>
                    <a:pt x="2417" y="618"/>
                  </a:lnTo>
                  <a:lnTo>
                    <a:pt x="2418" y="619"/>
                  </a:lnTo>
                  <a:lnTo>
                    <a:pt x="2419" y="621"/>
                  </a:lnTo>
                  <a:lnTo>
                    <a:pt x="2419" y="623"/>
                  </a:lnTo>
                  <a:lnTo>
                    <a:pt x="2421" y="624"/>
                  </a:lnTo>
                  <a:lnTo>
                    <a:pt x="2421" y="626"/>
                  </a:lnTo>
                  <a:lnTo>
                    <a:pt x="2422" y="627"/>
                  </a:lnTo>
                  <a:lnTo>
                    <a:pt x="2422" y="628"/>
                  </a:lnTo>
                  <a:lnTo>
                    <a:pt x="2424" y="631"/>
                  </a:lnTo>
                  <a:lnTo>
                    <a:pt x="2425" y="632"/>
                  </a:lnTo>
                  <a:lnTo>
                    <a:pt x="2425" y="634"/>
                  </a:lnTo>
                  <a:lnTo>
                    <a:pt x="2427" y="635"/>
                  </a:lnTo>
                  <a:lnTo>
                    <a:pt x="2427" y="636"/>
                  </a:lnTo>
                  <a:lnTo>
                    <a:pt x="2427" y="639"/>
                  </a:lnTo>
                  <a:lnTo>
                    <a:pt x="2428" y="640"/>
                  </a:lnTo>
                  <a:lnTo>
                    <a:pt x="2428" y="644"/>
                  </a:lnTo>
                  <a:lnTo>
                    <a:pt x="2424" y="643"/>
                  </a:lnTo>
                  <a:lnTo>
                    <a:pt x="2419" y="644"/>
                  </a:lnTo>
                  <a:lnTo>
                    <a:pt x="2418" y="644"/>
                  </a:lnTo>
                  <a:lnTo>
                    <a:pt x="2414" y="644"/>
                  </a:lnTo>
                  <a:lnTo>
                    <a:pt x="2410" y="645"/>
                  </a:lnTo>
                  <a:lnTo>
                    <a:pt x="2408" y="645"/>
                  </a:lnTo>
                  <a:lnTo>
                    <a:pt x="2405" y="645"/>
                  </a:lnTo>
                  <a:lnTo>
                    <a:pt x="2402" y="645"/>
                  </a:lnTo>
                  <a:lnTo>
                    <a:pt x="2398" y="647"/>
                  </a:lnTo>
                  <a:lnTo>
                    <a:pt x="2395" y="647"/>
                  </a:lnTo>
                  <a:lnTo>
                    <a:pt x="2394" y="647"/>
                  </a:lnTo>
                  <a:lnTo>
                    <a:pt x="2391" y="647"/>
                  </a:lnTo>
                  <a:lnTo>
                    <a:pt x="2390" y="648"/>
                  </a:lnTo>
                  <a:lnTo>
                    <a:pt x="2383" y="648"/>
                  </a:lnTo>
                  <a:lnTo>
                    <a:pt x="2378" y="648"/>
                  </a:lnTo>
                  <a:lnTo>
                    <a:pt x="2376" y="649"/>
                  </a:lnTo>
                  <a:lnTo>
                    <a:pt x="2374" y="649"/>
                  </a:lnTo>
                  <a:lnTo>
                    <a:pt x="2373" y="649"/>
                  </a:lnTo>
                  <a:lnTo>
                    <a:pt x="2370" y="649"/>
                  </a:lnTo>
                  <a:lnTo>
                    <a:pt x="2367" y="649"/>
                  </a:lnTo>
                  <a:lnTo>
                    <a:pt x="2366" y="649"/>
                  </a:lnTo>
                  <a:lnTo>
                    <a:pt x="2363" y="649"/>
                  </a:lnTo>
                  <a:lnTo>
                    <a:pt x="2361" y="649"/>
                  </a:lnTo>
                  <a:lnTo>
                    <a:pt x="2357" y="651"/>
                  </a:lnTo>
                  <a:lnTo>
                    <a:pt x="2352" y="651"/>
                  </a:lnTo>
                  <a:lnTo>
                    <a:pt x="2346" y="649"/>
                  </a:lnTo>
                  <a:lnTo>
                    <a:pt x="2343" y="649"/>
                  </a:lnTo>
                  <a:lnTo>
                    <a:pt x="2339" y="649"/>
                  </a:lnTo>
                  <a:lnTo>
                    <a:pt x="2335" y="649"/>
                  </a:lnTo>
                  <a:lnTo>
                    <a:pt x="2332" y="649"/>
                  </a:lnTo>
                  <a:lnTo>
                    <a:pt x="2329" y="649"/>
                  </a:lnTo>
                  <a:lnTo>
                    <a:pt x="2322" y="649"/>
                  </a:lnTo>
                  <a:lnTo>
                    <a:pt x="2318" y="649"/>
                  </a:lnTo>
                  <a:lnTo>
                    <a:pt x="2311" y="649"/>
                  </a:lnTo>
                  <a:lnTo>
                    <a:pt x="2305" y="652"/>
                  </a:lnTo>
                  <a:lnTo>
                    <a:pt x="2301" y="652"/>
                  </a:lnTo>
                  <a:lnTo>
                    <a:pt x="2296" y="652"/>
                  </a:lnTo>
                  <a:lnTo>
                    <a:pt x="2292" y="652"/>
                  </a:lnTo>
                  <a:lnTo>
                    <a:pt x="2291" y="652"/>
                  </a:lnTo>
                  <a:lnTo>
                    <a:pt x="2287" y="652"/>
                  </a:lnTo>
                  <a:lnTo>
                    <a:pt x="2288" y="656"/>
                  </a:lnTo>
                  <a:lnTo>
                    <a:pt x="2288" y="657"/>
                  </a:lnTo>
                  <a:lnTo>
                    <a:pt x="2289" y="659"/>
                  </a:lnTo>
                  <a:lnTo>
                    <a:pt x="2291" y="660"/>
                  </a:lnTo>
                  <a:lnTo>
                    <a:pt x="2294" y="660"/>
                  </a:lnTo>
                  <a:lnTo>
                    <a:pt x="2295" y="660"/>
                  </a:lnTo>
                  <a:lnTo>
                    <a:pt x="2296" y="660"/>
                  </a:lnTo>
                  <a:lnTo>
                    <a:pt x="2299" y="660"/>
                  </a:lnTo>
                  <a:lnTo>
                    <a:pt x="2301" y="660"/>
                  </a:lnTo>
                  <a:lnTo>
                    <a:pt x="2302" y="660"/>
                  </a:lnTo>
                  <a:lnTo>
                    <a:pt x="2305" y="660"/>
                  </a:lnTo>
                  <a:lnTo>
                    <a:pt x="2308" y="661"/>
                  </a:lnTo>
                  <a:lnTo>
                    <a:pt x="2309" y="661"/>
                  </a:lnTo>
                  <a:lnTo>
                    <a:pt x="2309" y="662"/>
                  </a:lnTo>
                  <a:lnTo>
                    <a:pt x="2309" y="664"/>
                  </a:lnTo>
                  <a:lnTo>
                    <a:pt x="2309" y="668"/>
                  </a:lnTo>
                  <a:lnTo>
                    <a:pt x="2309" y="670"/>
                  </a:lnTo>
                  <a:lnTo>
                    <a:pt x="2309" y="672"/>
                  </a:lnTo>
                  <a:lnTo>
                    <a:pt x="2309" y="673"/>
                  </a:lnTo>
                  <a:lnTo>
                    <a:pt x="2309" y="676"/>
                  </a:lnTo>
                  <a:lnTo>
                    <a:pt x="2308" y="677"/>
                  </a:lnTo>
                  <a:lnTo>
                    <a:pt x="2308" y="679"/>
                  </a:lnTo>
                  <a:lnTo>
                    <a:pt x="2308" y="681"/>
                  </a:lnTo>
                  <a:lnTo>
                    <a:pt x="2308" y="682"/>
                  </a:lnTo>
                  <a:lnTo>
                    <a:pt x="2308" y="683"/>
                  </a:lnTo>
                  <a:lnTo>
                    <a:pt x="2308" y="687"/>
                  </a:lnTo>
                  <a:lnTo>
                    <a:pt x="2308" y="691"/>
                  </a:lnTo>
                  <a:lnTo>
                    <a:pt x="2308" y="694"/>
                  </a:lnTo>
                  <a:lnTo>
                    <a:pt x="2306" y="695"/>
                  </a:lnTo>
                  <a:lnTo>
                    <a:pt x="2306" y="698"/>
                  </a:lnTo>
                  <a:lnTo>
                    <a:pt x="2306" y="699"/>
                  </a:lnTo>
                  <a:lnTo>
                    <a:pt x="2306" y="700"/>
                  </a:lnTo>
                  <a:lnTo>
                    <a:pt x="2306" y="703"/>
                  </a:lnTo>
                  <a:lnTo>
                    <a:pt x="2305" y="704"/>
                  </a:lnTo>
                  <a:lnTo>
                    <a:pt x="2304" y="704"/>
                  </a:lnTo>
                  <a:lnTo>
                    <a:pt x="2301" y="704"/>
                  </a:lnTo>
                  <a:lnTo>
                    <a:pt x="2299" y="704"/>
                  </a:lnTo>
                  <a:lnTo>
                    <a:pt x="2298" y="704"/>
                  </a:lnTo>
                  <a:lnTo>
                    <a:pt x="2296" y="707"/>
                  </a:lnTo>
                  <a:lnTo>
                    <a:pt x="2296" y="708"/>
                  </a:lnTo>
                  <a:lnTo>
                    <a:pt x="2296" y="711"/>
                  </a:lnTo>
                  <a:lnTo>
                    <a:pt x="2296" y="712"/>
                  </a:lnTo>
                  <a:lnTo>
                    <a:pt x="2296" y="714"/>
                  </a:lnTo>
                  <a:lnTo>
                    <a:pt x="2296" y="716"/>
                  </a:lnTo>
                  <a:lnTo>
                    <a:pt x="2294" y="717"/>
                  </a:lnTo>
                  <a:lnTo>
                    <a:pt x="2298" y="721"/>
                  </a:lnTo>
                  <a:lnTo>
                    <a:pt x="2299" y="725"/>
                  </a:lnTo>
                  <a:lnTo>
                    <a:pt x="2295" y="727"/>
                  </a:lnTo>
                  <a:lnTo>
                    <a:pt x="2295" y="729"/>
                  </a:lnTo>
                  <a:lnTo>
                    <a:pt x="2295" y="731"/>
                  </a:lnTo>
                  <a:lnTo>
                    <a:pt x="2295" y="732"/>
                  </a:lnTo>
                  <a:lnTo>
                    <a:pt x="2295" y="733"/>
                  </a:lnTo>
                  <a:lnTo>
                    <a:pt x="2295" y="735"/>
                  </a:lnTo>
                  <a:lnTo>
                    <a:pt x="2295" y="737"/>
                  </a:lnTo>
                  <a:lnTo>
                    <a:pt x="2295" y="738"/>
                  </a:lnTo>
                  <a:lnTo>
                    <a:pt x="2294" y="741"/>
                  </a:lnTo>
                  <a:lnTo>
                    <a:pt x="2295" y="742"/>
                  </a:lnTo>
                  <a:lnTo>
                    <a:pt x="2296" y="742"/>
                  </a:lnTo>
                  <a:lnTo>
                    <a:pt x="2299" y="742"/>
                  </a:lnTo>
                  <a:lnTo>
                    <a:pt x="2301" y="742"/>
                  </a:lnTo>
                  <a:lnTo>
                    <a:pt x="2304" y="742"/>
                  </a:lnTo>
                  <a:lnTo>
                    <a:pt x="2305" y="742"/>
                  </a:lnTo>
                  <a:lnTo>
                    <a:pt x="2306" y="744"/>
                  </a:lnTo>
                  <a:lnTo>
                    <a:pt x="2308" y="745"/>
                  </a:lnTo>
                  <a:lnTo>
                    <a:pt x="2308" y="748"/>
                  </a:lnTo>
                  <a:lnTo>
                    <a:pt x="2308" y="749"/>
                  </a:lnTo>
                  <a:lnTo>
                    <a:pt x="2309" y="750"/>
                  </a:lnTo>
                  <a:lnTo>
                    <a:pt x="2309" y="753"/>
                  </a:lnTo>
                  <a:lnTo>
                    <a:pt x="2312" y="754"/>
                  </a:lnTo>
                  <a:lnTo>
                    <a:pt x="2309" y="758"/>
                  </a:lnTo>
                  <a:lnTo>
                    <a:pt x="2311" y="759"/>
                  </a:lnTo>
                  <a:lnTo>
                    <a:pt x="2311" y="762"/>
                  </a:lnTo>
                  <a:lnTo>
                    <a:pt x="2311" y="763"/>
                  </a:lnTo>
                  <a:lnTo>
                    <a:pt x="2311" y="765"/>
                  </a:lnTo>
                  <a:lnTo>
                    <a:pt x="2311" y="767"/>
                  </a:lnTo>
                  <a:lnTo>
                    <a:pt x="2311" y="769"/>
                  </a:lnTo>
                  <a:lnTo>
                    <a:pt x="2311" y="771"/>
                  </a:lnTo>
                  <a:lnTo>
                    <a:pt x="2311" y="773"/>
                  </a:lnTo>
                  <a:lnTo>
                    <a:pt x="2311" y="775"/>
                  </a:lnTo>
                  <a:lnTo>
                    <a:pt x="2311" y="776"/>
                  </a:lnTo>
                  <a:lnTo>
                    <a:pt x="2311" y="778"/>
                  </a:lnTo>
                  <a:lnTo>
                    <a:pt x="2312" y="782"/>
                  </a:lnTo>
                  <a:lnTo>
                    <a:pt x="2309" y="782"/>
                  </a:lnTo>
                  <a:lnTo>
                    <a:pt x="2309" y="783"/>
                  </a:lnTo>
                  <a:lnTo>
                    <a:pt x="2305" y="784"/>
                  </a:lnTo>
                  <a:lnTo>
                    <a:pt x="2304" y="784"/>
                  </a:lnTo>
                  <a:lnTo>
                    <a:pt x="2301" y="784"/>
                  </a:lnTo>
                  <a:lnTo>
                    <a:pt x="2299" y="784"/>
                  </a:lnTo>
                  <a:lnTo>
                    <a:pt x="2298" y="784"/>
                  </a:lnTo>
                  <a:lnTo>
                    <a:pt x="2295" y="784"/>
                  </a:lnTo>
                  <a:lnTo>
                    <a:pt x="2294" y="783"/>
                  </a:lnTo>
                  <a:lnTo>
                    <a:pt x="2292" y="783"/>
                  </a:lnTo>
                  <a:lnTo>
                    <a:pt x="2289" y="782"/>
                  </a:lnTo>
                  <a:lnTo>
                    <a:pt x="2288" y="782"/>
                  </a:lnTo>
                  <a:lnTo>
                    <a:pt x="2285" y="780"/>
                  </a:lnTo>
                  <a:lnTo>
                    <a:pt x="2284" y="780"/>
                  </a:lnTo>
                  <a:lnTo>
                    <a:pt x="2281" y="780"/>
                  </a:lnTo>
                  <a:lnTo>
                    <a:pt x="2279" y="779"/>
                  </a:lnTo>
                  <a:lnTo>
                    <a:pt x="2277" y="779"/>
                  </a:lnTo>
                  <a:lnTo>
                    <a:pt x="2275" y="779"/>
                  </a:lnTo>
                  <a:lnTo>
                    <a:pt x="2272" y="779"/>
                  </a:lnTo>
                  <a:lnTo>
                    <a:pt x="2271" y="780"/>
                  </a:lnTo>
                  <a:lnTo>
                    <a:pt x="2268" y="783"/>
                  </a:lnTo>
                  <a:lnTo>
                    <a:pt x="2265" y="780"/>
                  </a:lnTo>
                  <a:lnTo>
                    <a:pt x="2260" y="780"/>
                  </a:lnTo>
                  <a:lnTo>
                    <a:pt x="2258" y="780"/>
                  </a:lnTo>
                  <a:lnTo>
                    <a:pt x="2255" y="780"/>
                  </a:lnTo>
                  <a:lnTo>
                    <a:pt x="2253" y="780"/>
                  </a:lnTo>
                  <a:lnTo>
                    <a:pt x="2251" y="779"/>
                  </a:lnTo>
                  <a:lnTo>
                    <a:pt x="2250" y="779"/>
                  </a:lnTo>
                  <a:lnTo>
                    <a:pt x="2248" y="779"/>
                  </a:lnTo>
                  <a:lnTo>
                    <a:pt x="2246" y="779"/>
                  </a:lnTo>
                  <a:lnTo>
                    <a:pt x="2244" y="778"/>
                  </a:lnTo>
                  <a:lnTo>
                    <a:pt x="2240" y="776"/>
                  </a:lnTo>
                  <a:lnTo>
                    <a:pt x="2240" y="780"/>
                  </a:lnTo>
                  <a:lnTo>
                    <a:pt x="2240" y="782"/>
                  </a:lnTo>
                  <a:lnTo>
                    <a:pt x="2240" y="784"/>
                  </a:lnTo>
                  <a:lnTo>
                    <a:pt x="2240" y="788"/>
                  </a:lnTo>
                  <a:lnTo>
                    <a:pt x="2240" y="790"/>
                  </a:lnTo>
                  <a:lnTo>
                    <a:pt x="2240" y="791"/>
                  </a:lnTo>
                  <a:lnTo>
                    <a:pt x="2240" y="793"/>
                  </a:lnTo>
                  <a:lnTo>
                    <a:pt x="2240" y="795"/>
                  </a:lnTo>
                  <a:lnTo>
                    <a:pt x="2240" y="796"/>
                  </a:lnTo>
                  <a:lnTo>
                    <a:pt x="2240" y="799"/>
                  </a:lnTo>
                  <a:lnTo>
                    <a:pt x="2237" y="799"/>
                  </a:lnTo>
                  <a:lnTo>
                    <a:pt x="2236" y="800"/>
                  </a:lnTo>
                  <a:lnTo>
                    <a:pt x="2233" y="800"/>
                  </a:lnTo>
                  <a:lnTo>
                    <a:pt x="2231" y="800"/>
                  </a:lnTo>
                  <a:lnTo>
                    <a:pt x="2230" y="801"/>
                  </a:lnTo>
                  <a:lnTo>
                    <a:pt x="2227" y="803"/>
                  </a:lnTo>
                  <a:lnTo>
                    <a:pt x="2229" y="804"/>
                  </a:lnTo>
                  <a:lnTo>
                    <a:pt x="2229" y="805"/>
                  </a:lnTo>
                  <a:lnTo>
                    <a:pt x="2229" y="808"/>
                  </a:lnTo>
                  <a:lnTo>
                    <a:pt x="2229" y="809"/>
                  </a:lnTo>
                  <a:lnTo>
                    <a:pt x="2229" y="812"/>
                  </a:lnTo>
                  <a:lnTo>
                    <a:pt x="2229" y="813"/>
                  </a:lnTo>
                  <a:lnTo>
                    <a:pt x="2229" y="816"/>
                  </a:lnTo>
                  <a:lnTo>
                    <a:pt x="2229" y="817"/>
                  </a:lnTo>
                  <a:lnTo>
                    <a:pt x="2230" y="818"/>
                  </a:lnTo>
                  <a:lnTo>
                    <a:pt x="2230" y="821"/>
                  </a:lnTo>
                  <a:lnTo>
                    <a:pt x="2230" y="822"/>
                  </a:lnTo>
                  <a:lnTo>
                    <a:pt x="2230" y="824"/>
                  </a:lnTo>
                  <a:lnTo>
                    <a:pt x="2230" y="826"/>
                  </a:lnTo>
                  <a:lnTo>
                    <a:pt x="2230" y="828"/>
                  </a:lnTo>
                  <a:lnTo>
                    <a:pt x="2230" y="829"/>
                  </a:lnTo>
                  <a:lnTo>
                    <a:pt x="2230" y="831"/>
                  </a:lnTo>
                  <a:lnTo>
                    <a:pt x="2230" y="833"/>
                  </a:lnTo>
                  <a:lnTo>
                    <a:pt x="2231" y="835"/>
                  </a:lnTo>
                  <a:lnTo>
                    <a:pt x="2231" y="837"/>
                  </a:lnTo>
                  <a:lnTo>
                    <a:pt x="2231" y="839"/>
                  </a:lnTo>
                  <a:lnTo>
                    <a:pt x="2231" y="841"/>
                  </a:lnTo>
                  <a:lnTo>
                    <a:pt x="2231" y="843"/>
                  </a:lnTo>
                  <a:lnTo>
                    <a:pt x="2231" y="845"/>
                  </a:lnTo>
                  <a:lnTo>
                    <a:pt x="2231" y="846"/>
                  </a:lnTo>
                  <a:lnTo>
                    <a:pt x="2231" y="849"/>
                  </a:lnTo>
                  <a:lnTo>
                    <a:pt x="2233" y="850"/>
                  </a:lnTo>
                  <a:lnTo>
                    <a:pt x="2233" y="852"/>
                  </a:lnTo>
                  <a:lnTo>
                    <a:pt x="2233" y="854"/>
                  </a:lnTo>
                  <a:lnTo>
                    <a:pt x="2233" y="856"/>
                  </a:lnTo>
                  <a:lnTo>
                    <a:pt x="2236" y="856"/>
                  </a:lnTo>
                  <a:lnTo>
                    <a:pt x="2237" y="856"/>
                  </a:lnTo>
                  <a:lnTo>
                    <a:pt x="2241" y="858"/>
                  </a:lnTo>
                  <a:lnTo>
                    <a:pt x="2243" y="860"/>
                  </a:lnTo>
                  <a:lnTo>
                    <a:pt x="2243" y="862"/>
                  </a:lnTo>
                  <a:lnTo>
                    <a:pt x="2244" y="866"/>
                  </a:lnTo>
                  <a:lnTo>
                    <a:pt x="2247" y="871"/>
                  </a:lnTo>
                  <a:lnTo>
                    <a:pt x="2247" y="876"/>
                  </a:lnTo>
                  <a:lnTo>
                    <a:pt x="2250" y="883"/>
                  </a:lnTo>
                  <a:lnTo>
                    <a:pt x="2254" y="885"/>
                  </a:lnTo>
                  <a:lnTo>
                    <a:pt x="2254" y="887"/>
                  </a:lnTo>
                  <a:lnTo>
                    <a:pt x="2254" y="889"/>
                  </a:lnTo>
                  <a:lnTo>
                    <a:pt x="2255" y="890"/>
                  </a:lnTo>
                  <a:lnTo>
                    <a:pt x="2255" y="892"/>
                  </a:lnTo>
                  <a:lnTo>
                    <a:pt x="2255" y="894"/>
                  </a:lnTo>
                  <a:lnTo>
                    <a:pt x="2257" y="896"/>
                  </a:lnTo>
                  <a:lnTo>
                    <a:pt x="2257" y="897"/>
                  </a:lnTo>
                  <a:lnTo>
                    <a:pt x="2258" y="900"/>
                  </a:lnTo>
                  <a:lnTo>
                    <a:pt x="2258" y="901"/>
                  </a:lnTo>
                  <a:lnTo>
                    <a:pt x="2260" y="902"/>
                  </a:lnTo>
                  <a:lnTo>
                    <a:pt x="2260" y="904"/>
                  </a:lnTo>
                  <a:lnTo>
                    <a:pt x="2261" y="905"/>
                  </a:lnTo>
                  <a:lnTo>
                    <a:pt x="2263" y="905"/>
                  </a:lnTo>
                  <a:lnTo>
                    <a:pt x="2264" y="905"/>
                  </a:lnTo>
                  <a:lnTo>
                    <a:pt x="2267" y="905"/>
                  </a:lnTo>
                  <a:lnTo>
                    <a:pt x="2268" y="905"/>
                  </a:lnTo>
                  <a:lnTo>
                    <a:pt x="2271" y="907"/>
                  </a:lnTo>
                  <a:lnTo>
                    <a:pt x="2271" y="910"/>
                  </a:lnTo>
                  <a:lnTo>
                    <a:pt x="2270" y="914"/>
                  </a:lnTo>
                  <a:lnTo>
                    <a:pt x="2268" y="918"/>
                  </a:lnTo>
                  <a:lnTo>
                    <a:pt x="2267" y="922"/>
                  </a:lnTo>
                  <a:lnTo>
                    <a:pt x="2265" y="927"/>
                  </a:lnTo>
                  <a:lnTo>
                    <a:pt x="2264" y="930"/>
                  </a:lnTo>
                  <a:lnTo>
                    <a:pt x="2264" y="936"/>
                  </a:lnTo>
                  <a:lnTo>
                    <a:pt x="2264" y="943"/>
                  </a:lnTo>
                  <a:lnTo>
                    <a:pt x="2261" y="947"/>
                  </a:lnTo>
                  <a:lnTo>
                    <a:pt x="2261" y="951"/>
                  </a:lnTo>
                  <a:lnTo>
                    <a:pt x="2260" y="953"/>
                  </a:lnTo>
                  <a:lnTo>
                    <a:pt x="2264" y="953"/>
                  </a:lnTo>
                  <a:lnTo>
                    <a:pt x="2265" y="953"/>
                  </a:lnTo>
                  <a:lnTo>
                    <a:pt x="2268" y="955"/>
                  </a:lnTo>
                  <a:lnTo>
                    <a:pt x="2270" y="955"/>
                  </a:lnTo>
                  <a:lnTo>
                    <a:pt x="2271" y="956"/>
                  </a:lnTo>
                  <a:lnTo>
                    <a:pt x="2272" y="957"/>
                  </a:lnTo>
                  <a:lnTo>
                    <a:pt x="2272" y="959"/>
                  </a:lnTo>
                  <a:lnTo>
                    <a:pt x="2274" y="961"/>
                  </a:lnTo>
                  <a:lnTo>
                    <a:pt x="2274" y="962"/>
                  </a:lnTo>
                  <a:lnTo>
                    <a:pt x="2275" y="964"/>
                  </a:lnTo>
                  <a:lnTo>
                    <a:pt x="2275" y="966"/>
                  </a:lnTo>
                  <a:lnTo>
                    <a:pt x="2277" y="968"/>
                  </a:lnTo>
                  <a:lnTo>
                    <a:pt x="2277" y="969"/>
                  </a:lnTo>
                  <a:lnTo>
                    <a:pt x="2277" y="972"/>
                  </a:lnTo>
                  <a:lnTo>
                    <a:pt x="2277" y="973"/>
                  </a:lnTo>
                  <a:lnTo>
                    <a:pt x="2277" y="974"/>
                  </a:lnTo>
                  <a:lnTo>
                    <a:pt x="2277" y="977"/>
                  </a:lnTo>
                  <a:lnTo>
                    <a:pt x="2275" y="978"/>
                  </a:lnTo>
                  <a:lnTo>
                    <a:pt x="2275" y="980"/>
                  </a:lnTo>
                  <a:lnTo>
                    <a:pt x="2275" y="982"/>
                  </a:lnTo>
                  <a:lnTo>
                    <a:pt x="2272" y="982"/>
                  </a:lnTo>
                  <a:lnTo>
                    <a:pt x="2271" y="982"/>
                  </a:lnTo>
                  <a:lnTo>
                    <a:pt x="2270" y="982"/>
                  </a:lnTo>
                  <a:lnTo>
                    <a:pt x="2265" y="981"/>
                  </a:lnTo>
                  <a:lnTo>
                    <a:pt x="2265" y="985"/>
                  </a:lnTo>
                  <a:lnTo>
                    <a:pt x="2267" y="987"/>
                  </a:lnTo>
                  <a:lnTo>
                    <a:pt x="2267" y="989"/>
                  </a:lnTo>
                  <a:lnTo>
                    <a:pt x="2265" y="994"/>
                  </a:lnTo>
                  <a:lnTo>
                    <a:pt x="2267" y="998"/>
                  </a:lnTo>
                  <a:lnTo>
                    <a:pt x="2267" y="1000"/>
                  </a:lnTo>
                  <a:lnTo>
                    <a:pt x="2267" y="1002"/>
                  </a:lnTo>
                  <a:lnTo>
                    <a:pt x="2267" y="1004"/>
                  </a:lnTo>
                  <a:lnTo>
                    <a:pt x="2265" y="1006"/>
                  </a:lnTo>
                  <a:lnTo>
                    <a:pt x="2264" y="1007"/>
                  </a:lnTo>
                  <a:lnTo>
                    <a:pt x="2261" y="1007"/>
                  </a:lnTo>
                  <a:lnTo>
                    <a:pt x="2260" y="1008"/>
                  </a:lnTo>
                  <a:lnTo>
                    <a:pt x="2258" y="1010"/>
                  </a:lnTo>
                  <a:lnTo>
                    <a:pt x="2255" y="1011"/>
                  </a:lnTo>
                  <a:lnTo>
                    <a:pt x="2254" y="1012"/>
                  </a:lnTo>
                  <a:lnTo>
                    <a:pt x="2253" y="1014"/>
                  </a:lnTo>
                  <a:lnTo>
                    <a:pt x="2251" y="1015"/>
                  </a:lnTo>
                  <a:lnTo>
                    <a:pt x="2248" y="1016"/>
                  </a:lnTo>
                  <a:lnTo>
                    <a:pt x="2247" y="1016"/>
                  </a:lnTo>
                  <a:lnTo>
                    <a:pt x="2246" y="1018"/>
                  </a:lnTo>
                  <a:lnTo>
                    <a:pt x="2244" y="1019"/>
                  </a:lnTo>
                  <a:lnTo>
                    <a:pt x="2241" y="1020"/>
                  </a:lnTo>
                  <a:lnTo>
                    <a:pt x="2240" y="1021"/>
                  </a:lnTo>
                  <a:lnTo>
                    <a:pt x="2238" y="1023"/>
                  </a:lnTo>
                  <a:lnTo>
                    <a:pt x="2236" y="1023"/>
                  </a:lnTo>
                  <a:lnTo>
                    <a:pt x="2234" y="1024"/>
                  </a:lnTo>
                  <a:lnTo>
                    <a:pt x="2233" y="1025"/>
                  </a:lnTo>
                  <a:lnTo>
                    <a:pt x="2231" y="1027"/>
                  </a:lnTo>
                  <a:lnTo>
                    <a:pt x="2230" y="1028"/>
                  </a:lnTo>
                  <a:lnTo>
                    <a:pt x="2227" y="1029"/>
                  </a:lnTo>
                  <a:lnTo>
                    <a:pt x="2226" y="1031"/>
                  </a:lnTo>
                  <a:lnTo>
                    <a:pt x="2224" y="1032"/>
                  </a:lnTo>
                  <a:lnTo>
                    <a:pt x="2222" y="1032"/>
                  </a:lnTo>
                  <a:lnTo>
                    <a:pt x="2220" y="1033"/>
                  </a:lnTo>
                  <a:lnTo>
                    <a:pt x="2219" y="1035"/>
                  </a:lnTo>
                  <a:lnTo>
                    <a:pt x="2217" y="1036"/>
                  </a:lnTo>
                  <a:lnTo>
                    <a:pt x="2216" y="1037"/>
                  </a:lnTo>
                  <a:lnTo>
                    <a:pt x="2214" y="1038"/>
                  </a:lnTo>
                  <a:lnTo>
                    <a:pt x="2213" y="1040"/>
                  </a:lnTo>
                  <a:lnTo>
                    <a:pt x="2213" y="1042"/>
                  </a:lnTo>
                  <a:lnTo>
                    <a:pt x="2213" y="1044"/>
                  </a:lnTo>
                  <a:lnTo>
                    <a:pt x="2212" y="1046"/>
                  </a:lnTo>
                  <a:lnTo>
                    <a:pt x="2210" y="1048"/>
                  </a:lnTo>
                  <a:lnTo>
                    <a:pt x="2209" y="1049"/>
                  </a:lnTo>
                  <a:lnTo>
                    <a:pt x="2209" y="1050"/>
                  </a:lnTo>
                  <a:lnTo>
                    <a:pt x="2207" y="1053"/>
                  </a:lnTo>
                  <a:lnTo>
                    <a:pt x="2206" y="1054"/>
                  </a:lnTo>
                  <a:lnTo>
                    <a:pt x="2207" y="1056"/>
                  </a:lnTo>
                  <a:lnTo>
                    <a:pt x="2209" y="1057"/>
                  </a:lnTo>
                  <a:lnTo>
                    <a:pt x="2210" y="1058"/>
                  </a:lnTo>
                  <a:lnTo>
                    <a:pt x="2212" y="1059"/>
                  </a:lnTo>
                  <a:lnTo>
                    <a:pt x="2212" y="1061"/>
                  </a:lnTo>
                  <a:lnTo>
                    <a:pt x="2212" y="1062"/>
                  </a:lnTo>
                  <a:lnTo>
                    <a:pt x="2212" y="1065"/>
                  </a:lnTo>
                  <a:lnTo>
                    <a:pt x="2212" y="1066"/>
                  </a:lnTo>
                  <a:lnTo>
                    <a:pt x="2212" y="1067"/>
                  </a:lnTo>
                  <a:lnTo>
                    <a:pt x="2212" y="1070"/>
                  </a:lnTo>
                  <a:lnTo>
                    <a:pt x="2212" y="1071"/>
                  </a:lnTo>
                  <a:lnTo>
                    <a:pt x="2212" y="1073"/>
                  </a:lnTo>
                  <a:lnTo>
                    <a:pt x="2212" y="1074"/>
                  </a:lnTo>
                  <a:lnTo>
                    <a:pt x="2212" y="1076"/>
                  </a:lnTo>
                  <a:lnTo>
                    <a:pt x="2214" y="1076"/>
                  </a:lnTo>
                  <a:lnTo>
                    <a:pt x="2216" y="1076"/>
                  </a:lnTo>
                  <a:lnTo>
                    <a:pt x="2219" y="1076"/>
                  </a:lnTo>
                  <a:lnTo>
                    <a:pt x="2220" y="1076"/>
                  </a:lnTo>
                  <a:lnTo>
                    <a:pt x="2222" y="1076"/>
                  </a:lnTo>
                  <a:lnTo>
                    <a:pt x="2224" y="1076"/>
                  </a:lnTo>
                  <a:lnTo>
                    <a:pt x="2226" y="1076"/>
                  </a:lnTo>
                  <a:lnTo>
                    <a:pt x="2229" y="1076"/>
                  </a:lnTo>
                  <a:lnTo>
                    <a:pt x="2230" y="1078"/>
                  </a:lnTo>
                  <a:lnTo>
                    <a:pt x="2229" y="1080"/>
                  </a:lnTo>
                  <a:lnTo>
                    <a:pt x="2229" y="1082"/>
                  </a:lnTo>
                  <a:lnTo>
                    <a:pt x="2229" y="1083"/>
                  </a:lnTo>
                  <a:lnTo>
                    <a:pt x="2229" y="1086"/>
                  </a:lnTo>
                  <a:lnTo>
                    <a:pt x="2229" y="1087"/>
                  </a:lnTo>
                  <a:lnTo>
                    <a:pt x="2230" y="1088"/>
                  </a:lnTo>
                  <a:lnTo>
                    <a:pt x="2233" y="1090"/>
                  </a:lnTo>
                  <a:lnTo>
                    <a:pt x="2234" y="1090"/>
                  </a:lnTo>
                  <a:lnTo>
                    <a:pt x="2236" y="1091"/>
                  </a:lnTo>
                  <a:lnTo>
                    <a:pt x="2237" y="1092"/>
                  </a:lnTo>
                  <a:lnTo>
                    <a:pt x="2238" y="1094"/>
                  </a:lnTo>
                  <a:lnTo>
                    <a:pt x="2241" y="1095"/>
                  </a:lnTo>
                  <a:lnTo>
                    <a:pt x="2241" y="1096"/>
                  </a:lnTo>
                  <a:lnTo>
                    <a:pt x="2240" y="1097"/>
                  </a:lnTo>
                  <a:lnTo>
                    <a:pt x="2238" y="1100"/>
                  </a:lnTo>
                  <a:lnTo>
                    <a:pt x="2238" y="1101"/>
                  </a:lnTo>
                  <a:lnTo>
                    <a:pt x="2237" y="1103"/>
                  </a:lnTo>
                  <a:lnTo>
                    <a:pt x="2236" y="1104"/>
                  </a:lnTo>
                  <a:lnTo>
                    <a:pt x="2236" y="1107"/>
                  </a:lnTo>
                  <a:lnTo>
                    <a:pt x="2236" y="1108"/>
                  </a:lnTo>
                  <a:lnTo>
                    <a:pt x="2233" y="1113"/>
                  </a:lnTo>
                  <a:lnTo>
                    <a:pt x="2229" y="1117"/>
                  </a:lnTo>
                  <a:lnTo>
                    <a:pt x="2227" y="1118"/>
                  </a:lnTo>
                  <a:lnTo>
                    <a:pt x="2227" y="1121"/>
                  </a:lnTo>
                  <a:lnTo>
                    <a:pt x="2226" y="1122"/>
                  </a:lnTo>
                  <a:lnTo>
                    <a:pt x="2224" y="1124"/>
                  </a:lnTo>
                  <a:lnTo>
                    <a:pt x="2224" y="1125"/>
                  </a:lnTo>
                  <a:lnTo>
                    <a:pt x="2223" y="1128"/>
                  </a:lnTo>
                  <a:lnTo>
                    <a:pt x="2222" y="1129"/>
                  </a:lnTo>
                  <a:lnTo>
                    <a:pt x="2220" y="1129"/>
                  </a:lnTo>
                  <a:lnTo>
                    <a:pt x="2219" y="1129"/>
                  </a:lnTo>
                  <a:lnTo>
                    <a:pt x="2217" y="1128"/>
                  </a:lnTo>
                  <a:lnTo>
                    <a:pt x="2214" y="1128"/>
                  </a:lnTo>
                  <a:lnTo>
                    <a:pt x="2213" y="1126"/>
                  </a:lnTo>
                  <a:lnTo>
                    <a:pt x="2212" y="1125"/>
                  </a:lnTo>
                  <a:lnTo>
                    <a:pt x="2210" y="1125"/>
                  </a:lnTo>
                  <a:lnTo>
                    <a:pt x="2207" y="1124"/>
                  </a:lnTo>
                  <a:lnTo>
                    <a:pt x="2206" y="1124"/>
                  </a:lnTo>
                  <a:lnTo>
                    <a:pt x="2203" y="1124"/>
                  </a:lnTo>
                  <a:lnTo>
                    <a:pt x="2202" y="1124"/>
                  </a:lnTo>
                  <a:lnTo>
                    <a:pt x="2200" y="1122"/>
                  </a:lnTo>
                  <a:lnTo>
                    <a:pt x="2197" y="1122"/>
                  </a:lnTo>
                  <a:lnTo>
                    <a:pt x="2196" y="1122"/>
                  </a:lnTo>
                  <a:lnTo>
                    <a:pt x="2193" y="1122"/>
                  </a:lnTo>
                  <a:lnTo>
                    <a:pt x="2192" y="1122"/>
                  </a:lnTo>
                  <a:lnTo>
                    <a:pt x="2189" y="1121"/>
                  </a:lnTo>
                  <a:lnTo>
                    <a:pt x="2188" y="1121"/>
                  </a:lnTo>
                  <a:lnTo>
                    <a:pt x="2185" y="1121"/>
                  </a:lnTo>
                  <a:lnTo>
                    <a:pt x="2183" y="1121"/>
                  </a:lnTo>
                  <a:lnTo>
                    <a:pt x="2181" y="1121"/>
                  </a:lnTo>
                  <a:lnTo>
                    <a:pt x="2178" y="1121"/>
                  </a:lnTo>
                  <a:lnTo>
                    <a:pt x="2176" y="1120"/>
                  </a:lnTo>
                  <a:lnTo>
                    <a:pt x="2175" y="1120"/>
                  </a:lnTo>
                  <a:lnTo>
                    <a:pt x="2172" y="1120"/>
                  </a:lnTo>
                  <a:lnTo>
                    <a:pt x="2171" y="1120"/>
                  </a:lnTo>
                  <a:lnTo>
                    <a:pt x="2168" y="1120"/>
                  </a:lnTo>
                  <a:lnTo>
                    <a:pt x="2166" y="1120"/>
                  </a:lnTo>
                  <a:lnTo>
                    <a:pt x="2164" y="1120"/>
                  </a:lnTo>
                  <a:lnTo>
                    <a:pt x="2162" y="1118"/>
                  </a:lnTo>
                  <a:lnTo>
                    <a:pt x="2159" y="1118"/>
                  </a:lnTo>
                  <a:lnTo>
                    <a:pt x="2159" y="1117"/>
                  </a:lnTo>
                  <a:lnTo>
                    <a:pt x="2158" y="1116"/>
                  </a:lnTo>
                  <a:lnTo>
                    <a:pt x="2158" y="1113"/>
                  </a:lnTo>
                  <a:lnTo>
                    <a:pt x="2158" y="1112"/>
                  </a:lnTo>
                  <a:lnTo>
                    <a:pt x="2156" y="1109"/>
                  </a:lnTo>
                  <a:lnTo>
                    <a:pt x="2156" y="1108"/>
                  </a:lnTo>
                  <a:lnTo>
                    <a:pt x="2156" y="1107"/>
                  </a:lnTo>
                  <a:lnTo>
                    <a:pt x="2156" y="1105"/>
                  </a:lnTo>
                  <a:lnTo>
                    <a:pt x="2156" y="1103"/>
                  </a:lnTo>
                  <a:lnTo>
                    <a:pt x="2155" y="1100"/>
                  </a:lnTo>
                  <a:lnTo>
                    <a:pt x="2155" y="1099"/>
                  </a:lnTo>
                  <a:lnTo>
                    <a:pt x="2155" y="1097"/>
                  </a:lnTo>
                  <a:lnTo>
                    <a:pt x="2155" y="1095"/>
                  </a:lnTo>
                  <a:lnTo>
                    <a:pt x="2155" y="1094"/>
                  </a:lnTo>
                  <a:lnTo>
                    <a:pt x="2154" y="1091"/>
                  </a:lnTo>
                  <a:lnTo>
                    <a:pt x="2154" y="1090"/>
                  </a:lnTo>
                  <a:lnTo>
                    <a:pt x="2154" y="1088"/>
                  </a:lnTo>
                  <a:lnTo>
                    <a:pt x="2154" y="1086"/>
                  </a:lnTo>
                  <a:lnTo>
                    <a:pt x="2154" y="1084"/>
                  </a:lnTo>
                  <a:lnTo>
                    <a:pt x="2154" y="1083"/>
                  </a:lnTo>
                  <a:lnTo>
                    <a:pt x="2154" y="1080"/>
                  </a:lnTo>
                  <a:lnTo>
                    <a:pt x="2154" y="1079"/>
                  </a:lnTo>
                  <a:lnTo>
                    <a:pt x="2154" y="1078"/>
                  </a:lnTo>
                  <a:lnTo>
                    <a:pt x="2155" y="1075"/>
                  </a:lnTo>
                  <a:lnTo>
                    <a:pt x="2155" y="1074"/>
                  </a:lnTo>
                  <a:lnTo>
                    <a:pt x="2155" y="1071"/>
                  </a:lnTo>
                  <a:lnTo>
                    <a:pt x="2155" y="1070"/>
                  </a:lnTo>
                  <a:lnTo>
                    <a:pt x="2155" y="1067"/>
                  </a:lnTo>
                  <a:lnTo>
                    <a:pt x="2155" y="1066"/>
                  </a:lnTo>
                  <a:lnTo>
                    <a:pt x="2155" y="1063"/>
                  </a:lnTo>
                  <a:lnTo>
                    <a:pt x="2156" y="1061"/>
                  </a:lnTo>
                  <a:lnTo>
                    <a:pt x="2151" y="1059"/>
                  </a:lnTo>
                  <a:lnTo>
                    <a:pt x="2147" y="1061"/>
                  </a:lnTo>
                  <a:lnTo>
                    <a:pt x="2144" y="1062"/>
                  </a:lnTo>
                  <a:lnTo>
                    <a:pt x="2138" y="1061"/>
                  </a:lnTo>
                  <a:lnTo>
                    <a:pt x="2135" y="1061"/>
                  </a:lnTo>
                  <a:lnTo>
                    <a:pt x="2131" y="1063"/>
                  </a:lnTo>
                  <a:lnTo>
                    <a:pt x="2128" y="1065"/>
                  </a:lnTo>
                  <a:lnTo>
                    <a:pt x="2127" y="1066"/>
                  </a:lnTo>
                  <a:lnTo>
                    <a:pt x="2125" y="1066"/>
                  </a:lnTo>
                  <a:lnTo>
                    <a:pt x="2123" y="1067"/>
                  </a:lnTo>
                  <a:lnTo>
                    <a:pt x="2121" y="1067"/>
                  </a:lnTo>
                  <a:lnTo>
                    <a:pt x="2120" y="1067"/>
                  </a:lnTo>
                  <a:lnTo>
                    <a:pt x="2117" y="1067"/>
                  </a:lnTo>
                  <a:lnTo>
                    <a:pt x="2115" y="1067"/>
                  </a:lnTo>
                  <a:lnTo>
                    <a:pt x="2114" y="1067"/>
                  </a:lnTo>
                  <a:lnTo>
                    <a:pt x="2111" y="1067"/>
                  </a:lnTo>
                  <a:lnTo>
                    <a:pt x="2110" y="1067"/>
                  </a:lnTo>
                  <a:lnTo>
                    <a:pt x="2107" y="1067"/>
                  </a:lnTo>
                  <a:lnTo>
                    <a:pt x="2104" y="1069"/>
                  </a:lnTo>
                  <a:lnTo>
                    <a:pt x="2103" y="1069"/>
                  </a:lnTo>
                  <a:lnTo>
                    <a:pt x="2101" y="1070"/>
                  </a:lnTo>
                  <a:lnTo>
                    <a:pt x="2099" y="1070"/>
                  </a:lnTo>
                  <a:lnTo>
                    <a:pt x="2097" y="1070"/>
                  </a:lnTo>
                  <a:lnTo>
                    <a:pt x="2094" y="1070"/>
                  </a:lnTo>
                  <a:lnTo>
                    <a:pt x="2093" y="1070"/>
                  </a:lnTo>
                  <a:lnTo>
                    <a:pt x="2090" y="1070"/>
                  </a:lnTo>
                  <a:lnTo>
                    <a:pt x="2089" y="1070"/>
                  </a:lnTo>
                  <a:lnTo>
                    <a:pt x="2086" y="1070"/>
                  </a:lnTo>
                  <a:lnTo>
                    <a:pt x="2084" y="1070"/>
                  </a:lnTo>
                  <a:lnTo>
                    <a:pt x="2083" y="1070"/>
                  </a:lnTo>
                  <a:lnTo>
                    <a:pt x="2080" y="1071"/>
                  </a:lnTo>
                  <a:lnTo>
                    <a:pt x="2079" y="1071"/>
                  </a:lnTo>
                  <a:lnTo>
                    <a:pt x="2077" y="1073"/>
                  </a:lnTo>
                  <a:lnTo>
                    <a:pt x="2076" y="1074"/>
                  </a:lnTo>
                  <a:lnTo>
                    <a:pt x="2074" y="1074"/>
                  </a:lnTo>
                  <a:lnTo>
                    <a:pt x="2073" y="1075"/>
                  </a:lnTo>
                  <a:lnTo>
                    <a:pt x="2070" y="1076"/>
                  </a:lnTo>
                  <a:lnTo>
                    <a:pt x="2069" y="1076"/>
                  </a:lnTo>
                  <a:lnTo>
                    <a:pt x="2067" y="1078"/>
                  </a:lnTo>
                  <a:lnTo>
                    <a:pt x="2066" y="1079"/>
                  </a:lnTo>
                  <a:lnTo>
                    <a:pt x="2063" y="1079"/>
                  </a:lnTo>
                  <a:lnTo>
                    <a:pt x="2060" y="1080"/>
                  </a:lnTo>
                  <a:lnTo>
                    <a:pt x="2059" y="1080"/>
                  </a:lnTo>
                  <a:lnTo>
                    <a:pt x="2058" y="1082"/>
                  </a:lnTo>
                  <a:lnTo>
                    <a:pt x="2055" y="1082"/>
                  </a:lnTo>
                  <a:lnTo>
                    <a:pt x="2053" y="1080"/>
                  </a:lnTo>
                  <a:lnTo>
                    <a:pt x="2052" y="1079"/>
                  </a:lnTo>
                  <a:lnTo>
                    <a:pt x="2049" y="1079"/>
                  </a:lnTo>
                  <a:lnTo>
                    <a:pt x="2048" y="1079"/>
                  </a:lnTo>
                  <a:lnTo>
                    <a:pt x="2046" y="1078"/>
                  </a:lnTo>
                  <a:lnTo>
                    <a:pt x="2043" y="1079"/>
                  </a:lnTo>
                  <a:lnTo>
                    <a:pt x="2041" y="1079"/>
                  </a:lnTo>
                  <a:lnTo>
                    <a:pt x="2039" y="1079"/>
                  </a:lnTo>
                  <a:lnTo>
                    <a:pt x="2036" y="1079"/>
                  </a:lnTo>
                  <a:lnTo>
                    <a:pt x="2035" y="1080"/>
                  </a:lnTo>
                  <a:lnTo>
                    <a:pt x="2033" y="1080"/>
                  </a:lnTo>
                  <a:lnTo>
                    <a:pt x="2032" y="1082"/>
                  </a:lnTo>
                  <a:lnTo>
                    <a:pt x="2031" y="1083"/>
                  </a:lnTo>
                  <a:lnTo>
                    <a:pt x="2029" y="1084"/>
                  </a:lnTo>
                  <a:lnTo>
                    <a:pt x="2028" y="1086"/>
                  </a:lnTo>
                  <a:lnTo>
                    <a:pt x="2026" y="1086"/>
                  </a:lnTo>
                  <a:lnTo>
                    <a:pt x="2025" y="1086"/>
                  </a:lnTo>
                  <a:lnTo>
                    <a:pt x="2024" y="1087"/>
                  </a:lnTo>
                  <a:lnTo>
                    <a:pt x="2021" y="1087"/>
                  </a:lnTo>
                  <a:lnTo>
                    <a:pt x="2019" y="1087"/>
                  </a:lnTo>
                  <a:lnTo>
                    <a:pt x="2017" y="1087"/>
                  </a:lnTo>
                  <a:lnTo>
                    <a:pt x="2015" y="1087"/>
                  </a:lnTo>
                  <a:lnTo>
                    <a:pt x="2014" y="1086"/>
                  </a:lnTo>
                  <a:lnTo>
                    <a:pt x="2014" y="1083"/>
                  </a:lnTo>
                  <a:lnTo>
                    <a:pt x="2014" y="1082"/>
                  </a:lnTo>
                  <a:lnTo>
                    <a:pt x="2014" y="1079"/>
                  </a:lnTo>
                  <a:lnTo>
                    <a:pt x="2014" y="1076"/>
                  </a:lnTo>
                  <a:lnTo>
                    <a:pt x="2014" y="1075"/>
                  </a:lnTo>
                  <a:lnTo>
                    <a:pt x="2014" y="1073"/>
                  </a:lnTo>
                  <a:lnTo>
                    <a:pt x="2014" y="1071"/>
                  </a:lnTo>
                  <a:lnTo>
                    <a:pt x="2014" y="1070"/>
                  </a:lnTo>
                  <a:lnTo>
                    <a:pt x="2012" y="1067"/>
                  </a:lnTo>
                  <a:lnTo>
                    <a:pt x="2012" y="1066"/>
                  </a:lnTo>
                  <a:lnTo>
                    <a:pt x="2012" y="1063"/>
                  </a:lnTo>
                  <a:lnTo>
                    <a:pt x="2012" y="1062"/>
                  </a:lnTo>
                  <a:lnTo>
                    <a:pt x="2012" y="1059"/>
                  </a:lnTo>
                  <a:lnTo>
                    <a:pt x="2011" y="1059"/>
                  </a:lnTo>
                  <a:lnTo>
                    <a:pt x="2009" y="1059"/>
                  </a:lnTo>
                  <a:lnTo>
                    <a:pt x="2007" y="1059"/>
                  </a:lnTo>
                  <a:lnTo>
                    <a:pt x="2005" y="1059"/>
                  </a:lnTo>
                  <a:lnTo>
                    <a:pt x="2004" y="1059"/>
                  </a:lnTo>
                  <a:lnTo>
                    <a:pt x="2001" y="1061"/>
                  </a:lnTo>
                  <a:lnTo>
                    <a:pt x="2000" y="1061"/>
                  </a:lnTo>
                  <a:lnTo>
                    <a:pt x="1997" y="1061"/>
                  </a:lnTo>
                  <a:lnTo>
                    <a:pt x="1995" y="1061"/>
                  </a:lnTo>
                  <a:lnTo>
                    <a:pt x="1992" y="1062"/>
                  </a:lnTo>
                  <a:lnTo>
                    <a:pt x="1991" y="1062"/>
                  </a:lnTo>
                  <a:lnTo>
                    <a:pt x="1988" y="1062"/>
                  </a:lnTo>
                  <a:lnTo>
                    <a:pt x="1987" y="1062"/>
                  </a:lnTo>
                  <a:lnTo>
                    <a:pt x="1984" y="1063"/>
                  </a:lnTo>
                  <a:lnTo>
                    <a:pt x="1983" y="1063"/>
                  </a:lnTo>
                  <a:lnTo>
                    <a:pt x="1983" y="1065"/>
                  </a:lnTo>
                  <a:lnTo>
                    <a:pt x="1981" y="1067"/>
                  </a:lnTo>
                  <a:lnTo>
                    <a:pt x="1984" y="1069"/>
                  </a:lnTo>
                  <a:lnTo>
                    <a:pt x="1985" y="1070"/>
                  </a:lnTo>
                  <a:lnTo>
                    <a:pt x="1987" y="1070"/>
                  </a:lnTo>
                  <a:lnTo>
                    <a:pt x="1988" y="1071"/>
                  </a:lnTo>
                  <a:lnTo>
                    <a:pt x="1990" y="1073"/>
                  </a:lnTo>
                  <a:lnTo>
                    <a:pt x="1990" y="1074"/>
                  </a:lnTo>
                  <a:lnTo>
                    <a:pt x="1991" y="1076"/>
                  </a:lnTo>
                  <a:lnTo>
                    <a:pt x="1992" y="1078"/>
                  </a:lnTo>
                  <a:lnTo>
                    <a:pt x="1994" y="1079"/>
                  </a:lnTo>
                  <a:lnTo>
                    <a:pt x="1995" y="1080"/>
                  </a:lnTo>
                  <a:lnTo>
                    <a:pt x="1997" y="1082"/>
                  </a:lnTo>
                  <a:lnTo>
                    <a:pt x="1998" y="1083"/>
                  </a:lnTo>
                  <a:lnTo>
                    <a:pt x="2000" y="1084"/>
                  </a:lnTo>
                  <a:lnTo>
                    <a:pt x="2001" y="1086"/>
                  </a:lnTo>
                  <a:lnTo>
                    <a:pt x="2002" y="1088"/>
                  </a:lnTo>
                  <a:lnTo>
                    <a:pt x="2004" y="1090"/>
                  </a:lnTo>
                  <a:lnTo>
                    <a:pt x="2004" y="1091"/>
                  </a:lnTo>
                  <a:lnTo>
                    <a:pt x="2005" y="1092"/>
                  </a:lnTo>
                  <a:lnTo>
                    <a:pt x="2008" y="1094"/>
                  </a:lnTo>
                  <a:lnTo>
                    <a:pt x="2009" y="1095"/>
                  </a:lnTo>
                  <a:lnTo>
                    <a:pt x="2011" y="1097"/>
                  </a:lnTo>
                  <a:lnTo>
                    <a:pt x="2008" y="1097"/>
                  </a:lnTo>
                  <a:lnTo>
                    <a:pt x="2007" y="1097"/>
                  </a:lnTo>
                  <a:lnTo>
                    <a:pt x="2004" y="1097"/>
                  </a:lnTo>
                  <a:lnTo>
                    <a:pt x="2002" y="1097"/>
                  </a:lnTo>
                  <a:lnTo>
                    <a:pt x="2001" y="1096"/>
                  </a:lnTo>
                  <a:lnTo>
                    <a:pt x="1998" y="1096"/>
                  </a:lnTo>
                  <a:lnTo>
                    <a:pt x="1995" y="1096"/>
                  </a:lnTo>
                  <a:lnTo>
                    <a:pt x="1992" y="1096"/>
                  </a:lnTo>
                  <a:lnTo>
                    <a:pt x="1991" y="1096"/>
                  </a:lnTo>
                  <a:lnTo>
                    <a:pt x="1990" y="1096"/>
                  </a:lnTo>
                  <a:lnTo>
                    <a:pt x="1987" y="1096"/>
                  </a:lnTo>
                  <a:lnTo>
                    <a:pt x="1985" y="1096"/>
                  </a:lnTo>
                  <a:lnTo>
                    <a:pt x="1983" y="1096"/>
                  </a:lnTo>
                  <a:lnTo>
                    <a:pt x="1981" y="1096"/>
                  </a:lnTo>
                  <a:lnTo>
                    <a:pt x="1980" y="1096"/>
                  </a:lnTo>
                  <a:lnTo>
                    <a:pt x="1977" y="1096"/>
                  </a:lnTo>
                  <a:lnTo>
                    <a:pt x="1976" y="1097"/>
                  </a:lnTo>
                  <a:lnTo>
                    <a:pt x="1973" y="1097"/>
                  </a:lnTo>
                  <a:lnTo>
                    <a:pt x="1971" y="1097"/>
                  </a:lnTo>
                  <a:lnTo>
                    <a:pt x="1968" y="1097"/>
                  </a:lnTo>
                  <a:lnTo>
                    <a:pt x="1967" y="1097"/>
                  </a:lnTo>
                  <a:lnTo>
                    <a:pt x="1964" y="1099"/>
                  </a:lnTo>
                  <a:lnTo>
                    <a:pt x="1963" y="1099"/>
                  </a:lnTo>
                  <a:lnTo>
                    <a:pt x="1960" y="1099"/>
                  </a:lnTo>
                  <a:lnTo>
                    <a:pt x="1959" y="1100"/>
                  </a:lnTo>
                  <a:lnTo>
                    <a:pt x="1957" y="1100"/>
                  </a:lnTo>
                  <a:lnTo>
                    <a:pt x="1954" y="1100"/>
                  </a:lnTo>
                  <a:lnTo>
                    <a:pt x="1951" y="1101"/>
                  </a:lnTo>
                  <a:lnTo>
                    <a:pt x="1950" y="1101"/>
                  </a:lnTo>
                  <a:lnTo>
                    <a:pt x="1949" y="1101"/>
                  </a:lnTo>
                  <a:lnTo>
                    <a:pt x="1946" y="1103"/>
                  </a:lnTo>
                  <a:lnTo>
                    <a:pt x="1944" y="1103"/>
                  </a:lnTo>
                  <a:lnTo>
                    <a:pt x="1942" y="1103"/>
                  </a:lnTo>
                  <a:lnTo>
                    <a:pt x="1940" y="1103"/>
                  </a:lnTo>
                  <a:lnTo>
                    <a:pt x="1937" y="1104"/>
                  </a:lnTo>
                  <a:lnTo>
                    <a:pt x="1936" y="1104"/>
                  </a:lnTo>
                  <a:lnTo>
                    <a:pt x="1933" y="1104"/>
                  </a:lnTo>
                  <a:lnTo>
                    <a:pt x="1932" y="1104"/>
                  </a:lnTo>
                  <a:lnTo>
                    <a:pt x="1929" y="1104"/>
                  </a:lnTo>
                  <a:lnTo>
                    <a:pt x="1927" y="1103"/>
                  </a:lnTo>
                  <a:lnTo>
                    <a:pt x="1926" y="1103"/>
                  </a:lnTo>
                  <a:lnTo>
                    <a:pt x="1923" y="1103"/>
                  </a:lnTo>
                  <a:lnTo>
                    <a:pt x="1922" y="1103"/>
                  </a:lnTo>
                  <a:lnTo>
                    <a:pt x="1919" y="1103"/>
                  </a:lnTo>
                  <a:lnTo>
                    <a:pt x="1918" y="1103"/>
                  </a:lnTo>
                  <a:lnTo>
                    <a:pt x="1916" y="1103"/>
                  </a:lnTo>
                  <a:lnTo>
                    <a:pt x="1913" y="1103"/>
                  </a:lnTo>
                  <a:lnTo>
                    <a:pt x="1912" y="1104"/>
                  </a:lnTo>
                  <a:lnTo>
                    <a:pt x="1909" y="1104"/>
                  </a:lnTo>
                  <a:lnTo>
                    <a:pt x="1908" y="1104"/>
                  </a:lnTo>
                  <a:lnTo>
                    <a:pt x="1905" y="1105"/>
                  </a:lnTo>
                  <a:lnTo>
                    <a:pt x="1903" y="1105"/>
                  </a:lnTo>
                  <a:lnTo>
                    <a:pt x="1902" y="1105"/>
                  </a:lnTo>
                  <a:lnTo>
                    <a:pt x="1901" y="1105"/>
                  </a:lnTo>
                  <a:lnTo>
                    <a:pt x="1898" y="1105"/>
                  </a:lnTo>
                  <a:lnTo>
                    <a:pt x="1896" y="1105"/>
                  </a:lnTo>
                  <a:lnTo>
                    <a:pt x="1894" y="1105"/>
                  </a:lnTo>
                  <a:lnTo>
                    <a:pt x="1892" y="1105"/>
                  </a:lnTo>
                  <a:lnTo>
                    <a:pt x="1891" y="1104"/>
                  </a:lnTo>
                  <a:lnTo>
                    <a:pt x="1888" y="1103"/>
                  </a:lnTo>
                  <a:lnTo>
                    <a:pt x="1886" y="1103"/>
                  </a:lnTo>
                  <a:lnTo>
                    <a:pt x="1884" y="1103"/>
                  </a:lnTo>
                  <a:lnTo>
                    <a:pt x="1882" y="1103"/>
                  </a:lnTo>
                  <a:lnTo>
                    <a:pt x="1881" y="1103"/>
                  </a:lnTo>
                  <a:lnTo>
                    <a:pt x="1878" y="1104"/>
                  </a:lnTo>
                  <a:lnTo>
                    <a:pt x="1877" y="1104"/>
                  </a:lnTo>
                  <a:lnTo>
                    <a:pt x="1874" y="1104"/>
                  </a:lnTo>
                  <a:lnTo>
                    <a:pt x="1872" y="1104"/>
                  </a:lnTo>
                  <a:lnTo>
                    <a:pt x="1869" y="1104"/>
                  </a:lnTo>
                  <a:lnTo>
                    <a:pt x="1868" y="1104"/>
                  </a:lnTo>
                  <a:lnTo>
                    <a:pt x="1865" y="1105"/>
                  </a:lnTo>
                  <a:lnTo>
                    <a:pt x="1864" y="1105"/>
                  </a:lnTo>
                  <a:lnTo>
                    <a:pt x="1861" y="1105"/>
                  </a:lnTo>
                  <a:lnTo>
                    <a:pt x="1860" y="1105"/>
                  </a:lnTo>
                  <a:lnTo>
                    <a:pt x="1858" y="1105"/>
                  </a:lnTo>
                  <a:lnTo>
                    <a:pt x="1855" y="1107"/>
                  </a:lnTo>
                  <a:lnTo>
                    <a:pt x="1853" y="1107"/>
                  </a:lnTo>
                  <a:lnTo>
                    <a:pt x="1851" y="1107"/>
                  </a:lnTo>
                  <a:lnTo>
                    <a:pt x="1848" y="1107"/>
                  </a:lnTo>
                  <a:lnTo>
                    <a:pt x="1847" y="1107"/>
                  </a:lnTo>
                  <a:lnTo>
                    <a:pt x="1844" y="1108"/>
                  </a:lnTo>
                  <a:lnTo>
                    <a:pt x="1843" y="1108"/>
                  </a:lnTo>
                  <a:lnTo>
                    <a:pt x="1841" y="1108"/>
                  </a:lnTo>
                  <a:lnTo>
                    <a:pt x="1838" y="1108"/>
                  </a:lnTo>
                  <a:lnTo>
                    <a:pt x="1837" y="1108"/>
                  </a:lnTo>
                  <a:lnTo>
                    <a:pt x="1836" y="1109"/>
                  </a:lnTo>
                  <a:lnTo>
                    <a:pt x="1833" y="1109"/>
                  </a:lnTo>
                  <a:lnTo>
                    <a:pt x="1830" y="1109"/>
                  </a:lnTo>
                  <a:lnTo>
                    <a:pt x="1828" y="1109"/>
                  </a:lnTo>
                  <a:lnTo>
                    <a:pt x="1826" y="1111"/>
                  </a:lnTo>
                  <a:lnTo>
                    <a:pt x="1824" y="1111"/>
                  </a:lnTo>
                  <a:lnTo>
                    <a:pt x="1823" y="1111"/>
                  </a:lnTo>
                  <a:lnTo>
                    <a:pt x="1820" y="1111"/>
                  </a:lnTo>
                  <a:lnTo>
                    <a:pt x="1819" y="1111"/>
                  </a:lnTo>
                  <a:lnTo>
                    <a:pt x="1816" y="1111"/>
                  </a:lnTo>
                  <a:lnTo>
                    <a:pt x="1814" y="1111"/>
                  </a:lnTo>
                  <a:lnTo>
                    <a:pt x="1813" y="1109"/>
                  </a:lnTo>
                  <a:lnTo>
                    <a:pt x="1810" y="1109"/>
                  </a:lnTo>
                  <a:lnTo>
                    <a:pt x="1807" y="1108"/>
                  </a:lnTo>
                  <a:lnTo>
                    <a:pt x="1806" y="1108"/>
                  </a:lnTo>
                  <a:lnTo>
                    <a:pt x="1804" y="1107"/>
                  </a:lnTo>
                  <a:lnTo>
                    <a:pt x="1802" y="1107"/>
                  </a:lnTo>
                  <a:lnTo>
                    <a:pt x="1800" y="1107"/>
                  </a:lnTo>
                  <a:lnTo>
                    <a:pt x="1797" y="1105"/>
                  </a:lnTo>
                  <a:lnTo>
                    <a:pt x="1796" y="1105"/>
                  </a:lnTo>
                  <a:lnTo>
                    <a:pt x="1793" y="1104"/>
                  </a:lnTo>
                  <a:lnTo>
                    <a:pt x="1792" y="1104"/>
                  </a:lnTo>
                  <a:lnTo>
                    <a:pt x="1789" y="1103"/>
                  </a:lnTo>
                  <a:lnTo>
                    <a:pt x="1787" y="1103"/>
                  </a:lnTo>
                  <a:lnTo>
                    <a:pt x="1785" y="1103"/>
                  </a:lnTo>
                  <a:lnTo>
                    <a:pt x="1783" y="1103"/>
                  </a:lnTo>
                  <a:lnTo>
                    <a:pt x="1780" y="1103"/>
                  </a:lnTo>
                  <a:lnTo>
                    <a:pt x="1779" y="1101"/>
                  </a:lnTo>
                  <a:lnTo>
                    <a:pt x="1776" y="1101"/>
                  </a:lnTo>
                  <a:lnTo>
                    <a:pt x="1773" y="1100"/>
                  </a:lnTo>
                  <a:lnTo>
                    <a:pt x="1771" y="1101"/>
                  </a:lnTo>
                  <a:lnTo>
                    <a:pt x="1765" y="1103"/>
                  </a:lnTo>
                  <a:lnTo>
                    <a:pt x="1762" y="1103"/>
                  </a:lnTo>
                  <a:lnTo>
                    <a:pt x="1762" y="1100"/>
                  </a:lnTo>
                  <a:lnTo>
                    <a:pt x="1761" y="1099"/>
                  </a:lnTo>
                  <a:lnTo>
                    <a:pt x="1758" y="1099"/>
                  </a:lnTo>
                  <a:lnTo>
                    <a:pt x="1755" y="1099"/>
                  </a:lnTo>
                  <a:lnTo>
                    <a:pt x="1754" y="1097"/>
                  </a:lnTo>
                  <a:lnTo>
                    <a:pt x="1752" y="1096"/>
                  </a:lnTo>
                  <a:lnTo>
                    <a:pt x="1751" y="1095"/>
                  </a:lnTo>
                  <a:lnTo>
                    <a:pt x="1751" y="1092"/>
                  </a:lnTo>
                  <a:lnTo>
                    <a:pt x="1751" y="1091"/>
                  </a:lnTo>
                  <a:lnTo>
                    <a:pt x="1749" y="1090"/>
                  </a:lnTo>
                  <a:lnTo>
                    <a:pt x="1749" y="1087"/>
                  </a:lnTo>
                  <a:lnTo>
                    <a:pt x="1749" y="1086"/>
                  </a:lnTo>
                  <a:lnTo>
                    <a:pt x="1748" y="1084"/>
                  </a:lnTo>
                  <a:lnTo>
                    <a:pt x="1748" y="1083"/>
                  </a:lnTo>
                  <a:lnTo>
                    <a:pt x="1748" y="1080"/>
                  </a:lnTo>
                  <a:lnTo>
                    <a:pt x="1746" y="1079"/>
                  </a:lnTo>
                  <a:lnTo>
                    <a:pt x="1745" y="1078"/>
                  </a:lnTo>
                  <a:lnTo>
                    <a:pt x="1745" y="1074"/>
                  </a:lnTo>
                  <a:lnTo>
                    <a:pt x="1742" y="1074"/>
                  </a:lnTo>
                  <a:lnTo>
                    <a:pt x="1742" y="1070"/>
                  </a:lnTo>
                  <a:lnTo>
                    <a:pt x="1741" y="1069"/>
                  </a:lnTo>
                  <a:lnTo>
                    <a:pt x="1739" y="1067"/>
                  </a:lnTo>
                  <a:lnTo>
                    <a:pt x="1739" y="1066"/>
                  </a:lnTo>
                  <a:lnTo>
                    <a:pt x="1738" y="1065"/>
                  </a:lnTo>
                  <a:lnTo>
                    <a:pt x="1737" y="1063"/>
                  </a:lnTo>
                  <a:lnTo>
                    <a:pt x="1735" y="1062"/>
                  </a:lnTo>
                  <a:lnTo>
                    <a:pt x="1734" y="1061"/>
                  </a:lnTo>
                  <a:lnTo>
                    <a:pt x="1732" y="1059"/>
                  </a:lnTo>
                  <a:lnTo>
                    <a:pt x="1732" y="1058"/>
                  </a:lnTo>
                  <a:lnTo>
                    <a:pt x="1731" y="1057"/>
                  </a:lnTo>
                  <a:lnTo>
                    <a:pt x="1730" y="1056"/>
                  </a:lnTo>
                  <a:lnTo>
                    <a:pt x="1728" y="1054"/>
                  </a:lnTo>
                  <a:lnTo>
                    <a:pt x="1727" y="1053"/>
                  </a:lnTo>
                  <a:lnTo>
                    <a:pt x="1725" y="1053"/>
                  </a:lnTo>
                  <a:lnTo>
                    <a:pt x="1724" y="1052"/>
                  </a:lnTo>
                  <a:lnTo>
                    <a:pt x="1722" y="1050"/>
                  </a:lnTo>
                  <a:lnTo>
                    <a:pt x="1721" y="1049"/>
                  </a:lnTo>
                  <a:lnTo>
                    <a:pt x="1720" y="1048"/>
                  </a:lnTo>
                  <a:lnTo>
                    <a:pt x="1718" y="1046"/>
                  </a:lnTo>
                  <a:lnTo>
                    <a:pt x="1717" y="1045"/>
                  </a:lnTo>
                  <a:lnTo>
                    <a:pt x="1714" y="1042"/>
                  </a:lnTo>
                  <a:lnTo>
                    <a:pt x="1714" y="1046"/>
                  </a:lnTo>
                  <a:lnTo>
                    <a:pt x="1713" y="1048"/>
                  </a:lnTo>
                  <a:lnTo>
                    <a:pt x="1713" y="1049"/>
                  </a:lnTo>
                  <a:lnTo>
                    <a:pt x="1711" y="1052"/>
                  </a:lnTo>
                  <a:lnTo>
                    <a:pt x="1711" y="1053"/>
                  </a:lnTo>
                  <a:lnTo>
                    <a:pt x="1711" y="1054"/>
                  </a:lnTo>
                  <a:lnTo>
                    <a:pt x="1710" y="1057"/>
                  </a:lnTo>
                  <a:lnTo>
                    <a:pt x="1708" y="1057"/>
                  </a:lnTo>
                  <a:lnTo>
                    <a:pt x="1707" y="1058"/>
                  </a:lnTo>
                  <a:lnTo>
                    <a:pt x="1704" y="1058"/>
                  </a:lnTo>
                  <a:lnTo>
                    <a:pt x="1703" y="1058"/>
                  </a:lnTo>
                  <a:lnTo>
                    <a:pt x="1700" y="1058"/>
                  </a:lnTo>
                  <a:lnTo>
                    <a:pt x="1698" y="1058"/>
                  </a:lnTo>
                  <a:lnTo>
                    <a:pt x="1696" y="1057"/>
                  </a:lnTo>
                  <a:lnTo>
                    <a:pt x="1694" y="1057"/>
                  </a:lnTo>
                  <a:lnTo>
                    <a:pt x="1693" y="1057"/>
                  </a:lnTo>
                  <a:lnTo>
                    <a:pt x="1690" y="1057"/>
                  </a:lnTo>
                  <a:lnTo>
                    <a:pt x="1689" y="1056"/>
                  </a:lnTo>
                  <a:lnTo>
                    <a:pt x="1686" y="1056"/>
                  </a:lnTo>
                  <a:lnTo>
                    <a:pt x="1684" y="1054"/>
                  </a:lnTo>
                  <a:lnTo>
                    <a:pt x="1683" y="1054"/>
                  </a:lnTo>
                  <a:lnTo>
                    <a:pt x="1681" y="1053"/>
                  </a:lnTo>
                  <a:lnTo>
                    <a:pt x="1680" y="1052"/>
                  </a:lnTo>
                  <a:lnTo>
                    <a:pt x="1677" y="1049"/>
                  </a:lnTo>
                  <a:lnTo>
                    <a:pt x="1676" y="1049"/>
                  </a:lnTo>
                  <a:lnTo>
                    <a:pt x="1674" y="1046"/>
                  </a:lnTo>
                  <a:lnTo>
                    <a:pt x="1673" y="1046"/>
                  </a:lnTo>
                  <a:lnTo>
                    <a:pt x="1669" y="1048"/>
                  </a:lnTo>
                  <a:lnTo>
                    <a:pt x="1666" y="1048"/>
                  </a:lnTo>
                  <a:lnTo>
                    <a:pt x="1663" y="1049"/>
                  </a:lnTo>
                  <a:lnTo>
                    <a:pt x="1663" y="1050"/>
                  </a:lnTo>
                  <a:lnTo>
                    <a:pt x="1657" y="1049"/>
                  </a:lnTo>
                  <a:lnTo>
                    <a:pt x="1655" y="1049"/>
                  </a:lnTo>
                  <a:lnTo>
                    <a:pt x="1653" y="1049"/>
                  </a:lnTo>
                  <a:lnTo>
                    <a:pt x="1652" y="1050"/>
                  </a:lnTo>
                  <a:lnTo>
                    <a:pt x="1649" y="1050"/>
                  </a:lnTo>
                  <a:lnTo>
                    <a:pt x="1646" y="1050"/>
                  </a:lnTo>
                  <a:lnTo>
                    <a:pt x="1645" y="1050"/>
                  </a:lnTo>
                  <a:lnTo>
                    <a:pt x="1643" y="1050"/>
                  </a:lnTo>
                  <a:lnTo>
                    <a:pt x="1640" y="1050"/>
                  </a:lnTo>
                  <a:lnTo>
                    <a:pt x="1639" y="1050"/>
                  </a:lnTo>
                  <a:lnTo>
                    <a:pt x="1636" y="1050"/>
                  </a:lnTo>
                  <a:lnTo>
                    <a:pt x="1635" y="1050"/>
                  </a:lnTo>
                  <a:lnTo>
                    <a:pt x="1633" y="1050"/>
                  </a:lnTo>
                  <a:lnTo>
                    <a:pt x="1631" y="1052"/>
                  </a:lnTo>
                  <a:lnTo>
                    <a:pt x="1629" y="1052"/>
                  </a:lnTo>
                  <a:lnTo>
                    <a:pt x="1626" y="1052"/>
                  </a:lnTo>
                  <a:lnTo>
                    <a:pt x="1625" y="1052"/>
                  </a:lnTo>
                  <a:lnTo>
                    <a:pt x="1622" y="1053"/>
                  </a:lnTo>
                  <a:lnTo>
                    <a:pt x="1621" y="1053"/>
                  </a:lnTo>
                  <a:lnTo>
                    <a:pt x="1618" y="1053"/>
                  </a:lnTo>
                  <a:lnTo>
                    <a:pt x="1615" y="1054"/>
                  </a:lnTo>
                  <a:lnTo>
                    <a:pt x="1614" y="1054"/>
                  </a:lnTo>
                  <a:lnTo>
                    <a:pt x="1611" y="1054"/>
                  </a:lnTo>
                  <a:lnTo>
                    <a:pt x="1609" y="1054"/>
                  </a:lnTo>
                  <a:lnTo>
                    <a:pt x="1607" y="1054"/>
                  </a:lnTo>
                  <a:lnTo>
                    <a:pt x="1605" y="1054"/>
                  </a:lnTo>
                  <a:lnTo>
                    <a:pt x="1604" y="1054"/>
                  </a:lnTo>
                  <a:lnTo>
                    <a:pt x="1601" y="1054"/>
                  </a:lnTo>
                  <a:lnTo>
                    <a:pt x="1599" y="1054"/>
                  </a:lnTo>
                  <a:lnTo>
                    <a:pt x="1597" y="1054"/>
                  </a:lnTo>
                  <a:lnTo>
                    <a:pt x="1595" y="1053"/>
                  </a:lnTo>
                  <a:lnTo>
                    <a:pt x="1594" y="1053"/>
                  </a:lnTo>
                  <a:lnTo>
                    <a:pt x="1591" y="1052"/>
                  </a:lnTo>
                  <a:lnTo>
                    <a:pt x="1590" y="1052"/>
                  </a:lnTo>
                  <a:lnTo>
                    <a:pt x="1588" y="1052"/>
                  </a:lnTo>
                  <a:lnTo>
                    <a:pt x="1585" y="1053"/>
                  </a:lnTo>
                  <a:lnTo>
                    <a:pt x="1584" y="1053"/>
                  </a:lnTo>
                  <a:lnTo>
                    <a:pt x="1581" y="1053"/>
                  </a:lnTo>
                  <a:lnTo>
                    <a:pt x="1580" y="1054"/>
                  </a:lnTo>
                  <a:lnTo>
                    <a:pt x="1578" y="1056"/>
                  </a:lnTo>
                  <a:lnTo>
                    <a:pt x="1575" y="1057"/>
                  </a:lnTo>
                  <a:lnTo>
                    <a:pt x="1574" y="1058"/>
                  </a:lnTo>
                  <a:lnTo>
                    <a:pt x="1573" y="1058"/>
                  </a:lnTo>
                  <a:lnTo>
                    <a:pt x="1570" y="1058"/>
                  </a:lnTo>
                  <a:lnTo>
                    <a:pt x="1568" y="1058"/>
                  </a:lnTo>
                  <a:lnTo>
                    <a:pt x="1567" y="1059"/>
                  </a:lnTo>
                  <a:lnTo>
                    <a:pt x="1564" y="1059"/>
                  </a:lnTo>
                  <a:lnTo>
                    <a:pt x="1563" y="1059"/>
                  </a:lnTo>
                  <a:lnTo>
                    <a:pt x="1560" y="1059"/>
                  </a:lnTo>
                  <a:lnTo>
                    <a:pt x="1558" y="1059"/>
                  </a:lnTo>
                  <a:lnTo>
                    <a:pt x="1556" y="1059"/>
                  </a:lnTo>
                  <a:lnTo>
                    <a:pt x="1554" y="1059"/>
                  </a:lnTo>
                  <a:lnTo>
                    <a:pt x="1551" y="1059"/>
                  </a:lnTo>
                  <a:lnTo>
                    <a:pt x="1550" y="1059"/>
                  </a:lnTo>
                  <a:lnTo>
                    <a:pt x="1547" y="1059"/>
                  </a:lnTo>
                  <a:lnTo>
                    <a:pt x="1546" y="1059"/>
                  </a:lnTo>
                  <a:lnTo>
                    <a:pt x="1543" y="1059"/>
                  </a:lnTo>
                  <a:lnTo>
                    <a:pt x="1541" y="1061"/>
                  </a:lnTo>
                  <a:lnTo>
                    <a:pt x="1539" y="1061"/>
                  </a:lnTo>
                  <a:lnTo>
                    <a:pt x="1536" y="1061"/>
                  </a:lnTo>
                  <a:lnTo>
                    <a:pt x="1534" y="1061"/>
                  </a:lnTo>
                  <a:lnTo>
                    <a:pt x="1533" y="1061"/>
                  </a:lnTo>
                  <a:lnTo>
                    <a:pt x="1530" y="1061"/>
                  </a:lnTo>
                  <a:lnTo>
                    <a:pt x="1527" y="1062"/>
                  </a:lnTo>
                  <a:lnTo>
                    <a:pt x="1520" y="1061"/>
                  </a:lnTo>
                  <a:lnTo>
                    <a:pt x="1516" y="1061"/>
                  </a:lnTo>
                  <a:lnTo>
                    <a:pt x="1515" y="1061"/>
                  </a:lnTo>
                  <a:lnTo>
                    <a:pt x="1510" y="1061"/>
                  </a:lnTo>
                  <a:lnTo>
                    <a:pt x="1508" y="1058"/>
                  </a:lnTo>
                  <a:lnTo>
                    <a:pt x="1503" y="1059"/>
                  </a:lnTo>
                  <a:lnTo>
                    <a:pt x="1503" y="1062"/>
                  </a:lnTo>
                  <a:lnTo>
                    <a:pt x="1505" y="1063"/>
                  </a:lnTo>
                  <a:lnTo>
                    <a:pt x="1505" y="1065"/>
                  </a:lnTo>
                  <a:lnTo>
                    <a:pt x="1506" y="1066"/>
                  </a:lnTo>
                  <a:lnTo>
                    <a:pt x="1508" y="1069"/>
                  </a:lnTo>
                  <a:lnTo>
                    <a:pt x="1510" y="1069"/>
                  </a:lnTo>
                  <a:lnTo>
                    <a:pt x="1510" y="1073"/>
                  </a:lnTo>
                  <a:lnTo>
                    <a:pt x="1510" y="1074"/>
                  </a:lnTo>
                  <a:lnTo>
                    <a:pt x="1509" y="1078"/>
                  </a:lnTo>
                  <a:lnTo>
                    <a:pt x="1508" y="1082"/>
                  </a:lnTo>
                  <a:lnTo>
                    <a:pt x="1508" y="1083"/>
                  </a:lnTo>
                  <a:lnTo>
                    <a:pt x="1508" y="1086"/>
                  </a:lnTo>
                  <a:lnTo>
                    <a:pt x="1506" y="1088"/>
                  </a:lnTo>
                  <a:lnTo>
                    <a:pt x="1506" y="1092"/>
                  </a:lnTo>
                  <a:lnTo>
                    <a:pt x="1506" y="1096"/>
                  </a:lnTo>
                  <a:lnTo>
                    <a:pt x="1506" y="1097"/>
                  </a:lnTo>
                  <a:lnTo>
                    <a:pt x="1506" y="1101"/>
                  </a:lnTo>
                  <a:lnTo>
                    <a:pt x="1505" y="1105"/>
                  </a:lnTo>
                  <a:lnTo>
                    <a:pt x="1505" y="1108"/>
                  </a:lnTo>
                  <a:lnTo>
                    <a:pt x="1503" y="1111"/>
                  </a:lnTo>
                  <a:lnTo>
                    <a:pt x="1503" y="1114"/>
                  </a:lnTo>
                  <a:lnTo>
                    <a:pt x="1503" y="1117"/>
                  </a:lnTo>
                  <a:lnTo>
                    <a:pt x="1503" y="1118"/>
                  </a:lnTo>
                  <a:lnTo>
                    <a:pt x="1503" y="1121"/>
                  </a:lnTo>
                  <a:lnTo>
                    <a:pt x="1503" y="1128"/>
                  </a:lnTo>
                  <a:lnTo>
                    <a:pt x="1503" y="1132"/>
                  </a:lnTo>
                  <a:lnTo>
                    <a:pt x="1505" y="1134"/>
                  </a:lnTo>
                  <a:lnTo>
                    <a:pt x="1505" y="1135"/>
                  </a:lnTo>
                  <a:lnTo>
                    <a:pt x="1505" y="1139"/>
                  </a:lnTo>
                  <a:lnTo>
                    <a:pt x="1505" y="1145"/>
                  </a:lnTo>
                  <a:lnTo>
                    <a:pt x="1505" y="1146"/>
                  </a:lnTo>
                  <a:lnTo>
                    <a:pt x="1505" y="1147"/>
                  </a:lnTo>
                  <a:lnTo>
                    <a:pt x="1505" y="1150"/>
                  </a:lnTo>
                  <a:lnTo>
                    <a:pt x="1505" y="1152"/>
                  </a:lnTo>
                  <a:lnTo>
                    <a:pt x="1505" y="1156"/>
                  </a:lnTo>
                  <a:lnTo>
                    <a:pt x="1505" y="1159"/>
                  </a:lnTo>
                  <a:lnTo>
                    <a:pt x="1505" y="1160"/>
                  </a:lnTo>
                  <a:lnTo>
                    <a:pt x="1506" y="1163"/>
                  </a:lnTo>
                  <a:lnTo>
                    <a:pt x="1506" y="1164"/>
                  </a:lnTo>
                  <a:lnTo>
                    <a:pt x="1506" y="1167"/>
                  </a:lnTo>
                  <a:lnTo>
                    <a:pt x="1506" y="1169"/>
                  </a:lnTo>
                  <a:lnTo>
                    <a:pt x="1506" y="1175"/>
                  </a:lnTo>
                  <a:lnTo>
                    <a:pt x="1506" y="1177"/>
                  </a:lnTo>
                  <a:lnTo>
                    <a:pt x="1506" y="1181"/>
                  </a:lnTo>
                  <a:lnTo>
                    <a:pt x="1506" y="1183"/>
                  </a:lnTo>
                  <a:lnTo>
                    <a:pt x="1503" y="1187"/>
                  </a:lnTo>
                  <a:lnTo>
                    <a:pt x="1500" y="1190"/>
                  </a:lnTo>
                  <a:lnTo>
                    <a:pt x="1498" y="1193"/>
                  </a:lnTo>
                  <a:lnTo>
                    <a:pt x="1498" y="1194"/>
                  </a:lnTo>
                  <a:lnTo>
                    <a:pt x="1496" y="1196"/>
                  </a:lnTo>
                  <a:lnTo>
                    <a:pt x="1495" y="1197"/>
                  </a:lnTo>
                  <a:lnTo>
                    <a:pt x="1493" y="1198"/>
                  </a:lnTo>
                  <a:lnTo>
                    <a:pt x="1491" y="1201"/>
                  </a:lnTo>
                  <a:lnTo>
                    <a:pt x="1489" y="1205"/>
                  </a:lnTo>
                  <a:lnTo>
                    <a:pt x="1486" y="1210"/>
                  </a:lnTo>
                  <a:lnTo>
                    <a:pt x="1485" y="1215"/>
                  </a:lnTo>
                  <a:lnTo>
                    <a:pt x="1485" y="1217"/>
                  </a:lnTo>
                  <a:lnTo>
                    <a:pt x="1483" y="1218"/>
                  </a:lnTo>
                  <a:lnTo>
                    <a:pt x="1483" y="1221"/>
                  </a:lnTo>
                  <a:lnTo>
                    <a:pt x="1482" y="1222"/>
                  </a:lnTo>
                  <a:lnTo>
                    <a:pt x="1482" y="1223"/>
                  </a:lnTo>
                  <a:lnTo>
                    <a:pt x="1482" y="1225"/>
                  </a:lnTo>
                  <a:lnTo>
                    <a:pt x="1481" y="1227"/>
                  </a:lnTo>
                  <a:lnTo>
                    <a:pt x="1481" y="1228"/>
                  </a:lnTo>
                  <a:lnTo>
                    <a:pt x="1481" y="1230"/>
                  </a:lnTo>
                  <a:lnTo>
                    <a:pt x="1479" y="1232"/>
                  </a:lnTo>
                  <a:lnTo>
                    <a:pt x="1478" y="1236"/>
                  </a:lnTo>
                  <a:lnTo>
                    <a:pt x="1476" y="1239"/>
                  </a:lnTo>
                  <a:lnTo>
                    <a:pt x="1476" y="1242"/>
                  </a:lnTo>
                  <a:lnTo>
                    <a:pt x="1476" y="1244"/>
                  </a:lnTo>
                  <a:lnTo>
                    <a:pt x="1476" y="1245"/>
                  </a:lnTo>
                  <a:lnTo>
                    <a:pt x="1476" y="1249"/>
                  </a:lnTo>
                  <a:lnTo>
                    <a:pt x="1476" y="1255"/>
                  </a:lnTo>
                  <a:lnTo>
                    <a:pt x="1476" y="1256"/>
                  </a:lnTo>
                  <a:lnTo>
                    <a:pt x="1476" y="1260"/>
                  </a:lnTo>
                  <a:lnTo>
                    <a:pt x="1476" y="1264"/>
                  </a:lnTo>
                  <a:lnTo>
                    <a:pt x="1476" y="1265"/>
                  </a:lnTo>
                  <a:lnTo>
                    <a:pt x="1476" y="1269"/>
                  </a:lnTo>
                  <a:lnTo>
                    <a:pt x="1476" y="1273"/>
                  </a:lnTo>
                  <a:lnTo>
                    <a:pt x="1472" y="1280"/>
                  </a:lnTo>
                  <a:lnTo>
                    <a:pt x="1475" y="1282"/>
                  </a:lnTo>
                  <a:lnTo>
                    <a:pt x="1479" y="1282"/>
                  </a:lnTo>
                  <a:lnTo>
                    <a:pt x="1483" y="1282"/>
                  </a:lnTo>
                  <a:lnTo>
                    <a:pt x="1488" y="1281"/>
                  </a:lnTo>
                  <a:lnTo>
                    <a:pt x="1492" y="1281"/>
                  </a:lnTo>
                  <a:lnTo>
                    <a:pt x="1496" y="1281"/>
                  </a:lnTo>
                  <a:lnTo>
                    <a:pt x="1499" y="1281"/>
                  </a:lnTo>
                  <a:lnTo>
                    <a:pt x="1503" y="1282"/>
                  </a:lnTo>
                  <a:lnTo>
                    <a:pt x="1506" y="1282"/>
                  </a:lnTo>
                  <a:lnTo>
                    <a:pt x="1509" y="1283"/>
                  </a:lnTo>
                  <a:lnTo>
                    <a:pt x="1510" y="1283"/>
                  </a:lnTo>
                  <a:lnTo>
                    <a:pt x="1515" y="1285"/>
                  </a:lnTo>
                  <a:lnTo>
                    <a:pt x="1516" y="1286"/>
                  </a:lnTo>
                  <a:lnTo>
                    <a:pt x="1519" y="1287"/>
                  </a:lnTo>
                  <a:lnTo>
                    <a:pt x="1523" y="1286"/>
                  </a:lnTo>
                  <a:lnTo>
                    <a:pt x="1526" y="1286"/>
                  </a:lnTo>
                  <a:lnTo>
                    <a:pt x="1532" y="1285"/>
                  </a:lnTo>
                  <a:lnTo>
                    <a:pt x="1534" y="1285"/>
                  </a:lnTo>
                  <a:lnTo>
                    <a:pt x="1539" y="1283"/>
                  </a:lnTo>
                  <a:lnTo>
                    <a:pt x="1543" y="1286"/>
                  </a:lnTo>
                  <a:lnTo>
                    <a:pt x="1544" y="1287"/>
                  </a:lnTo>
                  <a:lnTo>
                    <a:pt x="1544" y="1290"/>
                  </a:lnTo>
                  <a:lnTo>
                    <a:pt x="1544" y="1291"/>
                  </a:lnTo>
                  <a:lnTo>
                    <a:pt x="1544" y="1293"/>
                  </a:lnTo>
                  <a:lnTo>
                    <a:pt x="1544" y="1295"/>
                  </a:lnTo>
                  <a:lnTo>
                    <a:pt x="1544" y="1297"/>
                  </a:lnTo>
                  <a:lnTo>
                    <a:pt x="1544" y="1298"/>
                  </a:lnTo>
                  <a:lnTo>
                    <a:pt x="1544" y="1299"/>
                  </a:lnTo>
                  <a:lnTo>
                    <a:pt x="1544" y="1302"/>
                  </a:lnTo>
                  <a:lnTo>
                    <a:pt x="1544" y="1303"/>
                  </a:lnTo>
                  <a:lnTo>
                    <a:pt x="1546" y="1304"/>
                  </a:lnTo>
                  <a:lnTo>
                    <a:pt x="1547" y="1304"/>
                  </a:lnTo>
                  <a:lnTo>
                    <a:pt x="1550" y="1304"/>
                  </a:lnTo>
                  <a:lnTo>
                    <a:pt x="1551" y="1306"/>
                  </a:lnTo>
                  <a:lnTo>
                    <a:pt x="1553" y="1306"/>
                  </a:lnTo>
                  <a:lnTo>
                    <a:pt x="1556" y="1306"/>
                  </a:lnTo>
                  <a:lnTo>
                    <a:pt x="1556" y="1307"/>
                  </a:lnTo>
                  <a:lnTo>
                    <a:pt x="1556" y="1308"/>
                  </a:lnTo>
                  <a:lnTo>
                    <a:pt x="1557" y="1311"/>
                  </a:lnTo>
                  <a:lnTo>
                    <a:pt x="1557" y="1312"/>
                  </a:lnTo>
                  <a:lnTo>
                    <a:pt x="1557" y="1314"/>
                  </a:lnTo>
                  <a:lnTo>
                    <a:pt x="1560" y="1318"/>
                  </a:lnTo>
                  <a:lnTo>
                    <a:pt x="1560" y="1324"/>
                  </a:lnTo>
                  <a:lnTo>
                    <a:pt x="1560" y="1327"/>
                  </a:lnTo>
                  <a:lnTo>
                    <a:pt x="1554" y="1327"/>
                  </a:lnTo>
                  <a:lnTo>
                    <a:pt x="1551" y="1327"/>
                  </a:lnTo>
                  <a:lnTo>
                    <a:pt x="1549" y="1327"/>
                  </a:lnTo>
                  <a:lnTo>
                    <a:pt x="1547" y="1328"/>
                  </a:lnTo>
                  <a:lnTo>
                    <a:pt x="1544" y="1328"/>
                  </a:lnTo>
                  <a:lnTo>
                    <a:pt x="1543" y="1328"/>
                  </a:lnTo>
                  <a:lnTo>
                    <a:pt x="1540" y="1328"/>
                  </a:lnTo>
                  <a:lnTo>
                    <a:pt x="1539" y="1329"/>
                  </a:lnTo>
                  <a:lnTo>
                    <a:pt x="1539" y="1331"/>
                  </a:lnTo>
                  <a:lnTo>
                    <a:pt x="1537" y="1332"/>
                  </a:lnTo>
                  <a:lnTo>
                    <a:pt x="1537" y="1335"/>
                  </a:lnTo>
                  <a:lnTo>
                    <a:pt x="1536" y="1336"/>
                  </a:lnTo>
                  <a:lnTo>
                    <a:pt x="1536" y="1337"/>
                  </a:lnTo>
                  <a:lnTo>
                    <a:pt x="1534" y="1339"/>
                  </a:lnTo>
                  <a:lnTo>
                    <a:pt x="1534" y="1340"/>
                  </a:lnTo>
                  <a:lnTo>
                    <a:pt x="1533" y="1341"/>
                  </a:lnTo>
                  <a:lnTo>
                    <a:pt x="1533" y="1344"/>
                  </a:lnTo>
                  <a:lnTo>
                    <a:pt x="1533" y="1345"/>
                  </a:lnTo>
                  <a:lnTo>
                    <a:pt x="1532" y="1346"/>
                  </a:lnTo>
                  <a:lnTo>
                    <a:pt x="1532" y="1349"/>
                  </a:lnTo>
                  <a:lnTo>
                    <a:pt x="1532" y="1350"/>
                  </a:lnTo>
                  <a:lnTo>
                    <a:pt x="1533" y="1352"/>
                  </a:lnTo>
                  <a:lnTo>
                    <a:pt x="1533" y="1354"/>
                  </a:lnTo>
                  <a:lnTo>
                    <a:pt x="1533" y="1356"/>
                  </a:lnTo>
                  <a:lnTo>
                    <a:pt x="1533" y="1357"/>
                  </a:lnTo>
                  <a:lnTo>
                    <a:pt x="1530" y="1357"/>
                  </a:lnTo>
                  <a:lnTo>
                    <a:pt x="1529" y="1357"/>
                  </a:lnTo>
                  <a:lnTo>
                    <a:pt x="1526" y="1357"/>
                  </a:lnTo>
                  <a:lnTo>
                    <a:pt x="1524" y="1356"/>
                  </a:lnTo>
                  <a:lnTo>
                    <a:pt x="1524" y="1354"/>
                  </a:lnTo>
                  <a:lnTo>
                    <a:pt x="1524" y="1353"/>
                  </a:lnTo>
                  <a:lnTo>
                    <a:pt x="1524" y="1352"/>
                  </a:lnTo>
                  <a:lnTo>
                    <a:pt x="1524" y="1349"/>
                  </a:lnTo>
                  <a:lnTo>
                    <a:pt x="1524" y="1348"/>
                  </a:lnTo>
                  <a:lnTo>
                    <a:pt x="1523" y="1346"/>
                  </a:lnTo>
                  <a:lnTo>
                    <a:pt x="1520" y="1346"/>
                  </a:lnTo>
                  <a:lnTo>
                    <a:pt x="1519" y="1346"/>
                  </a:lnTo>
                  <a:lnTo>
                    <a:pt x="1516" y="1346"/>
                  </a:lnTo>
                  <a:lnTo>
                    <a:pt x="1513" y="1345"/>
                  </a:lnTo>
                  <a:lnTo>
                    <a:pt x="1512" y="1345"/>
                  </a:lnTo>
                  <a:lnTo>
                    <a:pt x="1510" y="1345"/>
                  </a:lnTo>
                  <a:lnTo>
                    <a:pt x="1508" y="1345"/>
                  </a:lnTo>
                  <a:lnTo>
                    <a:pt x="1506" y="1344"/>
                  </a:lnTo>
                  <a:lnTo>
                    <a:pt x="1503" y="1344"/>
                  </a:lnTo>
                  <a:lnTo>
                    <a:pt x="1502" y="1344"/>
                  </a:lnTo>
                  <a:lnTo>
                    <a:pt x="1499" y="1342"/>
                  </a:lnTo>
                  <a:lnTo>
                    <a:pt x="1498" y="1344"/>
                  </a:lnTo>
                  <a:lnTo>
                    <a:pt x="1496" y="1345"/>
                  </a:lnTo>
                  <a:lnTo>
                    <a:pt x="1493" y="1345"/>
                  </a:lnTo>
                  <a:lnTo>
                    <a:pt x="1492" y="1346"/>
                  </a:lnTo>
                  <a:lnTo>
                    <a:pt x="1491" y="1348"/>
                  </a:lnTo>
                  <a:lnTo>
                    <a:pt x="1488" y="1348"/>
                  </a:lnTo>
                  <a:lnTo>
                    <a:pt x="1486" y="1349"/>
                  </a:lnTo>
                  <a:lnTo>
                    <a:pt x="1485" y="1350"/>
                  </a:lnTo>
                  <a:lnTo>
                    <a:pt x="1485" y="1352"/>
                  </a:lnTo>
                  <a:lnTo>
                    <a:pt x="1485" y="1354"/>
                  </a:lnTo>
                  <a:lnTo>
                    <a:pt x="1486" y="1354"/>
                  </a:lnTo>
                  <a:lnTo>
                    <a:pt x="1489" y="1354"/>
                  </a:lnTo>
                  <a:lnTo>
                    <a:pt x="1491" y="1356"/>
                  </a:lnTo>
                  <a:lnTo>
                    <a:pt x="1492" y="1356"/>
                  </a:lnTo>
                  <a:lnTo>
                    <a:pt x="1495" y="1356"/>
                  </a:lnTo>
                  <a:lnTo>
                    <a:pt x="1496" y="1357"/>
                  </a:lnTo>
                  <a:lnTo>
                    <a:pt x="1499" y="1357"/>
                  </a:lnTo>
                  <a:lnTo>
                    <a:pt x="1500" y="1357"/>
                  </a:lnTo>
                  <a:lnTo>
                    <a:pt x="1502" y="1358"/>
                  </a:lnTo>
                  <a:lnTo>
                    <a:pt x="1505" y="1358"/>
                  </a:lnTo>
                  <a:lnTo>
                    <a:pt x="1508" y="1358"/>
                  </a:lnTo>
                  <a:lnTo>
                    <a:pt x="1509" y="1359"/>
                  </a:lnTo>
                  <a:lnTo>
                    <a:pt x="1508" y="1361"/>
                  </a:lnTo>
                  <a:lnTo>
                    <a:pt x="1506" y="1362"/>
                  </a:lnTo>
                  <a:lnTo>
                    <a:pt x="1505" y="1365"/>
                  </a:lnTo>
                  <a:lnTo>
                    <a:pt x="1503" y="1365"/>
                  </a:lnTo>
                  <a:lnTo>
                    <a:pt x="1502" y="1365"/>
                  </a:lnTo>
                  <a:lnTo>
                    <a:pt x="1499" y="1363"/>
                  </a:lnTo>
                  <a:lnTo>
                    <a:pt x="1498" y="1363"/>
                  </a:lnTo>
                  <a:lnTo>
                    <a:pt x="1496" y="1362"/>
                  </a:lnTo>
                  <a:lnTo>
                    <a:pt x="1493" y="1362"/>
                  </a:lnTo>
                  <a:lnTo>
                    <a:pt x="1492" y="1361"/>
                  </a:lnTo>
                  <a:lnTo>
                    <a:pt x="1489" y="1359"/>
                  </a:lnTo>
                  <a:lnTo>
                    <a:pt x="1488" y="1359"/>
                  </a:lnTo>
                  <a:lnTo>
                    <a:pt x="1486" y="1359"/>
                  </a:lnTo>
                  <a:lnTo>
                    <a:pt x="1483" y="1358"/>
                  </a:lnTo>
                  <a:lnTo>
                    <a:pt x="1482" y="1358"/>
                  </a:lnTo>
                  <a:lnTo>
                    <a:pt x="1478" y="1357"/>
                  </a:lnTo>
                  <a:lnTo>
                    <a:pt x="1476" y="1358"/>
                  </a:lnTo>
                  <a:lnTo>
                    <a:pt x="1475" y="1361"/>
                  </a:lnTo>
                  <a:lnTo>
                    <a:pt x="1474" y="1362"/>
                  </a:lnTo>
                  <a:lnTo>
                    <a:pt x="1474" y="1365"/>
                  </a:lnTo>
                  <a:lnTo>
                    <a:pt x="1471" y="1369"/>
                  </a:lnTo>
                  <a:lnTo>
                    <a:pt x="1469" y="1371"/>
                  </a:lnTo>
                  <a:lnTo>
                    <a:pt x="1469" y="1373"/>
                  </a:lnTo>
                  <a:lnTo>
                    <a:pt x="1469" y="1375"/>
                  </a:lnTo>
                  <a:lnTo>
                    <a:pt x="1469" y="1377"/>
                  </a:lnTo>
                  <a:lnTo>
                    <a:pt x="1469" y="1379"/>
                  </a:lnTo>
                  <a:lnTo>
                    <a:pt x="1469" y="1380"/>
                  </a:lnTo>
                  <a:lnTo>
                    <a:pt x="1469" y="1382"/>
                  </a:lnTo>
                  <a:lnTo>
                    <a:pt x="1471" y="1383"/>
                  </a:lnTo>
                  <a:lnTo>
                    <a:pt x="1472" y="1384"/>
                  </a:lnTo>
                  <a:lnTo>
                    <a:pt x="1475" y="1384"/>
                  </a:lnTo>
                  <a:lnTo>
                    <a:pt x="1476" y="1386"/>
                  </a:lnTo>
                  <a:lnTo>
                    <a:pt x="1478" y="1386"/>
                  </a:lnTo>
                  <a:lnTo>
                    <a:pt x="1481" y="1386"/>
                  </a:lnTo>
                  <a:lnTo>
                    <a:pt x="1482" y="1387"/>
                  </a:lnTo>
                  <a:lnTo>
                    <a:pt x="1485" y="1387"/>
                  </a:lnTo>
                  <a:lnTo>
                    <a:pt x="1486" y="1387"/>
                  </a:lnTo>
                  <a:lnTo>
                    <a:pt x="1488" y="1387"/>
                  </a:lnTo>
                  <a:lnTo>
                    <a:pt x="1489" y="1388"/>
                  </a:lnTo>
                  <a:lnTo>
                    <a:pt x="1492" y="1388"/>
                  </a:lnTo>
                  <a:lnTo>
                    <a:pt x="1493" y="1388"/>
                  </a:lnTo>
                  <a:lnTo>
                    <a:pt x="1496" y="1390"/>
                  </a:lnTo>
                  <a:lnTo>
                    <a:pt x="1498" y="1390"/>
                  </a:lnTo>
                  <a:lnTo>
                    <a:pt x="1500" y="1390"/>
                  </a:lnTo>
                  <a:lnTo>
                    <a:pt x="1502" y="1390"/>
                  </a:lnTo>
                  <a:lnTo>
                    <a:pt x="1505" y="1390"/>
                  </a:lnTo>
                  <a:lnTo>
                    <a:pt x="1508" y="1391"/>
                  </a:lnTo>
                  <a:lnTo>
                    <a:pt x="1509" y="1391"/>
                  </a:lnTo>
                  <a:lnTo>
                    <a:pt x="1510" y="1391"/>
                  </a:lnTo>
                  <a:lnTo>
                    <a:pt x="1513" y="1391"/>
                  </a:lnTo>
                  <a:lnTo>
                    <a:pt x="1515" y="1392"/>
                  </a:lnTo>
                  <a:lnTo>
                    <a:pt x="1516" y="1392"/>
                  </a:lnTo>
                  <a:lnTo>
                    <a:pt x="1519" y="1394"/>
                  </a:lnTo>
                  <a:lnTo>
                    <a:pt x="1520" y="1395"/>
                  </a:lnTo>
                  <a:lnTo>
                    <a:pt x="1522" y="1396"/>
                  </a:lnTo>
                  <a:lnTo>
                    <a:pt x="1522" y="1397"/>
                  </a:lnTo>
                  <a:lnTo>
                    <a:pt x="1523" y="1400"/>
                  </a:lnTo>
                  <a:lnTo>
                    <a:pt x="1524" y="1401"/>
                  </a:lnTo>
                  <a:lnTo>
                    <a:pt x="1526" y="1403"/>
                  </a:lnTo>
                  <a:lnTo>
                    <a:pt x="1529" y="1403"/>
                  </a:lnTo>
                  <a:lnTo>
                    <a:pt x="1530" y="1404"/>
                  </a:lnTo>
                  <a:lnTo>
                    <a:pt x="1532" y="1405"/>
                  </a:lnTo>
                  <a:lnTo>
                    <a:pt x="1533" y="1405"/>
                  </a:lnTo>
                  <a:lnTo>
                    <a:pt x="1536" y="1407"/>
                  </a:lnTo>
                  <a:lnTo>
                    <a:pt x="1537" y="1408"/>
                  </a:lnTo>
                  <a:lnTo>
                    <a:pt x="1539" y="1408"/>
                  </a:lnTo>
                  <a:lnTo>
                    <a:pt x="1541" y="1409"/>
                  </a:lnTo>
                  <a:lnTo>
                    <a:pt x="1543" y="1409"/>
                  </a:lnTo>
                  <a:lnTo>
                    <a:pt x="1543" y="1412"/>
                  </a:lnTo>
                  <a:lnTo>
                    <a:pt x="1543" y="1413"/>
                  </a:lnTo>
                  <a:lnTo>
                    <a:pt x="1543" y="1416"/>
                  </a:lnTo>
                  <a:lnTo>
                    <a:pt x="1543" y="1417"/>
                  </a:lnTo>
                  <a:lnTo>
                    <a:pt x="1543" y="1420"/>
                  </a:lnTo>
                  <a:lnTo>
                    <a:pt x="1544" y="1421"/>
                  </a:lnTo>
                  <a:lnTo>
                    <a:pt x="1544" y="1424"/>
                  </a:lnTo>
                  <a:lnTo>
                    <a:pt x="1544" y="1425"/>
                  </a:lnTo>
                  <a:lnTo>
                    <a:pt x="1544" y="1426"/>
                  </a:lnTo>
                  <a:lnTo>
                    <a:pt x="1544" y="1428"/>
                  </a:lnTo>
                  <a:lnTo>
                    <a:pt x="1546" y="1430"/>
                  </a:lnTo>
                  <a:lnTo>
                    <a:pt x="1546" y="1432"/>
                  </a:lnTo>
                  <a:lnTo>
                    <a:pt x="1546" y="1434"/>
                  </a:lnTo>
                  <a:lnTo>
                    <a:pt x="1546" y="1435"/>
                  </a:lnTo>
                  <a:lnTo>
                    <a:pt x="1546" y="1437"/>
                  </a:lnTo>
                  <a:lnTo>
                    <a:pt x="1546" y="1439"/>
                  </a:lnTo>
                  <a:lnTo>
                    <a:pt x="1544" y="1439"/>
                  </a:lnTo>
                  <a:lnTo>
                    <a:pt x="1543" y="1439"/>
                  </a:lnTo>
                  <a:lnTo>
                    <a:pt x="1541" y="1441"/>
                  </a:lnTo>
                  <a:lnTo>
                    <a:pt x="1540" y="1441"/>
                  </a:lnTo>
                  <a:lnTo>
                    <a:pt x="1537" y="1441"/>
                  </a:lnTo>
                  <a:lnTo>
                    <a:pt x="1536" y="1441"/>
                  </a:lnTo>
                  <a:lnTo>
                    <a:pt x="1533" y="1442"/>
                  </a:lnTo>
                  <a:lnTo>
                    <a:pt x="1532" y="1442"/>
                  </a:lnTo>
                  <a:lnTo>
                    <a:pt x="1532" y="1446"/>
                  </a:lnTo>
                  <a:lnTo>
                    <a:pt x="1527" y="1446"/>
                  </a:lnTo>
                  <a:lnTo>
                    <a:pt x="1523" y="1447"/>
                  </a:lnTo>
                  <a:lnTo>
                    <a:pt x="1520" y="1447"/>
                  </a:lnTo>
                  <a:lnTo>
                    <a:pt x="1515" y="1449"/>
                  </a:lnTo>
                  <a:lnTo>
                    <a:pt x="1513" y="1449"/>
                  </a:lnTo>
                  <a:lnTo>
                    <a:pt x="1509" y="1450"/>
                  </a:lnTo>
                  <a:lnTo>
                    <a:pt x="1505" y="1451"/>
                  </a:lnTo>
                  <a:lnTo>
                    <a:pt x="1503" y="1452"/>
                  </a:lnTo>
                  <a:lnTo>
                    <a:pt x="1502" y="1452"/>
                  </a:lnTo>
                  <a:lnTo>
                    <a:pt x="1498" y="1454"/>
                  </a:lnTo>
                  <a:lnTo>
                    <a:pt x="1492" y="1454"/>
                  </a:lnTo>
                  <a:lnTo>
                    <a:pt x="1492" y="1456"/>
                  </a:lnTo>
                  <a:lnTo>
                    <a:pt x="1491" y="1458"/>
                  </a:lnTo>
                  <a:lnTo>
                    <a:pt x="1489" y="1460"/>
                  </a:lnTo>
                  <a:lnTo>
                    <a:pt x="1488" y="1462"/>
                  </a:lnTo>
                  <a:lnTo>
                    <a:pt x="1488" y="1463"/>
                  </a:lnTo>
                  <a:lnTo>
                    <a:pt x="1489" y="1464"/>
                  </a:lnTo>
                  <a:lnTo>
                    <a:pt x="1491" y="1466"/>
                  </a:lnTo>
                  <a:lnTo>
                    <a:pt x="1492" y="1467"/>
                  </a:lnTo>
                  <a:lnTo>
                    <a:pt x="1492" y="1468"/>
                  </a:lnTo>
                  <a:lnTo>
                    <a:pt x="1493" y="1470"/>
                  </a:lnTo>
                  <a:lnTo>
                    <a:pt x="1495" y="1472"/>
                  </a:lnTo>
                  <a:lnTo>
                    <a:pt x="1496" y="1473"/>
                  </a:lnTo>
                  <a:lnTo>
                    <a:pt x="1496" y="1475"/>
                  </a:lnTo>
                  <a:lnTo>
                    <a:pt x="1496" y="1476"/>
                  </a:lnTo>
                  <a:lnTo>
                    <a:pt x="1496" y="1479"/>
                  </a:lnTo>
                  <a:lnTo>
                    <a:pt x="1496" y="1480"/>
                  </a:lnTo>
                  <a:lnTo>
                    <a:pt x="1495" y="1481"/>
                  </a:lnTo>
                  <a:lnTo>
                    <a:pt x="1493" y="1483"/>
                  </a:lnTo>
                  <a:lnTo>
                    <a:pt x="1492" y="1484"/>
                  </a:lnTo>
                  <a:lnTo>
                    <a:pt x="1492" y="1485"/>
                  </a:lnTo>
                  <a:lnTo>
                    <a:pt x="1491" y="1487"/>
                  </a:lnTo>
                  <a:lnTo>
                    <a:pt x="1489" y="1488"/>
                  </a:lnTo>
                  <a:lnTo>
                    <a:pt x="1489" y="1490"/>
                  </a:lnTo>
                  <a:lnTo>
                    <a:pt x="1489" y="1492"/>
                  </a:lnTo>
                  <a:lnTo>
                    <a:pt x="1489" y="1494"/>
                  </a:lnTo>
                  <a:lnTo>
                    <a:pt x="1488" y="1496"/>
                  </a:lnTo>
                  <a:lnTo>
                    <a:pt x="1488" y="1498"/>
                  </a:lnTo>
                  <a:lnTo>
                    <a:pt x="1488" y="1501"/>
                  </a:lnTo>
                  <a:lnTo>
                    <a:pt x="1488" y="1502"/>
                  </a:lnTo>
                  <a:lnTo>
                    <a:pt x="1488" y="1505"/>
                  </a:lnTo>
                  <a:lnTo>
                    <a:pt x="1486" y="1506"/>
                  </a:lnTo>
                  <a:lnTo>
                    <a:pt x="1486" y="1508"/>
                  </a:lnTo>
                  <a:lnTo>
                    <a:pt x="1486" y="1510"/>
                  </a:lnTo>
                  <a:lnTo>
                    <a:pt x="1486" y="1511"/>
                  </a:lnTo>
                  <a:lnTo>
                    <a:pt x="1486" y="1513"/>
                  </a:lnTo>
                  <a:lnTo>
                    <a:pt x="1485" y="1515"/>
                  </a:lnTo>
                  <a:lnTo>
                    <a:pt x="1485" y="1517"/>
                  </a:lnTo>
                  <a:lnTo>
                    <a:pt x="1483" y="1518"/>
                  </a:lnTo>
                  <a:lnTo>
                    <a:pt x="1482" y="1518"/>
                  </a:lnTo>
                  <a:lnTo>
                    <a:pt x="1479" y="1519"/>
                  </a:lnTo>
                  <a:lnTo>
                    <a:pt x="1478" y="1518"/>
                  </a:lnTo>
                  <a:lnTo>
                    <a:pt x="1476" y="1517"/>
                  </a:lnTo>
                  <a:lnTo>
                    <a:pt x="1475" y="1517"/>
                  </a:lnTo>
                  <a:lnTo>
                    <a:pt x="1472" y="1515"/>
                  </a:lnTo>
                  <a:lnTo>
                    <a:pt x="1471" y="1514"/>
                  </a:lnTo>
                  <a:lnTo>
                    <a:pt x="1468" y="1514"/>
                  </a:lnTo>
                  <a:lnTo>
                    <a:pt x="1467" y="1515"/>
                  </a:lnTo>
                  <a:lnTo>
                    <a:pt x="1467" y="1517"/>
                  </a:lnTo>
                  <a:lnTo>
                    <a:pt x="1465" y="1518"/>
                  </a:lnTo>
                  <a:lnTo>
                    <a:pt x="1465" y="1521"/>
                  </a:lnTo>
                  <a:lnTo>
                    <a:pt x="1464" y="1522"/>
                  </a:lnTo>
                  <a:lnTo>
                    <a:pt x="1464" y="1523"/>
                  </a:lnTo>
                  <a:lnTo>
                    <a:pt x="1462" y="1525"/>
                  </a:lnTo>
                  <a:lnTo>
                    <a:pt x="1459" y="1525"/>
                  </a:lnTo>
                  <a:lnTo>
                    <a:pt x="1458" y="1523"/>
                  </a:lnTo>
                  <a:lnTo>
                    <a:pt x="1457" y="1522"/>
                  </a:lnTo>
                  <a:lnTo>
                    <a:pt x="1455" y="1521"/>
                  </a:lnTo>
                  <a:lnTo>
                    <a:pt x="1454" y="1519"/>
                  </a:lnTo>
                  <a:lnTo>
                    <a:pt x="1452" y="1519"/>
                  </a:lnTo>
                  <a:lnTo>
                    <a:pt x="1450" y="1518"/>
                  </a:lnTo>
                  <a:lnTo>
                    <a:pt x="1448" y="1518"/>
                  </a:lnTo>
                  <a:lnTo>
                    <a:pt x="1447" y="1517"/>
                  </a:lnTo>
                  <a:lnTo>
                    <a:pt x="1444" y="1517"/>
                  </a:lnTo>
                  <a:lnTo>
                    <a:pt x="1442" y="1517"/>
                  </a:lnTo>
                  <a:lnTo>
                    <a:pt x="1441" y="1517"/>
                  </a:lnTo>
                  <a:lnTo>
                    <a:pt x="1440" y="1518"/>
                  </a:lnTo>
                  <a:lnTo>
                    <a:pt x="1438" y="1519"/>
                  </a:lnTo>
                  <a:lnTo>
                    <a:pt x="1438" y="1521"/>
                  </a:lnTo>
                  <a:lnTo>
                    <a:pt x="1437" y="1522"/>
                  </a:lnTo>
                  <a:lnTo>
                    <a:pt x="1435" y="1523"/>
                  </a:lnTo>
                  <a:lnTo>
                    <a:pt x="1435" y="1525"/>
                  </a:lnTo>
                  <a:lnTo>
                    <a:pt x="1434" y="1526"/>
                  </a:lnTo>
                  <a:lnTo>
                    <a:pt x="1433" y="1528"/>
                  </a:lnTo>
                  <a:lnTo>
                    <a:pt x="1433" y="1530"/>
                  </a:lnTo>
                  <a:lnTo>
                    <a:pt x="1431" y="1531"/>
                  </a:lnTo>
                  <a:lnTo>
                    <a:pt x="1431" y="1532"/>
                  </a:lnTo>
                  <a:lnTo>
                    <a:pt x="1428" y="1534"/>
                  </a:lnTo>
                  <a:lnTo>
                    <a:pt x="1427" y="1534"/>
                  </a:lnTo>
                  <a:lnTo>
                    <a:pt x="1426" y="1535"/>
                  </a:lnTo>
                  <a:lnTo>
                    <a:pt x="1423" y="1536"/>
                  </a:lnTo>
                  <a:lnTo>
                    <a:pt x="1421" y="1536"/>
                  </a:lnTo>
                  <a:lnTo>
                    <a:pt x="1420" y="1538"/>
                  </a:lnTo>
                  <a:lnTo>
                    <a:pt x="1417" y="1539"/>
                  </a:lnTo>
                  <a:lnTo>
                    <a:pt x="1416" y="1536"/>
                  </a:lnTo>
                  <a:lnTo>
                    <a:pt x="1416" y="1535"/>
                  </a:lnTo>
                  <a:lnTo>
                    <a:pt x="1416" y="1532"/>
                  </a:lnTo>
                  <a:lnTo>
                    <a:pt x="1416" y="1531"/>
                  </a:lnTo>
                  <a:lnTo>
                    <a:pt x="1416" y="1530"/>
                  </a:lnTo>
                  <a:lnTo>
                    <a:pt x="1413" y="1528"/>
                  </a:lnTo>
                  <a:lnTo>
                    <a:pt x="1411" y="1530"/>
                  </a:lnTo>
                  <a:lnTo>
                    <a:pt x="1409" y="1530"/>
                  </a:lnTo>
                  <a:lnTo>
                    <a:pt x="1407" y="1531"/>
                  </a:lnTo>
                  <a:lnTo>
                    <a:pt x="1404" y="1531"/>
                  </a:lnTo>
                  <a:lnTo>
                    <a:pt x="1403" y="1531"/>
                  </a:lnTo>
                  <a:lnTo>
                    <a:pt x="1400" y="1532"/>
                  </a:lnTo>
                  <a:lnTo>
                    <a:pt x="1399" y="1532"/>
                  </a:lnTo>
                  <a:lnTo>
                    <a:pt x="1399" y="1531"/>
                  </a:lnTo>
                  <a:lnTo>
                    <a:pt x="1397" y="1528"/>
                  </a:lnTo>
                  <a:lnTo>
                    <a:pt x="1397" y="1527"/>
                  </a:lnTo>
                  <a:lnTo>
                    <a:pt x="1397" y="1525"/>
                  </a:lnTo>
                  <a:lnTo>
                    <a:pt x="1397" y="1522"/>
                  </a:lnTo>
                  <a:lnTo>
                    <a:pt x="1396" y="1521"/>
                  </a:lnTo>
                  <a:lnTo>
                    <a:pt x="1396" y="1519"/>
                  </a:lnTo>
                  <a:lnTo>
                    <a:pt x="1396" y="1517"/>
                  </a:lnTo>
                  <a:lnTo>
                    <a:pt x="1396" y="1515"/>
                  </a:lnTo>
                  <a:lnTo>
                    <a:pt x="1396" y="1514"/>
                  </a:lnTo>
                  <a:lnTo>
                    <a:pt x="1393" y="1513"/>
                  </a:lnTo>
                  <a:lnTo>
                    <a:pt x="1392" y="1513"/>
                  </a:lnTo>
                  <a:lnTo>
                    <a:pt x="1389" y="1513"/>
                  </a:lnTo>
                  <a:lnTo>
                    <a:pt x="1387" y="1511"/>
                  </a:lnTo>
                  <a:lnTo>
                    <a:pt x="1385" y="1511"/>
                  </a:lnTo>
                  <a:lnTo>
                    <a:pt x="1383" y="1511"/>
                  </a:lnTo>
                  <a:lnTo>
                    <a:pt x="1380" y="1511"/>
                  </a:lnTo>
                  <a:lnTo>
                    <a:pt x="1379" y="1510"/>
                  </a:lnTo>
                  <a:lnTo>
                    <a:pt x="1376" y="1510"/>
                  </a:lnTo>
                  <a:lnTo>
                    <a:pt x="1375" y="1509"/>
                  </a:lnTo>
                  <a:lnTo>
                    <a:pt x="1373" y="1509"/>
                  </a:lnTo>
                  <a:lnTo>
                    <a:pt x="1370" y="1509"/>
                  </a:lnTo>
                  <a:lnTo>
                    <a:pt x="1369" y="1508"/>
                  </a:lnTo>
                  <a:lnTo>
                    <a:pt x="1366" y="1508"/>
                  </a:lnTo>
                  <a:lnTo>
                    <a:pt x="1365" y="1506"/>
                  </a:lnTo>
                  <a:lnTo>
                    <a:pt x="1362" y="1506"/>
                  </a:lnTo>
                  <a:lnTo>
                    <a:pt x="1360" y="1505"/>
                  </a:lnTo>
                  <a:lnTo>
                    <a:pt x="1359" y="1504"/>
                  </a:lnTo>
                  <a:lnTo>
                    <a:pt x="1359" y="1502"/>
                  </a:lnTo>
                  <a:lnTo>
                    <a:pt x="1359" y="1501"/>
                  </a:lnTo>
                  <a:lnTo>
                    <a:pt x="1360" y="1498"/>
                  </a:lnTo>
                  <a:lnTo>
                    <a:pt x="1360" y="1497"/>
                  </a:lnTo>
                  <a:lnTo>
                    <a:pt x="1360" y="1496"/>
                  </a:lnTo>
                  <a:lnTo>
                    <a:pt x="1359" y="1494"/>
                  </a:lnTo>
                  <a:lnTo>
                    <a:pt x="1356" y="1494"/>
                  </a:lnTo>
                  <a:lnTo>
                    <a:pt x="1355" y="1494"/>
                  </a:lnTo>
                  <a:lnTo>
                    <a:pt x="1352" y="1494"/>
                  </a:lnTo>
                  <a:lnTo>
                    <a:pt x="1352" y="1496"/>
                  </a:lnTo>
                  <a:lnTo>
                    <a:pt x="1351" y="1497"/>
                  </a:lnTo>
                  <a:lnTo>
                    <a:pt x="1351" y="1498"/>
                  </a:lnTo>
                  <a:lnTo>
                    <a:pt x="1351" y="1500"/>
                  </a:lnTo>
                  <a:lnTo>
                    <a:pt x="1349" y="1502"/>
                  </a:lnTo>
                  <a:lnTo>
                    <a:pt x="1348" y="1502"/>
                  </a:lnTo>
                  <a:lnTo>
                    <a:pt x="1346" y="1504"/>
                  </a:lnTo>
                  <a:lnTo>
                    <a:pt x="1345" y="1504"/>
                  </a:lnTo>
                  <a:lnTo>
                    <a:pt x="1342" y="1504"/>
                  </a:lnTo>
                  <a:lnTo>
                    <a:pt x="1338" y="1505"/>
                  </a:lnTo>
                  <a:lnTo>
                    <a:pt x="1338" y="1502"/>
                  </a:lnTo>
                  <a:lnTo>
                    <a:pt x="1335" y="1498"/>
                  </a:lnTo>
                  <a:lnTo>
                    <a:pt x="1335" y="1497"/>
                  </a:lnTo>
                  <a:lnTo>
                    <a:pt x="1334" y="1496"/>
                  </a:lnTo>
                  <a:lnTo>
                    <a:pt x="1334" y="1493"/>
                  </a:lnTo>
                  <a:lnTo>
                    <a:pt x="1332" y="1490"/>
                  </a:lnTo>
                  <a:lnTo>
                    <a:pt x="1329" y="1488"/>
                  </a:lnTo>
                  <a:lnTo>
                    <a:pt x="1329" y="1487"/>
                  </a:lnTo>
                  <a:lnTo>
                    <a:pt x="1328" y="1485"/>
                  </a:lnTo>
                  <a:lnTo>
                    <a:pt x="1327" y="1483"/>
                  </a:lnTo>
                  <a:lnTo>
                    <a:pt x="1325" y="1481"/>
                  </a:lnTo>
                  <a:lnTo>
                    <a:pt x="1324" y="1479"/>
                  </a:lnTo>
                  <a:lnTo>
                    <a:pt x="1322" y="1476"/>
                  </a:lnTo>
                  <a:lnTo>
                    <a:pt x="1319" y="1473"/>
                  </a:lnTo>
                  <a:lnTo>
                    <a:pt x="1317" y="1471"/>
                  </a:lnTo>
                  <a:lnTo>
                    <a:pt x="1312" y="1472"/>
                  </a:lnTo>
                  <a:lnTo>
                    <a:pt x="1310" y="1472"/>
                  </a:lnTo>
                  <a:lnTo>
                    <a:pt x="1308" y="1472"/>
                  </a:lnTo>
                  <a:lnTo>
                    <a:pt x="1305" y="1472"/>
                  </a:lnTo>
                  <a:lnTo>
                    <a:pt x="1304" y="1471"/>
                  </a:lnTo>
                  <a:lnTo>
                    <a:pt x="1303" y="1471"/>
                  </a:lnTo>
                  <a:lnTo>
                    <a:pt x="1300" y="1470"/>
                  </a:lnTo>
                  <a:lnTo>
                    <a:pt x="1298" y="1470"/>
                  </a:lnTo>
                  <a:lnTo>
                    <a:pt x="1295" y="1468"/>
                  </a:lnTo>
                  <a:lnTo>
                    <a:pt x="1294" y="1468"/>
                  </a:lnTo>
                  <a:lnTo>
                    <a:pt x="1291" y="1468"/>
                  </a:lnTo>
                  <a:lnTo>
                    <a:pt x="1290" y="1468"/>
                  </a:lnTo>
                  <a:lnTo>
                    <a:pt x="1287" y="1468"/>
                  </a:lnTo>
                  <a:lnTo>
                    <a:pt x="1284" y="1468"/>
                  </a:lnTo>
                  <a:lnTo>
                    <a:pt x="1283" y="1468"/>
                  </a:lnTo>
                  <a:lnTo>
                    <a:pt x="1281" y="1470"/>
                  </a:lnTo>
                  <a:lnTo>
                    <a:pt x="1280" y="1470"/>
                  </a:lnTo>
                  <a:lnTo>
                    <a:pt x="1278" y="1468"/>
                  </a:lnTo>
                  <a:lnTo>
                    <a:pt x="1277" y="1466"/>
                  </a:lnTo>
                  <a:lnTo>
                    <a:pt x="1277" y="1464"/>
                  </a:lnTo>
                  <a:lnTo>
                    <a:pt x="1276" y="1463"/>
                  </a:lnTo>
                  <a:lnTo>
                    <a:pt x="1274" y="1462"/>
                  </a:lnTo>
                  <a:lnTo>
                    <a:pt x="1274" y="1459"/>
                  </a:lnTo>
                  <a:lnTo>
                    <a:pt x="1273" y="1458"/>
                  </a:lnTo>
                  <a:lnTo>
                    <a:pt x="1271" y="1456"/>
                  </a:lnTo>
                  <a:lnTo>
                    <a:pt x="1271" y="1455"/>
                  </a:lnTo>
                  <a:lnTo>
                    <a:pt x="1270" y="1454"/>
                  </a:lnTo>
                  <a:lnTo>
                    <a:pt x="1270" y="1451"/>
                  </a:lnTo>
                  <a:lnTo>
                    <a:pt x="1270" y="1450"/>
                  </a:lnTo>
                  <a:lnTo>
                    <a:pt x="1269" y="1449"/>
                  </a:lnTo>
                  <a:lnTo>
                    <a:pt x="1267" y="1449"/>
                  </a:lnTo>
                  <a:lnTo>
                    <a:pt x="1264" y="1450"/>
                  </a:lnTo>
                  <a:lnTo>
                    <a:pt x="1263" y="1451"/>
                  </a:lnTo>
                  <a:lnTo>
                    <a:pt x="1262" y="1452"/>
                  </a:lnTo>
                  <a:lnTo>
                    <a:pt x="1259" y="1452"/>
                  </a:lnTo>
                  <a:lnTo>
                    <a:pt x="1257" y="1454"/>
                  </a:lnTo>
                  <a:lnTo>
                    <a:pt x="1256" y="1455"/>
                  </a:lnTo>
                  <a:lnTo>
                    <a:pt x="1254" y="1456"/>
                  </a:lnTo>
                  <a:lnTo>
                    <a:pt x="1253" y="1458"/>
                  </a:lnTo>
                  <a:lnTo>
                    <a:pt x="1252" y="1458"/>
                  </a:lnTo>
                  <a:lnTo>
                    <a:pt x="1250" y="1459"/>
                  </a:lnTo>
                  <a:lnTo>
                    <a:pt x="1249" y="1462"/>
                  </a:lnTo>
                  <a:lnTo>
                    <a:pt x="1247" y="1463"/>
                  </a:lnTo>
                  <a:lnTo>
                    <a:pt x="1246" y="1463"/>
                  </a:lnTo>
                  <a:lnTo>
                    <a:pt x="1243" y="1464"/>
                  </a:lnTo>
                  <a:lnTo>
                    <a:pt x="1242" y="1466"/>
                  </a:lnTo>
                  <a:lnTo>
                    <a:pt x="1240" y="1467"/>
                  </a:lnTo>
                  <a:lnTo>
                    <a:pt x="1239" y="1467"/>
                  </a:lnTo>
                  <a:lnTo>
                    <a:pt x="1236" y="1468"/>
                  </a:lnTo>
                  <a:lnTo>
                    <a:pt x="1235" y="1468"/>
                  </a:lnTo>
                  <a:lnTo>
                    <a:pt x="1232" y="1470"/>
                  </a:lnTo>
                  <a:lnTo>
                    <a:pt x="1230" y="1470"/>
                  </a:lnTo>
                  <a:lnTo>
                    <a:pt x="1229" y="1470"/>
                  </a:lnTo>
                  <a:lnTo>
                    <a:pt x="1226" y="1471"/>
                  </a:lnTo>
                  <a:lnTo>
                    <a:pt x="1226" y="1472"/>
                  </a:lnTo>
                  <a:lnTo>
                    <a:pt x="1225" y="1473"/>
                  </a:lnTo>
                  <a:lnTo>
                    <a:pt x="1223" y="1475"/>
                  </a:lnTo>
                  <a:lnTo>
                    <a:pt x="1222" y="1476"/>
                  </a:lnTo>
                  <a:lnTo>
                    <a:pt x="1221" y="1477"/>
                  </a:lnTo>
                  <a:lnTo>
                    <a:pt x="1219" y="1479"/>
                  </a:lnTo>
                  <a:lnTo>
                    <a:pt x="1218" y="1480"/>
                  </a:lnTo>
                  <a:lnTo>
                    <a:pt x="1216" y="1483"/>
                  </a:lnTo>
                  <a:lnTo>
                    <a:pt x="1215" y="1484"/>
                  </a:lnTo>
                  <a:lnTo>
                    <a:pt x="1213" y="1485"/>
                  </a:lnTo>
                  <a:lnTo>
                    <a:pt x="1212" y="1487"/>
                  </a:lnTo>
                  <a:lnTo>
                    <a:pt x="1211" y="1488"/>
                  </a:lnTo>
                  <a:lnTo>
                    <a:pt x="1209" y="1489"/>
                  </a:lnTo>
                  <a:lnTo>
                    <a:pt x="1208" y="1490"/>
                  </a:lnTo>
                  <a:lnTo>
                    <a:pt x="1206" y="1492"/>
                  </a:lnTo>
                  <a:lnTo>
                    <a:pt x="1205" y="1493"/>
                  </a:lnTo>
                  <a:lnTo>
                    <a:pt x="1204" y="1494"/>
                  </a:lnTo>
                  <a:lnTo>
                    <a:pt x="1202" y="1496"/>
                  </a:lnTo>
                  <a:lnTo>
                    <a:pt x="1201" y="1497"/>
                  </a:lnTo>
                  <a:lnTo>
                    <a:pt x="1199" y="1498"/>
                  </a:lnTo>
                  <a:lnTo>
                    <a:pt x="1199" y="1500"/>
                  </a:lnTo>
                  <a:lnTo>
                    <a:pt x="1196" y="1500"/>
                  </a:lnTo>
                  <a:lnTo>
                    <a:pt x="1196" y="1498"/>
                  </a:lnTo>
                  <a:lnTo>
                    <a:pt x="1195" y="1497"/>
                  </a:lnTo>
                  <a:lnTo>
                    <a:pt x="1195" y="1494"/>
                  </a:lnTo>
                  <a:lnTo>
                    <a:pt x="1195" y="1493"/>
                  </a:lnTo>
                  <a:lnTo>
                    <a:pt x="1191" y="1493"/>
                  </a:lnTo>
                  <a:lnTo>
                    <a:pt x="1188" y="1488"/>
                  </a:lnTo>
                  <a:lnTo>
                    <a:pt x="1187" y="1487"/>
                  </a:lnTo>
                  <a:lnTo>
                    <a:pt x="1185" y="1485"/>
                  </a:lnTo>
                  <a:lnTo>
                    <a:pt x="1184" y="1484"/>
                  </a:lnTo>
                  <a:lnTo>
                    <a:pt x="1182" y="1483"/>
                  </a:lnTo>
                  <a:lnTo>
                    <a:pt x="1181" y="1484"/>
                  </a:lnTo>
                  <a:lnTo>
                    <a:pt x="1180" y="1485"/>
                  </a:lnTo>
                  <a:lnTo>
                    <a:pt x="1178" y="1483"/>
                  </a:lnTo>
                  <a:lnTo>
                    <a:pt x="1177" y="1481"/>
                  </a:lnTo>
                  <a:lnTo>
                    <a:pt x="1175" y="1480"/>
                  </a:lnTo>
                  <a:lnTo>
                    <a:pt x="1174" y="1479"/>
                  </a:lnTo>
                  <a:lnTo>
                    <a:pt x="1172" y="1477"/>
                  </a:lnTo>
                  <a:lnTo>
                    <a:pt x="1172" y="1476"/>
                  </a:lnTo>
                  <a:lnTo>
                    <a:pt x="1172" y="1473"/>
                  </a:lnTo>
                  <a:lnTo>
                    <a:pt x="1174" y="1473"/>
                  </a:lnTo>
                  <a:lnTo>
                    <a:pt x="1175" y="1472"/>
                  </a:lnTo>
                  <a:lnTo>
                    <a:pt x="1174" y="1470"/>
                  </a:lnTo>
                  <a:lnTo>
                    <a:pt x="1174" y="1468"/>
                  </a:lnTo>
                  <a:lnTo>
                    <a:pt x="1172" y="1467"/>
                  </a:lnTo>
                  <a:lnTo>
                    <a:pt x="1171" y="1466"/>
                  </a:lnTo>
                  <a:lnTo>
                    <a:pt x="1168" y="1464"/>
                  </a:lnTo>
                  <a:lnTo>
                    <a:pt x="1167" y="1463"/>
                  </a:lnTo>
                  <a:lnTo>
                    <a:pt x="1165" y="1462"/>
                  </a:lnTo>
                  <a:lnTo>
                    <a:pt x="1163" y="1462"/>
                  </a:lnTo>
                  <a:lnTo>
                    <a:pt x="1161" y="1460"/>
                  </a:lnTo>
                  <a:lnTo>
                    <a:pt x="1160" y="1460"/>
                  </a:lnTo>
                  <a:lnTo>
                    <a:pt x="1158" y="1459"/>
                  </a:lnTo>
                  <a:lnTo>
                    <a:pt x="1155" y="1459"/>
                  </a:lnTo>
                  <a:lnTo>
                    <a:pt x="1154" y="1458"/>
                  </a:lnTo>
                  <a:lnTo>
                    <a:pt x="1153" y="1456"/>
                  </a:lnTo>
                  <a:lnTo>
                    <a:pt x="1150" y="1456"/>
                  </a:lnTo>
                  <a:lnTo>
                    <a:pt x="1148" y="1455"/>
                  </a:lnTo>
                  <a:lnTo>
                    <a:pt x="1148" y="1452"/>
                  </a:lnTo>
                  <a:lnTo>
                    <a:pt x="1143" y="1451"/>
                  </a:lnTo>
                  <a:lnTo>
                    <a:pt x="1137" y="1451"/>
                  </a:lnTo>
                  <a:lnTo>
                    <a:pt x="1137" y="1447"/>
                  </a:lnTo>
                  <a:lnTo>
                    <a:pt x="1136" y="1446"/>
                  </a:lnTo>
                  <a:lnTo>
                    <a:pt x="1134" y="1443"/>
                  </a:lnTo>
                  <a:lnTo>
                    <a:pt x="1133" y="1442"/>
                  </a:lnTo>
                  <a:lnTo>
                    <a:pt x="1133" y="1441"/>
                  </a:lnTo>
                  <a:lnTo>
                    <a:pt x="1131" y="1439"/>
                  </a:lnTo>
                  <a:lnTo>
                    <a:pt x="1130" y="1438"/>
                  </a:lnTo>
                  <a:lnTo>
                    <a:pt x="1130" y="1435"/>
                  </a:lnTo>
                  <a:lnTo>
                    <a:pt x="1129" y="1434"/>
                  </a:lnTo>
                  <a:lnTo>
                    <a:pt x="1129" y="1433"/>
                  </a:lnTo>
                  <a:lnTo>
                    <a:pt x="1127" y="1430"/>
                  </a:lnTo>
                  <a:lnTo>
                    <a:pt x="1126" y="1429"/>
                  </a:lnTo>
                  <a:lnTo>
                    <a:pt x="1126" y="1428"/>
                  </a:lnTo>
                  <a:lnTo>
                    <a:pt x="1124" y="1426"/>
                  </a:lnTo>
                  <a:lnTo>
                    <a:pt x="1123" y="1425"/>
                  </a:lnTo>
                  <a:lnTo>
                    <a:pt x="1122" y="1424"/>
                  </a:lnTo>
                  <a:lnTo>
                    <a:pt x="1122" y="1422"/>
                  </a:lnTo>
                  <a:lnTo>
                    <a:pt x="1120" y="1421"/>
                  </a:lnTo>
                  <a:lnTo>
                    <a:pt x="1119" y="1420"/>
                  </a:lnTo>
                  <a:lnTo>
                    <a:pt x="1117" y="1418"/>
                  </a:lnTo>
                  <a:lnTo>
                    <a:pt x="1114" y="1417"/>
                  </a:lnTo>
                  <a:lnTo>
                    <a:pt x="1113" y="1416"/>
                  </a:lnTo>
                  <a:lnTo>
                    <a:pt x="1112" y="1416"/>
                  </a:lnTo>
                  <a:lnTo>
                    <a:pt x="1110" y="1414"/>
                  </a:lnTo>
                  <a:lnTo>
                    <a:pt x="1107" y="1413"/>
                  </a:lnTo>
                  <a:lnTo>
                    <a:pt x="1106" y="1412"/>
                  </a:lnTo>
                  <a:lnTo>
                    <a:pt x="1105" y="1411"/>
                  </a:lnTo>
                  <a:lnTo>
                    <a:pt x="1103" y="1409"/>
                  </a:lnTo>
                  <a:lnTo>
                    <a:pt x="1100" y="1409"/>
                  </a:lnTo>
                  <a:lnTo>
                    <a:pt x="1099" y="1408"/>
                  </a:lnTo>
                  <a:lnTo>
                    <a:pt x="1098" y="1407"/>
                  </a:lnTo>
                  <a:lnTo>
                    <a:pt x="1096" y="1405"/>
                  </a:lnTo>
                  <a:lnTo>
                    <a:pt x="1095" y="1405"/>
                  </a:lnTo>
                  <a:lnTo>
                    <a:pt x="1092" y="1404"/>
                  </a:lnTo>
                  <a:lnTo>
                    <a:pt x="1090" y="1403"/>
                  </a:lnTo>
                  <a:lnTo>
                    <a:pt x="1089" y="1403"/>
                  </a:lnTo>
                  <a:lnTo>
                    <a:pt x="1088" y="1401"/>
                  </a:lnTo>
                  <a:lnTo>
                    <a:pt x="1085" y="1400"/>
                  </a:lnTo>
                  <a:lnTo>
                    <a:pt x="1082" y="1399"/>
                  </a:lnTo>
                  <a:lnTo>
                    <a:pt x="1081" y="1397"/>
                  </a:lnTo>
                  <a:lnTo>
                    <a:pt x="1079" y="1397"/>
                  </a:lnTo>
                  <a:lnTo>
                    <a:pt x="1078" y="1396"/>
                  </a:lnTo>
                  <a:lnTo>
                    <a:pt x="1075" y="1395"/>
                  </a:lnTo>
                  <a:lnTo>
                    <a:pt x="1073" y="1395"/>
                  </a:lnTo>
                  <a:lnTo>
                    <a:pt x="1072" y="1394"/>
                  </a:lnTo>
                  <a:lnTo>
                    <a:pt x="1069" y="1394"/>
                  </a:lnTo>
                  <a:lnTo>
                    <a:pt x="1068" y="1392"/>
                  </a:lnTo>
                  <a:lnTo>
                    <a:pt x="1066" y="1392"/>
                  </a:lnTo>
                  <a:lnTo>
                    <a:pt x="1065" y="1391"/>
                  </a:lnTo>
                  <a:lnTo>
                    <a:pt x="1062" y="1391"/>
                  </a:lnTo>
                  <a:lnTo>
                    <a:pt x="1061" y="1390"/>
                  </a:lnTo>
                  <a:lnTo>
                    <a:pt x="1059" y="1390"/>
                  </a:lnTo>
                  <a:lnTo>
                    <a:pt x="1057" y="1388"/>
                  </a:lnTo>
                  <a:lnTo>
                    <a:pt x="1055" y="1388"/>
                  </a:lnTo>
                  <a:lnTo>
                    <a:pt x="1052" y="1387"/>
                  </a:lnTo>
                  <a:lnTo>
                    <a:pt x="1051" y="1386"/>
                  </a:lnTo>
                  <a:lnTo>
                    <a:pt x="1048" y="1386"/>
                  </a:lnTo>
                  <a:lnTo>
                    <a:pt x="1047" y="1384"/>
                  </a:lnTo>
                  <a:lnTo>
                    <a:pt x="1044" y="1384"/>
                  </a:lnTo>
                  <a:lnTo>
                    <a:pt x="1042" y="1383"/>
                  </a:lnTo>
                  <a:lnTo>
                    <a:pt x="1041" y="1383"/>
                  </a:lnTo>
                  <a:lnTo>
                    <a:pt x="1038" y="1382"/>
                  </a:lnTo>
                  <a:lnTo>
                    <a:pt x="1035" y="1380"/>
                  </a:lnTo>
                  <a:lnTo>
                    <a:pt x="1034" y="1380"/>
                  </a:lnTo>
                  <a:lnTo>
                    <a:pt x="1032" y="1379"/>
                  </a:lnTo>
                  <a:lnTo>
                    <a:pt x="1030" y="1379"/>
                  </a:lnTo>
                  <a:lnTo>
                    <a:pt x="1027" y="1378"/>
                  </a:lnTo>
                  <a:lnTo>
                    <a:pt x="1024" y="1378"/>
                  </a:lnTo>
                  <a:lnTo>
                    <a:pt x="1023" y="1377"/>
                  </a:lnTo>
                  <a:lnTo>
                    <a:pt x="1021" y="1377"/>
                  </a:lnTo>
                  <a:lnTo>
                    <a:pt x="1018" y="1375"/>
                  </a:lnTo>
                  <a:lnTo>
                    <a:pt x="1017" y="1375"/>
                  </a:lnTo>
                  <a:lnTo>
                    <a:pt x="1016" y="1374"/>
                  </a:lnTo>
                  <a:lnTo>
                    <a:pt x="1016" y="1371"/>
                  </a:lnTo>
                  <a:lnTo>
                    <a:pt x="1016" y="1370"/>
                  </a:lnTo>
                  <a:lnTo>
                    <a:pt x="1017" y="1369"/>
                  </a:lnTo>
                  <a:lnTo>
                    <a:pt x="1017" y="1367"/>
                  </a:lnTo>
                  <a:lnTo>
                    <a:pt x="1016" y="1366"/>
                  </a:lnTo>
                  <a:lnTo>
                    <a:pt x="1014" y="1365"/>
                  </a:lnTo>
                  <a:lnTo>
                    <a:pt x="1013" y="1365"/>
                  </a:lnTo>
                  <a:lnTo>
                    <a:pt x="1010" y="1363"/>
                  </a:lnTo>
                  <a:lnTo>
                    <a:pt x="1008" y="1362"/>
                  </a:lnTo>
                  <a:lnTo>
                    <a:pt x="1007" y="1361"/>
                  </a:lnTo>
                  <a:lnTo>
                    <a:pt x="1006" y="1359"/>
                  </a:lnTo>
                  <a:lnTo>
                    <a:pt x="1006" y="1358"/>
                  </a:lnTo>
                  <a:lnTo>
                    <a:pt x="1006" y="1356"/>
                  </a:lnTo>
                  <a:lnTo>
                    <a:pt x="1006" y="1354"/>
                  </a:lnTo>
                  <a:lnTo>
                    <a:pt x="1004" y="1353"/>
                  </a:lnTo>
                  <a:lnTo>
                    <a:pt x="1003" y="1350"/>
                  </a:lnTo>
                  <a:lnTo>
                    <a:pt x="1001" y="1350"/>
                  </a:lnTo>
                  <a:lnTo>
                    <a:pt x="1000" y="1349"/>
                  </a:lnTo>
                  <a:lnTo>
                    <a:pt x="999" y="1349"/>
                  </a:lnTo>
                  <a:lnTo>
                    <a:pt x="997" y="1348"/>
                  </a:lnTo>
                  <a:lnTo>
                    <a:pt x="994" y="1348"/>
                  </a:lnTo>
                  <a:lnTo>
                    <a:pt x="993" y="1345"/>
                  </a:lnTo>
                  <a:lnTo>
                    <a:pt x="990" y="1346"/>
                  </a:lnTo>
                  <a:lnTo>
                    <a:pt x="987" y="1349"/>
                  </a:lnTo>
                  <a:lnTo>
                    <a:pt x="983" y="1350"/>
                  </a:lnTo>
                  <a:lnTo>
                    <a:pt x="980" y="1352"/>
                  </a:lnTo>
                  <a:lnTo>
                    <a:pt x="976" y="1353"/>
                  </a:lnTo>
                  <a:lnTo>
                    <a:pt x="973" y="1354"/>
                  </a:lnTo>
                  <a:lnTo>
                    <a:pt x="969" y="1357"/>
                  </a:lnTo>
                  <a:lnTo>
                    <a:pt x="966" y="1357"/>
                  </a:lnTo>
                  <a:lnTo>
                    <a:pt x="963" y="1358"/>
                  </a:lnTo>
                  <a:lnTo>
                    <a:pt x="958" y="1359"/>
                  </a:lnTo>
                  <a:lnTo>
                    <a:pt x="953" y="1359"/>
                  </a:lnTo>
                  <a:lnTo>
                    <a:pt x="952" y="1359"/>
                  </a:lnTo>
                  <a:lnTo>
                    <a:pt x="950" y="1359"/>
                  </a:lnTo>
                  <a:lnTo>
                    <a:pt x="948" y="1359"/>
                  </a:lnTo>
                  <a:lnTo>
                    <a:pt x="946" y="1359"/>
                  </a:lnTo>
                  <a:lnTo>
                    <a:pt x="943" y="1359"/>
                  </a:lnTo>
                  <a:lnTo>
                    <a:pt x="941" y="1359"/>
                  </a:lnTo>
                  <a:lnTo>
                    <a:pt x="934" y="1361"/>
                  </a:lnTo>
                  <a:lnTo>
                    <a:pt x="929" y="1361"/>
                  </a:lnTo>
                  <a:lnTo>
                    <a:pt x="925" y="1363"/>
                  </a:lnTo>
                  <a:lnTo>
                    <a:pt x="922" y="1363"/>
                  </a:lnTo>
                  <a:lnTo>
                    <a:pt x="921" y="1365"/>
                  </a:lnTo>
                  <a:lnTo>
                    <a:pt x="917" y="1362"/>
                  </a:lnTo>
                  <a:lnTo>
                    <a:pt x="909" y="1366"/>
                  </a:lnTo>
                  <a:lnTo>
                    <a:pt x="907" y="1367"/>
                  </a:lnTo>
                  <a:lnTo>
                    <a:pt x="905" y="1370"/>
                  </a:lnTo>
                  <a:lnTo>
                    <a:pt x="901" y="1371"/>
                  </a:lnTo>
                  <a:lnTo>
                    <a:pt x="897" y="1374"/>
                  </a:lnTo>
                  <a:lnTo>
                    <a:pt x="895" y="1374"/>
                  </a:lnTo>
                  <a:lnTo>
                    <a:pt x="893" y="1375"/>
                  </a:lnTo>
                  <a:lnTo>
                    <a:pt x="888" y="1378"/>
                  </a:lnTo>
                  <a:lnTo>
                    <a:pt x="881" y="1379"/>
                  </a:lnTo>
                  <a:lnTo>
                    <a:pt x="874" y="1380"/>
                  </a:lnTo>
                  <a:lnTo>
                    <a:pt x="870" y="1379"/>
                  </a:lnTo>
                  <a:lnTo>
                    <a:pt x="866" y="1379"/>
                  </a:lnTo>
                  <a:lnTo>
                    <a:pt x="861" y="1378"/>
                  </a:lnTo>
                  <a:lnTo>
                    <a:pt x="859" y="1379"/>
                  </a:lnTo>
                  <a:lnTo>
                    <a:pt x="853" y="1382"/>
                  </a:lnTo>
                  <a:lnTo>
                    <a:pt x="852" y="1379"/>
                  </a:lnTo>
                  <a:lnTo>
                    <a:pt x="849" y="1378"/>
                  </a:lnTo>
                  <a:lnTo>
                    <a:pt x="847" y="1377"/>
                  </a:lnTo>
                  <a:lnTo>
                    <a:pt x="844" y="1377"/>
                  </a:lnTo>
                  <a:lnTo>
                    <a:pt x="843" y="1375"/>
                  </a:lnTo>
                  <a:lnTo>
                    <a:pt x="842" y="1374"/>
                  </a:lnTo>
                  <a:lnTo>
                    <a:pt x="839" y="1374"/>
                  </a:lnTo>
                  <a:lnTo>
                    <a:pt x="837" y="1373"/>
                  </a:lnTo>
                  <a:lnTo>
                    <a:pt x="835" y="1373"/>
                  </a:lnTo>
                  <a:lnTo>
                    <a:pt x="833" y="1374"/>
                  </a:lnTo>
                  <a:lnTo>
                    <a:pt x="832" y="1375"/>
                  </a:lnTo>
                  <a:lnTo>
                    <a:pt x="830" y="1374"/>
                  </a:lnTo>
                  <a:lnTo>
                    <a:pt x="829" y="1374"/>
                  </a:lnTo>
                  <a:lnTo>
                    <a:pt x="826" y="1370"/>
                  </a:lnTo>
                  <a:lnTo>
                    <a:pt x="822" y="1373"/>
                  </a:lnTo>
                  <a:lnTo>
                    <a:pt x="820" y="1369"/>
                  </a:lnTo>
                  <a:lnTo>
                    <a:pt x="818" y="1367"/>
                  </a:lnTo>
                  <a:lnTo>
                    <a:pt x="816" y="1366"/>
                  </a:lnTo>
                  <a:lnTo>
                    <a:pt x="815" y="1366"/>
                  </a:lnTo>
                  <a:lnTo>
                    <a:pt x="813" y="1365"/>
                  </a:lnTo>
                  <a:lnTo>
                    <a:pt x="811" y="1363"/>
                  </a:lnTo>
                  <a:lnTo>
                    <a:pt x="809" y="1362"/>
                  </a:lnTo>
                  <a:lnTo>
                    <a:pt x="808" y="1361"/>
                  </a:lnTo>
                  <a:lnTo>
                    <a:pt x="805" y="1361"/>
                  </a:lnTo>
                  <a:lnTo>
                    <a:pt x="803" y="1359"/>
                  </a:lnTo>
                  <a:lnTo>
                    <a:pt x="802" y="1358"/>
                  </a:lnTo>
                  <a:lnTo>
                    <a:pt x="801" y="1357"/>
                  </a:lnTo>
                  <a:lnTo>
                    <a:pt x="798" y="1357"/>
                  </a:lnTo>
                  <a:lnTo>
                    <a:pt x="796" y="1356"/>
                  </a:lnTo>
                  <a:lnTo>
                    <a:pt x="795" y="1354"/>
                  </a:lnTo>
                  <a:lnTo>
                    <a:pt x="792" y="1353"/>
                  </a:lnTo>
                  <a:lnTo>
                    <a:pt x="791" y="1353"/>
                  </a:lnTo>
                  <a:lnTo>
                    <a:pt x="789" y="1352"/>
                  </a:lnTo>
                  <a:lnTo>
                    <a:pt x="788" y="1350"/>
                  </a:lnTo>
                  <a:lnTo>
                    <a:pt x="785" y="1349"/>
                  </a:lnTo>
                  <a:lnTo>
                    <a:pt x="784" y="1348"/>
                  </a:lnTo>
                  <a:lnTo>
                    <a:pt x="782" y="1348"/>
                  </a:lnTo>
                  <a:lnTo>
                    <a:pt x="781" y="1346"/>
                  </a:lnTo>
                  <a:lnTo>
                    <a:pt x="778" y="1345"/>
                  </a:lnTo>
                  <a:lnTo>
                    <a:pt x="777" y="1344"/>
                  </a:lnTo>
                  <a:lnTo>
                    <a:pt x="775" y="1344"/>
                  </a:lnTo>
                  <a:lnTo>
                    <a:pt x="771" y="1346"/>
                  </a:lnTo>
                  <a:lnTo>
                    <a:pt x="772" y="1348"/>
                  </a:lnTo>
                  <a:lnTo>
                    <a:pt x="774" y="1349"/>
                  </a:lnTo>
                  <a:lnTo>
                    <a:pt x="775" y="1350"/>
                  </a:lnTo>
                  <a:lnTo>
                    <a:pt x="771" y="1353"/>
                  </a:lnTo>
                  <a:lnTo>
                    <a:pt x="771" y="1354"/>
                  </a:lnTo>
                  <a:lnTo>
                    <a:pt x="772" y="1356"/>
                  </a:lnTo>
                  <a:lnTo>
                    <a:pt x="772" y="1358"/>
                  </a:lnTo>
                  <a:lnTo>
                    <a:pt x="772" y="1359"/>
                  </a:lnTo>
                  <a:lnTo>
                    <a:pt x="772" y="1361"/>
                  </a:lnTo>
                  <a:lnTo>
                    <a:pt x="772" y="1362"/>
                  </a:lnTo>
                  <a:lnTo>
                    <a:pt x="772" y="1365"/>
                  </a:lnTo>
                  <a:lnTo>
                    <a:pt x="772" y="1366"/>
                  </a:lnTo>
                  <a:lnTo>
                    <a:pt x="772" y="1367"/>
                  </a:lnTo>
                  <a:lnTo>
                    <a:pt x="771" y="1369"/>
                  </a:lnTo>
                  <a:lnTo>
                    <a:pt x="771" y="1371"/>
                  </a:lnTo>
                  <a:lnTo>
                    <a:pt x="771" y="1373"/>
                  </a:lnTo>
                  <a:lnTo>
                    <a:pt x="771" y="1375"/>
                  </a:lnTo>
                  <a:lnTo>
                    <a:pt x="771" y="1377"/>
                  </a:lnTo>
                  <a:lnTo>
                    <a:pt x="770" y="1378"/>
                  </a:lnTo>
                  <a:lnTo>
                    <a:pt x="770" y="1379"/>
                  </a:lnTo>
                  <a:lnTo>
                    <a:pt x="768" y="1380"/>
                  </a:lnTo>
                  <a:lnTo>
                    <a:pt x="767" y="1382"/>
                  </a:lnTo>
                  <a:lnTo>
                    <a:pt x="767" y="1384"/>
                  </a:lnTo>
                  <a:lnTo>
                    <a:pt x="765" y="1384"/>
                  </a:lnTo>
                  <a:lnTo>
                    <a:pt x="764" y="1386"/>
                  </a:lnTo>
                  <a:lnTo>
                    <a:pt x="762" y="1387"/>
                  </a:lnTo>
                  <a:lnTo>
                    <a:pt x="761" y="1388"/>
                  </a:lnTo>
                  <a:lnTo>
                    <a:pt x="760" y="1390"/>
                  </a:lnTo>
                  <a:lnTo>
                    <a:pt x="760" y="1392"/>
                  </a:lnTo>
                  <a:lnTo>
                    <a:pt x="758" y="1396"/>
                  </a:lnTo>
                  <a:lnTo>
                    <a:pt x="758" y="1397"/>
                  </a:lnTo>
                  <a:lnTo>
                    <a:pt x="757" y="1399"/>
                  </a:lnTo>
                  <a:lnTo>
                    <a:pt x="757" y="1400"/>
                  </a:lnTo>
                  <a:lnTo>
                    <a:pt x="755" y="1403"/>
                  </a:lnTo>
                  <a:lnTo>
                    <a:pt x="755" y="1404"/>
                  </a:lnTo>
                  <a:lnTo>
                    <a:pt x="754" y="1405"/>
                  </a:lnTo>
                  <a:lnTo>
                    <a:pt x="753" y="1407"/>
                  </a:lnTo>
                  <a:lnTo>
                    <a:pt x="751" y="1408"/>
                  </a:lnTo>
                  <a:lnTo>
                    <a:pt x="750" y="1409"/>
                  </a:lnTo>
                  <a:lnTo>
                    <a:pt x="747" y="1409"/>
                  </a:lnTo>
                  <a:lnTo>
                    <a:pt x="745" y="1411"/>
                  </a:lnTo>
                  <a:lnTo>
                    <a:pt x="744" y="1412"/>
                  </a:lnTo>
                  <a:lnTo>
                    <a:pt x="743" y="1412"/>
                  </a:lnTo>
                  <a:lnTo>
                    <a:pt x="740" y="1413"/>
                  </a:lnTo>
                  <a:lnTo>
                    <a:pt x="738" y="1414"/>
                  </a:lnTo>
                  <a:lnTo>
                    <a:pt x="738" y="1417"/>
                  </a:lnTo>
                  <a:lnTo>
                    <a:pt x="733" y="1416"/>
                  </a:lnTo>
                  <a:lnTo>
                    <a:pt x="729" y="1421"/>
                  </a:lnTo>
                  <a:lnTo>
                    <a:pt x="726" y="1420"/>
                  </a:lnTo>
                  <a:lnTo>
                    <a:pt x="723" y="1417"/>
                  </a:lnTo>
                  <a:lnTo>
                    <a:pt x="720" y="1416"/>
                  </a:lnTo>
                  <a:lnTo>
                    <a:pt x="716" y="1412"/>
                  </a:lnTo>
                  <a:lnTo>
                    <a:pt x="712" y="1411"/>
                  </a:lnTo>
                  <a:lnTo>
                    <a:pt x="707" y="1412"/>
                  </a:lnTo>
                  <a:lnTo>
                    <a:pt x="707" y="1404"/>
                  </a:lnTo>
                  <a:lnTo>
                    <a:pt x="707" y="1403"/>
                  </a:lnTo>
                  <a:lnTo>
                    <a:pt x="706" y="1401"/>
                  </a:lnTo>
                  <a:lnTo>
                    <a:pt x="706" y="1399"/>
                  </a:lnTo>
                  <a:lnTo>
                    <a:pt x="706" y="1397"/>
                  </a:lnTo>
                  <a:lnTo>
                    <a:pt x="706" y="1396"/>
                  </a:lnTo>
                  <a:lnTo>
                    <a:pt x="706" y="1395"/>
                  </a:lnTo>
                  <a:lnTo>
                    <a:pt x="707" y="1394"/>
                  </a:lnTo>
                  <a:lnTo>
                    <a:pt x="710" y="1392"/>
                  </a:lnTo>
                  <a:lnTo>
                    <a:pt x="712" y="1392"/>
                  </a:lnTo>
                  <a:lnTo>
                    <a:pt x="713" y="1390"/>
                  </a:lnTo>
                  <a:lnTo>
                    <a:pt x="712" y="1388"/>
                  </a:lnTo>
                  <a:lnTo>
                    <a:pt x="710" y="1387"/>
                  </a:lnTo>
                  <a:lnTo>
                    <a:pt x="709" y="1386"/>
                  </a:lnTo>
                  <a:lnTo>
                    <a:pt x="707" y="1384"/>
                  </a:lnTo>
                  <a:lnTo>
                    <a:pt x="706" y="1384"/>
                  </a:lnTo>
                  <a:lnTo>
                    <a:pt x="704" y="1383"/>
                  </a:lnTo>
                  <a:lnTo>
                    <a:pt x="703" y="1382"/>
                  </a:lnTo>
                  <a:lnTo>
                    <a:pt x="702" y="1380"/>
                  </a:lnTo>
                  <a:lnTo>
                    <a:pt x="699" y="1380"/>
                  </a:lnTo>
                  <a:lnTo>
                    <a:pt x="699" y="1379"/>
                  </a:lnTo>
                  <a:lnTo>
                    <a:pt x="699" y="1377"/>
                  </a:lnTo>
                  <a:lnTo>
                    <a:pt x="699" y="1375"/>
                  </a:lnTo>
                  <a:lnTo>
                    <a:pt x="697" y="1374"/>
                  </a:lnTo>
                  <a:lnTo>
                    <a:pt x="697" y="1371"/>
                  </a:lnTo>
                  <a:lnTo>
                    <a:pt x="697" y="1370"/>
                  </a:lnTo>
                  <a:lnTo>
                    <a:pt x="696" y="1367"/>
                  </a:lnTo>
                  <a:lnTo>
                    <a:pt x="696" y="1366"/>
                  </a:lnTo>
                  <a:lnTo>
                    <a:pt x="696" y="1365"/>
                  </a:lnTo>
                  <a:lnTo>
                    <a:pt x="695" y="1363"/>
                  </a:lnTo>
                  <a:lnTo>
                    <a:pt x="695" y="1361"/>
                  </a:lnTo>
                  <a:lnTo>
                    <a:pt x="692" y="1361"/>
                  </a:lnTo>
                  <a:lnTo>
                    <a:pt x="690" y="1361"/>
                  </a:lnTo>
                  <a:lnTo>
                    <a:pt x="688" y="1361"/>
                  </a:lnTo>
                  <a:lnTo>
                    <a:pt x="686" y="1359"/>
                  </a:lnTo>
                  <a:lnTo>
                    <a:pt x="685" y="1358"/>
                  </a:lnTo>
                  <a:lnTo>
                    <a:pt x="683" y="1357"/>
                  </a:lnTo>
                  <a:lnTo>
                    <a:pt x="682" y="1356"/>
                  </a:lnTo>
                  <a:lnTo>
                    <a:pt x="680" y="1354"/>
                  </a:lnTo>
                  <a:lnTo>
                    <a:pt x="679" y="1354"/>
                  </a:lnTo>
                  <a:lnTo>
                    <a:pt x="676" y="1353"/>
                  </a:lnTo>
                  <a:lnTo>
                    <a:pt x="675" y="1354"/>
                  </a:lnTo>
                  <a:lnTo>
                    <a:pt x="672" y="1354"/>
                  </a:lnTo>
                  <a:lnTo>
                    <a:pt x="671" y="1354"/>
                  </a:lnTo>
                  <a:lnTo>
                    <a:pt x="668" y="1354"/>
                  </a:lnTo>
                  <a:lnTo>
                    <a:pt x="666" y="1354"/>
                  </a:lnTo>
                  <a:lnTo>
                    <a:pt x="663" y="1353"/>
                  </a:lnTo>
                  <a:lnTo>
                    <a:pt x="662" y="1352"/>
                  </a:lnTo>
                  <a:lnTo>
                    <a:pt x="661" y="1350"/>
                  </a:lnTo>
                  <a:lnTo>
                    <a:pt x="659" y="1349"/>
                  </a:lnTo>
                  <a:lnTo>
                    <a:pt x="658" y="1348"/>
                  </a:lnTo>
                  <a:lnTo>
                    <a:pt x="656" y="1346"/>
                  </a:lnTo>
                  <a:lnTo>
                    <a:pt x="654" y="1344"/>
                  </a:lnTo>
                  <a:lnTo>
                    <a:pt x="652" y="1342"/>
                  </a:lnTo>
                  <a:lnTo>
                    <a:pt x="651" y="1341"/>
                  </a:lnTo>
                  <a:lnTo>
                    <a:pt x="649" y="1340"/>
                  </a:lnTo>
                  <a:lnTo>
                    <a:pt x="647" y="1339"/>
                  </a:lnTo>
                  <a:lnTo>
                    <a:pt x="645" y="1337"/>
                  </a:lnTo>
                  <a:lnTo>
                    <a:pt x="642" y="1336"/>
                  </a:lnTo>
                  <a:lnTo>
                    <a:pt x="641" y="1335"/>
                  </a:lnTo>
                  <a:lnTo>
                    <a:pt x="641" y="1333"/>
                  </a:lnTo>
                  <a:lnTo>
                    <a:pt x="642" y="1331"/>
                  </a:lnTo>
                  <a:lnTo>
                    <a:pt x="644" y="1329"/>
                  </a:lnTo>
                  <a:lnTo>
                    <a:pt x="645" y="1328"/>
                  </a:lnTo>
                  <a:lnTo>
                    <a:pt x="647" y="1327"/>
                  </a:lnTo>
                  <a:lnTo>
                    <a:pt x="648" y="1325"/>
                  </a:lnTo>
                  <a:lnTo>
                    <a:pt x="649" y="1324"/>
                  </a:lnTo>
                  <a:lnTo>
                    <a:pt x="651" y="1321"/>
                  </a:lnTo>
                  <a:lnTo>
                    <a:pt x="652" y="1320"/>
                  </a:lnTo>
                  <a:lnTo>
                    <a:pt x="654" y="1318"/>
                  </a:lnTo>
                  <a:lnTo>
                    <a:pt x="658" y="1315"/>
                  </a:lnTo>
                  <a:lnTo>
                    <a:pt x="659" y="1314"/>
                  </a:lnTo>
                  <a:lnTo>
                    <a:pt x="661" y="1311"/>
                  </a:lnTo>
                  <a:lnTo>
                    <a:pt x="662" y="1310"/>
                  </a:lnTo>
                  <a:lnTo>
                    <a:pt x="663" y="1310"/>
                  </a:lnTo>
                  <a:lnTo>
                    <a:pt x="665" y="1308"/>
                  </a:lnTo>
                  <a:lnTo>
                    <a:pt x="665" y="1306"/>
                  </a:lnTo>
                  <a:lnTo>
                    <a:pt x="663" y="1304"/>
                  </a:lnTo>
                  <a:lnTo>
                    <a:pt x="662" y="1303"/>
                  </a:lnTo>
                  <a:lnTo>
                    <a:pt x="661" y="1302"/>
                  </a:lnTo>
                  <a:lnTo>
                    <a:pt x="659" y="1301"/>
                  </a:lnTo>
                  <a:lnTo>
                    <a:pt x="661" y="1299"/>
                  </a:lnTo>
                  <a:lnTo>
                    <a:pt x="662" y="1298"/>
                  </a:lnTo>
                  <a:lnTo>
                    <a:pt x="663" y="1297"/>
                  </a:lnTo>
                  <a:lnTo>
                    <a:pt x="665" y="1295"/>
                  </a:lnTo>
                  <a:lnTo>
                    <a:pt x="663" y="1294"/>
                  </a:lnTo>
                  <a:lnTo>
                    <a:pt x="662" y="1291"/>
                  </a:lnTo>
                  <a:lnTo>
                    <a:pt x="661" y="1290"/>
                  </a:lnTo>
                  <a:lnTo>
                    <a:pt x="659" y="1289"/>
                  </a:lnTo>
                  <a:lnTo>
                    <a:pt x="658" y="1286"/>
                  </a:lnTo>
                  <a:lnTo>
                    <a:pt x="658" y="1285"/>
                  </a:lnTo>
                  <a:lnTo>
                    <a:pt x="654" y="1282"/>
                  </a:lnTo>
                  <a:lnTo>
                    <a:pt x="652" y="1281"/>
                  </a:lnTo>
                  <a:lnTo>
                    <a:pt x="651" y="1280"/>
                  </a:lnTo>
                  <a:lnTo>
                    <a:pt x="649" y="1278"/>
                  </a:lnTo>
                  <a:lnTo>
                    <a:pt x="648" y="1277"/>
                  </a:lnTo>
                  <a:lnTo>
                    <a:pt x="647" y="1276"/>
                  </a:lnTo>
                  <a:lnTo>
                    <a:pt x="645" y="1274"/>
                  </a:lnTo>
                  <a:lnTo>
                    <a:pt x="642" y="1274"/>
                  </a:lnTo>
                  <a:lnTo>
                    <a:pt x="641" y="1276"/>
                  </a:lnTo>
                  <a:lnTo>
                    <a:pt x="638" y="1277"/>
                  </a:lnTo>
                  <a:lnTo>
                    <a:pt x="637" y="1274"/>
                  </a:lnTo>
                  <a:lnTo>
                    <a:pt x="635" y="1273"/>
                  </a:lnTo>
                  <a:lnTo>
                    <a:pt x="634" y="1272"/>
                  </a:lnTo>
                  <a:lnTo>
                    <a:pt x="632" y="1270"/>
                  </a:lnTo>
                  <a:lnTo>
                    <a:pt x="631" y="1269"/>
                  </a:lnTo>
                  <a:lnTo>
                    <a:pt x="630" y="1268"/>
                  </a:lnTo>
                  <a:lnTo>
                    <a:pt x="628" y="1268"/>
                  </a:lnTo>
                  <a:lnTo>
                    <a:pt x="627" y="1266"/>
                  </a:lnTo>
                  <a:lnTo>
                    <a:pt x="625" y="1265"/>
                  </a:lnTo>
                  <a:lnTo>
                    <a:pt x="624" y="1264"/>
                  </a:lnTo>
                  <a:lnTo>
                    <a:pt x="622" y="1261"/>
                  </a:lnTo>
                  <a:lnTo>
                    <a:pt x="621" y="1261"/>
                  </a:lnTo>
                  <a:lnTo>
                    <a:pt x="618" y="1260"/>
                  </a:lnTo>
                  <a:lnTo>
                    <a:pt x="617" y="1259"/>
                  </a:lnTo>
                  <a:lnTo>
                    <a:pt x="615" y="1257"/>
                  </a:lnTo>
                  <a:lnTo>
                    <a:pt x="614" y="1256"/>
                  </a:lnTo>
                  <a:lnTo>
                    <a:pt x="613" y="1255"/>
                  </a:lnTo>
                  <a:lnTo>
                    <a:pt x="611" y="1255"/>
                  </a:lnTo>
                  <a:lnTo>
                    <a:pt x="610" y="1253"/>
                  </a:lnTo>
                  <a:lnTo>
                    <a:pt x="608" y="1252"/>
                  </a:lnTo>
                  <a:lnTo>
                    <a:pt x="606" y="1249"/>
                  </a:lnTo>
                  <a:lnTo>
                    <a:pt x="604" y="1248"/>
                  </a:lnTo>
                  <a:lnTo>
                    <a:pt x="603" y="1248"/>
                  </a:lnTo>
                  <a:lnTo>
                    <a:pt x="601" y="1247"/>
                  </a:lnTo>
                  <a:lnTo>
                    <a:pt x="598" y="1245"/>
                  </a:lnTo>
                  <a:lnTo>
                    <a:pt x="597" y="1244"/>
                  </a:lnTo>
                  <a:lnTo>
                    <a:pt x="596" y="1243"/>
                  </a:lnTo>
                  <a:lnTo>
                    <a:pt x="594" y="1242"/>
                  </a:lnTo>
                  <a:lnTo>
                    <a:pt x="593" y="1242"/>
                  </a:lnTo>
                  <a:lnTo>
                    <a:pt x="593" y="1240"/>
                  </a:lnTo>
                  <a:lnTo>
                    <a:pt x="590" y="1239"/>
                  </a:lnTo>
                  <a:lnTo>
                    <a:pt x="589" y="1238"/>
                  </a:lnTo>
                  <a:lnTo>
                    <a:pt x="587" y="1236"/>
                  </a:lnTo>
                  <a:lnTo>
                    <a:pt x="586" y="1236"/>
                  </a:lnTo>
                  <a:lnTo>
                    <a:pt x="584" y="1235"/>
                  </a:lnTo>
                  <a:lnTo>
                    <a:pt x="581" y="1236"/>
                  </a:lnTo>
                  <a:lnTo>
                    <a:pt x="580" y="1236"/>
                  </a:lnTo>
                  <a:lnTo>
                    <a:pt x="577" y="1238"/>
                  </a:lnTo>
                  <a:lnTo>
                    <a:pt x="576" y="1238"/>
                  </a:lnTo>
                  <a:lnTo>
                    <a:pt x="573" y="1239"/>
                  </a:lnTo>
                  <a:lnTo>
                    <a:pt x="572" y="1239"/>
                  </a:lnTo>
                  <a:lnTo>
                    <a:pt x="570" y="1240"/>
                  </a:lnTo>
                  <a:lnTo>
                    <a:pt x="567" y="1240"/>
                  </a:lnTo>
                  <a:lnTo>
                    <a:pt x="566" y="1242"/>
                  </a:lnTo>
                  <a:lnTo>
                    <a:pt x="563" y="1242"/>
                  </a:lnTo>
                  <a:lnTo>
                    <a:pt x="562" y="1242"/>
                  </a:lnTo>
                  <a:lnTo>
                    <a:pt x="559" y="1242"/>
                  </a:lnTo>
                  <a:lnTo>
                    <a:pt x="557" y="1242"/>
                  </a:lnTo>
                  <a:lnTo>
                    <a:pt x="555" y="1240"/>
                  </a:lnTo>
                  <a:lnTo>
                    <a:pt x="553" y="1240"/>
                  </a:lnTo>
                  <a:lnTo>
                    <a:pt x="550" y="1240"/>
                  </a:lnTo>
                  <a:lnTo>
                    <a:pt x="549" y="1240"/>
                  </a:lnTo>
                  <a:lnTo>
                    <a:pt x="546" y="1240"/>
                  </a:lnTo>
                  <a:lnTo>
                    <a:pt x="543" y="1240"/>
                  </a:lnTo>
                  <a:lnTo>
                    <a:pt x="542" y="1239"/>
                  </a:lnTo>
                  <a:lnTo>
                    <a:pt x="540" y="1239"/>
                  </a:lnTo>
                  <a:lnTo>
                    <a:pt x="538" y="1239"/>
                  </a:lnTo>
                  <a:lnTo>
                    <a:pt x="536" y="1239"/>
                  </a:lnTo>
                  <a:lnTo>
                    <a:pt x="535" y="1239"/>
                  </a:lnTo>
                  <a:lnTo>
                    <a:pt x="535" y="1238"/>
                  </a:lnTo>
                  <a:lnTo>
                    <a:pt x="535" y="1235"/>
                  </a:lnTo>
                  <a:lnTo>
                    <a:pt x="535" y="1234"/>
                  </a:lnTo>
                  <a:lnTo>
                    <a:pt x="535" y="1232"/>
                  </a:lnTo>
                  <a:lnTo>
                    <a:pt x="536" y="1230"/>
                  </a:lnTo>
                  <a:lnTo>
                    <a:pt x="538" y="1230"/>
                  </a:lnTo>
                  <a:lnTo>
                    <a:pt x="538" y="1228"/>
                  </a:lnTo>
                  <a:lnTo>
                    <a:pt x="538" y="1226"/>
                  </a:lnTo>
                  <a:lnTo>
                    <a:pt x="538" y="1225"/>
                  </a:lnTo>
                  <a:lnTo>
                    <a:pt x="539" y="1222"/>
                  </a:lnTo>
                  <a:lnTo>
                    <a:pt x="538" y="1221"/>
                  </a:lnTo>
                  <a:lnTo>
                    <a:pt x="533" y="1221"/>
                  </a:lnTo>
                  <a:lnTo>
                    <a:pt x="529" y="1219"/>
                  </a:lnTo>
                  <a:lnTo>
                    <a:pt x="524" y="1221"/>
                  </a:lnTo>
                  <a:lnTo>
                    <a:pt x="524" y="1217"/>
                  </a:lnTo>
                  <a:lnTo>
                    <a:pt x="522" y="1215"/>
                  </a:lnTo>
                  <a:lnTo>
                    <a:pt x="521" y="1214"/>
                  </a:lnTo>
                  <a:lnTo>
                    <a:pt x="519" y="1213"/>
                  </a:lnTo>
                  <a:lnTo>
                    <a:pt x="519" y="1210"/>
                  </a:lnTo>
                  <a:lnTo>
                    <a:pt x="518" y="1209"/>
                  </a:lnTo>
                  <a:lnTo>
                    <a:pt x="518" y="1207"/>
                  </a:lnTo>
                  <a:lnTo>
                    <a:pt x="516" y="1206"/>
                  </a:lnTo>
                  <a:lnTo>
                    <a:pt x="515" y="1204"/>
                  </a:lnTo>
                  <a:lnTo>
                    <a:pt x="515" y="1201"/>
                  </a:lnTo>
                  <a:lnTo>
                    <a:pt x="512" y="1197"/>
                  </a:lnTo>
                  <a:lnTo>
                    <a:pt x="511" y="1196"/>
                  </a:lnTo>
                  <a:lnTo>
                    <a:pt x="511" y="1193"/>
                  </a:lnTo>
                  <a:lnTo>
                    <a:pt x="509" y="1192"/>
                  </a:lnTo>
                  <a:lnTo>
                    <a:pt x="509" y="1190"/>
                  </a:lnTo>
                  <a:lnTo>
                    <a:pt x="508" y="1189"/>
                  </a:lnTo>
                  <a:lnTo>
                    <a:pt x="507" y="1188"/>
                  </a:lnTo>
                  <a:lnTo>
                    <a:pt x="507" y="1185"/>
                  </a:lnTo>
                  <a:lnTo>
                    <a:pt x="505" y="1184"/>
                  </a:lnTo>
                  <a:lnTo>
                    <a:pt x="505" y="1183"/>
                  </a:lnTo>
                  <a:lnTo>
                    <a:pt x="504" y="1181"/>
                  </a:lnTo>
                  <a:lnTo>
                    <a:pt x="502" y="1179"/>
                  </a:lnTo>
                  <a:lnTo>
                    <a:pt x="502" y="1177"/>
                  </a:lnTo>
                  <a:lnTo>
                    <a:pt x="501" y="1176"/>
                  </a:lnTo>
                  <a:lnTo>
                    <a:pt x="499" y="1175"/>
                  </a:lnTo>
                  <a:lnTo>
                    <a:pt x="499" y="1173"/>
                  </a:lnTo>
                  <a:lnTo>
                    <a:pt x="498" y="1172"/>
                  </a:lnTo>
                  <a:lnTo>
                    <a:pt x="497" y="1169"/>
                  </a:lnTo>
                  <a:lnTo>
                    <a:pt x="499" y="1169"/>
                  </a:lnTo>
                  <a:lnTo>
                    <a:pt x="501" y="1168"/>
                  </a:lnTo>
                  <a:lnTo>
                    <a:pt x="504" y="1168"/>
                  </a:lnTo>
                  <a:lnTo>
                    <a:pt x="507" y="1169"/>
                  </a:lnTo>
                  <a:lnTo>
                    <a:pt x="509" y="1169"/>
                  </a:lnTo>
                  <a:lnTo>
                    <a:pt x="511" y="1169"/>
                  </a:lnTo>
                  <a:lnTo>
                    <a:pt x="514" y="1169"/>
                  </a:lnTo>
                  <a:lnTo>
                    <a:pt x="516" y="1169"/>
                  </a:lnTo>
                  <a:lnTo>
                    <a:pt x="518" y="1169"/>
                  </a:lnTo>
                  <a:lnTo>
                    <a:pt x="519" y="1168"/>
                  </a:lnTo>
                  <a:lnTo>
                    <a:pt x="519" y="1167"/>
                  </a:lnTo>
                  <a:lnTo>
                    <a:pt x="518" y="1166"/>
                  </a:lnTo>
                  <a:lnTo>
                    <a:pt x="516" y="1166"/>
                  </a:lnTo>
                  <a:lnTo>
                    <a:pt x="515" y="1164"/>
                  </a:lnTo>
                  <a:lnTo>
                    <a:pt x="512" y="1163"/>
                  </a:lnTo>
                  <a:lnTo>
                    <a:pt x="511" y="1163"/>
                  </a:lnTo>
                  <a:lnTo>
                    <a:pt x="508" y="1163"/>
                  </a:lnTo>
                  <a:lnTo>
                    <a:pt x="507" y="1163"/>
                  </a:lnTo>
                  <a:lnTo>
                    <a:pt x="504" y="1163"/>
                  </a:lnTo>
                  <a:lnTo>
                    <a:pt x="502" y="1164"/>
                  </a:lnTo>
                  <a:lnTo>
                    <a:pt x="501" y="1163"/>
                  </a:lnTo>
                  <a:lnTo>
                    <a:pt x="499" y="1162"/>
                  </a:lnTo>
                  <a:lnTo>
                    <a:pt x="499" y="1159"/>
                  </a:lnTo>
                  <a:lnTo>
                    <a:pt x="498" y="1158"/>
                  </a:lnTo>
                  <a:lnTo>
                    <a:pt x="498" y="1156"/>
                  </a:lnTo>
                  <a:lnTo>
                    <a:pt x="497" y="1155"/>
                  </a:lnTo>
                  <a:lnTo>
                    <a:pt x="497" y="1154"/>
                  </a:lnTo>
                  <a:lnTo>
                    <a:pt x="495" y="1152"/>
                  </a:lnTo>
                  <a:lnTo>
                    <a:pt x="495" y="1151"/>
                  </a:lnTo>
                  <a:lnTo>
                    <a:pt x="494" y="1149"/>
                  </a:lnTo>
                  <a:lnTo>
                    <a:pt x="494" y="1147"/>
                  </a:lnTo>
                  <a:lnTo>
                    <a:pt x="492" y="1146"/>
                  </a:lnTo>
                  <a:lnTo>
                    <a:pt x="492" y="1143"/>
                  </a:lnTo>
                  <a:lnTo>
                    <a:pt x="491" y="1142"/>
                  </a:lnTo>
                  <a:lnTo>
                    <a:pt x="490" y="1141"/>
                  </a:lnTo>
                  <a:lnTo>
                    <a:pt x="488" y="1142"/>
                  </a:lnTo>
                  <a:lnTo>
                    <a:pt x="485" y="1142"/>
                  </a:lnTo>
                  <a:lnTo>
                    <a:pt x="484" y="1143"/>
                  </a:lnTo>
                  <a:lnTo>
                    <a:pt x="481" y="1143"/>
                  </a:lnTo>
                  <a:lnTo>
                    <a:pt x="480" y="1143"/>
                  </a:lnTo>
                  <a:lnTo>
                    <a:pt x="477" y="1145"/>
                  </a:lnTo>
                  <a:lnTo>
                    <a:pt x="475" y="1146"/>
                  </a:lnTo>
                  <a:lnTo>
                    <a:pt x="474" y="1146"/>
                  </a:lnTo>
                  <a:lnTo>
                    <a:pt x="471" y="1147"/>
                  </a:lnTo>
                  <a:lnTo>
                    <a:pt x="470" y="1147"/>
                  </a:lnTo>
                  <a:lnTo>
                    <a:pt x="468" y="1147"/>
                  </a:lnTo>
                  <a:lnTo>
                    <a:pt x="467" y="1149"/>
                  </a:lnTo>
                  <a:lnTo>
                    <a:pt x="464" y="1149"/>
                  </a:lnTo>
                  <a:lnTo>
                    <a:pt x="463" y="1150"/>
                  </a:lnTo>
                  <a:lnTo>
                    <a:pt x="461" y="1150"/>
                  </a:lnTo>
                  <a:lnTo>
                    <a:pt x="460" y="1151"/>
                  </a:lnTo>
                  <a:lnTo>
                    <a:pt x="457" y="1151"/>
                  </a:lnTo>
                  <a:lnTo>
                    <a:pt x="456" y="1152"/>
                  </a:lnTo>
                  <a:lnTo>
                    <a:pt x="454" y="1152"/>
                  </a:lnTo>
                  <a:lnTo>
                    <a:pt x="453" y="1152"/>
                  </a:lnTo>
                  <a:lnTo>
                    <a:pt x="450" y="1154"/>
                  </a:lnTo>
                  <a:lnTo>
                    <a:pt x="449" y="1154"/>
                  </a:lnTo>
                  <a:lnTo>
                    <a:pt x="447" y="1155"/>
                  </a:lnTo>
                  <a:lnTo>
                    <a:pt x="446" y="1155"/>
                  </a:lnTo>
                  <a:lnTo>
                    <a:pt x="443" y="1156"/>
                  </a:lnTo>
                  <a:lnTo>
                    <a:pt x="442" y="1156"/>
                  </a:lnTo>
                  <a:lnTo>
                    <a:pt x="439" y="1158"/>
                  </a:lnTo>
                  <a:lnTo>
                    <a:pt x="437" y="1158"/>
                  </a:lnTo>
                  <a:lnTo>
                    <a:pt x="434" y="1159"/>
                  </a:lnTo>
                  <a:lnTo>
                    <a:pt x="433" y="1159"/>
                  </a:lnTo>
                  <a:lnTo>
                    <a:pt x="432" y="1160"/>
                  </a:lnTo>
                  <a:lnTo>
                    <a:pt x="430" y="1160"/>
                  </a:lnTo>
                  <a:lnTo>
                    <a:pt x="427" y="1162"/>
                  </a:lnTo>
                  <a:lnTo>
                    <a:pt x="426" y="1163"/>
                  </a:lnTo>
                  <a:lnTo>
                    <a:pt x="423" y="1163"/>
                  </a:lnTo>
                  <a:lnTo>
                    <a:pt x="422" y="1164"/>
                  </a:lnTo>
                  <a:lnTo>
                    <a:pt x="420" y="1166"/>
                  </a:lnTo>
                  <a:lnTo>
                    <a:pt x="419" y="1166"/>
                  </a:lnTo>
                  <a:lnTo>
                    <a:pt x="416" y="1167"/>
                  </a:lnTo>
                  <a:lnTo>
                    <a:pt x="415" y="1166"/>
                  </a:lnTo>
                  <a:lnTo>
                    <a:pt x="412" y="1166"/>
                  </a:lnTo>
                  <a:lnTo>
                    <a:pt x="410" y="1166"/>
                  </a:lnTo>
                  <a:lnTo>
                    <a:pt x="408" y="1164"/>
                  </a:lnTo>
                  <a:lnTo>
                    <a:pt x="408" y="1163"/>
                  </a:lnTo>
                  <a:lnTo>
                    <a:pt x="406" y="1160"/>
                  </a:lnTo>
                  <a:lnTo>
                    <a:pt x="406" y="1159"/>
                  </a:lnTo>
                  <a:lnTo>
                    <a:pt x="405" y="1158"/>
                  </a:lnTo>
                  <a:lnTo>
                    <a:pt x="403" y="1156"/>
                  </a:lnTo>
                  <a:lnTo>
                    <a:pt x="403" y="1155"/>
                  </a:lnTo>
                  <a:lnTo>
                    <a:pt x="402" y="1152"/>
                  </a:lnTo>
                  <a:lnTo>
                    <a:pt x="401" y="1151"/>
                  </a:lnTo>
                  <a:lnTo>
                    <a:pt x="401" y="1150"/>
                  </a:lnTo>
                  <a:lnTo>
                    <a:pt x="399" y="1149"/>
                  </a:lnTo>
                  <a:lnTo>
                    <a:pt x="399" y="1147"/>
                  </a:lnTo>
                  <a:lnTo>
                    <a:pt x="398" y="1146"/>
                  </a:lnTo>
                  <a:lnTo>
                    <a:pt x="396" y="1142"/>
                  </a:lnTo>
                  <a:lnTo>
                    <a:pt x="395" y="1141"/>
                  </a:lnTo>
                  <a:lnTo>
                    <a:pt x="395" y="1139"/>
                  </a:lnTo>
                  <a:lnTo>
                    <a:pt x="393" y="1138"/>
                  </a:lnTo>
                  <a:lnTo>
                    <a:pt x="392" y="1137"/>
                  </a:lnTo>
                  <a:lnTo>
                    <a:pt x="392" y="1135"/>
                  </a:lnTo>
                  <a:lnTo>
                    <a:pt x="393" y="1133"/>
                  </a:lnTo>
                  <a:lnTo>
                    <a:pt x="393" y="1132"/>
                  </a:lnTo>
                  <a:lnTo>
                    <a:pt x="395" y="1130"/>
                  </a:lnTo>
                  <a:lnTo>
                    <a:pt x="396" y="1126"/>
                  </a:lnTo>
                  <a:lnTo>
                    <a:pt x="399" y="1126"/>
                  </a:lnTo>
                  <a:lnTo>
                    <a:pt x="405" y="1126"/>
                  </a:lnTo>
                  <a:lnTo>
                    <a:pt x="406" y="1126"/>
                  </a:lnTo>
                  <a:lnTo>
                    <a:pt x="408" y="1126"/>
                  </a:lnTo>
                  <a:lnTo>
                    <a:pt x="412" y="1126"/>
                  </a:lnTo>
                  <a:lnTo>
                    <a:pt x="417" y="1125"/>
                  </a:lnTo>
                  <a:lnTo>
                    <a:pt x="422" y="1124"/>
                  </a:lnTo>
                  <a:lnTo>
                    <a:pt x="422" y="1120"/>
                  </a:lnTo>
                  <a:lnTo>
                    <a:pt x="422" y="1118"/>
                  </a:lnTo>
                  <a:lnTo>
                    <a:pt x="422" y="1116"/>
                  </a:lnTo>
                  <a:lnTo>
                    <a:pt x="422" y="1114"/>
                  </a:lnTo>
                  <a:lnTo>
                    <a:pt x="420" y="1113"/>
                  </a:lnTo>
                  <a:lnTo>
                    <a:pt x="419" y="1113"/>
                  </a:lnTo>
                  <a:lnTo>
                    <a:pt x="416" y="1113"/>
                  </a:lnTo>
                  <a:lnTo>
                    <a:pt x="415" y="1113"/>
                  </a:lnTo>
                  <a:lnTo>
                    <a:pt x="413" y="1113"/>
                  </a:lnTo>
                  <a:lnTo>
                    <a:pt x="410" y="1113"/>
                  </a:lnTo>
                  <a:lnTo>
                    <a:pt x="409" y="1113"/>
                  </a:lnTo>
                  <a:lnTo>
                    <a:pt x="408" y="1112"/>
                  </a:lnTo>
                  <a:lnTo>
                    <a:pt x="406" y="1112"/>
                  </a:lnTo>
                  <a:lnTo>
                    <a:pt x="406" y="1111"/>
                  </a:lnTo>
                  <a:lnTo>
                    <a:pt x="406" y="1108"/>
                  </a:lnTo>
                  <a:lnTo>
                    <a:pt x="406" y="1107"/>
                  </a:lnTo>
                  <a:lnTo>
                    <a:pt x="406" y="1105"/>
                  </a:lnTo>
                  <a:lnTo>
                    <a:pt x="409" y="1105"/>
                  </a:lnTo>
                  <a:lnTo>
                    <a:pt x="410" y="1105"/>
                  </a:lnTo>
                  <a:lnTo>
                    <a:pt x="412" y="1105"/>
                  </a:lnTo>
                  <a:lnTo>
                    <a:pt x="415" y="1105"/>
                  </a:lnTo>
                  <a:lnTo>
                    <a:pt x="416" y="1105"/>
                  </a:lnTo>
                  <a:lnTo>
                    <a:pt x="419" y="1105"/>
                  </a:lnTo>
                  <a:lnTo>
                    <a:pt x="420" y="1105"/>
                  </a:lnTo>
                  <a:lnTo>
                    <a:pt x="423" y="1105"/>
                  </a:lnTo>
                  <a:lnTo>
                    <a:pt x="425" y="1105"/>
                  </a:lnTo>
                  <a:lnTo>
                    <a:pt x="425" y="1103"/>
                  </a:lnTo>
                  <a:lnTo>
                    <a:pt x="425" y="1101"/>
                  </a:lnTo>
                  <a:lnTo>
                    <a:pt x="425" y="1100"/>
                  </a:lnTo>
                  <a:lnTo>
                    <a:pt x="425" y="1099"/>
                  </a:lnTo>
                  <a:lnTo>
                    <a:pt x="426" y="1097"/>
                  </a:lnTo>
                  <a:lnTo>
                    <a:pt x="426" y="1095"/>
                  </a:lnTo>
                  <a:lnTo>
                    <a:pt x="425" y="1094"/>
                  </a:lnTo>
                  <a:lnTo>
                    <a:pt x="422" y="1092"/>
                  </a:lnTo>
                  <a:lnTo>
                    <a:pt x="420" y="1092"/>
                  </a:lnTo>
                  <a:lnTo>
                    <a:pt x="417" y="1091"/>
                  </a:lnTo>
                  <a:lnTo>
                    <a:pt x="416" y="1091"/>
                  </a:lnTo>
                  <a:lnTo>
                    <a:pt x="415" y="1090"/>
                  </a:lnTo>
                  <a:lnTo>
                    <a:pt x="412" y="1090"/>
                  </a:lnTo>
                  <a:lnTo>
                    <a:pt x="410" y="1090"/>
                  </a:lnTo>
                  <a:lnTo>
                    <a:pt x="409" y="1088"/>
                  </a:lnTo>
                  <a:lnTo>
                    <a:pt x="406" y="1088"/>
                  </a:lnTo>
                  <a:lnTo>
                    <a:pt x="405" y="1088"/>
                  </a:lnTo>
                  <a:lnTo>
                    <a:pt x="402" y="1088"/>
                  </a:lnTo>
                  <a:lnTo>
                    <a:pt x="401" y="1087"/>
                  </a:lnTo>
                  <a:lnTo>
                    <a:pt x="399" y="1087"/>
                  </a:lnTo>
                  <a:lnTo>
                    <a:pt x="396" y="1087"/>
                  </a:lnTo>
                  <a:lnTo>
                    <a:pt x="395" y="1086"/>
                  </a:lnTo>
                  <a:lnTo>
                    <a:pt x="393" y="1086"/>
                  </a:lnTo>
                  <a:lnTo>
                    <a:pt x="391" y="1086"/>
                  </a:lnTo>
                  <a:lnTo>
                    <a:pt x="388" y="1084"/>
                  </a:lnTo>
                  <a:lnTo>
                    <a:pt x="386" y="1084"/>
                  </a:lnTo>
                  <a:lnTo>
                    <a:pt x="384" y="1084"/>
                  </a:lnTo>
                  <a:lnTo>
                    <a:pt x="382" y="1083"/>
                  </a:lnTo>
                  <a:lnTo>
                    <a:pt x="379" y="1083"/>
                  </a:lnTo>
                  <a:lnTo>
                    <a:pt x="378" y="1083"/>
                  </a:lnTo>
                  <a:lnTo>
                    <a:pt x="376" y="1082"/>
                  </a:lnTo>
                  <a:lnTo>
                    <a:pt x="375" y="1082"/>
                  </a:lnTo>
                  <a:lnTo>
                    <a:pt x="374" y="1080"/>
                  </a:lnTo>
                  <a:lnTo>
                    <a:pt x="372" y="1078"/>
                  </a:lnTo>
                  <a:lnTo>
                    <a:pt x="371" y="1076"/>
                  </a:lnTo>
                  <a:lnTo>
                    <a:pt x="369" y="1075"/>
                  </a:lnTo>
                  <a:lnTo>
                    <a:pt x="369" y="1074"/>
                  </a:lnTo>
                  <a:lnTo>
                    <a:pt x="368" y="1073"/>
                  </a:lnTo>
                  <a:lnTo>
                    <a:pt x="365" y="1070"/>
                  </a:lnTo>
                  <a:lnTo>
                    <a:pt x="364" y="1067"/>
                  </a:lnTo>
                  <a:lnTo>
                    <a:pt x="364" y="1066"/>
                  </a:lnTo>
                  <a:lnTo>
                    <a:pt x="362" y="1063"/>
                  </a:lnTo>
                  <a:lnTo>
                    <a:pt x="361" y="1062"/>
                  </a:lnTo>
                  <a:lnTo>
                    <a:pt x="360" y="1061"/>
                  </a:lnTo>
                  <a:lnTo>
                    <a:pt x="358" y="1059"/>
                  </a:lnTo>
                  <a:lnTo>
                    <a:pt x="357" y="1058"/>
                  </a:lnTo>
                  <a:lnTo>
                    <a:pt x="357" y="1056"/>
                  </a:lnTo>
                  <a:lnTo>
                    <a:pt x="355" y="1054"/>
                  </a:lnTo>
                  <a:lnTo>
                    <a:pt x="354" y="1053"/>
                  </a:lnTo>
                  <a:lnTo>
                    <a:pt x="352" y="1052"/>
                  </a:lnTo>
                  <a:lnTo>
                    <a:pt x="351" y="1050"/>
                  </a:lnTo>
                  <a:lnTo>
                    <a:pt x="351" y="1049"/>
                  </a:lnTo>
                  <a:lnTo>
                    <a:pt x="350" y="1048"/>
                  </a:lnTo>
                  <a:lnTo>
                    <a:pt x="348" y="1045"/>
                  </a:lnTo>
                  <a:lnTo>
                    <a:pt x="347" y="1044"/>
                  </a:lnTo>
                  <a:lnTo>
                    <a:pt x="345" y="1042"/>
                  </a:lnTo>
                  <a:lnTo>
                    <a:pt x="344" y="1041"/>
                  </a:lnTo>
                  <a:lnTo>
                    <a:pt x="344" y="1040"/>
                  </a:lnTo>
                  <a:lnTo>
                    <a:pt x="343" y="1038"/>
                  </a:lnTo>
                  <a:lnTo>
                    <a:pt x="341" y="1037"/>
                  </a:lnTo>
                  <a:lnTo>
                    <a:pt x="340" y="1036"/>
                  </a:lnTo>
                  <a:lnTo>
                    <a:pt x="338" y="1033"/>
                  </a:lnTo>
                  <a:lnTo>
                    <a:pt x="337" y="1032"/>
                  </a:lnTo>
                  <a:lnTo>
                    <a:pt x="335" y="1031"/>
                  </a:lnTo>
                  <a:lnTo>
                    <a:pt x="334" y="1031"/>
                  </a:lnTo>
                  <a:lnTo>
                    <a:pt x="333" y="1029"/>
                  </a:lnTo>
                  <a:lnTo>
                    <a:pt x="331" y="1028"/>
                  </a:lnTo>
                  <a:lnTo>
                    <a:pt x="331" y="1025"/>
                  </a:lnTo>
                  <a:lnTo>
                    <a:pt x="331" y="1024"/>
                  </a:lnTo>
                  <a:lnTo>
                    <a:pt x="331" y="1021"/>
                  </a:lnTo>
                  <a:lnTo>
                    <a:pt x="333" y="1021"/>
                  </a:lnTo>
                  <a:lnTo>
                    <a:pt x="335" y="1021"/>
                  </a:lnTo>
                  <a:lnTo>
                    <a:pt x="337" y="1021"/>
                  </a:lnTo>
                  <a:lnTo>
                    <a:pt x="340" y="1021"/>
                  </a:lnTo>
                  <a:lnTo>
                    <a:pt x="341" y="1021"/>
                  </a:lnTo>
                  <a:lnTo>
                    <a:pt x="343" y="1023"/>
                  </a:lnTo>
                  <a:lnTo>
                    <a:pt x="344" y="1024"/>
                  </a:lnTo>
                  <a:lnTo>
                    <a:pt x="345" y="1024"/>
                  </a:lnTo>
                  <a:lnTo>
                    <a:pt x="348" y="1024"/>
                  </a:lnTo>
                  <a:lnTo>
                    <a:pt x="350" y="1024"/>
                  </a:lnTo>
                  <a:lnTo>
                    <a:pt x="351" y="1024"/>
                  </a:lnTo>
                  <a:lnTo>
                    <a:pt x="354" y="1023"/>
                  </a:lnTo>
                  <a:lnTo>
                    <a:pt x="354" y="1021"/>
                  </a:lnTo>
                  <a:lnTo>
                    <a:pt x="354" y="1020"/>
                  </a:lnTo>
                  <a:lnTo>
                    <a:pt x="354" y="1019"/>
                  </a:lnTo>
                  <a:lnTo>
                    <a:pt x="352" y="1018"/>
                  </a:lnTo>
                  <a:lnTo>
                    <a:pt x="350" y="1018"/>
                  </a:lnTo>
                  <a:lnTo>
                    <a:pt x="348" y="1016"/>
                  </a:lnTo>
                  <a:lnTo>
                    <a:pt x="347" y="1015"/>
                  </a:lnTo>
                  <a:lnTo>
                    <a:pt x="344" y="1014"/>
                  </a:lnTo>
                  <a:lnTo>
                    <a:pt x="343" y="1014"/>
                  </a:lnTo>
                  <a:lnTo>
                    <a:pt x="343" y="1011"/>
                  </a:lnTo>
                  <a:lnTo>
                    <a:pt x="343" y="1010"/>
                  </a:lnTo>
                  <a:close/>
                  <a:moveTo>
                    <a:pt x="1263" y="771"/>
                  </a:moveTo>
                  <a:lnTo>
                    <a:pt x="1264" y="770"/>
                  </a:lnTo>
                  <a:lnTo>
                    <a:pt x="1267" y="770"/>
                  </a:lnTo>
                  <a:lnTo>
                    <a:pt x="1267" y="765"/>
                  </a:lnTo>
                  <a:lnTo>
                    <a:pt x="1270" y="765"/>
                  </a:lnTo>
                  <a:lnTo>
                    <a:pt x="1276" y="765"/>
                  </a:lnTo>
                  <a:lnTo>
                    <a:pt x="1280" y="763"/>
                  </a:lnTo>
                  <a:lnTo>
                    <a:pt x="1283" y="762"/>
                  </a:lnTo>
                  <a:lnTo>
                    <a:pt x="1286" y="767"/>
                  </a:lnTo>
                  <a:lnTo>
                    <a:pt x="1288" y="766"/>
                  </a:lnTo>
                  <a:lnTo>
                    <a:pt x="1290" y="765"/>
                  </a:lnTo>
                  <a:lnTo>
                    <a:pt x="1293" y="766"/>
                  </a:lnTo>
                  <a:lnTo>
                    <a:pt x="1295" y="767"/>
                  </a:lnTo>
                  <a:lnTo>
                    <a:pt x="1297" y="767"/>
                  </a:lnTo>
                  <a:lnTo>
                    <a:pt x="1298" y="767"/>
                  </a:lnTo>
                  <a:lnTo>
                    <a:pt x="1301" y="769"/>
                  </a:lnTo>
                  <a:lnTo>
                    <a:pt x="1303" y="769"/>
                  </a:lnTo>
                  <a:lnTo>
                    <a:pt x="1304" y="769"/>
                  </a:lnTo>
                  <a:lnTo>
                    <a:pt x="1307" y="770"/>
                  </a:lnTo>
                  <a:lnTo>
                    <a:pt x="1308" y="770"/>
                  </a:lnTo>
                  <a:lnTo>
                    <a:pt x="1308" y="773"/>
                  </a:lnTo>
                  <a:lnTo>
                    <a:pt x="1312" y="773"/>
                  </a:lnTo>
                  <a:lnTo>
                    <a:pt x="1319" y="773"/>
                  </a:lnTo>
                  <a:lnTo>
                    <a:pt x="1324" y="773"/>
                  </a:lnTo>
                  <a:lnTo>
                    <a:pt x="1328" y="773"/>
                  </a:lnTo>
                  <a:lnTo>
                    <a:pt x="1332" y="774"/>
                  </a:lnTo>
                  <a:lnTo>
                    <a:pt x="1339" y="774"/>
                  </a:lnTo>
                  <a:lnTo>
                    <a:pt x="1344" y="774"/>
                  </a:lnTo>
                  <a:lnTo>
                    <a:pt x="1345" y="773"/>
                  </a:lnTo>
                  <a:lnTo>
                    <a:pt x="1348" y="773"/>
                  </a:lnTo>
                  <a:lnTo>
                    <a:pt x="1349" y="771"/>
                  </a:lnTo>
                  <a:lnTo>
                    <a:pt x="1352" y="771"/>
                  </a:lnTo>
                  <a:lnTo>
                    <a:pt x="1352" y="767"/>
                  </a:lnTo>
                  <a:lnTo>
                    <a:pt x="1358" y="769"/>
                  </a:lnTo>
                  <a:lnTo>
                    <a:pt x="1360" y="769"/>
                  </a:lnTo>
                  <a:lnTo>
                    <a:pt x="1360" y="765"/>
                  </a:lnTo>
                  <a:lnTo>
                    <a:pt x="1365" y="765"/>
                  </a:lnTo>
                  <a:lnTo>
                    <a:pt x="1368" y="765"/>
                  </a:lnTo>
                  <a:lnTo>
                    <a:pt x="1369" y="763"/>
                  </a:lnTo>
                  <a:lnTo>
                    <a:pt x="1370" y="763"/>
                  </a:lnTo>
                  <a:lnTo>
                    <a:pt x="1372" y="762"/>
                  </a:lnTo>
                  <a:lnTo>
                    <a:pt x="1375" y="761"/>
                  </a:lnTo>
                  <a:lnTo>
                    <a:pt x="1376" y="761"/>
                  </a:lnTo>
                  <a:lnTo>
                    <a:pt x="1377" y="759"/>
                  </a:lnTo>
                  <a:lnTo>
                    <a:pt x="1380" y="755"/>
                  </a:lnTo>
                  <a:lnTo>
                    <a:pt x="1385" y="758"/>
                  </a:lnTo>
                  <a:lnTo>
                    <a:pt x="1387" y="761"/>
                  </a:lnTo>
                  <a:lnTo>
                    <a:pt x="1390" y="757"/>
                  </a:lnTo>
                  <a:lnTo>
                    <a:pt x="1392" y="757"/>
                  </a:lnTo>
                  <a:lnTo>
                    <a:pt x="1393" y="754"/>
                  </a:lnTo>
                  <a:lnTo>
                    <a:pt x="1393" y="753"/>
                  </a:lnTo>
                  <a:lnTo>
                    <a:pt x="1394" y="752"/>
                  </a:lnTo>
                  <a:lnTo>
                    <a:pt x="1394" y="750"/>
                  </a:lnTo>
                  <a:lnTo>
                    <a:pt x="1396" y="748"/>
                  </a:lnTo>
                  <a:lnTo>
                    <a:pt x="1397" y="746"/>
                  </a:lnTo>
                  <a:lnTo>
                    <a:pt x="1397" y="745"/>
                  </a:lnTo>
                  <a:lnTo>
                    <a:pt x="1399" y="742"/>
                  </a:lnTo>
                  <a:lnTo>
                    <a:pt x="1400" y="741"/>
                  </a:lnTo>
                  <a:lnTo>
                    <a:pt x="1400" y="740"/>
                  </a:lnTo>
                  <a:lnTo>
                    <a:pt x="1401" y="737"/>
                  </a:lnTo>
                  <a:lnTo>
                    <a:pt x="1403" y="736"/>
                  </a:lnTo>
                  <a:lnTo>
                    <a:pt x="1403" y="735"/>
                  </a:lnTo>
                  <a:lnTo>
                    <a:pt x="1404" y="733"/>
                  </a:lnTo>
                  <a:lnTo>
                    <a:pt x="1406" y="732"/>
                  </a:lnTo>
                  <a:lnTo>
                    <a:pt x="1407" y="731"/>
                  </a:lnTo>
                  <a:lnTo>
                    <a:pt x="1409" y="729"/>
                  </a:lnTo>
                  <a:lnTo>
                    <a:pt x="1410" y="725"/>
                  </a:lnTo>
                  <a:lnTo>
                    <a:pt x="1416" y="728"/>
                  </a:lnTo>
                  <a:lnTo>
                    <a:pt x="1418" y="729"/>
                  </a:lnTo>
                  <a:lnTo>
                    <a:pt x="1420" y="731"/>
                  </a:lnTo>
                  <a:lnTo>
                    <a:pt x="1421" y="731"/>
                  </a:lnTo>
                  <a:lnTo>
                    <a:pt x="1424" y="732"/>
                  </a:lnTo>
                  <a:lnTo>
                    <a:pt x="1426" y="729"/>
                  </a:lnTo>
                  <a:lnTo>
                    <a:pt x="1426" y="727"/>
                  </a:lnTo>
                  <a:lnTo>
                    <a:pt x="1427" y="725"/>
                  </a:lnTo>
                  <a:lnTo>
                    <a:pt x="1428" y="724"/>
                  </a:lnTo>
                  <a:lnTo>
                    <a:pt x="1428" y="721"/>
                  </a:lnTo>
                  <a:lnTo>
                    <a:pt x="1430" y="720"/>
                  </a:lnTo>
                  <a:lnTo>
                    <a:pt x="1430" y="719"/>
                  </a:lnTo>
                  <a:lnTo>
                    <a:pt x="1431" y="716"/>
                  </a:lnTo>
                  <a:lnTo>
                    <a:pt x="1430" y="716"/>
                  </a:lnTo>
                  <a:lnTo>
                    <a:pt x="1427" y="715"/>
                  </a:lnTo>
                  <a:lnTo>
                    <a:pt x="1426" y="715"/>
                  </a:lnTo>
                  <a:lnTo>
                    <a:pt x="1424" y="714"/>
                  </a:lnTo>
                  <a:lnTo>
                    <a:pt x="1421" y="712"/>
                  </a:lnTo>
                  <a:lnTo>
                    <a:pt x="1420" y="712"/>
                  </a:lnTo>
                  <a:lnTo>
                    <a:pt x="1418" y="711"/>
                  </a:lnTo>
                  <a:lnTo>
                    <a:pt x="1418" y="710"/>
                  </a:lnTo>
                  <a:lnTo>
                    <a:pt x="1420" y="707"/>
                  </a:lnTo>
                  <a:lnTo>
                    <a:pt x="1420" y="706"/>
                  </a:lnTo>
                  <a:lnTo>
                    <a:pt x="1420" y="704"/>
                  </a:lnTo>
                  <a:lnTo>
                    <a:pt x="1421" y="702"/>
                  </a:lnTo>
                  <a:lnTo>
                    <a:pt x="1421" y="700"/>
                  </a:lnTo>
                  <a:lnTo>
                    <a:pt x="1421" y="699"/>
                  </a:lnTo>
                  <a:lnTo>
                    <a:pt x="1423" y="697"/>
                  </a:lnTo>
                  <a:lnTo>
                    <a:pt x="1424" y="695"/>
                  </a:lnTo>
                  <a:lnTo>
                    <a:pt x="1424" y="694"/>
                  </a:lnTo>
                  <a:lnTo>
                    <a:pt x="1426" y="691"/>
                  </a:lnTo>
                  <a:lnTo>
                    <a:pt x="1426" y="690"/>
                  </a:lnTo>
                  <a:lnTo>
                    <a:pt x="1427" y="689"/>
                  </a:lnTo>
                  <a:lnTo>
                    <a:pt x="1428" y="687"/>
                  </a:lnTo>
                  <a:lnTo>
                    <a:pt x="1431" y="687"/>
                  </a:lnTo>
                  <a:lnTo>
                    <a:pt x="1433" y="687"/>
                  </a:lnTo>
                  <a:lnTo>
                    <a:pt x="1434" y="687"/>
                  </a:lnTo>
                  <a:lnTo>
                    <a:pt x="1437" y="687"/>
                  </a:lnTo>
                  <a:lnTo>
                    <a:pt x="1438" y="687"/>
                  </a:lnTo>
                  <a:lnTo>
                    <a:pt x="1440" y="687"/>
                  </a:lnTo>
                  <a:lnTo>
                    <a:pt x="1442" y="686"/>
                  </a:lnTo>
                  <a:lnTo>
                    <a:pt x="1444" y="686"/>
                  </a:lnTo>
                  <a:lnTo>
                    <a:pt x="1447" y="686"/>
                  </a:lnTo>
                  <a:lnTo>
                    <a:pt x="1448" y="685"/>
                  </a:lnTo>
                  <a:lnTo>
                    <a:pt x="1448" y="683"/>
                  </a:lnTo>
                  <a:lnTo>
                    <a:pt x="1448" y="682"/>
                  </a:lnTo>
                  <a:lnTo>
                    <a:pt x="1450" y="681"/>
                  </a:lnTo>
                  <a:lnTo>
                    <a:pt x="1450" y="678"/>
                  </a:lnTo>
                  <a:lnTo>
                    <a:pt x="1451" y="677"/>
                  </a:lnTo>
                  <a:lnTo>
                    <a:pt x="1452" y="676"/>
                  </a:lnTo>
                  <a:lnTo>
                    <a:pt x="1452" y="673"/>
                  </a:lnTo>
                  <a:lnTo>
                    <a:pt x="1454" y="670"/>
                  </a:lnTo>
                  <a:lnTo>
                    <a:pt x="1457" y="668"/>
                  </a:lnTo>
                  <a:lnTo>
                    <a:pt x="1458" y="666"/>
                  </a:lnTo>
                  <a:lnTo>
                    <a:pt x="1458" y="664"/>
                  </a:lnTo>
                  <a:lnTo>
                    <a:pt x="1459" y="662"/>
                  </a:lnTo>
                  <a:lnTo>
                    <a:pt x="1459" y="661"/>
                  </a:lnTo>
                  <a:lnTo>
                    <a:pt x="1461" y="660"/>
                  </a:lnTo>
                  <a:lnTo>
                    <a:pt x="1459" y="659"/>
                  </a:lnTo>
                  <a:lnTo>
                    <a:pt x="1457" y="659"/>
                  </a:lnTo>
                  <a:lnTo>
                    <a:pt x="1455" y="659"/>
                  </a:lnTo>
                  <a:lnTo>
                    <a:pt x="1452" y="657"/>
                  </a:lnTo>
                  <a:lnTo>
                    <a:pt x="1451" y="657"/>
                  </a:lnTo>
                  <a:lnTo>
                    <a:pt x="1451" y="656"/>
                  </a:lnTo>
                  <a:lnTo>
                    <a:pt x="1450" y="655"/>
                  </a:lnTo>
                  <a:lnTo>
                    <a:pt x="1450" y="652"/>
                  </a:lnTo>
                  <a:lnTo>
                    <a:pt x="1450" y="651"/>
                  </a:lnTo>
                  <a:lnTo>
                    <a:pt x="1450" y="649"/>
                  </a:lnTo>
                  <a:lnTo>
                    <a:pt x="1450" y="647"/>
                  </a:lnTo>
                  <a:lnTo>
                    <a:pt x="1450" y="645"/>
                  </a:lnTo>
                  <a:lnTo>
                    <a:pt x="1448" y="644"/>
                  </a:lnTo>
                  <a:lnTo>
                    <a:pt x="1448" y="642"/>
                  </a:lnTo>
                  <a:lnTo>
                    <a:pt x="1448" y="640"/>
                  </a:lnTo>
                  <a:lnTo>
                    <a:pt x="1448" y="639"/>
                  </a:lnTo>
                  <a:lnTo>
                    <a:pt x="1448" y="636"/>
                  </a:lnTo>
                  <a:lnTo>
                    <a:pt x="1447" y="635"/>
                  </a:lnTo>
                  <a:lnTo>
                    <a:pt x="1447" y="634"/>
                  </a:lnTo>
                  <a:lnTo>
                    <a:pt x="1447" y="632"/>
                  </a:lnTo>
                  <a:lnTo>
                    <a:pt x="1447" y="630"/>
                  </a:lnTo>
                  <a:lnTo>
                    <a:pt x="1445" y="627"/>
                  </a:lnTo>
                  <a:lnTo>
                    <a:pt x="1445" y="626"/>
                  </a:lnTo>
                  <a:lnTo>
                    <a:pt x="1445" y="623"/>
                  </a:lnTo>
                  <a:lnTo>
                    <a:pt x="1447" y="622"/>
                  </a:lnTo>
                  <a:lnTo>
                    <a:pt x="1448" y="618"/>
                  </a:lnTo>
                  <a:lnTo>
                    <a:pt x="1450" y="615"/>
                  </a:lnTo>
                  <a:lnTo>
                    <a:pt x="1450" y="613"/>
                  </a:lnTo>
                  <a:lnTo>
                    <a:pt x="1451" y="611"/>
                  </a:lnTo>
                  <a:lnTo>
                    <a:pt x="1451" y="610"/>
                  </a:lnTo>
                  <a:lnTo>
                    <a:pt x="1451" y="607"/>
                  </a:lnTo>
                  <a:lnTo>
                    <a:pt x="1452" y="606"/>
                  </a:lnTo>
                  <a:lnTo>
                    <a:pt x="1452" y="605"/>
                  </a:lnTo>
                  <a:lnTo>
                    <a:pt x="1452" y="604"/>
                  </a:lnTo>
                  <a:lnTo>
                    <a:pt x="1454" y="601"/>
                  </a:lnTo>
                  <a:lnTo>
                    <a:pt x="1454" y="600"/>
                  </a:lnTo>
                  <a:lnTo>
                    <a:pt x="1454" y="597"/>
                  </a:lnTo>
                  <a:lnTo>
                    <a:pt x="1454" y="596"/>
                  </a:lnTo>
                  <a:lnTo>
                    <a:pt x="1454" y="594"/>
                  </a:lnTo>
                  <a:lnTo>
                    <a:pt x="1454" y="592"/>
                  </a:lnTo>
                  <a:lnTo>
                    <a:pt x="1454" y="590"/>
                  </a:lnTo>
                  <a:lnTo>
                    <a:pt x="1454" y="589"/>
                  </a:lnTo>
                  <a:lnTo>
                    <a:pt x="1455" y="586"/>
                  </a:lnTo>
                  <a:lnTo>
                    <a:pt x="1455" y="584"/>
                  </a:lnTo>
                  <a:lnTo>
                    <a:pt x="1454" y="583"/>
                  </a:lnTo>
                  <a:lnTo>
                    <a:pt x="1451" y="583"/>
                  </a:lnTo>
                  <a:lnTo>
                    <a:pt x="1448" y="583"/>
                  </a:lnTo>
                  <a:lnTo>
                    <a:pt x="1442" y="583"/>
                  </a:lnTo>
                  <a:lnTo>
                    <a:pt x="1440" y="581"/>
                  </a:lnTo>
                  <a:lnTo>
                    <a:pt x="1434" y="581"/>
                  </a:lnTo>
                  <a:lnTo>
                    <a:pt x="1428" y="581"/>
                  </a:lnTo>
                  <a:lnTo>
                    <a:pt x="1426" y="581"/>
                  </a:lnTo>
                  <a:lnTo>
                    <a:pt x="1424" y="581"/>
                  </a:lnTo>
                  <a:lnTo>
                    <a:pt x="1421" y="581"/>
                  </a:lnTo>
                  <a:lnTo>
                    <a:pt x="1420" y="580"/>
                  </a:lnTo>
                  <a:lnTo>
                    <a:pt x="1417" y="581"/>
                  </a:lnTo>
                  <a:lnTo>
                    <a:pt x="1414" y="580"/>
                  </a:lnTo>
                  <a:lnTo>
                    <a:pt x="1413" y="580"/>
                  </a:lnTo>
                  <a:lnTo>
                    <a:pt x="1407" y="580"/>
                  </a:lnTo>
                  <a:lnTo>
                    <a:pt x="1404" y="580"/>
                  </a:lnTo>
                  <a:lnTo>
                    <a:pt x="1403" y="580"/>
                  </a:lnTo>
                  <a:lnTo>
                    <a:pt x="1400" y="579"/>
                  </a:lnTo>
                  <a:lnTo>
                    <a:pt x="1396" y="579"/>
                  </a:lnTo>
                  <a:lnTo>
                    <a:pt x="1390" y="579"/>
                  </a:lnTo>
                  <a:lnTo>
                    <a:pt x="1385" y="577"/>
                  </a:lnTo>
                  <a:lnTo>
                    <a:pt x="1380" y="577"/>
                  </a:lnTo>
                  <a:lnTo>
                    <a:pt x="1376" y="576"/>
                  </a:lnTo>
                  <a:lnTo>
                    <a:pt x="1370" y="575"/>
                  </a:lnTo>
                  <a:lnTo>
                    <a:pt x="1366" y="575"/>
                  </a:lnTo>
                  <a:lnTo>
                    <a:pt x="1362" y="573"/>
                  </a:lnTo>
                  <a:lnTo>
                    <a:pt x="1362" y="577"/>
                  </a:lnTo>
                  <a:lnTo>
                    <a:pt x="1362" y="579"/>
                  </a:lnTo>
                  <a:lnTo>
                    <a:pt x="1362" y="581"/>
                  </a:lnTo>
                  <a:lnTo>
                    <a:pt x="1362" y="583"/>
                  </a:lnTo>
                  <a:lnTo>
                    <a:pt x="1363" y="584"/>
                  </a:lnTo>
                  <a:lnTo>
                    <a:pt x="1365" y="585"/>
                  </a:lnTo>
                  <a:lnTo>
                    <a:pt x="1365" y="586"/>
                  </a:lnTo>
                  <a:lnTo>
                    <a:pt x="1366" y="588"/>
                  </a:lnTo>
                  <a:lnTo>
                    <a:pt x="1368" y="590"/>
                  </a:lnTo>
                  <a:lnTo>
                    <a:pt x="1368" y="592"/>
                  </a:lnTo>
                  <a:lnTo>
                    <a:pt x="1369" y="593"/>
                  </a:lnTo>
                  <a:lnTo>
                    <a:pt x="1369" y="594"/>
                  </a:lnTo>
                  <a:lnTo>
                    <a:pt x="1368" y="596"/>
                  </a:lnTo>
                  <a:lnTo>
                    <a:pt x="1366" y="596"/>
                  </a:lnTo>
                  <a:lnTo>
                    <a:pt x="1363" y="596"/>
                  </a:lnTo>
                  <a:lnTo>
                    <a:pt x="1362" y="596"/>
                  </a:lnTo>
                  <a:lnTo>
                    <a:pt x="1359" y="594"/>
                  </a:lnTo>
                  <a:lnTo>
                    <a:pt x="1358" y="594"/>
                  </a:lnTo>
                  <a:lnTo>
                    <a:pt x="1356" y="593"/>
                  </a:lnTo>
                  <a:lnTo>
                    <a:pt x="1355" y="593"/>
                  </a:lnTo>
                  <a:lnTo>
                    <a:pt x="1352" y="592"/>
                  </a:lnTo>
                  <a:lnTo>
                    <a:pt x="1351" y="590"/>
                  </a:lnTo>
                  <a:lnTo>
                    <a:pt x="1349" y="590"/>
                  </a:lnTo>
                  <a:lnTo>
                    <a:pt x="1346" y="589"/>
                  </a:lnTo>
                  <a:lnTo>
                    <a:pt x="1345" y="588"/>
                  </a:lnTo>
                  <a:lnTo>
                    <a:pt x="1344" y="586"/>
                  </a:lnTo>
                  <a:lnTo>
                    <a:pt x="1344" y="585"/>
                  </a:lnTo>
                  <a:lnTo>
                    <a:pt x="1341" y="584"/>
                  </a:lnTo>
                  <a:lnTo>
                    <a:pt x="1339" y="584"/>
                  </a:lnTo>
                  <a:lnTo>
                    <a:pt x="1336" y="584"/>
                  </a:lnTo>
                  <a:lnTo>
                    <a:pt x="1335" y="584"/>
                  </a:lnTo>
                  <a:lnTo>
                    <a:pt x="1332" y="584"/>
                  </a:lnTo>
                  <a:lnTo>
                    <a:pt x="1331" y="584"/>
                  </a:lnTo>
                  <a:lnTo>
                    <a:pt x="1328" y="584"/>
                  </a:lnTo>
                  <a:lnTo>
                    <a:pt x="1327" y="584"/>
                  </a:lnTo>
                  <a:lnTo>
                    <a:pt x="1325" y="584"/>
                  </a:lnTo>
                  <a:lnTo>
                    <a:pt x="1322" y="584"/>
                  </a:lnTo>
                  <a:lnTo>
                    <a:pt x="1321" y="583"/>
                  </a:lnTo>
                  <a:lnTo>
                    <a:pt x="1318" y="583"/>
                  </a:lnTo>
                  <a:lnTo>
                    <a:pt x="1317" y="583"/>
                  </a:lnTo>
                  <a:lnTo>
                    <a:pt x="1315" y="583"/>
                  </a:lnTo>
                  <a:lnTo>
                    <a:pt x="1312" y="581"/>
                  </a:lnTo>
                  <a:lnTo>
                    <a:pt x="1311" y="581"/>
                  </a:lnTo>
                  <a:lnTo>
                    <a:pt x="1308" y="581"/>
                  </a:lnTo>
                  <a:lnTo>
                    <a:pt x="1307" y="580"/>
                  </a:lnTo>
                  <a:lnTo>
                    <a:pt x="1305" y="580"/>
                  </a:lnTo>
                  <a:lnTo>
                    <a:pt x="1303" y="579"/>
                  </a:lnTo>
                  <a:lnTo>
                    <a:pt x="1300" y="579"/>
                  </a:lnTo>
                  <a:lnTo>
                    <a:pt x="1298" y="577"/>
                  </a:lnTo>
                  <a:lnTo>
                    <a:pt x="1297" y="576"/>
                  </a:lnTo>
                  <a:lnTo>
                    <a:pt x="1294" y="579"/>
                  </a:lnTo>
                  <a:lnTo>
                    <a:pt x="1293" y="577"/>
                  </a:lnTo>
                  <a:lnTo>
                    <a:pt x="1290" y="576"/>
                  </a:lnTo>
                  <a:lnTo>
                    <a:pt x="1288" y="575"/>
                  </a:lnTo>
                  <a:lnTo>
                    <a:pt x="1286" y="573"/>
                  </a:lnTo>
                  <a:lnTo>
                    <a:pt x="1286" y="577"/>
                  </a:lnTo>
                  <a:lnTo>
                    <a:pt x="1290" y="583"/>
                  </a:lnTo>
                  <a:lnTo>
                    <a:pt x="1294" y="585"/>
                  </a:lnTo>
                  <a:lnTo>
                    <a:pt x="1294" y="588"/>
                  </a:lnTo>
                  <a:lnTo>
                    <a:pt x="1295" y="590"/>
                  </a:lnTo>
                  <a:lnTo>
                    <a:pt x="1297" y="592"/>
                  </a:lnTo>
                  <a:lnTo>
                    <a:pt x="1298" y="597"/>
                  </a:lnTo>
                  <a:lnTo>
                    <a:pt x="1298" y="598"/>
                  </a:lnTo>
                  <a:lnTo>
                    <a:pt x="1301" y="602"/>
                  </a:lnTo>
                  <a:lnTo>
                    <a:pt x="1304" y="604"/>
                  </a:lnTo>
                  <a:lnTo>
                    <a:pt x="1300" y="605"/>
                  </a:lnTo>
                  <a:lnTo>
                    <a:pt x="1297" y="605"/>
                  </a:lnTo>
                  <a:lnTo>
                    <a:pt x="1295" y="605"/>
                  </a:lnTo>
                  <a:lnTo>
                    <a:pt x="1294" y="605"/>
                  </a:lnTo>
                  <a:lnTo>
                    <a:pt x="1293" y="605"/>
                  </a:lnTo>
                  <a:lnTo>
                    <a:pt x="1290" y="606"/>
                  </a:lnTo>
                  <a:lnTo>
                    <a:pt x="1288" y="606"/>
                  </a:lnTo>
                  <a:lnTo>
                    <a:pt x="1286" y="606"/>
                  </a:lnTo>
                  <a:lnTo>
                    <a:pt x="1284" y="606"/>
                  </a:lnTo>
                  <a:lnTo>
                    <a:pt x="1278" y="607"/>
                  </a:lnTo>
                  <a:lnTo>
                    <a:pt x="1276" y="609"/>
                  </a:lnTo>
                  <a:lnTo>
                    <a:pt x="1276" y="611"/>
                  </a:lnTo>
                  <a:lnTo>
                    <a:pt x="1277" y="613"/>
                  </a:lnTo>
                  <a:lnTo>
                    <a:pt x="1276" y="614"/>
                  </a:lnTo>
                  <a:lnTo>
                    <a:pt x="1274" y="615"/>
                  </a:lnTo>
                  <a:lnTo>
                    <a:pt x="1273" y="617"/>
                  </a:lnTo>
                  <a:lnTo>
                    <a:pt x="1271" y="617"/>
                  </a:lnTo>
                  <a:lnTo>
                    <a:pt x="1270" y="618"/>
                  </a:lnTo>
                  <a:lnTo>
                    <a:pt x="1267" y="619"/>
                  </a:lnTo>
                  <a:lnTo>
                    <a:pt x="1266" y="621"/>
                  </a:lnTo>
                  <a:lnTo>
                    <a:pt x="1264" y="622"/>
                  </a:lnTo>
                  <a:lnTo>
                    <a:pt x="1264" y="623"/>
                  </a:lnTo>
                  <a:lnTo>
                    <a:pt x="1263" y="624"/>
                  </a:lnTo>
                  <a:lnTo>
                    <a:pt x="1263" y="626"/>
                  </a:lnTo>
                  <a:lnTo>
                    <a:pt x="1264" y="632"/>
                  </a:lnTo>
                  <a:lnTo>
                    <a:pt x="1262" y="635"/>
                  </a:lnTo>
                  <a:lnTo>
                    <a:pt x="1260" y="635"/>
                  </a:lnTo>
                  <a:lnTo>
                    <a:pt x="1259" y="636"/>
                  </a:lnTo>
                  <a:lnTo>
                    <a:pt x="1257" y="638"/>
                  </a:lnTo>
                  <a:lnTo>
                    <a:pt x="1254" y="638"/>
                  </a:lnTo>
                  <a:lnTo>
                    <a:pt x="1253" y="638"/>
                  </a:lnTo>
                  <a:lnTo>
                    <a:pt x="1250" y="638"/>
                  </a:lnTo>
                  <a:lnTo>
                    <a:pt x="1249" y="639"/>
                  </a:lnTo>
                  <a:lnTo>
                    <a:pt x="1246" y="639"/>
                  </a:lnTo>
                  <a:lnTo>
                    <a:pt x="1245" y="639"/>
                  </a:lnTo>
                  <a:lnTo>
                    <a:pt x="1243" y="643"/>
                  </a:lnTo>
                  <a:lnTo>
                    <a:pt x="1240" y="643"/>
                  </a:lnTo>
                  <a:lnTo>
                    <a:pt x="1239" y="642"/>
                  </a:lnTo>
                  <a:lnTo>
                    <a:pt x="1236" y="642"/>
                  </a:lnTo>
                  <a:lnTo>
                    <a:pt x="1235" y="642"/>
                  </a:lnTo>
                  <a:lnTo>
                    <a:pt x="1229" y="642"/>
                  </a:lnTo>
                  <a:lnTo>
                    <a:pt x="1226" y="642"/>
                  </a:lnTo>
                  <a:lnTo>
                    <a:pt x="1223" y="642"/>
                  </a:lnTo>
                  <a:lnTo>
                    <a:pt x="1223" y="644"/>
                  </a:lnTo>
                  <a:lnTo>
                    <a:pt x="1221" y="645"/>
                  </a:lnTo>
                  <a:lnTo>
                    <a:pt x="1215" y="645"/>
                  </a:lnTo>
                  <a:lnTo>
                    <a:pt x="1209" y="647"/>
                  </a:lnTo>
                  <a:lnTo>
                    <a:pt x="1205" y="649"/>
                  </a:lnTo>
                  <a:lnTo>
                    <a:pt x="1198" y="651"/>
                  </a:lnTo>
                  <a:lnTo>
                    <a:pt x="1194" y="652"/>
                  </a:lnTo>
                  <a:lnTo>
                    <a:pt x="1192" y="652"/>
                  </a:lnTo>
                  <a:lnTo>
                    <a:pt x="1189" y="652"/>
                  </a:lnTo>
                  <a:lnTo>
                    <a:pt x="1188" y="652"/>
                  </a:lnTo>
                  <a:lnTo>
                    <a:pt x="1185" y="653"/>
                  </a:lnTo>
                  <a:lnTo>
                    <a:pt x="1181" y="653"/>
                  </a:lnTo>
                  <a:lnTo>
                    <a:pt x="1174" y="656"/>
                  </a:lnTo>
                  <a:lnTo>
                    <a:pt x="1170" y="656"/>
                  </a:lnTo>
                  <a:lnTo>
                    <a:pt x="1168" y="656"/>
                  </a:lnTo>
                  <a:lnTo>
                    <a:pt x="1165" y="656"/>
                  </a:lnTo>
                  <a:lnTo>
                    <a:pt x="1161" y="657"/>
                  </a:lnTo>
                  <a:lnTo>
                    <a:pt x="1154" y="657"/>
                  </a:lnTo>
                  <a:lnTo>
                    <a:pt x="1150" y="657"/>
                  </a:lnTo>
                  <a:lnTo>
                    <a:pt x="1151" y="661"/>
                  </a:lnTo>
                  <a:lnTo>
                    <a:pt x="1151" y="662"/>
                  </a:lnTo>
                  <a:lnTo>
                    <a:pt x="1153" y="664"/>
                  </a:lnTo>
                  <a:lnTo>
                    <a:pt x="1154" y="665"/>
                  </a:lnTo>
                  <a:lnTo>
                    <a:pt x="1157" y="665"/>
                  </a:lnTo>
                  <a:lnTo>
                    <a:pt x="1158" y="664"/>
                  </a:lnTo>
                  <a:lnTo>
                    <a:pt x="1161" y="664"/>
                  </a:lnTo>
                  <a:lnTo>
                    <a:pt x="1163" y="664"/>
                  </a:lnTo>
                  <a:lnTo>
                    <a:pt x="1164" y="662"/>
                  </a:lnTo>
                  <a:lnTo>
                    <a:pt x="1167" y="662"/>
                  </a:lnTo>
                  <a:lnTo>
                    <a:pt x="1168" y="662"/>
                  </a:lnTo>
                  <a:lnTo>
                    <a:pt x="1171" y="662"/>
                  </a:lnTo>
                  <a:lnTo>
                    <a:pt x="1172" y="661"/>
                  </a:lnTo>
                  <a:lnTo>
                    <a:pt x="1175" y="661"/>
                  </a:lnTo>
                  <a:lnTo>
                    <a:pt x="1177" y="661"/>
                  </a:lnTo>
                  <a:lnTo>
                    <a:pt x="1180" y="660"/>
                  </a:lnTo>
                  <a:lnTo>
                    <a:pt x="1181" y="660"/>
                  </a:lnTo>
                  <a:lnTo>
                    <a:pt x="1182" y="660"/>
                  </a:lnTo>
                  <a:lnTo>
                    <a:pt x="1185" y="659"/>
                  </a:lnTo>
                  <a:lnTo>
                    <a:pt x="1187" y="659"/>
                  </a:lnTo>
                  <a:lnTo>
                    <a:pt x="1189" y="659"/>
                  </a:lnTo>
                  <a:lnTo>
                    <a:pt x="1189" y="661"/>
                  </a:lnTo>
                  <a:lnTo>
                    <a:pt x="1191" y="662"/>
                  </a:lnTo>
                  <a:lnTo>
                    <a:pt x="1191" y="664"/>
                  </a:lnTo>
                  <a:lnTo>
                    <a:pt x="1191" y="666"/>
                  </a:lnTo>
                  <a:lnTo>
                    <a:pt x="1192" y="668"/>
                  </a:lnTo>
                  <a:lnTo>
                    <a:pt x="1192" y="669"/>
                  </a:lnTo>
                  <a:lnTo>
                    <a:pt x="1195" y="669"/>
                  </a:lnTo>
                  <a:lnTo>
                    <a:pt x="1196" y="669"/>
                  </a:lnTo>
                  <a:lnTo>
                    <a:pt x="1198" y="669"/>
                  </a:lnTo>
                  <a:lnTo>
                    <a:pt x="1201" y="669"/>
                  </a:lnTo>
                  <a:lnTo>
                    <a:pt x="1202" y="669"/>
                  </a:lnTo>
                  <a:lnTo>
                    <a:pt x="1205" y="669"/>
                  </a:lnTo>
                  <a:lnTo>
                    <a:pt x="1206" y="668"/>
                  </a:lnTo>
                  <a:lnTo>
                    <a:pt x="1209" y="668"/>
                  </a:lnTo>
                  <a:lnTo>
                    <a:pt x="1211" y="668"/>
                  </a:lnTo>
                  <a:lnTo>
                    <a:pt x="1212" y="669"/>
                  </a:lnTo>
                  <a:lnTo>
                    <a:pt x="1212" y="672"/>
                  </a:lnTo>
                  <a:lnTo>
                    <a:pt x="1213" y="673"/>
                  </a:lnTo>
                  <a:lnTo>
                    <a:pt x="1213" y="674"/>
                  </a:lnTo>
                  <a:lnTo>
                    <a:pt x="1215" y="676"/>
                  </a:lnTo>
                  <a:lnTo>
                    <a:pt x="1213" y="679"/>
                  </a:lnTo>
                  <a:lnTo>
                    <a:pt x="1212" y="683"/>
                  </a:lnTo>
                  <a:lnTo>
                    <a:pt x="1212" y="689"/>
                  </a:lnTo>
                  <a:lnTo>
                    <a:pt x="1209" y="695"/>
                  </a:lnTo>
                  <a:lnTo>
                    <a:pt x="1206" y="697"/>
                  </a:lnTo>
                  <a:lnTo>
                    <a:pt x="1205" y="697"/>
                  </a:lnTo>
                  <a:lnTo>
                    <a:pt x="1199" y="698"/>
                  </a:lnTo>
                  <a:lnTo>
                    <a:pt x="1196" y="699"/>
                  </a:lnTo>
                  <a:lnTo>
                    <a:pt x="1194" y="700"/>
                  </a:lnTo>
                  <a:lnTo>
                    <a:pt x="1195" y="703"/>
                  </a:lnTo>
                  <a:lnTo>
                    <a:pt x="1195" y="706"/>
                  </a:lnTo>
                  <a:lnTo>
                    <a:pt x="1195" y="707"/>
                  </a:lnTo>
                  <a:lnTo>
                    <a:pt x="1195" y="710"/>
                  </a:lnTo>
                  <a:lnTo>
                    <a:pt x="1196" y="711"/>
                  </a:lnTo>
                  <a:lnTo>
                    <a:pt x="1196" y="712"/>
                  </a:lnTo>
                  <a:lnTo>
                    <a:pt x="1196" y="715"/>
                  </a:lnTo>
                  <a:lnTo>
                    <a:pt x="1196" y="716"/>
                  </a:lnTo>
                  <a:lnTo>
                    <a:pt x="1198" y="717"/>
                  </a:lnTo>
                  <a:lnTo>
                    <a:pt x="1199" y="719"/>
                  </a:lnTo>
                  <a:lnTo>
                    <a:pt x="1201" y="717"/>
                  </a:lnTo>
                  <a:lnTo>
                    <a:pt x="1204" y="717"/>
                  </a:lnTo>
                  <a:lnTo>
                    <a:pt x="1205" y="716"/>
                  </a:lnTo>
                  <a:lnTo>
                    <a:pt x="1206" y="716"/>
                  </a:lnTo>
                  <a:lnTo>
                    <a:pt x="1208" y="715"/>
                  </a:lnTo>
                  <a:lnTo>
                    <a:pt x="1209" y="715"/>
                  </a:lnTo>
                  <a:lnTo>
                    <a:pt x="1212" y="714"/>
                  </a:lnTo>
                  <a:lnTo>
                    <a:pt x="1213" y="712"/>
                  </a:lnTo>
                  <a:lnTo>
                    <a:pt x="1215" y="712"/>
                  </a:lnTo>
                  <a:lnTo>
                    <a:pt x="1216" y="715"/>
                  </a:lnTo>
                  <a:lnTo>
                    <a:pt x="1219" y="717"/>
                  </a:lnTo>
                  <a:lnTo>
                    <a:pt x="1221" y="721"/>
                  </a:lnTo>
                  <a:lnTo>
                    <a:pt x="1221" y="723"/>
                  </a:lnTo>
                  <a:lnTo>
                    <a:pt x="1222" y="724"/>
                  </a:lnTo>
                  <a:lnTo>
                    <a:pt x="1223" y="727"/>
                  </a:lnTo>
                  <a:lnTo>
                    <a:pt x="1225" y="728"/>
                  </a:lnTo>
                  <a:lnTo>
                    <a:pt x="1225" y="729"/>
                  </a:lnTo>
                  <a:lnTo>
                    <a:pt x="1226" y="731"/>
                  </a:lnTo>
                  <a:lnTo>
                    <a:pt x="1228" y="732"/>
                  </a:lnTo>
                  <a:lnTo>
                    <a:pt x="1229" y="733"/>
                  </a:lnTo>
                  <a:lnTo>
                    <a:pt x="1229" y="735"/>
                  </a:lnTo>
                  <a:lnTo>
                    <a:pt x="1230" y="736"/>
                  </a:lnTo>
                  <a:lnTo>
                    <a:pt x="1232" y="737"/>
                  </a:lnTo>
                  <a:lnTo>
                    <a:pt x="1233" y="738"/>
                  </a:lnTo>
                  <a:lnTo>
                    <a:pt x="1237" y="742"/>
                  </a:lnTo>
                  <a:lnTo>
                    <a:pt x="1242" y="744"/>
                  </a:lnTo>
                  <a:lnTo>
                    <a:pt x="1243" y="744"/>
                  </a:lnTo>
                  <a:lnTo>
                    <a:pt x="1246" y="744"/>
                  </a:lnTo>
                  <a:lnTo>
                    <a:pt x="1250" y="745"/>
                  </a:lnTo>
                  <a:lnTo>
                    <a:pt x="1253" y="746"/>
                  </a:lnTo>
                  <a:lnTo>
                    <a:pt x="1254" y="749"/>
                  </a:lnTo>
                  <a:lnTo>
                    <a:pt x="1256" y="750"/>
                  </a:lnTo>
                  <a:lnTo>
                    <a:pt x="1259" y="750"/>
                  </a:lnTo>
                  <a:lnTo>
                    <a:pt x="1259" y="753"/>
                  </a:lnTo>
                  <a:lnTo>
                    <a:pt x="1259" y="757"/>
                  </a:lnTo>
                  <a:lnTo>
                    <a:pt x="1262" y="757"/>
                  </a:lnTo>
                  <a:lnTo>
                    <a:pt x="1264" y="758"/>
                  </a:lnTo>
                  <a:lnTo>
                    <a:pt x="1266" y="759"/>
                  </a:lnTo>
                  <a:lnTo>
                    <a:pt x="1267" y="759"/>
                  </a:lnTo>
                  <a:lnTo>
                    <a:pt x="1267" y="761"/>
                  </a:lnTo>
                  <a:lnTo>
                    <a:pt x="1264" y="762"/>
                  </a:lnTo>
                  <a:lnTo>
                    <a:pt x="1263" y="762"/>
                  </a:lnTo>
                  <a:lnTo>
                    <a:pt x="1260" y="763"/>
                  </a:lnTo>
                  <a:lnTo>
                    <a:pt x="1259" y="763"/>
                  </a:lnTo>
                  <a:lnTo>
                    <a:pt x="1257" y="763"/>
                  </a:lnTo>
                  <a:lnTo>
                    <a:pt x="1254" y="765"/>
                  </a:lnTo>
                  <a:lnTo>
                    <a:pt x="1253" y="765"/>
                  </a:lnTo>
                  <a:lnTo>
                    <a:pt x="1246" y="765"/>
                  </a:lnTo>
                  <a:lnTo>
                    <a:pt x="1250" y="767"/>
                  </a:lnTo>
                  <a:lnTo>
                    <a:pt x="1254" y="770"/>
                  </a:lnTo>
                  <a:lnTo>
                    <a:pt x="1257" y="767"/>
                  </a:lnTo>
                  <a:lnTo>
                    <a:pt x="1259" y="770"/>
                  </a:lnTo>
                  <a:lnTo>
                    <a:pt x="1263" y="771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66" name="Rectangle 242"/>
            <p:cNvSpPr>
              <a:spLocks noChangeArrowheads="1"/>
            </p:cNvSpPr>
            <p:nvPr/>
          </p:nvSpPr>
          <p:spPr bwMode="auto">
            <a:xfrm>
              <a:off x="6286728" y="4396242"/>
              <a:ext cx="343992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zamojski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7" name="Freeform 243"/>
            <p:cNvSpPr>
              <a:spLocks/>
            </p:cNvSpPr>
            <p:nvPr/>
          </p:nvSpPr>
          <p:spPr bwMode="auto">
            <a:xfrm>
              <a:off x="6658203" y="4318454"/>
              <a:ext cx="163513" cy="106362"/>
            </a:xfrm>
            <a:custGeom>
              <a:avLst/>
              <a:gdLst/>
              <a:ahLst/>
              <a:cxnLst>
                <a:cxn ang="0">
                  <a:pos x="63" y="106"/>
                </a:cxn>
                <a:cxn ang="0">
                  <a:pos x="59" y="95"/>
                </a:cxn>
                <a:cxn ang="0">
                  <a:pos x="45" y="96"/>
                </a:cxn>
                <a:cxn ang="0">
                  <a:pos x="39" y="86"/>
                </a:cxn>
                <a:cxn ang="0">
                  <a:pos x="25" y="88"/>
                </a:cxn>
                <a:cxn ang="0">
                  <a:pos x="11" y="91"/>
                </a:cxn>
                <a:cxn ang="0">
                  <a:pos x="0" y="84"/>
                </a:cxn>
                <a:cxn ang="0">
                  <a:pos x="31" y="80"/>
                </a:cxn>
                <a:cxn ang="0">
                  <a:pos x="55" y="76"/>
                </a:cxn>
                <a:cxn ang="0">
                  <a:pos x="79" y="69"/>
                </a:cxn>
                <a:cxn ang="0">
                  <a:pos x="96" y="66"/>
                </a:cxn>
                <a:cxn ang="0">
                  <a:pos x="110" y="62"/>
                </a:cxn>
                <a:cxn ang="0">
                  <a:pos x="116" y="48"/>
                </a:cxn>
                <a:cxn ang="0">
                  <a:pos x="127" y="40"/>
                </a:cxn>
                <a:cxn ang="0">
                  <a:pos x="140" y="33"/>
                </a:cxn>
                <a:cxn ang="0">
                  <a:pos x="151" y="29"/>
                </a:cxn>
                <a:cxn ang="0">
                  <a:pos x="140" y="10"/>
                </a:cxn>
                <a:cxn ang="0">
                  <a:pos x="147" y="3"/>
                </a:cxn>
                <a:cxn ang="0">
                  <a:pos x="161" y="8"/>
                </a:cxn>
                <a:cxn ang="0">
                  <a:pos x="175" y="11"/>
                </a:cxn>
                <a:cxn ang="0">
                  <a:pos x="189" y="11"/>
                </a:cxn>
                <a:cxn ang="0">
                  <a:pos x="201" y="17"/>
                </a:cxn>
                <a:cxn ang="0">
                  <a:pos x="213" y="23"/>
                </a:cxn>
                <a:cxn ang="0">
                  <a:pos x="216" y="15"/>
                </a:cxn>
                <a:cxn ang="0">
                  <a:pos x="212" y="4"/>
                </a:cxn>
                <a:cxn ang="0">
                  <a:pos x="240" y="6"/>
                </a:cxn>
                <a:cxn ang="0">
                  <a:pos x="264" y="7"/>
                </a:cxn>
                <a:cxn ang="0">
                  <a:pos x="284" y="8"/>
                </a:cxn>
                <a:cxn ang="0">
                  <a:pos x="305" y="13"/>
                </a:cxn>
                <a:cxn ang="0">
                  <a:pos x="304" y="27"/>
                </a:cxn>
                <a:cxn ang="0">
                  <a:pos x="301" y="38"/>
                </a:cxn>
                <a:cxn ang="0">
                  <a:pos x="295" y="54"/>
                </a:cxn>
                <a:cxn ang="0">
                  <a:pos x="298" y="67"/>
                </a:cxn>
                <a:cxn ang="0">
                  <a:pos x="300" y="79"/>
                </a:cxn>
                <a:cxn ang="0">
                  <a:pos x="309" y="86"/>
                </a:cxn>
                <a:cxn ang="0">
                  <a:pos x="304" y="97"/>
                </a:cxn>
                <a:cxn ang="0">
                  <a:pos x="298" y="110"/>
                </a:cxn>
                <a:cxn ang="0">
                  <a:pos x="287" y="114"/>
                </a:cxn>
                <a:cxn ang="0">
                  <a:pos x="276" y="118"/>
                </a:cxn>
                <a:cxn ang="0">
                  <a:pos x="270" y="131"/>
                </a:cxn>
                <a:cxn ang="0">
                  <a:pos x="274" y="141"/>
                </a:cxn>
                <a:cxn ang="0">
                  <a:pos x="278" y="148"/>
                </a:cxn>
                <a:cxn ang="0">
                  <a:pos x="270" y="158"/>
                </a:cxn>
                <a:cxn ang="0">
                  <a:pos x="254" y="160"/>
                </a:cxn>
                <a:cxn ang="0">
                  <a:pos x="247" y="172"/>
                </a:cxn>
                <a:cxn ang="0">
                  <a:pos x="242" y="184"/>
                </a:cxn>
                <a:cxn ang="0">
                  <a:pos x="225" y="188"/>
                </a:cxn>
                <a:cxn ang="0">
                  <a:pos x="210" y="196"/>
                </a:cxn>
                <a:cxn ang="0">
                  <a:pos x="194" y="201"/>
                </a:cxn>
                <a:cxn ang="0">
                  <a:pos x="158" y="200"/>
                </a:cxn>
                <a:cxn ang="0">
                  <a:pos x="147" y="194"/>
                </a:cxn>
                <a:cxn ang="0">
                  <a:pos x="130" y="190"/>
                </a:cxn>
                <a:cxn ang="0">
                  <a:pos x="109" y="197"/>
                </a:cxn>
                <a:cxn ang="0">
                  <a:pos x="107" y="190"/>
                </a:cxn>
                <a:cxn ang="0">
                  <a:pos x="116" y="186"/>
                </a:cxn>
                <a:cxn ang="0">
                  <a:pos x="104" y="176"/>
                </a:cxn>
                <a:cxn ang="0">
                  <a:pos x="83" y="165"/>
                </a:cxn>
                <a:cxn ang="0">
                  <a:pos x="75" y="156"/>
                </a:cxn>
                <a:cxn ang="0">
                  <a:pos x="66" y="142"/>
                </a:cxn>
                <a:cxn ang="0">
                  <a:pos x="55" y="143"/>
                </a:cxn>
                <a:cxn ang="0">
                  <a:pos x="46" y="139"/>
                </a:cxn>
                <a:cxn ang="0">
                  <a:pos x="46" y="126"/>
                </a:cxn>
              </a:cxnLst>
              <a:rect l="0" t="0" r="r" b="b"/>
              <a:pathLst>
                <a:path w="311" h="201">
                  <a:moveTo>
                    <a:pt x="49" y="125"/>
                  </a:moveTo>
                  <a:lnTo>
                    <a:pt x="55" y="124"/>
                  </a:lnTo>
                  <a:lnTo>
                    <a:pt x="56" y="124"/>
                  </a:lnTo>
                  <a:lnTo>
                    <a:pt x="59" y="122"/>
                  </a:lnTo>
                  <a:lnTo>
                    <a:pt x="62" y="116"/>
                  </a:lnTo>
                  <a:lnTo>
                    <a:pt x="62" y="110"/>
                  </a:lnTo>
                  <a:lnTo>
                    <a:pt x="63" y="106"/>
                  </a:lnTo>
                  <a:lnTo>
                    <a:pt x="65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99"/>
                  </a:lnTo>
                  <a:lnTo>
                    <a:pt x="62" y="96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5" y="96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48" y="96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1" y="93"/>
                  </a:lnTo>
                  <a:lnTo>
                    <a:pt x="41" y="91"/>
                  </a:lnTo>
                  <a:lnTo>
                    <a:pt x="41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2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2" y="88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4" y="89"/>
                  </a:lnTo>
                  <a:lnTo>
                    <a:pt x="13" y="91"/>
                  </a:lnTo>
                  <a:lnTo>
                    <a:pt x="11" y="91"/>
                  </a:lnTo>
                  <a:lnTo>
                    <a:pt x="8" y="91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3" y="91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11" y="84"/>
                  </a:lnTo>
                  <a:lnTo>
                    <a:pt x="15" y="83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4" y="83"/>
                  </a:lnTo>
                  <a:lnTo>
                    <a:pt x="31" y="80"/>
                  </a:lnTo>
                  <a:lnTo>
                    <a:pt x="35" y="80"/>
                  </a:lnTo>
                  <a:lnTo>
                    <a:pt x="38" y="79"/>
                  </a:lnTo>
                  <a:lnTo>
                    <a:pt x="39" y="79"/>
                  </a:lnTo>
                  <a:lnTo>
                    <a:pt x="42" y="79"/>
                  </a:lnTo>
                  <a:lnTo>
                    <a:pt x="44" y="79"/>
                  </a:lnTo>
                  <a:lnTo>
                    <a:pt x="48" y="78"/>
                  </a:lnTo>
                  <a:lnTo>
                    <a:pt x="55" y="76"/>
                  </a:lnTo>
                  <a:lnTo>
                    <a:pt x="59" y="74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3" y="71"/>
                  </a:lnTo>
                  <a:lnTo>
                    <a:pt x="73" y="69"/>
                  </a:lnTo>
                  <a:lnTo>
                    <a:pt x="76" y="69"/>
                  </a:lnTo>
                  <a:lnTo>
                    <a:pt x="79" y="69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9" y="69"/>
                  </a:lnTo>
                  <a:lnTo>
                    <a:pt x="90" y="70"/>
                  </a:lnTo>
                  <a:lnTo>
                    <a:pt x="93" y="70"/>
                  </a:lnTo>
                  <a:lnTo>
                    <a:pt x="95" y="66"/>
                  </a:lnTo>
                  <a:lnTo>
                    <a:pt x="96" y="66"/>
                  </a:lnTo>
                  <a:lnTo>
                    <a:pt x="99" y="66"/>
                  </a:lnTo>
                  <a:lnTo>
                    <a:pt x="100" y="65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7" y="65"/>
                  </a:lnTo>
                  <a:lnTo>
                    <a:pt x="109" y="63"/>
                  </a:lnTo>
                  <a:lnTo>
                    <a:pt x="110" y="62"/>
                  </a:lnTo>
                  <a:lnTo>
                    <a:pt x="112" y="62"/>
                  </a:lnTo>
                  <a:lnTo>
                    <a:pt x="114" y="59"/>
                  </a:lnTo>
                  <a:lnTo>
                    <a:pt x="113" y="53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8"/>
                  </a:lnTo>
                  <a:lnTo>
                    <a:pt x="117" y="46"/>
                  </a:lnTo>
                  <a:lnTo>
                    <a:pt x="120" y="45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7" y="40"/>
                  </a:lnTo>
                  <a:lnTo>
                    <a:pt x="126" y="38"/>
                  </a:lnTo>
                  <a:lnTo>
                    <a:pt x="126" y="36"/>
                  </a:lnTo>
                  <a:lnTo>
                    <a:pt x="128" y="34"/>
                  </a:lnTo>
                  <a:lnTo>
                    <a:pt x="134" y="33"/>
                  </a:lnTo>
                  <a:lnTo>
                    <a:pt x="136" y="33"/>
                  </a:lnTo>
                  <a:lnTo>
                    <a:pt x="138" y="33"/>
                  </a:lnTo>
                  <a:lnTo>
                    <a:pt x="140" y="33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2"/>
                  </a:lnTo>
                  <a:lnTo>
                    <a:pt x="147" y="32"/>
                  </a:lnTo>
                  <a:lnTo>
                    <a:pt x="150" y="32"/>
                  </a:lnTo>
                  <a:lnTo>
                    <a:pt x="154" y="31"/>
                  </a:lnTo>
                  <a:lnTo>
                    <a:pt x="151" y="29"/>
                  </a:lnTo>
                  <a:lnTo>
                    <a:pt x="148" y="25"/>
                  </a:lnTo>
                  <a:lnTo>
                    <a:pt x="148" y="24"/>
                  </a:lnTo>
                  <a:lnTo>
                    <a:pt x="147" y="19"/>
                  </a:lnTo>
                  <a:lnTo>
                    <a:pt x="145" y="17"/>
                  </a:lnTo>
                  <a:lnTo>
                    <a:pt x="144" y="15"/>
                  </a:lnTo>
                  <a:lnTo>
                    <a:pt x="144" y="12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6" y="0"/>
                  </a:lnTo>
                  <a:lnTo>
                    <a:pt x="138" y="2"/>
                  </a:lnTo>
                  <a:lnTo>
                    <a:pt x="140" y="3"/>
                  </a:lnTo>
                  <a:lnTo>
                    <a:pt x="143" y="4"/>
                  </a:lnTo>
                  <a:lnTo>
                    <a:pt x="144" y="6"/>
                  </a:lnTo>
                  <a:lnTo>
                    <a:pt x="147" y="3"/>
                  </a:lnTo>
                  <a:lnTo>
                    <a:pt x="148" y="4"/>
                  </a:lnTo>
                  <a:lnTo>
                    <a:pt x="150" y="6"/>
                  </a:lnTo>
                  <a:lnTo>
                    <a:pt x="153" y="6"/>
                  </a:lnTo>
                  <a:lnTo>
                    <a:pt x="155" y="7"/>
                  </a:lnTo>
                  <a:lnTo>
                    <a:pt x="157" y="7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2" y="8"/>
                  </a:lnTo>
                  <a:lnTo>
                    <a:pt x="165" y="10"/>
                  </a:lnTo>
                  <a:lnTo>
                    <a:pt x="167" y="10"/>
                  </a:lnTo>
                  <a:lnTo>
                    <a:pt x="168" y="10"/>
                  </a:lnTo>
                  <a:lnTo>
                    <a:pt x="171" y="10"/>
                  </a:lnTo>
                  <a:lnTo>
                    <a:pt x="172" y="11"/>
                  </a:lnTo>
                  <a:lnTo>
                    <a:pt x="175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81" y="11"/>
                  </a:lnTo>
                  <a:lnTo>
                    <a:pt x="182" y="11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9" y="11"/>
                  </a:lnTo>
                  <a:lnTo>
                    <a:pt x="191" y="11"/>
                  </a:lnTo>
                  <a:lnTo>
                    <a:pt x="194" y="12"/>
                  </a:lnTo>
                  <a:lnTo>
                    <a:pt x="194" y="13"/>
                  </a:lnTo>
                  <a:lnTo>
                    <a:pt x="195" y="15"/>
                  </a:lnTo>
                  <a:lnTo>
                    <a:pt x="196" y="16"/>
                  </a:lnTo>
                  <a:lnTo>
                    <a:pt x="199" y="17"/>
                  </a:lnTo>
                  <a:lnTo>
                    <a:pt x="201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06" y="20"/>
                  </a:lnTo>
                  <a:lnTo>
                    <a:pt x="208" y="21"/>
                  </a:lnTo>
                  <a:lnTo>
                    <a:pt x="209" y="21"/>
                  </a:lnTo>
                  <a:lnTo>
                    <a:pt x="212" y="23"/>
                  </a:lnTo>
                  <a:lnTo>
                    <a:pt x="213" y="23"/>
                  </a:lnTo>
                  <a:lnTo>
                    <a:pt x="216" y="23"/>
                  </a:lnTo>
                  <a:lnTo>
                    <a:pt x="218" y="23"/>
                  </a:lnTo>
                  <a:lnTo>
                    <a:pt x="219" y="21"/>
                  </a:lnTo>
                  <a:lnTo>
                    <a:pt x="219" y="20"/>
                  </a:lnTo>
                  <a:lnTo>
                    <a:pt x="218" y="19"/>
                  </a:lnTo>
                  <a:lnTo>
                    <a:pt x="218" y="17"/>
                  </a:lnTo>
                  <a:lnTo>
                    <a:pt x="216" y="15"/>
                  </a:lnTo>
                  <a:lnTo>
                    <a:pt x="215" y="13"/>
                  </a:lnTo>
                  <a:lnTo>
                    <a:pt x="215" y="12"/>
                  </a:lnTo>
                  <a:lnTo>
                    <a:pt x="213" y="11"/>
                  </a:lnTo>
                  <a:lnTo>
                    <a:pt x="212" y="10"/>
                  </a:lnTo>
                  <a:lnTo>
                    <a:pt x="212" y="8"/>
                  </a:lnTo>
                  <a:lnTo>
                    <a:pt x="212" y="6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6" y="2"/>
                  </a:lnTo>
                  <a:lnTo>
                    <a:pt x="220" y="2"/>
                  </a:lnTo>
                  <a:lnTo>
                    <a:pt x="226" y="3"/>
                  </a:lnTo>
                  <a:lnTo>
                    <a:pt x="230" y="4"/>
                  </a:lnTo>
                  <a:lnTo>
                    <a:pt x="235" y="4"/>
                  </a:lnTo>
                  <a:lnTo>
                    <a:pt x="240" y="6"/>
                  </a:lnTo>
                  <a:lnTo>
                    <a:pt x="246" y="6"/>
                  </a:lnTo>
                  <a:lnTo>
                    <a:pt x="250" y="6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7" y="7"/>
                  </a:lnTo>
                  <a:lnTo>
                    <a:pt x="263" y="7"/>
                  </a:lnTo>
                  <a:lnTo>
                    <a:pt x="264" y="7"/>
                  </a:lnTo>
                  <a:lnTo>
                    <a:pt x="267" y="8"/>
                  </a:lnTo>
                  <a:lnTo>
                    <a:pt x="270" y="7"/>
                  </a:lnTo>
                  <a:lnTo>
                    <a:pt x="271" y="8"/>
                  </a:lnTo>
                  <a:lnTo>
                    <a:pt x="274" y="8"/>
                  </a:lnTo>
                  <a:lnTo>
                    <a:pt x="276" y="8"/>
                  </a:lnTo>
                  <a:lnTo>
                    <a:pt x="278" y="8"/>
                  </a:lnTo>
                  <a:lnTo>
                    <a:pt x="284" y="8"/>
                  </a:lnTo>
                  <a:lnTo>
                    <a:pt x="290" y="8"/>
                  </a:lnTo>
                  <a:lnTo>
                    <a:pt x="292" y="10"/>
                  </a:lnTo>
                  <a:lnTo>
                    <a:pt x="298" y="10"/>
                  </a:lnTo>
                  <a:lnTo>
                    <a:pt x="301" y="10"/>
                  </a:lnTo>
                  <a:lnTo>
                    <a:pt x="304" y="10"/>
                  </a:lnTo>
                  <a:lnTo>
                    <a:pt x="305" y="11"/>
                  </a:lnTo>
                  <a:lnTo>
                    <a:pt x="305" y="13"/>
                  </a:lnTo>
                  <a:lnTo>
                    <a:pt x="304" y="16"/>
                  </a:lnTo>
                  <a:lnTo>
                    <a:pt x="304" y="17"/>
                  </a:lnTo>
                  <a:lnTo>
                    <a:pt x="304" y="19"/>
                  </a:lnTo>
                  <a:lnTo>
                    <a:pt x="304" y="21"/>
                  </a:lnTo>
                  <a:lnTo>
                    <a:pt x="304" y="23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4" y="28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3"/>
                  </a:lnTo>
                  <a:lnTo>
                    <a:pt x="301" y="34"/>
                  </a:lnTo>
                  <a:lnTo>
                    <a:pt x="301" y="37"/>
                  </a:lnTo>
                  <a:lnTo>
                    <a:pt x="301" y="38"/>
                  </a:lnTo>
                  <a:lnTo>
                    <a:pt x="300" y="40"/>
                  </a:lnTo>
                  <a:lnTo>
                    <a:pt x="300" y="42"/>
                  </a:lnTo>
                  <a:lnTo>
                    <a:pt x="298" y="45"/>
                  </a:lnTo>
                  <a:lnTo>
                    <a:pt x="297" y="49"/>
                  </a:lnTo>
                  <a:lnTo>
                    <a:pt x="295" y="50"/>
                  </a:lnTo>
                  <a:lnTo>
                    <a:pt x="295" y="53"/>
                  </a:lnTo>
                  <a:lnTo>
                    <a:pt x="295" y="54"/>
                  </a:lnTo>
                  <a:lnTo>
                    <a:pt x="297" y="57"/>
                  </a:lnTo>
                  <a:lnTo>
                    <a:pt x="297" y="59"/>
                  </a:lnTo>
                  <a:lnTo>
                    <a:pt x="297" y="61"/>
                  </a:lnTo>
                  <a:lnTo>
                    <a:pt x="297" y="62"/>
                  </a:lnTo>
                  <a:lnTo>
                    <a:pt x="298" y="63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9"/>
                  </a:lnTo>
                  <a:lnTo>
                    <a:pt x="298" y="71"/>
                  </a:lnTo>
                  <a:lnTo>
                    <a:pt x="300" y="72"/>
                  </a:lnTo>
                  <a:lnTo>
                    <a:pt x="300" y="74"/>
                  </a:lnTo>
                  <a:lnTo>
                    <a:pt x="300" y="76"/>
                  </a:lnTo>
                  <a:lnTo>
                    <a:pt x="300" y="78"/>
                  </a:lnTo>
                  <a:lnTo>
                    <a:pt x="300" y="79"/>
                  </a:lnTo>
                  <a:lnTo>
                    <a:pt x="300" y="82"/>
                  </a:lnTo>
                  <a:lnTo>
                    <a:pt x="301" y="83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5" y="86"/>
                  </a:lnTo>
                  <a:lnTo>
                    <a:pt x="307" y="86"/>
                  </a:lnTo>
                  <a:lnTo>
                    <a:pt x="309" y="86"/>
                  </a:lnTo>
                  <a:lnTo>
                    <a:pt x="311" y="87"/>
                  </a:lnTo>
                  <a:lnTo>
                    <a:pt x="309" y="88"/>
                  </a:lnTo>
                  <a:lnTo>
                    <a:pt x="309" y="89"/>
                  </a:lnTo>
                  <a:lnTo>
                    <a:pt x="308" y="91"/>
                  </a:lnTo>
                  <a:lnTo>
                    <a:pt x="308" y="93"/>
                  </a:lnTo>
                  <a:lnTo>
                    <a:pt x="307" y="95"/>
                  </a:lnTo>
                  <a:lnTo>
                    <a:pt x="304" y="97"/>
                  </a:lnTo>
                  <a:lnTo>
                    <a:pt x="302" y="100"/>
                  </a:lnTo>
                  <a:lnTo>
                    <a:pt x="302" y="103"/>
                  </a:lnTo>
                  <a:lnTo>
                    <a:pt x="301" y="104"/>
                  </a:lnTo>
                  <a:lnTo>
                    <a:pt x="300" y="105"/>
                  </a:lnTo>
                  <a:lnTo>
                    <a:pt x="300" y="108"/>
                  </a:lnTo>
                  <a:lnTo>
                    <a:pt x="298" y="109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297" y="113"/>
                  </a:lnTo>
                  <a:lnTo>
                    <a:pt x="294" y="113"/>
                  </a:lnTo>
                  <a:lnTo>
                    <a:pt x="292" y="113"/>
                  </a:lnTo>
                  <a:lnTo>
                    <a:pt x="290" y="114"/>
                  </a:lnTo>
                  <a:lnTo>
                    <a:pt x="288" y="114"/>
                  </a:lnTo>
                  <a:lnTo>
                    <a:pt x="287" y="114"/>
                  </a:lnTo>
                  <a:lnTo>
                    <a:pt x="284" y="114"/>
                  </a:lnTo>
                  <a:lnTo>
                    <a:pt x="283" y="114"/>
                  </a:lnTo>
                  <a:lnTo>
                    <a:pt x="281" y="114"/>
                  </a:lnTo>
                  <a:lnTo>
                    <a:pt x="278" y="114"/>
                  </a:lnTo>
                  <a:lnTo>
                    <a:pt x="277" y="116"/>
                  </a:lnTo>
                  <a:lnTo>
                    <a:pt x="276" y="117"/>
                  </a:lnTo>
                  <a:lnTo>
                    <a:pt x="276" y="118"/>
                  </a:lnTo>
                  <a:lnTo>
                    <a:pt x="274" y="121"/>
                  </a:lnTo>
                  <a:lnTo>
                    <a:pt x="274" y="122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7"/>
                  </a:lnTo>
                  <a:lnTo>
                    <a:pt x="271" y="129"/>
                  </a:lnTo>
                  <a:lnTo>
                    <a:pt x="270" y="131"/>
                  </a:lnTo>
                  <a:lnTo>
                    <a:pt x="270" y="133"/>
                  </a:lnTo>
                  <a:lnTo>
                    <a:pt x="270" y="134"/>
                  </a:lnTo>
                  <a:lnTo>
                    <a:pt x="268" y="137"/>
                  </a:lnTo>
                  <a:lnTo>
                    <a:pt x="268" y="138"/>
                  </a:lnTo>
                  <a:lnTo>
                    <a:pt x="270" y="139"/>
                  </a:lnTo>
                  <a:lnTo>
                    <a:pt x="271" y="139"/>
                  </a:lnTo>
                  <a:lnTo>
                    <a:pt x="274" y="141"/>
                  </a:lnTo>
                  <a:lnTo>
                    <a:pt x="276" y="142"/>
                  </a:lnTo>
                  <a:lnTo>
                    <a:pt x="277" y="142"/>
                  </a:lnTo>
                  <a:lnTo>
                    <a:pt x="280" y="143"/>
                  </a:lnTo>
                  <a:lnTo>
                    <a:pt x="281" y="143"/>
                  </a:lnTo>
                  <a:lnTo>
                    <a:pt x="280" y="146"/>
                  </a:lnTo>
                  <a:lnTo>
                    <a:pt x="280" y="147"/>
                  </a:lnTo>
                  <a:lnTo>
                    <a:pt x="278" y="148"/>
                  </a:lnTo>
                  <a:lnTo>
                    <a:pt x="278" y="151"/>
                  </a:lnTo>
                  <a:lnTo>
                    <a:pt x="277" y="152"/>
                  </a:lnTo>
                  <a:lnTo>
                    <a:pt x="276" y="154"/>
                  </a:lnTo>
                  <a:lnTo>
                    <a:pt x="276" y="156"/>
                  </a:lnTo>
                  <a:lnTo>
                    <a:pt x="274" y="159"/>
                  </a:lnTo>
                  <a:lnTo>
                    <a:pt x="271" y="158"/>
                  </a:lnTo>
                  <a:lnTo>
                    <a:pt x="270" y="158"/>
                  </a:lnTo>
                  <a:lnTo>
                    <a:pt x="268" y="156"/>
                  </a:lnTo>
                  <a:lnTo>
                    <a:pt x="266" y="155"/>
                  </a:lnTo>
                  <a:lnTo>
                    <a:pt x="260" y="152"/>
                  </a:lnTo>
                  <a:lnTo>
                    <a:pt x="259" y="156"/>
                  </a:lnTo>
                  <a:lnTo>
                    <a:pt x="257" y="158"/>
                  </a:lnTo>
                  <a:lnTo>
                    <a:pt x="256" y="159"/>
                  </a:lnTo>
                  <a:lnTo>
                    <a:pt x="254" y="160"/>
                  </a:lnTo>
                  <a:lnTo>
                    <a:pt x="253" y="162"/>
                  </a:lnTo>
                  <a:lnTo>
                    <a:pt x="253" y="163"/>
                  </a:lnTo>
                  <a:lnTo>
                    <a:pt x="251" y="164"/>
                  </a:lnTo>
                  <a:lnTo>
                    <a:pt x="250" y="167"/>
                  </a:lnTo>
                  <a:lnTo>
                    <a:pt x="250" y="168"/>
                  </a:lnTo>
                  <a:lnTo>
                    <a:pt x="249" y="169"/>
                  </a:lnTo>
                  <a:lnTo>
                    <a:pt x="247" y="172"/>
                  </a:lnTo>
                  <a:lnTo>
                    <a:pt x="247" y="173"/>
                  </a:lnTo>
                  <a:lnTo>
                    <a:pt x="246" y="175"/>
                  </a:lnTo>
                  <a:lnTo>
                    <a:pt x="244" y="177"/>
                  </a:lnTo>
                  <a:lnTo>
                    <a:pt x="244" y="179"/>
                  </a:lnTo>
                  <a:lnTo>
                    <a:pt x="243" y="180"/>
                  </a:lnTo>
                  <a:lnTo>
                    <a:pt x="243" y="181"/>
                  </a:lnTo>
                  <a:lnTo>
                    <a:pt x="242" y="184"/>
                  </a:lnTo>
                  <a:lnTo>
                    <a:pt x="240" y="184"/>
                  </a:lnTo>
                  <a:lnTo>
                    <a:pt x="237" y="188"/>
                  </a:lnTo>
                  <a:lnTo>
                    <a:pt x="235" y="185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6" y="188"/>
                  </a:lnTo>
                  <a:lnTo>
                    <a:pt x="225" y="188"/>
                  </a:lnTo>
                  <a:lnTo>
                    <a:pt x="222" y="189"/>
                  </a:lnTo>
                  <a:lnTo>
                    <a:pt x="220" y="190"/>
                  </a:lnTo>
                  <a:lnTo>
                    <a:pt x="219" y="190"/>
                  </a:lnTo>
                  <a:lnTo>
                    <a:pt x="218" y="192"/>
                  </a:lnTo>
                  <a:lnTo>
                    <a:pt x="215" y="192"/>
                  </a:lnTo>
                  <a:lnTo>
                    <a:pt x="210" y="192"/>
                  </a:lnTo>
                  <a:lnTo>
                    <a:pt x="210" y="196"/>
                  </a:lnTo>
                  <a:lnTo>
                    <a:pt x="208" y="196"/>
                  </a:lnTo>
                  <a:lnTo>
                    <a:pt x="202" y="194"/>
                  </a:lnTo>
                  <a:lnTo>
                    <a:pt x="202" y="198"/>
                  </a:lnTo>
                  <a:lnTo>
                    <a:pt x="199" y="198"/>
                  </a:lnTo>
                  <a:lnTo>
                    <a:pt x="198" y="200"/>
                  </a:lnTo>
                  <a:lnTo>
                    <a:pt x="195" y="200"/>
                  </a:lnTo>
                  <a:lnTo>
                    <a:pt x="194" y="201"/>
                  </a:lnTo>
                  <a:lnTo>
                    <a:pt x="189" y="201"/>
                  </a:lnTo>
                  <a:lnTo>
                    <a:pt x="182" y="201"/>
                  </a:lnTo>
                  <a:lnTo>
                    <a:pt x="178" y="200"/>
                  </a:lnTo>
                  <a:lnTo>
                    <a:pt x="174" y="200"/>
                  </a:lnTo>
                  <a:lnTo>
                    <a:pt x="169" y="200"/>
                  </a:lnTo>
                  <a:lnTo>
                    <a:pt x="162" y="200"/>
                  </a:lnTo>
                  <a:lnTo>
                    <a:pt x="158" y="200"/>
                  </a:lnTo>
                  <a:lnTo>
                    <a:pt x="158" y="197"/>
                  </a:lnTo>
                  <a:lnTo>
                    <a:pt x="157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1" y="196"/>
                  </a:lnTo>
                  <a:lnTo>
                    <a:pt x="148" y="194"/>
                  </a:lnTo>
                  <a:lnTo>
                    <a:pt x="147" y="194"/>
                  </a:lnTo>
                  <a:lnTo>
                    <a:pt x="145" y="194"/>
                  </a:lnTo>
                  <a:lnTo>
                    <a:pt x="143" y="193"/>
                  </a:lnTo>
                  <a:lnTo>
                    <a:pt x="140" y="192"/>
                  </a:lnTo>
                  <a:lnTo>
                    <a:pt x="138" y="193"/>
                  </a:lnTo>
                  <a:lnTo>
                    <a:pt x="136" y="194"/>
                  </a:lnTo>
                  <a:lnTo>
                    <a:pt x="133" y="189"/>
                  </a:lnTo>
                  <a:lnTo>
                    <a:pt x="130" y="190"/>
                  </a:lnTo>
                  <a:lnTo>
                    <a:pt x="126" y="192"/>
                  </a:lnTo>
                  <a:lnTo>
                    <a:pt x="120" y="192"/>
                  </a:lnTo>
                  <a:lnTo>
                    <a:pt x="117" y="192"/>
                  </a:lnTo>
                  <a:lnTo>
                    <a:pt x="117" y="197"/>
                  </a:lnTo>
                  <a:lnTo>
                    <a:pt x="114" y="197"/>
                  </a:lnTo>
                  <a:lnTo>
                    <a:pt x="113" y="198"/>
                  </a:lnTo>
                  <a:lnTo>
                    <a:pt x="109" y="197"/>
                  </a:lnTo>
                  <a:lnTo>
                    <a:pt x="107" y="194"/>
                  </a:lnTo>
                  <a:lnTo>
                    <a:pt x="104" y="197"/>
                  </a:lnTo>
                  <a:lnTo>
                    <a:pt x="100" y="194"/>
                  </a:lnTo>
                  <a:lnTo>
                    <a:pt x="96" y="192"/>
                  </a:lnTo>
                  <a:lnTo>
                    <a:pt x="103" y="192"/>
                  </a:lnTo>
                  <a:lnTo>
                    <a:pt x="104" y="192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0" y="190"/>
                  </a:lnTo>
                  <a:lnTo>
                    <a:pt x="113" y="189"/>
                  </a:lnTo>
                  <a:lnTo>
                    <a:pt x="114" y="189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6" y="186"/>
                  </a:lnTo>
                  <a:lnTo>
                    <a:pt x="114" y="185"/>
                  </a:lnTo>
                  <a:lnTo>
                    <a:pt x="112" y="184"/>
                  </a:lnTo>
                  <a:lnTo>
                    <a:pt x="109" y="184"/>
                  </a:lnTo>
                  <a:lnTo>
                    <a:pt x="109" y="180"/>
                  </a:lnTo>
                  <a:lnTo>
                    <a:pt x="109" y="177"/>
                  </a:lnTo>
                  <a:lnTo>
                    <a:pt x="106" y="177"/>
                  </a:lnTo>
                  <a:lnTo>
                    <a:pt x="104" y="176"/>
                  </a:lnTo>
                  <a:lnTo>
                    <a:pt x="103" y="173"/>
                  </a:lnTo>
                  <a:lnTo>
                    <a:pt x="100" y="172"/>
                  </a:lnTo>
                  <a:lnTo>
                    <a:pt x="96" y="171"/>
                  </a:lnTo>
                  <a:lnTo>
                    <a:pt x="93" y="171"/>
                  </a:lnTo>
                  <a:lnTo>
                    <a:pt x="92" y="171"/>
                  </a:lnTo>
                  <a:lnTo>
                    <a:pt x="87" y="169"/>
                  </a:lnTo>
                  <a:lnTo>
                    <a:pt x="83" y="165"/>
                  </a:lnTo>
                  <a:lnTo>
                    <a:pt x="82" y="164"/>
                  </a:lnTo>
                  <a:lnTo>
                    <a:pt x="80" y="163"/>
                  </a:lnTo>
                  <a:lnTo>
                    <a:pt x="79" y="162"/>
                  </a:lnTo>
                  <a:lnTo>
                    <a:pt x="79" y="160"/>
                  </a:lnTo>
                  <a:lnTo>
                    <a:pt x="78" y="159"/>
                  </a:lnTo>
                  <a:lnTo>
                    <a:pt x="76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3" y="154"/>
                  </a:lnTo>
                  <a:lnTo>
                    <a:pt x="72" y="151"/>
                  </a:lnTo>
                  <a:lnTo>
                    <a:pt x="71" y="150"/>
                  </a:lnTo>
                  <a:lnTo>
                    <a:pt x="71" y="148"/>
                  </a:lnTo>
                  <a:lnTo>
                    <a:pt x="69" y="144"/>
                  </a:lnTo>
                  <a:lnTo>
                    <a:pt x="66" y="142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2" y="141"/>
                  </a:lnTo>
                  <a:lnTo>
                    <a:pt x="59" y="142"/>
                  </a:lnTo>
                  <a:lnTo>
                    <a:pt x="58" y="142"/>
                  </a:lnTo>
                  <a:lnTo>
                    <a:pt x="56" y="143"/>
                  </a:lnTo>
                  <a:lnTo>
                    <a:pt x="55" y="143"/>
                  </a:lnTo>
                  <a:lnTo>
                    <a:pt x="54" y="144"/>
                  </a:lnTo>
                  <a:lnTo>
                    <a:pt x="51" y="144"/>
                  </a:lnTo>
                  <a:lnTo>
                    <a:pt x="49" y="146"/>
                  </a:lnTo>
                  <a:lnTo>
                    <a:pt x="48" y="144"/>
                  </a:lnTo>
                  <a:lnTo>
                    <a:pt x="46" y="143"/>
                  </a:lnTo>
                  <a:lnTo>
                    <a:pt x="46" y="142"/>
                  </a:lnTo>
                  <a:lnTo>
                    <a:pt x="46" y="139"/>
                  </a:lnTo>
                  <a:lnTo>
                    <a:pt x="46" y="138"/>
                  </a:lnTo>
                  <a:lnTo>
                    <a:pt x="45" y="137"/>
                  </a:lnTo>
                  <a:lnTo>
                    <a:pt x="45" y="134"/>
                  </a:lnTo>
                  <a:lnTo>
                    <a:pt x="45" y="133"/>
                  </a:lnTo>
                  <a:lnTo>
                    <a:pt x="45" y="130"/>
                  </a:lnTo>
                  <a:lnTo>
                    <a:pt x="44" y="127"/>
                  </a:lnTo>
                  <a:lnTo>
                    <a:pt x="46" y="126"/>
                  </a:lnTo>
                  <a:lnTo>
                    <a:pt x="49" y="125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68" name="Rectangle 244"/>
            <p:cNvSpPr>
              <a:spLocks noChangeArrowheads="1"/>
            </p:cNvSpPr>
            <p:nvPr/>
          </p:nvSpPr>
          <p:spPr bwMode="auto">
            <a:xfrm>
              <a:off x="6596489" y="4235201"/>
              <a:ext cx="436904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Zamość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9" name="Freeform 245"/>
            <p:cNvSpPr>
              <a:spLocks/>
            </p:cNvSpPr>
            <p:nvPr/>
          </p:nvSpPr>
          <p:spPr bwMode="auto">
            <a:xfrm>
              <a:off x="5194528" y="4059692"/>
              <a:ext cx="760413" cy="627062"/>
            </a:xfrm>
            <a:custGeom>
              <a:avLst/>
              <a:gdLst/>
              <a:ahLst/>
              <a:cxnLst>
                <a:cxn ang="0">
                  <a:pos x="78" y="746"/>
                </a:cxn>
                <a:cxn ang="0">
                  <a:pos x="118" y="653"/>
                </a:cxn>
                <a:cxn ang="0">
                  <a:pos x="142" y="583"/>
                </a:cxn>
                <a:cxn ang="0">
                  <a:pos x="72" y="552"/>
                </a:cxn>
                <a:cxn ang="0">
                  <a:pos x="20" y="511"/>
                </a:cxn>
                <a:cxn ang="0">
                  <a:pos x="41" y="430"/>
                </a:cxn>
                <a:cxn ang="0">
                  <a:pos x="105" y="380"/>
                </a:cxn>
                <a:cxn ang="0">
                  <a:pos x="177" y="323"/>
                </a:cxn>
                <a:cxn ang="0">
                  <a:pos x="239" y="290"/>
                </a:cxn>
                <a:cxn ang="0">
                  <a:pos x="296" y="314"/>
                </a:cxn>
                <a:cxn ang="0">
                  <a:pos x="328" y="369"/>
                </a:cxn>
                <a:cxn ang="0">
                  <a:pos x="354" y="426"/>
                </a:cxn>
                <a:cxn ang="0">
                  <a:pos x="399" y="374"/>
                </a:cxn>
                <a:cxn ang="0">
                  <a:pos x="467" y="403"/>
                </a:cxn>
                <a:cxn ang="0">
                  <a:pos x="488" y="439"/>
                </a:cxn>
                <a:cxn ang="0">
                  <a:pos x="562" y="431"/>
                </a:cxn>
                <a:cxn ang="0">
                  <a:pos x="535" y="362"/>
                </a:cxn>
                <a:cxn ang="0">
                  <a:pos x="618" y="331"/>
                </a:cxn>
                <a:cxn ang="0">
                  <a:pos x="688" y="324"/>
                </a:cxn>
                <a:cxn ang="0">
                  <a:pos x="655" y="278"/>
                </a:cxn>
                <a:cxn ang="0">
                  <a:pos x="651" y="198"/>
                </a:cxn>
                <a:cxn ang="0">
                  <a:pos x="676" y="160"/>
                </a:cxn>
                <a:cxn ang="0">
                  <a:pos x="690" y="108"/>
                </a:cxn>
                <a:cxn ang="0">
                  <a:pos x="747" y="105"/>
                </a:cxn>
                <a:cxn ang="0">
                  <a:pos x="825" y="96"/>
                </a:cxn>
                <a:cxn ang="0">
                  <a:pos x="833" y="12"/>
                </a:cxn>
                <a:cxn ang="0">
                  <a:pos x="904" y="32"/>
                </a:cxn>
                <a:cxn ang="0">
                  <a:pos x="973" y="3"/>
                </a:cxn>
                <a:cxn ang="0">
                  <a:pos x="1006" y="69"/>
                </a:cxn>
                <a:cxn ang="0">
                  <a:pos x="1018" y="148"/>
                </a:cxn>
                <a:cxn ang="0">
                  <a:pos x="1007" y="201"/>
                </a:cxn>
                <a:cxn ang="0">
                  <a:pos x="1058" y="239"/>
                </a:cxn>
                <a:cxn ang="0">
                  <a:pos x="1130" y="253"/>
                </a:cxn>
                <a:cxn ang="0">
                  <a:pos x="1219" y="270"/>
                </a:cxn>
                <a:cxn ang="0">
                  <a:pos x="1245" y="308"/>
                </a:cxn>
                <a:cxn ang="0">
                  <a:pos x="1254" y="374"/>
                </a:cxn>
                <a:cxn ang="0">
                  <a:pos x="1308" y="404"/>
                </a:cxn>
                <a:cxn ang="0">
                  <a:pos x="1352" y="450"/>
                </a:cxn>
                <a:cxn ang="0">
                  <a:pos x="1385" y="498"/>
                </a:cxn>
                <a:cxn ang="0">
                  <a:pos x="1336" y="568"/>
                </a:cxn>
                <a:cxn ang="0">
                  <a:pos x="1315" y="652"/>
                </a:cxn>
                <a:cxn ang="0">
                  <a:pos x="1247" y="701"/>
                </a:cxn>
                <a:cxn ang="0">
                  <a:pos x="1321" y="751"/>
                </a:cxn>
                <a:cxn ang="0">
                  <a:pos x="1349" y="824"/>
                </a:cxn>
                <a:cxn ang="0">
                  <a:pos x="1389" y="878"/>
                </a:cxn>
                <a:cxn ang="0">
                  <a:pos x="1437" y="946"/>
                </a:cxn>
                <a:cxn ang="0">
                  <a:pos x="1363" y="976"/>
                </a:cxn>
                <a:cxn ang="0">
                  <a:pos x="1288" y="1050"/>
                </a:cxn>
                <a:cxn ang="0">
                  <a:pos x="1175" y="1143"/>
                </a:cxn>
                <a:cxn ang="0">
                  <a:pos x="1065" y="1152"/>
                </a:cxn>
                <a:cxn ang="0">
                  <a:pos x="1034" y="1180"/>
                </a:cxn>
                <a:cxn ang="0">
                  <a:pos x="962" y="1169"/>
                </a:cxn>
                <a:cxn ang="0">
                  <a:pos x="877" y="1152"/>
                </a:cxn>
                <a:cxn ang="0">
                  <a:pos x="778" y="1173"/>
                </a:cxn>
                <a:cxn ang="0">
                  <a:pos x="704" y="1148"/>
                </a:cxn>
                <a:cxn ang="0">
                  <a:pos x="611" y="1101"/>
                </a:cxn>
                <a:cxn ang="0">
                  <a:pos x="495" y="1067"/>
                </a:cxn>
                <a:cxn ang="0">
                  <a:pos x="364" y="1055"/>
                </a:cxn>
                <a:cxn ang="0">
                  <a:pos x="256" y="980"/>
                </a:cxn>
                <a:cxn ang="0">
                  <a:pos x="176" y="911"/>
                </a:cxn>
                <a:cxn ang="0">
                  <a:pos x="84" y="906"/>
                </a:cxn>
                <a:cxn ang="0">
                  <a:pos x="13" y="882"/>
                </a:cxn>
              </a:cxnLst>
              <a:rect l="0" t="0" r="r" b="b"/>
              <a:pathLst>
                <a:path w="1437" h="1187">
                  <a:moveTo>
                    <a:pt x="65" y="828"/>
                  </a:moveTo>
                  <a:lnTo>
                    <a:pt x="65" y="826"/>
                  </a:lnTo>
                  <a:lnTo>
                    <a:pt x="67" y="823"/>
                  </a:lnTo>
                  <a:lnTo>
                    <a:pt x="67" y="819"/>
                  </a:lnTo>
                  <a:lnTo>
                    <a:pt x="68" y="818"/>
                  </a:lnTo>
                  <a:lnTo>
                    <a:pt x="70" y="815"/>
                  </a:lnTo>
                  <a:lnTo>
                    <a:pt x="70" y="814"/>
                  </a:lnTo>
                  <a:lnTo>
                    <a:pt x="70" y="810"/>
                  </a:lnTo>
                  <a:lnTo>
                    <a:pt x="70" y="809"/>
                  </a:lnTo>
                  <a:lnTo>
                    <a:pt x="71" y="806"/>
                  </a:lnTo>
                  <a:lnTo>
                    <a:pt x="70" y="805"/>
                  </a:lnTo>
                  <a:lnTo>
                    <a:pt x="70" y="801"/>
                  </a:lnTo>
                  <a:lnTo>
                    <a:pt x="71" y="800"/>
                  </a:lnTo>
                  <a:lnTo>
                    <a:pt x="72" y="798"/>
                  </a:lnTo>
                  <a:lnTo>
                    <a:pt x="74" y="797"/>
                  </a:lnTo>
                  <a:lnTo>
                    <a:pt x="75" y="796"/>
                  </a:lnTo>
                  <a:lnTo>
                    <a:pt x="78" y="793"/>
                  </a:lnTo>
                  <a:lnTo>
                    <a:pt x="81" y="792"/>
                  </a:lnTo>
                  <a:lnTo>
                    <a:pt x="82" y="792"/>
                  </a:lnTo>
                  <a:lnTo>
                    <a:pt x="85" y="785"/>
                  </a:lnTo>
                  <a:lnTo>
                    <a:pt x="85" y="784"/>
                  </a:lnTo>
                  <a:lnTo>
                    <a:pt x="84" y="781"/>
                  </a:lnTo>
                  <a:lnTo>
                    <a:pt x="84" y="780"/>
                  </a:lnTo>
                  <a:lnTo>
                    <a:pt x="82" y="779"/>
                  </a:lnTo>
                  <a:lnTo>
                    <a:pt x="81" y="779"/>
                  </a:lnTo>
                  <a:lnTo>
                    <a:pt x="80" y="777"/>
                  </a:lnTo>
                  <a:lnTo>
                    <a:pt x="77" y="777"/>
                  </a:lnTo>
                  <a:lnTo>
                    <a:pt x="75" y="776"/>
                  </a:lnTo>
                  <a:lnTo>
                    <a:pt x="74" y="775"/>
                  </a:lnTo>
                  <a:lnTo>
                    <a:pt x="74" y="772"/>
                  </a:lnTo>
                  <a:lnTo>
                    <a:pt x="74" y="771"/>
                  </a:lnTo>
                  <a:lnTo>
                    <a:pt x="74" y="769"/>
                  </a:lnTo>
                  <a:lnTo>
                    <a:pt x="72" y="767"/>
                  </a:lnTo>
                  <a:lnTo>
                    <a:pt x="72" y="766"/>
                  </a:lnTo>
                  <a:lnTo>
                    <a:pt x="72" y="763"/>
                  </a:lnTo>
                  <a:lnTo>
                    <a:pt x="72" y="762"/>
                  </a:lnTo>
                  <a:lnTo>
                    <a:pt x="74" y="760"/>
                  </a:lnTo>
                  <a:lnTo>
                    <a:pt x="74" y="758"/>
                  </a:lnTo>
                  <a:lnTo>
                    <a:pt x="74" y="756"/>
                  </a:lnTo>
                  <a:lnTo>
                    <a:pt x="74" y="755"/>
                  </a:lnTo>
                  <a:lnTo>
                    <a:pt x="75" y="752"/>
                  </a:lnTo>
                  <a:lnTo>
                    <a:pt x="77" y="751"/>
                  </a:lnTo>
                  <a:lnTo>
                    <a:pt x="77" y="750"/>
                  </a:lnTo>
                  <a:lnTo>
                    <a:pt x="78" y="747"/>
                  </a:lnTo>
                  <a:lnTo>
                    <a:pt x="78" y="746"/>
                  </a:lnTo>
                  <a:lnTo>
                    <a:pt x="80" y="745"/>
                  </a:lnTo>
                  <a:lnTo>
                    <a:pt x="78" y="741"/>
                  </a:lnTo>
                  <a:lnTo>
                    <a:pt x="78" y="739"/>
                  </a:lnTo>
                  <a:lnTo>
                    <a:pt x="80" y="737"/>
                  </a:lnTo>
                  <a:lnTo>
                    <a:pt x="81" y="734"/>
                  </a:lnTo>
                  <a:lnTo>
                    <a:pt x="84" y="731"/>
                  </a:lnTo>
                  <a:lnTo>
                    <a:pt x="85" y="728"/>
                  </a:lnTo>
                  <a:lnTo>
                    <a:pt x="87" y="724"/>
                  </a:lnTo>
                  <a:lnTo>
                    <a:pt x="88" y="718"/>
                  </a:lnTo>
                  <a:lnTo>
                    <a:pt x="89" y="714"/>
                  </a:lnTo>
                  <a:lnTo>
                    <a:pt x="91" y="712"/>
                  </a:lnTo>
                  <a:lnTo>
                    <a:pt x="94" y="710"/>
                  </a:lnTo>
                  <a:lnTo>
                    <a:pt x="95" y="708"/>
                  </a:lnTo>
                  <a:lnTo>
                    <a:pt x="95" y="707"/>
                  </a:lnTo>
                  <a:lnTo>
                    <a:pt x="97" y="704"/>
                  </a:lnTo>
                  <a:lnTo>
                    <a:pt x="97" y="703"/>
                  </a:lnTo>
                  <a:lnTo>
                    <a:pt x="98" y="701"/>
                  </a:lnTo>
                  <a:lnTo>
                    <a:pt x="98" y="699"/>
                  </a:lnTo>
                  <a:lnTo>
                    <a:pt x="99" y="697"/>
                  </a:lnTo>
                  <a:lnTo>
                    <a:pt x="99" y="696"/>
                  </a:lnTo>
                  <a:lnTo>
                    <a:pt x="101" y="693"/>
                  </a:lnTo>
                  <a:lnTo>
                    <a:pt x="101" y="692"/>
                  </a:lnTo>
                  <a:lnTo>
                    <a:pt x="102" y="691"/>
                  </a:lnTo>
                  <a:lnTo>
                    <a:pt x="102" y="690"/>
                  </a:lnTo>
                  <a:lnTo>
                    <a:pt x="104" y="688"/>
                  </a:lnTo>
                  <a:lnTo>
                    <a:pt x="104" y="686"/>
                  </a:lnTo>
                  <a:lnTo>
                    <a:pt x="105" y="684"/>
                  </a:lnTo>
                  <a:lnTo>
                    <a:pt x="105" y="683"/>
                  </a:lnTo>
                  <a:lnTo>
                    <a:pt x="106" y="682"/>
                  </a:lnTo>
                  <a:lnTo>
                    <a:pt x="106" y="679"/>
                  </a:lnTo>
                  <a:lnTo>
                    <a:pt x="106" y="678"/>
                  </a:lnTo>
                  <a:lnTo>
                    <a:pt x="108" y="676"/>
                  </a:lnTo>
                  <a:lnTo>
                    <a:pt x="109" y="675"/>
                  </a:lnTo>
                  <a:lnTo>
                    <a:pt x="109" y="672"/>
                  </a:lnTo>
                  <a:lnTo>
                    <a:pt x="111" y="671"/>
                  </a:lnTo>
                  <a:lnTo>
                    <a:pt x="111" y="670"/>
                  </a:lnTo>
                  <a:lnTo>
                    <a:pt x="112" y="669"/>
                  </a:lnTo>
                  <a:lnTo>
                    <a:pt x="115" y="665"/>
                  </a:lnTo>
                  <a:lnTo>
                    <a:pt x="112" y="663"/>
                  </a:lnTo>
                  <a:lnTo>
                    <a:pt x="115" y="661"/>
                  </a:lnTo>
                  <a:lnTo>
                    <a:pt x="115" y="659"/>
                  </a:lnTo>
                  <a:lnTo>
                    <a:pt x="116" y="658"/>
                  </a:lnTo>
                  <a:lnTo>
                    <a:pt x="116" y="657"/>
                  </a:lnTo>
                  <a:lnTo>
                    <a:pt x="118" y="654"/>
                  </a:lnTo>
                  <a:lnTo>
                    <a:pt x="118" y="653"/>
                  </a:lnTo>
                  <a:lnTo>
                    <a:pt x="119" y="652"/>
                  </a:lnTo>
                  <a:lnTo>
                    <a:pt x="119" y="650"/>
                  </a:lnTo>
                  <a:lnTo>
                    <a:pt x="121" y="649"/>
                  </a:lnTo>
                  <a:lnTo>
                    <a:pt x="121" y="646"/>
                  </a:lnTo>
                  <a:lnTo>
                    <a:pt x="122" y="645"/>
                  </a:lnTo>
                  <a:lnTo>
                    <a:pt x="123" y="642"/>
                  </a:lnTo>
                  <a:lnTo>
                    <a:pt x="123" y="640"/>
                  </a:lnTo>
                  <a:lnTo>
                    <a:pt x="123" y="638"/>
                  </a:lnTo>
                  <a:lnTo>
                    <a:pt x="125" y="637"/>
                  </a:lnTo>
                  <a:lnTo>
                    <a:pt x="125" y="636"/>
                  </a:lnTo>
                  <a:lnTo>
                    <a:pt x="126" y="633"/>
                  </a:lnTo>
                  <a:lnTo>
                    <a:pt x="126" y="632"/>
                  </a:lnTo>
                  <a:lnTo>
                    <a:pt x="128" y="631"/>
                  </a:lnTo>
                  <a:lnTo>
                    <a:pt x="128" y="628"/>
                  </a:lnTo>
                  <a:lnTo>
                    <a:pt x="129" y="627"/>
                  </a:lnTo>
                  <a:lnTo>
                    <a:pt x="129" y="625"/>
                  </a:lnTo>
                  <a:lnTo>
                    <a:pt x="130" y="624"/>
                  </a:lnTo>
                  <a:lnTo>
                    <a:pt x="130" y="621"/>
                  </a:lnTo>
                  <a:lnTo>
                    <a:pt x="132" y="620"/>
                  </a:lnTo>
                  <a:lnTo>
                    <a:pt x="132" y="619"/>
                  </a:lnTo>
                  <a:lnTo>
                    <a:pt x="133" y="617"/>
                  </a:lnTo>
                  <a:lnTo>
                    <a:pt x="133" y="615"/>
                  </a:lnTo>
                  <a:lnTo>
                    <a:pt x="135" y="614"/>
                  </a:lnTo>
                  <a:lnTo>
                    <a:pt x="136" y="610"/>
                  </a:lnTo>
                  <a:lnTo>
                    <a:pt x="138" y="607"/>
                  </a:lnTo>
                  <a:lnTo>
                    <a:pt x="139" y="606"/>
                  </a:lnTo>
                  <a:lnTo>
                    <a:pt x="139" y="603"/>
                  </a:lnTo>
                  <a:lnTo>
                    <a:pt x="140" y="602"/>
                  </a:lnTo>
                  <a:lnTo>
                    <a:pt x="140" y="600"/>
                  </a:lnTo>
                  <a:lnTo>
                    <a:pt x="143" y="600"/>
                  </a:lnTo>
                  <a:lnTo>
                    <a:pt x="145" y="600"/>
                  </a:lnTo>
                  <a:lnTo>
                    <a:pt x="146" y="602"/>
                  </a:lnTo>
                  <a:lnTo>
                    <a:pt x="149" y="603"/>
                  </a:lnTo>
                  <a:lnTo>
                    <a:pt x="150" y="602"/>
                  </a:lnTo>
                  <a:lnTo>
                    <a:pt x="152" y="596"/>
                  </a:lnTo>
                  <a:lnTo>
                    <a:pt x="153" y="593"/>
                  </a:lnTo>
                  <a:lnTo>
                    <a:pt x="153" y="591"/>
                  </a:lnTo>
                  <a:lnTo>
                    <a:pt x="153" y="589"/>
                  </a:lnTo>
                  <a:lnTo>
                    <a:pt x="153" y="587"/>
                  </a:lnTo>
                  <a:lnTo>
                    <a:pt x="152" y="586"/>
                  </a:lnTo>
                  <a:lnTo>
                    <a:pt x="150" y="585"/>
                  </a:lnTo>
                  <a:lnTo>
                    <a:pt x="147" y="583"/>
                  </a:lnTo>
                  <a:lnTo>
                    <a:pt x="146" y="583"/>
                  </a:lnTo>
                  <a:lnTo>
                    <a:pt x="145" y="583"/>
                  </a:lnTo>
                  <a:lnTo>
                    <a:pt x="142" y="583"/>
                  </a:lnTo>
                  <a:lnTo>
                    <a:pt x="140" y="582"/>
                  </a:lnTo>
                  <a:lnTo>
                    <a:pt x="139" y="582"/>
                  </a:lnTo>
                  <a:lnTo>
                    <a:pt x="138" y="581"/>
                  </a:lnTo>
                  <a:lnTo>
                    <a:pt x="136" y="579"/>
                  </a:lnTo>
                  <a:lnTo>
                    <a:pt x="133" y="579"/>
                  </a:lnTo>
                  <a:lnTo>
                    <a:pt x="132" y="578"/>
                  </a:lnTo>
                  <a:lnTo>
                    <a:pt x="130" y="577"/>
                  </a:lnTo>
                  <a:lnTo>
                    <a:pt x="130" y="576"/>
                  </a:lnTo>
                  <a:lnTo>
                    <a:pt x="130" y="573"/>
                  </a:lnTo>
                  <a:lnTo>
                    <a:pt x="132" y="572"/>
                  </a:lnTo>
                  <a:lnTo>
                    <a:pt x="132" y="570"/>
                  </a:lnTo>
                  <a:lnTo>
                    <a:pt x="130" y="569"/>
                  </a:lnTo>
                  <a:lnTo>
                    <a:pt x="129" y="569"/>
                  </a:lnTo>
                  <a:lnTo>
                    <a:pt x="126" y="568"/>
                  </a:lnTo>
                  <a:lnTo>
                    <a:pt x="125" y="568"/>
                  </a:lnTo>
                  <a:lnTo>
                    <a:pt x="122" y="566"/>
                  </a:lnTo>
                  <a:lnTo>
                    <a:pt x="121" y="566"/>
                  </a:lnTo>
                  <a:lnTo>
                    <a:pt x="118" y="565"/>
                  </a:lnTo>
                  <a:lnTo>
                    <a:pt x="116" y="565"/>
                  </a:lnTo>
                  <a:lnTo>
                    <a:pt x="115" y="564"/>
                  </a:lnTo>
                  <a:lnTo>
                    <a:pt x="112" y="564"/>
                  </a:lnTo>
                  <a:lnTo>
                    <a:pt x="111" y="562"/>
                  </a:lnTo>
                  <a:lnTo>
                    <a:pt x="109" y="562"/>
                  </a:lnTo>
                  <a:lnTo>
                    <a:pt x="106" y="561"/>
                  </a:lnTo>
                  <a:lnTo>
                    <a:pt x="105" y="560"/>
                  </a:lnTo>
                  <a:lnTo>
                    <a:pt x="104" y="560"/>
                  </a:lnTo>
                  <a:lnTo>
                    <a:pt x="102" y="559"/>
                  </a:lnTo>
                  <a:lnTo>
                    <a:pt x="101" y="557"/>
                  </a:lnTo>
                  <a:lnTo>
                    <a:pt x="101" y="555"/>
                  </a:lnTo>
                  <a:lnTo>
                    <a:pt x="101" y="553"/>
                  </a:lnTo>
                  <a:lnTo>
                    <a:pt x="101" y="552"/>
                  </a:lnTo>
                  <a:lnTo>
                    <a:pt x="99" y="551"/>
                  </a:lnTo>
                  <a:lnTo>
                    <a:pt x="98" y="551"/>
                  </a:lnTo>
                  <a:lnTo>
                    <a:pt x="95" y="551"/>
                  </a:lnTo>
                  <a:lnTo>
                    <a:pt x="92" y="549"/>
                  </a:lnTo>
                  <a:lnTo>
                    <a:pt x="91" y="549"/>
                  </a:lnTo>
                  <a:lnTo>
                    <a:pt x="88" y="549"/>
                  </a:lnTo>
                  <a:lnTo>
                    <a:pt x="87" y="549"/>
                  </a:lnTo>
                  <a:lnTo>
                    <a:pt x="84" y="548"/>
                  </a:lnTo>
                  <a:lnTo>
                    <a:pt x="82" y="549"/>
                  </a:lnTo>
                  <a:lnTo>
                    <a:pt x="81" y="549"/>
                  </a:lnTo>
                  <a:lnTo>
                    <a:pt x="78" y="551"/>
                  </a:lnTo>
                  <a:lnTo>
                    <a:pt x="77" y="552"/>
                  </a:lnTo>
                  <a:lnTo>
                    <a:pt x="75" y="553"/>
                  </a:lnTo>
                  <a:lnTo>
                    <a:pt x="72" y="552"/>
                  </a:lnTo>
                  <a:lnTo>
                    <a:pt x="71" y="552"/>
                  </a:lnTo>
                  <a:lnTo>
                    <a:pt x="70" y="552"/>
                  </a:lnTo>
                  <a:lnTo>
                    <a:pt x="68" y="551"/>
                  </a:lnTo>
                  <a:lnTo>
                    <a:pt x="65" y="551"/>
                  </a:lnTo>
                  <a:lnTo>
                    <a:pt x="64" y="549"/>
                  </a:lnTo>
                  <a:lnTo>
                    <a:pt x="61" y="549"/>
                  </a:lnTo>
                  <a:lnTo>
                    <a:pt x="60" y="548"/>
                  </a:lnTo>
                  <a:lnTo>
                    <a:pt x="57" y="548"/>
                  </a:lnTo>
                  <a:lnTo>
                    <a:pt x="56" y="548"/>
                  </a:lnTo>
                  <a:lnTo>
                    <a:pt x="53" y="547"/>
                  </a:lnTo>
                  <a:lnTo>
                    <a:pt x="51" y="545"/>
                  </a:lnTo>
                  <a:lnTo>
                    <a:pt x="48" y="545"/>
                  </a:lnTo>
                  <a:lnTo>
                    <a:pt x="47" y="545"/>
                  </a:lnTo>
                  <a:lnTo>
                    <a:pt x="44" y="544"/>
                  </a:lnTo>
                  <a:lnTo>
                    <a:pt x="41" y="544"/>
                  </a:lnTo>
                  <a:lnTo>
                    <a:pt x="40" y="543"/>
                  </a:lnTo>
                  <a:lnTo>
                    <a:pt x="37" y="543"/>
                  </a:lnTo>
                  <a:lnTo>
                    <a:pt x="36" y="541"/>
                  </a:lnTo>
                  <a:lnTo>
                    <a:pt x="33" y="541"/>
                  </a:lnTo>
                  <a:lnTo>
                    <a:pt x="31" y="541"/>
                  </a:lnTo>
                  <a:lnTo>
                    <a:pt x="29" y="540"/>
                  </a:lnTo>
                  <a:lnTo>
                    <a:pt x="27" y="540"/>
                  </a:lnTo>
                  <a:lnTo>
                    <a:pt x="24" y="539"/>
                  </a:lnTo>
                  <a:lnTo>
                    <a:pt x="23" y="539"/>
                  </a:lnTo>
                  <a:lnTo>
                    <a:pt x="22" y="538"/>
                  </a:lnTo>
                  <a:lnTo>
                    <a:pt x="19" y="538"/>
                  </a:lnTo>
                  <a:lnTo>
                    <a:pt x="16" y="536"/>
                  </a:lnTo>
                  <a:lnTo>
                    <a:pt x="15" y="535"/>
                  </a:lnTo>
                  <a:lnTo>
                    <a:pt x="13" y="535"/>
                  </a:lnTo>
                  <a:lnTo>
                    <a:pt x="12" y="535"/>
                  </a:lnTo>
                  <a:lnTo>
                    <a:pt x="9" y="534"/>
                  </a:lnTo>
                  <a:lnTo>
                    <a:pt x="10" y="532"/>
                  </a:lnTo>
                  <a:lnTo>
                    <a:pt x="10" y="531"/>
                  </a:lnTo>
                  <a:lnTo>
                    <a:pt x="12" y="530"/>
                  </a:lnTo>
                  <a:lnTo>
                    <a:pt x="12" y="527"/>
                  </a:lnTo>
                  <a:lnTo>
                    <a:pt x="13" y="526"/>
                  </a:lnTo>
                  <a:lnTo>
                    <a:pt x="15" y="524"/>
                  </a:lnTo>
                  <a:lnTo>
                    <a:pt x="15" y="523"/>
                  </a:lnTo>
                  <a:lnTo>
                    <a:pt x="16" y="522"/>
                  </a:lnTo>
                  <a:lnTo>
                    <a:pt x="15" y="518"/>
                  </a:lnTo>
                  <a:lnTo>
                    <a:pt x="16" y="518"/>
                  </a:lnTo>
                  <a:lnTo>
                    <a:pt x="19" y="518"/>
                  </a:lnTo>
                  <a:lnTo>
                    <a:pt x="22" y="517"/>
                  </a:lnTo>
                  <a:lnTo>
                    <a:pt x="20" y="514"/>
                  </a:lnTo>
                  <a:lnTo>
                    <a:pt x="20" y="511"/>
                  </a:lnTo>
                  <a:lnTo>
                    <a:pt x="22" y="510"/>
                  </a:lnTo>
                  <a:lnTo>
                    <a:pt x="22" y="509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4" y="501"/>
                  </a:lnTo>
                  <a:lnTo>
                    <a:pt x="24" y="500"/>
                  </a:lnTo>
                  <a:lnTo>
                    <a:pt x="24" y="498"/>
                  </a:lnTo>
                  <a:lnTo>
                    <a:pt x="26" y="496"/>
                  </a:lnTo>
                  <a:lnTo>
                    <a:pt x="26" y="494"/>
                  </a:lnTo>
                  <a:lnTo>
                    <a:pt x="26" y="493"/>
                  </a:lnTo>
                  <a:lnTo>
                    <a:pt x="27" y="490"/>
                  </a:lnTo>
                  <a:lnTo>
                    <a:pt x="27" y="489"/>
                  </a:lnTo>
                  <a:lnTo>
                    <a:pt x="27" y="488"/>
                  </a:lnTo>
                  <a:lnTo>
                    <a:pt x="29" y="486"/>
                  </a:lnTo>
                  <a:lnTo>
                    <a:pt x="29" y="484"/>
                  </a:lnTo>
                  <a:lnTo>
                    <a:pt x="29" y="483"/>
                  </a:lnTo>
                  <a:lnTo>
                    <a:pt x="30" y="481"/>
                  </a:lnTo>
                  <a:lnTo>
                    <a:pt x="30" y="480"/>
                  </a:lnTo>
                  <a:lnTo>
                    <a:pt x="30" y="479"/>
                  </a:lnTo>
                  <a:lnTo>
                    <a:pt x="30" y="476"/>
                  </a:lnTo>
                  <a:lnTo>
                    <a:pt x="31" y="475"/>
                  </a:lnTo>
                  <a:lnTo>
                    <a:pt x="31" y="473"/>
                  </a:lnTo>
                  <a:lnTo>
                    <a:pt x="31" y="472"/>
                  </a:lnTo>
                  <a:lnTo>
                    <a:pt x="33" y="471"/>
                  </a:lnTo>
                  <a:lnTo>
                    <a:pt x="33" y="468"/>
                  </a:lnTo>
                  <a:lnTo>
                    <a:pt x="33" y="467"/>
                  </a:lnTo>
                  <a:lnTo>
                    <a:pt x="33" y="465"/>
                  </a:lnTo>
                  <a:lnTo>
                    <a:pt x="33" y="463"/>
                  </a:lnTo>
                  <a:lnTo>
                    <a:pt x="33" y="462"/>
                  </a:lnTo>
                  <a:lnTo>
                    <a:pt x="33" y="460"/>
                  </a:lnTo>
                  <a:lnTo>
                    <a:pt x="33" y="458"/>
                  </a:lnTo>
                  <a:lnTo>
                    <a:pt x="33" y="456"/>
                  </a:lnTo>
                  <a:lnTo>
                    <a:pt x="37" y="455"/>
                  </a:lnTo>
                  <a:lnTo>
                    <a:pt x="36" y="454"/>
                  </a:lnTo>
                  <a:lnTo>
                    <a:pt x="34" y="450"/>
                  </a:lnTo>
                  <a:lnTo>
                    <a:pt x="33" y="445"/>
                  </a:lnTo>
                  <a:lnTo>
                    <a:pt x="33" y="443"/>
                  </a:lnTo>
                  <a:lnTo>
                    <a:pt x="33" y="441"/>
                  </a:lnTo>
                  <a:lnTo>
                    <a:pt x="33" y="437"/>
                  </a:lnTo>
                  <a:lnTo>
                    <a:pt x="37" y="437"/>
                  </a:lnTo>
                  <a:lnTo>
                    <a:pt x="39" y="435"/>
                  </a:lnTo>
                  <a:lnTo>
                    <a:pt x="39" y="434"/>
                  </a:lnTo>
                  <a:lnTo>
                    <a:pt x="40" y="433"/>
                  </a:lnTo>
                  <a:lnTo>
                    <a:pt x="41" y="430"/>
                  </a:lnTo>
                  <a:lnTo>
                    <a:pt x="43" y="429"/>
                  </a:lnTo>
                  <a:lnTo>
                    <a:pt x="44" y="427"/>
                  </a:lnTo>
                  <a:lnTo>
                    <a:pt x="46" y="426"/>
                  </a:lnTo>
                  <a:lnTo>
                    <a:pt x="46" y="424"/>
                  </a:lnTo>
                  <a:lnTo>
                    <a:pt x="47" y="422"/>
                  </a:lnTo>
                  <a:lnTo>
                    <a:pt x="48" y="421"/>
                  </a:lnTo>
                  <a:lnTo>
                    <a:pt x="50" y="420"/>
                  </a:lnTo>
                  <a:lnTo>
                    <a:pt x="51" y="418"/>
                  </a:lnTo>
                  <a:lnTo>
                    <a:pt x="53" y="417"/>
                  </a:lnTo>
                  <a:lnTo>
                    <a:pt x="53" y="414"/>
                  </a:lnTo>
                  <a:lnTo>
                    <a:pt x="54" y="413"/>
                  </a:lnTo>
                  <a:lnTo>
                    <a:pt x="54" y="412"/>
                  </a:lnTo>
                  <a:lnTo>
                    <a:pt x="51" y="408"/>
                  </a:lnTo>
                  <a:lnTo>
                    <a:pt x="53" y="407"/>
                  </a:lnTo>
                  <a:lnTo>
                    <a:pt x="57" y="403"/>
                  </a:lnTo>
                  <a:lnTo>
                    <a:pt x="58" y="400"/>
                  </a:lnTo>
                  <a:lnTo>
                    <a:pt x="60" y="399"/>
                  </a:lnTo>
                  <a:lnTo>
                    <a:pt x="63" y="395"/>
                  </a:lnTo>
                  <a:lnTo>
                    <a:pt x="64" y="391"/>
                  </a:lnTo>
                  <a:lnTo>
                    <a:pt x="65" y="389"/>
                  </a:lnTo>
                  <a:lnTo>
                    <a:pt x="67" y="388"/>
                  </a:lnTo>
                  <a:lnTo>
                    <a:pt x="68" y="384"/>
                  </a:lnTo>
                  <a:lnTo>
                    <a:pt x="70" y="382"/>
                  </a:lnTo>
                  <a:lnTo>
                    <a:pt x="71" y="379"/>
                  </a:lnTo>
                  <a:lnTo>
                    <a:pt x="74" y="380"/>
                  </a:lnTo>
                  <a:lnTo>
                    <a:pt x="75" y="379"/>
                  </a:lnTo>
                  <a:lnTo>
                    <a:pt x="77" y="378"/>
                  </a:lnTo>
                  <a:lnTo>
                    <a:pt x="78" y="376"/>
                  </a:lnTo>
                  <a:lnTo>
                    <a:pt x="81" y="375"/>
                  </a:lnTo>
                  <a:lnTo>
                    <a:pt x="82" y="374"/>
                  </a:lnTo>
                  <a:lnTo>
                    <a:pt x="84" y="372"/>
                  </a:lnTo>
                  <a:lnTo>
                    <a:pt x="85" y="371"/>
                  </a:lnTo>
                  <a:lnTo>
                    <a:pt x="87" y="371"/>
                  </a:lnTo>
                  <a:lnTo>
                    <a:pt x="89" y="370"/>
                  </a:lnTo>
                  <a:lnTo>
                    <a:pt x="91" y="369"/>
                  </a:lnTo>
                  <a:lnTo>
                    <a:pt x="92" y="367"/>
                  </a:lnTo>
                  <a:lnTo>
                    <a:pt x="94" y="366"/>
                  </a:lnTo>
                  <a:lnTo>
                    <a:pt x="97" y="367"/>
                  </a:lnTo>
                  <a:lnTo>
                    <a:pt x="98" y="369"/>
                  </a:lnTo>
                  <a:lnTo>
                    <a:pt x="98" y="371"/>
                  </a:lnTo>
                  <a:lnTo>
                    <a:pt x="99" y="372"/>
                  </a:lnTo>
                  <a:lnTo>
                    <a:pt x="101" y="374"/>
                  </a:lnTo>
                  <a:lnTo>
                    <a:pt x="102" y="376"/>
                  </a:lnTo>
                  <a:lnTo>
                    <a:pt x="102" y="378"/>
                  </a:lnTo>
                  <a:lnTo>
                    <a:pt x="105" y="380"/>
                  </a:lnTo>
                  <a:lnTo>
                    <a:pt x="106" y="380"/>
                  </a:lnTo>
                  <a:lnTo>
                    <a:pt x="108" y="379"/>
                  </a:lnTo>
                  <a:lnTo>
                    <a:pt x="109" y="378"/>
                  </a:lnTo>
                  <a:lnTo>
                    <a:pt x="111" y="376"/>
                  </a:lnTo>
                  <a:lnTo>
                    <a:pt x="112" y="375"/>
                  </a:lnTo>
                  <a:lnTo>
                    <a:pt x="113" y="374"/>
                  </a:lnTo>
                  <a:lnTo>
                    <a:pt x="115" y="372"/>
                  </a:lnTo>
                  <a:lnTo>
                    <a:pt x="116" y="371"/>
                  </a:lnTo>
                  <a:lnTo>
                    <a:pt x="118" y="370"/>
                  </a:lnTo>
                  <a:lnTo>
                    <a:pt x="119" y="369"/>
                  </a:lnTo>
                  <a:lnTo>
                    <a:pt x="121" y="367"/>
                  </a:lnTo>
                  <a:lnTo>
                    <a:pt x="122" y="366"/>
                  </a:lnTo>
                  <a:lnTo>
                    <a:pt x="123" y="365"/>
                  </a:lnTo>
                  <a:lnTo>
                    <a:pt x="125" y="363"/>
                  </a:lnTo>
                  <a:lnTo>
                    <a:pt x="126" y="362"/>
                  </a:lnTo>
                  <a:lnTo>
                    <a:pt x="128" y="361"/>
                  </a:lnTo>
                  <a:lnTo>
                    <a:pt x="130" y="361"/>
                  </a:lnTo>
                  <a:lnTo>
                    <a:pt x="132" y="359"/>
                  </a:lnTo>
                  <a:lnTo>
                    <a:pt x="133" y="358"/>
                  </a:lnTo>
                  <a:lnTo>
                    <a:pt x="135" y="357"/>
                  </a:lnTo>
                  <a:lnTo>
                    <a:pt x="138" y="355"/>
                  </a:lnTo>
                  <a:lnTo>
                    <a:pt x="139" y="354"/>
                  </a:lnTo>
                  <a:lnTo>
                    <a:pt x="142" y="351"/>
                  </a:lnTo>
                  <a:lnTo>
                    <a:pt x="143" y="351"/>
                  </a:lnTo>
                  <a:lnTo>
                    <a:pt x="145" y="350"/>
                  </a:lnTo>
                  <a:lnTo>
                    <a:pt x="146" y="349"/>
                  </a:lnTo>
                  <a:lnTo>
                    <a:pt x="147" y="348"/>
                  </a:lnTo>
                  <a:lnTo>
                    <a:pt x="150" y="346"/>
                  </a:lnTo>
                  <a:lnTo>
                    <a:pt x="152" y="346"/>
                  </a:lnTo>
                  <a:lnTo>
                    <a:pt x="153" y="345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7" y="341"/>
                  </a:lnTo>
                  <a:lnTo>
                    <a:pt x="160" y="337"/>
                  </a:lnTo>
                  <a:lnTo>
                    <a:pt x="164" y="337"/>
                  </a:lnTo>
                  <a:lnTo>
                    <a:pt x="166" y="336"/>
                  </a:lnTo>
                  <a:lnTo>
                    <a:pt x="167" y="334"/>
                  </a:lnTo>
                  <a:lnTo>
                    <a:pt x="169" y="333"/>
                  </a:lnTo>
                  <a:lnTo>
                    <a:pt x="170" y="332"/>
                  </a:lnTo>
                  <a:lnTo>
                    <a:pt x="171" y="331"/>
                  </a:lnTo>
                  <a:lnTo>
                    <a:pt x="173" y="328"/>
                  </a:lnTo>
                  <a:lnTo>
                    <a:pt x="174" y="327"/>
                  </a:lnTo>
                  <a:lnTo>
                    <a:pt x="176" y="325"/>
                  </a:lnTo>
                  <a:lnTo>
                    <a:pt x="176" y="324"/>
                  </a:lnTo>
                  <a:lnTo>
                    <a:pt x="177" y="323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81" y="317"/>
                  </a:lnTo>
                  <a:lnTo>
                    <a:pt x="181" y="316"/>
                  </a:lnTo>
                  <a:lnTo>
                    <a:pt x="183" y="315"/>
                  </a:lnTo>
                  <a:lnTo>
                    <a:pt x="184" y="314"/>
                  </a:lnTo>
                  <a:lnTo>
                    <a:pt x="186" y="311"/>
                  </a:lnTo>
                  <a:lnTo>
                    <a:pt x="184" y="310"/>
                  </a:lnTo>
                  <a:lnTo>
                    <a:pt x="184" y="308"/>
                  </a:lnTo>
                  <a:lnTo>
                    <a:pt x="186" y="306"/>
                  </a:lnTo>
                  <a:lnTo>
                    <a:pt x="186" y="304"/>
                  </a:lnTo>
                  <a:lnTo>
                    <a:pt x="187" y="303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90" y="298"/>
                  </a:lnTo>
                  <a:lnTo>
                    <a:pt x="190" y="296"/>
                  </a:lnTo>
                  <a:lnTo>
                    <a:pt x="191" y="296"/>
                  </a:lnTo>
                  <a:lnTo>
                    <a:pt x="194" y="296"/>
                  </a:lnTo>
                  <a:lnTo>
                    <a:pt x="195" y="298"/>
                  </a:lnTo>
                  <a:lnTo>
                    <a:pt x="198" y="298"/>
                  </a:lnTo>
                  <a:lnTo>
                    <a:pt x="200" y="299"/>
                  </a:lnTo>
                  <a:lnTo>
                    <a:pt x="201" y="299"/>
                  </a:lnTo>
                  <a:lnTo>
                    <a:pt x="204" y="300"/>
                  </a:lnTo>
                  <a:lnTo>
                    <a:pt x="205" y="300"/>
                  </a:lnTo>
                  <a:lnTo>
                    <a:pt x="207" y="302"/>
                  </a:lnTo>
                  <a:lnTo>
                    <a:pt x="210" y="302"/>
                  </a:lnTo>
                  <a:lnTo>
                    <a:pt x="211" y="303"/>
                  </a:lnTo>
                  <a:lnTo>
                    <a:pt x="212" y="303"/>
                  </a:lnTo>
                  <a:lnTo>
                    <a:pt x="215" y="303"/>
                  </a:lnTo>
                  <a:lnTo>
                    <a:pt x="217" y="303"/>
                  </a:lnTo>
                  <a:lnTo>
                    <a:pt x="220" y="302"/>
                  </a:lnTo>
                  <a:lnTo>
                    <a:pt x="222" y="300"/>
                  </a:lnTo>
                  <a:lnTo>
                    <a:pt x="224" y="299"/>
                  </a:lnTo>
                  <a:lnTo>
                    <a:pt x="225" y="299"/>
                  </a:lnTo>
                  <a:lnTo>
                    <a:pt x="228" y="298"/>
                  </a:lnTo>
                  <a:lnTo>
                    <a:pt x="228" y="296"/>
                  </a:lnTo>
                  <a:lnTo>
                    <a:pt x="228" y="295"/>
                  </a:lnTo>
                  <a:lnTo>
                    <a:pt x="229" y="293"/>
                  </a:lnTo>
                  <a:lnTo>
                    <a:pt x="229" y="291"/>
                  </a:lnTo>
                  <a:lnTo>
                    <a:pt x="229" y="290"/>
                  </a:lnTo>
                  <a:lnTo>
                    <a:pt x="231" y="289"/>
                  </a:lnTo>
                  <a:lnTo>
                    <a:pt x="234" y="290"/>
                  </a:lnTo>
                  <a:lnTo>
                    <a:pt x="235" y="290"/>
                  </a:lnTo>
                  <a:lnTo>
                    <a:pt x="236" y="290"/>
                  </a:lnTo>
                  <a:lnTo>
                    <a:pt x="239" y="290"/>
                  </a:lnTo>
                  <a:lnTo>
                    <a:pt x="241" y="290"/>
                  </a:lnTo>
                  <a:lnTo>
                    <a:pt x="244" y="290"/>
                  </a:lnTo>
                  <a:lnTo>
                    <a:pt x="245" y="290"/>
                  </a:lnTo>
                  <a:lnTo>
                    <a:pt x="246" y="290"/>
                  </a:lnTo>
                  <a:lnTo>
                    <a:pt x="249" y="290"/>
                  </a:lnTo>
                  <a:lnTo>
                    <a:pt x="251" y="290"/>
                  </a:lnTo>
                  <a:lnTo>
                    <a:pt x="253" y="290"/>
                  </a:lnTo>
                  <a:lnTo>
                    <a:pt x="255" y="290"/>
                  </a:lnTo>
                  <a:lnTo>
                    <a:pt x="255" y="289"/>
                  </a:lnTo>
                  <a:lnTo>
                    <a:pt x="255" y="286"/>
                  </a:lnTo>
                  <a:lnTo>
                    <a:pt x="255" y="285"/>
                  </a:lnTo>
                  <a:lnTo>
                    <a:pt x="256" y="283"/>
                  </a:lnTo>
                  <a:lnTo>
                    <a:pt x="256" y="282"/>
                  </a:lnTo>
                  <a:lnTo>
                    <a:pt x="258" y="279"/>
                  </a:lnTo>
                  <a:lnTo>
                    <a:pt x="258" y="278"/>
                  </a:lnTo>
                  <a:lnTo>
                    <a:pt x="259" y="277"/>
                  </a:lnTo>
                  <a:lnTo>
                    <a:pt x="262" y="276"/>
                  </a:lnTo>
                  <a:lnTo>
                    <a:pt x="263" y="277"/>
                  </a:lnTo>
                  <a:lnTo>
                    <a:pt x="265" y="278"/>
                  </a:lnTo>
                  <a:lnTo>
                    <a:pt x="268" y="279"/>
                  </a:lnTo>
                  <a:lnTo>
                    <a:pt x="269" y="281"/>
                  </a:lnTo>
                  <a:lnTo>
                    <a:pt x="270" y="282"/>
                  </a:lnTo>
                  <a:lnTo>
                    <a:pt x="272" y="283"/>
                  </a:lnTo>
                  <a:lnTo>
                    <a:pt x="273" y="282"/>
                  </a:lnTo>
                  <a:lnTo>
                    <a:pt x="275" y="282"/>
                  </a:lnTo>
                  <a:lnTo>
                    <a:pt x="276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0" y="287"/>
                  </a:lnTo>
                  <a:lnTo>
                    <a:pt x="282" y="289"/>
                  </a:lnTo>
                  <a:lnTo>
                    <a:pt x="283" y="290"/>
                  </a:lnTo>
                  <a:lnTo>
                    <a:pt x="286" y="291"/>
                  </a:lnTo>
                  <a:lnTo>
                    <a:pt x="290" y="294"/>
                  </a:lnTo>
                  <a:lnTo>
                    <a:pt x="289" y="295"/>
                  </a:lnTo>
                  <a:lnTo>
                    <a:pt x="286" y="298"/>
                  </a:lnTo>
                  <a:lnTo>
                    <a:pt x="289" y="302"/>
                  </a:lnTo>
                  <a:lnTo>
                    <a:pt x="290" y="303"/>
                  </a:lnTo>
                  <a:lnTo>
                    <a:pt x="292" y="303"/>
                  </a:lnTo>
                  <a:lnTo>
                    <a:pt x="293" y="304"/>
                  </a:lnTo>
                  <a:lnTo>
                    <a:pt x="293" y="307"/>
                  </a:lnTo>
                  <a:lnTo>
                    <a:pt x="293" y="308"/>
                  </a:lnTo>
                  <a:lnTo>
                    <a:pt x="293" y="311"/>
                  </a:lnTo>
                  <a:lnTo>
                    <a:pt x="293" y="312"/>
                  </a:lnTo>
                  <a:lnTo>
                    <a:pt x="294" y="314"/>
                  </a:lnTo>
                  <a:lnTo>
                    <a:pt x="296" y="314"/>
                  </a:lnTo>
                  <a:lnTo>
                    <a:pt x="299" y="315"/>
                  </a:lnTo>
                  <a:lnTo>
                    <a:pt x="300" y="316"/>
                  </a:lnTo>
                  <a:lnTo>
                    <a:pt x="302" y="316"/>
                  </a:lnTo>
                  <a:lnTo>
                    <a:pt x="303" y="317"/>
                  </a:lnTo>
                  <a:lnTo>
                    <a:pt x="306" y="319"/>
                  </a:lnTo>
                  <a:lnTo>
                    <a:pt x="307" y="319"/>
                  </a:lnTo>
                  <a:lnTo>
                    <a:pt x="309" y="320"/>
                  </a:lnTo>
                  <a:lnTo>
                    <a:pt x="311" y="321"/>
                  </a:lnTo>
                  <a:lnTo>
                    <a:pt x="313" y="323"/>
                  </a:lnTo>
                  <a:lnTo>
                    <a:pt x="314" y="323"/>
                  </a:lnTo>
                  <a:lnTo>
                    <a:pt x="317" y="324"/>
                  </a:lnTo>
                  <a:lnTo>
                    <a:pt x="318" y="324"/>
                  </a:lnTo>
                  <a:lnTo>
                    <a:pt x="320" y="325"/>
                  </a:lnTo>
                  <a:lnTo>
                    <a:pt x="321" y="327"/>
                  </a:lnTo>
                  <a:lnTo>
                    <a:pt x="323" y="327"/>
                  </a:lnTo>
                  <a:lnTo>
                    <a:pt x="326" y="328"/>
                  </a:lnTo>
                  <a:lnTo>
                    <a:pt x="327" y="329"/>
                  </a:lnTo>
                  <a:lnTo>
                    <a:pt x="328" y="331"/>
                  </a:lnTo>
                  <a:lnTo>
                    <a:pt x="331" y="332"/>
                  </a:lnTo>
                  <a:lnTo>
                    <a:pt x="333" y="332"/>
                  </a:lnTo>
                  <a:lnTo>
                    <a:pt x="334" y="333"/>
                  </a:lnTo>
                  <a:lnTo>
                    <a:pt x="335" y="334"/>
                  </a:lnTo>
                  <a:lnTo>
                    <a:pt x="337" y="336"/>
                  </a:lnTo>
                  <a:lnTo>
                    <a:pt x="338" y="337"/>
                  </a:lnTo>
                  <a:lnTo>
                    <a:pt x="340" y="338"/>
                  </a:lnTo>
                  <a:lnTo>
                    <a:pt x="341" y="340"/>
                  </a:lnTo>
                  <a:lnTo>
                    <a:pt x="343" y="342"/>
                  </a:lnTo>
                  <a:lnTo>
                    <a:pt x="341" y="344"/>
                  </a:lnTo>
                  <a:lnTo>
                    <a:pt x="340" y="345"/>
                  </a:lnTo>
                  <a:lnTo>
                    <a:pt x="338" y="346"/>
                  </a:lnTo>
                  <a:lnTo>
                    <a:pt x="340" y="348"/>
                  </a:lnTo>
                  <a:lnTo>
                    <a:pt x="341" y="349"/>
                  </a:lnTo>
                  <a:lnTo>
                    <a:pt x="343" y="350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3" y="354"/>
                  </a:lnTo>
                  <a:lnTo>
                    <a:pt x="340" y="357"/>
                  </a:lnTo>
                  <a:lnTo>
                    <a:pt x="337" y="359"/>
                  </a:lnTo>
                  <a:lnTo>
                    <a:pt x="335" y="361"/>
                  </a:lnTo>
                  <a:lnTo>
                    <a:pt x="334" y="362"/>
                  </a:lnTo>
                  <a:lnTo>
                    <a:pt x="333" y="363"/>
                  </a:lnTo>
                  <a:lnTo>
                    <a:pt x="331" y="365"/>
                  </a:lnTo>
                  <a:lnTo>
                    <a:pt x="330" y="366"/>
                  </a:lnTo>
                  <a:lnTo>
                    <a:pt x="328" y="367"/>
                  </a:lnTo>
                  <a:lnTo>
                    <a:pt x="328" y="369"/>
                  </a:lnTo>
                  <a:lnTo>
                    <a:pt x="328" y="370"/>
                  </a:lnTo>
                  <a:lnTo>
                    <a:pt x="330" y="371"/>
                  </a:lnTo>
                  <a:lnTo>
                    <a:pt x="331" y="372"/>
                  </a:lnTo>
                  <a:lnTo>
                    <a:pt x="334" y="374"/>
                  </a:lnTo>
                  <a:lnTo>
                    <a:pt x="335" y="375"/>
                  </a:lnTo>
                  <a:lnTo>
                    <a:pt x="337" y="376"/>
                  </a:lnTo>
                  <a:lnTo>
                    <a:pt x="335" y="379"/>
                  </a:lnTo>
                  <a:lnTo>
                    <a:pt x="334" y="382"/>
                  </a:lnTo>
                  <a:lnTo>
                    <a:pt x="334" y="383"/>
                  </a:lnTo>
                  <a:lnTo>
                    <a:pt x="334" y="384"/>
                  </a:lnTo>
                  <a:lnTo>
                    <a:pt x="334" y="387"/>
                  </a:lnTo>
                  <a:lnTo>
                    <a:pt x="334" y="388"/>
                  </a:lnTo>
                  <a:lnTo>
                    <a:pt x="334" y="389"/>
                  </a:lnTo>
                  <a:lnTo>
                    <a:pt x="334" y="392"/>
                  </a:lnTo>
                  <a:lnTo>
                    <a:pt x="334" y="393"/>
                  </a:lnTo>
                  <a:lnTo>
                    <a:pt x="334" y="395"/>
                  </a:lnTo>
                  <a:lnTo>
                    <a:pt x="334" y="396"/>
                  </a:lnTo>
                  <a:lnTo>
                    <a:pt x="334" y="399"/>
                  </a:lnTo>
                  <a:lnTo>
                    <a:pt x="334" y="400"/>
                  </a:lnTo>
                  <a:lnTo>
                    <a:pt x="334" y="401"/>
                  </a:lnTo>
                  <a:lnTo>
                    <a:pt x="334" y="404"/>
                  </a:lnTo>
                  <a:lnTo>
                    <a:pt x="333" y="405"/>
                  </a:lnTo>
                  <a:lnTo>
                    <a:pt x="331" y="407"/>
                  </a:lnTo>
                  <a:lnTo>
                    <a:pt x="331" y="408"/>
                  </a:lnTo>
                  <a:lnTo>
                    <a:pt x="330" y="409"/>
                  </a:lnTo>
                  <a:lnTo>
                    <a:pt x="328" y="410"/>
                  </a:lnTo>
                  <a:lnTo>
                    <a:pt x="328" y="412"/>
                  </a:lnTo>
                  <a:lnTo>
                    <a:pt x="327" y="413"/>
                  </a:lnTo>
                  <a:lnTo>
                    <a:pt x="323" y="417"/>
                  </a:lnTo>
                  <a:lnTo>
                    <a:pt x="323" y="418"/>
                  </a:lnTo>
                  <a:lnTo>
                    <a:pt x="327" y="417"/>
                  </a:lnTo>
                  <a:lnTo>
                    <a:pt x="330" y="416"/>
                  </a:lnTo>
                  <a:lnTo>
                    <a:pt x="331" y="416"/>
                  </a:lnTo>
                  <a:lnTo>
                    <a:pt x="333" y="416"/>
                  </a:lnTo>
                  <a:lnTo>
                    <a:pt x="334" y="416"/>
                  </a:lnTo>
                  <a:lnTo>
                    <a:pt x="337" y="417"/>
                  </a:lnTo>
                  <a:lnTo>
                    <a:pt x="338" y="418"/>
                  </a:lnTo>
                  <a:lnTo>
                    <a:pt x="340" y="420"/>
                  </a:lnTo>
                  <a:lnTo>
                    <a:pt x="343" y="422"/>
                  </a:lnTo>
                  <a:lnTo>
                    <a:pt x="344" y="426"/>
                  </a:lnTo>
                  <a:lnTo>
                    <a:pt x="345" y="426"/>
                  </a:lnTo>
                  <a:lnTo>
                    <a:pt x="347" y="426"/>
                  </a:lnTo>
                  <a:lnTo>
                    <a:pt x="350" y="426"/>
                  </a:lnTo>
                  <a:lnTo>
                    <a:pt x="351" y="426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8" y="426"/>
                  </a:lnTo>
                  <a:lnTo>
                    <a:pt x="359" y="425"/>
                  </a:lnTo>
                  <a:lnTo>
                    <a:pt x="362" y="425"/>
                  </a:lnTo>
                  <a:lnTo>
                    <a:pt x="364" y="425"/>
                  </a:lnTo>
                  <a:lnTo>
                    <a:pt x="368" y="425"/>
                  </a:lnTo>
                  <a:lnTo>
                    <a:pt x="369" y="425"/>
                  </a:lnTo>
                  <a:lnTo>
                    <a:pt x="372" y="425"/>
                  </a:lnTo>
                  <a:lnTo>
                    <a:pt x="375" y="425"/>
                  </a:lnTo>
                  <a:lnTo>
                    <a:pt x="375" y="424"/>
                  </a:lnTo>
                  <a:lnTo>
                    <a:pt x="375" y="422"/>
                  </a:lnTo>
                  <a:lnTo>
                    <a:pt x="376" y="420"/>
                  </a:lnTo>
                  <a:lnTo>
                    <a:pt x="376" y="418"/>
                  </a:lnTo>
                  <a:lnTo>
                    <a:pt x="376" y="417"/>
                  </a:lnTo>
                  <a:lnTo>
                    <a:pt x="376" y="412"/>
                  </a:lnTo>
                  <a:lnTo>
                    <a:pt x="378" y="412"/>
                  </a:lnTo>
                  <a:lnTo>
                    <a:pt x="379" y="407"/>
                  </a:lnTo>
                  <a:lnTo>
                    <a:pt x="379" y="403"/>
                  </a:lnTo>
                  <a:lnTo>
                    <a:pt x="379" y="401"/>
                  </a:lnTo>
                  <a:lnTo>
                    <a:pt x="379" y="400"/>
                  </a:lnTo>
                  <a:lnTo>
                    <a:pt x="381" y="397"/>
                  </a:lnTo>
                  <a:lnTo>
                    <a:pt x="381" y="396"/>
                  </a:lnTo>
                  <a:lnTo>
                    <a:pt x="382" y="392"/>
                  </a:lnTo>
                  <a:lnTo>
                    <a:pt x="382" y="388"/>
                  </a:lnTo>
                  <a:lnTo>
                    <a:pt x="382" y="384"/>
                  </a:lnTo>
                  <a:lnTo>
                    <a:pt x="384" y="382"/>
                  </a:lnTo>
                  <a:lnTo>
                    <a:pt x="384" y="380"/>
                  </a:lnTo>
                  <a:lnTo>
                    <a:pt x="384" y="378"/>
                  </a:lnTo>
                  <a:lnTo>
                    <a:pt x="384" y="376"/>
                  </a:lnTo>
                  <a:lnTo>
                    <a:pt x="384" y="374"/>
                  </a:lnTo>
                  <a:lnTo>
                    <a:pt x="384" y="372"/>
                  </a:lnTo>
                  <a:lnTo>
                    <a:pt x="384" y="371"/>
                  </a:lnTo>
                  <a:lnTo>
                    <a:pt x="384" y="370"/>
                  </a:lnTo>
                  <a:lnTo>
                    <a:pt x="384" y="367"/>
                  </a:lnTo>
                  <a:lnTo>
                    <a:pt x="385" y="366"/>
                  </a:lnTo>
                  <a:lnTo>
                    <a:pt x="385" y="365"/>
                  </a:lnTo>
                  <a:lnTo>
                    <a:pt x="386" y="365"/>
                  </a:lnTo>
                  <a:lnTo>
                    <a:pt x="389" y="365"/>
                  </a:lnTo>
                  <a:lnTo>
                    <a:pt x="391" y="366"/>
                  </a:lnTo>
                  <a:lnTo>
                    <a:pt x="392" y="367"/>
                  </a:lnTo>
                  <a:lnTo>
                    <a:pt x="393" y="369"/>
                  </a:lnTo>
                  <a:lnTo>
                    <a:pt x="396" y="370"/>
                  </a:lnTo>
                  <a:lnTo>
                    <a:pt x="398" y="370"/>
                  </a:lnTo>
                  <a:lnTo>
                    <a:pt x="398" y="371"/>
                  </a:lnTo>
                  <a:lnTo>
                    <a:pt x="399" y="374"/>
                  </a:lnTo>
                  <a:lnTo>
                    <a:pt x="399" y="375"/>
                  </a:lnTo>
                  <a:lnTo>
                    <a:pt x="399" y="376"/>
                  </a:lnTo>
                  <a:lnTo>
                    <a:pt x="399" y="379"/>
                  </a:lnTo>
                  <a:lnTo>
                    <a:pt x="399" y="380"/>
                  </a:lnTo>
                  <a:lnTo>
                    <a:pt x="399" y="382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400" y="387"/>
                  </a:lnTo>
                  <a:lnTo>
                    <a:pt x="402" y="388"/>
                  </a:lnTo>
                  <a:lnTo>
                    <a:pt x="402" y="391"/>
                  </a:lnTo>
                  <a:lnTo>
                    <a:pt x="403" y="392"/>
                  </a:lnTo>
                  <a:lnTo>
                    <a:pt x="405" y="393"/>
                  </a:lnTo>
                  <a:lnTo>
                    <a:pt x="406" y="395"/>
                  </a:lnTo>
                  <a:lnTo>
                    <a:pt x="408" y="397"/>
                  </a:lnTo>
                  <a:lnTo>
                    <a:pt x="409" y="399"/>
                  </a:lnTo>
                  <a:lnTo>
                    <a:pt x="410" y="400"/>
                  </a:lnTo>
                  <a:lnTo>
                    <a:pt x="412" y="400"/>
                  </a:lnTo>
                  <a:lnTo>
                    <a:pt x="415" y="401"/>
                  </a:lnTo>
                  <a:lnTo>
                    <a:pt x="416" y="403"/>
                  </a:lnTo>
                  <a:lnTo>
                    <a:pt x="417" y="404"/>
                  </a:lnTo>
                  <a:lnTo>
                    <a:pt x="419" y="405"/>
                  </a:lnTo>
                  <a:lnTo>
                    <a:pt x="420" y="407"/>
                  </a:lnTo>
                  <a:lnTo>
                    <a:pt x="422" y="408"/>
                  </a:lnTo>
                  <a:lnTo>
                    <a:pt x="423" y="409"/>
                  </a:lnTo>
                  <a:lnTo>
                    <a:pt x="426" y="410"/>
                  </a:lnTo>
                  <a:lnTo>
                    <a:pt x="427" y="410"/>
                  </a:lnTo>
                  <a:lnTo>
                    <a:pt x="429" y="412"/>
                  </a:lnTo>
                  <a:lnTo>
                    <a:pt x="430" y="413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6" y="414"/>
                  </a:lnTo>
                  <a:lnTo>
                    <a:pt x="437" y="416"/>
                  </a:lnTo>
                  <a:lnTo>
                    <a:pt x="440" y="416"/>
                  </a:lnTo>
                  <a:lnTo>
                    <a:pt x="446" y="416"/>
                  </a:lnTo>
                  <a:lnTo>
                    <a:pt x="450" y="416"/>
                  </a:lnTo>
                  <a:lnTo>
                    <a:pt x="451" y="414"/>
                  </a:lnTo>
                  <a:lnTo>
                    <a:pt x="453" y="414"/>
                  </a:lnTo>
                  <a:lnTo>
                    <a:pt x="454" y="413"/>
                  </a:lnTo>
                  <a:lnTo>
                    <a:pt x="456" y="412"/>
                  </a:lnTo>
                  <a:lnTo>
                    <a:pt x="458" y="409"/>
                  </a:lnTo>
                  <a:lnTo>
                    <a:pt x="461" y="408"/>
                  </a:lnTo>
                  <a:lnTo>
                    <a:pt x="463" y="407"/>
                  </a:lnTo>
                  <a:lnTo>
                    <a:pt x="464" y="405"/>
                  </a:lnTo>
                  <a:lnTo>
                    <a:pt x="466" y="404"/>
                  </a:lnTo>
                  <a:lnTo>
                    <a:pt x="467" y="403"/>
                  </a:lnTo>
                  <a:lnTo>
                    <a:pt x="467" y="401"/>
                  </a:lnTo>
                  <a:lnTo>
                    <a:pt x="468" y="400"/>
                  </a:lnTo>
                  <a:lnTo>
                    <a:pt x="468" y="397"/>
                  </a:lnTo>
                  <a:lnTo>
                    <a:pt x="470" y="396"/>
                  </a:lnTo>
                  <a:lnTo>
                    <a:pt x="470" y="393"/>
                  </a:lnTo>
                  <a:lnTo>
                    <a:pt x="470" y="392"/>
                  </a:lnTo>
                  <a:lnTo>
                    <a:pt x="471" y="391"/>
                  </a:lnTo>
                  <a:lnTo>
                    <a:pt x="471" y="389"/>
                  </a:lnTo>
                  <a:lnTo>
                    <a:pt x="471" y="387"/>
                  </a:lnTo>
                  <a:lnTo>
                    <a:pt x="473" y="386"/>
                  </a:lnTo>
                  <a:lnTo>
                    <a:pt x="474" y="386"/>
                  </a:lnTo>
                  <a:lnTo>
                    <a:pt x="477" y="386"/>
                  </a:lnTo>
                  <a:lnTo>
                    <a:pt x="478" y="387"/>
                  </a:lnTo>
                  <a:lnTo>
                    <a:pt x="478" y="388"/>
                  </a:lnTo>
                  <a:lnTo>
                    <a:pt x="478" y="389"/>
                  </a:lnTo>
                  <a:lnTo>
                    <a:pt x="478" y="392"/>
                  </a:lnTo>
                  <a:lnTo>
                    <a:pt x="478" y="393"/>
                  </a:lnTo>
                  <a:lnTo>
                    <a:pt x="478" y="396"/>
                  </a:lnTo>
                  <a:lnTo>
                    <a:pt x="477" y="397"/>
                  </a:lnTo>
                  <a:lnTo>
                    <a:pt x="477" y="399"/>
                  </a:lnTo>
                  <a:lnTo>
                    <a:pt x="477" y="401"/>
                  </a:lnTo>
                  <a:lnTo>
                    <a:pt x="477" y="403"/>
                  </a:lnTo>
                  <a:lnTo>
                    <a:pt x="477" y="404"/>
                  </a:lnTo>
                  <a:lnTo>
                    <a:pt x="477" y="405"/>
                  </a:lnTo>
                  <a:lnTo>
                    <a:pt x="477" y="408"/>
                  </a:lnTo>
                  <a:lnTo>
                    <a:pt x="477" y="409"/>
                  </a:lnTo>
                  <a:lnTo>
                    <a:pt x="477" y="410"/>
                  </a:lnTo>
                  <a:lnTo>
                    <a:pt x="477" y="413"/>
                  </a:lnTo>
                  <a:lnTo>
                    <a:pt x="477" y="414"/>
                  </a:lnTo>
                  <a:lnTo>
                    <a:pt x="477" y="416"/>
                  </a:lnTo>
                  <a:lnTo>
                    <a:pt x="477" y="418"/>
                  </a:lnTo>
                  <a:lnTo>
                    <a:pt x="477" y="420"/>
                  </a:lnTo>
                  <a:lnTo>
                    <a:pt x="477" y="421"/>
                  </a:lnTo>
                  <a:lnTo>
                    <a:pt x="477" y="422"/>
                  </a:lnTo>
                  <a:lnTo>
                    <a:pt x="477" y="425"/>
                  </a:lnTo>
                  <a:lnTo>
                    <a:pt x="478" y="426"/>
                  </a:lnTo>
                  <a:lnTo>
                    <a:pt x="480" y="427"/>
                  </a:lnTo>
                  <a:lnTo>
                    <a:pt x="481" y="429"/>
                  </a:lnTo>
                  <a:lnTo>
                    <a:pt x="483" y="430"/>
                  </a:lnTo>
                  <a:lnTo>
                    <a:pt x="483" y="431"/>
                  </a:lnTo>
                  <a:lnTo>
                    <a:pt x="484" y="433"/>
                  </a:lnTo>
                  <a:lnTo>
                    <a:pt x="485" y="435"/>
                  </a:lnTo>
                  <a:lnTo>
                    <a:pt x="485" y="437"/>
                  </a:lnTo>
                  <a:lnTo>
                    <a:pt x="487" y="438"/>
                  </a:lnTo>
                  <a:lnTo>
                    <a:pt x="488" y="439"/>
                  </a:lnTo>
                  <a:lnTo>
                    <a:pt x="490" y="441"/>
                  </a:lnTo>
                  <a:lnTo>
                    <a:pt x="490" y="442"/>
                  </a:lnTo>
                  <a:lnTo>
                    <a:pt x="491" y="445"/>
                  </a:lnTo>
                  <a:lnTo>
                    <a:pt x="492" y="446"/>
                  </a:lnTo>
                  <a:lnTo>
                    <a:pt x="494" y="447"/>
                  </a:lnTo>
                  <a:lnTo>
                    <a:pt x="495" y="450"/>
                  </a:lnTo>
                  <a:lnTo>
                    <a:pt x="497" y="451"/>
                  </a:lnTo>
                  <a:lnTo>
                    <a:pt x="498" y="452"/>
                  </a:lnTo>
                  <a:lnTo>
                    <a:pt x="498" y="455"/>
                  </a:lnTo>
                  <a:lnTo>
                    <a:pt x="499" y="456"/>
                  </a:lnTo>
                  <a:lnTo>
                    <a:pt x="501" y="458"/>
                  </a:lnTo>
                  <a:lnTo>
                    <a:pt x="502" y="459"/>
                  </a:lnTo>
                  <a:lnTo>
                    <a:pt x="504" y="459"/>
                  </a:lnTo>
                  <a:lnTo>
                    <a:pt x="507" y="458"/>
                  </a:lnTo>
                  <a:lnTo>
                    <a:pt x="508" y="458"/>
                  </a:lnTo>
                  <a:lnTo>
                    <a:pt x="509" y="456"/>
                  </a:lnTo>
                  <a:lnTo>
                    <a:pt x="511" y="455"/>
                  </a:lnTo>
                  <a:lnTo>
                    <a:pt x="514" y="455"/>
                  </a:lnTo>
                  <a:lnTo>
                    <a:pt x="515" y="454"/>
                  </a:lnTo>
                  <a:lnTo>
                    <a:pt x="516" y="452"/>
                  </a:lnTo>
                  <a:lnTo>
                    <a:pt x="518" y="452"/>
                  </a:lnTo>
                  <a:lnTo>
                    <a:pt x="521" y="451"/>
                  </a:lnTo>
                  <a:lnTo>
                    <a:pt x="522" y="450"/>
                  </a:lnTo>
                  <a:lnTo>
                    <a:pt x="526" y="447"/>
                  </a:lnTo>
                  <a:lnTo>
                    <a:pt x="528" y="450"/>
                  </a:lnTo>
                  <a:lnTo>
                    <a:pt x="529" y="452"/>
                  </a:lnTo>
                  <a:lnTo>
                    <a:pt x="531" y="454"/>
                  </a:lnTo>
                  <a:lnTo>
                    <a:pt x="535" y="451"/>
                  </a:lnTo>
                  <a:lnTo>
                    <a:pt x="535" y="450"/>
                  </a:lnTo>
                  <a:lnTo>
                    <a:pt x="536" y="448"/>
                  </a:lnTo>
                  <a:lnTo>
                    <a:pt x="536" y="446"/>
                  </a:lnTo>
                  <a:lnTo>
                    <a:pt x="538" y="445"/>
                  </a:lnTo>
                  <a:lnTo>
                    <a:pt x="539" y="443"/>
                  </a:lnTo>
                  <a:lnTo>
                    <a:pt x="540" y="442"/>
                  </a:lnTo>
                  <a:lnTo>
                    <a:pt x="542" y="441"/>
                  </a:lnTo>
                  <a:lnTo>
                    <a:pt x="545" y="441"/>
                  </a:lnTo>
                  <a:lnTo>
                    <a:pt x="546" y="439"/>
                  </a:lnTo>
                  <a:lnTo>
                    <a:pt x="549" y="438"/>
                  </a:lnTo>
                  <a:lnTo>
                    <a:pt x="550" y="437"/>
                  </a:lnTo>
                  <a:lnTo>
                    <a:pt x="552" y="435"/>
                  </a:lnTo>
                  <a:lnTo>
                    <a:pt x="553" y="435"/>
                  </a:lnTo>
                  <a:lnTo>
                    <a:pt x="556" y="434"/>
                  </a:lnTo>
                  <a:lnTo>
                    <a:pt x="557" y="433"/>
                  </a:lnTo>
                  <a:lnTo>
                    <a:pt x="559" y="433"/>
                  </a:lnTo>
                  <a:lnTo>
                    <a:pt x="562" y="431"/>
                  </a:lnTo>
                  <a:lnTo>
                    <a:pt x="563" y="430"/>
                  </a:lnTo>
                  <a:lnTo>
                    <a:pt x="563" y="429"/>
                  </a:lnTo>
                  <a:lnTo>
                    <a:pt x="562" y="427"/>
                  </a:lnTo>
                  <a:lnTo>
                    <a:pt x="562" y="426"/>
                  </a:lnTo>
                  <a:lnTo>
                    <a:pt x="560" y="425"/>
                  </a:lnTo>
                  <a:lnTo>
                    <a:pt x="560" y="422"/>
                  </a:lnTo>
                  <a:lnTo>
                    <a:pt x="559" y="421"/>
                  </a:lnTo>
                  <a:lnTo>
                    <a:pt x="557" y="420"/>
                  </a:lnTo>
                  <a:lnTo>
                    <a:pt x="557" y="418"/>
                  </a:lnTo>
                  <a:lnTo>
                    <a:pt x="557" y="417"/>
                  </a:lnTo>
                  <a:lnTo>
                    <a:pt x="556" y="414"/>
                  </a:lnTo>
                  <a:lnTo>
                    <a:pt x="556" y="413"/>
                  </a:lnTo>
                  <a:lnTo>
                    <a:pt x="555" y="412"/>
                  </a:lnTo>
                  <a:lnTo>
                    <a:pt x="555" y="409"/>
                  </a:lnTo>
                  <a:lnTo>
                    <a:pt x="555" y="408"/>
                  </a:lnTo>
                  <a:lnTo>
                    <a:pt x="555" y="405"/>
                  </a:lnTo>
                  <a:lnTo>
                    <a:pt x="553" y="404"/>
                  </a:lnTo>
                  <a:lnTo>
                    <a:pt x="553" y="403"/>
                  </a:lnTo>
                  <a:lnTo>
                    <a:pt x="555" y="400"/>
                  </a:lnTo>
                  <a:lnTo>
                    <a:pt x="556" y="400"/>
                  </a:lnTo>
                  <a:lnTo>
                    <a:pt x="557" y="397"/>
                  </a:lnTo>
                  <a:lnTo>
                    <a:pt x="557" y="396"/>
                  </a:lnTo>
                  <a:lnTo>
                    <a:pt x="557" y="395"/>
                  </a:lnTo>
                  <a:lnTo>
                    <a:pt x="557" y="393"/>
                  </a:lnTo>
                  <a:lnTo>
                    <a:pt x="556" y="391"/>
                  </a:lnTo>
                  <a:lnTo>
                    <a:pt x="556" y="389"/>
                  </a:lnTo>
                  <a:lnTo>
                    <a:pt x="555" y="387"/>
                  </a:lnTo>
                  <a:lnTo>
                    <a:pt x="553" y="386"/>
                  </a:lnTo>
                  <a:lnTo>
                    <a:pt x="553" y="384"/>
                  </a:lnTo>
                  <a:lnTo>
                    <a:pt x="552" y="383"/>
                  </a:lnTo>
                  <a:lnTo>
                    <a:pt x="552" y="382"/>
                  </a:lnTo>
                  <a:lnTo>
                    <a:pt x="550" y="380"/>
                  </a:lnTo>
                  <a:lnTo>
                    <a:pt x="549" y="379"/>
                  </a:lnTo>
                  <a:lnTo>
                    <a:pt x="548" y="376"/>
                  </a:lnTo>
                  <a:lnTo>
                    <a:pt x="546" y="376"/>
                  </a:lnTo>
                  <a:lnTo>
                    <a:pt x="545" y="375"/>
                  </a:lnTo>
                  <a:lnTo>
                    <a:pt x="543" y="374"/>
                  </a:lnTo>
                  <a:lnTo>
                    <a:pt x="542" y="372"/>
                  </a:lnTo>
                  <a:lnTo>
                    <a:pt x="540" y="371"/>
                  </a:lnTo>
                  <a:lnTo>
                    <a:pt x="539" y="370"/>
                  </a:lnTo>
                  <a:lnTo>
                    <a:pt x="538" y="369"/>
                  </a:lnTo>
                  <a:lnTo>
                    <a:pt x="536" y="367"/>
                  </a:lnTo>
                  <a:lnTo>
                    <a:pt x="535" y="366"/>
                  </a:lnTo>
                  <a:lnTo>
                    <a:pt x="532" y="363"/>
                  </a:lnTo>
                  <a:lnTo>
                    <a:pt x="535" y="362"/>
                  </a:lnTo>
                  <a:lnTo>
                    <a:pt x="536" y="362"/>
                  </a:lnTo>
                  <a:lnTo>
                    <a:pt x="539" y="361"/>
                  </a:lnTo>
                  <a:lnTo>
                    <a:pt x="540" y="361"/>
                  </a:lnTo>
                  <a:lnTo>
                    <a:pt x="543" y="359"/>
                  </a:lnTo>
                  <a:lnTo>
                    <a:pt x="545" y="359"/>
                  </a:lnTo>
                  <a:lnTo>
                    <a:pt x="546" y="358"/>
                  </a:lnTo>
                  <a:lnTo>
                    <a:pt x="549" y="358"/>
                  </a:lnTo>
                  <a:lnTo>
                    <a:pt x="550" y="357"/>
                  </a:lnTo>
                  <a:lnTo>
                    <a:pt x="553" y="357"/>
                  </a:lnTo>
                  <a:lnTo>
                    <a:pt x="555" y="357"/>
                  </a:lnTo>
                  <a:lnTo>
                    <a:pt x="557" y="355"/>
                  </a:lnTo>
                  <a:lnTo>
                    <a:pt x="559" y="355"/>
                  </a:lnTo>
                  <a:lnTo>
                    <a:pt x="560" y="354"/>
                  </a:lnTo>
                  <a:lnTo>
                    <a:pt x="563" y="354"/>
                  </a:lnTo>
                  <a:lnTo>
                    <a:pt x="566" y="351"/>
                  </a:lnTo>
                  <a:lnTo>
                    <a:pt x="567" y="349"/>
                  </a:lnTo>
                  <a:lnTo>
                    <a:pt x="569" y="346"/>
                  </a:lnTo>
                  <a:lnTo>
                    <a:pt x="570" y="345"/>
                  </a:lnTo>
                  <a:lnTo>
                    <a:pt x="572" y="344"/>
                  </a:lnTo>
                  <a:lnTo>
                    <a:pt x="573" y="342"/>
                  </a:lnTo>
                  <a:lnTo>
                    <a:pt x="574" y="341"/>
                  </a:lnTo>
                  <a:lnTo>
                    <a:pt x="576" y="340"/>
                  </a:lnTo>
                  <a:lnTo>
                    <a:pt x="579" y="336"/>
                  </a:lnTo>
                  <a:lnTo>
                    <a:pt x="581" y="333"/>
                  </a:lnTo>
                  <a:lnTo>
                    <a:pt x="583" y="332"/>
                  </a:lnTo>
                  <a:lnTo>
                    <a:pt x="583" y="331"/>
                  </a:lnTo>
                  <a:lnTo>
                    <a:pt x="584" y="328"/>
                  </a:lnTo>
                  <a:lnTo>
                    <a:pt x="586" y="328"/>
                  </a:lnTo>
                  <a:lnTo>
                    <a:pt x="589" y="328"/>
                  </a:lnTo>
                  <a:lnTo>
                    <a:pt x="590" y="328"/>
                  </a:lnTo>
                  <a:lnTo>
                    <a:pt x="593" y="328"/>
                  </a:lnTo>
                  <a:lnTo>
                    <a:pt x="594" y="328"/>
                  </a:lnTo>
                  <a:lnTo>
                    <a:pt x="597" y="328"/>
                  </a:lnTo>
                  <a:lnTo>
                    <a:pt x="598" y="328"/>
                  </a:lnTo>
                  <a:lnTo>
                    <a:pt x="600" y="328"/>
                  </a:lnTo>
                  <a:lnTo>
                    <a:pt x="603" y="328"/>
                  </a:lnTo>
                  <a:lnTo>
                    <a:pt x="604" y="327"/>
                  </a:lnTo>
                  <a:lnTo>
                    <a:pt x="607" y="327"/>
                  </a:lnTo>
                  <a:lnTo>
                    <a:pt x="608" y="327"/>
                  </a:lnTo>
                  <a:lnTo>
                    <a:pt x="610" y="327"/>
                  </a:lnTo>
                  <a:lnTo>
                    <a:pt x="613" y="327"/>
                  </a:lnTo>
                  <a:lnTo>
                    <a:pt x="614" y="327"/>
                  </a:lnTo>
                  <a:lnTo>
                    <a:pt x="615" y="328"/>
                  </a:lnTo>
                  <a:lnTo>
                    <a:pt x="617" y="329"/>
                  </a:lnTo>
                  <a:lnTo>
                    <a:pt x="618" y="331"/>
                  </a:lnTo>
                  <a:lnTo>
                    <a:pt x="620" y="332"/>
                  </a:lnTo>
                  <a:lnTo>
                    <a:pt x="621" y="333"/>
                  </a:lnTo>
                  <a:lnTo>
                    <a:pt x="622" y="334"/>
                  </a:lnTo>
                  <a:lnTo>
                    <a:pt x="625" y="334"/>
                  </a:lnTo>
                  <a:lnTo>
                    <a:pt x="627" y="336"/>
                  </a:lnTo>
                  <a:lnTo>
                    <a:pt x="628" y="337"/>
                  </a:lnTo>
                  <a:lnTo>
                    <a:pt x="630" y="337"/>
                  </a:lnTo>
                  <a:lnTo>
                    <a:pt x="632" y="338"/>
                  </a:lnTo>
                  <a:lnTo>
                    <a:pt x="634" y="340"/>
                  </a:lnTo>
                  <a:lnTo>
                    <a:pt x="635" y="340"/>
                  </a:lnTo>
                  <a:lnTo>
                    <a:pt x="638" y="341"/>
                  </a:lnTo>
                  <a:lnTo>
                    <a:pt x="639" y="341"/>
                  </a:lnTo>
                  <a:lnTo>
                    <a:pt x="641" y="342"/>
                  </a:lnTo>
                  <a:lnTo>
                    <a:pt x="644" y="342"/>
                  </a:lnTo>
                  <a:lnTo>
                    <a:pt x="645" y="344"/>
                  </a:lnTo>
                  <a:lnTo>
                    <a:pt x="648" y="344"/>
                  </a:lnTo>
                  <a:lnTo>
                    <a:pt x="649" y="344"/>
                  </a:lnTo>
                  <a:lnTo>
                    <a:pt x="652" y="344"/>
                  </a:lnTo>
                  <a:lnTo>
                    <a:pt x="654" y="345"/>
                  </a:lnTo>
                  <a:lnTo>
                    <a:pt x="656" y="345"/>
                  </a:lnTo>
                  <a:lnTo>
                    <a:pt x="658" y="345"/>
                  </a:lnTo>
                  <a:lnTo>
                    <a:pt x="659" y="345"/>
                  </a:lnTo>
                  <a:lnTo>
                    <a:pt x="662" y="345"/>
                  </a:lnTo>
                  <a:lnTo>
                    <a:pt x="663" y="345"/>
                  </a:lnTo>
                  <a:lnTo>
                    <a:pt x="666" y="345"/>
                  </a:lnTo>
                  <a:lnTo>
                    <a:pt x="669" y="345"/>
                  </a:lnTo>
                  <a:lnTo>
                    <a:pt x="671" y="345"/>
                  </a:lnTo>
                  <a:lnTo>
                    <a:pt x="672" y="345"/>
                  </a:lnTo>
                  <a:lnTo>
                    <a:pt x="675" y="344"/>
                  </a:lnTo>
                  <a:lnTo>
                    <a:pt x="675" y="342"/>
                  </a:lnTo>
                  <a:lnTo>
                    <a:pt x="675" y="341"/>
                  </a:lnTo>
                  <a:lnTo>
                    <a:pt x="678" y="340"/>
                  </a:lnTo>
                  <a:lnTo>
                    <a:pt x="679" y="340"/>
                  </a:lnTo>
                  <a:lnTo>
                    <a:pt x="680" y="340"/>
                  </a:lnTo>
                  <a:lnTo>
                    <a:pt x="685" y="340"/>
                  </a:lnTo>
                  <a:lnTo>
                    <a:pt x="688" y="340"/>
                  </a:lnTo>
                  <a:lnTo>
                    <a:pt x="688" y="338"/>
                  </a:lnTo>
                  <a:lnTo>
                    <a:pt x="688" y="336"/>
                  </a:lnTo>
                  <a:lnTo>
                    <a:pt x="688" y="334"/>
                  </a:lnTo>
                  <a:lnTo>
                    <a:pt x="688" y="333"/>
                  </a:lnTo>
                  <a:lnTo>
                    <a:pt x="686" y="331"/>
                  </a:lnTo>
                  <a:lnTo>
                    <a:pt x="688" y="329"/>
                  </a:lnTo>
                  <a:lnTo>
                    <a:pt x="688" y="328"/>
                  </a:lnTo>
                  <a:lnTo>
                    <a:pt x="688" y="325"/>
                  </a:lnTo>
                  <a:lnTo>
                    <a:pt x="688" y="324"/>
                  </a:lnTo>
                  <a:lnTo>
                    <a:pt x="689" y="323"/>
                  </a:lnTo>
                  <a:lnTo>
                    <a:pt x="689" y="321"/>
                  </a:lnTo>
                  <a:lnTo>
                    <a:pt x="689" y="320"/>
                  </a:lnTo>
                  <a:lnTo>
                    <a:pt x="690" y="317"/>
                  </a:lnTo>
                  <a:lnTo>
                    <a:pt x="690" y="316"/>
                  </a:lnTo>
                  <a:lnTo>
                    <a:pt x="692" y="315"/>
                  </a:lnTo>
                  <a:lnTo>
                    <a:pt x="689" y="314"/>
                  </a:lnTo>
                  <a:lnTo>
                    <a:pt x="688" y="314"/>
                  </a:lnTo>
                  <a:lnTo>
                    <a:pt x="685" y="314"/>
                  </a:lnTo>
                  <a:lnTo>
                    <a:pt x="683" y="312"/>
                  </a:lnTo>
                  <a:lnTo>
                    <a:pt x="682" y="312"/>
                  </a:lnTo>
                  <a:lnTo>
                    <a:pt x="679" y="311"/>
                  </a:lnTo>
                  <a:lnTo>
                    <a:pt x="678" y="310"/>
                  </a:lnTo>
                  <a:lnTo>
                    <a:pt x="675" y="310"/>
                  </a:lnTo>
                  <a:lnTo>
                    <a:pt x="673" y="308"/>
                  </a:lnTo>
                  <a:lnTo>
                    <a:pt x="671" y="307"/>
                  </a:lnTo>
                  <a:lnTo>
                    <a:pt x="669" y="306"/>
                  </a:lnTo>
                  <a:lnTo>
                    <a:pt x="668" y="306"/>
                  </a:lnTo>
                  <a:lnTo>
                    <a:pt x="665" y="304"/>
                  </a:lnTo>
                  <a:lnTo>
                    <a:pt x="663" y="304"/>
                  </a:lnTo>
                  <a:lnTo>
                    <a:pt x="662" y="303"/>
                  </a:lnTo>
                  <a:lnTo>
                    <a:pt x="659" y="302"/>
                  </a:lnTo>
                  <a:lnTo>
                    <a:pt x="658" y="302"/>
                  </a:lnTo>
                  <a:lnTo>
                    <a:pt x="656" y="300"/>
                  </a:lnTo>
                  <a:lnTo>
                    <a:pt x="655" y="299"/>
                  </a:lnTo>
                  <a:lnTo>
                    <a:pt x="652" y="299"/>
                  </a:lnTo>
                  <a:lnTo>
                    <a:pt x="651" y="298"/>
                  </a:lnTo>
                  <a:lnTo>
                    <a:pt x="649" y="296"/>
                  </a:lnTo>
                  <a:lnTo>
                    <a:pt x="647" y="296"/>
                  </a:lnTo>
                  <a:lnTo>
                    <a:pt x="645" y="295"/>
                  </a:lnTo>
                  <a:lnTo>
                    <a:pt x="644" y="295"/>
                  </a:lnTo>
                  <a:lnTo>
                    <a:pt x="642" y="293"/>
                  </a:lnTo>
                  <a:lnTo>
                    <a:pt x="641" y="291"/>
                  </a:lnTo>
                  <a:lnTo>
                    <a:pt x="641" y="290"/>
                  </a:lnTo>
                  <a:lnTo>
                    <a:pt x="639" y="289"/>
                  </a:lnTo>
                  <a:lnTo>
                    <a:pt x="639" y="286"/>
                  </a:lnTo>
                  <a:lnTo>
                    <a:pt x="638" y="285"/>
                  </a:lnTo>
                  <a:lnTo>
                    <a:pt x="638" y="282"/>
                  </a:lnTo>
                  <a:lnTo>
                    <a:pt x="639" y="281"/>
                  </a:lnTo>
                  <a:lnTo>
                    <a:pt x="642" y="281"/>
                  </a:lnTo>
                  <a:lnTo>
                    <a:pt x="645" y="281"/>
                  </a:lnTo>
                  <a:lnTo>
                    <a:pt x="649" y="279"/>
                  </a:lnTo>
                  <a:lnTo>
                    <a:pt x="651" y="279"/>
                  </a:lnTo>
                  <a:lnTo>
                    <a:pt x="654" y="278"/>
                  </a:lnTo>
                  <a:lnTo>
                    <a:pt x="655" y="278"/>
                  </a:lnTo>
                  <a:lnTo>
                    <a:pt x="658" y="278"/>
                  </a:lnTo>
                  <a:lnTo>
                    <a:pt x="659" y="278"/>
                  </a:lnTo>
                  <a:lnTo>
                    <a:pt x="665" y="277"/>
                  </a:lnTo>
                  <a:lnTo>
                    <a:pt x="669" y="276"/>
                  </a:lnTo>
                  <a:lnTo>
                    <a:pt x="669" y="272"/>
                  </a:lnTo>
                  <a:lnTo>
                    <a:pt x="669" y="270"/>
                  </a:lnTo>
                  <a:lnTo>
                    <a:pt x="669" y="269"/>
                  </a:lnTo>
                  <a:lnTo>
                    <a:pt x="669" y="266"/>
                  </a:lnTo>
                  <a:lnTo>
                    <a:pt x="669" y="265"/>
                  </a:lnTo>
                  <a:lnTo>
                    <a:pt x="669" y="264"/>
                  </a:lnTo>
                  <a:lnTo>
                    <a:pt x="669" y="260"/>
                  </a:lnTo>
                  <a:lnTo>
                    <a:pt x="671" y="256"/>
                  </a:lnTo>
                  <a:lnTo>
                    <a:pt x="671" y="253"/>
                  </a:lnTo>
                  <a:lnTo>
                    <a:pt x="672" y="247"/>
                  </a:lnTo>
                  <a:lnTo>
                    <a:pt x="676" y="243"/>
                  </a:lnTo>
                  <a:lnTo>
                    <a:pt x="679" y="240"/>
                  </a:lnTo>
                  <a:lnTo>
                    <a:pt x="679" y="238"/>
                  </a:lnTo>
                  <a:lnTo>
                    <a:pt x="676" y="236"/>
                  </a:lnTo>
                  <a:lnTo>
                    <a:pt x="675" y="235"/>
                  </a:lnTo>
                  <a:lnTo>
                    <a:pt x="673" y="234"/>
                  </a:lnTo>
                  <a:lnTo>
                    <a:pt x="672" y="232"/>
                  </a:lnTo>
                  <a:lnTo>
                    <a:pt x="671" y="231"/>
                  </a:lnTo>
                  <a:lnTo>
                    <a:pt x="669" y="228"/>
                  </a:lnTo>
                  <a:lnTo>
                    <a:pt x="668" y="227"/>
                  </a:lnTo>
                  <a:lnTo>
                    <a:pt x="666" y="226"/>
                  </a:lnTo>
                  <a:lnTo>
                    <a:pt x="666" y="224"/>
                  </a:lnTo>
                  <a:lnTo>
                    <a:pt x="665" y="223"/>
                  </a:lnTo>
                  <a:lnTo>
                    <a:pt x="663" y="222"/>
                  </a:lnTo>
                  <a:lnTo>
                    <a:pt x="663" y="220"/>
                  </a:lnTo>
                  <a:lnTo>
                    <a:pt x="662" y="218"/>
                  </a:lnTo>
                  <a:lnTo>
                    <a:pt x="662" y="217"/>
                  </a:lnTo>
                  <a:lnTo>
                    <a:pt x="663" y="215"/>
                  </a:lnTo>
                  <a:lnTo>
                    <a:pt x="663" y="214"/>
                  </a:lnTo>
                  <a:lnTo>
                    <a:pt x="665" y="211"/>
                  </a:lnTo>
                  <a:lnTo>
                    <a:pt x="665" y="210"/>
                  </a:lnTo>
                  <a:lnTo>
                    <a:pt x="663" y="209"/>
                  </a:lnTo>
                  <a:lnTo>
                    <a:pt x="662" y="207"/>
                  </a:lnTo>
                  <a:lnTo>
                    <a:pt x="661" y="206"/>
                  </a:lnTo>
                  <a:lnTo>
                    <a:pt x="659" y="205"/>
                  </a:lnTo>
                  <a:lnTo>
                    <a:pt x="658" y="203"/>
                  </a:lnTo>
                  <a:lnTo>
                    <a:pt x="655" y="203"/>
                  </a:lnTo>
                  <a:lnTo>
                    <a:pt x="654" y="202"/>
                  </a:lnTo>
                  <a:lnTo>
                    <a:pt x="652" y="202"/>
                  </a:lnTo>
                  <a:lnTo>
                    <a:pt x="651" y="200"/>
                  </a:lnTo>
                  <a:lnTo>
                    <a:pt x="651" y="198"/>
                  </a:lnTo>
                  <a:lnTo>
                    <a:pt x="649" y="197"/>
                  </a:lnTo>
                  <a:lnTo>
                    <a:pt x="651" y="194"/>
                  </a:lnTo>
                  <a:lnTo>
                    <a:pt x="652" y="194"/>
                  </a:lnTo>
                  <a:lnTo>
                    <a:pt x="655" y="193"/>
                  </a:lnTo>
                  <a:lnTo>
                    <a:pt x="656" y="192"/>
                  </a:lnTo>
                  <a:lnTo>
                    <a:pt x="656" y="189"/>
                  </a:lnTo>
                  <a:lnTo>
                    <a:pt x="658" y="188"/>
                  </a:lnTo>
                  <a:lnTo>
                    <a:pt x="658" y="186"/>
                  </a:lnTo>
                  <a:lnTo>
                    <a:pt x="659" y="185"/>
                  </a:lnTo>
                  <a:lnTo>
                    <a:pt x="662" y="181"/>
                  </a:lnTo>
                  <a:lnTo>
                    <a:pt x="665" y="179"/>
                  </a:lnTo>
                  <a:lnTo>
                    <a:pt x="668" y="177"/>
                  </a:lnTo>
                  <a:lnTo>
                    <a:pt x="669" y="177"/>
                  </a:lnTo>
                  <a:lnTo>
                    <a:pt x="672" y="177"/>
                  </a:lnTo>
                  <a:lnTo>
                    <a:pt x="673" y="177"/>
                  </a:lnTo>
                  <a:lnTo>
                    <a:pt x="675" y="177"/>
                  </a:lnTo>
                  <a:lnTo>
                    <a:pt x="678" y="177"/>
                  </a:lnTo>
                  <a:lnTo>
                    <a:pt x="679" y="177"/>
                  </a:lnTo>
                  <a:lnTo>
                    <a:pt x="680" y="177"/>
                  </a:lnTo>
                  <a:lnTo>
                    <a:pt x="683" y="177"/>
                  </a:lnTo>
                  <a:lnTo>
                    <a:pt x="685" y="177"/>
                  </a:lnTo>
                  <a:lnTo>
                    <a:pt x="686" y="177"/>
                  </a:lnTo>
                  <a:lnTo>
                    <a:pt x="689" y="177"/>
                  </a:lnTo>
                  <a:lnTo>
                    <a:pt x="690" y="177"/>
                  </a:lnTo>
                  <a:lnTo>
                    <a:pt x="692" y="177"/>
                  </a:lnTo>
                  <a:lnTo>
                    <a:pt x="695" y="177"/>
                  </a:lnTo>
                  <a:lnTo>
                    <a:pt x="696" y="177"/>
                  </a:lnTo>
                  <a:lnTo>
                    <a:pt x="697" y="177"/>
                  </a:lnTo>
                  <a:lnTo>
                    <a:pt x="700" y="177"/>
                  </a:lnTo>
                  <a:lnTo>
                    <a:pt x="703" y="177"/>
                  </a:lnTo>
                  <a:lnTo>
                    <a:pt x="702" y="175"/>
                  </a:lnTo>
                  <a:lnTo>
                    <a:pt x="699" y="173"/>
                  </a:lnTo>
                  <a:lnTo>
                    <a:pt x="697" y="172"/>
                  </a:lnTo>
                  <a:lnTo>
                    <a:pt x="696" y="172"/>
                  </a:lnTo>
                  <a:lnTo>
                    <a:pt x="693" y="171"/>
                  </a:lnTo>
                  <a:lnTo>
                    <a:pt x="692" y="169"/>
                  </a:lnTo>
                  <a:lnTo>
                    <a:pt x="690" y="168"/>
                  </a:lnTo>
                  <a:lnTo>
                    <a:pt x="689" y="167"/>
                  </a:lnTo>
                  <a:lnTo>
                    <a:pt x="686" y="165"/>
                  </a:lnTo>
                  <a:lnTo>
                    <a:pt x="685" y="164"/>
                  </a:lnTo>
                  <a:lnTo>
                    <a:pt x="683" y="164"/>
                  </a:lnTo>
                  <a:lnTo>
                    <a:pt x="682" y="163"/>
                  </a:lnTo>
                  <a:lnTo>
                    <a:pt x="679" y="162"/>
                  </a:lnTo>
                  <a:lnTo>
                    <a:pt x="678" y="160"/>
                  </a:lnTo>
                  <a:lnTo>
                    <a:pt x="676" y="160"/>
                  </a:lnTo>
                  <a:lnTo>
                    <a:pt x="673" y="159"/>
                  </a:lnTo>
                  <a:lnTo>
                    <a:pt x="672" y="158"/>
                  </a:lnTo>
                  <a:lnTo>
                    <a:pt x="671" y="156"/>
                  </a:lnTo>
                  <a:lnTo>
                    <a:pt x="669" y="156"/>
                  </a:lnTo>
                  <a:lnTo>
                    <a:pt x="668" y="155"/>
                  </a:lnTo>
                  <a:lnTo>
                    <a:pt x="666" y="154"/>
                  </a:lnTo>
                  <a:lnTo>
                    <a:pt x="663" y="152"/>
                  </a:lnTo>
                  <a:lnTo>
                    <a:pt x="662" y="151"/>
                  </a:lnTo>
                  <a:lnTo>
                    <a:pt x="661" y="151"/>
                  </a:lnTo>
                  <a:lnTo>
                    <a:pt x="659" y="148"/>
                  </a:lnTo>
                  <a:lnTo>
                    <a:pt x="658" y="147"/>
                  </a:lnTo>
                  <a:lnTo>
                    <a:pt x="656" y="147"/>
                  </a:lnTo>
                  <a:lnTo>
                    <a:pt x="655" y="146"/>
                  </a:lnTo>
                  <a:lnTo>
                    <a:pt x="655" y="144"/>
                  </a:lnTo>
                  <a:lnTo>
                    <a:pt x="655" y="142"/>
                  </a:lnTo>
                  <a:lnTo>
                    <a:pt x="656" y="141"/>
                  </a:lnTo>
                  <a:lnTo>
                    <a:pt x="658" y="139"/>
                  </a:lnTo>
                  <a:lnTo>
                    <a:pt x="659" y="138"/>
                  </a:lnTo>
                  <a:lnTo>
                    <a:pt x="659" y="137"/>
                  </a:lnTo>
                  <a:lnTo>
                    <a:pt x="661" y="134"/>
                  </a:lnTo>
                  <a:lnTo>
                    <a:pt x="662" y="133"/>
                  </a:lnTo>
                  <a:lnTo>
                    <a:pt x="663" y="131"/>
                  </a:lnTo>
                  <a:lnTo>
                    <a:pt x="665" y="130"/>
                  </a:lnTo>
                  <a:lnTo>
                    <a:pt x="666" y="129"/>
                  </a:lnTo>
                  <a:lnTo>
                    <a:pt x="668" y="127"/>
                  </a:lnTo>
                  <a:lnTo>
                    <a:pt x="668" y="126"/>
                  </a:lnTo>
                  <a:lnTo>
                    <a:pt x="669" y="124"/>
                  </a:lnTo>
                  <a:lnTo>
                    <a:pt x="671" y="122"/>
                  </a:lnTo>
                  <a:lnTo>
                    <a:pt x="672" y="121"/>
                  </a:lnTo>
                  <a:lnTo>
                    <a:pt x="673" y="120"/>
                  </a:lnTo>
                  <a:lnTo>
                    <a:pt x="673" y="118"/>
                  </a:lnTo>
                  <a:lnTo>
                    <a:pt x="675" y="117"/>
                  </a:lnTo>
                  <a:lnTo>
                    <a:pt x="678" y="114"/>
                  </a:lnTo>
                  <a:lnTo>
                    <a:pt x="679" y="114"/>
                  </a:lnTo>
                  <a:lnTo>
                    <a:pt x="682" y="116"/>
                  </a:lnTo>
                  <a:lnTo>
                    <a:pt x="683" y="116"/>
                  </a:lnTo>
                  <a:lnTo>
                    <a:pt x="686" y="116"/>
                  </a:lnTo>
                  <a:lnTo>
                    <a:pt x="688" y="116"/>
                  </a:lnTo>
                  <a:lnTo>
                    <a:pt x="690" y="116"/>
                  </a:lnTo>
                  <a:lnTo>
                    <a:pt x="692" y="114"/>
                  </a:lnTo>
                  <a:lnTo>
                    <a:pt x="693" y="113"/>
                  </a:lnTo>
                  <a:lnTo>
                    <a:pt x="692" y="112"/>
                  </a:lnTo>
                  <a:lnTo>
                    <a:pt x="692" y="110"/>
                  </a:lnTo>
                  <a:lnTo>
                    <a:pt x="690" y="109"/>
                  </a:lnTo>
                  <a:lnTo>
                    <a:pt x="690" y="108"/>
                  </a:lnTo>
                  <a:lnTo>
                    <a:pt x="689" y="106"/>
                  </a:lnTo>
                  <a:lnTo>
                    <a:pt x="689" y="104"/>
                  </a:lnTo>
                  <a:lnTo>
                    <a:pt x="688" y="103"/>
                  </a:lnTo>
                  <a:lnTo>
                    <a:pt x="688" y="101"/>
                  </a:lnTo>
                  <a:lnTo>
                    <a:pt x="686" y="100"/>
                  </a:lnTo>
                  <a:lnTo>
                    <a:pt x="685" y="99"/>
                  </a:lnTo>
                  <a:lnTo>
                    <a:pt x="685" y="93"/>
                  </a:lnTo>
                  <a:lnTo>
                    <a:pt x="686" y="92"/>
                  </a:lnTo>
                  <a:lnTo>
                    <a:pt x="688" y="91"/>
                  </a:lnTo>
                  <a:lnTo>
                    <a:pt x="688" y="89"/>
                  </a:lnTo>
                  <a:lnTo>
                    <a:pt x="690" y="88"/>
                  </a:lnTo>
                  <a:lnTo>
                    <a:pt x="692" y="88"/>
                  </a:lnTo>
                  <a:lnTo>
                    <a:pt x="695" y="87"/>
                  </a:lnTo>
                  <a:lnTo>
                    <a:pt x="696" y="87"/>
                  </a:lnTo>
                  <a:lnTo>
                    <a:pt x="699" y="87"/>
                  </a:lnTo>
                  <a:lnTo>
                    <a:pt x="700" y="87"/>
                  </a:lnTo>
                  <a:lnTo>
                    <a:pt x="702" y="87"/>
                  </a:lnTo>
                  <a:lnTo>
                    <a:pt x="704" y="87"/>
                  </a:lnTo>
                  <a:lnTo>
                    <a:pt x="706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3" y="87"/>
                  </a:lnTo>
                  <a:lnTo>
                    <a:pt x="714" y="87"/>
                  </a:lnTo>
                  <a:lnTo>
                    <a:pt x="716" y="87"/>
                  </a:lnTo>
                  <a:lnTo>
                    <a:pt x="719" y="87"/>
                  </a:lnTo>
                  <a:lnTo>
                    <a:pt x="720" y="88"/>
                  </a:lnTo>
                  <a:lnTo>
                    <a:pt x="723" y="88"/>
                  </a:lnTo>
                  <a:lnTo>
                    <a:pt x="724" y="88"/>
                  </a:lnTo>
                  <a:lnTo>
                    <a:pt x="726" y="89"/>
                  </a:lnTo>
                  <a:lnTo>
                    <a:pt x="731" y="88"/>
                  </a:lnTo>
                  <a:lnTo>
                    <a:pt x="731" y="89"/>
                  </a:lnTo>
                  <a:lnTo>
                    <a:pt x="733" y="91"/>
                  </a:lnTo>
                  <a:lnTo>
                    <a:pt x="733" y="93"/>
                  </a:lnTo>
                  <a:lnTo>
                    <a:pt x="734" y="95"/>
                  </a:lnTo>
                  <a:lnTo>
                    <a:pt x="734" y="96"/>
                  </a:lnTo>
                  <a:lnTo>
                    <a:pt x="736" y="97"/>
                  </a:lnTo>
                  <a:lnTo>
                    <a:pt x="736" y="100"/>
                  </a:lnTo>
                  <a:lnTo>
                    <a:pt x="737" y="101"/>
                  </a:lnTo>
                  <a:lnTo>
                    <a:pt x="737" y="103"/>
                  </a:lnTo>
                  <a:lnTo>
                    <a:pt x="738" y="104"/>
                  </a:lnTo>
                  <a:lnTo>
                    <a:pt x="740" y="106"/>
                  </a:lnTo>
                  <a:lnTo>
                    <a:pt x="740" y="108"/>
                  </a:lnTo>
                  <a:lnTo>
                    <a:pt x="744" y="106"/>
                  </a:lnTo>
                  <a:lnTo>
                    <a:pt x="745" y="106"/>
                  </a:lnTo>
                  <a:lnTo>
                    <a:pt x="747" y="105"/>
                  </a:lnTo>
                  <a:lnTo>
                    <a:pt x="747" y="103"/>
                  </a:lnTo>
                  <a:lnTo>
                    <a:pt x="747" y="101"/>
                  </a:lnTo>
                  <a:lnTo>
                    <a:pt x="750" y="101"/>
                  </a:lnTo>
                  <a:lnTo>
                    <a:pt x="751" y="101"/>
                  </a:lnTo>
                  <a:lnTo>
                    <a:pt x="754" y="103"/>
                  </a:lnTo>
                  <a:lnTo>
                    <a:pt x="755" y="104"/>
                  </a:lnTo>
                  <a:lnTo>
                    <a:pt x="757" y="104"/>
                  </a:lnTo>
                  <a:lnTo>
                    <a:pt x="758" y="106"/>
                  </a:lnTo>
                  <a:lnTo>
                    <a:pt x="758" y="108"/>
                  </a:lnTo>
                  <a:lnTo>
                    <a:pt x="758" y="109"/>
                  </a:lnTo>
                  <a:lnTo>
                    <a:pt x="760" y="110"/>
                  </a:lnTo>
                  <a:lnTo>
                    <a:pt x="761" y="112"/>
                  </a:lnTo>
                  <a:lnTo>
                    <a:pt x="764" y="110"/>
                  </a:lnTo>
                  <a:lnTo>
                    <a:pt x="765" y="109"/>
                  </a:lnTo>
                  <a:lnTo>
                    <a:pt x="767" y="108"/>
                  </a:lnTo>
                  <a:lnTo>
                    <a:pt x="768" y="106"/>
                  </a:lnTo>
                  <a:lnTo>
                    <a:pt x="771" y="105"/>
                  </a:lnTo>
                  <a:lnTo>
                    <a:pt x="772" y="104"/>
                  </a:lnTo>
                  <a:lnTo>
                    <a:pt x="774" y="103"/>
                  </a:lnTo>
                  <a:lnTo>
                    <a:pt x="777" y="103"/>
                  </a:lnTo>
                  <a:lnTo>
                    <a:pt x="778" y="103"/>
                  </a:lnTo>
                  <a:lnTo>
                    <a:pt x="781" y="101"/>
                  </a:lnTo>
                  <a:lnTo>
                    <a:pt x="782" y="101"/>
                  </a:lnTo>
                  <a:lnTo>
                    <a:pt x="785" y="101"/>
                  </a:lnTo>
                  <a:lnTo>
                    <a:pt x="786" y="101"/>
                  </a:lnTo>
                  <a:lnTo>
                    <a:pt x="789" y="101"/>
                  </a:lnTo>
                  <a:lnTo>
                    <a:pt x="791" y="101"/>
                  </a:lnTo>
                  <a:lnTo>
                    <a:pt x="792" y="100"/>
                  </a:lnTo>
                  <a:lnTo>
                    <a:pt x="795" y="100"/>
                  </a:lnTo>
                  <a:lnTo>
                    <a:pt x="798" y="100"/>
                  </a:lnTo>
                  <a:lnTo>
                    <a:pt x="799" y="100"/>
                  </a:lnTo>
                  <a:lnTo>
                    <a:pt x="801" y="100"/>
                  </a:lnTo>
                  <a:lnTo>
                    <a:pt x="803" y="100"/>
                  </a:lnTo>
                  <a:lnTo>
                    <a:pt x="805" y="100"/>
                  </a:lnTo>
                  <a:lnTo>
                    <a:pt x="808" y="99"/>
                  </a:lnTo>
                  <a:lnTo>
                    <a:pt x="811" y="99"/>
                  </a:lnTo>
                  <a:lnTo>
                    <a:pt x="812" y="99"/>
                  </a:lnTo>
                  <a:lnTo>
                    <a:pt x="815" y="99"/>
                  </a:lnTo>
                  <a:lnTo>
                    <a:pt x="816" y="99"/>
                  </a:lnTo>
                  <a:lnTo>
                    <a:pt x="819" y="99"/>
                  </a:lnTo>
                  <a:lnTo>
                    <a:pt x="820" y="97"/>
                  </a:lnTo>
                  <a:lnTo>
                    <a:pt x="823" y="97"/>
                  </a:lnTo>
                  <a:lnTo>
                    <a:pt x="826" y="97"/>
                  </a:lnTo>
                  <a:lnTo>
                    <a:pt x="829" y="97"/>
                  </a:lnTo>
                  <a:lnTo>
                    <a:pt x="825" y="96"/>
                  </a:lnTo>
                  <a:lnTo>
                    <a:pt x="823" y="93"/>
                  </a:lnTo>
                  <a:lnTo>
                    <a:pt x="823" y="92"/>
                  </a:lnTo>
                  <a:lnTo>
                    <a:pt x="822" y="91"/>
                  </a:lnTo>
                  <a:lnTo>
                    <a:pt x="822" y="89"/>
                  </a:lnTo>
                  <a:lnTo>
                    <a:pt x="822" y="87"/>
                  </a:lnTo>
                  <a:lnTo>
                    <a:pt x="822" y="86"/>
                  </a:lnTo>
                  <a:lnTo>
                    <a:pt x="822" y="84"/>
                  </a:lnTo>
                  <a:lnTo>
                    <a:pt x="822" y="83"/>
                  </a:lnTo>
                  <a:lnTo>
                    <a:pt x="826" y="82"/>
                  </a:lnTo>
                  <a:lnTo>
                    <a:pt x="825" y="80"/>
                  </a:lnTo>
                  <a:lnTo>
                    <a:pt x="825" y="79"/>
                  </a:lnTo>
                  <a:lnTo>
                    <a:pt x="825" y="76"/>
                  </a:lnTo>
                  <a:lnTo>
                    <a:pt x="825" y="75"/>
                  </a:lnTo>
                  <a:lnTo>
                    <a:pt x="823" y="70"/>
                  </a:lnTo>
                  <a:lnTo>
                    <a:pt x="823" y="67"/>
                  </a:lnTo>
                  <a:lnTo>
                    <a:pt x="825" y="65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5" y="59"/>
                  </a:lnTo>
                  <a:lnTo>
                    <a:pt x="825" y="57"/>
                  </a:lnTo>
                  <a:lnTo>
                    <a:pt x="826" y="55"/>
                  </a:lnTo>
                  <a:lnTo>
                    <a:pt x="826" y="54"/>
                  </a:lnTo>
                  <a:lnTo>
                    <a:pt x="826" y="51"/>
                  </a:lnTo>
                  <a:lnTo>
                    <a:pt x="826" y="50"/>
                  </a:lnTo>
                  <a:lnTo>
                    <a:pt x="827" y="48"/>
                  </a:lnTo>
                  <a:lnTo>
                    <a:pt x="827" y="46"/>
                  </a:lnTo>
                  <a:lnTo>
                    <a:pt x="823" y="44"/>
                  </a:lnTo>
                  <a:lnTo>
                    <a:pt x="825" y="42"/>
                  </a:lnTo>
                  <a:lnTo>
                    <a:pt x="825" y="40"/>
                  </a:lnTo>
                  <a:lnTo>
                    <a:pt x="825" y="38"/>
                  </a:lnTo>
                  <a:lnTo>
                    <a:pt x="825" y="37"/>
                  </a:lnTo>
                  <a:lnTo>
                    <a:pt x="825" y="34"/>
                  </a:lnTo>
                  <a:lnTo>
                    <a:pt x="826" y="33"/>
                  </a:lnTo>
                  <a:lnTo>
                    <a:pt x="830" y="33"/>
                  </a:lnTo>
                  <a:lnTo>
                    <a:pt x="830" y="32"/>
                  </a:lnTo>
                  <a:lnTo>
                    <a:pt x="830" y="29"/>
                  </a:lnTo>
                  <a:lnTo>
                    <a:pt x="830" y="28"/>
                  </a:lnTo>
                  <a:lnTo>
                    <a:pt x="830" y="25"/>
                  </a:lnTo>
                  <a:lnTo>
                    <a:pt x="832" y="24"/>
                  </a:lnTo>
                  <a:lnTo>
                    <a:pt x="832" y="21"/>
                  </a:lnTo>
                  <a:lnTo>
                    <a:pt x="832" y="20"/>
                  </a:lnTo>
                  <a:lnTo>
                    <a:pt x="832" y="17"/>
                  </a:lnTo>
                  <a:lnTo>
                    <a:pt x="833" y="16"/>
                  </a:lnTo>
                  <a:lnTo>
                    <a:pt x="833" y="15"/>
                  </a:lnTo>
                  <a:lnTo>
                    <a:pt x="833" y="12"/>
                  </a:lnTo>
                  <a:lnTo>
                    <a:pt x="833" y="11"/>
                  </a:lnTo>
                  <a:lnTo>
                    <a:pt x="835" y="8"/>
                  </a:lnTo>
                  <a:lnTo>
                    <a:pt x="835" y="7"/>
                  </a:lnTo>
                  <a:lnTo>
                    <a:pt x="835" y="6"/>
                  </a:lnTo>
                  <a:lnTo>
                    <a:pt x="835" y="3"/>
                  </a:lnTo>
                  <a:lnTo>
                    <a:pt x="839" y="4"/>
                  </a:lnTo>
                  <a:lnTo>
                    <a:pt x="840" y="6"/>
                  </a:lnTo>
                  <a:lnTo>
                    <a:pt x="842" y="6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7" y="8"/>
                  </a:lnTo>
                  <a:lnTo>
                    <a:pt x="850" y="8"/>
                  </a:lnTo>
                  <a:lnTo>
                    <a:pt x="852" y="10"/>
                  </a:lnTo>
                  <a:lnTo>
                    <a:pt x="854" y="10"/>
                  </a:lnTo>
                  <a:lnTo>
                    <a:pt x="856" y="11"/>
                  </a:lnTo>
                  <a:lnTo>
                    <a:pt x="857" y="11"/>
                  </a:lnTo>
                  <a:lnTo>
                    <a:pt x="859" y="11"/>
                  </a:lnTo>
                  <a:lnTo>
                    <a:pt x="860" y="13"/>
                  </a:lnTo>
                  <a:lnTo>
                    <a:pt x="859" y="15"/>
                  </a:lnTo>
                  <a:lnTo>
                    <a:pt x="859" y="17"/>
                  </a:lnTo>
                  <a:lnTo>
                    <a:pt x="859" y="19"/>
                  </a:lnTo>
                  <a:lnTo>
                    <a:pt x="857" y="20"/>
                  </a:lnTo>
                  <a:lnTo>
                    <a:pt x="860" y="21"/>
                  </a:lnTo>
                  <a:lnTo>
                    <a:pt x="861" y="21"/>
                  </a:lnTo>
                  <a:lnTo>
                    <a:pt x="864" y="21"/>
                  </a:lnTo>
                  <a:lnTo>
                    <a:pt x="866" y="21"/>
                  </a:lnTo>
                  <a:lnTo>
                    <a:pt x="868" y="21"/>
                  </a:lnTo>
                  <a:lnTo>
                    <a:pt x="870" y="21"/>
                  </a:lnTo>
                  <a:lnTo>
                    <a:pt x="873" y="23"/>
                  </a:lnTo>
                  <a:lnTo>
                    <a:pt x="874" y="23"/>
                  </a:lnTo>
                  <a:lnTo>
                    <a:pt x="877" y="23"/>
                  </a:lnTo>
                  <a:lnTo>
                    <a:pt x="878" y="23"/>
                  </a:lnTo>
                  <a:lnTo>
                    <a:pt x="881" y="24"/>
                  </a:lnTo>
                  <a:lnTo>
                    <a:pt x="883" y="24"/>
                  </a:lnTo>
                  <a:lnTo>
                    <a:pt x="884" y="25"/>
                  </a:lnTo>
                  <a:lnTo>
                    <a:pt x="887" y="25"/>
                  </a:lnTo>
                  <a:lnTo>
                    <a:pt x="888" y="27"/>
                  </a:lnTo>
                  <a:lnTo>
                    <a:pt x="890" y="27"/>
                  </a:lnTo>
                  <a:lnTo>
                    <a:pt x="893" y="28"/>
                  </a:lnTo>
                  <a:lnTo>
                    <a:pt x="894" y="29"/>
                  </a:lnTo>
                  <a:lnTo>
                    <a:pt x="895" y="29"/>
                  </a:lnTo>
                  <a:lnTo>
                    <a:pt x="898" y="31"/>
                  </a:lnTo>
                  <a:lnTo>
                    <a:pt x="900" y="31"/>
                  </a:lnTo>
                  <a:lnTo>
                    <a:pt x="901" y="31"/>
                  </a:lnTo>
                  <a:lnTo>
                    <a:pt x="904" y="32"/>
                  </a:lnTo>
                  <a:lnTo>
                    <a:pt x="905" y="32"/>
                  </a:lnTo>
                  <a:lnTo>
                    <a:pt x="907" y="33"/>
                  </a:lnTo>
                  <a:lnTo>
                    <a:pt x="909" y="33"/>
                  </a:lnTo>
                  <a:lnTo>
                    <a:pt x="911" y="34"/>
                  </a:lnTo>
                  <a:lnTo>
                    <a:pt x="912" y="34"/>
                  </a:lnTo>
                  <a:lnTo>
                    <a:pt x="914" y="33"/>
                  </a:lnTo>
                  <a:lnTo>
                    <a:pt x="914" y="32"/>
                  </a:lnTo>
                  <a:lnTo>
                    <a:pt x="914" y="29"/>
                  </a:lnTo>
                  <a:lnTo>
                    <a:pt x="914" y="28"/>
                  </a:lnTo>
                  <a:lnTo>
                    <a:pt x="914" y="27"/>
                  </a:lnTo>
                  <a:lnTo>
                    <a:pt x="914" y="24"/>
                  </a:lnTo>
                  <a:lnTo>
                    <a:pt x="914" y="23"/>
                  </a:lnTo>
                  <a:lnTo>
                    <a:pt x="914" y="20"/>
                  </a:lnTo>
                  <a:lnTo>
                    <a:pt x="915" y="16"/>
                  </a:lnTo>
                  <a:lnTo>
                    <a:pt x="919" y="16"/>
                  </a:lnTo>
                  <a:lnTo>
                    <a:pt x="924" y="16"/>
                  </a:lnTo>
                  <a:lnTo>
                    <a:pt x="925" y="16"/>
                  </a:lnTo>
                  <a:lnTo>
                    <a:pt x="928" y="16"/>
                  </a:lnTo>
                  <a:lnTo>
                    <a:pt x="934" y="15"/>
                  </a:lnTo>
                  <a:lnTo>
                    <a:pt x="938" y="16"/>
                  </a:lnTo>
                  <a:lnTo>
                    <a:pt x="941" y="17"/>
                  </a:lnTo>
                  <a:lnTo>
                    <a:pt x="945" y="19"/>
                  </a:lnTo>
                  <a:lnTo>
                    <a:pt x="948" y="20"/>
                  </a:lnTo>
                  <a:lnTo>
                    <a:pt x="952" y="20"/>
                  </a:lnTo>
                  <a:lnTo>
                    <a:pt x="956" y="23"/>
                  </a:lnTo>
                  <a:lnTo>
                    <a:pt x="958" y="20"/>
                  </a:lnTo>
                  <a:lnTo>
                    <a:pt x="958" y="17"/>
                  </a:lnTo>
                  <a:lnTo>
                    <a:pt x="956" y="16"/>
                  </a:lnTo>
                  <a:lnTo>
                    <a:pt x="956" y="15"/>
                  </a:lnTo>
                  <a:lnTo>
                    <a:pt x="956" y="13"/>
                  </a:lnTo>
                  <a:lnTo>
                    <a:pt x="955" y="10"/>
                  </a:lnTo>
                  <a:lnTo>
                    <a:pt x="955" y="8"/>
                  </a:lnTo>
                  <a:lnTo>
                    <a:pt x="955" y="7"/>
                  </a:lnTo>
                  <a:lnTo>
                    <a:pt x="955" y="6"/>
                  </a:lnTo>
                  <a:lnTo>
                    <a:pt x="953" y="4"/>
                  </a:lnTo>
                  <a:lnTo>
                    <a:pt x="953" y="2"/>
                  </a:lnTo>
                  <a:lnTo>
                    <a:pt x="955" y="0"/>
                  </a:lnTo>
                  <a:lnTo>
                    <a:pt x="958" y="2"/>
                  </a:lnTo>
                  <a:lnTo>
                    <a:pt x="959" y="2"/>
                  </a:lnTo>
                  <a:lnTo>
                    <a:pt x="962" y="2"/>
                  </a:lnTo>
                  <a:lnTo>
                    <a:pt x="965" y="2"/>
                  </a:lnTo>
                  <a:lnTo>
                    <a:pt x="966" y="3"/>
                  </a:lnTo>
                  <a:lnTo>
                    <a:pt x="967" y="3"/>
                  </a:lnTo>
                  <a:lnTo>
                    <a:pt x="970" y="3"/>
                  </a:lnTo>
                  <a:lnTo>
                    <a:pt x="973" y="3"/>
                  </a:lnTo>
                  <a:lnTo>
                    <a:pt x="975" y="3"/>
                  </a:lnTo>
                  <a:lnTo>
                    <a:pt x="977" y="4"/>
                  </a:lnTo>
                  <a:lnTo>
                    <a:pt x="979" y="4"/>
                  </a:lnTo>
                  <a:lnTo>
                    <a:pt x="982" y="4"/>
                  </a:lnTo>
                  <a:lnTo>
                    <a:pt x="983" y="4"/>
                  </a:lnTo>
                  <a:lnTo>
                    <a:pt x="986" y="4"/>
                  </a:lnTo>
                  <a:lnTo>
                    <a:pt x="987" y="6"/>
                  </a:lnTo>
                  <a:lnTo>
                    <a:pt x="990" y="6"/>
                  </a:lnTo>
                  <a:lnTo>
                    <a:pt x="991" y="6"/>
                  </a:lnTo>
                  <a:lnTo>
                    <a:pt x="994" y="6"/>
                  </a:lnTo>
                  <a:lnTo>
                    <a:pt x="996" y="7"/>
                  </a:lnTo>
                  <a:lnTo>
                    <a:pt x="997" y="7"/>
                  </a:lnTo>
                  <a:lnTo>
                    <a:pt x="1000" y="7"/>
                  </a:lnTo>
                  <a:lnTo>
                    <a:pt x="1001" y="7"/>
                  </a:lnTo>
                  <a:lnTo>
                    <a:pt x="1001" y="10"/>
                  </a:lnTo>
                  <a:lnTo>
                    <a:pt x="1001" y="11"/>
                  </a:lnTo>
                  <a:lnTo>
                    <a:pt x="1000" y="13"/>
                  </a:lnTo>
                  <a:lnTo>
                    <a:pt x="1000" y="15"/>
                  </a:lnTo>
                  <a:lnTo>
                    <a:pt x="1000" y="16"/>
                  </a:lnTo>
                  <a:lnTo>
                    <a:pt x="1000" y="19"/>
                  </a:lnTo>
                  <a:lnTo>
                    <a:pt x="1000" y="20"/>
                  </a:lnTo>
                  <a:lnTo>
                    <a:pt x="1000" y="23"/>
                  </a:lnTo>
                  <a:lnTo>
                    <a:pt x="1000" y="24"/>
                  </a:lnTo>
                  <a:lnTo>
                    <a:pt x="1000" y="25"/>
                  </a:lnTo>
                  <a:lnTo>
                    <a:pt x="1000" y="28"/>
                  </a:lnTo>
                  <a:lnTo>
                    <a:pt x="1000" y="29"/>
                  </a:lnTo>
                  <a:lnTo>
                    <a:pt x="1001" y="34"/>
                  </a:lnTo>
                  <a:lnTo>
                    <a:pt x="1001" y="37"/>
                  </a:lnTo>
                  <a:lnTo>
                    <a:pt x="1001" y="40"/>
                  </a:lnTo>
                  <a:lnTo>
                    <a:pt x="1001" y="41"/>
                  </a:lnTo>
                  <a:lnTo>
                    <a:pt x="1001" y="44"/>
                  </a:lnTo>
                  <a:lnTo>
                    <a:pt x="1001" y="45"/>
                  </a:lnTo>
                  <a:lnTo>
                    <a:pt x="1003" y="48"/>
                  </a:lnTo>
                  <a:lnTo>
                    <a:pt x="1003" y="49"/>
                  </a:lnTo>
                  <a:lnTo>
                    <a:pt x="1003" y="50"/>
                  </a:lnTo>
                  <a:lnTo>
                    <a:pt x="1003" y="53"/>
                  </a:lnTo>
                  <a:lnTo>
                    <a:pt x="1003" y="54"/>
                  </a:lnTo>
                  <a:lnTo>
                    <a:pt x="1004" y="55"/>
                  </a:lnTo>
                  <a:lnTo>
                    <a:pt x="1004" y="58"/>
                  </a:lnTo>
                  <a:lnTo>
                    <a:pt x="1004" y="59"/>
                  </a:lnTo>
                  <a:lnTo>
                    <a:pt x="1004" y="62"/>
                  </a:lnTo>
                  <a:lnTo>
                    <a:pt x="1004" y="63"/>
                  </a:lnTo>
                  <a:lnTo>
                    <a:pt x="1006" y="66"/>
                  </a:lnTo>
                  <a:lnTo>
                    <a:pt x="1006" y="67"/>
                  </a:lnTo>
                  <a:lnTo>
                    <a:pt x="1006" y="69"/>
                  </a:lnTo>
                  <a:lnTo>
                    <a:pt x="1006" y="71"/>
                  </a:lnTo>
                  <a:lnTo>
                    <a:pt x="1007" y="72"/>
                  </a:lnTo>
                  <a:lnTo>
                    <a:pt x="1008" y="74"/>
                  </a:lnTo>
                  <a:lnTo>
                    <a:pt x="1010" y="75"/>
                  </a:lnTo>
                  <a:lnTo>
                    <a:pt x="1011" y="76"/>
                  </a:lnTo>
                  <a:lnTo>
                    <a:pt x="1013" y="78"/>
                  </a:lnTo>
                  <a:lnTo>
                    <a:pt x="1014" y="79"/>
                  </a:lnTo>
                  <a:lnTo>
                    <a:pt x="1016" y="80"/>
                  </a:lnTo>
                  <a:lnTo>
                    <a:pt x="1017" y="83"/>
                  </a:lnTo>
                  <a:lnTo>
                    <a:pt x="1018" y="84"/>
                  </a:lnTo>
                  <a:lnTo>
                    <a:pt x="1020" y="86"/>
                  </a:lnTo>
                  <a:lnTo>
                    <a:pt x="1021" y="87"/>
                  </a:lnTo>
                  <a:lnTo>
                    <a:pt x="1021" y="88"/>
                  </a:lnTo>
                  <a:lnTo>
                    <a:pt x="1021" y="89"/>
                  </a:lnTo>
                  <a:lnTo>
                    <a:pt x="1020" y="92"/>
                  </a:lnTo>
                  <a:lnTo>
                    <a:pt x="1020" y="93"/>
                  </a:lnTo>
                  <a:lnTo>
                    <a:pt x="1018" y="95"/>
                  </a:lnTo>
                  <a:lnTo>
                    <a:pt x="1017" y="96"/>
                  </a:lnTo>
                  <a:lnTo>
                    <a:pt x="1016" y="97"/>
                  </a:lnTo>
                  <a:lnTo>
                    <a:pt x="1014" y="99"/>
                  </a:lnTo>
                  <a:lnTo>
                    <a:pt x="1014" y="100"/>
                  </a:lnTo>
                  <a:lnTo>
                    <a:pt x="1014" y="103"/>
                  </a:lnTo>
                  <a:lnTo>
                    <a:pt x="1014" y="105"/>
                  </a:lnTo>
                  <a:lnTo>
                    <a:pt x="1014" y="108"/>
                  </a:lnTo>
                  <a:lnTo>
                    <a:pt x="1016" y="109"/>
                  </a:lnTo>
                  <a:lnTo>
                    <a:pt x="1017" y="110"/>
                  </a:lnTo>
                  <a:lnTo>
                    <a:pt x="1018" y="112"/>
                  </a:lnTo>
                  <a:lnTo>
                    <a:pt x="1018" y="113"/>
                  </a:lnTo>
                  <a:lnTo>
                    <a:pt x="1020" y="114"/>
                  </a:lnTo>
                  <a:lnTo>
                    <a:pt x="1020" y="117"/>
                  </a:lnTo>
                  <a:lnTo>
                    <a:pt x="1020" y="120"/>
                  </a:lnTo>
                  <a:lnTo>
                    <a:pt x="1025" y="120"/>
                  </a:lnTo>
                  <a:lnTo>
                    <a:pt x="1031" y="120"/>
                  </a:lnTo>
                  <a:lnTo>
                    <a:pt x="1034" y="118"/>
                  </a:lnTo>
                  <a:lnTo>
                    <a:pt x="1034" y="124"/>
                  </a:lnTo>
                  <a:lnTo>
                    <a:pt x="1031" y="125"/>
                  </a:lnTo>
                  <a:lnTo>
                    <a:pt x="1027" y="126"/>
                  </a:lnTo>
                  <a:lnTo>
                    <a:pt x="1024" y="127"/>
                  </a:lnTo>
                  <a:lnTo>
                    <a:pt x="1023" y="129"/>
                  </a:lnTo>
                  <a:lnTo>
                    <a:pt x="1020" y="133"/>
                  </a:lnTo>
                  <a:lnTo>
                    <a:pt x="1017" y="137"/>
                  </a:lnTo>
                  <a:lnTo>
                    <a:pt x="1016" y="141"/>
                  </a:lnTo>
                  <a:lnTo>
                    <a:pt x="1016" y="144"/>
                  </a:lnTo>
                  <a:lnTo>
                    <a:pt x="1014" y="146"/>
                  </a:lnTo>
                  <a:lnTo>
                    <a:pt x="1018" y="148"/>
                  </a:lnTo>
                  <a:lnTo>
                    <a:pt x="1018" y="150"/>
                  </a:lnTo>
                  <a:lnTo>
                    <a:pt x="1018" y="152"/>
                  </a:lnTo>
                  <a:lnTo>
                    <a:pt x="1020" y="154"/>
                  </a:lnTo>
                  <a:lnTo>
                    <a:pt x="1020" y="155"/>
                  </a:lnTo>
                  <a:lnTo>
                    <a:pt x="1020" y="156"/>
                  </a:lnTo>
                  <a:lnTo>
                    <a:pt x="1021" y="158"/>
                  </a:lnTo>
                  <a:lnTo>
                    <a:pt x="1024" y="158"/>
                  </a:lnTo>
                  <a:lnTo>
                    <a:pt x="1027" y="158"/>
                  </a:lnTo>
                  <a:lnTo>
                    <a:pt x="1028" y="158"/>
                  </a:lnTo>
                  <a:lnTo>
                    <a:pt x="1030" y="159"/>
                  </a:lnTo>
                  <a:lnTo>
                    <a:pt x="1031" y="162"/>
                  </a:lnTo>
                  <a:lnTo>
                    <a:pt x="1032" y="163"/>
                  </a:lnTo>
                  <a:lnTo>
                    <a:pt x="1032" y="164"/>
                  </a:lnTo>
                  <a:lnTo>
                    <a:pt x="1034" y="165"/>
                  </a:lnTo>
                  <a:lnTo>
                    <a:pt x="1035" y="167"/>
                  </a:lnTo>
                  <a:lnTo>
                    <a:pt x="1035" y="168"/>
                  </a:lnTo>
                  <a:lnTo>
                    <a:pt x="1037" y="169"/>
                  </a:lnTo>
                  <a:lnTo>
                    <a:pt x="1038" y="172"/>
                  </a:lnTo>
                  <a:lnTo>
                    <a:pt x="1038" y="173"/>
                  </a:lnTo>
                  <a:lnTo>
                    <a:pt x="1037" y="175"/>
                  </a:lnTo>
                  <a:lnTo>
                    <a:pt x="1035" y="176"/>
                  </a:lnTo>
                  <a:lnTo>
                    <a:pt x="1034" y="179"/>
                  </a:lnTo>
                  <a:lnTo>
                    <a:pt x="1032" y="180"/>
                  </a:lnTo>
                  <a:lnTo>
                    <a:pt x="1031" y="181"/>
                  </a:lnTo>
                  <a:lnTo>
                    <a:pt x="1031" y="182"/>
                  </a:lnTo>
                  <a:lnTo>
                    <a:pt x="1030" y="184"/>
                  </a:lnTo>
                  <a:lnTo>
                    <a:pt x="1028" y="185"/>
                  </a:lnTo>
                  <a:lnTo>
                    <a:pt x="1027" y="186"/>
                  </a:lnTo>
                  <a:lnTo>
                    <a:pt x="1025" y="186"/>
                  </a:lnTo>
                  <a:lnTo>
                    <a:pt x="1023" y="186"/>
                  </a:lnTo>
                  <a:lnTo>
                    <a:pt x="1021" y="186"/>
                  </a:lnTo>
                  <a:lnTo>
                    <a:pt x="1018" y="185"/>
                  </a:lnTo>
                  <a:lnTo>
                    <a:pt x="1017" y="185"/>
                  </a:lnTo>
                  <a:lnTo>
                    <a:pt x="1016" y="184"/>
                  </a:lnTo>
                  <a:lnTo>
                    <a:pt x="1014" y="185"/>
                  </a:lnTo>
                  <a:lnTo>
                    <a:pt x="1013" y="186"/>
                  </a:lnTo>
                  <a:lnTo>
                    <a:pt x="1011" y="188"/>
                  </a:lnTo>
                  <a:lnTo>
                    <a:pt x="1010" y="189"/>
                  </a:lnTo>
                  <a:lnTo>
                    <a:pt x="1010" y="190"/>
                  </a:lnTo>
                  <a:lnTo>
                    <a:pt x="1008" y="192"/>
                  </a:lnTo>
                  <a:lnTo>
                    <a:pt x="1008" y="194"/>
                  </a:lnTo>
                  <a:lnTo>
                    <a:pt x="1007" y="196"/>
                  </a:lnTo>
                  <a:lnTo>
                    <a:pt x="1007" y="197"/>
                  </a:lnTo>
                  <a:lnTo>
                    <a:pt x="1007" y="200"/>
                  </a:lnTo>
                  <a:lnTo>
                    <a:pt x="1007" y="201"/>
                  </a:lnTo>
                  <a:lnTo>
                    <a:pt x="1007" y="203"/>
                  </a:lnTo>
                  <a:lnTo>
                    <a:pt x="1007" y="205"/>
                  </a:lnTo>
                  <a:lnTo>
                    <a:pt x="1008" y="206"/>
                  </a:lnTo>
                  <a:lnTo>
                    <a:pt x="1010" y="207"/>
                  </a:lnTo>
                  <a:lnTo>
                    <a:pt x="1010" y="209"/>
                  </a:lnTo>
                  <a:lnTo>
                    <a:pt x="1008" y="211"/>
                  </a:lnTo>
                  <a:lnTo>
                    <a:pt x="1007" y="213"/>
                  </a:lnTo>
                  <a:lnTo>
                    <a:pt x="1006" y="214"/>
                  </a:lnTo>
                  <a:lnTo>
                    <a:pt x="1006" y="215"/>
                  </a:lnTo>
                  <a:lnTo>
                    <a:pt x="1004" y="217"/>
                  </a:lnTo>
                  <a:lnTo>
                    <a:pt x="1003" y="218"/>
                  </a:lnTo>
                  <a:lnTo>
                    <a:pt x="1001" y="219"/>
                  </a:lnTo>
                  <a:lnTo>
                    <a:pt x="1000" y="220"/>
                  </a:lnTo>
                  <a:lnTo>
                    <a:pt x="1000" y="222"/>
                  </a:lnTo>
                  <a:lnTo>
                    <a:pt x="999" y="224"/>
                  </a:lnTo>
                  <a:lnTo>
                    <a:pt x="1000" y="224"/>
                  </a:lnTo>
                  <a:lnTo>
                    <a:pt x="1001" y="226"/>
                  </a:lnTo>
                  <a:lnTo>
                    <a:pt x="1004" y="226"/>
                  </a:lnTo>
                  <a:lnTo>
                    <a:pt x="1007" y="227"/>
                  </a:lnTo>
                  <a:lnTo>
                    <a:pt x="1008" y="227"/>
                  </a:lnTo>
                  <a:lnTo>
                    <a:pt x="1011" y="227"/>
                  </a:lnTo>
                  <a:lnTo>
                    <a:pt x="1013" y="228"/>
                  </a:lnTo>
                  <a:lnTo>
                    <a:pt x="1016" y="228"/>
                  </a:lnTo>
                  <a:lnTo>
                    <a:pt x="1017" y="228"/>
                  </a:lnTo>
                  <a:lnTo>
                    <a:pt x="1018" y="230"/>
                  </a:lnTo>
                  <a:lnTo>
                    <a:pt x="1021" y="230"/>
                  </a:lnTo>
                  <a:lnTo>
                    <a:pt x="1023" y="231"/>
                  </a:lnTo>
                  <a:lnTo>
                    <a:pt x="1025" y="231"/>
                  </a:lnTo>
                  <a:lnTo>
                    <a:pt x="1027" y="231"/>
                  </a:lnTo>
                  <a:lnTo>
                    <a:pt x="1028" y="232"/>
                  </a:lnTo>
                  <a:lnTo>
                    <a:pt x="1031" y="232"/>
                  </a:lnTo>
                  <a:lnTo>
                    <a:pt x="1032" y="232"/>
                  </a:lnTo>
                  <a:lnTo>
                    <a:pt x="1034" y="234"/>
                  </a:lnTo>
                  <a:lnTo>
                    <a:pt x="1037" y="234"/>
                  </a:lnTo>
                  <a:lnTo>
                    <a:pt x="1038" y="235"/>
                  </a:lnTo>
                  <a:lnTo>
                    <a:pt x="1040" y="235"/>
                  </a:lnTo>
                  <a:lnTo>
                    <a:pt x="1042" y="235"/>
                  </a:lnTo>
                  <a:lnTo>
                    <a:pt x="1044" y="236"/>
                  </a:lnTo>
                  <a:lnTo>
                    <a:pt x="1047" y="236"/>
                  </a:lnTo>
                  <a:lnTo>
                    <a:pt x="1048" y="236"/>
                  </a:lnTo>
                  <a:lnTo>
                    <a:pt x="1051" y="238"/>
                  </a:lnTo>
                  <a:lnTo>
                    <a:pt x="1052" y="238"/>
                  </a:lnTo>
                  <a:lnTo>
                    <a:pt x="1055" y="238"/>
                  </a:lnTo>
                  <a:lnTo>
                    <a:pt x="1057" y="238"/>
                  </a:lnTo>
                  <a:lnTo>
                    <a:pt x="1058" y="239"/>
                  </a:lnTo>
                  <a:lnTo>
                    <a:pt x="1061" y="240"/>
                  </a:lnTo>
                  <a:lnTo>
                    <a:pt x="1059" y="243"/>
                  </a:lnTo>
                  <a:lnTo>
                    <a:pt x="1057" y="244"/>
                  </a:lnTo>
                  <a:lnTo>
                    <a:pt x="1057" y="245"/>
                  </a:lnTo>
                  <a:lnTo>
                    <a:pt x="1055" y="247"/>
                  </a:lnTo>
                  <a:lnTo>
                    <a:pt x="1054" y="248"/>
                  </a:lnTo>
                  <a:lnTo>
                    <a:pt x="1054" y="251"/>
                  </a:lnTo>
                  <a:lnTo>
                    <a:pt x="1054" y="253"/>
                  </a:lnTo>
                  <a:lnTo>
                    <a:pt x="1057" y="252"/>
                  </a:lnTo>
                  <a:lnTo>
                    <a:pt x="1059" y="252"/>
                  </a:lnTo>
                  <a:lnTo>
                    <a:pt x="1061" y="252"/>
                  </a:lnTo>
                  <a:lnTo>
                    <a:pt x="1064" y="252"/>
                  </a:lnTo>
                  <a:lnTo>
                    <a:pt x="1065" y="252"/>
                  </a:lnTo>
                  <a:lnTo>
                    <a:pt x="1066" y="252"/>
                  </a:lnTo>
                  <a:lnTo>
                    <a:pt x="1069" y="253"/>
                  </a:lnTo>
                  <a:lnTo>
                    <a:pt x="1071" y="252"/>
                  </a:lnTo>
                  <a:lnTo>
                    <a:pt x="1073" y="252"/>
                  </a:lnTo>
                  <a:lnTo>
                    <a:pt x="1075" y="252"/>
                  </a:lnTo>
                  <a:lnTo>
                    <a:pt x="1076" y="252"/>
                  </a:lnTo>
                  <a:lnTo>
                    <a:pt x="1079" y="252"/>
                  </a:lnTo>
                  <a:lnTo>
                    <a:pt x="1081" y="252"/>
                  </a:lnTo>
                  <a:lnTo>
                    <a:pt x="1083" y="252"/>
                  </a:lnTo>
                  <a:lnTo>
                    <a:pt x="1085" y="252"/>
                  </a:lnTo>
                  <a:lnTo>
                    <a:pt x="1086" y="252"/>
                  </a:lnTo>
                  <a:lnTo>
                    <a:pt x="1089" y="252"/>
                  </a:lnTo>
                  <a:lnTo>
                    <a:pt x="1090" y="252"/>
                  </a:lnTo>
                  <a:lnTo>
                    <a:pt x="1092" y="252"/>
                  </a:lnTo>
                  <a:lnTo>
                    <a:pt x="1095" y="252"/>
                  </a:lnTo>
                  <a:lnTo>
                    <a:pt x="1096" y="252"/>
                  </a:lnTo>
                  <a:lnTo>
                    <a:pt x="1099" y="252"/>
                  </a:lnTo>
                  <a:lnTo>
                    <a:pt x="1100" y="252"/>
                  </a:lnTo>
                  <a:lnTo>
                    <a:pt x="1103" y="252"/>
                  </a:lnTo>
                  <a:lnTo>
                    <a:pt x="1105" y="252"/>
                  </a:lnTo>
                  <a:lnTo>
                    <a:pt x="1107" y="252"/>
                  </a:lnTo>
                  <a:lnTo>
                    <a:pt x="1109" y="252"/>
                  </a:lnTo>
                  <a:lnTo>
                    <a:pt x="1110" y="253"/>
                  </a:lnTo>
                  <a:lnTo>
                    <a:pt x="1113" y="253"/>
                  </a:lnTo>
                  <a:lnTo>
                    <a:pt x="1116" y="253"/>
                  </a:lnTo>
                  <a:lnTo>
                    <a:pt x="1117" y="253"/>
                  </a:lnTo>
                  <a:lnTo>
                    <a:pt x="1120" y="253"/>
                  </a:lnTo>
                  <a:lnTo>
                    <a:pt x="1122" y="253"/>
                  </a:lnTo>
                  <a:lnTo>
                    <a:pt x="1124" y="253"/>
                  </a:lnTo>
                  <a:lnTo>
                    <a:pt x="1126" y="253"/>
                  </a:lnTo>
                  <a:lnTo>
                    <a:pt x="1129" y="253"/>
                  </a:lnTo>
                  <a:lnTo>
                    <a:pt x="1130" y="253"/>
                  </a:lnTo>
                  <a:lnTo>
                    <a:pt x="1131" y="253"/>
                  </a:lnTo>
                  <a:lnTo>
                    <a:pt x="1134" y="253"/>
                  </a:lnTo>
                  <a:lnTo>
                    <a:pt x="1136" y="253"/>
                  </a:lnTo>
                  <a:lnTo>
                    <a:pt x="1139" y="253"/>
                  </a:lnTo>
                  <a:lnTo>
                    <a:pt x="1140" y="253"/>
                  </a:lnTo>
                  <a:lnTo>
                    <a:pt x="1143" y="255"/>
                  </a:lnTo>
                  <a:lnTo>
                    <a:pt x="1144" y="255"/>
                  </a:lnTo>
                  <a:lnTo>
                    <a:pt x="1147" y="255"/>
                  </a:lnTo>
                  <a:lnTo>
                    <a:pt x="1148" y="255"/>
                  </a:lnTo>
                  <a:lnTo>
                    <a:pt x="1150" y="255"/>
                  </a:lnTo>
                  <a:lnTo>
                    <a:pt x="1153" y="255"/>
                  </a:lnTo>
                  <a:lnTo>
                    <a:pt x="1154" y="255"/>
                  </a:lnTo>
                  <a:lnTo>
                    <a:pt x="1157" y="255"/>
                  </a:lnTo>
                  <a:lnTo>
                    <a:pt x="1158" y="255"/>
                  </a:lnTo>
                  <a:lnTo>
                    <a:pt x="1161" y="255"/>
                  </a:lnTo>
                  <a:lnTo>
                    <a:pt x="1164" y="255"/>
                  </a:lnTo>
                  <a:lnTo>
                    <a:pt x="1165" y="255"/>
                  </a:lnTo>
                  <a:lnTo>
                    <a:pt x="1168" y="255"/>
                  </a:lnTo>
                  <a:lnTo>
                    <a:pt x="1170" y="255"/>
                  </a:lnTo>
                  <a:lnTo>
                    <a:pt x="1171" y="255"/>
                  </a:lnTo>
                  <a:lnTo>
                    <a:pt x="1174" y="255"/>
                  </a:lnTo>
                  <a:lnTo>
                    <a:pt x="1177" y="255"/>
                  </a:lnTo>
                  <a:lnTo>
                    <a:pt x="1178" y="256"/>
                  </a:lnTo>
                  <a:lnTo>
                    <a:pt x="1181" y="256"/>
                  </a:lnTo>
                  <a:lnTo>
                    <a:pt x="1182" y="256"/>
                  </a:lnTo>
                  <a:lnTo>
                    <a:pt x="1185" y="256"/>
                  </a:lnTo>
                  <a:lnTo>
                    <a:pt x="1188" y="256"/>
                  </a:lnTo>
                  <a:lnTo>
                    <a:pt x="1189" y="257"/>
                  </a:lnTo>
                  <a:lnTo>
                    <a:pt x="1191" y="257"/>
                  </a:lnTo>
                  <a:lnTo>
                    <a:pt x="1192" y="258"/>
                  </a:lnTo>
                  <a:lnTo>
                    <a:pt x="1194" y="260"/>
                  </a:lnTo>
                  <a:lnTo>
                    <a:pt x="1196" y="260"/>
                  </a:lnTo>
                  <a:lnTo>
                    <a:pt x="1198" y="261"/>
                  </a:lnTo>
                  <a:lnTo>
                    <a:pt x="1199" y="261"/>
                  </a:lnTo>
                  <a:lnTo>
                    <a:pt x="1201" y="262"/>
                  </a:lnTo>
                  <a:lnTo>
                    <a:pt x="1202" y="262"/>
                  </a:lnTo>
                  <a:lnTo>
                    <a:pt x="1205" y="264"/>
                  </a:lnTo>
                  <a:lnTo>
                    <a:pt x="1206" y="265"/>
                  </a:lnTo>
                  <a:lnTo>
                    <a:pt x="1208" y="265"/>
                  </a:lnTo>
                  <a:lnTo>
                    <a:pt x="1211" y="266"/>
                  </a:lnTo>
                  <a:lnTo>
                    <a:pt x="1213" y="268"/>
                  </a:lnTo>
                  <a:lnTo>
                    <a:pt x="1215" y="268"/>
                  </a:lnTo>
                  <a:lnTo>
                    <a:pt x="1216" y="269"/>
                  </a:lnTo>
                  <a:lnTo>
                    <a:pt x="1218" y="269"/>
                  </a:lnTo>
                  <a:lnTo>
                    <a:pt x="1219" y="270"/>
                  </a:lnTo>
                  <a:lnTo>
                    <a:pt x="1219" y="273"/>
                  </a:lnTo>
                  <a:lnTo>
                    <a:pt x="1219" y="274"/>
                  </a:lnTo>
                  <a:lnTo>
                    <a:pt x="1219" y="276"/>
                  </a:lnTo>
                  <a:lnTo>
                    <a:pt x="1219" y="278"/>
                  </a:lnTo>
                  <a:lnTo>
                    <a:pt x="1219" y="279"/>
                  </a:lnTo>
                  <a:lnTo>
                    <a:pt x="1218" y="281"/>
                  </a:lnTo>
                  <a:lnTo>
                    <a:pt x="1218" y="283"/>
                  </a:lnTo>
                  <a:lnTo>
                    <a:pt x="1218" y="285"/>
                  </a:lnTo>
                  <a:lnTo>
                    <a:pt x="1218" y="286"/>
                  </a:lnTo>
                  <a:lnTo>
                    <a:pt x="1218" y="289"/>
                  </a:lnTo>
                  <a:lnTo>
                    <a:pt x="1218" y="290"/>
                  </a:lnTo>
                  <a:lnTo>
                    <a:pt x="1218" y="293"/>
                  </a:lnTo>
                  <a:lnTo>
                    <a:pt x="1218" y="294"/>
                  </a:lnTo>
                  <a:lnTo>
                    <a:pt x="1218" y="295"/>
                  </a:lnTo>
                  <a:lnTo>
                    <a:pt x="1216" y="296"/>
                  </a:lnTo>
                  <a:lnTo>
                    <a:pt x="1216" y="299"/>
                  </a:lnTo>
                  <a:lnTo>
                    <a:pt x="1216" y="300"/>
                  </a:lnTo>
                  <a:lnTo>
                    <a:pt x="1216" y="303"/>
                  </a:lnTo>
                  <a:lnTo>
                    <a:pt x="1216" y="304"/>
                  </a:lnTo>
                  <a:lnTo>
                    <a:pt x="1216" y="306"/>
                  </a:lnTo>
                  <a:lnTo>
                    <a:pt x="1216" y="308"/>
                  </a:lnTo>
                  <a:lnTo>
                    <a:pt x="1216" y="310"/>
                  </a:lnTo>
                  <a:lnTo>
                    <a:pt x="1216" y="311"/>
                  </a:lnTo>
                  <a:lnTo>
                    <a:pt x="1215" y="314"/>
                  </a:lnTo>
                  <a:lnTo>
                    <a:pt x="1215" y="315"/>
                  </a:lnTo>
                  <a:lnTo>
                    <a:pt x="1215" y="316"/>
                  </a:lnTo>
                  <a:lnTo>
                    <a:pt x="1215" y="319"/>
                  </a:lnTo>
                  <a:lnTo>
                    <a:pt x="1215" y="320"/>
                  </a:lnTo>
                  <a:lnTo>
                    <a:pt x="1218" y="320"/>
                  </a:lnTo>
                  <a:lnTo>
                    <a:pt x="1219" y="320"/>
                  </a:lnTo>
                  <a:lnTo>
                    <a:pt x="1221" y="317"/>
                  </a:lnTo>
                  <a:lnTo>
                    <a:pt x="1222" y="316"/>
                  </a:lnTo>
                  <a:lnTo>
                    <a:pt x="1223" y="315"/>
                  </a:lnTo>
                  <a:lnTo>
                    <a:pt x="1223" y="314"/>
                  </a:lnTo>
                  <a:lnTo>
                    <a:pt x="1225" y="312"/>
                  </a:lnTo>
                  <a:lnTo>
                    <a:pt x="1226" y="311"/>
                  </a:lnTo>
                  <a:lnTo>
                    <a:pt x="1228" y="310"/>
                  </a:lnTo>
                  <a:lnTo>
                    <a:pt x="1230" y="310"/>
                  </a:lnTo>
                  <a:lnTo>
                    <a:pt x="1232" y="310"/>
                  </a:lnTo>
                  <a:lnTo>
                    <a:pt x="1235" y="310"/>
                  </a:lnTo>
                  <a:lnTo>
                    <a:pt x="1236" y="310"/>
                  </a:lnTo>
                  <a:lnTo>
                    <a:pt x="1239" y="310"/>
                  </a:lnTo>
                  <a:lnTo>
                    <a:pt x="1240" y="310"/>
                  </a:lnTo>
                  <a:lnTo>
                    <a:pt x="1242" y="308"/>
                  </a:lnTo>
                  <a:lnTo>
                    <a:pt x="1245" y="308"/>
                  </a:lnTo>
                  <a:lnTo>
                    <a:pt x="1246" y="308"/>
                  </a:lnTo>
                  <a:lnTo>
                    <a:pt x="1249" y="308"/>
                  </a:lnTo>
                  <a:lnTo>
                    <a:pt x="1250" y="308"/>
                  </a:lnTo>
                  <a:lnTo>
                    <a:pt x="1253" y="310"/>
                  </a:lnTo>
                  <a:lnTo>
                    <a:pt x="1254" y="311"/>
                  </a:lnTo>
                  <a:lnTo>
                    <a:pt x="1256" y="312"/>
                  </a:lnTo>
                  <a:lnTo>
                    <a:pt x="1257" y="314"/>
                  </a:lnTo>
                  <a:lnTo>
                    <a:pt x="1259" y="315"/>
                  </a:lnTo>
                  <a:lnTo>
                    <a:pt x="1260" y="316"/>
                  </a:lnTo>
                  <a:lnTo>
                    <a:pt x="1262" y="317"/>
                  </a:lnTo>
                  <a:lnTo>
                    <a:pt x="1262" y="319"/>
                  </a:lnTo>
                  <a:lnTo>
                    <a:pt x="1263" y="320"/>
                  </a:lnTo>
                  <a:lnTo>
                    <a:pt x="1262" y="323"/>
                  </a:lnTo>
                  <a:lnTo>
                    <a:pt x="1262" y="324"/>
                  </a:lnTo>
                  <a:lnTo>
                    <a:pt x="1262" y="327"/>
                  </a:lnTo>
                  <a:lnTo>
                    <a:pt x="1260" y="327"/>
                  </a:lnTo>
                  <a:lnTo>
                    <a:pt x="1257" y="327"/>
                  </a:lnTo>
                  <a:lnTo>
                    <a:pt x="1256" y="327"/>
                  </a:lnTo>
                  <a:lnTo>
                    <a:pt x="1254" y="325"/>
                  </a:lnTo>
                  <a:lnTo>
                    <a:pt x="1252" y="325"/>
                  </a:lnTo>
                  <a:lnTo>
                    <a:pt x="1250" y="325"/>
                  </a:lnTo>
                  <a:lnTo>
                    <a:pt x="1250" y="329"/>
                  </a:lnTo>
                  <a:lnTo>
                    <a:pt x="1250" y="331"/>
                  </a:lnTo>
                  <a:lnTo>
                    <a:pt x="1250" y="332"/>
                  </a:lnTo>
                  <a:lnTo>
                    <a:pt x="1250" y="334"/>
                  </a:lnTo>
                  <a:lnTo>
                    <a:pt x="1250" y="336"/>
                  </a:lnTo>
                  <a:lnTo>
                    <a:pt x="1250" y="337"/>
                  </a:lnTo>
                  <a:lnTo>
                    <a:pt x="1250" y="340"/>
                  </a:lnTo>
                  <a:lnTo>
                    <a:pt x="1250" y="341"/>
                  </a:lnTo>
                  <a:lnTo>
                    <a:pt x="1250" y="342"/>
                  </a:lnTo>
                  <a:lnTo>
                    <a:pt x="1250" y="345"/>
                  </a:lnTo>
                  <a:lnTo>
                    <a:pt x="1250" y="346"/>
                  </a:lnTo>
                  <a:lnTo>
                    <a:pt x="1249" y="350"/>
                  </a:lnTo>
                  <a:lnTo>
                    <a:pt x="1253" y="353"/>
                  </a:lnTo>
                  <a:lnTo>
                    <a:pt x="1256" y="354"/>
                  </a:lnTo>
                  <a:lnTo>
                    <a:pt x="1257" y="357"/>
                  </a:lnTo>
                  <a:lnTo>
                    <a:pt x="1256" y="359"/>
                  </a:lnTo>
                  <a:lnTo>
                    <a:pt x="1254" y="361"/>
                  </a:lnTo>
                  <a:lnTo>
                    <a:pt x="1253" y="363"/>
                  </a:lnTo>
                  <a:lnTo>
                    <a:pt x="1253" y="365"/>
                  </a:lnTo>
                  <a:lnTo>
                    <a:pt x="1253" y="366"/>
                  </a:lnTo>
                  <a:lnTo>
                    <a:pt x="1253" y="369"/>
                  </a:lnTo>
                  <a:lnTo>
                    <a:pt x="1253" y="371"/>
                  </a:lnTo>
                  <a:lnTo>
                    <a:pt x="1254" y="372"/>
                  </a:lnTo>
                  <a:lnTo>
                    <a:pt x="1254" y="374"/>
                  </a:lnTo>
                  <a:lnTo>
                    <a:pt x="1256" y="375"/>
                  </a:lnTo>
                  <a:lnTo>
                    <a:pt x="1257" y="376"/>
                  </a:lnTo>
                  <a:lnTo>
                    <a:pt x="1260" y="376"/>
                  </a:lnTo>
                  <a:lnTo>
                    <a:pt x="1262" y="376"/>
                  </a:lnTo>
                  <a:lnTo>
                    <a:pt x="1264" y="376"/>
                  </a:lnTo>
                  <a:lnTo>
                    <a:pt x="1266" y="378"/>
                  </a:lnTo>
                  <a:lnTo>
                    <a:pt x="1269" y="378"/>
                  </a:lnTo>
                  <a:lnTo>
                    <a:pt x="1270" y="378"/>
                  </a:lnTo>
                  <a:lnTo>
                    <a:pt x="1271" y="378"/>
                  </a:lnTo>
                  <a:lnTo>
                    <a:pt x="1274" y="378"/>
                  </a:lnTo>
                  <a:lnTo>
                    <a:pt x="1276" y="378"/>
                  </a:lnTo>
                  <a:lnTo>
                    <a:pt x="1278" y="376"/>
                  </a:lnTo>
                  <a:lnTo>
                    <a:pt x="1280" y="376"/>
                  </a:lnTo>
                  <a:lnTo>
                    <a:pt x="1281" y="376"/>
                  </a:lnTo>
                  <a:lnTo>
                    <a:pt x="1284" y="375"/>
                  </a:lnTo>
                  <a:lnTo>
                    <a:pt x="1286" y="375"/>
                  </a:lnTo>
                  <a:lnTo>
                    <a:pt x="1288" y="375"/>
                  </a:lnTo>
                  <a:lnTo>
                    <a:pt x="1290" y="375"/>
                  </a:lnTo>
                  <a:lnTo>
                    <a:pt x="1290" y="372"/>
                  </a:lnTo>
                  <a:lnTo>
                    <a:pt x="1297" y="375"/>
                  </a:lnTo>
                  <a:lnTo>
                    <a:pt x="1300" y="376"/>
                  </a:lnTo>
                  <a:lnTo>
                    <a:pt x="1300" y="379"/>
                  </a:lnTo>
                  <a:lnTo>
                    <a:pt x="1300" y="382"/>
                  </a:lnTo>
                  <a:lnTo>
                    <a:pt x="1300" y="383"/>
                  </a:lnTo>
                  <a:lnTo>
                    <a:pt x="1301" y="384"/>
                  </a:lnTo>
                  <a:lnTo>
                    <a:pt x="1301" y="387"/>
                  </a:lnTo>
                  <a:lnTo>
                    <a:pt x="1303" y="388"/>
                  </a:lnTo>
                  <a:lnTo>
                    <a:pt x="1304" y="389"/>
                  </a:lnTo>
                  <a:lnTo>
                    <a:pt x="1307" y="391"/>
                  </a:lnTo>
                  <a:lnTo>
                    <a:pt x="1308" y="391"/>
                  </a:lnTo>
                  <a:lnTo>
                    <a:pt x="1310" y="392"/>
                  </a:lnTo>
                  <a:lnTo>
                    <a:pt x="1311" y="393"/>
                  </a:lnTo>
                  <a:lnTo>
                    <a:pt x="1312" y="395"/>
                  </a:lnTo>
                  <a:lnTo>
                    <a:pt x="1312" y="396"/>
                  </a:lnTo>
                  <a:lnTo>
                    <a:pt x="1311" y="397"/>
                  </a:lnTo>
                  <a:lnTo>
                    <a:pt x="1308" y="399"/>
                  </a:lnTo>
                  <a:lnTo>
                    <a:pt x="1305" y="399"/>
                  </a:lnTo>
                  <a:lnTo>
                    <a:pt x="1304" y="399"/>
                  </a:lnTo>
                  <a:lnTo>
                    <a:pt x="1303" y="399"/>
                  </a:lnTo>
                  <a:lnTo>
                    <a:pt x="1300" y="400"/>
                  </a:lnTo>
                  <a:lnTo>
                    <a:pt x="1300" y="401"/>
                  </a:lnTo>
                  <a:lnTo>
                    <a:pt x="1303" y="403"/>
                  </a:lnTo>
                  <a:lnTo>
                    <a:pt x="1304" y="403"/>
                  </a:lnTo>
                  <a:lnTo>
                    <a:pt x="1305" y="404"/>
                  </a:lnTo>
                  <a:lnTo>
                    <a:pt x="1308" y="404"/>
                  </a:lnTo>
                  <a:lnTo>
                    <a:pt x="1310" y="404"/>
                  </a:lnTo>
                  <a:lnTo>
                    <a:pt x="1312" y="405"/>
                  </a:lnTo>
                  <a:lnTo>
                    <a:pt x="1314" y="405"/>
                  </a:lnTo>
                  <a:lnTo>
                    <a:pt x="1317" y="405"/>
                  </a:lnTo>
                  <a:lnTo>
                    <a:pt x="1318" y="405"/>
                  </a:lnTo>
                  <a:lnTo>
                    <a:pt x="1321" y="407"/>
                  </a:lnTo>
                  <a:lnTo>
                    <a:pt x="1322" y="407"/>
                  </a:lnTo>
                  <a:lnTo>
                    <a:pt x="1324" y="407"/>
                  </a:lnTo>
                  <a:lnTo>
                    <a:pt x="1327" y="408"/>
                  </a:lnTo>
                  <a:lnTo>
                    <a:pt x="1328" y="409"/>
                  </a:lnTo>
                  <a:lnTo>
                    <a:pt x="1328" y="410"/>
                  </a:lnTo>
                  <a:lnTo>
                    <a:pt x="1325" y="412"/>
                  </a:lnTo>
                  <a:lnTo>
                    <a:pt x="1325" y="413"/>
                  </a:lnTo>
                  <a:lnTo>
                    <a:pt x="1324" y="414"/>
                  </a:lnTo>
                  <a:lnTo>
                    <a:pt x="1324" y="416"/>
                  </a:lnTo>
                  <a:lnTo>
                    <a:pt x="1324" y="418"/>
                  </a:lnTo>
                  <a:lnTo>
                    <a:pt x="1324" y="420"/>
                  </a:lnTo>
                  <a:lnTo>
                    <a:pt x="1324" y="421"/>
                  </a:lnTo>
                  <a:lnTo>
                    <a:pt x="1325" y="422"/>
                  </a:lnTo>
                  <a:lnTo>
                    <a:pt x="1327" y="424"/>
                  </a:lnTo>
                  <a:lnTo>
                    <a:pt x="1329" y="424"/>
                  </a:lnTo>
                  <a:lnTo>
                    <a:pt x="1331" y="424"/>
                  </a:lnTo>
                  <a:lnTo>
                    <a:pt x="1334" y="424"/>
                  </a:lnTo>
                  <a:lnTo>
                    <a:pt x="1335" y="424"/>
                  </a:lnTo>
                  <a:lnTo>
                    <a:pt x="1336" y="425"/>
                  </a:lnTo>
                  <a:lnTo>
                    <a:pt x="1339" y="425"/>
                  </a:lnTo>
                  <a:lnTo>
                    <a:pt x="1341" y="425"/>
                  </a:lnTo>
                  <a:lnTo>
                    <a:pt x="1344" y="426"/>
                  </a:lnTo>
                  <a:lnTo>
                    <a:pt x="1345" y="426"/>
                  </a:lnTo>
                  <a:lnTo>
                    <a:pt x="1346" y="427"/>
                  </a:lnTo>
                  <a:lnTo>
                    <a:pt x="1348" y="429"/>
                  </a:lnTo>
                  <a:lnTo>
                    <a:pt x="1349" y="430"/>
                  </a:lnTo>
                  <a:lnTo>
                    <a:pt x="1349" y="433"/>
                  </a:lnTo>
                  <a:lnTo>
                    <a:pt x="1349" y="434"/>
                  </a:lnTo>
                  <a:lnTo>
                    <a:pt x="1349" y="435"/>
                  </a:lnTo>
                  <a:lnTo>
                    <a:pt x="1348" y="438"/>
                  </a:lnTo>
                  <a:lnTo>
                    <a:pt x="1348" y="439"/>
                  </a:lnTo>
                  <a:lnTo>
                    <a:pt x="1346" y="442"/>
                  </a:lnTo>
                  <a:lnTo>
                    <a:pt x="1345" y="443"/>
                  </a:lnTo>
                  <a:lnTo>
                    <a:pt x="1345" y="445"/>
                  </a:lnTo>
                  <a:lnTo>
                    <a:pt x="1345" y="447"/>
                  </a:lnTo>
                  <a:lnTo>
                    <a:pt x="1346" y="448"/>
                  </a:lnTo>
                  <a:lnTo>
                    <a:pt x="1349" y="448"/>
                  </a:lnTo>
                  <a:lnTo>
                    <a:pt x="1351" y="450"/>
                  </a:lnTo>
                  <a:lnTo>
                    <a:pt x="1352" y="450"/>
                  </a:lnTo>
                  <a:lnTo>
                    <a:pt x="1353" y="451"/>
                  </a:lnTo>
                  <a:lnTo>
                    <a:pt x="1355" y="452"/>
                  </a:lnTo>
                  <a:lnTo>
                    <a:pt x="1358" y="452"/>
                  </a:lnTo>
                  <a:lnTo>
                    <a:pt x="1359" y="454"/>
                  </a:lnTo>
                  <a:lnTo>
                    <a:pt x="1360" y="454"/>
                  </a:lnTo>
                  <a:lnTo>
                    <a:pt x="1362" y="455"/>
                  </a:lnTo>
                  <a:lnTo>
                    <a:pt x="1365" y="456"/>
                  </a:lnTo>
                  <a:lnTo>
                    <a:pt x="1366" y="456"/>
                  </a:lnTo>
                  <a:lnTo>
                    <a:pt x="1369" y="458"/>
                  </a:lnTo>
                  <a:lnTo>
                    <a:pt x="1370" y="459"/>
                  </a:lnTo>
                  <a:lnTo>
                    <a:pt x="1372" y="460"/>
                  </a:lnTo>
                  <a:lnTo>
                    <a:pt x="1373" y="460"/>
                  </a:lnTo>
                  <a:lnTo>
                    <a:pt x="1376" y="462"/>
                  </a:lnTo>
                  <a:lnTo>
                    <a:pt x="1377" y="463"/>
                  </a:lnTo>
                  <a:lnTo>
                    <a:pt x="1379" y="464"/>
                  </a:lnTo>
                  <a:lnTo>
                    <a:pt x="1380" y="465"/>
                  </a:lnTo>
                  <a:lnTo>
                    <a:pt x="1382" y="467"/>
                  </a:lnTo>
                  <a:lnTo>
                    <a:pt x="1383" y="468"/>
                  </a:lnTo>
                  <a:lnTo>
                    <a:pt x="1385" y="469"/>
                  </a:lnTo>
                  <a:lnTo>
                    <a:pt x="1387" y="471"/>
                  </a:lnTo>
                  <a:lnTo>
                    <a:pt x="1389" y="472"/>
                  </a:lnTo>
                  <a:lnTo>
                    <a:pt x="1393" y="472"/>
                  </a:lnTo>
                  <a:lnTo>
                    <a:pt x="1392" y="475"/>
                  </a:lnTo>
                  <a:lnTo>
                    <a:pt x="1386" y="475"/>
                  </a:lnTo>
                  <a:lnTo>
                    <a:pt x="1385" y="476"/>
                  </a:lnTo>
                  <a:lnTo>
                    <a:pt x="1383" y="476"/>
                  </a:lnTo>
                  <a:lnTo>
                    <a:pt x="1383" y="479"/>
                  </a:lnTo>
                  <a:lnTo>
                    <a:pt x="1382" y="480"/>
                  </a:lnTo>
                  <a:lnTo>
                    <a:pt x="1383" y="480"/>
                  </a:lnTo>
                  <a:lnTo>
                    <a:pt x="1386" y="481"/>
                  </a:lnTo>
                  <a:lnTo>
                    <a:pt x="1389" y="484"/>
                  </a:lnTo>
                  <a:lnTo>
                    <a:pt x="1393" y="484"/>
                  </a:lnTo>
                  <a:lnTo>
                    <a:pt x="1394" y="485"/>
                  </a:lnTo>
                  <a:lnTo>
                    <a:pt x="1397" y="485"/>
                  </a:lnTo>
                  <a:lnTo>
                    <a:pt x="1397" y="488"/>
                  </a:lnTo>
                  <a:lnTo>
                    <a:pt x="1397" y="489"/>
                  </a:lnTo>
                  <a:lnTo>
                    <a:pt x="1399" y="490"/>
                  </a:lnTo>
                  <a:lnTo>
                    <a:pt x="1399" y="493"/>
                  </a:lnTo>
                  <a:lnTo>
                    <a:pt x="1396" y="496"/>
                  </a:lnTo>
                  <a:lnTo>
                    <a:pt x="1394" y="494"/>
                  </a:lnTo>
                  <a:lnTo>
                    <a:pt x="1393" y="493"/>
                  </a:lnTo>
                  <a:lnTo>
                    <a:pt x="1390" y="493"/>
                  </a:lnTo>
                  <a:lnTo>
                    <a:pt x="1387" y="493"/>
                  </a:lnTo>
                  <a:lnTo>
                    <a:pt x="1386" y="496"/>
                  </a:lnTo>
                  <a:lnTo>
                    <a:pt x="1385" y="498"/>
                  </a:lnTo>
                  <a:lnTo>
                    <a:pt x="1385" y="500"/>
                  </a:lnTo>
                  <a:lnTo>
                    <a:pt x="1385" y="501"/>
                  </a:lnTo>
                  <a:lnTo>
                    <a:pt x="1383" y="503"/>
                  </a:lnTo>
                  <a:lnTo>
                    <a:pt x="1383" y="505"/>
                  </a:lnTo>
                  <a:lnTo>
                    <a:pt x="1382" y="506"/>
                  </a:lnTo>
                  <a:lnTo>
                    <a:pt x="1382" y="509"/>
                  </a:lnTo>
                  <a:lnTo>
                    <a:pt x="1382" y="510"/>
                  </a:lnTo>
                  <a:lnTo>
                    <a:pt x="1380" y="511"/>
                  </a:lnTo>
                  <a:lnTo>
                    <a:pt x="1377" y="511"/>
                  </a:lnTo>
                  <a:lnTo>
                    <a:pt x="1376" y="513"/>
                  </a:lnTo>
                  <a:lnTo>
                    <a:pt x="1373" y="514"/>
                  </a:lnTo>
                  <a:lnTo>
                    <a:pt x="1372" y="517"/>
                  </a:lnTo>
                  <a:lnTo>
                    <a:pt x="1372" y="519"/>
                  </a:lnTo>
                  <a:lnTo>
                    <a:pt x="1370" y="521"/>
                  </a:lnTo>
                  <a:lnTo>
                    <a:pt x="1368" y="523"/>
                  </a:lnTo>
                  <a:lnTo>
                    <a:pt x="1368" y="524"/>
                  </a:lnTo>
                  <a:lnTo>
                    <a:pt x="1366" y="526"/>
                  </a:lnTo>
                  <a:lnTo>
                    <a:pt x="1365" y="527"/>
                  </a:lnTo>
                  <a:lnTo>
                    <a:pt x="1365" y="528"/>
                  </a:lnTo>
                  <a:lnTo>
                    <a:pt x="1363" y="530"/>
                  </a:lnTo>
                  <a:lnTo>
                    <a:pt x="1362" y="531"/>
                  </a:lnTo>
                  <a:lnTo>
                    <a:pt x="1360" y="534"/>
                  </a:lnTo>
                  <a:lnTo>
                    <a:pt x="1359" y="535"/>
                  </a:lnTo>
                  <a:lnTo>
                    <a:pt x="1359" y="536"/>
                  </a:lnTo>
                  <a:lnTo>
                    <a:pt x="1358" y="538"/>
                  </a:lnTo>
                  <a:lnTo>
                    <a:pt x="1356" y="539"/>
                  </a:lnTo>
                  <a:lnTo>
                    <a:pt x="1355" y="540"/>
                  </a:lnTo>
                  <a:lnTo>
                    <a:pt x="1353" y="541"/>
                  </a:lnTo>
                  <a:lnTo>
                    <a:pt x="1352" y="543"/>
                  </a:lnTo>
                  <a:lnTo>
                    <a:pt x="1351" y="544"/>
                  </a:lnTo>
                  <a:lnTo>
                    <a:pt x="1349" y="545"/>
                  </a:lnTo>
                  <a:lnTo>
                    <a:pt x="1348" y="548"/>
                  </a:lnTo>
                  <a:lnTo>
                    <a:pt x="1348" y="549"/>
                  </a:lnTo>
                  <a:lnTo>
                    <a:pt x="1346" y="551"/>
                  </a:lnTo>
                  <a:lnTo>
                    <a:pt x="1345" y="552"/>
                  </a:lnTo>
                  <a:lnTo>
                    <a:pt x="1344" y="553"/>
                  </a:lnTo>
                  <a:lnTo>
                    <a:pt x="1344" y="555"/>
                  </a:lnTo>
                  <a:lnTo>
                    <a:pt x="1342" y="557"/>
                  </a:lnTo>
                  <a:lnTo>
                    <a:pt x="1341" y="559"/>
                  </a:lnTo>
                  <a:lnTo>
                    <a:pt x="1341" y="560"/>
                  </a:lnTo>
                  <a:lnTo>
                    <a:pt x="1339" y="561"/>
                  </a:lnTo>
                  <a:lnTo>
                    <a:pt x="1338" y="562"/>
                  </a:lnTo>
                  <a:lnTo>
                    <a:pt x="1338" y="565"/>
                  </a:lnTo>
                  <a:lnTo>
                    <a:pt x="1336" y="566"/>
                  </a:lnTo>
                  <a:lnTo>
                    <a:pt x="1336" y="568"/>
                  </a:lnTo>
                  <a:lnTo>
                    <a:pt x="1335" y="570"/>
                  </a:lnTo>
                  <a:lnTo>
                    <a:pt x="1335" y="572"/>
                  </a:lnTo>
                  <a:lnTo>
                    <a:pt x="1335" y="573"/>
                  </a:lnTo>
                  <a:lnTo>
                    <a:pt x="1334" y="574"/>
                  </a:lnTo>
                  <a:lnTo>
                    <a:pt x="1334" y="577"/>
                  </a:lnTo>
                  <a:lnTo>
                    <a:pt x="1332" y="578"/>
                  </a:lnTo>
                  <a:lnTo>
                    <a:pt x="1332" y="579"/>
                  </a:lnTo>
                  <a:lnTo>
                    <a:pt x="1331" y="581"/>
                  </a:lnTo>
                  <a:lnTo>
                    <a:pt x="1329" y="583"/>
                  </a:lnTo>
                  <a:lnTo>
                    <a:pt x="1327" y="583"/>
                  </a:lnTo>
                  <a:lnTo>
                    <a:pt x="1327" y="586"/>
                  </a:lnTo>
                  <a:lnTo>
                    <a:pt x="1325" y="587"/>
                  </a:lnTo>
                  <a:lnTo>
                    <a:pt x="1324" y="589"/>
                  </a:lnTo>
                  <a:lnTo>
                    <a:pt x="1322" y="590"/>
                  </a:lnTo>
                  <a:lnTo>
                    <a:pt x="1321" y="591"/>
                  </a:lnTo>
                  <a:lnTo>
                    <a:pt x="1318" y="593"/>
                  </a:lnTo>
                  <a:lnTo>
                    <a:pt x="1317" y="594"/>
                  </a:lnTo>
                  <a:lnTo>
                    <a:pt x="1315" y="595"/>
                  </a:lnTo>
                  <a:lnTo>
                    <a:pt x="1314" y="599"/>
                  </a:lnTo>
                  <a:lnTo>
                    <a:pt x="1321" y="600"/>
                  </a:lnTo>
                  <a:lnTo>
                    <a:pt x="1324" y="602"/>
                  </a:lnTo>
                  <a:lnTo>
                    <a:pt x="1327" y="603"/>
                  </a:lnTo>
                  <a:lnTo>
                    <a:pt x="1329" y="606"/>
                  </a:lnTo>
                  <a:lnTo>
                    <a:pt x="1334" y="608"/>
                  </a:lnTo>
                  <a:lnTo>
                    <a:pt x="1336" y="612"/>
                  </a:lnTo>
                  <a:lnTo>
                    <a:pt x="1339" y="615"/>
                  </a:lnTo>
                  <a:lnTo>
                    <a:pt x="1344" y="620"/>
                  </a:lnTo>
                  <a:lnTo>
                    <a:pt x="1344" y="621"/>
                  </a:lnTo>
                  <a:lnTo>
                    <a:pt x="1346" y="623"/>
                  </a:lnTo>
                  <a:lnTo>
                    <a:pt x="1349" y="625"/>
                  </a:lnTo>
                  <a:lnTo>
                    <a:pt x="1351" y="627"/>
                  </a:lnTo>
                  <a:lnTo>
                    <a:pt x="1348" y="631"/>
                  </a:lnTo>
                  <a:lnTo>
                    <a:pt x="1348" y="632"/>
                  </a:lnTo>
                  <a:lnTo>
                    <a:pt x="1346" y="634"/>
                  </a:lnTo>
                  <a:lnTo>
                    <a:pt x="1345" y="636"/>
                  </a:lnTo>
                  <a:lnTo>
                    <a:pt x="1344" y="637"/>
                  </a:lnTo>
                  <a:lnTo>
                    <a:pt x="1341" y="638"/>
                  </a:lnTo>
                  <a:lnTo>
                    <a:pt x="1338" y="640"/>
                  </a:lnTo>
                  <a:lnTo>
                    <a:pt x="1335" y="644"/>
                  </a:lnTo>
                  <a:lnTo>
                    <a:pt x="1335" y="648"/>
                  </a:lnTo>
                  <a:lnTo>
                    <a:pt x="1331" y="648"/>
                  </a:lnTo>
                  <a:lnTo>
                    <a:pt x="1325" y="648"/>
                  </a:lnTo>
                  <a:lnTo>
                    <a:pt x="1322" y="648"/>
                  </a:lnTo>
                  <a:lnTo>
                    <a:pt x="1317" y="648"/>
                  </a:lnTo>
                  <a:lnTo>
                    <a:pt x="1315" y="652"/>
                  </a:lnTo>
                  <a:lnTo>
                    <a:pt x="1315" y="653"/>
                  </a:lnTo>
                  <a:lnTo>
                    <a:pt x="1314" y="654"/>
                  </a:lnTo>
                  <a:lnTo>
                    <a:pt x="1312" y="655"/>
                  </a:lnTo>
                  <a:lnTo>
                    <a:pt x="1311" y="657"/>
                  </a:lnTo>
                  <a:lnTo>
                    <a:pt x="1310" y="658"/>
                  </a:lnTo>
                  <a:lnTo>
                    <a:pt x="1308" y="659"/>
                  </a:lnTo>
                  <a:lnTo>
                    <a:pt x="1307" y="661"/>
                  </a:lnTo>
                  <a:lnTo>
                    <a:pt x="1305" y="662"/>
                  </a:lnTo>
                  <a:lnTo>
                    <a:pt x="1303" y="663"/>
                  </a:lnTo>
                  <a:lnTo>
                    <a:pt x="1301" y="665"/>
                  </a:lnTo>
                  <a:lnTo>
                    <a:pt x="1300" y="666"/>
                  </a:lnTo>
                  <a:lnTo>
                    <a:pt x="1298" y="666"/>
                  </a:lnTo>
                  <a:lnTo>
                    <a:pt x="1297" y="667"/>
                  </a:lnTo>
                  <a:lnTo>
                    <a:pt x="1295" y="669"/>
                  </a:lnTo>
                  <a:lnTo>
                    <a:pt x="1293" y="669"/>
                  </a:lnTo>
                  <a:lnTo>
                    <a:pt x="1291" y="670"/>
                  </a:lnTo>
                  <a:lnTo>
                    <a:pt x="1290" y="671"/>
                  </a:lnTo>
                  <a:lnTo>
                    <a:pt x="1287" y="672"/>
                  </a:lnTo>
                  <a:lnTo>
                    <a:pt x="1286" y="672"/>
                  </a:lnTo>
                  <a:lnTo>
                    <a:pt x="1284" y="674"/>
                  </a:lnTo>
                  <a:lnTo>
                    <a:pt x="1281" y="675"/>
                  </a:lnTo>
                  <a:lnTo>
                    <a:pt x="1280" y="676"/>
                  </a:lnTo>
                  <a:lnTo>
                    <a:pt x="1278" y="676"/>
                  </a:lnTo>
                  <a:lnTo>
                    <a:pt x="1277" y="678"/>
                  </a:lnTo>
                  <a:lnTo>
                    <a:pt x="1274" y="679"/>
                  </a:lnTo>
                  <a:lnTo>
                    <a:pt x="1273" y="680"/>
                  </a:lnTo>
                  <a:lnTo>
                    <a:pt x="1271" y="680"/>
                  </a:lnTo>
                  <a:lnTo>
                    <a:pt x="1269" y="682"/>
                  </a:lnTo>
                  <a:lnTo>
                    <a:pt x="1267" y="683"/>
                  </a:lnTo>
                  <a:lnTo>
                    <a:pt x="1266" y="684"/>
                  </a:lnTo>
                  <a:lnTo>
                    <a:pt x="1263" y="686"/>
                  </a:lnTo>
                  <a:lnTo>
                    <a:pt x="1262" y="686"/>
                  </a:lnTo>
                  <a:lnTo>
                    <a:pt x="1260" y="687"/>
                  </a:lnTo>
                  <a:lnTo>
                    <a:pt x="1259" y="688"/>
                  </a:lnTo>
                  <a:lnTo>
                    <a:pt x="1257" y="688"/>
                  </a:lnTo>
                  <a:lnTo>
                    <a:pt x="1254" y="690"/>
                  </a:lnTo>
                  <a:lnTo>
                    <a:pt x="1253" y="691"/>
                  </a:lnTo>
                  <a:lnTo>
                    <a:pt x="1252" y="692"/>
                  </a:lnTo>
                  <a:lnTo>
                    <a:pt x="1249" y="693"/>
                  </a:lnTo>
                  <a:lnTo>
                    <a:pt x="1247" y="695"/>
                  </a:lnTo>
                  <a:lnTo>
                    <a:pt x="1246" y="696"/>
                  </a:lnTo>
                  <a:lnTo>
                    <a:pt x="1245" y="696"/>
                  </a:lnTo>
                  <a:lnTo>
                    <a:pt x="1245" y="699"/>
                  </a:lnTo>
                  <a:lnTo>
                    <a:pt x="1246" y="700"/>
                  </a:lnTo>
                  <a:lnTo>
                    <a:pt x="1247" y="701"/>
                  </a:lnTo>
                  <a:lnTo>
                    <a:pt x="1247" y="704"/>
                  </a:lnTo>
                  <a:lnTo>
                    <a:pt x="1249" y="705"/>
                  </a:lnTo>
                  <a:lnTo>
                    <a:pt x="1250" y="707"/>
                  </a:lnTo>
                  <a:lnTo>
                    <a:pt x="1252" y="707"/>
                  </a:lnTo>
                  <a:lnTo>
                    <a:pt x="1256" y="709"/>
                  </a:lnTo>
                  <a:lnTo>
                    <a:pt x="1257" y="710"/>
                  </a:lnTo>
                  <a:lnTo>
                    <a:pt x="1259" y="712"/>
                  </a:lnTo>
                  <a:lnTo>
                    <a:pt x="1260" y="713"/>
                  </a:lnTo>
                  <a:lnTo>
                    <a:pt x="1263" y="714"/>
                  </a:lnTo>
                  <a:lnTo>
                    <a:pt x="1264" y="716"/>
                  </a:lnTo>
                  <a:lnTo>
                    <a:pt x="1266" y="717"/>
                  </a:lnTo>
                  <a:lnTo>
                    <a:pt x="1267" y="718"/>
                  </a:lnTo>
                  <a:lnTo>
                    <a:pt x="1269" y="720"/>
                  </a:lnTo>
                  <a:lnTo>
                    <a:pt x="1271" y="720"/>
                  </a:lnTo>
                  <a:lnTo>
                    <a:pt x="1273" y="721"/>
                  </a:lnTo>
                  <a:lnTo>
                    <a:pt x="1274" y="722"/>
                  </a:lnTo>
                  <a:lnTo>
                    <a:pt x="1276" y="724"/>
                  </a:lnTo>
                  <a:lnTo>
                    <a:pt x="1277" y="725"/>
                  </a:lnTo>
                  <a:lnTo>
                    <a:pt x="1278" y="725"/>
                  </a:lnTo>
                  <a:lnTo>
                    <a:pt x="1281" y="726"/>
                  </a:lnTo>
                  <a:lnTo>
                    <a:pt x="1283" y="728"/>
                  </a:lnTo>
                  <a:lnTo>
                    <a:pt x="1284" y="729"/>
                  </a:lnTo>
                  <a:lnTo>
                    <a:pt x="1286" y="729"/>
                  </a:lnTo>
                  <a:lnTo>
                    <a:pt x="1287" y="730"/>
                  </a:lnTo>
                  <a:lnTo>
                    <a:pt x="1290" y="731"/>
                  </a:lnTo>
                  <a:lnTo>
                    <a:pt x="1291" y="733"/>
                  </a:lnTo>
                  <a:lnTo>
                    <a:pt x="1293" y="733"/>
                  </a:lnTo>
                  <a:lnTo>
                    <a:pt x="1294" y="734"/>
                  </a:lnTo>
                  <a:lnTo>
                    <a:pt x="1295" y="735"/>
                  </a:lnTo>
                  <a:lnTo>
                    <a:pt x="1298" y="737"/>
                  </a:lnTo>
                  <a:lnTo>
                    <a:pt x="1300" y="738"/>
                  </a:lnTo>
                  <a:lnTo>
                    <a:pt x="1301" y="738"/>
                  </a:lnTo>
                  <a:lnTo>
                    <a:pt x="1303" y="739"/>
                  </a:lnTo>
                  <a:lnTo>
                    <a:pt x="1304" y="741"/>
                  </a:lnTo>
                  <a:lnTo>
                    <a:pt x="1307" y="742"/>
                  </a:lnTo>
                  <a:lnTo>
                    <a:pt x="1308" y="742"/>
                  </a:lnTo>
                  <a:lnTo>
                    <a:pt x="1310" y="743"/>
                  </a:lnTo>
                  <a:lnTo>
                    <a:pt x="1312" y="743"/>
                  </a:lnTo>
                  <a:lnTo>
                    <a:pt x="1314" y="745"/>
                  </a:lnTo>
                  <a:lnTo>
                    <a:pt x="1317" y="745"/>
                  </a:lnTo>
                  <a:lnTo>
                    <a:pt x="1318" y="746"/>
                  </a:lnTo>
                  <a:lnTo>
                    <a:pt x="1321" y="747"/>
                  </a:lnTo>
                  <a:lnTo>
                    <a:pt x="1322" y="747"/>
                  </a:lnTo>
                  <a:lnTo>
                    <a:pt x="1322" y="750"/>
                  </a:lnTo>
                  <a:lnTo>
                    <a:pt x="1321" y="751"/>
                  </a:lnTo>
                  <a:lnTo>
                    <a:pt x="1321" y="752"/>
                  </a:lnTo>
                  <a:lnTo>
                    <a:pt x="1321" y="755"/>
                  </a:lnTo>
                  <a:lnTo>
                    <a:pt x="1319" y="756"/>
                  </a:lnTo>
                  <a:lnTo>
                    <a:pt x="1318" y="758"/>
                  </a:lnTo>
                  <a:lnTo>
                    <a:pt x="1318" y="759"/>
                  </a:lnTo>
                  <a:lnTo>
                    <a:pt x="1317" y="760"/>
                  </a:lnTo>
                  <a:lnTo>
                    <a:pt x="1315" y="763"/>
                  </a:lnTo>
                  <a:lnTo>
                    <a:pt x="1318" y="763"/>
                  </a:lnTo>
                  <a:lnTo>
                    <a:pt x="1319" y="764"/>
                  </a:lnTo>
                  <a:lnTo>
                    <a:pt x="1322" y="764"/>
                  </a:lnTo>
                  <a:lnTo>
                    <a:pt x="1324" y="766"/>
                  </a:lnTo>
                  <a:lnTo>
                    <a:pt x="1325" y="767"/>
                  </a:lnTo>
                  <a:lnTo>
                    <a:pt x="1327" y="768"/>
                  </a:lnTo>
                  <a:lnTo>
                    <a:pt x="1328" y="769"/>
                  </a:lnTo>
                  <a:lnTo>
                    <a:pt x="1331" y="771"/>
                  </a:lnTo>
                  <a:lnTo>
                    <a:pt x="1332" y="772"/>
                  </a:lnTo>
                  <a:lnTo>
                    <a:pt x="1335" y="773"/>
                  </a:lnTo>
                  <a:lnTo>
                    <a:pt x="1334" y="777"/>
                  </a:lnTo>
                  <a:lnTo>
                    <a:pt x="1335" y="779"/>
                  </a:lnTo>
                  <a:lnTo>
                    <a:pt x="1335" y="780"/>
                  </a:lnTo>
                  <a:lnTo>
                    <a:pt x="1335" y="783"/>
                  </a:lnTo>
                  <a:lnTo>
                    <a:pt x="1336" y="784"/>
                  </a:lnTo>
                  <a:lnTo>
                    <a:pt x="1336" y="785"/>
                  </a:lnTo>
                  <a:lnTo>
                    <a:pt x="1338" y="788"/>
                  </a:lnTo>
                  <a:lnTo>
                    <a:pt x="1338" y="789"/>
                  </a:lnTo>
                  <a:lnTo>
                    <a:pt x="1338" y="790"/>
                  </a:lnTo>
                  <a:lnTo>
                    <a:pt x="1339" y="793"/>
                  </a:lnTo>
                  <a:lnTo>
                    <a:pt x="1339" y="794"/>
                  </a:lnTo>
                  <a:lnTo>
                    <a:pt x="1341" y="797"/>
                  </a:lnTo>
                  <a:lnTo>
                    <a:pt x="1341" y="798"/>
                  </a:lnTo>
                  <a:lnTo>
                    <a:pt x="1341" y="800"/>
                  </a:lnTo>
                  <a:lnTo>
                    <a:pt x="1342" y="802"/>
                  </a:lnTo>
                  <a:lnTo>
                    <a:pt x="1344" y="804"/>
                  </a:lnTo>
                  <a:lnTo>
                    <a:pt x="1344" y="805"/>
                  </a:lnTo>
                  <a:lnTo>
                    <a:pt x="1344" y="807"/>
                  </a:lnTo>
                  <a:lnTo>
                    <a:pt x="1345" y="809"/>
                  </a:lnTo>
                  <a:lnTo>
                    <a:pt x="1345" y="810"/>
                  </a:lnTo>
                  <a:lnTo>
                    <a:pt x="1346" y="813"/>
                  </a:lnTo>
                  <a:lnTo>
                    <a:pt x="1346" y="814"/>
                  </a:lnTo>
                  <a:lnTo>
                    <a:pt x="1346" y="815"/>
                  </a:lnTo>
                  <a:lnTo>
                    <a:pt x="1348" y="818"/>
                  </a:lnTo>
                  <a:lnTo>
                    <a:pt x="1348" y="819"/>
                  </a:lnTo>
                  <a:lnTo>
                    <a:pt x="1349" y="821"/>
                  </a:lnTo>
                  <a:lnTo>
                    <a:pt x="1349" y="822"/>
                  </a:lnTo>
                  <a:lnTo>
                    <a:pt x="1349" y="824"/>
                  </a:lnTo>
                  <a:lnTo>
                    <a:pt x="1351" y="826"/>
                  </a:lnTo>
                  <a:lnTo>
                    <a:pt x="1351" y="828"/>
                  </a:lnTo>
                  <a:lnTo>
                    <a:pt x="1351" y="830"/>
                  </a:lnTo>
                  <a:lnTo>
                    <a:pt x="1351" y="831"/>
                  </a:lnTo>
                  <a:lnTo>
                    <a:pt x="1348" y="834"/>
                  </a:lnTo>
                  <a:lnTo>
                    <a:pt x="1352" y="835"/>
                  </a:lnTo>
                  <a:lnTo>
                    <a:pt x="1352" y="839"/>
                  </a:lnTo>
                  <a:lnTo>
                    <a:pt x="1353" y="843"/>
                  </a:lnTo>
                  <a:lnTo>
                    <a:pt x="1355" y="845"/>
                  </a:lnTo>
                  <a:lnTo>
                    <a:pt x="1356" y="849"/>
                  </a:lnTo>
                  <a:lnTo>
                    <a:pt x="1358" y="855"/>
                  </a:lnTo>
                  <a:lnTo>
                    <a:pt x="1358" y="857"/>
                  </a:lnTo>
                  <a:lnTo>
                    <a:pt x="1360" y="862"/>
                  </a:lnTo>
                  <a:lnTo>
                    <a:pt x="1360" y="864"/>
                  </a:lnTo>
                  <a:lnTo>
                    <a:pt x="1360" y="865"/>
                  </a:lnTo>
                  <a:lnTo>
                    <a:pt x="1362" y="869"/>
                  </a:lnTo>
                  <a:lnTo>
                    <a:pt x="1359" y="872"/>
                  </a:lnTo>
                  <a:lnTo>
                    <a:pt x="1359" y="874"/>
                  </a:lnTo>
                  <a:lnTo>
                    <a:pt x="1359" y="876"/>
                  </a:lnTo>
                  <a:lnTo>
                    <a:pt x="1358" y="877"/>
                  </a:lnTo>
                  <a:lnTo>
                    <a:pt x="1358" y="878"/>
                  </a:lnTo>
                  <a:lnTo>
                    <a:pt x="1356" y="881"/>
                  </a:lnTo>
                  <a:lnTo>
                    <a:pt x="1356" y="882"/>
                  </a:lnTo>
                  <a:lnTo>
                    <a:pt x="1355" y="883"/>
                  </a:lnTo>
                  <a:lnTo>
                    <a:pt x="1359" y="883"/>
                  </a:lnTo>
                  <a:lnTo>
                    <a:pt x="1360" y="883"/>
                  </a:lnTo>
                  <a:lnTo>
                    <a:pt x="1363" y="883"/>
                  </a:lnTo>
                  <a:lnTo>
                    <a:pt x="1365" y="883"/>
                  </a:lnTo>
                  <a:lnTo>
                    <a:pt x="1368" y="883"/>
                  </a:lnTo>
                  <a:lnTo>
                    <a:pt x="1369" y="883"/>
                  </a:lnTo>
                  <a:lnTo>
                    <a:pt x="1370" y="883"/>
                  </a:lnTo>
                  <a:lnTo>
                    <a:pt x="1373" y="883"/>
                  </a:lnTo>
                  <a:lnTo>
                    <a:pt x="1373" y="882"/>
                  </a:lnTo>
                  <a:lnTo>
                    <a:pt x="1373" y="881"/>
                  </a:lnTo>
                  <a:lnTo>
                    <a:pt x="1373" y="879"/>
                  </a:lnTo>
                  <a:lnTo>
                    <a:pt x="1373" y="878"/>
                  </a:lnTo>
                  <a:lnTo>
                    <a:pt x="1375" y="876"/>
                  </a:lnTo>
                  <a:lnTo>
                    <a:pt x="1376" y="874"/>
                  </a:lnTo>
                  <a:lnTo>
                    <a:pt x="1377" y="873"/>
                  </a:lnTo>
                  <a:lnTo>
                    <a:pt x="1379" y="870"/>
                  </a:lnTo>
                  <a:lnTo>
                    <a:pt x="1382" y="874"/>
                  </a:lnTo>
                  <a:lnTo>
                    <a:pt x="1383" y="876"/>
                  </a:lnTo>
                  <a:lnTo>
                    <a:pt x="1385" y="876"/>
                  </a:lnTo>
                  <a:lnTo>
                    <a:pt x="1386" y="877"/>
                  </a:lnTo>
                  <a:lnTo>
                    <a:pt x="1389" y="878"/>
                  </a:lnTo>
                  <a:lnTo>
                    <a:pt x="1390" y="879"/>
                  </a:lnTo>
                  <a:lnTo>
                    <a:pt x="1392" y="881"/>
                  </a:lnTo>
                  <a:lnTo>
                    <a:pt x="1393" y="882"/>
                  </a:lnTo>
                  <a:lnTo>
                    <a:pt x="1394" y="882"/>
                  </a:lnTo>
                  <a:lnTo>
                    <a:pt x="1397" y="885"/>
                  </a:lnTo>
                  <a:lnTo>
                    <a:pt x="1399" y="885"/>
                  </a:lnTo>
                  <a:lnTo>
                    <a:pt x="1400" y="886"/>
                  </a:lnTo>
                  <a:lnTo>
                    <a:pt x="1401" y="887"/>
                  </a:lnTo>
                  <a:lnTo>
                    <a:pt x="1403" y="889"/>
                  </a:lnTo>
                  <a:lnTo>
                    <a:pt x="1406" y="890"/>
                  </a:lnTo>
                  <a:lnTo>
                    <a:pt x="1410" y="893"/>
                  </a:lnTo>
                  <a:lnTo>
                    <a:pt x="1411" y="894"/>
                  </a:lnTo>
                  <a:lnTo>
                    <a:pt x="1413" y="895"/>
                  </a:lnTo>
                  <a:lnTo>
                    <a:pt x="1414" y="895"/>
                  </a:lnTo>
                  <a:lnTo>
                    <a:pt x="1416" y="897"/>
                  </a:lnTo>
                  <a:lnTo>
                    <a:pt x="1417" y="898"/>
                  </a:lnTo>
                  <a:lnTo>
                    <a:pt x="1420" y="899"/>
                  </a:lnTo>
                  <a:lnTo>
                    <a:pt x="1421" y="899"/>
                  </a:lnTo>
                  <a:lnTo>
                    <a:pt x="1423" y="900"/>
                  </a:lnTo>
                  <a:lnTo>
                    <a:pt x="1424" y="902"/>
                  </a:lnTo>
                  <a:lnTo>
                    <a:pt x="1426" y="903"/>
                  </a:lnTo>
                  <a:lnTo>
                    <a:pt x="1427" y="904"/>
                  </a:lnTo>
                  <a:lnTo>
                    <a:pt x="1428" y="906"/>
                  </a:lnTo>
                  <a:lnTo>
                    <a:pt x="1428" y="908"/>
                  </a:lnTo>
                  <a:lnTo>
                    <a:pt x="1430" y="911"/>
                  </a:lnTo>
                  <a:lnTo>
                    <a:pt x="1430" y="914"/>
                  </a:lnTo>
                  <a:lnTo>
                    <a:pt x="1431" y="915"/>
                  </a:lnTo>
                  <a:lnTo>
                    <a:pt x="1431" y="916"/>
                  </a:lnTo>
                  <a:lnTo>
                    <a:pt x="1431" y="919"/>
                  </a:lnTo>
                  <a:lnTo>
                    <a:pt x="1433" y="920"/>
                  </a:lnTo>
                  <a:lnTo>
                    <a:pt x="1433" y="921"/>
                  </a:lnTo>
                  <a:lnTo>
                    <a:pt x="1433" y="924"/>
                  </a:lnTo>
                  <a:lnTo>
                    <a:pt x="1434" y="925"/>
                  </a:lnTo>
                  <a:lnTo>
                    <a:pt x="1434" y="927"/>
                  </a:lnTo>
                  <a:lnTo>
                    <a:pt x="1434" y="929"/>
                  </a:lnTo>
                  <a:lnTo>
                    <a:pt x="1434" y="931"/>
                  </a:lnTo>
                  <a:lnTo>
                    <a:pt x="1434" y="933"/>
                  </a:lnTo>
                  <a:lnTo>
                    <a:pt x="1435" y="935"/>
                  </a:lnTo>
                  <a:lnTo>
                    <a:pt x="1435" y="936"/>
                  </a:lnTo>
                  <a:lnTo>
                    <a:pt x="1435" y="937"/>
                  </a:lnTo>
                  <a:lnTo>
                    <a:pt x="1435" y="940"/>
                  </a:lnTo>
                  <a:lnTo>
                    <a:pt x="1437" y="941"/>
                  </a:lnTo>
                  <a:lnTo>
                    <a:pt x="1437" y="942"/>
                  </a:lnTo>
                  <a:lnTo>
                    <a:pt x="1437" y="945"/>
                  </a:lnTo>
                  <a:lnTo>
                    <a:pt x="1437" y="946"/>
                  </a:lnTo>
                  <a:lnTo>
                    <a:pt x="1437" y="948"/>
                  </a:lnTo>
                  <a:lnTo>
                    <a:pt x="1437" y="949"/>
                  </a:lnTo>
                  <a:lnTo>
                    <a:pt x="1437" y="952"/>
                  </a:lnTo>
                  <a:lnTo>
                    <a:pt x="1437" y="954"/>
                  </a:lnTo>
                  <a:lnTo>
                    <a:pt x="1435" y="954"/>
                  </a:lnTo>
                  <a:lnTo>
                    <a:pt x="1433" y="955"/>
                  </a:lnTo>
                  <a:lnTo>
                    <a:pt x="1431" y="955"/>
                  </a:lnTo>
                  <a:lnTo>
                    <a:pt x="1428" y="955"/>
                  </a:lnTo>
                  <a:lnTo>
                    <a:pt x="1427" y="957"/>
                  </a:lnTo>
                  <a:lnTo>
                    <a:pt x="1426" y="957"/>
                  </a:lnTo>
                  <a:lnTo>
                    <a:pt x="1424" y="957"/>
                  </a:lnTo>
                  <a:lnTo>
                    <a:pt x="1421" y="957"/>
                  </a:lnTo>
                  <a:lnTo>
                    <a:pt x="1420" y="958"/>
                  </a:lnTo>
                  <a:lnTo>
                    <a:pt x="1417" y="958"/>
                  </a:lnTo>
                  <a:lnTo>
                    <a:pt x="1416" y="958"/>
                  </a:lnTo>
                  <a:lnTo>
                    <a:pt x="1414" y="958"/>
                  </a:lnTo>
                  <a:lnTo>
                    <a:pt x="1411" y="958"/>
                  </a:lnTo>
                  <a:lnTo>
                    <a:pt x="1410" y="957"/>
                  </a:lnTo>
                  <a:lnTo>
                    <a:pt x="1409" y="957"/>
                  </a:lnTo>
                  <a:lnTo>
                    <a:pt x="1406" y="955"/>
                  </a:lnTo>
                  <a:lnTo>
                    <a:pt x="1404" y="955"/>
                  </a:lnTo>
                  <a:lnTo>
                    <a:pt x="1403" y="955"/>
                  </a:lnTo>
                  <a:lnTo>
                    <a:pt x="1400" y="955"/>
                  </a:lnTo>
                  <a:lnTo>
                    <a:pt x="1399" y="955"/>
                  </a:lnTo>
                  <a:lnTo>
                    <a:pt x="1396" y="955"/>
                  </a:lnTo>
                  <a:lnTo>
                    <a:pt x="1394" y="957"/>
                  </a:lnTo>
                  <a:lnTo>
                    <a:pt x="1392" y="957"/>
                  </a:lnTo>
                  <a:lnTo>
                    <a:pt x="1390" y="957"/>
                  </a:lnTo>
                  <a:lnTo>
                    <a:pt x="1389" y="958"/>
                  </a:lnTo>
                  <a:lnTo>
                    <a:pt x="1387" y="958"/>
                  </a:lnTo>
                  <a:lnTo>
                    <a:pt x="1385" y="959"/>
                  </a:lnTo>
                  <a:lnTo>
                    <a:pt x="1383" y="961"/>
                  </a:lnTo>
                  <a:lnTo>
                    <a:pt x="1382" y="962"/>
                  </a:lnTo>
                  <a:lnTo>
                    <a:pt x="1380" y="963"/>
                  </a:lnTo>
                  <a:lnTo>
                    <a:pt x="1379" y="963"/>
                  </a:lnTo>
                  <a:lnTo>
                    <a:pt x="1377" y="965"/>
                  </a:lnTo>
                  <a:lnTo>
                    <a:pt x="1376" y="966"/>
                  </a:lnTo>
                  <a:lnTo>
                    <a:pt x="1375" y="967"/>
                  </a:lnTo>
                  <a:lnTo>
                    <a:pt x="1373" y="969"/>
                  </a:lnTo>
                  <a:lnTo>
                    <a:pt x="1372" y="970"/>
                  </a:lnTo>
                  <a:lnTo>
                    <a:pt x="1370" y="971"/>
                  </a:lnTo>
                  <a:lnTo>
                    <a:pt x="1369" y="973"/>
                  </a:lnTo>
                  <a:lnTo>
                    <a:pt x="1368" y="974"/>
                  </a:lnTo>
                  <a:lnTo>
                    <a:pt x="1366" y="975"/>
                  </a:lnTo>
                  <a:lnTo>
                    <a:pt x="1363" y="976"/>
                  </a:lnTo>
                  <a:lnTo>
                    <a:pt x="1362" y="978"/>
                  </a:lnTo>
                  <a:lnTo>
                    <a:pt x="1360" y="979"/>
                  </a:lnTo>
                  <a:lnTo>
                    <a:pt x="1359" y="979"/>
                  </a:lnTo>
                  <a:lnTo>
                    <a:pt x="1358" y="980"/>
                  </a:lnTo>
                  <a:lnTo>
                    <a:pt x="1356" y="982"/>
                  </a:lnTo>
                  <a:lnTo>
                    <a:pt x="1355" y="983"/>
                  </a:lnTo>
                  <a:lnTo>
                    <a:pt x="1353" y="984"/>
                  </a:lnTo>
                  <a:lnTo>
                    <a:pt x="1352" y="986"/>
                  </a:lnTo>
                  <a:lnTo>
                    <a:pt x="1351" y="987"/>
                  </a:lnTo>
                  <a:lnTo>
                    <a:pt x="1349" y="987"/>
                  </a:lnTo>
                  <a:lnTo>
                    <a:pt x="1348" y="988"/>
                  </a:lnTo>
                  <a:lnTo>
                    <a:pt x="1346" y="990"/>
                  </a:lnTo>
                  <a:lnTo>
                    <a:pt x="1345" y="991"/>
                  </a:lnTo>
                  <a:lnTo>
                    <a:pt x="1344" y="992"/>
                  </a:lnTo>
                  <a:lnTo>
                    <a:pt x="1342" y="993"/>
                  </a:lnTo>
                  <a:lnTo>
                    <a:pt x="1342" y="995"/>
                  </a:lnTo>
                  <a:lnTo>
                    <a:pt x="1342" y="997"/>
                  </a:lnTo>
                  <a:lnTo>
                    <a:pt x="1342" y="999"/>
                  </a:lnTo>
                  <a:lnTo>
                    <a:pt x="1344" y="1000"/>
                  </a:lnTo>
                  <a:lnTo>
                    <a:pt x="1344" y="1003"/>
                  </a:lnTo>
                  <a:lnTo>
                    <a:pt x="1344" y="1005"/>
                  </a:lnTo>
                  <a:lnTo>
                    <a:pt x="1341" y="1009"/>
                  </a:lnTo>
                  <a:lnTo>
                    <a:pt x="1339" y="1011"/>
                  </a:lnTo>
                  <a:lnTo>
                    <a:pt x="1336" y="1013"/>
                  </a:lnTo>
                  <a:lnTo>
                    <a:pt x="1335" y="1016"/>
                  </a:lnTo>
                  <a:lnTo>
                    <a:pt x="1335" y="1018"/>
                  </a:lnTo>
                  <a:lnTo>
                    <a:pt x="1331" y="1020"/>
                  </a:lnTo>
                  <a:lnTo>
                    <a:pt x="1329" y="1022"/>
                  </a:lnTo>
                  <a:lnTo>
                    <a:pt x="1334" y="1024"/>
                  </a:lnTo>
                  <a:lnTo>
                    <a:pt x="1328" y="1026"/>
                  </a:lnTo>
                  <a:lnTo>
                    <a:pt x="1322" y="1028"/>
                  </a:lnTo>
                  <a:lnTo>
                    <a:pt x="1321" y="1030"/>
                  </a:lnTo>
                  <a:lnTo>
                    <a:pt x="1319" y="1031"/>
                  </a:lnTo>
                  <a:lnTo>
                    <a:pt x="1318" y="1033"/>
                  </a:lnTo>
                  <a:lnTo>
                    <a:pt x="1317" y="1034"/>
                  </a:lnTo>
                  <a:lnTo>
                    <a:pt x="1314" y="1037"/>
                  </a:lnTo>
                  <a:lnTo>
                    <a:pt x="1312" y="1039"/>
                  </a:lnTo>
                  <a:lnTo>
                    <a:pt x="1310" y="1041"/>
                  </a:lnTo>
                  <a:lnTo>
                    <a:pt x="1307" y="1041"/>
                  </a:lnTo>
                  <a:lnTo>
                    <a:pt x="1301" y="1043"/>
                  </a:lnTo>
                  <a:lnTo>
                    <a:pt x="1300" y="1046"/>
                  </a:lnTo>
                  <a:lnTo>
                    <a:pt x="1297" y="1047"/>
                  </a:lnTo>
                  <a:lnTo>
                    <a:pt x="1294" y="1046"/>
                  </a:lnTo>
                  <a:lnTo>
                    <a:pt x="1291" y="1046"/>
                  </a:lnTo>
                  <a:lnTo>
                    <a:pt x="1288" y="1050"/>
                  </a:lnTo>
                  <a:lnTo>
                    <a:pt x="1286" y="1052"/>
                  </a:lnTo>
                  <a:lnTo>
                    <a:pt x="1284" y="1054"/>
                  </a:lnTo>
                  <a:lnTo>
                    <a:pt x="1284" y="1055"/>
                  </a:lnTo>
                  <a:lnTo>
                    <a:pt x="1283" y="1058"/>
                  </a:lnTo>
                  <a:lnTo>
                    <a:pt x="1281" y="1059"/>
                  </a:lnTo>
                  <a:lnTo>
                    <a:pt x="1278" y="1062"/>
                  </a:lnTo>
                  <a:lnTo>
                    <a:pt x="1277" y="1064"/>
                  </a:lnTo>
                  <a:lnTo>
                    <a:pt x="1274" y="1068"/>
                  </a:lnTo>
                  <a:lnTo>
                    <a:pt x="1273" y="1069"/>
                  </a:lnTo>
                  <a:lnTo>
                    <a:pt x="1271" y="1071"/>
                  </a:lnTo>
                  <a:lnTo>
                    <a:pt x="1271" y="1072"/>
                  </a:lnTo>
                  <a:lnTo>
                    <a:pt x="1270" y="1073"/>
                  </a:lnTo>
                  <a:lnTo>
                    <a:pt x="1269" y="1075"/>
                  </a:lnTo>
                  <a:lnTo>
                    <a:pt x="1266" y="1077"/>
                  </a:lnTo>
                  <a:lnTo>
                    <a:pt x="1263" y="1081"/>
                  </a:lnTo>
                  <a:lnTo>
                    <a:pt x="1262" y="1083"/>
                  </a:lnTo>
                  <a:lnTo>
                    <a:pt x="1259" y="1086"/>
                  </a:lnTo>
                  <a:lnTo>
                    <a:pt x="1259" y="1089"/>
                  </a:lnTo>
                  <a:lnTo>
                    <a:pt x="1256" y="1090"/>
                  </a:lnTo>
                  <a:lnTo>
                    <a:pt x="1253" y="1092"/>
                  </a:lnTo>
                  <a:lnTo>
                    <a:pt x="1252" y="1096"/>
                  </a:lnTo>
                  <a:lnTo>
                    <a:pt x="1249" y="1098"/>
                  </a:lnTo>
                  <a:lnTo>
                    <a:pt x="1246" y="1100"/>
                  </a:lnTo>
                  <a:lnTo>
                    <a:pt x="1242" y="1102"/>
                  </a:lnTo>
                  <a:lnTo>
                    <a:pt x="1237" y="1105"/>
                  </a:lnTo>
                  <a:lnTo>
                    <a:pt x="1235" y="1107"/>
                  </a:lnTo>
                  <a:lnTo>
                    <a:pt x="1232" y="1110"/>
                  </a:lnTo>
                  <a:lnTo>
                    <a:pt x="1228" y="1114"/>
                  </a:lnTo>
                  <a:lnTo>
                    <a:pt x="1225" y="1118"/>
                  </a:lnTo>
                  <a:lnTo>
                    <a:pt x="1221" y="1122"/>
                  </a:lnTo>
                  <a:lnTo>
                    <a:pt x="1219" y="1124"/>
                  </a:lnTo>
                  <a:lnTo>
                    <a:pt x="1216" y="1128"/>
                  </a:lnTo>
                  <a:lnTo>
                    <a:pt x="1213" y="1132"/>
                  </a:lnTo>
                  <a:lnTo>
                    <a:pt x="1211" y="1132"/>
                  </a:lnTo>
                  <a:lnTo>
                    <a:pt x="1208" y="1132"/>
                  </a:lnTo>
                  <a:lnTo>
                    <a:pt x="1206" y="1132"/>
                  </a:lnTo>
                  <a:lnTo>
                    <a:pt x="1205" y="1134"/>
                  </a:lnTo>
                  <a:lnTo>
                    <a:pt x="1199" y="1135"/>
                  </a:lnTo>
                  <a:lnTo>
                    <a:pt x="1195" y="1136"/>
                  </a:lnTo>
                  <a:lnTo>
                    <a:pt x="1191" y="1136"/>
                  </a:lnTo>
                  <a:lnTo>
                    <a:pt x="1188" y="1136"/>
                  </a:lnTo>
                  <a:lnTo>
                    <a:pt x="1185" y="1138"/>
                  </a:lnTo>
                  <a:lnTo>
                    <a:pt x="1182" y="1139"/>
                  </a:lnTo>
                  <a:lnTo>
                    <a:pt x="1180" y="1142"/>
                  </a:lnTo>
                  <a:lnTo>
                    <a:pt x="1175" y="1143"/>
                  </a:lnTo>
                  <a:lnTo>
                    <a:pt x="1174" y="1144"/>
                  </a:lnTo>
                  <a:lnTo>
                    <a:pt x="1170" y="1144"/>
                  </a:lnTo>
                  <a:lnTo>
                    <a:pt x="1167" y="1145"/>
                  </a:lnTo>
                  <a:lnTo>
                    <a:pt x="1164" y="1145"/>
                  </a:lnTo>
                  <a:lnTo>
                    <a:pt x="1163" y="1148"/>
                  </a:lnTo>
                  <a:lnTo>
                    <a:pt x="1161" y="1149"/>
                  </a:lnTo>
                  <a:lnTo>
                    <a:pt x="1158" y="1149"/>
                  </a:lnTo>
                  <a:lnTo>
                    <a:pt x="1154" y="1149"/>
                  </a:lnTo>
                  <a:lnTo>
                    <a:pt x="1151" y="1152"/>
                  </a:lnTo>
                  <a:lnTo>
                    <a:pt x="1144" y="1155"/>
                  </a:lnTo>
                  <a:lnTo>
                    <a:pt x="1143" y="1151"/>
                  </a:lnTo>
                  <a:lnTo>
                    <a:pt x="1141" y="1149"/>
                  </a:lnTo>
                  <a:lnTo>
                    <a:pt x="1140" y="1149"/>
                  </a:lnTo>
                  <a:lnTo>
                    <a:pt x="1137" y="1149"/>
                  </a:lnTo>
                  <a:lnTo>
                    <a:pt x="1136" y="1149"/>
                  </a:lnTo>
                  <a:lnTo>
                    <a:pt x="1134" y="1149"/>
                  </a:lnTo>
                  <a:lnTo>
                    <a:pt x="1131" y="1151"/>
                  </a:lnTo>
                  <a:lnTo>
                    <a:pt x="1130" y="1151"/>
                  </a:lnTo>
                  <a:lnTo>
                    <a:pt x="1129" y="1152"/>
                  </a:lnTo>
                  <a:lnTo>
                    <a:pt x="1126" y="1152"/>
                  </a:lnTo>
                  <a:lnTo>
                    <a:pt x="1127" y="1153"/>
                  </a:lnTo>
                  <a:lnTo>
                    <a:pt x="1127" y="1156"/>
                  </a:lnTo>
                  <a:lnTo>
                    <a:pt x="1126" y="1156"/>
                  </a:lnTo>
                  <a:lnTo>
                    <a:pt x="1123" y="1156"/>
                  </a:lnTo>
                  <a:lnTo>
                    <a:pt x="1122" y="1157"/>
                  </a:lnTo>
                  <a:lnTo>
                    <a:pt x="1119" y="1157"/>
                  </a:lnTo>
                  <a:lnTo>
                    <a:pt x="1117" y="1159"/>
                  </a:lnTo>
                  <a:lnTo>
                    <a:pt x="1114" y="1159"/>
                  </a:lnTo>
                  <a:lnTo>
                    <a:pt x="1113" y="1159"/>
                  </a:lnTo>
                  <a:lnTo>
                    <a:pt x="1110" y="1160"/>
                  </a:lnTo>
                  <a:lnTo>
                    <a:pt x="1109" y="1160"/>
                  </a:lnTo>
                  <a:lnTo>
                    <a:pt x="1106" y="1160"/>
                  </a:lnTo>
                  <a:lnTo>
                    <a:pt x="1105" y="1159"/>
                  </a:lnTo>
                  <a:lnTo>
                    <a:pt x="1103" y="1159"/>
                  </a:lnTo>
                  <a:lnTo>
                    <a:pt x="1106" y="1156"/>
                  </a:lnTo>
                  <a:lnTo>
                    <a:pt x="1100" y="1155"/>
                  </a:lnTo>
                  <a:lnTo>
                    <a:pt x="1098" y="1155"/>
                  </a:lnTo>
                  <a:lnTo>
                    <a:pt x="1095" y="1155"/>
                  </a:lnTo>
                  <a:lnTo>
                    <a:pt x="1092" y="1155"/>
                  </a:lnTo>
                  <a:lnTo>
                    <a:pt x="1088" y="1155"/>
                  </a:lnTo>
                  <a:lnTo>
                    <a:pt x="1083" y="1153"/>
                  </a:lnTo>
                  <a:lnTo>
                    <a:pt x="1079" y="1153"/>
                  </a:lnTo>
                  <a:lnTo>
                    <a:pt x="1075" y="1152"/>
                  </a:lnTo>
                  <a:lnTo>
                    <a:pt x="1069" y="1152"/>
                  </a:lnTo>
                  <a:lnTo>
                    <a:pt x="1065" y="1152"/>
                  </a:lnTo>
                  <a:lnTo>
                    <a:pt x="1066" y="1156"/>
                  </a:lnTo>
                  <a:lnTo>
                    <a:pt x="1065" y="1156"/>
                  </a:lnTo>
                  <a:lnTo>
                    <a:pt x="1065" y="1160"/>
                  </a:lnTo>
                  <a:lnTo>
                    <a:pt x="1061" y="1159"/>
                  </a:lnTo>
                  <a:lnTo>
                    <a:pt x="1058" y="1157"/>
                  </a:lnTo>
                  <a:lnTo>
                    <a:pt x="1057" y="1157"/>
                  </a:lnTo>
                  <a:lnTo>
                    <a:pt x="1052" y="1156"/>
                  </a:lnTo>
                  <a:lnTo>
                    <a:pt x="1047" y="1155"/>
                  </a:lnTo>
                  <a:lnTo>
                    <a:pt x="1044" y="1153"/>
                  </a:lnTo>
                  <a:lnTo>
                    <a:pt x="1040" y="1152"/>
                  </a:lnTo>
                  <a:lnTo>
                    <a:pt x="1038" y="1152"/>
                  </a:lnTo>
                  <a:lnTo>
                    <a:pt x="1038" y="1147"/>
                  </a:lnTo>
                  <a:lnTo>
                    <a:pt x="1032" y="1149"/>
                  </a:lnTo>
                  <a:lnTo>
                    <a:pt x="1027" y="1149"/>
                  </a:lnTo>
                  <a:lnTo>
                    <a:pt x="1027" y="1145"/>
                  </a:lnTo>
                  <a:lnTo>
                    <a:pt x="1024" y="1149"/>
                  </a:lnTo>
                  <a:lnTo>
                    <a:pt x="1024" y="1145"/>
                  </a:lnTo>
                  <a:lnTo>
                    <a:pt x="1021" y="1144"/>
                  </a:lnTo>
                  <a:lnTo>
                    <a:pt x="1020" y="1144"/>
                  </a:lnTo>
                  <a:lnTo>
                    <a:pt x="1018" y="1144"/>
                  </a:lnTo>
                  <a:lnTo>
                    <a:pt x="1016" y="1143"/>
                  </a:lnTo>
                  <a:lnTo>
                    <a:pt x="1013" y="1142"/>
                  </a:lnTo>
                  <a:lnTo>
                    <a:pt x="1010" y="1147"/>
                  </a:lnTo>
                  <a:lnTo>
                    <a:pt x="1014" y="1147"/>
                  </a:lnTo>
                  <a:lnTo>
                    <a:pt x="1017" y="1148"/>
                  </a:lnTo>
                  <a:lnTo>
                    <a:pt x="1014" y="1152"/>
                  </a:lnTo>
                  <a:lnTo>
                    <a:pt x="1014" y="1153"/>
                  </a:lnTo>
                  <a:lnTo>
                    <a:pt x="1014" y="1156"/>
                  </a:lnTo>
                  <a:lnTo>
                    <a:pt x="1016" y="1157"/>
                  </a:lnTo>
                  <a:lnTo>
                    <a:pt x="1016" y="1159"/>
                  </a:lnTo>
                  <a:lnTo>
                    <a:pt x="1016" y="1161"/>
                  </a:lnTo>
                  <a:lnTo>
                    <a:pt x="1017" y="1162"/>
                  </a:lnTo>
                  <a:lnTo>
                    <a:pt x="1017" y="1164"/>
                  </a:lnTo>
                  <a:lnTo>
                    <a:pt x="1018" y="1165"/>
                  </a:lnTo>
                  <a:lnTo>
                    <a:pt x="1018" y="1168"/>
                  </a:lnTo>
                  <a:lnTo>
                    <a:pt x="1020" y="1169"/>
                  </a:lnTo>
                  <a:lnTo>
                    <a:pt x="1021" y="1170"/>
                  </a:lnTo>
                  <a:lnTo>
                    <a:pt x="1023" y="1172"/>
                  </a:lnTo>
                  <a:lnTo>
                    <a:pt x="1024" y="1173"/>
                  </a:lnTo>
                  <a:lnTo>
                    <a:pt x="1027" y="1173"/>
                  </a:lnTo>
                  <a:lnTo>
                    <a:pt x="1028" y="1174"/>
                  </a:lnTo>
                  <a:lnTo>
                    <a:pt x="1030" y="1174"/>
                  </a:lnTo>
                  <a:lnTo>
                    <a:pt x="1032" y="1176"/>
                  </a:lnTo>
                  <a:lnTo>
                    <a:pt x="1032" y="1177"/>
                  </a:lnTo>
                  <a:lnTo>
                    <a:pt x="1034" y="1180"/>
                  </a:lnTo>
                  <a:lnTo>
                    <a:pt x="1034" y="1181"/>
                  </a:lnTo>
                  <a:lnTo>
                    <a:pt x="1035" y="1182"/>
                  </a:lnTo>
                  <a:lnTo>
                    <a:pt x="1034" y="1185"/>
                  </a:lnTo>
                  <a:lnTo>
                    <a:pt x="1032" y="1185"/>
                  </a:lnTo>
                  <a:lnTo>
                    <a:pt x="1030" y="1185"/>
                  </a:lnTo>
                  <a:lnTo>
                    <a:pt x="1028" y="1185"/>
                  </a:lnTo>
                  <a:lnTo>
                    <a:pt x="1025" y="1183"/>
                  </a:lnTo>
                  <a:lnTo>
                    <a:pt x="1024" y="1183"/>
                  </a:lnTo>
                  <a:lnTo>
                    <a:pt x="1021" y="1183"/>
                  </a:lnTo>
                  <a:lnTo>
                    <a:pt x="1020" y="1183"/>
                  </a:lnTo>
                  <a:lnTo>
                    <a:pt x="1017" y="1183"/>
                  </a:lnTo>
                  <a:lnTo>
                    <a:pt x="1016" y="1183"/>
                  </a:lnTo>
                  <a:lnTo>
                    <a:pt x="1013" y="1183"/>
                  </a:lnTo>
                  <a:lnTo>
                    <a:pt x="1011" y="1183"/>
                  </a:lnTo>
                  <a:lnTo>
                    <a:pt x="1008" y="1183"/>
                  </a:lnTo>
                  <a:lnTo>
                    <a:pt x="1007" y="1185"/>
                  </a:lnTo>
                  <a:lnTo>
                    <a:pt x="1004" y="1185"/>
                  </a:lnTo>
                  <a:lnTo>
                    <a:pt x="1003" y="1185"/>
                  </a:lnTo>
                  <a:lnTo>
                    <a:pt x="1000" y="1185"/>
                  </a:lnTo>
                  <a:lnTo>
                    <a:pt x="999" y="1185"/>
                  </a:lnTo>
                  <a:lnTo>
                    <a:pt x="997" y="1185"/>
                  </a:lnTo>
                  <a:lnTo>
                    <a:pt x="996" y="1183"/>
                  </a:lnTo>
                  <a:lnTo>
                    <a:pt x="994" y="1182"/>
                  </a:lnTo>
                  <a:lnTo>
                    <a:pt x="993" y="1181"/>
                  </a:lnTo>
                  <a:lnTo>
                    <a:pt x="993" y="1180"/>
                  </a:lnTo>
                  <a:lnTo>
                    <a:pt x="993" y="1178"/>
                  </a:lnTo>
                  <a:lnTo>
                    <a:pt x="991" y="1176"/>
                  </a:lnTo>
                  <a:lnTo>
                    <a:pt x="991" y="1174"/>
                  </a:lnTo>
                  <a:lnTo>
                    <a:pt x="990" y="1173"/>
                  </a:lnTo>
                  <a:lnTo>
                    <a:pt x="989" y="1172"/>
                  </a:lnTo>
                  <a:lnTo>
                    <a:pt x="987" y="1169"/>
                  </a:lnTo>
                  <a:lnTo>
                    <a:pt x="986" y="1169"/>
                  </a:lnTo>
                  <a:lnTo>
                    <a:pt x="984" y="1166"/>
                  </a:lnTo>
                  <a:lnTo>
                    <a:pt x="984" y="1165"/>
                  </a:lnTo>
                  <a:lnTo>
                    <a:pt x="982" y="1166"/>
                  </a:lnTo>
                  <a:lnTo>
                    <a:pt x="979" y="1166"/>
                  </a:lnTo>
                  <a:lnTo>
                    <a:pt x="977" y="1166"/>
                  </a:lnTo>
                  <a:lnTo>
                    <a:pt x="976" y="1168"/>
                  </a:lnTo>
                  <a:lnTo>
                    <a:pt x="973" y="1168"/>
                  </a:lnTo>
                  <a:lnTo>
                    <a:pt x="972" y="1168"/>
                  </a:lnTo>
                  <a:lnTo>
                    <a:pt x="969" y="1168"/>
                  </a:lnTo>
                  <a:lnTo>
                    <a:pt x="967" y="1169"/>
                  </a:lnTo>
                  <a:lnTo>
                    <a:pt x="965" y="1169"/>
                  </a:lnTo>
                  <a:lnTo>
                    <a:pt x="963" y="1169"/>
                  </a:lnTo>
                  <a:lnTo>
                    <a:pt x="962" y="1169"/>
                  </a:lnTo>
                  <a:lnTo>
                    <a:pt x="959" y="1170"/>
                  </a:lnTo>
                  <a:lnTo>
                    <a:pt x="958" y="1170"/>
                  </a:lnTo>
                  <a:lnTo>
                    <a:pt x="955" y="1170"/>
                  </a:lnTo>
                  <a:lnTo>
                    <a:pt x="953" y="1170"/>
                  </a:lnTo>
                  <a:lnTo>
                    <a:pt x="952" y="1170"/>
                  </a:lnTo>
                  <a:lnTo>
                    <a:pt x="950" y="1170"/>
                  </a:lnTo>
                  <a:lnTo>
                    <a:pt x="948" y="1172"/>
                  </a:lnTo>
                  <a:lnTo>
                    <a:pt x="945" y="1172"/>
                  </a:lnTo>
                  <a:lnTo>
                    <a:pt x="943" y="1172"/>
                  </a:lnTo>
                  <a:lnTo>
                    <a:pt x="941" y="1173"/>
                  </a:lnTo>
                  <a:lnTo>
                    <a:pt x="939" y="1173"/>
                  </a:lnTo>
                  <a:lnTo>
                    <a:pt x="938" y="1174"/>
                  </a:lnTo>
                  <a:lnTo>
                    <a:pt x="938" y="1176"/>
                  </a:lnTo>
                  <a:lnTo>
                    <a:pt x="938" y="1178"/>
                  </a:lnTo>
                  <a:lnTo>
                    <a:pt x="938" y="1181"/>
                  </a:lnTo>
                  <a:lnTo>
                    <a:pt x="935" y="1181"/>
                  </a:lnTo>
                  <a:lnTo>
                    <a:pt x="934" y="1181"/>
                  </a:lnTo>
                  <a:lnTo>
                    <a:pt x="931" y="1180"/>
                  </a:lnTo>
                  <a:lnTo>
                    <a:pt x="929" y="1180"/>
                  </a:lnTo>
                  <a:lnTo>
                    <a:pt x="928" y="1178"/>
                  </a:lnTo>
                  <a:lnTo>
                    <a:pt x="925" y="1178"/>
                  </a:lnTo>
                  <a:lnTo>
                    <a:pt x="924" y="1177"/>
                  </a:lnTo>
                  <a:lnTo>
                    <a:pt x="921" y="1177"/>
                  </a:lnTo>
                  <a:lnTo>
                    <a:pt x="919" y="1176"/>
                  </a:lnTo>
                  <a:lnTo>
                    <a:pt x="918" y="1176"/>
                  </a:lnTo>
                  <a:lnTo>
                    <a:pt x="915" y="1176"/>
                  </a:lnTo>
                  <a:lnTo>
                    <a:pt x="914" y="1174"/>
                  </a:lnTo>
                  <a:lnTo>
                    <a:pt x="912" y="1174"/>
                  </a:lnTo>
                  <a:lnTo>
                    <a:pt x="909" y="1173"/>
                  </a:lnTo>
                  <a:lnTo>
                    <a:pt x="908" y="1173"/>
                  </a:lnTo>
                  <a:lnTo>
                    <a:pt x="907" y="1172"/>
                  </a:lnTo>
                  <a:lnTo>
                    <a:pt x="904" y="1172"/>
                  </a:lnTo>
                  <a:lnTo>
                    <a:pt x="902" y="1170"/>
                  </a:lnTo>
                  <a:lnTo>
                    <a:pt x="901" y="1170"/>
                  </a:lnTo>
                  <a:lnTo>
                    <a:pt x="898" y="1169"/>
                  </a:lnTo>
                  <a:lnTo>
                    <a:pt x="897" y="1169"/>
                  </a:lnTo>
                  <a:lnTo>
                    <a:pt x="895" y="1168"/>
                  </a:lnTo>
                  <a:lnTo>
                    <a:pt x="893" y="1168"/>
                  </a:lnTo>
                  <a:lnTo>
                    <a:pt x="891" y="1166"/>
                  </a:lnTo>
                  <a:lnTo>
                    <a:pt x="890" y="1166"/>
                  </a:lnTo>
                  <a:lnTo>
                    <a:pt x="888" y="1165"/>
                  </a:lnTo>
                  <a:lnTo>
                    <a:pt x="885" y="1165"/>
                  </a:lnTo>
                  <a:lnTo>
                    <a:pt x="883" y="1164"/>
                  </a:lnTo>
                  <a:lnTo>
                    <a:pt x="880" y="1159"/>
                  </a:lnTo>
                  <a:lnTo>
                    <a:pt x="877" y="1152"/>
                  </a:lnTo>
                  <a:lnTo>
                    <a:pt x="876" y="1149"/>
                  </a:lnTo>
                  <a:lnTo>
                    <a:pt x="874" y="1147"/>
                  </a:lnTo>
                  <a:lnTo>
                    <a:pt x="873" y="1144"/>
                  </a:lnTo>
                  <a:lnTo>
                    <a:pt x="870" y="1145"/>
                  </a:lnTo>
                  <a:lnTo>
                    <a:pt x="866" y="1145"/>
                  </a:lnTo>
                  <a:lnTo>
                    <a:pt x="864" y="1147"/>
                  </a:lnTo>
                  <a:lnTo>
                    <a:pt x="861" y="1147"/>
                  </a:lnTo>
                  <a:lnTo>
                    <a:pt x="860" y="1148"/>
                  </a:lnTo>
                  <a:lnTo>
                    <a:pt x="857" y="1148"/>
                  </a:lnTo>
                  <a:lnTo>
                    <a:pt x="852" y="1149"/>
                  </a:lnTo>
                  <a:lnTo>
                    <a:pt x="847" y="1153"/>
                  </a:lnTo>
                  <a:lnTo>
                    <a:pt x="843" y="1156"/>
                  </a:lnTo>
                  <a:lnTo>
                    <a:pt x="840" y="1156"/>
                  </a:lnTo>
                  <a:lnTo>
                    <a:pt x="839" y="1156"/>
                  </a:lnTo>
                  <a:lnTo>
                    <a:pt x="837" y="1157"/>
                  </a:lnTo>
                  <a:lnTo>
                    <a:pt x="835" y="1157"/>
                  </a:lnTo>
                  <a:lnTo>
                    <a:pt x="833" y="1157"/>
                  </a:lnTo>
                  <a:lnTo>
                    <a:pt x="832" y="1159"/>
                  </a:lnTo>
                  <a:lnTo>
                    <a:pt x="829" y="1159"/>
                  </a:lnTo>
                  <a:lnTo>
                    <a:pt x="827" y="1160"/>
                  </a:lnTo>
                  <a:lnTo>
                    <a:pt x="825" y="1160"/>
                  </a:lnTo>
                  <a:lnTo>
                    <a:pt x="823" y="1161"/>
                  </a:lnTo>
                  <a:lnTo>
                    <a:pt x="822" y="1161"/>
                  </a:lnTo>
                  <a:lnTo>
                    <a:pt x="819" y="1161"/>
                  </a:lnTo>
                  <a:lnTo>
                    <a:pt x="818" y="1162"/>
                  </a:lnTo>
                  <a:lnTo>
                    <a:pt x="816" y="1162"/>
                  </a:lnTo>
                  <a:lnTo>
                    <a:pt x="813" y="1164"/>
                  </a:lnTo>
                  <a:lnTo>
                    <a:pt x="812" y="1164"/>
                  </a:lnTo>
                  <a:lnTo>
                    <a:pt x="811" y="1164"/>
                  </a:lnTo>
                  <a:lnTo>
                    <a:pt x="809" y="1165"/>
                  </a:lnTo>
                  <a:lnTo>
                    <a:pt x="806" y="1165"/>
                  </a:lnTo>
                  <a:lnTo>
                    <a:pt x="805" y="1165"/>
                  </a:lnTo>
                  <a:lnTo>
                    <a:pt x="802" y="1166"/>
                  </a:lnTo>
                  <a:lnTo>
                    <a:pt x="801" y="1166"/>
                  </a:lnTo>
                  <a:lnTo>
                    <a:pt x="798" y="1168"/>
                  </a:lnTo>
                  <a:lnTo>
                    <a:pt x="796" y="1168"/>
                  </a:lnTo>
                  <a:lnTo>
                    <a:pt x="794" y="1169"/>
                  </a:lnTo>
                  <a:lnTo>
                    <a:pt x="792" y="1169"/>
                  </a:lnTo>
                  <a:lnTo>
                    <a:pt x="791" y="1169"/>
                  </a:lnTo>
                  <a:lnTo>
                    <a:pt x="788" y="1170"/>
                  </a:lnTo>
                  <a:lnTo>
                    <a:pt x="786" y="1170"/>
                  </a:lnTo>
                  <a:lnTo>
                    <a:pt x="784" y="1172"/>
                  </a:lnTo>
                  <a:lnTo>
                    <a:pt x="782" y="1172"/>
                  </a:lnTo>
                  <a:lnTo>
                    <a:pt x="779" y="1173"/>
                  </a:lnTo>
                  <a:lnTo>
                    <a:pt x="778" y="1173"/>
                  </a:lnTo>
                  <a:lnTo>
                    <a:pt x="772" y="1174"/>
                  </a:lnTo>
                  <a:lnTo>
                    <a:pt x="770" y="1177"/>
                  </a:lnTo>
                  <a:lnTo>
                    <a:pt x="768" y="1177"/>
                  </a:lnTo>
                  <a:lnTo>
                    <a:pt x="767" y="1178"/>
                  </a:lnTo>
                  <a:lnTo>
                    <a:pt x="765" y="1180"/>
                  </a:lnTo>
                  <a:lnTo>
                    <a:pt x="762" y="1181"/>
                  </a:lnTo>
                  <a:lnTo>
                    <a:pt x="761" y="1182"/>
                  </a:lnTo>
                  <a:lnTo>
                    <a:pt x="760" y="1183"/>
                  </a:lnTo>
                  <a:lnTo>
                    <a:pt x="758" y="1183"/>
                  </a:lnTo>
                  <a:lnTo>
                    <a:pt x="757" y="1185"/>
                  </a:lnTo>
                  <a:lnTo>
                    <a:pt x="755" y="1186"/>
                  </a:lnTo>
                  <a:lnTo>
                    <a:pt x="754" y="1187"/>
                  </a:lnTo>
                  <a:lnTo>
                    <a:pt x="753" y="1187"/>
                  </a:lnTo>
                  <a:lnTo>
                    <a:pt x="750" y="1186"/>
                  </a:lnTo>
                  <a:lnTo>
                    <a:pt x="748" y="1185"/>
                  </a:lnTo>
                  <a:lnTo>
                    <a:pt x="747" y="1185"/>
                  </a:lnTo>
                  <a:lnTo>
                    <a:pt x="744" y="1183"/>
                  </a:lnTo>
                  <a:lnTo>
                    <a:pt x="743" y="1183"/>
                  </a:lnTo>
                  <a:lnTo>
                    <a:pt x="740" y="1182"/>
                  </a:lnTo>
                  <a:lnTo>
                    <a:pt x="738" y="1181"/>
                  </a:lnTo>
                  <a:lnTo>
                    <a:pt x="737" y="1181"/>
                  </a:lnTo>
                  <a:lnTo>
                    <a:pt x="736" y="1180"/>
                  </a:lnTo>
                  <a:lnTo>
                    <a:pt x="734" y="1178"/>
                  </a:lnTo>
                  <a:lnTo>
                    <a:pt x="731" y="1177"/>
                  </a:lnTo>
                  <a:lnTo>
                    <a:pt x="730" y="1177"/>
                  </a:lnTo>
                  <a:lnTo>
                    <a:pt x="727" y="1176"/>
                  </a:lnTo>
                  <a:lnTo>
                    <a:pt x="726" y="1174"/>
                  </a:lnTo>
                  <a:lnTo>
                    <a:pt x="724" y="1174"/>
                  </a:lnTo>
                  <a:lnTo>
                    <a:pt x="721" y="1173"/>
                  </a:lnTo>
                  <a:lnTo>
                    <a:pt x="720" y="1172"/>
                  </a:lnTo>
                  <a:lnTo>
                    <a:pt x="719" y="1170"/>
                  </a:lnTo>
                  <a:lnTo>
                    <a:pt x="717" y="1169"/>
                  </a:lnTo>
                  <a:lnTo>
                    <a:pt x="717" y="1166"/>
                  </a:lnTo>
                  <a:lnTo>
                    <a:pt x="716" y="1165"/>
                  </a:lnTo>
                  <a:lnTo>
                    <a:pt x="714" y="1164"/>
                  </a:lnTo>
                  <a:lnTo>
                    <a:pt x="714" y="1162"/>
                  </a:lnTo>
                  <a:lnTo>
                    <a:pt x="713" y="1161"/>
                  </a:lnTo>
                  <a:lnTo>
                    <a:pt x="712" y="1159"/>
                  </a:lnTo>
                  <a:lnTo>
                    <a:pt x="712" y="1157"/>
                  </a:lnTo>
                  <a:lnTo>
                    <a:pt x="710" y="1156"/>
                  </a:lnTo>
                  <a:lnTo>
                    <a:pt x="709" y="1155"/>
                  </a:lnTo>
                  <a:lnTo>
                    <a:pt x="707" y="1153"/>
                  </a:lnTo>
                  <a:lnTo>
                    <a:pt x="706" y="1152"/>
                  </a:lnTo>
                  <a:lnTo>
                    <a:pt x="704" y="1149"/>
                  </a:lnTo>
                  <a:lnTo>
                    <a:pt x="704" y="1148"/>
                  </a:lnTo>
                  <a:lnTo>
                    <a:pt x="703" y="1147"/>
                  </a:lnTo>
                  <a:lnTo>
                    <a:pt x="702" y="1145"/>
                  </a:lnTo>
                  <a:lnTo>
                    <a:pt x="700" y="1144"/>
                  </a:lnTo>
                  <a:lnTo>
                    <a:pt x="699" y="1143"/>
                  </a:lnTo>
                  <a:lnTo>
                    <a:pt x="697" y="1143"/>
                  </a:lnTo>
                  <a:lnTo>
                    <a:pt x="696" y="1142"/>
                  </a:lnTo>
                  <a:lnTo>
                    <a:pt x="693" y="1140"/>
                  </a:lnTo>
                  <a:lnTo>
                    <a:pt x="692" y="1140"/>
                  </a:lnTo>
                  <a:lnTo>
                    <a:pt x="690" y="1139"/>
                  </a:lnTo>
                  <a:lnTo>
                    <a:pt x="689" y="1139"/>
                  </a:lnTo>
                  <a:lnTo>
                    <a:pt x="686" y="1138"/>
                  </a:lnTo>
                  <a:lnTo>
                    <a:pt x="685" y="1138"/>
                  </a:lnTo>
                  <a:lnTo>
                    <a:pt x="682" y="1136"/>
                  </a:lnTo>
                  <a:lnTo>
                    <a:pt x="680" y="1136"/>
                  </a:lnTo>
                  <a:lnTo>
                    <a:pt x="679" y="1135"/>
                  </a:lnTo>
                  <a:lnTo>
                    <a:pt x="676" y="1135"/>
                  </a:lnTo>
                  <a:lnTo>
                    <a:pt x="675" y="1134"/>
                  </a:lnTo>
                  <a:lnTo>
                    <a:pt x="672" y="1134"/>
                  </a:lnTo>
                  <a:lnTo>
                    <a:pt x="671" y="1134"/>
                  </a:lnTo>
                  <a:lnTo>
                    <a:pt x="668" y="1132"/>
                  </a:lnTo>
                  <a:lnTo>
                    <a:pt x="666" y="1132"/>
                  </a:lnTo>
                  <a:lnTo>
                    <a:pt x="663" y="1132"/>
                  </a:lnTo>
                  <a:lnTo>
                    <a:pt x="661" y="1131"/>
                  </a:lnTo>
                  <a:lnTo>
                    <a:pt x="659" y="1131"/>
                  </a:lnTo>
                  <a:lnTo>
                    <a:pt x="658" y="1131"/>
                  </a:lnTo>
                  <a:lnTo>
                    <a:pt x="656" y="1127"/>
                  </a:lnTo>
                  <a:lnTo>
                    <a:pt x="652" y="1126"/>
                  </a:lnTo>
                  <a:lnTo>
                    <a:pt x="651" y="1123"/>
                  </a:lnTo>
                  <a:lnTo>
                    <a:pt x="645" y="1122"/>
                  </a:lnTo>
                  <a:lnTo>
                    <a:pt x="648" y="1115"/>
                  </a:lnTo>
                  <a:lnTo>
                    <a:pt x="644" y="1110"/>
                  </a:lnTo>
                  <a:lnTo>
                    <a:pt x="641" y="1114"/>
                  </a:lnTo>
                  <a:lnTo>
                    <a:pt x="638" y="1113"/>
                  </a:lnTo>
                  <a:lnTo>
                    <a:pt x="637" y="1113"/>
                  </a:lnTo>
                  <a:lnTo>
                    <a:pt x="634" y="1110"/>
                  </a:lnTo>
                  <a:lnTo>
                    <a:pt x="631" y="1110"/>
                  </a:lnTo>
                  <a:lnTo>
                    <a:pt x="628" y="1110"/>
                  </a:lnTo>
                  <a:lnTo>
                    <a:pt x="628" y="1107"/>
                  </a:lnTo>
                  <a:lnTo>
                    <a:pt x="625" y="1106"/>
                  </a:lnTo>
                  <a:lnTo>
                    <a:pt x="624" y="1106"/>
                  </a:lnTo>
                  <a:lnTo>
                    <a:pt x="621" y="1106"/>
                  </a:lnTo>
                  <a:lnTo>
                    <a:pt x="620" y="1106"/>
                  </a:lnTo>
                  <a:lnTo>
                    <a:pt x="618" y="1105"/>
                  </a:lnTo>
                  <a:lnTo>
                    <a:pt x="615" y="1104"/>
                  </a:lnTo>
                  <a:lnTo>
                    <a:pt x="611" y="1101"/>
                  </a:lnTo>
                  <a:lnTo>
                    <a:pt x="610" y="1101"/>
                  </a:lnTo>
                  <a:lnTo>
                    <a:pt x="607" y="1102"/>
                  </a:lnTo>
                  <a:lnTo>
                    <a:pt x="604" y="1101"/>
                  </a:lnTo>
                  <a:lnTo>
                    <a:pt x="604" y="1098"/>
                  </a:lnTo>
                  <a:lnTo>
                    <a:pt x="601" y="1097"/>
                  </a:lnTo>
                  <a:lnTo>
                    <a:pt x="596" y="1096"/>
                  </a:lnTo>
                  <a:lnTo>
                    <a:pt x="591" y="1094"/>
                  </a:lnTo>
                  <a:lnTo>
                    <a:pt x="589" y="1094"/>
                  </a:lnTo>
                  <a:lnTo>
                    <a:pt x="581" y="1093"/>
                  </a:lnTo>
                  <a:lnTo>
                    <a:pt x="580" y="1093"/>
                  </a:lnTo>
                  <a:lnTo>
                    <a:pt x="579" y="1092"/>
                  </a:lnTo>
                  <a:lnTo>
                    <a:pt x="581" y="1089"/>
                  </a:lnTo>
                  <a:lnTo>
                    <a:pt x="580" y="1085"/>
                  </a:lnTo>
                  <a:lnTo>
                    <a:pt x="576" y="1084"/>
                  </a:lnTo>
                  <a:lnTo>
                    <a:pt x="573" y="1085"/>
                  </a:lnTo>
                  <a:lnTo>
                    <a:pt x="570" y="1085"/>
                  </a:lnTo>
                  <a:lnTo>
                    <a:pt x="567" y="1086"/>
                  </a:lnTo>
                  <a:lnTo>
                    <a:pt x="566" y="1085"/>
                  </a:lnTo>
                  <a:lnTo>
                    <a:pt x="563" y="1080"/>
                  </a:lnTo>
                  <a:lnTo>
                    <a:pt x="560" y="1076"/>
                  </a:lnTo>
                  <a:lnTo>
                    <a:pt x="557" y="1075"/>
                  </a:lnTo>
                  <a:lnTo>
                    <a:pt x="555" y="1076"/>
                  </a:lnTo>
                  <a:lnTo>
                    <a:pt x="555" y="1079"/>
                  </a:lnTo>
                  <a:lnTo>
                    <a:pt x="555" y="1081"/>
                  </a:lnTo>
                  <a:lnTo>
                    <a:pt x="555" y="1083"/>
                  </a:lnTo>
                  <a:lnTo>
                    <a:pt x="553" y="1084"/>
                  </a:lnTo>
                  <a:lnTo>
                    <a:pt x="550" y="1084"/>
                  </a:lnTo>
                  <a:lnTo>
                    <a:pt x="546" y="1084"/>
                  </a:lnTo>
                  <a:lnTo>
                    <a:pt x="542" y="1083"/>
                  </a:lnTo>
                  <a:lnTo>
                    <a:pt x="540" y="1080"/>
                  </a:lnTo>
                  <a:lnTo>
                    <a:pt x="540" y="1079"/>
                  </a:lnTo>
                  <a:lnTo>
                    <a:pt x="538" y="1077"/>
                  </a:lnTo>
                  <a:lnTo>
                    <a:pt x="535" y="1077"/>
                  </a:lnTo>
                  <a:lnTo>
                    <a:pt x="531" y="1077"/>
                  </a:lnTo>
                  <a:lnTo>
                    <a:pt x="524" y="1080"/>
                  </a:lnTo>
                  <a:lnTo>
                    <a:pt x="521" y="1080"/>
                  </a:lnTo>
                  <a:lnTo>
                    <a:pt x="516" y="1079"/>
                  </a:lnTo>
                  <a:lnTo>
                    <a:pt x="516" y="1076"/>
                  </a:lnTo>
                  <a:lnTo>
                    <a:pt x="512" y="1076"/>
                  </a:lnTo>
                  <a:lnTo>
                    <a:pt x="511" y="1072"/>
                  </a:lnTo>
                  <a:lnTo>
                    <a:pt x="507" y="1071"/>
                  </a:lnTo>
                  <a:lnTo>
                    <a:pt x="501" y="1071"/>
                  </a:lnTo>
                  <a:lnTo>
                    <a:pt x="497" y="1071"/>
                  </a:lnTo>
                  <a:lnTo>
                    <a:pt x="494" y="1068"/>
                  </a:lnTo>
                  <a:lnTo>
                    <a:pt x="495" y="1067"/>
                  </a:lnTo>
                  <a:lnTo>
                    <a:pt x="494" y="1064"/>
                  </a:lnTo>
                  <a:lnTo>
                    <a:pt x="491" y="1063"/>
                  </a:lnTo>
                  <a:lnTo>
                    <a:pt x="487" y="1063"/>
                  </a:lnTo>
                  <a:lnTo>
                    <a:pt x="483" y="1063"/>
                  </a:lnTo>
                  <a:lnTo>
                    <a:pt x="480" y="1067"/>
                  </a:lnTo>
                  <a:lnTo>
                    <a:pt x="477" y="1069"/>
                  </a:lnTo>
                  <a:lnTo>
                    <a:pt x="474" y="1069"/>
                  </a:lnTo>
                  <a:lnTo>
                    <a:pt x="471" y="1068"/>
                  </a:lnTo>
                  <a:lnTo>
                    <a:pt x="471" y="1066"/>
                  </a:lnTo>
                  <a:lnTo>
                    <a:pt x="471" y="1063"/>
                  </a:lnTo>
                  <a:lnTo>
                    <a:pt x="467" y="1062"/>
                  </a:lnTo>
                  <a:lnTo>
                    <a:pt x="464" y="1062"/>
                  </a:lnTo>
                  <a:lnTo>
                    <a:pt x="461" y="1063"/>
                  </a:lnTo>
                  <a:lnTo>
                    <a:pt x="460" y="1066"/>
                  </a:lnTo>
                  <a:lnTo>
                    <a:pt x="458" y="1068"/>
                  </a:lnTo>
                  <a:lnTo>
                    <a:pt x="454" y="1071"/>
                  </a:lnTo>
                  <a:lnTo>
                    <a:pt x="451" y="1071"/>
                  </a:lnTo>
                  <a:lnTo>
                    <a:pt x="449" y="1071"/>
                  </a:lnTo>
                  <a:lnTo>
                    <a:pt x="444" y="1069"/>
                  </a:lnTo>
                  <a:lnTo>
                    <a:pt x="442" y="1067"/>
                  </a:lnTo>
                  <a:lnTo>
                    <a:pt x="439" y="1066"/>
                  </a:lnTo>
                  <a:lnTo>
                    <a:pt x="437" y="1067"/>
                  </a:lnTo>
                  <a:lnTo>
                    <a:pt x="434" y="1069"/>
                  </a:lnTo>
                  <a:lnTo>
                    <a:pt x="432" y="1072"/>
                  </a:lnTo>
                  <a:lnTo>
                    <a:pt x="429" y="1071"/>
                  </a:lnTo>
                  <a:lnTo>
                    <a:pt x="426" y="1069"/>
                  </a:lnTo>
                  <a:lnTo>
                    <a:pt x="423" y="1069"/>
                  </a:lnTo>
                  <a:lnTo>
                    <a:pt x="420" y="1069"/>
                  </a:lnTo>
                  <a:lnTo>
                    <a:pt x="419" y="1069"/>
                  </a:lnTo>
                  <a:lnTo>
                    <a:pt x="416" y="1066"/>
                  </a:lnTo>
                  <a:lnTo>
                    <a:pt x="415" y="1067"/>
                  </a:lnTo>
                  <a:lnTo>
                    <a:pt x="408" y="1067"/>
                  </a:lnTo>
                  <a:lnTo>
                    <a:pt x="402" y="1063"/>
                  </a:lnTo>
                  <a:lnTo>
                    <a:pt x="400" y="1062"/>
                  </a:lnTo>
                  <a:lnTo>
                    <a:pt x="402" y="1058"/>
                  </a:lnTo>
                  <a:lnTo>
                    <a:pt x="402" y="1052"/>
                  </a:lnTo>
                  <a:lnTo>
                    <a:pt x="398" y="1052"/>
                  </a:lnTo>
                  <a:lnTo>
                    <a:pt x="395" y="1054"/>
                  </a:lnTo>
                  <a:lnTo>
                    <a:pt x="392" y="1056"/>
                  </a:lnTo>
                  <a:lnTo>
                    <a:pt x="389" y="1056"/>
                  </a:lnTo>
                  <a:lnTo>
                    <a:pt x="384" y="1054"/>
                  </a:lnTo>
                  <a:lnTo>
                    <a:pt x="381" y="1052"/>
                  </a:lnTo>
                  <a:lnTo>
                    <a:pt x="374" y="1054"/>
                  </a:lnTo>
                  <a:lnTo>
                    <a:pt x="368" y="1055"/>
                  </a:lnTo>
                  <a:lnTo>
                    <a:pt x="364" y="1055"/>
                  </a:lnTo>
                  <a:lnTo>
                    <a:pt x="362" y="1058"/>
                  </a:lnTo>
                  <a:lnTo>
                    <a:pt x="361" y="1059"/>
                  </a:lnTo>
                  <a:lnTo>
                    <a:pt x="355" y="1059"/>
                  </a:lnTo>
                  <a:lnTo>
                    <a:pt x="354" y="1060"/>
                  </a:lnTo>
                  <a:lnTo>
                    <a:pt x="350" y="1060"/>
                  </a:lnTo>
                  <a:lnTo>
                    <a:pt x="344" y="1060"/>
                  </a:lnTo>
                  <a:lnTo>
                    <a:pt x="340" y="1058"/>
                  </a:lnTo>
                  <a:lnTo>
                    <a:pt x="337" y="1056"/>
                  </a:lnTo>
                  <a:lnTo>
                    <a:pt x="334" y="1056"/>
                  </a:lnTo>
                  <a:lnTo>
                    <a:pt x="331" y="1058"/>
                  </a:lnTo>
                  <a:lnTo>
                    <a:pt x="328" y="1060"/>
                  </a:lnTo>
                  <a:lnTo>
                    <a:pt x="324" y="1060"/>
                  </a:lnTo>
                  <a:lnTo>
                    <a:pt x="320" y="1062"/>
                  </a:lnTo>
                  <a:lnTo>
                    <a:pt x="317" y="1063"/>
                  </a:lnTo>
                  <a:lnTo>
                    <a:pt x="313" y="1064"/>
                  </a:lnTo>
                  <a:lnTo>
                    <a:pt x="311" y="1063"/>
                  </a:lnTo>
                  <a:lnTo>
                    <a:pt x="307" y="1060"/>
                  </a:lnTo>
                  <a:lnTo>
                    <a:pt x="303" y="1060"/>
                  </a:lnTo>
                  <a:lnTo>
                    <a:pt x="299" y="1062"/>
                  </a:lnTo>
                  <a:lnTo>
                    <a:pt x="296" y="1063"/>
                  </a:lnTo>
                  <a:lnTo>
                    <a:pt x="292" y="1063"/>
                  </a:lnTo>
                  <a:lnTo>
                    <a:pt x="290" y="1062"/>
                  </a:lnTo>
                  <a:lnTo>
                    <a:pt x="286" y="1058"/>
                  </a:lnTo>
                  <a:lnTo>
                    <a:pt x="285" y="1054"/>
                  </a:lnTo>
                  <a:lnTo>
                    <a:pt x="283" y="1050"/>
                  </a:lnTo>
                  <a:lnTo>
                    <a:pt x="283" y="1047"/>
                  </a:lnTo>
                  <a:lnTo>
                    <a:pt x="283" y="1042"/>
                  </a:lnTo>
                  <a:lnTo>
                    <a:pt x="285" y="1037"/>
                  </a:lnTo>
                  <a:lnTo>
                    <a:pt x="286" y="1033"/>
                  </a:lnTo>
                  <a:lnTo>
                    <a:pt x="286" y="1031"/>
                  </a:lnTo>
                  <a:lnTo>
                    <a:pt x="286" y="1026"/>
                  </a:lnTo>
                  <a:lnTo>
                    <a:pt x="286" y="1024"/>
                  </a:lnTo>
                  <a:lnTo>
                    <a:pt x="286" y="1021"/>
                  </a:lnTo>
                  <a:lnTo>
                    <a:pt x="286" y="1017"/>
                  </a:lnTo>
                  <a:lnTo>
                    <a:pt x="283" y="1012"/>
                  </a:lnTo>
                  <a:lnTo>
                    <a:pt x="279" y="1008"/>
                  </a:lnTo>
                  <a:lnTo>
                    <a:pt x="275" y="1004"/>
                  </a:lnTo>
                  <a:lnTo>
                    <a:pt x="273" y="1000"/>
                  </a:lnTo>
                  <a:lnTo>
                    <a:pt x="269" y="995"/>
                  </a:lnTo>
                  <a:lnTo>
                    <a:pt x="266" y="992"/>
                  </a:lnTo>
                  <a:lnTo>
                    <a:pt x="265" y="991"/>
                  </a:lnTo>
                  <a:lnTo>
                    <a:pt x="262" y="987"/>
                  </a:lnTo>
                  <a:lnTo>
                    <a:pt x="261" y="984"/>
                  </a:lnTo>
                  <a:lnTo>
                    <a:pt x="258" y="982"/>
                  </a:lnTo>
                  <a:lnTo>
                    <a:pt x="256" y="980"/>
                  </a:lnTo>
                  <a:lnTo>
                    <a:pt x="253" y="976"/>
                  </a:lnTo>
                  <a:lnTo>
                    <a:pt x="251" y="975"/>
                  </a:lnTo>
                  <a:lnTo>
                    <a:pt x="248" y="971"/>
                  </a:lnTo>
                  <a:lnTo>
                    <a:pt x="246" y="967"/>
                  </a:lnTo>
                  <a:lnTo>
                    <a:pt x="246" y="963"/>
                  </a:lnTo>
                  <a:lnTo>
                    <a:pt x="246" y="961"/>
                  </a:lnTo>
                  <a:lnTo>
                    <a:pt x="245" y="958"/>
                  </a:lnTo>
                  <a:lnTo>
                    <a:pt x="244" y="953"/>
                  </a:lnTo>
                  <a:lnTo>
                    <a:pt x="242" y="950"/>
                  </a:lnTo>
                  <a:lnTo>
                    <a:pt x="241" y="949"/>
                  </a:lnTo>
                  <a:lnTo>
                    <a:pt x="238" y="948"/>
                  </a:lnTo>
                  <a:lnTo>
                    <a:pt x="236" y="946"/>
                  </a:lnTo>
                  <a:lnTo>
                    <a:pt x="235" y="945"/>
                  </a:lnTo>
                  <a:lnTo>
                    <a:pt x="234" y="944"/>
                  </a:lnTo>
                  <a:lnTo>
                    <a:pt x="232" y="942"/>
                  </a:lnTo>
                  <a:lnTo>
                    <a:pt x="231" y="941"/>
                  </a:lnTo>
                  <a:lnTo>
                    <a:pt x="231" y="940"/>
                  </a:lnTo>
                  <a:lnTo>
                    <a:pt x="229" y="938"/>
                  </a:lnTo>
                  <a:lnTo>
                    <a:pt x="227" y="937"/>
                  </a:lnTo>
                  <a:lnTo>
                    <a:pt x="225" y="936"/>
                  </a:lnTo>
                  <a:lnTo>
                    <a:pt x="224" y="933"/>
                  </a:lnTo>
                  <a:lnTo>
                    <a:pt x="222" y="932"/>
                  </a:lnTo>
                  <a:lnTo>
                    <a:pt x="222" y="931"/>
                  </a:lnTo>
                  <a:lnTo>
                    <a:pt x="221" y="929"/>
                  </a:lnTo>
                  <a:lnTo>
                    <a:pt x="220" y="928"/>
                  </a:lnTo>
                  <a:lnTo>
                    <a:pt x="218" y="927"/>
                  </a:lnTo>
                  <a:lnTo>
                    <a:pt x="215" y="925"/>
                  </a:lnTo>
                  <a:lnTo>
                    <a:pt x="214" y="925"/>
                  </a:lnTo>
                  <a:lnTo>
                    <a:pt x="212" y="924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7" y="923"/>
                  </a:lnTo>
                  <a:lnTo>
                    <a:pt x="204" y="921"/>
                  </a:lnTo>
                  <a:lnTo>
                    <a:pt x="203" y="921"/>
                  </a:lnTo>
                  <a:lnTo>
                    <a:pt x="201" y="921"/>
                  </a:lnTo>
                  <a:lnTo>
                    <a:pt x="200" y="917"/>
                  </a:lnTo>
                  <a:lnTo>
                    <a:pt x="194" y="917"/>
                  </a:lnTo>
                  <a:lnTo>
                    <a:pt x="188" y="917"/>
                  </a:lnTo>
                  <a:lnTo>
                    <a:pt x="186" y="919"/>
                  </a:lnTo>
                  <a:lnTo>
                    <a:pt x="181" y="919"/>
                  </a:lnTo>
                  <a:lnTo>
                    <a:pt x="180" y="916"/>
                  </a:lnTo>
                  <a:lnTo>
                    <a:pt x="180" y="915"/>
                  </a:lnTo>
                  <a:lnTo>
                    <a:pt x="179" y="914"/>
                  </a:lnTo>
                  <a:lnTo>
                    <a:pt x="177" y="912"/>
                  </a:lnTo>
                  <a:lnTo>
                    <a:pt x="176" y="911"/>
                  </a:lnTo>
                  <a:lnTo>
                    <a:pt x="174" y="910"/>
                  </a:lnTo>
                  <a:lnTo>
                    <a:pt x="173" y="908"/>
                  </a:lnTo>
                  <a:lnTo>
                    <a:pt x="171" y="906"/>
                  </a:lnTo>
                  <a:lnTo>
                    <a:pt x="169" y="906"/>
                  </a:lnTo>
                  <a:lnTo>
                    <a:pt x="167" y="904"/>
                  </a:lnTo>
                  <a:lnTo>
                    <a:pt x="166" y="904"/>
                  </a:lnTo>
                  <a:lnTo>
                    <a:pt x="163" y="903"/>
                  </a:lnTo>
                  <a:lnTo>
                    <a:pt x="162" y="903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6" y="903"/>
                  </a:lnTo>
                  <a:lnTo>
                    <a:pt x="153" y="903"/>
                  </a:lnTo>
                  <a:lnTo>
                    <a:pt x="150" y="903"/>
                  </a:lnTo>
                  <a:lnTo>
                    <a:pt x="149" y="903"/>
                  </a:lnTo>
                  <a:lnTo>
                    <a:pt x="147" y="903"/>
                  </a:lnTo>
                  <a:lnTo>
                    <a:pt x="145" y="899"/>
                  </a:lnTo>
                  <a:lnTo>
                    <a:pt x="140" y="903"/>
                  </a:lnTo>
                  <a:lnTo>
                    <a:pt x="138" y="906"/>
                  </a:lnTo>
                  <a:lnTo>
                    <a:pt x="136" y="906"/>
                  </a:lnTo>
                  <a:lnTo>
                    <a:pt x="133" y="904"/>
                  </a:lnTo>
                  <a:lnTo>
                    <a:pt x="132" y="904"/>
                  </a:lnTo>
                  <a:lnTo>
                    <a:pt x="130" y="906"/>
                  </a:lnTo>
                  <a:lnTo>
                    <a:pt x="128" y="907"/>
                  </a:lnTo>
                  <a:lnTo>
                    <a:pt x="126" y="907"/>
                  </a:lnTo>
                  <a:lnTo>
                    <a:pt x="125" y="908"/>
                  </a:lnTo>
                  <a:lnTo>
                    <a:pt x="122" y="910"/>
                  </a:lnTo>
                  <a:lnTo>
                    <a:pt x="121" y="910"/>
                  </a:lnTo>
                  <a:lnTo>
                    <a:pt x="118" y="910"/>
                  </a:lnTo>
                  <a:lnTo>
                    <a:pt x="116" y="908"/>
                  </a:lnTo>
                  <a:lnTo>
                    <a:pt x="115" y="908"/>
                  </a:lnTo>
                  <a:lnTo>
                    <a:pt x="112" y="907"/>
                  </a:lnTo>
                  <a:lnTo>
                    <a:pt x="111" y="907"/>
                  </a:lnTo>
                  <a:lnTo>
                    <a:pt x="108" y="907"/>
                  </a:lnTo>
                  <a:lnTo>
                    <a:pt x="106" y="906"/>
                  </a:lnTo>
                  <a:lnTo>
                    <a:pt x="105" y="906"/>
                  </a:lnTo>
                  <a:lnTo>
                    <a:pt x="102" y="906"/>
                  </a:lnTo>
                  <a:lnTo>
                    <a:pt x="101" y="904"/>
                  </a:lnTo>
                  <a:lnTo>
                    <a:pt x="98" y="904"/>
                  </a:lnTo>
                  <a:lnTo>
                    <a:pt x="97" y="904"/>
                  </a:lnTo>
                  <a:lnTo>
                    <a:pt x="94" y="904"/>
                  </a:lnTo>
                  <a:lnTo>
                    <a:pt x="92" y="904"/>
                  </a:lnTo>
                  <a:lnTo>
                    <a:pt x="91" y="904"/>
                  </a:lnTo>
                  <a:lnTo>
                    <a:pt x="89" y="906"/>
                  </a:lnTo>
                  <a:lnTo>
                    <a:pt x="87" y="906"/>
                  </a:lnTo>
                  <a:lnTo>
                    <a:pt x="84" y="906"/>
                  </a:lnTo>
                  <a:lnTo>
                    <a:pt x="82" y="906"/>
                  </a:lnTo>
                  <a:lnTo>
                    <a:pt x="80" y="907"/>
                  </a:lnTo>
                  <a:lnTo>
                    <a:pt x="78" y="907"/>
                  </a:lnTo>
                  <a:lnTo>
                    <a:pt x="77" y="907"/>
                  </a:lnTo>
                  <a:lnTo>
                    <a:pt x="74" y="907"/>
                  </a:lnTo>
                  <a:lnTo>
                    <a:pt x="71" y="907"/>
                  </a:lnTo>
                  <a:lnTo>
                    <a:pt x="70" y="907"/>
                  </a:lnTo>
                  <a:lnTo>
                    <a:pt x="68" y="907"/>
                  </a:lnTo>
                  <a:lnTo>
                    <a:pt x="64" y="907"/>
                  </a:lnTo>
                  <a:lnTo>
                    <a:pt x="60" y="906"/>
                  </a:lnTo>
                  <a:lnTo>
                    <a:pt x="58" y="906"/>
                  </a:lnTo>
                  <a:lnTo>
                    <a:pt x="56" y="906"/>
                  </a:lnTo>
                  <a:lnTo>
                    <a:pt x="54" y="904"/>
                  </a:lnTo>
                  <a:lnTo>
                    <a:pt x="51" y="904"/>
                  </a:lnTo>
                  <a:lnTo>
                    <a:pt x="50" y="903"/>
                  </a:lnTo>
                  <a:lnTo>
                    <a:pt x="47" y="902"/>
                  </a:lnTo>
                  <a:lnTo>
                    <a:pt x="46" y="902"/>
                  </a:lnTo>
                  <a:lnTo>
                    <a:pt x="44" y="900"/>
                  </a:lnTo>
                  <a:lnTo>
                    <a:pt x="41" y="900"/>
                  </a:lnTo>
                  <a:lnTo>
                    <a:pt x="40" y="900"/>
                  </a:lnTo>
                  <a:lnTo>
                    <a:pt x="37" y="899"/>
                  </a:lnTo>
                  <a:lnTo>
                    <a:pt x="36" y="899"/>
                  </a:lnTo>
                  <a:lnTo>
                    <a:pt x="33" y="899"/>
                  </a:lnTo>
                  <a:lnTo>
                    <a:pt x="31" y="899"/>
                  </a:lnTo>
                  <a:lnTo>
                    <a:pt x="29" y="899"/>
                  </a:lnTo>
                  <a:lnTo>
                    <a:pt x="27" y="899"/>
                  </a:lnTo>
                  <a:lnTo>
                    <a:pt x="26" y="899"/>
                  </a:lnTo>
                  <a:lnTo>
                    <a:pt x="23" y="899"/>
                  </a:lnTo>
                  <a:lnTo>
                    <a:pt x="22" y="899"/>
                  </a:lnTo>
                  <a:lnTo>
                    <a:pt x="19" y="899"/>
                  </a:lnTo>
                  <a:lnTo>
                    <a:pt x="17" y="899"/>
                  </a:lnTo>
                  <a:lnTo>
                    <a:pt x="15" y="899"/>
                  </a:lnTo>
                  <a:lnTo>
                    <a:pt x="13" y="899"/>
                  </a:lnTo>
                  <a:lnTo>
                    <a:pt x="10" y="899"/>
                  </a:lnTo>
                  <a:lnTo>
                    <a:pt x="9" y="899"/>
                  </a:lnTo>
                  <a:lnTo>
                    <a:pt x="6" y="899"/>
                  </a:lnTo>
                  <a:lnTo>
                    <a:pt x="5" y="899"/>
                  </a:lnTo>
                  <a:lnTo>
                    <a:pt x="3" y="898"/>
                  </a:lnTo>
                  <a:lnTo>
                    <a:pt x="0" y="897"/>
                  </a:lnTo>
                  <a:lnTo>
                    <a:pt x="3" y="894"/>
                  </a:lnTo>
                  <a:lnTo>
                    <a:pt x="6" y="893"/>
                  </a:lnTo>
                  <a:lnTo>
                    <a:pt x="9" y="891"/>
                  </a:lnTo>
                  <a:lnTo>
                    <a:pt x="10" y="887"/>
                  </a:lnTo>
                  <a:lnTo>
                    <a:pt x="12" y="885"/>
                  </a:lnTo>
                  <a:lnTo>
                    <a:pt x="13" y="882"/>
                  </a:lnTo>
                  <a:lnTo>
                    <a:pt x="12" y="881"/>
                  </a:lnTo>
                  <a:lnTo>
                    <a:pt x="9" y="879"/>
                  </a:lnTo>
                  <a:lnTo>
                    <a:pt x="10" y="878"/>
                  </a:lnTo>
                  <a:lnTo>
                    <a:pt x="12" y="876"/>
                  </a:lnTo>
                  <a:lnTo>
                    <a:pt x="12" y="874"/>
                  </a:lnTo>
                  <a:lnTo>
                    <a:pt x="9" y="870"/>
                  </a:lnTo>
                  <a:lnTo>
                    <a:pt x="12" y="869"/>
                  </a:lnTo>
                  <a:lnTo>
                    <a:pt x="15" y="866"/>
                  </a:lnTo>
                  <a:lnTo>
                    <a:pt x="16" y="865"/>
                  </a:lnTo>
                  <a:lnTo>
                    <a:pt x="19" y="865"/>
                  </a:lnTo>
                  <a:lnTo>
                    <a:pt x="22" y="865"/>
                  </a:lnTo>
                  <a:lnTo>
                    <a:pt x="23" y="865"/>
                  </a:lnTo>
                  <a:lnTo>
                    <a:pt x="26" y="865"/>
                  </a:lnTo>
                  <a:lnTo>
                    <a:pt x="29" y="864"/>
                  </a:lnTo>
                  <a:lnTo>
                    <a:pt x="33" y="862"/>
                  </a:lnTo>
                  <a:lnTo>
                    <a:pt x="34" y="861"/>
                  </a:lnTo>
                  <a:lnTo>
                    <a:pt x="36" y="860"/>
                  </a:lnTo>
                  <a:lnTo>
                    <a:pt x="39" y="857"/>
                  </a:lnTo>
                  <a:lnTo>
                    <a:pt x="40" y="856"/>
                  </a:lnTo>
                  <a:lnTo>
                    <a:pt x="41" y="853"/>
                  </a:lnTo>
                  <a:lnTo>
                    <a:pt x="41" y="851"/>
                  </a:lnTo>
                  <a:lnTo>
                    <a:pt x="43" y="848"/>
                  </a:lnTo>
                  <a:lnTo>
                    <a:pt x="44" y="844"/>
                  </a:lnTo>
                  <a:lnTo>
                    <a:pt x="47" y="843"/>
                  </a:lnTo>
                  <a:lnTo>
                    <a:pt x="48" y="843"/>
                  </a:lnTo>
                  <a:lnTo>
                    <a:pt x="51" y="840"/>
                  </a:lnTo>
                  <a:lnTo>
                    <a:pt x="53" y="839"/>
                  </a:lnTo>
                  <a:lnTo>
                    <a:pt x="56" y="839"/>
                  </a:lnTo>
                  <a:lnTo>
                    <a:pt x="57" y="836"/>
                  </a:lnTo>
                  <a:lnTo>
                    <a:pt x="60" y="835"/>
                  </a:lnTo>
                  <a:lnTo>
                    <a:pt x="61" y="832"/>
                  </a:lnTo>
                  <a:lnTo>
                    <a:pt x="63" y="831"/>
                  </a:lnTo>
                  <a:lnTo>
                    <a:pt x="65" y="8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70" name="Rectangle 246"/>
            <p:cNvSpPr>
              <a:spLocks noChangeArrowheads="1"/>
            </p:cNvSpPr>
            <p:nvPr/>
          </p:nvSpPr>
          <p:spPr bwMode="auto">
            <a:xfrm>
              <a:off x="5453290" y="4388304"/>
              <a:ext cx="338462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janowski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1" name="Freeform 247"/>
            <p:cNvSpPr>
              <a:spLocks/>
            </p:cNvSpPr>
            <p:nvPr/>
          </p:nvSpPr>
          <p:spPr bwMode="auto">
            <a:xfrm>
              <a:off x="6496278" y="4369254"/>
              <a:ext cx="1330325" cy="865187"/>
            </a:xfrm>
            <a:custGeom>
              <a:avLst/>
              <a:gdLst/>
              <a:ahLst/>
              <a:cxnLst>
                <a:cxn ang="0">
                  <a:pos x="228" y="884"/>
                </a:cxn>
                <a:cxn ang="0">
                  <a:pos x="340" y="846"/>
                </a:cxn>
                <a:cxn ang="0">
                  <a:pos x="436" y="801"/>
                </a:cxn>
                <a:cxn ang="0">
                  <a:pos x="543" y="842"/>
                </a:cxn>
                <a:cxn ang="0">
                  <a:pos x="627" y="845"/>
                </a:cxn>
                <a:cxn ang="0">
                  <a:pos x="702" y="770"/>
                </a:cxn>
                <a:cxn ang="0">
                  <a:pos x="630" y="693"/>
                </a:cxn>
                <a:cxn ang="0">
                  <a:pos x="689" y="683"/>
                </a:cxn>
                <a:cxn ang="0">
                  <a:pos x="631" y="613"/>
                </a:cxn>
                <a:cxn ang="0">
                  <a:pos x="662" y="428"/>
                </a:cxn>
                <a:cxn ang="0">
                  <a:pos x="771" y="385"/>
                </a:cxn>
                <a:cxn ang="0">
                  <a:pos x="888" y="390"/>
                </a:cxn>
                <a:cxn ang="0">
                  <a:pos x="1000" y="439"/>
                </a:cxn>
                <a:cxn ang="0">
                  <a:pos x="1133" y="427"/>
                </a:cxn>
                <a:cxn ang="0">
                  <a:pos x="1170" y="413"/>
                </a:cxn>
                <a:cxn ang="0">
                  <a:pos x="1291" y="392"/>
                </a:cxn>
                <a:cxn ang="0">
                  <a:pos x="1375" y="460"/>
                </a:cxn>
                <a:cxn ang="0">
                  <a:pos x="1373" y="367"/>
                </a:cxn>
                <a:cxn ang="0">
                  <a:pos x="1420" y="261"/>
                </a:cxn>
                <a:cxn ang="0">
                  <a:pos x="1389" y="131"/>
                </a:cxn>
                <a:cxn ang="0">
                  <a:pos x="1482" y="85"/>
                </a:cxn>
                <a:cxn ang="0">
                  <a:pos x="1599" y="60"/>
                </a:cxn>
                <a:cxn ang="0">
                  <a:pos x="1718" y="13"/>
                </a:cxn>
                <a:cxn ang="0">
                  <a:pos x="1697" y="144"/>
                </a:cxn>
                <a:cxn ang="0">
                  <a:pos x="1742" y="208"/>
                </a:cxn>
                <a:cxn ang="0">
                  <a:pos x="1874" y="224"/>
                </a:cxn>
                <a:cxn ang="0">
                  <a:pos x="1848" y="328"/>
                </a:cxn>
                <a:cxn ang="0">
                  <a:pos x="1954" y="401"/>
                </a:cxn>
                <a:cxn ang="0">
                  <a:pos x="2104" y="472"/>
                </a:cxn>
                <a:cxn ang="0">
                  <a:pos x="2205" y="498"/>
                </a:cxn>
                <a:cxn ang="0">
                  <a:pos x="2295" y="426"/>
                </a:cxn>
                <a:cxn ang="0">
                  <a:pos x="2390" y="447"/>
                </a:cxn>
                <a:cxn ang="0">
                  <a:pos x="2436" y="519"/>
                </a:cxn>
                <a:cxn ang="0">
                  <a:pos x="2427" y="597"/>
                </a:cxn>
                <a:cxn ang="0">
                  <a:pos x="2352" y="652"/>
                </a:cxn>
                <a:cxn ang="0">
                  <a:pos x="2285" y="730"/>
                </a:cxn>
                <a:cxn ang="0">
                  <a:pos x="2196" y="791"/>
                </a:cxn>
                <a:cxn ang="0">
                  <a:pos x="2302" y="853"/>
                </a:cxn>
                <a:cxn ang="0">
                  <a:pos x="2404" y="921"/>
                </a:cxn>
                <a:cxn ang="0">
                  <a:pos x="2514" y="945"/>
                </a:cxn>
                <a:cxn ang="0">
                  <a:pos x="2062" y="1049"/>
                </a:cxn>
                <a:cxn ang="0">
                  <a:pos x="1363" y="1619"/>
                </a:cxn>
                <a:cxn ang="0">
                  <a:pos x="1276" y="1587"/>
                </a:cxn>
                <a:cxn ang="0">
                  <a:pos x="1262" y="1509"/>
                </a:cxn>
                <a:cxn ang="0">
                  <a:pos x="1226" y="1471"/>
                </a:cxn>
                <a:cxn ang="0">
                  <a:pos x="1110" y="1465"/>
                </a:cxn>
                <a:cxn ang="0">
                  <a:pos x="986" y="1470"/>
                </a:cxn>
                <a:cxn ang="0">
                  <a:pos x="1034" y="1364"/>
                </a:cxn>
                <a:cxn ang="0">
                  <a:pos x="987" y="1292"/>
                </a:cxn>
                <a:cxn ang="0">
                  <a:pos x="898" y="1243"/>
                </a:cxn>
                <a:cxn ang="0">
                  <a:pos x="859" y="1166"/>
                </a:cxn>
                <a:cxn ang="0">
                  <a:pos x="867" y="1104"/>
                </a:cxn>
                <a:cxn ang="0">
                  <a:pos x="765" y="1146"/>
                </a:cxn>
                <a:cxn ang="0">
                  <a:pos x="662" y="1224"/>
                </a:cxn>
                <a:cxn ang="0">
                  <a:pos x="557" y="1279"/>
                </a:cxn>
                <a:cxn ang="0">
                  <a:pos x="467" y="1218"/>
                </a:cxn>
                <a:cxn ang="0">
                  <a:pos x="361" y="1178"/>
                </a:cxn>
                <a:cxn ang="0">
                  <a:pos x="276" y="1264"/>
                </a:cxn>
                <a:cxn ang="0">
                  <a:pos x="164" y="1212"/>
                </a:cxn>
                <a:cxn ang="0">
                  <a:pos x="47" y="1129"/>
                </a:cxn>
                <a:cxn ang="0">
                  <a:pos x="47" y="1043"/>
                </a:cxn>
                <a:cxn ang="0">
                  <a:pos x="136" y="976"/>
                </a:cxn>
                <a:cxn ang="0">
                  <a:pos x="174" y="959"/>
                </a:cxn>
              </a:cxnLst>
              <a:rect l="0" t="0" r="r" b="b"/>
              <a:pathLst>
                <a:path w="2516" h="1635">
                  <a:moveTo>
                    <a:pt x="177" y="942"/>
                  </a:moveTo>
                  <a:lnTo>
                    <a:pt x="177" y="938"/>
                  </a:lnTo>
                  <a:lnTo>
                    <a:pt x="177" y="937"/>
                  </a:lnTo>
                  <a:lnTo>
                    <a:pt x="177" y="935"/>
                  </a:lnTo>
                  <a:lnTo>
                    <a:pt x="176" y="933"/>
                  </a:lnTo>
                  <a:lnTo>
                    <a:pt x="176" y="932"/>
                  </a:lnTo>
                  <a:lnTo>
                    <a:pt x="174" y="930"/>
                  </a:lnTo>
                  <a:lnTo>
                    <a:pt x="173" y="928"/>
                  </a:lnTo>
                  <a:lnTo>
                    <a:pt x="173" y="926"/>
                  </a:lnTo>
                  <a:lnTo>
                    <a:pt x="172" y="925"/>
                  </a:lnTo>
                  <a:lnTo>
                    <a:pt x="170" y="924"/>
                  </a:lnTo>
                  <a:lnTo>
                    <a:pt x="169" y="922"/>
                  </a:lnTo>
                  <a:lnTo>
                    <a:pt x="169" y="921"/>
                  </a:lnTo>
                  <a:lnTo>
                    <a:pt x="167" y="920"/>
                  </a:lnTo>
                  <a:lnTo>
                    <a:pt x="166" y="918"/>
                  </a:lnTo>
                  <a:lnTo>
                    <a:pt x="166" y="916"/>
                  </a:lnTo>
                  <a:lnTo>
                    <a:pt x="164" y="915"/>
                  </a:lnTo>
                  <a:lnTo>
                    <a:pt x="164" y="913"/>
                  </a:lnTo>
                  <a:lnTo>
                    <a:pt x="164" y="912"/>
                  </a:lnTo>
                  <a:lnTo>
                    <a:pt x="163" y="909"/>
                  </a:lnTo>
                  <a:lnTo>
                    <a:pt x="163" y="908"/>
                  </a:lnTo>
                  <a:lnTo>
                    <a:pt x="163" y="907"/>
                  </a:lnTo>
                  <a:lnTo>
                    <a:pt x="163" y="904"/>
                  </a:lnTo>
                  <a:lnTo>
                    <a:pt x="163" y="903"/>
                  </a:lnTo>
                  <a:lnTo>
                    <a:pt x="162" y="900"/>
                  </a:lnTo>
                  <a:lnTo>
                    <a:pt x="162" y="899"/>
                  </a:lnTo>
                  <a:lnTo>
                    <a:pt x="162" y="897"/>
                  </a:lnTo>
                  <a:lnTo>
                    <a:pt x="162" y="895"/>
                  </a:lnTo>
                  <a:lnTo>
                    <a:pt x="163" y="894"/>
                  </a:lnTo>
                  <a:lnTo>
                    <a:pt x="163" y="892"/>
                  </a:lnTo>
                  <a:lnTo>
                    <a:pt x="163" y="890"/>
                  </a:lnTo>
                  <a:lnTo>
                    <a:pt x="164" y="888"/>
                  </a:lnTo>
                  <a:lnTo>
                    <a:pt x="167" y="886"/>
                  </a:lnTo>
                  <a:lnTo>
                    <a:pt x="169" y="887"/>
                  </a:lnTo>
                  <a:lnTo>
                    <a:pt x="172" y="887"/>
                  </a:lnTo>
                  <a:lnTo>
                    <a:pt x="173" y="887"/>
                  </a:lnTo>
                  <a:lnTo>
                    <a:pt x="176" y="888"/>
                  </a:lnTo>
                  <a:lnTo>
                    <a:pt x="177" y="888"/>
                  </a:lnTo>
                  <a:lnTo>
                    <a:pt x="179" y="890"/>
                  </a:lnTo>
                  <a:lnTo>
                    <a:pt x="181" y="890"/>
                  </a:lnTo>
                  <a:lnTo>
                    <a:pt x="183" y="891"/>
                  </a:lnTo>
                  <a:lnTo>
                    <a:pt x="186" y="891"/>
                  </a:lnTo>
                  <a:lnTo>
                    <a:pt x="187" y="892"/>
                  </a:lnTo>
                  <a:lnTo>
                    <a:pt x="188" y="892"/>
                  </a:lnTo>
                  <a:lnTo>
                    <a:pt x="191" y="894"/>
                  </a:lnTo>
                  <a:lnTo>
                    <a:pt x="193" y="894"/>
                  </a:lnTo>
                  <a:lnTo>
                    <a:pt x="196" y="894"/>
                  </a:lnTo>
                  <a:lnTo>
                    <a:pt x="197" y="895"/>
                  </a:lnTo>
                  <a:lnTo>
                    <a:pt x="200" y="891"/>
                  </a:lnTo>
                  <a:lnTo>
                    <a:pt x="200" y="890"/>
                  </a:lnTo>
                  <a:lnTo>
                    <a:pt x="201" y="888"/>
                  </a:lnTo>
                  <a:lnTo>
                    <a:pt x="203" y="887"/>
                  </a:lnTo>
                  <a:lnTo>
                    <a:pt x="204" y="887"/>
                  </a:lnTo>
                  <a:lnTo>
                    <a:pt x="207" y="888"/>
                  </a:lnTo>
                  <a:lnTo>
                    <a:pt x="208" y="888"/>
                  </a:lnTo>
                  <a:lnTo>
                    <a:pt x="211" y="888"/>
                  </a:lnTo>
                  <a:lnTo>
                    <a:pt x="213" y="890"/>
                  </a:lnTo>
                  <a:lnTo>
                    <a:pt x="215" y="890"/>
                  </a:lnTo>
                  <a:lnTo>
                    <a:pt x="218" y="890"/>
                  </a:lnTo>
                  <a:lnTo>
                    <a:pt x="220" y="890"/>
                  </a:lnTo>
                  <a:lnTo>
                    <a:pt x="221" y="888"/>
                  </a:lnTo>
                  <a:lnTo>
                    <a:pt x="222" y="887"/>
                  </a:lnTo>
                  <a:lnTo>
                    <a:pt x="224" y="886"/>
                  </a:lnTo>
                  <a:lnTo>
                    <a:pt x="225" y="884"/>
                  </a:lnTo>
                  <a:lnTo>
                    <a:pt x="228" y="884"/>
                  </a:lnTo>
                  <a:lnTo>
                    <a:pt x="229" y="884"/>
                  </a:lnTo>
                  <a:lnTo>
                    <a:pt x="231" y="884"/>
                  </a:lnTo>
                  <a:lnTo>
                    <a:pt x="234" y="884"/>
                  </a:lnTo>
                  <a:lnTo>
                    <a:pt x="235" y="884"/>
                  </a:lnTo>
                  <a:lnTo>
                    <a:pt x="237" y="883"/>
                  </a:lnTo>
                  <a:lnTo>
                    <a:pt x="238" y="882"/>
                  </a:lnTo>
                  <a:lnTo>
                    <a:pt x="239" y="880"/>
                  </a:lnTo>
                  <a:lnTo>
                    <a:pt x="242" y="879"/>
                  </a:lnTo>
                  <a:lnTo>
                    <a:pt x="244" y="879"/>
                  </a:lnTo>
                  <a:lnTo>
                    <a:pt x="245" y="878"/>
                  </a:lnTo>
                  <a:lnTo>
                    <a:pt x="246" y="877"/>
                  </a:lnTo>
                  <a:lnTo>
                    <a:pt x="248" y="875"/>
                  </a:lnTo>
                  <a:lnTo>
                    <a:pt x="249" y="874"/>
                  </a:lnTo>
                  <a:lnTo>
                    <a:pt x="252" y="873"/>
                  </a:lnTo>
                  <a:lnTo>
                    <a:pt x="254" y="873"/>
                  </a:lnTo>
                  <a:lnTo>
                    <a:pt x="255" y="871"/>
                  </a:lnTo>
                  <a:lnTo>
                    <a:pt x="255" y="867"/>
                  </a:lnTo>
                  <a:lnTo>
                    <a:pt x="256" y="866"/>
                  </a:lnTo>
                  <a:lnTo>
                    <a:pt x="256" y="865"/>
                  </a:lnTo>
                  <a:lnTo>
                    <a:pt x="258" y="863"/>
                  </a:lnTo>
                  <a:lnTo>
                    <a:pt x="258" y="861"/>
                  </a:lnTo>
                  <a:lnTo>
                    <a:pt x="259" y="857"/>
                  </a:lnTo>
                  <a:lnTo>
                    <a:pt x="261" y="857"/>
                  </a:lnTo>
                  <a:lnTo>
                    <a:pt x="263" y="857"/>
                  </a:lnTo>
                  <a:lnTo>
                    <a:pt x="265" y="857"/>
                  </a:lnTo>
                  <a:lnTo>
                    <a:pt x="268" y="858"/>
                  </a:lnTo>
                  <a:lnTo>
                    <a:pt x="269" y="858"/>
                  </a:lnTo>
                  <a:lnTo>
                    <a:pt x="273" y="858"/>
                  </a:lnTo>
                  <a:lnTo>
                    <a:pt x="276" y="858"/>
                  </a:lnTo>
                  <a:lnTo>
                    <a:pt x="278" y="854"/>
                  </a:lnTo>
                  <a:lnTo>
                    <a:pt x="279" y="853"/>
                  </a:lnTo>
                  <a:lnTo>
                    <a:pt x="280" y="852"/>
                  </a:lnTo>
                  <a:lnTo>
                    <a:pt x="282" y="850"/>
                  </a:lnTo>
                  <a:lnTo>
                    <a:pt x="283" y="849"/>
                  </a:lnTo>
                  <a:lnTo>
                    <a:pt x="286" y="849"/>
                  </a:lnTo>
                  <a:lnTo>
                    <a:pt x="287" y="849"/>
                  </a:lnTo>
                  <a:lnTo>
                    <a:pt x="289" y="849"/>
                  </a:lnTo>
                  <a:lnTo>
                    <a:pt x="292" y="849"/>
                  </a:lnTo>
                  <a:lnTo>
                    <a:pt x="293" y="849"/>
                  </a:lnTo>
                  <a:lnTo>
                    <a:pt x="296" y="849"/>
                  </a:lnTo>
                  <a:lnTo>
                    <a:pt x="297" y="849"/>
                  </a:lnTo>
                  <a:lnTo>
                    <a:pt x="299" y="848"/>
                  </a:lnTo>
                  <a:lnTo>
                    <a:pt x="302" y="848"/>
                  </a:lnTo>
                  <a:lnTo>
                    <a:pt x="303" y="848"/>
                  </a:lnTo>
                  <a:lnTo>
                    <a:pt x="306" y="848"/>
                  </a:lnTo>
                  <a:lnTo>
                    <a:pt x="307" y="848"/>
                  </a:lnTo>
                  <a:lnTo>
                    <a:pt x="310" y="848"/>
                  </a:lnTo>
                  <a:lnTo>
                    <a:pt x="311" y="849"/>
                  </a:lnTo>
                  <a:lnTo>
                    <a:pt x="313" y="849"/>
                  </a:lnTo>
                  <a:lnTo>
                    <a:pt x="314" y="850"/>
                  </a:lnTo>
                  <a:lnTo>
                    <a:pt x="316" y="852"/>
                  </a:lnTo>
                  <a:lnTo>
                    <a:pt x="319" y="853"/>
                  </a:lnTo>
                  <a:lnTo>
                    <a:pt x="320" y="853"/>
                  </a:lnTo>
                  <a:lnTo>
                    <a:pt x="321" y="854"/>
                  </a:lnTo>
                  <a:lnTo>
                    <a:pt x="323" y="854"/>
                  </a:lnTo>
                  <a:lnTo>
                    <a:pt x="323" y="857"/>
                  </a:lnTo>
                  <a:lnTo>
                    <a:pt x="326" y="857"/>
                  </a:lnTo>
                  <a:lnTo>
                    <a:pt x="328" y="854"/>
                  </a:lnTo>
                  <a:lnTo>
                    <a:pt x="330" y="854"/>
                  </a:lnTo>
                  <a:lnTo>
                    <a:pt x="331" y="853"/>
                  </a:lnTo>
                  <a:lnTo>
                    <a:pt x="334" y="850"/>
                  </a:lnTo>
                  <a:lnTo>
                    <a:pt x="336" y="850"/>
                  </a:lnTo>
                  <a:lnTo>
                    <a:pt x="337" y="849"/>
                  </a:lnTo>
                  <a:lnTo>
                    <a:pt x="338" y="848"/>
                  </a:lnTo>
                  <a:lnTo>
                    <a:pt x="340" y="846"/>
                  </a:lnTo>
                  <a:lnTo>
                    <a:pt x="343" y="845"/>
                  </a:lnTo>
                  <a:lnTo>
                    <a:pt x="344" y="844"/>
                  </a:lnTo>
                  <a:lnTo>
                    <a:pt x="345" y="842"/>
                  </a:lnTo>
                  <a:lnTo>
                    <a:pt x="347" y="840"/>
                  </a:lnTo>
                  <a:lnTo>
                    <a:pt x="351" y="837"/>
                  </a:lnTo>
                  <a:lnTo>
                    <a:pt x="352" y="836"/>
                  </a:lnTo>
                  <a:lnTo>
                    <a:pt x="355" y="831"/>
                  </a:lnTo>
                  <a:lnTo>
                    <a:pt x="355" y="829"/>
                  </a:lnTo>
                  <a:lnTo>
                    <a:pt x="357" y="828"/>
                  </a:lnTo>
                  <a:lnTo>
                    <a:pt x="358" y="827"/>
                  </a:lnTo>
                  <a:lnTo>
                    <a:pt x="360" y="825"/>
                  </a:lnTo>
                  <a:lnTo>
                    <a:pt x="361" y="824"/>
                  </a:lnTo>
                  <a:lnTo>
                    <a:pt x="362" y="823"/>
                  </a:lnTo>
                  <a:lnTo>
                    <a:pt x="364" y="821"/>
                  </a:lnTo>
                  <a:lnTo>
                    <a:pt x="365" y="820"/>
                  </a:lnTo>
                  <a:lnTo>
                    <a:pt x="367" y="819"/>
                  </a:lnTo>
                  <a:lnTo>
                    <a:pt x="368" y="818"/>
                  </a:lnTo>
                  <a:lnTo>
                    <a:pt x="369" y="816"/>
                  </a:lnTo>
                  <a:lnTo>
                    <a:pt x="371" y="815"/>
                  </a:lnTo>
                  <a:lnTo>
                    <a:pt x="372" y="814"/>
                  </a:lnTo>
                  <a:lnTo>
                    <a:pt x="374" y="811"/>
                  </a:lnTo>
                  <a:lnTo>
                    <a:pt x="375" y="810"/>
                  </a:lnTo>
                  <a:lnTo>
                    <a:pt x="377" y="808"/>
                  </a:lnTo>
                  <a:lnTo>
                    <a:pt x="378" y="807"/>
                  </a:lnTo>
                  <a:lnTo>
                    <a:pt x="379" y="806"/>
                  </a:lnTo>
                  <a:lnTo>
                    <a:pt x="381" y="804"/>
                  </a:lnTo>
                  <a:lnTo>
                    <a:pt x="382" y="803"/>
                  </a:lnTo>
                  <a:lnTo>
                    <a:pt x="382" y="802"/>
                  </a:lnTo>
                  <a:lnTo>
                    <a:pt x="385" y="801"/>
                  </a:lnTo>
                  <a:lnTo>
                    <a:pt x="386" y="801"/>
                  </a:lnTo>
                  <a:lnTo>
                    <a:pt x="388" y="801"/>
                  </a:lnTo>
                  <a:lnTo>
                    <a:pt x="391" y="799"/>
                  </a:lnTo>
                  <a:lnTo>
                    <a:pt x="392" y="799"/>
                  </a:lnTo>
                  <a:lnTo>
                    <a:pt x="395" y="798"/>
                  </a:lnTo>
                  <a:lnTo>
                    <a:pt x="396" y="798"/>
                  </a:lnTo>
                  <a:lnTo>
                    <a:pt x="398" y="797"/>
                  </a:lnTo>
                  <a:lnTo>
                    <a:pt x="399" y="795"/>
                  </a:lnTo>
                  <a:lnTo>
                    <a:pt x="402" y="794"/>
                  </a:lnTo>
                  <a:lnTo>
                    <a:pt x="403" y="794"/>
                  </a:lnTo>
                  <a:lnTo>
                    <a:pt x="405" y="793"/>
                  </a:lnTo>
                  <a:lnTo>
                    <a:pt x="406" y="790"/>
                  </a:lnTo>
                  <a:lnTo>
                    <a:pt x="408" y="789"/>
                  </a:lnTo>
                  <a:lnTo>
                    <a:pt x="409" y="789"/>
                  </a:lnTo>
                  <a:lnTo>
                    <a:pt x="410" y="787"/>
                  </a:lnTo>
                  <a:lnTo>
                    <a:pt x="412" y="786"/>
                  </a:lnTo>
                  <a:lnTo>
                    <a:pt x="413" y="785"/>
                  </a:lnTo>
                  <a:lnTo>
                    <a:pt x="415" y="783"/>
                  </a:lnTo>
                  <a:lnTo>
                    <a:pt x="418" y="783"/>
                  </a:lnTo>
                  <a:lnTo>
                    <a:pt x="419" y="782"/>
                  </a:lnTo>
                  <a:lnTo>
                    <a:pt x="420" y="781"/>
                  </a:lnTo>
                  <a:lnTo>
                    <a:pt x="423" y="780"/>
                  </a:lnTo>
                  <a:lnTo>
                    <a:pt x="425" y="780"/>
                  </a:lnTo>
                  <a:lnTo>
                    <a:pt x="426" y="781"/>
                  </a:lnTo>
                  <a:lnTo>
                    <a:pt x="426" y="782"/>
                  </a:lnTo>
                  <a:lnTo>
                    <a:pt x="426" y="785"/>
                  </a:lnTo>
                  <a:lnTo>
                    <a:pt x="427" y="786"/>
                  </a:lnTo>
                  <a:lnTo>
                    <a:pt x="427" y="787"/>
                  </a:lnTo>
                  <a:lnTo>
                    <a:pt x="429" y="789"/>
                  </a:lnTo>
                  <a:lnTo>
                    <a:pt x="430" y="790"/>
                  </a:lnTo>
                  <a:lnTo>
                    <a:pt x="430" y="793"/>
                  </a:lnTo>
                  <a:lnTo>
                    <a:pt x="432" y="794"/>
                  </a:lnTo>
                  <a:lnTo>
                    <a:pt x="433" y="795"/>
                  </a:lnTo>
                  <a:lnTo>
                    <a:pt x="433" y="797"/>
                  </a:lnTo>
                  <a:lnTo>
                    <a:pt x="434" y="799"/>
                  </a:lnTo>
                  <a:lnTo>
                    <a:pt x="436" y="801"/>
                  </a:lnTo>
                  <a:lnTo>
                    <a:pt x="437" y="801"/>
                  </a:lnTo>
                  <a:lnTo>
                    <a:pt x="439" y="799"/>
                  </a:lnTo>
                  <a:lnTo>
                    <a:pt x="440" y="799"/>
                  </a:lnTo>
                  <a:lnTo>
                    <a:pt x="443" y="799"/>
                  </a:lnTo>
                  <a:lnTo>
                    <a:pt x="446" y="799"/>
                  </a:lnTo>
                  <a:lnTo>
                    <a:pt x="447" y="799"/>
                  </a:lnTo>
                  <a:lnTo>
                    <a:pt x="450" y="799"/>
                  </a:lnTo>
                  <a:lnTo>
                    <a:pt x="451" y="799"/>
                  </a:lnTo>
                  <a:lnTo>
                    <a:pt x="454" y="801"/>
                  </a:lnTo>
                  <a:lnTo>
                    <a:pt x="456" y="801"/>
                  </a:lnTo>
                  <a:lnTo>
                    <a:pt x="459" y="802"/>
                  </a:lnTo>
                  <a:lnTo>
                    <a:pt x="460" y="802"/>
                  </a:lnTo>
                  <a:lnTo>
                    <a:pt x="461" y="803"/>
                  </a:lnTo>
                  <a:lnTo>
                    <a:pt x="464" y="803"/>
                  </a:lnTo>
                  <a:lnTo>
                    <a:pt x="466" y="803"/>
                  </a:lnTo>
                  <a:lnTo>
                    <a:pt x="468" y="803"/>
                  </a:lnTo>
                  <a:lnTo>
                    <a:pt x="473" y="802"/>
                  </a:lnTo>
                  <a:lnTo>
                    <a:pt x="475" y="804"/>
                  </a:lnTo>
                  <a:lnTo>
                    <a:pt x="478" y="807"/>
                  </a:lnTo>
                  <a:lnTo>
                    <a:pt x="480" y="810"/>
                  </a:lnTo>
                  <a:lnTo>
                    <a:pt x="481" y="812"/>
                  </a:lnTo>
                  <a:lnTo>
                    <a:pt x="483" y="814"/>
                  </a:lnTo>
                  <a:lnTo>
                    <a:pt x="484" y="816"/>
                  </a:lnTo>
                  <a:lnTo>
                    <a:pt x="485" y="818"/>
                  </a:lnTo>
                  <a:lnTo>
                    <a:pt x="485" y="819"/>
                  </a:lnTo>
                  <a:lnTo>
                    <a:pt x="488" y="821"/>
                  </a:lnTo>
                  <a:lnTo>
                    <a:pt x="490" y="824"/>
                  </a:lnTo>
                  <a:lnTo>
                    <a:pt x="490" y="827"/>
                  </a:lnTo>
                  <a:lnTo>
                    <a:pt x="491" y="828"/>
                  </a:lnTo>
                  <a:lnTo>
                    <a:pt x="491" y="829"/>
                  </a:lnTo>
                  <a:lnTo>
                    <a:pt x="494" y="833"/>
                  </a:lnTo>
                  <a:lnTo>
                    <a:pt x="494" y="836"/>
                  </a:lnTo>
                  <a:lnTo>
                    <a:pt x="498" y="835"/>
                  </a:lnTo>
                  <a:lnTo>
                    <a:pt x="501" y="835"/>
                  </a:lnTo>
                  <a:lnTo>
                    <a:pt x="502" y="835"/>
                  </a:lnTo>
                  <a:lnTo>
                    <a:pt x="504" y="833"/>
                  </a:lnTo>
                  <a:lnTo>
                    <a:pt x="505" y="833"/>
                  </a:lnTo>
                  <a:lnTo>
                    <a:pt x="507" y="831"/>
                  </a:lnTo>
                  <a:lnTo>
                    <a:pt x="507" y="829"/>
                  </a:lnTo>
                  <a:lnTo>
                    <a:pt x="507" y="828"/>
                  </a:lnTo>
                  <a:lnTo>
                    <a:pt x="508" y="827"/>
                  </a:lnTo>
                  <a:lnTo>
                    <a:pt x="508" y="825"/>
                  </a:lnTo>
                  <a:lnTo>
                    <a:pt x="511" y="825"/>
                  </a:lnTo>
                  <a:lnTo>
                    <a:pt x="512" y="825"/>
                  </a:lnTo>
                  <a:lnTo>
                    <a:pt x="515" y="825"/>
                  </a:lnTo>
                  <a:lnTo>
                    <a:pt x="516" y="827"/>
                  </a:lnTo>
                  <a:lnTo>
                    <a:pt x="516" y="828"/>
                  </a:lnTo>
                  <a:lnTo>
                    <a:pt x="516" y="829"/>
                  </a:lnTo>
                  <a:lnTo>
                    <a:pt x="515" y="832"/>
                  </a:lnTo>
                  <a:lnTo>
                    <a:pt x="515" y="833"/>
                  </a:lnTo>
                  <a:lnTo>
                    <a:pt x="515" y="835"/>
                  </a:lnTo>
                  <a:lnTo>
                    <a:pt x="516" y="836"/>
                  </a:lnTo>
                  <a:lnTo>
                    <a:pt x="518" y="837"/>
                  </a:lnTo>
                  <a:lnTo>
                    <a:pt x="521" y="837"/>
                  </a:lnTo>
                  <a:lnTo>
                    <a:pt x="522" y="839"/>
                  </a:lnTo>
                  <a:lnTo>
                    <a:pt x="525" y="839"/>
                  </a:lnTo>
                  <a:lnTo>
                    <a:pt x="526" y="840"/>
                  </a:lnTo>
                  <a:lnTo>
                    <a:pt x="529" y="840"/>
                  </a:lnTo>
                  <a:lnTo>
                    <a:pt x="531" y="840"/>
                  </a:lnTo>
                  <a:lnTo>
                    <a:pt x="532" y="841"/>
                  </a:lnTo>
                  <a:lnTo>
                    <a:pt x="535" y="841"/>
                  </a:lnTo>
                  <a:lnTo>
                    <a:pt x="536" y="842"/>
                  </a:lnTo>
                  <a:lnTo>
                    <a:pt x="539" y="842"/>
                  </a:lnTo>
                  <a:lnTo>
                    <a:pt x="541" y="842"/>
                  </a:lnTo>
                  <a:lnTo>
                    <a:pt x="543" y="842"/>
                  </a:lnTo>
                  <a:lnTo>
                    <a:pt x="545" y="844"/>
                  </a:lnTo>
                  <a:lnTo>
                    <a:pt x="548" y="844"/>
                  </a:lnTo>
                  <a:lnTo>
                    <a:pt x="549" y="844"/>
                  </a:lnTo>
                  <a:lnTo>
                    <a:pt x="552" y="845"/>
                  </a:lnTo>
                  <a:lnTo>
                    <a:pt x="552" y="846"/>
                  </a:lnTo>
                  <a:lnTo>
                    <a:pt x="552" y="848"/>
                  </a:lnTo>
                  <a:lnTo>
                    <a:pt x="552" y="850"/>
                  </a:lnTo>
                  <a:lnTo>
                    <a:pt x="552" y="852"/>
                  </a:lnTo>
                  <a:lnTo>
                    <a:pt x="553" y="853"/>
                  </a:lnTo>
                  <a:lnTo>
                    <a:pt x="553" y="856"/>
                  </a:lnTo>
                  <a:lnTo>
                    <a:pt x="553" y="858"/>
                  </a:lnTo>
                  <a:lnTo>
                    <a:pt x="553" y="859"/>
                  </a:lnTo>
                  <a:lnTo>
                    <a:pt x="555" y="862"/>
                  </a:lnTo>
                  <a:lnTo>
                    <a:pt x="555" y="863"/>
                  </a:lnTo>
                  <a:lnTo>
                    <a:pt x="556" y="863"/>
                  </a:lnTo>
                  <a:lnTo>
                    <a:pt x="559" y="862"/>
                  </a:lnTo>
                  <a:lnTo>
                    <a:pt x="560" y="862"/>
                  </a:lnTo>
                  <a:lnTo>
                    <a:pt x="563" y="862"/>
                  </a:lnTo>
                  <a:lnTo>
                    <a:pt x="565" y="861"/>
                  </a:lnTo>
                  <a:lnTo>
                    <a:pt x="567" y="861"/>
                  </a:lnTo>
                  <a:lnTo>
                    <a:pt x="569" y="859"/>
                  </a:lnTo>
                  <a:lnTo>
                    <a:pt x="572" y="861"/>
                  </a:lnTo>
                  <a:lnTo>
                    <a:pt x="572" y="862"/>
                  </a:lnTo>
                  <a:lnTo>
                    <a:pt x="572" y="863"/>
                  </a:lnTo>
                  <a:lnTo>
                    <a:pt x="572" y="866"/>
                  </a:lnTo>
                  <a:lnTo>
                    <a:pt x="572" y="867"/>
                  </a:lnTo>
                  <a:lnTo>
                    <a:pt x="573" y="870"/>
                  </a:lnTo>
                  <a:lnTo>
                    <a:pt x="576" y="869"/>
                  </a:lnTo>
                  <a:lnTo>
                    <a:pt x="577" y="867"/>
                  </a:lnTo>
                  <a:lnTo>
                    <a:pt x="579" y="867"/>
                  </a:lnTo>
                  <a:lnTo>
                    <a:pt x="582" y="866"/>
                  </a:lnTo>
                  <a:lnTo>
                    <a:pt x="583" y="865"/>
                  </a:lnTo>
                  <a:lnTo>
                    <a:pt x="584" y="865"/>
                  </a:lnTo>
                  <a:lnTo>
                    <a:pt x="587" y="863"/>
                  </a:lnTo>
                  <a:lnTo>
                    <a:pt x="587" y="862"/>
                  </a:lnTo>
                  <a:lnTo>
                    <a:pt x="589" y="861"/>
                  </a:lnTo>
                  <a:lnTo>
                    <a:pt x="589" y="859"/>
                  </a:lnTo>
                  <a:lnTo>
                    <a:pt x="590" y="857"/>
                  </a:lnTo>
                  <a:lnTo>
                    <a:pt x="591" y="856"/>
                  </a:lnTo>
                  <a:lnTo>
                    <a:pt x="591" y="854"/>
                  </a:lnTo>
                  <a:lnTo>
                    <a:pt x="593" y="853"/>
                  </a:lnTo>
                  <a:lnTo>
                    <a:pt x="594" y="852"/>
                  </a:lnTo>
                  <a:lnTo>
                    <a:pt x="594" y="850"/>
                  </a:lnTo>
                  <a:lnTo>
                    <a:pt x="596" y="849"/>
                  </a:lnTo>
                  <a:lnTo>
                    <a:pt x="597" y="848"/>
                  </a:lnTo>
                  <a:lnTo>
                    <a:pt x="598" y="848"/>
                  </a:lnTo>
                  <a:lnTo>
                    <a:pt x="600" y="848"/>
                  </a:lnTo>
                  <a:lnTo>
                    <a:pt x="603" y="848"/>
                  </a:lnTo>
                  <a:lnTo>
                    <a:pt x="604" y="849"/>
                  </a:lnTo>
                  <a:lnTo>
                    <a:pt x="606" y="849"/>
                  </a:lnTo>
                  <a:lnTo>
                    <a:pt x="608" y="850"/>
                  </a:lnTo>
                  <a:lnTo>
                    <a:pt x="610" y="850"/>
                  </a:lnTo>
                  <a:lnTo>
                    <a:pt x="611" y="852"/>
                  </a:lnTo>
                  <a:lnTo>
                    <a:pt x="613" y="853"/>
                  </a:lnTo>
                  <a:lnTo>
                    <a:pt x="614" y="854"/>
                  </a:lnTo>
                  <a:lnTo>
                    <a:pt x="615" y="856"/>
                  </a:lnTo>
                  <a:lnTo>
                    <a:pt x="618" y="856"/>
                  </a:lnTo>
                  <a:lnTo>
                    <a:pt x="620" y="854"/>
                  </a:lnTo>
                  <a:lnTo>
                    <a:pt x="620" y="853"/>
                  </a:lnTo>
                  <a:lnTo>
                    <a:pt x="621" y="852"/>
                  </a:lnTo>
                  <a:lnTo>
                    <a:pt x="621" y="849"/>
                  </a:lnTo>
                  <a:lnTo>
                    <a:pt x="623" y="848"/>
                  </a:lnTo>
                  <a:lnTo>
                    <a:pt x="623" y="846"/>
                  </a:lnTo>
                  <a:lnTo>
                    <a:pt x="624" y="845"/>
                  </a:lnTo>
                  <a:lnTo>
                    <a:pt x="627" y="845"/>
                  </a:lnTo>
                  <a:lnTo>
                    <a:pt x="628" y="846"/>
                  </a:lnTo>
                  <a:lnTo>
                    <a:pt x="631" y="848"/>
                  </a:lnTo>
                  <a:lnTo>
                    <a:pt x="632" y="848"/>
                  </a:lnTo>
                  <a:lnTo>
                    <a:pt x="634" y="849"/>
                  </a:lnTo>
                  <a:lnTo>
                    <a:pt x="635" y="850"/>
                  </a:lnTo>
                  <a:lnTo>
                    <a:pt x="638" y="849"/>
                  </a:lnTo>
                  <a:lnTo>
                    <a:pt x="639" y="849"/>
                  </a:lnTo>
                  <a:lnTo>
                    <a:pt x="641" y="848"/>
                  </a:lnTo>
                  <a:lnTo>
                    <a:pt x="641" y="846"/>
                  </a:lnTo>
                  <a:lnTo>
                    <a:pt x="642" y="844"/>
                  </a:lnTo>
                  <a:lnTo>
                    <a:pt x="642" y="842"/>
                  </a:lnTo>
                  <a:lnTo>
                    <a:pt x="642" y="841"/>
                  </a:lnTo>
                  <a:lnTo>
                    <a:pt x="642" y="839"/>
                  </a:lnTo>
                  <a:lnTo>
                    <a:pt x="642" y="837"/>
                  </a:lnTo>
                  <a:lnTo>
                    <a:pt x="644" y="836"/>
                  </a:lnTo>
                  <a:lnTo>
                    <a:pt x="644" y="833"/>
                  </a:lnTo>
                  <a:lnTo>
                    <a:pt x="644" y="832"/>
                  </a:lnTo>
                  <a:lnTo>
                    <a:pt x="644" y="829"/>
                  </a:lnTo>
                  <a:lnTo>
                    <a:pt x="644" y="827"/>
                  </a:lnTo>
                  <a:lnTo>
                    <a:pt x="645" y="825"/>
                  </a:lnTo>
                  <a:lnTo>
                    <a:pt x="645" y="823"/>
                  </a:lnTo>
                  <a:lnTo>
                    <a:pt x="645" y="821"/>
                  </a:lnTo>
                  <a:lnTo>
                    <a:pt x="645" y="819"/>
                  </a:lnTo>
                  <a:lnTo>
                    <a:pt x="647" y="818"/>
                  </a:lnTo>
                  <a:lnTo>
                    <a:pt x="648" y="816"/>
                  </a:lnTo>
                  <a:lnTo>
                    <a:pt x="648" y="815"/>
                  </a:lnTo>
                  <a:lnTo>
                    <a:pt x="649" y="814"/>
                  </a:lnTo>
                  <a:lnTo>
                    <a:pt x="651" y="812"/>
                  </a:lnTo>
                  <a:lnTo>
                    <a:pt x="652" y="811"/>
                  </a:lnTo>
                  <a:lnTo>
                    <a:pt x="652" y="810"/>
                  </a:lnTo>
                  <a:lnTo>
                    <a:pt x="652" y="807"/>
                  </a:lnTo>
                  <a:lnTo>
                    <a:pt x="652" y="806"/>
                  </a:lnTo>
                  <a:lnTo>
                    <a:pt x="652" y="804"/>
                  </a:lnTo>
                  <a:lnTo>
                    <a:pt x="651" y="803"/>
                  </a:lnTo>
                  <a:lnTo>
                    <a:pt x="649" y="801"/>
                  </a:lnTo>
                  <a:lnTo>
                    <a:pt x="648" y="799"/>
                  </a:lnTo>
                  <a:lnTo>
                    <a:pt x="648" y="798"/>
                  </a:lnTo>
                  <a:lnTo>
                    <a:pt x="647" y="797"/>
                  </a:lnTo>
                  <a:lnTo>
                    <a:pt x="645" y="795"/>
                  </a:lnTo>
                  <a:lnTo>
                    <a:pt x="644" y="794"/>
                  </a:lnTo>
                  <a:lnTo>
                    <a:pt x="644" y="793"/>
                  </a:lnTo>
                  <a:lnTo>
                    <a:pt x="645" y="791"/>
                  </a:lnTo>
                  <a:lnTo>
                    <a:pt x="647" y="789"/>
                  </a:lnTo>
                  <a:lnTo>
                    <a:pt x="648" y="787"/>
                  </a:lnTo>
                  <a:lnTo>
                    <a:pt x="648" y="785"/>
                  </a:lnTo>
                  <a:lnTo>
                    <a:pt x="654" y="785"/>
                  </a:lnTo>
                  <a:lnTo>
                    <a:pt x="658" y="783"/>
                  </a:lnTo>
                  <a:lnTo>
                    <a:pt x="659" y="783"/>
                  </a:lnTo>
                  <a:lnTo>
                    <a:pt x="661" y="782"/>
                  </a:lnTo>
                  <a:lnTo>
                    <a:pt x="665" y="781"/>
                  </a:lnTo>
                  <a:lnTo>
                    <a:pt x="669" y="780"/>
                  </a:lnTo>
                  <a:lnTo>
                    <a:pt x="671" y="780"/>
                  </a:lnTo>
                  <a:lnTo>
                    <a:pt x="676" y="778"/>
                  </a:lnTo>
                  <a:lnTo>
                    <a:pt x="679" y="778"/>
                  </a:lnTo>
                  <a:lnTo>
                    <a:pt x="683" y="777"/>
                  </a:lnTo>
                  <a:lnTo>
                    <a:pt x="688" y="777"/>
                  </a:lnTo>
                  <a:lnTo>
                    <a:pt x="688" y="773"/>
                  </a:lnTo>
                  <a:lnTo>
                    <a:pt x="689" y="773"/>
                  </a:lnTo>
                  <a:lnTo>
                    <a:pt x="692" y="772"/>
                  </a:lnTo>
                  <a:lnTo>
                    <a:pt x="693" y="772"/>
                  </a:lnTo>
                  <a:lnTo>
                    <a:pt x="696" y="772"/>
                  </a:lnTo>
                  <a:lnTo>
                    <a:pt x="697" y="772"/>
                  </a:lnTo>
                  <a:lnTo>
                    <a:pt x="699" y="770"/>
                  </a:lnTo>
                  <a:lnTo>
                    <a:pt x="700" y="770"/>
                  </a:lnTo>
                  <a:lnTo>
                    <a:pt x="702" y="770"/>
                  </a:lnTo>
                  <a:lnTo>
                    <a:pt x="702" y="768"/>
                  </a:lnTo>
                  <a:lnTo>
                    <a:pt x="702" y="766"/>
                  </a:lnTo>
                  <a:lnTo>
                    <a:pt x="702" y="765"/>
                  </a:lnTo>
                  <a:lnTo>
                    <a:pt x="702" y="763"/>
                  </a:lnTo>
                  <a:lnTo>
                    <a:pt x="702" y="761"/>
                  </a:lnTo>
                  <a:lnTo>
                    <a:pt x="700" y="759"/>
                  </a:lnTo>
                  <a:lnTo>
                    <a:pt x="700" y="757"/>
                  </a:lnTo>
                  <a:lnTo>
                    <a:pt x="700" y="756"/>
                  </a:lnTo>
                  <a:lnTo>
                    <a:pt x="700" y="755"/>
                  </a:lnTo>
                  <a:lnTo>
                    <a:pt x="700" y="752"/>
                  </a:lnTo>
                  <a:lnTo>
                    <a:pt x="699" y="751"/>
                  </a:lnTo>
                  <a:lnTo>
                    <a:pt x="699" y="748"/>
                  </a:lnTo>
                  <a:lnTo>
                    <a:pt x="699" y="747"/>
                  </a:lnTo>
                  <a:lnTo>
                    <a:pt x="699" y="744"/>
                  </a:lnTo>
                  <a:lnTo>
                    <a:pt x="699" y="743"/>
                  </a:lnTo>
                  <a:lnTo>
                    <a:pt x="699" y="740"/>
                  </a:lnTo>
                  <a:lnTo>
                    <a:pt x="697" y="740"/>
                  </a:lnTo>
                  <a:lnTo>
                    <a:pt x="695" y="739"/>
                  </a:lnTo>
                  <a:lnTo>
                    <a:pt x="693" y="739"/>
                  </a:lnTo>
                  <a:lnTo>
                    <a:pt x="692" y="738"/>
                  </a:lnTo>
                  <a:lnTo>
                    <a:pt x="689" y="736"/>
                  </a:lnTo>
                  <a:lnTo>
                    <a:pt x="688" y="736"/>
                  </a:lnTo>
                  <a:lnTo>
                    <a:pt x="686" y="735"/>
                  </a:lnTo>
                  <a:lnTo>
                    <a:pt x="685" y="734"/>
                  </a:lnTo>
                  <a:lnTo>
                    <a:pt x="682" y="734"/>
                  </a:lnTo>
                  <a:lnTo>
                    <a:pt x="680" y="732"/>
                  </a:lnTo>
                  <a:lnTo>
                    <a:pt x="679" y="731"/>
                  </a:lnTo>
                  <a:lnTo>
                    <a:pt x="678" y="728"/>
                  </a:lnTo>
                  <a:lnTo>
                    <a:pt x="678" y="727"/>
                  </a:lnTo>
                  <a:lnTo>
                    <a:pt x="676" y="726"/>
                  </a:lnTo>
                  <a:lnTo>
                    <a:pt x="675" y="725"/>
                  </a:lnTo>
                  <a:lnTo>
                    <a:pt x="672" y="723"/>
                  </a:lnTo>
                  <a:lnTo>
                    <a:pt x="671" y="723"/>
                  </a:lnTo>
                  <a:lnTo>
                    <a:pt x="669" y="722"/>
                  </a:lnTo>
                  <a:lnTo>
                    <a:pt x="666" y="722"/>
                  </a:lnTo>
                  <a:lnTo>
                    <a:pt x="665" y="722"/>
                  </a:lnTo>
                  <a:lnTo>
                    <a:pt x="664" y="722"/>
                  </a:lnTo>
                  <a:lnTo>
                    <a:pt x="661" y="721"/>
                  </a:lnTo>
                  <a:lnTo>
                    <a:pt x="658" y="721"/>
                  </a:lnTo>
                  <a:lnTo>
                    <a:pt x="656" y="721"/>
                  </a:lnTo>
                  <a:lnTo>
                    <a:pt x="654" y="721"/>
                  </a:lnTo>
                  <a:lnTo>
                    <a:pt x="652" y="721"/>
                  </a:lnTo>
                  <a:lnTo>
                    <a:pt x="649" y="719"/>
                  </a:lnTo>
                  <a:lnTo>
                    <a:pt x="648" y="719"/>
                  </a:lnTo>
                  <a:lnTo>
                    <a:pt x="645" y="719"/>
                  </a:lnTo>
                  <a:lnTo>
                    <a:pt x="644" y="718"/>
                  </a:lnTo>
                  <a:lnTo>
                    <a:pt x="642" y="718"/>
                  </a:lnTo>
                  <a:lnTo>
                    <a:pt x="641" y="718"/>
                  </a:lnTo>
                  <a:lnTo>
                    <a:pt x="638" y="718"/>
                  </a:lnTo>
                  <a:lnTo>
                    <a:pt x="637" y="717"/>
                  </a:lnTo>
                  <a:lnTo>
                    <a:pt x="634" y="717"/>
                  </a:lnTo>
                  <a:lnTo>
                    <a:pt x="632" y="717"/>
                  </a:lnTo>
                  <a:lnTo>
                    <a:pt x="631" y="715"/>
                  </a:lnTo>
                  <a:lnTo>
                    <a:pt x="628" y="715"/>
                  </a:lnTo>
                  <a:lnTo>
                    <a:pt x="627" y="714"/>
                  </a:lnTo>
                  <a:lnTo>
                    <a:pt x="625" y="713"/>
                  </a:lnTo>
                  <a:lnTo>
                    <a:pt x="625" y="711"/>
                  </a:lnTo>
                  <a:lnTo>
                    <a:pt x="625" y="710"/>
                  </a:lnTo>
                  <a:lnTo>
                    <a:pt x="625" y="708"/>
                  </a:lnTo>
                  <a:lnTo>
                    <a:pt x="625" y="706"/>
                  </a:lnTo>
                  <a:lnTo>
                    <a:pt x="625" y="704"/>
                  </a:lnTo>
                  <a:lnTo>
                    <a:pt x="625" y="702"/>
                  </a:lnTo>
                  <a:lnTo>
                    <a:pt x="627" y="700"/>
                  </a:lnTo>
                  <a:lnTo>
                    <a:pt x="630" y="696"/>
                  </a:lnTo>
                  <a:lnTo>
                    <a:pt x="630" y="693"/>
                  </a:lnTo>
                  <a:lnTo>
                    <a:pt x="631" y="692"/>
                  </a:lnTo>
                  <a:lnTo>
                    <a:pt x="632" y="689"/>
                  </a:lnTo>
                  <a:lnTo>
                    <a:pt x="634" y="688"/>
                  </a:lnTo>
                  <a:lnTo>
                    <a:pt x="638" y="689"/>
                  </a:lnTo>
                  <a:lnTo>
                    <a:pt x="639" y="689"/>
                  </a:lnTo>
                  <a:lnTo>
                    <a:pt x="642" y="690"/>
                  </a:lnTo>
                  <a:lnTo>
                    <a:pt x="644" y="690"/>
                  </a:lnTo>
                  <a:lnTo>
                    <a:pt x="645" y="690"/>
                  </a:lnTo>
                  <a:lnTo>
                    <a:pt x="648" y="692"/>
                  </a:lnTo>
                  <a:lnTo>
                    <a:pt x="649" y="693"/>
                  </a:lnTo>
                  <a:lnTo>
                    <a:pt x="652" y="693"/>
                  </a:lnTo>
                  <a:lnTo>
                    <a:pt x="654" y="694"/>
                  </a:lnTo>
                  <a:lnTo>
                    <a:pt x="655" y="694"/>
                  </a:lnTo>
                  <a:lnTo>
                    <a:pt x="658" y="696"/>
                  </a:lnTo>
                  <a:lnTo>
                    <a:pt x="659" y="696"/>
                  </a:lnTo>
                  <a:lnTo>
                    <a:pt x="661" y="696"/>
                  </a:lnTo>
                  <a:lnTo>
                    <a:pt x="662" y="693"/>
                  </a:lnTo>
                  <a:lnTo>
                    <a:pt x="664" y="692"/>
                  </a:lnTo>
                  <a:lnTo>
                    <a:pt x="665" y="690"/>
                  </a:lnTo>
                  <a:lnTo>
                    <a:pt x="664" y="689"/>
                  </a:lnTo>
                  <a:lnTo>
                    <a:pt x="661" y="689"/>
                  </a:lnTo>
                  <a:lnTo>
                    <a:pt x="658" y="689"/>
                  </a:lnTo>
                  <a:lnTo>
                    <a:pt x="656" y="688"/>
                  </a:lnTo>
                  <a:lnTo>
                    <a:pt x="655" y="688"/>
                  </a:lnTo>
                  <a:lnTo>
                    <a:pt x="652" y="688"/>
                  </a:lnTo>
                  <a:lnTo>
                    <a:pt x="651" y="687"/>
                  </a:lnTo>
                  <a:lnTo>
                    <a:pt x="648" y="687"/>
                  </a:lnTo>
                  <a:lnTo>
                    <a:pt x="647" y="687"/>
                  </a:lnTo>
                  <a:lnTo>
                    <a:pt x="645" y="685"/>
                  </a:lnTo>
                  <a:lnTo>
                    <a:pt x="642" y="685"/>
                  </a:lnTo>
                  <a:lnTo>
                    <a:pt x="641" y="685"/>
                  </a:lnTo>
                  <a:lnTo>
                    <a:pt x="641" y="683"/>
                  </a:lnTo>
                  <a:lnTo>
                    <a:pt x="641" y="681"/>
                  </a:lnTo>
                  <a:lnTo>
                    <a:pt x="642" y="680"/>
                  </a:lnTo>
                  <a:lnTo>
                    <a:pt x="644" y="679"/>
                  </a:lnTo>
                  <a:lnTo>
                    <a:pt x="647" y="679"/>
                  </a:lnTo>
                  <a:lnTo>
                    <a:pt x="648" y="677"/>
                  </a:lnTo>
                  <a:lnTo>
                    <a:pt x="649" y="676"/>
                  </a:lnTo>
                  <a:lnTo>
                    <a:pt x="652" y="676"/>
                  </a:lnTo>
                  <a:lnTo>
                    <a:pt x="654" y="675"/>
                  </a:lnTo>
                  <a:lnTo>
                    <a:pt x="655" y="673"/>
                  </a:lnTo>
                  <a:lnTo>
                    <a:pt x="658" y="675"/>
                  </a:lnTo>
                  <a:lnTo>
                    <a:pt x="659" y="675"/>
                  </a:lnTo>
                  <a:lnTo>
                    <a:pt x="662" y="675"/>
                  </a:lnTo>
                  <a:lnTo>
                    <a:pt x="664" y="676"/>
                  </a:lnTo>
                  <a:lnTo>
                    <a:pt x="666" y="676"/>
                  </a:lnTo>
                  <a:lnTo>
                    <a:pt x="668" y="676"/>
                  </a:lnTo>
                  <a:lnTo>
                    <a:pt x="669" y="676"/>
                  </a:lnTo>
                  <a:lnTo>
                    <a:pt x="672" y="677"/>
                  </a:lnTo>
                  <a:lnTo>
                    <a:pt x="675" y="677"/>
                  </a:lnTo>
                  <a:lnTo>
                    <a:pt x="676" y="677"/>
                  </a:lnTo>
                  <a:lnTo>
                    <a:pt x="679" y="677"/>
                  </a:lnTo>
                  <a:lnTo>
                    <a:pt x="680" y="679"/>
                  </a:lnTo>
                  <a:lnTo>
                    <a:pt x="680" y="680"/>
                  </a:lnTo>
                  <a:lnTo>
                    <a:pt x="680" y="683"/>
                  </a:lnTo>
                  <a:lnTo>
                    <a:pt x="680" y="684"/>
                  </a:lnTo>
                  <a:lnTo>
                    <a:pt x="680" y="685"/>
                  </a:lnTo>
                  <a:lnTo>
                    <a:pt x="680" y="687"/>
                  </a:lnTo>
                  <a:lnTo>
                    <a:pt x="682" y="688"/>
                  </a:lnTo>
                  <a:lnTo>
                    <a:pt x="685" y="688"/>
                  </a:lnTo>
                  <a:lnTo>
                    <a:pt x="686" y="688"/>
                  </a:lnTo>
                  <a:lnTo>
                    <a:pt x="689" y="688"/>
                  </a:lnTo>
                  <a:lnTo>
                    <a:pt x="689" y="687"/>
                  </a:lnTo>
                  <a:lnTo>
                    <a:pt x="689" y="685"/>
                  </a:lnTo>
                  <a:lnTo>
                    <a:pt x="689" y="683"/>
                  </a:lnTo>
                  <a:lnTo>
                    <a:pt x="688" y="681"/>
                  </a:lnTo>
                  <a:lnTo>
                    <a:pt x="688" y="680"/>
                  </a:lnTo>
                  <a:lnTo>
                    <a:pt x="688" y="677"/>
                  </a:lnTo>
                  <a:lnTo>
                    <a:pt x="689" y="676"/>
                  </a:lnTo>
                  <a:lnTo>
                    <a:pt x="689" y="675"/>
                  </a:lnTo>
                  <a:lnTo>
                    <a:pt x="689" y="672"/>
                  </a:lnTo>
                  <a:lnTo>
                    <a:pt x="690" y="671"/>
                  </a:lnTo>
                  <a:lnTo>
                    <a:pt x="690" y="670"/>
                  </a:lnTo>
                  <a:lnTo>
                    <a:pt x="692" y="668"/>
                  </a:lnTo>
                  <a:lnTo>
                    <a:pt x="692" y="667"/>
                  </a:lnTo>
                  <a:lnTo>
                    <a:pt x="693" y="666"/>
                  </a:lnTo>
                  <a:lnTo>
                    <a:pt x="693" y="663"/>
                  </a:lnTo>
                  <a:lnTo>
                    <a:pt x="695" y="662"/>
                  </a:lnTo>
                  <a:lnTo>
                    <a:pt x="695" y="660"/>
                  </a:lnTo>
                  <a:lnTo>
                    <a:pt x="696" y="659"/>
                  </a:lnTo>
                  <a:lnTo>
                    <a:pt x="699" y="659"/>
                  </a:lnTo>
                  <a:lnTo>
                    <a:pt x="700" y="659"/>
                  </a:lnTo>
                  <a:lnTo>
                    <a:pt x="703" y="659"/>
                  </a:lnTo>
                  <a:lnTo>
                    <a:pt x="705" y="658"/>
                  </a:lnTo>
                  <a:lnTo>
                    <a:pt x="707" y="658"/>
                  </a:lnTo>
                  <a:lnTo>
                    <a:pt x="710" y="658"/>
                  </a:lnTo>
                  <a:lnTo>
                    <a:pt x="716" y="658"/>
                  </a:lnTo>
                  <a:lnTo>
                    <a:pt x="716" y="655"/>
                  </a:lnTo>
                  <a:lnTo>
                    <a:pt x="716" y="649"/>
                  </a:lnTo>
                  <a:lnTo>
                    <a:pt x="713" y="645"/>
                  </a:lnTo>
                  <a:lnTo>
                    <a:pt x="713" y="643"/>
                  </a:lnTo>
                  <a:lnTo>
                    <a:pt x="713" y="642"/>
                  </a:lnTo>
                  <a:lnTo>
                    <a:pt x="712" y="639"/>
                  </a:lnTo>
                  <a:lnTo>
                    <a:pt x="712" y="638"/>
                  </a:lnTo>
                  <a:lnTo>
                    <a:pt x="712" y="637"/>
                  </a:lnTo>
                  <a:lnTo>
                    <a:pt x="709" y="637"/>
                  </a:lnTo>
                  <a:lnTo>
                    <a:pt x="707" y="637"/>
                  </a:lnTo>
                  <a:lnTo>
                    <a:pt x="706" y="635"/>
                  </a:lnTo>
                  <a:lnTo>
                    <a:pt x="703" y="635"/>
                  </a:lnTo>
                  <a:lnTo>
                    <a:pt x="702" y="635"/>
                  </a:lnTo>
                  <a:lnTo>
                    <a:pt x="700" y="634"/>
                  </a:lnTo>
                  <a:lnTo>
                    <a:pt x="700" y="633"/>
                  </a:lnTo>
                  <a:lnTo>
                    <a:pt x="700" y="630"/>
                  </a:lnTo>
                  <a:lnTo>
                    <a:pt x="700" y="629"/>
                  </a:lnTo>
                  <a:lnTo>
                    <a:pt x="700" y="628"/>
                  </a:lnTo>
                  <a:lnTo>
                    <a:pt x="700" y="626"/>
                  </a:lnTo>
                  <a:lnTo>
                    <a:pt x="700" y="624"/>
                  </a:lnTo>
                  <a:lnTo>
                    <a:pt x="700" y="622"/>
                  </a:lnTo>
                  <a:lnTo>
                    <a:pt x="700" y="621"/>
                  </a:lnTo>
                  <a:lnTo>
                    <a:pt x="700" y="618"/>
                  </a:lnTo>
                  <a:lnTo>
                    <a:pt x="699" y="617"/>
                  </a:lnTo>
                  <a:lnTo>
                    <a:pt x="695" y="614"/>
                  </a:lnTo>
                  <a:lnTo>
                    <a:pt x="690" y="616"/>
                  </a:lnTo>
                  <a:lnTo>
                    <a:pt x="688" y="616"/>
                  </a:lnTo>
                  <a:lnTo>
                    <a:pt x="682" y="617"/>
                  </a:lnTo>
                  <a:lnTo>
                    <a:pt x="679" y="617"/>
                  </a:lnTo>
                  <a:lnTo>
                    <a:pt x="675" y="618"/>
                  </a:lnTo>
                  <a:lnTo>
                    <a:pt x="672" y="617"/>
                  </a:lnTo>
                  <a:lnTo>
                    <a:pt x="671" y="616"/>
                  </a:lnTo>
                  <a:lnTo>
                    <a:pt x="666" y="614"/>
                  </a:lnTo>
                  <a:lnTo>
                    <a:pt x="665" y="614"/>
                  </a:lnTo>
                  <a:lnTo>
                    <a:pt x="662" y="613"/>
                  </a:lnTo>
                  <a:lnTo>
                    <a:pt x="659" y="613"/>
                  </a:lnTo>
                  <a:lnTo>
                    <a:pt x="655" y="612"/>
                  </a:lnTo>
                  <a:lnTo>
                    <a:pt x="652" y="612"/>
                  </a:lnTo>
                  <a:lnTo>
                    <a:pt x="648" y="612"/>
                  </a:lnTo>
                  <a:lnTo>
                    <a:pt x="644" y="612"/>
                  </a:lnTo>
                  <a:lnTo>
                    <a:pt x="639" y="613"/>
                  </a:lnTo>
                  <a:lnTo>
                    <a:pt x="635" y="613"/>
                  </a:lnTo>
                  <a:lnTo>
                    <a:pt x="631" y="613"/>
                  </a:lnTo>
                  <a:lnTo>
                    <a:pt x="628" y="611"/>
                  </a:lnTo>
                  <a:lnTo>
                    <a:pt x="632" y="604"/>
                  </a:lnTo>
                  <a:lnTo>
                    <a:pt x="632" y="600"/>
                  </a:lnTo>
                  <a:lnTo>
                    <a:pt x="632" y="596"/>
                  </a:lnTo>
                  <a:lnTo>
                    <a:pt x="632" y="595"/>
                  </a:lnTo>
                  <a:lnTo>
                    <a:pt x="632" y="591"/>
                  </a:lnTo>
                  <a:lnTo>
                    <a:pt x="632" y="587"/>
                  </a:lnTo>
                  <a:lnTo>
                    <a:pt x="632" y="586"/>
                  </a:lnTo>
                  <a:lnTo>
                    <a:pt x="632" y="580"/>
                  </a:lnTo>
                  <a:lnTo>
                    <a:pt x="632" y="576"/>
                  </a:lnTo>
                  <a:lnTo>
                    <a:pt x="632" y="575"/>
                  </a:lnTo>
                  <a:lnTo>
                    <a:pt x="632" y="573"/>
                  </a:lnTo>
                  <a:lnTo>
                    <a:pt x="632" y="570"/>
                  </a:lnTo>
                  <a:lnTo>
                    <a:pt x="634" y="567"/>
                  </a:lnTo>
                  <a:lnTo>
                    <a:pt x="635" y="563"/>
                  </a:lnTo>
                  <a:lnTo>
                    <a:pt x="637" y="561"/>
                  </a:lnTo>
                  <a:lnTo>
                    <a:pt x="637" y="559"/>
                  </a:lnTo>
                  <a:lnTo>
                    <a:pt x="637" y="558"/>
                  </a:lnTo>
                  <a:lnTo>
                    <a:pt x="638" y="556"/>
                  </a:lnTo>
                  <a:lnTo>
                    <a:pt x="638" y="554"/>
                  </a:lnTo>
                  <a:lnTo>
                    <a:pt x="638" y="553"/>
                  </a:lnTo>
                  <a:lnTo>
                    <a:pt x="639" y="552"/>
                  </a:lnTo>
                  <a:lnTo>
                    <a:pt x="639" y="549"/>
                  </a:lnTo>
                  <a:lnTo>
                    <a:pt x="641" y="548"/>
                  </a:lnTo>
                  <a:lnTo>
                    <a:pt x="641" y="546"/>
                  </a:lnTo>
                  <a:lnTo>
                    <a:pt x="642" y="541"/>
                  </a:lnTo>
                  <a:lnTo>
                    <a:pt x="645" y="536"/>
                  </a:lnTo>
                  <a:lnTo>
                    <a:pt x="647" y="532"/>
                  </a:lnTo>
                  <a:lnTo>
                    <a:pt x="649" y="529"/>
                  </a:lnTo>
                  <a:lnTo>
                    <a:pt x="651" y="528"/>
                  </a:lnTo>
                  <a:lnTo>
                    <a:pt x="652" y="527"/>
                  </a:lnTo>
                  <a:lnTo>
                    <a:pt x="654" y="525"/>
                  </a:lnTo>
                  <a:lnTo>
                    <a:pt x="654" y="524"/>
                  </a:lnTo>
                  <a:lnTo>
                    <a:pt x="656" y="521"/>
                  </a:lnTo>
                  <a:lnTo>
                    <a:pt x="659" y="518"/>
                  </a:lnTo>
                  <a:lnTo>
                    <a:pt x="662" y="514"/>
                  </a:lnTo>
                  <a:lnTo>
                    <a:pt x="662" y="512"/>
                  </a:lnTo>
                  <a:lnTo>
                    <a:pt x="662" y="508"/>
                  </a:lnTo>
                  <a:lnTo>
                    <a:pt x="662" y="506"/>
                  </a:lnTo>
                  <a:lnTo>
                    <a:pt x="662" y="500"/>
                  </a:lnTo>
                  <a:lnTo>
                    <a:pt x="662" y="498"/>
                  </a:lnTo>
                  <a:lnTo>
                    <a:pt x="662" y="495"/>
                  </a:lnTo>
                  <a:lnTo>
                    <a:pt x="662" y="494"/>
                  </a:lnTo>
                  <a:lnTo>
                    <a:pt x="661" y="491"/>
                  </a:lnTo>
                  <a:lnTo>
                    <a:pt x="661" y="490"/>
                  </a:lnTo>
                  <a:lnTo>
                    <a:pt x="661" y="487"/>
                  </a:lnTo>
                  <a:lnTo>
                    <a:pt x="661" y="483"/>
                  </a:lnTo>
                  <a:lnTo>
                    <a:pt x="661" y="481"/>
                  </a:lnTo>
                  <a:lnTo>
                    <a:pt x="661" y="478"/>
                  </a:lnTo>
                  <a:lnTo>
                    <a:pt x="661" y="477"/>
                  </a:lnTo>
                  <a:lnTo>
                    <a:pt x="661" y="476"/>
                  </a:lnTo>
                  <a:lnTo>
                    <a:pt x="661" y="470"/>
                  </a:lnTo>
                  <a:lnTo>
                    <a:pt x="661" y="466"/>
                  </a:lnTo>
                  <a:lnTo>
                    <a:pt x="661" y="465"/>
                  </a:lnTo>
                  <a:lnTo>
                    <a:pt x="659" y="463"/>
                  </a:lnTo>
                  <a:lnTo>
                    <a:pt x="659" y="459"/>
                  </a:lnTo>
                  <a:lnTo>
                    <a:pt x="659" y="452"/>
                  </a:lnTo>
                  <a:lnTo>
                    <a:pt x="659" y="449"/>
                  </a:lnTo>
                  <a:lnTo>
                    <a:pt x="659" y="448"/>
                  </a:lnTo>
                  <a:lnTo>
                    <a:pt x="659" y="445"/>
                  </a:lnTo>
                  <a:lnTo>
                    <a:pt x="659" y="442"/>
                  </a:lnTo>
                  <a:lnTo>
                    <a:pt x="661" y="439"/>
                  </a:lnTo>
                  <a:lnTo>
                    <a:pt x="661" y="436"/>
                  </a:lnTo>
                  <a:lnTo>
                    <a:pt x="662" y="432"/>
                  </a:lnTo>
                  <a:lnTo>
                    <a:pt x="662" y="428"/>
                  </a:lnTo>
                  <a:lnTo>
                    <a:pt x="662" y="427"/>
                  </a:lnTo>
                  <a:lnTo>
                    <a:pt x="662" y="423"/>
                  </a:lnTo>
                  <a:lnTo>
                    <a:pt x="662" y="419"/>
                  </a:lnTo>
                  <a:lnTo>
                    <a:pt x="664" y="417"/>
                  </a:lnTo>
                  <a:lnTo>
                    <a:pt x="664" y="414"/>
                  </a:lnTo>
                  <a:lnTo>
                    <a:pt x="664" y="413"/>
                  </a:lnTo>
                  <a:lnTo>
                    <a:pt x="665" y="409"/>
                  </a:lnTo>
                  <a:lnTo>
                    <a:pt x="666" y="405"/>
                  </a:lnTo>
                  <a:lnTo>
                    <a:pt x="666" y="404"/>
                  </a:lnTo>
                  <a:lnTo>
                    <a:pt x="666" y="400"/>
                  </a:lnTo>
                  <a:lnTo>
                    <a:pt x="664" y="400"/>
                  </a:lnTo>
                  <a:lnTo>
                    <a:pt x="662" y="397"/>
                  </a:lnTo>
                  <a:lnTo>
                    <a:pt x="661" y="396"/>
                  </a:lnTo>
                  <a:lnTo>
                    <a:pt x="661" y="394"/>
                  </a:lnTo>
                  <a:lnTo>
                    <a:pt x="659" y="393"/>
                  </a:lnTo>
                  <a:lnTo>
                    <a:pt x="659" y="390"/>
                  </a:lnTo>
                  <a:lnTo>
                    <a:pt x="664" y="389"/>
                  </a:lnTo>
                  <a:lnTo>
                    <a:pt x="666" y="392"/>
                  </a:lnTo>
                  <a:lnTo>
                    <a:pt x="671" y="392"/>
                  </a:lnTo>
                  <a:lnTo>
                    <a:pt x="672" y="392"/>
                  </a:lnTo>
                  <a:lnTo>
                    <a:pt x="676" y="392"/>
                  </a:lnTo>
                  <a:lnTo>
                    <a:pt x="683" y="393"/>
                  </a:lnTo>
                  <a:lnTo>
                    <a:pt x="686" y="392"/>
                  </a:lnTo>
                  <a:lnTo>
                    <a:pt x="689" y="392"/>
                  </a:lnTo>
                  <a:lnTo>
                    <a:pt x="690" y="392"/>
                  </a:lnTo>
                  <a:lnTo>
                    <a:pt x="692" y="392"/>
                  </a:lnTo>
                  <a:lnTo>
                    <a:pt x="695" y="392"/>
                  </a:lnTo>
                  <a:lnTo>
                    <a:pt x="697" y="392"/>
                  </a:lnTo>
                  <a:lnTo>
                    <a:pt x="699" y="390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6" y="390"/>
                  </a:lnTo>
                  <a:lnTo>
                    <a:pt x="707" y="390"/>
                  </a:lnTo>
                  <a:lnTo>
                    <a:pt x="710" y="390"/>
                  </a:lnTo>
                  <a:lnTo>
                    <a:pt x="712" y="390"/>
                  </a:lnTo>
                  <a:lnTo>
                    <a:pt x="714" y="390"/>
                  </a:lnTo>
                  <a:lnTo>
                    <a:pt x="716" y="390"/>
                  </a:lnTo>
                  <a:lnTo>
                    <a:pt x="719" y="390"/>
                  </a:lnTo>
                  <a:lnTo>
                    <a:pt x="720" y="390"/>
                  </a:lnTo>
                  <a:lnTo>
                    <a:pt x="723" y="390"/>
                  </a:lnTo>
                  <a:lnTo>
                    <a:pt x="724" y="389"/>
                  </a:lnTo>
                  <a:lnTo>
                    <a:pt x="726" y="389"/>
                  </a:lnTo>
                  <a:lnTo>
                    <a:pt x="729" y="389"/>
                  </a:lnTo>
                  <a:lnTo>
                    <a:pt x="730" y="389"/>
                  </a:lnTo>
                  <a:lnTo>
                    <a:pt x="731" y="388"/>
                  </a:lnTo>
                  <a:lnTo>
                    <a:pt x="734" y="387"/>
                  </a:lnTo>
                  <a:lnTo>
                    <a:pt x="736" y="385"/>
                  </a:lnTo>
                  <a:lnTo>
                    <a:pt x="737" y="384"/>
                  </a:lnTo>
                  <a:lnTo>
                    <a:pt x="740" y="384"/>
                  </a:lnTo>
                  <a:lnTo>
                    <a:pt x="741" y="384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7" y="383"/>
                  </a:lnTo>
                  <a:lnTo>
                    <a:pt x="750" y="384"/>
                  </a:lnTo>
                  <a:lnTo>
                    <a:pt x="751" y="384"/>
                  </a:lnTo>
                  <a:lnTo>
                    <a:pt x="753" y="385"/>
                  </a:lnTo>
                  <a:lnTo>
                    <a:pt x="755" y="385"/>
                  </a:lnTo>
                  <a:lnTo>
                    <a:pt x="757" y="385"/>
                  </a:lnTo>
                  <a:lnTo>
                    <a:pt x="760" y="385"/>
                  </a:lnTo>
                  <a:lnTo>
                    <a:pt x="761" y="385"/>
                  </a:lnTo>
                  <a:lnTo>
                    <a:pt x="763" y="385"/>
                  </a:lnTo>
                  <a:lnTo>
                    <a:pt x="765" y="385"/>
                  </a:lnTo>
                  <a:lnTo>
                    <a:pt x="767" y="385"/>
                  </a:lnTo>
                  <a:lnTo>
                    <a:pt x="770" y="385"/>
                  </a:lnTo>
                  <a:lnTo>
                    <a:pt x="771" y="385"/>
                  </a:lnTo>
                  <a:lnTo>
                    <a:pt x="774" y="384"/>
                  </a:lnTo>
                  <a:lnTo>
                    <a:pt x="777" y="384"/>
                  </a:lnTo>
                  <a:lnTo>
                    <a:pt x="778" y="384"/>
                  </a:lnTo>
                  <a:lnTo>
                    <a:pt x="781" y="383"/>
                  </a:lnTo>
                  <a:lnTo>
                    <a:pt x="782" y="383"/>
                  </a:lnTo>
                  <a:lnTo>
                    <a:pt x="785" y="383"/>
                  </a:lnTo>
                  <a:lnTo>
                    <a:pt x="787" y="383"/>
                  </a:lnTo>
                  <a:lnTo>
                    <a:pt x="789" y="381"/>
                  </a:lnTo>
                  <a:lnTo>
                    <a:pt x="791" y="381"/>
                  </a:lnTo>
                  <a:lnTo>
                    <a:pt x="792" y="381"/>
                  </a:lnTo>
                  <a:lnTo>
                    <a:pt x="795" y="381"/>
                  </a:lnTo>
                  <a:lnTo>
                    <a:pt x="796" y="381"/>
                  </a:lnTo>
                  <a:lnTo>
                    <a:pt x="799" y="381"/>
                  </a:lnTo>
                  <a:lnTo>
                    <a:pt x="801" y="381"/>
                  </a:lnTo>
                  <a:lnTo>
                    <a:pt x="802" y="381"/>
                  </a:lnTo>
                  <a:lnTo>
                    <a:pt x="805" y="381"/>
                  </a:lnTo>
                  <a:lnTo>
                    <a:pt x="808" y="381"/>
                  </a:lnTo>
                  <a:lnTo>
                    <a:pt x="809" y="380"/>
                  </a:lnTo>
                  <a:lnTo>
                    <a:pt x="811" y="380"/>
                  </a:lnTo>
                  <a:lnTo>
                    <a:pt x="813" y="380"/>
                  </a:lnTo>
                  <a:lnTo>
                    <a:pt x="819" y="381"/>
                  </a:lnTo>
                  <a:lnTo>
                    <a:pt x="819" y="380"/>
                  </a:lnTo>
                  <a:lnTo>
                    <a:pt x="822" y="379"/>
                  </a:lnTo>
                  <a:lnTo>
                    <a:pt x="825" y="379"/>
                  </a:lnTo>
                  <a:lnTo>
                    <a:pt x="829" y="377"/>
                  </a:lnTo>
                  <a:lnTo>
                    <a:pt x="830" y="377"/>
                  </a:lnTo>
                  <a:lnTo>
                    <a:pt x="832" y="380"/>
                  </a:lnTo>
                  <a:lnTo>
                    <a:pt x="833" y="380"/>
                  </a:lnTo>
                  <a:lnTo>
                    <a:pt x="836" y="383"/>
                  </a:lnTo>
                  <a:lnTo>
                    <a:pt x="837" y="384"/>
                  </a:lnTo>
                  <a:lnTo>
                    <a:pt x="839" y="385"/>
                  </a:lnTo>
                  <a:lnTo>
                    <a:pt x="840" y="385"/>
                  </a:lnTo>
                  <a:lnTo>
                    <a:pt x="842" y="387"/>
                  </a:lnTo>
                  <a:lnTo>
                    <a:pt x="845" y="387"/>
                  </a:lnTo>
                  <a:lnTo>
                    <a:pt x="846" y="388"/>
                  </a:lnTo>
                  <a:lnTo>
                    <a:pt x="849" y="388"/>
                  </a:lnTo>
                  <a:lnTo>
                    <a:pt x="850" y="388"/>
                  </a:lnTo>
                  <a:lnTo>
                    <a:pt x="852" y="388"/>
                  </a:lnTo>
                  <a:lnTo>
                    <a:pt x="854" y="389"/>
                  </a:lnTo>
                  <a:lnTo>
                    <a:pt x="856" y="389"/>
                  </a:lnTo>
                  <a:lnTo>
                    <a:pt x="859" y="389"/>
                  </a:lnTo>
                  <a:lnTo>
                    <a:pt x="860" y="389"/>
                  </a:lnTo>
                  <a:lnTo>
                    <a:pt x="863" y="389"/>
                  </a:lnTo>
                  <a:lnTo>
                    <a:pt x="864" y="388"/>
                  </a:lnTo>
                  <a:lnTo>
                    <a:pt x="866" y="388"/>
                  </a:lnTo>
                  <a:lnTo>
                    <a:pt x="867" y="385"/>
                  </a:lnTo>
                  <a:lnTo>
                    <a:pt x="867" y="384"/>
                  </a:lnTo>
                  <a:lnTo>
                    <a:pt x="867" y="383"/>
                  </a:lnTo>
                  <a:lnTo>
                    <a:pt x="869" y="380"/>
                  </a:lnTo>
                  <a:lnTo>
                    <a:pt x="869" y="379"/>
                  </a:lnTo>
                  <a:lnTo>
                    <a:pt x="870" y="377"/>
                  </a:lnTo>
                  <a:lnTo>
                    <a:pt x="870" y="373"/>
                  </a:lnTo>
                  <a:lnTo>
                    <a:pt x="873" y="376"/>
                  </a:lnTo>
                  <a:lnTo>
                    <a:pt x="874" y="377"/>
                  </a:lnTo>
                  <a:lnTo>
                    <a:pt x="876" y="379"/>
                  </a:lnTo>
                  <a:lnTo>
                    <a:pt x="877" y="380"/>
                  </a:lnTo>
                  <a:lnTo>
                    <a:pt x="878" y="381"/>
                  </a:lnTo>
                  <a:lnTo>
                    <a:pt x="880" y="383"/>
                  </a:lnTo>
                  <a:lnTo>
                    <a:pt x="881" y="384"/>
                  </a:lnTo>
                  <a:lnTo>
                    <a:pt x="883" y="384"/>
                  </a:lnTo>
                  <a:lnTo>
                    <a:pt x="884" y="385"/>
                  </a:lnTo>
                  <a:lnTo>
                    <a:pt x="886" y="387"/>
                  </a:lnTo>
                  <a:lnTo>
                    <a:pt x="887" y="388"/>
                  </a:lnTo>
                  <a:lnTo>
                    <a:pt x="888" y="389"/>
                  </a:lnTo>
                  <a:lnTo>
                    <a:pt x="888" y="390"/>
                  </a:lnTo>
                  <a:lnTo>
                    <a:pt x="890" y="392"/>
                  </a:lnTo>
                  <a:lnTo>
                    <a:pt x="891" y="393"/>
                  </a:lnTo>
                  <a:lnTo>
                    <a:pt x="893" y="394"/>
                  </a:lnTo>
                  <a:lnTo>
                    <a:pt x="894" y="396"/>
                  </a:lnTo>
                  <a:lnTo>
                    <a:pt x="895" y="397"/>
                  </a:lnTo>
                  <a:lnTo>
                    <a:pt x="895" y="398"/>
                  </a:lnTo>
                  <a:lnTo>
                    <a:pt x="897" y="400"/>
                  </a:lnTo>
                  <a:lnTo>
                    <a:pt x="898" y="401"/>
                  </a:lnTo>
                  <a:lnTo>
                    <a:pt x="898" y="405"/>
                  </a:lnTo>
                  <a:lnTo>
                    <a:pt x="901" y="405"/>
                  </a:lnTo>
                  <a:lnTo>
                    <a:pt x="901" y="409"/>
                  </a:lnTo>
                  <a:lnTo>
                    <a:pt x="902" y="410"/>
                  </a:lnTo>
                  <a:lnTo>
                    <a:pt x="904" y="411"/>
                  </a:lnTo>
                  <a:lnTo>
                    <a:pt x="904" y="414"/>
                  </a:lnTo>
                  <a:lnTo>
                    <a:pt x="904" y="415"/>
                  </a:lnTo>
                  <a:lnTo>
                    <a:pt x="905" y="417"/>
                  </a:lnTo>
                  <a:lnTo>
                    <a:pt x="905" y="418"/>
                  </a:lnTo>
                  <a:lnTo>
                    <a:pt x="905" y="421"/>
                  </a:lnTo>
                  <a:lnTo>
                    <a:pt x="907" y="422"/>
                  </a:lnTo>
                  <a:lnTo>
                    <a:pt x="907" y="423"/>
                  </a:lnTo>
                  <a:lnTo>
                    <a:pt x="907" y="426"/>
                  </a:lnTo>
                  <a:lnTo>
                    <a:pt x="908" y="427"/>
                  </a:lnTo>
                  <a:lnTo>
                    <a:pt x="910" y="428"/>
                  </a:lnTo>
                  <a:lnTo>
                    <a:pt x="911" y="430"/>
                  </a:lnTo>
                  <a:lnTo>
                    <a:pt x="914" y="430"/>
                  </a:lnTo>
                  <a:lnTo>
                    <a:pt x="917" y="430"/>
                  </a:lnTo>
                  <a:lnTo>
                    <a:pt x="918" y="431"/>
                  </a:lnTo>
                  <a:lnTo>
                    <a:pt x="918" y="434"/>
                  </a:lnTo>
                  <a:lnTo>
                    <a:pt x="921" y="434"/>
                  </a:lnTo>
                  <a:lnTo>
                    <a:pt x="927" y="432"/>
                  </a:lnTo>
                  <a:lnTo>
                    <a:pt x="929" y="431"/>
                  </a:lnTo>
                  <a:lnTo>
                    <a:pt x="932" y="432"/>
                  </a:lnTo>
                  <a:lnTo>
                    <a:pt x="935" y="432"/>
                  </a:lnTo>
                  <a:lnTo>
                    <a:pt x="936" y="434"/>
                  </a:lnTo>
                  <a:lnTo>
                    <a:pt x="939" y="434"/>
                  </a:lnTo>
                  <a:lnTo>
                    <a:pt x="941" y="434"/>
                  </a:lnTo>
                  <a:lnTo>
                    <a:pt x="943" y="434"/>
                  </a:lnTo>
                  <a:lnTo>
                    <a:pt x="945" y="434"/>
                  </a:lnTo>
                  <a:lnTo>
                    <a:pt x="948" y="435"/>
                  </a:lnTo>
                  <a:lnTo>
                    <a:pt x="949" y="435"/>
                  </a:lnTo>
                  <a:lnTo>
                    <a:pt x="952" y="436"/>
                  </a:lnTo>
                  <a:lnTo>
                    <a:pt x="953" y="436"/>
                  </a:lnTo>
                  <a:lnTo>
                    <a:pt x="956" y="438"/>
                  </a:lnTo>
                  <a:lnTo>
                    <a:pt x="958" y="438"/>
                  </a:lnTo>
                  <a:lnTo>
                    <a:pt x="960" y="438"/>
                  </a:lnTo>
                  <a:lnTo>
                    <a:pt x="962" y="439"/>
                  </a:lnTo>
                  <a:lnTo>
                    <a:pt x="963" y="439"/>
                  </a:lnTo>
                  <a:lnTo>
                    <a:pt x="966" y="440"/>
                  </a:lnTo>
                  <a:lnTo>
                    <a:pt x="969" y="440"/>
                  </a:lnTo>
                  <a:lnTo>
                    <a:pt x="970" y="442"/>
                  </a:lnTo>
                  <a:lnTo>
                    <a:pt x="972" y="442"/>
                  </a:lnTo>
                  <a:lnTo>
                    <a:pt x="975" y="442"/>
                  </a:lnTo>
                  <a:lnTo>
                    <a:pt x="976" y="442"/>
                  </a:lnTo>
                  <a:lnTo>
                    <a:pt x="979" y="442"/>
                  </a:lnTo>
                  <a:lnTo>
                    <a:pt x="980" y="442"/>
                  </a:lnTo>
                  <a:lnTo>
                    <a:pt x="982" y="442"/>
                  </a:lnTo>
                  <a:lnTo>
                    <a:pt x="984" y="440"/>
                  </a:lnTo>
                  <a:lnTo>
                    <a:pt x="986" y="440"/>
                  </a:lnTo>
                  <a:lnTo>
                    <a:pt x="989" y="440"/>
                  </a:lnTo>
                  <a:lnTo>
                    <a:pt x="992" y="440"/>
                  </a:lnTo>
                  <a:lnTo>
                    <a:pt x="993" y="439"/>
                  </a:lnTo>
                  <a:lnTo>
                    <a:pt x="994" y="439"/>
                  </a:lnTo>
                  <a:lnTo>
                    <a:pt x="997" y="439"/>
                  </a:lnTo>
                  <a:lnTo>
                    <a:pt x="999" y="439"/>
                  </a:lnTo>
                  <a:lnTo>
                    <a:pt x="1000" y="439"/>
                  </a:lnTo>
                  <a:lnTo>
                    <a:pt x="1003" y="438"/>
                  </a:lnTo>
                  <a:lnTo>
                    <a:pt x="1004" y="438"/>
                  </a:lnTo>
                  <a:lnTo>
                    <a:pt x="1007" y="438"/>
                  </a:lnTo>
                  <a:lnTo>
                    <a:pt x="1009" y="438"/>
                  </a:lnTo>
                  <a:lnTo>
                    <a:pt x="1011" y="438"/>
                  </a:lnTo>
                  <a:lnTo>
                    <a:pt x="1014" y="436"/>
                  </a:lnTo>
                  <a:lnTo>
                    <a:pt x="1016" y="436"/>
                  </a:lnTo>
                  <a:lnTo>
                    <a:pt x="1017" y="436"/>
                  </a:lnTo>
                  <a:lnTo>
                    <a:pt x="1020" y="436"/>
                  </a:lnTo>
                  <a:lnTo>
                    <a:pt x="1021" y="436"/>
                  </a:lnTo>
                  <a:lnTo>
                    <a:pt x="1024" y="435"/>
                  </a:lnTo>
                  <a:lnTo>
                    <a:pt x="1025" y="435"/>
                  </a:lnTo>
                  <a:lnTo>
                    <a:pt x="1028" y="435"/>
                  </a:lnTo>
                  <a:lnTo>
                    <a:pt x="1030" y="435"/>
                  </a:lnTo>
                  <a:lnTo>
                    <a:pt x="1033" y="435"/>
                  </a:lnTo>
                  <a:lnTo>
                    <a:pt x="1034" y="435"/>
                  </a:lnTo>
                  <a:lnTo>
                    <a:pt x="1037" y="434"/>
                  </a:lnTo>
                  <a:lnTo>
                    <a:pt x="1038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4" y="434"/>
                  </a:lnTo>
                  <a:lnTo>
                    <a:pt x="1047" y="435"/>
                  </a:lnTo>
                  <a:lnTo>
                    <a:pt x="1048" y="436"/>
                  </a:lnTo>
                  <a:lnTo>
                    <a:pt x="1050" y="436"/>
                  </a:lnTo>
                  <a:lnTo>
                    <a:pt x="1052" y="436"/>
                  </a:lnTo>
                  <a:lnTo>
                    <a:pt x="1054" y="436"/>
                  </a:lnTo>
                  <a:lnTo>
                    <a:pt x="1057" y="436"/>
                  </a:lnTo>
                  <a:lnTo>
                    <a:pt x="1058" y="436"/>
                  </a:lnTo>
                  <a:lnTo>
                    <a:pt x="1059" y="436"/>
                  </a:lnTo>
                  <a:lnTo>
                    <a:pt x="1061" y="436"/>
                  </a:lnTo>
                  <a:lnTo>
                    <a:pt x="1064" y="435"/>
                  </a:lnTo>
                  <a:lnTo>
                    <a:pt x="1065" y="435"/>
                  </a:lnTo>
                  <a:lnTo>
                    <a:pt x="1068" y="435"/>
                  </a:lnTo>
                  <a:lnTo>
                    <a:pt x="1069" y="434"/>
                  </a:lnTo>
                  <a:lnTo>
                    <a:pt x="1072" y="434"/>
                  </a:lnTo>
                  <a:lnTo>
                    <a:pt x="1074" y="434"/>
                  </a:lnTo>
                  <a:lnTo>
                    <a:pt x="1075" y="434"/>
                  </a:lnTo>
                  <a:lnTo>
                    <a:pt x="1078" y="434"/>
                  </a:lnTo>
                  <a:lnTo>
                    <a:pt x="1079" y="434"/>
                  </a:lnTo>
                  <a:lnTo>
                    <a:pt x="1082" y="434"/>
                  </a:lnTo>
                  <a:lnTo>
                    <a:pt x="1083" y="434"/>
                  </a:lnTo>
                  <a:lnTo>
                    <a:pt x="1085" y="435"/>
                  </a:lnTo>
                  <a:lnTo>
                    <a:pt x="1088" y="435"/>
                  </a:lnTo>
                  <a:lnTo>
                    <a:pt x="1089" y="435"/>
                  </a:lnTo>
                  <a:lnTo>
                    <a:pt x="1092" y="435"/>
                  </a:lnTo>
                  <a:lnTo>
                    <a:pt x="1093" y="435"/>
                  </a:lnTo>
                  <a:lnTo>
                    <a:pt x="1096" y="434"/>
                  </a:lnTo>
                  <a:lnTo>
                    <a:pt x="1098" y="434"/>
                  </a:lnTo>
                  <a:lnTo>
                    <a:pt x="1100" y="434"/>
                  </a:lnTo>
                  <a:lnTo>
                    <a:pt x="1102" y="434"/>
                  </a:lnTo>
                  <a:lnTo>
                    <a:pt x="1105" y="432"/>
                  </a:lnTo>
                  <a:lnTo>
                    <a:pt x="1106" y="432"/>
                  </a:lnTo>
                  <a:lnTo>
                    <a:pt x="1107" y="432"/>
                  </a:lnTo>
                  <a:lnTo>
                    <a:pt x="1110" y="431"/>
                  </a:lnTo>
                  <a:lnTo>
                    <a:pt x="1113" y="431"/>
                  </a:lnTo>
                  <a:lnTo>
                    <a:pt x="1115" y="431"/>
                  </a:lnTo>
                  <a:lnTo>
                    <a:pt x="1116" y="430"/>
                  </a:lnTo>
                  <a:lnTo>
                    <a:pt x="1119" y="430"/>
                  </a:lnTo>
                  <a:lnTo>
                    <a:pt x="1120" y="430"/>
                  </a:lnTo>
                  <a:lnTo>
                    <a:pt x="1123" y="428"/>
                  </a:lnTo>
                  <a:lnTo>
                    <a:pt x="1124" y="428"/>
                  </a:lnTo>
                  <a:lnTo>
                    <a:pt x="1127" y="428"/>
                  </a:lnTo>
                  <a:lnTo>
                    <a:pt x="1129" y="428"/>
                  </a:lnTo>
                  <a:lnTo>
                    <a:pt x="1132" y="428"/>
                  </a:lnTo>
                  <a:lnTo>
                    <a:pt x="1133" y="427"/>
                  </a:lnTo>
                  <a:lnTo>
                    <a:pt x="1136" y="427"/>
                  </a:lnTo>
                  <a:lnTo>
                    <a:pt x="1137" y="427"/>
                  </a:lnTo>
                  <a:lnTo>
                    <a:pt x="1139" y="427"/>
                  </a:lnTo>
                  <a:lnTo>
                    <a:pt x="1141" y="427"/>
                  </a:lnTo>
                  <a:lnTo>
                    <a:pt x="1143" y="427"/>
                  </a:lnTo>
                  <a:lnTo>
                    <a:pt x="1146" y="427"/>
                  </a:lnTo>
                  <a:lnTo>
                    <a:pt x="1147" y="427"/>
                  </a:lnTo>
                  <a:lnTo>
                    <a:pt x="1148" y="427"/>
                  </a:lnTo>
                  <a:lnTo>
                    <a:pt x="1151" y="427"/>
                  </a:lnTo>
                  <a:lnTo>
                    <a:pt x="1154" y="427"/>
                  </a:lnTo>
                  <a:lnTo>
                    <a:pt x="1157" y="427"/>
                  </a:lnTo>
                  <a:lnTo>
                    <a:pt x="1158" y="428"/>
                  </a:lnTo>
                  <a:lnTo>
                    <a:pt x="1160" y="428"/>
                  </a:lnTo>
                  <a:lnTo>
                    <a:pt x="1163" y="428"/>
                  </a:lnTo>
                  <a:lnTo>
                    <a:pt x="1164" y="428"/>
                  </a:lnTo>
                  <a:lnTo>
                    <a:pt x="1167" y="428"/>
                  </a:lnTo>
                  <a:lnTo>
                    <a:pt x="1165" y="426"/>
                  </a:lnTo>
                  <a:lnTo>
                    <a:pt x="1164" y="425"/>
                  </a:lnTo>
                  <a:lnTo>
                    <a:pt x="1161" y="423"/>
                  </a:lnTo>
                  <a:lnTo>
                    <a:pt x="1160" y="422"/>
                  </a:lnTo>
                  <a:lnTo>
                    <a:pt x="1160" y="421"/>
                  </a:lnTo>
                  <a:lnTo>
                    <a:pt x="1158" y="419"/>
                  </a:lnTo>
                  <a:lnTo>
                    <a:pt x="1157" y="417"/>
                  </a:lnTo>
                  <a:lnTo>
                    <a:pt x="1156" y="415"/>
                  </a:lnTo>
                  <a:lnTo>
                    <a:pt x="1154" y="414"/>
                  </a:lnTo>
                  <a:lnTo>
                    <a:pt x="1153" y="413"/>
                  </a:lnTo>
                  <a:lnTo>
                    <a:pt x="1151" y="411"/>
                  </a:lnTo>
                  <a:lnTo>
                    <a:pt x="1150" y="410"/>
                  </a:lnTo>
                  <a:lnTo>
                    <a:pt x="1148" y="409"/>
                  </a:lnTo>
                  <a:lnTo>
                    <a:pt x="1147" y="407"/>
                  </a:lnTo>
                  <a:lnTo>
                    <a:pt x="1146" y="405"/>
                  </a:lnTo>
                  <a:lnTo>
                    <a:pt x="1146" y="404"/>
                  </a:lnTo>
                  <a:lnTo>
                    <a:pt x="1144" y="402"/>
                  </a:lnTo>
                  <a:lnTo>
                    <a:pt x="1143" y="401"/>
                  </a:lnTo>
                  <a:lnTo>
                    <a:pt x="1141" y="401"/>
                  </a:lnTo>
                  <a:lnTo>
                    <a:pt x="1140" y="400"/>
                  </a:lnTo>
                  <a:lnTo>
                    <a:pt x="1137" y="398"/>
                  </a:lnTo>
                  <a:lnTo>
                    <a:pt x="1139" y="396"/>
                  </a:lnTo>
                  <a:lnTo>
                    <a:pt x="1139" y="394"/>
                  </a:lnTo>
                  <a:lnTo>
                    <a:pt x="1140" y="394"/>
                  </a:lnTo>
                  <a:lnTo>
                    <a:pt x="1143" y="393"/>
                  </a:lnTo>
                  <a:lnTo>
                    <a:pt x="1144" y="393"/>
                  </a:lnTo>
                  <a:lnTo>
                    <a:pt x="1147" y="393"/>
                  </a:lnTo>
                  <a:lnTo>
                    <a:pt x="1148" y="393"/>
                  </a:lnTo>
                  <a:lnTo>
                    <a:pt x="1151" y="392"/>
                  </a:lnTo>
                  <a:lnTo>
                    <a:pt x="1153" y="392"/>
                  </a:lnTo>
                  <a:lnTo>
                    <a:pt x="1156" y="392"/>
                  </a:lnTo>
                  <a:lnTo>
                    <a:pt x="1157" y="392"/>
                  </a:lnTo>
                  <a:lnTo>
                    <a:pt x="1160" y="390"/>
                  </a:lnTo>
                  <a:lnTo>
                    <a:pt x="1161" y="390"/>
                  </a:lnTo>
                  <a:lnTo>
                    <a:pt x="1163" y="390"/>
                  </a:lnTo>
                  <a:lnTo>
                    <a:pt x="1165" y="390"/>
                  </a:lnTo>
                  <a:lnTo>
                    <a:pt x="1167" y="390"/>
                  </a:lnTo>
                  <a:lnTo>
                    <a:pt x="1168" y="390"/>
                  </a:lnTo>
                  <a:lnTo>
                    <a:pt x="1168" y="393"/>
                  </a:lnTo>
                  <a:lnTo>
                    <a:pt x="1168" y="394"/>
                  </a:lnTo>
                  <a:lnTo>
                    <a:pt x="1168" y="397"/>
                  </a:lnTo>
                  <a:lnTo>
                    <a:pt x="1168" y="398"/>
                  </a:lnTo>
                  <a:lnTo>
                    <a:pt x="1170" y="401"/>
                  </a:lnTo>
                  <a:lnTo>
                    <a:pt x="1170" y="402"/>
                  </a:lnTo>
                  <a:lnTo>
                    <a:pt x="1170" y="404"/>
                  </a:lnTo>
                  <a:lnTo>
                    <a:pt x="1170" y="406"/>
                  </a:lnTo>
                  <a:lnTo>
                    <a:pt x="1170" y="407"/>
                  </a:lnTo>
                  <a:lnTo>
                    <a:pt x="1170" y="410"/>
                  </a:lnTo>
                  <a:lnTo>
                    <a:pt x="1170" y="413"/>
                  </a:lnTo>
                  <a:lnTo>
                    <a:pt x="1170" y="414"/>
                  </a:lnTo>
                  <a:lnTo>
                    <a:pt x="1170" y="417"/>
                  </a:lnTo>
                  <a:lnTo>
                    <a:pt x="1171" y="418"/>
                  </a:lnTo>
                  <a:lnTo>
                    <a:pt x="1173" y="418"/>
                  </a:lnTo>
                  <a:lnTo>
                    <a:pt x="1175" y="418"/>
                  </a:lnTo>
                  <a:lnTo>
                    <a:pt x="1177" y="418"/>
                  </a:lnTo>
                  <a:lnTo>
                    <a:pt x="1180" y="418"/>
                  </a:lnTo>
                  <a:lnTo>
                    <a:pt x="1181" y="417"/>
                  </a:lnTo>
                  <a:lnTo>
                    <a:pt x="1182" y="417"/>
                  </a:lnTo>
                  <a:lnTo>
                    <a:pt x="1184" y="417"/>
                  </a:lnTo>
                  <a:lnTo>
                    <a:pt x="1185" y="415"/>
                  </a:lnTo>
                  <a:lnTo>
                    <a:pt x="1187" y="414"/>
                  </a:lnTo>
                  <a:lnTo>
                    <a:pt x="1188" y="413"/>
                  </a:lnTo>
                  <a:lnTo>
                    <a:pt x="1189" y="411"/>
                  </a:lnTo>
                  <a:lnTo>
                    <a:pt x="1191" y="411"/>
                  </a:lnTo>
                  <a:lnTo>
                    <a:pt x="1192" y="410"/>
                  </a:lnTo>
                  <a:lnTo>
                    <a:pt x="1195" y="410"/>
                  </a:lnTo>
                  <a:lnTo>
                    <a:pt x="1197" y="410"/>
                  </a:lnTo>
                  <a:lnTo>
                    <a:pt x="1199" y="410"/>
                  </a:lnTo>
                  <a:lnTo>
                    <a:pt x="1202" y="409"/>
                  </a:lnTo>
                  <a:lnTo>
                    <a:pt x="1204" y="410"/>
                  </a:lnTo>
                  <a:lnTo>
                    <a:pt x="1205" y="410"/>
                  </a:lnTo>
                  <a:lnTo>
                    <a:pt x="1208" y="410"/>
                  </a:lnTo>
                  <a:lnTo>
                    <a:pt x="1209" y="411"/>
                  </a:lnTo>
                  <a:lnTo>
                    <a:pt x="1211" y="413"/>
                  </a:lnTo>
                  <a:lnTo>
                    <a:pt x="1214" y="413"/>
                  </a:lnTo>
                  <a:lnTo>
                    <a:pt x="1215" y="411"/>
                  </a:lnTo>
                  <a:lnTo>
                    <a:pt x="1216" y="411"/>
                  </a:lnTo>
                  <a:lnTo>
                    <a:pt x="1219" y="410"/>
                  </a:lnTo>
                  <a:lnTo>
                    <a:pt x="1222" y="410"/>
                  </a:lnTo>
                  <a:lnTo>
                    <a:pt x="1223" y="409"/>
                  </a:lnTo>
                  <a:lnTo>
                    <a:pt x="1225" y="407"/>
                  </a:lnTo>
                  <a:lnTo>
                    <a:pt x="1226" y="407"/>
                  </a:lnTo>
                  <a:lnTo>
                    <a:pt x="1229" y="406"/>
                  </a:lnTo>
                  <a:lnTo>
                    <a:pt x="1230" y="405"/>
                  </a:lnTo>
                  <a:lnTo>
                    <a:pt x="1232" y="405"/>
                  </a:lnTo>
                  <a:lnTo>
                    <a:pt x="1233" y="404"/>
                  </a:lnTo>
                  <a:lnTo>
                    <a:pt x="1235" y="402"/>
                  </a:lnTo>
                  <a:lnTo>
                    <a:pt x="1236" y="402"/>
                  </a:lnTo>
                  <a:lnTo>
                    <a:pt x="1239" y="401"/>
                  </a:lnTo>
                  <a:lnTo>
                    <a:pt x="1240" y="401"/>
                  </a:lnTo>
                  <a:lnTo>
                    <a:pt x="1242" y="401"/>
                  </a:lnTo>
                  <a:lnTo>
                    <a:pt x="1245" y="401"/>
                  </a:lnTo>
                  <a:lnTo>
                    <a:pt x="1246" y="401"/>
                  </a:lnTo>
                  <a:lnTo>
                    <a:pt x="1249" y="401"/>
                  </a:lnTo>
                  <a:lnTo>
                    <a:pt x="1250" y="401"/>
                  </a:lnTo>
                  <a:lnTo>
                    <a:pt x="1253" y="401"/>
                  </a:lnTo>
                  <a:lnTo>
                    <a:pt x="1255" y="401"/>
                  </a:lnTo>
                  <a:lnTo>
                    <a:pt x="1257" y="401"/>
                  </a:lnTo>
                  <a:lnTo>
                    <a:pt x="1259" y="400"/>
                  </a:lnTo>
                  <a:lnTo>
                    <a:pt x="1260" y="400"/>
                  </a:lnTo>
                  <a:lnTo>
                    <a:pt x="1263" y="398"/>
                  </a:lnTo>
                  <a:lnTo>
                    <a:pt x="1266" y="398"/>
                  </a:lnTo>
                  <a:lnTo>
                    <a:pt x="1267" y="398"/>
                  </a:lnTo>
                  <a:lnTo>
                    <a:pt x="1270" y="398"/>
                  </a:lnTo>
                  <a:lnTo>
                    <a:pt x="1271" y="398"/>
                  </a:lnTo>
                  <a:lnTo>
                    <a:pt x="1273" y="398"/>
                  </a:lnTo>
                  <a:lnTo>
                    <a:pt x="1276" y="398"/>
                  </a:lnTo>
                  <a:lnTo>
                    <a:pt x="1277" y="398"/>
                  </a:lnTo>
                  <a:lnTo>
                    <a:pt x="1279" y="398"/>
                  </a:lnTo>
                  <a:lnTo>
                    <a:pt x="1281" y="397"/>
                  </a:lnTo>
                  <a:lnTo>
                    <a:pt x="1283" y="397"/>
                  </a:lnTo>
                  <a:lnTo>
                    <a:pt x="1284" y="396"/>
                  </a:lnTo>
                  <a:lnTo>
                    <a:pt x="1287" y="394"/>
                  </a:lnTo>
                  <a:lnTo>
                    <a:pt x="1291" y="392"/>
                  </a:lnTo>
                  <a:lnTo>
                    <a:pt x="1294" y="392"/>
                  </a:lnTo>
                  <a:lnTo>
                    <a:pt x="1300" y="393"/>
                  </a:lnTo>
                  <a:lnTo>
                    <a:pt x="1303" y="392"/>
                  </a:lnTo>
                  <a:lnTo>
                    <a:pt x="1307" y="390"/>
                  </a:lnTo>
                  <a:lnTo>
                    <a:pt x="1312" y="392"/>
                  </a:lnTo>
                  <a:lnTo>
                    <a:pt x="1311" y="394"/>
                  </a:lnTo>
                  <a:lnTo>
                    <a:pt x="1311" y="397"/>
                  </a:lnTo>
                  <a:lnTo>
                    <a:pt x="1311" y="398"/>
                  </a:lnTo>
                  <a:lnTo>
                    <a:pt x="1311" y="401"/>
                  </a:lnTo>
                  <a:lnTo>
                    <a:pt x="1311" y="402"/>
                  </a:lnTo>
                  <a:lnTo>
                    <a:pt x="1311" y="405"/>
                  </a:lnTo>
                  <a:lnTo>
                    <a:pt x="1311" y="406"/>
                  </a:lnTo>
                  <a:lnTo>
                    <a:pt x="1310" y="409"/>
                  </a:lnTo>
                  <a:lnTo>
                    <a:pt x="1310" y="410"/>
                  </a:lnTo>
                  <a:lnTo>
                    <a:pt x="1310" y="411"/>
                  </a:lnTo>
                  <a:lnTo>
                    <a:pt x="1310" y="414"/>
                  </a:lnTo>
                  <a:lnTo>
                    <a:pt x="1310" y="415"/>
                  </a:lnTo>
                  <a:lnTo>
                    <a:pt x="1310" y="417"/>
                  </a:lnTo>
                  <a:lnTo>
                    <a:pt x="1310" y="419"/>
                  </a:lnTo>
                  <a:lnTo>
                    <a:pt x="1310" y="421"/>
                  </a:lnTo>
                  <a:lnTo>
                    <a:pt x="1310" y="422"/>
                  </a:lnTo>
                  <a:lnTo>
                    <a:pt x="1311" y="425"/>
                  </a:lnTo>
                  <a:lnTo>
                    <a:pt x="1311" y="426"/>
                  </a:lnTo>
                  <a:lnTo>
                    <a:pt x="1311" y="428"/>
                  </a:lnTo>
                  <a:lnTo>
                    <a:pt x="1311" y="430"/>
                  </a:lnTo>
                  <a:lnTo>
                    <a:pt x="1311" y="431"/>
                  </a:lnTo>
                  <a:lnTo>
                    <a:pt x="1312" y="434"/>
                  </a:lnTo>
                  <a:lnTo>
                    <a:pt x="1312" y="436"/>
                  </a:lnTo>
                  <a:lnTo>
                    <a:pt x="1312" y="438"/>
                  </a:lnTo>
                  <a:lnTo>
                    <a:pt x="1312" y="439"/>
                  </a:lnTo>
                  <a:lnTo>
                    <a:pt x="1312" y="440"/>
                  </a:lnTo>
                  <a:lnTo>
                    <a:pt x="1314" y="443"/>
                  </a:lnTo>
                  <a:lnTo>
                    <a:pt x="1314" y="444"/>
                  </a:lnTo>
                  <a:lnTo>
                    <a:pt x="1314" y="447"/>
                  </a:lnTo>
                  <a:lnTo>
                    <a:pt x="1315" y="448"/>
                  </a:lnTo>
                  <a:lnTo>
                    <a:pt x="1315" y="449"/>
                  </a:lnTo>
                  <a:lnTo>
                    <a:pt x="1318" y="449"/>
                  </a:lnTo>
                  <a:lnTo>
                    <a:pt x="1320" y="451"/>
                  </a:lnTo>
                  <a:lnTo>
                    <a:pt x="1322" y="451"/>
                  </a:lnTo>
                  <a:lnTo>
                    <a:pt x="1324" y="451"/>
                  </a:lnTo>
                  <a:lnTo>
                    <a:pt x="1327" y="451"/>
                  </a:lnTo>
                  <a:lnTo>
                    <a:pt x="1328" y="451"/>
                  </a:lnTo>
                  <a:lnTo>
                    <a:pt x="1331" y="451"/>
                  </a:lnTo>
                  <a:lnTo>
                    <a:pt x="1332" y="451"/>
                  </a:lnTo>
                  <a:lnTo>
                    <a:pt x="1334" y="452"/>
                  </a:lnTo>
                  <a:lnTo>
                    <a:pt x="1337" y="452"/>
                  </a:lnTo>
                  <a:lnTo>
                    <a:pt x="1339" y="452"/>
                  </a:lnTo>
                  <a:lnTo>
                    <a:pt x="1341" y="452"/>
                  </a:lnTo>
                  <a:lnTo>
                    <a:pt x="1344" y="452"/>
                  </a:lnTo>
                  <a:lnTo>
                    <a:pt x="1345" y="452"/>
                  </a:lnTo>
                  <a:lnTo>
                    <a:pt x="1348" y="453"/>
                  </a:lnTo>
                  <a:lnTo>
                    <a:pt x="1349" y="453"/>
                  </a:lnTo>
                  <a:lnTo>
                    <a:pt x="1352" y="453"/>
                  </a:lnTo>
                  <a:lnTo>
                    <a:pt x="1353" y="453"/>
                  </a:lnTo>
                  <a:lnTo>
                    <a:pt x="1356" y="453"/>
                  </a:lnTo>
                  <a:lnTo>
                    <a:pt x="1358" y="455"/>
                  </a:lnTo>
                  <a:lnTo>
                    <a:pt x="1359" y="455"/>
                  </a:lnTo>
                  <a:lnTo>
                    <a:pt x="1362" y="455"/>
                  </a:lnTo>
                  <a:lnTo>
                    <a:pt x="1363" y="455"/>
                  </a:lnTo>
                  <a:lnTo>
                    <a:pt x="1366" y="456"/>
                  </a:lnTo>
                  <a:lnTo>
                    <a:pt x="1368" y="456"/>
                  </a:lnTo>
                  <a:lnTo>
                    <a:pt x="1369" y="457"/>
                  </a:lnTo>
                  <a:lnTo>
                    <a:pt x="1370" y="459"/>
                  </a:lnTo>
                  <a:lnTo>
                    <a:pt x="1373" y="459"/>
                  </a:lnTo>
                  <a:lnTo>
                    <a:pt x="1375" y="460"/>
                  </a:lnTo>
                  <a:lnTo>
                    <a:pt x="1376" y="460"/>
                  </a:lnTo>
                  <a:lnTo>
                    <a:pt x="1378" y="460"/>
                  </a:lnTo>
                  <a:lnTo>
                    <a:pt x="1379" y="459"/>
                  </a:lnTo>
                  <a:lnTo>
                    <a:pt x="1380" y="456"/>
                  </a:lnTo>
                  <a:lnTo>
                    <a:pt x="1380" y="455"/>
                  </a:lnTo>
                  <a:lnTo>
                    <a:pt x="1382" y="453"/>
                  </a:lnTo>
                  <a:lnTo>
                    <a:pt x="1383" y="452"/>
                  </a:lnTo>
                  <a:lnTo>
                    <a:pt x="1383" y="449"/>
                  </a:lnTo>
                  <a:lnTo>
                    <a:pt x="1385" y="448"/>
                  </a:lnTo>
                  <a:lnTo>
                    <a:pt x="1389" y="444"/>
                  </a:lnTo>
                  <a:lnTo>
                    <a:pt x="1392" y="439"/>
                  </a:lnTo>
                  <a:lnTo>
                    <a:pt x="1392" y="438"/>
                  </a:lnTo>
                  <a:lnTo>
                    <a:pt x="1392" y="435"/>
                  </a:lnTo>
                  <a:lnTo>
                    <a:pt x="1393" y="434"/>
                  </a:lnTo>
                  <a:lnTo>
                    <a:pt x="1394" y="432"/>
                  </a:lnTo>
                  <a:lnTo>
                    <a:pt x="1394" y="431"/>
                  </a:lnTo>
                  <a:lnTo>
                    <a:pt x="1396" y="428"/>
                  </a:lnTo>
                  <a:lnTo>
                    <a:pt x="1397" y="427"/>
                  </a:lnTo>
                  <a:lnTo>
                    <a:pt x="1397" y="426"/>
                  </a:lnTo>
                  <a:lnTo>
                    <a:pt x="1394" y="425"/>
                  </a:lnTo>
                  <a:lnTo>
                    <a:pt x="1393" y="423"/>
                  </a:lnTo>
                  <a:lnTo>
                    <a:pt x="1392" y="422"/>
                  </a:lnTo>
                  <a:lnTo>
                    <a:pt x="1390" y="421"/>
                  </a:lnTo>
                  <a:lnTo>
                    <a:pt x="1389" y="421"/>
                  </a:lnTo>
                  <a:lnTo>
                    <a:pt x="1386" y="419"/>
                  </a:lnTo>
                  <a:lnTo>
                    <a:pt x="1385" y="418"/>
                  </a:lnTo>
                  <a:lnTo>
                    <a:pt x="1385" y="417"/>
                  </a:lnTo>
                  <a:lnTo>
                    <a:pt x="1385" y="414"/>
                  </a:lnTo>
                  <a:lnTo>
                    <a:pt x="1385" y="413"/>
                  </a:lnTo>
                  <a:lnTo>
                    <a:pt x="1385" y="411"/>
                  </a:lnTo>
                  <a:lnTo>
                    <a:pt x="1386" y="409"/>
                  </a:lnTo>
                  <a:lnTo>
                    <a:pt x="1385" y="407"/>
                  </a:lnTo>
                  <a:lnTo>
                    <a:pt x="1382" y="407"/>
                  </a:lnTo>
                  <a:lnTo>
                    <a:pt x="1380" y="407"/>
                  </a:lnTo>
                  <a:lnTo>
                    <a:pt x="1378" y="407"/>
                  </a:lnTo>
                  <a:lnTo>
                    <a:pt x="1376" y="407"/>
                  </a:lnTo>
                  <a:lnTo>
                    <a:pt x="1375" y="407"/>
                  </a:lnTo>
                  <a:lnTo>
                    <a:pt x="1372" y="407"/>
                  </a:lnTo>
                  <a:lnTo>
                    <a:pt x="1370" y="407"/>
                  </a:lnTo>
                  <a:lnTo>
                    <a:pt x="1368" y="407"/>
                  </a:lnTo>
                  <a:lnTo>
                    <a:pt x="1368" y="405"/>
                  </a:lnTo>
                  <a:lnTo>
                    <a:pt x="1368" y="404"/>
                  </a:lnTo>
                  <a:lnTo>
                    <a:pt x="1368" y="402"/>
                  </a:lnTo>
                  <a:lnTo>
                    <a:pt x="1368" y="401"/>
                  </a:lnTo>
                  <a:lnTo>
                    <a:pt x="1368" y="398"/>
                  </a:lnTo>
                  <a:lnTo>
                    <a:pt x="1368" y="397"/>
                  </a:lnTo>
                  <a:lnTo>
                    <a:pt x="1368" y="396"/>
                  </a:lnTo>
                  <a:lnTo>
                    <a:pt x="1368" y="393"/>
                  </a:lnTo>
                  <a:lnTo>
                    <a:pt x="1368" y="392"/>
                  </a:lnTo>
                  <a:lnTo>
                    <a:pt x="1368" y="390"/>
                  </a:lnTo>
                  <a:lnTo>
                    <a:pt x="1366" y="389"/>
                  </a:lnTo>
                  <a:lnTo>
                    <a:pt x="1365" y="388"/>
                  </a:lnTo>
                  <a:lnTo>
                    <a:pt x="1363" y="387"/>
                  </a:lnTo>
                  <a:lnTo>
                    <a:pt x="1362" y="385"/>
                  </a:lnTo>
                  <a:lnTo>
                    <a:pt x="1363" y="384"/>
                  </a:lnTo>
                  <a:lnTo>
                    <a:pt x="1365" y="381"/>
                  </a:lnTo>
                  <a:lnTo>
                    <a:pt x="1365" y="380"/>
                  </a:lnTo>
                  <a:lnTo>
                    <a:pt x="1366" y="379"/>
                  </a:lnTo>
                  <a:lnTo>
                    <a:pt x="1368" y="377"/>
                  </a:lnTo>
                  <a:lnTo>
                    <a:pt x="1369" y="375"/>
                  </a:lnTo>
                  <a:lnTo>
                    <a:pt x="1369" y="373"/>
                  </a:lnTo>
                  <a:lnTo>
                    <a:pt x="1369" y="371"/>
                  </a:lnTo>
                  <a:lnTo>
                    <a:pt x="1370" y="369"/>
                  </a:lnTo>
                  <a:lnTo>
                    <a:pt x="1372" y="368"/>
                  </a:lnTo>
                  <a:lnTo>
                    <a:pt x="1373" y="367"/>
                  </a:lnTo>
                  <a:lnTo>
                    <a:pt x="1375" y="366"/>
                  </a:lnTo>
                  <a:lnTo>
                    <a:pt x="1376" y="364"/>
                  </a:lnTo>
                  <a:lnTo>
                    <a:pt x="1378" y="363"/>
                  </a:lnTo>
                  <a:lnTo>
                    <a:pt x="1380" y="363"/>
                  </a:lnTo>
                  <a:lnTo>
                    <a:pt x="1382" y="362"/>
                  </a:lnTo>
                  <a:lnTo>
                    <a:pt x="1383" y="360"/>
                  </a:lnTo>
                  <a:lnTo>
                    <a:pt x="1386" y="359"/>
                  </a:lnTo>
                  <a:lnTo>
                    <a:pt x="1387" y="358"/>
                  </a:lnTo>
                  <a:lnTo>
                    <a:pt x="1389" y="356"/>
                  </a:lnTo>
                  <a:lnTo>
                    <a:pt x="1390" y="355"/>
                  </a:lnTo>
                  <a:lnTo>
                    <a:pt x="1392" y="354"/>
                  </a:lnTo>
                  <a:lnTo>
                    <a:pt x="1394" y="354"/>
                  </a:lnTo>
                  <a:lnTo>
                    <a:pt x="1396" y="352"/>
                  </a:lnTo>
                  <a:lnTo>
                    <a:pt x="1397" y="351"/>
                  </a:lnTo>
                  <a:lnTo>
                    <a:pt x="1400" y="350"/>
                  </a:lnTo>
                  <a:lnTo>
                    <a:pt x="1402" y="349"/>
                  </a:lnTo>
                  <a:lnTo>
                    <a:pt x="1403" y="347"/>
                  </a:lnTo>
                  <a:lnTo>
                    <a:pt x="1404" y="347"/>
                  </a:lnTo>
                  <a:lnTo>
                    <a:pt x="1407" y="346"/>
                  </a:lnTo>
                  <a:lnTo>
                    <a:pt x="1409" y="345"/>
                  </a:lnTo>
                  <a:lnTo>
                    <a:pt x="1410" y="343"/>
                  </a:lnTo>
                  <a:lnTo>
                    <a:pt x="1411" y="342"/>
                  </a:lnTo>
                  <a:lnTo>
                    <a:pt x="1414" y="341"/>
                  </a:lnTo>
                  <a:lnTo>
                    <a:pt x="1416" y="339"/>
                  </a:lnTo>
                  <a:lnTo>
                    <a:pt x="1417" y="338"/>
                  </a:lnTo>
                  <a:lnTo>
                    <a:pt x="1420" y="338"/>
                  </a:lnTo>
                  <a:lnTo>
                    <a:pt x="1421" y="337"/>
                  </a:lnTo>
                  <a:lnTo>
                    <a:pt x="1423" y="335"/>
                  </a:lnTo>
                  <a:lnTo>
                    <a:pt x="1423" y="333"/>
                  </a:lnTo>
                  <a:lnTo>
                    <a:pt x="1423" y="331"/>
                  </a:lnTo>
                  <a:lnTo>
                    <a:pt x="1423" y="329"/>
                  </a:lnTo>
                  <a:lnTo>
                    <a:pt x="1421" y="325"/>
                  </a:lnTo>
                  <a:lnTo>
                    <a:pt x="1423" y="320"/>
                  </a:lnTo>
                  <a:lnTo>
                    <a:pt x="1423" y="318"/>
                  </a:lnTo>
                  <a:lnTo>
                    <a:pt x="1421" y="316"/>
                  </a:lnTo>
                  <a:lnTo>
                    <a:pt x="1421" y="312"/>
                  </a:lnTo>
                  <a:lnTo>
                    <a:pt x="1426" y="313"/>
                  </a:lnTo>
                  <a:lnTo>
                    <a:pt x="1427" y="313"/>
                  </a:lnTo>
                  <a:lnTo>
                    <a:pt x="1428" y="313"/>
                  </a:lnTo>
                  <a:lnTo>
                    <a:pt x="1431" y="313"/>
                  </a:lnTo>
                  <a:lnTo>
                    <a:pt x="1431" y="311"/>
                  </a:lnTo>
                  <a:lnTo>
                    <a:pt x="1431" y="309"/>
                  </a:lnTo>
                  <a:lnTo>
                    <a:pt x="1433" y="308"/>
                  </a:lnTo>
                  <a:lnTo>
                    <a:pt x="1433" y="305"/>
                  </a:lnTo>
                  <a:lnTo>
                    <a:pt x="1433" y="304"/>
                  </a:lnTo>
                  <a:lnTo>
                    <a:pt x="1433" y="303"/>
                  </a:lnTo>
                  <a:lnTo>
                    <a:pt x="1433" y="300"/>
                  </a:lnTo>
                  <a:lnTo>
                    <a:pt x="1433" y="299"/>
                  </a:lnTo>
                  <a:lnTo>
                    <a:pt x="1431" y="297"/>
                  </a:lnTo>
                  <a:lnTo>
                    <a:pt x="1431" y="295"/>
                  </a:lnTo>
                  <a:lnTo>
                    <a:pt x="1430" y="293"/>
                  </a:lnTo>
                  <a:lnTo>
                    <a:pt x="1430" y="292"/>
                  </a:lnTo>
                  <a:lnTo>
                    <a:pt x="1428" y="290"/>
                  </a:lnTo>
                  <a:lnTo>
                    <a:pt x="1428" y="288"/>
                  </a:lnTo>
                  <a:lnTo>
                    <a:pt x="1427" y="287"/>
                  </a:lnTo>
                  <a:lnTo>
                    <a:pt x="1426" y="286"/>
                  </a:lnTo>
                  <a:lnTo>
                    <a:pt x="1424" y="286"/>
                  </a:lnTo>
                  <a:lnTo>
                    <a:pt x="1421" y="284"/>
                  </a:lnTo>
                  <a:lnTo>
                    <a:pt x="1420" y="284"/>
                  </a:lnTo>
                  <a:lnTo>
                    <a:pt x="1416" y="284"/>
                  </a:lnTo>
                  <a:lnTo>
                    <a:pt x="1417" y="282"/>
                  </a:lnTo>
                  <a:lnTo>
                    <a:pt x="1417" y="278"/>
                  </a:lnTo>
                  <a:lnTo>
                    <a:pt x="1420" y="274"/>
                  </a:lnTo>
                  <a:lnTo>
                    <a:pt x="1420" y="267"/>
                  </a:lnTo>
                  <a:lnTo>
                    <a:pt x="1420" y="261"/>
                  </a:lnTo>
                  <a:lnTo>
                    <a:pt x="1421" y="258"/>
                  </a:lnTo>
                  <a:lnTo>
                    <a:pt x="1423" y="253"/>
                  </a:lnTo>
                  <a:lnTo>
                    <a:pt x="1424" y="249"/>
                  </a:lnTo>
                  <a:lnTo>
                    <a:pt x="1426" y="245"/>
                  </a:lnTo>
                  <a:lnTo>
                    <a:pt x="1427" y="241"/>
                  </a:lnTo>
                  <a:lnTo>
                    <a:pt x="1427" y="238"/>
                  </a:lnTo>
                  <a:lnTo>
                    <a:pt x="1424" y="236"/>
                  </a:lnTo>
                  <a:lnTo>
                    <a:pt x="1423" y="236"/>
                  </a:lnTo>
                  <a:lnTo>
                    <a:pt x="1420" y="236"/>
                  </a:lnTo>
                  <a:lnTo>
                    <a:pt x="1419" y="236"/>
                  </a:lnTo>
                  <a:lnTo>
                    <a:pt x="1417" y="236"/>
                  </a:lnTo>
                  <a:lnTo>
                    <a:pt x="1416" y="235"/>
                  </a:lnTo>
                  <a:lnTo>
                    <a:pt x="1416" y="233"/>
                  </a:lnTo>
                  <a:lnTo>
                    <a:pt x="1414" y="232"/>
                  </a:lnTo>
                  <a:lnTo>
                    <a:pt x="1414" y="231"/>
                  </a:lnTo>
                  <a:lnTo>
                    <a:pt x="1413" y="228"/>
                  </a:lnTo>
                  <a:lnTo>
                    <a:pt x="1413" y="227"/>
                  </a:lnTo>
                  <a:lnTo>
                    <a:pt x="1411" y="225"/>
                  </a:lnTo>
                  <a:lnTo>
                    <a:pt x="1411" y="223"/>
                  </a:lnTo>
                  <a:lnTo>
                    <a:pt x="1411" y="221"/>
                  </a:lnTo>
                  <a:lnTo>
                    <a:pt x="1410" y="220"/>
                  </a:lnTo>
                  <a:lnTo>
                    <a:pt x="1410" y="218"/>
                  </a:lnTo>
                  <a:lnTo>
                    <a:pt x="1410" y="216"/>
                  </a:lnTo>
                  <a:lnTo>
                    <a:pt x="1406" y="214"/>
                  </a:lnTo>
                  <a:lnTo>
                    <a:pt x="1403" y="207"/>
                  </a:lnTo>
                  <a:lnTo>
                    <a:pt x="1403" y="202"/>
                  </a:lnTo>
                  <a:lnTo>
                    <a:pt x="1400" y="197"/>
                  </a:lnTo>
                  <a:lnTo>
                    <a:pt x="1399" y="193"/>
                  </a:lnTo>
                  <a:lnTo>
                    <a:pt x="1399" y="191"/>
                  </a:lnTo>
                  <a:lnTo>
                    <a:pt x="1397" y="189"/>
                  </a:lnTo>
                  <a:lnTo>
                    <a:pt x="1393" y="187"/>
                  </a:lnTo>
                  <a:lnTo>
                    <a:pt x="1392" y="187"/>
                  </a:lnTo>
                  <a:lnTo>
                    <a:pt x="1389" y="187"/>
                  </a:lnTo>
                  <a:lnTo>
                    <a:pt x="1389" y="185"/>
                  </a:lnTo>
                  <a:lnTo>
                    <a:pt x="1389" y="183"/>
                  </a:lnTo>
                  <a:lnTo>
                    <a:pt x="1389" y="181"/>
                  </a:lnTo>
                  <a:lnTo>
                    <a:pt x="1387" y="180"/>
                  </a:lnTo>
                  <a:lnTo>
                    <a:pt x="1387" y="177"/>
                  </a:lnTo>
                  <a:lnTo>
                    <a:pt x="1387" y="176"/>
                  </a:lnTo>
                  <a:lnTo>
                    <a:pt x="1387" y="174"/>
                  </a:lnTo>
                  <a:lnTo>
                    <a:pt x="1387" y="172"/>
                  </a:lnTo>
                  <a:lnTo>
                    <a:pt x="1387" y="170"/>
                  </a:lnTo>
                  <a:lnTo>
                    <a:pt x="1387" y="168"/>
                  </a:lnTo>
                  <a:lnTo>
                    <a:pt x="1387" y="166"/>
                  </a:lnTo>
                  <a:lnTo>
                    <a:pt x="1386" y="164"/>
                  </a:lnTo>
                  <a:lnTo>
                    <a:pt x="1386" y="162"/>
                  </a:lnTo>
                  <a:lnTo>
                    <a:pt x="1386" y="160"/>
                  </a:lnTo>
                  <a:lnTo>
                    <a:pt x="1386" y="159"/>
                  </a:lnTo>
                  <a:lnTo>
                    <a:pt x="1386" y="157"/>
                  </a:lnTo>
                  <a:lnTo>
                    <a:pt x="1386" y="155"/>
                  </a:lnTo>
                  <a:lnTo>
                    <a:pt x="1386" y="153"/>
                  </a:lnTo>
                  <a:lnTo>
                    <a:pt x="1386" y="152"/>
                  </a:lnTo>
                  <a:lnTo>
                    <a:pt x="1386" y="149"/>
                  </a:lnTo>
                  <a:lnTo>
                    <a:pt x="1385" y="148"/>
                  </a:lnTo>
                  <a:lnTo>
                    <a:pt x="1385" y="147"/>
                  </a:lnTo>
                  <a:lnTo>
                    <a:pt x="1385" y="144"/>
                  </a:lnTo>
                  <a:lnTo>
                    <a:pt x="1385" y="143"/>
                  </a:lnTo>
                  <a:lnTo>
                    <a:pt x="1385" y="140"/>
                  </a:lnTo>
                  <a:lnTo>
                    <a:pt x="1385" y="139"/>
                  </a:lnTo>
                  <a:lnTo>
                    <a:pt x="1385" y="136"/>
                  </a:lnTo>
                  <a:lnTo>
                    <a:pt x="1385" y="135"/>
                  </a:lnTo>
                  <a:lnTo>
                    <a:pt x="1383" y="134"/>
                  </a:lnTo>
                  <a:lnTo>
                    <a:pt x="1386" y="132"/>
                  </a:lnTo>
                  <a:lnTo>
                    <a:pt x="1387" y="131"/>
                  </a:lnTo>
                  <a:lnTo>
                    <a:pt x="1389" y="131"/>
                  </a:lnTo>
                  <a:lnTo>
                    <a:pt x="1392" y="131"/>
                  </a:lnTo>
                  <a:lnTo>
                    <a:pt x="1393" y="130"/>
                  </a:lnTo>
                  <a:lnTo>
                    <a:pt x="1396" y="130"/>
                  </a:lnTo>
                  <a:lnTo>
                    <a:pt x="1396" y="127"/>
                  </a:lnTo>
                  <a:lnTo>
                    <a:pt x="1396" y="126"/>
                  </a:lnTo>
                  <a:lnTo>
                    <a:pt x="1396" y="124"/>
                  </a:lnTo>
                  <a:lnTo>
                    <a:pt x="1396" y="122"/>
                  </a:lnTo>
                  <a:lnTo>
                    <a:pt x="1396" y="121"/>
                  </a:lnTo>
                  <a:lnTo>
                    <a:pt x="1396" y="119"/>
                  </a:lnTo>
                  <a:lnTo>
                    <a:pt x="1396" y="115"/>
                  </a:lnTo>
                  <a:lnTo>
                    <a:pt x="1396" y="113"/>
                  </a:lnTo>
                  <a:lnTo>
                    <a:pt x="1396" y="111"/>
                  </a:lnTo>
                  <a:lnTo>
                    <a:pt x="1396" y="107"/>
                  </a:lnTo>
                  <a:lnTo>
                    <a:pt x="1400" y="109"/>
                  </a:lnTo>
                  <a:lnTo>
                    <a:pt x="1402" y="110"/>
                  </a:lnTo>
                  <a:lnTo>
                    <a:pt x="1404" y="110"/>
                  </a:lnTo>
                  <a:lnTo>
                    <a:pt x="1406" y="110"/>
                  </a:lnTo>
                  <a:lnTo>
                    <a:pt x="1407" y="110"/>
                  </a:lnTo>
                  <a:lnTo>
                    <a:pt x="1409" y="111"/>
                  </a:lnTo>
                  <a:lnTo>
                    <a:pt x="1411" y="111"/>
                  </a:lnTo>
                  <a:lnTo>
                    <a:pt x="1414" y="111"/>
                  </a:lnTo>
                  <a:lnTo>
                    <a:pt x="1416" y="111"/>
                  </a:lnTo>
                  <a:lnTo>
                    <a:pt x="1421" y="111"/>
                  </a:lnTo>
                  <a:lnTo>
                    <a:pt x="1424" y="114"/>
                  </a:lnTo>
                  <a:lnTo>
                    <a:pt x="1427" y="111"/>
                  </a:lnTo>
                  <a:lnTo>
                    <a:pt x="1428" y="110"/>
                  </a:lnTo>
                  <a:lnTo>
                    <a:pt x="1431" y="110"/>
                  </a:lnTo>
                  <a:lnTo>
                    <a:pt x="1433" y="110"/>
                  </a:lnTo>
                  <a:lnTo>
                    <a:pt x="1435" y="110"/>
                  </a:lnTo>
                  <a:lnTo>
                    <a:pt x="1437" y="111"/>
                  </a:lnTo>
                  <a:lnTo>
                    <a:pt x="1440" y="111"/>
                  </a:lnTo>
                  <a:lnTo>
                    <a:pt x="1441" y="111"/>
                  </a:lnTo>
                  <a:lnTo>
                    <a:pt x="1444" y="113"/>
                  </a:lnTo>
                  <a:lnTo>
                    <a:pt x="1445" y="113"/>
                  </a:lnTo>
                  <a:lnTo>
                    <a:pt x="1448" y="114"/>
                  </a:lnTo>
                  <a:lnTo>
                    <a:pt x="1450" y="114"/>
                  </a:lnTo>
                  <a:lnTo>
                    <a:pt x="1451" y="115"/>
                  </a:lnTo>
                  <a:lnTo>
                    <a:pt x="1454" y="115"/>
                  </a:lnTo>
                  <a:lnTo>
                    <a:pt x="1455" y="115"/>
                  </a:lnTo>
                  <a:lnTo>
                    <a:pt x="1457" y="115"/>
                  </a:lnTo>
                  <a:lnTo>
                    <a:pt x="1460" y="115"/>
                  </a:lnTo>
                  <a:lnTo>
                    <a:pt x="1461" y="115"/>
                  </a:lnTo>
                  <a:lnTo>
                    <a:pt x="1465" y="114"/>
                  </a:lnTo>
                  <a:lnTo>
                    <a:pt x="1465" y="113"/>
                  </a:lnTo>
                  <a:lnTo>
                    <a:pt x="1468" y="113"/>
                  </a:lnTo>
                  <a:lnTo>
                    <a:pt x="1467" y="109"/>
                  </a:lnTo>
                  <a:lnTo>
                    <a:pt x="1467" y="107"/>
                  </a:lnTo>
                  <a:lnTo>
                    <a:pt x="1467" y="106"/>
                  </a:lnTo>
                  <a:lnTo>
                    <a:pt x="1467" y="104"/>
                  </a:lnTo>
                  <a:lnTo>
                    <a:pt x="1467" y="102"/>
                  </a:lnTo>
                  <a:lnTo>
                    <a:pt x="1467" y="100"/>
                  </a:lnTo>
                  <a:lnTo>
                    <a:pt x="1467" y="98"/>
                  </a:lnTo>
                  <a:lnTo>
                    <a:pt x="1467" y="96"/>
                  </a:lnTo>
                  <a:lnTo>
                    <a:pt x="1467" y="94"/>
                  </a:lnTo>
                  <a:lnTo>
                    <a:pt x="1467" y="93"/>
                  </a:lnTo>
                  <a:lnTo>
                    <a:pt x="1467" y="90"/>
                  </a:lnTo>
                  <a:lnTo>
                    <a:pt x="1465" y="89"/>
                  </a:lnTo>
                  <a:lnTo>
                    <a:pt x="1468" y="85"/>
                  </a:lnTo>
                  <a:lnTo>
                    <a:pt x="1469" y="85"/>
                  </a:lnTo>
                  <a:lnTo>
                    <a:pt x="1472" y="85"/>
                  </a:lnTo>
                  <a:lnTo>
                    <a:pt x="1474" y="85"/>
                  </a:lnTo>
                  <a:lnTo>
                    <a:pt x="1476" y="85"/>
                  </a:lnTo>
                  <a:lnTo>
                    <a:pt x="1478" y="84"/>
                  </a:lnTo>
                  <a:lnTo>
                    <a:pt x="1481" y="85"/>
                  </a:lnTo>
                  <a:lnTo>
                    <a:pt x="1482" y="85"/>
                  </a:lnTo>
                  <a:lnTo>
                    <a:pt x="1485" y="85"/>
                  </a:lnTo>
                  <a:lnTo>
                    <a:pt x="1488" y="86"/>
                  </a:lnTo>
                  <a:lnTo>
                    <a:pt x="1491" y="86"/>
                  </a:lnTo>
                  <a:lnTo>
                    <a:pt x="1492" y="86"/>
                  </a:lnTo>
                  <a:lnTo>
                    <a:pt x="1493" y="86"/>
                  </a:lnTo>
                  <a:lnTo>
                    <a:pt x="1496" y="86"/>
                  </a:lnTo>
                  <a:lnTo>
                    <a:pt x="1498" y="86"/>
                  </a:lnTo>
                  <a:lnTo>
                    <a:pt x="1501" y="88"/>
                  </a:lnTo>
                  <a:lnTo>
                    <a:pt x="1502" y="88"/>
                  </a:lnTo>
                  <a:lnTo>
                    <a:pt x="1503" y="88"/>
                  </a:lnTo>
                  <a:lnTo>
                    <a:pt x="1506" y="88"/>
                  </a:lnTo>
                  <a:lnTo>
                    <a:pt x="1508" y="88"/>
                  </a:lnTo>
                  <a:lnTo>
                    <a:pt x="1510" y="89"/>
                  </a:lnTo>
                  <a:lnTo>
                    <a:pt x="1512" y="89"/>
                  </a:lnTo>
                  <a:lnTo>
                    <a:pt x="1515" y="89"/>
                  </a:lnTo>
                  <a:lnTo>
                    <a:pt x="1516" y="89"/>
                  </a:lnTo>
                  <a:lnTo>
                    <a:pt x="1519" y="90"/>
                  </a:lnTo>
                  <a:lnTo>
                    <a:pt x="1520" y="90"/>
                  </a:lnTo>
                  <a:lnTo>
                    <a:pt x="1523" y="90"/>
                  </a:lnTo>
                  <a:lnTo>
                    <a:pt x="1526" y="90"/>
                  </a:lnTo>
                  <a:lnTo>
                    <a:pt x="1527" y="90"/>
                  </a:lnTo>
                  <a:lnTo>
                    <a:pt x="1530" y="92"/>
                  </a:lnTo>
                  <a:lnTo>
                    <a:pt x="1532" y="92"/>
                  </a:lnTo>
                  <a:lnTo>
                    <a:pt x="1534" y="92"/>
                  </a:lnTo>
                  <a:lnTo>
                    <a:pt x="1537" y="92"/>
                  </a:lnTo>
                  <a:lnTo>
                    <a:pt x="1539" y="92"/>
                  </a:lnTo>
                  <a:lnTo>
                    <a:pt x="1540" y="93"/>
                  </a:lnTo>
                  <a:lnTo>
                    <a:pt x="1543" y="93"/>
                  </a:lnTo>
                  <a:lnTo>
                    <a:pt x="1546" y="93"/>
                  </a:lnTo>
                  <a:lnTo>
                    <a:pt x="1547" y="92"/>
                  </a:lnTo>
                  <a:lnTo>
                    <a:pt x="1550" y="92"/>
                  </a:lnTo>
                  <a:lnTo>
                    <a:pt x="1551" y="90"/>
                  </a:lnTo>
                  <a:lnTo>
                    <a:pt x="1553" y="90"/>
                  </a:lnTo>
                  <a:lnTo>
                    <a:pt x="1554" y="89"/>
                  </a:lnTo>
                  <a:lnTo>
                    <a:pt x="1557" y="88"/>
                  </a:lnTo>
                  <a:lnTo>
                    <a:pt x="1558" y="88"/>
                  </a:lnTo>
                  <a:lnTo>
                    <a:pt x="1560" y="86"/>
                  </a:lnTo>
                  <a:lnTo>
                    <a:pt x="1563" y="86"/>
                  </a:lnTo>
                  <a:lnTo>
                    <a:pt x="1564" y="85"/>
                  </a:lnTo>
                  <a:lnTo>
                    <a:pt x="1566" y="85"/>
                  </a:lnTo>
                  <a:lnTo>
                    <a:pt x="1570" y="85"/>
                  </a:lnTo>
                  <a:lnTo>
                    <a:pt x="1570" y="84"/>
                  </a:lnTo>
                  <a:lnTo>
                    <a:pt x="1571" y="83"/>
                  </a:lnTo>
                  <a:lnTo>
                    <a:pt x="1575" y="84"/>
                  </a:lnTo>
                  <a:lnTo>
                    <a:pt x="1577" y="83"/>
                  </a:lnTo>
                  <a:lnTo>
                    <a:pt x="1578" y="81"/>
                  </a:lnTo>
                  <a:lnTo>
                    <a:pt x="1578" y="80"/>
                  </a:lnTo>
                  <a:lnTo>
                    <a:pt x="1580" y="77"/>
                  </a:lnTo>
                  <a:lnTo>
                    <a:pt x="1581" y="76"/>
                  </a:lnTo>
                  <a:lnTo>
                    <a:pt x="1581" y="75"/>
                  </a:lnTo>
                  <a:lnTo>
                    <a:pt x="1584" y="71"/>
                  </a:lnTo>
                  <a:lnTo>
                    <a:pt x="1584" y="67"/>
                  </a:lnTo>
                  <a:lnTo>
                    <a:pt x="1584" y="66"/>
                  </a:lnTo>
                  <a:lnTo>
                    <a:pt x="1584" y="64"/>
                  </a:lnTo>
                  <a:lnTo>
                    <a:pt x="1585" y="62"/>
                  </a:lnTo>
                  <a:lnTo>
                    <a:pt x="1585" y="59"/>
                  </a:lnTo>
                  <a:lnTo>
                    <a:pt x="1585" y="58"/>
                  </a:lnTo>
                  <a:lnTo>
                    <a:pt x="1587" y="56"/>
                  </a:lnTo>
                  <a:lnTo>
                    <a:pt x="1588" y="54"/>
                  </a:lnTo>
                  <a:lnTo>
                    <a:pt x="1591" y="55"/>
                  </a:lnTo>
                  <a:lnTo>
                    <a:pt x="1592" y="56"/>
                  </a:lnTo>
                  <a:lnTo>
                    <a:pt x="1594" y="58"/>
                  </a:lnTo>
                  <a:lnTo>
                    <a:pt x="1595" y="59"/>
                  </a:lnTo>
                  <a:lnTo>
                    <a:pt x="1597" y="60"/>
                  </a:lnTo>
                  <a:lnTo>
                    <a:pt x="1599" y="60"/>
                  </a:lnTo>
                  <a:lnTo>
                    <a:pt x="1601" y="62"/>
                  </a:lnTo>
                  <a:lnTo>
                    <a:pt x="1602" y="63"/>
                  </a:lnTo>
                  <a:lnTo>
                    <a:pt x="1605" y="63"/>
                  </a:lnTo>
                  <a:lnTo>
                    <a:pt x="1607" y="64"/>
                  </a:lnTo>
                  <a:lnTo>
                    <a:pt x="1608" y="64"/>
                  </a:lnTo>
                  <a:lnTo>
                    <a:pt x="1611" y="66"/>
                  </a:lnTo>
                  <a:lnTo>
                    <a:pt x="1612" y="66"/>
                  </a:lnTo>
                  <a:lnTo>
                    <a:pt x="1615" y="66"/>
                  </a:lnTo>
                  <a:lnTo>
                    <a:pt x="1616" y="66"/>
                  </a:lnTo>
                  <a:lnTo>
                    <a:pt x="1618" y="66"/>
                  </a:lnTo>
                  <a:lnTo>
                    <a:pt x="1621" y="64"/>
                  </a:lnTo>
                  <a:lnTo>
                    <a:pt x="1624" y="64"/>
                  </a:lnTo>
                  <a:lnTo>
                    <a:pt x="1625" y="63"/>
                  </a:lnTo>
                  <a:lnTo>
                    <a:pt x="1628" y="63"/>
                  </a:lnTo>
                  <a:lnTo>
                    <a:pt x="1629" y="62"/>
                  </a:lnTo>
                  <a:lnTo>
                    <a:pt x="1632" y="62"/>
                  </a:lnTo>
                  <a:lnTo>
                    <a:pt x="1633" y="60"/>
                  </a:lnTo>
                  <a:lnTo>
                    <a:pt x="1636" y="60"/>
                  </a:lnTo>
                  <a:lnTo>
                    <a:pt x="1638" y="60"/>
                  </a:lnTo>
                  <a:lnTo>
                    <a:pt x="1640" y="59"/>
                  </a:lnTo>
                  <a:lnTo>
                    <a:pt x="1643" y="58"/>
                  </a:lnTo>
                  <a:lnTo>
                    <a:pt x="1646" y="56"/>
                  </a:lnTo>
                  <a:lnTo>
                    <a:pt x="1650" y="55"/>
                  </a:lnTo>
                  <a:lnTo>
                    <a:pt x="1652" y="54"/>
                  </a:lnTo>
                  <a:lnTo>
                    <a:pt x="1655" y="52"/>
                  </a:lnTo>
                  <a:lnTo>
                    <a:pt x="1656" y="52"/>
                  </a:lnTo>
                  <a:lnTo>
                    <a:pt x="1657" y="51"/>
                  </a:lnTo>
                  <a:lnTo>
                    <a:pt x="1660" y="50"/>
                  </a:lnTo>
                  <a:lnTo>
                    <a:pt x="1662" y="48"/>
                  </a:lnTo>
                  <a:lnTo>
                    <a:pt x="1663" y="47"/>
                  </a:lnTo>
                  <a:lnTo>
                    <a:pt x="1665" y="47"/>
                  </a:lnTo>
                  <a:lnTo>
                    <a:pt x="1666" y="46"/>
                  </a:lnTo>
                  <a:lnTo>
                    <a:pt x="1669" y="45"/>
                  </a:lnTo>
                  <a:lnTo>
                    <a:pt x="1670" y="45"/>
                  </a:lnTo>
                  <a:lnTo>
                    <a:pt x="1672" y="43"/>
                  </a:lnTo>
                  <a:lnTo>
                    <a:pt x="1673" y="42"/>
                  </a:lnTo>
                  <a:lnTo>
                    <a:pt x="1674" y="42"/>
                  </a:lnTo>
                  <a:lnTo>
                    <a:pt x="1676" y="41"/>
                  </a:lnTo>
                  <a:lnTo>
                    <a:pt x="1677" y="39"/>
                  </a:lnTo>
                  <a:lnTo>
                    <a:pt x="1680" y="38"/>
                  </a:lnTo>
                  <a:lnTo>
                    <a:pt x="1681" y="38"/>
                  </a:lnTo>
                  <a:lnTo>
                    <a:pt x="1683" y="37"/>
                  </a:lnTo>
                  <a:lnTo>
                    <a:pt x="1684" y="35"/>
                  </a:lnTo>
                  <a:lnTo>
                    <a:pt x="1686" y="34"/>
                  </a:lnTo>
                  <a:lnTo>
                    <a:pt x="1687" y="33"/>
                  </a:lnTo>
                  <a:lnTo>
                    <a:pt x="1689" y="31"/>
                  </a:lnTo>
                  <a:lnTo>
                    <a:pt x="1690" y="30"/>
                  </a:lnTo>
                  <a:lnTo>
                    <a:pt x="1691" y="29"/>
                  </a:lnTo>
                  <a:lnTo>
                    <a:pt x="1691" y="28"/>
                  </a:lnTo>
                  <a:lnTo>
                    <a:pt x="1693" y="25"/>
                  </a:lnTo>
                  <a:lnTo>
                    <a:pt x="1694" y="25"/>
                  </a:lnTo>
                  <a:lnTo>
                    <a:pt x="1696" y="24"/>
                  </a:lnTo>
                  <a:lnTo>
                    <a:pt x="1697" y="22"/>
                  </a:lnTo>
                  <a:lnTo>
                    <a:pt x="1698" y="21"/>
                  </a:lnTo>
                  <a:lnTo>
                    <a:pt x="1701" y="20"/>
                  </a:lnTo>
                  <a:lnTo>
                    <a:pt x="1703" y="18"/>
                  </a:lnTo>
                  <a:lnTo>
                    <a:pt x="1704" y="17"/>
                  </a:lnTo>
                  <a:lnTo>
                    <a:pt x="1706" y="17"/>
                  </a:lnTo>
                  <a:lnTo>
                    <a:pt x="1707" y="16"/>
                  </a:lnTo>
                  <a:lnTo>
                    <a:pt x="1708" y="14"/>
                  </a:lnTo>
                  <a:lnTo>
                    <a:pt x="1711" y="14"/>
                  </a:lnTo>
                  <a:lnTo>
                    <a:pt x="1713" y="14"/>
                  </a:lnTo>
                  <a:lnTo>
                    <a:pt x="1714" y="14"/>
                  </a:lnTo>
                  <a:lnTo>
                    <a:pt x="1717" y="13"/>
                  </a:lnTo>
                  <a:lnTo>
                    <a:pt x="1718" y="13"/>
                  </a:lnTo>
                  <a:lnTo>
                    <a:pt x="1721" y="17"/>
                  </a:lnTo>
                  <a:lnTo>
                    <a:pt x="1724" y="12"/>
                  </a:lnTo>
                  <a:lnTo>
                    <a:pt x="1725" y="9"/>
                  </a:lnTo>
                  <a:lnTo>
                    <a:pt x="1727" y="5"/>
                  </a:lnTo>
                  <a:lnTo>
                    <a:pt x="1727" y="3"/>
                  </a:lnTo>
                  <a:lnTo>
                    <a:pt x="1728" y="0"/>
                  </a:lnTo>
                  <a:lnTo>
                    <a:pt x="1734" y="1"/>
                  </a:lnTo>
                  <a:lnTo>
                    <a:pt x="1738" y="1"/>
                  </a:lnTo>
                  <a:lnTo>
                    <a:pt x="1745" y="3"/>
                  </a:lnTo>
                  <a:lnTo>
                    <a:pt x="1747" y="5"/>
                  </a:lnTo>
                  <a:lnTo>
                    <a:pt x="1739" y="8"/>
                  </a:lnTo>
                  <a:lnTo>
                    <a:pt x="1737" y="10"/>
                  </a:lnTo>
                  <a:lnTo>
                    <a:pt x="1735" y="12"/>
                  </a:lnTo>
                  <a:lnTo>
                    <a:pt x="1732" y="14"/>
                  </a:lnTo>
                  <a:lnTo>
                    <a:pt x="1731" y="17"/>
                  </a:lnTo>
                  <a:lnTo>
                    <a:pt x="1731" y="20"/>
                  </a:lnTo>
                  <a:lnTo>
                    <a:pt x="1731" y="25"/>
                  </a:lnTo>
                  <a:lnTo>
                    <a:pt x="1728" y="31"/>
                  </a:lnTo>
                  <a:lnTo>
                    <a:pt x="1727" y="35"/>
                  </a:lnTo>
                  <a:lnTo>
                    <a:pt x="1724" y="39"/>
                  </a:lnTo>
                  <a:lnTo>
                    <a:pt x="1724" y="43"/>
                  </a:lnTo>
                  <a:lnTo>
                    <a:pt x="1722" y="45"/>
                  </a:lnTo>
                  <a:lnTo>
                    <a:pt x="1722" y="46"/>
                  </a:lnTo>
                  <a:lnTo>
                    <a:pt x="1718" y="46"/>
                  </a:lnTo>
                  <a:lnTo>
                    <a:pt x="1715" y="48"/>
                  </a:lnTo>
                  <a:lnTo>
                    <a:pt x="1710" y="52"/>
                  </a:lnTo>
                  <a:lnTo>
                    <a:pt x="1708" y="54"/>
                  </a:lnTo>
                  <a:lnTo>
                    <a:pt x="1708" y="58"/>
                  </a:lnTo>
                  <a:lnTo>
                    <a:pt x="1708" y="59"/>
                  </a:lnTo>
                  <a:lnTo>
                    <a:pt x="1704" y="59"/>
                  </a:lnTo>
                  <a:lnTo>
                    <a:pt x="1704" y="63"/>
                  </a:lnTo>
                  <a:lnTo>
                    <a:pt x="1703" y="67"/>
                  </a:lnTo>
                  <a:lnTo>
                    <a:pt x="1700" y="71"/>
                  </a:lnTo>
                  <a:lnTo>
                    <a:pt x="1698" y="75"/>
                  </a:lnTo>
                  <a:lnTo>
                    <a:pt x="1697" y="79"/>
                  </a:lnTo>
                  <a:lnTo>
                    <a:pt x="1697" y="80"/>
                  </a:lnTo>
                  <a:lnTo>
                    <a:pt x="1697" y="83"/>
                  </a:lnTo>
                  <a:lnTo>
                    <a:pt x="1694" y="86"/>
                  </a:lnTo>
                  <a:lnTo>
                    <a:pt x="1696" y="90"/>
                  </a:lnTo>
                  <a:lnTo>
                    <a:pt x="1694" y="92"/>
                  </a:lnTo>
                  <a:lnTo>
                    <a:pt x="1689" y="93"/>
                  </a:lnTo>
                  <a:lnTo>
                    <a:pt x="1687" y="96"/>
                  </a:lnTo>
                  <a:lnTo>
                    <a:pt x="1687" y="97"/>
                  </a:lnTo>
                  <a:lnTo>
                    <a:pt x="1681" y="100"/>
                  </a:lnTo>
                  <a:lnTo>
                    <a:pt x="1684" y="102"/>
                  </a:lnTo>
                  <a:lnTo>
                    <a:pt x="1684" y="104"/>
                  </a:lnTo>
                  <a:lnTo>
                    <a:pt x="1683" y="105"/>
                  </a:lnTo>
                  <a:lnTo>
                    <a:pt x="1681" y="106"/>
                  </a:lnTo>
                  <a:lnTo>
                    <a:pt x="1681" y="109"/>
                  </a:lnTo>
                  <a:lnTo>
                    <a:pt x="1680" y="110"/>
                  </a:lnTo>
                  <a:lnTo>
                    <a:pt x="1676" y="111"/>
                  </a:lnTo>
                  <a:lnTo>
                    <a:pt x="1677" y="114"/>
                  </a:lnTo>
                  <a:lnTo>
                    <a:pt x="1679" y="118"/>
                  </a:lnTo>
                  <a:lnTo>
                    <a:pt x="1680" y="122"/>
                  </a:lnTo>
                  <a:lnTo>
                    <a:pt x="1686" y="124"/>
                  </a:lnTo>
                  <a:lnTo>
                    <a:pt x="1687" y="126"/>
                  </a:lnTo>
                  <a:lnTo>
                    <a:pt x="1687" y="127"/>
                  </a:lnTo>
                  <a:lnTo>
                    <a:pt x="1689" y="128"/>
                  </a:lnTo>
                  <a:lnTo>
                    <a:pt x="1690" y="131"/>
                  </a:lnTo>
                  <a:lnTo>
                    <a:pt x="1691" y="132"/>
                  </a:lnTo>
                  <a:lnTo>
                    <a:pt x="1693" y="134"/>
                  </a:lnTo>
                  <a:lnTo>
                    <a:pt x="1691" y="136"/>
                  </a:lnTo>
                  <a:lnTo>
                    <a:pt x="1696" y="139"/>
                  </a:lnTo>
                  <a:lnTo>
                    <a:pt x="1696" y="142"/>
                  </a:lnTo>
                  <a:lnTo>
                    <a:pt x="1697" y="144"/>
                  </a:lnTo>
                  <a:lnTo>
                    <a:pt x="1700" y="147"/>
                  </a:lnTo>
                  <a:lnTo>
                    <a:pt x="1703" y="149"/>
                  </a:lnTo>
                  <a:lnTo>
                    <a:pt x="1708" y="148"/>
                  </a:lnTo>
                  <a:lnTo>
                    <a:pt x="1711" y="147"/>
                  </a:lnTo>
                  <a:lnTo>
                    <a:pt x="1713" y="145"/>
                  </a:lnTo>
                  <a:lnTo>
                    <a:pt x="1713" y="144"/>
                  </a:lnTo>
                  <a:lnTo>
                    <a:pt x="1713" y="143"/>
                  </a:lnTo>
                  <a:lnTo>
                    <a:pt x="1713" y="142"/>
                  </a:lnTo>
                  <a:lnTo>
                    <a:pt x="1711" y="139"/>
                  </a:lnTo>
                  <a:lnTo>
                    <a:pt x="1711" y="138"/>
                  </a:lnTo>
                  <a:lnTo>
                    <a:pt x="1710" y="136"/>
                  </a:lnTo>
                  <a:lnTo>
                    <a:pt x="1708" y="135"/>
                  </a:lnTo>
                  <a:lnTo>
                    <a:pt x="1707" y="132"/>
                  </a:lnTo>
                  <a:lnTo>
                    <a:pt x="1706" y="131"/>
                  </a:lnTo>
                  <a:lnTo>
                    <a:pt x="1706" y="130"/>
                  </a:lnTo>
                  <a:lnTo>
                    <a:pt x="1704" y="128"/>
                  </a:lnTo>
                  <a:lnTo>
                    <a:pt x="1704" y="126"/>
                  </a:lnTo>
                  <a:lnTo>
                    <a:pt x="1704" y="124"/>
                  </a:lnTo>
                  <a:lnTo>
                    <a:pt x="1704" y="123"/>
                  </a:lnTo>
                  <a:lnTo>
                    <a:pt x="1703" y="122"/>
                  </a:lnTo>
                  <a:lnTo>
                    <a:pt x="1700" y="119"/>
                  </a:lnTo>
                  <a:lnTo>
                    <a:pt x="1704" y="117"/>
                  </a:lnTo>
                  <a:lnTo>
                    <a:pt x="1707" y="115"/>
                  </a:lnTo>
                  <a:lnTo>
                    <a:pt x="1713" y="117"/>
                  </a:lnTo>
                  <a:lnTo>
                    <a:pt x="1714" y="117"/>
                  </a:lnTo>
                  <a:lnTo>
                    <a:pt x="1717" y="117"/>
                  </a:lnTo>
                  <a:lnTo>
                    <a:pt x="1717" y="118"/>
                  </a:lnTo>
                  <a:lnTo>
                    <a:pt x="1718" y="119"/>
                  </a:lnTo>
                  <a:lnTo>
                    <a:pt x="1720" y="121"/>
                  </a:lnTo>
                  <a:lnTo>
                    <a:pt x="1720" y="123"/>
                  </a:lnTo>
                  <a:lnTo>
                    <a:pt x="1720" y="124"/>
                  </a:lnTo>
                  <a:lnTo>
                    <a:pt x="1721" y="126"/>
                  </a:lnTo>
                  <a:lnTo>
                    <a:pt x="1721" y="127"/>
                  </a:lnTo>
                  <a:lnTo>
                    <a:pt x="1721" y="130"/>
                  </a:lnTo>
                  <a:lnTo>
                    <a:pt x="1722" y="131"/>
                  </a:lnTo>
                  <a:lnTo>
                    <a:pt x="1722" y="132"/>
                  </a:lnTo>
                  <a:lnTo>
                    <a:pt x="1724" y="134"/>
                  </a:lnTo>
                  <a:lnTo>
                    <a:pt x="1725" y="134"/>
                  </a:lnTo>
                  <a:lnTo>
                    <a:pt x="1727" y="135"/>
                  </a:lnTo>
                  <a:lnTo>
                    <a:pt x="1728" y="136"/>
                  </a:lnTo>
                  <a:lnTo>
                    <a:pt x="1731" y="136"/>
                  </a:lnTo>
                  <a:lnTo>
                    <a:pt x="1735" y="138"/>
                  </a:lnTo>
                  <a:lnTo>
                    <a:pt x="1734" y="140"/>
                  </a:lnTo>
                  <a:lnTo>
                    <a:pt x="1734" y="145"/>
                  </a:lnTo>
                  <a:lnTo>
                    <a:pt x="1732" y="148"/>
                  </a:lnTo>
                  <a:lnTo>
                    <a:pt x="1731" y="152"/>
                  </a:lnTo>
                  <a:lnTo>
                    <a:pt x="1730" y="156"/>
                  </a:lnTo>
                  <a:lnTo>
                    <a:pt x="1730" y="162"/>
                  </a:lnTo>
                  <a:lnTo>
                    <a:pt x="1730" y="169"/>
                  </a:lnTo>
                  <a:lnTo>
                    <a:pt x="1730" y="172"/>
                  </a:lnTo>
                  <a:lnTo>
                    <a:pt x="1730" y="173"/>
                  </a:lnTo>
                  <a:lnTo>
                    <a:pt x="1730" y="176"/>
                  </a:lnTo>
                  <a:lnTo>
                    <a:pt x="1730" y="177"/>
                  </a:lnTo>
                  <a:lnTo>
                    <a:pt x="1730" y="180"/>
                  </a:lnTo>
                  <a:lnTo>
                    <a:pt x="1730" y="182"/>
                  </a:lnTo>
                  <a:lnTo>
                    <a:pt x="1730" y="185"/>
                  </a:lnTo>
                  <a:lnTo>
                    <a:pt x="1731" y="189"/>
                  </a:lnTo>
                  <a:lnTo>
                    <a:pt x="1731" y="190"/>
                  </a:lnTo>
                  <a:lnTo>
                    <a:pt x="1731" y="193"/>
                  </a:lnTo>
                  <a:lnTo>
                    <a:pt x="1731" y="195"/>
                  </a:lnTo>
                  <a:lnTo>
                    <a:pt x="1728" y="199"/>
                  </a:lnTo>
                  <a:lnTo>
                    <a:pt x="1732" y="199"/>
                  </a:lnTo>
                  <a:lnTo>
                    <a:pt x="1735" y="203"/>
                  </a:lnTo>
                  <a:lnTo>
                    <a:pt x="1738" y="207"/>
                  </a:lnTo>
                  <a:lnTo>
                    <a:pt x="1742" y="208"/>
                  </a:lnTo>
                  <a:lnTo>
                    <a:pt x="1747" y="214"/>
                  </a:lnTo>
                  <a:lnTo>
                    <a:pt x="1749" y="218"/>
                  </a:lnTo>
                  <a:lnTo>
                    <a:pt x="1751" y="219"/>
                  </a:lnTo>
                  <a:lnTo>
                    <a:pt x="1754" y="221"/>
                  </a:lnTo>
                  <a:lnTo>
                    <a:pt x="1756" y="224"/>
                  </a:lnTo>
                  <a:lnTo>
                    <a:pt x="1759" y="227"/>
                  </a:lnTo>
                  <a:lnTo>
                    <a:pt x="1762" y="228"/>
                  </a:lnTo>
                  <a:lnTo>
                    <a:pt x="1763" y="229"/>
                  </a:lnTo>
                  <a:lnTo>
                    <a:pt x="1766" y="232"/>
                  </a:lnTo>
                  <a:lnTo>
                    <a:pt x="1772" y="236"/>
                  </a:lnTo>
                  <a:lnTo>
                    <a:pt x="1778" y="237"/>
                  </a:lnTo>
                  <a:lnTo>
                    <a:pt x="1782" y="238"/>
                  </a:lnTo>
                  <a:lnTo>
                    <a:pt x="1786" y="240"/>
                  </a:lnTo>
                  <a:lnTo>
                    <a:pt x="1783" y="236"/>
                  </a:lnTo>
                  <a:lnTo>
                    <a:pt x="1783" y="233"/>
                  </a:lnTo>
                  <a:lnTo>
                    <a:pt x="1785" y="232"/>
                  </a:lnTo>
                  <a:lnTo>
                    <a:pt x="1785" y="231"/>
                  </a:lnTo>
                  <a:lnTo>
                    <a:pt x="1786" y="229"/>
                  </a:lnTo>
                  <a:lnTo>
                    <a:pt x="1786" y="227"/>
                  </a:lnTo>
                  <a:lnTo>
                    <a:pt x="1788" y="225"/>
                  </a:lnTo>
                  <a:lnTo>
                    <a:pt x="1789" y="224"/>
                  </a:lnTo>
                  <a:lnTo>
                    <a:pt x="1790" y="223"/>
                  </a:lnTo>
                  <a:lnTo>
                    <a:pt x="1790" y="221"/>
                  </a:lnTo>
                  <a:lnTo>
                    <a:pt x="1792" y="220"/>
                  </a:lnTo>
                  <a:lnTo>
                    <a:pt x="1793" y="219"/>
                  </a:lnTo>
                  <a:lnTo>
                    <a:pt x="1793" y="218"/>
                  </a:lnTo>
                  <a:lnTo>
                    <a:pt x="1795" y="215"/>
                  </a:lnTo>
                  <a:lnTo>
                    <a:pt x="1796" y="214"/>
                  </a:lnTo>
                  <a:lnTo>
                    <a:pt x="1797" y="210"/>
                  </a:lnTo>
                  <a:lnTo>
                    <a:pt x="1800" y="212"/>
                  </a:lnTo>
                  <a:lnTo>
                    <a:pt x="1803" y="210"/>
                  </a:lnTo>
                  <a:lnTo>
                    <a:pt x="1806" y="210"/>
                  </a:lnTo>
                  <a:lnTo>
                    <a:pt x="1807" y="210"/>
                  </a:lnTo>
                  <a:lnTo>
                    <a:pt x="1810" y="211"/>
                  </a:lnTo>
                  <a:lnTo>
                    <a:pt x="1812" y="211"/>
                  </a:lnTo>
                  <a:lnTo>
                    <a:pt x="1814" y="211"/>
                  </a:lnTo>
                  <a:lnTo>
                    <a:pt x="1816" y="211"/>
                  </a:lnTo>
                  <a:lnTo>
                    <a:pt x="1819" y="212"/>
                  </a:lnTo>
                  <a:lnTo>
                    <a:pt x="1821" y="212"/>
                  </a:lnTo>
                  <a:lnTo>
                    <a:pt x="1823" y="212"/>
                  </a:lnTo>
                  <a:lnTo>
                    <a:pt x="1826" y="212"/>
                  </a:lnTo>
                  <a:lnTo>
                    <a:pt x="1827" y="212"/>
                  </a:lnTo>
                  <a:lnTo>
                    <a:pt x="1830" y="214"/>
                  </a:lnTo>
                  <a:lnTo>
                    <a:pt x="1831" y="214"/>
                  </a:lnTo>
                  <a:lnTo>
                    <a:pt x="1834" y="214"/>
                  </a:lnTo>
                  <a:lnTo>
                    <a:pt x="1836" y="214"/>
                  </a:lnTo>
                  <a:lnTo>
                    <a:pt x="1838" y="215"/>
                  </a:lnTo>
                  <a:lnTo>
                    <a:pt x="1841" y="215"/>
                  </a:lnTo>
                  <a:lnTo>
                    <a:pt x="1843" y="215"/>
                  </a:lnTo>
                  <a:lnTo>
                    <a:pt x="1845" y="215"/>
                  </a:lnTo>
                  <a:lnTo>
                    <a:pt x="1847" y="215"/>
                  </a:lnTo>
                  <a:lnTo>
                    <a:pt x="1850" y="216"/>
                  </a:lnTo>
                  <a:lnTo>
                    <a:pt x="1851" y="216"/>
                  </a:lnTo>
                  <a:lnTo>
                    <a:pt x="1854" y="216"/>
                  </a:lnTo>
                  <a:lnTo>
                    <a:pt x="1857" y="216"/>
                  </a:lnTo>
                  <a:lnTo>
                    <a:pt x="1858" y="218"/>
                  </a:lnTo>
                  <a:lnTo>
                    <a:pt x="1860" y="218"/>
                  </a:lnTo>
                  <a:lnTo>
                    <a:pt x="1862" y="218"/>
                  </a:lnTo>
                  <a:lnTo>
                    <a:pt x="1867" y="219"/>
                  </a:lnTo>
                  <a:lnTo>
                    <a:pt x="1868" y="219"/>
                  </a:lnTo>
                  <a:lnTo>
                    <a:pt x="1871" y="219"/>
                  </a:lnTo>
                  <a:lnTo>
                    <a:pt x="1872" y="219"/>
                  </a:lnTo>
                  <a:lnTo>
                    <a:pt x="1872" y="221"/>
                  </a:lnTo>
                  <a:lnTo>
                    <a:pt x="1874" y="223"/>
                  </a:lnTo>
                  <a:lnTo>
                    <a:pt x="1874" y="224"/>
                  </a:lnTo>
                  <a:lnTo>
                    <a:pt x="1874" y="225"/>
                  </a:lnTo>
                  <a:lnTo>
                    <a:pt x="1874" y="228"/>
                  </a:lnTo>
                  <a:lnTo>
                    <a:pt x="1872" y="229"/>
                  </a:lnTo>
                  <a:lnTo>
                    <a:pt x="1872" y="231"/>
                  </a:lnTo>
                  <a:lnTo>
                    <a:pt x="1874" y="233"/>
                  </a:lnTo>
                  <a:lnTo>
                    <a:pt x="1875" y="235"/>
                  </a:lnTo>
                  <a:lnTo>
                    <a:pt x="1877" y="236"/>
                  </a:lnTo>
                  <a:lnTo>
                    <a:pt x="1878" y="237"/>
                  </a:lnTo>
                  <a:lnTo>
                    <a:pt x="1878" y="238"/>
                  </a:lnTo>
                  <a:lnTo>
                    <a:pt x="1879" y="240"/>
                  </a:lnTo>
                  <a:lnTo>
                    <a:pt x="1884" y="241"/>
                  </a:lnTo>
                  <a:lnTo>
                    <a:pt x="1881" y="246"/>
                  </a:lnTo>
                  <a:lnTo>
                    <a:pt x="1877" y="244"/>
                  </a:lnTo>
                  <a:lnTo>
                    <a:pt x="1877" y="245"/>
                  </a:lnTo>
                  <a:lnTo>
                    <a:pt x="1875" y="246"/>
                  </a:lnTo>
                  <a:lnTo>
                    <a:pt x="1875" y="249"/>
                  </a:lnTo>
                  <a:lnTo>
                    <a:pt x="1878" y="252"/>
                  </a:lnTo>
                  <a:lnTo>
                    <a:pt x="1874" y="252"/>
                  </a:lnTo>
                  <a:lnTo>
                    <a:pt x="1871" y="252"/>
                  </a:lnTo>
                  <a:lnTo>
                    <a:pt x="1870" y="252"/>
                  </a:lnTo>
                  <a:lnTo>
                    <a:pt x="1867" y="252"/>
                  </a:lnTo>
                  <a:lnTo>
                    <a:pt x="1865" y="252"/>
                  </a:lnTo>
                  <a:lnTo>
                    <a:pt x="1864" y="252"/>
                  </a:lnTo>
                  <a:lnTo>
                    <a:pt x="1861" y="250"/>
                  </a:lnTo>
                  <a:lnTo>
                    <a:pt x="1860" y="250"/>
                  </a:lnTo>
                  <a:lnTo>
                    <a:pt x="1857" y="250"/>
                  </a:lnTo>
                  <a:lnTo>
                    <a:pt x="1855" y="250"/>
                  </a:lnTo>
                  <a:lnTo>
                    <a:pt x="1854" y="250"/>
                  </a:lnTo>
                  <a:lnTo>
                    <a:pt x="1851" y="250"/>
                  </a:lnTo>
                  <a:lnTo>
                    <a:pt x="1848" y="253"/>
                  </a:lnTo>
                  <a:lnTo>
                    <a:pt x="1845" y="257"/>
                  </a:lnTo>
                  <a:lnTo>
                    <a:pt x="1844" y="258"/>
                  </a:lnTo>
                  <a:lnTo>
                    <a:pt x="1844" y="261"/>
                  </a:lnTo>
                  <a:lnTo>
                    <a:pt x="1843" y="262"/>
                  </a:lnTo>
                  <a:lnTo>
                    <a:pt x="1843" y="263"/>
                  </a:lnTo>
                  <a:lnTo>
                    <a:pt x="1841" y="265"/>
                  </a:lnTo>
                  <a:lnTo>
                    <a:pt x="1840" y="266"/>
                  </a:lnTo>
                  <a:lnTo>
                    <a:pt x="1840" y="267"/>
                  </a:lnTo>
                  <a:lnTo>
                    <a:pt x="1838" y="270"/>
                  </a:lnTo>
                  <a:lnTo>
                    <a:pt x="1838" y="271"/>
                  </a:lnTo>
                  <a:lnTo>
                    <a:pt x="1837" y="273"/>
                  </a:lnTo>
                  <a:lnTo>
                    <a:pt x="1837" y="274"/>
                  </a:lnTo>
                  <a:lnTo>
                    <a:pt x="1836" y="275"/>
                  </a:lnTo>
                  <a:lnTo>
                    <a:pt x="1834" y="278"/>
                  </a:lnTo>
                  <a:lnTo>
                    <a:pt x="1836" y="280"/>
                  </a:lnTo>
                  <a:lnTo>
                    <a:pt x="1840" y="283"/>
                  </a:lnTo>
                  <a:lnTo>
                    <a:pt x="1841" y="287"/>
                  </a:lnTo>
                  <a:lnTo>
                    <a:pt x="1843" y="292"/>
                  </a:lnTo>
                  <a:lnTo>
                    <a:pt x="1843" y="293"/>
                  </a:lnTo>
                  <a:lnTo>
                    <a:pt x="1843" y="295"/>
                  </a:lnTo>
                  <a:lnTo>
                    <a:pt x="1843" y="297"/>
                  </a:lnTo>
                  <a:lnTo>
                    <a:pt x="1843" y="299"/>
                  </a:lnTo>
                  <a:lnTo>
                    <a:pt x="1844" y="301"/>
                  </a:lnTo>
                  <a:lnTo>
                    <a:pt x="1844" y="303"/>
                  </a:lnTo>
                  <a:lnTo>
                    <a:pt x="1844" y="305"/>
                  </a:lnTo>
                  <a:lnTo>
                    <a:pt x="1844" y="307"/>
                  </a:lnTo>
                  <a:lnTo>
                    <a:pt x="1844" y="309"/>
                  </a:lnTo>
                  <a:lnTo>
                    <a:pt x="1845" y="311"/>
                  </a:lnTo>
                  <a:lnTo>
                    <a:pt x="1845" y="312"/>
                  </a:lnTo>
                  <a:lnTo>
                    <a:pt x="1845" y="314"/>
                  </a:lnTo>
                  <a:lnTo>
                    <a:pt x="1845" y="316"/>
                  </a:lnTo>
                  <a:lnTo>
                    <a:pt x="1845" y="318"/>
                  </a:lnTo>
                  <a:lnTo>
                    <a:pt x="1847" y="320"/>
                  </a:lnTo>
                  <a:lnTo>
                    <a:pt x="1847" y="324"/>
                  </a:lnTo>
                  <a:lnTo>
                    <a:pt x="1848" y="328"/>
                  </a:lnTo>
                  <a:lnTo>
                    <a:pt x="1850" y="334"/>
                  </a:lnTo>
                  <a:lnTo>
                    <a:pt x="1847" y="337"/>
                  </a:lnTo>
                  <a:lnTo>
                    <a:pt x="1845" y="338"/>
                  </a:lnTo>
                  <a:lnTo>
                    <a:pt x="1844" y="341"/>
                  </a:lnTo>
                  <a:lnTo>
                    <a:pt x="1843" y="342"/>
                  </a:lnTo>
                  <a:lnTo>
                    <a:pt x="1843" y="343"/>
                  </a:lnTo>
                  <a:lnTo>
                    <a:pt x="1840" y="346"/>
                  </a:lnTo>
                  <a:lnTo>
                    <a:pt x="1838" y="349"/>
                  </a:lnTo>
                  <a:lnTo>
                    <a:pt x="1836" y="351"/>
                  </a:lnTo>
                  <a:lnTo>
                    <a:pt x="1836" y="356"/>
                  </a:lnTo>
                  <a:lnTo>
                    <a:pt x="1836" y="358"/>
                  </a:lnTo>
                  <a:lnTo>
                    <a:pt x="1834" y="362"/>
                  </a:lnTo>
                  <a:lnTo>
                    <a:pt x="1834" y="364"/>
                  </a:lnTo>
                  <a:lnTo>
                    <a:pt x="1834" y="367"/>
                  </a:lnTo>
                  <a:lnTo>
                    <a:pt x="1834" y="369"/>
                  </a:lnTo>
                  <a:lnTo>
                    <a:pt x="1834" y="373"/>
                  </a:lnTo>
                  <a:lnTo>
                    <a:pt x="1834" y="375"/>
                  </a:lnTo>
                  <a:lnTo>
                    <a:pt x="1840" y="376"/>
                  </a:lnTo>
                  <a:lnTo>
                    <a:pt x="1841" y="377"/>
                  </a:lnTo>
                  <a:lnTo>
                    <a:pt x="1843" y="377"/>
                  </a:lnTo>
                  <a:lnTo>
                    <a:pt x="1845" y="379"/>
                  </a:lnTo>
                  <a:lnTo>
                    <a:pt x="1847" y="379"/>
                  </a:lnTo>
                  <a:lnTo>
                    <a:pt x="1848" y="380"/>
                  </a:lnTo>
                  <a:lnTo>
                    <a:pt x="1851" y="381"/>
                  </a:lnTo>
                  <a:lnTo>
                    <a:pt x="1853" y="381"/>
                  </a:lnTo>
                  <a:lnTo>
                    <a:pt x="1855" y="383"/>
                  </a:lnTo>
                  <a:lnTo>
                    <a:pt x="1857" y="383"/>
                  </a:lnTo>
                  <a:lnTo>
                    <a:pt x="1858" y="384"/>
                  </a:lnTo>
                  <a:lnTo>
                    <a:pt x="1860" y="384"/>
                  </a:lnTo>
                  <a:lnTo>
                    <a:pt x="1864" y="385"/>
                  </a:lnTo>
                  <a:lnTo>
                    <a:pt x="1865" y="387"/>
                  </a:lnTo>
                  <a:lnTo>
                    <a:pt x="1867" y="388"/>
                  </a:lnTo>
                  <a:lnTo>
                    <a:pt x="1870" y="388"/>
                  </a:lnTo>
                  <a:lnTo>
                    <a:pt x="1871" y="389"/>
                  </a:lnTo>
                  <a:lnTo>
                    <a:pt x="1872" y="389"/>
                  </a:lnTo>
                  <a:lnTo>
                    <a:pt x="1875" y="392"/>
                  </a:lnTo>
                  <a:lnTo>
                    <a:pt x="1878" y="390"/>
                  </a:lnTo>
                  <a:lnTo>
                    <a:pt x="1881" y="388"/>
                  </a:lnTo>
                  <a:lnTo>
                    <a:pt x="1885" y="387"/>
                  </a:lnTo>
                  <a:lnTo>
                    <a:pt x="1888" y="385"/>
                  </a:lnTo>
                  <a:lnTo>
                    <a:pt x="1891" y="389"/>
                  </a:lnTo>
                  <a:lnTo>
                    <a:pt x="1891" y="390"/>
                  </a:lnTo>
                  <a:lnTo>
                    <a:pt x="1894" y="392"/>
                  </a:lnTo>
                  <a:lnTo>
                    <a:pt x="1894" y="393"/>
                  </a:lnTo>
                  <a:lnTo>
                    <a:pt x="1895" y="394"/>
                  </a:lnTo>
                  <a:lnTo>
                    <a:pt x="1895" y="397"/>
                  </a:lnTo>
                  <a:lnTo>
                    <a:pt x="1896" y="398"/>
                  </a:lnTo>
                  <a:lnTo>
                    <a:pt x="1898" y="400"/>
                  </a:lnTo>
                  <a:lnTo>
                    <a:pt x="1899" y="401"/>
                  </a:lnTo>
                  <a:lnTo>
                    <a:pt x="1899" y="405"/>
                  </a:lnTo>
                  <a:lnTo>
                    <a:pt x="1903" y="404"/>
                  </a:lnTo>
                  <a:lnTo>
                    <a:pt x="1906" y="404"/>
                  </a:lnTo>
                  <a:lnTo>
                    <a:pt x="1912" y="404"/>
                  </a:lnTo>
                  <a:lnTo>
                    <a:pt x="1913" y="404"/>
                  </a:lnTo>
                  <a:lnTo>
                    <a:pt x="1918" y="404"/>
                  </a:lnTo>
                  <a:lnTo>
                    <a:pt x="1920" y="404"/>
                  </a:lnTo>
                  <a:lnTo>
                    <a:pt x="1925" y="404"/>
                  </a:lnTo>
                  <a:lnTo>
                    <a:pt x="1929" y="404"/>
                  </a:lnTo>
                  <a:lnTo>
                    <a:pt x="1933" y="404"/>
                  </a:lnTo>
                  <a:lnTo>
                    <a:pt x="1937" y="402"/>
                  </a:lnTo>
                  <a:lnTo>
                    <a:pt x="1942" y="401"/>
                  </a:lnTo>
                  <a:lnTo>
                    <a:pt x="1944" y="402"/>
                  </a:lnTo>
                  <a:lnTo>
                    <a:pt x="1947" y="402"/>
                  </a:lnTo>
                  <a:lnTo>
                    <a:pt x="1953" y="402"/>
                  </a:lnTo>
                  <a:lnTo>
                    <a:pt x="1954" y="401"/>
                  </a:lnTo>
                  <a:lnTo>
                    <a:pt x="1959" y="400"/>
                  </a:lnTo>
                  <a:lnTo>
                    <a:pt x="1963" y="397"/>
                  </a:lnTo>
                  <a:lnTo>
                    <a:pt x="1967" y="394"/>
                  </a:lnTo>
                  <a:lnTo>
                    <a:pt x="1970" y="392"/>
                  </a:lnTo>
                  <a:lnTo>
                    <a:pt x="1971" y="389"/>
                  </a:lnTo>
                  <a:lnTo>
                    <a:pt x="1977" y="392"/>
                  </a:lnTo>
                  <a:lnTo>
                    <a:pt x="1978" y="390"/>
                  </a:lnTo>
                  <a:lnTo>
                    <a:pt x="1981" y="390"/>
                  </a:lnTo>
                  <a:lnTo>
                    <a:pt x="1983" y="389"/>
                  </a:lnTo>
                  <a:lnTo>
                    <a:pt x="1984" y="388"/>
                  </a:lnTo>
                  <a:lnTo>
                    <a:pt x="1985" y="388"/>
                  </a:lnTo>
                  <a:lnTo>
                    <a:pt x="1990" y="387"/>
                  </a:lnTo>
                  <a:lnTo>
                    <a:pt x="1990" y="389"/>
                  </a:lnTo>
                  <a:lnTo>
                    <a:pt x="1990" y="392"/>
                  </a:lnTo>
                  <a:lnTo>
                    <a:pt x="1990" y="398"/>
                  </a:lnTo>
                  <a:lnTo>
                    <a:pt x="1988" y="402"/>
                  </a:lnTo>
                  <a:lnTo>
                    <a:pt x="1988" y="405"/>
                  </a:lnTo>
                  <a:lnTo>
                    <a:pt x="1993" y="404"/>
                  </a:lnTo>
                  <a:lnTo>
                    <a:pt x="1995" y="404"/>
                  </a:lnTo>
                  <a:lnTo>
                    <a:pt x="1997" y="402"/>
                  </a:lnTo>
                  <a:lnTo>
                    <a:pt x="2000" y="402"/>
                  </a:lnTo>
                  <a:lnTo>
                    <a:pt x="2001" y="402"/>
                  </a:lnTo>
                  <a:lnTo>
                    <a:pt x="2002" y="401"/>
                  </a:lnTo>
                  <a:lnTo>
                    <a:pt x="2005" y="401"/>
                  </a:lnTo>
                  <a:lnTo>
                    <a:pt x="2007" y="401"/>
                  </a:lnTo>
                  <a:lnTo>
                    <a:pt x="2009" y="400"/>
                  </a:lnTo>
                  <a:lnTo>
                    <a:pt x="2011" y="400"/>
                  </a:lnTo>
                  <a:lnTo>
                    <a:pt x="2014" y="398"/>
                  </a:lnTo>
                  <a:lnTo>
                    <a:pt x="2015" y="398"/>
                  </a:lnTo>
                  <a:lnTo>
                    <a:pt x="2019" y="396"/>
                  </a:lnTo>
                  <a:lnTo>
                    <a:pt x="2021" y="398"/>
                  </a:lnTo>
                  <a:lnTo>
                    <a:pt x="2022" y="404"/>
                  </a:lnTo>
                  <a:lnTo>
                    <a:pt x="2024" y="405"/>
                  </a:lnTo>
                  <a:lnTo>
                    <a:pt x="2028" y="407"/>
                  </a:lnTo>
                  <a:lnTo>
                    <a:pt x="2029" y="409"/>
                  </a:lnTo>
                  <a:lnTo>
                    <a:pt x="2031" y="410"/>
                  </a:lnTo>
                  <a:lnTo>
                    <a:pt x="2034" y="411"/>
                  </a:lnTo>
                  <a:lnTo>
                    <a:pt x="2038" y="414"/>
                  </a:lnTo>
                  <a:lnTo>
                    <a:pt x="2039" y="417"/>
                  </a:lnTo>
                  <a:lnTo>
                    <a:pt x="2041" y="418"/>
                  </a:lnTo>
                  <a:lnTo>
                    <a:pt x="2043" y="422"/>
                  </a:lnTo>
                  <a:lnTo>
                    <a:pt x="2048" y="427"/>
                  </a:lnTo>
                  <a:lnTo>
                    <a:pt x="2048" y="428"/>
                  </a:lnTo>
                  <a:lnTo>
                    <a:pt x="2049" y="430"/>
                  </a:lnTo>
                  <a:lnTo>
                    <a:pt x="2053" y="431"/>
                  </a:lnTo>
                  <a:lnTo>
                    <a:pt x="2058" y="432"/>
                  </a:lnTo>
                  <a:lnTo>
                    <a:pt x="2062" y="434"/>
                  </a:lnTo>
                  <a:lnTo>
                    <a:pt x="2066" y="435"/>
                  </a:lnTo>
                  <a:lnTo>
                    <a:pt x="2067" y="436"/>
                  </a:lnTo>
                  <a:lnTo>
                    <a:pt x="2072" y="435"/>
                  </a:lnTo>
                  <a:lnTo>
                    <a:pt x="2075" y="435"/>
                  </a:lnTo>
                  <a:lnTo>
                    <a:pt x="2080" y="435"/>
                  </a:lnTo>
                  <a:lnTo>
                    <a:pt x="2086" y="435"/>
                  </a:lnTo>
                  <a:lnTo>
                    <a:pt x="2093" y="436"/>
                  </a:lnTo>
                  <a:lnTo>
                    <a:pt x="2099" y="438"/>
                  </a:lnTo>
                  <a:lnTo>
                    <a:pt x="2101" y="439"/>
                  </a:lnTo>
                  <a:lnTo>
                    <a:pt x="2104" y="442"/>
                  </a:lnTo>
                  <a:lnTo>
                    <a:pt x="2108" y="444"/>
                  </a:lnTo>
                  <a:lnTo>
                    <a:pt x="2104" y="451"/>
                  </a:lnTo>
                  <a:lnTo>
                    <a:pt x="2103" y="456"/>
                  </a:lnTo>
                  <a:lnTo>
                    <a:pt x="2101" y="461"/>
                  </a:lnTo>
                  <a:lnTo>
                    <a:pt x="2106" y="465"/>
                  </a:lnTo>
                  <a:lnTo>
                    <a:pt x="2103" y="468"/>
                  </a:lnTo>
                  <a:lnTo>
                    <a:pt x="2103" y="469"/>
                  </a:lnTo>
                  <a:lnTo>
                    <a:pt x="2104" y="472"/>
                  </a:lnTo>
                  <a:lnTo>
                    <a:pt x="2106" y="473"/>
                  </a:lnTo>
                  <a:lnTo>
                    <a:pt x="2107" y="474"/>
                  </a:lnTo>
                  <a:lnTo>
                    <a:pt x="2107" y="476"/>
                  </a:lnTo>
                  <a:lnTo>
                    <a:pt x="2111" y="474"/>
                  </a:lnTo>
                  <a:lnTo>
                    <a:pt x="2113" y="478"/>
                  </a:lnTo>
                  <a:lnTo>
                    <a:pt x="2114" y="481"/>
                  </a:lnTo>
                  <a:lnTo>
                    <a:pt x="2117" y="486"/>
                  </a:lnTo>
                  <a:lnTo>
                    <a:pt x="2118" y="489"/>
                  </a:lnTo>
                  <a:lnTo>
                    <a:pt x="2123" y="493"/>
                  </a:lnTo>
                  <a:lnTo>
                    <a:pt x="2118" y="495"/>
                  </a:lnTo>
                  <a:lnTo>
                    <a:pt x="2118" y="497"/>
                  </a:lnTo>
                  <a:lnTo>
                    <a:pt x="2116" y="499"/>
                  </a:lnTo>
                  <a:lnTo>
                    <a:pt x="2116" y="500"/>
                  </a:lnTo>
                  <a:lnTo>
                    <a:pt x="2117" y="502"/>
                  </a:lnTo>
                  <a:lnTo>
                    <a:pt x="2118" y="503"/>
                  </a:lnTo>
                  <a:lnTo>
                    <a:pt x="2120" y="504"/>
                  </a:lnTo>
                  <a:lnTo>
                    <a:pt x="2121" y="506"/>
                  </a:lnTo>
                  <a:lnTo>
                    <a:pt x="2123" y="506"/>
                  </a:lnTo>
                  <a:lnTo>
                    <a:pt x="2123" y="507"/>
                  </a:lnTo>
                  <a:lnTo>
                    <a:pt x="2123" y="510"/>
                  </a:lnTo>
                  <a:lnTo>
                    <a:pt x="2124" y="511"/>
                  </a:lnTo>
                  <a:lnTo>
                    <a:pt x="2124" y="512"/>
                  </a:lnTo>
                  <a:lnTo>
                    <a:pt x="2124" y="515"/>
                  </a:lnTo>
                  <a:lnTo>
                    <a:pt x="2123" y="516"/>
                  </a:lnTo>
                  <a:lnTo>
                    <a:pt x="2121" y="519"/>
                  </a:lnTo>
                  <a:lnTo>
                    <a:pt x="2123" y="520"/>
                  </a:lnTo>
                  <a:lnTo>
                    <a:pt x="2124" y="521"/>
                  </a:lnTo>
                  <a:lnTo>
                    <a:pt x="2125" y="523"/>
                  </a:lnTo>
                  <a:lnTo>
                    <a:pt x="2128" y="523"/>
                  </a:lnTo>
                  <a:lnTo>
                    <a:pt x="2130" y="524"/>
                  </a:lnTo>
                  <a:lnTo>
                    <a:pt x="2131" y="524"/>
                  </a:lnTo>
                  <a:lnTo>
                    <a:pt x="2134" y="525"/>
                  </a:lnTo>
                  <a:lnTo>
                    <a:pt x="2135" y="525"/>
                  </a:lnTo>
                  <a:lnTo>
                    <a:pt x="2138" y="525"/>
                  </a:lnTo>
                  <a:lnTo>
                    <a:pt x="2140" y="525"/>
                  </a:lnTo>
                  <a:lnTo>
                    <a:pt x="2142" y="525"/>
                  </a:lnTo>
                  <a:lnTo>
                    <a:pt x="2144" y="527"/>
                  </a:lnTo>
                  <a:lnTo>
                    <a:pt x="2145" y="527"/>
                  </a:lnTo>
                  <a:lnTo>
                    <a:pt x="2148" y="527"/>
                  </a:lnTo>
                  <a:lnTo>
                    <a:pt x="2151" y="527"/>
                  </a:lnTo>
                  <a:lnTo>
                    <a:pt x="2154" y="523"/>
                  </a:lnTo>
                  <a:lnTo>
                    <a:pt x="2155" y="520"/>
                  </a:lnTo>
                  <a:lnTo>
                    <a:pt x="2157" y="518"/>
                  </a:lnTo>
                  <a:lnTo>
                    <a:pt x="2158" y="514"/>
                  </a:lnTo>
                  <a:lnTo>
                    <a:pt x="2159" y="511"/>
                  </a:lnTo>
                  <a:lnTo>
                    <a:pt x="2162" y="508"/>
                  </a:lnTo>
                  <a:lnTo>
                    <a:pt x="2165" y="506"/>
                  </a:lnTo>
                  <a:lnTo>
                    <a:pt x="2171" y="504"/>
                  </a:lnTo>
                  <a:lnTo>
                    <a:pt x="2172" y="504"/>
                  </a:lnTo>
                  <a:lnTo>
                    <a:pt x="2175" y="504"/>
                  </a:lnTo>
                  <a:lnTo>
                    <a:pt x="2176" y="504"/>
                  </a:lnTo>
                  <a:lnTo>
                    <a:pt x="2178" y="504"/>
                  </a:lnTo>
                  <a:lnTo>
                    <a:pt x="2181" y="503"/>
                  </a:lnTo>
                  <a:lnTo>
                    <a:pt x="2182" y="503"/>
                  </a:lnTo>
                  <a:lnTo>
                    <a:pt x="2185" y="503"/>
                  </a:lnTo>
                  <a:lnTo>
                    <a:pt x="2186" y="502"/>
                  </a:lnTo>
                  <a:lnTo>
                    <a:pt x="2189" y="502"/>
                  </a:lnTo>
                  <a:lnTo>
                    <a:pt x="2192" y="502"/>
                  </a:lnTo>
                  <a:lnTo>
                    <a:pt x="2193" y="500"/>
                  </a:lnTo>
                  <a:lnTo>
                    <a:pt x="2195" y="500"/>
                  </a:lnTo>
                  <a:lnTo>
                    <a:pt x="2198" y="500"/>
                  </a:lnTo>
                  <a:lnTo>
                    <a:pt x="2199" y="500"/>
                  </a:lnTo>
                  <a:lnTo>
                    <a:pt x="2202" y="499"/>
                  </a:lnTo>
                  <a:lnTo>
                    <a:pt x="2203" y="499"/>
                  </a:lnTo>
                  <a:lnTo>
                    <a:pt x="2205" y="498"/>
                  </a:lnTo>
                  <a:lnTo>
                    <a:pt x="2207" y="497"/>
                  </a:lnTo>
                  <a:lnTo>
                    <a:pt x="2207" y="495"/>
                  </a:lnTo>
                  <a:lnTo>
                    <a:pt x="2209" y="494"/>
                  </a:lnTo>
                  <a:lnTo>
                    <a:pt x="2210" y="493"/>
                  </a:lnTo>
                  <a:lnTo>
                    <a:pt x="2210" y="491"/>
                  </a:lnTo>
                  <a:lnTo>
                    <a:pt x="2212" y="490"/>
                  </a:lnTo>
                  <a:lnTo>
                    <a:pt x="2213" y="489"/>
                  </a:lnTo>
                  <a:lnTo>
                    <a:pt x="2215" y="487"/>
                  </a:lnTo>
                  <a:lnTo>
                    <a:pt x="2215" y="486"/>
                  </a:lnTo>
                  <a:lnTo>
                    <a:pt x="2216" y="483"/>
                  </a:lnTo>
                  <a:lnTo>
                    <a:pt x="2216" y="482"/>
                  </a:lnTo>
                  <a:lnTo>
                    <a:pt x="2217" y="481"/>
                  </a:lnTo>
                  <a:lnTo>
                    <a:pt x="2217" y="480"/>
                  </a:lnTo>
                  <a:lnTo>
                    <a:pt x="2217" y="477"/>
                  </a:lnTo>
                  <a:lnTo>
                    <a:pt x="2216" y="474"/>
                  </a:lnTo>
                  <a:lnTo>
                    <a:pt x="2219" y="473"/>
                  </a:lnTo>
                  <a:lnTo>
                    <a:pt x="2222" y="473"/>
                  </a:lnTo>
                  <a:lnTo>
                    <a:pt x="2227" y="472"/>
                  </a:lnTo>
                  <a:lnTo>
                    <a:pt x="2230" y="472"/>
                  </a:lnTo>
                  <a:lnTo>
                    <a:pt x="2233" y="473"/>
                  </a:lnTo>
                  <a:lnTo>
                    <a:pt x="2236" y="473"/>
                  </a:lnTo>
                  <a:lnTo>
                    <a:pt x="2237" y="473"/>
                  </a:lnTo>
                  <a:lnTo>
                    <a:pt x="2239" y="473"/>
                  </a:lnTo>
                  <a:lnTo>
                    <a:pt x="2241" y="473"/>
                  </a:lnTo>
                  <a:lnTo>
                    <a:pt x="2243" y="472"/>
                  </a:lnTo>
                  <a:lnTo>
                    <a:pt x="2247" y="474"/>
                  </a:lnTo>
                  <a:lnTo>
                    <a:pt x="2250" y="472"/>
                  </a:lnTo>
                  <a:lnTo>
                    <a:pt x="2254" y="469"/>
                  </a:lnTo>
                  <a:lnTo>
                    <a:pt x="2256" y="469"/>
                  </a:lnTo>
                  <a:lnTo>
                    <a:pt x="2256" y="464"/>
                  </a:lnTo>
                  <a:lnTo>
                    <a:pt x="2257" y="463"/>
                  </a:lnTo>
                  <a:lnTo>
                    <a:pt x="2257" y="461"/>
                  </a:lnTo>
                  <a:lnTo>
                    <a:pt x="2258" y="460"/>
                  </a:lnTo>
                  <a:lnTo>
                    <a:pt x="2258" y="457"/>
                  </a:lnTo>
                  <a:lnTo>
                    <a:pt x="2260" y="456"/>
                  </a:lnTo>
                  <a:lnTo>
                    <a:pt x="2260" y="455"/>
                  </a:lnTo>
                  <a:lnTo>
                    <a:pt x="2261" y="452"/>
                  </a:lnTo>
                  <a:lnTo>
                    <a:pt x="2261" y="451"/>
                  </a:lnTo>
                  <a:lnTo>
                    <a:pt x="2263" y="449"/>
                  </a:lnTo>
                  <a:lnTo>
                    <a:pt x="2264" y="448"/>
                  </a:lnTo>
                  <a:lnTo>
                    <a:pt x="2264" y="447"/>
                  </a:lnTo>
                  <a:lnTo>
                    <a:pt x="2265" y="444"/>
                  </a:lnTo>
                  <a:lnTo>
                    <a:pt x="2267" y="443"/>
                  </a:lnTo>
                  <a:lnTo>
                    <a:pt x="2268" y="440"/>
                  </a:lnTo>
                  <a:lnTo>
                    <a:pt x="2270" y="438"/>
                  </a:lnTo>
                  <a:lnTo>
                    <a:pt x="2271" y="436"/>
                  </a:lnTo>
                  <a:lnTo>
                    <a:pt x="2272" y="434"/>
                  </a:lnTo>
                  <a:lnTo>
                    <a:pt x="2272" y="432"/>
                  </a:lnTo>
                  <a:lnTo>
                    <a:pt x="2274" y="431"/>
                  </a:lnTo>
                  <a:lnTo>
                    <a:pt x="2274" y="430"/>
                  </a:lnTo>
                  <a:lnTo>
                    <a:pt x="2275" y="428"/>
                  </a:lnTo>
                  <a:lnTo>
                    <a:pt x="2277" y="427"/>
                  </a:lnTo>
                  <a:lnTo>
                    <a:pt x="2277" y="425"/>
                  </a:lnTo>
                  <a:lnTo>
                    <a:pt x="2278" y="423"/>
                  </a:lnTo>
                  <a:lnTo>
                    <a:pt x="2280" y="422"/>
                  </a:lnTo>
                  <a:lnTo>
                    <a:pt x="2281" y="421"/>
                  </a:lnTo>
                  <a:lnTo>
                    <a:pt x="2282" y="419"/>
                  </a:lnTo>
                  <a:lnTo>
                    <a:pt x="2284" y="421"/>
                  </a:lnTo>
                  <a:lnTo>
                    <a:pt x="2287" y="421"/>
                  </a:lnTo>
                  <a:lnTo>
                    <a:pt x="2287" y="422"/>
                  </a:lnTo>
                  <a:lnTo>
                    <a:pt x="2287" y="423"/>
                  </a:lnTo>
                  <a:lnTo>
                    <a:pt x="2288" y="425"/>
                  </a:lnTo>
                  <a:lnTo>
                    <a:pt x="2291" y="425"/>
                  </a:lnTo>
                  <a:lnTo>
                    <a:pt x="2292" y="426"/>
                  </a:lnTo>
                  <a:lnTo>
                    <a:pt x="2295" y="426"/>
                  </a:lnTo>
                  <a:lnTo>
                    <a:pt x="2297" y="426"/>
                  </a:lnTo>
                  <a:lnTo>
                    <a:pt x="2299" y="426"/>
                  </a:lnTo>
                  <a:lnTo>
                    <a:pt x="2302" y="426"/>
                  </a:lnTo>
                  <a:lnTo>
                    <a:pt x="2305" y="428"/>
                  </a:lnTo>
                  <a:lnTo>
                    <a:pt x="2308" y="425"/>
                  </a:lnTo>
                  <a:lnTo>
                    <a:pt x="2309" y="423"/>
                  </a:lnTo>
                  <a:lnTo>
                    <a:pt x="2311" y="419"/>
                  </a:lnTo>
                  <a:lnTo>
                    <a:pt x="2312" y="414"/>
                  </a:lnTo>
                  <a:lnTo>
                    <a:pt x="2313" y="411"/>
                  </a:lnTo>
                  <a:lnTo>
                    <a:pt x="2313" y="409"/>
                  </a:lnTo>
                  <a:lnTo>
                    <a:pt x="2313" y="404"/>
                  </a:lnTo>
                  <a:lnTo>
                    <a:pt x="2315" y="402"/>
                  </a:lnTo>
                  <a:lnTo>
                    <a:pt x="2315" y="401"/>
                  </a:lnTo>
                  <a:lnTo>
                    <a:pt x="2321" y="400"/>
                  </a:lnTo>
                  <a:lnTo>
                    <a:pt x="2322" y="398"/>
                  </a:lnTo>
                  <a:lnTo>
                    <a:pt x="2325" y="398"/>
                  </a:lnTo>
                  <a:lnTo>
                    <a:pt x="2326" y="397"/>
                  </a:lnTo>
                  <a:lnTo>
                    <a:pt x="2329" y="396"/>
                  </a:lnTo>
                  <a:lnTo>
                    <a:pt x="2330" y="394"/>
                  </a:lnTo>
                  <a:lnTo>
                    <a:pt x="2332" y="393"/>
                  </a:lnTo>
                  <a:lnTo>
                    <a:pt x="2333" y="393"/>
                  </a:lnTo>
                  <a:lnTo>
                    <a:pt x="2336" y="390"/>
                  </a:lnTo>
                  <a:lnTo>
                    <a:pt x="2338" y="393"/>
                  </a:lnTo>
                  <a:lnTo>
                    <a:pt x="2338" y="394"/>
                  </a:lnTo>
                  <a:lnTo>
                    <a:pt x="2339" y="396"/>
                  </a:lnTo>
                  <a:lnTo>
                    <a:pt x="2340" y="397"/>
                  </a:lnTo>
                  <a:lnTo>
                    <a:pt x="2342" y="398"/>
                  </a:lnTo>
                  <a:lnTo>
                    <a:pt x="2343" y="400"/>
                  </a:lnTo>
                  <a:lnTo>
                    <a:pt x="2345" y="401"/>
                  </a:lnTo>
                  <a:lnTo>
                    <a:pt x="2346" y="402"/>
                  </a:lnTo>
                  <a:lnTo>
                    <a:pt x="2347" y="404"/>
                  </a:lnTo>
                  <a:lnTo>
                    <a:pt x="2350" y="404"/>
                  </a:lnTo>
                  <a:lnTo>
                    <a:pt x="2352" y="405"/>
                  </a:lnTo>
                  <a:lnTo>
                    <a:pt x="2353" y="406"/>
                  </a:lnTo>
                  <a:lnTo>
                    <a:pt x="2354" y="407"/>
                  </a:lnTo>
                  <a:lnTo>
                    <a:pt x="2357" y="407"/>
                  </a:lnTo>
                  <a:lnTo>
                    <a:pt x="2360" y="410"/>
                  </a:lnTo>
                  <a:lnTo>
                    <a:pt x="2364" y="413"/>
                  </a:lnTo>
                  <a:lnTo>
                    <a:pt x="2369" y="414"/>
                  </a:lnTo>
                  <a:lnTo>
                    <a:pt x="2367" y="415"/>
                  </a:lnTo>
                  <a:lnTo>
                    <a:pt x="2366" y="417"/>
                  </a:lnTo>
                  <a:lnTo>
                    <a:pt x="2364" y="421"/>
                  </a:lnTo>
                  <a:lnTo>
                    <a:pt x="2364" y="423"/>
                  </a:lnTo>
                  <a:lnTo>
                    <a:pt x="2364" y="426"/>
                  </a:lnTo>
                  <a:lnTo>
                    <a:pt x="2363" y="427"/>
                  </a:lnTo>
                  <a:lnTo>
                    <a:pt x="2363" y="428"/>
                  </a:lnTo>
                  <a:lnTo>
                    <a:pt x="2362" y="430"/>
                  </a:lnTo>
                  <a:lnTo>
                    <a:pt x="2362" y="431"/>
                  </a:lnTo>
                  <a:lnTo>
                    <a:pt x="2357" y="432"/>
                  </a:lnTo>
                  <a:lnTo>
                    <a:pt x="2357" y="436"/>
                  </a:lnTo>
                  <a:lnTo>
                    <a:pt x="2357" y="440"/>
                  </a:lnTo>
                  <a:lnTo>
                    <a:pt x="2363" y="440"/>
                  </a:lnTo>
                  <a:lnTo>
                    <a:pt x="2366" y="442"/>
                  </a:lnTo>
                  <a:lnTo>
                    <a:pt x="2367" y="442"/>
                  </a:lnTo>
                  <a:lnTo>
                    <a:pt x="2370" y="442"/>
                  </a:lnTo>
                  <a:lnTo>
                    <a:pt x="2371" y="443"/>
                  </a:lnTo>
                  <a:lnTo>
                    <a:pt x="2373" y="443"/>
                  </a:lnTo>
                  <a:lnTo>
                    <a:pt x="2376" y="443"/>
                  </a:lnTo>
                  <a:lnTo>
                    <a:pt x="2379" y="444"/>
                  </a:lnTo>
                  <a:lnTo>
                    <a:pt x="2380" y="444"/>
                  </a:lnTo>
                  <a:lnTo>
                    <a:pt x="2383" y="444"/>
                  </a:lnTo>
                  <a:lnTo>
                    <a:pt x="2384" y="445"/>
                  </a:lnTo>
                  <a:lnTo>
                    <a:pt x="2386" y="445"/>
                  </a:lnTo>
                  <a:lnTo>
                    <a:pt x="2388" y="447"/>
                  </a:lnTo>
                  <a:lnTo>
                    <a:pt x="2390" y="447"/>
                  </a:lnTo>
                  <a:lnTo>
                    <a:pt x="2393" y="447"/>
                  </a:lnTo>
                  <a:lnTo>
                    <a:pt x="2394" y="448"/>
                  </a:lnTo>
                  <a:lnTo>
                    <a:pt x="2397" y="448"/>
                  </a:lnTo>
                  <a:lnTo>
                    <a:pt x="2398" y="448"/>
                  </a:lnTo>
                  <a:lnTo>
                    <a:pt x="2401" y="448"/>
                  </a:lnTo>
                  <a:lnTo>
                    <a:pt x="2404" y="448"/>
                  </a:lnTo>
                  <a:lnTo>
                    <a:pt x="2411" y="448"/>
                  </a:lnTo>
                  <a:lnTo>
                    <a:pt x="2414" y="448"/>
                  </a:lnTo>
                  <a:lnTo>
                    <a:pt x="2418" y="448"/>
                  </a:lnTo>
                  <a:lnTo>
                    <a:pt x="2418" y="452"/>
                  </a:lnTo>
                  <a:lnTo>
                    <a:pt x="2421" y="453"/>
                  </a:lnTo>
                  <a:lnTo>
                    <a:pt x="2422" y="455"/>
                  </a:lnTo>
                  <a:lnTo>
                    <a:pt x="2424" y="456"/>
                  </a:lnTo>
                  <a:lnTo>
                    <a:pt x="2424" y="457"/>
                  </a:lnTo>
                  <a:lnTo>
                    <a:pt x="2425" y="459"/>
                  </a:lnTo>
                  <a:lnTo>
                    <a:pt x="2427" y="460"/>
                  </a:lnTo>
                  <a:lnTo>
                    <a:pt x="2429" y="461"/>
                  </a:lnTo>
                  <a:lnTo>
                    <a:pt x="2431" y="463"/>
                  </a:lnTo>
                  <a:lnTo>
                    <a:pt x="2431" y="464"/>
                  </a:lnTo>
                  <a:lnTo>
                    <a:pt x="2432" y="465"/>
                  </a:lnTo>
                  <a:lnTo>
                    <a:pt x="2432" y="468"/>
                  </a:lnTo>
                  <a:lnTo>
                    <a:pt x="2434" y="469"/>
                  </a:lnTo>
                  <a:lnTo>
                    <a:pt x="2435" y="470"/>
                  </a:lnTo>
                  <a:lnTo>
                    <a:pt x="2435" y="472"/>
                  </a:lnTo>
                  <a:lnTo>
                    <a:pt x="2436" y="473"/>
                  </a:lnTo>
                  <a:lnTo>
                    <a:pt x="2436" y="476"/>
                  </a:lnTo>
                  <a:lnTo>
                    <a:pt x="2438" y="477"/>
                  </a:lnTo>
                  <a:lnTo>
                    <a:pt x="2438" y="478"/>
                  </a:lnTo>
                  <a:lnTo>
                    <a:pt x="2438" y="480"/>
                  </a:lnTo>
                  <a:lnTo>
                    <a:pt x="2438" y="482"/>
                  </a:lnTo>
                  <a:lnTo>
                    <a:pt x="2436" y="483"/>
                  </a:lnTo>
                  <a:lnTo>
                    <a:pt x="2435" y="483"/>
                  </a:lnTo>
                  <a:lnTo>
                    <a:pt x="2434" y="482"/>
                  </a:lnTo>
                  <a:lnTo>
                    <a:pt x="2432" y="482"/>
                  </a:lnTo>
                  <a:lnTo>
                    <a:pt x="2431" y="481"/>
                  </a:lnTo>
                  <a:lnTo>
                    <a:pt x="2429" y="480"/>
                  </a:lnTo>
                  <a:lnTo>
                    <a:pt x="2428" y="478"/>
                  </a:lnTo>
                  <a:lnTo>
                    <a:pt x="2427" y="477"/>
                  </a:lnTo>
                  <a:lnTo>
                    <a:pt x="2425" y="480"/>
                  </a:lnTo>
                  <a:lnTo>
                    <a:pt x="2425" y="481"/>
                  </a:lnTo>
                  <a:lnTo>
                    <a:pt x="2424" y="482"/>
                  </a:lnTo>
                  <a:lnTo>
                    <a:pt x="2424" y="483"/>
                  </a:lnTo>
                  <a:lnTo>
                    <a:pt x="2422" y="486"/>
                  </a:lnTo>
                  <a:lnTo>
                    <a:pt x="2422" y="487"/>
                  </a:lnTo>
                  <a:lnTo>
                    <a:pt x="2424" y="489"/>
                  </a:lnTo>
                  <a:lnTo>
                    <a:pt x="2425" y="490"/>
                  </a:lnTo>
                  <a:lnTo>
                    <a:pt x="2428" y="490"/>
                  </a:lnTo>
                  <a:lnTo>
                    <a:pt x="2429" y="491"/>
                  </a:lnTo>
                  <a:lnTo>
                    <a:pt x="2431" y="493"/>
                  </a:lnTo>
                  <a:lnTo>
                    <a:pt x="2432" y="494"/>
                  </a:lnTo>
                  <a:lnTo>
                    <a:pt x="2434" y="495"/>
                  </a:lnTo>
                  <a:lnTo>
                    <a:pt x="2435" y="497"/>
                  </a:lnTo>
                  <a:lnTo>
                    <a:pt x="2436" y="498"/>
                  </a:lnTo>
                  <a:lnTo>
                    <a:pt x="2436" y="500"/>
                  </a:lnTo>
                  <a:lnTo>
                    <a:pt x="2438" y="502"/>
                  </a:lnTo>
                  <a:lnTo>
                    <a:pt x="2438" y="503"/>
                  </a:lnTo>
                  <a:lnTo>
                    <a:pt x="2439" y="506"/>
                  </a:lnTo>
                  <a:lnTo>
                    <a:pt x="2439" y="507"/>
                  </a:lnTo>
                  <a:lnTo>
                    <a:pt x="2439" y="508"/>
                  </a:lnTo>
                  <a:lnTo>
                    <a:pt x="2439" y="511"/>
                  </a:lnTo>
                  <a:lnTo>
                    <a:pt x="2441" y="512"/>
                  </a:lnTo>
                  <a:lnTo>
                    <a:pt x="2439" y="514"/>
                  </a:lnTo>
                  <a:lnTo>
                    <a:pt x="2438" y="516"/>
                  </a:lnTo>
                  <a:lnTo>
                    <a:pt x="2438" y="518"/>
                  </a:lnTo>
                  <a:lnTo>
                    <a:pt x="2436" y="519"/>
                  </a:lnTo>
                  <a:lnTo>
                    <a:pt x="2436" y="520"/>
                  </a:lnTo>
                  <a:lnTo>
                    <a:pt x="2436" y="524"/>
                  </a:lnTo>
                  <a:lnTo>
                    <a:pt x="2429" y="521"/>
                  </a:lnTo>
                  <a:lnTo>
                    <a:pt x="2425" y="520"/>
                  </a:lnTo>
                  <a:lnTo>
                    <a:pt x="2421" y="519"/>
                  </a:lnTo>
                  <a:lnTo>
                    <a:pt x="2420" y="519"/>
                  </a:lnTo>
                  <a:lnTo>
                    <a:pt x="2417" y="518"/>
                  </a:lnTo>
                  <a:lnTo>
                    <a:pt x="2415" y="518"/>
                  </a:lnTo>
                  <a:lnTo>
                    <a:pt x="2412" y="516"/>
                  </a:lnTo>
                  <a:lnTo>
                    <a:pt x="2410" y="515"/>
                  </a:lnTo>
                  <a:lnTo>
                    <a:pt x="2408" y="520"/>
                  </a:lnTo>
                  <a:lnTo>
                    <a:pt x="2408" y="521"/>
                  </a:lnTo>
                  <a:lnTo>
                    <a:pt x="2407" y="524"/>
                  </a:lnTo>
                  <a:lnTo>
                    <a:pt x="2407" y="525"/>
                  </a:lnTo>
                  <a:lnTo>
                    <a:pt x="2405" y="527"/>
                  </a:lnTo>
                  <a:lnTo>
                    <a:pt x="2405" y="531"/>
                  </a:lnTo>
                  <a:lnTo>
                    <a:pt x="2410" y="533"/>
                  </a:lnTo>
                  <a:lnTo>
                    <a:pt x="2412" y="533"/>
                  </a:lnTo>
                  <a:lnTo>
                    <a:pt x="2415" y="533"/>
                  </a:lnTo>
                  <a:lnTo>
                    <a:pt x="2415" y="538"/>
                  </a:lnTo>
                  <a:lnTo>
                    <a:pt x="2415" y="540"/>
                  </a:lnTo>
                  <a:lnTo>
                    <a:pt x="2415" y="541"/>
                  </a:lnTo>
                  <a:lnTo>
                    <a:pt x="2415" y="544"/>
                  </a:lnTo>
                  <a:lnTo>
                    <a:pt x="2415" y="545"/>
                  </a:lnTo>
                  <a:lnTo>
                    <a:pt x="2411" y="548"/>
                  </a:lnTo>
                  <a:lnTo>
                    <a:pt x="2417" y="549"/>
                  </a:lnTo>
                  <a:lnTo>
                    <a:pt x="2420" y="550"/>
                  </a:lnTo>
                  <a:lnTo>
                    <a:pt x="2422" y="552"/>
                  </a:lnTo>
                  <a:lnTo>
                    <a:pt x="2425" y="553"/>
                  </a:lnTo>
                  <a:lnTo>
                    <a:pt x="2428" y="554"/>
                  </a:lnTo>
                  <a:lnTo>
                    <a:pt x="2431" y="554"/>
                  </a:lnTo>
                  <a:lnTo>
                    <a:pt x="2436" y="554"/>
                  </a:lnTo>
                  <a:lnTo>
                    <a:pt x="2439" y="554"/>
                  </a:lnTo>
                  <a:lnTo>
                    <a:pt x="2444" y="556"/>
                  </a:lnTo>
                  <a:lnTo>
                    <a:pt x="2448" y="557"/>
                  </a:lnTo>
                  <a:lnTo>
                    <a:pt x="2453" y="559"/>
                  </a:lnTo>
                  <a:lnTo>
                    <a:pt x="2456" y="559"/>
                  </a:lnTo>
                  <a:lnTo>
                    <a:pt x="2461" y="561"/>
                  </a:lnTo>
                  <a:lnTo>
                    <a:pt x="2456" y="563"/>
                  </a:lnTo>
                  <a:lnTo>
                    <a:pt x="2455" y="565"/>
                  </a:lnTo>
                  <a:lnTo>
                    <a:pt x="2453" y="566"/>
                  </a:lnTo>
                  <a:lnTo>
                    <a:pt x="2452" y="566"/>
                  </a:lnTo>
                  <a:lnTo>
                    <a:pt x="2451" y="567"/>
                  </a:lnTo>
                  <a:lnTo>
                    <a:pt x="2449" y="569"/>
                  </a:lnTo>
                  <a:lnTo>
                    <a:pt x="2448" y="570"/>
                  </a:lnTo>
                  <a:lnTo>
                    <a:pt x="2446" y="570"/>
                  </a:lnTo>
                  <a:lnTo>
                    <a:pt x="2445" y="571"/>
                  </a:lnTo>
                  <a:lnTo>
                    <a:pt x="2445" y="574"/>
                  </a:lnTo>
                  <a:lnTo>
                    <a:pt x="2445" y="575"/>
                  </a:lnTo>
                  <a:lnTo>
                    <a:pt x="2444" y="576"/>
                  </a:lnTo>
                  <a:lnTo>
                    <a:pt x="2444" y="579"/>
                  </a:lnTo>
                  <a:lnTo>
                    <a:pt x="2444" y="580"/>
                  </a:lnTo>
                  <a:lnTo>
                    <a:pt x="2442" y="582"/>
                  </a:lnTo>
                  <a:lnTo>
                    <a:pt x="2442" y="584"/>
                  </a:lnTo>
                  <a:lnTo>
                    <a:pt x="2441" y="586"/>
                  </a:lnTo>
                  <a:lnTo>
                    <a:pt x="2441" y="588"/>
                  </a:lnTo>
                  <a:lnTo>
                    <a:pt x="2441" y="590"/>
                  </a:lnTo>
                  <a:lnTo>
                    <a:pt x="2438" y="592"/>
                  </a:lnTo>
                  <a:lnTo>
                    <a:pt x="2436" y="592"/>
                  </a:lnTo>
                  <a:lnTo>
                    <a:pt x="2432" y="591"/>
                  </a:lnTo>
                  <a:lnTo>
                    <a:pt x="2428" y="590"/>
                  </a:lnTo>
                  <a:lnTo>
                    <a:pt x="2425" y="590"/>
                  </a:lnTo>
                  <a:lnTo>
                    <a:pt x="2427" y="595"/>
                  </a:lnTo>
                  <a:lnTo>
                    <a:pt x="2427" y="596"/>
                  </a:lnTo>
                  <a:lnTo>
                    <a:pt x="2427" y="597"/>
                  </a:lnTo>
                  <a:lnTo>
                    <a:pt x="2428" y="600"/>
                  </a:lnTo>
                  <a:lnTo>
                    <a:pt x="2428" y="601"/>
                  </a:lnTo>
                  <a:lnTo>
                    <a:pt x="2428" y="603"/>
                  </a:lnTo>
                  <a:lnTo>
                    <a:pt x="2429" y="604"/>
                  </a:lnTo>
                  <a:lnTo>
                    <a:pt x="2429" y="607"/>
                  </a:lnTo>
                  <a:lnTo>
                    <a:pt x="2429" y="608"/>
                  </a:lnTo>
                  <a:lnTo>
                    <a:pt x="2429" y="609"/>
                  </a:lnTo>
                  <a:lnTo>
                    <a:pt x="2431" y="611"/>
                  </a:lnTo>
                  <a:lnTo>
                    <a:pt x="2431" y="613"/>
                  </a:lnTo>
                  <a:lnTo>
                    <a:pt x="2431" y="614"/>
                  </a:lnTo>
                  <a:lnTo>
                    <a:pt x="2431" y="616"/>
                  </a:lnTo>
                  <a:lnTo>
                    <a:pt x="2431" y="618"/>
                  </a:lnTo>
                  <a:lnTo>
                    <a:pt x="2431" y="620"/>
                  </a:lnTo>
                  <a:lnTo>
                    <a:pt x="2431" y="621"/>
                  </a:lnTo>
                  <a:lnTo>
                    <a:pt x="2431" y="624"/>
                  </a:lnTo>
                  <a:lnTo>
                    <a:pt x="2431" y="625"/>
                  </a:lnTo>
                  <a:lnTo>
                    <a:pt x="2429" y="626"/>
                  </a:lnTo>
                  <a:lnTo>
                    <a:pt x="2429" y="629"/>
                  </a:lnTo>
                  <a:lnTo>
                    <a:pt x="2429" y="632"/>
                  </a:lnTo>
                  <a:lnTo>
                    <a:pt x="2425" y="633"/>
                  </a:lnTo>
                  <a:lnTo>
                    <a:pt x="2421" y="633"/>
                  </a:lnTo>
                  <a:lnTo>
                    <a:pt x="2418" y="635"/>
                  </a:lnTo>
                  <a:lnTo>
                    <a:pt x="2414" y="635"/>
                  </a:lnTo>
                  <a:lnTo>
                    <a:pt x="2411" y="634"/>
                  </a:lnTo>
                  <a:lnTo>
                    <a:pt x="2405" y="634"/>
                  </a:lnTo>
                  <a:lnTo>
                    <a:pt x="2404" y="632"/>
                  </a:lnTo>
                  <a:lnTo>
                    <a:pt x="2400" y="630"/>
                  </a:lnTo>
                  <a:lnTo>
                    <a:pt x="2401" y="628"/>
                  </a:lnTo>
                  <a:lnTo>
                    <a:pt x="2400" y="625"/>
                  </a:lnTo>
                  <a:lnTo>
                    <a:pt x="2400" y="624"/>
                  </a:lnTo>
                  <a:lnTo>
                    <a:pt x="2398" y="622"/>
                  </a:lnTo>
                  <a:lnTo>
                    <a:pt x="2398" y="620"/>
                  </a:lnTo>
                  <a:lnTo>
                    <a:pt x="2398" y="618"/>
                  </a:lnTo>
                  <a:lnTo>
                    <a:pt x="2395" y="618"/>
                  </a:lnTo>
                  <a:lnTo>
                    <a:pt x="2394" y="618"/>
                  </a:lnTo>
                  <a:lnTo>
                    <a:pt x="2390" y="618"/>
                  </a:lnTo>
                  <a:lnTo>
                    <a:pt x="2390" y="620"/>
                  </a:lnTo>
                  <a:lnTo>
                    <a:pt x="2391" y="622"/>
                  </a:lnTo>
                  <a:lnTo>
                    <a:pt x="2391" y="624"/>
                  </a:lnTo>
                  <a:lnTo>
                    <a:pt x="2391" y="626"/>
                  </a:lnTo>
                  <a:lnTo>
                    <a:pt x="2387" y="629"/>
                  </a:lnTo>
                  <a:lnTo>
                    <a:pt x="2386" y="626"/>
                  </a:lnTo>
                  <a:lnTo>
                    <a:pt x="2383" y="626"/>
                  </a:lnTo>
                  <a:lnTo>
                    <a:pt x="2381" y="626"/>
                  </a:lnTo>
                  <a:lnTo>
                    <a:pt x="2379" y="626"/>
                  </a:lnTo>
                  <a:lnTo>
                    <a:pt x="2377" y="626"/>
                  </a:lnTo>
                  <a:lnTo>
                    <a:pt x="2376" y="629"/>
                  </a:lnTo>
                  <a:lnTo>
                    <a:pt x="2371" y="629"/>
                  </a:lnTo>
                  <a:lnTo>
                    <a:pt x="2369" y="630"/>
                  </a:lnTo>
                  <a:lnTo>
                    <a:pt x="2367" y="632"/>
                  </a:lnTo>
                  <a:lnTo>
                    <a:pt x="2366" y="634"/>
                  </a:lnTo>
                  <a:lnTo>
                    <a:pt x="2366" y="635"/>
                  </a:lnTo>
                  <a:lnTo>
                    <a:pt x="2366" y="637"/>
                  </a:lnTo>
                  <a:lnTo>
                    <a:pt x="2364" y="639"/>
                  </a:lnTo>
                  <a:lnTo>
                    <a:pt x="2364" y="641"/>
                  </a:lnTo>
                  <a:lnTo>
                    <a:pt x="2364" y="642"/>
                  </a:lnTo>
                  <a:lnTo>
                    <a:pt x="2363" y="645"/>
                  </a:lnTo>
                  <a:lnTo>
                    <a:pt x="2363" y="646"/>
                  </a:lnTo>
                  <a:lnTo>
                    <a:pt x="2362" y="647"/>
                  </a:lnTo>
                  <a:lnTo>
                    <a:pt x="2360" y="649"/>
                  </a:lnTo>
                  <a:lnTo>
                    <a:pt x="2359" y="650"/>
                  </a:lnTo>
                  <a:lnTo>
                    <a:pt x="2357" y="651"/>
                  </a:lnTo>
                  <a:lnTo>
                    <a:pt x="2356" y="652"/>
                  </a:lnTo>
                  <a:lnTo>
                    <a:pt x="2353" y="652"/>
                  </a:lnTo>
                  <a:lnTo>
                    <a:pt x="2352" y="652"/>
                  </a:lnTo>
                  <a:lnTo>
                    <a:pt x="2350" y="652"/>
                  </a:lnTo>
                  <a:lnTo>
                    <a:pt x="2347" y="652"/>
                  </a:lnTo>
                  <a:lnTo>
                    <a:pt x="2346" y="652"/>
                  </a:lnTo>
                  <a:lnTo>
                    <a:pt x="2343" y="652"/>
                  </a:lnTo>
                  <a:lnTo>
                    <a:pt x="2339" y="654"/>
                  </a:lnTo>
                  <a:lnTo>
                    <a:pt x="2336" y="651"/>
                  </a:lnTo>
                  <a:lnTo>
                    <a:pt x="2335" y="650"/>
                  </a:lnTo>
                  <a:lnTo>
                    <a:pt x="2332" y="654"/>
                  </a:lnTo>
                  <a:lnTo>
                    <a:pt x="2332" y="656"/>
                  </a:lnTo>
                  <a:lnTo>
                    <a:pt x="2332" y="658"/>
                  </a:lnTo>
                  <a:lnTo>
                    <a:pt x="2332" y="659"/>
                  </a:lnTo>
                  <a:lnTo>
                    <a:pt x="2332" y="662"/>
                  </a:lnTo>
                  <a:lnTo>
                    <a:pt x="2332" y="663"/>
                  </a:lnTo>
                  <a:lnTo>
                    <a:pt x="2332" y="666"/>
                  </a:lnTo>
                  <a:lnTo>
                    <a:pt x="2332" y="667"/>
                  </a:lnTo>
                  <a:lnTo>
                    <a:pt x="2330" y="668"/>
                  </a:lnTo>
                  <a:lnTo>
                    <a:pt x="2330" y="670"/>
                  </a:lnTo>
                  <a:lnTo>
                    <a:pt x="2330" y="672"/>
                  </a:lnTo>
                  <a:lnTo>
                    <a:pt x="2330" y="673"/>
                  </a:lnTo>
                  <a:lnTo>
                    <a:pt x="2330" y="676"/>
                  </a:lnTo>
                  <a:lnTo>
                    <a:pt x="2330" y="677"/>
                  </a:lnTo>
                  <a:lnTo>
                    <a:pt x="2328" y="677"/>
                  </a:lnTo>
                  <a:lnTo>
                    <a:pt x="2326" y="677"/>
                  </a:lnTo>
                  <a:lnTo>
                    <a:pt x="2323" y="677"/>
                  </a:lnTo>
                  <a:lnTo>
                    <a:pt x="2322" y="677"/>
                  </a:lnTo>
                  <a:lnTo>
                    <a:pt x="2319" y="679"/>
                  </a:lnTo>
                  <a:lnTo>
                    <a:pt x="2318" y="680"/>
                  </a:lnTo>
                  <a:lnTo>
                    <a:pt x="2316" y="680"/>
                  </a:lnTo>
                  <a:lnTo>
                    <a:pt x="2315" y="681"/>
                  </a:lnTo>
                  <a:lnTo>
                    <a:pt x="2313" y="681"/>
                  </a:lnTo>
                  <a:lnTo>
                    <a:pt x="2311" y="683"/>
                  </a:lnTo>
                  <a:lnTo>
                    <a:pt x="2309" y="683"/>
                  </a:lnTo>
                  <a:lnTo>
                    <a:pt x="2306" y="684"/>
                  </a:lnTo>
                  <a:lnTo>
                    <a:pt x="2305" y="684"/>
                  </a:lnTo>
                  <a:lnTo>
                    <a:pt x="2302" y="683"/>
                  </a:lnTo>
                  <a:lnTo>
                    <a:pt x="2301" y="683"/>
                  </a:lnTo>
                  <a:lnTo>
                    <a:pt x="2298" y="683"/>
                  </a:lnTo>
                  <a:lnTo>
                    <a:pt x="2298" y="685"/>
                  </a:lnTo>
                  <a:lnTo>
                    <a:pt x="2298" y="687"/>
                  </a:lnTo>
                  <a:lnTo>
                    <a:pt x="2298" y="688"/>
                  </a:lnTo>
                  <a:lnTo>
                    <a:pt x="2298" y="689"/>
                  </a:lnTo>
                  <a:lnTo>
                    <a:pt x="2297" y="692"/>
                  </a:lnTo>
                  <a:lnTo>
                    <a:pt x="2297" y="693"/>
                  </a:lnTo>
                  <a:lnTo>
                    <a:pt x="2297" y="694"/>
                  </a:lnTo>
                  <a:lnTo>
                    <a:pt x="2297" y="696"/>
                  </a:lnTo>
                  <a:lnTo>
                    <a:pt x="2297" y="698"/>
                  </a:lnTo>
                  <a:lnTo>
                    <a:pt x="2297" y="700"/>
                  </a:lnTo>
                  <a:lnTo>
                    <a:pt x="2297" y="701"/>
                  </a:lnTo>
                  <a:lnTo>
                    <a:pt x="2295" y="702"/>
                  </a:lnTo>
                  <a:lnTo>
                    <a:pt x="2295" y="704"/>
                  </a:lnTo>
                  <a:lnTo>
                    <a:pt x="2295" y="706"/>
                  </a:lnTo>
                  <a:lnTo>
                    <a:pt x="2295" y="708"/>
                  </a:lnTo>
                  <a:lnTo>
                    <a:pt x="2294" y="709"/>
                  </a:lnTo>
                  <a:lnTo>
                    <a:pt x="2294" y="710"/>
                  </a:lnTo>
                  <a:lnTo>
                    <a:pt x="2292" y="713"/>
                  </a:lnTo>
                  <a:lnTo>
                    <a:pt x="2292" y="714"/>
                  </a:lnTo>
                  <a:lnTo>
                    <a:pt x="2291" y="715"/>
                  </a:lnTo>
                  <a:lnTo>
                    <a:pt x="2291" y="718"/>
                  </a:lnTo>
                  <a:lnTo>
                    <a:pt x="2289" y="721"/>
                  </a:lnTo>
                  <a:lnTo>
                    <a:pt x="2289" y="722"/>
                  </a:lnTo>
                  <a:lnTo>
                    <a:pt x="2288" y="723"/>
                  </a:lnTo>
                  <a:lnTo>
                    <a:pt x="2288" y="725"/>
                  </a:lnTo>
                  <a:lnTo>
                    <a:pt x="2287" y="727"/>
                  </a:lnTo>
                  <a:lnTo>
                    <a:pt x="2287" y="728"/>
                  </a:lnTo>
                  <a:lnTo>
                    <a:pt x="2285" y="730"/>
                  </a:lnTo>
                  <a:lnTo>
                    <a:pt x="2285" y="731"/>
                  </a:lnTo>
                  <a:lnTo>
                    <a:pt x="2284" y="734"/>
                  </a:lnTo>
                  <a:lnTo>
                    <a:pt x="2284" y="735"/>
                  </a:lnTo>
                  <a:lnTo>
                    <a:pt x="2282" y="736"/>
                  </a:lnTo>
                  <a:lnTo>
                    <a:pt x="2282" y="738"/>
                  </a:lnTo>
                  <a:lnTo>
                    <a:pt x="2281" y="739"/>
                  </a:lnTo>
                  <a:lnTo>
                    <a:pt x="2284" y="743"/>
                  </a:lnTo>
                  <a:lnTo>
                    <a:pt x="2275" y="743"/>
                  </a:lnTo>
                  <a:lnTo>
                    <a:pt x="2271" y="743"/>
                  </a:lnTo>
                  <a:lnTo>
                    <a:pt x="2264" y="742"/>
                  </a:lnTo>
                  <a:lnTo>
                    <a:pt x="2258" y="742"/>
                  </a:lnTo>
                  <a:lnTo>
                    <a:pt x="2258" y="749"/>
                  </a:lnTo>
                  <a:lnTo>
                    <a:pt x="2260" y="752"/>
                  </a:lnTo>
                  <a:lnTo>
                    <a:pt x="2264" y="749"/>
                  </a:lnTo>
                  <a:lnTo>
                    <a:pt x="2265" y="748"/>
                  </a:lnTo>
                  <a:lnTo>
                    <a:pt x="2268" y="748"/>
                  </a:lnTo>
                  <a:lnTo>
                    <a:pt x="2270" y="748"/>
                  </a:lnTo>
                  <a:lnTo>
                    <a:pt x="2271" y="749"/>
                  </a:lnTo>
                  <a:lnTo>
                    <a:pt x="2272" y="751"/>
                  </a:lnTo>
                  <a:lnTo>
                    <a:pt x="2271" y="753"/>
                  </a:lnTo>
                  <a:lnTo>
                    <a:pt x="2271" y="755"/>
                  </a:lnTo>
                  <a:lnTo>
                    <a:pt x="2270" y="756"/>
                  </a:lnTo>
                  <a:lnTo>
                    <a:pt x="2268" y="757"/>
                  </a:lnTo>
                  <a:lnTo>
                    <a:pt x="2267" y="759"/>
                  </a:lnTo>
                  <a:lnTo>
                    <a:pt x="2265" y="760"/>
                  </a:lnTo>
                  <a:lnTo>
                    <a:pt x="2264" y="761"/>
                  </a:lnTo>
                  <a:lnTo>
                    <a:pt x="2264" y="764"/>
                  </a:lnTo>
                  <a:lnTo>
                    <a:pt x="2260" y="763"/>
                  </a:lnTo>
                  <a:lnTo>
                    <a:pt x="2260" y="768"/>
                  </a:lnTo>
                  <a:lnTo>
                    <a:pt x="2254" y="768"/>
                  </a:lnTo>
                  <a:lnTo>
                    <a:pt x="2253" y="768"/>
                  </a:lnTo>
                  <a:lnTo>
                    <a:pt x="2250" y="768"/>
                  </a:lnTo>
                  <a:lnTo>
                    <a:pt x="2248" y="768"/>
                  </a:lnTo>
                  <a:lnTo>
                    <a:pt x="2246" y="768"/>
                  </a:lnTo>
                  <a:lnTo>
                    <a:pt x="2244" y="769"/>
                  </a:lnTo>
                  <a:lnTo>
                    <a:pt x="2241" y="769"/>
                  </a:lnTo>
                  <a:lnTo>
                    <a:pt x="2240" y="769"/>
                  </a:lnTo>
                  <a:lnTo>
                    <a:pt x="2237" y="769"/>
                  </a:lnTo>
                  <a:lnTo>
                    <a:pt x="2236" y="769"/>
                  </a:lnTo>
                  <a:lnTo>
                    <a:pt x="2233" y="770"/>
                  </a:lnTo>
                  <a:lnTo>
                    <a:pt x="2231" y="770"/>
                  </a:lnTo>
                  <a:lnTo>
                    <a:pt x="2229" y="770"/>
                  </a:lnTo>
                  <a:lnTo>
                    <a:pt x="2227" y="770"/>
                  </a:lnTo>
                  <a:lnTo>
                    <a:pt x="2224" y="770"/>
                  </a:lnTo>
                  <a:lnTo>
                    <a:pt x="2223" y="770"/>
                  </a:lnTo>
                  <a:lnTo>
                    <a:pt x="2222" y="770"/>
                  </a:lnTo>
                  <a:lnTo>
                    <a:pt x="2219" y="770"/>
                  </a:lnTo>
                  <a:lnTo>
                    <a:pt x="2217" y="770"/>
                  </a:lnTo>
                  <a:lnTo>
                    <a:pt x="2216" y="770"/>
                  </a:lnTo>
                  <a:lnTo>
                    <a:pt x="2213" y="770"/>
                  </a:lnTo>
                  <a:lnTo>
                    <a:pt x="2210" y="770"/>
                  </a:lnTo>
                  <a:lnTo>
                    <a:pt x="2209" y="770"/>
                  </a:lnTo>
                  <a:lnTo>
                    <a:pt x="2207" y="770"/>
                  </a:lnTo>
                  <a:lnTo>
                    <a:pt x="2206" y="772"/>
                  </a:lnTo>
                  <a:lnTo>
                    <a:pt x="2206" y="774"/>
                  </a:lnTo>
                  <a:lnTo>
                    <a:pt x="2205" y="776"/>
                  </a:lnTo>
                  <a:lnTo>
                    <a:pt x="2205" y="777"/>
                  </a:lnTo>
                  <a:lnTo>
                    <a:pt x="2203" y="778"/>
                  </a:lnTo>
                  <a:lnTo>
                    <a:pt x="2203" y="781"/>
                  </a:lnTo>
                  <a:lnTo>
                    <a:pt x="2202" y="782"/>
                  </a:lnTo>
                  <a:lnTo>
                    <a:pt x="2200" y="783"/>
                  </a:lnTo>
                  <a:lnTo>
                    <a:pt x="2200" y="785"/>
                  </a:lnTo>
                  <a:lnTo>
                    <a:pt x="2199" y="786"/>
                  </a:lnTo>
                  <a:lnTo>
                    <a:pt x="2198" y="787"/>
                  </a:lnTo>
                  <a:lnTo>
                    <a:pt x="2196" y="791"/>
                  </a:lnTo>
                  <a:lnTo>
                    <a:pt x="2195" y="794"/>
                  </a:lnTo>
                  <a:lnTo>
                    <a:pt x="2195" y="795"/>
                  </a:lnTo>
                  <a:lnTo>
                    <a:pt x="2195" y="797"/>
                  </a:lnTo>
                  <a:lnTo>
                    <a:pt x="2195" y="799"/>
                  </a:lnTo>
                  <a:lnTo>
                    <a:pt x="2193" y="801"/>
                  </a:lnTo>
                  <a:lnTo>
                    <a:pt x="2193" y="803"/>
                  </a:lnTo>
                  <a:lnTo>
                    <a:pt x="2193" y="804"/>
                  </a:lnTo>
                  <a:lnTo>
                    <a:pt x="2193" y="806"/>
                  </a:lnTo>
                  <a:lnTo>
                    <a:pt x="2195" y="807"/>
                  </a:lnTo>
                  <a:lnTo>
                    <a:pt x="2193" y="810"/>
                  </a:lnTo>
                  <a:lnTo>
                    <a:pt x="2196" y="811"/>
                  </a:lnTo>
                  <a:lnTo>
                    <a:pt x="2199" y="811"/>
                  </a:lnTo>
                  <a:lnTo>
                    <a:pt x="2200" y="812"/>
                  </a:lnTo>
                  <a:lnTo>
                    <a:pt x="2203" y="812"/>
                  </a:lnTo>
                  <a:lnTo>
                    <a:pt x="2205" y="814"/>
                  </a:lnTo>
                  <a:lnTo>
                    <a:pt x="2209" y="814"/>
                  </a:lnTo>
                  <a:lnTo>
                    <a:pt x="2215" y="814"/>
                  </a:lnTo>
                  <a:lnTo>
                    <a:pt x="2216" y="814"/>
                  </a:lnTo>
                  <a:lnTo>
                    <a:pt x="2219" y="814"/>
                  </a:lnTo>
                  <a:lnTo>
                    <a:pt x="2222" y="814"/>
                  </a:lnTo>
                  <a:lnTo>
                    <a:pt x="2224" y="814"/>
                  </a:lnTo>
                  <a:lnTo>
                    <a:pt x="2226" y="814"/>
                  </a:lnTo>
                  <a:lnTo>
                    <a:pt x="2229" y="814"/>
                  </a:lnTo>
                  <a:lnTo>
                    <a:pt x="2236" y="814"/>
                  </a:lnTo>
                  <a:lnTo>
                    <a:pt x="2239" y="818"/>
                  </a:lnTo>
                  <a:lnTo>
                    <a:pt x="2240" y="818"/>
                  </a:lnTo>
                  <a:lnTo>
                    <a:pt x="2243" y="816"/>
                  </a:lnTo>
                  <a:lnTo>
                    <a:pt x="2244" y="814"/>
                  </a:lnTo>
                  <a:lnTo>
                    <a:pt x="2247" y="814"/>
                  </a:lnTo>
                  <a:lnTo>
                    <a:pt x="2248" y="814"/>
                  </a:lnTo>
                  <a:lnTo>
                    <a:pt x="2253" y="814"/>
                  </a:lnTo>
                  <a:lnTo>
                    <a:pt x="2257" y="812"/>
                  </a:lnTo>
                  <a:lnTo>
                    <a:pt x="2258" y="815"/>
                  </a:lnTo>
                  <a:lnTo>
                    <a:pt x="2258" y="816"/>
                  </a:lnTo>
                  <a:lnTo>
                    <a:pt x="2260" y="819"/>
                  </a:lnTo>
                  <a:lnTo>
                    <a:pt x="2260" y="820"/>
                  </a:lnTo>
                  <a:lnTo>
                    <a:pt x="2260" y="823"/>
                  </a:lnTo>
                  <a:lnTo>
                    <a:pt x="2261" y="824"/>
                  </a:lnTo>
                  <a:lnTo>
                    <a:pt x="2261" y="825"/>
                  </a:lnTo>
                  <a:lnTo>
                    <a:pt x="2261" y="828"/>
                  </a:lnTo>
                  <a:lnTo>
                    <a:pt x="2261" y="829"/>
                  </a:lnTo>
                  <a:lnTo>
                    <a:pt x="2261" y="831"/>
                  </a:lnTo>
                  <a:lnTo>
                    <a:pt x="2261" y="833"/>
                  </a:lnTo>
                  <a:lnTo>
                    <a:pt x="2263" y="835"/>
                  </a:lnTo>
                  <a:lnTo>
                    <a:pt x="2264" y="836"/>
                  </a:lnTo>
                  <a:lnTo>
                    <a:pt x="2265" y="836"/>
                  </a:lnTo>
                  <a:lnTo>
                    <a:pt x="2268" y="837"/>
                  </a:lnTo>
                  <a:lnTo>
                    <a:pt x="2270" y="839"/>
                  </a:lnTo>
                  <a:lnTo>
                    <a:pt x="2271" y="839"/>
                  </a:lnTo>
                  <a:lnTo>
                    <a:pt x="2274" y="840"/>
                  </a:lnTo>
                  <a:lnTo>
                    <a:pt x="2275" y="841"/>
                  </a:lnTo>
                  <a:lnTo>
                    <a:pt x="2277" y="842"/>
                  </a:lnTo>
                  <a:lnTo>
                    <a:pt x="2280" y="842"/>
                  </a:lnTo>
                  <a:lnTo>
                    <a:pt x="2281" y="844"/>
                  </a:lnTo>
                  <a:lnTo>
                    <a:pt x="2282" y="845"/>
                  </a:lnTo>
                  <a:lnTo>
                    <a:pt x="2285" y="845"/>
                  </a:lnTo>
                  <a:lnTo>
                    <a:pt x="2287" y="846"/>
                  </a:lnTo>
                  <a:lnTo>
                    <a:pt x="2288" y="846"/>
                  </a:lnTo>
                  <a:lnTo>
                    <a:pt x="2291" y="848"/>
                  </a:lnTo>
                  <a:lnTo>
                    <a:pt x="2292" y="849"/>
                  </a:lnTo>
                  <a:lnTo>
                    <a:pt x="2294" y="849"/>
                  </a:lnTo>
                  <a:lnTo>
                    <a:pt x="2297" y="850"/>
                  </a:lnTo>
                  <a:lnTo>
                    <a:pt x="2298" y="852"/>
                  </a:lnTo>
                  <a:lnTo>
                    <a:pt x="2299" y="852"/>
                  </a:lnTo>
                  <a:lnTo>
                    <a:pt x="2302" y="853"/>
                  </a:lnTo>
                  <a:lnTo>
                    <a:pt x="2304" y="854"/>
                  </a:lnTo>
                  <a:lnTo>
                    <a:pt x="2304" y="856"/>
                  </a:lnTo>
                  <a:lnTo>
                    <a:pt x="2304" y="858"/>
                  </a:lnTo>
                  <a:lnTo>
                    <a:pt x="2302" y="859"/>
                  </a:lnTo>
                  <a:lnTo>
                    <a:pt x="2302" y="862"/>
                  </a:lnTo>
                  <a:lnTo>
                    <a:pt x="2302" y="863"/>
                  </a:lnTo>
                  <a:lnTo>
                    <a:pt x="2302" y="865"/>
                  </a:lnTo>
                  <a:lnTo>
                    <a:pt x="2301" y="871"/>
                  </a:lnTo>
                  <a:lnTo>
                    <a:pt x="2305" y="874"/>
                  </a:lnTo>
                  <a:lnTo>
                    <a:pt x="2308" y="875"/>
                  </a:lnTo>
                  <a:lnTo>
                    <a:pt x="2313" y="875"/>
                  </a:lnTo>
                  <a:lnTo>
                    <a:pt x="2316" y="875"/>
                  </a:lnTo>
                  <a:lnTo>
                    <a:pt x="2318" y="879"/>
                  </a:lnTo>
                  <a:lnTo>
                    <a:pt x="2322" y="882"/>
                  </a:lnTo>
                  <a:lnTo>
                    <a:pt x="2325" y="883"/>
                  </a:lnTo>
                  <a:lnTo>
                    <a:pt x="2326" y="884"/>
                  </a:lnTo>
                  <a:lnTo>
                    <a:pt x="2328" y="884"/>
                  </a:lnTo>
                  <a:lnTo>
                    <a:pt x="2330" y="886"/>
                  </a:lnTo>
                  <a:lnTo>
                    <a:pt x="2332" y="887"/>
                  </a:lnTo>
                  <a:lnTo>
                    <a:pt x="2333" y="887"/>
                  </a:lnTo>
                  <a:lnTo>
                    <a:pt x="2336" y="888"/>
                  </a:lnTo>
                  <a:lnTo>
                    <a:pt x="2338" y="890"/>
                  </a:lnTo>
                  <a:lnTo>
                    <a:pt x="2339" y="891"/>
                  </a:lnTo>
                  <a:lnTo>
                    <a:pt x="2343" y="892"/>
                  </a:lnTo>
                  <a:lnTo>
                    <a:pt x="2346" y="892"/>
                  </a:lnTo>
                  <a:lnTo>
                    <a:pt x="2349" y="896"/>
                  </a:lnTo>
                  <a:lnTo>
                    <a:pt x="2350" y="897"/>
                  </a:lnTo>
                  <a:lnTo>
                    <a:pt x="2352" y="897"/>
                  </a:lnTo>
                  <a:lnTo>
                    <a:pt x="2353" y="899"/>
                  </a:lnTo>
                  <a:lnTo>
                    <a:pt x="2356" y="900"/>
                  </a:lnTo>
                  <a:lnTo>
                    <a:pt x="2357" y="900"/>
                  </a:lnTo>
                  <a:lnTo>
                    <a:pt x="2359" y="901"/>
                  </a:lnTo>
                  <a:lnTo>
                    <a:pt x="2362" y="903"/>
                  </a:lnTo>
                  <a:lnTo>
                    <a:pt x="2363" y="904"/>
                  </a:lnTo>
                  <a:lnTo>
                    <a:pt x="2364" y="905"/>
                  </a:lnTo>
                  <a:lnTo>
                    <a:pt x="2367" y="905"/>
                  </a:lnTo>
                  <a:lnTo>
                    <a:pt x="2367" y="907"/>
                  </a:lnTo>
                  <a:lnTo>
                    <a:pt x="2367" y="909"/>
                  </a:lnTo>
                  <a:lnTo>
                    <a:pt x="2367" y="911"/>
                  </a:lnTo>
                  <a:lnTo>
                    <a:pt x="2369" y="912"/>
                  </a:lnTo>
                  <a:lnTo>
                    <a:pt x="2370" y="913"/>
                  </a:lnTo>
                  <a:lnTo>
                    <a:pt x="2371" y="915"/>
                  </a:lnTo>
                  <a:lnTo>
                    <a:pt x="2373" y="916"/>
                  </a:lnTo>
                  <a:lnTo>
                    <a:pt x="2373" y="917"/>
                  </a:lnTo>
                  <a:lnTo>
                    <a:pt x="2374" y="918"/>
                  </a:lnTo>
                  <a:lnTo>
                    <a:pt x="2376" y="920"/>
                  </a:lnTo>
                  <a:lnTo>
                    <a:pt x="2377" y="921"/>
                  </a:lnTo>
                  <a:lnTo>
                    <a:pt x="2379" y="922"/>
                  </a:lnTo>
                  <a:lnTo>
                    <a:pt x="2380" y="924"/>
                  </a:lnTo>
                  <a:lnTo>
                    <a:pt x="2380" y="925"/>
                  </a:lnTo>
                  <a:lnTo>
                    <a:pt x="2381" y="926"/>
                  </a:lnTo>
                  <a:lnTo>
                    <a:pt x="2383" y="928"/>
                  </a:lnTo>
                  <a:lnTo>
                    <a:pt x="2384" y="929"/>
                  </a:lnTo>
                  <a:lnTo>
                    <a:pt x="2386" y="930"/>
                  </a:lnTo>
                  <a:lnTo>
                    <a:pt x="2386" y="932"/>
                  </a:lnTo>
                  <a:lnTo>
                    <a:pt x="2388" y="933"/>
                  </a:lnTo>
                  <a:lnTo>
                    <a:pt x="2390" y="932"/>
                  </a:lnTo>
                  <a:lnTo>
                    <a:pt x="2393" y="932"/>
                  </a:lnTo>
                  <a:lnTo>
                    <a:pt x="2394" y="932"/>
                  </a:lnTo>
                  <a:lnTo>
                    <a:pt x="2397" y="932"/>
                  </a:lnTo>
                  <a:lnTo>
                    <a:pt x="2398" y="932"/>
                  </a:lnTo>
                  <a:lnTo>
                    <a:pt x="2403" y="930"/>
                  </a:lnTo>
                  <a:lnTo>
                    <a:pt x="2403" y="926"/>
                  </a:lnTo>
                  <a:lnTo>
                    <a:pt x="2404" y="924"/>
                  </a:lnTo>
                  <a:lnTo>
                    <a:pt x="2404" y="921"/>
                  </a:lnTo>
                  <a:lnTo>
                    <a:pt x="2404" y="916"/>
                  </a:lnTo>
                  <a:lnTo>
                    <a:pt x="2404" y="915"/>
                  </a:lnTo>
                  <a:lnTo>
                    <a:pt x="2404" y="913"/>
                  </a:lnTo>
                  <a:lnTo>
                    <a:pt x="2404" y="909"/>
                  </a:lnTo>
                  <a:lnTo>
                    <a:pt x="2408" y="911"/>
                  </a:lnTo>
                  <a:lnTo>
                    <a:pt x="2411" y="911"/>
                  </a:lnTo>
                  <a:lnTo>
                    <a:pt x="2412" y="912"/>
                  </a:lnTo>
                  <a:lnTo>
                    <a:pt x="2414" y="913"/>
                  </a:lnTo>
                  <a:lnTo>
                    <a:pt x="2415" y="913"/>
                  </a:lnTo>
                  <a:lnTo>
                    <a:pt x="2418" y="915"/>
                  </a:lnTo>
                  <a:lnTo>
                    <a:pt x="2420" y="915"/>
                  </a:lnTo>
                  <a:lnTo>
                    <a:pt x="2421" y="916"/>
                  </a:lnTo>
                  <a:lnTo>
                    <a:pt x="2424" y="916"/>
                  </a:lnTo>
                  <a:lnTo>
                    <a:pt x="2425" y="917"/>
                  </a:lnTo>
                  <a:lnTo>
                    <a:pt x="2427" y="917"/>
                  </a:lnTo>
                  <a:lnTo>
                    <a:pt x="2428" y="918"/>
                  </a:lnTo>
                  <a:lnTo>
                    <a:pt x="2432" y="920"/>
                  </a:lnTo>
                  <a:lnTo>
                    <a:pt x="2434" y="920"/>
                  </a:lnTo>
                  <a:lnTo>
                    <a:pt x="2436" y="921"/>
                  </a:lnTo>
                  <a:lnTo>
                    <a:pt x="2438" y="922"/>
                  </a:lnTo>
                  <a:lnTo>
                    <a:pt x="2439" y="922"/>
                  </a:lnTo>
                  <a:lnTo>
                    <a:pt x="2441" y="924"/>
                  </a:lnTo>
                  <a:lnTo>
                    <a:pt x="2444" y="924"/>
                  </a:lnTo>
                  <a:lnTo>
                    <a:pt x="2445" y="925"/>
                  </a:lnTo>
                  <a:lnTo>
                    <a:pt x="2446" y="925"/>
                  </a:lnTo>
                  <a:lnTo>
                    <a:pt x="2449" y="925"/>
                  </a:lnTo>
                  <a:lnTo>
                    <a:pt x="2451" y="926"/>
                  </a:lnTo>
                  <a:lnTo>
                    <a:pt x="2453" y="926"/>
                  </a:lnTo>
                  <a:lnTo>
                    <a:pt x="2455" y="928"/>
                  </a:lnTo>
                  <a:lnTo>
                    <a:pt x="2458" y="928"/>
                  </a:lnTo>
                  <a:lnTo>
                    <a:pt x="2459" y="928"/>
                  </a:lnTo>
                  <a:lnTo>
                    <a:pt x="2461" y="929"/>
                  </a:lnTo>
                  <a:lnTo>
                    <a:pt x="2463" y="929"/>
                  </a:lnTo>
                  <a:lnTo>
                    <a:pt x="2465" y="929"/>
                  </a:lnTo>
                  <a:lnTo>
                    <a:pt x="2468" y="929"/>
                  </a:lnTo>
                  <a:lnTo>
                    <a:pt x="2469" y="929"/>
                  </a:lnTo>
                  <a:lnTo>
                    <a:pt x="2470" y="929"/>
                  </a:lnTo>
                  <a:lnTo>
                    <a:pt x="2473" y="929"/>
                  </a:lnTo>
                  <a:lnTo>
                    <a:pt x="2475" y="929"/>
                  </a:lnTo>
                  <a:lnTo>
                    <a:pt x="2477" y="929"/>
                  </a:lnTo>
                  <a:lnTo>
                    <a:pt x="2479" y="929"/>
                  </a:lnTo>
                  <a:lnTo>
                    <a:pt x="2480" y="929"/>
                  </a:lnTo>
                  <a:lnTo>
                    <a:pt x="2483" y="929"/>
                  </a:lnTo>
                  <a:lnTo>
                    <a:pt x="2485" y="930"/>
                  </a:lnTo>
                  <a:lnTo>
                    <a:pt x="2487" y="930"/>
                  </a:lnTo>
                  <a:lnTo>
                    <a:pt x="2489" y="930"/>
                  </a:lnTo>
                  <a:lnTo>
                    <a:pt x="2492" y="930"/>
                  </a:lnTo>
                  <a:lnTo>
                    <a:pt x="2493" y="930"/>
                  </a:lnTo>
                  <a:lnTo>
                    <a:pt x="2496" y="929"/>
                  </a:lnTo>
                  <a:lnTo>
                    <a:pt x="2499" y="929"/>
                  </a:lnTo>
                  <a:lnTo>
                    <a:pt x="2500" y="929"/>
                  </a:lnTo>
                  <a:lnTo>
                    <a:pt x="2503" y="928"/>
                  </a:lnTo>
                  <a:lnTo>
                    <a:pt x="2504" y="928"/>
                  </a:lnTo>
                  <a:lnTo>
                    <a:pt x="2507" y="929"/>
                  </a:lnTo>
                  <a:lnTo>
                    <a:pt x="2509" y="929"/>
                  </a:lnTo>
                  <a:lnTo>
                    <a:pt x="2511" y="929"/>
                  </a:lnTo>
                  <a:lnTo>
                    <a:pt x="2511" y="932"/>
                  </a:lnTo>
                  <a:lnTo>
                    <a:pt x="2511" y="933"/>
                  </a:lnTo>
                  <a:lnTo>
                    <a:pt x="2513" y="934"/>
                  </a:lnTo>
                  <a:lnTo>
                    <a:pt x="2513" y="937"/>
                  </a:lnTo>
                  <a:lnTo>
                    <a:pt x="2513" y="938"/>
                  </a:lnTo>
                  <a:lnTo>
                    <a:pt x="2513" y="939"/>
                  </a:lnTo>
                  <a:lnTo>
                    <a:pt x="2513" y="942"/>
                  </a:lnTo>
                  <a:lnTo>
                    <a:pt x="2514" y="943"/>
                  </a:lnTo>
                  <a:lnTo>
                    <a:pt x="2514" y="945"/>
                  </a:lnTo>
                  <a:lnTo>
                    <a:pt x="2514" y="946"/>
                  </a:lnTo>
                  <a:lnTo>
                    <a:pt x="2514" y="949"/>
                  </a:lnTo>
                  <a:lnTo>
                    <a:pt x="2514" y="950"/>
                  </a:lnTo>
                  <a:lnTo>
                    <a:pt x="2514" y="953"/>
                  </a:lnTo>
                  <a:lnTo>
                    <a:pt x="2514" y="954"/>
                  </a:lnTo>
                  <a:lnTo>
                    <a:pt x="2514" y="955"/>
                  </a:lnTo>
                  <a:lnTo>
                    <a:pt x="2514" y="958"/>
                  </a:lnTo>
                  <a:lnTo>
                    <a:pt x="2514" y="959"/>
                  </a:lnTo>
                  <a:lnTo>
                    <a:pt x="2516" y="960"/>
                  </a:lnTo>
                  <a:lnTo>
                    <a:pt x="2516" y="963"/>
                  </a:lnTo>
                  <a:lnTo>
                    <a:pt x="2516" y="964"/>
                  </a:lnTo>
                  <a:lnTo>
                    <a:pt x="2516" y="966"/>
                  </a:lnTo>
                  <a:lnTo>
                    <a:pt x="2516" y="967"/>
                  </a:lnTo>
                  <a:lnTo>
                    <a:pt x="2516" y="970"/>
                  </a:lnTo>
                  <a:lnTo>
                    <a:pt x="2516" y="971"/>
                  </a:lnTo>
                  <a:lnTo>
                    <a:pt x="2516" y="973"/>
                  </a:lnTo>
                  <a:lnTo>
                    <a:pt x="2516" y="975"/>
                  </a:lnTo>
                  <a:lnTo>
                    <a:pt x="2514" y="976"/>
                  </a:lnTo>
                  <a:lnTo>
                    <a:pt x="2513" y="976"/>
                  </a:lnTo>
                  <a:lnTo>
                    <a:pt x="2510" y="977"/>
                  </a:lnTo>
                  <a:lnTo>
                    <a:pt x="2509" y="977"/>
                  </a:lnTo>
                  <a:lnTo>
                    <a:pt x="2506" y="977"/>
                  </a:lnTo>
                  <a:lnTo>
                    <a:pt x="2504" y="977"/>
                  </a:lnTo>
                  <a:lnTo>
                    <a:pt x="2503" y="979"/>
                  </a:lnTo>
                  <a:lnTo>
                    <a:pt x="2500" y="979"/>
                  </a:lnTo>
                  <a:lnTo>
                    <a:pt x="2499" y="979"/>
                  </a:lnTo>
                  <a:lnTo>
                    <a:pt x="2496" y="980"/>
                  </a:lnTo>
                  <a:lnTo>
                    <a:pt x="2496" y="981"/>
                  </a:lnTo>
                  <a:lnTo>
                    <a:pt x="2496" y="984"/>
                  </a:lnTo>
                  <a:lnTo>
                    <a:pt x="2496" y="985"/>
                  </a:lnTo>
                  <a:lnTo>
                    <a:pt x="2496" y="987"/>
                  </a:lnTo>
                  <a:lnTo>
                    <a:pt x="2494" y="988"/>
                  </a:lnTo>
                  <a:lnTo>
                    <a:pt x="2496" y="990"/>
                  </a:lnTo>
                  <a:lnTo>
                    <a:pt x="2496" y="992"/>
                  </a:lnTo>
                  <a:lnTo>
                    <a:pt x="2496" y="993"/>
                  </a:lnTo>
                  <a:lnTo>
                    <a:pt x="2496" y="994"/>
                  </a:lnTo>
                  <a:lnTo>
                    <a:pt x="2497" y="997"/>
                  </a:lnTo>
                  <a:lnTo>
                    <a:pt x="2497" y="998"/>
                  </a:lnTo>
                  <a:lnTo>
                    <a:pt x="2486" y="998"/>
                  </a:lnTo>
                  <a:lnTo>
                    <a:pt x="2473" y="998"/>
                  </a:lnTo>
                  <a:lnTo>
                    <a:pt x="2465" y="998"/>
                  </a:lnTo>
                  <a:lnTo>
                    <a:pt x="2449" y="1000"/>
                  </a:lnTo>
                  <a:lnTo>
                    <a:pt x="2432" y="1000"/>
                  </a:lnTo>
                  <a:lnTo>
                    <a:pt x="2425" y="1000"/>
                  </a:lnTo>
                  <a:lnTo>
                    <a:pt x="2407" y="1000"/>
                  </a:lnTo>
                  <a:lnTo>
                    <a:pt x="2383" y="1001"/>
                  </a:lnTo>
                  <a:lnTo>
                    <a:pt x="2369" y="1002"/>
                  </a:lnTo>
                  <a:lnTo>
                    <a:pt x="2347" y="1006"/>
                  </a:lnTo>
                  <a:lnTo>
                    <a:pt x="2323" y="1011"/>
                  </a:lnTo>
                  <a:lnTo>
                    <a:pt x="2309" y="1014"/>
                  </a:lnTo>
                  <a:lnTo>
                    <a:pt x="2288" y="1018"/>
                  </a:lnTo>
                  <a:lnTo>
                    <a:pt x="2265" y="1023"/>
                  </a:lnTo>
                  <a:lnTo>
                    <a:pt x="2250" y="1026"/>
                  </a:lnTo>
                  <a:lnTo>
                    <a:pt x="2233" y="1028"/>
                  </a:lnTo>
                  <a:lnTo>
                    <a:pt x="2222" y="1027"/>
                  </a:lnTo>
                  <a:lnTo>
                    <a:pt x="2215" y="1028"/>
                  </a:lnTo>
                  <a:lnTo>
                    <a:pt x="2202" y="1031"/>
                  </a:lnTo>
                  <a:lnTo>
                    <a:pt x="2179" y="1034"/>
                  </a:lnTo>
                  <a:lnTo>
                    <a:pt x="2169" y="1036"/>
                  </a:lnTo>
                  <a:lnTo>
                    <a:pt x="2157" y="1038"/>
                  </a:lnTo>
                  <a:lnTo>
                    <a:pt x="2131" y="1043"/>
                  </a:lnTo>
                  <a:lnTo>
                    <a:pt x="2125" y="1043"/>
                  </a:lnTo>
                  <a:lnTo>
                    <a:pt x="2100" y="1046"/>
                  </a:lnTo>
                  <a:lnTo>
                    <a:pt x="2083" y="1047"/>
                  </a:lnTo>
                  <a:lnTo>
                    <a:pt x="2062" y="1049"/>
                  </a:lnTo>
                  <a:lnTo>
                    <a:pt x="2048" y="1051"/>
                  </a:lnTo>
                  <a:lnTo>
                    <a:pt x="2018" y="1053"/>
                  </a:lnTo>
                  <a:lnTo>
                    <a:pt x="2004" y="1057"/>
                  </a:lnTo>
                  <a:lnTo>
                    <a:pt x="1978" y="1064"/>
                  </a:lnTo>
                  <a:lnTo>
                    <a:pt x="1967" y="1066"/>
                  </a:lnTo>
                  <a:lnTo>
                    <a:pt x="1954" y="1070"/>
                  </a:lnTo>
                  <a:lnTo>
                    <a:pt x="1930" y="1080"/>
                  </a:lnTo>
                  <a:lnTo>
                    <a:pt x="1923" y="1082"/>
                  </a:lnTo>
                  <a:lnTo>
                    <a:pt x="1908" y="1089"/>
                  </a:lnTo>
                  <a:lnTo>
                    <a:pt x="1892" y="1095"/>
                  </a:lnTo>
                  <a:lnTo>
                    <a:pt x="1875" y="1102"/>
                  </a:lnTo>
                  <a:lnTo>
                    <a:pt x="1864" y="1107"/>
                  </a:lnTo>
                  <a:lnTo>
                    <a:pt x="1854" y="1111"/>
                  </a:lnTo>
                  <a:lnTo>
                    <a:pt x="1836" y="1118"/>
                  </a:lnTo>
                  <a:lnTo>
                    <a:pt x="1819" y="1124"/>
                  </a:lnTo>
                  <a:lnTo>
                    <a:pt x="1812" y="1131"/>
                  </a:lnTo>
                  <a:lnTo>
                    <a:pt x="1802" y="1137"/>
                  </a:lnTo>
                  <a:lnTo>
                    <a:pt x="1793" y="1144"/>
                  </a:lnTo>
                  <a:lnTo>
                    <a:pt x="1772" y="1158"/>
                  </a:lnTo>
                  <a:lnTo>
                    <a:pt x="1759" y="1173"/>
                  </a:lnTo>
                  <a:lnTo>
                    <a:pt x="1751" y="1192"/>
                  </a:lnTo>
                  <a:lnTo>
                    <a:pt x="1744" y="1207"/>
                  </a:lnTo>
                  <a:lnTo>
                    <a:pt x="1738" y="1229"/>
                  </a:lnTo>
                  <a:lnTo>
                    <a:pt x="1732" y="1253"/>
                  </a:lnTo>
                  <a:lnTo>
                    <a:pt x="1735" y="1276"/>
                  </a:lnTo>
                  <a:lnTo>
                    <a:pt x="1731" y="1297"/>
                  </a:lnTo>
                  <a:lnTo>
                    <a:pt x="1728" y="1317"/>
                  </a:lnTo>
                  <a:lnTo>
                    <a:pt x="1725" y="1331"/>
                  </a:lnTo>
                  <a:lnTo>
                    <a:pt x="1707" y="1338"/>
                  </a:lnTo>
                  <a:lnTo>
                    <a:pt x="1686" y="1346"/>
                  </a:lnTo>
                  <a:lnTo>
                    <a:pt x="1669" y="1352"/>
                  </a:lnTo>
                  <a:lnTo>
                    <a:pt x="1646" y="1361"/>
                  </a:lnTo>
                  <a:lnTo>
                    <a:pt x="1629" y="1367"/>
                  </a:lnTo>
                  <a:lnTo>
                    <a:pt x="1602" y="1377"/>
                  </a:lnTo>
                  <a:lnTo>
                    <a:pt x="1595" y="1398"/>
                  </a:lnTo>
                  <a:lnTo>
                    <a:pt x="1591" y="1415"/>
                  </a:lnTo>
                  <a:lnTo>
                    <a:pt x="1585" y="1433"/>
                  </a:lnTo>
                  <a:lnTo>
                    <a:pt x="1556" y="1448"/>
                  </a:lnTo>
                  <a:lnTo>
                    <a:pt x="1534" y="1457"/>
                  </a:lnTo>
                  <a:lnTo>
                    <a:pt x="1525" y="1473"/>
                  </a:lnTo>
                  <a:lnTo>
                    <a:pt x="1515" y="1490"/>
                  </a:lnTo>
                  <a:lnTo>
                    <a:pt x="1501" y="1513"/>
                  </a:lnTo>
                  <a:lnTo>
                    <a:pt x="1493" y="1525"/>
                  </a:lnTo>
                  <a:lnTo>
                    <a:pt x="1479" y="1549"/>
                  </a:lnTo>
                  <a:lnTo>
                    <a:pt x="1468" y="1568"/>
                  </a:lnTo>
                  <a:lnTo>
                    <a:pt x="1461" y="1579"/>
                  </a:lnTo>
                  <a:lnTo>
                    <a:pt x="1454" y="1584"/>
                  </a:lnTo>
                  <a:lnTo>
                    <a:pt x="1423" y="1602"/>
                  </a:lnTo>
                  <a:lnTo>
                    <a:pt x="1403" y="1614"/>
                  </a:lnTo>
                  <a:lnTo>
                    <a:pt x="1376" y="1635"/>
                  </a:lnTo>
                  <a:lnTo>
                    <a:pt x="1375" y="1634"/>
                  </a:lnTo>
                  <a:lnTo>
                    <a:pt x="1373" y="1632"/>
                  </a:lnTo>
                  <a:lnTo>
                    <a:pt x="1370" y="1632"/>
                  </a:lnTo>
                  <a:lnTo>
                    <a:pt x="1369" y="1632"/>
                  </a:lnTo>
                  <a:lnTo>
                    <a:pt x="1366" y="1632"/>
                  </a:lnTo>
                  <a:lnTo>
                    <a:pt x="1365" y="1632"/>
                  </a:lnTo>
                  <a:lnTo>
                    <a:pt x="1363" y="1632"/>
                  </a:lnTo>
                  <a:lnTo>
                    <a:pt x="1363" y="1630"/>
                  </a:lnTo>
                  <a:lnTo>
                    <a:pt x="1363" y="1629"/>
                  </a:lnTo>
                  <a:lnTo>
                    <a:pt x="1363" y="1627"/>
                  </a:lnTo>
                  <a:lnTo>
                    <a:pt x="1363" y="1626"/>
                  </a:lnTo>
                  <a:lnTo>
                    <a:pt x="1363" y="1625"/>
                  </a:lnTo>
                  <a:lnTo>
                    <a:pt x="1363" y="1622"/>
                  </a:lnTo>
                  <a:lnTo>
                    <a:pt x="1363" y="1621"/>
                  </a:lnTo>
                  <a:lnTo>
                    <a:pt x="1363" y="1619"/>
                  </a:lnTo>
                  <a:lnTo>
                    <a:pt x="1363" y="1618"/>
                  </a:lnTo>
                  <a:lnTo>
                    <a:pt x="1362" y="1615"/>
                  </a:lnTo>
                  <a:lnTo>
                    <a:pt x="1358" y="1615"/>
                  </a:lnTo>
                  <a:lnTo>
                    <a:pt x="1353" y="1614"/>
                  </a:lnTo>
                  <a:lnTo>
                    <a:pt x="1352" y="1614"/>
                  </a:lnTo>
                  <a:lnTo>
                    <a:pt x="1351" y="1614"/>
                  </a:lnTo>
                  <a:lnTo>
                    <a:pt x="1348" y="1614"/>
                  </a:lnTo>
                  <a:lnTo>
                    <a:pt x="1346" y="1614"/>
                  </a:lnTo>
                  <a:lnTo>
                    <a:pt x="1345" y="1614"/>
                  </a:lnTo>
                  <a:lnTo>
                    <a:pt x="1342" y="1614"/>
                  </a:lnTo>
                  <a:lnTo>
                    <a:pt x="1341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5" y="1614"/>
                  </a:lnTo>
                  <a:lnTo>
                    <a:pt x="1334" y="1614"/>
                  </a:lnTo>
                  <a:lnTo>
                    <a:pt x="1332" y="1614"/>
                  </a:lnTo>
                  <a:lnTo>
                    <a:pt x="1329" y="1614"/>
                  </a:lnTo>
                  <a:lnTo>
                    <a:pt x="1329" y="1613"/>
                  </a:lnTo>
                  <a:lnTo>
                    <a:pt x="1329" y="1610"/>
                  </a:lnTo>
                  <a:lnTo>
                    <a:pt x="1328" y="1609"/>
                  </a:lnTo>
                  <a:lnTo>
                    <a:pt x="1328" y="1608"/>
                  </a:lnTo>
                  <a:lnTo>
                    <a:pt x="1327" y="1605"/>
                  </a:lnTo>
                  <a:lnTo>
                    <a:pt x="1327" y="1604"/>
                  </a:lnTo>
                  <a:lnTo>
                    <a:pt x="1325" y="1601"/>
                  </a:lnTo>
                  <a:lnTo>
                    <a:pt x="1325" y="1600"/>
                  </a:lnTo>
                  <a:lnTo>
                    <a:pt x="1324" y="1598"/>
                  </a:lnTo>
                  <a:lnTo>
                    <a:pt x="1321" y="1598"/>
                  </a:lnTo>
                  <a:lnTo>
                    <a:pt x="1320" y="1598"/>
                  </a:lnTo>
                  <a:lnTo>
                    <a:pt x="1318" y="1600"/>
                  </a:lnTo>
                  <a:lnTo>
                    <a:pt x="1315" y="1600"/>
                  </a:lnTo>
                  <a:lnTo>
                    <a:pt x="1314" y="1601"/>
                  </a:lnTo>
                  <a:lnTo>
                    <a:pt x="1312" y="1601"/>
                  </a:lnTo>
                  <a:lnTo>
                    <a:pt x="1310" y="1602"/>
                  </a:lnTo>
                  <a:lnTo>
                    <a:pt x="1308" y="1602"/>
                  </a:lnTo>
                  <a:lnTo>
                    <a:pt x="1305" y="1602"/>
                  </a:lnTo>
                  <a:lnTo>
                    <a:pt x="1304" y="1604"/>
                  </a:lnTo>
                  <a:lnTo>
                    <a:pt x="1301" y="1604"/>
                  </a:lnTo>
                  <a:lnTo>
                    <a:pt x="1300" y="1604"/>
                  </a:lnTo>
                  <a:lnTo>
                    <a:pt x="1298" y="1604"/>
                  </a:lnTo>
                  <a:lnTo>
                    <a:pt x="1297" y="1605"/>
                  </a:lnTo>
                  <a:lnTo>
                    <a:pt x="1293" y="1605"/>
                  </a:lnTo>
                  <a:lnTo>
                    <a:pt x="1290" y="1605"/>
                  </a:lnTo>
                  <a:lnTo>
                    <a:pt x="1288" y="1606"/>
                  </a:lnTo>
                  <a:lnTo>
                    <a:pt x="1286" y="1606"/>
                  </a:lnTo>
                  <a:lnTo>
                    <a:pt x="1284" y="1606"/>
                  </a:lnTo>
                  <a:lnTo>
                    <a:pt x="1281" y="1606"/>
                  </a:lnTo>
                  <a:lnTo>
                    <a:pt x="1280" y="1606"/>
                  </a:lnTo>
                  <a:lnTo>
                    <a:pt x="1279" y="1608"/>
                  </a:lnTo>
                  <a:lnTo>
                    <a:pt x="1276" y="1608"/>
                  </a:lnTo>
                  <a:lnTo>
                    <a:pt x="1274" y="1608"/>
                  </a:lnTo>
                  <a:lnTo>
                    <a:pt x="1271" y="1608"/>
                  </a:lnTo>
                  <a:lnTo>
                    <a:pt x="1270" y="1608"/>
                  </a:lnTo>
                  <a:lnTo>
                    <a:pt x="1267" y="1606"/>
                  </a:lnTo>
                  <a:lnTo>
                    <a:pt x="1269" y="1605"/>
                  </a:lnTo>
                  <a:lnTo>
                    <a:pt x="1269" y="1602"/>
                  </a:lnTo>
                  <a:lnTo>
                    <a:pt x="1269" y="1601"/>
                  </a:lnTo>
                  <a:lnTo>
                    <a:pt x="1270" y="1600"/>
                  </a:lnTo>
                  <a:lnTo>
                    <a:pt x="1270" y="1598"/>
                  </a:lnTo>
                  <a:lnTo>
                    <a:pt x="1270" y="1596"/>
                  </a:lnTo>
                  <a:lnTo>
                    <a:pt x="1271" y="1594"/>
                  </a:lnTo>
                  <a:lnTo>
                    <a:pt x="1271" y="1593"/>
                  </a:lnTo>
                  <a:lnTo>
                    <a:pt x="1273" y="1591"/>
                  </a:lnTo>
                  <a:lnTo>
                    <a:pt x="1274" y="1589"/>
                  </a:lnTo>
                  <a:lnTo>
                    <a:pt x="1274" y="1588"/>
                  </a:lnTo>
                  <a:lnTo>
                    <a:pt x="1276" y="1587"/>
                  </a:lnTo>
                  <a:lnTo>
                    <a:pt x="1276" y="1584"/>
                  </a:lnTo>
                  <a:lnTo>
                    <a:pt x="1277" y="1583"/>
                  </a:lnTo>
                  <a:lnTo>
                    <a:pt x="1277" y="1581"/>
                  </a:lnTo>
                  <a:lnTo>
                    <a:pt x="1279" y="1579"/>
                  </a:lnTo>
                  <a:lnTo>
                    <a:pt x="1279" y="1577"/>
                  </a:lnTo>
                  <a:lnTo>
                    <a:pt x="1281" y="1575"/>
                  </a:lnTo>
                  <a:lnTo>
                    <a:pt x="1281" y="1572"/>
                  </a:lnTo>
                  <a:lnTo>
                    <a:pt x="1281" y="1571"/>
                  </a:lnTo>
                  <a:lnTo>
                    <a:pt x="1281" y="1570"/>
                  </a:lnTo>
                  <a:lnTo>
                    <a:pt x="1281" y="1568"/>
                  </a:lnTo>
                  <a:lnTo>
                    <a:pt x="1280" y="1566"/>
                  </a:lnTo>
                  <a:lnTo>
                    <a:pt x="1279" y="1566"/>
                  </a:lnTo>
                  <a:lnTo>
                    <a:pt x="1277" y="1564"/>
                  </a:lnTo>
                  <a:lnTo>
                    <a:pt x="1277" y="1563"/>
                  </a:lnTo>
                  <a:lnTo>
                    <a:pt x="1276" y="1560"/>
                  </a:lnTo>
                  <a:lnTo>
                    <a:pt x="1274" y="1559"/>
                  </a:lnTo>
                  <a:lnTo>
                    <a:pt x="1274" y="1558"/>
                  </a:lnTo>
                  <a:lnTo>
                    <a:pt x="1276" y="1556"/>
                  </a:lnTo>
                  <a:lnTo>
                    <a:pt x="1276" y="1555"/>
                  </a:lnTo>
                  <a:lnTo>
                    <a:pt x="1277" y="1553"/>
                  </a:lnTo>
                  <a:lnTo>
                    <a:pt x="1277" y="1551"/>
                  </a:lnTo>
                  <a:lnTo>
                    <a:pt x="1277" y="1549"/>
                  </a:lnTo>
                  <a:lnTo>
                    <a:pt x="1277" y="1547"/>
                  </a:lnTo>
                  <a:lnTo>
                    <a:pt x="1279" y="1546"/>
                  </a:lnTo>
                  <a:lnTo>
                    <a:pt x="1279" y="1543"/>
                  </a:lnTo>
                  <a:lnTo>
                    <a:pt x="1277" y="1542"/>
                  </a:lnTo>
                  <a:lnTo>
                    <a:pt x="1274" y="1542"/>
                  </a:lnTo>
                  <a:lnTo>
                    <a:pt x="1273" y="1541"/>
                  </a:lnTo>
                  <a:lnTo>
                    <a:pt x="1270" y="1541"/>
                  </a:lnTo>
                  <a:lnTo>
                    <a:pt x="1269" y="1541"/>
                  </a:lnTo>
                  <a:lnTo>
                    <a:pt x="1266" y="1539"/>
                  </a:lnTo>
                  <a:lnTo>
                    <a:pt x="1264" y="1539"/>
                  </a:lnTo>
                  <a:lnTo>
                    <a:pt x="1262" y="1539"/>
                  </a:lnTo>
                  <a:lnTo>
                    <a:pt x="1260" y="1538"/>
                  </a:lnTo>
                  <a:lnTo>
                    <a:pt x="1257" y="1538"/>
                  </a:lnTo>
                  <a:lnTo>
                    <a:pt x="1256" y="1538"/>
                  </a:lnTo>
                  <a:lnTo>
                    <a:pt x="1253" y="1538"/>
                  </a:lnTo>
                  <a:lnTo>
                    <a:pt x="1252" y="1539"/>
                  </a:lnTo>
                  <a:lnTo>
                    <a:pt x="1250" y="1539"/>
                  </a:lnTo>
                  <a:lnTo>
                    <a:pt x="1249" y="1537"/>
                  </a:lnTo>
                  <a:lnTo>
                    <a:pt x="1247" y="1536"/>
                  </a:lnTo>
                  <a:lnTo>
                    <a:pt x="1247" y="1534"/>
                  </a:lnTo>
                  <a:lnTo>
                    <a:pt x="1247" y="1532"/>
                  </a:lnTo>
                  <a:lnTo>
                    <a:pt x="1246" y="1530"/>
                  </a:lnTo>
                  <a:lnTo>
                    <a:pt x="1246" y="1529"/>
                  </a:lnTo>
                  <a:lnTo>
                    <a:pt x="1245" y="1528"/>
                  </a:lnTo>
                  <a:lnTo>
                    <a:pt x="1245" y="1526"/>
                  </a:lnTo>
                  <a:lnTo>
                    <a:pt x="1243" y="1524"/>
                  </a:lnTo>
                  <a:lnTo>
                    <a:pt x="1242" y="1522"/>
                  </a:lnTo>
                  <a:lnTo>
                    <a:pt x="1240" y="1522"/>
                  </a:lnTo>
                  <a:lnTo>
                    <a:pt x="1239" y="1521"/>
                  </a:lnTo>
                  <a:lnTo>
                    <a:pt x="1239" y="1520"/>
                  </a:lnTo>
                  <a:lnTo>
                    <a:pt x="1239" y="1517"/>
                  </a:lnTo>
                  <a:lnTo>
                    <a:pt x="1239" y="1516"/>
                  </a:lnTo>
                  <a:lnTo>
                    <a:pt x="1240" y="1515"/>
                  </a:lnTo>
                  <a:lnTo>
                    <a:pt x="1243" y="1515"/>
                  </a:lnTo>
                  <a:lnTo>
                    <a:pt x="1245" y="1513"/>
                  </a:lnTo>
                  <a:lnTo>
                    <a:pt x="1246" y="1513"/>
                  </a:lnTo>
                  <a:lnTo>
                    <a:pt x="1249" y="1512"/>
                  </a:lnTo>
                  <a:lnTo>
                    <a:pt x="1252" y="1512"/>
                  </a:lnTo>
                  <a:lnTo>
                    <a:pt x="1253" y="1511"/>
                  </a:lnTo>
                  <a:lnTo>
                    <a:pt x="1256" y="1511"/>
                  </a:lnTo>
                  <a:lnTo>
                    <a:pt x="1257" y="1511"/>
                  </a:lnTo>
                  <a:lnTo>
                    <a:pt x="1259" y="1509"/>
                  </a:lnTo>
                  <a:lnTo>
                    <a:pt x="1262" y="1509"/>
                  </a:lnTo>
                  <a:lnTo>
                    <a:pt x="1263" y="1509"/>
                  </a:lnTo>
                  <a:lnTo>
                    <a:pt x="1266" y="1511"/>
                  </a:lnTo>
                  <a:lnTo>
                    <a:pt x="1267" y="1511"/>
                  </a:lnTo>
                  <a:lnTo>
                    <a:pt x="1270" y="1509"/>
                  </a:lnTo>
                  <a:lnTo>
                    <a:pt x="1271" y="1509"/>
                  </a:lnTo>
                  <a:lnTo>
                    <a:pt x="1273" y="1509"/>
                  </a:lnTo>
                  <a:lnTo>
                    <a:pt x="1276" y="1509"/>
                  </a:lnTo>
                  <a:lnTo>
                    <a:pt x="1277" y="1509"/>
                  </a:lnTo>
                  <a:lnTo>
                    <a:pt x="1280" y="1508"/>
                  </a:lnTo>
                  <a:lnTo>
                    <a:pt x="1281" y="1508"/>
                  </a:lnTo>
                  <a:lnTo>
                    <a:pt x="1284" y="1508"/>
                  </a:lnTo>
                  <a:lnTo>
                    <a:pt x="1286" y="1507"/>
                  </a:lnTo>
                  <a:lnTo>
                    <a:pt x="1287" y="1505"/>
                  </a:lnTo>
                  <a:lnTo>
                    <a:pt x="1288" y="1504"/>
                  </a:lnTo>
                  <a:lnTo>
                    <a:pt x="1290" y="1503"/>
                  </a:lnTo>
                  <a:lnTo>
                    <a:pt x="1291" y="1501"/>
                  </a:lnTo>
                  <a:lnTo>
                    <a:pt x="1291" y="1500"/>
                  </a:lnTo>
                  <a:lnTo>
                    <a:pt x="1291" y="1499"/>
                  </a:lnTo>
                  <a:lnTo>
                    <a:pt x="1291" y="1496"/>
                  </a:lnTo>
                  <a:lnTo>
                    <a:pt x="1290" y="1495"/>
                  </a:lnTo>
                  <a:lnTo>
                    <a:pt x="1290" y="1494"/>
                  </a:lnTo>
                  <a:lnTo>
                    <a:pt x="1290" y="1491"/>
                  </a:lnTo>
                  <a:lnTo>
                    <a:pt x="1290" y="1490"/>
                  </a:lnTo>
                  <a:lnTo>
                    <a:pt x="1290" y="1488"/>
                  </a:lnTo>
                  <a:lnTo>
                    <a:pt x="1290" y="1486"/>
                  </a:lnTo>
                  <a:lnTo>
                    <a:pt x="1290" y="1483"/>
                  </a:lnTo>
                  <a:lnTo>
                    <a:pt x="1287" y="1482"/>
                  </a:lnTo>
                  <a:lnTo>
                    <a:pt x="1286" y="1482"/>
                  </a:lnTo>
                  <a:lnTo>
                    <a:pt x="1283" y="1482"/>
                  </a:lnTo>
                  <a:lnTo>
                    <a:pt x="1281" y="1480"/>
                  </a:lnTo>
                  <a:lnTo>
                    <a:pt x="1279" y="1480"/>
                  </a:lnTo>
                  <a:lnTo>
                    <a:pt x="1277" y="1480"/>
                  </a:lnTo>
                  <a:lnTo>
                    <a:pt x="1274" y="1479"/>
                  </a:lnTo>
                  <a:lnTo>
                    <a:pt x="1273" y="1479"/>
                  </a:lnTo>
                  <a:lnTo>
                    <a:pt x="1270" y="1479"/>
                  </a:lnTo>
                  <a:lnTo>
                    <a:pt x="1269" y="1478"/>
                  </a:lnTo>
                  <a:lnTo>
                    <a:pt x="1267" y="1479"/>
                  </a:lnTo>
                  <a:lnTo>
                    <a:pt x="1266" y="1480"/>
                  </a:lnTo>
                  <a:lnTo>
                    <a:pt x="1264" y="1483"/>
                  </a:lnTo>
                  <a:lnTo>
                    <a:pt x="1263" y="1484"/>
                  </a:lnTo>
                  <a:lnTo>
                    <a:pt x="1263" y="1486"/>
                  </a:lnTo>
                  <a:lnTo>
                    <a:pt x="1262" y="1487"/>
                  </a:lnTo>
                  <a:lnTo>
                    <a:pt x="1260" y="1488"/>
                  </a:lnTo>
                  <a:lnTo>
                    <a:pt x="1257" y="1488"/>
                  </a:lnTo>
                  <a:lnTo>
                    <a:pt x="1256" y="1488"/>
                  </a:lnTo>
                  <a:lnTo>
                    <a:pt x="1255" y="1487"/>
                  </a:lnTo>
                  <a:lnTo>
                    <a:pt x="1252" y="1487"/>
                  </a:lnTo>
                  <a:lnTo>
                    <a:pt x="1250" y="1487"/>
                  </a:lnTo>
                  <a:lnTo>
                    <a:pt x="1247" y="1486"/>
                  </a:lnTo>
                  <a:lnTo>
                    <a:pt x="1247" y="1484"/>
                  </a:lnTo>
                  <a:lnTo>
                    <a:pt x="1247" y="1483"/>
                  </a:lnTo>
                  <a:lnTo>
                    <a:pt x="1246" y="1480"/>
                  </a:lnTo>
                  <a:lnTo>
                    <a:pt x="1246" y="1479"/>
                  </a:lnTo>
                  <a:lnTo>
                    <a:pt x="1246" y="1478"/>
                  </a:lnTo>
                  <a:lnTo>
                    <a:pt x="1245" y="1477"/>
                  </a:lnTo>
                  <a:lnTo>
                    <a:pt x="1243" y="1475"/>
                  </a:lnTo>
                  <a:lnTo>
                    <a:pt x="1242" y="1474"/>
                  </a:lnTo>
                  <a:lnTo>
                    <a:pt x="1239" y="1473"/>
                  </a:lnTo>
                  <a:lnTo>
                    <a:pt x="1238" y="1473"/>
                  </a:lnTo>
                  <a:lnTo>
                    <a:pt x="1236" y="1471"/>
                  </a:lnTo>
                  <a:lnTo>
                    <a:pt x="1233" y="1471"/>
                  </a:lnTo>
                  <a:lnTo>
                    <a:pt x="1232" y="1471"/>
                  </a:lnTo>
                  <a:lnTo>
                    <a:pt x="1230" y="1471"/>
                  </a:lnTo>
                  <a:lnTo>
                    <a:pt x="1228" y="1471"/>
                  </a:lnTo>
                  <a:lnTo>
                    <a:pt x="1226" y="1471"/>
                  </a:lnTo>
                  <a:lnTo>
                    <a:pt x="1225" y="1471"/>
                  </a:lnTo>
                  <a:lnTo>
                    <a:pt x="1222" y="1471"/>
                  </a:lnTo>
                  <a:lnTo>
                    <a:pt x="1221" y="1471"/>
                  </a:lnTo>
                  <a:lnTo>
                    <a:pt x="1218" y="1471"/>
                  </a:lnTo>
                  <a:lnTo>
                    <a:pt x="1216" y="1473"/>
                  </a:lnTo>
                  <a:lnTo>
                    <a:pt x="1215" y="1473"/>
                  </a:lnTo>
                  <a:lnTo>
                    <a:pt x="1212" y="1474"/>
                  </a:lnTo>
                  <a:lnTo>
                    <a:pt x="1211" y="1475"/>
                  </a:lnTo>
                  <a:lnTo>
                    <a:pt x="1209" y="1475"/>
                  </a:lnTo>
                  <a:lnTo>
                    <a:pt x="1206" y="1477"/>
                  </a:lnTo>
                  <a:lnTo>
                    <a:pt x="1205" y="1477"/>
                  </a:lnTo>
                  <a:lnTo>
                    <a:pt x="1204" y="1478"/>
                  </a:lnTo>
                  <a:lnTo>
                    <a:pt x="1202" y="1478"/>
                  </a:lnTo>
                  <a:lnTo>
                    <a:pt x="1199" y="1479"/>
                  </a:lnTo>
                  <a:lnTo>
                    <a:pt x="1198" y="1480"/>
                  </a:lnTo>
                  <a:lnTo>
                    <a:pt x="1195" y="1480"/>
                  </a:lnTo>
                  <a:lnTo>
                    <a:pt x="1194" y="1482"/>
                  </a:lnTo>
                  <a:lnTo>
                    <a:pt x="1192" y="1482"/>
                  </a:lnTo>
                  <a:lnTo>
                    <a:pt x="1189" y="1483"/>
                  </a:lnTo>
                  <a:lnTo>
                    <a:pt x="1188" y="1483"/>
                  </a:lnTo>
                  <a:lnTo>
                    <a:pt x="1187" y="1484"/>
                  </a:lnTo>
                  <a:lnTo>
                    <a:pt x="1184" y="1486"/>
                  </a:lnTo>
                  <a:lnTo>
                    <a:pt x="1181" y="1486"/>
                  </a:lnTo>
                  <a:lnTo>
                    <a:pt x="1180" y="1487"/>
                  </a:lnTo>
                  <a:lnTo>
                    <a:pt x="1178" y="1488"/>
                  </a:lnTo>
                  <a:lnTo>
                    <a:pt x="1175" y="1488"/>
                  </a:lnTo>
                  <a:lnTo>
                    <a:pt x="1174" y="1490"/>
                  </a:lnTo>
                  <a:lnTo>
                    <a:pt x="1173" y="1490"/>
                  </a:lnTo>
                  <a:lnTo>
                    <a:pt x="1170" y="1491"/>
                  </a:lnTo>
                  <a:lnTo>
                    <a:pt x="1168" y="1491"/>
                  </a:lnTo>
                  <a:lnTo>
                    <a:pt x="1167" y="1492"/>
                  </a:lnTo>
                  <a:lnTo>
                    <a:pt x="1164" y="1494"/>
                  </a:lnTo>
                  <a:lnTo>
                    <a:pt x="1163" y="1494"/>
                  </a:lnTo>
                  <a:lnTo>
                    <a:pt x="1161" y="1495"/>
                  </a:lnTo>
                  <a:lnTo>
                    <a:pt x="1158" y="1496"/>
                  </a:lnTo>
                  <a:lnTo>
                    <a:pt x="1157" y="1496"/>
                  </a:lnTo>
                  <a:lnTo>
                    <a:pt x="1156" y="1496"/>
                  </a:lnTo>
                  <a:lnTo>
                    <a:pt x="1154" y="1494"/>
                  </a:lnTo>
                  <a:lnTo>
                    <a:pt x="1153" y="1492"/>
                  </a:lnTo>
                  <a:lnTo>
                    <a:pt x="1151" y="1491"/>
                  </a:lnTo>
                  <a:lnTo>
                    <a:pt x="1150" y="1490"/>
                  </a:lnTo>
                  <a:lnTo>
                    <a:pt x="1148" y="1488"/>
                  </a:lnTo>
                  <a:lnTo>
                    <a:pt x="1147" y="1487"/>
                  </a:lnTo>
                  <a:lnTo>
                    <a:pt x="1146" y="1487"/>
                  </a:lnTo>
                  <a:lnTo>
                    <a:pt x="1144" y="1486"/>
                  </a:lnTo>
                  <a:lnTo>
                    <a:pt x="1143" y="1483"/>
                  </a:lnTo>
                  <a:lnTo>
                    <a:pt x="1141" y="1483"/>
                  </a:lnTo>
                  <a:lnTo>
                    <a:pt x="1139" y="1480"/>
                  </a:lnTo>
                  <a:lnTo>
                    <a:pt x="1137" y="1479"/>
                  </a:lnTo>
                  <a:lnTo>
                    <a:pt x="1136" y="1478"/>
                  </a:lnTo>
                  <a:lnTo>
                    <a:pt x="1136" y="1477"/>
                  </a:lnTo>
                  <a:lnTo>
                    <a:pt x="1134" y="1475"/>
                  </a:lnTo>
                  <a:lnTo>
                    <a:pt x="1133" y="1474"/>
                  </a:lnTo>
                  <a:lnTo>
                    <a:pt x="1132" y="1473"/>
                  </a:lnTo>
                  <a:lnTo>
                    <a:pt x="1130" y="1473"/>
                  </a:lnTo>
                  <a:lnTo>
                    <a:pt x="1129" y="1470"/>
                  </a:lnTo>
                  <a:lnTo>
                    <a:pt x="1127" y="1470"/>
                  </a:lnTo>
                  <a:lnTo>
                    <a:pt x="1126" y="1469"/>
                  </a:lnTo>
                  <a:lnTo>
                    <a:pt x="1123" y="1467"/>
                  </a:lnTo>
                  <a:lnTo>
                    <a:pt x="1122" y="1467"/>
                  </a:lnTo>
                  <a:lnTo>
                    <a:pt x="1119" y="1467"/>
                  </a:lnTo>
                  <a:lnTo>
                    <a:pt x="1116" y="1466"/>
                  </a:lnTo>
                  <a:lnTo>
                    <a:pt x="1115" y="1466"/>
                  </a:lnTo>
                  <a:lnTo>
                    <a:pt x="1112" y="1466"/>
                  </a:lnTo>
                  <a:lnTo>
                    <a:pt x="1110" y="1465"/>
                  </a:lnTo>
                  <a:lnTo>
                    <a:pt x="1107" y="1465"/>
                  </a:lnTo>
                  <a:lnTo>
                    <a:pt x="1106" y="1465"/>
                  </a:lnTo>
                  <a:lnTo>
                    <a:pt x="1103" y="1463"/>
                  </a:lnTo>
                  <a:lnTo>
                    <a:pt x="1102" y="1463"/>
                  </a:lnTo>
                  <a:lnTo>
                    <a:pt x="1099" y="1463"/>
                  </a:lnTo>
                  <a:lnTo>
                    <a:pt x="1098" y="1463"/>
                  </a:lnTo>
                  <a:lnTo>
                    <a:pt x="1096" y="1465"/>
                  </a:lnTo>
                  <a:lnTo>
                    <a:pt x="1096" y="1466"/>
                  </a:lnTo>
                  <a:lnTo>
                    <a:pt x="1095" y="1469"/>
                  </a:lnTo>
                  <a:lnTo>
                    <a:pt x="1093" y="1467"/>
                  </a:lnTo>
                  <a:lnTo>
                    <a:pt x="1091" y="1467"/>
                  </a:lnTo>
                  <a:lnTo>
                    <a:pt x="1089" y="1467"/>
                  </a:lnTo>
                  <a:lnTo>
                    <a:pt x="1086" y="1467"/>
                  </a:lnTo>
                  <a:lnTo>
                    <a:pt x="1085" y="1467"/>
                  </a:lnTo>
                  <a:lnTo>
                    <a:pt x="1082" y="1467"/>
                  </a:lnTo>
                  <a:lnTo>
                    <a:pt x="1079" y="1467"/>
                  </a:lnTo>
                  <a:lnTo>
                    <a:pt x="1078" y="1467"/>
                  </a:lnTo>
                  <a:lnTo>
                    <a:pt x="1075" y="1467"/>
                  </a:lnTo>
                  <a:lnTo>
                    <a:pt x="1074" y="1467"/>
                  </a:lnTo>
                  <a:lnTo>
                    <a:pt x="1071" y="1469"/>
                  </a:lnTo>
                  <a:lnTo>
                    <a:pt x="1069" y="1469"/>
                  </a:lnTo>
                  <a:lnTo>
                    <a:pt x="1066" y="1469"/>
                  </a:lnTo>
                  <a:lnTo>
                    <a:pt x="1065" y="1469"/>
                  </a:lnTo>
                  <a:lnTo>
                    <a:pt x="1062" y="1469"/>
                  </a:lnTo>
                  <a:lnTo>
                    <a:pt x="1061" y="1470"/>
                  </a:lnTo>
                  <a:lnTo>
                    <a:pt x="1058" y="1470"/>
                  </a:lnTo>
                  <a:lnTo>
                    <a:pt x="1057" y="1470"/>
                  </a:lnTo>
                  <a:lnTo>
                    <a:pt x="1054" y="1470"/>
                  </a:lnTo>
                  <a:lnTo>
                    <a:pt x="1052" y="1471"/>
                  </a:lnTo>
                  <a:lnTo>
                    <a:pt x="1051" y="1471"/>
                  </a:lnTo>
                  <a:lnTo>
                    <a:pt x="1048" y="1471"/>
                  </a:lnTo>
                  <a:lnTo>
                    <a:pt x="1047" y="1470"/>
                  </a:lnTo>
                  <a:lnTo>
                    <a:pt x="1045" y="1470"/>
                  </a:lnTo>
                  <a:lnTo>
                    <a:pt x="1042" y="1470"/>
                  </a:lnTo>
                  <a:lnTo>
                    <a:pt x="1041" y="1470"/>
                  </a:lnTo>
                  <a:lnTo>
                    <a:pt x="1038" y="1469"/>
                  </a:lnTo>
                  <a:lnTo>
                    <a:pt x="1037" y="1469"/>
                  </a:lnTo>
                  <a:lnTo>
                    <a:pt x="1034" y="1467"/>
                  </a:lnTo>
                  <a:lnTo>
                    <a:pt x="1033" y="1467"/>
                  </a:lnTo>
                  <a:lnTo>
                    <a:pt x="1030" y="1465"/>
                  </a:lnTo>
                  <a:lnTo>
                    <a:pt x="1028" y="1463"/>
                  </a:lnTo>
                  <a:lnTo>
                    <a:pt x="1025" y="1462"/>
                  </a:lnTo>
                  <a:lnTo>
                    <a:pt x="1024" y="1462"/>
                  </a:lnTo>
                  <a:lnTo>
                    <a:pt x="1021" y="1461"/>
                  </a:lnTo>
                  <a:lnTo>
                    <a:pt x="1020" y="1461"/>
                  </a:lnTo>
                  <a:lnTo>
                    <a:pt x="1017" y="1460"/>
                  </a:lnTo>
                  <a:lnTo>
                    <a:pt x="1016" y="1460"/>
                  </a:lnTo>
                  <a:lnTo>
                    <a:pt x="1014" y="1460"/>
                  </a:lnTo>
                  <a:lnTo>
                    <a:pt x="1011" y="1458"/>
                  </a:lnTo>
                  <a:lnTo>
                    <a:pt x="1010" y="1458"/>
                  </a:lnTo>
                  <a:lnTo>
                    <a:pt x="1007" y="1457"/>
                  </a:lnTo>
                  <a:lnTo>
                    <a:pt x="1006" y="1457"/>
                  </a:lnTo>
                  <a:lnTo>
                    <a:pt x="1004" y="1456"/>
                  </a:lnTo>
                  <a:lnTo>
                    <a:pt x="1001" y="1456"/>
                  </a:lnTo>
                  <a:lnTo>
                    <a:pt x="1000" y="1457"/>
                  </a:lnTo>
                  <a:lnTo>
                    <a:pt x="999" y="1458"/>
                  </a:lnTo>
                  <a:lnTo>
                    <a:pt x="996" y="1460"/>
                  </a:lnTo>
                  <a:lnTo>
                    <a:pt x="994" y="1461"/>
                  </a:lnTo>
                  <a:lnTo>
                    <a:pt x="994" y="1461"/>
                  </a:lnTo>
                  <a:lnTo>
                    <a:pt x="993" y="1462"/>
                  </a:lnTo>
                  <a:lnTo>
                    <a:pt x="992" y="1463"/>
                  </a:lnTo>
                  <a:lnTo>
                    <a:pt x="990" y="1466"/>
                  </a:lnTo>
                  <a:lnTo>
                    <a:pt x="989" y="1466"/>
                  </a:lnTo>
                  <a:lnTo>
                    <a:pt x="987" y="1469"/>
                  </a:lnTo>
                  <a:lnTo>
                    <a:pt x="986" y="1470"/>
                  </a:lnTo>
                  <a:lnTo>
                    <a:pt x="984" y="1473"/>
                  </a:lnTo>
                  <a:lnTo>
                    <a:pt x="983" y="1470"/>
                  </a:lnTo>
                  <a:lnTo>
                    <a:pt x="983" y="1467"/>
                  </a:lnTo>
                  <a:lnTo>
                    <a:pt x="983" y="1466"/>
                  </a:lnTo>
                  <a:lnTo>
                    <a:pt x="984" y="1465"/>
                  </a:lnTo>
                  <a:lnTo>
                    <a:pt x="984" y="1462"/>
                  </a:lnTo>
                  <a:lnTo>
                    <a:pt x="986" y="1461"/>
                  </a:lnTo>
                  <a:lnTo>
                    <a:pt x="986" y="1460"/>
                  </a:lnTo>
                  <a:lnTo>
                    <a:pt x="987" y="1457"/>
                  </a:lnTo>
                  <a:lnTo>
                    <a:pt x="987" y="1456"/>
                  </a:lnTo>
                  <a:lnTo>
                    <a:pt x="989" y="1453"/>
                  </a:lnTo>
                  <a:lnTo>
                    <a:pt x="989" y="1452"/>
                  </a:lnTo>
                  <a:lnTo>
                    <a:pt x="990" y="1450"/>
                  </a:lnTo>
                  <a:lnTo>
                    <a:pt x="992" y="1448"/>
                  </a:lnTo>
                  <a:lnTo>
                    <a:pt x="992" y="1446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4" y="1441"/>
                  </a:lnTo>
                  <a:lnTo>
                    <a:pt x="994" y="1440"/>
                  </a:lnTo>
                  <a:lnTo>
                    <a:pt x="996" y="1439"/>
                  </a:lnTo>
                  <a:lnTo>
                    <a:pt x="996" y="1437"/>
                  </a:lnTo>
                  <a:lnTo>
                    <a:pt x="997" y="1436"/>
                  </a:lnTo>
                  <a:lnTo>
                    <a:pt x="999" y="1433"/>
                  </a:lnTo>
                  <a:lnTo>
                    <a:pt x="999" y="1432"/>
                  </a:lnTo>
                  <a:lnTo>
                    <a:pt x="1000" y="1431"/>
                  </a:lnTo>
                  <a:lnTo>
                    <a:pt x="1000" y="1429"/>
                  </a:lnTo>
                  <a:lnTo>
                    <a:pt x="1001" y="1428"/>
                  </a:lnTo>
                  <a:lnTo>
                    <a:pt x="1001" y="1425"/>
                  </a:lnTo>
                  <a:lnTo>
                    <a:pt x="1003" y="1424"/>
                  </a:lnTo>
                  <a:lnTo>
                    <a:pt x="1003" y="1423"/>
                  </a:lnTo>
                  <a:lnTo>
                    <a:pt x="1004" y="1422"/>
                  </a:lnTo>
                  <a:lnTo>
                    <a:pt x="1004" y="1420"/>
                  </a:lnTo>
                  <a:lnTo>
                    <a:pt x="1006" y="1419"/>
                  </a:lnTo>
                  <a:lnTo>
                    <a:pt x="1006" y="1416"/>
                  </a:lnTo>
                  <a:lnTo>
                    <a:pt x="1007" y="1415"/>
                  </a:lnTo>
                  <a:lnTo>
                    <a:pt x="1007" y="1414"/>
                  </a:lnTo>
                  <a:lnTo>
                    <a:pt x="1009" y="1412"/>
                  </a:lnTo>
                  <a:lnTo>
                    <a:pt x="1009" y="1411"/>
                  </a:lnTo>
                  <a:lnTo>
                    <a:pt x="1010" y="1410"/>
                  </a:lnTo>
                  <a:lnTo>
                    <a:pt x="1010" y="1407"/>
                  </a:lnTo>
                  <a:lnTo>
                    <a:pt x="1011" y="1406"/>
                  </a:lnTo>
                  <a:lnTo>
                    <a:pt x="1013" y="1405"/>
                  </a:lnTo>
                  <a:lnTo>
                    <a:pt x="1013" y="1402"/>
                  </a:lnTo>
                  <a:lnTo>
                    <a:pt x="1014" y="1401"/>
                  </a:lnTo>
                  <a:lnTo>
                    <a:pt x="1014" y="1399"/>
                  </a:lnTo>
                  <a:lnTo>
                    <a:pt x="1016" y="1398"/>
                  </a:lnTo>
                  <a:lnTo>
                    <a:pt x="1017" y="1397"/>
                  </a:lnTo>
                  <a:lnTo>
                    <a:pt x="1017" y="1394"/>
                  </a:lnTo>
                  <a:lnTo>
                    <a:pt x="1018" y="1393"/>
                  </a:lnTo>
                  <a:lnTo>
                    <a:pt x="1018" y="1391"/>
                  </a:lnTo>
                  <a:lnTo>
                    <a:pt x="1020" y="1390"/>
                  </a:lnTo>
                  <a:lnTo>
                    <a:pt x="1021" y="1387"/>
                  </a:lnTo>
                  <a:lnTo>
                    <a:pt x="1021" y="1386"/>
                  </a:lnTo>
                  <a:lnTo>
                    <a:pt x="1024" y="1382"/>
                  </a:lnTo>
                  <a:lnTo>
                    <a:pt x="1021" y="1380"/>
                  </a:lnTo>
                  <a:lnTo>
                    <a:pt x="1025" y="1378"/>
                  </a:lnTo>
                  <a:lnTo>
                    <a:pt x="1027" y="1377"/>
                  </a:lnTo>
                  <a:lnTo>
                    <a:pt x="1027" y="1376"/>
                  </a:lnTo>
                  <a:lnTo>
                    <a:pt x="1028" y="1373"/>
                  </a:lnTo>
                  <a:lnTo>
                    <a:pt x="1028" y="1372"/>
                  </a:lnTo>
                  <a:lnTo>
                    <a:pt x="1030" y="1370"/>
                  </a:lnTo>
                  <a:lnTo>
                    <a:pt x="1031" y="1368"/>
                  </a:lnTo>
                  <a:lnTo>
                    <a:pt x="1031" y="1367"/>
                  </a:lnTo>
                  <a:lnTo>
                    <a:pt x="1033" y="1365"/>
                  </a:lnTo>
                  <a:lnTo>
                    <a:pt x="1034" y="1364"/>
                  </a:lnTo>
                  <a:lnTo>
                    <a:pt x="1035" y="1361"/>
                  </a:lnTo>
                  <a:lnTo>
                    <a:pt x="1035" y="1360"/>
                  </a:lnTo>
                  <a:lnTo>
                    <a:pt x="1037" y="1359"/>
                  </a:lnTo>
                  <a:lnTo>
                    <a:pt x="1037" y="1357"/>
                  </a:lnTo>
                  <a:lnTo>
                    <a:pt x="1038" y="1355"/>
                  </a:lnTo>
                  <a:lnTo>
                    <a:pt x="1038" y="1353"/>
                  </a:lnTo>
                  <a:lnTo>
                    <a:pt x="1040" y="1352"/>
                  </a:lnTo>
                  <a:lnTo>
                    <a:pt x="1041" y="1349"/>
                  </a:lnTo>
                  <a:lnTo>
                    <a:pt x="1041" y="1348"/>
                  </a:lnTo>
                  <a:lnTo>
                    <a:pt x="1042" y="1346"/>
                  </a:lnTo>
                  <a:lnTo>
                    <a:pt x="1042" y="1344"/>
                  </a:lnTo>
                  <a:lnTo>
                    <a:pt x="1044" y="1343"/>
                  </a:lnTo>
                  <a:lnTo>
                    <a:pt x="1045" y="1342"/>
                  </a:lnTo>
                  <a:lnTo>
                    <a:pt x="1045" y="1340"/>
                  </a:lnTo>
                  <a:lnTo>
                    <a:pt x="1047" y="1338"/>
                  </a:lnTo>
                  <a:lnTo>
                    <a:pt x="1047" y="1336"/>
                  </a:lnTo>
                  <a:lnTo>
                    <a:pt x="1048" y="1335"/>
                  </a:lnTo>
                  <a:lnTo>
                    <a:pt x="1048" y="1332"/>
                  </a:lnTo>
                  <a:lnTo>
                    <a:pt x="1050" y="1331"/>
                  </a:lnTo>
                  <a:lnTo>
                    <a:pt x="1050" y="1330"/>
                  </a:lnTo>
                  <a:lnTo>
                    <a:pt x="1052" y="1326"/>
                  </a:lnTo>
                  <a:lnTo>
                    <a:pt x="1057" y="1325"/>
                  </a:lnTo>
                  <a:lnTo>
                    <a:pt x="1058" y="1323"/>
                  </a:lnTo>
                  <a:lnTo>
                    <a:pt x="1054" y="1318"/>
                  </a:lnTo>
                  <a:lnTo>
                    <a:pt x="1054" y="1315"/>
                  </a:lnTo>
                  <a:lnTo>
                    <a:pt x="1054" y="1314"/>
                  </a:lnTo>
                  <a:lnTo>
                    <a:pt x="1052" y="1313"/>
                  </a:lnTo>
                  <a:lnTo>
                    <a:pt x="1051" y="1311"/>
                  </a:lnTo>
                  <a:lnTo>
                    <a:pt x="1051" y="1310"/>
                  </a:lnTo>
                  <a:lnTo>
                    <a:pt x="1050" y="1309"/>
                  </a:lnTo>
                  <a:lnTo>
                    <a:pt x="1047" y="1309"/>
                  </a:lnTo>
                  <a:lnTo>
                    <a:pt x="1045" y="1309"/>
                  </a:lnTo>
                  <a:lnTo>
                    <a:pt x="1042" y="1309"/>
                  </a:lnTo>
                  <a:lnTo>
                    <a:pt x="1041" y="1309"/>
                  </a:lnTo>
                  <a:lnTo>
                    <a:pt x="1038" y="1309"/>
                  </a:lnTo>
                  <a:lnTo>
                    <a:pt x="1037" y="1309"/>
                  </a:lnTo>
                  <a:lnTo>
                    <a:pt x="1035" y="1309"/>
                  </a:lnTo>
                  <a:lnTo>
                    <a:pt x="1033" y="1309"/>
                  </a:lnTo>
                  <a:lnTo>
                    <a:pt x="1031" y="1309"/>
                  </a:lnTo>
                  <a:lnTo>
                    <a:pt x="1028" y="1309"/>
                  </a:lnTo>
                  <a:lnTo>
                    <a:pt x="1027" y="1309"/>
                  </a:lnTo>
                  <a:lnTo>
                    <a:pt x="1024" y="1309"/>
                  </a:lnTo>
                  <a:lnTo>
                    <a:pt x="1023" y="1308"/>
                  </a:lnTo>
                  <a:lnTo>
                    <a:pt x="1021" y="1306"/>
                  </a:lnTo>
                  <a:lnTo>
                    <a:pt x="1020" y="1306"/>
                  </a:lnTo>
                  <a:lnTo>
                    <a:pt x="1017" y="1305"/>
                  </a:lnTo>
                  <a:lnTo>
                    <a:pt x="1016" y="1304"/>
                  </a:lnTo>
                  <a:lnTo>
                    <a:pt x="1014" y="1304"/>
                  </a:lnTo>
                  <a:lnTo>
                    <a:pt x="1013" y="1302"/>
                  </a:lnTo>
                  <a:lnTo>
                    <a:pt x="1010" y="1302"/>
                  </a:lnTo>
                  <a:lnTo>
                    <a:pt x="1009" y="1302"/>
                  </a:lnTo>
                  <a:lnTo>
                    <a:pt x="1007" y="1302"/>
                  </a:lnTo>
                  <a:lnTo>
                    <a:pt x="1004" y="1302"/>
                  </a:lnTo>
                  <a:lnTo>
                    <a:pt x="1003" y="1301"/>
                  </a:lnTo>
                  <a:lnTo>
                    <a:pt x="1000" y="1301"/>
                  </a:lnTo>
                  <a:lnTo>
                    <a:pt x="997" y="1301"/>
                  </a:lnTo>
                  <a:lnTo>
                    <a:pt x="996" y="1301"/>
                  </a:lnTo>
                  <a:lnTo>
                    <a:pt x="993" y="1300"/>
                  </a:lnTo>
                  <a:lnTo>
                    <a:pt x="992" y="1300"/>
                  </a:lnTo>
                  <a:lnTo>
                    <a:pt x="990" y="1300"/>
                  </a:lnTo>
                  <a:lnTo>
                    <a:pt x="987" y="1298"/>
                  </a:lnTo>
                  <a:lnTo>
                    <a:pt x="986" y="1297"/>
                  </a:lnTo>
                  <a:lnTo>
                    <a:pt x="987" y="1296"/>
                  </a:lnTo>
                  <a:lnTo>
                    <a:pt x="987" y="1294"/>
                  </a:lnTo>
                  <a:lnTo>
                    <a:pt x="987" y="1292"/>
                  </a:lnTo>
                  <a:lnTo>
                    <a:pt x="986" y="1291"/>
                  </a:lnTo>
                  <a:lnTo>
                    <a:pt x="984" y="1289"/>
                  </a:lnTo>
                  <a:lnTo>
                    <a:pt x="983" y="1288"/>
                  </a:lnTo>
                  <a:lnTo>
                    <a:pt x="982" y="1287"/>
                  </a:lnTo>
                  <a:lnTo>
                    <a:pt x="980" y="1285"/>
                  </a:lnTo>
                  <a:lnTo>
                    <a:pt x="979" y="1284"/>
                  </a:lnTo>
                  <a:lnTo>
                    <a:pt x="977" y="1283"/>
                  </a:lnTo>
                  <a:lnTo>
                    <a:pt x="977" y="1281"/>
                  </a:lnTo>
                  <a:lnTo>
                    <a:pt x="976" y="1280"/>
                  </a:lnTo>
                  <a:lnTo>
                    <a:pt x="975" y="1279"/>
                  </a:lnTo>
                  <a:lnTo>
                    <a:pt x="972" y="1279"/>
                  </a:lnTo>
                  <a:lnTo>
                    <a:pt x="970" y="1279"/>
                  </a:lnTo>
                  <a:lnTo>
                    <a:pt x="969" y="1277"/>
                  </a:lnTo>
                  <a:lnTo>
                    <a:pt x="969" y="1273"/>
                  </a:lnTo>
                  <a:lnTo>
                    <a:pt x="968" y="1270"/>
                  </a:lnTo>
                  <a:lnTo>
                    <a:pt x="968" y="1268"/>
                  </a:lnTo>
                  <a:lnTo>
                    <a:pt x="968" y="1266"/>
                  </a:lnTo>
                  <a:lnTo>
                    <a:pt x="969" y="1264"/>
                  </a:lnTo>
                  <a:lnTo>
                    <a:pt x="970" y="1263"/>
                  </a:lnTo>
                  <a:lnTo>
                    <a:pt x="970" y="1262"/>
                  </a:lnTo>
                  <a:lnTo>
                    <a:pt x="972" y="1260"/>
                  </a:lnTo>
                  <a:lnTo>
                    <a:pt x="973" y="1259"/>
                  </a:lnTo>
                  <a:lnTo>
                    <a:pt x="975" y="1255"/>
                  </a:lnTo>
                  <a:lnTo>
                    <a:pt x="973" y="1254"/>
                  </a:lnTo>
                  <a:lnTo>
                    <a:pt x="972" y="1254"/>
                  </a:lnTo>
                  <a:lnTo>
                    <a:pt x="969" y="1253"/>
                  </a:lnTo>
                  <a:lnTo>
                    <a:pt x="968" y="1254"/>
                  </a:lnTo>
                  <a:lnTo>
                    <a:pt x="965" y="1254"/>
                  </a:lnTo>
                  <a:lnTo>
                    <a:pt x="963" y="1255"/>
                  </a:lnTo>
                  <a:lnTo>
                    <a:pt x="962" y="1255"/>
                  </a:lnTo>
                  <a:lnTo>
                    <a:pt x="959" y="1256"/>
                  </a:lnTo>
                  <a:lnTo>
                    <a:pt x="958" y="1256"/>
                  </a:lnTo>
                  <a:lnTo>
                    <a:pt x="955" y="1258"/>
                  </a:lnTo>
                  <a:lnTo>
                    <a:pt x="953" y="1256"/>
                  </a:lnTo>
                  <a:lnTo>
                    <a:pt x="953" y="1255"/>
                  </a:lnTo>
                  <a:lnTo>
                    <a:pt x="953" y="1254"/>
                  </a:lnTo>
                  <a:lnTo>
                    <a:pt x="952" y="1251"/>
                  </a:lnTo>
                  <a:lnTo>
                    <a:pt x="949" y="1251"/>
                  </a:lnTo>
                  <a:lnTo>
                    <a:pt x="948" y="1251"/>
                  </a:lnTo>
                  <a:lnTo>
                    <a:pt x="945" y="1251"/>
                  </a:lnTo>
                  <a:lnTo>
                    <a:pt x="943" y="1251"/>
                  </a:lnTo>
                  <a:lnTo>
                    <a:pt x="941" y="1251"/>
                  </a:lnTo>
                  <a:lnTo>
                    <a:pt x="939" y="1253"/>
                  </a:lnTo>
                  <a:lnTo>
                    <a:pt x="936" y="1253"/>
                  </a:lnTo>
                  <a:lnTo>
                    <a:pt x="935" y="1253"/>
                  </a:lnTo>
                  <a:lnTo>
                    <a:pt x="934" y="1251"/>
                  </a:lnTo>
                  <a:lnTo>
                    <a:pt x="932" y="1250"/>
                  </a:lnTo>
                  <a:lnTo>
                    <a:pt x="932" y="1249"/>
                  </a:lnTo>
                  <a:lnTo>
                    <a:pt x="931" y="1247"/>
                  </a:lnTo>
                  <a:lnTo>
                    <a:pt x="929" y="1246"/>
                  </a:lnTo>
                  <a:lnTo>
                    <a:pt x="928" y="1245"/>
                  </a:lnTo>
                  <a:lnTo>
                    <a:pt x="925" y="1245"/>
                  </a:lnTo>
                  <a:lnTo>
                    <a:pt x="924" y="1243"/>
                  </a:lnTo>
                  <a:lnTo>
                    <a:pt x="921" y="1243"/>
                  </a:lnTo>
                  <a:lnTo>
                    <a:pt x="919" y="1243"/>
                  </a:lnTo>
                  <a:lnTo>
                    <a:pt x="917" y="1242"/>
                  </a:lnTo>
                  <a:lnTo>
                    <a:pt x="915" y="1242"/>
                  </a:lnTo>
                  <a:lnTo>
                    <a:pt x="912" y="1242"/>
                  </a:lnTo>
                  <a:lnTo>
                    <a:pt x="910" y="1242"/>
                  </a:lnTo>
                  <a:lnTo>
                    <a:pt x="908" y="1242"/>
                  </a:lnTo>
                  <a:lnTo>
                    <a:pt x="907" y="1242"/>
                  </a:lnTo>
                  <a:lnTo>
                    <a:pt x="905" y="1242"/>
                  </a:lnTo>
                  <a:lnTo>
                    <a:pt x="902" y="1242"/>
                  </a:lnTo>
                  <a:lnTo>
                    <a:pt x="900" y="1243"/>
                  </a:lnTo>
                  <a:lnTo>
                    <a:pt x="898" y="1243"/>
                  </a:lnTo>
                  <a:lnTo>
                    <a:pt x="895" y="1242"/>
                  </a:lnTo>
                  <a:lnTo>
                    <a:pt x="895" y="1241"/>
                  </a:lnTo>
                  <a:lnTo>
                    <a:pt x="894" y="1239"/>
                  </a:lnTo>
                  <a:lnTo>
                    <a:pt x="893" y="1238"/>
                  </a:lnTo>
                  <a:lnTo>
                    <a:pt x="891" y="1237"/>
                  </a:lnTo>
                  <a:lnTo>
                    <a:pt x="891" y="1235"/>
                  </a:lnTo>
                  <a:lnTo>
                    <a:pt x="890" y="1233"/>
                  </a:lnTo>
                  <a:lnTo>
                    <a:pt x="888" y="1232"/>
                  </a:lnTo>
                  <a:lnTo>
                    <a:pt x="888" y="1230"/>
                  </a:lnTo>
                  <a:lnTo>
                    <a:pt x="886" y="1226"/>
                  </a:lnTo>
                  <a:lnTo>
                    <a:pt x="884" y="1224"/>
                  </a:lnTo>
                  <a:lnTo>
                    <a:pt x="883" y="1222"/>
                  </a:lnTo>
                  <a:lnTo>
                    <a:pt x="884" y="1220"/>
                  </a:lnTo>
                  <a:lnTo>
                    <a:pt x="883" y="1215"/>
                  </a:lnTo>
                  <a:lnTo>
                    <a:pt x="884" y="1212"/>
                  </a:lnTo>
                  <a:lnTo>
                    <a:pt x="887" y="1211"/>
                  </a:lnTo>
                  <a:lnTo>
                    <a:pt x="890" y="1209"/>
                  </a:lnTo>
                  <a:lnTo>
                    <a:pt x="890" y="1205"/>
                  </a:lnTo>
                  <a:lnTo>
                    <a:pt x="893" y="1204"/>
                  </a:lnTo>
                  <a:lnTo>
                    <a:pt x="893" y="1203"/>
                  </a:lnTo>
                  <a:lnTo>
                    <a:pt x="895" y="1201"/>
                  </a:lnTo>
                  <a:lnTo>
                    <a:pt x="897" y="1201"/>
                  </a:lnTo>
                  <a:lnTo>
                    <a:pt x="898" y="1200"/>
                  </a:lnTo>
                  <a:lnTo>
                    <a:pt x="900" y="1200"/>
                  </a:lnTo>
                  <a:lnTo>
                    <a:pt x="902" y="1200"/>
                  </a:lnTo>
                  <a:lnTo>
                    <a:pt x="902" y="1199"/>
                  </a:lnTo>
                  <a:lnTo>
                    <a:pt x="904" y="1196"/>
                  </a:lnTo>
                  <a:lnTo>
                    <a:pt x="904" y="1195"/>
                  </a:lnTo>
                  <a:lnTo>
                    <a:pt x="904" y="1192"/>
                  </a:lnTo>
                  <a:lnTo>
                    <a:pt x="905" y="1191"/>
                  </a:lnTo>
                  <a:lnTo>
                    <a:pt x="905" y="1190"/>
                  </a:lnTo>
                  <a:lnTo>
                    <a:pt x="905" y="1188"/>
                  </a:lnTo>
                  <a:lnTo>
                    <a:pt x="907" y="1184"/>
                  </a:lnTo>
                  <a:lnTo>
                    <a:pt x="905" y="1183"/>
                  </a:lnTo>
                  <a:lnTo>
                    <a:pt x="902" y="1188"/>
                  </a:lnTo>
                  <a:lnTo>
                    <a:pt x="901" y="1190"/>
                  </a:lnTo>
                  <a:lnTo>
                    <a:pt x="898" y="1190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3" y="1188"/>
                  </a:lnTo>
                  <a:lnTo>
                    <a:pt x="891" y="1187"/>
                  </a:lnTo>
                  <a:lnTo>
                    <a:pt x="890" y="1186"/>
                  </a:lnTo>
                  <a:lnTo>
                    <a:pt x="888" y="1184"/>
                  </a:lnTo>
                  <a:lnTo>
                    <a:pt x="887" y="1183"/>
                  </a:lnTo>
                  <a:lnTo>
                    <a:pt x="886" y="1182"/>
                  </a:lnTo>
                  <a:lnTo>
                    <a:pt x="884" y="1182"/>
                  </a:lnTo>
                  <a:lnTo>
                    <a:pt x="883" y="1180"/>
                  </a:lnTo>
                  <a:lnTo>
                    <a:pt x="881" y="1179"/>
                  </a:lnTo>
                  <a:lnTo>
                    <a:pt x="878" y="1178"/>
                  </a:lnTo>
                  <a:lnTo>
                    <a:pt x="877" y="1177"/>
                  </a:lnTo>
                  <a:lnTo>
                    <a:pt x="876" y="1175"/>
                  </a:lnTo>
                  <a:lnTo>
                    <a:pt x="874" y="1174"/>
                  </a:lnTo>
                  <a:lnTo>
                    <a:pt x="871" y="1174"/>
                  </a:lnTo>
                  <a:lnTo>
                    <a:pt x="870" y="1174"/>
                  </a:lnTo>
                  <a:lnTo>
                    <a:pt x="867" y="1173"/>
                  </a:lnTo>
                  <a:lnTo>
                    <a:pt x="866" y="1173"/>
                  </a:lnTo>
                  <a:lnTo>
                    <a:pt x="863" y="1173"/>
                  </a:lnTo>
                  <a:lnTo>
                    <a:pt x="861" y="1173"/>
                  </a:lnTo>
                  <a:lnTo>
                    <a:pt x="860" y="1173"/>
                  </a:lnTo>
                  <a:lnTo>
                    <a:pt x="857" y="1173"/>
                  </a:lnTo>
                  <a:lnTo>
                    <a:pt x="856" y="1173"/>
                  </a:lnTo>
                  <a:lnTo>
                    <a:pt x="856" y="1171"/>
                  </a:lnTo>
                  <a:lnTo>
                    <a:pt x="857" y="1170"/>
                  </a:lnTo>
                  <a:lnTo>
                    <a:pt x="859" y="1169"/>
                  </a:lnTo>
                  <a:lnTo>
                    <a:pt x="859" y="1166"/>
                  </a:lnTo>
                  <a:lnTo>
                    <a:pt x="860" y="1162"/>
                  </a:lnTo>
                  <a:lnTo>
                    <a:pt x="859" y="1162"/>
                  </a:lnTo>
                  <a:lnTo>
                    <a:pt x="860" y="1158"/>
                  </a:lnTo>
                  <a:lnTo>
                    <a:pt x="860" y="1157"/>
                  </a:lnTo>
                  <a:lnTo>
                    <a:pt x="860" y="1154"/>
                  </a:lnTo>
                  <a:lnTo>
                    <a:pt x="860" y="1153"/>
                  </a:lnTo>
                  <a:lnTo>
                    <a:pt x="860" y="1152"/>
                  </a:lnTo>
                  <a:lnTo>
                    <a:pt x="860" y="1149"/>
                  </a:lnTo>
                  <a:lnTo>
                    <a:pt x="860" y="1148"/>
                  </a:lnTo>
                  <a:lnTo>
                    <a:pt x="860" y="1145"/>
                  </a:lnTo>
                  <a:lnTo>
                    <a:pt x="860" y="1144"/>
                  </a:lnTo>
                  <a:lnTo>
                    <a:pt x="860" y="1142"/>
                  </a:lnTo>
                  <a:lnTo>
                    <a:pt x="860" y="1141"/>
                  </a:lnTo>
                  <a:lnTo>
                    <a:pt x="861" y="1139"/>
                  </a:lnTo>
                  <a:lnTo>
                    <a:pt x="861" y="1137"/>
                  </a:lnTo>
                  <a:lnTo>
                    <a:pt x="863" y="1136"/>
                  </a:lnTo>
                  <a:lnTo>
                    <a:pt x="864" y="1133"/>
                  </a:lnTo>
                  <a:lnTo>
                    <a:pt x="867" y="1132"/>
                  </a:lnTo>
                  <a:lnTo>
                    <a:pt x="871" y="1133"/>
                  </a:lnTo>
                  <a:lnTo>
                    <a:pt x="876" y="1131"/>
                  </a:lnTo>
                  <a:lnTo>
                    <a:pt x="876" y="1127"/>
                  </a:lnTo>
                  <a:lnTo>
                    <a:pt x="877" y="1125"/>
                  </a:lnTo>
                  <a:lnTo>
                    <a:pt x="878" y="1125"/>
                  </a:lnTo>
                  <a:lnTo>
                    <a:pt x="881" y="1125"/>
                  </a:lnTo>
                  <a:lnTo>
                    <a:pt x="883" y="1127"/>
                  </a:lnTo>
                  <a:lnTo>
                    <a:pt x="884" y="1128"/>
                  </a:lnTo>
                  <a:lnTo>
                    <a:pt x="886" y="1128"/>
                  </a:lnTo>
                  <a:lnTo>
                    <a:pt x="888" y="1129"/>
                  </a:lnTo>
                  <a:lnTo>
                    <a:pt x="890" y="1129"/>
                  </a:lnTo>
                  <a:lnTo>
                    <a:pt x="891" y="1131"/>
                  </a:lnTo>
                  <a:lnTo>
                    <a:pt x="893" y="1135"/>
                  </a:lnTo>
                  <a:lnTo>
                    <a:pt x="897" y="1135"/>
                  </a:lnTo>
                  <a:lnTo>
                    <a:pt x="900" y="1135"/>
                  </a:lnTo>
                  <a:lnTo>
                    <a:pt x="902" y="1132"/>
                  </a:lnTo>
                  <a:lnTo>
                    <a:pt x="902" y="1131"/>
                  </a:lnTo>
                  <a:lnTo>
                    <a:pt x="904" y="1128"/>
                  </a:lnTo>
                  <a:lnTo>
                    <a:pt x="904" y="1127"/>
                  </a:lnTo>
                  <a:lnTo>
                    <a:pt x="904" y="1124"/>
                  </a:lnTo>
                  <a:lnTo>
                    <a:pt x="904" y="1123"/>
                  </a:lnTo>
                  <a:lnTo>
                    <a:pt x="905" y="1122"/>
                  </a:lnTo>
                  <a:lnTo>
                    <a:pt x="905" y="1119"/>
                  </a:lnTo>
                  <a:lnTo>
                    <a:pt x="905" y="1118"/>
                  </a:lnTo>
                  <a:lnTo>
                    <a:pt x="907" y="1115"/>
                  </a:lnTo>
                  <a:lnTo>
                    <a:pt x="907" y="1114"/>
                  </a:lnTo>
                  <a:lnTo>
                    <a:pt x="908" y="1112"/>
                  </a:lnTo>
                  <a:lnTo>
                    <a:pt x="908" y="1110"/>
                  </a:lnTo>
                  <a:lnTo>
                    <a:pt x="905" y="1110"/>
                  </a:lnTo>
                  <a:lnTo>
                    <a:pt x="904" y="1108"/>
                  </a:lnTo>
                  <a:lnTo>
                    <a:pt x="901" y="1108"/>
                  </a:lnTo>
                  <a:lnTo>
                    <a:pt x="900" y="1108"/>
                  </a:lnTo>
                  <a:lnTo>
                    <a:pt x="897" y="1107"/>
                  </a:lnTo>
                  <a:lnTo>
                    <a:pt x="895" y="1107"/>
                  </a:lnTo>
                  <a:lnTo>
                    <a:pt x="893" y="1107"/>
                  </a:lnTo>
                  <a:lnTo>
                    <a:pt x="891" y="1107"/>
                  </a:lnTo>
                  <a:lnTo>
                    <a:pt x="888" y="1107"/>
                  </a:lnTo>
                  <a:lnTo>
                    <a:pt x="887" y="1106"/>
                  </a:lnTo>
                  <a:lnTo>
                    <a:pt x="884" y="1106"/>
                  </a:lnTo>
                  <a:lnTo>
                    <a:pt x="883" y="1106"/>
                  </a:lnTo>
                  <a:lnTo>
                    <a:pt x="881" y="1106"/>
                  </a:lnTo>
                  <a:lnTo>
                    <a:pt x="878" y="1106"/>
                  </a:lnTo>
                  <a:lnTo>
                    <a:pt x="876" y="1106"/>
                  </a:lnTo>
                  <a:lnTo>
                    <a:pt x="874" y="1104"/>
                  </a:lnTo>
                  <a:lnTo>
                    <a:pt x="871" y="1104"/>
                  </a:lnTo>
                  <a:lnTo>
                    <a:pt x="870" y="1104"/>
                  </a:lnTo>
                  <a:lnTo>
                    <a:pt x="867" y="1104"/>
                  </a:lnTo>
                  <a:lnTo>
                    <a:pt x="866" y="1103"/>
                  </a:lnTo>
                  <a:lnTo>
                    <a:pt x="863" y="1103"/>
                  </a:lnTo>
                  <a:lnTo>
                    <a:pt x="861" y="1103"/>
                  </a:lnTo>
                  <a:lnTo>
                    <a:pt x="859" y="1102"/>
                  </a:lnTo>
                  <a:lnTo>
                    <a:pt x="857" y="1102"/>
                  </a:lnTo>
                  <a:lnTo>
                    <a:pt x="854" y="1102"/>
                  </a:lnTo>
                  <a:lnTo>
                    <a:pt x="853" y="1101"/>
                  </a:lnTo>
                  <a:lnTo>
                    <a:pt x="850" y="1101"/>
                  </a:lnTo>
                  <a:lnTo>
                    <a:pt x="849" y="1101"/>
                  </a:lnTo>
                  <a:lnTo>
                    <a:pt x="846" y="1101"/>
                  </a:lnTo>
                  <a:lnTo>
                    <a:pt x="845" y="1099"/>
                  </a:lnTo>
                  <a:lnTo>
                    <a:pt x="843" y="1099"/>
                  </a:lnTo>
                  <a:lnTo>
                    <a:pt x="840" y="1098"/>
                  </a:lnTo>
                  <a:lnTo>
                    <a:pt x="837" y="1098"/>
                  </a:lnTo>
                  <a:lnTo>
                    <a:pt x="836" y="1098"/>
                  </a:lnTo>
                  <a:lnTo>
                    <a:pt x="833" y="1097"/>
                  </a:lnTo>
                  <a:lnTo>
                    <a:pt x="832" y="1097"/>
                  </a:lnTo>
                  <a:lnTo>
                    <a:pt x="830" y="1095"/>
                  </a:lnTo>
                  <a:lnTo>
                    <a:pt x="829" y="1098"/>
                  </a:lnTo>
                  <a:lnTo>
                    <a:pt x="829" y="1099"/>
                  </a:lnTo>
                  <a:lnTo>
                    <a:pt x="829" y="1102"/>
                  </a:lnTo>
                  <a:lnTo>
                    <a:pt x="828" y="1103"/>
                  </a:lnTo>
                  <a:lnTo>
                    <a:pt x="828" y="1104"/>
                  </a:lnTo>
                  <a:lnTo>
                    <a:pt x="828" y="1106"/>
                  </a:lnTo>
                  <a:lnTo>
                    <a:pt x="828" y="1108"/>
                  </a:lnTo>
                  <a:lnTo>
                    <a:pt x="826" y="1110"/>
                  </a:lnTo>
                  <a:lnTo>
                    <a:pt x="826" y="1112"/>
                  </a:lnTo>
                  <a:lnTo>
                    <a:pt x="825" y="1114"/>
                  </a:lnTo>
                  <a:lnTo>
                    <a:pt x="825" y="1115"/>
                  </a:lnTo>
                  <a:lnTo>
                    <a:pt x="825" y="1118"/>
                  </a:lnTo>
                  <a:lnTo>
                    <a:pt x="823" y="1119"/>
                  </a:lnTo>
                  <a:lnTo>
                    <a:pt x="823" y="1122"/>
                  </a:lnTo>
                  <a:lnTo>
                    <a:pt x="822" y="1123"/>
                  </a:lnTo>
                  <a:lnTo>
                    <a:pt x="816" y="1122"/>
                  </a:lnTo>
                  <a:lnTo>
                    <a:pt x="816" y="1124"/>
                  </a:lnTo>
                  <a:lnTo>
                    <a:pt x="815" y="1125"/>
                  </a:lnTo>
                  <a:lnTo>
                    <a:pt x="813" y="1127"/>
                  </a:lnTo>
                  <a:lnTo>
                    <a:pt x="812" y="1128"/>
                  </a:lnTo>
                  <a:lnTo>
                    <a:pt x="811" y="1129"/>
                  </a:lnTo>
                  <a:lnTo>
                    <a:pt x="811" y="1131"/>
                  </a:lnTo>
                  <a:lnTo>
                    <a:pt x="809" y="1132"/>
                  </a:lnTo>
                  <a:lnTo>
                    <a:pt x="808" y="1132"/>
                  </a:lnTo>
                  <a:lnTo>
                    <a:pt x="806" y="1133"/>
                  </a:lnTo>
                  <a:lnTo>
                    <a:pt x="805" y="1135"/>
                  </a:lnTo>
                  <a:lnTo>
                    <a:pt x="804" y="1136"/>
                  </a:lnTo>
                  <a:lnTo>
                    <a:pt x="801" y="1136"/>
                  </a:lnTo>
                  <a:lnTo>
                    <a:pt x="799" y="1137"/>
                  </a:lnTo>
                  <a:lnTo>
                    <a:pt x="796" y="1141"/>
                  </a:lnTo>
                  <a:lnTo>
                    <a:pt x="795" y="1140"/>
                  </a:lnTo>
                  <a:lnTo>
                    <a:pt x="792" y="1140"/>
                  </a:lnTo>
                  <a:lnTo>
                    <a:pt x="791" y="1140"/>
                  </a:lnTo>
                  <a:lnTo>
                    <a:pt x="789" y="1139"/>
                  </a:lnTo>
                  <a:lnTo>
                    <a:pt x="787" y="1139"/>
                  </a:lnTo>
                  <a:lnTo>
                    <a:pt x="785" y="1137"/>
                  </a:lnTo>
                  <a:lnTo>
                    <a:pt x="782" y="1137"/>
                  </a:lnTo>
                  <a:lnTo>
                    <a:pt x="781" y="1137"/>
                  </a:lnTo>
                  <a:lnTo>
                    <a:pt x="778" y="1136"/>
                  </a:lnTo>
                  <a:lnTo>
                    <a:pt x="778" y="1140"/>
                  </a:lnTo>
                  <a:lnTo>
                    <a:pt x="775" y="1141"/>
                  </a:lnTo>
                  <a:lnTo>
                    <a:pt x="774" y="1141"/>
                  </a:lnTo>
                  <a:lnTo>
                    <a:pt x="772" y="1142"/>
                  </a:lnTo>
                  <a:lnTo>
                    <a:pt x="771" y="1144"/>
                  </a:lnTo>
                  <a:lnTo>
                    <a:pt x="770" y="1145"/>
                  </a:lnTo>
                  <a:lnTo>
                    <a:pt x="767" y="1145"/>
                  </a:lnTo>
                  <a:lnTo>
                    <a:pt x="765" y="1146"/>
                  </a:lnTo>
                  <a:lnTo>
                    <a:pt x="764" y="1148"/>
                  </a:lnTo>
                  <a:lnTo>
                    <a:pt x="763" y="1149"/>
                  </a:lnTo>
                  <a:lnTo>
                    <a:pt x="761" y="1150"/>
                  </a:lnTo>
                  <a:lnTo>
                    <a:pt x="760" y="1152"/>
                  </a:lnTo>
                  <a:lnTo>
                    <a:pt x="758" y="1152"/>
                  </a:lnTo>
                  <a:lnTo>
                    <a:pt x="755" y="1153"/>
                  </a:lnTo>
                  <a:lnTo>
                    <a:pt x="754" y="1154"/>
                  </a:lnTo>
                  <a:lnTo>
                    <a:pt x="753" y="1154"/>
                  </a:lnTo>
                  <a:lnTo>
                    <a:pt x="750" y="1156"/>
                  </a:lnTo>
                  <a:lnTo>
                    <a:pt x="748" y="1156"/>
                  </a:lnTo>
                  <a:lnTo>
                    <a:pt x="746" y="1156"/>
                  </a:lnTo>
                  <a:lnTo>
                    <a:pt x="744" y="1157"/>
                  </a:lnTo>
                  <a:lnTo>
                    <a:pt x="743" y="1157"/>
                  </a:lnTo>
                  <a:lnTo>
                    <a:pt x="740" y="1158"/>
                  </a:lnTo>
                  <a:lnTo>
                    <a:pt x="738" y="1160"/>
                  </a:lnTo>
                  <a:lnTo>
                    <a:pt x="737" y="1160"/>
                  </a:lnTo>
                  <a:lnTo>
                    <a:pt x="734" y="1161"/>
                  </a:lnTo>
                  <a:lnTo>
                    <a:pt x="733" y="1161"/>
                  </a:lnTo>
                  <a:lnTo>
                    <a:pt x="730" y="1162"/>
                  </a:lnTo>
                  <a:lnTo>
                    <a:pt x="729" y="1163"/>
                  </a:lnTo>
                  <a:lnTo>
                    <a:pt x="727" y="1163"/>
                  </a:lnTo>
                  <a:lnTo>
                    <a:pt x="726" y="1165"/>
                  </a:lnTo>
                  <a:lnTo>
                    <a:pt x="723" y="1166"/>
                  </a:lnTo>
                  <a:lnTo>
                    <a:pt x="721" y="1167"/>
                  </a:lnTo>
                  <a:lnTo>
                    <a:pt x="720" y="1171"/>
                  </a:lnTo>
                  <a:lnTo>
                    <a:pt x="719" y="1173"/>
                  </a:lnTo>
                  <a:lnTo>
                    <a:pt x="717" y="1174"/>
                  </a:lnTo>
                  <a:lnTo>
                    <a:pt x="716" y="1177"/>
                  </a:lnTo>
                  <a:lnTo>
                    <a:pt x="714" y="1178"/>
                  </a:lnTo>
                  <a:lnTo>
                    <a:pt x="713" y="1179"/>
                  </a:lnTo>
                  <a:lnTo>
                    <a:pt x="713" y="1180"/>
                  </a:lnTo>
                  <a:lnTo>
                    <a:pt x="712" y="1182"/>
                  </a:lnTo>
                  <a:lnTo>
                    <a:pt x="710" y="1183"/>
                  </a:lnTo>
                  <a:lnTo>
                    <a:pt x="709" y="1186"/>
                  </a:lnTo>
                  <a:lnTo>
                    <a:pt x="709" y="1187"/>
                  </a:lnTo>
                  <a:lnTo>
                    <a:pt x="707" y="1188"/>
                  </a:lnTo>
                  <a:lnTo>
                    <a:pt x="707" y="1190"/>
                  </a:lnTo>
                  <a:lnTo>
                    <a:pt x="706" y="1192"/>
                  </a:lnTo>
                  <a:lnTo>
                    <a:pt x="705" y="1194"/>
                  </a:lnTo>
                  <a:lnTo>
                    <a:pt x="705" y="1195"/>
                  </a:lnTo>
                  <a:lnTo>
                    <a:pt x="703" y="1196"/>
                  </a:lnTo>
                  <a:lnTo>
                    <a:pt x="702" y="1199"/>
                  </a:lnTo>
                  <a:lnTo>
                    <a:pt x="702" y="1200"/>
                  </a:lnTo>
                  <a:lnTo>
                    <a:pt x="700" y="1201"/>
                  </a:lnTo>
                  <a:lnTo>
                    <a:pt x="700" y="1203"/>
                  </a:lnTo>
                  <a:lnTo>
                    <a:pt x="699" y="1204"/>
                  </a:lnTo>
                  <a:lnTo>
                    <a:pt x="699" y="1207"/>
                  </a:lnTo>
                  <a:lnTo>
                    <a:pt x="697" y="1208"/>
                  </a:lnTo>
                  <a:lnTo>
                    <a:pt x="697" y="1209"/>
                  </a:lnTo>
                  <a:lnTo>
                    <a:pt x="696" y="1211"/>
                  </a:lnTo>
                  <a:lnTo>
                    <a:pt x="695" y="1212"/>
                  </a:lnTo>
                  <a:lnTo>
                    <a:pt x="692" y="1213"/>
                  </a:lnTo>
                  <a:lnTo>
                    <a:pt x="690" y="1213"/>
                  </a:lnTo>
                  <a:lnTo>
                    <a:pt x="688" y="1215"/>
                  </a:lnTo>
                  <a:lnTo>
                    <a:pt x="686" y="1216"/>
                  </a:lnTo>
                  <a:lnTo>
                    <a:pt x="683" y="1216"/>
                  </a:lnTo>
                  <a:lnTo>
                    <a:pt x="682" y="1216"/>
                  </a:lnTo>
                  <a:lnTo>
                    <a:pt x="679" y="1217"/>
                  </a:lnTo>
                  <a:lnTo>
                    <a:pt x="678" y="1218"/>
                  </a:lnTo>
                  <a:lnTo>
                    <a:pt x="676" y="1218"/>
                  </a:lnTo>
                  <a:lnTo>
                    <a:pt x="673" y="1220"/>
                  </a:lnTo>
                  <a:lnTo>
                    <a:pt x="671" y="1222"/>
                  </a:lnTo>
                  <a:lnTo>
                    <a:pt x="668" y="1222"/>
                  </a:lnTo>
                  <a:lnTo>
                    <a:pt x="664" y="1224"/>
                  </a:lnTo>
                  <a:lnTo>
                    <a:pt x="662" y="1224"/>
                  </a:lnTo>
                  <a:lnTo>
                    <a:pt x="658" y="1225"/>
                  </a:lnTo>
                  <a:lnTo>
                    <a:pt x="655" y="1225"/>
                  </a:lnTo>
                  <a:lnTo>
                    <a:pt x="651" y="1226"/>
                  </a:lnTo>
                  <a:lnTo>
                    <a:pt x="647" y="1226"/>
                  </a:lnTo>
                  <a:lnTo>
                    <a:pt x="642" y="1228"/>
                  </a:lnTo>
                  <a:lnTo>
                    <a:pt x="638" y="1228"/>
                  </a:lnTo>
                  <a:lnTo>
                    <a:pt x="635" y="1228"/>
                  </a:lnTo>
                  <a:lnTo>
                    <a:pt x="631" y="1228"/>
                  </a:lnTo>
                  <a:lnTo>
                    <a:pt x="627" y="1226"/>
                  </a:lnTo>
                  <a:lnTo>
                    <a:pt x="624" y="1230"/>
                  </a:lnTo>
                  <a:lnTo>
                    <a:pt x="623" y="1232"/>
                  </a:lnTo>
                  <a:lnTo>
                    <a:pt x="621" y="1232"/>
                  </a:lnTo>
                  <a:lnTo>
                    <a:pt x="620" y="1233"/>
                  </a:lnTo>
                  <a:lnTo>
                    <a:pt x="618" y="1234"/>
                  </a:lnTo>
                  <a:lnTo>
                    <a:pt x="617" y="1235"/>
                  </a:lnTo>
                  <a:lnTo>
                    <a:pt x="615" y="1237"/>
                  </a:lnTo>
                  <a:lnTo>
                    <a:pt x="614" y="1238"/>
                  </a:lnTo>
                  <a:lnTo>
                    <a:pt x="611" y="1239"/>
                  </a:lnTo>
                  <a:lnTo>
                    <a:pt x="610" y="1241"/>
                  </a:lnTo>
                  <a:lnTo>
                    <a:pt x="608" y="1241"/>
                  </a:lnTo>
                  <a:lnTo>
                    <a:pt x="607" y="1242"/>
                  </a:lnTo>
                  <a:lnTo>
                    <a:pt x="606" y="1243"/>
                  </a:lnTo>
                  <a:lnTo>
                    <a:pt x="604" y="1243"/>
                  </a:lnTo>
                  <a:lnTo>
                    <a:pt x="603" y="1245"/>
                  </a:lnTo>
                  <a:lnTo>
                    <a:pt x="600" y="1249"/>
                  </a:lnTo>
                  <a:lnTo>
                    <a:pt x="598" y="1247"/>
                  </a:lnTo>
                  <a:lnTo>
                    <a:pt x="594" y="1249"/>
                  </a:lnTo>
                  <a:lnTo>
                    <a:pt x="594" y="1250"/>
                  </a:lnTo>
                  <a:lnTo>
                    <a:pt x="594" y="1251"/>
                  </a:lnTo>
                  <a:lnTo>
                    <a:pt x="594" y="1254"/>
                  </a:lnTo>
                  <a:lnTo>
                    <a:pt x="593" y="1255"/>
                  </a:lnTo>
                  <a:lnTo>
                    <a:pt x="591" y="1256"/>
                  </a:lnTo>
                  <a:lnTo>
                    <a:pt x="590" y="1258"/>
                  </a:lnTo>
                  <a:lnTo>
                    <a:pt x="589" y="1259"/>
                  </a:lnTo>
                  <a:lnTo>
                    <a:pt x="587" y="1260"/>
                  </a:lnTo>
                  <a:lnTo>
                    <a:pt x="586" y="1262"/>
                  </a:lnTo>
                  <a:lnTo>
                    <a:pt x="584" y="1263"/>
                  </a:lnTo>
                  <a:lnTo>
                    <a:pt x="583" y="1264"/>
                  </a:lnTo>
                  <a:lnTo>
                    <a:pt x="582" y="1266"/>
                  </a:lnTo>
                  <a:lnTo>
                    <a:pt x="580" y="1267"/>
                  </a:lnTo>
                  <a:lnTo>
                    <a:pt x="579" y="1268"/>
                  </a:lnTo>
                  <a:lnTo>
                    <a:pt x="577" y="1270"/>
                  </a:lnTo>
                  <a:lnTo>
                    <a:pt x="576" y="1271"/>
                  </a:lnTo>
                  <a:lnTo>
                    <a:pt x="576" y="1272"/>
                  </a:lnTo>
                  <a:lnTo>
                    <a:pt x="573" y="1273"/>
                  </a:lnTo>
                  <a:lnTo>
                    <a:pt x="573" y="1275"/>
                  </a:lnTo>
                  <a:lnTo>
                    <a:pt x="572" y="1276"/>
                  </a:lnTo>
                  <a:lnTo>
                    <a:pt x="570" y="1279"/>
                  </a:lnTo>
                  <a:lnTo>
                    <a:pt x="569" y="1280"/>
                  </a:lnTo>
                  <a:lnTo>
                    <a:pt x="567" y="1281"/>
                  </a:lnTo>
                  <a:lnTo>
                    <a:pt x="566" y="1283"/>
                  </a:lnTo>
                  <a:lnTo>
                    <a:pt x="565" y="1284"/>
                  </a:lnTo>
                  <a:lnTo>
                    <a:pt x="563" y="1285"/>
                  </a:lnTo>
                  <a:lnTo>
                    <a:pt x="562" y="1287"/>
                  </a:lnTo>
                  <a:lnTo>
                    <a:pt x="560" y="1288"/>
                  </a:lnTo>
                  <a:lnTo>
                    <a:pt x="559" y="1289"/>
                  </a:lnTo>
                  <a:lnTo>
                    <a:pt x="557" y="1291"/>
                  </a:lnTo>
                  <a:lnTo>
                    <a:pt x="555" y="1292"/>
                  </a:lnTo>
                  <a:lnTo>
                    <a:pt x="555" y="1289"/>
                  </a:lnTo>
                  <a:lnTo>
                    <a:pt x="555" y="1288"/>
                  </a:lnTo>
                  <a:lnTo>
                    <a:pt x="555" y="1285"/>
                  </a:lnTo>
                  <a:lnTo>
                    <a:pt x="555" y="1284"/>
                  </a:lnTo>
                  <a:lnTo>
                    <a:pt x="556" y="1283"/>
                  </a:lnTo>
                  <a:lnTo>
                    <a:pt x="556" y="1280"/>
                  </a:lnTo>
                  <a:lnTo>
                    <a:pt x="557" y="1279"/>
                  </a:lnTo>
                  <a:lnTo>
                    <a:pt x="557" y="1277"/>
                  </a:lnTo>
                  <a:lnTo>
                    <a:pt x="559" y="1275"/>
                  </a:lnTo>
                  <a:lnTo>
                    <a:pt x="559" y="1273"/>
                  </a:lnTo>
                  <a:lnTo>
                    <a:pt x="559" y="1272"/>
                  </a:lnTo>
                  <a:lnTo>
                    <a:pt x="560" y="1270"/>
                  </a:lnTo>
                  <a:lnTo>
                    <a:pt x="557" y="1270"/>
                  </a:lnTo>
                  <a:lnTo>
                    <a:pt x="556" y="1268"/>
                  </a:lnTo>
                  <a:lnTo>
                    <a:pt x="555" y="1268"/>
                  </a:lnTo>
                  <a:lnTo>
                    <a:pt x="552" y="1268"/>
                  </a:lnTo>
                  <a:lnTo>
                    <a:pt x="550" y="1268"/>
                  </a:lnTo>
                  <a:lnTo>
                    <a:pt x="548" y="1268"/>
                  </a:lnTo>
                  <a:lnTo>
                    <a:pt x="546" y="1267"/>
                  </a:lnTo>
                  <a:lnTo>
                    <a:pt x="545" y="1266"/>
                  </a:lnTo>
                  <a:lnTo>
                    <a:pt x="542" y="1266"/>
                  </a:lnTo>
                  <a:lnTo>
                    <a:pt x="541" y="1264"/>
                  </a:lnTo>
                  <a:lnTo>
                    <a:pt x="539" y="1264"/>
                  </a:lnTo>
                  <a:lnTo>
                    <a:pt x="538" y="1263"/>
                  </a:lnTo>
                  <a:lnTo>
                    <a:pt x="536" y="1262"/>
                  </a:lnTo>
                  <a:lnTo>
                    <a:pt x="533" y="1260"/>
                  </a:lnTo>
                  <a:lnTo>
                    <a:pt x="532" y="1259"/>
                  </a:lnTo>
                  <a:lnTo>
                    <a:pt x="531" y="1258"/>
                  </a:lnTo>
                  <a:lnTo>
                    <a:pt x="529" y="1256"/>
                  </a:lnTo>
                  <a:lnTo>
                    <a:pt x="528" y="1255"/>
                  </a:lnTo>
                  <a:lnTo>
                    <a:pt x="525" y="1255"/>
                  </a:lnTo>
                  <a:lnTo>
                    <a:pt x="524" y="1254"/>
                  </a:lnTo>
                  <a:lnTo>
                    <a:pt x="522" y="1253"/>
                  </a:lnTo>
                  <a:lnTo>
                    <a:pt x="519" y="1253"/>
                  </a:lnTo>
                  <a:lnTo>
                    <a:pt x="518" y="1251"/>
                  </a:lnTo>
                  <a:lnTo>
                    <a:pt x="516" y="1250"/>
                  </a:lnTo>
                  <a:lnTo>
                    <a:pt x="514" y="1250"/>
                  </a:lnTo>
                  <a:lnTo>
                    <a:pt x="512" y="1249"/>
                  </a:lnTo>
                  <a:lnTo>
                    <a:pt x="509" y="1249"/>
                  </a:lnTo>
                  <a:lnTo>
                    <a:pt x="508" y="1249"/>
                  </a:lnTo>
                  <a:lnTo>
                    <a:pt x="507" y="1247"/>
                  </a:lnTo>
                  <a:lnTo>
                    <a:pt x="504" y="1246"/>
                  </a:lnTo>
                  <a:lnTo>
                    <a:pt x="502" y="1246"/>
                  </a:lnTo>
                  <a:lnTo>
                    <a:pt x="501" y="1245"/>
                  </a:lnTo>
                  <a:lnTo>
                    <a:pt x="501" y="1243"/>
                  </a:lnTo>
                  <a:lnTo>
                    <a:pt x="502" y="1242"/>
                  </a:lnTo>
                  <a:lnTo>
                    <a:pt x="502" y="1241"/>
                  </a:lnTo>
                  <a:lnTo>
                    <a:pt x="501" y="1239"/>
                  </a:lnTo>
                  <a:lnTo>
                    <a:pt x="500" y="1238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4" y="1235"/>
                  </a:lnTo>
                  <a:lnTo>
                    <a:pt x="492" y="1234"/>
                  </a:lnTo>
                  <a:lnTo>
                    <a:pt x="491" y="1233"/>
                  </a:lnTo>
                  <a:lnTo>
                    <a:pt x="490" y="1232"/>
                  </a:lnTo>
                  <a:lnTo>
                    <a:pt x="488" y="1230"/>
                  </a:lnTo>
                  <a:lnTo>
                    <a:pt x="488" y="1228"/>
                  </a:lnTo>
                  <a:lnTo>
                    <a:pt x="487" y="1226"/>
                  </a:lnTo>
                  <a:lnTo>
                    <a:pt x="487" y="1225"/>
                  </a:lnTo>
                  <a:lnTo>
                    <a:pt x="487" y="1222"/>
                  </a:lnTo>
                  <a:lnTo>
                    <a:pt x="487" y="1221"/>
                  </a:lnTo>
                  <a:lnTo>
                    <a:pt x="485" y="1220"/>
                  </a:lnTo>
                  <a:lnTo>
                    <a:pt x="483" y="1221"/>
                  </a:lnTo>
                  <a:lnTo>
                    <a:pt x="481" y="1221"/>
                  </a:lnTo>
                  <a:lnTo>
                    <a:pt x="480" y="1221"/>
                  </a:lnTo>
                  <a:lnTo>
                    <a:pt x="477" y="1222"/>
                  </a:lnTo>
                  <a:lnTo>
                    <a:pt x="475" y="1222"/>
                  </a:lnTo>
                  <a:lnTo>
                    <a:pt x="473" y="1222"/>
                  </a:lnTo>
                  <a:lnTo>
                    <a:pt x="471" y="1221"/>
                  </a:lnTo>
                  <a:lnTo>
                    <a:pt x="470" y="1221"/>
                  </a:lnTo>
                  <a:lnTo>
                    <a:pt x="468" y="1220"/>
                  </a:lnTo>
                  <a:lnTo>
                    <a:pt x="467" y="1218"/>
                  </a:lnTo>
                  <a:lnTo>
                    <a:pt x="467" y="1216"/>
                  </a:lnTo>
                  <a:lnTo>
                    <a:pt x="466" y="1215"/>
                  </a:lnTo>
                  <a:lnTo>
                    <a:pt x="466" y="1213"/>
                  </a:lnTo>
                  <a:lnTo>
                    <a:pt x="466" y="1211"/>
                  </a:lnTo>
                  <a:lnTo>
                    <a:pt x="464" y="1209"/>
                  </a:lnTo>
                  <a:lnTo>
                    <a:pt x="464" y="1208"/>
                  </a:lnTo>
                  <a:lnTo>
                    <a:pt x="464" y="1205"/>
                  </a:lnTo>
                  <a:lnTo>
                    <a:pt x="464" y="1204"/>
                  </a:lnTo>
                  <a:lnTo>
                    <a:pt x="463" y="1203"/>
                  </a:lnTo>
                  <a:lnTo>
                    <a:pt x="463" y="1201"/>
                  </a:lnTo>
                  <a:lnTo>
                    <a:pt x="461" y="1200"/>
                  </a:lnTo>
                  <a:lnTo>
                    <a:pt x="460" y="1199"/>
                  </a:lnTo>
                  <a:lnTo>
                    <a:pt x="460" y="1196"/>
                  </a:lnTo>
                  <a:lnTo>
                    <a:pt x="457" y="1196"/>
                  </a:lnTo>
                  <a:lnTo>
                    <a:pt x="456" y="1195"/>
                  </a:lnTo>
                  <a:lnTo>
                    <a:pt x="453" y="1195"/>
                  </a:lnTo>
                  <a:lnTo>
                    <a:pt x="451" y="1195"/>
                  </a:lnTo>
                  <a:lnTo>
                    <a:pt x="449" y="1195"/>
                  </a:lnTo>
                  <a:lnTo>
                    <a:pt x="447" y="1195"/>
                  </a:lnTo>
                  <a:lnTo>
                    <a:pt x="444" y="1194"/>
                  </a:lnTo>
                  <a:lnTo>
                    <a:pt x="443" y="1194"/>
                  </a:lnTo>
                  <a:lnTo>
                    <a:pt x="440" y="1194"/>
                  </a:lnTo>
                  <a:lnTo>
                    <a:pt x="439" y="1194"/>
                  </a:lnTo>
                  <a:lnTo>
                    <a:pt x="437" y="1194"/>
                  </a:lnTo>
                  <a:lnTo>
                    <a:pt x="434" y="1194"/>
                  </a:lnTo>
                  <a:lnTo>
                    <a:pt x="432" y="1194"/>
                  </a:lnTo>
                  <a:lnTo>
                    <a:pt x="427" y="1194"/>
                  </a:lnTo>
                  <a:lnTo>
                    <a:pt x="427" y="1192"/>
                  </a:lnTo>
                  <a:lnTo>
                    <a:pt x="423" y="1192"/>
                  </a:lnTo>
                  <a:lnTo>
                    <a:pt x="423" y="1191"/>
                  </a:lnTo>
                  <a:lnTo>
                    <a:pt x="422" y="1190"/>
                  </a:lnTo>
                  <a:lnTo>
                    <a:pt x="420" y="1188"/>
                  </a:lnTo>
                  <a:lnTo>
                    <a:pt x="419" y="1187"/>
                  </a:lnTo>
                  <a:lnTo>
                    <a:pt x="418" y="1186"/>
                  </a:lnTo>
                  <a:lnTo>
                    <a:pt x="416" y="1184"/>
                  </a:lnTo>
                  <a:lnTo>
                    <a:pt x="413" y="1184"/>
                  </a:lnTo>
                  <a:lnTo>
                    <a:pt x="409" y="1184"/>
                  </a:lnTo>
                  <a:lnTo>
                    <a:pt x="408" y="1184"/>
                  </a:lnTo>
                  <a:lnTo>
                    <a:pt x="405" y="1184"/>
                  </a:lnTo>
                  <a:lnTo>
                    <a:pt x="403" y="1183"/>
                  </a:lnTo>
                  <a:lnTo>
                    <a:pt x="401" y="1183"/>
                  </a:lnTo>
                  <a:lnTo>
                    <a:pt x="399" y="1182"/>
                  </a:lnTo>
                  <a:lnTo>
                    <a:pt x="398" y="1182"/>
                  </a:lnTo>
                  <a:lnTo>
                    <a:pt x="398" y="1180"/>
                  </a:lnTo>
                  <a:lnTo>
                    <a:pt x="396" y="1178"/>
                  </a:lnTo>
                  <a:lnTo>
                    <a:pt x="399" y="1175"/>
                  </a:lnTo>
                  <a:lnTo>
                    <a:pt x="396" y="1174"/>
                  </a:lnTo>
                  <a:lnTo>
                    <a:pt x="395" y="1171"/>
                  </a:lnTo>
                  <a:lnTo>
                    <a:pt x="393" y="1171"/>
                  </a:lnTo>
                  <a:lnTo>
                    <a:pt x="391" y="1171"/>
                  </a:lnTo>
                  <a:lnTo>
                    <a:pt x="388" y="1171"/>
                  </a:lnTo>
                  <a:lnTo>
                    <a:pt x="386" y="1171"/>
                  </a:lnTo>
                  <a:lnTo>
                    <a:pt x="384" y="1171"/>
                  </a:lnTo>
                  <a:lnTo>
                    <a:pt x="381" y="1174"/>
                  </a:lnTo>
                  <a:lnTo>
                    <a:pt x="378" y="1171"/>
                  </a:lnTo>
                  <a:lnTo>
                    <a:pt x="375" y="1171"/>
                  </a:lnTo>
                  <a:lnTo>
                    <a:pt x="372" y="1170"/>
                  </a:lnTo>
                  <a:lnTo>
                    <a:pt x="369" y="1167"/>
                  </a:lnTo>
                  <a:lnTo>
                    <a:pt x="368" y="1167"/>
                  </a:lnTo>
                  <a:lnTo>
                    <a:pt x="365" y="1169"/>
                  </a:lnTo>
                  <a:lnTo>
                    <a:pt x="362" y="1169"/>
                  </a:lnTo>
                  <a:lnTo>
                    <a:pt x="361" y="1170"/>
                  </a:lnTo>
                  <a:lnTo>
                    <a:pt x="362" y="1173"/>
                  </a:lnTo>
                  <a:lnTo>
                    <a:pt x="362" y="1175"/>
                  </a:lnTo>
                  <a:lnTo>
                    <a:pt x="361" y="1178"/>
                  </a:lnTo>
                  <a:lnTo>
                    <a:pt x="361" y="1179"/>
                  </a:lnTo>
                  <a:lnTo>
                    <a:pt x="360" y="1180"/>
                  </a:lnTo>
                  <a:lnTo>
                    <a:pt x="358" y="1182"/>
                  </a:lnTo>
                  <a:lnTo>
                    <a:pt x="357" y="1183"/>
                  </a:lnTo>
                  <a:lnTo>
                    <a:pt x="354" y="1183"/>
                  </a:lnTo>
                  <a:lnTo>
                    <a:pt x="352" y="1184"/>
                  </a:lnTo>
                  <a:lnTo>
                    <a:pt x="351" y="1186"/>
                  </a:lnTo>
                  <a:lnTo>
                    <a:pt x="350" y="1187"/>
                  </a:lnTo>
                  <a:lnTo>
                    <a:pt x="348" y="1188"/>
                  </a:lnTo>
                  <a:lnTo>
                    <a:pt x="347" y="1190"/>
                  </a:lnTo>
                  <a:lnTo>
                    <a:pt x="345" y="1191"/>
                  </a:lnTo>
                  <a:lnTo>
                    <a:pt x="344" y="1192"/>
                  </a:lnTo>
                  <a:lnTo>
                    <a:pt x="343" y="1194"/>
                  </a:lnTo>
                  <a:lnTo>
                    <a:pt x="341" y="1195"/>
                  </a:lnTo>
                  <a:lnTo>
                    <a:pt x="340" y="1196"/>
                  </a:lnTo>
                  <a:lnTo>
                    <a:pt x="340" y="1199"/>
                  </a:lnTo>
                  <a:lnTo>
                    <a:pt x="338" y="1200"/>
                  </a:lnTo>
                  <a:lnTo>
                    <a:pt x="337" y="1201"/>
                  </a:lnTo>
                  <a:lnTo>
                    <a:pt x="336" y="1203"/>
                  </a:lnTo>
                  <a:lnTo>
                    <a:pt x="334" y="1204"/>
                  </a:lnTo>
                  <a:lnTo>
                    <a:pt x="333" y="1204"/>
                  </a:lnTo>
                  <a:lnTo>
                    <a:pt x="331" y="1205"/>
                  </a:lnTo>
                  <a:lnTo>
                    <a:pt x="330" y="1208"/>
                  </a:lnTo>
                  <a:lnTo>
                    <a:pt x="330" y="1209"/>
                  </a:lnTo>
                  <a:lnTo>
                    <a:pt x="328" y="1211"/>
                  </a:lnTo>
                  <a:lnTo>
                    <a:pt x="327" y="1211"/>
                  </a:lnTo>
                  <a:lnTo>
                    <a:pt x="326" y="1212"/>
                  </a:lnTo>
                  <a:lnTo>
                    <a:pt x="324" y="1215"/>
                  </a:lnTo>
                  <a:lnTo>
                    <a:pt x="323" y="1215"/>
                  </a:lnTo>
                  <a:lnTo>
                    <a:pt x="321" y="1217"/>
                  </a:lnTo>
                  <a:lnTo>
                    <a:pt x="320" y="1218"/>
                  </a:lnTo>
                  <a:lnTo>
                    <a:pt x="319" y="1220"/>
                  </a:lnTo>
                  <a:lnTo>
                    <a:pt x="317" y="1221"/>
                  </a:lnTo>
                  <a:lnTo>
                    <a:pt x="317" y="1222"/>
                  </a:lnTo>
                  <a:lnTo>
                    <a:pt x="316" y="1224"/>
                  </a:lnTo>
                  <a:lnTo>
                    <a:pt x="314" y="1225"/>
                  </a:lnTo>
                  <a:lnTo>
                    <a:pt x="313" y="1226"/>
                  </a:lnTo>
                  <a:lnTo>
                    <a:pt x="311" y="1228"/>
                  </a:lnTo>
                  <a:lnTo>
                    <a:pt x="310" y="1229"/>
                  </a:lnTo>
                  <a:lnTo>
                    <a:pt x="309" y="1230"/>
                  </a:lnTo>
                  <a:lnTo>
                    <a:pt x="307" y="1233"/>
                  </a:lnTo>
                  <a:lnTo>
                    <a:pt x="306" y="1234"/>
                  </a:lnTo>
                  <a:lnTo>
                    <a:pt x="304" y="1235"/>
                  </a:lnTo>
                  <a:lnTo>
                    <a:pt x="303" y="1237"/>
                  </a:lnTo>
                  <a:lnTo>
                    <a:pt x="302" y="1238"/>
                  </a:lnTo>
                  <a:lnTo>
                    <a:pt x="300" y="1239"/>
                  </a:lnTo>
                  <a:lnTo>
                    <a:pt x="299" y="1241"/>
                  </a:lnTo>
                  <a:lnTo>
                    <a:pt x="297" y="1242"/>
                  </a:lnTo>
                  <a:lnTo>
                    <a:pt x="296" y="1243"/>
                  </a:lnTo>
                  <a:lnTo>
                    <a:pt x="296" y="1245"/>
                  </a:lnTo>
                  <a:lnTo>
                    <a:pt x="295" y="1246"/>
                  </a:lnTo>
                  <a:lnTo>
                    <a:pt x="293" y="1247"/>
                  </a:lnTo>
                  <a:lnTo>
                    <a:pt x="292" y="1249"/>
                  </a:lnTo>
                  <a:lnTo>
                    <a:pt x="290" y="1250"/>
                  </a:lnTo>
                  <a:lnTo>
                    <a:pt x="289" y="1251"/>
                  </a:lnTo>
                  <a:lnTo>
                    <a:pt x="287" y="1253"/>
                  </a:lnTo>
                  <a:lnTo>
                    <a:pt x="286" y="1254"/>
                  </a:lnTo>
                  <a:lnTo>
                    <a:pt x="285" y="1255"/>
                  </a:lnTo>
                  <a:lnTo>
                    <a:pt x="285" y="1256"/>
                  </a:lnTo>
                  <a:lnTo>
                    <a:pt x="283" y="1258"/>
                  </a:lnTo>
                  <a:lnTo>
                    <a:pt x="282" y="1259"/>
                  </a:lnTo>
                  <a:lnTo>
                    <a:pt x="280" y="1260"/>
                  </a:lnTo>
                  <a:lnTo>
                    <a:pt x="279" y="1262"/>
                  </a:lnTo>
                  <a:lnTo>
                    <a:pt x="278" y="1263"/>
                  </a:lnTo>
                  <a:lnTo>
                    <a:pt x="276" y="1264"/>
                  </a:lnTo>
                  <a:lnTo>
                    <a:pt x="275" y="1266"/>
                  </a:lnTo>
                  <a:lnTo>
                    <a:pt x="273" y="1268"/>
                  </a:lnTo>
                  <a:lnTo>
                    <a:pt x="273" y="1270"/>
                  </a:lnTo>
                  <a:lnTo>
                    <a:pt x="272" y="1271"/>
                  </a:lnTo>
                  <a:lnTo>
                    <a:pt x="270" y="1272"/>
                  </a:lnTo>
                  <a:lnTo>
                    <a:pt x="268" y="1273"/>
                  </a:lnTo>
                  <a:lnTo>
                    <a:pt x="268" y="1275"/>
                  </a:lnTo>
                  <a:lnTo>
                    <a:pt x="266" y="1276"/>
                  </a:lnTo>
                  <a:lnTo>
                    <a:pt x="265" y="1277"/>
                  </a:lnTo>
                  <a:lnTo>
                    <a:pt x="262" y="1280"/>
                  </a:lnTo>
                  <a:lnTo>
                    <a:pt x="259" y="1279"/>
                  </a:lnTo>
                  <a:lnTo>
                    <a:pt x="258" y="1277"/>
                  </a:lnTo>
                  <a:lnTo>
                    <a:pt x="256" y="1276"/>
                  </a:lnTo>
                  <a:lnTo>
                    <a:pt x="255" y="1275"/>
                  </a:lnTo>
                  <a:lnTo>
                    <a:pt x="252" y="1273"/>
                  </a:lnTo>
                  <a:lnTo>
                    <a:pt x="251" y="1272"/>
                  </a:lnTo>
                  <a:lnTo>
                    <a:pt x="249" y="1271"/>
                  </a:lnTo>
                  <a:lnTo>
                    <a:pt x="248" y="1271"/>
                  </a:lnTo>
                  <a:lnTo>
                    <a:pt x="245" y="1270"/>
                  </a:lnTo>
                  <a:lnTo>
                    <a:pt x="244" y="1268"/>
                  </a:lnTo>
                  <a:lnTo>
                    <a:pt x="244" y="1267"/>
                  </a:lnTo>
                  <a:lnTo>
                    <a:pt x="241" y="1266"/>
                  </a:lnTo>
                  <a:lnTo>
                    <a:pt x="239" y="1264"/>
                  </a:lnTo>
                  <a:lnTo>
                    <a:pt x="238" y="1263"/>
                  </a:lnTo>
                  <a:lnTo>
                    <a:pt x="237" y="1263"/>
                  </a:lnTo>
                  <a:lnTo>
                    <a:pt x="235" y="1262"/>
                  </a:lnTo>
                  <a:lnTo>
                    <a:pt x="234" y="1260"/>
                  </a:lnTo>
                  <a:lnTo>
                    <a:pt x="232" y="1259"/>
                  </a:lnTo>
                  <a:lnTo>
                    <a:pt x="229" y="1258"/>
                  </a:lnTo>
                  <a:lnTo>
                    <a:pt x="228" y="1256"/>
                  </a:lnTo>
                  <a:lnTo>
                    <a:pt x="228" y="1255"/>
                  </a:lnTo>
                  <a:lnTo>
                    <a:pt x="227" y="1254"/>
                  </a:lnTo>
                  <a:lnTo>
                    <a:pt x="224" y="1251"/>
                  </a:lnTo>
                  <a:lnTo>
                    <a:pt x="220" y="1251"/>
                  </a:lnTo>
                  <a:lnTo>
                    <a:pt x="215" y="1250"/>
                  </a:lnTo>
                  <a:lnTo>
                    <a:pt x="213" y="1246"/>
                  </a:lnTo>
                  <a:lnTo>
                    <a:pt x="211" y="1245"/>
                  </a:lnTo>
                  <a:lnTo>
                    <a:pt x="210" y="1243"/>
                  </a:lnTo>
                  <a:lnTo>
                    <a:pt x="208" y="1242"/>
                  </a:lnTo>
                  <a:lnTo>
                    <a:pt x="207" y="1241"/>
                  </a:lnTo>
                  <a:lnTo>
                    <a:pt x="205" y="1241"/>
                  </a:lnTo>
                  <a:lnTo>
                    <a:pt x="204" y="1239"/>
                  </a:lnTo>
                  <a:lnTo>
                    <a:pt x="201" y="1238"/>
                  </a:lnTo>
                  <a:lnTo>
                    <a:pt x="200" y="1237"/>
                  </a:lnTo>
                  <a:lnTo>
                    <a:pt x="198" y="1235"/>
                  </a:lnTo>
                  <a:lnTo>
                    <a:pt x="197" y="1234"/>
                  </a:lnTo>
                  <a:lnTo>
                    <a:pt x="196" y="1233"/>
                  </a:lnTo>
                  <a:lnTo>
                    <a:pt x="193" y="1232"/>
                  </a:lnTo>
                  <a:lnTo>
                    <a:pt x="191" y="1232"/>
                  </a:lnTo>
                  <a:lnTo>
                    <a:pt x="190" y="1230"/>
                  </a:lnTo>
                  <a:lnTo>
                    <a:pt x="188" y="1229"/>
                  </a:lnTo>
                  <a:lnTo>
                    <a:pt x="186" y="1228"/>
                  </a:lnTo>
                  <a:lnTo>
                    <a:pt x="184" y="1226"/>
                  </a:lnTo>
                  <a:lnTo>
                    <a:pt x="183" y="1225"/>
                  </a:lnTo>
                  <a:lnTo>
                    <a:pt x="181" y="1224"/>
                  </a:lnTo>
                  <a:lnTo>
                    <a:pt x="179" y="1222"/>
                  </a:lnTo>
                  <a:lnTo>
                    <a:pt x="177" y="1221"/>
                  </a:lnTo>
                  <a:lnTo>
                    <a:pt x="176" y="1220"/>
                  </a:lnTo>
                  <a:lnTo>
                    <a:pt x="174" y="1220"/>
                  </a:lnTo>
                  <a:lnTo>
                    <a:pt x="173" y="1218"/>
                  </a:lnTo>
                  <a:lnTo>
                    <a:pt x="172" y="1216"/>
                  </a:lnTo>
                  <a:lnTo>
                    <a:pt x="169" y="1216"/>
                  </a:lnTo>
                  <a:lnTo>
                    <a:pt x="167" y="1215"/>
                  </a:lnTo>
                  <a:lnTo>
                    <a:pt x="166" y="1213"/>
                  </a:lnTo>
                  <a:lnTo>
                    <a:pt x="164" y="1212"/>
                  </a:lnTo>
                  <a:lnTo>
                    <a:pt x="163" y="1211"/>
                  </a:lnTo>
                  <a:lnTo>
                    <a:pt x="160" y="1209"/>
                  </a:lnTo>
                  <a:lnTo>
                    <a:pt x="159" y="1208"/>
                  </a:lnTo>
                  <a:lnTo>
                    <a:pt x="157" y="1207"/>
                  </a:lnTo>
                  <a:lnTo>
                    <a:pt x="156" y="1205"/>
                  </a:lnTo>
                  <a:lnTo>
                    <a:pt x="155" y="1205"/>
                  </a:lnTo>
                  <a:lnTo>
                    <a:pt x="152" y="1201"/>
                  </a:lnTo>
                  <a:lnTo>
                    <a:pt x="147" y="1203"/>
                  </a:lnTo>
                  <a:lnTo>
                    <a:pt x="145" y="1199"/>
                  </a:lnTo>
                  <a:lnTo>
                    <a:pt x="140" y="1195"/>
                  </a:lnTo>
                  <a:lnTo>
                    <a:pt x="136" y="1192"/>
                  </a:lnTo>
                  <a:lnTo>
                    <a:pt x="132" y="1190"/>
                  </a:lnTo>
                  <a:lnTo>
                    <a:pt x="131" y="1188"/>
                  </a:lnTo>
                  <a:lnTo>
                    <a:pt x="129" y="1187"/>
                  </a:lnTo>
                  <a:lnTo>
                    <a:pt x="128" y="1186"/>
                  </a:lnTo>
                  <a:lnTo>
                    <a:pt x="126" y="1186"/>
                  </a:lnTo>
                  <a:lnTo>
                    <a:pt x="125" y="1184"/>
                  </a:lnTo>
                  <a:lnTo>
                    <a:pt x="123" y="1183"/>
                  </a:lnTo>
                  <a:lnTo>
                    <a:pt x="122" y="1182"/>
                  </a:lnTo>
                  <a:lnTo>
                    <a:pt x="121" y="1180"/>
                  </a:lnTo>
                  <a:lnTo>
                    <a:pt x="119" y="1179"/>
                  </a:lnTo>
                  <a:lnTo>
                    <a:pt x="116" y="1178"/>
                  </a:lnTo>
                  <a:lnTo>
                    <a:pt x="115" y="1178"/>
                  </a:lnTo>
                  <a:lnTo>
                    <a:pt x="114" y="1177"/>
                  </a:lnTo>
                  <a:lnTo>
                    <a:pt x="112" y="1175"/>
                  </a:lnTo>
                  <a:lnTo>
                    <a:pt x="111" y="1174"/>
                  </a:lnTo>
                  <a:lnTo>
                    <a:pt x="109" y="1173"/>
                  </a:lnTo>
                  <a:lnTo>
                    <a:pt x="108" y="1173"/>
                  </a:lnTo>
                  <a:lnTo>
                    <a:pt x="106" y="1171"/>
                  </a:lnTo>
                  <a:lnTo>
                    <a:pt x="105" y="1170"/>
                  </a:lnTo>
                  <a:lnTo>
                    <a:pt x="102" y="1169"/>
                  </a:lnTo>
                  <a:lnTo>
                    <a:pt x="101" y="1167"/>
                  </a:lnTo>
                  <a:lnTo>
                    <a:pt x="99" y="1166"/>
                  </a:lnTo>
                  <a:lnTo>
                    <a:pt x="98" y="1165"/>
                  </a:lnTo>
                  <a:lnTo>
                    <a:pt x="97" y="1165"/>
                  </a:lnTo>
                  <a:lnTo>
                    <a:pt x="95" y="1163"/>
                  </a:lnTo>
                  <a:lnTo>
                    <a:pt x="94" y="1162"/>
                  </a:lnTo>
                  <a:lnTo>
                    <a:pt x="92" y="1161"/>
                  </a:lnTo>
                  <a:lnTo>
                    <a:pt x="91" y="1160"/>
                  </a:lnTo>
                  <a:lnTo>
                    <a:pt x="90" y="1158"/>
                  </a:lnTo>
                  <a:lnTo>
                    <a:pt x="87" y="1157"/>
                  </a:lnTo>
                  <a:lnTo>
                    <a:pt x="85" y="1156"/>
                  </a:lnTo>
                  <a:lnTo>
                    <a:pt x="84" y="1154"/>
                  </a:lnTo>
                  <a:lnTo>
                    <a:pt x="82" y="1153"/>
                  </a:lnTo>
                  <a:lnTo>
                    <a:pt x="80" y="1153"/>
                  </a:lnTo>
                  <a:lnTo>
                    <a:pt x="78" y="1152"/>
                  </a:lnTo>
                  <a:lnTo>
                    <a:pt x="77" y="1150"/>
                  </a:lnTo>
                  <a:lnTo>
                    <a:pt x="75" y="1149"/>
                  </a:lnTo>
                  <a:lnTo>
                    <a:pt x="74" y="1148"/>
                  </a:lnTo>
                  <a:lnTo>
                    <a:pt x="73" y="1146"/>
                  </a:lnTo>
                  <a:lnTo>
                    <a:pt x="71" y="1146"/>
                  </a:lnTo>
                  <a:lnTo>
                    <a:pt x="70" y="1145"/>
                  </a:lnTo>
                  <a:lnTo>
                    <a:pt x="68" y="1144"/>
                  </a:lnTo>
                  <a:lnTo>
                    <a:pt x="65" y="1142"/>
                  </a:lnTo>
                  <a:lnTo>
                    <a:pt x="64" y="1141"/>
                  </a:lnTo>
                  <a:lnTo>
                    <a:pt x="63" y="1140"/>
                  </a:lnTo>
                  <a:lnTo>
                    <a:pt x="61" y="1139"/>
                  </a:lnTo>
                  <a:lnTo>
                    <a:pt x="58" y="1137"/>
                  </a:lnTo>
                  <a:lnTo>
                    <a:pt x="57" y="1136"/>
                  </a:lnTo>
                  <a:lnTo>
                    <a:pt x="56" y="1135"/>
                  </a:lnTo>
                  <a:lnTo>
                    <a:pt x="54" y="1135"/>
                  </a:lnTo>
                  <a:lnTo>
                    <a:pt x="53" y="1133"/>
                  </a:lnTo>
                  <a:lnTo>
                    <a:pt x="51" y="1132"/>
                  </a:lnTo>
                  <a:lnTo>
                    <a:pt x="49" y="1131"/>
                  </a:lnTo>
                  <a:lnTo>
                    <a:pt x="47" y="1129"/>
                  </a:lnTo>
                  <a:lnTo>
                    <a:pt x="46" y="1128"/>
                  </a:lnTo>
                  <a:lnTo>
                    <a:pt x="44" y="1127"/>
                  </a:lnTo>
                  <a:lnTo>
                    <a:pt x="43" y="1125"/>
                  </a:lnTo>
                  <a:lnTo>
                    <a:pt x="40" y="1124"/>
                  </a:lnTo>
                  <a:lnTo>
                    <a:pt x="39" y="1123"/>
                  </a:lnTo>
                  <a:lnTo>
                    <a:pt x="37" y="1122"/>
                  </a:lnTo>
                  <a:lnTo>
                    <a:pt x="36" y="1120"/>
                  </a:lnTo>
                  <a:lnTo>
                    <a:pt x="34" y="1120"/>
                  </a:lnTo>
                  <a:lnTo>
                    <a:pt x="32" y="1119"/>
                  </a:lnTo>
                  <a:lnTo>
                    <a:pt x="30" y="1118"/>
                  </a:lnTo>
                  <a:lnTo>
                    <a:pt x="29" y="1116"/>
                  </a:lnTo>
                  <a:lnTo>
                    <a:pt x="27" y="1115"/>
                  </a:lnTo>
                  <a:lnTo>
                    <a:pt x="26" y="1114"/>
                  </a:lnTo>
                  <a:lnTo>
                    <a:pt x="24" y="1114"/>
                  </a:lnTo>
                  <a:lnTo>
                    <a:pt x="23" y="1112"/>
                  </a:lnTo>
                  <a:lnTo>
                    <a:pt x="22" y="1111"/>
                  </a:lnTo>
                  <a:lnTo>
                    <a:pt x="19" y="1110"/>
                  </a:lnTo>
                  <a:lnTo>
                    <a:pt x="17" y="1108"/>
                  </a:lnTo>
                  <a:lnTo>
                    <a:pt x="16" y="1107"/>
                  </a:lnTo>
                  <a:lnTo>
                    <a:pt x="15" y="1107"/>
                  </a:lnTo>
                  <a:lnTo>
                    <a:pt x="13" y="1106"/>
                  </a:lnTo>
                  <a:lnTo>
                    <a:pt x="12" y="1104"/>
                  </a:lnTo>
                  <a:lnTo>
                    <a:pt x="10" y="1103"/>
                  </a:lnTo>
                  <a:lnTo>
                    <a:pt x="8" y="1102"/>
                  </a:lnTo>
                  <a:lnTo>
                    <a:pt x="6" y="1101"/>
                  </a:lnTo>
                  <a:lnTo>
                    <a:pt x="5" y="1099"/>
                  </a:lnTo>
                  <a:lnTo>
                    <a:pt x="3" y="1098"/>
                  </a:lnTo>
                  <a:lnTo>
                    <a:pt x="2" y="1097"/>
                  </a:lnTo>
                  <a:lnTo>
                    <a:pt x="0" y="1095"/>
                  </a:lnTo>
                  <a:lnTo>
                    <a:pt x="0" y="1094"/>
                  </a:lnTo>
                  <a:lnTo>
                    <a:pt x="2" y="1093"/>
                  </a:lnTo>
                  <a:lnTo>
                    <a:pt x="3" y="1091"/>
                  </a:lnTo>
                  <a:lnTo>
                    <a:pt x="5" y="1090"/>
                  </a:lnTo>
                  <a:lnTo>
                    <a:pt x="6" y="1090"/>
                  </a:lnTo>
                  <a:lnTo>
                    <a:pt x="8" y="1087"/>
                  </a:lnTo>
                  <a:lnTo>
                    <a:pt x="9" y="1086"/>
                  </a:lnTo>
                  <a:lnTo>
                    <a:pt x="10" y="1085"/>
                  </a:lnTo>
                  <a:lnTo>
                    <a:pt x="12" y="1084"/>
                  </a:lnTo>
                  <a:lnTo>
                    <a:pt x="12" y="1082"/>
                  </a:lnTo>
                  <a:lnTo>
                    <a:pt x="13" y="1081"/>
                  </a:lnTo>
                  <a:lnTo>
                    <a:pt x="15" y="1080"/>
                  </a:lnTo>
                  <a:lnTo>
                    <a:pt x="16" y="1078"/>
                  </a:lnTo>
                  <a:lnTo>
                    <a:pt x="17" y="1077"/>
                  </a:lnTo>
                  <a:lnTo>
                    <a:pt x="19" y="1076"/>
                  </a:lnTo>
                  <a:lnTo>
                    <a:pt x="20" y="1074"/>
                  </a:lnTo>
                  <a:lnTo>
                    <a:pt x="22" y="1073"/>
                  </a:lnTo>
                  <a:lnTo>
                    <a:pt x="23" y="1072"/>
                  </a:lnTo>
                  <a:lnTo>
                    <a:pt x="23" y="1070"/>
                  </a:lnTo>
                  <a:lnTo>
                    <a:pt x="24" y="1068"/>
                  </a:lnTo>
                  <a:lnTo>
                    <a:pt x="26" y="1066"/>
                  </a:lnTo>
                  <a:lnTo>
                    <a:pt x="27" y="1065"/>
                  </a:lnTo>
                  <a:lnTo>
                    <a:pt x="29" y="1064"/>
                  </a:lnTo>
                  <a:lnTo>
                    <a:pt x="30" y="1063"/>
                  </a:lnTo>
                  <a:lnTo>
                    <a:pt x="32" y="1061"/>
                  </a:lnTo>
                  <a:lnTo>
                    <a:pt x="33" y="1060"/>
                  </a:lnTo>
                  <a:lnTo>
                    <a:pt x="34" y="1057"/>
                  </a:lnTo>
                  <a:lnTo>
                    <a:pt x="36" y="1056"/>
                  </a:lnTo>
                  <a:lnTo>
                    <a:pt x="37" y="1055"/>
                  </a:lnTo>
                  <a:lnTo>
                    <a:pt x="39" y="1053"/>
                  </a:lnTo>
                  <a:lnTo>
                    <a:pt x="40" y="1052"/>
                  </a:lnTo>
                  <a:lnTo>
                    <a:pt x="41" y="1051"/>
                  </a:lnTo>
                  <a:lnTo>
                    <a:pt x="43" y="1048"/>
                  </a:lnTo>
                  <a:lnTo>
                    <a:pt x="44" y="1047"/>
                  </a:lnTo>
                  <a:lnTo>
                    <a:pt x="46" y="1044"/>
                  </a:lnTo>
                  <a:lnTo>
                    <a:pt x="47" y="1043"/>
                  </a:lnTo>
                  <a:lnTo>
                    <a:pt x="49" y="1042"/>
                  </a:lnTo>
                  <a:lnTo>
                    <a:pt x="50" y="1040"/>
                  </a:lnTo>
                  <a:lnTo>
                    <a:pt x="51" y="1039"/>
                  </a:lnTo>
                  <a:lnTo>
                    <a:pt x="53" y="1038"/>
                  </a:lnTo>
                  <a:lnTo>
                    <a:pt x="54" y="1036"/>
                  </a:lnTo>
                  <a:lnTo>
                    <a:pt x="56" y="1035"/>
                  </a:lnTo>
                  <a:lnTo>
                    <a:pt x="56" y="1034"/>
                  </a:lnTo>
                  <a:lnTo>
                    <a:pt x="57" y="1032"/>
                  </a:lnTo>
                  <a:lnTo>
                    <a:pt x="56" y="1028"/>
                  </a:lnTo>
                  <a:lnTo>
                    <a:pt x="60" y="1028"/>
                  </a:lnTo>
                  <a:lnTo>
                    <a:pt x="63" y="1028"/>
                  </a:lnTo>
                  <a:lnTo>
                    <a:pt x="65" y="1027"/>
                  </a:lnTo>
                  <a:lnTo>
                    <a:pt x="65" y="1023"/>
                  </a:lnTo>
                  <a:lnTo>
                    <a:pt x="67" y="1022"/>
                  </a:lnTo>
                  <a:lnTo>
                    <a:pt x="68" y="1021"/>
                  </a:lnTo>
                  <a:lnTo>
                    <a:pt x="68" y="1019"/>
                  </a:lnTo>
                  <a:lnTo>
                    <a:pt x="70" y="1018"/>
                  </a:lnTo>
                  <a:lnTo>
                    <a:pt x="71" y="1017"/>
                  </a:lnTo>
                  <a:lnTo>
                    <a:pt x="73" y="1015"/>
                  </a:lnTo>
                  <a:lnTo>
                    <a:pt x="74" y="1014"/>
                  </a:lnTo>
                  <a:lnTo>
                    <a:pt x="75" y="1013"/>
                  </a:lnTo>
                  <a:lnTo>
                    <a:pt x="77" y="1011"/>
                  </a:lnTo>
                  <a:lnTo>
                    <a:pt x="78" y="1009"/>
                  </a:lnTo>
                  <a:lnTo>
                    <a:pt x="78" y="1008"/>
                  </a:lnTo>
                  <a:lnTo>
                    <a:pt x="80" y="1006"/>
                  </a:lnTo>
                  <a:lnTo>
                    <a:pt x="81" y="1005"/>
                  </a:lnTo>
                  <a:lnTo>
                    <a:pt x="82" y="1004"/>
                  </a:lnTo>
                  <a:lnTo>
                    <a:pt x="84" y="1002"/>
                  </a:lnTo>
                  <a:lnTo>
                    <a:pt x="85" y="1001"/>
                  </a:lnTo>
                  <a:lnTo>
                    <a:pt x="87" y="1000"/>
                  </a:lnTo>
                  <a:lnTo>
                    <a:pt x="87" y="998"/>
                  </a:lnTo>
                  <a:lnTo>
                    <a:pt x="88" y="997"/>
                  </a:lnTo>
                  <a:lnTo>
                    <a:pt x="90" y="996"/>
                  </a:lnTo>
                  <a:lnTo>
                    <a:pt x="91" y="994"/>
                  </a:lnTo>
                  <a:lnTo>
                    <a:pt x="92" y="993"/>
                  </a:lnTo>
                  <a:lnTo>
                    <a:pt x="94" y="992"/>
                  </a:lnTo>
                  <a:lnTo>
                    <a:pt x="95" y="990"/>
                  </a:lnTo>
                  <a:lnTo>
                    <a:pt x="95" y="989"/>
                  </a:lnTo>
                  <a:lnTo>
                    <a:pt x="97" y="988"/>
                  </a:lnTo>
                  <a:lnTo>
                    <a:pt x="98" y="987"/>
                  </a:lnTo>
                  <a:lnTo>
                    <a:pt x="99" y="985"/>
                  </a:lnTo>
                  <a:lnTo>
                    <a:pt x="101" y="984"/>
                  </a:lnTo>
                  <a:lnTo>
                    <a:pt x="102" y="983"/>
                  </a:lnTo>
                  <a:lnTo>
                    <a:pt x="102" y="981"/>
                  </a:lnTo>
                  <a:lnTo>
                    <a:pt x="104" y="979"/>
                  </a:lnTo>
                  <a:lnTo>
                    <a:pt x="105" y="977"/>
                  </a:lnTo>
                  <a:lnTo>
                    <a:pt x="106" y="976"/>
                  </a:lnTo>
                  <a:lnTo>
                    <a:pt x="108" y="975"/>
                  </a:lnTo>
                  <a:lnTo>
                    <a:pt x="109" y="973"/>
                  </a:lnTo>
                  <a:lnTo>
                    <a:pt x="111" y="972"/>
                  </a:lnTo>
                  <a:lnTo>
                    <a:pt x="112" y="971"/>
                  </a:lnTo>
                  <a:lnTo>
                    <a:pt x="114" y="970"/>
                  </a:lnTo>
                  <a:lnTo>
                    <a:pt x="115" y="967"/>
                  </a:lnTo>
                  <a:lnTo>
                    <a:pt x="116" y="967"/>
                  </a:lnTo>
                  <a:lnTo>
                    <a:pt x="119" y="967"/>
                  </a:lnTo>
                  <a:lnTo>
                    <a:pt x="121" y="968"/>
                  </a:lnTo>
                  <a:lnTo>
                    <a:pt x="122" y="970"/>
                  </a:lnTo>
                  <a:lnTo>
                    <a:pt x="123" y="970"/>
                  </a:lnTo>
                  <a:lnTo>
                    <a:pt x="126" y="971"/>
                  </a:lnTo>
                  <a:lnTo>
                    <a:pt x="128" y="972"/>
                  </a:lnTo>
                  <a:lnTo>
                    <a:pt x="129" y="972"/>
                  </a:lnTo>
                  <a:lnTo>
                    <a:pt x="132" y="973"/>
                  </a:lnTo>
                  <a:lnTo>
                    <a:pt x="133" y="975"/>
                  </a:lnTo>
                  <a:lnTo>
                    <a:pt x="135" y="976"/>
                  </a:lnTo>
                  <a:lnTo>
                    <a:pt x="136" y="976"/>
                  </a:lnTo>
                  <a:lnTo>
                    <a:pt x="135" y="977"/>
                  </a:lnTo>
                  <a:lnTo>
                    <a:pt x="133" y="980"/>
                  </a:lnTo>
                  <a:lnTo>
                    <a:pt x="133" y="981"/>
                  </a:lnTo>
                  <a:lnTo>
                    <a:pt x="135" y="983"/>
                  </a:lnTo>
                  <a:lnTo>
                    <a:pt x="136" y="984"/>
                  </a:lnTo>
                  <a:lnTo>
                    <a:pt x="138" y="985"/>
                  </a:lnTo>
                  <a:lnTo>
                    <a:pt x="139" y="987"/>
                  </a:lnTo>
                  <a:lnTo>
                    <a:pt x="140" y="988"/>
                  </a:lnTo>
                  <a:lnTo>
                    <a:pt x="142" y="989"/>
                  </a:lnTo>
                  <a:lnTo>
                    <a:pt x="143" y="988"/>
                  </a:lnTo>
                  <a:lnTo>
                    <a:pt x="146" y="989"/>
                  </a:lnTo>
                  <a:lnTo>
                    <a:pt x="147" y="989"/>
                  </a:lnTo>
                  <a:lnTo>
                    <a:pt x="149" y="992"/>
                  </a:lnTo>
                  <a:lnTo>
                    <a:pt x="150" y="993"/>
                  </a:lnTo>
                  <a:lnTo>
                    <a:pt x="150" y="994"/>
                  </a:lnTo>
                  <a:lnTo>
                    <a:pt x="149" y="996"/>
                  </a:lnTo>
                  <a:lnTo>
                    <a:pt x="146" y="1000"/>
                  </a:lnTo>
                  <a:lnTo>
                    <a:pt x="145" y="1001"/>
                  </a:lnTo>
                  <a:lnTo>
                    <a:pt x="143" y="1002"/>
                  </a:lnTo>
                  <a:lnTo>
                    <a:pt x="142" y="1004"/>
                  </a:lnTo>
                  <a:lnTo>
                    <a:pt x="142" y="1005"/>
                  </a:lnTo>
                  <a:lnTo>
                    <a:pt x="140" y="1006"/>
                  </a:lnTo>
                  <a:lnTo>
                    <a:pt x="139" y="1008"/>
                  </a:lnTo>
                  <a:lnTo>
                    <a:pt x="138" y="1009"/>
                  </a:lnTo>
                  <a:lnTo>
                    <a:pt x="136" y="1010"/>
                  </a:lnTo>
                  <a:lnTo>
                    <a:pt x="138" y="1011"/>
                  </a:lnTo>
                  <a:lnTo>
                    <a:pt x="140" y="1011"/>
                  </a:lnTo>
                  <a:lnTo>
                    <a:pt x="142" y="1014"/>
                  </a:lnTo>
                  <a:lnTo>
                    <a:pt x="143" y="1014"/>
                  </a:lnTo>
                  <a:lnTo>
                    <a:pt x="149" y="1013"/>
                  </a:lnTo>
                  <a:lnTo>
                    <a:pt x="150" y="1014"/>
                  </a:lnTo>
                  <a:lnTo>
                    <a:pt x="153" y="1014"/>
                  </a:lnTo>
                  <a:lnTo>
                    <a:pt x="155" y="1014"/>
                  </a:lnTo>
                  <a:lnTo>
                    <a:pt x="157" y="1015"/>
                  </a:lnTo>
                  <a:lnTo>
                    <a:pt x="159" y="1018"/>
                  </a:lnTo>
                  <a:lnTo>
                    <a:pt x="162" y="1018"/>
                  </a:lnTo>
                  <a:lnTo>
                    <a:pt x="163" y="1018"/>
                  </a:lnTo>
                  <a:lnTo>
                    <a:pt x="166" y="1019"/>
                  </a:lnTo>
                  <a:lnTo>
                    <a:pt x="169" y="1017"/>
                  </a:lnTo>
                  <a:lnTo>
                    <a:pt x="173" y="1014"/>
                  </a:lnTo>
                  <a:lnTo>
                    <a:pt x="180" y="1015"/>
                  </a:lnTo>
                  <a:lnTo>
                    <a:pt x="184" y="1015"/>
                  </a:lnTo>
                  <a:lnTo>
                    <a:pt x="190" y="1017"/>
                  </a:lnTo>
                  <a:lnTo>
                    <a:pt x="193" y="1013"/>
                  </a:lnTo>
                  <a:lnTo>
                    <a:pt x="197" y="1010"/>
                  </a:lnTo>
                  <a:lnTo>
                    <a:pt x="194" y="1006"/>
                  </a:lnTo>
                  <a:lnTo>
                    <a:pt x="191" y="1008"/>
                  </a:lnTo>
                  <a:lnTo>
                    <a:pt x="187" y="1006"/>
                  </a:lnTo>
                  <a:lnTo>
                    <a:pt x="186" y="1006"/>
                  </a:lnTo>
                  <a:lnTo>
                    <a:pt x="184" y="1005"/>
                  </a:lnTo>
                  <a:lnTo>
                    <a:pt x="183" y="1004"/>
                  </a:lnTo>
                  <a:lnTo>
                    <a:pt x="180" y="1002"/>
                  </a:lnTo>
                  <a:lnTo>
                    <a:pt x="180" y="1001"/>
                  </a:lnTo>
                  <a:lnTo>
                    <a:pt x="179" y="998"/>
                  </a:lnTo>
                  <a:lnTo>
                    <a:pt x="176" y="997"/>
                  </a:lnTo>
                  <a:lnTo>
                    <a:pt x="177" y="994"/>
                  </a:lnTo>
                  <a:lnTo>
                    <a:pt x="176" y="992"/>
                  </a:lnTo>
                  <a:lnTo>
                    <a:pt x="176" y="988"/>
                  </a:lnTo>
                  <a:lnTo>
                    <a:pt x="174" y="984"/>
                  </a:lnTo>
                  <a:lnTo>
                    <a:pt x="174" y="977"/>
                  </a:lnTo>
                  <a:lnTo>
                    <a:pt x="174" y="973"/>
                  </a:lnTo>
                  <a:lnTo>
                    <a:pt x="173" y="968"/>
                  </a:lnTo>
                  <a:lnTo>
                    <a:pt x="173" y="967"/>
                  </a:lnTo>
                  <a:lnTo>
                    <a:pt x="173" y="964"/>
                  </a:lnTo>
                  <a:lnTo>
                    <a:pt x="174" y="959"/>
                  </a:lnTo>
                  <a:lnTo>
                    <a:pt x="179" y="954"/>
                  </a:lnTo>
                  <a:lnTo>
                    <a:pt x="179" y="949"/>
                  </a:lnTo>
                  <a:lnTo>
                    <a:pt x="177" y="943"/>
                  </a:lnTo>
                  <a:lnTo>
                    <a:pt x="177" y="942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72" name="Rectangle 248"/>
            <p:cNvSpPr>
              <a:spLocks noChangeArrowheads="1"/>
            </p:cNvSpPr>
            <p:nvPr/>
          </p:nvSpPr>
          <p:spPr bwMode="auto">
            <a:xfrm>
              <a:off x="6997928" y="4759779"/>
              <a:ext cx="50548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tomaszowski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3" name="Freeform 249"/>
            <p:cNvSpPr>
              <a:spLocks/>
            </p:cNvSpPr>
            <p:nvPr/>
          </p:nvSpPr>
          <p:spPr bwMode="auto">
            <a:xfrm>
              <a:off x="5588228" y="4102554"/>
              <a:ext cx="1095375" cy="1109662"/>
            </a:xfrm>
            <a:custGeom>
              <a:avLst/>
              <a:gdLst/>
              <a:ahLst/>
              <a:cxnLst>
                <a:cxn ang="0">
                  <a:pos x="1865" y="1518"/>
                </a:cxn>
                <a:cxn ang="0">
                  <a:pos x="1775" y="1532"/>
                </a:cxn>
                <a:cxn ang="0">
                  <a:pos x="1780" y="1646"/>
                </a:cxn>
                <a:cxn ang="0">
                  <a:pos x="1939" y="1755"/>
                </a:cxn>
                <a:cxn ang="0">
                  <a:pos x="1889" y="1877"/>
                </a:cxn>
                <a:cxn ang="0">
                  <a:pos x="1748" y="2022"/>
                </a:cxn>
                <a:cxn ang="0">
                  <a:pos x="1604" y="2066"/>
                </a:cxn>
                <a:cxn ang="0">
                  <a:pos x="1431" y="2070"/>
                </a:cxn>
                <a:cxn ang="0">
                  <a:pos x="1255" y="2066"/>
                </a:cxn>
                <a:cxn ang="0">
                  <a:pos x="1082" y="2054"/>
                </a:cxn>
                <a:cxn ang="0">
                  <a:pos x="869" y="2085"/>
                </a:cxn>
                <a:cxn ang="0">
                  <a:pos x="582" y="2053"/>
                </a:cxn>
                <a:cxn ang="0">
                  <a:pos x="664" y="1950"/>
                </a:cxn>
                <a:cxn ang="0">
                  <a:pos x="734" y="1881"/>
                </a:cxn>
                <a:cxn ang="0">
                  <a:pos x="461" y="1886"/>
                </a:cxn>
                <a:cxn ang="0">
                  <a:pos x="272" y="1914"/>
                </a:cxn>
                <a:cxn ang="0">
                  <a:pos x="135" y="1850"/>
                </a:cxn>
                <a:cxn ang="0">
                  <a:pos x="68" y="1747"/>
                </a:cxn>
                <a:cxn ang="0">
                  <a:pos x="58" y="1671"/>
                </a:cxn>
                <a:cxn ang="0">
                  <a:pos x="122" y="1556"/>
                </a:cxn>
                <a:cxn ang="0">
                  <a:pos x="227" y="1542"/>
                </a:cxn>
                <a:cxn ang="0">
                  <a:pos x="378" y="1518"/>
                </a:cxn>
                <a:cxn ang="0">
                  <a:pos x="430" y="1443"/>
                </a:cxn>
                <a:cxn ang="0">
                  <a:pos x="371" y="1424"/>
                </a:cxn>
                <a:cxn ang="0">
                  <a:pos x="364" y="1367"/>
                </a:cxn>
                <a:cxn ang="0">
                  <a:pos x="304" y="1264"/>
                </a:cxn>
                <a:cxn ang="0">
                  <a:pos x="321" y="1174"/>
                </a:cxn>
                <a:cxn ang="0">
                  <a:pos x="316" y="1077"/>
                </a:cxn>
                <a:cxn ang="0">
                  <a:pos x="529" y="986"/>
                </a:cxn>
                <a:cxn ang="0">
                  <a:pos x="676" y="875"/>
                </a:cxn>
                <a:cxn ang="0">
                  <a:pos x="617" y="787"/>
                </a:cxn>
                <a:cxn ang="0">
                  <a:pos x="536" y="644"/>
                </a:cxn>
                <a:cxn ang="0">
                  <a:pos x="589" y="526"/>
                </a:cxn>
                <a:cxn ang="0">
                  <a:pos x="637" y="398"/>
                </a:cxn>
                <a:cxn ang="0">
                  <a:pos x="566" y="311"/>
                </a:cxn>
                <a:cxn ang="0">
                  <a:pos x="481" y="229"/>
                </a:cxn>
                <a:cxn ang="0">
                  <a:pos x="480" y="150"/>
                </a:cxn>
                <a:cxn ang="0">
                  <a:pos x="655" y="111"/>
                </a:cxn>
                <a:cxn ang="0">
                  <a:pos x="760" y="5"/>
                </a:cxn>
                <a:cxn ang="0">
                  <a:pos x="917" y="5"/>
                </a:cxn>
                <a:cxn ang="0">
                  <a:pos x="975" y="118"/>
                </a:cxn>
                <a:cxn ang="0">
                  <a:pos x="1096" y="213"/>
                </a:cxn>
                <a:cxn ang="0">
                  <a:pos x="1222" y="239"/>
                </a:cxn>
                <a:cxn ang="0">
                  <a:pos x="1124" y="323"/>
                </a:cxn>
                <a:cxn ang="0">
                  <a:pos x="941" y="386"/>
                </a:cxn>
                <a:cxn ang="0">
                  <a:pos x="912" y="459"/>
                </a:cxn>
                <a:cxn ang="0">
                  <a:pos x="999" y="559"/>
                </a:cxn>
                <a:cxn ang="0">
                  <a:pos x="1071" y="618"/>
                </a:cxn>
                <a:cxn ang="0">
                  <a:pos x="980" y="714"/>
                </a:cxn>
                <a:cxn ang="0">
                  <a:pos x="943" y="837"/>
                </a:cxn>
                <a:cxn ang="0">
                  <a:pos x="1081" y="922"/>
                </a:cxn>
                <a:cxn ang="0">
                  <a:pos x="1092" y="999"/>
                </a:cxn>
                <a:cxn ang="0">
                  <a:pos x="1129" y="855"/>
                </a:cxn>
                <a:cxn ang="0">
                  <a:pos x="1236" y="812"/>
                </a:cxn>
                <a:cxn ang="0">
                  <a:pos x="1208" y="856"/>
                </a:cxn>
                <a:cxn ang="0">
                  <a:pos x="1277" y="947"/>
                </a:cxn>
                <a:cxn ang="0">
                  <a:pos x="1362" y="977"/>
                </a:cxn>
                <a:cxn ang="0">
                  <a:pos x="1426" y="1075"/>
                </a:cxn>
                <a:cxn ang="0">
                  <a:pos x="1516" y="1163"/>
                </a:cxn>
                <a:cxn ang="0">
                  <a:pos x="1628" y="1234"/>
                </a:cxn>
                <a:cxn ang="0">
                  <a:pos x="1776" y="1205"/>
                </a:cxn>
                <a:cxn ang="0">
                  <a:pos x="1961" y="1238"/>
                </a:cxn>
                <a:cxn ang="0">
                  <a:pos x="2051" y="1354"/>
                </a:cxn>
              </a:cxnLst>
              <a:rect l="0" t="0" r="r" b="b"/>
              <a:pathLst>
                <a:path w="2070" h="2096">
                  <a:moveTo>
                    <a:pt x="1912" y="1399"/>
                  </a:moveTo>
                  <a:lnTo>
                    <a:pt x="1911" y="1398"/>
                  </a:lnTo>
                  <a:lnTo>
                    <a:pt x="1908" y="1398"/>
                  </a:lnTo>
                  <a:lnTo>
                    <a:pt x="1906" y="1398"/>
                  </a:lnTo>
                  <a:lnTo>
                    <a:pt x="1903" y="1396"/>
                  </a:lnTo>
                  <a:lnTo>
                    <a:pt x="1902" y="1396"/>
                  </a:lnTo>
                  <a:lnTo>
                    <a:pt x="1901" y="1395"/>
                  </a:lnTo>
                  <a:lnTo>
                    <a:pt x="1898" y="1395"/>
                  </a:lnTo>
                  <a:lnTo>
                    <a:pt x="1896" y="1394"/>
                  </a:lnTo>
                  <a:lnTo>
                    <a:pt x="1894" y="1394"/>
                  </a:lnTo>
                  <a:lnTo>
                    <a:pt x="1892" y="1392"/>
                  </a:lnTo>
                  <a:lnTo>
                    <a:pt x="1891" y="1392"/>
                  </a:lnTo>
                  <a:lnTo>
                    <a:pt x="1888" y="1391"/>
                  </a:lnTo>
                  <a:lnTo>
                    <a:pt x="1887" y="1391"/>
                  </a:lnTo>
                  <a:lnTo>
                    <a:pt x="1884" y="1391"/>
                  </a:lnTo>
                  <a:lnTo>
                    <a:pt x="1882" y="1390"/>
                  </a:lnTo>
                  <a:lnTo>
                    <a:pt x="1879" y="1392"/>
                  </a:lnTo>
                  <a:lnTo>
                    <a:pt x="1878" y="1394"/>
                  </a:lnTo>
                  <a:lnTo>
                    <a:pt x="1878" y="1396"/>
                  </a:lnTo>
                  <a:lnTo>
                    <a:pt x="1878" y="1398"/>
                  </a:lnTo>
                  <a:lnTo>
                    <a:pt x="1877" y="1399"/>
                  </a:lnTo>
                  <a:lnTo>
                    <a:pt x="1877" y="1401"/>
                  </a:lnTo>
                  <a:lnTo>
                    <a:pt x="1877" y="1403"/>
                  </a:lnTo>
                  <a:lnTo>
                    <a:pt x="1877" y="1404"/>
                  </a:lnTo>
                  <a:lnTo>
                    <a:pt x="1878" y="1407"/>
                  </a:lnTo>
                  <a:lnTo>
                    <a:pt x="1878" y="1408"/>
                  </a:lnTo>
                  <a:lnTo>
                    <a:pt x="1878" y="1411"/>
                  </a:lnTo>
                  <a:lnTo>
                    <a:pt x="1878" y="1412"/>
                  </a:lnTo>
                  <a:lnTo>
                    <a:pt x="1878" y="1413"/>
                  </a:lnTo>
                  <a:lnTo>
                    <a:pt x="1879" y="1416"/>
                  </a:lnTo>
                  <a:lnTo>
                    <a:pt x="1879" y="1417"/>
                  </a:lnTo>
                  <a:lnTo>
                    <a:pt x="1879" y="1419"/>
                  </a:lnTo>
                  <a:lnTo>
                    <a:pt x="1881" y="1420"/>
                  </a:lnTo>
                  <a:lnTo>
                    <a:pt x="1881" y="1422"/>
                  </a:lnTo>
                  <a:lnTo>
                    <a:pt x="1882" y="1424"/>
                  </a:lnTo>
                  <a:lnTo>
                    <a:pt x="1884" y="1425"/>
                  </a:lnTo>
                  <a:lnTo>
                    <a:pt x="1884" y="1426"/>
                  </a:lnTo>
                  <a:lnTo>
                    <a:pt x="1885" y="1428"/>
                  </a:lnTo>
                  <a:lnTo>
                    <a:pt x="1887" y="1429"/>
                  </a:lnTo>
                  <a:lnTo>
                    <a:pt x="1888" y="1430"/>
                  </a:lnTo>
                  <a:lnTo>
                    <a:pt x="1888" y="1432"/>
                  </a:lnTo>
                  <a:lnTo>
                    <a:pt x="1889" y="1434"/>
                  </a:lnTo>
                  <a:lnTo>
                    <a:pt x="1891" y="1436"/>
                  </a:lnTo>
                  <a:lnTo>
                    <a:pt x="1891" y="1437"/>
                  </a:lnTo>
                  <a:lnTo>
                    <a:pt x="1892" y="1439"/>
                  </a:lnTo>
                  <a:lnTo>
                    <a:pt x="1892" y="1441"/>
                  </a:lnTo>
                  <a:lnTo>
                    <a:pt x="1892" y="1442"/>
                  </a:lnTo>
                  <a:lnTo>
                    <a:pt x="1892" y="1446"/>
                  </a:lnTo>
                  <a:lnTo>
                    <a:pt x="1892" y="1447"/>
                  </a:lnTo>
                  <a:lnTo>
                    <a:pt x="1894" y="1453"/>
                  </a:lnTo>
                  <a:lnTo>
                    <a:pt x="1894" y="1458"/>
                  </a:lnTo>
                  <a:lnTo>
                    <a:pt x="1889" y="1463"/>
                  </a:lnTo>
                  <a:lnTo>
                    <a:pt x="1888" y="1468"/>
                  </a:lnTo>
                  <a:lnTo>
                    <a:pt x="1888" y="1471"/>
                  </a:lnTo>
                  <a:lnTo>
                    <a:pt x="1888" y="1472"/>
                  </a:lnTo>
                  <a:lnTo>
                    <a:pt x="1889" y="1477"/>
                  </a:lnTo>
                  <a:lnTo>
                    <a:pt x="1889" y="1481"/>
                  </a:lnTo>
                  <a:lnTo>
                    <a:pt x="1889" y="1488"/>
                  </a:lnTo>
                  <a:lnTo>
                    <a:pt x="1891" y="1492"/>
                  </a:lnTo>
                  <a:lnTo>
                    <a:pt x="1891" y="1496"/>
                  </a:lnTo>
                  <a:lnTo>
                    <a:pt x="1892" y="1498"/>
                  </a:lnTo>
                  <a:lnTo>
                    <a:pt x="1891" y="1501"/>
                  </a:lnTo>
                  <a:lnTo>
                    <a:pt x="1894" y="1502"/>
                  </a:lnTo>
                  <a:lnTo>
                    <a:pt x="1895" y="1505"/>
                  </a:lnTo>
                  <a:lnTo>
                    <a:pt x="1895" y="1506"/>
                  </a:lnTo>
                  <a:lnTo>
                    <a:pt x="1898" y="1508"/>
                  </a:lnTo>
                  <a:lnTo>
                    <a:pt x="1899" y="1509"/>
                  </a:lnTo>
                  <a:lnTo>
                    <a:pt x="1901" y="1510"/>
                  </a:lnTo>
                  <a:lnTo>
                    <a:pt x="1902" y="1510"/>
                  </a:lnTo>
                  <a:lnTo>
                    <a:pt x="1906" y="1512"/>
                  </a:lnTo>
                  <a:lnTo>
                    <a:pt x="1909" y="1510"/>
                  </a:lnTo>
                  <a:lnTo>
                    <a:pt x="1912" y="1514"/>
                  </a:lnTo>
                  <a:lnTo>
                    <a:pt x="1908" y="1517"/>
                  </a:lnTo>
                  <a:lnTo>
                    <a:pt x="1905" y="1521"/>
                  </a:lnTo>
                  <a:lnTo>
                    <a:pt x="1899" y="1519"/>
                  </a:lnTo>
                  <a:lnTo>
                    <a:pt x="1895" y="1519"/>
                  </a:lnTo>
                  <a:lnTo>
                    <a:pt x="1888" y="1518"/>
                  </a:lnTo>
                  <a:lnTo>
                    <a:pt x="1884" y="1521"/>
                  </a:lnTo>
                  <a:lnTo>
                    <a:pt x="1881" y="1523"/>
                  </a:lnTo>
                  <a:lnTo>
                    <a:pt x="1878" y="1522"/>
                  </a:lnTo>
                  <a:lnTo>
                    <a:pt x="1877" y="1522"/>
                  </a:lnTo>
                  <a:lnTo>
                    <a:pt x="1874" y="1522"/>
                  </a:lnTo>
                  <a:lnTo>
                    <a:pt x="1872" y="1519"/>
                  </a:lnTo>
                  <a:lnTo>
                    <a:pt x="1870" y="1518"/>
                  </a:lnTo>
                  <a:lnTo>
                    <a:pt x="1868" y="1518"/>
                  </a:lnTo>
                  <a:lnTo>
                    <a:pt x="1865" y="1518"/>
                  </a:lnTo>
                  <a:lnTo>
                    <a:pt x="1864" y="1517"/>
                  </a:lnTo>
                  <a:lnTo>
                    <a:pt x="1858" y="1518"/>
                  </a:lnTo>
                  <a:lnTo>
                    <a:pt x="1857" y="1518"/>
                  </a:lnTo>
                  <a:lnTo>
                    <a:pt x="1855" y="1515"/>
                  </a:lnTo>
                  <a:lnTo>
                    <a:pt x="1853" y="1515"/>
                  </a:lnTo>
                  <a:lnTo>
                    <a:pt x="1851" y="1514"/>
                  </a:lnTo>
                  <a:lnTo>
                    <a:pt x="1853" y="1513"/>
                  </a:lnTo>
                  <a:lnTo>
                    <a:pt x="1854" y="1512"/>
                  </a:lnTo>
                  <a:lnTo>
                    <a:pt x="1855" y="1510"/>
                  </a:lnTo>
                  <a:lnTo>
                    <a:pt x="1857" y="1509"/>
                  </a:lnTo>
                  <a:lnTo>
                    <a:pt x="1857" y="1508"/>
                  </a:lnTo>
                  <a:lnTo>
                    <a:pt x="1858" y="1506"/>
                  </a:lnTo>
                  <a:lnTo>
                    <a:pt x="1860" y="1505"/>
                  </a:lnTo>
                  <a:lnTo>
                    <a:pt x="1861" y="1504"/>
                  </a:lnTo>
                  <a:lnTo>
                    <a:pt x="1864" y="1500"/>
                  </a:lnTo>
                  <a:lnTo>
                    <a:pt x="1865" y="1498"/>
                  </a:lnTo>
                  <a:lnTo>
                    <a:pt x="1865" y="1497"/>
                  </a:lnTo>
                  <a:lnTo>
                    <a:pt x="1864" y="1496"/>
                  </a:lnTo>
                  <a:lnTo>
                    <a:pt x="1862" y="1493"/>
                  </a:lnTo>
                  <a:lnTo>
                    <a:pt x="1861" y="1493"/>
                  </a:lnTo>
                  <a:lnTo>
                    <a:pt x="1858" y="1492"/>
                  </a:lnTo>
                  <a:lnTo>
                    <a:pt x="1857" y="1493"/>
                  </a:lnTo>
                  <a:lnTo>
                    <a:pt x="1855" y="1492"/>
                  </a:lnTo>
                  <a:lnTo>
                    <a:pt x="1854" y="1491"/>
                  </a:lnTo>
                  <a:lnTo>
                    <a:pt x="1853" y="1489"/>
                  </a:lnTo>
                  <a:lnTo>
                    <a:pt x="1851" y="1488"/>
                  </a:lnTo>
                  <a:lnTo>
                    <a:pt x="1850" y="1487"/>
                  </a:lnTo>
                  <a:lnTo>
                    <a:pt x="1848" y="1485"/>
                  </a:lnTo>
                  <a:lnTo>
                    <a:pt x="1848" y="1484"/>
                  </a:lnTo>
                  <a:lnTo>
                    <a:pt x="1850" y="1481"/>
                  </a:lnTo>
                  <a:lnTo>
                    <a:pt x="1851" y="1480"/>
                  </a:lnTo>
                  <a:lnTo>
                    <a:pt x="1850" y="1480"/>
                  </a:lnTo>
                  <a:lnTo>
                    <a:pt x="1848" y="1479"/>
                  </a:lnTo>
                  <a:lnTo>
                    <a:pt x="1847" y="1477"/>
                  </a:lnTo>
                  <a:lnTo>
                    <a:pt x="1844" y="1476"/>
                  </a:lnTo>
                  <a:lnTo>
                    <a:pt x="1843" y="1476"/>
                  </a:lnTo>
                  <a:lnTo>
                    <a:pt x="1841" y="1475"/>
                  </a:lnTo>
                  <a:lnTo>
                    <a:pt x="1838" y="1474"/>
                  </a:lnTo>
                  <a:lnTo>
                    <a:pt x="1837" y="1474"/>
                  </a:lnTo>
                  <a:lnTo>
                    <a:pt x="1836" y="1472"/>
                  </a:lnTo>
                  <a:lnTo>
                    <a:pt x="1834" y="1471"/>
                  </a:lnTo>
                  <a:lnTo>
                    <a:pt x="1831" y="1471"/>
                  </a:lnTo>
                  <a:lnTo>
                    <a:pt x="1830" y="1471"/>
                  </a:lnTo>
                  <a:lnTo>
                    <a:pt x="1829" y="1474"/>
                  </a:lnTo>
                  <a:lnTo>
                    <a:pt x="1827" y="1475"/>
                  </a:lnTo>
                  <a:lnTo>
                    <a:pt x="1826" y="1476"/>
                  </a:lnTo>
                  <a:lnTo>
                    <a:pt x="1824" y="1477"/>
                  </a:lnTo>
                  <a:lnTo>
                    <a:pt x="1823" y="1479"/>
                  </a:lnTo>
                  <a:lnTo>
                    <a:pt x="1821" y="1480"/>
                  </a:lnTo>
                  <a:lnTo>
                    <a:pt x="1820" y="1481"/>
                  </a:lnTo>
                  <a:lnTo>
                    <a:pt x="1819" y="1483"/>
                  </a:lnTo>
                  <a:lnTo>
                    <a:pt x="1817" y="1485"/>
                  </a:lnTo>
                  <a:lnTo>
                    <a:pt x="1817" y="1487"/>
                  </a:lnTo>
                  <a:lnTo>
                    <a:pt x="1816" y="1488"/>
                  </a:lnTo>
                  <a:lnTo>
                    <a:pt x="1814" y="1489"/>
                  </a:lnTo>
                  <a:lnTo>
                    <a:pt x="1813" y="1491"/>
                  </a:lnTo>
                  <a:lnTo>
                    <a:pt x="1812" y="1492"/>
                  </a:lnTo>
                  <a:lnTo>
                    <a:pt x="1810" y="1493"/>
                  </a:lnTo>
                  <a:lnTo>
                    <a:pt x="1810" y="1494"/>
                  </a:lnTo>
                  <a:lnTo>
                    <a:pt x="1809" y="1496"/>
                  </a:lnTo>
                  <a:lnTo>
                    <a:pt x="1807" y="1497"/>
                  </a:lnTo>
                  <a:lnTo>
                    <a:pt x="1806" y="1498"/>
                  </a:lnTo>
                  <a:lnTo>
                    <a:pt x="1805" y="1500"/>
                  </a:lnTo>
                  <a:lnTo>
                    <a:pt x="1803" y="1501"/>
                  </a:lnTo>
                  <a:lnTo>
                    <a:pt x="1802" y="1502"/>
                  </a:lnTo>
                  <a:lnTo>
                    <a:pt x="1802" y="1504"/>
                  </a:lnTo>
                  <a:lnTo>
                    <a:pt x="1800" y="1505"/>
                  </a:lnTo>
                  <a:lnTo>
                    <a:pt x="1799" y="1506"/>
                  </a:lnTo>
                  <a:lnTo>
                    <a:pt x="1797" y="1508"/>
                  </a:lnTo>
                  <a:lnTo>
                    <a:pt x="1796" y="1509"/>
                  </a:lnTo>
                  <a:lnTo>
                    <a:pt x="1795" y="1510"/>
                  </a:lnTo>
                  <a:lnTo>
                    <a:pt x="1793" y="1512"/>
                  </a:lnTo>
                  <a:lnTo>
                    <a:pt x="1793" y="1513"/>
                  </a:lnTo>
                  <a:lnTo>
                    <a:pt x="1792" y="1515"/>
                  </a:lnTo>
                  <a:lnTo>
                    <a:pt x="1790" y="1517"/>
                  </a:lnTo>
                  <a:lnTo>
                    <a:pt x="1789" y="1518"/>
                  </a:lnTo>
                  <a:lnTo>
                    <a:pt x="1788" y="1519"/>
                  </a:lnTo>
                  <a:lnTo>
                    <a:pt x="1786" y="1521"/>
                  </a:lnTo>
                  <a:lnTo>
                    <a:pt x="1785" y="1522"/>
                  </a:lnTo>
                  <a:lnTo>
                    <a:pt x="1783" y="1523"/>
                  </a:lnTo>
                  <a:lnTo>
                    <a:pt x="1783" y="1525"/>
                  </a:lnTo>
                  <a:lnTo>
                    <a:pt x="1782" y="1526"/>
                  </a:lnTo>
                  <a:lnTo>
                    <a:pt x="1780" y="1527"/>
                  </a:lnTo>
                  <a:lnTo>
                    <a:pt x="1780" y="1531"/>
                  </a:lnTo>
                  <a:lnTo>
                    <a:pt x="1778" y="1532"/>
                  </a:lnTo>
                  <a:lnTo>
                    <a:pt x="1775" y="1532"/>
                  </a:lnTo>
                  <a:lnTo>
                    <a:pt x="1771" y="1532"/>
                  </a:lnTo>
                  <a:lnTo>
                    <a:pt x="1772" y="1536"/>
                  </a:lnTo>
                  <a:lnTo>
                    <a:pt x="1771" y="1538"/>
                  </a:lnTo>
                  <a:lnTo>
                    <a:pt x="1771" y="1539"/>
                  </a:lnTo>
                  <a:lnTo>
                    <a:pt x="1769" y="1540"/>
                  </a:lnTo>
                  <a:lnTo>
                    <a:pt x="1768" y="1542"/>
                  </a:lnTo>
                  <a:lnTo>
                    <a:pt x="1766" y="1543"/>
                  </a:lnTo>
                  <a:lnTo>
                    <a:pt x="1765" y="1544"/>
                  </a:lnTo>
                  <a:lnTo>
                    <a:pt x="1764" y="1546"/>
                  </a:lnTo>
                  <a:lnTo>
                    <a:pt x="1762" y="1547"/>
                  </a:lnTo>
                  <a:lnTo>
                    <a:pt x="1761" y="1548"/>
                  </a:lnTo>
                  <a:lnTo>
                    <a:pt x="1759" y="1551"/>
                  </a:lnTo>
                  <a:lnTo>
                    <a:pt x="1758" y="1552"/>
                  </a:lnTo>
                  <a:lnTo>
                    <a:pt x="1756" y="1555"/>
                  </a:lnTo>
                  <a:lnTo>
                    <a:pt x="1755" y="1556"/>
                  </a:lnTo>
                  <a:lnTo>
                    <a:pt x="1754" y="1557"/>
                  </a:lnTo>
                  <a:lnTo>
                    <a:pt x="1752" y="1559"/>
                  </a:lnTo>
                  <a:lnTo>
                    <a:pt x="1751" y="1560"/>
                  </a:lnTo>
                  <a:lnTo>
                    <a:pt x="1749" y="1561"/>
                  </a:lnTo>
                  <a:lnTo>
                    <a:pt x="1748" y="1564"/>
                  </a:lnTo>
                  <a:lnTo>
                    <a:pt x="1747" y="1565"/>
                  </a:lnTo>
                  <a:lnTo>
                    <a:pt x="1745" y="1567"/>
                  </a:lnTo>
                  <a:lnTo>
                    <a:pt x="1744" y="1568"/>
                  </a:lnTo>
                  <a:lnTo>
                    <a:pt x="1742" y="1569"/>
                  </a:lnTo>
                  <a:lnTo>
                    <a:pt x="1741" y="1570"/>
                  </a:lnTo>
                  <a:lnTo>
                    <a:pt x="1739" y="1572"/>
                  </a:lnTo>
                  <a:lnTo>
                    <a:pt x="1738" y="1574"/>
                  </a:lnTo>
                  <a:lnTo>
                    <a:pt x="1738" y="1576"/>
                  </a:lnTo>
                  <a:lnTo>
                    <a:pt x="1737" y="1577"/>
                  </a:lnTo>
                  <a:lnTo>
                    <a:pt x="1735" y="1578"/>
                  </a:lnTo>
                  <a:lnTo>
                    <a:pt x="1734" y="1580"/>
                  </a:lnTo>
                  <a:lnTo>
                    <a:pt x="1732" y="1581"/>
                  </a:lnTo>
                  <a:lnTo>
                    <a:pt x="1731" y="1582"/>
                  </a:lnTo>
                  <a:lnTo>
                    <a:pt x="1730" y="1584"/>
                  </a:lnTo>
                  <a:lnTo>
                    <a:pt x="1728" y="1585"/>
                  </a:lnTo>
                  <a:lnTo>
                    <a:pt x="1727" y="1586"/>
                  </a:lnTo>
                  <a:lnTo>
                    <a:pt x="1727" y="1588"/>
                  </a:lnTo>
                  <a:lnTo>
                    <a:pt x="1725" y="1589"/>
                  </a:lnTo>
                  <a:lnTo>
                    <a:pt x="1724" y="1590"/>
                  </a:lnTo>
                  <a:lnTo>
                    <a:pt x="1723" y="1591"/>
                  </a:lnTo>
                  <a:lnTo>
                    <a:pt x="1721" y="1594"/>
                  </a:lnTo>
                  <a:lnTo>
                    <a:pt x="1720" y="1594"/>
                  </a:lnTo>
                  <a:lnTo>
                    <a:pt x="1718" y="1595"/>
                  </a:lnTo>
                  <a:lnTo>
                    <a:pt x="1717" y="1597"/>
                  </a:lnTo>
                  <a:lnTo>
                    <a:pt x="1715" y="1598"/>
                  </a:lnTo>
                  <a:lnTo>
                    <a:pt x="1715" y="1599"/>
                  </a:lnTo>
                  <a:lnTo>
                    <a:pt x="1717" y="1601"/>
                  </a:lnTo>
                  <a:lnTo>
                    <a:pt x="1718" y="1602"/>
                  </a:lnTo>
                  <a:lnTo>
                    <a:pt x="1720" y="1603"/>
                  </a:lnTo>
                  <a:lnTo>
                    <a:pt x="1721" y="1605"/>
                  </a:lnTo>
                  <a:lnTo>
                    <a:pt x="1723" y="1606"/>
                  </a:lnTo>
                  <a:lnTo>
                    <a:pt x="1725" y="1607"/>
                  </a:lnTo>
                  <a:lnTo>
                    <a:pt x="1727" y="1608"/>
                  </a:lnTo>
                  <a:lnTo>
                    <a:pt x="1728" y="1610"/>
                  </a:lnTo>
                  <a:lnTo>
                    <a:pt x="1730" y="1611"/>
                  </a:lnTo>
                  <a:lnTo>
                    <a:pt x="1731" y="1611"/>
                  </a:lnTo>
                  <a:lnTo>
                    <a:pt x="1732" y="1612"/>
                  </a:lnTo>
                  <a:lnTo>
                    <a:pt x="1734" y="1614"/>
                  </a:lnTo>
                  <a:lnTo>
                    <a:pt x="1737" y="1615"/>
                  </a:lnTo>
                  <a:lnTo>
                    <a:pt x="1738" y="1616"/>
                  </a:lnTo>
                  <a:lnTo>
                    <a:pt x="1739" y="1618"/>
                  </a:lnTo>
                  <a:lnTo>
                    <a:pt x="1741" y="1618"/>
                  </a:lnTo>
                  <a:lnTo>
                    <a:pt x="1742" y="1619"/>
                  </a:lnTo>
                  <a:lnTo>
                    <a:pt x="1744" y="1620"/>
                  </a:lnTo>
                  <a:lnTo>
                    <a:pt x="1745" y="1622"/>
                  </a:lnTo>
                  <a:lnTo>
                    <a:pt x="1747" y="1623"/>
                  </a:lnTo>
                  <a:lnTo>
                    <a:pt x="1749" y="1624"/>
                  </a:lnTo>
                  <a:lnTo>
                    <a:pt x="1751" y="1624"/>
                  </a:lnTo>
                  <a:lnTo>
                    <a:pt x="1752" y="1626"/>
                  </a:lnTo>
                  <a:lnTo>
                    <a:pt x="1754" y="1627"/>
                  </a:lnTo>
                  <a:lnTo>
                    <a:pt x="1755" y="1628"/>
                  </a:lnTo>
                  <a:lnTo>
                    <a:pt x="1758" y="1629"/>
                  </a:lnTo>
                  <a:lnTo>
                    <a:pt x="1759" y="1631"/>
                  </a:lnTo>
                  <a:lnTo>
                    <a:pt x="1761" y="1632"/>
                  </a:lnTo>
                  <a:lnTo>
                    <a:pt x="1762" y="1633"/>
                  </a:lnTo>
                  <a:lnTo>
                    <a:pt x="1764" y="1635"/>
                  </a:lnTo>
                  <a:lnTo>
                    <a:pt x="1766" y="1636"/>
                  </a:lnTo>
                  <a:lnTo>
                    <a:pt x="1768" y="1637"/>
                  </a:lnTo>
                  <a:lnTo>
                    <a:pt x="1769" y="1639"/>
                  </a:lnTo>
                  <a:lnTo>
                    <a:pt x="1771" y="1639"/>
                  </a:lnTo>
                  <a:lnTo>
                    <a:pt x="1772" y="1640"/>
                  </a:lnTo>
                  <a:lnTo>
                    <a:pt x="1773" y="1641"/>
                  </a:lnTo>
                  <a:lnTo>
                    <a:pt x="1776" y="1643"/>
                  </a:lnTo>
                  <a:lnTo>
                    <a:pt x="1778" y="1644"/>
                  </a:lnTo>
                  <a:lnTo>
                    <a:pt x="1779" y="1645"/>
                  </a:lnTo>
                  <a:lnTo>
                    <a:pt x="1780" y="1646"/>
                  </a:lnTo>
                  <a:lnTo>
                    <a:pt x="1783" y="1648"/>
                  </a:lnTo>
                  <a:lnTo>
                    <a:pt x="1785" y="1649"/>
                  </a:lnTo>
                  <a:lnTo>
                    <a:pt x="1786" y="1650"/>
                  </a:lnTo>
                  <a:lnTo>
                    <a:pt x="1788" y="1650"/>
                  </a:lnTo>
                  <a:lnTo>
                    <a:pt x="1789" y="1652"/>
                  </a:lnTo>
                  <a:lnTo>
                    <a:pt x="1790" y="1653"/>
                  </a:lnTo>
                  <a:lnTo>
                    <a:pt x="1792" y="1654"/>
                  </a:lnTo>
                  <a:lnTo>
                    <a:pt x="1793" y="1656"/>
                  </a:lnTo>
                  <a:lnTo>
                    <a:pt x="1795" y="1657"/>
                  </a:lnTo>
                  <a:lnTo>
                    <a:pt x="1797" y="1657"/>
                  </a:lnTo>
                  <a:lnTo>
                    <a:pt x="1799" y="1658"/>
                  </a:lnTo>
                  <a:lnTo>
                    <a:pt x="1800" y="1660"/>
                  </a:lnTo>
                  <a:lnTo>
                    <a:pt x="1802" y="1661"/>
                  </a:lnTo>
                  <a:lnTo>
                    <a:pt x="1805" y="1662"/>
                  </a:lnTo>
                  <a:lnTo>
                    <a:pt x="1806" y="1664"/>
                  </a:lnTo>
                  <a:lnTo>
                    <a:pt x="1807" y="1665"/>
                  </a:lnTo>
                  <a:lnTo>
                    <a:pt x="1809" y="1666"/>
                  </a:lnTo>
                  <a:lnTo>
                    <a:pt x="1810" y="1667"/>
                  </a:lnTo>
                  <a:lnTo>
                    <a:pt x="1812" y="1669"/>
                  </a:lnTo>
                  <a:lnTo>
                    <a:pt x="1813" y="1669"/>
                  </a:lnTo>
                  <a:lnTo>
                    <a:pt x="1814" y="1670"/>
                  </a:lnTo>
                  <a:lnTo>
                    <a:pt x="1816" y="1671"/>
                  </a:lnTo>
                  <a:lnTo>
                    <a:pt x="1817" y="1673"/>
                  </a:lnTo>
                  <a:lnTo>
                    <a:pt x="1820" y="1674"/>
                  </a:lnTo>
                  <a:lnTo>
                    <a:pt x="1821" y="1675"/>
                  </a:lnTo>
                  <a:lnTo>
                    <a:pt x="1823" y="1677"/>
                  </a:lnTo>
                  <a:lnTo>
                    <a:pt x="1824" y="1677"/>
                  </a:lnTo>
                  <a:lnTo>
                    <a:pt x="1826" y="1678"/>
                  </a:lnTo>
                  <a:lnTo>
                    <a:pt x="1827" y="1679"/>
                  </a:lnTo>
                  <a:lnTo>
                    <a:pt x="1829" y="1681"/>
                  </a:lnTo>
                  <a:lnTo>
                    <a:pt x="1830" y="1682"/>
                  </a:lnTo>
                  <a:lnTo>
                    <a:pt x="1831" y="1682"/>
                  </a:lnTo>
                  <a:lnTo>
                    <a:pt x="1834" y="1683"/>
                  </a:lnTo>
                  <a:lnTo>
                    <a:pt x="1836" y="1684"/>
                  </a:lnTo>
                  <a:lnTo>
                    <a:pt x="1837" y="1686"/>
                  </a:lnTo>
                  <a:lnTo>
                    <a:pt x="1838" y="1687"/>
                  </a:lnTo>
                  <a:lnTo>
                    <a:pt x="1840" y="1688"/>
                  </a:lnTo>
                  <a:lnTo>
                    <a:pt x="1841" y="1690"/>
                  </a:lnTo>
                  <a:lnTo>
                    <a:pt x="1843" y="1690"/>
                  </a:lnTo>
                  <a:lnTo>
                    <a:pt x="1844" y="1691"/>
                  </a:lnTo>
                  <a:lnTo>
                    <a:pt x="1846" y="1692"/>
                  </a:lnTo>
                  <a:lnTo>
                    <a:pt x="1847" y="1694"/>
                  </a:lnTo>
                  <a:lnTo>
                    <a:pt x="1851" y="1696"/>
                  </a:lnTo>
                  <a:lnTo>
                    <a:pt x="1855" y="1699"/>
                  </a:lnTo>
                  <a:lnTo>
                    <a:pt x="1860" y="1703"/>
                  </a:lnTo>
                  <a:lnTo>
                    <a:pt x="1862" y="1707"/>
                  </a:lnTo>
                  <a:lnTo>
                    <a:pt x="1867" y="1705"/>
                  </a:lnTo>
                  <a:lnTo>
                    <a:pt x="1870" y="1709"/>
                  </a:lnTo>
                  <a:lnTo>
                    <a:pt x="1871" y="1709"/>
                  </a:lnTo>
                  <a:lnTo>
                    <a:pt x="1872" y="1711"/>
                  </a:lnTo>
                  <a:lnTo>
                    <a:pt x="1874" y="1712"/>
                  </a:lnTo>
                  <a:lnTo>
                    <a:pt x="1875" y="1713"/>
                  </a:lnTo>
                  <a:lnTo>
                    <a:pt x="1878" y="1715"/>
                  </a:lnTo>
                  <a:lnTo>
                    <a:pt x="1879" y="1716"/>
                  </a:lnTo>
                  <a:lnTo>
                    <a:pt x="1881" y="1717"/>
                  </a:lnTo>
                  <a:lnTo>
                    <a:pt x="1882" y="1719"/>
                  </a:lnTo>
                  <a:lnTo>
                    <a:pt x="1884" y="1720"/>
                  </a:lnTo>
                  <a:lnTo>
                    <a:pt x="1887" y="1720"/>
                  </a:lnTo>
                  <a:lnTo>
                    <a:pt x="1888" y="1722"/>
                  </a:lnTo>
                  <a:lnTo>
                    <a:pt x="1889" y="1724"/>
                  </a:lnTo>
                  <a:lnTo>
                    <a:pt x="1891" y="1724"/>
                  </a:lnTo>
                  <a:lnTo>
                    <a:pt x="1892" y="1725"/>
                  </a:lnTo>
                  <a:lnTo>
                    <a:pt x="1894" y="1726"/>
                  </a:lnTo>
                  <a:lnTo>
                    <a:pt x="1896" y="1728"/>
                  </a:lnTo>
                  <a:lnTo>
                    <a:pt x="1898" y="1729"/>
                  </a:lnTo>
                  <a:lnTo>
                    <a:pt x="1899" y="1730"/>
                  </a:lnTo>
                  <a:lnTo>
                    <a:pt x="1901" y="1732"/>
                  </a:lnTo>
                  <a:lnTo>
                    <a:pt x="1903" y="1733"/>
                  </a:lnTo>
                  <a:lnTo>
                    <a:pt x="1905" y="1734"/>
                  </a:lnTo>
                  <a:lnTo>
                    <a:pt x="1906" y="1736"/>
                  </a:lnTo>
                  <a:lnTo>
                    <a:pt x="1908" y="1736"/>
                  </a:lnTo>
                  <a:lnTo>
                    <a:pt x="1911" y="1737"/>
                  </a:lnTo>
                  <a:lnTo>
                    <a:pt x="1912" y="1738"/>
                  </a:lnTo>
                  <a:lnTo>
                    <a:pt x="1913" y="1739"/>
                  </a:lnTo>
                  <a:lnTo>
                    <a:pt x="1915" y="1741"/>
                  </a:lnTo>
                  <a:lnTo>
                    <a:pt x="1916" y="1742"/>
                  </a:lnTo>
                  <a:lnTo>
                    <a:pt x="1919" y="1743"/>
                  </a:lnTo>
                  <a:lnTo>
                    <a:pt x="1920" y="1745"/>
                  </a:lnTo>
                  <a:lnTo>
                    <a:pt x="1922" y="1745"/>
                  </a:lnTo>
                  <a:lnTo>
                    <a:pt x="1923" y="1746"/>
                  </a:lnTo>
                  <a:lnTo>
                    <a:pt x="1925" y="1747"/>
                  </a:lnTo>
                  <a:lnTo>
                    <a:pt x="1926" y="1749"/>
                  </a:lnTo>
                  <a:lnTo>
                    <a:pt x="1928" y="1750"/>
                  </a:lnTo>
                  <a:lnTo>
                    <a:pt x="1930" y="1754"/>
                  </a:lnTo>
                  <a:lnTo>
                    <a:pt x="1935" y="1755"/>
                  </a:lnTo>
                  <a:lnTo>
                    <a:pt x="1939" y="1755"/>
                  </a:lnTo>
                  <a:lnTo>
                    <a:pt x="1942" y="1758"/>
                  </a:lnTo>
                  <a:lnTo>
                    <a:pt x="1943" y="1759"/>
                  </a:lnTo>
                  <a:lnTo>
                    <a:pt x="1943" y="1760"/>
                  </a:lnTo>
                  <a:lnTo>
                    <a:pt x="1944" y="1762"/>
                  </a:lnTo>
                  <a:lnTo>
                    <a:pt x="1947" y="1763"/>
                  </a:lnTo>
                  <a:lnTo>
                    <a:pt x="1949" y="1764"/>
                  </a:lnTo>
                  <a:lnTo>
                    <a:pt x="1950" y="1766"/>
                  </a:lnTo>
                  <a:lnTo>
                    <a:pt x="1952" y="1767"/>
                  </a:lnTo>
                  <a:lnTo>
                    <a:pt x="1953" y="1767"/>
                  </a:lnTo>
                  <a:lnTo>
                    <a:pt x="1954" y="1768"/>
                  </a:lnTo>
                  <a:lnTo>
                    <a:pt x="1956" y="1770"/>
                  </a:lnTo>
                  <a:lnTo>
                    <a:pt x="1959" y="1771"/>
                  </a:lnTo>
                  <a:lnTo>
                    <a:pt x="1959" y="1772"/>
                  </a:lnTo>
                  <a:lnTo>
                    <a:pt x="1960" y="1774"/>
                  </a:lnTo>
                  <a:lnTo>
                    <a:pt x="1963" y="1775"/>
                  </a:lnTo>
                  <a:lnTo>
                    <a:pt x="1964" y="1775"/>
                  </a:lnTo>
                  <a:lnTo>
                    <a:pt x="1966" y="1776"/>
                  </a:lnTo>
                  <a:lnTo>
                    <a:pt x="1967" y="1777"/>
                  </a:lnTo>
                  <a:lnTo>
                    <a:pt x="1970" y="1779"/>
                  </a:lnTo>
                  <a:lnTo>
                    <a:pt x="1971" y="1780"/>
                  </a:lnTo>
                  <a:lnTo>
                    <a:pt x="1973" y="1781"/>
                  </a:lnTo>
                  <a:lnTo>
                    <a:pt x="1974" y="1783"/>
                  </a:lnTo>
                  <a:lnTo>
                    <a:pt x="1977" y="1784"/>
                  </a:lnTo>
                  <a:lnTo>
                    <a:pt x="1976" y="1785"/>
                  </a:lnTo>
                  <a:lnTo>
                    <a:pt x="1974" y="1787"/>
                  </a:lnTo>
                  <a:lnTo>
                    <a:pt x="1973" y="1788"/>
                  </a:lnTo>
                  <a:lnTo>
                    <a:pt x="1971" y="1789"/>
                  </a:lnTo>
                  <a:lnTo>
                    <a:pt x="1970" y="1791"/>
                  </a:lnTo>
                  <a:lnTo>
                    <a:pt x="1969" y="1792"/>
                  </a:lnTo>
                  <a:lnTo>
                    <a:pt x="1967" y="1793"/>
                  </a:lnTo>
                  <a:lnTo>
                    <a:pt x="1967" y="1795"/>
                  </a:lnTo>
                  <a:lnTo>
                    <a:pt x="1966" y="1796"/>
                  </a:lnTo>
                  <a:lnTo>
                    <a:pt x="1964" y="1797"/>
                  </a:lnTo>
                  <a:lnTo>
                    <a:pt x="1963" y="1798"/>
                  </a:lnTo>
                  <a:lnTo>
                    <a:pt x="1961" y="1800"/>
                  </a:lnTo>
                  <a:lnTo>
                    <a:pt x="1960" y="1801"/>
                  </a:lnTo>
                  <a:lnTo>
                    <a:pt x="1959" y="1802"/>
                  </a:lnTo>
                  <a:lnTo>
                    <a:pt x="1957" y="1804"/>
                  </a:lnTo>
                  <a:lnTo>
                    <a:pt x="1956" y="1805"/>
                  </a:lnTo>
                  <a:lnTo>
                    <a:pt x="1954" y="1806"/>
                  </a:lnTo>
                  <a:lnTo>
                    <a:pt x="1953" y="1808"/>
                  </a:lnTo>
                  <a:lnTo>
                    <a:pt x="1952" y="1809"/>
                  </a:lnTo>
                  <a:lnTo>
                    <a:pt x="1950" y="1812"/>
                  </a:lnTo>
                  <a:lnTo>
                    <a:pt x="1949" y="1813"/>
                  </a:lnTo>
                  <a:lnTo>
                    <a:pt x="1949" y="1814"/>
                  </a:lnTo>
                  <a:lnTo>
                    <a:pt x="1947" y="1814"/>
                  </a:lnTo>
                  <a:lnTo>
                    <a:pt x="1946" y="1817"/>
                  </a:lnTo>
                  <a:lnTo>
                    <a:pt x="1944" y="1818"/>
                  </a:lnTo>
                  <a:lnTo>
                    <a:pt x="1943" y="1819"/>
                  </a:lnTo>
                  <a:lnTo>
                    <a:pt x="1942" y="1821"/>
                  </a:lnTo>
                  <a:lnTo>
                    <a:pt x="1940" y="1822"/>
                  </a:lnTo>
                  <a:lnTo>
                    <a:pt x="1939" y="1823"/>
                  </a:lnTo>
                  <a:lnTo>
                    <a:pt x="1937" y="1825"/>
                  </a:lnTo>
                  <a:lnTo>
                    <a:pt x="1936" y="1826"/>
                  </a:lnTo>
                  <a:lnTo>
                    <a:pt x="1935" y="1827"/>
                  </a:lnTo>
                  <a:lnTo>
                    <a:pt x="1933" y="1830"/>
                  </a:lnTo>
                  <a:lnTo>
                    <a:pt x="1932" y="1831"/>
                  </a:lnTo>
                  <a:lnTo>
                    <a:pt x="1930" y="1833"/>
                  </a:lnTo>
                  <a:lnTo>
                    <a:pt x="1929" y="1834"/>
                  </a:lnTo>
                  <a:lnTo>
                    <a:pt x="1928" y="1835"/>
                  </a:lnTo>
                  <a:lnTo>
                    <a:pt x="1926" y="1836"/>
                  </a:lnTo>
                  <a:lnTo>
                    <a:pt x="1925" y="1838"/>
                  </a:lnTo>
                  <a:lnTo>
                    <a:pt x="1923" y="1839"/>
                  </a:lnTo>
                  <a:lnTo>
                    <a:pt x="1922" y="1842"/>
                  </a:lnTo>
                  <a:lnTo>
                    <a:pt x="1920" y="1843"/>
                  </a:lnTo>
                  <a:lnTo>
                    <a:pt x="1919" y="1844"/>
                  </a:lnTo>
                  <a:lnTo>
                    <a:pt x="1918" y="1846"/>
                  </a:lnTo>
                  <a:lnTo>
                    <a:pt x="1916" y="1847"/>
                  </a:lnTo>
                  <a:lnTo>
                    <a:pt x="1915" y="1848"/>
                  </a:lnTo>
                  <a:lnTo>
                    <a:pt x="1915" y="1852"/>
                  </a:lnTo>
                  <a:lnTo>
                    <a:pt x="1912" y="1855"/>
                  </a:lnTo>
                  <a:lnTo>
                    <a:pt x="1909" y="1857"/>
                  </a:lnTo>
                  <a:lnTo>
                    <a:pt x="1906" y="1859"/>
                  </a:lnTo>
                  <a:lnTo>
                    <a:pt x="1902" y="1861"/>
                  </a:lnTo>
                  <a:lnTo>
                    <a:pt x="1899" y="1861"/>
                  </a:lnTo>
                  <a:lnTo>
                    <a:pt x="1895" y="1861"/>
                  </a:lnTo>
                  <a:lnTo>
                    <a:pt x="1899" y="1865"/>
                  </a:lnTo>
                  <a:lnTo>
                    <a:pt x="1898" y="1867"/>
                  </a:lnTo>
                  <a:lnTo>
                    <a:pt x="1898" y="1867"/>
                  </a:lnTo>
                  <a:lnTo>
                    <a:pt x="1896" y="1868"/>
                  </a:lnTo>
                  <a:lnTo>
                    <a:pt x="1895" y="1869"/>
                  </a:lnTo>
                  <a:lnTo>
                    <a:pt x="1894" y="1872"/>
                  </a:lnTo>
                  <a:lnTo>
                    <a:pt x="1892" y="1873"/>
                  </a:lnTo>
                  <a:lnTo>
                    <a:pt x="1891" y="1874"/>
                  </a:lnTo>
                  <a:lnTo>
                    <a:pt x="1891" y="1876"/>
                  </a:lnTo>
                  <a:lnTo>
                    <a:pt x="1889" y="1877"/>
                  </a:lnTo>
                  <a:lnTo>
                    <a:pt x="1888" y="1878"/>
                  </a:lnTo>
                  <a:lnTo>
                    <a:pt x="1887" y="1880"/>
                  </a:lnTo>
                  <a:lnTo>
                    <a:pt x="1885" y="1881"/>
                  </a:lnTo>
                  <a:lnTo>
                    <a:pt x="1884" y="1882"/>
                  </a:lnTo>
                  <a:lnTo>
                    <a:pt x="1882" y="1884"/>
                  </a:lnTo>
                  <a:lnTo>
                    <a:pt x="1881" y="1885"/>
                  </a:lnTo>
                  <a:lnTo>
                    <a:pt x="1879" y="1886"/>
                  </a:lnTo>
                  <a:lnTo>
                    <a:pt x="1878" y="1888"/>
                  </a:lnTo>
                  <a:lnTo>
                    <a:pt x="1877" y="1889"/>
                  </a:lnTo>
                  <a:lnTo>
                    <a:pt x="1875" y="1890"/>
                  </a:lnTo>
                  <a:lnTo>
                    <a:pt x="1874" y="1891"/>
                  </a:lnTo>
                  <a:lnTo>
                    <a:pt x="1872" y="1893"/>
                  </a:lnTo>
                  <a:lnTo>
                    <a:pt x="1871" y="1894"/>
                  </a:lnTo>
                  <a:lnTo>
                    <a:pt x="1871" y="1895"/>
                  </a:lnTo>
                  <a:lnTo>
                    <a:pt x="1870" y="1897"/>
                  </a:lnTo>
                  <a:lnTo>
                    <a:pt x="1868" y="1898"/>
                  </a:lnTo>
                  <a:lnTo>
                    <a:pt x="1867" y="1899"/>
                  </a:lnTo>
                  <a:lnTo>
                    <a:pt x="1865" y="1901"/>
                  </a:lnTo>
                  <a:lnTo>
                    <a:pt x="1865" y="1902"/>
                  </a:lnTo>
                  <a:lnTo>
                    <a:pt x="1862" y="1903"/>
                  </a:lnTo>
                  <a:lnTo>
                    <a:pt x="1864" y="1907"/>
                  </a:lnTo>
                  <a:lnTo>
                    <a:pt x="1862" y="1907"/>
                  </a:lnTo>
                  <a:lnTo>
                    <a:pt x="1858" y="1910"/>
                  </a:lnTo>
                  <a:lnTo>
                    <a:pt x="1855" y="1912"/>
                  </a:lnTo>
                  <a:lnTo>
                    <a:pt x="1854" y="1914"/>
                  </a:lnTo>
                  <a:lnTo>
                    <a:pt x="1851" y="1916"/>
                  </a:lnTo>
                  <a:lnTo>
                    <a:pt x="1847" y="1923"/>
                  </a:lnTo>
                  <a:lnTo>
                    <a:pt x="1844" y="1926"/>
                  </a:lnTo>
                  <a:lnTo>
                    <a:pt x="1841" y="1927"/>
                  </a:lnTo>
                  <a:lnTo>
                    <a:pt x="1840" y="1924"/>
                  </a:lnTo>
                  <a:lnTo>
                    <a:pt x="1838" y="1924"/>
                  </a:lnTo>
                  <a:lnTo>
                    <a:pt x="1837" y="1926"/>
                  </a:lnTo>
                  <a:lnTo>
                    <a:pt x="1836" y="1926"/>
                  </a:lnTo>
                  <a:lnTo>
                    <a:pt x="1833" y="1926"/>
                  </a:lnTo>
                  <a:lnTo>
                    <a:pt x="1831" y="1927"/>
                  </a:lnTo>
                  <a:lnTo>
                    <a:pt x="1829" y="1927"/>
                  </a:lnTo>
                  <a:lnTo>
                    <a:pt x="1827" y="1928"/>
                  </a:lnTo>
                  <a:lnTo>
                    <a:pt x="1826" y="1928"/>
                  </a:lnTo>
                  <a:lnTo>
                    <a:pt x="1823" y="1929"/>
                  </a:lnTo>
                  <a:lnTo>
                    <a:pt x="1821" y="1929"/>
                  </a:lnTo>
                  <a:lnTo>
                    <a:pt x="1819" y="1931"/>
                  </a:lnTo>
                  <a:lnTo>
                    <a:pt x="1817" y="1931"/>
                  </a:lnTo>
                  <a:lnTo>
                    <a:pt x="1816" y="1932"/>
                  </a:lnTo>
                  <a:lnTo>
                    <a:pt x="1813" y="1932"/>
                  </a:lnTo>
                  <a:lnTo>
                    <a:pt x="1812" y="1933"/>
                  </a:lnTo>
                  <a:lnTo>
                    <a:pt x="1807" y="1933"/>
                  </a:lnTo>
                  <a:lnTo>
                    <a:pt x="1803" y="1936"/>
                  </a:lnTo>
                  <a:lnTo>
                    <a:pt x="1800" y="1936"/>
                  </a:lnTo>
                  <a:lnTo>
                    <a:pt x="1797" y="1937"/>
                  </a:lnTo>
                  <a:lnTo>
                    <a:pt x="1796" y="1941"/>
                  </a:lnTo>
                  <a:lnTo>
                    <a:pt x="1793" y="1943"/>
                  </a:lnTo>
                  <a:lnTo>
                    <a:pt x="1792" y="1944"/>
                  </a:lnTo>
                  <a:lnTo>
                    <a:pt x="1789" y="1947"/>
                  </a:lnTo>
                  <a:lnTo>
                    <a:pt x="1788" y="1949"/>
                  </a:lnTo>
                  <a:lnTo>
                    <a:pt x="1788" y="1952"/>
                  </a:lnTo>
                  <a:lnTo>
                    <a:pt x="1786" y="1957"/>
                  </a:lnTo>
                  <a:lnTo>
                    <a:pt x="1785" y="1961"/>
                  </a:lnTo>
                  <a:lnTo>
                    <a:pt x="1782" y="1964"/>
                  </a:lnTo>
                  <a:lnTo>
                    <a:pt x="1779" y="1967"/>
                  </a:lnTo>
                  <a:lnTo>
                    <a:pt x="1775" y="1971"/>
                  </a:lnTo>
                  <a:lnTo>
                    <a:pt x="1772" y="1975"/>
                  </a:lnTo>
                  <a:lnTo>
                    <a:pt x="1771" y="1977"/>
                  </a:lnTo>
                  <a:lnTo>
                    <a:pt x="1771" y="1979"/>
                  </a:lnTo>
                  <a:lnTo>
                    <a:pt x="1771" y="1981"/>
                  </a:lnTo>
                  <a:lnTo>
                    <a:pt x="1769" y="1982"/>
                  </a:lnTo>
                  <a:lnTo>
                    <a:pt x="1769" y="1983"/>
                  </a:lnTo>
                  <a:lnTo>
                    <a:pt x="1768" y="1986"/>
                  </a:lnTo>
                  <a:lnTo>
                    <a:pt x="1768" y="1987"/>
                  </a:lnTo>
                  <a:lnTo>
                    <a:pt x="1766" y="1988"/>
                  </a:lnTo>
                  <a:lnTo>
                    <a:pt x="1766" y="1991"/>
                  </a:lnTo>
                  <a:lnTo>
                    <a:pt x="1765" y="1992"/>
                  </a:lnTo>
                  <a:lnTo>
                    <a:pt x="1765" y="1994"/>
                  </a:lnTo>
                  <a:lnTo>
                    <a:pt x="1764" y="1995"/>
                  </a:lnTo>
                  <a:lnTo>
                    <a:pt x="1764" y="1996"/>
                  </a:lnTo>
                  <a:lnTo>
                    <a:pt x="1762" y="1999"/>
                  </a:lnTo>
                  <a:lnTo>
                    <a:pt x="1762" y="2000"/>
                  </a:lnTo>
                  <a:lnTo>
                    <a:pt x="1761" y="2003"/>
                  </a:lnTo>
                  <a:lnTo>
                    <a:pt x="1761" y="2004"/>
                  </a:lnTo>
                  <a:lnTo>
                    <a:pt x="1758" y="2008"/>
                  </a:lnTo>
                  <a:lnTo>
                    <a:pt x="1758" y="2012"/>
                  </a:lnTo>
                  <a:lnTo>
                    <a:pt x="1755" y="2015"/>
                  </a:lnTo>
                  <a:lnTo>
                    <a:pt x="1754" y="2016"/>
                  </a:lnTo>
                  <a:lnTo>
                    <a:pt x="1752" y="2017"/>
                  </a:lnTo>
                  <a:lnTo>
                    <a:pt x="1751" y="2019"/>
                  </a:lnTo>
                  <a:lnTo>
                    <a:pt x="1749" y="2020"/>
                  </a:lnTo>
                  <a:lnTo>
                    <a:pt x="1748" y="2022"/>
                  </a:lnTo>
                  <a:lnTo>
                    <a:pt x="1747" y="2025"/>
                  </a:lnTo>
                  <a:lnTo>
                    <a:pt x="1742" y="2025"/>
                  </a:lnTo>
                  <a:lnTo>
                    <a:pt x="1741" y="2026"/>
                  </a:lnTo>
                  <a:lnTo>
                    <a:pt x="1739" y="2028"/>
                  </a:lnTo>
                  <a:lnTo>
                    <a:pt x="1738" y="2028"/>
                  </a:lnTo>
                  <a:lnTo>
                    <a:pt x="1737" y="2029"/>
                  </a:lnTo>
                  <a:lnTo>
                    <a:pt x="1735" y="2030"/>
                  </a:lnTo>
                  <a:lnTo>
                    <a:pt x="1734" y="2032"/>
                  </a:lnTo>
                  <a:lnTo>
                    <a:pt x="1731" y="2033"/>
                  </a:lnTo>
                  <a:lnTo>
                    <a:pt x="1730" y="2034"/>
                  </a:lnTo>
                  <a:lnTo>
                    <a:pt x="1728" y="2036"/>
                  </a:lnTo>
                  <a:lnTo>
                    <a:pt x="1727" y="2037"/>
                  </a:lnTo>
                  <a:lnTo>
                    <a:pt x="1725" y="2038"/>
                  </a:lnTo>
                  <a:lnTo>
                    <a:pt x="1724" y="2040"/>
                  </a:lnTo>
                  <a:lnTo>
                    <a:pt x="1721" y="2041"/>
                  </a:lnTo>
                  <a:lnTo>
                    <a:pt x="1720" y="2042"/>
                  </a:lnTo>
                  <a:lnTo>
                    <a:pt x="1718" y="2043"/>
                  </a:lnTo>
                  <a:lnTo>
                    <a:pt x="1717" y="2043"/>
                  </a:lnTo>
                  <a:lnTo>
                    <a:pt x="1715" y="2045"/>
                  </a:lnTo>
                  <a:lnTo>
                    <a:pt x="1714" y="2046"/>
                  </a:lnTo>
                  <a:lnTo>
                    <a:pt x="1713" y="2047"/>
                  </a:lnTo>
                  <a:lnTo>
                    <a:pt x="1711" y="2049"/>
                  </a:lnTo>
                  <a:lnTo>
                    <a:pt x="1710" y="2050"/>
                  </a:lnTo>
                  <a:lnTo>
                    <a:pt x="1708" y="2051"/>
                  </a:lnTo>
                  <a:lnTo>
                    <a:pt x="1707" y="2053"/>
                  </a:lnTo>
                  <a:lnTo>
                    <a:pt x="1706" y="2054"/>
                  </a:lnTo>
                  <a:lnTo>
                    <a:pt x="1704" y="2055"/>
                  </a:lnTo>
                  <a:lnTo>
                    <a:pt x="1701" y="2058"/>
                  </a:lnTo>
                  <a:lnTo>
                    <a:pt x="1700" y="2059"/>
                  </a:lnTo>
                  <a:lnTo>
                    <a:pt x="1698" y="2060"/>
                  </a:lnTo>
                  <a:lnTo>
                    <a:pt x="1697" y="2063"/>
                  </a:lnTo>
                  <a:lnTo>
                    <a:pt x="1697" y="2064"/>
                  </a:lnTo>
                  <a:lnTo>
                    <a:pt x="1696" y="2066"/>
                  </a:lnTo>
                  <a:lnTo>
                    <a:pt x="1694" y="2067"/>
                  </a:lnTo>
                  <a:lnTo>
                    <a:pt x="1693" y="2070"/>
                  </a:lnTo>
                  <a:lnTo>
                    <a:pt x="1693" y="2071"/>
                  </a:lnTo>
                  <a:lnTo>
                    <a:pt x="1691" y="2072"/>
                  </a:lnTo>
                  <a:lnTo>
                    <a:pt x="1689" y="2074"/>
                  </a:lnTo>
                  <a:lnTo>
                    <a:pt x="1687" y="2074"/>
                  </a:lnTo>
                  <a:lnTo>
                    <a:pt x="1686" y="2075"/>
                  </a:lnTo>
                  <a:lnTo>
                    <a:pt x="1683" y="2076"/>
                  </a:lnTo>
                  <a:lnTo>
                    <a:pt x="1682" y="2076"/>
                  </a:lnTo>
                  <a:lnTo>
                    <a:pt x="1680" y="2078"/>
                  </a:lnTo>
                  <a:lnTo>
                    <a:pt x="1677" y="2079"/>
                  </a:lnTo>
                  <a:lnTo>
                    <a:pt x="1676" y="2078"/>
                  </a:lnTo>
                  <a:lnTo>
                    <a:pt x="1673" y="2078"/>
                  </a:lnTo>
                  <a:lnTo>
                    <a:pt x="1672" y="2078"/>
                  </a:lnTo>
                  <a:lnTo>
                    <a:pt x="1670" y="2076"/>
                  </a:lnTo>
                  <a:lnTo>
                    <a:pt x="1669" y="2079"/>
                  </a:lnTo>
                  <a:lnTo>
                    <a:pt x="1669" y="2080"/>
                  </a:lnTo>
                  <a:lnTo>
                    <a:pt x="1669" y="2081"/>
                  </a:lnTo>
                  <a:lnTo>
                    <a:pt x="1667" y="2084"/>
                  </a:lnTo>
                  <a:lnTo>
                    <a:pt x="1666" y="2084"/>
                  </a:lnTo>
                  <a:lnTo>
                    <a:pt x="1663" y="2084"/>
                  </a:lnTo>
                  <a:lnTo>
                    <a:pt x="1662" y="2084"/>
                  </a:lnTo>
                  <a:lnTo>
                    <a:pt x="1659" y="2084"/>
                  </a:lnTo>
                  <a:lnTo>
                    <a:pt x="1657" y="2084"/>
                  </a:lnTo>
                  <a:lnTo>
                    <a:pt x="1656" y="2084"/>
                  </a:lnTo>
                  <a:lnTo>
                    <a:pt x="1653" y="2084"/>
                  </a:lnTo>
                  <a:lnTo>
                    <a:pt x="1650" y="2083"/>
                  </a:lnTo>
                  <a:lnTo>
                    <a:pt x="1648" y="2083"/>
                  </a:lnTo>
                  <a:lnTo>
                    <a:pt x="1646" y="2083"/>
                  </a:lnTo>
                  <a:lnTo>
                    <a:pt x="1643" y="2083"/>
                  </a:lnTo>
                  <a:lnTo>
                    <a:pt x="1642" y="2081"/>
                  </a:lnTo>
                  <a:lnTo>
                    <a:pt x="1641" y="2081"/>
                  </a:lnTo>
                  <a:lnTo>
                    <a:pt x="1639" y="2079"/>
                  </a:lnTo>
                  <a:lnTo>
                    <a:pt x="1639" y="2078"/>
                  </a:lnTo>
                  <a:lnTo>
                    <a:pt x="1639" y="2075"/>
                  </a:lnTo>
                  <a:lnTo>
                    <a:pt x="1638" y="2074"/>
                  </a:lnTo>
                  <a:lnTo>
                    <a:pt x="1636" y="2072"/>
                  </a:lnTo>
                  <a:lnTo>
                    <a:pt x="1635" y="2072"/>
                  </a:lnTo>
                  <a:lnTo>
                    <a:pt x="1632" y="2072"/>
                  </a:lnTo>
                  <a:lnTo>
                    <a:pt x="1631" y="2071"/>
                  </a:lnTo>
                  <a:lnTo>
                    <a:pt x="1628" y="2071"/>
                  </a:lnTo>
                  <a:lnTo>
                    <a:pt x="1626" y="2071"/>
                  </a:lnTo>
                  <a:lnTo>
                    <a:pt x="1625" y="2070"/>
                  </a:lnTo>
                  <a:lnTo>
                    <a:pt x="1622" y="2070"/>
                  </a:lnTo>
                  <a:lnTo>
                    <a:pt x="1621" y="2070"/>
                  </a:lnTo>
                  <a:lnTo>
                    <a:pt x="1618" y="2068"/>
                  </a:lnTo>
                  <a:lnTo>
                    <a:pt x="1616" y="2068"/>
                  </a:lnTo>
                  <a:lnTo>
                    <a:pt x="1614" y="2068"/>
                  </a:lnTo>
                  <a:lnTo>
                    <a:pt x="1612" y="2067"/>
                  </a:lnTo>
                  <a:lnTo>
                    <a:pt x="1609" y="2067"/>
                  </a:lnTo>
                  <a:lnTo>
                    <a:pt x="1608" y="2067"/>
                  </a:lnTo>
                  <a:lnTo>
                    <a:pt x="1607" y="2066"/>
                  </a:lnTo>
                  <a:lnTo>
                    <a:pt x="1604" y="2066"/>
                  </a:lnTo>
                  <a:lnTo>
                    <a:pt x="1602" y="2066"/>
                  </a:lnTo>
                  <a:lnTo>
                    <a:pt x="1600" y="2064"/>
                  </a:lnTo>
                  <a:lnTo>
                    <a:pt x="1598" y="2064"/>
                  </a:lnTo>
                  <a:lnTo>
                    <a:pt x="1595" y="2064"/>
                  </a:lnTo>
                  <a:lnTo>
                    <a:pt x="1594" y="2064"/>
                  </a:lnTo>
                  <a:lnTo>
                    <a:pt x="1592" y="2064"/>
                  </a:lnTo>
                  <a:lnTo>
                    <a:pt x="1590" y="2064"/>
                  </a:lnTo>
                  <a:lnTo>
                    <a:pt x="1588" y="2064"/>
                  </a:lnTo>
                  <a:lnTo>
                    <a:pt x="1585" y="2066"/>
                  </a:lnTo>
                  <a:lnTo>
                    <a:pt x="1584" y="2066"/>
                  </a:lnTo>
                  <a:lnTo>
                    <a:pt x="1583" y="2066"/>
                  </a:lnTo>
                  <a:lnTo>
                    <a:pt x="1580" y="2066"/>
                  </a:lnTo>
                  <a:lnTo>
                    <a:pt x="1578" y="2066"/>
                  </a:lnTo>
                  <a:lnTo>
                    <a:pt x="1575" y="2064"/>
                  </a:lnTo>
                  <a:lnTo>
                    <a:pt x="1575" y="2063"/>
                  </a:lnTo>
                  <a:lnTo>
                    <a:pt x="1575" y="2062"/>
                  </a:lnTo>
                  <a:lnTo>
                    <a:pt x="1574" y="2060"/>
                  </a:lnTo>
                  <a:lnTo>
                    <a:pt x="1571" y="2060"/>
                  </a:lnTo>
                  <a:lnTo>
                    <a:pt x="1570" y="2060"/>
                  </a:lnTo>
                  <a:lnTo>
                    <a:pt x="1567" y="2060"/>
                  </a:lnTo>
                  <a:lnTo>
                    <a:pt x="1566" y="2062"/>
                  </a:lnTo>
                  <a:lnTo>
                    <a:pt x="1564" y="2062"/>
                  </a:lnTo>
                  <a:lnTo>
                    <a:pt x="1563" y="2062"/>
                  </a:lnTo>
                  <a:lnTo>
                    <a:pt x="1560" y="2062"/>
                  </a:lnTo>
                  <a:lnTo>
                    <a:pt x="1557" y="2062"/>
                  </a:lnTo>
                  <a:lnTo>
                    <a:pt x="1556" y="2060"/>
                  </a:lnTo>
                  <a:lnTo>
                    <a:pt x="1554" y="2059"/>
                  </a:lnTo>
                  <a:lnTo>
                    <a:pt x="1553" y="2059"/>
                  </a:lnTo>
                  <a:lnTo>
                    <a:pt x="1551" y="2060"/>
                  </a:lnTo>
                  <a:lnTo>
                    <a:pt x="1549" y="2060"/>
                  </a:lnTo>
                  <a:lnTo>
                    <a:pt x="1546" y="2060"/>
                  </a:lnTo>
                  <a:lnTo>
                    <a:pt x="1543" y="2060"/>
                  </a:lnTo>
                  <a:lnTo>
                    <a:pt x="1542" y="2060"/>
                  </a:lnTo>
                  <a:lnTo>
                    <a:pt x="1539" y="2062"/>
                  </a:lnTo>
                  <a:lnTo>
                    <a:pt x="1537" y="2062"/>
                  </a:lnTo>
                  <a:lnTo>
                    <a:pt x="1534" y="2062"/>
                  </a:lnTo>
                  <a:lnTo>
                    <a:pt x="1533" y="2063"/>
                  </a:lnTo>
                  <a:lnTo>
                    <a:pt x="1532" y="2063"/>
                  </a:lnTo>
                  <a:lnTo>
                    <a:pt x="1529" y="2063"/>
                  </a:lnTo>
                  <a:lnTo>
                    <a:pt x="1527" y="2064"/>
                  </a:lnTo>
                  <a:lnTo>
                    <a:pt x="1525" y="2064"/>
                  </a:lnTo>
                  <a:lnTo>
                    <a:pt x="1522" y="2064"/>
                  </a:lnTo>
                  <a:lnTo>
                    <a:pt x="1520" y="2064"/>
                  </a:lnTo>
                  <a:lnTo>
                    <a:pt x="1519" y="2064"/>
                  </a:lnTo>
                  <a:lnTo>
                    <a:pt x="1516" y="2066"/>
                  </a:lnTo>
                  <a:lnTo>
                    <a:pt x="1515" y="2066"/>
                  </a:lnTo>
                  <a:lnTo>
                    <a:pt x="1512" y="2066"/>
                  </a:lnTo>
                  <a:lnTo>
                    <a:pt x="1509" y="2066"/>
                  </a:lnTo>
                  <a:lnTo>
                    <a:pt x="1508" y="2066"/>
                  </a:lnTo>
                  <a:lnTo>
                    <a:pt x="1505" y="2066"/>
                  </a:lnTo>
                  <a:lnTo>
                    <a:pt x="1503" y="2066"/>
                  </a:lnTo>
                  <a:lnTo>
                    <a:pt x="1502" y="2067"/>
                  </a:lnTo>
                  <a:lnTo>
                    <a:pt x="1499" y="2068"/>
                  </a:lnTo>
                  <a:lnTo>
                    <a:pt x="1498" y="2068"/>
                  </a:lnTo>
                  <a:lnTo>
                    <a:pt x="1495" y="2068"/>
                  </a:lnTo>
                  <a:lnTo>
                    <a:pt x="1493" y="2068"/>
                  </a:lnTo>
                  <a:lnTo>
                    <a:pt x="1491" y="2068"/>
                  </a:lnTo>
                  <a:lnTo>
                    <a:pt x="1489" y="2068"/>
                  </a:lnTo>
                  <a:lnTo>
                    <a:pt x="1486" y="2070"/>
                  </a:lnTo>
                  <a:lnTo>
                    <a:pt x="1484" y="2070"/>
                  </a:lnTo>
                  <a:lnTo>
                    <a:pt x="1482" y="2068"/>
                  </a:lnTo>
                  <a:lnTo>
                    <a:pt x="1479" y="2068"/>
                  </a:lnTo>
                  <a:lnTo>
                    <a:pt x="1478" y="2068"/>
                  </a:lnTo>
                  <a:lnTo>
                    <a:pt x="1475" y="2070"/>
                  </a:lnTo>
                  <a:lnTo>
                    <a:pt x="1474" y="2070"/>
                  </a:lnTo>
                  <a:lnTo>
                    <a:pt x="1472" y="2071"/>
                  </a:lnTo>
                  <a:lnTo>
                    <a:pt x="1469" y="2071"/>
                  </a:lnTo>
                  <a:lnTo>
                    <a:pt x="1468" y="2072"/>
                  </a:lnTo>
                  <a:lnTo>
                    <a:pt x="1467" y="2072"/>
                  </a:lnTo>
                  <a:lnTo>
                    <a:pt x="1464" y="2074"/>
                  </a:lnTo>
                  <a:lnTo>
                    <a:pt x="1461" y="2074"/>
                  </a:lnTo>
                  <a:lnTo>
                    <a:pt x="1460" y="2074"/>
                  </a:lnTo>
                  <a:lnTo>
                    <a:pt x="1458" y="2074"/>
                  </a:lnTo>
                  <a:lnTo>
                    <a:pt x="1455" y="2074"/>
                  </a:lnTo>
                  <a:lnTo>
                    <a:pt x="1454" y="2074"/>
                  </a:lnTo>
                  <a:lnTo>
                    <a:pt x="1452" y="2074"/>
                  </a:lnTo>
                  <a:lnTo>
                    <a:pt x="1450" y="2072"/>
                  </a:lnTo>
                  <a:lnTo>
                    <a:pt x="1447" y="2072"/>
                  </a:lnTo>
                  <a:lnTo>
                    <a:pt x="1445" y="2072"/>
                  </a:lnTo>
                  <a:lnTo>
                    <a:pt x="1444" y="2072"/>
                  </a:lnTo>
                  <a:lnTo>
                    <a:pt x="1441" y="2072"/>
                  </a:lnTo>
                  <a:lnTo>
                    <a:pt x="1440" y="2071"/>
                  </a:lnTo>
                  <a:lnTo>
                    <a:pt x="1437" y="2071"/>
                  </a:lnTo>
                  <a:lnTo>
                    <a:pt x="1436" y="2070"/>
                  </a:lnTo>
                  <a:lnTo>
                    <a:pt x="1434" y="2070"/>
                  </a:lnTo>
                  <a:lnTo>
                    <a:pt x="1431" y="2070"/>
                  </a:lnTo>
                  <a:lnTo>
                    <a:pt x="1430" y="2068"/>
                  </a:lnTo>
                  <a:lnTo>
                    <a:pt x="1427" y="2068"/>
                  </a:lnTo>
                  <a:lnTo>
                    <a:pt x="1426" y="2067"/>
                  </a:lnTo>
                  <a:lnTo>
                    <a:pt x="1423" y="2067"/>
                  </a:lnTo>
                  <a:lnTo>
                    <a:pt x="1421" y="2067"/>
                  </a:lnTo>
                  <a:lnTo>
                    <a:pt x="1419" y="2066"/>
                  </a:lnTo>
                  <a:lnTo>
                    <a:pt x="1417" y="2066"/>
                  </a:lnTo>
                  <a:lnTo>
                    <a:pt x="1416" y="2066"/>
                  </a:lnTo>
                  <a:lnTo>
                    <a:pt x="1413" y="2064"/>
                  </a:lnTo>
                  <a:lnTo>
                    <a:pt x="1411" y="2064"/>
                  </a:lnTo>
                  <a:lnTo>
                    <a:pt x="1409" y="2064"/>
                  </a:lnTo>
                  <a:lnTo>
                    <a:pt x="1407" y="2064"/>
                  </a:lnTo>
                  <a:lnTo>
                    <a:pt x="1404" y="2064"/>
                  </a:lnTo>
                  <a:lnTo>
                    <a:pt x="1403" y="2064"/>
                  </a:lnTo>
                  <a:lnTo>
                    <a:pt x="1402" y="2064"/>
                  </a:lnTo>
                  <a:lnTo>
                    <a:pt x="1399" y="2063"/>
                  </a:lnTo>
                  <a:lnTo>
                    <a:pt x="1397" y="2063"/>
                  </a:lnTo>
                  <a:lnTo>
                    <a:pt x="1396" y="2062"/>
                  </a:lnTo>
                  <a:lnTo>
                    <a:pt x="1393" y="2062"/>
                  </a:lnTo>
                  <a:lnTo>
                    <a:pt x="1392" y="2062"/>
                  </a:lnTo>
                  <a:lnTo>
                    <a:pt x="1390" y="2060"/>
                  </a:lnTo>
                  <a:lnTo>
                    <a:pt x="1387" y="2060"/>
                  </a:lnTo>
                  <a:lnTo>
                    <a:pt x="1386" y="2060"/>
                  </a:lnTo>
                  <a:lnTo>
                    <a:pt x="1383" y="2059"/>
                  </a:lnTo>
                  <a:lnTo>
                    <a:pt x="1382" y="2060"/>
                  </a:lnTo>
                  <a:lnTo>
                    <a:pt x="1380" y="2060"/>
                  </a:lnTo>
                  <a:lnTo>
                    <a:pt x="1378" y="2060"/>
                  </a:lnTo>
                  <a:lnTo>
                    <a:pt x="1376" y="2060"/>
                  </a:lnTo>
                  <a:lnTo>
                    <a:pt x="1373" y="2060"/>
                  </a:lnTo>
                  <a:lnTo>
                    <a:pt x="1372" y="2060"/>
                  </a:lnTo>
                  <a:lnTo>
                    <a:pt x="1369" y="2059"/>
                  </a:lnTo>
                  <a:lnTo>
                    <a:pt x="1368" y="2059"/>
                  </a:lnTo>
                  <a:lnTo>
                    <a:pt x="1365" y="2059"/>
                  </a:lnTo>
                  <a:lnTo>
                    <a:pt x="1363" y="2059"/>
                  </a:lnTo>
                  <a:lnTo>
                    <a:pt x="1361" y="2058"/>
                  </a:lnTo>
                  <a:lnTo>
                    <a:pt x="1359" y="2058"/>
                  </a:lnTo>
                  <a:lnTo>
                    <a:pt x="1358" y="2057"/>
                  </a:lnTo>
                  <a:lnTo>
                    <a:pt x="1356" y="2057"/>
                  </a:lnTo>
                  <a:lnTo>
                    <a:pt x="1354" y="2055"/>
                  </a:lnTo>
                  <a:lnTo>
                    <a:pt x="1352" y="2054"/>
                  </a:lnTo>
                  <a:lnTo>
                    <a:pt x="1349" y="2054"/>
                  </a:lnTo>
                  <a:lnTo>
                    <a:pt x="1348" y="2054"/>
                  </a:lnTo>
                  <a:lnTo>
                    <a:pt x="1345" y="2053"/>
                  </a:lnTo>
                  <a:lnTo>
                    <a:pt x="1344" y="2053"/>
                  </a:lnTo>
                  <a:lnTo>
                    <a:pt x="1342" y="2051"/>
                  </a:lnTo>
                  <a:lnTo>
                    <a:pt x="1339" y="2051"/>
                  </a:lnTo>
                  <a:lnTo>
                    <a:pt x="1338" y="2051"/>
                  </a:lnTo>
                  <a:lnTo>
                    <a:pt x="1335" y="2050"/>
                  </a:lnTo>
                  <a:lnTo>
                    <a:pt x="1334" y="2050"/>
                  </a:lnTo>
                  <a:lnTo>
                    <a:pt x="1332" y="2049"/>
                  </a:lnTo>
                  <a:lnTo>
                    <a:pt x="1329" y="2049"/>
                  </a:lnTo>
                  <a:lnTo>
                    <a:pt x="1327" y="2047"/>
                  </a:lnTo>
                  <a:lnTo>
                    <a:pt x="1325" y="2047"/>
                  </a:lnTo>
                  <a:lnTo>
                    <a:pt x="1324" y="2047"/>
                  </a:lnTo>
                  <a:lnTo>
                    <a:pt x="1321" y="2046"/>
                  </a:lnTo>
                  <a:lnTo>
                    <a:pt x="1320" y="2046"/>
                  </a:lnTo>
                  <a:lnTo>
                    <a:pt x="1315" y="2046"/>
                  </a:lnTo>
                  <a:lnTo>
                    <a:pt x="1314" y="2047"/>
                  </a:lnTo>
                  <a:lnTo>
                    <a:pt x="1313" y="2049"/>
                  </a:lnTo>
                  <a:lnTo>
                    <a:pt x="1310" y="2047"/>
                  </a:lnTo>
                  <a:lnTo>
                    <a:pt x="1304" y="2050"/>
                  </a:lnTo>
                  <a:lnTo>
                    <a:pt x="1300" y="2050"/>
                  </a:lnTo>
                  <a:lnTo>
                    <a:pt x="1298" y="2050"/>
                  </a:lnTo>
                  <a:lnTo>
                    <a:pt x="1296" y="2050"/>
                  </a:lnTo>
                  <a:lnTo>
                    <a:pt x="1294" y="2051"/>
                  </a:lnTo>
                  <a:lnTo>
                    <a:pt x="1291" y="2051"/>
                  </a:lnTo>
                  <a:lnTo>
                    <a:pt x="1290" y="2051"/>
                  </a:lnTo>
                  <a:lnTo>
                    <a:pt x="1287" y="2053"/>
                  </a:lnTo>
                  <a:lnTo>
                    <a:pt x="1286" y="2053"/>
                  </a:lnTo>
                  <a:lnTo>
                    <a:pt x="1283" y="2054"/>
                  </a:lnTo>
                  <a:lnTo>
                    <a:pt x="1281" y="2054"/>
                  </a:lnTo>
                  <a:lnTo>
                    <a:pt x="1279" y="2055"/>
                  </a:lnTo>
                  <a:lnTo>
                    <a:pt x="1277" y="2055"/>
                  </a:lnTo>
                  <a:lnTo>
                    <a:pt x="1276" y="2057"/>
                  </a:lnTo>
                  <a:lnTo>
                    <a:pt x="1274" y="2057"/>
                  </a:lnTo>
                  <a:lnTo>
                    <a:pt x="1272" y="2057"/>
                  </a:lnTo>
                  <a:lnTo>
                    <a:pt x="1270" y="2058"/>
                  </a:lnTo>
                  <a:lnTo>
                    <a:pt x="1269" y="2058"/>
                  </a:lnTo>
                  <a:lnTo>
                    <a:pt x="1267" y="2059"/>
                  </a:lnTo>
                  <a:lnTo>
                    <a:pt x="1264" y="2059"/>
                  </a:lnTo>
                  <a:lnTo>
                    <a:pt x="1263" y="2060"/>
                  </a:lnTo>
                  <a:lnTo>
                    <a:pt x="1262" y="2060"/>
                  </a:lnTo>
                  <a:lnTo>
                    <a:pt x="1259" y="2062"/>
                  </a:lnTo>
                  <a:lnTo>
                    <a:pt x="1257" y="2063"/>
                  </a:lnTo>
                  <a:lnTo>
                    <a:pt x="1256" y="2064"/>
                  </a:lnTo>
                  <a:lnTo>
                    <a:pt x="1255" y="2066"/>
                  </a:lnTo>
                  <a:lnTo>
                    <a:pt x="1253" y="2066"/>
                  </a:lnTo>
                  <a:lnTo>
                    <a:pt x="1250" y="2067"/>
                  </a:lnTo>
                  <a:lnTo>
                    <a:pt x="1249" y="2067"/>
                  </a:lnTo>
                  <a:lnTo>
                    <a:pt x="1247" y="2068"/>
                  </a:lnTo>
                  <a:lnTo>
                    <a:pt x="1245" y="2070"/>
                  </a:lnTo>
                  <a:lnTo>
                    <a:pt x="1243" y="2070"/>
                  </a:lnTo>
                  <a:lnTo>
                    <a:pt x="1240" y="2070"/>
                  </a:lnTo>
                  <a:lnTo>
                    <a:pt x="1239" y="2071"/>
                  </a:lnTo>
                  <a:lnTo>
                    <a:pt x="1238" y="2072"/>
                  </a:lnTo>
                  <a:lnTo>
                    <a:pt x="1236" y="2072"/>
                  </a:lnTo>
                  <a:lnTo>
                    <a:pt x="1233" y="2072"/>
                  </a:lnTo>
                  <a:lnTo>
                    <a:pt x="1232" y="2075"/>
                  </a:lnTo>
                  <a:lnTo>
                    <a:pt x="1231" y="2076"/>
                  </a:lnTo>
                  <a:lnTo>
                    <a:pt x="1229" y="2076"/>
                  </a:lnTo>
                  <a:lnTo>
                    <a:pt x="1226" y="2076"/>
                  </a:lnTo>
                  <a:lnTo>
                    <a:pt x="1225" y="2075"/>
                  </a:lnTo>
                  <a:lnTo>
                    <a:pt x="1222" y="2075"/>
                  </a:lnTo>
                  <a:lnTo>
                    <a:pt x="1221" y="2075"/>
                  </a:lnTo>
                  <a:lnTo>
                    <a:pt x="1218" y="2074"/>
                  </a:lnTo>
                  <a:lnTo>
                    <a:pt x="1216" y="2074"/>
                  </a:lnTo>
                  <a:lnTo>
                    <a:pt x="1214" y="2074"/>
                  </a:lnTo>
                  <a:lnTo>
                    <a:pt x="1212" y="2072"/>
                  </a:lnTo>
                  <a:lnTo>
                    <a:pt x="1209" y="2072"/>
                  </a:lnTo>
                  <a:lnTo>
                    <a:pt x="1208" y="2072"/>
                  </a:lnTo>
                  <a:lnTo>
                    <a:pt x="1206" y="2071"/>
                  </a:lnTo>
                  <a:lnTo>
                    <a:pt x="1204" y="2071"/>
                  </a:lnTo>
                  <a:lnTo>
                    <a:pt x="1201" y="2071"/>
                  </a:lnTo>
                  <a:lnTo>
                    <a:pt x="1199" y="2070"/>
                  </a:lnTo>
                  <a:lnTo>
                    <a:pt x="1198" y="2070"/>
                  </a:lnTo>
                  <a:lnTo>
                    <a:pt x="1195" y="2068"/>
                  </a:lnTo>
                  <a:lnTo>
                    <a:pt x="1194" y="2068"/>
                  </a:lnTo>
                  <a:lnTo>
                    <a:pt x="1191" y="2067"/>
                  </a:lnTo>
                  <a:lnTo>
                    <a:pt x="1190" y="2066"/>
                  </a:lnTo>
                  <a:lnTo>
                    <a:pt x="1187" y="2066"/>
                  </a:lnTo>
                  <a:lnTo>
                    <a:pt x="1185" y="2064"/>
                  </a:lnTo>
                  <a:lnTo>
                    <a:pt x="1182" y="2064"/>
                  </a:lnTo>
                  <a:lnTo>
                    <a:pt x="1181" y="2064"/>
                  </a:lnTo>
                  <a:lnTo>
                    <a:pt x="1178" y="2063"/>
                  </a:lnTo>
                  <a:lnTo>
                    <a:pt x="1177" y="2063"/>
                  </a:lnTo>
                  <a:lnTo>
                    <a:pt x="1175" y="2062"/>
                  </a:lnTo>
                  <a:lnTo>
                    <a:pt x="1173" y="2062"/>
                  </a:lnTo>
                  <a:lnTo>
                    <a:pt x="1171" y="2062"/>
                  </a:lnTo>
                  <a:lnTo>
                    <a:pt x="1170" y="2060"/>
                  </a:lnTo>
                  <a:lnTo>
                    <a:pt x="1168" y="2060"/>
                  </a:lnTo>
                  <a:lnTo>
                    <a:pt x="1167" y="2060"/>
                  </a:lnTo>
                  <a:lnTo>
                    <a:pt x="1164" y="2059"/>
                  </a:lnTo>
                  <a:lnTo>
                    <a:pt x="1163" y="2059"/>
                  </a:lnTo>
                  <a:lnTo>
                    <a:pt x="1160" y="2059"/>
                  </a:lnTo>
                  <a:lnTo>
                    <a:pt x="1158" y="2058"/>
                  </a:lnTo>
                  <a:lnTo>
                    <a:pt x="1156" y="2058"/>
                  </a:lnTo>
                  <a:lnTo>
                    <a:pt x="1154" y="2057"/>
                  </a:lnTo>
                  <a:lnTo>
                    <a:pt x="1151" y="2057"/>
                  </a:lnTo>
                  <a:lnTo>
                    <a:pt x="1150" y="2057"/>
                  </a:lnTo>
                  <a:lnTo>
                    <a:pt x="1147" y="2055"/>
                  </a:lnTo>
                  <a:lnTo>
                    <a:pt x="1146" y="2055"/>
                  </a:lnTo>
                  <a:lnTo>
                    <a:pt x="1143" y="2055"/>
                  </a:lnTo>
                  <a:lnTo>
                    <a:pt x="1140" y="2054"/>
                  </a:lnTo>
                  <a:lnTo>
                    <a:pt x="1139" y="2054"/>
                  </a:lnTo>
                  <a:lnTo>
                    <a:pt x="1137" y="2054"/>
                  </a:lnTo>
                  <a:lnTo>
                    <a:pt x="1134" y="2054"/>
                  </a:lnTo>
                  <a:lnTo>
                    <a:pt x="1133" y="2054"/>
                  </a:lnTo>
                  <a:lnTo>
                    <a:pt x="1130" y="2054"/>
                  </a:lnTo>
                  <a:lnTo>
                    <a:pt x="1127" y="2054"/>
                  </a:lnTo>
                  <a:lnTo>
                    <a:pt x="1126" y="2054"/>
                  </a:lnTo>
                  <a:lnTo>
                    <a:pt x="1124" y="2053"/>
                  </a:lnTo>
                  <a:lnTo>
                    <a:pt x="1122" y="2053"/>
                  </a:lnTo>
                  <a:lnTo>
                    <a:pt x="1119" y="2053"/>
                  </a:lnTo>
                  <a:lnTo>
                    <a:pt x="1117" y="2053"/>
                  </a:lnTo>
                  <a:lnTo>
                    <a:pt x="1115" y="2053"/>
                  </a:lnTo>
                  <a:lnTo>
                    <a:pt x="1113" y="2053"/>
                  </a:lnTo>
                  <a:lnTo>
                    <a:pt x="1112" y="2053"/>
                  </a:lnTo>
                  <a:lnTo>
                    <a:pt x="1109" y="2053"/>
                  </a:lnTo>
                  <a:lnTo>
                    <a:pt x="1108" y="2053"/>
                  </a:lnTo>
                  <a:lnTo>
                    <a:pt x="1106" y="2053"/>
                  </a:lnTo>
                  <a:lnTo>
                    <a:pt x="1103" y="2053"/>
                  </a:lnTo>
                  <a:lnTo>
                    <a:pt x="1102" y="2053"/>
                  </a:lnTo>
                  <a:lnTo>
                    <a:pt x="1100" y="2053"/>
                  </a:lnTo>
                  <a:lnTo>
                    <a:pt x="1098" y="2053"/>
                  </a:lnTo>
                  <a:lnTo>
                    <a:pt x="1096" y="2053"/>
                  </a:lnTo>
                  <a:lnTo>
                    <a:pt x="1093" y="2054"/>
                  </a:lnTo>
                  <a:lnTo>
                    <a:pt x="1092" y="2054"/>
                  </a:lnTo>
                  <a:lnTo>
                    <a:pt x="1091" y="2054"/>
                  </a:lnTo>
                  <a:lnTo>
                    <a:pt x="1089" y="2054"/>
                  </a:lnTo>
                  <a:lnTo>
                    <a:pt x="1086" y="2054"/>
                  </a:lnTo>
                  <a:lnTo>
                    <a:pt x="1085" y="2054"/>
                  </a:lnTo>
                  <a:lnTo>
                    <a:pt x="1082" y="2054"/>
                  </a:lnTo>
                  <a:lnTo>
                    <a:pt x="1081" y="2055"/>
                  </a:lnTo>
                  <a:lnTo>
                    <a:pt x="1078" y="2055"/>
                  </a:lnTo>
                  <a:lnTo>
                    <a:pt x="1075" y="2055"/>
                  </a:lnTo>
                  <a:lnTo>
                    <a:pt x="1074" y="2055"/>
                  </a:lnTo>
                  <a:lnTo>
                    <a:pt x="1072" y="2055"/>
                  </a:lnTo>
                  <a:lnTo>
                    <a:pt x="1068" y="2055"/>
                  </a:lnTo>
                  <a:lnTo>
                    <a:pt x="1065" y="2055"/>
                  </a:lnTo>
                  <a:lnTo>
                    <a:pt x="1064" y="2055"/>
                  </a:lnTo>
                  <a:lnTo>
                    <a:pt x="1061" y="2055"/>
                  </a:lnTo>
                  <a:lnTo>
                    <a:pt x="1059" y="2057"/>
                  </a:lnTo>
                  <a:lnTo>
                    <a:pt x="1057" y="2057"/>
                  </a:lnTo>
                  <a:lnTo>
                    <a:pt x="1055" y="2057"/>
                  </a:lnTo>
                  <a:lnTo>
                    <a:pt x="1052" y="2057"/>
                  </a:lnTo>
                  <a:lnTo>
                    <a:pt x="1051" y="2057"/>
                  </a:lnTo>
                  <a:lnTo>
                    <a:pt x="1048" y="2057"/>
                  </a:lnTo>
                  <a:lnTo>
                    <a:pt x="1047" y="2057"/>
                  </a:lnTo>
                  <a:lnTo>
                    <a:pt x="1044" y="2057"/>
                  </a:lnTo>
                  <a:lnTo>
                    <a:pt x="1041" y="2057"/>
                  </a:lnTo>
                  <a:lnTo>
                    <a:pt x="1040" y="2058"/>
                  </a:lnTo>
                  <a:lnTo>
                    <a:pt x="1040" y="2060"/>
                  </a:lnTo>
                  <a:lnTo>
                    <a:pt x="1038" y="2060"/>
                  </a:lnTo>
                  <a:lnTo>
                    <a:pt x="1035" y="2060"/>
                  </a:lnTo>
                  <a:lnTo>
                    <a:pt x="1034" y="2060"/>
                  </a:lnTo>
                  <a:lnTo>
                    <a:pt x="1031" y="2060"/>
                  </a:lnTo>
                  <a:lnTo>
                    <a:pt x="1030" y="2060"/>
                  </a:lnTo>
                  <a:lnTo>
                    <a:pt x="1027" y="2060"/>
                  </a:lnTo>
                  <a:lnTo>
                    <a:pt x="1025" y="2060"/>
                  </a:lnTo>
                  <a:lnTo>
                    <a:pt x="1024" y="2060"/>
                  </a:lnTo>
                  <a:lnTo>
                    <a:pt x="1021" y="2060"/>
                  </a:lnTo>
                  <a:lnTo>
                    <a:pt x="1020" y="2060"/>
                  </a:lnTo>
                  <a:lnTo>
                    <a:pt x="1017" y="2060"/>
                  </a:lnTo>
                  <a:lnTo>
                    <a:pt x="1016" y="2060"/>
                  </a:lnTo>
                  <a:lnTo>
                    <a:pt x="1014" y="2060"/>
                  </a:lnTo>
                  <a:lnTo>
                    <a:pt x="1011" y="2059"/>
                  </a:lnTo>
                  <a:lnTo>
                    <a:pt x="1009" y="2059"/>
                  </a:lnTo>
                  <a:lnTo>
                    <a:pt x="1007" y="2058"/>
                  </a:lnTo>
                  <a:lnTo>
                    <a:pt x="1004" y="2058"/>
                  </a:lnTo>
                  <a:lnTo>
                    <a:pt x="1003" y="2058"/>
                  </a:lnTo>
                  <a:lnTo>
                    <a:pt x="1001" y="2058"/>
                  </a:lnTo>
                  <a:lnTo>
                    <a:pt x="999" y="2058"/>
                  </a:lnTo>
                  <a:lnTo>
                    <a:pt x="997" y="2058"/>
                  </a:lnTo>
                  <a:lnTo>
                    <a:pt x="996" y="2058"/>
                  </a:lnTo>
                  <a:lnTo>
                    <a:pt x="993" y="2058"/>
                  </a:lnTo>
                  <a:lnTo>
                    <a:pt x="992" y="2058"/>
                  </a:lnTo>
                  <a:lnTo>
                    <a:pt x="989" y="2058"/>
                  </a:lnTo>
                  <a:lnTo>
                    <a:pt x="987" y="2058"/>
                  </a:lnTo>
                  <a:lnTo>
                    <a:pt x="986" y="2058"/>
                  </a:lnTo>
                  <a:lnTo>
                    <a:pt x="983" y="2058"/>
                  </a:lnTo>
                  <a:lnTo>
                    <a:pt x="982" y="2058"/>
                  </a:lnTo>
                  <a:lnTo>
                    <a:pt x="979" y="2058"/>
                  </a:lnTo>
                  <a:lnTo>
                    <a:pt x="977" y="2058"/>
                  </a:lnTo>
                  <a:lnTo>
                    <a:pt x="976" y="2058"/>
                  </a:lnTo>
                  <a:lnTo>
                    <a:pt x="973" y="2058"/>
                  </a:lnTo>
                  <a:lnTo>
                    <a:pt x="972" y="2058"/>
                  </a:lnTo>
                  <a:lnTo>
                    <a:pt x="968" y="2057"/>
                  </a:lnTo>
                  <a:lnTo>
                    <a:pt x="963" y="2057"/>
                  </a:lnTo>
                  <a:lnTo>
                    <a:pt x="960" y="2058"/>
                  </a:lnTo>
                  <a:lnTo>
                    <a:pt x="958" y="2059"/>
                  </a:lnTo>
                  <a:lnTo>
                    <a:pt x="955" y="2059"/>
                  </a:lnTo>
                  <a:lnTo>
                    <a:pt x="953" y="2058"/>
                  </a:lnTo>
                  <a:lnTo>
                    <a:pt x="951" y="2057"/>
                  </a:lnTo>
                  <a:lnTo>
                    <a:pt x="948" y="2058"/>
                  </a:lnTo>
                  <a:lnTo>
                    <a:pt x="945" y="2059"/>
                  </a:lnTo>
                  <a:lnTo>
                    <a:pt x="942" y="2060"/>
                  </a:lnTo>
                  <a:lnTo>
                    <a:pt x="939" y="2060"/>
                  </a:lnTo>
                  <a:lnTo>
                    <a:pt x="932" y="2060"/>
                  </a:lnTo>
                  <a:lnTo>
                    <a:pt x="928" y="2063"/>
                  </a:lnTo>
                  <a:lnTo>
                    <a:pt x="925" y="2063"/>
                  </a:lnTo>
                  <a:lnTo>
                    <a:pt x="924" y="2064"/>
                  </a:lnTo>
                  <a:lnTo>
                    <a:pt x="922" y="2066"/>
                  </a:lnTo>
                  <a:lnTo>
                    <a:pt x="918" y="2066"/>
                  </a:lnTo>
                  <a:lnTo>
                    <a:pt x="914" y="2066"/>
                  </a:lnTo>
                  <a:lnTo>
                    <a:pt x="911" y="2067"/>
                  </a:lnTo>
                  <a:lnTo>
                    <a:pt x="908" y="2068"/>
                  </a:lnTo>
                  <a:lnTo>
                    <a:pt x="905" y="2070"/>
                  </a:lnTo>
                  <a:lnTo>
                    <a:pt x="900" y="2068"/>
                  </a:lnTo>
                  <a:lnTo>
                    <a:pt x="897" y="2070"/>
                  </a:lnTo>
                  <a:lnTo>
                    <a:pt x="894" y="2071"/>
                  </a:lnTo>
                  <a:lnTo>
                    <a:pt x="891" y="2071"/>
                  </a:lnTo>
                  <a:lnTo>
                    <a:pt x="887" y="2072"/>
                  </a:lnTo>
                  <a:lnTo>
                    <a:pt x="886" y="2076"/>
                  </a:lnTo>
                  <a:lnTo>
                    <a:pt x="884" y="2079"/>
                  </a:lnTo>
                  <a:lnTo>
                    <a:pt x="881" y="2080"/>
                  </a:lnTo>
                  <a:lnTo>
                    <a:pt x="878" y="2081"/>
                  </a:lnTo>
                  <a:lnTo>
                    <a:pt x="873" y="2084"/>
                  </a:lnTo>
                  <a:lnTo>
                    <a:pt x="869" y="2085"/>
                  </a:lnTo>
                  <a:lnTo>
                    <a:pt x="864" y="2087"/>
                  </a:lnTo>
                  <a:lnTo>
                    <a:pt x="860" y="2091"/>
                  </a:lnTo>
                  <a:lnTo>
                    <a:pt x="859" y="2092"/>
                  </a:lnTo>
                  <a:lnTo>
                    <a:pt x="854" y="2093"/>
                  </a:lnTo>
                  <a:lnTo>
                    <a:pt x="847" y="2095"/>
                  </a:lnTo>
                  <a:lnTo>
                    <a:pt x="843" y="2095"/>
                  </a:lnTo>
                  <a:lnTo>
                    <a:pt x="837" y="2095"/>
                  </a:lnTo>
                  <a:lnTo>
                    <a:pt x="830" y="2096"/>
                  </a:lnTo>
                  <a:lnTo>
                    <a:pt x="828" y="2096"/>
                  </a:lnTo>
                  <a:lnTo>
                    <a:pt x="820" y="2095"/>
                  </a:lnTo>
                  <a:lnTo>
                    <a:pt x="819" y="2092"/>
                  </a:lnTo>
                  <a:lnTo>
                    <a:pt x="815" y="2091"/>
                  </a:lnTo>
                  <a:lnTo>
                    <a:pt x="812" y="2088"/>
                  </a:lnTo>
                  <a:lnTo>
                    <a:pt x="806" y="2085"/>
                  </a:lnTo>
                  <a:lnTo>
                    <a:pt x="804" y="2084"/>
                  </a:lnTo>
                  <a:lnTo>
                    <a:pt x="799" y="2083"/>
                  </a:lnTo>
                  <a:lnTo>
                    <a:pt x="795" y="2083"/>
                  </a:lnTo>
                  <a:lnTo>
                    <a:pt x="788" y="2080"/>
                  </a:lnTo>
                  <a:lnTo>
                    <a:pt x="787" y="2079"/>
                  </a:lnTo>
                  <a:lnTo>
                    <a:pt x="784" y="2078"/>
                  </a:lnTo>
                  <a:lnTo>
                    <a:pt x="778" y="2079"/>
                  </a:lnTo>
                  <a:lnTo>
                    <a:pt x="774" y="2079"/>
                  </a:lnTo>
                  <a:lnTo>
                    <a:pt x="772" y="2079"/>
                  </a:lnTo>
                  <a:lnTo>
                    <a:pt x="770" y="2079"/>
                  </a:lnTo>
                  <a:lnTo>
                    <a:pt x="765" y="2080"/>
                  </a:lnTo>
                  <a:lnTo>
                    <a:pt x="763" y="2083"/>
                  </a:lnTo>
                  <a:lnTo>
                    <a:pt x="760" y="2081"/>
                  </a:lnTo>
                  <a:lnTo>
                    <a:pt x="757" y="2083"/>
                  </a:lnTo>
                  <a:lnTo>
                    <a:pt x="755" y="2083"/>
                  </a:lnTo>
                  <a:lnTo>
                    <a:pt x="751" y="2084"/>
                  </a:lnTo>
                  <a:lnTo>
                    <a:pt x="748" y="2084"/>
                  </a:lnTo>
                  <a:lnTo>
                    <a:pt x="744" y="2084"/>
                  </a:lnTo>
                  <a:lnTo>
                    <a:pt x="741" y="2084"/>
                  </a:lnTo>
                  <a:lnTo>
                    <a:pt x="737" y="2083"/>
                  </a:lnTo>
                  <a:lnTo>
                    <a:pt x="737" y="2080"/>
                  </a:lnTo>
                  <a:lnTo>
                    <a:pt x="737" y="2079"/>
                  </a:lnTo>
                  <a:lnTo>
                    <a:pt x="736" y="2075"/>
                  </a:lnTo>
                  <a:lnTo>
                    <a:pt x="731" y="2072"/>
                  </a:lnTo>
                  <a:lnTo>
                    <a:pt x="726" y="2072"/>
                  </a:lnTo>
                  <a:lnTo>
                    <a:pt x="724" y="2071"/>
                  </a:lnTo>
                  <a:lnTo>
                    <a:pt x="717" y="2072"/>
                  </a:lnTo>
                  <a:lnTo>
                    <a:pt x="713" y="2071"/>
                  </a:lnTo>
                  <a:lnTo>
                    <a:pt x="710" y="2070"/>
                  </a:lnTo>
                  <a:lnTo>
                    <a:pt x="709" y="2070"/>
                  </a:lnTo>
                  <a:lnTo>
                    <a:pt x="705" y="2072"/>
                  </a:lnTo>
                  <a:lnTo>
                    <a:pt x="703" y="2075"/>
                  </a:lnTo>
                  <a:lnTo>
                    <a:pt x="699" y="2076"/>
                  </a:lnTo>
                  <a:lnTo>
                    <a:pt x="697" y="2076"/>
                  </a:lnTo>
                  <a:lnTo>
                    <a:pt x="692" y="2074"/>
                  </a:lnTo>
                  <a:lnTo>
                    <a:pt x="690" y="2072"/>
                  </a:lnTo>
                  <a:lnTo>
                    <a:pt x="686" y="2071"/>
                  </a:lnTo>
                  <a:lnTo>
                    <a:pt x="683" y="2071"/>
                  </a:lnTo>
                  <a:lnTo>
                    <a:pt x="678" y="2068"/>
                  </a:lnTo>
                  <a:lnTo>
                    <a:pt x="672" y="2066"/>
                  </a:lnTo>
                  <a:lnTo>
                    <a:pt x="671" y="2063"/>
                  </a:lnTo>
                  <a:lnTo>
                    <a:pt x="668" y="2062"/>
                  </a:lnTo>
                  <a:lnTo>
                    <a:pt x="665" y="2060"/>
                  </a:lnTo>
                  <a:lnTo>
                    <a:pt x="661" y="2060"/>
                  </a:lnTo>
                  <a:lnTo>
                    <a:pt x="658" y="2062"/>
                  </a:lnTo>
                  <a:lnTo>
                    <a:pt x="655" y="2064"/>
                  </a:lnTo>
                  <a:lnTo>
                    <a:pt x="652" y="2066"/>
                  </a:lnTo>
                  <a:lnTo>
                    <a:pt x="649" y="2067"/>
                  </a:lnTo>
                  <a:lnTo>
                    <a:pt x="647" y="2070"/>
                  </a:lnTo>
                  <a:lnTo>
                    <a:pt x="642" y="2068"/>
                  </a:lnTo>
                  <a:lnTo>
                    <a:pt x="640" y="2070"/>
                  </a:lnTo>
                  <a:lnTo>
                    <a:pt x="637" y="2070"/>
                  </a:lnTo>
                  <a:lnTo>
                    <a:pt x="635" y="2070"/>
                  </a:lnTo>
                  <a:lnTo>
                    <a:pt x="632" y="2070"/>
                  </a:lnTo>
                  <a:lnTo>
                    <a:pt x="632" y="2066"/>
                  </a:lnTo>
                  <a:lnTo>
                    <a:pt x="628" y="2066"/>
                  </a:lnTo>
                  <a:lnTo>
                    <a:pt x="627" y="2063"/>
                  </a:lnTo>
                  <a:lnTo>
                    <a:pt x="623" y="2062"/>
                  </a:lnTo>
                  <a:lnTo>
                    <a:pt x="621" y="2063"/>
                  </a:lnTo>
                  <a:lnTo>
                    <a:pt x="618" y="2063"/>
                  </a:lnTo>
                  <a:lnTo>
                    <a:pt x="615" y="2062"/>
                  </a:lnTo>
                  <a:lnTo>
                    <a:pt x="611" y="2059"/>
                  </a:lnTo>
                  <a:lnTo>
                    <a:pt x="607" y="2057"/>
                  </a:lnTo>
                  <a:lnTo>
                    <a:pt x="606" y="2057"/>
                  </a:lnTo>
                  <a:lnTo>
                    <a:pt x="603" y="2055"/>
                  </a:lnTo>
                  <a:lnTo>
                    <a:pt x="599" y="2055"/>
                  </a:lnTo>
                  <a:lnTo>
                    <a:pt x="596" y="2055"/>
                  </a:lnTo>
                  <a:lnTo>
                    <a:pt x="594" y="2055"/>
                  </a:lnTo>
                  <a:lnTo>
                    <a:pt x="591" y="2057"/>
                  </a:lnTo>
                  <a:lnTo>
                    <a:pt x="586" y="2055"/>
                  </a:lnTo>
                  <a:lnTo>
                    <a:pt x="583" y="2054"/>
                  </a:lnTo>
                  <a:lnTo>
                    <a:pt x="582" y="2053"/>
                  </a:lnTo>
                  <a:lnTo>
                    <a:pt x="579" y="2051"/>
                  </a:lnTo>
                  <a:lnTo>
                    <a:pt x="576" y="2050"/>
                  </a:lnTo>
                  <a:lnTo>
                    <a:pt x="573" y="2050"/>
                  </a:lnTo>
                  <a:lnTo>
                    <a:pt x="572" y="2051"/>
                  </a:lnTo>
                  <a:lnTo>
                    <a:pt x="569" y="2049"/>
                  </a:lnTo>
                  <a:lnTo>
                    <a:pt x="567" y="2047"/>
                  </a:lnTo>
                  <a:lnTo>
                    <a:pt x="565" y="2047"/>
                  </a:lnTo>
                  <a:lnTo>
                    <a:pt x="563" y="2046"/>
                  </a:lnTo>
                  <a:lnTo>
                    <a:pt x="562" y="2046"/>
                  </a:lnTo>
                  <a:lnTo>
                    <a:pt x="560" y="2043"/>
                  </a:lnTo>
                  <a:lnTo>
                    <a:pt x="560" y="2042"/>
                  </a:lnTo>
                  <a:lnTo>
                    <a:pt x="559" y="2041"/>
                  </a:lnTo>
                  <a:lnTo>
                    <a:pt x="559" y="2040"/>
                  </a:lnTo>
                  <a:lnTo>
                    <a:pt x="559" y="2037"/>
                  </a:lnTo>
                  <a:lnTo>
                    <a:pt x="560" y="2032"/>
                  </a:lnTo>
                  <a:lnTo>
                    <a:pt x="559" y="2028"/>
                  </a:lnTo>
                  <a:lnTo>
                    <a:pt x="560" y="2022"/>
                  </a:lnTo>
                  <a:lnTo>
                    <a:pt x="558" y="2022"/>
                  </a:lnTo>
                  <a:lnTo>
                    <a:pt x="559" y="2020"/>
                  </a:lnTo>
                  <a:lnTo>
                    <a:pt x="559" y="2017"/>
                  </a:lnTo>
                  <a:lnTo>
                    <a:pt x="559" y="2015"/>
                  </a:lnTo>
                  <a:lnTo>
                    <a:pt x="560" y="2013"/>
                  </a:lnTo>
                  <a:lnTo>
                    <a:pt x="560" y="2012"/>
                  </a:lnTo>
                  <a:lnTo>
                    <a:pt x="560" y="2011"/>
                  </a:lnTo>
                  <a:lnTo>
                    <a:pt x="560" y="2008"/>
                  </a:lnTo>
                  <a:lnTo>
                    <a:pt x="560" y="2007"/>
                  </a:lnTo>
                  <a:lnTo>
                    <a:pt x="560" y="2005"/>
                  </a:lnTo>
                  <a:lnTo>
                    <a:pt x="559" y="2003"/>
                  </a:lnTo>
                  <a:lnTo>
                    <a:pt x="559" y="2002"/>
                  </a:lnTo>
                  <a:lnTo>
                    <a:pt x="559" y="2000"/>
                  </a:lnTo>
                  <a:lnTo>
                    <a:pt x="559" y="1999"/>
                  </a:lnTo>
                  <a:lnTo>
                    <a:pt x="559" y="1996"/>
                  </a:lnTo>
                  <a:lnTo>
                    <a:pt x="559" y="1995"/>
                  </a:lnTo>
                  <a:lnTo>
                    <a:pt x="559" y="1994"/>
                  </a:lnTo>
                  <a:lnTo>
                    <a:pt x="560" y="1992"/>
                  </a:lnTo>
                  <a:lnTo>
                    <a:pt x="560" y="1990"/>
                  </a:lnTo>
                  <a:lnTo>
                    <a:pt x="560" y="1988"/>
                  </a:lnTo>
                  <a:lnTo>
                    <a:pt x="562" y="1987"/>
                  </a:lnTo>
                  <a:lnTo>
                    <a:pt x="563" y="1984"/>
                  </a:lnTo>
                  <a:lnTo>
                    <a:pt x="565" y="1983"/>
                  </a:lnTo>
                  <a:lnTo>
                    <a:pt x="566" y="1982"/>
                  </a:lnTo>
                  <a:lnTo>
                    <a:pt x="565" y="1978"/>
                  </a:lnTo>
                  <a:lnTo>
                    <a:pt x="567" y="1978"/>
                  </a:lnTo>
                  <a:lnTo>
                    <a:pt x="572" y="1975"/>
                  </a:lnTo>
                  <a:lnTo>
                    <a:pt x="577" y="1973"/>
                  </a:lnTo>
                  <a:lnTo>
                    <a:pt x="583" y="1970"/>
                  </a:lnTo>
                  <a:lnTo>
                    <a:pt x="584" y="1967"/>
                  </a:lnTo>
                  <a:lnTo>
                    <a:pt x="587" y="1965"/>
                  </a:lnTo>
                  <a:lnTo>
                    <a:pt x="591" y="1961"/>
                  </a:lnTo>
                  <a:lnTo>
                    <a:pt x="593" y="1965"/>
                  </a:lnTo>
                  <a:lnTo>
                    <a:pt x="594" y="1964"/>
                  </a:lnTo>
                  <a:lnTo>
                    <a:pt x="597" y="1964"/>
                  </a:lnTo>
                  <a:lnTo>
                    <a:pt x="599" y="1964"/>
                  </a:lnTo>
                  <a:lnTo>
                    <a:pt x="600" y="1962"/>
                  </a:lnTo>
                  <a:lnTo>
                    <a:pt x="603" y="1962"/>
                  </a:lnTo>
                  <a:lnTo>
                    <a:pt x="604" y="1962"/>
                  </a:lnTo>
                  <a:lnTo>
                    <a:pt x="606" y="1961"/>
                  </a:lnTo>
                  <a:lnTo>
                    <a:pt x="607" y="1961"/>
                  </a:lnTo>
                  <a:lnTo>
                    <a:pt x="610" y="1961"/>
                  </a:lnTo>
                  <a:lnTo>
                    <a:pt x="611" y="1961"/>
                  </a:lnTo>
                  <a:lnTo>
                    <a:pt x="614" y="1960"/>
                  </a:lnTo>
                  <a:lnTo>
                    <a:pt x="615" y="1960"/>
                  </a:lnTo>
                  <a:lnTo>
                    <a:pt x="617" y="1960"/>
                  </a:lnTo>
                  <a:lnTo>
                    <a:pt x="620" y="1958"/>
                  </a:lnTo>
                  <a:lnTo>
                    <a:pt x="621" y="1958"/>
                  </a:lnTo>
                  <a:lnTo>
                    <a:pt x="624" y="1958"/>
                  </a:lnTo>
                  <a:lnTo>
                    <a:pt x="625" y="1957"/>
                  </a:lnTo>
                  <a:lnTo>
                    <a:pt x="627" y="1957"/>
                  </a:lnTo>
                  <a:lnTo>
                    <a:pt x="630" y="1957"/>
                  </a:lnTo>
                  <a:lnTo>
                    <a:pt x="631" y="1956"/>
                  </a:lnTo>
                  <a:lnTo>
                    <a:pt x="634" y="1956"/>
                  </a:lnTo>
                  <a:lnTo>
                    <a:pt x="635" y="1954"/>
                  </a:lnTo>
                  <a:lnTo>
                    <a:pt x="638" y="1954"/>
                  </a:lnTo>
                  <a:lnTo>
                    <a:pt x="638" y="1950"/>
                  </a:lnTo>
                  <a:lnTo>
                    <a:pt x="641" y="1953"/>
                  </a:lnTo>
                  <a:lnTo>
                    <a:pt x="644" y="1952"/>
                  </a:lnTo>
                  <a:lnTo>
                    <a:pt x="645" y="1952"/>
                  </a:lnTo>
                  <a:lnTo>
                    <a:pt x="647" y="1952"/>
                  </a:lnTo>
                  <a:lnTo>
                    <a:pt x="649" y="1950"/>
                  </a:lnTo>
                  <a:lnTo>
                    <a:pt x="651" y="1950"/>
                  </a:lnTo>
                  <a:lnTo>
                    <a:pt x="654" y="1950"/>
                  </a:lnTo>
                  <a:lnTo>
                    <a:pt x="656" y="1950"/>
                  </a:lnTo>
                  <a:lnTo>
                    <a:pt x="658" y="1950"/>
                  </a:lnTo>
                  <a:lnTo>
                    <a:pt x="661" y="1950"/>
                  </a:lnTo>
                  <a:lnTo>
                    <a:pt x="662" y="1950"/>
                  </a:lnTo>
                  <a:lnTo>
                    <a:pt x="664" y="1950"/>
                  </a:lnTo>
                  <a:lnTo>
                    <a:pt x="666" y="1950"/>
                  </a:lnTo>
                  <a:lnTo>
                    <a:pt x="668" y="1950"/>
                  </a:lnTo>
                  <a:lnTo>
                    <a:pt x="669" y="1950"/>
                  </a:lnTo>
                  <a:lnTo>
                    <a:pt x="672" y="1950"/>
                  </a:lnTo>
                  <a:lnTo>
                    <a:pt x="673" y="1950"/>
                  </a:lnTo>
                  <a:lnTo>
                    <a:pt x="676" y="1950"/>
                  </a:lnTo>
                  <a:lnTo>
                    <a:pt x="678" y="1949"/>
                  </a:lnTo>
                  <a:lnTo>
                    <a:pt x="681" y="1949"/>
                  </a:lnTo>
                  <a:lnTo>
                    <a:pt x="682" y="1949"/>
                  </a:lnTo>
                  <a:lnTo>
                    <a:pt x="683" y="1948"/>
                  </a:lnTo>
                  <a:lnTo>
                    <a:pt x="686" y="1948"/>
                  </a:lnTo>
                  <a:lnTo>
                    <a:pt x="688" y="1947"/>
                  </a:lnTo>
                  <a:lnTo>
                    <a:pt x="692" y="1945"/>
                  </a:lnTo>
                  <a:lnTo>
                    <a:pt x="695" y="1945"/>
                  </a:lnTo>
                  <a:lnTo>
                    <a:pt x="696" y="1944"/>
                  </a:lnTo>
                  <a:lnTo>
                    <a:pt x="697" y="1944"/>
                  </a:lnTo>
                  <a:lnTo>
                    <a:pt x="700" y="1944"/>
                  </a:lnTo>
                  <a:lnTo>
                    <a:pt x="702" y="1943"/>
                  </a:lnTo>
                  <a:lnTo>
                    <a:pt x="703" y="1943"/>
                  </a:lnTo>
                  <a:lnTo>
                    <a:pt x="705" y="1941"/>
                  </a:lnTo>
                  <a:lnTo>
                    <a:pt x="707" y="1941"/>
                  </a:lnTo>
                  <a:lnTo>
                    <a:pt x="709" y="1940"/>
                  </a:lnTo>
                  <a:lnTo>
                    <a:pt x="710" y="1940"/>
                  </a:lnTo>
                  <a:lnTo>
                    <a:pt x="713" y="1939"/>
                  </a:lnTo>
                  <a:lnTo>
                    <a:pt x="714" y="1939"/>
                  </a:lnTo>
                  <a:lnTo>
                    <a:pt x="716" y="1939"/>
                  </a:lnTo>
                  <a:lnTo>
                    <a:pt x="719" y="1937"/>
                  </a:lnTo>
                  <a:lnTo>
                    <a:pt x="720" y="1937"/>
                  </a:lnTo>
                  <a:lnTo>
                    <a:pt x="722" y="1936"/>
                  </a:lnTo>
                  <a:lnTo>
                    <a:pt x="723" y="1935"/>
                  </a:lnTo>
                  <a:lnTo>
                    <a:pt x="724" y="1933"/>
                  </a:lnTo>
                  <a:lnTo>
                    <a:pt x="726" y="1932"/>
                  </a:lnTo>
                  <a:lnTo>
                    <a:pt x="726" y="1931"/>
                  </a:lnTo>
                  <a:lnTo>
                    <a:pt x="726" y="1928"/>
                  </a:lnTo>
                  <a:lnTo>
                    <a:pt x="727" y="1927"/>
                  </a:lnTo>
                  <a:lnTo>
                    <a:pt x="729" y="1926"/>
                  </a:lnTo>
                  <a:lnTo>
                    <a:pt x="730" y="1924"/>
                  </a:lnTo>
                  <a:lnTo>
                    <a:pt x="730" y="1922"/>
                  </a:lnTo>
                  <a:lnTo>
                    <a:pt x="731" y="1920"/>
                  </a:lnTo>
                  <a:lnTo>
                    <a:pt x="734" y="1920"/>
                  </a:lnTo>
                  <a:lnTo>
                    <a:pt x="736" y="1919"/>
                  </a:lnTo>
                  <a:lnTo>
                    <a:pt x="737" y="1919"/>
                  </a:lnTo>
                  <a:lnTo>
                    <a:pt x="740" y="1918"/>
                  </a:lnTo>
                  <a:lnTo>
                    <a:pt x="741" y="1918"/>
                  </a:lnTo>
                  <a:lnTo>
                    <a:pt x="744" y="1918"/>
                  </a:lnTo>
                  <a:lnTo>
                    <a:pt x="746" y="1916"/>
                  </a:lnTo>
                  <a:lnTo>
                    <a:pt x="747" y="1916"/>
                  </a:lnTo>
                  <a:lnTo>
                    <a:pt x="750" y="1916"/>
                  </a:lnTo>
                  <a:lnTo>
                    <a:pt x="751" y="1916"/>
                  </a:lnTo>
                  <a:lnTo>
                    <a:pt x="754" y="1916"/>
                  </a:lnTo>
                  <a:lnTo>
                    <a:pt x="755" y="1916"/>
                  </a:lnTo>
                  <a:lnTo>
                    <a:pt x="758" y="1915"/>
                  </a:lnTo>
                  <a:lnTo>
                    <a:pt x="760" y="1915"/>
                  </a:lnTo>
                  <a:lnTo>
                    <a:pt x="763" y="1915"/>
                  </a:lnTo>
                  <a:lnTo>
                    <a:pt x="764" y="1915"/>
                  </a:lnTo>
                  <a:lnTo>
                    <a:pt x="767" y="1915"/>
                  </a:lnTo>
                  <a:lnTo>
                    <a:pt x="768" y="1914"/>
                  </a:lnTo>
                  <a:lnTo>
                    <a:pt x="768" y="1912"/>
                  </a:lnTo>
                  <a:lnTo>
                    <a:pt x="768" y="1911"/>
                  </a:lnTo>
                  <a:lnTo>
                    <a:pt x="767" y="1909"/>
                  </a:lnTo>
                  <a:lnTo>
                    <a:pt x="765" y="1907"/>
                  </a:lnTo>
                  <a:lnTo>
                    <a:pt x="765" y="1906"/>
                  </a:lnTo>
                  <a:lnTo>
                    <a:pt x="765" y="1903"/>
                  </a:lnTo>
                  <a:lnTo>
                    <a:pt x="765" y="1902"/>
                  </a:lnTo>
                  <a:lnTo>
                    <a:pt x="765" y="1901"/>
                  </a:lnTo>
                  <a:lnTo>
                    <a:pt x="765" y="1898"/>
                  </a:lnTo>
                  <a:lnTo>
                    <a:pt x="765" y="1897"/>
                  </a:lnTo>
                  <a:lnTo>
                    <a:pt x="765" y="1895"/>
                  </a:lnTo>
                  <a:lnTo>
                    <a:pt x="767" y="1891"/>
                  </a:lnTo>
                  <a:lnTo>
                    <a:pt x="767" y="1890"/>
                  </a:lnTo>
                  <a:lnTo>
                    <a:pt x="768" y="1886"/>
                  </a:lnTo>
                  <a:lnTo>
                    <a:pt x="768" y="1885"/>
                  </a:lnTo>
                  <a:lnTo>
                    <a:pt x="768" y="1882"/>
                  </a:lnTo>
                  <a:lnTo>
                    <a:pt x="767" y="1881"/>
                  </a:lnTo>
                  <a:lnTo>
                    <a:pt x="767" y="1878"/>
                  </a:lnTo>
                  <a:lnTo>
                    <a:pt x="765" y="1877"/>
                  </a:lnTo>
                  <a:lnTo>
                    <a:pt x="765" y="1876"/>
                  </a:lnTo>
                  <a:lnTo>
                    <a:pt x="764" y="1874"/>
                  </a:lnTo>
                  <a:lnTo>
                    <a:pt x="760" y="1874"/>
                  </a:lnTo>
                  <a:lnTo>
                    <a:pt x="754" y="1876"/>
                  </a:lnTo>
                  <a:lnTo>
                    <a:pt x="750" y="1877"/>
                  </a:lnTo>
                  <a:lnTo>
                    <a:pt x="746" y="1878"/>
                  </a:lnTo>
                  <a:lnTo>
                    <a:pt x="744" y="1878"/>
                  </a:lnTo>
                  <a:lnTo>
                    <a:pt x="741" y="1878"/>
                  </a:lnTo>
                  <a:lnTo>
                    <a:pt x="740" y="1881"/>
                  </a:lnTo>
                  <a:lnTo>
                    <a:pt x="734" y="1881"/>
                  </a:lnTo>
                  <a:lnTo>
                    <a:pt x="730" y="1881"/>
                  </a:lnTo>
                  <a:lnTo>
                    <a:pt x="727" y="1881"/>
                  </a:lnTo>
                  <a:lnTo>
                    <a:pt x="724" y="1882"/>
                  </a:lnTo>
                  <a:lnTo>
                    <a:pt x="723" y="1884"/>
                  </a:lnTo>
                  <a:lnTo>
                    <a:pt x="720" y="1886"/>
                  </a:lnTo>
                  <a:lnTo>
                    <a:pt x="716" y="1885"/>
                  </a:lnTo>
                  <a:lnTo>
                    <a:pt x="713" y="1886"/>
                  </a:lnTo>
                  <a:lnTo>
                    <a:pt x="710" y="1888"/>
                  </a:lnTo>
                  <a:lnTo>
                    <a:pt x="709" y="1885"/>
                  </a:lnTo>
                  <a:lnTo>
                    <a:pt x="705" y="1884"/>
                  </a:lnTo>
                  <a:lnTo>
                    <a:pt x="702" y="1882"/>
                  </a:lnTo>
                  <a:lnTo>
                    <a:pt x="697" y="1882"/>
                  </a:lnTo>
                  <a:lnTo>
                    <a:pt x="696" y="1882"/>
                  </a:lnTo>
                  <a:lnTo>
                    <a:pt x="693" y="1882"/>
                  </a:lnTo>
                  <a:lnTo>
                    <a:pt x="692" y="1882"/>
                  </a:lnTo>
                  <a:lnTo>
                    <a:pt x="689" y="1882"/>
                  </a:lnTo>
                  <a:lnTo>
                    <a:pt x="686" y="1881"/>
                  </a:lnTo>
                  <a:lnTo>
                    <a:pt x="682" y="1882"/>
                  </a:lnTo>
                  <a:lnTo>
                    <a:pt x="681" y="1881"/>
                  </a:lnTo>
                  <a:lnTo>
                    <a:pt x="678" y="1881"/>
                  </a:lnTo>
                  <a:lnTo>
                    <a:pt x="675" y="1880"/>
                  </a:lnTo>
                  <a:lnTo>
                    <a:pt x="672" y="1877"/>
                  </a:lnTo>
                  <a:lnTo>
                    <a:pt x="669" y="1877"/>
                  </a:lnTo>
                  <a:lnTo>
                    <a:pt x="666" y="1876"/>
                  </a:lnTo>
                  <a:lnTo>
                    <a:pt x="661" y="1874"/>
                  </a:lnTo>
                  <a:lnTo>
                    <a:pt x="656" y="1873"/>
                  </a:lnTo>
                  <a:lnTo>
                    <a:pt x="654" y="1873"/>
                  </a:lnTo>
                  <a:lnTo>
                    <a:pt x="649" y="1873"/>
                  </a:lnTo>
                  <a:lnTo>
                    <a:pt x="647" y="1873"/>
                  </a:lnTo>
                  <a:lnTo>
                    <a:pt x="642" y="1874"/>
                  </a:lnTo>
                  <a:lnTo>
                    <a:pt x="638" y="1876"/>
                  </a:lnTo>
                  <a:lnTo>
                    <a:pt x="635" y="1874"/>
                  </a:lnTo>
                  <a:lnTo>
                    <a:pt x="631" y="1874"/>
                  </a:lnTo>
                  <a:lnTo>
                    <a:pt x="627" y="1877"/>
                  </a:lnTo>
                  <a:lnTo>
                    <a:pt x="624" y="1877"/>
                  </a:lnTo>
                  <a:lnTo>
                    <a:pt x="620" y="1877"/>
                  </a:lnTo>
                  <a:lnTo>
                    <a:pt x="615" y="1880"/>
                  </a:lnTo>
                  <a:lnTo>
                    <a:pt x="610" y="1881"/>
                  </a:lnTo>
                  <a:lnTo>
                    <a:pt x="606" y="1880"/>
                  </a:lnTo>
                  <a:lnTo>
                    <a:pt x="601" y="1881"/>
                  </a:lnTo>
                  <a:lnTo>
                    <a:pt x="597" y="1880"/>
                  </a:lnTo>
                  <a:lnTo>
                    <a:pt x="596" y="1881"/>
                  </a:lnTo>
                  <a:lnTo>
                    <a:pt x="593" y="1884"/>
                  </a:lnTo>
                  <a:lnTo>
                    <a:pt x="590" y="1886"/>
                  </a:lnTo>
                  <a:lnTo>
                    <a:pt x="589" y="1889"/>
                  </a:lnTo>
                  <a:lnTo>
                    <a:pt x="584" y="1891"/>
                  </a:lnTo>
                  <a:lnTo>
                    <a:pt x="580" y="1893"/>
                  </a:lnTo>
                  <a:lnTo>
                    <a:pt x="576" y="1894"/>
                  </a:lnTo>
                  <a:lnTo>
                    <a:pt x="573" y="1897"/>
                  </a:lnTo>
                  <a:lnTo>
                    <a:pt x="572" y="1898"/>
                  </a:lnTo>
                  <a:lnTo>
                    <a:pt x="569" y="1898"/>
                  </a:lnTo>
                  <a:lnTo>
                    <a:pt x="566" y="1899"/>
                  </a:lnTo>
                  <a:lnTo>
                    <a:pt x="565" y="1902"/>
                  </a:lnTo>
                  <a:lnTo>
                    <a:pt x="562" y="1903"/>
                  </a:lnTo>
                  <a:lnTo>
                    <a:pt x="559" y="1903"/>
                  </a:lnTo>
                  <a:lnTo>
                    <a:pt x="555" y="1903"/>
                  </a:lnTo>
                  <a:lnTo>
                    <a:pt x="550" y="1905"/>
                  </a:lnTo>
                  <a:lnTo>
                    <a:pt x="549" y="1906"/>
                  </a:lnTo>
                  <a:lnTo>
                    <a:pt x="545" y="1909"/>
                  </a:lnTo>
                  <a:lnTo>
                    <a:pt x="541" y="1912"/>
                  </a:lnTo>
                  <a:lnTo>
                    <a:pt x="536" y="1912"/>
                  </a:lnTo>
                  <a:lnTo>
                    <a:pt x="532" y="1911"/>
                  </a:lnTo>
                  <a:lnTo>
                    <a:pt x="526" y="1912"/>
                  </a:lnTo>
                  <a:lnTo>
                    <a:pt x="522" y="1912"/>
                  </a:lnTo>
                  <a:lnTo>
                    <a:pt x="519" y="1910"/>
                  </a:lnTo>
                  <a:lnTo>
                    <a:pt x="515" y="1907"/>
                  </a:lnTo>
                  <a:lnTo>
                    <a:pt x="514" y="1906"/>
                  </a:lnTo>
                  <a:lnTo>
                    <a:pt x="511" y="1902"/>
                  </a:lnTo>
                  <a:lnTo>
                    <a:pt x="507" y="1901"/>
                  </a:lnTo>
                  <a:lnTo>
                    <a:pt x="504" y="1901"/>
                  </a:lnTo>
                  <a:lnTo>
                    <a:pt x="505" y="1897"/>
                  </a:lnTo>
                  <a:lnTo>
                    <a:pt x="504" y="1897"/>
                  </a:lnTo>
                  <a:lnTo>
                    <a:pt x="502" y="1895"/>
                  </a:lnTo>
                  <a:lnTo>
                    <a:pt x="500" y="1894"/>
                  </a:lnTo>
                  <a:lnTo>
                    <a:pt x="495" y="1894"/>
                  </a:lnTo>
                  <a:lnTo>
                    <a:pt x="492" y="1891"/>
                  </a:lnTo>
                  <a:lnTo>
                    <a:pt x="490" y="1891"/>
                  </a:lnTo>
                  <a:lnTo>
                    <a:pt x="487" y="1891"/>
                  </a:lnTo>
                  <a:lnTo>
                    <a:pt x="484" y="1891"/>
                  </a:lnTo>
                  <a:lnTo>
                    <a:pt x="481" y="1889"/>
                  </a:lnTo>
                  <a:lnTo>
                    <a:pt x="478" y="1888"/>
                  </a:lnTo>
                  <a:lnTo>
                    <a:pt x="473" y="1888"/>
                  </a:lnTo>
                  <a:lnTo>
                    <a:pt x="470" y="1884"/>
                  </a:lnTo>
                  <a:lnTo>
                    <a:pt x="467" y="1884"/>
                  </a:lnTo>
                  <a:lnTo>
                    <a:pt x="466" y="1888"/>
                  </a:lnTo>
                  <a:lnTo>
                    <a:pt x="461" y="1886"/>
                  </a:lnTo>
                  <a:lnTo>
                    <a:pt x="457" y="1885"/>
                  </a:lnTo>
                  <a:lnTo>
                    <a:pt x="453" y="1885"/>
                  </a:lnTo>
                  <a:lnTo>
                    <a:pt x="449" y="1884"/>
                  </a:lnTo>
                  <a:lnTo>
                    <a:pt x="446" y="1882"/>
                  </a:lnTo>
                  <a:lnTo>
                    <a:pt x="443" y="1882"/>
                  </a:lnTo>
                  <a:lnTo>
                    <a:pt x="442" y="1881"/>
                  </a:lnTo>
                  <a:lnTo>
                    <a:pt x="437" y="1880"/>
                  </a:lnTo>
                  <a:lnTo>
                    <a:pt x="435" y="1881"/>
                  </a:lnTo>
                  <a:lnTo>
                    <a:pt x="433" y="1878"/>
                  </a:lnTo>
                  <a:lnTo>
                    <a:pt x="430" y="1880"/>
                  </a:lnTo>
                  <a:lnTo>
                    <a:pt x="426" y="1884"/>
                  </a:lnTo>
                  <a:lnTo>
                    <a:pt x="422" y="1886"/>
                  </a:lnTo>
                  <a:lnTo>
                    <a:pt x="420" y="1889"/>
                  </a:lnTo>
                  <a:lnTo>
                    <a:pt x="418" y="1889"/>
                  </a:lnTo>
                  <a:lnTo>
                    <a:pt x="415" y="1889"/>
                  </a:lnTo>
                  <a:lnTo>
                    <a:pt x="410" y="1890"/>
                  </a:lnTo>
                  <a:lnTo>
                    <a:pt x="408" y="1890"/>
                  </a:lnTo>
                  <a:lnTo>
                    <a:pt x="405" y="1891"/>
                  </a:lnTo>
                  <a:lnTo>
                    <a:pt x="402" y="1889"/>
                  </a:lnTo>
                  <a:lnTo>
                    <a:pt x="398" y="1890"/>
                  </a:lnTo>
                  <a:lnTo>
                    <a:pt x="394" y="1889"/>
                  </a:lnTo>
                  <a:lnTo>
                    <a:pt x="391" y="1890"/>
                  </a:lnTo>
                  <a:lnTo>
                    <a:pt x="389" y="1890"/>
                  </a:lnTo>
                  <a:lnTo>
                    <a:pt x="382" y="1893"/>
                  </a:lnTo>
                  <a:lnTo>
                    <a:pt x="379" y="1894"/>
                  </a:lnTo>
                  <a:lnTo>
                    <a:pt x="377" y="1894"/>
                  </a:lnTo>
                  <a:lnTo>
                    <a:pt x="375" y="1894"/>
                  </a:lnTo>
                  <a:lnTo>
                    <a:pt x="374" y="1897"/>
                  </a:lnTo>
                  <a:lnTo>
                    <a:pt x="371" y="1898"/>
                  </a:lnTo>
                  <a:lnTo>
                    <a:pt x="369" y="1899"/>
                  </a:lnTo>
                  <a:lnTo>
                    <a:pt x="367" y="1899"/>
                  </a:lnTo>
                  <a:lnTo>
                    <a:pt x="365" y="1899"/>
                  </a:lnTo>
                  <a:lnTo>
                    <a:pt x="362" y="1899"/>
                  </a:lnTo>
                  <a:lnTo>
                    <a:pt x="355" y="1898"/>
                  </a:lnTo>
                  <a:lnTo>
                    <a:pt x="354" y="1898"/>
                  </a:lnTo>
                  <a:lnTo>
                    <a:pt x="350" y="1899"/>
                  </a:lnTo>
                  <a:lnTo>
                    <a:pt x="347" y="1899"/>
                  </a:lnTo>
                  <a:lnTo>
                    <a:pt x="350" y="1902"/>
                  </a:lnTo>
                  <a:lnTo>
                    <a:pt x="348" y="1903"/>
                  </a:lnTo>
                  <a:lnTo>
                    <a:pt x="345" y="1905"/>
                  </a:lnTo>
                  <a:lnTo>
                    <a:pt x="345" y="1906"/>
                  </a:lnTo>
                  <a:lnTo>
                    <a:pt x="347" y="1909"/>
                  </a:lnTo>
                  <a:lnTo>
                    <a:pt x="341" y="1911"/>
                  </a:lnTo>
                  <a:lnTo>
                    <a:pt x="337" y="1911"/>
                  </a:lnTo>
                  <a:lnTo>
                    <a:pt x="333" y="1914"/>
                  </a:lnTo>
                  <a:lnTo>
                    <a:pt x="330" y="1912"/>
                  </a:lnTo>
                  <a:lnTo>
                    <a:pt x="327" y="1914"/>
                  </a:lnTo>
                  <a:lnTo>
                    <a:pt x="326" y="1915"/>
                  </a:lnTo>
                  <a:lnTo>
                    <a:pt x="323" y="1918"/>
                  </a:lnTo>
                  <a:lnTo>
                    <a:pt x="320" y="1919"/>
                  </a:lnTo>
                  <a:lnTo>
                    <a:pt x="319" y="1922"/>
                  </a:lnTo>
                  <a:lnTo>
                    <a:pt x="320" y="1926"/>
                  </a:lnTo>
                  <a:lnTo>
                    <a:pt x="317" y="1927"/>
                  </a:lnTo>
                  <a:lnTo>
                    <a:pt x="312" y="1928"/>
                  </a:lnTo>
                  <a:lnTo>
                    <a:pt x="310" y="1931"/>
                  </a:lnTo>
                  <a:lnTo>
                    <a:pt x="309" y="1932"/>
                  </a:lnTo>
                  <a:lnTo>
                    <a:pt x="306" y="1932"/>
                  </a:lnTo>
                  <a:lnTo>
                    <a:pt x="303" y="1932"/>
                  </a:lnTo>
                  <a:lnTo>
                    <a:pt x="300" y="1933"/>
                  </a:lnTo>
                  <a:lnTo>
                    <a:pt x="296" y="1936"/>
                  </a:lnTo>
                  <a:lnTo>
                    <a:pt x="295" y="1939"/>
                  </a:lnTo>
                  <a:lnTo>
                    <a:pt x="293" y="1939"/>
                  </a:lnTo>
                  <a:lnTo>
                    <a:pt x="292" y="1941"/>
                  </a:lnTo>
                  <a:lnTo>
                    <a:pt x="289" y="1939"/>
                  </a:lnTo>
                  <a:lnTo>
                    <a:pt x="289" y="1936"/>
                  </a:lnTo>
                  <a:lnTo>
                    <a:pt x="287" y="1935"/>
                  </a:lnTo>
                  <a:lnTo>
                    <a:pt x="287" y="1933"/>
                  </a:lnTo>
                  <a:lnTo>
                    <a:pt x="286" y="1932"/>
                  </a:lnTo>
                  <a:lnTo>
                    <a:pt x="283" y="1933"/>
                  </a:lnTo>
                  <a:lnTo>
                    <a:pt x="282" y="1933"/>
                  </a:lnTo>
                  <a:lnTo>
                    <a:pt x="279" y="1933"/>
                  </a:lnTo>
                  <a:lnTo>
                    <a:pt x="278" y="1933"/>
                  </a:lnTo>
                  <a:lnTo>
                    <a:pt x="275" y="1933"/>
                  </a:lnTo>
                  <a:lnTo>
                    <a:pt x="273" y="1932"/>
                  </a:lnTo>
                  <a:lnTo>
                    <a:pt x="272" y="1931"/>
                  </a:lnTo>
                  <a:lnTo>
                    <a:pt x="272" y="1929"/>
                  </a:lnTo>
                  <a:lnTo>
                    <a:pt x="272" y="1927"/>
                  </a:lnTo>
                  <a:lnTo>
                    <a:pt x="273" y="1926"/>
                  </a:lnTo>
                  <a:lnTo>
                    <a:pt x="275" y="1924"/>
                  </a:lnTo>
                  <a:lnTo>
                    <a:pt x="275" y="1923"/>
                  </a:lnTo>
                  <a:lnTo>
                    <a:pt x="275" y="1922"/>
                  </a:lnTo>
                  <a:lnTo>
                    <a:pt x="273" y="1920"/>
                  </a:lnTo>
                  <a:lnTo>
                    <a:pt x="273" y="1919"/>
                  </a:lnTo>
                  <a:lnTo>
                    <a:pt x="272" y="1916"/>
                  </a:lnTo>
                  <a:lnTo>
                    <a:pt x="272" y="1915"/>
                  </a:lnTo>
                  <a:lnTo>
                    <a:pt x="272" y="1914"/>
                  </a:lnTo>
                  <a:lnTo>
                    <a:pt x="273" y="1912"/>
                  </a:lnTo>
                  <a:lnTo>
                    <a:pt x="275" y="1911"/>
                  </a:lnTo>
                  <a:lnTo>
                    <a:pt x="275" y="1909"/>
                  </a:lnTo>
                  <a:lnTo>
                    <a:pt x="273" y="1909"/>
                  </a:lnTo>
                  <a:lnTo>
                    <a:pt x="272" y="1909"/>
                  </a:lnTo>
                  <a:lnTo>
                    <a:pt x="271" y="1909"/>
                  </a:lnTo>
                  <a:lnTo>
                    <a:pt x="268" y="1909"/>
                  </a:lnTo>
                  <a:lnTo>
                    <a:pt x="266" y="1909"/>
                  </a:lnTo>
                  <a:lnTo>
                    <a:pt x="263" y="1909"/>
                  </a:lnTo>
                  <a:lnTo>
                    <a:pt x="262" y="1909"/>
                  </a:lnTo>
                  <a:lnTo>
                    <a:pt x="261" y="1909"/>
                  </a:lnTo>
                  <a:lnTo>
                    <a:pt x="258" y="1909"/>
                  </a:lnTo>
                  <a:lnTo>
                    <a:pt x="256" y="1909"/>
                  </a:lnTo>
                  <a:lnTo>
                    <a:pt x="254" y="1909"/>
                  </a:lnTo>
                  <a:lnTo>
                    <a:pt x="252" y="1909"/>
                  </a:lnTo>
                  <a:lnTo>
                    <a:pt x="249" y="1909"/>
                  </a:lnTo>
                  <a:lnTo>
                    <a:pt x="248" y="1909"/>
                  </a:lnTo>
                  <a:lnTo>
                    <a:pt x="245" y="1909"/>
                  </a:lnTo>
                  <a:lnTo>
                    <a:pt x="244" y="1909"/>
                  </a:lnTo>
                  <a:lnTo>
                    <a:pt x="241" y="1909"/>
                  </a:lnTo>
                  <a:lnTo>
                    <a:pt x="239" y="1909"/>
                  </a:lnTo>
                  <a:lnTo>
                    <a:pt x="237" y="1909"/>
                  </a:lnTo>
                  <a:lnTo>
                    <a:pt x="235" y="1909"/>
                  </a:lnTo>
                  <a:lnTo>
                    <a:pt x="232" y="1909"/>
                  </a:lnTo>
                  <a:lnTo>
                    <a:pt x="231" y="1909"/>
                  </a:lnTo>
                  <a:lnTo>
                    <a:pt x="228" y="1910"/>
                  </a:lnTo>
                  <a:lnTo>
                    <a:pt x="227" y="1910"/>
                  </a:lnTo>
                  <a:lnTo>
                    <a:pt x="222" y="1909"/>
                  </a:lnTo>
                  <a:lnTo>
                    <a:pt x="221" y="1911"/>
                  </a:lnTo>
                  <a:lnTo>
                    <a:pt x="218" y="1910"/>
                  </a:lnTo>
                  <a:lnTo>
                    <a:pt x="217" y="1907"/>
                  </a:lnTo>
                  <a:lnTo>
                    <a:pt x="218" y="1906"/>
                  </a:lnTo>
                  <a:lnTo>
                    <a:pt x="222" y="1906"/>
                  </a:lnTo>
                  <a:lnTo>
                    <a:pt x="224" y="1905"/>
                  </a:lnTo>
                  <a:lnTo>
                    <a:pt x="221" y="1903"/>
                  </a:lnTo>
                  <a:lnTo>
                    <a:pt x="220" y="1903"/>
                  </a:lnTo>
                  <a:lnTo>
                    <a:pt x="218" y="1902"/>
                  </a:lnTo>
                  <a:lnTo>
                    <a:pt x="215" y="1901"/>
                  </a:lnTo>
                  <a:lnTo>
                    <a:pt x="214" y="1899"/>
                  </a:lnTo>
                  <a:lnTo>
                    <a:pt x="213" y="1898"/>
                  </a:lnTo>
                  <a:lnTo>
                    <a:pt x="211" y="1897"/>
                  </a:lnTo>
                  <a:lnTo>
                    <a:pt x="210" y="1897"/>
                  </a:lnTo>
                  <a:lnTo>
                    <a:pt x="208" y="1895"/>
                  </a:lnTo>
                  <a:lnTo>
                    <a:pt x="207" y="1894"/>
                  </a:lnTo>
                  <a:lnTo>
                    <a:pt x="205" y="1893"/>
                  </a:lnTo>
                  <a:lnTo>
                    <a:pt x="203" y="1891"/>
                  </a:lnTo>
                  <a:lnTo>
                    <a:pt x="201" y="1891"/>
                  </a:lnTo>
                  <a:lnTo>
                    <a:pt x="200" y="1890"/>
                  </a:lnTo>
                  <a:lnTo>
                    <a:pt x="198" y="1889"/>
                  </a:lnTo>
                  <a:lnTo>
                    <a:pt x="197" y="1888"/>
                  </a:lnTo>
                  <a:lnTo>
                    <a:pt x="196" y="1886"/>
                  </a:lnTo>
                  <a:lnTo>
                    <a:pt x="193" y="1886"/>
                  </a:lnTo>
                  <a:lnTo>
                    <a:pt x="191" y="1885"/>
                  </a:lnTo>
                  <a:lnTo>
                    <a:pt x="190" y="1884"/>
                  </a:lnTo>
                  <a:lnTo>
                    <a:pt x="189" y="1882"/>
                  </a:lnTo>
                  <a:lnTo>
                    <a:pt x="187" y="1882"/>
                  </a:lnTo>
                  <a:lnTo>
                    <a:pt x="186" y="1881"/>
                  </a:lnTo>
                  <a:lnTo>
                    <a:pt x="184" y="1880"/>
                  </a:lnTo>
                  <a:lnTo>
                    <a:pt x="181" y="1878"/>
                  </a:lnTo>
                  <a:lnTo>
                    <a:pt x="180" y="1877"/>
                  </a:lnTo>
                  <a:lnTo>
                    <a:pt x="179" y="1877"/>
                  </a:lnTo>
                  <a:lnTo>
                    <a:pt x="177" y="1876"/>
                  </a:lnTo>
                  <a:lnTo>
                    <a:pt x="176" y="1874"/>
                  </a:lnTo>
                  <a:lnTo>
                    <a:pt x="173" y="1873"/>
                  </a:lnTo>
                  <a:lnTo>
                    <a:pt x="172" y="1873"/>
                  </a:lnTo>
                  <a:lnTo>
                    <a:pt x="170" y="1872"/>
                  </a:lnTo>
                  <a:lnTo>
                    <a:pt x="169" y="1871"/>
                  </a:lnTo>
                  <a:lnTo>
                    <a:pt x="166" y="1869"/>
                  </a:lnTo>
                  <a:lnTo>
                    <a:pt x="164" y="1868"/>
                  </a:lnTo>
                  <a:lnTo>
                    <a:pt x="163" y="1868"/>
                  </a:lnTo>
                  <a:lnTo>
                    <a:pt x="162" y="1867"/>
                  </a:lnTo>
                  <a:lnTo>
                    <a:pt x="159" y="1865"/>
                  </a:lnTo>
                  <a:lnTo>
                    <a:pt x="156" y="1864"/>
                  </a:lnTo>
                  <a:lnTo>
                    <a:pt x="155" y="1863"/>
                  </a:lnTo>
                  <a:lnTo>
                    <a:pt x="153" y="1861"/>
                  </a:lnTo>
                  <a:lnTo>
                    <a:pt x="152" y="1860"/>
                  </a:lnTo>
                  <a:lnTo>
                    <a:pt x="150" y="1859"/>
                  </a:lnTo>
                  <a:lnTo>
                    <a:pt x="148" y="1857"/>
                  </a:lnTo>
                  <a:lnTo>
                    <a:pt x="146" y="1857"/>
                  </a:lnTo>
                  <a:lnTo>
                    <a:pt x="145" y="1856"/>
                  </a:lnTo>
                  <a:lnTo>
                    <a:pt x="143" y="1855"/>
                  </a:lnTo>
                  <a:lnTo>
                    <a:pt x="142" y="1855"/>
                  </a:lnTo>
                  <a:lnTo>
                    <a:pt x="139" y="1853"/>
                  </a:lnTo>
                  <a:lnTo>
                    <a:pt x="138" y="1852"/>
                  </a:lnTo>
                  <a:lnTo>
                    <a:pt x="136" y="1851"/>
                  </a:lnTo>
                  <a:lnTo>
                    <a:pt x="135" y="1850"/>
                  </a:lnTo>
                  <a:lnTo>
                    <a:pt x="133" y="1848"/>
                  </a:lnTo>
                  <a:lnTo>
                    <a:pt x="133" y="1847"/>
                  </a:lnTo>
                  <a:lnTo>
                    <a:pt x="133" y="1846"/>
                  </a:lnTo>
                  <a:lnTo>
                    <a:pt x="133" y="1843"/>
                  </a:lnTo>
                  <a:lnTo>
                    <a:pt x="133" y="1842"/>
                  </a:lnTo>
                  <a:lnTo>
                    <a:pt x="133" y="1839"/>
                  </a:lnTo>
                  <a:lnTo>
                    <a:pt x="133" y="1838"/>
                  </a:lnTo>
                  <a:lnTo>
                    <a:pt x="133" y="1836"/>
                  </a:lnTo>
                  <a:lnTo>
                    <a:pt x="133" y="1834"/>
                  </a:lnTo>
                  <a:lnTo>
                    <a:pt x="133" y="1833"/>
                  </a:lnTo>
                  <a:lnTo>
                    <a:pt x="133" y="1831"/>
                  </a:lnTo>
                  <a:lnTo>
                    <a:pt x="135" y="1827"/>
                  </a:lnTo>
                  <a:lnTo>
                    <a:pt x="132" y="1826"/>
                  </a:lnTo>
                  <a:lnTo>
                    <a:pt x="135" y="1823"/>
                  </a:lnTo>
                  <a:lnTo>
                    <a:pt x="135" y="1822"/>
                  </a:lnTo>
                  <a:lnTo>
                    <a:pt x="135" y="1819"/>
                  </a:lnTo>
                  <a:lnTo>
                    <a:pt x="135" y="1818"/>
                  </a:lnTo>
                  <a:lnTo>
                    <a:pt x="135" y="1817"/>
                  </a:lnTo>
                  <a:lnTo>
                    <a:pt x="135" y="1815"/>
                  </a:lnTo>
                  <a:lnTo>
                    <a:pt x="135" y="1813"/>
                  </a:lnTo>
                  <a:lnTo>
                    <a:pt x="135" y="1812"/>
                  </a:lnTo>
                  <a:lnTo>
                    <a:pt x="135" y="1810"/>
                  </a:lnTo>
                  <a:lnTo>
                    <a:pt x="135" y="1808"/>
                  </a:lnTo>
                  <a:lnTo>
                    <a:pt x="135" y="1806"/>
                  </a:lnTo>
                  <a:lnTo>
                    <a:pt x="135" y="1805"/>
                  </a:lnTo>
                  <a:lnTo>
                    <a:pt x="135" y="1804"/>
                  </a:lnTo>
                  <a:lnTo>
                    <a:pt x="135" y="1801"/>
                  </a:lnTo>
                  <a:lnTo>
                    <a:pt x="135" y="1800"/>
                  </a:lnTo>
                  <a:lnTo>
                    <a:pt x="135" y="1798"/>
                  </a:lnTo>
                  <a:lnTo>
                    <a:pt x="135" y="1797"/>
                  </a:lnTo>
                  <a:lnTo>
                    <a:pt x="135" y="1795"/>
                  </a:lnTo>
                  <a:lnTo>
                    <a:pt x="135" y="1793"/>
                  </a:lnTo>
                  <a:lnTo>
                    <a:pt x="135" y="1792"/>
                  </a:lnTo>
                  <a:lnTo>
                    <a:pt x="135" y="1789"/>
                  </a:lnTo>
                  <a:lnTo>
                    <a:pt x="135" y="1788"/>
                  </a:lnTo>
                  <a:lnTo>
                    <a:pt x="135" y="1787"/>
                  </a:lnTo>
                  <a:lnTo>
                    <a:pt x="132" y="1785"/>
                  </a:lnTo>
                  <a:lnTo>
                    <a:pt x="129" y="1785"/>
                  </a:lnTo>
                  <a:lnTo>
                    <a:pt x="128" y="1785"/>
                  </a:lnTo>
                  <a:lnTo>
                    <a:pt x="125" y="1784"/>
                  </a:lnTo>
                  <a:lnTo>
                    <a:pt x="123" y="1784"/>
                  </a:lnTo>
                  <a:lnTo>
                    <a:pt x="122" y="1784"/>
                  </a:lnTo>
                  <a:lnTo>
                    <a:pt x="119" y="1783"/>
                  </a:lnTo>
                  <a:lnTo>
                    <a:pt x="118" y="1783"/>
                  </a:lnTo>
                  <a:lnTo>
                    <a:pt x="115" y="1783"/>
                  </a:lnTo>
                  <a:lnTo>
                    <a:pt x="114" y="1781"/>
                  </a:lnTo>
                  <a:lnTo>
                    <a:pt x="112" y="1781"/>
                  </a:lnTo>
                  <a:lnTo>
                    <a:pt x="109" y="1780"/>
                  </a:lnTo>
                  <a:lnTo>
                    <a:pt x="108" y="1780"/>
                  </a:lnTo>
                  <a:lnTo>
                    <a:pt x="105" y="1780"/>
                  </a:lnTo>
                  <a:lnTo>
                    <a:pt x="104" y="1779"/>
                  </a:lnTo>
                  <a:lnTo>
                    <a:pt x="101" y="1779"/>
                  </a:lnTo>
                  <a:lnTo>
                    <a:pt x="99" y="1779"/>
                  </a:lnTo>
                  <a:lnTo>
                    <a:pt x="98" y="1777"/>
                  </a:lnTo>
                  <a:lnTo>
                    <a:pt x="95" y="1777"/>
                  </a:lnTo>
                  <a:lnTo>
                    <a:pt x="94" y="1777"/>
                  </a:lnTo>
                  <a:lnTo>
                    <a:pt x="92" y="1777"/>
                  </a:lnTo>
                  <a:lnTo>
                    <a:pt x="90" y="1776"/>
                  </a:lnTo>
                  <a:lnTo>
                    <a:pt x="88" y="1776"/>
                  </a:lnTo>
                  <a:lnTo>
                    <a:pt x="87" y="1776"/>
                  </a:lnTo>
                  <a:lnTo>
                    <a:pt x="85" y="1775"/>
                  </a:lnTo>
                  <a:lnTo>
                    <a:pt x="85" y="1772"/>
                  </a:lnTo>
                  <a:lnTo>
                    <a:pt x="85" y="1771"/>
                  </a:lnTo>
                  <a:lnTo>
                    <a:pt x="87" y="1770"/>
                  </a:lnTo>
                  <a:lnTo>
                    <a:pt x="87" y="1768"/>
                  </a:lnTo>
                  <a:lnTo>
                    <a:pt x="87" y="1766"/>
                  </a:lnTo>
                  <a:lnTo>
                    <a:pt x="88" y="1764"/>
                  </a:lnTo>
                  <a:lnTo>
                    <a:pt x="88" y="1763"/>
                  </a:lnTo>
                  <a:lnTo>
                    <a:pt x="88" y="1760"/>
                  </a:lnTo>
                  <a:lnTo>
                    <a:pt x="88" y="1759"/>
                  </a:lnTo>
                  <a:lnTo>
                    <a:pt x="90" y="1758"/>
                  </a:lnTo>
                  <a:lnTo>
                    <a:pt x="90" y="1755"/>
                  </a:lnTo>
                  <a:lnTo>
                    <a:pt x="90" y="1754"/>
                  </a:lnTo>
                  <a:lnTo>
                    <a:pt x="90" y="1753"/>
                  </a:lnTo>
                  <a:lnTo>
                    <a:pt x="91" y="1750"/>
                  </a:lnTo>
                  <a:lnTo>
                    <a:pt x="90" y="1749"/>
                  </a:lnTo>
                  <a:lnTo>
                    <a:pt x="87" y="1749"/>
                  </a:lnTo>
                  <a:lnTo>
                    <a:pt x="85" y="1747"/>
                  </a:lnTo>
                  <a:lnTo>
                    <a:pt x="82" y="1747"/>
                  </a:lnTo>
                  <a:lnTo>
                    <a:pt x="81" y="1747"/>
                  </a:lnTo>
                  <a:lnTo>
                    <a:pt x="78" y="1747"/>
                  </a:lnTo>
                  <a:lnTo>
                    <a:pt x="77" y="1747"/>
                  </a:lnTo>
                  <a:lnTo>
                    <a:pt x="74" y="1747"/>
                  </a:lnTo>
                  <a:lnTo>
                    <a:pt x="73" y="1747"/>
                  </a:lnTo>
                  <a:lnTo>
                    <a:pt x="70" y="1747"/>
                  </a:lnTo>
                  <a:lnTo>
                    <a:pt x="68" y="1747"/>
                  </a:lnTo>
                  <a:lnTo>
                    <a:pt x="66" y="1747"/>
                  </a:lnTo>
                  <a:lnTo>
                    <a:pt x="64" y="1747"/>
                  </a:lnTo>
                  <a:lnTo>
                    <a:pt x="61" y="1747"/>
                  </a:lnTo>
                  <a:lnTo>
                    <a:pt x="60" y="1747"/>
                  </a:lnTo>
                  <a:lnTo>
                    <a:pt x="57" y="1747"/>
                  </a:lnTo>
                  <a:lnTo>
                    <a:pt x="56" y="1747"/>
                  </a:lnTo>
                  <a:lnTo>
                    <a:pt x="54" y="1747"/>
                  </a:lnTo>
                  <a:lnTo>
                    <a:pt x="51" y="1749"/>
                  </a:lnTo>
                  <a:lnTo>
                    <a:pt x="49" y="1749"/>
                  </a:lnTo>
                  <a:lnTo>
                    <a:pt x="47" y="1749"/>
                  </a:lnTo>
                  <a:lnTo>
                    <a:pt x="46" y="1749"/>
                  </a:lnTo>
                  <a:lnTo>
                    <a:pt x="46" y="1751"/>
                  </a:lnTo>
                  <a:lnTo>
                    <a:pt x="44" y="1753"/>
                  </a:lnTo>
                  <a:lnTo>
                    <a:pt x="44" y="1754"/>
                  </a:lnTo>
                  <a:lnTo>
                    <a:pt x="44" y="1757"/>
                  </a:lnTo>
                  <a:lnTo>
                    <a:pt x="44" y="1758"/>
                  </a:lnTo>
                  <a:lnTo>
                    <a:pt x="43" y="1759"/>
                  </a:lnTo>
                  <a:lnTo>
                    <a:pt x="41" y="1759"/>
                  </a:lnTo>
                  <a:lnTo>
                    <a:pt x="39" y="1759"/>
                  </a:lnTo>
                  <a:lnTo>
                    <a:pt x="37" y="1759"/>
                  </a:lnTo>
                  <a:lnTo>
                    <a:pt x="34" y="1759"/>
                  </a:lnTo>
                  <a:lnTo>
                    <a:pt x="33" y="1759"/>
                  </a:lnTo>
                  <a:lnTo>
                    <a:pt x="30" y="1759"/>
                  </a:lnTo>
                  <a:lnTo>
                    <a:pt x="29" y="1759"/>
                  </a:lnTo>
                  <a:lnTo>
                    <a:pt x="26" y="1759"/>
                  </a:lnTo>
                  <a:lnTo>
                    <a:pt x="25" y="1759"/>
                  </a:lnTo>
                  <a:lnTo>
                    <a:pt x="22" y="1759"/>
                  </a:lnTo>
                  <a:lnTo>
                    <a:pt x="20" y="1759"/>
                  </a:lnTo>
                  <a:lnTo>
                    <a:pt x="17" y="1759"/>
                  </a:lnTo>
                  <a:lnTo>
                    <a:pt x="15" y="1759"/>
                  </a:lnTo>
                  <a:lnTo>
                    <a:pt x="13" y="1758"/>
                  </a:lnTo>
                  <a:lnTo>
                    <a:pt x="12" y="1759"/>
                  </a:lnTo>
                  <a:lnTo>
                    <a:pt x="10" y="1762"/>
                  </a:lnTo>
                  <a:lnTo>
                    <a:pt x="10" y="1763"/>
                  </a:lnTo>
                  <a:lnTo>
                    <a:pt x="9" y="1764"/>
                  </a:lnTo>
                  <a:lnTo>
                    <a:pt x="9" y="1766"/>
                  </a:lnTo>
                  <a:lnTo>
                    <a:pt x="6" y="1770"/>
                  </a:lnTo>
                  <a:lnTo>
                    <a:pt x="0" y="1768"/>
                  </a:lnTo>
                  <a:lnTo>
                    <a:pt x="0" y="1766"/>
                  </a:lnTo>
                  <a:lnTo>
                    <a:pt x="0" y="1763"/>
                  </a:lnTo>
                  <a:lnTo>
                    <a:pt x="2" y="1759"/>
                  </a:lnTo>
                  <a:lnTo>
                    <a:pt x="2" y="1757"/>
                  </a:lnTo>
                  <a:lnTo>
                    <a:pt x="3" y="1754"/>
                  </a:lnTo>
                  <a:lnTo>
                    <a:pt x="3" y="1753"/>
                  </a:lnTo>
                  <a:lnTo>
                    <a:pt x="3" y="1750"/>
                  </a:lnTo>
                  <a:lnTo>
                    <a:pt x="5" y="1749"/>
                  </a:lnTo>
                  <a:lnTo>
                    <a:pt x="6" y="1745"/>
                  </a:lnTo>
                  <a:lnTo>
                    <a:pt x="6" y="1741"/>
                  </a:lnTo>
                  <a:lnTo>
                    <a:pt x="6" y="1736"/>
                  </a:lnTo>
                  <a:lnTo>
                    <a:pt x="8" y="1733"/>
                  </a:lnTo>
                  <a:lnTo>
                    <a:pt x="8" y="1730"/>
                  </a:lnTo>
                  <a:lnTo>
                    <a:pt x="8" y="1729"/>
                  </a:lnTo>
                  <a:lnTo>
                    <a:pt x="8" y="1728"/>
                  </a:lnTo>
                  <a:lnTo>
                    <a:pt x="9" y="1726"/>
                  </a:lnTo>
                  <a:lnTo>
                    <a:pt x="9" y="1724"/>
                  </a:lnTo>
                  <a:lnTo>
                    <a:pt x="9" y="1722"/>
                  </a:lnTo>
                  <a:lnTo>
                    <a:pt x="9" y="1721"/>
                  </a:lnTo>
                  <a:lnTo>
                    <a:pt x="9" y="1719"/>
                  </a:lnTo>
                  <a:lnTo>
                    <a:pt x="9" y="1717"/>
                  </a:lnTo>
                  <a:lnTo>
                    <a:pt x="10" y="1716"/>
                  </a:lnTo>
                  <a:lnTo>
                    <a:pt x="10" y="1715"/>
                  </a:lnTo>
                  <a:lnTo>
                    <a:pt x="10" y="1713"/>
                  </a:lnTo>
                  <a:lnTo>
                    <a:pt x="10" y="1711"/>
                  </a:lnTo>
                  <a:lnTo>
                    <a:pt x="12" y="1707"/>
                  </a:lnTo>
                  <a:lnTo>
                    <a:pt x="12" y="1704"/>
                  </a:lnTo>
                  <a:lnTo>
                    <a:pt x="12" y="1700"/>
                  </a:lnTo>
                  <a:lnTo>
                    <a:pt x="13" y="1694"/>
                  </a:lnTo>
                  <a:lnTo>
                    <a:pt x="13" y="1690"/>
                  </a:lnTo>
                  <a:lnTo>
                    <a:pt x="15" y="1687"/>
                  </a:lnTo>
                  <a:lnTo>
                    <a:pt x="15" y="1683"/>
                  </a:lnTo>
                  <a:lnTo>
                    <a:pt x="15" y="1682"/>
                  </a:lnTo>
                  <a:lnTo>
                    <a:pt x="15" y="1681"/>
                  </a:lnTo>
                  <a:lnTo>
                    <a:pt x="15" y="1678"/>
                  </a:lnTo>
                  <a:lnTo>
                    <a:pt x="16" y="1677"/>
                  </a:lnTo>
                  <a:lnTo>
                    <a:pt x="16" y="1675"/>
                  </a:lnTo>
                  <a:lnTo>
                    <a:pt x="16" y="1670"/>
                  </a:lnTo>
                  <a:lnTo>
                    <a:pt x="15" y="1665"/>
                  </a:lnTo>
                  <a:lnTo>
                    <a:pt x="22" y="1666"/>
                  </a:lnTo>
                  <a:lnTo>
                    <a:pt x="26" y="1666"/>
                  </a:lnTo>
                  <a:lnTo>
                    <a:pt x="29" y="1666"/>
                  </a:lnTo>
                  <a:lnTo>
                    <a:pt x="34" y="1666"/>
                  </a:lnTo>
                  <a:lnTo>
                    <a:pt x="41" y="1667"/>
                  </a:lnTo>
                  <a:lnTo>
                    <a:pt x="43" y="1667"/>
                  </a:lnTo>
                  <a:lnTo>
                    <a:pt x="49" y="1669"/>
                  </a:lnTo>
                  <a:lnTo>
                    <a:pt x="54" y="1671"/>
                  </a:lnTo>
                  <a:lnTo>
                    <a:pt x="58" y="1671"/>
                  </a:lnTo>
                  <a:lnTo>
                    <a:pt x="66" y="1673"/>
                  </a:lnTo>
                  <a:lnTo>
                    <a:pt x="68" y="1673"/>
                  </a:lnTo>
                  <a:lnTo>
                    <a:pt x="71" y="1674"/>
                  </a:lnTo>
                  <a:lnTo>
                    <a:pt x="73" y="1674"/>
                  </a:lnTo>
                  <a:lnTo>
                    <a:pt x="75" y="1674"/>
                  </a:lnTo>
                  <a:lnTo>
                    <a:pt x="77" y="1674"/>
                  </a:lnTo>
                  <a:lnTo>
                    <a:pt x="80" y="1674"/>
                  </a:lnTo>
                  <a:lnTo>
                    <a:pt x="82" y="1675"/>
                  </a:lnTo>
                  <a:lnTo>
                    <a:pt x="87" y="1675"/>
                  </a:lnTo>
                  <a:lnTo>
                    <a:pt x="90" y="1675"/>
                  </a:lnTo>
                  <a:lnTo>
                    <a:pt x="92" y="1675"/>
                  </a:lnTo>
                  <a:lnTo>
                    <a:pt x="95" y="1677"/>
                  </a:lnTo>
                  <a:lnTo>
                    <a:pt x="97" y="1677"/>
                  </a:lnTo>
                  <a:lnTo>
                    <a:pt x="102" y="1677"/>
                  </a:lnTo>
                  <a:lnTo>
                    <a:pt x="107" y="1677"/>
                  </a:lnTo>
                  <a:lnTo>
                    <a:pt x="111" y="1678"/>
                  </a:lnTo>
                  <a:lnTo>
                    <a:pt x="112" y="1675"/>
                  </a:lnTo>
                  <a:lnTo>
                    <a:pt x="112" y="1669"/>
                  </a:lnTo>
                  <a:lnTo>
                    <a:pt x="114" y="1661"/>
                  </a:lnTo>
                  <a:lnTo>
                    <a:pt x="115" y="1658"/>
                  </a:lnTo>
                  <a:lnTo>
                    <a:pt x="114" y="1653"/>
                  </a:lnTo>
                  <a:lnTo>
                    <a:pt x="115" y="1650"/>
                  </a:lnTo>
                  <a:lnTo>
                    <a:pt x="118" y="1649"/>
                  </a:lnTo>
                  <a:lnTo>
                    <a:pt x="115" y="1646"/>
                  </a:lnTo>
                  <a:lnTo>
                    <a:pt x="112" y="1644"/>
                  </a:lnTo>
                  <a:lnTo>
                    <a:pt x="118" y="1639"/>
                  </a:lnTo>
                  <a:lnTo>
                    <a:pt x="116" y="1636"/>
                  </a:lnTo>
                  <a:lnTo>
                    <a:pt x="118" y="1633"/>
                  </a:lnTo>
                  <a:lnTo>
                    <a:pt x="118" y="1632"/>
                  </a:lnTo>
                  <a:lnTo>
                    <a:pt x="118" y="1629"/>
                  </a:lnTo>
                  <a:lnTo>
                    <a:pt x="118" y="1628"/>
                  </a:lnTo>
                  <a:lnTo>
                    <a:pt x="119" y="1627"/>
                  </a:lnTo>
                  <a:lnTo>
                    <a:pt x="122" y="1627"/>
                  </a:lnTo>
                  <a:lnTo>
                    <a:pt x="123" y="1627"/>
                  </a:lnTo>
                  <a:lnTo>
                    <a:pt x="125" y="1626"/>
                  </a:lnTo>
                  <a:lnTo>
                    <a:pt x="128" y="1626"/>
                  </a:lnTo>
                  <a:lnTo>
                    <a:pt x="129" y="1626"/>
                  </a:lnTo>
                  <a:lnTo>
                    <a:pt x="132" y="1623"/>
                  </a:lnTo>
                  <a:lnTo>
                    <a:pt x="135" y="1626"/>
                  </a:lnTo>
                  <a:lnTo>
                    <a:pt x="140" y="1623"/>
                  </a:lnTo>
                  <a:lnTo>
                    <a:pt x="142" y="1619"/>
                  </a:lnTo>
                  <a:lnTo>
                    <a:pt x="142" y="1618"/>
                  </a:lnTo>
                  <a:lnTo>
                    <a:pt x="142" y="1616"/>
                  </a:lnTo>
                  <a:lnTo>
                    <a:pt x="140" y="1615"/>
                  </a:lnTo>
                  <a:lnTo>
                    <a:pt x="140" y="1614"/>
                  </a:lnTo>
                  <a:lnTo>
                    <a:pt x="140" y="1611"/>
                  </a:lnTo>
                  <a:lnTo>
                    <a:pt x="140" y="1610"/>
                  </a:lnTo>
                  <a:lnTo>
                    <a:pt x="140" y="1608"/>
                  </a:lnTo>
                  <a:lnTo>
                    <a:pt x="140" y="1606"/>
                  </a:lnTo>
                  <a:lnTo>
                    <a:pt x="140" y="1605"/>
                  </a:lnTo>
                  <a:lnTo>
                    <a:pt x="139" y="1603"/>
                  </a:lnTo>
                  <a:lnTo>
                    <a:pt x="139" y="1601"/>
                  </a:lnTo>
                  <a:lnTo>
                    <a:pt x="139" y="1598"/>
                  </a:lnTo>
                  <a:lnTo>
                    <a:pt x="138" y="1597"/>
                  </a:lnTo>
                  <a:lnTo>
                    <a:pt x="138" y="1595"/>
                  </a:lnTo>
                  <a:lnTo>
                    <a:pt x="138" y="1594"/>
                  </a:lnTo>
                  <a:lnTo>
                    <a:pt x="136" y="1591"/>
                  </a:lnTo>
                  <a:lnTo>
                    <a:pt x="136" y="1590"/>
                  </a:lnTo>
                  <a:lnTo>
                    <a:pt x="136" y="1589"/>
                  </a:lnTo>
                  <a:lnTo>
                    <a:pt x="135" y="1586"/>
                  </a:lnTo>
                  <a:lnTo>
                    <a:pt x="135" y="1585"/>
                  </a:lnTo>
                  <a:lnTo>
                    <a:pt x="133" y="1584"/>
                  </a:lnTo>
                  <a:lnTo>
                    <a:pt x="133" y="1581"/>
                  </a:lnTo>
                  <a:lnTo>
                    <a:pt x="132" y="1580"/>
                  </a:lnTo>
                  <a:lnTo>
                    <a:pt x="131" y="1578"/>
                  </a:lnTo>
                  <a:lnTo>
                    <a:pt x="131" y="1577"/>
                  </a:lnTo>
                  <a:lnTo>
                    <a:pt x="129" y="1574"/>
                  </a:lnTo>
                  <a:lnTo>
                    <a:pt x="128" y="1574"/>
                  </a:lnTo>
                  <a:lnTo>
                    <a:pt x="126" y="1573"/>
                  </a:lnTo>
                  <a:lnTo>
                    <a:pt x="123" y="1572"/>
                  </a:lnTo>
                  <a:lnTo>
                    <a:pt x="123" y="1570"/>
                  </a:lnTo>
                  <a:lnTo>
                    <a:pt x="122" y="1569"/>
                  </a:lnTo>
                  <a:lnTo>
                    <a:pt x="121" y="1568"/>
                  </a:lnTo>
                  <a:lnTo>
                    <a:pt x="122" y="1565"/>
                  </a:lnTo>
                  <a:lnTo>
                    <a:pt x="123" y="1565"/>
                  </a:lnTo>
                  <a:lnTo>
                    <a:pt x="125" y="1564"/>
                  </a:lnTo>
                  <a:lnTo>
                    <a:pt x="128" y="1564"/>
                  </a:lnTo>
                  <a:lnTo>
                    <a:pt x="131" y="1564"/>
                  </a:lnTo>
                  <a:lnTo>
                    <a:pt x="132" y="1564"/>
                  </a:lnTo>
                  <a:lnTo>
                    <a:pt x="132" y="1561"/>
                  </a:lnTo>
                  <a:lnTo>
                    <a:pt x="131" y="1560"/>
                  </a:lnTo>
                  <a:lnTo>
                    <a:pt x="129" y="1559"/>
                  </a:lnTo>
                  <a:lnTo>
                    <a:pt x="128" y="1557"/>
                  </a:lnTo>
                  <a:lnTo>
                    <a:pt x="125" y="1557"/>
                  </a:lnTo>
                  <a:lnTo>
                    <a:pt x="123" y="1556"/>
                  </a:lnTo>
                  <a:lnTo>
                    <a:pt x="122" y="1556"/>
                  </a:lnTo>
                  <a:lnTo>
                    <a:pt x="119" y="1556"/>
                  </a:lnTo>
                  <a:lnTo>
                    <a:pt x="118" y="1555"/>
                  </a:lnTo>
                  <a:lnTo>
                    <a:pt x="116" y="1553"/>
                  </a:lnTo>
                  <a:lnTo>
                    <a:pt x="115" y="1552"/>
                  </a:lnTo>
                  <a:lnTo>
                    <a:pt x="109" y="1552"/>
                  </a:lnTo>
                  <a:lnTo>
                    <a:pt x="107" y="1550"/>
                  </a:lnTo>
                  <a:lnTo>
                    <a:pt x="107" y="1547"/>
                  </a:lnTo>
                  <a:lnTo>
                    <a:pt x="107" y="1546"/>
                  </a:lnTo>
                  <a:lnTo>
                    <a:pt x="105" y="1544"/>
                  </a:lnTo>
                  <a:lnTo>
                    <a:pt x="104" y="1542"/>
                  </a:lnTo>
                  <a:lnTo>
                    <a:pt x="99" y="1542"/>
                  </a:lnTo>
                  <a:lnTo>
                    <a:pt x="98" y="1539"/>
                  </a:lnTo>
                  <a:lnTo>
                    <a:pt x="95" y="1534"/>
                  </a:lnTo>
                  <a:lnTo>
                    <a:pt x="95" y="1529"/>
                  </a:lnTo>
                  <a:lnTo>
                    <a:pt x="92" y="1523"/>
                  </a:lnTo>
                  <a:lnTo>
                    <a:pt x="98" y="1525"/>
                  </a:lnTo>
                  <a:lnTo>
                    <a:pt x="99" y="1525"/>
                  </a:lnTo>
                  <a:lnTo>
                    <a:pt x="101" y="1523"/>
                  </a:lnTo>
                  <a:lnTo>
                    <a:pt x="104" y="1523"/>
                  </a:lnTo>
                  <a:lnTo>
                    <a:pt x="107" y="1522"/>
                  </a:lnTo>
                  <a:lnTo>
                    <a:pt x="108" y="1522"/>
                  </a:lnTo>
                  <a:lnTo>
                    <a:pt x="109" y="1522"/>
                  </a:lnTo>
                  <a:lnTo>
                    <a:pt x="112" y="1521"/>
                  </a:lnTo>
                  <a:lnTo>
                    <a:pt x="114" y="1521"/>
                  </a:lnTo>
                  <a:lnTo>
                    <a:pt x="116" y="1519"/>
                  </a:lnTo>
                  <a:lnTo>
                    <a:pt x="119" y="1519"/>
                  </a:lnTo>
                  <a:lnTo>
                    <a:pt x="121" y="1518"/>
                  </a:lnTo>
                  <a:lnTo>
                    <a:pt x="122" y="1518"/>
                  </a:lnTo>
                  <a:lnTo>
                    <a:pt x="125" y="1517"/>
                  </a:lnTo>
                  <a:lnTo>
                    <a:pt x="126" y="1517"/>
                  </a:lnTo>
                  <a:lnTo>
                    <a:pt x="129" y="1515"/>
                  </a:lnTo>
                  <a:lnTo>
                    <a:pt x="131" y="1514"/>
                  </a:lnTo>
                  <a:lnTo>
                    <a:pt x="132" y="1514"/>
                  </a:lnTo>
                  <a:lnTo>
                    <a:pt x="135" y="1513"/>
                  </a:lnTo>
                  <a:lnTo>
                    <a:pt x="136" y="1513"/>
                  </a:lnTo>
                  <a:lnTo>
                    <a:pt x="139" y="1513"/>
                  </a:lnTo>
                  <a:lnTo>
                    <a:pt x="140" y="1512"/>
                  </a:lnTo>
                  <a:lnTo>
                    <a:pt x="142" y="1512"/>
                  </a:lnTo>
                  <a:lnTo>
                    <a:pt x="145" y="1512"/>
                  </a:lnTo>
                  <a:lnTo>
                    <a:pt x="146" y="1513"/>
                  </a:lnTo>
                  <a:lnTo>
                    <a:pt x="146" y="1514"/>
                  </a:lnTo>
                  <a:lnTo>
                    <a:pt x="146" y="1517"/>
                  </a:lnTo>
                  <a:lnTo>
                    <a:pt x="146" y="1518"/>
                  </a:lnTo>
                  <a:lnTo>
                    <a:pt x="146" y="1519"/>
                  </a:lnTo>
                  <a:lnTo>
                    <a:pt x="145" y="1521"/>
                  </a:lnTo>
                  <a:lnTo>
                    <a:pt x="145" y="1523"/>
                  </a:lnTo>
                  <a:lnTo>
                    <a:pt x="145" y="1525"/>
                  </a:lnTo>
                  <a:lnTo>
                    <a:pt x="146" y="1526"/>
                  </a:lnTo>
                  <a:lnTo>
                    <a:pt x="148" y="1527"/>
                  </a:lnTo>
                  <a:lnTo>
                    <a:pt x="149" y="1529"/>
                  </a:lnTo>
                  <a:lnTo>
                    <a:pt x="152" y="1529"/>
                  </a:lnTo>
                  <a:lnTo>
                    <a:pt x="153" y="1530"/>
                  </a:lnTo>
                  <a:lnTo>
                    <a:pt x="156" y="1529"/>
                  </a:lnTo>
                  <a:lnTo>
                    <a:pt x="157" y="1529"/>
                  </a:lnTo>
                  <a:lnTo>
                    <a:pt x="159" y="1529"/>
                  </a:lnTo>
                  <a:lnTo>
                    <a:pt x="162" y="1529"/>
                  </a:lnTo>
                  <a:lnTo>
                    <a:pt x="163" y="1529"/>
                  </a:lnTo>
                  <a:lnTo>
                    <a:pt x="164" y="1530"/>
                  </a:lnTo>
                  <a:lnTo>
                    <a:pt x="167" y="1530"/>
                  </a:lnTo>
                  <a:lnTo>
                    <a:pt x="169" y="1531"/>
                  </a:lnTo>
                  <a:lnTo>
                    <a:pt x="170" y="1532"/>
                  </a:lnTo>
                  <a:lnTo>
                    <a:pt x="173" y="1534"/>
                  </a:lnTo>
                  <a:lnTo>
                    <a:pt x="174" y="1534"/>
                  </a:lnTo>
                  <a:lnTo>
                    <a:pt x="176" y="1534"/>
                  </a:lnTo>
                  <a:lnTo>
                    <a:pt x="179" y="1535"/>
                  </a:lnTo>
                  <a:lnTo>
                    <a:pt x="180" y="1535"/>
                  </a:lnTo>
                  <a:lnTo>
                    <a:pt x="183" y="1535"/>
                  </a:lnTo>
                  <a:lnTo>
                    <a:pt x="184" y="1536"/>
                  </a:lnTo>
                  <a:lnTo>
                    <a:pt x="190" y="1536"/>
                  </a:lnTo>
                  <a:lnTo>
                    <a:pt x="191" y="1539"/>
                  </a:lnTo>
                  <a:lnTo>
                    <a:pt x="194" y="1538"/>
                  </a:lnTo>
                  <a:lnTo>
                    <a:pt x="197" y="1538"/>
                  </a:lnTo>
                  <a:lnTo>
                    <a:pt x="198" y="1538"/>
                  </a:lnTo>
                  <a:lnTo>
                    <a:pt x="201" y="1538"/>
                  </a:lnTo>
                  <a:lnTo>
                    <a:pt x="203" y="1539"/>
                  </a:lnTo>
                  <a:lnTo>
                    <a:pt x="205" y="1539"/>
                  </a:lnTo>
                  <a:lnTo>
                    <a:pt x="207" y="1539"/>
                  </a:lnTo>
                  <a:lnTo>
                    <a:pt x="210" y="1539"/>
                  </a:lnTo>
                  <a:lnTo>
                    <a:pt x="211" y="1540"/>
                  </a:lnTo>
                  <a:lnTo>
                    <a:pt x="214" y="1540"/>
                  </a:lnTo>
                  <a:lnTo>
                    <a:pt x="217" y="1540"/>
                  </a:lnTo>
                  <a:lnTo>
                    <a:pt x="218" y="1540"/>
                  </a:lnTo>
                  <a:lnTo>
                    <a:pt x="221" y="1542"/>
                  </a:lnTo>
                  <a:lnTo>
                    <a:pt x="222" y="1542"/>
                  </a:lnTo>
                  <a:lnTo>
                    <a:pt x="225" y="1542"/>
                  </a:lnTo>
                  <a:lnTo>
                    <a:pt x="227" y="1542"/>
                  </a:lnTo>
                  <a:lnTo>
                    <a:pt x="230" y="1543"/>
                  </a:lnTo>
                  <a:lnTo>
                    <a:pt x="231" y="1543"/>
                  </a:lnTo>
                  <a:lnTo>
                    <a:pt x="234" y="1543"/>
                  </a:lnTo>
                  <a:lnTo>
                    <a:pt x="235" y="1543"/>
                  </a:lnTo>
                  <a:lnTo>
                    <a:pt x="238" y="1544"/>
                  </a:lnTo>
                  <a:lnTo>
                    <a:pt x="239" y="1544"/>
                  </a:lnTo>
                  <a:lnTo>
                    <a:pt x="241" y="1544"/>
                  </a:lnTo>
                  <a:lnTo>
                    <a:pt x="244" y="1544"/>
                  </a:lnTo>
                  <a:lnTo>
                    <a:pt x="245" y="1544"/>
                  </a:lnTo>
                  <a:lnTo>
                    <a:pt x="248" y="1544"/>
                  </a:lnTo>
                  <a:lnTo>
                    <a:pt x="249" y="1544"/>
                  </a:lnTo>
                  <a:lnTo>
                    <a:pt x="252" y="1544"/>
                  </a:lnTo>
                  <a:lnTo>
                    <a:pt x="254" y="1543"/>
                  </a:lnTo>
                  <a:lnTo>
                    <a:pt x="256" y="1543"/>
                  </a:lnTo>
                  <a:lnTo>
                    <a:pt x="258" y="1543"/>
                  </a:lnTo>
                  <a:lnTo>
                    <a:pt x="259" y="1544"/>
                  </a:lnTo>
                  <a:lnTo>
                    <a:pt x="261" y="1546"/>
                  </a:lnTo>
                  <a:lnTo>
                    <a:pt x="262" y="1548"/>
                  </a:lnTo>
                  <a:lnTo>
                    <a:pt x="263" y="1547"/>
                  </a:lnTo>
                  <a:lnTo>
                    <a:pt x="265" y="1547"/>
                  </a:lnTo>
                  <a:lnTo>
                    <a:pt x="268" y="1547"/>
                  </a:lnTo>
                  <a:lnTo>
                    <a:pt x="269" y="1547"/>
                  </a:lnTo>
                  <a:lnTo>
                    <a:pt x="272" y="1547"/>
                  </a:lnTo>
                  <a:lnTo>
                    <a:pt x="273" y="1547"/>
                  </a:lnTo>
                  <a:lnTo>
                    <a:pt x="276" y="1546"/>
                  </a:lnTo>
                  <a:lnTo>
                    <a:pt x="278" y="1546"/>
                  </a:lnTo>
                  <a:lnTo>
                    <a:pt x="279" y="1546"/>
                  </a:lnTo>
                  <a:lnTo>
                    <a:pt x="282" y="1546"/>
                  </a:lnTo>
                  <a:lnTo>
                    <a:pt x="283" y="1546"/>
                  </a:lnTo>
                  <a:lnTo>
                    <a:pt x="286" y="1546"/>
                  </a:lnTo>
                  <a:lnTo>
                    <a:pt x="287" y="1544"/>
                  </a:lnTo>
                  <a:lnTo>
                    <a:pt x="289" y="1543"/>
                  </a:lnTo>
                  <a:lnTo>
                    <a:pt x="290" y="1542"/>
                  </a:lnTo>
                  <a:lnTo>
                    <a:pt x="293" y="1542"/>
                  </a:lnTo>
                  <a:lnTo>
                    <a:pt x="295" y="1540"/>
                  </a:lnTo>
                  <a:lnTo>
                    <a:pt x="296" y="1540"/>
                  </a:lnTo>
                  <a:lnTo>
                    <a:pt x="297" y="1539"/>
                  </a:lnTo>
                  <a:lnTo>
                    <a:pt x="299" y="1538"/>
                  </a:lnTo>
                  <a:lnTo>
                    <a:pt x="303" y="1536"/>
                  </a:lnTo>
                  <a:lnTo>
                    <a:pt x="304" y="1536"/>
                  </a:lnTo>
                  <a:lnTo>
                    <a:pt x="306" y="1535"/>
                  </a:lnTo>
                  <a:lnTo>
                    <a:pt x="307" y="1534"/>
                  </a:lnTo>
                  <a:lnTo>
                    <a:pt x="309" y="1532"/>
                  </a:lnTo>
                  <a:lnTo>
                    <a:pt x="310" y="1532"/>
                  </a:lnTo>
                  <a:lnTo>
                    <a:pt x="313" y="1530"/>
                  </a:lnTo>
                  <a:lnTo>
                    <a:pt x="316" y="1532"/>
                  </a:lnTo>
                  <a:lnTo>
                    <a:pt x="319" y="1538"/>
                  </a:lnTo>
                  <a:lnTo>
                    <a:pt x="320" y="1542"/>
                  </a:lnTo>
                  <a:lnTo>
                    <a:pt x="321" y="1544"/>
                  </a:lnTo>
                  <a:lnTo>
                    <a:pt x="326" y="1542"/>
                  </a:lnTo>
                  <a:lnTo>
                    <a:pt x="327" y="1542"/>
                  </a:lnTo>
                  <a:lnTo>
                    <a:pt x="328" y="1542"/>
                  </a:lnTo>
                  <a:lnTo>
                    <a:pt x="331" y="1542"/>
                  </a:lnTo>
                  <a:lnTo>
                    <a:pt x="333" y="1542"/>
                  </a:lnTo>
                  <a:lnTo>
                    <a:pt x="336" y="1542"/>
                  </a:lnTo>
                  <a:lnTo>
                    <a:pt x="337" y="1542"/>
                  </a:lnTo>
                  <a:lnTo>
                    <a:pt x="340" y="1542"/>
                  </a:lnTo>
                  <a:lnTo>
                    <a:pt x="341" y="1542"/>
                  </a:lnTo>
                  <a:lnTo>
                    <a:pt x="343" y="1542"/>
                  </a:lnTo>
                  <a:lnTo>
                    <a:pt x="345" y="1542"/>
                  </a:lnTo>
                  <a:lnTo>
                    <a:pt x="347" y="1542"/>
                  </a:lnTo>
                  <a:lnTo>
                    <a:pt x="348" y="1542"/>
                  </a:lnTo>
                  <a:lnTo>
                    <a:pt x="351" y="1543"/>
                  </a:lnTo>
                  <a:lnTo>
                    <a:pt x="353" y="1543"/>
                  </a:lnTo>
                  <a:lnTo>
                    <a:pt x="354" y="1543"/>
                  </a:lnTo>
                  <a:lnTo>
                    <a:pt x="357" y="1544"/>
                  </a:lnTo>
                  <a:lnTo>
                    <a:pt x="361" y="1542"/>
                  </a:lnTo>
                  <a:lnTo>
                    <a:pt x="364" y="1547"/>
                  </a:lnTo>
                  <a:lnTo>
                    <a:pt x="367" y="1550"/>
                  </a:lnTo>
                  <a:lnTo>
                    <a:pt x="369" y="1547"/>
                  </a:lnTo>
                  <a:lnTo>
                    <a:pt x="371" y="1546"/>
                  </a:lnTo>
                  <a:lnTo>
                    <a:pt x="371" y="1543"/>
                  </a:lnTo>
                  <a:lnTo>
                    <a:pt x="371" y="1542"/>
                  </a:lnTo>
                  <a:lnTo>
                    <a:pt x="372" y="1539"/>
                  </a:lnTo>
                  <a:lnTo>
                    <a:pt x="372" y="1538"/>
                  </a:lnTo>
                  <a:lnTo>
                    <a:pt x="372" y="1536"/>
                  </a:lnTo>
                  <a:lnTo>
                    <a:pt x="372" y="1534"/>
                  </a:lnTo>
                  <a:lnTo>
                    <a:pt x="374" y="1532"/>
                  </a:lnTo>
                  <a:lnTo>
                    <a:pt x="374" y="1530"/>
                  </a:lnTo>
                  <a:lnTo>
                    <a:pt x="374" y="1529"/>
                  </a:lnTo>
                  <a:lnTo>
                    <a:pt x="374" y="1526"/>
                  </a:lnTo>
                  <a:lnTo>
                    <a:pt x="375" y="1525"/>
                  </a:lnTo>
                  <a:lnTo>
                    <a:pt x="375" y="1522"/>
                  </a:lnTo>
                  <a:lnTo>
                    <a:pt x="375" y="1521"/>
                  </a:lnTo>
                  <a:lnTo>
                    <a:pt x="377" y="1519"/>
                  </a:lnTo>
                  <a:lnTo>
                    <a:pt x="378" y="1518"/>
                  </a:lnTo>
                  <a:lnTo>
                    <a:pt x="379" y="1517"/>
                  </a:lnTo>
                  <a:lnTo>
                    <a:pt x="381" y="1514"/>
                  </a:lnTo>
                  <a:lnTo>
                    <a:pt x="382" y="1513"/>
                  </a:lnTo>
                  <a:lnTo>
                    <a:pt x="385" y="1514"/>
                  </a:lnTo>
                  <a:lnTo>
                    <a:pt x="386" y="1515"/>
                  </a:lnTo>
                  <a:lnTo>
                    <a:pt x="388" y="1517"/>
                  </a:lnTo>
                  <a:lnTo>
                    <a:pt x="391" y="1517"/>
                  </a:lnTo>
                  <a:lnTo>
                    <a:pt x="395" y="1517"/>
                  </a:lnTo>
                  <a:lnTo>
                    <a:pt x="399" y="1515"/>
                  </a:lnTo>
                  <a:lnTo>
                    <a:pt x="401" y="1514"/>
                  </a:lnTo>
                  <a:lnTo>
                    <a:pt x="402" y="1513"/>
                  </a:lnTo>
                  <a:lnTo>
                    <a:pt x="402" y="1512"/>
                  </a:lnTo>
                  <a:lnTo>
                    <a:pt x="403" y="1509"/>
                  </a:lnTo>
                  <a:lnTo>
                    <a:pt x="405" y="1508"/>
                  </a:lnTo>
                  <a:lnTo>
                    <a:pt x="405" y="1506"/>
                  </a:lnTo>
                  <a:lnTo>
                    <a:pt x="406" y="1505"/>
                  </a:lnTo>
                  <a:lnTo>
                    <a:pt x="408" y="1504"/>
                  </a:lnTo>
                  <a:lnTo>
                    <a:pt x="408" y="1501"/>
                  </a:lnTo>
                  <a:lnTo>
                    <a:pt x="409" y="1500"/>
                  </a:lnTo>
                  <a:lnTo>
                    <a:pt x="410" y="1498"/>
                  </a:lnTo>
                  <a:lnTo>
                    <a:pt x="410" y="1497"/>
                  </a:lnTo>
                  <a:lnTo>
                    <a:pt x="412" y="1496"/>
                  </a:lnTo>
                  <a:lnTo>
                    <a:pt x="413" y="1493"/>
                  </a:lnTo>
                  <a:lnTo>
                    <a:pt x="413" y="1492"/>
                  </a:lnTo>
                  <a:lnTo>
                    <a:pt x="412" y="1491"/>
                  </a:lnTo>
                  <a:lnTo>
                    <a:pt x="410" y="1489"/>
                  </a:lnTo>
                  <a:lnTo>
                    <a:pt x="409" y="1488"/>
                  </a:lnTo>
                  <a:lnTo>
                    <a:pt x="408" y="1487"/>
                  </a:lnTo>
                  <a:lnTo>
                    <a:pt x="405" y="1487"/>
                  </a:lnTo>
                  <a:lnTo>
                    <a:pt x="402" y="1483"/>
                  </a:lnTo>
                  <a:lnTo>
                    <a:pt x="403" y="1481"/>
                  </a:lnTo>
                  <a:lnTo>
                    <a:pt x="406" y="1481"/>
                  </a:lnTo>
                  <a:lnTo>
                    <a:pt x="409" y="1480"/>
                  </a:lnTo>
                  <a:lnTo>
                    <a:pt x="410" y="1480"/>
                  </a:lnTo>
                  <a:lnTo>
                    <a:pt x="413" y="1479"/>
                  </a:lnTo>
                  <a:lnTo>
                    <a:pt x="415" y="1479"/>
                  </a:lnTo>
                  <a:lnTo>
                    <a:pt x="420" y="1476"/>
                  </a:lnTo>
                  <a:lnTo>
                    <a:pt x="422" y="1475"/>
                  </a:lnTo>
                  <a:lnTo>
                    <a:pt x="426" y="1476"/>
                  </a:lnTo>
                  <a:lnTo>
                    <a:pt x="427" y="1472"/>
                  </a:lnTo>
                  <a:lnTo>
                    <a:pt x="430" y="1474"/>
                  </a:lnTo>
                  <a:lnTo>
                    <a:pt x="432" y="1472"/>
                  </a:lnTo>
                  <a:lnTo>
                    <a:pt x="433" y="1476"/>
                  </a:lnTo>
                  <a:lnTo>
                    <a:pt x="435" y="1476"/>
                  </a:lnTo>
                  <a:lnTo>
                    <a:pt x="437" y="1476"/>
                  </a:lnTo>
                  <a:lnTo>
                    <a:pt x="439" y="1475"/>
                  </a:lnTo>
                  <a:lnTo>
                    <a:pt x="440" y="1475"/>
                  </a:lnTo>
                  <a:lnTo>
                    <a:pt x="442" y="1475"/>
                  </a:lnTo>
                  <a:lnTo>
                    <a:pt x="443" y="1474"/>
                  </a:lnTo>
                  <a:lnTo>
                    <a:pt x="446" y="1472"/>
                  </a:lnTo>
                  <a:lnTo>
                    <a:pt x="447" y="1472"/>
                  </a:lnTo>
                  <a:lnTo>
                    <a:pt x="449" y="1471"/>
                  </a:lnTo>
                  <a:lnTo>
                    <a:pt x="450" y="1470"/>
                  </a:lnTo>
                  <a:lnTo>
                    <a:pt x="453" y="1468"/>
                  </a:lnTo>
                  <a:lnTo>
                    <a:pt x="454" y="1468"/>
                  </a:lnTo>
                  <a:lnTo>
                    <a:pt x="456" y="1467"/>
                  </a:lnTo>
                  <a:lnTo>
                    <a:pt x="457" y="1466"/>
                  </a:lnTo>
                  <a:lnTo>
                    <a:pt x="459" y="1464"/>
                  </a:lnTo>
                  <a:lnTo>
                    <a:pt x="461" y="1463"/>
                  </a:lnTo>
                  <a:lnTo>
                    <a:pt x="463" y="1462"/>
                  </a:lnTo>
                  <a:lnTo>
                    <a:pt x="464" y="1460"/>
                  </a:lnTo>
                  <a:lnTo>
                    <a:pt x="466" y="1459"/>
                  </a:lnTo>
                  <a:lnTo>
                    <a:pt x="467" y="1459"/>
                  </a:lnTo>
                  <a:lnTo>
                    <a:pt x="470" y="1458"/>
                  </a:lnTo>
                  <a:lnTo>
                    <a:pt x="470" y="1455"/>
                  </a:lnTo>
                  <a:lnTo>
                    <a:pt x="471" y="1454"/>
                  </a:lnTo>
                  <a:lnTo>
                    <a:pt x="473" y="1453"/>
                  </a:lnTo>
                  <a:lnTo>
                    <a:pt x="474" y="1451"/>
                  </a:lnTo>
                  <a:lnTo>
                    <a:pt x="476" y="1450"/>
                  </a:lnTo>
                  <a:lnTo>
                    <a:pt x="477" y="1449"/>
                  </a:lnTo>
                  <a:lnTo>
                    <a:pt x="477" y="1446"/>
                  </a:lnTo>
                  <a:lnTo>
                    <a:pt x="477" y="1445"/>
                  </a:lnTo>
                  <a:lnTo>
                    <a:pt x="473" y="1442"/>
                  </a:lnTo>
                  <a:lnTo>
                    <a:pt x="474" y="1441"/>
                  </a:lnTo>
                  <a:lnTo>
                    <a:pt x="471" y="1438"/>
                  </a:lnTo>
                  <a:lnTo>
                    <a:pt x="470" y="1434"/>
                  </a:lnTo>
                  <a:lnTo>
                    <a:pt x="460" y="1434"/>
                  </a:lnTo>
                  <a:lnTo>
                    <a:pt x="457" y="1436"/>
                  </a:lnTo>
                  <a:lnTo>
                    <a:pt x="451" y="1439"/>
                  </a:lnTo>
                  <a:lnTo>
                    <a:pt x="447" y="1439"/>
                  </a:lnTo>
                  <a:lnTo>
                    <a:pt x="446" y="1441"/>
                  </a:lnTo>
                  <a:lnTo>
                    <a:pt x="443" y="1441"/>
                  </a:lnTo>
                  <a:lnTo>
                    <a:pt x="439" y="1442"/>
                  </a:lnTo>
                  <a:lnTo>
                    <a:pt x="435" y="1442"/>
                  </a:lnTo>
                  <a:lnTo>
                    <a:pt x="433" y="1443"/>
                  </a:lnTo>
                  <a:lnTo>
                    <a:pt x="430" y="1443"/>
                  </a:lnTo>
                  <a:lnTo>
                    <a:pt x="429" y="1445"/>
                  </a:lnTo>
                  <a:lnTo>
                    <a:pt x="427" y="1445"/>
                  </a:lnTo>
                  <a:lnTo>
                    <a:pt x="425" y="1446"/>
                  </a:lnTo>
                  <a:lnTo>
                    <a:pt x="420" y="1447"/>
                  </a:lnTo>
                  <a:lnTo>
                    <a:pt x="416" y="1447"/>
                  </a:lnTo>
                  <a:lnTo>
                    <a:pt x="415" y="1449"/>
                  </a:lnTo>
                  <a:lnTo>
                    <a:pt x="412" y="1449"/>
                  </a:lnTo>
                  <a:lnTo>
                    <a:pt x="408" y="1450"/>
                  </a:lnTo>
                  <a:lnTo>
                    <a:pt x="405" y="1450"/>
                  </a:lnTo>
                  <a:lnTo>
                    <a:pt x="402" y="1451"/>
                  </a:lnTo>
                  <a:lnTo>
                    <a:pt x="401" y="1451"/>
                  </a:lnTo>
                  <a:lnTo>
                    <a:pt x="398" y="1453"/>
                  </a:lnTo>
                  <a:lnTo>
                    <a:pt x="394" y="1454"/>
                  </a:lnTo>
                  <a:lnTo>
                    <a:pt x="389" y="1455"/>
                  </a:lnTo>
                  <a:lnTo>
                    <a:pt x="388" y="1455"/>
                  </a:lnTo>
                  <a:lnTo>
                    <a:pt x="385" y="1457"/>
                  </a:lnTo>
                  <a:lnTo>
                    <a:pt x="384" y="1457"/>
                  </a:lnTo>
                  <a:lnTo>
                    <a:pt x="379" y="1458"/>
                  </a:lnTo>
                  <a:lnTo>
                    <a:pt x="377" y="1459"/>
                  </a:lnTo>
                  <a:lnTo>
                    <a:pt x="371" y="1460"/>
                  </a:lnTo>
                  <a:lnTo>
                    <a:pt x="367" y="1462"/>
                  </a:lnTo>
                  <a:lnTo>
                    <a:pt x="362" y="1463"/>
                  </a:lnTo>
                  <a:lnTo>
                    <a:pt x="357" y="1464"/>
                  </a:lnTo>
                  <a:lnTo>
                    <a:pt x="353" y="1466"/>
                  </a:lnTo>
                  <a:lnTo>
                    <a:pt x="353" y="1462"/>
                  </a:lnTo>
                  <a:lnTo>
                    <a:pt x="351" y="1462"/>
                  </a:lnTo>
                  <a:lnTo>
                    <a:pt x="348" y="1460"/>
                  </a:lnTo>
                  <a:lnTo>
                    <a:pt x="347" y="1459"/>
                  </a:lnTo>
                  <a:lnTo>
                    <a:pt x="344" y="1459"/>
                  </a:lnTo>
                  <a:lnTo>
                    <a:pt x="343" y="1458"/>
                  </a:lnTo>
                  <a:lnTo>
                    <a:pt x="341" y="1458"/>
                  </a:lnTo>
                  <a:lnTo>
                    <a:pt x="338" y="1457"/>
                  </a:lnTo>
                  <a:lnTo>
                    <a:pt x="337" y="1455"/>
                  </a:lnTo>
                  <a:lnTo>
                    <a:pt x="336" y="1455"/>
                  </a:lnTo>
                  <a:lnTo>
                    <a:pt x="334" y="1454"/>
                  </a:lnTo>
                  <a:lnTo>
                    <a:pt x="333" y="1453"/>
                  </a:lnTo>
                  <a:lnTo>
                    <a:pt x="331" y="1451"/>
                  </a:lnTo>
                  <a:lnTo>
                    <a:pt x="330" y="1450"/>
                  </a:lnTo>
                  <a:lnTo>
                    <a:pt x="328" y="1449"/>
                  </a:lnTo>
                  <a:lnTo>
                    <a:pt x="327" y="1447"/>
                  </a:lnTo>
                  <a:lnTo>
                    <a:pt x="326" y="1446"/>
                  </a:lnTo>
                  <a:lnTo>
                    <a:pt x="323" y="1446"/>
                  </a:lnTo>
                  <a:lnTo>
                    <a:pt x="321" y="1445"/>
                  </a:lnTo>
                  <a:lnTo>
                    <a:pt x="320" y="1443"/>
                  </a:lnTo>
                  <a:lnTo>
                    <a:pt x="319" y="1443"/>
                  </a:lnTo>
                  <a:lnTo>
                    <a:pt x="316" y="1442"/>
                  </a:lnTo>
                  <a:lnTo>
                    <a:pt x="314" y="1442"/>
                  </a:lnTo>
                  <a:lnTo>
                    <a:pt x="312" y="1441"/>
                  </a:lnTo>
                  <a:lnTo>
                    <a:pt x="310" y="1441"/>
                  </a:lnTo>
                  <a:lnTo>
                    <a:pt x="309" y="1439"/>
                  </a:lnTo>
                  <a:lnTo>
                    <a:pt x="306" y="1439"/>
                  </a:lnTo>
                  <a:lnTo>
                    <a:pt x="306" y="1437"/>
                  </a:lnTo>
                  <a:lnTo>
                    <a:pt x="307" y="1437"/>
                  </a:lnTo>
                  <a:lnTo>
                    <a:pt x="310" y="1438"/>
                  </a:lnTo>
                  <a:lnTo>
                    <a:pt x="312" y="1438"/>
                  </a:lnTo>
                  <a:lnTo>
                    <a:pt x="314" y="1438"/>
                  </a:lnTo>
                  <a:lnTo>
                    <a:pt x="316" y="1438"/>
                  </a:lnTo>
                  <a:lnTo>
                    <a:pt x="319" y="1438"/>
                  </a:lnTo>
                  <a:lnTo>
                    <a:pt x="320" y="1439"/>
                  </a:lnTo>
                  <a:lnTo>
                    <a:pt x="323" y="1439"/>
                  </a:lnTo>
                  <a:lnTo>
                    <a:pt x="324" y="1439"/>
                  </a:lnTo>
                  <a:lnTo>
                    <a:pt x="327" y="1439"/>
                  </a:lnTo>
                  <a:lnTo>
                    <a:pt x="330" y="1439"/>
                  </a:lnTo>
                  <a:lnTo>
                    <a:pt x="331" y="1439"/>
                  </a:lnTo>
                  <a:lnTo>
                    <a:pt x="333" y="1439"/>
                  </a:lnTo>
                  <a:lnTo>
                    <a:pt x="336" y="1441"/>
                  </a:lnTo>
                  <a:lnTo>
                    <a:pt x="337" y="1441"/>
                  </a:lnTo>
                  <a:lnTo>
                    <a:pt x="340" y="1441"/>
                  </a:lnTo>
                  <a:lnTo>
                    <a:pt x="341" y="1441"/>
                  </a:lnTo>
                  <a:lnTo>
                    <a:pt x="344" y="1441"/>
                  </a:lnTo>
                  <a:lnTo>
                    <a:pt x="345" y="1441"/>
                  </a:lnTo>
                  <a:lnTo>
                    <a:pt x="348" y="1439"/>
                  </a:lnTo>
                  <a:lnTo>
                    <a:pt x="350" y="1439"/>
                  </a:lnTo>
                  <a:lnTo>
                    <a:pt x="351" y="1438"/>
                  </a:lnTo>
                  <a:lnTo>
                    <a:pt x="354" y="1437"/>
                  </a:lnTo>
                  <a:lnTo>
                    <a:pt x="355" y="1437"/>
                  </a:lnTo>
                  <a:lnTo>
                    <a:pt x="357" y="1436"/>
                  </a:lnTo>
                  <a:lnTo>
                    <a:pt x="358" y="1434"/>
                  </a:lnTo>
                  <a:lnTo>
                    <a:pt x="360" y="1433"/>
                  </a:lnTo>
                  <a:lnTo>
                    <a:pt x="361" y="1432"/>
                  </a:lnTo>
                  <a:lnTo>
                    <a:pt x="362" y="1430"/>
                  </a:lnTo>
                  <a:lnTo>
                    <a:pt x="364" y="1429"/>
                  </a:lnTo>
                  <a:lnTo>
                    <a:pt x="367" y="1428"/>
                  </a:lnTo>
                  <a:lnTo>
                    <a:pt x="368" y="1426"/>
                  </a:lnTo>
                  <a:lnTo>
                    <a:pt x="369" y="1425"/>
                  </a:lnTo>
                  <a:lnTo>
                    <a:pt x="371" y="1424"/>
                  </a:lnTo>
                  <a:lnTo>
                    <a:pt x="372" y="1422"/>
                  </a:lnTo>
                  <a:lnTo>
                    <a:pt x="374" y="1421"/>
                  </a:lnTo>
                  <a:lnTo>
                    <a:pt x="375" y="1420"/>
                  </a:lnTo>
                  <a:lnTo>
                    <a:pt x="377" y="1419"/>
                  </a:lnTo>
                  <a:lnTo>
                    <a:pt x="378" y="1419"/>
                  </a:lnTo>
                  <a:lnTo>
                    <a:pt x="379" y="1417"/>
                  </a:lnTo>
                  <a:lnTo>
                    <a:pt x="381" y="1416"/>
                  </a:lnTo>
                  <a:lnTo>
                    <a:pt x="384" y="1415"/>
                  </a:lnTo>
                  <a:lnTo>
                    <a:pt x="385" y="1413"/>
                  </a:lnTo>
                  <a:lnTo>
                    <a:pt x="388" y="1413"/>
                  </a:lnTo>
                  <a:lnTo>
                    <a:pt x="389" y="1412"/>
                  </a:lnTo>
                  <a:lnTo>
                    <a:pt x="392" y="1412"/>
                  </a:lnTo>
                  <a:lnTo>
                    <a:pt x="394" y="1412"/>
                  </a:lnTo>
                  <a:lnTo>
                    <a:pt x="396" y="1411"/>
                  </a:lnTo>
                  <a:lnTo>
                    <a:pt x="398" y="1411"/>
                  </a:lnTo>
                  <a:lnTo>
                    <a:pt x="399" y="1409"/>
                  </a:lnTo>
                  <a:lnTo>
                    <a:pt x="401" y="1409"/>
                  </a:lnTo>
                  <a:lnTo>
                    <a:pt x="402" y="1408"/>
                  </a:lnTo>
                  <a:lnTo>
                    <a:pt x="403" y="1407"/>
                  </a:lnTo>
                  <a:lnTo>
                    <a:pt x="406" y="1405"/>
                  </a:lnTo>
                  <a:lnTo>
                    <a:pt x="408" y="1404"/>
                  </a:lnTo>
                  <a:lnTo>
                    <a:pt x="409" y="1404"/>
                  </a:lnTo>
                  <a:lnTo>
                    <a:pt x="410" y="1403"/>
                  </a:lnTo>
                  <a:lnTo>
                    <a:pt x="412" y="1401"/>
                  </a:lnTo>
                  <a:lnTo>
                    <a:pt x="415" y="1400"/>
                  </a:lnTo>
                  <a:lnTo>
                    <a:pt x="416" y="1400"/>
                  </a:lnTo>
                  <a:lnTo>
                    <a:pt x="418" y="1399"/>
                  </a:lnTo>
                  <a:lnTo>
                    <a:pt x="420" y="1399"/>
                  </a:lnTo>
                  <a:lnTo>
                    <a:pt x="422" y="1399"/>
                  </a:lnTo>
                  <a:lnTo>
                    <a:pt x="425" y="1399"/>
                  </a:lnTo>
                  <a:lnTo>
                    <a:pt x="426" y="1399"/>
                  </a:lnTo>
                  <a:lnTo>
                    <a:pt x="427" y="1398"/>
                  </a:lnTo>
                  <a:lnTo>
                    <a:pt x="429" y="1398"/>
                  </a:lnTo>
                  <a:lnTo>
                    <a:pt x="432" y="1398"/>
                  </a:lnTo>
                  <a:lnTo>
                    <a:pt x="433" y="1398"/>
                  </a:lnTo>
                  <a:lnTo>
                    <a:pt x="436" y="1398"/>
                  </a:lnTo>
                  <a:lnTo>
                    <a:pt x="437" y="1398"/>
                  </a:lnTo>
                  <a:lnTo>
                    <a:pt x="439" y="1398"/>
                  </a:lnTo>
                  <a:lnTo>
                    <a:pt x="439" y="1396"/>
                  </a:lnTo>
                  <a:lnTo>
                    <a:pt x="439" y="1394"/>
                  </a:lnTo>
                  <a:lnTo>
                    <a:pt x="439" y="1392"/>
                  </a:lnTo>
                  <a:lnTo>
                    <a:pt x="439" y="1391"/>
                  </a:lnTo>
                  <a:lnTo>
                    <a:pt x="439" y="1388"/>
                  </a:lnTo>
                  <a:lnTo>
                    <a:pt x="439" y="1387"/>
                  </a:lnTo>
                  <a:lnTo>
                    <a:pt x="439" y="1386"/>
                  </a:lnTo>
                  <a:lnTo>
                    <a:pt x="439" y="1383"/>
                  </a:lnTo>
                  <a:lnTo>
                    <a:pt x="437" y="1382"/>
                  </a:lnTo>
                  <a:lnTo>
                    <a:pt x="437" y="1381"/>
                  </a:lnTo>
                  <a:lnTo>
                    <a:pt x="436" y="1378"/>
                  </a:lnTo>
                  <a:lnTo>
                    <a:pt x="436" y="1377"/>
                  </a:lnTo>
                  <a:lnTo>
                    <a:pt x="433" y="1377"/>
                  </a:lnTo>
                  <a:lnTo>
                    <a:pt x="432" y="1375"/>
                  </a:lnTo>
                  <a:lnTo>
                    <a:pt x="429" y="1371"/>
                  </a:lnTo>
                  <a:lnTo>
                    <a:pt x="430" y="1370"/>
                  </a:lnTo>
                  <a:lnTo>
                    <a:pt x="426" y="1369"/>
                  </a:lnTo>
                  <a:lnTo>
                    <a:pt x="426" y="1367"/>
                  </a:lnTo>
                  <a:lnTo>
                    <a:pt x="425" y="1365"/>
                  </a:lnTo>
                  <a:lnTo>
                    <a:pt x="425" y="1363"/>
                  </a:lnTo>
                  <a:lnTo>
                    <a:pt x="423" y="1362"/>
                  </a:lnTo>
                  <a:lnTo>
                    <a:pt x="423" y="1360"/>
                  </a:lnTo>
                  <a:lnTo>
                    <a:pt x="422" y="1358"/>
                  </a:lnTo>
                  <a:lnTo>
                    <a:pt x="420" y="1357"/>
                  </a:lnTo>
                  <a:lnTo>
                    <a:pt x="420" y="1352"/>
                  </a:lnTo>
                  <a:lnTo>
                    <a:pt x="419" y="1352"/>
                  </a:lnTo>
                  <a:lnTo>
                    <a:pt x="419" y="1348"/>
                  </a:lnTo>
                  <a:lnTo>
                    <a:pt x="419" y="1345"/>
                  </a:lnTo>
                  <a:lnTo>
                    <a:pt x="416" y="1345"/>
                  </a:lnTo>
                  <a:lnTo>
                    <a:pt x="413" y="1346"/>
                  </a:lnTo>
                  <a:lnTo>
                    <a:pt x="412" y="1350"/>
                  </a:lnTo>
                  <a:lnTo>
                    <a:pt x="409" y="1349"/>
                  </a:lnTo>
                  <a:lnTo>
                    <a:pt x="405" y="1350"/>
                  </a:lnTo>
                  <a:lnTo>
                    <a:pt x="403" y="1350"/>
                  </a:lnTo>
                  <a:lnTo>
                    <a:pt x="398" y="1352"/>
                  </a:lnTo>
                  <a:lnTo>
                    <a:pt x="395" y="1354"/>
                  </a:lnTo>
                  <a:lnTo>
                    <a:pt x="394" y="1354"/>
                  </a:lnTo>
                  <a:lnTo>
                    <a:pt x="391" y="1356"/>
                  </a:lnTo>
                  <a:lnTo>
                    <a:pt x="386" y="1358"/>
                  </a:lnTo>
                  <a:lnTo>
                    <a:pt x="382" y="1360"/>
                  </a:lnTo>
                  <a:lnTo>
                    <a:pt x="381" y="1360"/>
                  </a:lnTo>
                  <a:lnTo>
                    <a:pt x="379" y="1361"/>
                  </a:lnTo>
                  <a:lnTo>
                    <a:pt x="375" y="1362"/>
                  </a:lnTo>
                  <a:lnTo>
                    <a:pt x="372" y="1363"/>
                  </a:lnTo>
                  <a:lnTo>
                    <a:pt x="371" y="1365"/>
                  </a:lnTo>
                  <a:lnTo>
                    <a:pt x="368" y="1366"/>
                  </a:lnTo>
                  <a:lnTo>
                    <a:pt x="367" y="1366"/>
                  </a:lnTo>
                  <a:lnTo>
                    <a:pt x="364" y="1367"/>
                  </a:lnTo>
                  <a:lnTo>
                    <a:pt x="361" y="1369"/>
                  </a:lnTo>
                  <a:lnTo>
                    <a:pt x="358" y="1370"/>
                  </a:lnTo>
                  <a:lnTo>
                    <a:pt x="355" y="1371"/>
                  </a:lnTo>
                  <a:lnTo>
                    <a:pt x="353" y="1373"/>
                  </a:lnTo>
                  <a:lnTo>
                    <a:pt x="348" y="1373"/>
                  </a:lnTo>
                  <a:lnTo>
                    <a:pt x="344" y="1370"/>
                  </a:lnTo>
                  <a:lnTo>
                    <a:pt x="340" y="1369"/>
                  </a:lnTo>
                  <a:lnTo>
                    <a:pt x="337" y="1367"/>
                  </a:lnTo>
                  <a:lnTo>
                    <a:pt x="331" y="1365"/>
                  </a:lnTo>
                  <a:lnTo>
                    <a:pt x="327" y="1362"/>
                  </a:lnTo>
                  <a:lnTo>
                    <a:pt x="321" y="1360"/>
                  </a:lnTo>
                  <a:lnTo>
                    <a:pt x="317" y="1358"/>
                  </a:lnTo>
                  <a:lnTo>
                    <a:pt x="314" y="1358"/>
                  </a:lnTo>
                  <a:lnTo>
                    <a:pt x="310" y="1358"/>
                  </a:lnTo>
                  <a:lnTo>
                    <a:pt x="306" y="1357"/>
                  </a:lnTo>
                  <a:lnTo>
                    <a:pt x="302" y="1357"/>
                  </a:lnTo>
                  <a:lnTo>
                    <a:pt x="297" y="1356"/>
                  </a:lnTo>
                  <a:lnTo>
                    <a:pt x="296" y="1356"/>
                  </a:lnTo>
                  <a:lnTo>
                    <a:pt x="290" y="1354"/>
                  </a:lnTo>
                  <a:lnTo>
                    <a:pt x="290" y="1350"/>
                  </a:lnTo>
                  <a:lnTo>
                    <a:pt x="293" y="1349"/>
                  </a:lnTo>
                  <a:lnTo>
                    <a:pt x="295" y="1348"/>
                  </a:lnTo>
                  <a:lnTo>
                    <a:pt x="296" y="1348"/>
                  </a:lnTo>
                  <a:lnTo>
                    <a:pt x="299" y="1346"/>
                  </a:lnTo>
                  <a:lnTo>
                    <a:pt x="300" y="1344"/>
                  </a:lnTo>
                  <a:lnTo>
                    <a:pt x="302" y="1344"/>
                  </a:lnTo>
                  <a:lnTo>
                    <a:pt x="303" y="1343"/>
                  </a:lnTo>
                  <a:lnTo>
                    <a:pt x="304" y="1341"/>
                  </a:lnTo>
                  <a:lnTo>
                    <a:pt x="306" y="1340"/>
                  </a:lnTo>
                  <a:lnTo>
                    <a:pt x="307" y="1339"/>
                  </a:lnTo>
                  <a:lnTo>
                    <a:pt x="309" y="1337"/>
                  </a:lnTo>
                  <a:lnTo>
                    <a:pt x="310" y="1336"/>
                  </a:lnTo>
                  <a:lnTo>
                    <a:pt x="312" y="1335"/>
                  </a:lnTo>
                  <a:lnTo>
                    <a:pt x="314" y="1333"/>
                  </a:lnTo>
                  <a:lnTo>
                    <a:pt x="316" y="1333"/>
                  </a:lnTo>
                  <a:lnTo>
                    <a:pt x="317" y="1332"/>
                  </a:lnTo>
                  <a:lnTo>
                    <a:pt x="319" y="1331"/>
                  </a:lnTo>
                  <a:lnTo>
                    <a:pt x="320" y="1329"/>
                  </a:lnTo>
                  <a:lnTo>
                    <a:pt x="321" y="1328"/>
                  </a:lnTo>
                  <a:lnTo>
                    <a:pt x="323" y="1327"/>
                  </a:lnTo>
                  <a:lnTo>
                    <a:pt x="324" y="1327"/>
                  </a:lnTo>
                  <a:lnTo>
                    <a:pt x="327" y="1324"/>
                  </a:lnTo>
                  <a:lnTo>
                    <a:pt x="328" y="1324"/>
                  </a:lnTo>
                  <a:lnTo>
                    <a:pt x="330" y="1323"/>
                  </a:lnTo>
                  <a:lnTo>
                    <a:pt x="331" y="1322"/>
                  </a:lnTo>
                  <a:lnTo>
                    <a:pt x="331" y="1320"/>
                  </a:lnTo>
                  <a:lnTo>
                    <a:pt x="330" y="1319"/>
                  </a:lnTo>
                  <a:lnTo>
                    <a:pt x="327" y="1318"/>
                  </a:lnTo>
                  <a:lnTo>
                    <a:pt x="326" y="1316"/>
                  </a:lnTo>
                  <a:lnTo>
                    <a:pt x="324" y="1315"/>
                  </a:lnTo>
                  <a:lnTo>
                    <a:pt x="323" y="1314"/>
                  </a:lnTo>
                  <a:lnTo>
                    <a:pt x="321" y="1312"/>
                  </a:lnTo>
                  <a:lnTo>
                    <a:pt x="319" y="1311"/>
                  </a:lnTo>
                  <a:lnTo>
                    <a:pt x="317" y="1310"/>
                  </a:lnTo>
                  <a:lnTo>
                    <a:pt x="316" y="1308"/>
                  </a:lnTo>
                  <a:lnTo>
                    <a:pt x="314" y="1308"/>
                  </a:lnTo>
                  <a:lnTo>
                    <a:pt x="313" y="1307"/>
                  </a:lnTo>
                  <a:lnTo>
                    <a:pt x="312" y="1305"/>
                  </a:lnTo>
                  <a:lnTo>
                    <a:pt x="310" y="1302"/>
                  </a:lnTo>
                  <a:lnTo>
                    <a:pt x="313" y="1301"/>
                  </a:lnTo>
                  <a:lnTo>
                    <a:pt x="316" y="1299"/>
                  </a:lnTo>
                  <a:lnTo>
                    <a:pt x="319" y="1299"/>
                  </a:lnTo>
                  <a:lnTo>
                    <a:pt x="320" y="1298"/>
                  </a:lnTo>
                  <a:lnTo>
                    <a:pt x="320" y="1297"/>
                  </a:lnTo>
                  <a:lnTo>
                    <a:pt x="319" y="1294"/>
                  </a:lnTo>
                  <a:lnTo>
                    <a:pt x="320" y="1291"/>
                  </a:lnTo>
                  <a:lnTo>
                    <a:pt x="317" y="1290"/>
                  </a:lnTo>
                  <a:lnTo>
                    <a:pt x="314" y="1290"/>
                  </a:lnTo>
                  <a:lnTo>
                    <a:pt x="309" y="1290"/>
                  </a:lnTo>
                  <a:lnTo>
                    <a:pt x="309" y="1286"/>
                  </a:lnTo>
                  <a:lnTo>
                    <a:pt x="309" y="1285"/>
                  </a:lnTo>
                  <a:lnTo>
                    <a:pt x="309" y="1282"/>
                  </a:lnTo>
                  <a:lnTo>
                    <a:pt x="309" y="1281"/>
                  </a:lnTo>
                  <a:lnTo>
                    <a:pt x="309" y="1280"/>
                  </a:lnTo>
                  <a:lnTo>
                    <a:pt x="309" y="1278"/>
                  </a:lnTo>
                  <a:lnTo>
                    <a:pt x="309" y="1276"/>
                  </a:lnTo>
                  <a:lnTo>
                    <a:pt x="309" y="1274"/>
                  </a:lnTo>
                  <a:lnTo>
                    <a:pt x="309" y="1273"/>
                  </a:lnTo>
                  <a:lnTo>
                    <a:pt x="309" y="1272"/>
                  </a:lnTo>
                  <a:lnTo>
                    <a:pt x="309" y="1269"/>
                  </a:lnTo>
                  <a:lnTo>
                    <a:pt x="309" y="1268"/>
                  </a:lnTo>
                  <a:lnTo>
                    <a:pt x="309" y="1267"/>
                  </a:lnTo>
                  <a:lnTo>
                    <a:pt x="309" y="1265"/>
                  </a:lnTo>
                  <a:lnTo>
                    <a:pt x="309" y="1263"/>
                  </a:lnTo>
                  <a:lnTo>
                    <a:pt x="306" y="1263"/>
                  </a:lnTo>
                  <a:lnTo>
                    <a:pt x="304" y="1264"/>
                  </a:lnTo>
                  <a:lnTo>
                    <a:pt x="303" y="1264"/>
                  </a:lnTo>
                  <a:lnTo>
                    <a:pt x="302" y="1265"/>
                  </a:lnTo>
                  <a:lnTo>
                    <a:pt x="299" y="1265"/>
                  </a:lnTo>
                  <a:lnTo>
                    <a:pt x="296" y="1265"/>
                  </a:lnTo>
                  <a:lnTo>
                    <a:pt x="295" y="1265"/>
                  </a:lnTo>
                  <a:lnTo>
                    <a:pt x="293" y="1265"/>
                  </a:lnTo>
                  <a:lnTo>
                    <a:pt x="290" y="1264"/>
                  </a:lnTo>
                  <a:lnTo>
                    <a:pt x="289" y="1263"/>
                  </a:lnTo>
                  <a:lnTo>
                    <a:pt x="287" y="1263"/>
                  </a:lnTo>
                  <a:lnTo>
                    <a:pt x="286" y="1259"/>
                  </a:lnTo>
                  <a:lnTo>
                    <a:pt x="285" y="1259"/>
                  </a:lnTo>
                  <a:lnTo>
                    <a:pt x="282" y="1260"/>
                  </a:lnTo>
                  <a:lnTo>
                    <a:pt x="279" y="1256"/>
                  </a:lnTo>
                  <a:lnTo>
                    <a:pt x="278" y="1255"/>
                  </a:lnTo>
                  <a:lnTo>
                    <a:pt x="276" y="1255"/>
                  </a:lnTo>
                  <a:lnTo>
                    <a:pt x="275" y="1253"/>
                  </a:lnTo>
                  <a:lnTo>
                    <a:pt x="273" y="1252"/>
                  </a:lnTo>
                  <a:lnTo>
                    <a:pt x="272" y="1251"/>
                  </a:lnTo>
                  <a:lnTo>
                    <a:pt x="271" y="1249"/>
                  </a:lnTo>
                  <a:lnTo>
                    <a:pt x="269" y="1248"/>
                  </a:lnTo>
                  <a:lnTo>
                    <a:pt x="268" y="1246"/>
                  </a:lnTo>
                  <a:lnTo>
                    <a:pt x="268" y="1244"/>
                  </a:lnTo>
                  <a:lnTo>
                    <a:pt x="266" y="1243"/>
                  </a:lnTo>
                  <a:lnTo>
                    <a:pt x="263" y="1239"/>
                  </a:lnTo>
                  <a:lnTo>
                    <a:pt x="266" y="1238"/>
                  </a:lnTo>
                  <a:lnTo>
                    <a:pt x="271" y="1236"/>
                  </a:lnTo>
                  <a:lnTo>
                    <a:pt x="275" y="1234"/>
                  </a:lnTo>
                  <a:lnTo>
                    <a:pt x="279" y="1231"/>
                  </a:lnTo>
                  <a:lnTo>
                    <a:pt x="283" y="1232"/>
                  </a:lnTo>
                  <a:lnTo>
                    <a:pt x="287" y="1232"/>
                  </a:lnTo>
                  <a:lnTo>
                    <a:pt x="292" y="1232"/>
                  </a:lnTo>
                  <a:lnTo>
                    <a:pt x="292" y="1229"/>
                  </a:lnTo>
                  <a:lnTo>
                    <a:pt x="290" y="1227"/>
                  </a:lnTo>
                  <a:lnTo>
                    <a:pt x="289" y="1226"/>
                  </a:lnTo>
                  <a:lnTo>
                    <a:pt x="287" y="1225"/>
                  </a:lnTo>
                  <a:lnTo>
                    <a:pt x="285" y="1225"/>
                  </a:lnTo>
                  <a:lnTo>
                    <a:pt x="283" y="1223"/>
                  </a:lnTo>
                  <a:lnTo>
                    <a:pt x="283" y="1222"/>
                  </a:lnTo>
                  <a:lnTo>
                    <a:pt x="283" y="1221"/>
                  </a:lnTo>
                  <a:lnTo>
                    <a:pt x="283" y="1219"/>
                  </a:lnTo>
                  <a:lnTo>
                    <a:pt x="283" y="1217"/>
                  </a:lnTo>
                  <a:lnTo>
                    <a:pt x="283" y="1215"/>
                  </a:lnTo>
                  <a:lnTo>
                    <a:pt x="283" y="1214"/>
                  </a:lnTo>
                  <a:lnTo>
                    <a:pt x="283" y="1212"/>
                  </a:lnTo>
                  <a:lnTo>
                    <a:pt x="283" y="1210"/>
                  </a:lnTo>
                  <a:lnTo>
                    <a:pt x="283" y="1209"/>
                  </a:lnTo>
                  <a:lnTo>
                    <a:pt x="283" y="1206"/>
                  </a:lnTo>
                  <a:lnTo>
                    <a:pt x="285" y="1206"/>
                  </a:lnTo>
                  <a:lnTo>
                    <a:pt x="286" y="1206"/>
                  </a:lnTo>
                  <a:lnTo>
                    <a:pt x="289" y="1206"/>
                  </a:lnTo>
                  <a:lnTo>
                    <a:pt x="292" y="1206"/>
                  </a:lnTo>
                  <a:lnTo>
                    <a:pt x="293" y="1206"/>
                  </a:lnTo>
                  <a:lnTo>
                    <a:pt x="296" y="1206"/>
                  </a:lnTo>
                  <a:lnTo>
                    <a:pt x="297" y="1205"/>
                  </a:lnTo>
                  <a:lnTo>
                    <a:pt x="299" y="1205"/>
                  </a:lnTo>
                  <a:lnTo>
                    <a:pt x="300" y="1205"/>
                  </a:lnTo>
                  <a:lnTo>
                    <a:pt x="303" y="1205"/>
                  </a:lnTo>
                  <a:lnTo>
                    <a:pt x="304" y="1205"/>
                  </a:lnTo>
                  <a:lnTo>
                    <a:pt x="306" y="1205"/>
                  </a:lnTo>
                  <a:lnTo>
                    <a:pt x="309" y="1205"/>
                  </a:lnTo>
                  <a:lnTo>
                    <a:pt x="312" y="1205"/>
                  </a:lnTo>
                  <a:lnTo>
                    <a:pt x="313" y="1205"/>
                  </a:lnTo>
                  <a:lnTo>
                    <a:pt x="316" y="1205"/>
                  </a:lnTo>
                  <a:lnTo>
                    <a:pt x="317" y="1204"/>
                  </a:lnTo>
                  <a:lnTo>
                    <a:pt x="319" y="1204"/>
                  </a:lnTo>
                  <a:lnTo>
                    <a:pt x="321" y="1204"/>
                  </a:lnTo>
                  <a:lnTo>
                    <a:pt x="323" y="1204"/>
                  </a:lnTo>
                  <a:lnTo>
                    <a:pt x="326" y="1204"/>
                  </a:lnTo>
                  <a:lnTo>
                    <a:pt x="327" y="1202"/>
                  </a:lnTo>
                  <a:lnTo>
                    <a:pt x="330" y="1202"/>
                  </a:lnTo>
                  <a:lnTo>
                    <a:pt x="330" y="1201"/>
                  </a:lnTo>
                  <a:lnTo>
                    <a:pt x="328" y="1200"/>
                  </a:lnTo>
                  <a:lnTo>
                    <a:pt x="327" y="1198"/>
                  </a:lnTo>
                  <a:lnTo>
                    <a:pt x="327" y="1197"/>
                  </a:lnTo>
                  <a:lnTo>
                    <a:pt x="326" y="1194"/>
                  </a:lnTo>
                  <a:lnTo>
                    <a:pt x="324" y="1193"/>
                  </a:lnTo>
                  <a:lnTo>
                    <a:pt x="323" y="1192"/>
                  </a:lnTo>
                  <a:lnTo>
                    <a:pt x="321" y="1191"/>
                  </a:lnTo>
                  <a:lnTo>
                    <a:pt x="321" y="1188"/>
                  </a:lnTo>
                  <a:lnTo>
                    <a:pt x="321" y="1185"/>
                  </a:lnTo>
                  <a:lnTo>
                    <a:pt x="321" y="1184"/>
                  </a:lnTo>
                  <a:lnTo>
                    <a:pt x="321" y="1181"/>
                  </a:lnTo>
                  <a:lnTo>
                    <a:pt x="321" y="1180"/>
                  </a:lnTo>
                  <a:lnTo>
                    <a:pt x="321" y="1177"/>
                  </a:lnTo>
                  <a:lnTo>
                    <a:pt x="321" y="1176"/>
                  </a:lnTo>
                  <a:lnTo>
                    <a:pt x="321" y="1174"/>
                  </a:lnTo>
                  <a:lnTo>
                    <a:pt x="321" y="1172"/>
                  </a:lnTo>
                  <a:lnTo>
                    <a:pt x="321" y="1171"/>
                  </a:lnTo>
                  <a:lnTo>
                    <a:pt x="321" y="1170"/>
                  </a:lnTo>
                  <a:lnTo>
                    <a:pt x="321" y="1167"/>
                  </a:lnTo>
                  <a:lnTo>
                    <a:pt x="321" y="1166"/>
                  </a:lnTo>
                  <a:lnTo>
                    <a:pt x="321" y="1164"/>
                  </a:lnTo>
                  <a:lnTo>
                    <a:pt x="321" y="1162"/>
                  </a:lnTo>
                  <a:lnTo>
                    <a:pt x="321" y="1160"/>
                  </a:lnTo>
                  <a:lnTo>
                    <a:pt x="321" y="1159"/>
                  </a:lnTo>
                  <a:lnTo>
                    <a:pt x="321" y="1156"/>
                  </a:lnTo>
                  <a:lnTo>
                    <a:pt x="321" y="1155"/>
                  </a:lnTo>
                  <a:lnTo>
                    <a:pt x="321" y="1154"/>
                  </a:lnTo>
                  <a:lnTo>
                    <a:pt x="321" y="1151"/>
                  </a:lnTo>
                  <a:lnTo>
                    <a:pt x="321" y="1150"/>
                  </a:lnTo>
                  <a:lnTo>
                    <a:pt x="324" y="1149"/>
                  </a:lnTo>
                  <a:lnTo>
                    <a:pt x="323" y="1146"/>
                  </a:lnTo>
                  <a:lnTo>
                    <a:pt x="321" y="1142"/>
                  </a:lnTo>
                  <a:lnTo>
                    <a:pt x="319" y="1139"/>
                  </a:lnTo>
                  <a:lnTo>
                    <a:pt x="320" y="1137"/>
                  </a:lnTo>
                  <a:lnTo>
                    <a:pt x="320" y="1136"/>
                  </a:lnTo>
                  <a:lnTo>
                    <a:pt x="320" y="1133"/>
                  </a:lnTo>
                  <a:lnTo>
                    <a:pt x="320" y="1132"/>
                  </a:lnTo>
                  <a:lnTo>
                    <a:pt x="320" y="1130"/>
                  </a:lnTo>
                  <a:lnTo>
                    <a:pt x="320" y="1128"/>
                  </a:lnTo>
                  <a:lnTo>
                    <a:pt x="320" y="1126"/>
                  </a:lnTo>
                  <a:lnTo>
                    <a:pt x="320" y="1124"/>
                  </a:lnTo>
                  <a:lnTo>
                    <a:pt x="320" y="1122"/>
                  </a:lnTo>
                  <a:lnTo>
                    <a:pt x="320" y="1121"/>
                  </a:lnTo>
                  <a:lnTo>
                    <a:pt x="319" y="1120"/>
                  </a:lnTo>
                  <a:lnTo>
                    <a:pt x="319" y="1118"/>
                  </a:lnTo>
                  <a:lnTo>
                    <a:pt x="317" y="1116"/>
                  </a:lnTo>
                  <a:lnTo>
                    <a:pt x="317" y="1115"/>
                  </a:lnTo>
                  <a:lnTo>
                    <a:pt x="316" y="1113"/>
                  </a:lnTo>
                  <a:lnTo>
                    <a:pt x="314" y="1108"/>
                  </a:lnTo>
                  <a:lnTo>
                    <a:pt x="312" y="1109"/>
                  </a:lnTo>
                  <a:lnTo>
                    <a:pt x="307" y="1109"/>
                  </a:lnTo>
                  <a:lnTo>
                    <a:pt x="302" y="1109"/>
                  </a:lnTo>
                  <a:lnTo>
                    <a:pt x="297" y="1109"/>
                  </a:lnTo>
                  <a:lnTo>
                    <a:pt x="297" y="1105"/>
                  </a:lnTo>
                  <a:lnTo>
                    <a:pt x="296" y="1105"/>
                  </a:lnTo>
                  <a:lnTo>
                    <a:pt x="293" y="1104"/>
                  </a:lnTo>
                  <a:lnTo>
                    <a:pt x="289" y="1103"/>
                  </a:lnTo>
                  <a:lnTo>
                    <a:pt x="290" y="1100"/>
                  </a:lnTo>
                  <a:lnTo>
                    <a:pt x="289" y="1099"/>
                  </a:lnTo>
                  <a:lnTo>
                    <a:pt x="289" y="1098"/>
                  </a:lnTo>
                  <a:lnTo>
                    <a:pt x="287" y="1095"/>
                  </a:lnTo>
                  <a:lnTo>
                    <a:pt x="287" y="1094"/>
                  </a:lnTo>
                  <a:lnTo>
                    <a:pt x="285" y="1092"/>
                  </a:lnTo>
                  <a:lnTo>
                    <a:pt x="283" y="1092"/>
                  </a:lnTo>
                  <a:lnTo>
                    <a:pt x="282" y="1091"/>
                  </a:lnTo>
                  <a:lnTo>
                    <a:pt x="279" y="1091"/>
                  </a:lnTo>
                  <a:lnTo>
                    <a:pt x="278" y="1090"/>
                  </a:lnTo>
                  <a:lnTo>
                    <a:pt x="276" y="1088"/>
                  </a:lnTo>
                  <a:lnTo>
                    <a:pt x="275" y="1087"/>
                  </a:lnTo>
                  <a:lnTo>
                    <a:pt x="273" y="1086"/>
                  </a:lnTo>
                  <a:lnTo>
                    <a:pt x="273" y="1083"/>
                  </a:lnTo>
                  <a:lnTo>
                    <a:pt x="272" y="1082"/>
                  </a:lnTo>
                  <a:lnTo>
                    <a:pt x="272" y="1080"/>
                  </a:lnTo>
                  <a:lnTo>
                    <a:pt x="271" y="1079"/>
                  </a:lnTo>
                  <a:lnTo>
                    <a:pt x="271" y="1077"/>
                  </a:lnTo>
                  <a:lnTo>
                    <a:pt x="271" y="1075"/>
                  </a:lnTo>
                  <a:lnTo>
                    <a:pt x="269" y="1074"/>
                  </a:lnTo>
                  <a:lnTo>
                    <a:pt x="269" y="1071"/>
                  </a:lnTo>
                  <a:lnTo>
                    <a:pt x="269" y="1070"/>
                  </a:lnTo>
                  <a:lnTo>
                    <a:pt x="272" y="1066"/>
                  </a:lnTo>
                  <a:lnTo>
                    <a:pt x="269" y="1065"/>
                  </a:lnTo>
                  <a:lnTo>
                    <a:pt x="265" y="1065"/>
                  </a:lnTo>
                  <a:lnTo>
                    <a:pt x="268" y="1060"/>
                  </a:lnTo>
                  <a:lnTo>
                    <a:pt x="271" y="1061"/>
                  </a:lnTo>
                  <a:lnTo>
                    <a:pt x="273" y="1062"/>
                  </a:lnTo>
                  <a:lnTo>
                    <a:pt x="275" y="1062"/>
                  </a:lnTo>
                  <a:lnTo>
                    <a:pt x="276" y="1062"/>
                  </a:lnTo>
                  <a:lnTo>
                    <a:pt x="279" y="1063"/>
                  </a:lnTo>
                  <a:lnTo>
                    <a:pt x="279" y="1067"/>
                  </a:lnTo>
                  <a:lnTo>
                    <a:pt x="282" y="1063"/>
                  </a:lnTo>
                  <a:lnTo>
                    <a:pt x="282" y="1067"/>
                  </a:lnTo>
                  <a:lnTo>
                    <a:pt x="287" y="1067"/>
                  </a:lnTo>
                  <a:lnTo>
                    <a:pt x="293" y="1065"/>
                  </a:lnTo>
                  <a:lnTo>
                    <a:pt x="293" y="1070"/>
                  </a:lnTo>
                  <a:lnTo>
                    <a:pt x="295" y="1070"/>
                  </a:lnTo>
                  <a:lnTo>
                    <a:pt x="299" y="1071"/>
                  </a:lnTo>
                  <a:lnTo>
                    <a:pt x="302" y="1073"/>
                  </a:lnTo>
                  <a:lnTo>
                    <a:pt x="307" y="1074"/>
                  </a:lnTo>
                  <a:lnTo>
                    <a:pt x="312" y="1075"/>
                  </a:lnTo>
                  <a:lnTo>
                    <a:pt x="313" y="1075"/>
                  </a:lnTo>
                  <a:lnTo>
                    <a:pt x="316" y="1077"/>
                  </a:lnTo>
                  <a:lnTo>
                    <a:pt x="320" y="1078"/>
                  </a:lnTo>
                  <a:lnTo>
                    <a:pt x="320" y="1074"/>
                  </a:lnTo>
                  <a:lnTo>
                    <a:pt x="321" y="1074"/>
                  </a:lnTo>
                  <a:lnTo>
                    <a:pt x="320" y="1070"/>
                  </a:lnTo>
                  <a:lnTo>
                    <a:pt x="324" y="1070"/>
                  </a:lnTo>
                  <a:lnTo>
                    <a:pt x="330" y="1070"/>
                  </a:lnTo>
                  <a:lnTo>
                    <a:pt x="334" y="1071"/>
                  </a:lnTo>
                  <a:lnTo>
                    <a:pt x="338" y="1071"/>
                  </a:lnTo>
                  <a:lnTo>
                    <a:pt x="343" y="1073"/>
                  </a:lnTo>
                  <a:lnTo>
                    <a:pt x="347" y="1073"/>
                  </a:lnTo>
                  <a:lnTo>
                    <a:pt x="350" y="1073"/>
                  </a:lnTo>
                  <a:lnTo>
                    <a:pt x="353" y="1073"/>
                  </a:lnTo>
                  <a:lnTo>
                    <a:pt x="355" y="1073"/>
                  </a:lnTo>
                  <a:lnTo>
                    <a:pt x="361" y="1074"/>
                  </a:lnTo>
                  <a:lnTo>
                    <a:pt x="358" y="1077"/>
                  </a:lnTo>
                  <a:lnTo>
                    <a:pt x="360" y="1077"/>
                  </a:lnTo>
                  <a:lnTo>
                    <a:pt x="361" y="1078"/>
                  </a:lnTo>
                  <a:lnTo>
                    <a:pt x="364" y="1078"/>
                  </a:lnTo>
                  <a:lnTo>
                    <a:pt x="365" y="1078"/>
                  </a:lnTo>
                  <a:lnTo>
                    <a:pt x="368" y="1077"/>
                  </a:lnTo>
                  <a:lnTo>
                    <a:pt x="369" y="1077"/>
                  </a:lnTo>
                  <a:lnTo>
                    <a:pt x="372" y="1077"/>
                  </a:lnTo>
                  <a:lnTo>
                    <a:pt x="374" y="1075"/>
                  </a:lnTo>
                  <a:lnTo>
                    <a:pt x="377" y="1075"/>
                  </a:lnTo>
                  <a:lnTo>
                    <a:pt x="378" y="1074"/>
                  </a:lnTo>
                  <a:lnTo>
                    <a:pt x="381" y="1074"/>
                  </a:lnTo>
                  <a:lnTo>
                    <a:pt x="382" y="1074"/>
                  </a:lnTo>
                  <a:lnTo>
                    <a:pt x="382" y="1071"/>
                  </a:lnTo>
                  <a:lnTo>
                    <a:pt x="381" y="1070"/>
                  </a:lnTo>
                  <a:lnTo>
                    <a:pt x="384" y="1070"/>
                  </a:lnTo>
                  <a:lnTo>
                    <a:pt x="385" y="1069"/>
                  </a:lnTo>
                  <a:lnTo>
                    <a:pt x="386" y="1069"/>
                  </a:lnTo>
                  <a:lnTo>
                    <a:pt x="389" y="1067"/>
                  </a:lnTo>
                  <a:lnTo>
                    <a:pt x="391" y="1067"/>
                  </a:lnTo>
                  <a:lnTo>
                    <a:pt x="392" y="1067"/>
                  </a:lnTo>
                  <a:lnTo>
                    <a:pt x="395" y="1067"/>
                  </a:lnTo>
                  <a:lnTo>
                    <a:pt x="396" y="1067"/>
                  </a:lnTo>
                  <a:lnTo>
                    <a:pt x="398" y="1069"/>
                  </a:lnTo>
                  <a:lnTo>
                    <a:pt x="399" y="1073"/>
                  </a:lnTo>
                  <a:lnTo>
                    <a:pt x="406" y="1070"/>
                  </a:lnTo>
                  <a:lnTo>
                    <a:pt x="409" y="1067"/>
                  </a:lnTo>
                  <a:lnTo>
                    <a:pt x="413" y="1067"/>
                  </a:lnTo>
                  <a:lnTo>
                    <a:pt x="416" y="1067"/>
                  </a:lnTo>
                  <a:lnTo>
                    <a:pt x="418" y="1066"/>
                  </a:lnTo>
                  <a:lnTo>
                    <a:pt x="419" y="1063"/>
                  </a:lnTo>
                  <a:lnTo>
                    <a:pt x="422" y="1063"/>
                  </a:lnTo>
                  <a:lnTo>
                    <a:pt x="425" y="1062"/>
                  </a:lnTo>
                  <a:lnTo>
                    <a:pt x="429" y="1062"/>
                  </a:lnTo>
                  <a:lnTo>
                    <a:pt x="430" y="1061"/>
                  </a:lnTo>
                  <a:lnTo>
                    <a:pt x="435" y="1060"/>
                  </a:lnTo>
                  <a:lnTo>
                    <a:pt x="437" y="1057"/>
                  </a:lnTo>
                  <a:lnTo>
                    <a:pt x="440" y="1056"/>
                  </a:lnTo>
                  <a:lnTo>
                    <a:pt x="443" y="1054"/>
                  </a:lnTo>
                  <a:lnTo>
                    <a:pt x="446" y="1054"/>
                  </a:lnTo>
                  <a:lnTo>
                    <a:pt x="450" y="1054"/>
                  </a:lnTo>
                  <a:lnTo>
                    <a:pt x="454" y="1053"/>
                  </a:lnTo>
                  <a:lnTo>
                    <a:pt x="460" y="1052"/>
                  </a:lnTo>
                  <a:lnTo>
                    <a:pt x="461" y="1050"/>
                  </a:lnTo>
                  <a:lnTo>
                    <a:pt x="463" y="1050"/>
                  </a:lnTo>
                  <a:lnTo>
                    <a:pt x="466" y="1050"/>
                  </a:lnTo>
                  <a:lnTo>
                    <a:pt x="468" y="1050"/>
                  </a:lnTo>
                  <a:lnTo>
                    <a:pt x="471" y="1046"/>
                  </a:lnTo>
                  <a:lnTo>
                    <a:pt x="474" y="1042"/>
                  </a:lnTo>
                  <a:lnTo>
                    <a:pt x="476" y="1040"/>
                  </a:lnTo>
                  <a:lnTo>
                    <a:pt x="480" y="1036"/>
                  </a:lnTo>
                  <a:lnTo>
                    <a:pt x="483" y="1032"/>
                  </a:lnTo>
                  <a:lnTo>
                    <a:pt x="487" y="1028"/>
                  </a:lnTo>
                  <a:lnTo>
                    <a:pt x="490" y="1025"/>
                  </a:lnTo>
                  <a:lnTo>
                    <a:pt x="492" y="1023"/>
                  </a:lnTo>
                  <a:lnTo>
                    <a:pt x="497" y="1020"/>
                  </a:lnTo>
                  <a:lnTo>
                    <a:pt x="501" y="1018"/>
                  </a:lnTo>
                  <a:lnTo>
                    <a:pt x="504" y="1016"/>
                  </a:lnTo>
                  <a:lnTo>
                    <a:pt x="507" y="1014"/>
                  </a:lnTo>
                  <a:lnTo>
                    <a:pt x="508" y="1010"/>
                  </a:lnTo>
                  <a:lnTo>
                    <a:pt x="511" y="1008"/>
                  </a:lnTo>
                  <a:lnTo>
                    <a:pt x="514" y="1007"/>
                  </a:lnTo>
                  <a:lnTo>
                    <a:pt x="514" y="1004"/>
                  </a:lnTo>
                  <a:lnTo>
                    <a:pt x="517" y="1001"/>
                  </a:lnTo>
                  <a:lnTo>
                    <a:pt x="518" y="999"/>
                  </a:lnTo>
                  <a:lnTo>
                    <a:pt x="521" y="995"/>
                  </a:lnTo>
                  <a:lnTo>
                    <a:pt x="524" y="993"/>
                  </a:lnTo>
                  <a:lnTo>
                    <a:pt x="525" y="991"/>
                  </a:lnTo>
                  <a:lnTo>
                    <a:pt x="526" y="990"/>
                  </a:lnTo>
                  <a:lnTo>
                    <a:pt x="526" y="989"/>
                  </a:lnTo>
                  <a:lnTo>
                    <a:pt x="528" y="987"/>
                  </a:lnTo>
                  <a:lnTo>
                    <a:pt x="529" y="986"/>
                  </a:lnTo>
                  <a:lnTo>
                    <a:pt x="532" y="982"/>
                  </a:lnTo>
                  <a:lnTo>
                    <a:pt x="533" y="980"/>
                  </a:lnTo>
                  <a:lnTo>
                    <a:pt x="536" y="977"/>
                  </a:lnTo>
                  <a:lnTo>
                    <a:pt x="538" y="976"/>
                  </a:lnTo>
                  <a:lnTo>
                    <a:pt x="539" y="973"/>
                  </a:lnTo>
                  <a:lnTo>
                    <a:pt x="539" y="972"/>
                  </a:lnTo>
                  <a:lnTo>
                    <a:pt x="541" y="970"/>
                  </a:lnTo>
                  <a:lnTo>
                    <a:pt x="543" y="968"/>
                  </a:lnTo>
                  <a:lnTo>
                    <a:pt x="546" y="964"/>
                  </a:lnTo>
                  <a:lnTo>
                    <a:pt x="549" y="964"/>
                  </a:lnTo>
                  <a:lnTo>
                    <a:pt x="552" y="965"/>
                  </a:lnTo>
                  <a:lnTo>
                    <a:pt x="555" y="964"/>
                  </a:lnTo>
                  <a:lnTo>
                    <a:pt x="556" y="961"/>
                  </a:lnTo>
                  <a:lnTo>
                    <a:pt x="562" y="959"/>
                  </a:lnTo>
                  <a:lnTo>
                    <a:pt x="565" y="959"/>
                  </a:lnTo>
                  <a:lnTo>
                    <a:pt x="567" y="957"/>
                  </a:lnTo>
                  <a:lnTo>
                    <a:pt x="569" y="955"/>
                  </a:lnTo>
                  <a:lnTo>
                    <a:pt x="572" y="952"/>
                  </a:lnTo>
                  <a:lnTo>
                    <a:pt x="573" y="951"/>
                  </a:lnTo>
                  <a:lnTo>
                    <a:pt x="574" y="949"/>
                  </a:lnTo>
                  <a:lnTo>
                    <a:pt x="576" y="948"/>
                  </a:lnTo>
                  <a:lnTo>
                    <a:pt x="577" y="946"/>
                  </a:lnTo>
                  <a:lnTo>
                    <a:pt x="583" y="944"/>
                  </a:lnTo>
                  <a:lnTo>
                    <a:pt x="589" y="942"/>
                  </a:lnTo>
                  <a:lnTo>
                    <a:pt x="584" y="940"/>
                  </a:lnTo>
                  <a:lnTo>
                    <a:pt x="586" y="938"/>
                  </a:lnTo>
                  <a:lnTo>
                    <a:pt x="590" y="936"/>
                  </a:lnTo>
                  <a:lnTo>
                    <a:pt x="590" y="934"/>
                  </a:lnTo>
                  <a:lnTo>
                    <a:pt x="591" y="931"/>
                  </a:lnTo>
                  <a:lnTo>
                    <a:pt x="594" y="929"/>
                  </a:lnTo>
                  <a:lnTo>
                    <a:pt x="596" y="927"/>
                  </a:lnTo>
                  <a:lnTo>
                    <a:pt x="599" y="923"/>
                  </a:lnTo>
                  <a:lnTo>
                    <a:pt x="599" y="921"/>
                  </a:lnTo>
                  <a:lnTo>
                    <a:pt x="599" y="918"/>
                  </a:lnTo>
                  <a:lnTo>
                    <a:pt x="597" y="917"/>
                  </a:lnTo>
                  <a:lnTo>
                    <a:pt x="597" y="915"/>
                  </a:lnTo>
                  <a:lnTo>
                    <a:pt x="597" y="913"/>
                  </a:lnTo>
                  <a:lnTo>
                    <a:pt x="597" y="911"/>
                  </a:lnTo>
                  <a:lnTo>
                    <a:pt x="599" y="910"/>
                  </a:lnTo>
                  <a:lnTo>
                    <a:pt x="600" y="909"/>
                  </a:lnTo>
                  <a:lnTo>
                    <a:pt x="601" y="908"/>
                  </a:lnTo>
                  <a:lnTo>
                    <a:pt x="603" y="906"/>
                  </a:lnTo>
                  <a:lnTo>
                    <a:pt x="604" y="905"/>
                  </a:lnTo>
                  <a:lnTo>
                    <a:pt x="606" y="905"/>
                  </a:lnTo>
                  <a:lnTo>
                    <a:pt x="607" y="904"/>
                  </a:lnTo>
                  <a:lnTo>
                    <a:pt x="608" y="902"/>
                  </a:lnTo>
                  <a:lnTo>
                    <a:pt x="610" y="901"/>
                  </a:lnTo>
                  <a:lnTo>
                    <a:pt x="611" y="900"/>
                  </a:lnTo>
                  <a:lnTo>
                    <a:pt x="613" y="898"/>
                  </a:lnTo>
                  <a:lnTo>
                    <a:pt x="614" y="897"/>
                  </a:lnTo>
                  <a:lnTo>
                    <a:pt x="615" y="897"/>
                  </a:lnTo>
                  <a:lnTo>
                    <a:pt x="617" y="896"/>
                  </a:lnTo>
                  <a:lnTo>
                    <a:pt x="618" y="894"/>
                  </a:lnTo>
                  <a:lnTo>
                    <a:pt x="621" y="893"/>
                  </a:lnTo>
                  <a:lnTo>
                    <a:pt x="623" y="892"/>
                  </a:lnTo>
                  <a:lnTo>
                    <a:pt x="624" y="891"/>
                  </a:lnTo>
                  <a:lnTo>
                    <a:pt x="625" y="889"/>
                  </a:lnTo>
                  <a:lnTo>
                    <a:pt x="627" y="888"/>
                  </a:lnTo>
                  <a:lnTo>
                    <a:pt x="628" y="887"/>
                  </a:lnTo>
                  <a:lnTo>
                    <a:pt x="630" y="885"/>
                  </a:lnTo>
                  <a:lnTo>
                    <a:pt x="631" y="884"/>
                  </a:lnTo>
                  <a:lnTo>
                    <a:pt x="632" y="883"/>
                  </a:lnTo>
                  <a:lnTo>
                    <a:pt x="634" y="881"/>
                  </a:lnTo>
                  <a:lnTo>
                    <a:pt x="635" y="881"/>
                  </a:lnTo>
                  <a:lnTo>
                    <a:pt x="637" y="880"/>
                  </a:lnTo>
                  <a:lnTo>
                    <a:pt x="638" y="879"/>
                  </a:lnTo>
                  <a:lnTo>
                    <a:pt x="640" y="877"/>
                  </a:lnTo>
                  <a:lnTo>
                    <a:pt x="642" y="876"/>
                  </a:lnTo>
                  <a:lnTo>
                    <a:pt x="644" y="876"/>
                  </a:lnTo>
                  <a:lnTo>
                    <a:pt x="645" y="875"/>
                  </a:lnTo>
                  <a:lnTo>
                    <a:pt x="647" y="875"/>
                  </a:lnTo>
                  <a:lnTo>
                    <a:pt x="649" y="875"/>
                  </a:lnTo>
                  <a:lnTo>
                    <a:pt x="651" y="873"/>
                  </a:lnTo>
                  <a:lnTo>
                    <a:pt x="654" y="873"/>
                  </a:lnTo>
                  <a:lnTo>
                    <a:pt x="655" y="873"/>
                  </a:lnTo>
                  <a:lnTo>
                    <a:pt x="658" y="873"/>
                  </a:lnTo>
                  <a:lnTo>
                    <a:pt x="659" y="873"/>
                  </a:lnTo>
                  <a:lnTo>
                    <a:pt x="661" y="873"/>
                  </a:lnTo>
                  <a:lnTo>
                    <a:pt x="664" y="875"/>
                  </a:lnTo>
                  <a:lnTo>
                    <a:pt x="665" y="875"/>
                  </a:lnTo>
                  <a:lnTo>
                    <a:pt x="666" y="876"/>
                  </a:lnTo>
                  <a:lnTo>
                    <a:pt x="669" y="876"/>
                  </a:lnTo>
                  <a:lnTo>
                    <a:pt x="671" y="876"/>
                  </a:lnTo>
                  <a:lnTo>
                    <a:pt x="672" y="876"/>
                  </a:lnTo>
                  <a:lnTo>
                    <a:pt x="675" y="876"/>
                  </a:lnTo>
                  <a:lnTo>
                    <a:pt x="676" y="875"/>
                  </a:lnTo>
                  <a:lnTo>
                    <a:pt x="679" y="875"/>
                  </a:lnTo>
                  <a:lnTo>
                    <a:pt x="681" y="875"/>
                  </a:lnTo>
                  <a:lnTo>
                    <a:pt x="682" y="875"/>
                  </a:lnTo>
                  <a:lnTo>
                    <a:pt x="683" y="873"/>
                  </a:lnTo>
                  <a:lnTo>
                    <a:pt x="686" y="873"/>
                  </a:lnTo>
                  <a:lnTo>
                    <a:pt x="688" y="873"/>
                  </a:lnTo>
                  <a:lnTo>
                    <a:pt x="690" y="872"/>
                  </a:lnTo>
                  <a:lnTo>
                    <a:pt x="692" y="872"/>
                  </a:lnTo>
                  <a:lnTo>
                    <a:pt x="692" y="870"/>
                  </a:lnTo>
                  <a:lnTo>
                    <a:pt x="692" y="867"/>
                  </a:lnTo>
                  <a:lnTo>
                    <a:pt x="692" y="866"/>
                  </a:lnTo>
                  <a:lnTo>
                    <a:pt x="692" y="864"/>
                  </a:lnTo>
                  <a:lnTo>
                    <a:pt x="692" y="863"/>
                  </a:lnTo>
                  <a:lnTo>
                    <a:pt x="692" y="860"/>
                  </a:lnTo>
                  <a:lnTo>
                    <a:pt x="692" y="859"/>
                  </a:lnTo>
                  <a:lnTo>
                    <a:pt x="690" y="858"/>
                  </a:lnTo>
                  <a:lnTo>
                    <a:pt x="690" y="855"/>
                  </a:lnTo>
                  <a:lnTo>
                    <a:pt x="690" y="854"/>
                  </a:lnTo>
                  <a:lnTo>
                    <a:pt x="690" y="853"/>
                  </a:lnTo>
                  <a:lnTo>
                    <a:pt x="689" y="851"/>
                  </a:lnTo>
                  <a:lnTo>
                    <a:pt x="689" y="849"/>
                  </a:lnTo>
                  <a:lnTo>
                    <a:pt x="689" y="847"/>
                  </a:lnTo>
                  <a:lnTo>
                    <a:pt x="689" y="845"/>
                  </a:lnTo>
                  <a:lnTo>
                    <a:pt x="689" y="843"/>
                  </a:lnTo>
                  <a:lnTo>
                    <a:pt x="688" y="842"/>
                  </a:lnTo>
                  <a:lnTo>
                    <a:pt x="688" y="839"/>
                  </a:lnTo>
                  <a:lnTo>
                    <a:pt x="688" y="838"/>
                  </a:lnTo>
                  <a:lnTo>
                    <a:pt x="686" y="837"/>
                  </a:lnTo>
                  <a:lnTo>
                    <a:pt x="686" y="834"/>
                  </a:lnTo>
                  <a:lnTo>
                    <a:pt x="686" y="833"/>
                  </a:lnTo>
                  <a:lnTo>
                    <a:pt x="685" y="832"/>
                  </a:lnTo>
                  <a:lnTo>
                    <a:pt x="685" y="829"/>
                  </a:lnTo>
                  <a:lnTo>
                    <a:pt x="683" y="826"/>
                  </a:lnTo>
                  <a:lnTo>
                    <a:pt x="683" y="824"/>
                  </a:lnTo>
                  <a:lnTo>
                    <a:pt x="682" y="822"/>
                  </a:lnTo>
                  <a:lnTo>
                    <a:pt x="681" y="821"/>
                  </a:lnTo>
                  <a:lnTo>
                    <a:pt x="679" y="820"/>
                  </a:lnTo>
                  <a:lnTo>
                    <a:pt x="678" y="818"/>
                  </a:lnTo>
                  <a:lnTo>
                    <a:pt x="676" y="817"/>
                  </a:lnTo>
                  <a:lnTo>
                    <a:pt x="675" y="817"/>
                  </a:lnTo>
                  <a:lnTo>
                    <a:pt x="672" y="816"/>
                  </a:lnTo>
                  <a:lnTo>
                    <a:pt x="671" y="815"/>
                  </a:lnTo>
                  <a:lnTo>
                    <a:pt x="669" y="813"/>
                  </a:lnTo>
                  <a:lnTo>
                    <a:pt x="668" y="813"/>
                  </a:lnTo>
                  <a:lnTo>
                    <a:pt x="666" y="812"/>
                  </a:lnTo>
                  <a:lnTo>
                    <a:pt x="665" y="811"/>
                  </a:lnTo>
                  <a:lnTo>
                    <a:pt x="661" y="808"/>
                  </a:lnTo>
                  <a:lnTo>
                    <a:pt x="658" y="807"/>
                  </a:lnTo>
                  <a:lnTo>
                    <a:pt x="656" y="805"/>
                  </a:lnTo>
                  <a:lnTo>
                    <a:pt x="655" y="804"/>
                  </a:lnTo>
                  <a:lnTo>
                    <a:pt x="654" y="803"/>
                  </a:lnTo>
                  <a:lnTo>
                    <a:pt x="652" y="803"/>
                  </a:lnTo>
                  <a:lnTo>
                    <a:pt x="649" y="800"/>
                  </a:lnTo>
                  <a:lnTo>
                    <a:pt x="648" y="800"/>
                  </a:lnTo>
                  <a:lnTo>
                    <a:pt x="647" y="799"/>
                  </a:lnTo>
                  <a:lnTo>
                    <a:pt x="645" y="797"/>
                  </a:lnTo>
                  <a:lnTo>
                    <a:pt x="644" y="796"/>
                  </a:lnTo>
                  <a:lnTo>
                    <a:pt x="641" y="795"/>
                  </a:lnTo>
                  <a:lnTo>
                    <a:pt x="640" y="794"/>
                  </a:lnTo>
                  <a:lnTo>
                    <a:pt x="638" y="794"/>
                  </a:lnTo>
                  <a:lnTo>
                    <a:pt x="637" y="792"/>
                  </a:lnTo>
                  <a:lnTo>
                    <a:pt x="634" y="788"/>
                  </a:lnTo>
                  <a:lnTo>
                    <a:pt x="632" y="791"/>
                  </a:lnTo>
                  <a:lnTo>
                    <a:pt x="631" y="792"/>
                  </a:lnTo>
                  <a:lnTo>
                    <a:pt x="630" y="794"/>
                  </a:lnTo>
                  <a:lnTo>
                    <a:pt x="628" y="796"/>
                  </a:lnTo>
                  <a:lnTo>
                    <a:pt x="628" y="797"/>
                  </a:lnTo>
                  <a:lnTo>
                    <a:pt x="628" y="799"/>
                  </a:lnTo>
                  <a:lnTo>
                    <a:pt x="628" y="800"/>
                  </a:lnTo>
                  <a:lnTo>
                    <a:pt x="628" y="801"/>
                  </a:lnTo>
                  <a:lnTo>
                    <a:pt x="625" y="801"/>
                  </a:lnTo>
                  <a:lnTo>
                    <a:pt x="624" y="801"/>
                  </a:lnTo>
                  <a:lnTo>
                    <a:pt x="623" y="801"/>
                  </a:lnTo>
                  <a:lnTo>
                    <a:pt x="620" y="801"/>
                  </a:lnTo>
                  <a:lnTo>
                    <a:pt x="618" y="801"/>
                  </a:lnTo>
                  <a:lnTo>
                    <a:pt x="615" y="801"/>
                  </a:lnTo>
                  <a:lnTo>
                    <a:pt x="614" y="801"/>
                  </a:lnTo>
                  <a:lnTo>
                    <a:pt x="610" y="801"/>
                  </a:lnTo>
                  <a:lnTo>
                    <a:pt x="611" y="800"/>
                  </a:lnTo>
                  <a:lnTo>
                    <a:pt x="611" y="799"/>
                  </a:lnTo>
                  <a:lnTo>
                    <a:pt x="613" y="796"/>
                  </a:lnTo>
                  <a:lnTo>
                    <a:pt x="613" y="795"/>
                  </a:lnTo>
                  <a:lnTo>
                    <a:pt x="614" y="794"/>
                  </a:lnTo>
                  <a:lnTo>
                    <a:pt x="614" y="792"/>
                  </a:lnTo>
                  <a:lnTo>
                    <a:pt x="614" y="790"/>
                  </a:lnTo>
                  <a:lnTo>
                    <a:pt x="617" y="787"/>
                  </a:lnTo>
                  <a:lnTo>
                    <a:pt x="615" y="783"/>
                  </a:lnTo>
                  <a:lnTo>
                    <a:pt x="615" y="782"/>
                  </a:lnTo>
                  <a:lnTo>
                    <a:pt x="615" y="780"/>
                  </a:lnTo>
                  <a:lnTo>
                    <a:pt x="613" y="775"/>
                  </a:lnTo>
                  <a:lnTo>
                    <a:pt x="613" y="773"/>
                  </a:lnTo>
                  <a:lnTo>
                    <a:pt x="611" y="767"/>
                  </a:lnTo>
                  <a:lnTo>
                    <a:pt x="610" y="763"/>
                  </a:lnTo>
                  <a:lnTo>
                    <a:pt x="608" y="761"/>
                  </a:lnTo>
                  <a:lnTo>
                    <a:pt x="607" y="757"/>
                  </a:lnTo>
                  <a:lnTo>
                    <a:pt x="607" y="753"/>
                  </a:lnTo>
                  <a:lnTo>
                    <a:pt x="603" y="752"/>
                  </a:lnTo>
                  <a:lnTo>
                    <a:pt x="606" y="749"/>
                  </a:lnTo>
                  <a:lnTo>
                    <a:pt x="606" y="748"/>
                  </a:lnTo>
                  <a:lnTo>
                    <a:pt x="606" y="746"/>
                  </a:lnTo>
                  <a:lnTo>
                    <a:pt x="606" y="744"/>
                  </a:lnTo>
                  <a:lnTo>
                    <a:pt x="604" y="742"/>
                  </a:lnTo>
                  <a:lnTo>
                    <a:pt x="604" y="740"/>
                  </a:lnTo>
                  <a:lnTo>
                    <a:pt x="604" y="739"/>
                  </a:lnTo>
                  <a:lnTo>
                    <a:pt x="603" y="737"/>
                  </a:lnTo>
                  <a:lnTo>
                    <a:pt x="603" y="736"/>
                  </a:lnTo>
                  <a:lnTo>
                    <a:pt x="601" y="733"/>
                  </a:lnTo>
                  <a:lnTo>
                    <a:pt x="601" y="732"/>
                  </a:lnTo>
                  <a:lnTo>
                    <a:pt x="601" y="731"/>
                  </a:lnTo>
                  <a:lnTo>
                    <a:pt x="600" y="728"/>
                  </a:lnTo>
                  <a:lnTo>
                    <a:pt x="600" y="727"/>
                  </a:lnTo>
                  <a:lnTo>
                    <a:pt x="599" y="725"/>
                  </a:lnTo>
                  <a:lnTo>
                    <a:pt x="599" y="723"/>
                  </a:lnTo>
                  <a:lnTo>
                    <a:pt x="599" y="722"/>
                  </a:lnTo>
                  <a:lnTo>
                    <a:pt x="597" y="720"/>
                  </a:lnTo>
                  <a:lnTo>
                    <a:pt x="596" y="718"/>
                  </a:lnTo>
                  <a:lnTo>
                    <a:pt x="596" y="716"/>
                  </a:lnTo>
                  <a:lnTo>
                    <a:pt x="596" y="715"/>
                  </a:lnTo>
                  <a:lnTo>
                    <a:pt x="594" y="712"/>
                  </a:lnTo>
                  <a:lnTo>
                    <a:pt x="594" y="711"/>
                  </a:lnTo>
                  <a:lnTo>
                    <a:pt x="593" y="708"/>
                  </a:lnTo>
                  <a:lnTo>
                    <a:pt x="593" y="707"/>
                  </a:lnTo>
                  <a:lnTo>
                    <a:pt x="593" y="706"/>
                  </a:lnTo>
                  <a:lnTo>
                    <a:pt x="591" y="703"/>
                  </a:lnTo>
                  <a:lnTo>
                    <a:pt x="591" y="702"/>
                  </a:lnTo>
                  <a:lnTo>
                    <a:pt x="590" y="701"/>
                  </a:lnTo>
                  <a:lnTo>
                    <a:pt x="590" y="698"/>
                  </a:lnTo>
                  <a:lnTo>
                    <a:pt x="590" y="697"/>
                  </a:lnTo>
                  <a:lnTo>
                    <a:pt x="589" y="695"/>
                  </a:lnTo>
                  <a:lnTo>
                    <a:pt x="590" y="691"/>
                  </a:lnTo>
                  <a:lnTo>
                    <a:pt x="587" y="690"/>
                  </a:lnTo>
                  <a:lnTo>
                    <a:pt x="586" y="689"/>
                  </a:lnTo>
                  <a:lnTo>
                    <a:pt x="583" y="687"/>
                  </a:lnTo>
                  <a:lnTo>
                    <a:pt x="582" y="686"/>
                  </a:lnTo>
                  <a:lnTo>
                    <a:pt x="580" y="685"/>
                  </a:lnTo>
                  <a:lnTo>
                    <a:pt x="579" y="684"/>
                  </a:lnTo>
                  <a:lnTo>
                    <a:pt x="577" y="682"/>
                  </a:lnTo>
                  <a:lnTo>
                    <a:pt x="574" y="682"/>
                  </a:lnTo>
                  <a:lnTo>
                    <a:pt x="573" y="681"/>
                  </a:lnTo>
                  <a:lnTo>
                    <a:pt x="570" y="681"/>
                  </a:lnTo>
                  <a:lnTo>
                    <a:pt x="572" y="678"/>
                  </a:lnTo>
                  <a:lnTo>
                    <a:pt x="573" y="677"/>
                  </a:lnTo>
                  <a:lnTo>
                    <a:pt x="573" y="676"/>
                  </a:lnTo>
                  <a:lnTo>
                    <a:pt x="574" y="674"/>
                  </a:lnTo>
                  <a:lnTo>
                    <a:pt x="576" y="673"/>
                  </a:lnTo>
                  <a:lnTo>
                    <a:pt x="576" y="670"/>
                  </a:lnTo>
                  <a:lnTo>
                    <a:pt x="576" y="669"/>
                  </a:lnTo>
                  <a:lnTo>
                    <a:pt x="577" y="668"/>
                  </a:lnTo>
                  <a:lnTo>
                    <a:pt x="577" y="665"/>
                  </a:lnTo>
                  <a:lnTo>
                    <a:pt x="576" y="665"/>
                  </a:lnTo>
                  <a:lnTo>
                    <a:pt x="573" y="664"/>
                  </a:lnTo>
                  <a:lnTo>
                    <a:pt x="572" y="663"/>
                  </a:lnTo>
                  <a:lnTo>
                    <a:pt x="569" y="663"/>
                  </a:lnTo>
                  <a:lnTo>
                    <a:pt x="567" y="661"/>
                  </a:lnTo>
                  <a:lnTo>
                    <a:pt x="565" y="661"/>
                  </a:lnTo>
                  <a:lnTo>
                    <a:pt x="563" y="660"/>
                  </a:lnTo>
                  <a:lnTo>
                    <a:pt x="562" y="660"/>
                  </a:lnTo>
                  <a:lnTo>
                    <a:pt x="559" y="659"/>
                  </a:lnTo>
                  <a:lnTo>
                    <a:pt x="558" y="657"/>
                  </a:lnTo>
                  <a:lnTo>
                    <a:pt x="556" y="656"/>
                  </a:lnTo>
                  <a:lnTo>
                    <a:pt x="555" y="656"/>
                  </a:lnTo>
                  <a:lnTo>
                    <a:pt x="553" y="655"/>
                  </a:lnTo>
                  <a:lnTo>
                    <a:pt x="550" y="653"/>
                  </a:lnTo>
                  <a:lnTo>
                    <a:pt x="549" y="652"/>
                  </a:lnTo>
                  <a:lnTo>
                    <a:pt x="548" y="651"/>
                  </a:lnTo>
                  <a:lnTo>
                    <a:pt x="546" y="651"/>
                  </a:lnTo>
                  <a:lnTo>
                    <a:pt x="545" y="649"/>
                  </a:lnTo>
                  <a:lnTo>
                    <a:pt x="542" y="648"/>
                  </a:lnTo>
                  <a:lnTo>
                    <a:pt x="541" y="647"/>
                  </a:lnTo>
                  <a:lnTo>
                    <a:pt x="539" y="647"/>
                  </a:lnTo>
                  <a:lnTo>
                    <a:pt x="538" y="646"/>
                  </a:lnTo>
                  <a:lnTo>
                    <a:pt x="536" y="644"/>
                  </a:lnTo>
                  <a:lnTo>
                    <a:pt x="533" y="643"/>
                  </a:lnTo>
                  <a:lnTo>
                    <a:pt x="532" y="643"/>
                  </a:lnTo>
                  <a:lnTo>
                    <a:pt x="531" y="642"/>
                  </a:lnTo>
                  <a:lnTo>
                    <a:pt x="529" y="640"/>
                  </a:lnTo>
                  <a:lnTo>
                    <a:pt x="528" y="639"/>
                  </a:lnTo>
                  <a:lnTo>
                    <a:pt x="526" y="638"/>
                  </a:lnTo>
                  <a:lnTo>
                    <a:pt x="524" y="638"/>
                  </a:lnTo>
                  <a:lnTo>
                    <a:pt x="522" y="636"/>
                  </a:lnTo>
                  <a:lnTo>
                    <a:pt x="521" y="635"/>
                  </a:lnTo>
                  <a:lnTo>
                    <a:pt x="519" y="634"/>
                  </a:lnTo>
                  <a:lnTo>
                    <a:pt x="518" y="632"/>
                  </a:lnTo>
                  <a:lnTo>
                    <a:pt x="515" y="631"/>
                  </a:lnTo>
                  <a:lnTo>
                    <a:pt x="514" y="630"/>
                  </a:lnTo>
                  <a:lnTo>
                    <a:pt x="512" y="628"/>
                  </a:lnTo>
                  <a:lnTo>
                    <a:pt x="511" y="627"/>
                  </a:lnTo>
                  <a:lnTo>
                    <a:pt x="507" y="625"/>
                  </a:lnTo>
                  <a:lnTo>
                    <a:pt x="505" y="625"/>
                  </a:lnTo>
                  <a:lnTo>
                    <a:pt x="504" y="623"/>
                  </a:lnTo>
                  <a:lnTo>
                    <a:pt x="502" y="622"/>
                  </a:lnTo>
                  <a:lnTo>
                    <a:pt x="502" y="619"/>
                  </a:lnTo>
                  <a:lnTo>
                    <a:pt x="501" y="618"/>
                  </a:lnTo>
                  <a:lnTo>
                    <a:pt x="500" y="617"/>
                  </a:lnTo>
                  <a:lnTo>
                    <a:pt x="500" y="614"/>
                  </a:lnTo>
                  <a:lnTo>
                    <a:pt x="501" y="614"/>
                  </a:lnTo>
                  <a:lnTo>
                    <a:pt x="502" y="613"/>
                  </a:lnTo>
                  <a:lnTo>
                    <a:pt x="504" y="611"/>
                  </a:lnTo>
                  <a:lnTo>
                    <a:pt x="507" y="610"/>
                  </a:lnTo>
                  <a:lnTo>
                    <a:pt x="508" y="609"/>
                  </a:lnTo>
                  <a:lnTo>
                    <a:pt x="509" y="608"/>
                  </a:lnTo>
                  <a:lnTo>
                    <a:pt x="512" y="606"/>
                  </a:lnTo>
                  <a:lnTo>
                    <a:pt x="514" y="606"/>
                  </a:lnTo>
                  <a:lnTo>
                    <a:pt x="515" y="605"/>
                  </a:lnTo>
                  <a:lnTo>
                    <a:pt x="517" y="604"/>
                  </a:lnTo>
                  <a:lnTo>
                    <a:pt x="518" y="604"/>
                  </a:lnTo>
                  <a:lnTo>
                    <a:pt x="521" y="602"/>
                  </a:lnTo>
                  <a:lnTo>
                    <a:pt x="522" y="601"/>
                  </a:lnTo>
                  <a:lnTo>
                    <a:pt x="524" y="600"/>
                  </a:lnTo>
                  <a:lnTo>
                    <a:pt x="526" y="598"/>
                  </a:lnTo>
                  <a:lnTo>
                    <a:pt x="528" y="598"/>
                  </a:lnTo>
                  <a:lnTo>
                    <a:pt x="529" y="597"/>
                  </a:lnTo>
                  <a:lnTo>
                    <a:pt x="532" y="596"/>
                  </a:lnTo>
                  <a:lnTo>
                    <a:pt x="533" y="594"/>
                  </a:lnTo>
                  <a:lnTo>
                    <a:pt x="535" y="594"/>
                  </a:lnTo>
                  <a:lnTo>
                    <a:pt x="536" y="593"/>
                  </a:lnTo>
                  <a:lnTo>
                    <a:pt x="539" y="592"/>
                  </a:lnTo>
                  <a:lnTo>
                    <a:pt x="541" y="590"/>
                  </a:lnTo>
                  <a:lnTo>
                    <a:pt x="542" y="590"/>
                  </a:lnTo>
                  <a:lnTo>
                    <a:pt x="545" y="589"/>
                  </a:lnTo>
                  <a:lnTo>
                    <a:pt x="546" y="588"/>
                  </a:lnTo>
                  <a:lnTo>
                    <a:pt x="548" y="587"/>
                  </a:lnTo>
                  <a:lnTo>
                    <a:pt x="550" y="587"/>
                  </a:lnTo>
                  <a:lnTo>
                    <a:pt x="552" y="585"/>
                  </a:lnTo>
                  <a:lnTo>
                    <a:pt x="553" y="584"/>
                  </a:lnTo>
                  <a:lnTo>
                    <a:pt x="555" y="584"/>
                  </a:lnTo>
                  <a:lnTo>
                    <a:pt x="556" y="583"/>
                  </a:lnTo>
                  <a:lnTo>
                    <a:pt x="558" y="581"/>
                  </a:lnTo>
                  <a:lnTo>
                    <a:pt x="560" y="580"/>
                  </a:lnTo>
                  <a:lnTo>
                    <a:pt x="562" y="579"/>
                  </a:lnTo>
                  <a:lnTo>
                    <a:pt x="563" y="577"/>
                  </a:lnTo>
                  <a:lnTo>
                    <a:pt x="565" y="576"/>
                  </a:lnTo>
                  <a:lnTo>
                    <a:pt x="566" y="575"/>
                  </a:lnTo>
                  <a:lnTo>
                    <a:pt x="567" y="573"/>
                  </a:lnTo>
                  <a:lnTo>
                    <a:pt x="569" y="572"/>
                  </a:lnTo>
                  <a:lnTo>
                    <a:pt x="570" y="571"/>
                  </a:lnTo>
                  <a:lnTo>
                    <a:pt x="570" y="570"/>
                  </a:lnTo>
                  <a:lnTo>
                    <a:pt x="572" y="566"/>
                  </a:lnTo>
                  <a:lnTo>
                    <a:pt x="577" y="566"/>
                  </a:lnTo>
                  <a:lnTo>
                    <a:pt x="580" y="566"/>
                  </a:lnTo>
                  <a:lnTo>
                    <a:pt x="586" y="566"/>
                  </a:lnTo>
                  <a:lnTo>
                    <a:pt x="590" y="566"/>
                  </a:lnTo>
                  <a:lnTo>
                    <a:pt x="590" y="562"/>
                  </a:lnTo>
                  <a:lnTo>
                    <a:pt x="593" y="558"/>
                  </a:lnTo>
                  <a:lnTo>
                    <a:pt x="596" y="556"/>
                  </a:lnTo>
                  <a:lnTo>
                    <a:pt x="599" y="555"/>
                  </a:lnTo>
                  <a:lnTo>
                    <a:pt x="600" y="554"/>
                  </a:lnTo>
                  <a:lnTo>
                    <a:pt x="601" y="552"/>
                  </a:lnTo>
                  <a:lnTo>
                    <a:pt x="603" y="550"/>
                  </a:lnTo>
                  <a:lnTo>
                    <a:pt x="603" y="549"/>
                  </a:lnTo>
                  <a:lnTo>
                    <a:pt x="606" y="545"/>
                  </a:lnTo>
                  <a:lnTo>
                    <a:pt x="604" y="543"/>
                  </a:lnTo>
                  <a:lnTo>
                    <a:pt x="601" y="541"/>
                  </a:lnTo>
                  <a:lnTo>
                    <a:pt x="599" y="539"/>
                  </a:lnTo>
                  <a:lnTo>
                    <a:pt x="599" y="538"/>
                  </a:lnTo>
                  <a:lnTo>
                    <a:pt x="594" y="533"/>
                  </a:lnTo>
                  <a:lnTo>
                    <a:pt x="591" y="530"/>
                  </a:lnTo>
                  <a:lnTo>
                    <a:pt x="589" y="526"/>
                  </a:lnTo>
                  <a:lnTo>
                    <a:pt x="584" y="524"/>
                  </a:lnTo>
                  <a:lnTo>
                    <a:pt x="582" y="521"/>
                  </a:lnTo>
                  <a:lnTo>
                    <a:pt x="579" y="520"/>
                  </a:lnTo>
                  <a:lnTo>
                    <a:pt x="576" y="518"/>
                  </a:lnTo>
                  <a:lnTo>
                    <a:pt x="569" y="517"/>
                  </a:lnTo>
                  <a:lnTo>
                    <a:pt x="570" y="513"/>
                  </a:lnTo>
                  <a:lnTo>
                    <a:pt x="572" y="512"/>
                  </a:lnTo>
                  <a:lnTo>
                    <a:pt x="573" y="511"/>
                  </a:lnTo>
                  <a:lnTo>
                    <a:pt x="576" y="509"/>
                  </a:lnTo>
                  <a:lnTo>
                    <a:pt x="577" y="508"/>
                  </a:lnTo>
                  <a:lnTo>
                    <a:pt x="579" y="507"/>
                  </a:lnTo>
                  <a:lnTo>
                    <a:pt x="580" y="505"/>
                  </a:lnTo>
                  <a:lnTo>
                    <a:pt x="582" y="504"/>
                  </a:lnTo>
                  <a:lnTo>
                    <a:pt x="582" y="501"/>
                  </a:lnTo>
                  <a:lnTo>
                    <a:pt x="584" y="501"/>
                  </a:lnTo>
                  <a:lnTo>
                    <a:pt x="586" y="499"/>
                  </a:lnTo>
                  <a:lnTo>
                    <a:pt x="587" y="497"/>
                  </a:lnTo>
                  <a:lnTo>
                    <a:pt x="587" y="496"/>
                  </a:lnTo>
                  <a:lnTo>
                    <a:pt x="589" y="495"/>
                  </a:lnTo>
                  <a:lnTo>
                    <a:pt x="589" y="492"/>
                  </a:lnTo>
                  <a:lnTo>
                    <a:pt x="590" y="491"/>
                  </a:lnTo>
                  <a:lnTo>
                    <a:pt x="590" y="490"/>
                  </a:lnTo>
                  <a:lnTo>
                    <a:pt x="590" y="488"/>
                  </a:lnTo>
                  <a:lnTo>
                    <a:pt x="591" y="486"/>
                  </a:lnTo>
                  <a:lnTo>
                    <a:pt x="591" y="484"/>
                  </a:lnTo>
                  <a:lnTo>
                    <a:pt x="593" y="483"/>
                  </a:lnTo>
                  <a:lnTo>
                    <a:pt x="593" y="480"/>
                  </a:lnTo>
                  <a:lnTo>
                    <a:pt x="594" y="479"/>
                  </a:lnTo>
                  <a:lnTo>
                    <a:pt x="596" y="478"/>
                  </a:lnTo>
                  <a:lnTo>
                    <a:pt x="596" y="477"/>
                  </a:lnTo>
                  <a:lnTo>
                    <a:pt x="597" y="475"/>
                  </a:lnTo>
                  <a:lnTo>
                    <a:pt x="599" y="473"/>
                  </a:lnTo>
                  <a:lnTo>
                    <a:pt x="599" y="471"/>
                  </a:lnTo>
                  <a:lnTo>
                    <a:pt x="600" y="470"/>
                  </a:lnTo>
                  <a:lnTo>
                    <a:pt x="601" y="469"/>
                  </a:lnTo>
                  <a:lnTo>
                    <a:pt x="603" y="467"/>
                  </a:lnTo>
                  <a:lnTo>
                    <a:pt x="603" y="466"/>
                  </a:lnTo>
                  <a:lnTo>
                    <a:pt x="604" y="463"/>
                  </a:lnTo>
                  <a:lnTo>
                    <a:pt x="606" y="462"/>
                  </a:lnTo>
                  <a:lnTo>
                    <a:pt x="607" y="461"/>
                  </a:lnTo>
                  <a:lnTo>
                    <a:pt x="608" y="459"/>
                  </a:lnTo>
                  <a:lnTo>
                    <a:pt x="610" y="458"/>
                  </a:lnTo>
                  <a:lnTo>
                    <a:pt x="611" y="457"/>
                  </a:lnTo>
                  <a:lnTo>
                    <a:pt x="613" y="456"/>
                  </a:lnTo>
                  <a:lnTo>
                    <a:pt x="614" y="454"/>
                  </a:lnTo>
                  <a:lnTo>
                    <a:pt x="614" y="453"/>
                  </a:lnTo>
                  <a:lnTo>
                    <a:pt x="615" y="452"/>
                  </a:lnTo>
                  <a:lnTo>
                    <a:pt x="617" y="449"/>
                  </a:lnTo>
                  <a:lnTo>
                    <a:pt x="618" y="448"/>
                  </a:lnTo>
                  <a:lnTo>
                    <a:pt x="620" y="446"/>
                  </a:lnTo>
                  <a:lnTo>
                    <a:pt x="620" y="445"/>
                  </a:lnTo>
                  <a:lnTo>
                    <a:pt x="621" y="444"/>
                  </a:lnTo>
                  <a:lnTo>
                    <a:pt x="623" y="442"/>
                  </a:lnTo>
                  <a:lnTo>
                    <a:pt x="623" y="441"/>
                  </a:lnTo>
                  <a:lnTo>
                    <a:pt x="625" y="439"/>
                  </a:lnTo>
                  <a:lnTo>
                    <a:pt x="627" y="437"/>
                  </a:lnTo>
                  <a:lnTo>
                    <a:pt x="627" y="435"/>
                  </a:lnTo>
                  <a:lnTo>
                    <a:pt x="628" y="432"/>
                  </a:lnTo>
                  <a:lnTo>
                    <a:pt x="631" y="431"/>
                  </a:lnTo>
                  <a:lnTo>
                    <a:pt x="632" y="429"/>
                  </a:lnTo>
                  <a:lnTo>
                    <a:pt x="635" y="429"/>
                  </a:lnTo>
                  <a:lnTo>
                    <a:pt x="637" y="428"/>
                  </a:lnTo>
                  <a:lnTo>
                    <a:pt x="637" y="427"/>
                  </a:lnTo>
                  <a:lnTo>
                    <a:pt x="637" y="424"/>
                  </a:lnTo>
                  <a:lnTo>
                    <a:pt x="638" y="423"/>
                  </a:lnTo>
                  <a:lnTo>
                    <a:pt x="638" y="421"/>
                  </a:lnTo>
                  <a:lnTo>
                    <a:pt x="640" y="419"/>
                  </a:lnTo>
                  <a:lnTo>
                    <a:pt x="640" y="418"/>
                  </a:lnTo>
                  <a:lnTo>
                    <a:pt x="640" y="416"/>
                  </a:lnTo>
                  <a:lnTo>
                    <a:pt x="641" y="414"/>
                  </a:lnTo>
                  <a:lnTo>
                    <a:pt x="642" y="411"/>
                  </a:lnTo>
                  <a:lnTo>
                    <a:pt x="645" y="411"/>
                  </a:lnTo>
                  <a:lnTo>
                    <a:pt x="648" y="411"/>
                  </a:lnTo>
                  <a:lnTo>
                    <a:pt x="649" y="412"/>
                  </a:lnTo>
                  <a:lnTo>
                    <a:pt x="651" y="414"/>
                  </a:lnTo>
                  <a:lnTo>
                    <a:pt x="654" y="411"/>
                  </a:lnTo>
                  <a:lnTo>
                    <a:pt x="654" y="408"/>
                  </a:lnTo>
                  <a:lnTo>
                    <a:pt x="652" y="407"/>
                  </a:lnTo>
                  <a:lnTo>
                    <a:pt x="652" y="406"/>
                  </a:lnTo>
                  <a:lnTo>
                    <a:pt x="652" y="403"/>
                  </a:lnTo>
                  <a:lnTo>
                    <a:pt x="649" y="403"/>
                  </a:lnTo>
                  <a:lnTo>
                    <a:pt x="648" y="402"/>
                  </a:lnTo>
                  <a:lnTo>
                    <a:pt x="644" y="402"/>
                  </a:lnTo>
                  <a:lnTo>
                    <a:pt x="641" y="399"/>
                  </a:lnTo>
                  <a:lnTo>
                    <a:pt x="638" y="398"/>
                  </a:lnTo>
                  <a:lnTo>
                    <a:pt x="637" y="398"/>
                  </a:lnTo>
                  <a:lnTo>
                    <a:pt x="638" y="397"/>
                  </a:lnTo>
                  <a:lnTo>
                    <a:pt x="638" y="394"/>
                  </a:lnTo>
                  <a:lnTo>
                    <a:pt x="640" y="394"/>
                  </a:lnTo>
                  <a:lnTo>
                    <a:pt x="641" y="393"/>
                  </a:lnTo>
                  <a:lnTo>
                    <a:pt x="647" y="393"/>
                  </a:lnTo>
                  <a:lnTo>
                    <a:pt x="648" y="390"/>
                  </a:lnTo>
                  <a:lnTo>
                    <a:pt x="644" y="390"/>
                  </a:lnTo>
                  <a:lnTo>
                    <a:pt x="642" y="389"/>
                  </a:lnTo>
                  <a:lnTo>
                    <a:pt x="640" y="387"/>
                  </a:lnTo>
                  <a:lnTo>
                    <a:pt x="638" y="386"/>
                  </a:lnTo>
                  <a:lnTo>
                    <a:pt x="637" y="385"/>
                  </a:lnTo>
                  <a:lnTo>
                    <a:pt x="635" y="383"/>
                  </a:lnTo>
                  <a:lnTo>
                    <a:pt x="634" y="382"/>
                  </a:lnTo>
                  <a:lnTo>
                    <a:pt x="632" y="381"/>
                  </a:lnTo>
                  <a:lnTo>
                    <a:pt x="631" y="380"/>
                  </a:lnTo>
                  <a:lnTo>
                    <a:pt x="628" y="378"/>
                  </a:lnTo>
                  <a:lnTo>
                    <a:pt x="627" y="378"/>
                  </a:lnTo>
                  <a:lnTo>
                    <a:pt x="625" y="377"/>
                  </a:lnTo>
                  <a:lnTo>
                    <a:pt x="624" y="376"/>
                  </a:lnTo>
                  <a:lnTo>
                    <a:pt x="621" y="374"/>
                  </a:lnTo>
                  <a:lnTo>
                    <a:pt x="620" y="374"/>
                  </a:lnTo>
                  <a:lnTo>
                    <a:pt x="617" y="373"/>
                  </a:lnTo>
                  <a:lnTo>
                    <a:pt x="615" y="372"/>
                  </a:lnTo>
                  <a:lnTo>
                    <a:pt x="614" y="372"/>
                  </a:lnTo>
                  <a:lnTo>
                    <a:pt x="613" y="370"/>
                  </a:lnTo>
                  <a:lnTo>
                    <a:pt x="610" y="370"/>
                  </a:lnTo>
                  <a:lnTo>
                    <a:pt x="608" y="369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4" y="366"/>
                  </a:lnTo>
                  <a:lnTo>
                    <a:pt x="601" y="366"/>
                  </a:lnTo>
                  <a:lnTo>
                    <a:pt x="600" y="365"/>
                  </a:lnTo>
                  <a:lnTo>
                    <a:pt x="600" y="363"/>
                  </a:lnTo>
                  <a:lnTo>
                    <a:pt x="600" y="361"/>
                  </a:lnTo>
                  <a:lnTo>
                    <a:pt x="601" y="360"/>
                  </a:lnTo>
                  <a:lnTo>
                    <a:pt x="603" y="357"/>
                  </a:lnTo>
                  <a:lnTo>
                    <a:pt x="603" y="356"/>
                  </a:lnTo>
                  <a:lnTo>
                    <a:pt x="604" y="353"/>
                  </a:lnTo>
                  <a:lnTo>
                    <a:pt x="604" y="352"/>
                  </a:lnTo>
                  <a:lnTo>
                    <a:pt x="604" y="351"/>
                  </a:lnTo>
                  <a:lnTo>
                    <a:pt x="604" y="348"/>
                  </a:lnTo>
                  <a:lnTo>
                    <a:pt x="603" y="347"/>
                  </a:lnTo>
                  <a:lnTo>
                    <a:pt x="601" y="345"/>
                  </a:lnTo>
                  <a:lnTo>
                    <a:pt x="600" y="344"/>
                  </a:lnTo>
                  <a:lnTo>
                    <a:pt x="599" y="344"/>
                  </a:lnTo>
                  <a:lnTo>
                    <a:pt x="596" y="343"/>
                  </a:lnTo>
                  <a:lnTo>
                    <a:pt x="594" y="343"/>
                  </a:lnTo>
                  <a:lnTo>
                    <a:pt x="591" y="343"/>
                  </a:lnTo>
                  <a:lnTo>
                    <a:pt x="590" y="342"/>
                  </a:lnTo>
                  <a:lnTo>
                    <a:pt x="589" y="342"/>
                  </a:lnTo>
                  <a:lnTo>
                    <a:pt x="586" y="342"/>
                  </a:lnTo>
                  <a:lnTo>
                    <a:pt x="584" y="342"/>
                  </a:lnTo>
                  <a:lnTo>
                    <a:pt x="582" y="342"/>
                  </a:lnTo>
                  <a:lnTo>
                    <a:pt x="580" y="340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79" y="336"/>
                  </a:lnTo>
                  <a:lnTo>
                    <a:pt x="579" y="334"/>
                  </a:lnTo>
                  <a:lnTo>
                    <a:pt x="579" y="332"/>
                  </a:lnTo>
                  <a:lnTo>
                    <a:pt x="580" y="331"/>
                  </a:lnTo>
                  <a:lnTo>
                    <a:pt x="580" y="330"/>
                  </a:lnTo>
                  <a:lnTo>
                    <a:pt x="583" y="328"/>
                  </a:lnTo>
                  <a:lnTo>
                    <a:pt x="583" y="327"/>
                  </a:lnTo>
                  <a:lnTo>
                    <a:pt x="582" y="326"/>
                  </a:lnTo>
                  <a:lnTo>
                    <a:pt x="579" y="325"/>
                  </a:lnTo>
                  <a:lnTo>
                    <a:pt x="577" y="325"/>
                  </a:lnTo>
                  <a:lnTo>
                    <a:pt x="576" y="325"/>
                  </a:lnTo>
                  <a:lnTo>
                    <a:pt x="573" y="323"/>
                  </a:lnTo>
                  <a:lnTo>
                    <a:pt x="572" y="323"/>
                  </a:lnTo>
                  <a:lnTo>
                    <a:pt x="569" y="323"/>
                  </a:lnTo>
                  <a:lnTo>
                    <a:pt x="567" y="323"/>
                  </a:lnTo>
                  <a:lnTo>
                    <a:pt x="565" y="322"/>
                  </a:lnTo>
                  <a:lnTo>
                    <a:pt x="563" y="322"/>
                  </a:lnTo>
                  <a:lnTo>
                    <a:pt x="560" y="322"/>
                  </a:lnTo>
                  <a:lnTo>
                    <a:pt x="559" y="321"/>
                  </a:lnTo>
                  <a:lnTo>
                    <a:pt x="558" y="321"/>
                  </a:lnTo>
                  <a:lnTo>
                    <a:pt x="555" y="319"/>
                  </a:lnTo>
                  <a:lnTo>
                    <a:pt x="555" y="318"/>
                  </a:lnTo>
                  <a:lnTo>
                    <a:pt x="558" y="317"/>
                  </a:lnTo>
                  <a:lnTo>
                    <a:pt x="559" y="317"/>
                  </a:lnTo>
                  <a:lnTo>
                    <a:pt x="560" y="317"/>
                  </a:lnTo>
                  <a:lnTo>
                    <a:pt x="563" y="317"/>
                  </a:lnTo>
                  <a:lnTo>
                    <a:pt x="566" y="315"/>
                  </a:lnTo>
                  <a:lnTo>
                    <a:pt x="567" y="314"/>
                  </a:lnTo>
                  <a:lnTo>
                    <a:pt x="567" y="313"/>
                  </a:lnTo>
                  <a:lnTo>
                    <a:pt x="566" y="311"/>
                  </a:lnTo>
                  <a:lnTo>
                    <a:pt x="565" y="310"/>
                  </a:lnTo>
                  <a:lnTo>
                    <a:pt x="563" y="309"/>
                  </a:lnTo>
                  <a:lnTo>
                    <a:pt x="562" y="309"/>
                  </a:lnTo>
                  <a:lnTo>
                    <a:pt x="559" y="307"/>
                  </a:lnTo>
                  <a:lnTo>
                    <a:pt x="558" y="306"/>
                  </a:lnTo>
                  <a:lnTo>
                    <a:pt x="556" y="305"/>
                  </a:lnTo>
                  <a:lnTo>
                    <a:pt x="556" y="302"/>
                  </a:lnTo>
                  <a:lnTo>
                    <a:pt x="555" y="301"/>
                  </a:lnTo>
                  <a:lnTo>
                    <a:pt x="555" y="300"/>
                  </a:lnTo>
                  <a:lnTo>
                    <a:pt x="555" y="297"/>
                  </a:lnTo>
                  <a:lnTo>
                    <a:pt x="555" y="294"/>
                  </a:lnTo>
                  <a:lnTo>
                    <a:pt x="552" y="293"/>
                  </a:lnTo>
                  <a:lnTo>
                    <a:pt x="545" y="290"/>
                  </a:lnTo>
                  <a:lnTo>
                    <a:pt x="545" y="293"/>
                  </a:lnTo>
                  <a:lnTo>
                    <a:pt x="543" y="293"/>
                  </a:lnTo>
                  <a:lnTo>
                    <a:pt x="541" y="293"/>
                  </a:lnTo>
                  <a:lnTo>
                    <a:pt x="539" y="293"/>
                  </a:lnTo>
                  <a:lnTo>
                    <a:pt x="536" y="294"/>
                  </a:lnTo>
                  <a:lnTo>
                    <a:pt x="535" y="294"/>
                  </a:lnTo>
                  <a:lnTo>
                    <a:pt x="533" y="294"/>
                  </a:lnTo>
                  <a:lnTo>
                    <a:pt x="531" y="296"/>
                  </a:lnTo>
                  <a:lnTo>
                    <a:pt x="529" y="296"/>
                  </a:lnTo>
                  <a:lnTo>
                    <a:pt x="526" y="296"/>
                  </a:lnTo>
                  <a:lnTo>
                    <a:pt x="525" y="296"/>
                  </a:lnTo>
                  <a:lnTo>
                    <a:pt x="524" y="296"/>
                  </a:lnTo>
                  <a:lnTo>
                    <a:pt x="521" y="296"/>
                  </a:lnTo>
                  <a:lnTo>
                    <a:pt x="519" y="294"/>
                  </a:lnTo>
                  <a:lnTo>
                    <a:pt x="517" y="294"/>
                  </a:lnTo>
                  <a:lnTo>
                    <a:pt x="515" y="294"/>
                  </a:lnTo>
                  <a:lnTo>
                    <a:pt x="512" y="294"/>
                  </a:lnTo>
                  <a:lnTo>
                    <a:pt x="511" y="293"/>
                  </a:lnTo>
                  <a:lnTo>
                    <a:pt x="509" y="292"/>
                  </a:lnTo>
                  <a:lnTo>
                    <a:pt x="509" y="290"/>
                  </a:lnTo>
                  <a:lnTo>
                    <a:pt x="508" y="289"/>
                  </a:lnTo>
                  <a:lnTo>
                    <a:pt x="508" y="287"/>
                  </a:lnTo>
                  <a:lnTo>
                    <a:pt x="508" y="284"/>
                  </a:lnTo>
                  <a:lnTo>
                    <a:pt x="508" y="283"/>
                  </a:lnTo>
                  <a:lnTo>
                    <a:pt x="508" y="281"/>
                  </a:lnTo>
                  <a:lnTo>
                    <a:pt x="509" y="279"/>
                  </a:lnTo>
                  <a:lnTo>
                    <a:pt x="511" y="277"/>
                  </a:lnTo>
                  <a:lnTo>
                    <a:pt x="512" y="275"/>
                  </a:lnTo>
                  <a:lnTo>
                    <a:pt x="511" y="272"/>
                  </a:lnTo>
                  <a:lnTo>
                    <a:pt x="508" y="271"/>
                  </a:lnTo>
                  <a:lnTo>
                    <a:pt x="504" y="268"/>
                  </a:lnTo>
                  <a:lnTo>
                    <a:pt x="505" y="264"/>
                  </a:lnTo>
                  <a:lnTo>
                    <a:pt x="505" y="263"/>
                  </a:lnTo>
                  <a:lnTo>
                    <a:pt x="505" y="260"/>
                  </a:lnTo>
                  <a:lnTo>
                    <a:pt x="505" y="259"/>
                  </a:lnTo>
                  <a:lnTo>
                    <a:pt x="505" y="258"/>
                  </a:lnTo>
                  <a:lnTo>
                    <a:pt x="505" y="255"/>
                  </a:lnTo>
                  <a:lnTo>
                    <a:pt x="505" y="254"/>
                  </a:lnTo>
                  <a:lnTo>
                    <a:pt x="505" y="252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7"/>
                  </a:lnTo>
                  <a:lnTo>
                    <a:pt x="505" y="243"/>
                  </a:lnTo>
                  <a:lnTo>
                    <a:pt x="507" y="243"/>
                  </a:lnTo>
                  <a:lnTo>
                    <a:pt x="509" y="243"/>
                  </a:lnTo>
                  <a:lnTo>
                    <a:pt x="511" y="245"/>
                  </a:lnTo>
                  <a:lnTo>
                    <a:pt x="512" y="245"/>
                  </a:lnTo>
                  <a:lnTo>
                    <a:pt x="515" y="245"/>
                  </a:lnTo>
                  <a:lnTo>
                    <a:pt x="517" y="245"/>
                  </a:lnTo>
                  <a:lnTo>
                    <a:pt x="517" y="242"/>
                  </a:lnTo>
                  <a:lnTo>
                    <a:pt x="517" y="241"/>
                  </a:lnTo>
                  <a:lnTo>
                    <a:pt x="518" y="238"/>
                  </a:lnTo>
                  <a:lnTo>
                    <a:pt x="517" y="237"/>
                  </a:lnTo>
                  <a:lnTo>
                    <a:pt x="517" y="235"/>
                  </a:lnTo>
                  <a:lnTo>
                    <a:pt x="515" y="234"/>
                  </a:lnTo>
                  <a:lnTo>
                    <a:pt x="514" y="233"/>
                  </a:lnTo>
                  <a:lnTo>
                    <a:pt x="512" y="232"/>
                  </a:lnTo>
                  <a:lnTo>
                    <a:pt x="511" y="230"/>
                  </a:lnTo>
                  <a:lnTo>
                    <a:pt x="509" y="229"/>
                  </a:lnTo>
                  <a:lnTo>
                    <a:pt x="508" y="228"/>
                  </a:lnTo>
                  <a:lnTo>
                    <a:pt x="505" y="226"/>
                  </a:lnTo>
                  <a:lnTo>
                    <a:pt x="504" y="226"/>
                  </a:lnTo>
                  <a:lnTo>
                    <a:pt x="501" y="226"/>
                  </a:lnTo>
                  <a:lnTo>
                    <a:pt x="500" y="226"/>
                  </a:lnTo>
                  <a:lnTo>
                    <a:pt x="497" y="226"/>
                  </a:lnTo>
                  <a:lnTo>
                    <a:pt x="495" y="228"/>
                  </a:lnTo>
                  <a:lnTo>
                    <a:pt x="494" y="228"/>
                  </a:lnTo>
                  <a:lnTo>
                    <a:pt x="491" y="228"/>
                  </a:lnTo>
                  <a:lnTo>
                    <a:pt x="490" y="228"/>
                  </a:lnTo>
                  <a:lnTo>
                    <a:pt x="487" y="228"/>
                  </a:lnTo>
                  <a:lnTo>
                    <a:pt x="485" y="228"/>
                  </a:lnTo>
                  <a:lnTo>
                    <a:pt x="483" y="228"/>
                  </a:lnTo>
                  <a:lnTo>
                    <a:pt x="481" y="229"/>
                  </a:lnTo>
                  <a:lnTo>
                    <a:pt x="480" y="230"/>
                  </a:lnTo>
                  <a:lnTo>
                    <a:pt x="478" y="232"/>
                  </a:lnTo>
                  <a:lnTo>
                    <a:pt x="478" y="233"/>
                  </a:lnTo>
                  <a:lnTo>
                    <a:pt x="477" y="234"/>
                  </a:lnTo>
                  <a:lnTo>
                    <a:pt x="476" y="235"/>
                  </a:lnTo>
                  <a:lnTo>
                    <a:pt x="474" y="238"/>
                  </a:lnTo>
                  <a:lnTo>
                    <a:pt x="473" y="238"/>
                  </a:lnTo>
                  <a:lnTo>
                    <a:pt x="470" y="238"/>
                  </a:lnTo>
                  <a:lnTo>
                    <a:pt x="470" y="237"/>
                  </a:lnTo>
                  <a:lnTo>
                    <a:pt x="470" y="234"/>
                  </a:lnTo>
                  <a:lnTo>
                    <a:pt x="470" y="233"/>
                  </a:lnTo>
                  <a:lnTo>
                    <a:pt x="470" y="232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1" y="226"/>
                  </a:lnTo>
                  <a:lnTo>
                    <a:pt x="471" y="224"/>
                  </a:lnTo>
                  <a:lnTo>
                    <a:pt x="471" y="222"/>
                  </a:lnTo>
                  <a:lnTo>
                    <a:pt x="471" y="221"/>
                  </a:lnTo>
                  <a:lnTo>
                    <a:pt x="471" y="218"/>
                  </a:lnTo>
                  <a:lnTo>
                    <a:pt x="471" y="217"/>
                  </a:lnTo>
                  <a:lnTo>
                    <a:pt x="471" y="214"/>
                  </a:lnTo>
                  <a:lnTo>
                    <a:pt x="473" y="213"/>
                  </a:lnTo>
                  <a:lnTo>
                    <a:pt x="473" y="212"/>
                  </a:lnTo>
                  <a:lnTo>
                    <a:pt x="473" y="211"/>
                  </a:lnTo>
                  <a:lnTo>
                    <a:pt x="473" y="208"/>
                  </a:lnTo>
                  <a:lnTo>
                    <a:pt x="473" y="207"/>
                  </a:lnTo>
                  <a:lnTo>
                    <a:pt x="473" y="204"/>
                  </a:lnTo>
                  <a:lnTo>
                    <a:pt x="473" y="203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4" y="197"/>
                  </a:lnTo>
                  <a:lnTo>
                    <a:pt x="474" y="196"/>
                  </a:lnTo>
                  <a:lnTo>
                    <a:pt x="474" y="194"/>
                  </a:lnTo>
                  <a:lnTo>
                    <a:pt x="474" y="192"/>
                  </a:lnTo>
                  <a:lnTo>
                    <a:pt x="474" y="191"/>
                  </a:lnTo>
                  <a:lnTo>
                    <a:pt x="474" y="188"/>
                  </a:lnTo>
                  <a:lnTo>
                    <a:pt x="473" y="187"/>
                  </a:lnTo>
                  <a:lnTo>
                    <a:pt x="471" y="187"/>
                  </a:lnTo>
                  <a:lnTo>
                    <a:pt x="470" y="186"/>
                  </a:lnTo>
                  <a:lnTo>
                    <a:pt x="468" y="186"/>
                  </a:lnTo>
                  <a:lnTo>
                    <a:pt x="466" y="184"/>
                  </a:lnTo>
                  <a:lnTo>
                    <a:pt x="463" y="183"/>
                  </a:lnTo>
                  <a:lnTo>
                    <a:pt x="461" y="183"/>
                  </a:lnTo>
                  <a:lnTo>
                    <a:pt x="460" y="182"/>
                  </a:lnTo>
                  <a:lnTo>
                    <a:pt x="457" y="180"/>
                  </a:lnTo>
                  <a:lnTo>
                    <a:pt x="456" y="180"/>
                  </a:lnTo>
                  <a:lnTo>
                    <a:pt x="454" y="179"/>
                  </a:lnTo>
                  <a:lnTo>
                    <a:pt x="453" y="179"/>
                  </a:lnTo>
                  <a:lnTo>
                    <a:pt x="451" y="178"/>
                  </a:lnTo>
                  <a:lnTo>
                    <a:pt x="449" y="178"/>
                  </a:lnTo>
                  <a:lnTo>
                    <a:pt x="447" y="176"/>
                  </a:lnTo>
                  <a:lnTo>
                    <a:pt x="446" y="175"/>
                  </a:lnTo>
                  <a:lnTo>
                    <a:pt x="444" y="175"/>
                  </a:lnTo>
                  <a:lnTo>
                    <a:pt x="443" y="174"/>
                  </a:lnTo>
                  <a:lnTo>
                    <a:pt x="440" y="174"/>
                  </a:lnTo>
                  <a:lnTo>
                    <a:pt x="437" y="174"/>
                  </a:lnTo>
                  <a:lnTo>
                    <a:pt x="440" y="171"/>
                  </a:lnTo>
                  <a:lnTo>
                    <a:pt x="442" y="173"/>
                  </a:lnTo>
                  <a:lnTo>
                    <a:pt x="443" y="171"/>
                  </a:lnTo>
                  <a:lnTo>
                    <a:pt x="444" y="170"/>
                  </a:lnTo>
                  <a:lnTo>
                    <a:pt x="446" y="169"/>
                  </a:lnTo>
                  <a:lnTo>
                    <a:pt x="447" y="167"/>
                  </a:lnTo>
                  <a:lnTo>
                    <a:pt x="449" y="166"/>
                  </a:lnTo>
                  <a:lnTo>
                    <a:pt x="450" y="165"/>
                  </a:lnTo>
                  <a:lnTo>
                    <a:pt x="450" y="162"/>
                  </a:lnTo>
                  <a:lnTo>
                    <a:pt x="451" y="161"/>
                  </a:lnTo>
                  <a:lnTo>
                    <a:pt x="453" y="159"/>
                  </a:lnTo>
                  <a:lnTo>
                    <a:pt x="451" y="158"/>
                  </a:lnTo>
                  <a:lnTo>
                    <a:pt x="453" y="156"/>
                  </a:lnTo>
                  <a:lnTo>
                    <a:pt x="453" y="154"/>
                  </a:lnTo>
                  <a:lnTo>
                    <a:pt x="454" y="153"/>
                  </a:lnTo>
                  <a:lnTo>
                    <a:pt x="456" y="152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60" y="152"/>
                  </a:lnTo>
                  <a:lnTo>
                    <a:pt x="461" y="152"/>
                  </a:lnTo>
                  <a:lnTo>
                    <a:pt x="464" y="153"/>
                  </a:lnTo>
                  <a:lnTo>
                    <a:pt x="466" y="153"/>
                  </a:lnTo>
                  <a:lnTo>
                    <a:pt x="467" y="153"/>
                  </a:lnTo>
                  <a:lnTo>
                    <a:pt x="470" y="154"/>
                  </a:lnTo>
                  <a:lnTo>
                    <a:pt x="471" y="154"/>
                  </a:lnTo>
                  <a:lnTo>
                    <a:pt x="474" y="154"/>
                  </a:lnTo>
                  <a:lnTo>
                    <a:pt x="476" y="154"/>
                  </a:lnTo>
                  <a:lnTo>
                    <a:pt x="477" y="153"/>
                  </a:lnTo>
                  <a:lnTo>
                    <a:pt x="478" y="152"/>
                  </a:lnTo>
                  <a:lnTo>
                    <a:pt x="480" y="150"/>
                  </a:lnTo>
                  <a:lnTo>
                    <a:pt x="481" y="149"/>
                  </a:lnTo>
                  <a:lnTo>
                    <a:pt x="483" y="146"/>
                  </a:lnTo>
                  <a:lnTo>
                    <a:pt x="484" y="146"/>
                  </a:lnTo>
                  <a:lnTo>
                    <a:pt x="485" y="145"/>
                  </a:lnTo>
                  <a:lnTo>
                    <a:pt x="487" y="144"/>
                  </a:lnTo>
                  <a:lnTo>
                    <a:pt x="490" y="142"/>
                  </a:lnTo>
                  <a:lnTo>
                    <a:pt x="491" y="141"/>
                  </a:lnTo>
                  <a:lnTo>
                    <a:pt x="492" y="141"/>
                  </a:lnTo>
                  <a:lnTo>
                    <a:pt x="494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500" y="136"/>
                  </a:lnTo>
                  <a:lnTo>
                    <a:pt x="501" y="135"/>
                  </a:lnTo>
                  <a:lnTo>
                    <a:pt x="502" y="133"/>
                  </a:lnTo>
                  <a:lnTo>
                    <a:pt x="505" y="132"/>
                  </a:lnTo>
                  <a:lnTo>
                    <a:pt x="507" y="132"/>
                  </a:lnTo>
                  <a:lnTo>
                    <a:pt x="508" y="131"/>
                  </a:lnTo>
                  <a:lnTo>
                    <a:pt x="509" y="129"/>
                  </a:lnTo>
                  <a:lnTo>
                    <a:pt x="512" y="128"/>
                  </a:lnTo>
                  <a:lnTo>
                    <a:pt x="514" y="127"/>
                  </a:lnTo>
                  <a:lnTo>
                    <a:pt x="515" y="125"/>
                  </a:lnTo>
                  <a:lnTo>
                    <a:pt x="517" y="124"/>
                  </a:lnTo>
                  <a:lnTo>
                    <a:pt x="518" y="124"/>
                  </a:lnTo>
                  <a:lnTo>
                    <a:pt x="519" y="123"/>
                  </a:lnTo>
                  <a:lnTo>
                    <a:pt x="522" y="121"/>
                  </a:lnTo>
                  <a:lnTo>
                    <a:pt x="524" y="120"/>
                  </a:lnTo>
                  <a:lnTo>
                    <a:pt x="525" y="119"/>
                  </a:lnTo>
                  <a:lnTo>
                    <a:pt x="526" y="118"/>
                  </a:lnTo>
                  <a:lnTo>
                    <a:pt x="528" y="116"/>
                  </a:lnTo>
                  <a:lnTo>
                    <a:pt x="529" y="116"/>
                  </a:lnTo>
                  <a:lnTo>
                    <a:pt x="531" y="115"/>
                  </a:lnTo>
                  <a:lnTo>
                    <a:pt x="532" y="114"/>
                  </a:lnTo>
                  <a:lnTo>
                    <a:pt x="533" y="112"/>
                  </a:lnTo>
                  <a:lnTo>
                    <a:pt x="536" y="112"/>
                  </a:lnTo>
                  <a:lnTo>
                    <a:pt x="538" y="111"/>
                  </a:lnTo>
                  <a:lnTo>
                    <a:pt x="539" y="110"/>
                  </a:lnTo>
                  <a:lnTo>
                    <a:pt x="541" y="108"/>
                  </a:lnTo>
                  <a:lnTo>
                    <a:pt x="543" y="107"/>
                  </a:lnTo>
                  <a:lnTo>
                    <a:pt x="545" y="106"/>
                  </a:lnTo>
                  <a:lnTo>
                    <a:pt x="546" y="104"/>
                  </a:lnTo>
                  <a:lnTo>
                    <a:pt x="548" y="103"/>
                  </a:lnTo>
                  <a:lnTo>
                    <a:pt x="549" y="103"/>
                  </a:lnTo>
                  <a:lnTo>
                    <a:pt x="552" y="100"/>
                  </a:lnTo>
                  <a:lnTo>
                    <a:pt x="555" y="100"/>
                  </a:lnTo>
                  <a:lnTo>
                    <a:pt x="556" y="98"/>
                  </a:lnTo>
                  <a:lnTo>
                    <a:pt x="558" y="97"/>
                  </a:lnTo>
                  <a:lnTo>
                    <a:pt x="560" y="97"/>
                  </a:lnTo>
                  <a:lnTo>
                    <a:pt x="562" y="98"/>
                  </a:lnTo>
                  <a:lnTo>
                    <a:pt x="563" y="99"/>
                  </a:lnTo>
                  <a:lnTo>
                    <a:pt x="566" y="100"/>
                  </a:lnTo>
                  <a:lnTo>
                    <a:pt x="567" y="100"/>
                  </a:lnTo>
                  <a:lnTo>
                    <a:pt x="569" y="102"/>
                  </a:lnTo>
                  <a:lnTo>
                    <a:pt x="574" y="104"/>
                  </a:lnTo>
                  <a:lnTo>
                    <a:pt x="580" y="107"/>
                  </a:lnTo>
                  <a:lnTo>
                    <a:pt x="583" y="110"/>
                  </a:lnTo>
                  <a:lnTo>
                    <a:pt x="587" y="114"/>
                  </a:lnTo>
                  <a:lnTo>
                    <a:pt x="591" y="116"/>
                  </a:lnTo>
                  <a:lnTo>
                    <a:pt x="596" y="118"/>
                  </a:lnTo>
                  <a:lnTo>
                    <a:pt x="599" y="118"/>
                  </a:lnTo>
                  <a:lnTo>
                    <a:pt x="604" y="116"/>
                  </a:lnTo>
                  <a:lnTo>
                    <a:pt x="607" y="116"/>
                  </a:lnTo>
                  <a:lnTo>
                    <a:pt x="610" y="118"/>
                  </a:lnTo>
                  <a:lnTo>
                    <a:pt x="613" y="120"/>
                  </a:lnTo>
                  <a:lnTo>
                    <a:pt x="614" y="123"/>
                  </a:lnTo>
                  <a:lnTo>
                    <a:pt x="615" y="124"/>
                  </a:lnTo>
                  <a:lnTo>
                    <a:pt x="617" y="125"/>
                  </a:lnTo>
                  <a:lnTo>
                    <a:pt x="620" y="131"/>
                  </a:lnTo>
                  <a:lnTo>
                    <a:pt x="623" y="131"/>
                  </a:lnTo>
                  <a:lnTo>
                    <a:pt x="627" y="132"/>
                  </a:lnTo>
                  <a:lnTo>
                    <a:pt x="631" y="127"/>
                  </a:lnTo>
                  <a:lnTo>
                    <a:pt x="635" y="127"/>
                  </a:lnTo>
                  <a:lnTo>
                    <a:pt x="634" y="124"/>
                  </a:lnTo>
                  <a:lnTo>
                    <a:pt x="637" y="121"/>
                  </a:lnTo>
                  <a:lnTo>
                    <a:pt x="638" y="120"/>
                  </a:lnTo>
                  <a:lnTo>
                    <a:pt x="638" y="119"/>
                  </a:lnTo>
                  <a:lnTo>
                    <a:pt x="640" y="116"/>
                  </a:lnTo>
                  <a:lnTo>
                    <a:pt x="641" y="115"/>
                  </a:lnTo>
                  <a:lnTo>
                    <a:pt x="642" y="114"/>
                  </a:lnTo>
                  <a:lnTo>
                    <a:pt x="644" y="114"/>
                  </a:lnTo>
                  <a:lnTo>
                    <a:pt x="645" y="115"/>
                  </a:lnTo>
                  <a:lnTo>
                    <a:pt x="648" y="116"/>
                  </a:lnTo>
                  <a:lnTo>
                    <a:pt x="649" y="116"/>
                  </a:lnTo>
                  <a:lnTo>
                    <a:pt x="652" y="116"/>
                  </a:lnTo>
                  <a:lnTo>
                    <a:pt x="652" y="114"/>
                  </a:lnTo>
                  <a:lnTo>
                    <a:pt x="654" y="112"/>
                  </a:lnTo>
                  <a:lnTo>
                    <a:pt x="655" y="111"/>
                  </a:lnTo>
                  <a:lnTo>
                    <a:pt x="656" y="110"/>
                  </a:lnTo>
                  <a:lnTo>
                    <a:pt x="658" y="108"/>
                  </a:lnTo>
                  <a:lnTo>
                    <a:pt x="659" y="107"/>
                  </a:lnTo>
                  <a:lnTo>
                    <a:pt x="659" y="106"/>
                  </a:lnTo>
                  <a:lnTo>
                    <a:pt x="661" y="104"/>
                  </a:lnTo>
                  <a:lnTo>
                    <a:pt x="665" y="103"/>
                  </a:lnTo>
                  <a:lnTo>
                    <a:pt x="665" y="99"/>
                  </a:lnTo>
                  <a:lnTo>
                    <a:pt x="665" y="97"/>
                  </a:lnTo>
                  <a:lnTo>
                    <a:pt x="668" y="95"/>
                  </a:lnTo>
                  <a:lnTo>
                    <a:pt x="669" y="94"/>
                  </a:lnTo>
                  <a:lnTo>
                    <a:pt x="671" y="93"/>
                  </a:lnTo>
                  <a:lnTo>
                    <a:pt x="672" y="91"/>
                  </a:lnTo>
                  <a:lnTo>
                    <a:pt x="673" y="90"/>
                  </a:lnTo>
                  <a:lnTo>
                    <a:pt x="675" y="89"/>
                  </a:lnTo>
                  <a:lnTo>
                    <a:pt x="676" y="86"/>
                  </a:lnTo>
                  <a:lnTo>
                    <a:pt x="676" y="85"/>
                  </a:lnTo>
                  <a:lnTo>
                    <a:pt x="679" y="82"/>
                  </a:lnTo>
                  <a:lnTo>
                    <a:pt x="682" y="80"/>
                  </a:lnTo>
                  <a:lnTo>
                    <a:pt x="683" y="78"/>
                  </a:lnTo>
                  <a:lnTo>
                    <a:pt x="685" y="76"/>
                  </a:lnTo>
                  <a:lnTo>
                    <a:pt x="686" y="74"/>
                  </a:lnTo>
                  <a:lnTo>
                    <a:pt x="688" y="73"/>
                  </a:lnTo>
                  <a:lnTo>
                    <a:pt x="688" y="72"/>
                  </a:lnTo>
                  <a:lnTo>
                    <a:pt x="689" y="70"/>
                  </a:lnTo>
                  <a:lnTo>
                    <a:pt x="690" y="69"/>
                  </a:lnTo>
                  <a:lnTo>
                    <a:pt x="692" y="68"/>
                  </a:lnTo>
                  <a:lnTo>
                    <a:pt x="693" y="65"/>
                  </a:lnTo>
                  <a:lnTo>
                    <a:pt x="696" y="62"/>
                  </a:lnTo>
                  <a:lnTo>
                    <a:pt x="697" y="64"/>
                  </a:lnTo>
                  <a:lnTo>
                    <a:pt x="699" y="60"/>
                  </a:lnTo>
                  <a:lnTo>
                    <a:pt x="700" y="57"/>
                  </a:lnTo>
                  <a:lnTo>
                    <a:pt x="700" y="56"/>
                  </a:lnTo>
                  <a:lnTo>
                    <a:pt x="702" y="55"/>
                  </a:lnTo>
                  <a:lnTo>
                    <a:pt x="703" y="53"/>
                  </a:lnTo>
                  <a:lnTo>
                    <a:pt x="705" y="52"/>
                  </a:lnTo>
                  <a:lnTo>
                    <a:pt x="706" y="51"/>
                  </a:lnTo>
                  <a:lnTo>
                    <a:pt x="707" y="49"/>
                  </a:lnTo>
                  <a:lnTo>
                    <a:pt x="709" y="47"/>
                  </a:lnTo>
                  <a:lnTo>
                    <a:pt x="709" y="45"/>
                  </a:lnTo>
                  <a:lnTo>
                    <a:pt x="710" y="44"/>
                  </a:lnTo>
                  <a:lnTo>
                    <a:pt x="712" y="43"/>
                  </a:lnTo>
                  <a:lnTo>
                    <a:pt x="713" y="42"/>
                  </a:lnTo>
                  <a:lnTo>
                    <a:pt x="714" y="40"/>
                  </a:lnTo>
                  <a:lnTo>
                    <a:pt x="716" y="40"/>
                  </a:lnTo>
                  <a:lnTo>
                    <a:pt x="719" y="40"/>
                  </a:lnTo>
                  <a:lnTo>
                    <a:pt x="720" y="42"/>
                  </a:lnTo>
                  <a:lnTo>
                    <a:pt x="722" y="43"/>
                  </a:lnTo>
                  <a:lnTo>
                    <a:pt x="723" y="42"/>
                  </a:lnTo>
                  <a:lnTo>
                    <a:pt x="724" y="40"/>
                  </a:lnTo>
                  <a:lnTo>
                    <a:pt x="724" y="39"/>
                  </a:lnTo>
                  <a:lnTo>
                    <a:pt x="726" y="38"/>
                  </a:lnTo>
                  <a:lnTo>
                    <a:pt x="727" y="36"/>
                  </a:lnTo>
                  <a:lnTo>
                    <a:pt x="729" y="35"/>
                  </a:lnTo>
                  <a:lnTo>
                    <a:pt x="730" y="32"/>
                  </a:lnTo>
                  <a:lnTo>
                    <a:pt x="731" y="31"/>
                  </a:lnTo>
                  <a:lnTo>
                    <a:pt x="731" y="30"/>
                  </a:lnTo>
                  <a:lnTo>
                    <a:pt x="733" y="28"/>
                  </a:lnTo>
                  <a:lnTo>
                    <a:pt x="734" y="27"/>
                  </a:lnTo>
                  <a:lnTo>
                    <a:pt x="733" y="26"/>
                  </a:lnTo>
                  <a:lnTo>
                    <a:pt x="731" y="24"/>
                  </a:lnTo>
                  <a:lnTo>
                    <a:pt x="730" y="24"/>
                  </a:lnTo>
                  <a:lnTo>
                    <a:pt x="729" y="23"/>
                  </a:lnTo>
                  <a:lnTo>
                    <a:pt x="727" y="21"/>
                  </a:lnTo>
                  <a:lnTo>
                    <a:pt x="727" y="19"/>
                  </a:lnTo>
                  <a:lnTo>
                    <a:pt x="727" y="18"/>
                  </a:lnTo>
                  <a:lnTo>
                    <a:pt x="726" y="15"/>
                  </a:lnTo>
                  <a:lnTo>
                    <a:pt x="726" y="14"/>
                  </a:lnTo>
                  <a:lnTo>
                    <a:pt x="726" y="13"/>
                  </a:lnTo>
                  <a:lnTo>
                    <a:pt x="726" y="10"/>
                  </a:lnTo>
                  <a:lnTo>
                    <a:pt x="724" y="9"/>
                  </a:lnTo>
                  <a:lnTo>
                    <a:pt x="727" y="9"/>
                  </a:lnTo>
                  <a:lnTo>
                    <a:pt x="730" y="7"/>
                  </a:lnTo>
                  <a:lnTo>
                    <a:pt x="731" y="7"/>
                  </a:lnTo>
                  <a:lnTo>
                    <a:pt x="733" y="7"/>
                  </a:lnTo>
                  <a:lnTo>
                    <a:pt x="736" y="7"/>
                  </a:lnTo>
                  <a:lnTo>
                    <a:pt x="737" y="7"/>
                  </a:lnTo>
                  <a:lnTo>
                    <a:pt x="740" y="7"/>
                  </a:lnTo>
                  <a:lnTo>
                    <a:pt x="743" y="6"/>
                  </a:lnTo>
                  <a:lnTo>
                    <a:pt x="744" y="6"/>
                  </a:lnTo>
                  <a:lnTo>
                    <a:pt x="747" y="6"/>
                  </a:lnTo>
                  <a:lnTo>
                    <a:pt x="748" y="6"/>
                  </a:lnTo>
                  <a:lnTo>
                    <a:pt x="751" y="6"/>
                  </a:lnTo>
                  <a:lnTo>
                    <a:pt x="753" y="6"/>
                  </a:lnTo>
                  <a:lnTo>
                    <a:pt x="755" y="5"/>
                  </a:lnTo>
                  <a:lnTo>
                    <a:pt x="757" y="5"/>
                  </a:lnTo>
                  <a:lnTo>
                    <a:pt x="760" y="5"/>
                  </a:lnTo>
                  <a:lnTo>
                    <a:pt x="761" y="5"/>
                  </a:lnTo>
                  <a:lnTo>
                    <a:pt x="764" y="5"/>
                  </a:lnTo>
                  <a:lnTo>
                    <a:pt x="765" y="5"/>
                  </a:lnTo>
                  <a:lnTo>
                    <a:pt x="770" y="4"/>
                  </a:lnTo>
                  <a:lnTo>
                    <a:pt x="771" y="4"/>
                  </a:lnTo>
                  <a:lnTo>
                    <a:pt x="774" y="4"/>
                  </a:lnTo>
                  <a:lnTo>
                    <a:pt x="775" y="4"/>
                  </a:lnTo>
                  <a:lnTo>
                    <a:pt x="778" y="4"/>
                  </a:lnTo>
                  <a:lnTo>
                    <a:pt x="779" y="4"/>
                  </a:lnTo>
                  <a:lnTo>
                    <a:pt x="781" y="2"/>
                  </a:lnTo>
                  <a:lnTo>
                    <a:pt x="784" y="2"/>
                  </a:lnTo>
                  <a:lnTo>
                    <a:pt x="785" y="2"/>
                  </a:lnTo>
                  <a:lnTo>
                    <a:pt x="788" y="2"/>
                  </a:lnTo>
                  <a:lnTo>
                    <a:pt x="789" y="2"/>
                  </a:lnTo>
                  <a:lnTo>
                    <a:pt x="792" y="2"/>
                  </a:lnTo>
                  <a:lnTo>
                    <a:pt x="794" y="2"/>
                  </a:lnTo>
                  <a:lnTo>
                    <a:pt x="796" y="1"/>
                  </a:lnTo>
                  <a:lnTo>
                    <a:pt x="798" y="1"/>
                  </a:lnTo>
                  <a:lnTo>
                    <a:pt x="801" y="1"/>
                  </a:lnTo>
                  <a:lnTo>
                    <a:pt x="802" y="1"/>
                  </a:lnTo>
                  <a:lnTo>
                    <a:pt x="805" y="1"/>
                  </a:lnTo>
                  <a:lnTo>
                    <a:pt x="806" y="1"/>
                  </a:lnTo>
                  <a:lnTo>
                    <a:pt x="809" y="1"/>
                  </a:lnTo>
                  <a:lnTo>
                    <a:pt x="812" y="0"/>
                  </a:lnTo>
                  <a:lnTo>
                    <a:pt x="813" y="0"/>
                  </a:lnTo>
                  <a:lnTo>
                    <a:pt x="816" y="0"/>
                  </a:lnTo>
                  <a:lnTo>
                    <a:pt x="818" y="0"/>
                  </a:lnTo>
                  <a:lnTo>
                    <a:pt x="819" y="0"/>
                  </a:lnTo>
                  <a:lnTo>
                    <a:pt x="822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8" y="1"/>
                  </a:lnTo>
                  <a:lnTo>
                    <a:pt x="829" y="2"/>
                  </a:lnTo>
                  <a:lnTo>
                    <a:pt x="829" y="4"/>
                  </a:lnTo>
                  <a:lnTo>
                    <a:pt x="830" y="6"/>
                  </a:lnTo>
                  <a:lnTo>
                    <a:pt x="832" y="7"/>
                  </a:lnTo>
                  <a:lnTo>
                    <a:pt x="833" y="9"/>
                  </a:lnTo>
                  <a:lnTo>
                    <a:pt x="835" y="10"/>
                  </a:lnTo>
                  <a:lnTo>
                    <a:pt x="835" y="11"/>
                  </a:lnTo>
                  <a:lnTo>
                    <a:pt x="836" y="13"/>
                  </a:lnTo>
                  <a:lnTo>
                    <a:pt x="837" y="14"/>
                  </a:lnTo>
                  <a:lnTo>
                    <a:pt x="839" y="15"/>
                  </a:lnTo>
                  <a:lnTo>
                    <a:pt x="840" y="17"/>
                  </a:lnTo>
                  <a:lnTo>
                    <a:pt x="842" y="18"/>
                  </a:lnTo>
                  <a:lnTo>
                    <a:pt x="843" y="18"/>
                  </a:lnTo>
                  <a:lnTo>
                    <a:pt x="846" y="18"/>
                  </a:lnTo>
                  <a:lnTo>
                    <a:pt x="847" y="18"/>
                  </a:lnTo>
                  <a:lnTo>
                    <a:pt x="850" y="17"/>
                  </a:lnTo>
                  <a:lnTo>
                    <a:pt x="852" y="17"/>
                  </a:lnTo>
                  <a:lnTo>
                    <a:pt x="854" y="17"/>
                  </a:lnTo>
                  <a:lnTo>
                    <a:pt x="856" y="17"/>
                  </a:lnTo>
                  <a:lnTo>
                    <a:pt x="857" y="17"/>
                  </a:lnTo>
                  <a:lnTo>
                    <a:pt x="860" y="15"/>
                  </a:lnTo>
                  <a:lnTo>
                    <a:pt x="861" y="15"/>
                  </a:lnTo>
                  <a:lnTo>
                    <a:pt x="863" y="15"/>
                  </a:lnTo>
                  <a:lnTo>
                    <a:pt x="866" y="15"/>
                  </a:lnTo>
                  <a:lnTo>
                    <a:pt x="867" y="15"/>
                  </a:lnTo>
                  <a:lnTo>
                    <a:pt x="869" y="14"/>
                  </a:lnTo>
                  <a:lnTo>
                    <a:pt x="871" y="14"/>
                  </a:lnTo>
                  <a:lnTo>
                    <a:pt x="874" y="15"/>
                  </a:lnTo>
                  <a:lnTo>
                    <a:pt x="876" y="15"/>
                  </a:lnTo>
                  <a:lnTo>
                    <a:pt x="877" y="15"/>
                  </a:lnTo>
                  <a:lnTo>
                    <a:pt x="880" y="15"/>
                  </a:lnTo>
                  <a:lnTo>
                    <a:pt x="881" y="15"/>
                  </a:lnTo>
                  <a:lnTo>
                    <a:pt x="884" y="17"/>
                  </a:lnTo>
                  <a:lnTo>
                    <a:pt x="886" y="17"/>
                  </a:lnTo>
                  <a:lnTo>
                    <a:pt x="887" y="17"/>
                  </a:lnTo>
                  <a:lnTo>
                    <a:pt x="890" y="17"/>
                  </a:lnTo>
                  <a:lnTo>
                    <a:pt x="891" y="18"/>
                  </a:lnTo>
                  <a:lnTo>
                    <a:pt x="894" y="18"/>
                  </a:lnTo>
                  <a:lnTo>
                    <a:pt x="895" y="18"/>
                  </a:lnTo>
                  <a:lnTo>
                    <a:pt x="898" y="18"/>
                  </a:lnTo>
                  <a:lnTo>
                    <a:pt x="900" y="18"/>
                  </a:lnTo>
                  <a:lnTo>
                    <a:pt x="902" y="19"/>
                  </a:lnTo>
                  <a:lnTo>
                    <a:pt x="904" y="18"/>
                  </a:lnTo>
                  <a:lnTo>
                    <a:pt x="904" y="17"/>
                  </a:lnTo>
                  <a:lnTo>
                    <a:pt x="905" y="14"/>
                  </a:lnTo>
                  <a:lnTo>
                    <a:pt x="905" y="13"/>
                  </a:lnTo>
                  <a:lnTo>
                    <a:pt x="907" y="9"/>
                  </a:lnTo>
                  <a:lnTo>
                    <a:pt x="907" y="7"/>
                  </a:lnTo>
                  <a:lnTo>
                    <a:pt x="908" y="5"/>
                  </a:lnTo>
                  <a:lnTo>
                    <a:pt x="908" y="4"/>
                  </a:lnTo>
                  <a:lnTo>
                    <a:pt x="911" y="4"/>
                  </a:lnTo>
                  <a:lnTo>
                    <a:pt x="912" y="5"/>
                  </a:lnTo>
                  <a:lnTo>
                    <a:pt x="915" y="5"/>
                  </a:lnTo>
                  <a:lnTo>
                    <a:pt x="917" y="5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4" y="7"/>
                  </a:lnTo>
                  <a:lnTo>
                    <a:pt x="925" y="7"/>
                  </a:lnTo>
                  <a:lnTo>
                    <a:pt x="928" y="7"/>
                  </a:lnTo>
                  <a:lnTo>
                    <a:pt x="929" y="9"/>
                  </a:lnTo>
                  <a:lnTo>
                    <a:pt x="932" y="9"/>
                  </a:lnTo>
                  <a:lnTo>
                    <a:pt x="934" y="10"/>
                  </a:lnTo>
                  <a:lnTo>
                    <a:pt x="935" y="10"/>
                  </a:lnTo>
                  <a:lnTo>
                    <a:pt x="938" y="11"/>
                  </a:lnTo>
                  <a:lnTo>
                    <a:pt x="939" y="11"/>
                  </a:lnTo>
                  <a:lnTo>
                    <a:pt x="942" y="11"/>
                  </a:lnTo>
                  <a:lnTo>
                    <a:pt x="946" y="14"/>
                  </a:lnTo>
                  <a:lnTo>
                    <a:pt x="949" y="10"/>
                  </a:lnTo>
                  <a:lnTo>
                    <a:pt x="951" y="7"/>
                  </a:lnTo>
                  <a:lnTo>
                    <a:pt x="952" y="6"/>
                  </a:lnTo>
                  <a:lnTo>
                    <a:pt x="953" y="5"/>
                  </a:lnTo>
                  <a:lnTo>
                    <a:pt x="953" y="4"/>
                  </a:lnTo>
                  <a:lnTo>
                    <a:pt x="955" y="2"/>
                  </a:lnTo>
                  <a:lnTo>
                    <a:pt x="959" y="4"/>
                  </a:lnTo>
                  <a:lnTo>
                    <a:pt x="960" y="4"/>
                  </a:lnTo>
                  <a:lnTo>
                    <a:pt x="963" y="5"/>
                  </a:lnTo>
                  <a:lnTo>
                    <a:pt x="965" y="5"/>
                  </a:lnTo>
                  <a:lnTo>
                    <a:pt x="966" y="6"/>
                  </a:lnTo>
                  <a:lnTo>
                    <a:pt x="966" y="9"/>
                  </a:lnTo>
                  <a:lnTo>
                    <a:pt x="966" y="10"/>
                  </a:lnTo>
                  <a:lnTo>
                    <a:pt x="966" y="11"/>
                  </a:lnTo>
                  <a:lnTo>
                    <a:pt x="965" y="14"/>
                  </a:lnTo>
                  <a:lnTo>
                    <a:pt x="965" y="15"/>
                  </a:lnTo>
                  <a:lnTo>
                    <a:pt x="966" y="17"/>
                  </a:lnTo>
                  <a:lnTo>
                    <a:pt x="966" y="18"/>
                  </a:lnTo>
                  <a:lnTo>
                    <a:pt x="966" y="21"/>
                  </a:lnTo>
                  <a:lnTo>
                    <a:pt x="966" y="22"/>
                  </a:lnTo>
                  <a:lnTo>
                    <a:pt x="968" y="24"/>
                  </a:lnTo>
                  <a:lnTo>
                    <a:pt x="969" y="26"/>
                  </a:lnTo>
                  <a:lnTo>
                    <a:pt x="969" y="27"/>
                  </a:lnTo>
                  <a:lnTo>
                    <a:pt x="969" y="28"/>
                  </a:lnTo>
                  <a:lnTo>
                    <a:pt x="970" y="31"/>
                  </a:lnTo>
                  <a:lnTo>
                    <a:pt x="970" y="32"/>
                  </a:lnTo>
                  <a:lnTo>
                    <a:pt x="970" y="34"/>
                  </a:lnTo>
                  <a:lnTo>
                    <a:pt x="970" y="36"/>
                  </a:lnTo>
                  <a:lnTo>
                    <a:pt x="970" y="38"/>
                  </a:lnTo>
                  <a:lnTo>
                    <a:pt x="970" y="39"/>
                  </a:lnTo>
                  <a:lnTo>
                    <a:pt x="970" y="40"/>
                  </a:lnTo>
                  <a:lnTo>
                    <a:pt x="970" y="43"/>
                  </a:lnTo>
                  <a:lnTo>
                    <a:pt x="970" y="44"/>
                  </a:lnTo>
                  <a:lnTo>
                    <a:pt x="970" y="45"/>
                  </a:lnTo>
                  <a:lnTo>
                    <a:pt x="970" y="47"/>
                  </a:lnTo>
                  <a:lnTo>
                    <a:pt x="970" y="49"/>
                  </a:lnTo>
                  <a:lnTo>
                    <a:pt x="970" y="51"/>
                  </a:lnTo>
                  <a:lnTo>
                    <a:pt x="970" y="52"/>
                  </a:lnTo>
                  <a:lnTo>
                    <a:pt x="970" y="53"/>
                  </a:lnTo>
                  <a:lnTo>
                    <a:pt x="970" y="56"/>
                  </a:lnTo>
                  <a:lnTo>
                    <a:pt x="970" y="57"/>
                  </a:lnTo>
                  <a:lnTo>
                    <a:pt x="970" y="60"/>
                  </a:lnTo>
                  <a:lnTo>
                    <a:pt x="970" y="61"/>
                  </a:lnTo>
                  <a:lnTo>
                    <a:pt x="970" y="64"/>
                  </a:lnTo>
                  <a:lnTo>
                    <a:pt x="970" y="65"/>
                  </a:lnTo>
                  <a:lnTo>
                    <a:pt x="970" y="68"/>
                  </a:lnTo>
                  <a:lnTo>
                    <a:pt x="970" y="69"/>
                  </a:lnTo>
                  <a:lnTo>
                    <a:pt x="970" y="70"/>
                  </a:lnTo>
                  <a:lnTo>
                    <a:pt x="970" y="72"/>
                  </a:lnTo>
                  <a:lnTo>
                    <a:pt x="970" y="74"/>
                  </a:lnTo>
                  <a:lnTo>
                    <a:pt x="970" y="76"/>
                  </a:lnTo>
                  <a:lnTo>
                    <a:pt x="970" y="77"/>
                  </a:lnTo>
                  <a:lnTo>
                    <a:pt x="970" y="80"/>
                  </a:lnTo>
                  <a:lnTo>
                    <a:pt x="970" y="81"/>
                  </a:lnTo>
                  <a:lnTo>
                    <a:pt x="970" y="82"/>
                  </a:lnTo>
                  <a:lnTo>
                    <a:pt x="970" y="83"/>
                  </a:lnTo>
                  <a:lnTo>
                    <a:pt x="970" y="86"/>
                  </a:lnTo>
                  <a:lnTo>
                    <a:pt x="970" y="87"/>
                  </a:lnTo>
                  <a:lnTo>
                    <a:pt x="970" y="90"/>
                  </a:lnTo>
                  <a:lnTo>
                    <a:pt x="970" y="91"/>
                  </a:lnTo>
                  <a:lnTo>
                    <a:pt x="970" y="93"/>
                  </a:lnTo>
                  <a:lnTo>
                    <a:pt x="972" y="95"/>
                  </a:lnTo>
                  <a:lnTo>
                    <a:pt x="972" y="97"/>
                  </a:lnTo>
                  <a:lnTo>
                    <a:pt x="972" y="98"/>
                  </a:lnTo>
                  <a:lnTo>
                    <a:pt x="972" y="100"/>
                  </a:lnTo>
                  <a:lnTo>
                    <a:pt x="972" y="102"/>
                  </a:lnTo>
                  <a:lnTo>
                    <a:pt x="975" y="106"/>
                  </a:lnTo>
                  <a:lnTo>
                    <a:pt x="972" y="107"/>
                  </a:lnTo>
                  <a:lnTo>
                    <a:pt x="973" y="111"/>
                  </a:lnTo>
                  <a:lnTo>
                    <a:pt x="973" y="112"/>
                  </a:lnTo>
                  <a:lnTo>
                    <a:pt x="973" y="114"/>
                  </a:lnTo>
                  <a:lnTo>
                    <a:pt x="975" y="116"/>
                  </a:lnTo>
                  <a:lnTo>
                    <a:pt x="975" y="118"/>
                  </a:lnTo>
                  <a:lnTo>
                    <a:pt x="975" y="119"/>
                  </a:lnTo>
                  <a:lnTo>
                    <a:pt x="975" y="121"/>
                  </a:lnTo>
                  <a:lnTo>
                    <a:pt x="975" y="123"/>
                  </a:lnTo>
                  <a:lnTo>
                    <a:pt x="976" y="124"/>
                  </a:lnTo>
                  <a:lnTo>
                    <a:pt x="976" y="127"/>
                  </a:lnTo>
                  <a:lnTo>
                    <a:pt x="976" y="128"/>
                  </a:lnTo>
                  <a:lnTo>
                    <a:pt x="976" y="131"/>
                  </a:lnTo>
                  <a:lnTo>
                    <a:pt x="977" y="132"/>
                  </a:lnTo>
                  <a:lnTo>
                    <a:pt x="977" y="133"/>
                  </a:lnTo>
                  <a:lnTo>
                    <a:pt x="977" y="135"/>
                  </a:lnTo>
                  <a:lnTo>
                    <a:pt x="979" y="137"/>
                  </a:lnTo>
                  <a:lnTo>
                    <a:pt x="979" y="138"/>
                  </a:lnTo>
                  <a:lnTo>
                    <a:pt x="980" y="140"/>
                  </a:lnTo>
                  <a:lnTo>
                    <a:pt x="980" y="142"/>
                  </a:lnTo>
                  <a:lnTo>
                    <a:pt x="982" y="144"/>
                  </a:lnTo>
                  <a:lnTo>
                    <a:pt x="982" y="145"/>
                  </a:lnTo>
                  <a:lnTo>
                    <a:pt x="982" y="148"/>
                  </a:lnTo>
                  <a:lnTo>
                    <a:pt x="983" y="149"/>
                  </a:lnTo>
                  <a:lnTo>
                    <a:pt x="983" y="150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90" y="157"/>
                  </a:lnTo>
                  <a:lnTo>
                    <a:pt x="992" y="157"/>
                  </a:lnTo>
                  <a:lnTo>
                    <a:pt x="993" y="158"/>
                  </a:lnTo>
                  <a:lnTo>
                    <a:pt x="994" y="159"/>
                  </a:lnTo>
                  <a:lnTo>
                    <a:pt x="996" y="161"/>
                  </a:lnTo>
                  <a:lnTo>
                    <a:pt x="997" y="162"/>
                  </a:lnTo>
                  <a:lnTo>
                    <a:pt x="997" y="163"/>
                  </a:lnTo>
                  <a:lnTo>
                    <a:pt x="997" y="165"/>
                  </a:lnTo>
                  <a:lnTo>
                    <a:pt x="996" y="166"/>
                  </a:lnTo>
                  <a:lnTo>
                    <a:pt x="996" y="167"/>
                  </a:lnTo>
                  <a:lnTo>
                    <a:pt x="999" y="169"/>
                  </a:lnTo>
                  <a:lnTo>
                    <a:pt x="1000" y="169"/>
                  </a:lnTo>
                  <a:lnTo>
                    <a:pt x="1003" y="170"/>
                  </a:lnTo>
                  <a:lnTo>
                    <a:pt x="1004" y="171"/>
                  </a:lnTo>
                  <a:lnTo>
                    <a:pt x="1006" y="171"/>
                  </a:lnTo>
                  <a:lnTo>
                    <a:pt x="1007" y="173"/>
                  </a:lnTo>
                  <a:lnTo>
                    <a:pt x="1009" y="174"/>
                  </a:lnTo>
                  <a:lnTo>
                    <a:pt x="1011" y="174"/>
                  </a:lnTo>
                  <a:lnTo>
                    <a:pt x="1013" y="175"/>
                  </a:lnTo>
                  <a:lnTo>
                    <a:pt x="1014" y="176"/>
                  </a:lnTo>
                  <a:lnTo>
                    <a:pt x="1017" y="176"/>
                  </a:lnTo>
                  <a:lnTo>
                    <a:pt x="1018" y="178"/>
                  </a:lnTo>
                  <a:lnTo>
                    <a:pt x="1020" y="179"/>
                  </a:lnTo>
                  <a:lnTo>
                    <a:pt x="1023" y="179"/>
                  </a:lnTo>
                  <a:lnTo>
                    <a:pt x="1024" y="180"/>
                  </a:lnTo>
                  <a:lnTo>
                    <a:pt x="1025" y="180"/>
                  </a:lnTo>
                  <a:lnTo>
                    <a:pt x="1028" y="182"/>
                  </a:lnTo>
                  <a:lnTo>
                    <a:pt x="1030" y="182"/>
                  </a:lnTo>
                  <a:lnTo>
                    <a:pt x="1033" y="183"/>
                  </a:lnTo>
                  <a:lnTo>
                    <a:pt x="1034" y="183"/>
                  </a:lnTo>
                  <a:lnTo>
                    <a:pt x="1035" y="183"/>
                  </a:lnTo>
                  <a:lnTo>
                    <a:pt x="1038" y="184"/>
                  </a:lnTo>
                  <a:lnTo>
                    <a:pt x="1040" y="186"/>
                  </a:lnTo>
                  <a:lnTo>
                    <a:pt x="1041" y="186"/>
                  </a:lnTo>
                  <a:lnTo>
                    <a:pt x="1044" y="187"/>
                  </a:lnTo>
                  <a:lnTo>
                    <a:pt x="1045" y="188"/>
                  </a:lnTo>
                  <a:lnTo>
                    <a:pt x="1047" y="190"/>
                  </a:lnTo>
                  <a:lnTo>
                    <a:pt x="1050" y="190"/>
                  </a:lnTo>
                  <a:lnTo>
                    <a:pt x="1051" y="191"/>
                  </a:lnTo>
                  <a:lnTo>
                    <a:pt x="1052" y="192"/>
                  </a:lnTo>
                  <a:lnTo>
                    <a:pt x="1055" y="192"/>
                  </a:lnTo>
                  <a:lnTo>
                    <a:pt x="1057" y="194"/>
                  </a:lnTo>
                  <a:lnTo>
                    <a:pt x="1059" y="195"/>
                  </a:lnTo>
                  <a:lnTo>
                    <a:pt x="1061" y="195"/>
                  </a:lnTo>
                  <a:lnTo>
                    <a:pt x="1062" y="196"/>
                  </a:lnTo>
                  <a:lnTo>
                    <a:pt x="1064" y="196"/>
                  </a:lnTo>
                  <a:lnTo>
                    <a:pt x="1067" y="197"/>
                  </a:lnTo>
                  <a:lnTo>
                    <a:pt x="1068" y="199"/>
                  </a:lnTo>
                  <a:lnTo>
                    <a:pt x="1069" y="200"/>
                  </a:lnTo>
                  <a:lnTo>
                    <a:pt x="1072" y="201"/>
                  </a:lnTo>
                  <a:lnTo>
                    <a:pt x="1074" y="201"/>
                  </a:lnTo>
                  <a:lnTo>
                    <a:pt x="1075" y="203"/>
                  </a:lnTo>
                  <a:lnTo>
                    <a:pt x="1078" y="204"/>
                  </a:lnTo>
                  <a:lnTo>
                    <a:pt x="1079" y="204"/>
                  </a:lnTo>
                  <a:lnTo>
                    <a:pt x="1081" y="205"/>
                  </a:lnTo>
                  <a:lnTo>
                    <a:pt x="1083" y="207"/>
                  </a:lnTo>
                  <a:lnTo>
                    <a:pt x="1086" y="208"/>
                  </a:lnTo>
                  <a:lnTo>
                    <a:pt x="1088" y="209"/>
                  </a:lnTo>
                  <a:lnTo>
                    <a:pt x="1089" y="209"/>
                  </a:lnTo>
                  <a:lnTo>
                    <a:pt x="1092" y="211"/>
                  </a:lnTo>
                  <a:lnTo>
                    <a:pt x="1093" y="212"/>
                  </a:lnTo>
                  <a:lnTo>
                    <a:pt x="1095" y="212"/>
                  </a:lnTo>
                  <a:lnTo>
                    <a:pt x="1096" y="213"/>
                  </a:lnTo>
                  <a:lnTo>
                    <a:pt x="1098" y="214"/>
                  </a:lnTo>
                  <a:lnTo>
                    <a:pt x="1100" y="214"/>
                  </a:lnTo>
                  <a:lnTo>
                    <a:pt x="1102" y="216"/>
                  </a:lnTo>
                  <a:lnTo>
                    <a:pt x="1103" y="217"/>
                  </a:lnTo>
                  <a:lnTo>
                    <a:pt x="1105" y="218"/>
                  </a:lnTo>
                  <a:lnTo>
                    <a:pt x="1106" y="220"/>
                  </a:lnTo>
                  <a:lnTo>
                    <a:pt x="1108" y="220"/>
                  </a:lnTo>
                  <a:lnTo>
                    <a:pt x="1110" y="221"/>
                  </a:lnTo>
                  <a:lnTo>
                    <a:pt x="1112" y="222"/>
                  </a:lnTo>
                  <a:lnTo>
                    <a:pt x="1113" y="224"/>
                  </a:lnTo>
                  <a:lnTo>
                    <a:pt x="1115" y="225"/>
                  </a:lnTo>
                  <a:lnTo>
                    <a:pt x="1116" y="225"/>
                  </a:lnTo>
                  <a:lnTo>
                    <a:pt x="1119" y="225"/>
                  </a:lnTo>
                  <a:lnTo>
                    <a:pt x="1120" y="226"/>
                  </a:lnTo>
                  <a:lnTo>
                    <a:pt x="1123" y="226"/>
                  </a:lnTo>
                  <a:lnTo>
                    <a:pt x="1124" y="226"/>
                  </a:lnTo>
                  <a:lnTo>
                    <a:pt x="1127" y="226"/>
                  </a:lnTo>
                  <a:lnTo>
                    <a:pt x="1129" y="226"/>
                  </a:lnTo>
                  <a:lnTo>
                    <a:pt x="1130" y="228"/>
                  </a:lnTo>
                  <a:lnTo>
                    <a:pt x="1133" y="229"/>
                  </a:lnTo>
                  <a:lnTo>
                    <a:pt x="1134" y="230"/>
                  </a:lnTo>
                  <a:lnTo>
                    <a:pt x="1136" y="230"/>
                  </a:lnTo>
                  <a:lnTo>
                    <a:pt x="1137" y="230"/>
                  </a:lnTo>
                  <a:lnTo>
                    <a:pt x="1139" y="229"/>
                  </a:lnTo>
                  <a:lnTo>
                    <a:pt x="1140" y="228"/>
                  </a:lnTo>
                  <a:lnTo>
                    <a:pt x="1140" y="225"/>
                  </a:lnTo>
                  <a:lnTo>
                    <a:pt x="1141" y="224"/>
                  </a:lnTo>
                  <a:lnTo>
                    <a:pt x="1141" y="222"/>
                  </a:lnTo>
                  <a:lnTo>
                    <a:pt x="1143" y="220"/>
                  </a:lnTo>
                  <a:lnTo>
                    <a:pt x="1144" y="218"/>
                  </a:lnTo>
                  <a:lnTo>
                    <a:pt x="1146" y="214"/>
                  </a:lnTo>
                  <a:lnTo>
                    <a:pt x="1147" y="212"/>
                  </a:lnTo>
                  <a:lnTo>
                    <a:pt x="1149" y="209"/>
                  </a:lnTo>
                  <a:lnTo>
                    <a:pt x="1149" y="208"/>
                  </a:lnTo>
                  <a:lnTo>
                    <a:pt x="1150" y="207"/>
                  </a:lnTo>
                  <a:lnTo>
                    <a:pt x="1150" y="205"/>
                  </a:lnTo>
                  <a:lnTo>
                    <a:pt x="1151" y="203"/>
                  </a:lnTo>
                  <a:lnTo>
                    <a:pt x="1151" y="201"/>
                  </a:lnTo>
                  <a:lnTo>
                    <a:pt x="1153" y="200"/>
                  </a:lnTo>
                  <a:lnTo>
                    <a:pt x="1153" y="199"/>
                  </a:lnTo>
                  <a:lnTo>
                    <a:pt x="1154" y="196"/>
                  </a:lnTo>
                  <a:lnTo>
                    <a:pt x="1156" y="195"/>
                  </a:lnTo>
                  <a:lnTo>
                    <a:pt x="1157" y="195"/>
                  </a:lnTo>
                  <a:lnTo>
                    <a:pt x="1160" y="194"/>
                  </a:lnTo>
                  <a:lnTo>
                    <a:pt x="1163" y="195"/>
                  </a:lnTo>
                  <a:lnTo>
                    <a:pt x="1165" y="195"/>
                  </a:lnTo>
                  <a:lnTo>
                    <a:pt x="1165" y="194"/>
                  </a:lnTo>
                  <a:lnTo>
                    <a:pt x="1167" y="192"/>
                  </a:lnTo>
                  <a:lnTo>
                    <a:pt x="1168" y="191"/>
                  </a:lnTo>
                  <a:lnTo>
                    <a:pt x="1170" y="188"/>
                  </a:lnTo>
                  <a:lnTo>
                    <a:pt x="1171" y="186"/>
                  </a:lnTo>
                  <a:lnTo>
                    <a:pt x="1173" y="184"/>
                  </a:lnTo>
                  <a:lnTo>
                    <a:pt x="1173" y="183"/>
                  </a:lnTo>
                  <a:lnTo>
                    <a:pt x="1174" y="182"/>
                  </a:lnTo>
                  <a:lnTo>
                    <a:pt x="1175" y="180"/>
                  </a:lnTo>
                  <a:lnTo>
                    <a:pt x="1177" y="175"/>
                  </a:lnTo>
                  <a:lnTo>
                    <a:pt x="1180" y="176"/>
                  </a:lnTo>
                  <a:lnTo>
                    <a:pt x="1181" y="178"/>
                  </a:lnTo>
                  <a:lnTo>
                    <a:pt x="1182" y="179"/>
                  </a:lnTo>
                  <a:lnTo>
                    <a:pt x="1185" y="180"/>
                  </a:lnTo>
                  <a:lnTo>
                    <a:pt x="1187" y="182"/>
                  </a:lnTo>
                  <a:lnTo>
                    <a:pt x="1188" y="182"/>
                  </a:lnTo>
                  <a:lnTo>
                    <a:pt x="1192" y="184"/>
                  </a:lnTo>
                  <a:lnTo>
                    <a:pt x="1198" y="188"/>
                  </a:lnTo>
                  <a:lnTo>
                    <a:pt x="1201" y="190"/>
                  </a:lnTo>
                  <a:lnTo>
                    <a:pt x="1201" y="192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5" y="199"/>
                  </a:lnTo>
                  <a:lnTo>
                    <a:pt x="1208" y="201"/>
                  </a:lnTo>
                  <a:lnTo>
                    <a:pt x="1209" y="205"/>
                  </a:lnTo>
                  <a:lnTo>
                    <a:pt x="1211" y="207"/>
                  </a:lnTo>
                  <a:lnTo>
                    <a:pt x="1214" y="211"/>
                  </a:lnTo>
                  <a:lnTo>
                    <a:pt x="1214" y="212"/>
                  </a:lnTo>
                  <a:lnTo>
                    <a:pt x="1215" y="216"/>
                  </a:lnTo>
                  <a:lnTo>
                    <a:pt x="1216" y="217"/>
                  </a:lnTo>
                  <a:lnTo>
                    <a:pt x="1218" y="220"/>
                  </a:lnTo>
                  <a:lnTo>
                    <a:pt x="1221" y="224"/>
                  </a:lnTo>
                  <a:lnTo>
                    <a:pt x="1223" y="225"/>
                  </a:lnTo>
                  <a:lnTo>
                    <a:pt x="1228" y="226"/>
                  </a:lnTo>
                  <a:lnTo>
                    <a:pt x="1232" y="229"/>
                  </a:lnTo>
                  <a:lnTo>
                    <a:pt x="1232" y="233"/>
                  </a:lnTo>
                  <a:lnTo>
                    <a:pt x="1229" y="234"/>
                  </a:lnTo>
                  <a:lnTo>
                    <a:pt x="1226" y="237"/>
                  </a:lnTo>
                  <a:lnTo>
                    <a:pt x="1223" y="238"/>
                  </a:lnTo>
                  <a:lnTo>
                    <a:pt x="1222" y="239"/>
                  </a:lnTo>
                  <a:lnTo>
                    <a:pt x="1216" y="242"/>
                  </a:lnTo>
                  <a:lnTo>
                    <a:pt x="1214" y="243"/>
                  </a:lnTo>
                  <a:lnTo>
                    <a:pt x="1211" y="245"/>
                  </a:lnTo>
                  <a:lnTo>
                    <a:pt x="1205" y="247"/>
                  </a:lnTo>
                  <a:lnTo>
                    <a:pt x="1204" y="243"/>
                  </a:lnTo>
                  <a:lnTo>
                    <a:pt x="1202" y="243"/>
                  </a:lnTo>
                  <a:lnTo>
                    <a:pt x="1199" y="243"/>
                  </a:lnTo>
                  <a:lnTo>
                    <a:pt x="1198" y="243"/>
                  </a:lnTo>
                  <a:lnTo>
                    <a:pt x="1195" y="245"/>
                  </a:lnTo>
                  <a:lnTo>
                    <a:pt x="1194" y="245"/>
                  </a:lnTo>
                  <a:lnTo>
                    <a:pt x="1192" y="245"/>
                  </a:lnTo>
                  <a:lnTo>
                    <a:pt x="1188" y="245"/>
                  </a:lnTo>
                  <a:lnTo>
                    <a:pt x="1188" y="242"/>
                  </a:lnTo>
                  <a:lnTo>
                    <a:pt x="1184" y="242"/>
                  </a:lnTo>
                  <a:lnTo>
                    <a:pt x="1181" y="243"/>
                  </a:lnTo>
                  <a:lnTo>
                    <a:pt x="1180" y="243"/>
                  </a:lnTo>
                  <a:lnTo>
                    <a:pt x="1180" y="245"/>
                  </a:lnTo>
                  <a:lnTo>
                    <a:pt x="1181" y="246"/>
                  </a:lnTo>
                  <a:lnTo>
                    <a:pt x="1182" y="247"/>
                  </a:lnTo>
                  <a:lnTo>
                    <a:pt x="1184" y="249"/>
                  </a:lnTo>
                  <a:lnTo>
                    <a:pt x="1188" y="249"/>
                  </a:lnTo>
                  <a:lnTo>
                    <a:pt x="1188" y="252"/>
                  </a:lnTo>
                  <a:lnTo>
                    <a:pt x="1185" y="252"/>
                  </a:lnTo>
                  <a:lnTo>
                    <a:pt x="1180" y="255"/>
                  </a:lnTo>
                  <a:lnTo>
                    <a:pt x="1182" y="258"/>
                  </a:lnTo>
                  <a:lnTo>
                    <a:pt x="1184" y="259"/>
                  </a:lnTo>
                  <a:lnTo>
                    <a:pt x="1184" y="262"/>
                  </a:lnTo>
                  <a:lnTo>
                    <a:pt x="1185" y="263"/>
                  </a:lnTo>
                  <a:lnTo>
                    <a:pt x="1187" y="264"/>
                  </a:lnTo>
                  <a:lnTo>
                    <a:pt x="1187" y="266"/>
                  </a:lnTo>
                  <a:lnTo>
                    <a:pt x="1188" y="267"/>
                  </a:lnTo>
                  <a:lnTo>
                    <a:pt x="1190" y="268"/>
                  </a:lnTo>
                  <a:lnTo>
                    <a:pt x="1188" y="269"/>
                  </a:lnTo>
                  <a:lnTo>
                    <a:pt x="1187" y="271"/>
                  </a:lnTo>
                  <a:lnTo>
                    <a:pt x="1185" y="272"/>
                  </a:lnTo>
                  <a:lnTo>
                    <a:pt x="1184" y="273"/>
                  </a:lnTo>
                  <a:lnTo>
                    <a:pt x="1182" y="275"/>
                  </a:lnTo>
                  <a:lnTo>
                    <a:pt x="1181" y="276"/>
                  </a:lnTo>
                  <a:lnTo>
                    <a:pt x="1180" y="277"/>
                  </a:lnTo>
                  <a:lnTo>
                    <a:pt x="1180" y="279"/>
                  </a:lnTo>
                  <a:lnTo>
                    <a:pt x="1178" y="280"/>
                  </a:lnTo>
                  <a:lnTo>
                    <a:pt x="1177" y="283"/>
                  </a:lnTo>
                  <a:lnTo>
                    <a:pt x="1175" y="284"/>
                  </a:lnTo>
                  <a:lnTo>
                    <a:pt x="1174" y="284"/>
                  </a:lnTo>
                  <a:lnTo>
                    <a:pt x="1173" y="287"/>
                  </a:lnTo>
                  <a:lnTo>
                    <a:pt x="1173" y="288"/>
                  </a:lnTo>
                  <a:lnTo>
                    <a:pt x="1171" y="289"/>
                  </a:lnTo>
                  <a:lnTo>
                    <a:pt x="1170" y="292"/>
                  </a:lnTo>
                  <a:lnTo>
                    <a:pt x="1170" y="294"/>
                  </a:lnTo>
                  <a:lnTo>
                    <a:pt x="1168" y="296"/>
                  </a:lnTo>
                  <a:lnTo>
                    <a:pt x="1168" y="297"/>
                  </a:lnTo>
                  <a:lnTo>
                    <a:pt x="1168" y="300"/>
                  </a:lnTo>
                  <a:lnTo>
                    <a:pt x="1168" y="301"/>
                  </a:lnTo>
                  <a:lnTo>
                    <a:pt x="1165" y="305"/>
                  </a:lnTo>
                  <a:lnTo>
                    <a:pt x="1165" y="306"/>
                  </a:lnTo>
                  <a:lnTo>
                    <a:pt x="1164" y="307"/>
                  </a:lnTo>
                  <a:lnTo>
                    <a:pt x="1164" y="310"/>
                  </a:lnTo>
                  <a:lnTo>
                    <a:pt x="1164" y="311"/>
                  </a:lnTo>
                  <a:lnTo>
                    <a:pt x="1163" y="314"/>
                  </a:lnTo>
                  <a:lnTo>
                    <a:pt x="1163" y="315"/>
                  </a:lnTo>
                  <a:lnTo>
                    <a:pt x="1161" y="317"/>
                  </a:lnTo>
                  <a:lnTo>
                    <a:pt x="1161" y="319"/>
                  </a:lnTo>
                  <a:lnTo>
                    <a:pt x="1160" y="321"/>
                  </a:lnTo>
                  <a:lnTo>
                    <a:pt x="1160" y="322"/>
                  </a:lnTo>
                  <a:lnTo>
                    <a:pt x="1158" y="323"/>
                  </a:lnTo>
                  <a:lnTo>
                    <a:pt x="1158" y="326"/>
                  </a:lnTo>
                  <a:lnTo>
                    <a:pt x="1157" y="327"/>
                  </a:lnTo>
                  <a:lnTo>
                    <a:pt x="1157" y="330"/>
                  </a:lnTo>
                  <a:lnTo>
                    <a:pt x="1156" y="331"/>
                  </a:lnTo>
                  <a:lnTo>
                    <a:pt x="1156" y="332"/>
                  </a:lnTo>
                  <a:lnTo>
                    <a:pt x="1153" y="332"/>
                  </a:lnTo>
                  <a:lnTo>
                    <a:pt x="1151" y="331"/>
                  </a:lnTo>
                  <a:lnTo>
                    <a:pt x="1150" y="331"/>
                  </a:lnTo>
                  <a:lnTo>
                    <a:pt x="1147" y="331"/>
                  </a:lnTo>
                  <a:lnTo>
                    <a:pt x="1146" y="330"/>
                  </a:lnTo>
                  <a:lnTo>
                    <a:pt x="1144" y="330"/>
                  </a:lnTo>
                  <a:lnTo>
                    <a:pt x="1141" y="328"/>
                  </a:lnTo>
                  <a:lnTo>
                    <a:pt x="1140" y="328"/>
                  </a:lnTo>
                  <a:lnTo>
                    <a:pt x="1137" y="328"/>
                  </a:lnTo>
                  <a:lnTo>
                    <a:pt x="1136" y="327"/>
                  </a:lnTo>
                  <a:lnTo>
                    <a:pt x="1134" y="327"/>
                  </a:lnTo>
                  <a:lnTo>
                    <a:pt x="1133" y="326"/>
                  </a:lnTo>
                  <a:lnTo>
                    <a:pt x="1130" y="326"/>
                  </a:lnTo>
                  <a:lnTo>
                    <a:pt x="1129" y="325"/>
                  </a:lnTo>
                  <a:lnTo>
                    <a:pt x="1126" y="325"/>
                  </a:lnTo>
                  <a:lnTo>
                    <a:pt x="1124" y="323"/>
                  </a:lnTo>
                  <a:lnTo>
                    <a:pt x="1122" y="323"/>
                  </a:lnTo>
                  <a:lnTo>
                    <a:pt x="1120" y="323"/>
                  </a:lnTo>
                  <a:lnTo>
                    <a:pt x="1119" y="322"/>
                  </a:lnTo>
                  <a:lnTo>
                    <a:pt x="1116" y="322"/>
                  </a:lnTo>
                  <a:lnTo>
                    <a:pt x="1115" y="321"/>
                  </a:lnTo>
                  <a:lnTo>
                    <a:pt x="1113" y="321"/>
                  </a:lnTo>
                  <a:lnTo>
                    <a:pt x="1110" y="321"/>
                  </a:lnTo>
                  <a:lnTo>
                    <a:pt x="1109" y="319"/>
                  </a:lnTo>
                  <a:lnTo>
                    <a:pt x="1106" y="319"/>
                  </a:lnTo>
                  <a:lnTo>
                    <a:pt x="1105" y="318"/>
                  </a:lnTo>
                  <a:lnTo>
                    <a:pt x="1103" y="318"/>
                  </a:lnTo>
                  <a:lnTo>
                    <a:pt x="1100" y="318"/>
                  </a:lnTo>
                  <a:lnTo>
                    <a:pt x="1099" y="317"/>
                  </a:lnTo>
                  <a:lnTo>
                    <a:pt x="1096" y="317"/>
                  </a:lnTo>
                  <a:lnTo>
                    <a:pt x="1095" y="315"/>
                  </a:lnTo>
                  <a:lnTo>
                    <a:pt x="1093" y="315"/>
                  </a:lnTo>
                  <a:lnTo>
                    <a:pt x="1091" y="314"/>
                  </a:lnTo>
                  <a:lnTo>
                    <a:pt x="1088" y="313"/>
                  </a:lnTo>
                  <a:lnTo>
                    <a:pt x="1086" y="314"/>
                  </a:lnTo>
                  <a:lnTo>
                    <a:pt x="1082" y="317"/>
                  </a:lnTo>
                  <a:lnTo>
                    <a:pt x="1079" y="313"/>
                  </a:lnTo>
                  <a:lnTo>
                    <a:pt x="1078" y="310"/>
                  </a:lnTo>
                  <a:lnTo>
                    <a:pt x="1075" y="311"/>
                  </a:lnTo>
                  <a:lnTo>
                    <a:pt x="1074" y="313"/>
                  </a:lnTo>
                  <a:lnTo>
                    <a:pt x="1072" y="314"/>
                  </a:lnTo>
                  <a:lnTo>
                    <a:pt x="1069" y="317"/>
                  </a:lnTo>
                  <a:lnTo>
                    <a:pt x="1068" y="318"/>
                  </a:lnTo>
                  <a:lnTo>
                    <a:pt x="1067" y="319"/>
                  </a:lnTo>
                  <a:lnTo>
                    <a:pt x="1065" y="321"/>
                  </a:lnTo>
                  <a:lnTo>
                    <a:pt x="1064" y="322"/>
                  </a:lnTo>
                  <a:lnTo>
                    <a:pt x="1062" y="323"/>
                  </a:lnTo>
                  <a:lnTo>
                    <a:pt x="1061" y="325"/>
                  </a:lnTo>
                  <a:lnTo>
                    <a:pt x="1059" y="326"/>
                  </a:lnTo>
                  <a:lnTo>
                    <a:pt x="1052" y="328"/>
                  </a:lnTo>
                  <a:lnTo>
                    <a:pt x="1051" y="334"/>
                  </a:lnTo>
                  <a:lnTo>
                    <a:pt x="1050" y="340"/>
                  </a:lnTo>
                  <a:lnTo>
                    <a:pt x="1048" y="343"/>
                  </a:lnTo>
                  <a:lnTo>
                    <a:pt x="1048" y="345"/>
                  </a:lnTo>
                  <a:lnTo>
                    <a:pt x="1045" y="349"/>
                  </a:lnTo>
                  <a:lnTo>
                    <a:pt x="1042" y="352"/>
                  </a:lnTo>
                  <a:lnTo>
                    <a:pt x="1041" y="353"/>
                  </a:lnTo>
                  <a:lnTo>
                    <a:pt x="1040" y="355"/>
                  </a:lnTo>
                  <a:lnTo>
                    <a:pt x="1038" y="356"/>
                  </a:lnTo>
                  <a:lnTo>
                    <a:pt x="1035" y="360"/>
                  </a:lnTo>
                  <a:lnTo>
                    <a:pt x="1031" y="364"/>
                  </a:lnTo>
                  <a:lnTo>
                    <a:pt x="1028" y="366"/>
                  </a:lnTo>
                  <a:lnTo>
                    <a:pt x="1027" y="368"/>
                  </a:lnTo>
                  <a:lnTo>
                    <a:pt x="1024" y="372"/>
                  </a:lnTo>
                  <a:lnTo>
                    <a:pt x="1023" y="373"/>
                  </a:lnTo>
                  <a:lnTo>
                    <a:pt x="1018" y="373"/>
                  </a:lnTo>
                  <a:lnTo>
                    <a:pt x="1017" y="372"/>
                  </a:lnTo>
                  <a:lnTo>
                    <a:pt x="1014" y="372"/>
                  </a:lnTo>
                  <a:lnTo>
                    <a:pt x="1013" y="372"/>
                  </a:lnTo>
                  <a:lnTo>
                    <a:pt x="1010" y="372"/>
                  </a:lnTo>
                  <a:lnTo>
                    <a:pt x="1009" y="372"/>
                  </a:lnTo>
                  <a:lnTo>
                    <a:pt x="1006" y="372"/>
                  </a:lnTo>
                  <a:lnTo>
                    <a:pt x="1004" y="376"/>
                  </a:lnTo>
                  <a:lnTo>
                    <a:pt x="999" y="377"/>
                  </a:lnTo>
                  <a:lnTo>
                    <a:pt x="996" y="373"/>
                  </a:lnTo>
                  <a:lnTo>
                    <a:pt x="992" y="376"/>
                  </a:lnTo>
                  <a:lnTo>
                    <a:pt x="989" y="378"/>
                  </a:lnTo>
                  <a:lnTo>
                    <a:pt x="984" y="381"/>
                  </a:lnTo>
                  <a:lnTo>
                    <a:pt x="983" y="381"/>
                  </a:lnTo>
                  <a:lnTo>
                    <a:pt x="982" y="382"/>
                  </a:lnTo>
                  <a:lnTo>
                    <a:pt x="980" y="383"/>
                  </a:lnTo>
                  <a:lnTo>
                    <a:pt x="980" y="387"/>
                  </a:lnTo>
                  <a:lnTo>
                    <a:pt x="979" y="389"/>
                  </a:lnTo>
                  <a:lnTo>
                    <a:pt x="977" y="389"/>
                  </a:lnTo>
                  <a:lnTo>
                    <a:pt x="976" y="390"/>
                  </a:lnTo>
                  <a:lnTo>
                    <a:pt x="975" y="391"/>
                  </a:lnTo>
                  <a:lnTo>
                    <a:pt x="972" y="393"/>
                  </a:lnTo>
                  <a:lnTo>
                    <a:pt x="970" y="393"/>
                  </a:lnTo>
                  <a:lnTo>
                    <a:pt x="968" y="390"/>
                  </a:lnTo>
                  <a:lnTo>
                    <a:pt x="966" y="391"/>
                  </a:lnTo>
                  <a:lnTo>
                    <a:pt x="963" y="391"/>
                  </a:lnTo>
                  <a:lnTo>
                    <a:pt x="962" y="393"/>
                  </a:lnTo>
                  <a:lnTo>
                    <a:pt x="960" y="394"/>
                  </a:lnTo>
                  <a:lnTo>
                    <a:pt x="959" y="394"/>
                  </a:lnTo>
                  <a:lnTo>
                    <a:pt x="953" y="393"/>
                  </a:lnTo>
                  <a:lnTo>
                    <a:pt x="952" y="391"/>
                  </a:lnTo>
                  <a:lnTo>
                    <a:pt x="951" y="391"/>
                  </a:lnTo>
                  <a:lnTo>
                    <a:pt x="946" y="390"/>
                  </a:lnTo>
                  <a:lnTo>
                    <a:pt x="943" y="390"/>
                  </a:lnTo>
                  <a:lnTo>
                    <a:pt x="942" y="389"/>
                  </a:lnTo>
                  <a:lnTo>
                    <a:pt x="942" y="387"/>
                  </a:lnTo>
                  <a:lnTo>
                    <a:pt x="941" y="386"/>
                  </a:lnTo>
                  <a:lnTo>
                    <a:pt x="939" y="386"/>
                  </a:lnTo>
                  <a:lnTo>
                    <a:pt x="936" y="385"/>
                  </a:lnTo>
                  <a:lnTo>
                    <a:pt x="935" y="386"/>
                  </a:lnTo>
                  <a:lnTo>
                    <a:pt x="932" y="386"/>
                  </a:lnTo>
                  <a:lnTo>
                    <a:pt x="931" y="386"/>
                  </a:lnTo>
                  <a:lnTo>
                    <a:pt x="929" y="386"/>
                  </a:lnTo>
                  <a:lnTo>
                    <a:pt x="927" y="386"/>
                  </a:lnTo>
                  <a:lnTo>
                    <a:pt x="925" y="386"/>
                  </a:lnTo>
                  <a:lnTo>
                    <a:pt x="924" y="386"/>
                  </a:lnTo>
                  <a:lnTo>
                    <a:pt x="921" y="386"/>
                  </a:lnTo>
                  <a:lnTo>
                    <a:pt x="919" y="386"/>
                  </a:lnTo>
                  <a:lnTo>
                    <a:pt x="917" y="387"/>
                  </a:lnTo>
                  <a:lnTo>
                    <a:pt x="914" y="387"/>
                  </a:lnTo>
                  <a:lnTo>
                    <a:pt x="912" y="387"/>
                  </a:lnTo>
                  <a:lnTo>
                    <a:pt x="910" y="387"/>
                  </a:lnTo>
                  <a:lnTo>
                    <a:pt x="908" y="389"/>
                  </a:lnTo>
                  <a:lnTo>
                    <a:pt x="905" y="389"/>
                  </a:lnTo>
                  <a:lnTo>
                    <a:pt x="904" y="389"/>
                  </a:lnTo>
                  <a:lnTo>
                    <a:pt x="901" y="390"/>
                  </a:lnTo>
                  <a:lnTo>
                    <a:pt x="900" y="390"/>
                  </a:lnTo>
                  <a:lnTo>
                    <a:pt x="897" y="390"/>
                  </a:lnTo>
                  <a:lnTo>
                    <a:pt x="895" y="391"/>
                  </a:lnTo>
                  <a:lnTo>
                    <a:pt x="893" y="391"/>
                  </a:lnTo>
                  <a:lnTo>
                    <a:pt x="890" y="393"/>
                  </a:lnTo>
                  <a:lnTo>
                    <a:pt x="888" y="393"/>
                  </a:lnTo>
                  <a:lnTo>
                    <a:pt x="886" y="394"/>
                  </a:lnTo>
                  <a:lnTo>
                    <a:pt x="884" y="394"/>
                  </a:lnTo>
                  <a:lnTo>
                    <a:pt x="881" y="395"/>
                  </a:lnTo>
                  <a:lnTo>
                    <a:pt x="880" y="395"/>
                  </a:lnTo>
                  <a:lnTo>
                    <a:pt x="877" y="395"/>
                  </a:lnTo>
                  <a:lnTo>
                    <a:pt x="876" y="397"/>
                  </a:lnTo>
                  <a:lnTo>
                    <a:pt x="871" y="397"/>
                  </a:lnTo>
                  <a:lnTo>
                    <a:pt x="873" y="398"/>
                  </a:lnTo>
                  <a:lnTo>
                    <a:pt x="873" y="401"/>
                  </a:lnTo>
                  <a:lnTo>
                    <a:pt x="873" y="402"/>
                  </a:lnTo>
                  <a:lnTo>
                    <a:pt x="873" y="403"/>
                  </a:lnTo>
                  <a:lnTo>
                    <a:pt x="874" y="406"/>
                  </a:lnTo>
                  <a:lnTo>
                    <a:pt x="874" y="408"/>
                  </a:lnTo>
                  <a:lnTo>
                    <a:pt x="874" y="410"/>
                  </a:lnTo>
                  <a:lnTo>
                    <a:pt x="874" y="411"/>
                  </a:lnTo>
                  <a:lnTo>
                    <a:pt x="876" y="412"/>
                  </a:lnTo>
                  <a:lnTo>
                    <a:pt x="876" y="415"/>
                  </a:lnTo>
                  <a:lnTo>
                    <a:pt x="876" y="419"/>
                  </a:lnTo>
                  <a:lnTo>
                    <a:pt x="877" y="421"/>
                  </a:lnTo>
                  <a:lnTo>
                    <a:pt x="877" y="424"/>
                  </a:lnTo>
                  <a:lnTo>
                    <a:pt x="877" y="425"/>
                  </a:lnTo>
                  <a:lnTo>
                    <a:pt x="878" y="428"/>
                  </a:lnTo>
                  <a:lnTo>
                    <a:pt x="878" y="429"/>
                  </a:lnTo>
                  <a:lnTo>
                    <a:pt x="878" y="432"/>
                  </a:lnTo>
                  <a:lnTo>
                    <a:pt x="878" y="433"/>
                  </a:lnTo>
                  <a:lnTo>
                    <a:pt x="880" y="435"/>
                  </a:lnTo>
                  <a:lnTo>
                    <a:pt x="880" y="437"/>
                  </a:lnTo>
                  <a:lnTo>
                    <a:pt x="880" y="439"/>
                  </a:lnTo>
                  <a:lnTo>
                    <a:pt x="881" y="440"/>
                  </a:lnTo>
                  <a:lnTo>
                    <a:pt x="881" y="442"/>
                  </a:lnTo>
                  <a:lnTo>
                    <a:pt x="880" y="442"/>
                  </a:lnTo>
                  <a:lnTo>
                    <a:pt x="877" y="442"/>
                  </a:lnTo>
                  <a:lnTo>
                    <a:pt x="876" y="444"/>
                  </a:lnTo>
                  <a:lnTo>
                    <a:pt x="876" y="445"/>
                  </a:lnTo>
                  <a:lnTo>
                    <a:pt x="876" y="446"/>
                  </a:lnTo>
                  <a:lnTo>
                    <a:pt x="876" y="449"/>
                  </a:lnTo>
                  <a:lnTo>
                    <a:pt x="877" y="450"/>
                  </a:lnTo>
                  <a:lnTo>
                    <a:pt x="878" y="450"/>
                  </a:lnTo>
                  <a:lnTo>
                    <a:pt x="880" y="449"/>
                  </a:lnTo>
                  <a:lnTo>
                    <a:pt x="883" y="449"/>
                  </a:lnTo>
                  <a:lnTo>
                    <a:pt x="886" y="449"/>
                  </a:lnTo>
                  <a:lnTo>
                    <a:pt x="887" y="448"/>
                  </a:lnTo>
                  <a:lnTo>
                    <a:pt x="888" y="448"/>
                  </a:lnTo>
                  <a:lnTo>
                    <a:pt x="891" y="448"/>
                  </a:lnTo>
                  <a:lnTo>
                    <a:pt x="894" y="448"/>
                  </a:lnTo>
                  <a:lnTo>
                    <a:pt x="895" y="446"/>
                  </a:lnTo>
                  <a:lnTo>
                    <a:pt x="897" y="446"/>
                  </a:lnTo>
                  <a:lnTo>
                    <a:pt x="900" y="446"/>
                  </a:lnTo>
                  <a:lnTo>
                    <a:pt x="901" y="445"/>
                  </a:lnTo>
                  <a:lnTo>
                    <a:pt x="904" y="445"/>
                  </a:lnTo>
                  <a:lnTo>
                    <a:pt x="907" y="445"/>
                  </a:lnTo>
                  <a:lnTo>
                    <a:pt x="908" y="444"/>
                  </a:lnTo>
                  <a:lnTo>
                    <a:pt x="910" y="446"/>
                  </a:lnTo>
                  <a:lnTo>
                    <a:pt x="910" y="448"/>
                  </a:lnTo>
                  <a:lnTo>
                    <a:pt x="910" y="449"/>
                  </a:lnTo>
                  <a:lnTo>
                    <a:pt x="911" y="452"/>
                  </a:lnTo>
                  <a:lnTo>
                    <a:pt x="911" y="453"/>
                  </a:lnTo>
                  <a:lnTo>
                    <a:pt x="911" y="454"/>
                  </a:lnTo>
                  <a:lnTo>
                    <a:pt x="912" y="457"/>
                  </a:lnTo>
                  <a:lnTo>
                    <a:pt x="912" y="458"/>
                  </a:lnTo>
                  <a:lnTo>
                    <a:pt x="912" y="459"/>
                  </a:lnTo>
                  <a:lnTo>
                    <a:pt x="914" y="462"/>
                  </a:lnTo>
                  <a:lnTo>
                    <a:pt x="914" y="463"/>
                  </a:lnTo>
                  <a:lnTo>
                    <a:pt x="914" y="465"/>
                  </a:lnTo>
                  <a:lnTo>
                    <a:pt x="915" y="467"/>
                  </a:lnTo>
                  <a:lnTo>
                    <a:pt x="915" y="469"/>
                  </a:lnTo>
                  <a:lnTo>
                    <a:pt x="915" y="470"/>
                  </a:lnTo>
                  <a:lnTo>
                    <a:pt x="917" y="473"/>
                  </a:lnTo>
                  <a:lnTo>
                    <a:pt x="917" y="474"/>
                  </a:lnTo>
                  <a:lnTo>
                    <a:pt x="917" y="477"/>
                  </a:lnTo>
                  <a:lnTo>
                    <a:pt x="918" y="478"/>
                  </a:lnTo>
                  <a:lnTo>
                    <a:pt x="918" y="479"/>
                  </a:lnTo>
                  <a:lnTo>
                    <a:pt x="918" y="482"/>
                  </a:lnTo>
                  <a:lnTo>
                    <a:pt x="919" y="483"/>
                  </a:lnTo>
                  <a:lnTo>
                    <a:pt x="919" y="484"/>
                  </a:lnTo>
                  <a:lnTo>
                    <a:pt x="919" y="487"/>
                  </a:lnTo>
                  <a:lnTo>
                    <a:pt x="921" y="488"/>
                  </a:lnTo>
                  <a:lnTo>
                    <a:pt x="921" y="490"/>
                  </a:lnTo>
                  <a:lnTo>
                    <a:pt x="921" y="492"/>
                  </a:lnTo>
                  <a:lnTo>
                    <a:pt x="922" y="494"/>
                  </a:lnTo>
                  <a:lnTo>
                    <a:pt x="922" y="495"/>
                  </a:lnTo>
                  <a:lnTo>
                    <a:pt x="922" y="496"/>
                  </a:lnTo>
                  <a:lnTo>
                    <a:pt x="922" y="499"/>
                  </a:lnTo>
                  <a:lnTo>
                    <a:pt x="924" y="500"/>
                  </a:lnTo>
                  <a:lnTo>
                    <a:pt x="924" y="501"/>
                  </a:lnTo>
                  <a:lnTo>
                    <a:pt x="924" y="504"/>
                  </a:lnTo>
                  <a:lnTo>
                    <a:pt x="925" y="505"/>
                  </a:lnTo>
                  <a:lnTo>
                    <a:pt x="925" y="507"/>
                  </a:lnTo>
                  <a:lnTo>
                    <a:pt x="925" y="509"/>
                  </a:lnTo>
                  <a:lnTo>
                    <a:pt x="927" y="511"/>
                  </a:lnTo>
                  <a:lnTo>
                    <a:pt x="927" y="512"/>
                  </a:lnTo>
                  <a:lnTo>
                    <a:pt x="928" y="513"/>
                  </a:lnTo>
                  <a:lnTo>
                    <a:pt x="931" y="514"/>
                  </a:lnTo>
                  <a:lnTo>
                    <a:pt x="932" y="514"/>
                  </a:lnTo>
                  <a:lnTo>
                    <a:pt x="934" y="516"/>
                  </a:lnTo>
                  <a:lnTo>
                    <a:pt x="935" y="516"/>
                  </a:lnTo>
                  <a:lnTo>
                    <a:pt x="938" y="517"/>
                  </a:lnTo>
                  <a:lnTo>
                    <a:pt x="939" y="518"/>
                  </a:lnTo>
                  <a:lnTo>
                    <a:pt x="941" y="518"/>
                  </a:lnTo>
                  <a:lnTo>
                    <a:pt x="942" y="520"/>
                  </a:lnTo>
                  <a:lnTo>
                    <a:pt x="943" y="521"/>
                  </a:lnTo>
                  <a:lnTo>
                    <a:pt x="945" y="522"/>
                  </a:lnTo>
                  <a:lnTo>
                    <a:pt x="948" y="522"/>
                  </a:lnTo>
                  <a:lnTo>
                    <a:pt x="949" y="522"/>
                  </a:lnTo>
                  <a:lnTo>
                    <a:pt x="952" y="522"/>
                  </a:lnTo>
                  <a:lnTo>
                    <a:pt x="953" y="522"/>
                  </a:lnTo>
                  <a:lnTo>
                    <a:pt x="955" y="522"/>
                  </a:lnTo>
                  <a:lnTo>
                    <a:pt x="958" y="521"/>
                  </a:lnTo>
                  <a:lnTo>
                    <a:pt x="959" y="521"/>
                  </a:lnTo>
                  <a:lnTo>
                    <a:pt x="962" y="521"/>
                  </a:lnTo>
                  <a:lnTo>
                    <a:pt x="963" y="522"/>
                  </a:lnTo>
                  <a:lnTo>
                    <a:pt x="966" y="524"/>
                  </a:lnTo>
                  <a:lnTo>
                    <a:pt x="965" y="525"/>
                  </a:lnTo>
                  <a:lnTo>
                    <a:pt x="963" y="526"/>
                  </a:lnTo>
                  <a:lnTo>
                    <a:pt x="962" y="528"/>
                  </a:lnTo>
                  <a:lnTo>
                    <a:pt x="962" y="529"/>
                  </a:lnTo>
                  <a:lnTo>
                    <a:pt x="960" y="532"/>
                  </a:lnTo>
                  <a:lnTo>
                    <a:pt x="959" y="534"/>
                  </a:lnTo>
                  <a:lnTo>
                    <a:pt x="959" y="537"/>
                  </a:lnTo>
                  <a:lnTo>
                    <a:pt x="960" y="538"/>
                  </a:lnTo>
                  <a:lnTo>
                    <a:pt x="960" y="539"/>
                  </a:lnTo>
                  <a:lnTo>
                    <a:pt x="960" y="542"/>
                  </a:lnTo>
                  <a:lnTo>
                    <a:pt x="962" y="542"/>
                  </a:lnTo>
                  <a:lnTo>
                    <a:pt x="963" y="543"/>
                  </a:lnTo>
                  <a:lnTo>
                    <a:pt x="966" y="543"/>
                  </a:lnTo>
                  <a:lnTo>
                    <a:pt x="968" y="543"/>
                  </a:lnTo>
                  <a:lnTo>
                    <a:pt x="969" y="545"/>
                  </a:lnTo>
                  <a:lnTo>
                    <a:pt x="969" y="547"/>
                  </a:lnTo>
                  <a:lnTo>
                    <a:pt x="970" y="549"/>
                  </a:lnTo>
                  <a:lnTo>
                    <a:pt x="970" y="550"/>
                  </a:lnTo>
                  <a:lnTo>
                    <a:pt x="972" y="551"/>
                  </a:lnTo>
                  <a:lnTo>
                    <a:pt x="972" y="554"/>
                  </a:lnTo>
                  <a:lnTo>
                    <a:pt x="973" y="555"/>
                  </a:lnTo>
                  <a:lnTo>
                    <a:pt x="975" y="555"/>
                  </a:lnTo>
                  <a:lnTo>
                    <a:pt x="976" y="555"/>
                  </a:lnTo>
                  <a:lnTo>
                    <a:pt x="979" y="555"/>
                  </a:lnTo>
                  <a:lnTo>
                    <a:pt x="980" y="556"/>
                  </a:lnTo>
                  <a:lnTo>
                    <a:pt x="983" y="556"/>
                  </a:lnTo>
                  <a:lnTo>
                    <a:pt x="984" y="558"/>
                  </a:lnTo>
                  <a:lnTo>
                    <a:pt x="986" y="559"/>
                  </a:lnTo>
                  <a:lnTo>
                    <a:pt x="987" y="560"/>
                  </a:lnTo>
                  <a:lnTo>
                    <a:pt x="989" y="560"/>
                  </a:lnTo>
                  <a:lnTo>
                    <a:pt x="992" y="560"/>
                  </a:lnTo>
                  <a:lnTo>
                    <a:pt x="993" y="559"/>
                  </a:lnTo>
                  <a:lnTo>
                    <a:pt x="994" y="559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0" y="559"/>
                  </a:lnTo>
                  <a:lnTo>
                    <a:pt x="1003" y="559"/>
                  </a:lnTo>
                  <a:lnTo>
                    <a:pt x="1004" y="560"/>
                  </a:lnTo>
                  <a:lnTo>
                    <a:pt x="1007" y="560"/>
                  </a:lnTo>
                  <a:lnTo>
                    <a:pt x="1009" y="560"/>
                  </a:lnTo>
                  <a:lnTo>
                    <a:pt x="1010" y="562"/>
                  </a:lnTo>
                  <a:lnTo>
                    <a:pt x="1013" y="562"/>
                  </a:lnTo>
                  <a:lnTo>
                    <a:pt x="1014" y="563"/>
                  </a:lnTo>
                  <a:lnTo>
                    <a:pt x="1016" y="564"/>
                  </a:lnTo>
                  <a:lnTo>
                    <a:pt x="1017" y="564"/>
                  </a:lnTo>
                  <a:lnTo>
                    <a:pt x="1018" y="566"/>
                  </a:lnTo>
                  <a:lnTo>
                    <a:pt x="1020" y="567"/>
                  </a:lnTo>
                  <a:lnTo>
                    <a:pt x="1024" y="570"/>
                  </a:lnTo>
                  <a:lnTo>
                    <a:pt x="1027" y="571"/>
                  </a:lnTo>
                  <a:lnTo>
                    <a:pt x="1030" y="570"/>
                  </a:lnTo>
                  <a:lnTo>
                    <a:pt x="1030" y="573"/>
                  </a:lnTo>
                  <a:lnTo>
                    <a:pt x="1031" y="575"/>
                  </a:lnTo>
                  <a:lnTo>
                    <a:pt x="1033" y="576"/>
                  </a:lnTo>
                  <a:lnTo>
                    <a:pt x="1034" y="577"/>
                  </a:lnTo>
                  <a:lnTo>
                    <a:pt x="1035" y="577"/>
                  </a:lnTo>
                  <a:lnTo>
                    <a:pt x="1037" y="579"/>
                  </a:lnTo>
                  <a:lnTo>
                    <a:pt x="1040" y="580"/>
                  </a:lnTo>
                  <a:lnTo>
                    <a:pt x="1041" y="581"/>
                  </a:lnTo>
                  <a:lnTo>
                    <a:pt x="1042" y="583"/>
                  </a:lnTo>
                  <a:lnTo>
                    <a:pt x="1044" y="583"/>
                  </a:lnTo>
                  <a:lnTo>
                    <a:pt x="1047" y="583"/>
                  </a:lnTo>
                  <a:lnTo>
                    <a:pt x="1050" y="584"/>
                  </a:lnTo>
                  <a:lnTo>
                    <a:pt x="1054" y="583"/>
                  </a:lnTo>
                  <a:lnTo>
                    <a:pt x="1059" y="583"/>
                  </a:lnTo>
                  <a:lnTo>
                    <a:pt x="1058" y="585"/>
                  </a:lnTo>
                  <a:lnTo>
                    <a:pt x="1054" y="587"/>
                  </a:lnTo>
                  <a:lnTo>
                    <a:pt x="1052" y="588"/>
                  </a:lnTo>
                  <a:lnTo>
                    <a:pt x="1057" y="589"/>
                  </a:lnTo>
                  <a:lnTo>
                    <a:pt x="1058" y="589"/>
                  </a:lnTo>
                  <a:lnTo>
                    <a:pt x="1061" y="589"/>
                  </a:lnTo>
                  <a:lnTo>
                    <a:pt x="1062" y="588"/>
                  </a:lnTo>
                  <a:lnTo>
                    <a:pt x="1064" y="588"/>
                  </a:lnTo>
                  <a:lnTo>
                    <a:pt x="1067" y="587"/>
                  </a:lnTo>
                  <a:lnTo>
                    <a:pt x="1068" y="587"/>
                  </a:lnTo>
                  <a:lnTo>
                    <a:pt x="1069" y="585"/>
                  </a:lnTo>
                  <a:lnTo>
                    <a:pt x="1071" y="584"/>
                  </a:lnTo>
                  <a:lnTo>
                    <a:pt x="1072" y="583"/>
                  </a:lnTo>
                  <a:lnTo>
                    <a:pt x="1075" y="581"/>
                  </a:lnTo>
                  <a:lnTo>
                    <a:pt x="1075" y="580"/>
                  </a:lnTo>
                  <a:lnTo>
                    <a:pt x="1078" y="581"/>
                  </a:lnTo>
                  <a:lnTo>
                    <a:pt x="1079" y="583"/>
                  </a:lnTo>
                  <a:lnTo>
                    <a:pt x="1081" y="584"/>
                  </a:lnTo>
                  <a:lnTo>
                    <a:pt x="1082" y="584"/>
                  </a:lnTo>
                  <a:lnTo>
                    <a:pt x="1085" y="583"/>
                  </a:lnTo>
                  <a:lnTo>
                    <a:pt x="1086" y="581"/>
                  </a:lnTo>
                  <a:lnTo>
                    <a:pt x="1089" y="581"/>
                  </a:lnTo>
                  <a:lnTo>
                    <a:pt x="1091" y="583"/>
                  </a:lnTo>
                  <a:lnTo>
                    <a:pt x="1092" y="584"/>
                  </a:lnTo>
                  <a:lnTo>
                    <a:pt x="1095" y="585"/>
                  </a:lnTo>
                  <a:lnTo>
                    <a:pt x="1093" y="587"/>
                  </a:lnTo>
                  <a:lnTo>
                    <a:pt x="1092" y="588"/>
                  </a:lnTo>
                  <a:lnTo>
                    <a:pt x="1091" y="589"/>
                  </a:lnTo>
                  <a:lnTo>
                    <a:pt x="1089" y="590"/>
                  </a:lnTo>
                  <a:lnTo>
                    <a:pt x="1088" y="592"/>
                  </a:lnTo>
                  <a:lnTo>
                    <a:pt x="1086" y="593"/>
                  </a:lnTo>
                  <a:lnTo>
                    <a:pt x="1085" y="594"/>
                  </a:lnTo>
                  <a:lnTo>
                    <a:pt x="1083" y="596"/>
                  </a:lnTo>
                  <a:lnTo>
                    <a:pt x="1082" y="597"/>
                  </a:lnTo>
                  <a:lnTo>
                    <a:pt x="1081" y="598"/>
                  </a:lnTo>
                  <a:lnTo>
                    <a:pt x="1078" y="600"/>
                  </a:lnTo>
                  <a:lnTo>
                    <a:pt x="1078" y="601"/>
                  </a:lnTo>
                  <a:lnTo>
                    <a:pt x="1079" y="602"/>
                  </a:lnTo>
                  <a:lnTo>
                    <a:pt x="1081" y="604"/>
                  </a:lnTo>
                  <a:lnTo>
                    <a:pt x="1082" y="605"/>
                  </a:lnTo>
                  <a:lnTo>
                    <a:pt x="1082" y="606"/>
                  </a:lnTo>
                  <a:lnTo>
                    <a:pt x="1083" y="609"/>
                  </a:lnTo>
                  <a:lnTo>
                    <a:pt x="1083" y="610"/>
                  </a:lnTo>
                  <a:lnTo>
                    <a:pt x="1083" y="611"/>
                  </a:lnTo>
                  <a:lnTo>
                    <a:pt x="1083" y="614"/>
                  </a:lnTo>
                  <a:lnTo>
                    <a:pt x="1083" y="615"/>
                  </a:lnTo>
                  <a:lnTo>
                    <a:pt x="1082" y="617"/>
                  </a:lnTo>
                  <a:lnTo>
                    <a:pt x="1082" y="619"/>
                  </a:lnTo>
                  <a:lnTo>
                    <a:pt x="1082" y="621"/>
                  </a:lnTo>
                  <a:lnTo>
                    <a:pt x="1082" y="622"/>
                  </a:lnTo>
                  <a:lnTo>
                    <a:pt x="1081" y="625"/>
                  </a:lnTo>
                  <a:lnTo>
                    <a:pt x="1079" y="623"/>
                  </a:lnTo>
                  <a:lnTo>
                    <a:pt x="1078" y="622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4" y="619"/>
                  </a:lnTo>
                  <a:lnTo>
                    <a:pt x="1071" y="618"/>
                  </a:lnTo>
                  <a:lnTo>
                    <a:pt x="1069" y="619"/>
                  </a:lnTo>
                  <a:lnTo>
                    <a:pt x="1068" y="619"/>
                  </a:lnTo>
                  <a:lnTo>
                    <a:pt x="1065" y="621"/>
                  </a:lnTo>
                  <a:lnTo>
                    <a:pt x="1064" y="622"/>
                  </a:lnTo>
                  <a:lnTo>
                    <a:pt x="1062" y="623"/>
                  </a:lnTo>
                  <a:lnTo>
                    <a:pt x="1062" y="625"/>
                  </a:lnTo>
                  <a:lnTo>
                    <a:pt x="1061" y="626"/>
                  </a:lnTo>
                  <a:lnTo>
                    <a:pt x="1059" y="627"/>
                  </a:lnTo>
                  <a:lnTo>
                    <a:pt x="1058" y="628"/>
                  </a:lnTo>
                  <a:lnTo>
                    <a:pt x="1057" y="630"/>
                  </a:lnTo>
                  <a:lnTo>
                    <a:pt x="1055" y="631"/>
                  </a:lnTo>
                  <a:lnTo>
                    <a:pt x="1054" y="632"/>
                  </a:lnTo>
                  <a:lnTo>
                    <a:pt x="1052" y="634"/>
                  </a:lnTo>
                  <a:lnTo>
                    <a:pt x="1051" y="631"/>
                  </a:lnTo>
                  <a:lnTo>
                    <a:pt x="1050" y="630"/>
                  </a:lnTo>
                  <a:lnTo>
                    <a:pt x="1048" y="630"/>
                  </a:lnTo>
                  <a:lnTo>
                    <a:pt x="1047" y="628"/>
                  </a:lnTo>
                  <a:lnTo>
                    <a:pt x="1044" y="630"/>
                  </a:lnTo>
                  <a:lnTo>
                    <a:pt x="1042" y="631"/>
                  </a:lnTo>
                  <a:lnTo>
                    <a:pt x="1040" y="631"/>
                  </a:lnTo>
                  <a:lnTo>
                    <a:pt x="1038" y="632"/>
                  </a:lnTo>
                  <a:lnTo>
                    <a:pt x="1037" y="632"/>
                  </a:lnTo>
                  <a:lnTo>
                    <a:pt x="1034" y="632"/>
                  </a:lnTo>
                  <a:lnTo>
                    <a:pt x="1033" y="631"/>
                  </a:lnTo>
                  <a:lnTo>
                    <a:pt x="1031" y="631"/>
                  </a:lnTo>
                  <a:lnTo>
                    <a:pt x="1031" y="628"/>
                  </a:lnTo>
                  <a:lnTo>
                    <a:pt x="1034" y="627"/>
                  </a:lnTo>
                  <a:lnTo>
                    <a:pt x="1033" y="626"/>
                  </a:lnTo>
                  <a:lnTo>
                    <a:pt x="1031" y="626"/>
                  </a:lnTo>
                  <a:lnTo>
                    <a:pt x="1030" y="625"/>
                  </a:lnTo>
                  <a:lnTo>
                    <a:pt x="1027" y="622"/>
                  </a:lnTo>
                  <a:lnTo>
                    <a:pt x="1021" y="626"/>
                  </a:lnTo>
                  <a:lnTo>
                    <a:pt x="1020" y="628"/>
                  </a:lnTo>
                  <a:lnTo>
                    <a:pt x="1018" y="628"/>
                  </a:lnTo>
                  <a:lnTo>
                    <a:pt x="1016" y="632"/>
                  </a:lnTo>
                  <a:lnTo>
                    <a:pt x="1014" y="635"/>
                  </a:lnTo>
                  <a:lnTo>
                    <a:pt x="1013" y="638"/>
                  </a:lnTo>
                  <a:lnTo>
                    <a:pt x="1013" y="639"/>
                  </a:lnTo>
                  <a:lnTo>
                    <a:pt x="1011" y="640"/>
                  </a:lnTo>
                  <a:lnTo>
                    <a:pt x="1011" y="643"/>
                  </a:lnTo>
                  <a:lnTo>
                    <a:pt x="1010" y="644"/>
                  </a:lnTo>
                  <a:lnTo>
                    <a:pt x="1009" y="648"/>
                  </a:lnTo>
                  <a:lnTo>
                    <a:pt x="1006" y="649"/>
                  </a:lnTo>
                  <a:lnTo>
                    <a:pt x="1007" y="652"/>
                  </a:lnTo>
                  <a:lnTo>
                    <a:pt x="1006" y="655"/>
                  </a:lnTo>
                  <a:lnTo>
                    <a:pt x="1004" y="656"/>
                  </a:lnTo>
                  <a:lnTo>
                    <a:pt x="1004" y="657"/>
                  </a:lnTo>
                  <a:lnTo>
                    <a:pt x="1003" y="659"/>
                  </a:lnTo>
                  <a:lnTo>
                    <a:pt x="1001" y="660"/>
                  </a:lnTo>
                  <a:lnTo>
                    <a:pt x="1000" y="661"/>
                  </a:lnTo>
                  <a:lnTo>
                    <a:pt x="1000" y="663"/>
                  </a:lnTo>
                  <a:lnTo>
                    <a:pt x="999" y="664"/>
                  </a:lnTo>
                  <a:lnTo>
                    <a:pt x="997" y="665"/>
                  </a:lnTo>
                  <a:lnTo>
                    <a:pt x="996" y="666"/>
                  </a:lnTo>
                  <a:lnTo>
                    <a:pt x="993" y="668"/>
                  </a:lnTo>
                  <a:lnTo>
                    <a:pt x="992" y="668"/>
                  </a:lnTo>
                  <a:lnTo>
                    <a:pt x="990" y="669"/>
                  </a:lnTo>
                  <a:lnTo>
                    <a:pt x="989" y="670"/>
                  </a:lnTo>
                  <a:lnTo>
                    <a:pt x="987" y="672"/>
                  </a:lnTo>
                  <a:lnTo>
                    <a:pt x="987" y="673"/>
                  </a:lnTo>
                  <a:lnTo>
                    <a:pt x="986" y="674"/>
                  </a:lnTo>
                  <a:lnTo>
                    <a:pt x="984" y="676"/>
                  </a:lnTo>
                  <a:lnTo>
                    <a:pt x="983" y="677"/>
                  </a:lnTo>
                  <a:lnTo>
                    <a:pt x="982" y="678"/>
                  </a:lnTo>
                  <a:lnTo>
                    <a:pt x="982" y="680"/>
                  </a:lnTo>
                  <a:lnTo>
                    <a:pt x="980" y="681"/>
                  </a:lnTo>
                  <a:lnTo>
                    <a:pt x="980" y="684"/>
                  </a:lnTo>
                  <a:lnTo>
                    <a:pt x="980" y="685"/>
                  </a:lnTo>
                  <a:lnTo>
                    <a:pt x="980" y="686"/>
                  </a:lnTo>
                  <a:lnTo>
                    <a:pt x="980" y="689"/>
                  </a:lnTo>
                  <a:lnTo>
                    <a:pt x="979" y="690"/>
                  </a:lnTo>
                  <a:lnTo>
                    <a:pt x="977" y="693"/>
                  </a:lnTo>
                  <a:lnTo>
                    <a:pt x="976" y="694"/>
                  </a:lnTo>
                  <a:lnTo>
                    <a:pt x="976" y="695"/>
                  </a:lnTo>
                  <a:lnTo>
                    <a:pt x="975" y="698"/>
                  </a:lnTo>
                  <a:lnTo>
                    <a:pt x="973" y="699"/>
                  </a:lnTo>
                  <a:lnTo>
                    <a:pt x="973" y="701"/>
                  </a:lnTo>
                  <a:lnTo>
                    <a:pt x="973" y="703"/>
                  </a:lnTo>
                  <a:lnTo>
                    <a:pt x="975" y="704"/>
                  </a:lnTo>
                  <a:lnTo>
                    <a:pt x="976" y="704"/>
                  </a:lnTo>
                  <a:lnTo>
                    <a:pt x="979" y="704"/>
                  </a:lnTo>
                  <a:lnTo>
                    <a:pt x="979" y="707"/>
                  </a:lnTo>
                  <a:lnTo>
                    <a:pt x="979" y="708"/>
                  </a:lnTo>
                  <a:lnTo>
                    <a:pt x="979" y="710"/>
                  </a:lnTo>
                  <a:lnTo>
                    <a:pt x="979" y="711"/>
                  </a:lnTo>
                  <a:lnTo>
                    <a:pt x="980" y="714"/>
                  </a:lnTo>
                  <a:lnTo>
                    <a:pt x="980" y="715"/>
                  </a:lnTo>
                  <a:lnTo>
                    <a:pt x="980" y="716"/>
                  </a:lnTo>
                  <a:lnTo>
                    <a:pt x="982" y="719"/>
                  </a:lnTo>
                  <a:lnTo>
                    <a:pt x="983" y="720"/>
                  </a:lnTo>
                  <a:lnTo>
                    <a:pt x="984" y="722"/>
                  </a:lnTo>
                  <a:lnTo>
                    <a:pt x="984" y="723"/>
                  </a:lnTo>
                  <a:lnTo>
                    <a:pt x="986" y="724"/>
                  </a:lnTo>
                  <a:lnTo>
                    <a:pt x="987" y="727"/>
                  </a:lnTo>
                  <a:lnTo>
                    <a:pt x="989" y="728"/>
                  </a:lnTo>
                  <a:lnTo>
                    <a:pt x="990" y="729"/>
                  </a:lnTo>
                  <a:lnTo>
                    <a:pt x="992" y="731"/>
                  </a:lnTo>
                  <a:lnTo>
                    <a:pt x="993" y="732"/>
                  </a:lnTo>
                  <a:lnTo>
                    <a:pt x="993" y="733"/>
                  </a:lnTo>
                  <a:lnTo>
                    <a:pt x="994" y="735"/>
                  </a:lnTo>
                  <a:lnTo>
                    <a:pt x="996" y="736"/>
                  </a:lnTo>
                  <a:lnTo>
                    <a:pt x="997" y="737"/>
                  </a:lnTo>
                  <a:lnTo>
                    <a:pt x="999" y="739"/>
                  </a:lnTo>
                  <a:lnTo>
                    <a:pt x="1000" y="740"/>
                  </a:lnTo>
                  <a:lnTo>
                    <a:pt x="1001" y="742"/>
                  </a:lnTo>
                  <a:lnTo>
                    <a:pt x="1003" y="744"/>
                  </a:lnTo>
                  <a:lnTo>
                    <a:pt x="1003" y="745"/>
                  </a:lnTo>
                  <a:lnTo>
                    <a:pt x="1004" y="746"/>
                  </a:lnTo>
                  <a:lnTo>
                    <a:pt x="1004" y="748"/>
                  </a:lnTo>
                  <a:lnTo>
                    <a:pt x="1006" y="750"/>
                  </a:lnTo>
                  <a:lnTo>
                    <a:pt x="1006" y="752"/>
                  </a:lnTo>
                  <a:lnTo>
                    <a:pt x="1006" y="753"/>
                  </a:lnTo>
                  <a:lnTo>
                    <a:pt x="1006" y="756"/>
                  </a:lnTo>
                  <a:lnTo>
                    <a:pt x="1006" y="757"/>
                  </a:lnTo>
                  <a:lnTo>
                    <a:pt x="1006" y="761"/>
                  </a:lnTo>
                  <a:lnTo>
                    <a:pt x="1006" y="763"/>
                  </a:lnTo>
                  <a:lnTo>
                    <a:pt x="1004" y="766"/>
                  </a:lnTo>
                  <a:lnTo>
                    <a:pt x="1004" y="767"/>
                  </a:lnTo>
                  <a:lnTo>
                    <a:pt x="1004" y="769"/>
                  </a:lnTo>
                  <a:lnTo>
                    <a:pt x="1004" y="771"/>
                  </a:lnTo>
                  <a:lnTo>
                    <a:pt x="1004" y="774"/>
                  </a:lnTo>
                  <a:lnTo>
                    <a:pt x="1004" y="775"/>
                  </a:lnTo>
                  <a:lnTo>
                    <a:pt x="1004" y="777"/>
                  </a:lnTo>
                  <a:lnTo>
                    <a:pt x="1004" y="779"/>
                  </a:lnTo>
                  <a:lnTo>
                    <a:pt x="1004" y="782"/>
                  </a:lnTo>
                  <a:lnTo>
                    <a:pt x="1004" y="784"/>
                  </a:lnTo>
                  <a:lnTo>
                    <a:pt x="1004" y="786"/>
                  </a:lnTo>
                  <a:lnTo>
                    <a:pt x="1004" y="787"/>
                  </a:lnTo>
                  <a:lnTo>
                    <a:pt x="1004" y="790"/>
                  </a:lnTo>
                  <a:lnTo>
                    <a:pt x="1006" y="791"/>
                  </a:lnTo>
                  <a:lnTo>
                    <a:pt x="1004" y="792"/>
                  </a:lnTo>
                  <a:lnTo>
                    <a:pt x="1004" y="794"/>
                  </a:lnTo>
                  <a:lnTo>
                    <a:pt x="1003" y="796"/>
                  </a:lnTo>
                  <a:lnTo>
                    <a:pt x="1003" y="797"/>
                  </a:lnTo>
                  <a:lnTo>
                    <a:pt x="1001" y="799"/>
                  </a:lnTo>
                  <a:lnTo>
                    <a:pt x="1000" y="801"/>
                  </a:lnTo>
                  <a:lnTo>
                    <a:pt x="1000" y="803"/>
                  </a:lnTo>
                  <a:lnTo>
                    <a:pt x="999" y="804"/>
                  </a:lnTo>
                  <a:lnTo>
                    <a:pt x="999" y="805"/>
                  </a:lnTo>
                  <a:lnTo>
                    <a:pt x="997" y="808"/>
                  </a:lnTo>
                  <a:lnTo>
                    <a:pt x="996" y="809"/>
                  </a:lnTo>
                  <a:lnTo>
                    <a:pt x="994" y="811"/>
                  </a:lnTo>
                  <a:lnTo>
                    <a:pt x="993" y="812"/>
                  </a:lnTo>
                  <a:lnTo>
                    <a:pt x="992" y="813"/>
                  </a:lnTo>
                  <a:lnTo>
                    <a:pt x="990" y="815"/>
                  </a:lnTo>
                  <a:lnTo>
                    <a:pt x="986" y="817"/>
                  </a:lnTo>
                  <a:lnTo>
                    <a:pt x="987" y="820"/>
                  </a:lnTo>
                  <a:lnTo>
                    <a:pt x="984" y="822"/>
                  </a:lnTo>
                  <a:lnTo>
                    <a:pt x="983" y="824"/>
                  </a:lnTo>
                  <a:lnTo>
                    <a:pt x="983" y="826"/>
                  </a:lnTo>
                  <a:lnTo>
                    <a:pt x="982" y="828"/>
                  </a:lnTo>
                  <a:lnTo>
                    <a:pt x="980" y="829"/>
                  </a:lnTo>
                  <a:lnTo>
                    <a:pt x="979" y="832"/>
                  </a:lnTo>
                  <a:lnTo>
                    <a:pt x="976" y="832"/>
                  </a:lnTo>
                  <a:lnTo>
                    <a:pt x="975" y="833"/>
                  </a:lnTo>
                  <a:lnTo>
                    <a:pt x="972" y="833"/>
                  </a:lnTo>
                  <a:lnTo>
                    <a:pt x="970" y="833"/>
                  </a:lnTo>
                  <a:lnTo>
                    <a:pt x="969" y="833"/>
                  </a:lnTo>
                  <a:lnTo>
                    <a:pt x="966" y="832"/>
                  </a:lnTo>
                  <a:lnTo>
                    <a:pt x="965" y="832"/>
                  </a:lnTo>
                  <a:lnTo>
                    <a:pt x="962" y="832"/>
                  </a:lnTo>
                  <a:lnTo>
                    <a:pt x="960" y="832"/>
                  </a:lnTo>
                  <a:lnTo>
                    <a:pt x="959" y="830"/>
                  </a:lnTo>
                  <a:lnTo>
                    <a:pt x="956" y="830"/>
                  </a:lnTo>
                  <a:lnTo>
                    <a:pt x="955" y="830"/>
                  </a:lnTo>
                  <a:lnTo>
                    <a:pt x="952" y="830"/>
                  </a:lnTo>
                  <a:lnTo>
                    <a:pt x="951" y="832"/>
                  </a:lnTo>
                  <a:lnTo>
                    <a:pt x="949" y="832"/>
                  </a:lnTo>
                  <a:lnTo>
                    <a:pt x="948" y="833"/>
                  </a:lnTo>
                  <a:lnTo>
                    <a:pt x="945" y="833"/>
                  </a:lnTo>
                  <a:lnTo>
                    <a:pt x="943" y="834"/>
                  </a:lnTo>
                  <a:lnTo>
                    <a:pt x="943" y="837"/>
                  </a:lnTo>
                  <a:lnTo>
                    <a:pt x="942" y="839"/>
                  </a:lnTo>
                  <a:lnTo>
                    <a:pt x="943" y="841"/>
                  </a:lnTo>
                  <a:lnTo>
                    <a:pt x="945" y="841"/>
                  </a:lnTo>
                  <a:lnTo>
                    <a:pt x="948" y="842"/>
                  </a:lnTo>
                  <a:lnTo>
                    <a:pt x="949" y="846"/>
                  </a:lnTo>
                  <a:lnTo>
                    <a:pt x="951" y="843"/>
                  </a:lnTo>
                  <a:lnTo>
                    <a:pt x="953" y="843"/>
                  </a:lnTo>
                  <a:lnTo>
                    <a:pt x="955" y="845"/>
                  </a:lnTo>
                  <a:lnTo>
                    <a:pt x="958" y="845"/>
                  </a:lnTo>
                  <a:lnTo>
                    <a:pt x="962" y="847"/>
                  </a:lnTo>
                  <a:lnTo>
                    <a:pt x="966" y="846"/>
                  </a:lnTo>
                  <a:lnTo>
                    <a:pt x="970" y="843"/>
                  </a:lnTo>
                  <a:lnTo>
                    <a:pt x="972" y="847"/>
                  </a:lnTo>
                  <a:lnTo>
                    <a:pt x="972" y="849"/>
                  </a:lnTo>
                  <a:lnTo>
                    <a:pt x="973" y="850"/>
                  </a:lnTo>
                  <a:lnTo>
                    <a:pt x="975" y="851"/>
                  </a:lnTo>
                  <a:lnTo>
                    <a:pt x="975" y="854"/>
                  </a:lnTo>
                  <a:lnTo>
                    <a:pt x="976" y="854"/>
                  </a:lnTo>
                  <a:lnTo>
                    <a:pt x="977" y="855"/>
                  </a:lnTo>
                  <a:lnTo>
                    <a:pt x="979" y="856"/>
                  </a:lnTo>
                  <a:lnTo>
                    <a:pt x="980" y="858"/>
                  </a:lnTo>
                  <a:lnTo>
                    <a:pt x="982" y="859"/>
                  </a:lnTo>
                  <a:lnTo>
                    <a:pt x="984" y="860"/>
                  </a:lnTo>
                  <a:lnTo>
                    <a:pt x="986" y="862"/>
                  </a:lnTo>
                  <a:lnTo>
                    <a:pt x="987" y="863"/>
                  </a:lnTo>
                  <a:lnTo>
                    <a:pt x="989" y="864"/>
                  </a:lnTo>
                  <a:lnTo>
                    <a:pt x="992" y="864"/>
                  </a:lnTo>
                  <a:lnTo>
                    <a:pt x="993" y="866"/>
                  </a:lnTo>
                  <a:lnTo>
                    <a:pt x="994" y="867"/>
                  </a:lnTo>
                  <a:lnTo>
                    <a:pt x="997" y="868"/>
                  </a:lnTo>
                  <a:lnTo>
                    <a:pt x="999" y="870"/>
                  </a:lnTo>
                  <a:lnTo>
                    <a:pt x="1000" y="871"/>
                  </a:lnTo>
                  <a:lnTo>
                    <a:pt x="1003" y="871"/>
                  </a:lnTo>
                  <a:lnTo>
                    <a:pt x="1004" y="872"/>
                  </a:lnTo>
                  <a:lnTo>
                    <a:pt x="1006" y="872"/>
                  </a:lnTo>
                  <a:lnTo>
                    <a:pt x="1007" y="873"/>
                  </a:lnTo>
                  <a:lnTo>
                    <a:pt x="1010" y="873"/>
                  </a:lnTo>
                  <a:lnTo>
                    <a:pt x="1013" y="875"/>
                  </a:lnTo>
                  <a:lnTo>
                    <a:pt x="1014" y="875"/>
                  </a:lnTo>
                  <a:lnTo>
                    <a:pt x="1016" y="876"/>
                  </a:lnTo>
                  <a:lnTo>
                    <a:pt x="1017" y="877"/>
                  </a:lnTo>
                  <a:lnTo>
                    <a:pt x="1017" y="879"/>
                  </a:lnTo>
                  <a:lnTo>
                    <a:pt x="1018" y="880"/>
                  </a:lnTo>
                  <a:lnTo>
                    <a:pt x="1020" y="881"/>
                  </a:lnTo>
                  <a:lnTo>
                    <a:pt x="1021" y="883"/>
                  </a:lnTo>
                  <a:lnTo>
                    <a:pt x="1023" y="884"/>
                  </a:lnTo>
                  <a:lnTo>
                    <a:pt x="1024" y="885"/>
                  </a:lnTo>
                  <a:lnTo>
                    <a:pt x="1025" y="887"/>
                  </a:lnTo>
                  <a:lnTo>
                    <a:pt x="1027" y="888"/>
                  </a:lnTo>
                  <a:lnTo>
                    <a:pt x="1028" y="889"/>
                  </a:lnTo>
                  <a:lnTo>
                    <a:pt x="1030" y="892"/>
                  </a:lnTo>
                  <a:lnTo>
                    <a:pt x="1031" y="892"/>
                  </a:lnTo>
                  <a:lnTo>
                    <a:pt x="1033" y="894"/>
                  </a:lnTo>
                  <a:lnTo>
                    <a:pt x="1034" y="896"/>
                  </a:lnTo>
                  <a:lnTo>
                    <a:pt x="1035" y="897"/>
                  </a:lnTo>
                  <a:lnTo>
                    <a:pt x="1037" y="898"/>
                  </a:lnTo>
                  <a:lnTo>
                    <a:pt x="1038" y="900"/>
                  </a:lnTo>
                  <a:lnTo>
                    <a:pt x="1040" y="901"/>
                  </a:lnTo>
                  <a:lnTo>
                    <a:pt x="1041" y="902"/>
                  </a:lnTo>
                  <a:lnTo>
                    <a:pt x="1042" y="904"/>
                  </a:lnTo>
                  <a:lnTo>
                    <a:pt x="1045" y="905"/>
                  </a:lnTo>
                  <a:lnTo>
                    <a:pt x="1047" y="906"/>
                  </a:lnTo>
                  <a:lnTo>
                    <a:pt x="1048" y="908"/>
                  </a:lnTo>
                  <a:lnTo>
                    <a:pt x="1050" y="909"/>
                  </a:lnTo>
                  <a:lnTo>
                    <a:pt x="1052" y="909"/>
                  </a:lnTo>
                  <a:lnTo>
                    <a:pt x="1054" y="909"/>
                  </a:lnTo>
                  <a:lnTo>
                    <a:pt x="1057" y="909"/>
                  </a:lnTo>
                  <a:lnTo>
                    <a:pt x="1058" y="909"/>
                  </a:lnTo>
                  <a:lnTo>
                    <a:pt x="1061" y="909"/>
                  </a:lnTo>
                  <a:lnTo>
                    <a:pt x="1062" y="910"/>
                  </a:lnTo>
                  <a:lnTo>
                    <a:pt x="1065" y="910"/>
                  </a:lnTo>
                  <a:lnTo>
                    <a:pt x="1067" y="910"/>
                  </a:lnTo>
                  <a:lnTo>
                    <a:pt x="1069" y="910"/>
                  </a:lnTo>
                  <a:lnTo>
                    <a:pt x="1071" y="910"/>
                  </a:lnTo>
                  <a:lnTo>
                    <a:pt x="1074" y="909"/>
                  </a:lnTo>
                  <a:lnTo>
                    <a:pt x="1075" y="909"/>
                  </a:lnTo>
                  <a:lnTo>
                    <a:pt x="1078" y="909"/>
                  </a:lnTo>
                  <a:lnTo>
                    <a:pt x="1079" y="908"/>
                  </a:lnTo>
                  <a:lnTo>
                    <a:pt x="1081" y="909"/>
                  </a:lnTo>
                  <a:lnTo>
                    <a:pt x="1081" y="911"/>
                  </a:lnTo>
                  <a:lnTo>
                    <a:pt x="1081" y="913"/>
                  </a:lnTo>
                  <a:lnTo>
                    <a:pt x="1081" y="915"/>
                  </a:lnTo>
                  <a:lnTo>
                    <a:pt x="1081" y="917"/>
                  </a:lnTo>
                  <a:lnTo>
                    <a:pt x="1081" y="918"/>
                  </a:lnTo>
                  <a:lnTo>
                    <a:pt x="1081" y="921"/>
                  </a:lnTo>
                  <a:lnTo>
                    <a:pt x="1081" y="922"/>
                  </a:lnTo>
                  <a:lnTo>
                    <a:pt x="1081" y="925"/>
                  </a:lnTo>
                  <a:lnTo>
                    <a:pt x="1081" y="926"/>
                  </a:lnTo>
                  <a:lnTo>
                    <a:pt x="1081" y="929"/>
                  </a:lnTo>
                  <a:lnTo>
                    <a:pt x="1081" y="930"/>
                  </a:lnTo>
                  <a:lnTo>
                    <a:pt x="1081" y="931"/>
                  </a:lnTo>
                  <a:lnTo>
                    <a:pt x="1079" y="932"/>
                  </a:lnTo>
                  <a:lnTo>
                    <a:pt x="1079" y="935"/>
                  </a:lnTo>
                  <a:lnTo>
                    <a:pt x="1078" y="936"/>
                  </a:lnTo>
                  <a:lnTo>
                    <a:pt x="1076" y="938"/>
                  </a:lnTo>
                  <a:lnTo>
                    <a:pt x="1075" y="938"/>
                  </a:lnTo>
                  <a:lnTo>
                    <a:pt x="1074" y="940"/>
                  </a:lnTo>
                  <a:lnTo>
                    <a:pt x="1071" y="942"/>
                  </a:lnTo>
                  <a:lnTo>
                    <a:pt x="1071" y="943"/>
                  </a:lnTo>
                  <a:lnTo>
                    <a:pt x="1069" y="944"/>
                  </a:lnTo>
                  <a:lnTo>
                    <a:pt x="1069" y="946"/>
                  </a:lnTo>
                  <a:lnTo>
                    <a:pt x="1068" y="947"/>
                  </a:lnTo>
                  <a:lnTo>
                    <a:pt x="1067" y="949"/>
                  </a:lnTo>
                  <a:lnTo>
                    <a:pt x="1067" y="951"/>
                  </a:lnTo>
                  <a:lnTo>
                    <a:pt x="1067" y="953"/>
                  </a:lnTo>
                  <a:lnTo>
                    <a:pt x="1067" y="955"/>
                  </a:lnTo>
                  <a:lnTo>
                    <a:pt x="1067" y="956"/>
                  </a:lnTo>
                  <a:lnTo>
                    <a:pt x="1067" y="957"/>
                  </a:lnTo>
                  <a:lnTo>
                    <a:pt x="1067" y="960"/>
                  </a:lnTo>
                  <a:lnTo>
                    <a:pt x="1067" y="961"/>
                  </a:lnTo>
                  <a:lnTo>
                    <a:pt x="1067" y="963"/>
                  </a:lnTo>
                  <a:lnTo>
                    <a:pt x="1065" y="965"/>
                  </a:lnTo>
                  <a:lnTo>
                    <a:pt x="1068" y="965"/>
                  </a:lnTo>
                  <a:lnTo>
                    <a:pt x="1069" y="965"/>
                  </a:lnTo>
                  <a:lnTo>
                    <a:pt x="1072" y="965"/>
                  </a:lnTo>
                  <a:lnTo>
                    <a:pt x="1074" y="965"/>
                  </a:lnTo>
                  <a:lnTo>
                    <a:pt x="1076" y="965"/>
                  </a:lnTo>
                  <a:lnTo>
                    <a:pt x="1078" y="965"/>
                  </a:lnTo>
                  <a:lnTo>
                    <a:pt x="1081" y="965"/>
                  </a:lnTo>
                  <a:lnTo>
                    <a:pt x="1085" y="963"/>
                  </a:lnTo>
                  <a:lnTo>
                    <a:pt x="1085" y="964"/>
                  </a:lnTo>
                  <a:lnTo>
                    <a:pt x="1085" y="964"/>
                  </a:lnTo>
                  <a:lnTo>
                    <a:pt x="1086" y="969"/>
                  </a:lnTo>
                  <a:lnTo>
                    <a:pt x="1086" y="972"/>
                  </a:lnTo>
                  <a:lnTo>
                    <a:pt x="1086" y="972"/>
                  </a:lnTo>
                  <a:lnTo>
                    <a:pt x="1085" y="974"/>
                  </a:lnTo>
                  <a:lnTo>
                    <a:pt x="1085" y="977"/>
                  </a:lnTo>
                  <a:lnTo>
                    <a:pt x="1085" y="978"/>
                  </a:lnTo>
                  <a:lnTo>
                    <a:pt x="1085" y="980"/>
                  </a:lnTo>
                  <a:lnTo>
                    <a:pt x="1086" y="982"/>
                  </a:lnTo>
                  <a:lnTo>
                    <a:pt x="1086" y="984"/>
                  </a:lnTo>
                  <a:lnTo>
                    <a:pt x="1086" y="985"/>
                  </a:lnTo>
                  <a:lnTo>
                    <a:pt x="1086" y="986"/>
                  </a:lnTo>
                  <a:lnTo>
                    <a:pt x="1086" y="989"/>
                  </a:lnTo>
                  <a:lnTo>
                    <a:pt x="1086" y="990"/>
                  </a:lnTo>
                  <a:lnTo>
                    <a:pt x="1086" y="993"/>
                  </a:lnTo>
                  <a:lnTo>
                    <a:pt x="1086" y="994"/>
                  </a:lnTo>
                  <a:lnTo>
                    <a:pt x="1086" y="995"/>
                  </a:lnTo>
                  <a:lnTo>
                    <a:pt x="1086" y="997"/>
                  </a:lnTo>
                  <a:lnTo>
                    <a:pt x="1086" y="999"/>
                  </a:lnTo>
                  <a:lnTo>
                    <a:pt x="1085" y="1001"/>
                  </a:lnTo>
                  <a:lnTo>
                    <a:pt x="1086" y="1003"/>
                  </a:lnTo>
                  <a:lnTo>
                    <a:pt x="1086" y="1004"/>
                  </a:lnTo>
                  <a:lnTo>
                    <a:pt x="1086" y="1007"/>
                  </a:lnTo>
                  <a:lnTo>
                    <a:pt x="1086" y="1008"/>
                  </a:lnTo>
                  <a:lnTo>
                    <a:pt x="1086" y="1011"/>
                  </a:lnTo>
                  <a:lnTo>
                    <a:pt x="1086" y="1012"/>
                  </a:lnTo>
                  <a:lnTo>
                    <a:pt x="1088" y="1014"/>
                  </a:lnTo>
                  <a:lnTo>
                    <a:pt x="1089" y="1014"/>
                  </a:lnTo>
                  <a:lnTo>
                    <a:pt x="1092" y="1014"/>
                  </a:lnTo>
                  <a:lnTo>
                    <a:pt x="1093" y="1014"/>
                  </a:lnTo>
                  <a:lnTo>
                    <a:pt x="1095" y="1014"/>
                  </a:lnTo>
                  <a:lnTo>
                    <a:pt x="1098" y="1014"/>
                  </a:lnTo>
                  <a:lnTo>
                    <a:pt x="1099" y="1014"/>
                  </a:lnTo>
                  <a:lnTo>
                    <a:pt x="1100" y="1014"/>
                  </a:lnTo>
                  <a:lnTo>
                    <a:pt x="1103" y="1014"/>
                  </a:lnTo>
                  <a:lnTo>
                    <a:pt x="1105" y="1012"/>
                  </a:lnTo>
                  <a:lnTo>
                    <a:pt x="1106" y="1011"/>
                  </a:lnTo>
                  <a:lnTo>
                    <a:pt x="1108" y="1010"/>
                  </a:lnTo>
                  <a:lnTo>
                    <a:pt x="1109" y="1008"/>
                  </a:lnTo>
                  <a:lnTo>
                    <a:pt x="1110" y="1007"/>
                  </a:lnTo>
                  <a:lnTo>
                    <a:pt x="1109" y="1006"/>
                  </a:lnTo>
                  <a:lnTo>
                    <a:pt x="1108" y="1006"/>
                  </a:lnTo>
                  <a:lnTo>
                    <a:pt x="1106" y="1004"/>
                  </a:lnTo>
                  <a:lnTo>
                    <a:pt x="1103" y="1004"/>
                  </a:lnTo>
                  <a:lnTo>
                    <a:pt x="1102" y="1004"/>
                  </a:lnTo>
                  <a:lnTo>
                    <a:pt x="1099" y="1003"/>
                  </a:lnTo>
                  <a:lnTo>
                    <a:pt x="1098" y="1003"/>
                  </a:lnTo>
                  <a:lnTo>
                    <a:pt x="1096" y="1002"/>
                  </a:lnTo>
                  <a:lnTo>
                    <a:pt x="1093" y="1002"/>
                  </a:lnTo>
                  <a:lnTo>
                    <a:pt x="1092" y="1001"/>
                  </a:lnTo>
                  <a:lnTo>
                    <a:pt x="1092" y="999"/>
                  </a:lnTo>
                  <a:lnTo>
                    <a:pt x="1092" y="997"/>
                  </a:lnTo>
                  <a:lnTo>
                    <a:pt x="1092" y="995"/>
                  </a:lnTo>
                  <a:lnTo>
                    <a:pt x="1092" y="994"/>
                  </a:lnTo>
                  <a:lnTo>
                    <a:pt x="1092" y="991"/>
                  </a:lnTo>
                  <a:lnTo>
                    <a:pt x="1092" y="990"/>
                  </a:lnTo>
                  <a:lnTo>
                    <a:pt x="1092" y="989"/>
                  </a:lnTo>
                  <a:lnTo>
                    <a:pt x="1092" y="986"/>
                  </a:lnTo>
                  <a:lnTo>
                    <a:pt x="1092" y="985"/>
                  </a:lnTo>
                  <a:lnTo>
                    <a:pt x="1092" y="984"/>
                  </a:lnTo>
                  <a:lnTo>
                    <a:pt x="1092" y="981"/>
                  </a:lnTo>
                  <a:lnTo>
                    <a:pt x="1092" y="980"/>
                  </a:lnTo>
                  <a:lnTo>
                    <a:pt x="1092" y="978"/>
                  </a:lnTo>
                  <a:lnTo>
                    <a:pt x="1093" y="974"/>
                  </a:lnTo>
                  <a:lnTo>
                    <a:pt x="1091" y="972"/>
                  </a:lnTo>
                  <a:lnTo>
                    <a:pt x="1092" y="968"/>
                  </a:lnTo>
                  <a:lnTo>
                    <a:pt x="1092" y="965"/>
                  </a:lnTo>
                  <a:lnTo>
                    <a:pt x="1092" y="964"/>
                  </a:lnTo>
                  <a:lnTo>
                    <a:pt x="1092" y="963"/>
                  </a:lnTo>
                  <a:lnTo>
                    <a:pt x="1093" y="961"/>
                  </a:lnTo>
                  <a:lnTo>
                    <a:pt x="1095" y="960"/>
                  </a:lnTo>
                  <a:lnTo>
                    <a:pt x="1096" y="960"/>
                  </a:lnTo>
                  <a:lnTo>
                    <a:pt x="1100" y="959"/>
                  </a:lnTo>
                  <a:lnTo>
                    <a:pt x="1102" y="959"/>
                  </a:lnTo>
                  <a:lnTo>
                    <a:pt x="1105" y="959"/>
                  </a:lnTo>
                  <a:lnTo>
                    <a:pt x="1106" y="957"/>
                  </a:lnTo>
                  <a:lnTo>
                    <a:pt x="1110" y="956"/>
                  </a:lnTo>
                  <a:lnTo>
                    <a:pt x="1109" y="955"/>
                  </a:lnTo>
                  <a:lnTo>
                    <a:pt x="1112" y="952"/>
                  </a:lnTo>
                  <a:lnTo>
                    <a:pt x="1113" y="951"/>
                  </a:lnTo>
                  <a:lnTo>
                    <a:pt x="1115" y="949"/>
                  </a:lnTo>
                  <a:lnTo>
                    <a:pt x="1116" y="948"/>
                  </a:lnTo>
                  <a:lnTo>
                    <a:pt x="1119" y="946"/>
                  </a:lnTo>
                  <a:lnTo>
                    <a:pt x="1120" y="944"/>
                  </a:lnTo>
                  <a:lnTo>
                    <a:pt x="1124" y="943"/>
                  </a:lnTo>
                  <a:lnTo>
                    <a:pt x="1126" y="942"/>
                  </a:lnTo>
                  <a:lnTo>
                    <a:pt x="1126" y="939"/>
                  </a:lnTo>
                  <a:lnTo>
                    <a:pt x="1126" y="938"/>
                  </a:lnTo>
                  <a:lnTo>
                    <a:pt x="1123" y="935"/>
                  </a:lnTo>
                  <a:lnTo>
                    <a:pt x="1119" y="932"/>
                  </a:lnTo>
                  <a:lnTo>
                    <a:pt x="1115" y="931"/>
                  </a:lnTo>
                  <a:lnTo>
                    <a:pt x="1110" y="929"/>
                  </a:lnTo>
                  <a:lnTo>
                    <a:pt x="1109" y="926"/>
                  </a:lnTo>
                  <a:lnTo>
                    <a:pt x="1106" y="923"/>
                  </a:lnTo>
                  <a:lnTo>
                    <a:pt x="1105" y="921"/>
                  </a:lnTo>
                  <a:lnTo>
                    <a:pt x="1100" y="918"/>
                  </a:lnTo>
                  <a:lnTo>
                    <a:pt x="1099" y="911"/>
                  </a:lnTo>
                  <a:lnTo>
                    <a:pt x="1100" y="909"/>
                  </a:lnTo>
                  <a:lnTo>
                    <a:pt x="1102" y="906"/>
                  </a:lnTo>
                  <a:lnTo>
                    <a:pt x="1102" y="904"/>
                  </a:lnTo>
                  <a:lnTo>
                    <a:pt x="1099" y="901"/>
                  </a:lnTo>
                  <a:lnTo>
                    <a:pt x="1102" y="898"/>
                  </a:lnTo>
                  <a:lnTo>
                    <a:pt x="1103" y="897"/>
                  </a:lnTo>
                  <a:lnTo>
                    <a:pt x="1105" y="894"/>
                  </a:lnTo>
                  <a:lnTo>
                    <a:pt x="1106" y="893"/>
                  </a:lnTo>
                  <a:lnTo>
                    <a:pt x="1106" y="892"/>
                  </a:lnTo>
                  <a:lnTo>
                    <a:pt x="1108" y="891"/>
                  </a:lnTo>
                  <a:lnTo>
                    <a:pt x="1109" y="889"/>
                  </a:lnTo>
                  <a:lnTo>
                    <a:pt x="1109" y="887"/>
                  </a:lnTo>
                  <a:lnTo>
                    <a:pt x="1108" y="885"/>
                  </a:lnTo>
                  <a:lnTo>
                    <a:pt x="1106" y="885"/>
                  </a:lnTo>
                  <a:lnTo>
                    <a:pt x="1105" y="884"/>
                  </a:lnTo>
                  <a:lnTo>
                    <a:pt x="1103" y="883"/>
                  </a:lnTo>
                  <a:lnTo>
                    <a:pt x="1102" y="880"/>
                  </a:lnTo>
                  <a:lnTo>
                    <a:pt x="1105" y="877"/>
                  </a:lnTo>
                  <a:lnTo>
                    <a:pt x="1106" y="875"/>
                  </a:lnTo>
                  <a:lnTo>
                    <a:pt x="1108" y="875"/>
                  </a:lnTo>
                  <a:lnTo>
                    <a:pt x="1109" y="873"/>
                  </a:lnTo>
                  <a:lnTo>
                    <a:pt x="1112" y="873"/>
                  </a:lnTo>
                  <a:lnTo>
                    <a:pt x="1113" y="873"/>
                  </a:lnTo>
                  <a:lnTo>
                    <a:pt x="1115" y="873"/>
                  </a:lnTo>
                  <a:lnTo>
                    <a:pt x="1117" y="873"/>
                  </a:lnTo>
                  <a:lnTo>
                    <a:pt x="1119" y="873"/>
                  </a:lnTo>
                  <a:lnTo>
                    <a:pt x="1122" y="873"/>
                  </a:lnTo>
                  <a:lnTo>
                    <a:pt x="1123" y="873"/>
                  </a:lnTo>
                  <a:lnTo>
                    <a:pt x="1126" y="873"/>
                  </a:lnTo>
                  <a:lnTo>
                    <a:pt x="1127" y="872"/>
                  </a:lnTo>
                  <a:lnTo>
                    <a:pt x="1127" y="870"/>
                  </a:lnTo>
                  <a:lnTo>
                    <a:pt x="1129" y="868"/>
                  </a:lnTo>
                  <a:lnTo>
                    <a:pt x="1129" y="867"/>
                  </a:lnTo>
                  <a:lnTo>
                    <a:pt x="1130" y="866"/>
                  </a:lnTo>
                  <a:lnTo>
                    <a:pt x="1130" y="863"/>
                  </a:lnTo>
                  <a:lnTo>
                    <a:pt x="1129" y="862"/>
                  </a:lnTo>
                  <a:lnTo>
                    <a:pt x="1127" y="860"/>
                  </a:lnTo>
                  <a:lnTo>
                    <a:pt x="1129" y="859"/>
                  </a:lnTo>
                  <a:lnTo>
                    <a:pt x="1129" y="856"/>
                  </a:lnTo>
                  <a:lnTo>
                    <a:pt x="1129" y="855"/>
                  </a:lnTo>
                  <a:lnTo>
                    <a:pt x="1129" y="854"/>
                  </a:lnTo>
                  <a:lnTo>
                    <a:pt x="1129" y="851"/>
                  </a:lnTo>
                  <a:lnTo>
                    <a:pt x="1130" y="850"/>
                  </a:lnTo>
                  <a:lnTo>
                    <a:pt x="1132" y="851"/>
                  </a:lnTo>
                  <a:lnTo>
                    <a:pt x="1134" y="853"/>
                  </a:lnTo>
                  <a:lnTo>
                    <a:pt x="1136" y="854"/>
                  </a:lnTo>
                  <a:lnTo>
                    <a:pt x="1137" y="855"/>
                  </a:lnTo>
                  <a:lnTo>
                    <a:pt x="1139" y="856"/>
                  </a:lnTo>
                  <a:lnTo>
                    <a:pt x="1140" y="856"/>
                  </a:lnTo>
                  <a:lnTo>
                    <a:pt x="1141" y="858"/>
                  </a:lnTo>
                  <a:lnTo>
                    <a:pt x="1143" y="859"/>
                  </a:lnTo>
                  <a:lnTo>
                    <a:pt x="1144" y="860"/>
                  </a:lnTo>
                  <a:lnTo>
                    <a:pt x="1146" y="860"/>
                  </a:lnTo>
                  <a:lnTo>
                    <a:pt x="1147" y="862"/>
                  </a:lnTo>
                  <a:lnTo>
                    <a:pt x="1150" y="863"/>
                  </a:lnTo>
                  <a:lnTo>
                    <a:pt x="1151" y="864"/>
                  </a:lnTo>
                  <a:lnTo>
                    <a:pt x="1153" y="864"/>
                  </a:lnTo>
                  <a:lnTo>
                    <a:pt x="1156" y="863"/>
                  </a:lnTo>
                  <a:lnTo>
                    <a:pt x="1157" y="863"/>
                  </a:lnTo>
                  <a:lnTo>
                    <a:pt x="1158" y="862"/>
                  </a:lnTo>
                  <a:lnTo>
                    <a:pt x="1160" y="860"/>
                  </a:lnTo>
                  <a:lnTo>
                    <a:pt x="1163" y="859"/>
                  </a:lnTo>
                  <a:lnTo>
                    <a:pt x="1164" y="858"/>
                  </a:lnTo>
                  <a:lnTo>
                    <a:pt x="1165" y="856"/>
                  </a:lnTo>
                  <a:lnTo>
                    <a:pt x="1167" y="855"/>
                  </a:lnTo>
                  <a:lnTo>
                    <a:pt x="1168" y="854"/>
                  </a:lnTo>
                  <a:lnTo>
                    <a:pt x="1170" y="853"/>
                  </a:lnTo>
                  <a:lnTo>
                    <a:pt x="1171" y="851"/>
                  </a:lnTo>
                  <a:lnTo>
                    <a:pt x="1173" y="851"/>
                  </a:lnTo>
                  <a:lnTo>
                    <a:pt x="1174" y="849"/>
                  </a:lnTo>
                  <a:lnTo>
                    <a:pt x="1175" y="849"/>
                  </a:lnTo>
                  <a:lnTo>
                    <a:pt x="1178" y="847"/>
                  </a:lnTo>
                  <a:lnTo>
                    <a:pt x="1180" y="847"/>
                  </a:lnTo>
                  <a:lnTo>
                    <a:pt x="1182" y="849"/>
                  </a:lnTo>
                  <a:lnTo>
                    <a:pt x="1184" y="849"/>
                  </a:lnTo>
                  <a:lnTo>
                    <a:pt x="1187" y="849"/>
                  </a:lnTo>
                  <a:lnTo>
                    <a:pt x="1188" y="847"/>
                  </a:lnTo>
                  <a:lnTo>
                    <a:pt x="1190" y="847"/>
                  </a:lnTo>
                  <a:lnTo>
                    <a:pt x="1191" y="846"/>
                  </a:lnTo>
                  <a:lnTo>
                    <a:pt x="1194" y="845"/>
                  </a:lnTo>
                  <a:lnTo>
                    <a:pt x="1195" y="845"/>
                  </a:lnTo>
                  <a:lnTo>
                    <a:pt x="1197" y="843"/>
                  </a:lnTo>
                  <a:lnTo>
                    <a:pt x="1195" y="842"/>
                  </a:lnTo>
                  <a:lnTo>
                    <a:pt x="1194" y="841"/>
                  </a:lnTo>
                  <a:lnTo>
                    <a:pt x="1192" y="839"/>
                  </a:lnTo>
                  <a:lnTo>
                    <a:pt x="1191" y="838"/>
                  </a:lnTo>
                  <a:lnTo>
                    <a:pt x="1190" y="837"/>
                  </a:lnTo>
                  <a:lnTo>
                    <a:pt x="1187" y="837"/>
                  </a:lnTo>
                  <a:lnTo>
                    <a:pt x="1188" y="835"/>
                  </a:lnTo>
                  <a:lnTo>
                    <a:pt x="1190" y="833"/>
                  </a:lnTo>
                  <a:lnTo>
                    <a:pt x="1191" y="832"/>
                  </a:lnTo>
                  <a:lnTo>
                    <a:pt x="1192" y="830"/>
                  </a:lnTo>
                  <a:lnTo>
                    <a:pt x="1194" y="829"/>
                  </a:lnTo>
                  <a:lnTo>
                    <a:pt x="1195" y="828"/>
                  </a:lnTo>
                  <a:lnTo>
                    <a:pt x="1197" y="826"/>
                  </a:lnTo>
                  <a:lnTo>
                    <a:pt x="1199" y="825"/>
                  </a:lnTo>
                  <a:lnTo>
                    <a:pt x="1201" y="825"/>
                  </a:lnTo>
                  <a:lnTo>
                    <a:pt x="1202" y="824"/>
                  </a:lnTo>
                  <a:lnTo>
                    <a:pt x="1204" y="824"/>
                  </a:lnTo>
                  <a:lnTo>
                    <a:pt x="1206" y="822"/>
                  </a:lnTo>
                  <a:lnTo>
                    <a:pt x="1208" y="822"/>
                  </a:lnTo>
                  <a:lnTo>
                    <a:pt x="1211" y="822"/>
                  </a:lnTo>
                  <a:lnTo>
                    <a:pt x="1212" y="821"/>
                  </a:lnTo>
                  <a:lnTo>
                    <a:pt x="1214" y="821"/>
                  </a:lnTo>
                  <a:lnTo>
                    <a:pt x="1215" y="818"/>
                  </a:lnTo>
                  <a:lnTo>
                    <a:pt x="1215" y="817"/>
                  </a:lnTo>
                  <a:lnTo>
                    <a:pt x="1218" y="817"/>
                  </a:lnTo>
                  <a:lnTo>
                    <a:pt x="1219" y="817"/>
                  </a:lnTo>
                  <a:lnTo>
                    <a:pt x="1221" y="818"/>
                  </a:lnTo>
                  <a:lnTo>
                    <a:pt x="1223" y="818"/>
                  </a:lnTo>
                  <a:lnTo>
                    <a:pt x="1225" y="818"/>
                  </a:lnTo>
                  <a:lnTo>
                    <a:pt x="1226" y="817"/>
                  </a:lnTo>
                  <a:lnTo>
                    <a:pt x="1228" y="816"/>
                  </a:lnTo>
                  <a:lnTo>
                    <a:pt x="1226" y="815"/>
                  </a:lnTo>
                  <a:lnTo>
                    <a:pt x="1225" y="813"/>
                  </a:lnTo>
                  <a:lnTo>
                    <a:pt x="1223" y="812"/>
                  </a:lnTo>
                  <a:lnTo>
                    <a:pt x="1223" y="809"/>
                  </a:lnTo>
                  <a:lnTo>
                    <a:pt x="1222" y="808"/>
                  </a:lnTo>
                  <a:lnTo>
                    <a:pt x="1222" y="807"/>
                  </a:lnTo>
                  <a:lnTo>
                    <a:pt x="1225" y="807"/>
                  </a:lnTo>
                  <a:lnTo>
                    <a:pt x="1226" y="807"/>
                  </a:lnTo>
                  <a:lnTo>
                    <a:pt x="1229" y="808"/>
                  </a:lnTo>
                  <a:lnTo>
                    <a:pt x="1231" y="808"/>
                  </a:lnTo>
                  <a:lnTo>
                    <a:pt x="1232" y="809"/>
                  </a:lnTo>
                  <a:lnTo>
                    <a:pt x="1235" y="811"/>
                  </a:lnTo>
                  <a:lnTo>
                    <a:pt x="1236" y="812"/>
                  </a:lnTo>
                  <a:lnTo>
                    <a:pt x="1238" y="812"/>
                  </a:lnTo>
                  <a:lnTo>
                    <a:pt x="1239" y="813"/>
                  </a:lnTo>
                  <a:lnTo>
                    <a:pt x="1242" y="815"/>
                  </a:lnTo>
                  <a:lnTo>
                    <a:pt x="1243" y="815"/>
                  </a:lnTo>
                  <a:lnTo>
                    <a:pt x="1245" y="815"/>
                  </a:lnTo>
                  <a:lnTo>
                    <a:pt x="1247" y="815"/>
                  </a:lnTo>
                  <a:lnTo>
                    <a:pt x="1249" y="815"/>
                  </a:lnTo>
                  <a:lnTo>
                    <a:pt x="1250" y="813"/>
                  </a:lnTo>
                  <a:lnTo>
                    <a:pt x="1253" y="813"/>
                  </a:lnTo>
                  <a:lnTo>
                    <a:pt x="1255" y="813"/>
                  </a:lnTo>
                  <a:lnTo>
                    <a:pt x="1257" y="813"/>
                  </a:lnTo>
                  <a:lnTo>
                    <a:pt x="1260" y="812"/>
                  </a:lnTo>
                  <a:lnTo>
                    <a:pt x="1262" y="812"/>
                  </a:lnTo>
                  <a:lnTo>
                    <a:pt x="1263" y="812"/>
                  </a:lnTo>
                  <a:lnTo>
                    <a:pt x="1266" y="811"/>
                  </a:lnTo>
                  <a:lnTo>
                    <a:pt x="1267" y="809"/>
                  </a:lnTo>
                  <a:lnTo>
                    <a:pt x="1269" y="808"/>
                  </a:lnTo>
                  <a:lnTo>
                    <a:pt x="1270" y="808"/>
                  </a:lnTo>
                  <a:lnTo>
                    <a:pt x="1273" y="808"/>
                  </a:lnTo>
                  <a:lnTo>
                    <a:pt x="1276" y="808"/>
                  </a:lnTo>
                  <a:lnTo>
                    <a:pt x="1277" y="809"/>
                  </a:lnTo>
                  <a:lnTo>
                    <a:pt x="1279" y="809"/>
                  </a:lnTo>
                  <a:lnTo>
                    <a:pt x="1279" y="811"/>
                  </a:lnTo>
                  <a:lnTo>
                    <a:pt x="1279" y="813"/>
                  </a:lnTo>
                  <a:lnTo>
                    <a:pt x="1279" y="815"/>
                  </a:lnTo>
                  <a:lnTo>
                    <a:pt x="1279" y="816"/>
                  </a:lnTo>
                  <a:lnTo>
                    <a:pt x="1280" y="817"/>
                  </a:lnTo>
                  <a:lnTo>
                    <a:pt x="1280" y="820"/>
                  </a:lnTo>
                  <a:lnTo>
                    <a:pt x="1279" y="821"/>
                  </a:lnTo>
                  <a:lnTo>
                    <a:pt x="1277" y="822"/>
                  </a:lnTo>
                  <a:lnTo>
                    <a:pt x="1276" y="824"/>
                  </a:lnTo>
                  <a:lnTo>
                    <a:pt x="1274" y="825"/>
                  </a:lnTo>
                  <a:lnTo>
                    <a:pt x="1273" y="826"/>
                  </a:lnTo>
                  <a:lnTo>
                    <a:pt x="1270" y="826"/>
                  </a:lnTo>
                  <a:lnTo>
                    <a:pt x="1269" y="826"/>
                  </a:lnTo>
                  <a:lnTo>
                    <a:pt x="1267" y="826"/>
                  </a:lnTo>
                  <a:lnTo>
                    <a:pt x="1264" y="826"/>
                  </a:lnTo>
                  <a:lnTo>
                    <a:pt x="1263" y="826"/>
                  </a:lnTo>
                  <a:lnTo>
                    <a:pt x="1260" y="826"/>
                  </a:lnTo>
                  <a:lnTo>
                    <a:pt x="1256" y="826"/>
                  </a:lnTo>
                  <a:lnTo>
                    <a:pt x="1255" y="826"/>
                  </a:lnTo>
                  <a:lnTo>
                    <a:pt x="1252" y="826"/>
                  </a:lnTo>
                  <a:lnTo>
                    <a:pt x="1250" y="826"/>
                  </a:lnTo>
                  <a:lnTo>
                    <a:pt x="1249" y="826"/>
                  </a:lnTo>
                  <a:lnTo>
                    <a:pt x="1246" y="826"/>
                  </a:lnTo>
                  <a:lnTo>
                    <a:pt x="1245" y="826"/>
                  </a:lnTo>
                  <a:lnTo>
                    <a:pt x="1243" y="826"/>
                  </a:lnTo>
                  <a:lnTo>
                    <a:pt x="1240" y="826"/>
                  </a:lnTo>
                  <a:lnTo>
                    <a:pt x="1239" y="826"/>
                  </a:lnTo>
                  <a:lnTo>
                    <a:pt x="1238" y="826"/>
                  </a:lnTo>
                  <a:lnTo>
                    <a:pt x="1235" y="826"/>
                  </a:lnTo>
                  <a:lnTo>
                    <a:pt x="1233" y="826"/>
                  </a:lnTo>
                  <a:lnTo>
                    <a:pt x="1232" y="826"/>
                  </a:lnTo>
                  <a:lnTo>
                    <a:pt x="1229" y="828"/>
                  </a:lnTo>
                  <a:lnTo>
                    <a:pt x="1228" y="829"/>
                  </a:lnTo>
                  <a:lnTo>
                    <a:pt x="1226" y="829"/>
                  </a:lnTo>
                  <a:lnTo>
                    <a:pt x="1225" y="832"/>
                  </a:lnTo>
                  <a:lnTo>
                    <a:pt x="1223" y="833"/>
                  </a:lnTo>
                  <a:lnTo>
                    <a:pt x="1222" y="834"/>
                  </a:lnTo>
                  <a:lnTo>
                    <a:pt x="1221" y="835"/>
                  </a:lnTo>
                  <a:lnTo>
                    <a:pt x="1219" y="837"/>
                  </a:lnTo>
                  <a:lnTo>
                    <a:pt x="1218" y="838"/>
                  </a:lnTo>
                  <a:lnTo>
                    <a:pt x="1216" y="839"/>
                  </a:lnTo>
                  <a:lnTo>
                    <a:pt x="1216" y="841"/>
                  </a:lnTo>
                  <a:lnTo>
                    <a:pt x="1215" y="842"/>
                  </a:lnTo>
                  <a:lnTo>
                    <a:pt x="1214" y="845"/>
                  </a:lnTo>
                  <a:lnTo>
                    <a:pt x="1214" y="846"/>
                  </a:lnTo>
                  <a:lnTo>
                    <a:pt x="1214" y="849"/>
                  </a:lnTo>
                  <a:lnTo>
                    <a:pt x="1215" y="849"/>
                  </a:lnTo>
                  <a:lnTo>
                    <a:pt x="1218" y="850"/>
                  </a:lnTo>
                  <a:lnTo>
                    <a:pt x="1219" y="851"/>
                  </a:lnTo>
                  <a:lnTo>
                    <a:pt x="1221" y="853"/>
                  </a:lnTo>
                  <a:lnTo>
                    <a:pt x="1223" y="853"/>
                  </a:lnTo>
                  <a:lnTo>
                    <a:pt x="1225" y="854"/>
                  </a:lnTo>
                  <a:lnTo>
                    <a:pt x="1225" y="855"/>
                  </a:lnTo>
                  <a:lnTo>
                    <a:pt x="1225" y="856"/>
                  </a:lnTo>
                  <a:lnTo>
                    <a:pt x="1225" y="858"/>
                  </a:lnTo>
                  <a:lnTo>
                    <a:pt x="1222" y="859"/>
                  </a:lnTo>
                  <a:lnTo>
                    <a:pt x="1221" y="859"/>
                  </a:lnTo>
                  <a:lnTo>
                    <a:pt x="1219" y="859"/>
                  </a:lnTo>
                  <a:lnTo>
                    <a:pt x="1216" y="859"/>
                  </a:lnTo>
                  <a:lnTo>
                    <a:pt x="1215" y="859"/>
                  </a:lnTo>
                  <a:lnTo>
                    <a:pt x="1214" y="858"/>
                  </a:lnTo>
                  <a:lnTo>
                    <a:pt x="1212" y="856"/>
                  </a:lnTo>
                  <a:lnTo>
                    <a:pt x="1211" y="856"/>
                  </a:lnTo>
                  <a:lnTo>
                    <a:pt x="1208" y="856"/>
                  </a:lnTo>
                  <a:lnTo>
                    <a:pt x="1206" y="856"/>
                  </a:lnTo>
                  <a:lnTo>
                    <a:pt x="1204" y="856"/>
                  </a:lnTo>
                  <a:lnTo>
                    <a:pt x="1202" y="856"/>
                  </a:lnTo>
                  <a:lnTo>
                    <a:pt x="1202" y="859"/>
                  </a:lnTo>
                  <a:lnTo>
                    <a:pt x="1202" y="860"/>
                  </a:lnTo>
                  <a:lnTo>
                    <a:pt x="1202" y="863"/>
                  </a:lnTo>
                  <a:lnTo>
                    <a:pt x="1204" y="864"/>
                  </a:lnTo>
                  <a:lnTo>
                    <a:pt x="1205" y="866"/>
                  </a:lnTo>
                  <a:lnTo>
                    <a:pt x="1206" y="866"/>
                  </a:lnTo>
                  <a:lnTo>
                    <a:pt x="1208" y="867"/>
                  </a:lnTo>
                  <a:lnTo>
                    <a:pt x="1209" y="868"/>
                  </a:lnTo>
                  <a:lnTo>
                    <a:pt x="1211" y="871"/>
                  </a:lnTo>
                  <a:lnTo>
                    <a:pt x="1212" y="872"/>
                  </a:lnTo>
                  <a:lnTo>
                    <a:pt x="1214" y="873"/>
                  </a:lnTo>
                  <a:lnTo>
                    <a:pt x="1215" y="875"/>
                  </a:lnTo>
                  <a:lnTo>
                    <a:pt x="1215" y="876"/>
                  </a:lnTo>
                  <a:lnTo>
                    <a:pt x="1216" y="877"/>
                  </a:lnTo>
                  <a:lnTo>
                    <a:pt x="1218" y="879"/>
                  </a:lnTo>
                  <a:lnTo>
                    <a:pt x="1219" y="880"/>
                  </a:lnTo>
                  <a:lnTo>
                    <a:pt x="1221" y="883"/>
                  </a:lnTo>
                  <a:lnTo>
                    <a:pt x="1222" y="884"/>
                  </a:lnTo>
                  <a:lnTo>
                    <a:pt x="1222" y="885"/>
                  </a:lnTo>
                  <a:lnTo>
                    <a:pt x="1223" y="887"/>
                  </a:lnTo>
                  <a:lnTo>
                    <a:pt x="1225" y="888"/>
                  </a:lnTo>
                  <a:lnTo>
                    <a:pt x="1226" y="889"/>
                  </a:lnTo>
                  <a:lnTo>
                    <a:pt x="1228" y="891"/>
                  </a:lnTo>
                  <a:lnTo>
                    <a:pt x="1228" y="893"/>
                  </a:lnTo>
                  <a:lnTo>
                    <a:pt x="1229" y="894"/>
                  </a:lnTo>
                  <a:lnTo>
                    <a:pt x="1231" y="896"/>
                  </a:lnTo>
                  <a:lnTo>
                    <a:pt x="1232" y="897"/>
                  </a:lnTo>
                  <a:lnTo>
                    <a:pt x="1233" y="898"/>
                  </a:lnTo>
                  <a:lnTo>
                    <a:pt x="1235" y="901"/>
                  </a:lnTo>
                  <a:lnTo>
                    <a:pt x="1235" y="902"/>
                  </a:lnTo>
                  <a:lnTo>
                    <a:pt x="1236" y="905"/>
                  </a:lnTo>
                  <a:lnTo>
                    <a:pt x="1239" y="908"/>
                  </a:lnTo>
                  <a:lnTo>
                    <a:pt x="1240" y="909"/>
                  </a:lnTo>
                  <a:lnTo>
                    <a:pt x="1240" y="910"/>
                  </a:lnTo>
                  <a:lnTo>
                    <a:pt x="1242" y="911"/>
                  </a:lnTo>
                  <a:lnTo>
                    <a:pt x="1243" y="913"/>
                  </a:lnTo>
                  <a:lnTo>
                    <a:pt x="1245" y="915"/>
                  </a:lnTo>
                  <a:lnTo>
                    <a:pt x="1246" y="917"/>
                  </a:lnTo>
                  <a:lnTo>
                    <a:pt x="1247" y="917"/>
                  </a:lnTo>
                  <a:lnTo>
                    <a:pt x="1249" y="918"/>
                  </a:lnTo>
                  <a:lnTo>
                    <a:pt x="1250" y="918"/>
                  </a:lnTo>
                  <a:lnTo>
                    <a:pt x="1253" y="918"/>
                  </a:lnTo>
                  <a:lnTo>
                    <a:pt x="1255" y="919"/>
                  </a:lnTo>
                  <a:lnTo>
                    <a:pt x="1257" y="919"/>
                  </a:lnTo>
                  <a:lnTo>
                    <a:pt x="1259" y="919"/>
                  </a:lnTo>
                  <a:lnTo>
                    <a:pt x="1262" y="921"/>
                  </a:lnTo>
                  <a:lnTo>
                    <a:pt x="1264" y="921"/>
                  </a:lnTo>
                  <a:lnTo>
                    <a:pt x="1266" y="921"/>
                  </a:lnTo>
                  <a:lnTo>
                    <a:pt x="1267" y="922"/>
                  </a:lnTo>
                  <a:lnTo>
                    <a:pt x="1270" y="922"/>
                  </a:lnTo>
                  <a:lnTo>
                    <a:pt x="1272" y="922"/>
                  </a:lnTo>
                  <a:lnTo>
                    <a:pt x="1273" y="923"/>
                  </a:lnTo>
                  <a:lnTo>
                    <a:pt x="1276" y="923"/>
                  </a:lnTo>
                  <a:lnTo>
                    <a:pt x="1277" y="923"/>
                  </a:lnTo>
                  <a:lnTo>
                    <a:pt x="1280" y="923"/>
                  </a:lnTo>
                  <a:lnTo>
                    <a:pt x="1281" y="925"/>
                  </a:lnTo>
                  <a:lnTo>
                    <a:pt x="1283" y="925"/>
                  </a:lnTo>
                  <a:lnTo>
                    <a:pt x="1286" y="925"/>
                  </a:lnTo>
                  <a:lnTo>
                    <a:pt x="1287" y="926"/>
                  </a:lnTo>
                  <a:lnTo>
                    <a:pt x="1288" y="926"/>
                  </a:lnTo>
                  <a:lnTo>
                    <a:pt x="1291" y="927"/>
                  </a:lnTo>
                  <a:lnTo>
                    <a:pt x="1293" y="927"/>
                  </a:lnTo>
                  <a:lnTo>
                    <a:pt x="1296" y="929"/>
                  </a:lnTo>
                  <a:lnTo>
                    <a:pt x="1297" y="930"/>
                  </a:lnTo>
                  <a:lnTo>
                    <a:pt x="1297" y="932"/>
                  </a:lnTo>
                  <a:lnTo>
                    <a:pt x="1296" y="934"/>
                  </a:lnTo>
                  <a:lnTo>
                    <a:pt x="1296" y="935"/>
                  </a:lnTo>
                  <a:lnTo>
                    <a:pt x="1296" y="936"/>
                  </a:lnTo>
                  <a:lnTo>
                    <a:pt x="1296" y="938"/>
                  </a:lnTo>
                  <a:lnTo>
                    <a:pt x="1296" y="940"/>
                  </a:lnTo>
                  <a:lnTo>
                    <a:pt x="1294" y="940"/>
                  </a:lnTo>
                  <a:lnTo>
                    <a:pt x="1291" y="940"/>
                  </a:lnTo>
                  <a:lnTo>
                    <a:pt x="1290" y="940"/>
                  </a:lnTo>
                  <a:lnTo>
                    <a:pt x="1287" y="940"/>
                  </a:lnTo>
                  <a:lnTo>
                    <a:pt x="1286" y="940"/>
                  </a:lnTo>
                  <a:lnTo>
                    <a:pt x="1283" y="940"/>
                  </a:lnTo>
                  <a:lnTo>
                    <a:pt x="1281" y="940"/>
                  </a:lnTo>
                  <a:lnTo>
                    <a:pt x="1280" y="940"/>
                  </a:lnTo>
                  <a:lnTo>
                    <a:pt x="1277" y="940"/>
                  </a:lnTo>
                  <a:lnTo>
                    <a:pt x="1277" y="942"/>
                  </a:lnTo>
                  <a:lnTo>
                    <a:pt x="1277" y="943"/>
                  </a:lnTo>
                  <a:lnTo>
                    <a:pt x="1277" y="946"/>
                  </a:lnTo>
                  <a:lnTo>
                    <a:pt x="1277" y="947"/>
                  </a:lnTo>
                  <a:lnTo>
                    <a:pt x="1279" y="947"/>
                  </a:lnTo>
                  <a:lnTo>
                    <a:pt x="1280" y="948"/>
                  </a:lnTo>
                  <a:lnTo>
                    <a:pt x="1281" y="948"/>
                  </a:lnTo>
                  <a:lnTo>
                    <a:pt x="1284" y="948"/>
                  </a:lnTo>
                  <a:lnTo>
                    <a:pt x="1286" y="948"/>
                  </a:lnTo>
                  <a:lnTo>
                    <a:pt x="1287" y="948"/>
                  </a:lnTo>
                  <a:lnTo>
                    <a:pt x="1290" y="948"/>
                  </a:lnTo>
                  <a:lnTo>
                    <a:pt x="1291" y="948"/>
                  </a:lnTo>
                  <a:lnTo>
                    <a:pt x="1293" y="949"/>
                  </a:lnTo>
                  <a:lnTo>
                    <a:pt x="1293" y="951"/>
                  </a:lnTo>
                  <a:lnTo>
                    <a:pt x="1293" y="953"/>
                  </a:lnTo>
                  <a:lnTo>
                    <a:pt x="1293" y="955"/>
                  </a:lnTo>
                  <a:lnTo>
                    <a:pt x="1293" y="959"/>
                  </a:lnTo>
                  <a:lnTo>
                    <a:pt x="1288" y="960"/>
                  </a:lnTo>
                  <a:lnTo>
                    <a:pt x="1283" y="961"/>
                  </a:lnTo>
                  <a:lnTo>
                    <a:pt x="1279" y="961"/>
                  </a:lnTo>
                  <a:lnTo>
                    <a:pt x="1277" y="961"/>
                  </a:lnTo>
                  <a:lnTo>
                    <a:pt x="1276" y="961"/>
                  </a:lnTo>
                  <a:lnTo>
                    <a:pt x="1270" y="961"/>
                  </a:lnTo>
                  <a:lnTo>
                    <a:pt x="1267" y="961"/>
                  </a:lnTo>
                  <a:lnTo>
                    <a:pt x="1266" y="965"/>
                  </a:lnTo>
                  <a:lnTo>
                    <a:pt x="1264" y="967"/>
                  </a:lnTo>
                  <a:lnTo>
                    <a:pt x="1264" y="968"/>
                  </a:lnTo>
                  <a:lnTo>
                    <a:pt x="1263" y="970"/>
                  </a:lnTo>
                  <a:lnTo>
                    <a:pt x="1263" y="972"/>
                  </a:lnTo>
                  <a:lnTo>
                    <a:pt x="1264" y="973"/>
                  </a:lnTo>
                  <a:lnTo>
                    <a:pt x="1266" y="974"/>
                  </a:lnTo>
                  <a:lnTo>
                    <a:pt x="1266" y="976"/>
                  </a:lnTo>
                  <a:lnTo>
                    <a:pt x="1267" y="977"/>
                  </a:lnTo>
                  <a:lnTo>
                    <a:pt x="1269" y="981"/>
                  </a:lnTo>
                  <a:lnTo>
                    <a:pt x="1270" y="982"/>
                  </a:lnTo>
                  <a:lnTo>
                    <a:pt x="1270" y="984"/>
                  </a:lnTo>
                  <a:lnTo>
                    <a:pt x="1272" y="985"/>
                  </a:lnTo>
                  <a:lnTo>
                    <a:pt x="1272" y="986"/>
                  </a:lnTo>
                  <a:lnTo>
                    <a:pt x="1273" y="987"/>
                  </a:lnTo>
                  <a:lnTo>
                    <a:pt x="1274" y="990"/>
                  </a:lnTo>
                  <a:lnTo>
                    <a:pt x="1274" y="991"/>
                  </a:lnTo>
                  <a:lnTo>
                    <a:pt x="1276" y="993"/>
                  </a:lnTo>
                  <a:lnTo>
                    <a:pt x="1277" y="994"/>
                  </a:lnTo>
                  <a:lnTo>
                    <a:pt x="1277" y="995"/>
                  </a:lnTo>
                  <a:lnTo>
                    <a:pt x="1279" y="998"/>
                  </a:lnTo>
                  <a:lnTo>
                    <a:pt x="1279" y="999"/>
                  </a:lnTo>
                  <a:lnTo>
                    <a:pt x="1281" y="1001"/>
                  </a:lnTo>
                  <a:lnTo>
                    <a:pt x="1283" y="1001"/>
                  </a:lnTo>
                  <a:lnTo>
                    <a:pt x="1286" y="1001"/>
                  </a:lnTo>
                  <a:lnTo>
                    <a:pt x="1287" y="1002"/>
                  </a:lnTo>
                  <a:lnTo>
                    <a:pt x="1290" y="1001"/>
                  </a:lnTo>
                  <a:lnTo>
                    <a:pt x="1291" y="1001"/>
                  </a:lnTo>
                  <a:lnTo>
                    <a:pt x="1293" y="999"/>
                  </a:lnTo>
                  <a:lnTo>
                    <a:pt x="1294" y="998"/>
                  </a:lnTo>
                  <a:lnTo>
                    <a:pt x="1297" y="998"/>
                  </a:lnTo>
                  <a:lnTo>
                    <a:pt x="1298" y="997"/>
                  </a:lnTo>
                  <a:lnTo>
                    <a:pt x="1301" y="995"/>
                  </a:lnTo>
                  <a:lnTo>
                    <a:pt x="1303" y="995"/>
                  </a:lnTo>
                  <a:lnTo>
                    <a:pt x="1304" y="994"/>
                  </a:lnTo>
                  <a:lnTo>
                    <a:pt x="1305" y="994"/>
                  </a:lnTo>
                  <a:lnTo>
                    <a:pt x="1308" y="993"/>
                  </a:lnTo>
                  <a:lnTo>
                    <a:pt x="1310" y="993"/>
                  </a:lnTo>
                  <a:lnTo>
                    <a:pt x="1313" y="991"/>
                  </a:lnTo>
                  <a:lnTo>
                    <a:pt x="1314" y="991"/>
                  </a:lnTo>
                  <a:lnTo>
                    <a:pt x="1317" y="990"/>
                  </a:lnTo>
                  <a:lnTo>
                    <a:pt x="1318" y="990"/>
                  </a:lnTo>
                  <a:lnTo>
                    <a:pt x="1320" y="989"/>
                  </a:lnTo>
                  <a:lnTo>
                    <a:pt x="1321" y="989"/>
                  </a:lnTo>
                  <a:lnTo>
                    <a:pt x="1324" y="987"/>
                  </a:lnTo>
                  <a:lnTo>
                    <a:pt x="1325" y="987"/>
                  </a:lnTo>
                  <a:lnTo>
                    <a:pt x="1327" y="987"/>
                  </a:lnTo>
                  <a:lnTo>
                    <a:pt x="1328" y="986"/>
                  </a:lnTo>
                  <a:lnTo>
                    <a:pt x="1331" y="986"/>
                  </a:lnTo>
                  <a:lnTo>
                    <a:pt x="1332" y="985"/>
                  </a:lnTo>
                  <a:lnTo>
                    <a:pt x="1334" y="985"/>
                  </a:lnTo>
                  <a:lnTo>
                    <a:pt x="1335" y="984"/>
                  </a:lnTo>
                  <a:lnTo>
                    <a:pt x="1338" y="984"/>
                  </a:lnTo>
                  <a:lnTo>
                    <a:pt x="1339" y="982"/>
                  </a:lnTo>
                  <a:lnTo>
                    <a:pt x="1341" y="982"/>
                  </a:lnTo>
                  <a:lnTo>
                    <a:pt x="1342" y="982"/>
                  </a:lnTo>
                  <a:lnTo>
                    <a:pt x="1345" y="981"/>
                  </a:lnTo>
                  <a:lnTo>
                    <a:pt x="1346" y="981"/>
                  </a:lnTo>
                  <a:lnTo>
                    <a:pt x="1348" y="980"/>
                  </a:lnTo>
                  <a:lnTo>
                    <a:pt x="1351" y="978"/>
                  </a:lnTo>
                  <a:lnTo>
                    <a:pt x="1352" y="978"/>
                  </a:lnTo>
                  <a:lnTo>
                    <a:pt x="1355" y="978"/>
                  </a:lnTo>
                  <a:lnTo>
                    <a:pt x="1356" y="977"/>
                  </a:lnTo>
                  <a:lnTo>
                    <a:pt x="1359" y="977"/>
                  </a:lnTo>
                  <a:lnTo>
                    <a:pt x="1361" y="976"/>
                  </a:lnTo>
                  <a:lnTo>
                    <a:pt x="1362" y="977"/>
                  </a:lnTo>
                  <a:lnTo>
                    <a:pt x="1363" y="978"/>
                  </a:lnTo>
                  <a:lnTo>
                    <a:pt x="1363" y="981"/>
                  </a:lnTo>
                  <a:lnTo>
                    <a:pt x="1365" y="982"/>
                  </a:lnTo>
                  <a:lnTo>
                    <a:pt x="1365" y="984"/>
                  </a:lnTo>
                  <a:lnTo>
                    <a:pt x="1366" y="986"/>
                  </a:lnTo>
                  <a:lnTo>
                    <a:pt x="1366" y="987"/>
                  </a:lnTo>
                  <a:lnTo>
                    <a:pt x="1368" y="989"/>
                  </a:lnTo>
                  <a:lnTo>
                    <a:pt x="1368" y="990"/>
                  </a:lnTo>
                  <a:lnTo>
                    <a:pt x="1369" y="991"/>
                  </a:lnTo>
                  <a:lnTo>
                    <a:pt x="1369" y="993"/>
                  </a:lnTo>
                  <a:lnTo>
                    <a:pt x="1370" y="994"/>
                  </a:lnTo>
                  <a:lnTo>
                    <a:pt x="1370" y="997"/>
                  </a:lnTo>
                  <a:lnTo>
                    <a:pt x="1372" y="998"/>
                  </a:lnTo>
                  <a:lnTo>
                    <a:pt x="1373" y="999"/>
                  </a:lnTo>
                  <a:lnTo>
                    <a:pt x="1375" y="998"/>
                  </a:lnTo>
                  <a:lnTo>
                    <a:pt x="1378" y="998"/>
                  </a:lnTo>
                  <a:lnTo>
                    <a:pt x="1379" y="998"/>
                  </a:lnTo>
                  <a:lnTo>
                    <a:pt x="1382" y="998"/>
                  </a:lnTo>
                  <a:lnTo>
                    <a:pt x="1383" y="998"/>
                  </a:lnTo>
                  <a:lnTo>
                    <a:pt x="1386" y="999"/>
                  </a:lnTo>
                  <a:lnTo>
                    <a:pt x="1387" y="1001"/>
                  </a:lnTo>
                  <a:lnTo>
                    <a:pt x="1389" y="1001"/>
                  </a:lnTo>
                  <a:lnTo>
                    <a:pt x="1390" y="1002"/>
                  </a:lnTo>
                  <a:lnTo>
                    <a:pt x="1390" y="1003"/>
                  </a:lnTo>
                  <a:lnTo>
                    <a:pt x="1389" y="1004"/>
                  </a:lnTo>
                  <a:lnTo>
                    <a:pt x="1387" y="1004"/>
                  </a:lnTo>
                  <a:lnTo>
                    <a:pt x="1385" y="1004"/>
                  </a:lnTo>
                  <a:lnTo>
                    <a:pt x="1382" y="1004"/>
                  </a:lnTo>
                  <a:lnTo>
                    <a:pt x="1380" y="1004"/>
                  </a:lnTo>
                  <a:lnTo>
                    <a:pt x="1378" y="1004"/>
                  </a:lnTo>
                  <a:lnTo>
                    <a:pt x="1375" y="1003"/>
                  </a:lnTo>
                  <a:lnTo>
                    <a:pt x="1372" y="1003"/>
                  </a:lnTo>
                  <a:lnTo>
                    <a:pt x="1370" y="1004"/>
                  </a:lnTo>
                  <a:lnTo>
                    <a:pt x="1368" y="1004"/>
                  </a:lnTo>
                  <a:lnTo>
                    <a:pt x="1369" y="1007"/>
                  </a:lnTo>
                  <a:lnTo>
                    <a:pt x="1370" y="1008"/>
                  </a:lnTo>
                  <a:lnTo>
                    <a:pt x="1370" y="1010"/>
                  </a:lnTo>
                  <a:lnTo>
                    <a:pt x="1372" y="1011"/>
                  </a:lnTo>
                  <a:lnTo>
                    <a:pt x="1373" y="1012"/>
                  </a:lnTo>
                  <a:lnTo>
                    <a:pt x="1373" y="1014"/>
                  </a:lnTo>
                  <a:lnTo>
                    <a:pt x="1375" y="1016"/>
                  </a:lnTo>
                  <a:lnTo>
                    <a:pt x="1376" y="1018"/>
                  </a:lnTo>
                  <a:lnTo>
                    <a:pt x="1376" y="1019"/>
                  </a:lnTo>
                  <a:lnTo>
                    <a:pt x="1378" y="1020"/>
                  </a:lnTo>
                  <a:lnTo>
                    <a:pt x="1378" y="1023"/>
                  </a:lnTo>
                  <a:lnTo>
                    <a:pt x="1379" y="1024"/>
                  </a:lnTo>
                  <a:lnTo>
                    <a:pt x="1380" y="1025"/>
                  </a:lnTo>
                  <a:lnTo>
                    <a:pt x="1380" y="1027"/>
                  </a:lnTo>
                  <a:lnTo>
                    <a:pt x="1382" y="1028"/>
                  </a:lnTo>
                  <a:lnTo>
                    <a:pt x="1382" y="1031"/>
                  </a:lnTo>
                  <a:lnTo>
                    <a:pt x="1383" y="1032"/>
                  </a:lnTo>
                  <a:lnTo>
                    <a:pt x="1386" y="1036"/>
                  </a:lnTo>
                  <a:lnTo>
                    <a:pt x="1386" y="1039"/>
                  </a:lnTo>
                  <a:lnTo>
                    <a:pt x="1387" y="1041"/>
                  </a:lnTo>
                  <a:lnTo>
                    <a:pt x="1389" y="1042"/>
                  </a:lnTo>
                  <a:lnTo>
                    <a:pt x="1389" y="1044"/>
                  </a:lnTo>
                  <a:lnTo>
                    <a:pt x="1390" y="1045"/>
                  </a:lnTo>
                  <a:lnTo>
                    <a:pt x="1390" y="1048"/>
                  </a:lnTo>
                  <a:lnTo>
                    <a:pt x="1392" y="1049"/>
                  </a:lnTo>
                  <a:lnTo>
                    <a:pt x="1393" y="1050"/>
                  </a:lnTo>
                  <a:lnTo>
                    <a:pt x="1395" y="1052"/>
                  </a:lnTo>
                  <a:lnTo>
                    <a:pt x="1395" y="1056"/>
                  </a:lnTo>
                  <a:lnTo>
                    <a:pt x="1400" y="1054"/>
                  </a:lnTo>
                  <a:lnTo>
                    <a:pt x="1404" y="1056"/>
                  </a:lnTo>
                  <a:lnTo>
                    <a:pt x="1409" y="1056"/>
                  </a:lnTo>
                  <a:lnTo>
                    <a:pt x="1410" y="1057"/>
                  </a:lnTo>
                  <a:lnTo>
                    <a:pt x="1409" y="1060"/>
                  </a:lnTo>
                  <a:lnTo>
                    <a:pt x="1409" y="1061"/>
                  </a:lnTo>
                  <a:lnTo>
                    <a:pt x="1409" y="1063"/>
                  </a:lnTo>
                  <a:lnTo>
                    <a:pt x="1409" y="1065"/>
                  </a:lnTo>
                  <a:lnTo>
                    <a:pt x="1407" y="1065"/>
                  </a:lnTo>
                  <a:lnTo>
                    <a:pt x="1406" y="1067"/>
                  </a:lnTo>
                  <a:lnTo>
                    <a:pt x="1406" y="1069"/>
                  </a:lnTo>
                  <a:lnTo>
                    <a:pt x="1406" y="1070"/>
                  </a:lnTo>
                  <a:lnTo>
                    <a:pt x="1406" y="1073"/>
                  </a:lnTo>
                  <a:lnTo>
                    <a:pt x="1406" y="1074"/>
                  </a:lnTo>
                  <a:lnTo>
                    <a:pt x="1407" y="1074"/>
                  </a:lnTo>
                  <a:lnTo>
                    <a:pt x="1409" y="1074"/>
                  </a:lnTo>
                  <a:lnTo>
                    <a:pt x="1411" y="1074"/>
                  </a:lnTo>
                  <a:lnTo>
                    <a:pt x="1413" y="1074"/>
                  </a:lnTo>
                  <a:lnTo>
                    <a:pt x="1414" y="1075"/>
                  </a:lnTo>
                  <a:lnTo>
                    <a:pt x="1417" y="1075"/>
                  </a:lnTo>
                  <a:lnTo>
                    <a:pt x="1420" y="1075"/>
                  </a:lnTo>
                  <a:lnTo>
                    <a:pt x="1421" y="1075"/>
                  </a:lnTo>
                  <a:lnTo>
                    <a:pt x="1424" y="1075"/>
                  </a:lnTo>
                  <a:lnTo>
                    <a:pt x="1426" y="1075"/>
                  </a:lnTo>
                  <a:lnTo>
                    <a:pt x="1428" y="1077"/>
                  </a:lnTo>
                  <a:lnTo>
                    <a:pt x="1430" y="1077"/>
                  </a:lnTo>
                  <a:lnTo>
                    <a:pt x="1433" y="1077"/>
                  </a:lnTo>
                  <a:lnTo>
                    <a:pt x="1434" y="1077"/>
                  </a:lnTo>
                  <a:lnTo>
                    <a:pt x="1437" y="1077"/>
                  </a:lnTo>
                  <a:lnTo>
                    <a:pt x="1438" y="1075"/>
                  </a:lnTo>
                  <a:lnTo>
                    <a:pt x="1441" y="1075"/>
                  </a:lnTo>
                  <a:lnTo>
                    <a:pt x="1443" y="1074"/>
                  </a:lnTo>
                  <a:lnTo>
                    <a:pt x="1444" y="1074"/>
                  </a:lnTo>
                  <a:lnTo>
                    <a:pt x="1447" y="1073"/>
                  </a:lnTo>
                  <a:lnTo>
                    <a:pt x="1448" y="1073"/>
                  </a:lnTo>
                  <a:lnTo>
                    <a:pt x="1451" y="1071"/>
                  </a:lnTo>
                  <a:lnTo>
                    <a:pt x="1452" y="1071"/>
                  </a:lnTo>
                  <a:lnTo>
                    <a:pt x="1455" y="1070"/>
                  </a:lnTo>
                  <a:lnTo>
                    <a:pt x="1457" y="1071"/>
                  </a:lnTo>
                  <a:lnTo>
                    <a:pt x="1458" y="1071"/>
                  </a:lnTo>
                  <a:lnTo>
                    <a:pt x="1460" y="1073"/>
                  </a:lnTo>
                  <a:lnTo>
                    <a:pt x="1461" y="1074"/>
                  </a:lnTo>
                  <a:lnTo>
                    <a:pt x="1464" y="1075"/>
                  </a:lnTo>
                  <a:lnTo>
                    <a:pt x="1464" y="1077"/>
                  </a:lnTo>
                  <a:lnTo>
                    <a:pt x="1465" y="1077"/>
                  </a:lnTo>
                  <a:lnTo>
                    <a:pt x="1467" y="1078"/>
                  </a:lnTo>
                  <a:lnTo>
                    <a:pt x="1468" y="1079"/>
                  </a:lnTo>
                  <a:lnTo>
                    <a:pt x="1469" y="1080"/>
                  </a:lnTo>
                  <a:lnTo>
                    <a:pt x="1472" y="1082"/>
                  </a:lnTo>
                  <a:lnTo>
                    <a:pt x="1474" y="1083"/>
                  </a:lnTo>
                  <a:lnTo>
                    <a:pt x="1475" y="1083"/>
                  </a:lnTo>
                  <a:lnTo>
                    <a:pt x="1477" y="1084"/>
                  </a:lnTo>
                  <a:lnTo>
                    <a:pt x="1479" y="1087"/>
                  </a:lnTo>
                  <a:lnTo>
                    <a:pt x="1481" y="1088"/>
                  </a:lnTo>
                  <a:lnTo>
                    <a:pt x="1482" y="1090"/>
                  </a:lnTo>
                  <a:lnTo>
                    <a:pt x="1484" y="1090"/>
                  </a:lnTo>
                  <a:lnTo>
                    <a:pt x="1485" y="1091"/>
                  </a:lnTo>
                  <a:lnTo>
                    <a:pt x="1486" y="1092"/>
                  </a:lnTo>
                  <a:lnTo>
                    <a:pt x="1488" y="1094"/>
                  </a:lnTo>
                  <a:lnTo>
                    <a:pt x="1489" y="1095"/>
                  </a:lnTo>
                  <a:lnTo>
                    <a:pt x="1492" y="1096"/>
                  </a:lnTo>
                  <a:lnTo>
                    <a:pt x="1493" y="1096"/>
                  </a:lnTo>
                  <a:lnTo>
                    <a:pt x="1495" y="1099"/>
                  </a:lnTo>
                  <a:lnTo>
                    <a:pt x="1496" y="1100"/>
                  </a:lnTo>
                  <a:lnTo>
                    <a:pt x="1498" y="1101"/>
                  </a:lnTo>
                  <a:lnTo>
                    <a:pt x="1499" y="1103"/>
                  </a:lnTo>
                  <a:lnTo>
                    <a:pt x="1501" y="1103"/>
                  </a:lnTo>
                  <a:lnTo>
                    <a:pt x="1502" y="1104"/>
                  </a:lnTo>
                  <a:lnTo>
                    <a:pt x="1503" y="1105"/>
                  </a:lnTo>
                  <a:lnTo>
                    <a:pt x="1505" y="1107"/>
                  </a:lnTo>
                  <a:lnTo>
                    <a:pt x="1506" y="1108"/>
                  </a:lnTo>
                  <a:lnTo>
                    <a:pt x="1508" y="1109"/>
                  </a:lnTo>
                  <a:lnTo>
                    <a:pt x="1509" y="1112"/>
                  </a:lnTo>
                  <a:lnTo>
                    <a:pt x="1512" y="1111"/>
                  </a:lnTo>
                  <a:lnTo>
                    <a:pt x="1513" y="1109"/>
                  </a:lnTo>
                  <a:lnTo>
                    <a:pt x="1516" y="1109"/>
                  </a:lnTo>
                  <a:lnTo>
                    <a:pt x="1518" y="1111"/>
                  </a:lnTo>
                  <a:lnTo>
                    <a:pt x="1519" y="1112"/>
                  </a:lnTo>
                  <a:lnTo>
                    <a:pt x="1520" y="1113"/>
                  </a:lnTo>
                  <a:lnTo>
                    <a:pt x="1522" y="1115"/>
                  </a:lnTo>
                  <a:lnTo>
                    <a:pt x="1523" y="1116"/>
                  </a:lnTo>
                  <a:lnTo>
                    <a:pt x="1525" y="1117"/>
                  </a:lnTo>
                  <a:lnTo>
                    <a:pt x="1529" y="1120"/>
                  </a:lnTo>
                  <a:lnTo>
                    <a:pt x="1529" y="1121"/>
                  </a:lnTo>
                  <a:lnTo>
                    <a:pt x="1530" y="1124"/>
                  </a:lnTo>
                  <a:lnTo>
                    <a:pt x="1532" y="1125"/>
                  </a:lnTo>
                  <a:lnTo>
                    <a:pt x="1533" y="1126"/>
                  </a:lnTo>
                  <a:lnTo>
                    <a:pt x="1534" y="1129"/>
                  </a:lnTo>
                  <a:lnTo>
                    <a:pt x="1536" y="1130"/>
                  </a:lnTo>
                  <a:lnTo>
                    <a:pt x="1534" y="1132"/>
                  </a:lnTo>
                  <a:lnTo>
                    <a:pt x="1533" y="1133"/>
                  </a:lnTo>
                  <a:lnTo>
                    <a:pt x="1532" y="1134"/>
                  </a:lnTo>
                  <a:lnTo>
                    <a:pt x="1530" y="1136"/>
                  </a:lnTo>
                  <a:lnTo>
                    <a:pt x="1532" y="1137"/>
                  </a:lnTo>
                  <a:lnTo>
                    <a:pt x="1533" y="1138"/>
                  </a:lnTo>
                  <a:lnTo>
                    <a:pt x="1534" y="1139"/>
                  </a:lnTo>
                  <a:lnTo>
                    <a:pt x="1536" y="1141"/>
                  </a:lnTo>
                  <a:lnTo>
                    <a:pt x="1536" y="1143"/>
                  </a:lnTo>
                  <a:lnTo>
                    <a:pt x="1534" y="1145"/>
                  </a:lnTo>
                  <a:lnTo>
                    <a:pt x="1533" y="1145"/>
                  </a:lnTo>
                  <a:lnTo>
                    <a:pt x="1532" y="1146"/>
                  </a:lnTo>
                  <a:lnTo>
                    <a:pt x="1530" y="1149"/>
                  </a:lnTo>
                  <a:lnTo>
                    <a:pt x="1529" y="1150"/>
                  </a:lnTo>
                  <a:lnTo>
                    <a:pt x="1525" y="1153"/>
                  </a:lnTo>
                  <a:lnTo>
                    <a:pt x="1523" y="1155"/>
                  </a:lnTo>
                  <a:lnTo>
                    <a:pt x="1522" y="1156"/>
                  </a:lnTo>
                  <a:lnTo>
                    <a:pt x="1520" y="1159"/>
                  </a:lnTo>
                  <a:lnTo>
                    <a:pt x="1519" y="1160"/>
                  </a:lnTo>
                  <a:lnTo>
                    <a:pt x="1518" y="1162"/>
                  </a:lnTo>
                  <a:lnTo>
                    <a:pt x="1516" y="1163"/>
                  </a:lnTo>
                  <a:lnTo>
                    <a:pt x="1515" y="1164"/>
                  </a:lnTo>
                  <a:lnTo>
                    <a:pt x="1513" y="1166"/>
                  </a:lnTo>
                  <a:lnTo>
                    <a:pt x="1512" y="1168"/>
                  </a:lnTo>
                  <a:lnTo>
                    <a:pt x="1512" y="1170"/>
                  </a:lnTo>
                  <a:lnTo>
                    <a:pt x="1513" y="1171"/>
                  </a:lnTo>
                  <a:lnTo>
                    <a:pt x="1516" y="1172"/>
                  </a:lnTo>
                  <a:lnTo>
                    <a:pt x="1518" y="1174"/>
                  </a:lnTo>
                  <a:lnTo>
                    <a:pt x="1520" y="1175"/>
                  </a:lnTo>
                  <a:lnTo>
                    <a:pt x="1522" y="1176"/>
                  </a:lnTo>
                  <a:lnTo>
                    <a:pt x="1523" y="1177"/>
                  </a:lnTo>
                  <a:lnTo>
                    <a:pt x="1525" y="1179"/>
                  </a:lnTo>
                  <a:lnTo>
                    <a:pt x="1527" y="1181"/>
                  </a:lnTo>
                  <a:lnTo>
                    <a:pt x="1529" y="1183"/>
                  </a:lnTo>
                  <a:lnTo>
                    <a:pt x="1530" y="1184"/>
                  </a:lnTo>
                  <a:lnTo>
                    <a:pt x="1532" y="1185"/>
                  </a:lnTo>
                  <a:lnTo>
                    <a:pt x="1533" y="1187"/>
                  </a:lnTo>
                  <a:lnTo>
                    <a:pt x="1534" y="1188"/>
                  </a:lnTo>
                  <a:lnTo>
                    <a:pt x="1537" y="1189"/>
                  </a:lnTo>
                  <a:lnTo>
                    <a:pt x="1539" y="1189"/>
                  </a:lnTo>
                  <a:lnTo>
                    <a:pt x="1542" y="1189"/>
                  </a:lnTo>
                  <a:lnTo>
                    <a:pt x="1543" y="1189"/>
                  </a:lnTo>
                  <a:lnTo>
                    <a:pt x="1546" y="1189"/>
                  </a:lnTo>
                  <a:lnTo>
                    <a:pt x="1547" y="1188"/>
                  </a:lnTo>
                  <a:lnTo>
                    <a:pt x="1550" y="1189"/>
                  </a:lnTo>
                  <a:lnTo>
                    <a:pt x="1551" y="1189"/>
                  </a:lnTo>
                  <a:lnTo>
                    <a:pt x="1553" y="1191"/>
                  </a:lnTo>
                  <a:lnTo>
                    <a:pt x="1554" y="1192"/>
                  </a:lnTo>
                  <a:lnTo>
                    <a:pt x="1556" y="1193"/>
                  </a:lnTo>
                  <a:lnTo>
                    <a:pt x="1557" y="1194"/>
                  </a:lnTo>
                  <a:lnTo>
                    <a:pt x="1559" y="1196"/>
                  </a:lnTo>
                  <a:lnTo>
                    <a:pt x="1561" y="1196"/>
                  </a:lnTo>
                  <a:lnTo>
                    <a:pt x="1563" y="1196"/>
                  </a:lnTo>
                  <a:lnTo>
                    <a:pt x="1566" y="1196"/>
                  </a:lnTo>
                  <a:lnTo>
                    <a:pt x="1566" y="1198"/>
                  </a:lnTo>
                  <a:lnTo>
                    <a:pt x="1567" y="1200"/>
                  </a:lnTo>
                  <a:lnTo>
                    <a:pt x="1567" y="1201"/>
                  </a:lnTo>
                  <a:lnTo>
                    <a:pt x="1567" y="1202"/>
                  </a:lnTo>
                  <a:lnTo>
                    <a:pt x="1568" y="1205"/>
                  </a:lnTo>
                  <a:lnTo>
                    <a:pt x="1568" y="1206"/>
                  </a:lnTo>
                  <a:lnTo>
                    <a:pt x="1568" y="1209"/>
                  </a:lnTo>
                  <a:lnTo>
                    <a:pt x="1570" y="1210"/>
                  </a:lnTo>
                  <a:lnTo>
                    <a:pt x="1570" y="1212"/>
                  </a:lnTo>
                  <a:lnTo>
                    <a:pt x="1570" y="1214"/>
                  </a:lnTo>
                  <a:lnTo>
                    <a:pt x="1570" y="1215"/>
                  </a:lnTo>
                  <a:lnTo>
                    <a:pt x="1573" y="1215"/>
                  </a:lnTo>
                  <a:lnTo>
                    <a:pt x="1574" y="1217"/>
                  </a:lnTo>
                  <a:lnTo>
                    <a:pt x="1575" y="1218"/>
                  </a:lnTo>
                  <a:lnTo>
                    <a:pt x="1577" y="1219"/>
                  </a:lnTo>
                  <a:lnTo>
                    <a:pt x="1578" y="1219"/>
                  </a:lnTo>
                  <a:lnTo>
                    <a:pt x="1580" y="1221"/>
                  </a:lnTo>
                  <a:lnTo>
                    <a:pt x="1581" y="1222"/>
                  </a:lnTo>
                  <a:lnTo>
                    <a:pt x="1583" y="1223"/>
                  </a:lnTo>
                  <a:lnTo>
                    <a:pt x="1584" y="1225"/>
                  </a:lnTo>
                  <a:lnTo>
                    <a:pt x="1583" y="1227"/>
                  </a:lnTo>
                  <a:lnTo>
                    <a:pt x="1581" y="1227"/>
                  </a:lnTo>
                  <a:lnTo>
                    <a:pt x="1578" y="1229"/>
                  </a:lnTo>
                  <a:lnTo>
                    <a:pt x="1577" y="1230"/>
                  </a:lnTo>
                  <a:lnTo>
                    <a:pt x="1577" y="1231"/>
                  </a:lnTo>
                  <a:lnTo>
                    <a:pt x="1577" y="1232"/>
                  </a:lnTo>
                  <a:lnTo>
                    <a:pt x="1577" y="1234"/>
                  </a:lnTo>
                  <a:lnTo>
                    <a:pt x="1577" y="1236"/>
                  </a:lnTo>
                  <a:lnTo>
                    <a:pt x="1578" y="1238"/>
                  </a:lnTo>
                  <a:lnTo>
                    <a:pt x="1578" y="1239"/>
                  </a:lnTo>
                  <a:lnTo>
                    <a:pt x="1578" y="1247"/>
                  </a:lnTo>
                  <a:lnTo>
                    <a:pt x="1583" y="1246"/>
                  </a:lnTo>
                  <a:lnTo>
                    <a:pt x="1587" y="1247"/>
                  </a:lnTo>
                  <a:lnTo>
                    <a:pt x="1591" y="1251"/>
                  </a:lnTo>
                  <a:lnTo>
                    <a:pt x="1594" y="1252"/>
                  </a:lnTo>
                  <a:lnTo>
                    <a:pt x="1597" y="1255"/>
                  </a:lnTo>
                  <a:lnTo>
                    <a:pt x="1600" y="1256"/>
                  </a:lnTo>
                  <a:lnTo>
                    <a:pt x="1604" y="1251"/>
                  </a:lnTo>
                  <a:lnTo>
                    <a:pt x="1609" y="1252"/>
                  </a:lnTo>
                  <a:lnTo>
                    <a:pt x="1609" y="1249"/>
                  </a:lnTo>
                  <a:lnTo>
                    <a:pt x="1611" y="1248"/>
                  </a:lnTo>
                  <a:lnTo>
                    <a:pt x="1614" y="1247"/>
                  </a:lnTo>
                  <a:lnTo>
                    <a:pt x="1615" y="1247"/>
                  </a:lnTo>
                  <a:lnTo>
                    <a:pt x="1616" y="1246"/>
                  </a:lnTo>
                  <a:lnTo>
                    <a:pt x="1618" y="1244"/>
                  </a:lnTo>
                  <a:lnTo>
                    <a:pt x="1621" y="1244"/>
                  </a:lnTo>
                  <a:lnTo>
                    <a:pt x="1622" y="1243"/>
                  </a:lnTo>
                  <a:lnTo>
                    <a:pt x="1624" y="1242"/>
                  </a:lnTo>
                  <a:lnTo>
                    <a:pt x="1625" y="1240"/>
                  </a:lnTo>
                  <a:lnTo>
                    <a:pt x="1626" y="1239"/>
                  </a:lnTo>
                  <a:lnTo>
                    <a:pt x="1626" y="1238"/>
                  </a:lnTo>
                  <a:lnTo>
                    <a:pt x="1628" y="1235"/>
                  </a:lnTo>
                  <a:lnTo>
                    <a:pt x="1628" y="1234"/>
                  </a:lnTo>
                  <a:lnTo>
                    <a:pt x="1629" y="1232"/>
                  </a:lnTo>
                  <a:lnTo>
                    <a:pt x="1629" y="1231"/>
                  </a:lnTo>
                  <a:lnTo>
                    <a:pt x="1631" y="1227"/>
                  </a:lnTo>
                  <a:lnTo>
                    <a:pt x="1631" y="1225"/>
                  </a:lnTo>
                  <a:lnTo>
                    <a:pt x="1632" y="1223"/>
                  </a:lnTo>
                  <a:lnTo>
                    <a:pt x="1633" y="1222"/>
                  </a:lnTo>
                  <a:lnTo>
                    <a:pt x="1635" y="1221"/>
                  </a:lnTo>
                  <a:lnTo>
                    <a:pt x="1636" y="1219"/>
                  </a:lnTo>
                  <a:lnTo>
                    <a:pt x="1638" y="1219"/>
                  </a:lnTo>
                  <a:lnTo>
                    <a:pt x="1638" y="1217"/>
                  </a:lnTo>
                  <a:lnTo>
                    <a:pt x="1639" y="1215"/>
                  </a:lnTo>
                  <a:lnTo>
                    <a:pt x="1641" y="1214"/>
                  </a:lnTo>
                  <a:lnTo>
                    <a:pt x="1641" y="1213"/>
                  </a:lnTo>
                  <a:lnTo>
                    <a:pt x="1642" y="1212"/>
                  </a:lnTo>
                  <a:lnTo>
                    <a:pt x="1642" y="1210"/>
                  </a:lnTo>
                  <a:lnTo>
                    <a:pt x="1642" y="1208"/>
                  </a:lnTo>
                  <a:lnTo>
                    <a:pt x="1642" y="1206"/>
                  </a:lnTo>
                  <a:lnTo>
                    <a:pt x="1642" y="1204"/>
                  </a:lnTo>
                  <a:lnTo>
                    <a:pt x="1643" y="1202"/>
                  </a:lnTo>
                  <a:lnTo>
                    <a:pt x="1643" y="1201"/>
                  </a:lnTo>
                  <a:lnTo>
                    <a:pt x="1643" y="1200"/>
                  </a:lnTo>
                  <a:lnTo>
                    <a:pt x="1643" y="1197"/>
                  </a:lnTo>
                  <a:lnTo>
                    <a:pt x="1643" y="1196"/>
                  </a:lnTo>
                  <a:lnTo>
                    <a:pt x="1643" y="1194"/>
                  </a:lnTo>
                  <a:lnTo>
                    <a:pt x="1643" y="1193"/>
                  </a:lnTo>
                  <a:lnTo>
                    <a:pt x="1643" y="1191"/>
                  </a:lnTo>
                  <a:lnTo>
                    <a:pt x="1642" y="1189"/>
                  </a:lnTo>
                  <a:lnTo>
                    <a:pt x="1642" y="1188"/>
                  </a:lnTo>
                  <a:lnTo>
                    <a:pt x="1646" y="1185"/>
                  </a:lnTo>
                  <a:lnTo>
                    <a:pt x="1645" y="1184"/>
                  </a:lnTo>
                  <a:lnTo>
                    <a:pt x="1643" y="1183"/>
                  </a:lnTo>
                  <a:lnTo>
                    <a:pt x="1642" y="1181"/>
                  </a:lnTo>
                  <a:lnTo>
                    <a:pt x="1646" y="1179"/>
                  </a:lnTo>
                  <a:lnTo>
                    <a:pt x="1648" y="1179"/>
                  </a:lnTo>
                  <a:lnTo>
                    <a:pt x="1649" y="1180"/>
                  </a:lnTo>
                  <a:lnTo>
                    <a:pt x="1652" y="1181"/>
                  </a:lnTo>
                  <a:lnTo>
                    <a:pt x="1653" y="1183"/>
                  </a:lnTo>
                  <a:lnTo>
                    <a:pt x="1655" y="1183"/>
                  </a:lnTo>
                  <a:lnTo>
                    <a:pt x="1656" y="1184"/>
                  </a:lnTo>
                  <a:lnTo>
                    <a:pt x="1659" y="1185"/>
                  </a:lnTo>
                  <a:lnTo>
                    <a:pt x="1660" y="1187"/>
                  </a:lnTo>
                  <a:lnTo>
                    <a:pt x="1662" y="1188"/>
                  </a:lnTo>
                  <a:lnTo>
                    <a:pt x="1663" y="1188"/>
                  </a:lnTo>
                  <a:lnTo>
                    <a:pt x="1666" y="1189"/>
                  </a:lnTo>
                  <a:lnTo>
                    <a:pt x="1667" y="1191"/>
                  </a:lnTo>
                  <a:lnTo>
                    <a:pt x="1669" y="1192"/>
                  </a:lnTo>
                  <a:lnTo>
                    <a:pt x="1672" y="1192"/>
                  </a:lnTo>
                  <a:lnTo>
                    <a:pt x="1673" y="1193"/>
                  </a:lnTo>
                  <a:lnTo>
                    <a:pt x="1674" y="1194"/>
                  </a:lnTo>
                  <a:lnTo>
                    <a:pt x="1676" y="1196"/>
                  </a:lnTo>
                  <a:lnTo>
                    <a:pt x="1679" y="1196"/>
                  </a:lnTo>
                  <a:lnTo>
                    <a:pt x="1680" y="1197"/>
                  </a:lnTo>
                  <a:lnTo>
                    <a:pt x="1682" y="1198"/>
                  </a:lnTo>
                  <a:lnTo>
                    <a:pt x="1684" y="1200"/>
                  </a:lnTo>
                  <a:lnTo>
                    <a:pt x="1686" y="1201"/>
                  </a:lnTo>
                  <a:lnTo>
                    <a:pt x="1687" y="1201"/>
                  </a:lnTo>
                  <a:lnTo>
                    <a:pt x="1689" y="1202"/>
                  </a:lnTo>
                  <a:lnTo>
                    <a:pt x="1691" y="1204"/>
                  </a:lnTo>
                  <a:lnTo>
                    <a:pt x="1693" y="1208"/>
                  </a:lnTo>
                  <a:lnTo>
                    <a:pt x="1697" y="1205"/>
                  </a:lnTo>
                  <a:lnTo>
                    <a:pt x="1700" y="1209"/>
                  </a:lnTo>
                  <a:lnTo>
                    <a:pt x="1701" y="1209"/>
                  </a:lnTo>
                  <a:lnTo>
                    <a:pt x="1703" y="1210"/>
                  </a:lnTo>
                  <a:lnTo>
                    <a:pt x="1704" y="1209"/>
                  </a:lnTo>
                  <a:lnTo>
                    <a:pt x="1706" y="1208"/>
                  </a:lnTo>
                  <a:lnTo>
                    <a:pt x="1708" y="1208"/>
                  </a:lnTo>
                  <a:lnTo>
                    <a:pt x="1710" y="1209"/>
                  </a:lnTo>
                  <a:lnTo>
                    <a:pt x="1713" y="1209"/>
                  </a:lnTo>
                  <a:lnTo>
                    <a:pt x="1714" y="1210"/>
                  </a:lnTo>
                  <a:lnTo>
                    <a:pt x="1715" y="1212"/>
                  </a:lnTo>
                  <a:lnTo>
                    <a:pt x="1718" y="1212"/>
                  </a:lnTo>
                  <a:lnTo>
                    <a:pt x="1720" y="1213"/>
                  </a:lnTo>
                  <a:lnTo>
                    <a:pt x="1723" y="1214"/>
                  </a:lnTo>
                  <a:lnTo>
                    <a:pt x="1724" y="1217"/>
                  </a:lnTo>
                  <a:lnTo>
                    <a:pt x="1730" y="1214"/>
                  </a:lnTo>
                  <a:lnTo>
                    <a:pt x="1732" y="1213"/>
                  </a:lnTo>
                  <a:lnTo>
                    <a:pt x="1737" y="1214"/>
                  </a:lnTo>
                  <a:lnTo>
                    <a:pt x="1741" y="1214"/>
                  </a:lnTo>
                  <a:lnTo>
                    <a:pt x="1745" y="1215"/>
                  </a:lnTo>
                  <a:lnTo>
                    <a:pt x="1752" y="1214"/>
                  </a:lnTo>
                  <a:lnTo>
                    <a:pt x="1759" y="1213"/>
                  </a:lnTo>
                  <a:lnTo>
                    <a:pt x="1764" y="1210"/>
                  </a:lnTo>
                  <a:lnTo>
                    <a:pt x="1766" y="1209"/>
                  </a:lnTo>
                  <a:lnTo>
                    <a:pt x="1768" y="1209"/>
                  </a:lnTo>
                  <a:lnTo>
                    <a:pt x="1772" y="1206"/>
                  </a:lnTo>
                  <a:lnTo>
                    <a:pt x="1776" y="1205"/>
                  </a:lnTo>
                  <a:lnTo>
                    <a:pt x="1778" y="1202"/>
                  </a:lnTo>
                  <a:lnTo>
                    <a:pt x="1780" y="1201"/>
                  </a:lnTo>
                  <a:lnTo>
                    <a:pt x="1788" y="1197"/>
                  </a:lnTo>
                  <a:lnTo>
                    <a:pt x="1792" y="1200"/>
                  </a:lnTo>
                  <a:lnTo>
                    <a:pt x="1793" y="1198"/>
                  </a:lnTo>
                  <a:lnTo>
                    <a:pt x="1796" y="1198"/>
                  </a:lnTo>
                  <a:lnTo>
                    <a:pt x="1800" y="1196"/>
                  </a:lnTo>
                  <a:lnTo>
                    <a:pt x="1805" y="1196"/>
                  </a:lnTo>
                  <a:lnTo>
                    <a:pt x="1812" y="1194"/>
                  </a:lnTo>
                  <a:lnTo>
                    <a:pt x="1814" y="1194"/>
                  </a:lnTo>
                  <a:lnTo>
                    <a:pt x="1817" y="1194"/>
                  </a:lnTo>
                  <a:lnTo>
                    <a:pt x="1819" y="1194"/>
                  </a:lnTo>
                  <a:lnTo>
                    <a:pt x="1821" y="1194"/>
                  </a:lnTo>
                  <a:lnTo>
                    <a:pt x="1823" y="1194"/>
                  </a:lnTo>
                  <a:lnTo>
                    <a:pt x="1824" y="1194"/>
                  </a:lnTo>
                  <a:lnTo>
                    <a:pt x="1829" y="1194"/>
                  </a:lnTo>
                  <a:lnTo>
                    <a:pt x="1834" y="1193"/>
                  </a:lnTo>
                  <a:lnTo>
                    <a:pt x="1837" y="1192"/>
                  </a:lnTo>
                  <a:lnTo>
                    <a:pt x="1840" y="1192"/>
                  </a:lnTo>
                  <a:lnTo>
                    <a:pt x="1844" y="1189"/>
                  </a:lnTo>
                  <a:lnTo>
                    <a:pt x="1847" y="1188"/>
                  </a:lnTo>
                  <a:lnTo>
                    <a:pt x="1851" y="1187"/>
                  </a:lnTo>
                  <a:lnTo>
                    <a:pt x="1854" y="1185"/>
                  </a:lnTo>
                  <a:lnTo>
                    <a:pt x="1858" y="1184"/>
                  </a:lnTo>
                  <a:lnTo>
                    <a:pt x="1861" y="1181"/>
                  </a:lnTo>
                  <a:lnTo>
                    <a:pt x="1864" y="1180"/>
                  </a:lnTo>
                  <a:lnTo>
                    <a:pt x="1865" y="1183"/>
                  </a:lnTo>
                  <a:lnTo>
                    <a:pt x="1868" y="1183"/>
                  </a:lnTo>
                  <a:lnTo>
                    <a:pt x="1870" y="1184"/>
                  </a:lnTo>
                  <a:lnTo>
                    <a:pt x="1871" y="1184"/>
                  </a:lnTo>
                  <a:lnTo>
                    <a:pt x="1872" y="1185"/>
                  </a:lnTo>
                  <a:lnTo>
                    <a:pt x="1874" y="1185"/>
                  </a:lnTo>
                  <a:lnTo>
                    <a:pt x="1875" y="1188"/>
                  </a:lnTo>
                  <a:lnTo>
                    <a:pt x="1877" y="1189"/>
                  </a:lnTo>
                  <a:lnTo>
                    <a:pt x="1877" y="1191"/>
                  </a:lnTo>
                  <a:lnTo>
                    <a:pt x="1877" y="1193"/>
                  </a:lnTo>
                  <a:lnTo>
                    <a:pt x="1877" y="1194"/>
                  </a:lnTo>
                  <a:lnTo>
                    <a:pt x="1878" y="1196"/>
                  </a:lnTo>
                  <a:lnTo>
                    <a:pt x="1879" y="1197"/>
                  </a:lnTo>
                  <a:lnTo>
                    <a:pt x="1881" y="1198"/>
                  </a:lnTo>
                  <a:lnTo>
                    <a:pt x="1884" y="1200"/>
                  </a:lnTo>
                  <a:lnTo>
                    <a:pt x="1885" y="1200"/>
                  </a:lnTo>
                  <a:lnTo>
                    <a:pt x="1887" y="1201"/>
                  </a:lnTo>
                  <a:lnTo>
                    <a:pt x="1888" y="1202"/>
                  </a:lnTo>
                  <a:lnTo>
                    <a:pt x="1888" y="1204"/>
                  </a:lnTo>
                  <a:lnTo>
                    <a:pt x="1887" y="1205"/>
                  </a:lnTo>
                  <a:lnTo>
                    <a:pt x="1887" y="1206"/>
                  </a:lnTo>
                  <a:lnTo>
                    <a:pt x="1887" y="1209"/>
                  </a:lnTo>
                  <a:lnTo>
                    <a:pt x="1888" y="1210"/>
                  </a:lnTo>
                  <a:lnTo>
                    <a:pt x="1889" y="1210"/>
                  </a:lnTo>
                  <a:lnTo>
                    <a:pt x="1892" y="1212"/>
                  </a:lnTo>
                  <a:lnTo>
                    <a:pt x="1894" y="1212"/>
                  </a:lnTo>
                  <a:lnTo>
                    <a:pt x="1895" y="1213"/>
                  </a:lnTo>
                  <a:lnTo>
                    <a:pt x="1898" y="1213"/>
                  </a:lnTo>
                  <a:lnTo>
                    <a:pt x="1901" y="1214"/>
                  </a:lnTo>
                  <a:lnTo>
                    <a:pt x="1903" y="1214"/>
                  </a:lnTo>
                  <a:lnTo>
                    <a:pt x="1905" y="1215"/>
                  </a:lnTo>
                  <a:lnTo>
                    <a:pt x="1906" y="1215"/>
                  </a:lnTo>
                  <a:lnTo>
                    <a:pt x="1909" y="1217"/>
                  </a:lnTo>
                  <a:lnTo>
                    <a:pt x="1912" y="1218"/>
                  </a:lnTo>
                  <a:lnTo>
                    <a:pt x="1913" y="1218"/>
                  </a:lnTo>
                  <a:lnTo>
                    <a:pt x="1915" y="1219"/>
                  </a:lnTo>
                  <a:lnTo>
                    <a:pt x="1918" y="1219"/>
                  </a:lnTo>
                  <a:lnTo>
                    <a:pt x="1919" y="1221"/>
                  </a:lnTo>
                  <a:lnTo>
                    <a:pt x="1922" y="1221"/>
                  </a:lnTo>
                  <a:lnTo>
                    <a:pt x="1923" y="1222"/>
                  </a:lnTo>
                  <a:lnTo>
                    <a:pt x="1926" y="1223"/>
                  </a:lnTo>
                  <a:lnTo>
                    <a:pt x="1928" y="1223"/>
                  </a:lnTo>
                  <a:lnTo>
                    <a:pt x="1930" y="1225"/>
                  </a:lnTo>
                  <a:lnTo>
                    <a:pt x="1932" y="1225"/>
                  </a:lnTo>
                  <a:lnTo>
                    <a:pt x="1933" y="1226"/>
                  </a:lnTo>
                  <a:lnTo>
                    <a:pt x="1936" y="1226"/>
                  </a:lnTo>
                  <a:lnTo>
                    <a:pt x="1937" y="1227"/>
                  </a:lnTo>
                  <a:lnTo>
                    <a:pt x="1939" y="1227"/>
                  </a:lnTo>
                  <a:lnTo>
                    <a:pt x="1940" y="1229"/>
                  </a:lnTo>
                  <a:lnTo>
                    <a:pt x="1943" y="1229"/>
                  </a:lnTo>
                  <a:lnTo>
                    <a:pt x="1944" y="1230"/>
                  </a:lnTo>
                  <a:lnTo>
                    <a:pt x="1946" y="1230"/>
                  </a:lnTo>
                  <a:lnTo>
                    <a:pt x="1949" y="1231"/>
                  </a:lnTo>
                  <a:lnTo>
                    <a:pt x="1950" y="1232"/>
                  </a:lnTo>
                  <a:lnTo>
                    <a:pt x="1952" y="1232"/>
                  </a:lnTo>
                  <a:lnTo>
                    <a:pt x="1953" y="1234"/>
                  </a:lnTo>
                  <a:lnTo>
                    <a:pt x="1956" y="1235"/>
                  </a:lnTo>
                  <a:lnTo>
                    <a:pt x="1959" y="1236"/>
                  </a:lnTo>
                  <a:lnTo>
                    <a:pt x="1960" y="1238"/>
                  </a:lnTo>
                  <a:lnTo>
                    <a:pt x="1961" y="1238"/>
                  </a:lnTo>
                  <a:lnTo>
                    <a:pt x="1963" y="1239"/>
                  </a:lnTo>
                  <a:lnTo>
                    <a:pt x="1966" y="1240"/>
                  </a:lnTo>
                  <a:lnTo>
                    <a:pt x="1967" y="1240"/>
                  </a:lnTo>
                  <a:lnTo>
                    <a:pt x="1969" y="1242"/>
                  </a:lnTo>
                  <a:lnTo>
                    <a:pt x="1970" y="1243"/>
                  </a:lnTo>
                  <a:lnTo>
                    <a:pt x="1971" y="1244"/>
                  </a:lnTo>
                  <a:lnTo>
                    <a:pt x="1974" y="1244"/>
                  </a:lnTo>
                  <a:lnTo>
                    <a:pt x="1976" y="1246"/>
                  </a:lnTo>
                  <a:lnTo>
                    <a:pt x="1977" y="1247"/>
                  </a:lnTo>
                  <a:lnTo>
                    <a:pt x="1978" y="1248"/>
                  </a:lnTo>
                  <a:lnTo>
                    <a:pt x="1981" y="1249"/>
                  </a:lnTo>
                  <a:lnTo>
                    <a:pt x="1983" y="1251"/>
                  </a:lnTo>
                  <a:lnTo>
                    <a:pt x="1984" y="1251"/>
                  </a:lnTo>
                  <a:lnTo>
                    <a:pt x="1985" y="1252"/>
                  </a:lnTo>
                  <a:lnTo>
                    <a:pt x="1988" y="1253"/>
                  </a:lnTo>
                  <a:lnTo>
                    <a:pt x="1990" y="1255"/>
                  </a:lnTo>
                  <a:lnTo>
                    <a:pt x="1991" y="1256"/>
                  </a:lnTo>
                  <a:lnTo>
                    <a:pt x="1993" y="1257"/>
                  </a:lnTo>
                  <a:lnTo>
                    <a:pt x="1993" y="1259"/>
                  </a:lnTo>
                  <a:lnTo>
                    <a:pt x="1994" y="1260"/>
                  </a:lnTo>
                  <a:lnTo>
                    <a:pt x="1995" y="1261"/>
                  </a:lnTo>
                  <a:lnTo>
                    <a:pt x="1997" y="1263"/>
                  </a:lnTo>
                  <a:lnTo>
                    <a:pt x="1997" y="1264"/>
                  </a:lnTo>
                  <a:lnTo>
                    <a:pt x="1998" y="1265"/>
                  </a:lnTo>
                  <a:lnTo>
                    <a:pt x="2000" y="1268"/>
                  </a:lnTo>
                  <a:lnTo>
                    <a:pt x="2000" y="1269"/>
                  </a:lnTo>
                  <a:lnTo>
                    <a:pt x="2001" y="1270"/>
                  </a:lnTo>
                  <a:lnTo>
                    <a:pt x="2001" y="1273"/>
                  </a:lnTo>
                  <a:lnTo>
                    <a:pt x="2002" y="1274"/>
                  </a:lnTo>
                  <a:lnTo>
                    <a:pt x="2004" y="1276"/>
                  </a:lnTo>
                  <a:lnTo>
                    <a:pt x="2004" y="1277"/>
                  </a:lnTo>
                  <a:lnTo>
                    <a:pt x="2005" y="1278"/>
                  </a:lnTo>
                  <a:lnTo>
                    <a:pt x="2007" y="1281"/>
                  </a:lnTo>
                  <a:lnTo>
                    <a:pt x="2008" y="1282"/>
                  </a:lnTo>
                  <a:lnTo>
                    <a:pt x="2008" y="1286"/>
                  </a:lnTo>
                  <a:lnTo>
                    <a:pt x="2014" y="1286"/>
                  </a:lnTo>
                  <a:lnTo>
                    <a:pt x="2019" y="1287"/>
                  </a:lnTo>
                  <a:lnTo>
                    <a:pt x="2019" y="1290"/>
                  </a:lnTo>
                  <a:lnTo>
                    <a:pt x="2021" y="1291"/>
                  </a:lnTo>
                  <a:lnTo>
                    <a:pt x="2024" y="1291"/>
                  </a:lnTo>
                  <a:lnTo>
                    <a:pt x="2025" y="1293"/>
                  </a:lnTo>
                  <a:lnTo>
                    <a:pt x="2026" y="1294"/>
                  </a:lnTo>
                  <a:lnTo>
                    <a:pt x="2029" y="1294"/>
                  </a:lnTo>
                  <a:lnTo>
                    <a:pt x="2031" y="1295"/>
                  </a:lnTo>
                  <a:lnTo>
                    <a:pt x="2032" y="1295"/>
                  </a:lnTo>
                  <a:lnTo>
                    <a:pt x="2034" y="1297"/>
                  </a:lnTo>
                  <a:lnTo>
                    <a:pt x="2036" y="1297"/>
                  </a:lnTo>
                  <a:lnTo>
                    <a:pt x="2038" y="1298"/>
                  </a:lnTo>
                  <a:lnTo>
                    <a:pt x="2039" y="1299"/>
                  </a:lnTo>
                  <a:lnTo>
                    <a:pt x="2042" y="1301"/>
                  </a:lnTo>
                  <a:lnTo>
                    <a:pt x="2043" y="1302"/>
                  </a:lnTo>
                  <a:lnTo>
                    <a:pt x="2045" y="1303"/>
                  </a:lnTo>
                  <a:lnTo>
                    <a:pt x="2045" y="1305"/>
                  </a:lnTo>
                  <a:lnTo>
                    <a:pt x="2046" y="1307"/>
                  </a:lnTo>
                  <a:lnTo>
                    <a:pt x="2045" y="1308"/>
                  </a:lnTo>
                  <a:lnTo>
                    <a:pt x="2043" y="1308"/>
                  </a:lnTo>
                  <a:lnTo>
                    <a:pt x="2043" y="1311"/>
                  </a:lnTo>
                  <a:lnTo>
                    <a:pt x="2043" y="1312"/>
                  </a:lnTo>
                  <a:lnTo>
                    <a:pt x="2045" y="1314"/>
                  </a:lnTo>
                  <a:lnTo>
                    <a:pt x="2046" y="1315"/>
                  </a:lnTo>
                  <a:lnTo>
                    <a:pt x="2048" y="1316"/>
                  </a:lnTo>
                  <a:lnTo>
                    <a:pt x="2049" y="1318"/>
                  </a:lnTo>
                  <a:lnTo>
                    <a:pt x="2051" y="1320"/>
                  </a:lnTo>
                  <a:lnTo>
                    <a:pt x="2052" y="1319"/>
                  </a:lnTo>
                  <a:lnTo>
                    <a:pt x="2053" y="1318"/>
                  </a:lnTo>
                  <a:lnTo>
                    <a:pt x="2055" y="1319"/>
                  </a:lnTo>
                  <a:lnTo>
                    <a:pt x="2056" y="1320"/>
                  </a:lnTo>
                  <a:lnTo>
                    <a:pt x="2058" y="1322"/>
                  </a:lnTo>
                  <a:lnTo>
                    <a:pt x="2059" y="1323"/>
                  </a:lnTo>
                  <a:lnTo>
                    <a:pt x="2062" y="1328"/>
                  </a:lnTo>
                  <a:lnTo>
                    <a:pt x="2066" y="1328"/>
                  </a:lnTo>
                  <a:lnTo>
                    <a:pt x="2066" y="1329"/>
                  </a:lnTo>
                  <a:lnTo>
                    <a:pt x="2066" y="1332"/>
                  </a:lnTo>
                  <a:lnTo>
                    <a:pt x="2067" y="1333"/>
                  </a:lnTo>
                  <a:lnTo>
                    <a:pt x="2067" y="1335"/>
                  </a:lnTo>
                  <a:lnTo>
                    <a:pt x="2070" y="1335"/>
                  </a:lnTo>
                  <a:lnTo>
                    <a:pt x="2067" y="1340"/>
                  </a:lnTo>
                  <a:lnTo>
                    <a:pt x="2066" y="1341"/>
                  </a:lnTo>
                  <a:lnTo>
                    <a:pt x="2062" y="1344"/>
                  </a:lnTo>
                  <a:lnTo>
                    <a:pt x="2060" y="1346"/>
                  </a:lnTo>
                  <a:lnTo>
                    <a:pt x="2059" y="1348"/>
                  </a:lnTo>
                  <a:lnTo>
                    <a:pt x="2058" y="1349"/>
                  </a:lnTo>
                  <a:lnTo>
                    <a:pt x="2055" y="1350"/>
                  </a:lnTo>
                  <a:lnTo>
                    <a:pt x="2053" y="1352"/>
                  </a:lnTo>
                  <a:lnTo>
                    <a:pt x="2052" y="1353"/>
                  </a:lnTo>
                  <a:lnTo>
                    <a:pt x="2051" y="1354"/>
                  </a:lnTo>
                  <a:lnTo>
                    <a:pt x="2049" y="1354"/>
                  </a:lnTo>
                  <a:lnTo>
                    <a:pt x="2046" y="1357"/>
                  </a:lnTo>
                  <a:lnTo>
                    <a:pt x="2045" y="1358"/>
                  </a:lnTo>
                  <a:lnTo>
                    <a:pt x="2043" y="1358"/>
                  </a:lnTo>
                  <a:lnTo>
                    <a:pt x="2041" y="1361"/>
                  </a:lnTo>
                  <a:lnTo>
                    <a:pt x="2038" y="1361"/>
                  </a:lnTo>
                  <a:lnTo>
                    <a:pt x="2038" y="1358"/>
                  </a:lnTo>
                  <a:lnTo>
                    <a:pt x="2036" y="1358"/>
                  </a:lnTo>
                  <a:lnTo>
                    <a:pt x="2035" y="1357"/>
                  </a:lnTo>
                  <a:lnTo>
                    <a:pt x="2034" y="1357"/>
                  </a:lnTo>
                  <a:lnTo>
                    <a:pt x="2031" y="1356"/>
                  </a:lnTo>
                  <a:lnTo>
                    <a:pt x="2029" y="1354"/>
                  </a:lnTo>
                  <a:lnTo>
                    <a:pt x="2028" y="1353"/>
                  </a:lnTo>
                  <a:lnTo>
                    <a:pt x="2026" y="1353"/>
                  </a:lnTo>
                  <a:lnTo>
                    <a:pt x="2025" y="1352"/>
                  </a:lnTo>
                  <a:lnTo>
                    <a:pt x="2022" y="1352"/>
                  </a:lnTo>
                  <a:lnTo>
                    <a:pt x="2021" y="1352"/>
                  </a:lnTo>
                  <a:lnTo>
                    <a:pt x="2018" y="1352"/>
                  </a:lnTo>
                  <a:lnTo>
                    <a:pt x="2017" y="1352"/>
                  </a:lnTo>
                  <a:lnTo>
                    <a:pt x="2014" y="1352"/>
                  </a:lnTo>
                  <a:lnTo>
                    <a:pt x="2012" y="1353"/>
                  </a:lnTo>
                  <a:lnTo>
                    <a:pt x="2011" y="1353"/>
                  </a:lnTo>
                  <a:lnTo>
                    <a:pt x="2008" y="1353"/>
                  </a:lnTo>
                  <a:lnTo>
                    <a:pt x="2007" y="1353"/>
                  </a:lnTo>
                  <a:lnTo>
                    <a:pt x="2004" y="1353"/>
                  </a:lnTo>
                  <a:lnTo>
                    <a:pt x="2002" y="1353"/>
                  </a:lnTo>
                  <a:lnTo>
                    <a:pt x="2001" y="1353"/>
                  </a:lnTo>
                  <a:lnTo>
                    <a:pt x="1998" y="1353"/>
                  </a:lnTo>
                  <a:lnTo>
                    <a:pt x="1997" y="1354"/>
                  </a:lnTo>
                  <a:lnTo>
                    <a:pt x="1995" y="1356"/>
                  </a:lnTo>
                  <a:lnTo>
                    <a:pt x="1994" y="1357"/>
                  </a:lnTo>
                  <a:lnTo>
                    <a:pt x="1993" y="1358"/>
                  </a:lnTo>
                  <a:lnTo>
                    <a:pt x="1991" y="1362"/>
                  </a:lnTo>
                  <a:lnTo>
                    <a:pt x="1988" y="1362"/>
                  </a:lnTo>
                  <a:lnTo>
                    <a:pt x="1984" y="1362"/>
                  </a:lnTo>
                  <a:lnTo>
                    <a:pt x="1983" y="1362"/>
                  </a:lnTo>
                  <a:lnTo>
                    <a:pt x="1980" y="1361"/>
                  </a:lnTo>
                  <a:lnTo>
                    <a:pt x="1978" y="1361"/>
                  </a:lnTo>
                  <a:lnTo>
                    <a:pt x="1976" y="1361"/>
                  </a:lnTo>
                  <a:lnTo>
                    <a:pt x="1974" y="1361"/>
                  </a:lnTo>
                  <a:lnTo>
                    <a:pt x="1973" y="1365"/>
                  </a:lnTo>
                  <a:lnTo>
                    <a:pt x="1973" y="1367"/>
                  </a:lnTo>
                  <a:lnTo>
                    <a:pt x="1971" y="1369"/>
                  </a:lnTo>
                  <a:lnTo>
                    <a:pt x="1971" y="1370"/>
                  </a:lnTo>
                  <a:lnTo>
                    <a:pt x="1970" y="1371"/>
                  </a:lnTo>
                  <a:lnTo>
                    <a:pt x="1970" y="1375"/>
                  </a:lnTo>
                  <a:lnTo>
                    <a:pt x="1969" y="1377"/>
                  </a:lnTo>
                  <a:lnTo>
                    <a:pt x="1967" y="1377"/>
                  </a:lnTo>
                  <a:lnTo>
                    <a:pt x="1964" y="1378"/>
                  </a:lnTo>
                  <a:lnTo>
                    <a:pt x="1963" y="1379"/>
                  </a:lnTo>
                  <a:lnTo>
                    <a:pt x="1961" y="1381"/>
                  </a:lnTo>
                  <a:lnTo>
                    <a:pt x="1960" y="1382"/>
                  </a:lnTo>
                  <a:lnTo>
                    <a:pt x="1959" y="1383"/>
                  </a:lnTo>
                  <a:lnTo>
                    <a:pt x="1957" y="1383"/>
                  </a:lnTo>
                  <a:lnTo>
                    <a:pt x="1954" y="1384"/>
                  </a:lnTo>
                  <a:lnTo>
                    <a:pt x="1953" y="1386"/>
                  </a:lnTo>
                  <a:lnTo>
                    <a:pt x="1952" y="1387"/>
                  </a:lnTo>
                  <a:lnTo>
                    <a:pt x="1950" y="1388"/>
                  </a:lnTo>
                  <a:lnTo>
                    <a:pt x="1949" y="1388"/>
                  </a:lnTo>
                  <a:lnTo>
                    <a:pt x="1946" y="1388"/>
                  </a:lnTo>
                  <a:lnTo>
                    <a:pt x="1944" y="1388"/>
                  </a:lnTo>
                  <a:lnTo>
                    <a:pt x="1943" y="1388"/>
                  </a:lnTo>
                  <a:lnTo>
                    <a:pt x="1940" y="1388"/>
                  </a:lnTo>
                  <a:lnTo>
                    <a:pt x="1939" y="1390"/>
                  </a:lnTo>
                  <a:lnTo>
                    <a:pt x="1937" y="1391"/>
                  </a:lnTo>
                  <a:lnTo>
                    <a:pt x="1936" y="1392"/>
                  </a:lnTo>
                  <a:lnTo>
                    <a:pt x="1935" y="1394"/>
                  </a:lnTo>
                  <a:lnTo>
                    <a:pt x="1933" y="1394"/>
                  </a:lnTo>
                  <a:lnTo>
                    <a:pt x="1930" y="1394"/>
                  </a:lnTo>
                  <a:lnTo>
                    <a:pt x="1928" y="1394"/>
                  </a:lnTo>
                  <a:lnTo>
                    <a:pt x="1926" y="1392"/>
                  </a:lnTo>
                  <a:lnTo>
                    <a:pt x="1923" y="1392"/>
                  </a:lnTo>
                  <a:lnTo>
                    <a:pt x="1922" y="1392"/>
                  </a:lnTo>
                  <a:lnTo>
                    <a:pt x="1919" y="1391"/>
                  </a:lnTo>
                  <a:lnTo>
                    <a:pt x="1918" y="1391"/>
                  </a:lnTo>
                  <a:lnTo>
                    <a:pt x="1916" y="1392"/>
                  </a:lnTo>
                  <a:lnTo>
                    <a:pt x="1915" y="1394"/>
                  </a:lnTo>
                  <a:lnTo>
                    <a:pt x="1915" y="1395"/>
                  </a:lnTo>
                  <a:lnTo>
                    <a:pt x="1912" y="1399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1274" name="Rectangle 250"/>
            <p:cNvSpPr>
              <a:spLocks noChangeArrowheads="1"/>
            </p:cNvSpPr>
            <p:nvPr/>
          </p:nvSpPr>
          <p:spPr bwMode="auto">
            <a:xfrm>
              <a:off x="5891440" y="4859792"/>
              <a:ext cx="39266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biłgorajski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5" name="Rectangle 251"/>
            <p:cNvSpPr>
              <a:spLocks noChangeArrowheads="1"/>
            </p:cNvSpPr>
            <p:nvPr/>
          </p:nvSpPr>
          <p:spPr bwMode="auto">
            <a:xfrm>
              <a:off x="6871524" y="3426020"/>
              <a:ext cx="378281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Chełm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6" name="Rectangle 252"/>
            <p:cNvSpPr>
              <a:spLocks noChangeArrowheads="1"/>
            </p:cNvSpPr>
            <p:nvPr/>
          </p:nvSpPr>
          <p:spPr bwMode="auto">
            <a:xfrm>
              <a:off x="6184930" y="1784051"/>
              <a:ext cx="704576" cy="116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Biała Podlaska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9" name="Freeform 265"/>
            <p:cNvSpPr>
              <a:spLocks/>
            </p:cNvSpPr>
            <p:nvPr/>
          </p:nvSpPr>
          <p:spPr bwMode="auto">
            <a:xfrm>
              <a:off x="4383315" y="1427617"/>
              <a:ext cx="3592513" cy="3806825"/>
            </a:xfrm>
            <a:custGeom>
              <a:avLst/>
              <a:gdLst/>
              <a:ahLst/>
              <a:cxnLst>
                <a:cxn ang="0">
                  <a:pos x="1346" y="5359"/>
                </a:cxn>
                <a:cxn ang="0">
                  <a:pos x="958" y="5522"/>
                </a:cxn>
                <a:cxn ang="0">
                  <a:pos x="711" y="5188"/>
                </a:cxn>
                <a:cxn ang="0">
                  <a:pos x="629" y="4566"/>
                </a:cxn>
                <a:cxn ang="0">
                  <a:pos x="509" y="4076"/>
                </a:cxn>
                <a:cxn ang="0">
                  <a:pos x="526" y="3695"/>
                </a:cxn>
                <a:cxn ang="0">
                  <a:pos x="639" y="3431"/>
                </a:cxn>
                <a:cxn ang="0">
                  <a:pos x="492" y="3230"/>
                </a:cxn>
                <a:cxn ang="0">
                  <a:pos x="628" y="2991"/>
                </a:cxn>
                <a:cxn ang="0">
                  <a:pos x="199" y="2700"/>
                </a:cxn>
                <a:cxn ang="0">
                  <a:pos x="138" y="2425"/>
                </a:cxn>
                <a:cxn ang="0">
                  <a:pos x="438" y="2419"/>
                </a:cxn>
                <a:cxn ang="0">
                  <a:pos x="690" y="2242"/>
                </a:cxn>
                <a:cxn ang="0">
                  <a:pos x="635" y="1984"/>
                </a:cxn>
                <a:cxn ang="0">
                  <a:pos x="727" y="1741"/>
                </a:cxn>
                <a:cxn ang="0">
                  <a:pos x="702" y="1568"/>
                </a:cxn>
                <a:cxn ang="0">
                  <a:pos x="656" y="1249"/>
                </a:cxn>
                <a:cxn ang="0">
                  <a:pos x="1025" y="1101"/>
                </a:cxn>
                <a:cxn ang="0">
                  <a:pos x="1343" y="1042"/>
                </a:cxn>
                <a:cxn ang="0">
                  <a:pos x="1754" y="1047"/>
                </a:cxn>
                <a:cxn ang="0">
                  <a:pos x="2091" y="1002"/>
                </a:cxn>
                <a:cxn ang="0">
                  <a:pos x="2434" y="958"/>
                </a:cxn>
                <a:cxn ang="0">
                  <a:pos x="2679" y="676"/>
                </a:cxn>
                <a:cxn ang="0">
                  <a:pos x="3179" y="825"/>
                </a:cxn>
                <a:cxn ang="0">
                  <a:pos x="3370" y="664"/>
                </a:cxn>
                <a:cxn ang="0">
                  <a:pos x="3474" y="434"/>
                </a:cxn>
                <a:cxn ang="0">
                  <a:pos x="3550" y="252"/>
                </a:cxn>
                <a:cxn ang="0">
                  <a:pos x="3868" y="20"/>
                </a:cxn>
                <a:cxn ang="0">
                  <a:pos x="4330" y="262"/>
                </a:cxn>
                <a:cxn ang="0">
                  <a:pos x="4730" y="379"/>
                </a:cxn>
                <a:cxn ang="0">
                  <a:pos x="5138" y="676"/>
                </a:cxn>
                <a:cxn ang="0">
                  <a:pos x="5177" y="1114"/>
                </a:cxn>
                <a:cxn ang="0">
                  <a:pos x="5116" y="1462"/>
                </a:cxn>
                <a:cxn ang="0">
                  <a:pos x="5099" y="1781"/>
                </a:cxn>
                <a:cxn ang="0">
                  <a:pos x="4999" y="2174"/>
                </a:cxn>
                <a:cxn ang="0">
                  <a:pos x="5176" y="2637"/>
                </a:cxn>
                <a:cxn ang="0">
                  <a:pos x="5429" y="3006"/>
                </a:cxn>
                <a:cxn ang="0">
                  <a:pos x="5362" y="3306"/>
                </a:cxn>
                <a:cxn ang="0">
                  <a:pos x="5555" y="3554"/>
                </a:cxn>
                <a:cxn ang="0">
                  <a:pos x="5822" y="3849"/>
                </a:cxn>
                <a:cxn ang="0">
                  <a:pos x="5962" y="4106"/>
                </a:cxn>
                <a:cxn ang="0">
                  <a:pos x="6160" y="4418"/>
                </a:cxn>
                <a:cxn ang="0">
                  <a:pos x="6573" y="4841"/>
                </a:cxn>
                <a:cxn ang="0">
                  <a:pos x="6464" y="5026"/>
                </a:cxn>
                <a:cxn ang="0">
                  <a:pos x="6478" y="5315"/>
                </a:cxn>
                <a:cxn ang="0">
                  <a:pos x="6625" y="5583"/>
                </a:cxn>
                <a:cxn ang="0">
                  <a:pos x="6540" y="6481"/>
                </a:cxn>
                <a:cxn ang="0">
                  <a:pos x="5245" y="7070"/>
                </a:cxn>
                <a:cxn ang="0">
                  <a:pos x="4992" y="6988"/>
                </a:cxn>
                <a:cxn ang="0">
                  <a:pos x="4858" y="6732"/>
                </a:cxn>
                <a:cxn ang="0">
                  <a:pos x="4599" y="6801"/>
                </a:cxn>
                <a:cxn ang="0">
                  <a:pos x="4287" y="6805"/>
                </a:cxn>
                <a:cxn ang="0">
                  <a:pos x="3944" y="7139"/>
                </a:cxn>
                <a:cxn ang="0">
                  <a:pos x="3495" y="7129"/>
                </a:cxn>
                <a:cxn ang="0">
                  <a:pos x="2900" y="7117"/>
                </a:cxn>
                <a:cxn ang="0">
                  <a:pos x="2883" y="6935"/>
                </a:cxn>
                <a:cxn ang="0">
                  <a:pos x="2410" y="6894"/>
                </a:cxn>
                <a:cxn ang="0">
                  <a:pos x="2413" y="6644"/>
                </a:cxn>
                <a:cxn ang="0">
                  <a:pos x="2687" y="6544"/>
                </a:cxn>
                <a:cxn ang="0">
                  <a:pos x="2658" y="6415"/>
                </a:cxn>
                <a:cxn ang="0">
                  <a:pos x="2557" y="6156"/>
                </a:cxn>
                <a:cxn ang="0">
                  <a:pos x="2123" y="6067"/>
                </a:cxn>
                <a:cxn ang="0">
                  <a:pos x="1602" y="5880"/>
                </a:cxn>
              </a:cxnLst>
              <a:rect l="0" t="0" r="r" b="b"/>
              <a:pathLst>
                <a:path w="6789" h="7194">
                  <a:moveTo>
                    <a:pt x="1664" y="5543"/>
                  </a:moveTo>
                  <a:lnTo>
                    <a:pt x="1662" y="5542"/>
                  </a:lnTo>
                  <a:lnTo>
                    <a:pt x="1661" y="5542"/>
                  </a:lnTo>
                  <a:lnTo>
                    <a:pt x="1658" y="5541"/>
                  </a:lnTo>
                  <a:lnTo>
                    <a:pt x="1657" y="5541"/>
                  </a:lnTo>
                  <a:lnTo>
                    <a:pt x="1654" y="5539"/>
                  </a:lnTo>
                  <a:lnTo>
                    <a:pt x="1653" y="5539"/>
                  </a:lnTo>
                  <a:lnTo>
                    <a:pt x="1650" y="5538"/>
                  </a:lnTo>
                  <a:lnTo>
                    <a:pt x="1648" y="5538"/>
                  </a:lnTo>
                  <a:lnTo>
                    <a:pt x="1647" y="5537"/>
                  </a:lnTo>
                  <a:lnTo>
                    <a:pt x="1644" y="5537"/>
                  </a:lnTo>
                  <a:lnTo>
                    <a:pt x="1643" y="5535"/>
                  </a:lnTo>
                  <a:lnTo>
                    <a:pt x="1641" y="5535"/>
                  </a:lnTo>
                  <a:lnTo>
                    <a:pt x="1638" y="5534"/>
                  </a:lnTo>
                  <a:lnTo>
                    <a:pt x="1637" y="5533"/>
                  </a:lnTo>
                  <a:lnTo>
                    <a:pt x="1636" y="5533"/>
                  </a:lnTo>
                  <a:lnTo>
                    <a:pt x="1634" y="5532"/>
                  </a:lnTo>
                  <a:lnTo>
                    <a:pt x="1633" y="5530"/>
                  </a:lnTo>
                  <a:lnTo>
                    <a:pt x="1633" y="5528"/>
                  </a:lnTo>
                  <a:lnTo>
                    <a:pt x="1633" y="5526"/>
                  </a:lnTo>
                  <a:lnTo>
                    <a:pt x="1633" y="5525"/>
                  </a:lnTo>
                  <a:lnTo>
                    <a:pt x="1631" y="5524"/>
                  </a:lnTo>
                  <a:lnTo>
                    <a:pt x="1630" y="5524"/>
                  </a:lnTo>
                  <a:lnTo>
                    <a:pt x="1627" y="5524"/>
                  </a:lnTo>
                  <a:lnTo>
                    <a:pt x="1624" y="5522"/>
                  </a:lnTo>
                  <a:lnTo>
                    <a:pt x="1623" y="5522"/>
                  </a:lnTo>
                  <a:lnTo>
                    <a:pt x="1620" y="5522"/>
                  </a:lnTo>
                  <a:lnTo>
                    <a:pt x="1619" y="5522"/>
                  </a:lnTo>
                  <a:lnTo>
                    <a:pt x="1616" y="5521"/>
                  </a:lnTo>
                  <a:lnTo>
                    <a:pt x="1614" y="5522"/>
                  </a:lnTo>
                  <a:lnTo>
                    <a:pt x="1613" y="5522"/>
                  </a:lnTo>
                  <a:lnTo>
                    <a:pt x="1610" y="5524"/>
                  </a:lnTo>
                  <a:lnTo>
                    <a:pt x="1609" y="5525"/>
                  </a:lnTo>
                  <a:lnTo>
                    <a:pt x="1607" y="5526"/>
                  </a:lnTo>
                  <a:lnTo>
                    <a:pt x="1604" y="5525"/>
                  </a:lnTo>
                  <a:lnTo>
                    <a:pt x="1603" y="5525"/>
                  </a:lnTo>
                  <a:lnTo>
                    <a:pt x="1602" y="5525"/>
                  </a:lnTo>
                  <a:lnTo>
                    <a:pt x="1600" y="5524"/>
                  </a:lnTo>
                  <a:lnTo>
                    <a:pt x="1597" y="5524"/>
                  </a:lnTo>
                  <a:lnTo>
                    <a:pt x="1596" y="5522"/>
                  </a:lnTo>
                  <a:lnTo>
                    <a:pt x="1593" y="5522"/>
                  </a:lnTo>
                  <a:lnTo>
                    <a:pt x="1592" y="5521"/>
                  </a:lnTo>
                  <a:lnTo>
                    <a:pt x="1589" y="5521"/>
                  </a:lnTo>
                  <a:lnTo>
                    <a:pt x="1588" y="5521"/>
                  </a:lnTo>
                  <a:lnTo>
                    <a:pt x="1585" y="5520"/>
                  </a:lnTo>
                  <a:lnTo>
                    <a:pt x="1583" y="5518"/>
                  </a:lnTo>
                  <a:lnTo>
                    <a:pt x="1580" y="5518"/>
                  </a:lnTo>
                  <a:lnTo>
                    <a:pt x="1579" y="5518"/>
                  </a:lnTo>
                  <a:lnTo>
                    <a:pt x="1576" y="5517"/>
                  </a:lnTo>
                  <a:lnTo>
                    <a:pt x="1573" y="5517"/>
                  </a:lnTo>
                  <a:lnTo>
                    <a:pt x="1572" y="5516"/>
                  </a:lnTo>
                  <a:lnTo>
                    <a:pt x="1569" y="5516"/>
                  </a:lnTo>
                  <a:lnTo>
                    <a:pt x="1568" y="5514"/>
                  </a:lnTo>
                  <a:lnTo>
                    <a:pt x="1565" y="5514"/>
                  </a:lnTo>
                  <a:lnTo>
                    <a:pt x="1563" y="5514"/>
                  </a:lnTo>
                  <a:lnTo>
                    <a:pt x="1561" y="5513"/>
                  </a:lnTo>
                  <a:lnTo>
                    <a:pt x="1559" y="5513"/>
                  </a:lnTo>
                  <a:lnTo>
                    <a:pt x="1556" y="5512"/>
                  </a:lnTo>
                  <a:lnTo>
                    <a:pt x="1555" y="5512"/>
                  </a:lnTo>
                  <a:lnTo>
                    <a:pt x="1554" y="5511"/>
                  </a:lnTo>
                  <a:lnTo>
                    <a:pt x="1551" y="5511"/>
                  </a:lnTo>
                  <a:lnTo>
                    <a:pt x="1548" y="5509"/>
                  </a:lnTo>
                  <a:lnTo>
                    <a:pt x="1547" y="5508"/>
                  </a:lnTo>
                  <a:lnTo>
                    <a:pt x="1545" y="5508"/>
                  </a:lnTo>
                  <a:lnTo>
                    <a:pt x="1544" y="5508"/>
                  </a:lnTo>
                  <a:lnTo>
                    <a:pt x="1541" y="5507"/>
                  </a:lnTo>
                  <a:lnTo>
                    <a:pt x="1542" y="5505"/>
                  </a:lnTo>
                  <a:lnTo>
                    <a:pt x="1542" y="5504"/>
                  </a:lnTo>
                  <a:lnTo>
                    <a:pt x="1544" y="5503"/>
                  </a:lnTo>
                  <a:lnTo>
                    <a:pt x="1544" y="5500"/>
                  </a:lnTo>
                  <a:lnTo>
                    <a:pt x="1545" y="5499"/>
                  </a:lnTo>
                  <a:lnTo>
                    <a:pt x="1547" y="5497"/>
                  </a:lnTo>
                  <a:lnTo>
                    <a:pt x="1547" y="5496"/>
                  </a:lnTo>
                  <a:lnTo>
                    <a:pt x="1548" y="5495"/>
                  </a:lnTo>
                  <a:lnTo>
                    <a:pt x="1547" y="5491"/>
                  </a:lnTo>
                  <a:lnTo>
                    <a:pt x="1548" y="5491"/>
                  </a:lnTo>
                  <a:lnTo>
                    <a:pt x="1551" y="5491"/>
                  </a:lnTo>
                  <a:lnTo>
                    <a:pt x="1554" y="5490"/>
                  </a:lnTo>
                  <a:lnTo>
                    <a:pt x="1552" y="5487"/>
                  </a:lnTo>
                  <a:lnTo>
                    <a:pt x="1552" y="5484"/>
                  </a:lnTo>
                  <a:lnTo>
                    <a:pt x="1554" y="5483"/>
                  </a:lnTo>
                  <a:lnTo>
                    <a:pt x="1554" y="5482"/>
                  </a:lnTo>
                  <a:lnTo>
                    <a:pt x="1555" y="5479"/>
                  </a:lnTo>
                  <a:lnTo>
                    <a:pt x="1555" y="5478"/>
                  </a:lnTo>
                  <a:lnTo>
                    <a:pt x="1555" y="5476"/>
                  </a:lnTo>
                  <a:lnTo>
                    <a:pt x="1556" y="5474"/>
                  </a:lnTo>
                  <a:lnTo>
                    <a:pt x="1556" y="5473"/>
                  </a:lnTo>
                  <a:lnTo>
                    <a:pt x="1556" y="5471"/>
                  </a:lnTo>
                  <a:lnTo>
                    <a:pt x="1558" y="5469"/>
                  </a:lnTo>
                  <a:lnTo>
                    <a:pt x="1558" y="5467"/>
                  </a:lnTo>
                  <a:lnTo>
                    <a:pt x="1558" y="5466"/>
                  </a:lnTo>
                  <a:lnTo>
                    <a:pt x="1559" y="5463"/>
                  </a:lnTo>
                  <a:lnTo>
                    <a:pt x="1559" y="5462"/>
                  </a:lnTo>
                  <a:lnTo>
                    <a:pt x="1559" y="5461"/>
                  </a:lnTo>
                  <a:lnTo>
                    <a:pt x="1561" y="5459"/>
                  </a:lnTo>
                  <a:lnTo>
                    <a:pt x="1561" y="5457"/>
                  </a:lnTo>
                  <a:lnTo>
                    <a:pt x="1561" y="5456"/>
                  </a:lnTo>
                  <a:lnTo>
                    <a:pt x="1562" y="5454"/>
                  </a:lnTo>
                  <a:lnTo>
                    <a:pt x="1562" y="5453"/>
                  </a:lnTo>
                  <a:lnTo>
                    <a:pt x="1562" y="5452"/>
                  </a:lnTo>
                  <a:lnTo>
                    <a:pt x="1562" y="5449"/>
                  </a:lnTo>
                  <a:lnTo>
                    <a:pt x="1563" y="5448"/>
                  </a:lnTo>
                  <a:lnTo>
                    <a:pt x="1563" y="5446"/>
                  </a:lnTo>
                  <a:lnTo>
                    <a:pt x="1563" y="5445"/>
                  </a:lnTo>
                  <a:lnTo>
                    <a:pt x="1565" y="5444"/>
                  </a:lnTo>
                  <a:lnTo>
                    <a:pt x="1565" y="5441"/>
                  </a:lnTo>
                  <a:lnTo>
                    <a:pt x="1565" y="5440"/>
                  </a:lnTo>
                  <a:lnTo>
                    <a:pt x="1565" y="5438"/>
                  </a:lnTo>
                  <a:lnTo>
                    <a:pt x="1565" y="5436"/>
                  </a:lnTo>
                  <a:lnTo>
                    <a:pt x="1565" y="5435"/>
                  </a:lnTo>
                  <a:lnTo>
                    <a:pt x="1565" y="5433"/>
                  </a:lnTo>
                  <a:lnTo>
                    <a:pt x="1565" y="5431"/>
                  </a:lnTo>
                  <a:lnTo>
                    <a:pt x="1565" y="5429"/>
                  </a:lnTo>
                  <a:lnTo>
                    <a:pt x="1569" y="5428"/>
                  </a:lnTo>
                  <a:lnTo>
                    <a:pt x="1568" y="5427"/>
                  </a:lnTo>
                  <a:lnTo>
                    <a:pt x="1566" y="5423"/>
                  </a:lnTo>
                  <a:lnTo>
                    <a:pt x="1565" y="5418"/>
                  </a:lnTo>
                  <a:lnTo>
                    <a:pt x="1565" y="5416"/>
                  </a:lnTo>
                  <a:lnTo>
                    <a:pt x="1565" y="5414"/>
                  </a:lnTo>
                  <a:lnTo>
                    <a:pt x="1561" y="5414"/>
                  </a:lnTo>
                  <a:lnTo>
                    <a:pt x="1559" y="5414"/>
                  </a:lnTo>
                  <a:lnTo>
                    <a:pt x="1556" y="5412"/>
                  </a:lnTo>
                  <a:lnTo>
                    <a:pt x="1555" y="5412"/>
                  </a:lnTo>
                  <a:lnTo>
                    <a:pt x="1552" y="5411"/>
                  </a:lnTo>
                  <a:lnTo>
                    <a:pt x="1551" y="5411"/>
                  </a:lnTo>
                  <a:lnTo>
                    <a:pt x="1548" y="5411"/>
                  </a:lnTo>
                  <a:lnTo>
                    <a:pt x="1547" y="5411"/>
                  </a:lnTo>
                  <a:lnTo>
                    <a:pt x="1544" y="5410"/>
                  </a:lnTo>
                  <a:lnTo>
                    <a:pt x="1542" y="5410"/>
                  </a:lnTo>
                  <a:lnTo>
                    <a:pt x="1539" y="5410"/>
                  </a:lnTo>
                  <a:lnTo>
                    <a:pt x="1538" y="5410"/>
                  </a:lnTo>
                  <a:lnTo>
                    <a:pt x="1537" y="5408"/>
                  </a:lnTo>
                  <a:lnTo>
                    <a:pt x="1534" y="5408"/>
                  </a:lnTo>
                  <a:lnTo>
                    <a:pt x="1532" y="5408"/>
                  </a:lnTo>
                  <a:lnTo>
                    <a:pt x="1530" y="5408"/>
                  </a:lnTo>
                  <a:lnTo>
                    <a:pt x="1528" y="5408"/>
                  </a:lnTo>
                  <a:lnTo>
                    <a:pt x="1527" y="5407"/>
                  </a:lnTo>
                  <a:lnTo>
                    <a:pt x="1524" y="5407"/>
                  </a:lnTo>
                  <a:lnTo>
                    <a:pt x="1522" y="5407"/>
                  </a:lnTo>
                  <a:lnTo>
                    <a:pt x="1521" y="5407"/>
                  </a:lnTo>
                  <a:lnTo>
                    <a:pt x="1518" y="5407"/>
                  </a:lnTo>
                  <a:lnTo>
                    <a:pt x="1517" y="5407"/>
                  </a:lnTo>
                  <a:lnTo>
                    <a:pt x="1514" y="5407"/>
                  </a:lnTo>
                  <a:lnTo>
                    <a:pt x="1513" y="5407"/>
                  </a:lnTo>
                  <a:lnTo>
                    <a:pt x="1511" y="5407"/>
                  </a:lnTo>
                  <a:lnTo>
                    <a:pt x="1508" y="5407"/>
                  </a:lnTo>
                  <a:lnTo>
                    <a:pt x="1507" y="5406"/>
                  </a:lnTo>
                  <a:lnTo>
                    <a:pt x="1504" y="5406"/>
                  </a:lnTo>
                  <a:lnTo>
                    <a:pt x="1503" y="5406"/>
                  </a:lnTo>
                  <a:lnTo>
                    <a:pt x="1501" y="5406"/>
                  </a:lnTo>
                  <a:lnTo>
                    <a:pt x="1498" y="5406"/>
                  </a:lnTo>
                  <a:lnTo>
                    <a:pt x="1497" y="5404"/>
                  </a:lnTo>
                  <a:lnTo>
                    <a:pt x="1494" y="5404"/>
                  </a:lnTo>
                  <a:lnTo>
                    <a:pt x="1493" y="5404"/>
                  </a:lnTo>
                  <a:lnTo>
                    <a:pt x="1490" y="5403"/>
                  </a:lnTo>
                  <a:lnTo>
                    <a:pt x="1489" y="5403"/>
                  </a:lnTo>
                  <a:lnTo>
                    <a:pt x="1486" y="5403"/>
                  </a:lnTo>
                  <a:lnTo>
                    <a:pt x="1483" y="5402"/>
                  </a:lnTo>
                  <a:lnTo>
                    <a:pt x="1481" y="5402"/>
                  </a:lnTo>
                  <a:lnTo>
                    <a:pt x="1480" y="5400"/>
                  </a:lnTo>
                  <a:lnTo>
                    <a:pt x="1477" y="5399"/>
                  </a:lnTo>
                  <a:lnTo>
                    <a:pt x="1476" y="5399"/>
                  </a:lnTo>
                  <a:lnTo>
                    <a:pt x="1474" y="5398"/>
                  </a:lnTo>
                  <a:lnTo>
                    <a:pt x="1472" y="5398"/>
                  </a:lnTo>
                  <a:lnTo>
                    <a:pt x="1470" y="5397"/>
                  </a:lnTo>
                  <a:lnTo>
                    <a:pt x="1469" y="5397"/>
                  </a:lnTo>
                  <a:lnTo>
                    <a:pt x="1466" y="5395"/>
                  </a:lnTo>
                  <a:lnTo>
                    <a:pt x="1465" y="5394"/>
                  </a:lnTo>
                  <a:lnTo>
                    <a:pt x="1462" y="5394"/>
                  </a:lnTo>
                  <a:lnTo>
                    <a:pt x="1460" y="5393"/>
                  </a:lnTo>
                  <a:lnTo>
                    <a:pt x="1459" y="5393"/>
                  </a:lnTo>
                  <a:lnTo>
                    <a:pt x="1456" y="5391"/>
                  </a:lnTo>
                  <a:lnTo>
                    <a:pt x="1455" y="5391"/>
                  </a:lnTo>
                  <a:lnTo>
                    <a:pt x="1453" y="5390"/>
                  </a:lnTo>
                  <a:lnTo>
                    <a:pt x="1450" y="5389"/>
                  </a:lnTo>
                  <a:lnTo>
                    <a:pt x="1448" y="5389"/>
                  </a:lnTo>
                  <a:lnTo>
                    <a:pt x="1446" y="5387"/>
                  </a:lnTo>
                  <a:lnTo>
                    <a:pt x="1445" y="5387"/>
                  </a:lnTo>
                  <a:lnTo>
                    <a:pt x="1442" y="5386"/>
                  </a:lnTo>
                  <a:lnTo>
                    <a:pt x="1440" y="5386"/>
                  </a:lnTo>
                  <a:lnTo>
                    <a:pt x="1439" y="5385"/>
                  </a:lnTo>
                  <a:lnTo>
                    <a:pt x="1436" y="5385"/>
                  </a:lnTo>
                  <a:lnTo>
                    <a:pt x="1433" y="5382"/>
                  </a:lnTo>
                  <a:lnTo>
                    <a:pt x="1431" y="5385"/>
                  </a:lnTo>
                  <a:lnTo>
                    <a:pt x="1425" y="5381"/>
                  </a:lnTo>
                  <a:lnTo>
                    <a:pt x="1424" y="5380"/>
                  </a:lnTo>
                  <a:lnTo>
                    <a:pt x="1422" y="5380"/>
                  </a:lnTo>
                  <a:lnTo>
                    <a:pt x="1419" y="5378"/>
                  </a:lnTo>
                  <a:lnTo>
                    <a:pt x="1418" y="5377"/>
                  </a:lnTo>
                  <a:lnTo>
                    <a:pt x="1415" y="5377"/>
                  </a:lnTo>
                  <a:lnTo>
                    <a:pt x="1414" y="5376"/>
                  </a:lnTo>
                  <a:lnTo>
                    <a:pt x="1412" y="5376"/>
                  </a:lnTo>
                  <a:lnTo>
                    <a:pt x="1409" y="5374"/>
                  </a:lnTo>
                  <a:lnTo>
                    <a:pt x="1408" y="5373"/>
                  </a:lnTo>
                  <a:lnTo>
                    <a:pt x="1407" y="5373"/>
                  </a:lnTo>
                  <a:lnTo>
                    <a:pt x="1404" y="5372"/>
                  </a:lnTo>
                  <a:lnTo>
                    <a:pt x="1402" y="5370"/>
                  </a:lnTo>
                  <a:lnTo>
                    <a:pt x="1401" y="5369"/>
                  </a:lnTo>
                  <a:lnTo>
                    <a:pt x="1398" y="5369"/>
                  </a:lnTo>
                  <a:lnTo>
                    <a:pt x="1397" y="5368"/>
                  </a:lnTo>
                  <a:lnTo>
                    <a:pt x="1395" y="5368"/>
                  </a:lnTo>
                  <a:lnTo>
                    <a:pt x="1392" y="5366"/>
                  </a:lnTo>
                  <a:lnTo>
                    <a:pt x="1390" y="5365"/>
                  </a:lnTo>
                  <a:lnTo>
                    <a:pt x="1388" y="5365"/>
                  </a:lnTo>
                  <a:lnTo>
                    <a:pt x="1387" y="5364"/>
                  </a:lnTo>
                  <a:lnTo>
                    <a:pt x="1384" y="5364"/>
                  </a:lnTo>
                  <a:lnTo>
                    <a:pt x="1383" y="5364"/>
                  </a:lnTo>
                  <a:lnTo>
                    <a:pt x="1380" y="5364"/>
                  </a:lnTo>
                  <a:lnTo>
                    <a:pt x="1378" y="5364"/>
                  </a:lnTo>
                  <a:lnTo>
                    <a:pt x="1375" y="5362"/>
                  </a:lnTo>
                  <a:lnTo>
                    <a:pt x="1374" y="5362"/>
                  </a:lnTo>
                  <a:lnTo>
                    <a:pt x="1371" y="5362"/>
                  </a:lnTo>
                  <a:lnTo>
                    <a:pt x="1370" y="5362"/>
                  </a:lnTo>
                  <a:lnTo>
                    <a:pt x="1367" y="5361"/>
                  </a:lnTo>
                  <a:lnTo>
                    <a:pt x="1366" y="5361"/>
                  </a:lnTo>
                  <a:lnTo>
                    <a:pt x="1364" y="5361"/>
                  </a:lnTo>
                  <a:lnTo>
                    <a:pt x="1361" y="5361"/>
                  </a:lnTo>
                  <a:lnTo>
                    <a:pt x="1360" y="5360"/>
                  </a:lnTo>
                  <a:lnTo>
                    <a:pt x="1358" y="5360"/>
                  </a:lnTo>
                  <a:lnTo>
                    <a:pt x="1356" y="5360"/>
                  </a:lnTo>
                  <a:lnTo>
                    <a:pt x="1354" y="5360"/>
                  </a:lnTo>
                  <a:lnTo>
                    <a:pt x="1351" y="5359"/>
                  </a:lnTo>
                  <a:lnTo>
                    <a:pt x="1350" y="5359"/>
                  </a:lnTo>
                  <a:lnTo>
                    <a:pt x="1347" y="5359"/>
                  </a:lnTo>
                  <a:lnTo>
                    <a:pt x="1346" y="5359"/>
                  </a:lnTo>
                  <a:lnTo>
                    <a:pt x="1343" y="5359"/>
                  </a:lnTo>
                  <a:lnTo>
                    <a:pt x="1342" y="5357"/>
                  </a:lnTo>
                  <a:lnTo>
                    <a:pt x="1340" y="5357"/>
                  </a:lnTo>
                  <a:lnTo>
                    <a:pt x="1337" y="5357"/>
                  </a:lnTo>
                  <a:lnTo>
                    <a:pt x="1336" y="5357"/>
                  </a:lnTo>
                  <a:lnTo>
                    <a:pt x="1334" y="5357"/>
                  </a:lnTo>
                  <a:lnTo>
                    <a:pt x="1332" y="5357"/>
                  </a:lnTo>
                  <a:lnTo>
                    <a:pt x="1330" y="5357"/>
                  </a:lnTo>
                  <a:lnTo>
                    <a:pt x="1327" y="5357"/>
                  </a:lnTo>
                  <a:lnTo>
                    <a:pt x="1326" y="5357"/>
                  </a:lnTo>
                  <a:lnTo>
                    <a:pt x="1323" y="5357"/>
                  </a:lnTo>
                  <a:lnTo>
                    <a:pt x="1322" y="5357"/>
                  </a:lnTo>
                  <a:lnTo>
                    <a:pt x="1319" y="5356"/>
                  </a:lnTo>
                  <a:lnTo>
                    <a:pt x="1317" y="5356"/>
                  </a:lnTo>
                  <a:lnTo>
                    <a:pt x="1315" y="5359"/>
                  </a:lnTo>
                  <a:lnTo>
                    <a:pt x="1310" y="5355"/>
                  </a:lnTo>
                  <a:lnTo>
                    <a:pt x="1305" y="5355"/>
                  </a:lnTo>
                  <a:lnTo>
                    <a:pt x="1301" y="5353"/>
                  </a:lnTo>
                  <a:lnTo>
                    <a:pt x="1299" y="5353"/>
                  </a:lnTo>
                  <a:lnTo>
                    <a:pt x="1296" y="5353"/>
                  </a:lnTo>
                  <a:lnTo>
                    <a:pt x="1292" y="5352"/>
                  </a:lnTo>
                  <a:lnTo>
                    <a:pt x="1289" y="5355"/>
                  </a:lnTo>
                  <a:lnTo>
                    <a:pt x="1289" y="5357"/>
                  </a:lnTo>
                  <a:lnTo>
                    <a:pt x="1288" y="5359"/>
                  </a:lnTo>
                  <a:lnTo>
                    <a:pt x="1288" y="5360"/>
                  </a:lnTo>
                  <a:lnTo>
                    <a:pt x="1286" y="5362"/>
                  </a:lnTo>
                  <a:lnTo>
                    <a:pt x="1286" y="5364"/>
                  </a:lnTo>
                  <a:lnTo>
                    <a:pt x="1286" y="5365"/>
                  </a:lnTo>
                  <a:lnTo>
                    <a:pt x="1285" y="5368"/>
                  </a:lnTo>
                  <a:lnTo>
                    <a:pt x="1285" y="5369"/>
                  </a:lnTo>
                  <a:lnTo>
                    <a:pt x="1285" y="5372"/>
                  </a:lnTo>
                  <a:lnTo>
                    <a:pt x="1284" y="5373"/>
                  </a:lnTo>
                  <a:lnTo>
                    <a:pt x="1284" y="5374"/>
                  </a:lnTo>
                  <a:lnTo>
                    <a:pt x="1281" y="5374"/>
                  </a:lnTo>
                  <a:lnTo>
                    <a:pt x="1278" y="5374"/>
                  </a:lnTo>
                  <a:lnTo>
                    <a:pt x="1276" y="5374"/>
                  </a:lnTo>
                  <a:lnTo>
                    <a:pt x="1274" y="5374"/>
                  </a:lnTo>
                  <a:lnTo>
                    <a:pt x="1272" y="5374"/>
                  </a:lnTo>
                  <a:lnTo>
                    <a:pt x="1269" y="5373"/>
                  </a:lnTo>
                  <a:lnTo>
                    <a:pt x="1268" y="5373"/>
                  </a:lnTo>
                  <a:lnTo>
                    <a:pt x="1265" y="5373"/>
                  </a:lnTo>
                  <a:lnTo>
                    <a:pt x="1264" y="5373"/>
                  </a:lnTo>
                  <a:lnTo>
                    <a:pt x="1261" y="5373"/>
                  </a:lnTo>
                  <a:lnTo>
                    <a:pt x="1260" y="5372"/>
                  </a:lnTo>
                  <a:lnTo>
                    <a:pt x="1257" y="5372"/>
                  </a:lnTo>
                  <a:lnTo>
                    <a:pt x="1255" y="5372"/>
                  </a:lnTo>
                  <a:lnTo>
                    <a:pt x="1254" y="5370"/>
                  </a:lnTo>
                  <a:lnTo>
                    <a:pt x="1252" y="5370"/>
                  </a:lnTo>
                  <a:lnTo>
                    <a:pt x="1250" y="5369"/>
                  </a:lnTo>
                  <a:lnTo>
                    <a:pt x="1248" y="5369"/>
                  </a:lnTo>
                  <a:lnTo>
                    <a:pt x="1245" y="5369"/>
                  </a:lnTo>
                  <a:lnTo>
                    <a:pt x="1244" y="5370"/>
                  </a:lnTo>
                  <a:lnTo>
                    <a:pt x="1244" y="5372"/>
                  </a:lnTo>
                  <a:lnTo>
                    <a:pt x="1243" y="5373"/>
                  </a:lnTo>
                  <a:lnTo>
                    <a:pt x="1243" y="5376"/>
                  </a:lnTo>
                  <a:lnTo>
                    <a:pt x="1243" y="5377"/>
                  </a:lnTo>
                  <a:lnTo>
                    <a:pt x="1241" y="5378"/>
                  </a:lnTo>
                  <a:lnTo>
                    <a:pt x="1241" y="5381"/>
                  </a:lnTo>
                  <a:lnTo>
                    <a:pt x="1240" y="5382"/>
                  </a:lnTo>
                  <a:lnTo>
                    <a:pt x="1238" y="5383"/>
                  </a:lnTo>
                  <a:lnTo>
                    <a:pt x="1237" y="5385"/>
                  </a:lnTo>
                  <a:lnTo>
                    <a:pt x="1237" y="5387"/>
                  </a:lnTo>
                  <a:lnTo>
                    <a:pt x="1234" y="5387"/>
                  </a:lnTo>
                  <a:lnTo>
                    <a:pt x="1233" y="5389"/>
                  </a:lnTo>
                  <a:lnTo>
                    <a:pt x="1231" y="5390"/>
                  </a:lnTo>
                  <a:lnTo>
                    <a:pt x="1230" y="5391"/>
                  </a:lnTo>
                  <a:lnTo>
                    <a:pt x="1226" y="5394"/>
                  </a:lnTo>
                  <a:lnTo>
                    <a:pt x="1223" y="5397"/>
                  </a:lnTo>
                  <a:lnTo>
                    <a:pt x="1221" y="5397"/>
                  </a:lnTo>
                  <a:lnTo>
                    <a:pt x="1219" y="5398"/>
                  </a:lnTo>
                  <a:lnTo>
                    <a:pt x="1217" y="5399"/>
                  </a:lnTo>
                  <a:lnTo>
                    <a:pt x="1216" y="5400"/>
                  </a:lnTo>
                  <a:lnTo>
                    <a:pt x="1214" y="5402"/>
                  </a:lnTo>
                  <a:lnTo>
                    <a:pt x="1213" y="5402"/>
                  </a:lnTo>
                  <a:lnTo>
                    <a:pt x="1210" y="5403"/>
                  </a:lnTo>
                  <a:lnTo>
                    <a:pt x="1209" y="5404"/>
                  </a:lnTo>
                  <a:lnTo>
                    <a:pt x="1207" y="5406"/>
                  </a:lnTo>
                  <a:lnTo>
                    <a:pt x="1204" y="5408"/>
                  </a:lnTo>
                  <a:lnTo>
                    <a:pt x="1203" y="5408"/>
                  </a:lnTo>
                  <a:lnTo>
                    <a:pt x="1202" y="5410"/>
                  </a:lnTo>
                  <a:lnTo>
                    <a:pt x="1200" y="5412"/>
                  </a:lnTo>
                  <a:lnTo>
                    <a:pt x="1199" y="5414"/>
                  </a:lnTo>
                  <a:lnTo>
                    <a:pt x="1197" y="5415"/>
                  </a:lnTo>
                  <a:lnTo>
                    <a:pt x="1196" y="5416"/>
                  </a:lnTo>
                  <a:lnTo>
                    <a:pt x="1194" y="5418"/>
                  </a:lnTo>
                  <a:lnTo>
                    <a:pt x="1193" y="5419"/>
                  </a:lnTo>
                  <a:lnTo>
                    <a:pt x="1192" y="5420"/>
                  </a:lnTo>
                  <a:lnTo>
                    <a:pt x="1190" y="5421"/>
                  </a:lnTo>
                  <a:lnTo>
                    <a:pt x="1189" y="5423"/>
                  </a:lnTo>
                  <a:lnTo>
                    <a:pt x="1187" y="5424"/>
                  </a:lnTo>
                  <a:lnTo>
                    <a:pt x="1186" y="5425"/>
                  </a:lnTo>
                  <a:lnTo>
                    <a:pt x="1185" y="5427"/>
                  </a:lnTo>
                  <a:lnTo>
                    <a:pt x="1182" y="5427"/>
                  </a:lnTo>
                  <a:lnTo>
                    <a:pt x="1180" y="5428"/>
                  </a:lnTo>
                  <a:lnTo>
                    <a:pt x="1178" y="5428"/>
                  </a:lnTo>
                  <a:lnTo>
                    <a:pt x="1176" y="5429"/>
                  </a:lnTo>
                  <a:lnTo>
                    <a:pt x="1175" y="5429"/>
                  </a:lnTo>
                  <a:lnTo>
                    <a:pt x="1173" y="5432"/>
                  </a:lnTo>
                  <a:lnTo>
                    <a:pt x="1172" y="5433"/>
                  </a:lnTo>
                  <a:lnTo>
                    <a:pt x="1170" y="5435"/>
                  </a:lnTo>
                  <a:lnTo>
                    <a:pt x="1169" y="5436"/>
                  </a:lnTo>
                  <a:lnTo>
                    <a:pt x="1169" y="5438"/>
                  </a:lnTo>
                  <a:lnTo>
                    <a:pt x="1169" y="5440"/>
                  </a:lnTo>
                  <a:lnTo>
                    <a:pt x="1168" y="5442"/>
                  </a:lnTo>
                  <a:lnTo>
                    <a:pt x="1168" y="5444"/>
                  </a:lnTo>
                  <a:lnTo>
                    <a:pt x="1168" y="5445"/>
                  </a:lnTo>
                  <a:lnTo>
                    <a:pt x="1166" y="5446"/>
                  </a:lnTo>
                  <a:lnTo>
                    <a:pt x="1165" y="5448"/>
                  </a:lnTo>
                  <a:lnTo>
                    <a:pt x="1162" y="5449"/>
                  </a:lnTo>
                  <a:lnTo>
                    <a:pt x="1156" y="5450"/>
                  </a:lnTo>
                  <a:lnTo>
                    <a:pt x="1155" y="5450"/>
                  </a:lnTo>
                  <a:lnTo>
                    <a:pt x="1153" y="5452"/>
                  </a:lnTo>
                  <a:lnTo>
                    <a:pt x="1151" y="5454"/>
                  </a:lnTo>
                  <a:lnTo>
                    <a:pt x="1145" y="5459"/>
                  </a:lnTo>
                  <a:lnTo>
                    <a:pt x="1144" y="5461"/>
                  </a:lnTo>
                  <a:lnTo>
                    <a:pt x="1142" y="5463"/>
                  </a:lnTo>
                  <a:lnTo>
                    <a:pt x="1139" y="5463"/>
                  </a:lnTo>
                  <a:lnTo>
                    <a:pt x="1137" y="5465"/>
                  </a:lnTo>
                  <a:lnTo>
                    <a:pt x="1137" y="5466"/>
                  </a:lnTo>
                  <a:lnTo>
                    <a:pt x="1134" y="5467"/>
                  </a:lnTo>
                  <a:lnTo>
                    <a:pt x="1132" y="5469"/>
                  </a:lnTo>
                  <a:lnTo>
                    <a:pt x="1131" y="5470"/>
                  </a:lnTo>
                  <a:lnTo>
                    <a:pt x="1129" y="5471"/>
                  </a:lnTo>
                  <a:lnTo>
                    <a:pt x="1129" y="5473"/>
                  </a:lnTo>
                  <a:lnTo>
                    <a:pt x="1128" y="5474"/>
                  </a:lnTo>
                  <a:lnTo>
                    <a:pt x="1127" y="5475"/>
                  </a:lnTo>
                  <a:lnTo>
                    <a:pt x="1125" y="5476"/>
                  </a:lnTo>
                  <a:lnTo>
                    <a:pt x="1125" y="5478"/>
                  </a:lnTo>
                  <a:lnTo>
                    <a:pt x="1124" y="5480"/>
                  </a:lnTo>
                  <a:lnTo>
                    <a:pt x="1122" y="5482"/>
                  </a:lnTo>
                  <a:lnTo>
                    <a:pt x="1121" y="5482"/>
                  </a:lnTo>
                  <a:lnTo>
                    <a:pt x="1120" y="5482"/>
                  </a:lnTo>
                  <a:lnTo>
                    <a:pt x="1117" y="5482"/>
                  </a:lnTo>
                  <a:lnTo>
                    <a:pt x="1115" y="5482"/>
                  </a:lnTo>
                  <a:lnTo>
                    <a:pt x="1112" y="5480"/>
                  </a:lnTo>
                  <a:lnTo>
                    <a:pt x="1111" y="5480"/>
                  </a:lnTo>
                  <a:lnTo>
                    <a:pt x="1110" y="5480"/>
                  </a:lnTo>
                  <a:lnTo>
                    <a:pt x="1107" y="5479"/>
                  </a:lnTo>
                  <a:lnTo>
                    <a:pt x="1107" y="5478"/>
                  </a:lnTo>
                  <a:lnTo>
                    <a:pt x="1104" y="5476"/>
                  </a:lnTo>
                  <a:lnTo>
                    <a:pt x="1103" y="5475"/>
                  </a:lnTo>
                  <a:lnTo>
                    <a:pt x="1103" y="5474"/>
                  </a:lnTo>
                  <a:lnTo>
                    <a:pt x="1101" y="5473"/>
                  </a:lnTo>
                  <a:lnTo>
                    <a:pt x="1098" y="5471"/>
                  </a:lnTo>
                  <a:lnTo>
                    <a:pt x="1097" y="5471"/>
                  </a:lnTo>
                  <a:lnTo>
                    <a:pt x="1096" y="5470"/>
                  </a:lnTo>
                  <a:lnTo>
                    <a:pt x="1094" y="5470"/>
                  </a:lnTo>
                  <a:lnTo>
                    <a:pt x="1091" y="5469"/>
                  </a:lnTo>
                  <a:lnTo>
                    <a:pt x="1090" y="5469"/>
                  </a:lnTo>
                  <a:lnTo>
                    <a:pt x="1088" y="5467"/>
                  </a:lnTo>
                  <a:lnTo>
                    <a:pt x="1086" y="5467"/>
                  </a:lnTo>
                  <a:lnTo>
                    <a:pt x="1084" y="5467"/>
                  </a:lnTo>
                  <a:lnTo>
                    <a:pt x="1081" y="5467"/>
                  </a:lnTo>
                  <a:lnTo>
                    <a:pt x="1077" y="5469"/>
                  </a:lnTo>
                  <a:lnTo>
                    <a:pt x="1073" y="5469"/>
                  </a:lnTo>
                  <a:lnTo>
                    <a:pt x="1071" y="5469"/>
                  </a:lnTo>
                  <a:lnTo>
                    <a:pt x="1069" y="5467"/>
                  </a:lnTo>
                  <a:lnTo>
                    <a:pt x="1067" y="5467"/>
                  </a:lnTo>
                  <a:lnTo>
                    <a:pt x="1066" y="5466"/>
                  </a:lnTo>
                  <a:lnTo>
                    <a:pt x="1064" y="5466"/>
                  </a:lnTo>
                  <a:lnTo>
                    <a:pt x="1063" y="5466"/>
                  </a:lnTo>
                  <a:lnTo>
                    <a:pt x="1060" y="5467"/>
                  </a:lnTo>
                  <a:lnTo>
                    <a:pt x="1059" y="5469"/>
                  </a:lnTo>
                  <a:lnTo>
                    <a:pt x="1057" y="5470"/>
                  </a:lnTo>
                  <a:lnTo>
                    <a:pt x="1056" y="5471"/>
                  </a:lnTo>
                  <a:lnTo>
                    <a:pt x="1055" y="5473"/>
                  </a:lnTo>
                  <a:lnTo>
                    <a:pt x="1053" y="5474"/>
                  </a:lnTo>
                  <a:lnTo>
                    <a:pt x="1052" y="5475"/>
                  </a:lnTo>
                  <a:lnTo>
                    <a:pt x="1050" y="5476"/>
                  </a:lnTo>
                  <a:lnTo>
                    <a:pt x="1049" y="5478"/>
                  </a:lnTo>
                  <a:lnTo>
                    <a:pt x="1047" y="5479"/>
                  </a:lnTo>
                  <a:lnTo>
                    <a:pt x="1046" y="5480"/>
                  </a:lnTo>
                  <a:lnTo>
                    <a:pt x="1046" y="5482"/>
                  </a:lnTo>
                  <a:lnTo>
                    <a:pt x="1045" y="5483"/>
                  </a:lnTo>
                  <a:lnTo>
                    <a:pt x="1043" y="5486"/>
                  </a:lnTo>
                  <a:lnTo>
                    <a:pt x="1043" y="5487"/>
                  </a:lnTo>
                  <a:lnTo>
                    <a:pt x="1042" y="5488"/>
                  </a:lnTo>
                  <a:lnTo>
                    <a:pt x="1040" y="5490"/>
                  </a:lnTo>
                  <a:lnTo>
                    <a:pt x="1038" y="5491"/>
                  </a:lnTo>
                  <a:lnTo>
                    <a:pt x="1036" y="5492"/>
                  </a:lnTo>
                  <a:lnTo>
                    <a:pt x="1035" y="5494"/>
                  </a:lnTo>
                  <a:lnTo>
                    <a:pt x="1033" y="5495"/>
                  </a:lnTo>
                  <a:lnTo>
                    <a:pt x="1030" y="5496"/>
                  </a:lnTo>
                  <a:lnTo>
                    <a:pt x="1029" y="5497"/>
                  </a:lnTo>
                  <a:lnTo>
                    <a:pt x="1028" y="5497"/>
                  </a:lnTo>
                  <a:lnTo>
                    <a:pt x="1026" y="5499"/>
                  </a:lnTo>
                  <a:lnTo>
                    <a:pt x="1025" y="5501"/>
                  </a:lnTo>
                  <a:lnTo>
                    <a:pt x="1023" y="5504"/>
                  </a:lnTo>
                  <a:lnTo>
                    <a:pt x="1021" y="5504"/>
                  </a:lnTo>
                  <a:lnTo>
                    <a:pt x="1019" y="5507"/>
                  </a:lnTo>
                  <a:lnTo>
                    <a:pt x="1018" y="5508"/>
                  </a:lnTo>
                  <a:lnTo>
                    <a:pt x="1016" y="5509"/>
                  </a:lnTo>
                  <a:lnTo>
                    <a:pt x="1016" y="5511"/>
                  </a:lnTo>
                  <a:lnTo>
                    <a:pt x="1015" y="5512"/>
                  </a:lnTo>
                  <a:lnTo>
                    <a:pt x="1014" y="5514"/>
                  </a:lnTo>
                  <a:lnTo>
                    <a:pt x="1014" y="5516"/>
                  </a:lnTo>
                  <a:lnTo>
                    <a:pt x="1012" y="5517"/>
                  </a:lnTo>
                  <a:lnTo>
                    <a:pt x="1012" y="5518"/>
                  </a:lnTo>
                  <a:lnTo>
                    <a:pt x="1011" y="5521"/>
                  </a:lnTo>
                  <a:lnTo>
                    <a:pt x="1006" y="5522"/>
                  </a:lnTo>
                  <a:lnTo>
                    <a:pt x="1006" y="5525"/>
                  </a:lnTo>
                  <a:lnTo>
                    <a:pt x="1005" y="5528"/>
                  </a:lnTo>
                  <a:lnTo>
                    <a:pt x="1002" y="5528"/>
                  </a:lnTo>
                  <a:lnTo>
                    <a:pt x="1001" y="5528"/>
                  </a:lnTo>
                  <a:lnTo>
                    <a:pt x="998" y="5528"/>
                  </a:lnTo>
                  <a:lnTo>
                    <a:pt x="997" y="5528"/>
                  </a:lnTo>
                  <a:lnTo>
                    <a:pt x="994" y="5528"/>
                  </a:lnTo>
                  <a:lnTo>
                    <a:pt x="992" y="5528"/>
                  </a:lnTo>
                  <a:lnTo>
                    <a:pt x="991" y="5526"/>
                  </a:lnTo>
                  <a:lnTo>
                    <a:pt x="988" y="5528"/>
                  </a:lnTo>
                  <a:lnTo>
                    <a:pt x="987" y="5528"/>
                  </a:lnTo>
                  <a:lnTo>
                    <a:pt x="984" y="5528"/>
                  </a:lnTo>
                  <a:lnTo>
                    <a:pt x="982" y="5528"/>
                  </a:lnTo>
                  <a:lnTo>
                    <a:pt x="981" y="5528"/>
                  </a:lnTo>
                  <a:lnTo>
                    <a:pt x="978" y="5526"/>
                  </a:lnTo>
                  <a:lnTo>
                    <a:pt x="977" y="5526"/>
                  </a:lnTo>
                  <a:lnTo>
                    <a:pt x="974" y="5526"/>
                  </a:lnTo>
                  <a:lnTo>
                    <a:pt x="973" y="5526"/>
                  </a:lnTo>
                  <a:lnTo>
                    <a:pt x="971" y="5526"/>
                  </a:lnTo>
                  <a:lnTo>
                    <a:pt x="968" y="5525"/>
                  </a:lnTo>
                  <a:lnTo>
                    <a:pt x="967" y="5525"/>
                  </a:lnTo>
                  <a:lnTo>
                    <a:pt x="965" y="5525"/>
                  </a:lnTo>
                  <a:lnTo>
                    <a:pt x="963" y="5525"/>
                  </a:lnTo>
                  <a:lnTo>
                    <a:pt x="960" y="5524"/>
                  </a:lnTo>
                  <a:lnTo>
                    <a:pt x="958" y="5522"/>
                  </a:lnTo>
                  <a:lnTo>
                    <a:pt x="957" y="5522"/>
                  </a:lnTo>
                  <a:lnTo>
                    <a:pt x="956" y="5521"/>
                  </a:lnTo>
                  <a:lnTo>
                    <a:pt x="953" y="5521"/>
                  </a:lnTo>
                  <a:lnTo>
                    <a:pt x="951" y="5521"/>
                  </a:lnTo>
                  <a:lnTo>
                    <a:pt x="948" y="5520"/>
                  </a:lnTo>
                  <a:lnTo>
                    <a:pt x="947" y="5520"/>
                  </a:lnTo>
                  <a:lnTo>
                    <a:pt x="946" y="5520"/>
                  </a:lnTo>
                  <a:lnTo>
                    <a:pt x="944" y="5520"/>
                  </a:lnTo>
                  <a:lnTo>
                    <a:pt x="941" y="5520"/>
                  </a:lnTo>
                  <a:lnTo>
                    <a:pt x="940" y="5520"/>
                  </a:lnTo>
                  <a:lnTo>
                    <a:pt x="937" y="5520"/>
                  </a:lnTo>
                  <a:lnTo>
                    <a:pt x="936" y="5520"/>
                  </a:lnTo>
                  <a:lnTo>
                    <a:pt x="933" y="5520"/>
                  </a:lnTo>
                  <a:lnTo>
                    <a:pt x="932" y="5520"/>
                  </a:lnTo>
                  <a:lnTo>
                    <a:pt x="929" y="5520"/>
                  </a:lnTo>
                  <a:lnTo>
                    <a:pt x="927" y="5518"/>
                  </a:lnTo>
                  <a:lnTo>
                    <a:pt x="926" y="5518"/>
                  </a:lnTo>
                  <a:lnTo>
                    <a:pt x="923" y="5518"/>
                  </a:lnTo>
                  <a:lnTo>
                    <a:pt x="922" y="5518"/>
                  </a:lnTo>
                  <a:lnTo>
                    <a:pt x="920" y="5517"/>
                  </a:lnTo>
                  <a:lnTo>
                    <a:pt x="917" y="5517"/>
                  </a:lnTo>
                  <a:lnTo>
                    <a:pt x="916" y="5517"/>
                  </a:lnTo>
                  <a:lnTo>
                    <a:pt x="915" y="5517"/>
                  </a:lnTo>
                  <a:lnTo>
                    <a:pt x="912" y="5516"/>
                  </a:lnTo>
                  <a:lnTo>
                    <a:pt x="910" y="5516"/>
                  </a:lnTo>
                  <a:lnTo>
                    <a:pt x="909" y="5516"/>
                  </a:lnTo>
                  <a:lnTo>
                    <a:pt x="906" y="5514"/>
                  </a:lnTo>
                  <a:lnTo>
                    <a:pt x="905" y="5514"/>
                  </a:lnTo>
                  <a:lnTo>
                    <a:pt x="902" y="5514"/>
                  </a:lnTo>
                  <a:lnTo>
                    <a:pt x="900" y="5513"/>
                  </a:lnTo>
                  <a:lnTo>
                    <a:pt x="899" y="5513"/>
                  </a:lnTo>
                  <a:lnTo>
                    <a:pt x="896" y="5512"/>
                  </a:lnTo>
                  <a:lnTo>
                    <a:pt x="895" y="5512"/>
                  </a:lnTo>
                  <a:lnTo>
                    <a:pt x="892" y="5512"/>
                  </a:lnTo>
                  <a:lnTo>
                    <a:pt x="891" y="5511"/>
                  </a:lnTo>
                  <a:lnTo>
                    <a:pt x="888" y="5511"/>
                  </a:lnTo>
                  <a:lnTo>
                    <a:pt x="886" y="5509"/>
                  </a:lnTo>
                  <a:lnTo>
                    <a:pt x="883" y="5509"/>
                  </a:lnTo>
                  <a:lnTo>
                    <a:pt x="882" y="5508"/>
                  </a:lnTo>
                  <a:lnTo>
                    <a:pt x="881" y="5508"/>
                  </a:lnTo>
                  <a:lnTo>
                    <a:pt x="879" y="5507"/>
                  </a:lnTo>
                  <a:lnTo>
                    <a:pt x="876" y="5507"/>
                  </a:lnTo>
                  <a:lnTo>
                    <a:pt x="875" y="5505"/>
                  </a:lnTo>
                  <a:lnTo>
                    <a:pt x="872" y="5504"/>
                  </a:lnTo>
                  <a:lnTo>
                    <a:pt x="871" y="5504"/>
                  </a:lnTo>
                  <a:lnTo>
                    <a:pt x="869" y="5503"/>
                  </a:lnTo>
                  <a:lnTo>
                    <a:pt x="866" y="5503"/>
                  </a:lnTo>
                  <a:lnTo>
                    <a:pt x="862" y="5503"/>
                  </a:lnTo>
                  <a:lnTo>
                    <a:pt x="861" y="5505"/>
                  </a:lnTo>
                  <a:lnTo>
                    <a:pt x="858" y="5504"/>
                  </a:lnTo>
                  <a:lnTo>
                    <a:pt x="855" y="5504"/>
                  </a:lnTo>
                  <a:lnTo>
                    <a:pt x="854" y="5504"/>
                  </a:lnTo>
                  <a:lnTo>
                    <a:pt x="851" y="5505"/>
                  </a:lnTo>
                  <a:lnTo>
                    <a:pt x="850" y="5505"/>
                  </a:lnTo>
                  <a:lnTo>
                    <a:pt x="848" y="5505"/>
                  </a:lnTo>
                  <a:lnTo>
                    <a:pt x="845" y="5507"/>
                  </a:lnTo>
                  <a:lnTo>
                    <a:pt x="844" y="5507"/>
                  </a:lnTo>
                  <a:lnTo>
                    <a:pt x="841" y="5507"/>
                  </a:lnTo>
                  <a:lnTo>
                    <a:pt x="840" y="5507"/>
                  </a:lnTo>
                  <a:lnTo>
                    <a:pt x="837" y="5508"/>
                  </a:lnTo>
                  <a:lnTo>
                    <a:pt x="835" y="5508"/>
                  </a:lnTo>
                  <a:lnTo>
                    <a:pt x="834" y="5508"/>
                  </a:lnTo>
                  <a:lnTo>
                    <a:pt x="831" y="5509"/>
                  </a:lnTo>
                  <a:lnTo>
                    <a:pt x="827" y="5509"/>
                  </a:lnTo>
                  <a:lnTo>
                    <a:pt x="824" y="5508"/>
                  </a:lnTo>
                  <a:lnTo>
                    <a:pt x="820" y="5508"/>
                  </a:lnTo>
                  <a:lnTo>
                    <a:pt x="818" y="5508"/>
                  </a:lnTo>
                  <a:lnTo>
                    <a:pt x="816" y="5507"/>
                  </a:lnTo>
                  <a:lnTo>
                    <a:pt x="814" y="5507"/>
                  </a:lnTo>
                  <a:lnTo>
                    <a:pt x="813" y="5507"/>
                  </a:lnTo>
                  <a:lnTo>
                    <a:pt x="810" y="5505"/>
                  </a:lnTo>
                  <a:lnTo>
                    <a:pt x="806" y="5505"/>
                  </a:lnTo>
                  <a:lnTo>
                    <a:pt x="807" y="5501"/>
                  </a:lnTo>
                  <a:lnTo>
                    <a:pt x="807" y="5500"/>
                  </a:lnTo>
                  <a:lnTo>
                    <a:pt x="807" y="5497"/>
                  </a:lnTo>
                  <a:lnTo>
                    <a:pt x="807" y="5496"/>
                  </a:lnTo>
                  <a:lnTo>
                    <a:pt x="807" y="5495"/>
                  </a:lnTo>
                  <a:lnTo>
                    <a:pt x="809" y="5492"/>
                  </a:lnTo>
                  <a:lnTo>
                    <a:pt x="809" y="5491"/>
                  </a:lnTo>
                  <a:lnTo>
                    <a:pt x="809" y="5490"/>
                  </a:lnTo>
                  <a:lnTo>
                    <a:pt x="810" y="5487"/>
                  </a:lnTo>
                  <a:lnTo>
                    <a:pt x="810" y="5486"/>
                  </a:lnTo>
                  <a:lnTo>
                    <a:pt x="811" y="5484"/>
                  </a:lnTo>
                  <a:lnTo>
                    <a:pt x="811" y="5482"/>
                  </a:lnTo>
                  <a:lnTo>
                    <a:pt x="813" y="5480"/>
                  </a:lnTo>
                  <a:lnTo>
                    <a:pt x="814" y="5479"/>
                  </a:lnTo>
                  <a:lnTo>
                    <a:pt x="814" y="5478"/>
                  </a:lnTo>
                  <a:lnTo>
                    <a:pt x="814" y="5475"/>
                  </a:lnTo>
                  <a:lnTo>
                    <a:pt x="816" y="5474"/>
                  </a:lnTo>
                  <a:lnTo>
                    <a:pt x="816" y="5473"/>
                  </a:lnTo>
                  <a:lnTo>
                    <a:pt x="816" y="5470"/>
                  </a:lnTo>
                  <a:lnTo>
                    <a:pt x="814" y="5469"/>
                  </a:lnTo>
                  <a:lnTo>
                    <a:pt x="814" y="5467"/>
                  </a:lnTo>
                  <a:lnTo>
                    <a:pt x="813" y="5465"/>
                  </a:lnTo>
                  <a:lnTo>
                    <a:pt x="813" y="5462"/>
                  </a:lnTo>
                  <a:lnTo>
                    <a:pt x="811" y="5461"/>
                  </a:lnTo>
                  <a:lnTo>
                    <a:pt x="811" y="5459"/>
                  </a:lnTo>
                  <a:lnTo>
                    <a:pt x="810" y="5457"/>
                  </a:lnTo>
                  <a:lnTo>
                    <a:pt x="809" y="5456"/>
                  </a:lnTo>
                  <a:lnTo>
                    <a:pt x="809" y="5454"/>
                  </a:lnTo>
                  <a:lnTo>
                    <a:pt x="807" y="5453"/>
                  </a:lnTo>
                  <a:lnTo>
                    <a:pt x="807" y="5452"/>
                  </a:lnTo>
                  <a:lnTo>
                    <a:pt x="806" y="5449"/>
                  </a:lnTo>
                  <a:lnTo>
                    <a:pt x="806" y="5448"/>
                  </a:lnTo>
                  <a:lnTo>
                    <a:pt x="804" y="5446"/>
                  </a:lnTo>
                  <a:lnTo>
                    <a:pt x="804" y="5445"/>
                  </a:lnTo>
                  <a:lnTo>
                    <a:pt x="803" y="5442"/>
                  </a:lnTo>
                  <a:lnTo>
                    <a:pt x="803" y="5441"/>
                  </a:lnTo>
                  <a:lnTo>
                    <a:pt x="801" y="5440"/>
                  </a:lnTo>
                  <a:lnTo>
                    <a:pt x="800" y="5438"/>
                  </a:lnTo>
                  <a:lnTo>
                    <a:pt x="799" y="5437"/>
                  </a:lnTo>
                  <a:lnTo>
                    <a:pt x="797" y="5436"/>
                  </a:lnTo>
                  <a:lnTo>
                    <a:pt x="796" y="5435"/>
                  </a:lnTo>
                  <a:lnTo>
                    <a:pt x="794" y="5435"/>
                  </a:lnTo>
                  <a:lnTo>
                    <a:pt x="792" y="5433"/>
                  </a:lnTo>
                  <a:lnTo>
                    <a:pt x="790" y="5432"/>
                  </a:lnTo>
                  <a:lnTo>
                    <a:pt x="789" y="5432"/>
                  </a:lnTo>
                  <a:lnTo>
                    <a:pt x="787" y="5431"/>
                  </a:lnTo>
                  <a:lnTo>
                    <a:pt x="784" y="5431"/>
                  </a:lnTo>
                  <a:lnTo>
                    <a:pt x="783" y="5429"/>
                  </a:lnTo>
                  <a:lnTo>
                    <a:pt x="782" y="5428"/>
                  </a:lnTo>
                  <a:lnTo>
                    <a:pt x="780" y="5428"/>
                  </a:lnTo>
                  <a:lnTo>
                    <a:pt x="779" y="5427"/>
                  </a:lnTo>
                  <a:lnTo>
                    <a:pt x="776" y="5427"/>
                  </a:lnTo>
                  <a:lnTo>
                    <a:pt x="775" y="5425"/>
                  </a:lnTo>
                  <a:lnTo>
                    <a:pt x="773" y="5425"/>
                  </a:lnTo>
                  <a:lnTo>
                    <a:pt x="769" y="5423"/>
                  </a:lnTo>
                  <a:lnTo>
                    <a:pt x="772" y="5420"/>
                  </a:lnTo>
                  <a:lnTo>
                    <a:pt x="773" y="5416"/>
                  </a:lnTo>
                  <a:lnTo>
                    <a:pt x="775" y="5411"/>
                  </a:lnTo>
                  <a:lnTo>
                    <a:pt x="776" y="5408"/>
                  </a:lnTo>
                  <a:lnTo>
                    <a:pt x="779" y="5406"/>
                  </a:lnTo>
                  <a:lnTo>
                    <a:pt x="780" y="5403"/>
                  </a:lnTo>
                  <a:lnTo>
                    <a:pt x="780" y="5402"/>
                  </a:lnTo>
                  <a:lnTo>
                    <a:pt x="783" y="5398"/>
                  </a:lnTo>
                  <a:lnTo>
                    <a:pt x="783" y="5395"/>
                  </a:lnTo>
                  <a:lnTo>
                    <a:pt x="784" y="5394"/>
                  </a:lnTo>
                  <a:lnTo>
                    <a:pt x="786" y="5390"/>
                  </a:lnTo>
                  <a:lnTo>
                    <a:pt x="786" y="5389"/>
                  </a:lnTo>
                  <a:lnTo>
                    <a:pt x="786" y="5383"/>
                  </a:lnTo>
                  <a:lnTo>
                    <a:pt x="786" y="5378"/>
                  </a:lnTo>
                  <a:lnTo>
                    <a:pt x="786" y="5373"/>
                  </a:lnTo>
                  <a:lnTo>
                    <a:pt x="784" y="5370"/>
                  </a:lnTo>
                  <a:lnTo>
                    <a:pt x="783" y="5366"/>
                  </a:lnTo>
                  <a:lnTo>
                    <a:pt x="782" y="5364"/>
                  </a:lnTo>
                  <a:lnTo>
                    <a:pt x="779" y="5360"/>
                  </a:lnTo>
                  <a:lnTo>
                    <a:pt x="776" y="5356"/>
                  </a:lnTo>
                  <a:lnTo>
                    <a:pt x="775" y="5355"/>
                  </a:lnTo>
                  <a:lnTo>
                    <a:pt x="773" y="5353"/>
                  </a:lnTo>
                  <a:lnTo>
                    <a:pt x="773" y="5352"/>
                  </a:lnTo>
                  <a:lnTo>
                    <a:pt x="772" y="5351"/>
                  </a:lnTo>
                  <a:lnTo>
                    <a:pt x="769" y="5348"/>
                  </a:lnTo>
                  <a:lnTo>
                    <a:pt x="766" y="5345"/>
                  </a:lnTo>
                  <a:lnTo>
                    <a:pt x="765" y="5344"/>
                  </a:lnTo>
                  <a:lnTo>
                    <a:pt x="763" y="5343"/>
                  </a:lnTo>
                  <a:lnTo>
                    <a:pt x="762" y="5342"/>
                  </a:lnTo>
                  <a:lnTo>
                    <a:pt x="760" y="5340"/>
                  </a:lnTo>
                  <a:lnTo>
                    <a:pt x="756" y="5336"/>
                  </a:lnTo>
                  <a:lnTo>
                    <a:pt x="752" y="5335"/>
                  </a:lnTo>
                  <a:lnTo>
                    <a:pt x="746" y="5331"/>
                  </a:lnTo>
                  <a:lnTo>
                    <a:pt x="742" y="5328"/>
                  </a:lnTo>
                  <a:lnTo>
                    <a:pt x="738" y="5327"/>
                  </a:lnTo>
                  <a:lnTo>
                    <a:pt x="736" y="5326"/>
                  </a:lnTo>
                  <a:lnTo>
                    <a:pt x="734" y="5324"/>
                  </a:lnTo>
                  <a:lnTo>
                    <a:pt x="731" y="5322"/>
                  </a:lnTo>
                  <a:lnTo>
                    <a:pt x="729" y="5321"/>
                  </a:lnTo>
                  <a:lnTo>
                    <a:pt x="727" y="5319"/>
                  </a:lnTo>
                  <a:lnTo>
                    <a:pt x="724" y="5317"/>
                  </a:lnTo>
                  <a:lnTo>
                    <a:pt x="719" y="5315"/>
                  </a:lnTo>
                  <a:lnTo>
                    <a:pt x="724" y="5313"/>
                  </a:lnTo>
                  <a:lnTo>
                    <a:pt x="722" y="5311"/>
                  </a:lnTo>
                  <a:lnTo>
                    <a:pt x="721" y="5310"/>
                  </a:lnTo>
                  <a:lnTo>
                    <a:pt x="715" y="5309"/>
                  </a:lnTo>
                  <a:lnTo>
                    <a:pt x="712" y="5304"/>
                  </a:lnTo>
                  <a:lnTo>
                    <a:pt x="710" y="5298"/>
                  </a:lnTo>
                  <a:lnTo>
                    <a:pt x="708" y="5296"/>
                  </a:lnTo>
                  <a:lnTo>
                    <a:pt x="708" y="5292"/>
                  </a:lnTo>
                  <a:lnTo>
                    <a:pt x="707" y="5288"/>
                  </a:lnTo>
                  <a:lnTo>
                    <a:pt x="707" y="5285"/>
                  </a:lnTo>
                  <a:lnTo>
                    <a:pt x="707" y="5283"/>
                  </a:lnTo>
                  <a:lnTo>
                    <a:pt x="707" y="5280"/>
                  </a:lnTo>
                  <a:lnTo>
                    <a:pt x="708" y="5279"/>
                  </a:lnTo>
                  <a:lnTo>
                    <a:pt x="708" y="5276"/>
                  </a:lnTo>
                  <a:lnTo>
                    <a:pt x="708" y="5275"/>
                  </a:lnTo>
                  <a:lnTo>
                    <a:pt x="708" y="5273"/>
                  </a:lnTo>
                  <a:lnTo>
                    <a:pt x="710" y="5269"/>
                  </a:lnTo>
                  <a:lnTo>
                    <a:pt x="710" y="5267"/>
                  </a:lnTo>
                  <a:lnTo>
                    <a:pt x="711" y="5264"/>
                  </a:lnTo>
                  <a:lnTo>
                    <a:pt x="712" y="5260"/>
                  </a:lnTo>
                  <a:lnTo>
                    <a:pt x="712" y="5256"/>
                  </a:lnTo>
                  <a:lnTo>
                    <a:pt x="714" y="5254"/>
                  </a:lnTo>
                  <a:lnTo>
                    <a:pt x="714" y="5252"/>
                  </a:lnTo>
                  <a:lnTo>
                    <a:pt x="714" y="5250"/>
                  </a:lnTo>
                  <a:lnTo>
                    <a:pt x="715" y="5249"/>
                  </a:lnTo>
                  <a:lnTo>
                    <a:pt x="715" y="5247"/>
                  </a:lnTo>
                  <a:lnTo>
                    <a:pt x="717" y="5242"/>
                  </a:lnTo>
                  <a:lnTo>
                    <a:pt x="715" y="5239"/>
                  </a:lnTo>
                  <a:lnTo>
                    <a:pt x="719" y="5239"/>
                  </a:lnTo>
                  <a:lnTo>
                    <a:pt x="719" y="5237"/>
                  </a:lnTo>
                  <a:lnTo>
                    <a:pt x="719" y="5235"/>
                  </a:lnTo>
                  <a:lnTo>
                    <a:pt x="719" y="5234"/>
                  </a:lnTo>
                  <a:lnTo>
                    <a:pt x="719" y="5231"/>
                  </a:lnTo>
                  <a:lnTo>
                    <a:pt x="719" y="5230"/>
                  </a:lnTo>
                  <a:lnTo>
                    <a:pt x="719" y="5228"/>
                  </a:lnTo>
                  <a:lnTo>
                    <a:pt x="719" y="5226"/>
                  </a:lnTo>
                  <a:lnTo>
                    <a:pt x="719" y="5225"/>
                  </a:lnTo>
                  <a:lnTo>
                    <a:pt x="719" y="5224"/>
                  </a:lnTo>
                  <a:lnTo>
                    <a:pt x="719" y="5221"/>
                  </a:lnTo>
                  <a:lnTo>
                    <a:pt x="719" y="5220"/>
                  </a:lnTo>
                  <a:lnTo>
                    <a:pt x="719" y="5217"/>
                  </a:lnTo>
                  <a:lnTo>
                    <a:pt x="719" y="5216"/>
                  </a:lnTo>
                  <a:lnTo>
                    <a:pt x="718" y="5214"/>
                  </a:lnTo>
                  <a:lnTo>
                    <a:pt x="715" y="5213"/>
                  </a:lnTo>
                  <a:lnTo>
                    <a:pt x="717" y="5209"/>
                  </a:lnTo>
                  <a:lnTo>
                    <a:pt x="717" y="5208"/>
                  </a:lnTo>
                  <a:lnTo>
                    <a:pt x="718" y="5204"/>
                  </a:lnTo>
                  <a:lnTo>
                    <a:pt x="719" y="5201"/>
                  </a:lnTo>
                  <a:lnTo>
                    <a:pt x="715" y="5201"/>
                  </a:lnTo>
                  <a:lnTo>
                    <a:pt x="715" y="5199"/>
                  </a:lnTo>
                  <a:lnTo>
                    <a:pt x="714" y="5197"/>
                  </a:lnTo>
                  <a:lnTo>
                    <a:pt x="714" y="5196"/>
                  </a:lnTo>
                  <a:lnTo>
                    <a:pt x="712" y="5193"/>
                  </a:lnTo>
                  <a:lnTo>
                    <a:pt x="712" y="5192"/>
                  </a:lnTo>
                  <a:lnTo>
                    <a:pt x="712" y="5190"/>
                  </a:lnTo>
                  <a:lnTo>
                    <a:pt x="711" y="5188"/>
                  </a:lnTo>
                  <a:lnTo>
                    <a:pt x="710" y="5187"/>
                  </a:lnTo>
                  <a:lnTo>
                    <a:pt x="714" y="5184"/>
                  </a:lnTo>
                  <a:lnTo>
                    <a:pt x="711" y="5182"/>
                  </a:lnTo>
                  <a:lnTo>
                    <a:pt x="710" y="5180"/>
                  </a:lnTo>
                  <a:lnTo>
                    <a:pt x="705" y="5176"/>
                  </a:lnTo>
                  <a:lnTo>
                    <a:pt x="704" y="5175"/>
                  </a:lnTo>
                  <a:lnTo>
                    <a:pt x="700" y="5173"/>
                  </a:lnTo>
                  <a:lnTo>
                    <a:pt x="695" y="5169"/>
                  </a:lnTo>
                  <a:lnTo>
                    <a:pt x="694" y="5166"/>
                  </a:lnTo>
                  <a:lnTo>
                    <a:pt x="693" y="5165"/>
                  </a:lnTo>
                  <a:lnTo>
                    <a:pt x="691" y="5162"/>
                  </a:lnTo>
                  <a:lnTo>
                    <a:pt x="690" y="5161"/>
                  </a:lnTo>
                  <a:lnTo>
                    <a:pt x="686" y="5157"/>
                  </a:lnTo>
                  <a:lnTo>
                    <a:pt x="684" y="5154"/>
                  </a:lnTo>
                  <a:lnTo>
                    <a:pt x="683" y="5153"/>
                  </a:lnTo>
                  <a:lnTo>
                    <a:pt x="680" y="5149"/>
                  </a:lnTo>
                  <a:lnTo>
                    <a:pt x="677" y="5144"/>
                  </a:lnTo>
                  <a:lnTo>
                    <a:pt x="676" y="5140"/>
                  </a:lnTo>
                  <a:lnTo>
                    <a:pt x="674" y="5138"/>
                  </a:lnTo>
                  <a:lnTo>
                    <a:pt x="673" y="5135"/>
                  </a:lnTo>
                  <a:lnTo>
                    <a:pt x="671" y="5127"/>
                  </a:lnTo>
                  <a:lnTo>
                    <a:pt x="670" y="5124"/>
                  </a:lnTo>
                  <a:lnTo>
                    <a:pt x="670" y="5120"/>
                  </a:lnTo>
                  <a:lnTo>
                    <a:pt x="669" y="5115"/>
                  </a:lnTo>
                  <a:lnTo>
                    <a:pt x="667" y="5112"/>
                  </a:lnTo>
                  <a:lnTo>
                    <a:pt x="667" y="5108"/>
                  </a:lnTo>
                  <a:lnTo>
                    <a:pt x="667" y="5106"/>
                  </a:lnTo>
                  <a:lnTo>
                    <a:pt x="666" y="5100"/>
                  </a:lnTo>
                  <a:lnTo>
                    <a:pt x="666" y="5098"/>
                  </a:lnTo>
                  <a:lnTo>
                    <a:pt x="666" y="5094"/>
                  </a:lnTo>
                  <a:lnTo>
                    <a:pt x="666" y="5091"/>
                  </a:lnTo>
                  <a:lnTo>
                    <a:pt x="666" y="5089"/>
                  </a:lnTo>
                  <a:lnTo>
                    <a:pt x="666" y="5087"/>
                  </a:lnTo>
                  <a:lnTo>
                    <a:pt x="666" y="5083"/>
                  </a:lnTo>
                  <a:lnTo>
                    <a:pt x="666" y="5079"/>
                  </a:lnTo>
                  <a:lnTo>
                    <a:pt x="664" y="5076"/>
                  </a:lnTo>
                  <a:lnTo>
                    <a:pt x="664" y="5074"/>
                  </a:lnTo>
                  <a:lnTo>
                    <a:pt x="663" y="5070"/>
                  </a:lnTo>
                  <a:lnTo>
                    <a:pt x="661" y="5068"/>
                  </a:lnTo>
                  <a:lnTo>
                    <a:pt x="660" y="5065"/>
                  </a:lnTo>
                  <a:lnTo>
                    <a:pt x="660" y="5064"/>
                  </a:lnTo>
                  <a:lnTo>
                    <a:pt x="659" y="5062"/>
                  </a:lnTo>
                  <a:lnTo>
                    <a:pt x="656" y="5059"/>
                  </a:lnTo>
                  <a:lnTo>
                    <a:pt x="656" y="5057"/>
                  </a:lnTo>
                  <a:lnTo>
                    <a:pt x="657" y="5055"/>
                  </a:lnTo>
                  <a:lnTo>
                    <a:pt x="657" y="5051"/>
                  </a:lnTo>
                  <a:lnTo>
                    <a:pt x="656" y="5049"/>
                  </a:lnTo>
                  <a:lnTo>
                    <a:pt x="656" y="5048"/>
                  </a:lnTo>
                  <a:lnTo>
                    <a:pt x="656" y="5045"/>
                  </a:lnTo>
                  <a:lnTo>
                    <a:pt x="656" y="5042"/>
                  </a:lnTo>
                  <a:lnTo>
                    <a:pt x="656" y="5039"/>
                  </a:lnTo>
                  <a:lnTo>
                    <a:pt x="657" y="5036"/>
                  </a:lnTo>
                  <a:lnTo>
                    <a:pt x="659" y="5032"/>
                  </a:lnTo>
                  <a:lnTo>
                    <a:pt x="656" y="5028"/>
                  </a:lnTo>
                  <a:lnTo>
                    <a:pt x="656" y="5022"/>
                  </a:lnTo>
                  <a:lnTo>
                    <a:pt x="654" y="5019"/>
                  </a:lnTo>
                  <a:lnTo>
                    <a:pt x="654" y="5015"/>
                  </a:lnTo>
                  <a:lnTo>
                    <a:pt x="654" y="5014"/>
                  </a:lnTo>
                  <a:lnTo>
                    <a:pt x="653" y="5010"/>
                  </a:lnTo>
                  <a:lnTo>
                    <a:pt x="652" y="5009"/>
                  </a:lnTo>
                  <a:lnTo>
                    <a:pt x="650" y="5004"/>
                  </a:lnTo>
                  <a:lnTo>
                    <a:pt x="647" y="5001"/>
                  </a:lnTo>
                  <a:lnTo>
                    <a:pt x="642" y="4997"/>
                  </a:lnTo>
                  <a:lnTo>
                    <a:pt x="636" y="4993"/>
                  </a:lnTo>
                  <a:lnTo>
                    <a:pt x="635" y="4992"/>
                  </a:lnTo>
                  <a:lnTo>
                    <a:pt x="632" y="4989"/>
                  </a:lnTo>
                  <a:lnTo>
                    <a:pt x="630" y="4988"/>
                  </a:lnTo>
                  <a:lnTo>
                    <a:pt x="628" y="4984"/>
                  </a:lnTo>
                  <a:lnTo>
                    <a:pt x="629" y="4980"/>
                  </a:lnTo>
                  <a:lnTo>
                    <a:pt x="629" y="4979"/>
                  </a:lnTo>
                  <a:lnTo>
                    <a:pt x="628" y="4977"/>
                  </a:lnTo>
                  <a:lnTo>
                    <a:pt x="623" y="4977"/>
                  </a:lnTo>
                  <a:lnTo>
                    <a:pt x="622" y="4973"/>
                  </a:lnTo>
                  <a:lnTo>
                    <a:pt x="620" y="4969"/>
                  </a:lnTo>
                  <a:lnTo>
                    <a:pt x="619" y="4964"/>
                  </a:lnTo>
                  <a:lnTo>
                    <a:pt x="618" y="4962"/>
                  </a:lnTo>
                  <a:lnTo>
                    <a:pt x="615" y="4956"/>
                  </a:lnTo>
                  <a:lnTo>
                    <a:pt x="611" y="4951"/>
                  </a:lnTo>
                  <a:lnTo>
                    <a:pt x="611" y="4947"/>
                  </a:lnTo>
                  <a:lnTo>
                    <a:pt x="611" y="4942"/>
                  </a:lnTo>
                  <a:lnTo>
                    <a:pt x="611" y="4938"/>
                  </a:lnTo>
                  <a:lnTo>
                    <a:pt x="611" y="4934"/>
                  </a:lnTo>
                  <a:lnTo>
                    <a:pt x="611" y="4933"/>
                  </a:lnTo>
                  <a:lnTo>
                    <a:pt x="611" y="4928"/>
                  </a:lnTo>
                  <a:lnTo>
                    <a:pt x="611" y="4925"/>
                  </a:lnTo>
                  <a:lnTo>
                    <a:pt x="611" y="4922"/>
                  </a:lnTo>
                  <a:lnTo>
                    <a:pt x="609" y="4918"/>
                  </a:lnTo>
                  <a:lnTo>
                    <a:pt x="609" y="4914"/>
                  </a:lnTo>
                  <a:lnTo>
                    <a:pt x="609" y="4912"/>
                  </a:lnTo>
                  <a:lnTo>
                    <a:pt x="609" y="4908"/>
                  </a:lnTo>
                  <a:lnTo>
                    <a:pt x="608" y="4904"/>
                  </a:lnTo>
                  <a:lnTo>
                    <a:pt x="609" y="4901"/>
                  </a:lnTo>
                  <a:lnTo>
                    <a:pt x="609" y="4897"/>
                  </a:lnTo>
                  <a:lnTo>
                    <a:pt x="611" y="4893"/>
                  </a:lnTo>
                  <a:lnTo>
                    <a:pt x="611" y="4892"/>
                  </a:lnTo>
                  <a:lnTo>
                    <a:pt x="612" y="4888"/>
                  </a:lnTo>
                  <a:lnTo>
                    <a:pt x="613" y="4886"/>
                  </a:lnTo>
                  <a:lnTo>
                    <a:pt x="615" y="4882"/>
                  </a:lnTo>
                  <a:lnTo>
                    <a:pt x="615" y="4880"/>
                  </a:lnTo>
                  <a:lnTo>
                    <a:pt x="616" y="4879"/>
                  </a:lnTo>
                  <a:lnTo>
                    <a:pt x="618" y="4875"/>
                  </a:lnTo>
                  <a:lnTo>
                    <a:pt x="618" y="4872"/>
                  </a:lnTo>
                  <a:lnTo>
                    <a:pt x="619" y="4869"/>
                  </a:lnTo>
                  <a:lnTo>
                    <a:pt x="619" y="4867"/>
                  </a:lnTo>
                  <a:lnTo>
                    <a:pt x="620" y="4866"/>
                  </a:lnTo>
                  <a:lnTo>
                    <a:pt x="622" y="4862"/>
                  </a:lnTo>
                  <a:lnTo>
                    <a:pt x="625" y="4857"/>
                  </a:lnTo>
                  <a:lnTo>
                    <a:pt x="626" y="4855"/>
                  </a:lnTo>
                  <a:lnTo>
                    <a:pt x="628" y="4853"/>
                  </a:lnTo>
                  <a:lnTo>
                    <a:pt x="628" y="4849"/>
                  </a:lnTo>
                  <a:lnTo>
                    <a:pt x="628" y="4848"/>
                  </a:lnTo>
                  <a:lnTo>
                    <a:pt x="629" y="4845"/>
                  </a:lnTo>
                  <a:lnTo>
                    <a:pt x="629" y="4844"/>
                  </a:lnTo>
                  <a:lnTo>
                    <a:pt x="629" y="4842"/>
                  </a:lnTo>
                  <a:lnTo>
                    <a:pt x="629" y="4838"/>
                  </a:lnTo>
                  <a:lnTo>
                    <a:pt x="629" y="4834"/>
                  </a:lnTo>
                  <a:lnTo>
                    <a:pt x="629" y="4832"/>
                  </a:lnTo>
                  <a:lnTo>
                    <a:pt x="629" y="4827"/>
                  </a:lnTo>
                  <a:lnTo>
                    <a:pt x="629" y="4825"/>
                  </a:lnTo>
                  <a:lnTo>
                    <a:pt x="629" y="4821"/>
                  </a:lnTo>
                  <a:lnTo>
                    <a:pt x="626" y="4816"/>
                  </a:lnTo>
                  <a:lnTo>
                    <a:pt x="626" y="4812"/>
                  </a:lnTo>
                  <a:lnTo>
                    <a:pt x="626" y="4811"/>
                  </a:lnTo>
                  <a:lnTo>
                    <a:pt x="625" y="4808"/>
                  </a:lnTo>
                  <a:lnTo>
                    <a:pt x="623" y="4804"/>
                  </a:lnTo>
                  <a:lnTo>
                    <a:pt x="622" y="4802"/>
                  </a:lnTo>
                  <a:lnTo>
                    <a:pt x="620" y="4798"/>
                  </a:lnTo>
                  <a:lnTo>
                    <a:pt x="619" y="4798"/>
                  </a:lnTo>
                  <a:lnTo>
                    <a:pt x="619" y="4794"/>
                  </a:lnTo>
                  <a:lnTo>
                    <a:pt x="619" y="4790"/>
                  </a:lnTo>
                  <a:lnTo>
                    <a:pt x="622" y="4787"/>
                  </a:lnTo>
                  <a:lnTo>
                    <a:pt x="623" y="4785"/>
                  </a:lnTo>
                  <a:lnTo>
                    <a:pt x="626" y="4779"/>
                  </a:lnTo>
                  <a:lnTo>
                    <a:pt x="628" y="4777"/>
                  </a:lnTo>
                  <a:lnTo>
                    <a:pt x="630" y="4776"/>
                  </a:lnTo>
                  <a:lnTo>
                    <a:pt x="632" y="4774"/>
                  </a:lnTo>
                  <a:lnTo>
                    <a:pt x="632" y="4773"/>
                  </a:lnTo>
                  <a:lnTo>
                    <a:pt x="633" y="4772"/>
                  </a:lnTo>
                  <a:lnTo>
                    <a:pt x="633" y="4769"/>
                  </a:lnTo>
                  <a:lnTo>
                    <a:pt x="633" y="4768"/>
                  </a:lnTo>
                  <a:lnTo>
                    <a:pt x="633" y="4766"/>
                  </a:lnTo>
                  <a:lnTo>
                    <a:pt x="629" y="4765"/>
                  </a:lnTo>
                  <a:lnTo>
                    <a:pt x="630" y="4762"/>
                  </a:lnTo>
                  <a:lnTo>
                    <a:pt x="633" y="4759"/>
                  </a:lnTo>
                  <a:lnTo>
                    <a:pt x="632" y="4757"/>
                  </a:lnTo>
                  <a:lnTo>
                    <a:pt x="630" y="4753"/>
                  </a:lnTo>
                  <a:lnTo>
                    <a:pt x="629" y="4749"/>
                  </a:lnTo>
                  <a:lnTo>
                    <a:pt x="629" y="4748"/>
                  </a:lnTo>
                  <a:lnTo>
                    <a:pt x="628" y="4747"/>
                  </a:lnTo>
                  <a:lnTo>
                    <a:pt x="628" y="4744"/>
                  </a:lnTo>
                  <a:lnTo>
                    <a:pt x="626" y="4740"/>
                  </a:lnTo>
                  <a:lnTo>
                    <a:pt x="625" y="4735"/>
                  </a:lnTo>
                  <a:lnTo>
                    <a:pt x="625" y="4731"/>
                  </a:lnTo>
                  <a:lnTo>
                    <a:pt x="623" y="4730"/>
                  </a:lnTo>
                  <a:lnTo>
                    <a:pt x="623" y="4726"/>
                  </a:lnTo>
                  <a:lnTo>
                    <a:pt x="625" y="4724"/>
                  </a:lnTo>
                  <a:lnTo>
                    <a:pt x="625" y="4721"/>
                  </a:lnTo>
                  <a:lnTo>
                    <a:pt x="625" y="4717"/>
                  </a:lnTo>
                  <a:lnTo>
                    <a:pt x="626" y="4714"/>
                  </a:lnTo>
                  <a:lnTo>
                    <a:pt x="626" y="4711"/>
                  </a:lnTo>
                  <a:lnTo>
                    <a:pt x="626" y="4709"/>
                  </a:lnTo>
                  <a:lnTo>
                    <a:pt x="625" y="4705"/>
                  </a:lnTo>
                  <a:lnTo>
                    <a:pt x="625" y="4702"/>
                  </a:lnTo>
                  <a:lnTo>
                    <a:pt x="623" y="4698"/>
                  </a:lnTo>
                  <a:lnTo>
                    <a:pt x="622" y="4696"/>
                  </a:lnTo>
                  <a:lnTo>
                    <a:pt x="619" y="4692"/>
                  </a:lnTo>
                  <a:lnTo>
                    <a:pt x="618" y="4689"/>
                  </a:lnTo>
                  <a:lnTo>
                    <a:pt x="615" y="4685"/>
                  </a:lnTo>
                  <a:lnTo>
                    <a:pt x="612" y="4683"/>
                  </a:lnTo>
                  <a:lnTo>
                    <a:pt x="612" y="4681"/>
                  </a:lnTo>
                  <a:lnTo>
                    <a:pt x="611" y="4680"/>
                  </a:lnTo>
                  <a:lnTo>
                    <a:pt x="608" y="4676"/>
                  </a:lnTo>
                  <a:lnTo>
                    <a:pt x="604" y="4675"/>
                  </a:lnTo>
                  <a:lnTo>
                    <a:pt x="602" y="4673"/>
                  </a:lnTo>
                  <a:lnTo>
                    <a:pt x="601" y="4672"/>
                  </a:lnTo>
                  <a:lnTo>
                    <a:pt x="598" y="4671"/>
                  </a:lnTo>
                  <a:lnTo>
                    <a:pt x="595" y="4669"/>
                  </a:lnTo>
                  <a:lnTo>
                    <a:pt x="592" y="4668"/>
                  </a:lnTo>
                  <a:lnTo>
                    <a:pt x="589" y="4665"/>
                  </a:lnTo>
                  <a:lnTo>
                    <a:pt x="584" y="4664"/>
                  </a:lnTo>
                  <a:lnTo>
                    <a:pt x="579" y="4662"/>
                  </a:lnTo>
                  <a:lnTo>
                    <a:pt x="577" y="4660"/>
                  </a:lnTo>
                  <a:lnTo>
                    <a:pt x="577" y="4656"/>
                  </a:lnTo>
                  <a:lnTo>
                    <a:pt x="577" y="4654"/>
                  </a:lnTo>
                  <a:lnTo>
                    <a:pt x="572" y="4654"/>
                  </a:lnTo>
                  <a:lnTo>
                    <a:pt x="572" y="4650"/>
                  </a:lnTo>
                  <a:lnTo>
                    <a:pt x="572" y="4646"/>
                  </a:lnTo>
                  <a:lnTo>
                    <a:pt x="574" y="4643"/>
                  </a:lnTo>
                  <a:lnTo>
                    <a:pt x="574" y="4639"/>
                  </a:lnTo>
                  <a:lnTo>
                    <a:pt x="574" y="4635"/>
                  </a:lnTo>
                  <a:lnTo>
                    <a:pt x="574" y="4633"/>
                  </a:lnTo>
                  <a:lnTo>
                    <a:pt x="575" y="4629"/>
                  </a:lnTo>
                  <a:lnTo>
                    <a:pt x="578" y="4625"/>
                  </a:lnTo>
                  <a:lnTo>
                    <a:pt x="579" y="4622"/>
                  </a:lnTo>
                  <a:lnTo>
                    <a:pt x="582" y="4620"/>
                  </a:lnTo>
                  <a:lnTo>
                    <a:pt x="584" y="4617"/>
                  </a:lnTo>
                  <a:lnTo>
                    <a:pt x="585" y="4616"/>
                  </a:lnTo>
                  <a:lnTo>
                    <a:pt x="587" y="4614"/>
                  </a:lnTo>
                  <a:lnTo>
                    <a:pt x="587" y="4613"/>
                  </a:lnTo>
                  <a:lnTo>
                    <a:pt x="589" y="4610"/>
                  </a:lnTo>
                  <a:lnTo>
                    <a:pt x="592" y="4608"/>
                  </a:lnTo>
                  <a:lnTo>
                    <a:pt x="595" y="4607"/>
                  </a:lnTo>
                  <a:lnTo>
                    <a:pt x="596" y="4605"/>
                  </a:lnTo>
                  <a:lnTo>
                    <a:pt x="598" y="4604"/>
                  </a:lnTo>
                  <a:lnTo>
                    <a:pt x="599" y="4604"/>
                  </a:lnTo>
                  <a:lnTo>
                    <a:pt x="601" y="4603"/>
                  </a:lnTo>
                  <a:lnTo>
                    <a:pt x="604" y="4601"/>
                  </a:lnTo>
                  <a:lnTo>
                    <a:pt x="606" y="4599"/>
                  </a:lnTo>
                  <a:lnTo>
                    <a:pt x="608" y="4596"/>
                  </a:lnTo>
                  <a:lnTo>
                    <a:pt x="609" y="4595"/>
                  </a:lnTo>
                  <a:lnTo>
                    <a:pt x="611" y="4593"/>
                  </a:lnTo>
                  <a:lnTo>
                    <a:pt x="612" y="4591"/>
                  </a:lnTo>
                  <a:lnTo>
                    <a:pt x="613" y="4588"/>
                  </a:lnTo>
                  <a:lnTo>
                    <a:pt x="615" y="4586"/>
                  </a:lnTo>
                  <a:lnTo>
                    <a:pt x="618" y="4582"/>
                  </a:lnTo>
                  <a:lnTo>
                    <a:pt x="619" y="4578"/>
                  </a:lnTo>
                  <a:lnTo>
                    <a:pt x="622" y="4579"/>
                  </a:lnTo>
                  <a:lnTo>
                    <a:pt x="623" y="4578"/>
                  </a:lnTo>
                  <a:lnTo>
                    <a:pt x="623" y="4576"/>
                  </a:lnTo>
                  <a:lnTo>
                    <a:pt x="625" y="4575"/>
                  </a:lnTo>
                  <a:lnTo>
                    <a:pt x="626" y="4574"/>
                  </a:lnTo>
                  <a:lnTo>
                    <a:pt x="626" y="4572"/>
                  </a:lnTo>
                  <a:lnTo>
                    <a:pt x="628" y="4570"/>
                  </a:lnTo>
                  <a:lnTo>
                    <a:pt x="628" y="4569"/>
                  </a:lnTo>
                  <a:lnTo>
                    <a:pt x="629" y="4566"/>
                  </a:lnTo>
                  <a:lnTo>
                    <a:pt x="629" y="4565"/>
                  </a:lnTo>
                  <a:lnTo>
                    <a:pt x="629" y="4563"/>
                  </a:lnTo>
                  <a:lnTo>
                    <a:pt x="628" y="4559"/>
                  </a:lnTo>
                  <a:lnTo>
                    <a:pt x="630" y="4558"/>
                  </a:lnTo>
                  <a:lnTo>
                    <a:pt x="632" y="4554"/>
                  </a:lnTo>
                  <a:lnTo>
                    <a:pt x="630" y="4552"/>
                  </a:lnTo>
                  <a:lnTo>
                    <a:pt x="630" y="4546"/>
                  </a:lnTo>
                  <a:lnTo>
                    <a:pt x="629" y="4541"/>
                  </a:lnTo>
                  <a:lnTo>
                    <a:pt x="629" y="4537"/>
                  </a:lnTo>
                  <a:lnTo>
                    <a:pt x="629" y="4536"/>
                  </a:lnTo>
                  <a:lnTo>
                    <a:pt x="629" y="4534"/>
                  </a:lnTo>
                  <a:lnTo>
                    <a:pt x="629" y="4532"/>
                  </a:lnTo>
                  <a:lnTo>
                    <a:pt x="629" y="4531"/>
                  </a:lnTo>
                  <a:lnTo>
                    <a:pt x="629" y="4523"/>
                  </a:lnTo>
                  <a:lnTo>
                    <a:pt x="628" y="4520"/>
                  </a:lnTo>
                  <a:lnTo>
                    <a:pt x="626" y="4519"/>
                  </a:lnTo>
                  <a:lnTo>
                    <a:pt x="623" y="4516"/>
                  </a:lnTo>
                  <a:lnTo>
                    <a:pt x="620" y="4512"/>
                  </a:lnTo>
                  <a:lnTo>
                    <a:pt x="618" y="4511"/>
                  </a:lnTo>
                  <a:lnTo>
                    <a:pt x="616" y="4510"/>
                  </a:lnTo>
                  <a:lnTo>
                    <a:pt x="615" y="4508"/>
                  </a:lnTo>
                  <a:lnTo>
                    <a:pt x="611" y="4506"/>
                  </a:lnTo>
                  <a:lnTo>
                    <a:pt x="605" y="4503"/>
                  </a:lnTo>
                  <a:lnTo>
                    <a:pt x="602" y="4502"/>
                  </a:lnTo>
                  <a:lnTo>
                    <a:pt x="599" y="4498"/>
                  </a:lnTo>
                  <a:lnTo>
                    <a:pt x="596" y="4495"/>
                  </a:lnTo>
                  <a:lnTo>
                    <a:pt x="594" y="4493"/>
                  </a:lnTo>
                  <a:lnTo>
                    <a:pt x="591" y="4490"/>
                  </a:lnTo>
                  <a:lnTo>
                    <a:pt x="589" y="4489"/>
                  </a:lnTo>
                  <a:lnTo>
                    <a:pt x="585" y="4486"/>
                  </a:lnTo>
                  <a:lnTo>
                    <a:pt x="581" y="4485"/>
                  </a:lnTo>
                  <a:lnTo>
                    <a:pt x="578" y="4483"/>
                  </a:lnTo>
                  <a:lnTo>
                    <a:pt x="575" y="4482"/>
                  </a:lnTo>
                  <a:lnTo>
                    <a:pt x="572" y="4479"/>
                  </a:lnTo>
                  <a:lnTo>
                    <a:pt x="570" y="4478"/>
                  </a:lnTo>
                  <a:lnTo>
                    <a:pt x="567" y="4476"/>
                  </a:lnTo>
                  <a:lnTo>
                    <a:pt x="565" y="4473"/>
                  </a:lnTo>
                  <a:lnTo>
                    <a:pt x="564" y="4472"/>
                  </a:lnTo>
                  <a:lnTo>
                    <a:pt x="561" y="4468"/>
                  </a:lnTo>
                  <a:lnTo>
                    <a:pt x="560" y="4465"/>
                  </a:lnTo>
                  <a:lnTo>
                    <a:pt x="558" y="4464"/>
                  </a:lnTo>
                  <a:lnTo>
                    <a:pt x="557" y="4461"/>
                  </a:lnTo>
                  <a:lnTo>
                    <a:pt x="553" y="4461"/>
                  </a:lnTo>
                  <a:lnTo>
                    <a:pt x="551" y="4460"/>
                  </a:lnTo>
                  <a:lnTo>
                    <a:pt x="551" y="4458"/>
                  </a:lnTo>
                  <a:lnTo>
                    <a:pt x="550" y="4457"/>
                  </a:lnTo>
                  <a:lnTo>
                    <a:pt x="548" y="4456"/>
                  </a:lnTo>
                  <a:lnTo>
                    <a:pt x="548" y="4453"/>
                  </a:lnTo>
                  <a:lnTo>
                    <a:pt x="547" y="4452"/>
                  </a:lnTo>
                  <a:lnTo>
                    <a:pt x="547" y="4449"/>
                  </a:lnTo>
                  <a:lnTo>
                    <a:pt x="547" y="4448"/>
                  </a:lnTo>
                  <a:lnTo>
                    <a:pt x="547" y="4445"/>
                  </a:lnTo>
                  <a:lnTo>
                    <a:pt x="546" y="4444"/>
                  </a:lnTo>
                  <a:lnTo>
                    <a:pt x="546" y="4443"/>
                  </a:lnTo>
                  <a:lnTo>
                    <a:pt x="546" y="4441"/>
                  </a:lnTo>
                  <a:lnTo>
                    <a:pt x="546" y="4439"/>
                  </a:lnTo>
                  <a:lnTo>
                    <a:pt x="546" y="4438"/>
                  </a:lnTo>
                  <a:lnTo>
                    <a:pt x="550" y="4436"/>
                  </a:lnTo>
                  <a:lnTo>
                    <a:pt x="550" y="4432"/>
                  </a:lnTo>
                  <a:lnTo>
                    <a:pt x="550" y="4431"/>
                  </a:lnTo>
                  <a:lnTo>
                    <a:pt x="550" y="4427"/>
                  </a:lnTo>
                  <a:lnTo>
                    <a:pt x="550" y="4424"/>
                  </a:lnTo>
                  <a:lnTo>
                    <a:pt x="551" y="4420"/>
                  </a:lnTo>
                  <a:lnTo>
                    <a:pt x="553" y="4415"/>
                  </a:lnTo>
                  <a:lnTo>
                    <a:pt x="554" y="4410"/>
                  </a:lnTo>
                  <a:lnTo>
                    <a:pt x="554" y="4409"/>
                  </a:lnTo>
                  <a:lnTo>
                    <a:pt x="554" y="4406"/>
                  </a:lnTo>
                  <a:lnTo>
                    <a:pt x="554" y="4403"/>
                  </a:lnTo>
                  <a:lnTo>
                    <a:pt x="553" y="4401"/>
                  </a:lnTo>
                  <a:lnTo>
                    <a:pt x="551" y="4396"/>
                  </a:lnTo>
                  <a:lnTo>
                    <a:pt x="551" y="4394"/>
                  </a:lnTo>
                  <a:lnTo>
                    <a:pt x="550" y="4390"/>
                  </a:lnTo>
                  <a:lnTo>
                    <a:pt x="550" y="4388"/>
                  </a:lnTo>
                  <a:lnTo>
                    <a:pt x="548" y="4382"/>
                  </a:lnTo>
                  <a:lnTo>
                    <a:pt x="547" y="4380"/>
                  </a:lnTo>
                  <a:lnTo>
                    <a:pt x="546" y="4379"/>
                  </a:lnTo>
                  <a:lnTo>
                    <a:pt x="546" y="4376"/>
                  </a:lnTo>
                  <a:lnTo>
                    <a:pt x="544" y="4375"/>
                  </a:lnTo>
                  <a:lnTo>
                    <a:pt x="543" y="4373"/>
                  </a:lnTo>
                  <a:lnTo>
                    <a:pt x="541" y="4369"/>
                  </a:lnTo>
                  <a:lnTo>
                    <a:pt x="540" y="4365"/>
                  </a:lnTo>
                  <a:lnTo>
                    <a:pt x="540" y="4363"/>
                  </a:lnTo>
                  <a:lnTo>
                    <a:pt x="538" y="4358"/>
                  </a:lnTo>
                  <a:lnTo>
                    <a:pt x="538" y="4355"/>
                  </a:lnTo>
                  <a:lnTo>
                    <a:pt x="538" y="4354"/>
                  </a:lnTo>
                  <a:lnTo>
                    <a:pt x="538" y="4351"/>
                  </a:lnTo>
                  <a:lnTo>
                    <a:pt x="538" y="4350"/>
                  </a:lnTo>
                  <a:lnTo>
                    <a:pt x="538" y="4347"/>
                  </a:lnTo>
                  <a:lnTo>
                    <a:pt x="537" y="4344"/>
                  </a:lnTo>
                  <a:lnTo>
                    <a:pt x="538" y="4341"/>
                  </a:lnTo>
                  <a:lnTo>
                    <a:pt x="540" y="4339"/>
                  </a:lnTo>
                  <a:lnTo>
                    <a:pt x="541" y="4338"/>
                  </a:lnTo>
                  <a:lnTo>
                    <a:pt x="541" y="4335"/>
                  </a:lnTo>
                  <a:lnTo>
                    <a:pt x="543" y="4333"/>
                  </a:lnTo>
                  <a:lnTo>
                    <a:pt x="544" y="4326"/>
                  </a:lnTo>
                  <a:lnTo>
                    <a:pt x="544" y="4325"/>
                  </a:lnTo>
                  <a:lnTo>
                    <a:pt x="544" y="4321"/>
                  </a:lnTo>
                  <a:lnTo>
                    <a:pt x="544" y="4317"/>
                  </a:lnTo>
                  <a:lnTo>
                    <a:pt x="543" y="4314"/>
                  </a:lnTo>
                  <a:lnTo>
                    <a:pt x="541" y="4309"/>
                  </a:lnTo>
                  <a:lnTo>
                    <a:pt x="540" y="4304"/>
                  </a:lnTo>
                  <a:lnTo>
                    <a:pt x="536" y="4300"/>
                  </a:lnTo>
                  <a:lnTo>
                    <a:pt x="534" y="4296"/>
                  </a:lnTo>
                  <a:lnTo>
                    <a:pt x="534" y="4291"/>
                  </a:lnTo>
                  <a:lnTo>
                    <a:pt x="534" y="4287"/>
                  </a:lnTo>
                  <a:lnTo>
                    <a:pt x="534" y="4282"/>
                  </a:lnTo>
                  <a:lnTo>
                    <a:pt x="536" y="4276"/>
                  </a:lnTo>
                  <a:lnTo>
                    <a:pt x="536" y="4272"/>
                  </a:lnTo>
                  <a:lnTo>
                    <a:pt x="536" y="4271"/>
                  </a:lnTo>
                  <a:lnTo>
                    <a:pt x="536" y="4267"/>
                  </a:lnTo>
                  <a:lnTo>
                    <a:pt x="540" y="4267"/>
                  </a:lnTo>
                  <a:lnTo>
                    <a:pt x="541" y="4267"/>
                  </a:lnTo>
                  <a:lnTo>
                    <a:pt x="543" y="4267"/>
                  </a:lnTo>
                  <a:lnTo>
                    <a:pt x="546" y="4267"/>
                  </a:lnTo>
                  <a:lnTo>
                    <a:pt x="547" y="4267"/>
                  </a:lnTo>
                  <a:lnTo>
                    <a:pt x="550" y="4267"/>
                  </a:lnTo>
                  <a:lnTo>
                    <a:pt x="551" y="4266"/>
                  </a:lnTo>
                  <a:lnTo>
                    <a:pt x="553" y="4266"/>
                  </a:lnTo>
                  <a:lnTo>
                    <a:pt x="555" y="4265"/>
                  </a:lnTo>
                  <a:lnTo>
                    <a:pt x="557" y="4263"/>
                  </a:lnTo>
                  <a:lnTo>
                    <a:pt x="557" y="4261"/>
                  </a:lnTo>
                  <a:lnTo>
                    <a:pt x="558" y="4259"/>
                  </a:lnTo>
                  <a:lnTo>
                    <a:pt x="560" y="4258"/>
                  </a:lnTo>
                  <a:lnTo>
                    <a:pt x="560" y="4257"/>
                  </a:lnTo>
                  <a:lnTo>
                    <a:pt x="561" y="4255"/>
                  </a:lnTo>
                  <a:lnTo>
                    <a:pt x="561" y="4253"/>
                  </a:lnTo>
                  <a:lnTo>
                    <a:pt x="564" y="4250"/>
                  </a:lnTo>
                  <a:lnTo>
                    <a:pt x="565" y="4246"/>
                  </a:lnTo>
                  <a:lnTo>
                    <a:pt x="565" y="4245"/>
                  </a:lnTo>
                  <a:lnTo>
                    <a:pt x="567" y="4244"/>
                  </a:lnTo>
                  <a:lnTo>
                    <a:pt x="568" y="4242"/>
                  </a:lnTo>
                  <a:lnTo>
                    <a:pt x="568" y="4240"/>
                  </a:lnTo>
                  <a:lnTo>
                    <a:pt x="570" y="4238"/>
                  </a:lnTo>
                  <a:lnTo>
                    <a:pt x="571" y="4237"/>
                  </a:lnTo>
                  <a:lnTo>
                    <a:pt x="571" y="4234"/>
                  </a:lnTo>
                  <a:lnTo>
                    <a:pt x="570" y="4233"/>
                  </a:lnTo>
                  <a:lnTo>
                    <a:pt x="568" y="4232"/>
                  </a:lnTo>
                  <a:lnTo>
                    <a:pt x="568" y="4229"/>
                  </a:lnTo>
                  <a:lnTo>
                    <a:pt x="567" y="4228"/>
                  </a:lnTo>
                  <a:lnTo>
                    <a:pt x="567" y="4227"/>
                  </a:lnTo>
                  <a:lnTo>
                    <a:pt x="565" y="4225"/>
                  </a:lnTo>
                  <a:lnTo>
                    <a:pt x="565" y="4224"/>
                  </a:lnTo>
                  <a:lnTo>
                    <a:pt x="567" y="4223"/>
                  </a:lnTo>
                  <a:lnTo>
                    <a:pt x="568" y="4221"/>
                  </a:lnTo>
                  <a:lnTo>
                    <a:pt x="571" y="4221"/>
                  </a:lnTo>
                  <a:lnTo>
                    <a:pt x="572" y="4221"/>
                  </a:lnTo>
                  <a:lnTo>
                    <a:pt x="575" y="4220"/>
                  </a:lnTo>
                  <a:lnTo>
                    <a:pt x="575" y="4219"/>
                  </a:lnTo>
                  <a:lnTo>
                    <a:pt x="575" y="4216"/>
                  </a:lnTo>
                  <a:lnTo>
                    <a:pt x="575" y="4215"/>
                  </a:lnTo>
                  <a:lnTo>
                    <a:pt x="574" y="4211"/>
                  </a:lnTo>
                  <a:lnTo>
                    <a:pt x="571" y="4211"/>
                  </a:lnTo>
                  <a:lnTo>
                    <a:pt x="571" y="4208"/>
                  </a:lnTo>
                  <a:lnTo>
                    <a:pt x="570" y="4207"/>
                  </a:lnTo>
                  <a:lnTo>
                    <a:pt x="571" y="4204"/>
                  </a:lnTo>
                  <a:lnTo>
                    <a:pt x="571" y="4203"/>
                  </a:lnTo>
                  <a:lnTo>
                    <a:pt x="572" y="4202"/>
                  </a:lnTo>
                  <a:lnTo>
                    <a:pt x="572" y="4199"/>
                  </a:lnTo>
                  <a:lnTo>
                    <a:pt x="572" y="4198"/>
                  </a:lnTo>
                  <a:lnTo>
                    <a:pt x="574" y="4196"/>
                  </a:lnTo>
                  <a:lnTo>
                    <a:pt x="574" y="4195"/>
                  </a:lnTo>
                  <a:lnTo>
                    <a:pt x="574" y="4194"/>
                  </a:lnTo>
                  <a:lnTo>
                    <a:pt x="574" y="4191"/>
                  </a:lnTo>
                  <a:lnTo>
                    <a:pt x="574" y="4190"/>
                  </a:lnTo>
                  <a:lnTo>
                    <a:pt x="575" y="4189"/>
                  </a:lnTo>
                  <a:lnTo>
                    <a:pt x="577" y="4189"/>
                  </a:lnTo>
                  <a:lnTo>
                    <a:pt x="579" y="4189"/>
                  </a:lnTo>
                  <a:lnTo>
                    <a:pt x="581" y="4189"/>
                  </a:lnTo>
                  <a:lnTo>
                    <a:pt x="584" y="4190"/>
                  </a:lnTo>
                  <a:lnTo>
                    <a:pt x="585" y="4190"/>
                  </a:lnTo>
                  <a:lnTo>
                    <a:pt x="587" y="4190"/>
                  </a:lnTo>
                  <a:lnTo>
                    <a:pt x="594" y="4190"/>
                  </a:lnTo>
                  <a:lnTo>
                    <a:pt x="595" y="4186"/>
                  </a:lnTo>
                  <a:lnTo>
                    <a:pt x="592" y="4183"/>
                  </a:lnTo>
                  <a:lnTo>
                    <a:pt x="596" y="4182"/>
                  </a:lnTo>
                  <a:lnTo>
                    <a:pt x="599" y="4179"/>
                  </a:lnTo>
                  <a:lnTo>
                    <a:pt x="599" y="4178"/>
                  </a:lnTo>
                  <a:lnTo>
                    <a:pt x="602" y="4175"/>
                  </a:lnTo>
                  <a:lnTo>
                    <a:pt x="604" y="4173"/>
                  </a:lnTo>
                  <a:lnTo>
                    <a:pt x="605" y="4172"/>
                  </a:lnTo>
                  <a:lnTo>
                    <a:pt x="604" y="4169"/>
                  </a:lnTo>
                  <a:lnTo>
                    <a:pt x="602" y="4165"/>
                  </a:lnTo>
                  <a:lnTo>
                    <a:pt x="601" y="4162"/>
                  </a:lnTo>
                  <a:lnTo>
                    <a:pt x="599" y="4162"/>
                  </a:lnTo>
                  <a:lnTo>
                    <a:pt x="596" y="4160"/>
                  </a:lnTo>
                  <a:lnTo>
                    <a:pt x="594" y="4158"/>
                  </a:lnTo>
                  <a:lnTo>
                    <a:pt x="589" y="4156"/>
                  </a:lnTo>
                  <a:lnTo>
                    <a:pt x="588" y="4155"/>
                  </a:lnTo>
                  <a:lnTo>
                    <a:pt x="587" y="4149"/>
                  </a:lnTo>
                  <a:lnTo>
                    <a:pt x="585" y="4147"/>
                  </a:lnTo>
                  <a:lnTo>
                    <a:pt x="584" y="4144"/>
                  </a:lnTo>
                  <a:lnTo>
                    <a:pt x="579" y="4140"/>
                  </a:lnTo>
                  <a:lnTo>
                    <a:pt x="577" y="4140"/>
                  </a:lnTo>
                  <a:lnTo>
                    <a:pt x="572" y="4137"/>
                  </a:lnTo>
                  <a:lnTo>
                    <a:pt x="570" y="4136"/>
                  </a:lnTo>
                  <a:lnTo>
                    <a:pt x="567" y="4132"/>
                  </a:lnTo>
                  <a:lnTo>
                    <a:pt x="565" y="4131"/>
                  </a:lnTo>
                  <a:lnTo>
                    <a:pt x="564" y="4126"/>
                  </a:lnTo>
                  <a:lnTo>
                    <a:pt x="561" y="4122"/>
                  </a:lnTo>
                  <a:lnTo>
                    <a:pt x="560" y="4119"/>
                  </a:lnTo>
                  <a:lnTo>
                    <a:pt x="558" y="4118"/>
                  </a:lnTo>
                  <a:lnTo>
                    <a:pt x="554" y="4118"/>
                  </a:lnTo>
                  <a:lnTo>
                    <a:pt x="551" y="4117"/>
                  </a:lnTo>
                  <a:lnTo>
                    <a:pt x="546" y="4114"/>
                  </a:lnTo>
                  <a:lnTo>
                    <a:pt x="543" y="4110"/>
                  </a:lnTo>
                  <a:lnTo>
                    <a:pt x="541" y="4110"/>
                  </a:lnTo>
                  <a:lnTo>
                    <a:pt x="540" y="4105"/>
                  </a:lnTo>
                  <a:lnTo>
                    <a:pt x="538" y="4102"/>
                  </a:lnTo>
                  <a:lnTo>
                    <a:pt x="537" y="4101"/>
                  </a:lnTo>
                  <a:lnTo>
                    <a:pt x="536" y="4098"/>
                  </a:lnTo>
                  <a:lnTo>
                    <a:pt x="533" y="4097"/>
                  </a:lnTo>
                  <a:lnTo>
                    <a:pt x="530" y="4097"/>
                  </a:lnTo>
                  <a:lnTo>
                    <a:pt x="529" y="4093"/>
                  </a:lnTo>
                  <a:lnTo>
                    <a:pt x="527" y="4092"/>
                  </a:lnTo>
                  <a:lnTo>
                    <a:pt x="524" y="4094"/>
                  </a:lnTo>
                  <a:lnTo>
                    <a:pt x="523" y="4089"/>
                  </a:lnTo>
                  <a:lnTo>
                    <a:pt x="521" y="4085"/>
                  </a:lnTo>
                  <a:lnTo>
                    <a:pt x="517" y="4088"/>
                  </a:lnTo>
                  <a:lnTo>
                    <a:pt x="512" y="4088"/>
                  </a:lnTo>
                  <a:lnTo>
                    <a:pt x="509" y="4084"/>
                  </a:lnTo>
                  <a:lnTo>
                    <a:pt x="509" y="4082"/>
                  </a:lnTo>
                  <a:lnTo>
                    <a:pt x="509" y="4081"/>
                  </a:lnTo>
                  <a:lnTo>
                    <a:pt x="509" y="4079"/>
                  </a:lnTo>
                  <a:lnTo>
                    <a:pt x="509" y="4077"/>
                  </a:lnTo>
                  <a:lnTo>
                    <a:pt x="509" y="4076"/>
                  </a:lnTo>
                  <a:lnTo>
                    <a:pt x="509" y="4075"/>
                  </a:lnTo>
                  <a:lnTo>
                    <a:pt x="507" y="4072"/>
                  </a:lnTo>
                  <a:lnTo>
                    <a:pt x="507" y="4071"/>
                  </a:lnTo>
                  <a:lnTo>
                    <a:pt x="506" y="4069"/>
                  </a:lnTo>
                  <a:lnTo>
                    <a:pt x="506" y="4068"/>
                  </a:lnTo>
                  <a:lnTo>
                    <a:pt x="506" y="4065"/>
                  </a:lnTo>
                  <a:lnTo>
                    <a:pt x="507" y="4064"/>
                  </a:lnTo>
                  <a:lnTo>
                    <a:pt x="507" y="4060"/>
                  </a:lnTo>
                  <a:lnTo>
                    <a:pt x="507" y="4059"/>
                  </a:lnTo>
                  <a:lnTo>
                    <a:pt x="507" y="4056"/>
                  </a:lnTo>
                  <a:lnTo>
                    <a:pt x="507" y="4055"/>
                  </a:lnTo>
                  <a:lnTo>
                    <a:pt x="512" y="4052"/>
                  </a:lnTo>
                  <a:lnTo>
                    <a:pt x="512" y="4051"/>
                  </a:lnTo>
                  <a:lnTo>
                    <a:pt x="510" y="4050"/>
                  </a:lnTo>
                  <a:lnTo>
                    <a:pt x="512" y="4046"/>
                  </a:lnTo>
                  <a:lnTo>
                    <a:pt x="512" y="4042"/>
                  </a:lnTo>
                  <a:lnTo>
                    <a:pt x="512" y="4041"/>
                  </a:lnTo>
                  <a:lnTo>
                    <a:pt x="510" y="4039"/>
                  </a:lnTo>
                  <a:lnTo>
                    <a:pt x="510" y="4037"/>
                  </a:lnTo>
                  <a:lnTo>
                    <a:pt x="510" y="4035"/>
                  </a:lnTo>
                  <a:lnTo>
                    <a:pt x="510" y="4031"/>
                  </a:lnTo>
                  <a:lnTo>
                    <a:pt x="512" y="4029"/>
                  </a:lnTo>
                  <a:lnTo>
                    <a:pt x="512" y="4026"/>
                  </a:lnTo>
                  <a:lnTo>
                    <a:pt x="513" y="4025"/>
                  </a:lnTo>
                  <a:lnTo>
                    <a:pt x="513" y="4022"/>
                  </a:lnTo>
                  <a:lnTo>
                    <a:pt x="513" y="4021"/>
                  </a:lnTo>
                  <a:lnTo>
                    <a:pt x="513" y="4020"/>
                  </a:lnTo>
                  <a:lnTo>
                    <a:pt x="514" y="4016"/>
                  </a:lnTo>
                  <a:lnTo>
                    <a:pt x="517" y="4009"/>
                  </a:lnTo>
                  <a:lnTo>
                    <a:pt x="519" y="4006"/>
                  </a:lnTo>
                  <a:lnTo>
                    <a:pt x="520" y="4004"/>
                  </a:lnTo>
                  <a:lnTo>
                    <a:pt x="520" y="4003"/>
                  </a:lnTo>
                  <a:lnTo>
                    <a:pt x="521" y="4001"/>
                  </a:lnTo>
                  <a:lnTo>
                    <a:pt x="523" y="3999"/>
                  </a:lnTo>
                  <a:lnTo>
                    <a:pt x="526" y="3996"/>
                  </a:lnTo>
                  <a:lnTo>
                    <a:pt x="527" y="3992"/>
                  </a:lnTo>
                  <a:lnTo>
                    <a:pt x="530" y="3989"/>
                  </a:lnTo>
                  <a:lnTo>
                    <a:pt x="533" y="3986"/>
                  </a:lnTo>
                  <a:lnTo>
                    <a:pt x="534" y="3983"/>
                  </a:lnTo>
                  <a:lnTo>
                    <a:pt x="536" y="3980"/>
                  </a:lnTo>
                  <a:lnTo>
                    <a:pt x="536" y="3979"/>
                  </a:lnTo>
                  <a:lnTo>
                    <a:pt x="537" y="3978"/>
                  </a:lnTo>
                  <a:lnTo>
                    <a:pt x="537" y="3975"/>
                  </a:lnTo>
                  <a:lnTo>
                    <a:pt x="538" y="3971"/>
                  </a:lnTo>
                  <a:lnTo>
                    <a:pt x="538" y="3968"/>
                  </a:lnTo>
                  <a:lnTo>
                    <a:pt x="541" y="3967"/>
                  </a:lnTo>
                  <a:lnTo>
                    <a:pt x="541" y="3965"/>
                  </a:lnTo>
                  <a:lnTo>
                    <a:pt x="541" y="3963"/>
                  </a:lnTo>
                  <a:lnTo>
                    <a:pt x="541" y="3961"/>
                  </a:lnTo>
                  <a:lnTo>
                    <a:pt x="543" y="3959"/>
                  </a:lnTo>
                  <a:lnTo>
                    <a:pt x="543" y="3958"/>
                  </a:lnTo>
                  <a:lnTo>
                    <a:pt x="543" y="3957"/>
                  </a:lnTo>
                  <a:lnTo>
                    <a:pt x="546" y="3955"/>
                  </a:lnTo>
                  <a:lnTo>
                    <a:pt x="547" y="3954"/>
                  </a:lnTo>
                  <a:lnTo>
                    <a:pt x="548" y="3954"/>
                  </a:lnTo>
                  <a:lnTo>
                    <a:pt x="550" y="3953"/>
                  </a:lnTo>
                  <a:lnTo>
                    <a:pt x="553" y="3951"/>
                  </a:lnTo>
                  <a:lnTo>
                    <a:pt x="554" y="3951"/>
                  </a:lnTo>
                  <a:lnTo>
                    <a:pt x="555" y="3950"/>
                  </a:lnTo>
                  <a:lnTo>
                    <a:pt x="557" y="3949"/>
                  </a:lnTo>
                  <a:lnTo>
                    <a:pt x="560" y="3948"/>
                  </a:lnTo>
                  <a:lnTo>
                    <a:pt x="560" y="3948"/>
                  </a:lnTo>
                  <a:lnTo>
                    <a:pt x="561" y="3946"/>
                  </a:lnTo>
                  <a:lnTo>
                    <a:pt x="562" y="3944"/>
                  </a:lnTo>
                  <a:lnTo>
                    <a:pt x="564" y="3942"/>
                  </a:lnTo>
                  <a:lnTo>
                    <a:pt x="565" y="3941"/>
                  </a:lnTo>
                  <a:lnTo>
                    <a:pt x="565" y="3940"/>
                  </a:lnTo>
                  <a:lnTo>
                    <a:pt x="567" y="3938"/>
                  </a:lnTo>
                  <a:lnTo>
                    <a:pt x="567" y="3937"/>
                  </a:lnTo>
                  <a:lnTo>
                    <a:pt x="568" y="3936"/>
                  </a:lnTo>
                  <a:lnTo>
                    <a:pt x="570" y="3933"/>
                  </a:lnTo>
                  <a:lnTo>
                    <a:pt x="570" y="3930"/>
                  </a:lnTo>
                  <a:lnTo>
                    <a:pt x="570" y="3929"/>
                  </a:lnTo>
                  <a:lnTo>
                    <a:pt x="571" y="3927"/>
                  </a:lnTo>
                  <a:lnTo>
                    <a:pt x="571" y="3925"/>
                  </a:lnTo>
                  <a:lnTo>
                    <a:pt x="571" y="3924"/>
                  </a:lnTo>
                  <a:lnTo>
                    <a:pt x="572" y="3923"/>
                  </a:lnTo>
                  <a:lnTo>
                    <a:pt x="572" y="3920"/>
                  </a:lnTo>
                  <a:lnTo>
                    <a:pt x="574" y="3919"/>
                  </a:lnTo>
                  <a:lnTo>
                    <a:pt x="574" y="3917"/>
                  </a:lnTo>
                  <a:lnTo>
                    <a:pt x="575" y="3916"/>
                  </a:lnTo>
                  <a:lnTo>
                    <a:pt x="575" y="3913"/>
                  </a:lnTo>
                  <a:lnTo>
                    <a:pt x="577" y="3912"/>
                  </a:lnTo>
                  <a:lnTo>
                    <a:pt x="577" y="3911"/>
                  </a:lnTo>
                  <a:lnTo>
                    <a:pt x="578" y="3910"/>
                  </a:lnTo>
                  <a:lnTo>
                    <a:pt x="579" y="3908"/>
                  </a:lnTo>
                  <a:lnTo>
                    <a:pt x="579" y="3907"/>
                  </a:lnTo>
                  <a:lnTo>
                    <a:pt x="581" y="3904"/>
                  </a:lnTo>
                  <a:lnTo>
                    <a:pt x="582" y="3903"/>
                  </a:lnTo>
                  <a:lnTo>
                    <a:pt x="584" y="3902"/>
                  </a:lnTo>
                  <a:lnTo>
                    <a:pt x="584" y="3900"/>
                  </a:lnTo>
                  <a:lnTo>
                    <a:pt x="585" y="3898"/>
                  </a:lnTo>
                  <a:lnTo>
                    <a:pt x="585" y="3896"/>
                  </a:lnTo>
                  <a:lnTo>
                    <a:pt x="587" y="3892"/>
                  </a:lnTo>
                  <a:lnTo>
                    <a:pt x="584" y="3891"/>
                  </a:lnTo>
                  <a:lnTo>
                    <a:pt x="581" y="3889"/>
                  </a:lnTo>
                  <a:lnTo>
                    <a:pt x="578" y="3883"/>
                  </a:lnTo>
                  <a:lnTo>
                    <a:pt x="577" y="3881"/>
                  </a:lnTo>
                  <a:lnTo>
                    <a:pt x="572" y="3881"/>
                  </a:lnTo>
                  <a:lnTo>
                    <a:pt x="571" y="3879"/>
                  </a:lnTo>
                  <a:lnTo>
                    <a:pt x="570" y="3878"/>
                  </a:lnTo>
                  <a:lnTo>
                    <a:pt x="568" y="3877"/>
                  </a:lnTo>
                  <a:lnTo>
                    <a:pt x="567" y="3874"/>
                  </a:lnTo>
                  <a:lnTo>
                    <a:pt x="562" y="3874"/>
                  </a:lnTo>
                  <a:lnTo>
                    <a:pt x="561" y="3872"/>
                  </a:lnTo>
                  <a:lnTo>
                    <a:pt x="560" y="3870"/>
                  </a:lnTo>
                  <a:lnTo>
                    <a:pt x="564" y="3866"/>
                  </a:lnTo>
                  <a:lnTo>
                    <a:pt x="558" y="3865"/>
                  </a:lnTo>
                  <a:lnTo>
                    <a:pt x="557" y="3862"/>
                  </a:lnTo>
                  <a:lnTo>
                    <a:pt x="555" y="3861"/>
                  </a:lnTo>
                  <a:lnTo>
                    <a:pt x="554" y="3860"/>
                  </a:lnTo>
                  <a:lnTo>
                    <a:pt x="554" y="3857"/>
                  </a:lnTo>
                  <a:lnTo>
                    <a:pt x="553" y="3854"/>
                  </a:lnTo>
                  <a:lnTo>
                    <a:pt x="551" y="3851"/>
                  </a:lnTo>
                  <a:lnTo>
                    <a:pt x="551" y="3845"/>
                  </a:lnTo>
                  <a:lnTo>
                    <a:pt x="551" y="3840"/>
                  </a:lnTo>
                  <a:lnTo>
                    <a:pt x="550" y="3837"/>
                  </a:lnTo>
                  <a:lnTo>
                    <a:pt x="548" y="3834"/>
                  </a:lnTo>
                  <a:lnTo>
                    <a:pt x="547" y="3830"/>
                  </a:lnTo>
                  <a:lnTo>
                    <a:pt x="547" y="3827"/>
                  </a:lnTo>
                  <a:lnTo>
                    <a:pt x="548" y="3824"/>
                  </a:lnTo>
                  <a:lnTo>
                    <a:pt x="548" y="3823"/>
                  </a:lnTo>
                  <a:lnTo>
                    <a:pt x="548" y="3819"/>
                  </a:lnTo>
                  <a:lnTo>
                    <a:pt x="551" y="3816"/>
                  </a:lnTo>
                  <a:lnTo>
                    <a:pt x="553" y="3815"/>
                  </a:lnTo>
                  <a:lnTo>
                    <a:pt x="554" y="3814"/>
                  </a:lnTo>
                  <a:lnTo>
                    <a:pt x="557" y="3810"/>
                  </a:lnTo>
                  <a:lnTo>
                    <a:pt x="560" y="3806"/>
                  </a:lnTo>
                  <a:lnTo>
                    <a:pt x="561" y="3803"/>
                  </a:lnTo>
                  <a:lnTo>
                    <a:pt x="562" y="3802"/>
                  </a:lnTo>
                  <a:lnTo>
                    <a:pt x="564" y="3801"/>
                  </a:lnTo>
                  <a:lnTo>
                    <a:pt x="565" y="3798"/>
                  </a:lnTo>
                  <a:lnTo>
                    <a:pt x="567" y="3797"/>
                  </a:lnTo>
                  <a:lnTo>
                    <a:pt x="568" y="3794"/>
                  </a:lnTo>
                  <a:lnTo>
                    <a:pt x="571" y="3790"/>
                  </a:lnTo>
                  <a:lnTo>
                    <a:pt x="572" y="3788"/>
                  </a:lnTo>
                  <a:lnTo>
                    <a:pt x="575" y="3785"/>
                  </a:lnTo>
                  <a:lnTo>
                    <a:pt x="578" y="3781"/>
                  </a:lnTo>
                  <a:lnTo>
                    <a:pt x="579" y="3780"/>
                  </a:lnTo>
                  <a:lnTo>
                    <a:pt x="581" y="3779"/>
                  </a:lnTo>
                  <a:lnTo>
                    <a:pt x="582" y="3775"/>
                  </a:lnTo>
                  <a:lnTo>
                    <a:pt x="585" y="3779"/>
                  </a:lnTo>
                  <a:lnTo>
                    <a:pt x="587" y="3777"/>
                  </a:lnTo>
                  <a:lnTo>
                    <a:pt x="588" y="3776"/>
                  </a:lnTo>
                  <a:lnTo>
                    <a:pt x="591" y="3776"/>
                  </a:lnTo>
                  <a:lnTo>
                    <a:pt x="594" y="3775"/>
                  </a:lnTo>
                  <a:lnTo>
                    <a:pt x="595" y="3773"/>
                  </a:lnTo>
                  <a:lnTo>
                    <a:pt x="595" y="3771"/>
                  </a:lnTo>
                  <a:lnTo>
                    <a:pt x="594" y="3768"/>
                  </a:lnTo>
                  <a:lnTo>
                    <a:pt x="588" y="3764"/>
                  </a:lnTo>
                  <a:lnTo>
                    <a:pt x="591" y="3759"/>
                  </a:lnTo>
                  <a:lnTo>
                    <a:pt x="592" y="3758"/>
                  </a:lnTo>
                  <a:lnTo>
                    <a:pt x="595" y="3755"/>
                  </a:lnTo>
                  <a:lnTo>
                    <a:pt x="596" y="3752"/>
                  </a:lnTo>
                  <a:lnTo>
                    <a:pt x="599" y="3750"/>
                  </a:lnTo>
                  <a:lnTo>
                    <a:pt x="598" y="3746"/>
                  </a:lnTo>
                  <a:lnTo>
                    <a:pt x="599" y="3743"/>
                  </a:lnTo>
                  <a:lnTo>
                    <a:pt x="599" y="3741"/>
                  </a:lnTo>
                  <a:lnTo>
                    <a:pt x="601" y="3737"/>
                  </a:lnTo>
                  <a:lnTo>
                    <a:pt x="602" y="3733"/>
                  </a:lnTo>
                  <a:lnTo>
                    <a:pt x="604" y="3729"/>
                  </a:lnTo>
                  <a:lnTo>
                    <a:pt x="606" y="3727"/>
                  </a:lnTo>
                  <a:lnTo>
                    <a:pt x="609" y="3725"/>
                  </a:lnTo>
                  <a:lnTo>
                    <a:pt x="615" y="3721"/>
                  </a:lnTo>
                  <a:lnTo>
                    <a:pt x="620" y="3717"/>
                  </a:lnTo>
                  <a:lnTo>
                    <a:pt x="625" y="3712"/>
                  </a:lnTo>
                  <a:lnTo>
                    <a:pt x="626" y="3706"/>
                  </a:lnTo>
                  <a:lnTo>
                    <a:pt x="628" y="3701"/>
                  </a:lnTo>
                  <a:lnTo>
                    <a:pt x="628" y="3699"/>
                  </a:lnTo>
                  <a:lnTo>
                    <a:pt x="630" y="3695"/>
                  </a:lnTo>
                  <a:lnTo>
                    <a:pt x="635" y="3691"/>
                  </a:lnTo>
                  <a:lnTo>
                    <a:pt x="637" y="3685"/>
                  </a:lnTo>
                  <a:lnTo>
                    <a:pt x="630" y="3683"/>
                  </a:lnTo>
                  <a:lnTo>
                    <a:pt x="628" y="3682"/>
                  </a:lnTo>
                  <a:lnTo>
                    <a:pt x="625" y="3682"/>
                  </a:lnTo>
                  <a:lnTo>
                    <a:pt x="623" y="3682"/>
                  </a:lnTo>
                  <a:lnTo>
                    <a:pt x="622" y="3682"/>
                  </a:lnTo>
                  <a:lnTo>
                    <a:pt x="620" y="3683"/>
                  </a:lnTo>
                  <a:lnTo>
                    <a:pt x="619" y="3684"/>
                  </a:lnTo>
                  <a:lnTo>
                    <a:pt x="618" y="3685"/>
                  </a:lnTo>
                  <a:lnTo>
                    <a:pt x="616" y="3687"/>
                  </a:lnTo>
                  <a:lnTo>
                    <a:pt x="615" y="3688"/>
                  </a:lnTo>
                  <a:lnTo>
                    <a:pt x="611" y="3687"/>
                  </a:lnTo>
                  <a:lnTo>
                    <a:pt x="609" y="3691"/>
                  </a:lnTo>
                  <a:lnTo>
                    <a:pt x="606" y="3695"/>
                  </a:lnTo>
                  <a:lnTo>
                    <a:pt x="604" y="3693"/>
                  </a:lnTo>
                  <a:lnTo>
                    <a:pt x="601" y="3693"/>
                  </a:lnTo>
                  <a:lnTo>
                    <a:pt x="599" y="3692"/>
                  </a:lnTo>
                  <a:lnTo>
                    <a:pt x="596" y="3692"/>
                  </a:lnTo>
                  <a:lnTo>
                    <a:pt x="595" y="3691"/>
                  </a:lnTo>
                  <a:lnTo>
                    <a:pt x="594" y="3691"/>
                  </a:lnTo>
                  <a:lnTo>
                    <a:pt x="592" y="3689"/>
                  </a:lnTo>
                  <a:lnTo>
                    <a:pt x="589" y="3689"/>
                  </a:lnTo>
                  <a:lnTo>
                    <a:pt x="587" y="3688"/>
                  </a:lnTo>
                  <a:lnTo>
                    <a:pt x="585" y="3688"/>
                  </a:lnTo>
                  <a:lnTo>
                    <a:pt x="582" y="3688"/>
                  </a:lnTo>
                  <a:lnTo>
                    <a:pt x="581" y="3687"/>
                  </a:lnTo>
                  <a:lnTo>
                    <a:pt x="578" y="3687"/>
                  </a:lnTo>
                  <a:lnTo>
                    <a:pt x="577" y="3687"/>
                  </a:lnTo>
                  <a:lnTo>
                    <a:pt x="574" y="3687"/>
                  </a:lnTo>
                  <a:lnTo>
                    <a:pt x="572" y="3685"/>
                  </a:lnTo>
                  <a:lnTo>
                    <a:pt x="570" y="3685"/>
                  </a:lnTo>
                  <a:lnTo>
                    <a:pt x="568" y="3685"/>
                  </a:lnTo>
                  <a:lnTo>
                    <a:pt x="565" y="3685"/>
                  </a:lnTo>
                  <a:lnTo>
                    <a:pt x="564" y="3685"/>
                  </a:lnTo>
                  <a:lnTo>
                    <a:pt x="561" y="3685"/>
                  </a:lnTo>
                  <a:lnTo>
                    <a:pt x="560" y="3687"/>
                  </a:lnTo>
                  <a:lnTo>
                    <a:pt x="558" y="3687"/>
                  </a:lnTo>
                  <a:lnTo>
                    <a:pt x="557" y="3688"/>
                  </a:lnTo>
                  <a:lnTo>
                    <a:pt x="555" y="3691"/>
                  </a:lnTo>
                  <a:lnTo>
                    <a:pt x="554" y="3691"/>
                  </a:lnTo>
                  <a:lnTo>
                    <a:pt x="551" y="3691"/>
                  </a:lnTo>
                  <a:lnTo>
                    <a:pt x="550" y="3692"/>
                  </a:lnTo>
                  <a:lnTo>
                    <a:pt x="547" y="3692"/>
                  </a:lnTo>
                  <a:lnTo>
                    <a:pt x="546" y="3693"/>
                  </a:lnTo>
                  <a:lnTo>
                    <a:pt x="543" y="3693"/>
                  </a:lnTo>
                  <a:lnTo>
                    <a:pt x="541" y="3695"/>
                  </a:lnTo>
                  <a:lnTo>
                    <a:pt x="540" y="3695"/>
                  </a:lnTo>
                  <a:lnTo>
                    <a:pt x="537" y="3696"/>
                  </a:lnTo>
                  <a:lnTo>
                    <a:pt x="536" y="3696"/>
                  </a:lnTo>
                  <a:lnTo>
                    <a:pt x="533" y="3697"/>
                  </a:lnTo>
                  <a:lnTo>
                    <a:pt x="531" y="3697"/>
                  </a:lnTo>
                  <a:lnTo>
                    <a:pt x="529" y="3696"/>
                  </a:lnTo>
                  <a:lnTo>
                    <a:pt x="527" y="3696"/>
                  </a:lnTo>
                  <a:lnTo>
                    <a:pt x="526" y="3695"/>
                  </a:lnTo>
                  <a:lnTo>
                    <a:pt x="524" y="3693"/>
                  </a:lnTo>
                  <a:lnTo>
                    <a:pt x="521" y="3693"/>
                  </a:lnTo>
                  <a:lnTo>
                    <a:pt x="520" y="3692"/>
                  </a:lnTo>
                  <a:lnTo>
                    <a:pt x="519" y="3691"/>
                  </a:lnTo>
                  <a:lnTo>
                    <a:pt x="517" y="3689"/>
                  </a:lnTo>
                  <a:lnTo>
                    <a:pt x="516" y="3689"/>
                  </a:lnTo>
                  <a:lnTo>
                    <a:pt x="514" y="3688"/>
                  </a:lnTo>
                  <a:lnTo>
                    <a:pt x="513" y="3687"/>
                  </a:lnTo>
                  <a:lnTo>
                    <a:pt x="512" y="3685"/>
                  </a:lnTo>
                  <a:lnTo>
                    <a:pt x="510" y="3684"/>
                  </a:lnTo>
                  <a:lnTo>
                    <a:pt x="509" y="3683"/>
                  </a:lnTo>
                  <a:lnTo>
                    <a:pt x="507" y="3682"/>
                  </a:lnTo>
                  <a:lnTo>
                    <a:pt x="507" y="3680"/>
                  </a:lnTo>
                  <a:lnTo>
                    <a:pt x="507" y="3679"/>
                  </a:lnTo>
                  <a:lnTo>
                    <a:pt x="510" y="3678"/>
                  </a:lnTo>
                  <a:lnTo>
                    <a:pt x="512" y="3678"/>
                  </a:lnTo>
                  <a:lnTo>
                    <a:pt x="513" y="3676"/>
                  </a:lnTo>
                  <a:lnTo>
                    <a:pt x="516" y="3675"/>
                  </a:lnTo>
                  <a:lnTo>
                    <a:pt x="517" y="3675"/>
                  </a:lnTo>
                  <a:lnTo>
                    <a:pt x="519" y="3674"/>
                  </a:lnTo>
                  <a:lnTo>
                    <a:pt x="520" y="3674"/>
                  </a:lnTo>
                  <a:lnTo>
                    <a:pt x="523" y="3672"/>
                  </a:lnTo>
                  <a:lnTo>
                    <a:pt x="524" y="3671"/>
                  </a:lnTo>
                  <a:lnTo>
                    <a:pt x="526" y="3671"/>
                  </a:lnTo>
                  <a:lnTo>
                    <a:pt x="529" y="3670"/>
                  </a:lnTo>
                  <a:lnTo>
                    <a:pt x="530" y="3670"/>
                  </a:lnTo>
                  <a:lnTo>
                    <a:pt x="531" y="3668"/>
                  </a:lnTo>
                  <a:lnTo>
                    <a:pt x="534" y="3667"/>
                  </a:lnTo>
                  <a:lnTo>
                    <a:pt x="536" y="3666"/>
                  </a:lnTo>
                  <a:lnTo>
                    <a:pt x="538" y="3666"/>
                  </a:lnTo>
                  <a:lnTo>
                    <a:pt x="540" y="3665"/>
                  </a:lnTo>
                  <a:lnTo>
                    <a:pt x="541" y="3665"/>
                  </a:lnTo>
                  <a:lnTo>
                    <a:pt x="544" y="3663"/>
                  </a:lnTo>
                  <a:lnTo>
                    <a:pt x="546" y="3663"/>
                  </a:lnTo>
                  <a:lnTo>
                    <a:pt x="547" y="3662"/>
                  </a:lnTo>
                  <a:lnTo>
                    <a:pt x="548" y="3661"/>
                  </a:lnTo>
                  <a:lnTo>
                    <a:pt x="550" y="3659"/>
                  </a:lnTo>
                  <a:lnTo>
                    <a:pt x="550" y="3658"/>
                  </a:lnTo>
                  <a:lnTo>
                    <a:pt x="551" y="3657"/>
                  </a:lnTo>
                  <a:lnTo>
                    <a:pt x="551" y="3654"/>
                  </a:lnTo>
                  <a:lnTo>
                    <a:pt x="553" y="3653"/>
                  </a:lnTo>
                  <a:lnTo>
                    <a:pt x="553" y="3651"/>
                  </a:lnTo>
                  <a:lnTo>
                    <a:pt x="553" y="3649"/>
                  </a:lnTo>
                  <a:lnTo>
                    <a:pt x="553" y="3647"/>
                  </a:lnTo>
                  <a:lnTo>
                    <a:pt x="553" y="3646"/>
                  </a:lnTo>
                  <a:lnTo>
                    <a:pt x="554" y="3645"/>
                  </a:lnTo>
                  <a:lnTo>
                    <a:pt x="555" y="3645"/>
                  </a:lnTo>
                  <a:lnTo>
                    <a:pt x="557" y="3645"/>
                  </a:lnTo>
                  <a:lnTo>
                    <a:pt x="560" y="3645"/>
                  </a:lnTo>
                  <a:lnTo>
                    <a:pt x="561" y="3646"/>
                  </a:lnTo>
                  <a:lnTo>
                    <a:pt x="561" y="3647"/>
                  </a:lnTo>
                  <a:lnTo>
                    <a:pt x="562" y="3649"/>
                  </a:lnTo>
                  <a:lnTo>
                    <a:pt x="564" y="3649"/>
                  </a:lnTo>
                  <a:lnTo>
                    <a:pt x="567" y="3649"/>
                  </a:lnTo>
                  <a:lnTo>
                    <a:pt x="570" y="3649"/>
                  </a:lnTo>
                  <a:lnTo>
                    <a:pt x="571" y="3649"/>
                  </a:lnTo>
                  <a:lnTo>
                    <a:pt x="574" y="3647"/>
                  </a:lnTo>
                  <a:lnTo>
                    <a:pt x="575" y="3647"/>
                  </a:lnTo>
                  <a:lnTo>
                    <a:pt x="577" y="3647"/>
                  </a:lnTo>
                  <a:lnTo>
                    <a:pt x="578" y="3647"/>
                  </a:lnTo>
                  <a:lnTo>
                    <a:pt x="581" y="3646"/>
                  </a:lnTo>
                  <a:lnTo>
                    <a:pt x="584" y="3646"/>
                  </a:lnTo>
                  <a:lnTo>
                    <a:pt x="585" y="3645"/>
                  </a:lnTo>
                  <a:lnTo>
                    <a:pt x="585" y="3644"/>
                  </a:lnTo>
                  <a:lnTo>
                    <a:pt x="585" y="3642"/>
                  </a:lnTo>
                  <a:lnTo>
                    <a:pt x="587" y="3640"/>
                  </a:lnTo>
                  <a:lnTo>
                    <a:pt x="587" y="3638"/>
                  </a:lnTo>
                  <a:lnTo>
                    <a:pt x="587" y="3636"/>
                  </a:lnTo>
                  <a:lnTo>
                    <a:pt x="587" y="3634"/>
                  </a:lnTo>
                  <a:lnTo>
                    <a:pt x="587" y="3633"/>
                  </a:lnTo>
                  <a:lnTo>
                    <a:pt x="587" y="3630"/>
                  </a:lnTo>
                  <a:lnTo>
                    <a:pt x="587" y="3629"/>
                  </a:lnTo>
                  <a:lnTo>
                    <a:pt x="587" y="3627"/>
                  </a:lnTo>
                  <a:lnTo>
                    <a:pt x="587" y="3625"/>
                  </a:lnTo>
                  <a:lnTo>
                    <a:pt x="587" y="3623"/>
                  </a:lnTo>
                  <a:lnTo>
                    <a:pt x="587" y="3621"/>
                  </a:lnTo>
                  <a:lnTo>
                    <a:pt x="587" y="3619"/>
                  </a:lnTo>
                  <a:lnTo>
                    <a:pt x="588" y="3615"/>
                  </a:lnTo>
                  <a:lnTo>
                    <a:pt x="585" y="3613"/>
                  </a:lnTo>
                  <a:lnTo>
                    <a:pt x="582" y="3612"/>
                  </a:lnTo>
                  <a:lnTo>
                    <a:pt x="585" y="3607"/>
                  </a:lnTo>
                  <a:lnTo>
                    <a:pt x="587" y="3604"/>
                  </a:lnTo>
                  <a:lnTo>
                    <a:pt x="587" y="3603"/>
                  </a:lnTo>
                  <a:lnTo>
                    <a:pt x="588" y="3602"/>
                  </a:lnTo>
                  <a:lnTo>
                    <a:pt x="589" y="3600"/>
                  </a:lnTo>
                  <a:lnTo>
                    <a:pt x="589" y="3598"/>
                  </a:lnTo>
                  <a:lnTo>
                    <a:pt x="589" y="3596"/>
                  </a:lnTo>
                  <a:lnTo>
                    <a:pt x="591" y="3595"/>
                  </a:lnTo>
                  <a:lnTo>
                    <a:pt x="591" y="3594"/>
                  </a:lnTo>
                  <a:lnTo>
                    <a:pt x="592" y="3591"/>
                  </a:lnTo>
                  <a:lnTo>
                    <a:pt x="592" y="3590"/>
                  </a:lnTo>
                  <a:lnTo>
                    <a:pt x="594" y="3589"/>
                  </a:lnTo>
                  <a:lnTo>
                    <a:pt x="594" y="3586"/>
                  </a:lnTo>
                  <a:lnTo>
                    <a:pt x="595" y="3585"/>
                  </a:lnTo>
                  <a:lnTo>
                    <a:pt x="595" y="3582"/>
                  </a:lnTo>
                  <a:lnTo>
                    <a:pt x="596" y="3581"/>
                  </a:lnTo>
                  <a:lnTo>
                    <a:pt x="596" y="3579"/>
                  </a:lnTo>
                  <a:lnTo>
                    <a:pt x="596" y="3577"/>
                  </a:lnTo>
                  <a:lnTo>
                    <a:pt x="598" y="3575"/>
                  </a:lnTo>
                  <a:lnTo>
                    <a:pt x="598" y="3574"/>
                  </a:lnTo>
                  <a:lnTo>
                    <a:pt x="599" y="3571"/>
                  </a:lnTo>
                  <a:lnTo>
                    <a:pt x="599" y="3570"/>
                  </a:lnTo>
                  <a:lnTo>
                    <a:pt x="601" y="3568"/>
                  </a:lnTo>
                  <a:lnTo>
                    <a:pt x="601" y="3566"/>
                  </a:lnTo>
                  <a:lnTo>
                    <a:pt x="599" y="3565"/>
                  </a:lnTo>
                  <a:lnTo>
                    <a:pt x="598" y="3565"/>
                  </a:lnTo>
                  <a:lnTo>
                    <a:pt x="598" y="3562"/>
                  </a:lnTo>
                  <a:lnTo>
                    <a:pt x="596" y="3561"/>
                  </a:lnTo>
                  <a:lnTo>
                    <a:pt x="595" y="3560"/>
                  </a:lnTo>
                  <a:lnTo>
                    <a:pt x="595" y="3557"/>
                  </a:lnTo>
                  <a:lnTo>
                    <a:pt x="594" y="3556"/>
                  </a:lnTo>
                  <a:lnTo>
                    <a:pt x="594" y="3554"/>
                  </a:lnTo>
                  <a:lnTo>
                    <a:pt x="594" y="3552"/>
                  </a:lnTo>
                  <a:lnTo>
                    <a:pt x="594" y="3551"/>
                  </a:lnTo>
                  <a:lnTo>
                    <a:pt x="596" y="3549"/>
                  </a:lnTo>
                  <a:lnTo>
                    <a:pt x="598" y="3549"/>
                  </a:lnTo>
                  <a:lnTo>
                    <a:pt x="599" y="3549"/>
                  </a:lnTo>
                  <a:lnTo>
                    <a:pt x="602" y="3551"/>
                  </a:lnTo>
                  <a:lnTo>
                    <a:pt x="604" y="3551"/>
                  </a:lnTo>
                  <a:lnTo>
                    <a:pt x="606" y="3549"/>
                  </a:lnTo>
                  <a:lnTo>
                    <a:pt x="608" y="3548"/>
                  </a:lnTo>
                  <a:lnTo>
                    <a:pt x="609" y="3548"/>
                  </a:lnTo>
                  <a:lnTo>
                    <a:pt x="612" y="3547"/>
                  </a:lnTo>
                  <a:lnTo>
                    <a:pt x="613" y="3545"/>
                  </a:lnTo>
                  <a:lnTo>
                    <a:pt x="615" y="3544"/>
                  </a:lnTo>
                  <a:lnTo>
                    <a:pt x="615" y="3543"/>
                  </a:lnTo>
                  <a:lnTo>
                    <a:pt x="615" y="3540"/>
                  </a:lnTo>
                  <a:lnTo>
                    <a:pt x="616" y="3539"/>
                  </a:lnTo>
                  <a:lnTo>
                    <a:pt x="615" y="3537"/>
                  </a:lnTo>
                  <a:lnTo>
                    <a:pt x="612" y="3537"/>
                  </a:lnTo>
                  <a:lnTo>
                    <a:pt x="611" y="3537"/>
                  </a:lnTo>
                  <a:lnTo>
                    <a:pt x="608" y="3536"/>
                  </a:lnTo>
                  <a:lnTo>
                    <a:pt x="606" y="3536"/>
                  </a:lnTo>
                  <a:lnTo>
                    <a:pt x="604" y="3535"/>
                  </a:lnTo>
                  <a:lnTo>
                    <a:pt x="602" y="3535"/>
                  </a:lnTo>
                  <a:lnTo>
                    <a:pt x="601" y="3534"/>
                  </a:lnTo>
                  <a:lnTo>
                    <a:pt x="598" y="3532"/>
                  </a:lnTo>
                  <a:lnTo>
                    <a:pt x="596" y="3531"/>
                  </a:lnTo>
                  <a:lnTo>
                    <a:pt x="595" y="3531"/>
                  </a:lnTo>
                  <a:lnTo>
                    <a:pt x="594" y="3530"/>
                  </a:lnTo>
                  <a:lnTo>
                    <a:pt x="592" y="3528"/>
                  </a:lnTo>
                  <a:lnTo>
                    <a:pt x="592" y="3526"/>
                  </a:lnTo>
                  <a:lnTo>
                    <a:pt x="592" y="3524"/>
                  </a:lnTo>
                  <a:lnTo>
                    <a:pt x="592" y="3523"/>
                  </a:lnTo>
                  <a:lnTo>
                    <a:pt x="592" y="3522"/>
                  </a:lnTo>
                  <a:lnTo>
                    <a:pt x="594" y="3519"/>
                  </a:lnTo>
                  <a:lnTo>
                    <a:pt x="594" y="3518"/>
                  </a:lnTo>
                  <a:lnTo>
                    <a:pt x="594" y="3515"/>
                  </a:lnTo>
                  <a:lnTo>
                    <a:pt x="592" y="3515"/>
                  </a:lnTo>
                  <a:lnTo>
                    <a:pt x="589" y="3515"/>
                  </a:lnTo>
                  <a:lnTo>
                    <a:pt x="588" y="3515"/>
                  </a:lnTo>
                  <a:lnTo>
                    <a:pt x="588" y="3513"/>
                  </a:lnTo>
                  <a:lnTo>
                    <a:pt x="588" y="3511"/>
                  </a:lnTo>
                  <a:lnTo>
                    <a:pt x="589" y="3509"/>
                  </a:lnTo>
                  <a:lnTo>
                    <a:pt x="591" y="3509"/>
                  </a:lnTo>
                  <a:lnTo>
                    <a:pt x="594" y="3509"/>
                  </a:lnTo>
                  <a:lnTo>
                    <a:pt x="595" y="3510"/>
                  </a:lnTo>
                  <a:lnTo>
                    <a:pt x="596" y="3510"/>
                  </a:lnTo>
                  <a:lnTo>
                    <a:pt x="599" y="3510"/>
                  </a:lnTo>
                  <a:lnTo>
                    <a:pt x="599" y="3509"/>
                  </a:lnTo>
                  <a:lnTo>
                    <a:pt x="599" y="3506"/>
                  </a:lnTo>
                  <a:lnTo>
                    <a:pt x="599" y="3505"/>
                  </a:lnTo>
                  <a:lnTo>
                    <a:pt x="601" y="3503"/>
                  </a:lnTo>
                  <a:lnTo>
                    <a:pt x="601" y="3502"/>
                  </a:lnTo>
                  <a:lnTo>
                    <a:pt x="602" y="3501"/>
                  </a:lnTo>
                  <a:lnTo>
                    <a:pt x="604" y="3498"/>
                  </a:lnTo>
                  <a:lnTo>
                    <a:pt x="604" y="3497"/>
                  </a:lnTo>
                  <a:lnTo>
                    <a:pt x="605" y="3496"/>
                  </a:lnTo>
                  <a:lnTo>
                    <a:pt x="606" y="3494"/>
                  </a:lnTo>
                  <a:lnTo>
                    <a:pt x="608" y="3493"/>
                  </a:lnTo>
                  <a:lnTo>
                    <a:pt x="609" y="3492"/>
                  </a:lnTo>
                  <a:lnTo>
                    <a:pt x="611" y="3490"/>
                  </a:lnTo>
                  <a:lnTo>
                    <a:pt x="611" y="3489"/>
                  </a:lnTo>
                  <a:lnTo>
                    <a:pt x="612" y="3488"/>
                  </a:lnTo>
                  <a:lnTo>
                    <a:pt x="616" y="3484"/>
                  </a:lnTo>
                  <a:lnTo>
                    <a:pt x="619" y="3482"/>
                  </a:lnTo>
                  <a:lnTo>
                    <a:pt x="620" y="3481"/>
                  </a:lnTo>
                  <a:lnTo>
                    <a:pt x="622" y="3480"/>
                  </a:lnTo>
                  <a:lnTo>
                    <a:pt x="623" y="3478"/>
                  </a:lnTo>
                  <a:lnTo>
                    <a:pt x="625" y="3477"/>
                  </a:lnTo>
                  <a:lnTo>
                    <a:pt x="626" y="3476"/>
                  </a:lnTo>
                  <a:lnTo>
                    <a:pt x="628" y="3475"/>
                  </a:lnTo>
                  <a:lnTo>
                    <a:pt x="629" y="3473"/>
                  </a:lnTo>
                  <a:lnTo>
                    <a:pt x="630" y="3472"/>
                  </a:lnTo>
                  <a:lnTo>
                    <a:pt x="632" y="3471"/>
                  </a:lnTo>
                  <a:lnTo>
                    <a:pt x="633" y="3471"/>
                  </a:lnTo>
                  <a:lnTo>
                    <a:pt x="635" y="3468"/>
                  </a:lnTo>
                  <a:lnTo>
                    <a:pt x="637" y="3467"/>
                  </a:lnTo>
                  <a:lnTo>
                    <a:pt x="639" y="3465"/>
                  </a:lnTo>
                  <a:lnTo>
                    <a:pt x="640" y="3464"/>
                  </a:lnTo>
                  <a:lnTo>
                    <a:pt x="643" y="3464"/>
                  </a:lnTo>
                  <a:lnTo>
                    <a:pt x="645" y="3464"/>
                  </a:lnTo>
                  <a:lnTo>
                    <a:pt x="646" y="3465"/>
                  </a:lnTo>
                  <a:lnTo>
                    <a:pt x="647" y="3467"/>
                  </a:lnTo>
                  <a:lnTo>
                    <a:pt x="649" y="3468"/>
                  </a:lnTo>
                  <a:lnTo>
                    <a:pt x="650" y="3469"/>
                  </a:lnTo>
                  <a:lnTo>
                    <a:pt x="652" y="3469"/>
                  </a:lnTo>
                  <a:lnTo>
                    <a:pt x="654" y="3471"/>
                  </a:lnTo>
                  <a:lnTo>
                    <a:pt x="656" y="3471"/>
                  </a:lnTo>
                  <a:lnTo>
                    <a:pt x="659" y="3471"/>
                  </a:lnTo>
                  <a:lnTo>
                    <a:pt x="657" y="3468"/>
                  </a:lnTo>
                  <a:lnTo>
                    <a:pt x="657" y="3467"/>
                  </a:lnTo>
                  <a:lnTo>
                    <a:pt x="656" y="3465"/>
                  </a:lnTo>
                  <a:lnTo>
                    <a:pt x="656" y="3463"/>
                  </a:lnTo>
                  <a:lnTo>
                    <a:pt x="654" y="3461"/>
                  </a:lnTo>
                  <a:lnTo>
                    <a:pt x="654" y="3460"/>
                  </a:lnTo>
                  <a:lnTo>
                    <a:pt x="654" y="3458"/>
                  </a:lnTo>
                  <a:lnTo>
                    <a:pt x="653" y="3456"/>
                  </a:lnTo>
                  <a:lnTo>
                    <a:pt x="653" y="3455"/>
                  </a:lnTo>
                  <a:lnTo>
                    <a:pt x="652" y="3454"/>
                  </a:lnTo>
                  <a:lnTo>
                    <a:pt x="652" y="3451"/>
                  </a:lnTo>
                  <a:lnTo>
                    <a:pt x="650" y="3450"/>
                  </a:lnTo>
                  <a:lnTo>
                    <a:pt x="650" y="3448"/>
                  </a:lnTo>
                  <a:lnTo>
                    <a:pt x="650" y="3446"/>
                  </a:lnTo>
                  <a:lnTo>
                    <a:pt x="649" y="3444"/>
                  </a:lnTo>
                  <a:lnTo>
                    <a:pt x="649" y="3443"/>
                  </a:lnTo>
                  <a:lnTo>
                    <a:pt x="647" y="3442"/>
                  </a:lnTo>
                  <a:lnTo>
                    <a:pt x="647" y="3439"/>
                  </a:lnTo>
                  <a:lnTo>
                    <a:pt x="646" y="3438"/>
                  </a:lnTo>
                  <a:lnTo>
                    <a:pt x="646" y="3437"/>
                  </a:lnTo>
                  <a:lnTo>
                    <a:pt x="645" y="3435"/>
                  </a:lnTo>
                  <a:lnTo>
                    <a:pt x="643" y="3434"/>
                  </a:lnTo>
                  <a:lnTo>
                    <a:pt x="642" y="3433"/>
                  </a:lnTo>
                  <a:lnTo>
                    <a:pt x="640" y="3433"/>
                  </a:lnTo>
                  <a:lnTo>
                    <a:pt x="639" y="3431"/>
                  </a:lnTo>
                  <a:lnTo>
                    <a:pt x="637" y="3430"/>
                  </a:lnTo>
                  <a:lnTo>
                    <a:pt x="636" y="3427"/>
                  </a:lnTo>
                  <a:lnTo>
                    <a:pt x="636" y="3426"/>
                  </a:lnTo>
                  <a:lnTo>
                    <a:pt x="637" y="3425"/>
                  </a:lnTo>
                  <a:lnTo>
                    <a:pt x="637" y="3423"/>
                  </a:lnTo>
                  <a:lnTo>
                    <a:pt x="636" y="3421"/>
                  </a:lnTo>
                  <a:lnTo>
                    <a:pt x="635" y="3420"/>
                  </a:lnTo>
                  <a:lnTo>
                    <a:pt x="633" y="3418"/>
                  </a:lnTo>
                  <a:lnTo>
                    <a:pt x="632" y="3416"/>
                  </a:lnTo>
                  <a:lnTo>
                    <a:pt x="630" y="3412"/>
                  </a:lnTo>
                  <a:lnTo>
                    <a:pt x="630" y="3409"/>
                  </a:lnTo>
                  <a:lnTo>
                    <a:pt x="628" y="3408"/>
                  </a:lnTo>
                  <a:lnTo>
                    <a:pt x="628" y="3406"/>
                  </a:lnTo>
                  <a:lnTo>
                    <a:pt x="626" y="3405"/>
                  </a:lnTo>
                  <a:lnTo>
                    <a:pt x="625" y="3404"/>
                  </a:lnTo>
                  <a:lnTo>
                    <a:pt x="626" y="3402"/>
                  </a:lnTo>
                  <a:lnTo>
                    <a:pt x="628" y="3401"/>
                  </a:lnTo>
                  <a:lnTo>
                    <a:pt x="628" y="3400"/>
                  </a:lnTo>
                  <a:lnTo>
                    <a:pt x="626" y="3397"/>
                  </a:lnTo>
                  <a:lnTo>
                    <a:pt x="626" y="3396"/>
                  </a:lnTo>
                  <a:lnTo>
                    <a:pt x="625" y="3395"/>
                  </a:lnTo>
                  <a:lnTo>
                    <a:pt x="623" y="3393"/>
                  </a:lnTo>
                  <a:lnTo>
                    <a:pt x="622" y="3392"/>
                  </a:lnTo>
                  <a:lnTo>
                    <a:pt x="622" y="3389"/>
                  </a:lnTo>
                  <a:lnTo>
                    <a:pt x="620" y="3388"/>
                  </a:lnTo>
                  <a:lnTo>
                    <a:pt x="619" y="3387"/>
                  </a:lnTo>
                  <a:lnTo>
                    <a:pt x="619" y="3385"/>
                  </a:lnTo>
                  <a:lnTo>
                    <a:pt x="618" y="3383"/>
                  </a:lnTo>
                  <a:lnTo>
                    <a:pt x="616" y="3382"/>
                  </a:lnTo>
                  <a:lnTo>
                    <a:pt x="616" y="3380"/>
                  </a:lnTo>
                  <a:lnTo>
                    <a:pt x="615" y="3379"/>
                  </a:lnTo>
                  <a:lnTo>
                    <a:pt x="613" y="3376"/>
                  </a:lnTo>
                  <a:lnTo>
                    <a:pt x="611" y="3376"/>
                  </a:lnTo>
                  <a:lnTo>
                    <a:pt x="609" y="3378"/>
                  </a:lnTo>
                  <a:lnTo>
                    <a:pt x="608" y="3379"/>
                  </a:lnTo>
                  <a:lnTo>
                    <a:pt x="606" y="3380"/>
                  </a:lnTo>
                  <a:lnTo>
                    <a:pt x="605" y="3379"/>
                  </a:lnTo>
                  <a:lnTo>
                    <a:pt x="604" y="3378"/>
                  </a:lnTo>
                  <a:lnTo>
                    <a:pt x="605" y="3374"/>
                  </a:lnTo>
                  <a:lnTo>
                    <a:pt x="599" y="3374"/>
                  </a:lnTo>
                  <a:lnTo>
                    <a:pt x="596" y="3372"/>
                  </a:lnTo>
                  <a:lnTo>
                    <a:pt x="592" y="3375"/>
                  </a:lnTo>
                  <a:lnTo>
                    <a:pt x="591" y="3376"/>
                  </a:lnTo>
                  <a:lnTo>
                    <a:pt x="589" y="3376"/>
                  </a:lnTo>
                  <a:lnTo>
                    <a:pt x="588" y="3378"/>
                  </a:lnTo>
                  <a:lnTo>
                    <a:pt x="587" y="3379"/>
                  </a:lnTo>
                  <a:lnTo>
                    <a:pt x="585" y="3382"/>
                  </a:lnTo>
                  <a:lnTo>
                    <a:pt x="584" y="3383"/>
                  </a:lnTo>
                  <a:lnTo>
                    <a:pt x="582" y="3384"/>
                  </a:lnTo>
                  <a:lnTo>
                    <a:pt x="581" y="3385"/>
                  </a:lnTo>
                  <a:lnTo>
                    <a:pt x="579" y="3387"/>
                  </a:lnTo>
                  <a:lnTo>
                    <a:pt x="578" y="3385"/>
                  </a:lnTo>
                  <a:lnTo>
                    <a:pt x="578" y="3384"/>
                  </a:lnTo>
                  <a:lnTo>
                    <a:pt x="577" y="3383"/>
                  </a:lnTo>
                  <a:lnTo>
                    <a:pt x="577" y="3382"/>
                  </a:lnTo>
                  <a:lnTo>
                    <a:pt x="575" y="3379"/>
                  </a:lnTo>
                  <a:lnTo>
                    <a:pt x="574" y="3375"/>
                  </a:lnTo>
                  <a:lnTo>
                    <a:pt x="568" y="3375"/>
                  </a:lnTo>
                  <a:lnTo>
                    <a:pt x="562" y="3376"/>
                  </a:lnTo>
                  <a:lnTo>
                    <a:pt x="560" y="3376"/>
                  </a:lnTo>
                  <a:lnTo>
                    <a:pt x="557" y="3376"/>
                  </a:lnTo>
                  <a:lnTo>
                    <a:pt x="554" y="3375"/>
                  </a:lnTo>
                  <a:lnTo>
                    <a:pt x="550" y="3375"/>
                  </a:lnTo>
                  <a:lnTo>
                    <a:pt x="548" y="3376"/>
                  </a:lnTo>
                  <a:lnTo>
                    <a:pt x="546" y="3378"/>
                  </a:lnTo>
                  <a:lnTo>
                    <a:pt x="543" y="3380"/>
                  </a:lnTo>
                  <a:lnTo>
                    <a:pt x="538" y="3384"/>
                  </a:lnTo>
                  <a:lnTo>
                    <a:pt x="534" y="3387"/>
                  </a:lnTo>
                  <a:lnTo>
                    <a:pt x="529" y="3392"/>
                  </a:lnTo>
                  <a:lnTo>
                    <a:pt x="529" y="3387"/>
                  </a:lnTo>
                  <a:lnTo>
                    <a:pt x="527" y="3385"/>
                  </a:lnTo>
                  <a:lnTo>
                    <a:pt x="526" y="3385"/>
                  </a:lnTo>
                  <a:lnTo>
                    <a:pt x="524" y="3384"/>
                  </a:lnTo>
                  <a:lnTo>
                    <a:pt x="521" y="3383"/>
                  </a:lnTo>
                  <a:lnTo>
                    <a:pt x="520" y="3382"/>
                  </a:lnTo>
                  <a:lnTo>
                    <a:pt x="519" y="3382"/>
                  </a:lnTo>
                  <a:lnTo>
                    <a:pt x="517" y="3379"/>
                  </a:lnTo>
                  <a:lnTo>
                    <a:pt x="516" y="3378"/>
                  </a:lnTo>
                  <a:lnTo>
                    <a:pt x="516" y="3376"/>
                  </a:lnTo>
                  <a:lnTo>
                    <a:pt x="514" y="3375"/>
                  </a:lnTo>
                  <a:lnTo>
                    <a:pt x="513" y="3372"/>
                  </a:lnTo>
                  <a:lnTo>
                    <a:pt x="512" y="3371"/>
                  </a:lnTo>
                  <a:lnTo>
                    <a:pt x="509" y="3370"/>
                  </a:lnTo>
                  <a:lnTo>
                    <a:pt x="507" y="3368"/>
                  </a:lnTo>
                  <a:lnTo>
                    <a:pt x="506" y="3367"/>
                  </a:lnTo>
                  <a:lnTo>
                    <a:pt x="505" y="3366"/>
                  </a:lnTo>
                  <a:lnTo>
                    <a:pt x="505" y="3364"/>
                  </a:lnTo>
                  <a:lnTo>
                    <a:pt x="505" y="3363"/>
                  </a:lnTo>
                  <a:lnTo>
                    <a:pt x="503" y="3362"/>
                  </a:lnTo>
                  <a:lnTo>
                    <a:pt x="503" y="3361"/>
                  </a:lnTo>
                  <a:lnTo>
                    <a:pt x="502" y="3359"/>
                  </a:lnTo>
                  <a:lnTo>
                    <a:pt x="502" y="3357"/>
                  </a:lnTo>
                  <a:lnTo>
                    <a:pt x="499" y="3354"/>
                  </a:lnTo>
                  <a:lnTo>
                    <a:pt x="495" y="3353"/>
                  </a:lnTo>
                  <a:lnTo>
                    <a:pt x="495" y="3351"/>
                  </a:lnTo>
                  <a:lnTo>
                    <a:pt x="493" y="3349"/>
                  </a:lnTo>
                  <a:lnTo>
                    <a:pt x="492" y="3347"/>
                  </a:lnTo>
                  <a:lnTo>
                    <a:pt x="492" y="3346"/>
                  </a:lnTo>
                  <a:lnTo>
                    <a:pt x="492" y="3345"/>
                  </a:lnTo>
                  <a:lnTo>
                    <a:pt x="490" y="3342"/>
                  </a:lnTo>
                  <a:lnTo>
                    <a:pt x="490" y="3341"/>
                  </a:lnTo>
                  <a:lnTo>
                    <a:pt x="489" y="3340"/>
                  </a:lnTo>
                  <a:lnTo>
                    <a:pt x="489" y="3337"/>
                  </a:lnTo>
                  <a:lnTo>
                    <a:pt x="488" y="3336"/>
                  </a:lnTo>
                  <a:lnTo>
                    <a:pt x="488" y="3334"/>
                  </a:lnTo>
                  <a:lnTo>
                    <a:pt x="486" y="3330"/>
                  </a:lnTo>
                  <a:lnTo>
                    <a:pt x="486" y="3329"/>
                  </a:lnTo>
                  <a:lnTo>
                    <a:pt x="486" y="3328"/>
                  </a:lnTo>
                  <a:lnTo>
                    <a:pt x="485" y="3325"/>
                  </a:lnTo>
                  <a:lnTo>
                    <a:pt x="483" y="3323"/>
                  </a:lnTo>
                  <a:lnTo>
                    <a:pt x="483" y="3319"/>
                  </a:lnTo>
                  <a:lnTo>
                    <a:pt x="482" y="3317"/>
                  </a:lnTo>
                  <a:lnTo>
                    <a:pt x="480" y="3316"/>
                  </a:lnTo>
                  <a:lnTo>
                    <a:pt x="478" y="3316"/>
                  </a:lnTo>
                  <a:lnTo>
                    <a:pt x="476" y="3315"/>
                  </a:lnTo>
                  <a:lnTo>
                    <a:pt x="475" y="3315"/>
                  </a:lnTo>
                  <a:lnTo>
                    <a:pt x="472" y="3315"/>
                  </a:lnTo>
                  <a:lnTo>
                    <a:pt x="471" y="3313"/>
                  </a:lnTo>
                  <a:lnTo>
                    <a:pt x="468" y="3315"/>
                  </a:lnTo>
                  <a:lnTo>
                    <a:pt x="466" y="3315"/>
                  </a:lnTo>
                  <a:lnTo>
                    <a:pt x="465" y="3316"/>
                  </a:lnTo>
                  <a:lnTo>
                    <a:pt x="464" y="3317"/>
                  </a:lnTo>
                  <a:lnTo>
                    <a:pt x="462" y="3319"/>
                  </a:lnTo>
                  <a:lnTo>
                    <a:pt x="461" y="3320"/>
                  </a:lnTo>
                  <a:lnTo>
                    <a:pt x="459" y="3323"/>
                  </a:lnTo>
                  <a:lnTo>
                    <a:pt x="459" y="3326"/>
                  </a:lnTo>
                  <a:lnTo>
                    <a:pt x="455" y="3328"/>
                  </a:lnTo>
                  <a:lnTo>
                    <a:pt x="452" y="3328"/>
                  </a:lnTo>
                  <a:lnTo>
                    <a:pt x="448" y="3329"/>
                  </a:lnTo>
                  <a:lnTo>
                    <a:pt x="444" y="3330"/>
                  </a:lnTo>
                  <a:lnTo>
                    <a:pt x="439" y="3333"/>
                  </a:lnTo>
                  <a:lnTo>
                    <a:pt x="437" y="3334"/>
                  </a:lnTo>
                  <a:lnTo>
                    <a:pt x="434" y="3334"/>
                  </a:lnTo>
                  <a:lnTo>
                    <a:pt x="432" y="3336"/>
                  </a:lnTo>
                  <a:lnTo>
                    <a:pt x="428" y="3337"/>
                  </a:lnTo>
                  <a:lnTo>
                    <a:pt x="425" y="3336"/>
                  </a:lnTo>
                  <a:lnTo>
                    <a:pt x="424" y="3333"/>
                  </a:lnTo>
                  <a:lnTo>
                    <a:pt x="423" y="3332"/>
                  </a:lnTo>
                  <a:lnTo>
                    <a:pt x="423" y="3330"/>
                  </a:lnTo>
                  <a:lnTo>
                    <a:pt x="421" y="3328"/>
                  </a:lnTo>
                  <a:lnTo>
                    <a:pt x="420" y="3326"/>
                  </a:lnTo>
                  <a:lnTo>
                    <a:pt x="420" y="3325"/>
                  </a:lnTo>
                  <a:lnTo>
                    <a:pt x="418" y="3324"/>
                  </a:lnTo>
                  <a:lnTo>
                    <a:pt x="417" y="3321"/>
                  </a:lnTo>
                  <a:lnTo>
                    <a:pt x="415" y="3320"/>
                  </a:lnTo>
                  <a:lnTo>
                    <a:pt x="415" y="3317"/>
                  </a:lnTo>
                  <a:lnTo>
                    <a:pt x="414" y="3316"/>
                  </a:lnTo>
                  <a:lnTo>
                    <a:pt x="413" y="3315"/>
                  </a:lnTo>
                  <a:lnTo>
                    <a:pt x="413" y="3313"/>
                  </a:lnTo>
                  <a:lnTo>
                    <a:pt x="411" y="3311"/>
                  </a:lnTo>
                  <a:lnTo>
                    <a:pt x="410" y="3309"/>
                  </a:lnTo>
                  <a:lnTo>
                    <a:pt x="410" y="3308"/>
                  </a:lnTo>
                  <a:lnTo>
                    <a:pt x="408" y="3306"/>
                  </a:lnTo>
                  <a:lnTo>
                    <a:pt x="407" y="3303"/>
                  </a:lnTo>
                  <a:lnTo>
                    <a:pt x="410" y="3302"/>
                  </a:lnTo>
                  <a:lnTo>
                    <a:pt x="411" y="3300"/>
                  </a:lnTo>
                  <a:lnTo>
                    <a:pt x="414" y="3299"/>
                  </a:lnTo>
                  <a:lnTo>
                    <a:pt x="415" y="3299"/>
                  </a:lnTo>
                  <a:lnTo>
                    <a:pt x="415" y="3296"/>
                  </a:lnTo>
                  <a:lnTo>
                    <a:pt x="414" y="3295"/>
                  </a:lnTo>
                  <a:lnTo>
                    <a:pt x="413" y="3294"/>
                  </a:lnTo>
                  <a:lnTo>
                    <a:pt x="413" y="3292"/>
                  </a:lnTo>
                  <a:lnTo>
                    <a:pt x="411" y="3290"/>
                  </a:lnTo>
                  <a:lnTo>
                    <a:pt x="411" y="3289"/>
                  </a:lnTo>
                  <a:lnTo>
                    <a:pt x="410" y="3287"/>
                  </a:lnTo>
                  <a:lnTo>
                    <a:pt x="408" y="3286"/>
                  </a:lnTo>
                  <a:lnTo>
                    <a:pt x="410" y="3285"/>
                  </a:lnTo>
                  <a:lnTo>
                    <a:pt x="410" y="3282"/>
                  </a:lnTo>
                  <a:lnTo>
                    <a:pt x="411" y="3281"/>
                  </a:lnTo>
                  <a:lnTo>
                    <a:pt x="413" y="3279"/>
                  </a:lnTo>
                  <a:lnTo>
                    <a:pt x="414" y="3277"/>
                  </a:lnTo>
                  <a:lnTo>
                    <a:pt x="414" y="3275"/>
                  </a:lnTo>
                  <a:lnTo>
                    <a:pt x="415" y="3274"/>
                  </a:lnTo>
                  <a:lnTo>
                    <a:pt x="417" y="3273"/>
                  </a:lnTo>
                  <a:lnTo>
                    <a:pt x="418" y="3270"/>
                  </a:lnTo>
                  <a:lnTo>
                    <a:pt x="418" y="3269"/>
                  </a:lnTo>
                  <a:lnTo>
                    <a:pt x="420" y="3268"/>
                  </a:lnTo>
                  <a:lnTo>
                    <a:pt x="420" y="3266"/>
                  </a:lnTo>
                  <a:lnTo>
                    <a:pt x="420" y="3265"/>
                  </a:lnTo>
                  <a:lnTo>
                    <a:pt x="421" y="3262"/>
                  </a:lnTo>
                  <a:lnTo>
                    <a:pt x="421" y="3261"/>
                  </a:lnTo>
                  <a:lnTo>
                    <a:pt x="423" y="3260"/>
                  </a:lnTo>
                  <a:lnTo>
                    <a:pt x="423" y="3258"/>
                  </a:lnTo>
                  <a:lnTo>
                    <a:pt x="425" y="3258"/>
                  </a:lnTo>
                  <a:lnTo>
                    <a:pt x="427" y="3258"/>
                  </a:lnTo>
                  <a:lnTo>
                    <a:pt x="430" y="3258"/>
                  </a:lnTo>
                  <a:lnTo>
                    <a:pt x="431" y="3258"/>
                  </a:lnTo>
                  <a:lnTo>
                    <a:pt x="432" y="3260"/>
                  </a:lnTo>
                  <a:lnTo>
                    <a:pt x="434" y="3260"/>
                  </a:lnTo>
                  <a:lnTo>
                    <a:pt x="437" y="3260"/>
                  </a:lnTo>
                  <a:lnTo>
                    <a:pt x="438" y="3260"/>
                  </a:lnTo>
                  <a:lnTo>
                    <a:pt x="441" y="3261"/>
                  </a:lnTo>
                  <a:lnTo>
                    <a:pt x="442" y="3261"/>
                  </a:lnTo>
                  <a:lnTo>
                    <a:pt x="444" y="3261"/>
                  </a:lnTo>
                  <a:lnTo>
                    <a:pt x="447" y="3261"/>
                  </a:lnTo>
                  <a:lnTo>
                    <a:pt x="448" y="3262"/>
                  </a:lnTo>
                  <a:lnTo>
                    <a:pt x="451" y="3262"/>
                  </a:lnTo>
                  <a:lnTo>
                    <a:pt x="452" y="3264"/>
                  </a:lnTo>
                  <a:lnTo>
                    <a:pt x="456" y="3264"/>
                  </a:lnTo>
                  <a:lnTo>
                    <a:pt x="456" y="3261"/>
                  </a:lnTo>
                  <a:lnTo>
                    <a:pt x="458" y="3260"/>
                  </a:lnTo>
                  <a:lnTo>
                    <a:pt x="458" y="3257"/>
                  </a:lnTo>
                  <a:lnTo>
                    <a:pt x="458" y="3256"/>
                  </a:lnTo>
                  <a:lnTo>
                    <a:pt x="458" y="3254"/>
                  </a:lnTo>
                  <a:lnTo>
                    <a:pt x="459" y="3252"/>
                  </a:lnTo>
                  <a:lnTo>
                    <a:pt x="459" y="3249"/>
                  </a:lnTo>
                  <a:lnTo>
                    <a:pt x="464" y="3247"/>
                  </a:lnTo>
                  <a:lnTo>
                    <a:pt x="468" y="3249"/>
                  </a:lnTo>
                  <a:lnTo>
                    <a:pt x="471" y="3247"/>
                  </a:lnTo>
                  <a:lnTo>
                    <a:pt x="471" y="3245"/>
                  </a:lnTo>
                  <a:lnTo>
                    <a:pt x="472" y="3244"/>
                  </a:lnTo>
                  <a:lnTo>
                    <a:pt x="472" y="3241"/>
                  </a:lnTo>
                  <a:lnTo>
                    <a:pt x="472" y="3240"/>
                  </a:lnTo>
                  <a:lnTo>
                    <a:pt x="473" y="3237"/>
                  </a:lnTo>
                  <a:lnTo>
                    <a:pt x="473" y="3236"/>
                  </a:lnTo>
                  <a:lnTo>
                    <a:pt x="473" y="3233"/>
                  </a:lnTo>
                  <a:lnTo>
                    <a:pt x="476" y="3233"/>
                  </a:lnTo>
                  <a:lnTo>
                    <a:pt x="478" y="3232"/>
                  </a:lnTo>
                  <a:lnTo>
                    <a:pt x="479" y="3232"/>
                  </a:lnTo>
                  <a:lnTo>
                    <a:pt x="482" y="3232"/>
                  </a:lnTo>
                  <a:lnTo>
                    <a:pt x="485" y="3231"/>
                  </a:lnTo>
                  <a:lnTo>
                    <a:pt x="486" y="3231"/>
                  </a:lnTo>
                  <a:lnTo>
                    <a:pt x="489" y="3231"/>
                  </a:lnTo>
                  <a:lnTo>
                    <a:pt x="490" y="3231"/>
                  </a:lnTo>
                  <a:lnTo>
                    <a:pt x="492" y="3230"/>
                  </a:lnTo>
                  <a:lnTo>
                    <a:pt x="495" y="3228"/>
                  </a:lnTo>
                  <a:lnTo>
                    <a:pt x="496" y="3227"/>
                  </a:lnTo>
                  <a:lnTo>
                    <a:pt x="497" y="3227"/>
                  </a:lnTo>
                  <a:lnTo>
                    <a:pt x="500" y="3226"/>
                  </a:lnTo>
                  <a:lnTo>
                    <a:pt x="500" y="3224"/>
                  </a:lnTo>
                  <a:lnTo>
                    <a:pt x="503" y="3223"/>
                  </a:lnTo>
                  <a:lnTo>
                    <a:pt x="503" y="3222"/>
                  </a:lnTo>
                  <a:lnTo>
                    <a:pt x="505" y="3220"/>
                  </a:lnTo>
                  <a:lnTo>
                    <a:pt x="506" y="3219"/>
                  </a:lnTo>
                  <a:lnTo>
                    <a:pt x="506" y="3218"/>
                  </a:lnTo>
                  <a:lnTo>
                    <a:pt x="507" y="3215"/>
                  </a:lnTo>
                  <a:lnTo>
                    <a:pt x="507" y="3214"/>
                  </a:lnTo>
                  <a:lnTo>
                    <a:pt x="509" y="3211"/>
                  </a:lnTo>
                  <a:lnTo>
                    <a:pt x="509" y="3210"/>
                  </a:lnTo>
                  <a:lnTo>
                    <a:pt x="509" y="3209"/>
                  </a:lnTo>
                  <a:lnTo>
                    <a:pt x="509" y="3206"/>
                  </a:lnTo>
                  <a:lnTo>
                    <a:pt x="510" y="3205"/>
                  </a:lnTo>
                  <a:lnTo>
                    <a:pt x="512" y="3205"/>
                  </a:lnTo>
                  <a:lnTo>
                    <a:pt x="513" y="3203"/>
                  </a:lnTo>
                  <a:lnTo>
                    <a:pt x="516" y="3203"/>
                  </a:lnTo>
                  <a:lnTo>
                    <a:pt x="517" y="3203"/>
                  </a:lnTo>
                  <a:lnTo>
                    <a:pt x="519" y="3203"/>
                  </a:lnTo>
                  <a:lnTo>
                    <a:pt x="521" y="3202"/>
                  </a:lnTo>
                  <a:lnTo>
                    <a:pt x="523" y="3202"/>
                  </a:lnTo>
                  <a:lnTo>
                    <a:pt x="526" y="3202"/>
                  </a:lnTo>
                  <a:lnTo>
                    <a:pt x="527" y="3201"/>
                  </a:lnTo>
                  <a:lnTo>
                    <a:pt x="530" y="3201"/>
                  </a:lnTo>
                  <a:lnTo>
                    <a:pt x="531" y="3201"/>
                  </a:lnTo>
                  <a:lnTo>
                    <a:pt x="534" y="3199"/>
                  </a:lnTo>
                  <a:lnTo>
                    <a:pt x="538" y="3198"/>
                  </a:lnTo>
                  <a:lnTo>
                    <a:pt x="538" y="3199"/>
                  </a:lnTo>
                  <a:lnTo>
                    <a:pt x="538" y="3202"/>
                  </a:lnTo>
                  <a:lnTo>
                    <a:pt x="540" y="3203"/>
                  </a:lnTo>
                  <a:lnTo>
                    <a:pt x="541" y="3205"/>
                  </a:lnTo>
                  <a:lnTo>
                    <a:pt x="543" y="3205"/>
                  </a:lnTo>
                  <a:lnTo>
                    <a:pt x="546" y="3205"/>
                  </a:lnTo>
                  <a:lnTo>
                    <a:pt x="547" y="3205"/>
                  </a:lnTo>
                  <a:lnTo>
                    <a:pt x="550" y="3205"/>
                  </a:lnTo>
                  <a:lnTo>
                    <a:pt x="551" y="3205"/>
                  </a:lnTo>
                  <a:lnTo>
                    <a:pt x="554" y="3205"/>
                  </a:lnTo>
                  <a:lnTo>
                    <a:pt x="555" y="3205"/>
                  </a:lnTo>
                  <a:lnTo>
                    <a:pt x="557" y="3206"/>
                  </a:lnTo>
                  <a:lnTo>
                    <a:pt x="560" y="3206"/>
                  </a:lnTo>
                  <a:lnTo>
                    <a:pt x="561" y="3206"/>
                  </a:lnTo>
                  <a:lnTo>
                    <a:pt x="564" y="3206"/>
                  </a:lnTo>
                  <a:lnTo>
                    <a:pt x="567" y="3206"/>
                  </a:lnTo>
                  <a:lnTo>
                    <a:pt x="568" y="3206"/>
                  </a:lnTo>
                  <a:lnTo>
                    <a:pt x="571" y="3207"/>
                  </a:lnTo>
                  <a:lnTo>
                    <a:pt x="578" y="3209"/>
                  </a:lnTo>
                  <a:lnTo>
                    <a:pt x="577" y="3211"/>
                  </a:lnTo>
                  <a:lnTo>
                    <a:pt x="575" y="3214"/>
                  </a:lnTo>
                  <a:lnTo>
                    <a:pt x="578" y="3215"/>
                  </a:lnTo>
                  <a:lnTo>
                    <a:pt x="581" y="3215"/>
                  </a:lnTo>
                  <a:lnTo>
                    <a:pt x="582" y="3215"/>
                  </a:lnTo>
                  <a:lnTo>
                    <a:pt x="585" y="3216"/>
                  </a:lnTo>
                  <a:lnTo>
                    <a:pt x="587" y="3216"/>
                  </a:lnTo>
                  <a:lnTo>
                    <a:pt x="589" y="3218"/>
                  </a:lnTo>
                  <a:lnTo>
                    <a:pt x="591" y="3218"/>
                  </a:lnTo>
                  <a:lnTo>
                    <a:pt x="592" y="3219"/>
                  </a:lnTo>
                  <a:lnTo>
                    <a:pt x="594" y="3220"/>
                  </a:lnTo>
                  <a:lnTo>
                    <a:pt x="595" y="3222"/>
                  </a:lnTo>
                  <a:lnTo>
                    <a:pt x="595" y="3223"/>
                  </a:lnTo>
                  <a:lnTo>
                    <a:pt x="596" y="3224"/>
                  </a:lnTo>
                  <a:lnTo>
                    <a:pt x="598" y="3226"/>
                  </a:lnTo>
                  <a:lnTo>
                    <a:pt x="598" y="3228"/>
                  </a:lnTo>
                  <a:lnTo>
                    <a:pt x="598" y="3230"/>
                  </a:lnTo>
                  <a:lnTo>
                    <a:pt x="598" y="3231"/>
                  </a:lnTo>
                  <a:lnTo>
                    <a:pt x="596" y="3233"/>
                  </a:lnTo>
                  <a:lnTo>
                    <a:pt x="596" y="3235"/>
                  </a:lnTo>
                  <a:lnTo>
                    <a:pt x="595" y="3236"/>
                  </a:lnTo>
                  <a:lnTo>
                    <a:pt x="595" y="3239"/>
                  </a:lnTo>
                  <a:lnTo>
                    <a:pt x="596" y="3239"/>
                  </a:lnTo>
                  <a:lnTo>
                    <a:pt x="598" y="3239"/>
                  </a:lnTo>
                  <a:lnTo>
                    <a:pt x="601" y="3239"/>
                  </a:lnTo>
                  <a:lnTo>
                    <a:pt x="604" y="3239"/>
                  </a:lnTo>
                  <a:lnTo>
                    <a:pt x="605" y="3239"/>
                  </a:lnTo>
                  <a:lnTo>
                    <a:pt x="608" y="3239"/>
                  </a:lnTo>
                  <a:lnTo>
                    <a:pt x="609" y="3237"/>
                  </a:lnTo>
                  <a:lnTo>
                    <a:pt x="612" y="3237"/>
                  </a:lnTo>
                  <a:lnTo>
                    <a:pt x="613" y="3236"/>
                  </a:lnTo>
                  <a:lnTo>
                    <a:pt x="612" y="3235"/>
                  </a:lnTo>
                  <a:lnTo>
                    <a:pt x="612" y="3232"/>
                  </a:lnTo>
                  <a:lnTo>
                    <a:pt x="612" y="3231"/>
                  </a:lnTo>
                  <a:lnTo>
                    <a:pt x="612" y="3228"/>
                  </a:lnTo>
                  <a:lnTo>
                    <a:pt x="612" y="3227"/>
                  </a:lnTo>
                  <a:lnTo>
                    <a:pt x="612" y="3226"/>
                  </a:lnTo>
                  <a:lnTo>
                    <a:pt x="615" y="3224"/>
                  </a:lnTo>
                  <a:lnTo>
                    <a:pt x="616" y="3223"/>
                  </a:lnTo>
                  <a:lnTo>
                    <a:pt x="618" y="3222"/>
                  </a:lnTo>
                  <a:lnTo>
                    <a:pt x="618" y="3220"/>
                  </a:lnTo>
                  <a:lnTo>
                    <a:pt x="619" y="3218"/>
                  </a:lnTo>
                  <a:lnTo>
                    <a:pt x="620" y="3216"/>
                  </a:lnTo>
                  <a:lnTo>
                    <a:pt x="620" y="3215"/>
                  </a:lnTo>
                  <a:lnTo>
                    <a:pt x="622" y="3214"/>
                  </a:lnTo>
                  <a:lnTo>
                    <a:pt x="623" y="3211"/>
                  </a:lnTo>
                  <a:lnTo>
                    <a:pt x="623" y="3210"/>
                  </a:lnTo>
                  <a:lnTo>
                    <a:pt x="625" y="3209"/>
                  </a:lnTo>
                  <a:lnTo>
                    <a:pt x="626" y="3207"/>
                  </a:lnTo>
                  <a:lnTo>
                    <a:pt x="628" y="3205"/>
                  </a:lnTo>
                  <a:lnTo>
                    <a:pt x="628" y="3203"/>
                  </a:lnTo>
                  <a:lnTo>
                    <a:pt x="629" y="3202"/>
                  </a:lnTo>
                  <a:lnTo>
                    <a:pt x="629" y="3199"/>
                  </a:lnTo>
                  <a:lnTo>
                    <a:pt x="630" y="3198"/>
                  </a:lnTo>
                  <a:lnTo>
                    <a:pt x="632" y="3197"/>
                  </a:lnTo>
                  <a:lnTo>
                    <a:pt x="632" y="3195"/>
                  </a:lnTo>
                  <a:lnTo>
                    <a:pt x="633" y="3194"/>
                  </a:lnTo>
                  <a:lnTo>
                    <a:pt x="635" y="3193"/>
                  </a:lnTo>
                  <a:lnTo>
                    <a:pt x="636" y="3192"/>
                  </a:lnTo>
                  <a:lnTo>
                    <a:pt x="637" y="3190"/>
                  </a:lnTo>
                  <a:lnTo>
                    <a:pt x="637" y="3189"/>
                  </a:lnTo>
                  <a:lnTo>
                    <a:pt x="637" y="3186"/>
                  </a:lnTo>
                  <a:lnTo>
                    <a:pt x="637" y="3185"/>
                  </a:lnTo>
                  <a:lnTo>
                    <a:pt x="637" y="3184"/>
                  </a:lnTo>
                  <a:lnTo>
                    <a:pt x="637" y="3181"/>
                  </a:lnTo>
                  <a:lnTo>
                    <a:pt x="637" y="3180"/>
                  </a:lnTo>
                  <a:lnTo>
                    <a:pt x="636" y="3178"/>
                  </a:lnTo>
                  <a:lnTo>
                    <a:pt x="636" y="3177"/>
                  </a:lnTo>
                  <a:lnTo>
                    <a:pt x="636" y="3175"/>
                  </a:lnTo>
                  <a:lnTo>
                    <a:pt x="636" y="3173"/>
                  </a:lnTo>
                  <a:lnTo>
                    <a:pt x="636" y="3171"/>
                  </a:lnTo>
                  <a:lnTo>
                    <a:pt x="636" y="3169"/>
                  </a:lnTo>
                  <a:lnTo>
                    <a:pt x="637" y="3168"/>
                  </a:lnTo>
                  <a:lnTo>
                    <a:pt x="637" y="3165"/>
                  </a:lnTo>
                  <a:lnTo>
                    <a:pt x="639" y="3164"/>
                  </a:lnTo>
                  <a:lnTo>
                    <a:pt x="639" y="3163"/>
                  </a:lnTo>
                  <a:lnTo>
                    <a:pt x="639" y="3161"/>
                  </a:lnTo>
                  <a:lnTo>
                    <a:pt x="640" y="3159"/>
                  </a:lnTo>
                  <a:lnTo>
                    <a:pt x="640" y="3157"/>
                  </a:lnTo>
                  <a:lnTo>
                    <a:pt x="642" y="3156"/>
                  </a:lnTo>
                  <a:lnTo>
                    <a:pt x="642" y="3155"/>
                  </a:lnTo>
                  <a:lnTo>
                    <a:pt x="645" y="3152"/>
                  </a:lnTo>
                  <a:lnTo>
                    <a:pt x="645" y="3150"/>
                  </a:lnTo>
                  <a:lnTo>
                    <a:pt x="646" y="3148"/>
                  </a:lnTo>
                  <a:lnTo>
                    <a:pt x="647" y="3147"/>
                  </a:lnTo>
                  <a:lnTo>
                    <a:pt x="647" y="3146"/>
                  </a:lnTo>
                  <a:lnTo>
                    <a:pt x="649" y="3143"/>
                  </a:lnTo>
                  <a:lnTo>
                    <a:pt x="649" y="3142"/>
                  </a:lnTo>
                  <a:lnTo>
                    <a:pt x="649" y="3140"/>
                  </a:lnTo>
                  <a:lnTo>
                    <a:pt x="649" y="3138"/>
                  </a:lnTo>
                  <a:lnTo>
                    <a:pt x="649" y="3137"/>
                  </a:lnTo>
                  <a:lnTo>
                    <a:pt x="647" y="3135"/>
                  </a:lnTo>
                  <a:lnTo>
                    <a:pt x="645" y="3134"/>
                  </a:lnTo>
                  <a:lnTo>
                    <a:pt x="643" y="3133"/>
                  </a:lnTo>
                  <a:lnTo>
                    <a:pt x="643" y="3131"/>
                  </a:lnTo>
                  <a:lnTo>
                    <a:pt x="643" y="3130"/>
                  </a:lnTo>
                  <a:lnTo>
                    <a:pt x="645" y="3129"/>
                  </a:lnTo>
                  <a:lnTo>
                    <a:pt x="646" y="3127"/>
                  </a:lnTo>
                  <a:lnTo>
                    <a:pt x="647" y="3125"/>
                  </a:lnTo>
                  <a:lnTo>
                    <a:pt x="649" y="3123"/>
                  </a:lnTo>
                  <a:lnTo>
                    <a:pt x="650" y="3122"/>
                  </a:lnTo>
                  <a:lnTo>
                    <a:pt x="650" y="3121"/>
                  </a:lnTo>
                  <a:lnTo>
                    <a:pt x="652" y="3119"/>
                  </a:lnTo>
                  <a:lnTo>
                    <a:pt x="653" y="3117"/>
                  </a:lnTo>
                  <a:lnTo>
                    <a:pt x="653" y="3116"/>
                  </a:lnTo>
                  <a:lnTo>
                    <a:pt x="654" y="3114"/>
                  </a:lnTo>
                  <a:lnTo>
                    <a:pt x="654" y="3112"/>
                  </a:lnTo>
                  <a:lnTo>
                    <a:pt x="654" y="3110"/>
                  </a:lnTo>
                  <a:lnTo>
                    <a:pt x="654" y="3109"/>
                  </a:lnTo>
                  <a:lnTo>
                    <a:pt x="654" y="3106"/>
                  </a:lnTo>
                  <a:lnTo>
                    <a:pt x="656" y="3105"/>
                  </a:lnTo>
                  <a:lnTo>
                    <a:pt x="656" y="3102"/>
                  </a:lnTo>
                  <a:lnTo>
                    <a:pt x="657" y="3101"/>
                  </a:lnTo>
                  <a:lnTo>
                    <a:pt x="657" y="3100"/>
                  </a:lnTo>
                  <a:lnTo>
                    <a:pt x="657" y="3097"/>
                  </a:lnTo>
                  <a:lnTo>
                    <a:pt x="659" y="3096"/>
                  </a:lnTo>
                  <a:lnTo>
                    <a:pt x="660" y="3095"/>
                  </a:lnTo>
                  <a:lnTo>
                    <a:pt x="660" y="3093"/>
                  </a:lnTo>
                  <a:lnTo>
                    <a:pt x="663" y="3089"/>
                  </a:lnTo>
                  <a:lnTo>
                    <a:pt x="667" y="3092"/>
                  </a:lnTo>
                  <a:lnTo>
                    <a:pt x="667" y="3088"/>
                  </a:lnTo>
                  <a:lnTo>
                    <a:pt x="670" y="3087"/>
                  </a:lnTo>
                  <a:lnTo>
                    <a:pt x="670" y="3085"/>
                  </a:lnTo>
                  <a:lnTo>
                    <a:pt x="671" y="3083"/>
                  </a:lnTo>
                  <a:lnTo>
                    <a:pt x="673" y="3081"/>
                  </a:lnTo>
                  <a:lnTo>
                    <a:pt x="673" y="3080"/>
                  </a:lnTo>
                  <a:lnTo>
                    <a:pt x="674" y="3078"/>
                  </a:lnTo>
                  <a:lnTo>
                    <a:pt x="676" y="3076"/>
                  </a:lnTo>
                  <a:lnTo>
                    <a:pt x="676" y="3075"/>
                  </a:lnTo>
                  <a:lnTo>
                    <a:pt x="678" y="3071"/>
                  </a:lnTo>
                  <a:lnTo>
                    <a:pt x="680" y="3068"/>
                  </a:lnTo>
                  <a:lnTo>
                    <a:pt x="680" y="3067"/>
                  </a:lnTo>
                  <a:lnTo>
                    <a:pt x="681" y="3064"/>
                  </a:lnTo>
                  <a:lnTo>
                    <a:pt x="681" y="3063"/>
                  </a:lnTo>
                  <a:lnTo>
                    <a:pt x="683" y="3061"/>
                  </a:lnTo>
                  <a:lnTo>
                    <a:pt x="684" y="3059"/>
                  </a:lnTo>
                  <a:lnTo>
                    <a:pt x="684" y="3058"/>
                  </a:lnTo>
                  <a:lnTo>
                    <a:pt x="686" y="3057"/>
                  </a:lnTo>
                  <a:lnTo>
                    <a:pt x="686" y="3054"/>
                  </a:lnTo>
                  <a:lnTo>
                    <a:pt x="686" y="3053"/>
                  </a:lnTo>
                  <a:lnTo>
                    <a:pt x="686" y="3051"/>
                  </a:lnTo>
                  <a:lnTo>
                    <a:pt x="687" y="3049"/>
                  </a:lnTo>
                  <a:lnTo>
                    <a:pt x="687" y="3047"/>
                  </a:lnTo>
                  <a:lnTo>
                    <a:pt x="687" y="3046"/>
                  </a:lnTo>
                  <a:lnTo>
                    <a:pt x="687" y="3044"/>
                  </a:lnTo>
                  <a:lnTo>
                    <a:pt x="687" y="3042"/>
                  </a:lnTo>
                  <a:lnTo>
                    <a:pt x="687" y="3040"/>
                  </a:lnTo>
                  <a:lnTo>
                    <a:pt x="688" y="3038"/>
                  </a:lnTo>
                  <a:lnTo>
                    <a:pt x="688" y="3037"/>
                  </a:lnTo>
                  <a:lnTo>
                    <a:pt x="690" y="3032"/>
                  </a:lnTo>
                  <a:lnTo>
                    <a:pt x="683" y="3029"/>
                  </a:lnTo>
                  <a:lnTo>
                    <a:pt x="677" y="3028"/>
                  </a:lnTo>
                  <a:lnTo>
                    <a:pt x="671" y="3028"/>
                  </a:lnTo>
                  <a:lnTo>
                    <a:pt x="670" y="3026"/>
                  </a:lnTo>
                  <a:lnTo>
                    <a:pt x="667" y="3026"/>
                  </a:lnTo>
                  <a:lnTo>
                    <a:pt x="666" y="3026"/>
                  </a:lnTo>
                  <a:lnTo>
                    <a:pt x="663" y="3025"/>
                  </a:lnTo>
                  <a:lnTo>
                    <a:pt x="659" y="3025"/>
                  </a:lnTo>
                  <a:lnTo>
                    <a:pt x="654" y="3024"/>
                  </a:lnTo>
                  <a:lnTo>
                    <a:pt x="653" y="3024"/>
                  </a:lnTo>
                  <a:lnTo>
                    <a:pt x="647" y="3023"/>
                  </a:lnTo>
                  <a:lnTo>
                    <a:pt x="645" y="3020"/>
                  </a:lnTo>
                  <a:lnTo>
                    <a:pt x="643" y="3019"/>
                  </a:lnTo>
                  <a:lnTo>
                    <a:pt x="643" y="3017"/>
                  </a:lnTo>
                  <a:lnTo>
                    <a:pt x="642" y="3016"/>
                  </a:lnTo>
                  <a:lnTo>
                    <a:pt x="640" y="3013"/>
                  </a:lnTo>
                  <a:lnTo>
                    <a:pt x="639" y="3012"/>
                  </a:lnTo>
                  <a:lnTo>
                    <a:pt x="637" y="3011"/>
                  </a:lnTo>
                  <a:lnTo>
                    <a:pt x="636" y="3008"/>
                  </a:lnTo>
                  <a:lnTo>
                    <a:pt x="633" y="3004"/>
                  </a:lnTo>
                  <a:lnTo>
                    <a:pt x="632" y="3002"/>
                  </a:lnTo>
                  <a:lnTo>
                    <a:pt x="630" y="2999"/>
                  </a:lnTo>
                  <a:lnTo>
                    <a:pt x="630" y="2996"/>
                  </a:lnTo>
                  <a:lnTo>
                    <a:pt x="629" y="2995"/>
                  </a:lnTo>
                  <a:lnTo>
                    <a:pt x="629" y="2992"/>
                  </a:lnTo>
                  <a:lnTo>
                    <a:pt x="628" y="2991"/>
                  </a:lnTo>
                  <a:lnTo>
                    <a:pt x="626" y="2987"/>
                  </a:lnTo>
                  <a:lnTo>
                    <a:pt x="626" y="2982"/>
                  </a:lnTo>
                  <a:lnTo>
                    <a:pt x="626" y="2978"/>
                  </a:lnTo>
                  <a:lnTo>
                    <a:pt x="626" y="2977"/>
                  </a:lnTo>
                  <a:lnTo>
                    <a:pt x="625" y="2971"/>
                  </a:lnTo>
                  <a:lnTo>
                    <a:pt x="623" y="2970"/>
                  </a:lnTo>
                  <a:lnTo>
                    <a:pt x="623" y="2966"/>
                  </a:lnTo>
                  <a:lnTo>
                    <a:pt x="623" y="2962"/>
                  </a:lnTo>
                  <a:lnTo>
                    <a:pt x="622" y="2960"/>
                  </a:lnTo>
                  <a:lnTo>
                    <a:pt x="623" y="2957"/>
                  </a:lnTo>
                  <a:lnTo>
                    <a:pt x="623" y="2954"/>
                  </a:lnTo>
                  <a:lnTo>
                    <a:pt x="623" y="2953"/>
                  </a:lnTo>
                  <a:lnTo>
                    <a:pt x="625" y="2948"/>
                  </a:lnTo>
                  <a:lnTo>
                    <a:pt x="626" y="2943"/>
                  </a:lnTo>
                  <a:lnTo>
                    <a:pt x="628" y="2939"/>
                  </a:lnTo>
                  <a:lnTo>
                    <a:pt x="628" y="2935"/>
                  </a:lnTo>
                  <a:lnTo>
                    <a:pt x="628" y="2931"/>
                  </a:lnTo>
                  <a:lnTo>
                    <a:pt x="628" y="2930"/>
                  </a:lnTo>
                  <a:lnTo>
                    <a:pt x="628" y="2928"/>
                  </a:lnTo>
                  <a:lnTo>
                    <a:pt x="628" y="2926"/>
                  </a:lnTo>
                  <a:lnTo>
                    <a:pt x="628" y="2923"/>
                  </a:lnTo>
                  <a:lnTo>
                    <a:pt x="626" y="2919"/>
                  </a:lnTo>
                  <a:lnTo>
                    <a:pt x="626" y="2914"/>
                  </a:lnTo>
                  <a:lnTo>
                    <a:pt x="626" y="2912"/>
                  </a:lnTo>
                  <a:lnTo>
                    <a:pt x="626" y="2906"/>
                  </a:lnTo>
                  <a:lnTo>
                    <a:pt x="626" y="2903"/>
                  </a:lnTo>
                  <a:lnTo>
                    <a:pt x="625" y="2901"/>
                  </a:lnTo>
                  <a:lnTo>
                    <a:pt x="626" y="2897"/>
                  </a:lnTo>
                  <a:lnTo>
                    <a:pt x="625" y="2894"/>
                  </a:lnTo>
                  <a:lnTo>
                    <a:pt x="623" y="2890"/>
                  </a:lnTo>
                  <a:lnTo>
                    <a:pt x="622" y="2888"/>
                  </a:lnTo>
                  <a:lnTo>
                    <a:pt x="620" y="2886"/>
                  </a:lnTo>
                  <a:lnTo>
                    <a:pt x="619" y="2885"/>
                  </a:lnTo>
                  <a:lnTo>
                    <a:pt x="622" y="2882"/>
                  </a:lnTo>
                  <a:lnTo>
                    <a:pt x="622" y="2881"/>
                  </a:lnTo>
                  <a:lnTo>
                    <a:pt x="620" y="2878"/>
                  </a:lnTo>
                  <a:lnTo>
                    <a:pt x="620" y="2877"/>
                  </a:lnTo>
                  <a:lnTo>
                    <a:pt x="619" y="2876"/>
                  </a:lnTo>
                  <a:lnTo>
                    <a:pt x="619" y="2874"/>
                  </a:lnTo>
                  <a:lnTo>
                    <a:pt x="615" y="2874"/>
                  </a:lnTo>
                  <a:lnTo>
                    <a:pt x="613" y="2871"/>
                  </a:lnTo>
                  <a:lnTo>
                    <a:pt x="612" y="2868"/>
                  </a:lnTo>
                  <a:lnTo>
                    <a:pt x="611" y="2863"/>
                  </a:lnTo>
                  <a:lnTo>
                    <a:pt x="606" y="2857"/>
                  </a:lnTo>
                  <a:lnTo>
                    <a:pt x="604" y="2854"/>
                  </a:lnTo>
                  <a:lnTo>
                    <a:pt x="602" y="2851"/>
                  </a:lnTo>
                  <a:lnTo>
                    <a:pt x="599" y="2847"/>
                  </a:lnTo>
                  <a:lnTo>
                    <a:pt x="596" y="2844"/>
                  </a:lnTo>
                  <a:lnTo>
                    <a:pt x="595" y="2843"/>
                  </a:lnTo>
                  <a:lnTo>
                    <a:pt x="594" y="2842"/>
                  </a:lnTo>
                  <a:lnTo>
                    <a:pt x="592" y="2840"/>
                  </a:lnTo>
                  <a:lnTo>
                    <a:pt x="589" y="2839"/>
                  </a:lnTo>
                  <a:lnTo>
                    <a:pt x="588" y="2838"/>
                  </a:lnTo>
                  <a:lnTo>
                    <a:pt x="585" y="2834"/>
                  </a:lnTo>
                  <a:lnTo>
                    <a:pt x="584" y="2831"/>
                  </a:lnTo>
                  <a:lnTo>
                    <a:pt x="582" y="2829"/>
                  </a:lnTo>
                  <a:lnTo>
                    <a:pt x="578" y="2822"/>
                  </a:lnTo>
                  <a:lnTo>
                    <a:pt x="577" y="2819"/>
                  </a:lnTo>
                  <a:lnTo>
                    <a:pt x="575" y="2818"/>
                  </a:lnTo>
                  <a:lnTo>
                    <a:pt x="574" y="2816"/>
                  </a:lnTo>
                  <a:lnTo>
                    <a:pt x="572" y="2812"/>
                  </a:lnTo>
                  <a:lnTo>
                    <a:pt x="571" y="2809"/>
                  </a:lnTo>
                  <a:lnTo>
                    <a:pt x="571" y="2806"/>
                  </a:lnTo>
                  <a:lnTo>
                    <a:pt x="571" y="2805"/>
                  </a:lnTo>
                  <a:lnTo>
                    <a:pt x="570" y="2802"/>
                  </a:lnTo>
                  <a:lnTo>
                    <a:pt x="570" y="2801"/>
                  </a:lnTo>
                  <a:lnTo>
                    <a:pt x="570" y="2800"/>
                  </a:lnTo>
                  <a:lnTo>
                    <a:pt x="568" y="2797"/>
                  </a:lnTo>
                  <a:lnTo>
                    <a:pt x="568" y="2793"/>
                  </a:lnTo>
                  <a:lnTo>
                    <a:pt x="568" y="2791"/>
                  </a:lnTo>
                  <a:lnTo>
                    <a:pt x="567" y="2784"/>
                  </a:lnTo>
                  <a:lnTo>
                    <a:pt x="571" y="2784"/>
                  </a:lnTo>
                  <a:lnTo>
                    <a:pt x="571" y="2780"/>
                  </a:lnTo>
                  <a:lnTo>
                    <a:pt x="571" y="2779"/>
                  </a:lnTo>
                  <a:lnTo>
                    <a:pt x="571" y="2776"/>
                  </a:lnTo>
                  <a:lnTo>
                    <a:pt x="571" y="2775"/>
                  </a:lnTo>
                  <a:lnTo>
                    <a:pt x="567" y="2775"/>
                  </a:lnTo>
                  <a:lnTo>
                    <a:pt x="567" y="2772"/>
                  </a:lnTo>
                  <a:lnTo>
                    <a:pt x="568" y="2768"/>
                  </a:lnTo>
                  <a:lnTo>
                    <a:pt x="568" y="2764"/>
                  </a:lnTo>
                  <a:lnTo>
                    <a:pt x="567" y="2761"/>
                  </a:lnTo>
                  <a:lnTo>
                    <a:pt x="565" y="2757"/>
                  </a:lnTo>
                  <a:lnTo>
                    <a:pt x="564" y="2754"/>
                  </a:lnTo>
                  <a:lnTo>
                    <a:pt x="564" y="2753"/>
                  </a:lnTo>
                  <a:lnTo>
                    <a:pt x="562" y="2750"/>
                  </a:lnTo>
                  <a:lnTo>
                    <a:pt x="561" y="2749"/>
                  </a:lnTo>
                  <a:lnTo>
                    <a:pt x="561" y="2747"/>
                  </a:lnTo>
                  <a:lnTo>
                    <a:pt x="560" y="2743"/>
                  </a:lnTo>
                  <a:lnTo>
                    <a:pt x="557" y="2741"/>
                  </a:lnTo>
                  <a:lnTo>
                    <a:pt x="555" y="2740"/>
                  </a:lnTo>
                  <a:lnTo>
                    <a:pt x="555" y="2738"/>
                  </a:lnTo>
                  <a:lnTo>
                    <a:pt x="554" y="2736"/>
                  </a:lnTo>
                  <a:lnTo>
                    <a:pt x="553" y="2734"/>
                  </a:lnTo>
                  <a:lnTo>
                    <a:pt x="553" y="2733"/>
                  </a:lnTo>
                  <a:lnTo>
                    <a:pt x="551" y="2732"/>
                  </a:lnTo>
                  <a:lnTo>
                    <a:pt x="550" y="2729"/>
                  </a:lnTo>
                  <a:lnTo>
                    <a:pt x="547" y="2726"/>
                  </a:lnTo>
                  <a:lnTo>
                    <a:pt x="544" y="2724"/>
                  </a:lnTo>
                  <a:lnTo>
                    <a:pt x="543" y="2723"/>
                  </a:lnTo>
                  <a:lnTo>
                    <a:pt x="541" y="2723"/>
                  </a:lnTo>
                  <a:lnTo>
                    <a:pt x="540" y="2721"/>
                  </a:lnTo>
                  <a:lnTo>
                    <a:pt x="537" y="2720"/>
                  </a:lnTo>
                  <a:lnTo>
                    <a:pt x="536" y="2719"/>
                  </a:lnTo>
                  <a:lnTo>
                    <a:pt x="534" y="2717"/>
                  </a:lnTo>
                  <a:lnTo>
                    <a:pt x="531" y="2716"/>
                  </a:lnTo>
                  <a:lnTo>
                    <a:pt x="524" y="2712"/>
                  </a:lnTo>
                  <a:lnTo>
                    <a:pt x="520" y="2709"/>
                  </a:lnTo>
                  <a:lnTo>
                    <a:pt x="516" y="2705"/>
                  </a:lnTo>
                  <a:lnTo>
                    <a:pt x="512" y="2705"/>
                  </a:lnTo>
                  <a:lnTo>
                    <a:pt x="509" y="2704"/>
                  </a:lnTo>
                  <a:lnTo>
                    <a:pt x="507" y="2704"/>
                  </a:lnTo>
                  <a:lnTo>
                    <a:pt x="502" y="2703"/>
                  </a:lnTo>
                  <a:lnTo>
                    <a:pt x="499" y="2703"/>
                  </a:lnTo>
                  <a:lnTo>
                    <a:pt x="496" y="2702"/>
                  </a:lnTo>
                  <a:lnTo>
                    <a:pt x="495" y="2702"/>
                  </a:lnTo>
                  <a:lnTo>
                    <a:pt x="492" y="2702"/>
                  </a:lnTo>
                  <a:lnTo>
                    <a:pt x="490" y="2702"/>
                  </a:lnTo>
                  <a:lnTo>
                    <a:pt x="488" y="2700"/>
                  </a:lnTo>
                  <a:lnTo>
                    <a:pt x="486" y="2700"/>
                  </a:lnTo>
                  <a:lnTo>
                    <a:pt x="483" y="2700"/>
                  </a:lnTo>
                  <a:lnTo>
                    <a:pt x="482" y="2699"/>
                  </a:lnTo>
                  <a:lnTo>
                    <a:pt x="476" y="2699"/>
                  </a:lnTo>
                  <a:lnTo>
                    <a:pt x="472" y="2699"/>
                  </a:lnTo>
                  <a:lnTo>
                    <a:pt x="469" y="2699"/>
                  </a:lnTo>
                  <a:lnTo>
                    <a:pt x="468" y="2699"/>
                  </a:lnTo>
                  <a:lnTo>
                    <a:pt x="465" y="2699"/>
                  </a:lnTo>
                  <a:lnTo>
                    <a:pt x="464" y="2699"/>
                  </a:lnTo>
                  <a:lnTo>
                    <a:pt x="461" y="2699"/>
                  </a:lnTo>
                  <a:lnTo>
                    <a:pt x="456" y="2700"/>
                  </a:lnTo>
                  <a:lnTo>
                    <a:pt x="454" y="2700"/>
                  </a:lnTo>
                  <a:lnTo>
                    <a:pt x="449" y="2702"/>
                  </a:lnTo>
                  <a:lnTo>
                    <a:pt x="448" y="2702"/>
                  </a:lnTo>
                  <a:lnTo>
                    <a:pt x="442" y="2703"/>
                  </a:lnTo>
                  <a:lnTo>
                    <a:pt x="438" y="2704"/>
                  </a:lnTo>
                  <a:lnTo>
                    <a:pt x="435" y="2705"/>
                  </a:lnTo>
                  <a:lnTo>
                    <a:pt x="434" y="2705"/>
                  </a:lnTo>
                  <a:lnTo>
                    <a:pt x="431" y="2707"/>
                  </a:lnTo>
                  <a:lnTo>
                    <a:pt x="430" y="2708"/>
                  </a:lnTo>
                  <a:lnTo>
                    <a:pt x="427" y="2709"/>
                  </a:lnTo>
                  <a:lnTo>
                    <a:pt x="424" y="2711"/>
                  </a:lnTo>
                  <a:lnTo>
                    <a:pt x="420" y="2712"/>
                  </a:lnTo>
                  <a:lnTo>
                    <a:pt x="418" y="2713"/>
                  </a:lnTo>
                  <a:lnTo>
                    <a:pt x="415" y="2716"/>
                  </a:lnTo>
                  <a:lnTo>
                    <a:pt x="413" y="2720"/>
                  </a:lnTo>
                  <a:lnTo>
                    <a:pt x="410" y="2724"/>
                  </a:lnTo>
                  <a:lnTo>
                    <a:pt x="408" y="2725"/>
                  </a:lnTo>
                  <a:lnTo>
                    <a:pt x="404" y="2728"/>
                  </a:lnTo>
                  <a:lnTo>
                    <a:pt x="403" y="2729"/>
                  </a:lnTo>
                  <a:lnTo>
                    <a:pt x="400" y="2730"/>
                  </a:lnTo>
                  <a:lnTo>
                    <a:pt x="393" y="2733"/>
                  </a:lnTo>
                  <a:lnTo>
                    <a:pt x="389" y="2734"/>
                  </a:lnTo>
                  <a:lnTo>
                    <a:pt x="386" y="2736"/>
                  </a:lnTo>
                  <a:lnTo>
                    <a:pt x="379" y="2737"/>
                  </a:lnTo>
                  <a:lnTo>
                    <a:pt x="374" y="2737"/>
                  </a:lnTo>
                  <a:lnTo>
                    <a:pt x="369" y="2738"/>
                  </a:lnTo>
                  <a:lnTo>
                    <a:pt x="366" y="2738"/>
                  </a:lnTo>
                  <a:lnTo>
                    <a:pt x="362" y="2740"/>
                  </a:lnTo>
                  <a:lnTo>
                    <a:pt x="357" y="2740"/>
                  </a:lnTo>
                  <a:lnTo>
                    <a:pt x="353" y="2740"/>
                  </a:lnTo>
                  <a:lnTo>
                    <a:pt x="350" y="2740"/>
                  </a:lnTo>
                  <a:lnTo>
                    <a:pt x="346" y="2740"/>
                  </a:lnTo>
                  <a:lnTo>
                    <a:pt x="341" y="2737"/>
                  </a:lnTo>
                  <a:lnTo>
                    <a:pt x="333" y="2737"/>
                  </a:lnTo>
                  <a:lnTo>
                    <a:pt x="329" y="2737"/>
                  </a:lnTo>
                  <a:lnTo>
                    <a:pt x="328" y="2733"/>
                  </a:lnTo>
                  <a:lnTo>
                    <a:pt x="326" y="2733"/>
                  </a:lnTo>
                  <a:lnTo>
                    <a:pt x="324" y="2732"/>
                  </a:lnTo>
                  <a:lnTo>
                    <a:pt x="322" y="2732"/>
                  </a:lnTo>
                  <a:lnTo>
                    <a:pt x="321" y="2732"/>
                  </a:lnTo>
                  <a:lnTo>
                    <a:pt x="318" y="2730"/>
                  </a:lnTo>
                  <a:lnTo>
                    <a:pt x="316" y="2730"/>
                  </a:lnTo>
                  <a:lnTo>
                    <a:pt x="314" y="2730"/>
                  </a:lnTo>
                  <a:lnTo>
                    <a:pt x="312" y="2729"/>
                  </a:lnTo>
                  <a:lnTo>
                    <a:pt x="309" y="2729"/>
                  </a:lnTo>
                  <a:lnTo>
                    <a:pt x="308" y="2729"/>
                  </a:lnTo>
                  <a:lnTo>
                    <a:pt x="305" y="2728"/>
                  </a:lnTo>
                  <a:lnTo>
                    <a:pt x="304" y="2728"/>
                  </a:lnTo>
                  <a:lnTo>
                    <a:pt x="301" y="2728"/>
                  </a:lnTo>
                  <a:lnTo>
                    <a:pt x="300" y="2726"/>
                  </a:lnTo>
                  <a:lnTo>
                    <a:pt x="297" y="2726"/>
                  </a:lnTo>
                  <a:lnTo>
                    <a:pt x="294" y="2726"/>
                  </a:lnTo>
                  <a:lnTo>
                    <a:pt x="292" y="2725"/>
                  </a:lnTo>
                  <a:lnTo>
                    <a:pt x="290" y="2725"/>
                  </a:lnTo>
                  <a:lnTo>
                    <a:pt x="288" y="2725"/>
                  </a:lnTo>
                  <a:lnTo>
                    <a:pt x="285" y="2725"/>
                  </a:lnTo>
                  <a:lnTo>
                    <a:pt x="284" y="2724"/>
                  </a:lnTo>
                  <a:lnTo>
                    <a:pt x="281" y="2724"/>
                  </a:lnTo>
                  <a:lnTo>
                    <a:pt x="280" y="2724"/>
                  </a:lnTo>
                  <a:lnTo>
                    <a:pt x="277" y="2723"/>
                  </a:lnTo>
                  <a:lnTo>
                    <a:pt x="275" y="2723"/>
                  </a:lnTo>
                  <a:lnTo>
                    <a:pt x="273" y="2721"/>
                  </a:lnTo>
                  <a:lnTo>
                    <a:pt x="271" y="2721"/>
                  </a:lnTo>
                  <a:lnTo>
                    <a:pt x="268" y="2721"/>
                  </a:lnTo>
                  <a:lnTo>
                    <a:pt x="267" y="2720"/>
                  </a:lnTo>
                  <a:lnTo>
                    <a:pt x="264" y="2720"/>
                  </a:lnTo>
                  <a:lnTo>
                    <a:pt x="263" y="2720"/>
                  </a:lnTo>
                  <a:lnTo>
                    <a:pt x="260" y="2720"/>
                  </a:lnTo>
                  <a:lnTo>
                    <a:pt x="259" y="2719"/>
                  </a:lnTo>
                  <a:lnTo>
                    <a:pt x="257" y="2719"/>
                  </a:lnTo>
                  <a:lnTo>
                    <a:pt x="254" y="2719"/>
                  </a:lnTo>
                  <a:lnTo>
                    <a:pt x="253" y="2717"/>
                  </a:lnTo>
                  <a:lnTo>
                    <a:pt x="250" y="2717"/>
                  </a:lnTo>
                  <a:lnTo>
                    <a:pt x="249" y="2716"/>
                  </a:lnTo>
                  <a:lnTo>
                    <a:pt x="244" y="2715"/>
                  </a:lnTo>
                  <a:lnTo>
                    <a:pt x="242" y="2713"/>
                  </a:lnTo>
                  <a:lnTo>
                    <a:pt x="239" y="2715"/>
                  </a:lnTo>
                  <a:lnTo>
                    <a:pt x="234" y="2716"/>
                  </a:lnTo>
                  <a:lnTo>
                    <a:pt x="234" y="2712"/>
                  </a:lnTo>
                  <a:lnTo>
                    <a:pt x="233" y="2712"/>
                  </a:lnTo>
                  <a:lnTo>
                    <a:pt x="230" y="2711"/>
                  </a:lnTo>
                  <a:lnTo>
                    <a:pt x="229" y="2711"/>
                  </a:lnTo>
                  <a:lnTo>
                    <a:pt x="227" y="2709"/>
                  </a:lnTo>
                  <a:lnTo>
                    <a:pt x="225" y="2709"/>
                  </a:lnTo>
                  <a:lnTo>
                    <a:pt x="223" y="2709"/>
                  </a:lnTo>
                  <a:lnTo>
                    <a:pt x="219" y="2708"/>
                  </a:lnTo>
                  <a:lnTo>
                    <a:pt x="216" y="2707"/>
                  </a:lnTo>
                  <a:lnTo>
                    <a:pt x="215" y="2705"/>
                  </a:lnTo>
                  <a:lnTo>
                    <a:pt x="213" y="2705"/>
                  </a:lnTo>
                  <a:lnTo>
                    <a:pt x="210" y="2704"/>
                  </a:lnTo>
                  <a:lnTo>
                    <a:pt x="209" y="2703"/>
                  </a:lnTo>
                  <a:lnTo>
                    <a:pt x="206" y="2703"/>
                  </a:lnTo>
                  <a:lnTo>
                    <a:pt x="205" y="2702"/>
                  </a:lnTo>
                  <a:lnTo>
                    <a:pt x="203" y="2702"/>
                  </a:lnTo>
                  <a:lnTo>
                    <a:pt x="202" y="2700"/>
                  </a:lnTo>
                  <a:lnTo>
                    <a:pt x="199" y="2700"/>
                  </a:lnTo>
                  <a:lnTo>
                    <a:pt x="198" y="2699"/>
                  </a:lnTo>
                  <a:lnTo>
                    <a:pt x="193" y="2702"/>
                  </a:lnTo>
                  <a:lnTo>
                    <a:pt x="192" y="2700"/>
                  </a:lnTo>
                  <a:lnTo>
                    <a:pt x="191" y="2699"/>
                  </a:lnTo>
                  <a:lnTo>
                    <a:pt x="188" y="2699"/>
                  </a:lnTo>
                  <a:lnTo>
                    <a:pt x="186" y="2698"/>
                  </a:lnTo>
                  <a:lnTo>
                    <a:pt x="184" y="2696"/>
                  </a:lnTo>
                  <a:lnTo>
                    <a:pt x="182" y="2696"/>
                  </a:lnTo>
                  <a:lnTo>
                    <a:pt x="181" y="2695"/>
                  </a:lnTo>
                  <a:lnTo>
                    <a:pt x="175" y="2694"/>
                  </a:lnTo>
                  <a:lnTo>
                    <a:pt x="171" y="2691"/>
                  </a:lnTo>
                  <a:lnTo>
                    <a:pt x="165" y="2690"/>
                  </a:lnTo>
                  <a:lnTo>
                    <a:pt x="162" y="2688"/>
                  </a:lnTo>
                  <a:lnTo>
                    <a:pt x="161" y="2687"/>
                  </a:lnTo>
                  <a:lnTo>
                    <a:pt x="157" y="2686"/>
                  </a:lnTo>
                  <a:lnTo>
                    <a:pt x="150" y="2683"/>
                  </a:lnTo>
                  <a:lnTo>
                    <a:pt x="147" y="2682"/>
                  </a:lnTo>
                  <a:lnTo>
                    <a:pt x="144" y="2679"/>
                  </a:lnTo>
                  <a:lnTo>
                    <a:pt x="141" y="2678"/>
                  </a:lnTo>
                  <a:lnTo>
                    <a:pt x="138" y="2677"/>
                  </a:lnTo>
                  <a:lnTo>
                    <a:pt x="136" y="2674"/>
                  </a:lnTo>
                  <a:lnTo>
                    <a:pt x="133" y="2671"/>
                  </a:lnTo>
                  <a:lnTo>
                    <a:pt x="131" y="2670"/>
                  </a:lnTo>
                  <a:lnTo>
                    <a:pt x="130" y="2669"/>
                  </a:lnTo>
                  <a:lnTo>
                    <a:pt x="128" y="2666"/>
                  </a:lnTo>
                  <a:lnTo>
                    <a:pt x="127" y="2665"/>
                  </a:lnTo>
                  <a:lnTo>
                    <a:pt x="126" y="2664"/>
                  </a:lnTo>
                  <a:lnTo>
                    <a:pt x="124" y="2662"/>
                  </a:lnTo>
                  <a:lnTo>
                    <a:pt x="121" y="2660"/>
                  </a:lnTo>
                  <a:lnTo>
                    <a:pt x="120" y="2658"/>
                  </a:lnTo>
                  <a:lnTo>
                    <a:pt x="119" y="2657"/>
                  </a:lnTo>
                  <a:lnTo>
                    <a:pt x="116" y="2654"/>
                  </a:lnTo>
                  <a:lnTo>
                    <a:pt x="113" y="2652"/>
                  </a:lnTo>
                  <a:lnTo>
                    <a:pt x="111" y="2650"/>
                  </a:lnTo>
                  <a:lnTo>
                    <a:pt x="110" y="2649"/>
                  </a:lnTo>
                  <a:lnTo>
                    <a:pt x="109" y="2648"/>
                  </a:lnTo>
                  <a:lnTo>
                    <a:pt x="107" y="2645"/>
                  </a:lnTo>
                  <a:lnTo>
                    <a:pt x="106" y="2644"/>
                  </a:lnTo>
                  <a:lnTo>
                    <a:pt x="103" y="2643"/>
                  </a:lnTo>
                  <a:lnTo>
                    <a:pt x="102" y="2636"/>
                  </a:lnTo>
                  <a:lnTo>
                    <a:pt x="99" y="2633"/>
                  </a:lnTo>
                  <a:lnTo>
                    <a:pt x="96" y="2629"/>
                  </a:lnTo>
                  <a:lnTo>
                    <a:pt x="102" y="2629"/>
                  </a:lnTo>
                  <a:lnTo>
                    <a:pt x="100" y="2627"/>
                  </a:lnTo>
                  <a:lnTo>
                    <a:pt x="99" y="2626"/>
                  </a:lnTo>
                  <a:lnTo>
                    <a:pt x="99" y="2624"/>
                  </a:lnTo>
                  <a:lnTo>
                    <a:pt x="97" y="2622"/>
                  </a:lnTo>
                  <a:lnTo>
                    <a:pt x="97" y="2620"/>
                  </a:lnTo>
                  <a:lnTo>
                    <a:pt x="96" y="2618"/>
                  </a:lnTo>
                  <a:lnTo>
                    <a:pt x="96" y="2616"/>
                  </a:lnTo>
                  <a:lnTo>
                    <a:pt x="92" y="2619"/>
                  </a:lnTo>
                  <a:lnTo>
                    <a:pt x="92" y="2616"/>
                  </a:lnTo>
                  <a:lnTo>
                    <a:pt x="90" y="2612"/>
                  </a:lnTo>
                  <a:lnTo>
                    <a:pt x="89" y="2610"/>
                  </a:lnTo>
                  <a:lnTo>
                    <a:pt x="87" y="2607"/>
                  </a:lnTo>
                  <a:lnTo>
                    <a:pt x="86" y="2603"/>
                  </a:lnTo>
                  <a:lnTo>
                    <a:pt x="85" y="2601"/>
                  </a:lnTo>
                  <a:lnTo>
                    <a:pt x="85" y="2598"/>
                  </a:lnTo>
                  <a:lnTo>
                    <a:pt x="80" y="2594"/>
                  </a:lnTo>
                  <a:lnTo>
                    <a:pt x="80" y="2590"/>
                  </a:lnTo>
                  <a:lnTo>
                    <a:pt x="82" y="2585"/>
                  </a:lnTo>
                  <a:lnTo>
                    <a:pt x="80" y="2581"/>
                  </a:lnTo>
                  <a:lnTo>
                    <a:pt x="76" y="2580"/>
                  </a:lnTo>
                  <a:lnTo>
                    <a:pt x="75" y="2578"/>
                  </a:lnTo>
                  <a:lnTo>
                    <a:pt x="73" y="2577"/>
                  </a:lnTo>
                  <a:lnTo>
                    <a:pt x="73" y="2573"/>
                  </a:lnTo>
                  <a:lnTo>
                    <a:pt x="69" y="2571"/>
                  </a:lnTo>
                  <a:lnTo>
                    <a:pt x="66" y="2569"/>
                  </a:lnTo>
                  <a:lnTo>
                    <a:pt x="63" y="2568"/>
                  </a:lnTo>
                  <a:lnTo>
                    <a:pt x="61" y="2567"/>
                  </a:lnTo>
                  <a:lnTo>
                    <a:pt x="59" y="2565"/>
                  </a:lnTo>
                  <a:lnTo>
                    <a:pt x="58" y="2564"/>
                  </a:lnTo>
                  <a:lnTo>
                    <a:pt x="54" y="2561"/>
                  </a:lnTo>
                  <a:lnTo>
                    <a:pt x="51" y="2560"/>
                  </a:lnTo>
                  <a:lnTo>
                    <a:pt x="48" y="2560"/>
                  </a:lnTo>
                  <a:lnTo>
                    <a:pt x="46" y="2559"/>
                  </a:lnTo>
                  <a:lnTo>
                    <a:pt x="42" y="2557"/>
                  </a:lnTo>
                  <a:lnTo>
                    <a:pt x="38" y="2556"/>
                  </a:lnTo>
                  <a:lnTo>
                    <a:pt x="37" y="2556"/>
                  </a:lnTo>
                  <a:lnTo>
                    <a:pt x="31" y="2555"/>
                  </a:lnTo>
                  <a:lnTo>
                    <a:pt x="25" y="2554"/>
                  </a:lnTo>
                  <a:lnTo>
                    <a:pt x="21" y="2554"/>
                  </a:lnTo>
                  <a:lnTo>
                    <a:pt x="17" y="2552"/>
                  </a:lnTo>
                  <a:lnTo>
                    <a:pt x="20" y="2550"/>
                  </a:lnTo>
                  <a:lnTo>
                    <a:pt x="17" y="2548"/>
                  </a:lnTo>
                  <a:lnTo>
                    <a:pt x="15" y="2547"/>
                  </a:lnTo>
                  <a:lnTo>
                    <a:pt x="14" y="2547"/>
                  </a:lnTo>
                  <a:lnTo>
                    <a:pt x="11" y="2546"/>
                  </a:lnTo>
                  <a:lnTo>
                    <a:pt x="10" y="2544"/>
                  </a:lnTo>
                  <a:lnTo>
                    <a:pt x="8" y="2543"/>
                  </a:lnTo>
                  <a:lnTo>
                    <a:pt x="7" y="2543"/>
                  </a:lnTo>
                  <a:lnTo>
                    <a:pt x="5" y="2543"/>
                  </a:lnTo>
                  <a:lnTo>
                    <a:pt x="3" y="2540"/>
                  </a:lnTo>
                  <a:lnTo>
                    <a:pt x="0" y="2538"/>
                  </a:lnTo>
                  <a:lnTo>
                    <a:pt x="1" y="2536"/>
                  </a:lnTo>
                  <a:lnTo>
                    <a:pt x="3" y="2535"/>
                  </a:lnTo>
                  <a:lnTo>
                    <a:pt x="3" y="2534"/>
                  </a:lnTo>
                  <a:lnTo>
                    <a:pt x="4" y="2533"/>
                  </a:lnTo>
                  <a:lnTo>
                    <a:pt x="5" y="2531"/>
                  </a:lnTo>
                  <a:lnTo>
                    <a:pt x="7" y="2529"/>
                  </a:lnTo>
                  <a:lnTo>
                    <a:pt x="8" y="2527"/>
                  </a:lnTo>
                  <a:lnTo>
                    <a:pt x="10" y="2526"/>
                  </a:lnTo>
                  <a:lnTo>
                    <a:pt x="11" y="2526"/>
                  </a:lnTo>
                  <a:lnTo>
                    <a:pt x="13" y="2525"/>
                  </a:lnTo>
                  <a:lnTo>
                    <a:pt x="15" y="2523"/>
                  </a:lnTo>
                  <a:lnTo>
                    <a:pt x="17" y="2523"/>
                  </a:lnTo>
                  <a:lnTo>
                    <a:pt x="18" y="2522"/>
                  </a:lnTo>
                  <a:lnTo>
                    <a:pt x="20" y="2521"/>
                  </a:lnTo>
                  <a:lnTo>
                    <a:pt x="22" y="2521"/>
                  </a:lnTo>
                  <a:lnTo>
                    <a:pt x="24" y="2519"/>
                  </a:lnTo>
                  <a:lnTo>
                    <a:pt x="27" y="2519"/>
                  </a:lnTo>
                  <a:lnTo>
                    <a:pt x="28" y="2518"/>
                  </a:lnTo>
                  <a:lnTo>
                    <a:pt x="29" y="2518"/>
                  </a:lnTo>
                  <a:lnTo>
                    <a:pt x="32" y="2518"/>
                  </a:lnTo>
                  <a:lnTo>
                    <a:pt x="34" y="2517"/>
                  </a:lnTo>
                  <a:lnTo>
                    <a:pt x="37" y="2517"/>
                  </a:lnTo>
                  <a:lnTo>
                    <a:pt x="38" y="2516"/>
                  </a:lnTo>
                  <a:lnTo>
                    <a:pt x="38" y="2514"/>
                  </a:lnTo>
                  <a:lnTo>
                    <a:pt x="39" y="2513"/>
                  </a:lnTo>
                  <a:lnTo>
                    <a:pt x="41" y="2513"/>
                  </a:lnTo>
                  <a:lnTo>
                    <a:pt x="44" y="2512"/>
                  </a:lnTo>
                  <a:lnTo>
                    <a:pt x="45" y="2510"/>
                  </a:lnTo>
                  <a:lnTo>
                    <a:pt x="46" y="2509"/>
                  </a:lnTo>
                  <a:lnTo>
                    <a:pt x="51" y="2506"/>
                  </a:lnTo>
                  <a:lnTo>
                    <a:pt x="52" y="2506"/>
                  </a:lnTo>
                  <a:lnTo>
                    <a:pt x="56" y="2506"/>
                  </a:lnTo>
                  <a:lnTo>
                    <a:pt x="58" y="2504"/>
                  </a:lnTo>
                  <a:lnTo>
                    <a:pt x="58" y="2502"/>
                  </a:lnTo>
                  <a:lnTo>
                    <a:pt x="58" y="2501"/>
                  </a:lnTo>
                  <a:lnTo>
                    <a:pt x="58" y="2498"/>
                  </a:lnTo>
                  <a:lnTo>
                    <a:pt x="58" y="2497"/>
                  </a:lnTo>
                  <a:lnTo>
                    <a:pt x="58" y="2495"/>
                  </a:lnTo>
                  <a:lnTo>
                    <a:pt x="58" y="2493"/>
                  </a:lnTo>
                  <a:lnTo>
                    <a:pt x="58" y="2491"/>
                  </a:lnTo>
                  <a:lnTo>
                    <a:pt x="58" y="2489"/>
                  </a:lnTo>
                  <a:lnTo>
                    <a:pt x="58" y="2487"/>
                  </a:lnTo>
                  <a:lnTo>
                    <a:pt x="58" y="2485"/>
                  </a:lnTo>
                  <a:lnTo>
                    <a:pt x="58" y="2484"/>
                  </a:lnTo>
                  <a:lnTo>
                    <a:pt x="58" y="2481"/>
                  </a:lnTo>
                  <a:lnTo>
                    <a:pt x="58" y="2480"/>
                  </a:lnTo>
                  <a:lnTo>
                    <a:pt x="58" y="2478"/>
                  </a:lnTo>
                  <a:lnTo>
                    <a:pt x="58" y="2476"/>
                  </a:lnTo>
                  <a:lnTo>
                    <a:pt x="58" y="2475"/>
                  </a:lnTo>
                  <a:lnTo>
                    <a:pt x="58" y="2474"/>
                  </a:lnTo>
                  <a:lnTo>
                    <a:pt x="58" y="2471"/>
                  </a:lnTo>
                  <a:lnTo>
                    <a:pt x="56" y="2468"/>
                  </a:lnTo>
                  <a:lnTo>
                    <a:pt x="56" y="2467"/>
                  </a:lnTo>
                  <a:lnTo>
                    <a:pt x="56" y="2466"/>
                  </a:lnTo>
                  <a:lnTo>
                    <a:pt x="56" y="2464"/>
                  </a:lnTo>
                  <a:lnTo>
                    <a:pt x="56" y="2462"/>
                  </a:lnTo>
                  <a:lnTo>
                    <a:pt x="56" y="2460"/>
                  </a:lnTo>
                  <a:lnTo>
                    <a:pt x="56" y="2458"/>
                  </a:lnTo>
                  <a:lnTo>
                    <a:pt x="56" y="2457"/>
                  </a:lnTo>
                  <a:lnTo>
                    <a:pt x="56" y="2455"/>
                  </a:lnTo>
                  <a:lnTo>
                    <a:pt x="56" y="2454"/>
                  </a:lnTo>
                  <a:lnTo>
                    <a:pt x="56" y="2453"/>
                  </a:lnTo>
                  <a:lnTo>
                    <a:pt x="56" y="2450"/>
                  </a:lnTo>
                  <a:lnTo>
                    <a:pt x="55" y="2449"/>
                  </a:lnTo>
                  <a:lnTo>
                    <a:pt x="55" y="2447"/>
                  </a:lnTo>
                  <a:lnTo>
                    <a:pt x="55" y="2445"/>
                  </a:lnTo>
                  <a:lnTo>
                    <a:pt x="54" y="2445"/>
                  </a:lnTo>
                  <a:lnTo>
                    <a:pt x="52" y="2443"/>
                  </a:lnTo>
                  <a:lnTo>
                    <a:pt x="49" y="2442"/>
                  </a:lnTo>
                  <a:lnTo>
                    <a:pt x="48" y="2441"/>
                  </a:lnTo>
                  <a:lnTo>
                    <a:pt x="46" y="2440"/>
                  </a:lnTo>
                  <a:lnTo>
                    <a:pt x="46" y="2438"/>
                  </a:lnTo>
                  <a:lnTo>
                    <a:pt x="48" y="2437"/>
                  </a:lnTo>
                  <a:lnTo>
                    <a:pt x="49" y="2437"/>
                  </a:lnTo>
                  <a:lnTo>
                    <a:pt x="51" y="2436"/>
                  </a:lnTo>
                  <a:lnTo>
                    <a:pt x="54" y="2434"/>
                  </a:lnTo>
                  <a:lnTo>
                    <a:pt x="54" y="2433"/>
                  </a:lnTo>
                  <a:lnTo>
                    <a:pt x="55" y="2429"/>
                  </a:lnTo>
                  <a:lnTo>
                    <a:pt x="51" y="2426"/>
                  </a:lnTo>
                  <a:lnTo>
                    <a:pt x="48" y="2422"/>
                  </a:lnTo>
                  <a:lnTo>
                    <a:pt x="48" y="2417"/>
                  </a:lnTo>
                  <a:lnTo>
                    <a:pt x="48" y="2411"/>
                  </a:lnTo>
                  <a:lnTo>
                    <a:pt x="46" y="2407"/>
                  </a:lnTo>
                  <a:lnTo>
                    <a:pt x="48" y="2405"/>
                  </a:lnTo>
                  <a:lnTo>
                    <a:pt x="48" y="2404"/>
                  </a:lnTo>
                  <a:lnTo>
                    <a:pt x="49" y="2403"/>
                  </a:lnTo>
                  <a:lnTo>
                    <a:pt x="51" y="2402"/>
                  </a:lnTo>
                  <a:lnTo>
                    <a:pt x="52" y="2402"/>
                  </a:lnTo>
                  <a:lnTo>
                    <a:pt x="55" y="2400"/>
                  </a:lnTo>
                  <a:lnTo>
                    <a:pt x="56" y="2399"/>
                  </a:lnTo>
                  <a:lnTo>
                    <a:pt x="58" y="2399"/>
                  </a:lnTo>
                  <a:lnTo>
                    <a:pt x="61" y="2398"/>
                  </a:lnTo>
                  <a:lnTo>
                    <a:pt x="63" y="2402"/>
                  </a:lnTo>
                  <a:lnTo>
                    <a:pt x="66" y="2399"/>
                  </a:lnTo>
                  <a:lnTo>
                    <a:pt x="70" y="2398"/>
                  </a:lnTo>
                  <a:lnTo>
                    <a:pt x="75" y="2396"/>
                  </a:lnTo>
                  <a:lnTo>
                    <a:pt x="72" y="2394"/>
                  </a:lnTo>
                  <a:lnTo>
                    <a:pt x="72" y="2392"/>
                  </a:lnTo>
                  <a:lnTo>
                    <a:pt x="72" y="2390"/>
                  </a:lnTo>
                  <a:lnTo>
                    <a:pt x="73" y="2390"/>
                  </a:lnTo>
                  <a:lnTo>
                    <a:pt x="76" y="2390"/>
                  </a:lnTo>
                  <a:lnTo>
                    <a:pt x="79" y="2390"/>
                  </a:lnTo>
                  <a:lnTo>
                    <a:pt x="82" y="2387"/>
                  </a:lnTo>
                  <a:lnTo>
                    <a:pt x="83" y="2388"/>
                  </a:lnTo>
                  <a:lnTo>
                    <a:pt x="85" y="2392"/>
                  </a:lnTo>
                  <a:lnTo>
                    <a:pt x="86" y="2398"/>
                  </a:lnTo>
                  <a:lnTo>
                    <a:pt x="90" y="2399"/>
                  </a:lnTo>
                  <a:lnTo>
                    <a:pt x="95" y="2398"/>
                  </a:lnTo>
                  <a:lnTo>
                    <a:pt x="96" y="2400"/>
                  </a:lnTo>
                  <a:lnTo>
                    <a:pt x="97" y="2402"/>
                  </a:lnTo>
                  <a:lnTo>
                    <a:pt x="104" y="2404"/>
                  </a:lnTo>
                  <a:lnTo>
                    <a:pt x="107" y="2404"/>
                  </a:lnTo>
                  <a:lnTo>
                    <a:pt x="110" y="2407"/>
                  </a:lnTo>
                  <a:lnTo>
                    <a:pt x="113" y="2408"/>
                  </a:lnTo>
                  <a:lnTo>
                    <a:pt x="114" y="2412"/>
                  </a:lnTo>
                  <a:lnTo>
                    <a:pt x="116" y="2412"/>
                  </a:lnTo>
                  <a:lnTo>
                    <a:pt x="117" y="2413"/>
                  </a:lnTo>
                  <a:lnTo>
                    <a:pt x="119" y="2415"/>
                  </a:lnTo>
                  <a:lnTo>
                    <a:pt x="120" y="2415"/>
                  </a:lnTo>
                  <a:lnTo>
                    <a:pt x="123" y="2416"/>
                  </a:lnTo>
                  <a:lnTo>
                    <a:pt x="124" y="2417"/>
                  </a:lnTo>
                  <a:lnTo>
                    <a:pt x="128" y="2417"/>
                  </a:lnTo>
                  <a:lnTo>
                    <a:pt x="130" y="2413"/>
                  </a:lnTo>
                  <a:lnTo>
                    <a:pt x="133" y="2415"/>
                  </a:lnTo>
                  <a:lnTo>
                    <a:pt x="136" y="2416"/>
                  </a:lnTo>
                  <a:lnTo>
                    <a:pt x="137" y="2417"/>
                  </a:lnTo>
                  <a:lnTo>
                    <a:pt x="140" y="2419"/>
                  </a:lnTo>
                  <a:lnTo>
                    <a:pt x="136" y="2420"/>
                  </a:lnTo>
                  <a:lnTo>
                    <a:pt x="136" y="2422"/>
                  </a:lnTo>
                  <a:lnTo>
                    <a:pt x="137" y="2424"/>
                  </a:lnTo>
                  <a:lnTo>
                    <a:pt x="138" y="2425"/>
                  </a:lnTo>
                  <a:lnTo>
                    <a:pt x="140" y="2426"/>
                  </a:lnTo>
                  <a:lnTo>
                    <a:pt x="141" y="2426"/>
                  </a:lnTo>
                  <a:lnTo>
                    <a:pt x="143" y="2428"/>
                  </a:lnTo>
                  <a:lnTo>
                    <a:pt x="145" y="2429"/>
                  </a:lnTo>
                  <a:lnTo>
                    <a:pt x="147" y="2429"/>
                  </a:lnTo>
                  <a:lnTo>
                    <a:pt x="151" y="2428"/>
                  </a:lnTo>
                  <a:lnTo>
                    <a:pt x="152" y="2429"/>
                  </a:lnTo>
                  <a:lnTo>
                    <a:pt x="157" y="2432"/>
                  </a:lnTo>
                  <a:lnTo>
                    <a:pt x="160" y="2434"/>
                  </a:lnTo>
                  <a:lnTo>
                    <a:pt x="162" y="2434"/>
                  </a:lnTo>
                  <a:lnTo>
                    <a:pt x="164" y="2436"/>
                  </a:lnTo>
                  <a:lnTo>
                    <a:pt x="168" y="2437"/>
                  </a:lnTo>
                  <a:lnTo>
                    <a:pt x="171" y="2438"/>
                  </a:lnTo>
                  <a:lnTo>
                    <a:pt x="175" y="2436"/>
                  </a:lnTo>
                  <a:lnTo>
                    <a:pt x="177" y="2436"/>
                  </a:lnTo>
                  <a:lnTo>
                    <a:pt x="179" y="2437"/>
                  </a:lnTo>
                  <a:lnTo>
                    <a:pt x="184" y="2438"/>
                  </a:lnTo>
                  <a:lnTo>
                    <a:pt x="185" y="2438"/>
                  </a:lnTo>
                  <a:lnTo>
                    <a:pt x="189" y="2440"/>
                  </a:lnTo>
                  <a:lnTo>
                    <a:pt x="193" y="2440"/>
                  </a:lnTo>
                  <a:lnTo>
                    <a:pt x="195" y="2442"/>
                  </a:lnTo>
                  <a:lnTo>
                    <a:pt x="196" y="2443"/>
                  </a:lnTo>
                  <a:lnTo>
                    <a:pt x="199" y="2443"/>
                  </a:lnTo>
                  <a:lnTo>
                    <a:pt x="201" y="2445"/>
                  </a:lnTo>
                  <a:lnTo>
                    <a:pt x="202" y="2447"/>
                  </a:lnTo>
                  <a:lnTo>
                    <a:pt x="203" y="2447"/>
                  </a:lnTo>
                  <a:lnTo>
                    <a:pt x="205" y="2449"/>
                  </a:lnTo>
                  <a:lnTo>
                    <a:pt x="206" y="2450"/>
                  </a:lnTo>
                  <a:lnTo>
                    <a:pt x="208" y="2451"/>
                  </a:lnTo>
                  <a:lnTo>
                    <a:pt x="210" y="2451"/>
                  </a:lnTo>
                  <a:lnTo>
                    <a:pt x="212" y="2453"/>
                  </a:lnTo>
                  <a:lnTo>
                    <a:pt x="215" y="2453"/>
                  </a:lnTo>
                  <a:lnTo>
                    <a:pt x="216" y="2454"/>
                  </a:lnTo>
                  <a:lnTo>
                    <a:pt x="219" y="2454"/>
                  </a:lnTo>
                  <a:lnTo>
                    <a:pt x="220" y="2455"/>
                  </a:lnTo>
                  <a:lnTo>
                    <a:pt x="223" y="2457"/>
                  </a:lnTo>
                  <a:lnTo>
                    <a:pt x="226" y="2458"/>
                  </a:lnTo>
                  <a:lnTo>
                    <a:pt x="230" y="2459"/>
                  </a:lnTo>
                  <a:lnTo>
                    <a:pt x="232" y="2460"/>
                  </a:lnTo>
                  <a:lnTo>
                    <a:pt x="234" y="2462"/>
                  </a:lnTo>
                  <a:lnTo>
                    <a:pt x="236" y="2463"/>
                  </a:lnTo>
                  <a:lnTo>
                    <a:pt x="237" y="2464"/>
                  </a:lnTo>
                  <a:lnTo>
                    <a:pt x="239" y="2466"/>
                  </a:lnTo>
                  <a:lnTo>
                    <a:pt x="240" y="2466"/>
                  </a:lnTo>
                  <a:lnTo>
                    <a:pt x="242" y="2467"/>
                  </a:lnTo>
                  <a:lnTo>
                    <a:pt x="243" y="2468"/>
                  </a:lnTo>
                  <a:lnTo>
                    <a:pt x="244" y="2470"/>
                  </a:lnTo>
                  <a:lnTo>
                    <a:pt x="246" y="2471"/>
                  </a:lnTo>
                  <a:lnTo>
                    <a:pt x="247" y="2472"/>
                  </a:lnTo>
                  <a:lnTo>
                    <a:pt x="249" y="2474"/>
                  </a:lnTo>
                  <a:lnTo>
                    <a:pt x="250" y="2475"/>
                  </a:lnTo>
                  <a:lnTo>
                    <a:pt x="251" y="2475"/>
                  </a:lnTo>
                  <a:lnTo>
                    <a:pt x="254" y="2474"/>
                  </a:lnTo>
                  <a:lnTo>
                    <a:pt x="256" y="2472"/>
                  </a:lnTo>
                  <a:lnTo>
                    <a:pt x="257" y="2471"/>
                  </a:lnTo>
                  <a:lnTo>
                    <a:pt x="259" y="2471"/>
                  </a:lnTo>
                  <a:lnTo>
                    <a:pt x="260" y="2470"/>
                  </a:lnTo>
                  <a:lnTo>
                    <a:pt x="261" y="2468"/>
                  </a:lnTo>
                  <a:lnTo>
                    <a:pt x="263" y="2467"/>
                  </a:lnTo>
                  <a:lnTo>
                    <a:pt x="266" y="2467"/>
                  </a:lnTo>
                  <a:lnTo>
                    <a:pt x="268" y="2466"/>
                  </a:lnTo>
                  <a:lnTo>
                    <a:pt x="270" y="2468"/>
                  </a:lnTo>
                  <a:lnTo>
                    <a:pt x="270" y="2470"/>
                  </a:lnTo>
                  <a:lnTo>
                    <a:pt x="270" y="2472"/>
                  </a:lnTo>
                  <a:lnTo>
                    <a:pt x="270" y="2474"/>
                  </a:lnTo>
                  <a:lnTo>
                    <a:pt x="271" y="2475"/>
                  </a:lnTo>
                  <a:lnTo>
                    <a:pt x="271" y="2478"/>
                  </a:lnTo>
                  <a:lnTo>
                    <a:pt x="271" y="2479"/>
                  </a:lnTo>
                  <a:lnTo>
                    <a:pt x="271" y="2481"/>
                  </a:lnTo>
                  <a:lnTo>
                    <a:pt x="273" y="2483"/>
                  </a:lnTo>
                  <a:lnTo>
                    <a:pt x="273" y="2484"/>
                  </a:lnTo>
                  <a:lnTo>
                    <a:pt x="273" y="2487"/>
                  </a:lnTo>
                  <a:lnTo>
                    <a:pt x="273" y="2488"/>
                  </a:lnTo>
                  <a:lnTo>
                    <a:pt x="274" y="2491"/>
                  </a:lnTo>
                  <a:lnTo>
                    <a:pt x="274" y="2492"/>
                  </a:lnTo>
                  <a:lnTo>
                    <a:pt x="274" y="2495"/>
                  </a:lnTo>
                  <a:lnTo>
                    <a:pt x="275" y="2497"/>
                  </a:lnTo>
                  <a:lnTo>
                    <a:pt x="275" y="2501"/>
                  </a:lnTo>
                  <a:lnTo>
                    <a:pt x="275" y="2502"/>
                  </a:lnTo>
                  <a:lnTo>
                    <a:pt x="277" y="2504"/>
                  </a:lnTo>
                  <a:lnTo>
                    <a:pt x="277" y="2506"/>
                  </a:lnTo>
                  <a:lnTo>
                    <a:pt x="277" y="2512"/>
                  </a:lnTo>
                  <a:lnTo>
                    <a:pt x="278" y="2517"/>
                  </a:lnTo>
                  <a:lnTo>
                    <a:pt x="280" y="2521"/>
                  </a:lnTo>
                  <a:lnTo>
                    <a:pt x="281" y="2522"/>
                  </a:lnTo>
                  <a:lnTo>
                    <a:pt x="283" y="2526"/>
                  </a:lnTo>
                  <a:lnTo>
                    <a:pt x="284" y="2529"/>
                  </a:lnTo>
                  <a:lnTo>
                    <a:pt x="287" y="2534"/>
                  </a:lnTo>
                  <a:lnTo>
                    <a:pt x="288" y="2536"/>
                  </a:lnTo>
                  <a:lnTo>
                    <a:pt x="290" y="2538"/>
                  </a:lnTo>
                  <a:lnTo>
                    <a:pt x="294" y="2535"/>
                  </a:lnTo>
                  <a:lnTo>
                    <a:pt x="295" y="2536"/>
                  </a:lnTo>
                  <a:lnTo>
                    <a:pt x="298" y="2536"/>
                  </a:lnTo>
                  <a:lnTo>
                    <a:pt x="300" y="2538"/>
                  </a:lnTo>
                  <a:lnTo>
                    <a:pt x="302" y="2538"/>
                  </a:lnTo>
                  <a:lnTo>
                    <a:pt x="304" y="2539"/>
                  </a:lnTo>
                  <a:lnTo>
                    <a:pt x="307" y="2539"/>
                  </a:lnTo>
                  <a:lnTo>
                    <a:pt x="308" y="2540"/>
                  </a:lnTo>
                  <a:lnTo>
                    <a:pt x="309" y="2540"/>
                  </a:lnTo>
                  <a:lnTo>
                    <a:pt x="312" y="2542"/>
                  </a:lnTo>
                  <a:lnTo>
                    <a:pt x="314" y="2542"/>
                  </a:lnTo>
                  <a:lnTo>
                    <a:pt x="316" y="2543"/>
                  </a:lnTo>
                  <a:lnTo>
                    <a:pt x="319" y="2544"/>
                  </a:lnTo>
                  <a:lnTo>
                    <a:pt x="321" y="2544"/>
                  </a:lnTo>
                  <a:lnTo>
                    <a:pt x="322" y="2544"/>
                  </a:lnTo>
                  <a:lnTo>
                    <a:pt x="325" y="2546"/>
                  </a:lnTo>
                  <a:lnTo>
                    <a:pt x="326" y="2546"/>
                  </a:lnTo>
                  <a:lnTo>
                    <a:pt x="329" y="2547"/>
                  </a:lnTo>
                  <a:lnTo>
                    <a:pt x="331" y="2547"/>
                  </a:lnTo>
                  <a:lnTo>
                    <a:pt x="332" y="2548"/>
                  </a:lnTo>
                  <a:lnTo>
                    <a:pt x="335" y="2548"/>
                  </a:lnTo>
                  <a:lnTo>
                    <a:pt x="336" y="2550"/>
                  </a:lnTo>
                  <a:lnTo>
                    <a:pt x="342" y="2550"/>
                  </a:lnTo>
                  <a:lnTo>
                    <a:pt x="343" y="2546"/>
                  </a:lnTo>
                  <a:lnTo>
                    <a:pt x="343" y="2540"/>
                  </a:lnTo>
                  <a:lnTo>
                    <a:pt x="345" y="2538"/>
                  </a:lnTo>
                  <a:lnTo>
                    <a:pt x="346" y="2535"/>
                  </a:lnTo>
                  <a:lnTo>
                    <a:pt x="346" y="2534"/>
                  </a:lnTo>
                  <a:lnTo>
                    <a:pt x="348" y="2531"/>
                  </a:lnTo>
                  <a:lnTo>
                    <a:pt x="349" y="2529"/>
                  </a:lnTo>
                  <a:lnTo>
                    <a:pt x="349" y="2523"/>
                  </a:lnTo>
                  <a:lnTo>
                    <a:pt x="349" y="2521"/>
                  </a:lnTo>
                  <a:lnTo>
                    <a:pt x="350" y="2516"/>
                  </a:lnTo>
                  <a:lnTo>
                    <a:pt x="352" y="2513"/>
                  </a:lnTo>
                  <a:lnTo>
                    <a:pt x="353" y="2508"/>
                  </a:lnTo>
                  <a:lnTo>
                    <a:pt x="353" y="2505"/>
                  </a:lnTo>
                  <a:lnTo>
                    <a:pt x="356" y="2502"/>
                  </a:lnTo>
                  <a:lnTo>
                    <a:pt x="357" y="2501"/>
                  </a:lnTo>
                  <a:lnTo>
                    <a:pt x="357" y="2498"/>
                  </a:lnTo>
                  <a:lnTo>
                    <a:pt x="359" y="2497"/>
                  </a:lnTo>
                  <a:lnTo>
                    <a:pt x="363" y="2496"/>
                  </a:lnTo>
                  <a:lnTo>
                    <a:pt x="365" y="2493"/>
                  </a:lnTo>
                  <a:lnTo>
                    <a:pt x="367" y="2492"/>
                  </a:lnTo>
                  <a:lnTo>
                    <a:pt x="369" y="2491"/>
                  </a:lnTo>
                  <a:lnTo>
                    <a:pt x="370" y="2489"/>
                  </a:lnTo>
                  <a:lnTo>
                    <a:pt x="372" y="2488"/>
                  </a:lnTo>
                  <a:lnTo>
                    <a:pt x="374" y="2487"/>
                  </a:lnTo>
                  <a:lnTo>
                    <a:pt x="376" y="2485"/>
                  </a:lnTo>
                  <a:lnTo>
                    <a:pt x="376" y="2484"/>
                  </a:lnTo>
                  <a:lnTo>
                    <a:pt x="374" y="2483"/>
                  </a:lnTo>
                  <a:lnTo>
                    <a:pt x="374" y="2480"/>
                  </a:lnTo>
                  <a:lnTo>
                    <a:pt x="374" y="2478"/>
                  </a:lnTo>
                  <a:lnTo>
                    <a:pt x="372" y="2478"/>
                  </a:lnTo>
                  <a:lnTo>
                    <a:pt x="372" y="2476"/>
                  </a:lnTo>
                  <a:lnTo>
                    <a:pt x="370" y="2475"/>
                  </a:lnTo>
                  <a:lnTo>
                    <a:pt x="369" y="2474"/>
                  </a:lnTo>
                  <a:lnTo>
                    <a:pt x="367" y="2472"/>
                  </a:lnTo>
                  <a:lnTo>
                    <a:pt x="366" y="2471"/>
                  </a:lnTo>
                  <a:lnTo>
                    <a:pt x="365" y="2470"/>
                  </a:lnTo>
                  <a:lnTo>
                    <a:pt x="365" y="2467"/>
                  </a:lnTo>
                  <a:lnTo>
                    <a:pt x="365" y="2466"/>
                  </a:lnTo>
                  <a:lnTo>
                    <a:pt x="365" y="2464"/>
                  </a:lnTo>
                  <a:lnTo>
                    <a:pt x="363" y="2462"/>
                  </a:lnTo>
                  <a:lnTo>
                    <a:pt x="363" y="2460"/>
                  </a:lnTo>
                  <a:lnTo>
                    <a:pt x="365" y="2458"/>
                  </a:lnTo>
                  <a:lnTo>
                    <a:pt x="365" y="2457"/>
                  </a:lnTo>
                  <a:lnTo>
                    <a:pt x="366" y="2455"/>
                  </a:lnTo>
                  <a:lnTo>
                    <a:pt x="366" y="2454"/>
                  </a:lnTo>
                  <a:lnTo>
                    <a:pt x="367" y="2453"/>
                  </a:lnTo>
                  <a:lnTo>
                    <a:pt x="367" y="2451"/>
                  </a:lnTo>
                  <a:lnTo>
                    <a:pt x="370" y="2450"/>
                  </a:lnTo>
                  <a:lnTo>
                    <a:pt x="372" y="2450"/>
                  </a:lnTo>
                  <a:lnTo>
                    <a:pt x="374" y="2449"/>
                  </a:lnTo>
                  <a:lnTo>
                    <a:pt x="376" y="2449"/>
                  </a:lnTo>
                  <a:lnTo>
                    <a:pt x="377" y="2449"/>
                  </a:lnTo>
                  <a:lnTo>
                    <a:pt x="379" y="2449"/>
                  </a:lnTo>
                  <a:lnTo>
                    <a:pt x="382" y="2447"/>
                  </a:lnTo>
                  <a:lnTo>
                    <a:pt x="384" y="2446"/>
                  </a:lnTo>
                  <a:lnTo>
                    <a:pt x="386" y="2447"/>
                  </a:lnTo>
                  <a:lnTo>
                    <a:pt x="389" y="2446"/>
                  </a:lnTo>
                  <a:lnTo>
                    <a:pt x="391" y="2446"/>
                  </a:lnTo>
                  <a:lnTo>
                    <a:pt x="393" y="2446"/>
                  </a:lnTo>
                  <a:lnTo>
                    <a:pt x="394" y="2445"/>
                  </a:lnTo>
                  <a:lnTo>
                    <a:pt x="397" y="2445"/>
                  </a:lnTo>
                  <a:lnTo>
                    <a:pt x="398" y="2445"/>
                  </a:lnTo>
                  <a:lnTo>
                    <a:pt x="400" y="2445"/>
                  </a:lnTo>
                  <a:lnTo>
                    <a:pt x="403" y="2443"/>
                  </a:lnTo>
                  <a:lnTo>
                    <a:pt x="404" y="2443"/>
                  </a:lnTo>
                  <a:lnTo>
                    <a:pt x="406" y="2442"/>
                  </a:lnTo>
                  <a:lnTo>
                    <a:pt x="407" y="2441"/>
                  </a:lnTo>
                  <a:lnTo>
                    <a:pt x="406" y="2440"/>
                  </a:lnTo>
                  <a:lnTo>
                    <a:pt x="404" y="2438"/>
                  </a:lnTo>
                  <a:lnTo>
                    <a:pt x="403" y="2436"/>
                  </a:lnTo>
                  <a:lnTo>
                    <a:pt x="403" y="2434"/>
                  </a:lnTo>
                  <a:lnTo>
                    <a:pt x="401" y="2433"/>
                  </a:lnTo>
                  <a:lnTo>
                    <a:pt x="400" y="2432"/>
                  </a:lnTo>
                  <a:lnTo>
                    <a:pt x="400" y="2430"/>
                  </a:lnTo>
                  <a:lnTo>
                    <a:pt x="398" y="2429"/>
                  </a:lnTo>
                  <a:lnTo>
                    <a:pt x="398" y="2426"/>
                  </a:lnTo>
                  <a:lnTo>
                    <a:pt x="398" y="2425"/>
                  </a:lnTo>
                  <a:lnTo>
                    <a:pt x="398" y="2424"/>
                  </a:lnTo>
                  <a:lnTo>
                    <a:pt x="398" y="2422"/>
                  </a:lnTo>
                  <a:lnTo>
                    <a:pt x="400" y="2421"/>
                  </a:lnTo>
                  <a:lnTo>
                    <a:pt x="404" y="2420"/>
                  </a:lnTo>
                  <a:lnTo>
                    <a:pt x="404" y="2424"/>
                  </a:lnTo>
                  <a:lnTo>
                    <a:pt x="404" y="2425"/>
                  </a:lnTo>
                  <a:lnTo>
                    <a:pt x="404" y="2426"/>
                  </a:lnTo>
                  <a:lnTo>
                    <a:pt x="404" y="2429"/>
                  </a:lnTo>
                  <a:lnTo>
                    <a:pt x="406" y="2430"/>
                  </a:lnTo>
                  <a:lnTo>
                    <a:pt x="406" y="2432"/>
                  </a:lnTo>
                  <a:lnTo>
                    <a:pt x="407" y="2433"/>
                  </a:lnTo>
                  <a:lnTo>
                    <a:pt x="408" y="2434"/>
                  </a:lnTo>
                  <a:lnTo>
                    <a:pt x="410" y="2437"/>
                  </a:lnTo>
                  <a:lnTo>
                    <a:pt x="411" y="2437"/>
                  </a:lnTo>
                  <a:lnTo>
                    <a:pt x="413" y="2436"/>
                  </a:lnTo>
                  <a:lnTo>
                    <a:pt x="414" y="2436"/>
                  </a:lnTo>
                  <a:lnTo>
                    <a:pt x="415" y="2436"/>
                  </a:lnTo>
                  <a:lnTo>
                    <a:pt x="418" y="2436"/>
                  </a:lnTo>
                  <a:lnTo>
                    <a:pt x="420" y="2437"/>
                  </a:lnTo>
                  <a:lnTo>
                    <a:pt x="423" y="2437"/>
                  </a:lnTo>
                  <a:lnTo>
                    <a:pt x="424" y="2437"/>
                  </a:lnTo>
                  <a:lnTo>
                    <a:pt x="427" y="2437"/>
                  </a:lnTo>
                  <a:lnTo>
                    <a:pt x="428" y="2437"/>
                  </a:lnTo>
                  <a:lnTo>
                    <a:pt x="430" y="2436"/>
                  </a:lnTo>
                  <a:lnTo>
                    <a:pt x="431" y="2434"/>
                  </a:lnTo>
                  <a:lnTo>
                    <a:pt x="432" y="2433"/>
                  </a:lnTo>
                  <a:lnTo>
                    <a:pt x="434" y="2432"/>
                  </a:lnTo>
                  <a:lnTo>
                    <a:pt x="435" y="2430"/>
                  </a:lnTo>
                  <a:lnTo>
                    <a:pt x="437" y="2429"/>
                  </a:lnTo>
                  <a:lnTo>
                    <a:pt x="437" y="2428"/>
                  </a:lnTo>
                  <a:lnTo>
                    <a:pt x="438" y="2426"/>
                  </a:lnTo>
                  <a:lnTo>
                    <a:pt x="438" y="2424"/>
                  </a:lnTo>
                  <a:lnTo>
                    <a:pt x="438" y="2422"/>
                  </a:lnTo>
                  <a:lnTo>
                    <a:pt x="438" y="2421"/>
                  </a:lnTo>
                  <a:lnTo>
                    <a:pt x="438" y="2419"/>
                  </a:lnTo>
                  <a:lnTo>
                    <a:pt x="441" y="2415"/>
                  </a:lnTo>
                  <a:lnTo>
                    <a:pt x="442" y="2413"/>
                  </a:lnTo>
                  <a:lnTo>
                    <a:pt x="444" y="2413"/>
                  </a:lnTo>
                  <a:lnTo>
                    <a:pt x="445" y="2412"/>
                  </a:lnTo>
                  <a:lnTo>
                    <a:pt x="448" y="2411"/>
                  </a:lnTo>
                  <a:lnTo>
                    <a:pt x="449" y="2411"/>
                  </a:lnTo>
                  <a:lnTo>
                    <a:pt x="452" y="2411"/>
                  </a:lnTo>
                  <a:lnTo>
                    <a:pt x="454" y="2411"/>
                  </a:lnTo>
                  <a:lnTo>
                    <a:pt x="455" y="2411"/>
                  </a:lnTo>
                  <a:lnTo>
                    <a:pt x="458" y="2411"/>
                  </a:lnTo>
                  <a:lnTo>
                    <a:pt x="461" y="2411"/>
                  </a:lnTo>
                  <a:lnTo>
                    <a:pt x="462" y="2412"/>
                  </a:lnTo>
                  <a:lnTo>
                    <a:pt x="464" y="2412"/>
                  </a:lnTo>
                  <a:lnTo>
                    <a:pt x="466" y="2412"/>
                  </a:lnTo>
                  <a:lnTo>
                    <a:pt x="468" y="2413"/>
                  </a:lnTo>
                  <a:lnTo>
                    <a:pt x="469" y="2413"/>
                  </a:lnTo>
                  <a:lnTo>
                    <a:pt x="472" y="2415"/>
                  </a:lnTo>
                  <a:lnTo>
                    <a:pt x="473" y="2415"/>
                  </a:lnTo>
                  <a:lnTo>
                    <a:pt x="475" y="2416"/>
                  </a:lnTo>
                  <a:lnTo>
                    <a:pt x="476" y="2417"/>
                  </a:lnTo>
                  <a:lnTo>
                    <a:pt x="476" y="2420"/>
                  </a:lnTo>
                  <a:lnTo>
                    <a:pt x="476" y="2421"/>
                  </a:lnTo>
                  <a:lnTo>
                    <a:pt x="476" y="2422"/>
                  </a:lnTo>
                  <a:lnTo>
                    <a:pt x="478" y="2424"/>
                  </a:lnTo>
                  <a:lnTo>
                    <a:pt x="480" y="2424"/>
                  </a:lnTo>
                  <a:lnTo>
                    <a:pt x="485" y="2424"/>
                  </a:lnTo>
                  <a:lnTo>
                    <a:pt x="486" y="2422"/>
                  </a:lnTo>
                  <a:lnTo>
                    <a:pt x="489" y="2422"/>
                  </a:lnTo>
                  <a:lnTo>
                    <a:pt x="490" y="2422"/>
                  </a:lnTo>
                  <a:lnTo>
                    <a:pt x="492" y="2422"/>
                  </a:lnTo>
                  <a:lnTo>
                    <a:pt x="495" y="2422"/>
                  </a:lnTo>
                  <a:lnTo>
                    <a:pt x="496" y="2422"/>
                  </a:lnTo>
                  <a:lnTo>
                    <a:pt x="499" y="2422"/>
                  </a:lnTo>
                  <a:lnTo>
                    <a:pt x="500" y="2421"/>
                  </a:lnTo>
                  <a:lnTo>
                    <a:pt x="503" y="2421"/>
                  </a:lnTo>
                  <a:lnTo>
                    <a:pt x="505" y="2421"/>
                  </a:lnTo>
                  <a:lnTo>
                    <a:pt x="509" y="2419"/>
                  </a:lnTo>
                  <a:lnTo>
                    <a:pt x="512" y="2421"/>
                  </a:lnTo>
                  <a:lnTo>
                    <a:pt x="516" y="2420"/>
                  </a:lnTo>
                  <a:lnTo>
                    <a:pt x="517" y="2420"/>
                  </a:lnTo>
                  <a:lnTo>
                    <a:pt x="520" y="2420"/>
                  </a:lnTo>
                  <a:lnTo>
                    <a:pt x="521" y="2420"/>
                  </a:lnTo>
                  <a:lnTo>
                    <a:pt x="524" y="2419"/>
                  </a:lnTo>
                  <a:lnTo>
                    <a:pt x="526" y="2419"/>
                  </a:lnTo>
                  <a:lnTo>
                    <a:pt x="529" y="2419"/>
                  </a:lnTo>
                  <a:lnTo>
                    <a:pt x="530" y="2419"/>
                  </a:lnTo>
                  <a:lnTo>
                    <a:pt x="531" y="2419"/>
                  </a:lnTo>
                  <a:lnTo>
                    <a:pt x="533" y="2419"/>
                  </a:lnTo>
                  <a:lnTo>
                    <a:pt x="536" y="2419"/>
                  </a:lnTo>
                  <a:lnTo>
                    <a:pt x="538" y="2417"/>
                  </a:lnTo>
                  <a:lnTo>
                    <a:pt x="540" y="2417"/>
                  </a:lnTo>
                  <a:lnTo>
                    <a:pt x="543" y="2417"/>
                  </a:lnTo>
                  <a:lnTo>
                    <a:pt x="544" y="2417"/>
                  </a:lnTo>
                  <a:lnTo>
                    <a:pt x="547" y="2417"/>
                  </a:lnTo>
                  <a:lnTo>
                    <a:pt x="548" y="2416"/>
                  </a:lnTo>
                  <a:lnTo>
                    <a:pt x="550" y="2415"/>
                  </a:lnTo>
                  <a:lnTo>
                    <a:pt x="550" y="2413"/>
                  </a:lnTo>
                  <a:lnTo>
                    <a:pt x="550" y="2412"/>
                  </a:lnTo>
                  <a:lnTo>
                    <a:pt x="550" y="2409"/>
                  </a:lnTo>
                  <a:lnTo>
                    <a:pt x="550" y="2408"/>
                  </a:lnTo>
                  <a:lnTo>
                    <a:pt x="550" y="2407"/>
                  </a:lnTo>
                  <a:lnTo>
                    <a:pt x="550" y="2404"/>
                  </a:lnTo>
                  <a:lnTo>
                    <a:pt x="550" y="2403"/>
                  </a:lnTo>
                  <a:lnTo>
                    <a:pt x="551" y="2402"/>
                  </a:lnTo>
                  <a:lnTo>
                    <a:pt x="553" y="2402"/>
                  </a:lnTo>
                  <a:lnTo>
                    <a:pt x="555" y="2403"/>
                  </a:lnTo>
                  <a:lnTo>
                    <a:pt x="557" y="2403"/>
                  </a:lnTo>
                  <a:lnTo>
                    <a:pt x="558" y="2403"/>
                  </a:lnTo>
                  <a:lnTo>
                    <a:pt x="561" y="2403"/>
                  </a:lnTo>
                  <a:lnTo>
                    <a:pt x="562" y="2403"/>
                  </a:lnTo>
                  <a:lnTo>
                    <a:pt x="564" y="2402"/>
                  </a:lnTo>
                  <a:lnTo>
                    <a:pt x="567" y="2402"/>
                  </a:lnTo>
                  <a:lnTo>
                    <a:pt x="568" y="2402"/>
                  </a:lnTo>
                  <a:lnTo>
                    <a:pt x="571" y="2400"/>
                  </a:lnTo>
                  <a:lnTo>
                    <a:pt x="571" y="2399"/>
                  </a:lnTo>
                  <a:lnTo>
                    <a:pt x="571" y="2395"/>
                  </a:lnTo>
                  <a:lnTo>
                    <a:pt x="571" y="2391"/>
                  </a:lnTo>
                  <a:lnTo>
                    <a:pt x="571" y="2387"/>
                  </a:lnTo>
                  <a:lnTo>
                    <a:pt x="571" y="2386"/>
                  </a:lnTo>
                  <a:lnTo>
                    <a:pt x="571" y="2383"/>
                  </a:lnTo>
                  <a:lnTo>
                    <a:pt x="572" y="2382"/>
                  </a:lnTo>
                  <a:lnTo>
                    <a:pt x="572" y="2379"/>
                  </a:lnTo>
                  <a:lnTo>
                    <a:pt x="572" y="2377"/>
                  </a:lnTo>
                  <a:lnTo>
                    <a:pt x="572" y="2374"/>
                  </a:lnTo>
                  <a:lnTo>
                    <a:pt x="575" y="2375"/>
                  </a:lnTo>
                  <a:lnTo>
                    <a:pt x="577" y="2374"/>
                  </a:lnTo>
                  <a:lnTo>
                    <a:pt x="577" y="2371"/>
                  </a:lnTo>
                  <a:lnTo>
                    <a:pt x="577" y="2370"/>
                  </a:lnTo>
                  <a:lnTo>
                    <a:pt x="577" y="2367"/>
                  </a:lnTo>
                  <a:lnTo>
                    <a:pt x="575" y="2366"/>
                  </a:lnTo>
                  <a:lnTo>
                    <a:pt x="575" y="2365"/>
                  </a:lnTo>
                  <a:lnTo>
                    <a:pt x="575" y="2362"/>
                  </a:lnTo>
                  <a:lnTo>
                    <a:pt x="575" y="2361"/>
                  </a:lnTo>
                  <a:lnTo>
                    <a:pt x="574" y="2358"/>
                  </a:lnTo>
                  <a:lnTo>
                    <a:pt x="574" y="2357"/>
                  </a:lnTo>
                  <a:lnTo>
                    <a:pt x="574" y="2356"/>
                  </a:lnTo>
                  <a:lnTo>
                    <a:pt x="574" y="2354"/>
                  </a:lnTo>
                  <a:lnTo>
                    <a:pt x="574" y="2352"/>
                  </a:lnTo>
                  <a:lnTo>
                    <a:pt x="572" y="2350"/>
                  </a:lnTo>
                  <a:lnTo>
                    <a:pt x="572" y="2348"/>
                  </a:lnTo>
                  <a:lnTo>
                    <a:pt x="574" y="2348"/>
                  </a:lnTo>
                  <a:lnTo>
                    <a:pt x="577" y="2346"/>
                  </a:lnTo>
                  <a:lnTo>
                    <a:pt x="578" y="2346"/>
                  </a:lnTo>
                  <a:lnTo>
                    <a:pt x="579" y="2346"/>
                  </a:lnTo>
                  <a:lnTo>
                    <a:pt x="582" y="2346"/>
                  </a:lnTo>
                  <a:lnTo>
                    <a:pt x="584" y="2346"/>
                  </a:lnTo>
                  <a:lnTo>
                    <a:pt x="587" y="2345"/>
                  </a:lnTo>
                  <a:lnTo>
                    <a:pt x="585" y="2344"/>
                  </a:lnTo>
                  <a:lnTo>
                    <a:pt x="585" y="2341"/>
                  </a:lnTo>
                  <a:lnTo>
                    <a:pt x="585" y="2340"/>
                  </a:lnTo>
                  <a:lnTo>
                    <a:pt x="585" y="2339"/>
                  </a:lnTo>
                  <a:lnTo>
                    <a:pt x="585" y="2337"/>
                  </a:lnTo>
                  <a:lnTo>
                    <a:pt x="584" y="2335"/>
                  </a:lnTo>
                  <a:lnTo>
                    <a:pt x="584" y="2333"/>
                  </a:lnTo>
                  <a:lnTo>
                    <a:pt x="584" y="2332"/>
                  </a:lnTo>
                  <a:lnTo>
                    <a:pt x="584" y="2329"/>
                  </a:lnTo>
                  <a:lnTo>
                    <a:pt x="584" y="2328"/>
                  </a:lnTo>
                  <a:lnTo>
                    <a:pt x="584" y="2327"/>
                  </a:lnTo>
                  <a:lnTo>
                    <a:pt x="585" y="2327"/>
                  </a:lnTo>
                  <a:lnTo>
                    <a:pt x="587" y="2326"/>
                  </a:lnTo>
                  <a:lnTo>
                    <a:pt x="588" y="2326"/>
                  </a:lnTo>
                  <a:lnTo>
                    <a:pt x="591" y="2326"/>
                  </a:lnTo>
                  <a:lnTo>
                    <a:pt x="592" y="2326"/>
                  </a:lnTo>
                  <a:lnTo>
                    <a:pt x="595" y="2324"/>
                  </a:lnTo>
                  <a:lnTo>
                    <a:pt x="595" y="2327"/>
                  </a:lnTo>
                  <a:lnTo>
                    <a:pt x="595" y="2328"/>
                  </a:lnTo>
                  <a:lnTo>
                    <a:pt x="595" y="2331"/>
                  </a:lnTo>
                  <a:lnTo>
                    <a:pt x="594" y="2332"/>
                  </a:lnTo>
                  <a:lnTo>
                    <a:pt x="594" y="2335"/>
                  </a:lnTo>
                  <a:lnTo>
                    <a:pt x="595" y="2336"/>
                  </a:lnTo>
                  <a:lnTo>
                    <a:pt x="596" y="2337"/>
                  </a:lnTo>
                  <a:lnTo>
                    <a:pt x="598" y="2339"/>
                  </a:lnTo>
                  <a:lnTo>
                    <a:pt x="599" y="2340"/>
                  </a:lnTo>
                  <a:lnTo>
                    <a:pt x="599" y="2343"/>
                  </a:lnTo>
                  <a:lnTo>
                    <a:pt x="601" y="2344"/>
                  </a:lnTo>
                  <a:lnTo>
                    <a:pt x="604" y="2344"/>
                  </a:lnTo>
                  <a:lnTo>
                    <a:pt x="605" y="2344"/>
                  </a:lnTo>
                  <a:lnTo>
                    <a:pt x="606" y="2344"/>
                  </a:lnTo>
                  <a:lnTo>
                    <a:pt x="611" y="2344"/>
                  </a:lnTo>
                  <a:lnTo>
                    <a:pt x="612" y="2343"/>
                  </a:lnTo>
                  <a:lnTo>
                    <a:pt x="613" y="2340"/>
                  </a:lnTo>
                  <a:lnTo>
                    <a:pt x="613" y="2337"/>
                  </a:lnTo>
                  <a:lnTo>
                    <a:pt x="615" y="2336"/>
                  </a:lnTo>
                  <a:lnTo>
                    <a:pt x="615" y="2335"/>
                  </a:lnTo>
                  <a:lnTo>
                    <a:pt x="616" y="2332"/>
                  </a:lnTo>
                  <a:lnTo>
                    <a:pt x="616" y="2331"/>
                  </a:lnTo>
                  <a:lnTo>
                    <a:pt x="618" y="2328"/>
                  </a:lnTo>
                  <a:lnTo>
                    <a:pt x="618" y="2327"/>
                  </a:lnTo>
                  <a:lnTo>
                    <a:pt x="618" y="2326"/>
                  </a:lnTo>
                  <a:lnTo>
                    <a:pt x="616" y="2323"/>
                  </a:lnTo>
                  <a:lnTo>
                    <a:pt x="616" y="2322"/>
                  </a:lnTo>
                  <a:lnTo>
                    <a:pt x="616" y="2320"/>
                  </a:lnTo>
                  <a:lnTo>
                    <a:pt x="615" y="2319"/>
                  </a:lnTo>
                  <a:lnTo>
                    <a:pt x="613" y="2316"/>
                  </a:lnTo>
                  <a:lnTo>
                    <a:pt x="612" y="2315"/>
                  </a:lnTo>
                  <a:lnTo>
                    <a:pt x="612" y="2314"/>
                  </a:lnTo>
                  <a:lnTo>
                    <a:pt x="611" y="2312"/>
                  </a:lnTo>
                  <a:lnTo>
                    <a:pt x="611" y="2310"/>
                  </a:lnTo>
                  <a:lnTo>
                    <a:pt x="611" y="2309"/>
                  </a:lnTo>
                  <a:lnTo>
                    <a:pt x="611" y="2307"/>
                  </a:lnTo>
                  <a:lnTo>
                    <a:pt x="609" y="2306"/>
                  </a:lnTo>
                  <a:lnTo>
                    <a:pt x="609" y="2303"/>
                  </a:lnTo>
                  <a:lnTo>
                    <a:pt x="612" y="2299"/>
                  </a:lnTo>
                  <a:lnTo>
                    <a:pt x="613" y="2301"/>
                  </a:lnTo>
                  <a:lnTo>
                    <a:pt x="616" y="2302"/>
                  </a:lnTo>
                  <a:lnTo>
                    <a:pt x="618" y="2303"/>
                  </a:lnTo>
                  <a:lnTo>
                    <a:pt x="619" y="2305"/>
                  </a:lnTo>
                  <a:lnTo>
                    <a:pt x="620" y="2306"/>
                  </a:lnTo>
                  <a:lnTo>
                    <a:pt x="623" y="2310"/>
                  </a:lnTo>
                  <a:lnTo>
                    <a:pt x="629" y="2312"/>
                  </a:lnTo>
                  <a:lnTo>
                    <a:pt x="632" y="2310"/>
                  </a:lnTo>
                  <a:lnTo>
                    <a:pt x="635" y="2310"/>
                  </a:lnTo>
                  <a:lnTo>
                    <a:pt x="636" y="2310"/>
                  </a:lnTo>
                  <a:lnTo>
                    <a:pt x="639" y="2310"/>
                  </a:lnTo>
                  <a:lnTo>
                    <a:pt x="640" y="2311"/>
                  </a:lnTo>
                  <a:lnTo>
                    <a:pt x="643" y="2311"/>
                  </a:lnTo>
                  <a:lnTo>
                    <a:pt x="645" y="2311"/>
                  </a:lnTo>
                  <a:lnTo>
                    <a:pt x="647" y="2311"/>
                  </a:lnTo>
                  <a:lnTo>
                    <a:pt x="649" y="2311"/>
                  </a:lnTo>
                  <a:lnTo>
                    <a:pt x="652" y="2311"/>
                  </a:lnTo>
                  <a:lnTo>
                    <a:pt x="653" y="2311"/>
                  </a:lnTo>
                  <a:lnTo>
                    <a:pt x="654" y="2311"/>
                  </a:lnTo>
                  <a:lnTo>
                    <a:pt x="657" y="2311"/>
                  </a:lnTo>
                  <a:lnTo>
                    <a:pt x="659" y="2311"/>
                  </a:lnTo>
                  <a:lnTo>
                    <a:pt x="661" y="2311"/>
                  </a:lnTo>
                  <a:lnTo>
                    <a:pt x="664" y="2311"/>
                  </a:lnTo>
                  <a:lnTo>
                    <a:pt x="666" y="2311"/>
                  </a:lnTo>
                  <a:lnTo>
                    <a:pt x="667" y="2311"/>
                  </a:lnTo>
                  <a:lnTo>
                    <a:pt x="667" y="2310"/>
                  </a:lnTo>
                  <a:lnTo>
                    <a:pt x="669" y="2309"/>
                  </a:lnTo>
                  <a:lnTo>
                    <a:pt x="669" y="2306"/>
                  </a:lnTo>
                  <a:lnTo>
                    <a:pt x="669" y="2305"/>
                  </a:lnTo>
                  <a:lnTo>
                    <a:pt x="669" y="2302"/>
                  </a:lnTo>
                  <a:lnTo>
                    <a:pt x="669" y="2301"/>
                  </a:lnTo>
                  <a:lnTo>
                    <a:pt x="669" y="2298"/>
                  </a:lnTo>
                  <a:lnTo>
                    <a:pt x="669" y="2297"/>
                  </a:lnTo>
                  <a:lnTo>
                    <a:pt x="669" y="2295"/>
                  </a:lnTo>
                  <a:lnTo>
                    <a:pt x="670" y="2293"/>
                  </a:lnTo>
                  <a:lnTo>
                    <a:pt x="670" y="2291"/>
                  </a:lnTo>
                  <a:lnTo>
                    <a:pt x="670" y="2289"/>
                  </a:lnTo>
                  <a:lnTo>
                    <a:pt x="670" y="2288"/>
                  </a:lnTo>
                  <a:lnTo>
                    <a:pt x="670" y="2286"/>
                  </a:lnTo>
                  <a:lnTo>
                    <a:pt x="670" y="2284"/>
                  </a:lnTo>
                  <a:lnTo>
                    <a:pt x="670" y="2282"/>
                  </a:lnTo>
                  <a:lnTo>
                    <a:pt x="670" y="2281"/>
                  </a:lnTo>
                  <a:lnTo>
                    <a:pt x="670" y="2278"/>
                  </a:lnTo>
                  <a:lnTo>
                    <a:pt x="671" y="2277"/>
                  </a:lnTo>
                  <a:lnTo>
                    <a:pt x="671" y="2276"/>
                  </a:lnTo>
                  <a:lnTo>
                    <a:pt x="671" y="2273"/>
                  </a:lnTo>
                  <a:lnTo>
                    <a:pt x="671" y="2272"/>
                  </a:lnTo>
                  <a:lnTo>
                    <a:pt x="671" y="2269"/>
                  </a:lnTo>
                  <a:lnTo>
                    <a:pt x="670" y="2269"/>
                  </a:lnTo>
                  <a:lnTo>
                    <a:pt x="667" y="2269"/>
                  </a:lnTo>
                  <a:lnTo>
                    <a:pt x="661" y="2268"/>
                  </a:lnTo>
                  <a:lnTo>
                    <a:pt x="664" y="2264"/>
                  </a:lnTo>
                  <a:lnTo>
                    <a:pt x="664" y="2260"/>
                  </a:lnTo>
                  <a:lnTo>
                    <a:pt x="669" y="2256"/>
                  </a:lnTo>
                  <a:lnTo>
                    <a:pt x="671" y="2255"/>
                  </a:lnTo>
                  <a:lnTo>
                    <a:pt x="673" y="2252"/>
                  </a:lnTo>
                  <a:lnTo>
                    <a:pt x="676" y="2250"/>
                  </a:lnTo>
                  <a:lnTo>
                    <a:pt x="677" y="2248"/>
                  </a:lnTo>
                  <a:lnTo>
                    <a:pt x="681" y="2246"/>
                  </a:lnTo>
                  <a:lnTo>
                    <a:pt x="686" y="2243"/>
                  </a:lnTo>
                  <a:lnTo>
                    <a:pt x="687" y="2242"/>
                  </a:lnTo>
                  <a:lnTo>
                    <a:pt x="690" y="2242"/>
                  </a:lnTo>
                  <a:lnTo>
                    <a:pt x="693" y="2240"/>
                  </a:lnTo>
                  <a:lnTo>
                    <a:pt x="698" y="2239"/>
                  </a:lnTo>
                  <a:lnTo>
                    <a:pt x="702" y="2236"/>
                  </a:lnTo>
                  <a:lnTo>
                    <a:pt x="710" y="2236"/>
                  </a:lnTo>
                  <a:lnTo>
                    <a:pt x="711" y="2235"/>
                  </a:lnTo>
                  <a:lnTo>
                    <a:pt x="715" y="2231"/>
                  </a:lnTo>
                  <a:lnTo>
                    <a:pt x="717" y="2229"/>
                  </a:lnTo>
                  <a:lnTo>
                    <a:pt x="717" y="2225"/>
                  </a:lnTo>
                  <a:lnTo>
                    <a:pt x="717" y="2223"/>
                  </a:lnTo>
                  <a:lnTo>
                    <a:pt x="717" y="2222"/>
                  </a:lnTo>
                  <a:lnTo>
                    <a:pt x="717" y="2219"/>
                  </a:lnTo>
                  <a:lnTo>
                    <a:pt x="718" y="2219"/>
                  </a:lnTo>
                  <a:lnTo>
                    <a:pt x="719" y="2218"/>
                  </a:lnTo>
                  <a:lnTo>
                    <a:pt x="721" y="2217"/>
                  </a:lnTo>
                  <a:lnTo>
                    <a:pt x="722" y="2215"/>
                  </a:lnTo>
                  <a:lnTo>
                    <a:pt x="724" y="2214"/>
                  </a:lnTo>
                  <a:lnTo>
                    <a:pt x="724" y="2210"/>
                  </a:lnTo>
                  <a:lnTo>
                    <a:pt x="727" y="2210"/>
                  </a:lnTo>
                  <a:lnTo>
                    <a:pt x="728" y="2209"/>
                  </a:lnTo>
                  <a:lnTo>
                    <a:pt x="728" y="2206"/>
                  </a:lnTo>
                  <a:lnTo>
                    <a:pt x="728" y="2205"/>
                  </a:lnTo>
                  <a:lnTo>
                    <a:pt x="727" y="2204"/>
                  </a:lnTo>
                  <a:lnTo>
                    <a:pt x="725" y="2202"/>
                  </a:lnTo>
                  <a:lnTo>
                    <a:pt x="724" y="2201"/>
                  </a:lnTo>
                  <a:lnTo>
                    <a:pt x="721" y="2201"/>
                  </a:lnTo>
                  <a:lnTo>
                    <a:pt x="719" y="2200"/>
                  </a:lnTo>
                  <a:lnTo>
                    <a:pt x="717" y="2200"/>
                  </a:lnTo>
                  <a:lnTo>
                    <a:pt x="715" y="2200"/>
                  </a:lnTo>
                  <a:lnTo>
                    <a:pt x="714" y="2200"/>
                  </a:lnTo>
                  <a:lnTo>
                    <a:pt x="711" y="2200"/>
                  </a:lnTo>
                  <a:lnTo>
                    <a:pt x="710" y="2198"/>
                  </a:lnTo>
                  <a:lnTo>
                    <a:pt x="707" y="2198"/>
                  </a:lnTo>
                  <a:lnTo>
                    <a:pt x="705" y="2198"/>
                  </a:lnTo>
                  <a:lnTo>
                    <a:pt x="702" y="2198"/>
                  </a:lnTo>
                  <a:lnTo>
                    <a:pt x="701" y="2198"/>
                  </a:lnTo>
                  <a:lnTo>
                    <a:pt x="698" y="2200"/>
                  </a:lnTo>
                  <a:lnTo>
                    <a:pt x="697" y="2201"/>
                  </a:lnTo>
                  <a:lnTo>
                    <a:pt x="695" y="2201"/>
                  </a:lnTo>
                  <a:lnTo>
                    <a:pt x="693" y="2201"/>
                  </a:lnTo>
                  <a:lnTo>
                    <a:pt x="691" y="2201"/>
                  </a:lnTo>
                  <a:lnTo>
                    <a:pt x="688" y="2201"/>
                  </a:lnTo>
                  <a:lnTo>
                    <a:pt x="684" y="2204"/>
                  </a:lnTo>
                  <a:lnTo>
                    <a:pt x="683" y="2201"/>
                  </a:lnTo>
                  <a:lnTo>
                    <a:pt x="680" y="2197"/>
                  </a:lnTo>
                  <a:lnTo>
                    <a:pt x="678" y="2192"/>
                  </a:lnTo>
                  <a:lnTo>
                    <a:pt x="677" y="2189"/>
                  </a:lnTo>
                  <a:lnTo>
                    <a:pt x="673" y="2188"/>
                  </a:lnTo>
                  <a:lnTo>
                    <a:pt x="671" y="2188"/>
                  </a:lnTo>
                  <a:lnTo>
                    <a:pt x="670" y="2188"/>
                  </a:lnTo>
                  <a:lnTo>
                    <a:pt x="667" y="2188"/>
                  </a:lnTo>
                  <a:lnTo>
                    <a:pt x="666" y="2188"/>
                  </a:lnTo>
                  <a:lnTo>
                    <a:pt x="663" y="2188"/>
                  </a:lnTo>
                  <a:lnTo>
                    <a:pt x="661" y="2188"/>
                  </a:lnTo>
                  <a:lnTo>
                    <a:pt x="659" y="2185"/>
                  </a:lnTo>
                  <a:lnTo>
                    <a:pt x="660" y="2184"/>
                  </a:lnTo>
                  <a:lnTo>
                    <a:pt x="657" y="2181"/>
                  </a:lnTo>
                  <a:lnTo>
                    <a:pt x="657" y="2180"/>
                  </a:lnTo>
                  <a:lnTo>
                    <a:pt x="656" y="2177"/>
                  </a:lnTo>
                  <a:lnTo>
                    <a:pt x="656" y="2176"/>
                  </a:lnTo>
                  <a:lnTo>
                    <a:pt x="654" y="2175"/>
                  </a:lnTo>
                  <a:lnTo>
                    <a:pt x="654" y="2172"/>
                  </a:lnTo>
                  <a:lnTo>
                    <a:pt x="653" y="2171"/>
                  </a:lnTo>
                  <a:lnTo>
                    <a:pt x="653" y="2170"/>
                  </a:lnTo>
                  <a:lnTo>
                    <a:pt x="653" y="2167"/>
                  </a:lnTo>
                  <a:lnTo>
                    <a:pt x="652" y="2166"/>
                  </a:lnTo>
                  <a:lnTo>
                    <a:pt x="652" y="2164"/>
                  </a:lnTo>
                  <a:lnTo>
                    <a:pt x="652" y="2162"/>
                  </a:lnTo>
                  <a:lnTo>
                    <a:pt x="650" y="2160"/>
                  </a:lnTo>
                  <a:lnTo>
                    <a:pt x="650" y="2157"/>
                  </a:lnTo>
                  <a:lnTo>
                    <a:pt x="647" y="2157"/>
                  </a:lnTo>
                  <a:lnTo>
                    <a:pt x="643" y="2157"/>
                  </a:lnTo>
                  <a:lnTo>
                    <a:pt x="640" y="2154"/>
                  </a:lnTo>
                  <a:lnTo>
                    <a:pt x="642" y="2151"/>
                  </a:lnTo>
                  <a:lnTo>
                    <a:pt x="643" y="2150"/>
                  </a:lnTo>
                  <a:lnTo>
                    <a:pt x="645" y="2149"/>
                  </a:lnTo>
                  <a:lnTo>
                    <a:pt x="646" y="2147"/>
                  </a:lnTo>
                  <a:lnTo>
                    <a:pt x="647" y="2145"/>
                  </a:lnTo>
                  <a:lnTo>
                    <a:pt x="649" y="2143"/>
                  </a:lnTo>
                  <a:lnTo>
                    <a:pt x="649" y="2141"/>
                  </a:lnTo>
                  <a:lnTo>
                    <a:pt x="649" y="2139"/>
                  </a:lnTo>
                  <a:lnTo>
                    <a:pt x="649" y="2138"/>
                  </a:lnTo>
                  <a:lnTo>
                    <a:pt x="649" y="2137"/>
                  </a:lnTo>
                  <a:lnTo>
                    <a:pt x="649" y="2136"/>
                  </a:lnTo>
                  <a:lnTo>
                    <a:pt x="649" y="2133"/>
                  </a:lnTo>
                  <a:lnTo>
                    <a:pt x="649" y="2132"/>
                  </a:lnTo>
                  <a:lnTo>
                    <a:pt x="649" y="2130"/>
                  </a:lnTo>
                  <a:lnTo>
                    <a:pt x="649" y="2129"/>
                  </a:lnTo>
                  <a:lnTo>
                    <a:pt x="649" y="2126"/>
                  </a:lnTo>
                  <a:lnTo>
                    <a:pt x="647" y="2125"/>
                  </a:lnTo>
                  <a:lnTo>
                    <a:pt x="647" y="2124"/>
                  </a:lnTo>
                  <a:lnTo>
                    <a:pt x="646" y="2122"/>
                  </a:lnTo>
                  <a:lnTo>
                    <a:pt x="645" y="2120"/>
                  </a:lnTo>
                  <a:lnTo>
                    <a:pt x="643" y="2119"/>
                  </a:lnTo>
                  <a:lnTo>
                    <a:pt x="642" y="2117"/>
                  </a:lnTo>
                  <a:lnTo>
                    <a:pt x="642" y="2116"/>
                  </a:lnTo>
                  <a:lnTo>
                    <a:pt x="639" y="2115"/>
                  </a:lnTo>
                  <a:lnTo>
                    <a:pt x="637" y="2115"/>
                  </a:lnTo>
                  <a:lnTo>
                    <a:pt x="635" y="2115"/>
                  </a:lnTo>
                  <a:lnTo>
                    <a:pt x="633" y="2113"/>
                  </a:lnTo>
                  <a:lnTo>
                    <a:pt x="632" y="2113"/>
                  </a:lnTo>
                  <a:lnTo>
                    <a:pt x="629" y="2113"/>
                  </a:lnTo>
                  <a:lnTo>
                    <a:pt x="628" y="2113"/>
                  </a:lnTo>
                  <a:lnTo>
                    <a:pt x="626" y="2112"/>
                  </a:lnTo>
                  <a:lnTo>
                    <a:pt x="623" y="2112"/>
                  </a:lnTo>
                  <a:lnTo>
                    <a:pt x="622" y="2111"/>
                  </a:lnTo>
                  <a:lnTo>
                    <a:pt x="619" y="2111"/>
                  </a:lnTo>
                  <a:lnTo>
                    <a:pt x="618" y="2109"/>
                  </a:lnTo>
                  <a:lnTo>
                    <a:pt x="616" y="2109"/>
                  </a:lnTo>
                  <a:lnTo>
                    <a:pt x="613" y="2108"/>
                  </a:lnTo>
                  <a:lnTo>
                    <a:pt x="611" y="2108"/>
                  </a:lnTo>
                  <a:lnTo>
                    <a:pt x="609" y="2108"/>
                  </a:lnTo>
                  <a:lnTo>
                    <a:pt x="608" y="2107"/>
                  </a:lnTo>
                  <a:lnTo>
                    <a:pt x="605" y="2107"/>
                  </a:lnTo>
                  <a:lnTo>
                    <a:pt x="604" y="2105"/>
                  </a:lnTo>
                  <a:lnTo>
                    <a:pt x="601" y="2105"/>
                  </a:lnTo>
                  <a:lnTo>
                    <a:pt x="599" y="2104"/>
                  </a:lnTo>
                  <a:lnTo>
                    <a:pt x="598" y="2104"/>
                  </a:lnTo>
                  <a:lnTo>
                    <a:pt x="595" y="2103"/>
                  </a:lnTo>
                  <a:lnTo>
                    <a:pt x="594" y="2103"/>
                  </a:lnTo>
                  <a:lnTo>
                    <a:pt x="592" y="2103"/>
                  </a:lnTo>
                  <a:lnTo>
                    <a:pt x="589" y="2101"/>
                  </a:lnTo>
                  <a:lnTo>
                    <a:pt x="588" y="2101"/>
                  </a:lnTo>
                  <a:lnTo>
                    <a:pt x="587" y="2101"/>
                  </a:lnTo>
                  <a:lnTo>
                    <a:pt x="584" y="2100"/>
                  </a:lnTo>
                  <a:lnTo>
                    <a:pt x="582" y="2100"/>
                  </a:lnTo>
                  <a:lnTo>
                    <a:pt x="577" y="2099"/>
                  </a:lnTo>
                  <a:lnTo>
                    <a:pt x="578" y="2096"/>
                  </a:lnTo>
                  <a:lnTo>
                    <a:pt x="581" y="2094"/>
                  </a:lnTo>
                  <a:lnTo>
                    <a:pt x="584" y="2091"/>
                  </a:lnTo>
                  <a:lnTo>
                    <a:pt x="581" y="2088"/>
                  </a:lnTo>
                  <a:lnTo>
                    <a:pt x="581" y="2087"/>
                  </a:lnTo>
                  <a:lnTo>
                    <a:pt x="581" y="2086"/>
                  </a:lnTo>
                  <a:lnTo>
                    <a:pt x="579" y="2083"/>
                  </a:lnTo>
                  <a:lnTo>
                    <a:pt x="579" y="2082"/>
                  </a:lnTo>
                  <a:lnTo>
                    <a:pt x="579" y="2081"/>
                  </a:lnTo>
                  <a:lnTo>
                    <a:pt x="578" y="2079"/>
                  </a:lnTo>
                  <a:lnTo>
                    <a:pt x="577" y="2079"/>
                  </a:lnTo>
                  <a:lnTo>
                    <a:pt x="574" y="2078"/>
                  </a:lnTo>
                  <a:lnTo>
                    <a:pt x="572" y="2078"/>
                  </a:lnTo>
                  <a:lnTo>
                    <a:pt x="570" y="2078"/>
                  </a:lnTo>
                  <a:lnTo>
                    <a:pt x="568" y="2078"/>
                  </a:lnTo>
                  <a:lnTo>
                    <a:pt x="564" y="2078"/>
                  </a:lnTo>
                  <a:lnTo>
                    <a:pt x="562" y="2078"/>
                  </a:lnTo>
                  <a:lnTo>
                    <a:pt x="561" y="2078"/>
                  </a:lnTo>
                  <a:lnTo>
                    <a:pt x="558" y="2078"/>
                  </a:lnTo>
                  <a:lnTo>
                    <a:pt x="555" y="2077"/>
                  </a:lnTo>
                  <a:lnTo>
                    <a:pt x="554" y="2077"/>
                  </a:lnTo>
                  <a:lnTo>
                    <a:pt x="553" y="2077"/>
                  </a:lnTo>
                  <a:lnTo>
                    <a:pt x="550" y="2077"/>
                  </a:lnTo>
                  <a:lnTo>
                    <a:pt x="547" y="2077"/>
                  </a:lnTo>
                  <a:lnTo>
                    <a:pt x="546" y="2077"/>
                  </a:lnTo>
                  <a:lnTo>
                    <a:pt x="546" y="2075"/>
                  </a:lnTo>
                  <a:lnTo>
                    <a:pt x="546" y="2073"/>
                  </a:lnTo>
                  <a:lnTo>
                    <a:pt x="546" y="2071"/>
                  </a:lnTo>
                  <a:lnTo>
                    <a:pt x="546" y="2070"/>
                  </a:lnTo>
                  <a:lnTo>
                    <a:pt x="546" y="2067"/>
                  </a:lnTo>
                  <a:lnTo>
                    <a:pt x="546" y="2066"/>
                  </a:lnTo>
                  <a:lnTo>
                    <a:pt x="546" y="2064"/>
                  </a:lnTo>
                  <a:lnTo>
                    <a:pt x="546" y="2062"/>
                  </a:lnTo>
                  <a:lnTo>
                    <a:pt x="546" y="2061"/>
                  </a:lnTo>
                  <a:lnTo>
                    <a:pt x="546" y="2060"/>
                  </a:lnTo>
                  <a:lnTo>
                    <a:pt x="547" y="2057"/>
                  </a:lnTo>
                  <a:lnTo>
                    <a:pt x="547" y="2056"/>
                  </a:lnTo>
                  <a:lnTo>
                    <a:pt x="550" y="2056"/>
                  </a:lnTo>
                  <a:lnTo>
                    <a:pt x="551" y="2056"/>
                  </a:lnTo>
                  <a:lnTo>
                    <a:pt x="553" y="2056"/>
                  </a:lnTo>
                  <a:lnTo>
                    <a:pt x="555" y="2056"/>
                  </a:lnTo>
                  <a:lnTo>
                    <a:pt x="557" y="2056"/>
                  </a:lnTo>
                  <a:lnTo>
                    <a:pt x="560" y="2056"/>
                  </a:lnTo>
                  <a:lnTo>
                    <a:pt x="561" y="2054"/>
                  </a:lnTo>
                  <a:lnTo>
                    <a:pt x="562" y="2053"/>
                  </a:lnTo>
                  <a:lnTo>
                    <a:pt x="564" y="2052"/>
                  </a:lnTo>
                  <a:lnTo>
                    <a:pt x="565" y="2050"/>
                  </a:lnTo>
                  <a:lnTo>
                    <a:pt x="567" y="2049"/>
                  </a:lnTo>
                  <a:lnTo>
                    <a:pt x="568" y="2048"/>
                  </a:lnTo>
                  <a:lnTo>
                    <a:pt x="568" y="2046"/>
                  </a:lnTo>
                  <a:lnTo>
                    <a:pt x="570" y="2044"/>
                  </a:lnTo>
                  <a:lnTo>
                    <a:pt x="571" y="2043"/>
                  </a:lnTo>
                  <a:lnTo>
                    <a:pt x="570" y="2041"/>
                  </a:lnTo>
                  <a:lnTo>
                    <a:pt x="570" y="2039"/>
                  </a:lnTo>
                  <a:lnTo>
                    <a:pt x="568" y="2037"/>
                  </a:lnTo>
                  <a:lnTo>
                    <a:pt x="568" y="2036"/>
                  </a:lnTo>
                  <a:lnTo>
                    <a:pt x="568" y="2035"/>
                  </a:lnTo>
                  <a:lnTo>
                    <a:pt x="567" y="2032"/>
                  </a:lnTo>
                  <a:lnTo>
                    <a:pt x="565" y="2031"/>
                  </a:lnTo>
                  <a:lnTo>
                    <a:pt x="565" y="2029"/>
                  </a:lnTo>
                  <a:lnTo>
                    <a:pt x="565" y="2028"/>
                  </a:lnTo>
                  <a:lnTo>
                    <a:pt x="564" y="2023"/>
                  </a:lnTo>
                  <a:lnTo>
                    <a:pt x="568" y="2023"/>
                  </a:lnTo>
                  <a:lnTo>
                    <a:pt x="571" y="2020"/>
                  </a:lnTo>
                  <a:lnTo>
                    <a:pt x="574" y="2019"/>
                  </a:lnTo>
                  <a:lnTo>
                    <a:pt x="577" y="2022"/>
                  </a:lnTo>
                  <a:lnTo>
                    <a:pt x="578" y="2022"/>
                  </a:lnTo>
                  <a:lnTo>
                    <a:pt x="581" y="2020"/>
                  </a:lnTo>
                  <a:lnTo>
                    <a:pt x="582" y="2020"/>
                  </a:lnTo>
                  <a:lnTo>
                    <a:pt x="584" y="2020"/>
                  </a:lnTo>
                  <a:lnTo>
                    <a:pt x="587" y="2019"/>
                  </a:lnTo>
                  <a:lnTo>
                    <a:pt x="588" y="2019"/>
                  </a:lnTo>
                  <a:lnTo>
                    <a:pt x="591" y="2019"/>
                  </a:lnTo>
                  <a:lnTo>
                    <a:pt x="592" y="2019"/>
                  </a:lnTo>
                  <a:lnTo>
                    <a:pt x="595" y="2019"/>
                  </a:lnTo>
                  <a:lnTo>
                    <a:pt x="596" y="2019"/>
                  </a:lnTo>
                  <a:lnTo>
                    <a:pt x="599" y="2019"/>
                  </a:lnTo>
                  <a:lnTo>
                    <a:pt x="601" y="2018"/>
                  </a:lnTo>
                  <a:lnTo>
                    <a:pt x="602" y="2016"/>
                  </a:lnTo>
                  <a:lnTo>
                    <a:pt x="604" y="2016"/>
                  </a:lnTo>
                  <a:lnTo>
                    <a:pt x="605" y="2014"/>
                  </a:lnTo>
                  <a:lnTo>
                    <a:pt x="606" y="2012"/>
                  </a:lnTo>
                  <a:lnTo>
                    <a:pt x="606" y="2011"/>
                  </a:lnTo>
                  <a:lnTo>
                    <a:pt x="606" y="2008"/>
                  </a:lnTo>
                  <a:lnTo>
                    <a:pt x="608" y="2007"/>
                  </a:lnTo>
                  <a:lnTo>
                    <a:pt x="609" y="2006"/>
                  </a:lnTo>
                  <a:lnTo>
                    <a:pt x="611" y="2005"/>
                  </a:lnTo>
                  <a:lnTo>
                    <a:pt x="612" y="2003"/>
                  </a:lnTo>
                  <a:lnTo>
                    <a:pt x="611" y="2001"/>
                  </a:lnTo>
                  <a:lnTo>
                    <a:pt x="616" y="1998"/>
                  </a:lnTo>
                  <a:lnTo>
                    <a:pt x="619" y="2002"/>
                  </a:lnTo>
                  <a:lnTo>
                    <a:pt x="620" y="1997"/>
                  </a:lnTo>
                  <a:lnTo>
                    <a:pt x="622" y="1991"/>
                  </a:lnTo>
                  <a:lnTo>
                    <a:pt x="623" y="1988"/>
                  </a:lnTo>
                  <a:lnTo>
                    <a:pt x="626" y="1986"/>
                  </a:lnTo>
                  <a:lnTo>
                    <a:pt x="629" y="1986"/>
                  </a:lnTo>
                  <a:lnTo>
                    <a:pt x="630" y="1985"/>
                  </a:lnTo>
                  <a:lnTo>
                    <a:pt x="632" y="1985"/>
                  </a:lnTo>
                  <a:lnTo>
                    <a:pt x="635" y="1984"/>
                  </a:lnTo>
                  <a:lnTo>
                    <a:pt x="636" y="1982"/>
                  </a:lnTo>
                  <a:lnTo>
                    <a:pt x="639" y="1982"/>
                  </a:lnTo>
                  <a:lnTo>
                    <a:pt x="640" y="1981"/>
                  </a:lnTo>
                  <a:lnTo>
                    <a:pt x="643" y="1978"/>
                  </a:lnTo>
                  <a:lnTo>
                    <a:pt x="645" y="1978"/>
                  </a:lnTo>
                  <a:lnTo>
                    <a:pt x="649" y="1980"/>
                  </a:lnTo>
                  <a:lnTo>
                    <a:pt x="652" y="1978"/>
                  </a:lnTo>
                  <a:lnTo>
                    <a:pt x="653" y="1977"/>
                  </a:lnTo>
                  <a:lnTo>
                    <a:pt x="656" y="1977"/>
                  </a:lnTo>
                  <a:lnTo>
                    <a:pt x="657" y="1977"/>
                  </a:lnTo>
                  <a:lnTo>
                    <a:pt x="659" y="1977"/>
                  </a:lnTo>
                  <a:lnTo>
                    <a:pt x="661" y="1977"/>
                  </a:lnTo>
                  <a:lnTo>
                    <a:pt x="663" y="1977"/>
                  </a:lnTo>
                  <a:lnTo>
                    <a:pt x="666" y="1977"/>
                  </a:lnTo>
                  <a:lnTo>
                    <a:pt x="667" y="1977"/>
                  </a:lnTo>
                  <a:lnTo>
                    <a:pt x="670" y="1977"/>
                  </a:lnTo>
                  <a:lnTo>
                    <a:pt x="671" y="1977"/>
                  </a:lnTo>
                  <a:lnTo>
                    <a:pt x="673" y="1977"/>
                  </a:lnTo>
                  <a:lnTo>
                    <a:pt x="676" y="1977"/>
                  </a:lnTo>
                  <a:lnTo>
                    <a:pt x="677" y="1977"/>
                  </a:lnTo>
                  <a:lnTo>
                    <a:pt x="680" y="1977"/>
                  </a:lnTo>
                  <a:lnTo>
                    <a:pt x="681" y="1977"/>
                  </a:lnTo>
                  <a:lnTo>
                    <a:pt x="684" y="1977"/>
                  </a:lnTo>
                  <a:lnTo>
                    <a:pt x="686" y="1977"/>
                  </a:lnTo>
                  <a:lnTo>
                    <a:pt x="688" y="1978"/>
                  </a:lnTo>
                  <a:lnTo>
                    <a:pt x="690" y="1978"/>
                  </a:lnTo>
                  <a:lnTo>
                    <a:pt x="694" y="1980"/>
                  </a:lnTo>
                  <a:lnTo>
                    <a:pt x="694" y="1981"/>
                  </a:lnTo>
                  <a:lnTo>
                    <a:pt x="698" y="1981"/>
                  </a:lnTo>
                  <a:lnTo>
                    <a:pt x="700" y="1982"/>
                  </a:lnTo>
                  <a:lnTo>
                    <a:pt x="702" y="1982"/>
                  </a:lnTo>
                  <a:lnTo>
                    <a:pt x="704" y="1981"/>
                  </a:lnTo>
                  <a:lnTo>
                    <a:pt x="704" y="1980"/>
                  </a:lnTo>
                  <a:lnTo>
                    <a:pt x="705" y="1977"/>
                  </a:lnTo>
                  <a:lnTo>
                    <a:pt x="705" y="1976"/>
                  </a:lnTo>
                  <a:lnTo>
                    <a:pt x="705" y="1973"/>
                  </a:lnTo>
                  <a:lnTo>
                    <a:pt x="707" y="1972"/>
                  </a:lnTo>
                  <a:lnTo>
                    <a:pt x="707" y="1970"/>
                  </a:lnTo>
                  <a:lnTo>
                    <a:pt x="707" y="1968"/>
                  </a:lnTo>
                  <a:lnTo>
                    <a:pt x="707" y="1967"/>
                  </a:lnTo>
                  <a:lnTo>
                    <a:pt x="707" y="1964"/>
                  </a:lnTo>
                  <a:lnTo>
                    <a:pt x="707" y="1963"/>
                  </a:lnTo>
                  <a:lnTo>
                    <a:pt x="707" y="1961"/>
                  </a:lnTo>
                  <a:lnTo>
                    <a:pt x="707" y="1959"/>
                  </a:lnTo>
                  <a:lnTo>
                    <a:pt x="707" y="1956"/>
                  </a:lnTo>
                  <a:lnTo>
                    <a:pt x="707" y="1955"/>
                  </a:lnTo>
                  <a:lnTo>
                    <a:pt x="708" y="1952"/>
                  </a:lnTo>
                  <a:lnTo>
                    <a:pt x="710" y="1951"/>
                  </a:lnTo>
                  <a:lnTo>
                    <a:pt x="710" y="1950"/>
                  </a:lnTo>
                  <a:lnTo>
                    <a:pt x="712" y="1948"/>
                  </a:lnTo>
                  <a:lnTo>
                    <a:pt x="714" y="1948"/>
                  </a:lnTo>
                  <a:lnTo>
                    <a:pt x="717" y="1948"/>
                  </a:lnTo>
                  <a:lnTo>
                    <a:pt x="718" y="1947"/>
                  </a:lnTo>
                  <a:lnTo>
                    <a:pt x="719" y="1947"/>
                  </a:lnTo>
                  <a:lnTo>
                    <a:pt x="722" y="1946"/>
                  </a:lnTo>
                  <a:lnTo>
                    <a:pt x="724" y="1946"/>
                  </a:lnTo>
                  <a:lnTo>
                    <a:pt x="725" y="1944"/>
                  </a:lnTo>
                  <a:lnTo>
                    <a:pt x="728" y="1944"/>
                  </a:lnTo>
                  <a:lnTo>
                    <a:pt x="731" y="1943"/>
                  </a:lnTo>
                  <a:lnTo>
                    <a:pt x="732" y="1943"/>
                  </a:lnTo>
                  <a:lnTo>
                    <a:pt x="738" y="1943"/>
                  </a:lnTo>
                  <a:lnTo>
                    <a:pt x="738" y="1939"/>
                  </a:lnTo>
                  <a:lnTo>
                    <a:pt x="742" y="1940"/>
                  </a:lnTo>
                  <a:lnTo>
                    <a:pt x="745" y="1939"/>
                  </a:lnTo>
                  <a:lnTo>
                    <a:pt x="746" y="1939"/>
                  </a:lnTo>
                  <a:lnTo>
                    <a:pt x="748" y="1939"/>
                  </a:lnTo>
                  <a:lnTo>
                    <a:pt x="751" y="1939"/>
                  </a:lnTo>
                  <a:lnTo>
                    <a:pt x="752" y="1940"/>
                  </a:lnTo>
                  <a:lnTo>
                    <a:pt x="753" y="1942"/>
                  </a:lnTo>
                  <a:lnTo>
                    <a:pt x="755" y="1942"/>
                  </a:lnTo>
                  <a:lnTo>
                    <a:pt x="758" y="1943"/>
                  </a:lnTo>
                  <a:lnTo>
                    <a:pt x="759" y="1944"/>
                  </a:lnTo>
                  <a:lnTo>
                    <a:pt x="760" y="1944"/>
                  </a:lnTo>
                  <a:lnTo>
                    <a:pt x="762" y="1946"/>
                  </a:lnTo>
                  <a:lnTo>
                    <a:pt x="765" y="1948"/>
                  </a:lnTo>
                  <a:lnTo>
                    <a:pt x="768" y="1947"/>
                  </a:lnTo>
                  <a:lnTo>
                    <a:pt x="770" y="1947"/>
                  </a:lnTo>
                  <a:lnTo>
                    <a:pt x="772" y="1946"/>
                  </a:lnTo>
                  <a:lnTo>
                    <a:pt x="773" y="1946"/>
                  </a:lnTo>
                  <a:lnTo>
                    <a:pt x="776" y="1946"/>
                  </a:lnTo>
                  <a:lnTo>
                    <a:pt x="777" y="1944"/>
                  </a:lnTo>
                  <a:lnTo>
                    <a:pt x="780" y="1944"/>
                  </a:lnTo>
                  <a:lnTo>
                    <a:pt x="780" y="1943"/>
                  </a:lnTo>
                  <a:lnTo>
                    <a:pt x="782" y="1942"/>
                  </a:lnTo>
                  <a:lnTo>
                    <a:pt x="783" y="1940"/>
                  </a:lnTo>
                  <a:lnTo>
                    <a:pt x="784" y="1938"/>
                  </a:lnTo>
                  <a:lnTo>
                    <a:pt x="786" y="1936"/>
                  </a:lnTo>
                  <a:lnTo>
                    <a:pt x="786" y="1935"/>
                  </a:lnTo>
                  <a:lnTo>
                    <a:pt x="787" y="1934"/>
                  </a:lnTo>
                  <a:lnTo>
                    <a:pt x="789" y="1932"/>
                  </a:lnTo>
                  <a:lnTo>
                    <a:pt x="790" y="1931"/>
                  </a:lnTo>
                  <a:lnTo>
                    <a:pt x="792" y="1929"/>
                  </a:lnTo>
                  <a:lnTo>
                    <a:pt x="793" y="1927"/>
                  </a:lnTo>
                  <a:lnTo>
                    <a:pt x="794" y="1926"/>
                  </a:lnTo>
                  <a:lnTo>
                    <a:pt x="794" y="1925"/>
                  </a:lnTo>
                  <a:lnTo>
                    <a:pt x="796" y="1923"/>
                  </a:lnTo>
                  <a:lnTo>
                    <a:pt x="797" y="1922"/>
                  </a:lnTo>
                  <a:lnTo>
                    <a:pt x="799" y="1919"/>
                  </a:lnTo>
                  <a:lnTo>
                    <a:pt x="800" y="1918"/>
                  </a:lnTo>
                  <a:lnTo>
                    <a:pt x="801" y="1918"/>
                  </a:lnTo>
                  <a:lnTo>
                    <a:pt x="804" y="1918"/>
                  </a:lnTo>
                  <a:lnTo>
                    <a:pt x="806" y="1918"/>
                  </a:lnTo>
                  <a:lnTo>
                    <a:pt x="809" y="1917"/>
                  </a:lnTo>
                  <a:lnTo>
                    <a:pt x="811" y="1917"/>
                  </a:lnTo>
                  <a:lnTo>
                    <a:pt x="813" y="1917"/>
                  </a:lnTo>
                  <a:lnTo>
                    <a:pt x="816" y="1915"/>
                  </a:lnTo>
                  <a:lnTo>
                    <a:pt x="817" y="1915"/>
                  </a:lnTo>
                  <a:lnTo>
                    <a:pt x="820" y="1915"/>
                  </a:lnTo>
                  <a:lnTo>
                    <a:pt x="821" y="1914"/>
                  </a:lnTo>
                  <a:lnTo>
                    <a:pt x="823" y="1913"/>
                  </a:lnTo>
                  <a:lnTo>
                    <a:pt x="824" y="1913"/>
                  </a:lnTo>
                  <a:lnTo>
                    <a:pt x="825" y="1912"/>
                  </a:lnTo>
                  <a:lnTo>
                    <a:pt x="827" y="1910"/>
                  </a:lnTo>
                  <a:lnTo>
                    <a:pt x="827" y="1908"/>
                  </a:lnTo>
                  <a:lnTo>
                    <a:pt x="827" y="1906"/>
                  </a:lnTo>
                  <a:lnTo>
                    <a:pt x="828" y="1904"/>
                  </a:lnTo>
                  <a:lnTo>
                    <a:pt x="828" y="1902"/>
                  </a:lnTo>
                  <a:lnTo>
                    <a:pt x="828" y="1901"/>
                  </a:lnTo>
                  <a:lnTo>
                    <a:pt x="828" y="1900"/>
                  </a:lnTo>
                  <a:lnTo>
                    <a:pt x="830" y="1897"/>
                  </a:lnTo>
                  <a:lnTo>
                    <a:pt x="831" y="1897"/>
                  </a:lnTo>
                  <a:lnTo>
                    <a:pt x="833" y="1894"/>
                  </a:lnTo>
                  <a:lnTo>
                    <a:pt x="834" y="1894"/>
                  </a:lnTo>
                  <a:lnTo>
                    <a:pt x="835" y="1892"/>
                  </a:lnTo>
                  <a:lnTo>
                    <a:pt x="837" y="1891"/>
                  </a:lnTo>
                  <a:lnTo>
                    <a:pt x="837" y="1889"/>
                  </a:lnTo>
                  <a:lnTo>
                    <a:pt x="838" y="1888"/>
                  </a:lnTo>
                  <a:lnTo>
                    <a:pt x="841" y="1884"/>
                  </a:lnTo>
                  <a:lnTo>
                    <a:pt x="842" y="1881"/>
                  </a:lnTo>
                  <a:lnTo>
                    <a:pt x="842" y="1880"/>
                  </a:lnTo>
                  <a:lnTo>
                    <a:pt x="842" y="1877"/>
                  </a:lnTo>
                  <a:lnTo>
                    <a:pt x="840" y="1874"/>
                  </a:lnTo>
                  <a:lnTo>
                    <a:pt x="844" y="1872"/>
                  </a:lnTo>
                  <a:lnTo>
                    <a:pt x="845" y="1868"/>
                  </a:lnTo>
                  <a:lnTo>
                    <a:pt x="841" y="1866"/>
                  </a:lnTo>
                  <a:lnTo>
                    <a:pt x="841" y="1864"/>
                  </a:lnTo>
                  <a:lnTo>
                    <a:pt x="841" y="1862"/>
                  </a:lnTo>
                  <a:lnTo>
                    <a:pt x="841" y="1860"/>
                  </a:lnTo>
                  <a:lnTo>
                    <a:pt x="841" y="1859"/>
                  </a:lnTo>
                  <a:lnTo>
                    <a:pt x="841" y="1856"/>
                  </a:lnTo>
                  <a:lnTo>
                    <a:pt x="841" y="1855"/>
                  </a:lnTo>
                  <a:lnTo>
                    <a:pt x="841" y="1853"/>
                  </a:lnTo>
                  <a:lnTo>
                    <a:pt x="841" y="1851"/>
                  </a:lnTo>
                  <a:lnTo>
                    <a:pt x="841" y="1850"/>
                  </a:lnTo>
                  <a:lnTo>
                    <a:pt x="840" y="1850"/>
                  </a:lnTo>
                  <a:lnTo>
                    <a:pt x="838" y="1850"/>
                  </a:lnTo>
                  <a:lnTo>
                    <a:pt x="835" y="1850"/>
                  </a:lnTo>
                  <a:lnTo>
                    <a:pt x="835" y="1849"/>
                  </a:lnTo>
                  <a:lnTo>
                    <a:pt x="835" y="1846"/>
                  </a:lnTo>
                  <a:lnTo>
                    <a:pt x="835" y="1845"/>
                  </a:lnTo>
                  <a:lnTo>
                    <a:pt x="835" y="1843"/>
                  </a:lnTo>
                  <a:lnTo>
                    <a:pt x="835" y="1841"/>
                  </a:lnTo>
                  <a:lnTo>
                    <a:pt x="835" y="1839"/>
                  </a:lnTo>
                  <a:lnTo>
                    <a:pt x="835" y="1838"/>
                  </a:lnTo>
                  <a:lnTo>
                    <a:pt x="835" y="1836"/>
                  </a:lnTo>
                  <a:lnTo>
                    <a:pt x="835" y="1834"/>
                  </a:lnTo>
                  <a:lnTo>
                    <a:pt x="835" y="1833"/>
                  </a:lnTo>
                  <a:lnTo>
                    <a:pt x="833" y="1833"/>
                  </a:lnTo>
                  <a:lnTo>
                    <a:pt x="831" y="1833"/>
                  </a:lnTo>
                  <a:lnTo>
                    <a:pt x="828" y="1830"/>
                  </a:lnTo>
                  <a:lnTo>
                    <a:pt x="823" y="1833"/>
                  </a:lnTo>
                  <a:lnTo>
                    <a:pt x="821" y="1830"/>
                  </a:lnTo>
                  <a:lnTo>
                    <a:pt x="820" y="1829"/>
                  </a:lnTo>
                  <a:lnTo>
                    <a:pt x="820" y="1826"/>
                  </a:lnTo>
                  <a:lnTo>
                    <a:pt x="818" y="1822"/>
                  </a:lnTo>
                  <a:lnTo>
                    <a:pt x="817" y="1819"/>
                  </a:lnTo>
                  <a:lnTo>
                    <a:pt x="817" y="1817"/>
                  </a:lnTo>
                  <a:lnTo>
                    <a:pt x="817" y="1816"/>
                  </a:lnTo>
                  <a:lnTo>
                    <a:pt x="816" y="1813"/>
                  </a:lnTo>
                  <a:lnTo>
                    <a:pt x="816" y="1812"/>
                  </a:lnTo>
                  <a:lnTo>
                    <a:pt x="814" y="1809"/>
                  </a:lnTo>
                  <a:lnTo>
                    <a:pt x="816" y="1808"/>
                  </a:lnTo>
                  <a:lnTo>
                    <a:pt x="816" y="1807"/>
                  </a:lnTo>
                  <a:lnTo>
                    <a:pt x="817" y="1804"/>
                  </a:lnTo>
                  <a:lnTo>
                    <a:pt x="817" y="1803"/>
                  </a:lnTo>
                  <a:lnTo>
                    <a:pt x="817" y="1801"/>
                  </a:lnTo>
                  <a:lnTo>
                    <a:pt x="817" y="1799"/>
                  </a:lnTo>
                  <a:lnTo>
                    <a:pt x="816" y="1798"/>
                  </a:lnTo>
                  <a:lnTo>
                    <a:pt x="816" y="1796"/>
                  </a:lnTo>
                  <a:lnTo>
                    <a:pt x="816" y="1795"/>
                  </a:lnTo>
                  <a:lnTo>
                    <a:pt x="816" y="1792"/>
                  </a:lnTo>
                  <a:lnTo>
                    <a:pt x="816" y="1791"/>
                  </a:lnTo>
                  <a:lnTo>
                    <a:pt x="816" y="1790"/>
                  </a:lnTo>
                  <a:lnTo>
                    <a:pt x="814" y="1788"/>
                  </a:lnTo>
                  <a:lnTo>
                    <a:pt x="814" y="1786"/>
                  </a:lnTo>
                  <a:lnTo>
                    <a:pt x="814" y="1784"/>
                  </a:lnTo>
                  <a:lnTo>
                    <a:pt x="814" y="1783"/>
                  </a:lnTo>
                  <a:lnTo>
                    <a:pt x="813" y="1781"/>
                  </a:lnTo>
                  <a:lnTo>
                    <a:pt x="813" y="1779"/>
                  </a:lnTo>
                  <a:lnTo>
                    <a:pt x="811" y="1778"/>
                  </a:lnTo>
                  <a:lnTo>
                    <a:pt x="813" y="1774"/>
                  </a:lnTo>
                  <a:lnTo>
                    <a:pt x="809" y="1773"/>
                  </a:lnTo>
                  <a:lnTo>
                    <a:pt x="806" y="1771"/>
                  </a:lnTo>
                  <a:lnTo>
                    <a:pt x="803" y="1770"/>
                  </a:lnTo>
                  <a:lnTo>
                    <a:pt x="797" y="1767"/>
                  </a:lnTo>
                  <a:lnTo>
                    <a:pt x="794" y="1766"/>
                  </a:lnTo>
                  <a:lnTo>
                    <a:pt x="792" y="1763"/>
                  </a:lnTo>
                  <a:lnTo>
                    <a:pt x="789" y="1761"/>
                  </a:lnTo>
                  <a:lnTo>
                    <a:pt x="787" y="1758"/>
                  </a:lnTo>
                  <a:lnTo>
                    <a:pt x="787" y="1754"/>
                  </a:lnTo>
                  <a:lnTo>
                    <a:pt x="792" y="1756"/>
                  </a:lnTo>
                  <a:lnTo>
                    <a:pt x="792" y="1754"/>
                  </a:lnTo>
                  <a:lnTo>
                    <a:pt x="790" y="1753"/>
                  </a:lnTo>
                  <a:lnTo>
                    <a:pt x="789" y="1752"/>
                  </a:lnTo>
                  <a:lnTo>
                    <a:pt x="786" y="1752"/>
                  </a:lnTo>
                  <a:lnTo>
                    <a:pt x="783" y="1752"/>
                  </a:lnTo>
                  <a:lnTo>
                    <a:pt x="777" y="1750"/>
                  </a:lnTo>
                  <a:lnTo>
                    <a:pt x="772" y="1749"/>
                  </a:lnTo>
                  <a:lnTo>
                    <a:pt x="768" y="1748"/>
                  </a:lnTo>
                  <a:lnTo>
                    <a:pt x="765" y="1746"/>
                  </a:lnTo>
                  <a:lnTo>
                    <a:pt x="765" y="1744"/>
                  </a:lnTo>
                  <a:lnTo>
                    <a:pt x="766" y="1741"/>
                  </a:lnTo>
                  <a:lnTo>
                    <a:pt x="766" y="1733"/>
                  </a:lnTo>
                  <a:lnTo>
                    <a:pt x="759" y="1733"/>
                  </a:lnTo>
                  <a:lnTo>
                    <a:pt x="755" y="1731"/>
                  </a:lnTo>
                  <a:lnTo>
                    <a:pt x="752" y="1729"/>
                  </a:lnTo>
                  <a:lnTo>
                    <a:pt x="748" y="1728"/>
                  </a:lnTo>
                  <a:lnTo>
                    <a:pt x="742" y="1728"/>
                  </a:lnTo>
                  <a:lnTo>
                    <a:pt x="741" y="1729"/>
                  </a:lnTo>
                  <a:lnTo>
                    <a:pt x="741" y="1731"/>
                  </a:lnTo>
                  <a:lnTo>
                    <a:pt x="738" y="1732"/>
                  </a:lnTo>
                  <a:lnTo>
                    <a:pt x="735" y="1733"/>
                  </a:lnTo>
                  <a:lnTo>
                    <a:pt x="731" y="1736"/>
                  </a:lnTo>
                  <a:lnTo>
                    <a:pt x="729" y="1740"/>
                  </a:lnTo>
                  <a:lnTo>
                    <a:pt x="727" y="1741"/>
                  </a:lnTo>
                  <a:lnTo>
                    <a:pt x="724" y="1744"/>
                  </a:lnTo>
                  <a:lnTo>
                    <a:pt x="718" y="1744"/>
                  </a:lnTo>
                  <a:lnTo>
                    <a:pt x="715" y="1745"/>
                  </a:lnTo>
                  <a:lnTo>
                    <a:pt x="710" y="1743"/>
                  </a:lnTo>
                  <a:lnTo>
                    <a:pt x="704" y="1741"/>
                  </a:lnTo>
                  <a:lnTo>
                    <a:pt x="702" y="1741"/>
                  </a:lnTo>
                  <a:lnTo>
                    <a:pt x="698" y="1743"/>
                  </a:lnTo>
                  <a:lnTo>
                    <a:pt x="697" y="1740"/>
                  </a:lnTo>
                  <a:lnTo>
                    <a:pt x="694" y="1740"/>
                  </a:lnTo>
                  <a:lnTo>
                    <a:pt x="688" y="1740"/>
                  </a:lnTo>
                  <a:lnTo>
                    <a:pt x="686" y="1745"/>
                  </a:lnTo>
                  <a:lnTo>
                    <a:pt x="686" y="1748"/>
                  </a:lnTo>
                  <a:lnTo>
                    <a:pt x="686" y="1750"/>
                  </a:lnTo>
                  <a:lnTo>
                    <a:pt x="683" y="1754"/>
                  </a:lnTo>
                  <a:lnTo>
                    <a:pt x="680" y="1753"/>
                  </a:lnTo>
                  <a:lnTo>
                    <a:pt x="678" y="1753"/>
                  </a:lnTo>
                  <a:lnTo>
                    <a:pt x="676" y="1753"/>
                  </a:lnTo>
                  <a:lnTo>
                    <a:pt x="673" y="1752"/>
                  </a:lnTo>
                  <a:lnTo>
                    <a:pt x="671" y="1752"/>
                  </a:lnTo>
                  <a:lnTo>
                    <a:pt x="669" y="1752"/>
                  </a:lnTo>
                  <a:lnTo>
                    <a:pt x="666" y="1752"/>
                  </a:lnTo>
                  <a:lnTo>
                    <a:pt x="661" y="1750"/>
                  </a:lnTo>
                  <a:lnTo>
                    <a:pt x="659" y="1750"/>
                  </a:lnTo>
                  <a:lnTo>
                    <a:pt x="657" y="1750"/>
                  </a:lnTo>
                  <a:lnTo>
                    <a:pt x="654" y="1750"/>
                  </a:lnTo>
                  <a:lnTo>
                    <a:pt x="653" y="1750"/>
                  </a:lnTo>
                  <a:lnTo>
                    <a:pt x="650" y="1749"/>
                  </a:lnTo>
                  <a:lnTo>
                    <a:pt x="649" y="1749"/>
                  </a:lnTo>
                  <a:lnTo>
                    <a:pt x="646" y="1749"/>
                  </a:lnTo>
                  <a:lnTo>
                    <a:pt x="645" y="1749"/>
                  </a:lnTo>
                  <a:lnTo>
                    <a:pt x="642" y="1749"/>
                  </a:lnTo>
                  <a:lnTo>
                    <a:pt x="643" y="1744"/>
                  </a:lnTo>
                  <a:lnTo>
                    <a:pt x="639" y="1745"/>
                  </a:lnTo>
                  <a:lnTo>
                    <a:pt x="637" y="1746"/>
                  </a:lnTo>
                  <a:lnTo>
                    <a:pt x="636" y="1748"/>
                  </a:lnTo>
                  <a:lnTo>
                    <a:pt x="632" y="1749"/>
                  </a:lnTo>
                  <a:lnTo>
                    <a:pt x="628" y="1749"/>
                  </a:lnTo>
                  <a:lnTo>
                    <a:pt x="628" y="1746"/>
                  </a:lnTo>
                  <a:lnTo>
                    <a:pt x="625" y="1746"/>
                  </a:lnTo>
                  <a:lnTo>
                    <a:pt x="623" y="1746"/>
                  </a:lnTo>
                  <a:lnTo>
                    <a:pt x="620" y="1749"/>
                  </a:lnTo>
                  <a:lnTo>
                    <a:pt x="623" y="1750"/>
                  </a:lnTo>
                  <a:lnTo>
                    <a:pt x="623" y="1754"/>
                  </a:lnTo>
                  <a:lnTo>
                    <a:pt x="623" y="1756"/>
                  </a:lnTo>
                  <a:lnTo>
                    <a:pt x="622" y="1756"/>
                  </a:lnTo>
                  <a:lnTo>
                    <a:pt x="620" y="1756"/>
                  </a:lnTo>
                  <a:lnTo>
                    <a:pt x="618" y="1754"/>
                  </a:lnTo>
                  <a:lnTo>
                    <a:pt x="616" y="1754"/>
                  </a:lnTo>
                  <a:lnTo>
                    <a:pt x="615" y="1754"/>
                  </a:lnTo>
                  <a:lnTo>
                    <a:pt x="612" y="1753"/>
                  </a:lnTo>
                  <a:lnTo>
                    <a:pt x="611" y="1753"/>
                  </a:lnTo>
                  <a:lnTo>
                    <a:pt x="608" y="1753"/>
                  </a:lnTo>
                  <a:lnTo>
                    <a:pt x="606" y="1753"/>
                  </a:lnTo>
                  <a:lnTo>
                    <a:pt x="605" y="1753"/>
                  </a:lnTo>
                  <a:lnTo>
                    <a:pt x="604" y="1754"/>
                  </a:lnTo>
                  <a:lnTo>
                    <a:pt x="602" y="1756"/>
                  </a:lnTo>
                  <a:lnTo>
                    <a:pt x="601" y="1757"/>
                  </a:lnTo>
                  <a:lnTo>
                    <a:pt x="601" y="1760"/>
                  </a:lnTo>
                  <a:lnTo>
                    <a:pt x="599" y="1761"/>
                  </a:lnTo>
                  <a:lnTo>
                    <a:pt x="598" y="1762"/>
                  </a:lnTo>
                  <a:lnTo>
                    <a:pt x="598" y="1763"/>
                  </a:lnTo>
                  <a:lnTo>
                    <a:pt x="596" y="1765"/>
                  </a:lnTo>
                  <a:lnTo>
                    <a:pt x="596" y="1767"/>
                  </a:lnTo>
                  <a:lnTo>
                    <a:pt x="594" y="1770"/>
                  </a:lnTo>
                  <a:lnTo>
                    <a:pt x="589" y="1769"/>
                  </a:lnTo>
                  <a:lnTo>
                    <a:pt x="588" y="1765"/>
                  </a:lnTo>
                  <a:lnTo>
                    <a:pt x="587" y="1763"/>
                  </a:lnTo>
                  <a:lnTo>
                    <a:pt x="585" y="1760"/>
                  </a:lnTo>
                  <a:lnTo>
                    <a:pt x="584" y="1756"/>
                  </a:lnTo>
                  <a:lnTo>
                    <a:pt x="582" y="1754"/>
                  </a:lnTo>
                  <a:lnTo>
                    <a:pt x="585" y="1753"/>
                  </a:lnTo>
                  <a:lnTo>
                    <a:pt x="587" y="1752"/>
                  </a:lnTo>
                  <a:lnTo>
                    <a:pt x="588" y="1750"/>
                  </a:lnTo>
                  <a:lnTo>
                    <a:pt x="588" y="1748"/>
                  </a:lnTo>
                  <a:lnTo>
                    <a:pt x="589" y="1746"/>
                  </a:lnTo>
                  <a:lnTo>
                    <a:pt x="589" y="1745"/>
                  </a:lnTo>
                  <a:lnTo>
                    <a:pt x="591" y="1744"/>
                  </a:lnTo>
                  <a:lnTo>
                    <a:pt x="592" y="1741"/>
                  </a:lnTo>
                  <a:lnTo>
                    <a:pt x="591" y="1740"/>
                  </a:lnTo>
                  <a:lnTo>
                    <a:pt x="591" y="1739"/>
                  </a:lnTo>
                  <a:lnTo>
                    <a:pt x="589" y="1737"/>
                  </a:lnTo>
                  <a:lnTo>
                    <a:pt x="589" y="1735"/>
                  </a:lnTo>
                  <a:lnTo>
                    <a:pt x="588" y="1733"/>
                  </a:lnTo>
                  <a:lnTo>
                    <a:pt x="587" y="1733"/>
                  </a:lnTo>
                  <a:lnTo>
                    <a:pt x="585" y="1733"/>
                  </a:lnTo>
                  <a:lnTo>
                    <a:pt x="582" y="1733"/>
                  </a:lnTo>
                  <a:lnTo>
                    <a:pt x="579" y="1733"/>
                  </a:lnTo>
                  <a:lnTo>
                    <a:pt x="578" y="1733"/>
                  </a:lnTo>
                  <a:lnTo>
                    <a:pt x="572" y="1735"/>
                  </a:lnTo>
                  <a:lnTo>
                    <a:pt x="571" y="1732"/>
                  </a:lnTo>
                  <a:lnTo>
                    <a:pt x="570" y="1729"/>
                  </a:lnTo>
                  <a:lnTo>
                    <a:pt x="568" y="1727"/>
                  </a:lnTo>
                  <a:lnTo>
                    <a:pt x="565" y="1728"/>
                  </a:lnTo>
                  <a:lnTo>
                    <a:pt x="562" y="1728"/>
                  </a:lnTo>
                  <a:lnTo>
                    <a:pt x="561" y="1728"/>
                  </a:lnTo>
                  <a:lnTo>
                    <a:pt x="555" y="1728"/>
                  </a:lnTo>
                  <a:lnTo>
                    <a:pt x="555" y="1727"/>
                  </a:lnTo>
                  <a:lnTo>
                    <a:pt x="555" y="1724"/>
                  </a:lnTo>
                  <a:lnTo>
                    <a:pt x="554" y="1723"/>
                  </a:lnTo>
                  <a:lnTo>
                    <a:pt x="554" y="1720"/>
                  </a:lnTo>
                  <a:lnTo>
                    <a:pt x="554" y="1719"/>
                  </a:lnTo>
                  <a:lnTo>
                    <a:pt x="554" y="1715"/>
                  </a:lnTo>
                  <a:lnTo>
                    <a:pt x="554" y="1711"/>
                  </a:lnTo>
                  <a:lnTo>
                    <a:pt x="553" y="1710"/>
                  </a:lnTo>
                  <a:lnTo>
                    <a:pt x="553" y="1708"/>
                  </a:lnTo>
                  <a:lnTo>
                    <a:pt x="553" y="1706"/>
                  </a:lnTo>
                  <a:lnTo>
                    <a:pt x="553" y="1705"/>
                  </a:lnTo>
                  <a:lnTo>
                    <a:pt x="557" y="1702"/>
                  </a:lnTo>
                  <a:lnTo>
                    <a:pt x="553" y="1699"/>
                  </a:lnTo>
                  <a:lnTo>
                    <a:pt x="555" y="1697"/>
                  </a:lnTo>
                  <a:lnTo>
                    <a:pt x="558" y="1695"/>
                  </a:lnTo>
                  <a:lnTo>
                    <a:pt x="561" y="1695"/>
                  </a:lnTo>
                  <a:lnTo>
                    <a:pt x="562" y="1694"/>
                  </a:lnTo>
                  <a:lnTo>
                    <a:pt x="564" y="1694"/>
                  </a:lnTo>
                  <a:lnTo>
                    <a:pt x="567" y="1694"/>
                  </a:lnTo>
                  <a:lnTo>
                    <a:pt x="568" y="1694"/>
                  </a:lnTo>
                  <a:lnTo>
                    <a:pt x="571" y="1694"/>
                  </a:lnTo>
                  <a:lnTo>
                    <a:pt x="572" y="1695"/>
                  </a:lnTo>
                  <a:lnTo>
                    <a:pt x="572" y="1697"/>
                  </a:lnTo>
                  <a:lnTo>
                    <a:pt x="575" y="1697"/>
                  </a:lnTo>
                  <a:lnTo>
                    <a:pt x="577" y="1697"/>
                  </a:lnTo>
                  <a:lnTo>
                    <a:pt x="579" y="1695"/>
                  </a:lnTo>
                  <a:lnTo>
                    <a:pt x="581" y="1694"/>
                  </a:lnTo>
                  <a:lnTo>
                    <a:pt x="582" y="1694"/>
                  </a:lnTo>
                  <a:lnTo>
                    <a:pt x="584" y="1693"/>
                  </a:lnTo>
                  <a:lnTo>
                    <a:pt x="587" y="1691"/>
                  </a:lnTo>
                  <a:lnTo>
                    <a:pt x="588" y="1690"/>
                  </a:lnTo>
                  <a:lnTo>
                    <a:pt x="589" y="1689"/>
                  </a:lnTo>
                  <a:lnTo>
                    <a:pt x="591" y="1687"/>
                  </a:lnTo>
                  <a:lnTo>
                    <a:pt x="592" y="1687"/>
                  </a:lnTo>
                  <a:lnTo>
                    <a:pt x="595" y="1686"/>
                  </a:lnTo>
                  <a:lnTo>
                    <a:pt x="596" y="1685"/>
                  </a:lnTo>
                  <a:lnTo>
                    <a:pt x="598" y="1685"/>
                  </a:lnTo>
                  <a:lnTo>
                    <a:pt x="601" y="1684"/>
                  </a:lnTo>
                  <a:lnTo>
                    <a:pt x="602" y="1682"/>
                  </a:lnTo>
                  <a:lnTo>
                    <a:pt x="604" y="1682"/>
                  </a:lnTo>
                  <a:lnTo>
                    <a:pt x="606" y="1681"/>
                  </a:lnTo>
                  <a:lnTo>
                    <a:pt x="608" y="1681"/>
                  </a:lnTo>
                  <a:lnTo>
                    <a:pt x="611" y="1680"/>
                  </a:lnTo>
                  <a:lnTo>
                    <a:pt x="612" y="1680"/>
                  </a:lnTo>
                  <a:lnTo>
                    <a:pt x="615" y="1680"/>
                  </a:lnTo>
                  <a:lnTo>
                    <a:pt x="616" y="1678"/>
                  </a:lnTo>
                  <a:lnTo>
                    <a:pt x="618" y="1678"/>
                  </a:lnTo>
                  <a:lnTo>
                    <a:pt x="620" y="1677"/>
                  </a:lnTo>
                  <a:lnTo>
                    <a:pt x="622" y="1677"/>
                  </a:lnTo>
                  <a:lnTo>
                    <a:pt x="623" y="1677"/>
                  </a:lnTo>
                  <a:lnTo>
                    <a:pt x="626" y="1676"/>
                  </a:lnTo>
                  <a:lnTo>
                    <a:pt x="629" y="1676"/>
                  </a:lnTo>
                  <a:lnTo>
                    <a:pt x="630" y="1676"/>
                  </a:lnTo>
                  <a:lnTo>
                    <a:pt x="633" y="1674"/>
                  </a:lnTo>
                  <a:lnTo>
                    <a:pt x="635" y="1674"/>
                  </a:lnTo>
                  <a:lnTo>
                    <a:pt x="637" y="1674"/>
                  </a:lnTo>
                  <a:lnTo>
                    <a:pt x="639" y="1674"/>
                  </a:lnTo>
                  <a:lnTo>
                    <a:pt x="642" y="1673"/>
                  </a:lnTo>
                  <a:lnTo>
                    <a:pt x="643" y="1673"/>
                  </a:lnTo>
                  <a:lnTo>
                    <a:pt x="647" y="1670"/>
                  </a:lnTo>
                  <a:lnTo>
                    <a:pt x="650" y="1673"/>
                  </a:lnTo>
                  <a:lnTo>
                    <a:pt x="652" y="1676"/>
                  </a:lnTo>
                  <a:lnTo>
                    <a:pt x="654" y="1673"/>
                  </a:lnTo>
                  <a:lnTo>
                    <a:pt x="657" y="1672"/>
                  </a:lnTo>
                  <a:lnTo>
                    <a:pt x="660" y="1672"/>
                  </a:lnTo>
                  <a:lnTo>
                    <a:pt x="661" y="1670"/>
                  </a:lnTo>
                  <a:lnTo>
                    <a:pt x="664" y="1670"/>
                  </a:lnTo>
                  <a:lnTo>
                    <a:pt x="669" y="1668"/>
                  </a:lnTo>
                  <a:lnTo>
                    <a:pt x="667" y="1667"/>
                  </a:lnTo>
                  <a:lnTo>
                    <a:pt x="663" y="1663"/>
                  </a:lnTo>
                  <a:lnTo>
                    <a:pt x="659" y="1659"/>
                  </a:lnTo>
                  <a:lnTo>
                    <a:pt x="656" y="1656"/>
                  </a:lnTo>
                  <a:lnTo>
                    <a:pt x="659" y="1653"/>
                  </a:lnTo>
                  <a:lnTo>
                    <a:pt x="660" y="1652"/>
                  </a:lnTo>
                  <a:lnTo>
                    <a:pt x="660" y="1651"/>
                  </a:lnTo>
                  <a:lnTo>
                    <a:pt x="661" y="1649"/>
                  </a:lnTo>
                  <a:lnTo>
                    <a:pt x="661" y="1647"/>
                  </a:lnTo>
                  <a:lnTo>
                    <a:pt x="663" y="1646"/>
                  </a:lnTo>
                  <a:lnTo>
                    <a:pt x="664" y="1642"/>
                  </a:lnTo>
                  <a:lnTo>
                    <a:pt x="664" y="1640"/>
                  </a:lnTo>
                  <a:lnTo>
                    <a:pt x="666" y="1639"/>
                  </a:lnTo>
                  <a:lnTo>
                    <a:pt x="667" y="1636"/>
                  </a:lnTo>
                  <a:lnTo>
                    <a:pt x="667" y="1635"/>
                  </a:lnTo>
                  <a:lnTo>
                    <a:pt x="669" y="1634"/>
                  </a:lnTo>
                  <a:lnTo>
                    <a:pt x="670" y="1631"/>
                  </a:lnTo>
                  <a:lnTo>
                    <a:pt x="670" y="1630"/>
                  </a:lnTo>
                  <a:lnTo>
                    <a:pt x="671" y="1627"/>
                  </a:lnTo>
                  <a:lnTo>
                    <a:pt x="671" y="1626"/>
                  </a:lnTo>
                  <a:lnTo>
                    <a:pt x="671" y="1622"/>
                  </a:lnTo>
                  <a:lnTo>
                    <a:pt x="676" y="1621"/>
                  </a:lnTo>
                  <a:lnTo>
                    <a:pt x="678" y="1621"/>
                  </a:lnTo>
                  <a:lnTo>
                    <a:pt x="677" y="1617"/>
                  </a:lnTo>
                  <a:lnTo>
                    <a:pt x="678" y="1615"/>
                  </a:lnTo>
                  <a:lnTo>
                    <a:pt x="680" y="1614"/>
                  </a:lnTo>
                  <a:lnTo>
                    <a:pt x="681" y="1613"/>
                  </a:lnTo>
                  <a:lnTo>
                    <a:pt x="683" y="1611"/>
                  </a:lnTo>
                  <a:lnTo>
                    <a:pt x="684" y="1610"/>
                  </a:lnTo>
                  <a:lnTo>
                    <a:pt x="686" y="1609"/>
                  </a:lnTo>
                  <a:lnTo>
                    <a:pt x="686" y="1608"/>
                  </a:lnTo>
                  <a:lnTo>
                    <a:pt x="687" y="1606"/>
                  </a:lnTo>
                  <a:lnTo>
                    <a:pt x="688" y="1605"/>
                  </a:lnTo>
                  <a:lnTo>
                    <a:pt x="690" y="1604"/>
                  </a:lnTo>
                  <a:lnTo>
                    <a:pt x="691" y="1602"/>
                  </a:lnTo>
                  <a:lnTo>
                    <a:pt x="693" y="1601"/>
                  </a:lnTo>
                  <a:lnTo>
                    <a:pt x="693" y="1600"/>
                  </a:lnTo>
                  <a:lnTo>
                    <a:pt x="691" y="1597"/>
                  </a:lnTo>
                  <a:lnTo>
                    <a:pt x="691" y="1596"/>
                  </a:lnTo>
                  <a:lnTo>
                    <a:pt x="691" y="1593"/>
                  </a:lnTo>
                  <a:lnTo>
                    <a:pt x="690" y="1592"/>
                  </a:lnTo>
                  <a:lnTo>
                    <a:pt x="690" y="1591"/>
                  </a:lnTo>
                  <a:lnTo>
                    <a:pt x="688" y="1588"/>
                  </a:lnTo>
                  <a:lnTo>
                    <a:pt x="688" y="1587"/>
                  </a:lnTo>
                  <a:lnTo>
                    <a:pt x="688" y="1585"/>
                  </a:lnTo>
                  <a:lnTo>
                    <a:pt x="687" y="1583"/>
                  </a:lnTo>
                  <a:lnTo>
                    <a:pt x="687" y="1581"/>
                  </a:lnTo>
                  <a:lnTo>
                    <a:pt x="686" y="1580"/>
                  </a:lnTo>
                  <a:lnTo>
                    <a:pt x="686" y="1577"/>
                  </a:lnTo>
                  <a:lnTo>
                    <a:pt x="684" y="1576"/>
                  </a:lnTo>
                  <a:lnTo>
                    <a:pt x="683" y="1575"/>
                  </a:lnTo>
                  <a:lnTo>
                    <a:pt x="686" y="1574"/>
                  </a:lnTo>
                  <a:lnTo>
                    <a:pt x="687" y="1574"/>
                  </a:lnTo>
                  <a:lnTo>
                    <a:pt x="688" y="1572"/>
                  </a:lnTo>
                  <a:lnTo>
                    <a:pt x="691" y="1572"/>
                  </a:lnTo>
                  <a:lnTo>
                    <a:pt x="693" y="1571"/>
                  </a:lnTo>
                  <a:lnTo>
                    <a:pt x="694" y="1571"/>
                  </a:lnTo>
                  <a:lnTo>
                    <a:pt x="695" y="1570"/>
                  </a:lnTo>
                  <a:lnTo>
                    <a:pt x="698" y="1570"/>
                  </a:lnTo>
                  <a:lnTo>
                    <a:pt x="700" y="1568"/>
                  </a:lnTo>
                  <a:lnTo>
                    <a:pt x="702" y="1568"/>
                  </a:lnTo>
                  <a:lnTo>
                    <a:pt x="704" y="1567"/>
                  </a:lnTo>
                  <a:lnTo>
                    <a:pt x="707" y="1567"/>
                  </a:lnTo>
                  <a:lnTo>
                    <a:pt x="708" y="1566"/>
                  </a:lnTo>
                  <a:lnTo>
                    <a:pt x="712" y="1564"/>
                  </a:lnTo>
                  <a:lnTo>
                    <a:pt x="715" y="1564"/>
                  </a:lnTo>
                  <a:lnTo>
                    <a:pt x="717" y="1563"/>
                  </a:lnTo>
                  <a:lnTo>
                    <a:pt x="718" y="1563"/>
                  </a:lnTo>
                  <a:lnTo>
                    <a:pt x="721" y="1562"/>
                  </a:lnTo>
                  <a:lnTo>
                    <a:pt x="722" y="1562"/>
                  </a:lnTo>
                  <a:lnTo>
                    <a:pt x="724" y="1560"/>
                  </a:lnTo>
                  <a:lnTo>
                    <a:pt x="724" y="1558"/>
                  </a:lnTo>
                  <a:lnTo>
                    <a:pt x="722" y="1556"/>
                  </a:lnTo>
                  <a:lnTo>
                    <a:pt x="721" y="1556"/>
                  </a:lnTo>
                  <a:lnTo>
                    <a:pt x="719" y="1555"/>
                  </a:lnTo>
                  <a:lnTo>
                    <a:pt x="718" y="1554"/>
                  </a:lnTo>
                  <a:lnTo>
                    <a:pt x="718" y="1551"/>
                  </a:lnTo>
                  <a:lnTo>
                    <a:pt x="717" y="1550"/>
                  </a:lnTo>
                  <a:lnTo>
                    <a:pt x="715" y="1549"/>
                  </a:lnTo>
                  <a:lnTo>
                    <a:pt x="715" y="1547"/>
                  </a:lnTo>
                  <a:lnTo>
                    <a:pt x="714" y="1546"/>
                  </a:lnTo>
                  <a:lnTo>
                    <a:pt x="714" y="1545"/>
                  </a:lnTo>
                  <a:lnTo>
                    <a:pt x="712" y="1542"/>
                  </a:lnTo>
                  <a:lnTo>
                    <a:pt x="712" y="1539"/>
                  </a:lnTo>
                  <a:lnTo>
                    <a:pt x="708" y="1537"/>
                  </a:lnTo>
                  <a:lnTo>
                    <a:pt x="708" y="1534"/>
                  </a:lnTo>
                  <a:lnTo>
                    <a:pt x="707" y="1533"/>
                  </a:lnTo>
                  <a:lnTo>
                    <a:pt x="705" y="1532"/>
                  </a:lnTo>
                  <a:lnTo>
                    <a:pt x="704" y="1530"/>
                  </a:lnTo>
                  <a:lnTo>
                    <a:pt x="701" y="1529"/>
                  </a:lnTo>
                  <a:lnTo>
                    <a:pt x="700" y="1528"/>
                  </a:lnTo>
                  <a:lnTo>
                    <a:pt x="697" y="1526"/>
                  </a:lnTo>
                  <a:lnTo>
                    <a:pt x="695" y="1525"/>
                  </a:lnTo>
                  <a:lnTo>
                    <a:pt x="695" y="1521"/>
                  </a:lnTo>
                  <a:lnTo>
                    <a:pt x="697" y="1518"/>
                  </a:lnTo>
                  <a:lnTo>
                    <a:pt x="701" y="1518"/>
                  </a:lnTo>
                  <a:lnTo>
                    <a:pt x="701" y="1516"/>
                  </a:lnTo>
                  <a:lnTo>
                    <a:pt x="702" y="1515"/>
                  </a:lnTo>
                  <a:lnTo>
                    <a:pt x="702" y="1513"/>
                  </a:lnTo>
                  <a:lnTo>
                    <a:pt x="704" y="1512"/>
                  </a:lnTo>
                  <a:lnTo>
                    <a:pt x="705" y="1509"/>
                  </a:lnTo>
                  <a:lnTo>
                    <a:pt x="705" y="1508"/>
                  </a:lnTo>
                  <a:lnTo>
                    <a:pt x="707" y="1507"/>
                  </a:lnTo>
                  <a:lnTo>
                    <a:pt x="707" y="1505"/>
                  </a:lnTo>
                  <a:lnTo>
                    <a:pt x="708" y="1504"/>
                  </a:lnTo>
                  <a:lnTo>
                    <a:pt x="707" y="1503"/>
                  </a:lnTo>
                  <a:lnTo>
                    <a:pt x="705" y="1501"/>
                  </a:lnTo>
                  <a:lnTo>
                    <a:pt x="704" y="1501"/>
                  </a:lnTo>
                  <a:lnTo>
                    <a:pt x="702" y="1500"/>
                  </a:lnTo>
                  <a:lnTo>
                    <a:pt x="698" y="1499"/>
                  </a:lnTo>
                  <a:lnTo>
                    <a:pt x="697" y="1499"/>
                  </a:lnTo>
                  <a:lnTo>
                    <a:pt x="694" y="1498"/>
                  </a:lnTo>
                  <a:lnTo>
                    <a:pt x="693" y="1496"/>
                  </a:lnTo>
                  <a:lnTo>
                    <a:pt x="691" y="1496"/>
                  </a:lnTo>
                  <a:lnTo>
                    <a:pt x="690" y="1495"/>
                  </a:lnTo>
                  <a:lnTo>
                    <a:pt x="688" y="1495"/>
                  </a:lnTo>
                  <a:lnTo>
                    <a:pt x="686" y="1494"/>
                  </a:lnTo>
                  <a:lnTo>
                    <a:pt x="684" y="1492"/>
                  </a:lnTo>
                  <a:lnTo>
                    <a:pt x="681" y="1492"/>
                  </a:lnTo>
                  <a:lnTo>
                    <a:pt x="680" y="1491"/>
                  </a:lnTo>
                  <a:lnTo>
                    <a:pt x="678" y="1490"/>
                  </a:lnTo>
                  <a:lnTo>
                    <a:pt x="676" y="1488"/>
                  </a:lnTo>
                  <a:lnTo>
                    <a:pt x="674" y="1488"/>
                  </a:lnTo>
                  <a:lnTo>
                    <a:pt x="673" y="1487"/>
                  </a:lnTo>
                  <a:lnTo>
                    <a:pt x="670" y="1486"/>
                  </a:lnTo>
                  <a:lnTo>
                    <a:pt x="669" y="1484"/>
                  </a:lnTo>
                  <a:lnTo>
                    <a:pt x="667" y="1484"/>
                  </a:lnTo>
                  <a:lnTo>
                    <a:pt x="666" y="1483"/>
                  </a:lnTo>
                  <a:lnTo>
                    <a:pt x="663" y="1482"/>
                  </a:lnTo>
                  <a:lnTo>
                    <a:pt x="661" y="1482"/>
                  </a:lnTo>
                  <a:lnTo>
                    <a:pt x="660" y="1480"/>
                  </a:lnTo>
                  <a:lnTo>
                    <a:pt x="659" y="1479"/>
                  </a:lnTo>
                  <a:lnTo>
                    <a:pt x="656" y="1478"/>
                  </a:lnTo>
                  <a:lnTo>
                    <a:pt x="654" y="1477"/>
                  </a:lnTo>
                  <a:lnTo>
                    <a:pt x="653" y="1475"/>
                  </a:lnTo>
                  <a:lnTo>
                    <a:pt x="652" y="1475"/>
                  </a:lnTo>
                  <a:lnTo>
                    <a:pt x="650" y="1474"/>
                  </a:lnTo>
                  <a:lnTo>
                    <a:pt x="650" y="1473"/>
                  </a:lnTo>
                  <a:lnTo>
                    <a:pt x="650" y="1470"/>
                  </a:lnTo>
                  <a:lnTo>
                    <a:pt x="650" y="1469"/>
                  </a:lnTo>
                  <a:lnTo>
                    <a:pt x="652" y="1463"/>
                  </a:lnTo>
                  <a:lnTo>
                    <a:pt x="656" y="1463"/>
                  </a:lnTo>
                  <a:lnTo>
                    <a:pt x="654" y="1460"/>
                  </a:lnTo>
                  <a:lnTo>
                    <a:pt x="654" y="1458"/>
                  </a:lnTo>
                  <a:lnTo>
                    <a:pt x="654" y="1456"/>
                  </a:lnTo>
                  <a:lnTo>
                    <a:pt x="654" y="1454"/>
                  </a:lnTo>
                  <a:lnTo>
                    <a:pt x="654" y="1453"/>
                  </a:lnTo>
                  <a:lnTo>
                    <a:pt x="654" y="1452"/>
                  </a:lnTo>
                  <a:lnTo>
                    <a:pt x="654" y="1449"/>
                  </a:lnTo>
                  <a:lnTo>
                    <a:pt x="656" y="1448"/>
                  </a:lnTo>
                  <a:lnTo>
                    <a:pt x="656" y="1446"/>
                  </a:lnTo>
                  <a:lnTo>
                    <a:pt x="656" y="1444"/>
                  </a:lnTo>
                  <a:lnTo>
                    <a:pt x="656" y="1442"/>
                  </a:lnTo>
                  <a:lnTo>
                    <a:pt x="656" y="1441"/>
                  </a:lnTo>
                  <a:lnTo>
                    <a:pt x="656" y="1439"/>
                  </a:lnTo>
                  <a:lnTo>
                    <a:pt x="656" y="1437"/>
                  </a:lnTo>
                  <a:lnTo>
                    <a:pt x="656" y="1436"/>
                  </a:lnTo>
                  <a:lnTo>
                    <a:pt x="656" y="1433"/>
                  </a:lnTo>
                  <a:lnTo>
                    <a:pt x="656" y="1432"/>
                  </a:lnTo>
                  <a:lnTo>
                    <a:pt x="656" y="1429"/>
                  </a:lnTo>
                  <a:lnTo>
                    <a:pt x="656" y="1428"/>
                  </a:lnTo>
                  <a:lnTo>
                    <a:pt x="656" y="1427"/>
                  </a:lnTo>
                  <a:lnTo>
                    <a:pt x="656" y="1424"/>
                  </a:lnTo>
                  <a:lnTo>
                    <a:pt x="656" y="1423"/>
                  </a:lnTo>
                  <a:lnTo>
                    <a:pt x="656" y="1422"/>
                  </a:lnTo>
                  <a:lnTo>
                    <a:pt x="656" y="1419"/>
                  </a:lnTo>
                  <a:lnTo>
                    <a:pt x="656" y="1416"/>
                  </a:lnTo>
                  <a:lnTo>
                    <a:pt x="656" y="1414"/>
                  </a:lnTo>
                  <a:lnTo>
                    <a:pt x="654" y="1414"/>
                  </a:lnTo>
                  <a:lnTo>
                    <a:pt x="652" y="1412"/>
                  </a:lnTo>
                  <a:lnTo>
                    <a:pt x="650" y="1412"/>
                  </a:lnTo>
                  <a:lnTo>
                    <a:pt x="649" y="1411"/>
                  </a:lnTo>
                  <a:lnTo>
                    <a:pt x="646" y="1410"/>
                  </a:lnTo>
                  <a:lnTo>
                    <a:pt x="645" y="1410"/>
                  </a:lnTo>
                  <a:lnTo>
                    <a:pt x="643" y="1408"/>
                  </a:lnTo>
                  <a:lnTo>
                    <a:pt x="640" y="1408"/>
                  </a:lnTo>
                  <a:lnTo>
                    <a:pt x="639" y="1407"/>
                  </a:lnTo>
                  <a:lnTo>
                    <a:pt x="636" y="1407"/>
                  </a:lnTo>
                  <a:lnTo>
                    <a:pt x="635" y="1406"/>
                  </a:lnTo>
                  <a:lnTo>
                    <a:pt x="632" y="1406"/>
                  </a:lnTo>
                  <a:lnTo>
                    <a:pt x="630" y="1404"/>
                  </a:lnTo>
                  <a:lnTo>
                    <a:pt x="630" y="1403"/>
                  </a:lnTo>
                  <a:lnTo>
                    <a:pt x="629" y="1402"/>
                  </a:lnTo>
                  <a:lnTo>
                    <a:pt x="628" y="1399"/>
                  </a:lnTo>
                  <a:lnTo>
                    <a:pt x="626" y="1398"/>
                  </a:lnTo>
                  <a:lnTo>
                    <a:pt x="626" y="1397"/>
                  </a:lnTo>
                  <a:lnTo>
                    <a:pt x="625" y="1394"/>
                  </a:lnTo>
                  <a:lnTo>
                    <a:pt x="625" y="1393"/>
                  </a:lnTo>
                  <a:lnTo>
                    <a:pt x="623" y="1391"/>
                  </a:lnTo>
                  <a:lnTo>
                    <a:pt x="622" y="1390"/>
                  </a:lnTo>
                  <a:lnTo>
                    <a:pt x="620" y="1389"/>
                  </a:lnTo>
                  <a:lnTo>
                    <a:pt x="620" y="1387"/>
                  </a:lnTo>
                  <a:lnTo>
                    <a:pt x="619" y="1385"/>
                  </a:lnTo>
                  <a:lnTo>
                    <a:pt x="618" y="1384"/>
                  </a:lnTo>
                  <a:lnTo>
                    <a:pt x="616" y="1382"/>
                  </a:lnTo>
                  <a:lnTo>
                    <a:pt x="616" y="1381"/>
                  </a:lnTo>
                  <a:lnTo>
                    <a:pt x="615" y="1380"/>
                  </a:lnTo>
                  <a:lnTo>
                    <a:pt x="616" y="1378"/>
                  </a:lnTo>
                  <a:lnTo>
                    <a:pt x="618" y="1377"/>
                  </a:lnTo>
                  <a:lnTo>
                    <a:pt x="618" y="1376"/>
                  </a:lnTo>
                  <a:lnTo>
                    <a:pt x="616" y="1374"/>
                  </a:lnTo>
                  <a:lnTo>
                    <a:pt x="615" y="1373"/>
                  </a:lnTo>
                  <a:lnTo>
                    <a:pt x="613" y="1372"/>
                  </a:lnTo>
                  <a:lnTo>
                    <a:pt x="612" y="1370"/>
                  </a:lnTo>
                  <a:lnTo>
                    <a:pt x="611" y="1369"/>
                  </a:lnTo>
                  <a:lnTo>
                    <a:pt x="608" y="1368"/>
                  </a:lnTo>
                  <a:lnTo>
                    <a:pt x="606" y="1368"/>
                  </a:lnTo>
                  <a:lnTo>
                    <a:pt x="605" y="1366"/>
                  </a:lnTo>
                  <a:lnTo>
                    <a:pt x="602" y="1366"/>
                  </a:lnTo>
                  <a:lnTo>
                    <a:pt x="601" y="1365"/>
                  </a:lnTo>
                  <a:lnTo>
                    <a:pt x="598" y="1365"/>
                  </a:lnTo>
                  <a:lnTo>
                    <a:pt x="596" y="1364"/>
                  </a:lnTo>
                  <a:lnTo>
                    <a:pt x="594" y="1363"/>
                  </a:lnTo>
                  <a:lnTo>
                    <a:pt x="594" y="1361"/>
                  </a:lnTo>
                  <a:lnTo>
                    <a:pt x="595" y="1359"/>
                  </a:lnTo>
                  <a:lnTo>
                    <a:pt x="595" y="1357"/>
                  </a:lnTo>
                  <a:lnTo>
                    <a:pt x="595" y="1356"/>
                  </a:lnTo>
                  <a:lnTo>
                    <a:pt x="595" y="1353"/>
                  </a:lnTo>
                  <a:lnTo>
                    <a:pt x="596" y="1352"/>
                  </a:lnTo>
                  <a:lnTo>
                    <a:pt x="596" y="1349"/>
                  </a:lnTo>
                  <a:lnTo>
                    <a:pt x="596" y="1348"/>
                  </a:lnTo>
                  <a:lnTo>
                    <a:pt x="596" y="1347"/>
                  </a:lnTo>
                  <a:lnTo>
                    <a:pt x="596" y="1346"/>
                  </a:lnTo>
                  <a:lnTo>
                    <a:pt x="598" y="1343"/>
                  </a:lnTo>
                  <a:lnTo>
                    <a:pt x="598" y="1340"/>
                  </a:lnTo>
                  <a:lnTo>
                    <a:pt x="598" y="1339"/>
                  </a:lnTo>
                  <a:lnTo>
                    <a:pt x="598" y="1338"/>
                  </a:lnTo>
                  <a:lnTo>
                    <a:pt x="599" y="1335"/>
                  </a:lnTo>
                  <a:lnTo>
                    <a:pt x="599" y="1334"/>
                  </a:lnTo>
                  <a:lnTo>
                    <a:pt x="599" y="1332"/>
                  </a:lnTo>
                  <a:lnTo>
                    <a:pt x="599" y="1330"/>
                  </a:lnTo>
                  <a:lnTo>
                    <a:pt x="599" y="1329"/>
                  </a:lnTo>
                  <a:lnTo>
                    <a:pt x="601" y="1327"/>
                  </a:lnTo>
                  <a:lnTo>
                    <a:pt x="602" y="1326"/>
                  </a:lnTo>
                  <a:lnTo>
                    <a:pt x="605" y="1326"/>
                  </a:lnTo>
                  <a:lnTo>
                    <a:pt x="606" y="1325"/>
                  </a:lnTo>
                  <a:lnTo>
                    <a:pt x="609" y="1325"/>
                  </a:lnTo>
                  <a:lnTo>
                    <a:pt x="611" y="1325"/>
                  </a:lnTo>
                  <a:lnTo>
                    <a:pt x="612" y="1325"/>
                  </a:lnTo>
                  <a:lnTo>
                    <a:pt x="615" y="1323"/>
                  </a:lnTo>
                  <a:lnTo>
                    <a:pt x="616" y="1323"/>
                  </a:lnTo>
                  <a:lnTo>
                    <a:pt x="619" y="1323"/>
                  </a:lnTo>
                  <a:lnTo>
                    <a:pt x="619" y="1322"/>
                  </a:lnTo>
                  <a:lnTo>
                    <a:pt x="619" y="1319"/>
                  </a:lnTo>
                  <a:lnTo>
                    <a:pt x="619" y="1318"/>
                  </a:lnTo>
                  <a:lnTo>
                    <a:pt x="620" y="1317"/>
                  </a:lnTo>
                  <a:lnTo>
                    <a:pt x="620" y="1315"/>
                  </a:lnTo>
                  <a:lnTo>
                    <a:pt x="620" y="1313"/>
                  </a:lnTo>
                  <a:lnTo>
                    <a:pt x="620" y="1311"/>
                  </a:lnTo>
                  <a:lnTo>
                    <a:pt x="620" y="1310"/>
                  </a:lnTo>
                  <a:lnTo>
                    <a:pt x="620" y="1309"/>
                  </a:lnTo>
                  <a:lnTo>
                    <a:pt x="620" y="1306"/>
                  </a:lnTo>
                  <a:lnTo>
                    <a:pt x="620" y="1305"/>
                  </a:lnTo>
                  <a:lnTo>
                    <a:pt x="620" y="1304"/>
                  </a:lnTo>
                  <a:lnTo>
                    <a:pt x="622" y="1301"/>
                  </a:lnTo>
                  <a:lnTo>
                    <a:pt x="622" y="1300"/>
                  </a:lnTo>
                  <a:lnTo>
                    <a:pt x="622" y="1298"/>
                  </a:lnTo>
                  <a:lnTo>
                    <a:pt x="622" y="1296"/>
                  </a:lnTo>
                  <a:lnTo>
                    <a:pt x="622" y="1294"/>
                  </a:lnTo>
                  <a:lnTo>
                    <a:pt x="622" y="1292"/>
                  </a:lnTo>
                  <a:lnTo>
                    <a:pt x="622" y="1291"/>
                  </a:lnTo>
                  <a:lnTo>
                    <a:pt x="623" y="1288"/>
                  </a:lnTo>
                  <a:lnTo>
                    <a:pt x="623" y="1287"/>
                  </a:lnTo>
                  <a:lnTo>
                    <a:pt x="623" y="1285"/>
                  </a:lnTo>
                  <a:lnTo>
                    <a:pt x="623" y="1283"/>
                  </a:lnTo>
                  <a:lnTo>
                    <a:pt x="623" y="1281"/>
                  </a:lnTo>
                  <a:lnTo>
                    <a:pt x="623" y="1279"/>
                  </a:lnTo>
                  <a:lnTo>
                    <a:pt x="628" y="1276"/>
                  </a:lnTo>
                  <a:lnTo>
                    <a:pt x="620" y="1275"/>
                  </a:lnTo>
                  <a:lnTo>
                    <a:pt x="625" y="1268"/>
                  </a:lnTo>
                  <a:lnTo>
                    <a:pt x="625" y="1267"/>
                  </a:lnTo>
                  <a:lnTo>
                    <a:pt x="625" y="1266"/>
                  </a:lnTo>
                  <a:lnTo>
                    <a:pt x="626" y="1264"/>
                  </a:lnTo>
                  <a:lnTo>
                    <a:pt x="628" y="1263"/>
                  </a:lnTo>
                  <a:lnTo>
                    <a:pt x="629" y="1262"/>
                  </a:lnTo>
                  <a:lnTo>
                    <a:pt x="630" y="1262"/>
                  </a:lnTo>
                  <a:lnTo>
                    <a:pt x="633" y="1260"/>
                  </a:lnTo>
                  <a:lnTo>
                    <a:pt x="635" y="1260"/>
                  </a:lnTo>
                  <a:lnTo>
                    <a:pt x="637" y="1259"/>
                  </a:lnTo>
                  <a:lnTo>
                    <a:pt x="642" y="1260"/>
                  </a:lnTo>
                  <a:lnTo>
                    <a:pt x="643" y="1258"/>
                  </a:lnTo>
                  <a:lnTo>
                    <a:pt x="647" y="1255"/>
                  </a:lnTo>
                  <a:lnTo>
                    <a:pt x="650" y="1254"/>
                  </a:lnTo>
                  <a:lnTo>
                    <a:pt x="652" y="1251"/>
                  </a:lnTo>
                  <a:lnTo>
                    <a:pt x="654" y="1250"/>
                  </a:lnTo>
                  <a:lnTo>
                    <a:pt x="656" y="1249"/>
                  </a:lnTo>
                  <a:lnTo>
                    <a:pt x="661" y="1247"/>
                  </a:lnTo>
                  <a:lnTo>
                    <a:pt x="661" y="1246"/>
                  </a:lnTo>
                  <a:lnTo>
                    <a:pt x="663" y="1245"/>
                  </a:lnTo>
                  <a:lnTo>
                    <a:pt x="664" y="1243"/>
                  </a:lnTo>
                  <a:lnTo>
                    <a:pt x="666" y="1241"/>
                  </a:lnTo>
                  <a:lnTo>
                    <a:pt x="667" y="1239"/>
                  </a:lnTo>
                  <a:lnTo>
                    <a:pt x="669" y="1238"/>
                  </a:lnTo>
                  <a:lnTo>
                    <a:pt x="670" y="1238"/>
                  </a:lnTo>
                  <a:lnTo>
                    <a:pt x="671" y="1237"/>
                  </a:lnTo>
                  <a:lnTo>
                    <a:pt x="673" y="1235"/>
                  </a:lnTo>
                  <a:lnTo>
                    <a:pt x="674" y="1234"/>
                  </a:lnTo>
                  <a:lnTo>
                    <a:pt x="676" y="1233"/>
                  </a:lnTo>
                  <a:lnTo>
                    <a:pt x="677" y="1232"/>
                  </a:lnTo>
                  <a:lnTo>
                    <a:pt x="678" y="1230"/>
                  </a:lnTo>
                  <a:lnTo>
                    <a:pt x="681" y="1229"/>
                  </a:lnTo>
                  <a:lnTo>
                    <a:pt x="681" y="1228"/>
                  </a:lnTo>
                  <a:lnTo>
                    <a:pt x="684" y="1228"/>
                  </a:lnTo>
                  <a:lnTo>
                    <a:pt x="686" y="1229"/>
                  </a:lnTo>
                  <a:lnTo>
                    <a:pt x="687" y="1230"/>
                  </a:lnTo>
                  <a:lnTo>
                    <a:pt x="690" y="1232"/>
                  </a:lnTo>
                  <a:lnTo>
                    <a:pt x="691" y="1232"/>
                  </a:lnTo>
                  <a:lnTo>
                    <a:pt x="693" y="1233"/>
                  </a:lnTo>
                  <a:lnTo>
                    <a:pt x="694" y="1234"/>
                  </a:lnTo>
                  <a:lnTo>
                    <a:pt x="695" y="1234"/>
                  </a:lnTo>
                  <a:lnTo>
                    <a:pt x="698" y="1235"/>
                  </a:lnTo>
                  <a:lnTo>
                    <a:pt x="700" y="1237"/>
                  </a:lnTo>
                  <a:lnTo>
                    <a:pt x="702" y="1237"/>
                  </a:lnTo>
                  <a:lnTo>
                    <a:pt x="704" y="1235"/>
                  </a:lnTo>
                  <a:lnTo>
                    <a:pt x="705" y="1235"/>
                  </a:lnTo>
                  <a:lnTo>
                    <a:pt x="708" y="1234"/>
                  </a:lnTo>
                  <a:lnTo>
                    <a:pt x="710" y="1234"/>
                  </a:lnTo>
                  <a:lnTo>
                    <a:pt x="711" y="1233"/>
                  </a:lnTo>
                  <a:lnTo>
                    <a:pt x="712" y="1233"/>
                  </a:lnTo>
                  <a:lnTo>
                    <a:pt x="715" y="1232"/>
                  </a:lnTo>
                  <a:lnTo>
                    <a:pt x="717" y="1230"/>
                  </a:lnTo>
                  <a:lnTo>
                    <a:pt x="718" y="1230"/>
                  </a:lnTo>
                  <a:lnTo>
                    <a:pt x="719" y="1229"/>
                  </a:lnTo>
                  <a:lnTo>
                    <a:pt x="722" y="1228"/>
                  </a:lnTo>
                  <a:lnTo>
                    <a:pt x="724" y="1228"/>
                  </a:lnTo>
                  <a:lnTo>
                    <a:pt x="725" y="1226"/>
                  </a:lnTo>
                  <a:lnTo>
                    <a:pt x="727" y="1226"/>
                  </a:lnTo>
                  <a:lnTo>
                    <a:pt x="729" y="1225"/>
                  </a:lnTo>
                  <a:lnTo>
                    <a:pt x="729" y="1224"/>
                  </a:lnTo>
                  <a:lnTo>
                    <a:pt x="728" y="1221"/>
                  </a:lnTo>
                  <a:lnTo>
                    <a:pt x="729" y="1220"/>
                  </a:lnTo>
                  <a:lnTo>
                    <a:pt x="731" y="1218"/>
                  </a:lnTo>
                  <a:lnTo>
                    <a:pt x="731" y="1217"/>
                  </a:lnTo>
                  <a:lnTo>
                    <a:pt x="734" y="1216"/>
                  </a:lnTo>
                  <a:lnTo>
                    <a:pt x="735" y="1215"/>
                  </a:lnTo>
                  <a:lnTo>
                    <a:pt x="736" y="1213"/>
                  </a:lnTo>
                  <a:lnTo>
                    <a:pt x="736" y="1209"/>
                  </a:lnTo>
                  <a:lnTo>
                    <a:pt x="739" y="1211"/>
                  </a:lnTo>
                  <a:lnTo>
                    <a:pt x="741" y="1209"/>
                  </a:lnTo>
                  <a:lnTo>
                    <a:pt x="742" y="1208"/>
                  </a:lnTo>
                  <a:lnTo>
                    <a:pt x="743" y="1207"/>
                  </a:lnTo>
                  <a:lnTo>
                    <a:pt x="745" y="1205"/>
                  </a:lnTo>
                  <a:lnTo>
                    <a:pt x="746" y="1204"/>
                  </a:lnTo>
                  <a:lnTo>
                    <a:pt x="748" y="1203"/>
                  </a:lnTo>
                  <a:lnTo>
                    <a:pt x="749" y="1201"/>
                  </a:lnTo>
                  <a:lnTo>
                    <a:pt x="751" y="1200"/>
                  </a:lnTo>
                  <a:lnTo>
                    <a:pt x="752" y="1199"/>
                  </a:lnTo>
                  <a:lnTo>
                    <a:pt x="753" y="1199"/>
                  </a:lnTo>
                  <a:lnTo>
                    <a:pt x="755" y="1197"/>
                  </a:lnTo>
                  <a:lnTo>
                    <a:pt x="756" y="1195"/>
                  </a:lnTo>
                  <a:lnTo>
                    <a:pt x="756" y="1194"/>
                  </a:lnTo>
                  <a:lnTo>
                    <a:pt x="756" y="1192"/>
                  </a:lnTo>
                  <a:lnTo>
                    <a:pt x="756" y="1190"/>
                  </a:lnTo>
                  <a:lnTo>
                    <a:pt x="756" y="1188"/>
                  </a:lnTo>
                  <a:lnTo>
                    <a:pt x="758" y="1187"/>
                  </a:lnTo>
                  <a:lnTo>
                    <a:pt x="758" y="1186"/>
                  </a:lnTo>
                  <a:lnTo>
                    <a:pt x="758" y="1183"/>
                  </a:lnTo>
                  <a:lnTo>
                    <a:pt x="759" y="1179"/>
                  </a:lnTo>
                  <a:lnTo>
                    <a:pt x="763" y="1179"/>
                  </a:lnTo>
                  <a:lnTo>
                    <a:pt x="765" y="1180"/>
                  </a:lnTo>
                  <a:lnTo>
                    <a:pt x="768" y="1182"/>
                  </a:lnTo>
                  <a:lnTo>
                    <a:pt x="769" y="1183"/>
                  </a:lnTo>
                  <a:lnTo>
                    <a:pt x="772" y="1184"/>
                  </a:lnTo>
                  <a:lnTo>
                    <a:pt x="773" y="1184"/>
                  </a:lnTo>
                  <a:lnTo>
                    <a:pt x="776" y="1183"/>
                  </a:lnTo>
                  <a:lnTo>
                    <a:pt x="777" y="1183"/>
                  </a:lnTo>
                  <a:lnTo>
                    <a:pt x="780" y="1183"/>
                  </a:lnTo>
                  <a:lnTo>
                    <a:pt x="782" y="1183"/>
                  </a:lnTo>
                  <a:lnTo>
                    <a:pt x="784" y="1183"/>
                  </a:lnTo>
                  <a:lnTo>
                    <a:pt x="786" y="1182"/>
                  </a:lnTo>
                  <a:lnTo>
                    <a:pt x="792" y="1180"/>
                  </a:lnTo>
                  <a:lnTo>
                    <a:pt x="797" y="1182"/>
                  </a:lnTo>
                  <a:lnTo>
                    <a:pt x="800" y="1182"/>
                  </a:lnTo>
                  <a:lnTo>
                    <a:pt x="806" y="1180"/>
                  </a:lnTo>
                  <a:lnTo>
                    <a:pt x="807" y="1179"/>
                  </a:lnTo>
                  <a:lnTo>
                    <a:pt x="813" y="1178"/>
                  </a:lnTo>
                  <a:lnTo>
                    <a:pt x="818" y="1180"/>
                  </a:lnTo>
                  <a:lnTo>
                    <a:pt x="821" y="1182"/>
                  </a:lnTo>
                  <a:lnTo>
                    <a:pt x="824" y="1182"/>
                  </a:lnTo>
                  <a:lnTo>
                    <a:pt x="825" y="1183"/>
                  </a:lnTo>
                  <a:lnTo>
                    <a:pt x="828" y="1182"/>
                  </a:lnTo>
                  <a:lnTo>
                    <a:pt x="833" y="1183"/>
                  </a:lnTo>
                  <a:lnTo>
                    <a:pt x="835" y="1184"/>
                  </a:lnTo>
                  <a:lnTo>
                    <a:pt x="837" y="1186"/>
                  </a:lnTo>
                  <a:lnTo>
                    <a:pt x="837" y="1187"/>
                  </a:lnTo>
                  <a:lnTo>
                    <a:pt x="838" y="1188"/>
                  </a:lnTo>
                  <a:lnTo>
                    <a:pt x="841" y="1190"/>
                  </a:lnTo>
                  <a:lnTo>
                    <a:pt x="842" y="1191"/>
                  </a:lnTo>
                  <a:lnTo>
                    <a:pt x="845" y="1192"/>
                  </a:lnTo>
                  <a:lnTo>
                    <a:pt x="847" y="1191"/>
                  </a:lnTo>
                  <a:lnTo>
                    <a:pt x="850" y="1192"/>
                  </a:lnTo>
                  <a:lnTo>
                    <a:pt x="851" y="1188"/>
                  </a:lnTo>
                  <a:lnTo>
                    <a:pt x="852" y="1187"/>
                  </a:lnTo>
                  <a:lnTo>
                    <a:pt x="852" y="1186"/>
                  </a:lnTo>
                  <a:lnTo>
                    <a:pt x="854" y="1184"/>
                  </a:lnTo>
                  <a:lnTo>
                    <a:pt x="855" y="1182"/>
                  </a:lnTo>
                  <a:lnTo>
                    <a:pt x="855" y="1180"/>
                  </a:lnTo>
                  <a:lnTo>
                    <a:pt x="857" y="1179"/>
                  </a:lnTo>
                  <a:lnTo>
                    <a:pt x="858" y="1178"/>
                  </a:lnTo>
                  <a:lnTo>
                    <a:pt x="859" y="1177"/>
                  </a:lnTo>
                  <a:lnTo>
                    <a:pt x="861" y="1175"/>
                  </a:lnTo>
                  <a:lnTo>
                    <a:pt x="862" y="1173"/>
                  </a:lnTo>
                  <a:lnTo>
                    <a:pt x="864" y="1171"/>
                  </a:lnTo>
                  <a:lnTo>
                    <a:pt x="865" y="1170"/>
                  </a:lnTo>
                  <a:lnTo>
                    <a:pt x="866" y="1169"/>
                  </a:lnTo>
                  <a:lnTo>
                    <a:pt x="869" y="1167"/>
                  </a:lnTo>
                  <a:lnTo>
                    <a:pt x="871" y="1166"/>
                  </a:lnTo>
                  <a:lnTo>
                    <a:pt x="872" y="1165"/>
                  </a:lnTo>
                  <a:lnTo>
                    <a:pt x="874" y="1163"/>
                  </a:lnTo>
                  <a:lnTo>
                    <a:pt x="875" y="1162"/>
                  </a:lnTo>
                  <a:lnTo>
                    <a:pt x="876" y="1161"/>
                  </a:lnTo>
                  <a:lnTo>
                    <a:pt x="879" y="1161"/>
                  </a:lnTo>
                  <a:lnTo>
                    <a:pt x="881" y="1159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5" y="1157"/>
                  </a:lnTo>
                  <a:lnTo>
                    <a:pt x="886" y="1156"/>
                  </a:lnTo>
                  <a:lnTo>
                    <a:pt x="888" y="1154"/>
                  </a:lnTo>
                  <a:lnTo>
                    <a:pt x="889" y="1153"/>
                  </a:lnTo>
                  <a:lnTo>
                    <a:pt x="891" y="1152"/>
                  </a:lnTo>
                  <a:lnTo>
                    <a:pt x="892" y="1150"/>
                  </a:lnTo>
                  <a:lnTo>
                    <a:pt x="893" y="1149"/>
                  </a:lnTo>
                  <a:lnTo>
                    <a:pt x="895" y="1148"/>
                  </a:lnTo>
                  <a:lnTo>
                    <a:pt x="895" y="1146"/>
                  </a:lnTo>
                  <a:lnTo>
                    <a:pt x="896" y="1144"/>
                  </a:lnTo>
                  <a:lnTo>
                    <a:pt x="898" y="1142"/>
                  </a:lnTo>
                  <a:lnTo>
                    <a:pt x="899" y="1141"/>
                  </a:lnTo>
                  <a:lnTo>
                    <a:pt x="900" y="1140"/>
                  </a:lnTo>
                  <a:lnTo>
                    <a:pt x="902" y="1139"/>
                  </a:lnTo>
                  <a:lnTo>
                    <a:pt x="903" y="1137"/>
                  </a:lnTo>
                  <a:lnTo>
                    <a:pt x="905" y="1135"/>
                  </a:lnTo>
                  <a:lnTo>
                    <a:pt x="905" y="1133"/>
                  </a:lnTo>
                  <a:lnTo>
                    <a:pt x="906" y="1131"/>
                  </a:lnTo>
                  <a:lnTo>
                    <a:pt x="906" y="1129"/>
                  </a:lnTo>
                  <a:lnTo>
                    <a:pt x="907" y="1127"/>
                  </a:lnTo>
                  <a:lnTo>
                    <a:pt x="907" y="1125"/>
                  </a:lnTo>
                  <a:lnTo>
                    <a:pt x="909" y="1124"/>
                  </a:lnTo>
                  <a:lnTo>
                    <a:pt x="909" y="1123"/>
                  </a:lnTo>
                  <a:lnTo>
                    <a:pt x="910" y="1120"/>
                  </a:lnTo>
                  <a:lnTo>
                    <a:pt x="912" y="1119"/>
                  </a:lnTo>
                  <a:lnTo>
                    <a:pt x="912" y="1118"/>
                  </a:lnTo>
                  <a:lnTo>
                    <a:pt x="913" y="1116"/>
                  </a:lnTo>
                  <a:lnTo>
                    <a:pt x="913" y="1115"/>
                  </a:lnTo>
                  <a:lnTo>
                    <a:pt x="915" y="1112"/>
                  </a:lnTo>
                  <a:lnTo>
                    <a:pt x="916" y="1111"/>
                  </a:lnTo>
                  <a:lnTo>
                    <a:pt x="916" y="1110"/>
                  </a:lnTo>
                  <a:lnTo>
                    <a:pt x="917" y="1108"/>
                  </a:lnTo>
                  <a:lnTo>
                    <a:pt x="919" y="1107"/>
                  </a:lnTo>
                  <a:lnTo>
                    <a:pt x="920" y="1106"/>
                  </a:lnTo>
                  <a:lnTo>
                    <a:pt x="922" y="1104"/>
                  </a:lnTo>
                  <a:lnTo>
                    <a:pt x="923" y="1103"/>
                  </a:lnTo>
                  <a:lnTo>
                    <a:pt x="924" y="1102"/>
                  </a:lnTo>
                  <a:lnTo>
                    <a:pt x="926" y="1103"/>
                  </a:lnTo>
                  <a:lnTo>
                    <a:pt x="927" y="1106"/>
                  </a:lnTo>
                  <a:lnTo>
                    <a:pt x="927" y="1107"/>
                  </a:lnTo>
                  <a:lnTo>
                    <a:pt x="929" y="1108"/>
                  </a:lnTo>
                  <a:lnTo>
                    <a:pt x="932" y="1110"/>
                  </a:lnTo>
                  <a:lnTo>
                    <a:pt x="933" y="1111"/>
                  </a:lnTo>
                  <a:lnTo>
                    <a:pt x="934" y="1112"/>
                  </a:lnTo>
                  <a:lnTo>
                    <a:pt x="936" y="1114"/>
                  </a:lnTo>
                  <a:lnTo>
                    <a:pt x="937" y="1115"/>
                  </a:lnTo>
                  <a:lnTo>
                    <a:pt x="939" y="1115"/>
                  </a:lnTo>
                  <a:lnTo>
                    <a:pt x="940" y="1116"/>
                  </a:lnTo>
                  <a:lnTo>
                    <a:pt x="943" y="1116"/>
                  </a:lnTo>
                  <a:lnTo>
                    <a:pt x="944" y="1116"/>
                  </a:lnTo>
                  <a:lnTo>
                    <a:pt x="946" y="1116"/>
                  </a:lnTo>
                  <a:lnTo>
                    <a:pt x="948" y="1115"/>
                  </a:lnTo>
                  <a:lnTo>
                    <a:pt x="950" y="1115"/>
                  </a:lnTo>
                  <a:lnTo>
                    <a:pt x="953" y="1114"/>
                  </a:lnTo>
                  <a:lnTo>
                    <a:pt x="956" y="1111"/>
                  </a:lnTo>
                  <a:lnTo>
                    <a:pt x="960" y="1110"/>
                  </a:lnTo>
                  <a:lnTo>
                    <a:pt x="961" y="1110"/>
                  </a:lnTo>
                  <a:lnTo>
                    <a:pt x="964" y="1108"/>
                  </a:lnTo>
                  <a:lnTo>
                    <a:pt x="965" y="1107"/>
                  </a:lnTo>
                  <a:lnTo>
                    <a:pt x="967" y="1107"/>
                  </a:lnTo>
                  <a:lnTo>
                    <a:pt x="968" y="1106"/>
                  </a:lnTo>
                  <a:lnTo>
                    <a:pt x="971" y="1104"/>
                  </a:lnTo>
                  <a:lnTo>
                    <a:pt x="973" y="1103"/>
                  </a:lnTo>
                  <a:lnTo>
                    <a:pt x="974" y="1102"/>
                  </a:lnTo>
                  <a:lnTo>
                    <a:pt x="975" y="1102"/>
                  </a:lnTo>
                  <a:lnTo>
                    <a:pt x="977" y="1101"/>
                  </a:lnTo>
                  <a:lnTo>
                    <a:pt x="980" y="1101"/>
                  </a:lnTo>
                  <a:lnTo>
                    <a:pt x="981" y="1102"/>
                  </a:lnTo>
                  <a:lnTo>
                    <a:pt x="982" y="1103"/>
                  </a:lnTo>
                  <a:lnTo>
                    <a:pt x="985" y="1104"/>
                  </a:lnTo>
                  <a:lnTo>
                    <a:pt x="987" y="1104"/>
                  </a:lnTo>
                  <a:lnTo>
                    <a:pt x="988" y="1106"/>
                  </a:lnTo>
                  <a:lnTo>
                    <a:pt x="991" y="1107"/>
                  </a:lnTo>
                  <a:lnTo>
                    <a:pt x="994" y="1110"/>
                  </a:lnTo>
                  <a:lnTo>
                    <a:pt x="997" y="1110"/>
                  </a:lnTo>
                  <a:lnTo>
                    <a:pt x="998" y="1111"/>
                  </a:lnTo>
                  <a:lnTo>
                    <a:pt x="999" y="1112"/>
                  </a:lnTo>
                  <a:lnTo>
                    <a:pt x="1001" y="1112"/>
                  </a:lnTo>
                  <a:lnTo>
                    <a:pt x="1002" y="1114"/>
                  </a:lnTo>
                  <a:lnTo>
                    <a:pt x="1005" y="1115"/>
                  </a:lnTo>
                  <a:lnTo>
                    <a:pt x="1006" y="1115"/>
                  </a:lnTo>
                  <a:lnTo>
                    <a:pt x="1008" y="1116"/>
                  </a:lnTo>
                  <a:lnTo>
                    <a:pt x="1009" y="1116"/>
                  </a:lnTo>
                  <a:lnTo>
                    <a:pt x="1011" y="1118"/>
                  </a:lnTo>
                  <a:lnTo>
                    <a:pt x="1014" y="1118"/>
                  </a:lnTo>
                  <a:lnTo>
                    <a:pt x="1014" y="1115"/>
                  </a:lnTo>
                  <a:lnTo>
                    <a:pt x="1015" y="1114"/>
                  </a:lnTo>
                  <a:lnTo>
                    <a:pt x="1016" y="1112"/>
                  </a:lnTo>
                  <a:lnTo>
                    <a:pt x="1018" y="1111"/>
                  </a:lnTo>
                  <a:lnTo>
                    <a:pt x="1019" y="1110"/>
                  </a:lnTo>
                  <a:lnTo>
                    <a:pt x="1019" y="1108"/>
                  </a:lnTo>
                  <a:lnTo>
                    <a:pt x="1021" y="1107"/>
                  </a:lnTo>
                  <a:lnTo>
                    <a:pt x="1022" y="1104"/>
                  </a:lnTo>
                  <a:lnTo>
                    <a:pt x="1022" y="1103"/>
                  </a:lnTo>
                  <a:lnTo>
                    <a:pt x="1023" y="1102"/>
                  </a:lnTo>
                  <a:lnTo>
                    <a:pt x="1025" y="1101"/>
                  </a:lnTo>
                  <a:lnTo>
                    <a:pt x="1023" y="1099"/>
                  </a:lnTo>
                  <a:lnTo>
                    <a:pt x="1021" y="1098"/>
                  </a:lnTo>
                  <a:lnTo>
                    <a:pt x="1019" y="1098"/>
                  </a:lnTo>
                  <a:lnTo>
                    <a:pt x="1018" y="1097"/>
                  </a:lnTo>
                  <a:lnTo>
                    <a:pt x="1015" y="1095"/>
                  </a:lnTo>
                  <a:lnTo>
                    <a:pt x="1014" y="1094"/>
                  </a:lnTo>
                  <a:lnTo>
                    <a:pt x="1011" y="1094"/>
                  </a:lnTo>
                  <a:lnTo>
                    <a:pt x="1009" y="1093"/>
                  </a:lnTo>
                  <a:lnTo>
                    <a:pt x="1008" y="1091"/>
                  </a:lnTo>
                  <a:lnTo>
                    <a:pt x="1006" y="1091"/>
                  </a:lnTo>
                  <a:lnTo>
                    <a:pt x="1004" y="1090"/>
                  </a:lnTo>
                  <a:lnTo>
                    <a:pt x="1002" y="1089"/>
                  </a:lnTo>
                  <a:lnTo>
                    <a:pt x="1001" y="1087"/>
                  </a:lnTo>
                  <a:lnTo>
                    <a:pt x="998" y="1087"/>
                  </a:lnTo>
                  <a:lnTo>
                    <a:pt x="997" y="1086"/>
                  </a:lnTo>
                  <a:lnTo>
                    <a:pt x="997" y="1085"/>
                  </a:lnTo>
                  <a:lnTo>
                    <a:pt x="997" y="1082"/>
                  </a:lnTo>
                  <a:lnTo>
                    <a:pt x="997" y="1081"/>
                  </a:lnTo>
                  <a:lnTo>
                    <a:pt x="998" y="1080"/>
                  </a:lnTo>
                  <a:lnTo>
                    <a:pt x="998" y="1078"/>
                  </a:lnTo>
                  <a:lnTo>
                    <a:pt x="999" y="1076"/>
                  </a:lnTo>
                  <a:lnTo>
                    <a:pt x="999" y="1074"/>
                  </a:lnTo>
                  <a:lnTo>
                    <a:pt x="999" y="1073"/>
                  </a:lnTo>
                  <a:lnTo>
                    <a:pt x="1001" y="1070"/>
                  </a:lnTo>
                  <a:lnTo>
                    <a:pt x="1001" y="1069"/>
                  </a:lnTo>
                  <a:lnTo>
                    <a:pt x="1004" y="1068"/>
                  </a:lnTo>
                  <a:lnTo>
                    <a:pt x="1005" y="1068"/>
                  </a:lnTo>
                  <a:lnTo>
                    <a:pt x="1008" y="1068"/>
                  </a:lnTo>
                  <a:lnTo>
                    <a:pt x="1009" y="1068"/>
                  </a:lnTo>
                  <a:lnTo>
                    <a:pt x="1012" y="1068"/>
                  </a:lnTo>
                  <a:lnTo>
                    <a:pt x="1015" y="1069"/>
                  </a:lnTo>
                  <a:lnTo>
                    <a:pt x="1016" y="1066"/>
                  </a:lnTo>
                  <a:lnTo>
                    <a:pt x="1021" y="1068"/>
                  </a:lnTo>
                  <a:lnTo>
                    <a:pt x="1022" y="1068"/>
                  </a:lnTo>
                  <a:lnTo>
                    <a:pt x="1023" y="1068"/>
                  </a:lnTo>
                  <a:lnTo>
                    <a:pt x="1026" y="1068"/>
                  </a:lnTo>
                  <a:lnTo>
                    <a:pt x="1028" y="1068"/>
                  </a:lnTo>
                  <a:lnTo>
                    <a:pt x="1030" y="1068"/>
                  </a:lnTo>
                  <a:lnTo>
                    <a:pt x="1032" y="1068"/>
                  </a:lnTo>
                  <a:lnTo>
                    <a:pt x="1035" y="1068"/>
                  </a:lnTo>
                  <a:lnTo>
                    <a:pt x="1036" y="1068"/>
                  </a:lnTo>
                  <a:lnTo>
                    <a:pt x="1039" y="1068"/>
                  </a:lnTo>
                  <a:lnTo>
                    <a:pt x="1040" y="1068"/>
                  </a:lnTo>
                  <a:lnTo>
                    <a:pt x="1043" y="1069"/>
                  </a:lnTo>
                  <a:lnTo>
                    <a:pt x="1045" y="1069"/>
                  </a:lnTo>
                  <a:lnTo>
                    <a:pt x="1047" y="1069"/>
                  </a:lnTo>
                  <a:lnTo>
                    <a:pt x="1049" y="1070"/>
                  </a:lnTo>
                  <a:lnTo>
                    <a:pt x="1052" y="1070"/>
                  </a:lnTo>
                  <a:lnTo>
                    <a:pt x="1053" y="1070"/>
                  </a:lnTo>
                  <a:lnTo>
                    <a:pt x="1056" y="1072"/>
                  </a:lnTo>
                  <a:lnTo>
                    <a:pt x="1057" y="1073"/>
                  </a:lnTo>
                  <a:lnTo>
                    <a:pt x="1057" y="1074"/>
                  </a:lnTo>
                  <a:lnTo>
                    <a:pt x="1059" y="1076"/>
                  </a:lnTo>
                  <a:lnTo>
                    <a:pt x="1060" y="1077"/>
                  </a:lnTo>
                  <a:lnTo>
                    <a:pt x="1062" y="1078"/>
                  </a:lnTo>
                  <a:lnTo>
                    <a:pt x="1063" y="1080"/>
                  </a:lnTo>
                  <a:lnTo>
                    <a:pt x="1064" y="1081"/>
                  </a:lnTo>
                  <a:lnTo>
                    <a:pt x="1066" y="1082"/>
                  </a:lnTo>
                  <a:lnTo>
                    <a:pt x="1067" y="1085"/>
                  </a:lnTo>
                  <a:lnTo>
                    <a:pt x="1069" y="1086"/>
                  </a:lnTo>
                  <a:lnTo>
                    <a:pt x="1070" y="1087"/>
                  </a:lnTo>
                  <a:lnTo>
                    <a:pt x="1071" y="1089"/>
                  </a:lnTo>
                  <a:lnTo>
                    <a:pt x="1073" y="1090"/>
                  </a:lnTo>
                  <a:lnTo>
                    <a:pt x="1074" y="1091"/>
                  </a:lnTo>
                  <a:lnTo>
                    <a:pt x="1076" y="1093"/>
                  </a:lnTo>
                  <a:lnTo>
                    <a:pt x="1077" y="1095"/>
                  </a:lnTo>
                  <a:lnTo>
                    <a:pt x="1081" y="1095"/>
                  </a:lnTo>
                  <a:lnTo>
                    <a:pt x="1083" y="1099"/>
                  </a:lnTo>
                  <a:lnTo>
                    <a:pt x="1086" y="1102"/>
                  </a:lnTo>
                  <a:lnTo>
                    <a:pt x="1088" y="1106"/>
                  </a:lnTo>
                  <a:lnTo>
                    <a:pt x="1091" y="1107"/>
                  </a:lnTo>
                  <a:lnTo>
                    <a:pt x="1096" y="1111"/>
                  </a:lnTo>
                  <a:lnTo>
                    <a:pt x="1101" y="1114"/>
                  </a:lnTo>
                  <a:lnTo>
                    <a:pt x="1104" y="1111"/>
                  </a:lnTo>
                  <a:lnTo>
                    <a:pt x="1105" y="1115"/>
                  </a:lnTo>
                  <a:lnTo>
                    <a:pt x="1107" y="1115"/>
                  </a:lnTo>
                  <a:lnTo>
                    <a:pt x="1110" y="1115"/>
                  </a:lnTo>
                  <a:lnTo>
                    <a:pt x="1111" y="1116"/>
                  </a:lnTo>
                  <a:lnTo>
                    <a:pt x="1112" y="1116"/>
                  </a:lnTo>
                  <a:lnTo>
                    <a:pt x="1115" y="1118"/>
                  </a:lnTo>
                  <a:lnTo>
                    <a:pt x="1117" y="1118"/>
                  </a:lnTo>
                  <a:lnTo>
                    <a:pt x="1118" y="1118"/>
                  </a:lnTo>
                  <a:lnTo>
                    <a:pt x="1121" y="1119"/>
                  </a:lnTo>
                  <a:lnTo>
                    <a:pt x="1122" y="1119"/>
                  </a:lnTo>
                  <a:lnTo>
                    <a:pt x="1124" y="1119"/>
                  </a:lnTo>
                  <a:lnTo>
                    <a:pt x="1127" y="1120"/>
                  </a:lnTo>
                  <a:lnTo>
                    <a:pt x="1128" y="1120"/>
                  </a:lnTo>
                  <a:lnTo>
                    <a:pt x="1129" y="1120"/>
                  </a:lnTo>
                  <a:lnTo>
                    <a:pt x="1132" y="1121"/>
                  </a:lnTo>
                  <a:lnTo>
                    <a:pt x="1134" y="1121"/>
                  </a:lnTo>
                  <a:lnTo>
                    <a:pt x="1135" y="1121"/>
                  </a:lnTo>
                  <a:lnTo>
                    <a:pt x="1138" y="1123"/>
                  </a:lnTo>
                  <a:lnTo>
                    <a:pt x="1139" y="1123"/>
                  </a:lnTo>
                  <a:lnTo>
                    <a:pt x="1142" y="1123"/>
                  </a:lnTo>
                  <a:lnTo>
                    <a:pt x="1144" y="1123"/>
                  </a:lnTo>
                  <a:lnTo>
                    <a:pt x="1146" y="1124"/>
                  </a:lnTo>
                  <a:lnTo>
                    <a:pt x="1148" y="1124"/>
                  </a:lnTo>
                  <a:lnTo>
                    <a:pt x="1151" y="1124"/>
                  </a:lnTo>
                  <a:lnTo>
                    <a:pt x="1152" y="1124"/>
                  </a:lnTo>
                  <a:lnTo>
                    <a:pt x="1153" y="1124"/>
                  </a:lnTo>
                  <a:lnTo>
                    <a:pt x="1156" y="1125"/>
                  </a:lnTo>
                  <a:lnTo>
                    <a:pt x="1158" y="1125"/>
                  </a:lnTo>
                  <a:lnTo>
                    <a:pt x="1161" y="1125"/>
                  </a:lnTo>
                  <a:lnTo>
                    <a:pt x="1162" y="1125"/>
                  </a:lnTo>
                  <a:lnTo>
                    <a:pt x="1165" y="1125"/>
                  </a:lnTo>
                  <a:lnTo>
                    <a:pt x="1166" y="1125"/>
                  </a:lnTo>
                  <a:lnTo>
                    <a:pt x="1168" y="1125"/>
                  </a:lnTo>
                  <a:lnTo>
                    <a:pt x="1170" y="1127"/>
                  </a:lnTo>
                  <a:lnTo>
                    <a:pt x="1172" y="1127"/>
                  </a:lnTo>
                  <a:lnTo>
                    <a:pt x="1175" y="1127"/>
                  </a:lnTo>
                  <a:lnTo>
                    <a:pt x="1176" y="1127"/>
                  </a:lnTo>
                  <a:lnTo>
                    <a:pt x="1179" y="1127"/>
                  </a:lnTo>
                  <a:lnTo>
                    <a:pt x="1180" y="1127"/>
                  </a:lnTo>
                  <a:lnTo>
                    <a:pt x="1183" y="1128"/>
                  </a:lnTo>
                  <a:lnTo>
                    <a:pt x="1185" y="1128"/>
                  </a:lnTo>
                  <a:lnTo>
                    <a:pt x="1187" y="1128"/>
                  </a:lnTo>
                  <a:lnTo>
                    <a:pt x="1189" y="1128"/>
                  </a:lnTo>
                  <a:lnTo>
                    <a:pt x="1190" y="1128"/>
                  </a:lnTo>
                  <a:lnTo>
                    <a:pt x="1193" y="1128"/>
                  </a:lnTo>
                  <a:lnTo>
                    <a:pt x="1194" y="1128"/>
                  </a:lnTo>
                  <a:lnTo>
                    <a:pt x="1196" y="1128"/>
                  </a:lnTo>
                  <a:lnTo>
                    <a:pt x="1199" y="1129"/>
                  </a:lnTo>
                  <a:lnTo>
                    <a:pt x="1200" y="1129"/>
                  </a:lnTo>
                  <a:lnTo>
                    <a:pt x="1203" y="1129"/>
                  </a:lnTo>
                  <a:lnTo>
                    <a:pt x="1204" y="1129"/>
                  </a:lnTo>
                  <a:lnTo>
                    <a:pt x="1207" y="1129"/>
                  </a:lnTo>
                  <a:lnTo>
                    <a:pt x="1209" y="1129"/>
                  </a:lnTo>
                  <a:lnTo>
                    <a:pt x="1211" y="1129"/>
                  </a:lnTo>
                  <a:lnTo>
                    <a:pt x="1213" y="1129"/>
                  </a:lnTo>
                  <a:lnTo>
                    <a:pt x="1216" y="1129"/>
                  </a:lnTo>
                  <a:lnTo>
                    <a:pt x="1217" y="1129"/>
                  </a:lnTo>
                  <a:lnTo>
                    <a:pt x="1219" y="1129"/>
                  </a:lnTo>
                  <a:lnTo>
                    <a:pt x="1220" y="1129"/>
                  </a:lnTo>
                  <a:lnTo>
                    <a:pt x="1221" y="1131"/>
                  </a:lnTo>
                  <a:lnTo>
                    <a:pt x="1223" y="1133"/>
                  </a:lnTo>
                  <a:lnTo>
                    <a:pt x="1226" y="1132"/>
                  </a:lnTo>
                  <a:lnTo>
                    <a:pt x="1227" y="1131"/>
                  </a:lnTo>
                  <a:lnTo>
                    <a:pt x="1228" y="1129"/>
                  </a:lnTo>
                  <a:lnTo>
                    <a:pt x="1230" y="1128"/>
                  </a:lnTo>
                  <a:lnTo>
                    <a:pt x="1231" y="1128"/>
                  </a:lnTo>
                  <a:lnTo>
                    <a:pt x="1234" y="1127"/>
                  </a:lnTo>
                  <a:lnTo>
                    <a:pt x="1235" y="1127"/>
                  </a:lnTo>
                  <a:lnTo>
                    <a:pt x="1238" y="1127"/>
                  </a:lnTo>
                  <a:lnTo>
                    <a:pt x="1240" y="1125"/>
                  </a:lnTo>
                  <a:lnTo>
                    <a:pt x="1243" y="1125"/>
                  </a:lnTo>
                  <a:lnTo>
                    <a:pt x="1244" y="1125"/>
                  </a:lnTo>
                  <a:lnTo>
                    <a:pt x="1247" y="1125"/>
                  </a:lnTo>
                  <a:lnTo>
                    <a:pt x="1248" y="1124"/>
                  </a:lnTo>
                  <a:lnTo>
                    <a:pt x="1251" y="1124"/>
                  </a:lnTo>
                  <a:lnTo>
                    <a:pt x="1252" y="1124"/>
                  </a:lnTo>
                  <a:lnTo>
                    <a:pt x="1255" y="1124"/>
                  </a:lnTo>
                  <a:lnTo>
                    <a:pt x="1257" y="1123"/>
                  </a:lnTo>
                  <a:lnTo>
                    <a:pt x="1260" y="1123"/>
                  </a:lnTo>
                  <a:lnTo>
                    <a:pt x="1261" y="1123"/>
                  </a:lnTo>
                  <a:lnTo>
                    <a:pt x="1264" y="1123"/>
                  </a:lnTo>
                  <a:lnTo>
                    <a:pt x="1265" y="1123"/>
                  </a:lnTo>
                  <a:lnTo>
                    <a:pt x="1267" y="1121"/>
                  </a:lnTo>
                  <a:lnTo>
                    <a:pt x="1269" y="1120"/>
                  </a:lnTo>
                  <a:lnTo>
                    <a:pt x="1271" y="1119"/>
                  </a:lnTo>
                  <a:lnTo>
                    <a:pt x="1272" y="1119"/>
                  </a:lnTo>
                  <a:lnTo>
                    <a:pt x="1274" y="1118"/>
                  </a:lnTo>
                  <a:lnTo>
                    <a:pt x="1276" y="1116"/>
                  </a:lnTo>
                  <a:lnTo>
                    <a:pt x="1278" y="1115"/>
                  </a:lnTo>
                  <a:lnTo>
                    <a:pt x="1279" y="1115"/>
                  </a:lnTo>
                  <a:lnTo>
                    <a:pt x="1281" y="1114"/>
                  </a:lnTo>
                  <a:lnTo>
                    <a:pt x="1282" y="1112"/>
                  </a:lnTo>
                  <a:lnTo>
                    <a:pt x="1284" y="1111"/>
                  </a:lnTo>
                  <a:lnTo>
                    <a:pt x="1285" y="1110"/>
                  </a:lnTo>
                  <a:lnTo>
                    <a:pt x="1286" y="1108"/>
                  </a:lnTo>
                  <a:lnTo>
                    <a:pt x="1288" y="1107"/>
                  </a:lnTo>
                  <a:lnTo>
                    <a:pt x="1289" y="1106"/>
                  </a:lnTo>
                  <a:lnTo>
                    <a:pt x="1289" y="1104"/>
                  </a:lnTo>
                  <a:lnTo>
                    <a:pt x="1291" y="1102"/>
                  </a:lnTo>
                  <a:lnTo>
                    <a:pt x="1291" y="1101"/>
                  </a:lnTo>
                  <a:lnTo>
                    <a:pt x="1292" y="1099"/>
                  </a:lnTo>
                  <a:lnTo>
                    <a:pt x="1292" y="1098"/>
                  </a:lnTo>
                  <a:lnTo>
                    <a:pt x="1293" y="1097"/>
                  </a:lnTo>
                  <a:lnTo>
                    <a:pt x="1295" y="1095"/>
                  </a:lnTo>
                  <a:lnTo>
                    <a:pt x="1295" y="1093"/>
                  </a:lnTo>
                  <a:lnTo>
                    <a:pt x="1296" y="1091"/>
                  </a:lnTo>
                  <a:lnTo>
                    <a:pt x="1296" y="1090"/>
                  </a:lnTo>
                  <a:lnTo>
                    <a:pt x="1298" y="1089"/>
                  </a:lnTo>
                  <a:lnTo>
                    <a:pt x="1299" y="1087"/>
                  </a:lnTo>
                  <a:lnTo>
                    <a:pt x="1301" y="1086"/>
                  </a:lnTo>
                  <a:lnTo>
                    <a:pt x="1301" y="1085"/>
                  </a:lnTo>
                  <a:lnTo>
                    <a:pt x="1302" y="1082"/>
                  </a:lnTo>
                  <a:lnTo>
                    <a:pt x="1303" y="1081"/>
                  </a:lnTo>
                  <a:lnTo>
                    <a:pt x="1303" y="1080"/>
                  </a:lnTo>
                  <a:lnTo>
                    <a:pt x="1303" y="1078"/>
                  </a:lnTo>
                  <a:lnTo>
                    <a:pt x="1303" y="1076"/>
                  </a:lnTo>
                  <a:lnTo>
                    <a:pt x="1299" y="1073"/>
                  </a:lnTo>
                  <a:lnTo>
                    <a:pt x="1303" y="1069"/>
                  </a:lnTo>
                  <a:lnTo>
                    <a:pt x="1303" y="1068"/>
                  </a:lnTo>
                  <a:lnTo>
                    <a:pt x="1303" y="1066"/>
                  </a:lnTo>
                  <a:lnTo>
                    <a:pt x="1303" y="1065"/>
                  </a:lnTo>
                  <a:lnTo>
                    <a:pt x="1303" y="1063"/>
                  </a:lnTo>
                  <a:lnTo>
                    <a:pt x="1303" y="1060"/>
                  </a:lnTo>
                  <a:lnTo>
                    <a:pt x="1303" y="1059"/>
                  </a:lnTo>
                  <a:lnTo>
                    <a:pt x="1303" y="1057"/>
                  </a:lnTo>
                  <a:lnTo>
                    <a:pt x="1303" y="1055"/>
                  </a:lnTo>
                  <a:lnTo>
                    <a:pt x="1303" y="1053"/>
                  </a:lnTo>
                  <a:lnTo>
                    <a:pt x="1303" y="1051"/>
                  </a:lnTo>
                  <a:lnTo>
                    <a:pt x="1305" y="1049"/>
                  </a:lnTo>
                  <a:lnTo>
                    <a:pt x="1305" y="1047"/>
                  </a:lnTo>
                  <a:lnTo>
                    <a:pt x="1305" y="1046"/>
                  </a:lnTo>
                  <a:lnTo>
                    <a:pt x="1306" y="1044"/>
                  </a:lnTo>
                  <a:lnTo>
                    <a:pt x="1306" y="1043"/>
                  </a:lnTo>
                  <a:lnTo>
                    <a:pt x="1308" y="1042"/>
                  </a:lnTo>
                  <a:lnTo>
                    <a:pt x="1309" y="1040"/>
                  </a:lnTo>
                  <a:lnTo>
                    <a:pt x="1310" y="1039"/>
                  </a:lnTo>
                  <a:lnTo>
                    <a:pt x="1315" y="1038"/>
                  </a:lnTo>
                  <a:lnTo>
                    <a:pt x="1313" y="1034"/>
                  </a:lnTo>
                  <a:lnTo>
                    <a:pt x="1317" y="1032"/>
                  </a:lnTo>
                  <a:lnTo>
                    <a:pt x="1320" y="1035"/>
                  </a:lnTo>
                  <a:lnTo>
                    <a:pt x="1323" y="1036"/>
                  </a:lnTo>
                  <a:lnTo>
                    <a:pt x="1325" y="1036"/>
                  </a:lnTo>
                  <a:lnTo>
                    <a:pt x="1327" y="1038"/>
                  </a:lnTo>
                  <a:lnTo>
                    <a:pt x="1330" y="1038"/>
                  </a:lnTo>
                  <a:lnTo>
                    <a:pt x="1332" y="1039"/>
                  </a:lnTo>
                  <a:lnTo>
                    <a:pt x="1333" y="1039"/>
                  </a:lnTo>
                  <a:lnTo>
                    <a:pt x="1336" y="1039"/>
                  </a:lnTo>
                  <a:lnTo>
                    <a:pt x="1337" y="1040"/>
                  </a:lnTo>
                  <a:lnTo>
                    <a:pt x="1340" y="1040"/>
                  </a:lnTo>
                  <a:lnTo>
                    <a:pt x="1342" y="1042"/>
                  </a:lnTo>
                  <a:lnTo>
                    <a:pt x="1343" y="1042"/>
                  </a:lnTo>
                  <a:lnTo>
                    <a:pt x="1346" y="1043"/>
                  </a:lnTo>
                  <a:lnTo>
                    <a:pt x="1347" y="1043"/>
                  </a:lnTo>
                  <a:lnTo>
                    <a:pt x="1349" y="1043"/>
                  </a:lnTo>
                  <a:lnTo>
                    <a:pt x="1351" y="1044"/>
                  </a:lnTo>
                  <a:lnTo>
                    <a:pt x="1353" y="1044"/>
                  </a:lnTo>
                  <a:lnTo>
                    <a:pt x="1354" y="1046"/>
                  </a:lnTo>
                  <a:lnTo>
                    <a:pt x="1357" y="1046"/>
                  </a:lnTo>
                  <a:lnTo>
                    <a:pt x="1358" y="1047"/>
                  </a:lnTo>
                  <a:lnTo>
                    <a:pt x="1361" y="1047"/>
                  </a:lnTo>
                  <a:lnTo>
                    <a:pt x="1363" y="1048"/>
                  </a:lnTo>
                  <a:lnTo>
                    <a:pt x="1364" y="1048"/>
                  </a:lnTo>
                  <a:lnTo>
                    <a:pt x="1367" y="1049"/>
                  </a:lnTo>
                  <a:lnTo>
                    <a:pt x="1368" y="1049"/>
                  </a:lnTo>
                  <a:lnTo>
                    <a:pt x="1371" y="1049"/>
                  </a:lnTo>
                  <a:lnTo>
                    <a:pt x="1373" y="1051"/>
                  </a:lnTo>
                  <a:lnTo>
                    <a:pt x="1377" y="1052"/>
                  </a:lnTo>
                  <a:lnTo>
                    <a:pt x="1381" y="1051"/>
                  </a:lnTo>
                  <a:lnTo>
                    <a:pt x="1384" y="1051"/>
                  </a:lnTo>
                  <a:lnTo>
                    <a:pt x="1384" y="1053"/>
                  </a:lnTo>
                  <a:lnTo>
                    <a:pt x="1387" y="1055"/>
                  </a:lnTo>
                  <a:lnTo>
                    <a:pt x="1390" y="1056"/>
                  </a:lnTo>
                  <a:lnTo>
                    <a:pt x="1391" y="1056"/>
                  </a:lnTo>
                  <a:lnTo>
                    <a:pt x="1394" y="1057"/>
                  </a:lnTo>
                  <a:lnTo>
                    <a:pt x="1395" y="1057"/>
                  </a:lnTo>
                  <a:lnTo>
                    <a:pt x="1397" y="1057"/>
                  </a:lnTo>
                  <a:lnTo>
                    <a:pt x="1399" y="1059"/>
                  </a:lnTo>
                  <a:lnTo>
                    <a:pt x="1401" y="1059"/>
                  </a:lnTo>
                  <a:lnTo>
                    <a:pt x="1404" y="1060"/>
                  </a:lnTo>
                  <a:lnTo>
                    <a:pt x="1405" y="1060"/>
                  </a:lnTo>
                  <a:lnTo>
                    <a:pt x="1408" y="1061"/>
                  </a:lnTo>
                  <a:lnTo>
                    <a:pt x="1409" y="1061"/>
                  </a:lnTo>
                  <a:lnTo>
                    <a:pt x="1412" y="1063"/>
                  </a:lnTo>
                  <a:lnTo>
                    <a:pt x="1414" y="1063"/>
                  </a:lnTo>
                  <a:lnTo>
                    <a:pt x="1416" y="1064"/>
                  </a:lnTo>
                  <a:lnTo>
                    <a:pt x="1418" y="1064"/>
                  </a:lnTo>
                  <a:lnTo>
                    <a:pt x="1421" y="1065"/>
                  </a:lnTo>
                  <a:lnTo>
                    <a:pt x="1422" y="1065"/>
                  </a:lnTo>
                  <a:lnTo>
                    <a:pt x="1425" y="1066"/>
                  </a:lnTo>
                  <a:lnTo>
                    <a:pt x="1426" y="1066"/>
                  </a:lnTo>
                  <a:lnTo>
                    <a:pt x="1428" y="1066"/>
                  </a:lnTo>
                  <a:lnTo>
                    <a:pt x="1429" y="1068"/>
                  </a:lnTo>
                  <a:lnTo>
                    <a:pt x="1431" y="1068"/>
                  </a:lnTo>
                  <a:lnTo>
                    <a:pt x="1433" y="1069"/>
                  </a:lnTo>
                  <a:lnTo>
                    <a:pt x="1435" y="1069"/>
                  </a:lnTo>
                  <a:lnTo>
                    <a:pt x="1438" y="1069"/>
                  </a:lnTo>
                  <a:lnTo>
                    <a:pt x="1439" y="1070"/>
                  </a:lnTo>
                  <a:lnTo>
                    <a:pt x="1440" y="1070"/>
                  </a:lnTo>
                  <a:lnTo>
                    <a:pt x="1443" y="1072"/>
                  </a:lnTo>
                  <a:lnTo>
                    <a:pt x="1448" y="1069"/>
                  </a:lnTo>
                  <a:lnTo>
                    <a:pt x="1449" y="1070"/>
                  </a:lnTo>
                  <a:lnTo>
                    <a:pt x="1455" y="1072"/>
                  </a:lnTo>
                  <a:lnTo>
                    <a:pt x="1457" y="1073"/>
                  </a:lnTo>
                  <a:lnTo>
                    <a:pt x="1460" y="1073"/>
                  </a:lnTo>
                  <a:lnTo>
                    <a:pt x="1466" y="1076"/>
                  </a:lnTo>
                  <a:lnTo>
                    <a:pt x="1469" y="1078"/>
                  </a:lnTo>
                  <a:lnTo>
                    <a:pt x="1470" y="1078"/>
                  </a:lnTo>
                  <a:lnTo>
                    <a:pt x="1473" y="1081"/>
                  </a:lnTo>
                  <a:lnTo>
                    <a:pt x="1479" y="1081"/>
                  </a:lnTo>
                  <a:lnTo>
                    <a:pt x="1486" y="1081"/>
                  </a:lnTo>
                  <a:lnTo>
                    <a:pt x="1489" y="1081"/>
                  </a:lnTo>
                  <a:lnTo>
                    <a:pt x="1491" y="1081"/>
                  </a:lnTo>
                  <a:lnTo>
                    <a:pt x="1496" y="1082"/>
                  </a:lnTo>
                  <a:lnTo>
                    <a:pt x="1500" y="1084"/>
                  </a:lnTo>
                  <a:lnTo>
                    <a:pt x="1506" y="1085"/>
                  </a:lnTo>
                  <a:lnTo>
                    <a:pt x="1510" y="1089"/>
                  </a:lnTo>
                  <a:lnTo>
                    <a:pt x="1513" y="1089"/>
                  </a:lnTo>
                  <a:lnTo>
                    <a:pt x="1515" y="1089"/>
                  </a:lnTo>
                  <a:lnTo>
                    <a:pt x="1518" y="1090"/>
                  </a:lnTo>
                  <a:lnTo>
                    <a:pt x="1522" y="1090"/>
                  </a:lnTo>
                  <a:lnTo>
                    <a:pt x="1528" y="1091"/>
                  </a:lnTo>
                  <a:lnTo>
                    <a:pt x="1532" y="1091"/>
                  </a:lnTo>
                  <a:lnTo>
                    <a:pt x="1539" y="1093"/>
                  </a:lnTo>
                  <a:lnTo>
                    <a:pt x="1545" y="1093"/>
                  </a:lnTo>
                  <a:lnTo>
                    <a:pt x="1554" y="1094"/>
                  </a:lnTo>
                  <a:lnTo>
                    <a:pt x="1556" y="1097"/>
                  </a:lnTo>
                  <a:lnTo>
                    <a:pt x="1558" y="1097"/>
                  </a:lnTo>
                  <a:lnTo>
                    <a:pt x="1559" y="1098"/>
                  </a:lnTo>
                  <a:lnTo>
                    <a:pt x="1563" y="1101"/>
                  </a:lnTo>
                  <a:lnTo>
                    <a:pt x="1566" y="1103"/>
                  </a:lnTo>
                  <a:lnTo>
                    <a:pt x="1568" y="1104"/>
                  </a:lnTo>
                  <a:lnTo>
                    <a:pt x="1572" y="1106"/>
                  </a:lnTo>
                  <a:lnTo>
                    <a:pt x="1576" y="1108"/>
                  </a:lnTo>
                  <a:lnTo>
                    <a:pt x="1578" y="1108"/>
                  </a:lnTo>
                  <a:lnTo>
                    <a:pt x="1582" y="1108"/>
                  </a:lnTo>
                  <a:lnTo>
                    <a:pt x="1585" y="1106"/>
                  </a:lnTo>
                  <a:lnTo>
                    <a:pt x="1586" y="1104"/>
                  </a:lnTo>
                  <a:lnTo>
                    <a:pt x="1588" y="1103"/>
                  </a:lnTo>
                  <a:lnTo>
                    <a:pt x="1590" y="1103"/>
                  </a:lnTo>
                  <a:lnTo>
                    <a:pt x="1595" y="1099"/>
                  </a:lnTo>
                  <a:lnTo>
                    <a:pt x="1597" y="1098"/>
                  </a:lnTo>
                  <a:lnTo>
                    <a:pt x="1599" y="1097"/>
                  </a:lnTo>
                  <a:lnTo>
                    <a:pt x="1600" y="1095"/>
                  </a:lnTo>
                  <a:lnTo>
                    <a:pt x="1602" y="1094"/>
                  </a:lnTo>
                  <a:lnTo>
                    <a:pt x="1603" y="1093"/>
                  </a:lnTo>
                  <a:lnTo>
                    <a:pt x="1604" y="1091"/>
                  </a:lnTo>
                  <a:lnTo>
                    <a:pt x="1606" y="1090"/>
                  </a:lnTo>
                  <a:lnTo>
                    <a:pt x="1607" y="1089"/>
                  </a:lnTo>
                  <a:lnTo>
                    <a:pt x="1609" y="1087"/>
                  </a:lnTo>
                  <a:lnTo>
                    <a:pt x="1612" y="1086"/>
                  </a:lnTo>
                  <a:lnTo>
                    <a:pt x="1613" y="1085"/>
                  </a:lnTo>
                  <a:lnTo>
                    <a:pt x="1614" y="1084"/>
                  </a:lnTo>
                  <a:lnTo>
                    <a:pt x="1616" y="1082"/>
                  </a:lnTo>
                  <a:lnTo>
                    <a:pt x="1617" y="1081"/>
                  </a:lnTo>
                  <a:lnTo>
                    <a:pt x="1620" y="1080"/>
                  </a:lnTo>
                  <a:lnTo>
                    <a:pt x="1621" y="1078"/>
                  </a:lnTo>
                  <a:lnTo>
                    <a:pt x="1623" y="1077"/>
                  </a:lnTo>
                  <a:lnTo>
                    <a:pt x="1624" y="1076"/>
                  </a:lnTo>
                  <a:lnTo>
                    <a:pt x="1626" y="1074"/>
                  </a:lnTo>
                  <a:lnTo>
                    <a:pt x="1629" y="1073"/>
                  </a:lnTo>
                  <a:lnTo>
                    <a:pt x="1630" y="1072"/>
                  </a:lnTo>
                  <a:lnTo>
                    <a:pt x="1633" y="1070"/>
                  </a:lnTo>
                  <a:lnTo>
                    <a:pt x="1634" y="1069"/>
                  </a:lnTo>
                  <a:lnTo>
                    <a:pt x="1636" y="1069"/>
                  </a:lnTo>
                  <a:lnTo>
                    <a:pt x="1637" y="1068"/>
                  </a:lnTo>
                  <a:lnTo>
                    <a:pt x="1638" y="1068"/>
                  </a:lnTo>
                  <a:lnTo>
                    <a:pt x="1641" y="1066"/>
                  </a:lnTo>
                  <a:lnTo>
                    <a:pt x="1644" y="1065"/>
                  </a:lnTo>
                  <a:lnTo>
                    <a:pt x="1645" y="1065"/>
                  </a:lnTo>
                  <a:lnTo>
                    <a:pt x="1647" y="1065"/>
                  </a:lnTo>
                  <a:lnTo>
                    <a:pt x="1648" y="1065"/>
                  </a:lnTo>
                  <a:lnTo>
                    <a:pt x="1650" y="1064"/>
                  </a:lnTo>
                  <a:lnTo>
                    <a:pt x="1653" y="1061"/>
                  </a:lnTo>
                  <a:lnTo>
                    <a:pt x="1654" y="1060"/>
                  </a:lnTo>
                  <a:lnTo>
                    <a:pt x="1654" y="1059"/>
                  </a:lnTo>
                  <a:lnTo>
                    <a:pt x="1655" y="1057"/>
                  </a:lnTo>
                  <a:lnTo>
                    <a:pt x="1657" y="1056"/>
                  </a:lnTo>
                  <a:lnTo>
                    <a:pt x="1658" y="1055"/>
                  </a:lnTo>
                  <a:lnTo>
                    <a:pt x="1660" y="1053"/>
                  </a:lnTo>
                  <a:lnTo>
                    <a:pt x="1661" y="1052"/>
                  </a:lnTo>
                  <a:lnTo>
                    <a:pt x="1662" y="1051"/>
                  </a:lnTo>
                  <a:lnTo>
                    <a:pt x="1662" y="1049"/>
                  </a:lnTo>
                  <a:lnTo>
                    <a:pt x="1664" y="1047"/>
                  </a:lnTo>
                  <a:lnTo>
                    <a:pt x="1665" y="1046"/>
                  </a:lnTo>
                  <a:lnTo>
                    <a:pt x="1665" y="1044"/>
                  </a:lnTo>
                  <a:lnTo>
                    <a:pt x="1667" y="1042"/>
                  </a:lnTo>
                  <a:lnTo>
                    <a:pt x="1667" y="1040"/>
                  </a:lnTo>
                  <a:lnTo>
                    <a:pt x="1668" y="1039"/>
                  </a:lnTo>
                  <a:lnTo>
                    <a:pt x="1668" y="1036"/>
                  </a:lnTo>
                  <a:lnTo>
                    <a:pt x="1668" y="1035"/>
                  </a:lnTo>
                  <a:lnTo>
                    <a:pt x="1670" y="1034"/>
                  </a:lnTo>
                  <a:lnTo>
                    <a:pt x="1668" y="1031"/>
                  </a:lnTo>
                  <a:lnTo>
                    <a:pt x="1668" y="1030"/>
                  </a:lnTo>
                  <a:lnTo>
                    <a:pt x="1667" y="1028"/>
                  </a:lnTo>
                  <a:lnTo>
                    <a:pt x="1667" y="1026"/>
                  </a:lnTo>
                  <a:lnTo>
                    <a:pt x="1665" y="1025"/>
                  </a:lnTo>
                  <a:lnTo>
                    <a:pt x="1665" y="1022"/>
                  </a:lnTo>
                  <a:lnTo>
                    <a:pt x="1668" y="1022"/>
                  </a:lnTo>
                  <a:lnTo>
                    <a:pt x="1671" y="1022"/>
                  </a:lnTo>
                  <a:lnTo>
                    <a:pt x="1672" y="1022"/>
                  </a:lnTo>
                  <a:lnTo>
                    <a:pt x="1675" y="1022"/>
                  </a:lnTo>
                  <a:lnTo>
                    <a:pt x="1677" y="1022"/>
                  </a:lnTo>
                  <a:lnTo>
                    <a:pt x="1681" y="1022"/>
                  </a:lnTo>
                  <a:lnTo>
                    <a:pt x="1682" y="1021"/>
                  </a:lnTo>
                  <a:lnTo>
                    <a:pt x="1682" y="1018"/>
                  </a:lnTo>
                  <a:lnTo>
                    <a:pt x="1682" y="1017"/>
                  </a:lnTo>
                  <a:lnTo>
                    <a:pt x="1682" y="1014"/>
                  </a:lnTo>
                  <a:lnTo>
                    <a:pt x="1682" y="1013"/>
                  </a:lnTo>
                  <a:lnTo>
                    <a:pt x="1682" y="1011"/>
                  </a:lnTo>
                  <a:lnTo>
                    <a:pt x="1684" y="1009"/>
                  </a:lnTo>
                  <a:lnTo>
                    <a:pt x="1684" y="1008"/>
                  </a:lnTo>
                  <a:lnTo>
                    <a:pt x="1684" y="1004"/>
                  </a:lnTo>
                  <a:lnTo>
                    <a:pt x="1685" y="1000"/>
                  </a:lnTo>
                  <a:lnTo>
                    <a:pt x="1685" y="997"/>
                  </a:lnTo>
                  <a:lnTo>
                    <a:pt x="1685" y="996"/>
                  </a:lnTo>
                  <a:lnTo>
                    <a:pt x="1685" y="992"/>
                  </a:lnTo>
                  <a:lnTo>
                    <a:pt x="1686" y="989"/>
                  </a:lnTo>
                  <a:lnTo>
                    <a:pt x="1688" y="985"/>
                  </a:lnTo>
                  <a:lnTo>
                    <a:pt x="1691" y="987"/>
                  </a:lnTo>
                  <a:lnTo>
                    <a:pt x="1692" y="988"/>
                  </a:lnTo>
                  <a:lnTo>
                    <a:pt x="1695" y="988"/>
                  </a:lnTo>
                  <a:lnTo>
                    <a:pt x="1696" y="988"/>
                  </a:lnTo>
                  <a:lnTo>
                    <a:pt x="1698" y="988"/>
                  </a:lnTo>
                  <a:lnTo>
                    <a:pt x="1701" y="988"/>
                  </a:lnTo>
                  <a:lnTo>
                    <a:pt x="1702" y="988"/>
                  </a:lnTo>
                  <a:lnTo>
                    <a:pt x="1703" y="988"/>
                  </a:lnTo>
                  <a:lnTo>
                    <a:pt x="1706" y="988"/>
                  </a:lnTo>
                  <a:lnTo>
                    <a:pt x="1708" y="988"/>
                  </a:lnTo>
                  <a:lnTo>
                    <a:pt x="1712" y="988"/>
                  </a:lnTo>
                  <a:lnTo>
                    <a:pt x="1716" y="988"/>
                  </a:lnTo>
                  <a:lnTo>
                    <a:pt x="1718" y="988"/>
                  </a:lnTo>
                  <a:lnTo>
                    <a:pt x="1723" y="988"/>
                  </a:lnTo>
                  <a:lnTo>
                    <a:pt x="1727" y="988"/>
                  </a:lnTo>
                  <a:lnTo>
                    <a:pt x="1732" y="988"/>
                  </a:lnTo>
                  <a:lnTo>
                    <a:pt x="1733" y="988"/>
                  </a:lnTo>
                  <a:lnTo>
                    <a:pt x="1736" y="987"/>
                  </a:lnTo>
                  <a:lnTo>
                    <a:pt x="1737" y="987"/>
                  </a:lnTo>
                  <a:lnTo>
                    <a:pt x="1740" y="987"/>
                  </a:lnTo>
                  <a:lnTo>
                    <a:pt x="1743" y="987"/>
                  </a:lnTo>
                  <a:lnTo>
                    <a:pt x="1744" y="987"/>
                  </a:lnTo>
                  <a:lnTo>
                    <a:pt x="1747" y="987"/>
                  </a:lnTo>
                  <a:lnTo>
                    <a:pt x="1752" y="988"/>
                  </a:lnTo>
                  <a:lnTo>
                    <a:pt x="1756" y="988"/>
                  </a:lnTo>
                  <a:lnTo>
                    <a:pt x="1753" y="990"/>
                  </a:lnTo>
                  <a:lnTo>
                    <a:pt x="1754" y="993"/>
                  </a:lnTo>
                  <a:lnTo>
                    <a:pt x="1754" y="994"/>
                  </a:lnTo>
                  <a:lnTo>
                    <a:pt x="1754" y="997"/>
                  </a:lnTo>
                  <a:lnTo>
                    <a:pt x="1754" y="998"/>
                  </a:lnTo>
                  <a:lnTo>
                    <a:pt x="1754" y="1000"/>
                  </a:lnTo>
                  <a:lnTo>
                    <a:pt x="1754" y="1002"/>
                  </a:lnTo>
                  <a:lnTo>
                    <a:pt x="1754" y="1004"/>
                  </a:lnTo>
                  <a:lnTo>
                    <a:pt x="1756" y="1006"/>
                  </a:lnTo>
                  <a:lnTo>
                    <a:pt x="1756" y="1008"/>
                  </a:lnTo>
                  <a:lnTo>
                    <a:pt x="1756" y="1009"/>
                  </a:lnTo>
                  <a:lnTo>
                    <a:pt x="1756" y="1011"/>
                  </a:lnTo>
                  <a:lnTo>
                    <a:pt x="1756" y="1013"/>
                  </a:lnTo>
                  <a:lnTo>
                    <a:pt x="1757" y="1015"/>
                  </a:lnTo>
                  <a:lnTo>
                    <a:pt x="1757" y="1017"/>
                  </a:lnTo>
                  <a:lnTo>
                    <a:pt x="1757" y="1018"/>
                  </a:lnTo>
                  <a:lnTo>
                    <a:pt x="1757" y="1021"/>
                  </a:lnTo>
                  <a:lnTo>
                    <a:pt x="1757" y="1022"/>
                  </a:lnTo>
                  <a:lnTo>
                    <a:pt x="1757" y="1023"/>
                  </a:lnTo>
                  <a:lnTo>
                    <a:pt x="1759" y="1026"/>
                  </a:lnTo>
                  <a:lnTo>
                    <a:pt x="1759" y="1027"/>
                  </a:lnTo>
                  <a:lnTo>
                    <a:pt x="1759" y="1028"/>
                  </a:lnTo>
                  <a:lnTo>
                    <a:pt x="1759" y="1031"/>
                  </a:lnTo>
                  <a:lnTo>
                    <a:pt x="1759" y="1032"/>
                  </a:lnTo>
                  <a:lnTo>
                    <a:pt x="1759" y="1034"/>
                  </a:lnTo>
                  <a:lnTo>
                    <a:pt x="1759" y="1036"/>
                  </a:lnTo>
                  <a:lnTo>
                    <a:pt x="1759" y="1038"/>
                  </a:lnTo>
                  <a:lnTo>
                    <a:pt x="1759" y="1039"/>
                  </a:lnTo>
                  <a:lnTo>
                    <a:pt x="1757" y="1040"/>
                  </a:lnTo>
                  <a:lnTo>
                    <a:pt x="1756" y="1043"/>
                  </a:lnTo>
                  <a:lnTo>
                    <a:pt x="1756" y="1044"/>
                  </a:lnTo>
                  <a:lnTo>
                    <a:pt x="1754" y="1046"/>
                  </a:lnTo>
                  <a:lnTo>
                    <a:pt x="1754" y="1047"/>
                  </a:lnTo>
                  <a:lnTo>
                    <a:pt x="1753" y="1048"/>
                  </a:lnTo>
                  <a:lnTo>
                    <a:pt x="1756" y="1051"/>
                  </a:lnTo>
                  <a:lnTo>
                    <a:pt x="1753" y="1053"/>
                  </a:lnTo>
                  <a:lnTo>
                    <a:pt x="1750" y="1056"/>
                  </a:lnTo>
                  <a:lnTo>
                    <a:pt x="1743" y="1059"/>
                  </a:lnTo>
                  <a:lnTo>
                    <a:pt x="1743" y="1060"/>
                  </a:lnTo>
                  <a:lnTo>
                    <a:pt x="1742" y="1061"/>
                  </a:lnTo>
                  <a:lnTo>
                    <a:pt x="1740" y="1065"/>
                  </a:lnTo>
                  <a:lnTo>
                    <a:pt x="1740" y="1066"/>
                  </a:lnTo>
                  <a:lnTo>
                    <a:pt x="1740" y="1068"/>
                  </a:lnTo>
                  <a:lnTo>
                    <a:pt x="1740" y="1070"/>
                  </a:lnTo>
                  <a:lnTo>
                    <a:pt x="1740" y="1072"/>
                  </a:lnTo>
                  <a:lnTo>
                    <a:pt x="1742" y="1073"/>
                  </a:lnTo>
                  <a:lnTo>
                    <a:pt x="1742" y="1074"/>
                  </a:lnTo>
                  <a:lnTo>
                    <a:pt x="1743" y="1076"/>
                  </a:lnTo>
                  <a:lnTo>
                    <a:pt x="1744" y="1078"/>
                  </a:lnTo>
                  <a:lnTo>
                    <a:pt x="1746" y="1080"/>
                  </a:lnTo>
                  <a:lnTo>
                    <a:pt x="1747" y="1081"/>
                  </a:lnTo>
                  <a:lnTo>
                    <a:pt x="1747" y="1082"/>
                  </a:lnTo>
                  <a:lnTo>
                    <a:pt x="1749" y="1084"/>
                  </a:lnTo>
                  <a:lnTo>
                    <a:pt x="1750" y="1086"/>
                  </a:lnTo>
                  <a:lnTo>
                    <a:pt x="1752" y="1087"/>
                  </a:lnTo>
                  <a:lnTo>
                    <a:pt x="1753" y="1089"/>
                  </a:lnTo>
                  <a:lnTo>
                    <a:pt x="1754" y="1090"/>
                  </a:lnTo>
                  <a:lnTo>
                    <a:pt x="1756" y="1091"/>
                  </a:lnTo>
                  <a:lnTo>
                    <a:pt x="1756" y="1093"/>
                  </a:lnTo>
                  <a:lnTo>
                    <a:pt x="1757" y="1095"/>
                  </a:lnTo>
                  <a:lnTo>
                    <a:pt x="1759" y="1095"/>
                  </a:lnTo>
                  <a:lnTo>
                    <a:pt x="1761" y="1097"/>
                  </a:lnTo>
                  <a:lnTo>
                    <a:pt x="1763" y="1098"/>
                  </a:lnTo>
                  <a:lnTo>
                    <a:pt x="1763" y="1099"/>
                  </a:lnTo>
                  <a:lnTo>
                    <a:pt x="1764" y="1101"/>
                  </a:lnTo>
                  <a:lnTo>
                    <a:pt x="1766" y="1102"/>
                  </a:lnTo>
                  <a:lnTo>
                    <a:pt x="1767" y="1103"/>
                  </a:lnTo>
                  <a:lnTo>
                    <a:pt x="1768" y="1104"/>
                  </a:lnTo>
                  <a:lnTo>
                    <a:pt x="1768" y="1107"/>
                  </a:lnTo>
                  <a:lnTo>
                    <a:pt x="1771" y="1107"/>
                  </a:lnTo>
                  <a:lnTo>
                    <a:pt x="1773" y="1108"/>
                  </a:lnTo>
                  <a:lnTo>
                    <a:pt x="1774" y="1108"/>
                  </a:lnTo>
                  <a:lnTo>
                    <a:pt x="1777" y="1110"/>
                  </a:lnTo>
                  <a:lnTo>
                    <a:pt x="1778" y="1111"/>
                  </a:lnTo>
                  <a:lnTo>
                    <a:pt x="1780" y="1112"/>
                  </a:lnTo>
                  <a:lnTo>
                    <a:pt x="1781" y="1114"/>
                  </a:lnTo>
                  <a:lnTo>
                    <a:pt x="1783" y="1115"/>
                  </a:lnTo>
                  <a:lnTo>
                    <a:pt x="1784" y="1116"/>
                  </a:lnTo>
                  <a:lnTo>
                    <a:pt x="1787" y="1118"/>
                  </a:lnTo>
                  <a:lnTo>
                    <a:pt x="1787" y="1119"/>
                  </a:lnTo>
                  <a:lnTo>
                    <a:pt x="1788" y="1120"/>
                  </a:lnTo>
                  <a:lnTo>
                    <a:pt x="1790" y="1121"/>
                  </a:lnTo>
                  <a:lnTo>
                    <a:pt x="1791" y="1123"/>
                  </a:lnTo>
                  <a:lnTo>
                    <a:pt x="1794" y="1123"/>
                  </a:lnTo>
                  <a:lnTo>
                    <a:pt x="1795" y="1124"/>
                  </a:lnTo>
                  <a:lnTo>
                    <a:pt x="1797" y="1125"/>
                  </a:lnTo>
                  <a:lnTo>
                    <a:pt x="1800" y="1125"/>
                  </a:lnTo>
                  <a:lnTo>
                    <a:pt x="1801" y="1125"/>
                  </a:lnTo>
                  <a:lnTo>
                    <a:pt x="1802" y="1127"/>
                  </a:lnTo>
                  <a:lnTo>
                    <a:pt x="1805" y="1127"/>
                  </a:lnTo>
                  <a:lnTo>
                    <a:pt x="1807" y="1127"/>
                  </a:lnTo>
                  <a:lnTo>
                    <a:pt x="1812" y="1125"/>
                  </a:lnTo>
                  <a:lnTo>
                    <a:pt x="1815" y="1128"/>
                  </a:lnTo>
                  <a:lnTo>
                    <a:pt x="1818" y="1127"/>
                  </a:lnTo>
                  <a:lnTo>
                    <a:pt x="1819" y="1125"/>
                  </a:lnTo>
                  <a:lnTo>
                    <a:pt x="1821" y="1124"/>
                  </a:lnTo>
                  <a:lnTo>
                    <a:pt x="1822" y="1123"/>
                  </a:lnTo>
                  <a:lnTo>
                    <a:pt x="1824" y="1121"/>
                  </a:lnTo>
                  <a:lnTo>
                    <a:pt x="1825" y="1120"/>
                  </a:lnTo>
                  <a:lnTo>
                    <a:pt x="1826" y="1119"/>
                  </a:lnTo>
                  <a:lnTo>
                    <a:pt x="1828" y="1118"/>
                  </a:lnTo>
                  <a:lnTo>
                    <a:pt x="1829" y="1116"/>
                  </a:lnTo>
                  <a:lnTo>
                    <a:pt x="1831" y="1115"/>
                  </a:lnTo>
                  <a:lnTo>
                    <a:pt x="1832" y="1114"/>
                  </a:lnTo>
                  <a:lnTo>
                    <a:pt x="1834" y="1114"/>
                  </a:lnTo>
                  <a:lnTo>
                    <a:pt x="1836" y="1114"/>
                  </a:lnTo>
                  <a:lnTo>
                    <a:pt x="1838" y="1112"/>
                  </a:lnTo>
                  <a:lnTo>
                    <a:pt x="1839" y="1112"/>
                  </a:lnTo>
                  <a:lnTo>
                    <a:pt x="1841" y="1112"/>
                  </a:lnTo>
                  <a:lnTo>
                    <a:pt x="1843" y="1112"/>
                  </a:lnTo>
                  <a:lnTo>
                    <a:pt x="1845" y="1111"/>
                  </a:lnTo>
                  <a:lnTo>
                    <a:pt x="1848" y="1111"/>
                  </a:lnTo>
                  <a:lnTo>
                    <a:pt x="1850" y="1111"/>
                  </a:lnTo>
                  <a:lnTo>
                    <a:pt x="1852" y="1110"/>
                  </a:lnTo>
                  <a:lnTo>
                    <a:pt x="1853" y="1110"/>
                  </a:lnTo>
                  <a:lnTo>
                    <a:pt x="1855" y="1108"/>
                  </a:lnTo>
                  <a:lnTo>
                    <a:pt x="1856" y="1108"/>
                  </a:lnTo>
                  <a:lnTo>
                    <a:pt x="1858" y="1107"/>
                  </a:lnTo>
                  <a:lnTo>
                    <a:pt x="1859" y="1106"/>
                  </a:lnTo>
                  <a:lnTo>
                    <a:pt x="1860" y="1103"/>
                  </a:lnTo>
                  <a:lnTo>
                    <a:pt x="1860" y="1102"/>
                  </a:lnTo>
                  <a:lnTo>
                    <a:pt x="1862" y="1101"/>
                  </a:lnTo>
                  <a:lnTo>
                    <a:pt x="1863" y="1099"/>
                  </a:lnTo>
                  <a:lnTo>
                    <a:pt x="1866" y="1099"/>
                  </a:lnTo>
                  <a:lnTo>
                    <a:pt x="1867" y="1098"/>
                  </a:lnTo>
                  <a:lnTo>
                    <a:pt x="1870" y="1097"/>
                  </a:lnTo>
                  <a:lnTo>
                    <a:pt x="1872" y="1097"/>
                  </a:lnTo>
                  <a:lnTo>
                    <a:pt x="1875" y="1095"/>
                  </a:lnTo>
                  <a:lnTo>
                    <a:pt x="1876" y="1094"/>
                  </a:lnTo>
                  <a:lnTo>
                    <a:pt x="1877" y="1093"/>
                  </a:lnTo>
                  <a:lnTo>
                    <a:pt x="1879" y="1091"/>
                  </a:lnTo>
                  <a:lnTo>
                    <a:pt x="1882" y="1090"/>
                  </a:lnTo>
                  <a:lnTo>
                    <a:pt x="1883" y="1090"/>
                  </a:lnTo>
                  <a:lnTo>
                    <a:pt x="1884" y="1089"/>
                  </a:lnTo>
                  <a:lnTo>
                    <a:pt x="1886" y="1087"/>
                  </a:lnTo>
                  <a:lnTo>
                    <a:pt x="1886" y="1085"/>
                  </a:lnTo>
                  <a:lnTo>
                    <a:pt x="1887" y="1084"/>
                  </a:lnTo>
                  <a:lnTo>
                    <a:pt x="1887" y="1082"/>
                  </a:lnTo>
                  <a:lnTo>
                    <a:pt x="1889" y="1080"/>
                  </a:lnTo>
                  <a:lnTo>
                    <a:pt x="1890" y="1078"/>
                  </a:lnTo>
                  <a:lnTo>
                    <a:pt x="1890" y="1077"/>
                  </a:lnTo>
                  <a:lnTo>
                    <a:pt x="1894" y="1077"/>
                  </a:lnTo>
                  <a:lnTo>
                    <a:pt x="1896" y="1074"/>
                  </a:lnTo>
                  <a:lnTo>
                    <a:pt x="1896" y="1073"/>
                  </a:lnTo>
                  <a:lnTo>
                    <a:pt x="1896" y="1070"/>
                  </a:lnTo>
                  <a:lnTo>
                    <a:pt x="1896" y="1068"/>
                  </a:lnTo>
                  <a:lnTo>
                    <a:pt x="1896" y="1066"/>
                  </a:lnTo>
                  <a:lnTo>
                    <a:pt x="1896" y="1064"/>
                  </a:lnTo>
                  <a:lnTo>
                    <a:pt x="1897" y="1060"/>
                  </a:lnTo>
                  <a:lnTo>
                    <a:pt x="1900" y="1060"/>
                  </a:lnTo>
                  <a:lnTo>
                    <a:pt x="1901" y="1059"/>
                  </a:lnTo>
                  <a:lnTo>
                    <a:pt x="1903" y="1057"/>
                  </a:lnTo>
                  <a:lnTo>
                    <a:pt x="1904" y="1056"/>
                  </a:lnTo>
                  <a:lnTo>
                    <a:pt x="1904" y="1053"/>
                  </a:lnTo>
                  <a:lnTo>
                    <a:pt x="1907" y="1053"/>
                  </a:lnTo>
                  <a:lnTo>
                    <a:pt x="1908" y="1053"/>
                  </a:lnTo>
                  <a:lnTo>
                    <a:pt x="1910" y="1053"/>
                  </a:lnTo>
                  <a:lnTo>
                    <a:pt x="1911" y="1053"/>
                  </a:lnTo>
                  <a:lnTo>
                    <a:pt x="1914" y="1053"/>
                  </a:lnTo>
                  <a:lnTo>
                    <a:pt x="1916" y="1053"/>
                  </a:lnTo>
                  <a:lnTo>
                    <a:pt x="1918" y="1053"/>
                  </a:lnTo>
                  <a:lnTo>
                    <a:pt x="1920" y="1055"/>
                  </a:lnTo>
                  <a:lnTo>
                    <a:pt x="1921" y="1055"/>
                  </a:lnTo>
                  <a:lnTo>
                    <a:pt x="1924" y="1056"/>
                  </a:lnTo>
                  <a:lnTo>
                    <a:pt x="1925" y="1056"/>
                  </a:lnTo>
                  <a:lnTo>
                    <a:pt x="1927" y="1056"/>
                  </a:lnTo>
                  <a:lnTo>
                    <a:pt x="1930" y="1056"/>
                  </a:lnTo>
                  <a:lnTo>
                    <a:pt x="1931" y="1057"/>
                  </a:lnTo>
                  <a:lnTo>
                    <a:pt x="1932" y="1057"/>
                  </a:lnTo>
                  <a:lnTo>
                    <a:pt x="1935" y="1057"/>
                  </a:lnTo>
                  <a:lnTo>
                    <a:pt x="1937" y="1057"/>
                  </a:lnTo>
                  <a:lnTo>
                    <a:pt x="1938" y="1057"/>
                  </a:lnTo>
                  <a:lnTo>
                    <a:pt x="1941" y="1057"/>
                  </a:lnTo>
                  <a:lnTo>
                    <a:pt x="1942" y="1057"/>
                  </a:lnTo>
                  <a:lnTo>
                    <a:pt x="1944" y="1059"/>
                  </a:lnTo>
                  <a:lnTo>
                    <a:pt x="1947" y="1059"/>
                  </a:lnTo>
                  <a:lnTo>
                    <a:pt x="1948" y="1059"/>
                  </a:lnTo>
                  <a:lnTo>
                    <a:pt x="1951" y="1059"/>
                  </a:lnTo>
                  <a:lnTo>
                    <a:pt x="1952" y="1059"/>
                  </a:lnTo>
                  <a:lnTo>
                    <a:pt x="1954" y="1059"/>
                  </a:lnTo>
                  <a:lnTo>
                    <a:pt x="1957" y="1059"/>
                  </a:lnTo>
                  <a:lnTo>
                    <a:pt x="1958" y="1059"/>
                  </a:lnTo>
                  <a:lnTo>
                    <a:pt x="1961" y="1060"/>
                  </a:lnTo>
                  <a:lnTo>
                    <a:pt x="1962" y="1060"/>
                  </a:lnTo>
                  <a:lnTo>
                    <a:pt x="1964" y="1060"/>
                  </a:lnTo>
                  <a:lnTo>
                    <a:pt x="1966" y="1060"/>
                  </a:lnTo>
                  <a:lnTo>
                    <a:pt x="1968" y="1060"/>
                  </a:lnTo>
                  <a:lnTo>
                    <a:pt x="1971" y="1060"/>
                  </a:lnTo>
                  <a:lnTo>
                    <a:pt x="1972" y="1059"/>
                  </a:lnTo>
                  <a:lnTo>
                    <a:pt x="1974" y="1059"/>
                  </a:lnTo>
                  <a:lnTo>
                    <a:pt x="1976" y="1059"/>
                  </a:lnTo>
                  <a:lnTo>
                    <a:pt x="1978" y="1059"/>
                  </a:lnTo>
                  <a:lnTo>
                    <a:pt x="1981" y="1059"/>
                  </a:lnTo>
                  <a:lnTo>
                    <a:pt x="1982" y="1059"/>
                  </a:lnTo>
                  <a:lnTo>
                    <a:pt x="1985" y="1057"/>
                  </a:lnTo>
                  <a:lnTo>
                    <a:pt x="1986" y="1056"/>
                  </a:lnTo>
                  <a:lnTo>
                    <a:pt x="1988" y="1055"/>
                  </a:lnTo>
                  <a:lnTo>
                    <a:pt x="1989" y="1055"/>
                  </a:lnTo>
                  <a:lnTo>
                    <a:pt x="1992" y="1055"/>
                  </a:lnTo>
                  <a:lnTo>
                    <a:pt x="1993" y="1055"/>
                  </a:lnTo>
                  <a:lnTo>
                    <a:pt x="1995" y="1055"/>
                  </a:lnTo>
                  <a:lnTo>
                    <a:pt x="1998" y="1055"/>
                  </a:lnTo>
                  <a:lnTo>
                    <a:pt x="1999" y="1055"/>
                  </a:lnTo>
                  <a:lnTo>
                    <a:pt x="2002" y="1055"/>
                  </a:lnTo>
                  <a:lnTo>
                    <a:pt x="2003" y="1055"/>
                  </a:lnTo>
                  <a:lnTo>
                    <a:pt x="2006" y="1055"/>
                  </a:lnTo>
                  <a:lnTo>
                    <a:pt x="2007" y="1055"/>
                  </a:lnTo>
                  <a:lnTo>
                    <a:pt x="2013" y="1056"/>
                  </a:lnTo>
                  <a:lnTo>
                    <a:pt x="2016" y="1053"/>
                  </a:lnTo>
                  <a:lnTo>
                    <a:pt x="2019" y="1051"/>
                  </a:lnTo>
                  <a:lnTo>
                    <a:pt x="2020" y="1053"/>
                  </a:lnTo>
                  <a:lnTo>
                    <a:pt x="2023" y="1053"/>
                  </a:lnTo>
                  <a:lnTo>
                    <a:pt x="2023" y="1049"/>
                  </a:lnTo>
                  <a:lnTo>
                    <a:pt x="2026" y="1047"/>
                  </a:lnTo>
                  <a:lnTo>
                    <a:pt x="2029" y="1044"/>
                  </a:lnTo>
                  <a:lnTo>
                    <a:pt x="2036" y="1040"/>
                  </a:lnTo>
                  <a:lnTo>
                    <a:pt x="2039" y="1043"/>
                  </a:lnTo>
                  <a:lnTo>
                    <a:pt x="2040" y="1043"/>
                  </a:lnTo>
                  <a:lnTo>
                    <a:pt x="2041" y="1044"/>
                  </a:lnTo>
                  <a:lnTo>
                    <a:pt x="2043" y="1043"/>
                  </a:lnTo>
                  <a:lnTo>
                    <a:pt x="2044" y="1040"/>
                  </a:lnTo>
                  <a:lnTo>
                    <a:pt x="2046" y="1040"/>
                  </a:lnTo>
                  <a:lnTo>
                    <a:pt x="2047" y="1039"/>
                  </a:lnTo>
                  <a:lnTo>
                    <a:pt x="2048" y="1038"/>
                  </a:lnTo>
                  <a:lnTo>
                    <a:pt x="2050" y="1036"/>
                  </a:lnTo>
                  <a:lnTo>
                    <a:pt x="2051" y="1035"/>
                  </a:lnTo>
                  <a:lnTo>
                    <a:pt x="2053" y="1034"/>
                  </a:lnTo>
                  <a:lnTo>
                    <a:pt x="2056" y="1034"/>
                  </a:lnTo>
                  <a:lnTo>
                    <a:pt x="2057" y="1032"/>
                  </a:lnTo>
                  <a:lnTo>
                    <a:pt x="2058" y="1031"/>
                  </a:lnTo>
                  <a:lnTo>
                    <a:pt x="2060" y="1030"/>
                  </a:lnTo>
                  <a:lnTo>
                    <a:pt x="2060" y="1028"/>
                  </a:lnTo>
                  <a:lnTo>
                    <a:pt x="2061" y="1027"/>
                  </a:lnTo>
                  <a:lnTo>
                    <a:pt x="2061" y="1025"/>
                  </a:lnTo>
                  <a:lnTo>
                    <a:pt x="2061" y="1023"/>
                  </a:lnTo>
                  <a:lnTo>
                    <a:pt x="2061" y="1022"/>
                  </a:lnTo>
                  <a:lnTo>
                    <a:pt x="2061" y="1019"/>
                  </a:lnTo>
                  <a:lnTo>
                    <a:pt x="2061" y="1018"/>
                  </a:lnTo>
                  <a:lnTo>
                    <a:pt x="2058" y="1017"/>
                  </a:lnTo>
                  <a:lnTo>
                    <a:pt x="2060" y="1014"/>
                  </a:lnTo>
                  <a:lnTo>
                    <a:pt x="2060" y="1013"/>
                  </a:lnTo>
                  <a:lnTo>
                    <a:pt x="2061" y="1009"/>
                  </a:lnTo>
                  <a:lnTo>
                    <a:pt x="2064" y="1006"/>
                  </a:lnTo>
                  <a:lnTo>
                    <a:pt x="2064" y="1005"/>
                  </a:lnTo>
                  <a:lnTo>
                    <a:pt x="2067" y="1001"/>
                  </a:lnTo>
                  <a:lnTo>
                    <a:pt x="2067" y="1000"/>
                  </a:lnTo>
                  <a:lnTo>
                    <a:pt x="2068" y="998"/>
                  </a:lnTo>
                  <a:lnTo>
                    <a:pt x="2071" y="1000"/>
                  </a:lnTo>
                  <a:lnTo>
                    <a:pt x="2074" y="1000"/>
                  </a:lnTo>
                  <a:lnTo>
                    <a:pt x="2075" y="1001"/>
                  </a:lnTo>
                  <a:lnTo>
                    <a:pt x="2077" y="1001"/>
                  </a:lnTo>
                  <a:lnTo>
                    <a:pt x="2080" y="1001"/>
                  </a:lnTo>
                  <a:lnTo>
                    <a:pt x="2081" y="1001"/>
                  </a:lnTo>
                  <a:lnTo>
                    <a:pt x="2084" y="1002"/>
                  </a:lnTo>
                  <a:lnTo>
                    <a:pt x="2085" y="1002"/>
                  </a:lnTo>
                  <a:lnTo>
                    <a:pt x="2087" y="1002"/>
                  </a:lnTo>
                  <a:lnTo>
                    <a:pt x="2089" y="1002"/>
                  </a:lnTo>
                  <a:lnTo>
                    <a:pt x="2091" y="1002"/>
                  </a:lnTo>
                  <a:lnTo>
                    <a:pt x="2094" y="1002"/>
                  </a:lnTo>
                  <a:lnTo>
                    <a:pt x="2095" y="1002"/>
                  </a:lnTo>
                  <a:lnTo>
                    <a:pt x="2097" y="1001"/>
                  </a:lnTo>
                  <a:lnTo>
                    <a:pt x="2097" y="1000"/>
                  </a:lnTo>
                  <a:lnTo>
                    <a:pt x="2098" y="998"/>
                  </a:lnTo>
                  <a:lnTo>
                    <a:pt x="2098" y="996"/>
                  </a:lnTo>
                  <a:lnTo>
                    <a:pt x="2099" y="994"/>
                  </a:lnTo>
                  <a:lnTo>
                    <a:pt x="2099" y="993"/>
                  </a:lnTo>
                  <a:lnTo>
                    <a:pt x="2099" y="990"/>
                  </a:lnTo>
                  <a:lnTo>
                    <a:pt x="2099" y="989"/>
                  </a:lnTo>
                  <a:lnTo>
                    <a:pt x="2099" y="987"/>
                  </a:lnTo>
                  <a:lnTo>
                    <a:pt x="2099" y="985"/>
                  </a:lnTo>
                  <a:lnTo>
                    <a:pt x="2101" y="983"/>
                  </a:lnTo>
                  <a:lnTo>
                    <a:pt x="2101" y="981"/>
                  </a:lnTo>
                  <a:lnTo>
                    <a:pt x="2101" y="980"/>
                  </a:lnTo>
                  <a:lnTo>
                    <a:pt x="2101" y="977"/>
                  </a:lnTo>
                  <a:lnTo>
                    <a:pt x="2101" y="976"/>
                  </a:lnTo>
                  <a:lnTo>
                    <a:pt x="2102" y="972"/>
                  </a:lnTo>
                  <a:lnTo>
                    <a:pt x="2104" y="971"/>
                  </a:lnTo>
                  <a:lnTo>
                    <a:pt x="2105" y="970"/>
                  </a:lnTo>
                  <a:lnTo>
                    <a:pt x="2108" y="970"/>
                  </a:lnTo>
                  <a:lnTo>
                    <a:pt x="2109" y="968"/>
                  </a:lnTo>
                  <a:lnTo>
                    <a:pt x="2112" y="968"/>
                  </a:lnTo>
                  <a:lnTo>
                    <a:pt x="2113" y="967"/>
                  </a:lnTo>
                  <a:lnTo>
                    <a:pt x="2113" y="964"/>
                  </a:lnTo>
                  <a:lnTo>
                    <a:pt x="2115" y="962"/>
                  </a:lnTo>
                  <a:lnTo>
                    <a:pt x="2115" y="960"/>
                  </a:lnTo>
                  <a:lnTo>
                    <a:pt x="2112" y="958"/>
                  </a:lnTo>
                  <a:lnTo>
                    <a:pt x="2116" y="956"/>
                  </a:lnTo>
                  <a:lnTo>
                    <a:pt x="2118" y="955"/>
                  </a:lnTo>
                  <a:lnTo>
                    <a:pt x="2119" y="954"/>
                  </a:lnTo>
                  <a:lnTo>
                    <a:pt x="2122" y="954"/>
                  </a:lnTo>
                  <a:lnTo>
                    <a:pt x="2123" y="952"/>
                  </a:lnTo>
                  <a:lnTo>
                    <a:pt x="2125" y="952"/>
                  </a:lnTo>
                  <a:lnTo>
                    <a:pt x="2126" y="951"/>
                  </a:lnTo>
                  <a:lnTo>
                    <a:pt x="2128" y="950"/>
                  </a:lnTo>
                  <a:lnTo>
                    <a:pt x="2128" y="949"/>
                  </a:lnTo>
                  <a:lnTo>
                    <a:pt x="2129" y="947"/>
                  </a:lnTo>
                  <a:lnTo>
                    <a:pt x="2129" y="945"/>
                  </a:lnTo>
                  <a:lnTo>
                    <a:pt x="2130" y="943"/>
                  </a:lnTo>
                  <a:lnTo>
                    <a:pt x="2130" y="942"/>
                  </a:lnTo>
                  <a:lnTo>
                    <a:pt x="2132" y="941"/>
                  </a:lnTo>
                  <a:lnTo>
                    <a:pt x="2132" y="938"/>
                  </a:lnTo>
                  <a:lnTo>
                    <a:pt x="2133" y="937"/>
                  </a:lnTo>
                  <a:lnTo>
                    <a:pt x="2133" y="935"/>
                  </a:lnTo>
                  <a:lnTo>
                    <a:pt x="2135" y="934"/>
                  </a:lnTo>
                  <a:lnTo>
                    <a:pt x="2135" y="933"/>
                  </a:lnTo>
                  <a:lnTo>
                    <a:pt x="2136" y="932"/>
                  </a:lnTo>
                  <a:lnTo>
                    <a:pt x="2140" y="929"/>
                  </a:lnTo>
                  <a:lnTo>
                    <a:pt x="2136" y="924"/>
                  </a:lnTo>
                  <a:lnTo>
                    <a:pt x="2132" y="921"/>
                  </a:lnTo>
                  <a:lnTo>
                    <a:pt x="2128" y="918"/>
                  </a:lnTo>
                  <a:lnTo>
                    <a:pt x="2125" y="916"/>
                  </a:lnTo>
                  <a:lnTo>
                    <a:pt x="2123" y="911"/>
                  </a:lnTo>
                  <a:lnTo>
                    <a:pt x="2125" y="908"/>
                  </a:lnTo>
                  <a:lnTo>
                    <a:pt x="2128" y="904"/>
                  </a:lnTo>
                  <a:lnTo>
                    <a:pt x="2130" y="901"/>
                  </a:lnTo>
                  <a:lnTo>
                    <a:pt x="2132" y="900"/>
                  </a:lnTo>
                  <a:lnTo>
                    <a:pt x="2133" y="899"/>
                  </a:lnTo>
                  <a:lnTo>
                    <a:pt x="2132" y="895"/>
                  </a:lnTo>
                  <a:lnTo>
                    <a:pt x="2136" y="895"/>
                  </a:lnTo>
                  <a:lnTo>
                    <a:pt x="2140" y="894"/>
                  </a:lnTo>
                  <a:lnTo>
                    <a:pt x="2145" y="891"/>
                  </a:lnTo>
                  <a:lnTo>
                    <a:pt x="2145" y="888"/>
                  </a:lnTo>
                  <a:lnTo>
                    <a:pt x="2146" y="886"/>
                  </a:lnTo>
                  <a:lnTo>
                    <a:pt x="2152" y="888"/>
                  </a:lnTo>
                  <a:lnTo>
                    <a:pt x="2156" y="891"/>
                  </a:lnTo>
                  <a:lnTo>
                    <a:pt x="2156" y="887"/>
                  </a:lnTo>
                  <a:lnTo>
                    <a:pt x="2156" y="886"/>
                  </a:lnTo>
                  <a:lnTo>
                    <a:pt x="2156" y="884"/>
                  </a:lnTo>
                  <a:lnTo>
                    <a:pt x="2157" y="882"/>
                  </a:lnTo>
                  <a:lnTo>
                    <a:pt x="2157" y="880"/>
                  </a:lnTo>
                  <a:lnTo>
                    <a:pt x="2157" y="879"/>
                  </a:lnTo>
                  <a:lnTo>
                    <a:pt x="2157" y="876"/>
                  </a:lnTo>
                  <a:lnTo>
                    <a:pt x="2159" y="875"/>
                  </a:lnTo>
                  <a:lnTo>
                    <a:pt x="2159" y="873"/>
                  </a:lnTo>
                  <a:lnTo>
                    <a:pt x="2160" y="870"/>
                  </a:lnTo>
                  <a:lnTo>
                    <a:pt x="2157" y="869"/>
                  </a:lnTo>
                  <a:lnTo>
                    <a:pt x="2159" y="863"/>
                  </a:lnTo>
                  <a:lnTo>
                    <a:pt x="2163" y="862"/>
                  </a:lnTo>
                  <a:lnTo>
                    <a:pt x="2166" y="861"/>
                  </a:lnTo>
                  <a:lnTo>
                    <a:pt x="2167" y="861"/>
                  </a:lnTo>
                  <a:lnTo>
                    <a:pt x="2170" y="859"/>
                  </a:lnTo>
                  <a:lnTo>
                    <a:pt x="2171" y="859"/>
                  </a:lnTo>
                  <a:lnTo>
                    <a:pt x="2173" y="858"/>
                  </a:lnTo>
                  <a:lnTo>
                    <a:pt x="2176" y="858"/>
                  </a:lnTo>
                  <a:lnTo>
                    <a:pt x="2179" y="858"/>
                  </a:lnTo>
                  <a:lnTo>
                    <a:pt x="2180" y="857"/>
                  </a:lnTo>
                  <a:lnTo>
                    <a:pt x="2181" y="857"/>
                  </a:lnTo>
                  <a:lnTo>
                    <a:pt x="2184" y="857"/>
                  </a:lnTo>
                  <a:lnTo>
                    <a:pt x="2187" y="856"/>
                  </a:lnTo>
                  <a:lnTo>
                    <a:pt x="2188" y="856"/>
                  </a:lnTo>
                  <a:lnTo>
                    <a:pt x="2191" y="856"/>
                  </a:lnTo>
                  <a:lnTo>
                    <a:pt x="2193" y="854"/>
                  </a:lnTo>
                  <a:lnTo>
                    <a:pt x="2194" y="854"/>
                  </a:lnTo>
                  <a:lnTo>
                    <a:pt x="2197" y="854"/>
                  </a:lnTo>
                  <a:lnTo>
                    <a:pt x="2198" y="854"/>
                  </a:lnTo>
                  <a:lnTo>
                    <a:pt x="2201" y="853"/>
                  </a:lnTo>
                  <a:lnTo>
                    <a:pt x="2204" y="853"/>
                  </a:lnTo>
                  <a:lnTo>
                    <a:pt x="2205" y="853"/>
                  </a:lnTo>
                  <a:lnTo>
                    <a:pt x="2207" y="853"/>
                  </a:lnTo>
                  <a:lnTo>
                    <a:pt x="2210" y="852"/>
                  </a:lnTo>
                  <a:lnTo>
                    <a:pt x="2211" y="850"/>
                  </a:lnTo>
                  <a:lnTo>
                    <a:pt x="2214" y="848"/>
                  </a:lnTo>
                  <a:lnTo>
                    <a:pt x="2217" y="850"/>
                  </a:lnTo>
                  <a:lnTo>
                    <a:pt x="2220" y="852"/>
                  </a:lnTo>
                  <a:lnTo>
                    <a:pt x="2222" y="854"/>
                  </a:lnTo>
                  <a:lnTo>
                    <a:pt x="2227" y="854"/>
                  </a:lnTo>
                  <a:lnTo>
                    <a:pt x="2228" y="854"/>
                  </a:lnTo>
                  <a:lnTo>
                    <a:pt x="2234" y="854"/>
                  </a:lnTo>
                  <a:lnTo>
                    <a:pt x="2235" y="857"/>
                  </a:lnTo>
                  <a:lnTo>
                    <a:pt x="2235" y="858"/>
                  </a:lnTo>
                  <a:lnTo>
                    <a:pt x="2236" y="859"/>
                  </a:lnTo>
                  <a:lnTo>
                    <a:pt x="2238" y="862"/>
                  </a:lnTo>
                  <a:lnTo>
                    <a:pt x="2239" y="862"/>
                  </a:lnTo>
                  <a:lnTo>
                    <a:pt x="2241" y="863"/>
                  </a:lnTo>
                  <a:lnTo>
                    <a:pt x="2242" y="865"/>
                  </a:lnTo>
                  <a:lnTo>
                    <a:pt x="2245" y="866"/>
                  </a:lnTo>
                  <a:lnTo>
                    <a:pt x="2249" y="867"/>
                  </a:lnTo>
                  <a:lnTo>
                    <a:pt x="2249" y="870"/>
                  </a:lnTo>
                  <a:lnTo>
                    <a:pt x="2253" y="870"/>
                  </a:lnTo>
                  <a:lnTo>
                    <a:pt x="2255" y="870"/>
                  </a:lnTo>
                  <a:lnTo>
                    <a:pt x="2259" y="871"/>
                  </a:lnTo>
                  <a:lnTo>
                    <a:pt x="2259" y="874"/>
                  </a:lnTo>
                  <a:lnTo>
                    <a:pt x="2258" y="876"/>
                  </a:lnTo>
                  <a:lnTo>
                    <a:pt x="2258" y="878"/>
                  </a:lnTo>
                  <a:lnTo>
                    <a:pt x="2258" y="879"/>
                  </a:lnTo>
                  <a:lnTo>
                    <a:pt x="2258" y="882"/>
                  </a:lnTo>
                  <a:lnTo>
                    <a:pt x="2258" y="883"/>
                  </a:lnTo>
                  <a:lnTo>
                    <a:pt x="2258" y="887"/>
                  </a:lnTo>
                  <a:lnTo>
                    <a:pt x="2258" y="890"/>
                  </a:lnTo>
                  <a:lnTo>
                    <a:pt x="2256" y="894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8" y="905"/>
                  </a:lnTo>
                  <a:lnTo>
                    <a:pt x="2270" y="908"/>
                  </a:lnTo>
                  <a:lnTo>
                    <a:pt x="2272" y="909"/>
                  </a:lnTo>
                  <a:lnTo>
                    <a:pt x="2277" y="914"/>
                  </a:lnTo>
                  <a:lnTo>
                    <a:pt x="2280" y="916"/>
                  </a:lnTo>
                  <a:lnTo>
                    <a:pt x="2283" y="917"/>
                  </a:lnTo>
                  <a:lnTo>
                    <a:pt x="2287" y="917"/>
                  </a:lnTo>
                  <a:lnTo>
                    <a:pt x="2289" y="917"/>
                  </a:lnTo>
                  <a:lnTo>
                    <a:pt x="2290" y="917"/>
                  </a:lnTo>
                  <a:lnTo>
                    <a:pt x="2292" y="917"/>
                  </a:lnTo>
                  <a:lnTo>
                    <a:pt x="2294" y="917"/>
                  </a:lnTo>
                  <a:lnTo>
                    <a:pt x="2300" y="917"/>
                  </a:lnTo>
                  <a:lnTo>
                    <a:pt x="2303" y="917"/>
                  </a:lnTo>
                  <a:lnTo>
                    <a:pt x="2306" y="917"/>
                  </a:lnTo>
                  <a:lnTo>
                    <a:pt x="2309" y="916"/>
                  </a:lnTo>
                  <a:lnTo>
                    <a:pt x="2310" y="916"/>
                  </a:lnTo>
                  <a:lnTo>
                    <a:pt x="2313" y="916"/>
                  </a:lnTo>
                  <a:lnTo>
                    <a:pt x="2314" y="916"/>
                  </a:lnTo>
                  <a:lnTo>
                    <a:pt x="2316" y="916"/>
                  </a:lnTo>
                  <a:lnTo>
                    <a:pt x="2321" y="914"/>
                  </a:lnTo>
                  <a:lnTo>
                    <a:pt x="2328" y="914"/>
                  </a:lnTo>
                  <a:lnTo>
                    <a:pt x="2333" y="916"/>
                  </a:lnTo>
                  <a:lnTo>
                    <a:pt x="2331" y="920"/>
                  </a:lnTo>
                  <a:lnTo>
                    <a:pt x="2331" y="921"/>
                  </a:lnTo>
                  <a:lnTo>
                    <a:pt x="2331" y="924"/>
                  </a:lnTo>
                  <a:lnTo>
                    <a:pt x="2331" y="925"/>
                  </a:lnTo>
                  <a:lnTo>
                    <a:pt x="2331" y="928"/>
                  </a:lnTo>
                  <a:lnTo>
                    <a:pt x="2331" y="929"/>
                  </a:lnTo>
                  <a:lnTo>
                    <a:pt x="2331" y="930"/>
                  </a:lnTo>
                  <a:lnTo>
                    <a:pt x="2331" y="932"/>
                  </a:lnTo>
                  <a:lnTo>
                    <a:pt x="2331" y="933"/>
                  </a:lnTo>
                  <a:lnTo>
                    <a:pt x="2331" y="935"/>
                  </a:lnTo>
                  <a:lnTo>
                    <a:pt x="2333" y="937"/>
                  </a:lnTo>
                  <a:lnTo>
                    <a:pt x="2334" y="937"/>
                  </a:lnTo>
                  <a:lnTo>
                    <a:pt x="2337" y="938"/>
                  </a:lnTo>
                  <a:lnTo>
                    <a:pt x="2338" y="938"/>
                  </a:lnTo>
                  <a:lnTo>
                    <a:pt x="2341" y="939"/>
                  </a:lnTo>
                  <a:lnTo>
                    <a:pt x="2343" y="939"/>
                  </a:lnTo>
                  <a:lnTo>
                    <a:pt x="2344" y="941"/>
                  </a:lnTo>
                  <a:lnTo>
                    <a:pt x="2347" y="941"/>
                  </a:lnTo>
                  <a:lnTo>
                    <a:pt x="2348" y="942"/>
                  </a:lnTo>
                  <a:lnTo>
                    <a:pt x="2351" y="943"/>
                  </a:lnTo>
                  <a:lnTo>
                    <a:pt x="2352" y="943"/>
                  </a:lnTo>
                  <a:lnTo>
                    <a:pt x="2354" y="943"/>
                  </a:lnTo>
                  <a:lnTo>
                    <a:pt x="2357" y="945"/>
                  </a:lnTo>
                  <a:lnTo>
                    <a:pt x="2358" y="945"/>
                  </a:lnTo>
                  <a:lnTo>
                    <a:pt x="2359" y="946"/>
                  </a:lnTo>
                  <a:lnTo>
                    <a:pt x="2362" y="946"/>
                  </a:lnTo>
                  <a:lnTo>
                    <a:pt x="2364" y="947"/>
                  </a:lnTo>
                  <a:lnTo>
                    <a:pt x="2365" y="951"/>
                  </a:lnTo>
                  <a:lnTo>
                    <a:pt x="2368" y="949"/>
                  </a:lnTo>
                  <a:lnTo>
                    <a:pt x="2369" y="947"/>
                  </a:lnTo>
                  <a:lnTo>
                    <a:pt x="2372" y="945"/>
                  </a:lnTo>
                  <a:lnTo>
                    <a:pt x="2378" y="949"/>
                  </a:lnTo>
                  <a:lnTo>
                    <a:pt x="2379" y="947"/>
                  </a:lnTo>
                  <a:lnTo>
                    <a:pt x="2382" y="950"/>
                  </a:lnTo>
                  <a:lnTo>
                    <a:pt x="2384" y="951"/>
                  </a:lnTo>
                  <a:lnTo>
                    <a:pt x="2386" y="951"/>
                  </a:lnTo>
                  <a:lnTo>
                    <a:pt x="2388" y="952"/>
                  </a:lnTo>
                  <a:lnTo>
                    <a:pt x="2389" y="954"/>
                  </a:lnTo>
                  <a:lnTo>
                    <a:pt x="2391" y="954"/>
                  </a:lnTo>
                  <a:lnTo>
                    <a:pt x="2392" y="955"/>
                  </a:lnTo>
                  <a:lnTo>
                    <a:pt x="2395" y="956"/>
                  </a:lnTo>
                  <a:lnTo>
                    <a:pt x="2399" y="954"/>
                  </a:lnTo>
                  <a:lnTo>
                    <a:pt x="2402" y="958"/>
                  </a:lnTo>
                  <a:lnTo>
                    <a:pt x="2409" y="959"/>
                  </a:lnTo>
                  <a:lnTo>
                    <a:pt x="2408" y="955"/>
                  </a:lnTo>
                  <a:lnTo>
                    <a:pt x="2409" y="954"/>
                  </a:lnTo>
                  <a:lnTo>
                    <a:pt x="2410" y="954"/>
                  </a:lnTo>
                  <a:lnTo>
                    <a:pt x="2412" y="952"/>
                  </a:lnTo>
                  <a:lnTo>
                    <a:pt x="2413" y="951"/>
                  </a:lnTo>
                  <a:lnTo>
                    <a:pt x="2415" y="950"/>
                  </a:lnTo>
                  <a:lnTo>
                    <a:pt x="2416" y="949"/>
                  </a:lnTo>
                  <a:lnTo>
                    <a:pt x="2417" y="947"/>
                  </a:lnTo>
                  <a:lnTo>
                    <a:pt x="2419" y="946"/>
                  </a:lnTo>
                  <a:lnTo>
                    <a:pt x="2420" y="945"/>
                  </a:lnTo>
                  <a:lnTo>
                    <a:pt x="2423" y="945"/>
                  </a:lnTo>
                  <a:lnTo>
                    <a:pt x="2425" y="943"/>
                  </a:lnTo>
                  <a:lnTo>
                    <a:pt x="2426" y="945"/>
                  </a:lnTo>
                  <a:lnTo>
                    <a:pt x="2425" y="947"/>
                  </a:lnTo>
                  <a:lnTo>
                    <a:pt x="2425" y="949"/>
                  </a:lnTo>
                  <a:lnTo>
                    <a:pt x="2425" y="950"/>
                  </a:lnTo>
                  <a:lnTo>
                    <a:pt x="2425" y="951"/>
                  </a:lnTo>
                  <a:lnTo>
                    <a:pt x="2425" y="952"/>
                  </a:lnTo>
                  <a:lnTo>
                    <a:pt x="2425" y="955"/>
                  </a:lnTo>
                  <a:lnTo>
                    <a:pt x="2425" y="956"/>
                  </a:lnTo>
                  <a:lnTo>
                    <a:pt x="2427" y="958"/>
                  </a:lnTo>
                  <a:lnTo>
                    <a:pt x="2429" y="958"/>
                  </a:lnTo>
                  <a:lnTo>
                    <a:pt x="2430" y="958"/>
                  </a:lnTo>
                  <a:lnTo>
                    <a:pt x="2432" y="958"/>
                  </a:lnTo>
                  <a:lnTo>
                    <a:pt x="2434" y="958"/>
                  </a:lnTo>
                  <a:lnTo>
                    <a:pt x="2436" y="958"/>
                  </a:lnTo>
                  <a:lnTo>
                    <a:pt x="2439" y="958"/>
                  </a:lnTo>
                  <a:lnTo>
                    <a:pt x="2440" y="958"/>
                  </a:lnTo>
                  <a:lnTo>
                    <a:pt x="2441" y="958"/>
                  </a:lnTo>
                  <a:lnTo>
                    <a:pt x="2444" y="958"/>
                  </a:lnTo>
                  <a:lnTo>
                    <a:pt x="2446" y="958"/>
                  </a:lnTo>
                  <a:lnTo>
                    <a:pt x="2447" y="958"/>
                  </a:lnTo>
                  <a:lnTo>
                    <a:pt x="2450" y="958"/>
                  </a:lnTo>
                  <a:lnTo>
                    <a:pt x="2451" y="956"/>
                  </a:lnTo>
                  <a:lnTo>
                    <a:pt x="2454" y="956"/>
                  </a:lnTo>
                  <a:lnTo>
                    <a:pt x="2456" y="956"/>
                  </a:lnTo>
                  <a:lnTo>
                    <a:pt x="2457" y="956"/>
                  </a:lnTo>
                  <a:lnTo>
                    <a:pt x="2460" y="956"/>
                  </a:lnTo>
                  <a:lnTo>
                    <a:pt x="2461" y="956"/>
                  </a:lnTo>
                  <a:lnTo>
                    <a:pt x="2463" y="956"/>
                  </a:lnTo>
                  <a:lnTo>
                    <a:pt x="2466" y="956"/>
                  </a:lnTo>
                  <a:lnTo>
                    <a:pt x="2467" y="956"/>
                  </a:lnTo>
                  <a:lnTo>
                    <a:pt x="2468" y="956"/>
                  </a:lnTo>
                  <a:lnTo>
                    <a:pt x="2471" y="956"/>
                  </a:lnTo>
                  <a:lnTo>
                    <a:pt x="2475" y="959"/>
                  </a:lnTo>
                  <a:lnTo>
                    <a:pt x="2475" y="956"/>
                  </a:lnTo>
                  <a:lnTo>
                    <a:pt x="2480" y="956"/>
                  </a:lnTo>
                  <a:lnTo>
                    <a:pt x="2482" y="956"/>
                  </a:lnTo>
                  <a:lnTo>
                    <a:pt x="2484" y="956"/>
                  </a:lnTo>
                  <a:lnTo>
                    <a:pt x="2485" y="956"/>
                  </a:lnTo>
                  <a:lnTo>
                    <a:pt x="2488" y="956"/>
                  </a:lnTo>
                  <a:lnTo>
                    <a:pt x="2490" y="956"/>
                  </a:lnTo>
                  <a:lnTo>
                    <a:pt x="2490" y="959"/>
                  </a:lnTo>
                  <a:lnTo>
                    <a:pt x="2490" y="960"/>
                  </a:lnTo>
                  <a:lnTo>
                    <a:pt x="2490" y="962"/>
                  </a:lnTo>
                  <a:lnTo>
                    <a:pt x="2488" y="964"/>
                  </a:lnTo>
                  <a:lnTo>
                    <a:pt x="2488" y="966"/>
                  </a:lnTo>
                  <a:lnTo>
                    <a:pt x="2488" y="967"/>
                  </a:lnTo>
                  <a:lnTo>
                    <a:pt x="2490" y="972"/>
                  </a:lnTo>
                  <a:lnTo>
                    <a:pt x="2488" y="976"/>
                  </a:lnTo>
                  <a:lnTo>
                    <a:pt x="2488" y="980"/>
                  </a:lnTo>
                  <a:lnTo>
                    <a:pt x="2490" y="984"/>
                  </a:lnTo>
                  <a:lnTo>
                    <a:pt x="2490" y="987"/>
                  </a:lnTo>
                  <a:lnTo>
                    <a:pt x="2490" y="990"/>
                  </a:lnTo>
                  <a:lnTo>
                    <a:pt x="2494" y="994"/>
                  </a:lnTo>
                  <a:lnTo>
                    <a:pt x="2495" y="996"/>
                  </a:lnTo>
                  <a:lnTo>
                    <a:pt x="2497" y="997"/>
                  </a:lnTo>
                  <a:lnTo>
                    <a:pt x="2498" y="1000"/>
                  </a:lnTo>
                  <a:lnTo>
                    <a:pt x="2501" y="1002"/>
                  </a:lnTo>
                  <a:lnTo>
                    <a:pt x="2504" y="1005"/>
                  </a:lnTo>
                  <a:lnTo>
                    <a:pt x="2504" y="1006"/>
                  </a:lnTo>
                  <a:lnTo>
                    <a:pt x="2505" y="1008"/>
                  </a:lnTo>
                  <a:lnTo>
                    <a:pt x="2507" y="1009"/>
                  </a:lnTo>
                  <a:lnTo>
                    <a:pt x="2507" y="1011"/>
                  </a:lnTo>
                  <a:lnTo>
                    <a:pt x="2508" y="1013"/>
                  </a:lnTo>
                  <a:lnTo>
                    <a:pt x="2509" y="1014"/>
                  </a:lnTo>
                  <a:lnTo>
                    <a:pt x="2511" y="1017"/>
                  </a:lnTo>
                  <a:lnTo>
                    <a:pt x="2514" y="1018"/>
                  </a:lnTo>
                  <a:lnTo>
                    <a:pt x="2518" y="1018"/>
                  </a:lnTo>
                  <a:lnTo>
                    <a:pt x="2519" y="1018"/>
                  </a:lnTo>
                  <a:lnTo>
                    <a:pt x="2522" y="1018"/>
                  </a:lnTo>
                  <a:lnTo>
                    <a:pt x="2523" y="1019"/>
                  </a:lnTo>
                  <a:lnTo>
                    <a:pt x="2529" y="1019"/>
                  </a:lnTo>
                  <a:lnTo>
                    <a:pt x="2531" y="1013"/>
                  </a:lnTo>
                  <a:lnTo>
                    <a:pt x="2533" y="1010"/>
                  </a:lnTo>
                  <a:lnTo>
                    <a:pt x="2536" y="1008"/>
                  </a:lnTo>
                  <a:lnTo>
                    <a:pt x="2539" y="1005"/>
                  </a:lnTo>
                  <a:lnTo>
                    <a:pt x="2542" y="1002"/>
                  </a:lnTo>
                  <a:lnTo>
                    <a:pt x="2543" y="998"/>
                  </a:lnTo>
                  <a:lnTo>
                    <a:pt x="2542" y="994"/>
                  </a:lnTo>
                  <a:lnTo>
                    <a:pt x="2543" y="990"/>
                  </a:lnTo>
                  <a:lnTo>
                    <a:pt x="2543" y="985"/>
                  </a:lnTo>
                  <a:lnTo>
                    <a:pt x="2550" y="983"/>
                  </a:lnTo>
                  <a:lnTo>
                    <a:pt x="2552" y="980"/>
                  </a:lnTo>
                  <a:lnTo>
                    <a:pt x="2555" y="977"/>
                  </a:lnTo>
                  <a:lnTo>
                    <a:pt x="2555" y="975"/>
                  </a:lnTo>
                  <a:lnTo>
                    <a:pt x="2559" y="973"/>
                  </a:lnTo>
                  <a:lnTo>
                    <a:pt x="2563" y="971"/>
                  </a:lnTo>
                  <a:lnTo>
                    <a:pt x="2564" y="971"/>
                  </a:lnTo>
                  <a:lnTo>
                    <a:pt x="2567" y="971"/>
                  </a:lnTo>
                  <a:lnTo>
                    <a:pt x="2570" y="972"/>
                  </a:lnTo>
                  <a:lnTo>
                    <a:pt x="2580" y="968"/>
                  </a:lnTo>
                  <a:lnTo>
                    <a:pt x="2584" y="968"/>
                  </a:lnTo>
                  <a:lnTo>
                    <a:pt x="2587" y="967"/>
                  </a:lnTo>
                  <a:lnTo>
                    <a:pt x="2590" y="967"/>
                  </a:lnTo>
                  <a:lnTo>
                    <a:pt x="2596" y="967"/>
                  </a:lnTo>
                  <a:lnTo>
                    <a:pt x="2597" y="966"/>
                  </a:lnTo>
                  <a:lnTo>
                    <a:pt x="2598" y="964"/>
                  </a:lnTo>
                  <a:lnTo>
                    <a:pt x="2603" y="960"/>
                  </a:lnTo>
                  <a:lnTo>
                    <a:pt x="2605" y="959"/>
                  </a:lnTo>
                  <a:lnTo>
                    <a:pt x="2607" y="956"/>
                  </a:lnTo>
                  <a:lnTo>
                    <a:pt x="2610" y="955"/>
                  </a:lnTo>
                  <a:lnTo>
                    <a:pt x="2614" y="955"/>
                  </a:lnTo>
                  <a:lnTo>
                    <a:pt x="2618" y="952"/>
                  </a:lnTo>
                  <a:lnTo>
                    <a:pt x="2624" y="951"/>
                  </a:lnTo>
                  <a:lnTo>
                    <a:pt x="2622" y="949"/>
                  </a:lnTo>
                  <a:lnTo>
                    <a:pt x="2620" y="945"/>
                  </a:lnTo>
                  <a:lnTo>
                    <a:pt x="2620" y="939"/>
                  </a:lnTo>
                  <a:lnTo>
                    <a:pt x="2621" y="935"/>
                  </a:lnTo>
                  <a:lnTo>
                    <a:pt x="2625" y="932"/>
                  </a:lnTo>
                  <a:lnTo>
                    <a:pt x="2624" y="928"/>
                  </a:lnTo>
                  <a:lnTo>
                    <a:pt x="2625" y="925"/>
                  </a:lnTo>
                  <a:lnTo>
                    <a:pt x="2627" y="922"/>
                  </a:lnTo>
                  <a:lnTo>
                    <a:pt x="2630" y="918"/>
                  </a:lnTo>
                  <a:lnTo>
                    <a:pt x="2630" y="913"/>
                  </a:lnTo>
                  <a:lnTo>
                    <a:pt x="2628" y="909"/>
                  </a:lnTo>
                  <a:lnTo>
                    <a:pt x="2627" y="907"/>
                  </a:lnTo>
                  <a:lnTo>
                    <a:pt x="2625" y="904"/>
                  </a:lnTo>
                  <a:lnTo>
                    <a:pt x="2627" y="900"/>
                  </a:lnTo>
                  <a:lnTo>
                    <a:pt x="2628" y="895"/>
                  </a:lnTo>
                  <a:lnTo>
                    <a:pt x="2630" y="890"/>
                  </a:lnTo>
                  <a:lnTo>
                    <a:pt x="2630" y="888"/>
                  </a:lnTo>
                  <a:lnTo>
                    <a:pt x="2630" y="884"/>
                  </a:lnTo>
                  <a:lnTo>
                    <a:pt x="2630" y="883"/>
                  </a:lnTo>
                  <a:lnTo>
                    <a:pt x="2631" y="880"/>
                  </a:lnTo>
                  <a:lnTo>
                    <a:pt x="2631" y="878"/>
                  </a:lnTo>
                  <a:lnTo>
                    <a:pt x="2631" y="875"/>
                  </a:lnTo>
                  <a:lnTo>
                    <a:pt x="2631" y="871"/>
                  </a:lnTo>
                  <a:lnTo>
                    <a:pt x="2632" y="867"/>
                  </a:lnTo>
                  <a:lnTo>
                    <a:pt x="2635" y="865"/>
                  </a:lnTo>
                  <a:lnTo>
                    <a:pt x="2637" y="861"/>
                  </a:lnTo>
                  <a:lnTo>
                    <a:pt x="2638" y="857"/>
                  </a:lnTo>
                  <a:lnTo>
                    <a:pt x="2635" y="853"/>
                  </a:lnTo>
                  <a:lnTo>
                    <a:pt x="2637" y="850"/>
                  </a:lnTo>
                  <a:lnTo>
                    <a:pt x="2635" y="848"/>
                  </a:lnTo>
                  <a:lnTo>
                    <a:pt x="2634" y="845"/>
                  </a:lnTo>
                  <a:lnTo>
                    <a:pt x="2634" y="840"/>
                  </a:lnTo>
                  <a:lnTo>
                    <a:pt x="2628" y="836"/>
                  </a:lnTo>
                  <a:lnTo>
                    <a:pt x="2625" y="833"/>
                  </a:lnTo>
                  <a:lnTo>
                    <a:pt x="2624" y="832"/>
                  </a:lnTo>
                  <a:lnTo>
                    <a:pt x="2625" y="827"/>
                  </a:lnTo>
                  <a:lnTo>
                    <a:pt x="2627" y="824"/>
                  </a:lnTo>
                  <a:lnTo>
                    <a:pt x="2627" y="820"/>
                  </a:lnTo>
                  <a:lnTo>
                    <a:pt x="2627" y="818"/>
                  </a:lnTo>
                  <a:lnTo>
                    <a:pt x="2627" y="815"/>
                  </a:lnTo>
                  <a:lnTo>
                    <a:pt x="2627" y="814"/>
                  </a:lnTo>
                  <a:lnTo>
                    <a:pt x="2630" y="810"/>
                  </a:lnTo>
                  <a:lnTo>
                    <a:pt x="2628" y="804"/>
                  </a:lnTo>
                  <a:lnTo>
                    <a:pt x="2628" y="801"/>
                  </a:lnTo>
                  <a:lnTo>
                    <a:pt x="2628" y="794"/>
                  </a:lnTo>
                  <a:lnTo>
                    <a:pt x="2628" y="791"/>
                  </a:lnTo>
                  <a:lnTo>
                    <a:pt x="2627" y="787"/>
                  </a:lnTo>
                  <a:lnTo>
                    <a:pt x="2622" y="787"/>
                  </a:lnTo>
                  <a:lnTo>
                    <a:pt x="2621" y="786"/>
                  </a:lnTo>
                  <a:lnTo>
                    <a:pt x="2620" y="785"/>
                  </a:lnTo>
                  <a:lnTo>
                    <a:pt x="2618" y="785"/>
                  </a:lnTo>
                  <a:lnTo>
                    <a:pt x="2617" y="783"/>
                  </a:lnTo>
                  <a:lnTo>
                    <a:pt x="2615" y="782"/>
                  </a:lnTo>
                  <a:lnTo>
                    <a:pt x="2614" y="781"/>
                  </a:lnTo>
                  <a:lnTo>
                    <a:pt x="2611" y="780"/>
                  </a:lnTo>
                  <a:lnTo>
                    <a:pt x="2610" y="778"/>
                  </a:lnTo>
                  <a:lnTo>
                    <a:pt x="2608" y="777"/>
                  </a:lnTo>
                  <a:lnTo>
                    <a:pt x="2607" y="776"/>
                  </a:lnTo>
                  <a:lnTo>
                    <a:pt x="2605" y="774"/>
                  </a:lnTo>
                  <a:lnTo>
                    <a:pt x="2604" y="773"/>
                  </a:lnTo>
                  <a:lnTo>
                    <a:pt x="2603" y="770"/>
                  </a:lnTo>
                  <a:lnTo>
                    <a:pt x="2601" y="770"/>
                  </a:lnTo>
                  <a:lnTo>
                    <a:pt x="2600" y="769"/>
                  </a:lnTo>
                  <a:lnTo>
                    <a:pt x="2597" y="769"/>
                  </a:lnTo>
                  <a:lnTo>
                    <a:pt x="2596" y="768"/>
                  </a:lnTo>
                  <a:lnTo>
                    <a:pt x="2594" y="766"/>
                  </a:lnTo>
                  <a:lnTo>
                    <a:pt x="2593" y="766"/>
                  </a:lnTo>
                  <a:lnTo>
                    <a:pt x="2590" y="765"/>
                  </a:lnTo>
                  <a:lnTo>
                    <a:pt x="2589" y="764"/>
                  </a:lnTo>
                  <a:lnTo>
                    <a:pt x="2586" y="764"/>
                  </a:lnTo>
                  <a:lnTo>
                    <a:pt x="2584" y="763"/>
                  </a:lnTo>
                  <a:lnTo>
                    <a:pt x="2579" y="761"/>
                  </a:lnTo>
                  <a:lnTo>
                    <a:pt x="2580" y="759"/>
                  </a:lnTo>
                  <a:lnTo>
                    <a:pt x="2581" y="757"/>
                  </a:lnTo>
                  <a:lnTo>
                    <a:pt x="2581" y="755"/>
                  </a:lnTo>
                  <a:lnTo>
                    <a:pt x="2583" y="753"/>
                  </a:lnTo>
                  <a:lnTo>
                    <a:pt x="2584" y="751"/>
                  </a:lnTo>
                  <a:lnTo>
                    <a:pt x="2586" y="747"/>
                  </a:lnTo>
                  <a:lnTo>
                    <a:pt x="2587" y="745"/>
                  </a:lnTo>
                  <a:lnTo>
                    <a:pt x="2591" y="745"/>
                  </a:lnTo>
                  <a:lnTo>
                    <a:pt x="2593" y="745"/>
                  </a:lnTo>
                  <a:lnTo>
                    <a:pt x="2594" y="744"/>
                  </a:lnTo>
                  <a:lnTo>
                    <a:pt x="2596" y="743"/>
                  </a:lnTo>
                  <a:lnTo>
                    <a:pt x="2597" y="742"/>
                  </a:lnTo>
                  <a:lnTo>
                    <a:pt x="2598" y="740"/>
                  </a:lnTo>
                  <a:lnTo>
                    <a:pt x="2600" y="739"/>
                  </a:lnTo>
                  <a:lnTo>
                    <a:pt x="2601" y="738"/>
                  </a:lnTo>
                  <a:lnTo>
                    <a:pt x="2603" y="735"/>
                  </a:lnTo>
                  <a:lnTo>
                    <a:pt x="2604" y="734"/>
                  </a:lnTo>
                  <a:lnTo>
                    <a:pt x="2605" y="732"/>
                  </a:lnTo>
                  <a:lnTo>
                    <a:pt x="2607" y="731"/>
                  </a:lnTo>
                  <a:lnTo>
                    <a:pt x="2607" y="730"/>
                  </a:lnTo>
                  <a:lnTo>
                    <a:pt x="2608" y="728"/>
                  </a:lnTo>
                  <a:lnTo>
                    <a:pt x="2610" y="727"/>
                  </a:lnTo>
                  <a:lnTo>
                    <a:pt x="2613" y="726"/>
                  </a:lnTo>
                  <a:lnTo>
                    <a:pt x="2614" y="725"/>
                  </a:lnTo>
                  <a:lnTo>
                    <a:pt x="2615" y="723"/>
                  </a:lnTo>
                  <a:lnTo>
                    <a:pt x="2617" y="722"/>
                  </a:lnTo>
                  <a:lnTo>
                    <a:pt x="2618" y="721"/>
                  </a:lnTo>
                  <a:lnTo>
                    <a:pt x="2620" y="719"/>
                  </a:lnTo>
                  <a:lnTo>
                    <a:pt x="2622" y="717"/>
                  </a:lnTo>
                  <a:lnTo>
                    <a:pt x="2625" y="714"/>
                  </a:lnTo>
                  <a:lnTo>
                    <a:pt x="2627" y="711"/>
                  </a:lnTo>
                  <a:lnTo>
                    <a:pt x="2628" y="709"/>
                  </a:lnTo>
                  <a:lnTo>
                    <a:pt x="2628" y="707"/>
                  </a:lnTo>
                  <a:lnTo>
                    <a:pt x="2630" y="706"/>
                  </a:lnTo>
                  <a:lnTo>
                    <a:pt x="2631" y="705"/>
                  </a:lnTo>
                  <a:lnTo>
                    <a:pt x="2634" y="704"/>
                  </a:lnTo>
                  <a:lnTo>
                    <a:pt x="2635" y="704"/>
                  </a:lnTo>
                  <a:lnTo>
                    <a:pt x="2637" y="702"/>
                  </a:lnTo>
                  <a:lnTo>
                    <a:pt x="2638" y="701"/>
                  </a:lnTo>
                  <a:lnTo>
                    <a:pt x="2639" y="700"/>
                  </a:lnTo>
                  <a:lnTo>
                    <a:pt x="2642" y="698"/>
                  </a:lnTo>
                  <a:lnTo>
                    <a:pt x="2644" y="698"/>
                  </a:lnTo>
                  <a:lnTo>
                    <a:pt x="2645" y="697"/>
                  </a:lnTo>
                  <a:lnTo>
                    <a:pt x="2646" y="696"/>
                  </a:lnTo>
                  <a:lnTo>
                    <a:pt x="2648" y="694"/>
                  </a:lnTo>
                  <a:lnTo>
                    <a:pt x="2651" y="694"/>
                  </a:lnTo>
                  <a:lnTo>
                    <a:pt x="2652" y="693"/>
                  </a:lnTo>
                  <a:lnTo>
                    <a:pt x="2654" y="692"/>
                  </a:lnTo>
                  <a:lnTo>
                    <a:pt x="2655" y="690"/>
                  </a:lnTo>
                  <a:lnTo>
                    <a:pt x="2658" y="690"/>
                  </a:lnTo>
                  <a:lnTo>
                    <a:pt x="2659" y="689"/>
                  </a:lnTo>
                  <a:lnTo>
                    <a:pt x="2661" y="689"/>
                  </a:lnTo>
                  <a:lnTo>
                    <a:pt x="2663" y="689"/>
                  </a:lnTo>
                  <a:lnTo>
                    <a:pt x="2665" y="688"/>
                  </a:lnTo>
                  <a:lnTo>
                    <a:pt x="2668" y="687"/>
                  </a:lnTo>
                  <a:lnTo>
                    <a:pt x="2669" y="685"/>
                  </a:lnTo>
                  <a:lnTo>
                    <a:pt x="2671" y="684"/>
                  </a:lnTo>
                  <a:lnTo>
                    <a:pt x="2672" y="683"/>
                  </a:lnTo>
                  <a:lnTo>
                    <a:pt x="2673" y="681"/>
                  </a:lnTo>
                  <a:lnTo>
                    <a:pt x="2675" y="680"/>
                  </a:lnTo>
                  <a:lnTo>
                    <a:pt x="2676" y="679"/>
                  </a:lnTo>
                  <a:lnTo>
                    <a:pt x="2678" y="677"/>
                  </a:lnTo>
                  <a:lnTo>
                    <a:pt x="2679" y="676"/>
                  </a:lnTo>
                  <a:lnTo>
                    <a:pt x="2682" y="675"/>
                  </a:lnTo>
                  <a:lnTo>
                    <a:pt x="2683" y="675"/>
                  </a:lnTo>
                  <a:lnTo>
                    <a:pt x="2685" y="673"/>
                  </a:lnTo>
                  <a:lnTo>
                    <a:pt x="2686" y="672"/>
                  </a:lnTo>
                  <a:lnTo>
                    <a:pt x="2687" y="671"/>
                  </a:lnTo>
                  <a:lnTo>
                    <a:pt x="2690" y="669"/>
                  </a:lnTo>
                  <a:lnTo>
                    <a:pt x="2692" y="668"/>
                  </a:lnTo>
                  <a:lnTo>
                    <a:pt x="2693" y="667"/>
                  </a:lnTo>
                  <a:lnTo>
                    <a:pt x="2695" y="666"/>
                  </a:lnTo>
                  <a:lnTo>
                    <a:pt x="2697" y="666"/>
                  </a:lnTo>
                  <a:lnTo>
                    <a:pt x="2699" y="664"/>
                  </a:lnTo>
                  <a:lnTo>
                    <a:pt x="2700" y="663"/>
                  </a:lnTo>
                  <a:lnTo>
                    <a:pt x="2702" y="662"/>
                  </a:lnTo>
                  <a:lnTo>
                    <a:pt x="2703" y="660"/>
                  </a:lnTo>
                  <a:lnTo>
                    <a:pt x="2704" y="663"/>
                  </a:lnTo>
                  <a:lnTo>
                    <a:pt x="2704" y="664"/>
                  </a:lnTo>
                  <a:lnTo>
                    <a:pt x="2704" y="666"/>
                  </a:lnTo>
                  <a:lnTo>
                    <a:pt x="2704" y="667"/>
                  </a:lnTo>
                  <a:lnTo>
                    <a:pt x="2704" y="669"/>
                  </a:lnTo>
                  <a:lnTo>
                    <a:pt x="2704" y="671"/>
                  </a:lnTo>
                  <a:lnTo>
                    <a:pt x="2704" y="672"/>
                  </a:lnTo>
                  <a:lnTo>
                    <a:pt x="2704" y="673"/>
                  </a:lnTo>
                  <a:lnTo>
                    <a:pt x="2702" y="677"/>
                  </a:lnTo>
                  <a:lnTo>
                    <a:pt x="2703" y="681"/>
                  </a:lnTo>
                  <a:lnTo>
                    <a:pt x="2704" y="684"/>
                  </a:lnTo>
                  <a:lnTo>
                    <a:pt x="2704" y="688"/>
                  </a:lnTo>
                  <a:lnTo>
                    <a:pt x="2703" y="690"/>
                  </a:lnTo>
                  <a:lnTo>
                    <a:pt x="2707" y="694"/>
                  </a:lnTo>
                  <a:lnTo>
                    <a:pt x="2712" y="696"/>
                  </a:lnTo>
                  <a:lnTo>
                    <a:pt x="2716" y="698"/>
                  </a:lnTo>
                  <a:lnTo>
                    <a:pt x="2719" y="700"/>
                  </a:lnTo>
                  <a:lnTo>
                    <a:pt x="2726" y="701"/>
                  </a:lnTo>
                  <a:lnTo>
                    <a:pt x="2730" y="702"/>
                  </a:lnTo>
                  <a:lnTo>
                    <a:pt x="2736" y="702"/>
                  </a:lnTo>
                  <a:lnTo>
                    <a:pt x="2743" y="704"/>
                  </a:lnTo>
                  <a:lnTo>
                    <a:pt x="2748" y="706"/>
                  </a:lnTo>
                  <a:lnTo>
                    <a:pt x="2753" y="710"/>
                  </a:lnTo>
                  <a:lnTo>
                    <a:pt x="2757" y="713"/>
                  </a:lnTo>
                  <a:lnTo>
                    <a:pt x="2762" y="715"/>
                  </a:lnTo>
                  <a:lnTo>
                    <a:pt x="2764" y="717"/>
                  </a:lnTo>
                  <a:lnTo>
                    <a:pt x="2764" y="722"/>
                  </a:lnTo>
                  <a:lnTo>
                    <a:pt x="2768" y="725"/>
                  </a:lnTo>
                  <a:lnTo>
                    <a:pt x="2774" y="727"/>
                  </a:lnTo>
                  <a:lnTo>
                    <a:pt x="2778" y="728"/>
                  </a:lnTo>
                  <a:lnTo>
                    <a:pt x="2782" y="728"/>
                  </a:lnTo>
                  <a:lnTo>
                    <a:pt x="2789" y="731"/>
                  </a:lnTo>
                  <a:lnTo>
                    <a:pt x="2794" y="731"/>
                  </a:lnTo>
                  <a:lnTo>
                    <a:pt x="2798" y="730"/>
                  </a:lnTo>
                  <a:lnTo>
                    <a:pt x="2802" y="730"/>
                  </a:lnTo>
                  <a:lnTo>
                    <a:pt x="2806" y="728"/>
                  </a:lnTo>
                  <a:lnTo>
                    <a:pt x="2812" y="728"/>
                  </a:lnTo>
                  <a:lnTo>
                    <a:pt x="2809" y="725"/>
                  </a:lnTo>
                  <a:lnTo>
                    <a:pt x="2810" y="723"/>
                  </a:lnTo>
                  <a:lnTo>
                    <a:pt x="2812" y="725"/>
                  </a:lnTo>
                  <a:lnTo>
                    <a:pt x="2815" y="725"/>
                  </a:lnTo>
                  <a:lnTo>
                    <a:pt x="2815" y="727"/>
                  </a:lnTo>
                  <a:lnTo>
                    <a:pt x="2822" y="731"/>
                  </a:lnTo>
                  <a:lnTo>
                    <a:pt x="2825" y="731"/>
                  </a:lnTo>
                  <a:lnTo>
                    <a:pt x="2832" y="732"/>
                  </a:lnTo>
                  <a:lnTo>
                    <a:pt x="2837" y="732"/>
                  </a:lnTo>
                  <a:lnTo>
                    <a:pt x="2844" y="732"/>
                  </a:lnTo>
                  <a:lnTo>
                    <a:pt x="2847" y="734"/>
                  </a:lnTo>
                  <a:lnTo>
                    <a:pt x="2851" y="735"/>
                  </a:lnTo>
                  <a:lnTo>
                    <a:pt x="2854" y="738"/>
                  </a:lnTo>
                  <a:lnTo>
                    <a:pt x="2859" y="742"/>
                  </a:lnTo>
                  <a:lnTo>
                    <a:pt x="2861" y="743"/>
                  </a:lnTo>
                  <a:lnTo>
                    <a:pt x="2867" y="744"/>
                  </a:lnTo>
                  <a:lnTo>
                    <a:pt x="2868" y="747"/>
                  </a:lnTo>
                  <a:lnTo>
                    <a:pt x="2873" y="749"/>
                  </a:lnTo>
                  <a:lnTo>
                    <a:pt x="2873" y="751"/>
                  </a:lnTo>
                  <a:lnTo>
                    <a:pt x="2873" y="755"/>
                  </a:lnTo>
                  <a:lnTo>
                    <a:pt x="2871" y="757"/>
                  </a:lnTo>
                  <a:lnTo>
                    <a:pt x="2871" y="760"/>
                  </a:lnTo>
                  <a:lnTo>
                    <a:pt x="2873" y="765"/>
                  </a:lnTo>
                  <a:lnTo>
                    <a:pt x="2876" y="768"/>
                  </a:lnTo>
                  <a:lnTo>
                    <a:pt x="2877" y="769"/>
                  </a:lnTo>
                  <a:lnTo>
                    <a:pt x="2880" y="776"/>
                  </a:lnTo>
                  <a:lnTo>
                    <a:pt x="2883" y="781"/>
                  </a:lnTo>
                  <a:lnTo>
                    <a:pt x="2888" y="782"/>
                  </a:lnTo>
                  <a:lnTo>
                    <a:pt x="2890" y="786"/>
                  </a:lnTo>
                  <a:lnTo>
                    <a:pt x="2892" y="789"/>
                  </a:lnTo>
                  <a:lnTo>
                    <a:pt x="2894" y="791"/>
                  </a:lnTo>
                  <a:lnTo>
                    <a:pt x="2901" y="794"/>
                  </a:lnTo>
                  <a:lnTo>
                    <a:pt x="2904" y="797"/>
                  </a:lnTo>
                  <a:lnTo>
                    <a:pt x="2908" y="799"/>
                  </a:lnTo>
                  <a:lnTo>
                    <a:pt x="2912" y="801"/>
                  </a:lnTo>
                  <a:lnTo>
                    <a:pt x="2915" y="802"/>
                  </a:lnTo>
                  <a:lnTo>
                    <a:pt x="2919" y="804"/>
                  </a:lnTo>
                  <a:lnTo>
                    <a:pt x="2924" y="806"/>
                  </a:lnTo>
                  <a:lnTo>
                    <a:pt x="2926" y="808"/>
                  </a:lnTo>
                  <a:lnTo>
                    <a:pt x="2929" y="814"/>
                  </a:lnTo>
                  <a:lnTo>
                    <a:pt x="2931" y="816"/>
                  </a:lnTo>
                  <a:lnTo>
                    <a:pt x="2931" y="819"/>
                  </a:lnTo>
                  <a:lnTo>
                    <a:pt x="2931" y="823"/>
                  </a:lnTo>
                  <a:lnTo>
                    <a:pt x="2935" y="824"/>
                  </a:lnTo>
                  <a:lnTo>
                    <a:pt x="2945" y="824"/>
                  </a:lnTo>
                  <a:lnTo>
                    <a:pt x="2948" y="821"/>
                  </a:lnTo>
                  <a:lnTo>
                    <a:pt x="2949" y="820"/>
                  </a:lnTo>
                  <a:lnTo>
                    <a:pt x="2949" y="818"/>
                  </a:lnTo>
                  <a:lnTo>
                    <a:pt x="2952" y="815"/>
                  </a:lnTo>
                  <a:lnTo>
                    <a:pt x="2953" y="815"/>
                  </a:lnTo>
                  <a:lnTo>
                    <a:pt x="2958" y="811"/>
                  </a:lnTo>
                  <a:lnTo>
                    <a:pt x="2962" y="808"/>
                  </a:lnTo>
                  <a:lnTo>
                    <a:pt x="2966" y="804"/>
                  </a:lnTo>
                  <a:lnTo>
                    <a:pt x="2969" y="803"/>
                  </a:lnTo>
                  <a:lnTo>
                    <a:pt x="2972" y="799"/>
                  </a:lnTo>
                  <a:lnTo>
                    <a:pt x="2974" y="798"/>
                  </a:lnTo>
                  <a:lnTo>
                    <a:pt x="2977" y="795"/>
                  </a:lnTo>
                  <a:lnTo>
                    <a:pt x="2980" y="793"/>
                  </a:lnTo>
                  <a:lnTo>
                    <a:pt x="2986" y="787"/>
                  </a:lnTo>
                  <a:lnTo>
                    <a:pt x="2987" y="785"/>
                  </a:lnTo>
                  <a:lnTo>
                    <a:pt x="2991" y="785"/>
                  </a:lnTo>
                  <a:lnTo>
                    <a:pt x="2993" y="785"/>
                  </a:lnTo>
                  <a:lnTo>
                    <a:pt x="2996" y="783"/>
                  </a:lnTo>
                  <a:lnTo>
                    <a:pt x="2997" y="783"/>
                  </a:lnTo>
                  <a:lnTo>
                    <a:pt x="3000" y="783"/>
                  </a:lnTo>
                  <a:lnTo>
                    <a:pt x="3001" y="782"/>
                  </a:lnTo>
                  <a:lnTo>
                    <a:pt x="3003" y="782"/>
                  </a:lnTo>
                  <a:lnTo>
                    <a:pt x="3006" y="782"/>
                  </a:lnTo>
                  <a:lnTo>
                    <a:pt x="3007" y="782"/>
                  </a:lnTo>
                  <a:lnTo>
                    <a:pt x="3008" y="781"/>
                  </a:lnTo>
                  <a:lnTo>
                    <a:pt x="3011" y="781"/>
                  </a:lnTo>
                  <a:lnTo>
                    <a:pt x="3013" y="781"/>
                  </a:lnTo>
                  <a:lnTo>
                    <a:pt x="3014" y="778"/>
                  </a:lnTo>
                  <a:lnTo>
                    <a:pt x="3017" y="780"/>
                  </a:lnTo>
                  <a:lnTo>
                    <a:pt x="3020" y="781"/>
                  </a:lnTo>
                  <a:lnTo>
                    <a:pt x="3021" y="778"/>
                  </a:lnTo>
                  <a:lnTo>
                    <a:pt x="3024" y="778"/>
                  </a:lnTo>
                  <a:lnTo>
                    <a:pt x="3027" y="778"/>
                  </a:lnTo>
                  <a:lnTo>
                    <a:pt x="3028" y="777"/>
                  </a:lnTo>
                  <a:lnTo>
                    <a:pt x="3030" y="777"/>
                  </a:lnTo>
                  <a:lnTo>
                    <a:pt x="3032" y="777"/>
                  </a:lnTo>
                  <a:lnTo>
                    <a:pt x="3035" y="776"/>
                  </a:lnTo>
                  <a:lnTo>
                    <a:pt x="3037" y="776"/>
                  </a:lnTo>
                  <a:lnTo>
                    <a:pt x="3040" y="776"/>
                  </a:lnTo>
                  <a:lnTo>
                    <a:pt x="3044" y="774"/>
                  </a:lnTo>
                  <a:lnTo>
                    <a:pt x="3045" y="774"/>
                  </a:lnTo>
                  <a:lnTo>
                    <a:pt x="3049" y="773"/>
                  </a:lnTo>
                  <a:lnTo>
                    <a:pt x="3054" y="774"/>
                  </a:lnTo>
                  <a:lnTo>
                    <a:pt x="3056" y="774"/>
                  </a:lnTo>
                  <a:lnTo>
                    <a:pt x="3058" y="774"/>
                  </a:lnTo>
                  <a:lnTo>
                    <a:pt x="3061" y="774"/>
                  </a:lnTo>
                  <a:lnTo>
                    <a:pt x="3064" y="774"/>
                  </a:lnTo>
                  <a:lnTo>
                    <a:pt x="3065" y="776"/>
                  </a:lnTo>
                  <a:lnTo>
                    <a:pt x="3066" y="777"/>
                  </a:lnTo>
                  <a:lnTo>
                    <a:pt x="3068" y="777"/>
                  </a:lnTo>
                  <a:lnTo>
                    <a:pt x="3069" y="778"/>
                  </a:lnTo>
                  <a:lnTo>
                    <a:pt x="3071" y="781"/>
                  </a:lnTo>
                  <a:lnTo>
                    <a:pt x="3072" y="782"/>
                  </a:lnTo>
                  <a:lnTo>
                    <a:pt x="3072" y="783"/>
                  </a:lnTo>
                  <a:lnTo>
                    <a:pt x="3073" y="785"/>
                  </a:lnTo>
                  <a:lnTo>
                    <a:pt x="3075" y="786"/>
                  </a:lnTo>
                  <a:lnTo>
                    <a:pt x="3075" y="789"/>
                  </a:lnTo>
                  <a:lnTo>
                    <a:pt x="3076" y="790"/>
                  </a:lnTo>
                  <a:lnTo>
                    <a:pt x="3078" y="791"/>
                  </a:lnTo>
                  <a:lnTo>
                    <a:pt x="3079" y="793"/>
                  </a:lnTo>
                  <a:lnTo>
                    <a:pt x="3081" y="794"/>
                  </a:lnTo>
                  <a:lnTo>
                    <a:pt x="3081" y="797"/>
                  </a:lnTo>
                  <a:lnTo>
                    <a:pt x="3082" y="798"/>
                  </a:lnTo>
                  <a:lnTo>
                    <a:pt x="3083" y="799"/>
                  </a:lnTo>
                  <a:lnTo>
                    <a:pt x="3085" y="801"/>
                  </a:lnTo>
                  <a:lnTo>
                    <a:pt x="3086" y="802"/>
                  </a:lnTo>
                  <a:lnTo>
                    <a:pt x="3088" y="803"/>
                  </a:lnTo>
                  <a:lnTo>
                    <a:pt x="3089" y="804"/>
                  </a:lnTo>
                  <a:lnTo>
                    <a:pt x="3090" y="806"/>
                  </a:lnTo>
                  <a:lnTo>
                    <a:pt x="3095" y="808"/>
                  </a:lnTo>
                  <a:lnTo>
                    <a:pt x="3096" y="811"/>
                  </a:lnTo>
                  <a:lnTo>
                    <a:pt x="3097" y="812"/>
                  </a:lnTo>
                  <a:lnTo>
                    <a:pt x="3099" y="814"/>
                  </a:lnTo>
                  <a:lnTo>
                    <a:pt x="3099" y="815"/>
                  </a:lnTo>
                  <a:lnTo>
                    <a:pt x="3100" y="818"/>
                  </a:lnTo>
                  <a:lnTo>
                    <a:pt x="3100" y="819"/>
                  </a:lnTo>
                  <a:lnTo>
                    <a:pt x="3102" y="820"/>
                  </a:lnTo>
                  <a:lnTo>
                    <a:pt x="3103" y="821"/>
                  </a:lnTo>
                  <a:lnTo>
                    <a:pt x="3103" y="823"/>
                  </a:lnTo>
                  <a:lnTo>
                    <a:pt x="3103" y="825"/>
                  </a:lnTo>
                  <a:lnTo>
                    <a:pt x="3103" y="827"/>
                  </a:lnTo>
                  <a:lnTo>
                    <a:pt x="3106" y="825"/>
                  </a:lnTo>
                  <a:lnTo>
                    <a:pt x="3107" y="825"/>
                  </a:lnTo>
                  <a:lnTo>
                    <a:pt x="3109" y="824"/>
                  </a:lnTo>
                  <a:lnTo>
                    <a:pt x="3110" y="823"/>
                  </a:lnTo>
                  <a:lnTo>
                    <a:pt x="3113" y="821"/>
                  </a:lnTo>
                  <a:lnTo>
                    <a:pt x="3114" y="820"/>
                  </a:lnTo>
                  <a:lnTo>
                    <a:pt x="3116" y="820"/>
                  </a:lnTo>
                  <a:lnTo>
                    <a:pt x="3117" y="819"/>
                  </a:lnTo>
                  <a:lnTo>
                    <a:pt x="3119" y="818"/>
                  </a:lnTo>
                  <a:lnTo>
                    <a:pt x="3120" y="816"/>
                  </a:lnTo>
                  <a:lnTo>
                    <a:pt x="3122" y="815"/>
                  </a:lnTo>
                  <a:lnTo>
                    <a:pt x="3123" y="814"/>
                  </a:lnTo>
                  <a:lnTo>
                    <a:pt x="3124" y="814"/>
                  </a:lnTo>
                  <a:lnTo>
                    <a:pt x="3127" y="812"/>
                  </a:lnTo>
                  <a:lnTo>
                    <a:pt x="3129" y="811"/>
                  </a:lnTo>
                  <a:lnTo>
                    <a:pt x="3130" y="810"/>
                  </a:lnTo>
                  <a:lnTo>
                    <a:pt x="3131" y="808"/>
                  </a:lnTo>
                  <a:lnTo>
                    <a:pt x="3133" y="807"/>
                  </a:lnTo>
                  <a:lnTo>
                    <a:pt x="3138" y="807"/>
                  </a:lnTo>
                  <a:lnTo>
                    <a:pt x="3138" y="804"/>
                  </a:lnTo>
                  <a:lnTo>
                    <a:pt x="3138" y="802"/>
                  </a:lnTo>
                  <a:lnTo>
                    <a:pt x="3143" y="802"/>
                  </a:lnTo>
                  <a:lnTo>
                    <a:pt x="3144" y="803"/>
                  </a:lnTo>
                  <a:lnTo>
                    <a:pt x="3146" y="804"/>
                  </a:lnTo>
                  <a:lnTo>
                    <a:pt x="3147" y="806"/>
                  </a:lnTo>
                  <a:lnTo>
                    <a:pt x="3148" y="807"/>
                  </a:lnTo>
                  <a:lnTo>
                    <a:pt x="3150" y="808"/>
                  </a:lnTo>
                  <a:lnTo>
                    <a:pt x="3151" y="811"/>
                  </a:lnTo>
                  <a:lnTo>
                    <a:pt x="3155" y="812"/>
                  </a:lnTo>
                  <a:lnTo>
                    <a:pt x="3150" y="814"/>
                  </a:lnTo>
                  <a:lnTo>
                    <a:pt x="3148" y="815"/>
                  </a:lnTo>
                  <a:lnTo>
                    <a:pt x="3148" y="816"/>
                  </a:lnTo>
                  <a:lnTo>
                    <a:pt x="3148" y="819"/>
                  </a:lnTo>
                  <a:lnTo>
                    <a:pt x="3153" y="819"/>
                  </a:lnTo>
                  <a:lnTo>
                    <a:pt x="3150" y="823"/>
                  </a:lnTo>
                  <a:lnTo>
                    <a:pt x="3154" y="823"/>
                  </a:lnTo>
                  <a:lnTo>
                    <a:pt x="3157" y="824"/>
                  </a:lnTo>
                  <a:lnTo>
                    <a:pt x="3158" y="824"/>
                  </a:lnTo>
                  <a:lnTo>
                    <a:pt x="3161" y="824"/>
                  </a:lnTo>
                  <a:lnTo>
                    <a:pt x="3163" y="824"/>
                  </a:lnTo>
                  <a:lnTo>
                    <a:pt x="3165" y="824"/>
                  </a:lnTo>
                  <a:lnTo>
                    <a:pt x="3167" y="825"/>
                  </a:lnTo>
                  <a:lnTo>
                    <a:pt x="3170" y="825"/>
                  </a:lnTo>
                  <a:lnTo>
                    <a:pt x="3171" y="825"/>
                  </a:lnTo>
                  <a:lnTo>
                    <a:pt x="3172" y="825"/>
                  </a:lnTo>
                  <a:lnTo>
                    <a:pt x="3175" y="825"/>
                  </a:lnTo>
                  <a:lnTo>
                    <a:pt x="3177" y="825"/>
                  </a:lnTo>
                  <a:lnTo>
                    <a:pt x="3179" y="825"/>
                  </a:lnTo>
                  <a:lnTo>
                    <a:pt x="3181" y="825"/>
                  </a:lnTo>
                  <a:lnTo>
                    <a:pt x="3184" y="825"/>
                  </a:lnTo>
                  <a:lnTo>
                    <a:pt x="3185" y="825"/>
                  </a:lnTo>
                  <a:lnTo>
                    <a:pt x="3188" y="825"/>
                  </a:lnTo>
                  <a:lnTo>
                    <a:pt x="3189" y="825"/>
                  </a:lnTo>
                  <a:lnTo>
                    <a:pt x="3192" y="827"/>
                  </a:lnTo>
                  <a:lnTo>
                    <a:pt x="3194" y="827"/>
                  </a:lnTo>
                  <a:lnTo>
                    <a:pt x="3196" y="827"/>
                  </a:lnTo>
                  <a:lnTo>
                    <a:pt x="3198" y="827"/>
                  </a:lnTo>
                  <a:lnTo>
                    <a:pt x="3201" y="827"/>
                  </a:lnTo>
                  <a:lnTo>
                    <a:pt x="3204" y="827"/>
                  </a:lnTo>
                  <a:lnTo>
                    <a:pt x="3205" y="827"/>
                  </a:lnTo>
                  <a:lnTo>
                    <a:pt x="3208" y="827"/>
                  </a:lnTo>
                  <a:lnTo>
                    <a:pt x="3209" y="827"/>
                  </a:lnTo>
                  <a:lnTo>
                    <a:pt x="3212" y="828"/>
                  </a:lnTo>
                  <a:lnTo>
                    <a:pt x="3213" y="828"/>
                  </a:lnTo>
                  <a:lnTo>
                    <a:pt x="3215" y="828"/>
                  </a:lnTo>
                  <a:lnTo>
                    <a:pt x="3218" y="828"/>
                  </a:lnTo>
                  <a:lnTo>
                    <a:pt x="3219" y="828"/>
                  </a:lnTo>
                  <a:lnTo>
                    <a:pt x="3220" y="828"/>
                  </a:lnTo>
                  <a:lnTo>
                    <a:pt x="3223" y="828"/>
                  </a:lnTo>
                  <a:lnTo>
                    <a:pt x="3225" y="828"/>
                  </a:lnTo>
                  <a:lnTo>
                    <a:pt x="3229" y="828"/>
                  </a:lnTo>
                  <a:lnTo>
                    <a:pt x="3233" y="828"/>
                  </a:lnTo>
                  <a:lnTo>
                    <a:pt x="3235" y="828"/>
                  </a:lnTo>
                  <a:lnTo>
                    <a:pt x="3237" y="828"/>
                  </a:lnTo>
                  <a:lnTo>
                    <a:pt x="3239" y="828"/>
                  </a:lnTo>
                  <a:lnTo>
                    <a:pt x="3239" y="827"/>
                  </a:lnTo>
                  <a:lnTo>
                    <a:pt x="3239" y="825"/>
                  </a:lnTo>
                  <a:lnTo>
                    <a:pt x="3240" y="823"/>
                  </a:lnTo>
                  <a:lnTo>
                    <a:pt x="3240" y="821"/>
                  </a:lnTo>
                  <a:lnTo>
                    <a:pt x="3240" y="820"/>
                  </a:lnTo>
                  <a:lnTo>
                    <a:pt x="3242" y="818"/>
                  </a:lnTo>
                  <a:lnTo>
                    <a:pt x="3242" y="816"/>
                  </a:lnTo>
                  <a:lnTo>
                    <a:pt x="3242" y="814"/>
                  </a:lnTo>
                  <a:lnTo>
                    <a:pt x="3242" y="812"/>
                  </a:lnTo>
                  <a:lnTo>
                    <a:pt x="3243" y="810"/>
                  </a:lnTo>
                  <a:lnTo>
                    <a:pt x="3243" y="808"/>
                  </a:lnTo>
                  <a:lnTo>
                    <a:pt x="3243" y="806"/>
                  </a:lnTo>
                  <a:lnTo>
                    <a:pt x="3245" y="804"/>
                  </a:lnTo>
                  <a:lnTo>
                    <a:pt x="3245" y="803"/>
                  </a:lnTo>
                  <a:lnTo>
                    <a:pt x="3245" y="801"/>
                  </a:lnTo>
                  <a:lnTo>
                    <a:pt x="3246" y="798"/>
                  </a:lnTo>
                  <a:lnTo>
                    <a:pt x="3246" y="797"/>
                  </a:lnTo>
                  <a:lnTo>
                    <a:pt x="3246" y="794"/>
                  </a:lnTo>
                  <a:lnTo>
                    <a:pt x="3246" y="793"/>
                  </a:lnTo>
                  <a:lnTo>
                    <a:pt x="3247" y="791"/>
                  </a:lnTo>
                  <a:lnTo>
                    <a:pt x="3247" y="789"/>
                  </a:lnTo>
                  <a:lnTo>
                    <a:pt x="3247" y="787"/>
                  </a:lnTo>
                  <a:lnTo>
                    <a:pt x="3247" y="786"/>
                  </a:lnTo>
                  <a:lnTo>
                    <a:pt x="3249" y="783"/>
                  </a:lnTo>
                  <a:lnTo>
                    <a:pt x="3249" y="782"/>
                  </a:lnTo>
                  <a:lnTo>
                    <a:pt x="3246" y="782"/>
                  </a:lnTo>
                  <a:lnTo>
                    <a:pt x="3245" y="782"/>
                  </a:lnTo>
                  <a:lnTo>
                    <a:pt x="3242" y="782"/>
                  </a:lnTo>
                  <a:lnTo>
                    <a:pt x="3239" y="780"/>
                  </a:lnTo>
                  <a:lnTo>
                    <a:pt x="3235" y="780"/>
                  </a:lnTo>
                  <a:lnTo>
                    <a:pt x="3233" y="778"/>
                  </a:lnTo>
                  <a:lnTo>
                    <a:pt x="3230" y="777"/>
                  </a:lnTo>
                  <a:lnTo>
                    <a:pt x="3229" y="776"/>
                  </a:lnTo>
                  <a:lnTo>
                    <a:pt x="3228" y="774"/>
                  </a:lnTo>
                  <a:lnTo>
                    <a:pt x="3226" y="773"/>
                  </a:lnTo>
                  <a:lnTo>
                    <a:pt x="3225" y="772"/>
                  </a:lnTo>
                  <a:lnTo>
                    <a:pt x="3223" y="770"/>
                  </a:lnTo>
                  <a:lnTo>
                    <a:pt x="3222" y="769"/>
                  </a:lnTo>
                  <a:lnTo>
                    <a:pt x="3220" y="768"/>
                  </a:lnTo>
                  <a:lnTo>
                    <a:pt x="3219" y="766"/>
                  </a:lnTo>
                  <a:lnTo>
                    <a:pt x="3218" y="764"/>
                  </a:lnTo>
                  <a:lnTo>
                    <a:pt x="3218" y="763"/>
                  </a:lnTo>
                  <a:lnTo>
                    <a:pt x="3216" y="761"/>
                  </a:lnTo>
                  <a:lnTo>
                    <a:pt x="3216" y="759"/>
                  </a:lnTo>
                  <a:lnTo>
                    <a:pt x="3216" y="757"/>
                  </a:lnTo>
                  <a:lnTo>
                    <a:pt x="3216" y="756"/>
                  </a:lnTo>
                  <a:lnTo>
                    <a:pt x="3216" y="755"/>
                  </a:lnTo>
                  <a:lnTo>
                    <a:pt x="3215" y="753"/>
                  </a:lnTo>
                  <a:lnTo>
                    <a:pt x="3215" y="751"/>
                  </a:lnTo>
                  <a:lnTo>
                    <a:pt x="3215" y="749"/>
                  </a:lnTo>
                  <a:lnTo>
                    <a:pt x="3215" y="747"/>
                  </a:lnTo>
                  <a:lnTo>
                    <a:pt x="3215" y="745"/>
                  </a:lnTo>
                  <a:lnTo>
                    <a:pt x="3213" y="744"/>
                  </a:lnTo>
                  <a:lnTo>
                    <a:pt x="3213" y="742"/>
                  </a:lnTo>
                  <a:lnTo>
                    <a:pt x="3213" y="740"/>
                  </a:lnTo>
                  <a:lnTo>
                    <a:pt x="3213" y="738"/>
                  </a:lnTo>
                  <a:lnTo>
                    <a:pt x="3213" y="736"/>
                  </a:lnTo>
                  <a:lnTo>
                    <a:pt x="3212" y="735"/>
                  </a:lnTo>
                  <a:lnTo>
                    <a:pt x="3212" y="732"/>
                  </a:lnTo>
                  <a:lnTo>
                    <a:pt x="3212" y="731"/>
                  </a:lnTo>
                  <a:lnTo>
                    <a:pt x="3211" y="730"/>
                  </a:lnTo>
                  <a:lnTo>
                    <a:pt x="3208" y="730"/>
                  </a:lnTo>
                  <a:lnTo>
                    <a:pt x="3206" y="730"/>
                  </a:lnTo>
                  <a:lnTo>
                    <a:pt x="3205" y="730"/>
                  </a:lnTo>
                  <a:lnTo>
                    <a:pt x="3202" y="730"/>
                  </a:lnTo>
                  <a:lnTo>
                    <a:pt x="3201" y="730"/>
                  </a:lnTo>
                  <a:lnTo>
                    <a:pt x="3198" y="728"/>
                  </a:lnTo>
                  <a:lnTo>
                    <a:pt x="3196" y="728"/>
                  </a:lnTo>
                  <a:lnTo>
                    <a:pt x="3195" y="727"/>
                  </a:lnTo>
                  <a:lnTo>
                    <a:pt x="3196" y="726"/>
                  </a:lnTo>
                  <a:lnTo>
                    <a:pt x="3196" y="725"/>
                  </a:lnTo>
                  <a:lnTo>
                    <a:pt x="3198" y="723"/>
                  </a:lnTo>
                  <a:lnTo>
                    <a:pt x="3199" y="722"/>
                  </a:lnTo>
                  <a:lnTo>
                    <a:pt x="3199" y="721"/>
                  </a:lnTo>
                  <a:lnTo>
                    <a:pt x="3201" y="719"/>
                  </a:lnTo>
                  <a:lnTo>
                    <a:pt x="3202" y="717"/>
                  </a:lnTo>
                  <a:lnTo>
                    <a:pt x="3204" y="715"/>
                  </a:lnTo>
                  <a:lnTo>
                    <a:pt x="3205" y="714"/>
                  </a:lnTo>
                  <a:lnTo>
                    <a:pt x="3205" y="713"/>
                  </a:lnTo>
                  <a:lnTo>
                    <a:pt x="3206" y="711"/>
                  </a:lnTo>
                  <a:lnTo>
                    <a:pt x="3208" y="710"/>
                  </a:lnTo>
                  <a:lnTo>
                    <a:pt x="3211" y="705"/>
                  </a:lnTo>
                  <a:lnTo>
                    <a:pt x="3212" y="705"/>
                  </a:lnTo>
                  <a:lnTo>
                    <a:pt x="3213" y="702"/>
                  </a:lnTo>
                  <a:lnTo>
                    <a:pt x="3215" y="701"/>
                  </a:lnTo>
                  <a:lnTo>
                    <a:pt x="3216" y="700"/>
                  </a:lnTo>
                  <a:lnTo>
                    <a:pt x="3216" y="698"/>
                  </a:lnTo>
                  <a:lnTo>
                    <a:pt x="3218" y="696"/>
                  </a:lnTo>
                  <a:lnTo>
                    <a:pt x="3219" y="694"/>
                  </a:lnTo>
                  <a:lnTo>
                    <a:pt x="3218" y="693"/>
                  </a:lnTo>
                  <a:lnTo>
                    <a:pt x="3216" y="693"/>
                  </a:lnTo>
                  <a:lnTo>
                    <a:pt x="3213" y="693"/>
                  </a:lnTo>
                  <a:lnTo>
                    <a:pt x="3212" y="693"/>
                  </a:lnTo>
                  <a:lnTo>
                    <a:pt x="3209" y="692"/>
                  </a:lnTo>
                  <a:lnTo>
                    <a:pt x="3208" y="692"/>
                  </a:lnTo>
                  <a:lnTo>
                    <a:pt x="3208" y="690"/>
                  </a:lnTo>
                  <a:lnTo>
                    <a:pt x="3209" y="688"/>
                  </a:lnTo>
                  <a:lnTo>
                    <a:pt x="3211" y="687"/>
                  </a:lnTo>
                  <a:lnTo>
                    <a:pt x="3211" y="685"/>
                  </a:lnTo>
                  <a:lnTo>
                    <a:pt x="3212" y="684"/>
                  </a:lnTo>
                  <a:lnTo>
                    <a:pt x="3213" y="683"/>
                  </a:lnTo>
                  <a:lnTo>
                    <a:pt x="3215" y="681"/>
                  </a:lnTo>
                  <a:lnTo>
                    <a:pt x="3216" y="680"/>
                  </a:lnTo>
                  <a:lnTo>
                    <a:pt x="3216" y="679"/>
                  </a:lnTo>
                  <a:lnTo>
                    <a:pt x="3218" y="677"/>
                  </a:lnTo>
                  <a:lnTo>
                    <a:pt x="3219" y="676"/>
                  </a:lnTo>
                  <a:lnTo>
                    <a:pt x="3220" y="673"/>
                  </a:lnTo>
                  <a:lnTo>
                    <a:pt x="3220" y="672"/>
                  </a:lnTo>
                  <a:lnTo>
                    <a:pt x="3222" y="671"/>
                  </a:lnTo>
                  <a:lnTo>
                    <a:pt x="3223" y="669"/>
                  </a:lnTo>
                  <a:lnTo>
                    <a:pt x="3225" y="668"/>
                  </a:lnTo>
                  <a:lnTo>
                    <a:pt x="3225" y="667"/>
                  </a:lnTo>
                  <a:lnTo>
                    <a:pt x="3226" y="666"/>
                  </a:lnTo>
                  <a:lnTo>
                    <a:pt x="3228" y="664"/>
                  </a:lnTo>
                  <a:lnTo>
                    <a:pt x="3229" y="663"/>
                  </a:lnTo>
                  <a:lnTo>
                    <a:pt x="3230" y="662"/>
                  </a:lnTo>
                  <a:lnTo>
                    <a:pt x="3232" y="663"/>
                  </a:lnTo>
                  <a:lnTo>
                    <a:pt x="3235" y="663"/>
                  </a:lnTo>
                  <a:lnTo>
                    <a:pt x="3236" y="663"/>
                  </a:lnTo>
                  <a:lnTo>
                    <a:pt x="3237" y="664"/>
                  </a:lnTo>
                  <a:lnTo>
                    <a:pt x="3240" y="664"/>
                  </a:lnTo>
                  <a:lnTo>
                    <a:pt x="3242" y="666"/>
                  </a:lnTo>
                  <a:lnTo>
                    <a:pt x="3243" y="664"/>
                  </a:lnTo>
                  <a:lnTo>
                    <a:pt x="3245" y="663"/>
                  </a:lnTo>
                  <a:lnTo>
                    <a:pt x="3247" y="663"/>
                  </a:lnTo>
                  <a:lnTo>
                    <a:pt x="3249" y="664"/>
                  </a:lnTo>
                  <a:lnTo>
                    <a:pt x="3250" y="664"/>
                  </a:lnTo>
                  <a:lnTo>
                    <a:pt x="3253" y="664"/>
                  </a:lnTo>
                  <a:lnTo>
                    <a:pt x="3254" y="666"/>
                  </a:lnTo>
                  <a:lnTo>
                    <a:pt x="3257" y="666"/>
                  </a:lnTo>
                  <a:lnTo>
                    <a:pt x="3260" y="667"/>
                  </a:lnTo>
                  <a:lnTo>
                    <a:pt x="3261" y="667"/>
                  </a:lnTo>
                  <a:lnTo>
                    <a:pt x="3263" y="667"/>
                  </a:lnTo>
                  <a:lnTo>
                    <a:pt x="3264" y="668"/>
                  </a:lnTo>
                  <a:lnTo>
                    <a:pt x="3267" y="668"/>
                  </a:lnTo>
                  <a:lnTo>
                    <a:pt x="3269" y="669"/>
                  </a:lnTo>
                  <a:lnTo>
                    <a:pt x="3271" y="669"/>
                  </a:lnTo>
                  <a:lnTo>
                    <a:pt x="3273" y="669"/>
                  </a:lnTo>
                  <a:lnTo>
                    <a:pt x="3274" y="671"/>
                  </a:lnTo>
                  <a:lnTo>
                    <a:pt x="3276" y="671"/>
                  </a:lnTo>
                  <a:lnTo>
                    <a:pt x="3278" y="672"/>
                  </a:lnTo>
                  <a:lnTo>
                    <a:pt x="3281" y="672"/>
                  </a:lnTo>
                  <a:lnTo>
                    <a:pt x="3283" y="671"/>
                  </a:lnTo>
                  <a:lnTo>
                    <a:pt x="3283" y="669"/>
                  </a:lnTo>
                  <a:lnTo>
                    <a:pt x="3284" y="668"/>
                  </a:lnTo>
                  <a:lnTo>
                    <a:pt x="3286" y="667"/>
                  </a:lnTo>
                  <a:lnTo>
                    <a:pt x="3287" y="666"/>
                  </a:lnTo>
                  <a:lnTo>
                    <a:pt x="3288" y="664"/>
                  </a:lnTo>
                  <a:lnTo>
                    <a:pt x="3290" y="662"/>
                  </a:lnTo>
                  <a:lnTo>
                    <a:pt x="3290" y="660"/>
                  </a:lnTo>
                  <a:lnTo>
                    <a:pt x="3291" y="659"/>
                  </a:lnTo>
                  <a:lnTo>
                    <a:pt x="3293" y="658"/>
                  </a:lnTo>
                  <a:lnTo>
                    <a:pt x="3293" y="656"/>
                  </a:lnTo>
                  <a:lnTo>
                    <a:pt x="3294" y="655"/>
                  </a:lnTo>
                  <a:lnTo>
                    <a:pt x="3295" y="655"/>
                  </a:lnTo>
                  <a:lnTo>
                    <a:pt x="3297" y="656"/>
                  </a:lnTo>
                  <a:lnTo>
                    <a:pt x="3300" y="656"/>
                  </a:lnTo>
                  <a:lnTo>
                    <a:pt x="3301" y="658"/>
                  </a:lnTo>
                  <a:lnTo>
                    <a:pt x="3302" y="659"/>
                  </a:lnTo>
                  <a:lnTo>
                    <a:pt x="3304" y="660"/>
                  </a:lnTo>
                  <a:lnTo>
                    <a:pt x="3307" y="660"/>
                  </a:lnTo>
                  <a:lnTo>
                    <a:pt x="3308" y="662"/>
                  </a:lnTo>
                  <a:lnTo>
                    <a:pt x="3310" y="663"/>
                  </a:lnTo>
                  <a:lnTo>
                    <a:pt x="3311" y="663"/>
                  </a:lnTo>
                  <a:lnTo>
                    <a:pt x="3314" y="664"/>
                  </a:lnTo>
                  <a:lnTo>
                    <a:pt x="3315" y="666"/>
                  </a:lnTo>
                  <a:lnTo>
                    <a:pt x="3317" y="667"/>
                  </a:lnTo>
                  <a:lnTo>
                    <a:pt x="3318" y="667"/>
                  </a:lnTo>
                  <a:lnTo>
                    <a:pt x="3319" y="668"/>
                  </a:lnTo>
                  <a:lnTo>
                    <a:pt x="3322" y="669"/>
                  </a:lnTo>
                  <a:lnTo>
                    <a:pt x="3324" y="669"/>
                  </a:lnTo>
                  <a:lnTo>
                    <a:pt x="3327" y="671"/>
                  </a:lnTo>
                  <a:lnTo>
                    <a:pt x="3328" y="672"/>
                  </a:lnTo>
                  <a:lnTo>
                    <a:pt x="3329" y="672"/>
                  </a:lnTo>
                  <a:lnTo>
                    <a:pt x="3331" y="673"/>
                  </a:lnTo>
                  <a:lnTo>
                    <a:pt x="3332" y="675"/>
                  </a:lnTo>
                  <a:lnTo>
                    <a:pt x="3335" y="676"/>
                  </a:lnTo>
                  <a:lnTo>
                    <a:pt x="3336" y="676"/>
                  </a:lnTo>
                  <a:lnTo>
                    <a:pt x="3338" y="677"/>
                  </a:lnTo>
                  <a:lnTo>
                    <a:pt x="3339" y="679"/>
                  </a:lnTo>
                  <a:lnTo>
                    <a:pt x="3341" y="679"/>
                  </a:lnTo>
                  <a:lnTo>
                    <a:pt x="3346" y="681"/>
                  </a:lnTo>
                  <a:lnTo>
                    <a:pt x="3349" y="684"/>
                  </a:lnTo>
                  <a:lnTo>
                    <a:pt x="3352" y="684"/>
                  </a:lnTo>
                  <a:lnTo>
                    <a:pt x="3355" y="684"/>
                  </a:lnTo>
                  <a:lnTo>
                    <a:pt x="3356" y="683"/>
                  </a:lnTo>
                  <a:lnTo>
                    <a:pt x="3358" y="681"/>
                  </a:lnTo>
                  <a:lnTo>
                    <a:pt x="3359" y="680"/>
                  </a:lnTo>
                  <a:lnTo>
                    <a:pt x="3360" y="677"/>
                  </a:lnTo>
                  <a:lnTo>
                    <a:pt x="3360" y="676"/>
                  </a:lnTo>
                  <a:lnTo>
                    <a:pt x="3362" y="675"/>
                  </a:lnTo>
                  <a:lnTo>
                    <a:pt x="3363" y="673"/>
                  </a:lnTo>
                  <a:lnTo>
                    <a:pt x="3365" y="672"/>
                  </a:lnTo>
                  <a:lnTo>
                    <a:pt x="3366" y="671"/>
                  </a:lnTo>
                  <a:lnTo>
                    <a:pt x="3368" y="669"/>
                  </a:lnTo>
                  <a:lnTo>
                    <a:pt x="3368" y="666"/>
                  </a:lnTo>
                  <a:lnTo>
                    <a:pt x="3370" y="666"/>
                  </a:lnTo>
                  <a:lnTo>
                    <a:pt x="3370" y="664"/>
                  </a:lnTo>
                  <a:lnTo>
                    <a:pt x="3372" y="663"/>
                  </a:lnTo>
                  <a:lnTo>
                    <a:pt x="3373" y="662"/>
                  </a:lnTo>
                  <a:lnTo>
                    <a:pt x="3375" y="660"/>
                  </a:lnTo>
                  <a:lnTo>
                    <a:pt x="3376" y="659"/>
                  </a:lnTo>
                  <a:lnTo>
                    <a:pt x="3377" y="658"/>
                  </a:lnTo>
                  <a:lnTo>
                    <a:pt x="3379" y="656"/>
                  </a:lnTo>
                  <a:lnTo>
                    <a:pt x="3380" y="655"/>
                  </a:lnTo>
                  <a:lnTo>
                    <a:pt x="3380" y="654"/>
                  </a:lnTo>
                  <a:lnTo>
                    <a:pt x="3382" y="651"/>
                  </a:lnTo>
                  <a:lnTo>
                    <a:pt x="3383" y="650"/>
                  </a:lnTo>
                  <a:lnTo>
                    <a:pt x="3385" y="649"/>
                  </a:lnTo>
                  <a:lnTo>
                    <a:pt x="3386" y="647"/>
                  </a:lnTo>
                  <a:lnTo>
                    <a:pt x="3387" y="646"/>
                  </a:lnTo>
                  <a:lnTo>
                    <a:pt x="3389" y="645"/>
                  </a:lnTo>
                  <a:lnTo>
                    <a:pt x="3390" y="643"/>
                  </a:lnTo>
                  <a:lnTo>
                    <a:pt x="3392" y="642"/>
                  </a:lnTo>
                  <a:lnTo>
                    <a:pt x="3393" y="641"/>
                  </a:lnTo>
                  <a:lnTo>
                    <a:pt x="3394" y="639"/>
                  </a:lnTo>
                  <a:lnTo>
                    <a:pt x="3396" y="637"/>
                  </a:lnTo>
                  <a:lnTo>
                    <a:pt x="3397" y="635"/>
                  </a:lnTo>
                  <a:lnTo>
                    <a:pt x="3396" y="634"/>
                  </a:lnTo>
                  <a:lnTo>
                    <a:pt x="3396" y="633"/>
                  </a:lnTo>
                  <a:lnTo>
                    <a:pt x="3396" y="630"/>
                  </a:lnTo>
                  <a:lnTo>
                    <a:pt x="3394" y="629"/>
                  </a:lnTo>
                  <a:lnTo>
                    <a:pt x="3393" y="628"/>
                  </a:lnTo>
                  <a:lnTo>
                    <a:pt x="3390" y="628"/>
                  </a:lnTo>
                  <a:lnTo>
                    <a:pt x="3389" y="626"/>
                  </a:lnTo>
                  <a:lnTo>
                    <a:pt x="3387" y="625"/>
                  </a:lnTo>
                  <a:lnTo>
                    <a:pt x="3382" y="624"/>
                  </a:lnTo>
                  <a:lnTo>
                    <a:pt x="3379" y="622"/>
                  </a:lnTo>
                  <a:lnTo>
                    <a:pt x="3377" y="621"/>
                  </a:lnTo>
                  <a:lnTo>
                    <a:pt x="3375" y="621"/>
                  </a:lnTo>
                  <a:lnTo>
                    <a:pt x="3373" y="620"/>
                  </a:lnTo>
                  <a:lnTo>
                    <a:pt x="3370" y="620"/>
                  </a:lnTo>
                  <a:lnTo>
                    <a:pt x="3369" y="618"/>
                  </a:lnTo>
                  <a:lnTo>
                    <a:pt x="3368" y="617"/>
                  </a:lnTo>
                  <a:lnTo>
                    <a:pt x="3365" y="617"/>
                  </a:lnTo>
                  <a:lnTo>
                    <a:pt x="3363" y="616"/>
                  </a:lnTo>
                  <a:lnTo>
                    <a:pt x="3362" y="616"/>
                  </a:lnTo>
                  <a:lnTo>
                    <a:pt x="3359" y="614"/>
                  </a:lnTo>
                  <a:lnTo>
                    <a:pt x="3358" y="613"/>
                  </a:lnTo>
                  <a:lnTo>
                    <a:pt x="3356" y="612"/>
                  </a:lnTo>
                  <a:lnTo>
                    <a:pt x="3355" y="611"/>
                  </a:lnTo>
                  <a:lnTo>
                    <a:pt x="3353" y="609"/>
                  </a:lnTo>
                  <a:lnTo>
                    <a:pt x="3351" y="608"/>
                  </a:lnTo>
                  <a:lnTo>
                    <a:pt x="3349" y="607"/>
                  </a:lnTo>
                  <a:lnTo>
                    <a:pt x="3348" y="607"/>
                  </a:lnTo>
                  <a:lnTo>
                    <a:pt x="3346" y="605"/>
                  </a:lnTo>
                  <a:lnTo>
                    <a:pt x="3344" y="604"/>
                  </a:lnTo>
                  <a:lnTo>
                    <a:pt x="3342" y="604"/>
                  </a:lnTo>
                  <a:lnTo>
                    <a:pt x="3341" y="604"/>
                  </a:lnTo>
                  <a:lnTo>
                    <a:pt x="3338" y="603"/>
                  </a:lnTo>
                  <a:lnTo>
                    <a:pt x="3338" y="601"/>
                  </a:lnTo>
                  <a:lnTo>
                    <a:pt x="3336" y="600"/>
                  </a:lnTo>
                  <a:lnTo>
                    <a:pt x="3335" y="597"/>
                  </a:lnTo>
                  <a:lnTo>
                    <a:pt x="3334" y="596"/>
                  </a:lnTo>
                  <a:lnTo>
                    <a:pt x="3332" y="595"/>
                  </a:lnTo>
                  <a:lnTo>
                    <a:pt x="3331" y="594"/>
                  </a:lnTo>
                  <a:lnTo>
                    <a:pt x="3329" y="592"/>
                  </a:lnTo>
                  <a:lnTo>
                    <a:pt x="3329" y="591"/>
                  </a:lnTo>
                  <a:lnTo>
                    <a:pt x="3328" y="590"/>
                  </a:lnTo>
                  <a:lnTo>
                    <a:pt x="3327" y="587"/>
                  </a:lnTo>
                  <a:lnTo>
                    <a:pt x="3325" y="586"/>
                  </a:lnTo>
                  <a:lnTo>
                    <a:pt x="3324" y="584"/>
                  </a:lnTo>
                  <a:lnTo>
                    <a:pt x="3322" y="583"/>
                  </a:lnTo>
                  <a:lnTo>
                    <a:pt x="3321" y="582"/>
                  </a:lnTo>
                  <a:lnTo>
                    <a:pt x="3319" y="580"/>
                  </a:lnTo>
                  <a:lnTo>
                    <a:pt x="3318" y="578"/>
                  </a:lnTo>
                  <a:lnTo>
                    <a:pt x="3317" y="576"/>
                  </a:lnTo>
                  <a:lnTo>
                    <a:pt x="3315" y="575"/>
                  </a:lnTo>
                  <a:lnTo>
                    <a:pt x="3314" y="574"/>
                  </a:lnTo>
                  <a:lnTo>
                    <a:pt x="3312" y="573"/>
                  </a:lnTo>
                  <a:lnTo>
                    <a:pt x="3311" y="573"/>
                  </a:lnTo>
                  <a:lnTo>
                    <a:pt x="3310" y="571"/>
                  </a:lnTo>
                  <a:lnTo>
                    <a:pt x="3308" y="570"/>
                  </a:lnTo>
                  <a:lnTo>
                    <a:pt x="3305" y="569"/>
                  </a:lnTo>
                  <a:lnTo>
                    <a:pt x="3304" y="567"/>
                  </a:lnTo>
                  <a:lnTo>
                    <a:pt x="3302" y="566"/>
                  </a:lnTo>
                  <a:lnTo>
                    <a:pt x="3301" y="566"/>
                  </a:lnTo>
                  <a:lnTo>
                    <a:pt x="3302" y="563"/>
                  </a:lnTo>
                  <a:lnTo>
                    <a:pt x="3302" y="561"/>
                  </a:lnTo>
                  <a:lnTo>
                    <a:pt x="3305" y="561"/>
                  </a:lnTo>
                  <a:lnTo>
                    <a:pt x="3305" y="557"/>
                  </a:lnTo>
                  <a:lnTo>
                    <a:pt x="3307" y="556"/>
                  </a:lnTo>
                  <a:lnTo>
                    <a:pt x="3308" y="554"/>
                  </a:lnTo>
                  <a:lnTo>
                    <a:pt x="3310" y="552"/>
                  </a:lnTo>
                  <a:lnTo>
                    <a:pt x="3310" y="550"/>
                  </a:lnTo>
                  <a:lnTo>
                    <a:pt x="3311" y="549"/>
                  </a:lnTo>
                  <a:lnTo>
                    <a:pt x="3312" y="548"/>
                  </a:lnTo>
                  <a:lnTo>
                    <a:pt x="3314" y="546"/>
                  </a:lnTo>
                  <a:lnTo>
                    <a:pt x="3315" y="542"/>
                  </a:lnTo>
                  <a:lnTo>
                    <a:pt x="3318" y="544"/>
                  </a:lnTo>
                  <a:lnTo>
                    <a:pt x="3319" y="545"/>
                  </a:lnTo>
                  <a:lnTo>
                    <a:pt x="3322" y="545"/>
                  </a:lnTo>
                  <a:lnTo>
                    <a:pt x="3327" y="546"/>
                  </a:lnTo>
                  <a:lnTo>
                    <a:pt x="3329" y="544"/>
                  </a:lnTo>
                  <a:lnTo>
                    <a:pt x="3328" y="542"/>
                  </a:lnTo>
                  <a:lnTo>
                    <a:pt x="3328" y="541"/>
                  </a:lnTo>
                  <a:lnTo>
                    <a:pt x="3327" y="540"/>
                  </a:lnTo>
                  <a:lnTo>
                    <a:pt x="3325" y="538"/>
                  </a:lnTo>
                  <a:lnTo>
                    <a:pt x="3324" y="536"/>
                  </a:lnTo>
                  <a:lnTo>
                    <a:pt x="3324" y="535"/>
                  </a:lnTo>
                  <a:lnTo>
                    <a:pt x="3325" y="535"/>
                  </a:lnTo>
                  <a:lnTo>
                    <a:pt x="3327" y="533"/>
                  </a:lnTo>
                  <a:lnTo>
                    <a:pt x="3328" y="532"/>
                  </a:lnTo>
                  <a:lnTo>
                    <a:pt x="3331" y="532"/>
                  </a:lnTo>
                  <a:lnTo>
                    <a:pt x="3332" y="531"/>
                  </a:lnTo>
                  <a:lnTo>
                    <a:pt x="3334" y="529"/>
                  </a:lnTo>
                  <a:lnTo>
                    <a:pt x="3335" y="529"/>
                  </a:lnTo>
                  <a:lnTo>
                    <a:pt x="3338" y="528"/>
                  </a:lnTo>
                  <a:lnTo>
                    <a:pt x="3339" y="527"/>
                  </a:lnTo>
                  <a:lnTo>
                    <a:pt x="3341" y="527"/>
                  </a:lnTo>
                  <a:lnTo>
                    <a:pt x="3342" y="525"/>
                  </a:lnTo>
                  <a:lnTo>
                    <a:pt x="3345" y="524"/>
                  </a:lnTo>
                  <a:lnTo>
                    <a:pt x="3346" y="523"/>
                  </a:lnTo>
                  <a:lnTo>
                    <a:pt x="3348" y="523"/>
                  </a:lnTo>
                  <a:lnTo>
                    <a:pt x="3349" y="521"/>
                  </a:lnTo>
                  <a:lnTo>
                    <a:pt x="3352" y="521"/>
                  </a:lnTo>
                  <a:lnTo>
                    <a:pt x="3353" y="520"/>
                  </a:lnTo>
                  <a:lnTo>
                    <a:pt x="3355" y="519"/>
                  </a:lnTo>
                  <a:lnTo>
                    <a:pt x="3356" y="519"/>
                  </a:lnTo>
                  <a:lnTo>
                    <a:pt x="3359" y="518"/>
                  </a:lnTo>
                  <a:lnTo>
                    <a:pt x="3360" y="516"/>
                  </a:lnTo>
                  <a:lnTo>
                    <a:pt x="3362" y="516"/>
                  </a:lnTo>
                  <a:lnTo>
                    <a:pt x="3363" y="515"/>
                  </a:lnTo>
                  <a:lnTo>
                    <a:pt x="3365" y="514"/>
                  </a:lnTo>
                  <a:lnTo>
                    <a:pt x="3368" y="514"/>
                  </a:lnTo>
                  <a:lnTo>
                    <a:pt x="3369" y="512"/>
                  </a:lnTo>
                  <a:lnTo>
                    <a:pt x="3370" y="511"/>
                  </a:lnTo>
                  <a:lnTo>
                    <a:pt x="3373" y="508"/>
                  </a:lnTo>
                  <a:lnTo>
                    <a:pt x="3377" y="507"/>
                  </a:lnTo>
                  <a:lnTo>
                    <a:pt x="3380" y="506"/>
                  </a:lnTo>
                  <a:lnTo>
                    <a:pt x="3382" y="506"/>
                  </a:lnTo>
                  <a:lnTo>
                    <a:pt x="3383" y="504"/>
                  </a:lnTo>
                  <a:lnTo>
                    <a:pt x="3385" y="503"/>
                  </a:lnTo>
                  <a:lnTo>
                    <a:pt x="3386" y="503"/>
                  </a:lnTo>
                  <a:lnTo>
                    <a:pt x="3392" y="502"/>
                  </a:lnTo>
                  <a:lnTo>
                    <a:pt x="3394" y="499"/>
                  </a:lnTo>
                  <a:lnTo>
                    <a:pt x="3396" y="498"/>
                  </a:lnTo>
                  <a:lnTo>
                    <a:pt x="3397" y="497"/>
                  </a:lnTo>
                  <a:lnTo>
                    <a:pt x="3400" y="497"/>
                  </a:lnTo>
                  <a:lnTo>
                    <a:pt x="3401" y="495"/>
                  </a:lnTo>
                  <a:lnTo>
                    <a:pt x="3403" y="494"/>
                  </a:lnTo>
                  <a:lnTo>
                    <a:pt x="3406" y="494"/>
                  </a:lnTo>
                  <a:lnTo>
                    <a:pt x="3407" y="493"/>
                  </a:lnTo>
                  <a:lnTo>
                    <a:pt x="3409" y="491"/>
                  </a:lnTo>
                  <a:lnTo>
                    <a:pt x="3410" y="491"/>
                  </a:lnTo>
                  <a:lnTo>
                    <a:pt x="3411" y="490"/>
                  </a:lnTo>
                  <a:lnTo>
                    <a:pt x="3414" y="489"/>
                  </a:lnTo>
                  <a:lnTo>
                    <a:pt x="3416" y="487"/>
                  </a:lnTo>
                  <a:lnTo>
                    <a:pt x="3417" y="487"/>
                  </a:lnTo>
                  <a:lnTo>
                    <a:pt x="3418" y="486"/>
                  </a:lnTo>
                  <a:lnTo>
                    <a:pt x="3421" y="485"/>
                  </a:lnTo>
                  <a:lnTo>
                    <a:pt x="3423" y="483"/>
                  </a:lnTo>
                  <a:lnTo>
                    <a:pt x="3426" y="482"/>
                  </a:lnTo>
                  <a:lnTo>
                    <a:pt x="3427" y="482"/>
                  </a:lnTo>
                  <a:lnTo>
                    <a:pt x="3428" y="481"/>
                  </a:lnTo>
                  <a:lnTo>
                    <a:pt x="3431" y="480"/>
                  </a:lnTo>
                  <a:lnTo>
                    <a:pt x="3431" y="478"/>
                  </a:lnTo>
                  <a:lnTo>
                    <a:pt x="3430" y="477"/>
                  </a:lnTo>
                  <a:lnTo>
                    <a:pt x="3428" y="476"/>
                  </a:lnTo>
                  <a:lnTo>
                    <a:pt x="3427" y="474"/>
                  </a:lnTo>
                  <a:lnTo>
                    <a:pt x="3426" y="473"/>
                  </a:lnTo>
                  <a:lnTo>
                    <a:pt x="3423" y="472"/>
                  </a:lnTo>
                  <a:lnTo>
                    <a:pt x="3421" y="470"/>
                  </a:lnTo>
                  <a:lnTo>
                    <a:pt x="3421" y="469"/>
                  </a:lnTo>
                  <a:lnTo>
                    <a:pt x="3420" y="468"/>
                  </a:lnTo>
                  <a:lnTo>
                    <a:pt x="3418" y="466"/>
                  </a:lnTo>
                  <a:lnTo>
                    <a:pt x="3418" y="465"/>
                  </a:lnTo>
                  <a:lnTo>
                    <a:pt x="3417" y="464"/>
                  </a:lnTo>
                  <a:lnTo>
                    <a:pt x="3416" y="459"/>
                  </a:lnTo>
                  <a:lnTo>
                    <a:pt x="3414" y="456"/>
                  </a:lnTo>
                  <a:lnTo>
                    <a:pt x="3413" y="455"/>
                  </a:lnTo>
                  <a:lnTo>
                    <a:pt x="3413" y="453"/>
                  </a:lnTo>
                  <a:lnTo>
                    <a:pt x="3411" y="451"/>
                  </a:lnTo>
                  <a:lnTo>
                    <a:pt x="3411" y="449"/>
                  </a:lnTo>
                  <a:lnTo>
                    <a:pt x="3411" y="447"/>
                  </a:lnTo>
                  <a:lnTo>
                    <a:pt x="3410" y="445"/>
                  </a:lnTo>
                  <a:lnTo>
                    <a:pt x="3410" y="444"/>
                  </a:lnTo>
                  <a:lnTo>
                    <a:pt x="3410" y="443"/>
                  </a:lnTo>
                  <a:lnTo>
                    <a:pt x="3409" y="440"/>
                  </a:lnTo>
                  <a:lnTo>
                    <a:pt x="3409" y="439"/>
                  </a:lnTo>
                  <a:lnTo>
                    <a:pt x="3409" y="438"/>
                  </a:lnTo>
                  <a:lnTo>
                    <a:pt x="3407" y="435"/>
                  </a:lnTo>
                  <a:lnTo>
                    <a:pt x="3407" y="434"/>
                  </a:lnTo>
                  <a:lnTo>
                    <a:pt x="3407" y="432"/>
                  </a:lnTo>
                  <a:lnTo>
                    <a:pt x="3410" y="432"/>
                  </a:lnTo>
                  <a:lnTo>
                    <a:pt x="3413" y="431"/>
                  </a:lnTo>
                  <a:lnTo>
                    <a:pt x="3414" y="431"/>
                  </a:lnTo>
                  <a:lnTo>
                    <a:pt x="3417" y="431"/>
                  </a:lnTo>
                  <a:lnTo>
                    <a:pt x="3418" y="431"/>
                  </a:lnTo>
                  <a:lnTo>
                    <a:pt x="3421" y="430"/>
                  </a:lnTo>
                  <a:lnTo>
                    <a:pt x="3423" y="430"/>
                  </a:lnTo>
                  <a:lnTo>
                    <a:pt x="3426" y="430"/>
                  </a:lnTo>
                  <a:lnTo>
                    <a:pt x="3427" y="428"/>
                  </a:lnTo>
                  <a:lnTo>
                    <a:pt x="3430" y="428"/>
                  </a:lnTo>
                  <a:lnTo>
                    <a:pt x="3431" y="428"/>
                  </a:lnTo>
                  <a:lnTo>
                    <a:pt x="3434" y="428"/>
                  </a:lnTo>
                  <a:lnTo>
                    <a:pt x="3435" y="428"/>
                  </a:lnTo>
                  <a:lnTo>
                    <a:pt x="3437" y="427"/>
                  </a:lnTo>
                  <a:lnTo>
                    <a:pt x="3440" y="427"/>
                  </a:lnTo>
                  <a:lnTo>
                    <a:pt x="3441" y="427"/>
                  </a:lnTo>
                  <a:lnTo>
                    <a:pt x="3445" y="426"/>
                  </a:lnTo>
                  <a:lnTo>
                    <a:pt x="3451" y="422"/>
                  </a:lnTo>
                  <a:lnTo>
                    <a:pt x="3454" y="422"/>
                  </a:lnTo>
                  <a:lnTo>
                    <a:pt x="3455" y="421"/>
                  </a:lnTo>
                  <a:lnTo>
                    <a:pt x="3458" y="421"/>
                  </a:lnTo>
                  <a:lnTo>
                    <a:pt x="3459" y="421"/>
                  </a:lnTo>
                  <a:lnTo>
                    <a:pt x="3462" y="421"/>
                  </a:lnTo>
                  <a:lnTo>
                    <a:pt x="3464" y="421"/>
                  </a:lnTo>
                  <a:lnTo>
                    <a:pt x="3465" y="421"/>
                  </a:lnTo>
                  <a:lnTo>
                    <a:pt x="3468" y="421"/>
                  </a:lnTo>
                  <a:lnTo>
                    <a:pt x="3469" y="421"/>
                  </a:lnTo>
                  <a:lnTo>
                    <a:pt x="3471" y="421"/>
                  </a:lnTo>
                  <a:lnTo>
                    <a:pt x="3474" y="421"/>
                  </a:lnTo>
                  <a:lnTo>
                    <a:pt x="3475" y="421"/>
                  </a:lnTo>
                  <a:lnTo>
                    <a:pt x="3476" y="422"/>
                  </a:lnTo>
                  <a:lnTo>
                    <a:pt x="3476" y="424"/>
                  </a:lnTo>
                  <a:lnTo>
                    <a:pt x="3476" y="426"/>
                  </a:lnTo>
                  <a:lnTo>
                    <a:pt x="3475" y="427"/>
                  </a:lnTo>
                  <a:lnTo>
                    <a:pt x="3474" y="428"/>
                  </a:lnTo>
                  <a:lnTo>
                    <a:pt x="3472" y="430"/>
                  </a:lnTo>
                  <a:lnTo>
                    <a:pt x="3471" y="432"/>
                  </a:lnTo>
                  <a:lnTo>
                    <a:pt x="3472" y="434"/>
                  </a:lnTo>
                  <a:lnTo>
                    <a:pt x="3474" y="434"/>
                  </a:lnTo>
                  <a:lnTo>
                    <a:pt x="3476" y="435"/>
                  </a:lnTo>
                  <a:lnTo>
                    <a:pt x="3478" y="436"/>
                  </a:lnTo>
                  <a:lnTo>
                    <a:pt x="3479" y="438"/>
                  </a:lnTo>
                  <a:lnTo>
                    <a:pt x="3481" y="438"/>
                  </a:lnTo>
                  <a:lnTo>
                    <a:pt x="3483" y="438"/>
                  </a:lnTo>
                  <a:lnTo>
                    <a:pt x="3483" y="436"/>
                  </a:lnTo>
                  <a:lnTo>
                    <a:pt x="3485" y="435"/>
                  </a:lnTo>
                  <a:lnTo>
                    <a:pt x="3486" y="434"/>
                  </a:lnTo>
                  <a:lnTo>
                    <a:pt x="3486" y="431"/>
                  </a:lnTo>
                  <a:lnTo>
                    <a:pt x="3488" y="430"/>
                  </a:lnTo>
                  <a:lnTo>
                    <a:pt x="3489" y="428"/>
                  </a:lnTo>
                  <a:lnTo>
                    <a:pt x="3489" y="427"/>
                  </a:lnTo>
                  <a:lnTo>
                    <a:pt x="3489" y="424"/>
                  </a:lnTo>
                  <a:lnTo>
                    <a:pt x="3491" y="423"/>
                  </a:lnTo>
                  <a:lnTo>
                    <a:pt x="3491" y="422"/>
                  </a:lnTo>
                  <a:lnTo>
                    <a:pt x="3492" y="421"/>
                  </a:lnTo>
                  <a:lnTo>
                    <a:pt x="3495" y="421"/>
                  </a:lnTo>
                  <a:lnTo>
                    <a:pt x="3496" y="421"/>
                  </a:lnTo>
                  <a:lnTo>
                    <a:pt x="3499" y="421"/>
                  </a:lnTo>
                  <a:lnTo>
                    <a:pt x="3500" y="421"/>
                  </a:lnTo>
                  <a:lnTo>
                    <a:pt x="3503" y="421"/>
                  </a:lnTo>
                  <a:lnTo>
                    <a:pt x="3505" y="421"/>
                  </a:lnTo>
                  <a:lnTo>
                    <a:pt x="3508" y="421"/>
                  </a:lnTo>
                  <a:lnTo>
                    <a:pt x="3509" y="421"/>
                  </a:lnTo>
                  <a:lnTo>
                    <a:pt x="3512" y="421"/>
                  </a:lnTo>
                  <a:lnTo>
                    <a:pt x="3513" y="421"/>
                  </a:lnTo>
                  <a:lnTo>
                    <a:pt x="3515" y="421"/>
                  </a:lnTo>
                  <a:lnTo>
                    <a:pt x="3517" y="421"/>
                  </a:lnTo>
                  <a:lnTo>
                    <a:pt x="3520" y="421"/>
                  </a:lnTo>
                  <a:lnTo>
                    <a:pt x="3522" y="421"/>
                  </a:lnTo>
                  <a:lnTo>
                    <a:pt x="3526" y="419"/>
                  </a:lnTo>
                  <a:lnTo>
                    <a:pt x="3527" y="418"/>
                  </a:lnTo>
                  <a:lnTo>
                    <a:pt x="3530" y="419"/>
                  </a:lnTo>
                  <a:lnTo>
                    <a:pt x="3532" y="419"/>
                  </a:lnTo>
                  <a:lnTo>
                    <a:pt x="3534" y="419"/>
                  </a:lnTo>
                  <a:lnTo>
                    <a:pt x="3536" y="419"/>
                  </a:lnTo>
                  <a:lnTo>
                    <a:pt x="3539" y="419"/>
                  </a:lnTo>
                  <a:lnTo>
                    <a:pt x="3543" y="421"/>
                  </a:lnTo>
                  <a:lnTo>
                    <a:pt x="3543" y="419"/>
                  </a:lnTo>
                  <a:lnTo>
                    <a:pt x="3543" y="417"/>
                  </a:lnTo>
                  <a:lnTo>
                    <a:pt x="3543" y="415"/>
                  </a:lnTo>
                  <a:lnTo>
                    <a:pt x="3541" y="413"/>
                  </a:lnTo>
                  <a:lnTo>
                    <a:pt x="3541" y="411"/>
                  </a:lnTo>
                  <a:lnTo>
                    <a:pt x="3541" y="409"/>
                  </a:lnTo>
                  <a:lnTo>
                    <a:pt x="3541" y="407"/>
                  </a:lnTo>
                  <a:lnTo>
                    <a:pt x="3541" y="405"/>
                  </a:lnTo>
                  <a:lnTo>
                    <a:pt x="3544" y="405"/>
                  </a:lnTo>
                  <a:lnTo>
                    <a:pt x="3546" y="405"/>
                  </a:lnTo>
                  <a:lnTo>
                    <a:pt x="3549" y="404"/>
                  </a:lnTo>
                  <a:lnTo>
                    <a:pt x="3550" y="404"/>
                  </a:lnTo>
                  <a:lnTo>
                    <a:pt x="3553" y="404"/>
                  </a:lnTo>
                  <a:lnTo>
                    <a:pt x="3554" y="404"/>
                  </a:lnTo>
                  <a:lnTo>
                    <a:pt x="3556" y="405"/>
                  </a:lnTo>
                  <a:lnTo>
                    <a:pt x="3558" y="405"/>
                  </a:lnTo>
                  <a:lnTo>
                    <a:pt x="3560" y="406"/>
                  </a:lnTo>
                  <a:lnTo>
                    <a:pt x="3563" y="406"/>
                  </a:lnTo>
                  <a:lnTo>
                    <a:pt x="3564" y="406"/>
                  </a:lnTo>
                  <a:lnTo>
                    <a:pt x="3567" y="407"/>
                  </a:lnTo>
                  <a:lnTo>
                    <a:pt x="3568" y="407"/>
                  </a:lnTo>
                  <a:lnTo>
                    <a:pt x="3571" y="407"/>
                  </a:lnTo>
                  <a:lnTo>
                    <a:pt x="3573" y="409"/>
                  </a:lnTo>
                  <a:lnTo>
                    <a:pt x="3575" y="409"/>
                  </a:lnTo>
                  <a:lnTo>
                    <a:pt x="3577" y="410"/>
                  </a:lnTo>
                  <a:lnTo>
                    <a:pt x="3578" y="410"/>
                  </a:lnTo>
                  <a:lnTo>
                    <a:pt x="3581" y="410"/>
                  </a:lnTo>
                  <a:lnTo>
                    <a:pt x="3582" y="411"/>
                  </a:lnTo>
                  <a:lnTo>
                    <a:pt x="3585" y="411"/>
                  </a:lnTo>
                  <a:lnTo>
                    <a:pt x="3587" y="413"/>
                  </a:lnTo>
                  <a:lnTo>
                    <a:pt x="3590" y="413"/>
                  </a:lnTo>
                  <a:lnTo>
                    <a:pt x="3591" y="414"/>
                  </a:lnTo>
                  <a:lnTo>
                    <a:pt x="3595" y="414"/>
                  </a:lnTo>
                  <a:lnTo>
                    <a:pt x="3598" y="415"/>
                  </a:lnTo>
                  <a:lnTo>
                    <a:pt x="3599" y="415"/>
                  </a:lnTo>
                  <a:lnTo>
                    <a:pt x="3601" y="415"/>
                  </a:lnTo>
                  <a:lnTo>
                    <a:pt x="3604" y="417"/>
                  </a:lnTo>
                  <a:lnTo>
                    <a:pt x="3605" y="417"/>
                  </a:lnTo>
                  <a:lnTo>
                    <a:pt x="3608" y="418"/>
                  </a:lnTo>
                  <a:lnTo>
                    <a:pt x="3609" y="418"/>
                  </a:lnTo>
                  <a:lnTo>
                    <a:pt x="3612" y="418"/>
                  </a:lnTo>
                  <a:lnTo>
                    <a:pt x="3614" y="419"/>
                  </a:lnTo>
                  <a:lnTo>
                    <a:pt x="3616" y="419"/>
                  </a:lnTo>
                  <a:lnTo>
                    <a:pt x="3618" y="421"/>
                  </a:lnTo>
                  <a:lnTo>
                    <a:pt x="3619" y="421"/>
                  </a:lnTo>
                  <a:lnTo>
                    <a:pt x="3622" y="422"/>
                  </a:lnTo>
                  <a:lnTo>
                    <a:pt x="3623" y="422"/>
                  </a:lnTo>
                  <a:lnTo>
                    <a:pt x="3626" y="422"/>
                  </a:lnTo>
                  <a:lnTo>
                    <a:pt x="3628" y="423"/>
                  </a:lnTo>
                  <a:lnTo>
                    <a:pt x="3631" y="423"/>
                  </a:lnTo>
                  <a:lnTo>
                    <a:pt x="3632" y="423"/>
                  </a:lnTo>
                  <a:lnTo>
                    <a:pt x="3635" y="424"/>
                  </a:lnTo>
                  <a:lnTo>
                    <a:pt x="3636" y="424"/>
                  </a:lnTo>
                  <a:lnTo>
                    <a:pt x="3638" y="424"/>
                  </a:lnTo>
                  <a:lnTo>
                    <a:pt x="3640" y="426"/>
                  </a:lnTo>
                  <a:lnTo>
                    <a:pt x="3642" y="426"/>
                  </a:lnTo>
                  <a:lnTo>
                    <a:pt x="3645" y="427"/>
                  </a:lnTo>
                  <a:lnTo>
                    <a:pt x="3646" y="427"/>
                  </a:lnTo>
                  <a:lnTo>
                    <a:pt x="3650" y="426"/>
                  </a:lnTo>
                  <a:lnTo>
                    <a:pt x="3650" y="424"/>
                  </a:lnTo>
                  <a:lnTo>
                    <a:pt x="3650" y="422"/>
                  </a:lnTo>
                  <a:lnTo>
                    <a:pt x="3650" y="421"/>
                  </a:lnTo>
                  <a:lnTo>
                    <a:pt x="3649" y="419"/>
                  </a:lnTo>
                  <a:lnTo>
                    <a:pt x="3649" y="417"/>
                  </a:lnTo>
                  <a:lnTo>
                    <a:pt x="3647" y="415"/>
                  </a:lnTo>
                  <a:lnTo>
                    <a:pt x="3646" y="414"/>
                  </a:lnTo>
                  <a:lnTo>
                    <a:pt x="3645" y="411"/>
                  </a:lnTo>
                  <a:lnTo>
                    <a:pt x="3640" y="413"/>
                  </a:lnTo>
                  <a:lnTo>
                    <a:pt x="3639" y="413"/>
                  </a:lnTo>
                  <a:lnTo>
                    <a:pt x="3638" y="413"/>
                  </a:lnTo>
                  <a:lnTo>
                    <a:pt x="3635" y="411"/>
                  </a:lnTo>
                  <a:lnTo>
                    <a:pt x="3633" y="411"/>
                  </a:lnTo>
                  <a:lnTo>
                    <a:pt x="3632" y="410"/>
                  </a:lnTo>
                  <a:lnTo>
                    <a:pt x="3631" y="409"/>
                  </a:lnTo>
                  <a:lnTo>
                    <a:pt x="3629" y="409"/>
                  </a:lnTo>
                  <a:lnTo>
                    <a:pt x="3628" y="406"/>
                  </a:lnTo>
                  <a:lnTo>
                    <a:pt x="3626" y="405"/>
                  </a:lnTo>
                  <a:lnTo>
                    <a:pt x="3623" y="405"/>
                  </a:lnTo>
                  <a:lnTo>
                    <a:pt x="3622" y="405"/>
                  </a:lnTo>
                  <a:lnTo>
                    <a:pt x="3619" y="404"/>
                  </a:lnTo>
                  <a:lnTo>
                    <a:pt x="3618" y="404"/>
                  </a:lnTo>
                  <a:lnTo>
                    <a:pt x="3615" y="404"/>
                  </a:lnTo>
                  <a:lnTo>
                    <a:pt x="3614" y="404"/>
                  </a:lnTo>
                  <a:lnTo>
                    <a:pt x="3612" y="404"/>
                  </a:lnTo>
                  <a:lnTo>
                    <a:pt x="3609" y="402"/>
                  </a:lnTo>
                  <a:lnTo>
                    <a:pt x="3608" y="402"/>
                  </a:lnTo>
                  <a:lnTo>
                    <a:pt x="3606" y="402"/>
                  </a:lnTo>
                  <a:lnTo>
                    <a:pt x="3604" y="402"/>
                  </a:lnTo>
                  <a:lnTo>
                    <a:pt x="3602" y="402"/>
                  </a:lnTo>
                  <a:lnTo>
                    <a:pt x="3601" y="402"/>
                  </a:lnTo>
                  <a:lnTo>
                    <a:pt x="3598" y="401"/>
                  </a:lnTo>
                  <a:lnTo>
                    <a:pt x="3597" y="400"/>
                  </a:lnTo>
                  <a:lnTo>
                    <a:pt x="3595" y="400"/>
                  </a:lnTo>
                  <a:lnTo>
                    <a:pt x="3592" y="398"/>
                  </a:lnTo>
                  <a:lnTo>
                    <a:pt x="3591" y="398"/>
                  </a:lnTo>
                  <a:lnTo>
                    <a:pt x="3588" y="397"/>
                  </a:lnTo>
                  <a:lnTo>
                    <a:pt x="3587" y="396"/>
                  </a:lnTo>
                  <a:lnTo>
                    <a:pt x="3585" y="396"/>
                  </a:lnTo>
                  <a:lnTo>
                    <a:pt x="3582" y="394"/>
                  </a:lnTo>
                  <a:lnTo>
                    <a:pt x="3581" y="394"/>
                  </a:lnTo>
                  <a:lnTo>
                    <a:pt x="3578" y="393"/>
                  </a:lnTo>
                  <a:lnTo>
                    <a:pt x="3577" y="392"/>
                  </a:lnTo>
                  <a:lnTo>
                    <a:pt x="3575" y="392"/>
                  </a:lnTo>
                  <a:lnTo>
                    <a:pt x="3573" y="390"/>
                  </a:lnTo>
                  <a:lnTo>
                    <a:pt x="3571" y="389"/>
                  </a:lnTo>
                  <a:lnTo>
                    <a:pt x="3570" y="388"/>
                  </a:lnTo>
                  <a:lnTo>
                    <a:pt x="3568" y="386"/>
                  </a:lnTo>
                  <a:lnTo>
                    <a:pt x="3567" y="385"/>
                  </a:lnTo>
                  <a:lnTo>
                    <a:pt x="3565" y="384"/>
                  </a:lnTo>
                  <a:lnTo>
                    <a:pt x="3564" y="383"/>
                  </a:lnTo>
                  <a:lnTo>
                    <a:pt x="3563" y="381"/>
                  </a:lnTo>
                  <a:lnTo>
                    <a:pt x="3563" y="380"/>
                  </a:lnTo>
                  <a:lnTo>
                    <a:pt x="3561" y="379"/>
                  </a:lnTo>
                  <a:lnTo>
                    <a:pt x="3560" y="377"/>
                  </a:lnTo>
                  <a:lnTo>
                    <a:pt x="3560" y="375"/>
                  </a:lnTo>
                  <a:lnTo>
                    <a:pt x="3560" y="372"/>
                  </a:lnTo>
                  <a:lnTo>
                    <a:pt x="3558" y="369"/>
                  </a:lnTo>
                  <a:lnTo>
                    <a:pt x="3560" y="368"/>
                  </a:lnTo>
                  <a:lnTo>
                    <a:pt x="3558" y="366"/>
                  </a:lnTo>
                  <a:lnTo>
                    <a:pt x="3557" y="364"/>
                  </a:lnTo>
                  <a:lnTo>
                    <a:pt x="3556" y="363"/>
                  </a:lnTo>
                  <a:lnTo>
                    <a:pt x="3554" y="360"/>
                  </a:lnTo>
                  <a:lnTo>
                    <a:pt x="3554" y="359"/>
                  </a:lnTo>
                  <a:lnTo>
                    <a:pt x="3553" y="358"/>
                  </a:lnTo>
                  <a:lnTo>
                    <a:pt x="3551" y="356"/>
                  </a:lnTo>
                  <a:lnTo>
                    <a:pt x="3551" y="355"/>
                  </a:lnTo>
                  <a:lnTo>
                    <a:pt x="3550" y="354"/>
                  </a:lnTo>
                  <a:lnTo>
                    <a:pt x="3550" y="351"/>
                  </a:lnTo>
                  <a:lnTo>
                    <a:pt x="3550" y="350"/>
                  </a:lnTo>
                  <a:lnTo>
                    <a:pt x="3549" y="349"/>
                  </a:lnTo>
                  <a:lnTo>
                    <a:pt x="3549" y="346"/>
                  </a:lnTo>
                  <a:lnTo>
                    <a:pt x="3547" y="345"/>
                  </a:lnTo>
                  <a:lnTo>
                    <a:pt x="3547" y="343"/>
                  </a:lnTo>
                  <a:lnTo>
                    <a:pt x="3546" y="341"/>
                  </a:lnTo>
                  <a:lnTo>
                    <a:pt x="3546" y="339"/>
                  </a:lnTo>
                  <a:lnTo>
                    <a:pt x="3544" y="338"/>
                  </a:lnTo>
                  <a:lnTo>
                    <a:pt x="3543" y="337"/>
                  </a:lnTo>
                  <a:lnTo>
                    <a:pt x="3543" y="334"/>
                  </a:lnTo>
                  <a:lnTo>
                    <a:pt x="3541" y="333"/>
                  </a:lnTo>
                  <a:lnTo>
                    <a:pt x="3540" y="330"/>
                  </a:lnTo>
                  <a:lnTo>
                    <a:pt x="3540" y="329"/>
                  </a:lnTo>
                  <a:lnTo>
                    <a:pt x="3540" y="326"/>
                  </a:lnTo>
                  <a:lnTo>
                    <a:pt x="3539" y="325"/>
                  </a:lnTo>
                  <a:lnTo>
                    <a:pt x="3539" y="324"/>
                  </a:lnTo>
                  <a:lnTo>
                    <a:pt x="3539" y="321"/>
                  </a:lnTo>
                  <a:lnTo>
                    <a:pt x="3539" y="320"/>
                  </a:lnTo>
                  <a:lnTo>
                    <a:pt x="3537" y="317"/>
                  </a:lnTo>
                  <a:lnTo>
                    <a:pt x="3537" y="316"/>
                  </a:lnTo>
                  <a:lnTo>
                    <a:pt x="3537" y="314"/>
                  </a:lnTo>
                  <a:lnTo>
                    <a:pt x="3537" y="312"/>
                  </a:lnTo>
                  <a:lnTo>
                    <a:pt x="3536" y="311"/>
                  </a:lnTo>
                  <a:lnTo>
                    <a:pt x="3536" y="309"/>
                  </a:lnTo>
                  <a:lnTo>
                    <a:pt x="3536" y="307"/>
                  </a:lnTo>
                  <a:lnTo>
                    <a:pt x="3536" y="305"/>
                  </a:lnTo>
                  <a:lnTo>
                    <a:pt x="3536" y="303"/>
                  </a:lnTo>
                  <a:lnTo>
                    <a:pt x="3536" y="301"/>
                  </a:lnTo>
                  <a:lnTo>
                    <a:pt x="3534" y="300"/>
                  </a:lnTo>
                  <a:lnTo>
                    <a:pt x="3534" y="297"/>
                  </a:lnTo>
                  <a:lnTo>
                    <a:pt x="3534" y="296"/>
                  </a:lnTo>
                  <a:lnTo>
                    <a:pt x="3534" y="293"/>
                  </a:lnTo>
                  <a:lnTo>
                    <a:pt x="3534" y="292"/>
                  </a:lnTo>
                  <a:lnTo>
                    <a:pt x="3534" y="290"/>
                  </a:lnTo>
                  <a:lnTo>
                    <a:pt x="3534" y="288"/>
                  </a:lnTo>
                  <a:lnTo>
                    <a:pt x="3534" y="287"/>
                  </a:lnTo>
                  <a:lnTo>
                    <a:pt x="3534" y="286"/>
                  </a:lnTo>
                  <a:lnTo>
                    <a:pt x="3534" y="283"/>
                  </a:lnTo>
                  <a:lnTo>
                    <a:pt x="3534" y="282"/>
                  </a:lnTo>
                  <a:lnTo>
                    <a:pt x="3534" y="280"/>
                  </a:lnTo>
                  <a:lnTo>
                    <a:pt x="3534" y="279"/>
                  </a:lnTo>
                  <a:lnTo>
                    <a:pt x="3534" y="276"/>
                  </a:lnTo>
                  <a:lnTo>
                    <a:pt x="3534" y="275"/>
                  </a:lnTo>
                  <a:lnTo>
                    <a:pt x="3534" y="273"/>
                  </a:lnTo>
                  <a:lnTo>
                    <a:pt x="3534" y="271"/>
                  </a:lnTo>
                  <a:lnTo>
                    <a:pt x="3536" y="269"/>
                  </a:lnTo>
                  <a:lnTo>
                    <a:pt x="3536" y="267"/>
                  </a:lnTo>
                  <a:lnTo>
                    <a:pt x="3536" y="266"/>
                  </a:lnTo>
                  <a:lnTo>
                    <a:pt x="3537" y="265"/>
                  </a:lnTo>
                  <a:lnTo>
                    <a:pt x="3537" y="263"/>
                  </a:lnTo>
                  <a:lnTo>
                    <a:pt x="3539" y="261"/>
                  </a:lnTo>
                  <a:lnTo>
                    <a:pt x="3540" y="259"/>
                  </a:lnTo>
                  <a:lnTo>
                    <a:pt x="3541" y="258"/>
                  </a:lnTo>
                  <a:lnTo>
                    <a:pt x="3543" y="257"/>
                  </a:lnTo>
                  <a:lnTo>
                    <a:pt x="3544" y="257"/>
                  </a:lnTo>
                  <a:lnTo>
                    <a:pt x="3546" y="255"/>
                  </a:lnTo>
                  <a:lnTo>
                    <a:pt x="3547" y="254"/>
                  </a:lnTo>
                  <a:lnTo>
                    <a:pt x="3549" y="253"/>
                  </a:lnTo>
                  <a:lnTo>
                    <a:pt x="3550" y="252"/>
                  </a:lnTo>
                  <a:lnTo>
                    <a:pt x="3551" y="250"/>
                  </a:lnTo>
                  <a:lnTo>
                    <a:pt x="3556" y="248"/>
                  </a:lnTo>
                  <a:lnTo>
                    <a:pt x="3558" y="245"/>
                  </a:lnTo>
                  <a:lnTo>
                    <a:pt x="3561" y="242"/>
                  </a:lnTo>
                  <a:lnTo>
                    <a:pt x="3561" y="237"/>
                  </a:lnTo>
                  <a:lnTo>
                    <a:pt x="3565" y="238"/>
                  </a:lnTo>
                  <a:lnTo>
                    <a:pt x="3567" y="237"/>
                  </a:lnTo>
                  <a:lnTo>
                    <a:pt x="3568" y="237"/>
                  </a:lnTo>
                  <a:lnTo>
                    <a:pt x="3573" y="235"/>
                  </a:lnTo>
                  <a:lnTo>
                    <a:pt x="3573" y="232"/>
                  </a:lnTo>
                  <a:lnTo>
                    <a:pt x="3575" y="231"/>
                  </a:lnTo>
                  <a:lnTo>
                    <a:pt x="3577" y="229"/>
                  </a:lnTo>
                  <a:lnTo>
                    <a:pt x="3578" y="228"/>
                  </a:lnTo>
                  <a:lnTo>
                    <a:pt x="3580" y="227"/>
                  </a:lnTo>
                  <a:lnTo>
                    <a:pt x="3582" y="225"/>
                  </a:lnTo>
                  <a:lnTo>
                    <a:pt x="3584" y="225"/>
                  </a:lnTo>
                  <a:lnTo>
                    <a:pt x="3585" y="224"/>
                  </a:lnTo>
                  <a:lnTo>
                    <a:pt x="3587" y="223"/>
                  </a:lnTo>
                  <a:lnTo>
                    <a:pt x="3588" y="221"/>
                  </a:lnTo>
                  <a:lnTo>
                    <a:pt x="3590" y="220"/>
                  </a:lnTo>
                  <a:lnTo>
                    <a:pt x="3591" y="219"/>
                  </a:lnTo>
                  <a:lnTo>
                    <a:pt x="3592" y="219"/>
                  </a:lnTo>
                  <a:lnTo>
                    <a:pt x="3594" y="217"/>
                  </a:lnTo>
                  <a:lnTo>
                    <a:pt x="3595" y="216"/>
                  </a:lnTo>
                  <a:lnTo>
                    <a:pt x="3597" y="215"/>
                  </a:lnTo>
                  <a:lnTo>
                    <a:pt x="3598" y="214"/>
                  </a:lnTo>
                  <a:lnTo>
                    <a:pt x="3599" y="212"/>
                  </a:lnTo>
                  <a:lnTo>
                    <a:pt x="3601" y="211"/>
                  </a:lnTo>
                  <a:lnTo>
                    <a:pt x="3602" y="208"/>
                  </a:lnTo>
                  <a:lnTo>
                    <a:pt x="3604" y="208"/>
                  </a:lnTo>
                  <a:lnTo>
                    <a:pt x="3606" y="206"/>
                  </a:lnTo>
                  <a:lnTo>
                    <a:pt x="3608" y="204"/>
                  </a:lnTo>
                  <a:lnTo>
                    <a:pt x="3609" y="203"/>
                  </a:lnTo>
                  <a:lnTo>
                    <a:pt x="3611" y="202"/>
                  </a:lnTo>
                  <a:lnTo>
                    <a:pt x="3612" y="199"/>
                  </a:lnTo>
                  <a:lnTo>
                    <a:pt x="3614" y="198"/>
                  </a:lnTo>
                  <a:lnTo>
                    <a:pt x="3615" y="197"/>
                  </a:lnTo>
                  <a:lnTo>
                    <a:pt x="3616" y="195"/>
                  </a:lnTo>
                  <a:lnTo>
                    <a:pt x="3618" y="194"/>
                  </a:lnTo>
                  <a:lnTo>
                    <a:pt x="3619" y="194"/>
                  </a:lnTo>
                  <a:lnTo>
                    <a:pt x="3622" y="193"/>
                  </a:lnTo>
                  <a:lnTo>
                    <a:pt x="3623" y="193"/>
                  </a:lnTo>
                  <a:lnTo>
                    <a:pt x="3625" y="193"/>
                  </a:lnTo>
                  <a:lnTo>
                    <a:pt x="3628" y="193"/>
                  </a:lnTo>
                  <a:lnTo>
                    <a:pt x="3629" y="193"/>
                  </a:lnTo>
                  <a:lnTo>
                    <a:pt x="3632" y="193"/>
                  </a:lnTo>
                  <a:lnTo>
                    <a:pt x="3633" y="194"/>
                  </a:lnTo>
                  <a:lnTo>
                    <a:pt x="3636" y="194"/>
                  </a:lnTo>
                  <a:lnTo>
                    <a:pt x="3638" y="194"/>
                  </a:lnTo>
                  <a:lnTo>
                    <a:pt x="3640" y="195"/>
                  </a:lnTo>
                  <a:lnTo>
                    <a:pt x="3642" y="195"/>
                  </a:lnTo>
                  <a:lnTo>
                    <a:pt x="3643" y="195"/>
                  </a:lnTo>
                  <a:lnTo>
                    <a:pt x="3646" y="197"/>
                  </a:lnTo>
                  <a:lnTo>
                    <a:pt x="3647" y="197"/>
                  </a:lnTo>
                  <a:lnTo>
                    <a:pt x="3650" y="198"/>
                  </a:lnTo>
                  <a:lnTo>
                    <a:pt x="3652" y="197"/>
                  </a:lnTo>
                  <a:lnTo>
                    <a:pt x="3652" y="195"/>
                  </a:lnTo>
                  <a:lnTo>
                    <a:pt x="3653" y="193"/>
                  </a:lnTo>
                  <a:lnTo>
                    <a:pt x="3655" y="191"/>
                  </a:lnTo>
                  <a:lnTo>
                    <a:pt x="3655" y="190"/>
                  </a:lnTo>
                  <a:lnTo>
                    <a:pt x="3656" y="189"/>
                  </a:lnTo>
                  <a:lnTo>
                    <a:pt x="3656" y="186"/>
                  </a:lnTo>
                  <a:lnTo>
                    <a:pt x="3657" y="183"/>
                  </a:lnTo>
                  <a:lnTo>
                    <a:pt x="3659" y="182"/>
                  </a:lnTo>
                  <a:lnTo>
                    <a:pt x="3659" y="179"/>
                  </a:lnTo>
                  <a:lnTo>
                    <a:pt x="3660" y="178"/>
                  </a:lnTo>
                  <a:lnTo>
                    <a:pt x="3660" y="177"/>
                  </a:lnTo>
                  <a:lnTo>
                    <a:pt x="3662" y="176"/>
                  </a:lnTo>
                  <a:lnTo>
                    <a:pt x="3662" y="173"/>
                  </a:lnTo>
                  <a:lnTo>
                    <a:pt x="3663" y="172"/>
                  </a:lnTo>
                  <a:lnTo>
                    <a:pt x="3663" y="170"/>
                  </a:lnTo>
                  <a:lnTo>
                    <a:pt x="3663" y="169"/>
                  </a:lnTo>
                  <a:lnTo>
                    <a:pt x="3664" y="166"/>
                  </a:lnTo>
                  <a:lnTo>
                    <a:pt x="3664" y="165"/>
                  </a:lnTo>
                  <a:lnTo>
                    <a:pt x="3666" y="164"/>
                  </a:lnTo>
                  <a:lnTo>
                    <a:pt x="3666" y="162"/>
                  </a:lnTo>
                  <a:lnTo>
                    <a:pt x="3667" y="160"/>
                  </a:lnTo>
                  <a:lnTo>
                    <a:pt x="3667" y="159"/>
                  </a:lnTo>
                  <a:lnTo>
                    <a:pt x="3669" y="157"/>
                  </a:lnTo>
                  <a:lnTo>
                    <a:pt x="3670" y="155"/>
                  </a:lnTo>
                  <a:lnTo>
                    <a:pt x="3670" y="153"/>
                  </a:lnTo>
                  <a:lnTo>
                    <a:pt x="3672" y="152"/>
                  </a:lnTo>
                  <a:lnTo>
                    <a:pt x="3673" y="151"/>
                  </a:lnTo>
                  <a:lnTo>
                    <a:pt x="3673" y="149"/>
                  </a:lnTo>
                  <a:lnTo>
                    <a:pt x="3674" y="147"/>
                  </a:lnTo>
                  <a:lnTo>
                    <a:pt x="3674" y="145"/>
                  </a:lnTo>
                  <a:lnTo>
                    <a:pt x="3676" y="144"/>
                  </a:lnTo>
                  <a:lnTo>
                    <a:pt x="3676" y="141"/>
                  </a:lnTo>
                  <a:lnTo>
                    <a:pt x="3677" y="140"/>
                  </a:lnTo>
                  <a:lnTo>
                    <a:pt x="3677" y="139"/>
                  </a:lnTo>
                  <a:lnTo>
                    <a:pt x="3677" y="138"/>
                  </a:lnTo>
                  <a:lnTo>
                    <a:pt x="3679" y="135"/>
                  </a:lnTo>
                  <a:lnTo>
                    <a:pt x="3679" y="134"/>
                  </a:lnTo>
                  <a:lnTo>
                    <a:pt x="3680" y="132"/>
                  </a:lnTo>
                  <a:lnTo>
                    <a:pt x="3681" y="130"/>
                  </a:lnTo>
                  <a:lnTo>
                    <a:pt x="3683" y="128"/>
                  </a:lnTo>
                  <a:lnTo>
                    <a:pt x="3683" y="127"/>
                  </a:lnTo>
                  <a:lnTo>
                    <a:pt x="3684" y="126"/>
                  </a:lnTo>
                  <a:lnTo>
                    <a:pt x="3686" y="124"/>
                  </a:lnTo>
                  <a:lnTo>
                    <a:pt x="3686" y="122"/>
                  </a:lnTo>
                  <a:lnTo>
                    <a:pt x="3687" y="121"/>
                  </a:lnTo>
                  <a:lnTo>
                    <a:pt x="3688" y="119"/>
                  </a:lnTo>
                  <a:lnTo>
                    <a:pt x="3690" y="119"/>
                  </a:lnTo>
                  <a:lnTo>
                    <a:pt x="3691" y="121"/>
                  </a:lnTo>
                  <a:lnTo>
                    <a:pt x="3694" y="121"/>
                  </a:lnTo>
                  <a:lnTo>
                    <a:pt x="3696" y="122"/>
                  </a:lnTo>
                  <a:lnTo>
                    <a:pt x="3697" y="123"/>
                  </a:lnTo>
                  <a:lnTo>
                    <a:pt x="3700" y="123"/>
                  </a:lnTo>
                  <a:lnTo>
                    <a:pt x="3701" y="124"/>
                  </a:lnTo>
                  <a:lnTo>
                    <a:pt x="3703" y="126"/>
                  </a:lnTo>
                  <a:lnTo>
                    <a:pt x="3705" y="126"/>
                  </a:lnTo>
                  <a:lnTo>
                    <a:pt x="3707" y="127"/>
                  </a:lnTo>
                  <a:lnTo>
                    <a:pt x="3708" y="128"/>
                  </a:lnTo>
                  <a:lnTo>
                    <a:pt x="3710" y="127"/>
                  </a:lnTo>
                  <a:lnTo>
                    <a:pt x="3710" y="124"/>
                  </a:lnTo>
                  <a:lnTo>
                    <a:pt x="3711" y="123"/>
                  </a:lnTo>
                  <a:lnTo>
                    <a:pt x="3713" y="122"/>
                  </a:lnTo>
                  <a:lnTo>
                    <a:pt x="3713" y="121"/>
                  </a:lnTo>
                  <a:lnTo>
                    <a:pt x="3714" y="119"/>
                  </a:lnTo>
                  <a:lnTo>
                    <a:pt x="3715" y="118"/>
                  </a:lnTo>
                  <a:lnTo>
                    <a:pt x="3717" y="115"/>
                  </a:lnTo>
                  <a:lnTo>
                    <a:pt x="3717" y="114"/>
                  </a:lnTo>
                  <a:lnTo>
                    <a:pt x="3718" y="113"/>
                  </a:lnTo>
                  <a:lnTo>
                    <a:pt x="3720" y="110"/>
                  </a:lnTo>
                  <a:lnTo>
                    <a:pt x="3721" y="109"/>
                  </a:lnTo>
                  <a:lnTo>
                    <a:pt x="3721" y="107"/>
                  </a:lnTo>
                  <a:lnTo>
                    <a:pt x="3722" y="106"/>
                  </a:lnTo>
                  <a:lnTo>
                    <a:pt x="3724" y="105"/>
                  </a:lnTo>
                  <a:lnTo>
                    <a:pt x="3724" y="102"/>
                  </a:lnTo>
                  <a:lnTo>
                    <a:pt x="3725" y="101"/>
                  </a:lnTo>
                  <a:lnTo>
                    <a:pt x="3727" y="100"/>
                  </a:lnTo>
                  <a:lnTo>
                    <a:pt x="3725" y="98"/>
                  </a:lnTo>
                  <a:lnTo>
                    <a:pt x="3724" y="97"/>
                  </a:lnTo>
                  <a:lnTo>
                    <a:pt x="3722" y="96"/>
                  </a:lnTo>
                  <a:lnTo>
                    <a:pt x="3721" y="94"/>
                  </a:lnTo>
                  <a:lnTo>
                    <a:pt x="3720" y="93"/>
                  </a:lnTo>
                  <a:lnTo>
                    <a:pt x="3718" y="92"/>
                  </a:lnTo>
                  <a:lnTo>
                    <a:pt x="3717" y="90"/>
                  </a:lnTo>
                  <a:lnTo>
                    <a:pt x="3714" y="89"/>
                  </a:lnTo>
                  <a:lnTo>
                    <a:pt x="3713" y="88"/>
                  </a:lnTo>
                  <a:lnTo>
                    <a:pt x="3711" y="86"/>
                  </a:lnTo>
                  <a:lnTo>
                    <a:pt x="3711" y="85"/>
                  </a:lnTo>
                  <a:lnTo>
                    <a:pt x="3713" y="83"/>
                  </a:lnTo>
                  <a:lnTo>
                    <a:pt x="3713" y="81"/>
                  </a:lnTo>
                  <a:lnTo>
                    <a:pt x="3714" y="80"/>
                  </a:lnTo>
                  <a:lnTo>
                    <a:pt x="3714" y="79"/>
                  </a:lnTo>
                  <a:lnTo>
                    <a:pt x="3715" y="77"/>
                  </a:lnTo>
                  <a:lnTo>
                    <a:pt x="3717" y="76"/>
                  </a:lnTo>
                  <a:lnTo>
                    <a:pt x="3718" y="73"/>
                  </a:lnTo>
                  <a:lnTo>
                    <a:pt x="3718" y="72"/>
                  </a:lnTo>
                  <a:lnTo>
                    <a:pt x="3720" y="71"/>
                  </a:lnTo>
                  <a:lnTo>
                    <a:pt x="3721" y="69"/>
                  </a:lnTo>
                  <a:lnTo>
                    <a:pt x="3722" y="68"/>
                  </a:lnTo>
                  <a:lnTo>
                    <a:pt x="3724" y="66"/>
                  </a:lnTo>
                  <a:lnTo>
                    <a:pt x="3725" y="64"/>
                  </a:lnTo>
                  <a:lnTo>
                    <a:pt x="3727" y="63"/>
                  </a:lnTo>
                  <a:lnTo>
                    <a:pt x="3727" y="62"/>
                  </a:lnTo>
                  <a:lnTo>
                    <a:pt x="3728" y="60"/>
                  </a:lnTo>
                  <a:lnTo>
                    <a:pt x="3729" y="59"/>
                  </a:lnTo>
                  <a:lnTo>
                    <a:pt x="3731" y="58"/>
                  </a:lnTo>
                  <a:lnTo>
                    <a:pt x="3731" y="56"/>
                  </a:lnTo>
                  <a:lnTo>
                    <a:pt x="3732" y="55"/>
                  </a:lnTo>
                  <a:lnTo>
                    <a:pt x="3734" y="52"/>
                  </a:lnTo>
                  <a:lnTo>
                    <a:pt x="3735" y="51"/>
                  </a:lnTo>
                  <a:lnTo>
                    <a:pt x="3735" y="50"/>
                  </a:lnTo>
                  <a:lnTo>
                    <a:pt x="3737" y="48"/>
                  </a:lnTo>
                  <a:lnTo>
                    <a:pt x="3738" y="47"/>
                  </a:lnTo>
                  <a:lnTo>
                    <a:pt x="3739" y="45"/>
                  </a:lnTo>
                  <a:lnTo>
                    <a:pt x="3739" y="43"/>
                  </a:lnTo>
                  <a:lnTo>
                    <a:pt x="3741" y="42"/>
                  </a:lnTo>
                  <a:lnTo>
                    <a:pt x="3742" y="41"/>
                  </a:lnTo>
                  <a:lnTo>
                    <a:pt x="3742" y="39"/>
                  </a:lnTo>
                  <a:lnTo>
                    <a:pt x="3744" y="37"/>
                  </a:lnTo>
                  <a:lnTo>
                    <a:pt x="3744" y="35"/>
                  </a:lnTo>
                  <a:lnTo>
                    <a:pt x="3745" y="34"/>
                  </a:lnTo>
                  <a:lnTo>
                    <a:pt x="3746" y="33"/>
                  </a:lnTo>
                  <a:lnTo>
                    <a:pt x="3746" y="31"/>
                  </a:lnTo>
                  <a:lnTo>
                    <a:pt x="3748" y="30"/>
                  </a:lnTo>
                  <a:lnTo>
                    <a:pt x="3749" y="28"/>
                  </a:lnTo>
                  <a:lnTo>
                    <a:pt x="3749" y="26"/>
                  </a:lnTo>
                  <a:lnTo>
                    <a:pt x="3751" y="25"/>
                  </a:lnTo>
                  <a:lnTo>
                    <a:pt x="3752" y="24"/>
                  </a:lnTo>
                  <a:lnTo>
                    <a:pt x="3752" y="22"/>
                  </a:lnTo>
                  <a:lnTo>
                    <a:pt x="3754" y="21"/>
                  </a:lnTo>
                  <a:lnTo>
                    <a:pt x="3755" y="18"/>
                  </a:lnTo>
                  <a:lnTo>
                    <a:pt x="3756" y="17"/>
                  </a:lnTo>
                  <a:lnTo>
                    <a:pt x="3756" y="13"/>
                  </a:lnTo>
                  <a:lnTo>
                    <a:pt x="3761" y="13"/>
                  </a:lnTo>
                  <a:lnTo>
                    <a:pt x="3761" y="10"/>
                  </a:lnTo>
                  <a:lnTo>
                    <a:pt x="3761" y="9"/>
                  </a:lnTo>
                  <a:lnTo>
                    <a:pt x="3762" y="8"/>
                  </a:lnTo>
                  <a:lnTo>
                    <a:pt x="3763" y="5"/>
                  </a:lnTo>
                  <a:lnTo>
                    <a:pt x="3765" y="4"/>
                  </a:lnTo>
                  <a:lnTo>
                    <a:pt x="3768" y="0"/>
                  </a:lnTo>
                  <a:lnTo>
                    <a:pt x="3772" y="5"/>
                  </a:lnTo>
                  <a:lnTo>
                    <a:pt x="3773" y="7"/>
                  </a:lnTo>
                  <a:lnTo>
                    <a:pt x="3778" y="8"/>
                  </a:lnTo>
                  <a:lnTo>
                    <a:pt x="3783" y="8"/>
                  </a:lnTo>
                  <a:lnTo>
                    <a:pt x="3787" y="7"/>
                  </a:lnTo>
                  <a:lnTo>
                    <a:pt x="3790" y="7"/>
                  </a:lnTo>
                  <a:lnTo>
                    <a:pt x="3795" y="7"/>
                  </a:lnTo>
                  <a:lnTo>
                    <a:pt x="3797" y="9"/>
                  </a:lnTo>
                  <a:lnTo>
                    <a:pt x="3800" y="13"/>
                  </a:lnTo>
                  <a:lnTo>
                    <a:pt x="3804" y="17"/>
                  </a:lnTo>
                  <a:lnTo>
                    <a:pt x="3807" y="20"/>
                  </a:lnTo>
                  <a:lnTo>
                    <a:pt x="3810" y="21"/>
                  </a:lnTo>
                  <a:lnTo>
                    <a:pt x="3816" y="24"/>
                  </a:lnTo>
                  <a:lnTo>
                    <a:pt x="3819" y="25"/>
                  </a:lnTo>
                  <a:lnTo>
                    <a:pt x="3823" y="26"/>
                  </a:lnTo>
                  <a:lnTo>
                    <a:pt x="3824" y="26"/>
                  </a:lnTo>
                  <a:lnTo>
                    <a:pt x="3830" y="26"/>
                  </a:lnTo>
                  <a:lnTo>
                    <a:pt x="3833" y="26"/>
                  </a:lnTo>
                  <a:lnTo>
                    <a:pt x="3836" y="26"/>
                  </a:lnTo>
                  <a:lnTo>
                    <a:pt x="3838" y="26"/>
                  </a:lnTo>
                  <a:lnTo>
                    <a:pt x="3841" y="26"/>
                  </a:lnTo>
                  <a:lnTo>
                    <a:pt x="3844" y="26"/>
                  </a:lnTo>
                  <a:lnTo>
                    <a:pt x="3847" y="25"/>
                  </a:lnTo>
                  <a:lnTo>
                    <a:pt x="3848" y="25"/>
                  </a:lnTo>
                  <a:lnTo>
                    <a:pt x="3854" y="24"/>
                  </a:lnTo>
                  <a:lnTo>
                    <a:pt x="3858" y="22"/>
                  </a:lnTo>
                  <a:lnTo>
                    <a:pt x="3860" y="22"/>
                  </a:lnTo>
                  <a:lnTo>
                    <a:pt x="3862" y="21"/>
                  </a:lnTo>
                  <a:lnTo>
                    <a:pt x="3864" y="21"/>
                  </a:lnTo>
                  <a:lnTo>
                    <a:pt x="3865" y="20"/>
                  </a:lnTo>
                  <a:lnTo>
                    <a:pt x="3868" y="20"/>
                  </a:lnTo>
                  <a:lnTo>
                    <a:pt x="3871" y="18"/>
                  </a:lnTo>
                  <a:lnTo>
                    <a:pt x="3872" y="18"/>
                  </a:lnTo>
                  <a:lnTo>
                    <a:pt x="3875" y="18"/>
                  </a:lnTo>
                  <a:lnTo>
                    <a:pt x="3877" y="17"/>
                  </a:lnTo>
                  <a:lnTo>
                    <a:pt x="3881" y="16"/>
                  </a:lnTo>
                  <a:lnTo>
                    <a:pt x="3885" y="14"/>
                  </a:lnTo>
                  <a:lnTo>
                    <a:pt x="3891" y="14"/>
                  </a:lnTo>
                  <a:lnTo>
                    <a:pt x="3896" y="13"/>
                  </a:lnTo>
                  <a:lnTo>
                    <a:pt x="3901" y="12"/>
                  </a:lnTo>
                  <a:lnTo>
                    <a:pt x="3905" y="12"/>
                  </a:lnTo>
                  <a:lnTo>
                    <a:pt x="3908" y="13"/>
                  </a:lnTo>
                  <a:lnTo>
                    <a:pt x="3912" y="13"/>
                  </a:lnTo>
                  <a:lnTo>
                    <a:pt x="3915" y="16"/>
                  </a:lnTo>
                  <a:lnTo>
                    <a:pt x="3920" y="17"/>
                  </a:lnTo>
                  <a:lnTo>
                    <a:pt x="3922" y="18"/>
                  </a:lnTo>
                  <a:lnTo>
                    <a:pt x="3926" y="20"/>
                  </a:lnTo>
                  <a:lnTo>
                    <a:pt x="3927" y="20"/>
                  </a:lnTo>
                  <a:lnTo>
                    <a:pt x="3930" y="21"/>
                  </a:lnTo>
                  <a:lnTo>
                    <a:pt x="3934" y="21"/>
                  </a:lnTo>
                  <a:lnTo>
                    <a:pt x="3937" y="22"/>
                  </a:lnTo>
                  <a:lnTo>
                    <a:pt x="3940" y="24"/>
                  </a:lnTo>
                  <a:lnTo>
                    <a:pt x="3943" y="24"/>
                  </a:lnTo>
                  <a:lnTo>
                    <a:pt x="3947" y="25"/>
                  </a:lnTo>
                  <a:lnTo>
                    <a:pt x="3950" y="26"/>
                  </a:lnTo>
                  <a:lnTo>
                    <a:pt x="3953" y="28"/>
                  </a:lnTo>
                  <a:lnTo>
                    <a:pt x="3956" y="29"/>
                  </a:lnTo>
                  <a:lnTo>
                    <a:pt x="3960" y="30"/>
                  </a:lnTo>
                  <a:lnTo>
                    <a:pt x="3963" y="31"/>
                  </a:lnTo>
                  <a:lnTo>
                    <a:pt x="3964" y="33"/>
                  </a:lnTo>
                  <a:lnTo>
                    <a:pt x="3964" y="37"/>
                  </a:lnTo>
                  <a:lnTo>
                    <a:pt x="3966" y="39"/>
                  </a:lnTo>
                  <a:lnTo>
                    <a:pt x="3964" y="41"/>
                  </a:lnTo>
                  <a:lnTo>
                    <a:pt x="3964" y="43"/>
                  </a:lnTo>
                  <a:lnTo>
                    <a:pt x="3964" y="46"/>
                  </a:lnTo>
                  <a:lnTo>
                    <a:pt x="3961" y="47"/>
                  </a:lnTo>
                  <a:lnTo>
                    <a:pt x="3960" y="50"/>
                  </a:lnTo>
                  <a:lnTo>
                    <a:pt x="3959" y="51"/>
                  </a:lnTo>
                  <a:lnTo>
                    <a:pt x="3957" y="54"/>
                  </a:lnTo>
                  <a:lnTo>
                    <a:pt x="3956" y="56"/>
                  </a:lnTo>
                  <a:lnTo>
                    <a:pt x="3954" y="58"/>
                  </a:lnTo>
                  <a:lnTo>
                    <a:pt x="3954" y="59"/>
                  </a:lnTo>
                  <a:lnTo>
                    <a:pt x="3954" y="66"/>
                  </a:lnTo>
                  <a:lnTo>
                    <a:pt x="3956" y="68"/>
                  </a:lnTo>
                  <a:lnTo>
                    <a:pt x="3956" y="71"/>
                  </a:lnTo>
                  <a:lnTo>
                    <a:pt x="3957" y="75"/>
                  </a:lnTo>
                  <a:lnTo>
                    <a:pt x="3959" y="77"/>
                  </a:lnTo>
                  <a:lnTo>
                    <a:pt x="3960" y="80"/>
                  </a:lnTo>
                  <a:lnTo>
                    <a:pt x="3961" y="84"/>
                  </a:lnTo>
                  <a:lnTo>
                    <a:pt x="3963" y="86"/>
                  </a:lnTo>
                  <a:lnTo>
                    <a:pt x="3966" y="89"/>
                  </a:lnTo>
                  <a:lnTo>
                    <a:pt x="3967" y="92"/>
                  </a:lnTo>
                  <a:lnTo>
                    <a:pt x="3970" y="96"/>
                  </a:lnTo>
                  <a:lnTo>
                    <a:pt x="3971" y="98"/>
                  </a:lnTo>
                  <a:lnTo>
                    <a:pt x="3971" y="100"/>
                  </a:lnTo>
                  <a:lnTo>
                    <a:pt x="3973" y="102"/>
                  </a:lnTo>
                  <a:lnTo>
                    <a:pt x="3971" y="106"/>
                  </a:lnTo>
                  <a:lnTo>
                    <a:pt x="3970" y="109"/>
                  </a:lnTo>
                  <a:lnTo>
                    <a:pt x="3970" y="113"/>
                  </a:lnTo>
                  <a:lnTo>
                    <a:pt x="3968" y="117"/>
                  </a:lnTo>
                  <a:lnTo>
                    <a:pt x="3967" y="121"/>
                  </a:lnTo>
                  <a:lnTo>
                    <a:pt x="3966" y="124"/>
                  </a:lnTo>
                  <a:lnTo>
                    <a:pt x="3964" y="128"/>
                  </a:lnTo>
                  <a:lnTo>
                    <a:pt x="3961" y="131"/>
                  </a:lnTo>
                  <a:lnTo>
                    <a:pt x="3960" y="134"/>
                  </a:lnTo>
                  <a:lnTo>
                    <a:pt x="3957" y="136"/>
                  </a:lnTo>
                  <a:lnTo>
                    <a:pt x="3954" y="139"/>
                  </a:lnTo>
                  <a:lnTo>
                    <a:pt x="3953" y="143"/>
                  </a:lnTo>
                  <a:lnTo>
                    <a:pt x="3951" y="148"/>
                  </a:lnTo>
                  <a:lnTo>
                    <a:pt x="3950" y="151"/>
                  </a:lnTo>
                  <a:lnTo>
                    <a:pt x="3950" y="155"/>
                  </a:lnTo>
                  <a:lnTo>
                    <a:pt x="3949" y="156"/>
                  </a:lnTo>
                  <a:lnTo>
                    <a:pt x="3949" y="159"/>
                  </a:lnTo>
                  <a:lnTo>
                    <a:pt x="3947" y="160"/>
                  </a:lnTo>
                  <a:lnTo>
                    <a:pt x="3947" y="162"/>
                  </a:lnTo>
                  <a:lnTo>
                    <a:pt x="3947" y="164"/>
                  </a:lnTo>
                  <a:lnTo>
                    <a:pt x="3947" y="166"/>
                  </a:lnTo>
                  <a:lnTo>
                    <a:pt x="3947" y="168"/>
                  </a:lnTo>
                  <a:lnTo>
                    <a:pt x="3950" y="170"/>
                  </a:lnTo>
                  <a:lnTo>
                    <a:pt x="3951" y="174"/>
                  </a:lnTo>
                  <a:lnTo>
                    <a:pt x="3953" y="177"/>
                  </a:lnTo>
                  <a:lnTo>
                    <a:pt x="3954" y="178"/>
                  </a:lnTo>
                  <a:lnTo>
                    <a:pt x="3956" y="181"/>
                  </a:lnTo>
                  <a:lnTo>
                    <a:pt x="3957" y="183"/>
                  </a:lnTo>
                  <a:lnTo>
                    <a:pt x="3959" y="186"/>
                  </a:lnTo>
                  <a:lnTo>
                    <a:pt x="3960" y="189"/>
                  </a:lnTo>
                  <a:lnTo>
                    <a:pt x="3960" y="190"/>
                  </a:lnTo>
                  <a:lnTo>
                    <a:pt x="3961" y="191"/>
                  </a:lnTo>
                  <a:lnTo>
                    <a:pt x="3961" y="193"/>
                  </a:lnTo>
                  <a:lnTo>
                    <a:pt x="3963" y="195"/>
                  </a:lnTo>
                  <a:lnTo>
                    <a:pt x="3963" y="198"/>
                  </a:lnTo>
                  <a:lnTo>
                    <a:pt x="3964" y="200"/>
                  </a:lnTo>
                  <a:lnTo>
                    <a:pt x="3966" y="203"/>
                  </a:lnTo>
                  <a:lnTo>
                    <a:pt x="3967" y="204"/>
                  </a:lnTo>
                  <a:lnTo>
                    <a:pt x="3970" y="206"/>
                  </a:lnTo>
                  <a:lnTo>
                    <a:pt x="3971" y="208"/>
                  </a:lnTo>
                  <a:lnTo>
                    <a:pt x="3973" y="210"/>
                  </a:lnTo>
                  <a:lnTo>
                    <a:pt x="3974" y="211"/>
                  </a:lnTo>
                  <a:lnTo>
                    <a:pt x="3978" y="212"/>
                  </a:lnTo>
                  <a:lnTo>
                    <a:pt x="3981" y="214"/>
                  </a:lnTo>
                  <a:lnTo>
                    <a:pt x="3984" y="214"/>
                  </a:lnTo>
                  <a:lnTo>
                    <a:pt x="3990" y="214"/>
                  </a:lnTo>
                  <a:lnTo>
                    <a:pt x="3994" y="214"/>
                  </a:lnTo>
                  <a:lnTo>
                    <a:pt x="4000" y="214"/>
                  </a:lnTo>
                  <a:lnTo>
                    <a:pt x="4002" y="214"/>
                  </a:lnTo>
                  <a:lnTo>
                    <a:pt x="4005" y="215"/>
                  </a:lnTo>
                  <a:lnTo>
                    <a:pt x="4011" y="215"/>
                  </a:lnTo>
                  <a:lnTo>
                    <a:pt x="4015" y="215"/>
                  </a:lnTo>
                  <a:lnTo>
                    <a:pt x="4018" y="215"/>
                  </a:lnTo>
                  <a:lnTo>
                    <a:pt x="4024" y="216"/>
                  </a:lnTo>
                  <a:lnTo>
                    <a:pt x="4029" y="217"/>
                  </a:lnTo>
                  <a:lnTo>
                    <a:pt x="4032" y="219"/>
                  </a:lnTo>
                  <a:lnTo>
                    <a:pt x="4035" y="221"/>
                  </a:lnTo>
                  <a:lnTo>
                    <a:pt x="4039" y="223"/>
                  </a:lnTo>
                  <a:lnTo>
                    <a:pt x="4042" y="224"/>
                  </a:lnTo>
                  <a:lnTo>
                    <a:pt x="4046" y="225"/>
                  </a:lnTo>
                  <a:lnTo>
                    <a:pt x="4049" y="225"/>
                  </a:lnTo>
                  <a:lnTo>
                    <a:pt x="4055" y="228"/>
                  </a:lnTo>
                  <a:lnTo>
                    <a:pt x="4057" y="229"/>
                  </a:lnTo>
                  <a:lnTo>
                    <a:pt x="4060" y="229"/>
                  </a:lnTo>
                  <a:lnTo>
                    <a:pt x="4063" y="231"/>
                  </a:lnTo>
                  <a:lnTo>
                    <a:pt x="4067" y="232"/>
                  </a:lnTo>
                  <a:lnTo>
                    <a:pt x="4070" y="232"/>
                  </a:lnTo>
                  <a:lnTo>
                    <a:pt x="4073" y="232"/>
                  </a:lnTo>
                  <a:lnTo>
                    <a:pt x="4077" y="232"/>
                  </a:lnTo>
                  <a:lnTo>
                    <a:pt x="4082" y="231"/>
                  </a:lnTo>
                  <a:lnTo>
                    <a:pt x="4084" y="231"/>
                  </a:lnTo>
                  <a:lnTo>
                    <a:pt x="4090" y="232"/>
                  </a:lnTo>
                  <a:lnTo>
                    <a:pt x="4093" y="232"/>
                  </a:lnTo>
                  <a:lnTo>
                    <a:pt x="4094" y="232"/>
                  </a:lnTo>
                  <a:lnTo>
                    <a:pt x="4098" y="232"/>
                  </a:lnTo>
                  <a:lnTo>
                    <a:pt x="4101" y="233"/>
                  </a:lnTo>
                  <a:lnTo>
                    <a:pt x="4104" y="233"/>
                  </a:lnTo>
                  <a:lnTo>
                    <a:pt x="4108" y="235"/>
                  </a:lnTo>
                  <a:lnTo>
                    <a:pt x="4111" y="236"/>
                  </a:lnTo>
                  <a:lnTo>
                    <a:pt x="4114" y="237"/>
                  </a:lnTo>
                  <a:lnTo>
                    <a:pt x="4118" y="241"/>
                  </a:lnTo>
                  <a:lnTo>
                    <a:pt x="4121" y="242"/>
                  </a:lnTo>
                  <a:lnTo>
                    <a:pt x="4124" y="244"/>
                  </a:lnTo>
                  <a:lnTo>
                    <a:pt x="4128" y="244"/>
                  </a:lnTo>
                  <a:lnTo>
                    <a:pt x="4134" y="244"/>
                  </a:lnTo>
                  <a:lnTo>
                    <a:pt x="4138" y="245"/>
                  </a:lnTo>
                  <a:lnTo>
                    <a:pt x="4141" y="245"/>
                  </a:lnTo>
                  <a:lnTo>
                    <a:pt x="4144" y="245"/>
                  </a:lnTo>
                  <a:lnTo>
                    <a:pt x="4149" y="245"/>
                  </a:lnTo>
                  <a:lnTo>
                    <a:pt x="4154" y="244"/>
                  </a:lnTo>
                  <a:lnTo>
                    <a:pt x="4156" y="244"/>
                  </a:lnTo>
                  <a:lnTo>
                    <a:pt x="4159" y="242"/>
                  </a:lnTo>
                  <a:lnTo>
                    <a:pt x="4165" y="240"/>
                  </a:lnTo>
                  <a:lnTo>
                    <a:pt x="4168" y="238"/>
                  </a:lnTo>
                  <a:lnTo>
                    <a:pt x="4172" y="236"/>
                  </a:lnTo>
                  <a:lnTo>
                    <a:pt x="4178" y="233"/>
                  </a:lnTo>
                  <a:lnTo>
                    <a:pt x="4180" y="232"/>
                  </a:lnTo>
                  <a:lnTo>
                    <a:pt x="4183" y="231"/>
                  </a:lnTo>
                  <a:lnTo>
                    <a:pt x="4188" y="228"/>
                  </a:lnTo>
                  <a:lnTo>
                    <a:pt x="4192" y="227"/>
                  </a:lnTo>
                  <a:lnTo>
                    <a:pt x="4196" y="225"/>
                  </a:lnTo>
                  <a:lnTo>
                    <a:pt x="4199" y="224"/>
                  </a:lnTo>
                  <a:lnTo>
                    <a:pt x="4202" y="223"/>
                  </a:lnTo>
                  <a:lnTo>
                    <a:pt x="4205" y="221"/>
                  </a:lnTo>
                  <a:lnTo>
                    <a:pt x="4207" y="220"/>
                  </a:lnTo>
                  <a:lnTo>
                    <a:pt x="4210" y="219"/>
                  </a:lnTo>
                  <a:lnTo>
                    <a:pt x="4212" y="219"/>
                  </a:lnTo>
                  <a:lnTo>
                    <a:pt x="4214" y="219"/>
                  </a:lnTo>
                  <a:lnTo>
                    <a:pt x="4219" y="217"/>
                  </a:lnTo>
                  <a:lnTo>
                    <a:pt x="4221" y="217"/>
                  </a:lnTo>
                  <a:lnTo>
                    <a:pt x="4224" y="216"/>
                  </a:lnTo>
                  <a:lnTo>
                    <a:pt x="4227" y="216"/>
                  </a:lnTo>
                  <a:lnTo>
                    <a:pt x="4230" y="216"/>
                  </a:lnTo>
                  <a:lnTo>
                    <a:pt x="4231" y="216"/>
                  </a:lnTo>
                  <a:lnTo>
                    <a:pt x="4234" y="216"/>
                  </a:lnTo>
                  <a:lnTo>
                    <a:pt x="4237" y="216"/>
                  </a:lnTo>
                  <a:lnTo>
                    <a:pt x="4238" y="217"/>
                  </a:lnTo>
                  <a:lnTo>
                    <a:pt x="4241" y="219"/>
                  </a:lnTo>
                  <a:lnTo>
                    <a:pt x="4243" y="220"/>
                  </a:lnTo>
                  <a:lnTo>
                    <a:pt x="4243" y="221"/>
                  </a:lnTo>
                  <a:lnTo>
                    <a:pt x="4243" y="224"/>
                  </a:lnTo>
                  <a:lnTo>
                    <a:pt x="4244" y="227"/>
                  </a:lnTo>
                  <a:lnTo>
                    <a:pt x="4243" y="231"/>
                  </a:lnTo>
                  <a:lnTo>
                    <a:pt x="4240" y="235"/>
                  </a:lnTo>
                  <a:lnTo>
                    <a:pt x="4238" y="237"/>
                  </a:lnTo>
                  <a:lnTo>
                    <a:pt x="4238" y="238"/>
                  </a:lnTo>
                  <a:lnTo>
                    <a:pt x="4236" y="241"/>
                  </a:lnTo>
                  <a:lnTo>
                    <a:pt x="4233" y="242"/>
                  </a:lnTo>
                  <a:lnTo>
                    <a:pt x="4230" y="244"/>
                  </a:lnTo>
                  <a:lnTo>
                    <a:pt x="4227" y="244"/>
                  </a:lnTo>
                  <a:lnTo>
                    <a:pt x="4224" y="244"/>
                  </a:lnTo>
                  <a:lnTo>
                    <a:pt x="4221" y="246"/>
                  </a:lnTo>
                  <a:lnTo>
                    <a:pt x="4221" y="249"/>
                  </a:lnTo>
                  <a:lnTo>
                    <a:pt x="4223" y="252"/>
                  </a:lnTo>
                  <a:lnTo>
                    <a:pt x="4226" y="253"/>
                  </a:lnTo>
                  <a:lnTo>
                    <a:pt x="4229" y="253"/>
                  </a:lnTo>
                  <a:lnTo>
                    <a:pt x="4234" y="254"/>
                  </a:lnTo>
                  <a:lnTo>
                    <a:pt x="4237" y="254"/>
                  </a:lnTo>
                  <a:lnTo>
                    <a:pt x="4240" y="255"/>
                  </a:lnTo>
                  <a:lnTo>
                    <a:pt x="4244" y="257"/>
                  </a:lnTo>
                  <a:lnTo>
                    <a:pt x="4247" y="259"/>
                  </a:lnTo>
                  <a:lnTo>
                    <a:pt x="4250" y="261"/>
                  </a:lnTo>
                  <a:lnTo>
                    <a:pt x="4253" y="261"/>
                  </a:lnTo>
                  <a:lnTo>
                    <a:pt x="4257" y="262"/>
                  </a:lnTo>
                  <a:lnTo>
                    <a:pt x="4260" y="263"/>
                  </a:lnTo>
                  <a:lnTo>
                    <a:pt x="4264" y="263"/>
                  </a:lnTo>
                  <a:lnTo>
                    <a:pt x="4267" y="263"/>
                  </a:lnTo>
                  <a:lnTo>
                    <a:pt x="4270" y="263"/>
                  </a:lnTo>
                  <a:lnTo>
                    <a:pt x="4271" y="262"/>
                  </a:lnTo>
                  <a:lnTo>
                    <a:pt x="4275" y="259"/>
                  </a:lnTo>
                  <a:lnTo>
                    <a:pt x="4277" y="258"/>
                  </a:lnTo>
                  <a:lnTo>
                    <a:pt x="4281" y="257"/>
                  </a:lnTo>
                  <a:lnTo>
                    <a:pt x="4282" y="255"/>
                  </a:lnTo>
                  <a:lnTo>
                    <a:pt x="4289" y="253"/>
                  </a:lnTo>
                  <a:lnTo>
                    <a:pt x="4291" y="252"/>
                  </a:lnTo>
                  <a:lnTo>
                    <a:pt x="4294" y="252"/>
                  </a:lnTo>
                  <a:lnTo>
                    <a:pt x="4295" y="253"/>
                  </a:lnTo>
                  <a:lnTo>
                    <a:pt x="4298" y="254"/>
                  </a:lnTo>
                  <a:lnTo>
                    <a:pt x="4301" y="255"/>
                  </a:lnTo>
                  <a:lnTo>
                    <a:pt x="4305" y="258"/>
                  </a:lnTo>
                  <a:lnTo>
                    <a:pt x="4306" y="259"/>
                  </a:lnTo>
                  <a:lnTo>
                    <a:pt x="4308" y="261"/>
                  </a:lnTo>
                  <a:lnTo>
                    <a:pt x="4311" y="263"/>
                  </a:lnTo>
                  <a:lnTo>
                    <a:pt x="4315" y="265"/>
                  </a:lnTo>
                  <a:lnTo>
                    <a:pt x="4319" y="266"/>
                  </a:lnTo>
                  <a:lnTo>
                    <a:pt x="4323" y="266"/>
                  </a:lnTo>
                  <a:lnTo>
                    <a:pt x="4325" y="266"/>
                  </a:lnTo>
                  <a:lnTo>
                    <a:pt x="4328" y="265"/>
                  </a:lnTo>
                  <a:lnTo>
                    <a:pt x="4330" y="263"/>
                  </a:lnTo>
                  <a:lnTo>
                    <a:pt x="4330" y="262"/>
                  </a:lnTo>
                  <a:lnTo>
                    <a:pt x="4333" y="261"/>
                  </a:lnTo>
                  <a:lnTo>
                    <a:pt x="4335" y="258"/>
                  </a:lnTo>
                  <a:lnTo>
                    <a:pt x="4336" y="255"/>
                  </a:lnTo>
                  <a:lnTo>
                    <a:pt x="4340" y="252"/>
                  </a:lnTo>
                  <a:lnTo>
                    <a:pt x="4343" y="252"/>
                  </a:lnTo>
                  <a:lnTo>
                    <a:pt x="4352" y="249"/>
                  </a:lnTo>
                  <a:lnTo>
                    <a:pt x="4356" y="249"/>
                  </a:lnTo>
                  <a:lnTo>
                    <a:pt x="4360" y="249"/>
                  </a:lnTo>
                  <a:lnTo>
                    <a:pt x="4363" y="250"/>
                  </a:lnTo>
                  <a:lnTo>
                    <a:pt x="4366" y="252"/>
                  </a:lnTo>
                  <a:lnTo>
                    <a:pt x="4366" y="254"/>
                  </a:lnTo>
                  <a:lnTo>
                    <a:pt x="4366" y="257"/>
                  </a:lnTo>
                  <a:lnTo>
                    <a:pt x="4364" y="259"/>
                  </a:lnTo>
                  <a:lnTo>
                    <a:pt x="4361" y="262"/>
                  </a:lnTo>
                  <a:lnTo>
                    <a:pt x="4360" y="263"/>
                  </a:lnTo>
                  <a:lnTo>
                    <a:pt x="4360" y="266"/>
                  </a:lnTo>
                  <a:lnTo>
                    <a:pt x="4360" y="269"/>
                  </a:lnTo>
                  <a:lnTo>
                    <a:pt x="4361" y="270"/>
                  </a:lnTo>
                  <a:lnTo>
                    <a:pt x="4366" y="270"/>
                  </a:lnTo>
                  <a:lnTo>
                    <a:pt x="4369" y="269"/>
                  </a:lnTo>
                  <a:lnTo>
                    <a:pt x="4371" y="267"/>
                  </a:lnTo>
                  <a:lnTo>
                    <a:pt x="4376" y="265"/>
                  </a:lnTo>
                  <a:lnTo>
                    <a:pt x="4378" y="261"/>
                  </a:lnTo>
                  <a:lnTo>
                    <a:pt x="4383" y="259"/>
                  </a:lnTo>
                  <a:lnTo>
                    <a:pt x="4387" y="257"/>
                  </a:lnTo>
                  <a:lnTo>
                    <a:pt x="4391" y="257"/>
                  </a:lnTo>
                  <a:lnTo>
                    <a:pt x="4395" y="257"/>
                  </a:lnTo>
                  <a:lnTo>
                    <a:pt x="4401" y="258"/>
                  </a:lnTo>
                  <a:lnTo>
                    <a:pt x="4404" y="261"/>
                  </a:lnTo>
                  <a:lnTo>
                    <a:pt x="4407" y="263"/>
                  </a:lnTo>
                  <a:lnTo>
                    <a:pt x="4408" y="267"/>
                  </a:lnTo>
                  <a:lnTo>
                    <a:pt x="4407" y="270"/>
                  </a:lnTo>
                  <a:lnTo>
                    <a:pt x="4408" y="274"/>
                  </a:lnTo>
                  <a:lnTo>
                    <a:pt x="4408" y="278"/>
                  </a:lnTo>
                  <a:lnTo>
                    <a:pt x="4410" y="282"/>
                  </a:lnTo>
                  <a:lnTo>
                    <a:pt x="4410" y="286"/>
                  </a:lnTo>
                  <a:lnTo>
                    <a:pt x="4410" y="290"/>
                  </a:lnTo>
                  <a:lnTo>
                    <a:pt x="4408" y="292"/>
                  </a:lnTo>
                  <a:lnTo>
                    <a:pt x="4412" y="296"/>
                  </a:lnTo>
                  <a:lnTo>
                    <a:pt x="4414" y="297"/>
                  </a:lnTo>
                  <a:lnTo>
                    <a:pt x="4417" y="299"/>
                  </a:lnTo>
                  <a:lnTo>
                    <a:pt x="4422" y="300"/>
                  </a:lnTo>
                  <a:lnTo>
                    <a:pt x="4426" y="301"/>
                  </a:lnTo>
                  <a:lnTo>
                    <a:pt x="4429" y="301"/>
                  </a:lnTo>
                  <a:lnTo>
                    <a:pt x="4432" y="301"/>
                  </a:lnTo>
                  <a:lnTo>
                    <a:pt x="4435" y="301"/>
                  </a:lnTo>
                  <a:lnTo>
                    <a:pt x="4439" y="299"/>
                  </a:lnTo>
                  <a:lnTo>
                    <a:pt x="4442" y="299"/>
                  </a:lnTo>
                  <a:lnTo>
                    <a:pt x="4445" y="297"/>
                  </a:lnTo>
                  <a:lnTo>
                    <a:pt x="4448" y="296"/>
                  </a:lnTo>
                  <a:lnTo>
                    <a:pt x="4452" y="292"/>
                  </a:lnTo>
                  <a:lnTo>
                    <a:pt x="4455" y="290"/>
                  </a:lnTo>
                  <a:lnTo>
                    <a:pt x="4456" y="287"/>
                  </a:lnTo>
                  <a:lnTo>
                    <a:pt x="4456" y="286"/>
                  </a:lnTo>
                  <a:lnTo>
                    <a:pt x="4458" y="283"/>
                  </a:lnTo>
                  <a:lnTo>
                    <a:pt x="4458" y="282"/>
                  </a:lnTo>
                  <a:lnTo>
                    <a:pt x="4459" y="280"/>
                  </a:lnTo>
                  <a:lnTo>
                    <a:pt x="4462" y="279"/>
                  </a:lnTo>
                  <a:lnTo>
                    <a:pt x="4463" y="279"/>
                  </a:lnTo>
                  <a:lnTo>
                    <a:pt x="4466" y="279"/>
                  </a:lnTo>
                  <a:lnTo>
                    <a:pt x="4469" y="279"/>
                  </a:lnTo>
                  <a:lnTo>
                    <a:pt x="4472" y="278"/>
                  </a:lnTo>
                  <a:lnTo>
                    <a:pt x="4473" y="278"/>
                  </a:lnTo>
                  <a:lnTo>
                    <a:pt x="4476" y="280"/>
                  </a:lnTo>
                  <a:lnTo>
                    <a:pt x="4476" y="283"/>
                  </a:lnTo>
                  <a:lnTo>
                    <a:pt x="4476" y="284"/>
                  </a:lnTo>
                  <a:lnTo>
                    <a:pt x="4475" y="286"/>
                  </a:lnTo>
                  <a:lnTo>
                    <a:pt x="4473" y="288"/>
                  </a:lnTo>
                  <a:lnTo>
                    <a:pt x="4472" y="290"/>
                  </a:lnTo>
                  <a:lnTo>
                    <a:pt x="4470" y="291"/>
                  </a:lnTo>
                  <a:lnTo>
                    <a:pt x="4469" y="293"/>
                  </a:lnTo>
                  <a:lnTo>
                    <a:pt x="4469" y="296"/>
                  </a:lnTo>
                  <a:lnTo>
                    <a:pt x="4472" y="296"/>
                  </a:lnTo>
                  <a:lnTo>
                    <a:pt x="4473" y="297"/>
                  </a:lnTo>
                  <a:lnTo>
                    <a:pt x="4476" y="297"/>
                  </a:lnTo>
                  <a:lnTo>
                    <a:pt x="4480" y="299"/>
                  </a:lnTo>
                  <a:lnTo>
                    <a:pt x="4484" y="299"/>
                  </a:lnTo>
                  <a:lnTo>
                    <a:pt x="4486" y="300"/>
                  </a:lnTo>
                  <a:lnTo>
                    <a:pt x="4489" y="301"/>
                  </a:lnTo>
                  <a:lnTo>
                    <a:pt x="4490" y="304"/>
                  </a:lnTo>
                  <a:lnTo>
                    <a:pt x="4492" y="305"/>
                  </a:lnTo>
                  <a:lnTo>
                    <a:pt x="4490" y="308"/>
                  </a:lnTo>
                  <a:lnTo>
                    <a:pt x="4490" y="311"/>
                  </a:lnTo>
                  <a:lnTo>
                    <a:pt x="4489" y="312"/>
                  </a:lnTo>
                  <a:lnTo>
                    <a:pt x="4487" y="314"/>
                  </a:lnTo>
                  <a:lnTo>
                    <a:pt x="4486" y="317"/>
                  </a:lnTo>
                  <a:lnTo>
                    <a:pt x="4483" y="320"/>
                  </a:lnTo>
                  <a:lnTo>
                    <a:pt x="4482" y="322"/>
                  </a:lnTo>
                  <a:lnTo>
                    <a:pt x="4480" y="325"/>
                  </a:lnTo>
                  <a:lnTo>
                    <a:pt x="4480" y="328"/>
                  </a:lnTo>
                  <a:lnTo>
                    <a:pt x="4482" y="331"/>
                  </a:lnTo>
                  <a:lnTo>
                    <a:pt x="4483" y="334"/>
                  </a:lnTo>
                  <a:lnTo>
                    <a:pt x="4484" y="337"/>
                  </a:lnTo>
                  <a:lnTo>
                    <a:pt x="4484" y="339"/>
                  </a:lnTo>
                  <a:lnTo>
                    <a:pt x="4484" y="342"/>
                  </a:lnTo>
                  <a:lnTo>
                    <a:pt x="4484" y="346"/>
                  </a:lnTo>
                  <a:lnTo>
                    <a:pt x="4484" y="351"/>
                  </a:lnTo>
                  <a:lnTo>
                    <a:pt x="4487" y="356"/>
                  </a:lnTo>
                  <a:lnTo>
                    <a:pt x="4490" y="358"/>
                  </a:lnTo>
                  <a:lnTo>
                    <a:pt x="4493" y="360"/>
                  </a:lnTo>
                  <a:lnTo>
                    <a:pt x="4496" y="360"/>
                  </a:lnTo>
                  <a:lnTo>
                    <a:pt x="4499" y="360"/>
                  </a:lnTo>
                  <a:lnTo>
                    <a:pt x="4501" y="359"/>
                  </a:lnTo>
                  <a:lnTo>
                    <a:pt x="4504" y="358"/>
                  </a:lnTo>
                  <a:lnTo>
                    <a:pt x="4507" y="356"/>
                  </a:lnTo>
                  <a:lnTo>
                    <a:pt x="4508" y="355"/>
                  </a:lnTo>
                  <a:lnTo>
                    <a:pt x="4510" y="352"/>
                  </a:lnTo>
                  <a:lnTo>
                    <a:pt x="4511" y="350"/>
                  </a:lnTo>
                  <a:lnTo>
                    <a:pt x="4513" y="347"/>
                  </a:lnTo>
                  <a:lnTo>
                    <a:pt x="4516" y="345"/>
                  </a:lnTo>
                  <a:lnTo>
                    <a:pt x="4517" y="343"/>
                  </a:lnTo>
                  <a:lnTo>
                    <a:pt x="4520" y="341"/>
                  </a:lnTo>
                  <a:lnTo>
                    <a:pt x="4524" y="341"/>
                  </a:lnTo>
                  <a:lnTo>
                    <a:pt x="4527" y="341"/>
                  </a:lnTo>
                  <a:lnTo>
                    <a:pt x="4530" y="341"/>
                  </a:lnTo>
                  <a:lnTo>
                    <a:pt x="4533" y="342"/>
                  </a:lnTo>
                  <a:lnTo>
                    <a:pt x="4535" y="345"/>
                  </a:lnTo>
                  <a:lnTo>
                    <a:pt x="4537" y="347"/>
                  </a:lnTo>
                  <a:lnTo>
                    <a:pt x="4538" y="351"/>
                  </a:lnTo>
                  <a:lnTo>
                    <a:pt x="4540" y="355"/>
                  </a:lnTo>
                  <a:lnTo>
                    <a:pt x="4542" y="359"/>
                  </a:lnTo>
                  <a:lnTo>
                    <a:pt x="4544" y="363"/>
                  </a:lnTo>
                  <a:lnTo>
                    <a:pt x="4547" y="367"/>
                  </a:lnTo>
                  <a:lnTo>
                    <a:pt x="4548" y="369"/>
                  </a:lnTo>
                  <a:lnTo>
                    <a:pt x="4549" y="372"/>
                  </a:lnTo>
                  <a:lnTo>
                    <a:pt x="4552" y="373"/>
                  </a:lnTo>
                  <a:lnTo>
                    <a:pt x="4555" y="375"/>
                  </a:lnTo>
                  <a:lnTo>
                    <a:pt x="4559" y="375"/>
                  </a:lnTo>
                  <a:lnTo>
                    <a:pt x="4562" y="375"/>
                  </a:lnTo>
                  <a:lnTo>
                    <a:pt x="4566" y="375"/>
                  </a:lnTo>
                  <a:lnTo>
                    <a:pt x="4571" y="372"/>
                  </a:lnTo>
                  <a:lnTo>
                    <a:pt x="4574" y="371"/>
                  </a:lnTo>
                  <a:lnTo>
                    <a:pt x="4575" y="368"/>
                  </a:lnTo>
                  <a:lnTo>
                    <a:pt x="4578" y="366"/>
                  </a:lnTo>
                  <a:lnTo>
                    <a:pt x="4579" y="363"/>
                  </a:lnTo>
                  <a:lnTo>
                    <a:pt x="4582" y="360"/>
                  </a:lnTo>
                  <a:lnTo>
                    <a:pt x="4586" y="358"/>
                  </a:lnTo>
                  <a:lnTo>
                    <a:pt x="4589" y="356"/>
                  </a:lnTo>
                  <a:lnTo>
                    <a:pt x="4592" y="354"/>
                  </a:lnTo>
                  <a:lnTo>
                    <a:pt x="4595" y="350"/>
                  </a:lnTo>
                  <a:lnTo>
                    <a:pt x="4596" y="347"/>
                  </a:lnTo>
                  <a:lnTo>
                    <a:pt x="4599" y="343"/>
                  </a:lnTo>
                  <a:lnTo>
                    <a:pt x="4603" y="335"/>
                  </a:lnTo>
                  <a:lnTo>
                    <a:pt x="4605" y="334"/>
                  </a:lnTo>
                  <a:lnTo>
                    <a:pt x="4609" y="335"/>
                  </a:lnTo>
                  <a:lnTo>
                    <a:pt x="4610" y="337"/>
                  </a:lnTo>
                  <a:lnTo>
                    <a:pt x="4613" y="337"/>
                  </a:lnTo>
                  <a:lnTo>
                    <a:pt x="4616" y="338"/>
                  </a:lnTo>
                  <a:lnTo>
                    <a:pt x="4617" y="337"/>
                  </a:lnTo>
                  <a:lnTo>
                    <a:pt x="4619" y="337"/>
                  </a:lnTo>
                  <a:lnTo>
                    <a:pt x="4622" y="335"/>
                  </a:lnTo>
                  <a:lnTo>
                    <a:pt x="4626" y="333"/>
                  </a:lnTo>
                  <a:lnTo>
                    <a:pt x="4630" y="330"/>
                  </a:lnTo>
                  <a:lnTo>
                    <a:pt x="4634" y="328"/>
                  </a:lnTo>
                  <a:lnTo>
                    <a:pt x="4637" y="328"/>
                  </a:lnTo>
                  <a:lnTo>
                    <a:pt x="4641" y="328"/>
                  </a:lnTo>
                  <a:lnTo>
                    <a:pt x="4646" y="329"/>
                  </a:lnTo>
                  <a:lnTo>
                    <a:pt x="4648" y="330"/>
                  </a:lnTo>
                  <a:lnTo>
                    <a:pt x="4650" y="333"/>
                  </a:lnTo>
                  <a:lnTo>
                    <a:pt x="4650" y="337"/>
                  </a:lnTo>
                  <a:lnTo>
                    <a:pt x="4648" y="341"/>
                  </a:lnTo>
                  <a:lnTo>
                    <a:pt x="4648" y="347"/>
                  </a:lnTo>
                  <a:lnTo>
                    <a:pt x="4648" y="349"/>
                  </a:lnTo>
                  <a:lnTo>
                    <a:pt x="4648" y="352"/>
                  </a:lnTo>
                  <a:lnTo>
                    <a:pt x="4650" y="355"/>
                  </a:lnTo>
                  <a:lnTo>
                    <a:pt x="4653" y="358"/>
                  </a:lnTo>
                  <a:lnTo>
                    <a:pt x="4657" y="360"/>
                  </a:lnTo>
                  <a:lnTo>
                    <a:pt x="4660" y="362"/>
                  </a:lnTo>
                  <a:lnTo>
                    <a:pt x="4664" y="363"/>
                  </a:lnTo>
                  <a:lnTo>
                    <a:pt x="4665" y="363"/>
                  </a:lnTo>
                  <a:lnTo>
                    <a:pt x="4670" y="363"/>
                  </a:lnTo>
                  <a:lnTo>
                    <a:pt x="4674" y="362"/>
                  </a:lnTo>
                  <a:lnTo>
                    <a:pt x="4675" y="360"/>
                  </a:lnTo>
                  <a:lnTo>
                    <a:pt x="4680" y="356"/>
                  </a:lnTo>
                  <a:lnTo>
                    <a:pt x="4682" y="354"/>
                  </a:lnTo>
                  <a:lnTo>
                    <a:pt x="4685" y="352"/>
                  </a:lnTo>
                  <a:lnTo>
                    <a:pt x="4689" y="350"/>
                  </a:lnTo>
                  <a:lnTo>
                    <a:pt x="4692" y="346"/>
                  </a:lnTo>
                  <a:lnTo>
                    <a:pt x="4695" y="342"/>
                  </a:lnTo>
                  <a:lnTo>
                    <a:pt x="4698" y="339"/>
                  </a:lnTo>
                  <a:lnTo>
                    <a:pt x="4701" y="338"/>
                  </a:lnTo>
                  <a:lnTo>
                    <a:pt x="4709" y="335"/>
                  </a:lnTo>
                  <a:lnTo>
                    <a:pt x="4712" y="335"/>
                  </a:lnTo>
                  <a:lnTo>
                    <a:pt x="4716" y="335"/>
                  </a:lnTo>
                  <a:lnTo>
                    <a:pt x="4722" y="335"/>
                  </a:lnTo>
                  <a:lnTo>
                    <a:pt x="4728" y="337"/>
                  </a:lnTo>
                  <a:lnTo>
                    <a:pt x="4735" y="337"/>
                  </a:lnTo>
                  <a:lnTo>
                    <a:pt x="4738" y="338"/>
                  </a:lnTo>
                  <a:lnTo>
                    <a:pt x="4740" y="339"/>
                  </a:lnTo>
                  <a:lnTo>
                    <a:pt x="4745" y="341"/>
                  </a:lnTo>
                  <a:lnTo>
                    <a:pt x="4749" y="342"/>
                  </a:lnTo>
                  <a:lnTo>
                    <a:pt x="4757" y="346"/>
                  </a:lnTo>
                  <a:lnTo>
                    <a:pt x="4762" y="351"/>
                  </a:lnTo>
                  <a:lnTo>
                    <a:pt x="4766" y="355"/>
                  </a:lnTo>
                  <a:lnTo>
                    <a:pt x="4767" y="359"/>
                  </a:lnTo>
                  <a:lnTo>
                    <a:pt x="4766" y="360"/>
                  </a:lnTo>
                  <a:lnTo>
                    <a:pt x="4762" y="364"/>
                  </a:lnTo>
                  <a:lnTo>
                    <a:pt x="4760" y="366"/>
                  </a:lnTo>
                  <a:lnTo>
                    <a:pt x="4757" y="367"/>
                  </a:lnTo>
                  <a:lnTo>
                    <a:pt x="4755" y="367"/>
                  </a:lnTo>
                  <a:lnTo>
                    <a:pt x="4752" y="367"/>
                  </a:lnTo>
                  <a:lnTo>
                    <a:pt x="4749" y="368"/>
                  </a:lnTo>
                  <a:lnTo>
                    <a:pt x="4745" y="368"/>
                  </a:lnTo>
                  <a:lnTo>
                    <a:pt x="4743" y="368"/>
                  </a:lnTo>
                  <a:lnTo>
                    <a:pt x="4742" y="364"/>
                  </a:lnTo>
                  <a:lnTo>
                    <a:pt x="4742" y="363"/>
                  </a:lnTo>
                  <a:lnTo>
                    <a:pt x="4742" y="360"/>
                  </a:lnTo>
                  <a:lnTo>
                    <a:pt x="4740" y="359"/>
                  </a:lnTo>
                  <a:lnTo>
                    <a:pt x="4740" y="358"/>
                  </a:lnTo>
                  <a:lnTo>
                    <a:pt x="4738" y="358"/>
                  </a:lnTo>
                  <a:lnTo>
                    <a:pt x="4736" y="358"/>
                  </a:lnTo>
                  <a:lnTo>
                    <a:pt x="4735" y="358"/>
                  </a:lnTo>
                  <a:lnTo>
                    <a:pt x="4732" y="356"/>
                  </a:lnTo>
                  <a:lnTo>
                    <a:pt x="4729" y="356"/>
                  </a:lnTo>
                  <a:lnTo>
                    <a:pt x="4728" y="358"/>
                  </a:lnTo>
                  <a:lnTo>
                    <a:pt x="4728" y="359"/>
                  </a:lnTo>
                  <a:lnTo>
                    <a:pt x="4729" y="362"/>
                  </a:lnTo>
                  <a:lnTo>
                    <a:pt x="4730" y="364"/>
                  </a:lnTo>
                  <a:lnTo>
                    <a:pt x="4733" y="367"/>
                  </a:lnTo>
                  <a:lnTo>
                    <a:pt x="4736" y="371"/>
                  </a:lnTo>
                  <a:lnTo>
                    <a:pt x="4738" y="372"/>
                  </a:lnTo>
                  <a:lnTo>
                    <a:pt x="4738" y="373"/>
                  </a:lnTo>
                  <a:lnTo>
                    <a:pt x="4736" y="375"/>
                  </a:lnTo>
                  <a:lnTo>
                    <a:pt x="4735" y="377"/>
                  </a:lnTo>
                  <a:lnTo>
                    <a:pt x="4730" y="379"/>
                  </a:lnTo>
                  <a:lnTo>
                    <a:pt x="4726" y="380"/>
                  </a:lnTo>
                  <a:lnTo>
                    <a:pt x="4723" y="381"/>
                  </a:lnTo>
                  <a:lnTo>
                    <a:pt x="4721" y="384"/>
                  </a:lnTo>
                  <a:lnTo>
                    <a:pt x="4718" y="388"/>
                  </a:lnTo>
                  <a:lnTo>
                    <a:pt x="4715" y="392"/>
                  </a:lnTo>
                  <a:lnTo>
                    <a:pt x="4715" y="394"/>
                  </a:lnTo>
                  <a:lnTo>
                    <a:pt x="4715" y="397"/>
                  </a:lnTo>
                  <a:lnTo>
                    <a:pt x="4716" y="401"/>
                  </a:lnTo>
                  <a:lnTo>
                    <a:pt x="4719" y="402"/>
                  </a:lnTo>
                  <a:lnTo>
                    <a:pt x="4721" y="404"/>
                  </a:lnTo>
                  <a:lnTo>
                    <a:pt x="4723" y="407"/>
                  </a:lnTo>
                  <a:lnTo>
                    <a:pt x="4725" y="411"/>
                  </a:lnTo>
                  <a:lnTo>
                    <a:pt x="4725" y="414"/>
                  </a:lnTo>
                  <a:lnTo>
                    <a:pt x="4723" y="419"/>
                  </a:lnTo>
                  <a:lnTo>
                    <a:pt x="4722" y="423"/>
                  </a:lnTo>
                  <a:lnTo>
                    <a:pt x="4721" y="426"/>
                  </a:lnTo>
                  <a:lnTo>
                    <a:pt x="4719" y="430"/>
                  </a:lnTo>
                  <a:lnTo>
                    <a:pt x="4719" y="432"/>
                  </a:lnTo>
                  <a:lnTo>
                    <a:pt x="4721" y="436"/>
                  </a:lnTo>
                  <a:lnTo>
                    <a:pt x="4722" y="438"/>
                  </a:lnTo>
                  <a:lnTo>
                    <a:pt x="4723" y="442"/>
                  </a:lnTo>
                  <a:lnTo>
                    <a:pt x="4726" y="443"/>
                  </a:lnTo>
                  <a:lnTo>
                    <a:pt x="4732" y="447"/>
                  </a:lnTo>
                  <a:lnTo>
                    <a:pt x="4735" y="448"/>
                  </a:lnTo>
                  <a:lnTo>
                    <a:pt x="4739" y="449"/>
                  </a:lnTo>
                  <a:lnTo>
                    <a:pt x="4743" y="452"/>
                  </a:lnTo>
                  <a:lnTo>
                    <a:pt x="4746" y="453"/>
                  </a:lnTo>
                  <a:lnTo>
                    <a:pt x="4752" y="455"/>
                  </a:lnTo>
                  <a:lnTo>
                    <a:pt x="4757" y="456"/>
                  </a:lnTo>
                  <a:lnTo>
                    <a:pt x="4759" y="455"/>
                  </a:lnTo>
                  <a:lnTo>
                    <a:pt x="4763" y="449"/>
                  </a:lnTo>
                  <a:lnTo>
                    <a:pt x="4767" y="444"/>
                  </a:lnTo>
                  <a:lnTo>
                    <a:pt x="4771" y="443"/>
                  </a:lnTo>
                  <a:lnTo>
                    <a:pt x="4774" y="442"/>
                  </a:lnTo>
                  <a:lnTo>
                    <a:pt x="4779" y="443"/>
                  </a:lnTo>
                  <a:lnTo>
                    <a:pt x="4781" y="444"/>
                  </a:lnTo>
                  <a:lnTo>
                    <a:pt x="4786" y="448"/>
                  </a:lnTo>
                  <a:lnTo>
                    <a:pt x="4787" y="451"/>
                  </a:lnTo>
                  <a:lnTo>
                    <a:pt x="4790" y="453"/>
                  </a:lnTo>
                  <a:lnTo>
                    <a:pt x="4791" y="457"/>
                  </a:lnTo>
                  <a:lnTo>
                    <a:pt x="4794" y="462"/>
                  </a:lnTo>
                  <a:lnTo>
                    <a:pt x="4796" y="468"/>
                  </a:lnTo>
                  <a:lnTo>
                    <a:pt x="4797" y="474"/>
                  </a:lnTo>
                  <a:lnTo>
                    <a:pt x="4796" y="480"/>
                  </a:lnTo>
                  <a:lnTo>
                    <a:pt x="4794" y="483"/>
                  </a:lnTo>
                  <a:lnTo>
                    <a:pt x="4793" y="485"/>
                  </a:lnTo>
                  <a:lnTo>
                    <a:pt x="4793" y="487"/>
                  </a:lnTo>
                  <a:lnTo>
                    <a:pt x="4794" y="489"/>
                  </a:lnTo>
                  <a:lnTo>
                    <a:pt x="4798" y="487"/>
                  </a:lnTo>
                  <a:lnTo>
                    <a:pt x="4800" y="486"/>
                  </a:lnTo>
                  <a:lnTo>
                    <a:pt x="4800" y="485"/>
                  </a:lnTo>
                  <a:lnTo>
                    <a:pt x="4803" y="483"/>
                  </a:lnTo>
                  <a:lnTo>
                    <a:pt x="4805" y="483"/>
                  </a:lnTo>
                  <a:lnTo>
                    <a:pt x="4807" y="485"/>
                  </a:lnTo>
                  <a:lnTo>
                    <a:pt x="4808" y="486"/>
                  </a:lnTo>
                  <a:lnTo>
                    <a:pt x="4810" y="490"/>
                  </a:lnTo>
                  <a:lnTo>
                    <a:pt x="4810" y="494"/>
                  </a:lnTo>
                  <a:lnTo>
                    <a:pt x="4811" y="497"/>
                  </a:lnTo>
                  <a:lnTo>
                    <a:pt x="4811" y="499"/>
                  </a:lnTo>
                  <a:lnTo>
                    <a:pt x="4812" y="503"/>
                  </a:lnTo>
                  <a:lnTo>
                    <a:pt x="4820" y="503"/>
                  </a:lnTo>
                  <a:lnTo>
                    <a:pt x="4822" y="504"/>
                  </a:lnTo>
                  <a:lnTo>
                    <a:pt x="4827" y="506"/>
                  </a:lnTo>
                  <a:lnTo>
                    <a:pt x="4828" y="507"/>
                  </a:lnTo>
                  <a:lnTo>
                    <a:pt x="4831" y="506"/>
                  </a:lnTo>
                  <a:lnTo>
                    <a:pt x="4834" y="504"/>
                  </a:lnTo>
                  <a:lnTo>
                    <a:pt x="4837" y="503"/>
                  </a:lnTo>
                  <a:lnTo>
                    <a:pt x="4838" y="502"/>
                  </a:lnTo>
                  <a:lnTo>
                    <a:pt x="4841" y="502"/>
                  </a:lnTo>
                  <a:lnTo>
                    <a:pt x="4844" y="502"/>
                  </a:lnTo>
                  <a:lnTo>
                    <a:pt x="4846" y="503"/>
                  </a:lnTo>
                  <a:lnTo>
                    <a:pt x="4848" y="504"/>
                  </a:lnTo>
                  <a:lnTo>
                    <a:pt x="4849" y="507"/>
                  </a:lnTo>
                  <a:lnTo>
                    <a:pt x="4852" y="510"/>
                  </a:lnTo>
                  <a:lnTo>
                    <a:pt x="4853" y="512"/>
                  </a:lnTo>
                  <a:lnTo>
                    <a:pt x="4855" y="514"/>
                  </a:lnTo>
                  <a:lnTo>
                    <a:pt x="4856" y="514"/>
                  </a:lnTo>
                  <a:lnTo>
                    <a:pt x="4861" y="514"/>
                  </a:lnTo>
                  <a:lnTo>
                    <a:pt x="4865" y="515"/>
                  </a:lnTo>
                  <a:lnTo>
                    <a:pt x="4866" y="516"/>
                  </a:lnTo>
                  <a:lnTo>
                    <a:pt x="4868" y="518"/>
                  </a:lnTo>
                  <a:lnTo>
                    <a:pt x="4869" y="519"/>
                  </a:lnTo>
                  <a:lnTo>
                    <a:pt x="4870" y="524"/>
                  </a:lnTo>
                  <a:lnTo>
                    <a:pt x="4872" y="527"/>
                  </a:lnTo>
                  <a:lnTo>
                    <a:pt x="4873" y="531"/>
                  </a:lnTo>
                  <a:lnTo>
                    <a:pt x="4872" y="533"/>
                  </a:lnTo>
                  <a:lnTo>
                    <a:pt x="4872" y="536"/>
                  </a:lnTo>
                  <a:lnTo>
                    <a:pt x="4872" y="538"/>
                  </a:lnTo>
                  <a:lnTo>
                    <a:pt x="4873" y="544"/>
                  </a:lnTo>
                  <a:lnTo>
                    <a:pt x="4873" y="546"/>
                  </a:lnTo>
                  <a:lnTo>
                    <a:pt x="4875" y="550"/>
                  </a:lnTo>
                  <a:lnTo>
                    <a:pt x="4876" y="552"/>
                  </a:lnTo>
                  <a:lnTo>
                    <a:pt x="4878" y="553"/>
                  </a:lnTo>
                  <a:lnTo>
                    <a:pt x="4879" y="556"/>
                  </a:lnTo>
                  <a:lnTo>
                    <a:pt x="4883" y="557"/>
                  </a:lnTo>
                  <a:lnTo>
                    <a:pt x="4886" y="559"/>
                  </a:lnTo>
                  <a:lnTo>
                    <a:pt x="4887" y="561"/>
                  </a:lnTo>
                  <a:lnTo>
                    <a:pt x="4887" y="563"/>
                  </a:lnTo>
                  <a:lnTo>
                    <a:pt x="4887" y="566"/>
                  </a:lnTo>
                  <a:lnTo>
                    <a:pt x="4887" y="567"/>
                  </a:lnTo>
                  <a:lnTo>
                    <a:pt x="4887" y="571"/>
                  </a:lnTo>
                  <a:lnTo>
                    <a:pt x="4887" y="573"/>
                  </a:lnTo>
                  <a:lnTo>
                    <a:pt x="4887" y="575"/>
                  </a:lnTo>
                  <a:lnTo>
                    <a:pt x="4887" y="578"/>
                  </a:lnTo>
                  <a:lnTo>
                    <a:pt x="4889" y="579"/>
                  </a:lnTo>
                  <a:lnTo>
                    <a:pt x="4890" y="580"/>
                  </a:lnTo>
                  <a:lnTo>
                    <a:pt x="4893" y="582"/>
                  </a:lnTo>
                  <a:lnTo>
                    <a:pt x="4896" y="583"/>
                  </a:lnTo>
                  <a:lnTo>
                    <a:pt x="4899" y="583"/>
                  </a:lnTo>
                  <a:lnTo>
                    <a:pt x="4902" y="582"/>
                  </a:lnTo>
                  <a:lnTo>
                    <a:pt x="4906" y="580"/>
                  </a:lnTo>
                  <a:lnTo>
                    <a:pt x="4907" y="579"/>
                  </a:lnTo>
                  <a:lnTo>
                    <a:pt x="4909" y="578"/>
                  </a:lnTo>
                  <a:lnTo>
                    <a:pt x="4910" y="575"/>
                  </a:lnTo>
                  <a:lnTo>
                    <a:pt x="4910" y="574"/>
                  </a:lnTo>
                  <a:lnTo>
                    <a:pt x="4910" y="571"/>
                  </a:lnTo>
                  <a:lnTo>
                    <a:pt x="4909" y="567"/>
                  </a:lnTo>
                  <a:lnTo>
                    <a:pt x="4907" y="563"/>
                  </a:lnTo>
                  <a:lnTo>
                    <a:pt x="4906" y="554"/>
                  </a:lnTo>
                  <a:lnTo>
                    <a:pt x="4907" y="553"/>
                  </a:lnTo>
                  <a:lnTo>
                    <a:pt x="4907" y="550"/>
                  </a:lnTo>
                  <a:lnTo>
                    <a:pt x="4909" y="548"/>
                  </a:lnTo>
                  <a:lnTo>
                    <a:pt x="4913" y="546"/>
                  </a:lnTo>
                  <a:lnTo>
                    <a:pt x="4916" y="545"/>
                  </a:lnTo>
                  <a:lnTo>
                    <a:pt x="4920" y="545"/>
                  </a:lnTo>
                  <a:lnTo>
                    <a:pt x="4921" y="548"/>
                  </a:lnTo>
                  <a:lnTo>
                    <a:pt x="4924" y="549"/>
                  </a:lnTo>
                  <a:lnTo>
                    <a:pt x="4926" y="552"/>
                  </a:lnTo>
                  <a:lnTo>
                    <a:pt x="4927" y="554"/>
                  </a:lnTo>
                  <a:lnTo>
                    <a:pt x="4930" y="556"/>
                  </a:lnTo>
                  <a:lnTo>
                    <a:pt x="4933" y="557"/>
                  </a:lnTo>
                  <a:lnTo>
                    <a:pt x="4935" y="558"/>
                  </a:lnTo>
                  <a:lnTo>
                    <a:pt x="4938" y="558"/>
                  </a:lnTo>
                  <a:lnTo>
                    <a:pt x="4941" y="557"/>
                  </a:lnTo>
                  <a:lnTo>
                    <a:pt x="4943" y="557"/>
                  </a:lnTo>
                  <a:lnTo>
                    <a:pt x="4945" y="556"/>
                  </a:lnTo>
                  <a:lnTo>
                    <a:pt x="4951" y="553"/>
                  </a:lnTo>
                  <a:lnTo>
                    <a:pt x="4954" y="550"/>
                  </a:lnTo>
                  <a:lnTo>
                    <a:pt x="4955" y="549"/>
                  </a:lnTo>
                  <a:lnTo>
                    <a:pt x="4961" y="545"/>
                  </a:lnTo>
                  <a:lnTo>
                    <a:pt x="4964" y="544"/>
                  </a:lnTo>
                  <a:lnTo>
                    <a:pt x="4967" y="542"/>
                  </a:lnTo>
                  <a:lnTo>
                    <a:pt x="4968" y="541"/>
                  </a:lnTo>
                  <a:lnTo>
                    <a:pt x="4971" y="541"/>
                  </a:lnTo>
                  <a:lnTo>
                    <a:pt x="4976" y="542"/>
                  </a:lnTo>
                  <a:lnTo>
                    <a:pt x="4978" y="544"/>
                  </a:lnTo>
                  <a:lnTo>
                    <a:pt x="4981" y="546"/>
                  </a:lnTo>
                  <a:lnTo>
                    <a:pt x="4982" y="548"/>
                  </a:lnTo>
                  <a:lnTo>
                    <a:pt x="4985" y="549"/>
                  </a:lnTo>
                  <a:lnTo>
                    <a:pt x="4988" y="549"/>
                  </a:lnTo>
                  <a:lnTo>
                    <a:pt x="4992" y="549"/>
                  </a:lnTo>
                  <a:lnTo>
                    <a:pt x="4996" y="549"/>
                  </a:lnTo>
                  <a:lnTo>
                    <a:pt x="5001" y="548"/>
                  </a:lnTo>
                  <a:lnTo>
                    <a:pt x="5006" y="546"/>
                  </a:lnTo>
                  <a:lnTo>
                    <a:pt x="5012" y="546"/>
                  </a:lnTo>
                  <a:lnTo>
                    <a:pt x="5016" y="548"/>
                  </a:lnTo>
                  <a:lnTo>
                    <a:pt x="5019" y="549"/>
                  </a:lnTo>
                  <a:lnTo>
                    <a:pt x="5023" y="552"/>
                  </a:lnTo>
                  <a:lnTo>
                    <a:pt x="5027" y="556"/>
                  </a:lnTo>
                  <a:lnTo>
                    <a:pt x="5032" y="558"/>
                  </a:lnTo>
                  <a:lnTo>
                    <a:pt x="5034" y="562"/>
                  </a:lnTo>
                  <a:lnTo>
                    <a:pt x="5037" y="566"/>
                  </a:lnTo>
                  <a:lnTo>
                    <a:pt x="5039" y="569"/>
                  </a:lnTo>
                  <a:lnTo>
                    <a:pt x="5042" y="573"/>
                  </a:lnTo>
                  <a:lnTo>
                    <a:pt x="5043" y="575"/>
                  </a:lnTo>
                  <a:lnTo>
                    <a:pt x="5046" y="576"/>
                  </a:lnTo>
                  <a:lnTo>
                    <a:pt x="5049" y="576"/>
                  </a:lnTo>
                  <a:lnTo>
                    <a:pt x="5051" y="578"/>
                  </a:lnTo>
                  <a:lnTo>
                    <a:pt x="5054" y="576"/>
                  </a:lnTo>
                  <a:lnTo>
                    <a:pt x="5057" y="576"/>
                  </a:lnTo>
                  <a:lnTo>
                    <a:pt x="5064" y="574"/>
                  </a:lnTo>
                  <a:lnTo>
                    <a:pt x="5067" y="575"/>
                  </a:lnTo>
                  <a:lnTo>
                    <a:pt x="5070" y="575"/>
                  </a:lnTo>
                  <a:lnTo>
                    <a:pt x="5071" y="578"/>
                  </a:lnTo>
                  <a:lnTo>
                    <a:pt x="5073" y="580"/>
                  </a:lnTo>
                  <a:lnTo>
                    <a:pt x="5074" y="582"/>
                  </a:lnTo>
                  <a:lnTo>
                    <a:pt x="5074" y="586"/>
                  </a:lnTo>
                  <a:lnTo>
                    <a:pt x="5073" y="588"/>
                  </a:lnTo>
                  <a:lnTo>
                    <a:pt x="5071" y="590"/>
                  </a:lnTo>
                  <a:lnTo>
                    <a:pt x="5068" y="591"/>
                  </a:lnTo>
                  <a:lnTo>
                    <a:pt x="5064" y="591"/>
                  </a:lnTo>
                  <a:lnTo>
                    <a:pt x="5063" y="591"/>
                  </a:lnTo>
                  <a:lnTo>
                    <a:pt x="5058" y="592"/>
                  </a:lnTo>
                  <a:lnTo>
                    <a:pt x="5056" y="592"/>
                  </a:lnTo>
                  <a:lnTo>
                    <a:pt x="5054" y="595"/>
                  </a:lnTo>
                  <a:lnTo>
                    <a:pt x="5053" y="596"/>
                  </a:lnTo>
                  <a:lnTo>
                    <a:pt x="5051" y="597"/>
                  </a:lnTo>
                  <a:lnTo>
                    <a:pt x="5050" y="601"/>
                  </a:lnTo>
                  <a:lnTo>
                    <a:pt x="5050" y="604"/>
                  </a:lnTo>
                  <a:lnTo>
                    <a:pt x="5050" y="605"/>
                  </a:lnTo>
                  <a:lnTo>
                    <a:pt x="5053" y="609"/>
                  </a:lnTo>
                  <a:lnTo>
                    <a:pt x="5054" y="613"/>
                  </a:lnTo>
                  <a:lnTo>
                    <a:pt x="5057" y="616"/>
                  </a:lnTo>
                  <a:lnTo>
                    <a:pt x="5060" y="617"/>
                  </a:lnTo>
                  <a:lnTo>
                    <a:pt x="5063" y="621"/>
                  </a:lnTo>
                  <a:lnTo>
                    <a:pt x="5064" y="622"/>
                  </a:lnTo>
                  <a:lnTo>
                    <a:pt x="5068" y="625"/>
                  </a:lnTo>
                  <a:lnTo>
                    <a:pt x="5071" y="626"/>
                  </a:lnTo>
                  <a:lnTo>
                    <a:pt x="5073" y="629"/>
                  </a:lnTo>
                  <a:lnTo>
                    <a:pt x="5074" y="631"/>
                  </a:lnTo>
                  <a:lnTo>
                    <a:pt x="5075" y="634"/>
                  </a:lnTo>
                  <a:lnTo>
                    <a:pt x="5078" y="637"/>
                  </a:lnTo>
                  <a:lnTo>
                    <a:pt x="5084" y="641"/>
                  </a:lnTo>
                  <a:lnTo>
                    <a:pt x="5090" y="643"/>
                  </a:lnTo>
                  <a:lnTo>
                    <a:pt x="5094" y="646"/>
                  </a:lnTo>
                  <a:lnTo>
                    <a:pt x="5097" y="647"/>
                  </a:lnTo>
                  <a:lnTo>
                    <a:pt x="5099" y="647"/>
                  </a:lnTo>
                  <a:lnTo>
                    <a:pt x="5104" y="647"/>
                  </a:lnTo>
                  <a:lnTo>
                    <a:pt x="5109" y="649"/>
                  </a:lnTo>
                  <a:lnTo>
                    <a:pt x="5114" y="649"/>
                  </a:lnTo>
                  <a:lnTo>
                    <a:pt x="5116" y="650"/>
                  </a:lnTo>
                  <a:lnTo>
                    <a:pt x="5119" y="651"/>
                  </a:lnTo>
                  <a:lnTo>
                    <a:pt x="5122" y="652"/>
                  </a:lnTo>
                  <a:lnTo>
                    <a:pt x="5128" y="654"/>
                  </a:lnTo>
                  <a:lnTo>
                    <a:pt x="5131" y="654"/>
                  </a:lnTo>
                  <a:lnTo>
                    <a:pt x="5131" y="656"/>
                  </a:lnTo>
                  <a:lnTo>
                    <a:pt x="5131" y="659"/>
                  </a:lnTo>
                  <a:lnTo>
                    <a:pt x="5133" y="663"/>
                  </a:lnTo>
                  <a:lnTo>
                    <a:pt x="5135" y="666"/>
                  </a:lnTo>
                  <a:lnTo>
                    <a:pt x="5133" y="667"/>
                  </a:lnTo>
                  <a:lnTo>
                    <a:pt x="5132" y="669"/>
                  </a:lnTo>
                  <a:lnTo>
                    <a:pt x="5132" y="671"/>
                  </a:lnTo>
                  <a:lnTo>
                    <a:pt x="5133" y="673"/>
                  </a:lnTo>
                  <a:lnTo>
                    <a:pt x="5135" y="675"/>
                  </a:lnTo>
                  <a:lnTo>
                    <a:pt x="5138" y="676"/>
                  </a:lnTo>
                  <a:lnTo>
                    <a:pt x="5139" y="677"/>
                  </a:lnTo>
                  <a:lnTo>
                    <a:pt x="5139" y="683"/>
                  </a:lnTo>
                  <a:lnTo>
                    <a:pt x="5140" y="684"/>
                  </a:lnTo>
                  <a:lnTo>
                    <a:pt x="5142" y="685"/>
                  </a:lnTo>
                  <a:lnTo>
                    <a:pt x="5145" y="685"/>
                  </a:lnTo>
                  <a:lnTo>
                    <a:pt x="5149" y="685"/>
                  </a:lnTo>
                  <a:lnTo>
                    <a:pt x="5150" y="689"/>
                  </a:lnTo>
                  <a:lnTo>
                    <a:pt x="5153" y="692"/>
                  </a:lnTo>
                  <a:lnTo>
                    <a:pt x="5156" y="692"/>
                  </a:lnTo>
                  <a:lnTo>
                    <a:pt x="5159" y="690"/>
                  </a:lnTo>
                  <a:lnTo>
                    <a:pt x="5160" y="690"/>
                  </a:lnTo>
                  <a:lnTo>
                    <a:pt x="5165" y="690"/>
                  </a:lnTo>
                  <a:lnTo>
                    <a:pt x="5166" y="693"/>
                  </a:lnTo>
                  <a:lnTo>
                    <a:pt x="5167" y="694"/>
                  </a:lnTo>
                  <a:lnTo>
                    <a:pt x="5169" y="698"/>
                  </a:lnTo>
                  <a:lnTo>
                    <a:pt x="5170" y="702"/>
                  </a:lnTo>
                  <a:lnTo>
                    <a:pt x="5170" y="705"/>
                  </a:lnTo>
                  <a:lnTo>
                    <a:pt x="5169" y="706"/>
                  </a:lnTo>
                  <a:lnTo>
                    <a:pt x="5167" y="709"/>
                  </a:lnTo>
                  <a:lnTo>
                    <a:pt x="5163" y="711"/>
                  </a:lnTo>
                  <a:lnTo>
                    <a:pt x="5160" y="717"/>
                  </a:lnTo>
                  <a:lnTo>
                    <a:pt x="5157" y="718"/>
                  </a:lnTo>
                  <a:lnTo>
                    <a:pt x="5152" y="719"/>
                  </a:lnTo>
                  <a:lnTo>
                    <a:pt x="5150" y="721"/>
                  </a:lnTo>
                  <a:lnTo>
                    <a:pt x="5149" y="722"/>
                  </a:lnTo>
                  <a:lnTo>
                    <a:pt x="5148" y="723"/>
                  </a:lnTo>
                  <a:lnTo>
                    <a:pt x="5146" y="725"/>
                  </a:lnTo>
                  <a:lnTo>
                    <a:pt x="5148" y="727"/>
                  </a:lnTo>
                  <a:lnTo>
                    <a:pt x="5148" y="728"/>
                  </a:lnTo>
                  <a:lnTo>
                    <a:pt x="5149" y="731"/>
                  </a:lnTo>
                  <a:lnTo>
                    <a:pt x="5150" y="732"/>
                  </a:lnTo>
                  <a:lnTo>
                    <a:pt x="5156" y="735"/>
                  </a:lnTo>
                  <a:lnTo>
                    <a:pt x="5159" y="735"/>
                  </a:lnTo>
                  <a:lnTo>
                    <a:pt x="5163" y="735"/>
                  </a:lnTo>
                  <a:lnTo>
                    <a:pt x="5167" y="734"/>
                  </a:lnTo>
                  <a:lnTo>
                    <a:pt x="5170" y="734"/>
                  </a:lnTo>
                  <a:lnTo>
                    <a:pt x="5172" y="734"/>
                  </a:lnTo>
                  <a:lnTo>
                    <a:pt x="5174" y="736"/>
                  </a:lnTo>
                  <a:lnTo>
                    <a:pt x="5176" y="739"/>
                  </a:lnTo>
                  <a:lnTo>
                    <a:pt x="5177" y="743"/>
                  </a:lnTo>
                  <a:lnTo>
                    <a:pt x="5177" y="744"/>
                  </a:lnTo>
                  <a:lnTo>
                    <a:pt x="5176" y="747"/>
                  </a:lnTo>
                  <a:lnTo>
                    <a:pt x="5176" y="749"/>
                  </a:lnTo>
                  <a:lnTo>
                    <a:pt x="5172" y="749"/>
                  </a:lnTo>
                  <a:lnTo>
                    <a:pt x="5170" y="749"/>
                  </a:lnTo>
                  <a:lnTo>
                    <a:pt x="5169" y="748"/>
                  </a:lnTo>
                  <a:lnTo>
                    <a:pt x="5166" y="745"/>
                  </a:lnTo>
                  <a:lnTo>
                    <a:pt x="5163" y="744"/>
                  </a:lnTo>
                  <a:lnTo>
                    <a:pt x="5160" y="743"/>
                  </a:lnTo>
                  <a:lnTo>
                    <a:pt x="5156" y="743"/>
                  </a:lnTo>
                  <a:lnTo>
                    <a:pt x="5153" y="743"/>
                  </a:lnTo>
                  <a:lnTo>
                    <a:pt x="5152" y="743"/>
                  </a:lnTo>
                  <a:lnTo>
                    <a:pt x="5149" y="743"/>
                  </a:lnTo>
                  <a:lnTo>
                    <a:pt x="5146" y="743"/>
                  </a:lnTo>
                  <a:lnTo>
                    <a:pt x="5146" y="744"/>
                  </a:lnTo>
                  <a:lnTo>
                    <a:pt x="5143" y="745"/>
                  </a:lnTo>
                  <a:lnTo>
                    <a:pt x="5143" y="749"/>
                  </a:lnTo>
                  <a:lnTo>
                    <a:pt x="5145" y="751"/>
                  </a:lnTo>
                  <a:lnTo>
                    <a:pt x="5146" y="752"/>
                  </a:lnTo>
                  <a:lnTo>
                    <a:pt x="5148" y="753"/>
                  </a:lnTo>
                  <a:lnTo>
                    <a:pt x="5149" y="753"/>
                  </a:lnTo>
                  <a:lnTo>
                    <a:pt x="5153" y="755"/>
                  </a:lnTo>
                  <a:lnTo>
                    <a:pt x="5159" y="755"/>
                  </a:lnTo>
                  <a:lnTo>
                    <a:pt x="5165" y="756"/>
                  </a:lnTo>
                  <a:lnTo>
                    <a:pt x="5170" y="759"/>
                  </a:lnTo>
                  <a:lnTo>
                    <a:pt x="5173" y="760"/>
                  </a:lnTo>
                  <a:lnTo>
                    <a:pt x="5174" y="763"/>
                  </a:lnTo>
                  <a:lnTo>
                    <a:pt x="5177" y="765"/>
                  </a:lnTo>
                  <a:lnTo>
                    <a:pt x="5179" y="769"/>
                  </a:lnTo>
                  <a:lnTo>
                    <a:pt x="5180" y="773"/>
                  </a:lnTo>
                  <a:lnTo>
                    <a:pt x="5181" y="778"/>
                  </a:lnTo>
                  <a:lnTo>
                    <a:pt x="5183" y="782"/>
                  </a:lnTo>
                  <a:lnTo>
                    <a:pt x="5181" y="786"/>
                  </a:lnTo>
                  <a:lnTo>
                    <a:pt x="5183" y="789"/>
                  </a:lnTo>
                  <a:lnTo>
                    <a:pt x="5184" y="791"/>
                  </a:lnTo>
                  <a:lnTo>
                    <a:pt x="5186" y="794"/>
                  </a:lnTo>
                  <a:lnTo>
                    <a:pt x="5186" y="795"/>
                  </a:lnTo>
                  <a:lnTo>
                    <a:pt x="5186" y="798"/>
                  </a:lnTo>
                  <a:lnTo>
                    <a:pt x="5187" y="799"/>
                  </a:lnTo>
                  <a:lnTo>
                    <a:pt x="5189" y="803"/>
                  </a:lnTo>
                  <a:lnTo>
                    <a:pt x="5191" y="804"/>
                  </a:lnTo>
                  <a:lnTo>
                    <a:pt x="5194" y="808"/>
                  </a:lnTo>
                  <a:lnTo>
                    <a:pt x="5196" y="810"/>
                  </a:lnTo>
                  <a:lnTo>
                    <a:pt x="5198" y="812"/>
                  </a:lnTo>
                  <a:lnTo>
                    <a:pt x="5201" y="814"/>
                  </a:lnTo>
                  <a:lnTo>
                    <a:pt x="5201" y="816"/>
                  </a:lnTo>
                  <a:lnTo>
                    <a:pt x="5201" y="819"/>
                  </a:lnTo>
                  <a:lnTo>
                    <a:pt x="5201" y="821"/>
                  </a:lnTo>
                  <a:lnTo>
                    <a:pt x="5201" y="824"/>
                  </a:lnTo>
                  <a:lnTo>
                    <a:pt x="5200" y="827"/>
                  </a:lnTo>
                  <a:lnTo>
                    <a:pt x="5200" y="829"/>
                  </a:lnTo>
                  <a:lnTo>
                    <a:pt x="5200" y="832"/>
                  </a:lnTo>
                  <a:lnTo>
                    <a:pt x="5200" y="835"/>
                  </a:lnTo>
                  <a:lnTo>
                    <a:pt x="5200" y="837"/>
                  </a:lnTo>
                  <a:lnTo>
                    <a:pt x="5198" y="840"/>
                  </a:lnTo>
                  <a:lnTo>
                    <a:pt x="5198" y="841"/>
                  </a:lnTo>
                  <a:lnTo>
                    <a:pt x="5198" y="844"/>
                  </a:lnTo>
                  <a:lnTo>
                    <a:pt x="5200" y="846"/>
                  </a:lnTo>
                  <a:lnTo>
                    <a:pt x="5200" y="848"/>
                  </a:lnTo>
                  <a:lnTo>
                    <a:pt x="5200" y="852"/>
                  </a:lnTo>
                  <a:lnTo>
                    <a:pt x="5200" y="853"/>
                  </a:lnTo>
                  <a:lnTo>
                    <a:pt x="5201" y="856"/>
                  </a:lnTo>
                  <a:lnTo>
                    <a:pt x="5203" y="857"/>
                  </a:lnTo>
                  <a:lnTo>
                    <a:pt x="5204" y="858"/>
                  </a:lnTo>
                  <a:lnTo>
                    <a:pt x="5206" y="861"/>
                  </a:lnTo>
                  <a:lnTo>
                    <a:pt x="5206" y="865"/>
                  </a:lnTo>
                  <a:lnTo>
                    <a:pt x="5207" y="867"/>
                  </a:lnTo>
                  <a:lnTo>
                    <a:pt x="5207" y="870"/>
                  </a:lnTo>
                  <a:lnTo>
                    <a:pt x="5204" y="874"/>
                  </a:lnTo>
                  <a:lnTo>
                    <a:pt x="5201" y="878"/>
                  </a:lnTo>
                  <a:lnTo>
                    <a:pt x="5200" y="880"/>
                  </a:lnTo>
                  <a:lnTo>
                    <a:pt x="5198" y="882"/>
                  </a:lnTo>
                  <a:lnTo>
                    <a:pt x="5196" y="883"/>
                  </a:lnTo>
                  <a:lnTo>
                    <a:pt x="5193" y="884"/>
                  </a:lnTo>
                  <a:lnTo>
                    <a:pt x="5193" y="886"/>
                  </a:lnTo>
                  <a:lnTo>
                    <a:pt x="5193" y="888"/>
                  </a:lnTo>
                  <a:lnTo>
                    <a:pt x="5193" y="890"/>
                  </a:lnTo>
                  <a:lnTo>
                    <a:pt x="5194" y="892"/>
                  </a:lnTo>
                  <a:lnTo>
                    <a:pt x="5196" y="894"/>
                  </a:lnTo>
                  <a:lnTo>
                    <a:pt x="5198" y="895"/>
                  </a:lnTo>
                  <a:lnTo>
                    <a:pt x="5200" y="896"/>
                  </a:lnTo>
                  <a:lnTo>
                    <a:pt x="5206" y="897"/>
                  </a:lnTo>
                  <a:lnTo>
                    <a:pt x="5208" y="897"/>
                  </a:lnTo>
                  <a:lnTo>
                    <a:pt x="5210" y="899"/>
                  </a:lnTo>
                  <a:lnTo>
                    <a:pt x="5214" y="901"/>
                  </a:lnTo>
                  <a:lnTo>
                    <a:pt x="5215" y="901"/>
                  </a:lnTo>
                  <a:lnTo>
                    <a:pt x="5217" y="903"/>
                  </a:lnTo>
                  <a:lnTo>
                    <a:pt x="5220" y="904"/>
                  </a:lnTo>
                  <a:lnTo>
                    <a:pt x="5221" y="905"/>
                  </a:lnTo>
                  <a:lnTo>
                    <a:pt x="5222" y="908"/>
                  </a:lnTo>
                  <a:lnTo>
                    <a:pt x="5224" y="911"/>
                  </a:lnTo>
                  <a:lnTo>
                    <a:pt x="5225" y="912"/>
                  </a:lnTo>
                  <a:lnTo>
                    <a:pt x="5227" y="914"/>
                  </a:lnTo>
                  <a:lnTo>
                    <a:pt x="5228" y="917"/>
                  </a:lnTo>
                  <a:lnTo>
                    <a:pt x="5231" y="921"/>
                  </a:lnTo>
                  <a:lnTo>
                    <a:pt x="5232" y="924"/>
                  </a:lnTo>
                  <a:lnTo>
                    <a:pt x="5234" y="926"/>
                  </a:lnTo>
                  <a:lnTo>
                    <a:pt x="5235" y="929"/>
                  </a:lnTo>
                  <a:lnTo>
                    <a:pt x="5238" y="932"/>
                  </a:lnTo>
                  <a:lnTo>
                    <a:pt x="5239" y="934"/>
                  </a:lnTo>
                  <a:lnTo>
                    <a:pt x="5241" y="937"/>
                  </a:lnTo>
                  <a:lnTo>
                    <a:pt x="5242" y="938"/>
                  </a:lnTo>
                  <a:lnTo>
                    <a:pt x="5245" y="941"/>
                  </a:lnTo>
                  <a:lnTo>
                    <a:pt x="5247" y="942"/>
                  </a:lnTo>
                  <a:lnTo>
                    <a:pt x="5248" y="943"/>
                  </a:lnTo>
                  <a:lnTo>
                    <a:pt x="5251" y="946"/>
                  </a:lnTo>
                  <a:lnTo>
                    <a:pt x="5254" y="947"/>
                  </a:lnTo>
                  <a:lnTo>
                    <a:pt x="5256" y="947"/>
                  </a:lnTo>
                  <a:lnTo>
                    <a:pt x="5259" y="949"/>
                  </a:lnTo>
                  <a:lnTo>
                    <a:pt x="5262" y="949"/>
                  </a:lnTo>
                  <a:lnTo>
                    <a:pt x="5263" y="950"/>
                  </a:lnTo>
                  <a:lnTo>
                    <a:pt x="5266" y="951"/>
                  </a:lnTo>
                  <a:lnTo>
                    <a:pt x="5268" y="952"/>
                  </a:lnTo>
                  <a:lnTo>
                    <a:pt x="5268" y="954"/>
                  </a:lnTo>
                  <a:lnTo>
                    <a:pt x="5266" y="958"/>
                  </a:lnTo>
                  <a:lnTo>
                    <a:pt x="5266" y="960"/>
                  </a:lnTo>
                  <a:lnTo>
                    <a:pt x="5268" y="963"/>
                  </a:lnTo>
                  <a:lnTo>
                    <a:pt x="5269" y="964"/>
                  </a:lnTo>
                  <a:lnTo>
                    <a:pt x="5272" y="967"/>
                  </a:lnTo>
                  <a:lnTo>
                    <a:pt x="5273" y="968"/>
                  </a:lnTo>
                  <a:lnTo>
                    <a:pt x="5278" y="971"/>
                  </a:lnTo>
                  <a:lnTo>
                    <a:pt x="5280" y="973"/>
                  </a:lnTo>
                  <a:lnTo>
                    <a:pt x="5282" y="976"/>
                  </a:lnTo>
                  <a:lnTo>
                    <a:pt x="5282" y="981"/>
                  </a:lnTo>
                  <a:lnTo>
                    <a:pt x="5282" y="983"/>
                  </a:lnTo>
                  <a:lnTo>
                    <a:pt x="5282" y="985"/>
                  </a:lnTo>
                  <a:lnTo>
                    <a:pt x="5280" y="988"/>
                  </a:lnTo>
                  <a:lnTo>
                    <a:pt x="5280" y="992"/>
                  </a:lnTo>
                  <a:lnTo>
                    <a:pt x="5279" y="994"/>
                  </a:lnTo>
                  <a:lnTo>
                    <a:pt x="5278" y="998"/>
                  </a:lnTo>
                  <a:lnTo>
                    <a:pt x="5276" y="1000"/>
                  </a:lnTo>
                  <a:lnTo>
                    <a:pt x="5275" y="1002"/>
                  </a:lnTo>
                  <a:lnTo>
                    <a:pt x="5273" y="1004"/>
                  </a:lnTo>
                  <a:lnTo>
                    <a:pt x="5271" y="1004"/>
                  </a:lnTo>
                  <a:lnTo>
                    <a:pt x="5268" y="1005"/>
                  </a:lnTo>
                  <a:lnTo>
                    <a:pt x="5265" y="1006"/>
                  </a:lnTo>
                  <a:lnTo>
                    <a:pt x="5259" y="1008"/>
                  </a:lnTo>
                  <a:lnTo>
                    <a:pt x="5258" y="1009"/>
                  </a:lnTo>
                  <a:lnTo>
                    <a:pt x="5254" y="1010"/>
                  </a:lnTo>
                  <a:lnTo>
                    <a:pt x="5252" y="1013"/>
                  </a:lnTo>
                  <a:lnTo>
                    <a:pt x="5251" y="1014"/>
                  </a:lnTo>
                  <a:lnTo>
                    <a:pt x="5249" y="1018"/>
                  </a:lnTo>
                  <a:lnTo>
                    <a:pt x="5247" y="1019"/>
                  </a:lnTo>
                  <a:lnTo>
                    <a:pt x="5245" y="1021"/>
                  </a:lnTo>
                  <a:lnTo>
                    <a:pt x="5241" y="1021"/>
                  </a:lnTo>
                  <a:lnTo>
                    <a:pt x="5238" y="1022"/>
                  </a:lnTo>
                  <a:lnTo>
                    <a:pt x="5234" y="1023"/>
                  </a:lnTo>
                  <a:lnTo>
                    <a:pt x="5231" y="1025"/>
                  </a:lnTo>
                  <a:lnTo>
                    <a:pt x="5227" y="1028"/>
                  </a:lnTo>
                  <a:lnTo>
                    <a:pt x="5225" y="1031"/>
                  </a:lnTo>
                  <a:lnTo>
                    <a:pt x="5224" y="1032"/>
                  </a:lnTo>
                  <a:lnTo>
                    <a:pt x="5224" y="1036"/>
                  </a:lnTo>
                  <a:lnTo>
                    <a:pt x="5225" y="1042"/>
                  </a:lnTo>
                  <a:lnTo>
                    <a:pt x="5225" y="1046"/>
                  </a:lnTo>
                  <a:lnTo>
                    <a:pt x="5225" y="1048"/>
                  </a:lnTo>
                  <a:lnTo>
                    <a:pt x="5227" y="1049"/>
                  </a:lnTo>
                  <a:lnTo>
                    <a:pt x="5228" y="1053"/>
                  </a:lnTo>
                  <a:lnTo>
                    <a:pt x="5230" y="1056"/>
                  </a:lnTo>
                  <a:lnTo>
                    <a:pt x="5231" y="1059"/>
                  </a:lnTo>
                  <a:lnTo>
                    <a:pt x="5234" y="1061"/>
                  </a:lnTo>
                  <a:lnTo>
                    <a:pt x="5235" y="1065"/>
                  </a:lnTo>
                  <a:lnTo>
                    <a:pt x="5238" y="1068"/>
                  </a:lnTo>
                  <a:lnTo>
                    <a:pt x="5239" y="1070"/>
                  </a:lnTo>
                  <a:lnTo>
                    <a:pt x="5241" y="1073"/>
                  </a:lnTo>
                  <a:lnTo>
                    <a:pt x="5241" y="1076"/>
                  </a:lnTo>
                  <a:lnTo>
                    <a:pt x="5238" y="1081"/>
                  </a:lnTo>
                  <a:lnTo>
                    <a:pt x="5235" y="1082"/>
                  </a:lnTo>
                  <a:lnTo>
                    <a:pt x="5231" y="1084"/>
                  </a:lnTo>
                  <a:lnTo>
                    <a:pt x="5227" y="1085"/>
                  </a:lnTo>
                  <a:lnTo>
                    <a:pt x="5221" y="1085"/>
                  </a:lnTo>
                  <a:lnTo>
                    <a:pt x="5218" y="1085"/>
                  </a:lnTo>
                  <a:lnTo>
                    <a:pt x="5215" y="1085"/>
                  </a:lnTo>
                  <a:lnTo>
                    <a:pt x="5211" y="1084"/>
                  </a:lnTo>
                  <a:lnTo>
                    <a:pt x="5208" y="1084"/>
                  </a:lnTo>
                  <a:lnTo>
                    <a:pt x="5204" y="1084"/>
                  </a:lnTo>
                  <a:lnTo>
                    <a:pt x="5198" y="1085"/>
                  </a:lnTo>
                  <a:lnTo>
                    <a:pt x="5196" y="1086"/>
                  </a:lnTo>
                  <a:lnTo>
                    <a:pt x="5193" y="1087"/>
                  </a:lnTo>
                  <a:lnTo>
                    <a:pt x="5191" y="1089"/>
                  </a:lnTo>
                  <a:lnTo>
                    <a:pt x="5189" y="1094"/>
                  </a:lnTo>
                  <a:lnTo>
                    <a:pt x="5186" y="1098"/>
                  </a:lnTo>
                  <a:lnTo>
                    <a:pt x="5184" y="1101"/>
                  </a:lnTo>
                  <a:lnTo>
                    <a:pt x="5183" y="1106"/>
                  </a:lnTo>
                  <a:lnTo>
                    <a:pt x="5180" y="1110"/>
                  </a:lnTo>
                  <a:lnTo>
                    <a:pt x="5177" y="1114"/>
                  </a:lnTo>
                  <a:lnTo>
                    <a:pt x="5176" y="1116"/>
                  </a:lnTo>
                  <a:lnTo>
                    <a:pt x="5170" y="1121"/>
                  </a:lnTo>
                  <a:lnTo>
                    <a:pt x="5167" y="1124"/>
                  </a:lnTo>
                  <a:lnTo>
                    <a:pt x="5166" y="1125"/>
                  </a:lnTo>
                  <a:lnTo>
                    <a:pt x="5162" y="1125"/>
                  </a:lnTo>
                  <a:lnTo>
                    <a:pt x="5155" y="1125"/>
                  </a:lnTo>
                  <a:lnTo>
                    <a:pt x="5148" y="1127"/>
                  </a:lnTo>
                  <a:lnTo>
                    <a:pt x="5145" y="1127"/>
                  </a:lnTo>
                  <a:lnTo>
                    <a:pt x="5142" y="1128"/>
                  </a:lnTo>
                  <a:lnTo>
                    <a:pt x="5139" y="1129"/>
                  </a:lnTo>
                  <a:lnTo>
                    <a:pt x="5136" y="1132"/>
                  </a:lnTo>
                  <a:lnTo>
                    <a:pt x="5136" y="1133"/>
                  </a:lnTo>
                  <a:lnTo>
                    <a:pt x="5135" y="1135"/>
                  </a:lnTo>
                  <a:lnTo>
                    <a:pt x="5133" y="1140"/>
                  </a:lnTo>
                  <a:lnTo>
                    <a:pt x="5133" y="1142"/>
                  </a:lnTo>
                  <a:lnTo>
                    <a:pt x="5133" y="1144"/>
                  </a:lnTo>
                  <a:lnTo>
                    <a:pt x="5133" y="1145"/>
                  </a:lnTo>
                  <a:lnTo>
                    <a:pt x="5138" y="1148"/>
                  </a:lnTo>
                  <a:lnTo>
                    <a:pt x="5139" y="1148"/>
                  </a:lnTo>
                  <a:lnTo>
                    <a:pt x="5142" y="1146"/>
                  </a:lnTo>
                  <a:lnTo>
                    <a:pt x="5145" y="1145"/>
                  </a:lnTo>
                  <a:lnTo>
                    <a:pt x="5148" y="1145"/>
                  </a:lnTo>
                  <a:lnTo>
                    <a:pt x="5149" y="1144"/>
                  </a:lnTo>
                  <a:lnTo>
                    <a:pt x="5152" y="1142"/>
                  </a:lnTo>
                  <a:lnTo>
                    <a:pt x="5155" y="1141"/>
                  </a:lnTo>
                  <a:lnTo>
                    <a:pt x="5157" y="1140"/>
                  </a:lnTo>
                  <a:lnTo>
                    <a:pt x="5159" y="1137"/>
                  </a:lnTo>
                  <a:lnTo>
                    <a:pt x="5162" y="1137"/>
                  </a:lnTo>
                  <a:lnTo>
                    <a:pt x="5163" y="1137"/>
                  </a:lnTo>
                  <a:lnTo>
                    <a:pt x="5166" y="1137"/>
                  </a:lnTo>
                  <a:lnTo>
                    <a:pt x="5169" y="1139"/>
                  </a:lnTo>
                  <a:lnTo>
                    <a:pt x="5170" y="1140"/>
                  </a:lnTo>
                  <a:lnTo>
                    <a:pt x="5172" y="1142"/>
                  </a:lnTo>
                  <a:lnTo>
                    <a:pt x="5172" y="1145"/>
                  </a:lnTo>
                  <a:lnTo>
                    <a:pt x="5172" y="1148"/>
                  </a:lnTo>
                  <a:lnTo>
                    <a:pt x="5170" y="1150"/>
                  </a:lnTo>
                  <a:lnTo>
                    <a:pt x="5169" y="1153"/>
                  </a:lnTo>
                  <a:lnTo>
                    <a:pt x="5169" y="1157"/>
                  </a:lnTo>
                  <a:lnTo>
                    <a:pt x="5169" y="1162"/>
                  </a:lnTo>
                  <a:lnTo>
                    <a:pt x="5172" y="1166"/>
                  </a:lnTo>
                  <a:lnTo>
                    <a:pt x="5174" y="1167"/>
                  </a:lnTo>
                  <a:lnTo>
                    <a:pt x="5177" y="1170"/>
                  </a:lnTo>
                  <a:lnTo>
                    <a:pt x="5181" y="1173"/>
                  </a:lnTo>
                  <a:lnTo>
                    <a:pt x="5183" y="1174"/>
                  </a:lnTo>
                  <a:lnTo>
                    <a:pt x="5184" y="1177"/>
                  </a:lnTo>
                  <a:lnTo>
                    <a:pt x="5184" y="1179"/>
                  </a:lnTo>
                  <a:lnTo>
                    <a:pt x="5186" y="1182"/>
                  </a:lnTo>
                  <a:lnTo>
                    <a:pt x="5186" y="1184"/>
                  </a:lnTo>
                  <a:lnTo>
                    <a:pt x="5186" y="1187"/>
                  </a:lnTo>
                  <a:lnTo>
                    <a:pt x="5186" y="1191"/>
                  </a:lnTo>
                  <a:lnTo>
                    <a:pt x="5186" y="1195"/>
                  </a:lnTo>
                  <a:lnTo>
                    <a:pt x="5184" y="1196"/>
                  </a:lnTo>
                  <a:lnTo>
                    <a:pt x="5184" y="1197"/>
                  </a:lnTo>
                  <a:lnTo>
                    <a:pt x="5184" y="1199"/>
                  </a:lnTo>
                  <a:lnTo>
                    <a:pt x="5181" y="1201"/>
                  </a:lnTo>
                  <a:lnTo>
                    <a:pt x="5177" y="1201"/>
                  </a:lnTo>
                  <a:lnTo>
                    <a:pt x="5174" y="1201"/>
                  </a:lnTo>
                  <a:lnTo>
                    <a:pt x="5172" y="1201"/>
                  </a:lnTo>
                  <a:lnTo>
                    <a:pt x="5167" y="1201"/>
                  </a:lnTo>
                  <a:lnTo>
                    <a:pt x="5163" y="1201"/>
                  </a:lnTo>
                  <a:lnTo>
                    <a:pt x="5160" y="1201"/>
                  </a:lnTo>
                  <a:lnTo>
                    <a:pt x="5157" y="1201"/>
                  </a:lnTo>
                  <a:lnTo>
                    <a:pt x="5153" y="1204"/>
                  </a:lnTo>
                  <a:lnTo>
                    <a:pt x="5152" y="1205"/>
                  </a:lnTo>
                  <a:lnTo>
                    <a:pt x="5150" y="1207"/>
                  </a:lnTo>
                  <a:lnTo>
                    <a:pt x="5149" y="1209"/>
                  </a:lnTo>
                  <a:lnTo>
                    <a:pt x="5149" y="1212"/>
                  </a:lnTo>
                  <a:lnTo>
                    <a:pt x="5149" y="1213"/>
                  </a:lnTo>
                  <a:lnTo>
                    <a:pt x="5148" y="1216"/>
                  </a:lnTo>
                  <a:lnTo>
                    <a:pt x="5149" y="1218"/>
                  </a:lnTo>
                  <a:lnTo>
                    <a:pt x="5149" y="1220"/>
                  </a:lnTo>
                  <a:lnTo>
                    <a:pt x="5150" y="1224"/>
                  </a:lnTo>
                  <a:lnTo>
                    <a:pt x="5150" y="1228"/>
                  </a:lnTo>
                  <a:lnTo>
                    <a:pt x="5152" y="1230"/>
                  </a:lnTo>
                  <a:lnTo>
                    <a:pt x="5152" y="1234"/>
                  </a:lnTo>
                  <a:lnTo>
                    <a:pt x="5150" y="1237"/>
                  </a:lnTo>
                  <a:lnTo>
                    <a:pt x="5148" y="1238"/>
                  </a:lnTo>
                  <a:lnTo>
                    <a:pt x="5145" y="1238"/>
                  </a:lnTo>
                  <a:lnTo>
                    <a:pt x="5142" y="1238"/>
                  </a:lnTo>
                  <a:lnTo>
                    <a:pt x="5139" y="1237"/>
                  </a:lnTo>
                  <a:lnTo>
                    <a:pt x="5136" y="1235"/>
                  </a:lnTo>
                  <a:lnTo>
                    <a:pt x="5132" y="1234"/>
                  </a:lnTo>
                  <a:lnTo>
                    <a:pt x="5129" y="1232"/>
                  </a:lnTo>
                  <a:lnTo>
                    <a:pt x="5126" y="1230"/>
                  </a:lnTo>
                  <a:lnTo>
                    <a:pt x="5124" y="1229"/>
                  </a:lnTo>
                  <a:lnTo>
                    <a:pt x="5122" y="1228"/>
                  </a:lnTo>
                  <a:lnTo>
                    <a:pt x="5119" y="1229"/>
                  </a:lnTo>
                  <a:lnTo>
                    <a:pt x="5116" y="1230"/>
                  </a:lnTo>
                  <a:lnTo>
                    <a:pt x="5115" y="1233"/>
                  </a:lnTo>
                  <a:lnTo>
                    <a:pt x="5114" y="1235"/>
                  </a:lnTo>
                  <a:lnTo>
                    <a:pt x="5112" y="1237"/>
                  </a:lnTo>
                  <a:lnTo>
                    <a:pt x="5109" y="1242"/>
                  </a:lnTo>
                  <a:lnTo>
                    <a:pt x="5109" y="1243"/>
                  </a:lnTo>
                  <a:lnTo>
                    <a:pt x="5107" y="1246"/>
                  </a:lnTo>
                  <a:lnTo>
                    <a:pt x="5105" y="1247"/>
                  </a:lnTo>
                  <a:lnTo>
                    <a:pt x="5104" y="1250"/>
                  </a:lnTo>
                  <a:lnTo>
                    <a:pt x="5104" y="1253"/>
                  </a:lnTo>
                  <a:lnTo>
                    <a:pt x="5104" y="1255"/>
                  </a:lnTo>
                  <a:lnTo>
                    <a:pt x="5104" y="1258"/>
                  </a:lnTo>
                  <a:lnTo>
                    <a:pt x="5105" y="1259"/>
                  </a:lnTo>
                  <a:lnTo>
                    <a:pt x="5107" y="1260"/>
                  </a:lnTo>
                  <a:lnTo>
                    <a:pt x="5108" y="1262"/>
                  </a:lnTo>
                  <a:lnTo>
                    <a:pt x="5109" y="1263"/>
                  </a:lnTo>
                  <a:lnTo>
                    <a:pt x="5114" y="1264"/>
                  </a:lnTo>
                  <a:lnTo>
                    <a:pt x="5115" y="1266"/>
                  </a:lnTo>
                  <a:lnTo>
                    <a:pt x="5115" y="1267"/>
                  </a:lnTo>
                  <a:lnTo>
                    <a:pt x="5116" y="1268"/>
                  </a:lnTo>
                  <a:lnTo>
                    <a:pt x="5118" y="1271"/>
                  </a:lnTo>
                  <a:lnTo>
                    <a:pt x="5121" y="1273"/>
                  </a:lnTo>
                  <a:lnTo>
                    <a:pt x="5122" y="1275"/>
                  </a:lnTo>
                  <a:lnTo>
                    <a:pt x="5125" y="1277"/>
                  </a:lnTo>
                  <a:lnTo>
                    <a:pt x="5126" y="1279"/>
                  </a:lnTo>
                  <a:lnTo>
                    <a:pt x="5128" y="1281"/>
                  </a:lnTo>
                  <a:lnTo>
                    <a:pt x="5128" y="1284"/>
                  </a:lnTo>
                  <a:lnTo>
                    <a:pt x="5126" y="1287"/>
                  </a:lnTo>
                  <a:lnTo>
                    <a:pt x="5126" y="1291"/>
                  </a:lnTo>
                  <a:lnTo>
                    <a:pt x="5126" y="1292"/>
                  </a:lnTo>
                  <a:lnTo>
                    <a:pt x="5125" y="1293"/>
                  </a:lnTo>
                  <a:lnTo>
                    <a:pt x="5124" y="1296"/>
                  </a:lnTo>
                  <a:lnTo>
                    <a:pt x="5122" y="1297"/>
                  </a:lnTo>
                  <a:lnTo>
                    <a:pt x="5121" y="1300"/>
                  </a:lnTo>
                  <a:lnTo>
                    <a:pt x="5121" y="1301"/>
                  </a:lnTo>
                  <a:lnTo>
                    <a:pt x="5122" y="1304"/>
                  </a:lnTo>
                  <a:lnTo>
                    <a:pt x="5124" y="1306"/>
                  </a:lnTo>
                  <a:lnTo>
                    <a:pt x="5126" y="1308"/>
                  </a:lnTo>
                  <a:lnTo>
                    <a:pt x="5129" y="1309"/>
                  </a:lnTo>
                  <a:lnTo>
                    <a:pt x="5132" y="1310"/>
                  </a:lnTo>
                  <a:lnTo>
                    <a:pt x="5136" y="1311"/>
                  </a:lnTo>
                  <a:lnTo>
                    <a:pt x="5139" y="1311"/>
                  </a:lnTo>
                  <a:lnTo>
                    <a:pt x="5143" y="1313"/>
                  </a:lnTo>
                  <a:lnTo>
                    <a:pt x="5146" y="1313"/>
                  </a:lnTo>
                  <a:lnTo>
                    <a:pt x="5149" y="1314"/>
                  </a:lnTo>
                  <a:lnTo>
                    <a:pt x="5152" y="1314"/>
                  </a:lnTo>
                  <a:lnTo>
                    <a:pt x="5155" y="1315"/>
                  </a:lnTo>
                  <a:lnTo>
                    <a:pt x="5157" y="1317"/>
                  </a:lnTo>
                  <a:lnTo>
                    <a:pt x="5159" y="1317"/>
                  </a:lnTo>
                  <a:lnTo>
                    <a:pt x="5162" y="1319"/>
                  </a:lnTo>
                  <a:lnTo>
                    <a:pt x="5163" y="1321"/>
                  </a:lnTo>
                  <a:lnTo>
                    <a:pt x="5165" y="1323"/>
                  </a:lnTo>
                  <a:lnTo>
                    <a:pt x="5167" y="1327"/>
                  </a:lnTo>
                  <a:lnTo>
                    <a:pt x="5170" y="1329"/>
                  </a:lnTo>
                  <a:lnTo>
                    <a:pt x="5172" y="1331"/>
                  </a:lnTo>
                  <a:lnTo>
                    <a:pt x="5174" y="1334"/>
                  </a:lnTo>
                  <a:lnTo>
                    <a:pt x="5176" y="1335"/>
                  </a:lnTo>
                  <a:lnTo>
                    <a:pt x="5177" y="1338"/>
                  </a:lnTo>
                  <a:lnTo>
                    <a:pt x="5177" y="1340"/>
                  </a:lnTo>
                  <a:lnTo>
                    <a:pt x="5176" y="1343"/>
                  </a:lnTo>
                  <a:lnTo>
                    <a:pt x="5174" y="1344"/>
                  </a:lnTo>
                  <a:lnTo>
                    <a:pt x="5172" y="1347"/>
                  </a:lnTo>
                  <a:lnTo>
                    <a:pt x="5167" y="1348"/>
                  </a:lnTo>
                  <a:lnTo>
                    <a:pt x="5165" y="1349"/>
                  </a:lnTo>
                  <a:lnTo>
                    <a:pt x="5160" y="1352"/>
                  </a:lnTo>
                  <a:lnTo>
                    <a:pt x="5153" y="1356"/>
                  </a:lnTo>
                  <a:lnTo>
                    <a:pt x="5149" y="1357"/>
                  </a:lnTo>
                  <a:lnTo>
                    <a:pt x="5148" y="1359"/>
                  </a:lnTo>
                  <a:lnTo>
                    <a:pt x="5146" y="1360"/>
                  </a:lnTo>
                  <a:lnTo>
                    <a:pt x="5143" y="1363"/>
                  </a:lnTo>
                  <a:lnTo>
                    <a:pt x="5140" y="1364"/>
                  </a:lnTo>
                  <a:lnTo>
                    <a:pt x="5140" y="1366"/>
                  </a:lnTo>
                  <a:lnTo>
                    <a:pt x="5139" y="1368"/>
                  </a:lnTo>
                  <a:lnTo>
                    <a:pt x="5139" y="1370"/>
                  </a:lnTo>
                  <a:lnTo>
                    <a:pt x="5139" y="1373"/>
                  </a:lnTo>
                  <a:lnTo>
                    <a:pt x="5139" y="1374"/>
                  </a:lnTo>
                  <a:lnTo>
                    <a:pt x="5140" y="1377"/>
                  </a:lnTo>
                  <a:lnTo>
                    <a:pt x="5142" y="1378"/>
                  </a:lnTo>
                  <a:lnTo>
                    <a:pt x="5143" y="1380"/>
                  </a:lnTo>
                  <a:lnTo>
                    <a:pt x="5146" y="1382"/>
                  </a:lnTo>
                  <a:lnTo>
                    <a:pt x="5149" y="1384"/>
                  </a:lnTo>
                  <a:lnTo>
                    <a:pt x="5150" y="1385"/>
                  </a:lnTo>
                  <a:lnTo>
                    <a:pt x="5152" y="1386"/>
                  </a:lnTo>
                  <a:lnTo>
                    <a:pt x="5155" y="1387"/>
                  </a:lnTo>
                  <a:lnTo>
                    <a:pt x="5157" y="1389"/>
                  </a:lnTo>
                  <a:lnTo>
                    <a:pt x="5159" y="1390"/>
                  </a:lnTo>
                  <a:lnTo>
                    <a:pt x="5160" y="1393"/>
                  </a:lnTo>
                  <a:lnTo>
                    <a:pt x="5162" y="1395"/>
                  </a:lnTo>
                  <a:lnTo>
                    <a:pt x="5163" y="1397"/>
                  </a:lnTo>
                  <a:lnTo>
                    <a:pt x="5165" y="1399"/>
                  </a:lnTo>
                  <a:lnTo>
                    <a:pt x="5165" y="1402"/>
                  </a:lnTo>
                  <a:lnTo>
                    <a:pt x="5166" y="1404"/>
                  </a:lnTo>
                  <a:lnTo>
                    <a:pt x="5165" y="1406"/>
                  </a:lnTo>
                  <a:lnTo>
                    <a:pt x="5163" y="1410"/>
                  </a:lnTo>
                  <a:lnTo>
                    <a:pt x="5162" y="1411"/>
                  </a:lnTo>
                  <a:lnTo>
                    <a:pt x="5160" y="1412"/>
                  </a:lnTo>
                  <a:lnTo>
                    <a:pt x="5159" y="1412"/>
                  </a:lnTo>
                  <a:lnTo>
                    <a:pt x="5155" y="1412"/>
                  </a:lnTo>
                  <a:lnTo>
                    <a:pt x="5153" y="1411"/>
                  </a:lnTo>
                  <a:lnTo>
                    <a:pt x="5150" y="1410"/>
                  </a:lnTo>
                  <a:lnTo>
                    <a:pt x="5149" y="1408"/>
                  </a:lnTo>
                  <a:lnTo>
                    <a:pt x="5146" y="1407"/>
                  </a:lnTo>
                  <a:lnTo>
                    <a:pt x="5143" y="1404"/>
                  </a:lnTo>
                  <a:lnTo>
                    <a:pt x="5136" y="1398"/>
                  </a:lnTo>
                  <a:lnTo>
                    <a:pt x="5133" y="1397"/>
                  </a:lnTo>
                  <a:lnTo>
                    <a:pt x="5132" y="1397"/>
                  </a:lnTo>
                  <a:lnTo>
                    <a:pt x="5129" y="1395"/>
                  </a:lnTo>
                  <a:lnTo>
                    <a:pt x="5126" y="1395"/>
                  </a:lnTo>
                  <a:lnTo>
                    <a:pt x="5125" y="1397"/>
                  </a:lnTo>
                  <a:lnTo>
                    <a:pt x="5122" y="1397"/>
                  </a:lnTo>
                  <a:lnTo>
                    <a:pt x="5119" y="1397"/>
                  </a:lnTo>
                  <a:lnTo>
                    <a:pt x="5116" y="1395"/>
                  </a:lnTo>
                  <a:lnTo>
                    <a:pt x="5115" y="1397"/>
                  </a:lnTo>
                  <a:lnTo>
                    <a:pt x="5111" y="1398"/>
                  </a:lnTo>
                  <a:lnTo>
                    <a:pt x="5109" y="1399"/>
                  </a:lnTo>
                  <a:lnTo>
                    <a:pt x="5107" y="1399"/>
                  </a:lnTo>
                  <a:lnTo>
                    <a:pt x="5105" y="1402"/>
                  </a:lnTo>
                  <a:lnTo>
                    <a:pt x="5101" y="1404"/>
                  </a:lnTo>
                  <a:lnTo>
                    <a:pt x="5101" y="1406"/>
                  </a:lnTo>
                  <a:lnTo>
                    <a:pt x="5099" y="1408"/>
                  </a:lnTo>
                  <a:lnTo>
                    <a:pt x="5101" y="1410"/>
                  </a:lnTo>
                  <a:lnTo>
                    <a:pt x="5102" y="1412"/>
                  </a:lnTo>
                  <a:lnTo>
                    <a:pt x="5104" y="1414"/>
                  </a:lnTo>
                  <a:lnTo>
                    <a:pt x="5104" y="1416"/>
                  </a:lnTo>
                  <a:lnTo>
                    <a:pt x="5105" y="1419"/>
                  </a:lnTo>
                  <a:lnTo>
                    <a:pt x="5105" y="1424"/>
                  </a:lnTo>
                  <a:lnTo>
                    <a:pt x="5107" y="1429"/>
                  </a:lnTo>
                  <a:lnTo>
                    <a:pt x="5108" y="1435"/>
                  </a:lnTo>
                  <a:lnTo>
                    <a:pt x="5108" y="1437"/>
                  </a:lnTo>
                  <a:lnTo>
                    <a:pt x="5108" y="1440"/>
                  </a:lnTo>
                  <a:lnTo>
                    <a:pt x="5109" y="1442"/>
                  </a:lnTo>
                  <a:lnTo>
                    <a:pt x="5109" y="1445"/>
                  </a:lnTo>
                  <a:lnTo>
                    <a:pt x="5111" y="1448"/>
                  </a:lnTo>
                  <a:lnTo>
                    <a:pt x="5111" y="1450"/>
                  </a:lnTo>
                  <a:lnTo>
                    <a:pt x="5112" y="1454"/>
                  </a:lnTo>
                  <a:lnTo>
                    <a:pt x="5114" y="1457"/>
                  </a:lnTo>
                  <a:lnTo>
                    <a:pt x="5114" y="1460"/>
                  </a:lnTo>
                  <a:lnTo>
                    <a:pt x="5116" y="1462"/>
                  </a:lnTo>
                  <a:lnTo>
                    <a:pt x="5119" y="1463"/>
                  </a:lnTo>
                  <a:lnTo>
                    <a:pt x="5121" y="1465"/>
                  </a:lnTo>
                  <a:lnTo>
                    <a:pt x="5125" y="1466"/>
                  </a:lnTo>
                  <a:lnTo>
                    <a:pt x="5126" y="1466"/>
                  </a:lnTo>
                  <a:lnTo>
                    <a:pt x="5129" y="1467"/>
                  </a:lnTo>
                  <a:lnTo>
                    <a:pt x="5131" y="1469"/>
                  </a:lnTo>
                  <a:lnTo>
                    <a:pt x="5133" y="1471"/>
                  </a:lnTo>
                  <a:lnTo>
                    <a:pt x="5133" y="1474"/>
                  </a:lnTo>
                  <a:lnTo>
                    <a:pt x="5132" y="1478"/>
                  </a:lnTo>
                  <a:lnTo>
                    <a:pt x="5129" y="1480"/>
                  </a:lnTo>
                  <a:lnTo>
                    <a:pt x="5128" y="1482"/>
                  </a:lnTo>
                  <a:lnTo>
                    <a:pt x="5126" y="1483"/>
                  </a:lnTo>
                  <a:lnTo>
                    <a:pt x="5125" y="1484"/>
                  </a:lnTo>
                  <a:lnTo>
                    <a:pt x="5124" y="1487"/>
                  </a:lnTo>
                  <a:lnTo>
                    <a:pt x="5122" y="1490"/>
                  </a:lnTo>
                  <a:lnTo>
                    <a:pt x="5121" y="1491"/>
                  </a:lnTo>
                  <a:lnTo>
                    <a:pt x="5121" y="1494"/>
                  </a:lnTo>
                  <a:lnTo>
                    <a:pt x="5122" y="1495"/>
                  </a:lnTo>
                  <a:lnTo>
                    <a:pt x="5122" y="1498"/>
                  </a:lnTo>
                  <a:lnTo>
                    <a:pt x="5124" y="1501"/>
                  </a:lnTo>
                  <a:lnTo>
                    <a:pt x="5124" y="1504"/>
                  </a:lnTo>
                  <a:lnTo>
                    <a:pt x="5122" y="1511"/>
                  </a:lnTo>
                  <a:lnTo>
                    <a:pt x="5122" y="1513"/>
                  </a:lnTo>
                  <a:lnTo>
                    <a:pt x="5121" y="1515"/>
                  </a:lnTo>
                  <a:lnTo>
                    <a:pt x="5119" y="1516"/>
                  </a:lnTo>
                  <a:lnTo>
                    <a:pt x="5118" y="1517"/>
                  </a:lnTo>
                  <a:lnTo>
                    <a:pt x="5116" y="1520"/>
                  </a:lnTo>
                  <a:lnTo>
                    <a:pt x="5114" y="1522"/>
                  </a:lnTo>
                  <a:lnTo>
                    <a:pt x="5111" y="1524"/>
                  </a:lnTo>
                  <a:lnTo>
                    <a:pt x="5108" y="1524"/>
                  </a:lnTo>
                  <a:lnTo>
                    <a:pt x="5107" y="1525"/>
                  </a:lnTo>
                  <a:lnTo>
                    <a:pt x="5104" y="1525"/>
                  </a:lnTo>
                  <a:lnTo>
                    <a:pt x="5102" y="1526"/>
                  </a:lnTo>
                  <a:lnTo>
                    <a:pt x="5099" y="1526"/>
                  </a:lnTo>
                  <a:lnTo>
                    <a:pt x="5095" y="1526"/>
                  </a:lnTo>
                  <a:lnTo>
                    <a:pt x="5094" y="1528"/>
                  </a:lnTo>
                  <a:lnTo>
                    <a:pt x="5094" y="1530"/>
                  </a:lnTo>
                  <a:lnTo>
                    <a:pt x="5094" y="1533"/>
                  </a:lnTo>
                  <a:lnTo>
                    <a:pt x="5094" y="1534"/>
                  </a:lnTo>
                  <a:lnTo>
                    <a:pt x="5095" y="1536"/>
                  </a:lnTo>
                  <a:lnTo>
                    <a:pt x="5097" y="1536"/>
                  </a:lnTo>
                  <a:lnTo>
                    <a:pt x="5099" y="1537"/>
                  </a:lnTo>
                  <a:lnTo>
                    <a:pt x="5101" y="1538"/>
                  </a:lnTo>
                  <a:lnTo>
                    <a:pt x="5104" y="1537"/>
                  </a:lnTo>
                  <a:lnTo>
                    <a:pt x="5107" y="1536"/>
                  </a:lnTo>
                  <a:lnTo>
                    <a:pt x="5108" y="1536"/>
                  </a:lnTo>
                  <a:lnTo>
                    <a:pt x="5109" y="1534"/>
                  </a:lnTo>
                  <a:lnTo>
                    <a:pt x="5114" y="1534"/>
                  </a:lnTo>
                  <a:lnTo>
                    <a:pt x="5115" y="1536"/>
                  </a:lnTo>
                  <a:lnTo>
                    <a:pt x="5118" y="1538"/>
                  </a:lnTo>
                  <a:lnTo>
                    <a:pt x="5118" y="1539"/>
                  </a:lnTo>
                  <a:lnTo>
                    <a:pt x="5118" y="1542"/>
                  </a:lnTo>
                  <a:lnTo>
                    <a:pt x="5116" y="1545"/>
                  </a:lnTo>
                  <a:lnTo>
                    <a:pt x="5114" y="1547"/>
                  </a:lnTo>
                  <a:lnTo>
                    <a:pt x="5112" y="1549"/>
                  </a:lnTo>
                  <a:lnTo>
                    <a:pt x="5108" y="1549"/>
                  </a:lnTo>
                  <a:lnTo>
                    <a:pt x="5105" y="1550"/>
                  </a:lnTo>
                  <a:lnTo>
                    <a:pt x="5104" y="1551"/>
                  </a:lnTo>
                  <a:lnTo>
                    <a:pt x="5102" y="1553"/>
                  </a:lnTo>
                  <a:lnTo>
                    <a:pt x="5099" y="1555"/>
                  </a:lnTo>
                  <a:lnTo>
                    <a:pt x="5099" y="1556"/>
                  </a:lnTo>
                  <a:lnTo>
                    <a:pt x="5098" y="1558"/>
                  </a:lnTo>
                  <a:lnTo>
                    <a:pt x="5098" y="1560"/>
                  </a:lnTo>
                  <a:lnTo>
                    <a:pt x="5099" y="1563"/>
                  </a:lnTo>
                  <a:lnTo>
                    <a:pt x="5099" y="1566"/>
                  </a:lnTo>
                  <a:lnTo>
                    <a:pt x="5101" y="1567"/>
                  </a:lnTo>
                  <a:lnTo>
                    <a:pt x="5102" y="1568"/>
                  </a:lnTo>
                  <a:lnTo>
                    <a:pt x="5105" y="1570"/>
                  </a:lnTo>
                  <a:lnTo>
                    <a:pt x="5109" y="1570"/>
                  </a:lnTo>
                  <a:lnTo>
                    <a:pt x="5114" y="1570"/>
                  </a:lnTo>
                  <a:lnTo>
                    <a:pt x="5115" y="1570"/>
                  </a:lnTo>
                  <a:lnTo>
                    <a:pt x="5116" y="1568"/>
                  </a:lnTo>
                  <a:lnTo>
                    <a:pt x="5121" y="1568"/>
                  </a:lnTo>
                  <a:lnTo>
                    <a:pt x="5124" y="1567"/>
                  </a:lnTo>
                  <a:lnTo>
                    <a:pt x="5126" y="1567"/>
                  </a:lnTo>
                  <a:lnTo>
                    <a:pt x="5129" y="1566"/>
                  </a:lnTo>
                  <a:lnTo>
                    <a:pt x="5131" y="1566"/>
                  </a:lnTo>
                  <a:lnTo>
                    <a:pt x="5133" y="1564"/>
                  </a:lnTo>
                  <a:lnTo>
                    <a:pt x="5135" y="1563"/>
                  </a:lnTo>
                  <a:lnTo>
                    <a:pt x="5138" y="1562"/>
                  </a:lnTo>
                  <a:lnTo>
                    <a:pt x="5140" y="1562"/>
                  </a:lnTo>
                  <a:lnTo>
                    <a:pt x="5142" y="1562"/>
                  </a:lnTo>
                  <a:lnTo>
                    <a:pt x="5146" y="1562"/>
                  </a:lnTo>
                  <a:lnTo>
                    <a:pt x="5150" y="1564"/>
                  </a:lnTo>
                  <a:lnTo>
                    <a:pt x="5153" y="1567"/>
                  </a:lnTo>
                  <a:lnTo>
                    <a:pt x="5153" y="1568"/>
                  </a:lnTo>
                  <a:lnTo>
                    <a:pt x="5155" y="1571"/>
                  </a:lnTo>
                  <a:lnTo>
                    <a:pt x="5155" y="1574"/>
                  </a:lnTo>
                  <a:lnTo>
                    <a:pt x="5156" y="1576"/>
                  </a:lnTo>
                  <a:lnTo>
                    <a:pt x="5159" y="1577"/>
                  </a:lnTo>
                  <a:lnTo>
                    <a:pt x="5160" y="1580"/>
                  </a:lnTo>
                  <a:lnTo>
                    <a:pt x="5159" y="1583"/>
                  </a:lnTo>
                  <a:lnTo>
                    <a:pt x="5157" y="1585"/>
                  </a:lnTo>
                  <a:lnTo>
                    <a:pt x="5156" y="1588"/>
                  </a:lnTo>
                  <a:lnTo>
                    <a:pt x="5155" y="1591"/>
                  </a:lnTo>
                  <a:lnTo>
                    <a:pt x="5153" y="1593"/>
                  </a:lnTo>
                  <a:lnTo>
                    <a:pt x="5153" y="1596"/>
                  </a:lnTo>
                  <a:lnTo>
                    <a:pt x="5153" y="1597"/>
                  </a:lnTo>
                  <a:lnTo>
                    <a:pt x="5153" y="1600"/>
                  </a:lnTo>
                  <a:lnTo>
                    <a:pt x="5155" y="1601"/>
                  </a:lnTo>
                  <a:lnTo>
                    <a:pt x="5157" y="1602"/>
                  </a:lnTo>
                  <a:lnTo>
                    <a:pt x="5160" y="1602"/>
                  </a:lnTo>
                  <a:lnTo>
                    <a:pt x="5165" y="1602"/>
                  </a:lnTo>
                  <a:lnTo>
                    <a:pt x="5166" y="1602"/>
                  </a:lnTo>
                  <a:lnTo>
                    <a:pt x="5170" y="1604"/>
                  </a:lnTo>
                  <a:lnTo>
                    <a:pt x="5172" y="1605"/>
                  </a:lnTo>
                  <a:lnTo>
                    <a:pt x="5173" y="1606"/>
                  </a:lnTo>
                  <a:lnTo>
                    <a:pt x="5173" y="1609"/>
                  </a:lnTo>
                  <a:lnTo>
                    <a:pt x="5174" y="1611"/>
                  </a:lnTo>
                  <a:lnTo>
                    <a:pt x="5177" y="1615"/>
                  </a:lnTo>
                  <a:lnTo>
                    <a:pt x="5177" y="1618"/>
                  </a:lnTo>
                  <a:lnTo>
                    <a:pt x="5179" y="1622"/>
                  </a:lnTo>
                  <a:lnTo>
                    <a:pt x="5181" y="1625"/>
                  </a:lnTo>
                  <a:lnTo>
                    <a:pt x="5184" y="1629"/>
                  </a:lnTo>
                  <a:lnTo>
                    <a:pt x="5186" y="1631"/>
                  </a:lnTo>
                  <a:lnTo>
                    <a:pt x="5187" y="1634"/>
                  </a:lnTo>
                  <a:lnTo>
                    <a:pt x="5190" y="1636"/>
                  </a:lnTo>
                  <a:lnTo>
                    <a:pt x="5191" y="1639"/>
                  </a:lnTo>
                  <a:lnTo>
                    <a:pt x="5194" y="1640"/>
                  </a:lnTo>
                  <a:lnTo>
                    <a:pt x="5197" y="1642"/>
                  </a:lnTo>
                  <a:lnTo>
                    <a:pt x="5198" y="1643"/>
                  </a:lnTo>
                  <a:lnTo>
                    <a:pt x="5200" y="1644"/>
                  </a:lnTo>
                  <a:lnTo>
                    <a:pt x="5201" y="1647"/>
                  </a:lnTo>
                  <a:lnTo>
                    <a:pt x="5203" y="1648"/>
                  </a:lnTo>
                  <a:lnTo>
                    <a:pt x="5204" y="1651"/>
                  </a:lnTo>
                  <a:lnTo>
                    <a:pt x="5206" y="1652"/>
                  </a:lnTo>
                  <a:lnTo>
                    <a:pt x="5206" y="1653"/>
                  </a:lnTo>
                  <a:lnTo>
                    <a:pt x="5207" y="1656"/>
                  </a:lnTo>
                  <a:lnTo>
                    <a:pt x="5207" y="1657"/>
                  </a:lnTo>
                  <a:lnTo>
                    <a:pt x="5207" y="1660"/>
                  </a:lnTo>
                  <a:lnTo>
                    <a:pt x="5207" y="1661"/>
                  </a:lnTo>
                  <a:lnTo>
                    <a:pt x="5207" y="1664"/>
                  </a:lnTo>
                  <a:lnTo>
                    <a:pt x="5208" y="1665"/>
                  </a:lnTo>
                  <a:lnTo>
                    <a:pt x="5210" y="1667"/>
                  </a:lnTo>
                  <a:lnTo>
                    <a:pt x="5210" y="1669"/>
                  </a:lnTo>
                  <a:lnTo>
                    <a:pt x="5210" y="1672"/>
                  </a:lnTo>
                  <a:lnTo>
                    <a:pt x="5208" y="1673"/>
                  </a:lnTo>
                  <a:lnTo>
                    <a:pt x="5207" y="1674"/>
                  </a:lnTo>
                  <a:lnTo>
                    <a:pt x="5206" y="1677"/>
                  </a:lnTo>
                  <a:lnTo>
                    <a:pt x="5203" y="1680"/>
                  </a:lnTo>
                  <a:lnTo>
                    <a:pt x="5200" y="1681"/>
                  </a:lnTo>
                  <a:lnTo>
                    <a:pt x="5197" y="1684"/>
                  </a:lnTo>
                  <a:lnTo>
                    <a:pt x="5196" y="1686"/>
                  </a:lnTo>
                  <a:lnTo>
                    <a:pt x="5194" y="1689"/>
                  </a:lnTo>
                  <a:lnTo>
                    <a:pt x="5194" y="1690"/>
                  </a:lnTo>
                  <a:lnTo>
                    <a:pt x="5196" y="1691"/>
                  </a:lnTo>
                  <a:lnTo>
                    <a:pt x="5198" y="1691"/>
                  </a:lnTo>
                  <a:lnTo>
                    <a:pt x="5200" y="1693"/>
                  </a:lnTo>
                  <a:lnTo>
                    <a:pt x="5201" y="1695"/>
                  </a:lnTo>
                  <a:lnTo>
                    <a:pt x="5200" y="1701"/>
                  </a:lnTo>
                  <a:lnTo>
                    <a:pt x="5198" y="1703"/>
                  </a:lnTo>
                  <a:lnTo>
                    <a:pt x="5197" y="1705"/>
                  </a:lnTo>
                  <a:lnTo>
                    <a:pt x="5193" y="1703"/>
                  </a:lnTo>
                  <a:lnTo>
                    <a:pt x="5191" y="1702"/>
                  </a:lnTo>
                  <a:lnTo>
                    <a:pt x="5190" y="1701"/>
                  </a:lnTo>
                  <a:lnTo>
                    <a:pt x="5187" y="1701"/>
                  </a:lnTo>
                  <a:lnTo>
                    <a:pt x="5186" y="1701"/>
                  </a:lnTo>
                  <a:lnTo>
                    <a:pt x="5183" y="1701"/>
                  </a:lnTo>
                  <a:lnTo>
                    <a:pt x="5180" y="1703"/>
                  </a:lnTo>
                  <a:lnTo>
                    <a:pt x="5180" y="1706"/>
                  </a:lnTo>
                  <a:lnTo>
                    <a:pt x="5180" y="1707"/>
                  </a:lnTo>
                  <a:lnTo>
                    <a:pt x="5180" y="1710"/>
                  </a:lnTo>
                  <a:lnTo>
                    <a:pt x="5181" y="1712"/>
                  </a:lnTo>
                  <a:lnTo>
                    <a:pt x="5183" y="1714"/>
                  </a:lnTo>
                  <a:lnTo>
                    <a:pt x="5184" y="1716"/>
                  </a:lnTo>
                  <a:lnTo>
                    <a:pt x="5186" y="1719"/>
                  </a:lnTo>
                  <a:lnTo>
                    <a:pt x="5187" y="1720"/>
                  </a:lnTo>
                  <a:lnTo>
                    <a:pt x="5187" y="1725"/>
                  </a:lnTo>
                  <a:lnTo>
                    <a:pt x="5187" y="1728"/>
                  </a:lnTo>
                  <a:lnTo>
                    <a:pt x="5189" y="1732"/>
                  </a:lnTo>
                  <a:lnTo>
                    <a:pt x="5189" y="1735"/>
                  </a:lnTo>
                  <a:lnTo>
                    <a:pt x="5189" y="1736"/>
                  </a:lnTo>
                  <a:lnTo>
                    <a:pt x="5190" y="1739"/>
                  </a:lnTo>
                  <a:lnTo>
                    <a:pt x="5190" y="1741"/>
                  </a:lnTo>
                  <a:lnTo>
                    <a:pt x="5189" y="1743"/>
                  </a:lnTo>
                  <a:lnTo>
                    <a:pt x="5187" y="1744"/>
                  </a:lnTo>
                  <a:lnTo>
                    <a:pt x="5186" y="1745"/>
                  </a:lnTo>
                  <a:lnTo>
                    <a:pt x="5184" y="1745"/>
                  </a:lnTo>
                  <a:lnTo>
                    <a:pt x="5183" y="1743"/>
                  </a:lnTo>
                  <a:lnTo>
                    <a:pt x="5183" y="1740"/>
                  </a:lnTo>
                  <a:lnTo>
                    <a:pt x="5183" y="1737"/>
                  </a:lnTo>
                  <a:lnTo>
                    <a:pt x="5183" y="1735"/>
                  </a:lnTo>
                  <a:lnTo>
                    <a:pt x="5180" y="1735"/>
                  </a:lnTo>
                  <a:lnTo>
                    <a:pt x="5179" y="1733"/>
                  </a:lnTo>
                  <a:lnTo>
                    <a:pt x="5177" y="1735"/>
                  </a:lnTo>
                  <a:lnTo>
                    <a:pt x="5174" y="1736"/>
                  </a:lnTo>
                  <a:lnTo>
                    <a:pt x="5174" y="1739"/>
                  </a:lnTo>
                  <a:lnTo>
                    <a:pt x="5177" y="1740"/>
                  </a:lnTo>
                  <a:lnTo>
                    <a:pt x="5179" y="1743"/>
                  </a:lnTo>
                  <a:lnTo>
                    <a:pt x="5179" y="1744"/>
                  </a:lnTo>
                  <a:lnTo>
                    <a:pt x="5176" y="1745"/>
                  </a:lnTo>
                  <a:lnTo>
                    <a:pt x="5173" y="1745"/>
                  </a:lnTo>
                  <a:lnTo>
                    <a:pt x="5172" y="1746"/>
                  </a:lnTo>
                  <a:lnTo>
                    <a:pt x="5170" y="1749"/>
                  </a:lnTo>
                  <a:lnTo>
                    <a:pt x="5170" y="1750"/>
                  </a:lnTo>
                  <a:lnTo>
                    <a:pt x="5169" y="1752"/>
                  </a:lnTo>
                  <a:lnTo>
                    <a:pt x="5166" y="1753"/>
                  </a:lnTo>
                  <a:lnTo>
                    <a:pt x="5163" y="1753"/>
                  </a:lnTo>
                  <a:lnTo>
                    <a:pt x="5159" y="1752"/>
                  </a:lnTo>
                  <a:lnTo>
                    <a:pt x="5157" y="1753"/>
                  </a:lnTo>
                  <a:lnTo>
                    <a:pt x="5155" y="1753"/>
                  </a:lnTo>
                  <a:lnTo>
                    <a:pt x="5150" y="1754"/>
                  </a:lnTo>
                  <a:lnTo>
                    <a:pt x="5149" y="1756"/>
                  </a:lnTo>
                  <a:lnTo>
                    <a:pt x="5149" y="1758"/>
                  </a:lnTo>
                  <a:lnTo>
                    <a:pt x="5150" y="1760"/>
                  </a:lnTo>
                  <a:lnTo>
                    <a:pt x="5152" y="1762"/>
                  </a:lnTo>
                  <a:lnTo>
                    <a:pt x="5153" y="1765"/>
                  </a:lnTo>
                  <a:lnTo>
                    <a:pt x="5153" y="1766"/>
                  </a:lnTo>
                  <a:lnTo>
                    <a:pt x="5152" y="1769"/>
                  </a:lnTo>
                  <a:lnTo>
                    <a:pt x="5152" y="1770"/>
                  </a:lnTo>
                  <a:lnTo>
                    <a:pt x="5149" y="1771"/>
                  </a:lnTo>
                  <a:lnTo>
                    <a:pt x="5145" y="1774"/>
                  </a:lnTo>
                  <a:lnTo>
                    <a:pt x="5140" y="1774"/>
                  </a:lnTo>
                  <a:lnTo>
                    <a:pt x="5139" y="1774"/>
                  </a:lnTo>
                  <a:lnTo>
                    <a:pt x="5136" y="1774"/>
                  </a:lnTo>
                  <a:lnTo>
                    <a:pt x="5132" y="1773"/>
                  </a:lnTo>
                  <a:lnTo>
                    <a:pt x="5129" y="1771"/>
                  </a:lnTo>
                  <a:lnTo>
                    <a:pt x="5125" y="1771"/>
                  </a:lnTo>
                  <a:lnTo>
                    <a:pt x="5121" y="1771"/>
                  </a:lnTo>
                  <a:lnTo>
                    <a:pt x="5115" y="1773"/>
                  </a:lnTo>
                  <a:lnTo>
                    <a:pt x="5109" y="1773"/>
                  </a:lnTo>
                  <a:lnTo>
                    <a:pt x="5105" y="1774"/>
                  </a:lnTo>
                  <a:lnTo>
                    <a:pt x="5104" y="1777"/>
                  </a:lnTo>
                  <a:lnTo>
                    <a:pt x="5101" y="1778"/>
                  </a:lnTo>
                  <a:lnTo>
                    <a:pt x="5099" y="1781"/>
                  </a:lnTo>
                  <a:lnTo>
                    <a:pt x="5098" y="1786"/>
                  </a:lnTo>
                  <a:lnTo>
                    <a:pt x="5098" y="1787"/>
                  </a:lnTo>
                  <a:lnTo>
                    <a:pt x="5098" y="1790"/>
                  </a:lnTo>
                  <a:lnTo>
                    <a:pt x="5099" y="1791"/>
                  </a:lnTo>
                  <a:lnTo>
                    <a:pt x="5098" y="1794"/>
                  </a:lnTo>
                  <a:lnTo>
                    <a:pt x="5097" y="1796"/>
                  </a:lnTo>
                  <a:lnTo>
                    <a:pt x="5095" y="1799"/>
                  </a:lnTo>
                  <a:lnTo>
                    <a:pt x="5092" y="1801"/>
                  </a:lnTo>
                  <a:lnTo>
                    <a:pt x="5090" y="1803"/>
                  </a:lnTo>
                  <a:lnTo>
                    <a:pt x="5087" y="1805"/>
                  </a:lnTo>
                  <a:lnTo>
                    <a:pt x="5084" y="1808"/>
                  </a:lnTo>
                  <a:lnTo>
                    <a:pt x="5084" y="1809"/>
                  </a:lnTo>
                  <a:lnTo>
                    <a:pt x="5084" y="1812"/>
                  </a:lnTo>
                  <a:lnTo>
                    <a:pt x="5084" y="1813"/>
                  </a:lnTo>
                  <a:lnTo>
                    <a:pt x="5084" y="1816"/>
                  </a:lnTo>
                  <a:lnTo>
                    <a:pt x="5084" y="1819"/>
                  </a:lnTo>
                  <a:lnTo>
                    <a:pt x="5084" y="1821"/>
                  </a:lnTo>
                  <a:lnTo>
                    <a:pt x="5081" y="1822"/>
                  </a:lnTo>
                  <a:lnTo>
                    <a:pt x="5078" y="1822"/>
                  </a:lnTo>
                  <a:lnTo>
                    <a:pt x="5077" y="1822"/>
                  </a:lnTo>
                  <a:lnTo>
                    <a:pt x="5074" y="1822"/>
                  </a:lnTo>
                  <a:lnTo>
                    <a:pt x="5071" y="1821"/>
                  </a:lnTo>
                  <a:lnTo>
                    <a:pt x="5068" y="1820"/>
                  </a:lnTo>
                  <a:lnTo>
                    <a:pt x="5066" y="1820"/>
                  </a:lnTo>
                  <a:lnTo>
                    <a:pt x="5064" y="1821"/>
                  </a:lnTo>
                  <a:lnTo>
                    <a:pt x="5061" y="1824"/>
                  </a:lnTo>
                  <a:lnTo>
                    <a:pt x="5060" y="1825"/>
                  </a:lnTo>
                  <a:lnTo>
                    <a:pt x="5057" y="1826"/>
                  </a:lnTo>
                  <a:lnTo>
                    <a:pt x="5056" y="1828"/>
                  </a:lnTo>
                  <a:lnTo>
                    <a:pt x="5054" y="1829"/>
                  </a:lnTo>
                  <a:lnTo>
                    <a:pt x="5051" y="1832"/>
                  </a:lnTo>
                  <a:lnTo>
                    <a:pt x="5050" y="1833"/>
                  </a:lnTo>
                  <a:lnTo>
                    <a:pt x="5047" y="1834"/>
                  </a:lnTo>
                  <a:lnTo>
                    <a:pt x="5042" y="1833"/>
                  </a:lnTo>
                  <a:lnTo>
                    <a:pt x="5037" y="1832"/>
                  </a:lnTo>
                  <a:lnTo>
                    <a:pt x="5033" y="1832"/>
                  </a:lnTo>
                  <a:lnTo>
                    <a:pt x="5029" y="1832"/>
                  </a:lnTo>
                  <a:lnTo>
                    <a:pt x="5026" y="1833"/>
                  </a:lnTo>
                  <a:lnTo>
                    <a:pt x="5022" y="1830"/>
                  </a:lnTo>
                  <a:lnTo>
                    <a:pt x="5019" y="1826"/>
                  </a:lnTo>
                  <a:lnTo>
                    <a:pt x="5017" y="1822"/>
                  </a:lnTo>
                  <a:lnTo>
                    <a:pt x="5016" y="1821"/>
                  </a:lnTo>
                  <a:lnTo>
                    <a:pt x="5013" y="1820"/>
                  </a:lnTo>
                  <a:lnTo>
                    <a:pt x="5012" y="1819"/>
                  </a:lnTo>
                  <a:lnTo>
                    <a:pt x="5009" y="1819"/>
                  </a:lnTo>
                  <a:lnTo>
                    <a:pt x="5006" y="1821"/>
                  </a:lnTo>
                  <a:lnTo>
                    <a:pt x="5006" y="1822"/>
                  </a:lnTo>
                  <a:lnTo>
                    <a:pt x="5006" y="1828"/>
                  </a:lnTo>
                  <a:lnTo>
                    <a:pt x="5005" y="1830"/>
                  </a:lnTo>
                  <a:lnTo>
                    <a:pt x="5002" y="1833"/>
                  </a:lnTo>
                  <a:lnTo>
                    <a:pt x="4999" y="1836"/>
                  </a:lnTo>
                  <a:lnTo>
                    <a:pt x="4996" y="1837"/>
                  </a:lnTo>
                  <a:lnTo>
                    <a:pt x="4991" y="1841"/>
                  </a:lnTo>
                  <a:lnTo>
                    <a:pt x="4986" y="1845"/>
                  </a:lnTo>
                  <a:lnTo>
                    <a:pt x="4984" y="1850"/>
                  </a:lnTo>
                  <a:lnTo>
                    <a:pt x="4984" y="1853"/>
                  </a:lnTo>
                  <a:lnTo>
                    <a:pt x="4984" y="1855"/>
                  </a:lnTo>
                  <a:lnTo>
                    <a:pt x="4982" y="1859"/>
                  </a:lnTo>
                  <a:lnTo>
                    <a:pt x="4981" y="1863"/>
                  </a:lnTo>
                  <a:lnTo>
                    <a:pt x="4979" y="1864"/>
                  </a:lnTo>
                  <a:lnTo>
                    <a:pt x="4976" y="1868"/>
                  </a:lnTo>
                  <a:lnTo>
                    <a:pt x="4974" y="1871"/>
                  </a:lnTo>
                  <a:lnTo>
                    <a:pt x="4971" y="1874"/>
                  </a:lnTo>
                  <a:lnTo>
                    <a:pt x="4967" y="1877"/>
                  </a:lnTo>
                  <a:lnTo>
                    <a:pt x="4964" y="1879"/>
                  </a:lnTo>
                  <a:lnTo>
                    <a:pt x="4960" y="1881"/>
                  </a:lnTo>
                  <a:lnTo>
                    <a:pt x="4957" y="1881"/>
                  </a:lnTo>
                  <a:lnTo>
                    <a:pt x="4952" y="1883"/>
                  </a:lnTo>
                  <a:lnTo>
                    <a:pt x="4945" y="1883"/>
                  </a:lnTo>
                  <a:lnTo>
                    <a:pt x="4943" y="1885"/>
                  </a:lnTo>
                  <a:lnTo>
                    <a:pt x="4940" y="1887"/>
                  </a:lnTo>
                  <a:lnTo>
                    <a:pt x="4938" y="1888"/>
                  </a:lnTo>
                  <a:lnTo>
                    <a:pt x="4938" y="1892"/>
                  </a:lnTo>
                  <a:lnTo>
                    <a:pt x="4938" y="1894"/>
                  </a:lnTo>
                  <a:lnTo>
                    <a:pt x="4940" y="1897"/>
                  </a:lnTo>
                  <a:lnTo>
                    <a:pt x="4941" y="1901"/>
                  </a:lnTo>
                  <a:lnTo>
                    <a:pt x="4943" y="1904"/>
                  </a:lnTo>
                  <a:lnTo>
                    <a:pt x="4944" y="1908"/>
                  </a:lnTo>
                  <a:lnTo>
                    <a:pt x="4944" y="1910"/>
                  </a:lnTo>
                  <a:lnTo>
                    <a:pt x="4944" y="1912"/>
                  </a:lnTo>
                  <a:lnTo>
                    <a:pt x="4944" y="1914"/>
                  </a:lnTo>
                  <a:lnTo>
                    <a:pt x="4944" y="1918"/>
                  </a:lnTo>
                  <a:lnTo>
                    <a:pt x="4941" y="1921"/>
                  </a:lnTo>
                  <a:lnTo>
                    <a:pt x="4940" y="1923"/>
                  </a:lnTo>
                  <a:lnTo>
                    <a:pt x="4938" y="1927"/>
                  </a:lnTo>
                  <a:lnTo>
                    <a:pt x="4937" y="1930"/>
                  </a:lnTo>
                  <a:lnTo>
                    <a:pt x="4935" y="1932"/>
                  </a:lnTo>
                  <a:lnTo>
                    <a:pt x="4934" y="1935"/>
                  </a:lnTo>
                  <a:lnTo>
                    <a:pt x="4933" y="1936"/>
                  </a:lnTo>
                  <a:lnTo>
                    <a:pt x="4935" y="1940"/>
                  </a:lnTo>
                  <a:lnTo>
                    <a:pt x="4941" y="1940"/>
                  </a:lnTo>
                  <a:lnTo>
                    <a:pt x="4947" y="1939"/>
                  </a:lnTo>
                  <a:lnTo>
                    <a:pt x="4951" y="1940"/>
                  </a:lnTo>
                  <a:lnTo>
                    <a:pt x="4954" y="1944"/>
                  </a:lnTo>
                  <a:lnTo>
                    <a:pt x="4954" y="1947"/>
                  </a:lnTo>
                  <a:lnTo>
                    <a:pt x="4952" y="1951"/>
                  </a:lnTo>
                  <a:lnTo>
                    <a:pt x="4952" y="1953"/>
                  </a:lnTo>
                  <a:lnTo>
                    <a:pt x="4952" y="1955"/>
                  </a:lnTo>
                  <a:lnTo>
                    <a:pt x="4952" y="1957"/>
                  </a:lnTo>
                  <a:lnTo>
                    <a:pt x="4954" y="1959"/>
                  </a:lnTo>
                  <a:lnTo>
                    <a:pt x="4958" y="1960"/>
                  </a:lnTo>
                  <a:lnTo>
                    <a:pt x="4961" y="1961"/>
                  </a:lnTo>
                  <a:lnTo>
                    <a:pt x="4965" y="1960"/>
                  </a:lnTo>
                  <a:lnTo>
                    <a:pt x="4967" y="1957"/>
                  </a:lnTo>
                  <a:lnTo>
                    <a:pt x="4968" y="1956"/>
                  </a:lnTo>
                  <a:lnTo>
                    <a:pt x="4969" y="1956"/>
                  </a:lnTo>
                  <a:lnTo>
                    <a:pt x="4974" y="1957"/>
                  </a:lnTo>
                  <a:lnTo>
                    <a:pt x="4975" y="1957"/>
                  </a:lnTo>
                  <a:lnTo>
                    <a:pt x="4976" y="1956"/>
                  </a:lnTo>
                  <a:lnTo>
                    <a:pt x="4976" y="1953"/>
                  </a:lnTo>
                  <a:lnTo>
                    <a:pt x="4976" y="1951"/>
                  </a:lnTo>
                  <a:lnTo>
                    <a:pt x="4975" y="1948"/>
                  </a:lnTo>
                  <a:lnTo>
                    <a:pt x="4975" y="1946"/>
                  </a:lnTo>
                  <a:lnTo>
                    <a:pt x="4978" y="1942"/>
                  </a:lnTo>
                  <a:lnTo>
                    <a:pt x="4979" y="1942"/>
                  </a:lnTo>
                  <a:lnTo>
                    <a:pt x="4984" y="1942"/>
                  </a:lnTo>
                  <a:lnTo>
                    <a:pt x="4985" y="1943"/>
                  </a:lnTo>
                  <a:lnTo>
                    <a:pt x="4986" y="1944"/>
                  </a:lnTo>
                  <a:lnTo>
                    <a:pt x="4986" y="1947"/>
                  </a:lnTo>
                  <a:lnTo>
                    <a:pt x="4986" y="1950"/>
                  </a:lnTo>
                  <a:lnTo>
                    <a:pt x="4986" y="1952"/>
                  </a:lnTo>
                  <a:lnTo>
                    <a:pt x="4986" y="1955"/>
                  </a:lnTo>
                  <a:lnTo>
                    <a:pt x="4988" y="1957"/>
                  </a:lnTo>
                  <a:lnTo>
                    <a:pt x="4989" y="1964"/>
                  </a:lnTo>
                  <a:lnTo>
                    <a:pt x="4991" y="1967"/>
                  </a:lnTo>
                  <a:lnTo>
                    <a:pt x="4991" y="1972"/>
                  </a:lnTo>
                  <a:lnTo>
                    <a:pt x="4992" y="1973"/>
                  </a:lnTo>
                  <a:lnTo>
                    <a:pt x="4993" y="1976"/>
                  </a:lnTo>
                  <a:lnTo>
                    <a:pt x="4995" y="1976"/>
                  </a:lnTo>
                  <a:lnTo>
                    <a:pt x="4999" y="1978"/>
                  </a:lnTo>
                  <a:lnTo>
                    <a:pt x="5002" y="1980"/>
                  </a:lnTo>
                  <a:lnTo>
                    <a:pt x="5003" y="1981"/>
                  </a:lnTo>
                  <a:lnTo>
                    <a:pt x="5003" y="1985"/>
                  </a:lnTo>
                  <a:lnTo>
                    <a:pt x="5002" y="1988"/>
                  </a:lnTo>
                  <a:lnTo>
                    <a:pt x="5001" y="1990"/>
                  </a:lnTo>
                  <a:lnTo>
                    <a:pt x="4998" y="1991"/>
                  </a:lnTo>
                  <a:lnTo>
                    <a:pt x="4996" y="1994"/>
                  </a:lnTo>
                  <a:lnTo>
                    <a:pt x="4995" y="1997"/>
                  </a:lnTo>
                  <a:lnTo>
                    <a:pt x="4993" y="1998"/>
                  </a:lnTo>
                  <a:lnTo>
                    <a:pt x="4991" y="2001"/>
                  </a:lnTo>
                  <a:lnTo>
                    <a:pt x="4991" y="2002"/>
                  </a:lnTo>
                  <a:lnTo>
                    <a:pt x="4991" y="2003"/>
                  </a:lnTo>
                  <a:lnTo>
                    <a:pt x="4992" y="2006"/>
                  </a:lnTo>
                  <a:lnTo>
                    <a:pt x="4995" y="2006"/>
                  </a:lnTo>
                  <a:lnTo>
                    <a:pt x="4998" y="2007"/>
                  </a:lnTo>
                  <a:lnTo>
                    <a:pt x="5001" y="2005"/>
                  </a:lnTo>
                  <a:lnTo>
                    <a:pt x="5002" y="2005"/>
                  </a:lnTo>
                  <a:lnTo>
                    <a:pt x="5006" y="2003"/>
                  </a:lnTo>
                  <a:lnTo>
                    <a:pt x="5009" y="2005"/>
                  </a:lnTo>
                  <a:lnTo>
                    <a:pt x="5010" y="2006"/>
                  </a:lnTo>
                  <a:lnTo>
                    <a:pt x="5010" y="2007"/>
                  </a:lnTo>
                  <a:lnTo>
                    <a:pt x="5012" y="2010"/>
                  </a:lnTo>
                  <a:lnTo>
                    <a:pt x="5013" y="2014"/>
                  </a:lnTo>
                  <a:lnTo>
                    <a:pt x="5012" y="2016"/>
                  </a:lnTo>
                  <a:lnTo>
                    <a:pt x="5009" y="2018"/>
                  </a:lnTo>
                  <a:lnTo>
                    <a:pt x="5006" y="2018"/>
                  </a:lnTo>
                  <a:lnTo>
                    <a:pt x="5002" y="2019"/>
                  </a:lnTo>
                  <a:lnTo>
                    <a:pt x="4999" y="2019"/>
                  </a:lnTo>
                  <a:lnTo>
                    <a:pt x="4998" y="2020"/>
                  </a:lnTo>
                  <a:lnTo>
                    <a:pt x="4996" y="2022"/>
                  </a:lnTo>
                  <a:lnTo>
                    <a:pt x="4995" y="2026"/>
                  </a:lnTo>
                  <a:lnTo>
                    <a:pt x="4996" y="2027"/>
                  </a:lnTo>
                  <a:lnTo>
                    <a:pt x="4998" y="2028"/>
                  </a:lnTo>
                  <a:lnTo>
                    <a:pt x="5001" y="2029"/>
                  </a:lnTo>
                  <a:lnTo>
                    <a:pt x="5008" y="2031"/>
                  </a:lnTo>
                  <a:lnTo>
                    <a:pt x="5013" y="2031"/>
                  </a:lnTo>
                  <a:lnTo>
                    <a:pt x="5017" y="2032"/>
                  </a:lnTo>
                  <a:lnTo>
                    <a:pt x="5022" y="2033"/>
                  </a:lnTo>
                  <a:lnTo>
                    <a:pt x="5025" y="2035"/>
                  </a:lnTo>
                  <a:lnTo>
                    <a:pt x="5026" y="2037"/>
                  </a:lnTo>
                  <a:lnTo>
                    <a:pt x="5027" y="2041"/>
                  </a:lnTo>
                  <a:lnTo>
                    <a:pt x="5027" y="2044"/>
                  </a:lnTo>
                  <a:lnTo>
                    <a:pt x="5026" y="2045"/>
                  </a:lnTo>
                  <a:lnTo>
                    <a:pt x="5022" y="2046"/>
                  </a:lnTo>
                  <a:lnTo>
                    <a:pt x="5019" y="2048"/>
                  </a:lnTo>
                  <a:lnTo>
                    <a:pt x="5017" y="2050"/>
                  </a:lnTo>
                  <a:lnTo>
                    <a:pt x="5016" y="2052"/>
                  </a:lnTo>
                  <a:lnTo>
                    <a:pt x="5015" y="2056"/>
                  </a:lnTo>
                  <a:lnTo>
                    <a:pt x="5015" y="2062"/>
                  </a:lnTo>
                  <a:lnTo>
                    <a:pt x="5016" y="2066"/>
                  </a:lnTo>
                  <a:lnTo>
                    <a:pt x="5015" y="2069"/>
                  </a:lnTo>
                  <a:lnTo>
                    <a:pt x="5012" y="2073"/>
                  </a:lnTo>
                  <a:lnTo>
                    <a:pt x="5009" y="2077"/>
                  </a:lnTo>
                  <a:lnTo>
                    <a:pt x="5005" y="2081"/>
                  </a:lnTo>
                  <a:lnTo>
                    <a:pt x="5002" y="2083"/>
                  </a:lnTo>
                  <a:lnTo>
                    <a:pt x="5002" y="2087"/>
                  </a:lnTo>
                  <a:lnTo>
                    <a:pt x="5002" y="2090"/>
                  </a:lnTo>
                  <a:lnTo>
                    <a:pt x="5001" y="2094"/>
                  </a:lnTo>
                  <a:lnTo>
                    <a:pt x="5002" y="2098"/>
                  </a:lnTo>
                  <a:lnTo>
                    <a:pt x="5005" y="2099"/>
                  </a:lnTo>
                  <a:lnTo>
                    <a:pt x="5008" y="2101"/>
                  </a:lnTo>
                  <a:lnTo>
                    <a:pt x="5010" y="2103"/>
                  </a:lnTo>
                  <a:lnTo>
                    <a:pt x="5013" y="2103"/>
                  </a:lnTo>
                  <a:lnTo>
                    <a:pt x="5019" y="2104"/>
                  </a:lnTo>
                  <a:lnTo>
                    <a:pt x="5020" y="2105"/>
                  </a:lnTo>
                  <a:lnTo>
                    <a:pt x="5020" y="2107"/>
                  </a:lnTo>
                  <a:lnTo>
                    <a:pt x="5019" y="2109"/>
                  </a:lnTo>
                  <a:lnTo>
                    <a:pt x="5016" y="2113"/>
                  </a:lnTo>
                  <a:lnTo>
                    <a:pt x="5015" y="2116"/>
                  </a:lnTo>
                  <a:lnTo>
                    <a:pt x="5015" y="2119"/>
                  </a:lnTo>
                  <a:lnTo>
                    <a:pt x="5013" y="2122"/>
                  </a:lnTo>
                  <a:lnTo>
                    <a:pt x="5012" y="2126"/>
                  </a:lnTo>
                  <a:lnTo>
                    <a:pt x="5012" y="2129"/>
                  </a:lnTo>
                  <a:lnTo>
                    <a:pt x="5013" y="2132"/>
                  </a:lnTo>
                  <a:lnTo>
                    <a:pt x="5016" y="2137"/>
                  </a:lnTo>
                  <a:lnTo>
                    <a:pt x="5019" y="2141"/>
                  </a:lnTo>
                  <a:lnTo>
                    <a:pt x="5020" y="2146"/>
                  </a:lnTo>
                  <a:lnTo>
                    <a:pt x="5023" y="2151"/>
                  </a:lnTo>
                  <a:lnTo>
                    <a:pt x="5023" y="2154"/>
                  </a:lnTo>
                  <a:lnTo>
                    <a:pt x="5025" y="2155"/>
                  </a:lnTo>
                  <a:lnTo>
                    <a:pt x="5027" y="2157"/>
                  </a:lnTo>
                  <a:lnTo>
                    <a:pt x="5029" y="2157"/>
                  </a:lnTo>
                  <a:lnTo>
                    <a:pt x="5030" y="2160"/>
                  </a:lnTo>
                  <a:lnTo>
                    <a:pt x="5030" y="2162"/>
                  </a:lnTo>
                  <a:lnTo>
                    <a:pt x="5030" y="2164"/>
                  </a:lnTo>
                  <a:lnTo>
                    <a:pt x="5027" y="2167"/>
                  </a:lnTo>
                  <a:lnTo>
                    <a:pt x="5025" y="2170"/>
                  </a:lnTo>
                  <a:lnTo>
                    <a:pt x="5022" y="2171"/>
                  </a:lnTo>
                  <a:lnTo>
                    <a:pt x="5019" y="2171"/>
                  </a:lnTo>
                  <a:lnTo>
                    <a:pt x="5013" y="2170"/>
                  </a:lnTo>
                  <a:lnTo>
                    <a:pt x="5009" y="2170"/>
                  </a:lnTo>
                  <a:lnTo>
                    <a:pt x="5006" y="2170"/>
                  </a:lnTo>
                  <a:lnTo>
                    <a:pt x="5003" y="2170"/>
                  </a:lnTo>
                  <a:lnTo>
                    <a:pt x="5001" y="2171"/>
                  </a:lnTo>
                  <a:lnTo>
                    <a:pt x="4999" y="2174"/>
                  </a:lnTo>
                  <a:lnTo>
                    <a:pt x="4996" y="2175"/>
                  </a:lnTo>
                  <a:lnTo>
                    <a:pt x="4996" y="2177"/>
                  </a:lnTo>
                  <a:lnTo>
                    <a:pt x="4995" y="2180"/>
                  </a:lnTo>
                  <a:lnTo>
                    <a:pt x="4995" y="2184"/>
                  </a:lnTo>
                  <a:lnTo>
                    <a:pt x="4993" y="2187"/>
                  </a:lnTo>
                  <a:lnTo>
                    <a:pt x="4992" y="2189"/>
                  </a:lnTo>
                  <a:lnTo>
                    <a:pt x="4989" y="2191"/>
                  </a:lnTo>
                  <a:lnTo>
                    <a:pt x="4985" y="2192"/>
                  </a:lnTo>
                  <a:lnTo>
                    <a:pt x="4984" y="2195"/>
                  </a:lnTo>
                  <a:lnTo>
                    <a:pt x="4984" y="2196"/>
                  </a:lnTo>
                  <a:lnTo>
                    <a:pt x="4984" y="2198"/>
                  </a:lnTo>
                  <a:lnTo>
                    <a:pt x="4985" y="2201"/>
                  </a:lnTo>
                  <a:lnTo>
                    <a:pt x="4986" y="2202"/>
                  </a:lnTo>
                  <a:lnTo>
                    <a:pt x="4992" y="2206"/>
                  </a:lnTo>
                  <a:lnTo>
                    <a:pt x="4995" y="2209"/>
                  </a:lnTo>
                  <a:lnTo>
                    <a:pt x="4996" y="2213"/>
                  </a:lnTo>
                  <a:lnTo>
                    <a:pt x="4996" y="2214"/>
                  </a:lnTo>
                  <a:lnTo>
                    <a:pt x="4993" y="2217"/>
                  </a:lnTo>
                  <a:lnTo>
                    <a:pt x="4991" y="2218"/>
                  </a:lnTo>
                  <a:lnTo>
                    <a:pt x="4988" y="2221"/>
                  </a:lnTo>
                  <a:lnTo>
                    <a:pt x="4986" y="2223"/>
                  </a:lnTo>
                  <a:lnTo>
                    <a:pt x="4986" y="2226"/>
                  </a:lnTo>
                  <a:lnTo>
                    <a:pt x="4986" y="2229"/>
                  </a:lnTo>
                  <a:lnTo>
                    <a:pt x="4985" y="2230"/>
                  </a:lnTo>
                  <a:lnTo>
                    <a:pt x="4982" y="2234"/>
                  </a:lnTo>
                  <a:lnTo>
                    <a:pt x="4982" y="2236"/>
                  </a:lnTo>
                  <a:lnTo>
                    <a:pt x="4982" y="2238"/>
                  </a:lnTo>
                  <a:lnTo>
                    <a:pt x="4984" y="2240"/>
                  </a:lnTo>
                  <a:lnTo>
                    <a:pt x="4985" y="2242"/>
                  </a:lnTo>
                  <a:lnTo>
                    <a:pt x="4986" y="2240"/>
                  </a:lnTo>
                  <a:lnTo>
                    <a:pt x="4988" y="2239"/>
                  </a:lnTo>
                  <a:lnTo>
                    <a:pt x="4991" y="2236"/>
                  </a:lnTo>
                  <a:lnTo>
                    <a:pt x="4992" y="2235"/>
                  </a:lnTo>
                  <a:lnTo>
                    <a:pt x="4995" y="2235"/>
                  </a:lnTo>
                  <a:lnTo>
                    <a:pt x="4996" y="2236"/>
                  </a:lnTo>
                  <a:lnTo>
                    <a:pt x="4998" y="2238"/>
                  </a:lnTo>
                  <a:lnTo>
                    <a:pt x="4999" y="2242"/>
                  </a:lnTo>
                  <a:lnTo>
                    <a:pt x="5001" y="2244"/>
                  </a:lnTo>
                  <a:lnTo>
                    <a:pt x="5003" y="2244"/>
                  </a:lnTo>
                  <a:lnTo>
                    <a:pt x="5008" y="2246"/>
                  </a:lnTo>
                  <a:lnTo>
                    <a:pt x="5009" y="2246"/>
                  </a:lnTo>
                  <a:lnTo>
                    <a:pt x="5010" y="2248"/>
                  </a:lnTo>
                  <a:lnTo>
                    <a:pt x="5012" y="2250"/>
                  </a:lnTo>
                  <a:lnTo>
                    <a:pt x="5012" y="2253"/>
                  </a:lnTo>
                  <a:lnTo>
                    <a:pt x="5012" y="2256"/>
                  </a:lnTo>
                  <a:lnTo>
                    <a:pt x="5012" y="2261"/>
                  </a:lnTo>
                  <a:lnTo>
                    <a:pt x="5010" y="2264"/>
                  </a:lnTo>
                  <a:lnTo>
                    <a:pt x="5009" y="2267"/>
                  </a:lnTo>
                  <a:lnTo>
                    <a:pt x="5006" y="2268"/>
                  </a:lnTo>
                  <a:lnTo>
                    <a:pt x="4999" y="2269"/>
                  </a:lnTo>
                  <a:lnTo>
                    <a:pt x="4995" y="2271"/>
                  </a:lnTo>
                  <a:lnTo>
                    <a:pt x="4989" y="2274"/>
                  </a:lnTo>
                  <a:lnTo>
                    <a:pt x="4989" y="2277"/>
                  </a:lnTo>
                  <a:lnTo>
                    <a:pt x="4991" y="2278"/>
                  </a:lnTo>
                  <a:lnTo>
                    <a:pt x="4992" y="2281"/>
                  </a:lnTo>
                  <a:lnTo>
                    <a:pt x="4995" y="2282"/>
                  </a:lnTo>
                  <a:lnTo>
                    <a:pt x="4999" y="2282"/>
                  </a:lnTo>
                  <a:lnTo>
                    <a:pt x="5001" y="2284"/>
                  </a:lnTo>
                  <a:lnTo>
                    <a:pt x="5002" y="2286"/>
                  </a:lnTo>
                  <a:lnTo>
                    <a:pt x="5002" y="2290"/>
                  </a:lnTo>
                  <a:lnTo>
                    <a:pt x="5002" y="2293"/>
                  </a:lnTo>
                  <a:lnTo>
                    <a:pt x="5002" y="2294"/>
                  </a:lnTo>
                  <a:lnTo>
                    <a:pt x="5001" y="2298"/>
                  </a:lnTo>
                  <a:lnTo>
                    <a:pt x="5001" y="2299"/>
                  </a:lnTo>
                  <a:lnTo>
                    <a:pt x="5001" y="2302"/>
                  </a:lnTo>
                  <a:lnTo>
                    <a:pt x="5001" y="2305"/>
                  </a:lnTo>
                  <a:lnTo>
                    <a:pt x="5002" y="2307"/>
                  </a:lnTo>
                  <a:lnTo>
                    <a:pt x="5005" y="2310"/>
                  </a:lnTo>
                  <a:lnTo>
                    <a:pt x="5008" y="2312"/>
                  </a:lnTo>
                  <a:lnTo>
                    <a:pt x="5010" y="2316"/>
                  </a:lnTo>
                  <a:lnTo>
                    <a:pt x="5010" y="2318"/>
                  </a:lnTo>
                  <a:lnTo>
                    <a:pt x="5012" y="2322"/>
                  </a:lnTo>
                  <a:lnTo>
                    <a:pt x="5012" y="2324"/>
                  </a:lnTo>
                  <a:lnTo>
                    <a:pt x="5010" y="2327"/>
                  </a:lnTo>
                  <a:lnTo>
                    <a:pt x="5009" y="2331"/>
                  </a:lnTo>
                  <a:lnTo>
                    <a:pt x="5008" y="2333"/>
                  </a:lnTo>
                  <a:lnTo>
                    <a:pt x="5008" y="2336"/>
                  </a:lnTo>
                  <a:lnTo>
                    <a:pt x="5008" y="2337"/>
                  </a:lnTo>
                  <a:lnTo>
                    <a:pt x="5008" y="2340"/>
                  </a:lnTo>
                  <a:lnTo>
                    <a:pt x="5006" y="2343"/>
                  </a:lnTo>
                  <a:lnTo>
                    <a:pt x="5003" y="2345"/>
                  </a:lnTo>
                  <a:lnTo>
                    <a:pt x="5002" y="2348"/>
                  </a:lnTo>
                  <a:lnTo>
                    <a:pt x="4999" y="2350"/>
                  </a:lnTo>
                  <a:lnTo>
                    <a:pt x="4998" y="2353"/>
                  </a:lnTo>
                  <a:lnTo>
                    <a:pt x="5001" y="2356"/>
                  </a:lnTo>
                  <a:lnTo>
                    <a:pt x="5003" y="2356"/>
                  </a:lnTo>
                  <a:lnTo>
                    <a:pt x="5006" y="2356"/>
                  </a:lnTo>
                  <a:lnTo>
                    <a:pt x="5006" y="2358"/>
                  </a:lnTo>
                  <a:lnTo>
                    <a:pt x="5006" y="2362"/>
                  </a:lnTo>
                  <a:lnTo>
                    <a:pt x="5005" y="2366"/>
                  </a:lnTo>
                  <a:lnTo>
                    <a:pt x="5005" y="2367"/>
                  </a:lnTo>
                  <a:lnTo>
                    <a:pt x="5005" y="2371"/>
                  </a:lnTo>
                  <a:lnTo>
                    <a:pt x="5008" y="2374"/>
                  </a:lnTo>
                  <a:lnTo>
                    <a:pt x="5009" y="2375"/>
                  </a:lnTo>
                  <a:lnTo>
                    <a:pt x="5009" y="2378"/>
                  </a:lnTo>
                  <a:lnTo>
                    <a:pt x="5008" y="2381"/>
                  </a:lnTo>
                  <a:lnTo>
                    <a:pt x="5005" y="2383"/>
                  </a:lnTo>
                  <a:lnTo>
                    <a:pt x="5002" y="2386"/>
                  </a:lnTo>
                  <a:lnTo>
                    <a:pt x="5001" y="2387"/>
                  </a:lnTo>
                  <a:lnTo>
                    <a:pt x="5001" y="2390"/>
                  </a:lnTo>
                  <a:lnTo>
                    <a:pt x="5002" y="2392"/>
                  </a:lnTo>
                  <a:lnTo>
                    <a:pt x="5003" y="2394"/>
                  </a:lnTo>
                  <a:lnTo>
                    <a:pt x="5006" y="2395"/>
                  </a:lnTo>
                  <a:lnTo>
                    <a:pt x="5010" y="2396"/>
                  </a:lnTo>
                  <a:lnTo>
                    <a:pt x="5016" y="2398"/>
                  </a:lnTo>
                  <a:lnTo>
                    <a:pt x="5020" y="2399"/>
                  </a:lnTo>
                  <a:lnTo>
                    <a:pt x="5022" y="2400"/>
                  </a:lnTo>
                  <a:lnTo>
                    <a:pt x="5025" y="2404"/>
                  </a:lnTo>
                  <a:lnTo>
                    <a:pt x="5025" y="2405"/>
                  </a:lnTo>
                  <a:lnTo>
                    <a:pt x="5025" y="2409"/>
                  </a:lnTo>
                  <a:lnTo>
                    <a:pt x="5026" y="2415"/>
                  </a:lnTo>
                  <a:lnTo>
                    <a:pt x="5027" y="2419"/>
                  </a:lnTo>
                  <a:lnTo>
                    <a:pt x="5030" y="2422"/>
                  </a:lnTo>
                  <a:lnTo>
                    <a:pt x="5030" y="2425"/>
                  </a:lnTo>
                  <a:lnTo>
                    <a:pt x="5032" y="2426"/>
                  </a:lnTo>
                  <a:lnTo>
                    <a:pt x="5034" y="2429"/>
                  </a:lnTo>
                  <a:lnTo>
                    <a:pt x="5037" y="2432"/>
                  </a:lnTo>
                  <a:lnTo>
                    <a:pt x="5040" y="2436"/>
                  </a:lnTo>
                  <a:lnTo>
                    <a:pt x="5042" y="2437"/>
                  </a:lnTo>
                  <a:lnTo>
                    <a:pt x="5040" y="2441"/>
                  </a:lnTo>
                  <a:lnTo>
                    <a:pt x="5039" y="2445"/>
                  </a:lnTo>
                  <a:lnTo>
                    <a:pt x="5039" y="2447"/>
                  </a:lnTo>
                  <a:lnTo>
                    <a:pt x="5039" y="2453"/>
                  </a:lnTo>
                  <a:lnTo>
                    <a:pt x="5042" y="2455"/>
                  </a:lnTo>
                  <a:lnTo>
                    <a:pt x="5047" y="2458"/>
                  </a:lnTo>
                  <a:lnTo>
                    <a:pt x="5050" y="2459"/>
                  </a:lnTo>
                  <a:lnTo>
                    <a:pt x="5056" y="2459"/>
                  </a:lnTo>
                  <a:lnTo>
                    <a:pt x="5060" y="2459"/>
                  </a:lnTo>
                  <a:lnTo>
                    <a:pt x="5064" y="2459"/>
                  </a:lnTo>
                  <a:lnTo>
                    <a:pt x="5067" y="2460"/>
                  </a:lnTo>
                  <a:lnTo>
                    <a:pt x="5071" y="2462"/>
                  </a:lnTo>
                  <a:lnTo>
                    <a:pt x="5074" y="2464"/>
                  </a:lnTo>
                  <a:lnTo>
                    <a:pt x="5075" y="2467"/>
                  </a:lnTo>
                  <a:lnTo>
                    <a:pt x="5078" y="2471"/>
                  </a:lnTo>
                  <a:lnTo>
                    <a:pt x="5080" y="2475"/>
                  </a:lnTo>
                  <a:lnTo>
                    <a:pt x="5080" y="2476"/>
                  </a:lnTo>
                  <a:lnTo>
                    <a:pt x="5080" y="2479"/>
                  </a:lnTo>
                  <a:lnTo>
                    <a:pt x="5077" y="2484"/>
                  </a:lnTo>
                  <a:lnTo>
                    <a:pt x="5075" y="2488"/>
                  </a:lnTo>
                  <a:lnTo>
                    <a:pt x="5073" y="2493"/>
                  </a:lnTo>
                  <a:lnTo>
                    <a:pt x="5070" y="2497"/>
                  </a:lnTo>
                  <a:lnTo>
                    <a:pt x="5070" y="2500"/>
                  </a:lnTo>
                  <a:lnTo>
                    <a:pt x="5071" y="2501"/>
                  </a:lnTo>
                  <a:lnTo>
                    <a:pt x="5073" y="2504"/>
                  </a:lnTo>
                  <a:lnTo>
                    <a:pt x="5075" y="2505"/>
                  </a:lnTo>
                  <a:lnTo>
                    <a:pt x="5078" y="2505"/>
                  </a:lnTo>
                  <a:lnTo>
                    <a:pt x="5083" y="2506"/>
                  </a:lnTo>
                  <a:lnTo>
                    <a:pt x="5084" y="2508"/>
                  </a:lnTo>
                  <a:lnTo>
                    <a:pt x="5084" y="2510"/>
                  </a:lnTo>
                  <a:lnTo>
                    <a:pt x="5084" y="2514"/>
                  </a:lnTo>
                  <a:lnTo>
                    <a:pt x="5083" y="2518"/>
                  </a:lnTo>
                  <a:lnTo>
                    <a:pt x="5081" y="2522"/>
                  </a:lnTo>
                  <a:lnTo>
                    <a:pt x="5083" y="2525"/>
                  </a:lnTo>
                  <a:lnTo>
                    <a:pt x="5083" y="2526"/>
                  </a:lnTo>
                  <a:lnTo>
                    <a:pt x="5084" y="2529"/>
                  </a:lnTo>
                  <a:lnTo>
                    <a:pt x="5085" y="2531"/>
                  </a:lnTo>
                  <a:lnTo>
                    <a:pt x="5090" y="2534"/>
                  </a:lnTo>
                  <a:lnTo>
                    <a:pt x="5091" y="2534"/>
                  </a:lnTo>
                  <a:lnTo>
                    <a:pt x="5095" y="2534"/>
                  </a:lnTo>
                  <a:lnTo>
                    <a:pt x="5098" y="2534"/>
                  </a:lnTo>
                  <a:lnTo>
                    <a:pt x="5101" y="2535"/>
                  </a:lnTo>
                  <a:lnTo>
                    <a:pt x="5105" y="2538"/>
                  </a:lnTo>
                  <a:lnTo>
                    <a:pt x="5107" y="2539"/>
                  </a:lnTo>
                  <a:lnTo>
                    <a:pt x="5109" y="2542"/>
                  </a:lnTo>
                  <a:lnTo>
                    <a:pt x="5109" y="2544"/>
                  </a:lnTo>
                  <a:lnTo>
                    <a:pt x="5109" y="2546"/>
                  </a:lnTo>
                  <a:lnTo>
                    <a:pt x="5108" y="2548"/>
                  </a:lnTo>
                  <a:lnTo>
                    <a:pt x="5105" y="2548"/>
                  </a:lnTo>
                  <a:lnTo>
                    <a:pt x="5102" y="2550"/>
                  </a:lnTo>
                  <a:lnTo>
                    <a:pt x="5098" y="2551"/>
                  </a:lnTo>
                  <a:lnTo>
                    <a:pt x="5095" y="2554"/>
                  </a:lnTo>
                  <a:lnTo>
                    <a:pt x="5091" y="2556"/>
                  </a:lnTo>
                  <a:lnTo>
                    <a:pt x="5088" y="2559"/>
                  </a:lnTo>
                  <a:lnTo>
                    <a:pt x="5084" y="2563"/>
                  </a:lnTo>
                  <a:lnTo>
                    <a:pt x="5081" y="2567"/>
                  </a:lnTo>
                  <a:lnTo>
                    <a:pt x="5080" y="2568"/>
                  </a:lnTo>
                  <a:lnTo>
                    <a:pt x="5078" y="2572"/>
                  </a:lnTo>
                  <a:lnTo>
                    <a:pt x="5080" y="2573"/>
                  </a:lnTo>
                  <a:lnTo>
                    <a:pt x="5078" y="2577"/>
                  </a:lnTo>
                  <a:lnTo>
                    <a:pt x="5078" y="2580"/>
                  </a:lnTo>
                  <a:lnTo>
                    <a:pt x="5078" y="2582"/>
                  </a:lnTo>
                  <a:lnTo>
                    <a:pt x="5075" y="2585"/>
                  </a:lnTo>
                  <a:lnTo>
                    <a:pt x="5074" y="2588"/>
                  </a:lnTo>
                  <a:lnTo>
                    <a:pt x="5073" y="2593"/>
                  </a:lnTo>
                  <a:lnTo>
                    <a:pt x="5074" y="2595"/>
                  </a:lnTo>
                  <a:lnTo>
                    <a:pt x="5074" y="2598"/>
                  </a:lnTo>
                  <a:lnTo>
                    <a:pt x="5080" y="2605"/>
                  </a:lnTo>
                  <a:lnTo>
                    <a:pt x="5081" y="2607"/>
                  </a:lnTo>
                  <a:lnTo>
                    <a:pt x="5081" y="2611"/>
                  </a:lnTo>
                  <a:lnTo>
                    <a:pt x="5080" y="2619"/>
                  </a:lnTo>
                  <a:lnTo>
                    <a:pt x="5081" y="2622"/>
                  </a:lnTo>
                  <a:lnTo>
                    <a:pt x="5081" y="2623"/>
                  </a:lnTo>
                  <a:lnTo>
                    <a:pt x="5083" y="2627"/>
                  </a:lnTo>
                  <a:lnTo>
                    <a:pt x="5085" y="2628"/>
                  </a:lnTo>
                  <a:lnTo>
                    <a:pt x="5088" y="2631"/>
                  </a:lnTo>
                  <a:lnTo>
                    <a:pt x="5094" y="2632"/>
                  </a:lnTo>
                  <a:lnTo>
                    <a:pt x="5098" y="2633"/>
                  </a:lnTo>
                  <a:lnTo>
                    <a:pt x="5102" y="2633"/>
                  </a:lnTo>
                  <a:lnTo>
                    <a:pt x="5107" y="2633"/>
                  </a:lnTo>
                  <a:lnTo>
                    <a:pt x="5111" y="2633"/>
                  </a:lnTo>
                  <a:lnTo>
                    <a:pt x="5115" y="2633"/>
                  </a:lnTo>
                  <a:lnTo>
                    <a:pt x="5118" y="2633"/>
                  </a:lnTo>
                  <a:lnTo>
                    <a:pt x="5122" y="2636"/>
                  </a:lnTo>
                  <a:lnTo>
                    <a:pt x="5125" y="2640"/>
                  </a:lnTo>
                  <a:lnTo>
                    <a:pt x="5128" y="2641"/>
                  </a:lnTo>
                  <a:lnTo>
                    <a:pt x="5132" y="2643"/>
                  </a:lnTo>
                  <a:lnTo>
                    <a:pt x="5136" y="2644"/>
                  </a:lnTo>
                  <a:lnTo>
                    <a:pt x="5139" y="2643"/>
                  </a:lnTo>
                  <a:lnTo>
                    <a:pt x="5142" y="2641"/>
                  </a:lnTo>
                  <a:lnTo>
                    <a:pt x="5143" y="2639"/>
                  </a:lnTo>
                  <a:lnTo>
                    <a:pt x="5143" y="2636"/>
                  </a:lnTo>
                  <a:lnTo>
                    <a:pt x="5143" y="2631"/>
                  </a:lnTo>
                  <a:lnTo>
                    <a:pt x="5146" y="2626"/>
                  </a:lnTo>
                  <a:lnTo>
                    <a:pt x="5148" y="2623"/>
                  </a:lnTo>
                  <a:lnTo>
                    <a:pt x="5152" y="2620"/>
                  </a:lnTo>
                  <a:lnTo>
                    <a:pt x="5155" y="2619"/>
                  </a:lnTo>
                  <a:lnTo>
                    <a:pt x="5159" y="2620"/>
                  </a:lnTo>
                  <a:lnTo>
                    <a:pt x="5162" y="2622"/>
                  </a:lnTo>
                  <a:lnTo>
                    <a:pt x="5163" y="2623"/>
                  </a:lnTo>
                  <a:lnTo>
                    <a:pt x="5165" y="2626"/>
                  </a:lnTo>
                  <a:lnTo>
                    <a:pt x="5166" y="2628"/>
                  </a:lnTo>
                  <a:lnTo>
                    <a:pt x="5167" y="2631"/>
                  </a:lnTo>
                  <a:lnTo>
                    <a:pt x="5172" y="2633"/>
                  </a:lnTo>
                  <a:lnTo>
                    <a:pt x="5173" y="2635"/>
                  </a:lnTo>
                  <a:lnTo>
                    <a:pt x="5176" y="2637"/>
                  </a:lnTo>
                  <a:lnTo>
                    <a:pt x="5179" y="2639"/>
                  </a:lnTo>
                  <a:lnTo>
                    <a:pt x="5181" y="2641"/>
                  </a:lnTo>
                  <a:lnTo>
                    <a:pt x="5186" y="2643"/>
                  </a:lnTo>
                  <a:lnTo>
                    <a:pt x="5189" y="2643"/>
                  </a:lnTo>
                  <a:lnTo>
                    <a:pt x="5191" y="2641"/>
                  </a:lnTo>
                  <a:lnTo>
                    <a:pt x="5196" y="2640"/>
                  </a:lnTo>
                  <a:lnTo>
                    <a:pt x="5198" y="2640"/>
                  </a:lnTo>
                  <a:lnTo>
                    <a:pt x="5208" y="2640"/>
                  </a:lnTo>
                  <a:lnTo>
                    <a:pt x="5210" y="2643"/>
                  </a:lnTo>
                  <a:lnTo>
                    <a:pt x="5210" y="2644"/>
                  </a:lnTo>
                  <a:lnTo>
                    <a:pt x="5210" y="2647"/>
                  </a:lnTo>
                  <a:lnTo>
                    <a:pt x="5210" y="2649"/>
                  </a:lnTo>
                  <a:lnTo>
                    <a:pt x="5210" y="2653"/>
                  </a:lnTo>
                  <a:lnTo>
                    <a:pt x="5213" y="2657"/>
                  </a:lnTo>
                  <a:lnTo>
                    <a:pt x="5214" y="2662"/>
                  </a:lnTo>
                  <a:lnTo>
                    <a:pt x="5217" y="2664"/>
                  </a:lnTo>
                  <a:lnTo>
                    <a:pt x="5218" y="2666"/>
                  </a:lnTo>
                  <a:lnTo>
                    <a:pt x="5222" y="2669"/>
                  </a:lnTo>
                  <a:lnTo>
                    <a:pt x="5227" y="2670"/>
                  </a:lnTo>
                  <a:lnTo>
                    <a:pt x="5230" y="2674"/>
                  </a:lnTo>
                  <a:lnTo>
                    <a:pt x="5232" y="2678"/>
                  </a:lnTo>
                  <a:lnTo>
                    <a:pt x="5238" y="2685"/>
                  </a:lnTo>
                  <a:lnTo>
                    <a:pt x="5239" y="2687"/>
                  </a:lnTo>
                  <a:lnTo>
                    <a:pt x="5242" y="2690"/>
                  </a:lnTo>
                  <a:lnTo>
                    <a:pt x="5244" y="2691"/>
                  </a:lnTo>
                  <a:lnTo>
                    <a:pt x="5244" y="2694"/>
                  </a:lnTo>
                  <a:lnTo>
                    <a:pt x="5242" y="2696"/>
                  </a:lnTo>
                  <a:lnTo>
                    <a:pt x="5239" y="2696"/>
                  </a:lnTo>
                  <a:lnTo>
                    <a:pt x="5237" y="2696"/>
                  </a:lnTo>
                  <a:lnTo>
                    <a:pt x="5232" y="2698"/>
                  </a:lnTo>
                  <a:lnTo>
                    <a:pt x="5230" y="2699"/>
                  </a:lnTo>
                  <a:lnTo>
                    <a:pt x="5227" y="2700"/>
                  </a:lnTo>
                  <a:lnTo>
                    <a:pt x="5225" y="2703"/>
                  </a:lnTo>
                  <a:lnTo>
                    <a:pt x="5225" y="2705"/>
                  </a:lnTo>
                  <a:lnTo>
                    <a:pt x="5225" y="2708"/>
                  </a:lnTo>
                  <a:lnTo>
                    <a:pt x="5227" y="2715"/>
                  </a:lnTo>
                  <a:lnTo>
                    <a:pt x="5227" y="2719"/>
                  </a:lnTo>
                  <a:lnTo>
                    <a:pt x="5225" y="2723"/>
                  </a:lnTo>
                  <a:lnTo>
                    <a:pt x="5224" y="2728"/>
                  </a:lnTo>
                  <a:lnTo>
                    <a:pt x="5224" y="2730"/>
                  </a:lnTo>
                  <a:lnTo>
                    <a:pt x="5225" y="2732"/>
                  </a:lnTo>
                  <a:lnTo>
                    <a:pt x="5227" y="2733"/>
                  </a:lnTo>
                  <a:lnTo>
                    <a:pt x="5228" y="2736"/>
                  </a:lnTo>
                  <a:lnTo>
                    <a:pt x="5231" y="2736"/>
                  </a:lnTo>
                  <a:lnTo>
                    <a:pt x="5235" y="2736"/>
                  </a:lnTo>
                  <a:lnTo>
                    <a:pt x="5242" y="2737"/>
                  </a:lnTo>
                  <a:lnTo>
                    <a:pt x="5247" y="2738"/>
                  </a:lnTo>
                  <a:lnTo>
                    <a:pt x="5247" y="2741"/>
                  </a:lnTo>
                  <a:lnTo>
                    <a:pt x="5245" y="2742"/>
                  </a:lnTo>
                  <a:lnTo>
                    <a:pt x="5242" y="2743"/>
                  </a:lnTo>
                  <a:lnTo>
                    <a:pt x="5241" y="2746"/>
                  </a:lnTo>
                  <a:lnTo>
                    <a:pt x="5238" y="2747"/>
                  </a:lnTo>
                  <a:lnTo>
                    <a:pt x="5235" y="2749"/>
                  </a:lnTo>
                  <a:lnTo>
                    <a:pt x="5235" y="2750"/>
                  </a:lnTo>
                  <a:lnTo>
                    <a:pt x="5235" y="2753"/>
                  </a:lnTo>
                  <a:lnTo>
                    <a:pt x="5237" y="2755"/>
                  </a:lnTo>
                  <a:lnTo>
                    <a:pt x="5239" y="2757"/>
                  </a:lnTo>
                  <a:lnTo>
                    <a:pt x="5244" y="2758"/>
                  </a:lnTo>
                  <a:lnTo>
                    <a:pt x="5247" y="2758"/>
                  </a:lnTo>
                  <a:lnTo>
                    <a:pt x="5252" y="2759"/>
                  </a:lnTo>
                  <a:lnTo>
                    <a:pt x="5255" y="2761"/>
                  </a:lnTo>
                  <a:lnTo>
                    <a:pt x="5256" y="2762"/>
                  </a:lnTo>
                  <a:lnTo>
                    <a:pt x="5259" y="2766"/>
                  </a:lnTo>
                  <a:lnTo>
                    <a:pt x="5261" y="2768"/>
                  </a:lnTo>
                  <a:lnTo>
                    <a:pt x="5263" y="2770"/>
                  </a:lnTo>
                  <a:lnTo>
                    <a:pt x="5266" y="2771"/>
                  </a:lnTo>
                  <a:lnTo>
                    <a:pt x="5268" y="2772"/>
                  </a:lnTo>
                  <a:lnTo>
                    <a:pt x="5271" y="2772"/>
                  </a:lnTo>
                  <a:lnTo>
                    <a:pt x="5273" y="2771"/>
                  </a:lnTo>
                  <a:lnTo>
                    <a:pt x="5275" y="2771"/>
                  </a:lnTo>
                  <a:lnTo>
                    <a:pt x="5278" y="2772"/>
                  </a:lnTo>
                  <a:lnTo>
                    <a:pt x="5279" y="2775"/>
                  </a:lnTo>
                  <a:lnTo>
                    <a:pt x="5280" y="2776"/>
                  </a:lnTo>
                  <a:lnTo>
                    <a:pt x="5282" y="2780"/>
                  </a:lnTo>
                  <a:lnTo>
                    <a:pt x="5282" y="2784"/>
                  </a:lnTo>
                  <a:lnTo>
                    <a:pt x="5282" y="2787"/>
                  </a:lnTo>
                  <a:lnTo>
                    <a:pt x="5283" y="2788"/>
                  </a:lnTo>
                  <a:lnTo>
                    <a:pt x="5286" y="2789"/>
                  </a:lnTo>
                  <a:lnTo>
                    <a:pt x="5292" y="2789"/>
                  </a:lnTo>
                  <a:lnTo>
                    <a:pt x="5295" y="2789"/>
                  </a:lnTo>
                  <a:lnTo>
                    <a:pt x="5296" y="2789"/>
                  </a:lnTo>
                  <a:lnTo>
                    <a:pt x="5299" y="2791"/>
                  </a:lnTo>
                  <a:lnTo>
                    <a:pt x="5302" y="2789"/>
                  </a:lnTo>
                  <a:lnTo>
                    <a:pt x="5306" y="2788"/>
                  </a:lnTo>
                  <a:lnTo>
                    <a:pt x="5309" y="2787"/>
                  </a:lnTo>
                  <a:lnTo>
                    <a:pt x="5313" y="2788"/>
                  </a:lnTo>
                  <a:lnTo>
                    <a:pt x="5320" y="2787"/>
                  </a:lnTo>
                  <a:lnTo>
                    <a:pt x="5323" y="2785"/>
                  </a:lnTo>
                  <a:lnTo>
                    <a:pt x="5326" y="2783"/>
                  </a:lnTo>
                  <a:lnTo>
                    <a:pt x="5326" y="2779"/>
                  </a:lnTo>
                  <a:lnTo>
                    <a:pt x="5326" y="2776"/>
                  </a:lnTo>
                  <a:lnTo>
                    <a:pt x="5327" y="2775"/>
                  </a:lnTo>
                  <a:lnTo>
                    <a:pt x="5329" y="2774"/>
                  </a:lnTo>
                  <a:lnTo>
                    <a:pt x="5331" y="2771"/>
                  </a:lnTo>
                  <a:lnTo>
                    <a:pt x="5336" y="2770"/>
                  </a:lnTo>
                  <a:lnTo>
                    <a:pt x="5340" y="2770"/>
                  </a:lnTo>
                  <a:lnTo>
                    <a:pt x="5345" y="2772"/>
                  </a:lnTo>
                  <a:lnTo>
                    <a:pt x="5347" y="2775"/>
                  </a:lnTo>
                  <a:lnTo>
                    <a:pt x="5350" y="2778"/>
                  </a:lnTo>
                  <a:lnTo>
                    <a:pt x="5351" y="2781"/>
                  </a:lnTo>
                  <a:lnTo>
                    <a:pt x="5351" y="2785"/>
                  </a:lnTo>
                  <a:lnTo>
                    <a:pt x="5353" y="2787"/>
                  </a:lnTo>
                  <a:lnTo>
                    <a:pt x="5355" y="2789"/>
                  </a:lnTo>
                  <a:lnTo>
                    <a:pt x="5357" y="2791"/>
                  </a:lnTo>
                  <a:lnTo>
                    <a:pt x="5361" y="2792"/>
                  </a:lnTo>
                  <a:lnTo>
                    <a:pt x="5367" y="2793"/>
                  </a:lnTo>
                  <a:lnTo>
                    <a:pt x="5368" y="2796"/>
                  </a:lnTo>
                  <a:lnTo>
                    <a:pt x="5370" y="2797"/>
                  </a:lnTo>
                  <a:lnTo>
                    <a:pt x="5371" y="2800"/>
                  </a:lnTo>
                  <a:lnTo>
                    <a:pt x="5372" y="2804"/>
                  </a:lnTo>
                  <a:lnTo>
                    <a:pt x="5374" y="2808"/>
                  </a:lnTo>
                  <a:lnTo>
                    <a:pt x="5374" y="2813"/>
                  </a:lnTo>
                  <a:lnTo>
                    <a:pt x="5372" y="2814"/>
                  </a:lnTo>
                  <a:lnTo>
                    <a:pt x="5372" y="2817"/>
                  </a:lnTo>
                  <a:lnTo>
                    <a:pt x="5374" y="2821"/>
                  </a:lnTo>
                  <a:lnTo>
                    <a:pt x="5375" y="2825"/>
                  </a:lnTo>
                  <a:lnTo>
                    <a:pt x="5377" y="2826"/>
                  </a:lnTo>
                  <a:lnTo>
                    <a:pt x="5378" y="2826"/>
                  </a:lnTo>
                  <a:lnTo>
                    <a:pt x="5382" y="2827"/>
                  </a:lnTo>
                  <a:lnTo>
                    <a:pt x="5385" y="2829"/>
                  </a:lnTo>
                  <a:lnTo>
                    <a:pt x="5386" y="2831"/>
                  </a:lnTo>
                  <a:lnTo>
                    <a:pt x="5388" y="2834"/>
                  </a:lnTo>
                  <a:lnTo>
                    <a:pt x="5388" y="2835"/>
                  </a:lnTo>
                  <a:lnTo>
                    <a:pt x="5386" y="2838"/>
                  </a:lnTo>
                  <a:lnTo>
                    <a:pt x="5384" y="2839"/>
                  </a:lnTo>
                  <a:lnTo>
                    <a:pt x="5379" y="2840"/>
                  </a:lnTo>
                  <a:lnTo>
                    <a:pt x="5377" y="2840"/>
                  </a:lnTo>
                  <a:lnTo>
                    <a:pt x="5371" y="2838"/>
                  </a:lnTo>
                  <a:lnTo>
                    <a:pt x="5368" y="2836"/>
                  </a:lnTo>
                  <a:lnTo>
                    <a:pt x="5365" y="2838"/>
                  </a:lnTo>
                  <a:lnTo>
                    <a:pt x="5362" y="2839"/>
                  </a:lnTo>
                  <a:lnTo>
                    <a:pt x="5361" y="2840"/>
                  </a:lnTo>
                  <a:lnTo>
                    <a:pt x="5361" y="2844"/>
                  </a:lnTo>
                  <a:lnTo>
                    <a:pt x="5361" y="2852"/>
                  </a:lnTo>
                  <a:lnTo>
                    <a:pt x="5360" y="2854"/>
                  </a:lnTo>
                  <a:lnTo>
                    <a:pt x="5357" y="2856"/>
                  </a:lnTo>
                  <a:lnTo>
                    <a:pt x="5347" y="2863"/>
                  </a:lnTo>
                  <a:lnTo>
                    <a:pt x="5345" y="2864"/>
                  </a:lnTo>
                  <a:lnTo>
                    <a:pt x="5345" y="2868"/>
                  </a:lnTo>
                  <a:lnTo>
                    <a:pt x="5344" y="2871"/>
                  </a:lnTo>
                  <a:lnTo>
                    <a:pt x="5340" y="2874"/>
                  </a:lnTo>
                  <a:lnTo>
                    <a:pt x="5330" y="2882"/>
                  </a:lnTo>
                  <a:lnTo>
                    <a:pt x="5327" y="2882"/>
                  </a:lnTo>
                  <a:lnTo>
                    <a:pt x="5324" y="2882"/>
                  </a:lnTo>
                  <a:lnTo>
                    <a:pt x="5319" y="2881"/>
                  </a:lnTo>
                  <a:lnTo>
                    <a:pt x="5316" y="2882"/>
                  </a:lnTo>
                  <a:lnTo>
                    <a:pt x="5314" y="2884"/>
                  </a:lnTo>
                  <a:lnTo>
                    <a:pt x="5314" y="2885"/>
                  </a:lnTo>
                  <a:lnTo>
                    <a:pt x="5314" y="2888"/>
                  </a:lnTo>
                  <a:lnTo>
                    <a:pt x="5314" y="2890"/>
                  </a:lnTo>
                  <a:lnTo>
                    <a:pt x="5316" y="2893"/>
                  </a:lnTo>
                  <a:lnTo>
                    <a:pt x="5326" y="2901"/>
                  </a:lnTo>
                  <a:lnTo>
                    <a:pt x="5326" y="2902"/>
                  </a:lnTo>
                  <a:lnTo>
                    <a:pt x="5326" y="2905"/>
                  </a:lnTo>
                  <a:lnTo>
                    <a:pt x="5326" y="2907"/>
                  </a:lnTo>
                  <a:lnTo>
                    <a:pt x="5323" y="2911"/>
                  </a:lnTo>
                  <a:lnTo>
                    <a:pt x="5323" y="2912"/>
                  </a:lnTo>
                  <a:lnTo>
                    <a:pt x="5324" y="2914"/>
                  </a:lnTo>
                  <a:lnTo>
                    <a:pt x="5327" y="2915"/>
                  </a:lnTo>
                  <a:lnTo>
                    <a:pt x="5329" y="2916"/>
                  </a:lnTo>
                  <a:lnTo>
                    <a:pt x="5329" y="2919"/>
                  </a:lnTo>
                  <a:lnTo>
                    <a:pt x="5327" y="2922"/>
                  </a:lnTo>
                  <a:lnTo>
                    <a:pt x="5326" y="2923"/>
                  </a:lnTo>
                  <a:lnTo>
                    <a:pt x="5326" y="2926"/>
                  </a:lnTo>
                  <a:lnTo>
                    <a:pt x="5326" y="2928"/>
                  </a:lnTo>
                  <a:lnTo>
                    <a:pt x="5329" y="2930"/>
                  </a:lnTo>
                  <a:lnTo>
                    <a:pt x="5330" y="2931"/>
                  </a:lnTo>
                  <a:lnTo>
                    <a:pt x="5333" y="2931"/>
                  </a:lnTo>
                  <a:lnTo>
                    <a:pt x="5338" y="2930"/>
                  </a:lnTo>
                  <a:lnTo>
                    <a:pt x="5345" y="2931"/>
                  </a:lnTo>
                  <a:lnTo>
                    <a:pt x="5353" y="2933"/>
                  </a:lnTo>
                  <a:lnTo>
                    <a:pt x="5357" y="2933"/>
                  </a:lnTo>
                  <a:lnTo>
                    <a:pt x="5361" y="2932"/>
                  </a:lnTo>
                  <a:lnTo>
                    <a:pt x="5365" y="2931"/>
                  </a:lnTo>
                  <a:lnTo>
                    <a:pt x="5371" y="2930"/>
                  </a:lnTo>
                  <a:lnTo>
                    <a:pt x="5374" y="2930"/>
                  </a:lnTo>
                  <a:lnTo>
                    <a:pt x="5377" y="2930"/>
                  </a:lnTo>
                  <a:lnTo>
                    <a:pt x="5381" y="2933"/>
                  </a:lnTo>
                  <a:lnTo>
                    <a:pt x="5385" y="2935"/>
                  </a:lnTo>
                  <a:lnTo>
                    <a:pt x="5385" y="2936"/>
                  </a:lnTo>
                  <a:lnTo>
                    <a:pt x="5386" y="2937"/>
                  </a:lnTo>
                  <a:lnTo>
                    <a:pt x="5391" y="2940"/>
                  </a:lnTo>
                  <a:lnTo>
                    <a:pt x="5395" y="2943"/>
                  </a:lnTo>
                  <a:lnTo>
                    <a:pt x="5398" y="2943"/>
                  </a:lnTo>
                  <a:lnTo>
                    <a:pt x="5401" y="2941"/>
                  </a:lnTo>
                  <a:lnTo>
                    <a:pt x="5403" y="2939"/>
                  </a:lnTo>
                  <a:lnTo>
                    <a:pt x="5406" y="2936"/>
                  </a:lnTo>
                  <a:lnTo>
                    <a:pt x="5411" y="2931"/>
                  </a:lnTo>
                  <a:lnTo>
                    <a:pt x="5413" y="2930"/>
                  </a:lnTo>
                  <a:lnTo>
                    <a:pt x="5416" y="2930"/>
                  </a:lnTo>
                  <a:lnTo>
                    <a:pt x="5418" y="2931"/>
                  </a:lnTo>
                  <a:lnTo>
                    <a:pt x="5420" y="2932"/>
                  </a:lnTo>
                  <a:lnTo>
                    <a:pt x="5422" y="2933"/>
                  </a:lnTo>
                  <a:lnTo>
                    <a:pt x="5422" y="2936"/>
                  </a:lnTo>
                  <a:lnTo>
                    <a:pt x="5420" y="2939"/>
                  </a:lnTo>
                  <a:lnTo>
                    <a:pt x="5419" y="2941"/>
                  </a:lnTo>
                  <a:lnTo>
                    <a:pt x="5416" y="2943"/>
                  </a:lnTo>
                  <a:lnTo>
                    <a:pt x="5413" y="2947"/>
                  </a:lnTo>
                  <a:lnTo>
                    <a:pt x="5412" y="2950"/>
                  </a:lnTo>
                  <a:lnTo>
                    <a:pt x="5412" y="2954"/>
                  </a:lnTo>
                  <a:lnTo>
                    <a:pt x="5412" y="2957"/>
                  </a:lnTo>
                  <a:lnTo>
                    <a:pt x="5413" y="2960"/>
                  </a:lnTo>
                  <a:lnTo>
                    <a:pt x="5418" y="2962"/>
                  </a:lnTo>
                  <a:lnTo>
                    <a:pt x="5422" y="2965"/>
                  </a:lnTo>
                  <a:lnTo>
                    <a:pt x="5423" y="2966"/>
                  </a:lnTo>
                  <a:lnTo>
                    <a:pt x="5422" y="2969"/>
                  </a:lnTo>
                  <a:lnTo>
                    <a:pt x="5420" y="2970"/>
                  </a:lnTo>
                  <a:lnTo>
                    <a:pt x="5416" y="2971"/>
                  </a:lnTo>
                  <a:lnTo>
                    <a:pt x="5413" y="2971"/>
                  </a:lnTo>
                  <a:lnTo>
                    <a:pt x="5409" y="2970"/>
                  </a:lnTo>
                  <a:lnTo>
                    <a:pt x="5405" y="2970"/>
                  </a:lnTo>
                  <a:lnTo>
                    <a:pt x="5402" y="2973"/>
                  </a:lnTo>
                  <a:lnTo>
                    <a:pt x="5402" y="2974"/>
                  </a:lnTo>
                  <a:lnTo>
                    <a:pt x="5401" y="2979"/>
                  </a:lnTo>
                  <a:lnTo>
                    <a:pt x="5402" y="2982"/>
                  </a:lnTo>
                  <a:lnTo>
                    <a:pt x="5403" y="2986"/>
                  </a:lnTo>
                  <a:lnTo>
                    <a:pt x="5408" y="2990"/>
                  </a:lnTo>
                  <a:lnTo>
                    <a:pt x="5411" y="2990"/>
                  </a:lnTo>
                  <a:lnTo>
                    <a:pt x="5416" y="2990"/>
                  </a:lnTo>
                  <a:lnTo>
                    <a:pt x="5419" y="2991"/>
                  </a:lnTo>
                  <a:lnTo>
                    <a:pt x="5420" y="2991"/>
                  </a:lnTo>
                  <a:lnTo>
                    <a:pt x="5423" y="2995"/>
                  </a:lnTo>
                  <a:lnTo>
                    <a:pt x="5425" y="2998"/>
                  </a:lnTo>
                  <a:lnTo>
                    <a:pt x="5427" y="3003"/>
                  </a:lnTo>
                  <a:lnTo>
                    <a:pt x="5429" y="3006"/>
                  </a:lnTo>
                  <a:lnTo>
                    <a:pt x="5430" y="3009"/>
                  </a:lnTo>
                  <a:lnTo>
                    <a:pt x="5432" y="3013"/>
                  </a:lnTo>
                  <a:lnTo>
                    <a:pt x="5433" y="3016"/>
                  </a:lnTo>
                  <a:lnTo>
                    <a:pt x="5435" y="3019"/>
                  </a:lnTo>
                  <a:lnTo>
                    <a:pt x="5439" y="3020"/>
                  </a:lnTo>
                  <a:lnTo>
                    <a:pt x="5444" y="3020"/>
                  </a:lnTo>
                  <a:lnTo>
                    <a:pt x="5450" y="3020"/>
                  </a:lnTo>
                  <a:lnTo>
                    <a:pt x="5453" y="3019"/>
                  </a:lnTo>
                  <a:lnTo>
                    <a:pt x="5456" y="3017"/>
                  </a:lnTo>
                  <a:lnTo>
                    <a:pt x="5461" y="3015"/>
                  </a:lnTo>
                  <a:lnTo>
                    <a:pt x="5466" y="3012"/>
                  </a:lnTo>
                  <a:lnTo>
                    <a:pt x="5468" y="3012"/>
                  </a:lnTo>
                  <a:lnTo>
                    <a:pt x="5471" y="3015"/>
                  </a:lnTo>
                  <a:lnTo>
                    <a:pt x="5471" y="3017"/>
                  </a:lnTo>
                  <a:lnTo>
                    <a:pt x="5470" y="3020"/>
                  </a:lnTo>
                  <a:lnTo>
                    <a:pt x="5467" y="3024"/>
                  </a:lnTo>
                  <a:lnTo>
                    <a:pt x="5460" y="3028"/>
                  </a:lnTo>
                  <a:lnTo>
                    <a:pt x="5457" y="3030"/>
                  </a:lnTo>
                  <a:lnTo>
                    <a:pt x="5454" y="3030"/>
                  </a:lnTo>
                  <a:lnTo>
                    <a:pt x="5450" y="3032"/>
                  </a:lnTo>
                  <a:lnTo>
                    <a:pt x="5449" y="3033"/>
                  </a:lnTo>
                  <a:lnTo>
                    <a:pt x="5447" y="3036"/>
                  </a:lnTo>
                  <a:lnTo>
                    <a:pt x="5449" y="3038"/>
                  </a:lnTo>
                  <a:lnTo>
                    <a:pt x="5449" y="3040"/>
                  </a:lnTo>
                  <a:lnTo>
                    <a:pt x="5453" y="3042"/>
                  </a:lnTo>
                  <a:lnTo>
                    <a:pt x="5457" y="3045"/>
                  </a:lnTo>
                  <a:lnTo>
                    <a:pt x="5463" y="3044"/>
                  </a:lnTo>
                  <a:lnTo>
                    <a:pt x="5468" y="3044"/>
                  </a:lnTo>
                  <a:lnTo>
                    <a:pt x="5470" y="3044"/>
                  </a:lnTo>
                  <a:lnTo>
                    <a:pt x="5471" y="3045"/>
                  </a:lnTo>
                  <a:lnTo>
                    <a:pt x="5471" y="3049"/>
                  </a:lnTo>
                  <a:lnTo>
                    <a:pt x="5468" y="3050"/>
                  </a:lnTo>
                  <a:lnTo>
                    <a:pt x="5467" y="3051"/>
                  </a:lnTo>
                  <a:lnTo>
                    <a:pt x="5464" y="3053"/>
                  </a:lnTo>
                  <a:lnTo>
                    <a:pt x="5461" y="3054"/>
                  </a:lnTo>
                  <a:lnTo>
                    <a:pt x="5459" y="3057"/>
                  </a:lnTo>
                  <a:lnTo>
                    <a:pt x="5459" y="3058"/>
                  </a:lnTo>
                  <a:lnTo>
                    <a:pt x="5459" y="3061"/>
                  </a:lnTo>
                  <a:lnTo>
                    <a:pt x="5461" y="3066"/>
                  </a:lnTo>
                  <a:lnTo>
                    <a:pt x="5463" y="3067"/>
                  </a:lnTo>
                  <a:lnTo>
                    <a:pt x="5466" y="3067"/>
                  </a:lnTo>
                  <a:lnTo>
                    <a:pt x="5468" y="3067"/>
                  </a:lnTo>
                  <a:lnTo>
                    <a:pt x="5471" y="3068"/>
                  </a:lnTo>
                  <a:lnTo>
                    <a:pt x="5474" y="3070"/>
                  </a:lnTo>
                  <a:lnTo>
                    <a:pt x="5474" y="3071"/>
                  </a:lnTo>
                  <a:lnTo>
                    <a:pt x="5474" y="3072"/>
                  </a:lnTo>
                  <a:lnTo>
                    <a:pt x="5471" y="3075"/>
                  </a:lnTo>
                  <a:lnTo>
                    <a:pt x="5468" y="3075"/>
                  </a:lnTo>
                  <a:lnTo>
                    <a:pt x="5464" y="3075"/>
                  </a:lnTo>
                  <a:lnTo>
                    <a:pt x="5460" y="3076"/>
                  </a:lnTo>
                  <a:lnTo>
                    <a:pt x="5457" y="3080"/>
                  </a:lnTo>
                  <a:lnTo>
                    <a:pt x="5456" y="3083"/>
                  </a:lnTo>
                  <a:lnTo>
                    <a:pt x="5452" y="3085"/>
                  </a:lnTo>
                  <a:lnTo>
                    <a:pt x="5449" y="3089"/>
                  </a:lnTo>
                  <a:lnTo>
                    <a:pt x="5447" y="3092"/>
                  </a:lnTo>
                  <a:lnTo>
                    <a:pt x="5444" y="3092"/>
                  </a:lnTo>
                  <a:lnTo>
                    <a:pt x="5443" y="3092"/>
                  </a:lnTo>
                  <a:lnTo>
                    <a:pt x="5440" y="3091"/>
                  </a:lnTo>
                  <a:lnTo>
                    <a:pt x="5437" y="3089"/>
                  </a:lnTo>
                  <a:lnTo>
                    <a:pt x="5435" y="3089"/>
                  </a:lnTo>
                  <a:lnTo>
                    <a:pt x="5432" y="3089"/>
                  </a:lnTo>
                  <a:lnTo>
                    <a:pt x="5427" y="3092"/>
                  </a:lnTo>
                  <a:lnTo>
                    <a:pt x="5423" y="3095"/>
                  </a:lnTo>
                  <a:lnTo>
                    <a:pt x="5423" y="3097"/>
                  </a:lnTo>
                  <a:lnTo>
                    <a:pt x="5425" y="3099"/>
                  </a:lnTo>
                  <a:lnTo>
                    <a:pt x="5427" y="3099"/>
                  </a:lnTo>
                  <a:lnTo>
                    <a:pt x="5432" y="3100"/>
                  </a:lnTo>
                  <a:lnTo>
                    <a:pt x="5435" y="3101"/>
                  </a:lnTo>
                  <a:lnTo>
                    <a:pt x="5436" y="3104"/>
                  </a:lnTo>
                  <a:lnTo>
                    <a:pt x="5436" y="3105"/>
                  </a:lnTo>
                  <a:lnTo>
                    <a:pt x="5436" y="3108"/>
                  </a:lnTo>
                  <a:lnTo>
                    <a:pt x="5435" y="3110"/>
                  </a:lnTo>
                  <a:lnTo>
                    <a:pt x="5432" y="3110"/>
                  </a:lnTo>
                  <a:lnTo>
                    <a:pt x="5429" y="3109"/>
                  </a:lnTo>
                  <a:lnTo>
                    <a:pt x="5426" y="3108"/>
                  </a:lnTo>
                  <a:lnTo>
                    <a:pt x="5425" y="3106"/>
                  </a:lnTo>
                  <a:lnTo>
                    <a:pt x="5420" y="3106"/>
                  </a:lnTo>
                  <a:lnTo>
                    <a:pt x="5418" y="3108"/>
                  </a:lnTo>
                  <a:lnTo>
                    <a:pt x="5415" y="3108"/>
                  </a:lnTo>
                  <a:lnTo>
                    <a:pt x="5413" y="3110"/>
                  </a:lnTo>
                  <a:lnTo>
                    <a:pt x="5412" y="3112"/>
                  </a:lnTo>
                  <a:lnTo>
                    <a:pt x="5412" y="3114"/>
                  </a:lnTo>
                  <a:lnTo>
                    <a:pt x="5413" y="3117"/>
                  </a:lnTo>
                  <a:lnTo>
                    <a:pt x="5415" y="3119"/>
                  </a:lnTo>
                  <a:lnTo>
                    <a:pt x="5418" y="3121"/>
                  </a:lnTo>
                  <a:lnTo>
                    <a:pt x="5420" y="3122"/>
                  </a:lnTo>
                  <a:lnTo>
                    <a:pt x="5425" y="3123"/>
                  </a:lnTo>
                  <a:lnTo>
                    <a:pt x="5427" y="3125"/>
                  </a:lnTo>
                  <a:lnTo>
                    <a:pt x="5433" y="3125"/>
                  </a:lnTo>
                  <a:lnTo>
                    <a:pt x="5436" y="3126"/>
                  </a:lnTo>
                  <a:lnTo>
                    <a:pt x="5440" y="3127"/>
                  </a:lnTo>
                  <a:lnTo>
                    <a:pt x="5442" y="3129"/>
                  </a:lnTo>
                  <a:lnTo>
                    <a:pt x="5443" y="3130"/>
                  </a:lnTo>
                  <a:lnTo>
                    <a:pt x="5443" y="3133"/>
                  </a:lnTo>
                  <a:lnTo>
                    <a:pt x="5440" y="3134"/>
                  </a:lnTo>
                  <a:lnTo>
                    <a:pt x="5437" y="3134"/>
                  </a:lnTo>
                  <a:lnTo>
                    <a:pt x="5435" y="3135"/>
                  </a:lnTo>
                  <a:lnTo>
                    <a:pt x="5435" y="3138"/>
                  </a:lnTo>
                  <a:lnTo>
                    <a:pt x="5435" y="3139"/>
                  </a:lnTo>
                  <a:lnTo>
                    <a:pt x="5435" y="3143"/>
                  </a:lnTo>
                  <a:lnTo>
                    <a:pt x="5435" y="3146"/>
                  </a:lnTo>
                  <a:lnTo>
                    <a:pt x="5432" y="3147"/>
                  </a:lnTo>
                  <a:lnTo>
                    <a:pt x="5430" y="3147"/>
                  </a:lnTo>
                  <a:lnTo>
                    <a:pt x="5427" y="3144"/>
                  </a:lnTo>
                  <a:lnTo>
                    <a:pt x="5425" y="3144"/>
                  </a:lnTo>
                  <a:lnTo>
                    <a:pt x="5422" y="3143"/>
                  </a:lnTo>
                  <a:lnTo>
                    <a:pt x="5420" y="3144"/>
                  </a:lnTo>
                  <a:lnTo>
                    <a:pt x="5419" y="3147"/>
                  </a:lnTo>
                  <a:lnTo>
                    <a:pt x="5420" y="3150"/>
                  </a:lnTo>
                  <a:lnTo>
                    <a:pt x="5423" y="3151"/>
                  </a:lnTo>
                  <a:lnTo>
                    <a:pt x="5425" y="3152"/>
                  </a:lnTo>
                  <a:lnTo>
                    <a:pt x="5425" y="3155"/>
                  </a:lnTo>
                  <a:lnTo>
                    <a:pt x="5425" y="3157"/>
                  </a:lnTo>
                  <a:lnTo>
                    <a:pt x="5425" y="3160"/>
                  </a:lnTo>
                  <a:lnTo>
                    <a:pt x="5420" y="3167"/>
                  </a:lnTo>
                  <a:lnTo>
                    <a:pt x="5419" y="3169"/>
                  </a:lnTo>
                  <a:lnTo>
                    <a:pt x="5420" y="3171"/>
                  </a:lnTo>
                  <a:lnTo>
                    <a:pt x="5422" y="3172"/>
                  </a:lnTo>
                  <a:lnTo>
                    <a:pt x="5423" y="3173"/>
                  </a:lnTo>
                  <a:lnTo>
                    <a:pt x="5426" y="3172"/>
                  </a:lnTo>
                  <a:lnTo>
                    <a:pt x="5426" y="3169"/>
                  </a:lnTo>
                  <a:lnTo>
                    <a:pt x="5429" y="3167"/>
                  </a:lnTo>
                  <a:lnTo>
                    <a:pt x="5432" y="3165"/>
                  </a:lnTo>
                  <a:lnTo>
                    <a:pt x="5433" y="3165"/>
                  </a:lnTo>
                  <a:lnTo>
                    <a:pt x="5435" y="3167"/>
                  </a:lnTo>
                  <a:lnTo>
                    <a:pt x="5436" y="3169"/>
                  </a:lnTo>
                  <a:lnTo>
                    <a:pt x="5436" y="3171"/>
                  </a:lnTo>
                  <a:lnTo>
                    <a:pt x="5435" y="3176"/>
                  </a:lnTo>
                  <a:lnTo>
                    <a:pt x="5433" y="3180"/>
                  </a:lnTo>
                  <a:lnTo>
                    <a:pt x="5433" y="3185"/>
                  </a:lnTo>
                  <a:lnTo>
                    <a:pt x="5433" y="3188"/>
                  </a:lnTo>
                  <a:lnTo>
                    <a:pt x="5437" y="3190"/>
                  </a:lnTo>
                  <a:lnTo>
                    <a:pt x="5439" y="3192"/>
                  </a:lnTo>
                  <a:lnTo>
                    <a:pt x="5440" y="3194"/>
                  </a:lnTo>
                  <a:lnTo>
                    <a:pt x="5439" y="3197"/>
                  </a:lnTo>
                  <a:lnTo>
                    <a:pt x="5442" y="3198"/>
                  </a:lnTo>
                  <a:lnTo>
                    <a:pt x="5440" y="3201"/>
                  </a:lnTo>
                  <a:lnTo>
                    <a:pt x="5436" y="3203"/>
                  </a:lnTo>
                  <a:lnTo>
                    <a:pt x="5433" y="3203"/>
                  </a:lnTo>
                  <a:lnTo>
                    <a:pt x="5427" y="3202"/>
                  </a:lnTo>
                  <a:lnTo>
                    <a:pt x="5423" y="3201"/>
                  </a:lnTo>
                  <a:lnTo>
                    <a:pt x="5422" y="3201"/>
                  </a:lnTo>
                  <a:lnTo>
                    <a:pt x="5419" y="3203"/>
                  </a:lnTo>
                  <a:lnTo>
                    <a:pt x="5416" y="3207"/>
                  </a:lnTo>
                  <a:lnTo>
                    <a:pt x="5415" y="3209"/>
                  </a:lnTo>
                  <a:lnTo>
                    <a:pt x="5412" y="3209"/>
                  </a:lnTo>
                  <a:lnTo>
                    <a:pt x="5409" y="3209"/>
                  </a:lnTo>
                  <a:lnTo>
                    <a:pt x="5405" y="3207"/>
                  </a:lnTo>
                  <a:lnTo>
                    <a:pt x="5402" y="3206"/>
                  </a:lnTo>
                  <a:lnTo>
                    <a:pt x="5398" y="3206"/>
                  </a:lnTo>
                  <a:lnTo>
                    <a:pt x="5395" y="3206"/>
                  </a:lnTo>
                  <a:lnTo>
                    <a:pt x="5392" y="3206"/>
                  </a:lnTo>
                  <a:lnTo>
                    <a:pt x="5391" y="3207"/>
                  </a:lnTo>
                  <a:lnTo>
                    <a:pt x="5388" y="3209"/>
                  </a:lnTo>
                  <a:lnTo>
                    <a:pt x="5388" y="3211"/>
                  </a:lnTo>
                  <a:lnTo>
                    <a:pt x="5388" y="3215"/>
                  </a:lnTo>
                  <a:lnTo>
                    <a:pt x="5389" y="3216"/>
                  </a:lnTo>
                  <a:lnTo>
                    <a:pt x="5392" y="3219"/>
                  </a:lnTo>
                  <a:lnTo>
                    <a:pt x="5395" y="3220"/>
                  </a:lnTo>
                  <a:lnTo>
                    <a:pt x="5396" y="3223"/>
                  </a:lnTo>
                  <a:lnTo>
                    <a:pt x="5398" y="3224"/>
                  </a:lnTo>
                  <a:lnTo>
                    <a:pt x="5398" y="3227"/>
                  </a:lnTo>
                  <a:lnTo>
                    <a:pt x="5398" y="3228"/>
                  </a:lnTo>
                  <a:lnTo>
                    <a:pt x="5398" y="3230"/>
                  </a:lnTo>
                  <a:lnTo>
                    <a:pt x="5394" y="3231"/>
                  </a:lnTo>
                  <a:lnTo>
                    <a:pt x="5391" y="3231"/>
                  </a:lnTo>
                  <a:lnTo>
                    <a:pt x="5388" y="3228"/>
                  </a:lnTo>
                  <a:lnTo>
                    <a:pt x="5386" y="3227"/>
                  </a:lnTo>
                  <a:lnTo>
                    <a:pt x="5381" y="3224"/>
                  </a:lnTo>
                  <a:lnTo>
                    <a:pt x="5379" y="3226"/>
                  </a:lnTo>
                  <a:lnTo>
                    <a:pt x="5378" y="3228"/>
                  </a:lnTo>
                  <a:lnTo>
                    <a:pt x="5379" y="3230"/>
                  </a:lnTo>
                  <a:lnTo>
                    <a:pt x="5381" y="3231"/>
                  </a:lnTo>
                  <a:lnTo>
                    <a:pt x="5384" y="3233"/>
                  </a:lnTo>
                  <a:lnTo>
                    <a:pt x="5385" y="3236"/>
                  </a:lnTo>
                  <a:lnTo>
                    <a:pt x="5385" y="3237"/>
                  </a:lnTo>
                  <a:lnTo>
                    <a:pt x="5384" y="3240"/>
                  </a:lnTo>
                  <a:lnTo>
                    <a:pt x="5381" y="3240"/>
                  </a:lnTo>
                  <a:lnTo>
                    <a:pt x="5377" y="3239"/>
                  </a:lnTo>
                  <a:lnTo>
                    <a:pt x="5375" y="3237"/>
                  </a:lnTo>
                  <a:lnTo>
                    <a:pt x="5372" y="3236"/>
                  </a:lnTo>
                  <a:lnTo>
                    <a:pt x="5371" y="3236"/>
                  </a:lnTo>
                  <a:lnTo>
                    <a:pt x="5370" y="3237"/>
                  </a:lnTo>
                  <a:lnTo>
                    <a:pt x="5368" y="3239"/>
                  </a:lnTo>
                  <a:lnTo>
                    <a:pt x="5367" y="3240"/>
                  </a:lnTo>
                  <a:lnTo>
                    <a:pt x="5367" y="3241"/>
                  </a:lnTo>
                  <a:lnTo>
                    <a:pt x="5368" y="3244"/>
                  </a:lnTo>
                  <a:lnTo>
                    <a:pt x="5368" y="3249"/>
                  </a:lnTo>
                  <a:lnTo>
                    <a:pt x="5368" y="3254"/>
                  </a:lnTo>
                  <a:lnTo>
                    <a:pt x="5367" y="3257"/>
                  </a:lnTo>
                  <a:lnTo>
                    <a:pt x="5365" y="3258"/>
                  </a:lnTo>
                  <a:lnTo>
                    <a:pt x="5365" y="3261"/>
                  </a:lnTo>
                  <a:lnTo>
                    <a:pt x="5368" y="3264"/>
                  </a:lnTo>
                  <a:lnTo>
                    <a:pt x="5371" y="3264"/>
                  </a:lnTo>
                  <a:lnTo>
                    <a:pt x="5374" y="3265"/>
                  </a:lnTo>
                  <a:lnTo>
                    <a:pt x="5371" y="3268"/>
                  </a:lnTo>
                  <a:lnTo>
                    <a:pt x="5367" y="3268"/>
                  </a:lnTo>
                  <a:lnTo>
                    <a:pt x="5364" y="3270"/>
                  </a:lnTo>
                  <a:lnTo>
                    <a:pt x="5364" y="3273"/>
                  </a:lnTo>
                  <a:lnTo>
                    <a:pt x="5365" y="3275"/>
                  </a:lnTo>
                  <a:lnTo>
                    <a:pt x="5365" y="3278"/>
                  </a:lnTo>
                  <a:lnTo>
                    <a:pt x="5364" y="3281"/>
                  </a:lnTo>
                  <a:lnTo>
                    <a:pt x="5364" y="3282"/>
                  </a:lnTo>
                  <a:lnTo>
                    <a:pt x="5367" y="3286"/>
                  </a:lnTo>
                  <a:lnTo>
                    <a:pt x="5368" y="3289"/>
                  </a:lnTo>
                  <a:lnTo>
                    <a:pt x="5367" y="3289"/>
                  </a:lnTo>
                  <a:lnTo>
                    <a:pt x="5365" y="3290"/>
                  </a:lnTo>
                  <a:lnTo>
                    <a:pt x="5361" y="3290"/>
                  </a:lnTo>
                  <a:lnTo>
                    <a:pt x="5358" y="3290"/>
                  </a:lnTo>
                  <a:lnTo>
                    <a:pt x="5355" y="3291"/>
                  </a:lnTo>
                  <a:lnTo>
                    <a:pt x="5355" y="3294"/>
                  </a:lnTo>
                  <a:lnTo>
                    <a:pt x="5357" y="3295"/>
                  </a:lnTo>
                  <a:lnTo>
                    <a:pt x="5358" y="3296"/>
                  </a:lnTo>
                  <a:lnTo>
                    <a:pt x="5362" y="3298"/>
                  </a:lnTo>
                  <a:lnTo>
                    <a:pt x="5367" y="3298"/>
                  </a:lnTo>
                  <a:lnTo>
                    <a:pt x="5370" y="3296"/>
                  </a:lnTo>
                  <a:lnTo>
                    <a:pt x="5372" y="3298"/>
                  </a:lnTo>
                  <a:lnTo>
                    <a:pt x="5372" y="3302"/>
                  </a:lnTo>
                  <a:lnTo>
                    <a:pt x="5372" y="3303"/>
                  </a:lnTo>
                  <a:lnTo>
                    <a:pt x="5371" y="3306"/>
                  </a:lnTo>
                  <a:lnTo>
                    <a:pt x="5370" y="3307"/>
                  </a:lnTo>
                  <a:lnTo>
                    <a:pt x="5368" y="3308"/>
                  </a:lnTo>
                  <a:lnTo>
                    <a:pt x="5367" y="3307"/>
                  </a:lnTo>
                  <a:lnTo>
                    <a:pt x="5364" y="3307"/>
                  </a:lnTo>
                  <a:lnTo>
                    <a:pt x="5362" y="3306"/>
                  </a:lnTo>
                  <a:lnTo>
                    <a:pt x="5355" y="3307"/>
                  </a:lnTo>
                  <a:lnTo>
                    <a:pt x="5353" y="3307"/>
                  </a:lnTo>
                  <a:lnTo>
                    <a:pt x="5350" y="3307"/>
                  </a:lnTo>
                  <a:lnTo>
                    <a:pt x="5348" y="3308"/>
                  </a:lnTo>
                  <a:lnTo>
                    <a:pt x="5347" y="3309"/>
                  </a:lnTo>
                  <a:lnTo>
                    <a:pt x="5347" y="3312"/>
                  </a:lnTo>
                  <a:lnTo>
                    <a:pt x="5347" y="3313"/>
                  </a:lnTo>
                  <a:lnTo>
                    <a:pt x="5348" y="3316"/>
                  </a:lnTo>
                  <a:lnTo>
                    <a:pt x="5347" y="3320"/>
                  </a:lnTo>
                  <a:lnTo>
                    <a:pt x="5345" y="3323"/>
                  </a:lnTo>
                  <a:lnTo>
                    <a:pt x="5344" y="3326"/>
                  </a:lnTo>
                  <a:lnTo>
                    <a:pt x="5337" y="3329"/>
                  </a:lnTo>
                  <a:lnTo>
                    <a:pt x="5336" y="3330"/>
                  </a:lnTo>
                  <a:lnTo>
                    <a:pt x="5334" y="3334"/>
                  </a:lnTo>
                  <a:lnTo>
                    <a:pt x="5331" y="3337"/>
                  </a:lnTo>
                  <a:lnTo>
                    <a:pt x="5330" y="3338"/>
                  </a:lnTo>
                  <a:lnTo>
                    <a:pt x="5329" y="3341"/>
                  </a:lnTo>
                  <a:lnTo>
                    <a:pt x="5326" y="3342"/>
                  </a:lnTo>
                  <a:lnTo>
                    <a:pt x="5324" y="3344"/>
                  </a:lnTo>
                  <a:lnTo>
                    <a:pt x="5323" y="3347"/>
                  </a:lnTo>
                  <a:lnTo>
                    <a:pt x="5323" y="3350"/>
                  </a:lnTo>
                  <a:lnTo>
                    <a:pt x="5323" y="3351"/>
                  </a:lnTo>
                  <a:lnTo>
                    <a:pt x="5323" y="3354"/>
                  </a:lnTo>
                  <a:lnTo>
                    <a:pt x="5326" y="3355"/>
                  </a:lnTo>
                  <a:lnTo>
                    <a:pt x="5329" y="3354"/>
                  </a:lnTo>
                  <a:lnTo>
                    <a:pt x="5333" y="3354"/>
                  </a:lnTo>
                  <a:lnTo>
                    <a:pt x="5336" y="3357"/>
                  </a:lnTo>
                  <a:lnTo>
                    <a:pt x="5337" y="3359"/>
                  </a:lnTo>
                  <a:lnTo>
                    <a:pt x="5336" y="3361"/>
                  </a:lnTo>
                  <a:lnTo>
                    <a:pt x="5334" y="3362"/>
                  </a:lnTo>
                  <a:lnTo>
                    <a:pt x="5330" y="3364"/>
                  </a:lnTo>
                  <a:lnTo>
                    <a:pt x="5329" y="3367"/>
                  </a:lnTo>
                  <a:lnTo>
                    <a:pt x="5327" y="3368"/>
                  </a:lnTo>
                  <a:lnTo>
                    <a:pt x="5326" y="3371"/>
                  </a:lnTo>
                  <a:lnTo>
                    <a:pt x="5326" y="3374"/>
                  </a:lnTo>
                  <a:lnTo>
                    <a:pt x="5326" y="3376"/>
                  </a:lnTo>
                  <a:lnTo>
                    <a:pt x="5326" y="3379"/>
                  </a:lnTo>
                  <a:lnTo>
                    <a:pt x="5324" y="3380"/>
                  </a:lnTo>
                  <a:lnTo>
                    <a:pt x="5324" y="3382"/>
                  </a:lnTo>
                  <a:lnTo>
                    <a:pt x="5324" y="3384"/>
                  </a:lnTo>
                  <a:lnTo>
                    <a:pt x="5327" y="3385"/>
                  </a:lnTo>
                  <a:lnTo>
                    <a:pt x="5334" y="3391"/>
                  </a:lnTo>
                  <a:lnTo>
                    <a:pt x="5336" y="3392"/>
                  </a:lnTo>
                  <a:lnTo>
                    <a:pt x="5336" y="3393"/>
                  </a:lnTo>
                  <a:lnTo>
                    <a:pt x="5336" y="3395"/>
                  </a:lnTo>
                  <a:lnTo>
                    <a:pt x="5336" y="3397"/>
                  </a:lnTo>
                  <a:lnTo>
                    <a:pt x="5337" y="3399"/>
                  </a:lnTo>
                  <a:lnTo>
                    <a:pt x="5343" y="3400"/>
                  </a:lnTo>
                  <a:lnTo>
                    <a:pt x="5345" y="3401"/>
                  </a:lnTo>
                  <a:lnTo>
                    <a:pt x="5347" y="3404"/>
                  </a:lnTo>
                  <a:lnTo>
                    <a:pt x="5347" y="3408"/>
                  </a:lnTo>
                  <a:lnTo>
                    <a:pt x="5347" y="3413"/>
                  </a:lnTo>
                  <a:lnTo>
                    <a:pt x="5344" y="3413"/>
                  </a:lnTo>
                  <a:lnTo>
                    <a:pt x="5341" y="3412"/>
                  </a:lnTo>
                  <a:lnTo>
                    <a:pt x="5340" y="3412"/>
                  </a:lnTo>
                  <a:lnTo>
                    <a:pt x="5337" y="3413"/>
                  </a:lnTo>
                  <a:lnTo>
                    <a:pt x="5336" y="3414"/>
                  </a:lnTo>
                  <a:lnTo>
                    <a:pt x="5336" y="3416"/>
                  </a:lnTo>
                  <a:lnTo>
                    <a:pt x="5337" y="3417"/>
                  </a:lnTo>
                  <a:lnTo>
                    <a:pt x="5340" y="3421"/>
                  </a:lnTo>
                  <a:lnTo>
                    <a:pt x="5341" y="3426"/>
                  </a:lnTo>
                  <a:lnTo>
                    <a:pt x="5344" y="3427"/>
                  </a:lnTo>
                  <a:lnTo>
                    <a:pt x="5345" y="3427"/>
                  </a:lnTo>
                  <a:lnTo>
                    <a:pt x="5347" y="3430"/>
                  </a:lnTo>
                  <a:lnTo>
                    <a:pt x="5347" y="3431"/>
                  </a:lnTo>
                  <a:lnTo>
                    <a:pt x="5347" y="3434"/>
                  </a:lnTo>
                  <a:lnTo>
                    <a:pt x="5350" y="3435"/>
                  </a:lnTo>
                  <a:lnTo>
                    <a:pt x="5354" y="3435"/>
                  </a:lnTo>
                  <a:lnTo>
                    <a:pt x="5357" y="3437"/>
                  </a:lnTo>
                  <a:lnTo>
                    <a:pt x="5360" y="3439"/>
                  </a:lnTo>
                  <a:lnTo>
                    <a:pt x="5361" y="3442"/>
                  </a:lnTo>
                  <a:lnTo>
                    <a:pt x="5364" y="3443"/>
                  </a:lnTo>
                  <a:lnTo>
                    <a:pt x="5367" y="3446"/>
                  </a:lnTo>
                  <a:lnTo>
                    <a:pt x="5371" y="3448"/>
                  </a:lnTo>
                  <a:lnTo>
                    <a:pt x="5371" y="3451"/>
                  </a:lnTo>
                  <a:lnTo>
                    <a:pt x="5371" y="3452"/>
                  </a:lnTo>
                  <a:lnTo>
                    <a:pt x="5370" y="3454"/>
                  </a:lnTo>
                  <a:lnTo>
                    <a:pt x="5368" y="3455"/>
                  </a:lnTo>
                  <a:lnTo>
                    <a:pt x="5365" y="3455"/>
                  </a:lnTo>
                  <a:lnTo>
                    <a:pt x="5362" y="3455"/>
                  </a:lnTo>
                  <a:lnTo>
                    <a:pt x="5360" y="3456"/>
                  </a:lnTo>
                  <a:lnTo>
                    <a:pt x="5360" y="3458"/>
                  </a:lnTo>
                  <a:lnTo>
                    <a:pt x="5361" y="3459"/>
                  </a:lnTo>
                  <a:lnTo>
                    <a:pt x="5362" y="3459"/>
                  </a:lnTo>
                  <a:lnTo>
                    <a:pt x="5365" y="3463"/>
                  </a:lnTo>
                  <a:lnTo>
                    <a:pt x="5365" y="3465"/>
                  </a:lnTo>
                  <a:lnTo>
                    <a:pt x="5365" y="3467"/>
                  </a:lnTo>
                  <a:lnTo>
                    <a:pt x="5367" y="3468"/>
                  </a:lnTo>
                  <a:lnTo>
                    <a:pt x="5368" y="3471"/>
                  </a:lnTo>
                  <a:lnTo>
                    <a:pt x="5365" y="3472"/>
                  </a:lnTo>
                  <a:lnTo>
                    <a:pt x="5360" y="3475"/>
                  </a:lnTo>
                  <a:lnTo>
                    <a:pt x="5358" y="3477"/>
                  </a:lnTo>
                  <a:lnTo>
                    <a:pt x="5358" y="3478"/>
                  </a:lnTo>
                  <a:lnTo>
                    <a:pt x="5361" y="3481"/>
                  </a:lnTo>
                  <a:lnTo>
                    <a:pt x="5367" y="3484"/>
                  </a:lnTo>
                  <a:lnTo>
                    <a:pt x="5368" y="3486"/>
                  </a:lnTo>
                  <a:lnTo>
                    <a:pt x="5367" y="3492"/>
                  </a:lnTo>
                  <a:lnTo>
                    <a:pt x="5365" y="3493"/>
                  </a:lnTo>
                  <a:lnTo>
                    <a:pt x="5368" y="3494"/>
                  </a:lnTo>
                  <a:lnTo>
                    <a:pt x="5370" y="3493"/>
                  </a:lnTo>
                  <a:lnTo>
                    <a:pt x="5371" y="3490"/>
                  </a:lnTo>
                  <a:lnTo>
                    <a:pt x="5372" y="3488"/>
                  </a:lnTo>
                  <a:lnTo>
                    <a:pt x="5375" y="3488"/>
                  </a:lnTo>
                  <a:lnTo>
                    <a:pt x="5378" y="3488"/>
                  </a:lnTo>
                  <a:lnTo>
                    <a:pt x="5381" y="3488"/>
                  </a:lnTo>
                  <a:lnTo>
                    <a:pt x="5382" y="3489"/>
                  </a:lnTo>
                  <a:lnTo>
                    <a:pt x="5386" y="3493"/>
                  </a:lnTo>
                  <a:lnTo>
                    <a:pt x="5388" y="3493"/>
                  </a:lnTo>
                  <a:lnTo>
                    <a:pt x="5389" y="3493"/>
                  </a:lnTo>
                  <a:lnTo>
                    <a:pt x="5391" y="3492"/>
                  </a:lnTo>
                  <a:lnTo>
                    <a:pt x="5389" y="3486"/>
                  </a:lnTo>
                  <a:lnTo>
                    <a:pt x="5391" y="3485"/>
                  </a:lnTo>
                  <a:lnTo>
                    <a:pt x="5392" y="3482"/>
                  </a:lnTo>
                  <a:lnTo>
                    <a:pt x="5398" y="3481"/>
                  </a:lnTo>
                  <a:lnTo>
                    <a:pt x="5399" y="3478"/>
                  </a:lnTo>
                  <a:lnTo>
                    <a:pt x="5401" y="3476"/>
                  </a:lnTo>
                  <a:lnTo>
                    <a:pt x="5402" y="3475"/>
                  </a:lnTo>
                  <a:lnTo>
                    <a:pt x="5403" y="3475"/>
                  </a:lnTo>
                  <a:lnTo>
                    <a:pt x="5406" y="3475"/>
                  </a:lnTo>
                  <a:lnTo>
                    <a:pt x="5409" y="3475"/>
                  </a:lnTo>
                  <a:lnTo>
                    <a:pt x="5412" y="3475"/>
                  </a:lnTo>
                  <a:lnTo>
                    <a:pt x="5415" y="3473"/>
                  </a:lnTo>
                  <a:lnTo>
                    <a:pt x="5416" y="3473"/>
                  </a:lnTo>
                  <a:lnTo>
                    <a:pt x="5418" y="3475"/>
                  </a:lnTo>
                  <a:lnTo>
                    <a:pt x="5418" y="3477"/>
                  </a:lnTo>
                  <a:lnTo>
                    <a:pt x="5418" y="3480"/>
                  </a:lnTo>
                  <a:lnTo>
                    <a:pt x="5420" y="3481"/>
                  </a:lnTo>
                  <a:lnTo>
                    <a:pt x="5423" y="3481"/>
                  </a:lnTo>
                  <a:lnTo>
                    <a:pt x="5426" y="3481"/>
                  </a:lnTo>
                  <a:lnTo>
                    <a:pt x="5427" y="3480"/>
                  </a:lnTo>
                  <a:lnTo>
                    <a:pt x="5432" y="3478"/>
                  </a:lnTo>
                  <a:lnTo>
                    <a:pt x="5433" y="3477"/>
                  </a:lnTo>
                  <a:lnTo>
                    <a:pt x="5437" y="3476"/>
                  </a:lnTo>
                  <a:lnTo>
                    <a:pt x="5439" y="3475"/>
                  </a:lnTo>
                  <a:lnTo>
                    <a:pt x="5440" y="3472"/>
                  </a:lnTo>
                  <a:lnTo>
                    <a:pt x="5442" y="3473"/>
                  </a:lnTo>
                  <a:lnTo>
                    <a:pt x="5440" y="3477"/>
                  </a:lnTo>
                  <a:lnTo>
                    <a:pt x="5443" y="3478"/>
                  </a:lnTo>
                  <a:lnTo>
                    <a:pt x="5444" y="3477"/>
                  </a:lnTo>
                  <a:lnTo>
                    <a:pt x="5447" y="3475"/>
                  </a:lnTo>
                  <a:lnTo>
                    <a:pt x="5450" y="3476"/>
                  </a:lnTo>
                  <a:lnTo>
                    <a:pt x="5452" y="3477"/>
                  </a:lnTo>
                  <a:lnTo>
                    <a:pt x="5454" y="3478"/>
                  </a:lnTo>
                  <a:lnTo>
                    <a:pt x="5459" y="3476"/>
                  </a:lnTo>
                  <a:lnTo>
                    <a:pt x="5461" y="3476"/>
                  </a:lnTo>
                  <a:lnTo>
                    <a:pt x="5461" y="3478"/>
                  </a:lnTo>
                  <a:lnTo>
                    <a:pt x="5460" y="3484"/>
                  </a:lnTo>
                  <a:lnTo>
                    <a:pt x="5461" y="3485"/>
                  </a:lnTo>
                  <a:lnTo>
                    <a:pt x="5464" y="3485"/>
                  </a:lnTo>
                  <a:lnTo>
                    <a:pt x="5466" y="3486"/>
                  </a:lnTo>
                  <a:lnTo>
                    <a:pt x="5467" y="3488"/>
                  </a:lnTo>
                  <a:lnTo>
                    <a:pt x="5468" y="3490"/>
                  </a:lnTo>
                  <a:lnTo>
                    <a:pt x="5471" y="3492"/>
                  </a:lnTo>
                  <a:lnTo>
                    <a:pt x="5473" y="3490"/>
                  </a:lnTo>
                  <a:lnTo>
                    <a:pt x="5474" y="3489"/>
                  </a:lnTo>
                  <a:lnTo>
                    <a:pt x="5477" y="3489"/>
                  </a:lnTo>
                  <a:lnTo>
                    <a:pt x="5478" y="3490"/>
                  </a:lnTo>
                  <a:lnTo>
                    <a:pt x="5481" y="3489"/>
                  </a:lnTo>
                  <a:lnTo>
                    <a:pt x="5484" y="3486"/>
                  </a:lnTo>
                  <a:lnTo>
                    <a:pt x="5487" y="3484"/>
                  </a:lnTo>
                  <a:lnTo>
                    <a:pt x="5487" y="3481"/>
                  </a:lnTo>
                  <a:lnTo>
                    <a:pt x="5484" y="3477"/>
                  </a:lnTo>
                  <a:lnTo>
                    <a:pt x="5484" y="3475"/>
                  </a:lnTo>
                  <a:lnTo>
                    <a:pt x="5485" y="3473"/>
                  </a:lnTo>
                  <a:lnTo>
                    <a:pt x="5488" y="3475"/>
                  </a:lnTo>
                  <a:lnTo>
                    <a:pt x="5488" y="3476"/>
                  </a:lnTo>
                  <a:lnTo>
                    <a:pt x="5488" y="3478"/>
                  </a:lnTo>
                  <a:lnTo>
                    <a:pt x="5491" y="3482"/>
                  </a:lnTo>
                  <a:lnTo>
                    <a:pt x="5490" y="3485"/>
                  </a:lnTo>
                  <a:lnTo>
                    <a:pt x="5488" y="3488"/>
                  </a:lnTo>
                  <a:lnTo>
                    <a:pt x="5488" y="3490"/>
                  </a:lnTo>
                  <a:lnTo>
                    <a:pt x="5490" y="3492"/>
                  </a:lnTo>
                  <a:lnTo>
                    <a:pt x="5491" y="3494"/>
                  </a:lnTo>
                  <a:lnTo>
                    <a:pt x="5493" y="3497"/>
                  </a:lnTo>
                  <a:lnTo>
                    <a:pt x="5494" y="3501"/>
                  </a:lnTo>
                  <a:lnTo>
                    <a:pt x="5497" y="3502"/>
                  </a:lnTo>
                  <a:lnTo>
                    <a:pt x="5498" y="3503"/>
                  </a:lnTo>
                  <a:lnTo>
                    <a:pt x="5502" y="3506"/>
                  </a:lnTo>
                  <a:lnTo>
                    <a:pt x="5507" y="3507"/>
                  </a:lnTo>
                  <a:lnTo>
                    <a:pt x="5508" y="3506"/>
                  </a:lnTo>
                  <a:lnTo>
                    <a:pt x="5509" y="3505"/>
                  </a:lnTo>
                  <a:lnTo>
                    <a:pt x="5511" y="3506"/>
                  </a:lnTo>
                  <a:lnTo>
                    <a:pt x="5514" y="3507"/>
                  </a:lnTo>
                  <a:lnTo>
                    <a:pt x="5515" y="3509"/>
                  </a:lnTo>
                  <a:lnTo>
                    <a:pt x="5517" y="3514"/>
                  </a:lnTo>
                  <a:lnTo>
                    <a:pt x="5518" y="3515"/>
                  </a:lnTo>
                  <a:lnTo>
                    <a:pt x="5519" y="3516"/>
                  </a:lnTo>
                  <a:lnTo>
                    <a:pt x="5522" y="3518"/>
                  </a:lnTo>
                  <a:lnTo>
                    <a:pt x="5526" y="3520"/>
                  </a:lnTo>
                  <a:lnTo>
                    <a:pt x="5528" y="3523"/>
                  </a:lnTo>
                  <a:lnTo>
                    <a:pt x="5525" y="3524"/>
                  </a:lnTo>
                  <a:lnTo>
                    <a:pt x="5524" y="3526"/>
                  </a:lnTo>
                  <a:lnTo>
                    <a:pt x="5521" y="3527"/>
                  </a:lnTo>
                  <a:lnTo>
                    <a:pt x="5518" y="3528"/>
                  </a:lnTo>
                  <a:lnTo>
                    <a:pt x="5519" y="3531"/>
                  </a:lnTo>
                  <a:lnTo>
                    <a:pt x="5521" y="3531"/>
                  </a:lnTo>
                  <a:lnTo>
                    <a:pt x="5522" y="3531"/>
                  </a:lnTo>
                  <a:lnTo>
                    <a:pt x="5526" y="3528"/>
                  </a:lnTo>
                  <a:lnTo>
                    <a:pt x="5531" y="3528"/>
                  </a:lnTo>
                  <a:lnTo>
                    <a:pt x="5532" y="3531"/>
                  </a:lnTo>
                  <a:lnTo>
                    <a:pt x="5538" y="3531"/>
                  </a:lnTo>
                  <a:lnTo>
                    <a:pt x="5541" y="3532"/>
                  </a:lnTo>
                  <a:lnTo>
                    <a:pt x="5541" y="3536"/>
                  </a:lnTo>
                  <a:lnTo>
                    <a:pt x="5539" y="3537"/>
                  </a:lnTo>
                  <a:lnTo>
                    <a:pt x="5538" y="3537"/>
                  </a:lnTo>
                  <a:lnTo>
                    <a:pt x="5534" y="3535"/>
                  </a:lnTo>
                  <a:lnTo>
                    <a:pt x="5531" y="3534"/>
                  </a:lnTo>
                  <a:lnTo>
                    <a:pt x="5529" y="3534"/>
                  </a:lnTo>
                  <a:lnTo>
                    <a:pt x="5528" y="3535"/>
                  </a:lnTo>
                  <a:lnTo>
                    <a:pt x="5531" y="3536"/>
                  </a:lnTo>
                  <a:lnTo>
                    <a:pt x="5535" y="3539"/>
                  </a:lnTo>
                  <a:lnTo>
                    <a:pt x="5541" y="3545"/>
                  </a:lnTo>
                  <a:lnTo>
                    <a:pt x="5541" y="3548"/>
                  </a:lnTo>
                  <a:lnTo>
                    <a:pt x="5543" y="3547"/>
                  </a:lnTo>
                  <a:lnTo>
                    <a:pt x="5545" y="3543"/>
                  </a:lnTo>
                  <a:lnTo>
                    <a:pt x="5548" y="3541"/>
                  </a:lnTo>
                  <a:lnTo>
                    <a:pt x="5549" y="3543"/>
                  </a:lnTo>
                  <a:lnTo>
                    <a:pt x="5550" y="3547"/>
                  </a:lnTo>
                  <a:lnTo>
                    <a:pt x="5555" y="3548"/>
                  </a:lnTo>
                  <a:lnTo>
                    <a:pt x="5558" y="3548"/>
                  </a:lnTo>
                  <a:lnTo>
                    <a:pt x="5559" y="3549"/>
                  </a:lnTo>
                  <a:lnTo>
                    <a:pt x="5556" y="3551"/>
                  </a:lnTo>
                  <a:lnTo>
                    <a:pt x="5553" y="3552"/>
                  </a:lnTo>
                  <a:lnTo>
                    <a:pt x="5553" y="3553"/>
                  </a:lnTo>
                  <a:lnTo>
                    <a:pt x="5555" y="3554"/>
                  </a:lnTo>
                  <a:lnTo>
                    <a:pt x="5556" y="3557"/>
                  </a:lnTo>
                  <a:lnTo>
                    <a:pt x="5553" y="3560"/>
                  </a:lnTo>
                  <a:lnTo>
                    <a:pt x="5553" y="3562"/>
                  </a:lnTo>
                  <a:lnTo>
                    <a:pt x="5553" y="3565"/>
                  </a:lnTo>
                  <a:lnTo>
                    <a:pt x="5553" y="3566"/>
                  </a:lnTo>
                  <a:lnTo>
                    <a:pt x="5558" y="3565"/>
                  </a:lnTo>
                  <a:lnTo>
                    <a:pt x="5559" y="3565"/>
                  </a:lnTo>
                  <a:lnTo>
                    <a:pt x="5560" y="3570"/>
                  </a:lnTo>
                  <a:lnTo>
                    <a:pt x="5565" y="3571"/>
                  </a:lnTo>
                  <a:lnTo>
                    <a:pt x="5566" y="3573"/>
                  </a:lnTo>
                  <a:lnTo>
                    <a:pt x="5566" y="3575"/>
                  </a:lnTo>
                  <a:lnTo>
                    <a:pt x="5569" y="3577"/>
                  </a:lnTo>
                  <a:lnTo>
                    <a:pt x="5572" y="3574"/>
                  </a:lnTo>
                  <a:lnTo>
                    <a:pt x="5576" y="3575"/>
                  </a:lnTo>
                  <a:lnTo>
                    <a:pt x="5575" y="3578"/>
                  </a:lnTo>
                  <a:lnTo>
                    <a:pt x="5570" y="3578"/>
                  </a:lnTo>
                  <a:lnTo>
                    <a:pt x="5570" y="3581"/>
                  </a:lnTo>
                  <a:lnTo>
                    <a:pt x="5575" y="3581"/>
                  </a:lnTo>
                  <a:lnTo>
                    <a:pt x="5575" y="3582"/>
                  </a:lnTo>
                  <a:lnTo>
                    <a:pt x="5575" y="3583"/>
                  </a:lnTo>
                  <a:lnTo>
                    <a:pt x="5573" y="3585"/>
                  </a:lnTo>
                  <a:lnTo>
                    <a:pt x="5570" y="3586"/>
                  </a:lnTo>
                  <a:lnTo>
                    <a:pt x="5569" y="3589"/>
                  </a:lnTo>
                  <a:lnTo>
                    <a:pt x="5569" y="3590"/>
                  </a:lnTo>
                  <a:lnTo>
                    <a:pt x="5572" y="3592"/>
                  </a:lnTo>
                  <a:lnTo>
                    <a:pt x="5575" y="3595"/>
                  </a:lnTo>
                  <a:lnTo>
                    <a:pt x="5575" y="3598"/>
                  </a:lnTo>
                  <a:lnTo>
                    <a:pt x="5573" y="3600"/>
                  </a:lnTo>
                  <a:lnTo>
                    <a:pt x="5575" y="3604"/>
                  </a:lnTo>
                  <a:lnTo>
                    <a:pt x="5575" y="3608"/>
                  </a:lnTo>
                  <a:lnTo>
                    <a:pt x="5577" y="3612"/>
                  </a:lnTo>
                  <a:lnTo>
                    <a:pt x="5577" y="3617"/>
                  </a:lnTo>
                  <a:lnTo>
                    <a:pt x="5576" y="3620"/>
                  </a:lnTo>
                  <a:lnTo>
                    <a:pt x="5576" y="3623"/>
                  </a:lnTo>
                  <a:lnTo>
                    <a:pt x="5576" y="3625"/>
                  </a:lnTo>
                  <a:lnTo>
                    <a:pt x="5576" y="3629"/>
                  </a:lnTo>
                  <a:lnTo>
                    <a:pt x="5577" y="3630"/>
                  </a:lnTo>
                  <a:lnTo>
                    <a:pt x="5582" y="3632"/>
                  </a:lnTo>
                  <a:lnTo>
                    <a:pt x="5584" y="3634"/>
                  </a:lnTo>
                  <a:lnTo>
                    <a:pt x="5586" y="3634"/>
                  </a:lnTo>
                  <a:lnTo>
                    <a:pt x="5589" y="3633"/>
                  </a:lnTo>
                  <a:lnTo>
                    <a:pt x="5590" y="3634"/>
                  </a:lnTo>
                  <a:lnTo>
                    <a:pt x="5590" y="3637"/>
                  </a:lnTo>
                  <a:lnTo>
                    <a:pt x="5589" y="3638"/>
                  </a:lnTo>
                  <a:lnTo>
                    <a:pt x="5589" y="3641"/>
                  </a:lnTo>
                  <a:lnTo>
                    <a:pt x="5590" y="3642"/>
                  </a:lnTo>
                  <a:lnTo>
                    <a:pt x="5590" y="3644"/>
                  </a:lnTo>
                  <a:lnTo>
                    <a:pt x="5586" y="3644"/>
                  </a:lnTo>
                  <a:lnTo>
                    <a:pt x="5584" y="3642"/>
                  </a:lnTo>
                  <a:lnTo>
                    <a:pt x="5583" y="3642"/>
                  </a:lnTo>
                  <a:lnTo>
                    <a:pt x="5580" y="3642"/>
                  </a:lnTo>
                  <a:lnTo>
                    <a:pt x="5580" y="3645"/>
                  </a:lnTo>
                  <a:lnTo>
                    <a:pt x="5582" y="3647"/>
                  </a:lnTo>
                  <a:lnTo>
                    <a:pt x="5583" y="3649"/>
                  </a:lnTo>
                  <a:lnTo>
                    <a:pt x="5584" y="3651"/>
                  </a:lnTo>
                  <a:lnTo>
                    <a:pt x="5587" y="3653"/>
                  </a:lnTo>
                  <a:lnTo>
                    <a:pt x="5589" y="3653"/>
                  </a:lnTo>
                  <a:lnTo>
                    <a:pt x="5593" y="3653"/>
                  </a:lnTo>
                  <a:lnTo>
                    <a:pt x="5594" y="3654"/>
                  </a:lnTo>
                  <a:lnTo>
                    <a:pt x="5594" y="3657"/>
                  </a:lnTo>
                  <a:lnTo>
                    <a:pt x="5591" y="3657"/>
                  </a:lnTo>
                  <a:lnTo>
                    <a:pt x="5589" y="3657"/>
                  </a:lnTo>
                  <a:lnTo>
                    <a:pt x="5586" y="3657"/>
                  </a:lnTo>
                  <a:lnTo>
                    <a:pt x="5583" y="3657"/>
                  </a:lnTo>
                  <a:lnTo>
                    <a:pt x="5582" y="3658"/>
                  </a:lnTo>
                  <a:lnTo>
                    <a:pt x="5582" y="3661"/>
                  </a:lnTo>
                  <a:lnTo>
                    <a:pt x="5583" y="3665"/>
                  </a:lnTo>
                  <a:lnTo>
                    <a:pt x="5584" y="3666"/>
                  </a:lnTo>
                  <a:lnTo>
                    <a:pt x="5586" y="3667"/>
                  </a:lnTo>
                  <a:lnTo>
                    <a:pt x="5589" y="3667"/>
                  </a:lnTo>
                  <a:lnTo>
                    <a:pt x="5594" y="3668"/>
                  </a:lnTo>
                  <a:lnTo>
                    <a:pt x="5600" y="3670"/>
                  </a:lnTo>
                  <a:lnTo>
                    <a:pt x="5601" y="3671"/>
                  </a:lnTo>
                  <a:lnTo>
                    <a:pt x="5601" y="3672"/>
                  </a:lnTo>
                  <a:lnTo>
                    <a:pt x="5603" y="3676"/>
                  </a:lnTo>
                  <a:lnTo>
                    <a:pt x="5606" y="3676"/>
                  </a:lnTo>
                  <a:lnTo>
                    <a:pt x="5610" y="3678"/>
                  </a:lnTo>
                  <a:lnTo>
                    <a:pt x="5613" y="3678"/>
                  </a:lnTo>
                  <a:lnTo>
                    <a:pt x="5616" y="3679"/>
                  </a:lnTo>
                  <a:lnTo>
                    <a:pt x="5618" y="3680"/>
                  </a:lnTo>
                  <a:lnTo>
                    <a:pt x="5620" y="3684"/>
                  </a:lnTo>
                  <a:lnTo>
                    <a:pt x="5620" y="3687"/>
                  </a:lnTo>
                  <a:lnTo>
                    <a:pt x="5621" y="3691"/>
                  </a:lnTo>
                  <a:lnTo>
                    <a:pt x="5620" y="3693"/>
                  </a:lnTo>
                  <a:lnTo>
                    <a:pt x="5621" y="3695"/>
                  </a:lnTo>
                  <a:lnTo>
                    <a:pt x="5624" y="3696"/>
                  </a:lnTo>
                  <a:lnTo>
                    <a:pt x="5627" y="3697"/>
                  </a:lnTo>
                  <a:lnTo>
                    <a:pt x="5627" y="3699"/>
                  </a:lnTo>
                  <a:lnTo>
                    <a:pt x="5627" y="3701"/>
                  </a:lnTo>
                  <a:lnTo>
                    <a:pt x="5630" y="3705"/>
                  </a:lnTo>
                  <a:lnTo>
                    <a:pt x="5630" y="3708"/>
                  </a:lnTo>
                  <a:lnTo>
                    <a:pt x="5630" y="3710"/>
                  </a:lnTo>
                  <a:lnTo>
                    <a:pt x="5630" y="3714"/>
                  </a:lnTo>
                  <a:lnTo>
                    <a:pt x="5630" y="3717"/>
                  </a:lnTo>
                  <a:lnTo>
                    <a:pt x="5627" y="3718"/>
                  </a:lnTo>
                  <a:lnTo>
                    <a:pt x="5624" y="3720"/>
                  </a:lnTo>
                  <a:lnTo>
                    <a:pt x="5621" y="3720"/>
                  </a:lnTo>
                  <a:lnTo>
                    <a:pt x="5618" y="3720"/>
                  </a:lnTo>
                  <a:lnTo>
                    <a:pt x="5616" y="3720"/>
                  </a:lnTo>
                  <a:lnTo>
                    <a:pt x="5613" y="3721"/>
                  </a:lnTo>
                  <a:lnTo>
                    <a:pt x="5613" y="3723"/>
                  </a:lnTo>
                  <a:lnTo>
                    <a:pt x="5613" y="3726"/>
                  </a:lnTo>
                  <a:lnTo>
                    <a:pt x="5614" y="3729"/>
                  </a:lnTo>
                  <a:lnTo>
                    <a:pt x="5617" y="3733"/>
                  </a:lnTo>
                  <a:lnTo>
                    <a:pt x="5618" y="3734"/>
                  </a:lnTo>
                  <a:lnTo>
                    <a:pt x="5621" y="3737"/>
                  </a:lnTo>
                  <a:lnTo>
                    <a:pt x="5623" y="3738"/>
                  </a:lnTo>
                  <a:lnTo>
                    <a:pt x="5623" y="3739"/>
                  </a:lnTo>
                  <a:lnTo>
                    <a:pt x="5623" y="3742"/>
                  </a:lnTo>
                  <a:lnTo>
                    <a:pt x="5623" y="3744"/>
                  </a:lnTo>
                  <a:lnTo>
                    <a:pt x="5623" y="3747"/>
                  </a:lnTo>
                  <a:lnTo>
                    <a:pt x="5624" y="3748"/>
                  </a:lnTo>
                  <a:lnTo>
                    <a:pt x="5627" y="3750"/>
                  </a:lnTo>
                  <a:lnTo>
                    <a:pt x="5631" y="3750"/>
                  </a:lnTo>
                  <a:lnTo>
                    <a:pt x="5631" y="3746"/>
                  </a:lnTo>
                  <a:lnTo>
                    <a:pt x="5628" y="3744"/>
                  </a:lnTo>
                  <a:lnTo>
                    <a:pt x="5628" y="3742"/>
                  </a:lnTo>
                  <a:lnTo>
                    <a:pt x="5628" y="3739"/>
                  </a:lnTo>
                  <a:lnTo>
                    <a:pt x="5631" y="3739"/>
                  </a:lnTo>
                  <a:lnTo>
                    <a:pt x="5634" y="3742"/>
                  </a:lnTo>
                  <a:lnTo>
                    <a:pt x="5634" y="3743"/>
                  </a:lnTo>
                  <a:lnTo>
                    <a:pt x="5635" y="3746"/>
                  </a:lnTo>
                  <a:lnTo>
                    <a:pt x="5637" y="3747"/>
                  </a:lnTo>
                  <a:lnTo>
                    <a:pt x="5640" y="3748"/>
                  </a:lnTo>
                  <a:lnTo>
                    <a:pt x="5641" y="3750"/>
                  </a:lnTo>
                  <a:lnTo>
                    <a:pt x="5642" y="3746"/>
                  </a:lnTo>
                  <a:lnTo>
                    <a:pt x="5645" y="3746"/>
                  </a:lnTo>
                  <a:lnTo>
                    <a:pt x="5648" y="3747"/>
                  </a:lnTo>
                  <a:lnTo>
                    <a:pt x="5651" y="3748"/>
                  </a:lnTo>
                  <a:lnTo>
                    <a:pt x="5652" y="3751"/>
                  </a:lnTo>
                  <a:lnTo>
                    <a:pt x="5657" y="3751"/>
                  </a:lnTo>
                  <a:lnTo>
                    <a:pt x="5658" y="3750"/>
                  </a:lnTo>
                  <a:lnTo>
                    <a:pt x="5662" y="3750"/>
                  </a:lnTo>
                  <a:lnTo>
                    <a:pt x="5664" y="3748"/>
                  </a:lnTo>
                  <a:lnTo>
                    <a:pt x="5665" y="3747"/>
                  </a:lnTo>
                  <a:lnTo>
                    <a:pt x="5668" y="3746"/>
                  </a:lnTo>
                  <a:lnTo>
                    <a:pt x="5671" y="3746"/>
                  </a:lnTo>
                  <a:lnTo>
                    <a:pt x="5672" y="3748"/>
                  </a:lnTo>
                  <a:lnTo>
                    <a:pt x="5672" y="3751"/>
                  </a:lnTo>
                  <a:lnTo>
                    <a:pt x="5671" y="3754"/>
                  </a:lnTo>
                  <a:lnTo>
                    <a:pt x="5669" y="3756"/>
                  </a:lnTo>
                  <a:lnTo>
                    <a:pt x="5671" y="3759"/>
                  </a:lnTo>
                  <a:lnTo>
                    <a:pt x="5672" y="3759"/>
                  </a:lnTo>
                  <a:lnTo>
                    <a:pt x="5675" y="3759"/>
                  </a:lnTo>
                  <a:lnTo>
                    <a:pt x="5676" y="3760"/>
                  </a:lnTo>
                  <a:lnTo>
                    <a:pt x="5679" y="3761"/>
                  </a:lnTo>
                  <a:lnTo>
                    <a:pt x="5679" y="3763"/>
                  </a:lnTo>
                  <a:lnTo>
                    <a:pt x="5679" y="3765"/>
                  </a:lnTo>
                  <a:lnTo>
                    <a:pt x="5678" y="3768"/>
                  </a:lnTo>
                  <a:lnTo>
                    <a:pt x="5679" y="3771"/>
                  </a:lnTo>
                  <a:lnTo>
                    <a:pt x="5681" y="3772"/>
                  </a:lnTo>
                  <a:lnTo>
                    <a:pt x="5682" y="3775"/>
                  </a:lnTo>
                  <a:lnTo>
                    <a:pt x="5682" y="3777"/>
                  </a:lnTo>
                  <a:lnTo>
                    <a:pt x="5685" y="3779"/>
                  </a:lnTo>
                  <a:lnTo>
                    <a:pt x="5685" y="3776"/>
                  </a:lnTo>
                  <a:lnTo>
                    <a:pt x="5685" y="3773"/>
                  </a:lnTo>
                  <a:lnTo>
                    <a:pt x="5683" y="3772"/>
                  </a:lnTo>
                  <a:lnTo>
                    <a:pt x="5685" y="3771"/>
                  </a:lnTo>
                  <a:lnTo>
                    <a:pt x="5686" y="3769"/>
                  </a:lnTo>
                  <a:lnTo>
                    <a:pt x="5689" y="3769"/>
                  </a:lnTo>
                  <a:lnTo>
                    <a:pt x="5692" y="3772"/>
                  </a:lnTo>
                  <a:lnTo>
                    <a:pt x="5692" y="3773"/>
                  </a:lnTo>
                  <a:lnTo>
                    <a:pt x="5690" y="3775"/>
                  </a:lnTo>
                  <a:lnTo>
                    <a:pt x="5689" y="3776"/>
                  </a:lnTo>
                  <a:lnTo>
                    <a:pt x="5688" y="3780"/>
                  </a:lnTo>
                  <a:lnTo>
                    <a:pt x="5690" y="3780"/>
                  </a:lnTo>
                  <a:lnTo>
                    <a:pt x="5693" y="3779"/>
                  </a:lnTo>
                  <a:lnTo>
                    <a:pt x="5696" y="3779"/>
                  </a:lnTo>
                  <a:lnTo>
                    <a:pt x="5698" y="3780"/>
                  </a:lnTo>
                  <a:lnTo>
                    <a:pt x="5699" y="3781"/>
                  </a:lnTo>
                  <a:lnTo>
                    <a:pt x="5700" y="3784"/>
                  </a:lnTo>
                  <a:lnTo>
                    <a:pt x="5702" y="3785"/>
                  </a:lnTo>
                  <a:lnTo>
                    <a:pt x="5703" y="3786"/>
                  </a:lnTo>
                  <a:lnTo>
                    <a:pt x="5705" y="3788"/>
                  </a:lnTo>
                  <a:lnTo>
                    <a:pt x="5707" y="3788"/>
                  </a:lnTo>
                  <a:lnTo>
                    <a:pt x="5709" y="3786"/>
                  </a:lnTo>
                  <a:lnTo>
                    <a:pt x="5712" y="3785"/>
                  </a:lnTo>
                  <a:lnTo>
                    <a:pt x="5714" y="3785"/>
                  </a:lnTo>
                  <a:lnTo>
                    <a:pt x="5717" y="3786"/>
                  </a:lnTo>
                  <a:lnTo>
                    <a:pt x="5722" y="3785"/>
                  </a:lnTo>
                  <a:lnTo>
                    <a:pt x="5726" y="3786"/>
                  </a:lnTo>
                  <a:lnTo>
                    <a:pt x="5727" y="3789"/>
                  </a:lnTo>
                  <a:lnTo>
                    <a:pt x="5729" y="3789"/>
                  </a:lnTo>
                  <a:lnTo>
                    <a:pt x="5733" y="3789"/>
                  </a:lnTo>
                  <a:lnTo>
                    <a:pt x="5739" y="3789"/>
                  </a:lnTo>
                  <a:lnTo>
                    <a:pt x="5741" y="3790"/>
                  </a:lnTo>
                  <a:lnTo>
                    <a:pt x="5741" y="3792"/>
                  </a:lnTo>
                  <a:lnTo>
                    <a:pt x="5739" y="3794"/>
                  </a:lnTo>
                  <a:lnTo>
                    <a:pt x="5737" y="3796"/>
                  </a:lnTo>
                  <a:lnTo>
                    <a:pt x="5736" y="3797"/>
                  </a:lnTo>
                  <a:lnTo>
                    <a:pt x="5737" y="3799"/>
                  </a:lnTo>
                  <a:lnTo>
                    <a:pt x="5739" y="3799"/>
                  </a:lnTo>
                  <a:lnTo>
                    <a:pt x="5741" y="3799"/>
                  </a:lnTo>
                  <a:lnTo>
                    <a:pt x="5743" y="3801"/>
                  </a:lnTo>
                  <a:lnTo>
                    <a:pt x="5744" y="3803"/>
                  </a:lnTo>
                  <a:lnTo>
                    <a:pt x="5744" y="3805"/>
                  </a:lnTo>
                  <a:lnTo>
                    <a:pt x="5744" y="3809"/>
                  </a:lnTo>
                  <a:lnTo>
                    <a:pt x="5743" y="3811"/>
                  </a:lnTo>
                  <a:lnTo>
                    <a:pt x="5741" y="3813"/>
                  </a:lnTo>
                  <a:lnTo>
                    <a:pt x="5741" y="3815"/>
                  </a:lnTo>
                  <a:lnTo>
                    <a:pt x="5744" y="3819"/>
                  </a:lnTo>
                  <a:lnTo>
                    <a:pt x="5747" y="3820"/>
                  </a:lnTo>
                  <a:lnTo>
                    <a:pt x="5751" y="3823"/>
                  </a:lnTo>
                  <a:lnTo>
                    <a:pt x="5754" y="3824"/>
                  </a:lnTo>
                  <a:lnTo>
                    <a:pt x="5758" y="3824"/>
                  </a:lnTo>
                  <a:lnTo>
                    <a:pt x="5768" y="3824"/>
                  </a:lnTo>
                  <a:lnTo>
                    <a:pt x="5780" y="3826"/>
                  </a:lnTo>
                  <a:lnTo>
                    <a:pt x="5784" y="3827"/>
                  </a:lnTo>
                  <a:lnTo>
                    <a:pt x="5785" y="3828"/>
                  </a:lnTo>
                  <a:lnTo>
                    <a:pt x="5788" y="3831"/>
                  </a:lnTo>
                  <a:lnTo>
                    <a:pt x="5791" y="3834"/>
                  </a:lnTo>
                  <a:lnTo>
                    <a:pt x="5794" y="3835"/>
                  </a:lnTo>
                  <a:lnTo>
                    <a:pt x="5796" y="3835"/>
                  </a:lnTo>
                  <a:lnTo>
                    <a:pt x="5802" y="3835"/>
                  </a:lnTo>
                  <a:lnTo>
                    <a:pt x="5806" y="3834"/>
                  </a:lnTo>
                  <a:lnTo>
                    <a:pt x="5808" y="3834"/>
                  </a:lnTo>
                  <a:lnTo>
                    <a:pt x="5811" y="3834"/>
                  </a:lnTo>
                  <a:lnTo>
                    <a:pt x="5812" y="3836"/>
                  </a:lnTo>
                  <a:lnTo>
                    <a:pt x="5813" y="3839"/>
                  </a:lnTo>
                  <a:lnTo>
                    <a:pt x="5815" y="3840"/>
                  </a:lnTo>
                  <a:lnTo>
                    <a:pt x="5816" y="3841"/>
                  </a:lnTo>
                  <a:lnTo>
                    <a:pt x="5818" y="3843"/>
                  </a:lnTo>
                  <a:lnTo>
                    <a:pt x="5819" y="3845"/>
                  </a:lnTo>
                  <a:lnTo>
                    <a:pt x="5821" y="3847"/>
                  </a:lnTo>
                  <a:lnTo>
                    <a:pt x="5822" y="3849"/>
                  </a:lnTo>
                  <a:lnTo>
                    <a:pt x="5823" y="3852"/>
                  </a:lnTo>
                  <a:lnTo>
                    <a:pt x="5828" y="3854"/>
                  </a:lnTo>
                  <a:lnTo>
                    <a:pt x="5829" y="3856"/>
                  </a:lnTo>
                  <a:lnTo>
                    <a:pt x="5829" y="3858"/>
                  </a:lnTo>
                  <a:lnTo>
                    <a:pt x="5828" y="3861"/>
                  </a:lnTo>
                  <a:lnTo>
                    <a:pt x="5826" y="3865"/>
                  </a:lnTo>
                  <a:lnTo>
                    <a:pt x="5825" y="3868"/>
                  </a:lnTo>
                  <a:lnTo>
                    <a:pt x="5825" y="3869"/>
                  </a:lnTo>
                  <a:lnTo>
                    <a:pt x="5825" y="3872"/>
                  </a:lnTo>
                  <a:lnTo>
                    <a:pt x="5828" y="3873"/>
                  </a:lnTo>
                  <a:lnTo>
                    <a:pt x="5829" y="3874"/>
                  </a:lnTo>
                  <a:lnTo>
                    <a:pt x="5829" y="3877"/>
                  </a:lnTo>
                  <a:lnTo>
                    <a:pt x="5829" y="3881"/>
                  </a:lnTo>
                  <a:lnTo>
                    <a:pt x="5829" y="3882"/>
                  </a:lnTo>
                  <a:lnTo>
                    <a:pt x="5830" y="3883"/>
                  </a:lnTo>
                  <a:lnTo>
                    <a:pt x="5832" y="3885"/>
                  </a:lnTo>
                  <a:lnTo>
                    <a:pt x="5835" y="3887"/>
                  </a:lnTo>
                  <a:lnTo>
                    <a:pt x="5842" y="3890"/>
                  </a:lnTo>
                  <a:lnTo>
                    <a:pt x="5845" y="3890"/>
                  </a:lnTo>
                  <a:lnTo>
                    <a:pt x="5849" y="3890"/>
                  </a:lnTo>
                  <a:lnTo>
                    <a:pt x="5852" y="3890"/>
                  </a:lnTo>
                  <a:lnTo>
                    <a:pt x="5854" y="3891"/>
                  </a:lnTo>
                  <a:lnTo>
                    <a:pt x="5857" y="3891"/>
                  </a:lnTo>
                  <a:lnTo>
                    <a:pt x="5862" y="3894"/>
                  </a:lnTo>
                  <a:lnTo>
                    <a:pt x="5864" y="3898"/>
                  </a:lnTo>
                  <a:lnTo>
                    <a:pt x="5863" y="3899"/>
                  </a:lnTo>
                  <a:lnTo>
                    <a:pt x="5859" y="3899"/>
                  </a:lnTo>
                  <a:lnTo>
                    <a:pt x="5856" y="3898"/>
                  </a:lnTo>
                  <a:lnTo>
                    <a:pt x="5853" y="3898"/>
                  </a:lnTo>
                  <a:lnTo>
                    <a:pt x="5852" y="3899"/>
                  </a:lnTo>
                  <a:lnTo>
                    <a:pt x="5850" y="3902"/>
                  </a:lnTo>
                  <a:lnTo>
                    <a:pt x="5852" y="3906"/>
                  </a:lnTo>
                  <a:lnTo>
                    <a:pt x="5853" y="3908"/>
                  </a:lnTo>
                  <a:lnTo>
                    <a:pt x="5854" y="3911"/>
                  </a:lnTo>
                  <a:lnTo>
                    <a:pt x="5856" y="3912"/>
                  </a:lnTo>
                  <a:lnTo>
                    <a:pt x="5859" y="3913"/>
                  </a:lnTo>
                  <a:lnTo>
                    <a:pt x="5860" y="3915"/>
                  </a:lnTo>
                  <a:lnTo>
                    <a:pt x="5863" y="3913"/>
                  </a:lnTo>
                  <a:lnTo>
                    <a:pt x="5864" y="3911"/>
                  </a:lnTo>
                  <a:lnTo>
                    <a:pt x="5867" y="3911"/>
                  </a:lnTo>
                  <a:lnTo>
                    <a:pt x="5867" y="3916"/>
                  </a:lnTo>
                  <a:lnTo>
                    <a:pt x="5867" y="3919"/>
                  </a:lnTo>
                  <a:lnTo>
                    <a:pt x="5869" y="3920"/>
                  </a:lnTo>
                  <a:lnTo>
                    <a:pt x="5871" y="3921"/>
                  </a:lnTo>
                  <a:lnTo>
                    <a:pt x="5873" y="3919"/>
                  </a:lnTo>
                  <a:lnTo>
                    <a:pt x="5870" y="3917"/>
                  </a:lnTo>
                  <a:lnTo>
                    <a:pt x="5871" y="3915"/>
                  </a:lnTo>
                  <a:lnTo>
                    <a:pt x="5873" y="3913"/>
                  </a:lnTo>
                  <a:lnTo>
                    <a:pt x="5877" y="3913"/>
                  </a:lnTo>
                  <a:lnTo>
                    <a:pt x="5880" y="3915"/>
                  </a:lnTo>
                  <a:lnTo>
                    <a:pt x="5883" y="3915"/>
                  </a:lnTo>
                  <a:lnTo>
                    <a:pt x="5886" y="3913"/>
                  </a:lnTo>
                  <a:lnTo>
                    <a:pt x="5886" y="3911"/>
                  </a:lnTo>
                  <a:lnTo>
                    <a:pt x="5886" y="3908"/>
                  </a:lnTo>
                  <a:lnTo>
                    <a:pt x="5887" y="3908"/>
                  </a:lnTo>
                  <a:lnTo>
                    <a:pt x="5890" y="3908"/>
                  </a:lnTo>
                  <a:lnTo>
                    <a:pt x="5891" y="3912"/>
                  </a:lnTo>
                  <a:lnTo>
                    <a:pt x="5891" y="3916"/>
                  </a:lnTo>
                  <a:lnTo>
                    <a:pt x="5891" y="3919"/>
                  </a:lnTo>
                  <a:lnTo>
                    <a:pt x="5893" y="3921"/>
                  </a:lnTo>
                  <a:lnTo>
                    <a:pt x="5894" y="3921"/>
                  </a:lnTo>
                  <a:lnTo>
                    <a:pt x="5897" y="3921"/>
                  </a:lnTo>
                  <a:lnTo>
                    <a:pt x="5900" y="3919"/>
                  </a:lnTo>
                  <a:lnTo>
                    <a:pt x="5901" y="3916"/>
                  </a:lnTo>
                  <a:lnTo>
                    <a:pt x="5903" y="3915"/>
                  </a:lnTo>
                  <a:lnTo>
                    <a:pt x="5904" y="3911"/>
                  </a:lnTo>
                  <a:lnTo>
                    <a:pt x="5904" y="3908"/>
                  </a:lnTo>
                  <a:lnTo>
                    <a:pt x="5904" y="3906"/>
                  </a:lnTo>
                  <a:lnTo>
                    <a:pt x="5905" y="3904"/>
                  </a:lnTo>
                  <a:lnTo>
                    <a:pt x="5910" y="3906"/>
                  </a:lnTo>
                  <a:lnTo>
                    <a:pt x="5911" y="3907"/>
                  </a:lnTo>
                  <a:lnTo>
                    <a:pt x="5911" y="3910"/>
                  </a:lnTo>
                  <a:lnTo>
                    <a:pt x="5911" y="3911"/>
                  </a:lnTo>
                  <a:lnTo>
                    <a:pt x="5910" y="3913"/>
                  </a:lnTo>
                  <a:lnTo>
                    <a:pt x="5907" y="3915"/>
                  </a:lnTo>
                  <a:lnTo>
                    <a:pt x="5908" y="3917"/>
                  </a:lnTo>
                  <a:lnTo>
                    <a:pt x="5912" y="3917"/>
                  </a:lnTo>
                  <a:lnTo>
                    <a:pt x="5919" y="3916"/>
                  </a:lnTo>
                  <a:lnTo>
                    <a:pt x="5922" y="3916"/>
                  </a:lnTo>
                  <a:lnTo>
                    <a:pt x="5925" y="3916"/>
                  </a:lnTo>
                  <a:lnTo>
                    <a:pt x="5928" y="3917"/>
                  </a:lnTo>
                  <a:lnTo>
                    <a:pt x="5929" y="3919"/>
                  </a:lnTo>
                  <a:lnTo>
                    <a:pt x="5931" y="3921"/>
                  </a:lnTo>
                  <a:lnTo>
                    <a:pt x="5927" y="3925"/>
                  </a:lnTo>
                  <a:lnTo>
                    <a:pt x="5927" y="3928"/>
                  </a:lnTo>
                  <a:lnTo>
                    <a:pt x="5927" y="3932"/>
                  </a:lnTo>
                  <a:lnTo>
                    <a:pt x="5928" y="3933"/>
                  </a:lnTo>
                  <a:lnTo>
                    <a:pt x="5929" y="3934"/>
                  </a:lnTo>
                  <a:lnTo>
                    <a:pt x="5934" y="3934"/>
                  </a:lnTo>
                  <a:lnTo>
                    <a:pt x="5942" y="3927"/>
                  </a:lnTo>
                  <a:lnTo>
                    <a:pt x="5946" y="3924"/>
                  </a:lnTo>
                  <a:lnTo>
                    <a:pt x="5949" y="3924"/>
                  </a:lnTo>
                  <a:lnTo>
                    <a:pt x="5951" y="3924"/>
                  </a:lnTo>
                  <a:lnTo>
                    <a:pt x="5953" y="3924"/>
                  </a:lnTo>
                  <a:lnTo>
                    <a:pt x="5958" y="3925"/>
                  </a:lnTo>
                  <a:lnTo>
                    <a:pt x="5959" y="3927"/>
                  </a:lnTo>
                  <a:lnTo>
                    <a:pt x="5960" y="3930"/>
                  </a:lnTo>
                  <a:lnTo>
                    <a:pt x="5962" y="3932"/>
                  </a:lnTo>
                  <a:lnTo>
                    <a:pt x="5963" y="3933"/>
                  </a:lnTo>
                  <a:lnTo>
                    <a:pt x="5963" y="3936"/>
                  </a:lnTo>
                  <a:lnTo>
                    <a:pt x="5962" y="3942"/>
                  </a:lnTo>
                  <a:lnTo>
                    <a:pt x="5962" y="3946"/>
                  </a:lnTo>
                  <a:lnTo>
                    <a:pt x="5965" y="3948"/>
                  </a:lnTo>
                  <a:lnTo>
                    <a:pt x="5966" y="3949"/>
                  </a:lnTo>
                  <a:lnTo>
                    <a:pt x="5969" y="3949"/>
                  </a:lnTo>
                  <a:lnTo>
                    <a:pt x="5973" y="3950"/>
                  </a:lnTo>
                  <a:lnTo>
                    <a:pt x="5977" y="3949"/>
                  </a:lnTo>
                  <a:lnTo>
                    <a:pt x="5980" y="3950"/>
                  </a:lnTo>
                  <a:lnTo>
                    <a:pt x="5980" y="3953"/>
                  </a:lnTo>
                  <a:lnTo>
                    <a:pt x="5979" y="3954"/>
                  </a:lnTo>
                  <a:lnTo>
                    <a:pt x="5977" y="3955"/>
                  </a:lnTo>
                  <a:lnTo>
                    <a:pt x="5973" y="3957"/>
                  </a:lnTo>
                  <a:lnTo>
                    <a:pt x="5972" y="3959"/>
                  </a:lnTo>
                  <a:lnTo>
                    <a:pt x="5970" y="3961"/>
                  </a:lnTo>
                  <a:lnTo>
                    <a:pt x="5972" y="3962"/>
                  </a:lnTo>
                  <a:lnTo>
                    <a:pt x="5975" y="3963"/>
                  </a:lnTo>
                  <a:lnTo>
                    <a:pt x="5977" y="3963"/>
                  </a:lnTo>
                  <a:lnTo>
                    <a:pt x="5980" y="3965"/>
                  </a:lnTo>
                  <a:lnTo>
                    <a:pt x="5983" y="3966"/>
                  </a:lnTo>
                  <a:lnTo>
                    <a:pt x="5986" y="3967"/>
                  </a:lnTo>
                  <a:lnTo>
                    <a:pt x="5987" y="3970"/>
                  </a:lnTo>
                  <a:lnTo>
                    <a:pt x="5987" y="3971"/>
                  </a:lnTo>
                  <a:lnTo>
                    <a:pt x="5986" y="3972"/>
                  </a:lnTo>
                  <a:lnTo>
                    <a:pt x="5983" y="3976"/>
                  </a:lnTo>
                  <a:lnTo>
                    <a:pt x="5980" y="3979"/>
                  </a:lnTo>
                  <a:lnTo>
                    <a:pt x="5980" y="3982"/>
                  </a:lnTo>
                  <a:lnTo>
                    <a:pt x="5982" y="3983"/>
                  </a:lnTo>
                  <a:lnTo>
                    <a:pt x="5985" y="3983"/>
                  </a:lnTo>
                  <a:lnTo>
                    <a:pt x="5986" y="3987"/>
                  </a:lnTo>
                  <a:lnTo>
                    <a:pt x="5985" y="3991"/>
                  </a:lnTo>
                  <a:lnTo>
                    <a:pt x="5983" y="4004"/>
                  </a:lnTo>
                  <a:lnTo>
                    <a:pt x="5985" y="4005"/>
                  </a:lnTo>
                  <a:lnTo>
                    <a:pt x="5986" y="4008"/>
                  </a:lnTo>
                  <a:lnTo>
                    <a:pt x="5987" y="4009"/>
                  </a:lnTo>
                  <a:lnTo>
                    <a:pt x="5987" y="4013"/>
                  </a:lnTo>
                  <a:lnTo>
                    <a:pt x="5986" y="4014"/>
                  </a:lnTo>
                  <a:lnTo>
                    <a:pt x="5985" y="4017"/>
                  </a:lnTo>
                  <a:lnTo>
                    <a:pt x="5985" y="4020"/>
                  </a:lnTo>
                  <a:lnTo>
                    <a:pt x="5986" y="4021"/>
                  </a:lnTo>
                  <a:lnTo>
                    <a:pt x="5985" y="4024"/>
                  </a:lnTo>
                  <a:lnTo>
                    <a:pt x="5983" y="4025"/>
                  </a:lnTo>
                  <a:lnTo>
                    <a:pt x="5980" y="4025"/>
                  </a:lnTo>
                  <a:lnTo>
                    <a:pt x="5977" y="4026"/>
                  </a:lnTo>
                  <a:lnTo>
                    <a:pt x="5975" y="4027"/>
                  </a:lnTo>
                  <a:lnTo>
                    <a:pt x="5972" y="4029"/>
                  </a:lnTo>
                  <a:lnTo>
                    <a:pt x="5970" y="4030"/>
                  </a:lnTo>
                  <a:lnTo>
                    <a:pt x="5969" y="4031"/>
                  </a:lnTo>
                  <a:lnTo>
                    <a:pt x="5965" y="4031"/>
                  </a:lnTo>
                  <a:lnTo>
                    <a:pt x="5963" y="4029"/>
                  </a:lnTo>
                  <a:lnTo>
                    <a:pt x="5965" y="4027"/>
                  </a:lnTo>
                  <a:lnTo>
                    <a:pt x="5966" y="4024"/>
                  </a:lnTo>
                  <a:lnTo>
                    <a:pt x="5966" y="4022"/>
                  </a:lnTo>
                  <a:lnTo>
                    <a:pt x="5965" y="4021"/>
                  </a:lnTo>
                  <a:lnTo>
                    <a:pt x="5963" y="4020"/>
                  </a:lnTo>
                  <a:lnTo>
                    <a:pt x="5960" y="4020"/>
                  </a:lnTo>
                  <a:lnTo>
                    <a:pt x="5959" y="4022"/>
                  </a:lnTo>
                  <a:lnTo>
                    <a:pt x="5959" y="4024"/>
                  </a:lnTo>
                  <a:lnTo>
                    <a:pt x="5956" y="4026"/>
                  </a:lnTo>
                  <a:lnTo>
                    <a:pt x="5953" y="4029"/>
                  </a:lnTo>
                  <a:lnTo>
                    <a:pt x="5951" y="4031"/>
                  </a:lnTo>
                  <a:lnTo>
                    <a:pt x="5949" y="4031"/>
                  </a:lnTo>
                  <a:lnTo>
                    <a:pt x="5948" y="4029"/>
                  </a:lnTo>
                  <a:lnTo>
                    <a:pt x="5948" y="4027"/>
                  </a:lnTo>
                  <a:lnTo>
                    <a:pt x="5949" y="4026"/>
                  </a:lnTo>
                  <a:lnTo>
                    <a:pt x="5949" y="4024"/>
                  </a:lnTo>
                  <a:lnTo>
                    <a:pt x="5948" y="4022"/>
                  </a:lnTo>
                  <a:lnTo>
                    <a:pt x="5945" y="4022"/>
                  </a:lnTo>
                  <a:lnTo>
                    <a:pt x="5945" y="4024"/>
                  </a:lnTo>
                  <a:lnTo>
                    <a:pt x="5944" y="4026"/>
                  </a:lnTo>
                  <a:lnTo>
                    <a:pt x="5942" y="4031"/>
                  </a:lnTo>
                  <a:lnTo>
                    <a:pt x="5944" y="4034"/>
                  </a:lnTo>
                  <a:lnTo>
                    <a:pt x="5945" y="4035"/>
                  </a:lnTo>
                  <a:lnTo>
                    <a:pt x="5946" y="4038"/>
                  </a:lnTo>
                  <a:lnTo>
                    <a:pt x="5944" y="4041"/>
                  </a:lnTo>
                  <a:lnTo>
                    <a:pt x="5939" y="4043"/>
                  </a:lnTo>
                  <a:lnTo>
                    <a:pt x="5938" y="4044"/>
                  </a:lnTo>
                  <a:lnTo>
                    <a:pt x="5936" y="4047"/>
                  </a:lnTo>
                  <a:lnTo>
                    <a:pt x="5939" y="4050"/>
                  </a:lnTo>
                  <a:lnTo>
                    <a:pt x="5944" y="4051"/>
                  </a:lnTo>
                  <a:lnTo>
                    <a:pt x="5945" y="4051"/>
                  </a:lnTo>
                  <a:lnTo>
                    <a:pt x="5946" y="4054"/>
                  </a:lnTo>
                  <a:lnTo>
                    <a:pt x="5946" y="4055"/>
                  </a:lnTo>
                  <a:lnTo>
                    <a:pt x="5946" y="4058"/>
                  </a:lnTo>
                  <a:lnTo>
                    <a:pt x="5946" y="4059"/>
                  </a:lnTo>
                  <a:lnTo>
                    <a:pt x="5945" y="4061"/>
                  </a:lnTo>
                  <a:lnTo>
                    <a:pt x="5944" y="4064"/>
                  </a:lnTo>
                  <a:lnTo>
                    <a:pt x="5945" y="4065"/>
                  </a:lnTo>
                  <a:lnTo>
                    <a:pt x="5945" y="4067"/>
                  </a:lnTo>
                  <a:lnTo>
                    <a:pt x="5949" y="4067"/>
                  </a:lnTo>
                  <a:lnTo>
                    <a:pt x="5952" y="4065"/>
                  </a:lnTo>
                  <a:lnTo>
                    <a:pt x="5955" y="4065"/>
                  </a:lnTo>
                  <a:lnTo>
                    <a:pt x="5958" y="4065"/>
                  </a:lnTo>
                  <a:lnTo>
                    <a:pt x="5958" y="4068"/>
                  </a:lnTo>
                  <a:lnTo>
                    <a:pt x="5955" y="4071"/>
                  </a:lnTo>
                  <a:lnTo>
                    <a:pt x="5953" y="4072"/>
                  </a:lnTo>
                  <a:lnTo>
                    <a:pt x="5953" y="4077"/>
                  </a:lnTo>
                  <a:lnTo>
                    <a:pt x="5953" y="4079"/>
                  </a:lnTo>
                  <a:lnTo>
                    <a:pt x="5958" y="4080"/>
                  </a:lnTo>
                  <a:lnTo>
                    <a:pt x="5960" y="4081"/>
                  </a:lnTo>
                  <a:lnTo>
                    <a:pt x="5965" y="4082"/>
                  </a:lnTo>
                  <a:lnTo>
                    <a:pt x="5968" y="4082"/>
                  </a:lnTo>
                  <a:lnTo>
                    <a:pt x="5970" y="4082"/>
                  </a:lnTo>
                  <a:lnTo>
                    <a:pt x="5972" y="4084"/>
                  </a:lnTo>
                  <a:lnTo>
                    <a:pt x="5972" y="4085"/>
                  </a:lnTo>
                  <a:lnTo>
                    <a:pt x="5969" y="4086"/>
                  </a:lnTo>
                  <a:lnTo>
                    <a:pt x="5966" y="4088"/>
                  </a:lnTo>
                  <a:lnTo>
                    <a:pt x="5963" y="4088"/>
                  </a:lnTo>
                  <a:lnTo>
                    <a:pt x="5960" y="4089"/>
                  </a:lnTo>
                  <a:lnTo>
                    <a:pt x="5960" y="4092"/>
                  </a:lnTo>
                  <a:lnTo>
                    <a:pt x="5959" y="4093"/>
                  </a:lnTo>
                  <a:lnTo>
                    <a:pt x="5960" y="4096"/>
                  </a:lnTo>
                  <a:lnTo>
                    <a:pt x="5962" y="4098"/>
                  </a:lnTo>
                  <a:lnTo>
                    <a:pt x="5963" y="4099"/>
                  </a:lnTo>
                  <a:lnTo>
                    <a:pt x="5966" y="4101"/>
                  </a:lnTo>
                  <a:lnTo>
                    <a:pt x="5969" y="4101"/>
                  </a:lnTo>
                  <a:lnTo>
                    <a:pt x="5970" y="4099"/>
                  </a:lnTo>
                  <a:lnTo>
                    <a:pt x="5973" y="4099"/>
                  </a:lnTo>
                  <a:lnTo>
                    <a:pt x="5975" y="4101"/>
                  </a:lnTo>
                  <a:lnTo>
                    <a:pt x="5975" y="4102"/>
                  </a:lnTo>
                  <a:lnTo>
                    <a:pt x="5973" y="4105"/>
                  </a:lnTo>
                  <a:lnTo>
                    <a:pt x="5970" y="4105"/>
                  </a:lnTo>
                  <a:lnTo>
                    <a:pt x="5968" y="4105"/>
                  </a:lnTo>
                  <a:lnTo>
                    <a:pt x="5966" y="4105"/>
                  </a:lnTo>
                  <a:lnTo>
                    <a:pt x="5963" y="4103"/>
                  </a:lnTo>
                  <a:lnTo>
                    <a:pt x="5962" y="4106"/>
                  </a:lnTo>
                  <a:lnTo>
                    <a:pt x="5965" y="4107"/>
                  </a:lnTo>
                  <a:lnTo>
                    <a:pt x="5968" y="4109"/>
                  </a:lnTo>
                  <a:lnTo>
                    <a:pt x="5969" y="4111"/>
                  </a:lnTo>
                  <a:lnTo>
                    <a:pt x="5969" y="4114"/>
                  </a:lnTo>
                  <a:lnTo>
                    <a:pt x="5972" y="4115"/>
                  </a:lnTo>
                  <a:lnTo>
                    <a:pt x="5973" y="4117"/>
                  </a:lnTo>
                  <a:lnTo>
                    <a:pt x="5975" y="4118"/>
                  </a:lnTo>
                  <a:lnTo>
                    <a:pt x="5973" y="4122"/>
                  </a:lnTo>
                  <a:lnTo>
                    <a:pt x="5972" y="4124"/>
                  </a:lnTo>
                  <a:lnTo>
                    <a:pt x="5969" y="4126"/>
                  </a:lnTo>
                  <a:lnTo>
                    <a:pt x="5966" y="4126"/>
                  </a:lnTo>
                  <a:lnTo>
                    <a:pt x="5963" y="4127"/>
                  </a:lnTo>
                  <a:lnTo>
                    <a:pt x="5962" y="4130"/>
                  </a:lnTo>
                  <a:lnTo>
                    <a:pt x="5962" y="4131"/>
                  </a:lnTo>
                  <a:lnTo>
                    <a:pt x="5963" y="4132"/>
                  </a:lnTo>
                  <a:lnTo>
                    <a:pt x="5965" y="4135"/>
                  </a:lnTo>
                  <a:lnTo>
                    <a:pt x="5968" y="4136"/>
                  </a:lnTo>
                  <a:lnTo>
                    <a:pt x="5972" y="4139"/>
                  </a:lnTo>
                  <a:lnTo>
                    <a:pt x="5973" y="4140"/>
                  </a:lnTo>
                  <a:lnTo>
                    <a:pt x="5976" y="4140"/>
                  </a:lnTo>
                  <a:lnTo>
                    <a:pt x="5979" y="4140"/>
                  </a:lnTo>
                  <a:lnTo>
                    <a:pt x="5980" y="4139"/>
                  </a:lnTo>
                  <a:lnTo>
                    <a:pt x="5980" y="4136"/>
                  </a:lnTo>
                  <a:lnTo>
                    <a:pt x="5980" y="4134"/>
                  </a:lnTo>
                  <a:lnTo>
                    <a:pt x="5982" y="4132"/>
                  </a:lnTo>
                  <a:lnTo>
                    <a:pt x="5985" y="4134"/>
                  </a:lnTo>
                  <a:lnTo>
                    <a:pt x="5987" y="4135"/>
                  </a:lnTo>
                  <a:lnTo>
                    <a:pt x="5990" y="4136"/>
                  </a:lnTo>
                  <a:lnTo>
                    <a:pt x="5990" y="4140"/>
                  </a:lnTo>
                  <a:lnTo>
                    <a:pt x="5990" y="4141"/>
                  </a:lnTo>
                  <a:lnTo>
                    <a:pt x="5990" y="4144"/>
                  </a:lnTo>
                  <a:lnTo>
                    <a:pt x="5992" y="4147"/>
                  </a:lnTo>
                  <a:lnTo>
                    <a:pt x="5992" y="4149"/>
                  </a:lnTo>
                  <a:lnTo>
                    <a:pt x="5993" y="4152"/>
                  </a:lnTo>
                  <a:lnTo>
                    <a:pt x="5996" y="4151"/>
                  </a:lnTo>
                  <a:lnTo>
                    <a:pt x="5996" y="4149"/>
                  </a:lnTo>
                  <a:lnTo>
                    <a:pt x="5999" y="4147"/>
                  </a:lnTo>
                  <a:lnTo>
                    <a:pt x="6003" y="4148"/>
                  </a:lnTo>
                  <a:lnTo>
                    <a:pt x="6001" y="4151"/>
                  </a:lnTo>
                  <a:lnTo>
                    <a:pt x="6001" y="4155"/>
                  </a:lnTo>
                  <a:lnTo>
                    <a:pt x="6001" y="4158"/>
                  </a:lnTo>
                  <a:lnTo>
                    <a:pt x="6001" y="4161"/>
                  </a:lnTo>
                  <a:lnTo>
                    <a:pt x="6001" y="4165"/>
                  </a:lnTo>
                  <a:lnTo>
                    <a:pt x="6003" y="4168"/>
                  </a:lnTo>
                  <a:lnTo>
                    <a:pt x="6004" y="4172"/>
                  </a:lnTo>
                  <a:lnTo>
                    <a:pt x="6006" y="4174"/>
                  </a:lnTo>
                  <a:lnTo>
                    <a:pt x="6006" y="4178"/>
                  </a:lnTo>
                  <a:lnTo>
                    <a:pt x="6006" y="4181"/>
                  </a:lnTo>
                  <a:lnTo>
                    <a:pt x="6009" y="4183"/>
                  </a:lnTo>
                  <a:lnTo>
                    <a:pt x="6010" y="4186"/>
                  </a:lnTo>
                  <a:lnTo>
                    <a:pt x="6010" y="4189"/>
                  </a:lnTo>
                  <a:lnTo>
                    <a:pt x="6010" y="4191"/>
                  </a:lnTo>
                  <a:lnTo>
                    <a:pt x="6011" y="4194"/>
                  </a:lnTo>
                  <a:lnTo>
                    <a:pt x="6014" y="4196"/>
                  </a:lnTo>
                  <a:lnTo>
                    <a:pt x="6016" y="4199"/>
                  </a:lnTo>
                  <a:lnTo>
                    <a:pt x="6018" y="4202"/>
                  </a:lnTo>
                  <a:lnTo>
                    <a:pt x="6020" y="4204"/>
                  </a:lnTo>
                  <a:lnTo>
                    <a:pt x="6020" y="4206"/>
                  </a:lnTo>
                  <a:lnTo>
                    <a:pt x="6018" y="4208"/>
                  </a:lnTo>
                  <a:lnTo>
                    <a:pt x="6021" y="4210"/>
                  </a:lnTo>
                  <a:lnTo>
                    <a:pt x="6027" y="4208"/>
                  </a:lnTo>
                  <a:lnTo>
                    <a:pt x="6028" y="4207"/>
                  </a:lnTo>
                  <a:lnTo>
                    <a:pt x="6028" y="4206"/>
                  </a:lnTo>
                  <a:lnTo>
                    <a:pt x="6027" y="4204"/>
                  </a:lnTo>
                  <a:lnTo>
                    <a:pt x="6027" y="4200"/>
                  </a:lnTo>
                  <a:lnTo>
                    <a:pt x="6027" y="4198"/>
                  </a:lnTo>
                  <a:lnTo>
                    <a:pt x="6028" y="4196"/>
                  </a:lnTo>
                  <a:lnTo>
                    <a:pt x="6031" y="4194"/>
                  </a:lnTo>
                  <a:lnTo>
                    <a:pt x="6034" y="4193"/>
                  </a:lnTo>
                  <a:lnTo>
                    <a:pt x="6037" y="4191"/>
                  </a:lnTo>
                  <a:lnTo>
                    <a:pt x="6040" y="4190"/>
                  </a:lnTo>
                  <a:lnTo>
                    <a:pt x="6041" y="4190"/>
                  </a:lnTo>
                  <a:lnTo>
                    <a:pt x="6042" y="4191"/>
                  </a:lnTo>
                  <a:lnTo>
                    <a:pt x="6044" y="4194"/>
                  </a:lnTo>
                  <a:lnTo>
                    <a:pt x="6044" y="4199"/>
                  </a:lnTo>
                  <a:lnTo>
                    <a:pt x="6045" y="4200"/>
                  </a:lnTo>
                  <a:lnTo>
                    <a:pt x="6048" y="4202"/>
                  </a:lnTo>
                  <a:lnTo>
                    <a:pt x="6051" y="4200"/>
                  </a:lnTo>
                  <a:lnTo>
                    <a:pt x="6052" y="4200"/>
                  </a:lnTo>
                  <a:lnTo>
                    <a:pt x="6055" y="4200"/>
                  </a:lnTo>
                  <a:lnTo>
                    <a:pt x="6057" y="4203"/>
                  </a:lnTo>
                  <a:lnTo>
                    <a:pt x="6058" y="4206"/>
                  </a:lnTo>
                  <a:lnTo>
                    <a:pt x="6059" y="4210"/>
                  </a:lnTo>
                  <a:lnTo>
                    <a:pt x="6059" y="4212"/>
                  </a:lnTo>
                  <a:lnTo>
                    <a:pt x="6061" y="4215"/>
                  </a:lnTo>
                  <a:lnTo>
                    <a:pt x="6062" y="4216"/>
                  </a:lnTo>
                  <a:lnTo>
                    <a:pt x="6067" y="4213"/>
                  </a:lnTo>
                  <a:lnTo>
                    <a:pt x="6068" y="4212"/>
                  </a:lnTo>
                  <a:lnTo>
                    <a:pt x="6069" y="4211"/>
                  </a:lnTo>
                  <a:lnTo>
                    <a:pt x="6071" y="4208"/>
                  </a:lnTo>
                  <a:lnTo>
                    <a:pt x="6075" y="4208"/>
                  </a:lnTo>
                  <a:lnTo>
                    <a:pt x="6075" y="4211"/>
                  </a:lnTo>
                  <a:lnTo>
                    <a:pt x="6076" y="4213"/>
                  </a:lnTo>
                  <a:lnTo>
                    <a:pt x="6078" y="4216"/>
                  </a:lnTo>
                  <a:lnTo>
                    <a:pt x="6079" y="4216"/>
                  </a:lnTo>
                  <a:lnTo>
                    <a:pt x="6082" y="4216"/>
                  </a:lnTo>
                  <a:lnTo>
                    <a:pt x="6085" y="4215"/>
                  </a:lnTo>
                  <a:lnTo>
                    <a:pt x="6091" y="4216"/>
                  </a:lnTo>
                  <a:lnTo>
                    <a:pt x="6092" y="4215"/>
                  </a:lnTo>
                  <a:lnTo>
                    <a:pt x="6093" y="4213"/>
                  </a:lnTo>
                  <a:lnTo>
                    <a:pt x="6093" y="4210"/>
                  </a:lnTo>
                  <a:lnTo>
                    <a:pt x="6093" y="4207"/>
                  </a:lnTo>
                  <a:lnTo>
                    <a:pt x="6093" y="4203"/>
                  </a:lnTo>
                  <a:lnTo>
                    <a:pt x="6093" y="4200"/>
                  </a:lnTo>
                  <a:lnTo>
                    <a:pt x="6096" y="4199"/>
                  </a:lnTo>
                  <a:lnTo>
                    <a:pt x="6099" y="4199"/>
                  </a:lnTo>
                  <a:lnTo>
                    <a:pt x="6102" y="4200"/>
                  </a:lnTo>
                  <a:lnTo>
                    <a:pt x="6103" y="4202"/>
                  </a:lnTo>
                  <a:lnTo>
                    <a:pt x="6105" y="4203"/>
                  </a:lnTo>
                  <a:lnTo>
                    <a:pt x="6105" y="4206"/>
                  </a:lnTo>
                  <a:lnTo>
                    <a:pt x="6105" y="4208"/>
                  </a:lnTo>
                  <a:lnTo>
                    <a:pt x="6108" y="4210"/>
                  </a:lnTo>
                  <a:lnTo>
                    <a:pt x="6112" y="4212"/>
                  </a:lnTo>
                  <a:lnTo>
                    <a:pt x="6113" y="4213"/>
                  </a:lnTo>
                  <a:lnTo>
                    <a:pt x="6112" y="4217"/>
                  </a:lnTo>
                  <a:lnTo>
                    <a:pt x="6110" y="4220"/>
                  </a:lnTo>
                  <a:lnTo>
                    <a:pt x="6110" y="4221"/>
                  </a:lnTo>
                  <a:lnTo>
                    <a:pt x="6115" y="4225"/>
                  </a:lnTo>
                  <a:lnTo>
                    <a:pt x="6117" y="4227"/>
                  </a:lnTo>
                  <a:lnTo>
                    <a:pt x="6117" y="4229"/>
                  </a:lnTo>
                  <a:lnTo>
                    <a:pt x="6116" y="4231"/>
                  </a:lnTo>
                  <a:lnTo>
                    <a:pt x="6115" y="4234"/>
                  </a:lnTo>
                  <a:lnTo>
                    <a:pt x="6112" y="4237"/>
                  </a:lnTo>
                  <a:lnTo>
                    <a:pt x="6109" y="4240"/>
                  </a:lnTo>
                  <a:lnTo>
                    <a:pt x="6109" y="4242"/>
                  </a:lnTo>
                  <a:lnTo>
                    <a:pt x="6109" y="4250"/>
                  </a:lnTo>
                  <a:lnTo>
                    <a:pt x="6110" y="4251"/>
                  </a:lnTo>
                  <a:lnTo>
                    <a:pt x="6112" y="4251"/>
                  </a:lnTo>
                  <a:lnTo>
                    <a:pt x="6115" y="4251"/>
                  </a:lnTo>
                  <a:lnTo>
                    <a:pt x="6116" y="4250"/>
                  </a:lnTo>
                  <a:lnTo>
                    <a:pt x="6119" y="4251"/>
                  </a:lnTo>
                  <a:lnTo>
                    <a:pt x="6120" y="4253"/>
                  </a:lnTo>
                  <a:lnTo>
                    <a:pt x="6122" y="4261"/>
                  </a:lnTo>
                  <a:lnTo>
                    <a:pt x="6123" y="4266"/>
                  </a:lnTo>
                  <a:lnTo>
                    <a:pt x="6122" y="4269"/>
                  </a:lnTo>
                  <a:lnTo>
                    <a:pt x="6122" y="4271"/>
                  </a:lnTo>
                  <a:lnTo>
                    <a:pt x="6125" y="4276"/>
                  </a:lnTo>
                  <a:lnTo>
                    <a:pt x="6126" y="4280"/>
                  </a:lnTo>
                  <a:lnTo>
                    <a:pt x="6126" y="4283"/>
                  </a:lnTo>
                  <a:lnTo>
                    <a:pt x="6126" y="4287"/>
                  </a:lnTo>
                  <a:lnTo>
                    <a:pt x="6126" y="4291"/>
                  </a:lnTo>
                  <a:lnTo>
                    <a:pt x="6129" y="4295"/>
                  </a:lnTo>
                  <a:lnTo>
                    <a:pt x="6129" y="4299"/>
                  </a:lnTo>
                  <a:lnTo>
                    <a:pt x="6129" y="4300"/>
                  </a:lnTo>
                  <a:lnTo>
                    <a:pt x="6130" y="4303"/>
                  </a:lnTo>
                  <a:lnTo>
                    <a:pt x="6130" y="4305"/>
                  </a:lnTo>
                  <a:lnTo>
                    <a:pt x="6129" y="4307"/>
                  </a:lnTo>
                  <a:lnTo>
                    <a:pt x="6126" y="4309"/>
                  </a:lnTo>
                  <a:lnTo>
                    <a:pt x="6126" y="4310"/>
                  </a:lnTo>
                  <a:lnTo>
                    <a:pt x="6129" y="4312"/>
                  </a:lnTo>
                  <a:lnTo>
                    <a:pt x="6132" y="4312"/>
                  </a:lnTo>
                  <a:lnTo>
                    <a:pt x="6134" y="4310"/>
                  </a:lnTo>
                  <a:lnTo>
                    <a:pt x="6137" y="4309"/>
                  </a:lnTo>
                  <a:lnTo>
                    <a:pt x="6140" y="4308"/>
                  </a:lnTo>
                  <a:lnTo>
                    <a:pt x="6141" y="4309"/>
                  </a:lnTo>
                  <a:lnTo>
                    <a:pt x="6143" y="4310"/>
                  </a:lnTo>
                  <a:lnTo>
                    <a:pt x="6141" y="4313"/>
                  </a:lnTo>
                  <a:lnTo>
                    <a:pt x="6140" y="4318"/>
                  </a:lnTo>
                  <a:lnTo>
                    <a:pt x="6137" y="4320"/>
                  </a:lnTo>
                  <a:lnTo>
                    <a:pt x="6134" y="4322"/>
                  </a:lnTo>
                  <a:lnTo>
                    <a:pt x="6133" y="4322"/>
                  </a:lnTo>
                  <a:lnTo>
                    <a:pt x="6129" y="4324"/>
                  </a:lnTo>
                  <a:lnTo>
                    <a:pt x="6126" y="4326"/>
                  </a:lnTo>
                  <a:lnTo>
                    <a:pt x="6126" y="4327"/>
                  </a:lnTo>
                  <a:lnTo>
                    <a:pt x="6126" y="4330"/>
                  </a:lnTo>
                  <a:lnTo>
                    <a:pt x="6127" y="4331"/>
                  </a:lnTo>
                  <a:lnTo>
                    <a:pt x="6132" y="4335"/>
                  </a:lnTo>
                  <a:lnTo>
                    <a:pt x="6136" y="4337"/>
                  </a:lnTo>
                  <a:lnTo>
                    <a:pt x="6143" y="4338"/>
                  </a:lnTo>
                  <a:lnTo>
                    <a:pt x="6147" y="4338"/>
                  </a:lnTo>
                  <a:lnTo>
                    <a:pt x="6149" y="4341"/>
                  </a:lnTo>
                  <a:lnTo>
                    <a:pt x="6147" y="4343"/>
                  </a:lnTo>
                  <a:lnTo>
                    <a:pt x="6149" y="4344"/>
                  </a:lnTo>
                  <a:lnTo>
                    <a:pt x="6150" y="4346"/>
                  </a:lnTo>
                  <a:lnTo>
                    <a:pt x="6151" y="4344"/>
                  </a:lnTo>
                  <a:lnTo>
                    <a:pt x="6156" y="4343"/>
                  </a:lnTo>
                  <a:lnTo>
                    <a:pt x="6161" y="4342"/>
                  </a:lnTo>
                  <a:lnTo>
                    <a:pt x="6164" y="4339"/>
                  </a:lnTo>
                  <a:lnTo>
                    <a:pt x="6168" y="4338"/>
                  </a:lnTo>
                  <a:lnTo>
                    <a:pt x="6174" y="4338"/>
                  </a:lnTo>
                  <a:lnTo>
                    <a:pt x="6175" y="4339"/>
                  </a:lnTo>
                  <a:lnTo>
                    <a:pt x="6174" y="4342"/>
                  </a:lnTo>
                  <a:lnTo>
                    <a:pt x="6170" y="4344"/>
                  </a:lnTo>
                  <a:lnTo>
                    <a:pt x="6164" y="4350"/>
                  </a:lnTo>
                  <a:lnTo>
                    <a:pt x="6161" y="4351"/>
                  </a:lnTo>
                  <a:lnTo>
                    <a:pt x="6157" y="4352"/>
                  </a:lnTo>
                  <a:lnTo>
                    <a:pt x="6154" y="4354"/>
                  </a:lnTo>
                  <a:lnTo>
                    <a:pt x="6153" y="4358"/>
                  </a:lnTo>
                  <a:lnTo>
                    <a:pt x="6150" y="4360"/>
                  </a:lnTo>
                  <a:lnTo>
                    <a:pt x="6149" y="4364"/>
                  </a:lnTo>
                  <a:lnTo>
                    <a:pt x="6147" y="4365"/>
                  </a:lnTo>
                  <a:lnTo>
                    <a:pt x="6146" y="4367"/>
                  </a:lnTo>
                  <a:lnTo>
                    <a:pt x="6141" y="4368"/>
                  </a:lnTo>
                  <a:lnTo>
                    <a:pt x="6140" y="4368"/>
                  </a:lnTo>
                  <a:lnTo>
                    <a:pt x="6139" y="4369"/>
                  </a:lnTo>
                  <a:lnTo>
                    <a:pt x="6137" y="4373"/>
                  </a:lnTo>
                  <a:lnTo>
                    <a:pt x="6137" y="4376"/>
                  </a:lnTo>
                  <a:lnTo>
                    <a:pt x="6137" y="4377"/>
                  </a:lnTo>
                  <a:lnTo>
                    <a:pt x="6139" y="4379"/>
                  </a:lnTo>
                  <a:lnTo>
                    <a:pt x="6141" y="4380"/>
                  </a:lnTo>
                  <a:lnTo>
                    <a:pt x="6146" y="4379"/>
                  </a:lnTo>
                  <a:lnTo>
                    <a:pt x="6151" y="4381"/>
                  </a:lnTo>
                  <a:lnTo>
                    <a:pt x="6150" y="4384"/>
                  </a:lnTo>
                  <a:lnTo>
                    <a:pt x="6144" y="4385"/>
                  </a:lnTo>
                  <a:lnTo>
                    <a:pt x="6144" y="4386"/>
                  </a:lnTo>
                  <a:lnTo>
                    <a:pt x="6147" y="4388"/>
                  </a:lnTo>
                  <a:lnTo>
                    <a:pt x="6149" y="4389"/>
                  </a:lnTo>
                  <a:lnTo>
                    <a:pt x="6151" y="4392"/>
                  </a:lnTo>
                  <a:lnTo>
                    <a:pt x="6154" y="4394"/>
                  </a:lnTo>
                  <a:lnTo>
                    <a:pt x="6157" y="4397"/>
                  </a:lnTo>
                  <a:lnTo>
                    <a:pt x="6160" y="4400"/>
                  </a:lnTo>
                  <a:lnTo>
                    <a:pt x="6163" y="4401"/>
                  </a:lnTo>
                  <a:lnTo>
                    <a:pt x="6166" y="4401"/>
                  </a:lnTo>
                  <a:lnTo>
                    <a:pt x="6167" y="4402"/>
                  </a:lnTo>
                  <a:lnTo>
                    <a:pt x="6168" y="4403"/>
                  </a:lnTo>
                  <a:lnTo>
                    <a:pt x="6170" y="4406"/>
                  </a:lnTo>
                  <a:lnTo>
                    <a:pt x="6168" y="4407"/>
                  </a:lnTo>
                  <a:lnTo>
                    <a:pt x="6167" y="4409"/>
                  </a:lnTo>
                  <a:lnTo>
                    <a:pt x="6166" y="4409"/>
                  </a:lnTo>
                  <a:lnTo>
                    <a:pt x="6163" y="4409"/>
                  </a:lnTo>
                  <a:lnTo>
                    <a:pt x="6160" y="4409"/>
                  </a:lnTo>
                  <a:lnTo>
                    <a:pt x="6160" y="4410"/>
                  </a:lnTo>
                  <a:lnTo>
                    <a:pt x="6160" y="4415"/>
                  </a:lnTo>
                  <a:lnTo>
                    <a:pt x="6158" y="4417"/>
                  </a:lnTo>
                  <a:lnTo>
                    <a:pt x="6160" y="4418"/>
                  </a:lnTo>
                  <a:lnTo>
                    <a:pt x="6164" y="4418"/>
                  </a:lnTo>
                  <a:lnTo>
                    <a:pt x="6168" y="4417"/>
                  </a:lnTo>
                  <a:lnTo>
                    <a:pt x="6171" y="4415"/>
                  </a:lnTo>
                  <a:lnTo>
                    <a:pt x="6175" y="4414"/>
                  </a:lnTo>
                  <a:lnTo>
                    <a:pt x="6178" y="4414"/>
                  </a:lnTo>
                  <a:lnTo>
                    <a:pt x="6181" y="4414"/>
                  </a:lnTo>
                  <a:lnTo>
                    <a:pt x="6185" y="4417"/>
                  </a:lnTo>
                  <a:lnTo>
                    <a:pt x="6188" y="4418"/>
                  </a:lnTo>
                  <a:lnTo>
                    <a:pt x="6190" y="4419"/>
                  </a:lnTo>
                  <a:lnTo>
                    <a:pt x="6192" y="4420"/>
                  </a:lnTo>
                  <a:lnTo>
                    <a:pt x="6192" y="4424"/>
                  </a:lnTo>
                  <a:lnTo>
                    <a:pt x="6192" y="4427"/>
                  </a:lnTo>
                  <a:lnTo>
                    <a:pt x="6190" y="4428"/>
                  </a:lnTo>
                  <a:lnTo>
                    <a:pt x="6188" y="4426"/>
                  </a:lnTo>
                  <a:lnTo>
                    <a:pt x="6185" y="4423"/>
                  </a:lnTo>
                  <a:lnTo>
                    <a:pt x="6184" y="4423"/>
                  </a:lnTo>
                  <a:lnTo>
                    <a:pt x="6178" y="4424"/>
                  </a:lnTo>
                  <a:lnTo>
                    <a:pt x="6174" y="4426"/>
                  </a:lnTo>
                  <a:lnTo>
                    <a:pt x="6170" y="4423"/>
                  </a:lnTo>
                  <a:lnTo>
                    <a:pt x="6167" y="4424"/>
                  </a:lnTo>
                  <a:lnTo>
                    <a:pt x="6167" y="4428"/>
                  </a:lnTo>
                  <a:lnTo>
                    <a:pt x="6168" y="4430"/>
                  </a:lnTo>
                  <a:lnTo>
                    <a:pt x="6166" y="4432"/>
                  </a:lnTo>
                  <a:lnTo>
                    <a:pt x="6163" y="4432"/>
                  </a:lnTo>
                  <a:lnTo>
                    <a:pt x="6161" y="4431"/>
                  </a:lnTo>
                  <a:lnTo>
                    <a:pt x="6158" y="4430"/>
                  </a:lnTo>
                  <a:lnTo>
                    <a:pt x="6157" y="4431"/>
                  </a:lnTo>
                  <a:lnTo>
                    <a:pt x="6157" y="4434"/>
                  </a:lnTo>
                  <a:lnTo>
                    <a:pt x="6158" y="4436"/>
                  </a:lnTo>
                  <a:lnTo>
                    <a:pt x="6160" y="4438"/>
                  </a:lnTo>
                  <a:lnTo>
                    <a:pt x="6161" y="4440"/>
                  </a:lnTo>
                  <a:lnTo>
                    <a:pt x="6160" y="4441"/>
                  </a:lnTo>
                  <a:lnTo>
                    <a:pt x="6158" y="4443"/>
                  </a:lnTo>
                  <a:lnTo>
                    <a:pt x="6157" y="4443"/>
                  </a:lnTo>
                  <a:lnTo>
                    <a:pt x="6154" y="4440"/>
                  </a:lnTo>
                  <a:lnTo>
                    <a:pt x="6153" y="4439"/>
                  </a:lnTo>
                  <a:lnTo>
                    <a:pt x="6150" y="4436"/>
                  </a:lnTo>
                  <a:lnTo>
                    <a:pt x="6149" y="4435"/>
                  </a:lnTo>
                  <a:lnTo>
                    <a:pt x="6144" y="4434"/>
                  </a:lnTo>
                  <a:lnTo>
                    <a:pt x="6141" y="4434"/>
                  </a:lnTo>
                  <a:lnTo>
                    <a:pt x="6140" y="4435"/>
                  </a:lnTo>
                  <a:lnTo>
                    <a:pt x="6139" y="4436"/>
                  </a:lnTo>
                  <a:lnTo>
                    <a:pt x="6139" y="4439"/>
                  </a:lnTo>
                  <a:lnTo>
                    <a:pt x="6139" y="4440"/>
                  </a:lnTo>
                  <a:lnTo>
                    <a:pt x="6140" y="4443"/>
                  </a:lnTo>
                  <a:lnTo>
                    <a:pt x="6143" y="4443"/>
                  </a:lnTo>
                  <a:lnTo>
                    <a:pt x="6146" y="4443"/>
                  </a:lnTo>
                  <a:lnTo>
                    <a:pt x="6149" y="4443"/>
                  </a:lnTo>
                  <a:lnTo>
                    <a:pt x="6149" y="4444"/>
                  </a:lnTo>
                  <a:lnTo>
                    <a:pt x="6147" y="4447"/>
                  </a:lnTo>
                  <a:lnTo>
                    <a:pt x="6143" y="4448"/>
                  </a:lnTo>
                  <a:lnTo>
                    <a:pt x="6141" y="4451"/>
                  </a:lnTo>
                  <a:lnTo>
                    <a:pt x="6141" y="4452"/>
                  </a:lnTo>
                  <a:lnTo>
                    <a:pt x="6141" y="4453"/>
                  </a:lnTo>
                  <a:lnTo>
                    <a:pt x="6143" y="4455"/>
                  </a:lnTo>
                  <a:lnTo>
                    <a:pt x="6146" y="4456"/>
                  </a:lnTo>
                  <a:lnTo>
                    <a:pt x="6150" y="4456"/>
                  </a:lnTo>
                  <a:lnTo>
                    <a:pt x="6157" y="4456"/>
                  </a:lnTo>
                  <a:lnTo>
                    <a:pt x="6166" y="4457"/>
                  </a:lnTo>
                  <a:lnTo>
                    <a:pt x="6170" y="4456"/>
                  </a:lnTo>
                  <a:lnTo>
                    <a:pt x="6174" y="4455"/>
                  </a:lnTo>
                  <a:lnTo>
                    <a:pt x="6177" y="4453"/>
                  </a:lnTo>
                  <a:lnTo>
                    <a:pt x="6181" y="4455"/>
                  </a:lnTo>
                  <a:lnTo>
                    <a:pt x="6185" y="4457"/>
                  </a:lnTo>
                  <a:lnTo>
                    <a:pt x="6190" y="4460"/>
                  </a:lnTo>
                  <a:lnTo>
                    <a:pt x="6192" y="4461"/>
                  </a:lnTo>
                  <a:lnTo>
                    <a:pt x="6195" y="4462"/>
                  </a:lnTo>
                  <a:lnTo>
                    <a:pt x="6198" y="4462"/>
                  </a:lnTo>
                  <a:lnTo>
                    <a:pt x="6201" y="4462"/>
                  </a:lnTo>
                  <a:lnTo>
                    <a:pt x="6204" y="4464"/>
                  </a:lnTo>
                  <a:lnTo>
                    <a:pt x="6207" y="4465"/>
                  </a:lnTo>
                  <a:lnTo>
                    <a:pt x="6208" y="4468"/>
                  </a:lnTo>
                  <a:lnTo>
                    <a:pt x="6211" y="4472"/>
                  </a:lnTo>
                  <a:lnTo>
                    <a:pt x="6212" y="4474"/>
                  </a:lnTo>
                  <a:lnTo>
                    <a:pt x="6215" y="4477"/>
                  </a:lnTo>
                  <a:lnTo>
                    <a:pt x="6218" y="4479"/>
                  </a:lnTo>
                  <a:lnTo>
                    <a:pt x="6219" y="4482"/>
                  </a:lnTo>
                  <a:lnTo>
                    <a:pt x="6222" y="4483"/>
                  </a:lnTo>
                  <a:lnTo>
                    <a:pt x="6225" y="4486"/>
                  </a:lnTo>
                  <a:lnTo>
                    <a:pt x="6228" y="4489"/>
                  </a:lnTo>
                  <a:lnTo>
                    <a:pt x="6229" y="4490"/>
                  </a:lnTo>
                  <a:lnTo>
                    <a:pt x="6231" y="4491"/>
                  </a:lnTo>
                  <a:lnTo>
                    <a:pt x="6235" y="4491"/>
                  </a:lnTo>
                  <a:lnTo>
                    <a:pt x="6236" y="4490"/>
                  </a:lnTo>
                  <a:lnTo>
                    <a:pt x="6240" y="4491"/>
                  </a:lnTo>
                  <a:lnTo>
                    <a:pt x="6243" y="4494"/>
                  </a:lnTo>
                  <a:lnTo>
                    <a:pt x="6246" y="4496"/>
                  </a:lnTo>
                  <a:lnTo>
                    <a:pt x="6252" y="4502"/>
                  </a:lnTo>
                  <a:lnTo>
                    <a:pt x="6255" y="4506"/>
                  </a:lnTo>
                  <a:lnTo>
                    <a:pt x="6257" y="4508"/>
                  </a:lnTo>
                  <a:lnTo>
                    <a:pt x="6260" y="4512"/>
                  </a:lnTo>
                  <a:lnTo>
                    <a:pt x="6262" y="4515"/>
                  </a:lnTo>
                  <a:lnTo>
                    <a:pt x="6263" y="4519"/>
                  </a:lnTo>
                  <a:lnTo>
                    <a:pt x="6266" y="4523"/>
                  </a:lnTo>
                  <a:lnTo>
                    <a:pt x="6269" y="4525"/>
                  </a:lnTo>
                  <a:lnTo>
                    <a:pt x="6272" y="4529"/>
                  </a:lnTo>
                  <a:lnTo>
                    <a:pt x="6276" y="4534"/>
                  </a:lnTo>
                  <a:lnTo>
                    <a:pt x="6279" y="4538"/>
                  </a:lnTo>
                  <a:lnTo>
                    <a:pt x="6280" y="4541"/>
                  </a:lnTo>
                  <a:lnTo>
                    <a:pt x="6283" y="4542"/>
                  </a:lnTo>
                  <a:lnTo>
                    <a:pt x="6284" y="4545"/>
                  </a:lnTo>
                  <a:lnTo>
                    <a:pt x="6286" y="4546"/>
                  </a:lnTo>
                  <a:lnTo>
                    <a:pt x="6286" y="4552"/>
                  </a:lnTo>
                  <a:lnTo>
                    <a:pt x="6287" y="4557"/>
                  </a:lnTo>
                  <a:lnTo>
                    <a:pt x="6287" y="4562"/>
                  </a:lnTo>
                  <a:lnTo>
                    <a:pt x="6287" y="4571"/>
                  </a:lnTo>
                  <a:lnTo>
                    <a:pt x="6289" y="4578"/>
                  </a:lnTo>
                  <a:lnTo>
                    <a:pt x="6290" y="4583"/>
                  </a:lnTo>
                  <a:lnTo>
                    <a:pt x="6290" y="4588"/>
                  </a:lnTo>
                  <a:lnTo>
                    <a:pt x="6291" y="4591"/>
                  </a:lnTo>
                  <a:lnTo>
                    <a:pt x="6293" y="4595"/>
                  </a:lnTo>
                  <a:lnTo>
                    <a:pt x="6296" y="4600"/>
                  </a:lnTo>
                  <a:lnTo>
                    <a:pt x="6297" y="4604"/>
                  </a:lnTo>
                  <a:lnTo>
                    <a:pt x="6298" y="4607"/>
                  </a:lnTo>
                  <a:lnTo>
                    <a:pt x="6298" y="4609"/>
                  </a:lnTo>
                  <a:lnTo>
                    <a:pt x="6301" y="4614"/>
                  </a:lnTo>
                  <a:lnTo>
                    <a:pt x="6298" y="4617"/>
                  </a:lnTo>
                  <a:lnTo>
                    <a:pt x="6296" y="4618"/>
                  </a:lnTo>
                  <a:lnTo>
                    <a:pt x="6296" y="4621"/>
                  </a:lnTo>
                  <a:lnTo>
                    <a:pt x="6296" y="4624"/>
                  </a:lnTo>
                  <a:lnTo>
                    <a:pt x="6296" y="4626"/>
                  </a:lnTo>
                  <a:lnTo>
                    <a:pt x="6297" y="4630"/>
                  </a:lnTo>
                  <a:lnTo>
                    <a:pt x="6298" y="4634"/>
                  </a:lnTo>
                  <a:lnTo>
                    <a:pt x="6300" y="4638"/>
                  </a:lnTo>
                  <a:lnTo>
                    <a:pt x="6301" y="4643"/>
                  </a:lnTo>
                  <a:lnTo>
                    <a:pt x="6303" y="4645"/>
                  </a:lnTo>
                  <a:lnTo>
                    <a:pt x="6305" y="4647"/>
                  </a:lnTo>
                  <a:lnTo>
                    <a:pt x="6308" y="4647"/>
                  </a:lnTo>
                  <a:lnTo>
                    <a:pt x="6311" y="4647"/>
                  </a:lnTo>
                  <a:lnTo>
                    <a:pt x="6313" y="4648"/>
                  </a:lnTo>
                  <a:lnTo>
                    <a:pt x="6314" y="4650"/>
                  </a:lnTo>
                  <a:lnTo>
                    <a:pt x="6315" y="4652"/>
                  </a:lnTo>
                  <a:lnTo>
                    <a:pt x="6315" y="4655"/>
                  </a:lnTo>
                  <a:lnTo>
                    <a:pt x="6317" y="4659"/>
                  </a:lnTo>
                  <a:lnTo>
                    <a:pt x="6320" y="4660"/>
                  </a:lnTo>
                  <a:lnTo>
                    <a:pt x="6321" y="4660"/>
                  </a:lnTo>
                  <a:lnTo>
                    <a:pt x="6324" y="4658"/>
                  </a:lnTo>
                  <a:lnTo>
                    <a:pt x="6324" y="4655"/>
                  </a:lnTo>
                  <a:lnTo>
                    <a:pt x="6324" y="4652"/>
                  </a:lnTo>
                  <a:lnTo>
                    <a:pt x="6324" y="4650"/>
                  </a:lnTo>
                  <a:lnTo>
                    <a:pt x="6327" y="4650"/>
                  </a:lnTo>
                  <a:lnTo>
                    <a:pt x="6330" y="4651"/>
                  </a:lnTo>
                  <a:lnTo>
                    <a:pt x="6331" y="4654"/>
                  </a:lnTo>
                  <a:lnTo>
                    <a:pt x="6332" y="4656"/>
                  </a:lnTo>
                  <a:lnTo>
                    <a:pt x="6335" y="4659"/>
                  </a:lnTo>
                  <a:lnTo>
                    <a:pt x="6338" y="4660"/>
                  </a:lnTo>
                  <a:lnTo>
                    <a:pt x="6344" y="4660"/>
                  </a:lnTo>
                  <a:lnTo>
                    <a:pt x="6346" y="4662"/>
                  </a:lnTo>
                  <a:lnTo>
                    <a:pt x="6351" y="4663"/>
                  </a:lnTo>
                  <a:lnTo>
                    <a:pt x="6354" y="4664"/>
                  </a:lnTo>
                  <a:lnTo>
                    <a:pt x="6356" y="4667"/>
                  </a:lnTo>
                  <a:lnTo>
                    <a:pt x="6359" y="4669"/>
                  </a:lnTo>
                  <a:lnTo>
                    <a:pt x="6359" y="4672"/>
                  </a:lnTo>
                  <a:lnTo>
                    <a:pt x="6361" y="4676"/>
                  </a:lnTo>
                  <a:lnTo>
                    <a:pt x="6363" y="4681"/>
                  </a:lnTo>
                  <a:lnTo>
                    <a:pt x="6366" y="4686"/>
                  </a:lnTo>
                  <a:lnTo>
                    <a:pt x="6369" y="4690"/>
                  </a:lnTo>
                  <a:lnTo>
                    <a:pt x="6371" y="4696"/>
                  </a:lnTo>
                  <a:lnTo>
                    <a:pt x="6373" y="4701"/>
                  </a:lnTo>
                  <a:lnTo>
                    <a:pt x="6373" y="4705"/>
                  </a:lnTo>
                  <a:lnTo>
                    <a:pt x="6373" y="4709"/>
                  </a:lnTo>
                  <a:lnTo>
                    <a:pt x="6375" y="4713"/>
                  </a:lnTo>
                  <a:lnTo>
                    <a:pt x="6378" y="4717"/>
                  </a:lnTo>
                  <a:lnTo>
                    <a:pt x="6380" y="4721"/>
                  </a:lnTo>
                  <a:lnTo>
                    <a:pt x="6383" y="4722"/>
                  </a:lnTo>
                  <a:lnTo>
                    <a:pt x="6387" y="4723"/>
                  </a:lnTo>
                  <a:lnTo>
                    <a:pt x="6393" y="4726"/>
                  </a:lnTo>
                  <a:lnTo>
                    <a:pt x="6397" y="4727"/>
                  </a:lnTo>
                  <a:lnTo>
                    <a:pt x="6402" y="4728"/>
                  </a:lnTo>
                  <a:lnTo>
                    <a:pt x="6404" y="4730"/>
                  </a:lnTo>
                  <a:lnTo>
                    <a:pt x="6406" y="4731"/>
                  </a:lnTo>
                  <a:lnTo>
                    <a:pt x="6409" y="4735"/>
                  </a:lnTo>
                  <a:lnTo>
                    <a:pt x="6413" y="4741"/>
                  </a:lnTo>
                  <a:lnTo>
                    <a:pt x="6416" y="4745"/>
                  </a:lnTo>
                  <a:lnTo>
                    <a:pt x="6420" y="4748"/>
                  </a:lnTo>
                  <a:lnTo>
                    <a:pt x="6423" y="4749"/>
                  </a:lnTo>
                  <a:lnTo>
                    <a:pt x="6427" y="4751"/>
                  </a:lnTo>
                  <a:lnTo>
                    <a:pt x="6433" y="4752"/>
                  </a:lnTo>
                  <a:lnTo>
                    <a:pt x="6438" y="4753"/>
                  </a:lnTo>
                  <a:lnTo>
                    <a:pt x="6441" y="4756"/>
                  </a:lnTo>
                  <a:lnTo>
                    <a:pt x="6444" y="4759"/>
                  </a:lnTo>
                  <a:lnTo>
                    <a:pt x="6445" y="4759"/>
                  </a:lnTo>
                  <a:lnTo>
                    <a:pt x="6450" y="4757"/>
                  </a:lnTo>
                  <a:lnTo>
                    <a:pt x="6453" y="4757"/>
                  </a:lnTo>
                  <a:lnTo>
                    <a:pt x="6455" y="4759"/>
                  </a:lnTo>
                  <a:lnTo>
                    <a:pt x="6458" y="4762"/>
                  </a:lnTo>
                  <a:lnTo>
                    <a:pt x="6462" y="4766"/>
                  </a:lnTo>
                  <a:lnTo>
                    <a:pt x="6468" y="4772"/>
                  </a:lnTo>
                  <a:lnTo>
                    <a:pt x="6475" y="4776"/>
                  </a:lnTo>
                  <a:lnTo>
                    <a:pt x="6482" y="4782"/>
                  </a:lnTo>
                  <a:lnTo>
                    <a:pt x="6484" y="4785"/>
                  </a:lnTo>
                  <a:lnTo>
                    <a:pt x="6485" y="4789"/>
                  </a:lnTo>
                  <a:lnTo>
                    <a:pt x="6486" y="4791"/>
                  </a:lnTo>
                  <a:lnTo>
                    <a:pt x="6491" y="4795"/>
                  </a:lnTo>
                  <a:lnTo>
                    <a:pt x="6495" y="4800"/>
                  </a:lnTo>
                  <a:lnTo>
                    <a:pt x="6498" y="4802"/>
                  </a:lnTo>
                  <a:lnTo>
                    <a:pt x="6503" y="4804"/>
                  </a:lnTo>
                  <a:lnTo>
                    <a:pt x="6506" y="4806"/>
                  </a:lnTo>
                  <a:lnTo>
                    <a:pt x="6513" y="4808"/>
                  </a:lnTo>
                  <a:lnTo>
                    <a:pt x="6516" y="4810"/>
                  </a:lnTo>
                  <a:lnTo>
                    <a:pt x="6519" y="4811"/>
                  </a:lnTo>
                  <a:lnTo>
                    <a:pt x="6522" y="4814"/>
                  </a:lnTo>
                  <a:lnTo>
                    <a:pt x="6523" y="4816"/>
                  </a:lnTo>
                  <a:lnTo>
                    <a:pt x="6526" y="4817"/>
                  </a:lnTo>
                  <a:lnTo>
                    <a:pt x="6529" y="4820"/>
                  </a:lnTo>
                  <a:lnTo>
                    <a:pt x="6530" y="4823"/>
                  </a:lnTo>
                  <a:lnTo>
                    <a:pt x="6532" y="4824"/>
                  </a:lnTo>
                  <a:lnTo>
                    <a:pt x="6532" y="4827"/>
                  </a:lnTo>
                  <a:lnTo>
                    <a:pt x="6529" y="4829"/>
                  </a:lnTo>
                  <a:lnTo>
                    <a:pt x="6529" y="4832"/>
                  </a:lnTo>
                  <a:lnTo>
                    <a:pt x="6529" y="4834"/>
                  </a:lnTo>
                  <a:lnTo>
                    <a:pt x="6530" y="4837"/>
                  </a:lnTo>
                  <a:lnTo>
                    <a:pt x="6535" y="4841"/>
                  </a:lnTo>
                  <a:lnTo>
                    <a:pt x="6536" y="4844"/>
                  </a:lnTo>
                  <a:lnTo>
                    <a:pt x="6539" y="4845"/>
                  </a:lnTo>
                  <a:lnTo>
                    <a:pt x="6544" y="4845"/>
                  </a:lnTo>
                  <a:lnTo>
                    <a:pt x="6546" y="4845"/>
                  </a:lnTo>
                  <a:lnTo>
                    <a:pt x="6547" y="4844"/>
                  </a:lnTo>
                  <a:lnTo>
                    <a:pt x="6549" y="4841"/>
                  </a:lnTo>
                  <a:lnTo>
                    <a:pt x="6550" y="4840"/>
                  </a:lnTo>
                  <a:lnTo>
                    <a:pt x="6553" y="4838"/>
                  </a:lnTo>
                  <a:lnTo>
                    <a:pt x="6557" y="4838"/>
                  </a:lnTo>
                  <a:lnTo>
                    <a:pt x="6563" y="4838"/>
                  </a:lnTo>
                  <a:lnTo>
                    <a:pt x="6568" y="4840"/>
                  </a:lnTo>
                  <a:lnTo>
                    <a:pt x="6573" y="4841"/>
                  </a:lnTo>
                  <a:lnTo>
                    <a:pt x="6577" y="4841"/>
                  </a:lnTo>
                  <a:lnTo>
                    <a:pt x="6583" y="4841"/>
                  </a:lnTo>
                  <a:lnTo>
                    <a:pt x="6588" y="4841"/>
                  </a:lnTo>
                  <a:lnTo>
                    <a:pt x="6592" y="4842"/>
                  </a:lnTo>
                  <a:lnTo>
                    <a:pt x="6600" y="4844"/>
                  </a:lnTo>
                  <a:lnTo>
                    <a:pt x="6605" y="4845"/>
                  </a:lnTo>
                  <a:lnTo>
                    <a:pt x="6609" y="4845"/>
                  </a:lnTo>
                  <a:lnTo>
                    <a:pt x="6611" y="4848"/>
                  </a:lnTo>
                  <a:lnTo>
                    <a:pt x="6611" y="4849"/>
                  </a:lnTo>
                  <a:lnTo>
                    <a:pt x="6612" y="4853"/>
                  </a:lnTo>
                  <a:lnTo>
                    <a:pt x="6615" y="4854"/>
                  </a:lnTo>
                  <a:lnTo>
                    <a:pt x="6618" y="4854"/>
                  </a:lnTo>
                  <a:lnTo>
                    <a:pt x="6619" y="4853"/>
                  </a:lnTo>
                  <a:lnTo>
                    <a:pt x="6621" y="4850"/>
                  </a:lnTo>
                  <a:lnTo>
                    <a:pt x="6622" y="4848"/>
                  </a:lnTo>
                  <a:lnTo>
                    <a:pt x="6624" y="4846"/>
                  </a:lnTo>
                  <a:lnTo>
                    <a:pt x="6625" y="4846"/>
                  </a:lnTo>
                  <a:lnTo>
                    <a:pt x="6628" y="4848"/>
                  </a:lnTo>
                  <a:lnTo>
                    <a:pt x="6631" y="4852"/>
                  </a:lnTo>
                  <a:lnTo>
                    <a:pt x="6632" y="4854"/>
                  </a:lnTo>
                  <a:lnTo>
                    <a:pt x="6635" y="4858"/>
                  </a:lnTo>
                  <a:lnTo>
                    <a:pt x="6636" y="4861"/>
                  </a:lnTo>
                  <a:lnTo>
                    <a:pt x="6641" y="4865"/>
                  </a:lnTo>
                  <a:lnTo>
                    <a:pt x="6643" y="4867"/>
                  </a:lnTo>
                  <a:lnTo>
                    <a:pt x="6646" y="4867"/>
                  </a:lnTo>
                  <a:lnTo>
                    <a:pt x="6648" y="4867"/>
                  </a:lnTo>
                  <a:lnTo>
                    <a:pt x="6650" y="4869"/>
                  </a:lnTo>
                  <a:lnTo>
                    <a:pt x="6653" y="4871"/>
                  </a:lnTo>
                  <a:lnTo>
                    <a:pt x="6653" y="4874"/>
                  </a:lnTo>
                  <a:lnTo>
                    <a:pt x="6655" y="4878"/>
                  </a:lnTo>
                  <a:lnTo>
                    <a:pt x="6659" y="4882"/>
                  </a:lnTo>
                  <a:lnTo>
                    <a:pt x="6663" y="4887"/>
                  </a:lnTo>
                  <a:lnTo>
                    <a:pt x="6666" y="4888"/>
                  </a:lnTo>
                  <a:lnTo>
                    <a:pt x="6670" y="4890"/>
                  </a:lnTo>
                  <a:lnTo>
                    <a:pt x="6677" y="4890"/>
                  </a:lnTo>
                  <a:lnTo>
                    <a:pt x="6680" y="4888"/>
                  </a:lnTo>
                  <a:lnTo>
                    <a:pt x="6683" y="4890"/>
                  </a:lnTo>
                  <a:lnTo>
                    <a:pt x="6687" y="4891"/>
                  </a:lnTo>
                  <a:lnTo>
                    <a:pt x="6691" y="4892"/>
                  </a:lnTo>
                  <a:lnTo>
                    <a:pt x="6697" y="4890"/>
                  </a:lnTo>
                  <a:lnTo>
                    <a:pt x="6700" y="4891"/>
                  </a:lnTo>
                  <a:lnTo>
                    <a:pt x="6701" y="4893"/>
                  </a:lnTo>
                  <a:lnTo>
                    <a:pt x="6706" y="4897"/>
                  </a:lnTo>
                  <a:lnTo>
                    <a:pt x="6707" y="4899"/>
                  </a:lnTo>
                  <a:lnTo>
                    <a:pt x="6710" y="4903"/>
                  </a:lnTo>
                  <a:lnTo>
                    <a:pt x="6710" y="4907"/>
                  </a:lnTo>
                  <a:lnTo>
                    <a:pt x="6708" y="4908"/>
                  </a:lnTo>
                  <a:lnTo>
                    <a:pt x="6713" y="4910"/>
                  </a:lnTo>
                  <a:lnTo>
                    <a:pt x="6715" y="4910"/>
                  </a:lnTo>
                  <a:lnTo>
                    <a:pt x="6720" y="4908"/>
                  </a:lnTo>
                  <a:lnTo>
                    <a:pt x="6721" y="4907"/>
                  </a:lnTo>
                  <a:lnTo>
                    <a:pt x="6723" y="4904"/>
                  </a:lnTo>
                  <a:lnTo>
                    <a:pt x="6724" y="4903"/>
                  </a:lnTo>
                  <a:lnTo>
                    <a:pt x="6728" y="4903"/>
                  </a:lnTo>
                  <a:lnTo>
                    <a:pt x="6732" y="4908"/>
                  </a:lnTo>
                  <a:lnTo>
                    <a:pt x="6734" y="4909"/>
                  </a:lnTo>
                  <a:lnTo>
                    <a:pt x="6735" y="4913"/>
                  </a:lnTo>
                  <a:lnTo>
                    <a:pt x="6737" y="4914"/>
                  </a:lnTo>
                  <a:lnTo>
                    <a:pt x="6740" y="4914"/>
                  </a:lnTo>
                  <a:lnTo>
                    <a:pt x="6747" y="4914"/>
                  </a:lnTo>
                  <a:lnTo>
                    <a:pt x="6749" y="4914"/>
                  </a:lnTo>
                  <a:lnTo>
                    <a:pt x="6754" y="4913"/>
                  </a:lnTo>
                  <a:lnTo>
                    <a:pt x="6755" y="4913"/>
                  </a:lnTo>
                  <a:lnTo>
                    <a:pt x="6758" y="4913"/>
                  </a:lnTo>
                  <a:lnTo>
                    <a:pt x="6759" y="4914"/>
                  </a:lnTo>
                  <a:lnTo>
                    <a:pt x="6761" y="4917"/>
                  </a:lnTo>
                  <a:lnTo>
                    <a:pt x="6765" y="4917"/>
                  </a:lnTo>
                  <a:lnTo>
                    <a:pt x="6766" y="4917"/>
                  </a:lnTo>
                  <a:lnTo>
                    <a:pt x="6768" y="4914"/>
                  </a:lnTo>
                  <a:lnTo>
                    <a:pt x="6769" y="4910"/>
                  </a:lnTo>
                  <a:lnTo>
                    <a:pt x="6771" y="4908"/>
                  </a:lnTo>
                  <a:lnTo>
                    <a:pt x="6776" y="4909"/>
                  </a:lnTo>
                  <a:lnTo>
                    <a:pt x="6778" y="4909"/>
                  </a:lnTo>
                  <a:lnTo>
                    <a:pt x="6783" y="4907"/>
                  </a:lnTo>
                  <a:lnTo>
                    <a:pt x="6785" y="4905"/>
                  </a:lnTo>
                  <a:lnTo>
                    <a:pt x="6788" y="4905"/>
                  </a:lnTo>
                  <a:lnTo>
                    <a:pt x="6789" y="4908"/>
                  </a:lnTo>
                  <a:lnTo>
                    <a:pt x="6789" y="4909"/>
                  </a:lnTo>
                  <a:lnTo>
                    <a:pt x="6789" y="4913"/>
                  </a:lnTo>
                  <a:lnTo>
                    <a:pt x="6788" y="4917"/>
                  </a:lnTo>
                  <a:lnTo>
                    <a:pt x="6789" y="4922"/>
                  </a:lnTo>
                  <a:lnTo>
                    <a:pt x="6788" y="4930"/>
                  </a:lnTo>
                  <a:lnTo>
                    <a:pt x="6788" y="4933"/>
                  </a:lnTo>
                  <a:lnTo>
                    <a:pt x="6783" y="4938"/>
                  </a:lnTo>
                  <a:lnTo>
                    <a:pt x="6783" y="4941"/>
                  </a:lnTo>
                  <a:lnTo>
                    <a:pt x="6785" y="4946"/>
                  </a:lnTo>
                  <a:lnTo>
                    <a:pt x="6785" y="4948"/>
                  </a:lnTo>
                  <a:lnTo>
                    <a:pt x="6781" y="4951"/>
                  </a:lnTo>
                  <a:lnTo>
                    <a:pt x="6776" y="4956"/>
                  </a:lnTo>
                  <a:lnTo>
                    <a:pt x="6772" y="4960"/>
                  </a:lnTo>
                  <a:lnTo>
                    <a:pt x="6768" y="4966"/>
                  </a:lnTo>
                  <a:lnTo>
                    <a:pt x="6764" y="4969"/>
                  </a:lnTo>
                  <a:lnTo>
                    <a:pt x="6762" y="4972"/>
                  </a:lnTo>
                  <a:lnTo>
                    <a:pt x="6761" y="4979"/>
                  </a:lnTo>
                  <a:lnTo>
                    <a:pt x="6759" y="4981"/>
                  </a:lnTo>
                  <a:lnTo>
                    <a:pt x="6758" y="4983"/>
                  </a:lnTo>
                  <a:lnTo>
                    <a:pt x="6755" y="4985"/>
                  </a:lnTo>
                  <a:lnTo>
                    <a:pt x="6751" y="4986"/>
                  </a:lnTo>
                  <a:lnTo>
                    <a:pt x="6747" y="4988"/>
                  </a:lnTo>
                  <a:lnTo>
                    <a:pt x="6742" y="4988"/>
                  </a:lnTo>
                  <a:lnTo>
                    <a:pt x="6740" y="4989"/>
                  </a:lnTo>
                  <a:lnTo>
                    <a:pt x="6738" y="4989"/>
                  </a:lnTo>
                  <a:lnTo>
                    <a:pt x="6740" y="4994"/>
                  </a:lnTo>
                  <a:lnTo>
                    <a:pt x="6738" y="4997"/>
                  </a:lnTo>
                  <a:lnTo>
                    <a:pt x="6734" y="4998"/>
                  </a:lnTo>
                  <a:lnTo>
                    <a:pt x="6727" y="5000"/>
                  </a:lnTo>
                  <a:lnTo>
                    <a:pt x="6723" y="4998"/>
                  </a:lnTo>
                  <a:lnTo>
                    <a:pt x="6720" y="5002"/>
                  </a:lnTo>
                  <a:lnTo>
                    <a:pt x="6718" y="5009"/>
                  </a:lnTo>
                  <a:lnTo>
                    <a:pt x="6717" y="5010"/>
                  </a:lnTo>
                  <a:lnTo>
                    <a:pt x="6714" y="5011"/>
                  </a:lnTo>
                  <a:lnTo>
                    <a:pt x="6710" y="5013"/>
                  </a:lnTo>
                  <a:lnTo>
                    <a:pt x="6707" y="5014"/>
                  </a:lnTo>
                  <a:lnTo>
                    <a:pt x="6706" y="5014"/>
                  </a:lnTo>
                  <a:lnTo>
                    <a:pt x="6703" y="5015"/>
                  </a:lnTo>
                  <a:lnTo>
                    <a:pt x="6700" y="5017"/>
                  </a:lnTo>
                  <a:lnTo>
                    <a:pt x="6699" y="5018"/>
                  </a:lnTo>
                  <a:lnTo>
                    <a:pt x="6697" y="5021"/>
                  </a:lnTo>
                  <a:lnTo>
                    <a:pt x="6696" y="5022"/>
                  </a:lnTo>
                  <a:lnTo>
                    <a:pt x="6693" y="5023"/>
                  </a:lnTo>
                  <a:lnTo>
                    <a:pt x="6689" y="5024"/>
                  </a:lnTo>
                  <a:lnTo>
                    <a:pt x="6684" y="5024"/>
                  </a:lnTo>
                  <a:lnTo>
                    <a:pt x="6680" y="5024"/>
                  </a:lnTo>
                  <a:lnTo>
                    <a:pt x="6679" y="5026"/>
                  </a:lnTo>
                  <a:lnTo>
                    <a:pt x="6679" y="5030"/>
                  </a:lnTo>
                  <a:lnTo>
                    <a:pt x="6679" y="5034"/>
                  </a:lnTo>
                  <a:lnTo>
                    <a:pt x="6670" y="5032"/>
                  </a:lnTo>
                  <a:lnTo>
                    <a:pt x="6666" y="5032"/>
                  </a:lnTo>
                  <a:lnTo>
                    <a:pt x="6663" y="5034"/>
                  </a:lnTo>
                  <a:lnTo>
                    <a:pt x="6660" y="5035"/>
                  </a:lnTo>
                  <a:lnTo>
                    <a:pt x="6656" y="5035"/>
                  </a:lnTo>
                  <a:lnTo>
                    <a:pt x="6652" y="5035"/>
                  </a:lnTo>
                  <a:lnTo>
                    <a:pt x="6645" y="5036"/>
                  </a:lnTo>
                  <a:lnTo>
                    <a:pt x="6638" y="5038"/>
                  </a:lnTo>
                  <a:lnTo>
                    <a:pt x="6635" y="5036"/>
                  </a:lnTo>
                  <a:lnTo>
                    <a:pt x="6632" y="5035"/>
                  </a:lnTo>
                  <a:lnTo>
                    <a:pt x="6626" y="5034"/>
                  </a:lnTo>
                  <a:lnTo>
                    <a:pt x="6626" y="5036"/>
                  </a:lnTo>
                  <a:lnTo>
                    <a:pt x="6628" y="5038"/>
                  </a:lnTo>
                  <a:lnTo>
                    <a:pt x="6629" y="5040"/>
                  </a:lnTo>
                  <a:lnTo>
                    <a:pt x="6626" y="5042"/>
                  </a:lnTo>
                  <a:lnTo>
                    <a:pt x="6622" y="5042"/>
                  </a:lnTo>
                  <a:lnTo>
                    <a:pt x="6621" y="5042"/>
                  </a:lnTo>
                  <a:lnTo>
                    <a:pt x="6618" y="5039"/>
                  </a:lnTo>
                  <a:lnTo>
                    <a:pt x="6617" y="5038"/>
                  </a:lnTo>
                  <a:lnTo>
                    <a:pt x="6615" y="5040"/>
                  </a:lnTo>
                  <a:lnTo>
                    <a:pt x="6614" y="5043"/>
                  </a:lnTo>
                  <a:lnTo>
                    <a:pt x="6612" y="5043"/>
                  </a:lnTo>
                  <a:lnTo>
                    <a:pt x="6608" y="5044"/>
                  </a:lnTo>
                  <a:lnTo>
                    <a:pt x="6602" y="5044"/>
                  </a:lnTo>
                  <a:lnTo>
                    <a:pt x="6597" y="5043"/>
                  </a:lnTo>
                  <a:lnTo>
                    <a:pt x="6591" y="5042"/>
                  </a:lnTo>
                  <a:lnTo>
                    <a:pt x="6588" y="5039"/>
                  </a:lnTo>
                  <a:lnTo>
                    <a:pt x="6584" y="5038"/>
                  </a:lnTo>
                  <a:lnTo>
                    <a:pt x="6583" y="5039"/>
                  </a:lnTo>
                  <a:lnTo>
                    <a:pt x="6581" y="5040"/>
                  </a:lnTo>
                  <a:lnTo>
                    <a:pt x="6583" y="5044"/>
                  </a:lnTo>
                  <a:lnTo>
                    <a:pt x="6580" y="5045"/>
                  </a:lnTo>
                  <a:lnTo>
                    <a:pt x="6578" y="5043"/>
                  </a:lnTo>
                  <a:lnTo>
                    <a:pt x="6577" y="5042"/>
                  </a:lnTo>
                  <a:lnTo>
                    <a:pt x="6573" y="5042"/>
                  </a:lnTo>
                  <a:lnTo>
                    <a:pt x="6570" y="5042"/>
                  </a:lnTo>
                  <a:lnTo>
                    <a:pt x="6567" y="5043"/>
                  </a:lnTo>
                  <a:lnTo>
                    <a:pt x="6564" y="5044"/>
                  </a:lnTo>
                  <a:lnTo>
                    <a:pt x="6560" y="5045"/>
                  </a:lnTo>
                  <a:lnTo>
                    <a:pt x="6559" y="5044"/>
                  </a:lnTo>
                  <a:lnTo>
                    <a:pt x="6557" y="5043"/>
                  </a:lnTo>
                  <a:lnTo>
                    <a:pt x="6554" y="5040"/>
                  </a:lnTo>
                  <a:lnTo>
                    <a:pt x="6553" y="5039"/>
                  </a:lnTo>
                  <a:lnTo>
                    <a:pt x="6550" y="5040"/>
                  </a:lnTo>
                  <a:lnTo>
                    <a:pt x="6547" y="5040"/>
                  </a:lnTo>
                  <a:lnTo>
                    <a:pt x="6539" y="5042"/>
                  </a:lnTo>
                  <a:lnTo>
                    <a:pt x="6537" y="5043"/>
                  </a:lnTo>
                  <a:lnTo>
                    <a:pt x="6533" y="5048"/>
                  </a:lnTo>
                  <a:lnTo>
                    <a:pt x="6532" y="5049"/>
                  </a:lnTo>
                  <a:lnTo>
                    <a:pt x="6529" y="5049"/>
                  </a:lnTo>
                  <a:lnTo>
                    <a:pt x="6526" y="5048"/>
                  </a:lnTo>
                  <a:lnTo>
                    <a:pt x="6522" y="5047"/>
                  </a:lnTo>
                  <a:lnTo>
                    <a:pt x="6519" y="5044"/>
                  </a:lnTo>
                  <a:lnTo>
                    <a:pt x="6518" y="5042"/>
                  </a:lnTo>
                  <a:lnTo>
                    <a:pt x="6519" y="5039"/>
                  </a:lnTo>
                  <a:lnTo>
                    <a:pt x="6520" y="5039"/>
                  </a:lnTo>
                  <a:lnTo>
                    <a:pt x="6523" y="5038"/>
                  </a:lnTo>
                  <a:lnTo>
                    <a:pt x="6532" y="5036"/>
                  </a:lnTo>
                  <a:lnTo>
                    <a:pt x="6537" y="5035"/>
                  </a:lnTo>
                  <a:lnTo>
                    <a:pt x="6537" y="5034"/>
                  </a:lnTo>
                  <a:lnTo>
                    <a:pt x="6533" y="5031"/>
                  </a:lnTo>
                  <a:lnTo>
                    <a:pt x="6529" y="5031"/>
                  </a:lnTo>
                  <a:lnTo>
                    <a:pt x="6523" y="5031"/>
                  </a:lnTo>
                  <a:lnTo>
                    <a:pt x="6518" y="5030"/>
                  </a:lnTo>
                  <a:lnTo>
                    <a:pt x="6515" y="5030"/>
                  </a:lnTo>
                  <a:lnTo>
                    <a:pt x="6509" y="5030"/>
                  </a:lnTo>
                  <a:lnTo>
                    <a:pt x="6503" y="5030"/>
                  </a:lnTo>
                  <a:lnTo>
                    <a:pt x="6503" y="5032"/>
                  </a:lnTo>
                  <a:lnTo>
                    <a:pt x="6503" y="5035"/>
                  </a:lnTo>
                  <a:lnTo>
                    <a:pt x="6503" y="5036"/>
                  </a:lnTo>
                  <a:lnTo>
                    <a:pt x="6502" y="5042"/>
                  </a:lnTo>
                  <a:lnTo>
                    <a:pt x="6501" y="5043"/>
                  </a:lnTo>
                  <a:lnTo>
                    <a:pt x="6499" y="5044"/>
                  </a:lnTo>
                  <a:lnTo>
                    <a:pt x="6496" y="5043"/>
                  </a:lnTo>
                  <a:lnTo>
                    <a:pt x="6495" y="5042"/>
                  </a:lnTo>
                  <a:lnTo>
                    <a:pt x="6492" y="5038"/>
                  </a:lnTo>
                  <a:lnTo>
                    <a:pt x="6489" y="5036"/>
                  </a:lnTo>
                  <a:lnTo>
                    <a:pt x="6488" y="5034"/>
                  </a:lnTo>
                  <a:lnTo>
                    <a:pt x="6489" y="5032"/>
                  </a:lnTo>
                  <a:lnTo>
                    <a:pt x="6491" y="5030"/>
                  </a:lnTo>
                  <a:lnTo>
                    <a:pt x="6492" y="5028"/>
                  </a:lnTo>
                  <a:lnTo>
                    <a:pt x="6492" y="5027"/>
                  </a:lnTo>
                  <a:lnTo>
                    <a:pt x="6491" y="5026"/>
                  </a:lnTo>
                  <a:lnTo>
                    <a:pt x="6488" y="5024"/>
                  </a:lnTo>
                  <a:lnTo>
                    <a:pt x="6486" y="5024"/>
                  </a:lnTo>
                  <a:lnTo>
                    <a:pt x="6484" y="5024"/>
                  </a:lnTo>
                  <a:lnTo>
                    <a:pt x="6482" y="5027"/>
                  </a:lnTo>
                  <a:lnTo>
                    <a:pt x="6484" y="5030"/>
                  </a:lnTo>
                  <a:lnTo>
                    <a:pt x="6485" y="5032"/>
                  </a:lnTo>
                  <a:lnTo>
                    <a:pt x="6485" y="5034"/>
                  </a:lnTo>
                  <a:lnTo>
                    <a:pt x="6485" y="5036"/>
                  </a:lnTo>
                  <a:lnTo>
                    <a:pt x="6482" y="5035"/>
                  </a:lnTo>
                  <a:lnTo>
                    <a:pt x="6481" y="5034"/>
                  </a:lnTo>
                  <a:lnTo>
                    <a:pt x="6479" y="5031"/>
                  </a:lnTo>
                  <a:lnTo>
                    <a:pt x="6477" y="5028"/>
                  </a:lnTo>
                  <a:lnTo>
                    <a:pt x="6475" y="5027"/>
                  </a:lnTo>
                  <a:lnTo>
                    <a:pt x="6471" y="5026"/>
                  </a:lnTo>
                  <a:lnTo>
                    <a:pt x="6465" y="5024"/>
                  </a:lnTo>
                  <a:lnTo>
                    <a:pt x="6464" y="5026"/>
                  </a:lnTo>
                  <a:lnTo>
                    <a:pt x="6462" y="5027"/>
                  </a:lnTo>
                  <a:lnTo>
                    <a:pt x="6462" y="5030"/>
                  </a:lnTo>
                  <a:lnTo>
                    <a:pt x="6464" y="5032"/>
                  </a:lnTo>
                  <a:lnTo>
                    <a:pt x="6464" y="5035"/>
                  </a:lnTo>
                  <a:lnTo>
                    <a:pt x="6462" y="5036"/>
                  </a:lnTo>
                  <a:lnTo>
                    <a:pt x="6460" y="5035"/>
                  </a:lnTo>
                  <a:lnTo>
                    <a:pt x="6451" y="5035"/>
                  </a:lnTo>
                  <a:lnTo>
                    <a:pt x="6447" y="5035"/>
                  </a:lnTo>
                  <a:lnTo>
                    <a:pt x="6443" y="5035"/>
                  </a:lnTo>
                  <a:lnTo>
                    <a:pt x="6438" y="5036"/>
                  </a:lnTo>
                  <a:lnTo>
                    <a:pt x="6436" y="5036"/>
                  </a:lnTo>
                  <a:lnTo>
                    <a:pt x="6434" y="5035"/>
                  </a:lnTo>
                  <a:lnTo>
                    <a:pt x="6433" y="5032"/>
                  </a:lnTo>
                  <a:lnTo>
                    <a:pt x="6434" y="5030"/>
                  </a:lnTo>
                  <a:lnTo>
                    <a:pt x="6433" y="5028"/>
                  </a:lnTo>
                  <a:lnTo>
                    <a:pt x="6431" y="5028"/>
                  </a:lnTo>
                  <a:lnTo>
                    <a:pt x="6428" y="5028"/>
                  </a:lnTo>
                  <a:lnTo>
                    <a:pt x="6420" y="5031"/>
                  </a:lnTo>
                  <a:lnTo>
                    <a:pt x="6409" y="5035"/>
                  </a:lnTo>
                  <a:lnTo>
                    <a:pt x="6404" y="5036"/>
                  </a:lnTo>
                  <a:lnTo>
                    <a:pt x="6402" y="5038"/>
                  </a:lnTo>
                  <a:lnTo>
                    <a:pt x="6399" y="5040"/>
                  </a:lnTo>
                  <a:lnTo>
                    <a:pt x="6396" y="5043"/>
                  </a:lnTo>
                  <a:lnTo>
                    <a:pt x="6395" y="5044"/>
                  </a:lnTo>
                  <a:lnTo>
                    <a:pt x="6392" y="5045"/>
                  </a:lnTo>
                  <a:lnTo>
                    <a:pt x="6387" y="5045"/>
                  </a:lnTo>
                  <a:lnTo>
                    <a:pt x="6385" y="5045"/>
                  </a:lnTo>
                  <a:lnTo>
                    <a:pt x="6380" y="5051"/>
                  </a:lnTo>
                  <a:lnTo>
                    <a:pt x="6376" y="5055"/>
                  </a:lnTo>
                  <a:lnTo>
                    <a:pt x="6375" y="5057"/>
                  </a:lnTo>
                  <a:lnTo>
                    <a:pt x="6375" y="5060"/>
                  </a:lnTo>
                  <a:lnTo>
                    <a:pt x="6373" y="5061"/>
                  </a:lnTo>
                  <a:lnTo>
                    <a:pt x="6369" y="5062"/>
                  </a:lnTo>
                  <a:lnTo>
                    <a:pt x="6368" y="5065"/>
                  </a:lnTo>
                  <a:lnTo>
                    <a:pt x="6366" y="5070"/>
                  </a:lnTo>
                  <a:lnTo>
                    <a:pt x="6365" y="5073"/>
                  </a:lnTo>
                  <a:lnTo>
                    <a:pt x="6365" y="5076"/>
                  </a:lnTo>
                  <a:lnTo>
                    <a:pt x="6371" y="5078"/>
                  </a:lnTo>
                  <a:lnTo>
                    <a:pt x="6373" y="5082"/>
                  </a:lnTo>
                  <a:lnTo>
                    <a:pt x="6372" y="5083"/>
                  </a:lnTo>
                  <a:lnTo>
                    <a:pt x="6371" y="5085"/>
                  </a:lnTo>
                  <a:lnTo>
                    <a:pt x="6368" y="5083"/>
                  </a:lnTo>
                  <a:lnTo>
                    <a:pt x="6366" y="5081"/>
                  </a:lnTo>
                  <a:lnTo>
                    <a:pt x="6365" y="5079"/>
                  </a:lnTo>
                  <a:lnTo>
                    <a:pt x="6363" y="5083"/>
                  </a:lnTo>
                  <a:lnTo>
                    <a:pt x="6363" y="5091"/>
                  </a:lnTo>
                  <a:lnTo>
                    <a:pt x="6362" y="5093"/>
                  </a:lnTo>
                  <a:lnTo>
                    <a:pt x="6359" y="5091"/>
                  </a:lnTo>
                  <a:lnTo>
                    <a:pt x="6358" y="5089"/>
                  </a:lnTo>
                  <a:lnTo>
                    <a:pt x="6355" y="5085"/>
                  </a:lnTo>
                  <a:lnTo>
                    <a:pt x="6352" y="5086"/>
                  </a:lnTo>
                  <a:lnTo>
                    <a:pt x="6351" y="5089"/>
                  </a:lnTo>
                  <a:lnTo>
                    <a:pt x="6351" y="5091"/>
                  </a:lnTo>
                  <a:lnTo>
                    <a:pt x="6352" y="5098"/>
                  </a:lnTo>
                  <a:lnTo>
                    <a:pt x="6351" y="5102"/>
                  </a:lnTo>
                  <a:lnTo>
                    <a:pt x="6346" y="5106"/>
                  </a:lnTo>
                  <a:lnTo>
                    <a:pt x="6345" y="5107"/>
                  </a:lnTo>
                  <a:lnTo>
                    <a:pt x="6348" y="5112"/>
                  </a:lnTo>
                  <a:lnTo>
                    <a:pt x="6351" y="5116"/>
                  </a:lnTo>
                  <a:lnTo>
                    <a:pt x="6352" y="5119"/>
                  </a:lnTo>
                  <a:lnTo>
                    <a:pt x="6351" y="5120"/>
                  </a:lnTo>
                  <a:lnTo>
                    <a:pt x="6345" y="5115"/>
                  </a:lnTo>
                  <a:lnTo>
                    <a:pt x="6344" y="5114"/>
                  </a:lnTo>
                  <a:lnTo>
                    <a:pt x="6341" y="5112"/>
                  </a:lnTo>
                  <a:lnTo>
                    <a:pt x="6339" y="5112"/>
                  </a:lnTo>
                  <a:lnTo>
                    <a:pt x="6335" y="5112"/>
                  </a:lnTo>
                  <a:lnTo>
                    <a:pt x="6334" y="5115"/>
                  </a:lnTo>
                  <a:lnTo>
                    <a:pt x="6335" y="5117"/>
                  </a:lnTo>
                  <a:lnTo>
                    <a:pt x="6341" y="5121"/>
                  </a:lnTo>
                  <a:lnTo>
                    <a:pt x="6341" y="5123"/>
                  </a:lnTo>
                  <a:lnTo>
                    <a:pt x="6339" y="5124"/>
                  </a:lnTo>
                  <a:lnTo>
                    <a:pt x="6335" y="5124"/>
                  </a:lnTo>
                  <a:lnTo>
                    <a:pt x="6332" y="5124"/>
                  </a:lnTo>
                  <a:lnTo>
                    <a:pt x="6330" y="5125"/>
                  </a:lnTo>
                  <a:lnTo>
                    <a:pt x="6327" y="5129"/>
                  </a:lnTo>
                  <a:lnTo>
                    <a:pt x="6322" y="5132"/>
                  </a:lnTo>
                  <a:lnTo>
                    <a:pt x="6322" y="5133"/>
                  </a:lnTo>
                  <a:lnTo>
                    <a:pt x="6325" y="5135"/>
                  </a:lnTo>
                  <a:lnTo>
                    <a:pt x="6328" y="5135"/>
                  </a:lnTo>
                  <a:lnTo>
                    <a:pt x="6332" y="5137"/>
                  </a:lnTo>
                  <a:lnTo>
                    <a:pt x="6337" y="5138"/>
                  </a:lnTo>
                  <a:lnTo>
                    <a:pt x="6338" y="5141"/>
                  </a:lnTo>
                  <a:lnTo>
                    <a:pt x="6334" y="5145"/>
                  </a:lnTo>
                  <a:lnTo>
                    <a:pt x="6332" y="5146"/>
                  </a:lnTo>
                  <a:lnTo>
                    <a:pt x="6332" y="5148"/>
                  </a:lnTo>
                  <a:lnTo>
                    <a:pt x="6332" y="5152"/>
                  </a:lnTo>
                  <a:lnTo>
                    <a:pt x="6334" y="5154"/>
                  </a:lnTo>
                  <a:lnTo>
                    <a:pt x="6332" y="5157"/>
                  </a:lnTo>
                  <a:lnTo>
                    <a:pt x="6330" y="5162"/>
                  </a:lnTo>
                  <a:lnTo>
                    <a:pt x="6331" y="5166"/>
                  </a:lnTo>
                  <a:lnTo>
                    <a:pt x="6331" y="5171"/>
                  </a:lnTo>
                  <a:lnTo>
                    <a:pt x="6331" y="5175"/>
                  </a:lnTo>
                  <a:lnTo>
                    <a:pt x="6331" y="5178"/>
                  </a:lnTo>
                  <a:lnTo>
                    <a:pt x="6324" y="5191"/>
                  </a:lnTo>
                  <a:lnTo>
                    <a:pt x="6318" y="5195"/>
                  </a:lnTo>
                  <a:lnTo>
                    <a:pt x="6315" y="5197"/>
                  </a:lnTo>
                  <a:lnTo>
                    <a:pt x="6314" y="5200"/>
                  </a:lnTo>
                  <a:lnTo>
                    <a:pt x="6313" y="5201"/>
                  </a:lnTo>
                  <a:lnTo>
                    <a:pt x="6313" y="5204"/>
                  </a:lnTo>
                  <a:lnTo>
                    <a:pt x="6314" y="5205"/>
                  </a:lnTo>
                  <a:lnTo>
                    <a:pt x="6320" y="5209"/>
                  </a:lnTo>
                  <a:lnTo>
                    <a:pt x="6321" y="5213"/>
                  </a:lnTo>
                  <a:lnTo>
                    <a:pt x="6322" y="5214"/>
                  </a:lnTo>
                  <a:lnTo>
                    <a:pt x="6325" y="5216"/>
                  </a:lnTo>
                  <a:lnTo>
                    <a:pt x="6330" y="5216"/>
                  </a:lnTo>
                  <a:lnTo>
                    <a:pt x="6331" y="5217"/>
                  </a:lnTo>
                  <a:lnTo>
                    <a:pt x="6334" y="5218"/>
                  </a:lnTo>
                  <a:lnTo>
                    <a:pt x="6334" y="5221"/>
                  </a:lnTo>
                  <a:lnTo>
                    <a:pt x="6332" y="5222"/>
                  </a:lnTo>
                  <a:lnTo>
                    <a:pt x="6330" y="5222"/>
                  </a:lnTo>
                  <a:lnTo>
                    <a:pt x="6328" y="5224"/>
                  </a:lnTo>
                  <a:lnTo>
                    <a:pt x="6328" y="5225"/>
                  </a:lnTo>
                  <a:lnTo>
                    <a:pt x="6328" y="5228"/>
                  </a:lnTo>
                  <a:lnTo>
                    <a:pt x="6330" y="5230"/>
                  </a:lnTo>
                  <a:lnTo>
                    <a:pt x="6332" y="5231"/>
                  </a:lnTo>
                  <a:lnTo>
                    <a:pt x="6335" y="5230"/>
                  </a:lnTo>
                  <a:lnTo>
                    <a:pt x="6335" y="5228"/>
                  </a:lnTo>
                  <a:lnTo>
                    <a:pt x="6335" y="5225"/>
                  </a:lnTo>
                  <a:lnTo>
                    <a:pt x="6335" y="5222"/>
                  </a:lnTo>
                  <a:lnTo>
                    <a:pt x="6338" y="5224"/>
                  </a:lnTo>
                  <a:lnTo>
                    <a:pt x="6339" y="5226"/>
                  </a:lnTo>
                  <a:lnTo>
                    <a:pt x="6341" y="5230"/>
                  </a:lnTo>
                  <a:lnTo>
                    <a:pt x="6344" y="5233"/>
                  </a:lnTo>
                  <a:lnTo>
                    <a:pt x="6344" y="5235"/>
                  </a:lnTo>
                  <a:lnTo>
                    <a:pt x="6341" y="5237"/>
                  </a:lnTo>
                  <a:lnTo>
                    <a:pt x="6339" y="5239"/>
                  </a:lnTo>
                  <a:lnTo>
                    <a:pt x="6338" y="5243"/>
                  </a:lnTo>
                  <a:lnTo>
                    <a:pt x="6337" y="5246"/>
                  </a:lnTo>
                  <a:lnTo>
                    <a:pt x="6334" y="5246"/>
                  </a:lnTo>
                  <a:lnTo>
                    <a:pt x="6332" y="5249"/>
                  </a:lnTo>
                  <a:lnTo>
                    <a:pt x="6337" y="5254"/>
                  </a:lnTo>
                  <a:lnTo>
                    <a:pt x="6338" y="5255"/>
                  </a:lnTo>
                  <a:lnTo>
                    <a:pt x="6339" y="5258"/>
                  </a:lnTo>
                  <a:lnTo>
                    <a:pt x="6342" y="5259"/>
                  </a:lnTo>
                  <a:lnTo>
                    <a:pt x="6348" y="5258"/>
                  </a:lnTo>
                  <a:lnTo>
                    <a:pt x="6351" y="5258"/>
                  </a:lnTo>
                  <a:lnTo>
                    <a:pt x="6351" y="5259"/>
                  </a:lnTo>
                  <a:lnTo>
                    <a:pt x="6348" y="5266"/>
                  </a:lnTo>
                  <a:lnTo>
                    <a:pt x="6346" y="5268"/>
                  </a:lnTo>
                  <a:lnTo>
                    <a:pt x="6348" y="5271"/>
                  </a:lnTo>
                  <a:lnTo>
                    <a:pt x="6351" y="5271"/>
                  </a:lnTo>
                  <a:lnTo>
                    <a:pt x="6352" y="5271"/>
                  </a:lnTo>
                  <a:lnTo>
                    <a:pt x="6354" y="5268"/>
                  </a:lnTo>
                  <a:lnTo>
                    <a:pt x="6352" y="5264"/>
                  </a:lnTo>
                  <a:lnTo>
                    <a:pt x="6355" y="5263"/>
                  </a:lnTo>
                  <a:lnTo>
                    <a:pt x="6356" y="5263"/>
                  </a:lnTo>
                  <a:lnTo>
                    <a:pt x="6358" y="5264"/>
                  </a:lnTo>
                  <a:lnTo>
                    <a:pt x="6358" y="5266"/>
                  </a:lnTo>
                  <a:lnTo>
                    <a:pt x="6358" y="5268"/>
                  </a:lnTo>
                  <a:lnTo>
                    <a:pt x="6356" y="5269"/>
                  </a:lnTo>
                  <a:lnTo>
                    <a:pt x="6356" y="5271"/>
                  </a:lnTo>
                  <a:lnTo>
                    <a:pt x="6359" y="5272"/>
                  </a:lnTo>
                  <a:lnTo>
                    <a:pt x="6362" y="5273"/>
                  </a:lnTo>
                  <a:lnTo>
                    <a:pt x="6365" y="5275"/>
                  </a:lnTo>
                  <a:lnTo>
                    <a:pt x="6366" y="5275"/>
                  </a:lnTo>
                  <a:lnTo>
                    <a:pt x="6371" y="5273"/>
                  </a:lnTo>
                  <a:lnTo>
                    <a:pt x="6372" y="5273"/>
                  </a:lnTo>
                  <a:lnTo>
                    <a:pt x="6373" y="5275"/>
                  </a:lnTo>
                  <a:lnTo>
                    <a:pt x="6376" y="5277"/>
                  </a:lnTo>
                  <a:lnTo>
                    <a:pt x="6375" y="5280"/>
                  </a:lnTo>
                  <a:lnTo>
                    <a:pt x="6372" y="5285"/>
                  </a:lnTo>
                  <a:lnTo>
                    <a:pt x="6372" y="5288"/>
                  </a:lnTo>
                  <a:lnTo>
                    <a:pt x="6372" y="5289"/>
                  </a:lnTo>
                  <a:lnTo>
                    <a:pt x="6372" y="5290"/>
                  </a:lnTo>
                  <a:lnTo>
                    <a:pt x="6373" y="5292"/>
                  </a:lnTo>
                  <a:lnTo>
                    <a:pt x="6378" y="5293"/>
                  </a:lnTo>
                  <a:lnTo>
                    <a:pt x="6382" y="5293"/>
                  </a:lnTo>
                  <a:lnTo>
                    <a:pt x="6383" y="5293"/>
                  </a:lnTo>
                  <a:lnTo>
                    <a:pt x="6385" y="5293"/>
                  </a:lnTo>
                  <a:lnTo>
                    <a:pt x="6386" y="5290"/>
                  </a:lnTo>
                  <a:lnTo>
                    <a:pt x="6385" y="5289"/>
                  </a:lnTo>
                  <a:lnTo>
                    <a:pt x="6383" y="5287"/>
                  </a:lnTo>
                  <a:lnTo>
                    <a:pt x="6382" y="5285"/>
                  </a:lnTo>
                  <a:lnTo>
                    <a:pt x="6379" y="5284"/>
                  </a:lnTo>
                  <a:lnTo>
                    <a:pt x="6380" y="5283"/>
                  </a:lnTo>
                  <a:lnTo>
                    <a:pt x="6382" y="5281"/>
                  </a:lnTo>
                  <a:lnTo>
                    <a:pt x="6385" y="5283"/>
                  </a:lnTo>
                  <a:lnTo>
                    <a:pt x="6389" y="5284"/>
                  </a:lnTo>
                  <a:lnTo>
                    <a:pt x="6392" y="5285"/>
                  </a:lnTo>
                  <a:lnTo>
                    <a:pt x="6396" y="5285"/>
                  </a:lnTo>
                  <a:lnTo>
                    <a:pt x="6400" y="5285"/>
                  </a:lnTo>
                  <a:lnTo>
                    <a:pt x="6409" y="5285"/>
                  </a:lnTo>
                  <a:lnTo>
                    <a:pt x="6421" y="5287"/>
                  </a:lnTo>
                  <a:lnTo>
                    <a:pt x="6424" y="5287"/>
                  </a:lnTo>
                  <a:lnTo>
                    <a:pt x="6428" y="5285"/>
                  </a:lnTo>
                  <a:lnTo>
                    <a:pt x="6431" y="5284"/>
                  </a:lnTo>
                  <a:lnTo>
                    <a:pt x="6434" y="5281"/>
                  </a:lnTo>
                  <a:lnTo>
                    <a:pt x="6437" y="5280"/>
                  </a:lnTo>
                  <a:lnTo>
                    <a:pt x="6441" y="5279"/>
                  </a:lnTo>
                  <a:lnTo>
                    <a:pt x="6455" y="5275"/>
                  </a:lnTo>
                  <a:lnTo>
                    <a:pt x="6460" y="5273"/>
                  </a:lnTo>
                  <a:lnTo>
                    <a:pt x="6464" y="5273"/>
                  </a:lnTo>
                  <a:lnTo>
                    <a:pt x="6468" y="5275"/>
                  </a:lnTo>
                  <a:lnTo>
                    <a:pt x="6474" y="5277"/>
                  </a:lnTo>
                  <a:lnTo>
                    <a:pt x="6478" y="5280"/>
                  </a:lnTo>
                  <a:lnTo>
                    <a:pt x="6481" y="5283"/>
                  </a:lnTo>
                  <a:lnTo>
                    <a:pt x="6485" y="5284"/>
                  </a:lnTo>
                  <a:lnTo>
                    <a:pt x="6489" y="5290"/>
                  </a:lnTo>
                  <a:lnTo>
                    <a:pt x="6495" y="5290"/>
                  </a:lnTo>
                  <a:lnTo>
                    <a:pt x="6496" y="5292"/>
                  </a:lnTo>
                  <a:lnTo>
                    <a:pt x="6496" y="5294"/>
                  </a:lnTo>
                  <a:lnTo>
                    <a:pt x="6496" y="5298"/>
                  </a:lnTo>
                  <a:lnTo>
                    <a:pt x="6496" y="5304"/>
                  </a:lnTo>
                  <a:lnTo>
                    <a:pt x="6498" y="5306"/>
                  </a:lnTo>
                  <a:lnTo>
                    <a:pt x="6499" y="5310"/>
                  </a:lnTo>
                  <a:lnTo>
                    <a:pt x="6502" y="5313"/>
                  </a:lnTo>
                  <a:lnTo>
                    <a:pt x="6502" y="5315"/>
                  </a:lnTo>
                  <a:lnTo>
                    <a:pt x="6502" y="5318"/>
                  </a:lnTo>
                  <a:lnTo>
                    <a:pt x="6502" y="5319"/>
                  </a:lnTo>
                  <a:lnTo>
                    <a:pt x="6499" y="5321"/>
                  </a:lnTo>
                  <a:lnTo>
                    <a:pt x="6494" y="5322"/>
                  </a:lnTo>
                  <a:lnTo>
                    <a:pt x="6491" y="5319"/>
                  </a:lnTo>
                  <a:lnTo>
                    <a:pt x="6489" y="5315"/>
                  </a:lnTo>
                  <a:lnTo>
                    <a:pt x="6491" y="5313"/>
                  </a:lnTo>
                  <a:lnTo>
                    <a:pt x="6489" y="5310"/>
                  </a:lnTo>
                  <a:lnTo>
                    <a:pt x="6486" y="5309"/>
                  </a:lnTo>
                  <a:lnTo>
                    <a:pt x="6482" y="5309"/>
                  </a:lnTo>
                  <a:lnTo>
                    <a:pt x="6481" y="5307"/>
                  </a:lnTo>
                  <a:lnTo>
                    <a:pt x="6477" y="5307"/>
                  </a:lnTo>
                  <a:lnTo>
                    <a:pt x="6472" y="5309"/>
                  </a:lnTo>
                  <a:lnTo>
                    <a:pt x="6471" y="5310"/>
                  </a:lnTo>
                  <a:lnTo>
                    <a:pt x="6472" y="5311"/>
                  </a:lnTo>
                  <a:lnTo>
                    <a:pt x="6475" y="5313"/>
                  </a:lnTo>
                  <a:lnTo>
                    <a:pt x="6477" y="5313"/>
                  </a:lnTo>
                  <a:lnTo>
                    <a:pt x="6478" y="5315"/>
                  </a:lnTo>
                  <a:lnTo>
                    <a:pt x="6477" y="5317"/>
                  </a:lnTo>
                  <a:lnTo>
                    <a:pt x="6471" y="5323"/>
                  </a:lnTo>
                  <a:lnTo>
                    <a:pt x="6469" y="5324"/>
                  </a:lnTo>
                  <a:lnTo>
                    <a:pt x="6469" y="5327"/>
                  </a:lnTo>
                  <a:lnTo>
                    <a:pt x="6469" y="5328"/>
                  </a:lnTo>
                  <a:lnTo>
                    <a:pt x="6475" y="5328"/>
                  </a:lnTo>
                  <a:lnTo>
                    <a:pt x="6478" y="5327"/>
                  </a:lnTo>
                  <a:lnTo>
                    <a:pt x="6481" y="5326"/>
                  </a:lnTo>
                  <a:lnTo>
                    <a:pt x="6482" y="5327"/>
                  </a:lnTo>
                  <a:lnTo>
                    <a:pt x="6481" y="5330"/>
                  </a:lnTo>
                  <a:lnTo>
                    <a:pt x="6475" y="5334"/>
                  </a:lnTo>
                  <a:lnTo>
                    <a:pt x="6471" y="5334"/>
                  </a:lnTo>
                  <a:lnTo>
                    <a:pt x="6468" y="5335"/>
                  </a:lnTo>
                  <a:lnTo>
                    <a:pt x="6467" y="5335"/>
                  </a:lnTo>
                  <a:lnTo>
                    <a:pt x="6467" y="5338"/>
                  </a:lnTo>
                  <a:lnTo>
                    <a:pt x="6467" y="5339"/>
                  </a:lnTo>
                  <a:lnTo>
                    <a:pt x="6471" y="5340"/>
                  </a:lnTo>
                  <a:lnTo>
                    <a:pt x="6475" y="5340"/>
                  </a:lnTo>
                  <a:lnTo>
                    <a:pt x="6478" y="5339"/>
                  </a:lnTo>
                  <a:lnTo>
                    <a:pt x="6481" y="5336"/>
                  </a:lnTo>
                  <a:lnTo>
                    <a:pt x="6482" y="5335"/>
                  </a:lnTo>
                  <a:lnTo>
                    <a:pt x="6484" y="5338"/>
                  </a:lnTo>
                  <a:lnTo>
                    <a:pt x="6482" y="5342"/>
                  </a:lnTo>
                  <a:lnTo>
                    <a:pt x="6482" y="5344"/>
                  </a:lnTo>
                  <a:lnTo>
                    <a:pt x="6484" y="5345"/>
                  </a:lnTo>
                  <a:lnTo>
                    <a:pt x="6485" y="5345"/>
                  </a:lnTo>
                  <a:lnTo>
                    <a:pt x="6488" y="5345"/>
                  </a:lnTo>
                  <a:lnTo>
                    <a:pt x="6495" y="5345"/>
                  </a:lnTo>
                  <a:lnTo>
                    <a:pt x="6498" y="5345"/>
                  </a:lnTo>
                  <a:lnTo>
                    <a:pt x="6499" y="5347"/>
                  </a:lnTo>
                  <a:lnTo>
                    <a:pt x="6501" y="5349"/>
                  </a:lnTo>
                  <a:lnTo>
                    <a:pt x="6499" y="5352"/>
                  </a:lnTo>
                  <a:lnTo>
                    <a:pt x="6496" y="5353"/>
                  </a:lnTo>
                  <a:lnTo>
                    <a:pt x="6494" y="5353"/>
                  </a:lnTo>
                  <a:lnTo>
                    <a:pt x="6491" y="5352"/>
                  </a:lnTo>
                  <a:lnTo>
                    <a:pt x="6486" y="5348"/>
                  </a:lnTo>
                  <a:lnTo>
                    <a:pt x="6485" y="5348"/>
                  </a:lnTo>
                  <a:lnTo>
                    <a:pt x="6484" y="5351"/>
                  </a:lnTo>
                  <a:lnTo>
                    <a:pt x="6482" y="5353"/>
                  </a:lnTo>
                  <a:lnTo>
                    <a:pt x="6479" y="5356"/>
                  </a:lnTo>
                  <a:lnTo>
                    <a:pt x="6479" y="5360"/>
                  </a:lnTo>
                  <a:lnTo>
                    <a:pt x="6479" y="5362"/>
                  </a:lnTo>
                  <a:lnTo>
                    <a:pt x="6481" y="5364"/>
                  </a:lnTo>
                  <a:lnTo>
                    <a:pt x="6482" y="5365"/>
                  </a:lnTo>
                  <a:lnTo>
                    <a:pt x="6485" y="5364"/>
                  </a:lnTo>
                  <a:lnTo>
                    <a:pt x="6486" y="5362"/>
                  </a:lnTo>
                  <a:lnTo>
                    <a:pt x="6488" y="5360"/>
                  </a:lnTo>
                  <a:lnTo>
                    <a:pt x="6488" y="5356"/>
                  </a:lnTo>
                  <a:lnTo>
                    <a:pt x="6491" y="5357"/>
                  </a:lnTo>
                  <a:lnTo>
                    <a:pt x="6491" y="5361"/>
                  </a:lnTo>
                  <a:lnTo>
                    <a:pt x="6492" y="5362"/>
                  </a:lnTo>
                  <a:lnTo>
                    <a:pt x="6495" y="5364"/>
                  </a:lnTo>
                  <a:lnTo>
                    <a:pt x="6498" y="5365"/>
                  </a:lnTo>
                  <a:lnTo>
                    <a:pt x="6499" y="5366"/>
                  </a:lnTo>
                  <a:lnTo>
                    <a:pt x="6498" y="5368"/>
                  </a:lnTo>
                  <a:lnTo>
                    <a:pt x="6494" y="5366"/>
                  </a:lnTo>
                  <a:lnTo>
                    <a:pt x="6492" y="5369"/>
                  </a:lnTo>
                  <a:lnTo>
                    <a:pt x="6492" y="5372"/>
                  </a:lnTo>
                  <a:lnTo>
                    <a:pt x="6491" y="5374"/>
                  </a:lnTo>
                  <a:lnTo>
                    <a:pt x="6489" y="5376"/>
                  </a:lnTo>
                  <a:lnTo>
                    <a:pt x="6488" y="5378"/>
                  </a:lnTo>
                  <a:lnTo>
                    <a:pt x="6488" y="5381"/>
                  </a:lnTo>
                  <a:lnTo>
                    <a:pt x="6488" y="5385"/>
                  </a:lnTo>
                  <a:lnTo>
                    <a:pt x="6486" y="5387"/>
                  </a:lnTo>
                  <a:lnTo>
                    <a:pt x="6485" y="5390"/>
                  </a:lnTo>
                  <a:lnTo>
                    <a:pt x="6485" y="5393"/>
                  </a:lnTo>
                  <a:lnTo>
                    <a:pt x="6484" y="5395"/>
                  </a:lnTo>
                  <a:lnTo>
                    <a:pt x="6484" y="5398"/>
                  </a:lnTo>
                  <a:lnTo>
                    <a:pt x="6485" y="5399"/>
                  </a:lnTo>
                  <a:lnTo>
                    <a:pt x="6488" y="5397"/>
                  </a:lnTo>
                  <a:lnTo>
                    <a:pt x="6492" y="5394"/>
                  </a:lnTo>
                  <a:lnTo>
                    <a:pt x="6495" y="5394"/>
                  </a:lnTo>
                  <a:lnTo>
                    <a:pt x="6495" y="5397"/>
                  </a:lnTo>
                  <a:lnTo>
                    <a:pt x="6494" y="5402"/>
                  </a:lnTo>
                  <a:lnTo>
                    <a:pt x="6494" y="5403"/>
                  </a:lnTo>
                  <a:lnTo>
                    <a:pt x="6494" y="5406"/>
                  </a:lnTo>
                  <a:lnTo>
                    <a:pt x="6495" y="5410"/>
                  </a:lnTo>
                  <a:lnTo>
                    <a:pt x="6494" y="5411"/>
                  </a:lnTo>
                  <a:lnTo>
                    <a:pt x="6494" y="5414"/>
                  </a:lnTo>
                  <a:lnTo>
                    <a:pt x="6488" y="5419"/>
                  </a:lnTo>
                  <a:lnTo>
                    <a:pt x="6485" y="5423"/>
                  </a:lnTo>
                  <a:lnTo>
                    <a:pt x="6485" y="5424"/>
                  </a:lnTo>
                  <a:lnTo>
                    <a:pt x="6486" y="5424"/>
                  </a:lnTo>
                  <a:lnTo>
                    <a:pt x="6489" y="5421"/>
                  </a:lnTo>
                  <a:lnTo>
                    <a:pt x="6491" y="5420"/>
                  </a:lnTo>
                  <a:lnTo>
                    <a:pt x="6492" y="5419"/>
                  </a:lnTo>
                  <a:lnTo>
                    <a:pt x="6494" y="5418"/>
                  </a:lnTo>
                  <a:lnTo>
                    <a:pt x="6495" y="5419"/>
                  </a:lnTo>
                  <a:lnTo>
                    <a:pt x="6495" y="5421"/>
                  </a:lnTo>
                  <a:lnTo>
                    <a:pt x="6495" y="5424"/>
                  </a:lnTo>
                  <a:lnTo>
                    <a:pt x="6495" y="5427"/>
                  </a:lnTo>
                  <a:lnTo>
                    <a:pt x="6495" y="5432"/>
                  </a:lnTo>
                  <a:lnTo>
                    <a:pt x="6494" y="5436"/>
                  </a:lnTo>
                  <a:lnTo>
                    <a:pt x="6494" y="5438"/>
                  </a:lnTo>
                  <a:lnTo>
                    <a:pt x="6489" y="5445"/>
                  </a:lnTo>
                  <a:lnTo>
                    <a:pt x="6489" y="5448"/>
                  </a:lnTo>
                  <a:lnTo>
                    <a:pt x="6492" y="5448"/>
                  </a:lnTo>
                  <a:lnTo>
                    <a:pt x="6495" y="5448"/>
                  </a:lnTo>
                  <a:lnTo>
                    <a:pt x="6498" y="5449"/>
                  </a:lnTo>
                  <a:lnTo>
                    <a:pt x="6501" y="5449"/>
                  </a:lnTo>
                  <a:lnTo>
                    <a:pt x="6503" y="5452"/>
                  </a:lnTo>
                  <a:lnTo>
                    <a:pt x="6505" y="5450"/>
                  </a:lnTo>
                  <a:lnTo>
                    <a:pt x="6505" y="5449"/>
                  </a:lnTo>
                  <a:lnTo>
                    <a:pt x="6503" y="5445"/>
                  </a:lnTo>
                  <a:lnTo>
                    <a:pt x="6502" y="5442"/>
                  </a:lnTo>
                  <a:lnTo>
                    <a:pt x="6502" y="5440"/>
                  </a:lnTo>
                  <a:lnTo>
                    <a:pt x="6505" y="5438"/>
                  </a:lnTo>
                  <a:lnTo>
                    <a:pt x="6508" y="5440"/>
                  </a:lnTo>
                  <a:lnTo>
                    <a:pt x="6510" y="5441"/>
                  </a:lnTo>
                  <a:lnTo>
                    <a:pt x="6513" y="5444"/>
                  </a:lnTo>
                  <a:lnTo>
                    <a:pt x="6518" y="5448"/>
                  </a:lnTo>
                  <a:lnTo>
                    <a:pt x="6519" y="5449"/>
                  </a:lnTo>
                  <a:lnTo>
                    <a:pt x="6525" y="5452"/>
                  </a:lnTo>
                  <a:lnTo>
                    <a:pt x="6535" y="5454"/>
                  </a:lnTo>
                  <a:lnTo>
                    <a:pt x="6536" y="5456"/>
                  </a:lnTo>
                  <a:lnTo>
                    <a:pt x="6540" y="5458"/>
                  </a:lnTo>
                  <a:lnTo>
                    <a:pt x="6546" y="5461"/>
                  </a:lnTo>
                  <a:lnTo>
                    <a:pt x="6549" y="5461"/>
                  </a:lnTo>
                  <a:lnTo>
                    <a:pt x="6553" y="5462"/>
                  </a:lnTo>
                  <a:lnTo>
                    <a:pt x="6557" y="5462"/>
                  </a:lnTo>
                  <a:lnTo>
                    <a:pt x="6560" y="5465"/>
                  </a:lnTo>
                  <a:lnTo>
                    <a:pt x="6561" y="5466"/>
                  </a:lnTo>
                  <a:lnTo>
                    <a:pt x="6563" y="5467"/>
                  </a:lnTo>
                  <a:lnTo>
                    <a:pt x="6563" y="5470"/>
                  </a:lnTo>
                  <a:lnTo>
                    <a:pt x="6564" y="5471"/>
                  </a:lnTo>
                  <a:lnTo>
                    <a:pt x="6567" y="5470"/>
                  </a:lnTo>
                  <a:lnTo>
                    <a:pt x="6567" y="5467"/>
                  </a:lnTo>
                  <a:lnTo>
                    <a:pt x="6568" y="5465"/>
                  </a:lnTo>
                  <a:lnTo>
                    <a:pt x="6571" y="5463"/>
                  </a:lnTo>
                  <a:lnTo>
                    <a:pt x="6573" y="5461"/>
                  </a:lnTo>
                  <a:lnTo>
                    <a:pt x="6574" y="5458"/>
                  </a:lnTo>
                  <a:lnTo>
                    <a:pt x="6578" y="5457"/>
                  </a:lnTo>
                  <a:lnTo>
                    <a:pt x="6581" y="5457"/>
                  </a:lnTo>
                  <a:lnTo>
                    <a:pt x="6583" y="5459"/>
                  </a:lnTo>
                  <a:lnTo>
                    <a:pt x="6584" y="5461"/>
                  </a:lnTo>
                  <a:lnTo>
                    <a:pt x="6587" y="5461"/>
                  </a:lnTo>
                  <a:lnTo>
                    <a:pt x="6588" y="5461"/>
                  </a:lnTo>
                  <a:lnTo>
                    <a:pt x="6592" y="5458"/>
                  </a:lnTo>
                  <a:lnTo>
                    <a:pt x="6595" y="5456"/>
                  </a:lnTo>
                  <a:lnTo>
                    <a:pt x="6601" y="5453"/>
                  </a:lnTo>
                  <a:lnTo>
                    <a:pt x="6604" y="5452"/>
                  </a:lnTo>
                  <a:lnTo>
                    <a:pt x="6605" y="5450"/>
                  </a:lnTo>
                  <a:lnTo>
                    <a:pt x="6608" y="5450"/>
                  </a:lnTo>
                  <a:lnTo>
                    <a:pt x="6609" y="5452"/>
                  </a:lnTo>
                  <a:lnTo>
                    <a:pt x="6611" y="5454"/>
                  </a:lnTo>
                  <a:lnTo>
                    <a:pt x="6612" y="5457"/>
                  </a:lnTo>
                  <a:lnTo>
                    <a:pt x="6615" y="5457"/>
                  </a:lnTo>
                  <a:lnTo>
                    <a:pt x="6618" y="5454"/>
                  </a:lnTo>
                  <a:lnTo>
                    <a:pt x="6619" y="5449"/>
                  </a:lnTo>
                  <a:lnTo>
                    <a:pt x="6622" y="5450"/>
                  </a:lnTo>
                  <a:lnTo>
                    <a:pt x="6625" y="5450"/>
                  </a:lnTo>
                  <a:lnTo>
                    <a:pt x="6632" y="5448"/>
                  </a:lnTo>
                  <a:lnTo>
                    <a:pt x="6635" y="5448"/>
                  </a:lnTo>
                  <a:lnTo>
                    <a:pt x="6636" y="5449"/>
                  </a:lnTo>
                  <a:lnTo>
                    <a:pt x="6638" y="5452"/>
                  </a:lnTo>
                  <a:lnTo>
                    <a:pt x="6639" y="5457"/>
                  </a:lnTo>
                  <a:lnTo>
                    <a:pt x="6639" y="5458"/>
                  </a:lnTo>
                  <a:lnTo>
                    <a:pt x="6638" y="5459"/>
                  </a:lnTo>
                  <a:lnTo>
                    <a:pt x="6636" y="5461"/>
                  </a:lnTo>
                  <a:lnTo>
                    <a:pt x="6636" y="5465"/>
                  </a:lnTo>
                  <a:lnTo>
                    <a:pt x="6636" y="5467"/>
                  </a:lnTo>
                  <a:lnTo>
                    <a:pt x="6638" y="5469"/>
                  </a:lnTo>
                  <a:lnTo>
                    <a:pt x="6641" y="5470"/>
                  </a:lnTo>
                  <a:lnTo>
                    <a:pt x="6646" y="5473"/>
                  </a:lnTo>
                  <a:lnTo>
                    <a:pt x="6646" y="5474"/>
                  </a:lnTo>
                  <a:lnTo>
                    <a:pt x="6642" y="5476"/>
                  </a:lnTo>
                  <a:lnTo>
                    <a:pt x="6638" y="5478"/>
                  </a:lnTo>
                  <a:lnTo>
                    <a:pt x="6638" y="5479"/>
                  </a:lnTo>
                  <a:lnTo>
                    <a:pt x="6645" y="5480"/>
                  </a:lnTo>
                  <a:lnTo>
                    <a:pt x="6648" y="5482"/>
                  </a:lnTo>
                  <a:lnTo>
                    <a:pt x="6646" y="5484"/>
                  </a:lnTo>
                  <a:lnTo>
                    <a:pt x="6645" y="5488"/>
                  </a:lnTo>
                  <a:lnTo>
                    <a:pt x="6643" y="5491"/>
                  </a:lnTo>
                  <a:lnTo>
                    <a:pt x="6643" y="5492"/>
                  </a:lnTo>
                  <a:lnTo>
                    <a:pt x="6641" y="5494"/>
                  </a:lnTo>
                  <a:lnTo>
                    <a:pt x="6639" y="5494"/>
                  </a:lnTo>
                  <a:lnTo>
                    <a:pt x="6635" y="5495"/>
                  </a:lnTo>
                  <a:lnTo>
                    <a:pt x="6629" y="5495"/>
                  </a:lnTo>
                  <a:lnTo>
                    <a:pt x="6628" y="5495"/>
                  </a:lnTo>
                  <a:lnTo>
                    <a:pt x="6629" y="5499"/>
                  </a:lnTo>
                  <a:lnTo>
                    <a:pt x="6631" y="5500"/>
                  </a:lnTo>
                  <a:lnTo>
                    <a:pt x="6632" y="5501"/>
                  </a:lnTo>
                  <a:lnTo>
                    <a:pt x="6636" y="5504"/>
                  </a:lnTo>
                  <a:lnTo>
                    <a:pt x="6636" y="5509"/>
                  </a:lnTo>
                  <a:lnTo>
                    <a:pt x="6638" y="5511"/>
                  </a:lnTo>
                  <a:lnTo>
                    <a:pt x="6641" y="5512"/>
                  </a:lnTo>
                  <a:lnTo>
                    <a:pt x="6638" y="5514"/>
                  </a:lnTo>
                  <a:lnTo>
                    <a:pt x="6636" y="5516"/>
                  </a:lnTo>
                  <a:lnTo>
                    <a:pt x="6638" y="5517"/>
                  </a:lnTo>
                  <a:lnTo>
                    <a:pt x="6639" y="5518"/>
                  </a:lnTo>
                  <a:lnTo>
                    <a:pt x="6642" y="5520"/>
                  </a:lnTo>
                  <a:lnTo>
                    <a:pt x="6643" y="5521"/>
                  </a:lnTo>
                  <a:lnTo>
                    <a:pt x="6643" y="5524"/>
                  </a:lnTo>
                  <a:lnTo>
                    <a:pt x="6643" y="5528"/>
                  </a:lnTo>
                  <a:lnTo>
                    <a:pt x="6641" y="5532"/>
                  </a:lnTo>
                  <a:lnTo>
                    <a:pt x="6639" y="5534"/>
                  </a:lnTo>
                  <a:lnTo>
                    <a:pt x="6639" y="5537"/>
                  </a:lnTo>
                  <a:lnTo>
                    <a:pt x="6638" y="5538"/>
                  </a:lnTo>
                  <a:lnTo>
                    <a:pt x="6636" y="5541"/>
                  </a:lnTo>
                  <a:lnTo>
                    <a:pt x="6636" y="5543"/>
                  </a:lnTo>
                  <a:lnTo>
                    <a:pt x="6636" y="5546"/>
                  </a:lnTo>
                  <a:lnTo>
                    <a:pt x="6635" y="5549"/>
                  </a:lnTo>
                  <a:lnTo>
                    <a:pt x="6633" y="5552"/>
                  </a:lnTo>
                  <a:lnTo>
                    <a:pt x="6633" y="5558"/>
                  </a:lnTo>
                  <a:lnTo>
                    <a:pt x="6632" y="5559"/>
                  </a:lnTo>
                  <a:lnTo>
                    <a:pt x="6631" y="5562"/>
                  </a:lnTo>
                  <a:lnTo>
                    <a:pt x="6629" y="5564"/>
                  </a:lnTo>
                  <a:lnTo>
                    <a:pt x="6628" y="5567"/>
                  </a:lnTo>
                  <a:lnTo>
                    <a:pt x="6628" y="5569"/>
                  </a:lnTo>
                  <a:lnTo>
                    <a:pt x="6629" y="5572"/>
                  </a:lnTo>
                  <a:lnTo>
                    <a:pt x="6629" y="5573"/>
                  </a:lnTo>
                  <a:lnTo>
                    <a:pt x="6632" y="5575"/>
                  </a:lnTo>
                  <a:lnTo>
                    <a:pt x="6636" y="5576"/>
                  </a:lnTo>
                  <a:lnTo>
                    <a:pt x="6639" y="5577"/>
                  </a:lnTo>
                  <a:lnTo>
                    <a:pt x="6641" y="5580"/>
                  </a:lnTo>
                  <a:lnTo>
                    <a:pt x="6639" y="5580"/>
                  </a:lnTo>
                  <a:lnTo>
                    <a:pt x="6636" y="5581"/>
                  </a:lnTo>
                  <a:lnTo>
                    <a:pt x="6632" y="5581"/>
                  </a:lnTo>
                  <a:lnTo>
                    <a:pt x="6629" y="5581"/>
                  </a:lnTo>
                  <a:lnTo>
                    <a:pt x="6628" y="5579"/>
                  </a:lnTo>
                  <a:lnTo>
                    <a:pt x="6626" y="5576"/>
                  </a:lnTo>
                  <a:lnTo>
                    <a:pt x="6624" y="5576"/>
                  </a:lnTo>
                  <a:lnTo>
                    <a:pt x="6624" y="5579"/>
                  </a:lnTo>
                  <a:lnTo>
                    <a:pt x="6624" y="5581"/>
                  </a:lnTo>
                  <a:lnTo>
                    <a:pt x="6625" y="5583"/>
                  </a:lnTo>
                  <a:lnTo>
                    <a:pt x="6625" y="5585"/>
                  </a:lnTo>
                  <a:lnTo>
                    <a:pt x="6625" y="5588"/>
                  </a:lnTo>
                  <a:lnTo>
                    <a:pt x="6625" y="5590"/>
                  </a:lnTo>
                  <a:lnTo>
                    <a:pt x="6625" y="5592"/>
                  </a:lnTo>
                  <a:lnTo>
                    <a:pt x="6628" y="5592"/>
                  </a:lnTo>
                  <a:lnTo>
                    <a:pt x="6628" y="5596"/>
                  </a:lnTo>
                  <a:lnTo>
                    <a:pt x="6625" y="5598"/>
                  </a:lnTo>
                  <a:lnTo>
                    <a:pt x="6622" y="5601"/>
                  </a:lnTo>
                  <a:lnTo>
                    <a:pt x="6624" y="5602"/>
                  </a:lnTo>
                  <a:lnTo>
                    <a:pt x="6626" y="5604"/>
                  </a:lnTo>
                  <a:lnTo>
                    <a:pt x="6629" y="5602"/>
                  </a:lnTo>
                  <a:lnTo>
                    <a:pt x="6631" y="5601"/>
                  </a:lnTo>
                  <a:lnTo>
                    <a:pt x="6633" y="5601"/>
                  </a:lnTo>
                  <a:lnTo>
                    <a:pt x="6636" y="5602"/>
                  </a:lnTo>
                  <a:lnTo>
                    <a:pt x="6641" y="5600"/>
                  </a:lnTo>
                  <a:lnTo>
                    <a:pt x="6642" y="5597"/>
                  </a:lnTo>
                  <a:lnTo>
                    <a:pt x="6643" y="5597"/>
                  </a:lnTo>
                  <a:lnTo>
                    <a:pt x="6646" y="5600"/>
                  </a:lnTo>
                  <a:lnTo>
                    <a:pt x="6648" y="5602"/>
                  </a:lnTo>
                  <a:lnTo>
                    <a:pt x="6648" y="5606"/>
                  </a:lnTo>
                  <a:lnTo>
                    <a:pt x="6648" y="5610"/>
                  </a:lnTo>
                  <a:lnTo>
                    <a:pt x="6649" y="5611"/>
                  </a:lnTo>
                  <a:lnTo>
                    <a:pt x="6652" y="5613"/>
                  </a:lnTo>
                  <a:lnTo>
                    <a:pt x="6653" y="5614"/>
                  </a:lnTo>
                  <a:lnTo>
                    <a:pt x="6655" y="5611"/>
                  </a:lnTo>
                  <a:lnTo>
                    <a:pt x="6653" y="5609"/>
                  </a:lnTo>
                  <a:lnTo>
                    <a:pt x="6653" y="5606"/>
                  </a:lnTo>
                  <a:lnTo>
                    <a:pt x="6656" y="5609"/>
                  </a:lnTo>
                  <a:lnTo>
                    <a:pt x="6658" y="5613"/>
                  </a:lnTo>
                  <a:lnTo>
                    <a:pt x="6659" y="5614"/>
                  </a:lnTo>
                  <a:lnTo>
                    <a:pt x="6660" y="5611"/>
                  </a:lnTo>
                  <a:lnTo>
                    <a:pt x="6660" y="5610"/>
                  </a:lnTo>
                  <a:lnTo>
                    <a:pt x="6659" y="5606"/>
                  </a:lnTo>
                  <a:lnTo>
                    <a:pt x="6662" y="5607"/>
                  </a:lnTo>
                  <a:lnTo>
                    <a:pt x="6663" y="5609"/>
                  </a:lnTo>
                  <a:lnTo>
                    <a:pt x="6665" y="5611"/>
                  </a:lnTo>
                  <a:lnTo>
                    <a:pt x="6666" y="5614"/>
                  </a:lnTo>
                  <a:lnTo>
                    <a:pt x="6667" y="5615"/>
                  </a:lnTo>
                  <a:lnTo>
                    <a:pt x="6669" y="5617"/>
                  </a:lnTo>
                  <a:lnTo>
                    <a:pt x="6669" y="5614"/>
                  </a:lnTo>
                  <a:lnTo>
                    <a:pt x="6669" y="5611"/>
                  </a:lnTo>
                  <a:lnTo>
                    <a:pt x="6669" y="5610"/>
                  </a:lnTo>
                  <a:lnTo>
                    <a:pt x="6672" y="5609"/>
                  </a:lnTo>
                  <a:lnTo>
                    <a:pt x="6673" y="5609"/>
                  </a:lnTo>
                  <a:lnTo>
                    <a:pt x="6676" y="5610"/>
                  </a:lnTo>
                  <a:lnTo>
                    <a:pt x="6677" y="5611"/>
                  </a:lnTo>
                  <a:lnTo>
                    <a:pt x="6677" y="5614"/>
                  </a:lnTo>
                  <a:lnTo>
                    <a:pt x="6676" y="5618"/>
                  </a:lnTo>
                  <a:lnTo>
                    <a:pt x="6676" y="5621"/>
                  </a:lnTo>
                  <a:lnTo>
                    <a:pt x="6679" y="5622"/>
                  </a:lnTo>
                  <a:lnTo>
                    <a:pt x="6683" y="5622"/>
                  </a:lnTo>
                  <a:lnTo>
                    <a:pt x="6689" y="5628"/>
                  </a:lnTo>
                  <a:lnTo>
                    <a:pt x="6690" y="5630"/>
                  </a:lnTo>
                  <a:lnTo>
                    <a:pt x="6689" y="5631"/>
                  </a:lnTo>
                  <a:lnTo>
                    <a:pt x="6686" y="5634"/>
                  </a:lnTo>
                  <a:lnTo>
                    <a:pt x="6689" y="5635"/>
                  </a:lnTo>
                  <a:lnTo>
                    <a:pt x="6690" y="5636"/>
                  </a:lnTo>
                  <a:lnTo>
                    <a:pt x="6689" y="5639"/>
                  </a:lnTo>
                  <a:lnTo>
                    <a:pt x="6689" y="5643"/>
                  </a:lnTo>
                  <a:lnTo>
                    <a:pt x="6687" y="5645"/>
                  </a:lnTo>
                  <a:lnTo>
                    <a:pt x="6689" y="5649"/>
                  </a:lnTo>
                  <a:lnTo>
                    <a:pt x="6689" y="5653"/>
                  </a:lnTo>
                  <a:lnTo>
                    <a:pt x="6689" y="5656"/>
                  </a:lnTo>
                  <a:lnTo>
                    <a:pt x="6690" y="5657"/>
                  </a:lnTo>
                  <a:lnTo>
                    <a:pt x="6693" y="5656"/>
                  </a:lnTo>
                  <a:lnTo>
                    <a:pt x="6696" y="5655"/>
                  </a:lnTo>
                  <a:lnTo>
                    <a:pt x="6697" y="5652"/>
                  </a:lnTo>
                  <a:lnTo>
                    <a:pt x="6700" y="5649"/>
                  </a:lnTo>
                  <a:lnTo>
                    <a:pt x="6701" y="5647"/>
                  </a:lnTo>
                  <a:lnTo>
                    <a:pt x="6703" y="5647"/>
                  </a:lnTo>
                  <a:lnTo>
                    <a:pt x="6703" y="5651"/>
                  </a:lnTo>
                  <a:lnTo>
                    <a:pt x="6701" y="5653"/>
                  </a:lnTo>
                  <a:lnTo>
                    <a:pt x="6700" y="5656"/>
                  </a:lnTo>
                  <a:lnTo>
                    <a:pt x="6699" y="5663"/>
                  </a:lnTo>
                  <a:lnTo>
                    <a:pt x="6699" y="5666"/>
                  </a:lnTo>
                  <a:lnTo>
                    <a:pt x="6699" y="5669"/>
                  </a:lnTo>
                  <a:lnTo>
                    <a:pt x="6697" y="5672"/>
                  </a:lnTo>
                  <a:lnTo>
                    <a:pt x="6694" y="5673"/>
                  </a:lnTo>
                  <a:lnTo>
                    <a:pt x="6693" y="5674"/>
                  </a:lnTo>
                  <a:lnTo>
                    <a:pt x="6691" y="5677"/>
                  </a:lnTo>
                  <a:lnTo>
                    <a:pt x="6693" y="5680"/>
                  </a:lnTo>
                  <a:lnTo>
                    <a:pt x="6696" y="5681"/>
                  </a:lnTo>
                  <a:lnTo>
                    <a:pt x="6700" y="5680"/>
                  </a:lnTo>
                  <a:lnTo>
                    <a:pt x="6701" y="5681"/>
                  </a:lnTo>
                  <a:lnTo>
                    <a:pt x="6703" y="5682"/>
                  </a:lnTo>
                  <a:lnTo>
                    <a:pt x="6704" y="5683"/>
                  </a:lnTo>
                  <a:lnTo>
                    <a:pt x="6701" y="5685"/>
                  </a:lnTo>
                  <a:lnTo>
                    <a:pt x="6700" y="5685"/>
                  </a:lnTo>
                  <a:lnTo>
                    <a:pt x="6699" y="5685"/>
                  </a:lnTo>
                  <a:lnTo>
                    <a:pt x="6697" y="5686"/>
                  </a:lnTo>
                  <a:lnTo>
                    <a:pt x="6696" y="5687"/>
                  </a:lnTo>
                  <a:lnTo>
                    <a:pt x="6697" y="5690"/>
                  </a:lnTo>
                  <a:lnTo>
                    <a:pt x="6700" y="5691"/>
                  </a:lnTo>
                  <a:lnTo>
                    <a:pt x="6701" y="5693"/>
                  </a:lnTo>
                  <a:lnTo>
                    <a:pt x="6701" y="5694"/>
                  </a:lnTo>
                  <a:lnTo>
                    <a:pt x="6699" y="5695"/>
                  </a:lnTo>
                  <a:lnTo>
                    <a:pt x="6696" y="5695"/>
                  </a:lnTo>
                  <a:lnTo>
                    <a:pt x="6693" y="5697"/>
                  </a:lnTo>
                  <a:lnTo>
                    <a:pt x="6691" y="5698"/>
                  </a:lnTo>
                  <a:lnTo>
                    <a:pt x="6689" y="5701"/>
                  </a:lnTo>
                  <a:lnTo>
                    <a:pt x="6687" y="5702"/>
                  </a:lnTo>
                  <a:lnTo>
                    <a:pt x="6686" y="5706"/>
                  </a:lnTo>
                  <a:lnTo>
                    <a:pt x="6683" y="5711"/>
                  </a:lnTo>
                  <a:lnTo>
                    <a:pt x="6682" y="5714"/>
                  </a:lnTo>
                  <a:lnTo>
                    <a:pt x="6680" y="5716"/>
                  </a:lnTo>
                  <a:lnTo>
                    <a:pt x="6682" y="5719"/>
                  </a:lnTo>
                  <a:lnTo>
                    <a:pt x="6686" y="5720"/>
                  </a:lnTo>
                  <a:lnTo>
                    <a:pt x="6689" y="5719"/>
                  </a:lnTo>
                  <a:lnTo>
                    <a:pt x="6693" y="5716"/>
                  </a:lnTo>
                  <a:lnTo>
                    <a:pt x="6696" y="5715"/>
                  </a:lnTo>
                  <a:lnTo>
                    <a:pt x="6699" y="5716"/>
                  </a:lnTo>
                  <a:lnTo>
                    <a:pt x="6700" y="5716"/>
                  </a:lnTo>
                  <a:lnTo>
                    <a:pt x="6699" y="5720"/>
                  </a:lnTo>
                  <a:lnTo>
                    <a:pt x="6694" y="5720"/>
                  </a:lnTo>
                  <a:lnTo>
                    <a:pt x="6694" y="5723"/>
                  </a:lnTo>
                  <a:lnTo>
                    <a:pt x="6697" y="5725"/>
                  </a:lnTo>
                  <a:lnTo>
                    <a:pt x="6699" y="5727"/>
                  </a:lnTo>
                  <a:lnTo>
                    <a:pt x="6700" y="5729"/>
                  </a:lnTo>
                  <a:lnTo>
                    <a:pt x="6699" y="5735"/>
                  </a:lnTo>
                  <a:lnTo>
                    <a:pt x="6700" y="5737"/>
                  </a:lnTo>
                  <a:lnTo>
                    <a:pt x="6701" y="5741"/>
                  </a:lnTo>
                  <a:lnTo>
                    <a:pt x="6703" y="5744"/>
                  </a:lnTo>
                  <a:lnTo>
                    <a:pt x="6704" y="5742"/>
                  </a:lnTo>
                  <a:lnTo>
                    <a:pt x="6707" y="5742"/>
                  </a:lnTo>
                  <a:lnTo>
                    <a:pt x="6708" y="5744"/>
                  </a:lnTo>
                  <a:lnTo>
                    <a:pt x="6715" y="5748"/>
                  </a:lnTo>
                  <a:lnTo>
                    <a:pt x="6718" y="5749"/>
                  </a:lnTo>
                  <a:lnTo>
                    <a:pt x="6723" y="5745"/>
                  </a:lnTo>
                  <a:lnTo>
                    <a:pt x="6727" y="5741"/>
                  </a:lnTo>
                  <a:lnTo>
                    <a:pt x="6728" y="5740"/>
                  </a:lnTo>
                  <a:lnTo>
                    <a:pt x="6730" y="5741"/>
                  </a:lnTo>
                  <a:lnTo>
                    <a:pt x="6728" y="5748"/>
                  </a:lnTo>
                  <a:lnTo>
                    <a:pt x="6724" y="5759"/>
                  </a:lnTo>
                  <a:lnTo>
                    <a:pt x="6724" y="5763"/>
                  </a:lnTo>
                  <a:lnTo>
                    <a:pt x="6721" y="5778"/>
                  </a:lnTo>
                  <a:lnTo>
                    <a:pt x="6717" y="5791"/>
                  </a:lnTo>
                  <a:lnTo>
                    <a:pt x="6717" y="5805"/>
                  </a:lnTo>
                  <a:lnTo>
                    <a:pt x="6720" y="5816"/>
                  </a:lnTo>
                  <a:lnTo>
                    <a:pt x="6725" y="5825"/>
                  </a:lnTo>
                  <a:lnTo>
                    <a:pt x="6735" y="5835"/>
                  </a:lnTo>
                  <a:lnTo>
                    <a:pt x="6740" y="5852"/>
                  </a:lnTo>
                  <a:lnTo>
                    <a:pt x="6741" y="5866"/>
                  </a:lnTo>
                  <a:lnTo>
                    <a:pt x="6742" y="5875"/>
                  </a:lnTo>
                  <a:lnTo>
                    <a:pt x="6738" y="5890"/>
                  </a:lnTo>
                  <a:lnTo>
                    <a:pt x="6735" y="5904"/>
                  </a:lnTo>
                  <a:lnTo>
                    <a:pt x="6731" y="5928"/>
                  </a:lnTo>
                  <a:lnTo>
                    <a:pt x="6728" y="5940"/>
                  </a:lnTo>
                  <a:lnTo>
                    <a:pt x="6725" y="5952"/>
                  </a:lnTo>
                  <a:lnTo>
                    <a:pt x="6727" y="5961"/>
                  </a:lnTo>
                  <a:lnTo>
                    <a:pt x="6728" y="5970"/>
                  </a:lnTo>
                  <a:lnTo>
                    <a:pt x="6728" y="5974"/>
                  </a:lnTo>
                  <a:lnTo>
                    <a:pt x="6731" y="5987"/>
                  </a:lnTo>
                  <a:lnTo>
                    <a:pt x="6731" y="5991"/>
                  </a:lnTo>
                  <a:lnTo>
                    <a:pt x="6731" y="5995"/>
                  </a:lnTo>
                  <a:lnTo>
                    <a:pt x="6732" y="6002"/>
                  </a:lnTo>
                  <a:lnTo>
                    <a:pt x="6734" y="6010"/>
                  </a:lnTo>
                  <a:lnTo>
                    <a:pt x="6731" y="6019"/>
                  </a:lnTo>
                  <a:lnTo>
                    <a:pt x="6728" y="6027"/>
                  </a:lnTo>
                  <a:lnTo>
                    <a:pt x="6725" y="6041"/>
                  </a:lnTo>
                  <a:lnTo>
                    <a:pt x="6723" y="6048"/>
                  </a:lnTo>
                  <a:lnTo>
                    <a:pt x="6721" y="6056"/>
                  </a:lnTo>
                  <a:lnTo>
                    <a:pt x="6721" y="6059"/>
                  </a:lnTo>
                  <a:lnTo>
                    <a:pt x="6720" y="6066"/>
                  </a:lnTo>
                  <a:lnTo>
                    <a:pt x="6720" y="6070"/>
                  </a:lnTo>
                  <a:lnTo>
                    <a:pt x="6718" y="6075"/>
                  </a:lnTo>
                  <a:lnTo>
                    <a:pt x="6718" y="6080"/>
                  </a:lnTo>
                  <a:lnTo>
                    <a:pt x="6715" y="6091"/>
                  </a:lnTo>
                  <a:lnTo>
                    <a:pt x="6714" y="6100"/>
                  </a:lnTo>
                  <a:lnTo>
                    <a:pt x="6713" y="6109"/>
                  </a:lnTo>
                  <a:lnTo>
                    <a:pt x="6710" y="6124"/>
                  </a:lnTo>
                  <a:lnTo>
                    <a:pt x="6708" y="6138"/>
                  </a:lnTo>
                  <a:lnTo>
                    <a:pt x="6707" y="6143"/>
                  </a:lnTo>
                  <a:lnTo>
                    <a:pt x="6703" y="6151"/>
                  </a:lnTo>
                  <a:lnTo>
                    <a:pt x="6701" y="6164"/>
                  </a:lnTo>
                  <a:lnTo>
                    <a:pt x="6700" y="6176"/>
                  </a:lnTo>
                  <a:lnTo>
                    <a:pt x="6697" y="6193"/>
                  </a:lnTo>
                  <a:lnTo>
                    <a:pt x="6694" y="6210"/>
                  </a:lnTo>
                  <a:lnTo>
                    <a:pt x="6694" y="6217"/>
                  </a:lnTo>
                  <a:lnTo>
                    <a:pt x="6693" y="6221"/>
                  </a:lnTo>
                  <a:lnTo>
                    <a:pt x="6693" y="6225"/>
                  </a:lnTo>
                  <a:lnTo>
                    <a:pt x="6691" y="6226"/>
                  </a:lnTo>
                  <a:lnTo>
                    <a:pt x="6690" y="6230"/>
                  </a:lnTo>
                  <a:lnTo>
                    <a:pt x="6689" y="6232"/>
                  </a:lnTo>
                  <a:lnTo>
                    <a:pt x="6689" y="6234"/>
                  </a:lnTo>
                  <a:lnTo>
                    <a:pt x="6686" y="6242"/>
                  </a:lnTo>
                  <a:lnTo>
                    <a:pt x="6684" y="6244"/>
                  </a:lnTo>
                  <a:lnTo>
                    <a:pt x="6682" y="6249"/>
                  </a:lnTo>
                  <a:lnTo>
                    <a:pt x="6680" y="6255"/>
                  </a:lnTo>
                  <a:lnTo>
                    <a:pt x="6677" y="6261"/>
                  </a:lnTo>
                  <a:lnTo>
                    <a:pt x="6674" y="6268"/>
                  </a:lnTo>
                  <a:lnTo>
                    <a:pt x="6673" y="6270"/>
                  </a:lnTo>
                  <a:lnTo>
                    <a:pt x="6672" y="6274"/>
                  </a:lnTo>
                  <a:lnTo>
                    <a:pt x="6670" y="6278"/>
                  </a:lnTo>
                  <a:lnTo>
                    <a:pt x="6669" y="6284"/>
                  </a:lnTo>
                  <a:lnTo>
                    <a:pt x="6666" y="6289"/>
                  </a:lnTo>
                  <a:lnTo>
                    <a:pt x="6663" y="6295"/>
                  </a:lnTo>
                  <a:lnTo>
                    <a:pt x="6660" y="6303"/>
                  </a:lnTo>
                  <a:lnTo>
                    <a:pt x="6656" y="6315"/>
                  </a:lnTo>
                  <a:lnTo>
                    <a:pt x="6653" y="6323"/>
                  </a:lnTo>
                  <a:lnTo>
                    <a:pt x="6650" y="6328"/>
                  </a:lnTo>
                  <a:lnTo>
                    <a:pt x="6648" y="6336"/>
                  </a:lnTo>
                  <a:lnTo>
                    <a:pt x="6646" y="6340"/>
                  </a:lnTo>
                  <a:lnTo>
                    <a:pt x="6645" y="6342"/>
                  </a:lnTo>
                  <a:lnTo>
                    <a:pt x="6643" y="6346"/>
                  </a:lnTo>
                  <a:lnTo>
                    <a:pt x="6639" y="6357"/>
                  </a:lnTo>
                  <a:lnTo>
                    <a:pt x="6639" y="6360"/>
                  </a:lnTo>
                  <a:lnTo>
                    <a:pt x="6636" y="6365"/>
                  </a:lnTo>
                  <a:lnTo>
                    <a:pt x="6632" y="6378"/>
                  </a:lnTo>
                  <a:lnTo>
                    <a:pt x="6628" y="6386"/>
                  </a:lnTo>
                  <a:lnTo>
                    <a:pt x="6626" y="6390"/>
                  </a:lnTo>
                  <a:lnTo>
                    <a:pt x="6622" y="6398"/>
                  </a:lnTo>
                  <a:lnTo>
                    <a:pt x="6621" y="6407"/>
                  </a:lnTo>
                  <a:lnTo>
                    <a:pt x="6619" y="6416"/>
                  </a:lnTo>
                  <a:lnTo>
                    <a:pt x="6618" y="6420"/>
                  </a:lnTo>
                  <a:lnTo>
                    <a:pt x="6618" y="6421"/>
                  </a:lnTo>
                  <a:lnTo>
                    <a:pt x="6618" y="6425"/>
                  </a:lnTo>
                  <a:lnTo>
                    <a:pt x="6617" y="6432"/>
                  </a:lnTo>
                  <a:lnTo>
                    <a:pt x="6615" y="6436"/>
                  </a:lnTo>
                  <a:lnTo>
                    <a:pt x="6611" y="6438"/>
                  </a:lnTo>
                  <a:lnTo>
                    <a:pt x="6602" y="6442"/>
                  </a:lnTo>
                  <a:lnTo>
                    <a:pt x="6595" y="6446"/>
                  </a:lnTo>
                  <a:lnTo>
                    <a:pt x="6576" y="6455"/>
                  </a:lnTo>
                  <a:lnTo>
                    <a:pt x="6564" y="6462"/>
                  </a:lnTo>
                  <a:lnTo>
                    <a:pt x="6542" y="6474"/>
                  </a:lnTo>
                  <a:lnTo>
                    <a:pt x="6540" y="6481"/>
                  </a:lnTo>
                  <a:lnTo>
                    <a:pt x="6540" y="6484"/>
                  </a:lnTo>
                  <a:lnTo>
                    <a:pt x="6537" y="6502"/>
                  </a:lnTo>
                  <a:lnTo>
                    <a:pt x="6533" y="6521"/>
                  </a:lnTo>
                  <a:lnTo>
                    <a:pt x="6530" y="6532"/>
                  </a:lnTo>
                  <a:lnTo>
                    <a:pt x="6526" y="6557"/>
                  </a:lnTo>
                  <a:lnTo>
                    <a:pt x="6506" y="6557"/>
                  </a:lnTo>
                  <a:lnTo>
                    <a:pt x="6489" y="6557"/>
                  </a:lnTo>
                  <a:lnTo>
                    <a:pt x="6478" y="6557"/>
                  </a:lnTo>
                  <a:lnTo>
                    <a:pt x="6465" y="6557"/>
                  </a:lnTo>
                  <a:lnTo>
                    <a:pt x="6457" y="6557"/>
                  </a:lnTo>
                  <a:lnTo>
                    <a:pt x="6441" y="6559"/>
                  </a:lnTo>
                  <a:lnTo>
                    <a:pt x="6424" y="6559"/>
                  </a:lnTo>
                  <a:lnTo>
                    <a:pt x="6417" y="6559"/>
                  </a:lnTo>
                  <a:lnTo>
                    <a:pt x="6399" y="6559"/>
                  </a:lnTo>
                  <a:lnTo>
                    <a:pt x="6375" y="6560"/>
                  </a:lnTo>
                  <a:lnTo>
                    <a:pt x="6361" y="6561"/>
                  </a:lnTo>
                  <a:lnTo>
                    <a:pt x="6339" y="6565"/>
                  </a:lnTo>
                  <a:lnTo>
                    <a:pt x="6315" y="6570"/>
                  </a:lnTo>
                  <a:lnTo>
                    <a:pt x="6301" y="6573"/>
                  </a:lnTo>
                  <a:lnTo>
                    <a:pt x="6280" y="6577"/>
                  </a:lnTo>
                  <a:lnTo>
                    <a:pt x="6257" y="6582"/>
                  </a:lnTo>
                  <a:lnTo>
                    <a:pt x="6242" y="6585"/>
                  </a:lnTo>
                  <a:lnTo>
                    <a:pt x="6225" y="6587"/>
                  </a:lnTo>
                  <a:lnTo>
                    <a:pt x="6214" y="6586"/>
                  </a:lnTo>
                  <a:lnTo>
                    <a:pt x="6207" y="6587"/>
                  </a:lnTo>
                  <a:lnTo>
                    <a:pt x="6194" y="6590"/>
                  </a:lnTo>
                  <a:lnTo>
                    <a:pt x="6171" y="6593"/>
                  </a:lnTo>
                  <a:lnTo>
                    <a:pt x="6161" y="6595"/>
                  </a:lnTo>
                  <a:lnTo>
                    <a:pt x="6149" y="6597"/>
                  </a:lnTo>
                  <a:lnTo>
                    <a:pt x="6123" y="6602"/>
                  </a:lnTo>
                  <a:lnTo>
                    <a:pt x="6117" y="6602"/>
                  </a:lnTo>
                  <a:lnTo>
                    <a:pt x="6092" y="6605"/>
                  </a:lnTo>
                  <a:lnTo>
                    <a:pt x="6075" y="6606"/>
                  </a:lnTo>
                  <a:lnTo>
                    <a:pt x="6054" y="6608"/>
                  </a:lnTo>
                  <a:lnTo>
                    <a:pt x="6040" y="6610"/>
                  </a:lnTo>
                  <a:lnTo>
                    <a:pt x="6010" y="6612"/>
                  </a:lnTo>
                  <a:lnTo>
                    <a:pt x="5996" y="6616"/>
                  </a:lnTo>
                  <a:lnTo>
                    <a:pt x="5970" y="6623"/>
                  </a:lnTo>
                  <a:lnTo>
                    <a:pt x="5959" y="6625"/>
                  </a:lnTo>
                  <a:lnTo>
                    <a:pt x="5946" y="6629"/>
                  </a:lnTo>
                  <a:lnTo>
                    <a:pt x="5922" y="6639"/>
                  </a:lnTo>
                  <a:lnTo>
                    <a:pt x="5915" y="6641"/>
                  </a:lnTo>
                  <a:lnTo>
                    <a:pt x="5900" y="6648"/>
                  </a:lnTo>
                  <a:lnTo>
                    <a:pt x="5884" y="6654"/>
                  </a:lnTo>
                  <a:lnTo>
                    <a:pt x="5867" y="6661"/>
                  </a:lnTo>
                  <a:lnTo>
                    <a:pt x="5856" y="6666"/>
                  </a:lnTo>
                  <a:lnTo>
                    <a:pt x="5846" y="6670"/>
                  </a:lnTo>
                  <a:lnTo>
                    <a:pt x="5828" y="6677"/>
                  </a:lnTo>
                  <a:lnTo>
                    <a:pt x="5811" y="6683"/>
                  </a:lnTo>
                  <a:lnTo>
                    <a:pt x="5804" y="6690"/>
                  </a:lnTo>
                  <a:lnTo>
                    <a:pt x="5794" y="6696"/>
                  </a:lnTo>
                  <a:lnTo>
                    <a:pt x="5785" y="6703"/>
                  </a:lnTo>
                  <a:lnTo>
                    <a:pt x="5764" y="6717"/>
                  </a:lnTo>
                  <a:lnTo>
                    <a:pt x="5751" y="6732"/>
                  </a:lnTo>
                  <a:lnTo>
                    <a:pt x="5743" y="6751"/>
                  </a:lnTo>
                  <a:lnTo>
                    <a:pt x="5736" y="6766"/>
                  </a:lnTo>
                  <a:lnTo>
                    <a:pt x="5730" y="6788"/>
                  </a:lnTo>
                  <a:lnTo>
                    <a:pt x="5724" y="6812"/>
                  </a:lnTo>
                  <a:lnTo>
                    <a:pt x="5727" y="6835"/>
                  </a:lnTo>
                  <a:lnTo>
                    <a:pt x="5723" y="6856"/>
                  </a:lnTo>
                  <a:lnTo>
                    <a:pt x="5720" y="6876"/>
                  </a:lnTo>
                  <a:lnTo>
                    <a:pt x="5717" y="6890"/>
                  </a:lnTo>
                  <a:lnTo>
                    <a:pt x="5699" y="6897"/>
                  </a:lnTo>
                  <a:lnTo>
                    <a:pt x="5678" y="6905"/>
                  </a:lnTo>
                  <a:lnTo>
                    <a:pt x="5661" y="6911"/>
                  </a:lnTo>
                  <a:lnTo>
                    <a:pt x="5638" y="6920"/>
                  </a:lnTo>
                  <a:lnTo>
                    <a:pt x="5621" y="6926"/>
                  </a:lnTo>
                  <a:lnTo>
                    <a:pt x="5594" y="6936"/>
                  </a:lnTo>
                  <a:lnTo>
                    <a:pt x="5587" y="6957"/>
                  </a:lnTo>
                  <a:lnTo>
                    <a:pt x="5583" y="6974"/>
                  </a:lnTo>
                  <a:lnTo>
                    <a:pt x="5577" y="6992"/>
                  </a:lnTo>
                  <a:lnTo>
                    <a:pt x="5548" y="7007"/>
                  </a:lnTo>
                  <a:lnTo>
                    <a:pt x="5526" y="7016"/>
                  </a:lnTo>
                  <a:lnTo>
                    <a:pt x="5517" y="7032"/>
                  </a:lnTo>
                  <a:lnTo>
                    <a:pt x="5507" y="7049"/>
                  </a:lnTo>
                  <a:lnTo>
                    <a:pt x="5493" y="7072"/>
                  </a:lnTo>
                  <a:lnTo>
                    <a:pt x="5485" y="7084"/>
                  </a:lnTo>
                  <a:lnTo>
                    <a:pt x="5471" y="7108"/>
                  </a:lnTo>
                  <a:lnTo>
                    <a:pt x="5460" y="7127"/>
                  </a:lnTo>
                  <a:lnTo>
                    <a:pt x="5453" y="7138"/>
                  </a:lnTo>
                  <a:lnTo>
                    <a:pt x="5446" y="7143"/>
                  </a:lnTo>
                  <a:lnTo>
                    <a:pt x="5415" y="7161"/>
                  </a:lnTo>
                  <a:lnTo>
                    <a:pt x="5395" y="7173"/>
                  </a:lnTo>
                  <a:lnTo>
                    <a:pt x="5368" y="7194"/>
                  </a:lnTo>
                  <a:lnTo>
                    <a:pt x="5367" y="7193"/>
                  </a:lnTo>
                  <a:lnTo>
                    <a:pt x="5365" y="7191"/>
                  </a:lnTo>
                  <a:lnTo>
                    <a:pt x="5362" y="7191"/>
                  </a:lnTo>
                  <a:lnTo>
                    <a:pt x="5361" y="7191"/>
                  </a:lnTo>
                  <a:lnTo>
                    <a:pt x="5358" y="7191"/>
                  </a:lnTo>
                  <a:lnTo>
                    <a:pt x="5357" y="7191"/>
                  </a:lnTo>
                  <a:lnTo>
                    <a:pt x="5355" y="7191"/>
                  </a:lnTo>
                  <a:lnTo>
                    <a:pt x="5355" y="7189"/>
                  </a:lnTo>
                  <a:lnTo>
                    <a:pt x="5355" y="7188"/>
                  </a:lnTo>
                  <a:lnTo>
                    <a:pt x="5355" y="7186"/>
                  </a:lnTo>
                  <a:lnTo>
                    <a:pt x="5355" y="7185"/>
                  </a:lnTo>
                  <a:lnTo>
                    <a:pt x="5355" y="7184"/>
                  </a:lnTo>
                  <a:lnTo>
                    <a:pt x="5355" y="7181"/>
                  </a:lnTo>
                  <a:lnTo>
                    <a:pt x="5355" y="7180"/>
                  </a:lnTo>
                  <a:lnTo>
                    <a:pt x="5355" y="7178"/>
                  </a:lnTo>
                  <a:lnTo>
                    <a:pt x="5355" y="7177"/>
                  </a:lnTo>
                  <a:lnTo>
                    <a:pt x="5354" y="7174"/>
                  </a:lnTo>
                  <a:lnTo>
                    <a:pt x="5350" y="7174"/>
                  </a:lnTo>
                  <a:lnTo>
                    <a:pt x="5345" y="7173"/>
                  </a:lnTo>
                  <a:lnTo>
                    <a:pt x="5344" y="7173"/>
                  </a:lnTo>
                  <a:lnTo>
                    <a:pt x="5343" y="7173"/>
                  </a:lnTo>
                  <a:lnTo>
                    <a:pt x="5340" y="7173"/>
                  </a:lnTo>
                  <a:lnTo>
                    <a:pt x="5338" y="7173"/>
                  </a:lnTo>
                  <a:lnTo>
                    <a:pt x="5337" y="7173"/>
                  </a:lnTo>
                  <a:lnTo>
                    <a:pt x="5334" y="7173"/>
                  </a:lnTo>
                  <a:lnTo>
                    <a:pt x="5333" y="7173"/>
                  </a:lnTo>
                  <a:lnTo>
                    <a:pt x="5331" y="7173"/>
                  </a:lnTo>
                  <a:lnTo>
                    <a:pt x="5329" y="7173"/>
                  </a:lnTo>
                  <a:lnTo>
                    <a:pt x="5327" y="7173"/>
                  </a:lnTo>
                  <a:lnTo>
                    <a:pt x="5326" y="7173"/>
                  </a:lnTo>
                  <a:lnTo>
                    <a:pt x="5324" y="7173"/>
                  </a:lnTo>
                  <a:lnTo>
                    <a:pt x="5321" y="7173"/>
                  </a:lnTo>
                  <a:lnTo>
                    <a:pt x="5321" y="7172"/>
                  </a:lnTo>
                  <a:lnTo>
                    <a:pt x="5321" y="7169"/>
                  </a:lnTo>
                  <a:lnTo>
                    <a:pt x="5320" y="7168"/>
                  </a:lnTo>
                  <a:lnTo>
                    <a:pt x="5320" y="7167"/>
                  </a:lnTo>
                  <a:lnTo>
                    <a:pt x="5319" y="7164"/>
                  </a:lnTo>
                  <a:lnTo>
                    <a:pt x="5319" y="7163"/>
                  </a:lnTo>
                  <a:lnTo>
                    <a:pt x="5317" y="7160"/>
                  </a:lnTo>
                  <a:lnTo>
                    <a:pt x="5317" y="7159"/>
                  </a:lnTo>
                  <a:lnTo>
                    <a:pt x="5316" y="7157"/>
                  </a:lnTo>
                  <a:lnTo>
                    <a:pt x="5313" y="7157"/>
                  </a:lnTo>
                  <a:lnTo>
                    <a:pt x="5312" y="7157"/>
                  </a:lnTo>
                  <a:lnTo>
                    <a:pt x="5310" y="7159"/>
                  </a:lnTo>
                  <a:lnTo>
                    <a:pt x="5307" y="7159"/>
                  </a:lnTo>
                  <a:lnTo>
                    <a:pt x="5306" y="7160"/>
                  </a:lnTo>
                  <a:lnTo>
                    <a:pt x="5304" y="7160"/>
                  </a:lnTo>
                  <a:lnTo>
                    <a:pt x="5302" y="7161"/>
                  </a:lnTo>
                  <a:lnTo>
                    <a:pt x="5300" y="7161"/>
                  </a:lnTo>
                  <a:lnTo>
                    <a:pt x="5297" y="7161"/>
                  </a:lnTo>
                  <a:lnTo>
                    <a:pt x="5296" y="7163"/>
                  </a:lnTo>
                  <a:lnTo>
                    <a:pt x="5293" y="7163"/>
                  </a:lnTo>
                  <a:lnTo>
                    <a:pt x="5292" y="7163"/>
                  </a:lnTo>
                  <a:lnTo>
                    <a:pt x="5290" y="7163"/>
                  </a:lnTo>
                  <a:lnTo>
                    <a:pt x="5289" y="7164"/>
                  </a:lnTo>
                  <a:lnTo>
                    <a:pt x="5285" y="7164"/>
                  </a:lnTo>
                  <a:lnTo>
                    <a:pt x="5282" y="7164"/>
                  </a:lnTo>
                  <a:lnTo>
                    <a:pt x="5280" y="7165"/>
                  </a:lnTo>
                  <a:lnTo>
                    <a:pt x="5278" y="7165"/>
                  </a:lnTo>
                  <a:lnTo>
                    <a:pt x="5276" y="7165"/>
                  </a:lnTo>
                  <a:lnTo>
                    <a:pt x="5273" y="7165"/>
                  </a:lnTo>
                  <a:lnTo>
                    <a:pt x="5272" y="7165"/>
                  </a:lnTo>
                  <a:lnTo>
                    <a:pt x="5271" y="7167"/>
                  </a:lnTo>
                  <a:lnTo>
                    <a:pt x="5268" y="7167"/>
                  </a:lnTo>
                  <a:lnTo>
                    <a:pt x="5266" y="7167"/>
                  </a:lnTo>
                  <a:lnTo>
                    <a:pt x="5263" y="7167"/>
                  </a:lnTo>
                  <a:lnTo>
                    <a:pt x="5262" y="7167"/>
                  </a:lnTo>
                  <a:lnTo>
                    <a:pt x="5259" y="7165"/>
                  </a:lnTo>
                  <a:lnTo>
                    <a:pt x="5261" y="7164"/>
                  </a:lnTo>
                  <a:lnTo>
                    <a:pt x="5261" y="7161"/>
                  </a:lnTo>
                  <a:lnTo>
                    <a:pt x="5261" y="7160"/>
                  </a:lnTo>
                  <a:lnTo>
                    <a:pt x="5262" y="7159"/>
                  </a:lnTo>
                  <a:lnTo>
                    <a:pt x="5262" y="7157"/>
                  </a:lnTo>
                  <a:lnTo>
                    <a:pt x="5262" y="7155"/>
                  </a:lnTo>
                  <a:lnTo>
                    <a:pt x="5263" y="7153"/>
                  </a:lnTo>
                  <a:lnTo>
                    <a:pt x="5263" y="7152"/>
                  </a:lnTo>
                  <a:lnTo>
                    <a:pt x="5265" y="7150"/>
                  </a:lnTo>
                  <a:lnTo>
                    <a:pt x="5266" y="7148"/>
                  </a:lnTo>
                  <a:lnTo>
                    <a:pt x="5266" y="7147"/>
                  </a:lnTo>
                  <a:lnTo>
                    <a:pt x="5268" y="7146"/>
                  </a:lnTo>
                  <a:lnTo>
                    <a:pt x="5268" y="7143"/>
                  </a:lnTo>
                  <a:lnTo>
                    <a:pt x="5269" y="7142"/>
                  </a:lnTo>
                  <a:lnTo>
                    <a:pt x="5269" y="7140"/>
                  </a:lnTo>
                  <a:lnTo>
                    <a:pt x="5271" y="7138"/>
                  </a:lnTo>
                  <a:lnTo>
                    <a:pt x="5271" y="7136"/>
                  </a:lnTo>
                  <a:lnTo>
                    <a:pt x="5273" y="7134"/>
                  </a:lnTo>
                  <a:lnTo>
                    <a:pt x="5273" y="7131"/>
                  </a:lnTo>
                  <a:lnTo>
                    <a:pt x="5273" y="7130"/>
                  </a:lnTo>
                  <a:lnTo>
                    <a:pt x="5273" y="7129"/>
                  </a:lnTo>
                  <a:lnTo>
                    <a:pt x="5273" y="7127"/>
                  </a:lnTo>
                  <a:lnTo>
                    <a:pt x="5272" y="7125"/>
                  </a:lnTo>
                  <a:lnTo>
                    <a:pt x="5271" y="7125"/>
                  </a:lnTo>
                  <a:lnTo>
                    <a:pt x="5269" y="7123"/>
                  </a:lnTo>
                  <a:lnTo>
                    <a:pt x="5269" y="7122"/>
                  </a:lnTo>
                  <a:lnTo>
                    <a:pt x="5268" y="7119"/>
                  </a:lnTo>
                  <a:lnTo>
                    <a:pt x="5266" y="7118"/>
                  </a:lnTo>
                  <a:lnTo>
                    <a:pt x="5266" y="7117"/>
                  </a:lnTo>
                  <a:lnTo>
                    <a:pt x="5268" y="7115"/>
                  </a:lnTo>
                  <a:lnTo>
                    <a:pt x="5268" y="7114"/>
                  </a:lnTo>
                  <a:lnTo>
                    <a:pt x="5269" y="7112"/>
                  </a:lnTo>
                  <a:lnTo>
                    <a:pt x="5269" y="7110"/>
                  </a:lnTo>
                  <a:lnTo>
                    <a:pt x="5269" y="7108"/>
                  </a:lnTo>
                  <a:lnTo>
                    <a:pt x="5269" y="7106"/>
                  </a:lnTo>
                  <a:lnTo>
                    <a:pt x="5271" y="7105"/>
                  </a:lnTo>
                  <a:lnTo>
                    <a:pt x="5271" y="7102"/>
                  </a:lnTo>
                  <a:lnTo>
                    <a:pt x="5269" y="7101"/>
                  </a:lnTo>
                  <a:lnTo>
                    <a:pt x="5266" y="7101"/>
                  </a:lnTo>
                  <a:lnTo>
                    <a:pt x="5265" y="7100"/>
                  </a:lnTo>
                  <a:lnTo>
                    <a:pt x="5262" y="7100"/>
                  </a:lnTo>
                  <a:lnTo>
                    <a:pt x="5261" y="7100"/>
                  </a:lnTo>
                  <a:lnTo>
                    <a:pt x="5258" y="7098"/>
                  </a:lnTo>
                  <a:lnTo>
                    <a:pt x="5256" y="7098"/>
                  </a:lnTo>
                  <a:lnTo>
                    <a:pt x="5254" y="7098"/>
                  </a:lnTo>
                  <a:lnTo>
                    <a:pt x="5252" y="7097"/>
                  </a:lnTo>
                  <a:lnTo>
                    <a:pt x="5249" y="7097"/>
                  </a:lnTo>
                  <a:lnTo>
                    <a:pt x="5248" y="7097"/>
                  </a:lnTo>
                  <a:lnTo>
                    <a:pt x="5245" y="7097"/>
                  </a:lnTo>
                  <a:lnTo>
                    <a:pt x="5244" y="7098"/>
                  </a:lnTo>
                  <a:lnTo>
                    <a:pt x="5242" y="7098"/>
                  </a:lnTo>
                  <a:lnTo>
                    <a:pt x="5241" y="7096"/>
                  </a:lnTo>
                  <a:lnTo>
                    <a:pt x="5239" y="7095"/>
                  </a:lnTo>
                  <a:lnTo>
                    <a:pt x="5239" y="7093"/>
                  </a:lnTo>
                  <a:lnTo>
                    <a:pt x="5239" y="7091"/>
                  </a:lnTo>
                  <a:lnTo>
                    <a:pt x="5238" y="7089"/>
                  </a:lnTo>
                  <a:lnTo>
                    <a:pt x="5238" y="7088"/>
                  </a:lnTo>
                  <a:lnTo>
                    <a:pt x="5237" y="7087"/>
                  </a:lnTo>
                  <a:lnTo>
                    <a:pt x="5237" y="7085"/>
                  </a:lnTo>
                  <a:lnTo>
                    <a:pt x="5235" y="7083"/>
                  </a:lnTo>
                  <a:lnTo>
                    <a:pt x="5234" y="7081"/>
                  </a:lnTo>
                  <a:lnTo>
                    <a:pt x="5232" y="7081"/>
                  </a:lnTo>
                  <a:lnTo>
                    <a:pt x="5231" y="7080"/>
                  </a:lnTo>
                  <a:lnTo>
                    <a:pt x="5231" y="7079"/>
                  </a:lnTo>
                  <a:lnTo>
                    <a:pt x="5231" y="7076"/>
                  </a:lnTo>
                  <a:lnTo>
                    <a:pt x="5231" y="7075"/>
                  </a:lnTo>
                  <a:lnTo>
                    <a:pt x="5232" y="7074"/>
                  </a:lnTo>
                  <a:lnTo>
                    <a:pt x="5235" y="7074"/>
                  </a:lnTo>
                  <a:lnTo>
                    <a:pt x="5237" y="7072"/>
                  </a:lnTo>
                  <a:lnTo>
                    <a:pt x="5238" y="7072"/>
                  </a:lnTo>
                  <a:lnTo>
                    <a:pt x="5241" y="7071"/>
                  </a:lnTo>
                  <a:lnTo>
                    <a:pt x="5244" y="7071"/>
                  </a:lnTo>
                  <a:lnTo>
                    <a:pt x="5245" y="7070"/>
                  </a:lnTo>
                  <a:lnTo>
                    <a:pt x="5248" y="7070"/>
                  </a:lnTo>
                  <a:lnTo>
                    <a:pt x="5249" y="7070"/>
                  </a:lnTo>
                  <a:lnTo>
                    <a:pt x="5251" y="7068"/>
                  </a:lnTo>
                  <a:lnTo>
                    <a:pt x="5254" y="7068"/>
                  </a:lnTo>
                  <a:lnTo>
                    <a:pt x="5255" y="7068"/>
                  </a:lnTo>
                  <a:lnTo>
                    <a:pt x="5258" y="7070"/>
                  </a:lnTo>
                  <a:lnTo>
                    <a:pt x="5259" y="7070"/>
                  </a:lnTo>
                  <a:lnTo>
                    <a:pt x="5262" y="7068"/>
                  </a:lnTo>
                  <a:lnTo>
                    <a:pt x="5263" y="7068"/>
                  </a:lnTo>
                  <a:lnTo>
                    <a:pt x="5265" y="7068"/>
                  </a:lnTo>
                  <a:lnTo>
                    <a:pt x="5268" y="7068"/>
                  </a:lnTo>
                  <a:lnTo>
                    <a:pt x="5269" y="7068"/>
                  </a:lnTo>
                  <a:lnTo>
                    <a:pt x="5272" y="7067"/>
                  </a:lnTo>
                  <a:lnTo>
                    <a:pt x="5273" y="7067"/>
                  </a:lnTo>
                  <a:lnTo>
                    <a:pt x="5276" y="7067"/>
                  </a:lnTo>
                  <a:lnTo>
                    <a:pt x="5278" y="7066"/>
                  </a:lnTo>
                  <a:lnTo>
                    <a:pt x="5279" y="7064"/>
                  </a:lnTo>
                  <a:lnTo>
                    <a:pt x="5280" y="7063"/>
                  </a:lnTo>
                  <a:lnTo>
                    <a:pt x="5282" y="7062"/>
                  </a:lnTo>
                  <a:lnTo>
                    <a:pt x="5283" y="7060"/>
                  </a:lnTo>
                  <a:lnTo>
                    <a:pt x="5283" y="7059"/>
                  </a:lnTo>
                  <a:lnTo>
                    <a:pt x="5283" y="7058"/>
                  </a:lnTo>
                  <a:lnTo>
                    <a:pt x="5283" y="7055"/>
                  </a:lnTo>
                  <a:lnTo>
                    <a:pt x="5282" y="7054"/>
                  </a:lnTo>
                  <a:lnTo>
                    <a:pt x="5282" y="7053"/>
                  </a:lnTo>
                  <a:lnTo>
                    <a:pt x="5282" y="7050"/>
                  </a:lnTo>
                  <a:lnTo>
                    <a:pt x="5282" y="7049"/>
                  </a:lnTo>
                  <a:lnTo>
                    <a:pt x="5282" y="7047"/>
                  </a:lnTo>
                  <a:lnTo>
                    <a:pt x="5282" y="7045"/>
                  </a:lnTo>
                  <a:lnTo>
                    <a:pt x="5282" y="7042"/>
                  </a:lnTo>
                  <a:lnTo>
                    <a:pt x="5279" y="7041"/>
                  </a:lnTo>
                  <a:lnTo>
                    <a:pt x="5278" y="7041"/>
                  </a:lnTo>
                  <a:lnTo>
                    <a:pt x="5275" y="7041"/>
                  </a:lnTo>
                  <a:lnTo>
                    <a:pt x="5273" y="7039"/>
                  </a:lnTo>
                  <a:lnTo>
                    <a:pt x="5271" y="7039"/>
                  </a:lnTo>
                  <a:lnTo>
                    <a:pt x="5269" y="7039"/>
                  </a:lnTo>
                  <a:lnTo>
                    <a:pt x="5266" y="7038"/>
                  </a:lnTo>
                  <a:lnTo>
                    <a:pt x="5265" y="7038"/>
                  </a:lnTo>
                  <a:lnTo>
                    <a:pt x="5262" y="7038"/>
                  </a:lnTo>
                  <a:lnTo>
                    <a:pt x="5261" y="7037"/>
                  </a:lnTo>
                  <a:lnTo>
                    <a:pt x="5259" y="7038"/>
                  </a:lnTo>
                  <a:lnTo>
                    <a:pt x="5258" y="7039"/>
                  </a:lnTo>
                  <a:lnTo>
                    <a:pt x="5256" y="7042"/>
                  </a:lnTo>
                  <a:lnTo>
                    <a:pt x="5255" y="7043"/>
                  </a:lnTo>
                  <a:lnTo>
                    <a:pt x="5255" y="7045"/>
                  </a:lnTo>
                  <a:lnTo>
                    <a:pt x="5254" y="7046"/>
                  </a:lnTo>
                  <a:lnTo>
                    <a:pt x="5252" y="7047"/>
                  </a:lnTo>
                  <a:lnTo>
                    <a:pt x="5249" y="7047"/>
                  </a:lnTo>
                  <a:lnTo>
                    <a:pt x="5248" y="7047"/>
                  </a:lnTo>
                  <a:lnTo>
                    <a:pt x="5247" y="7046"/>
                  </a:lnTo>
                  <a:lnTo>
                    <a:pt x="5244" y="7046"/>
                  </a:lnTo>
                  <a:lnTo>
                    <a:pt x="5242" y="7046"/>
                  </a:lnTo>
                  <a:lnTo>
                    <a:pt x="5239" y="7045"/>
                  </a:lnTo>
                  <a:lnTo>
                    <a:pt x="5239" y="7043"/>
                  </a:lnTo>
                  <a:lnTo>
                    <a:pt x="5239" y="7042"/>
                  </a:lnTo>
                  <a:lnTo>
                    <a:pt x="5238" y="7039"/>
                  </a:lnTo>
                  <a:lnTo>
                    <a:pt x="5238" y="7038"/>
                  </a:lnTo>
                  <a:lnTo>
                    <a:pt x="5238" y="7037"/>
                  </a:lnTo>
                  <a:lnTo>
                    <a:pt x="5237" y="7036"/>
                  </a:lnTo>
                  <a:lnTo>
                    <a:pt x="5235" y="7034"/>
                  </a:lnTo>
                  <a:lnTo>
                    <a:pt x="5234" y="7033"/>
                  </a:lnTo>
                  <a:lnTo>
                    <a:pt x="5231" y="7032"/>
                  </a:lnTo>
                  <a:lnTo>
                    <a:pt x="5230" y="7032"/>
                  </a:lnTo>
                  <a:lnTo>
                    <a:pt x="5228" y="7030"/>
                  </a:lnTo>
                  <a:lnTo>
                    <a:pt x="5225" y="7030"/>
                  </a:lnTo>
                  <a:lnTo>
                    <a:pt x="5224" y="7030"/>
                  </a:lnTo>
                  <a:lnTo>
                    <a:pt x="5222" y="7030"/>
                  </a:lnTo>
                  <a:lnTo>
                    <a:pt x="5220" y="7030"/>
                  </a:lnTo>
                  <a:lnTo>
                    <a:pt x="5218" y="7030"/>
                  </a:lnTo>
                  <a:lnTo>
                    <a:pt x="5217" y="7030"/>
                  </a:lnTo>
                  <a:lnTo>
                    <a:pt x="5214" y="7030"/>
                  </a:lnTo>
                  <a:lnTo>
                    <a:pt x="5213" y="7030"/>
                  </a:lnTo>
                  <a:lnTo>
                    <a:pt x="5210" y="7030"/>
                  </a:lnTo>
                  <a:lnTo>
                    <a:pt x="5208" y="7032"/>
                  </a:lnTo>
                  <a:lnTo>
                    <a:pt x="5207" y="7032"/>
                  </a:lnTo>
                  <a:lnTo>
                    <a:pt x="5204" y="7033"/>
                  </a:lnTo>
                  <a:lnTo>
                    <a:pt x="5203" y="7034"/>
                  </a:lnTo>
                  <a:lnTo>
                    <a:pt x="5201" y="7034"/>
                  </a:lnTo>
                  <a:lnTo>
                    <a:pt x="5198" y="7036"/>
                  </a:lnTo>
                  <a:lnTo>
                    <a:pt x="5197" y="7036"/>
                  </a:lnTo>
                  <a:lnTo>
                    <a:pt x="5196" y="7037"/>
                  </a:lnTo>
                  <a:lnTo>
                    <a:pt x="5194" y="7037"/>
                  </a:lnTo>
                  <a:lnTo>
                    <a:pt x="5191" y="7038"/>
                  </a:lnTo>
                  <a:lnTo>
                    <a:pt x="5190" y="7039"/>
                  </a:lnTo>
                  <a:lnTo>
                    <a:pt x="5187" y="7039"/>
                  </a:lnTo>
                  <a:lnTo>
                    <a:pt x="5186" y="7041"/>
                  </a:lnTo>
                  <a:lnTo>
                    <a:pt x="5184" y="7041"/>
                  </a:lnTo>
                  <a:lnTo>
                    <a:pt x="5181" y="7042"/>
                  </a:lnTo>
                  <a:lnTo>
                    <a:pt x="5180" y="7042"/>
                  </a:lnTo>
                  <a:lnTo>
                    <a:pt x="5179" y="7043"/>
                  </a:lnTo>
                  <a:lnTo>
                    <a:pt x="5176" y="7045"/>
                  </a:lnTo>
                  <a:lnTo>
                    <a:pt x="5173" y="7045"/>
                  </a:lnTo>
                  <a:lnTo>
                    <a:pt x="5172" y="7046"/>
                  </a:lnTo>
                  <a:lnTo>
                    <a:pt x="5170" y="7047"/>
                  </a:lnTo>
                  <a:lnTo>
                    <a:pt x="5167" y="7047"/>
                  </a:lnTo>
                  <a:lnTo>
                    <a:pt x="5166" y="7049"/>
                  </a:lnTo>
                  <a:lnTo>
                    <a:pt x="5165" y="7049"/>
                  </a:lnTo>
                  <a:lnTo>
                    <a:pt x="5162" y="7050"/>
                  </a:lnTo>
                  <a:lnTo>
                    <a:pt x="5160" y="7050"/>
                  </a:lnTo>
                  <a:lnTo>
                    <a:pt x="5159" y="7051"/>
                  </a:lnTo>
                  <a:lnTo>
                    <a:pt x="5156" y="7053"/>
                  </a:lnTo>
                  <a:lnTo>
                    <a:pt x="5155" y="7053"/>
                  </a:lnTo>
                  <a:lnTo>
                    <a:pt x="5153" y="7054"/>
                  </a:lnTo>
                  <a:lnTo>
                    <a:pt x="5150" y="7055"/>
                  </a:lnTo>
                  <a:lnTo>
                    <a:pt x="5149" y="7055"/>
                  </a:lnTo>
                  <a:lnTo>
                    <a:pt x="5148" y="7055"/>
                  </a:lnTo>
                  <a:lnTo>
                    <a:pt x="5146" y="7053"/>
                  </a:lnTo>
                  <a:lnTo>
                    <a:pt x="5145" y="7051"/>
                  </a:lnTo>
                  <a:lnTo>
                    <a:pt x="5143" y="7050"/>
                  </a:lnTo>
                  <a:lnTo>
                    <a:pt x="5142" y="7049"/>
                  </a:lnTo>
                  <a:lnTo>
                    <a:pt x="5140" y="7047"/>
                  </a:lnTo>
                  <a:lnTo>
                    <a:pt x="5139" y="7046"/>
                  </a:lnTo>
                  <a:lnTo>
                    <a:pt x="5138" y="7046"/>
                  </a:lnTo>
                  <a:lnTo>
                    <a:pt x="5136" y="7045"/>
                  </a:lnTo>
                  <a:lnTo>
                    <a:pt x="5135" y="7042"/>
                  </a:lnTo>
                  <a:lnTo>
                    <a:pt x="5133" y="7042"/>
                  </a:lnTo>
                  <a:lnTo>
                    <a:pt x="5131" y="7039"/>
                  </a:lnTo>
                  <a:lnTo>
                    <a:pt x="5129" y="7038"/>
                  </a:lnTo>
                  <a:lnTo>
                    <a:pt x="5128" y="7037"/>
                  </a:lnTo>
                  <a:lnTo>
                    <a:pt x="5128" y="7036"/>
                  </a:lnTo>
                  <a:lnTo>
                    <a:pt x="5126" y="7034"/>
                  </a:lnTo>
                  <a:lnTo>
                    <a:pt x="5125" y="7033"/>
                  </a:lnTo>
                  <a:lnTo>
                    <a:pt x="5124" y="7032"/>
                  </a:lnTo>
                  <a:lnTo>
                    <a:pt x="5122" y="7032"/>
                  </a:lnTo>
                  <a:lnTo>
                    <a:pt x="5121" y="7029"/>
                  </a:lnTo>
                  <a:lnTo>
                    <a:pt x="5119" y="7029"/>
                  </a:lnTo>
                  <a:lnTo>
                    <a:pt x="5118" y="7028"/>
                  </a:lnTo>
                  <a:lnTo>
                    <a:pt x="5115" y="7026"/>
                  </a:lnTo>
                  <a:lnTo>
                    <a:pt x="5114" y="7026"/>
                  </a:lnTo>
                  <a:lnTo>
                    <a:pt x="5111" y="7026"/>
                  </a:lnTo>
                  <a:lnTo>
                    <a:pt x="5108" y="7025"/>
                  </a:lnTo>
                  <a:lnTo>
                    <a:pt x="5107" y="7025"/>
                  </a:lnTo>
                  <a:lnTo>
                    <a:pt x="5104" y="7025"/>
                  </a:lnTo>
                  <a:lnTo>
                    <a:pt x="5102" y="7024"/>
                  </a:lnTo>
                  <a:lnTo>
                    <a:pt x="5099" y="7024"/>
                  </a:lnTo>
                  <a:lnTo>
                    <a:pt x="5098" y="7024"/>
                  </a:lnTo>
                  <a:lnTo>
                    <a:pt x="5095" y="7022"/>
                  </a:lnTo>
                  <a:lnTo>
                    <a:pt x="5094" y="7022"/>
                  </a:lnTo>
                  <a:lnTo>
                    <a:pt x="5091" y="7022"/>
                  </a:lnTo>
                  <a:lnTo>
                    <a:pt x="5090" y="7022"/>
                  </a:lnTo>
                  <a:lnTo>
                    <a:pt x="5088" y="7024"/>
                  </a:lnTo>
                  <a:lnTo>
                    <a:pt x="5088" y="7025"/>
                  </a:lnTo>
                  <a:lnTo>
                    <a:pt x="5087" y="7028"/>
                  </a:lnTo>
                  <a:lnTo>
                    <a:pt x="5085" y="7026"/>
                  </a:lnTo>
                  <a:lnTo>
                    <a:pt x="5083" y="7026"/>
                  </a:lnTo>
                  <a:lnTo>
                    <a:pt x="5081" y="7026"/>
                  </a:lnTo>
                  <a:lnTo>
                    <a:pt x="5078" y="7026"/>
                  </a:lnTo>
                  <a:lnTo>
                    <a:pt x="5077" y="7026"/>
                  </a:lnTo>
                  <a:lnTo>
                    <a:pt x="5074" y="7026"/>
                  </a:lnTo>
                  <a:lnTo>
                    <a:pt x="5071" y="7026"/>
                  </a:lnTo>
                  <a:lnTo>
                    <a:pt x="5070" y="7026"/>
                  </a:lnTo>
                  <a:lnTo>
                    <a:pt x="5067" y="7026"/>
                  </a:lnTo>
                  <a:lnTo>
                    <a:pt x="5066" y="7026"/>
                  </a:lnTo>
                  <a:lnTo>
                    <a:pt x="5063" y="7028"/>
                  </a:lnTo>
                  <a:lnTo>
                    <a:pt x="5061" y="7028"/>
                  </a:lnTo>
                  <a:lnTo>
                    <a:pt x="5058" y="7028"/>
                  </a:lnTo>
                  <a:lnTo>
                    <a:pt x="5057" y="7028"/>
                  </a:lnTo>
                  <a:lnTo>
                    <a:pt x="5054" y="7028"/>
                  </a:lnTo>
                  <a:lnTo>
                    <a:pt x="5053" y="7029"/>
                  </a:lnTo>
                  <a:lnTo>
                    <a:pt x="5050" y="7029"/>
                  </a:lnTo>
                  <a:lnTo>
                    <a:pt x="5049" y="7029"/>
                  </a:lnTo>
                  <a:lnTo>
                    <a:pt x="5046" y="7029"/>
                  </a:lnTo>
                  <a:lnTo>
                    <a:pt x="5044" y="7030"/>
                  </a:lnTo>
                  <a:lnTo>
                    <a:pt x="5043" y="7030"/>
                  </a:lnTo>
                  <a:lnTo>
                    <a:pt x="5040" y="7030"/>
                  </a:lnTo>
                  <a:lnTo>
                    <a:pt x="5039" y="7029"/>
                  </a:lnTo>
                  <a:lnTo>
                    <a:pt x="5037" y="7029"/>
                  </a:lnTo>
                  <a:lnTo>
                    <a:pt x="5034" y="7029"/>
                  </a:lnTo>
                  <a:lnTo>
                    <a:pt x="5033" y="7029"/>
                  </a:lnTo>
                  <a:lnTo>
                    <a:pt x="5030" y="7028"/>
                  </a:lnTo>
                  <a:lnTo>
                    <a:pt x="5029" y="7028"/>
                  </a:lnTo>
                  <a:lnTo>
                    <a:pt x="5026" y="7026"/>
                  </a:lnTo>
                  <a:lnTo>
                    <a:pt x="5025" y="7026"/>
                  </a:lnTo>
                  <a:lnTo>
                    <a:pt x="5022" y="7024"/>
                  </a:lnTo>
                  <a:lnTo>
                    <a:pt x="5020" y="7022"/>
                  </a:lnTo>
                  <a:lnTo>
                    <a:pt x="5017" y="7021"/>
                  </a:lnTo>
                  <a:lnTo>
                    <a:pt x="5016" y="7021"/>
                  </a:lnTo>
                  <a:lnTo>
                    <a:pt x="5013" y="7020"/>
                  </a:lnTo>
                  <a:lnTo>
                    <a:pt x="5012" y="7020"/>
                  </a:lnTo>
                  <a:lnTo>
                    <a:pt x="5009" y="7019"/>
                  </a:lnTo>
                  <a:lnTo>
                    <a:pt x="5008" y="7019"/>
                  </a:lnTo>
                  <a:lnTo>
                    <a:pt x="5006" y="7019"/>
                  </a:lnTo>
                  <a:lnTo>
                    <a:pt x="5003" y="7017"/>
                  </a:lnTo>
                  <a:lnTo>
                    <a:pt x="5002" y="7017"/>
                  </a:lnTo>
                  <a:lnTo>
                    <a:pt x="4999" y="7016"/>
                  </a:lnTo>
                  <a:lnTo>
                    <a:pt x="4998" y="7016"/>
                  </a:lnTo>
                  <a:lnTo>
                    <a:pt x="4996" y="7015"/>
                  </a:lnTo>
                  <a:lnTo>
                    <a:pt x="4993" y="7015"/>
                  </a:lnTo>
                  <a:lnTo>
                    <a:pt x="4992" y="7016"/>
                  </a:lnTo>
                  <a:lnTo>
                    <a:pt x="4991" y="7017"/>
                  </a:lnTo>
                  <a:lnTo>
                    <a:pt x="4988" y="7019"/>
                  </a:lnTo>
                  <a:lnTo>
                    <a:pt x="4986" y="7020"/>
                  </a:lnTo>
                  <a:lnTo>
                    <a:pt x="4986" y="7020"/>
                  </a:lnTo>
                  <a:lnTo>
                    <a:pt x="4985" y="7021"/>
                  </a:lnTo>
                  <a:lnTo>
                    <a:pt x="4984" y="7022"/>
                  </a:lnTo>
                  <a:lnTo>
                    <a:pt x="4982" y="7025"/>
                  </a:lnTo>
                  <a:lnTo>
                    <a:pt x="4981" y="7025"/>
                  </a:lnTo>
                  <a:lnTo>
                    <a:pt x="4979" y="7028"/>
                  </a:lnTo>
                  <a:lnTo>
                    <a:pt x="4978" y="7029"/>
                  </a:lnTo>
                  <a:lnTo>
                    <a:pt x="4976" y="7032"/>
                  </a:lnTo>
                  <a:lnTo>
                    <a:pt x="4975" y="7029"/>
                  </a:lnTo>
                  <a:lnTo>
                    <a:pt x="4975" y="7026"/>
                  </a:lnTo>
                  <a:lnTo>
                    <a:pt x="4975" y="7025"/>
                  </a:lnTo>
                  <a:lnTo>
                    <a:pt x="4976" y="7024"/>
                  </a:lnTo>
                  <a:lnTo>
                    <a:pt x="4976" y="7021"/>
                  </a:lnTo>
                  <a:lnTo>
                    <a:pt x="4978" y="7020"/>
                  </a:lnTo>
                  <a:lnTo>
                    <a:pt x="4978" y="7019"/>
                  </a:lnTo>
                  <a:lnTo>
                    <a:pt x="4979" y="7016"/>
                  </a:lnTo>
                  <a:lnTo>
                    <a:pt x="4979" y="7015"/>
                  </a:lnTo>
                  <a:lnTo>
                    <a:pt x="4981" y="7012"/>
                  </a:lnTo>
                  <a:lnTo>
                    <a:pt x="4981" y="7011"/>
                  </a:lnTo>
                  <a:lnTo>
                    <a:pt x="4982" y="7009"/>
                  </a:lnTo>
                  <a:lnTo>
                    <a:pt x="4984" y="7007"/>
                  </a:lnTo>
                  <a:lnTo>
                    <a:pt x="4984" y="7005"/>
                  </a:lnTo>
                  <a:lnTo>
                    <a:pt x="4985" y="7004"/>
                  </a:lnTo>
                  <a:lnTo>
                    <a:pt x="4985" y="7002"/>
                  </a:lnTo>
                  <a:lnTo>
                    <a:pt x="4986" y="7000"/>
                  </a:lnTo>
                  <a:lnTo>
                    <a:pt x="4986" y="6999"/>
                  </a:lnTo>
                  <a:lnTo>
                    <a:pt x="4988" y="6998"/>
                  </a:lnTo>
                  <a:lnTo>
                    <a:pt x="4988" y="6996"/>
                  </a:lnTo>
                  <a:lnTo>
                    <a:pt x="4989" y="6995"/>
                  </a:lnTo>
                  <a:lnTo>
                    <a:pt x="4991" y="6992"/>
                  </a:lnTo>
                  <a:lnTo>
                    <a:pt x="4991" y="6991"/>
                  </a:lnTo>
                  <a:lnTo>
                    <a:pt x="4992" y="6990"/>
                  </a:lnTo>
                  <a:lnTo>
                    <a:pt x="4992" y="6988"/>
                  </a:lnTo>
                  <a:lnTo>
                    <a:pt x="4993" y="6987"/>
                  </a:lnTo>
                  <a:lnTo>
                    <a:pt x="4993" y="6984"/>
                  </a:lnTo>
                  <a:lnTo>
                    <a:pt x="4995" y="6983"/>
                  </a:lnTo>
                  <a:lnTo>
                    <a:pt x="4995" y="6982"/>
                  </a:lnTo>
                  <a:lnTo>
                    <a:pt x="4996" y="6981"/>
                  </a:lnTo>
                  <a:lnTo>
                    <a:pt x="4996" y="6979"/>
                  </a:lnTo>
                  <a:lnTo>
                    <a:pt x="4998" y="6978"/>
                  </a:lnTo>
                  <a:lnTo>
                    <a:pt x="4998" y="6975"/>
                  </a:lnTo>
                  <a:lnTo>
                    <a:pt x="4999" y="6974"/>
                  </a:lnTo>
                  <a:lnTo>
                    <a:pt x="4999" y="6973"/>
                  </a:lnTo>
                  <a:lnTo>
                    <a:pt x="5001" y="6971"/>
                  </a:lnTo>
                  <a:lnTo>
                    <a:pt x="5001" y="6970"/>
                  </a:lnTo>
                  <a:lnTo>
                    <a:pt x="5002" y="6969"/>
                  </a:lnTo>
                  <a:lnTo>
                    <a:pt x="5002" y="6966"/>
                  </a:lnTo>
                  <a:lnTo>
                    <a:pt x="5003" y="6965"/>
                  </a:lnTo>
                  <a:lnTo>
                    <a:pt x="5005" y="6964"/>
                  </a:lnTo>
                  <a:lnTo>
                    <a:pt x="5005" y="6961"/>
                  </a:lnTo>
                  <a:lnTo>
                    <a:pt x="5006" y="6960"/>
                  </a:lnTo>
                  <a:lnTo>
                    <a:pt x="5006" y="6958"/>
                  </a:lnTo>
                  <a:lnTo>
                    <a:pt x="5008" y="6957"/>
                  </a:lnTo>
                  <a:lnTo>
                    <a:pt x="5009" y="6956"/>
                  </a:lnTo>
                  <a:lnTo>
                    <a:pt x="5009" y="6953"/>
                  </a:lnTo>
                  <a:lnTo>
                    <a:pt x="5010" y="6952"/>
                  </a:lnTo>
                  <a:lnTo>
                    <a:pt x="5010" y="6950"/>
                  </a:lnTo>
                  <a:lnTo>
                    <a:pt x="5012" y="6949"/>
                  </a:lnTo>
                  <a:lnTo>
                    <a:pt x="5013" y="6946"/>
                  </a:lnTo>
                  <a:lnTo>
                    <a:pt x="5013" y="6945"/>
                  </a:lnTo>
                  <a:lnTo>
                    <a:pt x="5016" y="6941"/>
                  </a:lnTo>
                  <a:lnTo>
                    <a:pt x="5013" y="6939"/>
                  </a:lnTo>
                  <a:lnTo>
                    <a:pt x="5017" y="6937"/>
                  </a:lnTo>
                  <a:lnTo>
                    <a:pt x="5019" y="6936"/>
                  </a:lnTo>
                  <a:lnTo>
                    <a:pt x="5019" y="6935"/>
                  </a:lnTo>
                  <a:lnTo>
                    <a:pt x="5020" y="6932"/>
                  </a:lnTo>
                  <a:lnTo>
                    <a:pt x="5020" y="6931"/>
                  </a:lnTo>
                  <a:lnTo>
                    <a:pt x="5022" y="6929"/>
                  </a:lnTo>
                  <a:lnTo>
                    <a:pt x="5023" y="6927"/>
                  </a:lnTo>
                  <a:lnTo>
                    <a:pt x="5023" y="6926"/>
                  </a:lnTo>
                  <a:lnTo>
                    <a:pt x="5025" y="6924"/>
                  </a:lnTo>
                  <a:lnTo>
                    <a:pt x="5026" y="6923"/>
                  </a:lnTo>
                  <a:lnTo>
                    <a:pt x="5027" y="6920"/>
                  </a:lnTo>
                  <a:lnTo>
                    <a:pt x="5027" y="6919"/>
                  </a:lnTo>
                  <a:lnTo>
                    <a:pt x="5029" y="6918"/>
                  </a:lnTo>
                  <a:lnTo>
                    <a:pt x="5029" y="6916"/>
                  </a:lnTo>
                  <a:lnTo>
                    <a:pt x="5030" y="6914"/>
                  </a:lnTo>
                  <a:lnTo>
                    <a:pt x="5030" y="6912"/>
                  </a:lnTo>
                  <a:lnTo>
                    <a:pt x="5032" y="6911"/>
                  </a:lnTo>
                  <a:lnTo>
                    <a:pt x="5033" y="6908"/>
                  </a:lnTo>
                  <a:lnTo>
                    <a:pt x="5033" y="6907"/>
                  </a:lnTo>
                  <a:lnTo>
                    <a:pt x="5034" y="6905"/>
                  </a:lnTo>
                  <a:lnTo>
                    <a:pt x="5034" y="6903"/>
                  </a:lnTo>
                  <a:lnTo>
                    <a:pt x="5036" y="6902"/>
                  </a:lnTo>
                  <a:lnTo>
                    <a:pt x="5037" y="6901"/>
                  </a:lnTo>
                  <a:lnTo>
                    <a:pt x="5037" y="6899"/>
                  </a:lnTo>
                  <a:lnTo>
                    <a:pt x="5039" y="6897"/>
                  </a:lnTo>
                  <a:lnTo>
                    <a:pt x="5039" y="6895"/>
                  </a:lnTo>
                  <a:lnTo>
                    <a:pt x="5040" y="6894"/>
                  </a:lnTo>
                  <a:lnTo>
                    <a:pt x="5040" y="6891"/>
                  </a:lnTo>
                  <a:lnTo>
                    <a:pt x="5042" y="6890"/>
                  </a:lnTo>
                  <a:lnTo>
                    <a:pt x="5042" y="6889"/>
                  </a:lnTo>
                  <a:lnTo>
                    <a:pt x="5044" y="6885"/>
                  </a:lnTo>
                  <a:lnTo>
                    <a:pt x="5049" y="6884"/>
                  </a:lnTo>
                  <a:lnTo>
                    <a:pt x="5050" y="6882"/>
                  </a:lnTo>
                  <a:lnTo>
                    <a:pt x="5046" y="6877"/>
                  </a:lnTo>
                  <a:lnTo>
                    <a:pt x="5046" y="6874"/>
                  </a:lnTo>
                  <a:lnTo>
                    <a:pt x="5046" y="6873"/>
                  </a:lnTo>
                  <a:lnTo>
                    <a:pt x="5044" y="6872"/>
                  </a:lnTo>
                  <a:lnTo>
                    <a:pt x="5043" y="6870"/>
                  </a:lnTo>
                  <a:lnTo>
                    <a:pt x="5043" y="6869"/>
                  </a:lnTo>
                  <a:lnTo>
                    <a:pt x="5042" y="6868"/>
                  </a:lnTo>
                  <a:lnTo>
                    <a:pt x="5039" y="6868"/>
                  </a:lnTo>
                  <a:lnTo>
                    <a:pt x="5037" y="6868"/>
                  </a:lnTo>
                  <a:lnTo>
                    <a:pt x="5034" y="6868"/>
                  </a:lnTo>
                  <a:lnTo>
                    <a:pt x="5033" y="6868"/>
                  </a:lnTo>
                  <a:lnTo>
                    <a:pt x="5030" y="6868"/>
                  </a:lnTo>
                  <a:lnTo>
                    <a:pt x="5029" y="6868"/>
                  </a:lnTo>
                  <a:lnTo>
                    <a:pt x="5027" y="6868"/>
                  </a:lnTo>
                  <a:lnTo>
                    <a:pt x="5025" y="6868"/>
                  </a:lnTo>
                  <a:lnTo>
                    <a:pt x="5023" y="6868"/>
                  </a:lnTo>
                  <a:lnTo>
                    <a:pt x="5020" y="6868"/>
                  </a:lnTo>
                  <a:lnTo>
                    <a:pt x="5019" y="6868"/>
                  </a:lnTo>
                  <a:lnTo>
                    <a:pt x="5016" y="6868"/>
                  </a:lnTo>
                  <a:lnTo>
                    <a:pt x="5015" y="6867"/>
                  </a:lnTo>
                  <a:lnTo>
                    <a:pt x="5013" y="6865"/>
                  </a:lnTo>
                  <a:lnTo>
                    <a:pt x="5012" y="6865"/>
                  </a:lnTo>
                  <a:lnTo>
                    <a:pt x="5009" y="6864"/>
                  </a:lnTo>
                  <a:lnTo>
                    <a:pt x="5008" y="6863"/>
                  </a:lnTo>
                  <a:lnTo>
                    <a:pt x="5006" y="6863"/>
                  </a:lnTo>
                  <a:lnTo>
                    <a:pt x="5005" y="6861"/>
                  </a:lnTo>
                  <a:lnTo>
                    <a:pt x="5002" y="6861"/>
                  </a:lnTo>
                  <a:lnTo>
                    <a:pt x="5001" y="6861"/>
                  </a:lnTo>
                  <a:lnTo>
                    <a:pt x="4999" y="6861"/>
                  </a:lnTo>
                  <a:lnTo>
                    <a:pt x="4996" y="6861"/>
                  </a:lnTo>
                  <a:lnTo>
                    <a:pt x="4995" y="6860"/>
                  </a:lnTo>
                  <a:lnTo>
                    <a:pt x="4992" y="6860"/>
                  </a:lnTo>
                  <a:lnTo>
                    <a:pt x="4989" y="6860"/>
                  </a:lnTo>
                  <a:lnTo>
                    <a:pt x="4988" y="6860"/>
                  </a:lnTo>
                  <a:lnTo>
                    <a:pt x="4985" y="6859"/>
                  </a:lnTo>
                  <a:lnTo>
                    <a:pt x="4984" y="6859"/>
                  </a:lnTo>
                  <a:lnTo>
                    <a:pt x="4982" y="6859"/>
                  </a:lnTo>
                  <a:lnTo>
                    <a:pt x="4979" y="6857"/>
                  </a:lnTo>
                  <a:lnTo>
                    <a:pt x="4978" y="6856"/>
                  </a:lnTo>
                  <a:lnTo>
                    <a:pt x="4979" y="6855"/>
                  </a:lnTo>
                  <a:lnTo>
                    <a:pt x="4979" y="6853"/>
                  </a:lnTo>
                  <a:lnTo>
                    <a:pt x="4979" y="6851"/>
                  </a:lnTo>
                  <a:lnTo>
                    <a:pt x="4978" y="6850"/>
                  </a:lnTo>
                  <a:lnTo>
                    <a:pt x="4976" y="6848"/>
                  </a:lnTo>
                  <a:lnTo>
                    <a:pt x="4975" y="6847"/>
                  </a:lnTo>
                  <a:lnTo>
                    <a:pt x="4974" y="6846"/>
                  </a:lnTo>
                  <a:lnTo>
                    <a:pt x="4972" y="6844"/>
                  </a:lnTo>
                  <a:lnTo>
                    <a:pt x="4971" y="6843"/>
                  </a:lnTo>
                  <a:lnTo>
                    <a:pt x="4969" y="6842"/>
                  </a:lnTo>
                  <a:lnTo>
                    <a:pt x="4969" y="6840"/>
                  </a:lnTo>
                  <a:lnTo>
                    <a:pt x="4968" y="6839"/>
                  </a:lnTo>
                  <a:lnTo>
                    <a:pt x="4967" y="6838"/>
                  </a:lnTo>
                  <a:lnTo>
                    <a:pt x="4964" y="6838"/>
                  </a:lnTo>
                  <a:lnTo>
                    <a:pt x="4962" y="6838"/>
                  </a:lnTo>
                  <a:lnTo>
                    <a:pt x="4961" y="6836"/>
                  </a:lnTo>
                  <a:lnTo>
                    <a:pt x="4961" y="6832"/>
                  </a:lnTo>
                  <a:lnTo>
                    <a:pt x="4960" y="6829"/>
                  </a:lnTo>
                  <a:lnTo>
                    <a:pt x="4960" y="6827"/>
                  </a:lnTo>
                  <a:lnTo>
                    <a:pt x="4960" y="6825"/>
                  </a:lnTo>
                  <a:lnTo>
                    <a:pt x="4961" y="6823"/>
                  </a:lnTo>
                  <a:lnTo>
                    <a:pt x="4962" y="6822"/>
                  </a:lnTo>
                  <a:lnTo>
                    <a:pt x="4962" y="6821"/>
                  </a:lnTo>
                  <a:lnTo>
                    <a:pt x="4964" y="6819"/>
                  </a:lnTo>
                  <a:lnTo>
                    <a:pt x="4965" y="6818"/>
                  </a:lnTo>
                  <a:lnTo>
                    <a:pt x="4967" y="6814"/>
                  </a:lnTo>
                  <a:lnTo>
                    <a:pt x="4965" y="6813"/>
                  </a:lnTo>
                  <a:lnTo>
                    <a:pt x="4964" y="6813"/>
                  </a:lnTo>
                  <a:lnTo>
                    <a:pt x="4961" y="6812"/>
                  </a:lnTo>
                  <a:lnTo>
                    <a:pt x="4960" y="6813"/>
                  </a:lnTo>
                  <a:lnTo>
                    <a:pt x="4957" y="6813"/>
                  </a:lnTo>
                  <a:lnTo>
                    <a:pt x="4955" y="6814"/>
                  </a:lnTo>
                  <a:lnTo>
                    <a:pt x="4954" y="6814"/>
                  </a:lnTo>
                  <a:lnTo>
                    <a:pt x="4951" y="6815"/>
                  </a:lnTo>
                  <a:lnTo>
                    <a:pt x="4950" y="6815"/>
                  </a:lnTo>
                  <a:lnTo>
                    <a:pt x="4947" y="6817"/>
                  </a:lnTo>
                  <a:lnTo>
                    <a:pt x="4945" y="6815"/>
                  </a:lnTo>
                  <a:lnTo>
                    <a:pt x="4945" y="6814"/>
                  </a:lnTo>
                  <a:lnTo>
                    <a:pt x="4945" y="6813"/>
                  </a:lnTo>
                  <a:lnTo>
                    <a:pt x="4944" y="6810"/>
                  </a:lnTo>
                  <a:lnTo>
                    <a:pt x="4941" y="6810"/>
                  </a:lnTo>
                  <a:lnTo>
                    <a:pt x="4940" y="6810"/>
                  </a:lnTo>
                  <a:lnTo>
                    <a:pt x="4937" y="6810"/>
                  </a:lnTo>
                  <a:lnTo>
                    <a:pt x="4935" y="6810"/>
                  </a:lnTo>
                  <a:lnTo>
                    <a:pt x="4933" y="6810"/>
                  </a:lnTo>
                  <a:lnTo>
                    <a:pt x="4931" y="6812"/>
                  </a:lnTo>
                  <a:lnTo>
                    <a:pt x="4928" y="6812"/>
                  </a:lnTo>
                  <a:lnTo>
                    <a:pt x="4927" y="6812"/>
                  </a:lnTo>
                  <a:lnTo>
                    <a:pt x="4926" y="6810"/>
                  </a:lnTo>
                  <a:lnTo>
                    <a:pt x="4924" y="6809"/>
                  </a:lnTo>
                  <a:lnTo>
                    <a:pt x="4924" y="6808"/>
                  </a:lnTo>
                  <a:lnTo>
                    <a:pt x="4923" y="6806"/>
                  </a:lnTo>
                  <a:lnTo>
                    <a:pt x="4921" y="6805"/>
                  </a:lnTo>
                  <a:lnTo>
                    <a:pt x="4920" y="6804"/>
                  </a:lnTo>
                  <a:lnTo>
                    <a:pt x="4917" y="6804"/>
                  </a:lnTo>
                  <a:lnTo>
                    <a:pt x="4916" y="6802"/>
                  </a:lnTo>
                  <a:lnTo>
                    <a:pt x="4913" y="6802"/>
                  </a:lnTo>
                  <a:lnTo>
                    <a:pt x="4911" y="6802"/>
                  </a:lnTo>
                  <a:lnTo>
                    <a:pt x="4909" y="6801"/>
                  </a:lnTo>
                  <a:lnTo>
                    <a:pt x="4907" y="6801"/>
                  </a:lnTo>
                  <a:lnTo>
                    <a:pt x="4904" y="6801"/>
                  </a:lnTo>
                  <a:lnTo>
                    <a:pt x="4902" y="6801"/>
                  </a:lnTo>
                  <a:lnTo>
                    <a:pt x="4900" y="6801"/>
                  </a:lnTo>
                  <a:lnTo>
                    <a:pt x="4899" y="6801"/>
                  </a:lnTo>
                  <a:lnTo>
                    <a:pt x="4897" y="6801"/>
                  </a:lnTo>
                  <a:lnTo>
                    <a:pt x="4894" y="6801"/>
                  </a:lnTo>
                  <a:lnTo>
                    <a:pt x="4892" y="6802"/>
                  </a:lnTo>
                  <a:lnTo>
                    <a:pt x="4890" y="6802"/>
                  </a:lnTo>
                  <a:lnTo>
                    <a:pt x="4887" y="6801"/>
                  </a:lnTo>
                  <a:lnTo>
                    <a:pt x="4887" y="6800"/>
                  </a:lnTo>
                  <a:lnTo>
                    <a:pt x="4886" y="6798"/>
                  </a:lnTo>
                  <a:lnTo>
                    <a:pt x="4885" y="6797"/>
                  </a:lnTo>
                  <a:lnTo>
                    <a:pt x="4883" y="6796"/>
                  </a:lnTo>
                  <a:lnTo>
                    <a:pt x="4883" y="6794"/>
                  </a:lnTo>
                  <a:lnTo>
                    <a:pt x="4882" y="6792"/>
                  </a:lnTo>
                  <a:lnTo>
                    <a:pt x="4880" y="6791"/>
                  </a:lnTo>
                  <a:lnTo>
                    <a:pt x="4880" y="6789"/>
                  </a:lnTo>
                  <a:lnTo>
                    <a:pt x="4878" y="6785"/>
                  </a:lnTo>
                  <a:lnTo>
                    <a:pt x="4876" y="6783"/>
                  </a:lnTo>
                  <a:lnTo>
                    <a:pt x="4875" y="6781"/>
                  </a:lnTo>
                  <a:lnTo>
                    <a:pt x="4876" y="6779"/>
                  </a:lnTo>
                  <a:lnTo>
                    <a:pt x="4875" y="6774"/>
                  </a:lnTo>
                  <a:lnTo>
                    <a:pt x="4876" y="6771"/>
                  </a:lnTo>
                  <a:lnTo>
                    <a:pt x="4879" y="6770"/>
                  </a:lnTo>
                  <a:lnTo>
                    <a:pt x="4882" y="6768"/>
                  </a:lnTo>
                  <a:lnTo>
                    <a:pt x="4882" y="6764"/>
                  </a:lnTo>
                  <a:lnTo>
                    <a:pt x="4885" y="6763"/>
                  </a:lnTo>
                  <a:lnTo>
                    <a:pt x="4885" y="6762"/>
                  </a:lnTo>
                  <a:lnTo>
                    <a:pt x="4887" y="6760"/>
                  </a:lnTo>
                  <a:lnTo>
                    <a:pt x="4889" y="6760"/>
                  </a:lnTo>
                  <a:lnTo>
                    <a:pt x="4890" y="6759"/>
                  </a:lnTo>
                  <a:lnTo>
                    <a:pt x="4892" y="6759"/>
                  </a:lnTo>
                  <a:lnTo>
                    <a:pt x="4894" y="6759"/>
                  </a:lnTo>
                  <a:lnTo>
                    <a:pt x="4894" y="6758"/>
                  </a:lnTo>
                  <a:lnTo>
                    <a:pt x="4896" y="6755"/>
                  </a:lnTo>
                  <a:lnTo>
                    <a:pt x="4896" y="6754"/>
                  </a:lnTo>
                  <a:lnTo>
                    <a:pt x="4896" y="6751"/>
                  </a:lnTo>
                  <a:lnTo>
                    <a:pt x="4897" y="6750"/>
                  </a:lnTo>
                  <a:lnTo>
                    <a:pt x="4897" y="6749"/>
                  </a:lnTo>
                  <a:lnTo>
                    <a:pt x="4897" y="6747"/>
                  </a:lnTo>
                  <a:lnTo>
                    <a:pt x="4899" y="6743"/>
                  </a:lnTo>
                  <a:lnTo>
                    <a:pt x="4897" y="6742"/>
                  </a:lnTo>
                  <a:lnTo>
                    <a:pt x="4894" y="6747"/>
                  </a:lnTo>
                  <a:lnTo>
                    <a:pt x="4893" y="6749"/>
                  </a:lnTo>
                  <a:lnTo>
                    <a:pt x="4890" y="6749"/>
                  </a:lnTo>
                  <a:lnTo>
                    <a:pt x="4889" y="6749"/>
                  </a:lnTo>
                  <a:lnTo>
                    <a:pt x="4887" y="6749"/>
                  </a:lnTo>
                  <a:lnTo>
                    <a:pt x="4885" y="6747"/>
                  </a:lnTo>
                  <a:lnTo>
                    <a:pt x="4883" y="6746"/>
                  </a:lnTo>
                  <a:lnTo>
                    <a:pt x="4882" y="6745"/>
                  </a:lnTo>
                  <a:lnTo>
                    <a:pt x="4880" y="6743"/>
                  </a:lnTo>
                  <a:lnTo>
                    <a:pt x="4879" y="6742"/>
                  </a:lnTo>
                  <a:lnTo>
                    <a:pt x="4878" y="6741"/>
                  </a:lnTo>
                  <a:lnTo>
                    <a:pt x="4876" y="6741"/>
                  </a:lnTo>
                  <a:lnTo>
                    <a:pt x="4875" y="6739"/>
                  </a:lnTo>
                  <a:lnTo>
                    <a:pt x="4873" y="6738"/>
                  </a:lnTo>
                  <a:lnTo>
                    <a:pt x="4870" y="6737"/>
                  </a:lnTo>
                  <a:lnTo>
                    <a:pt x="4869" y="6736"/>
                  </a:lnTo>
                  <a:lnTo>
                    <a:pt x="4868" y="6734"/>
                  </a:lnTo>
                  <a:lnTo>
                    <a:pt x="4866" y="6733"/>
                  </a:lnTo>
                  <a:lnTo>
                    <a:pt x="4863" y="6733"/>
                  </a:lnTo>
                  <a:lnTo>
                    <a:pt x="4862" y="6733"/>
                  </a:lnTo>
                  <a:lnTo>
                    <a:pt x="4859" y="6732"/>
                  </a:lnTo>
                  <a:lnTo>
                    <a:pt x="4858" y="6732"/>
                  </a:lnTo>
                  <a:lnTo>
                    <a:pt x="4855" y="6732"/>
                  </a:lnTo>
                  <a:lnTo>
                    <a:pt x="4853" y="6732"/>
                  </a:lnTo>
                  <a:lnTo>
                    <a:pt x="4852" y="6732"/>
                  </a:lnTo>
                  <a:lnTo>
                    <a:pt x="4849" y="6732"/>
                  </a:lnTo>
                  <a:lnTo>
                    <a:pt x="4848" y="6732"/>
                  </a:lnTo>
                  <a:lnTo>
                    <a:pt x="4848" y="6730"/>
                  </a:lnTo>
                  <a:lnTo>
                    <a:pt x="4849" y="6729"/>
                  </a:lnTo>
                  <a:lnTo>
                    <a:pt x="4851" y="6728"/>
                  </a:lnTo>
                  <a:lnTo>
                    <a:pt x="4851" y="6725"/>
                  </a:lnTo>
                  <a:lnTo>
                    <a:pt x="4852" y="6721"/>
                  </a:lnTo>
                  <a:lnTo>
                    <a:pt x="4851" y="6721"/>
                  </a:lnTo>
                  <a:lnTo>
                    <a:pt x="4852" y="6717"/>
                  </a:lnTo>
                  <a:lnTo>
                    <a:pt x="4852" y="6716"/>
                  </a:lnTo>
                  <a:lnTo>
                    <a:pt x="4852" y="6713"/>
                  </a:lnTo>
                  <a:lnTo>
                    <a:pt x="4852" y="6712"/>
                  </a:lnTo>
                  <a:lnTo>
                    <a:pt x="4852" y="6711"/>
                  </a:lnTo>
                  <a:lnTo>
                    <a:pt x="4852" y="6708"/>
                  </a:lnTo>
                  <a:lnTo>
                    <a:pt x="4852" y="6707"/>
                  </a:lnTo>
                  <a:lnTo>
                    <a:pt x="4852" y="6704"/>
                  </a:lnTo>
                  <a:lnTo>
                    <a:pt x="4852" y="6703"/>
                  </a:lnTo>
                  <a:lnTo>
                    <a:pt x="4852" y="6701"/>
                  </a:lnTo>
                  <a:lnTo>
                    <a:pt x="4852" y="6700"/>
                  </a:lnTo>
                  <a:lnTo>
                    <a:pt x="4853" y="6698"/>
                  </a:lnTo>
                  <a:lnTo>
                    <a:pt x="4853" y="6696"/>
                  </a:lnTo>
                  <a:lnTo>
                    <a:pt x="4855" y="6695"/>
                  </a:lnTo>
                  <a:lnTo>
                    <a:pt x="4856" y="6692"/>
                  </a:lnTo>
                  <a:lnTo>
                    <a:pt x="4859" y="6691"/>
                  </a:lnTo>
                  <a:lnTo>
                    <a:pt x="4863" y="6692"/>
                  </a:lnTo>
                  <a:lnTo>
                    <a:pt x="4868" y="6690"/>
                  </a:lnTo>
                  <a:lnTo>
                    <a:pt x="4868" y="6686"/>
                  </a:lnTo>
                  <a:lnTo>
                    <a:pt x="4869" y="6684"/>
                  </a:lnTo>
                  <a:lnTo>
                    <a:pt x="4870" y="6684"/>
                  </a:lnTo>
                  <a:lnTo>
                    <a:pt x="4873" y="6684"/>
                  </a:lnTo>
                  <a:lnTo>
                    <a:pt x="4875" y="6686"/>
                  </a:lnTo>
                  <a:lnTo>
                    <a:pt x="4876" y="6687"/>
                  </a:lnTo>
                  <a:lnTo>
                    <a:pt x="4878" y="6687"/>
                  </a:lnTo>
                  <a:lnTo>
                    <a:pt x="4880" y="6688"/>
                  </a:lnTo>
                  <a:lnTo>
                    <a:pt x="4882" y="6688"/>
                  </a:lnTo>
                  <a:lnTo>
                    <a:pt x="4883" y="6690"/>
                  </a:lnTo>
                  <a:lnTo>
                    <a:pt x="4885" y="6694"/>
                  </a:lnTo>
                  <a:lnTo>
                    <a:pt x="4889" y="6694"/>
                  </a:lnTo>
                  <a:lnTo>
                    <a:pt x="4892" y="6694"/>
                  </a:lnTo>
                  <a:lnTo>
                    <a:pt x="4894" y="6691"/>
                  </a:lnTo>
                  <a:lnTo>
                    <a:pt x="4894" y="6690"/>
                  </a:lnTo>
                  <a:lnTo>
                    <a:pt x="4896" y="6687"/>
                  </a:lnTo>
                  <a:lnTo>
                    <a:pt x="4896" y="6686"/>
                  </a:lnTo>
                  <a:lnTo>
                    <a:pt x="4896" y="6683"/>
                  </a:lnTo>
                  <a:lnTo>
                    <a:pt x="4896" y="6682"/>
                  </a:lnTo>
                  <a:lnTo>
                    <a:pt x="4897" y="6681"/>
                  </a:lnTo>
                  <a:lnTo>
                    <a:pt x="4897" y="6678"/>
                  </a:lnTo>
                  <a:lnTo>
                    <a:pt x="4897" y="6677"/>
                  </a:lnTo>
                  <a:lnTo>
                    <a:pt x="4899" y="6674"/>
                  </a:lnTo>
                  <a:lnTo>
                    <a:pt x="4899" y="6673"/>
                  </a:lnTo>
                  <a:lnTo>
                    <a:pt x="4900" y="6671"/>
                  </a:lnTo>
                  <a:lnTo>
                    <a:pt x="4900" y="6669"/>
                  </a:lnTo>
                  <a:lnTo>
                    <a:pt x="4897" y="6669"/>
                  </a:lnTo>
                  <a:lnTo>
                    <a:pt x="4896" y="6667"/>
                  </a:lnTo>
                  <a:lnTo>
                    <a:pt x="4893" y="6667"/>
                  </a:lnTo>
                  <a:lnTo>
                    <a:pt x="4892" y="6667"/>
                  </a:lnTo>
                  <a:lnTo>
                    <a:pt x="4889" y="6666"/>
                  </a:lnTo>
                  <a:lnTo>
                    <a:pt x="4887" y="6666"/>
                  </a:lnTo>
                  <a:lnTo>
                    <a:pt x="4885" y="6666"/>
                  </a:lnTo>
                  <a:lnTo>
                    <a:pt x="4883" y="6666"/>
                  </a:lnTo>
                  <a:lnTo>
                    <a:pt x="4880" y="6666"/>
                  </a:lnTo>
                  <a:lnTo>
                    <a:pt x="4879" y="6665"/>
                  </a:lnTo>
                  <a:lnTo>
                    <a:pt x="4876" y="6665"/>
                  </a:lnTo>
                  <a:lnTo>
                    <a:pt x="4875" y="6665"/>
                  </a:lnTo>
                  <a:lnTo>
                    <a:pt x="4873" y="6665"/>
                  </a:lnTo>
                  <a:lnTo>
                    <a:pt x="4870" y="6665"/>
                  </a:lnTo>
                  <a:lnTo>
                    <a:pt x="4868" y="6665"/>
                  </a:lnTo>
                  <a:lnTo>
                    <a:pt x="4866" y="6663"/>
                  </a:lnTo>
                  <a:lnTo>
                    <a:pt x="4863" y="6663"/>
                  </a:lnTo>
                  <a:lnTo>
                    <a:pt x="4862" y="6663"/>
                  </a:lnTo>
                  <a:lnTo>
                    <a:pt x="4859" y="6663"/>
                  </a:lnTo>
                  <a:lnTo>
                    <a:pt x="4858" y="6662"/>
                  </a:lnTo>
                  <a:lnTo>
                    <a:pt x="4855" y="6662"/>
                  </a:lnTo>
                  <a:lnTo>
                    <a:pt x="4853" y="6662"/>
                  </a:lnTo>
                  <a:lnTo>
                    <a:pt x="4851" y="6661"/>
                  </a:lnTo>
                  <a:lnTo>
                    <a:pt x="4849" y="6661"/>
                  </a:lnTo>
                  <a:lnTo>
                    <a:pt x="4846" y="6661"/>
                  </a:lnTo>
                  <a:lnTo>
                    <a:pt x="4845" y="6660"/>
                  </a:lnTo>
                  <a:lnTo>
                    <a:pt x="4842" y="6660"/>
                  </a:lnTo>
                  <a:lnTo>
                    <a:pt x="4841" y="6660"/>
                  </a:lnTo>
                  <a:lnTo>
                    <a:pt x="4838" y="6660"/>
                  </a:lnTo>
                  <a:lnTo>
                    <a:pt x="4837" y="6658"/>
                  </a:lnTo>
                  <a:lnTo>
                    <a:pt x="4835" y="6658"/>
                  </a:lnTo>
                  <a:lnTo>
                    <a:pt x="4832" y="6657"/>
                  </a:lnTo>
                  <a:lnTo>
                    <a:pt x="4829" y="6657"/>
                  </a:lnTo>
                  <a:lnTo>
                    <a:pt x="4828" y="6657"/>
                  </a:lnTo>
                  <a:lnTo>
                    <a:pt x="4825" y="6656"/>
                  </a:lnTo>
                  <a:lnTo>
                    <a:pt x="4824" y="6656"/>
                  </a:lnTo>
                  <a:lnTo>
                    <a:pt x="4822" y="6654"/>
                  </a:lnTo>
                  <a:lnTo>
                    <a:pt x="4821" y="6657"/>
                  </a:lnTo>
                  <a:lnTo>
                    <a:pt x="4821" y="6658"/>
                  </a:lnTo>
                  <a:lnTo>
                    <a:pt x="4821" y="6661"/>
                  </a:lnTo>
                  <a:lnTo>
                    <a:pt x="4820" y="6662"/>
                  </a:lnTo>
                  <a:lnTo>
                    <a:pt x="4820" y="6663"/>
                  </a:lnTo>
                  <a:lnTo>
                    <a:pt x="4820" y="6665"/>
                  </a:lnTo>
                  <a:lnTo>
                    <a:pt x="4820" y="6667"/>
                  </a:lnTo>
                  <a:lnTo>
                    <a:pt x="4818" y="6669"/>
                  </a:lnTo>
                  <a:lnTo>
                    <a:pt x="4818" y="6671"/>
                  </a:lnTo>
                  <a:lnTo>
                    <a:pt x="4817" y="6673"/>
                  </a:lnTo>
                  <a:lnTo>
                    <a:pt x="4817" y="6674"/>
                  </a:lnTo>
                  <a:lnTo>
                    <a:pt x="4817" y="6677"/>
                  </a:lnTo>
                  <a:lnTo>
                    <a:pt x="4815" y="6678"/>
                  </a:lnTo>
                  <a:lnTo>
                    <a:pt x="4815" y="6681"/>
                  </a:lnTo>
                  <a:lnTo>
                    <a:pt x="4814" y="6682"/>
                  </a:lnTo>
                  <a:lnTo>
                    <a:pt x="4808" y="6681"/>
                  </a:lnTo>
                  <a:lnTo>
                    <a:pt x="4808" y="6683"/>
                  </a:lnTo>
                  <a:lnTo>
                    <a:pt x="4807" y="6684"/>
                  </a:lnTo>
                  <a:lnTo>
                    <a:pt x="4805" y="6686"/>
                  </a:lnTo>
                  <a:lnTo>
                    <a:pt x="4804" y="6687"/>
                  </a:lnTo>
                  <a:lnTo>
                    <a:pt x="4803" y="6688"/>
                  </a:lnTo>
                  <a:lnTo>
                    <a:pt x="4803" y="6690"/>
                  </a:lnTo>
                  <a:lnTo>
                    <a:pt x="4801" y="6691"/>
                  </a:lnTo>
                  <a:lnTo>
                    <a:pt x="4800" y="6691"/>
                  </a:lnTo>
                  <a:lnTo>
                    <a:pt x="4798" y="6692"/>
                  </a:lnTo>
                  <a:lnTo>
                    <a:pt x="4797" y="6694"/>
                  </a:lnTo>
                  <a:lnTo>
                    <a:pt x="4796" y="6695"/>
                  </a:lnTo>
                  <a:lnTo>
                    <a:pt x="4793" y="6695"/>
                  </a:lnTo>
                  <a:lnTo>
                    <a:pt x="4791" y="6696"/>
                  </a:lnTo>
                  <a:lnTo>
                    <a:pt x="4788" y="6700"/>
                  </a:lnTo>
                  <a:lnTo>
                    <a:pt x="4787" y="6699"/>
                  </a:lnTo>
                  <a:lnTo>
                    <a:pt x="4784" y="6699"/>
                  </a:lnTo>
                  <a:lnTo>
                    <a:pt x="4783" y="6699"/>
                  </a:lnTo>
                  <a:lnTo>
                    <a:pt x="4781" y="6698"/>
                  </a:lnTo>
                  <a:lnTo>
                    <a:pt x="4779" y="6698"/>
                  </a:lnTo>
                  <a:lnTo>
                    <a:pt x="4777" y="6696"/>
                  </a:lnTo>
                  <a:lnTo>
                    <a:pt x="4774" y="6696"/>
                  </a:lnTo>
                  <a:lnTo>
                    <a:pt x="4773" y="6696"/>
                  </a:lnTo>
                  <a:lnTo>
                    <a:pt x="4770" y="6695"/>
                  </a:lnTo>
                  <a:lnTo>
                    <a:pt x="4770" y="6699"/>
                  </a:lnTo>
                  <a:lnTo>
                    <a:pt x="4767" y="6700"/>
                  </a:lnTo>
                  <a:lnTo>
                    <a:pt x="4766" y="6700"/>
                  </a:lnTo>
                  <a:lnTo>
                    <a:pt x="4764" y="6701"/>
                  </a:lnTo>
                  <a:lnTo>
                    <a:pt x="4763" y="6703"/>
                  </a:lnTo>
                  <a:lnTo>
                    <a:pt x="4762" y="6704"/>
                  </a:lnTo>
                  <a:lnTo>
                    <a:pt x="4759" y="6704"/>
                  </a:lnTo>
                  <a:lnTo>
                    <a:pt x="4757" y="6705"/>
                  </a:lnTo>
                  <a:lnTo>
                    <a:pt x="4756" y="6707"/>
                  </a:lnTo>
                  <a:lnTo>
                    <a:pt x="4755" y="6708"/>
                  </a:lnTo>
                  <a:lnTo>
                    <a:pt x="4753" y="6709"/>
                  </a:lnTo>
                  <a:lnTo>
                    <a:pt x="4752" y="6711"/>
                  </a:lnTo>
                  <a:lnTo>
                    <a:pt x="4750" y="6711"/>
                  </a:lnTo>
                  <a:lnTo>
                    <a:pt x="4747" y="6712"/>
                  </a:lnTo>
                  <a:lnTo>
                    <a:pt x="4746" y="6713"/>
                  </a:lnTo>
                  <a:lnTo>
                    <a:pt x="4745" y="6713"/>
                  </a:lnTo>
                  <a:lnTo>
                    <a:pt x="4742" y="6715"/>
                  </a:lnTo>
                  <a:lnTo>
                    <a:pt x="4740" y="6715"/>
                  </a:lnTo>
                  <a:lnTo>
                    <a:pt x="4738" y="6715"/>
                  </a:lnTo>
                  <a:lnTo>
                    <a:pt x="4736" y="6716"/>
                  </a:lnTo>
                  <a:lnTo>
                    <a:pt x="4735" y="6716"/>
                  </a:lnTo>
                  <a:lnTo>
                    <a:pt x="4732" y="6717"/>
                  </a:lnTo>
                  <a:lnTo>
                    <a:pt x="4730" y="6719"/>
                  </a:lnTo>
                  <a:lnTo>
                    <a:pt x="4729" y="6719"/>
                  </a:lnTo>
                  <a:lnTo>
                    <a:pt x="4726" y="6720"/>
                  </a:lnTo>
                  <a:lnTo>
                    <a:pt x="4725" y="6720"/>
                  </a:lnTo>
                  <a:lnTo>
                    <a:pt x="4722" y="6721"/>
                  </a:lnTo>
                  <a:lnTo>
                    <a:pt x="4721" y="6722"/>
                  </a:lnTo>
                  <a:lnTo>
                    <a:pt x="4719" y="6722"/>
                  </a:lnTo>
                  <a:lnTo>
                    <a:pt x="4718" y="6724"/>
                  </a:lnTo>
                  <a:lnTo>
                    <a:pt x="4715" y="6725"/>
                  </a:lnTo>
                  <a:lnTo>
                    <a:pt x="4713" y="6726"/>
                  </a:lnTo>
                  <a:lnTo>
                    <a:pt x="4712" y="6730"/>
                  </a:lnTo>
                  <a:lnTo>
                    <a:pt x="4711" y="6732"/>
                  </a:lnTo>
                  <a:lnTo>
                    <a:pt x="4709" y="6733"/>
                  </a:lnTo>
                  <a:lnTo>
                    <a:pt x="4708" y="6736"/>
                  </a:lnTo>
                  <a:lnTo>
                    <a:pt x="4706" y="6737"/>
                  </a:lnTo>
                  <a:lnTo>
                    <a:pt x="4705" y="6738"/>
                  </a:lnTo>
                  <a:lnTo>
                    <a:pt x="4705" y="6739"/>
                  </a:lnTo>
                  <a:lnTo>
                    <a:pt x="4704" y="6741"/>
                  </a:lnTo>
                  <a:lnTo>
                    <a:pt x="4702" y="6742"/>
                  </a:lnTo>
                  <a:lnTo>
                    <a:pt x="4701" y="6745"/>
                  </a:lnTo>
                  <a:lnTo>
                    <a:pt x="4701" y="6746"/>
                  </a:lnTo>
                  <a:lnTo>
                    <a:pt x="4699" y="6747"/>
                  </a:lnTo>
                  <a:lnTo>
                    <a:pt x="4699" y="6749"/>
                  </a:lnTo>
                  <a:lnTo>
                    <a:pt x="4698" y="6751"/>
                  </a:lnTo>
                  <a:lnTo>
                    <a:pt x="4697" y="6753"/>
                  </a:lnTo>
                  <a:lnTo>
                    <a:pt x="4697" y="6754"/>
                  </a:lnTo>
                  <a:lnTo>
                    <a:pt x="4695" y="6755"/>
                  </a:lnTo>
                  <a:lnTo>
                    <a:pt x="4694" y="6758"/>
                  </a:lnTo>
                  <a:lnTo>
                    <a:pt x="4694" y="6759"/>
                  </a:lnTo>
                  <a:lnTo>
                    <a:pt x="4692" y="6760"/>
                  </a:lnTo>
                  <a:lnTo>
                    <a:pt x="4692" y="6762"/>
                  </a:lnTo>
                  <a:lnTo>
                    <a:pt x="4691" y="6763"/>
                  </a:lnTo>
                  <a:lnTo>
                    <a:pt x="4691" y="6766"/>
                  </a:lnTo>
                  <a:lnTo>
                    <a:pt x="4689" y="6767"/>
                  </a:lnTo>
                  <a:lnTo>
                    <a:pt x="4689" y="6768"/>
                  </a:lnTo>
                  <a:lnTo>
                    <a:pt x="4688" y="6770"/>
                  </a:lnTo>
                  <a:lnTo>
                    <a:pt x="4687" y="6771"/>
                  </a:lnTo>
                  <a:lnTo>
                    <a:pt x="4684" y="6772"/>
                  </a:lnTo>
                  <a:lnTo>
                    <a:pt x="4682" y="6772"/>
                  </a:lnTo>
                  <a:lnTo>
                    <a:pt x="4680" y="6774"/>
                  </a:lnTo>
                  <a:lnTo>
                    <a:pt x="4678" y="6775"/>
                  </a:lnTo>
                  <a:lnTo>
                    <a:pt x="4675" y="6775"/>
                  </a:lnTo>
                  <a:lnTo>
                    <a:pt x="4674" y="6775"/>
                  </a:lnTo>
                  <a:lnTo>
                    <a:pt x="4671" y="6776"/>
                  </a:lnTo>
                  <a:lnTo>
                    <a:pt x="4670" y="6777"/>
                  </a:lnTo>
                  <a:lnTo>
                    <a:pt x="4668" y="6777"/>
                  </a:lnTo>
                  <a:lnTo>
                    <a:pt x="4665" y="6779"/>
                  </a:lnTo>
                  <a:lnTo>
                    <a:pt x="4663" y="6781"/>
                  </a:lnTo>
                  <a:lnTo>
                    <a:pt x="4660" y="6781"/>
                  </a:lnTo>
                  <a:lnTo>
                    <a:pt x="4656" y="6783"/>
                  </a:lnTo>
                  <a:lnTo>
                    <a:pt x="4654" y="6783"/>
                  </a:lnTo>
                  <a:lnTo>
                    <a:pt x="4650" y="6784"/>
                  </a:lnTo>
                  <a:lnTo>
                    <a:pt x="4647" y="6784"/>
                  </a:lnTo>
                  <a:lnTo>
                    <a:pt x="4643" y="6785"/>
                  </a:lnTo>
                  <a:lnTo>
                    <a:pt x="4639" y="6785"/>
                  </a:lnTo>
                  <a:lnTo>
                    <a:pt x="4634" y="6787"/>
                  </a:lnTo>
                  <a:lnTo>
                    <a:pt x="4630" y="6787"/>
                  </a:lnTo>
                  <a:lnTo>
                    <a:pt x="4627" y="6787"/>
                  </a:lnTo>
                  <a:lnTo>
                    <a:pt x="4623" y="6787"/>
                  </a:lnTo>
                  <a:lnTo>
                    <a:pt x="4619" y="6785"/>
                  </a:lnTo>
                  <a:lnTo>
                    <a:pt x="4616" y="6789"/>
                  </a:lnTo>
                  <a:lnTo>
                    <a:pt x="4615" y="6791"/>
                  </a:lnTo>
                  <a:lnTo>
                    <a:pt x="4613" y="6791"/>
                  </a:lnTo>
                  <a:lnTo>
                    <a:pt x="4612" y="6792"/>
                  </a:lnTo>
                  <a:lnTo>
                    <a:pt x="4610" y="6793"/>
                  </a:lnTo>
                  <a:lnTo>
                    <a:pt x="4609" y="6794"/>
                  </a:lnTo>
                  <a:lnTo>
                    <a:pt x="4607" y="6796"/>
                  </a:lnTo>
                  <a:lnTo>
                    <a:pt x="4606" y="6797"/>
                  </a:lnTo>
                  <a:lnTo>
                    <a:pt x="4603" y="6798"/>
                  </a:lnTo>
                  <a:lnTo>
                    <a:pt x="4602" y="6800"/>
                  </a:lnTo>
                  <a:lnTo>
                    <a:pt x="4600" y="6800"/>
                  </a:lnTo>
                  <a:lnTo>
                    <a:pt x="4599" y="6801"/>
                  </a:lnTo>
                  <a:lnTo>
                    <a:pt x="4598" y="6802"/>
                  </a:lnTo>
                  <a:lnTo>
                    <a:pt x="4596" y="6802"/>
                  </a:lnTo>
                  <a:lnTo>
                    <a:pt x="4595" y="6804"/>
                  </a:lnTo>
                  <a:lnTo>
                    <a:pt x="4592" y="6808"/>
                  </a:lnTo>
                  <a:lnTo>
                    <a:pt x="4590" y="6806"/>
                  </a:lnTo>
                  <a:lnTo>
                    <a:pt x="4586" y="6808"/>
                  </a:lnTo>
                  <a:lnTo>
                    <a:pt x="4586" y="6809"/>
                  </a:lnTo>
                  <a:lnTo>
                    <a:pt x="4586" y="6810"/>
                  </a:lnTo>
                  <a:lnTo>
                    <a:pt x="4586" y="6813"/>
                  </a:lnTo>
                  <a:lnTo>
                    <a:pt x="4585" y="6814"/>
                  </a:lnTo>
                  <a:lnTo>
                    <a:pt x="4583" y="6815"/>
                  </a:lnTo>
                  <a:lnTo>
                    <a:pt x="4582" y="6817"/>
                  </a:lnTo>
                  <a:lnTo>
                    <a:pt x="4581" y="6818"/>
                  </a:lnTo>
                  <a:lnTo>
                    <a:pt x="4579" y="6819"/>
                  </a:lnTo>
                  <a:lnTo>
                    <a:pt x="4578" y="6821"/>
                  </a:lnTo>
                  <a:lnTo>
                    <a:pt x="4576" y="6822"/>
                  </a:lnTo>
                  <a:lnTo>
                    <a:pt x="4575" y="6823"/>
                  </a:lnTo>
                  <a:lnTo>
                    <a:pt x="4574" y="6825"/>
                  </a:lnTo>
                  <a:lnTo>
                    <a:pt x="4572" y="6826"/>
                  </a:lnTo>
                  <a:lnTo>
                    <a:pt x="4571" y="6827"/>
                  </a:lnTo>
                  <a:lnTo>
                    <a:pt x="4569" y="6829"/>
                  </a:lnTo>
                  <a:lnTo>
                    <a:pt x="4568" y="6830"/>
                  </a:lnTo>
                  <a:lnTo>
                    <a:pt x="4568" y="6831"/>
                  </a:lnTo>
                  <a:lnTo>
                    <a:pt x="4565" y="6832"/>
                  </a:lnTo>
                  <a:lnTo>
                    <a:pt x="4565" y="6834"/>
                  </a:lnTo>
                  <a:lnTo>
                    <a:pt x="4564" y="6835"/>
                  </a:lnTo>
                  <a:lnTo>
                    <a:pt x="4562" y="6838"/>
                  </a:lnTo>
                  <a:lnTo>
                    <a:pt x="4561" y="6839"/>
                  </a:lnTo>
                  <a:lnTo>
                    <a:pt x="4559" y="6840"/>
                  </a:lnTo>
                  <a:lnTo>
                    <a:pt x="4558" y="6842"/>
                  </a:lnTo>
                  <a:lnTo>
                    <a:pt x="4557" y="6843"/>
                  </a:lnTo>
                  <a:lnTo>
                    <a:pt x="4555" y="6844"/>
                  </a:lnTo>
                  <a:lnTo>
                    <a:pt x="4554" y="6846"/>
                  </a:lnTo>
                  <a:lnTo>
                    <a:pt x="4552" y="6847"/>
                  </a:lnTo>
                  <a:lnTo>
                    <a:pt x="4551" y="6848"/>
                  </a:lnTo>
                  <a:lnTo>
                    <a:pt x="4549" y="6850"/>
                  </a:lnTo>
                  <a:lnTo>
                    <a:pt x="4547" y="6851"/>
                  </a:lnTo>
                  <a:lnTo>
                    <a:pt x="4547" y="6848"/>
                  </a:lnTo>
                  <a:lnTo>
                    <a:pt x="4547" y="6847"/>
                  </a:lnTo>
                  <a:lnTo>
                    <a:pt x="4547" y="6844"/>
                  </a:lnTo>
                  <a:lnTo>
                    <a:pt x="4547" y="6843"/>
                  </a:lnTo>
                  <a:lnTo>
                    <a:pt x="4548" y="6842"/>
                  </a:lnTo>
                  <a:lnTo>
                    <a:pt x="4548" y="6839"/>
                  </a:lnTo>
                  <a:lnTo>
                    <a:pt x="4549" y="6838"/>
                  </a:lnTo>
                  <a:lnTo>
                    <a:pt x="4549" y="6836"/>
                  </a:lnTo>
                  <a:lnTo>
                    <a:pt x="4551" y="6834"/>
                  </a:lnTo>
                  <a:lnTo>
                    <a:pt x="4551" y="6832"/>
                  </a:lnTo>
                  <a:lnTo>
                    <a:pt x="4551" y="6831"/>
                  </a:lnTo>
                  <a:lnTo>
                    <a:pt x="4552" y="6829"/>
                  </a:lnTo>
                  <a:lnTo>
                    <a:pt x="4549" y="6829"/>
                  </a:lnTo>
                  <a:lnTo>
                    <a:pt x="4548" y="6827"/>
                  </a:lnTo>
                  <a:lnTo>
                    <a:pt x="4547" y="6827"/>
                  </a:lnTo>
                  <a:lnTo>
                    <a:pt x="4544" y="6827"/>
                  </a:lnTo>
                  <a:lnTo>
                    <a:pt x="4542" y="6827"/>
                  </a:lnTo>
                  <a:lnTo>
                    <a:pt x="4540" y="6827"/>
                  </a:lnTo>
                  <a:lnTo>
                    <a:pt x="4538" y="6826"/>
                  </a:lnTo>
                  <a:lnTo>
                    <a:pt x="4537" y="6825"/>
                  </a:lnTo>
                  <a:lnTo>
                    <a:pt x="4534" y="6825"/>
                  </a:lnTo>
                  <a:lnTo>
                    <a:pt x="4533" y="6823"/>
                  </a:lnTo>
                  <a:lnTo>
                    <a:pt x="4531" y="6823"/>
                  </a:lnTo>
                  <a:lnTo>
                    <a:pt x="4530" y="6822"/>
                  </a:lnTo>
                  <a:lnTo>
                    <a:pt x="4528" y="6821"/>
                  </a:lnTo>
                  <a:lnTo>
                    <a:pt x="4525" y="6819"/>
                  </a:lnTo>
                  <a:lnTo>
                    <a:pt x="4524" y="6818"/>
                  </a:lnTo>
                  <a:lnTo>
                    <a:pt x="4523" y="6817"/>
                  </a:lnTo>
                  <a:lnTo>
                    <a:pt x="4521" y="6815"/>
                  </a:lnTo>
                  <a:lnTo>
                    <a:pt x="4520" y="6814"/>
                  </a:lnTo>
                  <a:lnTo>
                    <a:pt x="4517" y="6814"/>
                  </a:lnTo>
                  <a:lnTo>
                    <a:pt x="4516" y="6813"/>
                  </a:lnTo>
                  <a:lnTo>
                    <a:pt x="4514" y="6812"/>
                  </a:lnTo>
                  <a:lnTo>
                    <a:pt x="4511" y="6812"/>
                  </a:lnTo>
                  <a:lnTo>
                    <a:pt x="4510" y="6810"/>
                  </a:lnTo>
                  <a:lnTo>
                    <a:pt x="4508" y="6809"/>
                  </a:lnTo>
                  <a:lnTo>
                    <a:pt x="4506" y="6809"/>
                  </a:lnTo>
                  <a:lnTo>
                    <a:pt x="4504" y="6808"/>
                  </a:lnTo>
                  <a:lnTo>
                    <a:pt x="4501" y="6808"/>
                  </a:lnTo>
                  <a:lnTo>
                    <a:pt x="4500" y="6808"/>
                  </a:lnTo>
                  <a:lnTo>
                    <a:pt x="4499" y="6806"/>
                  </a:lnTo>
                  <a:lnTo>
                    <a:pt x="4496" y="6805"/>
                  </a:lnTo>
                  <a:lnTo>
                    <a:pt x="4494" y="6805"/>
                  </a:lnTo>
                  <a:lnTo>
                    <a:pt x="4493" y="6804"/>
                  </a:lnTo>
                  <a:lnTo>
                    <a:pt x="4493" y="6802"/>
                  </a:lnTo>
                  <a:lnTo>
                    <a:pt x="4494" y="6801"/>
                  </a:lnTo>
                  <a:lnTo>
                    <a:pt x="4494" y="6800"/>
                  </a:lnTo>
                  <a:lnTo>
                    <a:pt x="4493" y="6798"/>
                  </a:lnTo>
                  <a:lnTo>
                    <a:pt x="4492" y="6797"/>
                  </a:lnTo>
                  <a:lnTo>
                    <a:pt x="4489" y="6796"/>
                  </a:lnTo>
                  <a:lnTo>
                    <a:pt x="4487" y="6796"/>
                  </a:lnTo>
                  <a:lnTo>
                    <a:pt x="4486" y="6794"/>
                  </a:lnTo>
                  <a:lnTo>
                    <a:pt x="4484" y="6793"/>
                  </a:lnTo>
                  <a:lnTo>
                    <a:pt x="4483" y="6792"/>
                  </a:lnTo>
                  <a:lnTo>
                    <a:pt x="4482" y="6791"/>
                  </a:lnTo>
                  <a:lnTo>
                    <a:pt x="4480" y="6789"/>
                  </a:lnTo>
                  <a:lnTo>
                    <a:pt x="4480" y="6787"/>
                  </a:lnTo>
                  <a:lnTo>
                    <a:pt x="4479" y="6785"/>
                  </a:lnTo>
                  <a:lnTo>
                    <a:pt x="4479" y="6784"/>
                  </a:lnTo>
                  <a:lnTo>
                    <a:pt x="4479" y="6781"/>
                  </a:lnTo>
                  <a:lnTo>
                    <a:pt x="4479" y="6780"/>
                  </a:lnTo>
                  <a:lnTo>
                    <a:pt x="4477" y="6779"/>
                  </a:lnTo>
                  <a:lnTo>
                    <a:pt x="4475" y="6780"/>
                  </a:lnTo>
                  <a:lnTo>
                    <a:pt x="4473" y="6780"/>
                  </a:lnTo>
                  <a:lnTo>
                    <a:pt x="4472" y="6780"/>
                  </a:lnTo>
                  <a:lnTo>
                    <a:pt x="4469" y="6781"/>
                  </a:lnTo>
                  <a:lnTo>
                    <a:pt x="4467" y="6781"/>
                  </a:lnTo>
                  <a:lnTo>
                    <a:pt x="4465" y="6781"/>
                  </a:lnTo>
                  <a:lnTo>
                    <a:pt x="4463" y="6780"/>
                  </a:lnTo>
                  <a:lnTo>
                    <a:pt x="4462" y="6780"/>
                  </a:lnTo>
                  <a:lnTo>
                    <a:pt x="4460" y="6779"/>
                  </a:lnTo>
                  <a:lnTo>
                    <a:pt x="4459" y="6777"/>
                  </a:lnTo>
                  <a:lnTo>
                    <a:pt x="4459" y="6775"/>
                  </a:lnTo>
                  <a:lnTo>
                    <a:pt x="4458" y="6774"/>
                  </a:lnTo>
                  <a:lnTo>
                    <a:pt x="4458" y="6772"/>
                  </a:lnTo>
                  <a:lnTo>
                    <a:pt x="4458" y="6770"/>
                  </a:lnTo>
                  <a:lnTo>
                    <a:pt x="4456" y="6768"/>
                  </a:lnTo>
                  <a:lnTo>
                    <a:pt x="4456" y="6767"/>
                  </a:lnTo>
                  <a:lnTo>
                    <a:pt x="4456" y="6764"/>
                  </a:lnTo>
                  <a:lnTo>
                    <a:pt x="4456" y="6763"/>
                  </a:lnTo>
                  <a:lnTo>
                    <a:pt x="4455" y="6762"/>
                  </a:lnTo>
                  <a:lnTo>
                    <a:pt x="4455" y="6760"/>
                  </a:lnTo>
                  <a:lnTo>
                    <a:pt x="4453" y="6759"/>
                  </a:lnTo>
                  <a:lnTo>
                    <a:pt x="4452" y="6758"/>
                  </a:lnTo>
                  <a:lnTo>
                    <a:pt x="4452" y="6755"/>
                  </a:lnTo>
                  <a:lnTo>
                    <a:pt x="4449" y="6755"/>
                  </a:lnTo>
                  <a:lnTo>
                    <a:pt x="4448" y="6754"/>
                  </a:lnTo>
                  <a:lnTo>
                    <a:pt x="4445" y="6754"/>
                  </a:lnTo>
                  <a:lnTo>
                    <a:pt x="4443" y="6754"/>
                  </a:lnTo>
                  <a:lnTo>
                    <a:pt x="4441" y="6754"/>
                  </a:lnTo>
                  <a:lnTo>
                    <a:pt x="4439" y="6754"/>
                  </a:lnTo>
                  <a:lnTo>
                    <a:pt x="4436" y="6753"/>
                  </a:lnTo>
                  <a:lnTo>
                    <a:pt x="4435" y="6753"/>
                  </a:lnTo>
                  <a:lnTo>
                    <a:pt x="4432" y="6753"/>
                  </a:lnTo>
                  <a:lnTo>
                    <a:pt x="4431" y="6753"/>
                  </a:lnTo>
                  <a:lnTo>
                    <a:pt x="4429" y="6753"/>
                  </a:lnTo>
                  <a:lnTo>
                    <a:pt x="4426" y="6753"/>
                  </a:lnTo>
                  <a:lnTo>
                    <a:pt x="4424" y="6753"/>
                  </a:lnTo>
                  <a:lnTo>
                    <a:pt x="4419" y="6753"/>
                  </a:lnTo>
                  <a:lnTo>
                    <a:pt x="4419" y="6751"/>
                  </a:lnTo>
                  <a:lnTo>
                    <a:pt x="4415" y="6751"/>
                  </a:lnTo>
                  <a:lnTo>
                    <a:pt x="4415" y="6750"/>
                  </a:lnTo>
                  <a:lnTo>
                    <a:pt x="4414" y="6749"/>
                  </a:lnTo>
                  <a:lnTo>
                    <a:pt x="4412" y="6747"/>
                  </a:lnTo>
                  <a:lnTo>
                    <a:pt x="4411" y="6746"/>
                  </a:lnTo>
                  <a:lnTo>
                    <a:pt x="4410" y="6745"/>
                  </a:lnTo>
                  <a:lnTo>
                    <a:pt x="4408" y="6743"/>
                  </a:lnTo>
                  <a:lnTo>
                    <a:pt x="4405" y="6743"/>
                  </a:lnTo>
                  <a:lnTo>
                    <a:pt x="4401" y="6743"/>
                  </a:lnTo>
                  <a:lnTo>
                    <a:pt x="4400" y="6743"/>
                  </a:lnTo>
                  <a:lnTo>
                    <a:pt x="4397" y="6743"/>
                  </a:lnTo>
                  <a:lnTo>
                    <a:pt x="4395" y="6742"/>
                  </a:lnTo>
                  <a:lnTo>
                    <a:pt x="4393" y="6742"/>
                  </a:lnTo>
                  <a:lnTo>
                    <a:pt x="4391" y="6741"/>
                  </a:lnTo>
                  <a:lnTo>
                    <a:pt x="4390" y="6741"/>
                  </a:lnTo>
                  <a:lnTo>
                    <a:pt x="4390" y="6739"/>
                  </a:lnTo>
                  <a:lnTo>
                    <a:pt x="4388" y="6737"/>
                  </a:lnTo>
                  <a:lnTo>
                    <a:pt x="4391" y="6734"/>
                  </a:lnTo>
                  <a:lnTo>
                    <a:pt x="4388" y="6733"/>
                  </a:lnTo>
                  <a:lnTo>
                    <a:pt x="4387" y="6730"/>
                  </a:lnTo>
                  <a:lnTo>
                    <a:pt x="4385" y="6730"/>
                  </a:lnTo>
                  <a:lnTo>
                    <a:pt x="4383" y="6730"/>
                  </a:lnTo>
                  <a:lnTo>
                    <a:pt x="4380" y="6730"/>
                  </a:lnTo>
                  <a:lnTo>
                    <a:pt x="4378" y="6730"/>
                  </a:lnTo>
                  <a:lnTo>
                    <a:pt x="4376" y="6730"/>
                  </a:lnTo>
                  <a:lnTo>
                    <a:pt x="4373" y="6733"/>
                  </a:lnTo>
                  <a:lnTo>
                    <a:pt x="4370" y="6730"/>
                  </a:lnTo>
                  <a:lnTo>
                    <a:pt x="4367" y="6730"/>
                  </a:lnTo>
                  <a:lnTo>
                    <a:pt x="4364" y="6729"/>
                  </a:lnTo>
                  <a:lnTo>
                    <a:pt x="4361" y="6726"/>
                  </a:lnTo>
                  <a:lnTo>
                    <a:pt x="4360" y="6726"/>
                  </a:lnTo>
                  <a:lnTo>
                    <a:pt x="4357" y="6728"/>
                  </a:lnTo>
                  <a:lnTo>
                    <a:pt x="4354" y="6728"/>
                  </a:lnTo>
                  <a:lnTo>
                    <a:pt x="4353" y="6729"/>
                  </a:lnTo>
                  <a:lnTo>
                    <a:pt x="4354" y="6732"/>
                  </a:lnTo>
                  <a:lnTo>
                    <a:pt x="4354" y="6734"/>
                  </a:lnTo>
                  <a:lnTo>
                    <a:pt x="4353" y="6737"/>
                  </a:lnTo>
                  <a:lnTo>
                    <a:pt x="4353" y="6738"/>
                  </a:lnTo>
                  <a:lnTo>
                    <a:pt x="4352" y="6739"/>
                  </a:lnTo>
                  <a:lnTo>
                    <a:pt x="4350" y="6741"/>
                  </a:lnTo>
                  <a:lnTo>
                    <a:pt x="4349" y="6742"/>
                  </a:lnTo>
                  <a:lnTo>
                    <a:pt x="4346" y="6742"/>
                  </a:lnTo>
                  <a:lnTo>
                    <a:pt x="4344" y="6743"/>
                  </a:lnTo>
                  <a:lnTo>
                    <a:pt x="4343" y="6745"/>
                  </a:lnTo>
                  <a:lnTo>
                    <a:pt x="4342" y="6746"/>
                  </a:lnTo>
                  <a:lnTo>
                    <a:pt x="4340" y="6747"/>
                  </a:lnTo>
                  <a:lnTo>
                    <a:pt x="4339" y="6749"/>
                  </a:lnTo>
                  <a:lnTo>
                    <a:pt x="4337" y="6750"/>
                  </a:lnTo>
                  <a:lnTo>
                    <a:pt x="4336" y="6751"/>
                  </a:lnTo>
                  <a:lnTo>
                    <a:pt x="4335" y="6753"/>
                  </a:lnTo>
                  <a:lnTo>
                    <a:pt x="4333" y="6754"/>
                  </a:lnTo>
                  <a:lnTo>
                    <a:pt x="4332" y="6755"/>
                  </a:lnTo>
                  <a:lnTo>
                    <a:pt x="4332" y="6758"/>
                  </a:lnTo>
                  <a:lnTo>
                    <a:pt x="4330" y="6759"/>
                  </a:lnTo>
                  <a:lnTo>
                    <a:pt x="4329" y="6760"/>
                  </a:lnTo>
                  <a:lnTo>
                    <a:pt x="4328" y="6762"/>
                  </a:lnTo>
                  <a:lnTo>
                    <a:pt x="4326" y="6763"/>
                  </a:lnTo>
                  <a:lnTo>
                    <a:pt x="4325" y="6763"/>
                  </a:lnTo>
                  <a:lnTo>
                    <a:pt x="4323" y="6764"/>
                  </a:lnTo>
                  <a:lnTo>
                    <a:pt x="4322" y="6767"/>
                  </a:lnTo>
                  <a:lnTo>
                    <a:pt x="4322" y="6768"/>
                  </a:lnTo>
                  <a:lnTo>
                    <a:pt x="4320" y="6770"/>
                  </a:lnTo>
                  <a:lnTo>
                    <a:pt x="4319" y="6770"/>
                  </a:lnTo>
                  <a:lnTo>
                    <a:pt x="4318" y="6771"/>
                  </a:lnTo>
                  <a:lnTo>
                    <a:pt x="4316" y="6774"/>
                  </a:lnTo>
                  <a:lnTo>
                    <a:pt x="4315" y="6774"/>
                  </a:lnTo>
                  <a:lnTo>
                    <a:pt x="4313" y="6776"/>
                  </a:lnTo>
                  <a:lnTo>
                    <a:pt x="4312" y="6777"/>
                  </a:lnTo>
                  <a:lnTo>
                    <a:pt x="4311" y="6779"/>
                  </a:lnTo>
                  <a:lnTo>
                    <a:pt x="4309" y="6780"/>
                  </a:lnTo>
                  <a:lnTo>
                    <a:pt x="4309" y="6781"/>
                  </a:lnTo>
                  <a:lnTo>
                    <a:pt x="4308" y="6783"/>
                  </a:lnTo>
                  <a:lnTo>
                    <a:pt x="4306" y="6784"/>
                  </a:lnTo>
                  <a:lnTo>
                    <a:pt x="4305" y="6785"/>
                  </a:lnTo>
                  <a:lnTo>
                    <a:pt x="4303" y="6787"/>
                  </a:lnTo>
                  <a:lnTo>
                    <a:pt x="4302" y="6788"/>
                  </a:lnTo>
                  <a:lnTo>
                    <a:pt x="4301" y="6789"/>
                  </a:lnTo>
                  <a:lnTo>
                    <a:pt x="4299" y="6792"/>
                  </a:lnTo>
                  <a:lnTo>
                    <a:pt x="4298" y="6793"/>
                  </a:lnTo>
                  <a:lnTo>
                    <a:pt x="4296" y="6794"/>
                  </a:lnTo>
                  <a:lnTo>
                    <a:pt x="4295" y="6796"/>
                  </a:lnTo>
                  <a:lnTo>
                    <a:pt x="4294" y="6797"/>
                  </a:lnTo>
                  <a:lnTo>
                    <a:pt x="4292" y="6798"/>
                  </a:lnTo>
                  <a:lnTo>
                    <a:pt x="4291" y="6800"/>
                  </a:lnTo>
                  <a:lnTo>
                    <a:pt x="4289" y="6801"/>
                  </a:lnTo>
                  <a:lnTo>
                    <a:pt x="4288" y="6802"/>
                  </a:lnTo>
                  <a:lnTo>
                    <a:pt x="4288" y="6804"/>
                  </a:lnTo>
                  <a:lnTo>
                    <a:pt x="4287" y="6805"/>
                  </a:lnTo>
                  <a:lnTo>
                    <a:pt x="4285" y="6806"/>
                  </a:lnTo>
                  <a:lnTo>
                    <a:pt x="4284" y="6808"/>
                  </a:lnTo>
                  <a:lnTo>
                    <a:pt x="4282" y="6809"/>
                  </a:lnTo>
                  <a:lnTo>
                    <a:pt x="4281" y="6810"/>
                  </a:lnTo>
                  <a:lnTo>
                    <a:pt x="4279" y="6812"/>
                  </a:lnTo>
                  <a:lnTo>
                    <a:pt x="4278" y="6813"/>
                  </a:lnTo>
                  <a:lnTo>
                    <a:pt x="4277" y="6814"/>
                  </a:lnTo>
                  <a:lnTo>
                    <a:pt x="4277" y="6815"/>
                  </a:lnTo>
                  <a:lnTo>
                    <a:pt x="4275" y="6817"/>
                  </a:lnTo>
                  <a:lnTo>
                    <a:pt x="4274" y="6818"/>
                  </a:lnTo>
                  <a:lnTo>
                    <a:pt x="4272" y="6819"/>
                  </a:lnTo>
                  <a:lnTo>
                    <a:pt x="4271" y="6821"/>
                  </a:lnTo>
                  <a:lnTo>
                    <a:pt x="4270" y="6822"/>
                  </a:lnTo>
                  <a:lnTo>
                    <a:pt x="4268" y="6823"/>
                  </a:lnTo>
                  <a:lnTo>
                    <a:pt x="4267" y="6825"/>
                  </a:lnTo>
                  <a:lnTo>
                    <a:pt x="4265" y="6827"/>
                  </a:lnTo>
                  <a:lnTo>
                    <a:pt x="4265" y="6829"/>
                  </a:lnTo>
                  <a:lnTo>
                    <a:pt x="4264" y="6830"/>
                  </a:lnTo>
                  <a:lnTo>
                    <a:pt x="4262" y="6831"/>
                  </a:lnTo>
                  <a:lnTo>
                    <a:pt x="4260" y="6832"/>
                  </a:lnTo>
                  <a:lnTo>
                    <a:pt x="4260" y="6834"/>
                  </a:lnTo>
                  <a:lnTo>
                    <a:pt x="4258" y="6835"/>
                  </a:lnTo>
                  <a:lnTo>
                    <a:pt x="4257" y="6836"/>
                  </a:lnTo>
                  <a:lnTo>
                    <a:pt x="4254" y="6839"/>
                  </a:lnTo>
                  <a:lnTo>
                    <a:pt x="4253" y="6840"/>
                  </a:lnTo>
                  <a:lnTo>
                    <a:pt x="4251" y="6842"/>
                  </a:lnTo>
                  <a:lnTo>
                    <a:pt x="4250" y="6843"/>
                  </a:lnTo>
                  <a:lnTo>
                    <a:pt x="4248" y="6844"/>
                  </a:lnTo>
                  <a:lnTo>
                    <a:pt x="4247" y="6846"/>
                  </a:lnTo>
                  <a:lnTo>
                    <a:pt x="4246" y="6847"/>
                  </a:lnTo>
                  <a:lnTo>
                    <a:pt x="4244" y="6848"/>
                  </a:lnTo>
                  <a:lnTo>
                    <a:pt x="4244" y="6850"/>
                  </a:lnTo>
                  <a:lnTo>
                    <a:pt x="4243" y="6851"/>
                  </a:lnTo>
                  <a:lnTo>
                    <a:pt x="4241" y="6852"/>
                  </a:lnTo>
                  <a:lnTo>
                    <a:pt x="4240" y="6853"/>
                  </a:lnTo>
                  <a:lnTo>
                    <a:pt x="4238" y="6855"/>
                  </a:lnTo>
                  <a:lnTo>
                    <a:pt x="4237" y="6856"/>
                  </a:lnTo>
                  <a:lnTo>
                    <a:pt x="4236" y="6857"/>
                  </a:lnTo>
                  <a:lnTo>
                    <a:pt x="4234" y="6859"/>
                  </a:lnTo>
                  <a:lnTo>
                    <a:pt x="4233" y="6860"/>
                  </a:lnTo>
                  <a:lnTo>
                    <a:pt x="4231" y="6861"/>
                  </a:lnTo>
                  <a:lnTo>
                    <a:pt x="4230" y="6863"/>
                  </a:lnTo>
                  <a:lnTo>
                    <a:pt x="4229" y="6864"/>
                  </a:lnTo>
                  <a:lnTo>
                    <a:pt x="4227" y="6867"/>
                  </a:lnTo>
                  <a:lnTo>
                    <a:pt x="4226" y="6868"/>
                  </a:lnTo>
                  <a:lnTo>
                    <a:pt x="4226" y="6869"/>
                  </a:lnTo>
                  <a:lnTo>
                    <a:pt x="4224" y="6869"/>
                  </a:lnTo>
                  <a:lnTo>
                    <a:pt x="4223" y="6872"/>
                  </a:lnTo>
                  <a:lnTo>
                    <a:pt x="4221" y="6873"/>
                  </a:lnTo>
                  <a:lnTo>
                    <a:pt x="4220" y="6874"/>
                  </a:lnTo>
                  <a:lnTo>
                    <a:pt x="4219" y="6876"/>
                  </a:lnTo>
                  <a:lnTo>
                    <a:pt x="4217" y="6877"/>
                  </a:lnTo>
                  <a:lnTo>
                    <a:pt x="4216" y="6878"/>
                  </a:lnTo>
                  <a:lnTo>
                    <a:pt x="4214" y="6880"/>
                  </a:lnTo>
                  <a:lnTo>
                    <a:pt x="4213" y="6881"/>
                  </a:lnTo>
                  <a:lnTo>
                    <a:pt x="4212" y="6882"/>
                  </a:lnTo>
                  <a:lnTo>
                    <a:pt x="4210" y="6885"/>
                  </a:lnTo>
                  <a:lnTo>
                    <a:pt x="4209" y="6886"/>
                  </a:lnTo>
                  <a:lnTo>
                    <a:pt x="4207" y="6888"/>
                  </a:lnTo>
                  <a:lnTo>
                    <a:pt x="4206" y="6889"/>
                  </a:lnTo>
                  <a:lnTo>
                    <a:pt x="4205" y="6890"/>
                  </a:lnTo>
                  <a:lnTo>
                    <a:pt x="4203" y="6891"/>
                  </a:lnTo>
                  <a:lnTo>
                    <a:pt x="4202" y="6893"/>
                  </a:lnTo>
                  <a:lnTo>
                    <a:pt x="4200" y="6894"/>
                  </a:lnTo>
                  <a:lnTo>
                    <a:pt x="4199" y="6897"/>
                  </a:lnTo>
                  <a:lnTo>
                    <a:pt x="4197" y="6898"/>
                  </a:lnTo>
                  <a:lnTo>
                    <a:pt x="4196" y="6899"/>
                  </a:lnTo>
                  <a:lnTo>
                    <a:pt x="4195" y="6901"/>
                  </a:lnTo>
                  <a:lnTo>
                    <a:pt x="4193" y="6902"/>
                  </a:lnTo>
                  <a:lnTo>
                    <a:pt x="4192" y="6903"/>
                  </a:lnTo>
                  <a:lnTo>
                    <a:pt x="4192" y="6907"/>
                  </a:lnTo>
                  <a:lnTo>
                    <a:pt x="4189" y="6910"/>
                  </a:lnTo>
                  <a:lnTo>
                    <a:pt x="4186" y="6912"/>
                  </a:lnTo>
                  <a:lnTo>
                    <a:pt x="4183" y="6914"/>
                  </a:lnTo>
                  <a:lnTo>
                    <a:pt x="4179" y="6916"/>
                  </a:lnTo>
                  <a:lnTo>
                    <a:pt x="4176" y="6916"/>
                  </a:lnTo>
                  <a:lnTo>
                    <a:pt x="4172" y="6916"/>
                  </a:lnTo>
                  <a:lnTo>
                    <a:pt x="4176" y="6920"/>
                  </a:lnTo>
                  <a:lnTo>
                    <a:pt x="4175" y="6922"/>
                  </a:lnTo>
                  <a:lnTo>
                    <a:pt x="4175" y="6922"/>
                  </a:lnTo>
                  <a:lnTo>
                    <a:pt x="4173" y="6923"/>
                  </a:lnTo>
                  <a:lnTo>
                    <a:pt x="4172" y="6924"/>
                  </a:lnTo>
                  <a:lnTo>
                    <a:pt x="4171" y="6927"/>
                  </a:lnTo>
                  <a:lnTo>
                    <a:pt x="4169" y="6928"/>
                  </a:lnTo>
                  <a:lnTo>
                    <a:pt x="4168" y="6929"/>
                  </a:lnTo>
                  <a:lnTo>
                    <a:pt x="4168" y="6931"/>
                  </a:lnTo>
                  <a:lnTo>
                    <a:pt x="4166" y="6932"/>
                  </a:lnTo>
                  <a:lnTo>
                    <a:pt x="4165" y="6933"/>
                  </a:lnTo>
                  <a:lnTo>
                    <a:pt x="4164" y="6935"/>
                  </a:lnTo>
                  <a:lnTo>
                    <a:pt x="4162" y="6936"/>
                  </a:lnTo>
                  <a:lnTo>
                    <a:pt x="4161" y="6937"/>
                  </a:lnTo>
                  <a:lnTo>
                    <a:pt x="4159" y="6939"/>
                  </a:lnTo>
                  <a:lnTo>
                    <a:pt x="4158" y="6940"/>
                  </a:lnTo>
                  <a:lnTo>
                    <a:pt x="4156" y="6941"/>
                  </a:lnTo>
                  <a:lnTo>
                    <a:pt x="4155" y="6943"/>
                  </a:lnTo>
                  <a:lnTo>
                    <a:pt x="4154" y="6944"/>
                  </a:lnTo>
                  <a:lnTo>
                    <a:pt x="4152" y="6945"/>
                  </a:lnTo>
                  <a:lnTo>
                    <a:pt x="4151" y="6946"/>
                  </a:lnTo>
                  <a:lnTo>
                    <a:pt x="4149" y="6948"/>
                  </a:lnTo>
                  <a:lnTo>
                    <a:pt x="4148" y="6949"/>
                  </a:lnTo>
                  <a:lnTo>
                    <a:pt x="4148" y="6950"/>
                  </a:lnTo>
                  <a:lnTo>
                    <a:pt x="4147" y="6952"/>
                  </a:lnTo>
                  <a:lnTo>
                    <a:pt x="4145" y="6953"/>
                  </a:lnTo>
                  <a:lnTo>
                    <a:pt x="4144" y="6954"/>
                  </a:lnTo>
                  <a:lnTo>
                    <a:pt x="4142" y="6956"/>
                  </a:lnTo>
                  <a:lnTo>
                    <a:pt x="4142" y="6957"/>
                  </a:lnTo>
                  <a:lnTo>
                    <a:pt x="4139" y="6958"/>
                  </a:lnTo>
                  <a:lnTo>
                    <a:pt x="4141" y="6962"/>
                  </a:lnTo>
                  <a:lnTo>
                    <a:pt x="4139" y="6962"/>
                  </a:lnTo>
                  <a:lnTo>
                    <a:pt x="4135" y="6965"/>
                  </a:lnTo>
                  <a:lnTo>
                    <a:pt x="4132" y="6967"/>
                  </a:lnTo>
                  <a:lnTo>
                    <a:pt x="4131" y="6969"/>
                  </a:lnTo>
                  <a:lnTo>
                    <a:pt x="4128" y="6971"/>
                  </a:lnTo>
                  <a:lnTo>
                    <a:pt x="4124" y="6978"/>
                  </a:lnTo>
                  <a:lnTo>
                    <a:pt x="4121" y="6981"/>
                  </a:lnTo>
                  <a:lnTo>
                    <a:pt x="4118" y="6982"/>
                  </a:lnTo>
                  <a:lnTo>
                    <a:pt x="4117" y="6979"/>
                  </a:lnTo>
                  <a:lnTo>
                    <a:pt x="4115" y="6979"/>
                  </a:lnTo>
                  <a:lnTo>
                    <a:pt x="4114" y="6981"/>
                  </a:lnTo>
                  <a:lnTo>
                    <a:pt x="4113" y="6981"/>
                  </a:lnTo>
                  <a:lnTo>
                    <a:pt x="4110" y="6981"/>
                  </a:lnTo>
                  <a:lnTo>
                    <a:pt x="4108" y="6982"/>
                  </a:lnTo>
                  <a:lnTo>
                    <a:pt x="4106" y="6982"/>
                  </a:lnTo>
                  <a:lnTo>
                    <a:pt x="4104" y="6983"/>
                  </a:lnTo>
                  <a:lnTo>
                    <a:pt x="4103" y="6983"/>
                  </a:lnTo>
                  <a:lnTo>
                    <a:pt x="4100" y="6984"/>
                  </a:lnTo>
                  <a:lnTo>
                    <a:pt x="4098" y="6984"/>
                  </a:lnTo>
                  <a:lnTo>
                    <a:pt x="4096" y="6986"/>
                  </a:lnTo>
                  <a:lnTo>
                    <a:pt x="4094" y="6986"/>
                  </a:lnTo>
                  <a:lnTo>
                    <a:pt x="4093" y="6987"/>
                  </a:lnTo>
                  <a:lnTo>
                    <a:pt x="4090" y="6987"/>
                  </a:lnTo>
                  <a:lnTo>
                    <a:pt x="4089" y="6988"/>
                  </a:lnTo>
                  <a:lnTo>
                    <a:pt x="4084" y="6988"/>
                  </a:lnTo>
                  <a:lnTo>
                    <a:pt x="4080" y="6991"/>
                  </a:lnTo>
                  <a:lnTo>
                    <a:pt x="4077" y="6991"/>
                  </a:lnTo>
                  <a:lnTo>
                    <a:pt x="4074" y="6992"/>
                  </a:lnTo>
                  <a:lnTo>
                    <a:pt x="4073" y="6996"/>
                  </a:lnTo>
                  <a:lnTo>
                    <a:pt x="4070" y="6998"/>
                  </a:lnTo>
                  <a:lnTo>
                    <a:pt x="4069" y="6999"/>
                  </a:lnTo>
                  <a:lnTo>
                    <a:pt x="4066" y="7002"/>
                  </a:lnTo>
                  <a:lnTo>
                    <a:pt x="4065" y="7004"/>
                  </a:lnTo>
                  <a:lnTo>
                    <a:pt x="4065" y="7007"/>
                  </a:lnTo>
                  <a:lnTo>
                    <a:pt x="4063" y="7012"/>
                  </a:lnTo>
                  <a:lnTo>
                    <a:pt x="4062" y="7016"/>
                  </a:lnTo>
                  <a:lnTo>
                    <a:pt x="4059" y="7019"/>
                  </a:lnTo>
                  <a:lnTo>
                    <a:pt x="4056" y="7022"/>
                  </a:lnTo>
                  <a:lnTo>
                    <a:pt x="4052" y="7026"/>
                  </a:lnTo>
                  <a:lnTo>
                    <a:pt x="4049" y="7030"/>
                  </a:lnTo>
                  <a:lnTo>
                    <a:pt x="4048" y="7032"/>
                  </a:lnTo>
                  <a:lnTo>
                    <a:pt x="4048" y="7034"/>
                  </a:lnTo>
                  <a:lnTo>
                    <a:pt x="4048" y="7036"/>
                  </a:lnTo>
                  <a:lnTo>
                    <a:pt x="4046" y="7037"/>
                  </a:lnTo>
                  <a:lnTo>
                    <a:pt x="4046" y="7038"/>
                  </a:lnTo>
                  <a:lnTo>
                    <a:pt x="4045" y="7041"/>
                  </a:lnTo>
                  <a:lnTo>
                    <a:pt x="4045" y="7042"/>
                  </a:lnTo>
                  <a:lnTo>
                    <a:pt x="4043" y="7043"/>
                  </a:lnTo>
                  <a:lnTo>
                    <a:pt x="4043" y="7046"/>
                  </a:lnTo>
                  <a:lnTo>
                    <a:pt x="4042" y="7047"/>
                  </a:lnTo>
                  <a:lnTo>
                    <a:pt x="4042" y="7049"/>
                  </a:lnTo>
                  <a:lnTo>
                    <a:pt x="4041" y="7050"/>
                  </a:lnTo>
                  <a:lnTo>
                    <a:pt x="4041" y="7051"/>
                  </a:lnTo>
                  <a:lnTo>
                    <a:pt x="4039" y="7054"/>
                  </a:lnTo>
                  <a:lnTo>
                    <a:pt x="4039" y="7055"/>
                  </a:lnTo>
                  <a:lnTo>
                    <a:pt x="4038" y="7058"/>
                  </a:lnTo>
                  <a:lnTo>
                    <a:pt x="4038" y="7059"/>
                  </a:lnTo>
                  <a:lnTo>
                    <a:pt x="4035" y="7063"/>
                  </a:lnTo>
                  <a:lnTo>
                    <a:pt x="4035" y="7067"/>
                  </a:lnTo>
                  <a:lnTo>
                    <a:pt x="4032" y="7070"/>
                  </a:lnTo>
                  <a:lnTo>
                    <a:pt x="4031" y="7071"/>
                  </a:lnTo>
                  <a:lnTo>
                    <a:pt x="4029" y="7072"/>
                  </a:lnTo>
                  <a:lnTo>
                    <a:pt x="4028" y="7074"/>
                  </a:lnTo>
                  <a:lnTo>
                    <a:pt x="4026" y="7075"/>
                  </a:lnTo>
                  <a:lnTo>
                    <a:pt x="4025" y="7077"/>
                  </a:lnTo>
                  <a:lnTo>
                    <a:pt x="4024" y="7080"/>
                  </a:lnTo>
                  <a:lnTo>
                    <a:pt x="4019" y="7080"/>
                  </a:lnTo>
                  <a:lnTo>
                    <a:pt x="4018" y="7081"/>
                  </a:lnTo>
                  <a:lnTo>
                    <a:pt x="4016" y="7083"/>
                  </a:lnTo>
                  <a:lnTo>
                    <a:pt x="4015" y="7083"/>
                  </a:lnTo>
                  <a:lnTo>
                    <a:pt x="4014" y="7084"/>
                  </a:lnTo>
                  <a:lnTo>
                    <a:pt x="4012" y="7085"/>
                  </a:lnTo>
                  <a:lnTo>
                    <a:pt x="4011" y="7087"/>
                  </a:lnTo>
                  <a:lnTo>
                    <a:pt x="4008" y="7088"/>
                  </a:lnTo>
                  <a:lnTo>
                    <a:pt x="4007" y="7089"/>
                  </a:lnTo>
                  <a:lnTo>
                    <a:pt x="4005" y="7091"/>
                  </a:lnTo>
                  <a:lnTo>
                    <a:pt x="4004" y="7092"/>
                  </a:lnTo>
                  <a:lnTo>
                    <a:pt x="4002" y="7093"/>
                  </a:lnTo>
                  <a:lnTo>
                    <a:pt x="4001" y="7095"/>
                  </a:lnTo>
                  <a:lnTo>
                    <a:pt x="3998" y="7096"/>
                  </a:lnTo>
                  <a:lnTo>
                    <a:pt x="3997" y="7097"/>
                  </a:lnTo>
                  <a:lnTo>
                    <a:pt x="3995" y="7098"/>
                  </a:lnTo>
                  <a:lnTo>
                    <a:pt x="3994" y="7098"/>
                  </a:lnTo>
                  <a:lnTo>
                    <a:pt x="3992" y="7100"/>
                  </a:lnTo>
                  <a:lnTo>
                    <a:pt x="3991" y="7101"/>
                  </a:lnTo>
                  <a:lnTo>
                    <a:pt x="3990" y="7102"/>
                  </a:lnTo>
                  <a:lnTo>
                    <a:pt x="3988" y="7104"/>
                  </a:lnTo>
                  <a:lnTo>
                    <a:pt x="3987" y="7105"/>
                  </a:lnTo>
                  <a:lnTo>
                    <a:pt x="3985" y="7106"/>
                  </a:lnTo>
                  <a:lnTo>
                    <a:pt x="3984" y="7108"/>
                  </a:lnTo>
                  <a:lnTo>
                    <a:pt x="3983" y="7109"/>
                  </a:lnTo>
                  <a:lnTo>
                    <a:pt x="3981" y="7110"/>
                  </a:lnTo>
                  <a:lnTo>
                    <a:pt x="3978" y="7113"/>
                  </a:lnTo>
                  <a:lnTo>
                    <a:pt x="3977" y="7114"/>
                  </a:lnTo>
                  <a:lnTo>
                    <a:pt x="3975" y="7115"/>
                  </a:lnTo>
                  <a:lnTo>
                    <a:pt x="3974" y="7118"/>
                  </a:lnTo>
                  <a:lnTo>
                    <a:pt x="3974" y="7119"/>
                  </a:lnTo>
                  <a:lnTo>
                    <a:pt x="3973" y="7121"/>
                  </a:lnTo>
                  <a:lnTo>
                    <a:pt x="3971" y="7122"/>
                  </a:lnTo>
                  <a:lnTo>
                    <a:pt x="3970" y="7125"/>
                  </a:lnTo>
                  <a:lnTo>
                    <a:pt x="3970" y="7126"/>
                  </a:lnTo>
                  <a:lnTo>
                    <a:pt x="3968" y="7127"/>
                  </a:lnTo>
                  <a:lnTo>
                    <a:pt x="3966" y="7129"/>
                  </a:lnTo>
                  <a:lnTo>
                    <a:pt x="3964" y="7129"/>
                  </a:lnTo>
                  <a:lnTo>
                    <a:pt x="3963" y="7130"/>
                  </a:lnTo>
                  <a:lnTo>
                    <a:pt x="3960" y="7131"/>
                  </a:lnTo>
                  <a:lnTo>
                    <a:pt x="3959" y="7131"/>
                  </a:lnTo>
                  <a:lnTo>
                    <a:pt x="3957" y="7133"/>
                  </a:lnTo>
                  <a:lnTo>
                    <a:pt x="3954" y="7134"/>
                  </a:lnTo>
                  <a:lnTo>
                    <a:pt x="3953" y="7133"/>
                  </a:lnTo>
                  <a:lnTo>
                    <a:pt x="3950" y="7133"/>
                  </a:lnTo>
                  <a:lnTo>
                    <a:pt x="3949" y="7133"/>
                  </a:lnTo>
                  <a:lnTo>
                    <a:pt x="3947" y="7131"/>
                  </a:lnTo>
                  <a:lnTo>
                    <a:pt x="3946" y="7134"/>
                  </a:lnTo>
                  <a:lnTo>
                    <a:pt x="3946" y="7135"/>
                  </a:lnTo>
                  <a:lnTo>
                    <a:pt x="3946" y="7136"/>
                  </a:lnTo>
                  <a:lnTo>
                    <a:pt x="3944" y="7139"/>
                  </a:lnTo>
                  <a:lnTo>
                    <a:pt x="3943" y="7139"/>
                  </a:lnTo>
                  <a:lnTo>
                    <a:pt x="3940" y="7139"/>
                  </a:lnTo>
                  <a:lnTo>
                    <a:pt x="3939" y="7139"/>
                  </a:lnTo>
                  <a:lnTo>
                    <a:pt x="3936" y="7139"/>
                  </a:lnTo>
                  <a:lnTo>
                    <a:pt x="3934" y="7139"/>
                  </a:lnTo>
                  <a:lnTo>
                    <a:pt x="3933" y="7139"/>
                  </a:lnTo>
                  <a:lnTo>
                    <a:pt x="3930" y="7139"/>
                  </a:lnTo>
                  <a:lnTo>
                    <a:pt x="3927" y="7138"/>
                  </a:lnTo>
                  <a:lnTo>
                    <a:pt x="3925" y="7138"/>
                  </a:lnTo>
                  <a:lnTo>
                    <a:pt x="3923" y="7138"/>
                  </a:lnTo>
                  <a:lnTo>
                    <a:pt x="3920" y="7138"/>
                  </a:lnTo>
                  <a:lnTo>
                    <a:pt x="3919" y="7136"/>
                  </a:lnTo>
                  <a:lnTo>
                    <a:pt x="3918" y="7136"/>
                  </a:lnTo>
                  <a:lnTo>
                    <a:pt x="3916" y="7134"/>
                  </a:lnTo>
                  <a:lnTo>
                    <a:pt x="3916" y="7133"/>
                  </a:lnTo>
                  <a:lnTo>
                    <a:pt x="3916" y="7130"/>
                  </a:lnTo>
                  <a:lnTo>
                    <a:pt x="3915" y="7129"/>
                  </a:lnTo>
                  <a:lnTo>
                    <a:pt x="3913" y="7127"/>
                  </a:lnTo>
                  <a:lnTo>
                    <a:pt x="3912" y="7127"/>
                  </a:lnTo>
                  <a:lnTo>
                    <a:pt x="3909" y="7127"/>
                  </a:lnTo>
                  <a:lnTo>
                    <a:pt x="3908" y="7126"/>
                  </a:lnTo>
                  <a:lnTo>
                    <a:pt x="3905" y="7126"/>
                  </a:lnTo>
                  <a:lnTo>
                    <a:pt x="3903" y="7126"/>
                  </a:lnTo>
                  <a:lnTo>
                    <a:pt x="3902" y="7125"/>
                  </a:lnTo>
                  <a:lnTo>
                    <a:pt x="3899" y="7125"/>
                  </a:lnTo>
                  <a:lnTo>
                    <a:pt x="3898" y="7125"/>
                  </a:lnTo>
                  <a:lnTo>
                    <a:pt x="3895" y="7123"/>
                  </a:lnTo>
                  <a:lnTo>
                    <a:pt x="3893" y="7123"/>
                  </a:lnTo>
                  <a:lnTo>
                    <a:pt x="3891" y="7123"/>
                  </a:lnTo>
                  <a:lnTo>
                    <a:pt x="3889" y="7122"/>
                  </a:lnTo>
                  <a:lnTo>
                    <a:pt x="3886" y="7122"/>
                  </a:lnTo>
                  <a:lnTo>
                    <a:pt x="3885" y="7122"/>
                  </a:lnTo>
                  <a:lnTo>
                    <a:pt x="3884" y="7121"/>
                  </a:lnTo>
                  <a:lnTo>
                    <a:pt x="3881" y="7121"/>
                  </a:lnTo>
                  <a:lnTo>
                    <a:pt x="3879" y="7121"/>
                  </a:lnTo>
                  <a:lnTo>
                    <a:pt x="3877" y="7119"/>
                  </a:lnTo>
                  <a:lnTo>
                    <a:pt x="3875" y="7119"/>
                  </a:lnTo>
                  <a:lnTo>
                    <a:pt x="3872" y="7119"/>
                  </a:lnTo>
                  <a:lnTo>
                    <a:pt x="3871" y="7119"/>
                  </a:lnTo>
                  <a:lnTo>
                    <a:pt x="3869" y="7119"/>
                  </a:lnTo>
                  <a:lnTo>
                    <a:pt x="3867" y="7119"/>
                  </a:lnTo>
                  <a:lnTo>
                    <a:pt x="3865" y="7119"/>
                  </a:lnTo>
                  <a:lnTo>
                    <a:pt x="3862" y="7121"/>
                  </a:lnTo>
                  <a:lnTo>
                    <a:pt x="3861" y="7121"/>
                  </a:lnTo>
                  <a:lnTo>
                    <a:pt x="3860" y="7121"/>
                  </a:lnTo>
                  <a:lnTo>
                    <a:pt x="3857" y="7121"/>
                  </a:lnTo>
                  <a:lnTo>
                    <a:pt x="3855" y="7121"/>
                  </a:lnTo>
                  <a:lnTo>
                    <a:pt x="3852" y="7119"/>
                  </a:lnTo>
                  <a:lnTo>
                    <a:pt x="3852" y="7118"/>
                  </a:lnTo>
                  <a:lnTo>
                    <a:pt x="3852" y="7117"/>
                  </a:lnTo>
                  <a:lnTo>
                    <a:pt x="3851" y="7115"/>
                  </a:lnTo>
                  <a:lnTo>
                    <a:pt x="3848" y="7115"/>
                  </a:lnTo>
                  <a:lnTo>
                    <a:pt x="3847" y="7115"/>
                  </a:lnTo>
                  <a:lnTo>
                    <a:pt x="3844" y="7115"/>
                  </a:lnTo>
                  <a:lnTo>
                    <a:pt x="3843" y="7117"/>
                  </a:lnTo>
                  <a:lnTo>
                    <a:pt x="3841" y="7117"/>
                  </a:lnTo>
                  <a:lnTo>
                    <a:pt x="3840" y="7117"/>
                  </a:lnTo>
                  <a:lnTo>
                    <a:pt x="3837" y="7117"/>
                  </a:lnTo>
                  <a:lnTo>
                    <a:pt x="3834" y="7117"/>
                  </a:lnTo>
                  <a:lnTo>
                    <a:pt x="3833" y="7115"/>
                  </a:lnTo>
                  <a:lnTo>
                    <a:pt x="3831" y="7114"/>
                  </a:lnTo>
                  <a:lnTo>
                    <a:pt x="3830" y="7114"/>
                  </a:lnTo>
                  <a:lnTo>
                    <a:pt x="3828" y="7115"/>
                  </a:lnTo>
                  <a:lnTo>
                    <a:pt x="3826" y="7115"/>
                  </a:lnTo>
                  <a:lnTo>
                    <a:pt x="3823" y="7115"/>
                  </a:lnTo>
                  <a:lnTo>
                    <a:pt x="3820" y="7115"/>
                  </a:lnTo>
                  <a:lnTo>
                    <a:pt x="3819" y="7115"/>
                  </a:lnTo>
                  <a:lnTo>
                    <a:pt x="3816" y="7117"/>
                  </a:lnTo>
                  <a:lnTo>
                    <a:pt x="3814" y="7117"/>
                  </a:lnTo>
                  <a:lnTo>
                    <a:pt x="3811" y="7117"/>
                  </a:lnTo>
                  <a:lnTo>
                    <a:pt x="3810" y="7118"/>
                  </a:lnTo>
                  <a:lnTo>
                    <a:pt x="3809" y="7118"/>
                  </a:lnTo>
                  <a:lnTo>
                    <a:pt x="3806" y="7118"/>
                  </a:lnTo>
                  <a:lnTo>
                    <a:pt x="3804" y="7119"/>
                  </a:lnTo>
                  <a:lnTo>
                    <a:pt x="3802" y="7119"/>
                  </a:lnTo>
                  <a:lnTo>
                    <a:pt x="3799" y="7119"/>
                  </a:lnTo>
                  <a:lnTo>
                    <a:pt x="3797" y="7119"/>
                  </a:lnTo>
                  <a:lnTo>
                    <a:pt x="3796" y="7119"/>
                  </a:lnTo>
                  <a:lnTo>
                    <a:pt x="3793" y="7121"/>
                  </a:lnTo>
                  <a:lnTo>
                    <a:pt x="3792" y="7121"/>
                  </a:lnTo>
                  <a:lnTo>
                    <a:pt x="3789" y="7121"/>
                  </a:lnTo>
                  <a:lnTo>
                    <a:pt x="3786" y="7121"/>
                  </a:lnTo>
                  <a:lnTo>
                    <a:pt x="3785" y="7121"/>
                  </a:lnTo>
                  <a:lnTo>
                    <a:pt x="3782" y="7121"/>
                  </a:lnTo>
                  <a:lnTo>
                    <a:pt x="3780" y="7121"/>
                  </a:lnTo>
                  <a:lnTo>
                    <a:pt x="3779" y="7122"/>
                  </a:lnTo>
                  <a:lnTo>
                    <a:pt x="3776" y="7123"/>
                  </a:lnTo>
                  <a:lnTo>
                    <a:pt x="3775" y="7123"/>
                  </a:lnTo>
                  <a:lnTo>
                    <a:pt x="3772" y="7123"/>
                  </a:lnTo>
                  <a:lnTo>
                    <a:pt x="3770" y="7123"/>
                  </a:lnTo>
                  <a:lnTo>
                    <a:pt x="3768" y="7123"/>
                  </a:lnTo>
                  <a:lnTo>
                    <a:pt x="3766" y="7123"/>
                  </a:lnTo>
                  <a:lnTo>
                    <a:pt x="3763" y="7125"/>
                  </a:lnTo>
                  <a:lnTo>
                    <a:pt x="3761" y="7125"/>
                  </a:lnTo>
                  <a:lnTo>
                    <a:pt x="3759" y="7123"/>
                  </a:lnTo>
                  <a:lnTo>
                    <a:pt x="3756" y="7123"/>
                  </a:lnTo>
                  <a:lnTo>
                    <a:pt x="3755" y="7123"/>
                  </a:lnTo>
                  <a:lnTo>
                    <a:pt x="3752" y="7125"/>
                  </a:lnTo>
                  <a:lnTo>
                    <a:pt x="3751" y="7125"/>
                  </a:lnTo>
                  <a:lnTo>
                    <a:pt x="3749" y="7126"/>
                  </a:lnTo>
                  <a:lnTo>
                    <a:pt x="3746" y="7126"/>
                  </a:lnTo>
                  <a:lnTo>
                    <a:pt x="3745" y="7127"/>
                  </a:lnTo>
                  <a:lnTo>
                    <a:pt x="3744" y="7127"/>
                  </a:lnTo>
                  <a:lnTo>
                    <a:pt x="3741" y="7129"/>
                  </a:lnTo>
                  <a:lnTo>
                    <a:pt x="3738" y="7129"/>
                  </a:lnTo>
                  <a:lnTo>
                    <a:pt x="3737" y="7129"/>
                  </a:lnTo>
                  <a:lnTo>
                    <a:pt x="3735" y="7129"/>
                  </a:lnTo>
                  <a:lnTo>
                    <a:pt x="3732" y="7129"/>
                  </a:lnTo>
                  <a:lnTo>
                    <a:pt x="3731" y="7129"/>
                  </a:lnTo>
                  <a:lnTo>
                    <a:pt x="3729" y="7129"/>
                  </a:lnTo>
                  <a:lnTo>
                    <a:pt x="3727" y="7127"/>
                  </a:lnTo>
                  <a:lnTo>
                    <a:pt x="3724" y="7127"/>
                  </a:lnTo>
                  <a:lnTo>
                    <a:pt x="3722" y="7127"/>
                  </a:lnTo>
                  <a:lnTo>
                    <a:pt x="3721" y="7127"/>
                  </a:lnTo>
                  <a:lnTo>
                    <a:pt x="3718" y="7127"/>
                  </a:lnTo>
                  <a:lnTo>
                    <a:pt x="3717" y="7126"/>
                  </a:lnTo>
                  <a:lnTo>
                    <a:pt x="3714" y="7126"/>
                  </a:lnTo>
                  <a:lnTo>
                    <a:pt x="3713" y="7125"/>
                  </a:lnTo>
                  <a:lnTo>
                    <a:pt x="3711" y="7125"/>
                  </a:lnTo>
                  <a:lnTo>
                    <a:pt x="3708" y="7125"/>
                  </a:lnTo>
                  <a:lnTo>
                    <a:pt x="3707" y="7123"/>
                  </a:lnTo>
                  <a:lnTo>
                    <a:pt x="3704" y="7123"/>
                  </a:lnTo>
                  <a:lnTo>
                    <a:pt x="3703" y="7122"/>
                  </a:lnTo>
                  <a:lnTo>
                    <a:pt x="3700" y="7122"/>
                  </a:lnTo>
                  <a:lnTo>
                    <a:pt x="3698" y="7122"/>
                  </a:lnTo>
                  <a:lnTo>
                    <a:pt x="3696" y="7121"/>
                  </a:lnTo>
                  <a:lnTo>
                    <a:pt x="3694" y="7121"/>
                  </a:lnTo>
                  <a:lnTo>
                    <a:pt x="3693" y="7121"/>
                  </a:lnTo>
                  <a:lnTo>
                    <a:pt x="3690" y="7119"/>
                  </a:lnTo>
                  <a:lnTo>
                    <a:pt x="3688" y="7119"/>
                  </a:lnTo>
                  <a:lnTo>
                    <a:pt x="3686" y="7119"/>
                  </a:lnTo>
                  <a:lnTo>
                    <a:pt x="3684" y="7119"/>
                  </a:lnTo>
                  <a:lnTo>
                    <a:pt x="3681" y="7119"/>
                  </a:lnTo>
                  <a:lnTo>
                    <a:pt x="3680" y="7119"/>
                  </a:lnTo>
                  <a:lnTo>
                    <a:pt x="3679" y="7119"/>
                  </a:lnTo>
                  <a:lnTo>
                    <a:pt x="3676" y="7118"/>
                  </a:lnTo>
                  <a:lnTo>
                    <a:pt x="3674" y="7118"/>
                  </a:lnTo>
                  <a:lnTo>
                    <a:pt x="3673" y="7117"/>
                  </a:lnTo>
                  <a:lnTo>
                    <a:pt x="3670" y="7117"/>
                  </a:lnTo>
                  <a:lnTo>
                    <a:pt x="3669" y="7117"/>
                  </a:lnTo>
                  <a:lnTo>
                    <a:pt x="3667" y="7115"/>
                  </a:lnTo>
                  <a:lnTo>
                    <a:pt x="3664" y="7115"/>
                  </a:lnTo>
                  <a:lnTo>
                    <a:pt x="3663" y="7115"/>
                  </a:lnTo>
                  <a:lnTo>
                    <a:pt x="3660" y="7114"/>
                  </a:lnTo>
                  <a:lnTo>
                    <a:pt x="3659" y="7115"/>
                  </a:lnTo>
                  <a:lnTo>
                    <a:pt x="3657" y="7115"/>
                  </a:lnTo>
                  <a:lnTo>
                    <a:pt x="3655" y="7115"/>
                  </a:lnTo>
                  <a:lnTo>
                    <a:pt x="3653" y="7115"/>
                  </a:lnTo>
                  <a:lnTo>
                    <a:pt x="3650" y="7115"/>
                  </a:lnTo>
                  <a:lnTo>
                    <a:pt x="3649" y="7115"/>
                  </a:lnTo>
                  <a:lnTo>
                    <a:pt x="3646" y="7114"/>
                  </a:lnTo>
                  <a:lnTo>
                    <a:pt x="3645" y="7114"/>
                  </a:lnTo>
                  <a:lnTo>
                    <a:pt x="3642" y="7114"/>
                  </a:lnTo>
                  <a:lnTo>
                    <a:pt x="3640" y="7114"/>
                  </a:lnTo>
                  <a:lnTo>
                    <a:pt x="3638" y="7113"/>
                  </a:lnTo>
                  <a:lnTo>
                    <a:pt x="3636" y="7113"/>
                  </a:lnTo>
                  <a:lnTo>
                    <a:pt x="3635" y="7112"/>
                  </a:lnTo>
                  <a:lnTo>
                    <a:pt x="3633" y="7112"/>
                  </a:lnTo>
                  <a:lnTo>
                    <a:pt x="3631" y="7110"/>
                  </a:lnTo>
                  <a:lnTo>
                    <a:pt x="3629" y="7109"/>
                  </a:lnTo>
                  <a:lnTo>
                    <a:pt x="3626" y="7109"/>
                  </a:lnTo>
                  <a:lnTo>
                    <a:pt x="3625" y="7109"/>
                  </a:lnTo>
                  <a:lnTo>
                    <a:pt x="3622" y="7108"/>
                  </a:lnTo>
                  <a:lnTo>
                    <a:pt x="3621" y="7108"/>
                  </a:lnTo>
                  <a:lnTo>
                    <a:pt x="3619" y="7106"/>
                  </a:lnTo>
                  <a:lnTo>
                    <a:pt x="3616" y="7106"/>
                  </a:lnTo>
                  <a:lnTo>
                    <a:pt x="3615" y="7106"/>
                  </a:lnTo>
                  <a:lnTo>
                    <a:pt x="3612" y="7105"/>
                  </a:lnTo>
                  <a:lnTo>
                    <a:pt x="3611" y="7105"/>
                  </a:lnTo>
                  <a:lnTo>
                    <a:pt x="3609" y="7104"/>
                  </a:lnTo>
                  <a:lnTo>
                    <a:pt x="3606" y="7104"/>
                  </a:lnTo>
                  <a:lnTo>
                    <a:pt x="3604" y="7102"/>
                  </a:lnTo>
                  <a:lnTo>
                    <a:pt x="3602" y="7102"/>
                  </a:lnTo>
                  <a:lnTo>
                    <a:pt x="3601" y="7102"/>
                  </a:lnTo>
                  <a:lnTo>
                    <a:pt x="3598" y="7101"/>
                  </a:lnTo>
                  <a:lnTo>
                    <a:pt x="3597" y="7101"/>
                  </a:lnTo>
                  <a:lnTo>
                    <a:pt x="3592" y="7101"/>
                  </a:lnTo>
                  <a:lnTo>
                    <a:pt x="3591" y="7102"/>
                  </a:lnTo>
                  <a:lnTo>
                    <a:pt x="3590" y="7104"/>
                  </a:lnTo>
                  <a:lnTo>
                    <a:pt x="3587" y="7102"/>
                  </a:lnTo>
                  <a:lnTo>
                    <a:pt x="3581" y="7105"/>
                  </a:lnTo>
                  <a:lnTo>
                    <a:pt x="3577" y="7105"/>
                  </a:lnTo>
                  <a:lnTo>
                    <a:pt x="3575" y="7105"/>
                  </a:lnTo>
                  <a:lnTo>
                    <a:pt x="3573" y="7105"/>
                  </a:lnTo>
                  <a:lnTo>
                    <a:pt x="3571" y="7106"/>
                  </a:lnTo>
                  <a:lnTo>
                    <a:pt x="3568" y="7106"/>
                  </a:lnTo>
                  <a:lnTo>
                    <a:pt x="3567" y="7106"/>
                  </a:lnTo>
                  <a:lnTo>
                    <a:pt x="3564" y="7108"/>
                  </a:lnTo>
                  <a:lnTo>
                    <a:pt x="3563" y="7108"/>
                  </a:lnTo>
                  <a:lnTo>
                    <a:pt x="3560" y="7109"/>
                  </a:lnTo>
                  <a:lnTo>
                    <a:pt x="3558" y="7109"/>
                  </a:lnTo>
                  <a:lnTo>
                    <a:pt x="3556" y="7110"/>
                  </a:lnTo>
                  <a:lnTo>
                    <a:pt x="3554" y="7110"/>
                  </a:lnTo>
                  <a:lnTo>
                    <a:pt x="3553" y="7112"/>
                  </a:lnTo>
                  <a:lnTo>
                    <a:pt x="3551" y="7112"/>
                  </a:lnTo>
                  <a:lnTo>
                    <a:pt x="3549" y="7112"/>
                  </a:lnTo>
                  <a:lnTo>
                    <a:pt x="3547" y="7113"/>
                  </a:lnTo>
                  <a:lnTo>
                    <a:pt x="3546" y="7113"/>
                  </a:lnTo>
                  <a:lnTo>
                    <a:pt x="3544" y="7114"/>
                  </a:lnTo>
                  <a:lnTo>
                    <a:pt x="3541" y="7114"/>
                  </a:lnTo>
                  <a:lnTo>
                    <a:pt x="3540" y="7115"/>
                  </a:lnTo>
                  <a:lnTo>
                    <a:pt x="3539" y="7115"/>
                  </a:lnTo>
                  <a:lnTo>
                    <a:pt x="3536" y="7117"/>
                  </a:lnTo>
                  <a:lnTo>
                    <a:pt x="3534" y="7118"/>
                  </a:lnTo>
                  <a:lnTo>
                    <a:pt x="3533" y="7119"/>
                  </a:lnTo>
                  <a:lnTo>
                    <a:pt x="3532" y="7121"/>
                  </a:lnTo>
                  <a:lnTo>
                    <a:pt x="3530" y="7121"/>
                  </a:lnTo>
                  <a:lnTo>
                    <a:pt x="3527" y="7122"/>
                  </a:lnTo>
                  <a:lnTo>
                    <a:pt x="3526" y="7122"/>
                  </a:lnTo>
                  <a:lnTo>
                    <a:pt x="3524" y="7123"/>
                  </a:lnTo>
                  <a:lnTo>
                    <a:pt x="3522" y="7125"/>
                  </a:lnTo>
                  <a:lnTo>
                    <a:pt x="3520" y="7125"/>
                  </a:lnTo>
                  <a:lnTo>
                    <a:pt x="3517" y="7125"/>
                  </a:lnTo>
                  <a:lnTo>
                    <a:pt x="3516" y="7126"/>
                  </a:lnTo>
                  <a:lnTo>
                    <a:pt x="3515" y="7127"/>
                  </a:lnTo>
                  <a:lnTo>
                    <a:pt x="3513" y="7127"/>
                  </a:lnTo>
                  <a:lnTo>
                    <a:pt x="3510" y="7127"/>
                  </a:lnTo>
                  <a:lnTo>
                    <a:pt x="3509" y="7130"/>
                  </a:lnTo>
                  <a:lnTo>
                    <a:pt x="3508" y="7131"/>
                  </a:lnTo>
                  <a:lnTo>
                    <a:pt x="3506" y="7131"/>
                  </a:lnTo>
                  <a:lnTo>
                    <a:pt x="3503" y="7131"/>
                  </a:lnTo>
                  <a:lnTo>
                    <a:pt x="3502" y="7130"/>
                  </a:lnTo>
                  <a:lnTo>
                    <a:pt x="3499" y="7130"/>
                  </a:lnTo>
                  <a:lnTo>
                    <a:pt x="3498" y="7130"/>
                  </a:lnTo>
                  <a:lnTo>
                    <a:pt x="3495" y="7129"/>
                  </a:lnTo>
                  <a:lnTo>
                    <a:pt x="3493" y="7129"/>
                  </a:lnTo>
                  <a:lnTo>
                    <a:pt x="3491" y="7129"/>
                  </a:lnTo>
                  <a:lnTo>
                    <a:pt x="3489" y="7127"/>
                  </a:lnTo>
                  <a:lnTo>
                    <a:pt x="3486" y="7127"/>
                  </a:lnTo>
                  <a:lnTo>
                    <a:pt x="3485" y="7127"/>
                  </a:lnTo>
                  <a:lnTo>
                    <a:pt x="3483" y="7126"/>
                  </a:lnTo>
                  <a:lnTo>
                    <a:pt x="3481" y="7126"/>
                  </a:lnTo>
                  <a:lnTo>
                    <a:pt x="3478" y="7126"/>
                  </a:lnTo>
                  <a:lnTo>
                    <a:pt x="3476" y="7125"/>
                  </a:lnTo>
                  <a:lnTo>
                    <a:pt x="3475" y="7125"/>
                  </a:lnTo>
                  <a:lnTo>
                    <a:pt x="3472" y="7123"/>
                  </a:lnTo>
                  <a:lnTo>
                    <a:pt x="3471" y="7123"/>
                  </a:lnTo>
                  <a:lnTo>
                    <a:pt x="3468" y="7122"/>
                  </a:lnTo>
                  <a:lnTo>
                    <a:pt x="3467" y="7121"/>
                  </a:lnTo>
                  <a:lnTo>
                    <a:pt x="3464" y="7121"/>
                  </a:lnTo>
                  <a:lnTo>
                    <a:pt x="3462" y="7119"/>
                  </a:lnTo>
                  <a:lnTo>
                    <a:pt x="3459" y="7119"/>
                  </a:lnTo>
                  <a:lnTo>
                    <a:pt x="3458" y="7119"/>
                  </a:lnTo>
                  <a:lnTo>
                    <a:pt x="3455" y="7118"/>
                  </a:lnTo>
                  <a:lnTo>
                    <a:pt x="3454" y="7118"/>
                  </a:lnTo>
                  <a:lnTo>
                    <a:pt x="3452" y="7117"/>
                  </a:lnTo>
                  <a:lnTo>
                    <a:pt x="3450" y="7117"/>
                  </a:lnTo>
                  <a:lnTo>
                    <a:pt x="3448" y="7117"/>
                  </a:lnTo>
                  <a:lnTo>
                    <a:pt x="3447" y="7115"/>
                  </a:lnTo>
                  <a:lnTo>
                    <a:pt x="3445" y="7115"/>
                  </a:lnTo>
                  <a:lnTo>
                    <a:pt x="3444" y="7115"/>
                  </a:lnTo>
                  <a:lnTo>
                    <a:pt x="3441" y="7114"/>
                  </a:lnTo>
                  <a:lnTo>
                    <a:pt x="3440" y="7114"/>
                  </a:lnTo>
                  <a:lnTo>
                    <a:pt x="3437" y="7114"/>
                  </a:lnTo>
                  <a:lnTo>
                    <a:pt x="3435" y="7113"/>
                  </a:lnTo>
                  <a:lnTo>
                    <a:pt x="3433" y="7113"/>
                  </a:lnTo>
                  <a:lnTo>
                    <a:pt x="3431" y="7112"/>
                  </a:lnTo>
                  <a:lnTo>
                    <a:pt x="3428" y="7112"/>
                  </a:lnTo>
                  <a:lnTo>
                    <a:pt x="3427" y="7112"/>
                  </a:lnTo>
                  <a:lnTo>
                    <a:pt x="3424" y="7110"/>
                  </a:lnTo>
                  <a:lnTo>
                    <a:pt x="3423" y="7110"/>
                  </a:lnTo>
                  <a:lnTo>
                    <a:pt x="3420" y="7110"/>
                  </a:lnTo>
                  <a:lnTo>
                    <a:pt x="3417" y="7109"/>
                  </a:lnTo>
                  <a:lnTo>
                    <a:pt x="3416" y="7109"/>
                  </a:lnTo>
                  <a:lnTo>
                    <a:pt x="3414" y="7109"/>
                  </a:lnTo>
                  <a:lnTo>
                    <a:pt x="3411" y="7109"/>
                  </a:lnTo>
                  <a:lnTo>
                    <a:pt x="3410" y="7109"/>
                  </a:lnTo>
                  <a:lnTo>
                    <a:pt x="3407" y="7109"/>
                  </a:lnTo>
                  <a:lnTo>
                    <a:pt x="3404" y="7109"/>
                  </a:lnTo>
                  <a:lnTo>
                    <a:pt x="3403" y="7109"/>
                  </a:lnTo>
                  <a:lnTo>
                    <a:pt x="3401" y="7108"/>
                  </a:lnTo>
                  <a:lnTo>
                    <a:pt x="3399" y="7108"/>
                  </a:lnTo>
                  <a:lnTo>
                    <a:pt x="3396" y="7108"/>
                  </a:lnTo>
                  <a:lnTo>
                    <a:pt x="3394" y="7108"/>
                  </a:lnTo>
                  <a:lnTo>
                    <a:pt x="3392" y="7108"/>
                  </a:lnTo>
                  <a:lnTo>
                    <a:pt x="3390" y="7108"/>
                  </a:lnTo>
                  <a:lnTo>
                    <a:pt x="3389" y="7108"/>
                  </a:lnTo>
                  <a:lnTo>
                    <a:pt x="3386" y="7108"/>
                  </a:lnTo>
                  <a:lnTo>
                    <a:pt x="3385" y="7108"/>
                  </a:lnTo>
                  <a:lnTo>
                    <a:pt x="3383" y="7108"/>
                  </a:lnTo>
                  <a:lnTo>
                    <a:pt x="3380" y="7108"/>
                  </a:lnTo>
                  <a:lnTo>
                    <a:pt x="3379" y="7108"/>
                  </a:lnTo>
                  <a:lnTo>
                    <a:pt x="3377" y="7108"/>
                  </a:lnTo>
                  <a:lnTo>
                    <a:pt x="3375" y="7108"/>
                  </a:lnTo>
                  <a:lnTo>
                    <a:pt x="3373" y="7108"/>
                  </a:lnTo>
                  <a:lnTo>
                    <a:pt x="3370" y="7109"/>
                  </a:lnTo>
                  <a:lnTo>
                    <a:pt x="3369" y="7109"/>
                  </a:lnTo>
                  <a:lnTo>
                    <a:pt x="3368" y="7109"/>
                  </a:lnTo>
                  <a:lnTo>
                    <a:pt x="3366" y="7109"/>
                  </a:lnTo>
                  <a:lnTo>
                    <a:pt x="3363" y="7109"/>
                  </a:lnTo>
                  <a:lnTo>
                    <a:pt x="3362" y="7109"/>
                  </a:lnTo>
                  <a:lnTo>
                    <a:pt x="3359" y="7109"/>
                  </a:lnTo>
                  <a:lnTo>
                    <a:pt x="3358" y="7110"/>
                  </a:lnTo>
                  <a:lnTo>
                    <a:pt x="3355" y="7110"/>
                  </a:lnTo>
                  <a:lnTo>
                    <a:pt x="3352" y="7110"/>
                  </a:lnTo>
                  <a:lnTo>
                    <a:pt x="3351" y="7110"/>
                  </a:lnTo>
                  <a:lnTo>
                    <a:pt x="3349" y="7110"/>
                  </a:lnTo>
                  <a:lnTo>
                    <a:pt x="3345" y="7110"/>
                  </a:lnTo>
                  <a:lnTo>
                    <a:pt x="3342" y="7110"/>
                  </a:lnTo>
                  <a:lnTo>
                    <a:pt x="3341" y="7110"/>
                  </a:lnTo>
                  <a:lnTo>
                    <a:pt x="3338" y="7110"/>
                  </a:lnTo>
                  <a:lnTo>
                    <a:pt x="3336" y="7112"/>
                  </a:lnTo>
                  <a:lnTo>
                    <a:pt x="3334" y="7112"/>
                  </a:lnTo>
                  <a:lnTo>
                    <a:pt x="3332" y="7112"/>
                  </a:lnTo>
                  <a:lnTo>
                    <a:pt x="3329" y="7112"/>
                  </a:lnTo>
                  <a:lnTo>
                    <a:pt x="3328" y="7112"/>
                  </a:lnTo>
                  <a:lnTo>
                    <a:pt x="3325" y="7112"/>
                  </a:lnTo>
                  <a:lnTo>
                    <a:pt x="3324" y="7112"/>
                  </a:lnTo>
                  <a:lnTo>
                    <a:pt x="3321" y="7112"/>
                  </a:lnTo>
                  <a:lnTo>
                    <a:pt x="3318" y="7112"/>
                  </a:lnTo>
                  <a:lnTo>
                    <a:pt x="3317" y="7113"/>
                  </a:lnTo>
                  <a:lnTo>
                    <a:pt x="3317" y="7115"/>
                  </a:lnTo>
                  <a:lnTo>
                    <a:pt x="3315" y="7115"/>
                  </a:lnTo>
                  <a:lnTo>
                    <a:pt x="3312" y="7115"/>
                  </a:lnTo>
                  <a:lnTo>
                    <a:pt x="3311" y="7115"/>
                  </a:lnTo>
                  <a:lnTo>
                    <a:pt x="3308" y="7115"/>
                  </a:lnTo>
                  <a:lnTo>
                    <a:pt x="3307" y="7115"/>
                  </a:lnTo>
                  <a:lnTo>
                    <a:pt x="3304" y="7115"/>
                  </a:lnTo>
                  <a:lnTo>
                    <a:pt x="3302" y="7115"/>
                  </a:lnTo>
                  <a:lnTo>
                    <a:pt x="3301" y="7115"/>
                  </a:lnTo>
                  <a:lnTo>
                    <a:pt x="3298" y="7115"/>
                  </a:lnTo>
                  <a:lnTo>
                    <a:pt x="3297" y="7115"/>
                  </a:lnTo>
                  <a:lnTo>
                    <a:pt x="3294" y="7115"/>
                  </a:lnTo>
                  <a:lnTo>
                    <a:pt x="3293" y="7115"/>
                  </a:lnTo>
                  <a:lnTo>
                    <a:pt x="3291" y="7115"/>
                  </a:lnTo>
                  <a:lnTo>
                    <a:pt x="3288" y="7114"/>
                  </a:lnTo>
                  <a:lnTo>
                    <a:pt x="3286" y="7114"/>
                  </a:lnTo>
                  <a:lnTo>
                    <a:pt x="3284" y="7113"/>
                  </a:lnTo>
                  <a:lnTo>
                    <a:pt x="3281" y="7113"/>
                  </a:lnTo>
                  <a:lnTo>
                    <a:pt x="3280" y="7113"/>
                  </a:lnTo>
                  <a:lnTo>
                    <a:pt x="3278" y="7113"/>
                  </a:lnTo>
                  <a:lnTo>
                    <a:pt x="3276" y="7113"/>
                  </a:lnTo>
                  <a:lnTo>
                    <a:pt x="3274" y="7113"/>
                  </a:lnTo>
                  <a:lnTo>
                    <a:pt x="3273" y="7113"/>
                  </a:lnTo>
                  <a:lnTo>
                    <a:pt x="3270" y="7113"/>
                  </a:lnTo>
                  <a:lnTo>
                    <a:pt x="3269" y="7113"/>
                  </a:lnTo>
                  <a:lnTo>
                    <a:pt x="3266" y="7113"/>
                  </a:lnTo>
                  <a:lnTo>
                    <a:pt x="3264" y="7113"/>
                  </a:lnTo>
                  <a:lnTo>
                    <a:pt x="3263" y="7113"/>
                  </a:lnTo>
                  <a:lnTo>
                    <a:pt x="3260" y="7113"/>
                  </a:lnTo>
                  <a:lnTo>
                    <a:pt x="3259" y="7113"/>
                  </a:lnTo>
                  <a:lnTo>
                    <a:pt x="3256" y="7113"/>
                  </a:lnTo>
                  <a:lnTo>
                    <a:pt x="3254" y="7113"/>
                  </a:lnTo>
                  <a:lnTo>
                    <a:pt x="3253" y="7113"/>
                  </a:lnTo>
                  <a:lnTo>
                    <a:pt x="3250" y="7113"/>
                  </a:lnTo>
                  <a:lnTo>
                    <a:pt x="3249" y="7113"/>
                  </a:lnTo>
                  <a:lnTo>
                    <a:pt x="3245" y="7112"/>
                  </a:lnTo>
                  <a:lnTo>
                    <a:pt x="3240" y="7112"/>
                  </a:lnTo>
                  <a:lnTo>
                    <a:pt x="3237" y="7113"/>
                  </a:lnTo>
                  <a:lnTo>
                    <a:pt x="3235" y="7114"/>
                  </a:lnTo>
                  <a:lnTo>
                    <a:pt x="3232" y="7114"/>
                  </a:lnTo>
                  <a:lnTo>
                    <a:pt x="3230" y="7113"/>
                  </a:lnTo>
                  <a:lnTo>
                    <a:pt x="3228" y="7112"/>
                  </a:lnTo>
                  <a:lnTo>
                    <a:pt x="3225" y="7113"/>
                  </a:lnTo>
                  <a:lnTo>
                    <a:pt x="3222" y="7114"/>
                  </a:lnTo>
                  <a:lnTo>
                    <a:pt x="3219" y="7115"/>
                  </a:lnTo>
                  <a:lnTo>
                    <a:pt x="3216" y="7115"/>
                  </a:lnTo>
                  <a:lnTo>
                    <a:pt x="3209" y="7115"/>
                  </a:lnTo>
                  <a:lnTo>
                    <a:pt x="3205" y="7118"/>
                  </a:lnTo>
                  <a:lnTo>
                    <a:pt x="3202" y="7118"/>
                  </a:lnTo>
                  <a:lnTo>
                    <a:pt x="3201" y="7119"/>
                  </a:lnTo>
                  <a:lnTo>
                    <a:pt x="3199" y="7121"/>
                  </a:lnTo>
                  <a:lnTo>
                    <a:pt x="3195" y="7121"/>
                  </a:lnTo>
                  <a:lnTo>
                    <a:pt x="3191" y="7121"/>
                  </a:lnTo>
                  <a:lnTo>
                    <a:pt x="3188" y="7122"/>
                  </a:lnTo>
                  <a:lnTo>
                    <a:pt x="3185" y="7123"/>
                  </a:lnTo>
                  <a:lnTo>
                    <a:pt x="3182" y="7125"/>
                  </a:lnTo>
                  <a:lnTo>
                    <a:pt x="3177" y="7123"/>
                  </a:lnTo>
                  <a:lnTo>
                    <a:pt x="3174" y="7125"/>
                  </a:lnTo>
                  <a:lnTo>
                    <a:pt x="3171" y="7126"/>
                  </a:lnTo>
                  <a:lnTo>
                    <a:pt x="3168" y="7126"/>
                  </a:lnTo>
                  <a:lnTo>
                    <a:pt x="3164" y="7127"/>
                  </a:lnTo>
                  <a:lnTo>
                    <a:pt x="3163" y="7131"/>
                  </a:lnTo>
                  <a:lnTo>
                    <a:pt x="3161" y="7134"/>
                  </a:lnTo>
                  <a:lnTo>
                    <a:pt x="3158" y="7135"/>
                  </a:lnTo>
                  <a:lnTo>
                    <a:pt x="3155" y="7136"/>
                  </a:lnTo>
                  <a:lnTo>
                    <a:pt x="3150" y="7139"/>
                  </a:lnTo>
                  <a:lnTo>
                    <a:pt x="3146" y="7140"/>
                  </a:lnTo>
                  <a:lnTo>
                    <a:pt x="3141" y="7142"/>
                  </a:lnTo>
                  <a:lnTo>
                    <a:pt x="3137" y="7146"/>
                  </a:lnTo>
                  <a:lnTo>
                    <a:pt x="3136" y="7147"/>
                  </a:lnTo>
                  <a:lnTo>
                    <a:pt x="3131" y="7148"/>
                  </a:lnTo>
                  <a:lnTo>
                    <a:pt x="3124" y="7150"/>
                  </a:lnTo>
                  <a:lnTo>
                    <a:pt x="3120" y="7150"/>
                  </a:lnTo>
                  <a:lnTo>
                    <a:pt x="3114" y="7150"/>
                  </a:lnTo>
                  <a:lnTo>
                    <a:pt x="3107" y="7151"/>
                  </a:lnTo>
                  <a:lnTo>
                    <a:pt x="3105" y="7151"/>
                  </a:lnTo>
                  <a:lnTo>
                    <a:pt x="3097" y="7150"/>
                  </a:lnTo>
                  <a:lnTo>
                    <a:pt x="3096" y="7147"/>
                  </a:lnTo>
                  <a:lnTo>
                    <a:pt x="3092" y="7146"/>
                  </a:lnTo>
                  <a:lnTo>
                    <a:pt x="3089" y="7143"/>
                  </a:lnTo>
                  <a:lnTo>
                    <a:pt x="3083" y="7140"/>
                  </a:lnTo>
                  <a:lnTo>
                    <a:pt x="3081" y="7139"/>
                  </a:lnTo>
                  <a:lnTo>
                    <a:pt x="3076" y="7138"/>
                  </a:lnTo>
                  <a:lnTo>
                    <a:pt x="3072" y="7138"/>
                  </a:lnTo>
                  <a:lnTo>
                    <a:pt x="3065" y="7135"/>
                  </a:lnTo>
                  <a:lnTo>
                    <a:pt x="3064" y="7134"/>
                  </a:lnTo>
                  <a:lnTo>
                    <a:pt x="3061" y="7133"/>
                  </a:lnTo>
                  <a:lnTo>
                    <a:pt x="3055" y="7134"/>
                  </a:lnTo>
                  <a:lnTo>
                    <a:pt x="3051" y="7134"/>
                  </a:lnTo>
                  <a:lnTo>
                    <a:pt x="3049" y="7134"/>
                  </a:lnTo>
                  <a:lnTo>
                    <a:pt x="3047" y="7134"/>
                  </a:lnTo>
                  <a:lnTo>
                    <a:pt x="3042" y="7135"/>
                  </a:lnTo>
                  <a:lnTo>
                    <a:pt x="3040" y="7138"/>
                  </a:lnTo>
                  <a:lnTo>
                    <a:pt x="3037" y="7136"/>
                  </a:lnTo>
                  <a:lnTo>
                    <a:pt x="3034" y="7138"/>
                  </a:lnTo>
                  <a:lnTo>
                    <a:pt x="3032" y="7138"/>
                  </a:lnTo>
                  <a:lnTo>
                    <a:pt x="3028" y="7139"/>
                  </a:lnTo>
                  <a:lnTo>
                    <a:pt x="3025" y="7139"/>
                  </a:lnTo>
                  <a:lnTo>
                    <a:pt x="3021" y="7139"/>
                  </a:lnTo>
                  <a:lnTo>
                    <a:pt x="3018" y="7139"/>
                  </a:lnTo>
                  <a:lnTo>
                    <a:pt x="3014" y="7138"/>
                  </a:lnTo>
                  <a:lnTo>
                    <a:pt x="3014" y="7135"/>
                  </a:lnTo>
                  <a:lnTo>
                    <a:pt x="3014" y="7134"/>
                  </a:lnTo>
                  <a:lnTo>
                    <a:pt x="3013" y="7130"/>
                  </a:lnTo>
                  <a:lnTo>
                    <a:pt x="3008" y="7127"/>
                  </a:lnTo>
                  <a:lnTo>
                    <a:pt x="3003" y="7127"/>
                  </a:lnTo>
                  <a:lnTo>
                    <a:pt x="3001" y="7126"/>
                  </a:lnTo>
                  <a:lnTo>
                    <a:pt x="2994" y="7127"/>
                  </a:lnTo>
                  <a:lnTo>
                    <a:pt x="2990" y="7126"/>
                  </a:lnTo>
                  <a:lnTo>
                    <a:pt x="2987" y="7125"/>
                  </a:lnTo>
                  <a:lnTo>
                    <a:pt x="2986" y="7125"/>
                  </a:lnTo>
                  <a:lnTo>
                    <a:pt x="2982" y="7127"/>
                  </a:lnTo>
                  <a:lnTo>
                    <a:pt x="2980" y="7130"/>
                  </a:lnTo>
                  <a:lnTo>
                    <a:pt x="2976" y="7131"/>
                  </a:lnTo>
                  <a:lnTo>
                    <a:pt x="2974" y="7131"/>
                  </a:lnTo>
                  <a:lnTo>
                    <a:pt x="2969" y="7129"/>
                  </a:lnTo>
                  <a:lnTo>
                    <a:pt x="2967" y="7127"/>
                  </a:lnTo>
                  <a:lnTo>
                    <a:pt x="2963" y="7126"/>
                  </a:lnTo>
                  <a:lnTo>
                    <a:pt x="2960" y="7126"/>
                  </a:lnTo>
                  <a:lnTo>
                    <a:pt x="2955" y="7123"/>
                  </a:lnTo>
                  <a:lnTo>
                    <a:pt x="2949" y="7121"/>
                  </a:lnTo>
                  <a:lnTo>
                    <a:pt x="2948" y="7118"/>
                  </a:lnTo>
                  <a:lnTo>
                    <a:pt x="2945" y="7117"/>
                  </a:lnTo>
                  <a:lnTo>
                    <a:pt x="2942" y="7115"/>
                  </a:lnTo>
                  <a:lnTo>
                    <a:pt x="2938" y="7115"/>
                  </a:lnTo>
                  <a:lnTo>
                    <a:pt x="2935" y="7117"/>
                  </a:lnTo>
                  <a:lnTo>
                    <a:pt x="2932" y="7119"/>
                  </a:lnTo>
                  <a:lnTo>
                    <a:pt x="2929" y="7121"/>
                  </a:lnTo>
                  <a:lnTo>
                    <a:pt x="2926" y="7122"/>
                  </a:lnTo>
                  <a:lnTo>
                    <a:pt x="2924" y="7125"/>
                  </a:lnTo>
                  <a:lnTo>
                    <a:pt x="2919" y="7123"/>
                  </a:lnTo>
                  <a:lnTo>
                    <a:pt x="2917" y="7125"/>
                  </a:lnTo>
                  <a:lnTo>
                    <a:pt x="2914" y="7125"/>
                  </a:lnTo>
                  <a:lnTo>
                    <a:pt x="2912" y="7125"/>
                  </a:lnTo>
                  <a:lnTo>
                    <a:pt x="2909" y="7125"/>
                  </a:lnTo>
                  <a:lnTo>
                    <a:pt x="2909" y="7121"/>
                  </a:lnTo>
                  <a:lnTo>
                    <a:pt x="2905" y="7121"/>
                  </a:lnTo>
                  <a:lnTo>
                    <a:pt x="2904" y="7118"/>
                  </a:lnTo>
                  <a:lnTo>
                    <a:pt x="2900" y="7117"/>
                  </a:lnTo>
                  <a:lnTo>
                    <a:pt x="2898" y="7118"/>
                  </a:lnTo>
                  <a:lnTo>
                    <a:pt x="2895" y="7118"/>
                  </a:lnTo>
                  <a:lnTo>
                    <a:pt x="2892" y="7117"/>
                  </a:lnTo>
                  <a:lnTo>
                    <a:pt x="2888" y="7114"/>
                  </a:lnTo>
                  <a:lnTo>
                    <a:pt x="2884" y="7112"/>
                  </a:lnTo>
                  <a:lnTo>
                    <a:pt x="2883" y="7112"/>
                  </a:lnTo>
                  <a:lnTo>
                    <a:pt x="2880" y="7110"/>
                  </a:lnTo>
                  <a:lnTo>
                    <a:pt x="2876" y="7110"/>
                  </a:lnTo>
                  <a:lnTo>
                    <a:pt x="2873" y="7110"/>
                  </a:lnTo>
                  <a:lnTo>
                    <a:pt x="2871" y="7110"/>
                  </a:lnTo>
                  <a:lnTo>
                    <a:pt x="2868" y="7112"/>
                  </a:lnTo>
                  <a:lnTo>
                    <a:pt x="2863" y="7110"/>
                  </a:lnTo>
                  <a:lnTo>
                    <a:pt x="2860" y="7109"/>
                  </a:lnTo>
                  <a:lnTo>
                    <a:pt x="2859" y="7108"/>
                  </a:lnTo>
                  <a:lnTo>
                    <a:pt x="2856" y="7106"/>
                  </a:lnTo>
                  <a:lnTo>
                    <a:pt x="2853" y="7105"/>
                  </a:lnTo>
                  <a:lnTo>
                    <a:pt x="2850" y="7105"/>
                  </a:lnTo>
                  <a:lnTo>
                    <a:pt x="2849" y="7106"/>
                  </a:lnTo>
                  <a:lnTo>
                    <a:pt x="2846" y="7104"/>
                  </a:lnTo>
                  <a:lnTo>
                    <a:pt x="2844" y="7102"/>
                  </a:lnTo>
                  <a:lnTo>
                    <a:pt x="2842" y="7102"/>
                  </a:lnTo>
                  <a:lnTo>
                    <a:pt x="2840" y="7101"/>
                  </a:lnTo>
                  <a:lnTo>
                    <a:pt x="2839" y="7101"/>
                  </a:lnTo>
                  <a:lnTo>
                    <a:pt x="2837" y="7098"/>
                  </a:lnTo>
                  <a:lnTo>
                    <a:pt x="2837" y="7097"/>
                  </a:lnTo>
                  <a:lnTo>
                    <a:pt x="2836" y="7096"/>
                  </a:lnTo>
                  <a:lnTo>
                    <a:pt x="2836" y="7095"/>
                  </a:lnTo>
                  <a:lnTo>
                    <a:pt x="2836" y="7092"/>
                  </a:lnTo>
                  <a:lnTo>
                    <a:pt x="2837" y="7087"/>
                  </a:lnTo>
                  <a:lnTo>
                    <a:pt x="2836" y="7083"/>
                  </a:lnTo>
                  <a:lnTo>
                    <a:pt x="2837" y="7077"/>
                  </a:lnTo>
                  <a:lnTo>
                    <a:pt x="2835" y="7077"/>
                  </a:lnTo>
                  <a:lnTo>
                    <a:pt x="2836" y="7075"/>
                  </a:lnTo>
                  <a:lnTo>
                    <a:pt x="2836" y="7072"/>
                  </a:lnTo>
                  <a:lnTo>
                    <a:pt x="2836" y="7070"/>
                  </a:lnTo>
                  <a:lnTo>
                    <a:pt x="2837" y="7068"/>
                  </a:lnTo>
                  <a:lnTo>
                    <a:pt x="2837" y="7067"/>
                  </a:lnTo>
                  <a:lnTo>
                    <a:pt x="2837" y="7066"/>
                  </a:lnTo>
                  <a:lnTo>
                    <a:pt x="2837" y="7063"/>
                  </a:lnTo>
                  <a:lnTo>
                    <a:pt x="2837" y="7062"/>
                  </a:lnTo>
                  <a:lnTo>
                    <a:pt x="2837" y="7060"/>
                  </a:lnTo>
                  <a:lnTo>
                    <a:pt x="2836" y="7058"/>
                  </a:lnTo>
                  <a:lnTo>
                    <a:pt x="2836" y="7057"/>
                  </a:lnTo>
                  <a:lnTo>
                    <a:pt x="2836" y="7055"/>
                  </a:lnTo>
                  <a:lnTo>
                    <a:pt x="2836" y="7054"/>
                  </a:lnTo>
                  <a:lnTo>
                    <a:pt x="2836" y="7051"/>
                  </a:lnTo>
                  <a:lnTo>
                    <a:pt x="2836" y="7050"/>
                  </a:lnTo>
                  <a:lnTo>
                    <a:pt x="2836" y="7049"/>
                  </a:lnTo>
                  <a:lnTo>
                    <a:pt x="2837" y="7047"/>
                  </a:lnTo>
                  <a:lnTo>
                    <a:pt x="2837" y="7045"/>
                  </a:lnTo>
                  <a:lnTo>
                    <a:pt x="2837" y="7043"/>
                  </a:lnTo>
                  <a:lnTo>
                    <a:pt x="2839" y="7042"/>
                  </a:lnTo>
                  <a:lnTo>
                    <a:pt x="2840" y="7039"/>
                  </a:lnTo>
                  <a:lnTo>
                    <a:pt x="2842" y="7038"/>
                  </a:lnTo>
                  <a:lnTo>
                    <a:pt x="2843" y="7037"/>
                  </a:lnTo>
                  <a:lnTo>
                    <a:pt x="2842" y="7033"/>
                  </a:lnTo>
                  <a:lnTo>
                    <a:pt x="2844" y="7033"/>
                  </a:lnTo>
                  <a:lnTo>
                    <a:pt x="2849" y="7030"/>
                  </a:lnTo>
                  <a:lnTo>
                    <a:pt x="2854" y="7028"/>
                  </a:lnTo>
                  <a:lnTo>
                    <a:pt x="2860" y="7025"/>
                  </a:lnTo>
                  <a:lnTo>
                    <a:pt x="2861" y="7022"/>
                  </a:lnTo>
                  <a:lnTo>
                    <a:pt x="2864" y="7020"/>
                  </a:lnTo>
                  <a:lnTo>
                    <a:pt x="2868" y="7016"/>
                  </a:lnTo>
                  <a:lnTo>
                    <a:pt x="2870" y="7020"/>
                  </a:lnTo>
                  <a:lnTo>
                    <a:pt x="2871" y="7019"/>
                  </a:lnTo>
                  <a:lnTo>
                    <a:pt x="2874" y="7019"/>
                  </a:lnTo>
                  <a:lnTo>
                    <a:pt x="2876" y="7019"/>
                  </a:lnTo>
                  <a:lnTo>
                    <a:pt x="2877" y="7017"/>
                  </a:lnTo>
                  <a:lnTo>
                    <a:pt x="2880" y="7017"/>
                  </a:lnTo>
                  <a:lnTo>
                    <a:pt x="2881" y="7017"/>
                  </a:lnTo>
                  <a:lnTo>
                    <a:pt x="2883" y="7016"/>
                  </a:lnTo>
                  <a:lnTo>
                    <a:pt x="2884" y="7016"/>
                  </a:lnTo>
                  <a:lnTo>
                    <a:pt x="2887" y="7016"/>
                  </a:lnTo>
                  <a:lnTo>
                    <a:pt x="2888" y="7016"/>
                  </a:lnTo>
                  <a:lnTo>
                    <a:pt x="2891" y="7015"/>
                  </a:lnTo>
                  <a:lnTo>
                    <a:pt x="2892" y="7015"/>
                  </a:lnTo>
                  <a:lnTo>
                    <a:pt x="2894" y="7015"/>
                  </a:lnTo>
                  <a:lnTo>
                    <a:pt x="2897" y="7013"/>
                  </a:lnTo>
                  <a:lnTo>
                    <a:pt x="2898" y="7013"/>
                  </a:lnTo>
                  <a:lnTo>
                    <a:pt x="2901" y="7013"/>
                  </a:lnTo>
                  <a:lnTo>
                    <a:pt x="2902" y="7012"/>
                  </a:lnTo>
                  <a:lnTo>
                    <a:pt x="2904" y="7012"/>
                  </a:lnTo>
                  <a:lnTo>
                    <a:pt x="2907" y="7012"/>
                  </a:lnTo>
                  <a:lnTo>
                    <a:pt x="2908" y="7011"/>
                  </a:lnTo>
                  <a:lnTo>
                    <a:pt x="2911" y="7011"/>
                  </a:lnTo>
                  <a:lnTo>
                    <a:pt x="2912" y="7009"/>
                  </a:lnTo>
                  <a:lnTo>
                    <a:pt x="2915" y="7009"/>
                  </a:lnTo>
                  <a:lnTo>
                    <a:pt x="2915" y="7005"/>
                  </a:lnTo>
                  <a:lnTo>
                    <a:pt x="2918" y="7008"/>
                  </a:lnTo>
                  <a:lnTo>
                    <a:pt x="2921" y="7007"/>
                  </a:lnTo>
                  <a:lnTo>
                    <a:pt x="2922" y="7007"/>
                  </a:lnTo>
                  <a:lnTo>
                    <a:pt x="2924" y="7007"/>
                  </a:lnTo>
                  <a:lnTo>
                    <a:pt x="2926" y="7005"/>
                  </a:lnTo>
                  <a:lnTo>
                    <a:pt x="2928" y="7005"/>
                  </a:lnTo>
                  <a:lnTo>
                    <a:pt x="2931" y="7005"/>
                  </a:lnTo>
                  <a:lnTo>
                    <a:pt x="2933" y="7005"/>
                  </a:lnTo>
                  <a:lnTo>
                    <a:pt x="2935" y="7005"/>
                  </a:lnTo>
                  <a:lnTo>
                    <a:pt x="2938" y="7005"/>
                  </a:lnTo>
                  <a:lnTo>
                    <a:pt x="2939" y="7005"/>
                  </a:lnTo>
                  <a:lnTo>
                    <a:pt x="2941" y="7005"/>
                  </a:lnTo>
                  <a:lnTo>
                    <a:pt x="2943" y="7005"/>
                  </a:lnTo>
                  <a:lnTo>
                    <a:pt x="2945" y="7005"/>
                  </a:lnTo>
                  <a:lnTo>
                    <a:pt x="2946" y="7005"/>
                  </a:lnTo>
                  <a:lnTo>
                    <a:pt x="2949" y="7005"/>
                  </a:lnTo>
                  <a:lnTo>
                    <a:pt x="2950" y="7005"/>
                  </a:lnTo>
                  <a:lnTo>
                    <a:pt x="2953" y="7005"/>
                  </a:lnTo>
                  <a:lnTo>
                    <a:pt x="2955" y="7004"/>
                  </a:lnTo>
                  <a:lnTo>
                    <a:pt x="2958" y="7004"/>
                  </a:lnTo>
                  <a:lnTo>
                    <a:pt x="2959" y="7004"/>
                  </a:lnTo>
                  <a:lnTo>
                    <a:pt x="2960" y="7003"/>
                  </a:lnTo>
                  <a:lnTo>
                    <a:pt x="2963" y="7003"/>
                  </a:lnTo>
                  <a:lnTo>
                    <a:pt x="2965" y="7002"/>
                  </a:lnTo>
                  <a:lnTo>
                    <a:pt x="2969" y="7000"/>
                  </a:lnTo>
                  <a:lnTo>
                    <a:pt x="2972" y="7000"/>
                  </a:lnTo>
                  <a:lnTo>
                    <a:pt x="2973" y="6999"/>
                  </a:lnTo>
                  <a:lnTo>
                    <a:pt x="2974" y="6999"/>
                  </a:lnTo>
                  <a:lnTo>
                    <a:pt x="2977" y="6999"/>
                  </a:lnTo>
                  <a:lnTo>
                    <a:pt x="2979" y="6998"/>
                  </a:lnTo>
                  <a:lnTo>
                    <a:pt x="2980" y="6998"/>
                  </a:lnTo>
                  <a:lnTo>
                    <a:pt x="2982" y="6996"/>
                  </a:lnTo>
                  <a:lnTo>
                    <a:pt x="2984" y="6996"/>
                  </a:lnTo>
                  <a:lnTo>
                    <a:pt x="2986" y="6995"/>
                  </a:lnTo>
                  <a:lnTo>
                    <a:pt x="2987" y="6995"/>
                  </a:lnTo>
                  <a:lnTo>
                    <a:pt x="2990" y="6994"/>
                  </a:lnTo>
                  <a:lnTo>
                    <a:pt x="2991" y="6994"/>
                  </a:lnTo>
                  <a:lnTo>
                    <a:pt x="2993" y="6994"/>
                  </a:lnTo>
                  <a:lnTo>
                    <a:pt x="2996" y="6992"/>
                  </a:lnTo>
                  <a:lnTo>
                    <a:pt x="2997" y="6992"/>
                  </a:lnTo>
                  <a:lnTo>
                    <a:pt x="2999" y="6991"/>
                  </a:lnTo>
                  <a:lnTo>
                    <a:pt x="3000" y="6990"/>
                  </a:lnTo>
                  <a:lnTo>
                    <a:pt x="3001" y="6988"/>
                  </a:lnTo>
                  <a:lnTo>
                    <a:pt x="3003" y="6987"/>
                  </a:lnTo>
                  <a:lnTo>
                    <a:pt x="3003" y="6986"/>
                  </a:lnTo>
                  <a:lnTo>
                    <a:pt x="3003" y="6983"/>
                  </a:lnTo>
                  <a:lnTo>
                    <a:pt x="3004" y="6982"/>
                  </a:lnTo>
                  <a:lnTo>
                    <a:pt x="3006" y="6981"/>
                  </a:lnTo>
                  <a:lnTo>
                    <a:pt x="3007" y="6979"/>
                  </a:lnTo>
                  <a:lnTo>
                    <a:pt x="3007" y="6977"/>
                  </a:lnTo>
                  <a:lnTo>
                    <a:pt x="3008" y="6975"/>
                  </a:lnTo>
                  <a:lnTo>
                    <a:pt x="3011" y="6975"/>
                  </a:lnTo>
                  <a:lnTo>
                    <a:pt x="3013" y="6974"/>
                  </a:lnTo>
                  <a:lnTo>
                    <a:pt x="3014" y="6974"/>
                  </a:lnTo>
                  <a:lnTo>
                    <a:pt x="3017" y="6973"/>
                  </a:lnTo>
                  <a:lnTo>
                    <a:pt x="3018" y="6973"/>
                  </a:lnTo>
                  <a:lnTo>
                    <a:pt x="3021" y="6973"/>
                  </a:lnTo>
                  <a:lnTo>
                    <a:pt x="3023" y="6971"/>
                  </a:lnTo>
                  <a:lnTo>
                    <a:pt x="3024" y="6971"/>
                  </a:lnTo>
                  <a:lnTo>
                    <a:pt x="3027" y="6971"/>
                  </a:lnTo>
                  <a:lnTo>
                    <a:pt x="3028" y="6971"/>
                  </a:lnTo>
                  <a:lnTo>
                    <a:pt x="3031" y="6971"/>
                  </a:lnTo>
                  <a:lnTo>
                    <a:pt x="3032" y="6971"/>
                  </a:lnTo>
                  <a:lnTo>
                    <a:pt x="3035" y="6970"/>
                  </a:lnTo>
                  <a:lnTo>
                    <a:pt x="3037" y="6970"/>
                  </a:lnTo>
                  <a:lnTo>
                    <a:pt x="3040" y="6970"/>
                  </a:lnTo>
                  <a:lnTo>
                    <a:pt x="3041" y="6970"/>
                  </a:lnTo>
                  <a:lnTo>
                    <a:pt x="3044" y="6970"/>
                  </a:lnTo>
                  <a:lnTo>
                    <a:pt x="3045" y="6969"/>
                  </a:lnTo>
                  <a:lnTo>
                    <a:pt x="3045" y="6967"/>
                  </a:lnTo>
                  <a:lnTo>
                    <a:pt x="3045" y="6966"/>
                  </a:lnTo>
                  <a:lnTo>
                    <a:pt x="3044" y="6964"/>
                  </a:lnTo>
                  <a:lnTo>
                    <a:pt x="3042" y="6962"/>
                  </a:lnTo>
                  <a:lnTo>
                    <a:pt x="3042" y="6961"/>
                  </a:lnTo>
                  <a:lnTo>
                    <a:pt x="3042" y="6958"/>
                  </a:lnTo>
                  <a:lnTo>
                    <a:pt x="3042" y="6957"/>
                  </a:lnTo>
                  <a:lnTo>
                    <a:pt x="3042" y="6956"/>
                  </a:lnTo>
                  <a:lnTo>
                    <a:pt x="3042" y="6953"/>
                  </a:lnTo>
                  <a:lnTo>
                    <a:pt x="3042" y="6952"/>
                  </a:lnTo>
                  <a:lnTo>
                    <a:pt x="3042" y="6950"/>
                  </a:lnTo>
                  <a:lnTo>
                    <a:pt x="3044" y="6946"/>
                  </a:lnTo>
                  <a:lnTo>
                    <a:pt x="3044" y="6945"/>
                  </a:lnTo>
                  <a:lnTo>
                    <a:pt x="3045" y="6941"/>
                  </a:lnTo>
                  <a:lnTo>
                    <a:pt x="3045" y="6940"/>
                  </a:lnTo>
                  <a:lnTo>
                    <a:pt x="3045" y="6937"/>
                  </a:lnTo>
                  <a:lnTo>
                    <a:pt x="3044" y="6936"/>
                  </a:lnTo>
                  <a:lnTo>
                    <a:pt x="3044" y="6933"/>
                  </a:lnTo>
                  <a:lnTo>
                    <a:pt x="3042" y="6932"/>
                  </a:lnTo>
                  <a:lnTo>
                    <a:pt x="3042" y="6931"/>
                  </a:lnTo>
                  <a:lnTo>
                    <a:pt x="3041" y="6929"/>
                  </a:lnTo>
                  <a:lnTo>
                    <a:pt x="3037" y="6929"/>
                  </a:lnTo>
                  <a:lnTo>
                    <a:pt x="3031" y="6931"/>
                  </a:lnTo>
                  <a:lnTo>
                    <a:pt x="3027" y="6932"/>
                  </a:lnTo>
                  <a:lnTo>
                    <a:pt x="3023" y="6933"/>
                  </a:lnTo>
                  <a:lnTo>
                    <a:pt x="3021" y="6933"/>
                  </a:lnTo>
                  <a:lnTo>
                    <a:pt x="3018" y="6933"/>
                  </a:lnTo>
                  <a:lnTo>
                    <a:pt x="3017" y="6936"/>
                  </a:lnTo>
                  <a:lnTo>
                    <a:pt x="3011" y="6936"/>
                  </a:lnTo>
                  <a:lnTo>
                    <a:pt x="3007" y="6936"/>
                  </a:lnTo>
                  <a:lnTo>
                    <a:pt x="3004" y="6936"/>
                  </a:lnTo>
                  <a:lnTo>
                    <a:pt x="3001" y="6937"/>
                  </a:lnTo>
                  <a:lnTo>
                    <a:pt x="3000" y="6939"/>
                  </a:lnTo>
                  <a:lnTo>
                    <a:pt x="2997" y="6941"/>
                  </a:lnTo>
                  <a:lnTo>
                    <a:pt x="2993" y="6940"/>
                  </a:lnTo>
                  <a:lnTo>
                    <a:pt x="2990" y="6941"/>
                  </a:lnTo>
                  <a:lnTo>
                    <a:pt x="2987" y="6943"/>
                  </a:lnTo>
                  <a:lnTo>
                    <a:pt x="2986" y="6940"/>
                  </a:lnTo>
                  <a:lnTo>
                    <a:pt x="2982" y="6939"/>
                  </a:lnTo>
                  <a:lnTo>
                    <a:pt x="2979" y="6937"/>
                  </a:lnTo>
                  <a:lnTo>
                    <a:pt x="2974" y="6937"/>
                  </a:lnTo>
                  <a:lnTo>
                    <a:pt x="2973" y="6937"/>
                  </a:lnTo>
                  <a:lnTo>
                    <a:pt x="2970" y="6937"/>
                  </a:lnTo>
                  <a:lnTo>
                    <a:pt x="2969" y="6937"/>
                  </a:lnTo>
                  <a:lnTo>
                    <a:pt x="2966" y="6937"/>
                  </a:lnTo>
                  <a:lnTo>
                    <a:pt x="2963" y="6936"/>
                  </a:lnTo>
                  <a:lnTo>
                    <a:pt x="2959" y="6937"/>
                  </a:lnTo>
                  <a:lnTo>
                    <a:pt x="2958" y="6936"/>
                  </a:lnTo>
                  <a:lnTo>
                    <a:pt x="2955" y="6936"/>
                  </a:lnTo>
                  <a:lnTo>
                    <a:pt x="2952" y="6935"/>
                  </a:lnTo>
                  <a:lnTo>
                    <a:pt x="2949" y="6932"/>
                  </a:lnTo>
                  <a:lnTo>
                    <a:pt x="2946" y="6932"/>
                  </a:lnTo>
                  <a:lnTo>
                    <a:pt x="2943" y="6931"/>
                  </a:lnTo>
                  <a:lnTo>
                    <a:pt x="2938" y="6929"/>
                  </a:lnTo>
                  <a:lnTo>
                    <a:pt x="2933" y="6928"/>
                  </a:lnTo>
                  <a:lnTo>
                    <a:pt x="2931" y="6928"/>
                  </a:lnTo>
                  <a:lnTo>
                    <a:pt x="2926" y="6928"/>
                  </a:lnTo>
                  <a:lnTo>
                    <a:pt x="2924" y="6928"/>
                  </a:lnTo>
                  <a:lnTo>
                    <a:pt x="2919" y="6929"/>
                  </a:lnTo>
                  <a:lnTo>
                    <a:pt x="2915" y="6931"/>
                  </a:lnTo>
                  <a:lnTo>
                    <a:pt x="2912" y="6929"/>
                  </a:lnTo>
                  <a:lnTo>
                    <a:pt x="2908" y="6929"/>
                  </a:lnTo>
                  <a:lnTo>
                    <a:pt x="2904" y="6932"/>
                  </a:lnTo>
                  <a:lnTo>
                    <a:pt x="2901" y="6932"/>
                  </a:lnTo>
                  <a:lnTo>
                    <a:pt x="2897" y="6932"/>
                  </a:lnTo>
                  <a:lnTo>
                    <a:pt x="2892" y="6935"/>
                  </a:lnTo>
                  <a:lnTo>
                    <a:pt x="2887" y="6936"/>
                  </a:lnTo>
                  <a:lnTo>
                    <a:pt x="2883" y="6935"/>
                  </a:lnTo>
                  <a:lnTo>
                    <a:pt x="2878" y="6936"/>
                  </a:lnTo>
                  <a:lnTo>
                    <a:pt x="2874" y="6935"/>
                  </a:lnTo>
                  <a:lnTo>
                    <a:pt x="2873" y="6936"/>
                  </a:lnTo>
                  <a:lnTo>
                    <a:pt x="2870" y="6939"/>
                  </a:lnTo>
                  <a:lnTo>
                    <a:pt x="2867" y="6941"/>
                  </a:lnTo>
                  <a:lnTo>
                    <a:pt x="2866" y="6944"/>
                  </a:lnTo>
                  <a:lnTo>
                    <a:pt x="2861" y="6946"/>
                  </a:lnTo>
                  <a:lnTo>
                    <a:pt x="2857" y="6948"/>
                  </a:lnTo>
                  <a:lnTo>
                    <a:pt x="2853" y="6949"/>
                  </a:lnTo>
                  <a:lnTo>
                    <a:pt x="2850" y="6952"/>
                  </a:lnTo>
                  <a:lnTo>
                    <a:pt x="2849" y="6953"/>
                  </a:lnTo>
                  <a:lnTo>
                    <a:pt x="2846" y="6953"/>
                  </a:lnTo>
                  <a:lnTo>
                    <a:pt x="2843" y="6954"/>
                  </a:lnTo>
                  <a:lnTo>
                    <a:pt x="2842" y="6957"/>
                  </a:lnTo>
                  <a:lnTo>
                    <a:pt x="2839" y="6958"/>
                  </a:lnTo>
                  <a:lnTo>
                    <a:pt x="2836" y="6958"/>
                  </a:lnTo>
                  <a:lnTo>
                    <a:pt x="2832" y="6958"/>
                  </a:lnTo>
                  <a:lnTo>
                    <a:pt x="2827" y="6960"/>
                  </a:lnTo>
                  <a:lnTo>
                    <a:pt x="2826" y="6961"/>
                  </a:lnTo>
                  <a:lnTo>
                    <a:pt x="2822" y="6964"/>
                  </a:lnTo>
                  <a:lnTo>
                    <a:pt x="2818" y="6967"/>
                  </a:lnTo>
                  <a:lnTo>
                    <a:pt x="2813" y="6967"/>
                  </a:lnTo>
                  <a:lnTo>
                    <a:pt x="2809" y="6966"/>
                  </a:lnTo>
                  <a:lnTo>
                    <a:pt x="2803" y="6967"/>
                  </a:lnTo>
                  <a:lnTo>
                    <a:pt x="2799" y="6967"/>
                  </a:lnTo>
                  <a:lnTo>
                    <a:pt x="2796" y="6965"/>
                  </a:lnTo>
                  <a:lnTo>
                    <a:pt x="2792" y="6962"/>
                  </a:lnTo>
                  <a:lnTo>
                    <a:pt x="2791" y="6961"/>
                  </a:lnTo>
                  <a:lnTo>
                    <a:pt x="2788" y="6957"/>
                  </a:lnTo>
                  <a:lnTo>
                    <a:pt x="2784" y="6956"/>
                  </a:lnTo>
                  <a:lnTo>
                    <a:pt x="2781" y="6956"/>
                  </a:lnTo>
                  <a:lnTo>
                    <a:pt x="2782" y="6952"/>
                  </a:lnTo>
                  <a:lnTo>
                    <a:pt x="2781" y="6952"/>
                  </a:lnTo>
                  <a:lnTo>
                    <a:pt x="2779" y="6950"/>
                  </a:lnTo>
                  <a:lnTo>
                    <a:pt x="2777" y="6949"/>
                  </a:lnTo>
                  <a:lnTo>
                    <a:pt x="2772" y="6949"/>
                  </a:lnTo>
                  <a:lnTo>
                    <a:pt x="2769" y="6946"/>
                  </a:lnTo>
                  <a:lnTo>
                    <a:pt x="2767" y="6946"/>
                  </a:lnTo>
                  <a:lnTo>
                    <a:pt x="2764" y="6946"/>
                  </a:lnTo>
                  <a:lnTo>
                    <a:pt x="2761" y="6946"/>
                  </a:lnTo>
                  <a:lnTo>
                    <a:pt x="2758" y="6944"/>
                  </a:lnTo>
                  <a:lnTo>
                    <a:pt x="2755" y="6943"/>
                  </a:lnTo>
                  <a:lnTo>
                    <a:pt x="2750" y="6943"/>
                  </a:lnTo>
                  <a:lnTo>
                    <a:pt x="2747" y="6939"/>
                  </a:lnTo>
                  <a:lnTo>
                    <a:pt x="2744" y="6939"/>
                  </a:lnTo>
                  <a:lnTo>
                    <a:pt x="2743" y="6943"/>
                  </a:lnTo>
                  <a:lnTo>
                    <a:pt x="2738" y="6941"/>
                  </a:lnTo>
                  <a:lnTo>
                    <a:pt x="2734" y="6940"/>
                  </a:lnTo>
                  <a:lnTo>
                    <a:pt x="2730" y="6940"/>
                  </a:lnTo>
                  <a:lnTo>
                    <a:pt x="2726" y="6939"/>
                  </a:lnTo>
                  <a:lnTo>
                    <a:pt x="2723" y="6937"/>
                  </a:lnTo>
                  <a:lnTo>
                    <a:pt x="2720" y="6937"/>
                  </a:lnTo>
                  <a:lnTo>
                    <a:pt x="2719" y="6936"/>
                  </a:lnTo>
                  <a:lnTo>
                    <a:pt x="2714" y="6935"/>
                  </a:lnTo>
                  <a:lnTo>
                    <a:pt x="2712" y="6936"/>
                  </a:lnTo>
                  <a:lnTo>
                    <a:pt x="2710" y="6933"/>
                  </a:lnTo>
                  <a:lnTo>
                    <a:pt x="2707" y="6935"/>
                  </a:lnTo>
                  <a:lnTo>
                    <a:pt x="2703" y="6939"/>
                  </a:lnTo>
                  <a:lnTo>
                    <a:pt x="2699" y="6941"/>
                  </a:lnTo>
                  <a:lnTo>
                    <a:pt x="2697" y="6944"/>
                  </a:lnTo>
                  <a:lnTo>
                    <a:pt x="2695" y="6944"/>
                  </a:lnTo>
                  <a:lnTo>
                    <a:pt x="2692" y="6944"/>
                  </a:lnTo>
                  <a:lnTo>
                    <a:pt x="2687" y="6945"/>
                  </a:lnTo>
                  <a:lnTo>
                    <a:pt x="2685" y="6945"/>
                  </a:lnTo>
                  <a:lnTo>
                    <a:pt x="2682" y="6946"/>
                  </a:lnTo>
                  <a:lnTo>
                    <a:pt x="2679" y="6944"/>
                  </a:lnTo>
                  <a:lnTo>
                    <a:pt x="2675" y="6945"/>
                  </a:lnTo>
                  <a:lnTo>
                    <a:pt x="2671" y="6944"/>
                  </a:lnTo>
                  <a:lnTo>
                    <a:pt x="2668" y="6945"/>
                  </a:lnTo>
                  <a:lnTo>
                    <a:pt x="2666" y="6945"/>
                  </a:lnTo>
                  <a:lnTo>
                    <a:pt x="2659" y="6948"/>
                  </a:lnTo>
                  <a:lnTo>
                    <a:pt x="2656" y="6949"/>
                  </a:lnTo>
                  <a:lnTo>
                    <a:pt x="2654" y="6949"/>
                  </a:lnTo>
                  <a:lnTo>
                    <a:pt x="2652" y="6949"/>
                  </a:lnTo>
                  <a:lnTo>
                    <a:pt x="2651" y="6952"/>
                  </a:lnTo>
                  <a:lnTo>
                    <a:pt x="2648" y="6953"/>
                  </a:lnTo>
                  <a:lnTo>
                    <a:pt x="2646" y="6954"/>
                  </a:lnTo>
                  <a:lnTo>
                    <a:pt x="2644" y="6954"/>
                  </a:lnTo>
                  <a:lnTo>
                    <a:pt x="2642" y="6954"/>
                  </a:lnTo>
                  <a:lnTo>
                    <a:pt x="2639" y="6954"/>
                  </a:lnTo>
                  <a:lnTo>
                    <a:pt x="2632" y="6953"/>
                  </a:lnTo>
                  <a:lnTo>
                    <a:pt x="2631" y="6953"/>
                  </a:lnTo>
                  <a:lnTo>
                    <a:pt x="2627" y="6954"/>
                  </a:lnTo>
                  <a:lnTo>
                    <a:pt x="2624" y="6954"/>
                  </a:lnTo>
                  <a:lnTo>
                    <a:pt x="2627" y="6957"/>
                  </a:lnTo>
                  <a:lnTo>
                    <a:pt x="2625" y="6958"/>
                  </a:lnTo>
                  <a:lnTo>
                    <a:pt x="2622" y="6960"/>
                  </a:lnTo>
                  <a:lnTo>
                    <a:pt x="2622" y="6961"/>
                  </a:lnTo>
                  <a:lnTo>
                    <a:pt x="2624" y="6964"/>
                  </a:lnTo>
                  <a:lnTo>
                    <a:pt x="2618" y="6966"/>
                  </a:lnTo>
                  <a:lnTo>
                    <a:pt x="2614" y="6966"/>
                  </a:lnTo>
                  <a:lnTo>
                    <a:pt x="2610" y="6969"/>
                  </a:lnTo>
                  <a:lnTo>
                    <a:pt x="2607" y="6967"/>
                  </a:lnTo>
                  <a:lnTo>
                    <a:pt x="2604" y="6969"/>
                  </a:lnTo>
                  <a:lnTo>
                    <a:pt x="2603" y="6970"/>
                  </a:lnTo>
                  <a:lnTo>
                    <a:pt x="2600" y="6973"/>
                  </a:lnTo>
                  <a:lnTo>
                    <a:pt x="2597" y="6974"/>
                  </a:lnTo>
                  <a:lnTo>
                    <a:pt x="2596" y="6977"/>
                  </a:lnTo>
                  <a:lnTo>
                    <a:pt x="2597" y="6981"/>
                  </a:lnTo>
                  <a:lnTo>
                    <a:pt x="2594" y="6982"/>
                  </a:lnTo>
                  <a:lnTo>
                    <a:pt x="2589" y="6983"/>
                  </a:lnTo>
                  <a:lnTo>
                    <a:pt x="2587" y="6986"/>
                  </a:lnTo>
                  <a:lnTo>
                    <a:pt x="2586" y="6987"/>
                  </a:lnTo>
                  <a:lnTo>
                    <a:pt x="2583" y="6987"/>
                  </a:lnTo>
                  <a:lnTo>
                    <a:pt x="2580" y="6987"/>
                  </a:lnTo>
                  <a:lnTo>
                    <a:pt x="2577" y="6988"/>
                  </a:lnTo>
                  <a:lnTo>
                    <a:pt x="2573" y="6991"/>
                  </a:lnTo>
                  <a:lnTo>
                    <a:pt x="2572" y="6994"/>
                  </a:lnTo>
                  <a:lnTo>
                    <a:pt x="2570" y="6994"/>
                  </a:lnTo>
                  <a:lnTo>
                    <a:pt x="2569" y="6996"/>
                  </a:lnTo>
                  <a:lnTo>
                    <a:pt x="2566" y="6994"/>
                  </a:lnTo>
                  <a:lnTo>
                    <a:pt x="2566" y="6991"/>
                  </a:lnTo>
                  <a:lnTo>
                    <a:pt x="2564" y="6990"/>
                  </a:lnTo>
                  <a:lnTo>
                    <a:pt x="2564" y="6988"/>
                  </a:lnTo>
                  <a:lnTo>
                    <a:pt x="2563" y="6987"/>
                  </a:lnTo>
                  <a:lnTo>
                    <a:pt x="2560" y="6988"/>
                  </a:lnTo>
                  <a:lnTo>
                    <a:pt x="2559" y="6988"/>
                  </a:lnTo>
                  <a:lnTo>
                    <a:pt x="2556" y="6988"/>
                  </a:lnTo>
                  <a:lnTo>
                    <a:pt x="2555" y="6988"/>
                  </a:lnTo>
                  <a:lnTo>
                    <a:pt x="2552" y="6988"/>
                  </a:lnTo>
                  <a:lnTo>
                    <a:pt x="2550" y="6987"/>
                  </a:lnTo>
                  <a:lnTo>
                    <a:pt x="2549" y="6986"/>
                  </a:lnTo>
                  <a:lnTo>
                    <a:pt x="2549" y="6984"/>
                  </a:lnTo>
                  <a:lnTo>
                    <a:pt x="2549" y="6982"/>
                  </a:lnTo>
                  <a:lnTo>
                    <a:pt x="2550" y="6981"/>
                  </a:lnTo>
                  <a:lnTo>
                    <a:pt x="2552" y="6979"/>
                  </a:lnTo>
                  <a:lnTo>
                    <a:pt x="2552" y="6978"/>
                  </a:lnTo>
                  <a:lnTo>
                    <a:pt x="2552" y="6977"/>
                  </a:lnTo>
                  <a:lnTo>
                    <a:pt x="2550" y="6975"/>
                  </a:lnTo>
                  <a:lnTo>
                    <a:pt x="2550" y="6974"/>
                  </a:lnTo>
                  <a:lnTo>
                    <a:pt x="2549" y="6971"/>
                  </a:lnTo>
                  <a:lnTo>
                    <a:pt x="2549" y="6970"/>
                  </a:lnTo>
                  <a:lnTo>
                    <a:pt x="2549" y="6969"/>
                  </a:lnTo>
                  <a:lnTo>
                    <a:pt x="2550" y="6967"/>
                  </a:lnTo>
                  <a:lnTo>
                    <a:pt x="2552" y="6966"/>
                  </a:lnTo>
                  <a:lnTo>
                    <a:pt x="2552" y="6964"/>
                  </a:lnTo>
                  <a:lnTo>
                    <a:pt x="2550" y="6964"/>
                  </a:lnTo>
                  <a:lnTo>
                    <a:pt x="2549" y="6964"/>
                  </a:lnTo>
                  <a:lnTo>
                    <a:pt x="2548" y="6964"/>
                  </a:lnTo>
                  <a:lnTo>
                    <a:pt x="2545" y="6964"/>
                  </a:lnTo>
                  <a:lnTo>
                    <a:pt x="2543" y="6964"/>
                  </a:lnTo>
                  <a:lnTo>
                    <a:pt x="2540" y="6964"/>
                  </a:lnTo>
                  <a:lnTo>
                    <a:pt x="2539" y="6964"/>
                  </a:lnTo>
                  <a:lnTo>
                    <a:pt x="2538" y="6964"/>
                  </a:lnTo>
                  <a:lnTo>
                    <a:pt x="2535" y="6964"/>
                  </a:lnTo>
                  <a:lnTo>
                    <a:pt x="2533" y="6964"/>
                  </a:lnTo>
                  <a:lnTo>
                    <a:pt x="2531" y="6964"/>
                  </a:lnTo>
                  <a:lnTo>
                    <a:pt x="2529" y="6964"/>
                  </a:lnTo>
                  <a:lnTo>
                    <a:pt x="2526" y="6964"/>
                  </a:lnTo>
                  <a:lnTo>
                    <a:pt x="2525" y="6964"/>
                  </a:lnTo>
                  <a:lnTo>
                    <a:pt x="2522" y="6964"/>
                  </a:lnTo>
                  <a:lnTo>
                    <a:pt x="2521" y="6964"/>
                  </a:lnTo>
                  <a:lnTo>
                    <a:pt x="2518" y="6964"/>
                  </a:lnTo>
                  <a:lnTo>
                    <a:pt x="2516" y="6964"/>
                  </a:lnTo>
                  <a:lnTo>
                    <a:pt x="2514" y="6964"/>
                  </a:lnTo>
                  <a:lnTo>
                    <a:pt x="2512" y="6964"/>
                  </a:lnTo>
                  <a:lnTo>
                    <a:pt x="2509" y="6964"/>
                  </a:lnTo>
                  <a:lnTo>
                    <a:pt x="2508" y="6964"/>
                  </a:lnTo>
                  <a:lnTo>
                    <a:pt x="2505" y="6965"/>
                  </a:lnTo>
                  <a:lnTo>
                    <a:pt x="2504" y="6965"/>
                  </a:lnTo>
                  <a:lnTo>
                    <a:pt x="2499" y="6964"/>
                  </a:lnTo>
                  <a:lnTo>
                    <a:pt x="2498" y="6966"/>
                  </a:lnTo>
                  <a:lnTo>
                    <a:pt x="2495" y="6965"/>
                  </a:lnTo>
                  <a:lnTo>
                    <a:pt x="2494" y="6962"/>
                  </a:lnTo>
                  <a:lnTo>
                    <a:pt x="2495" y="6961"/>
                  </a:lnTo>
                  <a:lnTo>
                    <a:pt x="2499" y="6961"/>
                  </a:lnTo>
                  <a:lnTo>
                    <a:pt x="2501" y="6960"/>
                  </a:lnTo>
                  <a:lnTo>
                    <a:pt x="2498" y="6958"/>
                  </a:lnTo>
                  <a:lnTo>
                    <a:pt x="2497" y="6958"/>
                  </a:lnTo>
                  <a:lnTo>
                    <a:pt x="2495" y="6957"/>
                  </a:lnTo>
                  <a:lnTo>
                    <a:pt x="2492" y="6956"/>
                  </a:lnTo>
                  <a:lnTo>
                    <a:pt x="2491" y="6954"/>
                  </a:lnTo>
                  <a:lnTo>
                    <a:pt x="2490" y="6953"/>
                  </a:lnTo>
                  <a:lnTo>
                    <a:pt x="2488" y="6952"/>
                  </a:lnTo>
                  <a:lnTo>
                    <a:pt x="2487" y="6952"/>
                  </a:lnTo>
                  <a:lnTo>
                    <a:pt x="2485" y="6950"/>
                  </a:lnTo>
                  <a:lnTo>
                    <a:pt x="2484" y="6949"/>
                  </a:lnTo>
                  <a:lnTo>
                    <a:pt x="2482" y="6948"/>
                  </a:lnTo>
                  <a:lnTo>
                    <a:pt x="2480" y="6946"/>
                  </a:lnTo>
                  <a:lnTo>
                    <a:pt x="2478" y="6946"/>
                  </a:lnTo>
                  <a:lnTo>
                    <a:pt x="2477" y="6945"/>
                  </a:lnTo>
                  <a:lnTo>
                    <a:pt x="2475" y="6944"/>
                  </a:lnTo>
                  <a:lnTo>
                    <a:pt x="2474" y="6943"/>
                  </a:lnTo>
                  <a:lnTo>
                    <a:pt x="2473" y="6941"/>
                  </a:lnTo>
                  <a:lnTo>
                    <a:pt x="2470" y="6941"/>
                  </a:lnTo>
                  <a:lnTo>
                    <a:pt x="2468" y="6940"/>
                  </a:lnTo>
                  <a:lnTo>
                    <a:pt x="2467" y="6939"/>
                  </a:lnTo>
                  <a:lnTo>
                    <a:pt x="2466" y="6937"/>
                  </a:lnTo>
                  <a:lnTo>
                    <a:pt x="2464" y="6937"/>
                  </a:lnTo>
                  <a:lnTo>
                    <a:pt x="2463" y="6936"/>
                  </a:lnTo>
                  <a:lnTo>
                    <a:pt x="2461" y="6935"/>
                  </a:lnTo>
                  <a:lnTo>
                    <a:pt x="2458" y="6933"/>
                  </a:lnTo>
                  <a:lnTo>
                    <a:pt x="2457" y="6932"/>
                  </a:lnTo>
                  <a:lnTo>
                    <a:pt x="2456" y="6932"/>
                  </a:lnTo>
                  <a:lnTo>
                    <a:pt x="2454" y="6931"/>
                  </a:lnTo>
                  <a:lnTo>
                    <a:pt x="2453" y="6929"/>
                  </a:lnTo>
                  <a:lnTo>
                    <a:pt x="2450" y="6928"/>
                  </a:lnTo>
                  <a:lnTo>
                    <a:pt x="2449" y="6928"/>
                  </a:lnTo>
                  <a:lnTo>
                    <a:pt x="2447" y="6927"/>
                  </a:lnTo>
                  <a:lnTo>
                    <a:pt x="2446" y="6926"/>
                  </a:lnTo>
                  <a:lnTo>
                    <a:pt x="2443" y="6924"/>
                  </a:lnTo>
                  <a:lnTo>
                    <a:pt x="2441" y="6923"/>
                  </a:lnTo>
                  <a:lnTo>
                    <a:pt x="2440" y="6923"/>
                  </a:lnTo>
                  <a:lnTo>
                    <a:pt x="2439" y="6922"/>
                  </a:lnTo>
                  <a:lnTo>
                    <a:pt x="2436" y="6920"/>
                  </a:lnTo>
                  <a:lnTo>
                    <a:pt x="2433" y="6919"/>
                  </a:lnTo>
                  <a:lnTo>
                    <a:pt x="2432" y="6918"/>
                  </a:lnTo>
                  <a:lnTo>
                    <a:pt x="2430" y="6916"/>
                  </a:lnTo>
                  <a:lnTo>
                    <a:pt x="2429" y="6915"/>
                  </a:lnTo>
                  <a:lnTo>
                    <a:pt x="2427" y="6914"/>
                  </a:lnTo>
                  <a:lnTo>
                    <a:pt x="2425" y="6912"/>
                  </a:lnTo>
                  <a:lnTo>
                    <a:pt x="2423" y="6912"/>
                  </a:lnTo>
                  <a:lnTo>
                    <a:pt x="2422" y="6911"/>
                  </a:lnTo>
                  <a:lnTo>
                    <a:pt x="2420" y="6910"/>
                  </a:lnTo>
                  <a:lnTo>
                    <a:pt x="2419" y="6910"/>
                  </a:lnTo>
                  <a:lnTo>
                    <a:pt x="2416" y="6908"/>
                  </a:lnTo>
                  <a:lnTo>
                    <a:pt x="2415" y="6907"/>
                  </a:lnTo>
                  <a:lnTo>
                    <a:pt x="2413" y="6906"/>
                  </a:lnTo>
                  <a:lnTo>
                    <a:pt x="2412" y="6905"/>
                  </a:lnTo>
                  <a:lnTo>
                    <a:pt x="2410" y="6903"/>
                  </a:lnTo>
                  <a:lnTo>
                    <a:pt x="2410" y="6902"/>
                  </a:lnTo>
                  <a:lnTo>
                    <a:pt x="2410" y="6901"/>
                  </a:lnTo>
                  <a:lnTo>
                    <a:pt x="2410" y="6898"/>
                  </a:lnTo>
                  <a:lnTo>
                    <a:pt x="2410" y="6897"/>
                  </a:lnTo>
                  <a:lnTo>
                    <a:pt x="2410" y="6894"/>
                  </a:lnTo>
                  <a:lnTo>
                    <a:pt x="2410" y="6893"/>
                  </a:lnTo>
                  <a:lnTo>
                    <a:pt x="2410" y="6891"/>
                  </a:lnTo>
                  <a:lnTo>
                    <a:pt x="2410" y="6889"/>
                  </a:lnTo>
                  <a:lnTo>
                    <a:pt x="2410" y="6888"/>
                  </a:lnTo>
                  <a:lnTo>
                    <a:pt x="2410" y="6886"/>
                  </a:lnTo>
                  <a:lnTo>
                    <a:pt x="2412" y="6882"/>
                  </a:lnTo>
                  <a:lnTo>
                    <a:pt x="2409" y="6881"/>
                  </a:lnTo>
                  <a:lnTo>
                    <a:pt x="2412" y="6878"/>
                  </a:lnTo>
                  <a:lnTo>
                    <a:pt x="2412" y="6877"/>
                  </a:lnTo>
                  <a:lnTo>
                    <a:pt x="2412" y="6874"/>
                  </a:lnTo>
                  <a:lnTo>
                    <a:pt x="2412" y="6873"/>
                  </a:lnTo>
                  <a:lnTo>
                    <a:pt x="2412" y="6872"/>
                  </a:lnTo>
                  <a:lnTo>
                    <a:pt x="2412" y="6870"/>
                  </a:lnTo>
                  <a:lnTo>
                    <a:pt x="2412" y="6868"/>
                  </a:lnTo>
                  <a:lnTo>
                    <a:pt x="2412" y="6867"/>
                  </a:lnTo>
                  <a:lnTo>
                    <a:pt x="2412" y="6865"/>
                  </a:lnTo>
                  <a:lnTo>
                    <a:pt x="2412" y="6863"/>
                  </a:lnTo>
                  <a:lnTo>
                    <a:pt x="2412" y="6861"/>
                  </a:lnTo>
                  <a:lnTo>
                    <a:pt x="2412" y="6860"/>
                  </a:lnTo>
                  <a:lnTo>
                    <a:pt x="2412" y="6859"/>
                  </a:lnTo>
                  <a:lnTo>
                    <a:pt x="2412" y="6856"/>
                  </a:lnTo>
                  <a:lnTo>
                    <a:pt x="2412" y="6855"/>
                  </a:lnTo>
                  <a:lnTo>
                    <a:pt x="2412" y="6853"/>
                  </a:lnTo>
                  <a:lnTo>
                    <a:pt x="2412" y="6852"/>
                  </a:lnTo>
                  <a:lnTo>
                    <a:pt x="2412" y="6850"/>
                  </a:lnTo>
                  <a:lnTo>
                    <a:pt x="2412" y="6848"/>
                  </a:lnTo>
                  <a:lnTo>
                    <a:pt x="2412" y="6847"/>
                  </a:lnTo>
                  <a:lnTo>
                    <a:pt x="2412" y="6844"/>
                  </a:lnTo>
                  <a:lnTo>
                    <a:pt x="2412" y="6843"/>
                  </a:lnTo>
                  <a:lnTo>
                    <a:pt x="2412" y="6842"/>
                  </a:lnTo>
                  <a:lnTo>
                    <a:pt x="2409" y="6840"/>
                  </a:lnTo>
                  <a:lnTo>
                    <a:pt x="2406" y="6840"/>
                  </a:lnTo>
                  <a:lnTo>
                    <a:pt x="2405" y="6840"/>
                  </a:lnTo>
                  <a:lnTo>
                    <a:pt x="2402" y="6839"/>
                  </a:lnTo>
                  <a:lnTo>
                    <a:pt x="2400" y="6839"/>
                  </a:lnTo>
                  <a:lnTo>
                    <a:pt x="2399" y="6839"/>
                  </a:lnTo>
                  <a:lnTo>
                    <a:pt x="2396" y="6838"/>
                  </a:lnTo>
                  <a:lnTo>
                    <a:pt x="2395" y="6838"/>
                  </a:lnTo>
                  <a:lnTo>
                    <a:pt x="2392" y="6838"/>
                  </a:lnTo>
                  <a:lnTo>
                    <a:pt x="2391" y="6836"/>
                  </a:lnTo>
                  <a:lnTo>
                    <a:pt x="2389" y="6836"/>
                  </a:lnTo>
                  <a:lnTo>
                    <a:pt x="2386" y="6835"/>
                  </a:lnTo>
                  <a:lnTo>
                    <a:pt x="2385" y="6835"/>
                  </a:lnTo>
                  <a:lnTo>
                    <a:pt x="2382" y="6835"/>
                  </a:lnTo>
                  <a:lnTo>
                    <a:pt x="2381" y="6834"/>
                  </a:lnTo>
                  <a:lnTo>
                    <a:pt x="2378" y="6834"/>
                  </a:lnTo>
                  <a:lnTo>
                    <a:pt x="2376" y="6834"/>
                  </a:lnTo>
                  <a:lnTo>
                    <a:pt x="2375" y="6832"/>
                  </a:lnTo>
                  <a:lnTo>
                    <a:pt x="2372" y="6832"/>
                  </a:lnTo>
                  <a:lnTo>
                    <a:pt x="2371" y="6832"/>
                  </a:lnTo>
                  <a:lnTo>
                    <a:pt x="2369" y="6832"/>
                  </a:lnTo>
                  <a:lnTo>
                    <a:pt x="2367" y="6831"/>
                  </a:lnTo>
                  <a:lnTo>
                    <a:pt x="2365" y="6831"/>
                  </a:lnTo>
                  <a:lnTo>
                    <a:pt x="2364" y="6831"/>
                  </a:lnTo>
                  <a:lnTo>
                    <a:pt x="2362" y="6830"/>
                  </a:lnTo>
                  <a:lnTo>
                    <a:pt x="2362" y="6827"/>
                  </a:lnTo>
                  <a:lnTo>
                    <a:pt x="2362" y="6826"/>
                  </a:lnTo>
                  <a:lnTo>
                    <a:pt x="2364" y="6825"/>
                  </a:lnTo>
                  <a:lnTo>
                    <a:pt x="2364" y="6823"/>
                  </a:lnTo>
                  <a:lnTo>
                    <a:pt x="2364" y="6821"/>
                  </a:lnTo>
                  <a:lnTo>
                    <a:pt x="2365" y="6819"/>
                  </a:lnTo>
                  <a:lnTo>
                    <a:pt x="2365" y="6818"/>
                  </a:lnTo>
                  <a:lnTo>
                    <a:pt x="2365" y="6815"/>
                  </a:lnTo>
                  <a:lnTo>
                    <a:pt x="2365" y="6814"/>
                  </a:lnTo>
                  <a:lnTo>
                    <a:pt x="2367" y="6813"/>
                  </a:lnTo>
                  <a:lnTo>
                    <a:pt x="2367" y="6810"/>
                  </a:lnTo>
                  <a:lnTo>
                    <a:pt x="2367" y="6809"/>
                  </a:lnTo>
                  <a:lnTo>
                    <a:pt x="2367" y="6808"/>
                  </a:lnTo>
                  <a:lnTo>
                    <a:pt x="2368" y="6805"/>
                  </a:lnTo>
                  <a:lnTo>
                    <a:pt x="2367" y="6804"/>
                  </a:lnTo>
                  <a:lnTo>
                    <a:pt x="2364" y="6804"/>
                  </a:lnTo>
                  <a:lnTo>
                    <a:pt x="2362" y="6802"/>
                  </a:lnTo>
                  <a:lnTo>
                    <a:pt x="2359" y="6802"/>
                  </a:lnTo>
                  <a:lnTo>
                    <a:pt x="2358" y="6802"/>
                  </a:lnTo>
                  <a:lnTo>
                    <a:pt x="2355" y="6802"/>
                  </a:lnTo>
                  <a:lnTo>
                    <a:pt x="2354" y="6802"/>
                  </a:lnTo>
                  <a:lnTo>
                    <a:pt x="2351" y="6802"/>
                  </a:lnTo>
                  <a:lnTo>
                    <a:pt x="2350" y="6802"/>
                  </a:lnTo>
                  <a:lnTo>
                    <a:pt x="2347" y="6802"/>
                  </a:lnTo>
                  <a:lnTo>
                    <a:pt x="2345" y="6802"/>
                  </a:lnTo>
                  <a:lnTo>
                    <a:pt x="2343" y="6802"/>
                  </a:lnTo>
                  <a:lnTo>
                    <a:pt x="2341" y="6802"/>
                  </a:lnTo>
                  <a:lnTo>
                    <a:pt x="2338" y="6802"/>
                  </a:lnTo>
                  <a:lnTo>
                    <a:pt x="2337" y="6802"/>
                  </a:lnTo>
                  <a:lnTo>
                    <a:pt x="2334" y="6802"/>
                  </a:lnTo>
                  <a:lnTo>
                    <a:pt x="2333" y="6802"/>
                  </a:lnTo>
                  <a:lnTo>
                    <a:pt x="2331" y="6802"/>
                  </a:lnTo>
                  <a:lnTo>
                    <a:pt x="2328" y="6804"/>
                  </a:lnTo>
                  <a:lnTo>
                    <a:pt x="2326" y="6804"/>
                  </a:lnTo>
                  <a:lnTo>
                    <a:pt x="2324" y="6804"/>
                  </a:lnTo>
                  <a:lnTo>
                    <a:pt x="2323" y="6804"/>
                  </a:lnTo>
                  <a:lnTo>
                    <a:pt x="2323" y="6806"/>
                  </a:lnTo>
                  <a:lnTo>
                    <a:pt x="2321" y="6808"/>
                  </a:lnTo>
                  <a:lnTo>
                    <a:pt x="2321" y="6809"/>
                  </a:lnTo>
                  <a:lnTo>
                    <a:pt x="2321" y="6812"/>
                  </a:lnTo>
                  <a:lnTo>
                    <a:pt x="2321" y="6813"/>
                  </a:lnTo>
                  <a:lnTo>
                    <a:pt x="2320" y="6814"/>
                  </a:lnTo>
                  <a:lnTo>
                    <a:pt x="2318" y="6814"/>
                  </a:lnTo>
                  <a:lnTo>
                    <a:pt x="2316" y="6814"/>
                  </a:lnTo>
                  <a:lnTo>
                    <a:pt x="2314" y="6814"/>
                  </a:lnTo>
                  <a:lnTo>
                    <a:pt x="2311" y="6814"/>
                  </a:lnTo>
                  <a:lnTo>
                    <a:pt x="2310" y="6814"/>
                  </a:lnTo>
                  <a:lnTo>
                    <a:pt x="2307" y="6814"/>
                  </a:lnTo>
                  <a:lnTo>
                    <a:pt x="2306" y="6814"/>
                  </a:lnTo>
                  <a:lnTo>
                    <a:pt x="2303" y="6814"/>
                  </a:lnTo>
                  <a:lnTo>
                    <a:pt x="2302" y="6814"/>
                  </a:lnTo>
                  <a:lnTo>
                    <a:pt x="2299" y="6814"/>
                  </a:lnTo>
                  <a:lnTo>
                    <a:pt x="2297" y="6814"/>
                  </a:lnTo>
                  <a:lnTo>
                    <a:pt x="2294" y="6814"/>
                  </a:lnTo>
                  <a:lnTo>
                    <a:pt x="2292" y="6814"/>
                  </a:lnTo>
                  <a:lnTo>
                    <a:pt x="2290" y="6813"/>
                  </a:lnTo>
                  <a:lnTo>
                    <a:pt x="2289" y="6814"/>
                  </a:lnTo>
                  <a:lnTo>
                    <a:pt x="2287" y="6817"/>
                  </a:lnTo>
                  <a:lnTo>
                    <a:pt x="2287" y="6818"/>
                  </a:lnTo>
                  <a:lnTo>
                    <a:pt x="2286" y="6819"/>
                  </a:lnTo>
                  <a:lnTo>
                    <a:pt x="2286" y="6821"/>
                  </a:lnTo>
                  <a:lnTo>
                    <a:pt x="2283" y="6825"/>
                  </a:lnTo>
                  <a:lnTo>
                    <a:pt x="2277" y="6823"/>
                  </a:lnTo>
                  <a:lnTo>
                    <a:pt x="2277" y="6821"/>
                  </a:lnTo>
                  <a:lnTo>
                    <a:pt x="2277" y="6818"/>
                  </a:lnTo>
                  <a:lnTo>
                    <a:pt x="2279" y="6814"/>
                  </a:lnTo>
                  <a:lnTo>
                    <a:pt x="2279" y="6812"/>
                  </a:lnTo>
                  <a:lnTo>
                    <a:pt x="2280" y="6809"/>
                  </a:lnTo>
                  <a:lnTo>
                    <a:pt x="2280" y="6808"/>
                  </a:lnTo>
                  <a:lnTo>
                    <a:pt x="2280" y="6805"/>
                  </a:lnTo>
                  <a:lnTo>
                    <a:pt x="2282" y="6804"/>
                  </a:lnTo>
                  <a:lnTo>
                    <a:pt x="2283" y="6800"/>
                  </a:lnTo>
                  <a:lnTo>
                    <a:pt x="2283" y="6796"/>
                  </a:lnTo>
                  <a:lnTo>
                    <a:pt x="2283" y="6791"/>
                  </a:lnTo>
                  <a:lnTo>
                    <a:pt x="2285" y="6788"/>
                  </a:lnTo>
                  <a:lnTo>
                    <a:pt x="2285" y="6785"/>
                  </a:lnTo>
                  <a:lnTo>
                    <a:pt x="2285" y="6784"/>
                  </a:lnTo>
                  <a:lnTo>
                    <a:pt x="2285" y="6783"/>
                  </a:lnTo>
                  <a:lnTo>
                    <a:pt x="2286" y="6781"/>
                  </a:lnTo>
                  <a:lnTo>
                    <a:pt x="2286" y="6779"/>
                  </a:lnTo>
                  <a:lnTo>
                    <a:pt x="2286" y="6777"/>
                  </a:lnTo>
                  <a:lnTo>
                    <a:pt x="2286" y="6776"/>
                  </a:lnTo>
                  <a:lnTo>
                    <a:pt x="2286" y="6774"/>
                  </a:lnTo>
                  <a:lnTo>
                    <a:pt x="2286" y="6772"/>
                  </a:lnTo>
                  <a:lnTo>
                    <a:pt x="2287" y="6771"/>
                  </a:lnTo>
                  <a:lnTo>
                    <a:pt x="2287" y="6770"/>
                  </a:lnTo>
                  <a:lnTo>
                    <a:pt x="2287" y="6768"/>
                  </a:lnTo>
                  <a:lnTo>
                    <a:pt x="2287" y="6766"/>
                  </a:lnTo>
                  <a:lnTo>
                    <a:pt x="2289" y="6762"/>
                  </a:lnTo>
                  <a:lnTo>
                    <a:pt x="2289" y="6759"/>
                  </a:lnTo>
                  <a:lnTo>
                    <a:pt x="2289" y="6755"/>
                  </a:lnTo>
                  <a:lnTo>
                    <a:pt x="2290" y="6749"/>
                  </a:lnTo>
                  <a:lnTo>
                    <a:pt x="2290" y="6745"/>
                  </a:lnTo>
                  <a:lnTo>
                    <a:pt x="2292" y="6742"/>
                  </a:lnTo>
                  <a:lnTo>
                    <a:pt x="2292" y="6738"/>
                  </a:lnTo>
                  <a:lnTo>
                    <a:pt x="2292" y="6737"/>
                  </a:lnTo>
                  <a:lnTo>
                    <a:pt x="2292" y="6736"/>
                  </a:lnTo>
                  <a:lnTo>
                    <a:pt x="2292" y="6733"/>
                  </a:lnTo>
                  <a:lnTo>
                    <a:pt x="2293" y="6732"/>
                  </a:lnTo>
                  <a:lnTo>
                    <a:pt x="2293" y="6730"/>
                  </a:lnTo>
                  <a:lnTo>
                    <a:pt x="2293" y="6725"/>
                  </a:lnTo>
                  <a:lnTo>
                    <a:pt x="2292" y="6720"/>
                  </a:lnTo>
                  <a:lnTo>
                    <a:pt x="2299" y="6721"/>
                  </a:lnTo>
                  <a:lnTo>
                    <a:pt x="2303" y="6721"/>
                  </a:lnTo>
                  <a:lnTo>
                    <a:pt x="2306" y="6721"/>
                  </a:lnTo>
                  <a:lnTo>
                    <a:pt x="2311" y="6721"/>
                  </a:lnTo>
                  <a:lnTo>
                    <a:pt x="2318" y="6722"/>
                  </a:lnTo>
                  <a:lnTo>
                    <a:pt x="2320" y="6722"/>
                  </a:lnTo>
                  <a:lnTo>
                    <a:pt x="2326" y="6724"/>
                  </a:lnTo>
                  <a:lnTo>
                    <a:pt x="2331" y="6726"/>
                  </a:lnTo>
                  <a:lnTo>
                    <a:pt x="2335" y="6726"/>
                  </a:lnTo>
                  <a:lnTo>
                    <a:pt x="2343" y="6728"/>
                  </a:lnTo>
                  <a:lnTo>
                    <a:pt x="2345" y="6728"/>
                  </a:lnTo>
                  <a:lnTo>
                    <a:pt x="2348" y="6729"/>
                  </a:lnTo>
                  <a:lnTo>
                    <a:pt x="2350" y="6729"/>
                  </a:lnTo>
                  <a:lnTo>
                    <a:pt x="2352" y="6729"/>
                  </a:lnTo>
                  <a:lnTo>
                    <a:pt x="2354" y="6729"/>
                  </a:lnTo>
                  <a:lnTo>
                    <a:pt x="2357" y="6729"/>
                  </a:lnTo>
                  <a:lnTo>
                    <a:pt x="2359" y="6730"/>
                  </a:lnTo>
                  <a:lnTo>
                    <a:pt x="2364" y="6730"/>
                  </a:lnTo>
                  <a:lnTo>
                    <a:pt x="2367" y="6730"/>
                  </a:lnTo>
                  <a:lnTo>
                    <a:pt x="2369" y="6730"/>
                  </a:lnTo>
                  <a:lnTo>
                    <a:pt x="2372" y="6732"/>
                  </a:lnTo>
                  <a:lnTo>
                    <a:pt x="2374" y="6732"/>
                  </a:lnTo>
                  <a:lnTo>
                    <a:pt x="2379" y="6732"/>
                  </a:lnTo>
                  <a:lnTo>
                    <a:pt x="2384" y="6732"/>
                  </a:lnTo>
                  <a:lnTo>
                    <a:pt x="2388" y="6733"/>
                  </a:lnTo>
                  <a:lnTo>
                    <a:pt x="2389" y="6730"/>
                  </a:lnTo>
                  <a:lnTo>
                    <a:pt x="2389" y="6724"/>
                  </a:lnTo>
                  <a:lnTo>
                    <a:pt x="2391" y="6716"/>
                  </a:lnTo>
                  <a:lnTo>
                    <a:pt x="2392" y="6713"/>
                  </a:lnTo>
                  <a:lnTo>
                    <a:pt x="2391" y="6708"/>
                  </a:lnTo>
                  <a:lnTo>
                    <a:pt x="2392" y="6705"/>
                  </a:lnTo>
                  <a:lnTo>
                    <a:pt x="2395" y="6704"/>
                  </a:lnTo>
                  <a:lnTo>
                    <a:pt x="2392" y="6701"/>
                  </a:lnTo>
                  <a:lnTo>
                    <a:pt x="2389" y="6699"/>
                  </a:lnTo>
                  <a:lnTo>
                    <a:pt x="2395" y="6694"/>
                  </a:lnTo>
                  <a:lnTo>
                    <a:pt x="2393" y="6691"/>
                  </a:lnTo>
                  <a:lnTo>
                    <a:pt x="2395" y="6688"/>
                  </a:lnTo>
                  <a:lnTo>
                    <a:pt x="2395" y="6687"/>
                  </a:lnTo>
                  <a:lnTo>
                    <a:pt x="2395" y="6684"/>
                  </a:lnTo>
                  <a:lnTo>
                    <a:pt x="2395" y="6683"/>
                  </a:lnTo>
                  <a:lnTo>
                    <a:pt x="2396" y="6682"/>
                  </a:lnTo>
                  <a:lnTo>
                    <a:pt x="2399" y="6682"/>
                  </a:lnTo>
                  <a:lnTo>
                    <a:pt x="2400" y="6682"/>
                  </a:lnTo>
                  <a:lnTo>
                    <a:pt x="2402" y="6681"/>
                  </a:lnTo>
                  <a:lnTo>
                    <a:pt x="2405" y="6681"/>
                  </a:lnTo>
                  <a:lnTo>
                    <a:pt x="2406" y="6681"/>
                  </a:lnTo>
                  <a:lnTo>
                    <a:pt x="2409" y="6678"/>
                  </a:lnTo>
                  <a:lnTo>
                    <a:pt x="2412" y="6681"/>
                  </a:lnTo>
                  <a:lnTo>
                    <a:pt x="2417" y="6678"/>
                  </a:lnTo>
                  <a:lnTo>
                    <a:pt x="2419" y="6674"/>
                  </a:lnTo>
                  <a:lnTo>
                    <a:pt x="2419" y="6673"/>
                  </a:lnTo>
                  <a:lnTo>
                    <a:pt x="2419" y="6671"/>
                  </a:lnTo>
                  <a:lnTo>
                    <a:pt x="2417" y="6670"/>
                  </a:lnTo>
                  <a:lnTo>
                    <a:pt x="2417" y="6669"/>
                  </a:lnTo>
                  <a:lnTo>
                    <a:pt x="2417" y="6666"/>
                  </a:lnTo>
                  <a:lnTo>
                    <a:pt x="2417" y="6665"/>
                  </a:lnTo>
                  <a:lnTo>
                    <a:pt x="2417" y="6663"/>
                  </a:lnTo>
                  <a:lnTo>
                    <a:pt x="2417" y="6661"/>
                  </a:lnTo>
                  <a:lnTo>
                    <a:pt x="2417" y="6660"/>
                  </a:lnTo>
                  <a:lnTo>
                    <a:pt x="2416" y="6658"/>
                  </a:lnTo>
                  <a:lnTo>
                    <a:pt x="2416" y="6656"/>
                  </a:lnTo>
                  <a:lnTo>
                    <a:pt x="2416" y="6653"/>
                  </a:lnTo>
                  <a:lnTo>
                    <a:pt x="2415" y="6652"/>
                  </a:lnTo>
                  <a:lnTo>
                    <a:pt x="2415" y="6650"/>
                  </a:lnTo>
                  <a:lnTo>
                    <a:pt x="2415" y="6649"/>
                  </a:lnTo>
                  <a:lnTo>
                    <a:pt x="2413" y="6646"/>
                  </a:lnTo>
                  <a:lnTo>
                    <a:pt x="2413" y="6645"/>
                  </a:lnTo>
                  <a:lnTo>
                    <a:pt x="2413" y="6644"/>
                  </a:lnTo>
                  <a:lnTo>
                    <a:pt x="2412" y="6641"/>
                  </a:lnTo>
                  <a:lnTo>
                    <a:pt x="2412" y="6640"/>
                  </a:lnTo>
                  <a:lnTo>
                    <a:pt x="2410" y="6639"/>
                  </a:lnTo>
                  <a:lnTo>
                    <a:pt x="2410" y="6636"/>
                  </a:lnTo>
                  <a:lnTo>
                    <a:pt x="2409" y="6635"/>
                  </a:lnTo>
                  <a:lnTo>
                    <a:pt x="2408" y="6633"/>
                  </a:lnTo>
                  <a:lnTo>
                    <a:pt x="2408" y="6632"/>
                  </a:lnTo>
                  <a:lnTo>
                    <a:pt x="2406" y="6629"/>
                  </a:lnTo>
                  <a:lnTo>
                    <a:pt x="2405" y="6629"/>
                  </a:lnTo>
                  <a:lnTo>
                    <a:pt x="2403" y="6628"/>
                  </a:lnTo>
                  <a:lnTo>
                    <a:pt x="2400" y="6627"/>
                  </a:lnTo>
                  <a:lnTo>
                    <a:pt x="2400" y="6625"/>
                  </a:lnTo>
                  <a:lnTo>
                    <a:pt x="2399" y="6624"/>
                  </a:lnTo>
                  <a:lnTo>
                    <a:pt x="2398" y="6623"/>
                  </a:lnTo>
                  <a:lnTo>
                    <a:pt x="2399" y="6620"/>
                  </a:lnTo>
                  <a:lnTo>
                    <a:pt x="2400" y="6620"/>
                  </a:lnTo>
                  <a:lnTo>
                    <a:pt x="2402" y="6619"/>
                  </a:lnTo>
                  <a:lnTo>
                    <a:pt x="2405" y="6619"/>
                  </a:lnTo>
                  <a:lnTo>
                    <a:pt x="2408" y="6619"/>
                  </a:lnTo>
                  <a:lnTo>
                    <a:pt x="2409" y="6619"/>
                  </a:lnTo>
                  <a:lnTo>
                    <a:pt x="2409" y="6616"/>
                  </a:lnTo>
                  <a:lnTo>
                    <a:pt x="2408" y="6615"/>
                  </a:lnTo>
                  <a:lnTo>
                    <a:pt x="2406" y="6614"/>
                  </a:lnTo>
                  <a:lnTo>
                    <a:pt x="2405" y="6612"/>
                  </a:lnTo>
                  <a:lnTo>
                    <a:pt x="2402" y="6612"/>
                  </a:lnTo>
                  <a:lnTo>
                    <a:pt x="2400" y="6611"/>
                  </a:lnTo>
                  <a:lnTo>
                    <a:pt x="2399" y="6611"/>
                  </a:lnTo>
                  <a:lnTo>
                    <a:pt x="2396" y="6611"/>
                  </a:lnTo>
                  <a:lnTo>
                    <a:pt x="2395" y="6610"/>
                  </a:lnTo>
                  <a:lnTo>
                    <a:pt x="2393" y="6608"/>
                  </a:lnTo>
                  <a:lnTo>
                    <a:pt x="2392" y="6607"/>
                  </a:lnTo>
                  <a:lnTo>
                    <a:pt x="2386" y="6607"/>
                  </a:lnTo>
                  <a:lnTo>
                    <a:pt x="2384" y="6605"/>
                  </a:lnTo>
                  <a:lnTo>
                    <a:pt x="2384" y="6602"/>
                  </a:lnTo>
                  <a:lnTo>
                    <a:pt x="2384" y="6601"/>
                  </a:lnTo>
                  <a:lnTo>
                    <a:pt x="2382" y="6599"/>
                  </a:lnTo>
                  <a:lnTo>
                    <a:pt x="2381" y="6597"/>
                  </a:lnTo>
                  <a:lnTo>
                    <a:pt x="2376" y="6597"/>
                  </a:lnTo>
                  <a:lnTo>
                    <a:pt x="2375" y="6594"/>
                  </a:lnTo>
                  <a:lnTo>
                    <a:pt x="2372" y="6589"/>
                  </a:lnTo>
                  <a:lnTo>
                    <a:pt x="2372" y="6584"/>
                  </a:lnTo>
                  <a:lnTo>
                    <a:pt x="2369" y="6578"/>
                  </a:lnTo>
                  <a:lnTo>
                    <a:pt x="2375" y="6580"/>
                  </a:lnTo>
                  <a:lnTo>
                    <a:pt x="2376" y="6580"/>
                  </a:lnTo>
                  <a:lnTo>
                    <a:pt x="2378" y="6578"/>
                  </a:lnTo>
                  <a:lnTo>
                    <a:pt x="2381" y="6578"/>
                  </a:lnTo>
                  <a:lnTo>
                    <a:pt x="2384" y="6577"/>
                  </a:lnTo>
                  <a:lnTo>
                    <a:pt x="2385" y="6577"/>
                  </a:lnTo>
                  <a:lnTo>
                    <a:pt x="2386" y="6577"/>
                  </a:lnTo>
                  <a:lnTo>
                    <a:pt x="2389" y="6576"/>
                  </a:lnTo>
                  <a:lnTo>
                    <a:pt x="2391" y="6576"/>
                  </a:lnTo>
                  <a:lnTo>
                    <a:pt x="2393" y="6574"/>
                  </a:lnTo>
                  <a:lnTo>
                    <a:pt x="2396" y="6574"/>
                  </a:lnTo>
                  <a:lnTo>
                    <a:pt x="2398" y="6573"/>
                  </a:lnTo>
                  <a:lnTo>
                    <a:pt x="2399" y="6573"/>
                  </a:lnTo>
                  <a:lnTo>
                    <a:pt x="2402" y="6572"/>
                  </a:lnTo>
                  <a:lnTo>
                    <a:pt x="2403" y="6572"/>
                  </a:lnTo>
                  <a:lnTo>
                    <a:pt x="2406" y="6570"/>
                  </a:lnTo>
                  <a:lnTo>
                    <a:pt x="2408" y="6569"/>
                  </a:lnTo>
                  <a:lnTo>
                    <a:pt x="2409" y="6569"/>
                  </a:lnTo>
                  <a:lnTo>
                    <a:pt x="2412" y="6568"/>
                  </a:lnTo>
                  <a:lnTo>
                    <a:pt x="2413" y="6568"/>
                  </a:lnTo>
                  <a:lnTo>
                    <a:pt x="2416" y="6568"/>
                  </a:lnTo>
                  <a:lnTo>
                    <a:pt x="2417" y="6567"/>
                  </a:lnTo>
                  <a:lnTo>
                    <a:pt x="2419" y="6567"/>
                  </a:lnTo>
                  <a:lnTo>
                    <a:pt x="2422" y="6567"/>
                  </a:lnTo>
                  <a:lnTo>
                    <a:pt x="2423" y="6568"/>
                  </a:lnTo>
                  <a:lnTo>
                    <a:pt x="2423" y="6569"/>
                  </a:lnTo>
                  <a:lnTo>
                    <a:pt x="2423" y="6572"/>
                  </a:lnTo>
                  <a:lnTo>
                    <a:pt x="2423" y="6573"/>
                  </a:lnTo>
                  <a:lnTo>
                    <a:pt x="2423" y="6574"/>
                  </a:lnTo>
                  <a:lnTo>
                    <a:pt x="2422" y="6576"/>
                  </a:lnTo>
                  <a:lnTo>
                    <a:pt x="2422" y="6578"/>
                  </a:lnTo>
                  <a:lnTo>
                    <a:pt x="2422" y="6580"/>
                  </a:lnTo>
                  <a:lnTo>
                    <a:pt x="2423" y="6581"/>
                  </a:lnTo>
                  <a:lnTo>
                    <a:pt x="2425" y="6582"/>
                  </a:lnTo>
                  <a:lnTo>
                    <a:pt x="2426" y="6584"/>
                  </a:lnTo>
                  <a:lnTo>
                    <a:pt x="2429" y="6584"/>
                  </a:lnTo>
                  <a:lnTo>
                    <a:pt x="2430" y="6585"/>
                  </a:lnTo>
                  <a:lnTo>
                    <a:pt x="2433" y="6584"/>
                  </a:lnTo>
                  <a:lnTo>
                    <a:pt x="2434" y="6584"/>
                  </a:lnTo>
                  <a:lnTo>
                    <a:pt x="2436" y="6584"/>
                  </a:lnTo>
                  <a:lnTo>
                    <a:pt x="2439" y="6584"/>
                  </a:lnTo>
                  <a:lnTo>
                    <a:pt x="2440" y="6584"/>
                  </a:lnTo>
                  <a:lnTo>
                    <a:pt x="2441" y="6585"/>
                  </a:lnTo>
                  <a:lnTo>
                    <a:pt x="2444" y="6585"/>
                  </a:lnTo>
                  <a:lnTo>
                    <a:pt x="2446" y="6586"/>
                  </a:lnTo>
                  <a:lnTo>
                    <a:pt x="2447" y="6587"/>
                  </a:lnTo>
                  <a:lnTo>
                    <a:pt x="2450" y="6589"/>
                  </a:lnTo>
                  <a:lnTo>
                    <a:pt x="2451" y="6589"/>
                  </a:lnTo>
                  <a:lnTo>
                    <a:pt x="2453" y="6589"/>
                  </a:lnTo>
                  <a:lnTo>
                    <a:pt x="2456" y="6590"/>
                  </a:lnTo>
                  <a:lnTo>
                    <a:pt x="2457" y="6590"/>
                  </a:lnTo>
                  <a:lnTo>
                    <a:pt x="2460" y="6590"/>
                  </a:lnTo>
                  <a:lnTo>
                    <a:pt x="2461" y="6591"/>
                  </a:lnTo>
                  <a:lnTo>
                    <a:pt x="2467" y="6591"/>
                  </a:lnTo>
                  <a:lnTo>
                    <a:pt x="2468" y="6594"/>
                  </a:lnTo>
                  <a:lnTo>
                    <a:pt x="2471" y="6593"/>
                  </a:lnTo>
                  <a:lnTo>
                    <a:pt x="2474" y="6593"/>
                  </a:lnTo>
                  <a:lnTo>
                    <a:pt x="2475" y="6593"/>
                  </a:lnTo>
                  <a:lnTo>
                    <a:pt x="2478" y="6593"/>
                  </a:lnTo>
                  <a:lnTo>
                    <a:pt x="2480" y="6594"/>
                  </a:lnTo>
                  <a:lnTo>
                    <a:pt x="2482" y="6594"/>
                  </a:lnTo>
                  <a:lnTo>
                    <a:pt x="2484" y="6594"/>
                  </a:lnTo>
                  <a:lnTo>
                    <a:pt x="2487" y="6594"/>
                  </a:lnTo>
                  <a:lnTo>
                    <a:pt x="2488" y="6595"/>
                  </a:lnTo>
                  <a:lnTo>
                    <a:pt x="2491" y="6595"/>
                  </a:lnTo>
                  <a:lnTo>
                    <a:pt x="2494" y="6595"/>
                  </a:lnTo>
                  <a:lnTo>
                    <a:pt x="2495" y="6595"/>
                  </a:lnTo>
                  <a:lnTo>
                    <a:pt x="2498" y="6597"/>
                  </a:lnTo>
                  <a:lnTo>
                    <a:pt x="2499" y="6597"/>
                  </a:lnTo>
                  <a:lnTo>
                    <a:pt x="2502" y="6597"/>
                  </a:lnTo>
                  <a:lnTo>
                    <a:pt x="2504" y="6597"/>
                  </a:lnTo>
                  <a:lnTo>
                    <a:pt x="2507" y="6598"/>
                  </a:lnTo>
                  <a:lnTo>
                    <a:pt x="2508" y="6598"/>
                  </a:lnTo>
                  <a:lnTo>
                    <a:pt x="2511" y="6598"/>
                  </a:lnTo>
                  <a:lnTo>
                    <a:pt x="2512" y="6598"/>
                  </a:lnTo>
                  <a:lnTo>
                    <a:pt x="2515" y="6599"/>
                  </a:lnTo>
                  <a:lnTo>
                    <a:pt x="2516" y="6599"/>
                  </a:lnTo>
                  <a:lnTo>
                    <a:pt x="2518" y="6599"/>
                  </a:lnTo>
                  <a:lnTo>
                    <a:pt x="2521" y="6599"/>
                  </a:lnTo>
                  <a:lnTo>
                    <a:pt x="2522" y="6599"/>
                  </a:lnTo>
                  <a:lnTo>
                    <a:pt x="2525" y="6599"/>
                  </a:lnTo>
                  <a:lnTo>
                    <a:pt x="2526" y="6599"/>
                  </a:lnTo>
                  <a:lnTo>
                    <a:pt x="2529" y="6599"/>
                  </a:lnTo>
                  <a:lnTo>
                    <a:pt x="2531" y="6598"/>
                  </a:lnTo>
                  <a:lnTo>
                    <a:pt x="2533" y="6598"/>
                  </a:lnTo>
                  <a:lnTo>
                    <a:pt x="2535" y="6598"/>
                  </a:lnTo>
                  <a:lnTo>
                    <a:pt x="2536" y="6599"/>
                  </a:lnTo>
                  <a:lnTo>
                    <a:pt x="2538" y="6601"/>
                  </a:lnTo>
                  <a:lnTo>
                    <a:pt x="2539" y="6603"/>
                  </a:lnTo>
                  <a:lnTo>
                    <a:pt x="2540" y="6602"/>
                  </a:lnTo>
                  <a:lnTo>
                    <a:pt x="2542" y="6602"/>
                  </a:lnTo>
                  <a:lnTo>
                    <a:pt x="2545" y="6602"/>
                  </a:lnTo>
                  <a:lnTo>
                    <a:pt x="2546" y="6602"/>
                  </a:lnTo>
                  <a:lnTo>
                    <a:pt x="2549" y="6602"/>
                  </a:lnTo>
                  <a:lnTo>
                    <a:pt x="2550" y="6602"/>
                  </a:lnTo>
                  <a:lnTo>
                    <a:pt x="2553" y="6601"/>
                  </a:lnTo>
                  <a:lnTo>
                    <a:pt x="2555" y="6601"/>
                  </a:lnTo>
                  <a:lnTo>
                    <a:pt x="2556" y="6601"/>
                  </a:lnTo>
                  <a:lnTo>
                    <a:pt x="2559" y="6601"/>
                  </a:lnTo>
                  <a:lnTo>
                    <a:pt x="2560" y="6601"/>
                  </a:lnTo>
                  <a:lnTo>
                    <a:pt x="2563" y="6601"/>
                  </a:lnTo>
                  <a:lnTo>
                    <a:pt x="2564" y="6599"/>
                  </a:lnTo>
                  <a:lnTo>
                    <a:pt x="2566" y="6598"/>
                  </a:lnTo>
                  <a:lnTo>
                    <a:pt x="2567" y="6597"/>
                  </a:lnTo>
                  <a:lnTo>
                    <a:pt x="2570" y="6597"/>
                  </a:lnTo>
                  <a:lnTo>
                    <a:pt x="2572" y="6595"/>
                  </a:lnTo>
                  <a:lnTo>
                    <a:pt x="2573" y="6595"/>
                  </a:lnTo>
                  <a:lnTo>
                    <a:pt x="2574" y="6594"/>
                  </a:lnTo>
                  <a:lnTo>
                    <a:pt x="2576" y="6593"/>
                  </a:lnTo>
                  <a:lnTo>
                    <a:pt x="2580" y="6591"/>
                  </a:lnTo>
                  <a:lnTo>
                    <a:pt x="2581" y="6591"/>
                  </a:lnTo>
                  <a:lnTo>
                    <a:pt x="2583" y="6590"/>
                  </a:lnTo>
                  <a:lnTo>
                    <a:pt x="2584" y="6589"/>
                  </a:lnTo>
                  <a:lnTo>
                    <a:pt x="2586" y="6587"/>
                  </a:lnTo>
                  <a:lnTo>
                    <a:pt x="2587" y="6587"/>
                  </a:lnTo>
                  <a:lnTo>
                    <a:pt x="2590" y="6585"/>
                  </a:lnTo>
                  <a:lnTo>
                    <a:pt x="2593" y="6587"/>
                  </a:lnTo>
                  <a:lnTo>
                    <a:pt x="2596" y="6593"/>
                  </a:lnTo>
                  <a:lnTo>
                    <a:pt x="2597" y="6597"/>
                  </a:lnTo>
                  <a:lnTo>
                    <a:pt x="2598" y="6599"/>
                  </a:lnTo>
                  <a:lnTo>
                    <a:pt x="2603" y="6597"/>
                  </a:lnTo>
                  <a:lnTo>
                    <a:pt x="2604" y="6597"/>
                  </a:lnTo>
                  <a:lnTo>
                    <a:pt x="2605" y="6597"/>
                  </a:lnTo>
                  <a:lnTo>
                    <a:pt x="2608" y="6597"/>
                  </a:lnTo>
                  <a:lnTo>
                    <a:pt x="2610" y="6597"/>
                  </a:lnTo>
                  <a:lnTo>
                    <a:pt x="2613" y="6597"/>
                  </a:lnTo>
                  <a:lnTo>
                    <a:pt x="2614" y="6597"/>
                  </a:lnTo>
                  <a:lnTo>
                    <a:pt x="2617" y="6597"/>
                  </a:lnTo>
                  <a:lnTo>
                    <a:pt x="2618" y="6597"/>
                  </a:lnTo>
                  <a:lnTo>
                    <a:pt x="2620" y="6597"/>
                  </a:lnTo>
                  <a:lnTo>
                    <a:pt x="2622" y="6597"/>
                  </a:lnTo>
                  <a:lnTo>
                    <a:pt x="2624" y="6597"/>
                  </a:lnTo>
                  <a:lnTo>
                    <a:pt x="2625" y="6597"/>
                  </a:lnTo>
                  <a:lnTo>
                    <a:pt x="2628" y="6598"/>
                  </a:lnTo>
                  <a:lnTo>
                    <a:pt x="2630" y="6598"/>
                  </a:lnTo>
                  <a:lnTo>
                    <a:pt x="2631" y="6598"/>
                  </a:lnTo>
                  <a:lnTo>
                    <a:pt x="2634" y="6599"/>
                  </a:lnTo>
                  <a:lnTo>
                    <a:pt x="2638" y="6597"/>
                  </a:lnTo>
                  <a:lnTo>
                    <a:pt x="2641" y="6602"/>
                  </a:lnTo>
                  <a:lnTo>
                    <a:pt x="2644" y="6605"/>
                  </a:lnTo>
                  <a:lnTo>
                    <a:pt x="2646" y="6602"/>
                  </a:lnTo>
                  <a:lnTo>
                    <a:pt x="2648" y="6601"/>
                  </a:lnTo>
                  <a:lnTo>
                    <a:pt x="2648" y="6598"/>
                  </a:lnTo>
                  <a:lnTo>
                    <a:pt x="2648" y="6597"/>
                  </a:lnTo>
                  <a:lnTo>
                    <a:pt x="2649" y="6594"/>
                  </a:lnTo>
                  <a:lnTo>
                    <a:pt x="2649" y="6593"/>
                  </a:lnTo>
                  <a:lnTo>
                    <a:pt x="2649" y="6591"/>
                  </a:lnTo>
                  <a:lnTo>
                    <a:pt x="2649" y="6589"/>
                  </a:lnTo>
                  <a:lnTo>
                    <a:pt x="2651" y="6587"/>
                  </a:lnTo>
                  <a:lnTo>
                    <a:pt x="2651" y="6585"/>
                  </a:lnTo>
                  <a:lnTo>
                    <a:pt x="2651" y="6584"/>
                  </a:lnTo>
                  <a:lnTo>
                    <a:pt x="2651" y="6581"/>
                  </a:lnTo>
                  <a:lnTo>
                    <a:pt x="2652" y="6580"/>
                  </a:lnTo>
                  <a:lnTo>
                    <a:pt x="2652" y="6577"/>
                  </a:lnTo>
                  <a:lnTo>
                    <a:pt x="2652" y="6576"/>
                  </a:lnTo>
                  <a:lnTo>
                    <a:pt x="2654" y="6574"/>
                  </a:lnTo>
                  <a:lnTo>
                    <a:pt x="2655" y="6573"/>
                  </a:lnTo>
                  <a:lnTo>
                    <a:pt x="2656" y="6572"/>
                  </a:lnTo>
                  <a:lnTo>
                    <a:pt x="2658" y="6569"/>
                  </a:lnTo>
                  <a:lnTo>
                    <a:pt x="2659" y="6568"/>
                  </a:lnTo>
                  <a:lnTo>
                    <a:pt x="2662" y="6569"/>
                  </a:lnTo>
                  <a:lnTo>
                    <a:pt x="2663" y="6570"/>
                  </a:lnTo>
                  <a:lnTo>
                    <a:pt x="2665" y="6572"/>
                  </a:lnTo>
                  <a:lnTo>
                    <a:pt x="2668" y="6572"/>
                  </a:lnTo>
                  <a:lnTo>
                    <a:pt x="2672" y="6572"/>
                  </a:lnTo>
                  <a:lnTo>
                    <a:pt x="2676" y="6570"/>
                  </a:lnTo>
                  <a:lnTo>
                    <a:pt x="2678" y="6569"/>
                  </a:lnTo>
                  <a:lnTo>
                    <a:pt x="2679" y="6568"/>
                  </a:lnTo>
                  <a:lnTo>
                    <a:pt x="2679" y="6567"/>
                  </a:lnTo>
                  <a:lnTo>
                    <a:pt x="2680" y="6564"/>
                  </a:lnTo>
                  <a:lnTo>
                    <a:pt x="2682" y="6563"/>
                  </a:lnTo>
                  <a:lnTo>
                    <a:pt x="2682" y="6561"/>
                  </a:lnTo>
                  <a:lnTo>
                    <a:pt x="2683" y="6560"/>
                  </a:lnTo>
                  <a:lnTo>
                    <a:pt x="2685" y="6559"/>
                  </a:lnTo>
                  <a:lnTo>
                    <a:pt x="2685" y="6556"/>
                  </a:lnTo>
                  <a:lnTo>
                    <a:pt x="2686" y="6555"/>
                  </a:lnTo>
                  <a:lnTo>
                    <a:pt x="2687" y="6553"/>
                  </a:lnTo>
                  <a:lnTo>
                    <a:pt x="2687" y="6552"/>
                  </a:lnTo>
                  <a:lnTo>
                    <a:pt x="2689" y="6551"/>
                  </a:lnTo>
                  <a:lnTo>
                    <a:pt x="2690" y="6548"/>
                  </a:lnTo>
                  <a:lnTo>
                    <a:pt x="2690" y="6547"/>
                  </a:lnTo>
                  <a:lnTo>
                    <a:pt x="2689" y="6546"/>
                  </a:lnTo>
                  <a:lnTo>
                    <a:pt x="2687" y="6544"/>
                  </a:lnTo>
                  <a:lnTo>
                    <a:pt x="2686" y="6543"/>
                  </a:lnTo>
                  <a:lnTo>
                    <a:pt x="2685" y="6542"/>
                  </a:lnTo>
                  <a:lnTo>
                    <a:pt x="2682" y="6542"/>
                  </a:lnTo>
                  <a:lnTo>
                    <a:pt x="2679" y="6538"/>
                  </a:lnTo>
                  <a:lnTo>
                    <a:pt x="2680" y="6536"/>
                  </a:lnTo>
                  <a:lnTo>
                    <a:pt x="2683" y="6536"/>
                  </a:lnTo>
                  <a:lnTo>
                    <a:pt x="2686" y="6535"/>
                  </a:lnTo>
                  <a:lnTo>
                    <a:pt x="2687" y="6535"/>
                  </a:lnTo>
                  <a:lnTo>
                    <a:pt x="2690" y="6534"/>
                  </a:lnTo>
                  <a:lnTo>
                    <a:pt x="2692" y="6534"/>
                  </a:lnTo>
                  <a:lnTo>
                    <a:pt x="2697" y="6531"/>
                  </a:lnTo>
                  <a:lnTo>
                    <a:pt x="2699" y="6530"/>
                  </a:lnTo>
                  <a:lnTo>
                    <a:pt x="2703" y="6531"/>
                  </a:lnTo>
                  <a:lnTo>
                    <a:pt x="2704" y="6527"/>
                  </a:lnTo>
                  <a:lnTo>
                    <a:pt x="2707" y="6529"/>
                  </a:lnTo>
                  <a:lnTo>
                    <a:pt x="2709" y="6527"/>
                  </a:lnTo>
                  <a:lnTo>
                    <a:pt x="2710" y="6531"/>
                  </a:lnTo>
                  <a:lnTo>
                    <a:pt x="2712" y="6531"/>
                  </a:lnTo>
                  <a:lnTo>
                    <a:pt x="2714" y="6531"/>
                  </a:lnTo>
                  <a:lnTo>
                    <a:pt x="2716" y="6530"/>
                  </a:lnTo>
                  <a:lnTo>
                    <a:pt x="2717" y="6530"/>
                  </a:lnTo>
                  <a:lnTo>
                    <a:pt x="2719" y="6530"/>
                  </a:lnTo>
                  <a:lnTo>
                    <a:pt x="2720" y="6529"/>
                  </a:lnTo>
                  <a:lnTo>
                    <a:pt x="2723" y="6527"/>
                  </a:lnTo>
                  <a:lnTo>
                    <a:pt x="2724" y="6527"/>
                  </a:lnTo>
                  <a:lnTo>
                    <a:pt x="2726" y="6526"/>
                  </a:lnTo>
                  <a:lnTo>
                    <a:pt x="2727" y="6525"/>
                  </a:lnTo>
                  <a:lnTo>
                    <a:pt x="2730" y="6523"/>
                  </a:lnTo>
                  <a:lnTo>
                    <a:pt x="2731" y="6523"/>
                  </a:lnTo>
                  <a:lnTo>
                    <a:pt x="2733" y="6522"/>
                  </a:lnTo>
                  <a:lnTo>
                    <a:pt x="2734" y="6521"/>
                  </a:lnTo>
                  <a:lnTo>
                    <a:pt x="2736" y="6519"/>
                  </a:lnTo>
                  <a:lnTo>
                    <a:pt x="2738" y="6518"/>
                  </a:lnTo>
                  <a:lnTo>
                    <a:pt x="2740" y="6517"/>
                  </a:lnTo>
                  <a:lnTo>
                    <a:pt x="2741" y="6515"/>
                  </a:lnTo>
                  <a:lnTo>
                    <a:pt x="2743" y="6514"/>
                  </a:lnTo>
                  <a:lnTo>
                    <a:pt x="2744" y="6514"/>
                  </a:lnTo>
                  <a:lnTo>
                    <a:pt x="2747" y="6513"/>
                  </a:lnTo>
                  <a:lnTo>
                    <a:pt x="2747" y="6510"/>
                  </a:lnTo>
                  <a:lnTo>
                    <a:pt x="2748" y="6509"/>
                  </a:lnTo>
                  <a:lnTo>
                    <a:pt x="2750" y="6508"/>
                  </a:lnTo>
                  <a:lnTo>
                    <a:pt x="2751" y="6506"/>
                  </a:lnTo>
                  <a:lnTo>
                    <a:pt x="2753" y="6505"/>
                  </a:lnTo>
                  <a:lnTo>
                    <a:pt x="2754" y="6504"/>
                  </a:lnTo>
                  <a:lnTo>
                    <a:pt x="2754" y="6501"/>
                  </a:lnTo>
                  <a:lnTo>
                    <a:pt x="2754" y="6500"/>
                  </a:lnTo>
                  <a:lnTo>
                    <a:pt x="2750" y="6497"/>
                  </a:lnTo>
                  <a:lnTo>
                    <a:pt x="2751" y="6496"/>
                  </a:lnTo>
                  <a:lnTo>
                    <a:pt x="2748" y="6493"/>
                  </a:lnTo>
                  <a:lnTo>
                    <a:pt x="2747" y="6489"/>
                  </a:lnTo>
                  <a:lnTo>
                    <a:pt x="2737" y="6489"/>
                  </a:lnTo>
                  <a:lnTo>
                    <a:pt x="2734" y="6491"/>
                  </a:lnTo>
                  <a:lnTo>
                    <a:pt x="2728" y="6494"/>
                  </a:lnTo>
                  <a:lnTo>
                    <a:pt x="2724" y="6494"/>
                  </a:lnTo>
                  <a:lnTo>
                    <a:pt x="2723" y="6496"/>
                  </a:lnTo>
                  <a:lnTo>
                    <a:pt x="2720" y="6496"/>
                  </a:lnTo>
                  <a:lnTo>
                    <a:pt x="2716" y="6497"/>
                  </a:lnTo>
                  <a:lnTo>
                    <a:pt x="2712" y="6497"/>
                  </a:lnTo>
                  <a:lnTo>
                    <a:pt x="2710" y="6498"/>
                  </a:lnTo>
                  <a:lnTo>
                    <a:pt x="2707" y="6498"/>
                  </a:lnTo>
                  <a:lnTo>
                    <a:pt x="2706" y="6500"/>
                  </a:lnTo>
                  <a:lnTo>
                    <a:pt x="2704" y="6500"/>
                  </a:lnTo>
                  <a:lnTo>
                    <a:pt x="2702" y="6501"/>
                  </a:lnTo>
                  <a:lnTo>
                    <a:pt x="2697" y="6502"/>
                  </a:lnTo>
                  <a:lnTo>
                    <a:pt x="2693" y="6502"/>
                  </a:lnTo>
                  <a:lnTo>
                    <a:pt x="2692" y="6504"/>
                  </a:lnTo>
                  <a:lnTo>
                    <a:pt x="2689" y="6504"/>
                  </a:lnTo>
                  <a:lnTo>
                    <a:pt x="2685" y="6505"/>
                  </a:lnTo>
                  <a:lnTo>
                    <a:pt x="2682" y="6505"/>
                  </a:lnTo>
                  <a:lnTo>
                    <a:pt x="2679" y="6506"/>
                  </a:lnTo>
                  <a:lnTo>
                    <a:pt x="2678" y="6506"/>
                  </a:lnTo>
                  <a:lnTo>
                    <a:pt x="2675" y="6508"/>
                  </a:lnTo>
                  <a:lnTo>
                    <a:pt x="2671" y="6509"/>
                  </a:lnTo>
                  <a:lnTo>
                    <a:pt x="2666" y="6510"/>
                  </a:lnTo>
                  <a:lnTo>
                    <a:pt x="2665" y="6510"/>
                  </a:lnTo>
                  <a:lnTo>
                    <a:pt x="2662" y="6512"/>
                  </a:lnTo>
                  <a:lnTo>
                    <a:pt x="2661" y="6512"/>
                  </a:lnTo>
                  <a:lnTo>
                    <a:pt x="2656" y="6513"/>
                  </a:lnTo>
                  <a:lnTo>
                    <a:pt x="2654" y="6514"/>
                  </a:lnTo>
                  <a:lnTo>
                    <a:pt x="2648" y="6515"/>
                  </a:lnTo>
                  <a:lnTo>
                    <a:pt x="2644" y="6517"/>
                  </a:lnTo>
                  <a:lnTo>
                    <a:pt x="2639" y="6518"/>
                  </a:lnTo>
                  <a:lnTo>
                    <a:pt x="2634" y="6519"/>
                  </a:lnTo>
                  <a:lnTo>
                    <a:pt x="2630" y="6521"/>
                  </a:lnTo>
                  <a:lnTo>
                    <a:pt x="2630" y="6517"/>
                  </a:lnTo>
                  <a:lnTo>
                    <a:pt x="2628" y="6517"/>
                  </a:lnTo>
                  <a:lnTo>
                    <a:pt x="2625" y="6515"/>
                  </a:lnTo>
                  <a:lnTo>
                    <a:pt x="2624" y="6514"/>
                  </a:lnTo>
                  <a:lnTo>
                    <a:pt x="2621" y="6514"/>
                  </a:lnTo>
                  <a:lnTo>
                    <a:pt x="2620" y="6513"/>
                  </a:lnTo>
                  <a:lnTo>
                    <a:pt x="2618" y="6513"/>
                  </a:lnTo>
                  <a:lnTo>
                    <a:pt x="2615" y="6512"/>
                  </a:lnTo>
                  <a:lnTo>
                    <a:pt x="2614" y="6510"/>
                  </a:lnTo>
                  <a:lnTo>
                    <a:pt x="2613" y="6510"/>
                  </a:lnTo>
                  <a:lnTo>
                    <a:pt x="2611" y="6509"/>
                  </a:lnTo>
                  <a:lnTo>
                    <a:pt x="2610" y="6508"/>
                  </a:lnTo>
                  <a:lnTo>
                    <a:pt x="2608" y="6506"/>
                  </a:lnTo>
                  <a:lnTo>
                    <a:pt x="2607" y="6505"/>
                  </a:lnTo>
                  <a:lnTo>
                    <a:pt x="2605" y="6504"/>
                  </a:lnTo>
                  <a:lnTo>
                    <a:pt x="2604" y="6502"/>
                  </a:lnTo>
                  <a:lnTo>
                    <a:pt x="2603" y="6501"/>
                  </a:lnTo>
                  <a:lnTo>
                    <a:pt x="2600" y="6501"/>
                  </a:lnTo>
                  <a:lnTo>
                    <a:pt x="2598" y="6500"/>
                  </a:lnTo>
                  <a:lnTo>
                    <a:pt x="2597" y="6498"/>
                  </a:lnTo>
                  <a:lnTo>
                    <a:pt x="2596" y="6498"/>
                  </a:lnTo>
                  <a:lnTo>
                    <a:pt x="2593" y="6497"/>
                  </a:lnTo>
                  <a:lnTo>
                    <a:pt x="2591" y="6497"/>
                  </a:lnTo>
                  <a:lnTo>
                    <a:pt x="2589" y="6496"/>
                  </a:lnTo>
                  <a:lnTo>
                    <a:pt x="2587" y="6496"/>
                  </a:lnTo>
                  <a:lnTo>
                    <a:pt x="2586" y="6494"/>
                  </a:lnTo>
                  <a:lnTo>
                    <a:pt x="2583" y="6494"/>
                  </a:lnTo>
                  <a:lnTo>
                    <a:pt x="2583" y="6492"/>
                  </a:lnTo>
                  <a:lnTo>
                    <a:pt x="2584" y="6492"/>
                  </a:lnTo>
                  <a:lnTo>
                    <a:pt x="2587" y="6493"/>
                  </a:lnTo>
                  <a:lnTo>
                    <a:pt x="2589" y="6493"/>
                  </a:lnTo>
                  <a:lnTo>
                    <a:pt x="2591" y="6493"/>
                  </a:lnTo>
                  <a:lnTo>
                    <a:pt x="2593" y="6493"/>
                  </a:lnTo>
                  <a:lnTo>
                    <a:pt x="2596" y="6493"/>
                  </a:lnTo>
                  <a:lnTo>
                    <a:pt x="2597" y="6494"/>
                  </a:lnTo>
                  <a:lnTo>
                    <a:pt x="2600" y="6494"/>
                  </a:lnTo>
                  <a:lnTo>
                    <a:pt x="2601" y="6494"/>
                  </a:lnTo>
                  <a:lnTo>
                    <a:pt x="2604" y="6494"/>
                  </a:lnTo>
                  <a:lnTo>
                    <a:pt x="2607" y="6494"/>
                  </a:lnTo>
                  <a:lnTo>
                    <a:pt x="2608" y="6494"/>
                  </a:lnTo>
                  <a:lnTo>
                    <a:pt x="2610" y="6494"/>
                  </a:lnTo>
                  <a:lnTo>
                    <a:pt x="2613" y="6496"/>
                  </a:lnTo>
                  <a:lnTo>
                    <a:pt x="2614" y="6496"/>
                  </a:lnTo>
                  <a:lnTo>
                    <a:pt x="2617" y="6496"/>
                  </a:lnTo>
                  <a:lnTo>
                    <a:pt x="2618" y="6496"/>
                  </a:lnTo>
                  <a:lnTo>
                    <a:pt x="2621" y="6496"/>
                  </a:lnTo>
                  <a:lnTo>
                    <a:pt x="2622" y="6496"/>
                  </a:lnTo>
                  <a:lnTo>
                    <a:pt x="2625" y="6494"/>
                  </a:lnTo>
                  <a:lnTo>
                    <a:pt x="2627" y="6494"/>
                  </a:lnTo>
                  <a:lnTo>
                    <a:pt x="2628" y="6493"/>
                  </a:lnTo>
                  <a:lnTo>
                    <a:pt x="2631" y="6492"/>
                  </a:lnTo>
                  <a:lnTo>
                    <a:pt x="2632" y="6492"/>
                  </a:lnTo>
                  <a:lnTo>
                    <a:pt x="2634" y="6491"/>
                  </a:lnTo>
                  <a:lnTo>
                    <a:pt x="2635" y="6489"/>
                  </a:lnTo>
                  <a:lnTo>
                    <a:pt x="2637" y="6488"/>
                  </a:lnTo>
                  <a:lnTo>
                    <a:pt x="2638" y="6487"/>
                  </a:lnTo>
                  <a:lnTo>
                    <a:pt x="2639" y="6485"/>
                  </a:lnTo>
                  <a:lnTo>
                    <a:pt x="2641" y="6484"/>
                  </a:lnTo>
                  <a:lnTo>
                    <a:pt x="2644" y="6483"/>
                  </a:lnTo>
                  <a:lnTo>
                    <a:pt x="2645" y="6481"/>
                  </a:lnTo>
                  <a:lnTo>
                    <a:pt x="2646" y="6480"/>
                  </a:lnTo>
                  <a:lnTo>
                    <a:pt x="2648" y="6479"/>
                  </a:lnTo>
                  <a:lnTo>
                    <a:pt x="2649" y="6477"/>
                  </a:lnTo>
                  <a:lnTo>
                    <a:pt x="2651" y="6476"/>
                  </a:lnTo>
                  <a:lnTo>
                    <a:pt x="2652" y="6475"/>
                  </a:lnTo>
                  <a:lnTo>
                    <a:pt x="2654" y="6474"/>
                  </a:lnTo>
                  <a:lnTo>
                    <a:pt x="2655" y="6474"/>
                  </a:lnTo>
                  <a:lnTo>
                    <a:pt x="2656" y="6472"/>
                  </a:lnTo>
                  <a:lnTo>
                    <a:pt x="2658" y="6471"/>
                  </a:lnTo>
                  <a:lnTo>
                    <a:pt x="2661" y="6470"/>
                  </a:lnTo>
                  <a:lnTo>
                    <a:pt x="2662" y="6468"/>
                  </a:lnTo>
                  <a:lnTo>
                    <a:pt x="2665" y="6468"/>
                  </a:lnTo>
                  <a:lnTo>
                    <a:pt x="2666" y="6467"/>
                  </a:lnTo>
                  <a:lnTo>
                    <a:pt x="2669" y="6467"/>
                  </a:lnTo>
                  <a:lnTo>
                    <a:pt x="2671" y="6467"/>
                  </a:lnTo>
                  <a:lnTo>
                    <a:pt x="2673" y="6466"/>
                  </a:lnTo>
                  <a:lnTo>
                    <a:pt x="2675" y="6466"/>
                  </a:lnTo>
                  <a:lnTo>
                    <a:pt x="2676" y="6464"/>
                  </a:lnTo>
                  <a:lnTo>
                    <a:pt x="2678" y="6464"/>
                  </a:lnTo>
                  <a:lnTo>
                    <a:pt x="2679" y="6463"/>
                  </a:lnTo>
                  <a:lnTo>
                    <a:pt x="2680" y="6462"/>
                  </a:lnTo>
                  <a:lnTo>
                    <a:pt x="2683" y="6460"/>
                  </a:lnTo>
                  <a:lnTo>
                    <a:pt x="2685" y="6459"/>
                  </a:lnTo>
                  <a:lnTo>
                    <a:pt x="2686" y="6459"/>
                  </a:lnTo>
                  <a:lnTo>
                    <a:pt x="2687" y="6458"/>
                  </a:lnTo>
                  <a:lnTo>
                    <a:pt x="2689" y="6456"/>
                  </a:lnTo>
                  <a:lnTo>
                    <a:pt x="2692" y="6455"/>
                  </a:lnTo>
                  <a:lnTo>
                    <a:pt x="2693" y="6455"/>
                  </a:lnTo>
                  <a:lnTo>
                    <a:pt x="2695" y="6454"/>
                  </a:lnTo>
                  <a:lnTo>
                    <a:pt x="2697" y="6454"/>
                  </a:lnTo>
                  <a:lnTo>
                    <a:pt x="2699" y="6454"/>
                  </a:lnTo>
                  <a:lnTo>
                    <a:pt x="2702" y="6454"/>
                  </a:lnTo>
                  <a:lnTo>
                    <a:pt x="2703" y="6454"/>
                  </a:lnTo>
                  <a:lnTo>
                    <a:pt x="2704" y="6453"/>
                  </a:lnTo>
                  <a:lnTo>
                    <a:pt x="2706" y="6453"/>
                  </a:lnTo>
                  <a:lnTo>
                    <a:pt x="2709" y="6453"/>
                  </a:lnTo>
                  <a:lnTo>
                    <a:pt x="2710" y="6453"/>
                  </a:lnTo>
                  <a:lnTo>
                    <a:pt x="2713" y="6453"/>
                  </a:lnTo>
                  <a:lnTo>
                    <a:pt x="2714" y="6453"/>
                  </a:lnTo>
                  <a:lnTo>
                    <a:pt x="2716" y="6453"/>
                  </a:lnTo>
                  <a:lnTo>
                    <a:pt x="2716" y="6451"/>
                  </a:lnTo>
                  <a:lnTo>
                    <a:pt x="2716" y="6449"/>
                  </a:lnTo>
                  <a:lnTo>
                    <a:pt x="2716" y="6447"/>
                  </a:lnTo>
                  <a:lnTo>
                    <a:pt x="2716" y="6446"/>
                  </a:lnTo>
                  <a:lnTo>
                    <a:pt x="2716" y="6443"/>
                  </a:lnTo>
                  <a:lnTo>
                    <a:pt x="2716" y="6442"/>
                  </a:lnTo>
                  <a:lnTo>
                    <a:pt x="2716" y="6441"/>
                  </a:lnTo>
                  <a:lnTo>
                    <a:pt x="2716" y="6438"/>
                  </a:lnTo>
                  <a:lnTo>
                    <a:pt x="2714" y="6437"/>
                  </a:lnTo>
                  <a:lnTo>
                    <a:pt x="2714" y="6436"/>
                  </a:lnTo>
                  <a:lnTo>
                    <a:pt x="2713" y="6433"/>
                  </a:lnTo>
                  <a:lnTo>
                    <a:pt x="2713" y="6432"/>
                  </a:lnTo>
                  <a:lnTo>
                    <a:pt x="2710" y="6432"/>
                  </a:lnTo>
                  <a:lnTo>
                    <a:pt x="2709" y="6430"/>
                  </a:lnTo>
                  <a:lnTo>
                    <a:pt x="2706" y="6426"/>
                  </a:lnTo>
                  <a:lnTo>
                    <a:pt x="2707" y="6425"/>
                  </a:lnTo>
                  <a:lnTo>
                    <a:pt x="2703" y="6424"/>
                  </a:lnTo>
                  <a:lnTo>
                    <a:pt x="2703" y="6422"/>
                  </a:lnTo>
                  <a:lnTo>
                    <a:pt x="2702" y="6420"/>
                  </a:lnTo>
                  <a:lnTo>
                    <a:pt x="2702" y="6418"/>
                  </a:lnTo>
                  <a:lnTo>
                    <a:pt x="2700" y="6417"/>
                  </a:lnTo>
                  <a:lnTo>
                    <a:pt x="2700" y="6415"/>
                  </a:lnTo>
                  <a:lnTo>
                    <a:pt x="2699" y="6413"/>
                  </a:lnTo>
                  <a:lnTo>
                    <a:pt x="2697" y="6412"/>
                  </a:lnTo>
                  <a:lnTo>
                    <a:pt x="2697" y="6407"/>
                  </a:lnTo>
                  <a:lnTo>
                    <a:pt x="2696" y="6407"/>
                  </a:lnTo>
                  <a:lnTo>
                    <a:pt x="2696" y="6403"/>
                  </a:lnTo>
                  <a:lnTo>
                    <a:pt x="2696" y="6400"/>
                  </a:lnTo>
                  <a:lnTo>
                    <a:pt x="2693" y="6400"/>
                  </a:lnTo>
                  <a:lnTo>
                    <a:pt x="2690" y="6401"/>
                  </a:lnTo>
                  <a:lnTo>
                    <a:pt x="2689" y="6405"/>
                  </a:lnTo>
                  <a:lnTo>
                    <a:pt x="2686" y="6404"/>
                  </a:lnTo>
                  <a:lnTo>
                    <a:pt x="2682" y="6405"/>
                  </a:lnTo>
                  <a:lnTo>
                    <a:pt x="2680" y="6405"/>
                  </a:lnTo>
                  <a:lnTo>
                    <a:pt x="2675" y="6407"/>
                  </a:lnTo>
                  <a:lnTo>
                    <a:pt x="2672" y="6409"/>
                  </a:lnTo>
                  <a:lnTo>
                    <a:pt x="2671" y="6409"/>
                  </a:lnTo>
                  <a:lnTo>
                    <a:pt x="2668" y="6411"/>
                  </a:lnTo>
                  <a:lnTo>
                    <a:pt x="2663" y="6413"/>
                  </a:lnTo>
                  <a:lnTo>
                    <a:pt x="2659" y="6415"/>
                  </a:lnTo>
                  <a:lnTo>
                    <a:pt x="2658" y="6415"/>
                  </a:lnTo>
                  <a:lnTo>
                    <a:pt x="2656" y="6416"/>
                  </a:lnTo>
                  <a:lnTo>
                    <a:pt x="2652" y="6417"/>
                  </a:lnTo>
                  <a:lnTo>
                    <a:pt x="2649" y="6418"/>
                  </a:lnTo>
                  <a:lnTo>
                    <a:pt x="2648" y="6420"/>
                  </a:lnTo>
                  <a:lnTo>
                    <a:pt x="2645" y="6421"/>
                  </a:lnTo>
                  <a:lnTo>
                    <a:pt x="2644" y="6421"/>
                  </a:lnTo>
                  <a:lnTo>
                    <a:pt x="2641" y="6422"/>
                  </a:lnTo>
                  <a:lnTo>
                    <a:pt x="2638" y="6424"/>
                  </a:lnTo>
                  <a:lnTo>
                    <a:pt x="2635" y="6425"/>
                  </a:lnTo>
                  <a:lnTo>
                    <a:pt x="2632" y="6426"/>
                  </a:lnTo>
                  <a:lnTo>
                    <a:pt x="2630" y="6428"/>
                  </a:lnTo>
                  <a:lnTo>
                    <a:pt x="2625" y="6428"/>
                  </a:lnTo>
                  <a:lnTo>
                    <a:pt x="2621" y="6425"/>
                  </a:lnTo>
                  <a:lnTo>
                    <a:pt x="2617" y="6424"/>
                  </a:lnTo>
                  <a:lnTo>
                    <a:pt x="2614" y="6422"/>
                  </a:lnTo>
                  <a:lnTo>
                    <a:pt x="2608" y="6420"/>
                  </a:lnTo>
                  <a:lnTo>
                    <a:pt x="2604" y="6417"/>
                  </a:lnTo>
                  <a:lnTo>
                    <a:pt x="2598" y="6415"/>
                  </a:lnTo>
                  <a:lnTo>
                    <a:pt x="2594" y="6413"/>
                  </a:lnTo>
                  <a:lnTo>
                    <a:pt x="2591" y="6413"/>
                  </a:lnTo>
                  <a:lnTo>
                    <a:pt x="2587" y="6413"/>
                  </a:lnTo>
                  <a:lnTo>
                    <a:pt x="2583" y="6412"/>
                  </a:lnTo>
                  <a:lnTo>
                    <a:pt x="2579" y="6412"/>
                  </a:lnTo>
                  <a:lnTo>
                    <a:pt x="2574" y="6411"/>
                  </a:lnTo>
                  <a:lnTo>
                    <a:pt x="2573" y="6411"/>
                  </a:lnTo>
                  <a:lnTo>
                    <a:pt x="2567" y="6409"/>
                  </a:lnTo>
                  <a:lnTo>
                    <a:pt x="2567" y="6405"/>
                  </a:lnTo>
                  <a:lnTo>
                    <a:pt x="2570" y="6404"/>
                  </a:lnTo>
                  <a:lnTo>
                    <a:pt x="2572" y="6403"/>
                  </a:lnTo>
                  <a:lnTo>
                    <a:pt x="2573" y="6403"/>
                  </a:lnTo>
                  <a:lnTo>
                    <a:pt x="2576" y="6401"/>
                  </a:lnTo>
                  <a:lnTo>
                    <a:pt x="2577" y="6399"/>
                  </a:lnTo>
                  <a:lnTo>
                    <a:pt x="2579" y="6399"/>
                  </a:lnTo>
                  <a:lnTo>
                    <a:pt x="2580" y="6398"/>
                  </a:lnTo>
                  <a:lnTo>
                    <a:pt x="2581" y="6396"/>
                  </a:lnTo>
                  <a:lnTo>
                    <a:pt x="2583" y="6395"/>
                  </a:lnTo>
                  <a:lnTo>
                    <a:pt x="2584" y="6394"/>
                  </a:lnTo>
                  <a:lnTo>
                    <a:pt x="2586" y="6392"/>
                  </a:lnTo>
                  <a:lnTo>
                    <a:pt x="2587" y="6391"/>
                  </a:lnTo>
                  <a:lnTo>
                    <a:pt x="2589" y="6390"/>
                  </a:lnTo>
                  <a:lnTo>
                    <a:pt x="2591" y="6388"/>
                  </a:lnTo>
                  <a:lnTo>
                    <a:pt x="2593" y="6388"/>
                  </a:lnTo>
                  <a:lnTo>
                    <a:pt x="2594" y="6387"/>
                  </a:lnTo>
                  <a:lnTo>
                    <a:pt x="2596" y="6386"/>
                  </a:lnTo>
                  <a:lnTo>
                    <a:pt x="2597" y="6384"/>
                  </a:lnTo>
                  <a:lnTo>
                    <a:pt x="2598" y="6383"/>
                  </a:lnTo>
                  <a:lnTo>
                    <a:pt x="2600" y="6382"/>
                  </a:lnTo>
                  <a:lnTo>
                    <a:pt x="2601" y="6382"/>
                  </a:lnTo>
                  <a:lnTo>
                    <a:pt x="2604" y="6379"/>
                  </a:lnTo>
                  <a:lnTo>
                    <a:pt x="2605" y="6379"/>
                  </a:lnTo>
                  <a:lnTo>
                    <a:pt x="2607" y="6378"/>
                  </a:lnTo>
                  <a:lnTo>
                    <a:pt x="2608" y="6377"/>
                  </a:lnTo>
                  <a:lnTo>
                    <a:pt x="2608" y="6375"/>
                  </a:lnTo>
                  <a:lnTo>
                    <a:pt x="2607" y="6374"/>
                  </a:lnTo>
                  <a:lnTo>
                    <a:pt x="2604" y="6373"/>
                  </a:lnTo>
                  <a:lnTo>
                    <a:pt x="2603" y="6371"/>
                  </a:lnTo>
                  <a:lnTo>
                    <a:pt x="2601" y="6370"/>
                  </a:lnTo>
                  <a:lnTo>
                    <a:pt x="2600" y="6369"/>
                  </a:lnTo>
                  <a:lnTo>
                    <a:pt x="2598" y="6367"/>
                  </a:lnTo>
                  <a:lnTo>
                    <a:pt x="2596" y="6366"/>
                  </a:lnTo>
                  <a:lnTo>
                    <a:pt x="2594" y="6365"/>
                  </a:lnTo>
                  <a:lnTo>
                    <a:pt x="2593" y="6363"/>
                  </a:lnTo>
                  <a:lnTo>
                    <a:pt x="2591" y="6363"/>
                  </a:lnTo>
                  <a:lnTo>
                    <a:pt x="2590" y="6362"/>
                  </a:lnTo>
                  <a:lnTo>
                    <a:pt x="2589" y="6360"/>
                  </a:lnTo>
                  <a:lnTo>
                    <a:pt x="2587" y="6357"/>
                  </a:lnTo>
                  <a:lnTo>
                    <a:pt x="2590" y="6356"/>
                  </a:lnTo>
                  <a:lnTo>
                    <a:pt x="2593" y="6354"/>
                  </a:lnTo>
                  <a:lnTo>
                    <a:pt x="2596" y="6354"/>
                  </a:lnTo>
                  <a:lnTo>
                    <a:pt x="2597" y="6353"/>
                  </a:lnTo>
                  <a:lnTo>
                    <a:pt x="2597" y="6352"/>
                  </a:lnTo>
                  <a:lnTo>
                    <a:pt x="2596" y="6349"/>
                  </a:lnTo>
                  <a:lnTo>
                    <a:pt x="2597" y="6346"/>
                  </a:lnTo>
                  <a:lnTo>
                    <a:pt x="2594" y="6345"/>
                  </a:lnTo>
                  <a:lnTo>
                    <a:pt x="2591" y="6345"/>
                  </a:lnTo>
                  <a:lnTo>
                    <a:pt x="2586" y="6345"/>
                  </a:lnTo>
                  <a:lnTo>
                    <a:pt x="2586" y="6341"/>
                  </a:lnTo>
                  <a:lnTo>
                    <a:pt x="2586" y="6340"/>
                  </a:lnTo>
                  <a:lnTo>
                    <a:pt x="2586" y="6337"/>
                  </a:lnTo>
                  <a:lnTo>
                    <a:pt x="2586" y="6336"/>
                  </a:lnTo>
                  <a:lnTo>
                    <a:pt x="2586" y="6335"/>
                  </a:lnTo>
                  <a:lnTo>
                    <a:pt x="2586" y="6333"/>
                  </a:lnTo>
                  <a:lnTo>
                    <a:pt x="2586" y="6331"/>
                  </a:lnTo>
                  <a:lnTo>
                    <a:pt x="2586" y="6329"/>
                  </a:lnTo>
                  <a:lnTo>
                    <a:pt x="2586" y="6328"/>
                  </a:lnTo>
                  <a:lnTo>
                    <a:pt x="2586" y="6327"/>
                  </a:lnTo>
                  <a:lnTo>
                    <a:pt x="2586" y="6324"/>
                  </a:lnTo>
                  <a:lnTo>
                    <a:pt x="2586" y="6323"/>
                  </a:lnTo>
                  <a:lnTo>
                    <a:pt x="2586" y="6322"/>
                  </a:lnTo>
                  <a:lnTo>
                    <a:pt x="2586" y="6320"/>
                  </a:lnTo>
                  <a:lnTo>
                    <a:pt x="2586" y="6318"/>
                  </a:lnTo>
                  <a:lnTo>
                    <a:pt x="2583" y="6318"/>
                  </a:lnTo>
                  <a:lnTo>
                    <a:pt x="2581" y="6319"/>
                  </a:lnTo>
                  <a:lnTo>
                    <a:pt x="2580" y="6319"/>
                  </a:lnTo>
                  <a:lnTo>
                    <a:pt x="2579" y="6320"/>
                  </a:lnTo>
                  <a:lnTo>
                    <a:pt x="2576" y="6320"/>
                  </a:lnTo>
                  <a:lnTo>
                    <a:pt x="2573" y="6320"/>
                  </a:lnTo>
                  <a:lnTo>
                    <a:pt x="2572" y="6320"/>
                  </a:lnTo>
                  <a:lnTo>
                    <a:pt x="2570" y="6320"/>
                  </a:lnTo>
                  <a:lnTo>
                    <a:pt x="2567" y="6319"/>
                  </a:lnTo>
                  <a:lnTo>
                    <a:pt x="2566" y="6318"/>
                  </a:lnTo>
                  <a:lnTo>
                    <a:pt x="2564" y="6318"/>
                  </a:lnTo>
                  <a:lnTo>
                    <a:pt x="2563" y="6314"/>
                  </a:lnTo>
                  <a:lnTo>
                    <a:pt x="2562" y="6314"/>
                  </a:lnTo>
                  <a:lnTo>
                    <a:pt x="2559" y="6315"/>
                  </a:lnTo>
                  <a:lnTo>
                    <a:pt x="2556" y="6311"/>
                  </a:lnTo>
                  <a:lnTo>
                    <a:pt x="2555" y="6310"/>
                  </a:lnTo>
                  <a:lnTo>
                    <a:pt x="2553" y="6310"/>
                  </a:lnTo>
                  <a:lnTo>
                    <a:pt x="2552" y="6308"/>
                  </a:lnTo>
                  <a:lnTo>
                    <a:pt x="2550" y="6307"/>
                  </a:lnTo>
                  <a:lnTo>
                    <a:pt x="2549" y="6306"/>
                  </a:lnTo>
                  <a:lnTo>
                    <a:pt x="2548" y="6304"/>
                  </a:lnTo>
                  <a:lnTo>
                    <a:pt x="2546" y="6303"/>
                  </a:lnTo>
                  <a:lnTo>
                    <a:pt x="2545" y="6301"/>
                  </a:lnTo>
                  <a:lnTo>
                    <a:pt x="2545" y="6299"/>
                  </a:lnTo>
                  <a:lnTo>
                    <a:pt x="2543" y="6298"/>
                  </a:lnTo>
                  <a:lnTo>
                    <a:pt x="2540" y="6294"/>
                  </a:lnTo>
                  <a:lnTo>
                    <a:pt x="2543" y="6293"/>
                  </a:lnTo>
                  <a:lnTo>
                    <a:pt x="2548" y="6291"/>
                  </a:lnTo>
                  <a:lnTo>
                    <a:pt x="2552" y="6289"/>
                  </a:lnTo>
                  <a:lnTo>
                    <a:pt x="2556" y="6286"/>
                  </a:lnTo>
                  <a:lnTo>
                    <a:pt x="2560" y="6287"/>
                  </a:lnTo>
                  <a:lnTo>
                    <a:pt x="2564" y="6287"/>
                  </a:lnTo>
                  <a:lnTo>
                    <a:pt x="2569" y="6287"/>
                  </a:lnTo>
                  <a:lnTo>
                    <a:pt x="2569" y="6284"/>
                  </a:lnTo>
                  <a:lnTo>
                    <a:pt x="2567" y="6282"/>
                  </a:lnTo>
                  <a:lnTo>
                    <a:pt x="2566" y="6281"/>
                  </a:lnTo>
                  <a:lnTo>
                    <a:pt x="2564" y="6280"/>
                  </a:lnTo>
                  <a:lnTo>
                    <a:pt x="2562" y="6280"/>
                  </a:lnTo>
                  <a:lnTo>
                    <a:pt x="2560" y="6278"/>
                  </a:lnTo>
                  <a:lnTo>
                    <a:pt x="2560" y="6277"/>
                  </a:lnTo>
                  <a:lnTo>
                    <a:pt x="2560" y="6276"/>
                  </a:lnTo>
                  <a:lnTo>
                    <a:pt x="2560" y="6274"/>
                  </a:lnTo>
                  <a:lnTo>
                    <a:pt x="2560" y="6272"/>
                  </a:lnTo>
                  <a:lnTo>
                    <a:pt x="2560" y="6270"/>
                  </a:lnTo>
                  <a:lnTo>
                    <a:pt x="2560" y="6269"/>
                  </a:lnTo>
                  <a:lnTo>
                    <a:pt x="2560" y="6267"/>
                  </a:lnTo>
                  <a:lnTo>
                    <a:pt x="2560" y="6265"/>
                  </a:lnTo>
                  <a:lnTo>
                    <a:pt x="2560" y="6264"/>
                  </a:lnTo>
                  <a:lnTo>
                    <a:pt x="2560" y="6261"/>
                  </a:lnTo>
                  <a:lnTo>
                    <a:pt x="2562" y="6261"/>
                  </a:lnTo>
                  <a:lnTo>
                    <a:pt x="2563" y="6261"/>
                  </a:lnTo>
                  <a:lnTo>
                    <a:pt x="2566" y="6261"/>
                  </a:lnTo>
                  <a:lnTo>
                    <a:pt x="2569" y="6261"/>
                  </a:lnTo>
                  <a:lnTo>
                    <a:pt x="2570" y="6261"/>
                  </a:lnTo>
                  <a:lnTo>
                    <a:pt x="2573" y="6261"/>
                  </a:lnTo>
                  <a:lnTo>
                    <a:pt x="2574" y="6260"/>
                  </a:lnTo>
                  <a:lnTo>
                    <a:pt x="2576" y="6260"/>
                  </a:lnTo>
                  <a:lnTo>
                    <a:pt x="2577" y="6260"/>
                  </a:lnTo>
                  <a:lnTo>
                    <a:pt x="2580" y="6260"/>
                  </a:lnTo>
                  <a:lnTo>
                    <a:pt x="2581" y="6260"/>
                  </a:lnTo>
                  <a:lnTo>
                    <a:pt x="2583" y="6260"/>
                  </a:lnTo>
                  <a:lnTo>
                    <a:pt x="2586" y="6260"/>
                  </a:lnTo>
                  <a:lnTo>
                    <a:pt x="2589" y="6260"/>
                  </a:lnTo>
                  <a:lnTo>
                    <a:pt x="2590" y="6260"/>
                  </a:lnTo>
                  <a:lnTo>
                    <a:pt x="2593" y="6260"/>
                  </a:lnTo>
                  <a:lnTo>
                    <a:pt x="2594" y="6259"/>
                  </a:lnTo>
                  <a:lnTo>
                    <a:pt x="2596" y="6259"/>
                  </a:lnTo>
                  <a:lnTo>
                    <a:pt x="2598" y="6259"/>
                  </a:lnTo>
                  <a:lnTo>
                    <a:pt x="2600" y="6259"/>
                  </a:lnTo>
                  <a:lnTo>
                    <a:pt x="2603" y="6259"/>
                  </a:lnTo>
                  <a:lnTo>
                    <a:pt x="2604" y="6257"/>
                  </a:lnTo>
                  <a:lnTo>
                    <a:pt x="2607" y="6257"/>
                  </a:lnTo>
                  <a:lnTo>
                    <a:pt x="2607" y="6256"/>
                  </a:lnTo>
                  <a:lnTo>
                    <a:pt x="2605" y="6255"/>
                  </a:lnTo>
                  <a:lnTo>
                    <a:pt x="2604" y="6253"/>
                  </a:lnTo>
                  <a:lnTo>
                    <a:pt x="2604" y="6252"/>
                  </a:lnTo>
                  <a:lnTo>
                    <a:pt x="2603" y="6249"/>
                  </a:lnTo>
                  <a:lnTo>
                    <a:pt x="2601" y="6248"/>
                  </a:lnTo>
                  <a:lnTo>
                    <a:pt x="2600" y="6247"/>
                  </a:lnTo>
                  <a:lnTo>
                    <a:pt x="2598" y="6246"/>
                  </a:lnTo>
                  <a:lnTo>
                    <a:pt x="2598" y="6243"/>
                  </a:lnTo>
                  <a:lnTo>
                    <a:pt x="2598" y="6240"/>
                  </a:lnTo>
                  <a:lnTo>
                    <a:pt x="2598" y="6239"/>
                  </a:lnTo>
                  <a:lnTo>
                    <a:pt x="2598" y="6236"/>
                  </a:lnTo>
                  <a:lnTo>
                    <a:pt x="2598" y="6235"/>
                  </a:lnTo>
                  <a:lnTo>
                    <a:pt x="2598" y="6232"/>
                  </a:lnTo>
                  <a:lnTo>
                    <a:pt x="2598" y="6231"/>
                  </a:lnTo>
                  <a:lnTo>
                    <a:pt x="2598" y="6229"/>
                  </a:lnTo>
                  <a:lnTo>
                    <a:pt x="2598" y="6227"/>
                  </a:lnTo>
                  <a:lnTo>
                    <a:pt x="2598" y="6226"/>
                  </a:lnTo>
                  <a:lnTo>
                    <a:pt x="2598" y="6225"/>
                  </a:lnTo>
                  <a:lnTo>
                    <a:pt x="2598" y="6222"/>
                  </a:lnTo>
                  <a:lnTo>
                    <a:pt x="2598" y="6221"/>
                  </a:lnTo>
                  <a:lnTo>
                    <a:pt x="2598" y="6219"/>
                  </a:lnTo>
                  <a:lnTo>
                    <a:pt x="2598" y="6217"/>
                  </a:lnTo>
                  <a:lnTo>
                    <a:pt x="2598" y="6215"/>
                  </a:lnTo>
                  <a:lnTo>
                    <a:pt x="2598" y="6214"/>
                  </a:lnTo>
                  <a:lnTo>
                    <a:pt x="2598" y="6211"/>
                  </a:lnTo>
                  <a:lnTo>
                    <a:pt x="2598" y="6210"/>
                  </a:lnTo>
                  <a:lnTo>
                    <a:pt x="2598" y="6209"/>
                  </a:lnTo>
                  <a:lnTo>
                    <a:pt x="2598" y="6206"/>
                  </a:lnTo>
                  <a:lnTo>
                    <a:pt x="2598" y="6205"/>
                  </a:lnTo>
                  <a:lnTo>
                    <a:pt x="2601" y="6204"/>
                  </a:lnTo>
                  <a:lnTo>
                    <a:pt x="2600" y="6201"/>
                  </a:lnTo>
                  <a:lnTo>
                    <a:pt x="2598" y="6197"/>
                  </a:lnTo>
                  <a:lnTo>
                    <a:pt x="2596" y="6194"/>
                  </a:lnTo>
                  <a:lnTo>
                    <a:pt x="2597" y="6192"/>
                  </a:lnTo>
                  <a:lnTo>
                    <a:pt x="2597" y="6191"/>
                  </a:lnTo>
                  <a:lnTo>
                    <a:pt x="2597" y="6188"/>
                  </a:lnTo>
                  <a:lnTo>
                    <a:pt x="2597" y="6187"/>
                  </a:lnTo>
                  <a:lnTo>
                    <a:pt x="2597" y="6185"/>
                  </a:lnTo>
                  <a:lnTo>
                    <a:pt x="2597" y="6183"/>
                  </a:lnTo>
                  <a:lnTo>
                    <a:pt x="2597" y="6181"/>
                  </a:lnTo>
                  <a:lnTo>
                    <a:pt x="2597" y="6179"/>
                  </a:lnTo>
                  <a:lnTo>
                    <a:pt x="2597" y="6177"/>
                  </a:lnTo>
                  <a:lnTo>
                    <a:pt x="2597" y="6176"/>
                  </a:lnTo>
                  <a:lnTo>
                    <a:pt x="2596" y="6175"/>
                  </a:lnTo>
                  <a:lnTo>
                    <a:pt x="2596" y="6173"/>
                  </a:lnTo>
                  <a:lnTo>
                    <a:pt x="2594" y="6171"/>
                  </a:lnTo>
                  <a:lnTo>
                    <a:pt x="2594" y="6170"/>
                  </a:lnTo>
                  <a:lnTo>
                    <a:pt x="2593" y="6168"/>
                  </a:lnTo>
                  <a:lnTo>
                    <a:pt x="2591" y="6163"/>
                  </a:lnTo>
                  <a:lnTo>
                    <a:pt x="2589" y="6164"/>
                  </a:lnTo>
                  <a:lnTo>
                    <a:pt x="2584" y="6164"/>
                  </a:lnTo>
                  <a:lnTo>
                    <a:pt x="2579" y="6164"/>
                  </a:lnTo>
                  <a:lnTo>
                    <a:pt x="2574" y="6164"/>
                  </a:lnTo>
                  <a:lnTo>
                    <a:pt x="2574" y="6160"/>
                  </a:lnTo>
                  <a:lnTo>
                    <a:pt x="2573" y="6160"/>
                  </a:lnTo>
                  <a:lnTo>
                    <a:pt x="2570" y="6159"/>
                  </a:lnTo>
                  <a:lnTo>
                    <a:pt x="2566" y="6158"/>
                  </a:lnTo>
                  <a:lnTo>
                    <a:pt x="2564" y="6158"/>
                  </a:lnTo>
                  <a:lnTo>
                    <a:pt x="2562" y="6158"/>
                  </a:lnTo>
                  <a:lnTo>
                    <a:pt x="2560" y="6158"/>
                  </a:lnTo>
                  <a:lnTo>
                    <a:pt x="2557" y="6156"/>
                  </a:lnTo>
                  <a:lnTo>
                    <a:pt x="2556" y="6156"/>
                  </a:lnTo>
                  <a:lnTo>
                    <a:pt x="2553" y="6156"/>
                  </a:lnTo>
                  <a:lnTo>
                    <a:pt x="2552" y="6156"/>
                  </a:lnTo>
                  <a:lnTo>
                    <a:pt x="2549" y="6156"/>
                  </a:lnTo>
                  <a:lnTo>
                    <a:pt x="2548" y="6156"/>
                  </a:lnTo>
                  <a:lnTo>
                    <a:pt x="2545" y="6156"/>
                  </a:lnTo>
                  <a:lnTo>
                    <a:pt x="2543" y="6156"/>
                  </a:lnTo>
                  <a:lnTo>
                    <a:pt x="2540" y="6156"/>
                  </a:lnTo>
                  <a:lnTo>
                    <a:pt x="2539" y="6158"/>
                  </a:lnTo>
                  <a:lnTo>
                    <a:pt x="2536" y="6158"/>
                  </a:lnTo>
                  <a:lnTo>
                    <a:pt x="2535" y="6158"/>
                  </a:lnTo>
                  <a:lnTo>
                    <a:pt x="2532" y="6158"/>
                  </a:lnTo>
                  <a:lnTo>
                    <a:pt x="2531" y="6158"/>
                  </a:lnTo>
                  <a:lnTo>
                    <a:pt x="2529" y="6158"/>
                  </a:lnTo>
                  <a:lnTo>
                    <a:pt x="2528" y="6156"/>
                  </a:lnTo>
                  <a:lnTo>
                    <a:pt x="2526" y="6155"/>
                  </a:lnTo>
                  <a:lnTo>
                    <a:pt x="2525" y="6154"/>
                  </a:lnTo>
                  <a:lnTo>
                    <a:pt x="2525" y="6153"/>
                  </a:lnTo>
                  <a:lnTo>
                    <a:pt x="2525" y="6151"/>
                  </a:lnTo>
                  <a:lnTo>
                    <a:pt x="2523" y="6149"/>
                  </a:lnTo>
                  <a:lnTo>
                    <a:pt x="2523" y="6147"/>
                  </a:lnTo>
                  <a:lnTo>
                    <a:pt x="2522" y="6146"/>
                  </a:lnTo>
                  <a:lnTo>
                    <a:pt x="2521" y="6145"/>
                  </a:lnTo>
                  <a:lnTo>
                    <a:pt x="2519" y="6142"/>
                  </a:lnTo>
                  <a:lnTo>
                    <a:pt x="2518" y="6142"/>
                  </a:lnTo>
                  <a:lnTo>
                    <a:pt x="2516" y="6139"/>
                  </a:lnTo>
                  <a:lnTo>
                    <a:pt x="2516" y="6138"/>
                  </a:lnTo>
                  <a:lnTo>
                    <a:pt x="2514" y="6139"/>
                  </a:lnTo>
                  <a:lnTo>
                    <a:pt x="2511" y="6139"/>
                  </a:lnTo>
                  <a:lnTo>
                    <a:pt x="2509" y="6139"/>
                  </a:lnTo>
                  <a:lnTo>
                    <a:pt x="2508" y="6141"/>
                  </a:lnTo>
                  <a:lnTo>
                    <a:pt x="2505" y="6141"/>
                  </a:lnTo>
                  <a:lnTo>
                    <a:pt x="2504" y="6141"/>
                  </a:lnTo>
                  <a:lnTo>
                    <a:pt x="2501" y="6141"/>
                  </a:lnTo>
                  <a:lnTo>
                    <a:pt x="2499" y="6142"/>
                  </a:lnTo>
                  <a:lnTo>
                    <a:pt x="2497" y="6142"/>
                  </a:lnTo>
                  <a:lnTo>
                    <a:pt x="2495" y="6142"/>
                  </a:lnTo>
                  <a:lnTo>
                    <a:pt x="2494" y="6142"/>
                  </a:lnTo>
                  <a:lnTo>
                    <a:pt x="2491" y="6143"/>
                  </a:lnTo>
                  <a:lnTo>
                    <a:pt x="2490" y="6143"/>
                  </a:lnTo>
                  <a:lnTo>
                    <a:pt x="2487" y="6143"/>
                  </a:lnTo>
                  <a:lnTo>
                    <a:pt x="2485" y="6143"/>
                  </a:lnTo>
                  <a:lnTo>
                    <a:pt x="2484" y="6143"/>
                  </a:lnTo>
                  <a:lnTo>
                    <a:pt x="2482" y="6143"/>
                  </a:lnTo>
                  <a:lnTo>
                    <a:pt x="2480" y="6145"/>
                  </a:lnTo>
                  <a:lnTo>
                    <a:pt x="2477" y="6145"/>
                  </a:lnTo>
                  <a:lnTo>
                    <a:pt x="2475" y="6145"/>
                  </a:lnTo>
                  <a:lnTo>
                    <a:pt x="2473" y="6146"/>
                  </a:lnTo>
                  <a:lnTo>
                    <a:pt x="2471" y="6146"/>
                  </a:lnTo>
                  <a:lnTo>
                    <a:pt x="2470" y="6147"/>
                  </a:lnTo>
                  <a:lnTo>
                    <a:pt x="2470" y="6149"/>
                  </a:lnTo>
                  <a:lnTo>
                    <a:pt x="2470" y="6151"/>
                  </a:lnTo>
                  <a:lnTo>
                    <a:pt x="2470" y="6154"/>
                  </a:lnTo>
                  <a:lnTo>
                    <a:pt x="2467" y="6154"/>
                  </a:lnTo>
                  <a:lnTo>
                    <a:pt x="2466" y="6154"/>
                  </a:lnTo>
                  <a:lnTo>
                    <a:pt x="2463" y="6153"/>
                  </a:lnTo>
                  <a:lnTo>
                    <a:pt x="2461" y="6153"/>
                  </a:lnTo>
                  <a:lnTo>
                    <a:pt x="2460" y="6151"/>
                  </a:lnTo>
                  <a:lnTo>
                    <a:pt x="2457" y="6151"/>
                  </a:lnTo>
                  <a:lnTo>
                    <a:pt x="2456" y="6150"/>
                  </a:lnTo>
                  <a:lnTo>
                    <a:pt x="2453" y="6150"/>
                  </a:lnTo>
                  <a:lnTo>
                    <a:pt x="2451" y="6149"/>
                  </a:lnTo>
                  <a:lnTo>
                    <a:pt x="2450" y="6149"/>
                  </a:lnTo>
                  <a:lnTo>
                    <a:pt x="2447" y="6149"/>
                  </a:lnTo>
                  <a:lnTo>
                    <a:pt x="2446" y="6147"/>
                  </a:lnTo>
                  <a:lnTo>
                    <a:pt x="2444" y="6147"/>
                  </a:lnTo>
                  <a:lnTo>
                    <a:pt x="2441" y="6146"/>
                  </a:lnTo>
                  <a:lnTo>
                    <a:pt x="2440" y="6146"/>
                  </a:lnTo>
                  <a:lnTo>
                    <a:pt x="2439" y="6145"/>
                  </a:lnTo>
                  <a:lnTo>
                    <a:pt x="2436" y="6145"/>
                  </a:lnTo>
                  <a:lnTo>
                    <a:pt x="2434" y="6143"/>
                  </a:lnTo>
                  <a:lnTo>
                    <a:pt x="2433" y="6143"/>
                  </a:lnTo>
                  <a:lnTo>
                    <a:pt x="2430" y="6142"/>
                  </a:lnTo>
                  <a:lnTo>
                    <a:pt x="2429" y="6142"/>
                  </a:lnTo>
                  <a:lnTo>
                    <a:pt x="2427" y="6141"/>
                  </a:lnTo>
                  <a:lnTo>
                    <a:pt x="2425" y="6141"/>
                  </a:lnTo>
                  <a:lnTo>
                    <a:pt x="2423" y="6139"/>
                  </a:lnTo>
                  <a:lnTo>
                    <a:pt x="2422" y="6139"/>
                  </a:lnTo>
                  <a:lnTo>
                    <a:pt x="2420" y="6138"/>
                  </a:lnTo>
                  <a:lnTo>
                    <a:pt x="2417" y="6138"/>
                  </a:lnTo>
                  <a:lnTo>
                    <a:pt x="2415" y="6137"/>
                  </a:lnTo>
                  <a:lnTo>
                    <a:pt x="2412" y="6132"/>
                  </a:lnTo>
                  <a:lnTo>
                    <a:pt x="2409" y="6125"/>
                  </a:lnTo>
                  <a:lnTo>
                    <a:pt x="2408" y="6122"/>
                  </a:lnTo>
                  <a:lnTo>
                    <a:pt x="2406" y="6120"/>
                  </a:lnTo>
                  <a:lnTo>
                    <a:pt x="2405" y="6117"/>
                  </a:lnTo>
                  <a:lnTo>
                    <a:pt x="2402" y="6118"/>
                  </a:lnTo>
                  <a:lnTo>
                    <a:pt x="2398" y="6118"/>
                  </a:lnTo>
                  <a:lnTo>
                    <a:pt x="2396" y="6120"/>
                  </a:lnTo>
                  <a:lnTo>
                    <a:pt x="2393" y="6120"/>
                  </a:lnTo>
                  <a:lnTo>
                    <a:pt x="2392" y="6121"/>
                  </a:lnTo>
                  <a:lnTo>
                    <a:pt x="2389" y="6121"/>
                  </a:lnTo>
                  <a:lnTo>
                    <a:pt x="2384" y="6122"/>
                  </a:lnTo>
                  <a:lnTo>
                    <a:pt x="2379" y="6126"/>
                  </a:lnTo>
                  <a:lnTo>
                    <a:pt x="2375" y="6129"/>
                  </a:lnTo>
                  <a:lnTo>
                    <a:pt x="2372" y="6129"/>
                  </a:lnTo>
                  <a:lnTo>
                    <a:pt x="2371" y="6129"/>
                  </a:lnTo>
                  <a:lnTo>
                    <a:pt x="2369" y="6130"/>
                  </a:lnTo>
                  <a:lnTo>
                    <a:pt x="2367" y="6130"/>
                  </a:lnTo>
                  <a:lnTo>
                    <a:pt x="2365" y="6130"/>
                  </a:lnTo>
                  <a:lnTo>
                    <a:pt x="2364" y="6132"/>
                  </a:lnTo>
                  <a:lnTo>
                    <a:pt x="2361" y="6132"/>
                  </a:lnTo>
                  <a:lnTo>
                    <a:pt x="2359" y="6133"/>
                  </a:lnTo>
                  <a:lnTo>
                    <a:pt x="2357" y="6133"/>
                  </a:lnTo>
                  <a:lnTo>
                    <a:pt x="2355" y="6134"/>
                  </a:lnTo>
                  <a:lnTo>
                    <a:pt x="2354" y="6134"/>
                  </a:lnTo>
                  <a:lnTo>
                    <a:pt x="2351" y="6134"/>
                  </a:lnTo>
                  <a:lnTo>
                    <a:pt x="2350" y="6135"/>
                  </a:lnTo>
                  <a:lnTo>
                    <a:pt x="2348" y="6135"/>
                  </a:lnTo>
                  <a:lnTo>
                    <a:pt x="2345" y="6137"/>
                  </a:lnTo>
                  <a:lnTo>
                    <a:pt x="2344" y="6137"/>
                  </a:lnTo>
                  <a:lnTo>
                    <a:pt x="2343" y="6137"/>
                  </a:lnTo>
                  <a:lnTo>
                    <a:pt x="2341" y="6138"/>
                  </a:lnTo>
                  <a:lnTo>
                    <a:pt x="2338" y="6138"/>
                  </a:lnTo>
                  <a:lnTo>
                    <a:pt x="2337" y="6138"/>
                  </a:lnTo>
                  <a:lnTo>
                    <a:pt x="2334" y="6139"/>
                  </a:lnTo>
                  <a:lnTo>
                    <a:pt x="2333" y="6139"/>
                  </a:lnTo>
                  <a:lnTo>
                    <a:pt x="2330" y="6141"/>
                  </a:lnTo>
                  <a:lnTo>
                    <a:pt x="2328" y="6141"/>
                  </a:lnTo>
                  <a:lnTo>
                    <a:pt x="2326" y="6142"/>
                  </a:lnTo>
                  <a:lnTo>
                    <a:pt x="2324" y="6142"/>
                  </a:lnTo>
                  <a:lnTo>
                    <a:pt x="2323" y="6142"/>
                  </a:lnTo>
                  <a:lnTo>
                    <a:pt x="2320" y="6143"/>
                  </a:lnTo>
                  <a:lnTo>
                    <a:pt x="2318" y="6143"/>
                  </a:lnTo>
                  <a:lnTo>
                    <a:pt x="2316" y="6145"/>
                  </a:lnTo>
                  <a:lnTo>
                    <a:pt x="2314" y="6145"/>
                  </a:lnTo>
                  <a:lnTo>
                    <a:pt x="2311" y="6146"/>
                  </a:lnTo>
                  <a:lnTo>
                    <a:pt x="2310" y="6146"/>
                  </a:lnTo>
                  <a:lnTo>
                    <a:pt x="2304" y="6147"/>
                  </a:lnTo>
                  <a:lnTo>
                    <a:pt x="2302" y="6150"/>
                  </a:lnTo>
                  <a:lnTo>
                    <a:pt x="2300" y="6150"/>
                  </a:lnTo>
                  <a:lnTo>
                    <a:pt x="2299" y="6151"/>
                  </a:lnTo>
                  <a:lnTo>
                    <a:pt x="2297" y="6153"/>
                  </a:lnTo>
                  <a:lnTo>
                    <a:pt x="2294" y="6154"/>
                  </a:lnTo>
                  <a:lnTo>
                    <a:pt x="2293" y="6155"/>
                  </a:lnTo>
                  <a:lnTo>
                    <a:pt x="2292" y="6156"/>
                  </a:lnTo>
                  <a:lnTo>
                    <a:pt x="2290" y="6156"/>
                  </a:lnTo>
                  <a:lnTo>
                    <a:pt x="2289" y="6158"/>
                  </a:lnTo>
                  <a:lnTo>
                    <a:pt x="2287" y="6159"/>
                  </a:lnTo>
                  <a:lnTo>
                    <a:pt x="2286" y="6160"/>
                  </a:lnTo>
                  <a:lnTo>
                    <a:pt x="2285" y="6160"/>
                  </a:lnTo>
                  <a:lnTo>
                    <a:pt x="2282" y="6159"/>
                  </a:lnTo>
                  <a:lnTo>
                    <a:pt x="2280" y="6158"/>
                  </a:lnTo>
                  <a:lnTo>
                    <a:pt x="2279" y="6158"/>
                  </a:lnTo>
                  <a:lnTo>
                    <a:pt x="2276" y="6156"/>
                  </a:lnTo>
                  <a:lnTo>
                    <a:pt x="2275" y="6156"/>
                  </a:lnTo>
                  <a:lnTo>
                    <a:pt x="2272" y="6155"/>
                  </a:lnTo>
                  <a:lnTo>
                    <a:pt x="2270" y="6154"/>
                  </a:lnTo>
                  <a:lnTo>
                    <a:pt x="2269" y="6154"/>
                  </a:lnTo>
                  <a:lnTo>
                    <a:pt x="2268" y="6153"/>
                  </a:lnTo>
                  <a:lnTo>
                    <a:pt x="2266" y="6151"/>
                  </a:lnTo>
                  <a:lnTo>
                    <a:pt x="2263" y="6150"/>
                  </a:lnTo>
                  <a:lnTo>
                    <a:pt x="2262" y="6150"/>
                  </a:lnTo>
                  <a:lnTo>
                    <a:pt x="2259" y="6149"/>
                  </a:lnTo>
                  <a:lnTo>
                    <a:pt x="2258" y="6147"/>
                  </a:lnTo>
                  <a:lnTo>
                    <a:pt x="2256" y="6147"/>
                  </a:lnTo>
                  <a:lnTo>
                    <a:pt x="2253" y="6146"/>
                  </a:lnTo>
                  <a:lnTo>
                    <a:pt x="2252" y="6145"/>
                  </a:lnTo>
                  <a:lnTo>
                    <a:pt x="2251" y="6143"/>
                  </a:lnTo>
                  <a:lnTo>
                    <a:pt x="2249" y="6142"/>
                  </a:lnTo>
                  <a:lnTo>
                    <a:pt x="2249" y="6139"/>
                  </a:lnTo>
                  <a:lnTo>
                    <a:pt x="2248" y="6138"/>
                  </a:lnTo>
                  <a:lnTo>
                    <a:pt x="2246" y="6137"/>
                  </a:lnTo>
                  <a:lnTo>
                    <a:pt x="2246" y="6135"/>
                  </a:lnTo>
                  <a:lnTo>
                    <a:pt x="2245" y="6134"/>
                  </a:lnTo>
                  <a:lnTo>
                    <a:pt x="2244" y="6132"/>
                  </a:lnTo>
                  <a:lnTo>
                    <a:pt x="2244" y="6130"/>
                  </a:lnTo>
                  <a:lnTo>
                    <a:pt x="2242" y="6129"/>
                  </a:lnTo>
                  <a:lnTo>
                    <a:pt x="2241" y="6128"/>
                  </a:lnTo>
                  <a:lnTo>
                    <a:pt x="2239" y="6126"/>
                  </a:lnTo>
                  <a:lnTo>
                    <a:pt x="2238" y="6125"/>
                  </a:lnTo>
                  <a:lnTo>
                    <a:pt x="2236" y="6122"/>
                  </a:lnTo>
                  <a:lnTo>
                    <a:pt x="2236" y="6121"/>
                  </a:lnTo>
                  <a:lnTo>
                    <a:pt x="2235" y="6120"/>
                  </a:lnTo>
                  <a:lnTo>
                    <a:pt x="2234" y="6118"/>
                  </a:lnTo>
                  <a:lnTo>
                    <a:pt x="2232" y="6117"/>
                  </a:lnTo>
                  <a:lnTo>
                    <a:pt x="2231" y="6116"/>
                  </a:lnTo>
                  <a:lnTo>
                    <a:pt x="2229" y="6116"/>
                  </a:lnTo>
                  <a:lnTo>
                    <a:pt x="2228" y="6115"/>
                  </a:lnTo>
                  <a:lnTo>
                    <a:pt x="2225" y="6113"/>
                  </a:lnTo>
                  <a:lnTo>
                    <a:pt x="2224" y="6113"/>
                  </a:lnTo>
                  <a:lnTo>
                    <a:pt x="2222" y="6112"/>
                  </a:lnTo>
                  <a:lnTo>
                    <a:pt x="2221" y="6112"/>
                  </a:lnTo>
                  <a:lnTo>
                    <a:pt x="2218" y="6111"/>
                  </a:lnTo>
                  <a:lnTo>
                    <a:pt x="2217" y="6111"/>
                  </a:lnTo>
                  <a:lnTo>
                    <a:pt x="2214" y="6109"/>
                  </a:lnTo>
                  <a:lnTo>
                    <a:pt x="2212" y="6109"/>
                  </a:lnTo>
                  <a:lnTo>
                    <a:pt x="2211" y="6108"/>
                  </a:lnTo>
                  <a:lnTo>
                    <a:pt x="2208" y="6108"/>
                  </a:lnTo>
                  <a:lnTo>
                    <a:pt x="2207" y="6107"/>
                  </a:lnTo>
                  <a:lnTo>
                    <a:pt x="2204" y="6107"/>
                  </a:lnTo>
                  <a:lnTo>
                    <a:pt x="2203" y="6107"/>
                  </a:lnTo>
                  <a:lnTo>
                    <a:pt x="2200" y="6105"/>
                  </a:lnTo>
                  <a:lnTo>
                    <a:pt x="2198" y="6105"/>
                  </a:lnTo>
                  <a:lnTo>
                    <a:pt x="2195" y="6105"/>
                  </a:lnTo>
                  <a:lnTo>
                    <a:pt x="2193" y="6104"/>
                  </a:lnTo>
                  <a:lnTo>
                    <a:pt x="2191" y="6104"/>
                  </a:lnTo>
                  <a:lnTo>
                    <a:pt x="2190" y="6104"/>
                  </a:lnTo>
                  <a:lnTo>
                    <a:pt x="2188" y="6100"/>
                  </a:lnTo>
                  <a:lnTo>
                    <a:pt x="2184" y="6099"/>
                  </a:lnTo>
                  <a:lnTo>
                    <a:pt x="2183" y="6096"/>
                  </a:lnTo>
                  <a:lnTo>
                    <a:pt x="2177" y="6095"/>
                  </a:lnTo>
                  <a:lnTo>
                    <a:pt x="2180" y="6088"/>
                  </a:lnTo>
                  <a:lnTo>
                    <a:pt x="2176" y="6083"/>
                  </a:lnTo>
                  <a:lnTo>
                    <a:pt x="2173" y="6087"/>
                  </a:lnTo>
                  <a:lnTo>
                    <a:pt x="2170" y="6086"/>
                  </a:lnTo>
                  <a:lnTo>
                    <a:pt x="2169" y="6086"/>
                  </a:lnTo>
                  <a:lnTo>
                    <a:pt x="2166" y="6083"/>
                  </a:lnTo>
                  <a:lnTo>
                    <a:pt x="2163" y="6083"/>
                  </a:lnTo>
                  <a:lnTo>
                    <a:pt x="2160" y="6083"/>
                  </a:lnTo>
                  <a:lnTo>
                    <a:pt x="2160" y="6080"/>
                  </a:lnTo>
                  <a:lnTo>
                    <a:pt x="2157" y="6079"/>
                  </a:lnTo>
                  <a:lnTo>
                    <a:pt x="2156" y="6079"/>
                  </a:lnTo>
                  <a:lnTo>
                    <a:pt x="2153" y="6079"/>
                  </a:lnTo>
                  <a:lnTo>
                    <a:pt x="2152" y="6079"/>
                  </a:lnTo>
                  <a:lnTo>
                    <a:pt x="2150" y="6078"/>
                  </a:lnTo>
                  <a:lnTo>
                    <a:pt x="2147" y="6077"/>
                  </a:lnTo>
                  <a:lnTo>
                    <a:pt x="2143" y="6074"/>
                  </a:lnTo>
                  <a:lnTo>
                    <a:pt x="2142" y="6074"/>
                  </a:lnTo>
                  <a:lnTo>
                    <a:pt x="2139" y="6075"/>
                  </a:lnTo>
                  <a:lnTo>
                    <a:pt x="2136" y="6074"/>
                  </a:lnTo>
                  <a:lnTo>
                    <a:pt x="2136" y="6071"/>
                  </a:lnTo>
                  <a:lnTo>
                    <a:pt x="2133" y="6070"/>
                  </a:lnTo>
                  <a:lnTo>
                    <a:pt x="2128" y="6069"/>
                  </a:lnTo>
                  <a:lnTo>
                    <a:pt x="2123" y="6067"/>
                  </a:lnTo>
                  <a:lnTo>
                    <a:pt x="2121" y="6067"/>
                  </a:lnTo>
                  <a:lnTo>
                    <a:pt x="2113" y="6066"/>
                  </a:lnTo>
                  <a:lnTo>
                    <a:pt x="2112" y="6066"/>
                  </a:lnTo>
                  <a:lnTo>
                    <a:pt x="2111" y="6065"/>
                  </a:lnTo>
                  <a:lnTo>
                    <a:pt x="2113" y="6062"/>
                  </a:lnTo>
                  <a:lnTo>
                    <a:pt x="2112" y="6058"/>
                  </a:lnTo>
                  <a:lnTo>
                    <a:pt x="2108" y="6057"/>
                  </a:lnTo>
                  <a:lnTo>
                    <a:pt x="2105" y="6058"/>
                  </a:lnTo>
                  <a:lnTo>
                    <a:pt x="2102" y="6058"/>
                  </a:lnTo>
                  <a:lnTo>
                    <a:pt x="2099" y="6059"/>
                  </a:lnTo>
                  <a:lnTo>
                    <a:pt x="2098" y="6058"/>
                  </a:lnTo>
                  <a:lnTo>
                    <a:pt x="2095" y="6053"/>
                  </a:lnTo>
                  <a:lnTo>
                    <a:pt x="2092" y="6049"/>
                  </a:lnTo>
                  <a:lnTo>
                    <a:pt x="2089" y="6048"/>
                  </a:lnTo>
                  <a:lnTo>
                    <a:pt x="2087" y="6049"/>
                  </a:lnTo>
                  <a:lnTo>
                    <a:pt x="2087" y="6052"/>
                  </a:lnTo>
                  <a:lnTo>
                    <a:pt x="2087" y="6054"/>
                  </a:lnTo>
                  <a:lnTo>
                    <a:pt x="2087" y="6056"/>
                  </a:lnTo>
                  <a:lnTo>
                    <a:pt x="2085" y="6057"/>
                  </a:lnTo>
                  <a:lnTo>
                    <a:pt x="2082" y="6057"/>
                  </a:lnTo>
                  <a:lnTo>
                    <a:pt x="2078" y="6057"/>
                  </a:lnTo>
                  <a:lnTo>
                    <a:pt x="2074" y="6056"/>
                  </a:lnTo>
                  <a:lnTo>
                    <a:pt x="2072" y="6053"/>
                  </a:lnTo>
                  <a:lnTo>
                    <a:pt x="2072" y="6052"/>
                  </a:lnTo>
                  <a:lnTo>
                    <a:pt x="2070" y="6050"/>
                  </a:lnTo>
                  <a:lnTo>
                    <a:pt x="2067" y="6050"/>
                  </a:lnTo>
                  <a:lnTo>
                    <a:pt x="2063" y="6050"/>
                  </a:lnTo>
                  <a:lnTo>
                    <a:pt x="2056" y="6053"/>
                  </a:lnTo>
                  <a:lnTo>
                    <a:pt x="2053" y="6053"/>
                  </a:lnTo>
                  <a:lnTo>
                    <a:pt x="2048" y="6052"/>
                  </a:lnTo>
                  <a:lnTo>
                    <a:pt x="2048" y="6049"/>
                  </a:lnTo>
                  <a:lnTo>
                    <a:pt x="2044" y="6049"/>
                  </a:lnTo>
                  <a:lnTo>
                    <a:pt x="2043" y="6045"/>
                  </a:lnTo>
                  <a:lnTo>
                    <a:pt x="2039" y="6044"/>
                  </a:lnTo>
                  <a:lnTo>
                    <a:pt x="2033" y="6044"/>
                  </a:lnTo>
                  <a:lnTo>
                    <a:pt x="2029" y="6044"/>
                  </a:lnTo>
                  <a:lnTo>
                    <a:pt x="2026" y="6041"/>
                  </a:lnTo>
                  <a:lnTo>
                    <a:pt x="2027" y="6040"/>
                  </a:lnTo>
                  <a:lnTo>
                    <a:pt x="2026" y="6037"/>
                  </a:lnTo>
                  <a:lnTo>
                    <a:pt x="2023" y="6036"/>
                  </a:lnTo>
                  <a:lnTo>
                    <a:pt x="2019" y="6036"/>
                  </a:lnTo>
                  <a:lnTo>
                    <a:pt x="2015" y="6036"/>
                  </a:lnTo>
                  <a:lnTo>
                    <a:pt x="2012" y="6040"/>
                  </a:lnTo>
                  <a:lnTo>
                    <a:pt x="2009" y="6042"/>
                  </a:lnTo>
                  <a:lnTo>
                    <a:pt x="2006" y="6042"/>
                  </a:lnTo>
                  <a:lnTo>
                    <a:pt x="2003" y="6041"/>
                  </a:lnTo>
                  <a:lnTo>
                    <a:pt x="2003" y="6039"/>
                  </a:lnTo>
                  <a:lnTo>
                    <a:pt x="2003" y="6036"/>
                  </a:lnTo>
                  <a:lnTo>
                    <a:pt x="1999" y="6035"/>
                  </a:lnTo>
                  <a:lnTo>
                    <a:pt x="1996" y="6035"/>
                  </a:lnTo>
                  <a:lnTo>
                    <a:pt x="1993" y="6036"/>
                  </a:lnTo>
                  <a:lnTo>
                    <a:pt x="1992" y="6039"/>
                  </a:lnTo>
                  <a:lnTo>
                    <a:pt x="1990" y="6041"/>
                  </a:lnTo>
                  <a:lnTo>
                    <a:pt x="1986" y="6044"/>
                  </a:lnTo>
                  <a:lnTo>
                    <a:pt x="1983" y="6044"/>
                  </a:lnTo>
                  <a:lnTo>
                    <a:pt x="1981" y="6044"/>
                  </a:lnTo>
                  <a:lnTo>
                    <a:pt x="1976" y="6042"/>
                  </a:lnTo>
                  <a:lnTo>
                    <a:pt x="1974" y="6040"/>
                  </a:lnTo>
                  <a:lnTo>
                    <a:pt x="1971" y="6039"/>
                  </a:lnTo>
                  <a:lnTo>
                    <a:pt x="1969" y="6040"/>
                  </a:lnTo>
                  <a:lnTo>
                    <a:pt x="1966" y="6042"/>
                  </a:lnTo>
                  <a:lnTo>
                    <a:pt x="1964" y="6045"/>
                  </a:lnTo>
                  <a:lnTo>
                    <a:pt x="1961" y="6044"/>
                  </a:lnTo>
                  <a:lnTo>
                    <a:pt x="1958" y="6042"/>
                  </a:lnTo>
                  <a:lnTo>
                    <a:pt x="1955" y="6042"/>
                  </a:lnTo>
                  <a:lnTo>
                    <a:pt x="1952" y="6042"/>
                  </a:lnTo>
                  <a:lnTo>
                    <a:pt x="1951" y="6042"/>
                  </a:lnTo>
                  <a:lnTo>
                    <a:pt x="1948" y="6039"/>
                  </a:lnTo>
                  <a:lnTo>
                    <a:pt x="1947" y="6040"/>
                  </a:lnTo>
                  <a:lnTo>
                    <a:pt x="1940" y="6040"/>
                  </a:lnTo>
                  <a:lnTo>
                    <a:pt x="1934" y="6036"/>
                  </a:lnTo>
                  <a:lnTo>
                    <a:pt x="1932" y="6035"/>
                  </a:lnTo>
                  <a:lnTo>
                    <a:pt x="1934" y="6031"/>
                  </a:lnTo>
                  <a:lnTo>
                    <a:pt x="1934" y="6025"/>
                  </a:lnTo>
                  <a:lnTo>
                    <a:pt x="1930" y="6025"/>
                  </a:lnTo>
                  <a:lnTo>
                    <a:pt x="1927" y="6027"/>
                  </a:lnTo>
                  <a:lnTo>
                    <a:pt x="1924" y="6029"/>
                  </a:lnTo>
                  <a:lnTo>
                    <a:pt x="1921" y="6029"/>
                  </a:lnTo>
                  <a:lnTo>
                    <a:pt x="1916" y="6027"/>
                  </a:lnTo>
                  <a:lnTo>
                    <a:pt x="1913" y="6025"/>
                  </a:lnTo>
                  <a:lnTo>
                    <a:pt x="1906" y="6027"/>
                  </a:lnTo>
                  <a:lnTo>
                    <a:pt x="1900" y="6028"/>
                  </a:lnTo>
                  <a:lnTo>
                    <a:pt x="1896" y="6028"/>
                  </a:lnTo>
                  <a:lnTo>
                    <a:pt x="1894" y="6031"/>
                  </a:lnTo>
                  <a:lnTo>
                    <a:pt x="1893" y="6032"/>
                  </a:lnTo>
                  <a:lnTo>
                    <a:pt x="1887" y="6032"/>
                  </a:lnTo>
                  <a:lnTo>
                    <a:pt x="1886" y="6033"/>
                  </a:lnTo>
                  <a:lnTo>
                    <a:pt x="1882" y="6033"/>
                  </a:lnTo>
                  <a:lnTo>
                    <a:pt x="1876" y="6033"/>
                  </a:lnTo>
                  <a:lnTo>
                    <a:pt x="1872" y="6031"/>
                  </a:lnTo>
                  <a:lnTo>
                    <a:pt x="1869" y="6029"/>
                  </a:lnTo>
                  <a:lnTo>
                    <a:pt x="1866" y="6029"/>
                  </a:lnTo>
                  <a:lnTo>
                    <a:pt x="1863" y="6031"/>
                  </a:lnTo>
                  <a:lnTo>
                    <a:pt x="1860" y="6033"/>
                  </a:lnTo>
                  <a:lnTo>
                    <a:pt x="1856" y="6033"/>
                  </a:lnTo>
                  <a:lnTo>
                    <a:pt x="1852" y="6035"/>
                  </a:lnTo>
                  <a:lnTo>
                    <a:pt x="1849" y="6036"/>
                  </a:lnTo>
                  <a:lnTo>
                    <a:pt x="1845" y="6037"/>
                  </a:lnTo>
                  <a:lnTo>
                    <a:pt x="1843" y="6036"/>
                  </a:lnTo>
                  <a:lnTo>
                    <a:pt x="1839" y="6033"/>
                  </a:lnTo>
                  <a:lnTo>
                    <a:pt x="1835" y="6033"/>
                  </a:lnTo>
                  <a:lnTo>
                    <a:pt x="1831" y="6035"/>
                  </a:lnTo>
                  <a:lnTo>
                    <a:pt x="1828" y="6036"/>
                  </a:lnTo>
                  <a:lnTo>
                    <a:pt x="1824" y="6036"/>
                  </a:lnTo>
                  <a:lnTo>
                    <a:pt x="1822" y="6035"/>
                  </a:lnTo>
                  <a:lnTo>
                    <a:pt x="1818" y="6031"/>
                  </a:lnTo>
                  <a:lnTo>
                    <a:pt x="1817" y="6027"/>
                  </a:lnTo>
                  <a:lnTo>
                    <a:pt x="1815" y="6023"/>
                  </a:lnTo>
                  <a:lnTo>
                    <a:pt x="1815" y="6020"/>
                  </a:lnTo>
                  <a:lnTo>
                    <a:pt x="1815" y="6015"/>
                  </a:lnTo>
                  <a:lnTo>
                    <a:pt x="1817" y="6010"/>
                  </a:lnTo>
                  <a:lnTo>
                    <a:pt x="1818" y="6006"/>
                  </a:lnTo>
                  <a:lnTo>
                    <a:pt x="1818" y="6004"/>
                  </a:lnTo>
                  <a:lnTo>
                    <a:pt x="1818" y="5999"/>
                  </a:lnTo>
                  <a:lnTo>
                    <a:pt x="1818" y="5997"/>
                  </a:lnTo>
                  <a:lnTo>
                    <a:pt x="1818" y="5994"/>
                  </a:lnTo>
                  <a:lnTo>
                    <a:pt x="1818" y="5990"/>
                  </a:lnTo>
                  <a:lnTo>
                    <a:pt x="1815" y="5985"/>
                  </a:lnTo>
                  <a:lnTo>
                    <a:pt x="1811" y="5981"/>
                  </a:lnTo>
                  <a:lnTo>
                    <a:pt x="1807" y="5977"/>
                  </a:lnTo>
                  <a:lnTo>
                    <a:pt x="1805" y="5973"/>
                  </a:lnTo>
                  <a:lnTo>
                    <a:pt x="1801" y="5968"/>
                  </a:lnTo>
                  <a:lnTo>
                    <a:pt x="1798" y="5965"/>
                  </a:lnTo>
                  <a:lnTo>
                    <a:pt x="1797" y="5964"/>
                  </a:lnTo>
                  <a:lnTo>
                    <a:pt x="1794" y="5960"/>
                  </a:lnTo>
                  <a:lnTo>
                    <a:pt x="1793" y="5957"/>
                  </a:lnTo>
                  <a:lnTo>
                    <a:pt x="1790" y="5955"/>
                  </a:lnTo>
                  <a:lnTo>
                    <a:pt x="1788" y="5953"/>
                  </a:lnTo>
                  <a:lnTo>
                    <a:pt x="1785" y="5949"/>
                  </a:lnTo>
                  <a:lnTo>
                    <a:pt x="1783" y="5948"/>
                  </a:lnTo>
                  <a:lnTo>
                    <a:pt x="1780" y="5944"/>
                  </a:lnTo>
                  <a:lnTo>
                    <a:pt x="1778" y="5940"/>
                  </a:lnTo>
                  <a:lnTo>
                    <a:pt x="1778" y="5936"/>
                  </a:lnTo>
                  <a:lnTo>
                    <a:pt x="1778" y="5934"/>
                  </a:lnTo>
                  <a:lnTo>
                    <a:pt x="1777" y="5931"/>
                  </a:lnTo>
                  <a:lnTo>
                    <a:pt x="1776" y="5926"/>
                  </a:lnTo>
                  <a:lnTo>
                    <a:pt x="1774" y="5923"/>
                  </a:lnTo>
                  <a:lnTo>
                    <a:pt x="1773" y="5922"/>
                  </a:lnTo>
                  <a:lnTo>
                    <a:pt x="1770" y="5921"/>
                  </a:lnTo>
                  <a:lnTo>
                    <a:pt x="1768" y="5919"/>
                  </a:lnTo>
                  <a:lnTo>
                    <a:pt x="1767" y="5918"/>
                  </a:lnTo>
                  <a:lnTo>
                    <a:pt x="1766" y="5917"/>
                  </a:lnTo>
                  <a:lnTo>
                    <a:pt x="1764" y="5915"/>
                  </a:lnTo>
                  <a:lnTo>
                    <a:pt x="1763" y="5914"/>
                  </a:lnTo>
                  <a:lnTo>
                    <a:pt x="1763" y="5913"/>
                  </a:lnTo>
                  <a:lnTo>
                    <a:pt x="1761" y="5911"/>
                  </a:lnTo>
                  <a:lnTo>
                    <a:pt x="1759" y="5910"/>
                  </a:lnTo>
                  <a:lnTo>
                    <a:pt x="1757" y="5909"/>
                  </a:lnTo>
                  <a:lnTo>
                    <a:pt x="1756" y="5906"/>
                  </a:lnTo>
                  <a:lnTo>
                    <a:pt x="1754" y="5905"/>
                  </a:lnTo>
                  <a:lnTo>
                    <a:pt x="1754" y="5904"/>
                  </a:lnTo>
                  <a:lnTo>
                    <a:pt x="1753" y="5902"/>
                  </a:lnTo>
                  <a:lnTo>
                    <a:pt x="1752" y="5901"/>
                  </a:lnTo>
                  <a:lnTo>
                    <a:pt x="1750" y="5900"/>
                  </a:lnTo>
                  <a:lnTo>
                    <a:pt x="1747" y="5898"/>
                  </a:lnTo>
                  <a:lnTo>
                    <a:pt x="1746" y="5898"/>
                  </a:lnTo>
                  <a:lnTo>
                    <a:pt x="1744" y="5897"/>
                  </a:lnTo>
                  <a:lnTo>
                    <a:pt x="1743" y="5897"/>
                  </a:lnTo>
                  <a:lnTo>
                    <a:pt x="1742" y="5896"/>
                  </a:lnTo>
                  <a:lnTo>
                    <a:pt x="1739" y="5896"/>
                  </a:lnTo>
                  <a:lnTo>
                    <a:pt x="1736" y="5894"/>
                  </a:lnTo>
                  <a:lnTo>
                    <a:pt x="1735" y="5894"/>
                  </a:lnTo>
                  <a:lnTo>
                    <a:pt x="1733" y="5894"/>
                  </a:lnTo>
                  <a:lnTo>
                    <a:pt x="1732" y="5890"/>
                  </a:lnTo>
                  <a:lnTo>
                    <a:pt x="1726" y="5890"/>
                  </a:lnTo>
                  <a:lnTo>
                    <a:pt x="1720" y="5890"/>
                  </a:lnTo>
                  <a:lnTo>
                    <a:pt x="1718" y="5892"/>
                  </a:lnTo>
                  <a:lnTo>
                    <a:pt x="1713" y="5892"/>
                  </a:lnTo>
                  <a:lnTo>
                    <a:pt x="1712" y="5889"/>
                  </a:lnTo>
                  <a:lnTo>
                    <a:pt x="1712" y="5888"/>
                  </a:lnTo>
                  <a:lnTo>
                    <a:pt x="1711" y="5887"/>
                  </a:lnTo>
                  <a:lnTo>
                    <a:pt x="1709" y="5885"/>
                  </a:lnTo>
                  <a:lnTo>
                    <a:pt x="1708" y="5884"/>
                  </a:lnTo>
                  <a:lnTo>
                    <a:pt x="1706" y="5883"/>
                  </a:lnTo>
                  <a:lnTo>
                    <a:pt x="1705" y="5881"/>
                  </a:lnTo>
                  <a:lnTo>
                    <a:pt x="1703" y="5879"/>
                  </a:lnTo>
                  <a:lnTo>
                    <a:pt x="1701" y="5879"/>
                  </a:lnTo>
                  <a:lnTo>
                    <a:pt x="1699" y="5877"/>
                  </a:lnTo>
                  <a:lnTo>
                    <a:pt x="1698" y="5877"/>
                  </a:lnTo>
                  <a:lnTo>
                    <a:pt x="1695" y="5876"/>
                  </a:lnTo>
                  <a:lnTo>
                    <a:pt x="1694" y="5876"/>
                  </a:lnTo>
                  <a:lnTo>
                    <a:pt x="1691" y="5876"/>
                  </a:lnTo>
                  <a:lnTo>
                    <a:pt x="1689" y="5876"/>
                  </a:lnTo>
                  <a:lnTo>
                    <a:pt x="1688" y="5876"/>
                  </a:lnTo>
                  <a:lnTo>
                    <a:pt x="1685" y="5876"/>
                  </a:lnTo>
                  <a:lnTo>
                    <a:pt x="1682" y="5876"/>
                  </a:lnTo>
                  <a:lnTo>
                    <a:pt x="1681" y="5876"/>
                  </a:lnTo>
                  <a:lnTo>
                    <a:pt x="1679" y="5876"/>
                  </a:lnTo>
                  <a:lnTo>
                    <a:pt x="1677" y="5872"/>
                  </a:lnTo>
                  <a:lnTo>
                    <a:pt x="1672" y="5876"/>
                  </a:lnTo>
                  <a:lnTo>
                    <a:pt x="1670" y="5879"/>
                  </a:lnTo>
                  <a:lnTo>
                    <a:pt x="1668" y="5879"/>
                  </a:lnTo>
                  <a:lnTo>
                    <a:pt x="1665" y="5877"/>
                  </a:lnTo>
                  <a:lnTo>
                    <a:pt x="1664" y="5877"/>
                  </a:lnTo>
                  <a:lnTo>
                    <a:pt x="1662" y="5879"/>
                  </a:lnTo>
                  <a:lnTo>
                    <a:pt x="1660" y="5880"/>
                  </a:lnTo>
                  <a:lnTo>
                    <a:pt x="1658" y="5880"/>
                  </a:lnTo>
                  <a:lnTo>
                    <a:pt x="1657" y="5881"/>
                  </a:lnTo>
                  <a:lnTo>
                    <a:pt x="1654" y="5883"/>
                  </a:lnTo>
                  <a:lnTo>
                    <a:pt x="1653" y="5883"/>
                  </a:lnTo>
                  <a:lnTo>
                    <a:pt x="1650" y="5883"/>
                  </a:lnTo>
                  <a:lnTo>
                    <a:pt x="1648" y="5881"/>
                  </a:lnTo>
                  <a:lnTo>
                    <a:pt x="1647" y="5881"/>
                  </a:lnTo>
                  <a:lnTo>
                    <a:pt x="1644" y="5880"/>
                  </a:lnTo>
                  <a:lnTo>
                    <a:pt x="1643" y="5880"/>
                  </a:lnTo>
                  <a:lnTo>
                    <a:pt x="1640" y="5880"/>
                  </a:lnTo>
                  <a:lnTo>
                    <a:pt x="1638" y="5879"/>
                  </a:lnTo>
                  <a:lnTo>
                    <a:pt x="1637" y="5879"/>
                  </a:lnTo>
                  <a:lnTo>
                    <a:pt x="1634" y="5879"/>
                  </a:lnTo>
                  <a:lnTo>
                    <a:pt x="1633" y="5877"/>
                  </a:lnTo>
                  <a:lnTo>
                    <a:pt x="1630" y="5877"/>
                  </a:lnTo>
                  <a:lnTo>
                    <a:pt x="1629" y="5877"/>
                  </a:lnTo>
                  <a:lnTo>
                    <a:pt x="1626" y="5877"/>
                  </a:lnTo>
                  <a:lnTo>
                    <a:pt x="1624" y="5877"/>
                  </a:lnTo>
                  <a:lnTo>
                    <a:pt x="1623" y="5877"/>
                  </a:lnTo>
                  <a:lnTo>
                    <a:pt x="1621" y="5879"/>
                  </a:lnTo>
                  <a:lnTo>
                    <a:pt x="1619" y="5879"/>
                  </a:lnTo>
                  <a:lnTo>
                    <a:pt x="1616" y="5879"/>
                  </a:lnTo>
                  <a:lnTo>
                    <a:pt x="1614" y="5879"/>
                  </a:lnTo>
                  <a:lnTo>
                    <a:pt x="1612" y="5880"/>
                  </a:lnTo>
                  <a:lnTo>
                    <a:pt x="1610" y="5880"/>
                  </a:lnTo>
                  <a:lnTo>
                    <a:pt x="1609" y="5880"/>
                  </a:lnTo>
                  <a:lnTo>
                    <a:pt x="1606" y="5880"/>
                  </a:lnTo>
                  <a:lnTo>
                    <a:pt x="1603" y="5880"/>
                  </a:lnTo>
                  <a:lnTo>
                    <a:pt x="1602" y="5880"/>
                  </a:lnTo>
                  <a:lnTo>
                    <a:pt x="1600" y="5880"/>
                  </a:lnTo>
                  <a:lnTo>
                    <a:pt x="1596" y="5880"/>
                  </a:lnTo>
                  <a:lnTo>
                    <a:pt x="1592" y="5879"/>
                  </a:lnTo>
                  <a:lnTo>
                    <a:pt x="1590" y="5879"/>
                  </a:lnTo>
                  <a:lnTo>
                    <a:pt x="1588" y="5879"/>
                  </a:lnTo>
                  <a:lnTo>
                    <a:pt x="1586" y="5877"/>
                  </a:lnTo>
                  <a:lnTo>
                    <a:pt x="1583" y="5877"/>
                  </a:lnTo>
                  <a:lnTo>
                    <a:pt x="1582" y="5876"/>
                  </a:lnTo>
                  <a:lnTo>
                    <a:pt x="1579" y="5875"/>
                  </a:lnTo>
                  <a:lnTo>
                    <a:pt x="1578" y="5875"/>
                  </a:lnTo>
                  <a:lnTo>
                    <a:pt x="1576" y="5873"/>
                  </a:lnTo>
                  <a:lnTo>
                    <a:pt x="1573" y="5873"/>
                  </a:lnTo>
                  <a:lnTo>
                    <a:pt x="1572" y="5873"/>
                  </a:lnTo>
                  <a:lnTo>
                    <a:pt x="1569" y="5872"/>
                  </a:lnTo>
                  <a:lnTo>
                    <a:pt x="1568" y="5872"/>
                  </a:lnTo>
                  <a:lnTo>
                    <a:pt x="1565" y="5872"/>
                  </a:lnTo>
                  <a:lnTo>
                    <a:pt x="1563" y="5872"/>
                  </a:lnTo>
                  <a:lnTo>
                    <a:pt x="1561" y="5872"/>
                  </a:lnTo>
                  <a:lnTo>
                    <a:pt x="1559" y="5872"/>
                  </a:lnTo>
                  <a:lnTo>
                    <a:pt x="1558" y="5872"/>
                  </a:lnTo>
                  <a:lnTo>
                    <a:pt x="1555" y="5872"/>
                  </a:lnTo>
                  <a:lnTo>
                    <a:pt x="1554" y="5872"/>
                  </a:lnTo>
                  <a:lnTo>
                    <a:pt x="1551" y="5872"/>
                  </a:lnTo>
                  <a:lnTo>
                    <a:pt x="1549" y="5872"/>
                  </a:lnTo>
                  <a:lnTo>
                    <a:pt x="1547" y="5872"/>
                  </a:lnTo>
                  <a:lnTo>
                    <a:pt x="1545" y="5872"/>
                  </a:lnTo>
                  <a:lnTo>
                    <a:pt x="1542" y="5872"/>
                  </a:lnTo>
                  <a:lnTo>
                    <a:pt x="1541" y="5872"/>
                  </a:lnTo>
                  <a:lnTo>
                    <a:pt x="1538" y="5872"/>
                  </a:lnTo>
                  <a:lnTo>
                    <a:pt x="1537" y="5872"/>
                  </a:lnTo>
                  <a:lnTo>
                    <a:pt x="1535" y="5871"/>
                  </a:lnTo>
                  <a:lnTo>
                    <a:pt x="1532" y="5870"/>
                  </a:lnTo>
                  <a:lnTo>
                    <a:pt x="1535" y="5867"/>
                  </a:lnTo>
                  <a:lnTo>
                    <a:pt x="1538" y="5866"/>
                  </a:lnTo>
                  <a:lnTo>
                    <a:pt x="1541" y="5864"/>
                  </a:lnTo>
                  <a:lnTo>
                    <a:pt x="1542" y="5860"/>
                  </a:lnTo>
                  <a:lnTo>
                    <a:pt x="1544" y="5858"/>
                  </a:lnTo>
                  <a:lnTo>
                    <a:pt x="1545" y="5855"/>
                  </a:lnTo>
                  <a:lnTo>
                    <a:pt x="1544" y="5854"/>
                  </a:lnTo>
                  <a:lnTo>
                    <a:pt x="1541" y="5852"/>
                  </a:lnTo>
                  <a:lnTo>
                    <a:pt x="1542" y="5851"/>
                  </a:lnTo>
                  <a:lnTo>
                    <a:pt x="1544" y="5849"/>
                  </a:lnTo>
                  <a:lnTo>
                    <a:pt x="1544" y="5847"/>
                  </a:lnTo>
                  <a:lnTo>
                    <a:pt x="1541" y="5843"/>
                  </a:lnTo>
                  <a:lnTo>
                    <a:pt x="1544" y="5842"/>
                  </a:lnTo>
                  <a:lnTo>
                    <a:pt x="1547" y="5839"/>
                  </a:lnTo>
                  <a:lnTo>
                    <a:pt x="1548" y="5838"/>
                  </a:lnTo>
                  <a:lnTo>
                    <a:pt x="1551" y="5838"/>
                  </a:lnTo>
                  <a:lnTo>
                    <a:pt x="1554" y="5838"/>
                  </a:lnTo>
                  <a:lnTo>
                    <a:pt x="1555" y="5838"/>
                  </a:lnTo>
                  <a:lnTo>
                    <a:pt x="1558" y="5838"/>
                  </a:lnTo>
                  <a:lnTo>
                    <a:pt x="1561" y="5837"/>
                  </a:lnTo>
                  <a:lnTo>
                    <a:pt x="1565" y="5835"/>
                  </a:lnTo>
                  <a:lnTo>
                    <a:pt x="1566" y="5834"/>
                  </a:lnTo>
                  <a:lnTo>
                    <a:pt x="1568" y="5833"/>
                  </a:lnTo>
                  <a:lnTo>
                    <a:pt x="1571" y="5830"/>
                  </a:lnTo>
                  <a:lnTo>
                    <a:pt x="1572" y="5829"/>
                  </a:lnTo>
                  <a:lnTo>
                    <a:pt x="1573" y="5826"/>
                  </a:lnTo>
                  <a:lnTo>
                    <a:pt x="1573" y="5824"/>
                  </a:lnTo>
                  <a:lnTo>
                    <a:pt x="1575" y="5821"/>
                  </a:lnTo>
                  <a:lnTo>
                    <a:pt x="1576" y="5817"/>
                  </a:lnTo>
                  <a:lnTo>
                    <a:pt x="1579" y="5816"/>
                  </a:lnTo>
                  <a:lnTo>
                    <a:pt x="1580" y="5816"/>
                  </a:lnTo>
                  <a:lnTo>
                    <a:pt x="1583" y="5813"/>
                  </a:lnTo>
                  <a:lnTo>
                    <a:pt x="1585" y="5812"/>
                  </a:lnTo>
                  <a:lnTo>
                    <a:pt x="1588" y="5812"/>
                  </a:lnTo>
                  <a:lnTo>
                    <a:pt x="1589" y="5809"/>
                  </a:lnTo>
                  <a:lnTo>
                    <a:pt x="1592" y="5808"/>
                  </a:lnTo>
                  <a:lnTo>
                    <a:pt x="1593" y="5805"/>
                  </a:lnTo>
                  <a:lnTo>
                    <a:pt x="1595" y="5804"/>
                  </a:lnTo>
                  <a:lnTo>
                    <a:pt x="1597" y="5801"/>
                  </a:lnTo>
                  <a:lnTo>
                    <a:pt x="1597" y="5799"/>
                  </a:lnTo>
                  <a:lnTo>
                    <a:pt x="1599" y="5796"/>
                  </a:lnTo>
                  <a:lnTo>
                    <a:pt x="1599" y="5792"/>
                  </a:lnTo>
                  <a:lnTo>
                    <a:pt x="1600" y="5791"/>
                  </a:lnTo>
                  <a:lnTo>
                    <a:pt x="1602" y="5788"/>
                  </a:lnTo>
                  <a:lnTo>
                    <a:pt x="1602" y="5787"/>
                  </a:lnTo>
                  <a:lnTo>
                    <a:pt x="1602" y="5783"/>
                  </a:lnTo>
                  <a:lnTo>
                    <a:pt x="1602" y="5782"/>
                  </a:lnTo>
                  <a:lnTo>
                    <a:pt x="1603" y="5779"/>
                  </a:lnTo>
                  <a:lnTo>
                    <a:pt x="1602" y="5778"/>
                  </a:lnTo>
                  <a:lnTo>
                    <a:pt x="1602" y="5774"/>
                  </a:lnTo>
                  <a:lnTo>
                    <a:pt x="1603" y="5773"/>
                  </a:lnTo>
                  <a:lnTo>
                    <a:pt x="1604" y="5771"/>
                  </a:lnTo>
                  <a:lnTo>
                    <a:pt x="1606" y="5770"/>
                  </a:lnTo>
                  <a:lnTo>
                    <a:pt x="1607" y="5769"/>
                  </a:lnTo>
                  <a:lnTo>
                    <a:pt x="1610" y="5766"/>
                  </a:lnTo>
                  <a:lnTo>
                    <a:pt x="1613" y="5765"/>
                  </a:lnTo>
                  <a:lnTo>
                    <a:pt x="1614" y="5765"/>
                  </a:lnTo>
                  <a:lnTo>
                    <a:pt x="1617" y="5758"/>
                  </a:lnTo>
                  <a:lnTo>
                    <a:pt x="1617" y="5757"/>
                  </a:lnTo>
                  <a:lnTo>
                    <a:pt x="1616" y="5754"/>
                  </a:lnTo>
                  <a:lnTo>
                    <a:pt x="1616" y="5753"/>
                  </a:lnTo>
                  <a:lnTo>
                    <a:pt x="1614" y="5752"/>
                  </a:lnTo>
                  <a:lnTo>
                    <a:pt x="1613" y="5752"/>
                  </a:lnTo>
                  <a:lnTo>
                    <a:pt x="1612" y="5750"/>
                  </a:lnTo>
                  <a:lnTo>
                    <a:pt x="1609" y="5750"/>
                  </a:lnTo>
                  <a:lnTo>
                    <a:pt x="1607" y="5749"/>
                  </a:lnTo>
                  <a:lnTo>
                    <a:pt x="1606" y="5748"/>
                  </a:lnTo>
                  <a:lnTo>
                    <a:pt x="1606" y="5745"/>
                  </a:lnTo>
                  <a:lnTo>
                    <a:pt x="1606" y="5744"/>
                  </a:lnTo>
                  <a:lnTo>
                    <a:pt x="1606" y="5742"/>
                  </a:lnTo>
                  <a:lnTo>
                    <a:pt x="1604" y="5740"/>
                  </a:lnTo>
                  <a:lnTo>
                    <a:pt x="1604" y="5739"/>
                  </a:lnTo>
                  <a:lnTo>
                    <a:pt x="1604" y="5736"/>
                  </a:lnTo>
                  <a:lnTo>
                    <a:pt x="1604" y="5735"/>
                  </a:lnTo>
                  <a:lnTo>
                    <a:pt x="1606" y="5733"/>
                  </a:lnTo>
                  <a:lnTo>
                    <a:pt x="1606" y="5731"/>
                  </a:lnTo>
                  <a:lnTo>
                    <a:pt x="1606" y="5729"/>
                  </a:lnTo>
                  <a:lnTo>
                    <a:pt x="1606" y="5728"/>
                  </a:lnTo>
                  <a:lnTo>
                    <a:pt x="1607" y="5725"/>
                  </a:lnTo>
                  <a:lnTo>
                    <a:pt x="1609" y="5724"/>
                  </a:lnTo>
                  <a:lnTo>
                    <a:pt x="1609" y="5723"/>
                  </a:lnTo>
                  <a:lnTo>
                    <a:pt x="1610" y="5720"/>
                  </a:lnTo>
                  <a:lnTo>
                    <a:pt x="1610" y="5719"/>
                  </a:lnTo>
                  <a:lnTo>
                    <a:pt x="1612" y="5718"/>
                  </a:lnTo>
                  <a:lnTo>
                    <a:pt x="1610" y="5714"/>
                  </a:lnTo>
                  <a:lnTo>
                    <a:pt x="1610" y="5712"/>
                  </a:lnTo>
                  <a:lnTo>
                    <a:pt x="1612" y="5710"/>
                  </a:lnTo>
                  <a:lnTo>
                    <a:pt x="1613" y="5707"/>
                  </a:lnTo>
                  <a:lnTo>
                    <a:pt x="1616" y="5704"/>
                  </a:lnTo>
                  <a:lnTo>
                    <a:pt x="1617" y="5701"/>
                  </a:lnTo>
                  <a:lnTo>
                    <a:pt x="1619" y="5697"/>
                  </a:lnTo>
                  <a:lnTo>
                    <a:pt x="1620" y="5691"/>
                  </a:lnTo>
                  <a:lnTo>
                    <a:pt x="1621" y="5687"/>
                  </a:lnTo>
                  <a:lnTo>
                    <a:pt x="1623" y="5685"/>
                  </a:lnTo>
                  <a:lnTo>
                    <a:pt x="1626" y="5683"/>
                  </a:lnTo>
                  <a:lnTo>
                    <a:pt x="1627" y="5681"/>
                  </a:lnTo>
                  <a:lnTo>
                    <a:pt x="1627" y="5680"/>
                  </a:lnTo>
                  <a:lnTo>
                    <a:pt x="1629" y="5677"/>
                  </a:lnTo>
                  <a:lnTo>
                    <a:pt x="1629" y="5676"/>
                  </a:lnTo>
                  <a:lnTo>
                    <a:pt x="1630" y="5674"/>
                  </a:lnTo>
                  <a:lnTo>
                    <a:pt x="1630" y="5672"/>
                  </a:lnTo>
                  <a:lnTo>
                    <a:pt x="1631" y="5670"/>
                  </a:lnTo>
                  <a:lnTo>
                    <a:pt x="1631" y="5669"/>
                  </a:lnTo>
                  <a:lnTo>
                    <a:pt x="1633" y="5666"/>
                  </a:lnTo>
                  <a:lnTo>
                    <a:pt x="1633" y="5665"/>
                  </a:lnTo>
                  <a:lnTo>
                    <a:pt x="1634" y="5664"/>
                  </a:lnTo>
                  <a:lnTo>
                    <a:pt x="1634" y="5663"/>
                  </a:lnTo>
                  <a:lnTo>
                    <a:pt x="1636" y="5661"/>
                  </a:lnTo>
                  <a:lnTo>
                    <a:pt x="1636" y="5659"/>
                  </a:lnTo>
                  <a:lnTo>
                    <a:pt x="1637" y="5657"/>
                  </a:lnTo>
                  <a:lnTo>
                    <a:pt x="1637" y="5656"/>
                  </a:lnTo>
                  <a:lnTo>
                    <a:pt x="1638" y="5655"/>
                  </a:lnTo>
                  <a:lnTo>
                    <a:pt x="1638" y="5652"/>
                  </a:lnTo>
                  <a:lnTo>
                    <a:pt x="1638" y="5651"/>
                  </a:lnTo>
                  <a:lnTo>
                    <a:pt x="1640" y="5649"/>
                  </a:lnTo>
                  <a:lnTo>
                    <a:pt x="1641" y="5648"/>
                  </a:lnTo>
                  <a:lnTo>
                    <a:pt x="1641" y="5645"/>
                  </a:lnTo>
                  <a:lnTo>
                    <a:pt x="1643" y="5644"/>
                  </a:lnTo>
                  <a:lnTo>
                    <a:pt x="1643" y="5643"/>
                  </a:lnTo>
                  <a:lnTo>
                    <a:pt x="1644" y="5642"/>
                  </a:lnTo>
                  <a:lnTo>
                    <a:pt x="1647" y="5638"/>
                  </a:lnTo>
                  <a:lnTo>
                    <a:pt x="1644" y="5636"/>
                  </a:lnTo>
                  <a:lnTo>
                    <a:pt x="1647" y="5634"/>
                  </a:lnTo>
                  <a:lnTo>
                    <a:pt x="1647" y="5632"/>
                  </a:lnTo>
                  <a:lnTo>
                    <a:pt x="1648" y="5631"/>
                  </a:lnTo>
                  <a:lnTo>
                    <a:pt x="1648" y="5630"/>
                  </a:lnTo>
                  <a:lnTo>
                    <a:pt x="1650" y="5627"/>
                  </a:lnTo>
                  <a:lnTo>
                    <a:pt x="1650" y="5626"/>
                  </a:lnTo>
                  <a:lnTo>
                    <a:pt x="1651" y="5625"/>
                  </a:lnTo>
                  <a:lnTo>
                    <a:pt x="1651" y="5623"/>
                  </a:lnTo>
                  <a:lnTo>
                    <a:pt x="1653" y="5622"/>
                  </a:lnTo>
                  <a:lnTo>
                    <a:pt x="1653" y="5619"/>
                  </a:lnTo>
                  <a:lnTo>
                    <a:pt x="1654" y="5618"/>
                  </a:lnTo>
                  <a:lnTo>
                    <a:pt x="1655" y="5615"/>
                  </a:lnTo>
                  <a:lnTo>
                    <a:pt x="1655" y="5613"/>
                  </a:lnTo>
                  <a:lnTo>
                    <a:pt x="1655" y="5611"/>
                  </a:lnTo>
                  <a:lnTo>
                    <a:pt x="1657" y="5610"/>
                  </a:lnTo>
                  <a:lnTo>
                    <a:pt x="1657" y="5609"/>
                  </a:lnTo>
                  <a:lnTo>
                    <a:pt x="1658" y="5606"/>
                  </a:lnTo>
                  <a:lnTo>
                    <a:pt x="1658" y="5605"/>
                  </a:lnTo>
                  <a:lnTo>
                    <a:pt x="1660" y="5604"/>
                  </a:lnTo>
                  <a:lnTo>
                    <a:pt x="1660" y="5601"/>
                  </a:lnTo>
                  <a:lnTo>
                    <a:pt x="1661" y="5600"/>
                  </a:lnTo>
                  <a:lnTo>
                    <a:pt x="1661" y="5598"/>
                  </a:lnTo>
                  <a:lnTo>
                    <a:pt x="1662" y="5597"/>
                  </a:lnTo>
                  <a:lnTo>
                    <a:pt x="1662" y="5594"/>
                  </a:lnTo>
                  <a:lnTo>
                    <a:pt x="1664" y="5593"/>
                  </a:lnTo>
                  <a:lnTo>
                    <a:pt x="1664" y="5592"/>
                  </a:lnTo>
                  <a:lnTo>
                    <a:pt x="1665" y="5590"/>
                  </a:lnTo>
                  <a:lnTo>
                    <a:pt x="1665" y="5588"/>
                  </a:lnTo>
                  <a:lnTo>
                    <a:pt x="1667" y="5587"/>
                  </a:lnTo>
                  <a:lnTo>
                    <a:pt x="1668" y="5583"/>
                  </a:lnTo>
                  <a:lnTo>
                    <a:pt x="1670" y="5580"/>
                  </a:lnTo>
                  <a:lnTo>
                    <a:pt x="1671" y="5579"/>
                  </a:lnTo>
                  <a:lnTo>
                    <a:pt x="1671" y="5576"/>
                  </a:lnTo>
                  <a:lnTo>
                    <a:pt x="1672" y="5575"/>
                  </a:lnTo>
                  <a:lnTo>
                    <a:pt x="1672" y="5573"/>
                  </a:lnTo>
                  <a:lnTo>
                    <a:pt x="1675" y="5573"/>
                  </a:lnTo>
                  <a:lnTo>
                    <a:pt x="1677" y="5573"/>
                  </a:lnTo>
                  <a:lnTo>
                    <a:pt x="1678" y="5575"/>
                  </a:lnTo>
                  <a:lnTo>
                    <a:pt x="1681" y="5576"/>
                  </a:lnTo>
                  <a:lnTo>
                    <a:pt x="1682" y="5575"/>
                  </a:lnTo>
                  <a:lnTo>
                    <a:pt x="1684" y="5569"/>
                  </a:lnTo>
                  <a:lnTo>
                    <a:pt x="1685" y="5566"/>
                  </a:lnTo>
                  <a:lnTo>
                    <a:pt x="1685" y="5564"/>
                  </a:lnTo>
                  <a:lnTo>
                    <a:pt x="1685" y="5562"/>
                  </a:lnTo>
                  <a:lnTo>
                    <a:pt x="1685" y="5560"/>
                  </a:lnTo>
                  <a:lnTo>
                    <a:pt x="1684" y="5559"/>
                  </a:lnTo>
                  <a:lnTo>
                    <a:pt x="1682" y="5558"/>
                  </a:lnTo>
                  <a:lnTo>
                    <a:pt x="1679" y="5556"/>
                  </a:lnTo>
                  <a:lnTo>
                    <a:pt x="1678" y="5556"/>
                  </a:lnTo>
                  <a:lnTo>
                    <a:pt x="1677" y="5556"/>
                  </a:lnTo>
                  <a:lnTo>
                    <a:pt x="1674" y="5556"/>
                  </a:lnTo>
                  <a:lnTo>
                    <a:pt x="1672" y="5555"/>
                  </a:lnTo>
                  <a:lnTo>
                    <a:pt x="1671" y="5555"/>
                  </a:lnTo>
                  <a:lnTo>
                    <a:pt x="1670" y="5554"/>
                  </a:lnTo>
                  <a:lnTo>
                    <a:pt x="1668" y="5552"/>
                  </a:lnTo>
                  <a:lnTo>
                    <a:pt x="1665" y="5552"/>
                  </a:lnTo>
                  <a:lnTo>
                    <a:pt x="1664" y="5551"/>
                  </a:lnTo>
                  <a:lnTo>
                    <a:pt x="1662" y="5550"/>
                  </a:lnTo>
                  <a:lnTo>
                    <a:pt x="1662" y="5549"/>
                  </a:lnTo>
                  <a:lnTo>
                    <a:pt x="1662" y="5546"/>
                  </a:lnTo>
                  <a:lnTo>
                    <a:pt x="1664" y="5545"/>
                  </a:lnTo>
                  <a:lnTo>
                    <a:pt x="1664" y="5543"/>
                  </a:lnTo>
                  <a:close/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43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3" name="pole tekstowe 12"/>
          <p:cNvSpPr txBox="1">
            <a:spLocks noChangeArrowheads="1"/>
          </p:cNvSpPr>
          <p:nvPr/>
        </p:nvSpPr>
        <p:spPr bwMode="auto">
          <a:xfrm>
            <a:off x="264562" y="2019204"/>
            <a:ext cx="1722857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tx2">
                    <a:lumMod val="50000"/>
                  </a:schemeClr>
                </a:solidFill>
                <a:latin typeface="+mn-lt"/>
              </a:rPr>
              <a:t>woj. małopolskie</a:t>
            </a:r>
            <a:endParaRPr lang="pl-PL" sz="1400" b="1" dirty="0">
              <a:solidFill>
                <a:schemeClr val="tx2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16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Rozkład wyników uczniów w poszczególnych województwach</a:t>
            </a:r>
            <a:r>
              <a:rPr lang="pl-PL" dirty="0" smtClean="0">
                <a:effectLst/>
                <a:latin typeface="+mn-lt"/>
              </a:rPr>
              <a:t> </a:t>
            </a:r>
            <a:endParaRPr lang="pl-PL" dirty="0">
              <a:effectLst/>
              <a:latin typeface="+mn-lt"/>
            </a:endParaRPr>
          </a:p>
        </p:txBody>
      </p:sp>
      <p:grpSp>
        <p:nvGrpSpPr>
          <p:cNvPr id="75" name="Grupa 74"/>
          <p:cNvGrpSpPr/>
          <p:nvPr/>
        </p:nvGrpSpPr>
        <p:grpSpPr>
          <a:xfrm>
            <a:off x="2789857" y="1474788"/>
            <a:ext cx="5663682" cy="5093963"/>
            <a:chOff x="3424238" y="1474788"/>
            <a:chExt cx="5029200" cy="4356845"/>
          </a:xfrm>
        </p:grpSpPr>
        <p:sp>
          <p:nvSpPr>
            <p:cNvPr id="2051" name="AutoShape 3"/>
            <p:cNvSpPr>
              <a:spLocks noChangeAspect="1" noChangeArrowheads="1" noTextEdit="1"/>
            </p:cNvSpPr>
            <p:nvPr/>
          </p:nvSpPr>
          <p:spPr bwMode="auto">
            <a:xfrm>
              <a:off x="3424238" y="1474788"/>
              <a:ext cx="5029200" cy="43568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4991101" y="1474788"/>
              <a:ext cx="1098550" cy="806450"/>
            </a:xfrm>
            <a:custGeom>
              <a:avLst/>
              <a:gdLst/>
              <a:ahLst/>
              <a:cxnLst>
                <a:cxn ang="0">
                  <a:pos x="990" y="850"/>
                </a:cxn>
                <a:cxn ang="0">
                  <a:pos x="932" y="887"/>
                </a:cxn>
                <a:cxn ang="0">
                  <a:pos x="870" y="851"/>
                </a:cxn>
                <a:cxn ang="0">
                  <a:pos x="818" y="835"/>
                </a:cxn>
                <a:cxn ang="0">
                  <a:pos x="759" y="836"/>
                </a:cxn>
                <a:cxn ang="0">
                  <a:pos x="790" y="797"/>
                </a:cxn>
                <a:cxn ang="0">
                  <a:pos x="712" y="826"/>
                </a:cxn>
                <a:cxn ang="0">
                  <a:pos x="698" y="861"/>
                </a:cxn>
                <a:cxn ang="0">
                  <a:pos x="622" y="867"/>
                </a:cxn>
                <a:cxn ang="0">
                  <a:pos x="516" y="884"/>
                </a:cxn>
                <a:cxn ang="0">
                  <a:pos x="456" y="927"/>
                </a:cxn>
                <a:cxn ang="0">
                  <a:pos x="380" y="931"/>
                </a:cxn>
                <a:cxn ang="0">
                  <a:pos x="313" y="940"/>
                </a:cxn>
                <a:cxn ang="0">
                  <a:pos x="274" y="1009"/>
                </a:cxn>
                <a:cxn ang="0">
                  <a:pos x="283" y="968"/>
                </a:cxn>
                <a:cxn ang="0">
                  <a:pos x="217" y="951"/>
                </a:cxn>
                <a:cxn ang="0">
                  <a:pos x="228" y="896"/>
                </a:cxn>
                <a:cxn ang="0">
                  <a:pos x="220" y="836"/>
                </a:cxn>
                <a:cxn ang="0">
                  <a:pos x="144" y="818"/>
                </a:cxn>
                <a:cxn ang="0">
                  <a:pos x="66" y="797"/>
                </a:cxn>
                <a:cxn ang="0">
                  <a:pos x="0" y="753"/>
                </a:cxn>
                <a:cxn ang="0">
                  <a:pos x="19" y="661"/>
                </a:cxn>
                <a:cxn ang="0">
                  <a:pos x="75" y="607"/>
                </a:cxn>
                <a:cxn ang="0">
                  <a:pos x="63" y="540"/>
                </a:cxn>
                <a:cxn ang="0">
                  <a:pos x="30" y="478"/>
                </a:cxn>
                <a:cxn ang="0">
                  <a:pos x="56" y="422"/>
                </a:cxn>
                <a:cxn ang="0">
                  <a:pos x="51" y="355"/>
                </a:cxn>
                <a:cxn ang="0">
                  <a:pos x="62" y="297"/>
                </a:cxn>
                <a:cxn ang="0">
                  <a:pos x="140" y="278"/>
                </a:cxn>
                <a:cxn ang="0">
                  <a:pos x="173" y="220"/>
                </a:cxn>
                <a:cxn ang="0">
                  <a:pos x="235" y="179"/>
                </a:cxn>
                <a:cxn ang="0">
                  <a:pos x="310" y="164"/>
                </a:cxn>
                <a:cxn ang="0">
                  <a:pos x="387" y="169"/>
                </a:cxn>
                <a:cxn ang="0">
                  <a:pos x="339" y="110"/>
                </a:cxn>
                <a:cxn ang="0">
                  <a:pos x="345" y="42"/>
                </a:cxn>
                <a:cxn ang="0">
                  <a:pos x="403" y="4"/>
                </a:cxn>
                <a:cxn ang="0">
                  <a:pos x="486" y="24"/>
                </a:cxn>
                <a:cxn ang="0">
                  <a:pos x="539" y="75"/>
                </a:cxn>
                <a:cxn ang="0">
                  <a:pos x="606" y="37"/>
                </a:cxn>
                <a:cxn ang="0">
                  <a:pos x="665" y="58"/>
                </a:cxn>
                <a:cxn ang="0">
                  <a:pos x="703" y="100"/>
                </a:cxn>
                <a:cxn ang="0">
                  <a:pos x="753" y="128"/>
                </a:cxn>
                <a:cxn ang="0">
                  <a:pos x="827" y="121"/>
                </a:cxn>
                <a:cxn ang="0">
                  <a:pos x="902" y="127"/>
                </a:cxn>
                <a:cxn ang="0">
                  <a:pos x="972" y="88"/>
                </a:cxn>
                <a:cxn ang="0">
                  <a:pos x="1041" y="115"/>
                </a:cxn>
                <a:cxn ang="0">
                  <a:pos x="1091" y="151"/>
                </a:cxn>
                <a:cxn ang="0">
                  <a:pos x="1121" y="180"/>
                </a:cxn>
                <a:cxn ang="0">
                  <a:pos x="1183" y="199"/>
                </a:cxn>
                <a:cxn ang="0">
                  <a:pos x="1161" y="276"/>
                </a:cxn>
                <a:cxn ang="0">
                  <a:pos x="1170" y="354"/>
                </a:cxn>
                <a:cxn ang="0">
                  <a:pos x="1232" y="391"/>
                </a:cxn>
                <a:cxn ang="0">
                  <a:pos x="1264" y="456"/>
                </a:cxn>
                <a:cxn ang="0">
                  <a:pos x="1310" y="512"/>
                </a:cxn>
                <a:cxn ang="0">
                  <a:pos x="1332" y="584"/>
                </a:cxn>
                <a:cxn ang="0">
                  <a:pos x="1381" y="625"/>
                </a:cxn>
                <a:cxn ang="0">
                  <a:pos x="1292" y="653"/>
                </a:cxn>
                <a:cxn ang="0">
                  <a:pos x="1262" y="676"/>
                </a:cxn>
                <a:cxn ang="0">
                  <a:pos x="1246" y="733"/>
                </a:cxn>
                <a:cxn ang="0">
                  <a:pos x="1252" y="793"/>
                </a:cxn>
                <a:cxn ang="0">
                  <a:pos x="1183" y="815"/>
                </a:cxn>
                <a:cxn ang="0">
                  <a:pos x="1120" y="833"/>
                </a:cxn>
              </a:cxnLst>
              <a:rect l="0" t="0" r="r" b="b"/>
              <a:pathLst>
                <a:path w="1383" h="1016">
                  <a:moveTo>
                    <a:pt x="1065" y="842"/>
                  </a:moveTo>
                  <a:lnTo>
                    <a:pt x="1063" y="842"/>
                  </a:lnTo>
                  <a:lnTo>
                    <a:pt x="1061" y="842"/>
                  </a:lnTo>
                  <a:lnTo>
                    <a:pt x="1059" y="842"/>
                  </a:lnTo>
                  <a:lnTo>
                    <a:pt x="1056" y="842"/>
                  </a:lnTo>
                  <a:lnTo>
                    <a:pt x="1055" y="842"/>
                  </a:lnTo>
                  <a:lnTo>
                    <a:pt x="1054" y="845"/>
                  </a:lnTo>
                  <a:lnTo>
                    <a:pt x="1055" y="847"/>
                  </a:lnTo>
                  <a:lnTo>
                    <a:pt x="1055" y="849"/>
                  </a:lnTo>
                  <a:lnTo>
                    <a:pt x="1054" y="850"/>
                  </a:lnTo>
                  <a:lnTo>
                    <a:pt x="1051" y="851"/>
                  </a:lnTo>
                  <a:lnTo>
                    <a:pt x="1050" y="851"/>
                  </a:lnTo>
                  <a:lnTo>
                    <a:pt x="1047" y="851"/>
                  </a:lnTo>
                  <a:lnTo>
                    <a:pt x="1046" y="852"/>
                  </a:lnTo>
                  <a:lnTo>
                    <a:pt x="1043" y="852"/>
                  </a:lnTo>
                  <a:lnTo>
                    <a:pt x="1041" y="853"/>
                  </a:lnTo>
                  <a:lnTo>
                    <a:pt x="1037" y="853"/>
                  </a:lnTo>
                  <a:lnTo>
                    <a:pt x="1036" y="851"/>
                  </a:lnTo>
                  <a:lnTo>
                    <a:pt x="1034" y="849"/>
                  </a:lnTo>
                  <a:lnTo>
                    <a:pt x="1033" y="846"/>
                  </a:lnTo>
                  <a:lnTo>
                    <a:pt x="1030" y="849"/>
                  </a:lnTo>
                  <a:lnTo>
                    <a:pt x="1028" y="849"/>
                  </a:lnTo>
                  <a:lnTo>
                    <a:pt x="1027" y="849"/>
                  </a:lnTo>
                  <a:lnTo>
                    <a:pt x="1024" y="850"/>
                  </a:lnTo>
                  <a:lnTo>
                    <a:pt x="1023" y="851"/>
                  </a:lnTo>
                  <a:lnTo>
                    <a:pt x="1019" y="852"/>
                  </a:lnTo>
                  <a:lnTo>
                    <a:pt x="1018" y="853"/>
                  </a:lnTo>
                  <a:lnTo>
                    <a:pt x="1015" y="855"/>
                  </a:lnTo>
                  <a:lnTo>
                    <a:pt x="1014" y="855"/>
                  </a:lnTo>
                  <a:lnTo>
                    <a:pt x="1011" y="855"/>
                  </a:lnTo>
                  <a:lnTo>
                    <a:pt x="1010" y="855"/>
                  </a:lnTo>
                  <a:lnTo>
                    <a:pt x="1007" y="855"/>
                  </a:lnTo>
                  <a:lnTo>
                    <a:pt x="1006" y="856"/>
                  </a:lnTo>
                  <a:lnTo>
                    <a:pt x="1003" y="856"/>
                  </a:lnTo>
                  <a:lnTo>
                    <a:pt x="1002" y="855"/>
                  </a:lnTo>
                  <a:lnTo>
                    <a:pt x="998" y="853"/>
                  </a:lnTo>
                  <a:lnTo>
                    <a:pt x="996" y="851"/>
                  </a:lnTo>
                  <a:lnTo>
                    <a:pt x="994" y="850"/>
                  </a:lnTo>
                  <a:lnTo>
                    <a:pt x="992" y="850"/>
                  </a:lnTo>
                  <a:lnTo>
                    <a:pt x="990" y="850"/>
                  </a:lnTo>
                  <a:lnTo>
                    <a:pt x="988" y="850"/>
                  </a:lnTo>
                  <a:lnTo>
                    <a:pt x="987" y="850"/>
                  </a:lnTo>
                  <a:lnTo>
                    <a:pt x="985" y="850"/>
                  </a:lnTo>
                  <a:lnTo>
                    <a:pt x="983" y="851"/>
                  </a:lnTo>
                  <a:lnTo>
                    <a:pt x="981" y="852"/>
                  </a:lnTo>
                  <a:lnTo>
                    <a:pt x="980" y="853"/>
                  </a:lnTo>
                  <a:lnTo>
                    <a:pt x="979" y="855"/>
                  </a:lnTo>
                  <a:lnTo>
                    <a:pt x="977" y="856"/>
                  </a:lnTo>
                  <a:lnTo>
                    <a:pt x="976" y="858"/>
                  </a:lnTo>
                  <a:lnTo>
                    <a:pt x="975" y="859"/>
                  </a:lnTo>
                  <a:lnTo>
                    <a:pt x="974" y="862"/>
                  </a:lnTo>
                  <a:lnTo>
                    <a:pt x="972" y="863"/>
                  </a:lnTo>
                  <a:lnTo>
                    <a:pt x="971" y="864"/>
                  </a:lnTo>
                  <a:lnTo>
                    <a:pt x="970" y="867"/>
                  </a:lnTo>
                  <a:lnTo>
                    <a:pt x="970" y="868"/>
                  </a:lnTo>
                  <a:lnTo>
                    <a:pt x="968" y="869"/>
                  </a:lnTo>
                  <a:lnTo>
                    <a:pt x="966" y="870"/>
                  </a:lnTo>
                  <a:lnTo>
                    <a:pt x="963" y="875"/>
                  </a:lnTo>
                  <a:lnTo>
                    <a:pt x="961" y="876"/>
                  </a:lnTo>
                  <a:lnTo>
                    <a:pt x="958" y="877"/>
                  </a:lnTo>
                  <a:lnTo>
                    <a:pt x="957" y="880"/>
                  </a:lnTo>
                  <a:lnTo>
                    <a:pt x="955" y="881"/>
                  </a:lnTo>
                  <a:lnTo>
                    <a:pt x="954" y="882"/>
                  </a:lnTo>
                  <a:lnTo>
                    <a:pt x="953" y="884"/>
                  </a:lnTo>
                  <a:lnTo>
                    <a:pt x="950" y="885"/>
                  </a:lnTo>
                  <a:lnTo>
                    <a:pt x="949" y="884"/>
                  </a:lnTo>
                  <a:lnTo>
                    <a:pt x="948" y="882"/>
                  </a:lnTo>
                  <a:lnTo>
                    <a:pt x="946" y="881"/>
                  </a:lnTo>
                  <a:lnTo>
                    <a:pt x="945" y="880"/>
                  </a:lnTo>
                  <a:lnTo>
                    <a:pt x="944" y="877"/>
                  </a:lnTo>
                  <a:lnTo>
                    <a:pt x="943" y="877"/>
                  </a:lnTo>
                  <a:lnTo>
                    <a:pt x="940" y="876"/>
                  </a:lnTo>
                  <a:lnTo>
                    <a:pt x="939" y="879"/>
                  </a:lnTo>
                  <a:lnTo>
                    <a:pt x="939" y="880"/>
                  </a:lnTo>
                  <a:lnTo>
                    <a:pt x="939" y="882"/>
                  </a:lnTo>
                  <a:lnTo>
                    <a:pt x="939" y="885"/>
                  </a:lnTo>
                  <a:lnTo>
                    <a:pt x="939" y="887"/>
                  </a:lnTo>
                  <a:lnTo>
                    <a:pt x="936" y="888"/>
                  </a:lnTo>
                  <a:lnTo>
                    <a:pt x="935" y="888"/>
                  </a:lnTo>
                  <a:lnTo>
                    <a:pt x="932" y="887"/>
                  </a:lnTo>
                  <a:lnTo>
                    <a:pt x="931" y="887"/>
                  </a:lnTo>
                  <a:lnTo>
                    <a:pt x="931" y="885"/>
                  </a:lnTo>
                  <a:lnTo>
                    <a:pt x="930" y="882"/>
                  </a:lnTo>
                  <a:lnTo>
                    <a:pt x="930" y="881"/>
                  </a:lnTo>
                  <a:lnTo>
                    <a:pt x="927" y="880"/>
                  </a:lnTo>
                  <a:lnTo>
                    <a:pt x="926" y="879"/>
                  </a:lnTo>
                  <a:lnTo>
                    <a:pt x="924" y="877"/>
                  </a:lnTo>
                  <a:lnTo>
                    <a:pt x="922" y="876"/>
                  </a:lnTo>
                  <a:lnTo>
                    <a:pt x="919" y="875"/>
                  </a:lnTo>
                  <a:lnTo>
                    <a:pt x="917" y="875"/>
                  </a:lnTo>
                  <a:lnTo>
                    <a:pt x="914" y="874"/>
                  </a:lnTo>
                  <a:lnTo>
                    <a:pt x="913" y="874"/>
                  </a:lnTo>
                  <a:lnTo>
                    <a:pt x="910" y="873"/>
                  </a:lnTo>
                  <a:lnTo>
                    <a:pt x="909" y="873"/>
                  </a:lnTo>
                  <a:lnTo>
                    <a:pt x="908" y="873"/>
                  </a:lnTo>
                  <a:lnTo>
                    <a:pt x="905" y="871"/>
                  </a:lnTo>
                  <a:lnTo>
                    <a:pt x="904" y="870"/>
                  </a:lnTo>
                  <a:lnTo>
                    <a:pt x="904" y="868"/>
                  </a:lnTo>
                  <a:lnTo>
                    <a:pt x="902" y="867"/>
                  </a:lnTo>
                  <a:lnTo>
                    <a:pt x="901" y="865"/>
                  </a:lnTo>
                  <a:lnTo>
                    <a:pt x="900" y="863"/>
                  </a:lnTo>
                  <a:lnTo>
                    <a:pt x="897" y="862"/>
                  </a:lnTo>
                  <a:lnTo>
                    <a:pt x="896" y="861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90" y="861"/>
                  </a:lnTo>
                  <a:lnTo>
                    <a:pt x="888" y="861"/>
                  </a:lnTo>
                  <a:lnTo>
                    <a:pt x="886" y="861"/>
                  </a:lnTo>
                  <a:lnTo>
                    <a:pt x="883" y="861"/>
                  </a:lnTo>
                  <a:lnTo>
                    <a:pt x="882" y="859"/>
                  </a:lnTo>
                  <a:lnTo>
                    <a:pt x="880" y="858"/>
                  </a:lnTo>
                  <a:lnTo>
                    <a:pt x="880" y="856"/>
                  </a:lnTo>
                  <a:lnTo>
                    <a:pt x="880" y="853"/>
                  </a:lnTo>
                  <a:lnTo>
                    <a:pt x="880" y="852"/>
                  </a:lnTo>
                  <a:lnTo>
                    <a:pt x="879" y="850"/>
                  </a:lnTo>
                  <a:lnTo>
                    <a:pt x="878" y="850"/>
                  </a:lnTo>
                  <a:lnTo>
                    <a:pt x="875" y="850"/>
                  </a:lnTo>
                  <a:lnTo>
                    <a:pt x="873" y="851"/>
                  </a:lnTo>
                  <a:lnTo>
                    <a:pt x="871" y="851"/>
                  </a:lnTo>
                  <a:lnTo>
                    <a:pt x="870" y="851"/>
                  </a:lnTo>
                  <a:lnTo>
                    <a:pt x="868" y="851"/>
                  </a:lnTo>
                  <a:lnTo>
                    <a:pt x="868" y="853"/>
                  </a:lnTo>
                  <a:lnTo>
                    <a:pt x="868" y="855"/>
                  </a:lnTo>
                  <a:lnTo>
                    <a:pt x="868" y="857"/>
                  </a:lnTo>
                  <a:lnTo>
                    <a:pt x="866" y="858"/>
                  </a:lnTo>
                  <a:lnTo>
                    <a:pt x="866" y="861"/>
                  </a:lnTo>
                  <a:lnTo>
                    <a:pt x="866" y="863"/>
                  </a:lnTo>
                  <a:lnTo>
                    <a:pt x="866" y="864"/>
                  </a:lnTo>
                  <a:lnTo>
                    <a:pt x="866" y="867"/>
                  </a:lnTo>
                  <a:lnTo>
                    <a:pt x="864" y="867"/>
                  </a:lnTo>
                  <a:lnTo>
                    <a:pt x="861" y="867"/>
                  </a:lnTo>
                  <a:lnTo>
                    <a:pt x="860" y="867"/>
                  </a:lnTo>
                  <a:lnTo>
                    <a:pt x="857" y="867"/>
                  </a:lnTo>
                  <a:lnTo>
                    <a:pt x="856" y="865"/>
                  </a:lnTo>
                  <a:lnTo>
                    <a:pt x="855" y="864"/>
                  </a:lnTo>
                  <a:lnTo>
                    <a:pt x="852" y="863"/>
                  </a:lnTo>
                  <a:lnTo>
                    <a:pt x="852" y="861"/>
                  </a:lnTo>
                  <a:lnTo>
                    <a:pt x="851" y="859"/>
                  </a:lnTo>
                  <a:lnTo>
                    <a:pt x="851" y="857"/>
                  </a:lnTo>
                  <a:lnTo>
                    <a:pt x="851" y="856"/>
                  </a:lnTo>
                  <a:lnTo>
                    <a:pt x="849" y="853"/>
                  </a:lnTo>
                  <a:lnTo>
                    <a:pt x="849" y="852"/>
                  </a:lnTo>
                  <a:lnTo>
                    <a:pt x="848" y="850"/>
                  </a:lnTo>
                  <a:lnTo>
                    <a:pt x="848" y="849"/>
                  </a:lnTo>
                  <a:lnTo>
                    <a:pt x="848" y="846"/>
                  </a:lnTo>
                  <a:lnTo>
                    <a:pt x="847" y="844"/>
                  </a:lnTo>
                  <a:lnTo>
                    <a:pt x="844" y="844"/>
                  </a:lnTo>
                  <a:lnTo>
                    <a:pt x="843" y="842"/>
                  </a:lnTo>
                  <a:lnTo>
                    <a:pt x="840" y="842"/>
                  </a:lnTo>
                  <a:lnTo>
                    <a:pt x="839" y="841"/>
                  </a:lnTo>
                  <a:lnTo>
                    <a:pt x="837" y="840"/>
                  </a:lnTo>
                  <a:lnTo>
                    <a:pt x="834" y="840"/>
                  </a:lnTo>
                  <a:lnTo>
                    <a:pt x="833" y="839"/>
                  </a:lnTo>
                  <a:lnTo>
                    <a:pt x="830" y="839"/>
                  </a:lnTo>
                  <a:lnTo>
                    <a:pt x="827" y="838"/>
                  </a:lnTo>
                  <a:lnTo>
                    <a:pt x="826" y="836"/>
                  </a:lnTo>
                  <a:lnTo>
                    <a:pt x="825" y="836"/>
                  </a:lnTo>
                  <a:lnTo>
                    <a:pt x="822" y="835"/>
                  </a:lnTo>
                  <a:lnTo>
                    <a:pt x="821" y="835"/>
                  </a:lnTo>
                  <a:lnTo>
                    <a:pt x="818" y="835"/>
                  </a:lnTo>
                  <a:lnTo>
                    <a:pt x="817" y="834"/>
                  </a:lnTo>
                  <a:lnTo>
                    <a:pt x="815" y="834"/>
                  </a:lnTo>
                  <a:lnTo>
                    <a:pt x="815" y="836"/>
                  </a:lnTo>
                  <a:lnTo>
                    <a:pt x="815" y="838"/>
                  </a:lnTo>
                  <a:lnTo>
                    <a:pt x="815" y="840"/>
                  </a:lnTo>
                  <a:lnTo>
                    <a:pt x="813" y="841"/>
                  </a:lnTo>
                  <a:lnTo>
                    <a:pt x="812" y="842"/>
                  </a:lnTo>
                  <a:lnTo>
                    <a:pt x="811" y="842"/>
                  </a:lnTo>
                  <a:lnTo>
                    <a:pt x="808" y="841"/>
                  </a:lnTo>
                  <a:lnTo>
                    <a:pt x="807" y="840"/>
                  </a:lnTo>
                  <a:lnTo>
                    <a:pt x="804" y="840"/>
                  </a:lnTo>
                  <a:lnTo>
                    <a:pt x="803" y="839"/>
                  </a:lnTo>
                  <a:lnTo>
                    <a:pt x="800" y="836"/>
                  </a:lnTo>
                  <a:lnTo>
                    <a:pt x="798" y="835"/>
                  </a:lnTo>
                  <a:lnTo>
                    <a:pt x="796" y="834"/>
                  </a:lnTo>
                  <a:lnTo>
                    <a:pt x="795" y="834"/>
                  </a:lnTo>
                  <a:lnTo>
                    <a:pt x="794" y="833"/>
                  </a:lnTo>
                  <a:lnTo>
                    <a:pt x="791" y="832"/>
                  </a:lnTo>
                  <a:lnTo>
                    <a:pt x="790" y="833"/>
                  </a:lnTo>
                  <a:lnTo>
                    <a:pt x="789" y="834"/>
                  </a:lnTo>
                  <a:lnTo>
                    <a:pt x="787" y="835"/>
                  </a:lnTo>
                  <a:lnTo>
                    <a:pt x="785" y="835"/>
                  </a:lnTo>
                  <a:lnTo>
                    <a:pt x="784" y="836"/>
                  </a:lnTo>
                  <a:lnTo>
                    <a:pt x="781" y="836"/>
                  </a:lnTo>
                  <a:lnTo>
                    <a:pt x="778" y="836"/>
                  </a:lnTo>
                  <a:lnTo>
                    <a:pt x="776" y="836"/>
                  </a:lnTo>
                  <a:lnTo>
                    <a:pt x="774" y="838"/>
                  </a:lnTo>
                  <a:lnTo>
                    <a:pt x="773" y="839"/>
                  </a:lnTo>
                  <a:lnTo>
                    <a:pt x="773" y="841"/>
                  </a:lnTo>
                  <a:lnTo>
                    <a:pt x="772" y="842"/>
                  </a:lnTo>
                  <a:lnTo>
                    <a:pt x="772" y="844"/>
                  </a:lnTo>
                  <a:lnTo>
                    <a:pt x="769" y="846"/>
                  </a:lnTo>
                  <a:lnTo>
                    <a:pt x="767" y="846"/>
                  </a:lnTo>
                  <a:lnTo>
                    <a:pt x="765" y="846"/>
                  </a:lnTo>
                  <a:lnTo>
                    <a:pt x="764" y="846"/>
                  </a:lnTo>
                  <a:lnTo>
                    <a:pt x="763" y="844"/>
                  </a:lnTo>
                  <a:lnTo>
                    <a:pt x="760" y="842"/>
                  </a:lnTo>
                  <a:lnTo>
                    <a:pt x="759" y="840"/>
                  </a:lnTo>
                  <a:lnTo>
                    <a:pt x="759" y="839"/>
                  </a:lnTo>
                  <a:lnTo>
                    <a:pt x="759" y="836"/>
                  </a:lnTo>
                  <a:lnTo>
                    <a:pt x="759" y="835"/>
                  </a:lnTo>
                  <a:lnTo>
                    <a:pt x="759" y="833"/>
                  </a:lnTo>
                  <a:lnTo>
                    <a:pt x="760" y="832"/>
                  </a:lnTo>
                  <a:lnTo>
                    <a:pt x="762" y="829"/>
                  </a:lnTo>
                  <a:lnTo>
                    <a:pt x="763" y="828"/>
                  </a:lnTo>
                  <a:lnTo>
                    <a:pt x="764" y="827"/>
                  </a:lnTo>
                  <a:lnTo>
                    <a:pt x="765" y="824"/>
                  </a:lnTo>
                  <a:lnTo>
                    <a:pt x="767" y="826"/>
                  </a:lnTo>
                  <a:lnTo>
                    <a:pt x="768" y="827"/>
                  </a:lnTo>
                  <a:lnTo>
                    <a:pt x="769" y="828"/>
                  </a:lnTo>
                  <a:lnTo>
                    <a:pt x="772" y="828"/>
                  </a:lnTo>
                  <a:lnTo>
                    <a:pt x="773" y="829"/>
                  </a:lnTo>
                  <a:lnTo>
                    <a:pt x="776" y="829"/>
                  </a:lnTo>
                  <a:lnTo>
                    <a:pt x="777" y="829"/>
                  </a:lnTo>
                  <a:lnTo>
                    <a:pt x="780" y="829"/>
                  </a:lnTo>
                  <a:lnTo>
                    <a:pt x="781" y="829"/>
                  </a:lnTo>
                  <a:lnTo>
                    <a:pt x="784" y="829"/>
                  </a:lnTo>
                  <a:lnTo>
                    <a:pt x="785" y="829"/>
                  </a:lnTo>
                  <a:lnTo>
                    <a:pt x="787" y="829"/>
                  </a:lnTo>
                  <a:lnTo>
                    <a:pt x="790" y="829"/>
                  </a:lnTo>
                  <a:lnTo>
                    <a:pt x="791" y="828"/>
                  </a:lnTo>
                  <a:lnTo>
                    <a:pt x="793" y="826"/>
                  </a:lnTo>
                  <a:lnTo>
                    <a:pt x="793" y="824"/>
                  </a:lnTo>
                  <a:lnTo>
                    <a:pt x="794" y="822"/>
                  </a:lnTo>
                  <a:lnTo>
                    <a:pt x="795" y="821"/>
                  </a:lnTo>
                  <a:lnTo>
                    <a:pt x="795" y="818"/>
                  </a:lnTo>
                  <a:lnTo>
                    <a:pt x="796" y="817"/>
                  </a:lnTo>
                  <a:lnTo>
                    <a:pt x="798" y="815"/>
                  </a:lnTo>
                  <a:lnTo>
                    <a:pt x="798" y="814"/>
                  </a:lnTo>
                  <a:lnTo>
                    <a:pt x="798" y="812"/>
                  </a:lnTo>
                  <a:lnTo>
                    <a:pt x="799" y="810"/>
                  </a:lnTo>
                  <a:lnTo>
                    <a:pt x="799" y="807"/>
                  </a:lnTo>
                  <a:lnTo>
                    <a:pt x="799" y="804"/>
                  </a:lnTo>
                  <a:lnTo>
                    <a:pt x="800" y="799"/>
                  </a:lnTo>
                  <a:lnTo>
                    <a:pt x="799" y="798"/>
                  </a:lnTo>
                  <a:lnTo>
                    <a:pt x="796" y="798"/>
                  </a:lnTo>
                  <a:lnTo>
                    <a:pt x="795" y="797"/>
                  </a:lnTo>
                  <a:lnTo>
                    <a:pt x="794" y="795"/>
                  </a:lnTo>
                  <a:lnTo>
                    <a:pt x="791" y="794"/>
                  </a:lnTo>
                  <a:lnTo>
                    <a:pt x="790" y="797"/>
                  </a:lnTo>
                  <a:lnTo>
                    <a:pt x="789" y="798"/>
                  </a:lnTo>
                  <a:lnTo>
                    <a:pt x="789" y="801"/>
                  </a:lnTo>
                  <a:lnTo>
                    <a:pt x="785" y="801"/>
                  </a:lnTo>
                  <a:lnTo>
                    <a:pt x="778" y="801"/>
                  </a:lnTo>
                  <a:lnTo>
                    <a:pt x="778" y="806"/>
                  </a:lnTo>
                  <a:lnTo>
                    <a:pt x="778" y="807"/>
                  </a:lnTo>
                  <a:lnTo>
                    <a:pt x="778" y="810"/>
                  </a:lnTo>
                  <a:lnTo>
                    <a:pt x="780" y="812"/>
                  </a:lnTo>
                  <a:lnTo>
                    <a:pt x="777" y="812"/>
                  </a:lnTo>
                  <a:lnTo>
                    <a:pt x="774" y="812"/>
                  </a:lnTo>
                  <a:lnTo>
                    <a:pt x="773" y="814"/>
                  </a:lnTo>
                  <a:lnTo>
                    <a:pt x="771" y="814"/>
                  </a:lnTo>
                  <a:lnTo>
                    <a:pt x="768" y="814"/>
                  </a:lnTo>
                  <a:lnTo>
                    <a:pt x="767" y="815"/>
                  </a:lnTo>
                  <a:lnTo>
                    <a:pt x="764" y="815"/>
                  </a:lnTo>
                  <a:lnTo>
                    <a:pt x="763" y="815"/>
                  </a:lnTo>
                  <a:lnTo>
                    <a:pt x="760" y="816"/>
                  </a:lnTo>
                  <a:lnTo>
                    <a:pt x="758" y="816"/>
                  </a:lnTo>
                  <a:lnTo>
                    <a:pt x="756" y="816"/>
                  </a:lnTo>
                  <a:lnTo>
                    <a:pt x="754" y="817"/>
                  </a:lnTo>
                  <a:lnTo>
                    <a:pt x="751" y="817"/>
                  </a:lnTo>
                  <a:lnTo>
                    <a:pt x="750" y="818"/>
                  </a:lnTo>
                  <a:lnTo>
                    <a:pt x="747" y="818"/>
                  </a:lnTo>
                  <a:lnTo>
                    <a:pt x="745" y="818"/>
                  </a:lnTo>
                  <a:lnTo>
                    <a:pt x="743" y="818"/>
                  </a:lnTo>
                  <a:lnTo>
                    <a:pt x="742" y="820"/>
                  </a:lnTo>
                  <a:lnTo>
                    <a:pt x="740" y="820"/>
                  </a:lnTo>
                  <a:lnTo>
                    <a:pt x="738" y="820"/>
                  </a:lnTo>
                  <a:lnTo>
                    <a:pt x="736" y="821"/>
                  </a:lnTo>
                  <a:lnTo>
                    <a:pt x="734" y="821"/>
                  </a:lnTo>
                  <a:lnTo>
                    <a:pt x="732" y="821"/>
                  </a:lnTo>
                  <a:lnTo>
                    <a:pt x="731" y="822"/>
                  </a:lnTo>
                  <a:lnTo>
                    <a:pt x="728" y="822"/>
                  </a:lnTo>
                  <a:lnTo>
                    <a:pt x="727" y="822"/>
                  </a:lnTo>
                  <a:lnTo>
                    <a:pt x="725" y="822"/>
                  </a:lnTo>
                  <a:lnTo>
                    <a:pt x="723" y="823"/>
                  </a:lnTo>
                  <a:lnTo>
                    <a:pt x="720" y="822"/>
                  </a:lnTo>
                  <a:lnTo>
                    <a:pt x="718" y="820"/>
                  </a:lnTo>
                  <a:lnTo>
                    <a:pt x="715" y="823"/>
                  </a:lnTo>
                  <a:lnTo>
                    <a:pt x="712" y="826"/>
                  </a:lnTo>
                  <a:lnTo>
                    <a:pt x="709" y="829"/>
                  </a:lnTo>
                  <a:lnTo>
                    <a:pt x="707" y="832"/>
                  </a:lnTo>
                  <a:lnTo>
                    <a:pt x="703" y="836"/>
                  </a:lnTo>
                  <a:lnTo>
                    <a:pt x="707" y="836"/>
                  </a:lnTo>
                  <a:lnTo>
                    <a:pt x="710" y="838"/>
                  </a:lnTo>
                  <a:lnTo>
                    <a:pt x="712" y="838"/>
                  </a:lnTo>
                  <a:lnTo>
                    <a:pt x="714" y="838"/>
                  </a:lnTo>
                  <a:lnTo>
                    <a:pt x="716" y="838"/>
                  </a:lnTo>
                  <a:lnTo>
                    <a:pt x="718" y="838"/>
                  </a:lnTo>
                  <a:lnTo>
                    <a:pt x="720" y="838"/>
                  </a:lnTo>
                  <a:lnTo>
                    <a:pt x="721" y="836"/>
                  </a:lnTo>
                  <a:lnTo>
                    <a:pt x="724" y="836"/>
                  </a:lnTo>
                  <a:lnTo>
                    <a:pt x="725" y="835"/>
                  </a:lnTo>
                  <a:lnTo>
                    <a:pt x="728" y="835"/>
                  </a:lnTo>
                  <a:lnTo>
                    <a:pt x="728" y="840"/>
                  </a:lnTo>
                  <a:lnTo>
                    <a:pt x="727" y="841"/>
                  </a:lnTo>
                  <a:lnTo>
                    <a:pt x="727" y="844"/>
                  </a:lnTo>
                  <a:lnTo>
                    <a:pt x="727" y="845"/>
                  </a:lnTo>
                  <a:lnTo>
                    <a:pt x="727" y="847"/>
                  </a:lnTo>
                  <a:lnTo>
                    <a:pt x="727" y="849"/>
                  </a:lnTo>
                  <a:lnTo>
                    <a:pt x="727" y="851"/>
                  </a:lnTo>
                  <a:lnTo>
                    <a:pt x="727" y="853"/>
                  </a:lnTo>
                  <a:lnTo>
                    <a:pt x="727" y="855"/>
                  </a:lnTo>
                  <a:lnTo>
                    <a:pt x="725" y="857"/>
                  </a:lnTo>
                  <a:lnTo>
                    <a:pt x="725" y="858"/>
                  </a:lnTo>
                  <a:lnTo>
                    <a:pt x="725" y="861"/>
                  </a:lnTo>
                  <a:lnTo>
                    <a:pt x="725" y="862"/>
                  </a:lnTo>
                  <a:lnTo>
                    <a:pt x="723" y="863"/>
                  </a:lnTo>
                  <a:lnTo>
                    <a:pt x="721" y="863"/>
                  </a:lnTo>
                  <a:lnTo>
                    <a:pt x="719" y="863"/>
                  </a:lnTo>
                  <a:lnTo>
                    <a:pt x="718" y="863"/>
                  </a:lnTo>
                  <a:lnTo>
                    <a:pt x="715" y="863"/>
                  </a:lnTo>
                  <a:lnTo>
                    <a:pt x="712" y="862"/>
                  </a:lnTo>
                  <a:lnTo>
                    <a:pt x="710" y="862"/>
                  </a:lnTo>
                  <a:lnTo>
                    <a:pt x="709" y="862"/>
                  </a:lnTo>
                  <a:lnTo>
                    <a:pt x="706" y="862"/>
                  </a:lnTo>
                  <a:lnTo>
                    <a:pt x="705" y="862"/>
                  </a:lnTo>
                  <a:lnTo>
                    <a:pt x="702" y="862"/>
                  </a:lnTo>
                  <a:lnTo>
                    <a:pt x="700" y="861"/>
                  </a:lnTo>
                  <a:lnTo>
                    <a:pt x="698" y="861"/>
                  </a:lnTo>
                  <a:lnTo>
                    <a:pt x="694" y="859"/>
                  </a:lnTo>
                  <a:lnTo>
                    <a:pt x="693" y="862"/>
                  </a:lnTo>
                  <a:lnTo>
                    <a:pt x="690" y="865"/>
                  </a:lnTo>
                  <a:lnTo>
                    <a:pt x="688" y="863"/>
                  </a:lnTo>
                  <a:lnTo>
                    <a:pt x="685" y="862"/>
                  </a:lnTo>
                  <a:lnTo>
                    <a:pt x="684" y="862"/>
                  </a:lnTo>
                  <a:lnTo>
                    <a:pt x="681" y="861"/>
                  </a:lnTo>
                  <a:lnTo>
                    <a:pt x="679" y="861"/>
                  </a:lnTo>
                  <a:lnTo>
                    <a:pt x="678" y="861"/>
                  </a:lnTo>
                  <a:lnTo>
                    <a:pt x="675" y="859"/>
                  </a:lnTo>
                  <a:lnTo>
                    <a:pt x="674" y="862"/>
                  </a:lnTo>
                  <a:lnTo>
                    <a:pt x="674" y="863"/>
                  </a:lnTo>
                  <a:lnTo>
                    <a:pt x="672" y="865"/>
                  </a:lnTo>
                  <a:lnTo>
                    <a:pt x="671" y="867"/>
                  </a:lnTo>
                  <a:lnTo>
                    <a:pt x="670" y="868"/>
                  </a:lnTo>
                  <a:lnTo>
                    <a:pt x="668" y="870"/>
                  </a:lnTo>
                  <a:lnTo>
                    <a:pt x="667" y="871"/>
                  </a:lnTo>
                  <a:lnTo>
                    <a:pt x="667" y="874"/>
                  </a:lnTo>
                  <a:lnTo>
                    <a:pt x="666" y="875"/>
                  </a:lnTo>
                  <a:lnTo>
                    <a:pt x="663" y="876"/>
                  </a:lnTo>
                  <a:lnTo>
                    <a:pt x="662" y="876"/>
                  </a:lnTo>
                  <a:lnTo>
                    <a:pt x="659" y="877"/>
                  </a:lnTo>
                  <a:lnTo>
                    <a:pt x="658" y="876"/>
                  </a:lnTo>
                  <a:lnTo>
                    <a:pt x="656" y="875"/>
                  </a:lnTo>
                  <a:lnTo>
                    <a:pt x="653" y="874"/>
                  </a:lnTo>
                  <a:lnTo>
                    <a:pt x="650" y="874"/>
                  </a:lnTo>
                  <a:lnTo>
                    <a:pt x="649" y="873"/>
                  </a:lnTo>
                  <a:lnTo>
                    <a:pt x="647" y="871"/>
                  </a:lnTo>
                  <a:lnTo>
                    <a:pt x="645" y="871"/>
                  </a:lnTo>
                  <a:lnTo>
                    <a:pt x="643" y="871"/>
                  </a:lnTo>
                  <a:lnTo>
                    <a:pt x="640" y="870"/>
                  </a:lnTo>
                  <a:lnTo>
                    <a:pt x="639" y="870"/>
                  </a:lnTo>
                  <a:lnTo>
                    <a:pt x="636" y="870"/>
                  </a:lnTo>
                  <a:lnTo>
                    <a:pt x="635" y="869"/>
                  </a:lnTo>
                  <a:lnTo>
                    <a:pt x="632" y="869"/>
                  </a:lnTo>
                  <a:lnTo>
                    <a:pt x="631" y="869"/>
                  </a:lnTo>
                  <a:lnTo>
                    <a:pt x="628" y="868"/>
                  </a:lnTo>
                  <a:lnTo>
                    <a:pt x="627" y="868"/>
                  </a:lnTo>
                  <a:lnTo>
                    <a:pt x="625" y="868"/>
                  </a:lnTo>
                  <a:lnTo>
                    <a:pt x="622" y="867"/>
                  </a:lnTo>
                  <a:lnTo>
                    <a:pt x="621" y="867"/>
                  </a:lnTo>
                  <a:lnTo>
                    <a:pt x="618" y="867"/>
                  </a:lnTo>
                  <a:lnTo>
                    <a:pt x="617" y="865"/>
                  </a:lnTo>
                  <a:lnTo>
                    <a:pt x="614" y="865"/>
                  </a:lnTo>
                  <a:lnTo>
                    <a:pt x="613" y="864"/>
                  </a:lnTo>
                  <a:lnTo>
                    <a:pt x="610" y="864"/>
                  </a:lnTo>
                  <a:lnTo>
                    <a:pt x="609" y="864"/>
                  </a:lnTo>
                  <a:lnTo>
                    <a:pt x="606" y="864"/>
                  </a:lnTo>
                  <a:lnTo>
                    <a:pt x="605" y="863"/>
                  </a:lnTo>
                  <a:lnTo>
                    <a:pt x="603" y="863"/>
                  </a:lnTo>
                  <a:lnTo>
                    <a:pt x="601" y="862"/>
                  </a:lnTo>
                  <a:lnTo>
                    <a:pt x="599" y="862"/>
                  </a:lnTo>
                  <a:lnTo>
                    <a:pt x="597" y="862"/>
                  </a:lnTo>
                  <a:lnTo>
                    <a:pt x="596" y="862"/>
                  </a:lnTo>
                  <a:lnTo>
                    <a:pt x="592" y="859"/>
                  </a:lnTo>
                  <a:lnTo>
                    <a:pt x="590" y="862"/>
                  </a:lnTo>
                  <a:lnTo>
                    <a:pt x="586" y="865"/>
                  </a:lnTo>
                  <a:lnTo>
                    <a:pt x="581" y="869"/>
                  </a:lnTo>
                  <a:lnTo>
                    <a:pt x="575" y="871"/>
                  </a:lnTo>
                  <a:lnTo>
                    <a:pt x="573" y="874"/>
                  </a:lnTo>
                  <a:lnTo>
                    <a:pt x="566" y="877"/>
                  </a:lnTo>
                  <a:lnTo>
                    <a:pt x="565" y="879"/>
                  </a:lnTo>
                  <a:lnTo>
                    <a:pt x="561" y="880"/>
                  </a:lnTo>
                  <a:lnTo>
                    <a:pt x="553" y="884"/>
                  </a:lnTo>
                  <a:lnTo>
                    <a:pt x="552" y="880"/>
                  </a:lnTo>
                  <a:lnTo>
                    <a:pt x="544" y="879"/>
                  </a:lnTo>
                  <a:lnTo>
                    <a:pt x="543" y="879"/>
                  </a:lnTo>
                  <a:lnTo>
                    <a:pt x="540" y="879"/>
                  </a:lnTo>
                  <a:lnTo>
                    <a:pt x="538" y="879"/>
                  </a:lnTo>
                  <a:lnTo>
                    <a:pt x="537" y="877"/>
                  </a:lnTo>
                  <a:lnTo>
                    <a:pt x="534" y="877"/>
                  </a:lnTo>
                  <a:lnTo>
                    <a:pt x="533" y="877"/>
                  </a:lnTo>
                  <a:lnTo>
                    <a:pt x="530" y="877"/>
                  </a:lnTo>
                  <a:lnTo>
                    <a:pt x="528" y="877"/>
                  </a:lnTo>
                  <a:lnTo>
                    <a:pt x="522" y="876"/>
                  </a:lnTo>
                  <a:lnTo>
                    <a:pt x="522" y="881"/>
                  </a:lnTo>
                  <a:lnTo>
                    <a:pt x="521" y="880"/>
                  </a:lnTo>
                  <a:lnTo>
                    <a:pt x="519" y="880"/>
                  </a:lnTo>
                  <a:lnTo>
                    <a:pt x="517" y="881"/>
                  </a:lnTo>
                  <a:lnTo>
                    <a:pt x="516" y="884"/>
                  </a:lnTo>
                  <a:lnTo>
                    <a:pt x="516" y="885"/>
                  </a:lnTo>
                  <a:lnTo>
                    <a:pt x="516" y="887"/>
                  </a:lnTo>
                  <a:lnTo>
                    <a:pt x="516" y="890"/>
                  </a:lnTo>
                  <a:lnTo>
                    <a:pt x="515" y="891"/>
                  </a:lnTo>
                  <a:lnTo>
                    <a:pt x="515" y="893"/>
                  </a:lnTo>
                  <a:lnTo>
                    <a:pt x="515" y="894"/>
                  </a:lnTo>
                  <a:lnTo>
                    <a:pt x="513" y="897"/>
                  </a:lnTo>
                  <a:lnTo>
                    <a:pt x="512" y="898"/>
                  </a:lnTo>
                  <a:lnTo>
                    <a:pt x="511" y="899"/>
                  </a:lnTo>
                  <a:lnTo>
                    <a:pt x="509" y="900"/>
                  </a:lnTo>
                  <a:lnTo>
                    <a:pt x="507" y="902"/>
                  </a:lnTo>
                  <a:lnTo>
                    <a:pt x="506" y="903"/>
                  </a:lnTo>
                  <a:lnTo>
                    <a:pt x="503" y="903"/>
                  </a:lnTo>
                  <a:lnTo>
                    <a:pt x="502" y="904"/>
                  </a:lnTo>
                  <a:lnTo>
                    <a:pt x="500" y="905"/>
                  </a:lnTo>
                  <a:lnTo>
                    <a:pt x="498" y="906"/>
                  </a:lnTo>
                  <a:lnTo>
                    <a:pt x="497" y="908"/>
                  </a:lnTo>
                  <a:lnTo>
                    <a:pt x="494" y="909"/>
                  </a:lnTo>
                  <a:lnTo>
                    <a:pt x="493" y="909"/>
                  </a:lnTo>
                  <a:lnTo>
                    <a:pt x="490" y="909"/>
                  </a:lnTo>
                  <a:lnTo>
                    <a:pt x="487" y="910"/>
                  </a:lnTo>
                  <a:lnTo>
                    <a:pt x="486" y="910"/>
                  </a:lnTo>
                  <a:lnTo>
                    <a:pt x="484" y="911"/>
                  </a:lnTo>
                  <a:lnTo>
                    <a:pt x="481" y="911"/>
                  </a:lnTo>
                  <a:lnTo>
                    <a:pt x="480" y="911"/>
                  </a:lnTo>
                  <a:lnTo>
                    <a:pt x="478" y="914"/>
                  </a:lnTo>
                  <a:lnTo>
                    <a:pt x="477" y="915"/>
                  </a:lnTo>
                  <a:lnTo>
                    <a:pt x="476" y="916"/>
                  </a:lnTo>
                  <a:lnTo>
                    <a:pt x="475" y="917"/>
                  </a:lnTo>
                  <a:lnTo>
                    <a:pt x="472" y="919"/>
                  </a:lnTo>
                  <a:lnTo>
                    <a:pt x="471" y="919"/>
                  </a:lnTo>
                  <a:lnTo>
                    <a:pt x="468" y="920"/>
                  </a:lnTo>
                  <a:lnTo>
                    <a:pt x="467" y="921"/>
                  </a:lnTo>
                  <a:lnTo>
                    <a:pt x="464" y="921"/>
                  </a:lnTo>
                  <a:lnTo>
                    <a:pt x="463" y="922"/>
                  </a:lnTo>
                  <a:lnTo>
                    <a:pt x="460" y="922"/>
                  </a:lnTo>
                  <a:lnTo>
                    <a:pt x="458" y="922"/>
                  </a:lnTo>
                  <a:lnTo>
                    <a:pt x="456" y="923"/>
                  </a:lnTo>
                  <a:lnTo>
                    <a:pt x="456" y="926"/>
                  </a:lnTo>
                  <a:lnTo>
                    <a:pt x="456" y="927"/>
                  </a:lnTo>
                  <a:lnTo>
                    <a:pt x="455" y="929"/>
                  </a:lnTo>
                  <a:lnTo>
                    <a:pt x="455" y="932"/>
                  </a:lnTo>
                  <a:lnTo>
                    <a:pt x="455" y="933"/>
                  </a:lnTo>
                  <a:lnTo>
                    <a:pt x="453" y="933"/>
                  </a:lnTo>
                  <a:lnTo>
                    <a:pt x="451" y="933"/>
                  </a:lnTo>
                  <a:lnTo>
                    <a:pt x="449" y="932"/>
                  </a:lnTo>
                  <a:lnTo>
                    <a:pt x="447" y="931"/>
                  </a:lnTo>
                  <a:lnTo>
                    <a:pt x="445" y="931"/>
                  </a:lnTo>
                  <a:lnTo>
                    <a:pt x="444" y="929"/>
                  </a:lnTo>
                  <a:lnTo>
                    <a:pt x="441" y="929"/>
                  </a:lnTo>
                  <a:lnTo>
                    <a:pt x="440" y="929"/>
                  </a:lnTo>
                  <a:lnTo>
                    <a:pt x="437" y="928"/>
                  </a:lnTo>
                  <a:lnTo>
                    <a:pt x="434" y="928"/>
                  </a:lnTo>
                  <a:lnTo>
                    <a:pt x="433" y="928"/>
                  </a:lnTo>
                  <a:lnTo>
                    <a:pt x="432" y="928"/>
                  </a:lnTo>
                  <a:lnTo>
                    <a:pt x="429" y="928"/>
                  </a:lnTo>
                  <a:lnTo>
                    <a:pt x="428" y="927"/>
                  </a:lnTo>
                  <a:lnTo>
                    <a:pt x="425" y="927"/>
                  </a:lnTo>
                  <a:lnTo>
                    <a:pt x="424" y="927"/>
                  </a:lnTo>
                  <a:lnTo>
                    <a:pt x="422" y="927"/>
                  </a:lnTo>
                  <a:lnTo>
                    <a:pt x="419" y="927"/>
                  </a:lnTo>
                  <a:lnTo>
                    <a:pt x="418" y="927"/>
                  </a:lnTo>
                  <a:lnTo>
                    <a:pt x="416" y="927"/>
                  </a:lnTo>
                  <a:lnTo>
                    <a:pt x="414" y="927"/>
                  </a:lnTo>
                  <a:lnTo>
                    <a:pt x="413" y="927"/>
                  </a:lnTo>
                  <a:lnTo>
                    <a:pt x="410" y="927"/>
                  </a:lnTo>
                  <a:lnTo>
                    <a:pt x="409" y="927"/>
                  </a:lnTo>
                  <a:lnTo>
                    <a:pt x="406" y="927"/>
                  </a:lnTo>
                  <a:lnTo>
                    <a:pt x="405" y="927"/>
                  </a:lnTo>
                  <a:lnTo>
                    <a:pt x="402" y="927"/>
                  </a:lnTo>
                  <a:lnTo>
                    <a:pt x="400" y="927"/>
                  </a:lnTo>
                  <a:lnTo>
                    <a:pt x="397" y="927"/>
                  </a:lnTo>
                  <a:lnTo>
                    <a:pt x="396" y="927"/>
                  </a:lnTo>
                  <a:lnTo>
                    <a:pt x="393" y="928"/>
                  </a:lnTo>
                  <a:lnTo>
                    <a:pt x="392" y="928"/>
                  </a:lnTo>
                  <a:lnTo>
                    <a:pt x="389" y="928"/>
                  </a:lnTo>
                  <a:lnTo>
                    <a:pt x="387" y="928"/>
                  </a:lnTo>
                  <a:lnTo>
                    <a:pt x="385" y="929"/>
                  </a:lnTo>
                  <a:lnTo>
                    <a:pt x="383" y="929"/>
                  </a:lnTo>
                  <a:lnTo>
                    <a:pt x="380" y="931"/>
                  </a:lnTo>
                  <a:lnTo>
                    <a:pt x="379" y="931"/>
                  </a:lnTo>
                  <a:lnTo>
                    <a:pt x="378" y="931"/>
                  </a:lnTo>
                  <a:lnTo>
                    <a:pt x="375" y="931"/>
                  </a:lnTo>
                  <a:lnTo>
                    <a:pt x="372" y="932"/>
                  </a:lnTo>
                  <a:lnTo>
                    <a:pt x="371" y="932"/>
                  </a:lnTo>
                  <a:lnTo>
                    <a:pt x="369" y="932"/>
                  </a:lnTo>
                  <a:lnTo>
                    <a:pt x="367" y="931"/>
                  </a:lnTo>
                  <a:lnTo>
                    <a:pt x="365" y="931"/>
                  </a:lnTo>
                  <a:lnTo>
                    <a:pt x="363" y="928"/>
                  </a:lnTo>
                  <a:lnTo>
                    <a:pt x="362" y="927"/>
                  </a:lnTo>
                  <a:lnTo>
                    <a:pt x="361" y="926"/>
                  </a:lnTo>
                  <a:lnTo>
                    <a:pt x="361" y="925"/>
                  </a:lnTo>
                  <a:lnTo>
                    <a:pt x="359" y="922"/>
                  </a:lnTo>
                  <a:lnTo>
                    <a:pt x="358" y="921"/>
                  </a:lnTo>
                  <a:lnTo>
                    <a:pt x="357" y="921"/>
                  </a:lnTo>
                  <a:lnTo>
                    <a:pt x="354" y="922"/>
                  </a:lnTo>
                  <a:lnTo>
                    <a:pt x="353" y="922"/>
                  </a:lnTo>
                  <a:lnTo>
                    <a:pt x="350" y="922"/>
                  </a:lnTo>
                  <a:lnTo>
                    <a:pt x="349" y="922"/>
                  </a:lnTo>
                  <a:lnTo>
                    <a:pt x="348" y="922"/>
                  </a:lnTo>
                  <a:lnTo>
                    <a:pt x="345" y="923"/>
                  </a:lnTo>
                  <a:lnTo>
                    <a:pt x="344" y="923"/>
                  </a:lnTo>
                  <a:lnTo>
                    <a:pt x="341" y="923"/>
                  </a:lnTo>
                  <a:lnTo>
                    <a:pt x="340" y="923"/>
                  </a:lnTo>
                  <a:lnTo>
                    <a:pt x="339" y="923"/>
                  </a:lnTo>
                  <a:lnTo>
                    <a:pt x="336" y="925"/>
                  </a:lnTo>
                  <a:lnTo>
                    <a:pt x="335" y="925"/>
                  </a:lnTo>
                  <a:lnTo>
                    <a:pt x="332" y="925"/>
                  </a:lnTo>
                  <a:lnTo>
                    <a:pt x="331" y="925"/>
                  </a:lnTo>
                  <a:lnTo>
                    <a:pt x="328" y="926"/>
                  </a:lnTo>
                  <a:lnTo>
                    <a:pt x="326" y="926"/>
                  </a:lnTo>
                  <a:lnTo>
                    <a:pt x="323" y="926"/>
                  </a:lnTo>
                  <a:lnTo>
                    <a:pt x="322" y="928"/>
                  </a:lnTo>
                  <a:lnTo>
                    <a:pt x="321" y="929"/>
                  </a:lnTo>
                  <a:lnTo>
                    <a:pt x="319" y="931"/>
                  </a:lnTo>
                  <a:lnTo>
                    <a:pt x="317" y="932"/>
                  </a:lnTo>
                  <a:lnTo>
                    <a:pt x="316" y="934"/>
                  </a:lnTo>
                  <a:lnTo>
                    <a:pt x="314" y="937"/>
                  </a:lnTo>
                  <a:lnTo>
                    <a:pt x="314" y="938"/>
                  </a:lnTo>
                  <a:lnTo>
                    <a:pt x="313" y="940"/>
                  </a:lnTo>
                  <a:lnTo>
                    <a:pt x="316" y="943"/>
                  </a:lnTo>
                  <a:lnTo>
                    <a:pt x="313" y="945"/>
                  </a:lnTo>
                  <a:lnTo>
                    <a:pt x="314" y="949"/>
                  </a:lnTo>
                  <a:lnTo>
                    <a:pt x="316" y="951"/>
                  </a:lnTo>
                  <a:lnTo>
                    <a:pt x="316" y="954"/>
                  </a:lnTo>
                  <a:lnTo>
                    <a:pt x="316" y="955"/>
                  </a:lnTo>
                  <a:lnTo>
                    <a:pt x="316" y="957"/>
                  </a:lnTo>
                  <a:lnTo>
                    <a:pt x="316" y="958"/>
                  </a:lnTo>
                  <a:lnTo>
                    <a:pt x="316" y="961"/>
                  </a:lnTo>
                  <a:lnTo>
                    <a:pt x="316" y="963"/>
                  </a:lnTo>
                  <a:lnTo>
                    <a:pt x="314" y="964"/>
                  </a:lnTo>
                  <a:lnTo>
                    <a:pt x="313" y="967"/>
                  </a:lnTo>
                  <a:lnTo>
                    <a:pt x="313" y="968"/>
                  </a:lnTo>
                  <a:lnTo>
                    <a:pt x="313" y="970"/>
                  </a:lnTo>
                  <a:lnTo>
                    <a:pt x="312" y="973"/>
                  </a:lnTo>
                  <a:lnTo>
                    <a:pt x="313" y="974"/>
                  </a:lnTo>
                  <a:lnTo>
                    <a:pt x="313" y="976"/>
                  </a:lnTo>
                  <a:lnTo>
                    <a:pt x="313" y="978"/>
                  </a:lnTo>
                  <a:lnTo>
                    <a:pt x="313" y="980"/>
                  </a:lnTo>
                  <a:lnTo>
                    <a:pt x="313" y="981"/>
                  </a:lnTo>
                  <a:lnTo>
                    <a:pt x="312" y="984"/>
                  </a:lnTo>
                  <a:lnTo>
                    <a:pt x="308" y="989"/>
                  </a:lnTo>
                  <a:lnTo>
                    <a:pt x="306" y="993"/>
                  </a:lnTo>
                  <a:lnTo>
                    <a:pt x="304" y="996"/>
                  </a:lnTo>
                  <a:lnTo>
                    <a:pt x="299" y="998"/>
                  </a:lnTo>
                  <a:lnTo>
                    <a:pt x="297" y="998"/>
                  </a:lnTo>
                  <a:lnTo>
                    <a:pt x="295" y="998"/>
                  </a:lnTo>
                  <a:lnTo>
                    <a:pt x="292" y="998"/>
                  </a:lnTo>
                  <a:lnTo>
                    <a:pt x="291" y="998"/>
                  </a:lnTo>
                  <a:lnTo>
                    <a:pt x="288" y="997"/>
                  </a:lnTo>
                  <a:lnTo>
                    <a:pt x="287" y="997"/>
                  </a:lnTo>
                  <a:lnTo>
                    <a:pt x="285" y="998"/>
                  </a:lnTo>
                  <a:lnTo>
                    <a:pt x="282" y="998"/>
                  </a:lnTo>
                  <a:lnTo>
                    <a:pt x="281" y="999"/>
                  </a:lnTo>
                  <a:lnTo>
                    <a:pt x="279" y="1001"/>
                  </a:lnTo>
                  <a:lnTo>
                    <a:pt x="278" y="1002"/>
                  </a:lnTo>
                  <a:lnTo>
                    <a:pt x="277" y="1003"/>
                  </a:lnTo>
                  <a:lnTo>
                    <a:pt x="275" y="1005"/>
                  </a:lnTo>
                  <a:lnTo>
                    <a:pt x="275" y="1007"/>
                  </a:lnTo>
                  <a:lnTo>
                    <a:pt x="274" y="1009"/>
                  </a:lnTo>
                  <a:lnTo>
                    <a:pt x="273" y="1010"/>
                  </a:lnTo>
                  <a:lnTo>
                    <a:pt x="273" y="1013"/>
                  </a:lnTo>
                  <a:lnTo>
                    <a:pt x="272" y="1014"/>
                  </a:lnTo>
                  <a:lnTo>
                    <a:pt x="270" y="1016"/>
                  </a:lnTo>
                  <a:lnTo>
                    <a:pt x="268" y="1016"/>
                  </a:lnTo>
                  <a:lnTo>
                    <a:pt x="265" y="1016"/>
                  </a:lnTo>
                  <a:lnTo>
                    <a:pt x="264" y="1016"/>
                  </a:lnTo>
                  <a:lnTo>
                    <a:pt x="261" y="1015"/>
                  </a:lnTo>
                  <a:lnTo>
                    <a:pt x="259" y="1015"/>
                  </a:lnTo>
                  <a:lnTo>
                    <a:pt x="257" y="1015"/>
                  </a:lnTo>
                  <a:lnTo>
                    <a:pt x="257" y="1013"/>
                  </a:lnTo>
                  <a:lnTo>
                    <a:pt x="256" y="1011"/>
                  </a:lnTo>
                  <a:lnTo>
                    <a:pt x="257" y="1008"/>
                  </a:lnTo>
                  <a:lnTo>
                    <a:pt x="259" y="1008"/>
                  </a:lnTo>
                  <a:lnTo>
                    <a:pt x="260" y="1003"/>
                  </a:lnTo>
                  <a:lnTo>
                    <a:pt x="261" y="1001"/>
                  </a:lnTo>
                  <a:lnTo>
                    <a:pt x="261" y="999"/>
                  </a:lnTo>
                  <a:lnTo>
                    <a:pt x="261" y="997"/>
                  </a:lnTo>
                  <a:lnTo>
                    <a:pt x="263" y="995"/>
                  </a:lnTo>
                  <a:lnTo>
                    <a:pt x="263" y="993"/>
                  </a:lnTo>
                  <a:lnTo>
                    <a:pt x="261" y="991"/>
                  </a:lnTo>
                  <a:lnTo>
                    <a:pt x="261" y="990"/>
                  </a:lnTo>
                  <a:lnTo>
                    <a:pt x="261" y="987"/>
                  </a:lnTo>
                  <a:lnTo>
                    <a:pt x="261" y="985"/>
                  </a:lnTo>
                  <a:lnTo>
                    <a:pt x="263" y="984"/>
                  </a:lnTo>
                  <a:lnTo>
                    <a:pt x="263" y="981"/>
                  </a:lnTo>
                  <a:lnTo>
                    <a:pt x="263" y="980"/>
                  </a:lnTo>
                  <a:lnTo>
                    <a:pt x="264" y="979"/>
                  </a:lnTo>
                  <a:lnTo>
                    <a:pt x="265" y="976"/>
                  </a:lnTo>
                  <a:lnTo>
                    <a:pt x="265" y="975"/>
                  </a:lnTo>
                  <a:lnTo>
                    <a:pt x="266" y="974"/>
                  </a:lnTo>
                  <a:lnTo>
                    <a:pt x="268" y="972"/>
                  </a:lnTo>
                  <a:lnTo>
                    <a:pt x="269" y="972"/>
                  </a:lnTo>
                  <a:lnTo>
                    <a:pt x="272" y="972"/>
                  </a:lnTo>
                  <a:lnTo>
                    <a:pt x="273" y="972"/>
                  </a:lnTo>
                  <a:lnTo>
                    <a:pt x="275" y="970"/>
                  </a:lnTo>
                  <a:lnTo>
                    <a:pt x="277" y="970"/>
                  </a:lnTo>
                  <a:lnTo>
                    <a:pt x="279" y="969"/>
                  </a:lnTo>
                  <a:lnTo>
                    <a:pt x="281" y="969"/>
                  </a:lnTo>
                  <a:lnTo>
                    <a:pt x="283" y="968"/>
                  </a:lnTo>
                  <a:lnTo>
                    <a:pt x="285" y="968"/>
                  </a:lnTo>
                  <a:lnTo>
                    <a:pt x="290" y="967"/>
                  </a:lnTo>
                  <a:lnTo>
                    <a:pt x="294" y="963"/>
                  </a:lnTo>
                  <a:lnTo>
                    <a:pt x="294" y="961"/>
                  </a:lnTo>
                  <a:lnTo>
                    <a:pt x="290" y="960"/>
                  </a:lnTo>
                  <a:lnTo>
                    <a:pt x="282" y="954"/>
                  </a:lnTo>
                  <a:lnTo>
                    <a:pt x="275" y="955"/>
                  </a:lnTo>
                  <a:lnTo>
                    <a:pt x="274" y="954"/>
                  </a:lnTo>
                  <a:lnTo>
                    <a:pt x="272" y="954"/>
                  </a:lnTo>
                  <a:lnTo>
                    <a:pt x="270" y="952"/>
                  </a:lnTo>
                  <a:lnTo>
                    <a:pt x="268" y="952"/>
                  </a:lnTo>
                  <a:lnTo>
                    <a:pt x="266" y="951"/>
                  </a:lnTo>
                  <a:lnTo>
                    <a:pt x="264" y="951"/>
                  </a:lnTo>
                  <a:lnTo>
                    <a:pt x="263" y="950"/>
                  </a:lnTo>
                  <a:lnTo>
                    <a:pt x="260" y="950"/>
                  </a:lnTo>
                  <a:lnTo>
                    <a:pt x="259" y="949"/>
                  </a:lnTo>
                  <a:lnTo>
                    <a:pt x="257" y="949"/>
                  </a:lnTo>
                  <a:lnTo>
                    <a:pt x="255" y="947"/>
                  </a:lnTo>
                  <a:lnTo>
                    <a:pt x="253" y="947"/>
                  </a:lnTo>
                  <a:lnTo>
                    <a:pt x="251" y="946"/>
                  </a:lnTo>
                  <a:lnTo>
                    <a:pt x="250" y="946"/>
                  </a:lnTo>
                  <a:lnTo>
                    <a:pt x="247" y="945"/>
                  </a:lnTo>
                  <a:lnTo>
                    <a:pt x="246" y="945"/>
                  </a:lnTo>
                  <a:lnTo>
                    <a:pt x="243" y="944"/>
                  </a:lnTo>
                  <a:lnTo>
                    <a:pt x="242" y="943"/>
                  </a:lnTo>
                  <a:lnTo>
                    <a:pt x="241" y="941"/>
                  </a:lnTo>
                  <a:lnTo>
                    <a:pt x="241" y="939"/>
                  </a:lnTo>
                  <a:lnTo>
                    <a:pt x="238" y="938"/>
                  </a:lnTo>
                  <a:lnTo>
                    <a:pt x="237" y="938"/>
                  </a:lnTo>
                  <a:lnTo>
                    <a:pt x="235" y="937"/>
                  </a:lnTo>
                  <a:lnTo>
                    <a:pt x="230" y="935"/>
                  </a:lnTo>
                  <a:lnTo>
                    <a:pt x="230" y="938"/>
                  </a:lnTo>
                  <a:lnTo>
                    <a:pt x="229" y="940"/>
                  </a:lnTo>
                  <a:lnTo>
                    <a:pt x="229" y="945"/>
                  </a:lnTo>
                  <a:lnTo>
                    <a:pt x="225" y="946"/>
                  </a:lnTo>
                  <a:lnTo>
                    <a:pt x="224" y="947"/>
                  </a:lnTo>
                  <a:lnTo>
                    <a:pt x="222" y="949"/>
                  </a:lnTo>
                  <a:lnTo>
                    <a:pt x="221" y="950"/>
                  </a:lnTo>
                  <a:lnTo>
                    <a:pt x="220" y="951"/>
                  </a:lnTo>
                  <a:lnTo>
                    <a:pt x="217" y="951"/>
                  </a:lnTo>
                  <a:lnTo>
                    <a:pt x="216" y="951"/>
                  </a:lnTo>
                  <a:lnTo>
                    <a:pt x="213" y="952"/>
                  </a:lnTo>
                  <a:lnTo>
                    <a:pt x="212" y="952"/>
                  </a:lnTo>
                  <a:lnTo>
                    <a:pt x="210" y="952"/>
                  </a:lnTo>
                  <a:lnTo>
                    <a:pt x="206" y="952"/>
                  </a:lnTo>
                  <a:lnTo>
                    <a:pt x="206" y="950"/>
                  </a:lnTo>
                  <a:lnTo>
                    <a:pt x="206" y="947"/>
                  </a:lnTo>
                  <a:lnTo>
                    <a:pt x="206" y="946"/>
                  </a:lnTo>
                  <a:lnTo>
                    <a:pt x="206" y="945"/>
                  </a:lnTo>
                  <a:lnTo>
                    <a:pt x="206" y="943"/>
                  </a:lnTo>
                  <a:lnTo>
                    <a:pt x="206" y="941"/>
                  </a:lnTo>
                  <a:lnTo>
                    <a:pt x="206" y="939"/>
                  </a:lnTo>
                  <a:lnTo>
                    <a:pt x="206" y="937"/>
                  </a:lnTo>
                  <a:lnTo>
                    <a:pt x="206" y="935"/>
                  </a:lnTo>
                  <a:lnTo>
                    <a:pt x="204" y="933"/>
                  </a:lnTo>
                  <a:lnTo>
                    <a:pt x="204" y="932"/>
                  </a:lnTo>
                  <a:lnTo>
                    <a:pt x="204" y="929"/>
                  </a:lnTo>
                  <a:lnTo>
                    <a:pt x="204" y="927"/>
                  </a:lnTo>
                  <a:lnTo>
                    <a:pt x="203" y="926"/>
                  </a:lnTo>
                  <a:lnTo>
                    <a:pt x="203" y="923"/>
                  </a:lnTo>
                  <a:lnTo>
                    <a:pt x="203" y="921"/>
                  </a:lnTo>
                  <a:lnTo>
                    <a:pt x="203" y="919"/>
                  </a:lnTo>
                  <a:lnTo>
                    <a:pt x="203" y="917"/>
                  </a:lnTo>
                  <a:lnTo>
                    <a:pt x="204" y="916"/>
                  </a:lnTo>
                  <a:lnTo>
                    <a:pt x="206" y="914"/>
                  </a:lnTo>
                  <a:lnTo>
                    <a:pt x="207" y="912"/>
                  </a:lnTo>
                  <a:lnTo>
                    <a:pt x="208" y="911"/>
                  </a:lnTo>
                  <a:lnTo>
                    <a:pt x="210" y="910"/>
                  </a:lnTo>
                  <a:lnTo>
                    <a:pt x="211" y="909"/>
                  </a:lnTo>
                  <a:lnTo>
                    <a:pt x="213" y="908"/>
                  </a:lnTo>
                  <a:lnTo>
                    <a:pt x="215" y="908"/>
                  </a:lnTo>
                  <a:lnTo>
                    <a:pt x="216" y="906"/>
                  </a:lnTo>
                  <a:lnTo>
                    <a:pt x="217" y="905"/>
                  </a:lnTo>
                  <a:lnTo>
                    <a:pt x="219" y="904"/>
                  </a:lnTo>
                  <a:lnTo>
                    <a:pt x="220" y="903"/>
                  </a:lnTo>
                  <a:lnTo>
                    <a:pt x="221" y="902"/>
                  </a:lnTo>
                  <a:lnTo>
                    <a:pt x="222" y="900"/>
                  </a:lnTo>
                  <a:lnTo>
                    <a:pt x="225" y="898"/>
                  </a:lnTo>
                  <a:lnTo>
                    <a:pt x="226" y="897"/>
                  </a:lnTo>
                  <a:lnTo>
                    <a:pt x="228" y="896"/>
                  </a:lnTo>
                  <a:lnTo>
                    <a:pt x="232" y="892"/>
                  </a:lnTo>
                  <a:lnTo>
                    <a:pt x="234" y="894"/>
                  </a:lnTo>
                  <a:lnTo>
                    <a:pt x="237" y="891"/>
                  </a:lnTo>
                  <a:lnTo>
                    <a:pt x="239" y="888"/>
                  </a:lnTo>
                  <a:lnTo>
                    <a:pt x="241" y="887"/>
                  </a:lnTo>
                  <a:lnTo>
                    <a:pt x="242" y="885"/>
                  </a:lnTo>
                  <a:lnTo>
                    <a:pt x="242" y="884"/>
                  </a:lnTo>
                  <a:lnTo>
                    <a:pt x="243" y="882"/>
                  </a:lnTo>
                  <a:lnTo>
                    <a:pt x="244" y="880"/>
                  </a:lnTo>
                  <a:lnTo>
                    <a:pt x="246" y="879"/>
                  </a:lnTo>
                  <a:lnTo>
                    <a:pt x="247" y="877"/>
                  </a:lnTo>
                  <a:lnTo>
                    <a:pt x="248" y="875"/>
                  </a:lnTo>
                  <a:lnTo>
                    <a:pt x="250" y="874"/>
                  </a:lnTo>
                  <a:lnTo>
                    <a:pt x="251" y="873"/>
                  </a:lnTo>
                  <a:lnTo>
                    <a:pt x="252" y="870"/>
                  </a:lnTo>
                  <a:lnTo>
                    <a:pt x="253" y="869"/>
                  </a:lnTo>
                  <a:lnTo>
                    <a:pt x="253" y="867"/>
                  </a:lnTo>
                  <a:lnTo>
                    <a:pt x="256" y="864"/>
                  </a:lnTo>
                  <a:lnTo>
                    <a:pt x="255" y="863"/>
                  </a:lnTo>
                  <a:lnTo>
                    <a:pt x="253" y="862"/>
                  </a:lnTo>
                  <a:lnTo>
                    <a:pt x="252" y="861"/>
                  </a:lnTo>
                  <a:lnTo>
                    <a:pt x="250" y="858"/>
                  </a:lnTo>
                  <a:lnTo>
                    <a:pt x="248" y="857"/>
                  </a:lnTo>
                  <a:lnTo>
                    <a:pt x="246" y="856"/>
                  </a:lnTo>
                  <a:lnTo>
                    <a:pt x="244" y="855"/>
                  </a:lnTo>
                  <a:lnTo>
                    <a:pt x="242" y="853"/>
                  </a:lnTo>
                  <a:lnTo>
                    <a:pt x="241" y="852"/>
                  </a:lnTo>
                  <a:lnTo>
                    <a:pt x="239" y="851"/>
                  </a:lnTo>
                  <a:lnTo>
                    <a:pt x="237" y="850"/>
                  </a:lnTo>
                  <a:lnTo>
                    <a:pt x="235" y="849"/>
                  </a:lnTo>
                  <a:lnTo>
                    <a:pt x="234" y="847"/>
                  </a:lnTo>
                  <a:lnTo>
                    <a:pt x="232" y="847"/>
                  </a:lnTo>
                  <a:lnTo>
                    <a:pt x="230" y="846"/>
                  </a:lnTo>
                  <a:lnTo>
                    <a:pt x="229" y="845"/>
                  </a:lnTo>
                  <a:lnTo>
                    <a:pt x="228" y="844"/>
                  </a:lnTo>
                  <a:lnTo>
                    <a:pt x="226" y="841"/>
                  </a:lnTo>
                  <a:lnTo>
                    <a:pt x="225" y="840"/>
                  </a:lnTo>
                  <a:lnTo>
                    <a:pt x="222" y="839"/>
                  </a:lnTo>
                  <a:lnTo>
                    <a:pt x="221" y="838"/>
                  </a:lnTo>
                  <a:lnTo>
                    <a:pt x="220" y="836"/>
                  </a:lnTo>
                  <a:lnTo>
                    <a:pt x="219" y="835"/>
                  </a:lnTo>
                  <a:lnTo>
                    <a:pt x="217" y="835"/>
                  </a:lnTo>
                  <a:lnTo>
                    <a:pt x="215" y="834"/>
                  </a:lnTo>
                  <a:lnTo>
                    <a:pt x="212" y="834"/>
                  </a:lnTo>
                  <a:lnTo>
                    <a:pt x="211" y="833"/>
                  </a:lnTo>
                  <a:lnTo>
                    <a:pt x="208" y="832"/>
                  </a:lnTo>
                  <a:lnTo>
                    <a:pt x="206" y="830"/>
                  </a:lnTo>
                  <a:lnTo>
                    <a:pt x="204" y="830"/>
                  </a:lnTo>
                  <a:lnTo>
                    <a:pt x="203" y="829"/>
                  </a:lnTo>
                  <a:lnTo>
                    <a:pt x="200" y="828"/>
                  </a:lnTo>
                  <a:lnTo>
                    <a:pt x="198" y="827"/>
                  </a:lnTo>
                  <a:lnTo>
                    <a:pt x="197" y="827"/>
                  </a:lnTo>
                  <a:lnTo>
                    <a:pt x="195" y="826"/>
                  </a:lnTo>
                  <a:lnTo>
                    <a:pt x="193" y="826"/>
                  </a:lnTo>
                  <a:lnTo>
                    <a:pt x="191" y="824"/>
                  </a:lnTo>
                  <a:lnTo>
                    <a:pt x="189" y="823"/>
                  </a:lnTo>
                  <a:lnTo>
                    <a:pt x="188" y="823"/>
                  </a:lnTo>
                  <a:lnTo>
                    <a:pt x="185" y="822"/>
                  </a:lnTo>
                  <a:lnTo>
                    <a:pt x="182" y="821"/>
                  </a:lnTo>
                  <a:lnTo>
                    <a:pt x="181" y="821"/>
                  </a:lnTo>
                  <a:lnTo>
                    <a:pt x="179" y="820"/>
                  </a:lnTo>
                  <a:lnTo>
                    <a:pt x="177" y="821"/>
                  </a:lnTo>
                  <a:lnTo>
                    <a:pt x="175" y="821"/>
                  </a:lnTo>
                  <a:lnTo>
                    <a:pt x="173" y="822"/>
                  </a:lnTo>
                  <a:lnTo>
                    <a:pt x="171" y="823"/>
                  </a:lnTo>
                  <a:lnTo>
                    <a:pt x="169" y="823"/>
                  </a:lnTo>
                  <a:lnTo>
                    <a:pt x="167" y="824"/>
                  </a:lnTo>
                  <a:lnTo>
                    <a:pt x="166" y="824"/>
                  </a:lnTo>
                  <a:lnTo>
                    <a:pt x="163" y="824"/>
                  </a:lnTo>
                  <a:lnTo>
                    <a:pt x="162" y="826"/>
                  </a:lnTo>
                  <a:lnTo>
                    <a:pt x="159" y="826"/>
                  </a:lnTo>
                  <a:lnTo>
                    <a:pt x="157" y="826"/>
                  </a:lnTo>
                  <a:lnTo>
                    <a:pt x="155" y="826"/>
                  </a:lnTo>
                  <a:lnTo>
                    <a:pt x="153" y="824"/>
                  </a:lnTo>
                  <a:lnTo>
                    <a:pt x="151" y="824"/>
                  </a:lnTo>
                  <a:lnTo>
                    <a:pt x="150" y="823"/>
                  </a:lnTo>
                  <a:lnTo>
                    <a:pt x="149" y="822"/>
                  </a:lnTo>
                  <a:lnTo>
                    <a:pt x="146" y="821"/>
                  </a:lnTo>
                  <a:lnTo>
                    <a:pt x="145" y="820"/>
                  </a:lnTo>
                  <a:lnTo>
                    <a:pt x="144" y="818"/>
                  </a:lnTo>
                  <a:lnTo>
                    <a:pt x="141" y="817"/>
                  </a:lnTo>
                  <a:lnTo>
                    <a:pt x="140" y="816"/>
                  </a:lnTo>
                  <a:lnTo>
                    <a:pt x="137" y="816"/>
                  </a:lnTo>
                  <a:lnTo>
                    <a:pt x="136" y="815"/>
                  </a:lnTo>
                  <a:lnTo>
                    <a:pt x="135" y="814"/>
                  </a:lnTo>
                  <a:lnTo>
                    <a:pt x="133" y="812"/>
                  </a:lnTo>
                  <a:lnTo>
                    <a:pt x="131" y="812"/>
                  </a:lnTo>
                  <a:lnTo>
                    <a:pt x="129" y="811"/>
                  </a:lnTo>
                  <a:lnTo>
                    <a:pt x="128" y="810"/>
                  </a:lnTo>
                  <a:lnTo>
                    <a:pt x="126" y="809"/>
                  </a:lnTo>
                  <a:lnTo>
                    <a:pt x="124" y="807"/>
                  </a:lnTo>
                  <a:lnTo>
                    <a:pt x="122" y="806"/>
                  </a:lnTo>
                  <a:lnTo>
                    <a:pt x="120" y="806"/>
                  </a:lnTo>
                  <a:lnTo>
                    <a:pt x="118" y="805"/>
                  </a:lnTo>
                  <a:lnTo>
                    <a:pt x="116" y="804"/>
                  </a:lnTo>
                  <a:lnTo>
                    <a:pt x="114" y="803"/>
                  </a:lnTo>
                  <a:lnTo>
                    <a:pt x="113" y="803"/>
                  </a:lnTo>
                  <a:lnTo>
                    <a:pt x="110" y="801"/>
                  </a:lnTo>
                  <a:lnTo>
                    <a:pt x="109" y="801"/>
                  </a:lnTo>
                  <a:lnTo>
                    <a:pt x="106" y="800"/>
                  </a:lnTo>
                  <a:lnTo>
                    <a:pt x="105" y="800"/>
                  </a:lnTo>
                  <a:lnTo>
                    <a:pt x="102" y="800"/>
                  </a:lnTo>
                  <a:lnTo>
                    <a:pt x="98" y="799"/>
                  </a:lnTo>
                  <a:lnTo>
                    <a:pt x="97" y="799"/>
                  </a:lnTo>
                  <a:lnTo>
                    <a:pt x="94" y="799"/>
                  </a:lnTo>
                  <a:lnTo>
                    <a:pt x="92" y="799"/>
                  </a:lnTo>
                  <a:lnTo>
                    <a:pt x="91" y="799"/>
                  </a:lnTo>
                  <a:lnTo>
                    <a:pt x="88" y="799"/>
                  </a:lnTo>
                  <a:lnTo>
                    <a:pt x="87" y="800"/>
                  </a:lnTo>
                  <a:lnTo>
                    <a:pt x="84" y="800"/>
                  </a:lnTo>
                  <a:lnTo>
                    <a:pt x="83" y="801"/>
                  </a:lnTo>
                  <a:lnTo>
                    <a:pt x="80" y="803"/>
                  </a:lnTo>
                  <a:lnTo>
                    <a:pt x="79" y="801"/>
                  </a:lnTo>
                  <a:lnTo>
                    <a:pt x="76" y="801"/>
                  </a:lnTo>
                  <a:lnTo>
                    <a:pt x="75" y="801"/>
                  </a:lnTo>
                  <a:lnTo>
                    <a:pt x="72" y="800"/>
                  </a:lnTo>
                  <a:lnTo>
                    <a:pt x="70" y="800"/>
                  </a:lnTo>
                  <a:lnTo>
                    <a:pt x="69" y="799"/>
                  </a:lnTo>
                  <a:lnTo>
                    <a:pt x="67" y="798"/>
                  </a:lnTo>
                  <a:lnTo>
                    <a:pt x="66" y="797"/>
                  </a:lnTo>
                  <a:lnTo>
                    <a:pt x="63" y="795"/>
                  </a:lnTo>
                  <a:lnTo>
                    <a:pt x="62" y="794"/>
                  </a:lnTo>
                  <a:lnTo>
                    <a:pt x="61" y="793"/>
                  </a:lnTo>
                  <a:lnTo>
                    <a:pt x="58" y="792"/>
                  </a:lnTo>
                  <a:lnTo>
                    <a:pt x="57" y="791"/>
                  </a:lnTo>
                  <a:lnTo>
                    <a:pt x="56" y="789"/>
                  </a:lnTo>
                  <a:lnTo>
                    <a:pt x="53" y="788"/>
                  </a:lnTo>
                  <a:lnTo>
                    <a:pt x="52" y="787"/>
                  </a:lnTo>
                  <a:lnTo>
                    <a:pt x="51" y="786"/>
                  </a:lnTo>
                  <a:lnTo>
                    <a:pt x="48" y="785"/>
                  </a:lnTo>
                  <a:lnTo>
                    <a:pt x="47" y="783"/>
                  </a:lnTo>
                  <a:lnTo>
                    <a:pt x="45" y="782"/>
                  </a:lnTo>
                  <a:lnTo>
                    <a:pt x="43" y="781"/>
                  </a:lnTo>
                  <a:lnTo>
                    <a:pt x="41" y="780"/>
                  </a:lnTo>
                  <a:lnTo>
                    <a:pt x="40" y="779"/>
                  </a:lnTo>
                  <a:lnTo>
                    <a:pt x="40" y="776"/>
                  </a:lnTo>
                  <a:lnTo>
                    <a:pt x="40" y="775"/>
                  </a:lnTo>
                  <a:lnTo>
                    <a:pt x="41" y="772"/>
                  </a:lnTo>
                  <a:lnTo>
                    <a:pt x="40" y="771"/>
                  </a:lnTo>
                  <a:lnTo>
                    <a:pt x="39" y="770"/>
                  </a:lnTo>
                  <a:lnTo>
                    <a:pt x="36" y="770"/>
                  </a:lnTo>
                  <a:lnTo>
                    <a:pt x="35" y="769"/>
                  </a:lnTo>
                  <a:lnTo>
                    <a:pt x="32" y="768"/>
                  </a:lnTo>
                  <a:lnTo>
                    <a:pt x="31" y="768"/>
                  </a:lnTo>
                  <a:lnTo>
                    <a:pt x="29" y="766"/>
                  </a:lnTo>
                  <a:lnTo>
                    <a:pt x="27" y="765"/>
                  </a:lnTo>
                  <a:lnTo>
                    <a:pt x="25" y="764"/>
                  </a:lnTo>
                  <a:lnTo>
                    <a:pt x="23" y="764"/>
                  </a:lnTo>
                  <a:lnTo>
                    <a:pt x="21" y="763"/>
                  </a:lnTo>
                  <a:lnTo>
                    <a:pt x="19" y="763"/>
                  </a:lnTo>
                  <a:lnTo>
                    <a:pt x="17" y="762"/>
                  </a:lnTo>
                  <a:lnTo>
                    <a:pt x="14" y="760"/>
                  </a:lnTo>
                  <a:lnTo>
                    <a:pt x="13" y="759"/>
                  </a:lnTo>
                  <a:lnTo>
                    <a:pt x="12" y="759"/>
                  </a:lnTo>
                  <a:lnTo>
                    <a:pt x="9" y="758"/>
                  </a:lnTo>
                  <a:lnTo>
                    <a:pt x="8" y="757"/>
                  </a:lnTo>
                  <a:lnTo>
                    <a:pt x="5" y="757"/>
                  </a:lnTo>
                  <a:lnTo>
                    <a:pt x="3" y="756"/>
                  </a:lnTo>
                  <a:lnTo>
                    <a:pt x="1" y="756"/>
                  </a:lnTo>
                  <a:lnTo>
                    <a:pt x="0" y="753"/>
                  </a:lnTo>
                  <a:lnTo>
                    <a:pt x="1" y="751"/>
                  </a:lnTo>
                  <a:lnTo>
                    <a:pt x="1" y="750"/>
                  </a:lnTo>
                  <a:lnTo>
                    <a:pt x="1" y="747"/>
                  </a:lnTo>
                  <a:lnTo>
                    <a:pt x="1" y="746"/>
                  </a:lnTo>
                  <a:lnTo>
                    <a:pt x="3" y="744"/>
                  </a:lnTo>
                  <a:lnTo>
                    <a:pt x="3" y="742"/>
                  </a:lnTo>
                  <a:lnTo>
                    <a:pt x="3" y="740"/>
                  </a:lnTo>
                  <a:lnTo>
                    <a:pt x="3" y="737"/>
                  </a:lnTo>
                  <a:lnTo>
                    <a:pt x="4" y="736"/>
                  </a:lnTo>
                  <a:lnTo>
                    <a:pt x="4" y="734"/>
                  </a:lnTo>
                  <a:lnTo>
                    <a:pt x="4" y="731"/>
                  </a:lnTo>
                  <a:lnTo>
                    <a:pt x="5" y="730"/>
                  </a:lnTo>
                  <a:lnTo>
                    <a:pt x="5" y="728"/>
                  </a:lnTo>
                  <a:lnTo>
                    <a:pt x="5" y="727"/>
                  </a:lnTo>
                  <a:lnTo>
                    <a:pt x="7" y="724"/>
                  </a:lnTo>
                  <a:lnTo>
                    <a:pt x="7" y="722"/>
                  </a:lnTo>
                  <a:lnTo>
                    <a:pt x="7" y="721"/>
                  </a:lnTo>
                  <a:lnTo>
                    <a:pt x="7" y="718"/>
                  </a:lnTo>
                  <a:lnTo>
                    <a:pt x="8" y="716"/>
                  </a:lnTo>
                  <a:lnTo>
                    <a:pt x="8" y="715"/>
                  </a:lnTo>
                  <a:lnTo>
                    <a:pt x="8" y="712"/>
                  </a:lnTo>
                  <a:lnTo>
                    <a:pt x="8" y="711"/>
                  </a:lnTo>
                  <a:lnTo>
                    <a:pt x="9" y="709"/>
                  </a:lnTo>
                  <a:lnTo>
                    <a:pt x="9" y="706"/>
                  </a:lnTo>
                  <a:lnTo>
                    <a:pt x="9" y="705"/>
                  </a:lnTo>
                  <a:lnTo>
                    <a:pt x="9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10" y="698"/>
                  </a:lnTo>
                  <a:lnTo>
                    <a:pt x="13" y="693"/>
                  </a:lnTo>
                  <a:lnTo>
                    <a:pt x="12" y="688"/>
                  </a:lnTo>
                  <a:lnTo>
                    <a:pt x="13" y="686"/>
                  </a:lnTo>
                  <a:lnTo>
                    <a:pt x="13" y="682"/>
                  </a:lnTo>
                  <a:lnTo>
                    <a:pt x="16" y="682"/>
                  </a:lnTo>
                  <a:lnTo>
                    <a:pt x="16" y="678"/>
                  </a:lnTo>
                  <a:lnTo>
                    <a:pt x="17" y="677"/>
                  </a:lnTo>
                  <a:lnTo>
                    <a:pt x="17" y="676"/>
                  </a:lnTo>
                  <a:lnTo>
                    <a:pt x="18" y="671"/>
                  </a:lnTo>
                  <a:lnTo>
                    <a:pt x="19" y="665"/>
                  </a:lnTo>
                  <a:lnTo>
                    <a:pt x="19" y="661"/>
                  </a:lnTo>
                  <a:lnTo>
                    <a:pt x="21" y="658"/>
                  </a:lnTo>
                  <a:lnTo>
                    <a:pt x="21" y="654"/>
                  </a:lnTo>
                  <a:lnTo>
                    <a:pt x="25" y="655"/>
                  </a:lnTo>
                  <a:lnTo>
                    <a:pt x="27" y="654"/>
                  </a:lnTo>
                  <a:lnTo>
                    <a:pt x="29" y="654"/>
                  </a:lnTo>
                  <a:lnTo>
                    <a:pt x="31" y="653"/>
                  </a:lnTo>
                  <a:lnTo>
                    <a:pt x="32" y="652"/>
                  </a:lnTo>
                  <a:lnTo>
                    <a:pt x="34" y="652"/>
                  </a:lnTo>
                  <a:lnTo>
                    <a:pt x="36" y="651"/>
                  </a:lnTo>
                  <a:lnTo>
                    <a:pt x="38" y="649"/>
                  </a:lnTo>
                  <a:lnTo>
                    <a:pt x="39" y="648"/>
                  </a:lnTo>
                  <a:lnTo>
                    <a:pt x="40" y="647"/>
                  </a:lnTo>
                  <a:lnTo>
                    <a:pt x="43" y="646"/>
                  </a:lnTo>
                  <a:lnTo>
                    <a:pt x="44" y="645"/>
                  </a:lnTo>
                  <a:lnTo>
                    <a:pt x="45" y="643"/>
                  </a:lnTo>
                  <a:lnTo>
                    <a:pt x="47" y="641"/>
                  </a:lnTo>
                  <a:lnTo>
                    <a:pt x="47" y="640"/>
                  </a:lnTo>
                  <a:lnTo>
                    <a:pt x="47" y="638"/>
                  </a:lnTo>
                  <a:lnTo>
                    <a:pt x="47" y="636"/>
                  </a:lnTo>
                  <a:lnTo>
                    <a:pt x="48" y="634"/>
                  </a:lnTo>
                  <a:lnTo>
                    <a:pt x="49" y="632"/>
                  </a:lnTo>
                  <a:lnTo>
                    <a:pt x="51" y="631"/>
                  </a:lnTo>
                  <a:lnTo>
                    <a:pt x="52" y="629"/>
                  </a:lnTo>
                  <a:lnTo>
                    <a:pt x="53" y="628"/>
                  </a:lnTo>
                  <a:lnTo>
                    <a:pt x="54" y="626"/>
                  </a:lnTo>
                  <a:lnTo>
                    <a:pt x="56" y="625"/>
                  </a:lnTo>
                  <a:lnTo>
                    <a:pt x="57" y="624"/>
                  </a:lnTo>
                  <a:lnTo>
                    <a:pt x="60" y="623"/>
                  </a:lnTo>
                  <a:lnTo>
                    <a:pt x="61" y="622"/>
                  </a:lnTo>
                  <a:lnTo>
                    <a:pt x="62" y="622"/>
                  </a:lnTo>
                  <a:lnTo>
                    <a:pt x="65" y="623"/>
                  </a:lnTo>
                  <a:lnTo>
                    <a:pt x="66" y="620"/>
                  </a:lnTo>
                  <a:lnTo>
                    <a:pt x="66" y="619"/>
                  </a:lnTo>
                  <a:lnTo>
                    <a:pt x="67" y="618"/>
                  </a:lnTo>
                  <a:lnTo>
                    <a:pt x="69" y="616"/>
                  </a:lnTo>
                  <a:lnTo>
                    <a:pt x="70" y="614"/>
                  </a:lnTo>
                  <a:lnTo>
                    <a:pt x="70" y="612"/>
                  </a:lnTo>
                  <a:lnTo>
                    <a:pt x="71" y="611"/>
                  </a:lnTo>
                  <a:lnTo>
                    <a:pt x="72" y="607"/>
                  </a:lnTo>
                  <a:lnTo>
                    <a:pt x="75" y="607"/>
                  </a:lnTo>
                  <a:lnTo>
                    <a:pt x="75" y="603"/>
                  </a:lnTo>
                  <a:lnTo>
                    <a:pt x="75" y="602"/>
                  </a:lnTo>
                  <a:lnTo>
                    <a:pt x="75" y="600"/>
                  </a:lnTo>
                  <a:lnTo>
                    <a:pt x="76" y="597"/>
                  </a:lnTo>
                  <a:lnTo>
                    <a:pt x="76" y="596"/>
                  </a:lnTo>
                  <a:lnTo>
                    <a:pt x="76" y="594"/>
                  </a:lnTo>
                  <a:lnTo>
                    <a:pt x="76" y="593"/>
                  </a:lnTo>
                  <a:lnTo>
                    <a:pt x="75" y="590"/>
                  </a:lnTo>
                  <a:lnTo>
                    <a:pt x="74" y="589"/>
                  </a:lnTo>
                  <a:lnTo>
                    <a:pt x="71" y="590"/>
                  </a:lnTo>
                  <a:lnTo>
                    <a:pt x="70" y="590"/>
                  </a:lnTo>
                  <a:lnTo>
                    <a:pt x="69" y="590"/>
                  </a:lnTo>
                  <a:lnTo>
                    <a:pt x="66" y="590"/>
                  </a:lnTo>
                  <a:lnTo>
                    <a:pt x="63" y="589"/>
                  </a:lnTo>
                  <a:lnTo>
                    <a:pt x="62" y="589"/>
                  </a:lnTo>
                  <a:lnTo>
                    <a:pt x="60" y="589"/>
                  </a:lnTo>
                  <a:lnTo>
                    <a:pt x="58" y="589"/>
                  </a:lnTo>
                  <a:lnTo>
                    <a:pt x="57" y="587"/>
                  </a:lnTo>
                  <a:lnTo>
                    <a:pt x="57" y="584"/>
                  </a:lnTo>
                  <a:lnTo>
                    <a:pt x="57" y="583"/>
                  </a:lnTo>
                  <a:lnTo>
                    <a:pt x="57" y="581"/>
                  </a:lnTo>
                  <a:lnTo>
                    <a:pt x="57" y="579"/>
                  </a:lnTo>
                  <a:lnTo>
                    <a:pt x="58" y="577"/>
                  </a:lnTo>
                  <a:lnTo>
                    <a:pt x="58" y="575"/>
                  </a:lnTo>
                  <a:lnTo>
                    <a:pt x="58" y="573"/>
                  </a:lnTo>
                  <a:lnTo>
                    <a:pt x="60" y="571"/>
                  </a:lnTo>
                  <a:lnTo>
                    <a:pt x="60" y="570"/>
                  </a:lnTo>
                  <a:lnTo>
                    <a:pt x="61" y="567"/>
                  </a:lnTo>
                  <a:lnTo>
                    <a:pt x="61" y="566"/>
                  </a:lnTo>
                  <a:lnTo>
                    <a:pt x="62" y="565"/>
                  </a:lnTo>
                  <a:lnTo>
                    <a:pt x="63" y="562"/>
                  </a:lnTo>
                  <a:lnTo>
                    <a:pt x="65" y="556"/>
                  </a:lnTo>
                  <a:lnTo>
                    <a:pt x="65" y="553"/>
                  </a:lnTo>
                  <a:lnTo>
                    <a:pt x="65" y="552"/>
                  </a:lnTo>
                  <a:lnTo>
                    <a:pt x="65" y="549"/>
                  </a:lnTo>
                  <a:lnTo>
                    <a:pt x="63" y="547"/>
                  </a:lnTo>
                  <a:lnTo>
                    <a:pt x="63" y="546"/>
                  </a:lnTo>
                  <a:lnTo>
                    <a:pt x="63" y="543"/>
                  </a:lnTo>
                  <a:lnTo>
                    <a:pt x="63" y="542"/>
                  </a:lnTo>
                  <a:lnTo>
                    <a:pt x="63" y="540"/>
                  </a:lnTo>
                  <a:lnTo>
                    <a:pt x="63" y="538"/>
                  </a:lnTo>
                  <a:lnTo>
                    <a:pt x="63" y="536"/>
                  </a:lnTo>
                  <a:lnTo>
                    <a:pt x="62" y="535"/>
                  </a:lnTo>
                  <a:lnTo>
                    <a:pt x="62" y="532"/>
                  </a:lnTo>
                  <a:lnTo>
                    <a:pt x="62" y="531"/>
                  </a:lnTo>
                  <a:lnTo>
                    <a:pt x="62" y="529"/>
                  </a:lnTo>
                  <a:lnTo>
                    <a:pt x="62" y="527"/>
                  </a:lnTo>
                  <a:lnTo>
                    <a:pt x="62" y="525"/>
                  </a:lnTo>
                  <a:lnTo>
                    <a:pt x="62" y="524"/>
                  </a:lnTo>
                  <a:lnTo>
                    <a:pt x="62" y="521"/>
                  </a:lnTo>
                  <a:lnTo>
                    <a:pt x="62" y="520"/>
                  </a:lnTo>
                  <a:lnTo>
                    <a:pt x="62" y="518"/>
                  </a:lnTo>
                  <a:lnTo>
                    <a:pt x="62" y="517"/>
                  </a:lnTo>
                  <a:lnTo>
                    <a:pt x="62" y="514"/>
                  </a:lnTo>
                  <a:lnTo>
                    <a:pt x="65" y="511"/>
                  </a:lnTo>
                  <a:lnTo>
                    <a:pt x="63" y="508"/>
                  </a:lnTo>
                  <a:lnTo>
                    <a:pt x="65" y="505"/>
                  </a:lnTo>
                  <a:lnTo>
                    <a:pt x="65" y="503"/>
                  </a:lnTo>
                  <a:lnTo>
                    <a:pt x="66" y="502"/>
                  </a:lnTo>
                  <a:lnTo>
                    <a:pt x="67" y="500"/>
                  </a:lnTo>
                  <a:lnTo>
                    <a:pt x="65" y="497"/>
                  </a:lnTo>
                  <a:lnTo>
                    <a:pt x="63" y="496"/>
                  </a:lnTo>
                  <a:lnTo>
                    <a:pt x="62" y="495"/>
                  </a:lnTo>
                  <a:lnTo>
                    <a:pt x="60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4" y="491"/>
                  </a:lnTo>
                  <a:lnTo>
                    <a:pt x="52" y="490"/>
                  </a:lnTo>
                  <a:lnTo>
                    <a:pt x="51" y="489"/>
                  </a:lnTo>
                  <a:lnTo>
                    <a:pt x="48" y="488"/>
                  </a:lnTo>
                  <a:lnTo>
                    <a:pt x="47" y="486"/>
                  </a:lnTo>
                  <a:lnTo>
                    <a:pt x="44" y="485"/>
                  </a:lnTo>
                  <a:lnTo>
                    <a:pt x="43" y="484"/>
                  </a:lnTo>
                  <a:lnTo>
                    <a:pt x="40" y="483"/>
                  </a:lnTo>
                  <a:lnTo>
                    <a:pt x="39" y="483"/>
                  </a:lnTo>
                  <a:lnTo>
                    <a:pt x="38" y="482"/>
                  </a:lnTo>
                  <a:lnTo>
                    <a:pt x="36" y="480"/>
                  </a:lnTo>
                  <a:lnTo>
                    <a:pt x="34" y="479"/>
                  </a:lnTo>
                  <a:lnTo>
                    <a:pt x="32" y="479"/>
                  </a:lnTo>
                  <a:lnTo>
                    <a:pt x="30" y="478"/>
                  </a:lnTo>
                  <a:lnTo>
                    <a:pt x="29" y="477"/>
                  </a:lnTo>
                  <a:lnTo>
                    <a:pt x="29" y="474"/>
                  </a:lnTo>
                  <a:lnTo>
                    <a:pt x="30" y="473"/>
                  </a:lnTo>
                  <a:lnTo>
                    <a:pt x="31" y="472"/>
                  </a:lnTo>
                  <a:lnTo>
                    <a:pt x="34" y="471"/>
                  </a:lnTo>
                  <a:lnTo>
                    <a:pt x="35" y="470"/>
                  </a:lnTo>
                  <a:lnTo>
                    <a:pt x="38" y="468"/>
                  </a:lnTo>
                  <a:lnTo>
                    <a:pt x="39" y="467"/>
                  </a:lnTo>
                  <a:lnTo>
                    <a:pt x="40" y="466"/>
                  </a:lnTo>
                  <a:lnTo>
                    <a:pt x="44" y="462"/>
                  </a:lnTo>
                  <a:lnTo>
                    <a:pt x="45" y="462"/>
                  </a:lnTo>
                  <a:lnTo>
                    <a:pt x="48" y="463"/>
                  </a:lnTo>
                  <a:lnTo>
                    <a:pt x="52" y="465"/>
                  </a:lnTo>
                  <a:lnTo>
                    <a:pt x="53" y="461"/>
                  </a:lnTo>
                  <a:lnTo>
                    <a:pt x="54" y="461"/>
                  </a:lnTo>
                  <a:lnTo>
                    <a:pt x="57" y="461"/>
                  </a:lnTo>
                  <a:lnTo>
                    <a:pt x="58" y="461"/>
                  </a:lnTo>
                  <a:lnTo>
                    <a:pt x="61" y="461"/>
                  </a:lnTo>
                  <a:lnTo>
                    <a:pt x="62" y="461"/>
                  </a:lnTo>
                  <a:lnTo>
                    <a:pt x="63" y="461"/>
                  </a:lnTo>
                  <a:lnTo>
                    <a:pt x="65" y="459"/>
                  </a:lnTo>
                  <a:lnTo>
                    <a:pt x="66" y="456"/>
                  </a:lnTo>
                  <a:lnTo>
                    <a:pt x="66" y="455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9" y="449"/>
                  </a:lnTo>
                  <a:lnTo>
                    <a:pt x="70" y="447"/>
                  </a:lnTo>
                  <a:lnTo>
                    <a:pt x="69" y="445"/>
                  </a:lnTo>
                  <a:lnTo>
                    <a:pt x="69" y="444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5" y="437"/>
                  </a:lnTo>
                  <a:lnTo>
                    <a:pt x="62" y="435"/>
                  </a:lnTo>
                  <a:lnTo>
                    <a:pt x="60" y="433"/>
                  </a:lnTo>
                  <a:lnTo>
                    <a:pt x="60" y="432"/>
                  </a:lnTo>
                  <a:lnTo>
                    <a:pt x="58" y="431"/>
                  </a:lnTo>
                  <a:lnTo>
                    <a:pt x="57" y="428"/>
                  </a:lnTo>
                  <a:lnTo>
                    <a:pt x="56" y="426"/>
                  </a:lnTo>
                  <a:lnTo>
                    <a:pt x="56" y="425"/>
                  </a:lnTo>
                  <a:lnTo>
                    <a:pt x="56" y="422"/>
                  </a:lnTo>
                  <a:lnTo>
                    <a:pt x="56" y="420"/>
                  </a:lnTo>
                  <a:lnTo>
                    <a:pt x="56" y="419"/>
                  </a:lnTo>
                  <a:lnTo>
                    <a:pt x="56" y="416"/>
                  </a:lnTo>
                  <a:lnTo>
                    <a:pt x="56" y="414"/>
                  </a:lnTo>
                  <a:lnTo>
                    <a:pt x="56" y="412"/>
                  </a:lnTo>
                  <a:lnTo>
                    <a:pt x="54" y="410"/>
                  </a:lnTo>
                  <a:lnTo>
                    <a:pt x="53" y="407"/>
                  </a:lnTo>
                  <a:lnTo>
                    <a:pt x="49" y="409"/>
                  </a:lnTo>
                  <a:lnTo>
                    <a:pt x="43" y="410"/>
                  </a:lnTo>
                  <a:lnTo>
                    <a:pt x="43" y="407"/>
                  </a:lnTo>
                  <a:lnTo>
                    <a:pt x="43" y="406"/>
                  </a:lnTo>
                  <a:lnTo>
                    <a:pt x="43" y="403"/>
                  </a:lnTo>
                  <a:lnTo>
                    <a:pt x="43" y="401"/>
                  </a:lnTo>
                  <a:lnTo>
                    <a:pt x="43" y="400"/>
                  </a:lnTo>
                  <a:lnTo>
                    <a:pt x="43" y="396"/>
                  </a:lnTo>
                  <a:lnTo>
                    <a:pt x="43" y="393"/>
                  </a:lnTo>
                  <a:lnTo>
                    <a:pt x="44" y="392"/>
                  </a:lnTo>
                  <a:lnTo>
                    <a:pt x="44" y="390"/>
                  </a:lnTo>
                  <a:lnTo>
                    <a:pt x="44" y="386"/>
                  </a:lnTo>
                  <a:lnTo>
                    <a:pt x="44" y="383"/>
                  </a:lnTo>
                  <a:lnTo>
                    <a:pt x="44" y="380"/>
                  </a:lnTo>
                  <a:lnTo>
                    <a:pt x="44" y="378"/>
                  </a:lnTo>
                  <a:lnTo>
                    <a:pt x="44" y="375"/>
                  </a:lnTo>
                  <a:lnTo>
                    <a:pt x="47" y="375"/>
                  </a:lnTo>
                  <a:lnTo>
                    <a:pt x="48" y="375"/>
                  </a:lnTo>
                  <a:lnTo>
                    <a:pt x="51" y="375"/>
                  </a:lnTo>
                  <a:lnTo>
                    <a:pt x="52" y="375"/>
                  </a:lnTo>
                  <a:lnTo>
                    <a:pt x="54" y="374"/>
                  </a:lnTo>
                  <a:lnTo>
                    <a:pt x="56" y="374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6" y="369"/>
                  </a:lnTo>
                  <a:lnTo>
                    <a:pt x="56" y="367"/>
                  </a:lnTo>
                  <a:lnTo>
                    <a:pt x="54" y="366"/>
                  </a:lnTo>
                  <a:lnTo>
                    <a:pt x="53" y="363"/>
                  </a:lnTo>
                  <a:lnTo>
                    <a:pt x="53" y="362"/>
                  </a:lnTo>
                  <a:lnTo>
                    <a:pt x="52" y="360"/>
                  </a:lnTo>
                  <a:lnTo>
                    <a:pt x="52" y="358"/>
                  </a:lnTo>
                  <a:lnTo>
                    <a:pt x="51" y="356"/>
                  </a:lnTo>
                  <a:lnTo>
                    <a:pt x="51" y="355"/>
                  </a:lnTo>
                  <a:lnTo>
                    <a:pt x="49" y="352"/>
                  </a:lnTo>
                  <a:lnTo>
                    <a:pt x="45" y="351"/>
                  </a:lnTo>
                  <a:lnTo>
                    <a:pt x="45" y="350"/>
                  </a:lnTo>
                  <a:lnTo>
                    <a:pt x="45" y="348"/>
                  </a:lnTo>
                  <a:lnTo>
                    <a:pt x="45" y="346"/>
                  </a:lnTo>
                  <a:lnTo>
                    <a:pt x="45" y="344"/>
                  </a:lnTo>
                  <a:lnTo>
                    <a:pt x="47" y="342"/>
                  </a:lnTo>
                  <a:lnTo>
                    <a:pt x="47" y="339"/>
                  </a:lnTo>
                  <a:lnTo>
                    <a:pt x="49" y="338"/>
                  </a:lnTo>
                  <a:lnTo>
                    <a:pt x="51" y="338"/>
                  </a:lnTo>
                  <a:lnTo>
                    <a:pt x="53" y="338"/>
                  </a:lnTo>
                  <a:lnTo>
                    <a:pt x="54" y="338"/>
                  </a:lnTo>
                  <a:lnTo>
                    <a:pt x="57" y="338"/>
                  </a:lnTo>
                  <a:lnTo>
                    <a:pt x="58" y="337"/>
                  </a:lnTo>
                  <a:lnTo>
                    <a:pt x="61" y="337"/>
                  </a:lnTo>
                  <a:lnTo>
                    <a:pt x="62" y="337"/>
                  </a:lnTo>
                  <a:lnTo>
                    <a:pt x="63" y="336"/>
                  </a:lnTo>
                  <a:lnTo>
                    <a:pt x="66" y="336"/>
                  </a:lnTo>
                  <a:lnTo>
                    <a:pt x="69" y="336"/>
                  </a:lnTo>
                  <a:lnTo>
                    <a:pt x="70" y="336"/>
                  </a:lnTo>
                  <a:lnTo>
                    <a:pt x="70" y="333"/>
                  </a:lnTo>
                  <a:lnTo>
                    <a:pt x="70" y="331"/>
                  </a:lnTo>
                  <a:lnTo>
                    <a:pt x="70" y="330"/>
                  </a:lnTo>
                  <a:lnTo>
                    <a:pt x="70" y="328"/>
                  </a:lnTo>
                  <a:lnTo>
                    <a:pt x="69" y="326"/>
                  </a:lnTo>
                  <a:lnTo>
                    <a:pt x="69" y="323"/>
                  </a:lnTo>
                  <a:lnTo>
                    <a:pt x="69" y="322"/>
                  </a:lnTo>
                  <a:lnTo>
                    <a:pt x="67" y="320"/>
                  </a:lnTo>
                  <a:lnTo>
                    <a:pt x="67" y="319"/>
                  </a:lnTo>
                  <a:lnTo>
                    <a:pt x="66" y="316"/>
                  </a:lnTo>
                  <a:lnTo>
                    <a:pt x="66" y="315"/>
                  </a:lnTo>
                  <a:lnTo>
                    <a:pt x="65" y="313"/>
                  </a:lnTo>
                  <a:lnTo>
                    <a:pt x="65" y="311"/>
                  </a:lnTo>
                  <a:lnTo>
                    <a:pt x="63" y="309"/>
                  </a:lnTo>
                  <a:lnTo>
                    <a:pt x="63" y="307"/>
                  </a:lnTo>
                  <a:lnTo>
                    <a:pt x="62" y="305"/>
                  </a:lnTo>
                  <a:lnTo>
                    <a:pt x="62" y="303"/>
                  </a:lnTo>
                  <a:lnTo>
                    <a:pt x="62" y="301"/>
                  </a:lnTo>
                  <a:lnTo>
                    <a:pt x="62" y="299"/>
                  </a:lnTo>
                  <a:lnTo>
                    <a:pt x="62" y="297"/>
                  </a:lnTo>
                  <a:lnTo>
                    <a:pt x="63" y="296"/>
                  </a:lnTo>
                  <a:lnTo>
                    <a:pt x="63" y="295"/>
                  </a:lnTo>
                  <a:lnTo>
                    <a:pt x="65" y="292"/>
                  </a:lnTo>
                  <a:lnTo>
                    <a:pt x="65" y="290"/>
                  </a:lnTo>
                  <a:lnTo>
                    <a:pt x="66" y="288"/>
                  </a:lnTo>
                  <a:lnTo>
                    <a:pt x="67" y="287"/>
                  </a:lnTo>
                  <a:lnTo>
                    <a:pt x="70" y="287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8" y="285"/>
                  </a:lnTo>
                  <a:lnTo>
                    <a:pt x="79" y="285"/>
                  </a:lnTo>
                  <a:lnTo>
                    <a:pt x="82" y="285"/>
                  </a:lnTo>
                  <a:lnTo>
                    <a:pt x="83" y="285"/>
                  </a:lnTo>
                  <a:lnTo>
                    <a:pt x="85" y="284"/>
                  </a:lnTo>
                  <a:lnTo>
                    <a:pt x="87" y="284"/>
                  </a:lnTo>
                  <a:lnTo>
                    <a:pt x="89" y="284"/>
                  </a:lnTo>
                  <a:lnTo>
                    <a:pt x="91" y="282"/>
                  </a:lnTo>
                  <a:lnTo>
                    <a:pt x="93" y="282"/>
                  </a:lnTo>
                  <a:lnTo>
                    <a:pt x="96" y="282"/>
                  </a:lnTo>
                  <a:lnTo>
                    <a:pt x="97" y="282"/>
                  </a:lnTo>
                  <a:lnTo>
                    <a:pt x="100" y="282"/>
                  </a:lnTo>
                  <a:lnTo>
                    <a:pt x="101" y="282"/>
                  </a:lnTo>
                  <a:lnTo>
                    <a:pt x="104" y="281"/>
                  </a:lnTo>
                  <a:lnTo>
                    <a:pt x="105" y="281"/>
                  </a:lnTo>
                  <a:lnTo>
                    <a:pt x="107" y="281"/>
                  </a:lnTo>
                  <a:lnTo>
                    <a:pt x="109" y="281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5" y="280"/>
                  </a:lnTo>
                  <a:lnTo>
                    <a:pt x="116" y="280"/>
                  </a:lnTo>
                  <a:lnTo>
                    <a:pt x="120" y="280"/>
                  </a:lnTo>
                  <a:lnTo>
                    <a:pt x="122" y="280"/>
                  </a:lnTo>
                  <a:lnTo>
                    <a:pt x="124" y="280"/>
                  </a:lnTo>
                  <a:lnTo>
                    <a:pt x="127" y="279"/>
                  </a:lnTo>
                  <a:lnTo>
                    <a:pt x="128" y="279"/>
                  </a:lnTo>
                  <a:lnTo>
                    <a:pt x="132" y="279"/>
                  </a:lnTo>
                  <a:lnTo>
                    <a:pt x="136" y="278"/>
                  </a:lnTo>
                  <a:lnTo>
                    <a:pt x="137" y="278"/>
                  </a:lnTo>
                  <a:lnTo>
                    <a:pt x="140" y="278"/>
                  </a:lnTo>
                  <a:lnTo>
                    <a:pt x="141" y="276"/>
                  </a:lnTo>
                  <a:lnTo>
                    <a:pt x="144" y="276"/>
                  </a:lnTo>
                  <a:lnTo>
                    <a:pt x="145" y="275"/>
                  </a:lnTo>
                  <a:lnTo>
                    <a:pt x="147" y="275"/>
                  </a:lnTo>
                  <a:lnTo>
                    <a:pt x="149" y="275"/>
                  </a:lnTo>
                  <a:lnTo>
                    <a:pt x="151" y="274"/>
                  </a:lnTo>
                  <a:lnTo>
                    <a:pt x="153" y="274"/>
                  </a:lnTo>
                  <a:lnTo>
                    <a:pt x="155" y="274"/>
                  </a:lnTo>
                  <a:lnTo>
                    <a:pt x="157" y="270"/>
                  </a:lnTo>
                  <a:lnTo>
                    <a:pt x="162" y="272"/>
                  </a:lnTo>
                  <a:lnTo>
                    <a:pt x="166" y="272"/>
                  </a:lnTo>
                  <a:lnTo>
                    <a:pt x="167" y="272"/>
                  </a:lnTo>
                  <a:lnTo>
                    <a:pt x="168" y="268"/>
                  </a:lnTo>
                  <a:lnTo>
                    <a:pt x="169" y="267"/>
                  </a:lnTo>
                  <a:lnTo>
                    <a:pt x="172" y="267"/>
                  </a:lnTo>
                  <a:lnTo>
                    <a:pt x="173" y="267"/>
                  </a:lnTo>
                  <a:lnTo>
                    <a:pt x="176" y="267"/>
                  </a:lnTo>
                  <a:lnTo>
                    <a:pt x="177" y="267"/>
                  </a:lnTo>
                  <a:lnTo>
                    <a:pt x="180" y="267"/>
                  </a:lnTo>
                  <a:lnTo>
                    <a:pt x="185" y="267"/>
                  </a:lnTo>
                  <a:lnTo>
                    <a:pt x="189" y="264"/>
                  </a:lnTo>
                  <a:lnTo>
                    <a:pt x="193" y="262"/>
                  </a:lnTo>
                  <a:lnTo>
                    <a:pt x="195" y="258"/>
                  </a:lnTo>
                  <a:lnTo>
                    <a:pt x="199" y="255"/>
                  </a:lnTo>
                  <a:lnTo>
                    <a:pt x="200" y="250"/>
                  </a:lnTo>
                  <a:lnTo>
                    <a:pt x="198" y="245"/>
                  </a:lnTo>
                  <a:lnTo>
                    <a:pt x="195" y="243"/>
                  </a:lnTo>
                  <a:lnTo>
                    <a:pt x="191" y="239"/>
                  </a:lnTo>
                  <a:lnTo>
                    <a:pt x="188" y="235"/>
                  </a:lnTo>
                  <a:lnTo>
                    <a:pt x="184" y="231"/>
                  </a:lnTo>
                  <a:lnTo>
                    <a:pt x="182" y="234"/>
                  </a:lnTo>
                  <a:lnTo>
                    <a:pt x="180" y="234"/>
                  </a:lnTo>
                  <a:lnTo>
                    <a:pt x="179" y="233"/>
                  </a:lnTo>
                  <a:lnTo>
                    <a:pt x="177" y="232"/>
                  </a:lnTo>
                  <a:lnTo>
                    <a:pt x="177" y="229"/>
                  </a:lnTo>
                  <a:lnTo>
                    <a:pt x="176" y="227"/>
                  </a:lnTo>
                  <a:lnTo>
                    <a:pt x="176" y="226"/>
                  </a:lnTo>
                  <a:lnTo>
                    <a:pt x="175" y="225"/>
                  </a:lnTo>
                  <a:lnTo>
                    <a:pt x="175" y="222"/>
                  </a:lnTo>
                  <a:lnTo>
                    <a:pt x="173" y="220"/>
                  </a:lnTo>
                  <a:lnTo>
                    <a:pt x="173" y="218"/>
                  </a:lnTo>
                  <a:lnTo>
                    <a:pt x="173" y="217"/>
                  </a:lnTo>
                  <a:lnTo>
                    <a:pt x="172" y="215"/>
                  </a:lnTo>
                  <a:lnTo>
                    <a:pt x="172" y="212"/>
                  </a:lnTo>
                  <a:lnTo>
                    <a:pt x="172" y="211"/>
                  </a:lnTo>
                  <a:lnTo>
                    <a:pt x="173" y="210"/>
                  </a:lnTo>
                  <a:lnTo>
                    <a:pt x="176" y="209"/>
                  </a:lnTo>
                  <a:lnTo>
                    <a:pt x="179" y="211"/>
                  </a:lnTo>
                  <a:lnTo>
                    <a:pt x="177" y="208"/>
                  </a:lnTo>
                  <a:lnTo>
                    <a:pt x="182" y="208"/>
                  </a:lnTo>
                  <a:lnTo>
                    <a:pt x="181" y="204"/>
                  </a:lnTo>
                  <a:lnTo>
                    <a:pt x="181" y="198"/>
                  </a:lnTo>
                  <a:lnTo>
                    <a:pt x="184" y="196"/>
                  </a:lnTo>
                  <a:lnTo>
                    <a:pt x="185" y="193"/>
                  </a:lnTo>
                  <a:lnTo>
                    <a:pt x="186" y="192"/>
                  </a:lnTo>
                  <a:lnTo>
                    <a:pt x="188" y="191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1" y="186"/>
                  </a:lnTo>
                  <a:lnTo>
                    <a:pt x="193" y="185"/>
                  </a:lnTo>
                  <a:lnTo>
                    <a:pt x="195" y="185"/>
                  </a:lnTo>
                  <a:lnTo>
                    <a:pt x="197" y="185"/>
                  </a:lnTo>
                  <a:lnTo>
                    <a:pt x="199" y="185"/>
                  </a:lnTo>
                  <a:lnTo>
                    <a:pt x="200" y="186"/>
                  </a:lnTo>
                  <a:lnTo>
                    <a:pt x="203" y="186"/>
                  </a:lnTo>
                  <a:lnTo>
                    <a:pt x="206" y="186"/>
                  </a:lnTo>
                  <a:lnTo>
                    <a:pt x="208" y="187"/>
                  </a:lnTo>
                  <a:lnTo>
                    <a:pt x="210" y="187"/>
                  </a:lnTo>
                  <a:lnTo>
                    <a:pt x="212" y="187"/>
                  </a:lnTo>
                  <a:lnTo>
                    <a:pt x="215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9" y="181"/>
                  </a:lnTo>
                  <a:lnTo>
                    <a:pt x="222" y="182"/>
                  </a:lnTo>
                  <a:lnTo>
                    <a:pt x="225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5" y="179"/>
                  </a:lnTo>
                  <a:lnTo>
                    <a:pt x="237" y="180"/>
                  </a:lnTo>
                  <a:lnTo>
                    <a:pt x="239" y="180"/>
                  </a:lnTo>
                  <a:lnTo>
                    <a:pt x="241" y="179"/>
                  </a:lnTo>
                  <a:lnTo>
                    <a:pt x="243" y="179"/>
                  </a:lnTo>
                  <a:lnTo>
                    <a:pt x="244" y="179"/>
                  </a:lnTo>
                  <a:lnTo>
                    <a:pt x="247" y="179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7" y="179"/>
                  </a:lnTo>
                  <a:lnTo>
                    <a:pt x="259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5" y="177"/>
                  </a:lnTo>
                  <a:lnTo>
                    <a:pt x="266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70" y="173"/>
                  </a:lnTo>
                  <a:lnTo>
                    <a:pt x="272" y="171"/>
                  </a:lnTo>
                  <a:lnTo>
                    <a:pt x="273" y="170"/>
                  </a:lnTo>
                  <a:lnTo>
                    <a:pt x="274" y="169"/>
                  </a:lnTo>
                  <a:lnTo>
                    <a:pt x="277" y="168"/>
                  </a:lnTo>
                  <a:lnTo>
                    <a:pt x="278" y="165"/>
                  </a:lnTo>
                  <a:lnTo>
                    <a:pt x="279" y="164"/>
                  </a:lnTo>
                  <a:lnTo>
                    <a:pt x="282" y="164"/>
                  </a:lnTo>
                  <a:lnTo>
                    <a:pt x="285" y="163"/>
                  </a:lnTo>
                  <a:lnTo>
                    <a:pt x="286" y="163"/>
                  </a:lnTo>
                  <a:lnTo>
                    <a:pt x="288" y="163"/>
                  </a:lnTo>
                  <a:lnTo>
                    <a:pt x="291" y="162"/>
                  </a:lnTo>
                  <a:lnTo>
                    <a:pt x="292" y="162"/>
                  </a:lnTo>
                  <a:lnTo>
                    <a:pt x="295" y="162"/>
                  </a:lnTo>
                  <a:lnTo>
                    <a:pt x="296" y="162"/>
                  </a:lnTo>
                  <a:lnTo>
                    <a:pt x="299" y="163"/>
                  </a:lnTo>
                  <a:lnTo>
                    <a:pt x="300" y="163"/>
                  </a:lnTo>
                  <a:lnTo>
                    <a:pt x="303" y="163"/>
                  </a:lnTo>
                  <a:lnTo>
                    <a:pt x="304" y="163"/>
                  </a:lnTo>
                  <a:lnTo>
                    <a:pt x="306" y="163"/>
                  </a:lnTo>
                  <a:lnTo>
                    <a:pt x="309" y="164"/>
                  </a:lnTo>
                  <a:lnTo>
                    <a:pt x="310" y="164"/>
                  </a:lnTo>
                  <a:lnTo>
                    <a:pt x="313" y="164"/>
                  </a:lnTo>
                  <a:lnTo>
                    <a:pt x="316" y="164"/>
                  </a:lnTo>
                  <a:lnTo>
                    <a:pt x="317" y="165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2" y="167"/>
                  </a:lnTo>
                  <a:lnTo>
                    <a:pt x="325" y="167"/>
                  </a:lnTo>
                  <a:lnTo>
                    <a:pt x="326" y="168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2" y="170"/>
                  </a:lnTo>
                  <a:lnTo>
                    <a:pt x="334" y="170"/>
                  </a:lnTo>
                  <a:lnTo>
                    <a:pt x="336" y="170"/>
                  </a:lnTo>
                  <a:lnTo>
                    <a:pt x="338" y="170"/>
                  </a:lnTo>
                  <a:lnTo>
                    <a:pt x="340" y="170"/>
                  </a:lnTo>
                  <a:lnTo>
                    <a:pt x="341" y="170"/>
                  </a:lnTo>
                  <a:lnTo>
                    <a:pt x="344" y="169"/>
                  </a:lnTo>
                  <a:lnTo>
                    <a:pt x="345" y="169"/>
                  </a:lnTo>
                  <a:lnTo>
                    <a:pt x="348" y="169"/>
                  </a:lnTo>
                  <a:lnTo>
                    <a:pt x="349" y="169"/>
                  </a:lnTo>
                  <a:lnTo>
                    <a:pt x="352" y="170"/>
                  </a:lnTo>
                  <a:lnTo>
                    <a:pt x="353" y="170"/>
                  </a:lnTo>
                  <a:lnTo>
                    <a:pt x="356" y="171"/>
                  </a:lnTo>
                  <a:lnTo>
                    <a:pt x="357" y="171"/>
                  </a:lnTo>
                  <a:lnTo>
                    <a:pt x="361" y="173"/>
                  </a:lnTo>
                  <a:lnTo>
                    <a:pt x="363" y="174"/>
                  </a:lnTo>
                  <a:lnTo>
                    <a:pt x="366" y="175"/>
                  </a:lnTo>
                  <a:lnTo>
                    <a:pt x="367" y="176"/>
                  </a:lnTo>
                  <a:lnTo>
                    <a:pt x="370" y="176"/>
                  </a:lnTo>
                  <a:lnTo>
                    <a:pt x="371" y="177"/>
                  </a:lnTo>
                  <a:lnTo>
                    <a:pt x="372" y="179"/>
                  </a:lnTo>
                  <a:lnTo>
                    <a:pt x="376" y="181"/>
                  </a:lnTo>
                  <a:lnTo>
                    <a:pt x="381" y="181"/>
                  </a:lnTo>
                  <a:lnTo>
                    <a:pt x="383" y="177"/>
                  </a:lnTo>
                  <a:lnTo>
                    <a:pt x="384" y="176"/>
                  </a:lnTo>
                  <a:lnTo>
                    <a:pt x="385" y="175"/>
                  </a:lnTo>
                  <a:lnTo>
                    <a:pt x="387" y="174"/>
                  </a:lnTo>
                  <a:lnTo>
                    <a:pt x="387" y="171"/>
                  </a:lnTo>
                  <a:lnTo>
                    <a:pt x="388" y="170"/>
                  </a:lnTo>
                  <a:lnTo>
                    <a:pt x="387" y="169"/>
                  </a:lnTo>
                  <a:lnTo>
                    <a:pt x="385" y="168"/>
                  </a:lnTo>
                  <a:lnTo>
                    <a:pt x="383" y="168"/>
                  </a:lnTo>
                  <a:lnTo>
                    <a:pt x="381" y="168"/>
                  </a:lnTo>
                  <a:lnTo>
                    <a:pt x="379" y="167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4" y="162"/>
                  </a:lnTo>
                  <a:lnTo>
                    <a:pt x="374" y="161"/>
                  </a:lnTo>
                  <a:lnTo>
                    <a:pt x="372" y="158"/>
                  </a:lnTo>
                  <a:lnTo>
                    <a:pt x="371" y="157"/>
                  </a:lnTo>
                  <a:lnTo>
                    <a:pt x="372" y="154"/>
                  </a:lnTo>
                  <a:lnTo>
                    <a:pt x="372" y="153"/>
                  </a:lnTo>
                  <a:lnTo>
                    <a:pt x="372" y="150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4"/>
                  </a:lnTo>
                  <a:lnTo>
                    <a:pt x="370" y="142"/>
                  </a:lnTo>
                  <a:lnTo>
                    <a:pt x="370" y="141"/>
                  </a:lnTo>
                  <a:lnTo>
                    <a:pt x="369" y="139"/>
                  </a:lnTo>
                  <a:lnTo>
                    <a:pt x="367" y="138"/>
                  </a:lnTo>
                  <a:lnTo>
                    <a:pt x="366" y="135"/>
                  </a:lnTo>
                  <a:lnTo>
                    <a:pt x="365" y="134"/>
                  </a:lnTo>
                  <a:lnTo>
                    <a:pt x="363" y="133"/>
                  </a:lnTo>
                  <a:lnTo>
                    <a:pt x="365" y="128"/>
                  </a:lnTo>
                  <a:lnTo>
                    <a:pt x="361" y="127"/>
                  </a:lnTo>
                  <a:lnTo>
                    <a:pt x="361" y="123"/>
                  </a:lnTo>
                  <a:lnTo>
                    <a:pt x="359" y="122"/>
                  </a:lnTo>
                  <a:lnTo>
                    <a:pt x="358" y="121"/>
                  </a:lnTo>
                  <a:lnTo>
                    <a:pt x="356" y="119"/>
                  </a:lnTo>
                  <a:lnTo>
                    <a:pt x="354" y="118"/>
                  </a:lnTo>
                  <a:lnTo>
                    <a:pt x="353" y="117"/>
                  </a:lnTo>
                  <a:lnTo>
                    <a:pt x="350" y="117"/>
                  </a:lnTo>
                  <a:lnTo>
                    <a:pt x="349" y="116"/>
                  </a:lnTo>
                  <a:lnTo>
                    <a:pt x="347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1" y="112"/>
                  </a:lnTo>
                  <a:lnTo>
                    <a:pt x="340" y="111"/>
                  </a:lnTo>
                  <a:lnTo>
                    <a:pt x="339" y="110"/>
                  </a:lnTo>
                  <a:lnTo>
                    <a:pt x="338" y="107"/>
                  </a:lnTo>
                  <a:lnTo>
                    <a:pt x="336" y="106"/>
                  </a:lnTo>
                  <a:lnTo>
                    <a:pt x="335" y="105"/>
                  </a:lnTo>
                  <a:lnTo>
                    <a:pt x="334" y="103"/>
                  </a:lnTo>
                  <a:lnTo>
                    <a:pt x="332" y="103"/>
                  </a:lnTo>
                  <a:lnTo>
                    <a:pt x="331" y="103"/>
                  </a:lnTo>
                  <a:lnTo>
                    <a:pt x="328" y="100"/>
                  </a:lnTo>
                  <a:lnTo>
                    <a:pt x="328" y="99"/>
                  </a:lnTo>
                  <a:lnTo>
                    <a:pt x="328" y="97"/>
                  </a:lnTo>
                  <a:lnTo>
                    <a:pt x="328" y="95"/>
                  </a:lnTo>
                  <a:lnTo>
                    <a:pt x="327" y="93"/>
                  </a:lnTo>
                  <a:lnTo>
                    <a:pt x="327" y="91"/>
                  </a:lnTo>
                  <a:lnTo>
                    <a:pt x="327" y="89"/>
                  </a:lnTo>
                  <a:lnTo>
                    <a:pt x="326" y="84"/>
                  </a:lnTo>
                  <a:lnTo>
                    <a:pt x="328" y="83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5" y="74"/>
                  </a:lnTo>
                  <a:lnTo>
                    <a:pt x="325" y="72"/>
                  </a:lnTo>
                  <a:lnTo>
                    <a:pt x="325" y="70"/>
                  </a:lnTo>
                  <a:lnTo>
                    <a:pt x="323" y="68"/>
                  </a:lnTo>
                  <a:lnTo>
                    <a:pt x="323" y="66"/>
                  </a:lnTo>
                  <a:lnTo>
                    <a:pt x="323" y="64"/>
                  </a:lnTo>
                  <a:lnTo>
                    <a:pt x="323" y="62"/>
                  </a:lnTo>
                  <a:lnTo>
                    <a:pt x="325" y="60"/>
                  </a:lnTo>
                  <a:lnTo>
                    <a:pt x="326" y="60"/>
                  </a:lnTo>
                  <a:lnTo>
                    <a:pt x="328" y="59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7"/>
                  </a:lnTo>
                  <a:lnTo>
                    <a:pt x="335" y="54"/>
                  </a:lnTo>
                  <a:lnTo>
                    <a:pt x="336" y="53"/>
                  </a:lnTo>
                  <a:lnTo>
                    <a:pt x="338" y="52"/>
                  </a:lnTo>
                  <a:lnTo>
                    <a:pt x="339" y="49"/>
                  </a:lnTo>
                  <a:lnTo>
                    <a:pt x="340" y="48"/>
                  </a:lnTo>
                  <a:lnTo>
                    <a:pt x="341" y="47"/>
                  </a:lnTo>
                  <a:lnTo>
                    <a:pt x="343" y="45"/>
                  </a:lnTo>
                  <a:lnTo>
                    <a:pt x="344" y="43"/>
                  </a:lnTo>
                  <a:lnTo>
                    <a:pt x="345" y="42"/>
                  </a:lnTo>
                  <a:lnTo>
                    <a:pt x="348" y="41"/>
                  </a:lnTo>
                  <a:lnTo>
                    <a:pt x="349" y="40"/>
                  </a:lnTo>
                  <a:lnTo>
                    <a:pt x="350" y="39"/>
                  </a:lnTo>
                  <a:lnTo>
                    <a:pt x="352" y="37"/>
                  </a:lnTo>
                  <a:lnTo>
                    <a:pt x="353" y="36"/>
                  </a:lnTo>
                  <a:lnTo>
                    <a:pt x="354" y="35"/>
                  </a:lnTo>
                  <a:lnTo>
                    <a:pt x="356" y="34"/>
                  </a:lnTo>
                  <a:lnTo>
                    <a:pt x="357" y="33"/>
                  </a:lnTo>
                  <a:lnTo>
                    <a:pt x="358" y="31"/>
                  </a:lnTo>
                  <a:lnTo>
                    <a:pt x="359" y="30"/>
                  </a:lnTo>
                  <a:lnTo>
                    <a:pt x="361" y="29"/>
                  </a:lnTo>
                  <a:lnTo>
                    <a:pt x="363" y="27"/>
                  </a:lnTo>
                  <a:lnTo>
                    <a:pt x="365" y="25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72" y="22"/>
                  </a:lnTo>
                  <a:lnTo>
                    <a:pt x="374" y="21"/>
                  </a:lnTo>
                  <a:lnTo>
                    <a:pt x="376" y="19"/>
                  </a:lnTo>
                  <a:lnTo>
                    <a:pt x="378" y="18"/>
                  </a:lnTo>
                  <a:lnTo>
                    <a:pt x="379" y="17"/>
                  </a:lnTo>
                  <a:lnTo>
                    <a:pt x="381" y="17"/>
                  </a:lnTo>
                  <a:lnTo>
                    <a:pt x="383" y="16"/>
                  </a:lnTo>
                  <a:lnTo>
                    <a:pt x="381" y="13"/>
                  </a:lnTo>
                  <a:lnTo>
                    <a:pt x="381" y="11"/>
                  </a:lnTo>
                  <a:lnTo>
                    <a:pt x="380" y="10"/>
                  </a:lnTo>
                  <a:lnTo>
                    <a:pt x="380" y="7"/>
                  </a:lnTo>
                  <a:lnTo>
                    <a:pt x="380" y="6"/>
                  </a:lnTo>
                  <a:lnTo>
                    <a:pt x="379" y="2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7" y="1"/>
                  </a:lnTo>
                  <a:lnTo>
                    <a:pt x="389" y="1"/>
                  </a:lnTo>
                  <a:lnTo>
                    <a:pt x="392" y="1"/>
                  </a:lnTo>
                  <a:lnTo>
                    <a:pt x="393" y="1"/>
                  </a:lnTo>
                  <a:lnTo>
                    <a:pt x="394" y="2"/>
                  </a:lnTo>
                  <a:lnTo>
                    <a:pt x="396" y="4"/>
                  </a:lnTo>
                  <a:lnTo>
                    <a:pt x="397" y="4"/>
                  </a:lnTo>
                  <a:lnTo>
                    <a:pt x="400" y="4"/>
                  </a:lnTo>
                  <a:lnTo>
                    <a:pt x="401" y="4"/>
                  </a:lnTo>
                  <a:lnTo>
                    <a:pt x="403" y="4"/>
                  </a:lnTo>
                  <a:lnTo>
                    <a:pt x="406" y="4"/>
                  </a:lnTo>
                  <a:lnTo>
                    <a:pt x="409" y="4"/>
                  </a:lnTo>
                  <a:lnTo>
                    <a:pt x="411" y="0"/>
                  </a:lnTo>
                  <a:lnTo>
                    <a:pt x="413" y="2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2" y="2"/>
                  </a:lnTo>
                  <a:lnTo>
                    <a:pt x="424" y="2"/>
                  </a:lnTo>
                  <a:lnTo>
                    <a:pt x="425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31" y="4"/>
                  </a:lnTo>
                  <a:lnTo>
                    <a:pt x="433" y="5"/>
                  </a:lnTo>
                  <a:lnTo>
                    <a:pt x="434" y="5"/>
                  </a:lnTo>
                  <a:lnTo>
                    <a:pt x="437" y="6"/>
                  </a:lnTo>
                  <a:lnTo>
                    <a:pt x="438" y="6"/>
                  </a:lnTo>
                  <a:lnTo>
                    <a:pt x="441" y="6"/>
                  </a:lnTo>
                  <a:lnTo>
                    <a:pt x="442" y="7"/>
                  </a:lnTo>
                  <a:lnTo>
                    <a:pt x="445" y="8"/>
                  </a:lnTo>
                  <a:lnTo>
                    <a:pt x="447" y="8"/>
                  </a:lnTo>
                  <a:lnTo>
                    <a:pt x="449" y="8"/>
                  </a:lnTo>
                  <a:lnTo>
                    <a:pt x="451" y="10"/>
                  </a:lnTo>
                  <a:lnTo>
                    <a:pt x="454" y="10"/>
                  </a:lnTo>
                  <a:lnTo>
                    <a:pt x="455" y="11"/>
                  </a:lnTo>
                  <a:lnTo>
                    <a:pt x="458" y="11"/>
                  </a:lnTo>
                  <a:lnTo>
                    <a:pt x="459" y="12"/>
                  </a:lnTo>
                  <a:lnTo>
                    <a:pt x="460" y="12"/>
                  </a:lnTo>
                  <a:lnTo>
                    <a:pt x="464" y="13"/>
                  </a:lnTo>
                  <a:lnTo>
                    <a:pt x="466" y="14"/>
                  </a:lnTo>
                  <a:lnTo>
                    <a:pt x="467" y="14"/>
                  </a:lnTo>
                  <a:lnTo>
                    <a:pt x="469" y="16"/>
                  </a:lnTo>
                  <a:lnTo>
                    <a:pt x="471" y="16"/>
                  </a:lnTo>
                  <a:lnTo>
                    <a:pt x="473" y="17"/>
                  </a:lnTo>
                  <a:lnTo>
                    <a:pt x="475" y="18"/>
                  </a:lnTo>
                  <a:lnTo>
                    <a:pt x="477" y="18"/>
                  </a:lnTo>
                  <a:lnTo>
                    <a:pt x="478" y="19"/>
                  </a:lnTo>
                  <a:lnTo>
                    <a:pt x="480" y="21"/>
                  </a:lnTo>
                  <a:lnTo>
                    <a:pt x="482" y="22"/>
                  </a:lnTo>
                  <a:lnTo>
                    <a:pt x="484" y="23"/>
                  </a:lnTo>
                  <a:lnTo>
                    <a:pt x="486" y="24"/>
                  </a:lnTo>
                  <a:lnTo>
                    <a:pt x="487" y="25"/>
                  </a:lnTo>
                  <a:lnTo>
                    <a:pt x="490" y="27"/>
                  </a:lnTo>
                  <a:lnTo>
                    <a:pt x="491" y="29"/>
                  </a:lnTo>
                  <a:lnTo>
                    <a:pt x="493" y="29"/>
                  </a:lnTo>
                  <a:lnTo>
                    <a:pt x="494" y="30"/>
                  </a:lnTo>
                  <a:lnTo>
                    <a:pt x="495" y="31"/>
                  </a:lnTo>
                  <a:lnTo>
                    <a:pt x="498" y="33"/>
                  </a:lnTo>
                  <a:lnTo>
                    <a:pt x="499" y="34"/>
                  </a:lnTo>
                  <a:lnTo>
                    <a:pt x="500" y="34"/>
                  </a:lnTo>
                  <a:lnTo>
                    <a:pt x="503" y="35"/>
                  </a:lnTo>
                  <a:lnTo>
                    <a:pt x="504" y="35"/>
                  </a:lnTo>
                  <a:lnTo>
                    <a:pt x="507" y="36"/>
                  </a:lnTo>
                  <a:lnTo>
                    <a:pt x="508" y="36"/>
                  </a:lnTo>
                  <a:lnTo>
                    <a:pt x="511" y="37"/>
                  </a:lnTo>
                  <a:lnTo>
                    <a:pt x="512" y="39"/>
                  </a:lnTo>
                  <a:lnTo>
                    <a:pt x="515" y="39"/>
                  </a:lnTo>
                  <a:lnTo>
                    <a:pt x="516" y="40"/>
                  </a:lnTo>
                  <a:lnTo>
                    <a:pt x="520" y="42"/>
                  </a:lnTo>
                  <a:lnTo>
                    <a:pt x="522" y="40"/>
                  </a:lnTo>
                  <a:lnTo>
                    <a:pt x="524" y="37"/>
                  </a:lnTo>
                  <a:lnTo>
                    <a:pt x="528" y="39"/>
                  </a:lnTo>
                  <a:lnTo>
                    <a:pt x="526" y="42"/>
                  </a:lnTo>
                  <a:lnTo>
                    <a:pt x="530" y="45"/>
                  </a:lnTo>
                  <a:lnTo>
                    <a:pt x="530" y="49"/>
                  </a:lnTo>
                  <a:lnTo>
                    <a:pt x="530" y="52"/>
                  </a:lnTo>
                  <a:lnTo>
                    <a:pt x="534" y="52"/>
                  </a:lnTo>
                  <a:lnTo>
                    <a:pt x="535" y="54"/>
                  </a:lnTo>
                  <a:lnTo>
                    <a:pt x="537" y="56"/>
                  </a:lnTo>
                  <a:lnTo>
                    <a:pt x="538" y="57"/>
                  </a:lnTo>
                  <a:lnTo>
                    <a:pt x="538" y="59"/>
                  </a:lnTo>
                  <a:lnTo>
                    <a:pt x="537" y="62"/>
                  </a:lnTo>
                  <a:lnTo>
                    <a:pt x="535" y="63"/>
                  </a:lnTo>
                  <a:lnTo>
                    <a:pt x="535" y="65"/>
                  </a:lnTo>
                  <a:lnTo>
                    <a:pt x="534" y="66"/>
                  </a:lnTo>
                  <a:lnTo>
                    <a:pt x="533" y="69"/>
                  </a:lnTo>
                  <a:lnTo>
                    <a:pt x="533" y="70"/>
                  </a:lnTo>
                  <a:lnTo>
                    <a:pt x="531" y="72"/>
                  </a:lnTo>
                  <a:lnTo>
                    <a:pt x="535" y="75"/>
                  </a:lnTo>
                  <a:lnTo>
                    <a:pt x="537" y="75"/>
                  </a:lnTo>
                  <a:lnTo>
                    <a:pt x="539" y="75"/>
                  </a:lnTo>
                  <a:lnTo>
                    <a:pt x="540" y="75"/>
                  </a:lnTo>
                  <a:lnTo>
                    <a:pt x="543" y="75"/>
                  </a:lnTo>
                  <a:lnTo>
                    <a:pt x="546" y="75"/>
                  </a:lnTo>
                  <a:lnTo>
                    <a:pt x="548" y="76"/>
                  </a:lnTo>
                  <a:lnTo>
                    <a:pt x="551" y="76"/>
                  </a:lnTo>
                  <a:lnTo>
                    <a:pt x="553" y="76"/>
                  </a:lnTo>
                  <a:lnTo>
                    <a:pt x="555" y="76"/>
                  </a:lnTo>
                  <a:lnTo>
                    <a:pt x="556" y="76"/>
                  </a:lnTo>
                  <a:lnTo>
                    <a:pt x="559" y="76"/>
                  </a:lnTo>
                  <a:lnTo>
                    <a:pt x="560" y="75"/>
                  </a:lnTo>
                  <a:lnTo>
                    <a:pt x="561" y="72"/>
                  </a:lnTo>
                  <a:lnTo>
                    <a:pt x="561" y="71"/>
                  </a:lnTo>
                  <a:lnTo>
                    <a:pt x="562" y="70"/>
                  </a:lnTo>
                  <a:lnTo>
                    <a:pt x="562" y="68"/>
                  </a:lnTo>
                  <a:lnTo>
                    <a:pt x="564" y="65"/>
                  </a:lnTo>
                  <a:lnTo>
                    <a:pt x="564" y="64"/>
                  </a:lnTo>
                  <a:lnTo>
                    <a:pt x="568" y="62"/>
                  </a:lnTo>
                  <a:lnTo>
                    <a:pt x="565" y="58"/>
                  </a:lnTo>
                  <a:lnTo>
                    <a:pt x="568" y="56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3" y="53"/>
                  </a:lnTo>
                  <a:lnTo>
                    <a:pt x="574" y="53"/>
                  </a:lnTo>
                  <a:lnTo>
                    <a:pt x="577" y="53"/>
                  </a:lnTo>
                  <a:lnTo>
                    <a:pt x="578" y="54"/>
                  </a:lnTo>
                  <a:lnTo>
                    <a:pt x="581" y="54"/>
                  </a:lnTo>
                  <a:lnTo>
                    <a:pt x="582" y="54"/>
                  </a:lnTo>
                  <a:lnTo>
                    <a:pt x="584" y="54"/>
                  </a:lnTo>
                  <a:lnTo>
                    <a:pt x="586" y="56"/>
                  </a:lnTo>
                  <a:lnTo>
                    <a:pt x="590" y="57"/>
                  </a:lnTo>
                  <a:lnTo>
                    <a:pt x="593" y="51"/>
                  </a:lnTo>
                  <a:lnTo>
                    <a:pt x="595" y="47"/>
                  </a:lnTo>
                  <a:lnTo>
                    <a:pt x="596" y="43"/>
                  </a:lnTo>
                  <a:lnTo>
                    <a:pt x="599" y="39"/>
                  </a:lnTo>
                  <a:lnTo>
                    <a:pt x="600" y="34"/>
                  </a:lnTo>
                  <a:lnTo>
                    <a:pt x="600" y="31"/>
                  </a:lnTo>
                  <a:lnTo>
                    <a:pt x="604" y="31"/>
                  </a:lnTo>
                  <a:lnTo>
                    <a:pt x="606" y="31"/>
                  </a:lnTo>
                  <a:lnTo>
                    <a:pt x="606" y="35"/>
                  </a:lnTo>
                  <a:lnTo>
                    <a:pt x="606" y="37"/>
                  </a:lnTo>
                  <a:lnTo>
                    <a:pt x="606" y="39"/>
                  </a:lnTo>
                  <a:lnTo>
                    <a:pt x="605" y="41"/>
                  </a:lnTo>
                  <a:lnTo>
                    <a:pt x="605" y="43"/>
                  </a:lnTo>
                  <a:lnTo>
                    <a:pt x="605" y="46"/>
                  </a:lnTo>
                  <a:lnTo>
                    <a:pt x="604" y="47"/>
                  </a:lnTo>
                  <a:lnTo>
                    <a:pt x="604" y="49"/>
                  </a:lnTo>
                  <a:lnTo>
                    <a:pt x="604" y="52"/>
                  </a:lnTo>
                  <a:lnTo>
                    <a:pt x="603" y="53"/>
                  </a:lnTo>
                  <a:lnTo>
                    <a:pt x="604" y="56"/>
                  </a:lnTo>
                  <a:lnTo>
                    <a:pt x="606" y="56"/>
                  </a:lnTo>
                  <a:lnTo>
                    <a:pt x="609" y="56"/>
                  </a:lnTo>
                  <a:lnTo>
                    <a:pt x="610" y="56"/>
                  </a:lnTo>
                  <a:lnTo>
                    <a:pt x="613" y="57"/>
                  </a:lnTo>
                  <a:lnTo>
                    <a:pt x="614" y="57"/>
                  </a:lnTo>
                  <a:lnTo>
                    <a:pt x="617" y="57"/>
                  </a:lnTo>
                  <a:lnTo>
                    <a:pt x="619" y="57"/>
                  </a:lnTo>
                  <a:lnTo>
                    <a:pt x="621" y="58"/>
                  </a:lnTo>
                  <a:lnTo>
                    <a:pt x="623" y="58"/>
                  </a:lnTo>
                  <a:lnTo>
                    <a:pt x="626" y="58"/>
                  </a:lnTo>
                  <a:lnTo>
                    <a:pt x="628" y="58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4" y="59"/>
                  </a:lnTo>
                  <a:lnTo>
                    <a:pt x="635" y="57"/>
                  </a:lnTo>
                  <a:lnTo>
                    <a:pt x="635" y="56"/>
                  </a:lnTo>
                  <a:lnTo>
                    <a:pt x="636" y="54"/>
                  </a:lnTo>
                  <a:lnTo>
                    <a:pt x="639" y="54"/>
                  </a:lnTo>
                  <a:lnTo>
                    <a:pt x="640" y="54"/>
                  </a:lnTo>
                  <a:lnTo>
                    <a:pt x="643" y="54"/>
                  </a:lnTo>
                  <a:lnTo>
                    <a:pt x="645" y="56"/>
                  </a:lnTo>
                  <a:lnTo>
                    <a:pt x="647" y="56"/>
                  </a:lnTo>
                  <a:lnTo>
                    <a:pt x="649" y="56"/>
                  </a:lnTo>
                  <a:lnTo>
                    <a:pt x="650" y="56"/>
                  </a:lnTo>
                  <a:lnTo>
                    <a:pt x="653" y="57"/>
                  </a:lnTo>
                  <a:lnTo>
                    <a:pt x="656" y="57"/>
                  </a:lnTo>
                  <a:lnTo>
                    <a:pt x="658" y="57"/>
                  </a:lnTo>
                  <a:lnTo>
                    <a:pt x="659" y="57"/>
                  </a:lnTo>
                  <a:lnTo>
                    <a:pt x="659" y="60"/>
                  </a:lnTo>
                  <a:lnTo>
                    <a:pt x="663" y="59"/>
                  </a:lnTo>
                  <a:lnTo>
                    <a:pt x="665" y="58"/>
                  </a:lnTo>
                  <a:lnTo>
                    <a:pt x="666" y="57"/>
                  </a:lnTo>
                  <a:lnTo>
                    <a:pt x="668" y="56"/>
                  </a:lnTo>
                  <a:lnTo>
                    <a:pt x="671" y="54"/>
                  </a:lnTo>
                  <a:lnTo>
                    <a:pt x="674" y="56"/>
                  </a:lnTo>
                  <a:lnTo>
                    <a:pt x="675" y="56"/>
                  </a:lnTo>
                  <a:lnTo>
                    <a:pt x="678" y="57"/>
                  </a:lnTo>
                  <a:lnTo>
                    <a:pt x="680" y="57"/>
                  </a:lnTo>
                  <a:lnTo>
                    <a:pt x="680" y="59"/>
                  </a:lnTo>
                  <a:lnTo>
                    <a:pt x="680" y="60"/>
                  </a:lnTo>
                  <a:lnTo>
                    <a:pt x="680" y="63"/>
                  </a:lnTo>
                  <a:lnTo>
                    <a:pt x="680" y="64"/>
                  </a:lnTo>
                  <a:lnTo>
                    <a:pt x="679" y="66"/>
                  </a:lnTo>
                  <a:lnTo>
                    <a:pt x="679" y="68"/>
                  </a:lnTo>
                  <a:lnTo>
                    <a:pt x="679" y="70"/>
                  </a:lnTo>
                  <a:lnTo>
                    <a:pt x="679" y="72"/>
                  </a:lnTo>
                  <a:lnTo>
                    <a:pt x="679" y="74"/>
                  </a:lnTo>
                  <a:lnTo>
                    <a:pt x="678" y="76"/>
                  </a:lnTo>
                  <a:lnTo>
                    <a:pt x="679" y="78"/>
                  </a:lnTo>
                  <a:lnTo>
                    <a:pt x="681" y="78"/>
                  </a:lnTo>
                  <a:lnTo>
                    <a:pt x="683" y="78"/>
                  </a:lnTo>
                  <a:lnTo>
                    <a:pt x="685" y="80"/>
                  </a:lnTo>
                  <a:lnTo>
                    <a:pt x="687" y="80"/>
                  </a:lnTo>
                  <a:lnTo>
                    <a:pt x="689" y="81"/>
                  </a:lnTo>
                  <a:lnTo>
                    <a:pt x="690" y="81"/>
                  </a:lnTo>
                  <a:lnTo>
                    <a:pt x="693" y="82"/>
                  </a:lnTo>
                  <a:lnTo>
                    <a:pt x="696" y="82"/>
                  </a:lnTo>
                  <a:lnTo>
                    <a:pt x="697" y="82"/>
                  </a:lnTo>
                  <a:lnTo>
                    <a:pt x="700" y="83"/>
                  </a:lnTo>
                  <a:lnTo>
                    <a:pt x="705" y="82"/>
                  </a:lnTo>
                  <a:lnTo>
                    <a:pt x="707" y="83"/>
                  </a:lnTo>
                  <a:lnTo>
                    <a:pt x="710" y="86"/>
                  </a:lnTo>
                  <a:lnTo>
                    <a:pt x="711" y="87"/>
                  </a:lnTo>
                  <a:lnTo>
                    <a:pt x="715" y="89"/>
                  </a:lnTo>
                  <a:lnTo>
                    <a:pt x="712" y="92"/>
                  </a:lnTo>
                  <a:lnTo>
                    <a:pt x="711" y="93"/>
                  </a:lnTo>
                  <a:lnTo>
                    <a:pt x="710" y="94"/>
                  </a:lnTo>
                  <a:lnTo>
                    <a:pt x="709" y="97"/>
                  </a:lnTo>
                  <a:lnTo>
                    <a:pt x="707" y="98"/>
                  </a:lnTo>
                  <a:lnTo>
                    <a:pt x="705" y="99"/>
                  </a:lnTo>
                  <a:lnTo>
                    <a:pt x="703" y="100"/>
                  </a:lnTo>
                  <a:lnTo>
                    <a:pt x="702" y="101"/>
                  </a:lnTo>
                  <a:lnTo>
                    <a:pt x="701" y="103"/>
                  </a:lnTo>
                  <a:lnTo>
                    <a:pt x="700" y="104"/>
                  </a:lnTo>
                  <a:lnTo>
                    <a:pt x="698" y="105"/>
                  </a:lnTo>
                  <a:lnTo>
                    <a:pt x="697" y="106"/>
                  </a:lnTo>
                  <a:lnTo>
                    <a:pt x="696" y="109"/>
                  </a:lnTo>
                  <a:lnTo>
                    <a:pt x="694" y="110"/>
                  </a:lnTo>
                  <a:lnTo>
                    <a:pt x="693" y="112"/>
                  </a:lnTo>
                  <a:lnTo>
                    <a:pt x="692" y="113"/>
                  </a:lnTo>
                  <a:lnTo>
                    <a:pt x="693" y="115"/>
                  </a:lnTo>
                  <a:lnTo>
                    <a:pt x="696" y="115"/>
                  </a:lnTo>
                  <a:lnTo>
                    <a:pt x="697" y="115"/>
                  </a:lnTo>
                  <a:lnTo>
                    <a:pt x="698" y="115"/>
                  </a:lnTo>
                  <a:lnTo>
                    <a:pt x="701" y="115"/>
                  </a:lnTo>
                  <a:lnTo>
                    <a:pt x="702" y="115"/>
                  </a:lnTo>
                  <a:lnTo>
                    <a:pt x="706" y="115"/>
                  </a:lnTo>
                  <a:lnTo>
                    <a:pt x="707" y="115"/>
                  </a:lnTo>
                  <a:lnTo>
                    <a:pt x="710" y="115"/>
                  </a:lnTo>
                  <a:lnTo>
                    <a:pt x="711" y="115"/>
                  </a:lnTo>
                  <a:lnTo>
                    <a:pt x="714" y="116"/>
                  </a:lnTo>
                  <a:lnTo>
                    <a:pt x="715" y="117"/>
                  </a:lnTo>
                  <a:lnTo>
                    <a:pt x="718" y="118"/>
                  </a:lnTo>
                  <a:lnTo>
                    <a:pt x="719" y="118"/>
                  </a:lnTo>
                  <a:lnTo>
                    <a:pt x="720" y="119"/>
                  </a:lnTo>
                  <a:lnTo>
                    <a:pt x="723" y="121"/>
                  </a:lnTo>
                  <a:lnTo>
                    <a:pt x="725" y="121"/>
                  </a:lnTo>
                  <a:lnTo>
                    <a:pt x="727" y="122"/>
                  </a:lnTo>
                  <a:lnTo>
                    <a:pt x="728" y="123"/>
                  </a:lnTo>
                  <a:lnTo>
                    <a:pt x="731" y="123"/>
                  </a:lnTo>
                  <a:lnTo>
                    <a:pt x="733" y="124"/>
                  </a:lnTo>
                  <a:lnTo>
                    <a:pt x="734" y="126"/>
                  </a:lnTo>
                  <a:lnTo>
                    <a:pt x="737" y="126"/>
                  </a:lnTo>
                  <a:lnTo>
                    <a:pt x="738" y="127"/>
                  </a:lnTo>
                  <a:lnTo>
                    <a:pt x="741" y="127"/>
                  </a:lnTo>
                  <a:lnTo>
                    <a:pt x="742" y="127"/>
                  </a:lnTo>
                  <a:lnTo>
                    <a:pt x="745" y="128"/>
                  </a:lnTo>
                  <a:lnTo>
                    <a:pt x="746" y="128"/>
                  </a:lnTo>
                  <a:lnTo>
                    <a:pt x="749" y="128"/>
                  </a:lnTo>
                  <a:lnTo>
                    <a:pt x="750" y="128"/>
                  </a:lnTo>
                  <a:lnTo>
                    <a:pt x="753" y="128"/>
                  </a:lnTo>
                  <a:lnTo>
                    <a:pt x="755" y="128"/>
                  </a:lnTo>
                  <a:lnTo>
                    <a:pt x="758" y="128"/>
                  </a:lnTo>
                  <a:lnTo>
                    <a:pt x="759" y="129"/>
                  </a:lnTo>
                  <a:lnTo>
                    <a:pt x="759" y="130"/>
                  </a:lnTo>
                  <a:lnTo>
                    <a:pt x="762" y="130"/>
                  </a:lnTo>
                  <a:lnTo>
                    <a:pt x="764" y="130"/>
                  </a:lnTo>
                  <a:lnTo>
                    <a:pt x="765" y="130"/>
                  </a:lnTo>
                  <a:lnTo>
                    <a:pt x="768" y="130"/>
                  </a:lnTo>
                  <a:lnTo>
                    <a:pt x="771" y="132"/>
                  </a:lnTo>
                  <a:lnTo>
                    <a:pt x="772" y="132"/>
                  </a:lnTo>
                  <a:lnTo>
                    <a:pt x="773" y="132"/>
                  </a:lnTo>
                  <a:lnTo>
                    <a:pt x="776" y="130"/>
                  </a:lnTo>
                  <a:lnTo>
                    <a:pt x="778" y="129"/>
                  </a:lnTo>
                  <a:lnTo>
                    <a:pt x="780" y="129"/>
                  </a:lnTo>
                  <a:lnTo>
                    <a:pt x="782" y="128"/>
                  </a:lnTo>
                  <a:lnTo>
                    <a:pt x="784" y="127"/>
                  </a:lnTo>
                  <a:lnTo>
                    <a:pt x="786" y="127"/>
                  </a:lnTo>
                  <a:lnTo>
                    <a:pt x="787" y="126"/>
                  </a:lnTo>
                  <a:lnTo>
                    <a:pt x="790" y="124"/>
                  </a:lnTo>
                  <a:lnTo>
                    <a:pt x="791" y="123"/>
                  </a:lnTo>
                  <a:lnTo>
                    <a:pt x="793" y="122"/>
                  </a:lnTo>
                  <a:lnTo>
                    <a:pt x="794" y="121"/>
                  </a:lnTo>
                  <a:lnTo>
                    <a:pt x="795" y="119"/>
                  </a:lnTo>
                  <a:lnTo>
                    <a:pt x="796" y="118"/>
                  </a:lnTo>
                  <a:lnTo>
                    <a:pt x="799" y="117"/>
                  </a:lnTo>
                  <a:lnTo>
                    <a:pt x="800" y="116"/>
                  </a:lnTo>
                  <a:lnTo>
                    <a:pt x="802" y="115"/>
                  </a:lnTo>
                  <a:lnTo>
                    <a:pt x="803" y="113"/>
                  </a:lnTo>
                  <a:lnTo>
                    <a:pt x="806" y="113"/>
                  </a:lnTo>
                  <a:lnTo>
                    <a:pt x="808" y="115"/>
                  </a:lnTo>
                  <a:lnTo>
                    <a:pt x="809" y="115"/>
                  </a:lnTo>
                  <a:lnTo>
                    <a:pt x="812" y="116"/>
                  </a:lnTo>
                  <a:lnTo>
                    <a:pt x="813" y="117"/>
                  </a:lnTo>
                  <a:lnTo>
                    <a:pt x="816" y="117"/>
                  </a:lnTo>
                  <a:lnTo>
                    <a:pt x="817" y="118"/>
                  </a:lnTo>
                  <a:lnTo>
                    <a:pt x="820" y="118"/>
                  </a:lnTo>
                  <a:lnTo>
                    <a:pt x="821" y="119"/>
                  </a:lnTo>
                  <a:lnTo>
                    <a:pt x="824" y="119"/>
                  </a:lnTo>
                  <a:lnTo>
                    <a:pt x="825" y="121"/>
                  </a:lnTo>
                  <a:lnTo>
                    <a:pt x="827" y="121"/>
                  </a:lnTo>
                  <a:lnTo>
                    <a:pt x="829" y="122"/>
                  </a:lnTo>
                  <a:lnTo>
                    <a:pt x="831" y="122"/>
                  </a:lnTo>
                  <a:lnTo>
                    <a:pt x="833" y="123"/>
                  </a:lnTo>
                  <a:lnTo>
                    <a:pt x="835" y="124"/>
                  </a:lnTo>
                  <a:lnTo>
                    <a:pt x="837" y="124"/>
                  </a:lnTo>
                  <a:lnTo>
                    <a:pt x="838" y="126"/>
                  </a:lnTo>
                  <a:lnTo>
                    <a:pt x="840" y="127"/>
                  </a:lnTo>
                  <a:lnTo>
                    <a:pt x="842" y="128"/>
                  </a:lnTo>
                  <a:lnTo>
                    <a:pt x="843" y="129"/>
                  </a:lnTo>
                  <a:lnTo>
                    <a:pt x="844" y="130"/>
                  </a:lnTo>
                  <a:lnTo>
                    <a:pt x="846" y="128"/>
                  </a:lnTo>
                  <a:lnTo>
                    <a:pt x="847" y="127"/>
                  </a:lnTo>
                  <a:lnTo>
                    <a:pt x="849" y="128"/>
                  </a:lnTo>
                  <a:lnTo>
                    <a:pt x="851" y="128"/>
                  </a:lnTo>
                  <a:lnTo>
                    <a:pt x="853" y="128"/>
                  </a:lnTo>
                  <a:lnTo>
                    <a:pt x="855" y="128"/>
                  </a:lnTo>
                  <a:lnTo>
                    <a:pt x="856" y="128"/>
                  </a:lnTo>
                  <a:lnTo>
                    <a:pt x="859" y="128"/>
                  </a:lnTo>
                  <a:lnTo>
                    <a:pt x="860" y="128"/>
                  </a:lnTo>
                  <a:lnTo>
                    <a:pt x="862" y="129"/>
                  </a:lnTo>
                  <a:lnTo>
                    <a:pt x="865" y="129"/>
                  </a:lnTo>
                  <a:lnTo>
                    <a:pt x="866" y="129"/>
                  </a:lnTo>
                  <a:lnTo>
                    <a:pt x="869" y="129"/>
                  </a:lnTo>
                  <a:lnTo>
                    <a:pt x="871" y="129"/>
                  </a:lnTo>
                  <a:lnTo>
                    <a:pt x="874" y="130"/>
                  </a:lnTo>
                  <a:lnTo>
                    <a:pt x="875" y="130"/>
                  </a:lnTo>
                  <a:lnTo>
                    <a:pt x="878" y="130"/>
                  </a:lnTo>
                  <a:lnTo>
                    <a:pt x="879" y="130"/>
                  </a:lnTo>
                  <a:lnTo>
                    <a:pt x="880" y="130"/>
                  </a:lnTo>
                  <a:lnTo>
                    <a:pt x="883" y="130"/>
                  </a:lnTo>
                  <a:lnTo>
                    <a:pt x="884" y="132"/>
                  </a:lnTo>
                  <a:lnTo>
                    <a:pt x="887" y="132"/>
                  </a:lnTo>
                  <a:lnTo>
                    <a:pt x="888" y="132"/>
                  </a:lnTo>
                  <a:lnTo>
                    <a:pt x="891" y="132"/>
                  </a:lnTo>
                  <a:lnTo>
                    <a:pt x="893" y="133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900" y="133"/>
                  </a:lnTo>
                  <a:lnTo>
                    <a:pt x="901" y="132"/>
                  </a:lnTo>
                  <a:lnTo>
                    <a:pt x="902" y="127"/>
                  </a:lnTo>
                  <a:lnTo>
                    <a:pt x="904" y="123"/>
                  </a:lnTo>
                  <a:lnTo>
                    <a:pt x="904" y="121"/>
                  </a:lnTo>
                  <a:lnTo>
                    <a:pt x="905" y="119"/>
                  </a:lnTo>
                  <a:lnTo>
                    <a:pt x="906" y="117"/>
                  </a:lnTo>
                  <a:lnTo>
                    <a:pt x="908" y="116"/>
                  </a:lnTo>
                  <a:lnTo>
                    <a:pt x="908" y="115"/>
                  </a:lnTo>
                  <a:lnTo>
                    <a:pt x="909" y="112"/>
                  </a:lnTo>
                  <a:lnTo>
                    <a:pt x="910" y="110"/>
                  </a:lnTo>
                  <a:lnTo>
                    <a:pt x="912" y="109"/>
                  </a:lnTo>
                  <a:lnTo>
                    <a:pt x="912" y="107"/>
                  </a:lnTo>
                  <a:lnTo>
                    <a:pt x="914" y="106"/>
                  </a:lnTo>
                  <a:lnTo>
                    <a:pt x="915" y="106"/>
                  </a:lnTo>
                  <a:lnTo>
                    <a:pt x="917" y="105"/>
                  </a:lnTo>
                  <a:lnTo>
                    <a:pt x="919" y="105"/>
                  </a:lnTo>
                  <a:lnTo>
                    <a:pt x="922" y="104"/>
                  </a:lnTo>
                  <a:lnTo>
                    <a:pt x="923" y="104"/>
                  </a:lnTo>
                  <a:lnTo>
                    <a:pt x="924" y="103"/>
                  </a:lnTo>
                  <a:lnTo>
                    <a:pt x="927" y="103"/>
                  </a:lnTo>
                  <a:lnTo>
                    <a:pt x="928" y="101"/>
                  </a:lnTo>
                  <a:lnTo>
                    <a:pt x="931" y="101"/>
                  </a:lnTo>
                  <a:lnTo>
                    <a:pt x="932" y="101"/>
                  </a:lnTo>
                  <a:lnTo>
                    <a:pt x="935" y="100"/>
                  </a:lnTo>
                  <a:lnTo>
                    <a:pt x="937" y="100"/>
                  </a:lnTo>
                  <a:lnTo>
                    <a:pt x="943" y="100"/>
                  </a:lnTo>
                  <a:lnTo>
                    <a:pt x="943" y="98"/>
                  </a:lnTo>
                  <a:lnTo>
                    <a:pt x="948" y="99"/>
                  </a:lnTo>
                  <a:lnTo>
                    <a:pt x="949" y="98"/>
                  </a:lnTo>
                  <a:lnTo>
                    <a:pt x="950" y="98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7" y="95"/>
                  </a:lnTo>
                  <a:lnTo>
                    <a:pt x="958" y="94"/>
                  </a:lnTo>
                  <a:lnTo>
                    <a:pt x="959" y="94"/>
                  </a:lnTo>
                  <a:lnTo>
                    <a:pt x="962" y="93"/>
                  </a:lnTo>
                  <a:lnTo>
                    <a:pt x="963" y="92"/>
                  </a:lnTo>
                  <a:lnTo>
                    <a:pt x="965" y="91"/>
                  </a:lnTo>
                  <a:lnTo>
                    <a:pt x="967" y="89"/>
                  </a:lnTo>
                  <a:lnTo>
                    <a:pt x="968" y="89"/>
                  </a:lnTo>
                  <a:lnTo>
                    <a:pt x="970" y="88"/>
                  </a:lnTo>
                  <a:lnTo>
                    <a:pt x="972" y="88"/>
                  </a:lnTo>
                  <a:lnTo>
                    <a:pt x="974" y="89"/>
                  </a:lnTo>
                  <a:lnTo>
                    <a:pt x="976" y="89"/>
                  </a:lnTo>
                  <a:lnTo>
                    <a:pt x="977" y="89"/>
                  </a:lnTo>
                  <a:lnTo>
                    <a:pt x="980" y="89"/>
                  </a:lnTo>
                  <a:lnTo>
                    <a:pt x="983" y="89"/>
                  </a:lnTo>
                  <a:lnTo>
                    <a:pt x="985" y="91"/>
                  </a:lnTo>
                  <a:lnTo>
                    <a:pt x="987" y="91"/>
                  </a:lnTo>
                  <a:lnTo>
                    <a:pt x="989" y="91"/>
                  </a:lnTo>
                  <a:lnTo>
                    <a:pt x="990" y="91"/>
                  </a:lnTo>
                  <a:lnTo>
                    <a:pt x="993" y="89"/>
                  </a:lnTo>
                  <a:lnTo>
                    <a:pt x="994" y="89"/>
                  </a:lnTo>
                  <a:lnTo>
                    <a:pt x="997" y="88"/>
                  </a:lnTo>
                  <a:lnTo>
                    <a:pt x="998" y="87"/>
                  </a:lnTo>
                  <a:lnTo>
                    <a:pt x="1001" y="87"/>
                  </a:lnTo>
                  <a:lnTo>
                    <a:pt x="1002" y="88"/>
                  </a:lnTo>
                  <a:lnTo>
                    <a:pt x="1002" y="91"/>
                  </a:lnTo>
                  <a:lnTo>
                    <a:pt x="1002" y="93"/>
                  </a:lnTo>
                  <a:lnTo>
                    <a:pt x="1003" y="94"/>
                  </a:lnTo>
                  <a:lnTo>
                    <a:pt x="1003" y="97"/>
                  </a:lnTo>
                  <a:lnTo>
                    <a:pt x="1005" y="98"/>
                  </a:lnTo>
                  <a:lnTo>
                    <a:pt x="1006" y="99"/>
                  </a:lnTo>
                  <a:lnTo>
                    <a:pt x="1008" y="101"/>
                  </a:lnTo>
                  <a:lnTo>
                    <a:pt x="1010" y="103"/>
                  </a:lnTo>
                  <a:lnTo>
                    <a:pt x="1012" y="105"/>
                  </a:lnTo>
                  <a:lnTo>
                    <a:pt x="1014" y="106"/>
                  </a:lnTo>
                  <a:lnTo>
                    <a:pt x="1015" y="107"/>
                  </a:lnTo>
                  <a:lnTo>
                    <a:pt x="1016" y="109"/>
                  </a:lnTo>
                  <a:lnTo>
                    <a:pt x="1019" y="110"/>
                  </a:lnTo>
                  <a:lnTo>
                    <a:pt x="1020" y="111"/>
                  </a:lnTo>
                  <a:lnTo>
                    <a:pt x="1023" y="112"/>
                  </a:lnTo>
                  <a:lnTo>
                    <a:pt x="1024" y="112"/>
                  </a:lnTo>
                  <a:lnTo>
                    <a:pt x="1025" y="113"/>
                  </a:lnTo>
                  <a:lnTo>
                    <a:pt x="1028" y="113"/>
                  </a:lnTo>
                  <a:lnTo>
                    <a:pt x="1029" y="113"/>
                  </a:lnTo>
                  <a:lnTo>
                    <a:pt x="1032" y="115"/>
                  </a:lnTo>
                  <a:lnTo>
                    <a:pt x="1033" y="115"/>
                  </a:lnTo>
                  <a:lnTo>
                    <a:pt x="1036" y="115"/>
                  </a:lnTo>
                  <a:lnTo>
                    <a:pt x="1037" y="113"/>
                  </a:lnTo>
                  <a:lnTo>
                    <a:pt x="1038" y="115"/>
                  </a:lnTo>
                  <a:lnTo>
                    <a:pt x="1041" y="115"/>
                  </a:lnTo>
                  <a:lnTo>
                    <a:pt x="1042" y="116"/>
                  </a:lnTo>
                  <a:lnTo>
                    <a:pt x="1042" y="118"/>
                  </a:lnTo>
                  <a:lnTo>
                    <a:pt x="1043" y="121"/>
                  </a:lnTo>
                  <a:lnTo>
                    <a:pt x="1043" y="122"/>
                  </a:lnTo>
                  <a:lnTo>
                    <a:pt x="1045" y="123"/>
                  </a:lnTo>
                  <a:lnTo>
                    <a:pt x="1047" y="123"/>
                  </a:lnTo>
                  <a:lnTo>
                    <a:pt x="1049" y="124"/>
                  </a:lnTo>
                  <a:lnTo>
                    <a:pt x="1051" y="126"/>
                  </a:lnTo>
                  <a:lnTo>
                    <a:pt x="1052" y="126"/>
                  </a:lnTo>
                  <a:lnTo>
                    <a:pt x="1054" y="127"/>
                  </a:lnTo>
                  <a:lnTo>
                    <a:pt x="1056" y="128"/>
                  </a:lnTo>
                  <a:lnTo>
                    <a:pt x="1059" y="129"/>
                  </a:lnTo>
                  <a:lnTo>
                    <a:pt x="1060" y="129"/>
                  </a:lnTo>
                  <a:lnTo>
                    <a:pt x="1063" y="130"/>
                  </a:lnTo>
                  <a:lnTo>
                    <a:pt x="1064" y="132"/>
                  </a:lnTo>
                  <a:lnTo>
                    <a:pt x="1067" y="132"/>
                  </a:lnTo>
                  <a:lnTo>
                    <a:pt x="1068" y="133"/>
                  </a:lnTo>
                  <a:lnTo>
                    <a:pt x="1069" y="134"/>
                  </a:lnTo>
                  <a:lnTo>
                    <a:pt x="1072" y="134"/>
                  </a:lnTo>
                  <a:lnTo>
                    <a:pt x="1073" y="135"/>
                  </a:lnTo>
                  <a:lnTo>
                    <a:pt x="1076" y="136"/>
                  </a:lnTo>
                  <a:lnTo>
                    <a:pt x="1077" y="138"/>
                  </a:lnTo>
                  <a:lnTo>
                    <a:pt x="1078" y="138"/>
                  </a:lnTo>
                  <a:lnTo>
                    <a:pt x="1081" y="139"/>
                  </a:lnTo>
                  <a:lnTo>
                    <a:pt x="1082" y="140"/>
                  </a:lnTo>
                  <a:lnTo>
                    <a:pt x="1085" y="140"/>
                  </a:lnTo>
                  <a:lnTo>
                    <a:pt x="1086" y="141"/>
                  </a:lnTo>
                  <a:lnTo>
                    <a:pt x="1089" y="142"/>
                  </a:lnTo>
                  <a:lnTo>
                    <a:pt x="1091" y="142"/>
                  </a:lnTo>
                  <a:lnTo>
                    <a:pt x="1093" y="142"/>
                  </a:lnTo>
                  <a:lnTo>
                    <a:pt x="1095" y="144"/>
                  </a:lnTo>
                  <a:lnTo>
                    <a:pt x="1096" y="144"/>
                  </a:lnTo>
                  <a:lnTo>
                    <a:pt x="1099" y="145"/>
                  </a:lnTo>
                  <a:lnTo>
                    <a:pt x="1100" y="145"/>
                  </a:lnTo>
                  <a:lnTo>
                    <a:pt x="1100" y="147"/>
                  </a:lnTo>
                  <a:lnTo>
                    <a:pt x="1099" y="148"/>
                  </a:lnTo>
                  <a:lnTo>
                    <a:pt x="1096" y="150"/>
                  </a:lnTo>
                  <a:lnTo>
                    <a:pt x="1095" y="150"/>
                  </a:lnTo>
                  <a:lnTo>
                    <a:pt x="1093" y="150"/>
                  </a:lnTo>
                  <a:lnTo>
                    <a:pt x="1091" y="151"/>
                  </a:lnTo>
                  <a:lnTo>
                    <a:pt x="1089" y="151"/>
                  </a:lnTo>
                  <a:lnTo>
                    <a:pt x="1087" y="153"/>
                  </a:lnTo>
                  <a:lnTo>
                    <a:pt x="1089" y="154"/>
                  </a:lnTo>
                  <a:lnTo>
                    <a:pt x="1090" y="157"/>
                  </a:lnTo>
                  <a:lnTo>
                    <a:pt x="1090" y="158"/>
                  </a:lnTo>
                  <a:lnTo>
                    <a:pt x="1091" y="159"/>
                  </a:lnTo>
                  <a:lnTo>
                    <a:pt x="1093" y="162"/>
                  </a:lnTo>
                  <a:lnTo>
                    <a:pt x="1094" y="163"/>
                  </a:lnTo>
                  <a:lnTo>
                    <a:pt x="1095" y="165"/>
                  </a:lnTo>
                  <a:lnTo>
                    <a:pt x="1096" y="167"/>
                  </a:lnTo>
                  <a:lnTo>
                    <a:pt x="1098" y="169"/>
                  </a:lnTo>
                  <a:lnTo>
                    <a:pt x="1099" y="170"/>
                  </a:lnTo>
                  <a:lnTo>
                    <a:pt x="1100" y="171"/>
                  </a:lnTo>
                  <a:lnTo>
                    <a:pt x="1102" y="174"/>
                  </a:lnTo>
                  <a:lnTo>
                    <a:pt x="1103" y="175"/>
                  </a:lnTo>
                  <a:lnTo>
                    <a:pt x="1104" y="176"/>
                  </a:lnTo>
                  <a:lnTo>
                    <a:pt x="1104" y="177"/>
                  </a:lnTo>
                  <a:lnTo>
                    <a:pt x="1105" y="180"/>
                  </a:lnTo>
                  <a:lnTo>
                    <a:pt x="1105" y="181"/>
                  </a:lnTo>
                  <a:lnTo>
                    <a:pt x="1105" y="183"/>
                  </a:lnTo>
                  <a:lnTo>
                    <a:pt x="1105" y="185"/>
                  </a:lnTo>
                  <a:lnTo>
                    <a:pt x="1105" y="187"/>
                  </a:lnTo>
                  <a:lnTo>
                    <a:pt x="1107" y="189"/>
                  </a:lnTo>
                  <a:lnTo>
                    <a:pt x="1107" y="191"/>
                  </a:lnTo>
                  <a:lnTo>
                    <a:pt x="1107" y="193"/>
                  </a:lnTo>
                  <a:lnTo>
                    <a:pt x="1108" y="194"/>
                  </a:lnTo>
                  <a:lnTo>
                    <a:pt x="1109" y="197"/>
                  </a:lnTo>
                  <a:lnTo>
                    <a:pt x="1112" y="196"/>
                  </a:lnTo>
                  <a:lnTo>
                    <a:pt x="1113" y="196"/>
                  </a:lnTo>
                  <a:lnTo>
                    <a:pt x="1116" y="196"/>
                  </a:lnTo>
                  <a:lnTo>
                    <a:pt x="1117" y="193"/>
                  </a:lnTo>
                  <a:lnTo>
                    <a:pt x="1118" y="192"/>
                  </a:lnTo>
                  <a:lnTo>
                    <a:pt x="1120" y="191"/>
                  </a:lnTo>
                  <a:lnTo>
                    <a:pt x="1121" y="189"/>
                  </a:lnTo>
                  <a:lnTo>
                    <a:pt x="1121" y="187"/>
                  </a:lnTo>
                  <a:lnTo>
                    <a:pt x="1120" y="185"/>
                  </a:lnTo>
                  <a:lnTo>
                    <a:pt x="1120" y="183"/>
                  </a:lnTo>
                  <a:lnTo>
                    <a:pt x="1118" y="182"/>
                  </a:lnTo>
                  <a:lnTo>
                    <a:pt x="1120" y="180"/>
                  </a:lnTo>
                  <a:lnTo>
                    <a:pt x="1121" y="180"/>
                  </a:lnTo>
                  <a:lnTo>
                    <a:pt x="1124" y="179"/>
                  </a:lnTo>
                  <a:lnTo>
                    <a:pt x="1126" y="179"/>
                  </a:lnTo>
                  <a:lnTo>
                    <a:pt x="1127" y="179"/>
                  </a:lnTo>
                  <a:lnTo>
                    <a:pt x="1130" y="179"/>
                  </a:lnTo>
                  <a:lnTo>
                    <a:pt x="1131" y="179"/>
                  </a:lnTo>
                  <a:lnTo>
                    <a:pt x="1134" y="180"/>
                  </a:lnTo>
                  <a:lnTo>
                    <a:pt x="1136" y="180"/>
                  </a:lnTo>
                  <a:lnTo>
                    <a:pt x="1138" y="181"/>
                  </a:lnTo>
                  <a:lnTo>
                    <a:pt x="1140" y="181"/>
                  </a:lnTo>
                  <a:lnTo>
                    <a:pt x="1142" y="182"/>
                  </a:lnTo>
                  <a:lnTo>
                    <a:pt x="1144" y="183"/>
                  </a:lnTo>
                  <a:lnTo>
                    <a:pt x="1146" y="185"/>
                  </a:lnTo>
                  <a:lnTo>
                    <a:pt x="1147" y="186"/>
                  </a:lnTo>
                  <a:lnTo>
                    <a:pt x="1148" y="187"/>
                  </a:lnTo>
                  <a:lnTo>
                    <a:pt x="1149" y="189"/>
                  </a:lnTo>
                  <a:lnTo>
                    <a:pt x="1151" y="192"/>
                  </a:lnTo>
                  <a:lnTo>
                    <a:pt x="1152" y="193"/>
                  </a:lnTo>
                  <a:lnTo>
                    <a:pt x="1153" y="194"/>
                  </a:lnTo>
                  <a:lnTo>
                    <a:pt x="1155" y="196"/>
                  </a:lnTo>
                  <a:lnTo>
                    <a:pt x="1157" y="196"/>
                  </a:lnTo>
                  <a:lnTo>
                    <a:pt x="1158" y="196"/>
                  </a:lnTo>
                  <a:lnTo>
                    <a:pt x="1161" y="196"/>
                  </a:lnTo>
                  <a:lnTo>
                    <a:pt x="1162" y="194"/>
                  </a:lnTo>
                  <a:lnTo>
                    <a:pt x="1164" y="194"/>
                  </a:lnTo>
                  <a:lnTo>
                    <a:pt x="1166" y="193"/>
                  </a:lnTo>
                  <a:lnTo>
                    <a:pt x="1167" y="192"/>
                  </a:lnTo>
                  <a:lnTo>
                    <a:pt x="1169" y="191"/>
                  </a:lnTo>
                  <a:lnTo>
                    <a:pt x="1171" y="191"/>
                  </a:lnTo>
                  <a:lnTo>
                    <a:pt x="1173" y="189"/>
                  </a:lnTo>
                  <a:lnTo>
                    <a:pt x="1174" y="188"/>
                  </a:lnTo>
                  <a:lnTo>
                    <a:pt x="1177" y="187"/>
                  </a:lnTo>
                  <a:lnTo>
                    <a:pt x="1178" y="186"/>
                  </a:lnTo>
                  <a:lnTo>
                    <a:pt x="1182" y="185"/>
                  </a:lnTo>
                  <a:lnTo>
                    <a:pt x="1183" y="188"/>
                  </a:lnTo>
                  <a:lnTo>
                    <a:pt x="1183" y="189"/>
                  </a:lnTo>
                  <a:lnTo>
                    <a:pt x="1183" y="192"/>
                  </a:lnTo>
                  <a:lnTo>
                    <a:pt x="1183" y="193"/>
                  </a:lnTo>
                  <a:lnTo>
                    <a:pt x="1183" y="196"/>
                  </a:lnTo>
                  <a:lnTo>
                    <a:pt x="1183" y="197"/>
                  </a:lnTo>
                  <a:lnTo>
                    <a:pt x="1183" y="199"/>
                  </a:lnTo>
                  <a:lnTo>
                    <a:pt x="1183" y="200"/>
                  </a:lnTo>
                  <a:lnTo>
                    <a:pt x="1183" y="203"/>
                  </a:lnTo>
                  <a:lnTo>
                    <a:pt x="1183" y="204"/>
                  </a:lnTo>
                  <a:lnTo>
                    <a:pt x="1183" y="206"/>
                  </a:lnTo>
                  <a:lnTo>
                    <a:pt x="1183" y="208"/>
                  </a:lnTo>
                  <a:lnTo>
                    <a:pt x="1183" y="210"/>
                  </a:lnTo>
                  <a:lnTo>
                    <a:pt x="1183" y="211"/>
                  </a:lnTo>
                  <a:lnTo>
                    <a:pt x="1182" y="214"/>
                  </a:lnTo>
                  <a:lnTo>
                    <a:pt x="1182" y="215"/>
                  </a:lnTo>
                  <a:lnTo>
                    <a:pt x="1180" y="217"/>
                  </a:lnTo>
                  <a:lnTo>
                    <a:pt x="1180" y="218"/>
                  </a:lnTo>
                  <a:lnTo>
                    <a:pt x="1180" y="221"/>
                  </a:lnTo>
                  <a:lnTo>
                    <a:pt x="1179" y="222"/>
                  </a:lnTo>
                  <a:lnTo>
                    <a:pt x="1179" y="225"/>
                  </a:lnTo>
                  <a:lnTo>
                    <a:pt x="1178" y="227"/>
                  </a:lnTo>
                  <a:lnTo>
                    <a:pt x="1178" y="228"/>
                  </a:lnTo>
                  <a:lnTo>
                    <a:pt x="1177" y="231"/>
                  </a:lnTo>
                  <a:lnTo>
                    <a:pt x="1177" y="232"/>
                  </a:lnTo>
                  <a:lnTo>
                    <a:pt x="1175" y="234"/>
                  </a:lnTo>
                  <a:lnTo>
                    <a:pt x="1175" y="235"/>
                  </a:lnTo>
                  <a:lnTo>
                    <a:pt x="1174" y="238"/>
                  </a:lnTo>
                  <a:lnTo>
                    <a:pt x="1174" y="240"/>
                  </a:lnTo>
                  <a:lnTo>
                    <a:pt x="1173" y="241"/>
                  </a:lnTo>
                  <a:lnTo>
                    <a:pt x="1173" y="244"/>
                  </a:lnTo>
                  <a:lnTo>
                    <a:pt x="1173" y="245"/>
                  </a:lnTo>
                  <a:lnTo>
                    <a:pt x="1171" y="247"/>
                  </a:lnTo>
                  <a:lnTo>
                    <a:pt x="1170" y="249"/>
                  </a:lnTo>
                  <a:lnTo>
                    <a:pt x="1170" y="251"/>
                  </a:lnTo>
                  <a:lnTo>
                    <a:pt x="1169" y="252"/>
                  </a:lnTo>
                  <a:lnTo>
                    <a:pt x="1169" y="255"/>
                  </a:lnTo>
                  <a:lnTo>
                    <a:pt x="1166" y="258"/>
                  </a:lnTo>
                  <a:lnTo>
                    <a:pt x="1166" y="262"/>
                  </a:lnTo>
                  <a:lnTo>
                    <a:pt x="1165" y="263"/>
                  </a:lnTo>
                  <a:lnTo>
                    <a:pt x="1165" y="266"/>
                  </a:lnTo>
                  <a:lnTo>
                    <a:pt x="1164" y="267"/>
                  </a:lnTo>
                  <a:lnTo>
                    <a:pt x="1164" y="269"/>
                  </a:lnTo>
                  <a:lnTo>
                    <a:pt x="1162" y="270"/>
                  </a:lnTo>
                  <a:lnTo>
                    <a:pt x="1162" y="273"/>
                  </a:lnTo>
                  <a:lnTo>
                    <a:pt x="1161" y="274"/>
                  </a:lnTo>
                  <a:lnTo>
                    <a:pt x="1161" y="276"/>
                  </a:lnTo>
                  <a:lnTo>
                    <a:pt x="1160" y="278"/>
                  </a:lnTo>
                  <a:lnTo>
                    <a:pt x="1158" y="279"/>
                  </a:lnTo>
                  <a:lnTo>
                    <a:pt x="1158" y="281"/>
                  </a:lnTo>
                  <a:lnTo>
                    <a:pt x="1157" y="282"/>
                  </a:lnTo>
                  <a:lnTo>
                    <a:pt x="1157" y="285"/>
                  </a:lnTo>
                  <a:lnTo>
                    <a:pt x="1156" y="286"/>
                  </a:lnTo>
                  <a:lnTo>
                    <a:pt x="1155" y="288"/>
                  </a:lnTo>
                  <a:lnTo>
                    <a:pt x="1153" y="291"/>
                  </a:lnTo>
                  <a:lnTo>
                    <a:pt x="1153" y="293"/>
                  </a:lnTo>
                  <a:lnTo>
                    <a:pt x="1152" y="295"/>
                  </a:lnTo>
                  <a:lnTo>
                    <a:pt x="1152" y="297"/>
                  </a:lnTo>
                  <a:lnTo>
                    <a:pt x="1152" y="299"/>
                  </a:lnTo>
                  <a:lnTo>
                    <a:pt x="1153" y="301"/>
                  </a:lnTo>
                  <a:lnTo>
                    <a:pt x="1155" y="302"/>
                  </a:lnTo>
                  <a:lnTo>
                    <a:pt x="1155" y="304"/>
                  </a:lnTo>
                  <a:lnTo>
                    <a:pt x="1156" y="305"/>
                  </a:lnTo>
                  <a:lnTo>
                    <a:pt x="1156" y="308"/>
                  </a:lnTo>
                  <a:lnTo>
                    <a:pt x="1157" y="310"/>
                  </a:lnTo>
                  <a:lnTo>
                    <a:pt x="1157" y="311"/>
                  </a:lnTo>
                  <a:lnTo>
                    <a:pt x="1157" y="314"/>
                  </a:lnTo>
                  <a:lnTo>
                    <a:pt x="1157" y="315"/>
                  </a:lnTo>
                  <a:lnTo>
                    <a:pt x="1157" y="317"/>
                  </a:lnTo>
                  <a:lnTo>
                    <a:pt x="1157" y="319"/>
                  </a:lnTo>
                  <a:lnTo>
                    <a:pt x="1157" y="321"/>
                  </a:lnTo>
                  <a:lnTo>
                    <a:pt x="1157" y="323"/>
                  </a:lnTo>
                  <a:lnTo>
                    <a:pt x="1157" y="325"/>
                  </a:lnTo>
                  <a:lnTo>
                    <a:pt x="1158" y="327"/>
                  </a:lnTo>
                  <a:lnTo>
                    <a:pt x="1158" y="328"/>
                  </a:lnTo>
                  <a:lnTo>
                    <a:pt x="1160" y="331"/>
                  </a:lnTo>
                  <a:lnTo>
                    <a:pt x="1160" y="333"/>
                  </a:lnTo>
                  <a:lnTo>
                    <a:pt x="1160" y="334"/>
                  </a:lnTo>
                  <a:lnTo>
                    <a:pt x="1161" y="337"/>
                  </a:lnTo>
                  <a:lnTo>
                    <a:pt x="1161" y="338"/>
                  </a:lnTo>
                  <a:lnTo>
                    <a:pt x="1162" y="340"/>
                  </a:lnTo>
                  <a:lnTo>
                    <a:pt x="1162" y="344"/>
                  </a:lnTo>
                  <a:lnTo>
                    <a:pt x="1165" y="344"/>
                  </a:lnTo>
                  <a:lnTo>
                    <a:pt x="1165" y="348"/>
                  </a:lnTo>
                  <a:lnTo>
                    <a:pt x="1166" y="349"/>
                  </a:lnTo>
                  <a:lnTo>
                    <a:pt x="1167" y="351"/>
                  </a:lnTo>
                  <a:lnTo>
                    <a:pt x="1170" y="354"/>
                  </a:lnTo>
                  <a:lnTo>
                    <a:pt x="1173" y="355"/>
                  </a:lnTo>
                  <a:lnTo>
                    <a:pt x="1174" y="356"/>
                  </a:lnTo>
                  <a:lnTo>
                    <a:pt x="1175" y="357"/>
                  </a:lnTo>
                  <a:lnTo>
                    <a:pt x="1177" y="358"/>
                  </a:lnTo>
                  <a:lnTo>
                    <a:pt x="1178" y="360"/>
                  </a:lnTo>
                  <a:lnTo>
                    <a:pt x="1179" y="361"/>
                  </a:lnTo>
                  <a:lnTo>
                    <a:pt x="1182" y="362"/>
                  </a:lnTo>
                  <a:lnTo>
                    <a:pt x="1183" y="363"/>
                  </a:lnTo>
                  <a:lnTo>
                    <a:pt x="1184" y="365"/>
                  </a:lnTo>
                  <a:lnTo>
                    <a:pt x="1186" y="366"/>
                  </a:lnTo>
                  <a:lnTo>
                    <a:pt x="1187" y="367"/>
                  </a:lnTo>
                  <a:lnTo>
                    <a:pt x="1188" y="369"/>
                  </a:lnTo>
                  <a:lnTo>
                    <a:pt x="1189" y="371"/>
                  </a:lnTo>
                  <a:lnTo>
                    <a:pt x="1191" y="372"/>
                  </a:lnTo>
                  <a:lnTo>
                    <a:pt x="1192" y="373"/>
                  </a:lnTo>
                  <a:lnTo>
                    <a:pt x="1195" y="373"/>
                  </a:lnTo>
                  <a:lnTo>
                    <a:pt x="1196" y="374"/>
                  </a:lnTo>
                  <a:lnTo>
                    <a:pt x="1199" y="374"/>
                  </a:lnTo>
                  <a:lnTo>
                    <a:pt x="1200" y="374"/>
                  </a:lnTo>
                  <a:lnTo>
                    <a:pt x="1202" y="374"/>
                  </a:lnTo>
                  <a:lnTo>
                    <a:pt x="1204" y="374"/>
                  </a:lnTo>
                  <a:lnTo>
                    <a:pt x="1206" y="374"/>
                  </a:lnTo>
                  <a:lnTo>
                    <a:pt x="1208" y="375"/>
                  </a:lnTo>
                  <a:lnTo>
                    <a:pt x="1210" y="375"/>
                  </a:lnTo>
                  <a:lnTo>
                    <a:pt x="1211" y="375"/>
                  </a:lnTo>
                  <a:lnTo>
                    <a:pt x="1213" y="377"/>
                  </a:lnTo>
                  <a:lnTo>
                    <a:pt x="1215" y="377"/>
                  </a:lnTo>
                  <a:lnTo>
                    <a:pt x="1217" y="377"/>
                  </a:lnTo>
                  <a:lnTo>
                    <a:pt x="1219" y="378"/>
                  </a:lnTo>
                  <a:lnTo>
                    <a:pt x="1222" y="378"/>
                  </a:lnTo>
                  <a:lnTo>
                    <a:pt x="1223" y="379"/>
                  </a:lnTo>
                  <a:lnTo>
                    <a:pt x="1226" y="379"/>
                  </a:lnTo>
                  <a:lnTo>
                    <a:pt x="1228" y="380"/>
                  </a:lnTo>
                  <a:lnTo>
                    <a:pt x="1230" y="380"/>
                  </a:lnTo>
                  <a:lnTo>
                    <a:pt x="1232" y="381"/>
                  </a:lnTo>
                  <a:lnTo>
                    <a:pt x="1232" y="384"/>
                  </a:lnTo>
                  <a:lnTo>
                    <a:pt x="1233" y="385"/>
                  </a:lnTo>
                  <a:lnTo>
                    <a:pt x="1233" y="387"/>
                  </a:lnTo>
                  <a:lnTo>
                    <a:pt x="1233" y="389"/>
                  </a:lnTo>
                  <a:lnTo>
                    <a:pt x="1232" y="391"/>
                  </a:lnTo>
                  <a:lnTo>
                    <a:pt x="1232" y="393"/>
                  </a:lnTo>
                  <a:lnTo>
                    <a:pt x="1231" y="395"/>
                  </a:lnTo>
                  <a:lnTo>
                    <a:pt x="1231" y="397"/>
                  </a:lnTo>
                  <a:lnTo>
                    <a:pt x="1230" y="398"/>
                  </a:lnTo>
                  <a:lnTo>
                    <a:pt x="1230" y="401"/>
                  </a:lnTo>
                  <a:lnTo>
                    <a:pt x="1230" y="402"/>
                  </a:lnTo>
                  <a:lnTo>
                    <a:pt x="1230" y="404"/>
                  </a:lnTo>
                  <a:lnTo>
                    <a:pt x="1230" y="407"/>
                  </a:lnTo>
                  <a:lnTo>
                    <a:pt x="1231" y="408"/>
                  </a:lnTo>
                  <a:lnTo>
                    <a:pt x="1231" y="410"/>
                  </a:lnTo>
                  <a:lnTo>
                    <a:pt x="1231" y="412"/>
                  </a:lnTo>
                  <a:lnTo>
                    <a:pt x="1232" y="414"/>
                  </a:lnTo>
                  <a:lnTo>
                    <a:pt x="1232" y="416"/>
                  </a:lnTo>
                  <a:lnTo>
                    <a:pt x="1233" y="418"/>
                  </a:lnTo>
                  <a:lnTo>
                    <a:pt x="1235" y="419"/>
                  </a:lnTo>
                  <a:lnTo>
                    <a:pt x="1236" y="421"/>
                  </a:lnTo>
                  <a:lnTo>
                    <a:pt x="1237" y="422"/>
                  </a:lnTo>
                  <a:lnTo>
                    <a:pt x="1239" y="425"/>
                  </a:lnTo>
                  <a:lnTo>
                    <a:pt x="1239" y="426"/>
                  </a:lnTo>
                  <a:lnTo>
                    <a:pt x="1240" y="428"/>
                  </a:lnTo>
                  <a:lnTo>
                    <a:pt x="1240" y="431"/>
                  </a:lnTo>
                  <a:lnTo>
                    <a:pt x="1241" y="432"/>
                  </a:lnTo>
                  <a:lnTo>
                    <a:pt x="1241" y="433"/>
                  </a:lnTo>
                  <a:lnTo>
                    <a:pt x="1241" y="436"/>
                  </a:lnTo>
                  <a:lnTo>
                    <a:pt x="1241" y="438"/>
                  </a:lnTo>
                  <a:lnTo>
                    <a:pt x="1244" y="439"/>
                  </a:lnTo>
                  <a:lnTo>
                    <a:pt x="1245" y="439"/>
                  </a:lnTo>
                  <a:lnTo>
                    <a:pt x="1248" y="441"/>
                  </a:lnTo>
                  <a:lnTo>
                    <a:pt x="1249" y="442"/>
                  </a:lnTo>
                  <a:lnTo>
                    <a:pt x="1250" y="443"/>
                  </a:lnTo>
                  <a:lnTo>
                    <a:pt x="1252" y="444"/>
                  </a:lnTo>
                  <a:lnTo>
                    <a:pt x="1253" y="445"/>
                  </a:lnTo>
                  <a:lnTo>
                    <a:pt x="1255" y="447"/>
                  </a:lnTo>
                  <a:lnTo>
                    <a:pt x="1257" y="448"/>
                  </a:lnTo>
                  <a:lnTo>
                    <a:pt x="1258" y="449"/>
                  </a:lnTo>
                  <a:lnTo>
                    <a:pt x="1259" y="451"/>
                  </a:lnTo>
                  <a:lnTo>
                    <a:pt x="1261" y="453"/>
                  </a:lnTo>
                  <a:lnTo>
                    <a:pt x="1262" y="454"/>
                  </a:lnTo>
                  <a:lnTo>
                    <a:pt x="1263" y="455"/>
                  </a:lnTo>
                  <a:lnTo>
                    <a:pt x="1264" y="456"/>
                  </a:lnTo>
                  <a:lnTo>
                    <a:pt x="1266" y="459"/>
                  </a:lnTo>
                  <a:lnTo>
                    <a:pt x="1267" y="460"/>
                  </a:lnTo>
                  <a:lnTo>
                    <a:pt x="1268" y="461"/>
                  </a:lnTo>
                  <a:lnTo>
                    <a:pt x="1270" y="462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70"/>
                  </a:lnTo>
                  <a:lnTo>
                    <a:pt x="1272" y="472"/>
                  </a:lnTo>
                  <a:lnTo>
                    <a:pt x="1272" y="473"/>
                  </a:lnTo>
                  <a:lnTo>
                    <a:pt x="1272" y="476"/>
                  </a:lnTo>
                  <a:lnTo>
                    <a:pt x="1272" y="477"/>
                  </a:lnTo>
                  <a:lnTo>
                    <a:pt x="1272" y="479"/>
                  </a:lnTo>
                  <a:lnTo>
                    <a:pt x="1274" y="482"/>
                  </a:lnTo>
                  <a:lnTo>
                    <a:pt x="1274" y="483"/>
                  </a:lnTo>
                  <a:lnTo>
                    <a:pt x="1274" y="485"/>
                  </a:lnTo>
                  <a:lnTo>
                    <a:pt x="1275" y="486"/>
                  </a:lnTo>
                  <a:lnTo>
                    <a:pt x="1275" y="489"/>
                  </a:lnTo>
                  <a:lnTo>
                    <a:pt x="1275" y="490"/>
                  </a:lnTo>
                  <a:lnTo>
                    <a:pt x="1276" y="492"/>
                  </a:lnTo>
                  <a:lnTo>
                    <a:pt x="1277" y="494"/>
                  </a:lnTo>
                  <a:lnTo>
                    <a:pt x="1279" y="495"/>
                  </a:lnTo>
                  <a:lnTo>
                    <a:pt x="1280" y="497"/>
                  </a:lnTo>
                  <a:lnTo>
                    <a:pt x="1281" y="498"/>
                  </a:lnTo>
                  <a:lnTo>
                    <a:pt x="1283" y="500"/>
                  </a:lnTo>
                  <a:lnTo>
                    <a:pt x="1284" y="500"/>
                  </a:lnTo>
                  <a:lnTo>
                    <a:pt x="1286" y="501"/>
                  </a:lnTo>
                  <a:lnTo>
                    <a:pt x="1288" y="501"/>
                  </a:lnTo>
                  <a:lnTo>
                    <a:pt x="1290" y="501"/>
                  </a:lnTo>
                  <a:lnTo>
                    <a:pt x="1292" y="502"/>
                  </a:lnTo>
                  <a:lnTo>
                    <a:pt x="1294" y="502"/>
                  </a:lnTo>
                  <a:lnTo>
                    <a:pt x="1294" y="505"/>
                  </a:lnTo>
                  <a:lnTo>
                    <a:pt x="1293" y="506"/>
                  </a:lnTo>
                  <a:lnTo>
                    <a:pt x="1295" y="507"/>
                  </a:lnTo>
                  <a:lnTo>
                    <a:pt x="1297" y="508"/>
                  </a:lnTo>
                  <a:lnTo>
                    <a:pt x="1299" y="508"/>
                  </a:lnTo>
                  <a:lnTo>
                    <a:pt x="1301" y="509"/>
                  </a:lnTo>
                  <a:lnTo>
                    <a:pt x="1303" y="509"/>
                  </a:lnTo>
                  <a:lnTo>
                    <a:pt x="1306" y="511"/>
                  </a:lnTo>
                  <a:lnTo>
                    <a:pt x="1307" y="511"/>
                  </a:lnTo>
                  <a:lnTo>
                    <a:pt x="1310" y="512"/>
                  </a:lnTo>
                  <a:lnTo>
                    <a:pt x="1311" y="513"/>
                  </a:lnTo>
                  <a:lnTo>
                    <a:pt x="1314" y="514"/>
                  </a:lnTo>
                  <a:lnTo>
                    <a:pt x="1315" y="514"/>
                  </a:lnTo>
                  <a:lnTo>
                    <a:pt x="1316" y="517"/>
                  </a:lnTo>
                  <a:lnTo>
                    <a:pt x="1316" y="518"/>
                  </a:lnTo>
                  <a:lnTo>
                    <a:pt x="1316" y="520"/>
                  </a:lnTo>
                  <a:lnTo>
                    <a:pt x="1317" y="523"/>
                  </a:lnTo>
                  <a:lnTo>
                    <a:pt x="1317" y="524"/>
                  </a:lnTo>
                  <a:lnTo>
                    <a:pt x="1317" y="526"/>
                  </a:lnTo>
                  <a:lnTo>
                    <a:pt x="1317" y="529"/>
                  </a:lnTo>
                  <a:lnTo>
                    <a:pt x="1317" y="530"/>
                  </a:lnTo>
                  <a:lnTo>
                    <a:pt x="1319" y="532"/>
                  </a:lnTo>
                  <a:lnTo>
                    <a:pt x="1319" y="533"/>
                  </a:lnTo>
                  <a:lnTo>
                    <a:pt x="1319" y="536"/>
                  </a:lnTo>
                  <a:lnTo>
                    <a:pt x="1319" y="537"/>
                  </a:lnTo>
                  <a:lnTo>
                    <a:pt x="1319" y="540"/>
                  </a:lnTo>
                  <a:lnTo>
                    <a:pt x="1319" y="542"/>
                  </a:lnTo>
                  <a:lnTo>
                    <a:pt x="1319" y="543"/>
                  </a:lnTo>
                  <a:lnTo>
                    <a:pt x="1319" y="546"/>
                  </a:lnTo>
                  <a:lnTo>
                    <a:pt x="1319" y="548"/>
                  </a:lnTo>
                  <a:lnTo>
                    <a:pt x="1319" y="549"/>
                  </a:lnTo>
                  <a:lnTo>
                    <a:pt x="1320" y="552"/>
                  </a:lnTo>
                  <a:lnTo>
                    <a:pt x="1320" y="555"/>
                  </a:lnTo>
                  <a:lnTo>
                    <a:pt x="1320" y="558"/>
                  </a:lnTo>
                  <a:lnTo>
                    <a:pt x="1320" y="559"/>
                  </a:lnTo>
                  <a:lnTo>
                    <a:pt x="1320" y="561"/>
                  </a:lnTo>
                  <a:lnTo>
                    <a:pt x="1319" y="565"/>
                  </a:lnTo>
                  <a:lnTo>
                    <a:pt x="1320" y="566"/>
                  </a:lnTo>
                  <a:lnTo>
                    <a:pt x="1324" y="567"/>
                  </a:lnTo>
                  <a:lnTo>
                    <a:pt x="1327" y="568"/>
                  </a:lnTo>
                  <a:lnTo>
                    <a:pt x="1328" y="570"/>
                  </a:lnTo>
                  <a:lnTo>
                    <a:pt x="1329" y="570"/>
                  </a:lnTo>
                  <a:lnTo>
                    <a:pt x="1332" y="571"/>
                  </a:lnTo>
                  <a:lnTo>
                    <a:pt x="1330" y="575"/>
                  </a:lnTo>
                  <a:lnTo>
                    <a:pt x="1330" y="576"/>
                  </a:lnTo>
                  <a:lnTo>
                    <a:pt x="1329" y="578"/>
                  </a:lnTo>
                  <a:lnTo>
                    <a:pt x="1329" y="579"/>
                  </a:lnTo>
                  <a:lnTo>
                    <a:pt x="1328" y="582"/>
                  </a:lnTo>
                  <a:lnTo>
                    <a:pt x="1330" y="583"/>
                  </a:lnTo>
                  <a:lnTo>
                    <a:pt x="1332" y="584"/>
                  </a:lnTo>
                  <a:lnTo>
                    <a:pt x="1333" y="585"/>
                  </a:lnTo>
                  <a:lnTo>
                    <a:pt x="1336" y="587"/>
                  </a:lnTo>
                  <a:lnTo>
                    <a:pt x="1337" y="587"/>
                  </a:lnTo>
                  <a:lnTo>
                    <a:pt x="1339" y="587"/>
                  </a:lnTo>
                  <a:lnTo>
                    <a:pt x="1341" y="588"/>
                  </a:lnTo>
                  <a:lnTo>
                    <a:pt x="1343" y="588"/>
                  </a:lnTo>
                  <a:lnTo>
                    <a:pt x="1345" y="589"/>
                  </a:lnTo>
                  <a:lnTo>
                    <a:pt x="1347" y="589"/>
                  </a:lnTo>
                  <a:lnTo>
                    <a:pt x="1347" y="590"/>
                  </a:lnTo>
                  <a:lnTo>
                    <a:pt x="1347" y="593"/>
                  </a:lnTo>
                  <a:lnTo>
                    <a:pt x="1347" y="594"/>
                  </a:lnTo>
                  <a:lnTo>
                    <a:pt x="1347" y="596"/>
                  </a:lnTo>
                  <a:lnTo>
                    <a:pt x="1347" y="599"/>
                  </a:lnTo>
                  <a:lnTo>
                    <a:pt x="1348" y="599"/>
                  </a:lnTo>
                  <a:lnTo>
                    <a:pt x="1351" y="600"/>
                  </a:lnTo>
                  <a:lnTo>
                    <a:pt x="1352" y="600"/>
                  </a:lnTo>
                  <a:lnTo>
                    <a:pt x="1355" y="600"/>
                  </a:lnTo>
                  <a:lnTo>
                    <a:pt x="1356" y="600"/>
                  </a:lnTo>
                  <a:lnTo>
                    <a:pt x="1359" y="600"/>
                  </a:lnTo>
                  <a:lnTo>
                    <a:pt x="1361" y="600"/>
                  </a:lnTo>
                  <a:lnTo>
                    <a:pt x="1363" y="600"/>
                  </a:lnTo>
                  <a:lnTo>
                    <a:pt x="1365" y="600"/>
                  </a:lnTo>
                  <a:lnTo>
                    <a:pt x="1367" y="600"/>
                  </a:lnTo>
                  <a:lnTo>
                    <a:pt x="1369" y="600"/>
                  </a:lnTo>
                  <a:lnTo>
                    <a:pt x="1372" y="600"/>
                  </a:lnTo>
                  <a:lnTo>
                    <a:pt x="1374" y="601"/>
                  </a:lnTo>
                  <a:lnTo>
                    <a:pt x="1377" y="601"/>
                  </a:lnTo>
                  <a:lnTo>
                    <a:pt x="1378" y="599"/>
                  </a:lnTo>
                  <a:lnTo>
                    <a:pt x="1380" y="602"/>
                  </a:lnTo>
                  <a:lnTo>
                    <a:pt x="1380" y="605"/>
                  </a:lnTo>
                  <a:lnTo>
                    <a:pt x="1380" y="607"/>
                  </a:lnTo>
                  <a:lnTo>
                    <a:pt x="1380" y="608"/>
                  </a:lnTo>
                  <a:lnTo>
                    <a:pt x="1380" y="611"/>
                  </a:lnTo>
                  <a:lnTo>
                    <a:pt x="1380" y="613"/>
                  </a:lnTo>
                  <a:lnTo>
                    <a:pt x="1380" y="614"/>
                  </a:lnTo>
                  <a:lnTo>
                    <a:pt x="1381" y="617"/>
                  </a:lnTo>
                  <a:lnTo>
                    <a:pt x="1381" y="619"/>
                  </a:lnTo>
                  <a:lnTo>
                    <a:pt x="1381" y="620"/>
                  </a:lnTo>
                  <a:lnTo>
                    <a:pt x="1383" y="624"/>
                  </a:lnTo>
                  <a:lnTo>
                    <a:pt x="1381" y="625"/>
                  </a:lnTo>
                  <a:lnTo>
                    <a:pt x="1377" y="628"/>
                  </a:lnTo>
                  <a:lnTo>
                    <a:pt x="1376" y="625"/>
                  </a:lnTo>
                  <a:lnTo>
                    <a:pt x="1370" y="624"/>
                  </a:lnTo>
                  <a:lnTo>
                    <a:pt x="1368" y="623"/>
                  </a:lnTo>
                  <a:lnTo>
                    <a:pt x="1365" y="622"/>
                  </a:lnTo>
                  <a:lnTo>
                    <a:pt x="1363" y="622"/>
                  </a:lnTo>
                  <a:lnTo>
                    <a:pt x="1358" y="620"/>
                  </a:lnTo>
                  <a:lnTo>
                    <a:pt x="1352" y="620"/>
                  </a:lnTo>
                  <a:lnTo>
                    <a:pt x="1348" y="620"/>
                  </a:lnTo>
                  <a:lnTo>
                    <a:pt x="1347" y="624"/>
                  </a:lnTo>
                  <a:lnTo>
                    <a:pt x="1348" y="626"/>
                  </a:lnTo>
                  <a:lnTo>
                    <a:pt x="1348" y="629"/>
                  </a:lnTo>
                  <a:lnTo>
                    <a:pt x="1350" y="632"/>
                  </a:lnTo>
                  <a:lnTo>
                    <a:pt x="1346" y="635"/>
                  </a:lnTo>
                  <a:lnTo>
                    <a:pt x="1342" y="640"/>
                  </a:lnTo>
                  <a:lnTo>
                    <a:pt x="1337" y="645"/>
                  </a:lnTo>
                  <a:lnTo>
                    <a:pt x="1334" y="642"/>
                  </a:lnTo>
                  <a:lnTo>
                    <a:pt x="1332" y="642"/>
                  </a:lnTo>
                  <a:lnTo>
                    <a:pt x="1330" y="642"/>
                  </a:lnTo>
                  <a:lnTo>
                    <a:pt x="1328" y="642"/>
                  </a:lnTo>
                  <a:lnTo>
                    <a:pt x="1327" y="642"/>
                  </a:lnTo>
                  <a:lnTo>
                    <a:pt x="1324" y="642"/>
                  </a:lnTo>
                  <a:lnTo>
                    <a:pt x="1323" y="642"/>
                  </a:lnTo>
                  <a:lnTo>
                    <a:pt x="1320" y="642"/>
                  </a:lnTo>
                  <a:lnTo>
                    <a:pt x="1319" y="642"/>
                  </a:lnTo>
                  <a:lnTo>
                    <a:pt x="1316" y="642"/>
                  </a:lnTo>
                  <a:lnTo>
                    <a:pt x="1315" y="642"/>
                  </a:lnTo>
                  <a:lnTo>
                    <a:pt x="1312" y="642"/>
                  </a:lnTo>
                  <a:lnTo>
                    <a:pt x="1310" y="642"/>
                  </a:lnTo>
                  <a:lnTo>
                    <a:pt x="1308" y="642"/>
                  </a:lnTo>
                  <a:lnTo>
                    <a:pt x="1306" y="643"/>
                  </a:lnTo>
                  <a:lnTo>
                    <a:pt x="1303" y="643"/>
                  </a:lnTo>
                  <a:lnTo>
                    <a:pt x="1301" y="643"/>
                  </a:lnTo>
                  <a:lnTo>
                    <a:pt x="1301" y="646"/>
                  </a:lnTo>
                  <a:lnTo>
                    <a:pt x="1299" y="647"/>
                  </a:lnTo>
                  <a:lnTo>
                    <a:pt x="1299" y="649"/>
                  </a:lnTo>
                  <a:lnTo>
                    <a:pt x="1297" y="649"/>
                  </a:lnTo>
                  <a:lnTo>
                    <a:pt x="1295" y="651"/>
                  </a:lnTo>
                  <a:lnTo>
                    <a:pt x="1294" y="652"/>
                  </a:lnTo>
                  <a:lnTo>
                    <a:pt x="1292" y="653"/>
                  </a:lnTo>
                  <a:lnTo>
                    <a:pt x="1289" y="653"/>
                  </a:lnTo>
                  <a:lnTo>
                    <a:pt x="1286" y="654"/>
                  </a:lnTo>
                  <a:lnTo>
                    <a:pt x="1284" y="654"/>
                  </a:lnTo>
                  <a:lnTo>
                    <a:pt x="1281" y="654"/>
                  </a:lnTo>
                  <a:lnTo>
                    <a:pt x="1280" y="653"/>
                  </a:lnTo>
                  <a:lnTo>
                    <a:pt x="1277" y="653"/>
                  </a:lnTo>
                  <a:lnTo>
                    <a:pt x="1276" y="652"/>
                  </a:lnTo>
                  <a:lnTo>
                    <a:pt x="1274" y="652"/>
                  </a:lnTo>
                  <a:lnTo>
                    <a:pt x="1272" y="651"/>
                  </a:lnTo>
                  <a:lnTo>
                    <a:pt x="1271" y="649"/>
                  </a:lnTo>
                  <a:lnTo>
                    <a:pt x="1268" y="648"/>
                  </a:lnTo>
                  <a:lnTo>
                    <a:pt x="1267" y="648"/>
                  </a:lnTo>
                  <a:lnTo>
                    <a:pt x="1264" y="647"/>
                  </a:lnTo>
                  <a:lnTo>
                    <a:pt x="1263" y="646"/>
                  </a:lnTo>
                  <a:lnTo>
                    <a:pt x="1262" y="646"/>
                  </a:lnTo>
                  <a:lnTo>
                    <a:pt x="1261" y="643"/>
                  </a:lnTo>
                  <a:lnTo>
                    <a:pt x="1259" y="642"/>
                  </a:lnTo>
                  <a:lnTo>
                    <a:pt x="1254" y="641"/>
                  </a:lnTo>
                  <a:lnTo>
                    <a:pt x="1252" y="642"/>
                  </a:lnTo>
                  <a:lnTo>
                    <a:pt x="1250" y="645"/>
                  </a:lnTo>
                  <a:lnTo>
                    <a:pt x="1249" y="646"/>
                  </a:lnTo>
                  <a:lnTo>
                    <a:pt x="1246" y="649"/>
                  </a:lnTo>
                  <a:lnTo>
                    <a:pt x="1245" y="652"/>
                  </a:lnTo>
                  <a:lnTo>
                    <a:pt x="1240" y="657"/>
                  </a:lnTo>
                  <a:lnTo>
                    <a:pt x="1245" y="657"/>
                  </a:lnTo>
                  <a:lnTo>
                    <a:pt x="1245" y="659"/>
                  </a:lnTo>
                  <a:lnTo>
                    <a:pt x="1244" y="661"/>
                  </a:lnTo>
                  <a:lnTo>
                    <a:pt x="1244" y="663"/>
                  </a:lnTo>
                  <a:lnTo>
                    <a:pt x="1244" y="665"/>
                  </a:lnTo>
                  <a:lnTo>
                    <a:pt x="1244" y="667"/>
                  </a:lnTo>
                  <a:lnTo>
                    <a:pt x="1245" y="669"/>
                  </a:lnTo>
                  <a:lnTo>
                    <a:pt x="1246" y="670"/>
                  </a:lnTo>
                  <a:lnTo>
                    <a:pt x="1249" y="670"/>
                  </a:lnTo>
                  <a:lnTo>
                    <a:pt x="1252" y="670"/>
                  </a:lnTo>
                  <a:lnTo>
                    <a:pt x="1253" y="671"/>
                  </a:lnTo>
                  <a:lnTo>
                    <a:pt x="1255" y="671"/>
                  </a:lnTo>
                  <a:lnTo>
                    <a:pt x="1257" y="672"/>
                  </a:lnTo>
                  <a:lnTo>
                    <a:pt x="1259" y="674"/>
                  </a:lnTo>
                  <a:lnTo>
                    <a:pt x="1261" y="675"/>
                  </a:lnTo>
                  <a:lnTo>
                    <a:pt x="1262" y="676"/>
                  </a:lnTo>
                  <a:lnTo>
                    <a:pt x="1263" y="677"/>
                  </a:lnTo>
                  <a:lnTo>
                    <a:pt x="1264" y="680"/>
                  </a:lnTo>
                  <a:lnTo>
                    <a:pt x="1266" y="681"/>
                  </a:lnTo>
                  <a:lnTo>
                    <a:pt x="1267" y="682"/>
                  </a:lnTo>
                  <a:lnTo>
                    <a:pt x="1268" y="683"/>
                  </a:lnTo>
                  <a:lnTo>
                    <a:pt x="1268" y="684"/>
                  </a:lnTo>
                  <a:lnTo>
                    <a:pt x="1270" y="687"/>
                  </a:lnTo>
                  <a:lnTo>
                    <a:pt x="1271" y="688"/>
                  </a:lnTo>
                  <a:lnTo>
                    <a:pt x="1271" y="690"/>
                  </a:lnTo>
                  <a:lnTo>
                    <a:pt x="1270" y="692"/>
                  </a:lnTo>
                  <a:lnTo>
                    <a:pt x="1270" y="694"/>
                  </a:lnTo>
                  <a:lnTo>
                    <a:pt x="1271" y="695"/>
                  </a:lnTo>
                  <a:lnTo>
                    <a:pt x="1272" y="696"/>
                  </a:lnTo>
                  <a:lnTo>
                    <a:pt x="1274" y="699"/>
                  </a:lnTo>
                  <a:lnTo>
                    <a:pt x="1275" y="700"/>
                  </a:lnTo>
                  <a:lnTo>
                    <a:pt x="1276" y="701"/>
                  </a:lnTo>
                  <a:lnTo>
                    <a:pt x="1277" y="705"/>
                  </a:lnTo>
                  <a:lnTo>
                    <a:pt x="1275" y="705"/>
                  </a:lnTo>
                  <a:lnTo>
                    <a:pt x="1272" y="705"/>
                  </a:lnTo>
                  <a:lnTo>
                    <a:pt x="1271" y="706"/>
                  </a:lnTo>
                  <a:lnTo>
                    <a:pt x="1268" y="707"/>
                  </a:lnTo>
                  <a:lnTo>
                    <a:pt x="1267" y="709"/>
                  </a:lnTo>
                  <a:lnTo>
                    <a:pt x="1266" y="710"/>
                  </a:lnTo>
                  <a:lnTo>
                    <a:pt x="1264" y="711"/>
                  </a:lnTo>
                  <a:lnTo>
                    <a:pt x="1263" y="712"/>
                  </a:lnTo>
                  <a:lnTo>
                    <a:pt x="1262" y="713"/>
                  </a:lnTo>
                  <a:lnTo>
                    <a:pt x="1261" y="716"/>
                  </a:lnTo>
                  <a:lnTo>
                    <a:pt x="1261" y="718"/>
                  </a:lnTo>
                  <a:lnTo>
                    <a:pt x="1261" y="719"/>
                  </a:lnTo>
                  <a:lnTo>
                    <a:pt x="1259" y="722"/>
                  </a:lnTo>
                  <a:lnTo>
                    <a:pt x="1259" y="723"/>
                  </a:lnTo>
                  <a:lnTo>
                    <a:pt x="1259" y="725"/>
                  </a:lnTo>
                  <a:lnTo>
                    <a:pt x="1258" y="728"/>
                  </a:lnTo>
                  <a:lnTo>
                    <a:pt x="1257" y="729"/>
                  </a:lnTo>
                  <a:lnTo>
                    <a:pt x="1255" y="729"/>
                  </a:lnTo>
                  <a:lnTo>
                    <a:pt x="1253" y="729"/>
                  </a:lnTo>
                  <a:lnTo>
                    <a:pt x="1250" y="729"/>
                  </a:lnTo>
                  <a:lnTo>
                    <a:pt x="1249" y="729"/>
                  </a:lnTo>
                  <a:lnTo>
                    <a:pt x="1248" y="730"/>
                  </a:lnTo>
                  <a:lnTo>
                    <a:pt x="1246" y="733"/>
                  </a:lnTo>
                  <a:lnTo>
                    <a:pt x="1245" y="734"/>
                  </a:lnTo>
                  <a:lnTo>
                    <a:pt x="1245" y="736"/>
                  </a:lnTo>
                  <a:lnTo>
                    <a:pt x="1244" y="737"/>
                  </a:lnTo>
                  <a:lnTo>
                    <a:pt x="1244" y="740"/>
                  </a:lnTo>
                  <a:lnTo>
                    <a:pt x="1242" y="740"/>
                  </a:lnTo>
                  <a:lnTo>
                    <a:pt x="1240" y="740"/>
                  </a:lnTo>
                  <a:lnTo>
                    <a:pt x="1239" y="739"/>
                  </a:lnTo>
                  <a:lnTo>
                    <a:pt x="1236" y="739"/>
                  </a:lnTo>
                  <a:lnTo>
                    <a:pt x="1235" y="739"/>
                  </a:lnTo>
                  <a:lnTo>
                    <a:pt x="1232" y="737"/>
                  </a:lnTo>
                  <a:lnTo>
                    <a:pt x="1230" y="737"/>
                  </a:lnTo>
                  <a:lnTo>
                    <a:pt x="1228" y="736"/>
                  </a:lnTo>
                  <a:lnTo>
                    <a:pt x="1227" y="736"/>
                  </a:lnTo>
                  <a:lnTo>
                    <a:pt x="1224" y="737"/>
                  </a:lnTo>
                  <a:lnTo>
                    <a:pt x="1223" y="742"/>
                  </a:lnTo>
                  <a:lnTo>
                    <a:pt x="1227" y="742"/>
                  </a:lnTo>
                  <a:lnTo>
                    <a:pt x="1230" y="744"/>
                  </a:lnTo>
                  <a:lnTo>
                    <a:pt x="1232" y="745"/>
                  </a:lnTo>
                  <a:lnTo>
                    <a:pt x="1237" y="746"/>
                  </a:lnTo>
                  <a:lnTo>
                    <a:pt x="1240" y="748"/>
                  </a:lnTo>
                  <a:lnTo>
                    <a:pt x="1242" y="750"/>
                  </a:lnTo>
                  <a:lnTo>
                    <a:pt x="1246" y="751"/>
                  </a:lnTo>
                  <a:lnTo>
                    <a:pt x="1245" y="756"/>
                  </a:lnTo>
                  <a:lnTo>
                    <a:pt x="1245" y="758"/>
                  </a:lnTo>
                  <a:lnTo>
                    <a:pt x="1246" y="762"/>
                  </a:lnTo>
                  <a:lnTo>
                    <a:pt x="1246" y="764"/>
                  </a:lnTo>
                  <a:lnTo>
                    <a:pt x="1246" y="766"/>
                  </a:lnTo>
                  <a:lnTo>
                    <a:pt x="1246" y="768"/>
                  </a:lnTo>
                  <a:lnTo>
                    <a:pt x="1248" y="770"/>
                  </a:lnTo>
                  <a:lnTo>
                    <a:pt x="1252" y="774"/>
                  </a:lnTo>
                  <a:lnTo>
                    <a:pt x="1252" y="777"/>
                  </a:lnTo>
                  <a:lnTo>
                    <a:pt x="1252" y="779"/>
                  </a:lnTo>
                  <a:lnTo>
                    <a:pt x="1252" y="781"/>
                  </a:lnTo>
                  <a:lnTo>
                    <a:pt x="1252" y="782"/>
                  </a:lnTo>
                  <a:lnTo>
                    <a:pt x="1252" y="785"/>
                  </a:lnTo>
                  <a:lnTo>
                    <a:pt x="1252" y="786"/>
                  </a:lnTo>
                  <a:lnTo>
                    <a:pt x="1252" y="788"/>
                  </a:lnTo>
                  <a:lnTo>
                    <a:pt x="1252" y="791"/>
                  </a:lnTo>
                  <a:lnTo>
                    <a:pt x="1252" y="792"/>
                  </a:lnTo>
                  <a:lnTo>
                    <a:pt x="1252" y="793"/>
                  </a:lnTo>
                  <a:lnTo>
                    <a:pt x="1252" y="795"/>
                  </a:lnTo>
                  <a:lnTo>
                    <a:pt x="1252" y="797"/>
                  </a:lnTo>
                  <a:lnTo>
                    <a:pt x="1252" y="799"/>
                  </a:lnTo>
                  <a:lnTo>
                    <a:pt x="1252" y="801"/>
                  </a:lnTo>
                  <a:lnTo>
                    <a:pt x="1250" y="803"/>
                  </a:lnTo>
                  <a:lnTo>
                    <a:pt x="1250" y="805"/>
                  </a:lnTo>
                  <a:lnTo>
                    <a:pt x="1250" y="806"/>
                  </a:lnTo>
                  <a:lnTo>
                    <a:pt x="1249" y="809"/>
                  </a:lnTo>
                  <a:lnTo>
                    <a:pt x="1248" y="809"/>
                  </a:lnTo>
                  <a:lnTo>
                    <a:pt x="1245" y="809"/>
                  </a:lnTo>
                  <a:lnTo>
                    <a:pt x="1244" y="809"/>
                  </a:lnTo>
                  <a:lnTo>
                    <a:pt x="1241" y="807"/>
                  </a:lnTo>
                  <a:lnTo>
                    <a:pt x="1239" y="807"/>
                  </a:lnTo>
                  <a:lnTo>
                    <a:pt x="1236" y="807"/>
                  </a:lnTo>
                  <a:lnTo>
                    <a:pt x="1235" y="807"/>
                  </a:lnTo>
                  <a:lnTo>
                    <a:pt x="1232" y="807"/>
                  </a:lnTo>
                  <a:lnTo>
                    <a:pt x="1231" y="807"/>
                  </a:lnTo>
                  <a:lnTo>
                    <a:pt x="1230" y="807"/>
                  </a:lnTo>
                  <a:lnTo>
                    <a:pt x="1224" y="809"/>
                  </a:lnTo>
                  <a:lnTo>
                    <a:pt x="1223" y="805"/>
                  </a:lnTo>
                  <a:lnTo>
                    <a:pt x="1221" y="807"/>
                  </a:lnTo>
                  <a:lnTo>
                    <a:pt x="1218" y="807"/>
                  </a:lnTo>
                  <a:lnTo>
                    <a:pt x="1217" y="809"/>
                  </a:lnTo>
                  <a:lnTo>
                    <a:pt x="1214" y="809"/>
                  </a:lnTo>
                  <a:lnTo>
                    <a:pt x="1211" y="809"/>
                  </a:lnTo>
                  <a:lnTo>
                    <a:pt x="1210" y="809"/>
                  </a:lnTo>
                  <a:lnTo>
                    <a:pt x="1208" y="809"/>
                  </a:lnTo>
                  <a:lnTo>
                    <a:pt x="1205" y="809"/>
                  </a:lnTo>
                  <a:lnTo>
                    <a:pt x="1204" y="809"/>
                  </a:lnTo>
                  <a:lnTo>
                    <a:pt x="1201" y="809"/>
                  </a:lnTo>
                  <a:lnTo>
                    <a:pt x="1199" y="809"/>
                  </a:lnTo>
                  <a:lnTo>
                    <a:pt x="1197" y="809"/>
                  </a:lnTo>
                  <a:lnTo>
                    <a:pt x="1195" y="809"/>
                  </a:lnTo>
                  <a:lnTo>
                    <a:pt x="1192" y="809"/>
                  </a:lnTo>
                  <a:lnTo>
                    <a:pt x="1191" y="809"/>
                  </a:lnTo>
                  <a:lnTo>
                    <a:pt x="1188" y="809"/>
                  </a:lnTo>
                  <a:lnTo>
                    <a:pt x="1187" y="810"/>
                  </a:lnTo>
                  <a:lnTo>
                    <a:pt x="1184" y="810"/>
                  </a:lnTo>
                  <a:lnTo>
                    <a:pt x="1183" y="812"/>
                  </a:lnTo>
                  <a:lnTo>
                    <a:pt x="1183" y="815"/>
                  </a:lnTo>
                  <a:lnTo>
                    <a:pt x="1183" y="816"/>
                  </a:lnTo>
                  <a:lnTo>
                    <a:pt x="1184" y="818"/>
                  </a:lnTo>
                  <a:lnTo>
                    <a:pt x="1184" y="820"/>
                  </a:lnTo>
                  <a:lnTo>
                    <a:pt x="1184" y="822"/>
                  </a:lnTo>
                  <a:lnTo>
                    <a:pt x="1184" y="824"/>
                  </a:lnTo>
                  <a:lnTo>
                    <a:pt x="1184" y="826"/>
                  </a:lnTo>
                  <a:lnTo>
                    <a:pt x="1183" y="827"/>
                  </a:lnTo>
                  <a:lnTo>
                    <a:pt x="1182" y="828"/>
                  </a:lnTo>
                  <a:lnTo>
                    <a:pt x="1180" y="828"/>
                  </a:lnTo>
                  <a:lnTo>
                    <a:pt x="1178" y="829"/>
                  </a:lnTo>
                  <a:lnTo>
                    <a:pt x="1177" y="829"/>
                  </a:lnTo>
                  <a:lnTo>
                    <a:pt x="1174" y="830"/>
                  </a:lnTo>
                  <a:lnTo>
                    <a:pt x="1171" y="830"/>
                  </a:lnTo>
                  <a:lnTo>
                    <a:pt x="1170" y="832"/>
                  </a:lnTo>
                  <a:lnTo>
                    <a:pt x="1167" y="832"/>
                  </a:lnTo>
                  <a:lnTo>
                    <a:pt x="1165" y="834"/>
                  </a:lnTo>
                  <a:lnTo>
                    <a:pt x="1164" y="833"/>
                  </a:lnTo>
                  <a:lnTo>
                    <a:pt x="1162" y="830"/>
                  </a:lnTo>
                  <a:lnTo>
                    <a:pt x="1161" y="829"/>
                  </a:lnTo>
                  <a:lnTo>
                    <a:pt x="1158" y="829"/>
                  </a:lnTo>
                  <a:lnTo>
                    <a:pt x="1156" y="829"/>
                  </a:lnTo>
                  <a:lnTo>
                    <a:pt x="1153" y="829"/>
                  </a:lnTo>
                  <a:lnTo>
                    <a:pt x="1152" y="828"/>
                  </a:lnTo>
                  <a:lnTo>
                    <a:pt x="1149" y="828"/>
                  </a:lnTo>
                  <a:lnTo>
                    <a:pt x="1148" y="828"/>
                  </a:lnTo>
                  <a:lnTo>
                    <a:pt x="1146" y="828"/>
                  </a:lnTo>
                  <a:lnTo>
                    <a:pt x="1143" y="828"/>
                  </a:lnTo>
                  <a:lnTo>
                    <a:pt x="1142" y="827"/>
                  </a:lnTo>
                  <a:lnTo>
                    <a:pt x="1139" y="827"/>
                  </a:lnTo>
                  <a:lnTo>
                    <a:pt x="1136" y="827"/>
                  </a:lnTo>
                  <a:lnTo>
                    <a:pt x="1135" y="826"/>
                  </a:lnTo>
                  <a:lnTo>
                    <a:pt x="1133" y="826"/>
                  </a:lnTo>
                  <a:lnTo>
                    <a:pt x="1131" y="826"/>
                  </a:lnTo>
                  <a:lnTo>
                    <a:pt x="1129" y="826"/>
                  </a:lnTo>
                  <a:lnTo>
                    <a:pt x="1127" y="827"/>
                  </a:lnTo>
                  <a:lnTo>
                    <a:pt x="1125" y="828"/>
                  </a:lnTo>
                  <a:lnTo>
                    <a:pt x="1124" y="829"/>
                  </a:lnTo>
                  <a:lnTo>
                    <a:pt x="1122" y="830"/>
                  </a:lnTo>
                  <a:lnTo>
                    <a:pt x="1121" y="832"/>
                  </a:lnTo>
                  <a:lnTo>
                    <a:pt x="1120" y="833"/>
                  </a:lnTo>
                  <a:lnTo>
                    <a:pt x="1118" y="834"/>
                  </a:lnTo>
                  <a:lnTo>
                    <a:pt x="1118" y="839"/>
                  </a:lnTo>
                  <a:lnTo>
                    <a:pt x="1114" y="841"/>
                  </a:lnTo>
                  <a:lnTo>
                    <a:pt x="1114" y="844"/>
                  </a:lnTo>
                  <a:lnTo>
                    <a:pt x="1111" y="844"/>
                  </a:lnTo>
                  <a:lnTo>
                    <a:pt x="1108" y="845"/>
                  </a:lnTo>
                  <a:lnTo>
                    <a:pt x="1107" y="845"/>
                  </a:lnTo>
                  <a:lnTo>
                    <a:pt x="1104" y="846"/>
                  </a:lnTo>
                  <a:lnTo>
                    <a:pt x="1102" y="846"/>
                  </a:lnTo>
                  <a:lnTo>
                    <a:pt x="1100" y="847"/>
                  </a:lnTo>
                  <a:lnTo>
                    <a:pt x="1098" y="847"/>
                  </a:lnTo>
                  <a:lnTo>
                    <a:pt x="1096" y="849"/>
                  </a:lnTo>
                  <a:lnTo>
                    <a:pt x="1094" y="849"/>
                  </a:lnTo>
                  <a:lnTo>
                    <a:pt x="1091" y="849"/>
                  </a:lnTo>
                  <a:lnTo>
                    <a:pt x="1090" y="849"/>
                  </a:lnTo>
                  <a:lnTo>
                    <a:pt x="1087" y="849"/>
                  </a:lnTo>
                  <a:lnTo>
                    <a:pt x="1087" y="846"/>
                  </a:lnTo>
                  <a:lnTo>
                    <a:pt x="1089" y="845"/>
                  </a:lnTo>
                  <a:lnTo>
                    <a:pt x="1089" y="842"/>
                  </a:lnTo>
                  <a:lnTo>
                    <a:pt x="1086" y="842"/>
                  </a:lnTo>
                  <a:lnTo>
                    <a:pt x="1083" y="841"/>
                  </a:lnTo>
                  <a:lnTo>
                    <a:pt x="1082" y="841"/>
                  </a:lnTo>
                  <a:lnTo>
                    <a:pt x="1080" y="841"/>
                  </a:lnTo>
                  <a:lnTo>
                    <a:pt x="1078" y="841"/>
                  </a:lnTo>
                  <a:lnTo>
                    <a:pt x="1076" y="841"/>
                  </a:lnTo>
                  <a:lnTo>
                    <a:pt x="1073" y="841"/>
                  </a:lnTo>
                  <a:lnTo>
                    <a:pt x="1072" y="841"/>
                  </a:lnTo>
                  <a:lnTo>
                    <a:pt x="1069" y="841"/>
                  </a:lnTo>
                  <a:lnTo>
                    <a:pt x="1065" y="8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5225899" y="1809108"/>
              <a:ext cx="587875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miechowski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3932238" y="1698625"/>
              <a:ext cx="1262063" cy="806450"/>
            </a:xfrm>
            <a:custGeom>
              <a:avLst/>
              <a:gdLst/>
              <a:ahLst/>
              <a:cxnLst>
                <a:cxn ang="0">
                  <a:pos x="112" y="699"/>
                </a:cxn>
                <a:cxn ang="0">
                  <a:pos x="189" y="627"/>
                </a:cxn>
                <a:cxn ang="0">
                  <a:pos x="230" y="575"/>
                </a:cxn>
                <a:cxn ang="0">
                  <a:pos x="221" y="519"/>
                </a:cxn>
                <a:cxn ang="0">
                  <a:pos x="292" y="488"/>
                </a:cxn>
                <a:cxn ang="0">
                  <a:pos x="393" y="496"/>
                </a:cxn>
                <a:cxn ang="0">
                  <a:pos x="421" y="441"/>
                </a:cxn>
                <a:cxn ang="0">
                  <a:pos x="407" y="366"/>
                </a:cxn>
                <a:cxn ang="0">
                  <a:pos x="354" y="321"/>
                </a:cxn>
                <a:cxn ang="0">
                  <a:pos x="430" y="326"/>
                </a:cxn>
                <a:cxn ang="0">
                  <a:pos x="436" y="226"/>
                </a:cxn>
                <a:cxn ang="0">
                  <a:pos x="495" y="164"/>
                </a:cxn>
                <a:cxn ang="0">
                  <a:pos x="562" y="119"/>
                </a:cxn>
                <a:cxn ang="0">
                  <a:pos x="619" y="145"/>
                </a:cxn>
                <a:cxn ang="0">
                  <a:pos x="646" y="168"/>
                </a:cxn>
                <a:cxn ang="0">
                  <a:pos x="723" y="166"/>
                </a:cxn>
                <a:cxn ang="0">
                  <a:pos x="811" y="146"/>
                </a:cxn>
                <a:cxn ang="0">
                  <a:pos x="884" y="162"/>
                </a:cxn>
                <a:cxn ang="0">
                  <a:pos x="918" y="117"/>
                </a:cxn>
                <a:cxn ang="0">
                  <a:pos x="946" y="61"/>
                </a:cxn>
                <a:cxn ang="0">
                  <a:pos x="998" y="0"/>
                </a:cxn>
                <a:cxn ang="0">
                  <a:pos x="1047" y="28"/>
                </a:cxn>
                <a:cxn ang="0">
                  <a:pos x="1130" y="28"/>
                </a:cxn>
                <a:cxn ang="0">
                  <a:pos x="1244" y="32"/>
                </a:cxn>
                <a:cxn ang="0">
                  <a:pos x="1306" y="57"/>
                </a:cxn>
                <a:cxn ang="0">
                  <a:pos x="1373" y="52"/>
                </a:cxn>
                <a:cxn ang="0">
                  <a:pos x="1377" y="122"/>
                </a:cxn>
                <a:cxn ang="0">
                  <a:pos x="1374" y="185"/>
                </a:cxn>
                <a:cxn ang="0">
                  <a:pos x="1396" y="248"/>
                </a:cxn>
                <a:cxn ang="0">
                  <a:pos x="1409" y="319"/>
                </a:cxn>
                <a:cxn ang="0">
                  <a:pos x="1353" y="380"/>
                </a:cxn>
                <a:cxn ang="0">
                  <a:pos x="1339" y="476"/>
                </a:cxn>
                <a:cxn ang="0">
                  <a:pos x="1410" y="520"/>
                </a:cxn>
                <a:cxn ang="0">
                  <a:pos x="1493" y="545"/>
                </a:cxn>
                <a:cxn ang="0">
                  <a:pos x="1573" y="570"/>
                </a:cxn>
                <a:cxn ang="0">
                  <a:pos x="1540" y="633"/>
                </a:cxn>
                <a:cxn ang="0">
                  <a:pos x="1520" y="710"/>
                </a:cxn>
                <a:cxn ang="0">
                  <a:pos x="1469" y="664"/>
                </a:cxn>
                <a:cxn ang="0">
                  <a:pos x="1406" y="745"/>
                </a:cxn>
                <a:cxn ang="0">
                  <a:pos x="1363" y="743"/>
                </a:cxn>
                <a:cxn ang="0">
                  <a:pos x="1315" y="682"/>
                </a:cxn>
                <a:cxn ang="0">
                  <a:pos x="1254" y="688"/>
                </a:cxn>
                <a:cxn ang="0">
                  <a:pos x="1196" y="669"/>
                </a:cxn>
                <a:cxn ang="0">
                  <a:pos x="1140" y="617"/>
                </a:cxn>
                <a:cxn ang="0">
                  <a:pos x="1064" y="611"/>
                </a:cxn>
                <a:cxn ang="0">
                  <a:pos x="990" y="590"/>
                </a:cxn>
                <a:cxn ang="0">
                  <a:pos x="940" y="615"/>
                </a:cxn>
                <a:cxn ang="0">
                  <a:pos x="932" y="704"/>
                </a:cxn>
                <a:cxn ang="0">
                  <a:pos x="959" y="768"/>
                </a:cxn>
                <a:cxn ang="0">
                  <a:pos x="924" y="846"/>
                </a:cxn>
                <a:cxn ang="0">
                  <a:pos x="888" y="908"/>
                </a:cxn>
                <a:cxn ang="0">
                  <a:pos x="864" y="975"/>
                </a:cxn>
                <a:cxn ang="0">
                  <a:pos x="776" y="1008"/>
                </a:cxn>
                <a:cxn ang="0">
                  <a:pos x="707" y="986"/>
                </a:cxn>
                <a:cxn ang="0">
                  <a:pos x="649" y="934"/>
                </a:cxn>
                <a:cxn ang="0">
                  <a:pos x="558" y="931"/>
                </a:cxn>
                <a:cxn ang="0">
                  <a:pos x="511" y="890"/>
                </a:cxn>
                <a:cxn ang="0">
                  <a:pos x="429" y="863"/>
                </a:cxn>
                <a:cxn ang="0">
                  <a:pos x="333" y="879"/>
                </a:cxn>
                <a:cxn ang="0">
                  <a:pos x="220" y="851"/>
                </a:cxn>
                <a:cxn ang="0">
                  <a:pos x="131" y="823"/>
                </a:cxn>
                <a:cxn ang="0">
                  <a:pos x="37" y="779"/>
                </a:cxn>
                <a:cxn ang="0">
                  <a:pos x="65" y="727"/>
                </a:cxn>
              </a:cxnLst>
              <a:rect l="0" t="0" r="r" b="b"/>
              <a:pathLst>
                <a:path w="1590" h="1017">
                  <a:moveTo>
                    <a:pt x="88" y="735"/>
                  </a:moveTo>
                  <a:lnTo>
                    <a:pt x="89" y="736"/>
                  </a:lnTo>
                  <a:lnTo>
                    <a:pt x="90" y="740"/>
                  </a:lnTo>
                  <a:lnTo>
                    <a:pt x="92" y="743"/>
                  </a:lnTo>
                  <a:lnTo>
                    <a:pt x="92" y="744"/>
                  </a:lnTo>
                  <a:lnTo>
                    <a:pt x="93" y="746"/>
                  </a:lnTo>
                  <a:lnTo>
                    <a:pt x="94" y="747"/>
                  </a:lnTo>
                  <a:lnTo>
                    <a:pt x="97" y="746"/>
                  </a:lnTo>
                  <a:lnTo>
                    <a:pt x="98" y="746"/>
                  </a:lnTo>
                  <a:lnTo>
                    <a:pt x="99" y="745"/>
                  </a:lnTo>
                  <a:lnTo>
                    <a:pt x="101" y="744"/>
                  </a:lnTo>
                  <a:lnTo>
                    <a:pt x="103" y="743"/>
                  </a:lnTo>
                  <a:lnTo>
                    <a:pt x="105" y="743"/>
                  </a:lnTo>
                  <a:lnTo>
                    <a:pt x="105" y="740"/>
                  </a:lnTo>
                  <a:lnTo>
                    <a:pt x="103" y="739"/>
                  </a:lnTo>
                  <a:lnTo>
                    <a:pt x="102" y="736"/>
                  </a:lnTo>
                  <a:lnTo>
                    <a:pt x="101" y="732"/>
                  </a:lnTo>
                  <a:lnTo>
                    <a:pt x="103" y="727"/>
                  </a:lnTo>
                  <a:lnTo>
                    <a:pt x="105" y="726"/>
                  </a:lnTo>
                  <a:lnTo>
                    <a:pt x="106" y="724"/>
                  </a:lnTo>
                  <a:lnTo>
                    <a:pt x="109" y="723"/>
                  </a:lnTo>
                  <a:lnTo>
                    <a:pt x="110" y="722"/>
                  </a:lnTo>
                  <a:lnTo>
                    <a:pt x="114" y="721"/>
                  </a:lnTo>
                  <a:lnTo>
                    <a:pt x="115" y="720"/>
                  </a:lnTo>
                  <a:lnTo>
                    <a:pt x="118" y="718"/>
                  </a:lnTo>
                  <a:lnTo>
                    <a:pt x="119" y="717"/>
                  </a:lnTo>
                  <a:lnTo>
                    <a:pt x="120" y="716"/>
                  </a:lnTo>
                  <a:lnTo>
                    <a:pt x="123" y="715"/>
                  </a:lnTo>
                  <a:lnTo>
                    <a:pt x="124" y="714"/>
                  </a:lnTo>
                  <a:lnTo>
                    <a:pt x="125" y="714"/>
                  </a:lnTo>
                  <a:lnTo>
                    <a:pt x="127" y="712"/>
                  </a:lnTo>
                  <a:lnTo>
                    <a:pt x="127" y="710"/>
                  </a:lnTo>
                  <a:lnTo>
                    <a:pt x="125" y="709"/>
                  </a:lnTo>
                  <a:lnTo>
                    <a:pt x="124" y="708"/>
                  </a:lnTo>
                  <a:lnTo>
                    <a:pt x="119" y="705"/>
                  </a:lnTo>
                  <a:lnTo>
                    <a:pt x="118" y="705"/>
                  </a:lnTo>
                  <a:lnTo>
                    <a:pt x="114" y="706"/>
                  </a:lnTo>
                  <a:lnTo>
                    <a:pt x="111" y="706"/>
                  </a:lnTo>
                  <a:lnTo>
                    <a:pt x="110" y="708"/>
                  </a:lnTo>
                  <a:lnTo>
                    <a:pt x="106" y="703"/>
                  </a:lnTo>
                  <a:lnTo>
                    <a:pt x="109" y="703"/>
                  </a:lnTo>
                  <a:lnTo>
                    <a:pt x="110" y="700"/>
                  </a:lnTo>
                  <a:lnTo>
                    <a:pt x="112" y="699"/>
                  </a:lnTo>
                  <a:lnTo>
                    <a:pt x="115" y="703"/>
                  </a:lnTo>
                  <a:lnTo>
                    <a:pt x="116" y="699"/>
                  </a:lnTo>
                  <a:lnTo>
                    <a:pt x="121" y="699"/>
                  </a:lnTo>
                  <a:lnTo>
                    <a:pt x="127" y="700"/>
                  </a:lnTo>
                  <a:lnTo>
                    <a:pt x="131" y="700"/>
                  </a:lnTo>
                  <a:lnTo>
                    <a:pt x="134" y="703"/>
                  </a:lnTo>
                  <a:lnTo>
                    <a:pt x="136" y="703"/>
                  </a:lnTo>
                  <a:lnTo>
                    <a:pt x="138" y="705"/>
                  </a:lnTo>
                  <a:lnTo>
                    <a:pt x="142" y="701"/>
                  </a:lnTo>
                  <a:lnTo>
                    <a:pt x="142" y="697"/>
                  </a:lnTo>
                  <a:lnTo>
                    <a:pt x="146" y="699"/>
                  </a:lnTo>
                  <a:lnTo>
                    <a:pt x="147" y="698"/>
                  </a:lnTo>
                  <a:lnTo>
                    <a:pt x="147" y="694"/>
                  </a:lnTo>
                  <a:lnTo>
                    <a:pt x="151" y="693"/>
                  </a:lnTo>
                  <a:lnTo>
                    <a:pt x="154" y="693"/>
                  </a:lnTo>
                  <a:lnTo>
                    <a:pt x="155" y="692"/>
                  </a:lnTo>
                  <a:lnTo>
                    <a:pt x="155" y="689"/>
                  </a:lnTo>
                  <a:lnTo>
                    <a:pt x="158" y="687"/>
                  </a:lnTo>
                  <a:lnTo>
                    <a:pt x="156" y="685"/>
                  </a:lnTo>
                  <a:lnTo>
                    <a:pt x="163" y="681"/>
                  </a:lnTo>
                  <a:lnTo>
                    <a:pt x="164" y="679"/>
                  </a:lnTo>
                  <a:lnTo>
                    <a:pt x="168" y="679"/>
                  </a:lnTo>
                  <a:lnTo>
                    <a:pt x="168" y="673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2" y="659"/>
                  </a:lnTo>
                  <a:lnTo>
                    <a:pt x="160" y="656"/>
                  </a:lnTo>
                  <a:lnTo>
                    <a:pt x="162" y="652"/>
                  </a:lnTo>
                  <a:lnTo>
                    <a:pt x="164" y="650"/>
                  </a:lnTo>
                  <a:lnTo>
                    <a:pt x="164" y="645"/>
                  </a:lnTo>
                  <a:lnTo>
                    <a:pt x="165" y="642"/>
                  </a:lnTo>
                  <a:lnTo>
                    <a:pt x="167" y="639"/>
                  </a:lnTo>
                  <a:lnTo>
                    <a:pt x="168" y="635"/>
                  </a:lnTo>
                  <a:lnTo>
                    <a:pt x="171" y="629"/>
                  </a:lnTo>
                  <a:lnTo>
                    <a:pt x="174" y="629"/>
                  </a:lnTo>
                  <a:lnTo>
                    <a:pt x="176" y="628"/>
                  </a:lnTo>
                  <a:lnTo>
                    <a:pt x="178" y="628"/>
                  </a:lnTo>
                  <a:lnTo>
                    <a:pt x="180" y="627"/>
                  </a:lnTo>
                  <a:lnTo>
                    <a:pt x="182" y="627"/>
                  </a:lnTo>
                  <a:lnTo>
                    <a:pt x="184" y="628"/>
                  </a:lnTo>
                  <a:lnTo>
                    <a:pt x="186" y="628"/>
                  </a:lnTo>
                  <a:lnTo>
                    <a:pt x="187" y="628"/>
                  </a:lnTo>
                  <a:lnTo>
                    <a:pt x="189" y="627"/>
                  </a:lnTo>
                  <a:lnTo>
                    <a:pt x="191" y="627"/>
                  </a:lnTo>
                  <a:lnTo>
                    <a:pt x="193" y="625"/>
                  </a:lnTo>
                  <a:lnTo>
                    <a:pt x="194" y="624"/>
                  </a:lnTo>
                  <a:lnTo>
                    <a:pt x="195" y="622"/>
                  </a:lnTo>
                  <a:lnTo>
                    <a:pt x="196" y="621"/>
                  </a:lnTo>
                  <a:lnTo>
                    <a:pt x="198" y="619"/>
                  </a:lnTo>
                  <a:lnTo>
                    <a:pt x="199" y="617"/>
                  </a:lnTo>
                  <a:lnTo>
                    <a:pt x="200" y="616"/>
                  </a:lnTo>
                  <a:lnTo>
                    <a:pt x="202" y="615"/>
                  </a:lnTo>
                  <a:lnTo>
                    <a:pt x="202" y="612"/>
                  </a:lnTo>
                  <a:lnTo>
                    <a:pt x="203" y="611"/>
                  </a:lnTo>
                  <a:lnTo>
                    <a:pt x="203" y="609"/>
                  </a:lnTo>
                  <a:lnTo>
                    <a:pt x="203" y="607"/>
                  </a:lnTo>
                  <a:lnTo>
                    <a:pt x="203" y="605"/>
                  </a:lnTo>
                  <a:lnTo>
                    <a:pt x="204" y="604"/>
                  </a:lnTo>
                  <a:lnTo>
                    <a:pt x="204" y="601"/>
                  </a:lnTo>
                  <a:lnTo>
                    <a:pt x="205" y="598"/>
                  </a:lnTo>
                  <a:lnTo>
                    <a:pt x="209" y="600"/>
                  </a:lnTo>
                  <a:lnTo>
                    <a:pt x="213" y="600"/>
                  </a:lnTo>
                  <a:lnTo>
                    <a:pt x="215" y="599"/>
                  </a:lnTo>
                  <a:lnTo>
                    <a:pt x="220" y="599"/>
                  </a:lnTo>
                  <a:lnTo>
                    <a:pt x="222" y="595"/>
                  </a:lnTo>
                  <a:lnTo>
                    <a:pt x="224" y="594"/>
                  </a:lnTo>
                  <a:lnTo>
                    <a:pt x="226" y="595"/>
                  </a:lnTo>
                  <a:lnTo>
                    <a:pt x="227" y="595"/>
                  </a:lnTo>
                  <a:lnTo>
                    <a:pt x="230" y="595"/>
                  </a:lnTo>
                  <a:lnTo>
                    <a:pt x="231" y="595"/>
                  </a:lnTo>
                  <a:lnTo>
                    <a:pt x="234" y="596"/>
                  </a:lnTo>
                  <a:lnTo>
                    <a:pt x="235" y="596"/>
                  </a:lnTo>
                  <a:lnTo>
                    <a:pt x="238" y="596"/>
                  </a:lnTo>
                  <a:lnTo>
                    <a:pt x="239" y="596"/>
                  </a:lnTo>
                  <a:lnTo>
                    <a:pt x="242" y="595"/>
                  </a:lnTo>
                  <a:lnTo>
                    <a:pt x="240" y="593"/>
                  </a:lnTo>
                  <a:lnTo>
                    <a:pt x="240" y="589"/>
                  </a:lnTo>
                  <a:lnTo>
                    <a:pt x="235" y="589"/>
                  </a:lnTo>
                  <a:lnTo>
                    <a:pt x="231" y="589"/>
                  </a:lnTo>
                  <a:lnTo>
                    <a:pt x="227" y="588"/>
                  </a:lnTo>
                  <a:lnTo>
                    <a:pt x="229" y="583"/>
                  </a:lnTo>
                  <a:lnTo>
                    <a:pt x="230" y="582"/>
                  </a:lnTo>
                  <a:lnTo>
                    <a:pt x="230" y="580"/>
                  </a:lnTo>
                  <a:lnTo>
                    <a:pt x="231" y="578"/>
                  </a:lnTo>
                  <a:lnTo>
                    <a:pt x="231" y="575"/>
                  </a:lnTo>
                  <a:lnTo>
                    <a:pt x="230" y="575"/>
                  </a:lnTo>
                  <a:lnTo>
                    <a:pt x="227" y="574"/>
                  </a:lnTo>
                  <a:lnTo>
                    <a:pt x="226" y="574"/>
                  </a:lnTo>
                  <a:lnTo>
                    <a:pt x="225" y="572"/>
                  </a:lnTo>
                  <a:lnTo>
                    <a:pt x="222" y="572"/>
                  </a:lnTo>
                  <a:lnTo>
                    <a:pt x="221" y="571"/>
                  </a:lnTo>
                  <a:lnTo>
                    <a:pt x="218" y="571"/>
                  </a:lnTo>
                  <a:lnTo>
                    <a:pt x="217" y="572"/>
                  </a:lnTo>
                  <a:lnTo>
                    <a:pt x="216" y="574"/>
                  </a:lnTo>
                  <a:lnTo>
                    <a:pt x="215" y="575"/>
                  </a:lnTo>
                  <a:lnTo>
                    <a:pt x="212" y="574"/>
                  </a:lnTo>
                  <a:lnTo>
                    <a:pt x="211" y="572"/>
                  </a:lnTo>
                  <a:lnTo>
                    <a:pt x="208" y="571"/>
                  </a:lnTo>
                  <a:lnTo>
                    <a:pt x="207" y="570"/>
                  </a:lnTo>
                  <a:lnTo>
                    <a:pt x="207" y="569"/>
                  </a:lnTo>
                  <a:lnTo>
                    <a:pt x="207" y="566"/>
                  </a:lnTo>
                  <a:lnTo>
                    <a:pt x="208" y="565"/>
                  </a:lnTo>
                  <a:lnTo>
                    <a:pt x="208" y="563"/>
                  </a:lnTo>
                  <a:lnTo>
                    <a:pt x="208" y="560"/>
                  </a:lnTo>
                  <a:lnTo>
                    <a:pt x="205" y="560"/>
                  </a:lnTo>
                  <a:lnTo>
                    <a:pt x="204" y="559"/>
                  </a:lnTo>
                  <a:lnTo>
                    <a:pt x="202" y="558"/>
                  </a:lnTo>
                  <a:lnTo>
                    <a:pt x="200" y="557"/>
                  </a:lnTo>
                  <a:lnTo>
                    <a:pt x="199" y="555"/>
                  </a:lnTo>
                  <a:lnTo>
                    <a:pt x="195" y="553"/>
                  </a:lnTo>
                  <a:lnTo>
                    <a:pt x="198" y="548"/>
                  </a:lnTo>
                  <a:lnTo>
                    <a:pt x="196" y="542"/>
                  </a:lnTo>
                  <a:lnTo>
                    <a:pt x="196" y="539"/>
                  </a:lnTo>
                  <a:lnTo>
                    <a:pt x="200" y="539"/>
                  </a:lnTo>
                  <a:lnTo>
                    <a:pt x="202" y="536"/>
                  </a:lnTo>
                  <a:lnTo>
                    <a:pt x="203" y="535"/>
                  </a:lnTo>
                  <a:lnTo>
                    <a:pt x="205" y="535"/>
                  </a:lnTo>
                  <a:lnTo>
                    <a:pt x="207" y="535"/>
                  </a:lnTo>
                  <a:lnTo>
                    <a:pt x="209" y="534"/>
                  </a:lnTo>
                  <a:lnTo>
                    <a:pt x="211" y="534"/>
                  </a:lnTo>
                  <a:lnTo>
                    <a:pt x="213" y="533"/>
                  </a:lnTo>
                  <a:lnTo>
                    <a:pt x="215" y="531"/>
                  </a:lnTo>
                  <a:lnTo>
                    <a:pt x="216" y="530"/>
                  </a:lnTo>
                  <a:lnTo>
                    <a:pt x="217" y="528"/>
                  </a:lnTo>
                  <a:lnTo>
                    <a:pt x="217" y="526"/>
                  </a:lnTo>
                  <a:lnTo>
                    <a:pt x="218" y="525"/>
                  </a:lnTo>
                  <a:lnTo>
                    <a:pt x="218" y="523"/>
                  </a:lnTo>
                  <a:lnTo>
                    <a:pt x="220" y="520"/>
                  </a:lnTo>
                  <a:lnTo>
                    <a:pt x="221" y="519"/>
                  </a:lnTo>
                  <a:lnTo>
                    <a:pt x="222" y="518"/>
                  </a:lnTo>
                  <a:lnTo>
                    <a:pt x="224" y="517"/>
                  </a:lnTo>
                  <a:lnTo>
                    <a:pt x="225" y="514"/>
                  </a:lnTo>
                  <a:lnTo>
                    <a:pt x="227" y="513"/>
                  </a:lnTo>
                  <a:lnTo>
                    <a:pt x="229" y="512"/>
                  </a:lnTo>
                  <a:lnTo>
                    <a:pt x="230" y="511"/>
                  </a:lnTo>
                  <a:lnTo>
                    <a:pt x="231" y="511"/>
                  </a:lnTo>
                  <a:lnTo>
                    <a:pt x="233" y="510"/>
                  </a:lnTo>
                  <a:lnTo>
                    <a:pt x="237" y="505"/>
                  </a:lnTo>
                  <a:lnTo>
                    <a:pt x="240" y="500"/>
                  </a:lnTo>
                  <a:lnTo>
                    <a:pt x="240" y="496"/>
                  </a:lnTo>
                  <a:lnTo>
                    <a:pt x="238" y="496"/>
                  </a:lnTo>
                  <a:lnTo>
                    <a:pt x="239" y="493"/>
                  </a:lnTo>
                  <a:lnTo>
                    <a:pt x="239" y="491"/>
                  </a:lnTo>
                  <a:lnTo>
                    <a:pt x="239" y="489"/>
                  </a:lnTo>
                  <a:lnTo>
                    <a:pt x="238" y="487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38" y="482"/>
                  </a:lnTo>
                  <a:lnTo>
                    <a:pt x="238" y="479"/>
                  </a:lnTo>
                  <a:lnTo>
                    <a:pt x="238" y="477"/>
                  </a:lnTo>
                  <a:lnTo>
                    <a:pt x="239" y="476"/>
                  </a:lnTo>
                  <a:lnTo>
                    <a:pt x="239" y="473"/>
                  </a:lnTo>
                  <a:lnTo>
                    <a:pt x="240" y="472"/>
                  </a:lnTo>
                  <a:lnTo>
                    <a:pt x="240" y="470"/>
                  </a:lnTo>
                  <a:lnTo>
                    <a:pt x="243" y="465"/>
                  </a:lnTo>
                  <a:lnTo>
                    <a:pt x="244" y="466"/>
                  </a:lnTo>
                  <a:lnTo>
                    <a:pt x="246" y="466"/>
                  </a:lnTo>
                  <a:lnTo>
                    <a:pt x="248" y="467"/>
                  </a:lnTo>
                  <a:lnTo>
                    <a:pt x="251" y="467"/>
                  </a:lnTo>
                  <a:lnTo>
                    <a:pt x="252" y="469"/>
                  </a:lnTo>
                  <a:lnTo>
                    <a:pt x="255" y="470"/>
                  </a:lnTo>
                  <a:lnTo>
                    <a:pt x="258" y="471"/>
                  </a:lnTo>
                  <a:lnTo>
                    <a:pt x="261" y="475"/>
                  </a:lnTo>
                  <a:lnTo>
                    <a:pt x="265" y="477"/>
                  </a:lnTo>
                  <a:lnTo>
                    <a:pt x="268" y="479"/>
                  </a:lnTo>
                  <a:lnTo>
                    <a:pt x="271" y="478"/>
                  </a:lnTo>
                  <a:lnTo>
                    <a:pt x="275" y="477"/>
                  </a:lnTo>
                  <a:lnTo>
                    <a:pt x="280" y="479"/>
                  </a:lnTo>
                  <a:lnTo>
                    <a:pt x="283" y="482"/>
                  </a:lnTo>
                  <a:lnTo>
                    <a:pt x="284" y="487"/>
                  </a:lnTo>
                  <a:lnTo>
                    <a:pt x="287" y="487"/>
                  </a:lnTo>
                  <a:lnTo>
                    <a:pt x="292" y="488"/>
                  </a:lnTo>
                  <a:lnTo>
                    <a:pt x="292" y="490"/>
                  </a:lnTo>
                  <a:lnTo>
                    <a:pt x="293" y="494"/>
                  </a:lnTo>
                  <a:lnTo>
                    <a:pt x="299" y="494"/>
                  </a:lnTo>
                  <a:lnTo>
                    <a:pt x="301" y="496"/>
                  </a:lnTo>
                  <a:lnTo>
                    <a:pt x="305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10" y="498"/>
                  </a:lnTo>
                  <a:lnTo>
                    <a:pt x="314" y="500"/>
                  </a:lnTo>
                  <a:lnTo>
                    <a:pt x="317" y="502"/>
                  </a:lnTo>
                  <a:lnTo>
                    <a:pt x="321" y="502"/>
                  </a:lnTo>
                  <a:lnTo>
                    <a:pt x="324" y="506"/>
                  </a:lnTo>
                  <a:lnTo>
                    <a:pt x="331" y="507"/>
                  </a:lnTo>
                  <a:lnTo>
                    <a:pt x="335" y="507"/>
                  </a:lnTo>
                  <a:lnTo>
                    <a:pt x="336" y="512"/>
                  </a:lnTo>
                  <a:lnTo>
                    <a:pt x="341" y="513"/>
                  </a:lnTo>
                  <a:lnTo>
                    <a:pt x="348" y="513"/>
                  </a:lnTo>
                  <a:lnTo>
                    <a:pt x="348" y="510"/>
                  </a:lnTo>
                  <a:lnTo>
                    <a:pt x="349" y="507"/>
                  </a:lnTo>
                  <a:lnTo>
                    <a:pt x="349" y="506"/>
                  </a:lnTo>
                  <a:lnTo>
                    <a:pt x="350" y="505"/>
                  </a:lnTo>
                  <a:lnTo>
                    <a:pt x="353" y="504"/>
                  </a:lnTo>
                  <a:lnTo>
                    <a:pt x="354" y="502"/>
                  </a:lnTo>
                  <a:lnTo>
                    <a:pt x="357" y="501"/>
                  </a:lnTo>
                  <a:lnTo>
                    <a:pt x="358" y="500"/>
                  </a:lnTo>
                  <a:lnTo>
                    <a:pt x="361" y="500"/>
                  </a:lnTo>
                  <a:lnTo>
                    <a:pt x="362" y="499"/>
                  </a:lnTo>
                  <a:lnTo>
                    <a:pt x="365" y="499"/>
                  </a:lnTo>
                  <a:lnTo>
                    <a:pt x="366" y="498"/>
                  </a:lnTo>
                  <a:lnTo>
                    <a:pt x="368" y="498"/>
                  </a:lnTo>
                  <a:lnTo>
                    <a:pt x="371" y="498"/>
                  </a:lnTo>
                  <a:lnTo>
                    <a:pt x="372" y="498"/>
                  </a:lnTo>
                  <a:lnTo>
                    <a:pt x="372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4" y="499"/>
                  </a:lnTo>
                  <a:lnTo>
                    <a:pt x="385" y="499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6" y="495"/>
                  </a:lnTo>
                  <a:lnTo>
                    <a:pt x="397" y="495"/>
                  </a:lnTo>
                  <a:lnTo>
                    <a:pt x="399" y="494"/>
                  </a:lnTo>
                  <a:lnTo>
                    <a:pt x="401" y="494"/>
                  </a:lnTo>
                  <a:lnTo>
                    <a:pt x="403" y="494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8" y="494"/>
                  </a:lnTo>
                  <a:lnTo>
                    <a:pt x="410" y="494"/>
                  </a:lnTo>
                  <a:lnTo>
                    <a:pt x="412" y="494"/>
                  </a:lnTo>
                  <a:lnTo>
                    <a:pt x="415" y="493"/>
                  </a:lnTo>
                  <a:lnTo>
                    <a:pt x="416" y="493"/>
                  </a:lnTo>
                  <a:lnTo>
                    <a:pt x="419" y="493"/>
                  </a:lnTo>
                  <a:lnTo>
                    <a:pt x="420" y="494"/>
                  </a:lnTo>
                  <a:lnTo>
                    <a:pt x="423" y="494"/>
                  </a:lnTo>
                  <a:lnTo>
                    <a:pt x="425" y="494"/>
                  </a:lnTo>
                  <a:lnTo>
                    <a:pt x="424" y="491"/>
                  </a:lnTo>
                  <a:lnTo>
                    <a:pt x="424" y="489"/>
                  </a:lnTo>
                  <a:lnTo>
                    <a:pt x="424" y="488"/>
                  </a:lnTo>
                  <a:lnTo>
                    <a:pt x="423" y="485"/>
                  </a:lnTo>
                  <a:lnTo>
                    <a:pt x="423" y="484"/>
                  </a:lnTo>
                  <a:lnTo>
                    <a:pt x="423" y="482"/>
                  </a:lnTo>
                  <a:lnTo>
                    <a:pt x="421" y="479"/>
                  </a:lnTo>
                  <a:lnTo>
                    <a:pt x="421" y="478"/>
                  </a:lnTo>
                  <a:lnTo>
                    <a:pt x="421" y="476"/>
                  </a:lnTo>
                  <a:lnTo>
                    <a:pt x="420" y="475"/>
                  </a:lnTo>
                  <a:lnTo>
                    <a:pt x="420" y="472"/>
                  </a:lnTo>
                  <a:lnTo>
                    <a:pt x="419" y="470"/>
                  </a:lnTo>
                  <a:lnTo>
                    <a:pt x="419" y="469"/>
                  </a:lnTo>
                  <a:lnTo>
                    <a:pt x="419" y="466"/>
                  </a:lnTo>
                  <a:lnTo>
                    <a:pt x="418" y="464"/>
                  </a:lnTo>
                  <a:lnTo>
                    <a:pt x="418" y="463"/>
                  </a:lnTo>
                  <a:lnTo>
                    <a:pt x="418" y="460"/>
                  </a:lnTo>
                  <a:lnTo>
                    <a:pt x="416" y="458"/>
                  </a:lnTo>
                  <a:lnTo>
                    <a:pt x="416" y="456"/>
                  </a:lnTo>
                  <a:lnTo>
                    <a:pt x="418" y="454"/>
                  </a:lnTo>
                  <a:lnTo>
                    <a:pt x="418" y="453"/>
                  </a:lnTo>
                  <a:lnTo>
                    <a:pt x="419" y="450"/>
                  </a:lnTo>
                  <a:lnTo>
                    <a:pt x="419" y="449"/>
                  </a:lnTo>
                  <a:lnTo>
                    <a:pt x="420" y="447"/>
                  </a:lnTo>
                  <a:lnTo>
                    <a:pt x="420" y="444"/>
                  </a:lnTo>
                  <a:lnTo>
                    <a:pt x="421" y="443"/>
                  </a:lnTo>
                  <a:lnTo>
                    <a:pt x="421" y="441"/>
                  </a:lnTo>
                  <a:lnTo>
                    <a:pt x="423" y="440"/>
                  </a:lnTo>
                  <a:lnTo>
                    <a:pt x="423" y="437"/>
                  </a:lnTo>
                  <a:lnTo>
                    <a:pt x="424" y="436"/>
                  </a:lnTo>
                  <a:lnTo>
                    <a:pt x="424" y="435"/>
                  </a:lnTo>
                  <a:lnTo>
                    <a:pt x="425" y="432"/>
                  </a:lnTo>
                  <a:lnTo>
                    <a:pt x="425" y="430"/>
                  </a:lnTo>
                  <a:lnTo>
                    <a:pt x="427" y="429"/>
                  </a:lnTo>
                  <a:lnTo>
                    <a:pt x="427" y="426"/>
                  </a:lnTo>
                  <a:lnTo>
                    <a:pt x="428" y="425"/>
                  </a:lnTo>
                  <a:lnTo>
                    <a:pt x="428" y="423"/>
                  </a:lnTo>
                  <a:lnTo>
                    <a:pt x="429" y="421"/>
                  </a:lnTo>
                  <a:lnTo>
                    <a:pt x="429" y="419"/>
                  </a:lnTo>
                  <a:lnTo>
                    <a:pt x="430" y="418"/>
                  </a:lnTo>
                  <a:lnTo>
                    <a:pt x="430" y="415"/>
                  </a:lnTo>
                  <a:lnTo>
                    <a:pt x="432" y="414"/>
                  </a:lnTo>
                  <a:lnTo>
                    <a:pt x="432" y="412"/>
                  </a:lnTo>
                  <a:lnTo>
                    <a:pt x="433" y="411"/>
                  </a:lnTo>
                  <a:lnTo>
                    <a:pt x="433" y="408"/>
                  </a:lnTo>
                  <a:lnTo>
                    <a:pt x="433" y="407"/>
                  </a:lnTo>
                  <a:lnTo>
                    <a:pt x="434" y="405"/>
                  </a:lnTo>
                  <a:lnTo>
                    <a:pt x="434" y="403"/>
                  </a:lnTo>
                  <a:lnTo>
                    <a:pt x="434" y="401"/>
                  </a:lnTo>
                  <a:lnTo>
                    <a:pt x="433" y="400"/>
                  </a:lnTo>
                  <a:lnTo>
                    <a:pt x="433" y="397"/>
                  </a:lnTo>
                  <a:lnTo>
                    <a:pt x="432" y="395"/>
                  </a:lnTo>
                  <a:lnTo>
                    <a:pt x="432" y="394"/>
                  </a:lnTo>
                  <a:lnTo>
                    <a:pt x="434" y="389"/>
                  </a:lnTo>
                  <a:lnTo>
                    <a:pt x="430" y="389"/>
                  </a:lnTo>
                  <a:lnTo>
                    <a:pt x="425" y="388"/>
                  </a:lnTo>
                  <a:lnTo>
                    <a:pt x="428" y="383"/>
                  </a:lnTo>
                  <a:lnTo>
                    <a:pt x="427" y="382"/>
                  </a:lnTo>
                  <a:lnTo>
                    <a:pt x="425" y="379"/>
                  </a:lnTo>
                  <a:lnTo>
                    <a:pt x="425" y="377"/>
                  </a:lnTo>
                  <a:lnTo>
                    <a:pt x="424" y="376"/>
                  </a:lnTo>
                  <a:lnTo>
                    <a:pt x="424" y="373"/>
                  </a:lnTo>
                  <a:lnTo>
                    <a:pt x="423" y="372"/>
                  </a:lnTo>
                  <a:lnTo>
                    <a:pt x="419" y="368"/>
                  </a:lnTo>
                  <a:lnTo>
                    <a:pt x="418" y="365"/>
                  </a:lnTo>
                  <a:lnTo>
                    <a:pt x="416" y="365"/>
                  </a:lnTo>
                  <a:lnTo>
                    <a:pt x="414" y="364"/>
                  </a:lnTo>
                  <a:lnTo>
                    <a:pt x="411" y="365"/>
                  </a:lnTo>
                  <a:lnTo>
                    <a:pt x="410" y="365"/>
                  </a:lnTo>
                  <a:lnTo>
                    <a:pt x="407" y="366"/>
                  </a:lnTo>
                  <a:lnTo>
                    <a:pt x="405" y="366"/>
                  </a:lnTo>
                  <a:lnTo>
                    <a:pt x="403" y="365"/>
                  </a:lnTo>
                  <a:lnTo>
                    <a:pt x="402" y="364"/>
                  </a:lnTo>
                  <a:lnTo>
                    <a:pt x="399" y="362"/>
                  </a:lnTo>
                  <a:lnTo>
                    <a:pt x="398" y="362"/>
                  </a:lnTo>
                  <a:lnTo>
                    <a:pt x="396" y="361"/>
                  </a:lnTo>
                  <a:lnTo>
                    <a:pt x="394" y="360"/>
                  </a:lnTo>
                  <a:lnTo>
                    <a:pt x="393" y="359"/>
                  </a:lnTo>
                  <a:lnTo>
                    <a:pt x="390" y="357"/>
                  </a:lnTo>
                  <a:lnTo>
                    <a:pt x="389" y="357"/>
                  </a:lnTo>
                  <a:lnTo>
                    <a:pt x="386" y="355"/>
                  </a:lnTo>
                  <a:lnTo>
                    <a:pt x="384" y="355"/>
                  </a:lnTo>
                  <a:lnTo>
                    <a:pt x="383" y="354"/>
                  </a:lnTo>
                  <a:lnTo>
                    <a:pt x="380" y="353"/>
                  </a:lnTo>
                  <a:lnTo>
                    <a:pt x="379" y="351"/>
                  </a:lnTo>
                  <a:lnTo>
                    <a:pt x="377" y="351"/>
                  </a:lnTo>
                  <a:lnTo>
                    <a:pt x="375" y="350"/>
                  </a:lnTo>
                  <a:lnTo>
                    <a:pt x="374" y="349"/>
                  </a:lnTo>
                  <a:lnTo>
                    <a:pt x="371" y="348"/>
                  </a:lnTo>
                  <a:lnTo>
                    <a:pt x="370" y="347"/>
                  </a:lnTo>
                  <a:lnTo>
                    <a:pt x="367" y="347"/>
                  </a:lnTo>
                  <a:lnTo>
                    <a:pt x="366" y="345"/>
                  </a:lnTo>
                  <a:lnTo>
                    <a:pt x="365" y="344"/>
                  </a:lnTo>
                  <a:lnTo>
                    <a:pt x="362" y="342"/>
                  </a:lnTo>
                  <a:lnTo>
                    <a:pt x="363" y="341"/>
                  </a:lnTo>
                  <a:lnTo>
                    <a:pt x="366" y="339"/>
                  </a:lnTo>
                  <a:lnTo>
                    <a:pt x="367" y="339"/>
                  </a:lnTo>
                  <a:lnTo>
                    <a:pt x="368" y="337"/>
                  </a:lnTo>
                  <a:lnTo>
                    <a:pt x="368" y="336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2" y="335"/>
                  </a:lnTo>
                  <a:lnTo>
                    <a:pt x="359" y="333"/>
                  </a:lnTo>
                  <a:lnTo>
                    <a:pt x="358" y="333"/>
                  </a:lnTo>
                  <a:lnTo>
                    <a:pt x="355" y="333"/>
                  </a:lnTo>
                  <a:lnTo>
                    <a:pt x="354" y="332"/>
                  </a:lnTo>
                  <a:lnTo>
                    <a:pt x="352" y="331"/>
                  </a:lnTo>
                  <a:lnTo>
                    <a:pt x="352" y="330"/>
                  </a:lnTo>
                  <a:lnTo>
                    <a:pt x="352" y="329"/>
                  </a:lnTo>
                  <a:lnTo>
                    <a:pt x="353" y="326"/>
                  </a:lnTo>
                  <a:lnTo>
                    <a:pt x="353" y="325"/>
                  </a:lnTo>
                  <a:lnTo>
                    <a:pt x="354" y="324"/>
                  </a:lnTo>
                  <a:lnTo>
                    <a:pt x="354" y="321"/>
                  </a:lnTo>
                  <a:lnTo>
                    <a:pt x="355" y="320"/>
                  </a:lnTo>
                  <a:lnTo>
                    <a:pt x="357" y="318"/>
                  </a:lnTo>
                  <a:lnTo>
                    <a:pt x="357" y="315"/>
                  </a:lnTo>
                  <a:lnTo>
                    <a:pt x="358" y="314"/>
                  </a:lnTo>
                  <a:lnTo>
                    <a:pt x="358" y="312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61" y="306"/>
                  </a:lnTo>
                  <a:lnTo>
                    <a:pt x="362" y="304"/>
                  </a:lnTo>
                  <a:lnTo>
                    <a:pt x="363" y="304"/>
                  </a:lnTo>
                  <a:lnTo>
                    <a:pt x="366" y="306"/>
                  </a:lnTo>
                  <a:lnTo>
                    <a:pt x="367" y="306"/>
                  </a:lnTo>
                  <a:lnTo>
                    <a:pt x="370" y="307"/>
                  </a:lnTo>
                  <a:lnTo>
                    <a:pt x="371" y="308"/>
                  </a:lnTo>
                  <a:lnTo>
                    <a:pt x="374" y="308"/>
                  </a:lnTo>
                  <a:lnTo>
                    <a:pt x="375" y="309"/>
                  </a:lnTo>
                  <a:lnTo>
                    <a:pt x="377" y="309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3" y="312"/>
                  </a:lnTo>
                  <a:lnTo>
                    <a:pt x="385" y="312"/>
                  </a:lnTo>
                  <a:lnTo>
                    <a:pt x="386" y="313"/>
                  </a:lnTo>
                  <a:lnTo>
                    <a:pt x="389" y="313"/>
                  </a:lnTo>
                  <a:lnTo>
                    <a:pt x="390" y="314"/>
                  </a:lnTo>
                  <a:lnTo>
                    <a:pt x="393" y="314"/>
                  </a:lnTo>
                  <a:lnTo>
                    <a:pt x="394" y="315"/>
                  </a:lnTo>
                  <a:lnTo>
                    <a:pt x="397" y="315"/>
                  </a:lnTo>
                  <a:lnTo>
                    <a:pt x="398" y="316"/>
                  </a:lnTo>
                  <a:lnTo>
                    <a:pt x="401" y="316"/>
                  </a:lnTo>
                  <a:lnTo>
                    <a:pt x="402" y="318"/>
                  </a:lnTo>
                  <a:lnTo>
                    <a:pt x="405" y="318"/>
                  </a:lnTo>
                  <a:lnTo>
                    <a:pt x="407" y="319"/>
                  </a:lnTo>
                  <a:lnTo>
                    <a:pt x="408" y="319"/>
                  </a:lnTo>
                  <a:lnTo>
                    <a:pt x="411" y="320"/>
                  </a:lnTo>
                  <a:lnTo>
                    <a:pt x="412" y="320"/>
                  </a:lnTo>
                  <a:lnTo>
                    <a:pt x="415" y="321"/>
                  </a:lnTo>
                  <a:lnTo>
                    <a:pt x="416" y="322"/>
                  </a:lnTo>
                  <a:lnTo>
                    <a:pt x="419" y="322"/>
                  </a:lnTo>
                  <a:lnTo>
                    <a:pt x="423" y="324"/>
                  </a:lnTo>
                  <a:lnTo>
                    <a:pt x="425" y="325"/>
                  </a:lnTo>
                  <a:lnTo>
                    <a:pt x="427" y="325"/>
                  </a:lnTo>
                  <a:lnTo>
                    <a:pt x="429" y="326"/>
                  </a:lnTo>
                  <a:lnTo>
                    <a:pt x="430" y="326"/>
                  </a:lnTo>
                  <a:lnTo>
                    <a:pt x="433" y="327"/>
                  </a:lnTo>
                  <a:lnTo>
                    <a:pt x="434" y="327"/>
                  </a:lnTo>
                  <a:lnTo>
                    <a:pt x="437" y="329"/>
                  </a:lnTo>
                  <a:lnTo>
                    <a:pt x="439" y="329"/>
                  </a:lnTo>
                  <a:lnTo>
                    <a:pt x="441" y="330"/>
                  </a:lnTo>
                  <a:lnTo>
                    <a:pt x="443" y="330"/>
                  </a:lnTo>
                  <a:lnTo>
                    <a:pt x="445" y="331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5"/>
                  </a:lnTo>
                  <a:lnTo>
                    <a:pt x="445" y="322"/>
                  </a:lnTo>
                  <a:lnTo>
                    <a:pt x="445" y="321"/>
                  </a:lnTo>
                  <a:lnTo>
                    <a:pt x="446" y="316"/>
                  </a:lnTo>
                  <a:lnTo>
                    <a:pt x="445" y="313"/>
                  </a:lnTo>
                  <a:lnTo>
                    <a:pt x="445" y="310"/>
                  </a:lnTo>
                  <a:lnTo>
                    <a:pt x="445" y="309"/>
                  </a:lnTo>
                  <a:lnTo>
                    <a:pt x="445" y="307"/>
                  </a:lnTo>
                  <a:lnTo>
                    <a:pt x="445" y="304"/>
                  </a:lnTo>
                  <a:lnTo>
                    <a:pt x="445" y="302"/>
                  </a:lnTo>
                  <a:lnTo>
                    <a:pt x="445" y="300"/>
                  </a:lnTo>
                  <a:lnTo>
                    <a:pt x="443" y="297"/>
                  </a:lnTo>
                  <a:lnTo>
                    <a:pt x="443" y="296"/>
                  </a:lnTo>
                  <a:lnTo>
                    <a:pt x="446" y="292"/>
                  </a:lnTo>
                  <a:lnTo>
                    <a:pt x="445" y="291"/>
                  </a:lnTo>
                  <a:lnTo>
                    <a:pt x="442" y="291"/>
                  </a:lnTo>
                  <a:lnTo>
                    <a:pt x="443" y="287"/>
                  </a:lnTo>
                  <a:lnTo>
                    <a:pt x="443" y="285"/>
                  </a:lnTo>
                  <a:lnTo>
                    <a:pt x="443" y="284"/>
                  </a:lnTo>
                  <a:lnTo>
                    <a:pt x="443" y="281"/>
                  </a:lnTo>
                  <a:lnTo>
                    <a:pt x="443" y="279"/>
                  </a:lnTo>
                  <a:lnTo>
                    <a:pt x="443" y="277"/>
                  </a:lnTo>
                  <a:lnTo>
                    <a:pt x="443" y="275"/>
                  </a:lnTo>
                  <a:lnTo>
                    <a:pt x="446" y="272"/>
                  </a:lnTo>
                  <a:lnTo>
                    <a:pt x="443" y="268"/>
                  </a:lnTo>
                  <a:lnTo>
                    <a:pt x="441" y="266"/>
                  </a:lnTo>
                  <a:lnTo>
                    <a:pt x="438" y="262"/>
                  </a:lnTo>
                  <a:lnTo>
                    <a:pt x="436" y="257"/>
                  </a:lnTo>
                  <a:lnTo>
                    <a:pt x="437" y="254"/>
                  </a:lnTo>
                  <a:lnTo>
                    <a:pt x="438" y="249"/>
                  </a:lnTo>
                  <a:lnTo>
                    <a:pt x="437" y="244"/>
                  </a:lnTo>
                  <a:lnTo>
                    <a:pt x="436" y="237"/>
                  </a:lnTo>
                  <a:lnTo>
                    <a:pt x="436" y="232"/>
                  </a:lnTo>
                  <a:lnTo>
                    <a:pt x="436" y="226"/>
                  </a:lnTo>
                  <a:lnTo>
                    <a:pt x="432" y="224"/>
                  </a:lnTo>
                  <a:lnTo>
                    <a:pt x="432" y="220"/>
                  </a:lnTo>
                  <a:lnTo>
                    <a:pt x="434" y="219"/>
                  </a:lnTo>
                  <a:lnTo>
                    <a:pt x="434" y="211"/>
                  </a:lnTo>
                  <a:lnTo>
                    <a:pt x="441" y="209"/>
                  </a:lnTo>
                  <a:lnTo>
                    <a:pt x="442" y="205"/>
                  </a:lnTo>
                  <a:lnTo>
                    <a:pt x="446" y="207"/>
                  </a:lnTo>
                  <a:lnTo>
                    <a:pt x="447" y="205"/>
                  </a:lnTo>
                  <a:lnTo>
                    <a:pt x="449" y="204"/>
                  </a:lnTo>
                  <a:lnTo>
                    <a:pt x="451" y="202"/>
                  </a:lnTo>
                  <a:lnTo>
                    <a:pt x="452" y="201"/>
                  </a:lnTo>
                  <a:lnTo>
                    <a:pt x="454" y="199"/>
                  </a:lnTo>
                  <a:lnTo>
                    <a:pt x="455" y="199"/>
                  </a:lnTo>
                  <a:lnTo>
                    <a:pt x="458" y="199"/>
                  </a:lnTo>
                  <a:lnTo>
                    <a:pt x="459" y="199"/>
                  </a:lnTo>
                  <a:lnTo>
                    <a:pt x="461" y="201"/>
                  </a:lnTo>
                  <a:lnTo>
                    <a:pt x="464" y="201"/>
                  </a:lnTo>
                  <a:lnTo>
                    <a:pt x="465" y="201"/>
                  </a:lnTo>
                  <a:lnTo>
                    <a:pt x="468" y="201"/>
                  </a:lnTo>
                  <a:lnTo>
                    <a:pt x="469" y="199"/>
                  </a:lnTo>
                  <a:lnTo>
                    <a:pt x="471" y="199"/>
                  </a:lnTo>
                  <a:lnTo>
                    <a:pt x="472" y="198"/>
                  </a:lnTo>
                  <a:lnTo>
                    <a:pt x="474" y="197"/>
                  </a:lnTo>
                  <a:lnTo>
                    <a:pt x="476" y="196"/>
                  </a:lnTo>
                  <a:lnTo>
                    <a:pt x="477" y="195"/>
                  </a:lnTo>
                  <a:lnTo>
                    <a:pt x="478" y="193"/>
                  </a:lnTo>
                  <a:lnTo>
                    <a:pt x="480" y="192"/>
                  </a:lnTo>
                  <a:lnTo>
                    <a:pt x="481" y="190"/>
                  </a:lnTo>
                  <a:lnTo>
                    <a:pt x="481" y="189"/>
                  </a:lnTo>
                  <a:lnTo>
                    <a:pt x="482" y="187"/>
                  </a:lnTo>
                  <a:lnTo>
                    <a:pt x="483" y="185"/>
                  </a:lnTo>
                  <a:lnTo>
                    <a:pt x="485" y="184"/>
                  </a:lnTo>
                  <a:lnTo>
                    <a:pt x="486" y="182"/>
                  </a:lnTo>
                  <a:lnTo>
                    <a:pt x="486" y="180"/>
                  </a:lnTo>
                  <a:lnTo>
                    <a:pt x="487" y="179"/>
                  </a:lnTo>
                  <a:lnTo>
                    <a:pt x="489" y="178"/>
                  </a:lnTo>
                  <a:lnTo>
                    <a:pt x="489" y="176"/>
                  </a:lnTo>
                  <a:lnTo>
                    <a:pt x="490" y="174"/>
                  </a:lnTo>
                  <a:lnTo>
                    <a:pt x="491" y="172"/>
                  </a:lnTo>
                  <a:lnTo>
                    <a:pt x="492" y="169"/>
                  </a:lnTo>
                  <a:lnTo>
                    <a:pt x="494" y="168"/>
                  </a:lnTo>
                  <a:lnTo>
                    <a:pt x="495" y="167"/>
                  </a:lnTo>
                  <a:lnTo>
                    <a:pt x="495" y="164"/>
                  </a:lnTo>
                  <a:lnTo>
                    <a:pt x="496" y="163"/>
                  </a:lnTo>
                  <a:lnTo>
                    <a:pt x="498" y="162"/>
                  </a:lnTo>
                  <a:lnTo>
                    <a:pt x="499" y="160"/>
                  </a:lnTo>
                  <a:lnTo>
                    <a:pt x="500" y="158"/>
                  </a:lnTo>
                  <a:lnTo>
                    <a:pt x="502" y="157"/>
                  </a:lnTo>
                  <a:lnTo>
                    <a:pt x="503" y="156"/>
                  </a:lnTo>
                  <a:lnTo>
                    <a:pt x="504" y="154"/>
                  </a:lnTo>
                  <a:lnTo>
                    <a:pt x="505" y="152"/>
                  </a:lnTo>
                  <a:lnTo>
                    <a:pt x="507" y="151"/>
                  </a:lnTo>
                  <a:lnTo>
                    <a:pt x="508" y="150"/>
                  </a:lnTo>
                  <a:lnTo>
                    <a:pt x="509" y="149"/>
                  </a:lnTo>
                  <a:lnTo>
                    <a:pt x="512" y="147"/>
                  </a:lnTo>
                  <a:lnTo>
                    <a:pt x="513" y="146"/>
                  </a:lnTo>
                  <a:lnTo>
                    <a:pt x="514" y="144"/>
                  </a:lnTo>
                  <a:lnTo>
                    <a:pt x="516" y="143"/>
                  </a:lnTo>
                  <a:lnTo>
                    <a:pt x="517" y="141"/>
                  </a:lnTo>
                  <a:lnTo>
                    <a:pt x="517" y="140"/>
                  </a:lnTo>
                  <a:lnTo>
                    <a:pt x="517" y="138"/>
                  </a:lnTo>
                  <a:lnTo>
                    <a:pt x="516" y="137"/>
                  </a:lnTo>
                  <a:lnTo>
                    <a:pt x="513" y="134"/>
                  </a:lnTo>
                  <a:lnTo>
                    <a:pt x="514" y="133"/>
                  </a:lnTo>
                  <a:lnTo>
                    <a:pt x="517" y="133"/>
                  </a:lnTo>
                  <a:lnTo>
                    <a:pt x="518" y="132"/>
                  </a:lnTo>
                  <a:lnTo>
                    <a:pt x="521" y="132"/>
                  </a:lnTo>
                  <a:lnTo>
                    <a:pt x="522" y="131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8"/>
                  </a:lnTo>
                  <a:lnTo>
                    <a:pt x="531" y="128"/>
                  </a:lnTo>
                  <a:lnTo>
                    <a:pt x="533" y="127"/>
                  </a:lnTo>
                  <a:lnTo>
                    <a:pt x="535" y="127"/>
                  </a:lnTo>
                  <a:lnTo>
                    <a:pt x="536" y="126"/>
                  </a:lnTo>
                  <a:lnTo>
                    <a:pt x="539" y="126"/>
                  </a:lnTo>
                  <a:lnTo>
                    <a:pt x="540" y="125"/>
                  </a:lnTo>
                  <a:lnTo>
                    <a:pt x="543" y="125"/>
                  </a:lnTo>
                  <a:lnTo>
                    <a:pt x="547" y="121"/>
                  </a:lnTo>
                  <a:lnTo>
                    <a:pt x="552" y="126"/>
                  </a:lnTo>
                  <a:lnTo>
                    <a:pt x="553" y="122"/>
                  </a:lnTo>
                  <a:lnTo>
                    <a:pt x="555" y="121"/>
                  </a:lnTo>
                  <a:lnTo>
                    <a:pt x="557" y="120"/>
                  </a:lnTo>
                  <a:lnTo>
                    <a:pt x="558" y="120"/>
                  </a:lnTo>
                  <a:lnTo>
                    <a:pt x="561" y="119"/>
                  </a:lnTo>
                  <a:lnTo>
                    <a:pt x="562" y="119"/>
                  </a:lnTo>
                  <a:lnTo>
                    <a:pt x="565" y="119"/>
                  </a:lnTo>
                  <a:lnTo>
                    <a:pt x="566" y="120"/>
                  </a:lnTo>
                  <a:lnTo>
                    <a:pt x="569" y="120"/>
                  </a:lnTo>
                  <a:lnTo>
                    <a:pt x="570" y="120"/>
                  </a:lnTo>
                  <a:lnTo>
                    <a:pt x="573" y="121"/>
                  </a:lnTo>
                  <a:lnTo>
                    <a:pt x="574" y="121"/>
                  </a:lnTo>
                  <a:lnTo>
                    <a:pt x="577" y="122"/>
                  </a:lnTo>
                  <a:lnTo>
                    <a:pt x="578" y="122"/>
                  </a:lnTo>
                  <a:lnTo>
                    <a:pt x="580" y="122"/>
                  </a:lnTo>
                  <a:lnTo>
                    <a:pt x="582" y="123"/>
                  </a:lnTo>
                  <a:lnTo>
                    <a:pt x="584" y="123"/>
                  </a:lnTo>
                  <a:lnTo>
                    <a:pt x="586" y="125"/>
                  </a:lnTo>
                  <a:lnTo>
                    <a:pt x="586" y="126"/>
                  </a:lnTo>
                  <a:lnTo>
                    <a:pt x="586" y="128"/>
                  </a:lnTo>
                  <a:lnTo>
                    <a:pt x="586" y="129"/>
                  </a:lnTo>
                  <a:lnTo>
                    <a:pt x="586" y="132"/>
                  </a:lnTo>
                  <a:lnTo>
                    <a:pt x="586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8"/>
                  </a:lnTo>
                  <a:lnTo>
                    <a:pt x="584" y="140"/>
                  </a:lnTo>
                  <a:lnTo>
                    <a:pt x="586" y="141"/>
                  </a:lnTo>
                  <a:lnTo>
                    <a:pt x="587" y="143"/>
                  </a:lnTo>
                  <a:lnTo>
                    <a:pt x="588" y="145"/>
                  </a:lnTo>
                  <a:lnTo>
                    <a:pt x="591" y="145"/>
                  </a:lnTo>
                  <a:lnTo>
                    <a:pt x="592" y="146"/>
                  </a:lnTo>
                  <a:lnTo>
                    <a:pt x="593" y="146"/>
                  </a:lnTo>
                  <a:lnTo>
                    <a:pt x="596" y="147"/>
                  </a:lnTo>
                  <a:lnTo>
                    <a:pt x="598" y="147"/>
                  </a:lnTo>
                  <a:lnTo>
                    <a:pt x="600" y="147"/>
                  </a:lnTo>
                  <a:lnTo>
                    <a:pt x="601" y="146"/>
                  </a:lnTo>
                  <a:lnTo>
                    <a:pt x="604" y="145"/>
                  </a:lnTo>
                  <a:lnTo>
                    <a:pt x="605" y="144"/>
                  </a:lnTo>
                  <a:lnTo>
                    <a:pt x="606" y="143"/>
                  </a:lnTo>
                  <a:lnTo>
                    <a:pt x="608" y="141"/>
                  </a:lnTo>
                  <a:lnTo>
                    <a:pt x="610" y="140"/>
                  </a:lnTo>
                  <a:lnTo>
                    <a:pt x="611" y="140"/>
                  </a:lnTo>
                  <a:lnTo>
                    <a:pt x="614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9" y="141"/>
                  </a:lnTo>
                  <a:lnTo>
                    <a:pt x="620" y="143"/>
                  </a:lnTo>
                  <a:lnTo>
                    <a:pt x="619" y="145"/>
                  </a:lnTo>
                  <a:lnTo>
                    <a:pt x="618" y="145"/>
                  </a:lnTo>
                  <a:lnTo>
                    <a:pt x="615" y="145"/>
                  </a:lnTo>
                  <a:lnTo>
                    <a:pt x="614" y="146"/>
                  </a:lnTo>
                  <a:lnTo>
                    <a:pt x="613" y="146"/>
                  </a:lnTo>
                  <a:lnTo>
                    <a:pt x="611" y="149"/>
                  </a:lnTo>
                  <a:lnTo>
                    <a:pt x="611" y="151"/>
                  </a:lnTo>
                  <a:lnTo>
                    <a:pt x="613" y="152"/>
                  </a:lnTo>
                  <a:lnTo>
                    <a:pt x="614" y="152"/>
                  </a:lnTo>
                  <a:lnTo>
                    <a:pt x="617" y="154"/>
                  </a:lnTo>
                  <a:lnTo>
                    <a:pt x="618" y="155"/>
                  </a:lnTo>
                  <a:lnTo>
                    <a:pt x="619" y="156"/>
                  </a:lnTo>
                  <a:lnTo>
                    <a:pt x="622" y="154"/>
                  </a:lnTo>
                  <a:lnTo>
                    <a:pt x="624" y="152"/>
                  </a:lnTo>
                  <a:lnTo>
                    <a:pt x="627" y="152"/>
                  </a:lnTo>
                  <a:lnTo>
                    <a:pt x="628" y="152"/>
                  </a:lnTo>
                  <a:lnTo>
                    <a:pt x="630" y="152"/>
                  </a:lnTo>
                  <a:lnTo>
                    <a:pt x="632" y="152"/>
                  </a:lnTo>
                  <a:lnTo>
                    <a:pt x="635" y="152"/>
                  </a:lnTo>
                  <a:lnTo>
                    <a:pt x="636" y="152"/>
                  </a:lnTo>
                  <a:lnTo>
                    <a:pt x="639" y="152"/>
                  </a:lnTo>
                  <a:lnTo>
                    <a:pt x="640" y="152"/>
                  </a:lnTo>
                  <a:lnTo>
                    <a:pt x="642" y="152"/>
                  </a:lnTo>
                  <a:lnTo>
                    <a:pt x="644" y="152"/>
                  </a:lnTo>
                  <a:lnTo>
                    <a:pt x="646" y="152"/>
                  </a:lnTo>
                  <a:lnTo>
                    <a:pt x="649" y="152"/>
                  </a:lnTo>
                  <a:lnTo>
                    <a:pt x="650" y="152"/>
                  </a:lnTo>
                  <a:lnTo>
                    <a:pt x="652" y="152"/>
                  </a:lnTo>
                  <a:lnTo>
                    <a:pt x="654" y="152"/>
                  </a:lnTo>
                  <a:lnTo>
                    <a:pt x="657" y="152"/>
                  </a:lnTo>
                  <a:lnTo>
                    <a:pt x="658" y="152"/>
                  </a:lnTo>
                  <a:lnTo>
                    <a:pt x="657" y="155"/>
                  </a:lnTo>
                  <a:lnTo>
                    <a:pt x="655" y="156"/>
                  </a:lnTo>
                  <a:lnTo>
                    <a:pt x="653" y="156"/>
                  </a:lnTo>
                  <a:lnTo>
                    <a:pt x="652" y="157"/>
                  </a:lnTo>
                  <a:lnTo>
                    <a:pt x="649" y="158"/>
                  </a:lnTo>
                  <a:lnTo>
                    <a:pt x="648" y="160"/>
                  </a:lnTo>
                  <a:lnTo>
                    <a:pt x="646" y="161"/>
                  </a:lnTo>
                  <a:lnTo>
                    <a:pt x="645" y="162"/>
                  </a:lnTo>
                  <a:lnTo>
                    <a:pt x="645" y="164"/>
                  </a:lnTo>
                  <a:lnTo>
                    <a:pt x="644" y="166"/>
                  </a:lnTo>
                  <a:lnTo>
                    <a:pt x="644" y="167"/>
                  </a:lnTo>
                  <a:lnTo>
                    <a:pt x="644" y="168"/>
                  </a:lnTo>
                  <a:lnTo>
                    <a:pt x="646" y="168"/>
                  </a:lnTo>
                  <a:lnTo>
                    <a:pt x="648" y="168"/>
                  </a:lnTo>
                  <a:lnTo>
                    <a:pt x="650" y="167"/>
                  </a:lnTo>
                  <a:lnTo>
                    <a:pt x="652" y="166"/>
                  </a:lnTo>
                  <a:lnTo>
                    <a:pt x="653" y="164"/>
                  </a:lnTo>
                  <a:lnTo>
                    <a:pt x="654" y="163"/>
                  </a:lnTo>
                  <a:lnTo>
                    <a:pt x="657" y="163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6" y="166"/>
                  </a:lnTo>
                  <a:lnTo>
                    <a:pt x="667" y="167"/>
                  </a:lnTo>
                  <a:lnTo>
                    <a:pt x="670" y="167"/>
                  </a:lnTo>
                  <a:lnTo>
                    <a:pt x="671" y="168"/>
                  </a:lnTo>
                  <a:lnTo>
                    <a:pt x="672" y="168"/>
                  </a:lnTo>
                  <a:lnTo>
                    <a:pt x="675" y="168"/>
                  </a:lnTo>
                  <a:lnTo>
                    <a:pt x="676" y="168"/>
                  </a:lnTo>
                  <a:lnTo>
                    <a:pt x="677" y="167"/>
                  </a:lnTo>
                  <a:lnTo>
                    <a:pt x="680" y="166"/>
                  </a:lnTo>
                  <a:lnTo>
                    <a:pt x="681" y="164"/>
                  </a:lnTo>
                  <a:lnTo>
                    <a:pt x="683" y="163"/>
                  </a:lnTo>
                  <a:lnTo>
                    <a:pt x="685" y="163"/>
                  </a:lnTo>
                  <a:lnTo>
                    <a:pt x="688" y="163"/>
                  </a:lnTo>
                  <a:lnTo>
                    <a:pt x="689" y="163"/>
                  </a:lnTo>
                  <a:lnTo>
                    <a:pt x="692" y="163"/>
                  </a:lnTo>
                  <a:lnTo>
                    <a:pt x="694" y="164"/>
                  </a:lnTo>
                  <a:lnTo>
                    <a:pt x="695" y="163"/>
                  </a:lnTo>
                  <a:lnTo>
                    <a:pt x="697" y="162"/>
                  </a:lnTo>
                  <a:lnTo>
                    <a:pt x="697" y="160"/>
                  </a:lnTo>
                  <a:lnTo>
                    <a:pt x="695" y="158"/>
                  </a:lnTo>
                  <a:lnTo>
                    <a:pt x="698" y="157"/>
                  </a:lnTo>
                  <a:lnTo>
                    <a:pt x="699" y="157"/>
                  </a:lnTo>
                  <a:lnTo>
                    <a:pt x="702" y="157"/>
                  </a:lnTo>
                  <a:lnTo>
                    <a:pt x="705" y="157"/>
                  </a:lnTo>
                  <a:lnTo>
                    <a:pt x="706" y="157"/>
                  </a:lnTo>
                  <a:lnTo>
                    <a:pt x="708" y="157"/>
                  </a:lnTo>
                  <a:lnTo>
                    <a:pt x="710" y="158"/>
                  </a:lnTo>
                  <a:lnTo>
                    <a:pt x="712" y="158"/>
                  </a:lnTo>
                  <a:lnTo>
                    <a:pt x="714" y="158"/>
                  </a:lnTo>
                  <a:lnTo>
                    <a:pt x="716" y="160"/>
                  </a:lnTo>
                  <a:lnTo>
                    <a:pt x="717" y="161"/>
                  </a:lnTo>
                  <a:lnTo>
                    <a:pt x="720" y="162"/>
                  </a:lnTo>
                  <a:lnTo>
                    <a:pt x="721" y="163"/>
                  </a:lnTo>
                  <a:lnTo>
                    <a:pt x="723" y="166"/>
                  </a:lnTo>
                  <a:lnTo>
                    <a:pt x="724" y="167"/>
                  </a:lnTo>
                  <a:lnTo>
                    <a:pt x="725" y="168"/>
                  </a:lnTo>
                  <a:lnTo>
                    <a:pt x="726" y="170"/>
                  </a:lnTo>
                  <a:lnTo>
                    <a:pt x="728" y="173"/>
                  </a:lnTo>
                  <a:lnTo>
                    <a:pt x="729" y="174"/>
                  </a:lnTo>
                  <a:lnTo>
                    <a:pt x="730" y="175"/>
                  </a:lnTo>
                  <a:lnTo>
                    <a:pt x="733" y="176"/>
                  </a:lnTo>
                  <a:lnTo>
                    <a:pt x="734" y="178"/>
                  </a:lnTo>
                  <a:lnTo>
                    <a:pt x="736" y="179"/>
                  </a:lnTo>
                  <a:lnTo>
                    <a:pt x="738" y="179"/>
                  </a:lnTo>
                  <a:lnTo>
                    <a:pt x="741" y="180"/>
                  </a:lnTo>
                  <a:lnTo>
                    <a:pt x="742" y="180"/>
                  </a:lnTo>
                  <a:lnTo>
                    <a:pt x="745" y="180"/>
                  </a:lnTo>
                  <a:lnTo>
                    <a:pt x="746" y="180"/>
                  </a:lnTo>
                  <a:lnTo>
                    <a:pt x="748" y="180"/>
                  </a:lnTo>
                  <a:lnTo>
                    <a:pt x="751" y="179"/>
                  </a:lnTo>
                  <a:lnTo>
                    <a:pt x="752" y="178"/>
                  </a:lnTo>
                  <a:lnTo>
                    <a:pt x="754" y="178"/>
                  </a:lnTo>
                  <a:lnTo>
                    <a:pt x="756" y="178"/>
                  </a:lnTo>
                  <a:lnTo>
                    <a:pt x="759" y="176"/>
                  </a:lnTo>
                  <a:lnTo>
                    <a:pt x="761" y="175"/>
                  </a:lnTo>
                  <a:lnTo>
                    <a:pt x="765" y="178"/>
                  </a:lnTo>
                  <a:lnTo>
                    <a:pt x="769" y="179"/>
                  </a:lnTo>
                  <a:lnTo>
                    <a:pt x="772" y="175"/>
                  </a:lnTo>
                  <a:lnTo>
                    <a:pt x="773" y="174"/>
                  </a:lnTo>
                  <a:lnTo>
                    <a:pt x="774" y="173"/>
                  </a:lnTo>
                  <a:lnTo>
                    <a:pt x="778" y="170"/>
                  </a:lnTo>
                  <a:lnTo>
                    <a:pt x="781" y="168"/>
                  </a:lnTo>
                  <a:lnTo>
                    <a:pt x="782" y="167"/>
                  </a:lnTo>
                  <a:lnTo>
                    <a:pt x="783" y="166"/>
                  </a:lnTo>
                  <a:lnTo>
                    <a:pt x="786" y="162"/>
                  </a:lnTo>
                  <a:lnTo>
                    <a:pt x="789" y="160"/>
                  </a:lnTo>
                  <a:lnTo>
                    <a:pt x="790" y="158"/>
                  </a:lnTo>
                  <a:lnTo>
                    <a:pt x="794" y="156"/>
                  </a:lnTo>
                  <a:lnTo>
                    <a:pt x="795" y="152"/>
                  </a:lnTo>
                  <a:lnTo>
                    <a:pt x="796" y="151"/>
                  </a:lnTo>
                  <a:lnTo>
                    <a:pt x="799" y="149"/>
                  </a:lnTo>
                  <a:lnTo>
                    <a:pt x="801" y="145"/>
                  </a:lnTo>
                  <a:lnTo>
                    <a:pt x="803" y="140"/>
                  </a:lnTo>
                  <a:lnTo>
                    <a:pt x="807" y="143"/>
                  </a:lnTo>
                  <a:lnTo>
                    <a:pt x="808" y="144"/>
                  </a:lnTo>
                  <a:lnTo>
                    <a:pt x="809" y="145"/>
                  </a:lnTo>
                  <a:lnTo>
                    <a:pt x="811" y="146"/>
                  </a:lnTo>
                  <a:lnTo>
                    <a:pt x="813" y="147"/>
                  </a:lnTo>
                  <a:lnTo>
                    <a:pt x="814" y="149"/>
                  </a:lnTo>
                  <a:lnTo>
                    <a:pt x="817" y="149"/>
                  </a:lnTo>
                  <a:lnTo>
                    <a:pt x="818" y="150"/>
                  </a:lnTo>
                  <a:lnTo>
                    <a:pt x="820" y="150"/>
                  </a:lnTo>
                  <a:lnTo>
                    <a:pt x="822" y="150"/>
                  </a:lnTo>
                  <a:lnTo>
                    <a:pt x="823" y="151"/>
                  </a:lnTo>
                  <a:lnTo>
                    <a:pt x="825" y="154"/>
                  </a:lnTo>
                  <a:lnTo>
                    <a:pt x="826" y="155"/>
                  </a:lnTo>
                  <a:lnTo>
                    <a:pt x="827" y="157"/>
                  </a:lnTo>
                  <a:lnTo>
                    <a:pt x="829" y="160"/>
                  </a:lnTo>
                  <a:lnTo>
                    <a:pt x="831" y="158"/>
                  </a:lnTo>
                  <a:lnTo>
                    <a:pt x="834" y="158"/>
                  </a:lnTo>
                  <a:lnTo>
                    <a:pt x="835" y="158"/>
                  </a:lnTo>
                  <a:lnTo>
                    <a:pt x="836" y="157"/>
                  </a:lnTo>
                  <a:lnTo>
                    <a:pt x="839" y="157"/>
                  </a:lnTo>
                  <a:lnTo>
                    <a:pt x="840" y="157"/>
                  </a:lnTo>
                  <a:lnTo>
                    <a:pt x="843" y="156"/>
                  </a:lnTo>
                  <a:lnTo>
                    <a:pt x="844" y="156"/>
                  </a:lnTo>
                  <a:lnTo>
                    <a:pt x="847" y="156"/>
                  </a:lnTo>
                  <a:lnTo>
                    <a:pt x="848" y="156"/>
                  </a:lnTo>
                  <a:lnTo>
                    <a:pt x="851" y="156"/>
                  </a:lnTo>
                  <a:lnTo>
                    <a:pt x="852" y="155"/>
                  </a:lnTo>
                  <a:lnTo>
                    <a:pt x="854" y="155"/>
                  </a:lnTo>
                  <a:lnTo>
                    <a:pt x="856" y="154"/>
                  </a:lnTo>
                  <a:lnTo>
                    <a:pt x="858" y="152"/>
                  </a:lnTo>
                  <a:lnTo>
                    <a:pt x="860" y="151"/>
                  </a:lnTo>
                  <a:lnTo>
                    <a:pt x="862" y="150"/>
                  </a:lnTo>
                  <a:lnTo>
                    <a:pt x="864" y="149"/>
                  </a:lnTo>
                  <a:lnTo>
                    <a:pt x="865" y="147"/>
                  </a:lnTo>
                  <a:lnTo>
                    <a:pt x="866" y="146"/>
                  </a:lnTo>
                  <a:lnTo>
                    <a:pt x="869" y="146"/>
                  </a:lnTo>
                  <a:lnTo>
                    <a:pt x="870" y="147"/>
                  </a:lnTo>
                  <a:lnTo>
                    <a:pt x="871" y="149"/>
                  </a:lnTo>
                  <a:lnTo>
                    <a:pt x="874" y="150"/>
                  </a:lnTo>
                  <a:lnTo>
                    <a:pt x="875" y="151"/>
                  </a:lnTo>
                  <a:lnTo>
                    <a:pt x="876" y="154"/>
                  </a:lnTo>
                  <a:lnTo>
                    <a:pt x="878" y="155"/>
                  </a:lnTo>
                  <a:lnTo>
                    <a:pt x="879" y="156"/>
                  </a:lnTo>
                  <a:lnTo>
                    <a:pt x="879" y="158"/>
                  </a:lnTo>
                  <a:lnTo>
                    <a:pt x="880" y="160"/>
                  </a:lnTo>
                  <a:lnTo>
                    <a:pt x="882" y="161"/>
                  </a:lnTo>
                  <a:lnTo>
                    <a:pt x="884" y="162"/>
                  </a:lnTo>
                  <a:lnTo>
                    <a:pt x="886" y="163"/>
                  </a:lnTo>
                  <a:lnTo>
                    <a:pt x="887" y="162"/>
                  </a:lnTo>
                  <a:lnTo>
                    <a:pt x="887" y="160"/>
                  </a:lnTo>
                  <a:lnTo>
                    <a:pt x="886" y="158"/>
                  </a:lnTo>
                  <a:lnTo>
                    <a:pt x="884" y="157"/>
                  </a:lnTo>
                  <a:lnTo>
                    <a:pt x="882" y="156"/>
                  </a:lnTo>
                  <a:lnTo>
                    <a:pt x="882" y="154"/>
                  </a:lnTo>
                  <a:lnTo>
                    <a:pt x="880" y="152"/>
                  </a:lnTo>
                  <a:lnTo>
                    <a:pt x="879" y="151"/>
                  </a:lnTo>
                  <a:lnTo>
                    <a:pt x="878" y="149"/>
                  </a:lnTo>
                  <a:lnTo>
                    <a:pt x="878" y="146"/>
                  </a:lnTo>
                  <a:lnTo>
                    <a:pt x="876" y="145"/>
                  </a:lnTo>
                  <a:lnTo>
                    <a:pt x="876" y="144"/>
                  </a:lnTo>
                  <a:lnTo>
                    <a:pt x="876" y="141"/>
                  </a:lnTo>
                  <a:lnTo>
                    <a:pt x="878" y="140"/>
                  </a:lnTo>
                  <a:lnTo>
                    <a:pt x="880" y="139"/>
                  </a:lnTo>
                  <a:lnTo>
                    <a:pt x="882" y="139"/>
                  </a:lnTo>
                  <a:lnTo>
                    <a:pt x="884" y="138"/>
                  </a:lnTo>
                  <a:lnTo>
                    <a:pt x="886" y="138"/>
                  </a:lnTo>
                  <a:lnTo>
                    <a:pt x="888" y="138"/>
                  </a:lnTo>
                  <a:lnTo>
                    <a:pt x="889" y="137"/>
                  </a:lnTo>
                  <a:lnTo>
                    <a:pt x="892" y="137"/>
                  </a:lnTo>
                  <a:lnTo>
                    <a:pt x="895" y="137"/>
                  </a:lnTo>
                  <a:lnTo>
                    <a:pt x="896" y="135"/>
                  </a:lnTo>
                  <a:lnTo>
                    <a:pt x="897" y="135"/>
                  </a:lnTo>
                  <a:lnTo>
                    <a:pt x="900" y="135"/>
                  </a:lnTo>
                  <a:lnTo>
                    <a:pt x="902" y="134"/>
                  </a:lnTo>
                  <a:lnTo>
                    <a:pt x="904" y="134"/>
                  </a:lnTo>
                  <a:lnTo>
                    <a:pt x="907" y="133"/>
                  </a:lnTo>
                  <a:lnTo>
                    <a:pt x="910" y="133"/>
                  </a:lnTo>
                  <a:lnTo>
                    <a:pt x="913" y="133"/>
                  </a:lnTo>
                  <a:lnTo>
                    <a:pt x="914" y="133"/>
                  </a:lnTo>
                  <a:lnTo>
                    <a:pt x="917" y="133"/>
                  </a:lnTo>
                  <a:lnTo>
                    <a:pt x="918" y="133"/>
                  </a:lnTo>
                  <a:lnTo>
                    <a:pt x="920" y="133"/>
                  </a:lnTo>
                  <a:lnTo>
                    <a:pt x="920" y="132"/>
                  </a:lnTo>
                  <a:lnTo>
                    <a:pt x="920" y="129"/>
                  </a:lnTo>
                  <a:lnTo>
                    <a:pt x="919" y="127"/>
                  </a:lnTo>
                  <a:lnTo>
                    <a:pt x="919" y="125"/>
                  </a:lnTo>
                  <a:lnTo>
                    <a:pt x="919" y="123"/>
                  </a:lnTo>
                  <a:lnTo>
                    <a:pt x="918" y="121"/>
                  </a:lnTo>
                  <a:lnTo>
                    <a:pt x="918" y="119"/>
                  </a:lnTo>
                  <a:lnTo>
                    <a:pt x="918" y="117"/>
                  </a:lnTo>
                  <a:lnTo>
                    <a:pt x="917" y="115"/>
                  </a:lnTo>
                  <a:lnTo>
                    <a:pt x="915" y="114"/>
                  </a:lnTo>
                  <a:lnTo>
                    <a:pt x="914" y="112"/>
                  </a:lnTo>
                  <a:lnTo>
                    <a:pt x="913" y="111"/>
                  </a:lnTo>
                  <a:lnTo>
                    <a:pt x="911" y="109"/>
                  </a:lnTo>
                  <a:lnTo>
                    <a:pt x="910" y="108"/>
                  </a:lnTo>
                  <a:lnTo>
                    <a:pt x="909" y="106"/>
                  </a:lnTo>
                  <a:lnTo>
                    <a:pt x="907" y="105"/>
                  </a:lnTo>
                  <a:lnTo>
                    <a:pt x="905" y="104"/>
                  </a:lnTo>
                  <a:lnTo>
                    <a:pt x="904" y="102"/>
                  </a:lnTo>
                  <a:lnTo>
                    <a:pt x="904" y="99"/>
                  </a:lnTo>
                  <a:lnTo>
                    <a:pt x="904" y="98"/>
                  </a:lnTo>
                  <a:lnTo>
                    <a:pt x="904" y="96"/>
                  </a:lnTo>
                  <a:lnTo>
                    <a:pt x="904" y="94"/>
                  </a:lnTo>
                  <a:lnTo>
                    <a:pt x="904" y="92"/>
                  </a:lnTo>
                  <a:lnTo>
                    <a:pt x="905" y="91"/>
                  </a:lnTo>
                  <a:lnTo>
                    <a:pt x="907" y="91"/>
                  </a:lnTo>
                  <a:lnTo>
                    <a:pt x="909" y="91"/>
                  </a:lnTo>
                  <a:lnTo>
                    <a:pt x="911" y="91"/>
                  </a:lnTo>
                  <a:lnTo>
                    <a:pt x="913" y="90"/>
                  </a:lnTo>
                  <a:lnTo>
                    <a:pt x="915" y="88"/>
                  </a:lnTo>
                  <a:lnTo>
                    <a:pt x="917" y="87"/>
                  </a:lnTo>
                  <a:lnTo>
                    <a:pt x="918" y="85"/>
                  </a:lnTo>
                  <a:lnTo>
                    <a:pt x="919" y="84"/>
                  </a:lnTo>
                  <a:lnTo>
                    <a:pt x="919" y="82"/>
                  </a:lnTo>
                  <a:lnTo>
                    <a:pt x="920" y="81"/>
                  </a:lnTo>
                  <a:lnTo>
                    <a:pt x="922" y="80"/>
                  </a:lnTo>
                  <a:lnTo>
                    <a:pt x="924" y="77"/>
                  </a:lnTo>
                  <a:lnTo>
                    <a:pt x="926" y="76"/>
                  </a:lnTo>
                  <a:lnTo>
                    <a:pt x="927" y="75"/>
                  </a:lnTo>
                  <a:lnTo>
                    <a:pt x="928" y="74"/>
                  </a:lnTo>
                  <a:lnTo>
                    <a:pt x="929" y="73"/>
                  </a:lnTo>
                  <a:lnTo>
                    <a:pt x="932" y="71"/>
                  </a:lnTo>
                  <a:lnTo>
                    <a:pt x="933" y="70"/>
                  </a:lnTo>
                  <a:lnTo>
                    <a:pt x="935" y="68"/>
                  </a:lnTo>
                  <a:lnTo>
                    <a:pt x="936" y="67"/>
                  </a:lnTo>
                  <a:lnTo>
                    <a:pt x="937" y="65"/>
                  </a:lnTo>
                  <a:lnTo>
                    <a:pt x="937" y="63"/>
                  </a:lnTo>
                  <a:lnTo>
                    <a:pt x="939" y="62"/>
                  </a:lnTo>
                  <a:lnTo>
                    <a:pt x="941" y="61"/>
                  </a:lnTo>
                  <a:lnTo>
                    <a:pt x="942" y="61"/>
                  </a:lnTo>
                  <a:lnTo>
                    <a:pt x="945" y="59"/>
                  </a:lnTo>
                  <a:lnTo>
                    <a:pt x="946" y="61"/>
                  </a:lnTo>
                  <a:lnTo>
                    <a:pt x="949" y="61"/>
                  </a:lnTo>
                  <a:lnTo>
                    <a:pt x="950" y="61"/>
                  </a:lnTo>
                  <a:lnTo>
                    <a:pt x="953" y="62"/>
                  </a:lnTo>
                  <a:lnTo>
                    <a:pt x="955" y="63"/>
                  </a:lnTo>
                  <a:lnTo>
                    <a:pt x="957" y="63"/>
                  </a:lnTo>
                  <a:lnTo>
                    <a:pt x="959" y="63"/>
                  </a:lnTo>
                  <a:lnTo>
                    <a:pt x="960" y="63"/>
                  </a:lnTo>
                  <a:lnTo>
                    <a:pt x="963" y="62"/>
                  </a:lnTo>
                  <a:lnTo>
                    <a:pt x="964" y="62"/>
                  </a:lnTo>
                  <a:lnTo>
                    <a:pt x="967" y="62"/>
                  </a:lnTo>
                  <a:lnTo>
                    <a:pt x="970" y="61"/>
                  </a:lnTo>
                  <a:lnTo>
                    <a:pt x="971" y="61"/>
                  </a:lnTo>
                  <a:lnTo>
                    <a:pt x="973" y="59"/>
                  </a:lnTo>
                  <a:lnTo>
                    <a:pt x="976" y="59"/>
                  </a:lnTo>
                  <a:lnTo>
                    <a:pt x="979" y="56"/>
                  </a:lnTo>
                  <a:lnTo>
                    <a:pt x="982" y="57"/>
                  </a:lnTo>
                  <a:lnTo>
                    <a:pt x="984" y="53"/>
                  </a:lnTo>
                  <a:lnTo>
                    <a:pt x="985" y="51"/>
                  </a:lnTo>
                  <a:lnTo>
                    <a:pt x="985" y="47"/>
                  </a:lnTo>
                  <a:lnTo>
                    <a:pt x="985" y="45"/>
                  </a:lnTo>
                  <a:lnTo>
                    <a:pt x="986" y="42"/>
                  </a:lnTo>
                  <a:lnTo>
                    <a:pt x="985" y="40"/>
                  </a:lnTo>
                  <a:lnTo>
                    <a:pt x="985" y="39"/>
                  </a:lnTo>
                  <a:lnTo>
                    <a:pt x="985" y="36"/>
                  </a:lnTo>
                  <a:lnTo>
                    <a:pt x="986" y="35"/>
                  </a:lnTo>
                  <a:lnTo>
                    <a:pt x="986" y="33"/>
                  </a:lnTo>
                  <a:lnTo>
                    <a:pt x="988" y="32"/>
                  </a:lnTo>
                  <a:lnTo>
                    <a:pt x="989" y="29"/>
                  </a:lnTo>
                  <a:lnTo>
                    <a:pt x="990" y="28"/>
                  </a:lnTo>
                  <a:lnTo>
                    <a:pt x="990" y="27"/>
                  </a:lnTo>
                  <a:lnTo>
                    <a:pt x="992" y="24"/>
                  </a:lnTo>
                  <a:lnTo>
                    <a:pt x="993" y="23"/>
                  </a:lnTo>
                  <a:lnTo>
                    <a:pt x="994" y="22"/>
                  </a:lnTo>
                  <a:lnTo>
                    <a:pt x="995" y="20"/>
                  </a:lnTo>
                  <a:lnTo>
                    <a:pt x="995" y="18"/>
                  </a:lnTo>
                  <a:lnTo>
                    <a:pt x="997" y="16"/>
                  </a:lnTo>
                  <a:lnTo>
                    <a:pt x="997" y="15"/>
                  </a:lnTo>
                  <a:lnTo>
                    <a:pt x="997" y="12"/>
                  </a:lnTo>
                  <a:lnTo>
                    <a:pt x="997" y="11"/>
                  </a:lnTo>
                  <a:lnTo>
                    <a:pt x="997" y="9"/>
                  </a:lnTo>
                  <a:lnTo>
                    <a:pt x="998" y="7"/>
                  </a:lnTo>
                  <a:lnTo>
                    <a:pt x="998" y="5"/>
                  </a:lnTo>
                  <a:lnTo>
                    <a:pt x="998" y="0"/>
                  </a:lnTo>
                  <a:lnTo>
                    <a:pt x="1003" y="1"/>
                  </a:lnTo>
                  <a:lnTo>
                    <a:pt x="1001" y="5"/>
                  </a:lnTo>
                  <a:lnTo>
                    <a:pt x="1001" y="6"/>
                  </a:lnTo>
                  <a:lnTo>
                    <a:pt x="1003" y="7"/>
                  </a:lnTo>
                  <a:lnTo>
                    <a:pt x="1004" y="7"/>
                  </a:lnTo>
                  <a:lnTo>
                    <a:pt x="1007" y="7"/>
                  </a:lnTo>
                  <a:lnTo>
                    <a:pt x="1010" y="7"/>
                  </a:lnTo>
                  <a:lnTo>
                    <a:pt x="1011" y="6"/>
                  </a:lnTo>
                  <a:lnTo>
                    <a:pt x="1013" y="6"/>
                  </a:lnTo>
                  <a:lnTo>
                    <a:pt x="1016" y="6"/>
                  </a:lnTo>
                  <a:lnTo>
                    <a:pt x="1017" y="6"/>
                  </a:lnTo>
                  <a:lnTo>
                    <a:pt x="1017" y="9"/>
                  </a:lnTo>
                  <a:lnTo>
                    <a:pt x="1017" y="10"/>
                  </a:lnTo>
                  <a:lnTo>
                    <a:pt x="1017" y="12"/>
                  </a:lnTo>
                  <a:lnTo>
                    <a:pt x="1017" y="14"/>
                  </a:lnTo>
                  <a:lnTo>
                    <a:pt x="1016" y="16"/>
                  </a:lnTo>
                  <a:lnTo>
                    <a:pt x="1016" y="18"/>
                  </a:lnTo>
                  <a:lnTo>
                    <a:pt x="1016" y="20"/>
                  </a:lnTo>
                  <a:lnTo>
                    <a:pt x="1016" y="21"/>
                  </a:lnTo>
                  <a:lnTo>
                    <a:pt x="1016" y="23"/>
                  </a:lnTo>
                  <a:lnTo>
                    <a:pt x="1016" y="26"/>
                  </a:lnTo>
                  <a:lnTo>
                    <a:pt x="1016" y="27"/>
                  </a:lnTo>
                  <a:lnTo>
                    <a:pt x="1017" y="28"/>
                  </a:lnTo>
                  <a:lnTo>
                    <a:pt x="1017" y="29"/>
                  </a:lnTo>
                  <a:lnTo>
                    <a:pt x="1019" y="32"/>
                  </a:lnTo>
                  <a:lnTo>
                    <a:pt x="1021" y="33"/>
                  </a:lnTo>
                  <a:lnTo>
                    <a:pt x="1023" y="32"/>
                  </a:lnTo>
                  <a:lnTo>
                    <a:pt x="1024" y="30"/>
                  </a:lnTo>
                  <a:lnTo>
                    <a:pt x="1025" y="29"/>
                  </a:lnTo>
                  <a:lnTo>
                    <a:pt x="1025" y="27"/>
                  </a:lnTo>
                  <a:lnTo>
                    <a:pt x="1026" y="26"/>
                  </a:lnTo>
                  <a:lnTo>
                    <a:pt x="1026" y="23"/>
                  </a:lnTo>
                  <a:lnTo>
                    <a:pt x="1028" y="22"/>
                  </a:lnTo>
                  <a:lnTo>
                    <a:pt x="1030" y="22"/>
                  </a:lnTo>
                  <a:lnTo>
                    <a:pt x="1032" y="22"/>
                  </a:lnTo>
                  <a:lnTo>
                    <a:pt x="1033" y="22"/>
                  </a:lnTo>
                  <a:lnTo>
                    <a:pt x="1035" y="23"/>
                  </a:lnTo>
                  <a:lnTo>
                    <a:pt x="1038" y="24"/>
                  </a:lnTo>
                  <a:lnTo>
                    <a:pt x="1039" y="24"/>
                  </a:lnTo>
                  <a:lnTo>
                    <a:pt x="1042" y="26"/>
                  </a:lnTo>
                  <a:lnTo>
                    <a:pt x="1043" y="27"/>
                  </a:lnTo>
                  <a:lnTo>
                    <a:pt x="1046" y="27"/>
                  </a:lnTo>
                  <a:lnTo>
                    <a:pt x="1047" y="28"/>
                  </a:lnTo>
                  <a:lnTo>
                    <a:pt x="1048" y="29"/>
                  </a:lnTo>
                  <a:lnTo>
                    <a:pt x="1051" y="30"/>
                  </a:lnTo>
                  <a:lnTo>
                    <a:pt x="1052" y="32"/>
                  </a:lnTo>
                  <a:lnTo>
                    <a:pt x="1055" y="32"/>
                  </a:lnTo>
                  <a:lnTo>
                    <a:pt x="1056" y="33"/>
                  </a:lnTo>
                  <a:lnTo>
                    <a:pt x="1059" y="33"/>
                  </a:lnTo>
                  <a:lnTo>
                    <a:pt x="1063" y="35"/>
                  </a:lnTo>
                  <a:lnTo>
                    <a:pt x="1066" y="36"/>
                  </a:lnTo>
                  <a:lnTo>
                    <a:pt x="1068" y="33"/>
                  </a:lnTo>
                  <a:lnTo>
                    <a:pt x="1070" y="32"/>
                  </a:lnTo>
                  <a:lnTo>
                    <a:pt x="1072" y="30"/>
                  </a:lnTo>
                  <a:lnTo>
                    <a:pt x="1070" y="28"/>
                  </a:lnTo>
                  <a:lnTo>
                    <a:pt x="1072" y="24"/>
                  </a:lnTo>
                  <a:lnTo>
                    <a:pt x="1072" y="23"/>
                  </a:lnTo>
                  <a:lnTo>
                    <a:pt x="1073" y="23"/>
                  </a:lnTo>
                  <a:lnTo>
                    <a:pt x="1076" y="22"/>
                  </a:lnTo>
                  <a:lnTo>
                    <a:pt x="1078" y="22"/>
                  </a:lnTo>
                  <a:lnTo>
                    <a:pt x="1079" y="22"/>
                  </a:lnTo>
                  <a:lnTo>
                    <a:pt x="1082" y="22"/>
                  </a:lnTo>
                  <a:lnTo>
                    <a:pt x="1085" y="22"/>
                  </a:lnTo>
                  <a:lnTo>
                    <a:pt x="1086" y="22"/>
                  </a:lnTo>
                  <a:lnTo>
                    <a:pt x="1088" y="22"/>
                  </a:lnTo>
                  <a:lnTo>
                    <a:pt x="1090" y="22"/>
                  </a:lnTo>
                  <a:lnTo>
                    <a:pt x="1092" y="22"/>
                  </a:lnTo>
                  <a:lnTo>
                    <a:pt x="1095" y="22"/>
                  </a:lnTo>
                  <a:lnTo>
                    <a:pt x="1096" y="22"/>
                  </a:lnTo>
                  <a:lnTo>
                    <a:pt x="1099" y="22"/>
                  </a:lnTo>
                  <a:lnTo>
                    <a:pt x="1101" y="22"/>
                  </a:lnTo>
                  <a:lnTo>
                    <a:pt x="1104" y="23"/>
                  </a:lnTo>
                  <a:lnTo>
                    <a:pt x="1105" y="23"/>
                  </a:lnTo>
                  <a:lnTo>
                    <a:pt x="1108" y="23"/>
                  </a:lnTo>
                  <a:lnTo>
                    <a:pt x="1109" y="24"/>
                  </a:lnTo>
                  <a:lnTo>
                    <a:pt x="1110" y="26"/>
                  </a:lnTo>
                  <a:lnTo>
                    <a:pt x="1113" y="26"/>
                  </a:lnTo>
                  <a:lnTo>
                    <a:pt x="1114" y="26"/>
                  </a:lnTo>
                  <a:lnTo>
                    <a:pt x="1116" y="27"/>
                  </a:lnTo>
                  <a:lnTo>
                    <a:pt x="1118" y="27"/>
                  </a:lnTo>
                  <a:lnTo>
                    <a:pt x="1119" y="28"/>
                  </a:lnTo>
                  <a:lnTo>
                    <a:pt x="1122" y="28"/>
                  </a:lnTo>
                  <a:lnTo>
                    <a:pt x="1123" y="29"/>
                  </a:lnTo>
                  <a:lnTo>
                    <a:pt x="1126" y="29"/>
                  </a:lnTo>
                  <a:lnTo>
                    <a:pt x="1129" y="29"/>
                  </a:lnTo>
                  <a:lnTo>
                    <a:pt x="1130" y="28"/>
                  </a:lnTo>
                  <a:lnTo>
                    <a:pt x="1132" y="27"/>
                  </a:lnTo>
                  <a:lnTo>
                    <a:pt x="1134" y="26"/>
                  </a:lnTo>
                  <a:lnTo>
                    <a:pt x="1136" y="26"/>
                  </a:lnTo>
                  <a:lnTo>
                    <a:pt x="1138" y="24"/>
                  </a:lnTo>
                  <a:lnTo>
                    <a:pt x="1140" y="24"/>
                  </a:lnTo>
                  <a:lnTo>
                    <a:pt x="1141" y="23"/>
                  </a:lnTo>
                  <a:lnTo>
                    <a:pt x="1144" y="23"/>
                  </a:lnTo>
                  <a:lnTo>
                    <a:pt x="1145" y="22"/>
                  </a:lnTo>
                  <a:lnTo>
                    <a:pt x="1148" y="22"/>
                  </a:lnTo>
                  <a:lnTo>
                    <a:pt x="1152" y="22"/>
                  </a:lnTo>
                  <a:lnTo>
                    <a:pt x="1153" y="22"/>
                  </a:lnTo>
                  <a:lnTo>
                    <a:pt x="1156" y="21"/>
                  </a:lnTo>
                  <a:lnTo>
                    <a:pt x="1157" y="21"/>
                  </a:lnTo>
                  <a:lnTo>
                    <a:pt x="1160" y="21"/>
                  </a:lnTo>
                  <a:lnTo>
                    <a:pt x="1161" y="21"/>
                  </a:lnTo>
                  <a:lnTo>
                    <a:pt x="1163" y="21"/>
                  </a:lnTo>
                  <a:lnTo>
                    <a:pt x="1165" y="20"/>
                  </a:lnTo>
                  <a:lnTo>
                    <a:pt x="1167" y="20"/>
                  </a:lnTo>
                  <a:lnTo>
                    <a:pt x="1169" y="20"/>
                  </a:lnTo>
                  <a:lnTo>
                    <a:pt x="1171" y="20"/>
                  </a:lnTo>
                  <a:lnTo>
                    <a:pt x="1176" y="20"/>
                  </a:lnTo>
                  <a:lnTo>
                    <a:pt x="1182" y="23"/>
                  </a:lnTo>
                  <a:lnTo>
                    <a:pt x="1182" y="27"/>
                  </a:lnTo>
                  <a:lnTo>
                    <a:pt x="1183" y="28"/>
                  </a:lnTo>
                  <a:lnTo>
                    <a:pt x="1187" y="33"/>
                  </a:lnTo>
                  <a:lnTo>
                    <a:pt x="1191" y="34"/>
                  </a:lnTo>
                  <a:lnTo>
                    <a:pt x="1193" y="34"/>
                  </a:lnTo>
                  <a:lnTo>
                    <a:pt x="1197" y="36"/>
                  </a:lnTo>
                  <a:lnTo>
                    <a:pt x="1201" y="36"/>
                  </a:lnTo>
                  <a:lnTo>
                    <a:pt x="1207" y="38"/>
                  </a:lnTo>
                  <a:lnTo>
                    <a:pt x="1211" y="38"/>
                  </a:lnTo>
                  <a:lnTo>
                    <a:pt x="1216" y="38"/>
                  </a:lnTo>
                  <a:lnTo>
                    <a:pt x="1220" y="39"/>
                  </a:lnTo>
                  <a:lnTo>
                    <a:pt x="1226" y="39"/>
                  </a:lnTo>
                  <a:lnTo>
                    <a:pt x="1226" y="35"/>
                  </a:lnTo>
                  <a:lnTo>
                    <a:pt x="1228" y="34"/>
                  </a:lnTo>
                  <a:lnTo>
                    <a:pt x="1229" y="34"/>
                  </a:lnTo>
                  <a:lnTo>
                    <a:pt x="1232" y="34"/>
                  </a:lnTo>
                  <a:lnTo>
                    <a:pt x="1233" y="34"/>
                  </a:lnTo>
                  <a:lnTo>
                    <a:pt x="1236" y="33"/>
                  </a:lnTo>
                  <a:lnTo>
                    <a:pt x="1237" y="32"/>
                  </a:lnTo>
                  <a:lnTo>
                    <a:pt x="1240" y="32"/>
                  </a:lnTo>
                  <a:lnTo>
                    <a:pt x="1244" y="32"/>
                  </a:lnTo>
                  <a:lnTo>
                    <a:pt x="1244" y="29"/>
                  </a:lnTo>
                  <a:lnTo>
                    <a:pt x="1244" y="28"/>
                  </a:lnTo>
                  <a:lnTo>
                    <a:pt x="1245" y="23"/>
                  </a:lnTo>
                  <a:lnTo>
                    <a:pt x="1249" y="22"/>
                  </a:lnTo>
                  <a:lnTo>
                    <a:pt x="1250" y="24"/>
                  </a:lnTo>
                  <a:lnTo>
                    <a:pt x="1251" y="26"/>
                  </a:lnTo>
                  <a:lnTo>
                    <a:pt x="1254" y="26"/>
                  </a:lnTo>
                  <a:lnTo>
                    <a:pt x="1255" y="24"/>
                  </a:lnTo>
                  <a:lnTo>
                    <a:pt x="1259" y="23"/>
                  </a:lnTo>
                  <a:lnTo>
                    <a:pt x="1260" y="22"/>
                  </a:lnTo>
                  <a:lnTo>
                    <a:pt x="1263" y="22"/>
                  </a:lnTo>
                  <a:lnTo>
                    <a:pt x="1264" y="22"/>
                  </a:lnTo>
                  <a:lnTo>
                    <a:pt x="1266" y="22"/>
                  </a:lnTo>
                  <a:lnTo>
                    <a:pt x="1267" y="24"/>
                  </a:lnTo>
                  <a:lnTo>
                    <a:pt x="1268" y="24"/>
                  </a:lnTo>
                  <a:lnTo>
                    <a:pt x="1271" y="26"/>
                  </a:lnTo>
                  <a:lnTo>
                    <a:pt x="1272" y="27"/>
                  </a:lnTo>
                  <a:lnTo>
                    <a:pt x="1273" y="28"/>
                  </a:lnTo>
                  <a:lnTo>
                    <a:pt x="1275" y="29"/>
                  </a:lnTo>
                  <a:lnTo>
                    <a:pt x="1275" y="32"/>
                  </a:lnTo>
                  <a:lnTo>
                    <a:pt x="1276" y="33"/>
                  </a:lnTo>
                  <a:lnTo>
                    <a:pt x="1276" y="35"/>
                  </a:lnTo>
                  <a:lnTo>
                    <a:pt x="1277" y="36"/>
                  </a:lnTo>
                  <a:lnTo>
                    <a:pt x="1277" y="39"/>
                  </a:lnTo>
                  <a:lnTo>
                    <a:pt x="1277" y="41"/>
                  </a:lnTo>
                  <a:lnTo>
                    <a:pt x="1276" y="41"/>
                  </a:lnTo>
                  <a:lnTo>
                    <a:pt x="1275" y="42"/>
                  </a:lnTo>
                  <a:lnTo>
                    <a:pt x="1275" y="45"/>
                  </a:lnTo>
                  <a:lnTo>
                    <a:pt x="1276" y="46"/>
                  </a:lnTo>
                  <a:lnTo>
                    <a:pt x="1277" y="49"/>
                  </a:lnTo>
                  <a:lnTo>
                    <a:pt x="1279" y="50"/>
                  </a:lnTo>
                  <a:lnTo>
                    <a:pt x="1280" y="51"/>
                  </a:lnTo>
                  <a:lnTo>
                    <a:pt x="1282" y="52"/>
                  </a:lnTo>
                  <a:lnTo>
                    <a:pt x="1284" y="52"/>
                  </a:lnTo>
                  <a:lnTo>
                    <a:pt x="1286" y="53"/>
                  </a:lnTo>
                  <a:lnTo>
                    <a:pt x="1288" y="53"/>
                  </a:lnTo>
                  <a:lnTo>
                    <a:pt x="1290" y="55"/>
                  </a:lnTo>
                  <a:lnTo>
                    <a:pt x="1293" y="55"/>
                  </a:lnTo>
                  <a:lnTo>
                    <a:pt x="1294" y="55"/>
                  </a:lnTo>
                  <a:lnTo>
                    <a:pt x="1297" y="56"/>
                  </a:lnTo>
                  <a:lnTo>
                    <a:pt x="1299" y="58"/>
                  </a:lnTo>
                  <a:lnTo>
                    <a:pt x="1300" y="56"/>
                  </a:lnTo>
                  <a:lnTo>
                    <a:pt x="1306" y="57"/>
                  </a:lnTo>
                  <a:lnTo>
                    <a:pt x="1307" y="57"/>
                  </a:lnTo>
                  <a:lnTo>
                    <a:pt x="1308" y="57"/>
                  </a:lnTo>
                  <a:lnTo>
                    <a:pt x="1311" y="57"/>
                  </a:lnTo>
                  <a:lnTo>
                    <a:pt x="1313" y="57"/>
                  </a:lnTo>
                  <a:lnTo>
                    <a:pt x="1315" y="57"/>
                  </a:lnTo>
                  <a:lnTo>
                    <a:pt x="1317" y="57"/>
                  </a:lnTo>
                  <a:lnTo>
                    <a:pt x="1319" y="56"/>
                  </a:lnTo>
                  <a:lnTo>
                    <a:pt x="1320" y="55"/>
                  </a:lnTo>
                  <a:lnTo>
                    <a:pt x="1322" y="53"/>
                  </a:lnTo>
                  <a:lnTo>
                    <a:pt x="1324" y="53"/>
                  </a:lnTo>
                  <a:lnTo>
                    <a:pt x="1326" y="52"/>
                  </a:lnTo>
                  <a:lnTo>
                    <a:pt x="1328" y="51"/>
                  </a:lnTo>
                  <a:lnTo>
                    <a:pt x="1328" y="50"/>
                  </a:lnTo>
                  <a:lnTo>
                    <a:pt x="1328" y="47"/>
                  </a:lnTo>
                  <a:lnTo>
                    <a:pt x="1328" y="45"/>
                  </a:lnTo>
                  <a:lnTo>
                    <a:pt x="1329" y="44"/>
                  </a:lnTo>
                  <a:lnTo>
                    <a:pt x="1332" y="44"/>
                  </a:lnTo>
                  <a:lnTo>
                    <a:pt x="1333" y="45"/>
                  </a:lnTo>
                  <a:lnTo>
                    <a:pt x="1334" y="46"/>
                  </a:lnTo>
                  <a:lnTo>
                    <a:pt x="1337" y="47"/>
                  </a:lnTo>
                  <a:lnTo>
                    <a:pt x="1338" y="47"/>
                  </a:lnTo>
                  <a:lnTo>
                    <a:pt x="1339" y="49"/>
                  </a:lnTo>
                  <a:lnTo>
                    <a:pt x="1342" y="50"/>
                  </a:lnTo>
                  <a:lnTo>
                    <a:pt x="1343" y="50"/>
                  </a:lnTo>
                  <a:lnTo>
                    <a:pt x="1346" y="50"/>
                  </a:lnTo>
                  <a:lnTo>
                    <a:pt x="1351" y="51"/>
                  </a:lnTo>
                  <a:lnTo>
                    <a:pt x="1352" y="47"/>
                  </a:lnTo>
                  <a:lnTo>
                    <a:pt x="1353" y="42"/>
                  </a:lnTo>
                  <a:lnTo>
                    <a:pt x="1353" y="39"/>
                  </a:lnTo>
                  <a:lnTo>
                    <a:pt x="1357" y="39"/>
                  </a:lnTo>
                  <a:lnTo>
                    <a:pt x="1359" y="39"/>
                  </a:lnTo>
                  <a:lnTo>
                    <a:pt x="1361" y="39"/>
                  </a:lnTo>
                  <a:lnTo>
                    <a:pt x="1364" y="39"/>
                  </a:lnTo>
                  <a:lnTo>
                    <a:pt x="1365" y="40"/>
                  </a:lnTo>
                  <a:lnTo>
                    <a:pt x="1368" y="40"/>
                  </a:lnTo>
                  <a:lnTo>
                    <a:pt x="1369" y="40"/>
                  </a:lnTo>
                  <a:lnTo>
                    <a:pt x="1372" y="41"/>
                  </a:lnTo>
                  <a:lnTo>
                    <a:pt x="1373" y="42"/>
                  </a:lnTo>
                  <a:lnTo>
                    <a:pt x="1374" y="45"/>
                  </a:lnTo>
                  <a:lnTo>
                    <a:pt x="1375" y="47"/>
                  </a:lnTo>
                  <a:lnTo>
                    <a:pt x="1375" y="50"/>
                  </a:lnTo>
                  <a:lnTo>
                    <a:pt x="1373" y="50"/>
                  </a:lnTo>
                  <a:lnTo>
                    <a:pt x="1373" y="52"/>
                  </a:lnTo>
                  <a:lnTo>
                    <a:pt x="1372" y="53"/>
                  </a:lnTo>
                  <a:lnTo>
                    <a:pt x="1370" y="56"/>
                  </a:lnTo>
                  <a:lnTo>
                    <a:pt x="1372" y="57"/>
                  </a:lnTo>
                  <a:lnTo>
                    <a:pt x="1374" y="57"/>
                  </a:lnTo>
                  <a:lnTo>
                    <a:pt x="1377" y="58"/>
                  </a:lnTo>
                  <a:lnTo>
                    <a:pt x="1378" y="58"/>
                  </a:lnTo>
                  <a:lnTo>
                    <a:pt x="1381" y="58"/>
                  </a:lnTo>
                  <a:lnTo>
                    <a:pt x="1381" y="61"/>
                  </a:lnTo>
                  <a:lnTo>
                    <a:pt x="1379" y="63"/>
                  </a:lnTo>
                  <a:lnTo>
                    <a:pt x="1379" y="65"/>
                  </a:lnTo>
                  <a:lnTo>
                    <a:pt x="1379" y="67"/>
                  </a:lnTo>
                  <a:lnTo>
                    <a:pt x="1379" y="69"/>
                  </a:lnTo>
                  <a:lnTo>
                    <a:pt x="1379" y="70"/>
                  </a:lnTo>
                  <a:lnTo>
                    <a:pt x="1383" y="71"/>
                  </a:lnTo>
                  <a:lnTo>
                    <a:pt x="1385" y="74"/>
                  </a:lnTo>
                  <a:lnTo>
                    <a:pt x="1385" y="75"/>
                  </a:lnTo>
                  <a:lnTo>
                    <a:pt x="1386" y="77"/>
                  </a:lnTo>
                  <a:lnTo>
                    <a:pt x="1386" y="79"/>
                  </a:lnTo>
                  <a:lnTo>
                    <a:pt x="1387" y="81"/>
                  </a:lnTo>
                  <a:lnTo>
                    <a:pt x="1387" y="82"/>
                  </a:lnTo>
                  <a:lnTo>
                    <a:pt x="1388" y="85"/>
                  </a:lnTo>
                  <a:lnTo>
                    <a:pt x="1390" y="86"/>
                  </a:lnTo>
                  <a:lnTo>
                    <a:pt x="1390" y="88"/>
                  </a:lnTo>
                  <a:lnTo>
                    <a:pt x="1391" y="90"/>
                  </a:lnTo>
                  <a:lnTo>
                    <a:pt x="1391" y="92"/>
                  </a:lnTo>
                  <a:lnTo>
                    <a:pt x="1390" y="93"/>
                  </a:lnTo>
                  <a:lnTo>
                    <a:pt x="1388" y="93"/>
                  </a:lnTo>
                  <a:lnTo>
                    <a:pt x="1386" y="94"/>
                  </a:lnTo>
                  <a:lnTo>
                    <a:pt x="1385" y="94"/>
                  </a:lnTo>
                  <a:lnTo>
                    <a:pt x="1382" y="94"/>
                  </a:lnTo>
                  <a:lnTo>
                    <a:pt x="1381" y="94"/>
                  </a:lnTo>
                  <a:lnTo>
                    <a:pt x="1378" y="94"/>
                  </a:lnTo>
                  <a:lnTo>
                    <a:pt x="1378" y="97"/>
                  </a:lnTo>
                  <a:lnTo>
                    <a:pt x="1378" y="99"/>
                  </a:lnTo>
                  <a:lnTo>
                    <a:pt x="1378" y="102"/>
                  </a:lnTo>
                  <a:lnTo>
                    <a:pt x="1378" y="105"/>
                  </a:lnTo>
                  <a:lnTo>
                    <a:pt x="1378" y="109"/>
                  </a:lnTo>
                  <a:lnTo>
                    <a:pt x="1378" y="111"/>
                  </a:lnTo>
                  <a:lnTo>
                    <a:pt x="1377" y="112"/>
                  </a:lnTo>
                  <a:lnTo>
                    <a:pt x="1377" y="115"/>
                  </a:lnTo>
                  <a:lnTo>
                    <a:pt x="1377" y="119"/>
                  </a:lnTo>
                  <a:lnTo>
                    <a:pt x="1377" y="120"/>
                  </a:lnTo>
                  <a:lnTo>
                    <a:pt x="1377" y="122"/>
                  </a:lnTo>
                  <a:lnTo>
                    <a:pt x="1377" y="125"/>
                  </a:lnTo>
                  <a:lnTo>
                    <a:pt x="1377" y="126"/>
                  </a:lnTo>
                  <a:lnTo>
                    <a:pt x="1377" y="129"/>
                  </a:lnTo>
                  <a:lnTo>
                    <a:pt x="1383" y="128"/>
                  </a:lnTo>
                  <a:lnTo>
                    <a:pt x="1387" y="126"/>
                  </a:lnTo>
                  <a:lnTo>
                    <a:pt x="1388" y="129"/>
                  </a:lnTo>
                  <a:lnTo>
                    <a:pt x="1390" y="131"/>
                  </a:lnTo>
                  <a:lnTo>
                    <a:pt x="1390" y="133"/>
                  </a:lnTo>
                  <a:lnTo>
                    <a:pt x="1390" y="135"/>
                  </a:lnTo>
                  <a:lnTo>
                    <a:pt x="1390" y="138"/>
                  </a:lnTo>
                  <a:lnTo>
                    <a:pt x="1390" y="139"/>
                  </a:lnTo>
                  <a:lnTo>
                    <a:pt x="1390" y="141"/>
                  </a:lnTo>
                  <a:lnTo>
                    <a:pt x="1390" y="144"/>
                  </a:lnTo>
                  <a:lnTo>
                    <a:pt x="1390" y="145"/>
                  </a:lnTo>
                  <a:lnTo>
                    <a:pt x="1391" y="147"/>
                  </a:lnTo>
                  <a:lnTo>
                    <a:pt x="1392" y="150"/>
                  </a:lnTo>
                  <a:lnTo>
                    <a:pt x="1394" y="151"/>
                  </a:lnTo>
                  <a:lnTo>
                    <a:pt x="1394" y="152"/>
                  </a:lnTo>
                  <a:lnTo>
                    <a:pt x="1396" y="154"/>
                  </a:lnTo>
                  <a:lnTo>
                    <a:pt x="1399" y="156"/>
                  </a:lnTo>
                  <a:lnTo>
                    <a:pt x="1399" y="160"/>
                  </a:lnTo>
                  <a:lnTo>
                    <a:pt x="1401" y="160"/>
                  </a:lnTo>
                  <a:lnTo>
                    <a:pt x="1403" y="163"/>
                  </a:lnTo>
                  <a:lnTo>
                    <a:pt x="1403" y="164"/>
                  </a:lnTo>
                  <a:lnTo>
                    <a:pt x="1404" y="166"/>
                  </a:lnTo>
                  <a:lnTo>
                    <a:pt x="1403" y="168"/>
                  </a:lnTo>
                  <a:lnTo>
                    <a:pt x="1401" y="170"/>
                  </a:lnTo>
                  <a:lnTo>
                    <a:pt x="1401" y="172"/>
                  </a:lnTo>
                  <a:lnTo>
                    <a:pt x="1400" y="174"/>
                  </a:lnTo>
                  <a:lnTo>
                    <a:pt x="1400" y="175"/>
                  </a:lnTo>
                  <a:lnTo>
                    <a:pt x="1399" y="178"/>
                  </a:lnTo>
                  <a:lnTo>
                    <a:pt x="1397" y="180"/>
                  </a:lnTo>
                  <a:lnTo>
                    <a:pt x="1396" y="180"/>
                  </a:lnTo>
                  <a:lnTo>
                    <a:pt x="1395" y="180"/>
                  </a:lnTo>
                  <a:lnTo>
                    <a:pt x="1392" y="180"/>
                  </a:lnTo>
                  <a:lnTo>
                    <a:pt x="1391" y="180"/>
                  </a:lnTo>
                  <a:lnTo>
                    <a:pt x="1388" y="180"/>
                  </a:lnTo>
                  <a:lnTo>
                    <a:pt x="1387" y="180"/>
                  </a:lnTo>
                  <a:lnTo>
                    <a:pt x="1386" y="184"/>
                  </a:lnTo>
                  <a:lnTo>
                    <a:pt x="1382" y="182"/>
                  </a:lnTo>
                  <a:lnTo>
                    <a:pt x="1379" y="181"/>
                  </a:lnTo>
                  <a:lnTo>
                    <a:pt x="1378" y="181"/>
                  </a:lnTo>
                  <a:lnTo>
                    <a:pt x="1374" y="185"/>
                  </a:lnTo>
                  <a:lnTo>
                    <a:pt x="1373" y="186"/>
                  </a:lnTo>
                  <a:lnTo>
                    <a:pt x="1372" y="187"/>
                  </a:lnTo>
                  <a:lnTo>
                    <a:pt x="1369" y="189"/>
                  </a:lnTo>
                  <a:lnTo>
                    <a:pt x="1368" y="190"/>
                  </a:lnTo>
                  <a:lnTo>
                    <a:pt x="1365" y="191"/>
                  </a:lnTo>
                  <a:lnTo>
                    <a:pt x="1364" y="192"/>
                  </a:lnTo>
                  <a:lnTo>
                    <a:pt x="1363" y="193"/>
                  </a:lnTo>
                  <a:lnTo>
                    <a:pt x="1363" y="196"/>
                  </a:lnTo>
                  <a:lnTo>
                    <a:pt x="1364" y="197"/>
                  </a:lnTo>
                  <a:lnTo>
                    <a:pt x="1366" y="198"/>
                  </a:lnTo>
                  <a:lnTo>
                    <a:pt x="1368" y="198"/>
                  </a:lnTo>
                  <a:lnTo>
                    <a:pt x="1370" y="199"/>
                  </a:lnTo>
                  <a:lnTo>
                    <a:pt x="1372" y="201"/>
                  </a:lnTo>
                  <a:lnTo>
                    <a:pt x="1373" y="202"/>
                  </a:lnTo>
                  <a:lnTo>
                    <a:pt x="1374" y="202"/>
                  </a:lnTo>
                  <a:lnTo>
                    <a:pt x="1377" y="203"/>
                  </a:lnTo>
                  <a:lnTo>
                    <a:pt x="1378" y="204"/>
                  </a:lnTo>
                  <a:lnTo>
                    <a:pt x="1381" y="205"/>
                  </a:lnTo>
                  <a:lnTo>
                    <a:pt x="1382" y="207"/>
                  </a:lnTo>
                  <a:lnTo>
                    <a:pt x="1385" y="208"/>
                  </a:lnTo>
                  <a:lnTo>
                    <a:pt x="1386" y="209"/>
                  </a:lnTo>
                  <a:lnTo>
                    <a:pt x="1388" y="210"/>
                  </a:lnTo>
                  <a:lnTo>
                    <a:pt x="1390" y="211"/>
                  </a:lnTo>
                  <a:lnTo>
                    <a:pt x="1392" y="211"/>
                  </a:lnTo>
                  <a:lnTo>
                    <a:pt x="1394" y="213"/>
                  </a:lnTo>
                  <a:lnTo>
                    <a:pt x="1396" y="214"/>
                  </a:lnTo>
                  <a:lnTo>
                    <a:pt x="1397" y="215"/>
                  </a:lnTo>
                  <a:lnTo>
                    <a:pt x="1399" y="216"/>
                  </a:lnTo>
                  <a:lnTo>
                    <a:pt x="1401" y="219"/>
                  </a:lnTo>
                  <a:lnTo>
                    <a:pt x="1400" y="221"/>
                  </a:lnTo>
                  <a:lnTo>
                    <a:pt x="1399" y="222"/>
                  </a:lnTo>
                  <a:lnTo>
                    <a:pt x="1399" y="224"/>
                  </a:lnTo>
                  <a:lnTo>
                    <a:pt x="1397" y="227"/>
                  </a:lnTo>
                  <a:lnTo>
                    <a:pt x="1399" y="230"/>
                  </a:lnTo>
                  <a:lnTo>
                    <a:pt x="1396" y="233"/>
                  </a:lnTo>
                  <a:lnTo>
                    <a:pt x="1396" y="236"/>
                  </a:lnTo>
                  <a:lnTo>
                    <a:pt x="1396" y="237"/>
                  </a:lnTo>
                  <a:lnTo>
                    <a:pt x="1396" y="239"/>
                  </a:lnTo>
                  <a:lnTo>
                    <a:pt x="1396" y="240"/>
                  </a:lnTo>
                  <a:lnTo>
                    <a:pt x="1396" y="243"/>
                  </a:lnTo>
                  <a:lnTo>
                    <a:pt x="1396" y="244"/>
                  </a:lnTo>
                  <a:lnTo>
                    <a:pt x="1396" y="246"/>
                  </a:lnTo>
                  <a:lnTo>
                    <a:pt x="1396" y="248"/>
                  </a:lnTo>
                  <a:lnTo>
                    <a:pt x="1396" y="250"/>
                  </a:lnTo>
                  <a:lnTo>
                    <a:pt x="1396" y="251"/>
                  </a:lnTo>
                  <a:lnTo>
                    <a:pt x="1396" y="254"/>
                  </a:lnTo>
                  <a:lnTo>
                    <a:pt x="1397" y="255"/>
                  </a:lnTo>
                  <a:lnTo>
                    <a:pt x="1397" y="257"/>
                  </a:lnTo>
                  <a:lnTo>
                    <a:pt x="1397" y="259"/>
                  </a:lnTo>
                  <a:lnTo>
                    <a:pt x="1397" y="261"/>
                  </a:lnTo>
                  <a:lnTo>
                    <a:pt x="1397" y="262"/>
                  </a:lnTo>
                  <a:lnTo>
                    <a:pt x="1397" y="265"/>
                  </a:lnTo>
                  <a:lnTo>
                    <a:pt x="1397" y="266"/>
                  </a:lnTo>
                  <a:lnTo>
                    <a:pt x="1399" y="268"/>
                  </a:lnTo>
                  <a:lnTo>
                    <a:pt x="1399" y="271"/>
                  </a:lnTo>
                  <a:lnTo>
                    <a:pt x="1399" y="272"/>
                  </a:lnTo>
                  <a:lnTo>
                    <a:pt x="1399" y="275"/>
                  </a:lnTo>
                  <a:lnTo>
                    <a:pt x="1397" y="281"/>
                  </a:lnTo>
                  <a:lnTo>
                    <a:pt x="1396" y="284"/>
                  </a:lnTo>
                  <a:lnTo>
                    <a:pt x="1395" y="285"/>
                  </a:lnTo>
                  <a:lnTo>
                    <a:pt x="1395" y="286"/>
                  </a:lnTo>
                  <a:lnTo>
                    <a:pt x="1394" y="289"/>
                  </a:lnTo>
                  <a:lnTo>
                    <a:pt x="1394" y="290"/>
                  </a:lnTo>
                  <a:lnTo>
                    <a:pt x="1392" y="292"/>
                  </a:lnTo>
                  <a:lnTo>
                    <a:pt x="1392" y="294"/>
                  </a:lnTo>
                  <a:lnTo>
                    <a:pt x="1392" y="296"/>
                  </a:lnTo>
                  <a:lnTo>
                    <a:pt x="1391" y="298"/>
                  </a:lnTo>
                  <a:lnTo>
                    <a:pt x="1391" y="300"/>
                  </a:lnTo>
                  <a:lnTo>
                    <a:pt x="1391" y="302"/>
                  </a:lnTo>
                  <a:lnTo>
                    <a:pt x="1391" y="303"/>
                  </a:lnTo>
                  <a:lnTo>
                    <a:pt x="1391" y="306"/>
                  </a:lnTo>
                  <a:lnTo>
                    <a:pt x="1392" y="308"/>
                  </a:lnTo>
                  <a:lnTo>
                    <a:pt x="1394" y="308"/>
                  </a:lnTo>
                  <a:lnTo>
                    <a:pt x="1396" y="308"/>
                  </a:lnTo>
                  <a:lnTo>
                    <a:pt x="1397" y="308"/>
                  </a:lnTo>
                  <a:lnTo>
                    <a:pt x="1400" y="309"/>
                  </a:lnTo>
                  <a:lnTo>
                    <a:pt x="1403" y="309"/>
                  </a:lnTo>
                  <a:lnTo>
                    <a:pt x="1404" y="309"/>
                  </a:lnTo>
                  <a:lnTo>
                    <a:pt x="1405" y="309"/>
                  </a:lnTo>
                  <a:lnTo>
                    <a:pt x="1408" y="308"/>
                  </a:lnTo>
                  <a:lnTo>
                    <a:pt x="1409" y="309"/>
                  </a:lnTo>
                  <a:lnTo>
                    <a:pt x="1410" y="312"/>
                  </a:lnTo>
                  <a:lnTo>
                    <a:pt x="1410" y="313"/>
                  </a:lnTo>
                  <a:lnTo>
                    <a:pt x="1410" y="315"/>
                  </a:lnTo>
                  <a:lnTo>
                    <a:pt x="1410" y="316"/>
                  </a:lnTo>
                  <a:lnTo>
                    <a:pt x="1409" y="319"/>
                  </a:lnTo>
                  <a:lnTo>
                    <a:pt x="1409" y="321"/>
                  </a:lnTo>
                  <a:lnTo>
                    <a:pt x="1409" y="322"/>
                  </a:lnTo>
                  <a:lnTo>
                    <a:pt x="1409" y="326"/>
                  </a:lnTo>
                  <a:lnTo>
                    <a:pt x="1406" y="326"/>
                  </a:lnTo>
                  <a:lnTo>
                    <a:pt x="1405" y="330"/>
                  </a:lnTo>
                  <a:lnTo>
                    <a:pt x="1404" y="331"/>
                  </a:lnTo>
                  <a:lnTo>
                    <a:pt x="1404" y="333"/>
                  </a:lnTo>
                  <a:lnTo>
                    <a:pt x="1403" y="335"/>
                  </a:lnTo>
                  <a:lnTo>
                    <a:pt x="1401" y="337"/>
                  </a:lnTo>
                  <a:lnTo>
                    <a:pt x="1400" y="338"/>
                  </a:lnTo>
                  <a:lnTo>
                    <a:pt x="1400" y="339"/>
                  </a:lnTo>
                  <a:lnTo>
                    <a:pt x="1399" y="342"/>
                  </a:lnTo>
                  <a:lnTo>
                    <a:pt x="1396" y="341"/>
                  </a:lnTo>
                  <a:lnTo>
                    <a:pt x="1395" y="341"/>
                  </a:lnTo>
                  <a:lnTo>
                    <a:pt x="1394" y="342"/>
                  </a:lnTo>
                  <a:lnTo>
                    <a:pt x="1391" y="343"/>
                  </a:lnTo>
                  <a:lnTo>
                    <a:pt x="1390" y="344"/>
                  </a:lnTo>
                  <a:lnTo>
                    <a:pt x="1388" y="345"/>
                  </a:lnTo>
                  <a:lnTo>
                    <a:pt x="1387" y="347"/>
                  </a:lnTo>
                  <a:lnTo>
                    <a:pt x="1386" y="348"/>
                  </a:lnTo>
                  <a:lnTo>
                    <a:pt x="1385" y="350"/>
                  </a:lnTo>
                  <a:lnTo>
                    <a:pt x="1383" y="351"/>
                  </a:lnTo>
                  <a:lnTo>
                    <a:pt x="1382" y="353"/>
                  </a:lnTo>
                  <a:lnTo>
                    <a:pt x="1381" y="355"/>
                  </a:lnTo>
                  <a:lnTo>
                    <a:pt x="1381" y="357"/>
                  </a:lnTo>
                  <a:lnTo>
                    <a:pt x="1381" y="359"/>
                  </a:lnTo>
                  <a:lnTo>
                    <a:pt x="1381" y="360"/>
                  </a:lnTo>
                  <a:lnTo>
                    <a:pt x="1379" y="362"/>
                  </a:lnTo>
                  <a:lnTo>
                    <a:pt x="1378" y="364"/>
                  </a:lnTo>
                  <a:lnTo>
                    <a:pt x="1377" y="365"/>
                  </a:lnTo>
                  <a:lnTo>
                    <a:pt x="1374" y="366"/>
                  </a:lnTo>
                  <a:lnTo>
                    <a:pt x="1373" y="367"/>
                  </a:lnTo>
                  <a:lnTo>
                    <a:pt x="1372" y="368"/>
                  </a:lnTo>
                  <a:lnTo>
                    <a:pt x="1370" y="370"/>
                  </a:lnTo>
                  <a:lnTo>
                    <a:pt x="1368" y="371"/>
                  </a:lnTo>
                  <a:lnTo>
                    <a:pt x="1366" y="371"/>
                  </a:lnTo>
                  <a:lnTo>
                    <a:pt x="1365" y="372"/>
                  </a:lnTo>
                  <a:lnTo>
                    <a:pt x="1363" y="373"/>
                  </a:lnTo>
                  <a:lnTo>
                    <a:pt x="1361" y="373"/>
                  </a:lnTo>
                  <a:lnTo>
                    <a:pt x="1359" y="374"/>
                  </a:lnTo>
                  <a:lnTo>
                    <a:pt x="1355" y="373"/>
                  </a:lnTo>
                  <a:lnTo>
                    <a:pt x="1355" y="377"/>
                  </a:lnTo>
                  <a:lnTo>
                    <a:pt x="1353" y="380"/>
                  </a:lnTo>
                  <a:lnTo>
                    <a:pt x="1353" y="384"/>
                  </a:lnTo>
                  <a:lnTo>
                    <a:pt x="1352" y="390"/>
                  </a:lnTo>
                  <a:lnTo>
                    <a:pt x="1351" y="395"/>
                  </a:lnTo>
                  <a:lnTo>
                    <a:pt x="1351" y="396"/>
                  </a:lnTo>
                  <a:lnTo>
                    <a:pt x="1350" y="397"/>
                  </a:lnTo>
                  <a:lnTo>
                    <a:pt x="1350" y="401"/>
                  </a:lnTo>
                  <a:lnTo>
                    <a:pt x="1347" y="401"/>
                  </a:lnTo>
                  <a:lnTo>
                    <a:pt x="1347" y="405"/>
                  </a:lnTo>
                  <a:lnTo>
                    <a:pt x="1346" y="407"/>
                  </a:lnTo>
                  <a:lnTo>
                    <a:pt x="1347" y="412"/>
                  </a:lnTo>
                  <a:lnTo>
                    <a:pt x="1344" y="417"/>
                  </a:lnTo>
                  <a:lnTo>
                    <a:pt x="1344" y="418"/>
                  </a:lnTo>
                  <a:lnTo>
                    <a:pt x="1344" y="420"/>
                  </a:lnTo>
                  <a:lnTo>
                    <a:pt x="1343" y="421"/>
                  </a:lnTo>
                  <a:lnTo>
                    <a:pt x="1343" y="424"/>
                  </a:lnTo>
                  <a:lnTo>
                    <a:pt x="1343" y="425"/>
                  </a:lnTo>
                  <a:lnTo>
                    <a:pt x="1343" y="428"/>
                  </a:lnTo>
                  <a:lnTo>
                    <a:pt x="1342" y="430"/>
                  </a:lnTo>
                  <a:lnTo>
                    <a:pt x="1342" y="431"/>
                  </a:lnTo>
                  <a:lnTo>
                    <a:pt x="1342" y="434"/>
                  </a:lnTo>
                  <a:lnTo>
                    <a:pt x="1342" y="435"/>
                  </a:lnTo>
                  <a:lnTo>
                    <a:pt x="1341" y="437"/>
                  </a:lnTo>
                  <a:lnTo>
                    <a:pt x="1341" y="440"/>
                  </a:lnTo>
                  <a:lnTo>
                    <a:pt x="1341" y="441"/>
                  </a:lnTo>
                  <a:lnTo>
                    <a:pt x="1341" y="443"/>
                  </a:lnTo>
                  <a:lnTo>
                    <a:pt x="1339" y="446"/>
                  </a:lnTo>
                  <a:lnTo>
                    <a:pt x="1339" y="447"/>
                  </a:lnTo>
                  <a:lnTo>
                    <a:pt x="1339" y="449"/>
                  </a:lnTo>
                  <a:lnTo>
                    <a:pt x="1338" y="450"/>
                  </a:lnTo>
                  <a:lnTo>
                    <a:pt x="1338" y="453"/>
                  </a:lnTo>
                  <a:lnTo>
                    <a:pt x="1338" y="455"/>
                  </a:lnTo>
                  <a:lnTo>
                    <a:pt x="1337" y="456"/>
                  </a:lnTo>
                  <a:lnTo>
                    <a:pt x="1337" y="459"/>
                  </a:lnTo>
                  <a:lnTo>
                    <a:pt x="1337" y="461"/>
                  </a:lnTo>
                  <a:lnTo>
                    <a:pt x="1337" y="463"/>
                  </a:lnTo>
                  <a:lnTo>
                    <a:pt x="1335" y="465"/>
                  </a:lnTo>
                  <a:lnTo>
                    <a:pt x="1335" y="466"/>
                  </a:lnTo>
                  <a:lnTo>
                    <a:pt x="1335" y="469"/>
                  </a:lnTo>
                  <a:lnTo>
                    <a:pt x="1335" y="470"/>
                  </a:lnTo>
                  <a:lnTo>
                    <a:pt x="1334" y="472"/>
                  </a:lnTo>
                  <a:lnTo>
                    <a:pt x="1335" y="475"/>
                  </a:lnTo>
                  <a:lnTo>
                    <a:pt x="1337" y="475"/>
                  </a:lnTo>
                  <a:lnTo>
                    <a:pt x="1339" y="476"/>
                  </a:lnTo>
                  <a:lnTo>
                    <a:pt x="1342" y="476"/>
                  </a:lnTo>
                  <a:lnTo>
                    <a:pt x="1343" y="477"/>
                  </a:lnTo>
                  <a:lnTo>
                    <a:pt x="1346" y="478"/>
                  </a:lnTo>
                  <a:lnTo>
                    <a:pt x="1347" y="478"/>
                  </a:lnTo>
                  <a:lnTo>
                    <a:pt x="1348" y="479"/>
                  </a:lnTo>
                  <a:lnTo>
                    <a:pt x="1351" y="481"/>
                  </a:lnTo>
                  <a:lnTo>
                    <a:pt x="1353" y="482"/>
                  </a:lnTo>
                  <a:lnTo>
                    <a:pt x="1355" y="482"/>
                  </a:lnTo>
                  <a:lnTo>
                    <a:pt x="1357" y="483"/>
                  </a:lnTo>
                  <a:lnTo>
                    <a:pt x="1359" y="483"/>
                  </a:lnTo>
                  <a:lnTo>
                    <a:pt x="1361" y="484"/>
                  </a:lnTo>
                  <a:lnTo>
                    <a:pt x="1363" y="485"/>
                  </a:lnTo>
                  <a:lnTo>
                    <a:pt x="1365" y="487"/>
                  </a:lnTo>
                  <a:lnTo>
                    <a:pt x="1366" y="487"/>
                  </a:lnTo>
                  <a:lnTo>
                    <a:pt x="1369" y="488"/>
                  </a:lnTo>
                  <a:lnTo>
                    <a:pt x="1370" y="489"/>
                  </a:lnTo>
                  <a:lnTo>
                    <a:pt x="1373" y="489"/>
                  </a:lnTo>
                  <a:lnTo>
                    <a:pt x="1374" y="490"/>
                  </a:lnTo>
                  <a:lnTo>
                    <a:pt x="1375" y="491"/>
                  </a:lnTo>
                  <a:lnTo>
                    <a:pt x="1374" y="494"/>
                  </a:lnTo>
                  <a:lnTo>
                    <a:pt x="1374" y="495"/>
                  </a:lnTo>
                  <a:lnTo>
                    <a:pt x="1374" y="498"/>
                  </a:lnTo>
                  <a:lnTo>
                    <a:pt x="1375" y="499"/>
                  </a:lnTo>
                  <a:lnTo>
                    <a:pt x="1377" y="500"/>
                  </a:lnTo>
                  <a:lnTo>
                    <a:pt x="1379" y="501"/>
                  </a:lnTo>
                  <a:lnTo>
                    <a:pt x="1381" y="502"/>
                  </a:lnTo>
                  <a:lnTo>
                    <a:pt x="1382" y="504"/>
                  </a:lnTo>
                  <a:lnTo>
                    <a:pt x="1385" y="505"/>
                  </a:lnTo>
                  <a:lnTo>
                    <a:pt x="1386" y="506"/>
                  </a:lnTo>
                  <a:lnTo>
                    <a:pt x="1387" y="507"/>
                  </a:lnTo>
                  <a:lnTo>
                    <a:pt x="1390" y="508"/>
                  </a:lnTo>
                  <a:lnTo>
                    <a:pt x="1391" y="510"/>
                  </a:lnTo>
                  <a:lnTo>
                    <a:pt x="1392" y="511"/>
                  </a:lnTo>
                  <a:lnTo>
                    <a:pt x="1395" y="512"/>
                  </a:lnTo>
                  <a:lnTo>
                    <a:pt x="1396" y="513"/>
                  </a:lnTo>
                  <a:lnTo>
                    <a:pt x="1397" y="514"/>
                  </a:lnTo>
                  <a:lnTo>
                    <a:pt x="1400" y="516"/>
                  </a:lnTo>
                  <a:lnTo>
                    <a:pt x="1401" y="517"/>
                  </a:lnTo>
                  <a:lnTo>
                    <a:pt x="1403" y="518"/>
                  </a:lnTo>
                  <a:lnTo>
                    <a:pt x="1404" y="519"/>
                  </a:lnTo>
                  <a:lnTo>
                    <a:pt x="1406" y="519"/>
                  </a:lnTo>
                  <a:lnTo>
                    <a:pt x="1409" y="520"/>
                  </a:lnTo>
                  <a:lnTo>
                    <a:pt x="1410" y="520"/>
                  </a:lnTo>
                  <a:lnTo>
                    <a:pt x="1413" y="520"/>
                  </a:lnTo>
                  <a:lnTo>
                    <a:pt x="1414" y="522"/>
                  </a:lnTo>
                  <a:lnTo>
                    <a:pt x="1417" y="520"/>
                  </a:lnTo>
                  <a:lnTo>
                    <a:pt x="1418" y="519"/>
                  </a:lnTo>
                  <a:lnTo>
                    <a:pt x="1421" y="519"/>
                  </a:lnTo>
                  <a:lnTo>
                    <a:pt x="1422" y="518"/>
                  </a:lnTo>
                  <a:lnTo>
                    <a:pt x="1425" y="518"/>
                  </a:lnTo>
                  <a:lnTo>
                    <a:pt x="1426" y="518"/>
                  </a:lnTo>
                  <a:lnTo>
                    <a:pt x="1428" y="518"/>
                  </a:lnTo>
                  <a:lnTo>
                    <a:pt x="1431" y="518"/>
                  </a:lnTo>
                  <a:lnTo>
                    <a:pt x="1432" y="518"/>
                  </a:lnTo>
                  <a:lnTo>
                    <a:pt x="1436" y="519"/>
                  </a:lnTo>
                  <a:lnTo>
                    <a:pt x="1439" y="519"/>
                  </a:lnTo>
                  <a:lnTo>
                    <a:pt x="1440" y="519"/>
                  </a:lnTo>
                  <a:lnTo>
                    <a:pt x="1443" y="520"/>
                  </a:lnTo>
                  <a:lnTo>
                    <a:pt x="1444" y="520"/>
                  </a:lnTo>
                  <a:lnTo>
                    <a:pt x="1447" y="522"/>
                  </a:lnTo>
                  <a:lnTo>
                    <a:pt x="1448" y="522"/>
                  </a:lnTo>
                  <a:lnTo>
                    <a:pt x="1450" y="523"/>
                  </a:lnTo>
                  <a:lnTo>
                    <a:pt x="1452" y="524"/>
                  </a:lnTo>
                  <a:lnTo>
                    <a:pt x="1454" y="525"/>
                  </a:lnTo>
                  <a:lnTo>
                    <a:pt x="1456" y="525"/>
                  </a:lnTo>
                  <a:lnTo>
                    <a:pt x="1458" y="526"/>
                  </a:lnTo>
                  <a:lnTo>
                    <a:pt x="1460" y="528"/>
                  </a:lnTo>
                  <a:lnTo>
                    <a:pt x="1462" y="529"/>
                  </a:lnTo>
                  <a:lnTo>
                    <a:pt x="1463" y="530"/>
                  </a:lnTo>
                  <a:lnTo>
                    <a:pt x="1465" y="531"/>
                  </a:lnTo>
                  <a:lnTo>
                    <a:pt x="1467" y="531"/>
                  </a:lnTo>
                  <a:lnTo>
                    <a:pt x="1469" y="533"/>
                  </a:lnTo>
                  <a:lnTo>
                    <a:pt x="1470" y="534"/>
                  </a:lnTo>
                  <a:lnTo>
                    <a:pt x="1471" y="535"/>
                  </a:lnTo>
                  <a:lnTo>
                    <a:pt x="1474" y="535"/>
                  </a:lnTo>
                  <a:lnTo>
                    <a:pt x="1475" y="536"/>
                  </a:lnTo>
                  <a:lnTo>
                    <a:pt x="1478" y="537"/>
                  </a:lnTo>
                  <a:lnTo>
                    <a:pt x="1479" y="539"/>
                  </a:lnTo>
                  <a:lnTo>
                    <a:pt x="1480" y="540"/>
                  </a:lnTo>
                  <a:lnTo>
                    <a:pt x="1483" y="541"/>
                  </a:lnTo>
                  <a:lnTo>
                    <a:pt x="1484" y="542"/>
                  </a:lnTo>
                  <a:lnTo>
                    <a:pt x="1485" y="543"/>
                  </a:lnTo>
                  <a:lnTo>
                    <a:pt x="1487" y="543"/>
                  </a:lnTo>
                  <a:lnTo>
                    <a:pt x="1489" y="545"/>
                  </a:lnTo>
                  <a:lnTo>
                    <a:pt x="1491" y="545"/>
                  </a:lnTo>
                  <a:lnTo>
                    <a:pt x="1493" y="545"/>
                  </a:lnTo>
                  <a:lnTo>
                    <a:pt x="1496" y="545"/>
                  </a:lnTo>
                  <a:lnTo>
                    <a:pt x="1497" y="543"/>
                  </a:lnTo>
                  <a:lnTo>
                    <a:pt x="1500" y="543"/>
                  </a:lnTo>
                  <a:lnTo>
                    <a:pt x="1501" y="543"/>
                  </a:lnTo>
                  <a:lnTo>
                    <a:pt x="1503" y="542"/>
                  </a:lnTo>
                  <a:lnTo>
                    <a:pt x="1505" y="542"/>
                  </a:lnTo>
                  <a:lnTo>
                    <a:pt x="1507" y="541"/>
                  </a:lnTo>
                  <a:lnTo>
                    <a:pt x="1509" y="540"/>
                  </a:lnTo>
                  <a:lnTo>
                    <a:pt x="1511" y="540"/>
                  </a:lnTo>
                  <a:lnTo>
                    <a:pt x="1513" y="539"/>
                  </a:lnTo>
                  <a:lnTo>
                    <a:pt x="1515" y="540"/>
                  </a:lnTo>
                  <a:lnTo>
                    <a:pt x="1516" y="540"/>
                  </a:lnTo>
                  <a:lnTo>
                    <a:pt x="1519" y="541"/>
                  </a:lnTo>
                  <a:lnTo>
                    <a:pt x="1522" y="542"/>
                  </a:lnTo>
                  <a:lnTo>
                    <a:pt x="1523" y="542"/>
                  </a:lnTo>
                  <a:lnTo>
                    <a:pt x="1525" y="543"/>
                  </a:lnTo>
                  <a:lnTo>
                    <a:pt x="1527" y="545"/>
                  </a:lnTo>
                  <a:lnTo>
                    <a:pt x="1529" y="545"/>
                  </a:lnTo>
                  <a:lnTo>
                    <a:pt x="1531" y="546"/>
                  </a:lnTo>
                  <a:lnTo>
                    <a:pt x="1532" y="546"/>
                  </a:lnTo>
                  <a:lnTo>
                    <a:pt x="1534" y="547"/>
                  </a:lnTo>
                  <a:lnTo>
                    <a:pt x="1537" y="548"/>
                  </a:lnTo>
                  <a:lnTo>
                    <a:pt x="1538" y="549"/>
                  </a:lnTo>
                  <a:lnTo>
                    <a:pt x="1540" y="549"/>
                  </a:lnTo>
                  <a:lnTo>
                    <a:pt x="1542" y="551"/>
                  </a:lnTo>
                  <a:lnTo>
                    <a:pt x="1545" y="552"/>
                  </a:lnTo>
                  <a:lnTo>
                    <a:pt x="1546" y="553"/>
                  </a:lnTo>
                  <a:lnTo>
                    <a:pt x="1549" y="553"/>
                  </a:lnTo>
                  <a:lnTo>
                    <a:pt x="1551" y="554"/>
                  </a:lnTo>
                  <a:lnTo>
                    <a:pt x="1553" y="554"/>
                  </a:lnTo>
                  <a:lnTo>
                    <a:pt x="1554" y="555"/>
                  </a:lnTo>
                  <a:lnTo>
                    <a:pt x="1555" y="557"/>
                  </a:lnTo>
                  <a:lnTo>
                    <a:pt x="1556" y="558"/>
                  </a:lnTo>
                  <a:lnTo>
                    <a:pt x="1559" y="559"/>
                  </a:lnTo>
                  <a:lnTo>
                    <a:pt x="1560" y="560"/>
                  </a:lnTo>
                  <a:lnTo>
                    <a:pt x="1562" y="563"/>
                  </a:lnTo>
                  <a:lnTo>
                    <a:pt x="1563" y="564"/>
                  </a:lnTo>
                  <a:lnTo>
                    <a:pt x="1564" y="565"/>
                  </a:lnTo>
                  <a:lnTo>
                    <a:pt x="1566" y="566"/>
                  </a:lnTo>
                  <a:lnTo>
                    <a:pt x="1568" y="566"/>
                  </a:lnTo>
                  <a:lnTo>
                    <a:pt x="1569" y="568"/>
                  </a:lnTo>
                  <a:lnTo>
                    <a:pt x="1571" y="569"/>
                  </a:lnTo>
                  <a:lnTo>
                    <a:pt x="1573" y="570"/>
                  </a:lnTo>
                  <a:lnTo>
                    <a:pt x="1575" y="571"/>
                  </a:lnTo>
                  <a:lnTo>
                    <a:pt x="1576" y="572"/>
                  </a:lnTo>
                  <a:lnTo>
                    <a:pt x="1578" y="574"/>
                  </a:lnTo>
                  <a:lnTo>
                    <a:pt x="1580" y="575"/>
                  </a:lnTo>
                  <a:lnTo>
                    <a:pt x="1582" y="576"/>
                  </a:lnTo>
                  <a:lnTo>
                    <a:pt x="1584" y="577"/>
                  </a:lnTo>
                  <a:lnTo>
                    <a:pt x="1586" y="580"/>
                  </a:lnTo>
                  <a:lnTo>
                    <a:pt x="1587" y="581"/>
                  </a:lnTo>
                  <a:lnTo>
                    <a:pt x="1589" y="582"/>
                  </a:lnTo>
                  <a:lnTo>
                    <a:pt x="1590" y="583"/>
                  </a:lnTo>
                  <a:lnTo>
                    <a:pt x="1587" y="586"/>
                  </a:lnTo>
                  <a:lnTo>
                    <a:pt x="1587" y="588"/>
                  </a:lnTo>
                  <a:lnTo>
                    <a:pt x="1586" y="589"/>
                  </a:lnTo>
                  <a:lnTo>
                    <a:pt x="1585" y="592"/>
                  </a:lnTo>
                  <a:lnTo>
                    <a:pt x="1584" y="593"/>
                  </a:lnTo>
                  <a:lnTo>
                    <a:pt x="1582" y="594"/>
                  </a:lnTo>
                  <a:lnTo>
                    <a:pt x="1581" y="596"/>
                  </a:lnTo>
                  <a:lnTo>
                    <a:pt x="1580" y="598"/>
                  </a:lnTo>
                  <a:lnTo>
                    <a:pt x="1578" y="599"/>
                  </a:lnTo>
                  <a:lnTo>
                    <a:pt x="1577" y="601"/>
                  </a:lnTo>
                  <a:lnTo>
                    <a:pt x="1576" y="603"/>
                  </a:lnTo>
                  <a:lnTo>
                    <a:pt x="1576" y="604"/>
                  </a:lnTo>
                  <a:lnTo>
                    <a:pt x="1575" y="606"/>
                  </a:lnTo>
                  <a:lnTo>
                    <a:pt x="1573" y="607"/>
                  </a:lnTo>
                  <a:lnTo>
                    <a:pt x="1571" y="610"/>
                  </a:lnTo>
                  <a:lnTo>
                    <a:pt x="1568" y="613"/>
                  </a:lnTo>
                  <a:lnTo>
                    <a:pt x="1566" y="611"/>
                  </a:lnTo>
                  <a:lnTo>
                    <a:pt x="1562" y="615"/>
                  </a:lnTo>
                  <a:lnTo>
                    <a:pt x="1560" y="616"/>
                  </a:lnTo>
                  <a:lnTo>
                    <a:pt x="1559" y="617"/>
                  </a:lnTo>
                  <a:lnTo>
                    <a:pt x="1556" y="619"/>
                  </a:lnTo>
                  <a:lnTo>
                    <a:pt x="1555" y="621"/>
                  </a:lnTo>
                  <a:lnTo>
                    <a:pt x="1554" y="622"/>
                  </a:lnTo>
                  <a:lnTo>
                    <a:pt x="1553" y="623"/>
                  </a:lnTo>
                  <a:lnTo>
                    <a:pt x="1551" y="624"/>
                  </a:lnTo>
                  <a:lnTo>
                    <a:pt x="1550" y="625"/>
                  </a:lnTo>
                  <a:lnTo>
                    <a:pt x="1549" y="627"/>
                  </a:lnTo>
                  <a:lnTo>
                    <a:pt x="1547" y="627"/>
                  </a:lnTo>
                  <a:lnTo>
                    <a:pt x="1545" y="628"/>
                  </a:lnTo>
                  <a:lnTo>
                    <a:pt x="1544" y="629"/>
                  </a:lnTo>
                  <a:lnTo>
                    <a:pt x="1542" y="630"/>
                  </a:lnTo>
                  <a:lnTo>
                    <a:pt x="1541" y="631"/>
                  </a:lnTo>
                  <a:lnTo>
                    <a:pt x="1540" y="633"/>
                  </a:lnTo>
                  <a:lnTo>
                    <a:pt x="1538" y="635"/>
                  </a:lnTo>
                  <a:lnTo>
                    <a:pt x="1537" y="636"/>
                  </a:lnTo>
                  <a:lnTo>
                    <a:pt x="1537" y="638"/>
                  </a:lnTo>
                  <a:lnTo>
                    <a:pt x="1537" y="640"/>
                  </a:lnTo>
                  <a:lnTo>
                    <a:pt x="1537" y="642"/>
                  </a:lnTo>
                  <a:lnTo>
                    <a:pt x="1537" y="645"/>
                  </a:lnTo>
                  <a:lnTo>
                    <a:pt x="1538" y="646"/>
                  </a:lnTo>
                  <a:lnTo>
                    <a:pt x="1538" y="648"/>
                  </a:lnTo>
                  <a:lnTo>
                    <a:pt x="1538" y="651"/>
                  </a:lnTo>
                  <a:lnTo>
                    <a:pt x="1538" y="652"/>
                  </a:lnTo>
                  <a:lnTo>
                    <a:pt x="1540" y="654"/>
                  </a:lnTo>
                  <a:lnTo>
                    <a:pt x="1540" y="656"/>
                  </a:lnTo>
                  <a:lnTo>
                    <a:pt x="1540" y="658"/>
                  </a:lnTo>
                  <a:lnTo>
                    <a:pt x="1540" y="660"/>
                  </a:lnTo>
                  <a:lnTo>
                    <a:pt x="1540" y="662"/>
                  </a:lnTo>
                  <a:lnTo>
                    <a:pt x="1540" y="664"/>
                  </a:lnTo>
                  <a:lnTo>
                    <a:pt x="1540" y="665"/>
                  </a:lnTo>
                  <a:lnTo>
                    <a:pt x="1540" y="666"/>
                  </a:lnTo>
                  <a:lnTo>
                    <a:pt x="1540" y="669"/>
                  </a:lnTo>
                  <a:lnTo>
                    <a:pt x="1540" y="671"/>
                  </a:lnTo>
                  <a:lnTo>
                    <a:pt x="1540" y="673"/>
                  </a:lnTo>
                  <a:lnTo>
                    <a:pt x="1538" y="675"/>
                  </a:lnTo>
                  <a:lnTo>
                    <a:pt x="1538" y="676"/>
                  </a:lnTo>
                  <a:lnTo>
                    <a:pt x="1537" y="679"/>
                  </a:lnTo>
                  <a:lnTo>
                    <a:pt x="1536" y="680"/>
                  </a:lnTo>
                  <a:lnTo>
                    <a:pt x="1534" y="681"/>
                  </a:lnTo>
                  <a:lnTo>
                    <a:pt x="1533" y="682"/>
                  </a:lnTo>
                  <a:lnTo>
                    <a:pt x="1532" y="683"/>
                  </a:lnTo>
                  <a:lnTo>
                    <a:pt x="1531" y="686"/>
                  </a:lnTo>
                  <a:lnTo>
                    <a:pt x="1529" y="687"/>
                  </a:lnTo>
                  <a:lnTo>
                    <a:pt x="1528" y="688"/>
                  </a:lnTo>
                  <a:lnTo>
                    <a:pt x="1527" y="689"/>
                  </a:lnTo>
                  <a:lnTo>
                    <a:pt x="1525" y="691"/>
                  </a:lnTo>
                  <a:lnTo>
                    <a:pt x="1524" y="693"/>
                  </a:lnTo>
                  <a:lnTo>
                    <a:pt x="1524" y="694"/>
                  </a:lnTo>
                  <a:lnTo>
                    <a:pt x="1523" y="697"/>
                  </a:lnTo>
                  <a:lnTo>
                    <a:pt x="1522" y="698"/>
                  </a:lnTo>
                  <a:lnTo>
                    <a:pt x="1522" y="700"/>
                  </a:lnTo>
                  <a:lnTo>
                    <a:pt x="1522" y="701"/>
                  </a:lnTo>
                  <a:lnTo>
                    <a:pt x="1520" y="704"/>
                  </a:lnTo>
                  <a:lnTo>
                    <a:pt x="1520" y="705"/>
                  </a:lnTo>
                  <a:lnTo>
                    <a:pt x="1520" y="708"/>
                  </a:lnTo>
                  <a:lnTo>
                    <a:pt x="1520" y="710"/>
                  </a:lnTo>
                  <a:lnTo>
                    <a:pt x="1519" y="712"/>
                  </a:lnTo>
                  <a:lnTo>
                    <a:pt x="1516" y="711"/>
                  </a:lnTo>
                  <a:lnTo>
                    <a:pt x="1514" y="710"/>
                  </a:lnTo>
                  <a:lnTo>
                    <a:pt x="1513" y="710"/>
                  </a:lnTo>
                  <a:lnTo>
                    <a:pt x="1510" y="709"/>
                  </a:lnTo>
                  <a:lnTo>
                    <a:pt x="1509" y="709"/>
                  </a:lnTo>
                  <a:lnTo>
                    <a:pt x="1506" y="708"/>
                  </a:lnTo>
                  <a:lnTo>
                    <a:pt x="1505" y="706"/>
                  </a:lnTo>
                  <a:lnTo>
                    <a:pt x="1505" y="704"/>
                  </a:lnTo>
                  <a:lnTo>
                    <a:pt x="1506" y="703"/>
                  </a:lnTo>
                  <a:lnTo>
                    <a:pt x="1506" y="700"/>
                  </a:lnTo>
                  <a:lnTo>
                    <a:pt x="1506" y="699"/>
                  </a:lnTo>
                  <a:lnTo>
                    <a:pt x="1503" y="698"/>
                  </a:lnTo>
                  <a:lnTo>
                    <a:pt x="1502" y="698"/>
                  </a:lnTo>
                  <a:lnTo>
                    <a:pt x="1500" y="697"/>
                  </a:lnTo>
                  <a:lnTo>
                    <a:pt x="1498" y="697"/>
                  </a:lnTo>
                  <a:lnTo>
                    <a:pt x="1496" y="695"/>
                  </a:lnTo>
                  <a:lnTo>
                    <a:pt x="1494" y="694"/>
                  </a:lnTo>
                  <a:lnTo>
                    <a:pt x="1492" y="694"/>
                  </a:lnTo>
                  <a:lnTo>
                    <a:pt x="1491" y="693"/>
                  </a:lnTo>
                  <a:lnTo>
                    <a:pt x="1488" y="692"/>
                  </a:lnTo>
                  <a:lnTo>
                    <a:pt x="1487" y="692"/>
                  </a:lnTo>
                  <a:lnTo>
                    <a:pt x="1484" y="691"/>
                  </a:lnTo>
                  <a:lnTo>
                    <a:pt x="1483" y="691"/>
                  </a:lnTo>
                  <a:lnTo>
                    <a:pt x="1480" y="689"/>
                  </a:lnTo>
                  <a:lnTo>
                    <a:pt x="1479" y="689"/>
                  </a:lnTo>
                  <a:lnTo>
                    <a:pt x="1476" y="688"/>
                  </a:lnTo>
                  <a:lnTo>
                    <a:pt x="1475" y="687"/>
                  </a:lnTo>
                  <a:lnTo>
                    <a:pt x="1476" y="685"/>
                  </a:lnTo>
                  <a:lnTo>
                    <a:pt x="1478" y="683"/>
                  </a:lnTo>
                  <a:lnTo>
                    <a:pt x="1478" y="681"/>
                  </a:lnTo>
                  <a:lnTo>
                    <a:pt x="1479" y="679"/>
                  </a:lnTo>
                  <a:lnTo>
                    <a:pt x="1479" y="677"/>
                  </a:lnTo>
                  <a:lnTo>
                    <a:pt x="1479" y="675"/>
                  </a:lnTo>
                  <a:lnTo>
                    <a:pt x="1478" y="674"/>
                  </a:lnTo>
                  <a:lnTo>
                    <a:pt x="1476" y="673"/>
                  </a:lnTo>
                  <a:lnTo>
                    <a:pt x="1474" y="671"/>
                  </a:lnTo>
                  <a:lnTo>
                    <a:pt x="1472" y="671"/>
                  </a:lnTo>
                  <a:lnTo>
                    <a:pt x="1471" y="670"/>
                  </a:lnTo>
                  <a:lnTo>
                    <a:pt x="1470" y="668"/>
                  </a:lnTo>
                  <a:lnTo>
                    <a:pt x="1471" y="666"/>
                  </a:lnTo>
                  <a:lnTo>
                    <a:pt x="1470" y="664"/>
                  </a:lnTo>
                  <a:lnTo>
                    <a:pt x="1469" y="664"/>
                  </a:lnTo>
                  <a:lnTo>
                    <a:pt x="1466" y="663"/>
                  </a:lnTo>
                  <a:lnTo>
                    <a:pt x="1465" y="663"/>
                  </a:lnTo>
                  <a:lnTo>
                    <a:pt x="1463" y="664"/>
                  </a:lnTo>
                  <a:lnTo>
                    <a:pt x="1462" y="666"/>
                  </a:lnTo>
                  <a:lnTo>
                    <a:pt x="1462" y="668"/>
                  </a:lnTo>
                  <a:lnTo>
                    <a:pt x="1461" y="669"/>
                  </a:lnTo>
                  <a:lnTo>
                    <a:pt x="1460" y="671"/>
                  </a:lnTo>
                  <a:lnTo>
                    <a:pt x="1460" y="673"/>
                  </a:lnTo>
                  <a:lnTo>
                    <a:pt x="1458" y="675"/>
                  </a:lnTo>
                  <a:lnTo>
                    <a:pt x="1457" y="676"/>
                  </a:lnTo>
                  <a:lnTo>
                    <a:pt x="1457" y="679"/>
                  </a:lnTo>
                  <a:lnTo>
                    <a:pt x="1456" y="680"/>
                  </a:lnTo>
                  <a:lnTo>
                    <a:pt x="1454" y="682"/>
                  </a:lnTo>
                  <a:lnTo>
                    <a:pt x="1454" y="683"/>
                  </a:lnTo>
                  <a:lnTo>
                    <a:pt x="1453" y="685"/>
                  </a:lnTo>
                  <a:lnTo>
                    <a:pt x="1456" y="688"/>
                  </a:lnTo>
                  <a:lnTo>
                    <a:pt x="1449" y="689"/>
                  </a:lnTo>
                  <a:lnTo>
                    <a:pt x="1448" y="693"/>
                  </a:lnTo>
                  <a:lnTo>
                    <a:pt x="1447" y="694"/>
                  </a:lnTo>
                  <a:lnTo>
                    <a:pt x="1445" y="698"/>
                  </a:lnTo>
                  <a:lnTo>
                    <a:pt x="1441" y="701"/>
                  </a:lnTo>
                  <a:lnTo>
                    <a:pt x="1439" y="704"/>
                  </a:lnTo>
                  <a:lnTo>
                    <a:pt x="1435" y="708"/>
                  </a:lnTo>
                  <a:lnTo>
                    <a:pt x="1434" y="709"/>
                  </a:lnTo>
                  <a:lnTo>
                    <a:pt x="1432" y="710"/>
                  </a:lnTo>
                  <a:lnTo>
                    <a:pt x="1430" y="712"/>
                  </a:lnTo>
                  <a:lnTo>
                    <a:pt x="1426" y="717"/>
                  </a:lnTo>
                  <a:lnTo>
                    <a:pt x="1425" y="718"/>
                  </a:lnTo>
                  <a:lnTo>
                    <a:pt x="1423" y="720"/>
                  </a:lnTo>
                  <a:lnTo>
                    <a:pt x="1423" y="722"/>
                  </a:lnTo>
                  <a:lnTo>
                    <a:pt x="1422" y="723"/>
                  </a:lnTo>
                  <a:lnTo>
                    <a:pt x="1421" y="724"/>
                  </a:lnTo>
                  <a:lnTo>
                    <a:pt x="1419" y="727"/>
                  </a:lnTo>
                  <a:lnTo>
                    <a:pt x="1418" y="728"/>
                  </a:lnTo>
                  <a:lnTo>
                    <a:pt x="1417" y="730"/>
                  </a:lnTo>
                  <a:lnTo>
                    <a:pt x="1416" y="732"/>
                  </a:lnTo>
                  <a:lnTo>
                    <a:pt x="1413" y="734"/>
                  </a:lnTo>
                  <a:lnTo>
                    <a:pt x="1412" y="736"/>
                  </a:lnTo>
                  <a:lnTo>
                    <a:pt x="1410" y="738"/>
                  </a:lnTo>
                  <a:lnTo>
                    <a:pt x="1409" y="740"/>
                  </a:lnTo>
                  <a:lnTo>
                    <a:pt x="1409" y="741"/>
                  </a:lnTo>
                  <a:lnTo>
                    <a:pt x="1408" y="743"/>
                  </a:lnTo>
                  <a:lnTo>
                    <a:pt x="1406" y="745"/>
                  </a:lnTo>
                  <a:lnTo>
                    <a:pt x="1405" y="747"/>
                  </a:lnTo>
                  <a:lnTo>
                    <a:pt x="1403" y="746"/>
                  </a:lnTo>
                  <a:lnTo>
                    <a:pt x="1400" y="750"/>
                  </a:lnTo>
                  <a:lnTo>
                    <a:pt x="1400" y="752"/>
                  </a:lnTo>
                  <a:lnTo>
                    <a:pt x="1399" y="755"/>
                  </a:lnTo>
                  <a:lnTo>
                    <a:pt x="1399" y="756"/>
                  </a:lnTo>
                  <a:lnTo>
                    <a:pt x="1397" y="758"/>
                  </a:lnTo>
                  <a:lnTo>
                    <a:pt x="1397" y="761"/>
                  </a:lnTo>
                  <a:lnTo>
                    <a:pt x="1396" y="762"/>
                  </a:lnTo>
                  <a:lnTo>
                    <a:pt x="1396" y="764"/>
                  </a:lnTo>
                  <a:lnTo>
                    <a:pt x="1396" y="765"/>
                  </a:lnTo>
                  <a:lnTo>
                    <a:pt x="1395" y="768"/>
                  </a:lnTo>
                  <a:lnTo>
                    <a:pt x="1395" y="770"/>
                  </a:lnTo>
                  <a:lnTo>
                    <a:pt x="1395" y="771"/>
                  </a:lnTo>
                  <a:lnTo>
                    <a:pt x="1394" y="773"/>
                  </a:lnTo>
                  <a:lnTo>
                    <a:pt x="1392" y="774"/>
                  </a:lnTo>
                  <a:lnTo>
                    <a:pt x="1390" y="774"/>
                  </a:lnTo>
                  <a:lnTo>
                    <a:pt x="1388" y="774"/>
                  </a:lnTo>
                  <a:lnTo>
                    <a:pt x="1386" y="774"/>
                  </a:lnTo>
                  <a:lnTo>
                    <a:pt x="1383" y="774"/>
                  </a:lnTo>
                  <a:lnTo>
                    <a:pt x="1382" y="773"/>
                  </a:lnTo>
                  <a:lnTo>
                    <a:pt x="1379" y="773"/>
                  </a:lnTo>
                  <a:lnTo>
                    <a:pt x="1378" y="773"/>
                  </a:lnTo>
                  <a:lnTo>
                    <a:pt x="1375" y="771"/>
                  </a:lnTo>
                  <a:lnTo>
                    <a:pt x="1374" y="770"/>
                  </a:lnTo>
                  <a:lnTo>
                    <a:pt x="1372" y="770"/>
                  </a:lnTo>
                  <a:lnTo>
                    <a:pt x="1370" y="769"/>
                  </a:lnTo>
                  <a:lnTo>
                    <a:pt x="1370" y="767"/>
                  </a:lnTo>
                  <a:lnTo>
                    <a:pt x="1370" y="765"/>
                  </a:lnTo>
                  <a:lnTo>
                    <a:pt x="1370" y="763"/>
                  </a:lnTo>
                  <a:lnTo>
                    <a:pt x="1370" y="762"/>
                  </a:lnTo>
                  <a:lnTo>
                    <a:pt x="1370" y="759"/>
                  </a:lnTo>
                  <a:lnTo>
                    <a:pt x="1370" y="758"/>
                  </a:lnTo>
                  <a:lnTo>
                    <a:pt x="1370" y="756"/>
                  </a:lnTo>
                  <a:lnTo>
                    <a:pt x="1370" y="755"/>
                  </a:lnTo>
                  <a:lnTo>
                    <a:pt x="1370" y="752"/>
                  </a:lnTo>
                  <a:lnTo>
                    <a:pt x="1370" y="751"/>
                  </a:lnTo>
                  <a:lnTo>
                    <a:pt x="1370" y="749"/>
                  </a:lnTo>
                  <a:lnTo>
                    <a:pt x="1370" y="747"/>
                  </a:lnTo>
                  <a:lnTo>
                    <a:pt x="1370" y="744"/>
                  </a:lnTo>
                  <a:lnTo>
                    <a:pt x="1366" y="743"/>
                  </a:lnTo>
                  <a:lnTo>
                    <a:pt x="1364" y="743"/>
                  </a:lnTo>
                  <a:lnTo>
                    <a:pt x="1363" y="743"/>
                  </a:lnTo>
                  <a:lnTo>
                    <a:pt x="1359" y="741"/>
                  </a:lnTo>
                  <a:lnTo>
                    <a:pt x="1360" y="738"/>
                  </a:lnTo>
                  <a:lnTo>
                    <a:pt x="1360" y="735"/>
                  </a:lnTo>
                  <a:lnTo>
                    <a:pt x="1360" y="734"/>
                  </a:lnTo>
                  <a:lnTo>
                    <a:pt x="1360" y="732"/>
                  </a:lnTo>
                  <a:lnTo>
                    <a:pt x="1361" y="730"/>
                  </a:lnTo>
                  <a:lnTo>
                    <a:pt x="1361" y="728"/>
                  </a:lnTo>
                  <a:lnTo>
                    <a:pt x="1361" y="727"/>
                  </a:lnTo>
                  <a:lnTo>
                    <a:pt x="1361" y="724"/>
                  </a:lnTo>
                  <a:lnTo>
                    <a:pt x="1361" y="722"/>
                  </a:lnTo>
                  <a:lnTo>
                    <a:pt x="1360" y="721"/>
                  </a:lnTo>
                  <a:lnTo>
                    <a:pt x="1357" y="721"/>
                  </a:lnTo>
                  <a:lnTo>
                    <a:pt x="1356" y="720"/>
                  </a:lnTo>
                  <a:lnTo>
                    <a:pt x="1355" y="718"/>
                  </a:lnTo>
                  <a:lnTo>
                    <a:pt x="1352" y="717"/>
                  </a:lnTo>
                  <a:lnTo>
                    <a:pt x="1351" y="717"/>
                  </a:lnTo>
                  <a:lnTo>
                    <a:pt x="1348" y="716"/>
                  </a:lnTo>
                  <a:lnTo>
                    <a:pt x="1347" y="715"/>
                  </a:lnTo>
                  <a:lnTo>
                    <a:pt x="1346" y="714"/>
                  </a:lnTo>
                  <a:lnTo>
                    <a:pt x="1344" y="712"/>
                  </a:lnTo>
                  <a:lnTo>
                    <a:pt x="1342" y="711"/>
                  </a:lnTo>
                  <a:lnTo>
                    <a:pt x="1342" y="709"/>
                  </a:lnTo>
                  <a:lnTo>
                    <a:pt x="1341" y="706"/>
                  </a:lnTo>
                  <a:lnTo>
                    <a:pt x="1341" y="705"/>
                  </a:lnTo>
                  <a:lnTo>
                    <a:pt x="1339" y="703"/>
                  </a:lnTo>
                  <a:lnTo>
                    <a:pt x="1339" y="700"/>
                  </a:lnTo>
                  <a:lnTo>
                    <a:pt x="1338" y="699"/>
                  </a:lnTo>
                  <a:lnTo>
                    <a:pt x="1338" y="698"/>
                  </a:lnTo>
                  <a:lnTo>
                    <a:pt x="1337" y="695"/>
                  </a:lnTo>
                  <a:lnTo>
                    <a:pt x="1335" y="694"/>
                  </a:lnTo>
                  <a:lnTo>
                    <a:pt x="1334" y="693"/>
                  </a:lnTo>
                  <a:lnTo>
                    <a:pt x="1333" y="692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6" y="689"/>
                  </a:lnTo>
                  <a:lnTo>
                    <a:pt x="1325" y="689"/>
                  </a:lnTo>
                  <a:lnTo>
                    <a:pt x="1322" y="688"/>
                  </a:lnTo>
                  <a:lnTo>
                    <a:pt x="1321" y="688"/>
                  </a:lnTo>
                  <a:lnTo>
                    <a:pt x="1319" y="687"/>
                  </a:lnTo>
                  <a:lnTo>
                    <a:pt x="1317" y="687"/>
                  </a:lnTo>
                  <a:lnTo>
                    <a:pt x="1316" y="686"/>
                  </a:lnTo>
                  <a:lnTo>
                    <a:pt x="1315" y="683"/>
                  </a:lnTo>
                  <a:lnTo>
                    <a:pt x="1315" y="682"/>
                  </a:lnTo>
                  <a:lnTo>
                    <a:pt x="1313" y="680"/>
                  </a:lnTo>
                  <a:lnTo>
                    <a:pt x="1313" y="679"/>
                  </a:lnTo>
                  <a:lnTo>
                    <a:pt x="1312" y="676"/>
                  </a:lnTo>
                  <a:lnTo>
                    <a:pt x="1311" y="674"/>
                  </a:lnTo>
                  <a:lnTo>
                    <a:pt x="1311" y="673"/>
                  </a:lnTo>
                  <a:lnTo>
                    <a:pt x="1310" y="670"/>
                  </a:lnTo>
                  <a:lnTo>
                    <a:pt x="1308" y="669"/>
                  </a:lnTo>
                  <a:lnTo>
                    <a:pt x="1307" y="668"/>
                  </a:lnTo>
                  <a:lnTo>
                    <a:pt x="1306" y="666"/>
                  </a:lnTo>
                  <a:lnTo>
                    <a:pt x="1303" y="665"/>
                  </a:lnTo>
                  <a:lnTo>
                    <a:pt x="1302" y="666"/>
                  </a:lnTo>
                  <a:lnTo>
                    <a:pt x="1300" y="668"/>
                  </a:lnTo>
                  <a:lnTo>
                    <a:pt x="1300" y="670"/>
                  </a:lnTo>
                  <a:lnTo>
                    <a:pt x="1299" y="671"/>
                  </a:lnTo>
                  <a:lnTo>
                    <a:pt x="1298" y="674"/>
                  </a:lnTo>
                  <a:lnTo>
                    <a:pt x="1297" y="675"/>
                  </a:lnTo>
                  <a:lnTo>
                    <a:pt x="1297" y="677"/>
                  </a:lnTo>
                  <a:lnTo>
                    <a:pt x="1295" y="679"/>
                  </a:lnTo>
                  <a:lnTo>
                    <a:pt x="1294" y="680"/>
                  </a:lnTo>
                  <a:lnTo>
                    <a:pt x="1294" y="682"/>
                  </a:lnTo>
                  <a:lnTo>
                    <a:pt x="1293" y="683"/>
                  </a:lnTo>
                  <a:lnTo>
                    <a:pt x="1291" y="686"/>
                  </a:lnTo>
                  <a:lnTo>
                    <a:pt x="1290" y="687"/>
                  </a:lnTo>
                  <a:lnTo>
                    <a:pt x="1288" y="689"/>
                  </a:lnTo>
                  <a:lnTo>
                    <a:pt x="1286" y="693"/>
                  </a:lnTo>
                  <a:lnTo>
                    <a:pt x="1286" y="697"/>
                  </a:lnTo>
                  <a:lnTo>
                    <a:pt x="1282" y="697"/>
                  </a:lnTo>
                  <a:lnTo>
                    <a:pt x="1280" y="698"/>
                  </a:lnTo>
                  <a:lnTo>
                    <a:pt x="1279" y="699"/>
                  </a:lnTo>
                  <a:lnTo>
                    <a:pt x="1276" y="700"/>
                  </a:lnTo>
                  <a:lnTo>
                    <a:pt x="1275" y="700"/>
                  </a:lnTo>
                  <a:lnTo>
                    <a:pt x="1273" y="699"/>
                  </a:lnTo>
                  <a:lnTo>
                    <a:pt x="1271" y="699"/>
                  </a:lnTo>
                  <a:lnTo>
                    <a:pt x="1269" y="698"/>
                  </a:lnTo>
                  <a:lnTo>
                    <a:pt x="1267" y="698"/>
                  </a:lnTo>
                  <a:lnTo>
                    <a:pt x="1266" y="697"/>
                  </a:lnTo>
                  <a:lnTo>
                    <a:pt x="1263" y="697"/>
                  </a:lnTo>
                  <a:lnTo>
                    <a:pt x="1262" y="695"/>
                  </a:lnTo>
                  <a:lnTo>
                    <a:pt x="1260" y="694"/>
                  </a:lnTo>
                  <a:lnTo>
                    <a:pt x="1258" y="693"/>
                  </a:lnTo>
                  <a:lnTo>
                    <a:pt x="1257" y="692"/>
                  </a:lnTo>
                  <a:lnTo>
                    <a:pt x="1255" y="691"/>
                  </a:lnTo>
                  <a:lnTo>
                    <a:pt x="1254" y="688"/>
                  </a:lnTo>
                  <a:lnTo>
                    <a:pt x="1254" y="687"/>
                  </a:lnTo>
                  <a:lnTo>
                    <a:pt x="1253" y="685"/>
                  </a:lnTo>
                  <a:lnTo>
                    <a:pt x="1251" y="683"/>
                  </a:lnTo>
                  <a:lnTo>
                    <a:pt x="1250" y="683"/>
                  </a:lnTo>
                  <a:lnTo>
                    <a:pt x="1247" y="683"/>
                  </a:lnTo>
                  <a:lnTo>
                    <a:pt x="1245" y="685"/>
                  </a:lnTo>
                  <a:lnTo>
                    <a:pt x="1242" y="683"/>
                  </a:lnTo>
                  <a:lnTo>
                    <a:pt x="1241" y="686"/>
                  </a:lnTo>
                  <a:lnTo>
                    <a:pt x="1241" y="689"/>
                  </a:lnTo>
                  <a:lnTo>
                    <a:pt x="1241" y="692"/>
                  </a:lnTo>
                  <a:lnTo>
                    <a:pt x="1241" y="693"/>
                  </a:lnTo>
                  <a:lnTo>
                    <a:pt x="1241" y="695"/>
                  </a:lnTo>
                  <a:lnTo>
                    <a:pt x="1240" y="697"/>
                  </a:lnTo>
                  <a:lnTo>
                    <a:pt x="1237" y="697"/>
                  </a:lnTo>
                  <a:lnTo>
                    <a:pt x="1236" y="697"/>
                  </a:lnTo>
                  <a:lnTo>
                    <a:pt x="1233" y="697"/>
                  </a:lnTo>
                  <a:lnTo>
                    <a:pt x="1231" y="697"/>
                  </a:lnTo>
                  <a:lnTo>
                    <a:pt x="1229" y="697"/>
                  </a:lnTo>
                  <a:lnTo>
                    <a:pt x="1227" y="695"/>
                  </a:lnTo>
                  <a:lnTo>
                    <a:pt x="1224" y="695"/>
                  </a:lnTo>
                  <a:lnTo>
                    <a:pt x="1223" y="695"/>
                  </a:lnTo>
                  <a:lnTo>
                    <a:pt x="1220" y="694"/>
                  </a:lnTo>
                  <a:lnTo>
                    <a:pt x="1219" y="694"/>
                  </a:lnTo>
                  <a:lnTo>
                    <a:pt x="1216" y="694"/>
                  </a:lnTo>
                  <a:lnTo>
                    <a:pt x="1214" y="693"/>
                  </a:lnTo>
                  <a:lnTo>
                    <a:pt x="1211" y="693"/>
                  </a:lnTo>
                  <a:lnTo>
                    <a:pt x="1210" y="693"/>
                  </a:lnTo>
                  <a:lnTo>
                    <a:pt x="1207" y="693"/>
                  </a:lnTo>
                  <a:lnTo>
                    <a:pt x="1206" y="693"/>
                  </a:lnTo>
                  <a:lnTo>
                    <a:pt x="1202" y="691"/>
                  </a:lnTo>
                  <a:lnTo>
                    <a:pt x="1204" y="688"/>
                  </a:lnTo>
                  <a:lnTo>
                    <a:pt x="1204" y="687"/>
                  </a:lnTo>
                  <a:lnTo>
                    <a:pt x="1205" y="685"/>
                  </a:lnTo>
                  <a:lnTo>
                    <a:pt x="1206" y="683"/>
                  </a:lnTo>
                  <a:lnTo>
                    <a:pt x="1206" y="681"/>
                  </a:lnTo>
                  <a:lnTo>
                    <a:pt x="1207" y="680"/>
                  </a:lnTo>
                  <a:lnTo>
                    <a:pt x="1207" y="677"/>
                  </a:lnTo>
                  <a:lnTo>
                    <a:pt x="1210" y="675"/>
                  </a:lnTo>
                  <a:lnTo>
                    <a:pt x="1206" y="673"/>
                  </a:lnTo>
                  <a:lnTo>
                    <a:pt x="1201" y="671"/>
                  </a:lnTo>
                  <a:lnTo>
                    <a:pt x="1200" y="670"/>
                  </a:lnTo>
                  <a:lnTo>
                    <a:pt x="1197" y="670"/>
                  </a:lnTo>
                  <a:lnTo>
                    <a:pt x="1196" y="669"/>
                  </a:lnTo>
                  <a:lnTo>
                    <a:pt x="1193" y="669"/>
                  </a:lnTo>
                  <a:lnTo>
                    <a:pt x="1192" y="668"/>
                  </a:lnTo>
                  <a:lnTo>
                    <a:pt x="1189" y="666"/>
                  </a:lnTo>
                  <a:lnTo>
                    <a:pt x="1188" y="666"/>
                  </a:lnTo>
                  <a:lnTo>
                    <a:pt x="1185" y="665"/>
                  </a:lnTo>
                  <a:lnTo>
                    <a:pt x="1184" y="664"/>
                  </a:lnTo>
                  <a:lnTo>
                    <a:pt x="1183" y="664"/>
                  </a:lnTo>
                  <a:lnTo>
                    <a:pt x="1180" y="663"/>
                  </a:lnTo>
                  <a:lnTo>
                    <a:pt x="1179" y="662"/>
                  </a:lnTo>
                  <a:lnTo>
                    <a:pt x="1176" y="662"/>
                  </a:lnTo>
                  <a:lnTo>
                    <a:pt x="1175" y="660"/>
                  </a:lnTo>
                  <a:lnTo>
                    <a:pt x="1173" y="659"/>
                  </a:lnTo>
                  <a:lnTo>
                    <a:pt x="1171" y="658"/>
                  </a:lnTo>
                  <a:lnTo>
                    <a:pt x="1169" y="658"/>
                  </a:lnTo>
                  <a:lnTo>
                    <a:pt x="1167" y="657"/>
                  </a:lnTo>
                  <a:lnTo>
                    <a:pt x="1165" y="656"/>
                  </a:lnTo>
                  <a:lnTo>
                    <a:pt x="1163" y="654"/>
                  </a:lnTo>
                  <a:lnTo>
                    <a:pt x="1161" y="653"/>
                  </a:lnTo>
                  <a:lnTo>
                    <a:pt x="1160" y="652"/>
                  </a:lnTo>
                  <a:lnTo>
                    <a:pt x="1157" y="651"/>
                  </a:lnTo>
                  <a:lnTo>
                    <a:pt x="1154" y="650"/>
                  </a:lnTo>
                  <a:lnTo>
                    <a:pt x="1153" y="648"/>
                  </a:lnTo>
                  <a:lnTo>
                    <a:pt x="1151" y="647"/>
                  </a:lnTo>
                  <a:lnTo>
                    <a:pt x="1149" y="646"/>
                  </a:lnTo>
                  <a:lnTo>
                    <a:pt x="1148" y="645"/>
                  </a:lnTo>
                  <a:lnTo>
                    <a:pt x="1147" y="644"/>
                  </a:lnTo>
                  <a:lnTo>
                    <a:pt x="1145" y="642"/>
                  </a:lnTo>
                  <a:lnTo>
                    <a:pt x="1144" y="641"/>
                  </a:lnTo>
                  <a:lnTo>
                    <a:pt x="1143" y="639"/>
                  </a:lnTo>
                  <a:lnTo>
                    <a:pt x="1144" y="638"/>
                  </a:lnTo>
                  <a:lnTo>
                    <a:pt x="1145" y="635"/>
                  </a:lnTo>
                  <a:lnTo>
                    <a:pt x="1147" y="634"/>
                  </a:lnTo>
                  <a:lnTo>
                    <a:pt x="1147" y="633"/>
                  </a:lnTo>
                  <a:lnTo>
                    <a:pt x="1148" y="630"/>
                  </a:lnTo>
                  <a:lnTo>
                    <a:pt x="1148" y="629"/>
                  </a:lnTo>
                  <a:lnTo>
                    <a:pt x="1149" y="627"/>
                  </a:lnTo>
                  <a:lnTo>
                    <a:pt x="1151" y="625"/>
                  </a:lnTo>
                  <a:lnTo>
                    <a:pt x="1149" y="623"/>
                  </a:lnTo>
                  <a:lnTo>
                    <a:pt x="1148" y="622"/>
                  </a:lnTo>
                  <a:lnTo>
                    <a:pt x="1145" y="621"/>
                  </a:lnTo>
                  <a:lnTo>
                    <a:pt x="1144" y="619"/>
                  </a:lnTo>
                  <a:lnTo>
                    <a:pt x="1143" y="618"/>
                  </a:lnTo>
                  <a:lnTo>
                    <a:pt x="1140" y="617"/>
                  </a:lnTo>
                  <a:lnTo>
                    <a:pt x="1139" y="616"/>
                  </a:lnTo>
                  <a:lnTo>
                    <a:pt x="1138" y="616"/>
                  </a:lnTo>
                  <a:lnTo>
                    <a:pt x="1136" y="615"/>
                  </a:lnTo>
                  <a:lnTo>
                    <a:pt x="1134" y="615"/>
                  </a:lnTo>
                  <a:lnTo>
                    <a:pt x="1132" y="616"/>
                  </a:lnTo>
                  <a:lnTo>
                    <a:pt x="1132" y="618"/>
                  </a:lnTo>
                  <a:lnTo>
                    <a:pt x="1131" y="619"/>
                  </a:lnTo>
                  <a:lnTo>
                    <a:pt x="1131" y="622"/>
                  </a:lnTo>
                  <a:lnTo>
                    <a:pt x="1130" y="623"/>
                  </a:lnTo>
                  <a:lnTo>
                    <a:pt x="1129" y="624"/>
                  </a:lnTo>
                  <a:lnTo>
                    <a:pt x="1127" y="625"/>
                  </a:lnTo>
                  <a:lnTo>
                    <a:pt x="1126" y="627"/>
                  </a:lnTo>
                  <a:lnTo>
                    <a:pt x="1123" y="627"/>
                  </a:lnTo>
                  <a:lnTo>
                    <a:pt x="1122" y="625"/>
                  </a:lnTo>
                  <a:lnTo>
                    <a:pt x="1119" y="625"/>
                  </a:lnTo>
                  <a:lnTo>
                    <a:pt x="1118" y="624"/>
                  </a:lnTo>
                  <a:lnTo>
                    <a:pt x="1116" y="623"/>
                  </a:lnTo>
                  <a:lnTo>
                    <a:pt x="1114" y="623"/>
                  </a:lnTo>
                  <a:lnTo>
                    <a:pt x="1113" y="622"/>
                  </a:lnTo>
                  <a:lnTo>
                    <a:pt x="1112" y="621"/>
                  </a:lnTo>
                  <a:lnTo>
                    <a:pt x="1109" y="619"/>
                  </a:lnTo>
                  <a:lnTo>
                    <a:pt x="1108" y="618"/>
                  </a:lnTo>
                  <a:lnTo>
                    <a:pt x="1107" y="617"/>
                  </a:lnTo>
                  <a:lnTo>
                    <a:pt x="1104" y="617"/>
                  </a:lnTo>
                  <a:lnTo>
                    <a:pt x="1101" y="617"/>
                  </a:lnTo>
                  <a:lnTo>
                    <a:pt x="1100" y="616"/>
                  </a:lnTo>
                  <a:lnTo>
                    <a:pt x="1099" y="616"/>
                  </a:lnTo>
                  <a:lnTo>
                    <a:pt x="1096" y="616"/>
                  </a:lnTo>
                  <a:lnTo>
                    <a:pt x="1094" y="615"/>
                  </a:lnTo>
                  <a:lnTo>
                    <a:pt x="1092" y="615"/>
                  </a:lnTo>
                  <a:lnTo>
                    <a:pt x="1090" y="615"/>
                  </a:lnTo>
                  <a:lnTo>
                    <a:pt x="1088" y="613"/>
                  </a:lnTo>
                  <a:lnTo>
                    <a:pt x="1086" y="613"/>
                  </a:lnTo>
                  <a:lnTo>
                    <a:pt x="1083" y="612"/>
                  </a:lnTo>
                  <a:lnTo>
                    <a:pt x="1082" y="612"/>
                  </a:lnTo>
                  <a:lnTo>
                    <a:pt x="1079" y="612"/>
                  </a:lnTo>
                  <a:lnTo>
                    <a:pt x="1077" y="612"/>
                  </a:lnTo>
                  <a:lnTo>
                    <a:pt x="1074" y="611"/>
                  </a:lnTo>
                  <a:lnTo>
                    <a:pt x="1073" y="611"/>
                  </a:lnTo>
                  <a:lnTo>
                    <a:pt x="1070" y="611"/>
                  </a:lnTo>
                  <a:lnTo>
                    <a:pt x="1069" y="611"/>
                  </a:lnTo>
                  <a:lnTo>
                    <a:pt x="1066" y="611"/>
                  </a:lnTo>
                  <a:lnTo>
                    <a:pt x="1064" y="611"/>
                  </a:lnTo>
                  <a:lnTo>
                    <a:pt x="1063" y="610"/>
                  </a:lnTo>
                  <a:lnTo>
                    <a:pt x="1060" y="610"/>
                  </a:lnTo>
                  <a:lnTo>
                    <a:pt x="1059" y="610"/>
                  </a:lnTo>
                  <a:lnTo>
                    <a:pt x="1056" y="610"/>
                  </a:lnTo>
                  <a:lnTo>
                    <a:pt x="1054" y="610"/>
                  </a:lnTo>
                  <a:lnTo>
                    <a:pt x="1052" y="611"/>
                  </a:lnTo>
                  <a:lnTo>
                    <a:pt x="1051" y="612"/>
                  </a:lnTo>
                  <a:lnTo>
                    <a:pt x="1048" y="612"/>
                  </a:lnTo>
                  <a:lnTo>
                    <a:pt x="1047" y="611"/>
                  </a:lnTo>
                  <a:lnTo>
                    <a:pt x="1045" y="611"/>
                  </a:lnTo>
                  <a:lnTo>
                    <a:pt x="1042" y="611"/>
                  </a:lnTo>
                  <a:lnTo>
                    <a:pt x="1039" y="610"/>
                  </a:lnTo>
                  <a:lnTo>
                    <a:pt x="1038" y="610"/>
                  </a:lnTo>
                  <a:lnTo>
                    <a:pt x="1037" y="609"/>
                  </a:lnTo>
                  <a:lnTo>
                    <a:pt x="1035" y="606"/>
                  </a:lnTo>
                  <a:lnTo>
                    <a:pt x="1037" y="605"/>
                  </a:lnTo>
                  <a:lnTo>
                    <a:pt x="1037" y="603"/>
                  </a:lnTo>
                  <a:lnTo>
                    <a:pt x="1034" y="601"/>
                  </a:lnTo>
                  <a:lnTo>
                    <a:pt x="1033" y="600"/>
                  </a:lnTo>
                  <a:lnTo>
                    <a:pt x="1032" y="599"/>
                  </a:lnTo>
                  <a:lnTo>
                    <a:pt x="1030" y="598"/>
                  </a:lnTo>
                  <a:lnTo>
                    <a:pt x="1029" y="596"/>
                  </a:lnTo>
                  <a:lnTo>
                    <a:pt x="1026" y="595"/>
                  </a:lnTo>
                  <a:lnTo>
                    <a:pt x="1025" y="594"/>
                  </a:lnTo>
                  <a:lnTo>
                    <a:pt x="1024" y="593"/>
                  </a:lnTo>
                  <a:lnTo>
                    <a:pt x="1023" y="592"/>
                  </a:lnTo>
                  <a:lnTo>
                    <a:pt x="1020" y="589"/>
                  </a:lnTo>
                  <a:lnTo>
                    <a:pt x="1019" y="588"/>
                  </a:lnTo>
                  <a:lnTo>
                    <a:pt x="1016" y="587"/>
                  </a:lnTo>
                  <a:lnTo>
                    <a:pt x="1015" y="586"/>
                  </a:lnTo>
                  <a:lnTo>
                    <a:pt x="1013" y="584"/>
                  </a:lnTo>
                  <a:lnTo>
                    <a:pt x="1011" y="584"/>
                  </a:lnTo>
                  <a:lnTo>
                    <a:pt x="1010" y="584"/>
                  </a:lnTo>
                  <a:lnTo>
                    <a:pt x="1007" y="584"/>
                  </a:lnTo>
                  <a:lnTo>
                    <a:pt x="1004" y="584"/>
                  </a:lnTo>
                  <a:lnTo>
                    <a:pt x="1003" y="586"/>
                  </a:lnTo>
                  <a:lnTo>
                    <a:pt x="1002" y="587"/>
                  </a:lnTo>
                  <a:lnTo>
                    <a:pt x="1001" y="588"/>
                  </a:lnTo>
                  <a:lnTo>
                    <a:pt x="998" y="589"/>
                  </a:lnTo>
                  <a:lnTo>
                    <a:pt x="997" y="589"/>
                  </a:lnTo>
                  <a:lnTo>
                    <a:pt x="994" y="590"/>
                  </a:lnTo>
                  <a:lnTo>
                    <a:pt x="993" y="590"/>
                  </a:lnTo>
                  <a:lnTo>
                    <a:pt x="990" y="590"/>
                  </a:lnTo>
                  <a:lnTo>
                    <a:pt x="988" y="592"/>
                  </a:lnTo>
                  <a:lnTo>
                    <a:pt x="986" y="592"/>
                  </a:lnTo>
                  <a:lnTo>
                    <a:pt x="984" y="593"/>
                  </a:lnTo>
                  <a:lnTo>
                    <a:pt x="982" y="593"/>
                  </a:lnTo>
                  <a:lnTo>
                    <a:pt x="980" y="594"/>
                  </a:lnTo>
                  <a:lnTo>
                    <a:pt x="979" y="595"/>
                  </a:lnTo>
                  <a:lnTo>
                    <a:pt x="979" y="598"/>
                  </a:lnTo>
                  <a:lnTo>
                    <a:pt x="977" y="600"/>
                  </a:lnTo>
                  <a:lnTo>
                    <a:pt x="977" y="601"/>
                  </a:lnTo>
                  <a:lnTo>
                    <a:pt x="975" y="601"/>
                  </a:lnTo>
                  <a:lnTo>
                    <a:pt x="972" y="603"/>
                  </a:lnTo>
                  <a:lnTo>
                    <a:pt x="971" y="601"/>
                  </a:lnTo>
                  <a:lnTo>
                    <a:pt x="970" y="600"/>
                  </a:lnTo>
                  <a:lnTo>
                    <a:pt x="967" y="599"/>
                  </a:lnTo>
                  <a:lnTo>
                    <a:pt x="966" y="599"/>
                  </a:lnTo>
                  <a:lnTo>
                    <a:pt x="963" y="598"/>
                  </a:lnTo>
                  <a:lnTo>
                    <a:pt x="962" y="596"/>
                  </a:lnTo>
                  <a:lnTo>
                    <a:pt x="959" y="595"/>
                  </a:lnTo>
                  <a:lnTo>
                    <a:pt x="958" y="595"/>
                  </a:lnTo>
                  <a:lnTo>
                    <a:pt x="955" y="594"/>
                  </a:lnTo>
                  <a:lnTo>
                    <a:pt x="954" y="594"/>
                  </a:lnTo>
                  <a:lnTo>
                    <a:pt x="951" y="594"/>
                  </a:lnTo>
                  <a:lnTo>
                    <a:pt x="950" y="594"/>
                  </a:lnTo>
                  <a:lnTo>
                    <a:pt x="948" y="594"/>
                  </a:lnTo>
                  <a:lnTo>
                    <a:pt x="946" y="594"/>
                  </a:lnTo>
                  <a:lnTo>
                    <a:pt x="945" y="594"/>
                  </a:lnTo>
                  <a:lnTo>
                    <a:pt x="942" y="594"/>
                  </a:lnTo>
                  <a:lnTo>
                    <a:pt x="940" y="594"/>
                  </a:lnTo>
                  <a:lnTo>
                    <a:pt x="939" y="595"/>
                  </a:lnTo>
                  <a:lnTo>
                    <a:pt x="936" y="595"/>
                  </a:lnTo>
                  <a:lnTo>
                    <a:pt x="935" y="595"/>
                  </a:lnTo>
                  <a:lnTo>
                    <a:pt x="932" y="595"/>
                  </a:lnTo>
                  <a:lnTo>
                    <a:pt x="929" y="596"/>
                  </a:lnTo>
                  <a:lnTo>
                    <a:pt x="932" y="599"/>
                  </a:lnTo>
                  <a:lnTo>
                    <a:pt x="932" y="600"/>
                  </a:lnTo>
                  <a:lnTo>
                    <a:pt x="933" y="601"/>
                  </a:lnTo>
                  <a:lnTo>
                    <a:pt x="935" y="604"/>
                  </a:lnTo>
                  <a:lnTo>
                    <a:pt x="936" y="606"/>
                  </a:lnTo>
                  <a:lnTo>
                    <a:pt x="936" y="607"/>
                  </a:lnTo>
                  <a:lnTo>
                    <a:pt x="937" y="610"/>
                  </a:lnTo>
                  <a:lnTo>
                    <a:pt x="939" y="611"/>
                  </a:lnTo>
                  <a:lnTo>
                    <a:pt x="939" y="612"/>
                  </a:lnTo>
                  <a:lnTo>
                    <a:pt x="940" y="615"/>
                  </a:lnTo>
                  <a:lnTo>
                    <a:pt x="940" y="616"/>
                  </a:lnTo>
                  <a:lnTo>
                    <a:pt x="940" y="618"/>
                  </a:lnTo>
                  <a:lnTo>
                    <a:pt x="941" y="621"/>
                  </a:lnTo>
                  <a:lnTo>
                    <a:pt x="941" y="622"/>
                  </a:lnTo>
                  <a:lnTo>
                    <a:pt x="941" y="624"/>
                  </a:lnTo>
                  <a:lnTo>
                    <a:pt x="942" y="627"/>
                  </a:lnTo>
                  <a:lnTo>
                    <a:pt x="942" y="628"/>
                  </a:lnTo>
                  <a:lnTo>
                    <a:pt x="942" y="629"/>
                  </a:lnTo>
                  <a:lnTo>
                    <a:pt x="942" y="631"/>
                  </a:lnTo>
                  <a:lnTo>
                    <a:pt x="942" y="633"/>
                  </a:lnTo>
                  <a:lnTo>
                    <a:pt x="944" y="636"/>
                  </a:lnTo>
                  <a:lnTo>
                    <a:pt x="944" y="638"/>
                  </a:lnTo>
                  <a:lnTo>
                    <a:pt x="944" y="640"/>
                  </a:lnTo>
                  <a:lnTo>
                    <a:pt x="944" y="642"/>
                  </a:lnTo>
                  <a:lnTo>
                    <a:pt x="944" y="644"/>
                  </a:lnTo>
                  <a:lnTo>
                    <a:pt x="944" y="646"/>
                  </a:lnTo>
                  <a:lnTo>
                    <a:pt x="944" y="648"/>
                  </a:lnTo>
                  <a:lnTo>
                    <a:pt x="944" y="650"/>
                  </a:lnTo>
                  <a:lnTo>
                    <a:pt x="944" y="651"/>
                  </a:lnTo>
                  <a:lnTo>
                    <a:pt x="942" y="653"/>
                  </a:lnTo>
                  <a:lnTo>
                    <a:pt x="941" y="654"/>
                  </a:lnTo>
                  <a:lnTo>
                    <a:pt x="941" y="657"/>
                  </a:lnTo>
                  <a:lnTo>
                    <a:pt x="940" y="658"/>
                  </a:lnTo>
                  <a:lnTo>
                    <a:pt x="939" y="659"/>
                  </a:lnTo>
                  <a:lnTo>
                    <a:pt x="939" y="662"/>
                  </a:lnTo>
                  <a:lnTo>
                    <a:pt x="937" y="663"/>
                  </a:lnTo>
                  <a:lnTo>
                    <a:pt x="936" y="665"/>
                  </a:lnTo>
                  <a:lnTo>
                    <a:pt x="935" y="666"/>
                  </a:lnTo>
                  <a:lnTo>
                    <a:pt x="935" y="669"/>
                  </a:lnTo>
                  <a:lnTo>
                    <a:pt x="933" y="670"/>
                  </a:lnTo>
                  <a:lnTo>
                    <a:pt x="932" y="671"/>
                  </a:lnTo>
                  <a:lnTo>
                    <a:pt x="932" y="674"/>
                  </a:lnTo>
                  <a:lnTo>
                    <a:pt x="932" y="675"/>
                  </a:lnTo>
                  <a:lnTo>
                    <a:pt x="935" y="676"/>
                  </a:lnTo>
                  <a:lnTo>
                    <a:pt x="935" y="681"/>
                  </a:lnTo>
                  <a:lnTo>
                    <a:pt x="933" y="685"/>
                  </a:lnTo>
                  <a:lnTo>
                    <a:pt x="931" y="692"/>
                  </a:lnTo>
                  <a:lnTo>
                    <a:pt x="928" y="693"/>
                  </a:lnTo>
                  <a:lnTo>
                    <a:pt x="932" y="695"/>
                  </a:lnTo>
                  <a:lnTo>
                    <a:pt x="932" y="698"/>
                  </a:lnTo>
                  <a:lnTo>
                    <a:pt x="932" y="700"/>
                  </a:lnTo>
                  <a:lnTo>
                    <a:pt x="932" y="703"/>
                  </a:lnTo>
                  <a:lnTo>
                    <a:pt x="932" y="704"/>
                  </a:lnTo>
                  <a:lnTo>
                    <a:pt x="932" y="706"/>
                  </a:lnTo>
                  <a:lnTo>
                    <a:pt x="933" y="708"/>
                  </a:lnTo>
                  <a:lnTo>
                    <a:pt x="933" y="710"/>
                  </a:lnTo>
                  <a:lnTo>
                    <a:pt x="935" y="712"/>
                  </a:lnTo>
                  <a:lnTo>
                    <a:pt x="935" y="714"/>
                  </a:lnTo>
                  <a:lnTo>
                    <a:pt x="936" y="716"/>
                  </a:lnTo>
                  <a:lnTo>
                    <a:pt x="937" y="717"/>
                  </a:lnTo>
                  <a:lnTo>
                    <a:pt x="939" y="718"/>
                  </a:lnTo>
                  <a:lnTo>
                    <a:pt x="940" y="720"/>
                  </a:lnTo>
                  <a:lnTo>
                    <a:pt x="941" y="721"/>
                  </a:lnTo>
                  <a:lnTo>
                    <a:pt x="942" y="721"/>
                  </a:lnTo>
                  <a:lnTo>
                    <a:pt x="945" y="722"/>
                  </a:lnTo>
                  <a:lnTo>
                    <a:pt x="946" y="723"/>
                  </a:lnTo>
                  <a:lnTo>
                    <a:pt x="949" y="724"/>
                  </a:lnTo>
                  <a:lnTo>
                    <a:pt x="950" y="724"/>
                  </a:lnTo>
                  <a:lnTo>
                    <a:pt x="953" y="726"/>
                  </a:lnTo>
                  <a:lnTo>
                    <a:pt x="954" y="726"/>
                  </a:lnTo>
                  <a:lnTo>
                    <a:pt x="957" y="727"/>
                  </a:lnTo>
                  <a:lnTo>
                    <a:pt x="958" y="727"/>
                  </a:lnTo>
                  <a:lnTo>
                    <a:pt x="960" y="727"/>
                  </a:lnTo>
                  <a:lnTo>
                    <a:pt x="962" y="727"/>
                  </a:lnTo>
                  <a:lnTo>
                    <a:pt x="964" y="728"/>
                  </a:lnTo>
                  <a:lnTo>
                    <a:pt x="966" y="729"/>
                  </a:lnTo>
                  <a:lnTo>
                    <a:pt x="966" y="732"/>
                  </a:lnTo>
                  <a:lnTo>
                    <a:pt x="966" y="733"/>
                  </a:lnTo>
                  <a:lnTo>
                    <a:pt x="964" y="735"/>
                  </a:lnTo>
                  <a:lnTo>
                    <a:pt x="964" y="738"/>
                  </a:lnTo>
                  <a:lnTo>
                    <a:pt x="964" y="739"/>
                  </a:lnTo>
                  <a:lnTo>
                    <a:pt x="963" y="740"/>
                  </a:lnTo>
                  <a:lnTo>
                    <a:pt x="962" y="743"/>
                  </a:lnTo>
                  <a:lnTo>
                    <a:pt x="960" y="746"/>
                  </a:lnTo>
                  <a:lnTo>
                    <a:pt x="955" y="745"/>
                  </a:lnTo>
                  <a:lnTo>
                    <a:pt x="955" y="750"/>
                  </a:lnTo>
                  <a:lnTo>
                    <a:pt x="957" y="752"/>
                  </a:lnTo>
                  <a:lnTo>
                    <a:pt x="958" y="753"/>
                  </a:lnTo>
                  <a:lnTo>
                    <a:pt x="959" y="756"/>
                  </a:lnTo>
                  <a:lnTo>
                    <a:pt x="960" y="757"/>
                  </a:lnTo>
                  <a:lnTo>
                    <a:pt x="962" y="758"/>
                  </a:lnTo>
                  <a:lnTo>
                    <a:pt x="962" y="759"/>
                  </a:lnTo>
                  <a:lnTo>
                    <a:pt x="962" y="762"/>
                  </a:lnTo>
                  <a:lnTo>
                    <a:pt x="960" y="763"/>
                  </a:lnTo>
                  <a:lnTo>
                    <a:pt x="960" y="765"/>
                  </a:lnTo>
                  <a:lnTo>
                    <a:pt x="959" y="768"/>
                  </a:lnTo>
                  <a:lnTo>
                    <a:pt x="959" y="769"/>
                  </a:lnTo>
                  <a:lnTo>
                    <a:pt x="958" y="771"/>
                  </a:lnTo>
                  <a:lnTo>
                    <a:pt x="958" y="773"/>
                  </a:lnTo>
                  <a:lnTo>
                    <a:pt x="957" y="775"/>
                  </a:lnTo>
                  <a:lnTo>
                    <a:pt x="957" y="778"/>
                  </a:lnTo>
                  <a:lnTo>
                    <a:pt x="957" y="779"/>
                  </a:lnTo>
                  <a:lnTo>
                    <a:pt x="955" y="781"/>
                  </a:lnTo>
                  <a:lnTo>
                    <a:pt x="955" y="782"/>
                  </a:lnTo>
                  <a:lnTo>
                    <a:pt x="954" y="785"/>
                  </a:lnTo>
                  <a:lnTo>
                    <a:pt x="953" y="786"/>
                  </a:lnTo>
                  <a:lnTo>
                    <a:pt x="953" y="788"/>
                  </a:lnTo>
                  <a:lnTo>
                    <a:pt x="951" y="790"/>
                  </a:lnTo>
                  <a:lnTo>
                    <a:pt x="950" y="792"/>
                  </a:lnTo>
                  <a:lnTo>
                    <a:pt x="949" y="793"/>
                  </a:lnTo>
                  <a:lnTo>
                    <a:pt x="949" y="796"/>
                  </a:lnTo>
                  <a:lnTo>
                    <a:pt x="948" y="797"/>
                  </a:lnTo>
                  <a:lnTo>
                    <a:pt x="946" y="799"/>
                  </a:lnTo>
                  <a:lnTo>
                    <a:pt x="946" y="800"/>
                  </a:lnTo>
                  <a:lnTo>
                    <a:pt x="945" y="802"/>
                  </a:lnTo>
                  <a:lnTo>
                    <a:pt x="944" y="804"/>
                  </a:lnTo>
                  <a:lnTo>
                    <a:pt x="941" y="806"/>
                  </a:lnTo>
                  <a:lnTo>
                    <a:pt x="944" y="810"/>
                  </a:lnTo>
                  <a:lnTo>
                    <a:pt x="946" y="813"/>
                  </a:lnTo>
                  <a:lnTo>
                    <a:pt x="942" y="815"/>
                  </a:lnTo>
                  <a:lnTo>
                    <a:pt x="942" y="816"/>
                  </a:lnTo>
                  <a:lnTo>
                    <a:pt x="941" y="819"/>
                  </a:lnTo>
                  <a:lnTo>
                    <a:pt x="940" y="820"/>
                  </a:lnTo>
                  <a:lnTo>
                    <a:pt x="940" y="821"/>
                  </a:lnTo>
                  <a:lnTo>
                    <a:pt x="939" y="823"/>
                  </a:lnTo>
                  <a:lnTo>
                    <a:pt x="937" y="825"/>
                  </a:lnTo>
                  <a:lnTo>
                    <a:pt x="937" y="827"/>
                  </a:lnTo>
                  <a:lnTo>
                    <a:pt x="936" y="828"/>
                  </a:lnTo>
                  <a:lnTo>
                    <a:pt x="935" y="829"/>
                  </a:lnTo>
                  <a:lnTo>
                    <a:pt x="935" y="832"/>
                  </a:lnTo>
                  <a:lnTo>
                    <a:pt x="933" y="833"/>
                  </a:lnTo>
                  <a:lnTo>
                    <a:pt x="932" y="834"/>
                  </a:lnTo>
                  <a:lnTo>
                    <a:pt x="932" y="837"/>
                  </a:lnTo>
                  <a:lnTo>
                    <a:pt x="931" y="838"/>
                  </a:lnTo>
                  <a:lnTo>
                    <a:pt x="929" y="840"/>
                  </a:lnTo>
                  <a:lnTo>
                    <a:pt x="928" y="842"/>
                  </a:lnTo>
                  <a:lnTo>
                    <a:pt x="927" y="844"/>
                  </a:lnTo>
                  <a:lnTo>
                    <a:pt x="926" y="845"/>
                  </a:lnTo>
                  <a:lnTo>
                    <a:pt x="924" y="846"/>
                  </a:lnTo>
                  <a:lnTo>
                    <a:pt x="923" y="849"/>
                  </a:lnTo>
                  <a:lnTo>
                    <a:pt x="923" y="850"/>
                  </a:lnTo>
                  <a:lnTo>
                    <a:pt x="920" y="852"/>
                  </a:lnTo>
                  <a:lnTo>
                    <a:pt x="919" y="851"/>
                  </a:lnTo>
                  <a:lnTo>
                    <a:pt x="917" y="850"/>
                  </a:lnTo>
                  <a:lnTo>
                    <a:pt x="915" y="849"/>
                  </a:lnTo>
                  <a:lnTo>
                    <a:pt x="914" y="849"/>
                  </a:lnTo>
                  <a:lnTo>
                    <a:pt x="911" y="848"/>
                  </a:lnTo>
                  <a:lnTo>
                    <a:pt x="910" y="846"/>
                  </a:lnTo>
                  <a:lnTo>
                    <a:pt x="907" y="846"/>
                  </a:lnTo>
                  <a:lnTo>
                    <a:pt x="906" y="848"/>
                  </a:lnTo>
                  <a:lnTo>
                    <a:pt x="905" y="849"/>
                  </a:lnTo>
                  <a:lnTo>
                    <a:pt x="904" y="851"/>
                  </a:lnTo>
                  <a:lnTo>
                    <a:pt x="902" y="852"/>
                  </a:lnTo>
                  <a:lnTo>
                    <a:pt x="902" y="854"/>
                  </a:lnTo>
                  <a:lnTo>
                    <a:pt x="901" y="856"/>
                  </a:lnTo>
                  <a:lnTo>
                    <a:pt x="900" y="857"/>
                  </a:lnTo>
                  <a:lnTo>
                    <a:pt x="900" y="860"/>
                  </a:lnTo>
                  <a:lnTo>
                    <a:pt x="898" y="861"/>
                  </a:lnTo>
                  <a:lnTo>
                    <a:pt x="897" y="863"/>
                  </a:lnTo>
                  <a:lnTo>
                    <a:pt x="896" y="864"/>
                  </a:lnTo>
                  <a:lnTo>
                    <a:pt x="896" y="866"/>
                  </a:lnTo>
                  <a:lnTo>
                    <a:pt x="895" y="868"/>
                  </a:lnTo>
                  <a:lnTo>
                    <a:pt x="893" y="869"/>
                  </a:lnTo>
                  <a:lnTo>
                    <a:pt x="893" y="872"/>
                  </a:lnTo>
                  <a:lnTo>
                    <a:pt x="892" y="873"/>
                  </a:lnTo>
                  <a:lnTo>
                    <a:pt x="892" y="875"/>
                  </a:lnTo>
                  <a:lnTo>
                    <a:pt x="891" y="878"/>
                  </a:lnTo>
                  <a:lnTo>
                    <a:pt x="891" y="879"/>
                  </a:lnTo>
                  <a:lnTo>
                    <a:pt x="891" y="883"/>
                  </a:lnTo>
                  <a:lnTo>
                    <a:pt x="889" y="885"/>
                  </a:lnTo>
                  <a:lnTo>
                    <a:pt x="889" y="887"/>
                  </a:lnTo>
                  <a:lnTo>
                    <a:pt x="889" y="889"/>
                  </a:lnTo>
                  <a:lnTo>
                    <a:pt x="888" y="891"/>
                  </a:lnTo>
                  <a:lnTo>
                    <a:pt x="888" y="893"/>
                  </a:lnTo>
                  <a:lnTo>
                    <a:pt x="888" y="895"/>
                  </a:lnTo>
                  <a:lnTo>
                    <a:pt x="888" y="897"/>
                  </a:lnTo>
                  <a:lnTo>
                    <a:pt x="888" y="898"/>
                  </a:lnTo>
                  <a:lnTo>
                    <a:pt x="888" y="901"/>
                  </a:lnTo>
                  <a:lnTo>
                    <a:pt x="888" y="902"/>
                  </a:lnTo>
                  <a:lnTo>
                    <a:pt x="889" y="904"/>
                  </a:lnTo>
                  <a:lnTo>
                    <a:pt x="886" y="907"/>
                  </a:lnTo>
                  <a:lnTo>
                    <a:pt x="888" y="908"/>
                  </a:lnTo>
                  <a:lnTo>
                    <a:pt x="891" y="909"/>
                  </a:lnTo>
                  <a:lnTo>
                    <a:pt x="889" y="913"/>
                  </a:lnTo>
                  <a:lnTo>
                    <a:pt x="887" y="914"/>
                  </a:lnTo>
                  <a:lnTo>
                    <a:pt x="886" y="915"/>
                  </a:lnTo>
                  <a:lnTo>
                    <a:pt x="883" y="916"/>
                  </a:lnTo>
                  <a:lnTo>
                    <a:pt x="882" y="918"/>
                  </a:lnTo>
                  <a:lnTo>
                    <a:pt x="880" y="919"/>
                  </a:lnTo>
                  <a:lnTo>
                    <a:pt x="878" y="919"/>
                  </a:lnTo>
                  <a:lnTo>
                    <a:pt x="876" y="920"/>
                  </a:lnTo>
                  <a:lnTo>
                    <a:pt x="874" y="921"/>
                  </a:lnTo>
                  <a:lnTo>
                    <a:pt x="873" y="922"/>
                  </a:lnTo>
                  <a:lnTo>
                    <a:pt x="871" y="925"/>
                  </a:lnTo>
                  <a:lnTo>
                    <a:pt x="870" y="926"/>
                  </a:lnTo>
                  <a:lnTo>
                    <a:pt x="869" y="927"/>
                  </a:lnTo>
                  <a:lnTo>
                    <a:pt x="867" y="928"/>
                  </a:lnTo>
                  <a:lnTo>
                    <a:pt x="866" y="930"/>
                  </a:lnTo>
                  <a:lnTo>
                    <a:pt x="865" y="931"/>
                  </a:lnTo>
                  <a:lnTo>
                    <a:pt x="864" y="933"/>
                  </a:lnTo>
                  <a:lnTo>
                    <a:pt x="861" y="934"/>
                  </a:lnTo>
                  <a:lnTo>
                    <a:pt x="860" y="936"/>
                  </a:lnTo>
                  <a:lnTo>
                    <a:pt x="858" y="937"/>
                  </a:lnTo>
                  <a:lnTo>
                    <a:pt x="857" y="939"/>
                  </a:lnTo>
                  <a:lnTo>
                    <a:pt x="857" y="940"/>
                  </a:lnTo>
                  <a:lnTo>
                    <a:pt x="857" y="942"/>
                  </a:lnTo>
                  <a:lnTo>
                    <a:pt x="857" y="944"/>
                  </a:lnTo>
                  <a:lnTo>
                    <a:pt x="857" y="947"/>
                  </a:lnTo>
                  <a:lnTo>
                    <a:pt x="857" y="948"/>
                  </a:lnTo>
                  <a:lnTo>
                    <a:pt x="857" y="950"/>
                  </a:lnTo>
                  <a:lnTo>
                    <a:pt x="858" y="953"/>
                  </a:lnTo>
                  <a:lnTo>
                    <a:pt x="858" y="954"/>
                  </a:lnTo>
                  <a:lnTo>
                    <a:pt x="858" y="956"/>
                  </a:lnTo>
                  <a:lnTo>
                    <a:pt x="858" y="959"/>
                  </a:lnTo>
                  <a:lnTo>
                    <a:pt x="860" y="960"/>
                  </a:lnTo>
                  <a:lnTo>
                    <a:pt x="861" y="962"/>
                  </a:lnTo>
                  <a:lnTo>
                    <a:pt x="861" y="963"/>
                  </a:lnTo>
                  <a:lnTo>
                    <a:pt x="862" y="966"/>
                  </a:lnTo>
                  <a:lnTo>
                    <a:pt x="864" y="967"/>
                  </a:lnTo>
                  <a:lnTo>
                    <a:pt x="865" y="968"/>
                  </a:lnTo>
                  <a:lnTo>
                    <a:pt x="865" y="971"/>
                  </a:lnTo>
                  <a:lnTo>
                    <a:pt x="866" y="972"/>
                  </a:lnTo>
                  <a:lnTo>
                    <a:pt x="867" y="973"/>
                  </a:lnTo>
                  <a:lnTo>
                    <a:pt x="865" y="974"/>
                  </a:lnTo>
                  <a:lnTo>
                    <a:pt x="864" y="975"/>
                  </a:lnTo>
                  <a:lnTo>
                    <a:pt x="862" y="977"/>
                  </a:lnTo>
                  <a:lnTo>
                    <a:pt x="860" y="978"/>
                  </a:lnTo>
                  <a:lnTo>
                    <a:pt x="858" y="978"/>
                  </a:lnTo>
                  <a:lnTo>
                    <a:pt x="857" y="979"/>
                  </a:lnTo>
                  <a:lnTo>
                    <a:pt x="856" y="980"/>
                  </a:lnTo>
                  <a:lnTo>
                    <a:pt x="852" y="980"/>
                  </a:lnTo>
                  <a:lnTo>
                    <a:pt x="851" y="984"/>
                  </a:lnTo>
                  <a:lnTo>
                    <a:pt x="845" y="986"/>
                  </a:lnTo>
                  <a:lnTo>
                    <a:pt x="844" y="986"/>
                  </a:lnTo>
                  <a:lnTo>
                    <a:pt x="842" y="988"/>
                  </a:lnTo>
                  <a:lnTo>
                    <a:pt x="840" y="989"/>
                  </a:lnTo>
                  <a:lnTo>
                    <a:pt x="839" y="990"/>
                  </a:lnTo>
                  <a:lnTo>
                    <a:pt x="836" y="991"/>
                  </a:lnTo>
                  <a:lnTo>
                    <a:pt x="835" y="992"/>
                  </a:lnTo>
                  <a:lnTo>
                    <a:pt x="834" y="994"/>
                  </a:lnTo>
                  <a:lnTo>
                    <a:pt x="832" y="995"/>
                  </a:lnTo>
                  <a:lnTo>
                    <a:pt x="830" y="996"/>
                  </a:lnTo>
                  <a:lnTo>
                    <a:pt x="829" y="997"/>
                  </a:lnTo>
                  <a:lnTo>
                    <a:pt x="826" y="998"/>
                  </a:lnTo>
                  <a:lnTo>
                    <a:pt x="825" y="998"/>
                  </a:lnTo>
                  <a:lnTo>
                    <a:pt x="823" y="1001"/>
                  </a:lnTo>
                  <a:lnTo>
                    <a:pt x="821" y="1002"/>
                  </a:lnTo>
                  <a:lnTo>
                    <a:pt x="820" y="1002"/>
                  </a:lnTo>
                  <a:lnTo>
                    <a:pt x="818" y="1002"/>
                  </a:lnTo>
                  <a:lnTo>
                    <a:pt x="816" y="1002"/>
                  </a:lnTo>
                  <a:lnTo>
                    <a:pt x="813" y="1002"/>
                  </a:lnTo>
                  <a:lnTo>
                    <a:pt x="812" y="1002"/>
                  </a:lnTo>
                  <a:lnTo>
                    <a:pt x="811" y="1002"/>
                  </a:lnTo>
                  <a:lnTo>
                    <a:pt x="808" y="1002"/>
                  </a:lnTo>
                  <a:lnTo>
                    <a:pt x="805" y="1003"/>
                  </a:lnTo>
                  <a:lnTo>
                    <a:pt x="804" y="1003"/>
                  </a:lnTo>
                  <a:lnTo>
                    <a:pt x="800" y="1003"/>
                  </a:lnTo>
                  <a:lnTo>
                    <a:pt x="799" y="1003"/>
                  </a:lnTo>
                  <a:lnTo>
                    <a:pt x="796" y="1003"/>
                  </a:lnTo>
                  <a:lnTo>
                    <a:pt x="794" y="1004"/>
                  </a:lnTo>
                  <a:lnTo>
                    <a:pt x="791" y="1004"/>
                  </a:lnTo>
                  <a:lnTo>
                    <a:pt x="789" y="1004"/>
                  </a:lnTo>
                  <a:lnTo>
                    <a:pt x="786" y="1006"/>
                  </a:lnTo>
                  <a:lnTo>
                    <a:pt x="783" y="1006"/>
                  </a:lnTo>
                  <a:lnTo>
                    <a:pt x="782" y="1007"/>
                  </a:lnTo>
                  <a:lnTo>
                    <a:pt x="781" y="1007"/>
                  </a:lnTo>
                  <a:lnTo>
                    <a:pt x="778" y="1007"/>
                  </a:lnTo>
                  <a:lnTo>
                    <a:pt x="776" y="1008"/>
                  </a:lnTo>
                  <a:lnTo>
                    <a:pt x="774" y="1008"/>
                  </a:lnTo>
                  <a:lnTo>
                    <a:pt x="773" y="1008"/>
                  </a:lnTo>
                  <a:lnTo>
                    <a:pt x="770" y="1007"/>
                  </a:lnTo>
                  <a:lnTo>
                    <a:pt x="769" y="1006"/>
                  </a:lnTo>
                  <a:lnTo>
                    <a:pt x="767" y="1006"/>
                  </a:lnTo>
                  <a:lnTo>
                    <a:pt x="765" y="1004"/>
                  </a:lnTo>
                  <a:lnTo>
                    <a:pt x="764" y="1006"/>
                  </a:lnTo>
                  <a:lnTo>
                    <a:pt x="761" y="1007"/>
                  </a:lnTo>
                  <a:lnTo>
                    <a:pt x="760" y="1007"/>
                  </a:lnTo>
                  <a:lnTo>
                    <a:pt x="758" y="1008"/>
                  </a:lnTo>
                  <a:lnTo>
                    <a:pt x="755" y="1008"/>
                  </a:lnTo>
                  <a:lnTo>
                    <a:pt x="751" y="1008"/>
                  </a:lnTo>
                  <a:lnTo>
                    <a:pt x="754" y="1013"/>
                  </a:lnTo>
                  <a:lnTo>
                    <a:pt x="748" y="1014"/>
                  </a:lnTo>
                  <a:lnTo>
                    <a:pt x="746" y="1015"/>
                  </a:lnTo>
                  <a:lnTo>
                    <a:pt x="745" y="1015"/>
                  </a:lnTo>
                  <a:lnTo>
                    <a:pt x="743" y="1015"/>
                  </a:lnTo>
                  <a:lnTo>
                    <a:pt x="741" y="1017"/>
                  </a:lnTo>
                  <a:lnTo>
                    <a:pt x="738" y="1017"/>
                  </a:lnTo>
                  <a:lnTo>
                    <a:pt x="737" y="1017"/>
                  </a:lnTo>
                  <a:lnTo>
                    <a:pt x="734" y="1017"/>
                  </a:lnTo>
                  <a:lnTo>
                    <a:pt x="733" y="1015"/>
                  </a:lnTo>
                  <a:lnTo>
                    <a:pt x="730" y="1015"/>
                  </a:lnTo>
                  <a:lnTo>
                    <a:pt x="729" y="1015"/>
                  </a:lnTo>
                  <a:lnTo>
                    <a:pt x="726" y="1014"/>
                  </a:lnTo>
                  <a:lnTo>
                    <a:pt x="725" y="1013"/>
                  </a:lnTo>
                  <a:lnTo>
                    <a:pt x="724" y="1010"/>
                  </a:lnTo>
                  <a:lnTo>
                    <a:pt x="723" y="1009"/>
                  </a:lnTo>
                  <a:lnTo>
                    <a:pt x="721" y="1008"/>
                  </a:lnTo>
                  <a:lnTo>
                    <a:pt x="721" y="1007"/>
                  </a:lnTo>
                  <a:lnTo>
                    <a:pt x="720" y="1004"/>
                  </a:lnTo>
                  <a:lnTo>
                    <a:pt x="719" y="1003"/>
                  </a:lnTo>
                  <a:lnTo>
                    <a:pt x="716" y="1002"/>
                  </a:lnTo>
                  <a:lnTo>
                    <a:pt x="715" y="1001"/>
                  </a:lnTo>
                  <a:lnTo>
                    <a:pt x="712" y="1001"/>
                  </a:lnTo>
                  <a:lnTo>
                    <a:pt x="711" y="1000"/>
                  </a:lnTo>
                  <a:lnTo>
                    <a:pt x="710" y="998"/>
                  </a:lnTo>
                  <a:lnTo>
                    <a:pt x="708" y="996"/>
                  </a:lnTo>
                  <a:lnTo>
                    <a:pt x="708" y="995"/>
                  </a:lnTo>
                  <a:lnTo>
                    <a:pt x="707" y="992"/>
                  </a:lnTo>
                  <a:lnTo>
                    <a:pt x="707" y="990"/>
                  </a:lnTo>
                  <a:lnTo>
                    <a:pt x="707" y="989"/>
                  </a:lnTo>
                  <a:lnTo>
                    <a:pt x="707" y="986"/>
                  </a:lnTo>
                  <a:lnTo>
                    <a:pt x="708" y="985"/>
                  </a:lnTo>
                  <a:lnTo>
                    <a:pt x="708" y="983"/>
                  </a:lnTo>
                  <a:lnTo>
                    <a:pt x="708" y="982"/>
                  </a:lnTo>
                  <a:lnTo>
                    <a:pt x="710" y="978"/>
                  </a:lnTo>
                  <a:lnTo>
                    <a:pt x="710" y="975"/>
                  </a:lnTo>
                  <a:lnTo>
                    <a:pt x="708" y="974"/>
                  </a:lnTo>
                  <a:lnTo>
                    <a:pt x="708" y="972"/>
                  </a:lnTo>
                  <a:lnTo>
                    <a:pt x="707" y="971"/>
                  </a:lnTo>
                  <a:lnTo>
                    <a:pt x="707" y="968"/>
                  </a:lnTo>
                  <a:lnTo>
                    <a:pt x="706" y="966"/>
                  </a:lnTo>
                  <a:lnTo>
                    <a:pt x="706" y="965"/>
                  </a:lnTo>
                  <a:lnTo>
                    <a:pt x="705" y="962"/>
                  </a:lnTo>
                  <a:lnTo>
                    <a:pt x="703" y="961"/>
                  </a:lnTo>
                  <a:lnTo>
                    <a:pt x="703" y="959"/>
                  </a:lnTo>
                  <a:lnTo>
                    <a:pt x="702" y="956"/>
                  </a:lnTo>
                  <a:lnTo>
                    <a:pt x="702" y="955"/>
                  </a:lnTo>
                  <a:lnTo>
                    <a:pt x="699" y="953"/>
                  </a:lnTo>
                  <a:lnTo>
                    <a:pt x="698" y="953"/>
                  </a:lnTo>
                  <a:lnTo>
                    <a:pt x="697" y="951"/>
                  </a:lnTo>
                  <a:lnTo>
                    <a:pt x="694" y="950"/>
                  </a:lnTo>
                  <a:lnTo>
                    <a:pt x="692" y="950"/>
                  </a:lnTo>
                  <a:lnTo>
                    <a:pt x="690" y="950"/>
                  </a:lnTo>
                  <a:lnTo>
                    <a:pt x="688" y="949"/>
                  </a:lnTo>
                  <a:lnTo>
                    <a:pt x="686" y="948"/>
                  </a:lnTo>
                  <a:lnTo>
                    <a:pt x="684" y="947"/>
                  </a:lnTo>
                  <a:lnTo>
                    <a:pt x="683" y="945"/>
                  </a:lnTo>
                  <a:lnTo>
                    <a:pt x="681" y="944"/>
                  </a:lnTo>
                  <a:lnTo>
                    <a:pt x="680" y="943"/>
                  </a:lnTo>
                  <a:lnTo>
                    <a:pt x="679" y="942"/>
                  </a:lnTo>
                  <a:lnTo>
                    <a:pt x="676" y="942"/>
                  </a:lnTo>
                  <a:lnTo>
                    <a:pt x="675" y="940"/>
                  </a:lnTo>
                  <a:lnTo>
                    <a:pt x="672" y="939"/>
                  </a:lnTo>
                  <a:lnTo>
                    <a:pt x="671" y="939"/>
                  </a:lnTo>
                  <a:lnTo>
                    <a:pt x="668" y="939"/>
                  </a:lnTo>
                  <a:lnTo>
                    <a:pt x="666" y="938"/>
                  </a:lnTo>
                  <a:lnTo>
                    <a:pt x="664" y="938"/>
                  </a:lnTo>
                  <a:lnTo>
                    <a:pt x="662" y="937"/>
                  </a:lnTo>
                  <a:lnTo>
                    <a:pt x="659" y="937"/>
                  </a:lnTo>
                  <a:lnTo>
                    <a:pt x="658" y="936"/>
                  </a:lnTo>
                  <a:lnTo>
                    <a:pt x="655" y="936"/>
                  </a:lnTo>
                  <a:lnTo>
                    <a:pt x="653" y="934"/>
                  </a:lnTo>
                  <a:lnTo>
                    <a:pt x="652" y="934"/>
                  </a:lnTo>
                  <a:lnTo>
                    <a:pt x="649" y="934"/>
                  </a:lnTo>
                  <a:lnTo>
                    <a:pt x="648" y="933"/>
                  </a:lnTo>
                  <a:lnTo>
                    <a:pt x="646" y="933"/>
                  </a:lnTo>
                  <a:lnTo>
                    <a:pt x="644" y="933"/>
                  </a:lnTo>
                  <a:lnTo>
                    <a:pt x="642" y="933"/>
                  </a:lnTo>
                  <a:lnTo>
                    <a:pt x="640" y="933"/>
                  </a:lnTo>
                  <a:lnTo>
                    <a:pt x="639" y="933"/>
                  </a:lnTo>
                  <a:lnTo>
                    <a:pt x="636" y="933"/>
                  </a:lnTo>
                  <a:lnTo>
                    <a:pt x="633" y="933"/>
                  </a:lnTo>
                  <a:lnTo>
                    <a:pt x="631" y="933"/>
                  </a:lnTo>
                  <a:lnTo>
                    <a:pt x="630" y="933"/>
                  </a:lnTo>
                  <a:lnTo>
                    <a:pt x="627" y="933"/>
                  </a:lnTo>
                  <a:lnTo>
                    <a:pt x="626" y="933"/>
                  </a:lnTo>
                  <a:lnTo>
                    <a:pt x="622" y="933"/>
                  </a:lnTo>
                  <a:lnTo>
                    <a:pt x="615" y="933"/>
                  </a:lnTo>
                  <a:lnTo>
                    <a:pt x="613" y="932"/>
                  </a:lnTo>
                  <a:lnTo>
                    <a:pt x="611" y="932"/>
                  </a:lnTo>
                  <a:lnTo>
                    <a:pt x="609" y="932"/>
                  </a:lnTo>
                  <a:lnTo>
                    <a:pt x="608" y="932"/>
                  </a:lnTo>
                  <a:lnTo>
                    <a:pt x="605" y="932"/>
                  </a:lnTo>
                  <a:lnTo>
                    <a:pt x="602" y="931"/>
                  </a:lnTo>
                  <a:lnTo>
                    <a:pt x="601" y="931"/>
                  </a:lnTo>
                  <a:lnTo>
                    <a:pt x="598" y="931"/>
                  </a:lnTo>
                  <a:lnTo>
                    <a:pt x="596" y="931"/>
                  </a:lnTo>
                  <a:lnTo>
                    <a:pt x="595" y="932"/>
                  </a:lnTo>
                  <a:lnTo>
                    <a:pt x="592" y="933"/>
                  </a:lnTo>
                  <a:lnTo>
                    <a:pt x="591" y="933"/>
                  </a:lnTo>
                  <a:lnTo>
                    <a:pt x="588" y="933"/>
                  </a:lnTo>
                  <a:lnTo>
                    <a:pt x="587" y="934"/>
                  </a:lnTo>
                  <a:lnTo>
                    <a:pt x="584" y="934"/>
                  </a:lnTo>
                  <a:lnTo>
                    <a:pt x="583" y="934"/>
                  </a:lnTo>
                  <a:lnTo>
                    <a:pt x="580" y="934"/>
                  </a:lnTo>
                  <a:lnTo>
                    <a:pt x="579" y="934"/>
                  </a:lnTo>
                  <a:lnTo>
                    <a:pt x="577" y="934"/>
                  </a:lnTo>
                  <a:lnTo>
                    <a:pt x="575" y="934"/>
                  </a:lnTo>
                  <a:lnTo>
                    <a:pt x="573" y="934"/>
                  </a:lnTo>
                  <a:lnTo>
                    <a:pt x="571" y="934"/>
                  </a:lnTo>
                  <a:lnTo>
                    <a:pt x="569" y="934"/>
                  </a:lnTo>
                  <a:lnTo>
                    <a:pt x="567" y="934"/>
                  </a:lnTo>
                  <a:lnTo>
                    <a:pt x="566" y="934"/>
                  </a:lnTo>
                  <a:lnTo>
                    <a:pt x="564" y="934"/>
                  </a:lnTo>
                  <a:lnTo>
                    <a:pt x="562" y="933"/>
                  </a:lnTo>
                  <a:lnTo>
                    <a:pt x="560" y="932"/>
                  </a:lnTo>
                  <a:lnTo>
                    <a:pt x="558" y="931"/>
                  </a:lnTo>
                  <a:lnTo>
                    <a:pt x="557" y="930"/>
                  </a:lnTo>
                  <a:lnTo>
                    <a:pt x="556" y="928"/>
                  </a:lnTo>
                  <a:lnTo>
                    <a:pt x="556" y="926"/>
                  </a:lnTo>
                  <a:lnTo>
                    <a:pt x="555" y="925"/>
                  </a:lnTo>
                  <a:lnTo>
                    <a:pt x="553" y="924"/>
                  </a:lnTo>
                  <a:lnTo>
                    <a:pt x="552" y="921"/>
                  </a:lnTo>
                  <a:lnTo>
                    <a:pt x="551" y="920"/>
                  </a:lnTo>
                  <a:lnTo>
                    <a:pt x="548" y="919"/>
                  </a:lnTo>
                  <a:lnTo>
                    <a:pt x="547" y="918"/>
                  </a:lnTo>
                  <a:lnTo>
                    <a:pt x="545" y="916"/>
                  </a:lnTo>
                  <a:lnTo>
                    <a:pt x="543" y="915"/>
                  </a:lnTo>
                  <a:lnTo>
                    <a:pt x="542" y="914"/>
                  </a:lnTo>
                  <a:lnTo>
                    <a:pt x="540" y="913"/>
                  </a:lnTo>
                  <a:lnTo>
                    <a:pt x="539" y="912"/>
                  </a:lnTo>
                  <a:lnTo>
                    <a:pt x="539" y="909"/>
                  </a:lnTo>
                  <a:lnTo>
                    <a:pt x="540" y="908"/>
                  </a:lnTo>
                  <a:lnTo>
                    <a:pt x="542" y="905"/>
                  </a:lnTo>
                  <a:lnTo>
                    <a:pt x="542" y="904"/>
                  </a:lnTo>
                  <a:lnTo>
                    <a:pt x="543" y="903"/>
                  </a:lnTo>
                  <a:lnTo>
                    <a:pt x="544" y="901"/>
                  </a:lnTo>
                  <a:lnTo>
                    <a:pt x="545" y="899"/>
                  </a:lnTo>
                  <a:lnTo>
                    <a:pt x="547" y="898"/>
                  </a:lnTo>
                  <a:lnTo>
                    <a:pt x="548" y="895"/>
                  </a:lnTo>
                  <a:lnTo>
                    <a:pt x="547" y="893"/>
                  </a:lnTo>
                  <a:lnTo>
                    <a:pt x="545" y="892"/>
                  </a:lnTo>
                  <a:lnTo>
                    <a:pt x="544" y="891"/>
                  </a:lnTo>
                  <a:lnTo>
                    <a:pt x="542" y="891"/>
                  </a:lnTo>
                  <a:lnTo>
                    <a:pt x="540" y="891"/>
                  </a:lnTo>
                  <a:lnTo>
                    <a:pt x="539" y="891"/>
                  </a:lnTo>
                  <a:lnTo>
                    <a:pt x="536" y="891"/>
                  </a:lnTo>
                  <a:lnTo>
                    <a:pt x="534" y="891"/>
                  </a:lnTo>
                  <a:lnTo>
                    <a:pt x="533" y="891"/>
                  </a:lnTo>
                  <a:lnTo>
                    <a:pt x="531" y="891"/>
                  </a:lnTo>
                  <a:lnTo>
                    <a:pt x="529" y="891"/>
                  </a:lnTo>
                  <a:lnTo>
                    <a:pt x="527" y="891"/>
                  </a:lnTo>
                  <a:lnTo>
                    <a:pt x="525" y="891"/>
                  </a:lnTo>
                  <a:lnTo>
                    <a:pt x="524" y="890"/>
                  </a:lnTo>
                  <a:lnTo>
                    <a:pt x="521" y="890"/>
                  </a:lnTo>
                  <a:lnTo>
                    <a:pt x="520" y="890"/>
                  </a:lnTo>
                  <a:lnTo>
                    <a:pt x="517" y="890"/>
                  </a:lnTo>
                  <a:lnTo>
                    <a:pt x="514" y="890"/>
                  </a:lnTo>
                  <a:lnTo>
                    <a:pt x="513" y="890"/>
                  </a:lnTo>
                  <a:lnTo>
                    <a:pt x="511" y="890"/>
                  </a:lnTo>
                  <a:lnTo>
                    <a:pt x="509" y="890"/>
                  </a:lnTo>
                  <a:lnTo>
                    <a:pt x="507" y="890"/>
                  </a:lnTo>
                  <a:lnTo>
                    <a:pt x="504" y="890"/>
                  </a:lnTo>
                  <a:lnTo>
                    <a:pt x="503" y="890"/>
                  </a:lnTo>
                  <a:lnTo>
                    <a:pt x="500" y="890"/>
                  </a:lnTo>
                  <a:lnTo>
                    <a:pt x="499" y="890"/>
                  </a:lnTo>
                  <a:lnTo>
                    <a:pt x="498" y="890"/>
                  </a:lnTo>
                  <a:lnTo>
                    <a:pt x="495" y="890"/>
                  </a:lnTo>
                  <a:lnTo>
                    <a:pt x="492" y="889"/>
                  </a:lnTo>
                  <a:lnTo>
                    <a:pt x="491" y="889"/>
                  </a:lnTo>
                  <a:lnTo>
                    <a:pt x="489" y="889"/>
                  </a:lnTo>
                  <a:lnTo>
                    <a:pt x="487" y="889"/>
                  </a:lnTo>
                  <a:lnTo>
                    <a:pt x="485" y="889"/>
                  </a:lnTo>
                  <a:lnTo>
                    <a:pt x="483" y="889"/>
                  </a:lnTo>
                  <a:lnTo>
                    <a:pt x="481" y="887"/>
                  </a:lnTo>
                  <a:lnTo>
                    <a:pt x="480" y="887"/>
                  </a:lnTo>
                  <a:lnTo>
                    <a:pt x="477" y="887"/>
                  </a:lnTo>
                  <a:lnTo>
                    <a:pt x="474" y="886"/>
                  </a:lnTo>
                  <a:lnTo>
                    <a:pt x="473" y="885"/>
                  </a:lnTo>
                  <a:lnTo>
                    <a:pt x="471" y="885"/>
                  </a:lnTo>
                  <a:lnTo>
                    <a:pt x="469" y="884"/>
                  </a:lnTo>
                  <a:lnTo>
                    <a:pt x="468" y="884"/>
                  </a:lnTo>
                  <a:lnTo>
                    <a:pt x="467" y="883"/>
                  </a:lnTo>
                  <a:lnTo>
                    <a:pt x="464" y="881"/>
                  </a:lnTo>
                  <a:lnTo>
                    <a:pt x="463" y="880"/>
                  </a:lnTo>
                  <a:lnTo>
                    <a:pt x="461" y="879"/>
                  </a:lnTo>
                  <a:lnTo>
                    <a:pt x="460" y="878"/>
                  </a:lnTo>
                  <a:lnTo>
                    <a:pt x="459" y="877"/>
                  </a:lnTo>
                  <a:lnTo>
                    <a:pt x="456" y="875"/>
                  </a:lnTo>
                  <a:lnTo>
                    <a:pt x="455" y="874"/>
                  </a:lnTo>
                  <a:lnTo>
                    <a:pt x="454" y="873"/>
                  </a:lnTo>
                  <a:lnTo>
                    <a:pt x="454" y="870"/>
                  </a:lnTo>
                  <a:lnTo>
                    <a:pt x="449" y="870"/>
                  </a:lnTo>
                  <a:lnTo>
                    <a:pt x="447" y="870"/>
                  </a:lnTo>
                  <a:lnTo>
                    <a:pt x="445" y="869"/>
                  </a:lnTo>
                  <a:lnTo>
                    <a:pt x="443" y="869"/>
                  </a:lnTo>
                  <a:lnTo>
                    <a:pt x="441" y="868"/>
                  </a:lnTo>
                  <a:lnTo>
                    <a:pt x="439" y="868"/>
                  </a:lnTo>
                  <a:lnTo>
                    <a:pt x="437" y="867"/>
                  </a:lnTo>
                  <a:lnTo>
                    <a:pt x="436" y="866"/>
                  </a:lnTo>
                  <a:lnTo>
                    <a:pt x="433" y="866"/>
                  </a:lnTo>
                  <a:lnTo>
                    <a:pt x="432" y="864"/>
                  </a:lnTo>
                  <a:lnTo>
                    <a:pt x="429" y="863"/>
                  </a:lnTo>
                  <a:lnTo>
                    <a:pt x="428" y="863"/>
                  </a:lnTo>
                  <a:lnTo>
                    <a:pt x="425" y="863"/>
                  </a:lnTo>
                  <a:lnTo>
                    <a:pt x="424" y="863"/>
                  </a:lnTo>
                  <a:lnTo>
                    <a:pt x="421" y="863"/>
                  </a:lnTo>
                  <a:lnTo>
                    <a:pt x="419" y="863"/>
                  </a:lnTo>
                  <a:lnTo>
                    <a:pt x="418" y="863"/>
                  </a:lnTo>
                  <a:lnTo>
                    <a:pt x="415" y="864"/>
                  </a:lnTo>
                  <a:lnTo>
                    <a:pt x="414" y="864"/>
                  </a:lnTo>
                  <a:lnTo>
                    <a:pt x="411" y="864"/>
                  </a:lnTo>
                  <a:lnTo>
                    <a:pt x="410" y="866"/>
                  </a:lnTo>
                  <a:lnTo>
                    <a:pt x="407" y="866"/>
                  </a:lnTo>
                  <a:lnTo>
                    <a:pt x="405" y="866"/>
                  </a:lnTo>
                  <a:lnTo>
                    <a:pt x="403" y="866"/>
                  </a:lnTo>
                  <a:lnTo>
                    <a:pt x="401" y="867"/>
                  </a:lnTo>
                  <a:lnTo>
                    <a:pt x="399" y="867"/>
                  </a:lnTo>
                  <a:lnTo>
                    <a:pt x="397" y="867"/>
                  </a:lnTo>
                  <a:lnTo>
                    <a:pt x="396" y="868"/>
                  </a:lnTo>
                  <a:lnTo>
                    <a:pt x="393" y="868"/>
                  </a:lnTo>
                  <a:lnTo>
                    <a:pt x="392" y="868"/>
                  </a:lnTo>
                  <a:lnTo>
                    <a:pt x="389" y="869"/>
                  </a:lnTo>
                  <a:lnTo>
                    <a:pt x="386" y="869"/>
                  </a:lnTo>
                  <a:lnTo>
                    <a:pt x="385" y="869"/>
                  </a:lnTo>
                  <a:lnTo>
                    <a:pt x="384" y="870"/>
                  </a:lnTo>
                  <a:lnTo>
                    <a:pt x="381" y="870"/>
                  </a:lnTo>
                  <a:lnTo>
                    <a:pt x="380" y="872"/>
                  </a:lnTo>
                  <a:lnTo>
                    <a:pt x="377" y="872"/>
                  </a:lnTo>
                  <a:lnTo>
                    <a:pt x="375" y="873"/>
                  </a:lnTo>
                  <a:lnTo>
                    <a:pt x="374" y="873"/>
                  </a:lnTo>
                  <a:lnTo>
                    <a:pt x="372" y="874"/>
                  </a:lnTo>
                  <a:lnTo>
                    <a:pt x="370" y="874"/>
                  </a:lnTo>
                  <a:lnTo>
                    <a:pt x="368" y="875"/>
                  </a:lnTo>
                  <a:lnTo>
                    <a:pt x="366" y="875"/>
                  </a:lnTo>
                  <a:lnTo>
                    <a:pt x="362" y="877"/>
                  </a:lnTo>
                  <a:lnTo>
                    <a:pt x="357" y="878"/>
                  </a:lnTo>
                  <a:lnTo>
                    <a:pt x="355" y="879"/>
                  </a:lnTo>
                  <a:lnTo>
                    <a:pt x="353" y="879"/>
                  </a:lnTo>
                  <a:lnTo>
                    <a:pt x="352" y="879"/>
                  </a:lnTo>
                  <a:lnTo>
                    <a:pt x="349" y="880"/>
                  </a:lnTo>
                  <a:lnTo>
                    <a:pt x="346" y="880"/>
                  </a:lnTo>
                  <a:lnTo>
                    <a:pt x="344" y="883"/>
                  </a:lnTo>
                  <a:lnTo>
                    <a:pt x="339" y="881"/>
                  </a:lnTo>
                  <a:lnTo>
                    <a:pt x="336" y="880"/>
                  </a:lnTo>
                  <a:lnTo>
                    <a:pt x="333" y="879"/>
                  </a:lnTo>
                  <a:lnTo>
                    <a:pt x="328" y="877"/>
                  </a:lnTo>
                  <a:lnTo>
                    <a:pt x="326" y="877"/>
                  </a:lnTo>
                  <a:lnTo>
                    <a:pt x="322" y="874"/>
                  </a:lnTo>
                  <a:lnTo>
                    <a:pt x="318" y="874"/>
                  </a:lnTo>
                  <a:lnTo>
                    <a:pt x="314" y="873"/>
                  </a:lnTo>
                  <a:lnTo>
                    <a:pt x="310" y="874"/>
                  </a:lnTo>
                  <a:lnTo>
                    <a:pt x="305" y="875"/>
                  </a:lnTo>
                  <a:lnTo>
                    <a:pt x="301" y="874"/>
                  </a:lnTo>
                  <a:lnTo>
                    <a:pt x="297" y="874"/>
                  </a:lnTo>
                  <a:lnTo>
                    <a:pt x="293" y="877"/>
                  </a:lnTo>
                  <a:lnTo>
                    <a:pt x="290" y="879"/>
                  </a:lnTo>
                  <a:lnTo>
                    <a:pt x="286" y="879"/>
                  </a:lnTo>
                  <a:lnTo>
                    <a:pt x="279" y="877"/>
                  </a:lnTo>
                  <a:lnTo>
                    <a:pt x="277" y="874"/>
                  </a:lnTo>
                  <a:lnTo>
                    <a:pt x="274" y="873"/>
                  </a:lnTo>
                  <a:lnTo>
                    <a:pt x="273" y="873"/>
                  </a:lnTo>
                  <a:lnTo>
                    <a:pt x="270" y="872"/>
                  </a:lnTo>
                  <a:lnTo>
                    <a:pt x="268" y="870"/>
                  </a:lnTo>
                  <a:lnTo>
                    <a:pt x="265" y="869"/>
                  </a:lnTo>
                  <a:lnTo>
                    <a:pt x="265" y="866"/>
                  </a:lnTo>
                  <a:lnTo>
                    <a:pt x="262" y="864"/>
                  </a:lnTo>
                  <a:lnTo>
                    <a:pt x="261" y="862"/>
                  </a:lnTo>
                  <a:lnTo>
                    <a:pt x="260" y="861"/>
                  </a:lnTo>
                  <a:lnTo>
                    <a:pt x="258" y="860"/>
                  </a:lnTo>
                  <a:lnTo>
                    <a:pt x="256" y="860"/>
                  </a:lnTo>
                  <a:lnTo>
                    <a:pt x="255" y="858"/>
                  </a:lnTo>
                  <a:lnTo>
                    <a:pt x="253" y="858"/>
                  </a:lnTo>
                  <a:lnTo>
                    <a:pt x="251" y="857"/>
                  </a:lnTo>
                  <a:lnTo>
                    <a:pt x="249" y="856"/>
                  </a:lnTo>
                  <a:lnTo>
                    <a:pt x="248" y="855"/>
                  </a:lnTo>
                  <a:lnTo>
                    <a:pt x="246" y="855"/>
                  </a:lnTo>
                  <a:lnTo>
                    <a:pt x="244" y="854"/>
                  </a:lnTo>
                  <a:lnTo>
                    <a:pt x="242" y="852"/>
                  </a:lnTo>
                  <a:lnTo>
                    <a:pt x="240" y="851"/>
                  </a:lnTo>
                  <a:lnTo>
                    <a:pt x="238" y="850"/>
                  </a:lnTo>
                  <a:lnTo>
                    <a:pt x="237" y="849"/>
                  </a:lnTo>
                  <a:lnTo>
                    <a:pt x="234" y="848"/>
                  </a:lnTo>
                  <a:lnTo>
                    <a:pt x="233" y="848"/>
                  </a:lnTo>
                  <a:lnTo>
                    <a:pt x="230" y="849"/>
                  </a:lnTo>
                  <a:lnTo>
                    <a:pt x="229" y="849"/>
                  </a:lnTo>
                  <a:lnTo>
                    <a:pt x="226" y="850"/>
                  </a:lnTo>
                  <a:lnTo>
                    <a:pt x="222" y="854"/>
                  </a:lnTo>
                  <a:lnTo>
                    <a:pt x="220" y="851"/>
                  </a:lnTo>
                  <a:lnTo>
                    <a:pt x="216" y="854"/>
                  </a:lnTo>
                  <a:lnTo>
                    <a:pt x="212" y="854"/>
                  </a:lnTo>
                  <a:lnTo>
                    <a:pt x="208" y="855"/>
                  </a:lnTo>
                  <a:lnTo>
                    <a:pt x="203" y="850"/>
                  </a:lnTo>
                  <a:lnTo>
                    <a:pt x="202" y="855"/>
                  </a:lnTo>
                  <a:lnTo>
                    <a:pt x="200" y="855"/>
                  </a:lnTo>
                  <a:lnTo>
                    <a:pt x="198" y="855"/>
                  </a:lnTo>
                  <a:lnTo>
                    <a:pt x="195" y="854"/>
                  </a:lnTo>
                  <a:lnTo>
                    <a:pt x="194" y="854"/>
                  </a:lnTo>
                  <a:lnTo>
                    <a:pt x="193" y="852"/>
                  </a:lnTo>
                  <a:lnTo>
                    <a:pt x="190" y="851"/>
                  </a:lnTo>
                  <a:lnTo>
                    <a:pt x="189" y="850"/>
                  </a:lnTo>
                  <a:lnTo>
                    <a:pt x="187" y="849"/>
                  </a:lnTo>
                  <a:lnTo>
                    <a:pt x="186" y="848"/>
                  </a:lnTo>
                  <a:lnTo>
                    <a:pt x="184" y="846"/>
                  </a:lnTo>
                  <a:lnTo>
                    <a:pt x="182" y="845"/>
                  </a:lnTo>
                  <a:lnTo>
                    <a:pt x="181" y="844"/>
                  </a:lnTo>
                  <a:lnTo>
                    <a:pt x="178" y="844"/>
                  </a:lnTo>
                  <a:lnTo>
                    <a:pt x="177" y="843"/>
                  </a:lnTo>
                  <a:lnTo>
                    <a:pt x="174" y="843"/>
                  </a:lnTo>
                  <a:lnTo>
                    <a:pt x="173" y="842"/>
                  </a:lnTo>
                  <a:lnTo>
                    <a:pt x="171" y="842"/>
                  </a:lnTo>
                  <a:lnTo>
                    <a:pt x="168" y="840"/>
                  </a:lnTo>
                  <a:lnTo>
                    <a:pt x="167" y="839"/>
                  </a:lnTo>
                  <a:lnTo>
                    <a:pt x="165" y="838"/>
                  </a:lnTo>
                  <a:lnTo>
                    <a:pt x="163" y="838"/>
                  </a:lnTo>
                  <a:lnTo>
                    <a:pt x="162" y="837"/>
                  </a:lnTo>
                  <a:lnTo>
                    <a:pt x="160" y="833"/>
                  </a:lnTo>
                  <a:lnTo>
                    <a:pt x="158" y="834"/>
                  </a:lnTo>
                  <a:lnTo>
                    <a:pt x="156" y="834"/>
                  </a:lnTo>
                  <a:lnTo>
                    <a:pt x="154" y="834"/>
                  </a:lnTo>
                  <a:lnTo>
                    <a:pt x="150" y="835"/>
                  </a:lnTo>
                  <a:lnTo>
                    <a:pt x="147" y="835"/>
                  </a:lnTo>
                  <a:lnTo>
                    <a:pt x="146" y="831"/>
                  </a:lnTo>
                  <a:lnTo>
                    <a:pt x="145" y="829"/>
                  </a:lnTo>
                  <a:lnTo>
                    <a:pt x="143" y="829"/>
                  </a:lnTo>
                  <a:lnTo>
                    <a:pt x="141" y="828"/>
                  </a:lnTo>
                  <a:lnTo>
                    <a:pt x="140" y="827"/>
                  </a:lnTo>
                  <a:lnTo>
                    <a:pt x="138" y="827"/>
                  </a:lnTo>
                  <a:lnTo>
                    <a:pt x="136" y="826"/>
                  </a:lnTo>
                  <a:lnTo>
                    <a:pt x="134" y="825"/>
                  </a:lnTo>
                  <a:lnTo>
                    <a:pt x="133" y="825"/>
                  </a:lnTo>
                  <a:lnTo>
                    <a:pt x="131" y="823"/>
                  </a:lnTo>
                  <a:lnTo>
                    <a:pt x="129" y="823"/>
                  </a:lnTo>
                  <a:lnTo>
                    <a:pt x="128" y="822"/>
                  </a:lnTo>
                  <a:lnTo>
                    <a:pt x="125" y="821"/>
                  </a:lnTo>
                  <a:lnTo>
                    <a:pt x="124" y="821"/>
                  </a:lnTo>
                  <a:lnTo>
                    <a:pt x="119" y="823"/>
                  </a:lnTo>
                  <a:lnTo>
                    <a:pt x="118" y="822"/>
                  </a:lnTo>
                  <a:lnTo>
                    <a:pt x="116" y="821"/>
                  </a:lnTo>
                  <a:lnTo>
                    <a:pt x="115" y="820"/>
                  </a:lnTo>
                  <a:lnTo>
                    <a:pt x="112" y="816"/>
                  </a:lnTo>
                  <a:lnTo>
                    <a:pt x="110" y="814"/>
                  </a:lnTo>
                  <a:lnTo>
                    <a:pt x="109" y="811"/>
                  </a:lnTo>
                  <a:lnTo>
                    <a:pt x="105" y="814"/>
                  </a:lnTo>
                  <a:lnTo>
                    <a:pt x="101" y="810"/>
                  </a:lnTo>
                  <a:lnTo>
                    <a:pt x="99" y="810"/>
                  </a:lnTo>
                  <a:lnTo>
                    <a:pt x="98" y="809"/>
                  </a:lnTo>
                  <a:lnTo>
                    <a:pt x="97" y="808"/>
                  </a:lnTo>
                  <a:lnTo>
                    <a:pt x="94" y="808"/>
                  </a:lnTo>
                  <a:lnTo>
                    <a:pt x="93" y="806"/>
                  </a:lnTo>
                  <a:lnTo>
                    <a:pt x="92" y="806"/>
                  </a:lnTo>
                  <a:lnTo>
                    <a:pt x="89" y="805"/>
                  </a:lnTo>
                  <a:lnTo>
                    <a:pt x="88" y="804"/>
                  </a:lnTo>
                  <a:lnTo>
                    <a:pt x="87" y="804"/>
                  </a:lnTo>
                  <a:lnTo>
                    <a:pt x="84" y="803"/>
                  </a:lnTo>
                  <a:lnTo>
                    <a:pt x="83" y="802"/>
                  </a:lnTo>
                  <a:lnTo>
                    <a:pt x="81" y="802"/>
                  </a:lnTo>
                  <a:lnTo>
                    <a:pt x="79" y="800"/>
                  </a:lnTo>
                  <a:lnTo>
                    <a:pt x="78" y="800"/>
                  </a:lnTo>
                  <a:lnTo>
                    <a:pt x="76" y="794"/>
                  </a:lnTo>
                  <a:lnTo>
                    <a:pt x="70" y="796"/>
                  </a:lnTo>
                  <a:lnTo>
                    <a:pt x="65" y="797"/>
                  </a:lnTo>
                  <a:lnTo>
                    <a:pt x="63" y="791"/>
                  </a:lnTo>
                  <a:lnTo>
                    <a:pt x="61" y="792"/>
                  </a:lnTo>
                  <a:lnTo>
                    <a:pt x="58" y="792"/>
                  </a:lnTo>
                  <a:lnTo>
                    <a:pt x="56" y="793"/>
                  </a:lnTo>
                  <a:lnTo>
                    <a:pt x="54" y="790"/>
                  </a:lnTo>
                  <a:lnTo>
                    <a:pt x="53" y="788"/>
                  </a:lnTo>
                  <a:lnTo>
                    <a:pt x="50" y="788"/>
                  </a:lnTo>
                  <a:lnTo>
                    <a:pt x="49" y="787"/>
                  </a:lnTo>
                  <a:lnTo>
                    <a:pt x="48" y="786"/>
                  </a:lnTo>
                  <a:lnTo>
                    <a:pt x="45" y="786"/>
                  </a:lnTo>
                  <a:lnTo>
                    <a:pt x="45" y="781"/>
                  </a:lnTo>
                  <a:lnTo>
                    <a:pt x="40" y="784"/>
                  </a:lnTo>
                  <a:lnTo>
                    <a:pt x="37" y="779"/>
                  </a:lnTo>
                  <a:lnTo>
                    <a:pt x="35" y="778"/>
                  </a:lnTo>
                  <a:lnTo>
                    <a:pt x="34" y="776"/>
                  </a:lnTo>
                  <a:lnTo>
                    <a:pt x="31" y="774"/>
                  </a:lnTo>
                  <a:lnTo>
                    <a:pt x="30" y="773"/>
                  </a:lnTo>
                  <a:lnTo>
                    <a:pt x="28" y="771"/>
                  </a:lnTo>
                  <a:lnTo>
                    <a:pt x="26" y="770"/>
                  </a:lnTo>
                  <a:lnTo>
                    <a:pt x="24" y="769"/>
                  </a:lnTo>
                  <a:lnTo>
                    <a:pt x="22" y="765"/>
                  </a:lnTo>
                  <a:lnTo>
                    <a:pt x="19" y="767"/>
                  </a:lnTo>
                  <a:lnTo>
                    <a:pt x="17" y="763"/>
                  </a:lnTo>
                  <a:lnTo>
                    <a:pt x="15" y="762"/>
                  </a:lnTo>
                  <a:lnTo>
                    <a:pt x="14" y="761"/>
                  </a:lnTo>
                  <a:lnTo>
                    <a:pt x="13" y="759"/>
                  </a:lnTo>
                  <a:lnTo>
                    <a:pt x="10" y="758"/>
                  </a:lnTo>
                  <a:lnTo>
                    <a:pt x="9" y="757"/>
                  </a:lnTo>
                  <a:lnTo>
                    <a:pt x="8" y="756"/>
                  </a:lnTo>
                  <a:lnTo>
                    <a:pt x="6" y="755"/>
                  </a:lnTo>
                  <a:lnTo>
                    <a:pt x="5" y="753"/>
                  </a:lnTo>
                  <a:lnTo>
                    <a:pt x="4" y="752"/>
                  </a:lnTo>
                  <a:lnTo>
                    <a:pt x="3" y="751"/>
                  </a:lnTo>
                  <a:lnTo>
                    <a:pt x="0" y="749"/>
                  </a:lnTo>
                  <a:lnTo>
                    <a:pt x="0" y="745"/>
                  </a:lnTo>
                  <a:lnTo>
                    <a:pt x="3" y="744"/>
                  </a:lnTo>
                  <a:lnTo>
                    <a:pt x="8" y="743"/>
                  </a:lnTo>
                  <a:lnTo>
                    <a:pt x="9" y="743"/>
                  </a:lnTo>
                  <a:lnTo>
                    <a:pt x="12" y="738"/>
                  </a:lnTo>
                  <a:lnTo>
                    <a:pt x="17" y="735"/>
                  </a:lnTo>
                  <a:lnTo>
                    <a:pt x="19" y="738"/>
                  </a:lnTo>
                  <a:lnTo>
                    <a:pt x="23" y="739"/>
                  </a:lnTo>
                  <a:lnTo>
                    <a:pt x="26" y="736"/>
                  </a:lnTo>
                  <a:lnTo>
                    <a:pt x="28" y="736"/>
                  </a:lnTo>
                  <a:lnTo>
                    <a:pt x="34" y="739"/>
                  </a:lnTo>
                  <a:lnTo>
                    <a:pt x="34" y="733"/>
                  </a:lnTo>
                  <a:lnTo>
                    <a:pt x="37" y="735"/>
                  </a:lnTo>
                  <a:lnTo>
                    <a:pt x="36" y="732"/>
                  </a:lnTo>
                  <a:lnTo>
                    <a:pt x="43" y="732"/>
                  </a:lnTo>
                  <a:lnTo>
                    <a:pt x="45" y="730"/>
                  </a:lnTo>
                  <a:lnTo>
                    <a:pt x="49" y="730"/>
                  </a:lnTo>
                  <a:lnTo>
                    <a:pt x="50" y="727"/>
                  </a:lnTo>
                  <a:lnTo>
                    <a:pt x="53" y="729"/>
                  </a:lnTo>
                  <a:lnTo>
                    <a:pt x="56" y="728"/>
                  </a:lnTo>
                  <a:lnTo>
                    <a:pt x="61" y="726"/>
                  </a:lnTo>
                  <a:lnTo>
                    <a:pt x="65" y="727"/>
                  </a:lnTo>
                  <a:lnTo>
                    <a:pt x="70" y="726"/>
                  </a:lnTo>
                  <a:lnTo>
                    <a:pt x="75" y="726"/>
                  </a:lnTo>
                  <a:lnTo>
                    <a:pt x="78" y="724"/>
                  </a:lnTo>
                  <a:lnTo>
                    <a:pt x="81" y="726"/>
                  </a:lnTo>
                  <a:lnTo>
                    <a:pt x="83" y="727"/>
                  </a:lnTo>
                  <a:lnTo>
                    <a:pt x="84" y="728"/>
                  </a:lnTo>
                  <a:lnTo>
                    <a:pt x="84" y="730"/>
                  </a:lnTo>
                  <a:lnTo>
                    <a:pt x="85" y="732"/>
                  </a:lnTo>
                  <a:lnTo>
                    <a:pt x="87" y="733"/>
                  </a:lnTo>
                  <a:lnTo>
                    <a:pt x="88" y="73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56" name="Rectangle 8"/>
            <p:cNvSpPr>
              <a:spLocks noChangeArrowheads="1"/>
            </p:cNvSpPr>
            <p:nvPr/>
          </p:nvSpPr>
          <p:spPr bwMode="auto">
            <a:xfrm>
              <a:off x="4430909" y="1953140"/>
              <a:ext cx="35718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olkuski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5630863" y="2073275"/>
              <a:ext cx="1181100" cy="658812"/>
            </a:xfrm>
            <a:custGeom>
              <a:avLst/>
              <a:gdLst/>
              <a:ahLst/>
              <a:cxnLst>
                <a:cxn ang="0">
                  <a:pos x="458" y="650"/>
                </a:cxn>
                <a:cxn ang="0">
                  <a:pos x="416" y="670"/>
                </a:cxn>
                <a:cxn ang="0">
                  <a:pos x="416" y="738"/>
                </a:cxn>
                <a:cxn ang="0">
                  <a:pos x="382" y="770"/>
                </a:cxn>
                <a:cxn ang="0">
                  <a:pos x="343" y="809"/>
                </a:cxn>
                <a:cxn ang="0">
                  <a:pos x="267" y="825"/>
                </a:cxn>
                <a:cxn ang="0">
                  <a:pos x="210" y="790"/>
                </a:cxn>
                <a:cxn ang="0">
                  <a:pos x="182" y="729"/>
                </a:cxn>
                <a:cxn ang="0">
                  <a:pos x="129" y="680"/>
                </a:cxn>
                <a:cxn ang="0">
                  <a:pos x="62" y="639"/>
                </a:cxn>
                <a:cxn ang="0">
                  <a:pos x="96" y="560"/>
                </a:cxn>
                <a:cxn ang="0">
                  <a:pos x="115" y="513"/>
                </a:cxn>
                <a:cxn ang="0">
                  <a:pos x="84" y="459"/>
                </a:cxn>
                <a:cxn ang="0">
                  <a:pos x="130" y="397"/>
                </a:cxn>
                <a:cxn ang="0">
                  <a:pos x="76" y="376"/>
                </a:cxn>
                <a:cxn ang="0">
                  <a:pos x="21" y="318"/>
                </a:cxn>
                <a:cxn ang="0">
                  <a:pos x="1" y="251"/>
                </a:cxn>
                <a:cxn ang="0">
                  <a:pos x="56" y="207"/>
                </a:cxn>
                <a:cxn ang="0">
                  <a:pos x="125" y="185"/>
                </a:cxn>
                <a:cxn ang="0">
                  <a:pos x="142" y="129"/>
                </a:cxn>
                <a:cxn ang="0">
                  <a:pos x="204" y="102"/>
                </a:cxn>
                <a:cxn ang="0">
                  <a:pos x="274" y="88"/>
                </a:cxn>
                <a:cxn ang="0">
                  <a:pos x="337" y="75"/>
                </a:cxn>
                <a:cxn ang="0">
                  <a:pos x="393" y="56"/>
                </a:cxn>
                <a:cxn ang="0">
                  <a:pos x="446" y="32"/>
                </a:cxn>
                <a:cxn ang="0">
                  <a:pos x="475" y="3"/>
                </a:cxn>
                <a:cxn ang="0">
                  <a:pos x="537" y="36"/>
                </a:cxn>
                <a:cxn ang="0">
                  <a:pos x="577" y="69"/>
                </a:cxn>
                <a:cxn ang="0">
                  <a:pos x="567" y="131"/>
                </a:cxn>
                <a:cxn ang="0">
                  <a:pos x="624" y="162"/>
                </a:cxn>
                <a:cxn ang="0">
                  <a:pos x="555" y="199"/>
                </a:cxn>
                <a:cxn ang="0">
                  <a:pos x="586" y="234"/>
                </a:cxn>
                <a:cxn ang="0">
                  <a:pos x="638" y="279"/>
                </a:cxn>
                <a:cxn ang="0">
                  <a:pos x="699" y="308"/>
                </a:cxn>
                <a:cxn ang="0">
                  <a:pos x="708" y="337"/>
                </a:cxn>
                <a:cxn ang="0">
                  <a:pos x="672" y="407"/>
                </a:cxn>
                <a:cxn ang="0">
                  <a:pos x="743" y="436"/>
                </a:cxn>
                <a:cxn ang="0">
                  <a:pos x="758" y="482"/>
                </a:cxn>
                <a:cxn ang="0">
                  <a:pos x="808" y="495"/>
                </a:cxn>
                <a:cxn ang="0">
                  <a:pos x="867" y="496"/>
                </a:cxn>
                <a:cxn ang="0">
                  <a:pos x="917" y="494"/>
                </a:cxn>
                <a:cxn ang="0">
                  <a:pos x="924" y="470"/>
                </a:cxn>
                <a:cxn ang="0">
                  <a:pos x="1007" y="508"/>
                </a:cxn>
                <a:cxn ang="0">
                  <a:pos x="1084" y="502"/>
                </a:cxn>
                <a:cxn ang="0">
                  <a:pos x="1157" y="508"/>
                </a:cxn>
                <a:cxn ang="0">
                  <a:pos x="1232" y="495"/>
                </a:cxn>
                <a:cxn ang="0">
                  <a:pos x="1285" y="453"/>
                </a:cxn>
                <a:cxn ang="0">
                  <a:pos x="1347" y="446"/>
                </a:cxn>
                <a:cxn ang="0">
                  <a:pos x="1432" y="449"/>
                </a:cxn>
                <a:cxn ang="0">
                  <a:pos x="1481" y="471"/>
                </a:cxn>
                <a:cxn ang="0">
                  <a:pos x="1392" y="547"/>
                </a:cxn>
                <a:cxn ang="0">
                  <a:pos x="1290" y="652"/>
                </a:cxn>
                <a:cxn ang="0">
                  <a:pos x="1204" y="671"/>
                </a:cxn>
                <a:cxn ang="0">
                  <a:pos x="1092" y="680"/>
                </a:cxn>
                <a:cxn ang="0">
                  <a:pos x="959" y="718"/>
                </a:cxn>
                <a:cxn ang="0">
                  <a:pos x="871" y="723"/>
                </a:cxn>
                <a:cxn ang="0">
                  <a:pos x="789" y="723"/>
                </a:cxn>
                <a:cxn ang="0">
                  <a:pos x="752" y="747"/>
                </a:cxn>
                <a:cxn ang="0">
                  <a:pos x="674" y="808"/>
                </a:cxn>
                <a:cxn ang="0">
                  <a:pos x="559" y="780"/>
                </a:cxn>
                <a:cxn ang="0">
                  <a:pos x="524" y="740"/>
                </a:cxn>
                <a:cxn ang="0">
                  <a:pos x="553" y="681"/>
                </a:cxn>
              </a:cxnLst>
              <a:rect l="0" t="0" r="r" b="b"/>
              <a:pathLst>
                <a:path w="1489" h="831">
                  <a:moveTo>
                    <a:pt x="510" y="634"/>
                  </a:moveTo>
                  <a:lnTo>
                    <a:pt x="506" y="634"/>
                  </a:lnTo>
                  <a:lnTo>
                    <a:pt x="506" y="636"/>
                  </a:lnTo>
                  <a:lnTo>
                    <a:pt x="506" y="637"/>
                  </a:lnTo>
                  <a:lnTo>
                    <a:pt x="506" y="640"/>
                  </a:lnTo>
                  <a:lnTo>
                    <a:pt x="505" y="641"/>
                  </a:lnTo>
                  <a:lnTo>
                    <a:pt x="504" y="643"/>
                  </a:lnTo>
                  <a:lnTo>
                    <a:pt x="504" y="646"/>
                  </a:lnTo>
                  <a:lnTo>
                    <a:pt x="502" y="647"/>
                  </a:lnTo>
                  <a:lnTo>
                    <a:pt x="501" y="650"/>
                  </a:lnTo>
                  <a:lnTo>
                    <a:pt x="501" y="651"/>
                  </a:lnTo>
                  <a:lnTo>
                    <a:pt x="500" y="652"/>
                  </a:lnTo>
                  <a:lnTo>
                    <a:pt x="497" y="653"/>
                  </a:lnTo>
                  <a:lnTo>
                    <a:pt x="496" y="654"/>
                  </a:lnTo>
                  <a:lnTo>
                    <a:pt x="495" y="654"/>
                  </a:lnTo>
                  <a:lnTo>
                    <a:pt x="492" y="654"/>
                  </a:lnTo>
                  <a:lnTo>
                    <a:pt x="491" y="656"/>
                  </a:lnTo>
                  <a:lnTo>
                    <a:pt x="488" y="654"/>
                  </a:lnTo>
                  <a:lnTo>
                    <a:pt x="488" y="653"/>
                  </a:lnTo>
                  <a:lnTo>
                    <a:pt x="486" y="652"/>
                  </a:lnTo>
                  <a:lnTo>
                    <a:pt x="484" y="651"/>
                  </a:lnTo>
                  <a:lnTo>
                    <a:pt x="483" y="651"/>
                  </a:lnTo>
                  <a:lnTo>
                    <a:pt x="480" y="651"/>
                  </a:lnTo>
                  <a:lnTo>
                    <a:pt x="479" y="652"/>
                  </a:lnTo>
                  <a:lnTo>
                    <a:pt x="479" y="653"/>
                  </a:lnTo>
                  <a:lnTo>
                    <a:pt x="477" y="654"/>
                  </a:lnTo>
                  <a:lnTo>
                    <a:pt x="475" y="654"/>
                  </a:lnTo>
                  <a:lnTo>
                    <a:pt x="473" y="654"/>
                  </a:lnTo>
                  <a:lnTo>
                    <a:pt x="470" y="653"/>
                  </a:lnTo>
                  <a:lnTo>
                    <a:pt x="469" y="653"/>
                  </a:lnTo>
                  <a:lnTo>
                    <a:pt x="466" y="653"/>
                  </a:lnTo>
                  <a:lnTo>
                    <a:pt x="465" y="652"/>
                  </a:lnTo>
                  <a:lnTo>
                    <a:pt x="464" y="651"/>
                  </a:lnTo>
                  <a:lnTo>
                    <a:pt x="462" y="651"/>
                  </a:lnTo>
                  <a:lnTo>
                    <a:pt x="460" y="650"/>
                  </a:lnTo>
                  <a:lnTo>
                    <a:pt x="458" y="650"/>
                  </a:lnTo>
                  <a:lnTo>
                    <a:pt x="456" y="650"/>
                  </a:lnTo>
                  <a:lnTo>
                    <a:pt x="455" y="650"/>
                  </a:lnTo>
                  <a:lnTo>
                    <a:pt x="452" y="650"/>
                  </a:lnTo>
                  <a:lnTo>
                    <a:pt x="449" y="650"/>
                  </a:lnTo>
                  <a:lnTo>
                    <a:pt x="448" y="651"/>
                  </a:lnTo>
                  <a:lnTo>
                    <a:pt x="446" y="651"/>
                  </a:lnTo>
                  <a:lnTo>
                    <a:pt x="444" y="652"/>
                  </a:lnTo>
                  <a:lnTo>
                    <a:pt x="440" y="653"/>
                  </a:lnTo>
                  <a:lnTo>
                    <a:pt x="440" y="651"/>
                  </a:lnTo>
                  <a:lnTo>
                    <a:pt x="436" y="650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7"/>
                  </a:lnTo>
                  <a:lnTo>
                    <a:pt x="429" y="646"/>
                  </a:lnTo>
                  <a:lnTo>
                    <a:pt x="426" y="645"/>
                  </a:lnTo>
                  <a:lnTo>
                    <a:pt x="425" y="643"/>
                  </a:lnTo>
                  <a:lnTo>
                    <a:pt x="422" y="643"/>
                  </a:lnTo>
                  <a:lnTo>
                    <a:pt x="421" y="642"/>
                  </a:lnTo>
                  <a:lnTo>
                    <a:pt x="417" y="643"/>
                  </a:lnTo>
                  <a:lnTo>
                    <a:pt x="416" y="641"/>
                  </a:lnTo>
                  <a:lnTo>
                    <a:pt x="412" y="641"/>
                  </a:lnTo>
                  <a:lnTo>
                    <a:pt x="409" y="642"/>
                  </a:lnTo>
                  <a:lnTo>
                    <a:pt x="408" y="643"/>
                  </a:lnTo>
                  <a:lnTo>
                    <a:pt x="409" y="648"/>
                  </a:lnTo>
                  <a:lnTo>
                    <a:pt x="409" y="650"/>
                  </a:lnTo>
                  <a:lnTo>
                    <a:pt x="409" y="652"/>
                  </a:lnTo>
                  <a:lnTo>
                    <a:pt x="411" y="653"/>
                  </a:lnTo>
                  <a:lnTo>
                    <a:pt x="411" y="656"/>
                  </a:lnTo>
                  <a:lnTo>
                    <a:pt x="412" y="657"/>
                  </a:lnTo>
                  <a:lnTo>
                    <a:pt x="412" y="659"/>
                  </a:lnTo>
                  <a:lnTo>
                    <a:pt x="412" y="662"/>
                  </a:lnTo>
                  <a:lnTo>
                    <a:pt x="413" y="663"/>
                  </a:lnTo>
                  <a:lnTo>
                    <a:pt x="413" y="665"/>
                  </a:lnTo>
                  <a:lnTo>
                    <a:pt x="415" y="666"/>
                  </a:lnTo>
                  <a:lnTo>
                    <a:pt x="415" y="669"/>
                  </a:lnTo>
                  <a:lnTo>
                    <a:pt x="416" y="670"/>
                  </a:lnTo>
                  <a:lnTo>
                    <a:pt x="417" y="672"/>
                  </a:lnTo>
                  <a:lnTo>
                    <a:pt x="418" y="674"/>
                  </a:lnTo>
                  <a:lnTo>
                    <a:pt x="420" y="675"/>
                  </a:lnTo>
                  <a:lnTo>
                    <a:pt x="421" y="676"/>
                  </a:lnTo>
                  <a:lnTo>
                    <a:pt x="422" y="678"/>
                  </a:lnTo>
                  <a:lnTo>
                    <a:pt x="424" y="680"/>
                  </a:lnTo>
                  <a:lnTo>
                    <a:pt x="424" y="682"/>
                  </a:lnTo>
                  <a:lnTo>
                    <a:pt x="425" y="683"/>
                  </a:lnTo>
                  <a:lnTo>
                    <a:pt x="425" y="685"/>
                  </a:lnTo>
                  <a:lnTo>
                    <a:pt x="422" y="688"/>
                  </a:lnTo>
                  <a:lnTo>
                    <a:pt x="426" y="689"/>
                  </a:lnTo>
                  <a:lnTo>
                    <a:pt x="425" y="694"/>
                  </a:lnTo>
                  <a:lnTo>
                    <a:pt x="424" y="697"/>
                  </a:lnTo>
                  <a:lnTo>
                    <a:pt x="424" y="698"/>
                  </a:lnTo>
                  <a:lnTo>
                    <a:pt x="422" y="700"/>
                  </a:lnTo>
                  <a:lnTo>
                    <a:pt x="422" y="701"/>
                  </a:lnTo>
                  <a:lnTo>
                    <a:pt x="421" y="704"/>
                  </a:lnTo>
                  <a:lnTo>
                    <a:pt x="420" y="705"/>
                  </a:lnTo>
                  <a:lnTo>
                    <a:pt x="420" y="707"/>
                  </a:lnTo>
                  <a:lnTo>
                    <a:pt x="418" y="710"/>
                  </a:lnTo>
                  <a:lnTo>
                    <a:pt x="418" y="711"/>
                  </a:lnTo>
                  <a:lnTo>
                    <a:pt x="417" y="712"/>
                  </a:lnTo>
                  <a:lnTo>
                    <a:pt x="417" y="715"/>
                  </a:lnTo>
                  <a:lnTo>
                    <a:pt x="417" y="716"/>
                  </a:lnTo>
                  <a:lnTo>
                    <a:pt x="417" y="718"/>
                  </a:lnTo>
                  <a:lnTo>
                    <a:pt x="417" y="720"/>
                  </a:lnTo>
                  <a:lnTo>
                    <a:pt x="417" y="722"/>
                  </a:lnTo>
                  <a:lnTo>
                    <a:pt x="417" y="723"/>
                  </a:lnTo>
                  <a:lnTo>
                    <a:pt x="417" y="726"/>
                  </a:lnTo>
                  <a:lnTo>
                    <a:pt x="417" y="727"/>
                  </a:lnTo>
                  <a:lnTo>
                    <a:pt x="417" y="729"/>
                  </a:lnTo>
                  <a:lnTo>
                    <a:pt x="417" y="730"/>
                  </a:lnTo>
                  <a:lnTo>
                    <a:pt x="417" y="733"/>
                  </a:lnTo>
                  <a:lnTo>
                    <a:pt x="417" y="734"/>
                  </a:lnTo>
                  <a:lnTo>
                    <a:pt x="416" y="736"/>
                  </a:lnTo>
                  <a:lnTo>
                    <a:pt x="416" y="738"/>
                  </a:lnTo>
                  <a:lnTo>
                    <a:pt x="416" y="739"/>
                  </a:lnTo>
                  <a:lnTo>
                    <a:pt x="416" y="742"/>
                  </a:lnTo>
                  <a:lnTo>
                    <a:pt x="416" y="745"/>
                  </a:lnTo>
                  <a:lnTo>
                    <a:pt x="417" y="746"/>
                  </a:lnTo>
                  <a:lnTo>
                    <a:pt x="417" y="748"/>
                  </a:lnTo>
                  <a:lnTo>
                    <a:pt x="417" y="752"/>
                  </a:lnTo>
                  <a:lnTo>
                    <a:pt x="412" y="752"/>
                  </a:lnTo>
                  <a:lnTo>
                    <a:pt x="407" y="752"/>
                  </a:lnTo>
                  <a:lnTo>
                    <a:pt x="408" y="747"/>
                  </a:lnTo>
                  <a:lnTo>
                    <a:pt x="407" y="746"/>
                  </a:lnTo>
                  <a:lnTo>
                    <a:pt x="404" y="745"/>
                  </a:lnTo>
                  <a:lnTo>
                    <a:pt x="403" y="745"/>
                  </a:lnTo>
                  <a:lnTo>
                    <a:pt x="399" y="745"/>
                  </a:lnTo>
                  <a:lnTo>
                    <a:pt x="399" y="740"/>
                  </a:lnTo>
                  <a:lnTo>
                    <a:pt x="398" y="739"/>
                  </a:lnTo>
                  <a:lnTo>
                    <a:pt x="396" y="738"/>
                  </a:lnTo>
                  <a:lnTo>
                    <a:pt x="394" y="736"/>
                  </a:lnTo>
                  <a:lnTo>
                    <a:pt x="393" y="736"/>
                  </a:lnTo>
                  <a:lnTo>
                    <a:pt x="390" y="739"/>
                  </a:lnTo>
                  <a:lnTo>
                    <a:pt x="385" y="735"/>
                  </a:lnTo>
                  <a:lnTo>
                    <a:pt x="378" y="736"/>
                  </a:lnTo>
                  <a:lnTo>
                    <a:pt x="382" y="740"/>
                  </a:lnTo>
                  <a:lnTo>
                    <a:pt x="382" y="741"/>
                  </a:lnTo>
                  <a:lnTo>
                    <a:pt x="381" y="745"/>
                  </a:lnTo>
                  <a:lnTo>
                    <a:pt x="382" y="746"/>
                  </a:lnTo>
                  <a:lnTo>
                    <a:pt x="385" y="747"/>
                  </a:lnTo>
                  <a:lnTo>
                    <a:pt x="382" y="751"/>
                  </a:lnTo>
                  <a:lnTo>
                    <a:pt x="382" y="752"/>
                  </a:lnTo>
                  <a:lnTo>
                    <a:pt x="382" y="755"/>
                  </a:lnTo>
                  <a:lnTo>
                    <a:pt x="382" y="757"/>
                  </a:lnTo>
                  <a:lnTo>
                    <a:pt x="382" y="758"/>
                  </a:lnTo>
                  <a:lnTo>
                    <a:pt x="382" y="761"/>
                  </a:lnTo>
                  <a:lnTo>
                    <a:pt x="381" y="762"/>
                  </a:lnTo>
                  <a:lnTo>
                    <a:pt x="381" y="764"/>
                  </a:lnTo>
                  <a:lnTo>
                    <a:pt x="381" y="767"/>
                  </a:lnTo>
                  <a:lnTo>
                    <a:pt x="382" y="770"/>
                  </a:lnTo>
                  <a:lnTo>
                    <a:pt x="378" y="774"/>
                  </a:lnTo>
                  <a:lnTo>
                    <a:pt x="377" y="777"/>
                  </a:lnTo>
                  <a:lnTo>
                    <a:pt x="374" y="781"/>
                  </a:lnTo>
                  <a:lnTo>
                    <a:pt x="373" y="783"/>
                  </a:lnTo>
                  <a:lnTo>
                    <a:pt x="372" y="791"/>
                  </a:lnTo>
                  <a:lnTo>
                    <a:pt x="377" y="792"/>
                  </a:lnTo>
                  <a:lnTo>
                    <a:pt x="380" y="792"/>
                  </a:lnTo>
                  <a:lnTo>
                    <a:pt x="381" y="792"/>
                  </a:lnTo>
                  <a:lnTo>
                    <a:pt x="382" y="794"/>
                  </a:lnTo>
                  <a:lnTo>
                    <a:pt x="383" y="796"/>
                  </a:lnTo>
                  <a:lnTo>
                    <a:pt x="383" y="797"/>
                  </a:lnTo>
                  <a:lnTo>
                    <a:pt x="385" y="799"/>
                  </a:lnTo>
                  <a:lnTo>
                    <a:pt x="383" y="802"/>
                  </a:lnTo>
                  <a:lnTo>
                    <a:pt x="382" y="803"/>
                  </a:lnTo>
                  <a:lnTo>
                    <a:pt x="381" y="804"/>
                  </a:lnTo>
                  <a:lnTo>
                    <a:pt x="380" y="804"/>
                  </a:lnTo>
                  <a:lnTo>
                    <a:pt x="378" y="803"/>
                  </a:lnTo>
                  <a:lnTo>
                    <a:pt x="377" y="800"/>
                  </a:lnTo>
                  <a:lnTo>
                    <a:pt x="377" y="799"/>
                  </a:lnTo>
                  <a:lnTo>
                    <a:pt x="374" y="798"/>
                  </a:lnTo>
                  <a:lnTo>
                    <a:pt x="372" y="798"/>
                  </a:lnTo>
                  <a:lnTo>
                    <a:pt x="371" y="798"/>
                  </a:lnTo>
                  <a:lnTo>
                    <a:pt x="368" y="798"/>
                  </a:lnTo>
                  <a:lnTo>
                    <a:pt x="365" y="798"/>
                  </a:lnTo>
                  <a:lnTo>
                    <a:pt x="363" y="798"/>
                  </a:lnTo>
                  <a:lnTo>
                    <a:pt x="361" y="797"/>
                  </a:lnTo>
                  <a:lnTo>
                    <a:pt x="360" y="798"/>
                  </a:lnTo>
                  <a:lnTo>
                    <a:pt x="358" y="798"/>
                  </a:lnTo>
                  <a:lnTo>
                    <a:pt x="356" y="800"/>
                  </a:lnTo>
                  <a:lnTo>
                    <a:pt x="354" y="802"/>
                  </a:lnTo>
                  <a:lnTo>
                    <a:pt x="352" y="803"/>
                  </a:lnTo>
                  <a:lnTo>
                    <a:pt x="351" y="804"/>
                  </a:lnTo>
                  <a:lnTo>
                    <a:pt x="349" y="805"/>
                  </a:lnTo>
                  <a:lnTo>
                    <a:pt x="346" y="806"/>
                  </a:lnTo>
                  <a:lnTo>
                    <a:pt x="345" y="808"/>
                  </a:lnTo>
                  <a:lnTo>
                    <a:pt x="343" y="809"/>
                  </a:lnTo>
                  <a:lnTo>
                    <a:pt x="341" y="810"/>
                  </a:lnTo>
                  <a:lnTo>
                    <a:pt x="340" y="810"/>
                  </a:lnTo>
                  <a:lnTo>
                    <a:pt x="337" y="810"/>
                  </a:lnTo>
                  <a:lnTo>
                    <a:pt x="336" y="811"/>
                  </a:lnTo>
                  <a:lnTo>
                    <a:pt x="333" y="811"/>
                  </a:lnTo>
                  <a:lnTo>
                    <a:pt x="330" y="811"/>
                  </a:lnTo>
                  <a:lnTo>
                    <a:pt x="328" y="810"/>
                  </a:lnTo>
                  <a:lnTo>
                    <a:pt x="327" y="810"/>
                  </a:lnTo>
                  <a:lnTo>
                    <a:pt x="325" y="811"/>
                  </a:lnTo>
                  <a:lnTo>
                    <a:pt x="323" y="812"/>
                  </a:lnTo>
                  <a:lnTo>
                    <a:pt x="320" y="814"/>
                  </a:lnTo>
                  <a:lnTo>
                    <a:pt x="319" y="815"/>
                  </a:lnTo>
                  <a:lnTo>
                    <a:pt x="316" y="816"/>
                  </a:lnTo>
                  <a:lnTo>
                    <a:pt x="315" y="817"/>
                  </a:lnTo>
                  <a:lnTo>
                    <a:pt x="314" y="817"/>
                  </a:lnTo>
                  <a:lnTo>
                    <a:pt x="311" y="819"/>
                  </a:lnTo>
                  <a:lnTo>
                    <a:pt x="310" y="820"/>
                  </a:lnTo>
                  <a:lnTo>
                    <a:pt x="308" y="821"/>
                  </a:lnTo>
                  <a:lnTo>
                    <a:pt x="306" y="822"/>
                  </a:lnTo>
                  <a:lnTo>
                    <a:pt x="305" y="822"/>
                  </a:lnTo>
                  <a:lnTo>
                    <a:pt x="301" y="823"/>
                  </a:lnTo>
                  <a:lnTo>
                    <a:pt x="299" y="826"/>
                  </a:lnTo>
                  <a:lnTo>
                    <a:pt x="297" y="829"/>
                  </a:lnTo>
                  <a:lnTo>
                    <a:pt x="296" y="831"/>
                  </a:lnTo>
                  <a:lnTo>
                    <a:pt x="290" y="828"/>
                  </a:lnTo>
                  <a:lnTo>
                    <a:pt x="288" y="828"/>
                  </a:lnTo>
                  <a:lnTo>
                    <a:pt x="285" y="828"/>
                  </a:lnTo>
                  <a:lnTo>
                    <a:pt x="284" y="828"/>
                  </a:lnTo>
                  <a:lnTo>
                    <a:pt x="281" y="827"/>
                  </a:lnTo>
                  <a:lnTo>
                    <a:pt x="280" y="827"/>
                  </a:lnTo>
                  <a:lnTo>
                    <a:pt x="277" y="827"/>
                  </a:lnTo>
                  <a:lnTo>
                    <a:pt x="275" y="827"/>
                  </a:lnTo>
                  <a:lnTo>
                    <a:pt x="274" y="827"/>
                  </a:lnTo>
                  <a:lnTo>
                    <a:pt x="271" y="826"/>
                  </a:lnTo>
                  <a:lnTo>
                    <a:pt x="270" y="826"/>
                  </a:lnTo>
                  <a:lnTo>
                    <a:pt x="267" y="825"/>
                  </a:lnTo>
                  <a:lnTo>
                    <a:pt x="266" y="825"/>
                  </a:lnTo>
                  <a:lnTo>
                    <a:pt x="263" y="823"/>
                  </a:lnTo>
                  <a:lnTo>
                    <a:pt x="262" y="823"/>
                  </a:lnTo>
                  <a:lnTo>
                    <a:pt x="259" y="823"/>
                  </a:lnTo>
                  <a:lnTo>
                    <a:pt x="258" y="822"/>
                  </a:lnTo>
                  <a:lnTo>
                    <a:pt x="257" y="822"/>
                  </a:lnTo>
                  <a:lnTo>
                    <a:pt x="254" y="821"/>
                  </a:lnTo>
                  <a:lnTo>
                    <a:pt x="253" y="821"/>
                  </a:lnTo>
                  <a:lnTo>
                    <a:pt x="250" y="820"/>
                  </a:lnTo>
                  <a:lnTo>
                    <a:pt x="249" y="820"/>
                  </a:lnTo>
                  <a:lnTo>
                    <a:pt x="246" y="819"/>
                  </a:lnTo>
                  <a:lnTo>
                    <a:pt x="245" y="819"/>
                  </a:lnTo>
                  <a:lnTo>
                    <a:pt x="243" y="817"/>
                  </a:lnTo>
                  <a:lnTo>
                    <a:pt x="241" y="816"/>
                  </a:lnTo>
                  <a:lnTo>
                    <a:pt x="240" y="815"/>
                  </a:lnTo>
                  <a:lnTo>
                    <a:pt x="239" y="814"/>
                  </a:lnTo>
                  <a:lnTo>
                    <a:pt x="236" y="812"/>
                  </a:lnTo>
                  <a:lnTo>
                    <a:pt x="235" y="811"/>
                  </a:lnTo>
                  <a:lnTo>
                    <a:pt x="232" y="811"/>
                  </a:lnTo>
                  <a:lnTo>
                    <a:pt x="231" y="812"/>
                  </a:lnTo>
                  <a:lnTo>
                    <a:pt x="227" y="811"/>
                  </a:lnTo>
                  <a:lnTo>
                    <a:pt x="224" y="810"/>
                  </a:lnTo>
                  <a:lnTo>
                    <a:pt x="223" y="810"/>
                  </a:lnTo>
                  <a:lnTo>
                    <a:pt x="221" y="809"/>
                  </a:lnTo>
                  <a:lnTo>
                    <a:pt x="219" y="808"/>
                  </a:lnTo>
                  <a:lnTo>
                    <a:pt x="217" y="806"/>
                  </a:lnTo>
                  <a:lnTo>
                    <a:pt x="215" y="806"/>
                  </a:lnTo>
                  <a:lnTo>
                    <a:pt x="213" y="805"/>
                  </a:lnTo>
                  <a:lnTo>
                    <a:pt x="210" y="804"/>
                  </a:lnTo>
                  <a:lnTo>
                    <a:pt x="210" y="803"/>
                  </a:lnTo>
                  <a:lnTo>
                    <a:pt x="210" y="800"/>
                  </a:lnTo>
                  <a:lnTo>
                    <a:pt x="210" y="799"/>
                  </a:lnTo>
                  <a:lnTo>
                    <a:pt x="210" y="797"/>
                  </a:lnTo>
                  <a:lnTo>
                    <a:pt x="210" y="794"/>
                  </a:lnTo>
                  <a:lnTo>
                    <a:pt x="210" y="793"/>
                  </a:lnTo>
                  <a:lnTo>
                    <a:pt x="210" y="790"/>
                  </a:lnTo>
                  <a:lnTo>
                    <a:pt x="210" y="787"/>
                  </a:lnTo>
                  <a:lnTo>
                    <a:pt x="210" y="785"/>
                  </a:lnTo>
                  <a:lnTo>
                    <a:pt x="210" y="780"/>
                  </a:lnTo>
                  <a:lnTo>
                    <a:pt x="210" y="777"/>
                  </a:lnTo>
                  <a:lnTo>
                    <a:pt x="210" y="776"/>
                  </a:lnTo>
                  <a:lnTo>
                    <a:pt x="210" y="774"/>
                  </a:lnTo>
                  <a:lnTo>
                    <a:pt x="210" y="773"/>
                  </a:lnTo>
                  <a:lnTo>
                    <a:pt x="210" y="770"/>
                  </a:lnTo>
                  <a:lnTo>
                    <a:pt x="212" y="768"/>
                  </a:lnTo>
                  <a:lnTo>
                    <a:pt x="213" y="767"/>
                  </a:lnTo>
                  <a:lnTo>
                    <a:pt x="214" y="767"/>
                  </a:lnTo>
                  <a:lnTo>
                    <a:pt x="217" y="765"/>
                  </a:lnTo>
                  <a:lnTo>
                    <a:pt x="217" y="764"/>
                  </a:lnTo>
                  <a:lnTo>
                    <a:pt x="217" y="762"/>
                  </a:lnTo>
                  <a:lnTo>
                    <a:pt x="218" y="761"/>
                  </a:lnTo>
                  <a:lnTo>
                    <a:pt x="218" y="758"/>
                  </a:lnTo>
                  <a:lnTo>
                    <a:pt x="218" y="757"/>
                  </a:lnTo>
                  <a:lnTo>
                    <a:pt x="217" y="755"/>
                  </a:lnTo>
                  <a:lnTo>
                    <a:pt x="217" y="753"/>
                  </a:lnTo>
                  <a:lnTo>
                    <a:pt x="215" y="751"/>
                  </a:lnTo>
                  <a:lnTo>
                    <a:pt x="215" y="750"/>
                  </a:lnTo>
                  <a:lnTo>
                    <a:pt x="214" y="747"/>
                  </a:lnTo>
                  <a:lnTo>
                    <a:pt x="214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09" y="740"/>
                  </a:lnTo>
                  <a:lnTo>
                    <a:pt x="204" y="739"/>
                  </a:lnTo>
                  <a:lnTo>
                    <a:pt x="206" y="745"/>
                  </a:lnTo>
                  <a:lnTo>
                    <a:pt x="201" y="748"/>
                  </a:lnTo>
                  <a:lnTo>
                    <a:pt x="199" y="747"/>
                  </a:lnTo>
                  <a:lnTo>
                    <a:pt x="195" y="747"/>
                  </a:lnTo>
                  <a:lnTo>
                    <a:pt x="191" y="746"/>
                  </a:lnTo>
                  <a:lnTo>
                    <a:pt x="188" y="744"/>
                  </a:lnTo>
                  <a:lnTo>
                    <a:pt x="186" y="740"/>
                  </a:lnTo>
                  <a:lnTo>
                    <a:pt x="184" y="734"/>
                  </a:lnTo>
                  <a:lnTo>
                    <a:pt x="182" y="729"/>
                  </a:lnTo>
                  <a:lnTo>
                    <a:pt x="181" y="726"/>
                  </a:lnTo>
                  <a:lnTo>
                    <a:pt x="179" y="722"/>
                  </a:lnTo>
                  <a:lnTo>
                    <a:pt x="177" y="720"/>
                  </a:lnTo>
                  <a:lnTo>
                    <a:pt x="175" y="717"/>
                  </a:lnTo>
                  <a:lnTo>
                    <a:pt x="174" y="715"/>
                  </a:lnTo>
                  <a:lnTo>
                    <a:pt x="174" y="712"/>
                  </a:lnTo>
                  <a:lnTo>
                    <a:pt x="173" y="710"/>
                  </a:lnTo>
                  <a:lnTo>
                    <a:pt x="173" y="705"/>
                  </a:lnTo>
                  <a:lnTo>
                    <a:pt x="169" y="705"/>
                  </a:lnTo>
                  <a:lnTo>
                    <a:pt x="166" y="704"/>
                  </a:lnTo>
                  <a:lnTo>
                    <a:pt x="164" y="704"/>
                  </a:lnTo>
                  <a:lnTo>
                    <a:pt x="162" y="704"/>
                  </a:lnTo>
                  <a:lnTo>
                    <a:pt x="160" y="703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5" y="701"/>
                  </a:lnTo>
                  <a:lnTo>
                    <a:pt x="153" y="700"/>
                  </a:lnTo>
                  <a:lnTo>
                    <a:pt x="153" y="698"/>
                  </a:lnTo>
                  <a:lnTo>
                    <a:pt x="152" y="695"/>
                  </a:lnTo>
                  <a:lnTo>
                    <a:pt x="152" y="694"/>
                  </a:lnTo>
                  <a:lnTo>
                    <a:pt x="152" y="692"/>
                  </a:lnTo>
                  <a:lnTo>
                    <a:pt x="152" y="691"/>
                  </a:lnTo>
                  <a:lnTo>
                    <a:pt x="151" y="688"/>
                  </a:lnTo>
                  <a:lnTo>
                    <a:pt x="151" y="686"/>
                  </a:lnTo>
                  <a:lnTo>
                    <a:pt x="151" y="685"/>
                  </a:lnTo>
                  <a:lnTo>
                    <a:pt x="148" y="683"/>
                  </a:lnTo>
                  <a:lnTo>
                    <a:pt x="147" y="682"/>
                  </a:lnTo>
                  <a:lnTo>
                    <a:pt x="146" y="681"/>
                  </a:lnTo>
                  <a:lnTo>
                    <a:pt x="144" y="681"/>
                  </a:lnTo>
                  <a:lnTo>
                    <a:pt x="142" y="680"/>
                  </a:lnTo>
                  <a:lnTo>
                    <a:pt x="139" y="680"/>
                  </a:lnTo>
                  <a:lnTo>
                    <a:pt x="138" y="680"/>
                  </a:lnTo>
                  <a:lnTo>
                    <a:pt x="135" y="680"/>
                  </a:lnTo>
                  <a:lnTo>
                    <a:pt x="133" y="680"/>
                  </a:lnTo>
                  <a:lnTo>
                    <a:pt x="131" y="680"/>
                  </a:lnTo>
                  <a:lnTo>
                    <a:pt x="129" y="680"/>
                  </a:lnTo>
                  <a:lnTo>
                    <a:pt x="128" y="680"/>
                  </a:lnTo>
                  <a:lnTo>
                    <a:pt x="125" y="680"/>
                  </a:lnTo>
                  <a:lnTo>
                    <a:pt x="124" y="680"/>
                  </a:lnTo>
                  <a:lnTo>
                    <a:pt x="121" y="678"/>
                  </a:lnTo>
                  <a:lnTo>
                    <a:pt x="120" y="678"/>
                  </a:lnTo>
                  <a:lnTo>
                    <a:pt x="117" y="677"/>
                  </a:lnTo>
                  <a:lnTo>
                    <a:pt x="116" y="677"/>
                  </a:lnTo>
                  <a:lnTo>
                    <a:pt x="113" y="676"/>
                  </a:lnTo>
                  <a:lnTo>
                    <a:pt x="111" y="676"/>
                  </a:lnTo>
                  <a:lnTo>
                    <a:pt x="109" y="676"/>
                  </a:lnTo>
                  <a:lnTo>
                    <a:pt x="107" y="675"/>
                  </a:lnTo>
                  <a:lnTo>
                    <a:pt x="104" y="675"/>
                  </a:lnTo>
                  <a:lnTo>
                    <a:pt x="103" y="675"/>
                  </a:lnTo>
                  <a:lnTo>
                    <a:pt x="100" y="674"/>
                  </a:lnTo>
                  <a:lnTo>
                    <a:pt x="99" y="672"/>
                  </a:lnTo>
                  <a:lnTo>
                    <a:pt x="99" y="671"/>
                  </a:lnTo>
                  <a:lnTo>
                    <a:pt x="102" y="668"/>
                  </a:lnTo>
                  <a:lnTo>
                    <a:pt x="96" y="665"/>
                  </a:lnTo>
                  <a:lnTo>
                    <a:pt x="94" y="664"/>
                  </a:lnTo>
                  <a:lnTo>
                    <a:pt x="91" y="663"/>
                  </a:lnTo>
                  <a:lnTo>
                    <a:pt x="90" y="663"/>
                  </a:lnTo>
                  <a:lnTo>
                    <a:pt x="86" y="660"/>
                  </a:lnTo>
                  <a:lnTo>
                    <a:pt x="81" y="659"/>
                  </a:lnTo>
                  <a:lnTo>
                    <a:pt x="80" y="659"/>
                  </a:lnTo>
                  <a:lnTo>
                    <a:pt x="76" y="658"/>
                  </a:lnTo>
                  <a:lnTo>
                    <a:pt x="71" y="659"/>
                  </a:lnTo>
                  <a:lnTo>
                    <a:pt x="69" y="659"/>
                  </a:lnTo>
                  <a:lnTo>
                    <a:pt x="65" y="659"/>
                  </a:lnTo>
                  <a:lnTo>
                    <a:pt x="59" y="662"/>
                  </a:lnTo>
                  <a:lnTo>
                    <a:pt x="55" y="659"/>
                  </a:lnTo>
                  <a:lnTo>
                    <a:pt x="55" y="653"/>
                  </a:lnTo>
                  <a:lnTo>
                    <a:pt x="56" y="651"/>
                  </a:lnTo>
                  <a:lnTo>
                    <a:pt x="56" y="647"/>
                  </a:lnTo>
                  <a:lnTo>
                    <a:pt x="59" y="645"/>
                  </a:lnTo>
                  <a:lnTo>
                    <a:pt x="60" y="642"/>
                  </a:lnTo>
                  <a:lnTo>
                    <a:pt x="62" y="639"/>
                  </a:lnTo>
                  <a:lnTo>
                    <a:pt x="62" y="635"/>
                  </a:lnTo>
                  <a:lnTo>
                    <a:pt x="69" y="634"/>
                  </a:lnTo>
                  <a:lnTo>
                    <a:pt x="74" y="633"/>
                  </a:lnTo>
                  <a:lnTo>
                    <a:pt x="78" y="631"/>
                  </a:lnTo>
                  <a:lnTo>
                    <a:pt x="82" y="630"/>
                  </a:lnTo>
                  <a:lnTo>
                    <a:pt x="86" y="629"/>
                  </a:lnTo>
                  <a:lnTo>
                    <a:pt x="90" y="628"/>
                  </a:lnTo>
                  <a:lnTo>
                    <a:pt x="94" y="625"/>
                  </a:lnTo>
                  <a:lnTo>
                    <a:pt x="98" y="623"/>
                  </a:lnTo>
                  <a:lnTo>
                    <a:pt x="103" y="619"/>
                  </a:lnTo>
                  <a:lnTo>
                    <a:pt x="106" y="615"/>
                  </a:lnTo>
                  <a:lnTo>
                    <a:pt x="108" y="612"/>
                  </a:lnTo>
                  <a:lnTo>
                    <a:pt x="109" y="611"/>
                  </a:lnTo>
                  <a:lnTo>
                    <a:pt x="111" y="608"/>
                  </a:lnTo>
                  <a:lnTo>
                    <a:pt x="113" y="608"/>
                  </a:lnTo>
                  <a:lnTo>
                    <a:pt x="116" y="608"/>
                  </a:lnTo>
                  <a:lnTo>
                    <a:pt x="120" y="608"/>
                  </a:lnTo>
                  <a:lnTo>
                    <a:pt x="121" y="610"/>
                  </a:lnTo>
                  <a:lnTo>
                    <a:pt x="122" y="605"/>
                  </a:lnTo>
                  <a:lnTo>
                    <a:pt x="122" y="602"/>
                  </a:lnTo>
                  <a:lnTo>
                    <a:pt x="125" y="600"/>
                  </a:lnTo>
                  <a:lnTo>
                    <a:pt x="122" y="599"/>
                  </a:lnTo>
                  <a:lnTo>
                    <a:pt x="120" y="596"/>
                  </a:lnTo>
                  <a:lnTo>
                    <a:pt x="120" y="593"/>
                  </a:lnTo>
                  <a:lnTo>
                    <a:pt x="118" y="590"/>
                  </a:lnTo>
                  <a:lnTo>
                    <a:pt x="117" y="588"/>
                  </a:lnTo>
                  <a:lnTo>
                    <a:pt x="116" y="583"/>
                  </a:lnTo>
                  <a:lnTo>
                    <a:pt x="115" y="580"/>
                  </a:lnTo>
                  <a:lnTo>
                    <a:pt x="111" y="580"/>
                  </a:lnTo>
                  <a:lnTo>
                    <a:pt x="108" y="578"/>
                  </a:lnTo>
                  <a:lnTo>
                    <a:pt x="104" y="572"/>
                  </a:lnTo>
                  <a:lnTo>
                    <a:pt x="103" y="570"/>
                  </a:lnTo>
                  <a:lnTo>
                    <a:pt x="99" y="567"/>
                  </a:lnTo>
                  <a:lnTo>
                    <a:pt x="98" y="566"/>
                  </a:lnTo>
                  <a:lnTo>
                    <a:pt x="96" y="564"/>
                  </a:lnTo>
                  <a:lnTo>
                    <a:pt x="96" y="560"/>
                  </a:lnTo>
                  <a:lnTo>
                    <a:pt x="102" y="560"/>
                  </a:lnTo>
                  <a:lnTo>
                    <a:pt x="103" y="559"/>
                  </a:lnTo>
                  <a:lnTo>
                    <a:pt x="104" y="558"/>
                  </a:lnTo>
                  <a:lnTo>
                    <a:pt x="106" y="555"/>
                  </a:lnTo>
                  <a:lnTo>
                    <a:pt x="107" y="554"/>
                  </a:lnTo>
                  <a:lnTo>
                    <a:pt x="108" y="553"/>
                  </a:lnTo>
                  <a:lnTo>
                    <a:pt x="109" y="552"/>
                  </a:lnTo>
                  <a:lnTo>
                    <a:pt x="111" y="551"/>
                  </a:lnTo>
                  <a:lnTo>
                    <a:pt x="112" y="548"/>
                  </a:lnTo>
                  <a:lnTo>
                    <a:pt x="115" y="547"/>
                  </a:lnTo>
                  <a:lnTo>
                    <a:pt x="116" y="546"/>
                  </a:lnTo>
                  <a:lnTo>
                    <a:pt x="117" y="545"/>
                  </a:lnTo>
                  <a:lnTo>
                    <a:pt x="120" y="543"/>
                  </a:lnTo>
                  <a:lnTo>
                    <a:pt x="121" y="542"/>
                  </a:lnTo>
                  <a:lnTo>
                    <a:pt x="122" y="540"/>
                  </a:lnTo>
                  <a:lnTo>
                    <a:pt x="125" y="540"/>
                  </a:lnTo>
                  <a:lnTo>
                    <a:pt x="126" y="538"/>
                  </a:lnTo>
                  <a:lnTo>
                    <a:pt x="129" y="537"/>
                  </a:lnTo>
                  <a:lnTo>
                    <a:pt x="131" y="537"/>
                  </a:lnTo>
                  <a:lnTo>
                    <a:pt x="134" y="536"/>
                  </a:lnTo>
                  <a:lnTo>
                    <a:pt x="135" y="535"/>
                  </a:lnTo>
                  <a:lnTo>
                    <a:pt x="135" y="534"/>
                  </a:lnTo>
                  <a:lnTo>
                    <a:pt x="135" y="531"/>
                  </a:lnTo>
                  <a:lnTo>
                    <a:pt x="134" y="530"/>
                  </a:lnTo>
                  <a:lnTo>
                    <a:pt x="134" y="528"/>
                  </a:lnTo>
                  <a:lnTo>
                    <a:pt x="134" y="526"/>
                  </a:lnTo>
                  <a:lnTo>
                    <a:pt x="134" y="524"/>
                  </a:lnTo>
                  <a:lnTo>
                    <a:pt x="134" y="522"/>
                  </a:lnTo>
                  <a:lnTo>
                    <a:pt x="134" y="520"/>
                  </a:lnTo>
                  <a:lnTo>
                    <a:pt x="133" y="520"/>
                  </a:lnTo>
                  <a:lnTo>
                    <a:pt x="130" y="520"/>
                  </a:lnTo>
                  <a:lnTo>
                    <a:pt x="129" y="519"/>
                  </a:lnTo>
                  <a:lnTo>
                    <a:pt x="126" y="519"/>
                  </a:lnTo>
                  <a:lnTo>
                    <a:pt x="125" y="519"/>
                  </a:lnTo>
                  <a:lnTo>
                    <a:pt x="120" y="517"/>
                  </a:lnTo>
                  <a:lnTo>
                    <a:pt x="115" y="513"/>
                  </a:lnTo>
                  <a:lnTo>
                    <a:pt x="112" y="510"/>
                  </a:lnTo>
                  <a:lnTo>
                    <a:pt x="111" y="508"/>
                  </a:lnTo>
                  <a:lnTo>
                    <a:pt x="109" y="506"/>
                  </a:lnTo>
                  <a:lnTo>
                    <a:pt x="108" y="505"/>
                  </a:lnTo>
                  <a:lnTo>
                    <a:pt x="107" y="502"/>
                  </a:lnTo>
                  <a:lnTo>
                    <a:pt x="107" y="501"/>
                  </a:lnTo>
                  <a:lnTo>
                    <a:pt x="107" y="499"/>
                  </a:lnTo>
                  <a:lnTo>
                    <a:pt x="107" y="497"/>
                  </a:lnTo>
                  <a:lnTo>
                    <a:pt x="107" y="496"/>
                  </a:lnTo>
                  <a:lnTo>
                    <a:pt x="107" y="494"/>
                  </a:lnTo>
                  <a:lnTo>
                    <a:pt x="107" y="491"/>
                  </a:lnTo>
                  <a:lnTo>
                    <a:pt x="108" y="489"/>
                  </a:lnTo>
                  <a:lnTo>
                    <a:pt x="109" y="485"/>
                  </a:lnTo>
                  <a:lnTo>
                    <a:pt x="109" y="483"/>
                  </a:lnTo>
                  <a:lnTo>
                    <a:pt x="111" y="482"/>
                  </a:lnTo>
                  <a:lnTo>
                    <a:pt x="111" y="479"/>
                  </a:lnTo>
                  <a:lnTo>
                    <a:pt x="109" y="478"/>
                  </a:lnTo>
                  <a:lnTo>
                    <a:pt x="108" y="477"/>
                  </a:lnTo>
                  <a:lnTo>
                    <a:pt x="107" y="476"/>
                  </a:lnTo>
                  <a:lnTo>
                    <a:pt x="104" y="475"/>
                  </a:lnTo>
                  <a:lnTo>
                    <a:pt x="103" y="473"/>
                  </a:lnTo>
                  <a:lnTo>
                    <a:pt x="100" y="473"/>
                  </a:lnTo>
                  <a:lnTo>
                    <a:pt x="99" y="472"/>
                  </a:lnTo>
                  <a:lnTo>
                    <a:pt x="96" y="471"/>
                  </a:lnTo>
                  <a:lnTo>
                    <a:pt x="95" y="470"/>
                  </a:lnTo>
                  <a:lnTo>
                    <a:pt x="93" y="470"/>
                  </a:lnTo>
                  <a:lnTo>
                    <a:pt x="91" y="468"/>
                  </a:lnTo>
                  <a:lnTo>
                    <a:pt x="89" y="468"/>
                  </a:lnTo>
                  <a:lnTo>
                    <a:pt x="87" y="467"/>
                  </a:lnTo>
                  <a:lnTo>
                    <a:pt x="85" y="467"/>
                  </a:lnTo>
                  <a:lnTo>
                    <a:pt x="82" y="470"/>
                  </a:lnTo>
                  <a:lnTo>
                    <a:pt x="82" y="466"/>
                  </a:lnTo>
                  <a:lnTo>
                    <a:pt x="84" y="465"/>
                  </a:lnTo>
                  <a:lnTo>
                    <a:pt x="84" y="462"/>
                  </a:lnTo>
                  <a:lnTo>
                    <a:pt x="84" y="461"/>
                  </a:lnTo>
                  <a:lnTo>
                    <a:pt x="84" y="459"/>
                  </a:lnTo>
                  <a:lnTo>
                    <a:pt x="84" y="456"/>
                  </a:lnTo>
                  <a:lnTo>
                    <a:pt x="85" y="455"/>
                  </a:lnTo>
                  <a:lnTo>
                    <a:pt x="85" y="453"/>
                  </a:lnTo>
                  <a:lnTo>
                    <a:pt x="85" y="450"/>
                  </a:lnTo>
                  <a:lnTo>
                    <a:pt x="85" y="447"/>
                  </a:lnTo>
                  <a:lnTo>
                    <a:pt x="84" y="441"/>
                  </a:lnTo>
                  <a:lnTo>
                    <a:pt x="86" y="437"/>
                  </a:lnTo>
                  <a:lnTo>
                    <a:pt x="86" y="435"/>
                  </a:lnTo>
                  <a:lnTo>
                    <a:pt x="86" y="432"/>
                  </a:lnTo>
                  <a:lnTo>
                    <a:pt x="86" y="431"/>
                  </a:lnTo>
                  <a:lnTo>
                    <a:pt x="86" y="429"/>
                  </a:lnTo>
                  <a:lnTo>
                    <a:pt x="87" y="427"/>
                  </a:lnTo>
                  <a:lnTo>
                    <a:pt x="87" y="425"/>
                  </a:lnTo>
                  <a:lnTo>
                    <a:pt x="87" y="424"/>
                  </a:lnTo>
                  <a:lnTo>
                    <a:pt x="89" y="421"/>
                  </a:lnTo>
                  <a:lnTo>
                    <a:pt x="89" y="420"/>
                  </a:lnTo>
                  <a:lnTo>
                    <a:pt x="90" y="417"/>
                  </a:lnTo>
                  <a:lnTo>
                    <a:pt x="91" y="413"/>
                  </a:lnTo>
                  <a:lnTo>
                    <a:pt x="93" y="409"/>
                  </a:lnTo>
                  <a:lnTo>
                    <a:pt x="94" y="407"/>
                  </a:lnTo>
                  <a:lnTo>
                    <a:pt x="95" y="405"/>
                  </a:lnTo>
                  <a:lnTo>
                    <a:pt x="96" y="402"/>
                  </a:lnTo>
                  <a:lnTo>
                    <a:pt x="98" y="401"/>
                  </a:lnTo>
                  <a:lnTo>
                    <a:pt x="98" y="398"/>
                  </a:lnTo>
                  <a:lnTo>
                    <a:pt x="99" y="397"/>
                  </a:lnTo>
                  <a:lnTo>
                    <a:pt x="100" y="394"/>
                  </a:lnTo>
                  <a:lnTo>
                    <a:pt x="103" y="394"/>
                  </a:lnTo>
                  <a:lnTo>
                    <a:pt x="106" y="395"/>
                  </a:lnTo>
                  <a:lnTo>
                    <a:pt x="109" y="395"/>
                  </a:lnTo>
                  <a:lnTo>
                    <a:pt x="112" y="396"/>
                  </a:lnTo>
                  <a:lnTo>
                    <a:pt x="117" y="397"/>
                  </a:lnTo>
                  <a:lnTo>
                    <a:pt x="118" y="397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8" y="401"/>
                  </a:lnTo>
                  <a:lnTo>
                    <a:pt x="130" y="397"/>
                  </a:lnTo>
                  <a:lnTo>
                    <a:pt x="131" y="397"/>
                  </a:lnTo>
                  <a:lnTo>
                    <a:pt x="134" y="396"/>
                  </a:lnTo>
                  <a:lnTo>
                    <a:pt x="135" y="395"/>
                  </a:lnTo>
                  <a:lnTo>
                    <a:pt x="137" y="394"/>
                  </a:lnTo>
                  <a:lnTo>
                    <a:pt x="139" y="392"/>
                  </a:lnTo>
                  <a:lnTo>
                    <a:pt x="140" y="392"/>
                  </a:lnTo>
                  <a:lnTo>
                    <a:pt x="142" y="390"/>
                  </a:lnTo>
                  <a:lnTo>
                    <a:pt x="140" y="386"/>
                  </a:lnTo>
                  <a:lnTo>
                    <a:pt x="139" y="385"/>
                  </a:lnTo>
                  <a:lnTo>
                    <a:pt x="138" y="384"/>
                  </a:lnTo>
                  <a:lnTo>
                    <a:pt x="135" y="383"/>
                  </a:lnTo>
                  <a:lnTo>
                    <a:pt x="134" y="384"/>
                  </a:lnTo>
                  <a:lnTo>
                    <a:pt x="131" y="384"/>
                  </a:lnTo>
                  <a:lnTo>
                    <a:pt x="129" y="384"/>
                  </a:lnTo>
                  <a:lnTo>
                    <a:pt x="128" y="385"/>
                  </a:lnTo>
                  <a:lnTo>
                    <a:pt x="126" y="386"/>
                  </a:lnTo>
                  <a:lnTo>
                    <a:pt x="124" y="388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8" y="384"/>
                  </a:lnTo>
                  <a:lnTo>
                    <a:pt x="117" y="383"/>
                  </a:lnTo>
                  <a:lnTo>
                    <a:pt x="116" y="382"/>
                  </a:lnTo>
                  <a:lnTo>
                    <a:pt x="113" y="380"/>
                  </a:lnTo>
                  <a:lnTo>
                    <a:pt x="111" y="378"/>
                  </a:lnTo>
                  <a:lnTo>
                    <a:pt x="107" y="378"/>
                  </a:lnTo>
                  <a:lnTo>
                    <a:pt x="106" y="377"/>
                  </a:lnTo>
                  <a:lnTo>
                    <a:pt x="103" y="372"/>
                  </a:lnTo>
                  <a:lnTo>
                    <a:pt x="100" y="376"/>
                  </a:lnTo>
                  <a:lnTo>
                    <a:pt x="98" y="377"/>
                  </a:lnTo>
                  <a:lnTo>
                    <a:pt x="96" y="377"/>
                  </a:lnTo>
                  <a:lnTo>
                    <a:pt x="93" y="377"/>
                  </a:lnTo>
                  <a:lnTo>
                    <a:pt x="87" y="379"/>
                  </a:lnTo>
                  <a:lnTo>
                    <a:pt x="84" y="380"/>
                  </a:lnTo>
                  <a:lnTo>
                    <a:pt x="81" y="380"/>
                  </a:lnTo>
                  <a:lnTo>
                    <a:pt x="76" y="380"/>
                  </a:lnTo>
                  <a:lnTo>
                    <a:pt x="76" y="376"/>
                  </a:lnTo>
                  <a:lnTo>
                    <a:pt x="76" y="374"/>
                  </a:lnTo>
                  <a:lnTo>
                    <a:pt x="74" y="372"/>
                  </a:lnTo>
                  <a:lnTo>
                    <a:pt x="74" y="371"/>
                  </a:lnTo>
                  <a:lnTo>
                    <a:pt x="74" y="370"/>
                  </a:lnTo>
                  <a:lnTo>
                    <a:pt x="74" y="367"/>
                  </a:lnTo>
                  <a:lnTo>
                    <a:pt x="73" y="366"/>
                  </a:lnTo>
                  <a:lnTo>
                    <a:pt x="72" y="365"/>
                  </a:lnTo>
                  <a:lnTo>
                    <a:pt x="69" y="363"/>
                  </a:lnTo>
                  <a:lnTo>
                    <a:pt x="68" y="361"/>
                  </a:lnTo>
                  <a:lnTo>
                    <a:pt x="67" y="360"/>
                  </a:lnTo>
                  <a:lnTo>
                    <a:pt x="64" y="359"/>
                  </a:lnTo>
                  <a:lnTo>
                    <a:pt x="63" y="359"/>
                  </a:lnTo>
                  <a:lnTo>
                    <a:pt x="63" y="355"/>
                  </a:lnTo>
                  <a:lnTo>
                    <a:pt x="59" y="355"/>
                  </a:lnTo>
                  <a:lnTo>
                    <a:pt x="55" y="355"/>
                  </a:lnTo>
                  <a:lnTo>
                    <a:pt x="53" y="353"/>
                  </a:lnTo>
                  <a:lnTo>
                    <a:pt x="54" y="351"/>
                  </a:lnTo>
                  <a:lnTo>
                    <a:pt x="54" y="347"/>
                  </a:lnTo>
                  <a:lnTo>
                    <a:pt x="51" y="342"/>
                  </a:lnTo>
                  <a:lnTo>
                    <a:pt x="53" y="339"/>
                  </a:lnTo>
                  <a:lnTo>
                    <a:pt x="47" y="336"/>
                  </a:lnTo>
                  <a:lnTo>
                    <a:pt x="45" y="334"/>
                  </a:lnTo>
                  <a:lnTo>
                    <a:pt x="43" y="334"/>
                  </a:lnTo>
                  <a:lnTo>
                    <a:pt x="42" y="333"/>
                  </a:lnTo>
                  <a:lnTo>
                    <a:pt x="40" y="332"/>
                  </a:lnTo>
                  <a:lnTo>
                    <a:pt x="38" y="331"/>
                  </a:lnTo>
                  <a:lnTo>
                    <a:pt x="37" y="330"/>
                  </a:lnTo>
                  <a:lnTo>
                    <a:pt x="34" y="330"/>
                  </a:lnTo>
                  <a:lnTo>
                    <a:pt x="33" y="328"/>
                  </a:lnTo>
                  <a:lnTo>
                    <a:pt x="31" y="327"/>
                  </a:lnTo>
                  <a:lnTo>
                    <a:pt x="29" y="327"/>
                  </a:lnTo>
                  <a:lnTo>
                    <a:pt x="28" y="326"/>
                  </a:lnTo>
                  <a:lnTo>
                    <a:pt x="25" y="325"/>
                  </a:lnTo>
                  <a:lnTo>
                    <a:pt x="24" y="324"/>
                  </a:lnTo>
                  <a:lnTo>
                    <a:pt x="24" y="321"/>
                  </a:lnTo>
                  <a:lnTo>
                    <a:pt x="21" y="318"/>
                  </a:lnTo>
                  <a:lnTo>
                    <a:pt x="21" y="314"/>
                  </a:lnTo>
                  <a:lnTo>
                    <a:pt x="20" y="312"/>
                  </a:lnTo>
                  <a:lnTo>
                    <a:pt x="20" y="310"/>
                  </a:lnTo>
                  <a:lnTo>
                    <a:pt x="19" y="308"/>
                  </a:lnTo>
                  <a:lnTo>
                    <a:pt x="19" y="307"/>
                  </a:lnTo>
                  <a:lnTo>
                    <a:pt x="19" y="304"/>
                  </a:lnTo>
                  <a:lnTo>
                    <a:pt x="18" y="302"/>
                  </a:lnTo>
                  <a:lnTo>
                    <a:pt x="18" y="301"/>
                  </a:lnTo>
                  <a:lnTo>
                    <a:pt x="18" y="298"/>
                  </a:lnTo>
                  <a:lnTo>
                    <a:pt x="18" y="296"/>
                  </a:lnTo>
                  <a:lnTo>
                    <a:pt x="18" y="295"/>
                  </a:lnTo>
                  <a:lnTo>
                    <a:pt x="18" y="292"/>
                  </a:lnTo>
                  <a:lnTo>
                    <a:pt x="19" y="291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0" y="285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7"/>
                  </a:lnTo>
                  <a:lnTo>
                    <a:pt x="12" y="275"/>
                  </a:lnTo>
                  <a:lnTo>
                    <a:pt x="12" y="273"/>
                  </a:lnTo>
                  <a:lnTo>
                    <a:pt x="11" y="272"/>
                  </a:lnTo>
                  <a:lnTo>
                    <a:pt x="10" y="269"/>
                  </a:lnTo>
                  <a:lnTo>
                    <a:pt x="9" y="268"/>
                  </a:lnTo>
                  <a:lnTo>
                    <a:pt x="7" y="267"/>
                  </a:lnTo>
                  <a:lnTo>
                    <a:pt x="6" y="264"/>
                  </a:lnTo>
                  <a:lnTo>
                    <a:pt x="5" y="263"/>
                  </a:lnTo>
                  <a:lnTo>
                    <a:pt x="3" y="261"/>
                  </a:lnTo>
                  <a:lnTo>
                    <a:pt x="3" y="260"/>
                  </a:lnTo>
                  <a:lnTo>
                    <a:pt x="2" y="258"/>
                  </a:lnTo>
                  <a:lnTo>
                    <a:pt x="1" y="256"/>
                  </a:lnTo>
                  <a:lnTo>
                    <a:pt x="1" y="254"/>
                  </a:lnTo>
                  <a:lnTo>
                    <a:pt x="0" y="252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3" y="248"/>
                  </a:lnTo>
                  <a:lnTo>
                    <a:pt x="5" y="246"/>
                  </a:lnTo>
                  <a:lnTo>
                    <a:pt x="6" y="245"/>
                  </a:lnTo>
                  <a:lnTo>
                    <a:pt x="7" y="243"/>
                  </a:lnTo>
                  <a:lnTo>
                    <a:pt x="9" y="242"/>
                  </a:lnTo>
                  <a:lnTo>
                    <a:pt x="10" y="240"/>
                  </a:lnTo>
                  <a:lnTo>
                    <a:pt x="11" y="239"/>
                  </a:lnTo>
                  <a:lnTo>
                    <a:pt x="12" y="237"/>
                  </a:lnTo>
                  <a:lnTo>
                    <a:pt x="12" y="236"/>
                  </a:lnTo>
                  <a:lnTo>
                    <a:pt x="14" y="233"/>
                  </a:lnTo>
                  <a:lnTo>
                    <a:pt x="14" y="232"/>
                  </a:lnTo>
                  <a:lnTo>
                    <a:pt x="15" y="227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20" y="222"/>
                  </a:lnTo>
                  <a:lnTo>
                    <a:pt x="23" y="220"/>
                  </a:lnTo>
                  <a:lnTo>
                    <a:pt x="24" y="219"/>
                  </a:lnTo>
                  <a:lnTo>
                    <a:pt x="25" y="217"/>
                  </a:lnTo>
                  <a:lnTo>
                    <a:pt x="27" y="216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31" y="211"/>
                  </a:lnTo>
                  <a:lnTo>
                    <a:pt x="32" y="210"/>
                  </a:lnTo>
                  <a:lnTo>
                    <a:pt x="32" y="208"/>
                  </a:lnTo>
                  <a:lnTo>
                    <a:pt x="33" y="208"/>
                  </a:lnTo>
                  <a:lnTo>
                    <a:pt x="36" y="208"/>
                  </a:lnTo>
                  <a:lnTo>
                    <a:pt x="38" y="207"/>
                  </a:lnTo>
                  <a:lnTo>
                    <a:pt x="41" y="207"/>
                  </a:lnTo>
                  <a:lnTo>
                    <a:pt x="42" y="207"/>
                  </a:lnTo>
                  <a:lnTo>
                    <a:pt x="45" y="207"/>
                  </a:lnTo>
                  <a:lnTo>
                    <a:pt x="47" y="205"/>
                  </a:lnTo>
                  <a:lnTo>
                    <a:pt x="50" y="205"/>
                  </a:lnTo>
                  <a:lnTo>
                    <a:pt x="51" y="205"/>
                  </a:lnTo>
                  <a:lnTo>
                    <a:pt x="54" y="205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7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7" y="208"/>
                  </a:lnTo>
                  <a:lnTo>
                    <a:pt x="68" y="208"/>
                  </a:lnTo>
                  <a:lnTo>
                    <a:pt x="71" y="208"/>
                  </a:lnTo>
                  <a:lnTo>
                    <a:pt x="72" y="208"/>
                  </a:lnTo>
                  <a:lnTo>
                    <a:pt x="74" y="207"/>
                  </a:lnTo>
                  <a:lnTo>
                    <a:pt x="77" y="207"/>
                  </a:lnTo>
                  <a:lnTo>
                    <a:pt x="81" y="207"/>
                  </a:lnTo>
                  <a:lnTo>
                    <a:pt x="84" y="204"/>
                  </a:lnTo>
                  <a:lnTo>
                    <a:pt x="86" y="203"/>
                  </a:lnTo>
                  <a:lnTo>
                    <a:pt x="87" y="202"/>
                  </a:lnTo>
                  <a:lnTo>
                    <a:pt x="89" y="201"/>
                  </a:lnTo>
                  <a:lnTo>
                    <a:pt x="91" y="199"/>
                  </a:lnTo>
                  <a:lnTo>
                    <a:pt x="93" y="198"/>
                  </a:lnTo>
                  <a:lnTo>
                    <a:pt x="94" y="197"/>
                  </a:lnTo>
                  <a:lnTo>
                    <a:pt x="96" y="196"/>
                  </a:lnTo>
                  <a:lnTo>
                    <a:pt x="98" y="194"/>
                  </a:lnTo>
                  <a:lnTo>
                    <a:pt x="99" y="194"/>
                  </a:lnTo>
                  <a:lnTo>
                    <a:pt x="102" y="194"/>
                  </a:lnTo>
                  <a:lnTo>
                    <a:pt x="103" y="193"/>
                  </a:lnTo>
                  <a:lnTo>
                    <a:pt x="106" y="193"/>
                  </a:lnTo>
                  <a:lnTo>
                    <a:pt x="108" y="193"/>
                  </a:lnTo>
                  <a:lnTo>
                    <a:pt x="109" y="193"/>
                  </a:lnTo>
                  <a:lnTo>
                    <a:pt x="111" y="192"/>
                  </a:lnTo>
                  <a:lnTo>
                    <a:pt x="113" y="192"/>
                  </a:lnTo>
                  <a:lnTo>
                    <a:pt x="116" y="192"/>
                  </a:lnTo>
                  <a:lnTo>
                    <a:pt x="118" y="192"/>
                  </a:lnTo>
                  <a:lnTo>
                    <a:pt x="120" y="192"/>
                  </a:lnTo>
                  <a:lnTo>
                    <a:pt x="122" y="191"/>
                  </a:lnTo>
                  <a:lnTo>
                    <a:pt x="124" y="191"/>
                  </a:lnTo>
                  <a:lnTo>
                    <a:pt x="125" y="188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5" y="184"/>
                  </a:lnTo>
                  <a:lnTo>
                    <a:pt x="125" y="181"/>
                  </a:lnTo>
                  <a:lnTo>
                    <a:pt x="125" y="180"/>
                  </a:lnTo>
                  <a:lnTo>
                    <a:pt x="125" y="178"/>
                  </a:lnTo>
                  <a:lnTo>
                    <a:pt x="125" y="176"/>
                  </a:lnTo>
                  <a:lnTo>
                    <a:pt x="125" y="174"/>
                  </a:lnTo>
                  <a:lnTo>
                    <a:pt x="125" y="172"/>
                  </a:lnTo>
                  <a:lnTo>
                    <a:pt x="125" y="170"/>
                  </a:lnTo>
                  <a:lnTo>
                    <a:pt x="125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6" y="162"/>
                  </a:lnTo>
                  <a:lnTo>
                    <a:pt x="128" y="161"/>
                  </a:lnTo>
                  <a:lnTo>
                    <a:pt x="129" y="159"/>
                  </a:lnTo>
                  <a:lnTo>
                    <a:pt x="130" y="158"/>
                  </a:lnTo>
                  <a:lnTo>
                    <a:pt x="131" y="157"/>
                  </a:lnTo>
                  <a:lnTo>
                    <a:pt x="133" y="155"/>
                  </a:lnTo>
                  <a:lnTo>
                    <a:pt x="133" y="153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3" y="146"/>
                  </a:lnTo>
                  <a:lnTo>
                    <a:pt x="137" y="144"/>
                  </a:lnTo>
                  <a:lnTo>
                    <a:pt x="135" y="140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3" y="134"/>
                  </a:lnTo>
                  <a:lnTo>
                    <a:pt x="133" y="132"/>
                  </a:lnTo>
                  <a:lnTo>
                    <a:pt x="133" y="129"/>
                  </a:lnTo>
                  <a:lnTo>
                    <a:pt x="133" y="127"/>
                  </a:lnTo>
                  <a:lnTo>
                    <a:pt x="133" y="126"/>
                  </a:lnTo>
                  <a:lnTo>
                    <a:pt x="134" y="123"/>
                  </a:lnTo>
                  <a:lnTo>
                    <a:pt x="137" y="124"/>
                  </a:lnTo>
                  <a:lnTo>
                    <a:pt x="138" y="124"/>
                  </a:lnTo>
                  <a:lnTo>
                    <a:pt x="139" y="127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3" y="131"/>
                  </a:lnTo>
                  <a:lnTo>
                    <a:pt x="144" y="132"/>
                  </a:lnTo>
                  <a:lnTo>
                    <a:pt x="147" y="131"/>
                  </a:lnTo>
                  <a:lnTo>
                    <a:pt x="148" y="129"/>
                  </a:lnTo>
                  <a:lnTo>
                    <a:pt x="149" y="128"/>
                  </a:lnTo>
                  <a:lnTo>
                    <a:pt x="151" y="127"/>
                  </a:lnTo>
                  <a:lnTo>
                    <a:pt x="152" y="124"/>
                  </a:lnTo>
                  <a:lnTo>
                    <a:pt x="155" y="123"/>
                  </a:lnTo>
                  <a:lnTo>
                    <a:pt x="157" y="122"/>
                  </a:lnTo>
                  <a:lnTo>
                    <a:pt x="160" y="117"/>
                  </a:lnTo>
                  <a:lnTo>
                    <a:pt x="162" y="116"/>
                  </a:lnTo>
                  <a:lnTo>
                    <a:pt x="164" y="115"/>
                  </a:lnTo>
                  <a:lnTo>
                    <a:pt x="164" y="114"/>
                  </a:lnTo>
                  <a:lnTo>
                    <a:pt x="165" y="111"/>
                  </a:lnTo>
                  <a:lnTo>
                    <a:pt x="166" y="110"/>
                  </a:lnTo>
                  <a:lnTo>
                    <a:pt x="168" y="109"/>
                  </a:lnTo>
                  <a:lnTo>
                    <a:pt x="169" y="106"/>
                  </a:lnTo>
                  <a:lnTo>
                    <a:pt x="170" y="105"/>
                  </a:lnTo>
                  <a:lnTo>
                    <a:pt x="171" y="103"/>
                  </a:lnTo>
                  <a:lnTo>
                    <a:pt x="173" y="102"/>
                  </a:lnTo>
                  <a:lnTo>
                    <a:pt x="174" y="100"/>
                  </a:lnTo>
                  <a:lnTo>
                    <a:pt x="175" y="99"/>
                  </a:lnTo>
                  <a:lnTo>
                    <a:pt x="177" y="98"/>
                  </a:lnTo>
                  <a:lnTo>
                    <a:pt x="179" y="97"/>
                  </a:lnTo>
                  <a:lnTo>
                    <a:pt x="181" y="97"/>
                  </a:lnTo>
                  <a:lnTo>
                    <a:pt x="182" y="97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90" y="98"/>
                  </a:lnTo>
                  <a:lnTo>
                    <a:pt x="192" y="100"/>
                  </a:lnTo>
                  <a:lnTo>
                    <a:pt x="196" y="102"/>
                  </a:lnTo>
                  <a:lnTo>
                    <a:pt x="197" y="103"/>
                  </a:lnTo>
                  <a:lnTo>
                    <a:pt x="200" y="103"/>
                  </a:lnTo>
                  <a:lnTo>
                    <a:pt x="201" y="102"/>
                  </a:lnTo>
                  <a:lnTo>
                    <a:pt x="204" y="102"/>
                  </a:lnTo>
                  <a:lnTo>
                    <a:pt x="205" y="102"/>
                  </a:lnTo>
                  <a:lnTo>
                    <a:pt x="208" y="102"/>
                  </a:lnTo>
                  <a:lnTo>
                    <a:pt x="209" y="102"/>
                  </a:lnTo>
                  <a:lnTo>
                    <a:pt x="212" y="100"/>
                  </a:lnTo>
                  <a:lnTo>
                    <a:pt x="213" y="99"/>
                  </a:lnTo>
                  <a:lnTo>
                    <a:pt x="217" y="98"/>
                  </a:lnTo>
                  <a:lnTo>
                    <a:pt x="218" y="97"/>
                  </a:lnTo>
                  <a:lnTo>
                    <a:pt x="221" y="96"/>
                  </a:lnTo>
                  <a:lnTo>
                    <a:pt x="222" y="96"/>
                  </a:lnTo>
                  <a:lnTo>
                    <a:pt x="224" y="96"/>
                  </a:lnTo>
                  <a:lnTo>
                    <a:pt x="227" y="93"/>
                  </a:lnTo>
                  <a:lnTo>
                    <a:pt x="228" y="96"/>
                  </a:lnTo>
                  <a:lnTo>
                    <a:pt x="230" y="98"/>
                  </a:lnTo>
                  <a:lnTo>
                    <a:pt x="231" y="100"/>
                  </a:lnTo>
                  <a:lnTo>
                    <a:pt x="235" y="100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1" y="98"/>
                  </a:lnTo>
                  <a:lnTo>
                    <a:pt x="244" y="98"/>
                  </a:lnTo>
                  <a:lnTo>
                    <a:pt x="245" y="98"/>
                  </a:lnTo>
                  <a:lnTo>
                    <a:pt x="248" y="97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8" y="92"/>
                  </a:lnTo>
                  <a:lnTo>
                    <a:pt x="249" y="89"/>
                  </a:lnTo>
                  <a:lnTo>
                    <a:pt x="250" y="89"/>
                  </a:lnTo>
                  <a:lnTo>
                    <a:pt x="253" y="89"/>
                  </a:lnTo>
                  <a:lnTo>
                    <a:pt x="255" y="89"/>
                  </a:lnTo>
                  <a:lnTo>
                    <a:pt x="257" y="89"/>
                  </a:lnTo>
                  <a:lnTo>
                    <a:pt x="259" y="89"/>
                  </a:lnTo>
                  <a:lnTo>
                    <a:pt x="263" y="88"/>
                  </a:lnTo>
                  <a:lnTo>
                    <a:pt x="266" y="88"/>
                  </a:lnTo>
                  <a:lnTo>
                    <a:pt x="267" y="88"/>
                  </a:lnTo>
                  <a:lnTo>
                    <a:pt x="270" y="88"/>
                  </a:lnTo>
                  <a:lnTo>
                    <a:pt x="272" y="88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7" y="88"/>
                  </a:lnTo>
                  <a:lnTo>
                    <a:pt x="280" y="89"/>
                  </a:lnTo>
                  <a:lnTo>
                    <a:pt x="283" y="89"/>
                  </a:lnTo>
                  <a:lnTo>
                    <a:pt x="283" y="92"/>
                  </a:lnTo>
                  <a:lnTo>
                    <a:pt x="281" y="93"/>
                  </a:lnTo>
                  <a:lnTo>
                    <a:pt x="281" y="96"/>
                  </a:lnTo>
                  <a:lnTo>
                    <a:pt x="284" y="96"/>
                  </a:lnTo>
                  <a:lnTo>
                    <a:pt x="285" y="96"/>
                  </a:lnTo>
                  <a:lnTo>
                    <a:pt x="288" y="96"/>
                  </a:lnTo>
                  <a:lnTo>
                    <a:pt x="290" y="96"/>
                  </a:lnTo>
                  <a:lnTo>
                    <a:pt x="292" y="94"/>
                  </a:lnTo>
                  <a:lnTo>
                    <a:pt x="294" y="94"/>
                  </a:lnTo>
                  <a:lnTo>
                    <a:pt x="296" y="93"/>
                  </a:lnTo>
                  <a:lnTo>
                    <a:pt x="298" y="93"/>
                  </a:lnTo>
                  <a:lnTo>
                    <a:pt x="301" y="92"/>
                  </a:lnTo>
                  <a:lnTo>
                    <a:pt x="302" y="92"/>
                  </a:lnTo>
                  <a:lnTo>
                    <a:pt x="305" y="91"/>
                  </a:lnTo>
                  <a:lnTo>
                    <a:pt x="308" y="91"/>
                  </a:lnTo>
                  <a:lnTo>
                    <a:pt x="308" y="88"/>
                  </a:lnTo>
                  <a:lnTo>
                    <a:pt x="312" y="86"/>
                  </a:lnTo>
                  <a:lnTo>
                    <a:pt x="312" y="81"/>
                  </a:lnTo>
                  <a:lnTo>
                    <a:pt x="314" y="80"/>
                  </a:lnTo>
                  <a:lnTo>
                    <a:pt x="315" y="79"/>
                  </a:lnTo>
                  <a:lnTo>
                    <a:pt x="316" y="77"/>
                  </a:lnTo>
                  <a:lnTo>
                    <a:pt x="318" y="76"/>
                  </a:lnTo>
                  <a:lnTo>
                    <a:pt x="319" y="75"/>
                  </a:lnTo>
                  <a:lnTo>
                    <a:pt x="321" y="74"/>
                  </a:lnTo>
                  <a:lnTo>
                    <a:pt x="323" y="73"/>
                  </a:lnTo>
                  <a:lnTo>
                    <a:pt x="325" y="73"/>
                  </a:lnTo>
                  <a:lnTo>
                    <a:pt x="327" y="73"/>
                  </a:lnTo>
                  <a:lnTo>
                    <a:pt x="329" y="73"/>
                  </a:lnTo>
                  <a:lnTo>
                    <a:pt x="330" y="74"/>
                  </a:lnTo>
                  <a:lnTo>
                    <a:pt x="333" y="74"/>
                  </a:lnTo>
                  <a:lnTo>
                    <a:pt x="336" y="74"/>
                  </a:lnTo>
                  <a:lnTo>
                    <a:pt x="337" y="75"/>
                  </a:lnTo>
                  <a:lnTo>
                    <a:pt x="340" y="75"/>
                  </a:lnTo>
                  <a:lnTo>
                    <a:pt x="342" y="75"/>
                  </a:lnTo>
                  <a:lnTo>
                    <a:pt x="343" y="75"/>
                  </a:lnTo>
                  <a:lnTo>
                    <a:pt x="346" y="75"/>
                  </a:lnTo>
                  <a:lnTo>
                    <a:pt x="347" y="76"/>
                  </a:lnTo>
                  <a:lnTo>
                    <a:pt x="350" y="76"/>
                  </a:lnTo>
                  <a:lnTo>
                    <a:pt x="352" y="76"/>
                  </a:lnTo>
                  <a:lnTo>
                    <a:pt x="355" y="76"/>
                  </a:lnTo>
                  <a:lnTo>
                    <a:pt x="356" y="77"/>
                  </a:lnTo>
                  <a:lnTo>
                    <a:pt x="358" y="80"/>
                  </a:lnTo>
                  <a:lnTo>
                    <a:pt x="359" y="81"/>
                  </a:lnTo>
                  <a:lnTo>
                    <a:pt x="361" y="79"/>
                  </a:lnTo>
                  <a:lnTo>
                    <a:pt x="364" y="79"/>
                  </a:lnTo>
                  <a:lnTo>
                    <a:pt x="365" y="77"/>
                  </a:lnTo>
                  <a:lnTo>
                    <a:pt x="368" y="77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4" y="75"/>
                  </a:lnTo>
                  <a:lnTo>
                    <a:pt x="376" y="75"/>
                  </a:lnTo>
                  <a:lnTo>
                    <a:pt x="377" y="74"/>
                  </a:lnTo>
                  <a:lnTo>
                    <a:pt x="378" y="73"/>
                  </a:lnTo>
                  <a:lnTo>
                    <a:pt x="378" y="71"/>
                  </a:lnTo>
                  <a:lnTo>
                    <a:pt x="378" y="69"/>
                  </a:lnTo>
                  <a:lnTo>
                    <a:pt x="378" y="67"/>
                  </a:lnTo>
                  <a:lnTo>
                    <a:pt x="378" y="65"/>
                  </a:lnTo>
                  <a:lnTo>
                    <a:pt x="377" y="63"/>
                  </a:lnTo>
                  <a:lnTo>
                    <a:pt x="377" y="62"/>
                  </a:lnTo>
                  <a:lnTo>
                    <a:pt x="377" y="59"/>
                  </a:lnTo>
                  <a:lnTo>
                    <a:pt x="378" y="57"/>
                  </a:lnTo>
                  <a:lnTo>
                    <a:pt x="381" y="57"/>
                  </a:lnTo>
                  <a:lnTo>
                    <a:pt x="382" y="56"/>
                  </a:lnTo>
                  <a:lnTo>
                    <a:pt x="385" y="56"/>
                  </a:lnTo>
                  <a:lnTo>
                    <a:pt x="386" y="56"/>
                  </a:lnTo>
                  <a:lnTo>
                    <a:pt x="389" y="56"/>
                  </a:lnTo>
                  <a:lnTo>
                    <a:pt x="391" y="56"/>
                  </a:lnTo>
                  <a:lnTo>
                    <a:pt x="393" y="56"/>
                  </a:lnTo>
                  <a:lnTo>
                    <a:pt x="395" y="56"/>
                  </a:lnTo>
                  <a:lnTo>
                    <a:pt x="398" y="56"/>
                  </a:lnTo>
                  <a:lnTo>
                    <a:pt x="399" y="56"/>
                  </a:lnTo>
                  <a:lnTo>
                    <a:pt x="402" y="56"/>
                  </a:lnTo>
                  <a:lnTo>
                    <a:pt x="404" y="56"/>
                  </a:lnTo>
                  <a:lnTo>
                    <a:pt x="405" y="56"/>
                  </a:lnTo>
                  <a:lnTo>
                    <a:pt x="408" y="56"/>
                  </a:lnTo>
                  <a:lnTo>
                    <a:pt x="411" y="56"/>
                  </a:lnTo>
                  <a:lnTo>
                    <a:pt x="412" y="54"/>
                  </a:lnTo>
                  <a:lnTo>
                    <a:pt x="415" y="54"/>
                  </a:lnTo>
                  <a:lnTo>
                    <a:pt x="417" y="52"/>
                  </a:lnTo>
                  <a:lnTo>
                    <a:pt x="418" y="56"/>
                  </a:lnTo>
                  <a:lnTo>
                    <a:pt x="424" y="54"/>
                  </a:lnTo>
                  <a:lnTo>
                    <a:pt x="425" y="54"/>
                  </a:lnTo>
                  <a:lnTo>
                    <a:pt x="426" y="54"/>
                  </a:lnTo>
                  <a:lnTo>
                    <a:pt x="429" y="54"/>
                  </a:lnTo>
                  <a:lnTo>
                    <a:pt x="430" y="54"/>
                  </a:lnTo>
                  <a:lnTo>
                    <a:pt x="433" y="54"/>
                  </a:lnTo>
                  <a:lnTo>
                    <a:pt x="435" y="54"/>
                  </a:lnTo>
                  <a:lnTo>
                    <a:pt x="438" y="56"/>
                  </a:lnTo>
                  <a:lnTo>
                    <a:pt x="439" y="56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3"/>
                  </a:lnTo>
                  <a:lnTo>
                    <a:pt x="444" y="52"/>
                  </a:lnTo>
                  <a:lnTo>
                    <a:pt x="444" y="50"/>
                  </a:lnTo>
                  <a:lnTo>
                    <a:pt x="446" y="48"/>
                  </a:lnTo>
                  <a:lnTo>
                    <a:pt x="446" y="46"/>
                  </a:lnTo>
                  <a:lnTo>
                    <a:pt x="446" y="44"/>
                  </a:lnTo>
                  <a:lnTo>
                    <a:pt x="446" y="42"/>
                  </a:lnTo>
                  <a:lnTo>
                    <a:pt x="446" y="40"/>
                  </a:lnTo>
                  <a:lnTo>
                    <a:pt x="446" y="39"/>
                  </a:lnTo>
                  <a:lnTo>
                    <a:pt x="446" y="38"/>
                  </a:lnTo>
                  <a:lnTo>
                    <a:pt x="446" y="35"/>
                  </a:lnTo>
                  <a:lnTo>
                    <a:pt x="446" y="33"/>
                  </a:lnTo>
                  <a:lnTo>
                    <a:pt x="446" y="32"/>
                  </a:lnTo>
                  <a:lnTo>
                    <a:pt x="446" y="29"/>
                  </a:lnTo>
                  <a:lnTo>
                    <a:pt x="446" y="28"/>
                  </a:lnTo>
                  <a:lnTo>
                    <a:pt x="446" y="26"/>
                  </a:lnTo>
                  <a:lnTo>
                    <a:pt x="446" y="24"/>
                  </a:lnTo>
                  <a:lnTo>
                    <a:pt x="446" y="21"/>
                  </a:lnTo>
                  <a:lnTo>
                    <a:pt x="442" y="17"/>
                  </a:lnTo>
                  <a:lnTo>
                    <a:pt x="440" y="15"/>
                  </a:lnTo>
                  <a:lnTo>
                    <a:pt x="440" y="13"/>
                  </a:lnTo>
                  <a:lnTo>
                    <a:pt x="440" y="11"/>
                  </a:lnTo>
                  <a:lnTo>
                    <a:pt x="440" y="9"/>
                  </a:lnTo>
                  <a:lnTo>
                    <a:pt x="439" y="5"/>
                  </a:lnTo>
                  <a:lnTo>
                    <a:pt x="444" y="5"/>
                  </a:lnTo>
                  <a:lnTo>
                    <a:pt x="446" y="5"/>
                  </a:lnTo>
                  <a:lnTo>
                    <a:pt x="446" y="7"/>
                  </a:lnTo>
                  <a:lnTo>
                    <a:pt x="446" y="10"/>
                  </a:lnTo>
                  <a:lnTo>
                    <a:pt x="447" y="11"/>
                  </a:lnTo>
                  <a:lnTo>
                    <a:pt x="447" y="13"/>
                  </a:lnTo>
                  <a:lnTo>
                    <a:pt x="449" y="13"/>
                  </a:lnTo>
                  <a:lnTo>
                    <a:pt x="451" y="15"/>
                  </a:lnTo>
                  <a:lnTo>
                    <a:pt x="452" y="16"/>
                  </a:lnTo>
                  <a:lnTo>
                    <a:pt x="456" y="18"/>
                  </a:lnTo>
                  <a:lnTo>
                    <a:pt x="457" y="15"/>
                  </a:lnTo>
                  <a:lnTo>
                    <a:pt x="458" y="12"/>
                  </a:lnTo>
                  <a:lnTo>
                    <a:pt x="457" y="11"/>
                  </a:lnTo>
                  <a:lnTo>
                    <a:pt x="456" y="10"/>
                  </a:lnTo>
                  <a:lnTo>
                    <a:pt x="455" y="7"/>
                  </a:lnTo>
                  <a:lnTo>
                    <a:pt x="453" y="6"/>
                  </a:lnTo>
                  <a:lnTo>
                    <a:pt x="456" y="5"/>
                  </a:lnTo>
                  <a:lnTo>
                    <a:pt x="458" y="0"/>
                  </a:lnTo>
                  <a:lnTo>
                    <a:pt x="460" y="0"/>
                  </a:lnTo>
                  <a:lnTo>
                    <a:pt x="462" y="1"/>
                  </a:lnTo>
                  <a:lnTo>
                    <a:pt x="464" y="1"/>
                  </a:lnTo>
                  <a:lnTo>
                    <a:pt x="466" y="1"/>
                  </a:lnTo>
                  <a:lnTo>
                    <a:pt x="470" y="3"/>
                  </a:lnTo>
                  <a:lnTo>
                    <a:pt x="474" y="3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0" y="4"/>
                  </a:lnTo>
                  <a:lnTo>
                    <a:pt x="482" y="4"/>
                  </a:lnTo>
                  <a:lnTo>
                    <a:pt x="484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92" y="6"/>
                  </a:lnTo>
                  <a:lnTo>
                    <a:pt x="495" y="10"/>
                  </a:lnTo>
                  <a:lnTo>
                    <a:pt x="497" y="10"/>
                  </a:lnTo>
                  <a:lnTo>
                    <a:pt x="499" y="10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5" y="11"/>
                  </a:lnTo>
                  <a:lnTo>
                    <a:pt x="506" y="11"/>
                  </a:lnTo>
                  <a:lnTo>
                    <a:pt x="508" y="12"/>
                  </a:lnTo>
                  <a:lnTo>
                    <a:pt x="509" y="13"/>
                  </a:lnTo>
                  <a:lnTo>
                    <a:pt x="511" y="13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6"/>
                  </a:lnTo>
                  <a:lnTo>
                    <a:pt x="523" y="16"/>
                  </a:lnTo>
                  <a:lnTo>
                    <a:pt x="526" y="16"/>
                  </a:lnTo>
                  <a:lnTo>
                    <a:pt x="527" y="16"/>
                  </a:lnTo>
                  <a:lnTo>
                    <a:pt x="530" y="17"/>
                  </a:lnTo>
                  <a:lnTo>
                    <a:pt x="533" y="17"/>
                  </a:lnTo>
                  <a:lnTo>
                    <a:pt x="533" y="21"/>
                  </a:lnTo>
                  <a:lnTo>
                    <a:pt x="535" y="24"/>
                  </a:lnTo>
                  <a:lnTo>
                    <a:pt x="535" y="26"/>
                  </a:lnTo>
                  <a:lnTo>
                    <a:pt x="533" y="28"/>
                  </a:lnTo>
                  <a:lnTo>
                    <a:pt x="533" y="30"/>
                  </a:lnTo>
                  <a:lnTo>
                    <a:pt x="533" y="32"/>
                  </a:lnTo>
                  <a:lnTo>
                    <a:pt x="537" y="33"/>
                  </a:lnTo>
                  <a:lnTo>
                    <a:pt x="537" y="34"/>
                  </a:lnTo>
                  <a:lnTo>
                    <a:pt x="537" y="36"/>
                  </a:lnTo>
                  <a:lnTo>
                    <a:pt x="537" y="39"/>
                  </a:lnTo>
                  <a:lnTo>
                    <a:pt x="537" y="40"/>
                  </a:lnTo>
                  <a:lnTo>
                    <a:pt x="539" y="42"/>
                  </a:lnTo>
                  <a:lnTo>
                    <a:pt x="539" y="44"/>
                  </a:lnTo>
                  <a:lnTo>
                    <a:pt x="540" y="45"/>
                  </a:lnTo>
                  <a:lnTo>
                    <a:pt x="540" y="47"/>
                  </a:lnTo>
                  <a:lnTo>
                    <a:pt x="541" y="48"/>
                  </a:lnTo>
                  <a:lnTo>
                    <a:pt x="541" y="51"/>
                  </a:lnTo>
                  <a:lnTo>
                    <a:pt x="542" y="53"/>
                  </a:lnTo>
                  <a:lnTo>
                    <a:pt x="542" y="54"/>
                  </a:lnTo>
                  <a:lnTo>
                    <a:pt x="542" y="57"/>
                  </a:lnTo>
                  <a:lnTo>
                    <a:pt x="544" y="59"/>
                  </a:lnTo>
                  <a:lnTo>
                    <a:pt x="544" y="61"/>
                  </a:lnTo>
                  <a:lnTo>
                    <a:pt x="545" y="64"/>
                  </a:lnTo>
                  <a:lnTo>
                    <a:pt x="545" y="65"/>
                  </a:lnTo>
                  <a:lnTo>
                    <a:pt x="546" y="68"/>
                  </a:lnTo>
                  <a:lnTo>
                    <a:pt x="546" y="69"/>
                  </a:lnTo>
                  <a:lnTo>
                    <a:pt x="546" y="71"/>
                  </a:lnTo>
                  <a:lnTo>
                    <a:pt x="549" y="73"/>
                  </a:lnTo>
                  <a:lnTo>
                    <a:pt x="550" y="74"/>
                  </a:lnTo>
                  <a:lnTo>
                    <a:pt x="552" y="74"/>
                  </a:lnTo>
                  <a:lnTo>
                    <a:pt x="553" y="75"/>
                  </a:lnTo>
                  <a:lnTo>
                    <a:pt x="555" y="76"/>
                  </a:lnTo>
                  <a:lnTo>
                    <a:pt x="557" y="76"/>
                  </a:lnTo>
                  <a:lnTo>
                    <a:pt x="558" y="75"/>
                  </a:lnTo>
                  <a:lnTo>
                    <a:pt x="561" y="74"/>
                  </a:lnTo>
                  <a:lnTo>
                    <a:pt x="562" y="73"/>
                  </a:lnTo>
                  <a:lnTo>
                    <a:pt x="563" y="73"/>
                  </a:lnTo>
                  <a:lnTo>
                    <a:pt x="566" y="71"/>
                  </a:lnTo>
                  <a:lnTo>
                    <a:pt x="567" y="70"/>
                  </a:lnTo>
                  <a:lnTo>
                    <a:pt x="570" y="69"/>
                  </a:lnTo>
                  <a:lnTo>
                    <a:pt x="571" y="68"/>
                  </a:lnTo>
                  <a:lnTo>
                    <a:pt x="574" y="68"/>
                  </a:lnTo>
                  <a:lnTo>
                    <a:pt x="575" y="67"/>
                  </a:lnTo>
                  <a:lnTo>
                    <a:pt x="576" y="68"/>
                  </a:lnTo>
                  <a:lnTo>
                    <a:pt x="577" y="69"/>
                  </a:lnTo>
                  <a:lnTo>
                    <a:pt x="579" y="73"/>
                  </a:lnTo>
                  <a:lnTo>
                    <a:pt x="581" y="79"/>
                  </a:lnTo>
                  <a:lnTo>
                    <a:pt x="584" y="81"/>
                  </a:lnTo>
                  <a:lnTo>
                    <a:pt x="586" y="85"/>
                  </a:lnTo>
                  <a:lnTo>
                    <a:pt x="589" y="91"/>
                  </a:lnTo>
                  <a:lnTo>
                    <a:pt x="590" y="94"/>
                  </a:lnTo>
                  <a:lnTo>
                    <a:pt x="586" y="94"/>
                  </a:lnTo>
                  <a:lnTo>
                    <a:pt x="584" y="94"/>
                  </a:lnTo>
                  <a:lnTo>
                    <a:pt x="583" y="94"/>
                  </a:lnTo>
                  <a:lnTo>
                    <a:pt x="580" y="94"/>
                  </a:lnTo>
                  <a:lnTo>
                    <a:pt x="579" y="94"/>
                  </a:lnTo>
                  <a:lnTo>
                    <a:pt x="576" y="94"/>
                  </a:lnTo>
                  <a:lnTo>
                    <a:pt x="574" y="93"/>
                  </a:lnTo>
                  <a:lnTo>
                    <a:pt x="572" y="93"/>
                  </a:lnTo>
                  <a:lnTo>
                    <a:pt x="570" y="93"/>
                  </a:lnTo>
                  <a:lnTo>
                    <a:pt x="568" y="94"/>
                  </a:lnTo>
                  <a:lnTo>
                    <a:pt x="568" y="96"/>
                  </a:lnTo>
                  <a:lnTo>
                    <a:pt x="568" y="98"/>
                  </a:lnTo>
                  <a:lnTo>
                    <a:pt x="567" y="99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7" y="105"/>
                  </a:lnTo>
                  <a:lnTo>
                    <a:pt x="566" y="106"/>
                  </a:lnTo>
                  <a:lnTo>
                    <a:pt x="566" y="109"/>
                  </a:lnTo>
                  <a:lnTo>
                    <a:pt x="564" y="110"/>
                  </a:lnTo>
                  <a:lnTo>
                    <a:pt x="564" y="112"/>
                  </a:lnTo>
                  <a:lnTo>
                    <a:pt x="564" y="115"/>
                  </a:lnTo>
                  <a:lnTo>
                    <a:pt x="563" y="116"/>
                  </a:lnTo>
                  <a:lnTo>
                    <a:pt x="563" y="118"/>
                  </a:lnTo>
                  <a:lnTo>
                    <a:pt x="563" y="120"/>
                  </a:lnTo>
                  <a:lnTo>
                    <a:pt x="564" y="122"/>
                  </a:lnTo>
                  <a:lnTo>
                    <a:pt x="564" y="123"/>
                  </a:lnTo>
                  <a:lnTo>
                    <a:pt x="564" y="126"/>
                  </a:lnTo>
                  <a:lnTo>
                    <a:pt x="566" y="128"/>
                  </a:lnTo>
                  <a:lnTo>
                    <a:pt x="566" y="129"/>
                  </a:lnTo>
                  <a:lnTo>
                    <a:pt x="567" y="131"/>
                  </a:lnTo>
                  <a:lnTo>
                    <a:pt x="567" y="133"/>
                  </a:lnTo>
                  <a:lnTo>
                    <a:pt x="568" y="134"/>
                  </a:lnTo>
                  <a:lnTo>
                    <a:pt x="568" y="137"/>
                  </a:lnTo>
                  <a:lnTo>
                    <a:pt x="571" y="140"/>
                  </a:lnTo>
                  <a:lnTo>
                    <a:pt x="575" y="137"/>
                  </a:lnTo>
                  <a:lnTo>
                    <a:pt x="577" y="135"/>
                  </a:lnTo>
                  <a:lnTo>
                    <a:pt x="581" y="133"/>
                  </a:lnTo>
                  <a:lnTo>
                    <a:pt x="584" y="131"/>
                  </a:lnTo>
                  <a:lnTo>
                    <a:pt x="589" y="128"/>
                  </a:lnTo>
                  <a:lnTo>
                    <a:pt x="594" y="124"/>
                  </a:lnTo>
                  <a:lnTo>
                    <a:pt x="597" y="127"/>
                  </a:lnTo>
                  <a:lnTo>
                    <a:pt x="598" y="128"/>
                  </a:lnTo>
                  <a:lnTo>
                    <a:pt x="601" y="128"/>
                  </a:lnTo>
                  <a:lnTo>
                    <a:pt x="603" y="129"/>
                  </a:lnTo>
                  <a:lnTo>
                    <a:pt x="605" y="129"/>
                  </a:lnTo>
                  <a:lnTo>
                    <a:pt x="606" y="131"/>
                  </a:lnTo>
                  <a:lnTo>
                    <a:pt x="607" y="132"/>
                  </a:lnTo>
                  <a:lnTo>
                    <a:pt x="610" y="133"/>
                  </a:lnTo>
                  <a:lnTo>
                    <a:pt x="611" y="134"/>
                  </a:lnTo>
                  <a:lnTo>
                    <a:pt x="614" y="135"/>
                  </a:lnTo>
                  <a:lnTo>
                    <a:pt x="614" y="137"/>
                  </a:lnTo>
                  <a:lnTo>
                    <a:pt x="615" y="139"/>
                  </a:lnTo>
                  <a:lnTo>
                    <a:pt x="616" y="140"/>
                  </a:lnTo>
                  <a:lnTo>
                    <a:pt x="617" y="141"/>
                  </a:lnTo>
                  <a:lnTo>
                    <a:pt x="619" y="143"/>
                  </a:lnTo>
                  <a:lnTo>
                    <a:pt x="621" y="144"/>
                  </a:lnTo>
                  <a:lnTo>
                    <a:pt x="623" y="146"/>
                  </a:lnTo>
                  <a:lnTo>
                    <a:pt x="624" y="147"/>
                  </a:lnTo>
                  <a:lnTo>
                    <a:pt x="627" y="147"/>
                  </a:lnTo>
                  <a:lnTo>
                    <a:pt x="628" y="149"/>
                  </a:lnTo>
                  <a:lnTo>
                    <a:pt x="628" y="151"/>
                  </a:lnTo>
                  <a:lnTo>
                    <a:pt x="628" y="152"/>
                  </a:lnTo>
                  <a:lnTo>
                    <a:pt x="628" y="155"/>
                  </a:lnTo>
                  <a:lnTo>
                    <a:pt x="628" y="157"/>
                  </a:lnTo>
                  <a:lnTo>
                    <a:pt x="627" y="158"/>
                  </a:lnTo>
                  <a:lnTo>
                    <a:pt x="624" y="162"/>
                  </a:lnTo>
                  <a:lnTo>
                    <a:pt x="621" y="162"/>
                  </a:lnTo>
                  <a:lnTo>
                    <a:pt x="617" y="163"/>
                  </a:lnTo>
                  <a:lnTo>
                    <a:pt x="612" y="164"/>
                  </a:lnTo>
                  <a:lnTo>
                    <a:pt x="610" y="167"/>
                  </a:lnTo>
                  <a:lnTo>
                    <a:pt x="607" y="168"/>
                  </a:lnTo>
                  <a:lnTo>
                    <a:pt x="603" y="170"/>
                  </a:lnTo>
                  <a:lnTo>
                    <a:pt x="602" y="172"/>
                  </a:lnTo>
                  <a:lnTo>
                    <a:pt x="598" y="174"/>
                  </a:lnTo>
                  <a:lnTo>
                    <a:pt x="594" y="175"/>
                  </a:lnTo>
                  <a:lnTo>
                    <a:pt x="592" y="175"/>
                  </a:lnTo>
                  <a:lnTo>
                    <a:pt x="588" y="174"/>
                  </a:lnTo>
                  <a:lnTo>
                    <a:pt x="585" y="174"/>
                  </a:lnTo>
                  <a:lnTo>
                    <a:pt x="581" y="174"/>
                  </a:lnTo>
                  <a:lnTo>
                    <a:pt x="576" y="176"/>
                  </a:lnTo>
                  <a:lnTo>
                    <a:pt x="572" y="179"/>
                  </a:lnTo>
                  <a:lnTo>
                    <a:pt x="574" y="181"/>
                  </a:lnTo>
                  <a:lnTo>
                    <a:pt x="576" y="182"/>
                  </a:lnTo>
                  <a:lnTo>
                    <a:pt x="579" y="185"/>
                  </a:lnTo>
                  <a:lnTo>
                    <a:pt x="579" y="187"/>
                  </a:lnTo>
                  <a:lnTo>
                    <a:pt x="580" y="190"/>
                  </a:lnTo>
                  <a:lnTo>
                    <a:pt x="580" y="191"/>
                  </a:lnTo>
                  <a:lnTo>
                    <a:pt x="581" y="192"/>
                  </a:lnTo>
                  <a:lnTo>
                    <a:pt x="581" y="194"/>
                  </a:lnTo>
                  <a:lnTo>
                    <a:pt x="583" y="197"/>
                  </a:lnTo>
                  <a:lnTo>
                    <a:pt x="579" y="196"/>
                  </a:lnTo>
                  <a:lnTo>
                    <a:pt x="576" y="196"/>
                  </a:lnTo>
                  <a:lnTo>
                    <a:pt x="574" y="197"/>
                  </a:lnTo>
                  <a:lnTo>
                    <a:pt x="571" y="197"/>
                  </a:lnTo>
                  <a:lnTo>
                    <a:pt x="570" y="198"/>
                  </a:lnTo>
                  <a:lnTo>
                    <a:pt x="567" y="198"/>
                  </a:lnTo>
                  <a:lnTo>
                    <a:pt x="566" y="198"/>
                  </a:lnTo>
                  <a:lnTo>
                    <a:pt x="563" y="198"/>
                  </a:lnTo>
                  <a:lnTo>
                    <a:pt x="562" y="199"/>
                  </a:lnTo>
                  <a:lnTo>
                    <a:pt x="559" y="199"/>
                  </a:lnTo>
                  <a:lnTo>
                    <a:pt x="558" y="199"/>
                  </a:lnTo>
                  <a:lnTo>
                    <a:pt x="555" y="199"/>
                  </a:lnTo>
                  <a:lnTo>
                    <a:pt x="555" y="198"/>
                  </a:lnTo>
                  <a:lnTo>
                    <a:pt x="553" y="197"/>
                  </a:lnTo>
                  <a:lnTo>
                    <a:pt x="552" y="197"/>
                  </a:lnTo>
                  <a:lnTo>
                    <a:pt x="550" y="197"/>
                  </a:lnTo>
                  <a:lnTo>
                    <a:pt x="549" y="199"/>
                  </a:lnTo>
                  <a:lnTo>
                    <a:pt x="548" y="201"/>
                  </a:lnTo>
                  <a:lnTo>
                    <a:pt x="548" y="203"/>
                  </a:lnTo>
                  <a:lnTo>
                    <a:pt x="548" y="205"/>
                  </a:lnTo>
                  <a:lnTo>
                    <a:pt x="546" y="207"/>
                  </a:lnTo>
                  <a:lnTo>
                    <a:pt x="546" y="209"/>
                  </a:lnTo>
                  <a:lnTo>
                    <a:pt x="546" y="211"/>
                  </a:lnTo>
                  <a:lnTo>
                    <a:pt x="546" y="213"/>
                  </a:lnTo>
                  <a:lnTo>
                    <a:pt x="545" y="215"/>
                  </a:lnTo>
                  <a:lnTo>
                    <a:pt x="548" y="216"/>
                  </a:lnTo>
                  <a:lnTo>
                    <a:pt x="549" y="216"/>
                  </a:lnTo>
                  <a:lnTo>
                    <a:pt x="552" y="216"/>
                  </a:lnTo>
                  <a:lnTo>
                    <a:pt x="553" y="217"/>
                  </a:lnTo>
                  <a:lnTo>
                    <a:pt x="555" y="219"/>
                  </a:lnTo>
                  <a:lnTo>
                    <a:pt x="557" y="220"/>
                  </a:lnTo>
                  <a:lnTo>
                    <a:pt x="558" y="221"/>
                  </a:lnTo>
                  <a:lnTo>
                    <a:pt x="559" y="222"/>
                  </a:lnTo>
                  <a:lnTo>
                    <a:pt x="562" y="223"/>
                  </a:lnTo>
                  <a:lnTo>
                    <a:pt x="563" y="225"/>
                  </a:lnTo>
                  <a:lnTo>
                    <a:pt x="564" y="226"/>
                  </a:lnTo>
                  <a:lnTo>
                    <a:pt x="566" y="227"/>
                  </a:lnTo>
                  <a:lnTo>
                    <a:pt x="567" y="228"/>
                  </a:lnTo>
                  <a:lnTo>
                    <a:pt x="568" y="229"/>
                  </a:lnTo>
                  <a:lnTo>
                    <a:pt x="571" y="231"/>
                  </a:lnTo>
                  <a:lnTo>
                    <a:pt x="572" y="232"/>
                  </a:lnTo>
                  <a:lnTo>
                    <a:pt x="574" y="232"/>
                  </a:lnTo>
                  <a:lnTo>
                    <a:pt x="576" y="233"/>
                  </a:lnTo>
                  <a:lnTo>
                    <a:pt x="577" y="233"/>
                  </a:lnTo>
                  <a:lnTo>
                    <a:pt x="580" y="233"/>
                  </a:lnTo>
                  <a:lnTo>
                    <a:pt x="583" y="233"/>
                  </a:lnTo>
                  <a:lnTo>
                    <a:pt x="584" y="234"/>
                  </a:lnTo>
                  <a:lnTo>
                    <a:pt x="586" y="234"/>
                  </a:lnTo>
                  <a:lnTo>
                    <a:pt x="589" y="234"/>
                  </a:lnTo>
                  <a:lnTo>
                    <a:pt x="590" y="234"/>
                  </a:lnTo>
                  <a:lnTo>
                    <a:pt x="593" y="234"/>
                  </a:lnTo>
                  <a:lnTo>
                    <a:pt x="594" y="233"/>
                  </a:lnTo>
                  <a:lnTo>
                    <a:pt x="597" y="233"/>
                  </a:lnTo>
                  <a:lnTo>
                    <a:pt x="598" y="232"/>
                  </a:lnTo>
                  <a:lnTo>
                    <a:pt x="599" y="232"/>
                  </a:lnTo>
                  <a:lnTo>
                    <a:pt x="602" y="232"/>
                  </a:lnTo>
                  <a:lnTo>
                    <a:pt x="606" y="233"/>
                  </a:lnTo>
                  <a:lnTo>
                    <a:pt x="605" y="236"/>
                  </a:lnTo>
                  <a:lnTo>
                    <a:pt x="607" y="238"/>
                  </a:lnTo>
                  <a:lnTo>
                    <a:pt x="608" y="239"/>
                  </a:lnTo>
                  <a:lnTo>
                    <a:pt x="611" y="239"/>
                  </a:lnTo>
                  <a:lnTo>
                    <a:pt x="611" y="242"/>
                  </a:lnTo>
                  <a:lnTo>
                    <a:pt x="612" y="243"/>
                  </a:lnTo>
                  <a:lnTo>
                    <a:pt x="612" y="245"/>
                  </a:lnTo>
                  <a:lnTo>
                    <a:pt x="614" y="246"/>
                  </a:lnTo>
                  <a:lnTo>
                    <a:pt x="614" y="249"/>
                  </a:lnTo>
                  <a:lnTo>
                    <a:pt x="615" y="250"/>
                  </a:lnTo>
                  <a:lnTo>
                    <a:pt x="616" y="252"/>
                  </a:lnTo>
                  <a:lnTo>
                    <a:pt x="616" y="255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7" y="261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3"/>
                  </a:lnTo>
                  <a:lnTo>
                    <a:pt x="627" y="264"/>
                  </a:lnTo>
                  <a:lnTo>
                    <a:pt x="629" y="264"/>
                  </a:lnTo>
                  <a:lnTo>
                    <a:pt x="630" y="266"/>
                  </a:lnTo>
                  <a:lnTo>
                    <a:pt x="632" y="267"/>
                  </a:lnTo>
                  <a:lnTo>
                    <a:pt x="633" y="268"/>
                  </a:lnTo>
                  <a:lnTo>
                    <a:pt x="633" y="269"/>
                  </a:lnTo>
                  <a:lnTo>
                    <a:pt x="634" y="275"/>
                  </a:lnTo>
                  <a:lnTo>
                    <a:pt x="638" y="278"/>
                  </a:lnTo>
                  <a:lnTo>
                    <a:pt x="638" y="279"/>
                  </a:lnTo>
                  <a:lnTo>
                    <a:pt x="639" y="280"/>
                  </a:lnTo>
                  <a:lnTo>
                    <a:pt x="641" y="283"/>
                  </a:lnTo>
                  <a:lnTo>
                    <a:pt x="642" y="284"/>
                  </a:lnTo>
                  <a:lnTo>
                    <a:pt x="643" y="286"/>
                  </a:lnTo>
                  <a:lnTo>
                    <a:pt x="645" y="287"/>
                  </a:lnTo>
                  <a:lnTo>
                    <a:pt x="646" y="289"/>
                  </a:lnTo>
                  <a:lnTo>
                    <a:pt x="648" y="289"/>
                  </a:lnTo>
                  <a:lnTo>
                    <a:pt x="650" y="290"/>
                  </a:lnTo>
                  <a:lnTo>
                    <a:pt x="651" y="291"/>
                  </a:lnTo>
                  <a:lnTo>
                    <a:pt x="654" y="291"/>
                  </a:lnTo>
                  <a:lnTo>
                    <a:pt x="655" y="292"/>
                  </a:lnTo>
                  <a:lnTo>
                    <a:pt x="658" y="293"/>
                  </a:lnTo>
                  <a:lnTo>
                    <a:pt x="659" y="292"/>
                  </a:lnTo>
                  <a:lnTo>
                    <a:pt x="660" y="291"/>
                  </a:lnTo>
                  <a:lnTo>
                    <a:pt x="663" y="291"/>
                  </a:lnTo>
                  <a:lnTo>
                    <a:pt x="664" y="291"/>
                  </a:lnTo>
                  <a:lnTo>
                    <a:pt x="665" y="292"/>
                  </a:lnTo>
                  <a:lnTo>
                    <a:pt x="667" y="293"/>
                  </a:lnTo>
                  <a:lnTo>
                    <a:pt x="667" y="296"/>
                  </a:lnTo>
                  <a:lnTo>
                    <a:pt x="668" y="297"/>
                  </a:lnTo>
                  <a:lnTo>
                    <a:pt x="668" y="299"/>
                  </a:lnTo>
                  <a:lnTo>
                    <a:pt x="668" y="302"/>
                  </a:lnTo>
                  <a:lnTo>
                    <a:pt x="668" y="304"/>
                  </a:lnTo>
                  <a:lnTo>
                    <a:pt x="668" y="306"/>
                  </a:lnTo>
                  <a:lnTo>
                    <a:pt x="669" y="310"/>
                  </a:lnTo>
                  <a:lnTo>
                    <a:pt x="672" y="309"/>
                  </a:lnTo>
                  <a:lnTo>
                    <a:pt x="677" y="308"/>
                  </a:lnTo>
                  <a:lnTo>
                    <a:pt x="680" y="306"/>
                  </a:lnTo>
                  <a:lnTo>
                    <a:pt x="683" y="303"/>
                  </a:lnTo>
                  <a:lnTo>
                    <a:pt x="687" y="301"/>
                  </a:lnTo>
                  <a:lnTo>
                    <a:pt x="690" y="303"/>
                  </a:lnTo>
                  <a:lnTo>
                    <a:pt x="691" y="304"/>
                  </a:lnTo>
                  <a:lnTo>
                    <a:pt x="694" y="307"/>
                  </a:lnTo>
                  <a:lnTo>
                    <a:pt x="695" y="307"/>
                  </a:lnTo>
                  <a:lnTo>
                    <a:pt x="696" y="308"/>
                  </a:lnTo>
                  <a:lnTo>
                    <a:pt x="699" y="308"/>
                  </a:lnTo>
                  <a:lnTo>
                    <a:pt x="702" y="309"/>
                  </a:lnTo>
                  <a:lnTo>
                    <a:pt x="703" y="309"/>
                  </a:lnTo>
                  <a:lnTo>
                    <a:pt x="705" y="309"/>
                  </a:lnTo>
                  <a:lnTo>
                    <a:pt x="707" y="310"/>
                  </a:lnTo>
                  <a:lnTo>
                    <a:pt x="709" y="310"/>
                  </a:lnTo>
                  <a:lnTo>
                    <a:pt x="712" y="310"/>
                  </a:lnTo>
                  <a:lnTo>
                    <a:pt x="713" y="310"/>
                  </a:lnTo>
                  <a:lnTo>
                    <a:pt x="713" y="313"/>
                  </a:lnTo>
                  <a:lnTo>
                    <a:pt x="713" y="314"/>
                  </a:lnTo>
                  <a:lnTo>
                    <a:pt x="713" y="316"/>
                  </a:lnTo>
                  <a:lnTo>
                    <a:pt x="716" y="316"/>
                  </a:lnTo>
                  <a:lnTo>
                    <a:pt x="718" y="316"/>
                  </a:lnTo>
                  <a:lnTo>
                    <a:pt x="720" y="316"/>
                  </a:lnTo>
                  <a:lnTo>
                    <a:pt x="722" y="316"/>
                  </a:lnTo>
                  <a:lnTo>
                    <a:pt x="722" y="315"/>
                  </a:lnTo>
                  <a:lnTo>
                    <a:pt x="725" y="314"/>
                  </a:lnTo>
                  <a:lnTo>
                    <a:pt x="726" y="315"/>
                  </a:lnTo>
                  <a:lnTo>
                    <a:pt x="726" y="318"/>
                  </a:lnTo>
                  <a:lnTo>
                    <a:pt x="727" y="319"/>
                  </a:lnTo>
                  <a:lnTo>
                    <a:pt x="727" y="320"/>
                  </a:lnTo>
                  <a:lnTo>
                    <a:pt x="729" y="322"/>
                  </a:lnTo>
                  <a:lnTo>
                    <a:pt x="730" y="324"/>
                  </a:lnTo>
                  <a:lnTo>
                    <a:pt x="730" y="326"/>
                  </a:lnTo>
                  <a:lnTo>
                    <a:pt x="729" y="326"/>
                  </a:lnTo>
                  <a:lnTo>
                    <a:pt x="726" y="326"/>
                  </a:lnTo>
                  <a:lnTo>
                    <a:pt x="725" y="327"/>
                  </a:lnTo>
                  <a:lnTo>
                    <a:pt x="722" y="327"/>
                  </a:lnTo>
                  <a:lnTo>
                    <a:pt x="721" y="328"/>
                  </a:lnTo>
                  <a:lnTo>
                    <a:pt x="718" y="328"/>
                  </a:lnTo>
                  <a:lnTo>
                    <a:pt x="717" y="330"/>
                  </a:lnTo>
                  <a:lnTo>
                    <a:pt x="714" y="330"/>
                  </a:lnTo>
                  <a:lnTo>
                    <a:pt x="712" y="331"/>
                  </a:lnTo>
                  <a:lnTo>
                    <a:pt x="711" y="332"/>
                  </a:lnTo>
                  <a:lnTo>
                    <a:pt x="711" y="333"/>
                  </a:lnTo>
                  <a:lnTo>
                    <a:pt x="709" y="336"/>
                  </a:lnTo>
                  <a:lnTo>
                    <a:pt x="708" y="337"/>
                  </a:lnTo>
                  <a:lnTo>
                    <a:pt x="707" y="339"/>
                  </a:lnTo>
                  <a:lnTo>
                    <a:pt x="709" y="342"/>
                  </a:lnTo>
                  <a:lnTo>
                    <a:pt x="708" y="343"/>
                  </a:lnTo>
                  <a:lnTo>
                    <a:pt x="704" y="345"/>
                  </a:lnTo>
                  <a:lnTo>
                    <a:pt x="703" y="347"/>
                  </a:lnTo>
                  <a:lnTo>
                    <a:pt x="702" y="349"/>
                  </a:lnTo>
                  <a:lnTo>
                    <a:pt x="698" y="351"/>
                  </a:lnTo>
                  <a:lnTo>
                    <a:pt x="694" y="354"/>
                  </a:lnTo>
                  <a:lnTo>
                    <a:pt x="690" y="355"/>
                  </a:lnTo>
                  <a:lnTo>
                    <a:pt x="689" y="356"/>
                  </a:lnTo>
                  <a:lnTo>
                    <a:pt x="683" y="357"/>
                  </a:lnTo>
                  <a:lnTo>
                    <a:pt x="678" y="360"/>
                  </a:lnTo>
                  <a:lnTo>
                    <a:pt x="674" y="361"/>
                  </a:lnTo>
                  <a:lnTo>
                    <a:pt x="673" y="362"/>
                  </a:lnTo>
                  <a:lnTo>
                    <a:pt x="668" y="363"/>
                  </a:lnTo>
                  <a:lnTo>
                    <a:pt x="669" y="366"/>
                  </a:lnTo>
                  <a:lnTo>
                    <a:pt x="665" y="367"/>
                  </a:lnTo>
                  <a:lnTo>
                    <a:pt x="665" y="370"/>
                  </a:lnTo>
                  <a:lnTo>
                    <a:pt x="664" y="371"/>
                  </a:lnTo>
                  <a:lnTo>
                    <a:pt x="664" y="373"/>
                  </a:lnTo>
                  <a:lnTo>
                    <a:pt x="664" y="376"/>
                  </a:lnTo>
                  <a:lnTo>
                    <a:pt x="664" y="377"/>
                  </a:lnTo>
                  <a:lnTo>
                    <a:pt x="664" y="379"/>
                  </a:lnTo>
                  <a:lnTo>
                    <a:pt x="664" y="380"/>
                  </a:lnTo>
                  <a:lnTo>
                    <a:pt x="664" y="383"/>
                  </a:lnTo>
                  <a:lnTo>
                    <a:pt x="664" y="384"/>
                  </a:lnTo>
                  <a:lnTo>
                    <a:pt x="664" y="386"/>
                  </a:lnTo>
                  <a:lnTo>
                    <a:pt x="664" y="389"/>
                  </a:lnTo>
                  <a:lnTo>
                    <a:pt x="665" y="390"/>
                  </a:lnTo>
                  <a:lnTo>
                    <a:pt x="667" y="392"/>
                  </a:lnTo>
                  <a:lnTo>
                    <a:pt x="668" y="394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2" y="398"/>
                  </a:lnTo>
                  <a:lnTo>
                    <a:pt x="677" y="401"/>
                  </a:lnTo>
                  <a:lnTo>
                    <a:pt x="672" y="407"/>
                  </a:lnTo>
                  <a:lnTo>
                    <a:pt x="670" y="411"/>
                  </a:lnTo>
                  <a:lnTo>
                    <a:pt x="670" y="413"/>
                  </a:lnTo>
                  <a:lnTo>
                    <a:pt x="672" y="415"/>
                  </a:lnTo>
                  <a:lnTo>
                    <a:pt x="673" y="420"/>
                  </a:lnTo>
                  <a:lnTo>
                    <a:pt x="674" y="424"/>
                  </a:lnTo>
                  <a:lnTo>
                    <a:pt x="673" y="429"/>
                  </a:lnTo>
                  <a:lnTo>
                    <a:pt x="676" y="432"/>
                  </a:lnTo>
                  <a:lnTo>
                    <a:pt x="678" y="436"/>
                  </a:lnTo>
                  <a:lnTo>
                    <a:pt x="681" y="437"/>
                  </a:lnTo>
                  <a:lnTo>
                    <a:pt x="686" y="441"/>
                  </a:lnTo>
                  <a:lnTo>
                    <a:pt x="690" y="443"/>
                  </a:lnTo>
                  <a:lnTo>
                    <a:pt x="692" y="447"/>
                  </a:lnTo>
                  <a:lnTo>
                    <a:pt x="696" y="446"/>
                  </a:lnTo>
                  <a:lnTo>
                    <a:pt x="698" y="444"/>
                  </a:lnTo>
                  <a:lnTo>
                    <a:pt x="700" y="443"/>
                  </a:lnTo>
                  <a:lnTo>
                    <a:pt x="702" y="443"/>
                  </a:lnTo>
                  <a:lnTo>
                    <a:pt x="704" y="442"/>
                  </a:lnTo>
                  <a:lnTo>
                    <a:pt x="705" y="442"/>
                  </a:lnTo>
                  <a:lnTo>
                    <a:pt x="708" y="441"/>
                  </a:lnTo>
                  <a:lnTo>
                    <a:pt x="709" y="440"/>
                  </a:lnTo>
                  <a:lnTo>
                    <a:pt x="712" y="440"/>
                  </a:lnTo>
                  <a:lnTo>
                    <a:pt x="713" y="438"/>
                  </a:lnTo>
                  <a:lnTo>
                    <a:pt x="716" y="438"/>
                  </a:lnTo>
                  <a:lnTo>
                    <a:pt x="717" y="437"/>
                  </a:lnTo>
                  <a:lnTo>
                    <a:pt x="720" y="436"/>
                  </a:lnTo>
                  <a:lnTo>
                    <a:pt x="721" y="436"/>
                  </a:lnTo>
                  <a:lnTo>
                    <a:pt x="723" y="435"/>
                  </a:lnTo>
                  <a:lnTo>
                    <a:pt x="726" y="435"/>
                  </a:lnTo>
                  <a:lnTo>
                    <a:pt x="730" y="433"/>
                  </a:lnTo>
                  <a:lnTo>
                    <a:pt x="730" y="436"/>
                  </a:lnTo>
                  <a:lnTo>
                    <a:pt x="733" y="438"/>
                  </a:lnTo>
                  <a:lnTo>
                    <a:pt x="735" y="440"/>
                  </a:lnTo>
                  <a:lnTo>
                    <a:pt x="738" y="438"/>
                  </a:lnTo>
                  <a:lnTo>
                    <a:pt x="739" y="437"/>
                  </a:lnTo>
                  <a:lnTo>
                    <a:pt x="742" y="437"/>
                  </a:lnTo>
                  <a:lnTo>
                    <a:pt x="743" y="436"/>
                  </a:lnTo>
                  <a:lnTo>
                    <a:pt x="745" y="435"/>
                  </a:lnTo>
                  <a:lnTo>
                    <a:pt x="748" y="435"/>
                  </a:lnTo>
                  <a:lnTo>
                    <a:pt x="749" y="433"/>
                  </a:lnTo>
                  <a:lnTo>
                    <a:pt x="751" y="432"/>
                  </a:lnTo>
                  <a:lnTo>
                    <a:pt x="753" y="432"/>
                  </a:lnTo>
                  <a:lnTo>
                    <a:pt x="755" y="431"/>
                  </a:lnTo>
                  <a:lnTo>
                    <a:pt x="757" y="431"/>
                  </a:lnTo>
                  <a:lnTo>
                    <a:pt x="761" y="429"/>
                  </a:lnTo>
                  <a:lnTo>
                    <a:pt x="764" y="433"/>
                  </a:lnTo>
                  <a:lnTo>
                    <a:pt x="765" y="436"/>
                  </a:lnTo>
                  <a:lnTo>
                    <a:pt x="765" y="441"/>
                  </a:lnTo>
                  <a:lnTo>
                    <a:pt x="766" y="442"/>
                  </a:lnTo>
                  <a:lnTo>
                    <a:pt x="766" y="444"/>
                  </a:lnTo>
                  <a:lnTo>
                    <a:pt x="769" y="449"/>
                  </a:lnTo>
                  <a:lnTo>
                    <a:pt x="766" y="450"/>
                  </a:lnTo>
                  <a:lnTo>
                    <a:pt x="769" y="454"/>
                  </a:lnTo>
                  <a:lnTo>
                    <a:pt x="770" y="455"/>
                  </a:lnTo>
                  <a:lnTo>
                    <a:pt x="770" y="456"/>
                  </a:lnTo>
                  <a:lnTo>
                    <a:pt x="770" y="459"/>
                  </a:lnTo>
                  <a:lnTo>
                    <a:pt x="771" y="461"/>
                  </a:lnTo>
                  <a:lnTo>
                    <a:pt x="771" y="462"/>
                  </a:lnTo>
                  <a:lnTo>
                    <a:pt x="773" y="465"/>
                  </a:lnTo>
                  <a:lnTo>
                    <a:pt x="773" y="467"/>
                  </a:lnTo>
                  <a:lnTo>
                    <a:pt x="774" y="470"/>
                  </a:lnTo>
                  <a:lnTo>
                    <a:pt x="775" y="473"/>
                  </a:lnTo>
                  <a:lnTo>
                    <a:pt x="771" y="473"/>
                  </a:lnTo>
                  <a:lnTo>
                    <a:pt x="769" y="475"/>
                  </a:lnTo>
                  <a:lnTo>
                    <a:pt x="767" y="475"/>
                  </a:lnTo>
                  <a:lnTo>
                    <a:pt x="765" y="475"/>
                  </a:lnTo>
                  <a:lnTo>
                    <a:pt x="762" y="475"/>
                  </a:lnTo>
                  <a:lnTo>
                    <a:pt x="761" y="475"/>
                  </a:lnTo>
                  <a:lnTo>
                    <a:pt x="758" y="476"/>
                  </a:lnTo>
                  <a:lnTo>
                    <a:pt x="758" y="477"/>
                  </a:lnTo>
                  <a:lnTo>
                    <a:pt x="758" y="479"/>
                  </a:lnTo>
                  <a:lnTo>
                    <a:pt x="758" y="481"/>
                  </a:lnTo>
                  <a:lnTo>
                    <a:pt x="758" y="482"/>
                  </a:lnTo>
                  <a:lnTo>
                    <a:pt x="760" y="484"/>
                  </a:lnTo>
                  <a:lnTo>
                    <a:pt x="761" y="485"/>
                  </a:lnTo>
                  <a:lnTo>
                    <a:pt x="764" y="485"/>
                  </a:lnTo>
                  <a:lnTo>
                    <a:pt x="766" y="484"/>
                  </a:lnTo>
                  <a:lnTo>
                    <a:pt x="767" y="489"/>
                  </a:lnTo>
                  <a:lnTo>
                    <a:pt x="767" y="490"/>
                  </a:lnTo>
                  <a:lnTo>
                    <a:pt x="767" y="493"/>
                  </a:lnTo>
                  <a:lnTo>
                    <a:pt x="767" y="494"/>
                  </a:lnTo>
                  <a:lnTo>
                    <a:pt x="767" y="496"/>
                  </a:lnTo>
                  <a:lnTo>
                    <a:pt x="767" y="499"/>
                  </a:lnTo>
                  <a:lnTo>
                    <a:pt x="770" y="500"/>
                  </a:lnTo>
                  <a:lnTo>
                    <a:pt x="771" y="500"/>
                  </a:lnTo>
                  <a:lnTo>
                    <a:pt x="773" y="499"/>
                  </a:lnTo>
                  <a:lnTo>
                    <a:pt x="775" y="499"/>
                  </a:lnTo>
                  <a:lnTo>
                    <a:pt x="776" y="500"/>
                  </a:lnTo>
                  <a:lnTo>
                    <a:pt x="776" y="502"/>
                  </a:lnTo>
                  <a:lnTo>
                    <a:pt x="776" y="503"/>
                  </a:lnTo>
                  <a:lnTo>
                    <a:pt x="776" y="506"/>
                  </a:lnTo>
                  <a:lnTo>
                    <a:pt x="778" y="508"/>
                  </a:lnTo>
                  <a:lnTo>
                    <a:pt x="779" y="508"/>
                  </a:lnTo>
                  <a:lnTo>
                    <a:pt x="780" y="508"/>
                  </a:lnTo>
                  <a:lnTo>
                    <a:pt x="783" y="507"/>
                  </a:lnTo>
                  <a:lnTo>
                    <a:pt x="786" y="507"/>
                  </a:lnTo>
                  <a:lnTo>
                    <a:pt x="787" y="507"/>
                  </a:lnTo>
                  <a:lnTo>
                    <a:pt x="788" y="507"/>
                  </a:lnTo>
                  <a:lnTo>
                    <a:pt x="791" y="507"/>
                  </a:lnTo>
                  <a:lnTo>
                    <a:pt x="792" y="506"/>
                  </a:lnTo>
                  <a:lnTo>
                    <a:pt x="795" y="506"/>
                  </a:lnTo>
                  <a:lnTo>
                    <a:pt x="796" y="505"/>
                  </a:lnTo>
                  <a:lnTo>
                    <a:pt x="798" y="505"/>
                  </a:lnTo>
                  <a:lnTo>
                    <a:pt x="800" y="503"/>
                  </a:lnTo>
                  <a:lnTo>
                    <a:pt x="802" y="503"/>
                  </a:lnTo>
                  <a:lnTo>
                    <a:pt x="806" y="502"/>
                  </a:lnTo>
                  <a:lnTo>
                    <a:pt x="802" y="496"/>
                  </a:lnTo>
                  <a:lnTo>
                    <a:pt x="806" y="495"/>
                  </a:lnTo>
                  <a:lnTo>
                    <a:pt x="808" y="495"/>
                  </a:lnTo>
                  <a:lnTo>
                    <a:pt x="810" y="495"/>
                  </a:lnTo>
                  <a:lnTo>
                    <a:pt x="811" y="495"/>
                  </a:lnTo>
                  <a:lnTo>
                    <a:pt x="814" y="495"/>
                  </a:lnTo>
                  <a:lnTo>
                    <a:pt x="817" y="495"/>
                  </a:lnTo>
                  <a:lnTo>
                    <a:pt x="818" y="495"/>
                  </a:lnTo>
                  <a:lnTo>
                    <a:pt x="818" y="494"/>
                  </a:lnTo>
                  <a:lnTo>
                    <a:pt x="818" y="491"/>
                  </a:lnTo>
                  <a:lnTo>
                    <a:pt x="818" y="490"/>
                  </a:lnTo>
                  <a:lnTo>
                    <a:pt x="818" y="485"/>
                  </a:lnTo>
                  <a:lnTo>
                    <a:pt x="822" y="485"/>
                  </a:lnTo>
                  <a:lnTo>
                    <a:pt x="824" y="485"/>
                  </a:lnTo>
                  <a:lnTo>
                    <a:pt x="827" y="485"/>
                  </a:lnTo>
                  <a:lnTo>
                    <a:pt x="831" y="485"/>
                  </a:lnTo>
                  <a:lnTo>
                    <a:pt x="833" y="489"/>
                  </a:lnTo>
                  <a:lnTo>
                    <a:pt x="833" y="490"/>
                  </a:lnTo>
                  <a:lnTo>
                    <a:pt x="833" y="493"/>
                  </a:lnTo>
                  <a:lnTo>
                    <a:pt x="833" y="494"/>
                  </a:lnTo>
                  <a:lnTo>
                    <a:pt x="833" y="496"/>
                  </a:lnTo>
                  <a:lnTo>
                    <a:pt x="835" y="499"/>
                  </a:lnTo>
                  <a:lnTo>
                    <a:pt x="835" y="501"/>
                  </a:lnTo>
                  <a:lnTo>
                    <a:pt x="837" y="501"/>
                  </a:lnTo>
                  <a:lnTo>
                    <a:pt x="839" y="501"/>
                  </a:lnTo>
                  <a:lnTo>
                    <a:pt x="841" y="501"/>
                  </a:lnTo>
                  <a:lnTo>
                    <a:pt x="842" y="502"/>
                  </a:lnTo>
                  <a:lnTo>
                    <a:pt x="849" y="501"/>
                  </a:lnTo>
                  <a:lnTo>
                    <a:pt x="849" y="499"/>
                  </a:lnTo>
                  <a:lnTo>
                    <a:pt x="851" y="496"/>
                  </a:lnTo>
                  <a:lnTo>
                    <a:pt x="850" y="491"/>
                  </a:lnTo>
                  <a:lnTo>
                    <a:pt x="854" y="491"/>
                  </a:lnTo>
                  <a:lnTo>
                    <a:pt x="855" y="491"/>
                  </a:lnTo>
                  <a:lnTo>
                    <a:pt x="858" y="491"/>
                  </a:lnTo>
                  <a:lnTo>
                    <a:pt x="861" y="491"/>
                  </a:lnTo>
                  <a:lnTo>
                    <a:pt x="862" y="493"/>
                  </a:lnTo>
                  <a:lnTo>
                    <a:pt x="863" y="494"/>
                  </a:lnTo>
                  <a:lnTo>
                    <a:pt x="866" y="495"/>
                  </a:lnTo>
                  <a:lnTo>
                    <a:pt x="867" y="496"/>
                  </a:lnTo>
                  <a:lnTo>
                    <a:pt x="868" y="497"/>
                  </a:lnTo>
                  <a:lnTo>
                    <a:pt x="870" y="499"/>
                  </a:lnTo>
                  <a:lnTo>
                    <a:pt x="875" y="500"/>
                  </a:lnTo>
                  <a:lnTo>
                    <a:pt x="876" y="499"/>
                  </a:lnTo>
                  <a:lnTo>
                    <a:pt x="877" y="496"/>
                  </a:lnTo>
                  <a:lnTo>
                    <a:pt x="881" y="493"/>
                  </a:lnTo>
                  <a:lnTo>
                    <a:pt x="877" y="491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7" y="485"/>
                  </a:lnTo>
                  <a:lnTo>
                    <a:pt x="877" y="483"/>
                  </a:lnTo>
                  <a:lnTo>
                    <a:pt x="879" y="482"/>
                  </a:lnTo>
                  <a:lnTo>
                    <a:pt x="880" y="481"/>
                  </a:lnTo>
                  <a:lnTo>
                    <a:pt x="881" y="479"/>
                  </a:lnTo>
                  <a:lnTo>
                    <a:pt x="884" y="478"/>
                  </a:lnTo>
                  <a:lnTo>
                    <a:pt x="885" y="477"/>
                  </a:lnTo>
                  <a:lnTo>
                    <a:pt x="886" y="478"/>
                  </a:lnTo>
                  <a:lnTo>
                    <a:pt x="888" y="479"/>
                  </a:lnTo>
                  <a:lnTo>
                    <a:pt x="892" y="483"/>
                  </a:lnTo>
                  <a:lnTo>
                    <a:pt x="894" y="482"/>
                  </a:lnTo>
                  <a:lnTo>
                    <a:pt x="897" y="484"/>
                  </a:lnTo>
                  <a:lnTo>
                    <a:pt x="898" y="484"/>
                  </a:lnTo>
                  <a:lnTo>
                    <a:pt x="901" y="484"/>
                  </a:lnTo>
                  <a:lnTo>
                    <a:pt x="902" y="485"/>
                  </a:lnTo>
                  <a:lnTo>
                    <a:pt x="904" y="485"/>
                  </a:lnTo>
                  <a:lnTo>
                    <a:pt x="906" y="485"/>
                  </a:lnTo>
                  <a:lnTo>
                    <a:pt x="908" y="487"/>
                  </a:lnTo>
                  <a:lnTo>
                    <a:pt x="911" y="487"/>
                  </a:lnTo>
                  <a:lnTo>
                    <a:pt x="912" y="485"/>
                  </a:lnTo>
                  <a:lnTo>
                    <a:pt x="915" y="485"/>
                  </a:lnTo>
                  <a:lnTo>
                    <a:pt x="916" y="487"/>
                  </a:lnTo>
                  <a:lnTo>
                    <a:pt x="919" y="487"/>
                  </a:lnTo>
                  <a:lnTo>
                    <a:pt x="919" y="489"/>
                  </a:lnTo>
                  <a:lnTo>
                    <a:pt x="919" y="490"/>
                  </a:lnTo>
                  <a:lnTo>
                    <a:pt x="919" y="493"/>
                  </a:lnTo>
                  <a:lnTo>
                    <a:pt x="917" y="494"/>
                  </a:lnTo>
                  <a:lnTo>
                    <a:pt x="916" y="496"/>
                  </a:lnTo>
                  <a:lnTo>
                    <a:pt x="915" y="497"/>
                  </a:lnTo>
                  <a:lnTo>
                    <a:pt x="915" y="500"/>
                  </a:lnTo>
                  <a:lnTo>
                    <a:pt x="914" y="501"/>
                  </a:lnTo>
                  <a:lnTo>
                    <a:pt x="914" y="502"/>
                  </a:lnTo>
                  <a:lnTo>
                    <a:pt x="915" y="503"/>
                  </a:lnTo>
                  <a:lnTo>
                    <a:pt x="917" y="505"/>
                  </a:lnTo>
                  <a:lnTo>
                    <a:pt x="920" y="505"/>
                  </a:lnTo>
                  <a:lnTo>
                    <a:pt x="921" y="506"/>
                  </a:lnTo>
                  <a:lnTo>
                    <a:pt x="923" y="506"/>
                  </a:lnTo>
                  <a:lnTo>
                    <a:pt x="925" y="507"/>
                  </a:lnTo>
                  <a:lnTo>
                    <a:pt x="928" y="507"/>
                  </a:lnTo>
                  <a:lnTo>
                    <a:pt x="929" y="507"/>
                  </a:lnTo>
                  <a:lnTo>
                    <a:pt x="932" y="507"/>
                  </a:lnTo>
                  <a:lnTo>
                    <a:pt x="933" y="506"/>
                  </a:lnTo>
                  <a:lnTo>
                    <a:pt x="932" y="503"/>
                  </a:lnTo>
                  <a:lnTo>
                    <a:pt x="932" y="502"/>
                  </a:lnTo>
                  <a:lnTo>
                    <a:pt x="930" y="500"/>
                  </a:lnTo>
                  <a:lnTo>
                    <a:pt x="929" y="499"/>
                  </a:lnTo>
                  <a:lnTo>
                    <a:pt x="929" y="496"/>
                  </a:lnTo>
                  <a:lnTo>
                    <a:pt x="928" y="495"/>
                  </a:lnTo>
                  <a:lnTo>
                    <a:pt x="926" y="493"/>
                  </a:lnTo>
                  <a:lnTo>
                    <a:pt x="925" y="490"/>
                  </a:lnTo>
                  <a:lnTo>
                    <a:pt x="924" y="488"/>
                  </a:lnTo>
                  <a:lnTo>
                    <a:pt x="924" y="487"/>
                  </a:lnTo>
                  <a:lnTo>
                    <a:pt x="923" y="484"/>
                  </a:lnTo>
                  <a:lnTo>
                    <a:pt x="923" y="483"/>
                  </a:lnTo>
                  <a:lnTo>
                    <a:pt x="921" y="481"/>
                  </a:lnTo>
                  <a:lnTo>
                    <a:pt x="921" y="478"/>
                  </a:lnTo>
                  <a:lnTo>
                    <a:pt x="921" y="477"/>
                  </a:lnTo>
                  <a:lnTo>
                    <a:pt x="920" y="475"/>
                  </a:lnTo>
                  <a:lnTo>
                    <a:pt x="920" y="473"/>
                  </a:lnTo>
                  <a:lnTo>
                    <a:pt x="920" y="471"/>
                  </a:lnTo>
                  <a:lnTo>
                    <a:pt x="920" y="470"/>
                  </a:lnTo>
                  <a:lnTo>
                    <a:pt x="921" y="470"/>
                  </a:lnTo>
                  <a:lnTo>
                    <a:pt x="924" y="470"/>
                  </a:lnTo>
                  <a:lnTo>
                    <a:pt x="926" y="470"/>
                  </a:lnTo>
                  <a:lnTo>
                    <a:pt x="928" y="471"/>
                  </a:lnTo>
                  <a:lnTo>
                    <a:pt x="930" y="471"/>
                  </a:lnTo>
                  <a:lnTo>
                    <a:pt x="932" y="471"/>
                  </a:lnTo>
                  <a:lnTo>
                    <a:pt x="934" y="472"/>
                  </a:lnTo>
                  <a:lnTo>
                    <a:pt x="935" y="472"/>
                  </a:lnTo>
                  <a:lnTo>
                    <a:pt x="938" y="473"/>
                  </a:lnTo>
                  <a:lnTo>
                    <a:pt x="939" y="473"/>
                  </a:lnTo>
                  <a:lnTo>
                    <a:pt x="941" y="475"/>
                  </a:lnTo>
                  <a:lnTo>
                    <a:pt x="943" y="476"/>
                  </a:lnTo>
                  <a:lnTo>
                    <a:pt x="945" y="476"/>
                  </a:lnTo>
                  <a:lnTo>
                    <a:pt x="946" y="477"/>
                  </a:lnTo>
                  <a:lnTo>
                    <a:pt x="948" y="479"/>
                  </a:lnTo>
                  <a:lnTo>
                    <a:pt x="950" y="481"/>
                  </a:lnTo>
                  <a:lnTo>
                    <a:pt x="951" y="482"/>
                  </a:lnTo>
                  <a:lnTo>
                    <a:pt x="954" y="483"/>
                  </a:lnTo>
                  <a:lnTo>
                    <a:pt x="955" y="484"/>
                  </a:lnTo>
                  <a:lnTo>
                    <a:pt x="957" y="485"/>
                  </a:lnTo>
                  <a:lnTo>
                    <a:pt x="959" y="487"/>
                  </a:lnTo>
                  <a:lnTo>
                    <a:pt x="960" y="488"/>
                  </a:lnTo>
                  <a:lnTo>
                    <a:pt x="963" y="489"/>
                  </a:lnTo>
                  <a:lnTo>
                    <a:pt x="964" y="490"/>
                  </a:lnTo>
                  <a:lnTo>
                    <a:pt x="967" y="491"/>
                  </a:lnTo>
                  <a:lnTo>
                    <a:pt x="968" y="493"/>
                  </a:lnTo>
                  <a:lnTo>
                    <a:pt x="969" y="494"/>
                  </a:lnTo>
                  <a:lnTo>
                    <a:pt x="970" y="495"/>
                  </a:lnTo>
                  <a:lnTo>
                    <a:pt x="973" y="496"/>
                  </a:lnTo>
                  <a:lnTo>
                    <a:pt x="974" y="496"/>
                  </a:lnTo>
                  <a:lnTo>
                    <a:pt x="976" y="497"/>
                  </a:lnTo>
                  <a:lnTo>
                    <a:pt x="977" y="499"/>
                  </a:lnTo>
                  <a:lnTo>
                    <a:pt x="978" y="500"/>
                  </a:lnTo>
                  <a:lnTo>
                    <a:pt x="983" y="502"/>
                  </a:lnTo>
                  <a:lnTo>
                    <a:pt x="990" y="505"/>
                  </a:lnTo>
                  <a:lnTo>
                    <a:pt x="996" y="507"/>
                  </a:lnTo>
                  <a:lnTo>
                    <a:pt x="1003" y="508"/>
                  </a:lnTo>
                  <a:lnTo>
                    <a:pt x="1007" y="508"/>
                  </a:lnTo>
                  <a:lnTo>
                    <a:pt x="1010" y="508"/>
                  </a:lnTo>
                  <a:lnTo>
                    <a:pt x="1014" y="510"/>
                  </a:lnTo>
                  <a:lnTo>
                    <a:pt x="1018" y="510"/>
                  </a:lnTo>
                  <a:lnTo>
                    <a:pt x="1025" y="510"/>
                  </a:lnTo>
                  <a:lnTo>
                    <a:pt x="1031" y="511"/>
                  </a:lnTo>
                  <a:lnTo>
                    <a:pt x="1035" y="511"/>
                  </a:lnTo>
                  <a:lnTo>
                    <a:pt x="1035" y="514"/>
                  </a:lnTo>
                  <a:lnTo>
                    <a:pt x="1035" y="517"/>
                  </a:lnTo>
                  <a:lnTo>
                    <a:pt x="1035" y="518"/>
                  </a:lnTo>
                  <a:lnTo>
                    <a:pt x="1036" y="520"/>
                  </a:lnTo>
                  <a:lnTo>
                    <a:pt x="1036" y="523"/>
                  </a:lnTo>
                  <a:lnTo>
                    <a:pt x="1038" y="523"/>
                  </a:lnTo>
                  <a:lnTo>
                    <a:pt x="1040" y="523"/>
                  </a:lnTo>
                  <a:lnTo>
                    <a:pt x="1042" y="522"/>
                  </a:lnTo>
                  <a:lnTo>
                    <a:pt x="1044" y="520"/>
                  </a:lnTo>
                  <a:lnTo>
                    <a:pt x="1045" y="519"/>
                  </a:lnTo>
                  <a:lnTo>
                    <a:pt x="1048" y="518"/>
                  </a:lnTo>
                  <a:lnTo>
                    <a:pt x="1049" y="518"/>
                  </a:lnTo>
                  <a:lnTo>
                    <a:pt x="1052" y="517"/>
                  </a:lnTo>
                  <a:lnTo>
                    <a:pt x="1053" y="516"/>
                  </a:lnTo>
                  <a:lnTo>
                    <a:pt x="1056" y="514"/>
                  </a:lnTo>
                  <a:lnTo>
                    <a:pt x="1057" y="513"/>
                  </a:lnTo>
                  <a:lnTo>
                    <a:pt x="1058" y="513"/>
                  </a:lnTo>
                  <a:lnTo>
                    <a:pt x="1061" y="512"/>
                  </a:lnTo>
                  <a:lnTo>
                    <a:pt x="1062" y="511"/>
                  </a:lnTo>
                  <a:lnTo>
                    <a:pt x="1065" y="511"/>
                  </a:lnTo>
                  <a:lnTo>
                    <a:pt x="1066" y="510"/>
                  </a:lnTo>
                  <a:lnTo>
                    <a:pt x="1069" y="508"/>
                  </a:lnTo>
                  <a:lnTo>
                    <a:pt x="1070" y="507"/>
                  </a:lnTo>
                  <a:lnTo>
                    <a:pt x="1073" y="507"/>
                  </a:lnTo>
                  <a:lnTo>
                    <a:pt x="1074" y="506"/>
                  </a:lnTo>
                  <a:lnTo>
                    <a:pt x="1075" y="505"/>
                  </a:lnTo>
                  <a:lnTo>
                    <a:pt x="1078" y="505"/>
                  </a:lnTo>
                  <a:lnTo>
                    <a:pt x="1079" y="503"/>
                  </a:lnTo>
                  <a:lnTo>
                    <a:pt x="1082" y="503"/>
                  </a:lnTo>
                  <a:lnTo>
                    <a:pt x="1084" y="502"/>
                  </a:lnTo>
                  <a:lnTo>
                    <a:pt x="1085" y="502"/>
                  </a:lnTo>
                  <a:lnTo>
                    <a:pt x="1088" y="502"/>
                  </a:lnTo>
                  <a:lnTo>
                    <a:pt x="1089" y="502"/>
                  </a:lnTo>
                  <a:lnTo>
                    <a:pt x="1092" y="502"/>
                  </a:lnTo>
                  <a:lnTo>
                    <a:pt x="1096" y="501"/>
                  </a:lnTo>
                  <a:lnTo>
                    <a:pt x="1097" y="501"/>
                  </a:lnTo>
                  <a:lnTo>
                    <a:pt x="1098" y="500"/>
                  </a:lnTo>
                  <a:lnTo>
                    <a:pt x="1102" y="499"/>
                  </a:lnTo>
                  <a:lnTo>
                    <a:pt x="1105" y="500"/>
                  </a:lnTo>
                  <a:lnTo>
                    <a:pt x="1106" y="501"/>
                  </a:lnTo>
                  <a:lnTo>
                    <a:pt x="1107" y="501"/>
                  </a:lnTo>
                  <a:lnTo>
                    <a:pt x="1110" y="502"/>
                  </a:lnTo>
                  <a:lnTo>
                    <a:pt x="1111" y="502"/>
                  </a:lnTo>
                  <a:lnTo>
                    <a:pt x="1114" y="502"/>
                  </a:lnTo>
                  <a:lnTo>
                    <a:pt x="1116" y="503"/>
                  </a:lnTo>
                  <a:lnTo>
                    <a:pt x="1118" y="503"/>
                  </a:lnTo>
                  <a:lnTo>
                    <a:pt x="1120" y="503"/>
                  </a:lnTo>
                  <a:lnTo>
                    <a:pt x="1122" y="502"/>
                  </a:lnTo>
                  <a:lnTo>
                    <a:pt x="1124" y="502"/>
                  </a:lnTo>
                  <a:lnTo>
                    <a:pt x="1127" y="502"/>
                  </a:lnTo>
                  <a:lnTo>
                    <a:pt x="1128" y="501"/>
                  </a:lnTo>
                  <a:lnTo>
                    <a:pt x="1129" y="501"/>
                  </a:lnTo>
                  <a:lnTo>
                    <a:pt x="1132" y="500"/>
                  </a:lnTo>
                  <a:lnTo>
                    <a:pt x="1133" y="500"/>
                  </a:lnTo>
                  <a:lnTo>
                    <a:pt x="1136" y="501"/>
                  </a:lnTo>
                  <a:lnTo>
                    <a:pt x="1137" y="501"/>
                  </a:lnTo>
                  <a:lnTo>
                    <a:pt x="1140" y="502"/>
                  </a:lnTo>
                  <a:lnTo>
                    <a:pt x="1141" y="503"/>
                  </a:lnTo>
                  <a:lnTo>
                    <a:pt x="1144" y="503"/>
                  </a:lnTo>
                  <a:lnTo>
                    <a:pt x="1145" y="505"/>
                  </a:lnTo>
                  <a:lnTo>
                    <a:pt x="1148" y="506"/>
                  </a:lnTo>
                  <a:lnTo>
                    <a:pt x="1149" y="507"/>
                  </a:lnTo>
                  <a:lnTo>
                    <a:pt x="1151" y="507"/>
                  </a:lnTo>
                  <a:lnTo>
                    <a:pt x="1153" y="508"/>
                  </a:lnTo>
                  <a:lnTo>
                    <a:pt x="1155" y="508"/>
                  </a:lnTo>
                  <a:lnTo>
                    <a:pt x="1157" y="508"/>
                  </a:lnTo>
                  <a:lnTo>
                    <a:pt x="1159" y="508"/>
                  </a:lnTo>
                  <a:lnTo>
                    <a:pt x="1162" y="508"/>
                  </a:lnTo>
                  <a:lnTo>
                    <a:pt x="1163" y="508"/>
                  </a:lnTo>
                  <a:lnTo>
                    <a:pt x="1166" y="508"/>
                  </a:lnTo>
                  <a:lnTo>
                    <a:pt x="1168" y="507"/>
                  </a:lnTo>
                  <a:lnTo>
                    <a:pt x="1169" y="507"/>
                  </a:lnTo>
                  <a:lnTo>
                    <a:pt x="1172" y="507"/>
                  </a:lnTo>
                  <a:lnTo>
                    <a:pt x="1175" y="503"/>
                  </a:lnTo>
                  <a:lnTo>
                    <a:pt x="1176" y="505"/>
                  </a:lnTo>
                  <a:lnTo>
                    <a:pt x="1179" y="506"/>
                  </a:lnTo>
                  <a:lnTo>
                    <a:pt x="1181" y="506"/>
                  </a:lnTo>
                  <a:lnTo>
                    <a:pt x="1182" y="507"/>
                  </a:lnTo>
                  <a:lnTo>
                    <a:pt x="1185" y="508"/>
                  </a:lnTo>
                  <a:lnTo>
                    <a:pt x="1188" y="510"/>
                  </a:lnTo>
                  <a:lnTo>
                    <a:pt x="1191" y="511"/>
                  </a:lnTo>
                  <a:lnTo>
                    <a:pt x="1193" y="513"/>
                  </a:lnTo>
                  <a:lnTo>
                    <a:pt x="1197" y="516"/>
                  </a:lnTo>
                  <a:lnTo>
                    <a:pt x="1198" y="519"/>
                  </a:lnTo>
                  <a:lnTo>
                    <a:pt x="1202" y="518"/>
                  </a:lnTo>
                  <a:lnTo>
                    <a:pt x="1206" y="519"/>
                  </a:lnTo>
                  <a:lnTo>
                    <a:pt x="1210" y="520"/>
                  </a:lnTo>
                  <a:lnTo>
                    <a:pt x="1211" y="517"/>
                  </a:lnTo>
                  <a:lnTo>
                    <a:pt x="1210" y="514"/>
                  </a:lnTo>
                  <a:lnTo>
                    <a:pt x="1212" y="512"/>
                  </a:lnTo>
                  <a:lnTo>
                    <a:pt x="1216" y="511"/>
                  </a:lnTo>
                  <a:lnTo>
                    <a:pt x="1221" y="510"/>
                  </a:lnTo>
                  <a:lnTo>
                    <a:pt x="1224" y="508"/>
                  </a:lnTo>
                  <a:lnTo>
                    <a:pt x="1223" y="505"/>
                  </a:lnTo>
                  <a:lnTo>
                    <a:pt x="1223" y="502"/>
                  </a:lnTo>
                  <a:lnTo>
                    <a:pt x="1221" y="501"/>
                  </a:lnTo>
                  <a:lnTo>
                    <a:pt x="1223" y="499"/>
                  </a:lnTo>
                  <a:lnTo>
                    <a:pt x="1225" y="499"/>
                  </a:lnTo>
                  <a:lnTo>
                    <a:pt x="1226" y="497"/>
                  </a:lnTo>
                  <a:lnTo>
                    <a:pt x="1228" y="496"/>
                  </a:lnTo>
                  <a:lnTo>
                    <a:pt x="1230" y="496"/>
                  </a:lnTo>
                  <a:lnTo>
                    <a:pt x="1232" y="495"/>
                  </a:lnTo>
                  <a:lnTo>
                    <a:pt x="1232" y="494"/>
                  </a:lnTo>
                  <a:lnTo>
                    <a:pt x="1230" y="491"/>
                  </a:lnTo>
                  <a:lnTo>
                    <a:pt x="1229" y="489"/>
                  </a:lnTo>
                  <a:lnTo>
                    <a:pt x="1228" y="488"/>
                  </a:lnTo>
                  <a:lnTo>
                    <a:pt x="1230" y="487"/>
                  </a:lnTo>
                  <a:lnTo>
                    <a:pt x="1232" y="485"/>
                  </a:lnTo>
                  <a:lnTo>
                    <a:pt x="1234" y="484"/>
                  </a:lnTo>
                  <a:lnTo>
                    <a:pt x="1235" y="484"/>
                  </a:lnTo>
                  <a:lnTo>
                    <a:pt x="1238" y="483"/>
                  </a:lnTo>
                  <a:lnTo>
                    <a:pt x="1239" y="482"/>
                  </a:lnTo>
                  <a:lnTo>
                    <a:pt x="1241" y="482"/>
                  </a:lnTo>
                  <a:lnTo>
                    <a:pt x="1243" y="481"/>
                  </a:lnTo>
                  <a:lnTo>
                    <a:pt x="1244" y="479"/>
                  </a:lnTo>
                  <a:lnTo>
                    <a:pt x="1246" y="478"/>
                  </a:lnTo>
                  <a:lnTo>
                    <a:pt x="1246" y="476"/>
                  </a:lnTo>
                  <a:lnTo>
                    <a:pt x="1246" y="475"/>
                  </a:lnTo>
                  <a:lnTo>
                    <a:pt x="1247" y="472"/>
                  </a:lnTo>
                  <a:lnTo>
                    <a:pt x="1247" y="471"/>
                  </a:lnTo>
                  <a:lnTo>
                    <a:pt x="1247" y="468"/>
                  </a:lnTo>
                  <a:lnTo>
                    <a:pt x="1248" y="467"/>
                  </a:lnTo>
                  <a:lnTo>
                    <a:pt x="1248" y="465"/>
                  </a:lnTo>
                  <a:lnTo>
                    <a:pt x="1252" y="461"/>
                  </a:lnTo>
                  <a:lnTo>
                    <a:pt x="1256" y="461"/>
                  </a:lnTo>
                  <a:lnTo>
                    <a:pt x="1259" y="460"/>
                  </a:lnTo>
                  <a:lnTo>
                    <a:pt x="1263" y="461"/>
                  </a:lnTo>
                  <a:lnTo>
                    <a:pt x="1265" y="462"/>
                  </a:lnTo>
                  <a:lnTo>
                    <a:pt x="1268" y="464"/>
                  </a:lnTo>
                  <a:lnTo>
                    <a:pt x="1272" y="465"/>
                  </a:lnTo>
                  <a:lnTo>
                    <a:pt x="1278" y="466"/>
                  </a:lnTo>
                  <a:lnTo>
                    <a:pt x="1282" y="466"/>
                  </a:lnTo>
                  <a:lnTo>
                    <a:pt x="1285" y="462"/>
                  </a:lnTo>
                  <a:lnTo>
                    <a:pt x="1285" y="460"/>
                  </a:lnTo>
                  <a:lnTo>
                    <a:pt x="1285" y="459"/>
                  </a:lnTo>
                  <a:lnTo>
                    <a:pt x="1285" y="456"/>
                  </a:lnTo>
                  <a:lnTo>
                    <a:pt x="1285" y="455"/>
                  </a:lnTo>
                  <a:lnTo>
                    <a:pt x="1285" y="453"/>
                  </a:lnTo>
                  <a:lnTo>
                    <a:pt x="1285" y="452"/>
                  </a:lnTo>
                  <a:lnTo>
                    <a:pt x="1285" y="449"/>
                  </a:lnTo>
                  <a:lnTo>
                    <a:pt x="1286" y="448"/>
                  </a:lnTo>
                  <a:lnTo>
                    <a:pt x="1286" y="447"/>
                  </a:lnTo>
                  <a:lnTo>
                    <a:pt x="1288" y="444"/>
                  </a:lnTo>
                  <a:lnTo>
                    <a:pt x="1290" y="443"/>
                  </a:lnTo>
                  <a:lnTo>
                    <a:pt x="1291" y="442"/>
                  </a:lnTo>
                  <a:lnTo>
                    <a:pt x="1294" y="441"/>
                  </a:lnTo>
                  <a:lnTo>
                    <a:pt x="1295" y="442"/>
                  </a:lnTo>
                  <a:lnTo>
                    <a:pt x="1296" y="442"/>
                  </a:lnTo>
                  <a:lnTo>
                    <a:pt x="1299" y="442"/>
                  </a:lnTo>
                  <a:lnTo>
                    <a:pt x="1300" y="443"/>
                  </a:lnTo>
                  <a:lnTo>
                    <a:pt x="1304" y="444"/>
                  </a:lnTo>
                  <a:lnTo>
                    <a:pt x="1305" y="443"/>
                  </a:lnTo>
                  <a:lnTo>
                    <a:pt x="1309" y="446"/>
                  </a:lnTo>
                  <a:lnTo>
                    <a:pt x="1312" y="444"/>
                  </a:lnTo>
                  <a:lnTo>
                    <a:pt x="1312" y="443"/>
                  </a:lnTo>
                  <a:lnTo>
                    <a:pt x="1314" y="443"/>
                  </a:lnTo>
                  <a:lnTo>
                    <a:pt x="1318" y="443"/>
                  </a:lnTo>
                  <a:lnTo>
                    <a:pt x="1321" y="444"/>
                  </a:lnTo>
                  <a:lnTo>
                    <a:pt x="1323" y="444"/>
                  </a:lnTo>
                  <a:lnTo>
                    <a:pt x="1326" y="444"/>
                  </a:lnTo>
                  <a:lnTo>
                    <a:pt x="1327" y="446"/>
                  </a:lnTo>
                  <a:lnTo>
                    <a:pt x="1330" y="446"/>
                  </a:lnTo>
                  <a:lnTo>
                    <a:pt x="1331" y="446"/>
                  </a:lnTo>
                  <a:lnTo>
                    <a:pt x="1334" y="446"/>
                  </a:lnTo>
                  <a:lnTo>
                    <a:pt x="1336" y="447"/>
                  </a:lnTo>
                  <a:lnTo>
                    <a:pt x="1338" y="447"/>
                  </a:lnTo>
                  <a:lnTo>
                    <a:pt x="1339" y="448"/>
                  </a:lnTo>
                  <a:lnTo>
                    <a:pt x="1340" y="450"/>
                  </a:lnTo>
                  <a:lnTo>
                    <a:pt x="1343" y="450"/>
                  </a:lnTo>
                  <a:lnTo>
                    <a:pt x="1345" y="449"/>
                  </a:lnTo>
                  <a:lnTo>
                    <a:pt x="1347" y="449"/>
                  </a:lnTo>
                  <a:lnTo>
                    <a:pt x="1349" y="449"/>
                  </a:lnTo>
                  <a:lnTo>
                    <a:pt x="1348" y="448"/>
                  </a:lnTo>
                  <a:lnTo>
                    <a:pt x="1347" y="446"/>
                  </a:lnTo>
                  <a:lnTo>
                    <a:pt x="1347" y="444"/>
                  </a:lnTo>
                  <a:lnTo>
                    <a:pt x="1345" y="442"/>
                  </a:lnTo>
                  <a:lnTo>
                    <a:pt x="1345" y="441"/>
                  </a:lnTo>
                  <a:lnTo>
                    <a:pt x="1344" y="440"/>
                  </a:lnTo>
                  <a:lnTo>
                    <a:pt x="1345" y="437"/>
                  </a:lnTo>
                  <a:lnTo>
                    <a:pt x="1347" y="436"/>
                  </a:lnTo>
                  <a:lnTo>
                    <a:pt x="1348" y="433"/>
                  </a:lnTo>
                  <a:lnTo>
                    <a:pt x="1349" y="432"/>
                  </a:lnTo>
                  <a:lnTo>
                    <a:pt x="1350" y="429"/>
                  </a:lnTo>
                  <a:lnTo>
                    <a:pt x="1352" y="427"/>
                  </a:lnTo>
                  <a:lnTo>
                    <a:pt x="1356" y="423"/>
                  </a:lnTo>
                  <a:lnTo>
                    <a:pt x="1358" y="419"/>
                  </a:lnTo>
                  <a:lnTo>
                    <a:pt x="1362" y="420"/>
                  </a:lnTo>
                  <a:lnTo>
                    <a:pt x="1366" y="420"/>
                  </a:lnTo>
                  <a:lnTo>
                    <a:pt x="1370" y="421"/>
                  </a:lnTo>
                  <a:lnTo>
                    <a:pt x="1376" y="419"/>
                  </a:lnTo>
                  <a:lnTo>
                    <a:pt x="1372" y="423"/>
                  </a:lnTo>
                  <a:lnTo>
                    <a:pt x="1375" y="426"/>
                  </a:lnTo>
                  <a:lnTo>
                    <a:pt x="1378" y="430"/>
                  </a:lnTo>
                  <a:lnTo>
                    <a:pt x="1380" y="432"/>
                  </a:lnTo>
                  <a:lnTo>
                    <a:pt x="1383" y="433"/>
                  </a:lnTo>
                  <a:lnTo>
                    <a:pt x="1385" y="437"/>
                  </a:lnTo>
                  <a:lnTo>
                    <a:pt x="1393" y="438"/>
                  </a:lnTo>
                  <a:lnTo>
                    <a:pt x="1396" y="438"/>
                  </a:lnTo>
                  <a:lnTo>
                    <a:pt x="1400" y="440"/>
                  </a:lnTo>
                  <a:lnTo>
                    <a:pt x="1403" y="443"/>
                  </a:lnTo>
                  <a:lnTo>
                    <a:pt x="1406" y="446"/>
                  </a:lnTo>
                  <a:lnTo>
                    <a:pt x="1409" y="448"/>
                  </a:lnTo>
                  <a:lnTo>
                    <a:pt x="1411" y="448"/>
                  </a:lnTo>
                  <a:lnTo>
                    <a:pt x="1414" y="448"/>
                  </a:lnTo>
                  <a:lnTo>
                    <a:pt x="1416" y="449"/>
                  </a:lnTo>
                  <a:lnTo>
                    <a:pt x="1420" y="449"/>
                  </a:lnTo>
                  <a:lnTo>
                    <a:pt x="1424" y="448"/>
                  </a:lnTo>
                  <a:lnTo>
                    <a:pt x="1427" y="448"/>
                  </a:lnTo>
                  <a:lnTo>
                    <a:pt x="1431" y="449"/>
                  </a:lnTo>
                  <a:lnTo>
                    <a:pt x="1432" y="449"/>
                  </a:lnTo>
                  <a:lnTo>
                    <a:pt x="1435" y="448"/>
                  </a:lnTo>
                  <a:lnTo>
                    <a:pt x="1437" y="446"/>
                  </a:lnTo>
                  <a:lnTo>
                    <a:pt x="1440" y="443"/>
                  </a:lnTo>
                  <a:lnTo>
                    <a:pt x="1444" y="441"/>
                  </a:lnTo>
                  <a:lnTo>
                    <a:pt x="1447" y="441"/>
                  </a:lnTo>
                  <a:lnTo>
                    <a:pt x="1450" y="441"/>
                  </a:lnTo>
                  <a:lnTo>
                    <a:pt x="1451" y="440"/>
                  </a:lnTo>
                  <a:lnTo>
                    <a:pt x="1453" y="438"/>
                  </a:lnTo>
                  <a:lnTo>
                    <a:pt x="1455" y="438"/>
                  </a:lnTo>
                  <a:lnTo>
                    <a:pt x="1459" y="441"/>
                  </a:lnTo>
                  <a:lnTo>
                    <a:pt x="1462" y="443"/>
                  </a:lnTo>
                  <a:lnTo>
                    <a:pt x="1462" y="444"/>
                  </a:lnTo>
                  <a:lnTo>
                    <a:pt x="1464" y="448"/>
                  </a:lnTo>
                  <a:lnTo>
                    <a:pt x="1466" y="450"/>
                  </a:lnTo>
                  <a:lnTo>
                    <a:pt x="1467" y="453"/>
                  </a:lnTo>
                  <a:lnTo>
                    <a:pt x="1468" y="455"/>
                  </a:lnTo>
                  <a:lnTo>
                    <a:pt x="1471" y="455"/>
                  </a:lnTo>
                  <a:lnTo>
                    <a:pt x="1472" y="453"/>
                  </a:lnTo>
                  <a:lnTo>
                    <a:pt x="1472" y="450"/>
                  </a:lnTo>
                  <a:lnTo>
                    <a:pt x="1473" y="448"/>
                  </a:lnTo>
                  <a:lnTo>
                    <a:pt x="1475" y="447"/>
                  </a:lnTo>
                  <a:lnTo>
                    <a:pt x="1476" y="446"/>
                  </a:lnTo>
                  <a:lnTo>
                    <a:pt x="1477" y="443"/>
                  </a:lnTo>
                  <a:lnTo>
                    <a:pt x="1478" y="442"/>
                  </a:lnTo>
                  <a:lnTo>
                    <a:pt x="1481" y="442"/>
                  </a:lnTo>
                  <a:lnTo>
                    <a:pt x="1482" y="441"/>
                  </a:lnTo>
                  <a:lnTo>
                    <a:pt x="1488" y="440"/>
                  </a:lnTo>
                  <a:lnTo>
                    <a:pt x="1488" y="443"/>
                  </a:lnTo>
                  <a:lnTo>
                    <a:pt x="1488" y="444"/>
                  </a:lnTo>
                  <a:lnTo>
                    <a:pt x="1488" y="448"/>
                  </a:lnTo>
                  <a:lnTo>
                    <a:pt x="1488" y="452"/>
                  </a:lnTo>
                  <a:lnTo>
                    <a:pt x="1488" y="454"/>
                  </a:lnTo>
                  <a:lnTo>
                    <a:pt x="1488" y="456"/>
                  </a:lnTo>
                  <a:lnTo>
                    <a:pt x="1489" y="464"/>
                  </a:lnTo>
                  <a:lnTo>
                    <a:pt x="1486" y="464"/>
                  </a:lnTo>
                  <a:lnTo>
                    <a:pt x="1481" y="471"/>
                  </a:lnTo>
                  <a:lnTo>
                    <a:pt x="1475" y="475"/>
                  </a:lnTo>
                  <a:lnTo>
                    <a:pt x="1467" y="473"/>
                  </a:lnTo>
                  <a:lnTo>
                    <a:pt x="1460" y="472"/>
                  </a:lnTo>
                  <a:lnTo>
                    <a:pt x="1455" y="472"/>
                  </a:lnTo>
                  <a:lnTo>
                    <a:pt x="1451" y="472"/>
                  </a:lnTo>
                  <a:lnTo>
                    <a:pt x="1446" y="476"/>
                  </a:lnTo>
                  <a:lnTo>
                    <a:pt x="1442" y="479"/>
                  </a:lnTo>
                  <a:lnTo>
                    <a:pt x="1437" y="484"/>
                  </a:lnTo>
                  <a:lnTo>
                    <a:pt x="1435" y="488"/>
                  </a:lnTo>
                  <a:lnTo>
                    <a:pt x="1433" y="490"/>
                  </a:lnTo>
                  <a:lnTo>
                    <a:pt x="1432" y="493"/>
                  </a:lnTo>
                  <a:lnTo>
                    <a:pt x="1429" y="497"/>
                  </a:lnTo>
                  <a:lnTo>
                    <a:pt x="1428" y="500"/>
                  </a:lnTo>
                  <a:lnTo>
                    <a:pt x="1427" y="503"/>
                  </a:lnTo>
                  <a:lnTo>
                    <a:pt x="1424" y="506"/>
                  </a:lnTo>
                  <a:lnTo>
                    <a:pt x="1423" y="508"/>
                  </a:lnTo>
                  <a:lnTo>
                    <a:pt x="1422" y="510"/>
                  </a:lnTo>
                  <a:lnTo>
                    <a:pt x="1420" y="512"/>
                  </a:lnTo>
                  <a:lnTo>
                    <a:pt x="1419" y="513"/>
                  </a:lnTo>
                  <a:lnTo>
                    <a:pt x="1418" y="514"/>
                  </a:lnTo>
                  <a:lnTo>
                    <a:pt x="1416" y="517"/>
                  </a:lnTo>
                  <a:lnTo>
                    <a:pt x="1415" y="518"/>
                  </a:lnTo>
                  <a:lnTo>
                    <a:pt x="1413" y="520"/>
                  </a:lnTo>
                  <a:lnTo>
                    <a:pt x="1409" y="524"/>
                  </a:lnTo>
                  <a:lnTo>
                    <a:pt x="1407" y="526"/>
                  </a:lnTo>
                  <a:lnTo>
                    <a:pt x="1406" y="528"/>
                  </a:lnTo>
                  <a:lnTo>
                    <a:pt x="1405" y="530"/>
                  </a:lnTo>
                  <a:lnTo>
                    <a:pt x="1402" y="532"/>
                  </a:lnTo>
                  <a:lnTo>
                    <a:pt x="1401" y="536"/>
                  </a:lnTo>
                  <a:lnTo>
                    <a:pt x="1400" y="537"/>
                  </a:lnTo>
                  <a:lnTo>
                    <a:pt x="1398" y="538"/>
                  </a:lnTo>
                  <a:lnTo>
                    <a:pt x="1397" y="541"/>
                  </a:lnTo>
                  <a:lnTo>
                    <a:pt x="1396" y="542"/>
                  </a:lnTo>
                  <a:lnTo>
                    <a:pt x="1394" y="543"/>
                  </a:lnTo>
                  <a:lnTo>
                    <a:pt x="1393" y="546"/>
                  </a:lnTo>
                  <a:lnTo>
                    <a:pt x="1392" y="547"/>
                  </a:lnTo>
                  <a:lnTo>
                    <a:pt x="1391" y="549"/>
                  </a:lnTo>
                  <a:lnTo>
                    <a:pt x="1388" y="553"/>
                  </a:lnTo>
                  <a:lnTo>
                    <a:pt x="1387" y="554"/>
                  </a:lnTo>
                  <a:lnTo>
                    <a:pt x="1385" y="555"/>
                  </a:lnTo>
                  <a:lnTo>
                    <a:pt x="1384" y="558"/>
                  </a:lnTo>
                  <a:lnTo>
                    <a:pt x="1383" y="560"/>
                  </a:lnTo>
                  <a:lnTo>
                    <a:pt x="1379" y="566"/>
                  </a:lnTo>
                  <a:lnTo>
                    <a:pt x="1372" y="575"/>
                  </a:lnTo>
                  <a:lnTo>
                    <a:pt x="1370" y="573"/>
                  </a:lnTo>
                  <a:lnTo>
                    <a:pt x="1369" y="578"/>
                  </a:lnTo>
                  <a:lnTo>
                    <a:pt x="1365" y="582"/>
                  </a:lnTo>
                  <a:lnTo>
                    <a:pt x="1362" y="583"/>
                  </a:lnTo>
                  <a:lnTo>
                    <a:pt x="1357" y="584"/>
                  </a:lnTo>
                  <a:lnTo>
                    <a:pt x="1353" y="586"/>
                  </a:lnTo>
                  <a:lnTo>
                    <a:pt x="1348" y="588"/>
                  </a:lnTo>
                  <a:lnTo>
                    <a:pt x="1343" y="590"/>
                  </a:lnTo>
                  <a:lnTo>
                    <a:pt x="1339" y="593"/>
                  </a:lnTo>
                  <a:lnTo>
                    <a:pt x="1334" y="596"/>
                  </a:lnTo>
                  <a:lnTo>
                    <a:pt x="1330" y="601"/>
                  </a:lnTo>
                  <a:lnTo>
                    <a:pt x="1326" y="606"/>
                  </a:lnTo>
                  <a:lnTo>
                    <a:pt x="1323" y="611"/>
                  </a:lnTo>
                  <a:lnTo>
                    <a:pt x="1321" y="613"/>
                  </a:lnTo>
                  <a:lnTo>
                    <a:pt x="1318" y="619"/>
                  </a:lnTo>
                  <a:lnTo>
                    <a:pt x="1316" y="623"/>
                  </a:lnTo>
                  <a:lnTo>
                    <a:pt x="1314" y="627"/>
                  </a:lnTo>
                  <a:lnTo>
                    <a:pt x="1312" y="630"/>
                  </a:lnTo>
                  <a:lnTo>
                    <a:pt x="1312" y="633"/>
                  </a:lnTo>
                  <a:lnTo>
                    <a:pt x="1310" y="634"/>
                  </a:lnTo>
                  <a:lnTo>
                    <a:pt x="1309" y="636"/>
                  </a:lnTo>
                  <a:lnTo>
                    <a:pt x="1308" y="637"/>
                  </a:lnTo>
                  <a:lnTo>
                    <a:pt x="1307" y="639"/>
                  </a:lnTo>
                  <a:lnTo>
                    <a:pt x="1305" y="642"/>
                  </a:lnTo>
                  <a:lnTo>
                    <a:pt x="1300" y="650"/>
                  </a:lnTo>
                  <a:lnTo>
                    <a:pt x="1297" y="653"/>
                  </a:lnTo>
                  <a:lnTo>
                    <a:pt x="1292" y="652"/>
                  </a:lnTo>
                  <a:lnTo>
                    <a:pt x="1290" y="652"/>
                  </a:lnTo>
                  <a:lnTo>
                    <a:pt x="1285" y="651"/>
                  </a:lnTo>
                  <a:lnTo>
                    <a:pt x="1281" y="650"/>
                  </a:lnTo>
                  <a:lnTo>
                    <a:pt x="1276" y="647"/>
                  </a:lnTo>
                  <a:lnTo>
                    <a:pt x="1270" y="645"/>
                  </a:lnTo>
                  <a:lnTo>
                    <a:pt x="1261" y="643"/>
                  </a:lnTo>
                  <a:lnTo>
                    <a:pt x="1254" y="646"/>
                  </a:lnTo>
                  <a:lnTo>
                    <a:pt x="1248" y="648"/>
                  </a:lnTo>
                  <a:lnTo>
                    <a:pt x="1246" y="652"/>
                  </a:lnTo>
                  <a:lnTo>
                    <a:pt x="1243" y="656"/>
                  </a:lnTo>
                  <a:lnTo>
                    <a:pt x="1242" y="660"/>
                  </a:lnTo>
                  <a:lnTo>
                    <a:pt x="1243" y="664"/>
                  </a:lnTo>
                  <a:lnTo>
                    <a:pt x="1244" y="669"/>
                  </a:lnTo>
                  <a:lnTo>
                    <a:pt x="1246" y="672"/>
                  </a:lnTo>
                  <a:lnTo>
                    <a:pt x="1247" y="676"/>
                  </a:lnTo>
                  <a:lnTo>
                    <a:pt x="1250" y="678"/>
                  </a:lnTo>
                  <a:lnTo>
                    <a:pt x="1252" y="683"/>
                  </a:lnTo>
                  <a:lnTo>
                    <a:pt x="1254" y="686"/>
                  </a:lnTo>
                  <a:lnTo>
                    <a:pt x="1254" y="691"/>
                  </a:lnTo>
                  <a:lnTo>
                    <a:pt x="1254" y="694"/>
                  </a:lnTo>
                  <a:lnTo>
                    <a:pt x="1248" y="697"/>
                  </a:lnTo>
                  <a:lnTo>
                    <a:pt x="1247" y="697"/>
                  </a:lnTo>
                  <a:lnTo>
                    <a:pt x="1244" y="698"/>
                  </a:lnTo>
                  <a:lnTo>
                    <a:pt x="1241" y="699"/>
                  </a:lnTo>
                  <a:lnTo>
                    <a:pt x="1237" y="700"/>
                  </a:lnTo>
                  <a:lnTo>
                    <a:pt x="1234" y="700"/>
                  </a:lnTo>
                  <a:lnTo>
                    <a:pt x="1230" y="698"/>
                  </a:lnTo>
                  <a:lnTo>
                    <a:pt x="1225" y="695"/>
                  </a:lnTo>
                  <a:lnTo>
                    <a:pt x="1224" y="694"/>
                  </a:lnTo>
                  <a:lnTo>
                    <a:pt x="1220" y="692"/>
                  </a:lnTo>
                  <a:lnTo>
                    <a:pt x="1219" y="689"/>
                  </a:lnTo>
                  <a:lnTo>
                    <a:pt x="1216" y="686"/>
                  </a:lnTo>
                  <a:lnTo>
                    <a:pt x="1213" y="681"/>
                  </a:lnTo>
                  <a:lnTo>
                    <a:pt x="1212" y="677"/>
                  </a:lnTo>
                  <a:lnTo>
                    <a:pt x="1208" y="674"/>
                  </a:lnTo>
                  <a:lnTo>
                    <a:pt x="1206" y="672"/>
                  </a:lnTo>
                  <a:lnTo>
                    <a:pt x="1204" y="671"/>
                  </a:lnTo>
                  <a:lnTo>
                    <a:pt x="1203" y="670"/>
                  </a:lnTo>
                  <a:lnTo>
                    <a:pt x="1202" y="669"/>
                  </a:lnTo>
                  <a:lnTo>
                    <a:pt x="1198" y="665"/>
                  </a:lnTo>
                  <a:lnTo>
                    <a:pt x="1194" y="666"/>
                  </a:lnTo>
                  <a:lnTo>
                    <a:pt x="1193" y="666"/>
                  </a:lnTo>
                  <a:lnTo>
                    <a:pt x="1189" y="668"/>
                  </a:lnTo>
                  <a:lnTo>
                    <a:pt x="1186" y="670"/>
                  </a:lnTo>
                  <a:lnTo>
                    <a:pt x="1185" y="677"/>
                  </a:lnTo>
                  <a:lnTo>
                    <a:pt x="1185" y="682"/>
                  </a:lnTo>
                  <a:lnTo>
                    <a:pt x="1185" y="685"/>
                  </a:lnTo>
                  <a:lnTo>
                    <a:pt x="1184" y="688"/>
                  </a:lnTo>
                  <a:lnTo>
                    <a:pt x="1181" y="691"/>
                  </a:lnTo>
                  <a:lnTo>
                    <a:pt x="1177" y="694"/>
                  </a:lnTo>
                  <a:lnTo>
                    <a:pt x="1173" y="697"/>
                  </a:lnTo>
                  <a:lnTo>
                    <a:pt x="1171" y="697"/>
                  </a:lnTo>
                  <a:lnTo>
                    <a:pt x="1167" y="698"/>
                  </a:lnTo>
                  <a:lnTo>
                    <a:pt x="1164" y="699"/>
                  </a:lnTo>
                  <a:lnTo>
                    <a:pt x="1158" y="699"/>
                  </a:lnTo>
                  <a:lnTo>
                    <a:pt x="1154" y="699"/>
                  </a:lnTo>
                  <a:lnTo>
                    <a:pt x="1151" y="698"/>
                  </a:lnTo>
                  <a:lnTo>
                    <a:pt x="1148" y="697"/>
                  </a:lnTo>
                  <a:lnTo>
                    <a:pt x="1142" y="694"/>
                  </a:lnTo>
                  <a:lnTo>
                    <a:pt x="1138" y="692"/>
                  </a:lnTo>
                  <a:lnTo>
                    <a:pt x="1137" y="689"/>
                  </a:lnTo>
                  <a:lnTo>
                    <a:pt x="1132" y="686"/>
                  </a:lnTo>
                  <a:lnTo>
                    <a:pt x="1128" y="683"/>
                  </a:lnTo>
                  <a:lnTo>
                    <a:pt x="1127" y="682"/>
                  </a:lnTo>
                  <a:lnTo>
                    <a:pt x="1126" y="681"/>
                  </a:lnTo>
                  <a:lnTo>
                    <a:pt x="1122" y="678"/>
                  </a:lnTo>
                  <a:lnTo>
                    <a:pt x="1120" y="677"/>
                  </a:lnTo>
                  <a:lnTo>
                    <a:pt x="1118" y="676"/>
                  </a:lnTo>
                  <a:lnTo>
                    <a:pt x="1114" y="676"/>
                  </a:lnTo>
                  <a:lnTo>
                    <a:pt x="1109" y="675"/>
                  </a:lnTo>
                  <a:lnTo>
                    <a:pt x="1101" y="677"/>
                  </a:lnTo>
                  <a:lnTo>
                    <a:pt x="1096" y="678"/>
                  </a:lnTo>
                  <a:lnTo>
                    <a:pt x="1092" y="680"/>
                  </a:lnTo>
                  <a:lnTo>
                    <a:pt x="1088" y="681"/>
                  </a:lnTo>
                  <a:lnTo>
                    <a:pt x="1083" y="685"/>
                  </a:lnTo>
                  <a:lnTo>
                    <a:pt x="1082" y="687"/>
                  </a:lnTo>
                  <a:lnTo>
                    <a:pt x="1076" y="688"/>
                  </a:lnTo>
                  <a:lnTo>
                    <a:pt x="1073" y="691"/>
                  </a:lnTo>
                  <a:lnTo>
                    <a:pt x="1067" y="693"/>
                  </a:lnTo>
                  <a:lnTo>
                    <a:pt x="1066" y="694"/>
                  </a:lnTo>
                  <a:lnTo>
                    <a:pt x="1062" y="695"/>
                  </a:lnTo>
                  <a:lnTo>
                    <a:pt x="1058" y="698"/>
                  </a:lnTo>
                  <a:lnTo>
                    <a:pt x="1053" y="700"/>
                  </a:lnTo>
                  <a:lnTo>
                    <a:pt x="1052" y="701"/>
                  </a:lnTo>
                  <a:lnTo>
                    <a:pt x="1051" y="701"/>
                  </a:lnTo>
                  <a:lnTo>
                    <a:pt x="1047" y="704"/>
                  </a:lnTo>
                  <a:lnTo>
                    <a:pt x="1043" y="705"/>
                  </a:lnTo>
                  <a:lnTo>
                    <a:pt x="1039" y="706"/>
                  </a:lnTo>
                  <a:lnTo>
                    <a:pt x="1035" y="709"/>
                  </a:lnTo>
                  <a:lnTo>
                    <a:pt x="1031" y="710"/>
                  </a:lnTo>
                  <a:lnTo>
                    <a:pt x="1023" y="712"/>
                  </a:lnTo>
                  <a:lnTo>
                    <a:pt x="1022" y="713"/>
                  </a:lnTo>
                  <a:lnTo>
                    <a:pt x="1018" y="716"/>
                  </a:lnTo>
                  <a:lnTo>
                    <a:pt x="1014" y="717"/>
                  </a:lnTo>
                  <a:lnTo>
                    <a:pt x="1010" y="720"/>
                  </a:lnTo>
                  <a:lnTo>
                    <a:pt x="1007" y="721"/>
                  </a:lnTo>
                  <a:lnTo>
                    <a:pt x="1004" y="722"/>
                  </a:lnTo>
                  <a:lnTo>
                    <a:pt x="1000" y="723"/>
                  </a:lnTo>
                  <a:lnTo>
                    <a:pt x="996" y="726"/>
                  </a:lnTo>
                  <a:lnTo>
                    <a:pt x="991" y="727"/>
                  </a:lnTo>
                  <a:lnTo>
                    <a:pt x="986" y="728"/>
                  </a:lnTo>
                  <a:lnTo>
                    <a:pt x="978" y="727"/>
                  </a:lnTo>
                  <a:lnTo>
                    <a:pt x="974" y="724"/>
                  </a:lnTo>
                  <a:lnTo>
                    <a:pt x="972" y="724"/>
                  </a:lnTo>
                  <a:lnTo>
                    <a:pt x="970" y="723"/>
                  </a:lnTo>
                  <a:lnTo>
                    <a:pt x="967" y="722"/>
                  </a:lnTo>
                  <a:lnTo>
                    <a:pt x="963" y="720"/>
                  </a:lnTo>
                  <a:lnTo>
                    <a:pt x="961" y="720"/>
                  </a:lnTo>
                  <a:lnTo>
                    <a:pt x="959" y="718"/>
                  </a:lnTo>
                  <a:lnTo>
                    <a:pt x="957" y="717"/>
                  </a:lnTo>
                  <a:lnTo>
                    <a:pt x="955" y="716"/>
                  </a:lnTo>
                  <a:lnTo>
                    <a:pt x="954" y="716"/>
                  </a:lnTo>
                  <a:lnTo>
                    <a:pt x="952" y="715"/>
                  </a:lnTo>
                  <a:lnTo>
                    <a:pt x="948" y="712"/>
                  </a:lnTo>
                  <a:lnTo>
                    <a:pt x="943" y="712"/>
                  </a:lnTo>
                  <a:lnTo>
                    <a:pt x="942" y="711"/>
                  </a:lnTo>
                  <a:lnTo>
                    <a:pt x="937" y="711"/>
                  </a:lnTo>
                  <a:lnTo>
                    <a:pt x="932" y="713"/>
                  </a:lnTo>
                  <a:lnTo>
                    <a:pt x="930" y="715"/>
                  </a:lnTo>
                  <a:lnTo>
                    <a:pt x="929" y="715"/>
                  </a:lnTo>
                  <a:lnTo>
                    <a:pt x="926" y="716"/>
                  </a:lnTo>
                  <a:lnTo>
                    <a:pt x="925" y="717"/>
                  </a:lnTo>
                  <a:lnTo>
                    <a:pt x="923" y="718"/>
                  </a:lnTo>
                  <a:lnTo>
                    <a:pt x="920" y="720"/>
                  </a:lnTo>
                  <a:lnTo>
                    <a:pt x="916" y="720"/>
                  </a:lnTo>
                  <a:lnTo>
                    <a:pt x="917" y="723"/>
                  </a:lnTo>
                  <a:lnTo>
                    <a:pt x="916" y="724"/>
                  </a:lnTo>
                  <a:lnTo>
                    <a:pt x="915" y="726"/>
                  </a:lnTo>
                  <a:lnTo>
                    <a:pt x="914" y="727"/>
                  </a:lnTo>
                  <a:lnTo>
                    <a:pt x="911" y="729"/>
                  </a:lnTo>
                  <a:lnTo>
                    <a:pt x="910" y="730"/>
                  </a:lnTo>
                  <a:lnTo>
                    <a:pt x="908" y="732"/>
                  </a:lnTo>
                  <a:lnTo>
                    <a:pt x="906" y="734"/>
                  </a:lnTo>
                  <a:lnTo>
                    <a:pt x="901" y="735"/>
                  </a:lnTo>
                  <a:lnTo>
                    <a:pt x="897" y="736"/>
                  </a:lnTo>
                  <a:lnTo>
                    <a:pt x="893" y="738"/>
                  </a:lnTo>
                  <a:lnTo>
                    <a:pt x="889" y="736"/>
                  </a:lnTo>
                  <a:lnTo>
                    <a:pt x="886" y="735"/>
                  </a:lnTo>
                  <a:lnTo>
                    <a:pt x="885" y="735"/>
                  </a:lnTo>
                  <a:lnTo>
                    <a:pt x="882" y="734"/>
                  </a:lnTo>
                  <a:lnTo>
                    <a:pt x="880" y="734"/>
                  </a:lnTo>
                  <a:lnTo>
                    <a:pt x="876" y="733"/>
                  </a:lnTo>
                  <a:lnTo>
                    <a:pt x="875" y="729"/>
                  </a:lnTo>
                  <a:lnTo>
                    <a:pt x="873" y="728"/>
                  </a:lnTo>
                  <a:lnTo>
                    <a:pt x="871" y="723"/>
                  </a:lnTo>
                  <a:lnTo>
                    <a:pt x="870" y="720"/>
                  </a:lnTo>
                  <a:lnTo>
                    <a:pt x="868" y="718"/>
                  </a:lnTo>
                  <a:lnTo>
                    <a:pt x="867" y="716"/>
                  </a:lnTo>
                  <a:lnTo>
                    <a:pt x="867" y="713"/>
                  </a:lnTo>
                  <a:lnTo>
                    <a:pt x="866" y="712"/>
                  </a:lnTo>
                  <a:lnTo>
                    <a:pt x="864" y="710"/>
                  </a:lnTo>
                  <a:lnTo>
                    <a:pt x="863" y="709"/>
                  </a:lnTo>
                  <a:lnTo>
                    <a:pt x="862" y="705"/>
                  </a:lnTo>
                  <a:lnTo>
                    <a:pt x="858" y="701"/>
                  </a:lnTo>
                  <a:lnTo>
                    <a:pt x="857" y="700"/>
                  </a:lnTo>
                  <a:lnTo>
                    <a:pt x="854" y="697"/>
                  </a:lnTo>
                  <a:lnTo>
                    <a:pt x="850" y="697"/>
                  </a:lnTo>
                  <a:lnTo>
                    <a:pt x="848" y="695"/>
                  </a:lnTo>
                  <a:lnTo>
                    <a:pt x="845" y="694"/>
                  </a:lnTo>
                  <a:lnTo>
                    <a:pt x="839" y="695"/>
                  </a:lnTo>
                  <a:lnTo>
                    <a:pt x="835" y="698"/>
                  </a:lnTo>
                  <a:lnTo>
                    <a:pt x="832" y="700"/>
                  </a:lnTo>
                  <a:lnTo>
                    <a:pt x="832" y="704"/>
                  </a:lnTo>
                  <a:lnTo>
                    <a:pt x="832" y="706"/>
                  </a:lnTo>
                  <a:lnTo>
                    <a:pt x="832" y="710"/>
                  </a:lnTo>
                  <a:lnTo>
                    <a:pt x="831" y="713"/>
                  </a:lnTo>
                  <a:lnTo>
                    <a:pt x="829" y="717"/>
                  </a:lnTo>
                  <a:lnTo>
                    <a:pt x="827" y="721"/>
                  </a:lnTo>
                  <a:lnTo>
                    <a:pt x="826" y="723"/>
                  </a:lnTo>
                  <a:lnTo>
                    <a:pt x="824" y="724"/>
                  </a:lnTo>
                  <a:lnTo>
                    <a:pt x="822" y="727"/>
                  </a:lnTo>
                  <a:lnTo>
                    <a:pt x="818" y="728"/>
                  </a:lnTo>
                  <a:lnTo>
                    <a:pt x="815" y="729"/>
                  </a:lnTo>
                  <a:lnTo>
                    <a:pt x="814" y="729"/>
                  </a:lnTo>
                  <a:lnTo>
                    <a:pt x="810" y="730"/>
                  </a:lnTo>
                  <a:lnTo>
                    <a:pt x="806" y="730"/>
                  </a:lnTo>
                  <a:lnTo>
                    <a:pt x="801" y="730"/>
                  </a:lnTo>
                  <a:lnTo>
                    <a:pt x="798" y="729"/>
                  </a:lnTo>
                  <a:lnTo>
                    <a:pt x="796" y="728"/>
                  </a:lnTo>
                  <a:lnTo>
                    <a:pt x="792" y="727"/>
                  </a:lnTo>
                  <a:lnTo>
                    <a:pt x="789" y="723"/>
                  </a:lnTo>
                  <a:lnTo>
                    <a:pt x="788" y="721"/>
                  </a:lnTo>
                  <a:lnTo>
                    <a:pt x="787" y="720"/>
                  </a:lnTo>
                  <a:lnTo>
                    <a:pt x="786" y="718"/>
                  </a:lnTo>
                  <a:lnTo>
                    <a:pt x="784" y="716"/>
                  </a:lnTo>
                  <a:lnTo>
                    <a:pt x="783" y="715"/>
                  </a:lnTo>
                  <a:lnTo>
                    <a:pt x="783" y="713"/>
                  </a:lnTo>
                  <a:lnTo>
                    <a:pt x="782" y="711"/>
                  </a:lnTo>
                  <a:lnTo>
                    <a:pt x="780" y="710"/>
                  </a:lnTo>
                  <a:lnTo>
                    <a:pt x="779" y="709"/>
                  </a:lnTo>
                  <a:lnTo>
                    <a:pt x="776" y="705"/>
                  </a:lnTo>
                  <a:lnTo>
                    <a:pt x="774" y="703"/>
                  </a:lnTo>
                  <a:lnTo>
                    <a:pt x="771" y="700"/>
                  </a:lnTo>
                  <a:lnTo>
                    <a:pt x="767" y="699"/>
                  </a:lnTo>
                  <a:lnTo>
                    <a:pt x="764" y="698"/>
                  </a:lnTo>
                  <a:lnTo>
                    <a:pt x="760" y="697"/>
                  </a:lnTo>
                  <a:lnTo>
                    <a:pt x="755" y="697"/>
                  </a:lnTo>
                  <a:lnTo>
                    <a:pt x="753" y="697"/>
                  </a:lnTo>
                  <a:lnTo>
                    <a:pt x="749" y="697"/>
                  </a:lnTo>
                  <a:lnTo>
                    <a:pt x="745" y="699"/>
                  </a:lnTo>
                  <a:lnTo>
                    <a:pt x="744" y="700"/>
                  </a:lnTo>
                  <a:lnTo>
                    <a:pt x="743" y="701"/>
                  </a:lnTo>
                  <a:lnTo>
                    <a:pt x="740" y="704"/>
                  </a:lnTo>
                  <a:lnTo>
                    <a:pt x="739" y="707"/>
                  </a:lnTo>
                  <a:lnTo>
                    <a:pt x="738" y="710"/>
                  </a:lnTo>
                  <a:lnTo>
                    <a:pt x="736" y="713"/>
                  </a:lnTo>
                  <a:lnTo>
                    <a:pt x="736" y="718"/>
                  </a:lnTo>
                  <a:lnTo>
                    <a:pt x="736" y="722"/>
                  </a:lnTo>
                  <a:lnTo>
                    <a:pt x="740" y="726"/>
                  </a:lnTo>
                  <a:lnTo>
                    <a:pt x="742" y="728"/>
                  </a:lnTo>
                  <a:lnTo>
                    <a:pt x="744" y="730"/>
                  </a:lnTo>
                  <a:lnTo>
                    <a:pt x="745" y="735"/>
                  </a:lnTo>
                  <a:lnTo>
                    <a:pt x="747" y="736"/>
                  </a:lnTo>
                  <a:lnTo>
                    <a:pt x="748" y="739"/>
                  </a:lnTo>
                  <a:lnTo>
                    <a:pt x="748" y="740"/>
                  </a:lnTo>
                  <a:lnTo>
                    <a:pt x="749" y="744"/>
                  </a:lnTo>
                  <a:lnTo>
                    <a:pt x="752" y="747"/>
                  </a:lnTo>
                  <a:lnTo>
                    <a:pt x="753" y="750"/>
                  </a:lnTo>
                  <a:lnTo>
                    <a:pt x="755" y="752"/>
                  </a:lnTo>
                  <a:lnTo>
                    <a:pt x="755" y="756"/>
                  </a:lnTo>
                  <a:lnTo>
                    <a:pt x="753" y="758"/>
                  </a:lnTo>
                  <a:lnTo>
                    <a:pt x="753" y="759"/>
                  </a:lnTo>
                  <a:lnTo>
                    <a:pt x="752" y="763"/>
                  </a:lnTo>
                  <a:lnTo>
                    <a:pt x="749" y="767"/>
                  </a:lnTo>
                  <a:lnTo>
                    <a:pt x="748" y="769"/>
                  </a:lnTo>
                  <a:lnTo>
                    <a:pt x="747" y="771"/>
                  </a:lnTo>
                  <a:lnTo>
                    <a:pt x="745" y="774"/>
                  </a:lnTo>
                  <a:lnTo>
                    <a:pt x="739" y="776"/>
                  </a:lnTo>
                  <a:lnTo>
                    <a:pt x="734" y="777"/>
                  </a:lnTo>
                  <a:lnTo>
                    <a:pt x="731" y="779"/>
                  </a:lnTo>
                  <a:lnTo>
                    <a:pt x="730" y="779"/>
                  </a:lnTo>
                  <a:lnTo>
                    <a:pt x="726" y="780"/>
                  </a:lnTo>
                  <a:lnTo>
                    <a:pt x="722" y="779"/>
                  </a:lnTo>
                  <a:lnTo>
                    <a:pt x="720" y="779"/>
                  </a:lnTo>
                  <a:lnTo>
                    <a:pt x="718" y="777"/>
                  </a:lnTo>
                  <a:lnTo>
                    <a:pt x="716" y="777"/>
                  </a:lnTo>
                  <a:lnTo>
                    <a:pt x="712" y="776"/>
                  </a:lnTo>
                  <a:lnTo>
                    <a:pt x="708" y="776"/>
                  </a:lnTo>
                  <a:lnTo>
                    <a:pt x="705" y="775"/>
                  </a:lnTo>
                  <a:lnTo>
                    <a:pt x="702" y="775"/>
                  </a:lnTo>
                  <a:lnTo>
                    <a:pt x="698" y="776"/>
                  </a:lnTo>
                  <a:lnTo>
                    <a:pt x="696" y="777"/>
                  </a:lnTo>
                  <a:lnTo>
                    <a:pt x="692" y="777"/>
                  </a:lnTo>
                  <a:lnTo>
                    <a:pt x="689" y="781"/>
                  </a:lnTo>
                  <a:lnTo>
                    <a:pt x="686" y="783"/>
                  </a:lnTo>
                  <a:lnTo>
                    <a:pt x="683" y="788"/>
                  </a:lnTo>
                  <a:lnTo>
                    <a:pt x="682" y="791"/>
                  </a:lnTo>
                  <a:lnTo>
                    <a:pt x="681" y="794"/>
                  </a:lnTo>
                  <a:lnTo>
                    <a:pt x="680" y="798"/>
                  </a:lnTo>
                  <a:lnTo>
                    <a:pt x="680" y="799"/>
                  </a:lnTo>
                  <a:lnTo>
                    <a:pt x="678" y="803"/>
                  </a:lnTo>
                  <a:lnTo>
                    <a:pt x="676" y="805"/>
                  </a:lnTo>
                  <a:lnTo>
                    <a:pt x="674" y="808"/>
                  </a:lnTo>
                  <a:lnTo>
                    <a:pt x="672" y="810"/>
                  </a:lnTo>
                  <a:lnTo>
                    <a:pt x="668" y="811"/>
                  </a:lnTo>
                  <a:lnTo>
                    <a:pt x="664" y="814"/>
                  </a:lnTo>
                  <a:lnTo>
                    <a:pt x="660" y="812"/>
                  </a:lnTo>
                  <a:lnTo>
                    <a:pt x="658" y="811"/>
                  </a:lnTo>
                  <a:lnTo>
                    <a:pt x="656" y="811"/>
                  </a:lnTo>
                  <a:lnTo>
                    <a:pt x="652" y="810"/>
                  </a:lnTo>
                  <a:lnTo>
                    <a:pt x="648" y="804"/>
                  </a:lnTo>
                  <a:lnTo>
                    <a:pt x="645" y="802"/>
                  </a:lnTo>
                  <a:lnTo>
                    <a:pt x="643" y="800"/>
                  </a:lnTo>
                  <a:lnTo>
                    <a:pt x="642" y="799"/>
                  </a:lnTo>
                  <a:lnTo>
                    <a:pt x="639" y="796"/>
                  </a:lnTo>
                  <a:lnTo>
                    <a:pt x="636" y="794"/>
                  </a:lnTo>
                  <a:lnTo>
                    <a:pt x="632" y="793"/>
                  </a:lnTo>
                  <a:lnTo>
                    <a:pt x="623" y="793"/>
                  </a:lnTo>
                  <a:lnTo>
                    <a:pt x="619" y="798"/>
                  </a:lnTo>
                  <a:lnTo>
                    <a:pt x="616" y="800"/>
                  </a:lnTo>
                  <a:lnTo>
                    <a:pt x="614" y="794"/>
                  </a:lnTo>
                  <a:lnTo>
                    <a:pt x="611" y="793"/>
                  </a:lnTo>
                  <a:lnTo>
                    <a:pt x="608" y="790"/>
                  </a:lnTo>
                  <a:lnTo>
                    <a:pt x="603" y="791"/>
                  </a:lnTo>
                  <a:lnTo>
                    <a:pt x="602" y="787"/>
                  </a:lnTo>
                  <a:lnTo>
                    <a:pt x="598" y="786"/>
                  </a:lnTo>
                  <a:lnTo>
                    <a:pt x="594" y="785"/>
                  </a:lnTo>
                  <a:lnTo>
                    <a:pt x="589" y="783"/>
                  </a:lnTo>
                  <a:lnTo>
                    <a:pt x="584" y="781"/>
                  </a:lnTo>
                  <a:lnTo>
                    <a:pt x="580" y="780"/>
                  </a:lnTo>
                  <a:lnTo>
                    <a:pt x="579" y="780"/>
                  </a:lnTo>
                  <a:lnTo>
                    <a:pt x="576" y="779"/>
                  </a:lnTo>
                  <a:lnTo>
                    <a:pt x="575" y="777"/>
                  </a:lnTo>
                  <a:lnTo>
                    <a:pt x="571" y="780"/>
                  </a:lnTo>
                  <a:lnTo>
                    <a:pt x="570" y="780"/>
                  </a:lnTo>
                  <a:lnTo>
                    <a:pt x="567" y="780"/>
                  </a:lnTo>
                  <a:lnTo>
                    <a:pt x="564" y="781"/>
                  </a:lnTo>
                  <a:lnTo>
                    <a:pt x="563" y="781"/>
                  </a:lnTo>
                  <a:lnTo>
                    <a:pt x="559" y="780"/>
                  </a:lnTo>
                  <a:lnTo>
                    <a:pt x="558" y="781"/>
                  </a:lnTo>
                  <a:lnTo>
                    <a:pt x="558" y="783"/>
                  </a:lnTo>
                  <a:lnTo>
                    <a:pt x="554" y="781"/>
                  </a:lnTo>
                  <a:lnTo>
                    <a:pt x="552" y="781"/>
                  </a:lnTo>
                  <a:lnTo>
                    <a:pt x="550" y="781"/>
                  </a:lnTo>
                  <a:lnTo>
                    <a:pt x="548" y="781"/>
                  </a:lnTo>
                  <a:lnTo>
                    <a:pt x="546" y="781"/>
                  </a:lnTo>
                  <a:lnTo>
                    <a:pt x="544" y="782"/>
                  </a:lnTo>
                  <a:lnTo>
                    <a:pt x="541" y="782"/>
                  </a:lnTo>
                  <a:lnTo>
                    <a:pt x="539" y="781"/>
                  </a:lnTo>
                  <a:lnTo>
                    <a:pt x="537" y="781"/>
                  </a:lnTo>
                  <a:lnTo>
                    <a:pt x="536" y="781"/>
                  </a:lnTo>
                  <a:lnTo>
                    <a:pt x="533" y="781"/>
                  </a:lnTo>
                  <a:lnTo>
                    <a:pt x="532" y="781"/>
                  </a:lnTo>
                  <a:lnTo>
                    <a:pt x="532" y="779"/>
                  </a:lnTo>
                  <a:lnTo>
                    <a:pt x="532" y="777"/>
                  </a:lnTo>
                  <a:lnTo>
                    <a:pt x="532" y="775"/>
                  </a:lnTo>
                  <a:lnTo>
                    <a:pt x="532" y="774"/>
                  </a:lnTo>
                  <a:lnTo>
                    <a:pt x="531" y="771"/>
                  </a:lnTo>
                  <a:lnTo>
                    <a:pt x="531" y="769"/>
                  </a:lnTo>
                  <a:lnTo>
                    <a:pt x="531" y="768"/>
                  </a:lnTo>
                  <a:lnTo>
                    <a:pt x="530" y="765"/>
                  </a:lnTo>
                  <a:lnTo>
                    <a:pt x="530" y="764"/>
                  </a:lnTo>
                  <a:lnTo>
                    <a:pt x="530" y="762"/>
                  </a:lnTo>
                  <a:lnTo>
                    <a:pt x="528" y="761"/>
                  </a:lnTo>
                  <a:lnTo>
                    <a:pt x="528" y="758"/>
                  </a:lnTo>
                  <a:lnTo>
                    <a:pt x="527" y="757"/>
                  </a:lnTo>
                  <a:lnTo>
                    <a:pt x="526" y="756"/>
                  </a:lnTo>
                  <a:lnTo>
                    <a:pt x="526" y="753"/>
                  </a:lnTo>
                  <a:lnTo>
                    <a:pt x="524" y="752"/>
                  </a:lnTo>
                  <a:lnTo>
                    <a:pt x="524" y="750"/>
                  </a:lnTo>
                  <a:lnTo>
                    <a:pt x="524" y="747"/>
                  </a:lnTo>
                  <a:lnTo>
                    <a:pt x="523" y="746"/>
                  </a:lnTo>
                  <a:lnTo>
                    <a:pt x="523" y="744"/>
                  </a:lnTo>
                  <a:lnTo>
                    <a:pt x="523" y="741"/>
                  </a:lnTo>
                  <a:lnTo>
                    <a:pt x="524" y="740"/>
                  </a:lnTo>
                  <a:lnTo>
                    <a:pt x="524" y="738"/>
                  </a:lnTo>
                  <a:lnTo>
                    <a:pt x="524" y="735"/>
                  </a:lnTo>
                  <a:lnTo>
                    <a:pt x="524" y="734"/>
                  </a:lnTo>
                  <a:lnTo>
                    <a:pt x="524" y="732"/>
                  </a:lnTo>
                  <a:lnTo>
                    <a:pt x="523" y="729"/>
                  </a:lnTo>
                  <a:lnTo>
                    <a:pt x="523" y="728"/>
                  </a:lnTo>
                  <a:lnTo>
                    <a:pt x="523" y="726"/>
                  </a:lnTo>
                  <a:lnTo>
                    <a:pt x="524" y="721"/>
                  </a:lnTo>
                  <a:lnTo>
                    <a:pt x="528" y="722"/>
                  </a:lnTo>
                  <a:lnTo>
                    <a:pt x="532" y="723"/>
                  </a:lnTo>
                  <a:lnTo>
                    <a:pt x="532" y="718"/>
                  </a:lnTo>
                  <a:lnTo>
                    <a:pt x="533" y="717"/>
                  </a:lnTo>
                  <a:lnTo>
                    <a:pt x="533" y="715"/>
                  </a:lnTo>
                  <a:lnTo>
                    <a:pt x="535" y="713"/>
                  </a:lnTo>
                  <a:lnTo>
                    <a:pt x="535" y="711"/>
                  </a:lnTo>
                  <a:lnTo>
                    <a:pt x="536" y="710"/>
                  </a:lnTo>
                  <a:lnTo>
                    <a:pt x="537" y="709"/>
                  </a:lnTo>
                  <a:lnTo>
                    <a:pt x="539" y="706"/>
                  </a:lnTo>
                  <a:lnTo>
                    <a:pt x="540" y="705"/>
                  </a:lnTo>
                  <a:lnTo>
                    <a:pt x="541" y="704"/>
                  </a:lnTo>
                  <a:lnTo>
                    <a:pt x="544" y="703"/>
                  </a:lnTo>
                  <a:lnTo>
                    <a:pt x="545" y="700"/>
                  </a:lnTo>
                  <a:lnTo>
                    <a:pt x="546" y="699"/>
                  </a:lnTo>
                  <a:lnTo>
                    <a:pt x="548" y="698"/>
                  </a:lnTo>
                  <a:lnTo>
                    <a:pt x="549" y="697"/>
                  </a:lnTo>
                  <a:lnTo>
                    <a:pt x="550" y="695"/>
                  </a:lnTo>
                  <a:lnTo>
                    <a:pt x="553" y="694"/>
                  </a:lnTo>
                  <a:lnTo>
                    <a:pt x="554" y="693"/>
                  </a:lnTo>
                  <a:lnTo>
                    <a:pt x="557" y="692"/>
                  </a:lnTo>
                  <a:lnTo>
                    <a:pt x="558" y="691"/>
                  </a:lnTo>
                  <a:lnTo>
                    <a:pt x="558" y="689"/>
                  </a:lnTo>
                  <a:lnTo>
                    <a:pt x="557" y="687"/>
                  </a:lnTo>
                  <a:lnTo>
                    <a:pt x="555" y="686"/>
                  </a:lnTo>
                  <a:lnTo>
                    <a:pt x="554" y="685"/>
                  </a:lnTo>
                  <a:lnTo>
                    <a:pt x="553" y="682"/>
                  </a:lnTo>
                  <a:lnTo>
                    <a:pt x="553" y="681"/>
                  </a:lnTo>
                  <a:lnTo>
                    <a:pt x="552" y="680"/>
                  </a:lnTo>
                  <a:lnTo>
                    <a:pt x="549" y="678"/>
                  </a:lnTo>
                  <a:lnTo>
                    <a:pt x="548" y="676"/>
                  </a:lnTo>
                  <a:lnTo>
                    <a:pt x="548" y="675"/>
                  </a:lnTo>
                  <a:lnTo>
                    <a:pt x="546" y="672"/>
                  </a:lnTo>
                  <a:lnTo>
                    <a:pt x="546" y="671"/>
                  </a:lnTo>
                  <a:lnTo>
                    <a:pt x="545" y="669"/>
                  </a:lnTo>
                  <a:lnTo>
                    <a:pt x="545" y="666"/>
                  </a:lnTo>
                  <a:lnTo>
                    <a:pt x="545" y="665"/>
                  </a:lnTo>
                  <a:lnTo>
                    <a:pt x="545" y="664"/>
                  </a:lnTo>
                  <a:lnTo>
                    <a:pt x="545" y="662"/>
                  </a:lnTo>
                  <a:lnTo>
                    <a:pt x="545" y="659"/>
                  </a:lnTo>
                  <a:lnTo>
                    <a:pt x="544" y="656"/>
                  </a:lnTo>
                  <a:lnTo>
                    <a:pt x="541" y="657"/>
                  </a:lnTo>
                  <a:lnTo>
                    <a:pt x="541" y="654"/>
                  </a:lnTo>
                  <a:lnTo>
                    <a:pt x="540" y="653"/>
                  </a:lnTo>
                  <a:lnTo>
                    <a:pt x="539" y="651"/>
                  </a:lnTo>
                  <a:lnTo>
                    <a:pt x="537" y="650"/>
                  </a:lnTo>
                  <a:lnTo>
                    <a:pt x="537" y="648"/>
                  </a:lnTo>
                  <a:lnTo>
                    <a:pt x="536" y="646"/>
                  </a:lnTo>
                  <a:lnTo>
                    <a:pt x="536" y="645"/>
                  </a:lnTo>
                  <a:lnTo>
                    <a:pt x="536" y="642"/>
                  </a:lnTo>
                  <a:lnTo>
                    <a:pt x="535" y="641"/>
                  </a:lnTo>
                  <a:lnTo>
                    <a:pt x="533" y="640"/>
                  </a:lnTo>
                  <a:lnTo>
                    <a:pt x="532" y="639"/>
                  </a:lnTo>
                  <a:lnTo>
                    <a:pt x="530" y="637"/>
                  </a:lnTo>
                  <a:lnTo>
                    <a:pt x="528" y="636"/>
                  </a:lnTo>
                  <a:lnTo>
                    <a:pt x="527" y="636"/>
                  </a:lnTo>
                  <a:lnTo>
                    <a:pt x="524" y="635"/>
                  </a:lnTo>
                  <a:lnTo>
                    <a:pt x="523" y="635"/>
                  </a:lnTo>
                  <a:lnTo>
                    <a:pt x="521" y="634"/>
                  </a:lnTo>
                  <a:lnTo>
                    <a:pt x="517" y="633"/>
                  </a:lnTo>
                  <a:lnTo>
                    <a:pt x="511" y="633"/>
                  </a:lnTo>
                  <a:lnTo>
                    <a:pt x="510" y="6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58" name="Rectangle 10"/>
            <p:cNvSpPr>
              <a:spLocks noChangeArrowheads="1"/>
            </p:cNvSpPr>
            <p:nvPr/>
          </p:nvSpPr>
          <p:spPr bwMode="auto">
            <a:xfrm>
              <a:off x="5776913" y="2439988"/>
              <a:ext cx="587875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proszowicki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6905626" y="1933575"/>
              <a:ext cx="1041400" cy="773112"/>
            </a:xfrm>
            <a:custGeom>
              <a:avLst/>
              <a:gdLst/>
              <a:ahLst/>
              <a:cxnLst>
                <a:cxn ang="0">
                  <a:pos x="369" y="621"/>
                </a:cxn>
                <a:cxn ang="0">
                  <a:pos x="346" y="575"/>
                </a:cxn>
                <a:cxn ang="0">
                  <a:pos x="291" y="548"/>
                </a:cxn>
                <a:cxn ang="0">
                  <a:pos x="237" y="576"/>
                </a:cxn>
                <a:cxn ang="0">
                  <a:pos x="179" y="564"/>
                </a:cxn>
                <a:cxn ang="0">
                  <a:pos x="119" y="584"/>
                </a:cxn>
                <a:cxn ang="0">
                  <a:pos x="69" y="582"/>
                </a:cxn>
                <a:cxn ang="0">
                  <a:pos x="39" y="506"/>
                </a:cxn>
                <a:cxn ang="0">
                  <a:pos x="4" y="435"/>
                </a:cxn>
                <a:cxn ang="0">
                  <a:pos x="78" y="373"/>
                </a:cxn>
                <a:cxn ang="0">
                  <a:pos x="132" y="307"/>
                </a:cxn>
                <a:cxn ang="0">
                  <a:pos x="228" y="292"/>
                </a:cxn>
                <a:cxn ang="0">
                  <a:pos x="295" y="339"/>
                </a:cxn>
                <a:cxn ang="0">
                  <a:pos x="350" y="252"/>
                </a:cxn>
                <a:cxn ang="0">
                  <a:pos x="440" y="213"/>
                </a:cxn>
                <a:cxn ang="0">
                  <a:pos x="523" y="238"/>
                </a:cxn>
                <a:cxn ang="0">
                  <a:pos x="586" y="174"/>
                </a:cxn>
                <a:cxn ang="0">
                  <a:pos x="704" y="172"/>
                </a:cxn>
                <a:cxn ang="0">
                  <a:pos x="819" y="152"/>
                </a:cxn>
                <a:cxn ang="0">
                  <a:pos x="914" y="127"/>
                </a:cxn>
                <a:cxn ang="0">
                  <a:pos x="1017" y="70"/>
                </a:cxn>
                <a:cxn ang="0">
                  <a:pos x="1084" y="6"/>
                </a:cxn>
                <a:cxn ang="0">
                  <a:pos x="1159" y="62"/>
                </a:cxn>
                <a:cxn ang="0">
                  <a:pos x="1212" y="64"/>
                </a:cxn>
                <a:cxn ang="0">
                  <a:pos x="1265" y="1"/>
                </a:cxn>
                <a:cxn ang="0">
                  <a:pos x="1296" y="50"/>
                </a:cxn>
                <a:cxn ang="0">
                  <a:pos x="1301" y="103"/>
                </a:cxn>
                <a:cxn ang="0">
                  <a:pos x="1301" y="149"/>
                </a:cxn>
                <a:cxn ang="0">
                  <a:pos x="1242" y="198"/>
                </a:cxn>
                <a:cxn ang="0">
                  <a:pos x="1209" y="264"/>
                </a:cxn>
                <a:cxn ang="0">
                  <a:pos x="1172" y="321"/>
                </a:cxn>
                <a:cxn ang="0">
                  <a:pos x="1128" y="376"/>
                </a:cxn>
                <a:cxn ang="0">
                  <a:pos x="1151" y="411"/>
                </a:cxn>
                <a:cxn ang="0">
                  <a:pos x="1196" y="441"/>
                </a:cxn>
                <a:cxn ang="0">
                  <a:pos x="1139" y="455"/>
                </a:cxn>
                <a:cxn ang="0">
                  <a:pos x="1125" y="489"/>
                </a:cxn>
                <a:cxn ang="0">
                  <a:pos x="1165" y="523"/>
                </a:cxn>
                <a:cxn ang="0">
                  <a:pos x="1186" y="575"/>
                </a:cxn>
                <a:cxn ang="0">
                  <a:pos x="1177" y="634"/>
                </a:cxn>
                <a:cxn ang="0">
                  <a:pos x="1179" y="687"/>
                </a:cxn>
                <a:cxn ang="0">
                  <a:pos x="1173" y="735"/>
                </a:cxn>
                <a:cxn ang="0">
                  <a:pos x="1150" y="796"/>
                </a:cxn>
                <a:cxn ang="0">
                  <a:pos x="1105" y="844"/>
                </a:cxn>
                <a:cxn ang="0">
                  <a:pos x="1080" y="890"/>
                </a:cxn>
                <a:cxn ang="0">
                  <a:pos x="1115" y="933"/>
                </a:cxn>
                <a:cxn ang="0">
                  <a:pos x="1058" y="942"/>
                </a:cxn>
                <a:cxn ang="0">
                  <a:pos x="961" y="940"/>
                </a:cxn>
                <a:cxn ang="0">
                  <a:pos x="903" y="974"/>
                </a:cxn>
                <a:cxn ang="0">
                  <a:pos x="845" y="961"/>
                </a:cxn>
                <a:cxn ang="0">
                  <a:pos x="797" y="951"/>
                </a:cxn>
                <a:cxn ang="0">
                  <a:pos x="743" y="914"/>
                </a:cxn>
                <a:cxn ang="0">
                  <a:pos x="709" y="945"/>
                </a:cxn>
                <a:cxn ang="0">
                  <a:pos x="664" y="963"/>
                </a:cxn>
                <a:cxn ang="0">
                  <a:pos x="624" y="933"/>
                </a:cxn>
                <a:cxn ang="0">
                  <a:pos x="618" y="885"/>
                </a:cxn>
                <a:cxn ang="0">
                  <a:pos x="640" y="835"/>
                </a:cxn>
                <a:cxn ang="0">
                  <a:pos x="609" y="792"/>
                </a:cxn>
                <a:cxn ang="0">
                  <a:pos x="587" y="741"/>
                </a:cxn>
                <a:cxn ang="0">
                  <a:pos x="543" y="757"/>
                </a:cxn>
                <a:cxn ang="0">
                  <a:pos x="488" y="769"/>
                </a:cxn>
                <a:cxn ang="0">
                  <a:pos x="421" y="775"/>
                </a:cxn>
                <a:cxn ang="0">
                  <a:pos x="379" y="745"/>
                </a:cxn>
                <a:cxn ang="0">
                  <a:pos x="396" y="670"/>
                </a:cxn>
              </a:cxnLst>
              <a:rect l="0" t="0" r="r" b="b"/>
              <a:pathLst>
                <a:path w="1313" h="974">
                  <a:moveTo>
                    <a:pt x="395" y="669"/>
                  </a:moveTo>
                  <a:lnTo>
                    <a:pt x="396" y="663"/>
                  </a:lnTo>
                  <a:lnTo>
                    <a:pt x="397" y="662"/>
                  </a:lnTo>
                  <a:lnTo>
                    <a:pt x="399" y="657"/>
                  </a:lnTo>
                  <a:lnTo>
                    <a:pt x="403" y="653"/>
                  </a:lnTo>
                  <a:lnTo>
                    <a:pt x="405" y="650"/>
                  </a:lnTo>
                  <a:lnTo>
                    <a:pt x="405" y="646"/>
                  </a:lnTo>
                  <a:lnTo>
                    <a:pt x="401" y="645"/>
                  </a:lnTo>
                  <a:lnTo>
                    <a:pt x="400" y="643"/>
                  </a:lnTo>
                  <a:lnTo>
                    <a:pt x="399" y="642"/>
                  </a:lnTo>
                  <a:lnTo>
                    <a:pt x="397" y="641"/>
                  </a:lnTo>
                  <a:lnTo>
                    <a:pt x="395" y="640"/>
                  </a:lnTo>
                  <a:lnTo>
                    <a:pt x="393" y="637"/>
                  </a:lnTo>
                  <a:lnTo>
                    <a:pt x="392" y="636"/>
                  </a:lnTo>
                  <a:lnTo>
                    <a:pt x="391" y="636"/>
                  </a:lnTo>
                  <a:lnTo>
                    <a:pt x="390" y="634"/>
                  </a:lnTo>
                  <a:lnTo>
                    <a:pt x="388" y="633"/>
                  </a:lnTo>
                  <a:lnTo>
                    <a:pt x="387" y="631"/>
                  </a:lnTo>
                  <a:lnTo>
                    <a:pt x="386" y="630"/>
                  </a:lnTo>
                  <a:lnTo>
                    <a:pt x="384" y="630"/>
                  </a:lnTo>
                  <a:lnTo>
                    <a:pt x="382" y="629"/>
                  </a:lnTo>
                  <a:lnTo>
                    <a:pt x="379" y="628"/>
                  </a:lnTo>
                  <a:lnTo>
                    <a:pt x="378" y="628"/>
                  </a:lnTo>
                  <a:lnTo>
                    <a:pt x="377" y="625"/>
                  </a:lnTo>
                  <a:lnTo>
                    <a:pt x="375" y="624"/>
                  </a:lnTo>
                  <a:lnTo>
                    <a:pt x="374" y="623"/>
                  </a:lnTo>
                  <a:lnTo>
                    <a:pt x="369" y="622"/>
                  </a:lnTo>
                  <a:lnTo>
                    <a:pt x="369" y="621"/>
                  </a:lnTo>
                  <a:lnTo>
                    <a:pt x="369" y="617"/>
                  </a:lnTo>
                  <a:lnTo>
                    <a:pt x="369" y="615"/>
                  </a:lnTo>
                  <a:lnTo>
                    <a:pt x="369" y="611"/>
                  </a:lnTo>
                  <a:lnTo>
                    <a:pt x="368" y="608"/>
                  </a:lnTo>
                  <a:lnTo>
                    <a:pt x="368" y="606"/>
                  </a:lnTo>
                  <a:lnTo>
                    <a:pt x="369" y="602"/>
                  </a:lnTo>
                  <a:lnTo>
                    <a:pt x="366" y="600"/>
                  </a:lnTo>
                  <a:lnTo>
                    <a:pt x="362" y="602"/>
                  </a:lnTo>
                  <a:lnTo>
                    <a:pt x="360" y="600"/>
                  </a:lnTo>
                  <a:lnTo>
                    <a:pt x="356" y="605"/>
                  </a:lnTo>
                  <a:lnTo>
                    <a:pt x="347" y="605"/>
                  </a:lnTo>
                  <a:lnTo>
                    <a:pt x="340" y="606"/>
                  </a:lnTo>
                  <a:lnTo>
                    <a:pt x="344" y="600"/>
                  </a:lnTo>
                  <a:lnTo>
                    <a:pt x="344" y="599"/>
                  </a:lnTo>
                  <a:lnTo>
                    <a:pt x="344" y="596"/>
                  </a:lnTo>
                  <a:lnTo>
                    <a:pt x="344" y="594"/>
                  </a:lnTo>
                  <a:lnTo>
                    <a:pt x="344" y="593"/>
                  </a:lnTo>
                  <a:lnTo>
                    <a:pt x="344" y="590"/>
                  </a:lnTo>
                  <a:lnTo>
                    <a:pt x="343" y="589"/>
                  </a:lnTo>
                  <a:lnTo>
                    <a:pt x="343" y="587"/>
                  </a:lnTo>
                  <a:lnTo>
                    <a:pt x="343" y="586"/>
                  </a:lnTo>
                  <a:lnTo>
                    <a:pt x="342" y="583"/>
                  </a:lnTo>
                  <a:lnTo>
                    <a:pt x="342" y="581"/>
                  </a:lnTo>
                  <a:lnTo>
                    <a:pt x="342" y="580"/>
                  </a:lnTo>
                  <a:lnTo>
                    <a:pt x="342" y="577"/>
                  </a:lnTo>
                  <a:lnTo>
                    <a:pt x="342" y="576"/>
                  </a:lnTo>
                  <a:lnTo>
                    <a:pt x="343" y="576"/>
                  </a:lnTo>
                  <a:lnTo>
                    <a:pt x="346" y="575"/>
                  </a:lnTo>
                  <a:lnTo>
                    <a:pt x="347" y="573"/>
                  </a:lnTo>
                  <a:lnTo>
                    <a:pt x="346" y="572"/>
                  </a:lnTo>
                  <a:lnTo>
                    <a:pt x="346" y="570"/>
                  </a:lnTo>
                  <a:lnTo>
                    <a:pt x="344" y="569"/>
                  </a:lnTo>
                  <a:lnTo>
                    <a:pt x="342" y="570"/>
                  </a:lnTo>
                  <a:lnTo>
                    <a:pt x="338" y="565"/>
                  </a:lnTo>
                  <a:lnTo>
                    <a:pt x="334" y="566"/>
                  </a:lnTo>
                  <a:lnTo>
                    <a:pt x="328" y="569"/>
                  </a:lnTo>
                  <a:lnTo>
                    <a:pt x="324" y="569"/>
                  </a:lnTo>
                  <a:lnTo>
                    <a:pt x="324" y="565"/>
                  </a:lnTo>
                  <a:lnTo>
                    <a:pt x="324" y="563"/>
                  </a:lnTo>
                  <a:lnTo>
                    <a:pt x="324" y="560"/>
                  </a:lnTo>
                  <a:lnTo>
                    <a:pt x="322" y="559"/>
                  </a:lnTo>
                  <a:lnTo>
                    <a:pt x="320" y="559"/>
                  </a:lnTo>
                  <a:lnTo>
                    <a:pt x="318" y="560"/>
                  </a:lnTo>
                  <a:lnTo>
                    <a:pt x="316" y="560"/>
                  </a:lnTo>
                  <a:lnTo>
                    <a:pt x="312" y="564"/>
                  </a:lnTo>
                  <a:lnTo>
                    <a:pt x="308" y="561"/>
                  </a:lnTo>
                  <a:lnTo>
                    <a:pt x="306" y="560"/>
                  </a:lnTo>
                  <a:lnTo>
                    <a:pt x="303" y="560"/>
                  </a:lnTo>
                  <a:lnTo>
                    <a:pt x="303" y="557"/>
                  </a:lnTo>
                  <a:lnTo>
                    <a:pt x="302" y="555"/>
                  </a:lnTo>
                  <a:lnTo>
                    <a:pt x="300" y="554"/>
                  </a:lnTo>
                  <a:lnTo>
                    <a:pt x="299" y="553"/>
                  </a:lnTo>
                  <a:lnTo>
                    <a:pt x="297" y="552"/>
                  </a:lnTo>
                  <a:lnTo>
                    <a:pt x="295" y="551"/>
                  </a:lnTo>
                  <a:lnTo>
                    <a:pt x="294" y="549"/>
                  </a:lnTo>
                  <a:lnTo>
                    <a:pt x="291" y="548"/>
                  </a:lnTo>
                  <a:lnTo>
                    <a:pt x="289" y="546"/>
                  </a:lnTo>
                  <a:lnTo>
                    <a:pt x="290" y="542"/>
                  </a:lnTo>
                  <a:lnTo>
                    <a:pt x="287" y="541"/>
                  </a:lnTo>
                  <a:lnTo>
                    <a:pt x="285" y="540"/>
                  </a:lnTo>
                  <a:lnTo>
                    <a:pt x="284" y="540"/>
                  </a:lnTo>
                  <a:lnTo>
                    <a:pt x="281" y="540"/>
                  </a:lnTo>
                  <a:lnTo>
                    <a:pt x="280" y="541"/>
                  </a:lnTo>
                  <a:lnTo>
                    <a:pt x="277" y="542"/>
                  </a:lnTo>
                  <a:lnTo>
                    <a:pt x="276" y="542"/>
                  </a:lnTo>
                  <a:lnTo>
                    <a:pt x="273" y="543"/>
                  </a:lnTo>
                  <a:lnTo>
                    <a:pt x="268" y="545"/>
                  </a:lnTo>
                  <a:lnTo>
                    <a:pt x="269" y="546"/>
                  </a:lnTo>
                  <a:lnTo>
                    <a:pt x="265" y="548"/>
                  </a:lnTo>
                  <a:lnTo>
                    <a:pt x="263" y="549"/>
                  </a:lnTo>
                  <a:lnTo>
                    <a:pt x="262" y="551"/>
                  </a:lnTo>
                  <a:lnTo>
                    <a:pt x="260" y="552"/>
                  </a:lnTo>
                  <a:lnTo>
                    <a:pt x="259" y="553"/>
                  </a:lnTo>
                  <a:lnTo>
                    <a:pt x="256" y="554"/>
                  </a:lnTo>
                  <a:lnTo>
                    <a:pt x="255" y="555"/>
                  </a:lnTo>
                  <a:lnTo>
                    <a:pt x="254" y="557"/>
                  </a:lnTo>
                  <a:lnTo>
                    <a:pt x="249" y="558"/>
                  </a:lnTo>
                  <a:lnTo>
                    <a:pt x="247" y="560"/>
                  </a:lnTo>
                  <a:lnTo>
                    <a:pt x="246" y="563"/>
                  </a:lnTo>
                  <a:lnTo>
                    <a:pt x="242" y="565"/>
                  </a:lnTo>
                  <a:lnTo>
                    <a:pt x="242" y="567"/>
                  </a:lnTo>
                  <a:lnTo>
                    <a:pt x="242" y="570"/>
                  </a:lnTo>
                  <a:lnTo>
                    <a:pt x="240" y="573"/>
                  </a:lnTo>
                  <a:lnTo>
                    <a:pt x="237" y="576"/>
                  </a:lnTo>
                  <a:lnTo>
                    <a:pt x="234" y="577"/>
                  </a:lnTo>
                  <a:lnTo>
                    <a:pt x="234" y="582"/>
                  </a:lnTo>
                  <a:lnTo>
                    <a:pt x="231" y="582"/>
                  </a:lnTo>
                  <a:lnTo>
                    <a:pt x="225" y="583"/>
                  </a:lnTo>
                  <a:lnTo>
                    <a:pt x="224" y="583"/>
                  </a:lnTo>
                  <a:lnTo>
                    <a:pt x="220" y="582"/>
                  </a:lnTo>
                  <a:lnTo>
                    <a:pt x="219" y="582"/>
                  </a:lnTo>
                  <a:lnTo>
                    <a:pt x="216" y="582"/>
                  </a:lnTo>
                  <a:lnTo>
                    <a:pt x="215" y="582"/>
                  </a:lnTo>
                  <a:lnTo>
                    <a:pt x="212" y="582"/>
                  </a:lnTo>
                  <a:lnTo>
                    <a:pt x="211" y="582"/>
                  </a:lnTo>
                  <a:lnTo>
                    <a:pt x="209" y="581"/>
                  </a:lnTo>
                  <a:lnTo>
                    <a:pt x="206" y="581"/>
                  </a:lnTo>
                  <a:lnTo>
                    <a:pt x="205" y="581"/>
                  </a:lnTo>
                  <a:lnTo>
                    <a:pt x="203" y="581"/>
                  </a:lnTo>
                  <a:lnTo>
                    <a:pt x="201" y="581"/>
                  </a:lnTo>
                  <a:lnTo>
                    <a:pt x="198" y="581"/>
                  </a:lnTo>
                  <a:lnTo>
                    <a:pt x="196" y="578"/>
                  </a:lnTo>
                  <a:lnTo>
                    <a:pt x="192" y="581"/>
                  </a:lnTo>
                  <a:lnTo>
                    <a:pt x="191" y="580"/>
                  </a:lnTo>
                  <a:lnTo>
                    <a:pt x="188" y="577"/>
                  </a:lnTo>
                  <a:lnTo>
                    <a:pt x="185" y="575"/>
                  </a:lnTo>
                  <a:lnTo>
                    <a:pt x="189" y="573"/>
                  </a:lnTo>
                  <a:lnTo>
                    <a:pt x="188" y="570"/>
                  </a:lnTo>
                  <a:lnTo>
                    <a:pt x="188" y="567"/>
                  </a:lnTo>
                  <a:lnTo>
                    <a:pt x="183" y="566"/>
                  </a:lnTo>
                  <a:lnTo>
                    <a:pt x="180" y="565"/>
                  </a:lnTo>
                  <a:lnTo>
                    <a:pt x="179" y="564"/>
                  </a:lnTo>
                  <a:lnTo>
                    <a:pt x="178" y="561"/>
                  </a:lnTo>
                  <a:lnTo>
                    <a:pt x="176" y="560"/>
                  </a:lnTo>
                  <a:lnTo>
                    <a:pt x="174" y="557"/>
                  </a:lnTo>
                  <a:lnTo>
                    <a:pt x="171" y="558"/>
                  </a:lnTo>
                  <a:lnTo>
                    <a:pt x="169" y="558"/>
                  </a:lnTo>
                  <a:lnTo>
                    <a:pt x="166" y="558"/>
                  </a:lnTo>
                  <a:lnTo>
                    <a:pt x="163" y="559"/>
                  </a:lnTo>
                  <a:lnTo>
                    <a:pt x="162" y="559"/>
                  </a:lnTo>
                  <a:lnTo>
                    <a:pt x="159" y="560"/>
                  </a:lnTo>
                  <a:lnTo>
                    <a:pt x="158" y="560"/>
                  </a:lnTo>
                  <a:lnTo>
                    <a:pt x="156" y="561"/>
                  </a:lnTo>
                  <a:lnTo>
                    <a:pt x="153" y="561"/>
                  </a:lnTo>
                  <a:lnTo>
                    <a:pt x="152" y="563"/>
                  </a:lnTo>
                  <a:lnTo>
                    <a:pt x="149" y="563"/>
                  </a:lnTo>
                  <a:lnTo>
                    <a:pt x="148" y="564"/>
                  </a:lnTo>
                  <a:lnTo>
                    <a:pt x="145" y="565"/>
                  </a:lnTo>
                  <a:lnTo>
                    <a:pt x="140" y="564"/>
                  </a:lnTo>
                  <a:lnTo>
                    <a:pt x="137" y="567"/>
                  </a:lnTo>
                  <a:lnTo>
                    <a:pt x="144" y="572"/>
                  </a:lnTo>
                  <a:lnTo>
                    <a:pt x="144" y="573"/>
                  </a:lnTo>
                  <a:lnTo>
                    <a:pt x="144" y="576"/>
                  </a:lnTo>
                  <a:lnTo>
                    <a:pt x="143" y="577"/>
                  </a:lnTo>
                  <a:lnTo>
                    <a:pt x="139" y="576"/>
                  </a:lnTo>
                  <a:lnTo>
                    <a:pt x="134" y="576"/>
                  </a:lnTo>
                  <a:lnTo>
                    <a:pt x="131" y="580"/>
                  </a:lnTo>
                  <a:lnTo>
                    <a:pt x="128" y="581"/>
                  </a:lnTo>
                  <a:lnTo>
                    <a:pt x="122" y="583"/>
                  </a:lnTo>
                  <a:lnTo>
                    <a:pt x="119" y="584"/>
                  </a:lnTo>
                  <a:lnTo>
                    <a:pt x="118" y="586"/>
                  </a:lnTo>
                  <a:lnTo>
                    <a:pt x="116" y="586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09" y="586"/>
                  </a:lnTo>
                  <a:lnTo>
                    <a:pt x="108" y="586"/>
                  </a:lnTo>
                  <a:lnTo>
                    <a:pt x="105" y="586"/>
                  </a:lnTo>
                  <a:lnTo>
                    <a:pt x="103" y="587"/>
                  </a:lnTo>
                  <a:lnTo>
                    <a:pt x="99" y="587"/>
                  </a:lnTo>
                  <a:lnTo>
                    <a:pt x="99" y="589"/>
                  </a:lnTo>
                  <a:lnTo>
                    <a:pt x="99" y="590"/>
                  </a:lnTo>
                  <a:lnTo>
                    <a:pt x="95" y="592"/>
                  </a:lnTo>
                  <a:lnTo>
                    <a:pt x="94" y="593"/>
                  </a:lnTo>
                  <a:lnTo>
                    <a:pt x="91" y="594"/>
                  </a:lnTo>
                  <a:lnTo>
                    <a:pt x="90" y="594"/>
                  </a:lnTo>
                  <a:lnTo>
                    <a:pt x="88" y="595"/>
                  </a:lnTo>
                  <a:lnTo>
                    <a:pt x="86" y="596"/>
                  </a:lnTo>
                  <a:lnTo>
                    <a:pt x="84" y="595"/>
                  </a:lnTo>
                  <a:lnTo>
                    <a:pt x="83" y="594"/>
                  </a:lnTo>
                  <a:lnTo>
                    <a:pt x="81" y="593"/>
                  </a:lnTo>
                  <a:lnTo>
                    <a:pt x="81" y="592"/>
                  </a:lnTo>
                  <a:lnTo>
                    <a:pt x="79" y="590"/>
                  </a:lnTo>
                  <a:lnTo>
                    <a:pt x="77" y="588"/>
                  </a:lnTo>
                  <a:lnTo>
                    <a:pt x="75" y="587"/>
                  </a:lnTo>
                  <a:lnTo>
                    <a:pt x="74" y="586"/>
                  </a:lnTo>
                  <a:lnTo>
                    <a:pt x="73" y="584"/>
                  </a:lnTo>
                  <a:lnTo>
                    <a:pt x="70" y="583"/>
                  </a:lnTo>
                  <a:lnTo>
                    <a:pt x="69" y="582"/>
                  </a:lnTo>
                  <a:lnTo>
                    <a:pt x="68" y="582"/>
                  </a:lnTo>
                  <a:lnTo>
                    <a:pt x="65" y="581"/>
                  </a:lnTo>
                  <a:lnTo>
                    <a:pt x="60" y="580"/>
                  </a:lnTo>
                  <a:lnTo>
                    <a:pt x="61" y="576"/>
                  </a:lnTo>
                  <a:lnTo>
                    <a:pt x="64" y="572"/>
                  </a:lnTo>
                  <a:lnTo>
                    <a:pt x="65" y="570"/>
                  </a:lnTo>
                  <a:lnTo>
                    <a:pt x="65" y="564"/>
                  </a:lnTo>
                  <a:lnTo>
                    <a:pt x="65" y="563"/>
                  </a:lnTo>
                  <a:lnTo>
                    <a:pt x="65" y="559"/>
                  </a:lnTo>
                  <a:lnTo>
                    <a:pt x="66" y="557"/>
                  </a:lnTo>
                  <a:lnTo>
                    <a:pt x="66" y="555"/>
                  </a:lnTo>
                  <a:lnTo>
                    <a:pt x="66" y="551"/>
                  </a:lnTo>
                  <a:lnTo>
                    <a:pt x="65" y="546"/>
                  </a:lnTo>
                  <a:lnTo>
                    <a:pt x="64" y="541"/>
                  </a:lnTo>
                  <a:lnTo>
                    <a:pt x="61" y="537"/>
                  </a:lnTo>
                  <a:lnTo>
                    <a:pt x="60" y="534"/>
                  </a:lnTo>
                  <a:lnTo>
                    <a:pt x="59" y="531"/>
                  </a:lnTo>
                  <a:lnTo>
                    <a:pt x="57" y="529"/>
                  </a:lnTo>
                  <a:lnTo>
                    <a:pt x="56" y="528"/>
                  </a:lnTo>
                  <a:lnTo>
                    <a:pt x="55" y="525"/>
                  </a:lnTo>
                  <a:lnTo>
                    <a:pt x="53" y="522"/>
                  </a:lnTo>
                  <a:lnTo>
                    <a:pt x="51" y="519"/>
                  </a:lnTo>
                  <a:lnTo>
                    <a:pt x="50" y="517"/>
                  </a:lnTo>
                  <a:lnTo>
                    <a:pt x="46" y="513"/>
                  </a:lnTo>
                  <a:lnTo>
                    <a:pt x="44" y="511"/>
                  </a:lnTo>
                  <a:lnTo>
                    <a:pt x="42" y="509"/>
                  </a:lnTo>
                  <a:lnTo>
                    <a:pt x="41" y="507"/>
                  </a:lnTo>
                  <a:lnTo>
                    <a:pt x="39" y="506"/>
                  </a:lnTo>
                  <a:lnTo>
                    <a:pt x="38" y="505"/>
                  </a:lnTo>
                  <a:lnTo>
                    <a:pt x="37" y="503"/>
                  </a:lnTo>
                  <a:lnTo>
                    <a:pt x="35" y="502"/>
                  </a:lnTo>
                  <a:lnTo>
                    <a:pt x="31" y="499"/>
                  </a:lnTo>
                  <a:lnTo>
                    <a:pt x="29" y="496"/>
                  </a:lnTo>
                  <a:lnTo>
                    <a:pt x="28" y="494"/>
                  </a:lnTo>
                  <a:lnTo>
                    <a:pt x="26" y="493"/>
                  </a:lnTo>
                  <a:lnTo>
                    <a:pt x="25" y="491"/>
                  </a:lnTo>
                  <a:lnTo>
                    <a:pt x="22" y="490"/>
                  </a:lnTo>
                  <a:lnTo>
                    <a:pt x="21" y="489"/>
                  </a:lnTo>
                  <a:lnTo>
                    <a:pt x="20" y="488"/>
                  </a:lnTo>
                  <a:lnTo>
                    <a:pt x="16" y="484"/>
                  </a:lnTo>
                  <a:lnTo>
                    <a:pt x="13" y="482"/>
                  </a:lnTo>
                  <a:lnTo>
                    <a:pt x="12" y="479"/>
                  </a:lnTo>
                  <a:lnTo>
                    <a:pt x="11" y="478"/>
                  </a:lnTo>
                  <a:lnTo>
                    <a:pt x="8" y="477"/>
                  </a:lnTo>
                  <a:lnTo>
                    <a:pt x="7" y="476"/>
                  </a:lnTo>
                  <a:lnTo>
                    <a:pt x="3" y="474"/>
                  </a:lnTo>
                  <a:lnTo>
                    <a:pt x="2" y="471"/>
                  </a:lnTo>
                  <a:lnTo>
                    <a:pt x="6" y="466"/>
                  </a:lnTo>
                  <a:lnTo>
                    <a:pt x="0" y="462"/>
                  </a:lnTo>
                  <a:lnTo>
                    <a:pt x="0" y="456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47"/>
                  </a:lnTo>
                  <a:lnTo>
                    <a:pt x="2" y="443"/>
                  </a:lnTo>
                  <a:lnTo>
                    <a:pt x="3" y="438"/>
                  </a:lnTo>
                  <a:lnTo>
                    <a:pt x="4" y="435"/>
                  </a:lnTo>
                  <a:lnTo>
                    <a:pt x="7" y="432"/>
                  </a:lnTo>
                  <a:lnTo>
                    <a:pt x="8" y="429"/>
                  </a:lnTo>
                  <a:lnTo>
                    <a:pt x="11" y="426"/>
                  </a:lnTo>
                  <a:lnTo>
                    <a:pt x="15" y="423"/>
                  </a:lnTo>
                  <a:lnTo>
                    <a:pt x="16" y="421"/>
                  </a:lnTo>
                  <a:lnTo>
                    <a:pt x="20" y="419"/>
                  </a:lnTo>
                  <a:lnTo>
                    <a:pt x="24" y="417"/>
                  </a:lnTo>
                  <a:lnTo>
                    <a:pt x="26" y="415"/>
                  </a:lnTo>
                  <a:lnTo>
                    <a:pt x="28" y="415"/>
                  </a:lnTo>
                  <a:lnTo>
                    <a:pt x="30" y="414"/>
                  </a:lnTo>
                  <a:lnTo>
                    <a:pt x="34" y="412"/>
                  </a:lnTo>
                  <a:lnTo>
                    <a:pt x="37" y="409"/>
                  </a:lnTo>
                  <a:lnTo>
                    <a:pt x="41" y="407"/>
                  </a:lnTo>
                  <a:lnTo>
                    <a:pt x="43" y="403"/>
                  </a:lnTo>
                  <a:lnTo>
                    <a:pt x="44" y="402"/>
                  </a:lnTo>
                  <a:lnTo>
                    <a:pt x="46" y="401"/>
                  </a:lnTo>
                  <a:lnTo>
                    <a:pt x="48" y="397"/>
                  </a:lnTo>
                  <a:lnTo>
                    <a:pt x="51" y="395"/>
                  </a:lnTo>
                  <a:lnTo>
                    <a:pt x="53" y="390"/>
                  </a:lnTo>
                  <a:lnTo>
                    <a:pt x="55" y="389"/>
                  </a:lnTo>
                  <a:lnTo>
                    <a:pt x="57" y="385"/>
                  </a:lnTo>
                  <a:lnTo>
                    <a:pt x="60" y="383"/>
                  </a:lnTo>
                  <a:lnTo>
                    <a:pt x="63" y="382"/>
                  </a:lnTo>
                  <a:lnTo>
                    <a:pt x="65" y="380"/>
                  </a:lnTo>
                  <a:lnTo>
                    <a:pt x="66" y="379"/>
                  </a:lnTo>
                  <a:lnTo>
                    <a:pt x="69" y="377"/>
                  </a:lnTo>
                  <a:lnTo>
                    <a:pt x="73" y="376"/>
                  </a:lnTo>
                  <a:lnTo>
                    <a:pt x="78" y="373"/>
                  </a:lnTo>
                  <a:lnTo>
                    <a:pt x="82" y="373"/>
                  </a:lnTo>
                  <a:lnTo>
                    <a:pt x="84" y="372"/>
                  </a:lnTo>
                  <a:lnTo>
                    <a:pt x="87" y="372"/>
                  </a:lnTo>
                  <a:lnTo>
                    <a:pt x="88" y="371"/>
                  </a:lnTo>
                  <a:lnTo>
                    <a:pt x="91" y="371"/>
                  </a:lnTo>
                  <a:lnTo>
                    <a:pt x="96" y="369"/>
                  </a:lnTo>
                  <a:lnTo>
                    <a:pt x="100" y="368"/>
                  </a:lnTo>
                  <a:lnTo>
                    <a:pt x="101" y="367"/>
                  </a:lnTo>
                  <a:lnTo>
                    <a:pt x="106" y="365"/>
                  </a:lnTo>
                  <a:lnTo>
                    <a:pt x="109" y="362"/>
                  </a:lnTo>
                  <a:lnTo>
                    <a:pt x="112" y="363"/>
                  </a:lnTo>
                  <a:lnTo>
                    <a:pt x="112" y="360"/>
                  </a:lnTo>
                  <a:lnTo>
                    <a:pt x="114" y="356"/>
                  </a:lnTo>
                  <a:lnTo>
                    <a:pt x="116" y="353"/>
                  </a:lnTo>
                  <a:lnTo>
                    <a:pt x="117" y="351"/>
                  </a:lnTo>
                  <a:lnTo>
                    <a:pt x="119" y="347"/>
                  </a:lnTo>
                  <a:lnTo>
                    <a:pt x="119" y="342"/>
                  </a:lnTo>
                  <a:lnTo>
                    <a:pt x="121" y="338"/>
                  </a:lnTo>
                  <a:lnTo>
                    <a:pt x="122" y="333"/>
                  </a:lnTo>
                  <a:lnTo>
                    <a:pt x="122" y="328"/>
                  </a:lnTo>
                  <a:lnTo>
                    <a:pt x="123" y="325"/>
                  </a:lnTo>
                  <a:lnTo>
                    <a:pt x="125" y="322"/>
                  </a:lnTo>
                  <a:lnTo>
                    <a:pt x="125" y="320"/>
                  </a:lnTo>
                  <a:lnTo>
                    <a:pt x="126" y="319"/>
                  </a:lnTo>
                  <a:lnTo>
                    <a:pt x="127" y="314"/>
                  </a:lnTo>
                  <a:lnTo>
                    <a:pt x="128" y="312"/>
                  </a:lnTo>
                  <a:lnTo>
                    <a:pt x="131" y="309"/>
                  </a:lnTo>
                  <a:lnTo>
                    <a:pt x="132" y="307"/>
                  </a:lnTo>
                  <a:lnTo>
                    <a:pt x="134" y="306"/>
                  </a:lnTo>
                  <a:lnTo>
                    <a:pt x="131" y="302"/>
                  </a:lnTo>
                  <a:lnTo>
                    <a:pt x="136" y="298"/>
                  </a:lnTo>
                  <a:lnTo>
                    <a:pt x="139" y="298"/>
                  </a:lnTo>
                  <a:lnTo>
                    <a:pt x="141" y="296"/>
                  </a:lnTo>
                  <a:lnTo>
                    <a:pt x="145" y="292"/>
                  </a:lnTo>
                  <a:lnTo>
                    <a:pt x="149" y="291"/>
                  </a:lnTo>
                  <a:lnTo>
                    <a:pt x="150" y="290"/>
                  </a:lnTo>
                  <a:lnTo>
                    <a:pt x="154" y="286"/>
                  </a:lnTo>
                  <a:lnTo>
                    <a:pt x="158" y="285"/>
                  </a:lnTo>
                  <a:lnTo>
                    <a:pt x="162" y="283"/>
                  </a:lnTo>
                  <a:lnTo>
                    <a:pt x="167" y="280"/>
                  </a:lnTo>
                  <a:lnTo>
                    <a:pt x="172" y="279"/>
                  </a:lnTo>
                  <a:lnTo>
                    <a:pt x="175" y="279"/>
                  </a:lnTo>
                  <a:lnTo>
                    <a:pt x="180" y="279"/>
                  </a:lnTo>
                  <a:lnTo>
                    <a:pt x="185" y="278"/>
                  </a:lnTo>
                  <a:lnTo>
                    <a:pt x="189" y="274"/>
                  </a:lnTo>
                  <a:lnTo>
                    <a:pt x="192" y="279"/>
                  </a:lnTo>
                  <a:lnTo>
                    <a:pt x="196" y="280"/>
                  </a:lnTo>
                  <a:lnTo>
                    <a:pt x="198" y="280"/>
                  </a:lnTo>
                  <a:lnTo>
                    <a:pt x="205" y="281"/>
                  </a:lnTo>
                  <a:lnTo>
                    <a:pt x="207" y="283"/>
                  </a:lnTo>
                  <a:lnTo>
                    <a:pt x="210" y="284"/>
                  </a:lnTo>
                  <a:lnTo>
                    <a:pt x="214" y="285"/>
                  </a:lnTo>
                  <a:lnTo>
                    <a:pt x="218" y="286"/>
                  </a:lnTo>
                  <a:lnTo>
                    <a:pt x="222" y="287"/>
                  </a:lnTo>
                  <a:lnTo>
                    <a:pt x="224" y="290"/>
                  </a:lnTo>
                  <a:lnTo>
                    <a:pt x="228" y="292"/>
                  </a:lnTo>
                  <a:lnTo>
                    <a:pt x="232" y="295"/>
                  </a:lnTo>
                  <a:lnTo>
                    <a:pt x="234" y="297"/>
                  </a:lnTo>
                  <a:lnTo>
                    <a:pt x="236" y="298"/>
                  </a:lnTo>
                  <a:lnTo>
                    <a:pt x="240" y="302"/>
                  </a:lnTo>
                  <a:lnTo>
                    <a:pt x="241" y="303"/>
                  </a:lnTo>
                  <a:lnTo>
                    <a:pt x="242" y="306"/>
                  </a:lnTo>
                  <a:lnTo>
                    <a:pt x="244" y="309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1" y="320"/>
                  </a:lnTo>
                  <a:lnTo>
                    <a:pt x="253" y="322"/>
                  </a:lnTo>
                  <a:lnTo>
                    <a:pt x="254" y="324"/>
                  </a:lnTo>
                  <a:lnTo>
                    <a:pt x="255" y="326"/>
                  </a:lnTo>
                  <a:lnTo>
                    <a:pt x="256" y="327"/>
                  </a:lnTo>
                  <a:lnTo>
                    <a:pt x="258" y="330"/>
                  </a:lnTo>
                  <a:lnTo>
                    <a:pt x="258" y="331"/>
                  </a:lnTo>
                  <a:lnTo>
                    <a:pt x="259" y="332"/>
                  </a:lnTo>
                  <a:lnTo>
                    <a:pt x="262" y="336"/>
                  </a:lnTo>
                  <a:lnTo>
                    <a:pt x="269" y="342"/>
                  </a:lnTo>
                  <a:lnTo>
                    <a:pt x="272" y="341"/>
                  </a:lnTo>
                  <a:lnTo>
                    <a:pt x="276" y="342"/>
                  </a:lnTo>
                  <a:lnTo>
                    <a:pt x="280" y="342"/>
                  </a:lnTo>
                  <a:lnTo>
                    <a:pt x="284" y="343"/>
                  </a:lnTo>
                  <a:lnTo>
                    <a:pt x="286" y="342"/>
                  </a:lnTo>
                  <a:lnTo>
                    <a:pt x="289" y="342"/>
                  </a:lnTo>
                  <a:lnTo>
                    <a:pt x="290" y="342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9" y="337"/>
                  </a:lnTo>
                  <a:lnTo>
                    <a:pt x="304" y="333"/>
                  </a:lnTo>
                  <a:lnTo>
                    <a:pt x="309" y="331"/>
                  </a:lnTo>
                  <a:lnTo>
                    <a:pt x="312" y="328"/>
                  </a:lnTo>
                  <a:lnTo>
                    <a:pt x="313" y="327"/>
                  </a:lnTo>
                  <a:lnTo>
                    <a:pt x="315" y="325"/>
                  </a:lnTo>
                  <a:lnTo>
                    <a:pt x="317" y="324"/>
                  </a:lnTo>
                  <a:lnTo>
                    <a:pt x="320" y="321"/>
                  </a:lnTo>
                  <a:lnTo>
                    <a:pt x="322" y="316"/>
                  </a:lnTo>
                  <a:lnTo>
                    <a:pt x="322" y="313"/>
                  </a:lnTo>
                  <a:lnTo>
                    <a:pt x="322" y="310"/>
                  </a:lnTo>
                  <a:lnTo>
                    <a:pt x="324" y="309"/>
                  </a:lnTo>
                  <a:lnTo>
                    <a:pt x="324" y="304"/>
                  </a:lnTo>
                  <a:lnTo>
                    <a:pt x="324" y="298"/>
                  </a:lnTo>
                  <a:lnTo>
                    <a:pt x="324" y="296"/>
                  </a:lnTo>
                  <a:lnTo>
                    <a:pt x="324" y="295"/>
                  </a:lnTo>
                  <a:lnTo>
                    <a:pt x="324" y="290"/>
                  </a:lnTo>
                  <a:lnTo>
                    <a:pt x="322" y="285"/>
                  </a:lnTo>
                  <a:lnTo>
                    <a:pt x="322" y="279"/>
                  </a:lnTo>
                  <a:lnTo>
                    <a:pt x="321" y="275"/>
                  </a:lnTo>
                  <a:lnTo>
                    <a:pt x="322" y="272"/>
                  </a:lnTo>
                  <a:lnTo>
                    <a:pt x="322" y="268"/>
                  </a:lnTo>
                  <a:lnTo>
                    <a:pt x="325" y="262"/>
                  </a:lnTo>
                  <a:lnTo>
                    <a:pt x="328" y="257"/>
                  </a:lnTo>
                  <a:lnTo>
                    <a:pt x="337" y="254"/>
                  </a:lnTo>
                  <a:lnTo>
                    <a:pt x="340" y="252"/>
                  </a:lnTo>
                  <a:lnTo>
                    <a:pt x="346" y="252"/>
                  </a:lnTo>
                  <a:lnTo>
                    <a:pt x="350" y="252"/>
                  </a:lnTo>
                  <a:lnTo>
                    <a:pt x="355" y="254"/>
                  </a:lnTo>
                  <a:lnTo>
                    <a:pt x="359" y="255"/>
                  </a:lnTo>
                  <a:lnTo>
                    <a:pt x="360" y="256"/>
                  </a:lnTo>
                  <a:lnTo>
                    <a:pt x="364" y="257"/>
                  </a:lnTo>
                  <a:lnTo>
                    <a:pt x="368" y="258"/>
                  </a:lnTo>
                  <a:lnTo>
                    <a:pt x="373" y="260"/>
                  </a:lnTo>
                  <a:lnTo>
                    <a:pt x="377" y="258"/>
                  </a:lnTo>
                  <a:lnTo>
                    <a:pt x="382" y="258"/>
                  </a:lnTo>
                  <a:lnTo>
                    <a:pt x="386" y="257"/>
                  </a:lnTo>
                  <a:lnTo>
                    <a:pt x="392" y="255"/>
                  </a:lnTo>
                  <a:lnTo>
                    <a:pt x="396" y="254"/>
                  </a:lnTo>
                  <a:lnTo>
                    <a:pt x="401" y="250"/>
                  </a:lnTo>
                  <a:lnTo>
                    <a:pt x="404" y="249"/>
                  </a:lnTo>
                  <a:lnTo>
                    <a:pt x="406" y="246"/>
                  </a:lnTo>
                  <a:lnTo>
                    <a:pt x="409" y="244"/>
                  </a:lnTo>
                  <a:lnTo>
                    <a:pt x="410" y="243"/>
                  </a:lnTo>
                  <a:lnTo>
                    <a:pt x="414" y="239"/>
                  </a:lnTo>
                  <a:lnTo>
                    <a:pt x="415" y="236"/>
                  </a:lnTo>
                  <a:lnTo>
                    <a:pt x="418" y="232"/>
                  </a:lnTo>
                  <a:lnTo>
                    <a:pt x="418" y="231"/>
                  </a:lnTo>
                  <a:lnTo>
                    <a:pt x="422" y="227"/>
                  </a:lnTo>
                  <a:lnTo>
                    <a:pt x="423" y="222"/>
                  </a:lnTo>
                  <a:lnTo>
                    <a:pt x="427" y="217"/>
                  </a:lnTo>
                  <a:lnTo>
                    <a:pt x="431" y="213"/>
                  </a:lnTo>
                  <a:lnTo>
                    <a:pt x="435" y="210"/>
                  </a:lnTo>
                  <a:lnTo>
                    <a:pt x="436" y="210"/>
                  </a:lnTo>
                  <a:lnTo>
                    <a:pt x="440" y="209"/>
                  </a:lnTo>
                  <a:lnTo>
                    <a:pt x="440" y="213"/>
                  </a:lnTo>
                  <a:lnTo>
                    <a:pt x="443" y="211"/>
                  </a:lnTo>
                  <a:lnTo>
                    <a:pt x="443" y="208"/>
                  </a:lnTo>
                  <a:lnTo>
                    <a:pt x="448" y="208"/>
                  </a:lnTo>
                  <a:lnTo>
                    <a:pt x="452" y="209"/>
                  </a:lnTo>
                  <a:lnTo>
                    <a:pt x="453" y="210"/>
                  </a:lnTo>
                  <a:lnTo>
                    <a:pt x="458" y="211"/>
                  </a:lnTo>
                  <a:lnTo>
                    <a:pt x="461" y="213"/>
                  </a:lnTo>
                  <a:lnTo>
                    <a:pt x="463" y="214"/>
                  </a:lnTo>
                  <a:lnTo>
                    <a:pt x="465" y="215"/>
                  </a:lnTo>
                  <a:lnTo>
                    <a:pt x="467" y="216"/>
                  </a:lnTo>
                  <a:lnTo>
                    <a:pt x="468" y="216"/>
                  </a:lnTo>
                  <a:lnTo>
                    <a:pt x="471" y="217"/>
                  </a:lnTo>
                  <a:lnTo>
                    <a:pt x="472" y="219"/>
                  </a:lnTo>
                  <a:lnTo>
                    <a:pt x="478" y="221"/>
                  </a:lnTo>
                  <a:lnTo>
                    <a:pt x="481" y="222"/>
                  </a:lnTo>
                  <a:lnTo>
                    <a:pt x="485" y="225"/>
                  </a:lnTo>
                  <a:lnTo>
                    <a:pt x="489" y="227"/>
                  </a:lnTo>
                  <a:lnTo>
                    <a:pt x="493" y="228"/>
                  </a:lnTo>
                  <a:lnTo>
                    <a:pt x="498" y="229"/>
                  </a:lnTo>
                  <a:lnTo>
                    <a:pt x="502" y="231"/>
                  </a:lnTo>
                  <a:lnTo>
                    <a:pt x="503" y="232"/>
                  </a:lnTo>
                  <a:lnTo>
                    <a:pt x="506" y="232"/>
                  </a:lnTo>
                  <a:lnTo>
                    <a:pt x="507" y="233"/>
                  </a:lnTo>
                  <a:lnTo>
                    <a:pt x="509" y="234"/>
                  </a:lnTo>
                  <a:lnTo>
                    <a:pt x="511" y="234"/>
                  </a:lnTo>
                  <a:lnTo>
                    <a:pt x="514" y="236"/>
                  </a:lnTo>
                  <a:lnTo>
                    <a:pt x="516" y="237"/>
                  </a:lnTo>
                  <a:lnTo>
                    <a:pt x="523" y="238"/>
                  </a:lnTo>
                  <a:lnTo>
                    <a:pt x="527" y="239"/>
                  </a:lnTo>
                  <a:lnTo>
                    <a:pt x="529" y="239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40" y="240"/>
                  </a:lnTo>
                  <a:lnTo>
                    <a:pt x="542" y="240"/>
                  </a:lnTo>
                  <a:lnTo>
                    <a:pt x="549" y="237"/>
                  </a:lnTo>
                  <a:lnTo>
                    <a:pt x="551" y="234"/>
                  </a:lnTo>
                  <a:lnTo>
                    <a:pt x="558" y="232"/>
                  </a:lnTo>
                  <a:lnTo>
                    <a:pt x="559" y="228"/>
                  </a:lnTo>
                  <a:lnTo>
                    <a:pt x="560" y="225"/>
                  </a:lnTo>
                  <a:lnTo>
                    <a:pt x="562" y="219"/>
                  </a:lnTo>
                  <a:lnTo>
                    <a:pt x="562" y="215"/>
                  </a:lnTo>
                  <a:lnTo>
                    <a:pt x="563" y="209"/>
                  </a:lnTo>
                  <a:lnTo>
                    <a:pt x="563" y="207"/>
                  </a:lnTo>
                  <a:lnTo>
                    <a:pt x="564" y="202"/>
                  </a:lnTo>
                  <a:lnTo>
                    <a:pt x="565" y="199"/>
                  </a:lnTo>
                  <a:lnTo>
                    <a:pt x="567" y="197"/>
                  </a:lnTo>
                  <a:lnTo>
                    <a:pt x="567" y="194"/>
                  </a:lnTo>
                  <a:lnTo>
                    <a:pt x="568" y="193"/>
                  </a:lnTo>
                  <a:lnTo>
                    <a:pt x="569" y="190"/>
                  </a:lnTo>
                  <a:lnTo>
                    <a:pt x="572" y="187"/>
                  </a:lnTo>
                  <a:lnTo>
                    <a:pt x="572" y="185"/>
                  </a:lnTo>
                  <a:lnTo>
                    <a:pt x="574" y="181"/>
                  </a:lnTo>
                  <a:lnTo>
                    <a:pt x="577" y="180"/>
                  </a:lnTo>
                  <a:lnTo>
                    <a:pt x="580" y="179"/>
                  </a:lnTo>
                  <a:lnTo>
                    <a:pt x="581" y="178"/>
                  </a:lnTo>
                  <a:lnTo>
                    <a:pt x="586" y="174"/>
                  </a:lnTo>
                  <a:lnTo>
                    <a:pt x="591" y="172"/>
                  </a:lnTo>
                  <a:lnTo>
                    <a:pt x="599" y="169"/>
                  </a:lnTo>
                  <a:lnTo>
                    <a:pt x="603" y="169"/>
                  </a:lnTo>
                  <a:lnTo>
                    <a:pt x="607" y="169"/>
                  </a:lnTo>
                  <a:lnTo>
                    <a:pt x="611" y="169"/>
                  </a:lnTo>
                  <a:lnTo>
                    <a:pt x="613" y="169"/>
                  </a:lnTo>
                  <a:lnTo>
                    <a:pt x="617" y="170"/>
                  </a:lnTo>
                  <a:lnTo>
                    <a:pt x="624" y="172"/>
                  </a:lnTo>
                  <a:lnTo>
                    <a:pt x="631" y="173"/>
                  </a:lnTo>
                  <a:lnTo>
                    <a:pt x="634" y="174"/>
                  </a:lnTo>
                  <a:lnTo>
                    <a:pt x="637" y="174"/>
                  </a:lnTo>
                  <a:lnTo>
                    <a:pt x="639" y="175"/>
                  </a:lnTo>
                  <a:lnTo>
                    <a:pt x="643" y="176"/>
                  </a:lnTo>
                  <a:lnTo>
                    <a:pt x="648" y="176"/>
                  </a:lnTo>
                  <a:lnTo>
                    <a:pt x="655" y="176"/>
                  </a:lnTo>
                  <a:lnTo>
                    <a:pt x="658" y="175"/>
                  </a:lnTo>
                  <a:lnTo>
                    <a:pt x="661" y="175"/>
                  </a:lnTo>
                  <a:lnTo>
                    <a:pt x="666" y="174"/>
                  </a:lnTo>
                  <a:lnTo>
                    <a:pt x="674" y="173"/>
                  </a:lnTo>
                  <a:lnTo>
                    <a:pt x="677" y="173"/>
                  </a:lnTo>
                  <a:lnTo>
                    <a:pt x="683" y="172"/>
                  </a:lnTo>
                  <a:lnTo>
                    <a:pt x="687" y="172"/>
                  </a:lnTo>
                  <a:lnTo>
                    <a:pt x="688" y="172"/>
                  </a:lnTo>
                  <a:lnTo>
                    <a:pt x="691" y="170"/>
                  </a:lnTo>
                  <a:lnTo>
                    <a:pt x="693" y="170"/>
                  </a:lnTo>
                  <a:lnTo>
                    <a:pt x="696" y="170"/>
                  </a:lnTo>
                  <a:lnTo>
                    <a:pt x="700" y="170"/>
                  </a:lnTo>
                  <a:lnTo>
                    <a:pt x="704" y="172"/>
                  </a:lnTo>
                  <a:lnTo>
                    <a:pt x="708" y="172"/>
                  </a:lnTo>
                  <a:lnTo>
                    <a:pt x="713" y="172"/>
                  </a:lnTo>
                  <a:lnTo>
                    <a:pt x="718" y="173"/>
                  </a:lnTo>
                  <a:lnTo>
                    <a:pt x="722" y="174"/>
                  </a:lnTo>
                  <a:lnTo>
                    <a:pt x="726" y="175"/>
                  </a:lnTo>
                  <a:lnTo>
                    <a:pt x="732" y="176"/>
                  </a:lnTo>
                  <a:lnTo>
                    <a:pt x="736" y="176"/>
                  </a:lnTo>
                  <a:lnTo>
                    <a:pt x="740" y="176"/>
                  </a:lnTo>
                  <a:lnTo>
                    <a:pt x="744" y="176"/>
                  </a:lnTo>
                  <a:lnTo>
                    <a:pt x="748" y="175"/>
                  </a:lnTo>
                  <a:lnTo>
                    <a:pt x="754" y="174"/>
                  </a:lnTo>
                  <a:lnTo>
                    <a:pt x="759" y="172"/>
                  </a:lnTo>
                  <a:lnTo>
                    <a:pt x="763" y="170"/>
                  </a:lnTo>
                  <a:lnTo>
                    <a:pt x="765" y="169"/>
                  </a:lnTo>
                  <a:lnTo>
                    <a:pt x="767" y="168"/>
                  </a:lnTo>
                  <a:lnTo>
                    <a:pt x="768" y="167"/>
                  </a:lnTo>
                  <a:lnTo>
                    <a:pt x="774" y="164"/>
                  </a:lnTo>
                  <a:lnTo>
                    <a:pt x="777" y="161"/>
                  </a:lnTo>
                  <a:lnTo>
                    <a:pt x="783" y="157"/>
                  </a:lnTo>
                  <a:lnTo>
                    <a:pt x="784" y="156"/>
                  </a:lnTo>
                  <a:lnTo>
                    <a:pt x="789" y="153"/>
                  </a:lnTo>
                  <a:lnTo>
                    <a:pt x="793" y="152"/>
                  </a:lnTo>
                  <a:lnTo>
                    <a:pt x="794" y="152"/>
                  </a:lnTo>
                  <a:lnTo>
                    <a:pt x="799" y="151"/>
                  </a:lnTo>
                  <a:lnTo>
                    <a:pt x="803" y="151"/>
                  </a:lnTo>
                  <a:lnTo>
                    <a:pt x="806" y="151"/>
                  </a:lnTo>
                  <a:lnTo>
                    <a:pt x="812" y="151"/>
                  </a:lnTo>
                  <a:lnTo>
                    <a:pt x="819" y="152"/>
                  </a:lnTo>
                  <a:lnTo>
                    <a:pt x="823" y="153"/>
                  </a:lnTo>
                  <a:lnTo>
                    <a:pt x="827" y="156"/>
                  </a:lnTo>
                  <a:lnTo>
                    <a:pt x="833" y="159"/>
                  </a:lnTo>
                  <a:lnTo>
                    <a:pt x="836" y="161"/>
                  </a:lnTo>
                  <a:lnTo>
                    <a:pt x="839" y="163"/>
                  </a:lnTo>
                  <a:lnTo>
                    <a:pt x="843" y="164"/>
                  </a:lnTo>
                  <a:lnTo>
                    <a:pt x="850" y="166"/>
                  </a:lnTo>
                  <a:lnTo>
                    <a:pt x="852" y="167"/>
                  </a:lnTo>
                  <a:lnTo>
                    <a:pt x="859" y="166"/>
                  </a:lnTo>
                  <a:lnTo>
                    <a:pt x="864" y="164"/>
                  </a:lnTo>
                  <a:lnTo>
                    <a:pt x="868" y="163"/>
                  </a:lnTo>
                  <a:lnTo>
                    <a:pt x="872" y="162"/>
                  </a:lnTo>
                  <a:lnTo>
                    <a:pt x="877" y="159"/>
                  </a:lnTo>
                  <a:lnTo>
                    <a:pt x="881" y="157"/>
                  </a:lnTo>
                  <a:lnTo>
                    <a:pt x="885" y="155"/>
                  </a:lnTo>
                  <a:lnTo>
                    <a:pt x="889" y="152"/>
                  </a:lnTo>
                  <a:lnTo>
                    <a:pt x="890" y="151"/>
                  </a:lnTo>
                  <a:lnTo>
                    <a:pt x="891" y="150"/>
                  </a:lnTo>
                  <a:lnTo>
                    <a:pt x="894" y="149"/>
                  </a:lnTo>
                  <a:lnTo>
                    <a:pt x="895" y="147"/>
                  </a:lnTo>
                  <a:lnTo>
                    <a:pt x="899" y="145"/>
                  </a:lnTo>
                  <a:lnTo>
                    <a:pt x="904" y="141"/>
                  </a:lnTo>
                  <a:lnTo>
                    <a:pt x="905" y="140"/>
                  </a:lnTo>
                  <a:lnTo>
                    <a:pt x="907" y="138"/>
                  </a:lnTo>
                  <a:lnTo>
                    <a:pt x="908" y="137"/>
                  </a:lnTo>
                  <a:lnTo>
                    <a:pt x="911" y="134"/>
                  </a:lnTo>
                  <a:lnTo>
                    <a:pt x="913" y="131"/>
                  </a:lnTo>
                  <a:lnTo>
                    <a:pt x="914" y="127"/>
                  </a:lnTo>
                  <a:lnTo>
                    <a:pt x="917" y="122"/>
                  </a:lnTo>
                  <a:lnTo>
                    <a:pt x="920" y="116"/>
                  </a:lnTo>
                  <a:lnTo>
                    <a:pt x="921" y="115"/>
                  </a:lnTo>
                  <a:lnTo>
                    <a:pt x="921" y="110"/>
                  </a:lnTo>
                  <a:lnTo>
                    <a:pt x="922" y="105"/>
                  </a:lnTo>
                  <a:lnTo>
                    <a:pt x="925" y="99"/>
                  </a:lnTo>
                  <a:lnTo>
                    <a:pt x="929" y="93"/>
                  </a:lnTo>
                  <a:lnTo>
                    <a:pt x="931" y="87"/>
                  </a:lnTo>
                  <a:lnTo>
                    <a:pt x="934" y="85"/>
                  </a:lnTo>
                  <a:lnTo>
                    <a:pt x="936" y="81"/>
                  </a:lnTo>
                  <a:lnTo>
                    <a:pt x="940" y="79"/>
                  </a:lnTo>
                  <a:lnTo>
                    <a:pt x="944" y="76"/>
                  </a:lnTo>
                  <a:lnTo>
                    <a:pt x="947" y="76"/>
                  </a:lnTo>
                  <a:lnTo>
                    <a:pt x="952" y="74"/>
                  </a:lnTo>
                  <a:lnTo>
                    <a:pt x="956" y="74"/>
                  </a:lnTo>
                  <a:lnTo>
                    <a:pt x="958" y="74"/>
                  </a:lnTo>
                  <a:lnTo>
                    <a:pt x="962" y="73"/>
                  </a:lnTo>
                  <a:lnTo>
                    <a:pt x="970" y="73"/>
                  </a:lnTo>
                  <a:lnTo>
                    <a:pt x="974" y="73"/>
                  </a:lnTo>
                  <a:lnTo>
                    <a:pt x="980" y="74"/>
                  </a:lnTo>
                  <a:lnTo>
                    <a:pt x="984" y="75"/>
                  </a:lnTo>
                  <a:lnTo>
                    <a:pt x="991" y="76"/>
                  </a:lnTo>
                  <a:lnTo>
                    <a:pt x="996" y="76"/>
                  </a:lnTo>
                  <a:lnTo>
                    <a:pt x="999" y="76"/>
                  </a:lnTo>
                  <a:lnTo>
                    <a:pt x="1004" y="76"/>
                  </a:lnTo>
                  <a:lnTo>
                    <a:pt x="1010" y="76"/>
                  </a:lnTo>
                  <a:lnTo>
                    <a:pt x="1011" y="74"/>
                  </a:lnTo>
                  <a:lnTo>
                    <a:pt x="1017" y="70"/>
                  </a:lnTo>
                  <a:lnTo>
                    <a:pt x="1020" y="68"/>
                  </a:lnTo>
                  <a:lnTo>
                    <a:pt x="1023" y="62"/>
                  </a:lnTo>
                  <a:lnTo>
                    <a:pt x="1024" y="59"/>
                  </a:lnTo>
                  <a:lnTo>
                    <a:pt x="1024" y="56"/>
                  </a:lnTo>
                  <a:lnTo>
                    <a:pt x="1024" y="53"/>
                  </a:lnTo>
                  <a:lnTo>
                    <a:pt x="1026" y="52"/>
                  </a:lnTo>
                  <a:lnTo>
                    <a:pt x="1026" y="48"/>
                  </a:lnTo>
                  <a:lnTo>
                    <a:pt x="1027" y="45"/>
                  </a:lnTo>
                  <a:lnTo>
                    <a:pt x="1028" y="42"/>
                  </a:lnTo>
                  <a:lnTo>
                    <a:pt x="1028" y="41"/>
                  </a:lnTo>
                  <a:lnTo>
                    <a:pt x="1030" y="39"/>
                  </a:lnTo>
                  <a:lnTo>
                    <a:pt x="1031" y="35"/>
                  </a:lnTo>
                  <a:lnTo>
                    <a:pt x="1031" y="33"/>
                  </a:lnTo>
                  <a:lnTo>
                    <a:pt x="1033" y="29"/>
                  </a:lnTo>
                  <a:lnTo>
                    <a:pt x="1036" y="27"/>
                  </a:lnTo>
                  <a:lnTo>
                    <a:pt x="1037" y="25"/>
                  </a:lnTo>
                  <a:lnTo>
                    <a:pt x="1037" y="23"/>
                  </a:lnTo>
                  <a:lnTo>
                    <a:pt x="1041" y="19"/>
                  </a:lnTo>
                  <a:lnTo>
                    <a:pt x="1045" y="16"/>
                  </a:lnTo>
                  <a:lnTo>
                    <a:pt x="1049" y="15"/>
                  </a:lnTo>
                  <a:lnTo>
                    <a:pt x="1052" y="13"/>
                  </a:lnTo>
                  <a:lnTo>
                    <a:pt x="1055" y="11"/>
                  </a:lnTo>
                  <a:lnTo>
                    <a:pt x="1059" y="10"/>
                  </a:lnTo>
                  <a:lnTo>
                    <a:pt x="1067" y="9"/>
                  </a:lnTo>
                  <a:lnTo>
                    <a:pt x="1072" y="7"/>
                  </a:lnTo>
                  <a:lnTo>
                    <a:pt x="1075" y="7"/>
                  </a:lnTo>
                  <a:lnTo>
                    <a:pt x="1080" y="6"/>
                  </a:lnTo>
                  <a:lnTo>
                    <a:pt x="1084" y="6"/>
                  </a:lnTo>
                  <a:lnTo>
                    <a:pt x="1089" y="6"/>
                  </a:lnTo>
                  <a:lnTo>
                    <a:pt x="1093" y="6"/>
                  </a:lnTo>
                  <a:lnTo>
                    <a:pt x="1095" y="6"/>
                  </a:lnTo>
                  <a:lnTo>
                    <a:pt x="1097" y="6"/>
                  </a:lnTo>
                  <a:lnTo>
                    <a:pt x="1102" y="7"/>
                  </a:lnTo>
                  <a:lnTo>
                    <a:pt x="1105" y="9"/>
                  </a:lnTo>
                  <a:lnTo>
                    <a:pt x="1107" y="10"/>
                  </a:lnTo>
                  <a:lnTo>
                    <a:pt x="1110" y="11"/>
                  </a:lnTo>
                  <a:lnTo>
                    <a:pt x="1111" y="11"/>
                  </a:lnTo>
                  <a:lnTo>
                    <a:pt x="1115" y="12"/>
                  </a:lnTo>
                  <a:lnTo>
                    <a:pt x="1117" y="15"/>
                  </a:lnTo>
                  <a:lnTo>
                    <a:pt x="1121" y="17"/>
                  </a:lnTo>
                  <a:lnTo>
                    <a:pt x="1126" y="19"/>
                  </a:lnTo>
                  <a:lnTo>
                    <a:pt x="1129" y="22"/>
                  </a:lnTo>
                  <a:lnTo>
                    <a:pt x="1130" y="23"/>
                  </a:lnTo>
                  <a:lnTo>
                    <a:pt x="1133" y="25"/>
                  </a:lnTo>
                  <a:lnTo>
                    <a:pt x="1136" y="28"/>
                  </a:lnTo>
                  <a:lnTo>
                    <a:pt x="1138" y="32"/>
                  </a:lnTo>
                  <a:lnTo>
                    <a:pt x="1139" y="33"/>
                  </a:lnTo>
                  <a:lnTo>
                    <a:pt x="1142" y="36"/>
                  </a:lnTo>
                  <a:lnTo>
                    <a:pt x="1145" y="40"/>
                  </a:lnTo>
                  <a:lnTo>
                    <a:pt x="1146" y="41"/>
                  </a:lnTo>
                  <a:lnTo>
                    <a:pt x="1147" y="42"/>
                  </a:lnTo>
                  <a:lnTo>
                    <a:pt x="1150" y="44"/>
                  </a:lnTo>
                  <a:lnTo>
                    <a:pt x="1152" y="47"/>
                  </a:lnTo>
                  <a:lnTo>
                    <a:pt x="1155" y="51"/>
                  </a:lnTo>
                  <a:lnTo>
                    <a:pt x="1158" y="57"/>
                  </a:lnTo>
                  <a:lnTo>
                    <a:pt x="1159" y="62"/>
                  </a:lnTo>
                  <a:lnTo>
                    <a:pt x="1159" y="65"/>
                  </a:lnTo>
                  <a:lnTo>
                    <a:pt x="1159" y="68"/>
                  </a:lnTo>
                  <a:lnTo>
                    <a:pt x="1160" y="69"/>
                  </a:lnTo>
                  <a:lnTo>
                    <a:pt x="1160" y="71"/>
                  </a:lnTo>
                  <a:lnTo>
                    <a:pt x="1160" y="76"/>
                  </a:lnTo>
                  <a:lnTo>
                    <a:pt x="1161" y="80"/>
                  </a:lnTo>
                  <a:lnTo>
                    <a:pt x="1161" y="82"/>
                  </a:lnTo>
                  <a:lnTo>
                    <a:pt x="1161" y="86"/>
                  </a:lnTo>
                  <a:lnTo>
                    <a:pt x="1163" y="89"/>
                  </a:lnTo>
                  <a:lnTo>
                    <a:pt x="1164" y="92"/>
                  </a:lnTo>
                  <a:lnTo>
                    <a:pt x="1167" y="94"/>
                  </a:lnTo>
                  <a:lnTo>
                    <a:pt x="1172" y="97"/>
                  </a:lnTo>
                  <a:lnTo>
                    <a:pt x="1174" y="98"/>
                  </a:lnTo>
                  <a:lnTo>
                    <a:pt x="1179" y="99"/>
                  </a:lnTo>
                  <a:lnTo>
                    <a:pt x="1183" y="100"/>
                  </a:lnTo>
                  <a:lnTo>
                    <a:pt x="1189" y="100"/>
                  </a:lnTo>
                  <a:lnTo>
                    <a:pt x="1195" y="99"/>
                  </a:lnTo>
                  <a:lnTo>
                    <a:pt x="1198" y="98"/>
                  </a:lnTo>
                  <a:lnTo>
                    <a:pt x="1203" y="96"/>
                  </a:lnTo>
                  <a:lnTo>
                    <a:pt x="1207" y="89"/>
                  </a:lnTo>
                  <a:lnTo>
                    <a:pt x="1207" y="85"/>
                  </a:lnTo>
                  <a:lnTo>
                    <a:pt x="1208" y="81"/>
                  </a:lnTo>
                  <a:lnTo>
                    <a:pt x="1208" y="80"/>
                  </a:lnTo>
                  <a:lnTo>
                    <a:pt x="1209" y="79"/>
                  </a:lnTo>
                  <a:lnTo>
                    <a:pt x="1211" y="75"/>
                  </a:lnTo>
                  <a:lnTo>
                    <a:pt x="1211" y="71"/>
                  </a:lnTo>
                  <a:lnTo>
                    <a:pt x="1212" y="69"/>
                  </a:lnTo>
                  <a:lnTo>
                    <a:pt x="1212" y="64"/>
                  </a:lnTo>
                  <a:lnTo>
                    <a:pt x="1212" y="62"/>
                  </a:lnTo>
                  <a:lnTo>
                    <a:pt x="1212" y="59"/>
                  </a:lnTo>
                  <a:lnTo>
                    <a:pt x="1213" y="57"/>
                  </a:lnTo>
                  <a:lnTo>
                    <a:pt x="1213" y="56"/>
                  </a:lnTo>
                  <a:lnTo>
                    <a:pt x="1213" y="51"/>
                  </a:lnTo>
                  <a:lnTo>
                    <a:pt x="1213" y="47"/>
                  </a:lnTo>
                  <a:lnTo>
                    <a:pt x="1213" y="46"/>
                  </a:lnTo>
                  <a:lnTo>
                    <a:pt x="1212" y="41"/>
                  </a:lnTo>
                  <a:lnTo>
                    <a:pt x="1212" y="39"/>
                  </a:lnTo>
                  <a:lnTo>
                    <a:pt x="1213" y="35"/>
                  </a:lnTo>
                  <a:lnTo>
                    <a:pt x="1213" y="33"/>
                  </a:lnTo>
                  <a:lnTo>
                    <a:pt x="1213" y="30"/>
                  </a:lnTo>
                  <a:lnTo>
                    <a:pt x="1214" y="27"/>
                  </a:lnTo>
                  <a:lnTo>
                    <a:pt x="1216" y="23"/>
                  </a:lnTo>
                  <a:lnTo>
                    <a:pt x="1218" y="17"/>
                  </a:lnTo>
                  <a:lnTo>
                    <a:pt x="1221" y="13"/>
                  </a:lnTo>
                  <a:lnTo>
                    <a:pt x="1223" y="10"/>
                  </a:lnTo>
                  <a:lnTo>
                    <a:pt x="1226" y="9"/>
                  </a:lnTo>
                  <a:lnTo>
                    <a:pt x="1231" y="6"/>
                  </a:lnTo>
                  <a:lnTo>
                    <a:pt x="1236" y="5"/>
                  </a:lnTo>
                  <a:lnTo>
                    <a:pt x="1238" y="5"/>
                  </a:lnTo>
                  <a:lnTo>
                    <a:pt x="1242" y="4"/>
                  </a:lnTo>
                  <a:lnTo>
                    <a:pt x="1248" y="3"/>
                  </a:lnTo>
                  <a:lnTo>
                    <a:pt x="1251" y="3"/>
                  </a:lnTo>
                  <a:lnTo>
                    <a:pt x="1254" y="3"/>
                  </a:lnTo>
                  <a:lnTo>
                    <a:pt x="1257" y="3"/>
                  </a:lnTo>
                  <a:lnTo>
                    <a:pt x="1261" y="1"/>
                  </a:lnTo>
                  <a:lnTo>
                    <a:pt x="1265" y="1"/>
                  </a:lnTo>
                  <a:lnTo>
                    <a:pt x="1267" y="0"/>
                  </a:lnTo>
                  <a:lnTo>
                    <a:pt x="1271" y="0"/>
                  </a:lnTo>
                  <a:lnTo>
                    <a:pt x="1273" y="4"/>
                  </a:lnTo>
                  <a:lnTo>
                    <a:pt x="1273" y="5"/>
                  </a:lnTo>
                  <a:lnTo>
                    <a:pt x="1273" y="7"/>
                  </a:lnTo>
                  <a:lnTo>
                    <a:pt x="1274" y="9"/>
                  </a:lnTo>
                  <a:lnTo>
                    <a:pt x="1274" y="11"/>
                  </a:lnTo>
                  <a:lnTo>
                    <a:pt x="1275" y="12"/>
                  </a:lnTo>
                  <a:lnTo>
                    <a:pt x="1275" y="15"/>
                  </a:lnTo>
                  <a:lnTo>
                    <a:pt x="1276" y="17"/>
                  </a:lnTo>
                  <a:lnTo>
                    <a:pt x="1276" y="18"/>
                  </a:lnTo>
                  <a:lnTo>
                    <a:pt x="1278" y="21"/>
                  </a:lnTo>
                  <a:lnTo>
                    <a:pt x="1278" y="22"/>
                  </a:lnTo>
                  <a:lnTo>
                    <a:pt x="1279" y="24"/>
                  </a:lnTo>
                  <a:lnTo>
                    <a:pt x="1279" y="25"/>
                  </a:lnTo>
                  <a:lnTo>
                    <a:pt x="1280" y="28"/>
                  </a:lnTo>
                  <a:lnTo>
                    <a:pt x="1280" y="29"/>
                  </a:lnTo>
                  <a:lnTo>
                    <a:pt x="1282" y="32"/>
                  </a:lnTo>
                  <a:lnTo>
                    <a:pt x="1282" y="33"/>
                  </a:lnTo>
                  <a:lnTo>
                    <a:pt x="1283" y="35"/>
                  </a:lnTo>
                  <a:lnTo>
                    <a:pt x="1284" y="36"/>
                  </a:lnTo>
                  <a:lnTo>
                    <a:pt x="1284" y="39"/>
                  </a:lnTo>
                  <a:lnTo>
                    <a:pt x="1286" y="40"/>
                  </a:lnTo>
                  <a:lnTo>
                    <a:pt x="1287" y="41"/>
                  </a:lnTo>
                  <a:lnTo>
                    <a:pt x="1291" y="44"/>
                  </a:lnTo>
                  <a:lnTo>
                    <a:pt x="1293" y="47"/>
                  </a:lnTo>
                  <a:lnTo>
                    <a:pt x="1295" y="48"/>
                  </a:lnTo>
                  <a:lnTo>
                    <a:pt x="1296" y="50"/>
                  </a:lnTo>
                  <a:lnTo>
                    <a:pt x="1300" y="52"/>
                  </a:lnTo>
                  <a:lnTo>
                    <a:pt x="1298" y="56"/>
                  </a:lnTo>
                  <a:lnTo>
                    <a:pt x="1296" y="60"/>
                  </a:lnTo>
                  <a:lnTo>
                    <a:pt x="1295" y="63"/>
                  </a:lnTo>
                  <a:lnTo>
                    <a:pt x="1295" y="64"/>
                  </a:lnTo>
                  <a:lnTo>
                    <a:pt x="1297" y="68"/>
                  </a:lnTo>
                  <a:lnTo>
                    <a:pt x="1298" y="69"/>
                  </a:lnTo>
                  <a:lnTo>
                    <a:pt x="1298" y="71"/>
                  </a:lnTo>
                  <a:lnTo>
                    <a:pt x="1300" y="73"/>
                  </a:lnTo>
                  <a:lnTo>
                    <a:pt x="1298" y="75"/>
                  </a:lnTo>
                  <a:lnTo>
                    <a:pt x="1296" y="77"/>
                  </a:lnTo>
                  <a:lnTo>
                    <a:pt x="1293" y="80"/>
                  </a:lnTo>
                  <a:lnTo>
                    <a:pt x="1292" y="81"/>
                  </a:lnTo>
                  <a:lnTo>
                    <a:pt x="1291" y="82"/>
                  </a:lnTo>
                  <a:lnTo>
                    <a:pt x="1289" y="85"/>
                  </a:lnTo>
                  <a:lnTo>
                    <a:pt x="1283" y="82"/>
                  </a:lnTo>
                  <a:lnTo>
                    <a:pt x="1288" y="86"/>
                  </a:lnTo>
                  <a:lnTo>
                    <a:pt x="1289" y="87"/>
                  </a:lnTo>
                  <a:lnTo>
                    <a:pt x="1292" y="88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91"/>
                  </a:lnTo>
                  <a:lnTo>
                    <a:pt x="1300" y="93"/>
                  </a:lnTo>
                  <a:lnTo>
                    <a:pt x="1302" y="94"/>
                  </a:lnTo>
                  <a:lnTo>
                    <a:pt x="1301" y="97"/>
                  </a:lnTo>
                  <a:lnTo>
                    <a:pt x="1300" y="99"/>
                  </a:lnTo>
                  <a:lnTo>
                    <a:pt x="1300" y="100"/>
                  </a:lnTo>
                  <a:lnTo>
                    <a:pt x="1301" y="103"/>
                  </a:lnTo>
                  <a:lnTo>
                    <a:pt x="1302" y="104"/>
                  </a:lnTo>
                  <a:lnTo>
                    <a:pt x="1304" y="105"/>
                  </a:lnTo>
                  <a:lnTo>
                    <a:pt x="1306" y="105"/>
                  </a:lnTo>
                  <a:lnTo>
                    <a:pt x="1307" y="105"/>
                  </a:lnTo>
                  <a:lnTo>
                    <a:pt x="1310" y="106"/>
                  </a:lnTo>
                  <a:lnTo>
                    <a:pt x="1311" y="106"/>
                  </a:lnTo>
                  <a:lnTo>
                    <a:pt x="1311" y="108"/>
                  </a:lnTo>
                  <a:lnTo>
                    <a:pt x="1309" y="109"/>
                  </a:lnTo>
                  <a:lnTo>
                    <a:pt x="1307" y="110"/>
                  </a:lnTo>
                  <a:lnTo>
                    <a:pt x="1306" y="111"/>
                  </a:lnTo>
                  <a:lnTo>
                    <a:pt x="1305" y="112"/>
                  </a:lnTo>
                  <a:lnTo>
                    <a:pt x="1304" y="115"/>
                  </a:lnTo>
                  <a:lnTo>
                    <a:pt x="1302" y="116"/>
                  </a:lnTo>
                  <a:lnTo>
                    <a:pt x="1301" y="118"/>
                  </a:lnTo>
                  <a:lnTo>
                    <a:pt x="1300" y="120"/>
                  </a:lnTo>
                  <a:lnTo>
                    <a:pt x="1298" y="121"/>
                  </a:lnTo>
                  <a:lnTo>
                    <a:pt x="1297" y="122"/>
                  </a:lnTo>
                  <a:lnTo>
                    <a:pt x="1297" y="124"/>
                  </a:lnTo>
                  <a:lnTo>
                    <a:pt x="1296" y="126"/>
                  </a:lnTo>
                  <a:lnTo>
                    <a:pt x="1296" y="128"/>
                  </a:lnTo>
                  <a:lnTo>
                    <a:pt x="1297" y="131"/>
                  </a:lnTo>
                  <a:lnTo>
                    <a:pt x="1297" y="132"/>
                  </a:lnTo>
                  <a:lnTo>
                    <a:pt x="1300" y="137"/>
                  </a:lnTo>
                  <a:lnTo>
                    <a:pt x="1298" y="140"/>
                  </a:lnTo>
                  <a:lnTo>
                    <a:pt x="1300" y="143"/>
                  </a:lnTo>
                  <a:lnTo>
                    <a:pt x="1300" y="144"/>
                  </a:lnTo>
                  <a:lnTo>
                    <a:pt x="1301" y="146"/>
                  </a:lnTo>
                  <a:lnTo>
                    <a:pt x="1301" y="149"/>
                  </a:lnTo>
                  <a:lnTo>
                    <a:pt x="1302" y="150"/>
                  </a:lnTo>
                  <a:lnTo>
                    <a:pt x="1302" y="152"/>
                  </a:lnTo>
                  <a:lnTo>
                    <a:pt x="1302" y="153"/>
                  </a:lnTo>
                  <a:lnTo>
                    <a:pt x="1304" y="156"/>
                  </a:lnTo>
                  <a:lnTo>
                    <a:pt x="1305" y="157"/>
                  </a:lnTo>
                  <a:lnTo>
                    <a:pt x="1305" y="159"/>
                  </a:lnTo>
                  <a:lnTo>
                    <a:pt x="1306" y="161"/>
                  </a:lnTo>
                  <a:lnTo>
                    <a:pt x="1307" y="162"/>
                  </a:lnTo>
                  <a:lnTo>
                    <a:pt x="1307" y="164"/>
                  </a:lnTo>
                  <a:lnTo>
                    <a:pt x="1309" y="166"/>
                  </a:lnTo>
                  <a:lnTo>
                    <a:pt x="1313" y="169"/>
                  </a:lnTo>
                  <a:lnTo>
                    <a:pt x="1309" y="172"/>
                  </a:lnTo>
                  <a:lnTo>
                    <a:pt x="1306" y="173"/>
                  </a:lnTo>
                  <a:lnTo>
                    <a:pt x="1304" y="174"/>
                  </a:lnTo>
                  <a:lnTo>
                    <a:pt x="1298" y="175"/>
                  </a:lnTo>
                  <a:lnTo>
                    <a:pt x="1295" y="176"/>
                  </a:lnTo>
                  <a:lnTo>
                    <a:pt x="1291" y="178"/>
                  </a:lnTo>
                  <a:lnTo>
                    <a:pt x="1284" y="179"/>
                  </a:lnTo>
                  <a:lnTo>
                    <a:pt x="1279" y="181"/>
                  </a:lnTo>
                  <a:lnTo>
                    <a:pt x="1276" y="182"/>
                  </a:lnTo>
                  <a:lnTo>
                    <a:pt x="1273" y="186"/>
                  </a:lnTo>
                  <a:lnTo>
                    <a:pt x="1267" y="191"/>
                  </a:lnTo>
                  <a:lnTo>
                    <a:pt x="1262" y="193"/>
                  </a:lnTo>
                  <a:lnTo>
                    <a:pt x="1258" y="194"/>
                  </a:lnTo>
                  <a:lnTo>
                    <a:pt x="1254" y="194"/>
                  </a:lnTo>
                  <a:lnTo>
                    <a:pt x="1249" y="196"/>
                  </a:lnTo>
                  <a:lnTo>
                    <a:pt x="1247" y="197"/>
                  </a:lnTo>
                  <a:lnTo>
                    <a:pt x="1242" y="198"/>
                  </a:lnTo>
                  <a:lnTo>
                    <a:pt x="1238" y="199"/>
                  </a:lnTo>
                  <a:lnTo>
                    <a:pt x="1236" y="201"/>
                  </a:lnTo>
                  <a:lnTo>
                    <a:pt x="1231" y="203"/>
                  </a:lnTo>
                  <a:lnTo>
                    <a:pt x="1234" y="207"/>
                  </a:lnTo>
                  <a:lnTo>
                    <a:pt x="1232" y="208"/>
                  </a:lnTo>
                  <a:lnTo>
                    <a:pt x="1231" y="209"/>
                  </a:lnTo>
                  <a:lnTo>
                    <a:pt x="1230" y="211"/>
                  </a:lnTo>
                  <a:lnTo>
                    <a:pt x="1227" y="213"/>
                  </a:lnTo>
                  <a:lnTo>
                    <a:pt x="1226" y="216"/>
                  </a:lnTo>
                  <a:lnTo>
                    <a:pt x="1223" y="216"/>
                  </a:lnTo>
                  <a:lnTo>
                    <a:pt x="1222" y="220"/>
                  </a:lnTo>
                  <a:lnTo>
                    <a:pt x="1220" y="221"/>
                  </a:lnTo>
                  <a:lnTo>
                    <a:pt x="1217" y="222"/>
                  </a:lnTo>
                  <a:lnTo>
                    <a:pt x="1216" y="222"/>
                  </a:lnTo>
                  <a:lnTo>
                    <a:pt x="1213" y="222"/>
                  </a:lnTo>
                  <a:lnTo>
                    <a:pt x="1211" y="222"/>
                  </a:lnTo>
                  <a:lnTo>
                    <a:pt x="1211" y="223"/>
                  </a:lnTo>
                  <a:lnTo>
                    <a:pt x="1211" y="226"/>
                  </a:lnTo>
                  <a:lnTo>
                    <a:pt x="1211" y="227"/>
                  </a:lnTo>
                  <a:lnTo>
                    <a:pt x="1211" y="233"/>
                  </a:lnTo>
                  <a:lnTo>
                    <a:pt x="1211" y="238"/>
                  </a:lnTo>
                  <a:lnTo>
                    <a:pt x="1209" y="242"/>
                  </a:lnTo>
                  <a:lnTo>
                    <a:pt x="1208" y="245"/>
                  </a:lnTo>
                  <a:lnTo>
                    <a:pt x="1208" y="249"/>
                  </a:lnTo>
                  <a:lnTo>
                    <a:pt x="1208" y="252"/>
                  </a:lnTo>
                  <a:lnTo>
                    <a:pt x="1208" y="256"/>
                  </a:lnTo>
                  <a:lnTo>
                    <a:pt x="1208" y="260"/>
                  </a:lnTo>
                  <a:lnTo>
                    <a:pt x="1209" y="264"/>
                  </a:lnTo>
                  <a:lnTo>
                    <a:pt x="1209" y="268"/>
                  </a:lnTo>
                  <a:lnTo>
                    <a:pt x="1208" y="271"/>
                  </a:lnTo>
                  <a:lnTo>
                    <a:pt x="1208" y="272"/>
                  </a:lnTo>
                  <a:lnTo>
                    <a:pt x="1212" y="275"/>
                  </a:lnTo>
                  <a:lnTo>
                    <a:pt x="1204" y="277"/>
                  </a:lnTo>
                  <a:lnTo>
                    <a:pt x="1203" y="280"/>
                  </a:lnTo>
                  <a:lnTo>
                    <a:pt x="1203" y="281"/>
                  </a:lnTo>
                  <a:lnTo>
                    <a:pt x="1201" y="283"/>
                  </a:lnTo>
                  <a:lnTo>
                    <a:pt x="1200" y="285"/>
                  </a:lnTo>
                  <a:lnTo>
                    <a:pt x="1199" y="286"/>
                  </a:lnTo>
                  <a:lnTo>
                    <a:pt x="1199" y="289"/>
                  </a:lnTo>
                  <a:lnTo>
                    <a:pt x="1198" y="290"/>
                  </a:lnTo>
                  <a:lnTo>
                    <a:pt x="1196" y="291"/>
                  </a:lnTo>
                  <a:lnTo>
                    <a:pt x="1196" y="296"/>
                  </a:lnTo>
                  <a:lnTo>
                    <a:pt x="1190" y="296"/>
                  </a:lnTo>
                  <a:lnTo>
                    <a:pt x="1190" y="301"/>
                  </a:lnTo>
                  <a:lnTo>
                    <a:pt x="1187" y="302"/>
                  </a:lnTo>
                  <a:lnTo>
                    <a:pt x="1186" y="303"/>
                  </a:lnTo>
                  <a:lnTo>
                    <a:pt x="1185" y="304"/>
                  </a:lnTo>
                  <a:lnTo>
                    <a:pt x="1183" y="307"/>
                  </a:lnTo>
                  <a:lnTo>
                    <a:pt x="1182" y="308"/>
                  </a:lnTo>
                  <a:lnTo>
                    <a:pt x="1181" y="309"/>
                  </a:lnTo>
                  <a:lnTo>
                    <a:pt x="1178" y="312"/>
                  </a:lnTo>
                  <a:lnTo>
                    <a:pt x="1177" y="313"/>
                  </a:lnTo>
                  <a:lnTo>
                    <a:pt x="1176" y="314"/>
                  </a:lnTo>
                  <a:lnTo>
                    <a:pt x="1174" y="315"/>
                  </a:lnTo>
                  <a:lnTo>
                    <a:pt x="1170" y="318"/>
                  </a:lnTo>
                  <a:lnTo>
                    <a:pt x="1172" y="321"/>
                  </a:lnTo>
                  <a:lnTo>
                    <a:pt x="1168" y="322"/>
                  </a:lnTo>
                  <a:lnTo>
                    <a:pt x="1165" y="325"/>
                  </a:lnTo>
                  <a:lnTo>
                    <a:pt x="1164" y="326"/>
                  </a:lnTo>
                  <a:lnTo>
                    <a:pt x="1163" y="327"/>
                  </a:lnTo>
                  <a:lnTo>
                    <a:pt x="1160" y="328"/>
                  </a:lnTo>
                  <a:lnTo>
                    <a:pt x="1159" y="330"/>
                  </a:lnTo>
                  <a:lnTo>
                    <a:pt x="1158" y="332"/>
                  </a:lnTo>
                  <a:lnTo>
                    <a:pt x="1154" y="334"/>
                  </a:lnTo>
                  <a:lnTo>
                    <a:pt x="1148" y="336"/>
                  </a:lnTo>
                  <a:lnTo>
                    <a:pt x="1151" y="339"/>
                  </a:lnTo>
                  <a:lnTo>
                    <a:pt x="1147" y="344"/>
                  </a:lnTo>
                  <a:lnTo>
                    <a:pt x="1146" y="345"/>
                  </a:lnTo>
                  <a:lnTo>
                    <a:pt x="1145" y="347"/>
                  </a:lnTo>
                  <a:lnTo>
                    <a:pt x="1142" y="349"/>
                  </a:lnTo>
                  <a:lnTo>
                    <a:pt x="1143" y="353"/>
                  </a:lnTo>
                  <a:lnTo>
                    <a:pt x="1141" y="354"/>
                  </a:lnTo>
                  <a:lnTo>
                    <a:pt x="1139" y="355"/>
                  </a:lnTo>
                  <a:lnTo>
                    <a:pt x="1138" y="357"/>
                  </a:lnTo>
                  <a:lnTo>
                    <a:pt x="1138" y="359"/>
                  </a:lnTo>
                  <a:lnTo>
                    <a:pt x="1137" y="361"/>
                  </a:lnTo>
                  <a:lnTo>
                    <a:pt x="1137" y="362"/>
                  </a:lnTo>
                  <a:lnTo>
                    <a:pt x="1136" y="363"/>
                  </a:lnTo>
                  <a:lnTo>
                    <a:pt x="1133" y="365"/>
                  </a:lnTo>
                  <a:lnTo>
                    <a:pt x="1130" y="366"/>
                  </a:lnTo>
                  <a:lnTo>
                    <a:pt x="1129" y="367"/>
                  </a:lnTo>
                  <a:lnTo>
                    <a:pt x="1128" y="371"/>
                  </a:lnTo>
                  <a:lnTo>
                    <a:pt x="1128" y="373"/>
                  </a:lnTo>
                  <a:lnTo>
                    <a:pt x="1128" y="376"/>
                  </a:lnTo>
                  <a:lnTo>
                    <a:pt x="1128" y="377"/>
                  </a:lnTo>
                  <a:lnTo>
                    <a:pt x="1126" y="379"/>
                  </a:lnTo>
                  <a:lnTo>
                    <a:pt x="1125" y="380"/>
                  </a:lnTo>
                  <a:lnTo>
                    <a:pt x="1123" y="382"/>
                  </a:lnTo>
                  <a:lnTo>
                    <a:pt x="1121" y="382"/>
                  </a:lnTo>
                  <a:lnTo>
                    <a:pt x="1120" y="379"/>
                  </a:lnTo>
                  <a:lnTo>
                    <a:pt x="1119" y="380"/>
                  </a:lnTo>
                  <a:lnTo>
                    <a:pt x="1116" y="382"/>
                  </a:lnTo>
                  <a:lnTo>
                    <a:pt x="1115" y="383"/>
                  </a:lnTo>
                  <a:lnTo>
                    <a:pt x="1116" y="386"/>
                  </a:lnTo>
                  <a:lnTo>
                    <a:pt x="1117" y="389"/>
                  </a:lnTo>
                  <a:lnTo>
                    <a:pt x="1119" y="390"/>
                  </a:lnTo>
                  <a:lnTo>
                    <a:pt x="1120" y="391"/>
                  </a:lnTo>
                  <a:lnTo>
                    <a:pt x="1123" y="392"/>
                  </a:lnTo>
                  <a:lnTo>
                    <a:pt x="1124" y="394"/>
                  </a:lnTo>
                  <a:lnTo>
                    <a:pt x="1125" y="394"/>
                  </a:lnTo>
                  <a:lnTo>
                    <a:pt x="1129" y="396"/>
                  </a:lnTo>
                  <a:lnTo>
                    <a:pt x="1133" y="397"/>
                  </a:lnTo>
                  <a:lnTo>
                    <a:pt x="1134" y="398"/>
                  </a:lnTo>
                  <a:lnTo>
                    <a:pt x="1136" y="400"/>
                  </a:lnTo>
                  <a:lnTo>
                    <a:pt x="1138" y="401"/>
                  </a:lnTo>
                  <a:lnTo>
                    <a:pt x="1139" y="402"/>
                  </a:lnTo>
                  <a:lnTo>
                    <a:pt x="1141" y="403"/>
                  </a:lnTo>
                  <a:lnTo>
                    <a:pt x="1142" y="404"/>
                  </a:lnTo>
                  <a:lnTo>
                    <a:pt x="1143" y="406"/>
                  </a:lnTo>
                  <a:lnTo>
                    <a:pt x="1145" y="407"/>
                  </a:lnTo>
                  <a:lnTo>
                    <a:pt x="1148" y="411"/>
                  </a:lnTo>
                  <a:lnTo>
                    <a:pt x="1151" y="411"/>
                  </a:lnTo>
                  <a:lnTo>
                    <a:pt x="1151" y="413"/>
                  </a:lnTo>
                  <a:lnTo>
                    <a:pt x="1152" y="415"/>
                  </a:lnTo>
                  <a:lnTo>
                    <a:pt x="1155" y="417"/>
                  </a:lnTo>
                  <a:lnTo>
                    <a:pt x="1156" y="418"/>
                  </a:lnTo>
                  <a:lnTo>
                    <a:pt x="1158" y="420"/>
                  </a:lnTo>
                  <a:lnTo>
                    <a:pt x="1159" y="421"/>
                  </a:lnTo>
                  <a:lnTo>
                    <a:pt x="1160" y="423"/>
                  </a:lnTo>
                  <a:lnTo>
                    <a:pt x="1161" y="424"/>
                  </a:lnTo>
                  <a:lnTo>
                    <a:pt x="1163" y="425"/>
                  </a:lnTo>
                  <a:lnTo>
                    <a:pt x="1165" y="426"/>
                  </a:lnTo>
                  <a:lnTo>
                    <a:pt x="1167" y="427"/>
                  </a:lnTo>
                  <a:lnTo>
                    <a:pt x="1168" y="427"/>
                  </a:lnTo>
                  <a:lnTo>
                    <a:pt x="1170" y="429"/>
                  </a:lnTo>
                  <a:lnTo>
                    <a:pt x="1172" y="430"/>
                  </a:lnTo>
                  <a:lnTo>
                    <a:pt x="1173" y="430"/>
                  </a:lnTo>
                  <a:lnTo>
                    <a:pt x="1176" y="431"/>
                  </a:lnTo>
                  <a:lnTo>
                    <a:pt x="1177" y="432"/>
                  </a:lnTo>
                  <a:lnTo>
                    <a:pt x="1179" y="433"/>
                  </a:lnTo>
                  <a:lnTo>
                    <a:pt x="1181" y="433"/>
                  </a:lnTo>
                  <a:lnTo>
                    <a:pt x="1182" y="435"/>
                  </a:lnTo>
                  <a:lnTo>
                    <a:pt x="1185" y="436"/>
                  </a:lnTo>
                  <a:lnTo>
                    <a:pt x="1186" y="436"/>
                  </a:lnTo>
                  <a:lnTo>
                    <a:pt x="1189" y="437"/>
                  </a:lnTo>
                  <a:lnTo>
                    <a:pt x="1190" y="438"/>
                  </a:lnTo>
                  <a:lnTo>
                    <a:pt x="1191" y="438"/>
                  </a:lnTo>
                  <a:lnTo>
                    <a:pt x="1194" y="439"/>
                  </a:lnTo>
                  <a:lnTo>
                    <a:pt x="1195" y="441"/>
                  </a:lnTo>
                  <a:lnTo>
                    <a:pt x="1196" y="441"/>
                  </a:lnTo>
                  <a:lnTo>
                    <a:pt x="1199" y="442"/>
                  </a:lnTo>
                  <a:lnTo>
                    <a:pt x="1200" y="442"/>
                  </a:lnTo>
                  <a:lnTo>
                    <a:pt x="1203" y="442"/>
                  </a:lnTo>
                  <a:lnTo>
                    <a:pt x="1204" y="443"/>
                  </a:lnTo>
                  <a:lnTo>
                    <a:pt x="1208" y="443"/>
                  </a:lnTo>
                  <a:lnTo>
                    <a:pt x="1209" y="443"/>
                  </a:lnTo>
                  <a:lnTo>
                    <a:pt x="1209" y="444"/>
                  </a:lnTo>
                  <a:lnTo>
                    <a:pt x="1208" y="447"/>
                  </a:lnTo>
                  <a:lnTo>
                    <a:pt x="1207" y="448"/>
                  </a:lnTo>
                  <a:lnTo>
                    <a:pt x="1203" y="450"/>
                  </a:lnTo>
                  <a:lnTo>
                    <a:pt x="1204" y="452"/>
                  </a:lnTo>
                  <a:lnTo>
                    <a:pt x="1201" y="455"/>
                  </a:lnTo>
                  <a:lnTo>
                    <a:pt x="1199" y="455"/>
                  </a:lnTo>
                  <a:lnTo>
                    <a:pt x="1194" y="455"/>
                  </a:lnTo>
                  <a:lnTo>
                    <a:pt x="1190" y="456"/>
                  </a:lnTo>
                  <a:lnTo>
                    <a:pt x="1186" y="456"/>
                  </a:lnTo>
                  <a:lnTo>
                    <a:pt x="1182" y="456"/>
                  </a:lnTo>
                  <a:lnTo>
                    <a:pt x="1179" y="456"/>
                  </a:lnTo>
                  <a:lnTo>
                    <a:pt x="1174" y="458"/>
                  </a:lnTo>
                  <a:lnTo>
                    <a:pt x="1169" y="458"/>
                  </a:lnTo>
                  <a:lnTo>
                    <a:pt x="1165" y="458"/>
                  </a:lnTo>
                  <a:lnTo>
                    <a:pt x="1160" y="458"/>
                  </a:lnTo>
                  <a:lnTo>
                    <a:pt x="1156" y="458"/>
                  </a:lnTo>
                  <a:lnTo>
                    <a:pt x="1154" y="459"/>
                  </a:lnTo>
                  <a:lnTo>
                    <a:pt x="1152" y="459"/>
                  </a:lnTo>
                  <a:lnTo>
                    <a:pt x="1148" y="459"/>
                  </a:lnTo>
                  <a:lnTo>
                    <a:pt x="1139" y="460"/>
                  </a:lnTo>
                  <a:lnTo>
                    <a:pt x="1139" y="455"/>
                  </a:lnTo>
                  <a:lnTo>
                    <a:pt x="1136" y="455"/>
                  </a:lnTo>
                  <a:lnTo>
                    <a:pt x="1133" y="455"/>
                  </a:lnTo>
                  <a:lnTo>
                    <a:pt x="1132" y="455"/>
                  </a:lnTo>
                  <a:lnTo>
                    <a:pt x="1129" y="455"/>
                  </a:lnTo>
                  <a:lnTo>
                    <a:pt x="1128" y="455"/>
                  </a:lnTo>
                  <a:lnTo>
                    <a:pt x="1124" y="453"/>
                  </a:lnTo>
                  <a:lnTo>
                    <a:pt x="1121" y="454"/>
                  </a:lnTo>
                  <a:lnTo>
                    <a:pt x="1117" y="455"/>
                  </a:lnTo>
                  <a:lnTo>
                    <a:pt x="1112" y="456"/>
                  </a:lnTo>
                  <a:lnTo>
                    <a:pt x="1107" y="458"/>
                  </a:lnTo>
                  <a:lnTo>
                    <a:pt x="1106" y="461"/>
                  </a:lnTo>
                  <a:lnTo>
                    <a:pt x="1107" y="462"/>
                  </a:lnTo>
                  <a:lnTo>
                    <a:pt x="1108" y="464"/>
                  </a:lnTo>
                  <a:lnTo>
                    <a:pt x="1110" y="466"/>
                  </a:lnTo>
                  <a:lnTo>
                    <a:pt x="1111" y="468"/>
                  </a:lnTo>
                  <a:lnTo>
                    <a:pt x="1111" y="470"/>
                  </a:lnTo>
                  <a:lnTo>
                    <a:pt x="1112" y="471"/>
                  </a:lnTo>
                  <a:lnTo>
                    <a:pt x="1114" y="473"/>
                  </a:lnTo>
                  <a:lnTo>
                    <a:pt x="1115" y="474"/>
                  </a:lnTo>
                  <a:lnTo>
                    <a:pt x="1116" y="476"/>
                  </a:lnTo>
                  <a:lnTo>
                    <a:pt x="1117" y="477"/>
                  </a:lnTo>
                  <a:lnTo>
                    <a:pt x="1119" y="479"/>
                  </a:lnTo>
                  <a:lnTo>
                    <a:pt x="1120" y="481"/>
                  </a:lnTo>
                  <a:lnTo>
                    <a:pt x="1121" y="482"/>
                  </a:lnTo>
                  <a:lnTo>
                    <a:pt x="1123" y="484"/>
                  </a:lnTo>
                  <a:lnTo>
                    <a:pt x="1124" y="485"/>
                  </a:lnTo>
                  <a:lnTo>
                    <a:pt x="1124" y="487"/>
                  </a:lnTo>
                  <a:lnTo>
                    <a:pt x="1125" y="489"/>
                  </a:lnTo>
                  <a:lnTo>
                    <a:pt x="1126" y="490"/>
                  </a:lnTo>
                  <a:lnTo>
                    <a:pt x="1129" y="490"/>
                  </a:lnTo>
                  <a:lnTo>
                    <a:pt x="1130" y="491"/>
                  </a:lnTo>
                  <a:lnTo>
                    <a:pt x="1133" y="491"/>
                  </a:lnTo>
                  <a:lnTo>
                    <a:pt x="1134" y="493"/>
                  </a:lnTo>
                  <a:lnTo>
                    <a:pt x="1136" y="494"/>
                  </a:lnTo>
                  <a:lnTo>
                    <a:pt x="1137" y="495"/>
                  </a:lnTo>
                  <a:lnTo>
                    <a:pt x="1138" y="497"/>
                  </a:lnTo>
                  <a:lnTo>
                    <a:pt x="1138" y="499"/>
                  </a:lnTo>
                  <a:lnTo>
                    <a:pt x="1139" y="501"/>
                  </a:lnTo>
                  <a:lnTo>
                    <a:pt x="1139" y="502"/>
                  </a:lnTo>
                  <a:lnTo>
                    <a:pt x="1141" y="505"/>
                  </a:lnTo>
                  <a:lnTo>
                    <a:pt x="1142" y="506"/>
                  </a:lnTo>
                  <a:lnTo>
                    <a:pt x="1145" y="508"/>
                  </a:lnTo>
                  <a:lnTo>
                    <a:pt x="1146" y="509"/>
                  </a:lnTo>
                  <a:lnTo>
                    <a:pt x="1148" y="509"/>
                  </a:lnTo>
                  <a:lnTo>
                    <a:pt x="1150" y="511"/>
                  </a:lnTo>
                  <a:lnTo>
                    <a:pt x="1151" y="511"/>
                  </a:lnTo>
                  <a:lnTo>
                    <a:pt x="1154" y="512"/>
                  </a:lnTo>
                  <a:lnTo>
                    <a:pt x="1156" y="512"/>
                  </a:lnTo>
                  <a:lnTo>
                    <a:pt x="1158" y="513"/>
                  </a:lnTo>
                  <a:lnTo>
                    <a:pt x="1159" y="513"/>
                  </a:lnTo>
                  <a:lnTo>
                    <a:pt x="1161" y="514"/>
                  </a:lnTo>
                  <a:lnTo>
                    <a:pt x="1163" y="516"/>
                  </a:lnTo>
                  <a:lnTo>
                    <a:pt x="1164" y="517"/>
                  </a:lnTo>
                  <a:lnTo>
                    <a:pt x="1164" y="519"/>
                  </a:lnTo>
                  <a:lnTo>
                    <a:pt x="1165" y="520"/>
                  </a:lnTo>
                  <a:lnTo>
                    <a:pt x="1165" y="523"/>
                  </a:lnTo>
                  <a:lnTo>
                    <a:pt x="1165" y="524"/>
                  </a:lnTo>
                  <a:lnTo>
                    <a:pt x="1164" y="526"/>
                  </a:lnTo>
                  <a:lnTo>
                    <a:pt x="1164" y="528"/>
                  </a:lnTo>
                  <a:lnTo>
                    <a:pt x="1164" y="530"/>
                  </a:lnTo>
                  <a:lnTo>
                    <a:pt x="1164" y="532"/>
                  </a:lnTo>
                  <a:lnTo>
                    <a:pt x="1164" y="534"/>
                  </a:lnTo>
                  <a:lnTo>
                    <a:pt x="1164" y="536"/>
                  </a:lnTo>
                  <a:lnTo>
                    <a:pt x="1164" y="538"/>
                  </a:lnTo>
                  <a:lnTo>
                    <a:pt x="1165" y="540"/>
                  </a:lnTo>
                  <a:lnTo>
                    <a:pt x="1167" y="542"/>
                  </a:lnTo>
                  <a:lnTo>
                    <a:pt x="1167" y="543"/>
                  </a:lnTo>
                  <a:lnTo>
                    <a:pt x="1168" y="546"/>
                  </a:lnTo>
                  <a:lnTo>
                    <a:pt x="1168" y="549"/>
                  </a:lnTo>
                  <a:lnTo>
                    <a:pt x="1170" y="549"/>
                  </a:lnTo>
                  <a:lnTo>
                    <a:pt x="1172" y="553"/>
                  </a:lnTo>
                  <a:lnTo>
                    <a:pt x="1173" y="555"/>
                  </a:lnTo>
                  <a:lnTo>
                    <a:pt x="1174" y="557"/>
                  </a:lnTo>
                  <a:lnTo>
                    <a:pt x="1176" y="559"/>
                  </a:lnTo>
                  <a:lnTo>
                    <a:pt x="1177" y="560"/>
                  </a:lnTo>
                  <a:lnTo>
                    <a:pt x="1178" y="561"/>
                  </a:lnTo>
                  <a:lnTo>
                    <a:pt x="1179" y="563"/>
                  </a:lnTo>
                  <a:lnTo>
                    <a:pt x="1181" y="565"/>
                  </a:lnTo>
                  <a:lnTo>
                    <a:pt x="1182" y="566"/>
                  </a:lnTo>
                  <a:lnTo>
                    <a:pt x="1185" y="567"/>
                  </a:lnTo>
                  <a:lnTo>
                    <a:pt x="1186" y="570"/>
                  </a:lnTo>
                  <a:lnTo>
                    <a:pt x="1186" y="571"/>
                  </a:lnTo>
                  <a:lnTo>
                    <a:pt x="1186" y="573"/>
                  </a:lnTo>
                  <a:lnTo>
                    <a:pt x="1186" y="575"/>
                  </a:lnTo>
                  <a:lnTo>
                    <a:pt x="1186" y="577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5" y="584"/>
                  </a:lnTo>
                  <a:lnTo>
                    <a:pt x="1183" y="587"/>
                  </a:lnTo>
                  <a:lnTo>
                    <a:pt x="1182" y="587"/>
                  </a:lnTo>
                  <a:lnTo>
                    <a:pt x="1181" y="588"/>
                  </a:lnTo>
                  <a:lnTo>
                    <a:pt x="1179" y="589"/>
                  </a:lnTo>
                  <a:lnTo>
                    <a:pt x="1178" y="592"/>
                  </a:lnTo>
                  <a:lnTo>
                    <a:pt x="1177" y="593"/>
                  </a:lnTo>
                  <a:lnTo>
                    <a:pt x="1176" y="595"/>
                  </a:lnTo>
                  <a:lnTo>
                    <a:pt x="1174" y="600"/>
                  </a:lnTo>
                  <a:lnTo>
                    <a:pt x="1177" y="601"/>
                  </a:lnTo>
                  <a:lnTo>
                    <a:pt x="1177" y="605"/>
                  </a:lnTo>
                  <a:lnTo>
                    <a:pt x="1178" y="607"/>
                  </a:lnTo>
                  <a:lnTo>
                    <a:pt x="1178" y="608"/>
                  </a:lnTo>
                  <a:lnTo>
                    <a:pt x="1178" y="611"/>
                  </a:lnTo>
                  <a:lnTo>
                    <a:pt x="1178" y="612"/>
                  </a:lnTo>
                  <a:lnTo>
                    <a:pt x="1177" y="617"/>
                  </a:lnTo>
                  <a:lnTo>
                    <a:pt x="1179" y="619"/>
                  </a:lnTo>
                  <a:lnTo>
                    <a:pt x="1177" y="622"/>
                  </a:lnTo>
                  <a:lnTo>
                    <a:pt x="1177" y="624"/>
                  </a:lnTo>
                  <a:lnTo>
                    <a:pt x="1177" y="625"/>
                  </a:lnTo>
                  <a:lnTo>
                    <a:pt x="1177" y="628"/>
                  </a:lnTo>
                  <a:lnTo>
                    <a:pt x="1177" y="630"/>
                  </a:lnTo>
                  <a:lnTo>
                    <a:pt x="1177" y="631"/>
                  </a:lnTo>
                  <a:lnTo>
                    <a:pt x="1177" y="634"/>
                  </a:lnTo>
                  <a:lnTo>
                    <a:pt x="1178" y="635"/>
                  </a:lnTo>
                  <a:lnTo>
                    <a:pt x="1178" y="637"/>
                  </a:lnTo>
                  <a:lnTo>
                    <a:pt x="1178" y="639"/>
                  </a:lnTo>
                  <a:lnTo>
                    <a:pt x="1179" y="641"/>
                  </a:lnTo>
                  <a:lnTo>
                    <a:pt x="1179" y="643"/>
                  </a:lnTo>
                  <a:lnTo>
                    <a:pt x="1181" y="645"/>
                  </a:lnTo>
                  <a:lnTo>
                    <a:pt x="1181" y="647"/>
                  </a:lnTo>
                  <a:lnTo>
                    <a:pt x="1181" y="650"/>
                  </a:lnTo>
                  <a:lnTo>
                    <a:pt x="1181" y="652"/>
                  </a:lnTo>
                  <a:lnTo>
                    <a:pt x="1181" y="653"/>
                  </a:lnTo>
                  <a:lnTo>
                    <a:pt x="1181" y="656"/>
                  </a:lnTo>
                  <a:lnTo>
                    <a:pt x="1181" y="658"/>
                  </a:lnTo>
                  <a:lnTo>
                    <a:pt x="1179" y="659"/>
                  </a:lnTo>
                  <a:lnTo>
                    <a:pt x="1179" y="662"/>
                  </a:lnTo>
                  <a:lnTo>
                    <a:pt x="1178" y="663"/>
                  </a:lnTo>
                  <a:lnTo>
                    <a:pt x="1178" y="665"/>
                  </a:lnTo>
                  <a:lnTo>
                    <a:pt x="1177" y="666"/>
                  </a:lnTo>
                  <a:lnTo>
                    <a:pt x="1176" y="669"/>
                  </a:lnTo>
                  <a:lnTo>
                    <a:pt x="1176" y="671"/>
                  </a:lnTo>
                  <a:lnTo>
                    <a:pt x="1174" y="672"/>
                  </a:lnTo>
                  <a:lnTo>
                    <a:pt x="1174" y="675"/>
                  </a:lnTo>
                  <a:lnTo>
                    <a:pt x="1174" y="677"/>
                  </a:lnTo>
                  <a:lnTo>
                    <a:pt x="1174" y="678"/>
                  </a:lnTo>
                  <a:lnTo>
                    <a:pt x="1173" y="681"/>
                  </a:lnTo>
                  <a:lnTo>
                    <a:pt x="1176" y="682"/>
                  </a:lnTo>
                  <a:lnTo>
                    <a:pt x="1176" y="683"/>
                  </a:lnTo>
                  <a:lnTo>
                    <a:pt x="1178" y="686"/>
                  </a:lnTo>
                  <a:lnTo>
                    <a:pt x="1179" y="687"/>
                  </a:lnTo>
                  <a:lnTo>
                    <a:pt x="1181" y="688"/>
                  </a:lnTo>
                  <a:lnTo>
                    <a:pt x="1182" y="689"/>
                  </a:lnTo>
                  <a:lnTo>
                    <a:pt x="1185" y="691"/>
                  </a:lnTo>
                  <a:lnTo>
                    <a:pt x="1186" y="692"/>
                  </a:lnTo>
                  <a:lnTo>
                    <a:pt x="1189" y="693"/>
                  </a:lnTo>
                  <a:lnTo>
                    <a:pt x="1190" y="694"/>
                  </a:lnTo>
                  <a:lnTo>
                    <a:pt x="1189" y="695"/>
                  </a:lnTo>
                  <a:lnTo>
                    <a:pt x="1187" y="697"/>
                  </a:lnTo>
                  <a:lnTo>
                    <a:pt x="1186" y="698"/>
                  </a:lnTo>
                  <a:lnTo>
                    <a:pt x="1183" y="699"/>
                  </a:lnTo>
                  <a:lnTo>
                    <a:pt x="1182" y="700"/>
                  </a:lnTo>
                  <a:lnTo>
                    <a:pt x="1182" y="703"/>
                  </a:lnTo>
                  <a:lnTo>
                    <a:pt x="1182" y="704"/>
                  </a:lnTo>
                  <a:lnTo>
                    <a:pt x="1182" y="706"/>
                  </a:lnTo>
                  <a:lnTo>
                    <a:pt x="1182" y="707"/>
                  </a:lnTo>
                  <a:lnTo>
                    <a:pt x="1182" y="710"/>
                  </a:lnTo>
                  <a:lnTo>
                    <a:pt x="1182" y="712"/>
                  </a:lnTo>
                  <a:lnTo>
                    <a:pt x="1182" y="713"/>
                  </a:lnTo>
                  <a:lnTo>
                    <a:pt x="1181" y="716"/>
                  </a:lnTo>
                  <a:lnTo>
                    <a:pt x="1181" y="717"/>
                  </a:lnTo>
                  <a:lnTo>
                    <a:pt x="1179" y="721"/>
                  </a:lnTo>
                  <a:lnTo>
                    <a:pt x="1177" y="724"/>
                  </a:lnTo>
                  <a:lnTo>
                    <a:pt x="1177" y="727"/>
                  </a:lnTo>
                  <a:lnTo>
                    <a:pt x="1176" y="728"/>
                  </a:lnTo>
                  <a:lnTo>
                    <a:pt x="1176" y="729"/>
                  </a:lnTo>
                  <a:lnTo>
                    <a:pt x="1174" y="732"/>
                  </a:lnTo>
                  <a:lnTo>
                    <a:pt x="1173" y="733"/>
                  </a:lnTo>
                  <a:lnTo>
                    <a:pt x="1173" y="735"/>
                  </a:lnTo>
                  <a:lnTo>
                    <a:pt x="1172" y="736"/>
                  </a:lnTo>
                  <a:lnTo>
                    <a:pt x="1172" y="739"/>
                  </a:lnTo>
                  <a:lnTo>
                    <a:pt x="1170" y="741"/>
                  </a:lnTo>
                  <a:lnTo>
                    <a:pt x="1169" y="744"/>
                  </a:lnTo>
                  <a:lnTo>
                    <a:pt x="1168" y="748"/>
                  </a:lnTo>
                  <a:lnTo>
                    <a:pt x="1167" y="751"/>
                  </a:lnTo>
                  <a:lnTo>
                    <a:pt x="1167" y="753"/>
                  </a:lnTo>
                  <a:lnTo>
                    <a:pt x="1165" y="755"/>
                  </a:lnTo>
                  <a:lnTo>
                    <a:pt x="1164" y="757"/>
                  </a:lnTo>
                  <a:lnTo>
                    <a:pt x="1164" y="759"/>
                  </a:lnTo>
                  <a:lnTo>
                    <a:pt x="1163" y="761"/>
                  </a:lnTo>
                  <a:lnTo>
                    <a:pt x="1163" y="762"/>
                  </a:lnTo>
                  <a:lnTo>
                    <a:pt x="1161" y="764"/>
                  </a:lnTo>
                  <a:lnTo>
                    <a:pt x="1161" y="765"/>
                  </a:lnTo>
                  <a:lnTo>
                    <a:pt x="1160" y="768"/>
                  </a:lnTo>
                  <a:lnTo>
                    <a:pt x="1160" y="769"/>
                  </a:lnTo>
                  <a:lnTo>
                    <a:pt x="1159" y="771"/>
                  </a:lnTo>
                  <a:lnTo>
                    <a:pt x="1158" y="773"/>
                  </a:lnTo>
                  <a:lnTo>
                    <a:pt x="1158" y="777"/>
                  </a:lnTo>
                  <a:lnTo>
                    <a:pt x="1155" y="781"/>
                  </a:lnTo>
                  <a:lnTo>
                    <a:pt x="1155" y="782"/>
                  </a:lnTo>
                  <a:lnTo>
                    <a:pt x="1154" y="785"/>
                  </a:lnTo>
                  <a:lnTo>
                    <a:pt x="1152" y="787"/>
                  </a:lnTo>
                  <a:lnTo>
                    <a:pt x="1152" y="788"/>
                  </a:lnTo>
                  <a:lnTo>
                    <a:pt x="1151" y="791"/>
                  </a:lnTo>
                  <a:lnTo>
                    <a:pt x="1151" y="792"/>
                  </a:lnTo>
                  <a:lnTo>
                    <a:pt x="1150" y="794"/>
                  </a:lnTo>
                  <a:lnTo>
                    <a:pt x="1150" y="796"/>
                  </a:lnTo>
                  <a:lnTo>
                    <a:pt x="1148" y="798"/>
                  </a:lnTo>
                  <a:lnTo>
                    <a:pt x="1147" y="799"/>
                  </a:lnTo>
                  <a:lnTo>
                    <a:pt x="1146" y="803"/>
                  </a:lnTo>
                  <a:lnTo>
                    <a:pt x="1146" y="805"/>
                  </a:lnTo>
                  <a:lnTo>
                    <a:pt x="1145" y="806"/>
                  </a:lnTo>
                  <a:lnTo>
                    <a:pt x="1145" y="809"/>
                  </a:lnTo>
                  <a:lnTo>
                    <a:pt x="1143" y="810"/>
                  </a:lnTo>
                  <a:lnTo>
                    <a:pt x="1142" y="811"/>
                  </a:lnTo>
                  <a:lnTo>
                    <a:pt x="1141" y="814"/>
                  </a:lnTo>
                  <a:lnTo>
                    <a:pt x="1138" y="815"/>
                  </a:lnTo>
                  <a:lnTo>
                    <a:pt x="1137" y="816"/>
                  </a:lnTo>
                  <a:lnTo>
                    <a:pt x="1134" y="818"/>
                  </a:lnTo>
                  <a:lnTo>
                    <a:pt x="1130" y="818"/>
                  </a:lnTo>
                  <a:lnTo>
                    <a:pt x="1130" y="822"/>
                  </a:lnTo>
                  <a:lnTo>
                    <a:pt x="1129" y="823"/>
                  </a:lnTo>
                  <a:lnTo>
                    <a:pt x="1126" y="825"/>
                  </a:lnTo>
                  <a:lnTo>
                    <a:pt x="1125" y="826"/>
                  </a:lnTo>
                  <a:lnTo>
                    <a:pt x="1124" y="827"/>
                  </a:lnTo>
                  <a:lnTo>
                    <a:pt x="1123" y="829"/>
                  </a:lnTo>
                  <a:lnTo>
                    <a:pt x="1120" y="831"/>
                  </a:lnTo>
                  <a:lnTo>
                    <a:pt x="1119" y="832"/>
                  </a:lnTo>
                  <a:lnTo>
                    <a:pt x="1117" y="833"/>
                  </a:lnTo>
                  <a:lnTo>
                    <a:pt x="1115" y="834"/>
                  </a:lnTo>
                  <a:lnTo>
                    <a:pt x="1114" y="835"/>
                  </a:lnTo>
                  <a:lnTo>
                    <a:pt x="1112" y="840"/>
                  </a:lnTo>
                  <a:lnTo>
                    <a:pt x="1108" y="840"/>
                  </a:lnTo>
                  <a:lnTo>
                    <a:pt x="1105" y="840"/>
                  </a:lnTo>
                  <a:lnTo>
                    <a:pt x="1105" y="844"/>
                  </a:lnTo>
                  <a:lnTo>
                    <a:pt x="1103" y="845"/>
                  </a:lnTo>
                  <a:lnTo>
                    <a:pt x="1102" y="846"/>
                  </a:lnTo>
                  <a:lnTo>
                    <a:pt x="1099" y="847"/>
                  </a:lnTo>
                  <a:lnTo>
                    <a:pt x="1098" y="849"/>
                  </a:lnTo>
                  <a:lnTo>
                    <a:pt x="1097" y="850"/>
                  </a:lnTo>
                  <a:lnTo>
                    <a:pt x="1095" y="851"/>
                  </a:lnTo>
                  <a:lnTo>
                    <a:pt x="1093" y="853"/>
                  </a:lnTo>
                  <a:lnTo>
                    <a:pt x="1092" y="855"/>
                  </a:lnTo>
                  <a:lnTo>
                    <a:pt x="1092" y="856"/>
                  </a:lnTo>
                  <a:lnTo>
                    <a:pt x="1090" y="857"/>
                  </a:lnTo>
                  <a:lnTo>
                    <a:pt x="1089" y="860"/>
                  </a:lnTo>
                  <a:lnTo>
                    <a:pt x="1088" y="861"/>
                  </a:lnTo>
                  <a:lnTo>
                    <a:pt x="1086" y="863"/>
                  </a:lnTo>
                  <a:lnTo>
                    <a:pt x="1085" y="864"/>
                  </a:lnTo>
                  <a:lnTo>
                    <a:pt x="1085" y="866"/>
                  </a:lnTo>
                  <a:lnTo>
                    <a:pt x="1084" y="868"/>
                  </a:lnTo>
                  <a:lnTo>
                    <a:pt x="1083" y="869"/>
                  </a:lnTo>
                  <a:lnTo>
                    <a:pt x="1083" y="872"/>
                  </a:lnTo>
                  <a:lnTo>
                    <a:pt x="1081" y="873"/>
                  </a:lnTo>
                  <a:lnTo>
                    <a:pt x="1081" y="875"/>
                  </a:lnTo>
                  <a:lnTo>
                    <a:pt x="1081" y="876"/>
                  </a:lnTo>
                  <a:lnTo>
                    <a:pt x="1080" y="880"/>
                  </a:lnTo>
                  <a:lnTo>
                    <a:pt x="1079" y="881"/>
                  </a:lnTo>
                  <a:lnTo>
                    <a:pt x="1079" y="884"/>
                  </a:lnTo>
                  <a:lnTo>
                    <a:pt x="1079" y="885"/>
                  </a:lnTo>
                  <a:lnTo>
                    <a:pt x="1077" y="887"/>
                  </a:lnTo>
                  <a:lnTo>
                    <a:pt x="1079" y="888"/>
                  </a:lnTo>
                  <a:lnTo>
                    <a:pt x="1080" y="890"/>
                  </a:lnTo>
                  <a:lnTo>
                    <a:pt x="1081" y="892"/>
                  </a:lnTo>
                  <a:lnTo>
                    <a:pt x="1083" y="893"/>
                  </a:lnTo>
                  <a:lnTo>
                    <a:pt x="1084" y="893"/>
                  </a:lnTo>
                  <a:lnTo>
                    <a:pt x="1085" y="895"/>
                  </a:lnTo>
                  <a:lnTo>
                    <a:pt x="1088" y="896"/>
                  </a:lnTo>
                  <a:lnTo>
                    <a:pt x="1089" y="897"/>
                  </a:lnTo>
                  <a:lnTo>
                    <a:pt x="1093" y="899"/>
                  </a:lnTo>
                  <a:lnTo>
                    <a:pt x="1094" y="899"/>
                  </a:lnTo>
                  <a:lnTo>
                    <a:pt x="1097" y="901"/>
                  </a:lnTo>
                  <a:lnTo>
                    <a:pt x="1098" y="901"/>
                  </a:lnTo>
                  <a:lnTo>
                    <a:pt x="1099" y="901"/>
                  </a:lnTo>
                  <a:lnTo>
                    <a:pt x="1102" y="901"/>
                  </a:lnTo>
                  <a:lnTo>
                    <a:pt x="1105" y="902"/>
                  </a:lnTo>
                  <a:lnTo>
                    <a:pt x="1106" y="903"/>
                  </a:lnTo>
                  <a:lnTo>
                    <a:pt x="1107" y="907"/>
                  </a:lnTo>
                  <a:lnTo>
                    <a:pt x="1110" y="909"/>
                  </a:lnTo>
                  <a:lnTo>
                    <a:pt x="1111" y="911"/>
                  </a:lnTo>
                  <a:lnTo>
                    <a:pt x="1112" y="913"/>
                  </a:lnTo>
                  <a:lnTo>
                    <a:pt x="1112" y="914"/>
                  </a:lnTo>
                  <a:lnTo>
                    <a:pt x="1112" y="916"/>
                  </a:lnTo>
                  <a:lnTo>
                    <a:pt x="1114" y="919"/>
                  </a:lnTo>
                  <a:lnTo>
                    <a:pt x="1114" y="921"/>
                  </a:lnTo>
                  <a:lnTo>
                    <a:pt x="1114" y="922"/>
                  </a:lnTo>
                  <a:lnTo>
                    <a:pt x="1114" y="925"/>
                  </a:lnTo>
                  <a:lnTo>
                    <a:pt x="1114" y="927"/>
                  </a:lnTo>
                  <a:lnTo>
                    <a:pt x="1115" y="930"/>
                  </a:lnTo>
                  <a:lnTo>
                    <a:pt x="1115" y="931"/>
                  </a:lnTo>
                  <a:lnTo>
                    <a:pt x="1115" y="933"/>
                  </a:lnTo>
                  <a:lnTo>
                    <a:pt x="1115" y="937"/>
                  </a:lnTo>
                  <a:lnTo>
                    <a:pt x="1112" y="937"/>
                  </a:lnTo>
                  <a:lnTo>
                    <a:pt x="1110" y="937"/>
                  </a:lnTo>
                  <a:lnTo>
                    <a:pt x="1108" y="937"/>
                  </a:lnTo>
                  <a:lnTo>
                    <a:pt x="1106" y="938"/>
                  </a:lnTo>
                  <a:lnTo>
                    <a:pt x="1103" y="938"/>
                  </a:lnTo>
                  <a:lnTo>
                    <a:pt x="1102" y="938"/>
                  </a:lnTo>
                  <a:lnTo>
                    <a:pt x="1099" y="938"/>
                  </a:lnTo>
                  <a:lnTo>
                    <a:pt x="1098" y="938"/>
                  </a:lnTo>
                  <a:lnTo>
                    <a:pt x="1095" y="939"/>
                  </a:lnTo>
                  <a:lnTo>
                    <a:pt x="1093" y="939"/>
                  </a:lnTo>
                  <a:lnTo>
                    <a:pt x="1092" y="939"/>
                  </a:lnTo>
                  <a:lnTo>
                    <a:pt x="1090" y="939"/>
                  </a:lnTo>
                  <a:lnTo>
                    <a:pt x="1088" y="939"/>
                  </a:lnTo>
                  <a:lnTo>
                    <a:pt x="1085" y="939"/>
                  </a:lnTo>
                  <a:lnTo>
                    <a:pt x="1084" y="940"/>
                  </a:lnTo>
                  <a:lnTo>
                    <a:pt x="1081" y="940"/>
                  </a:lnTo>
                  <a:lnTo>
                    <a:pt x="1080" y="940"/>
                  </a:lnTo>
                  <a:lnTo>
                    <a:pt x="1077" y="940"/>
                  </a:lnTo>
                  <a:lnTo>
                    <a:pt x="1076" y="940"/>
                  </a:lnTo>
                  <a:lnTo>
                    <a:pt x="1073" y="940"/>
                  </a:lnTo>
                  <a:lnTo>
                    <a:pt x="1071" y="940"/>
                  </a:lnTo>
                  <a:lnTo>
                    <a:pt x="1070" y="942"/>
                  </a:lnTo>
                  <a:lnTo>
                    <a:pt x="1067" y="942"/>
                  </a:lnTo>
                  <a:lnTo>
                    <a:pt x="1066" y="942"/>
                  </a:lnTo>
                  <a:lnTo>
                    <a:pt x="1063" y="942"/>
                  </a:lnTo>
                  <a:lnTo>
                    <a:pt x="1061" y="942"/>
                  </a:lnTo>
                  <a:lnTo>
                    <a:pt x="1058" y="942"/>
                  </a:lnTo>
                  <a:lnTo>
                    <a:pt x="1057" y="942"/>
                  </a:lnTo>
                  <a:lnTo>
                    <a:pt x="1054" y="942"/>
                  </a:lnTo>
                  <a:lnTo>
                    <a:pt x="1052" y="939"/>
                  </a:lnTo>
                  <a:lnTo>
                    <a:pt x="1050" y="940"/>
                  </a:lnTo>
                  <a:lnTo>
                    <a:pt x="1048" y="942"/>
                  </a:lnTo>
                  <a:lnTo>
                    <a:pt x="1045" y="943"/>
                  </a:lnTo>
                  <a:lnTo>
                    <a:pt x="1041" y="946"/>
                  </a:lnTo>
                  <a:lnTo>
                    <a:pt x="1039" y="945"/>
                  </a:lnTo>
                  <a:lnTo>
                    <a:pt x="1036" y="945"/>
                  </a:lnTo>
                  <a:lnTo>
                    <a:pt x="1033" y="944"/>
                  </a:lnTo>
                  <a:lnTo>
                    <a:pt x="1030" y="945"/>
                  </a:lnTo>
                  <a:lnTo>
                    <a:pt x="1024" y="945"/>
                  </a:lnTo>
                  <a:lnTo>
                    <a:pt x="1020" y="946"/>
                  </a:lnTo>
                  <a:lnTo>
                    <a:pt x="1017" y="946"/>
                  </a:lnTo>
                  <a:lnTo>
                    <a:pt x="1014" y="951"/>
                  </a:lnTo>
                  <a:lnTo>
                    <a:pt x="1008" y="950"/>
                  </a:lnTo>
                  <a:lnTo>
                    <a:pt x="1004" y="950"/>
                  </a:lnTo>
                  <a:lnTo>
                    <a:pt x="1001" y="950"/>
                  </a:lnTo>
                  <a:lnTo>
                    <a:pt x="996" y="949"/>
                  </a:lnTo>
                  <a:lnTo>
                    <a:pt x="989" y="949"/>
                  </a:lnTo>
                  <a:lnTo>
                    <a:pt x="986" y="948"/>
                  </a:lnTo>
                  <a:lnTo>
                    <a:pt x="984" y="946"/>
                  </a:lnTo>
                  <a:lnTo>
                    <a:pt x="982" y="943"/>
                  </a:lnTo>
                  <a:lnTo>
                    <a:pt x="979" y="942"/>
                  </a:lnTo>
                  <a:lnTo>
                    <a:pt x="975" y="939"/>
                  </a:lnTo>
                  <a:lnTo>
                    <a:pt x="970" y="936"/>
                  </a:lnTo>
                  <a:lnTo>
                    <a:pt x="966" y="936"/>
                  </a:lnTo>
                  <a:lnTo>
                    <a:pt x="961" y="940"/>
                  </a:lnTo>
                  <a:lnTo>
                    <a:pt x="955" y="943"/>
                  </a:lnTo>
                  <a:lnTo>
                    <a:pt x="947" y="943"/>
                  </a:lnTo>
                  <a:lnTo>
                    <a:pt x="948" y="946"/>
                  </a:lnTo>
                  <a:lnTo>
                    <a:pt x="947" y="948"/>
                  </a:lnTo>
                  <a:lnTo>
                    <a:pt x="945" y="949"/>
                  </a:lnTo>
                  <a:lnTo>
                    <a:pt x="944" y="950"/>
                  </a:lnTo>
                  <a:lnTo>
                    <a:pt x="943" y="951"/>
                  </a:lnTo>
                  <a:lnTo>
                    <a:pt x="942" y="952"/>
                  </a:lnTo>
                  <a:lnTo>
                    <a:pt x="939" y="954"/>
                  </a:lnTo>
                  <a:lnTo>
                    <a:pt x="938" y="955"/>
                  </a:lnTo>
                  <a:lnTo>
                    <a:pt x="935" y="957"/>
                  </a:lnTo>
                  <a:lnTo>
                    <a:pt x="933" y="958"/>
                  </a:lnTo>
                  <a:lnTo>
                    <a:pt x="931" y="960"/>
                  </a:lnTo>
                  <a:lnTo>
                    <a:pt x="929" y="961"/>
                  </a:lnTo>
                  <a:lnTo>
                    <a:pt x="927" y="962"/>
                  </a:lnTo>
                  <a:lnTo>
                    <a:pt x="925" y="963"/>
                  </a:lnTo>
                  <a:lnTo>
                    <a:pt x="924" y="963"/>
                  </a:lnTo>
                  <a:lnTo>
                    <a:pt x="922" y="965"/>
                  </a:lnTo>
                  <a:lnTo>
                    <a:pt x="920" y="966"/>
                  </a:lnTo>
                  <a:lnTo>
                    <a:pt x="918" y="967"/>
                  </a:lnTo>
                  <a:lnTo>
                    <a:pt x="916" y="968"/>
                  </a:lnTo>
                  <a:lnTo>
                    <a:pt x="914" y="968"/>
                  </a:lnTo>
                  <a:lnTo>
                    <a:pt x="912" y="969"/>
                  </a:lnTo>
                  <a:lnTo>
                    <a:pt x="911" y="971"/>
                  </a:lnTo>
                  <a:lnTo>
                    <a:pt x="908" y="972"/>
                  </a:lnTo>
                  <a:lnTo>
                    <a:pt x="907" y="973"/>
                  </a:lnTo>
                  <a:lnTo>
                    <a:pt x="904" y="973"/>
                  </a:lnTo>
                  <a:lnTo>
                    <a:pt x="903" y="974"/>
                  </a:lnTo>
                  <a:lnTo>
                    <a:pt x="900" y="974"/>
                  </a:lnTo>
                  <a:lnTo>
                    <a:pt x="899" y="974"/>
                  </a:lnTo>
                  <a:lnTo>
                    <a:pt x="896" y="974"/>
                  </a:lnTo>
                  <a:lnTo>
                    <a:pt x="894" y="974"/>
                  </a:lnTo>
                  <a:lnTo>
                    <a:pt x="892" y="974"/>
                  </a:lnTo>
                  <a:lnTo>
                    <a:pt x="890" y="974"/>
                  </a:lnTo>
                  <a:lnTo>
                    <a:pt x="889" y="973"/>
                  </a:lnTo>
                  <a:lnTo>
                    <a:pt x="886" y="972"/>
                  </a:lnTo>
                  <a:lnTo>
                    <a:pt x="885" y="972"/>
                  </a:lnTo>
                  <a:lnTo>
                    <a:pt x="882" y="971"/>
                  </a:lnTo>
                  <a:lnTo>
                    <a:pt x="881" y="969"/>
                  </a:lnTo>
                  <a:lnTo>
                    <a:pt x="878" y="969"/>
                  </a:lnTo>
                  <a:lnTo>
                    <a:pt x="877" y="969"/>
                  </a:lnTo>
                  <a:lnTo>
                    <a:pt x="874" y="968"/>
                  </a:lnTo>
                  <a:lnTo>
                    <a:pt x="873" y="968"/>
                  </a:lnTo>
                  <a:lnTo>
                    <a:pt x="869" y="967"/>
                  </a:lnTo>
                  <a:lnTo>
                    <a:pt x="867" y="967"/>
                  </a:lnTo>
                  <a:lnTo>
                    <a:pt x="864" y="966"/>
                  </a:lnTo>
                  <a:lnTo>
                    <a:pt x="863" y="966"/>
                  </a:lnTo>
                  <a:lnTo>
                    <a:pt x="861" y="965"/>
                  </a:lnTo>
                  <a:lnTo>
                    <a:pt x="859" y="965"/>
                  </a:lnTo>
                  <a:lnTo>
                    <a:pt x="856" y="963"/>
                  </a:lnTo>
                  <a:lnTo>
                    <a:pt x="854" y="963"/>
                  </a:lnTo>
                  <a:lnTo>
                    <a:pt x="852" y="962"/>
                  </a:lnTo>
                  <a:lnTo>
                    <a:pt x="850" y="962"/>
                  </a:lnTo>
                  <a:lnTo>
                    <a:pt x="849" y="962"/>
                  </a:lnTo>
                  <a:lnTo>
                    <a:pt x="846" y="961"/>
                  </a:lnTo>
                  <a:lnTo>
                    <a:pt x="845" y="961"/>
                  </a:lnTo>
                  <a:lnTo>
                    <a:pt x="842" y="961"/>
                  </a:lnTo>
                  <a:lnTo>
                    <a:pt x="839" y="960"/>
                  </a:lnTo>
                  <a:lnTo>
                    <a:pt x="837" y="960"/>
                  </a:lnTo>
                  <a:lnTo>
                    <a:pt x="836" y="960"/>
                  </a:lnTo>
                  <a:lnTo>
                    <a:pt x="833" y="960"/>
                  </a:lnTo>
                  <a:lnTo>
                    <a:pt x="832" y="958"/>
                  </a:lnTo>
                  <a:lnTo>
                    <a:pt x="829" y="958"/>
                  </a:lnTo>
                  <a:lnTo>
                    <a:pt x="827" y="958"/>
                  </a:lnTo>
                  <a:lnTo>
                    <a:pt x="825" y="958"/>
                  </a:lnTo>
                  <a:lnTo>
                    <a:pt x="823" y="958"/>
                  </a:lnTo>
                  <a:lnTo>
                    <a:pt x="820" y="957"/>
                  </a:lnTo>
                  <a:lnTo>
                    <a:pt x="818" y="956"/>
                  </a:lnTo>
                  <a:lnTo>
                    <a:pt x="818" y="955"/>
                  </a:lnTo>
                  <a:lnTo>
                    <a:pt x="819" y="952"/>
                  </a:lnTo>
                  <a:lnTo>
                    <a:pt x="819" y="949"/>
                  </a:lnTo>
                  <a:lnTo>
                    <a:pt x="820" y="945"/>
                  </a:lnTo>
                  <a:lnTo>
                    <a:pt x="821" y="943"/>
                  </a:lnTo>
                  <a:lnTo>
                    <a:pt x="818" y="942"/>
                  </a:lnTo>
                  <a:lnTo>
                    <a:pt x="816" y="942"/>
                  </a:lnTo>
                  <a:lnTo>
                    <a:pt x="814" y="943"/>
                  </a:lnTo>
                  <a:lnTo>
                    <a:pt x="812" y="944"/>
                  </a:lnTo>
                  <a:lnTo>
                    <a:pt x="810" y="945"/>
                  </a:lnTo>
                  <a:lnTo>
                    <a:pt x="808" y="945"/>
                  </a:lnTo>
                  <a:lnTo>
                    <a:pt x="807" y="946"/>
                  </a:lnTo>
                  <a:lnTo>
                    <a:pt x="805" y="948"/>
                  </a:lnTo>
                  <a:lnTo>
                    <a:pt x="803" y="949"/>
                  </a:lnTo>
                  <a:lnTo>
                    <a:pt x="801" y="949"/>
                  </a:lnTo>
                  <a:lnTo>
                    <a:pt x="797" y="951"/>
                  </a:lnTo>
                  <a:lnTo>
                    <a:pt x="797" y="949"/>
                  </a:lnTo>
                  <a:lnTo>
                    <a:pt x="796" y="946"/>
                  </a:lnTo>
                  <a:lnTo>
                    <a:pt x="794" y="944"/>
                  </a:lnTo>
                  <a:lnTo>
                    <a:pt x="792" y="942"/>
                  </a:lnTo>
                  <a:lnTo>
                    <a:pt x="789" y="939"/>
                  </a:lnTo>
                  <a:lnTo>
                    <a:pt x="786" y="936"/>
                  </a:lnTo>
                  <a:lnTo>
                    <a:pt x="783" y="938"/>
                  </a:lnTo>
                  <a:lnTo>
                    <a:pt x="780" y="936"/>
                  </a:lnTo>
                  <a:lnTo>
                    <a:pt x="781" y="931"/>
                  </a:lnTo>
                  <a:lnTo>
                    <a:pt x="779" y="928"/>
                  </a:lnTo>
                  <a:lnTo>
                    <a:pt x="774" y="928"/>
                  </a:lnTo>
                  <a:lnTo>
                    <a:pt x="772" y="926"/>
                  </a:lnTo>
                  <a:lnTo>
                    <a:pt x="776" y="925"/>
                  </a:lnTo>
                  <a:lnTo>
                    <a:pt x="777" y="921"/>
                  </a:lnTo>
                  <a:lnTo>
                    <a:pt x="779" y="919"/>
                  </a:lnTo>
                  <a:lnTo>
                    <a:pt x="780" y="914"/>
                  </a:lnTo>
                  <a:lnTo>
                    <a:pt x="776" y="910"/>
                  </a:lnTo>
                  <a:lnTo>
                    <a:pt x="775" y="909"/>
                  </a:lnTo>
                  <a:lnTo>
                    <a:pt x="772" y="908"/>
                  </a:lnTo>
                  <a:lnTo>
                    <a:pt x="771" y="905"/>
                  </a:lnTo>
                  <a:lnTo>
                    <a:pt x="770" y="905"/>
                  </a:lnTo>
                  <a:lnTo>
                    <a:pt x="766" y="904"/>
                  </a:lnTo>
                  <a:lnTo>
                    <a:pt x="763" y="903"/>
                  </a:lnTo>
                  <a:lnTo>
                    <a:pt x="758" y="902"/>
                  </a:lnTo>
                  <a:lnTo>
                    <a:pt x="754" y="907"/>
                  </a:lnTo>
                  <a:lnTo>
                    <a:pt x="752" y="908"/>
                  </a:lnTo>
                  <a:lnTo>
                    <a:pt x="748" y="911"/>
                  </a:lnTo>
                  <a:lnTo>
                    <a:pt x="743" y="914"/>
                  </a:lnTo>
                  <a:lnTo>
                    <a:pt x="739" y="916"/>
                  </a:lnTo>
                  <a:lnTo>
                    <a:pt x="735" y="919"/>
                  </a:lnTo>
                  <a:lnTo>
                    <a:pt x="732" y="921"/>
                  </a:lnTo>
                  <a:lnTo>
                    <a:pt x="735" y="923"/>
                  </a:lnTo>
                  <a:lnTo>
                    <a:pt x="737" y="925"/>
                  </a:lnTo>
                  <a:lnTo>
                    <a:pt x="739" y="926"/>
                  </a:lnTo>
                  <a:lnTo>
                    <a:pt x="740" y="927"/>
                  </a:lnTo>
                  <a:lnTo>
                    <a:pt x="740" y="930"/>
                  </a:lnTo>
                  <a:lnTo>
                    <a:pt x="740" y="932"/>
                  </a:lnTo>
                  <a:lnTo>
                    <a:pt x="740" y="933"/>
                  </a:lnTo>
                  <a:lnTo>
                    <a:pt x="740" y="936"/>
                  </a:lnTo>
                  <a:lnTo>
                    <a:pt x="740" y="940"/>
                  </a:lnTo>
                  <a:lnTo>
                    <a:pt x="735" y="940"/>
                  </a:lnTo>
                  <a:lnTo>
                    <a:pt x="735" y="943"/>
                  </a:lnTo>
                  <a:lnTo>
                    <a:pt x="733" y="945"/>
                  </a:lnTo>
                  <a:lnTo>
                    <a:pt x="732" y="945"/>
                  </a:lnTo>
                  <a:lnTo>
                    <a:pt x="730" y="946"/>
                  </a:lnTo>
                  <a:lnTo>
                    <a:pt x="728" y="948"/>
                  </a:lnTo>
                  <a:lnTo>
                    <a:pt x="727" y="948"/>
                  </a:lnTo>
                  <a:lnTo>
                    <a:pt x="724" y="949"/>
                  </a:lnTo>
                  <a:lnTo>
                    <a:pt x="723" y="949"/>
                  </a:lnTo>
                  <a:lnTo>
                    <a:pt x="721" y="949"/>
                  </a:lnTo>
                  <a:lnTo>
                    <a:pt x="719" y="949"/>
                  </a:lnTo>
                  <a:lnTo>
                    <a:pt x="717" y="949"/>
                  </a:lnTo>
                  <a:lnTo>
                    <a:pt x="715" y="948"/>
                  </a:lnTo>
                  <a:lnTo>
                    <a:pt x="713" y="948"/>
                  </a:lnTo>
                  <a:lnTo>
                    <a:pt x="710" y="946"/>
                  </a:lnTo>
                  <a:lnTo>
                    <a:pt x="709" y="945"/>
                  </a:lnTo>
                  <a:lnTo>
                    <a:pt x="706" y="945"/>
                  </a:lnTo>
                  <a:lnTo>
                    <a:pt x="705" y="944"/>
                  </a:lnTo>
                  <a:lnTo>
                    <a:pt x="702" y="943"/>
                  </a:lnTo>
                  <a:lnTo>
                    <a:pt x="701" y="943"/>
                  </a:lnTo>
                  <a:lnTo>
                    <a:pt x="699" y="944"/>
                  </a:lnTo>
                  <a:lnTo>
                    <a:pt x="697" y="944"/>
                  </a:lnTo>
                  <a:lnTo>
                    <a:pt x="696" y="945"/>
                  </a:lnTo>
                  <a:lnTo>
                    <a:pt x="693" y="946"/>
                  </a:lnTo>
                  <a:lnTo>
                    <a:pt x="692" y="948"/>
                  </a:lnTo>
                  <a:lnTo>
                    <a:pt x="690" y="949"/>
                  </a:lnTo>
                  <a:lnTo>
                    <a:pt x="691" y="950"/>
                  </a:lnTo>
                  <a:lnTo>
                    <a:pt x="692" y="952"/>
                  </a:lnTo>
                  <a:lnTo>
                    <a:pt x="692" y="954"/>
                  </a:lnTo>
                  <a:lnTo>
                    <a:pt x="691" y="956"/>
                  </a:lnTo>
                  <a:lnTo>
                    <a:pt x="690" y="958"/>
                  </a:lnTo>
                  <a:lnTo>
                    <a:pt x="688" y="960"/>
                  </a:lnTo>
                  <a:lnTo>
                    <a:pt x="686" y="963"/>
                  </a:lnTo>
                  <a:lnTo>
                    <a:pt x="684" y="963"/>
                  </a:lnTo>
                  <a:lnTo>
                    <a:pt x="682" y="966"/>
                  </a:lnTo>
                  <a:lnTo>
                    <a:pt x="679" y="966"/>
                  </a:lnTo>
                  <a:lnTo>
                    <a:pt x="678" y="966"/>
                  </a:lnTo>
                  <a:lnTo>
                    <a:pt x="675" y="965"/>
                  </a:lnTo>
                  <a:lnTo>
                    <a:pt x="674" y="965"/>
                  </a:lnTo>
                  <a:lnTo>
                    <a:pt x="671" y="965"/>
                  </a:lnTo>
                  <a:lnTo>
                    <a:pt x="670" y="965"/>
                  </a:lnTo>
                  <a:lnTo>
                    <a:pt x="668" y="965"/>
                  </a:lnTo>
                  <a:lnTo>
                    <a:pt x="666" y="963"/>
                  </a:lnTo>
                  <a:lnTo>
                    <a:pt x="664" y="963"/>
                  </a:lnTo>
                  <a:lnTo>
                    <a:pt x="664" y="961"/>
                  </a:lnTo>
                  <a:lnTo>
                    <a:pt x="665" y="957"/>
                  </a:lnTo>
                  <a:lnTo>
                    <a:pt x="658" y="956"/>
                  </a:lnTo>
                  <a:lnTo>
                    <a:pt x="653" y="957"/>
                  </a:lnTo>
                  <a:lnTo>
                    <a:pt x="651" y="958"/>
                  </a:lnTo>
                  <a:lnTo>
                    <a:pt x="647" y="961"/>
                  </a:lnTo>
                  <a:lnTo>
                    <a:pt x="642" y="962"/>
                  </a:lnTo>
                  <a:lnTo>
                    <a:pt x="637" y="962"/>
                  </a:lnTo>
                  <a:lnTo>
                    <a:pt x="633" y="962"/>
                  </a:lnTo>
                  <a:lnTo>
                    <a:pt x="631" y="962"/>
                  </a:lnTo>
                  <a:lnTo>
                    <a:pt x="629" y="963"/>
                  </a:lnTo>
                  <a:lnTo>
                    <a:pt x="627" y="963"/>
                  </a:lnTo>
                  <a:lnTo>
                    <a:pt x="625" y="963"/>
                  </a:lnTo>
                  <a:lnTo>
                    <a:pt x="625" y="960"/>
                  </a:lnTo>
                  <a:lnTo>
                    <a:pt x="625" y="957"/>
                  </a:lnTo>
                  <a:lnTo>
                    <a:pt x="625" y="955"/>
                  </a:lnTo>
                  <a:lnTo>
                    <a:pt x="625" y="954"/>
                  </a:lnTo>
                  <a:lnTo>
                    <a:pt x="625" y="951"/>
                  </a:lnTo>
                  <a:lnTo>
                    <a:pt x="625" y="950"/>
                  </a:lnTo>
                  <a:lnTo>
                    <a:pt x="625" y="948"/>
                  </a:lnTo>
                  <a:lnTo>
                    <a:pt x="625" y="945"/>
                  </a:lnTo>
                  <a:lnTo>
                    <a:pt x="624" y="944"/>
                  </a:lnTo>
                  <a:lnTo>
                    <a:pt x="624" y="942"/>
                  </a:lnTo>
                  <a:lnTo>
                    <a:pt x="624" y="940"/>
                  </a:lnTo>
                  <a:lnTo>
                    <a:pt x="624" y="938"/>
                  </a:lnTo>
                  <a:lnTo>
                    <a:pt x="624" y="936"/>
                  </a:lnTo>
                  <a:lnTo>
                    <a:pt x="624" y="934"/>
                  </a:lnTo>
                  <a:lnTo>
                    <a:pt x="624" y="933"/>
                  </a:lnTo>
                  <a:lnTo>
                    <a:pt x="624" y="931"/>
                  </a:lnTo>
                  <a:lnTo>
                    <a:pt x="624" y="930"/>
                  </a:lnTo>
                  <a:lnTo>
                    <a:pt x="620" y="926"/>
                  </a:lnTo>
                  <a:lnTo>
                    <a:pt x="620" y="921"/>
                  </a:lnTo>
                  <a:lnTo>
                    <a:pt x="622" y="919"/>
                  </a:lnTo>
                  <a:lnTo>
                    <a:pt x="625" y="917"/>
                  </a:lnTo>
                  <a:lnTo>
                    <a:pt x="622" y="914"/>
                  </a:lnTo>
                  <a:lnTo>
                    <a:pt x="622" y="913"/>
                  </a:lnTo>
                  <a:lnTo>
                    <a:pt x="622" y="910"/>
                  </a:lnTo>
                  <a:lnTo>
                    <a:pt x="622" y="909"/>
                  </a:lnTo>
                  <a:lnTo>
                    <a:pt x="622" y="907"/>
                  </a:lnTo>
                  <a:lnTo>
                    <a:pt x="625" y="905"/>
                  </a:lnTo>
                  <a:lnTo>
                    <a:pt x="626" y="905"/>
                  </a:lnTo>
                  <a:lnTo>
                    <a:pt x="629" y="905"/>
                  </a:lnTo>
                  <a:lnTo>
                    <a:pt x="633" y="907"/>
                  </a:lnTo>
                  <a:lnTo>
                    <a:pt x="631" y="902"/>
                  </a:lnTo>
                  <a:lnTo>
                    <a:pt x="634" y="899"/>
                  </a:lnTo>
                  <a:lnTo>
                    <a:pt x="633" y="898"/>
                  </a:lnTo>
                  <a:lnTo>
                    <a:pt x="631" y="896"/>
                  </a:lnTo>
                  <a:lnTo>
                    <a:pt x="630" y="895"/>
                  </a:lnTo>
                  <a:lnTo>
                    <a:pt x="629" y="893"/>
                  </a:lnTo>
                  <a:lnTo>
                    <a:pt x="627" y="892"/>
                  </a:lnTo>
                  <a:lnTo>
                    <a:pt x="625" y="891"/>
                  </a:lnTo>
                  <a:lnTo>
                    <a:pt x="624" y="890"/>
                  </a:lnTo>
                  <a:lnTo>
                    <a:pt x="622" y="888"/>
                  </a:lnTo>
                  <a:lnTo>
                    <a:pt x="620" y="888"/>
                  </a:lnTo>
                  <a:lnTo>
                    <a:pt x="618" y="886"/>
                  </a:lnTo>
                  <a:lnTo>
                    <a:pt x="618" y="885"/>
                  </a:lnTo>
                  <a:lnTo>
                    <a:pt x="618" y="882"/>
                  </a:lnTo>
                  <a:lnTo>
                    <a:pt x="618" y="880"/>
                  </a:lnTo>
                  <a:lnTo>
                    <a:pt x="617" y="879"/>
                  </a:lnTo>
                  <a:lnTo>
                    <a:pt x="617" y="876"/>
                  </a:lnTo>
                  <a:lnTo>
                    <a:pt x="617" y="874"/>
                  </a:lnTo>
                  <a:lnTo>
                    <a:pt x="617" y="872"/>
                  </a:lnTo>
                  <a:lnTo>
                    <a:pt x="617" y="869"/>
                  </a:lnTo>
                  <a:lnTo>
                    <a:pt x="617" y="864"/>
                  </a:lnTo>
                  <a:lnTo>
                    <a:pt x="621" y="864"/>
                  </a:lnTo>
                  <a:lnTo>
                    <a:pt x="621" y="861"/>
                  </a:lnTo>
                  <a:lnTo>
                    <a:pt x="621" y="858"/>
                  </a:lnTo>
                  <a:lnTo>
                    <a:pt x="621" y="857"/>
                  </a:lnTo>
                  <a:lnTo>
                    <a:pt x="621" y="855"/>
                  </a:lnTo>
                  <a:lnTo>
                    <a:pt x="621" y="852"/>
                  </a:lnTo>
                  <a:lnTo>
                    <a:pt x="620" y="850"/>
                  </a:lnTo>
                  <a:lnTo>
                    <a:pt x="620" y="849"/>
                  </a:lnTo>
                  <a:lnTo>
                    <a:pt x="622" y="847"/>
                  </a:lnTo>
                  <a:lnTo>
                    <a:pt x="624" y="845"/>
                  </a:lnTo>
                  <a:lnTo>
                    <a:pt x="625" y="844"/>
                  </a:lnTo>
                  <a:lnTo>
                    <a:pt x="626" y="843"/>
                  </a:lnTo>
                  <a:lnTo>
                    <a:pt x="627" y="841"/>
                  </a:lnTo>
                  <a:lnTo>
                    <a:pt x="629" y="840"/>
                  </a:lnTo>
                  <a:lnTo>
                    <a:pt x="631" y="839"/>
                  </a:lnTo>
                  <a:lnTo>
                    <a:pt x="633" y="839"/>
                  </a:lnTo>
                  <a:lnTo>
                    <a:pt x="635" y="838"/>
                  </a:lnTo>
                  <a:lnTo>
                    <a:pt x="637" y="838"/>
                  </a:lnTo>
                  <a:lnTo>
                    <a:pt x="638" y="837"/>
                  </a:lnTo>
                  <a:lnTo>
                    <a:pt x="640" y="835"/>
                  </a:lnTo>
                  <a:lnTo>
                    <a:pt x="642" y="834"/>
                  </a:lnTo>
                  <a:lnTo>
                    <a:pt x="639" y="829"/>
                  </a:lnTo>
                  <a:lnTo>
                    <a:pt x="642" y="828"/>
                  </a:lnTo>
                  <a:lnTo>
                    <a:pt x="642" y="825"/>
                  </a:lnTo>
                  <a:lnTo>
                    <a:pt x="639" y="823"/>
                  </a:lnTo>
                  <a:lnTo>
                    <a:pt x="638" y="825"/>
                  </a:lnTo>
                  <a:lnTo>
                    <a:pt x="635" y="825"/>
                  </a:lnTo>
                  <a:lnTo>
                    <a:pt x="634" y="825"/>
                  </a:lnTo>
                  <a:lnTo>
                    <a:pt x="631" y="826"/>
                  </a:lnTo>
                  <a:lnTo>
                    <a:pt x="630" y="823"/>
                  </a:lnTo>
                  <a:lnTo>
                    <a:pt x="630" y="822"/>
                  </a:lnTo>
                  <a:lnTo>
                    <a:pt x="629" y="820"/>
                  </a:lnTo>
                  <a:lnTo>
                    <a:pt x="629" y="818"/>
                  </a:lnTo>
                  <a:lnTo>
                    <a:pt x="627" y="816"/>
                  </a:lnTo>
                  <a:lnTo>
                    <a:pt x="627" y="814"/>
                  </a:lnTo>
                  <a:lnTo>
                    <a:pt x="625" y="810"/>
                  </a:lnTo>
                  <a:lnTo>
                    <a:pt x="629" y="806"/>
                  </a:lnTo>
                  <a:lnTo>
                    <a:pt x="626" y="804"/>
                  </a:lnTo>
                  <a:lnTo>
                    <a:pt x="624" y="803"/>
                  </a:lnTo>
                  <a:lnTo>
                    <a:pt x="622" y="802"/>
                  </a:lnTo>
                  <a:lnTo>
                    <a:pt x="621" y="800"/>
                  </a:lnTo>
                  <a:lnTo>
                    <a:pt x="618" y="799"/>
                  </a:lnTo>
                  <a:lnTo>
                    <a:pt x="617" y="798"/>
                  </a:lnTo>
                  <a:lnTo>
                    <a:pt x="616" y="797"/>
                  </a:lnTo>
                  <a:lnTo>
                    <a:pt x="615" y="796"/>
                  </a:lnTo>
                  <a:lnTo>
                    <a:pt x="612" y="794"/>
                  </a:lnTo>
                  <a:lnTo>
                    <a:pt x="611" y="793"/>
                  </a:lnTo>
                  <a:lnTo>
                    <a:pt x="609" y="792"/>
                  </a:lnTo>
                  <a:lnTo>
                    <a:pt x="607" y="791"/>
                  </a:lnTo>
                  <a:lnTo>
                    <a:pt x="605" y="790"/>
                  </a:lnTo>
                  <a:lnTo>
                    <a:pt x="605" y="787"/>
                  </a:lnTo>
                  <a:lnTo>
                    <a:pt x="605" y="786"/>
                  </a:lnTo>
                  <a:lnTo>
                    <a:pt x="605" y="783"/>
                  </a:lnTo>
                  <a:lnTo>
                    <a:pt x="605" y="781"/>
                  </a:lnTo>
                  <a:lnTo>
                    <a:pt x="605" y="780"/>
                  </a:lnTo>
                  <a:lnTo>
                    <a:pt x="605" y="777"/>
                  </a:lnTo>
                  <a:lnTo>
                    <a:pt x="605" y="776"/>
                  </a:lnTo>
                  <a:lnTo>
                    <a:pt x="605" y="774"/>
                  </a:lnTo>
                  <a:lnTo>
                    <a:pt x="605" y="769"/>
                  </a:lnTo>
                  <a:lnTo>
                    <a:pt x="607" y="765"/>
                  </a:lnTo>
                  <a:lnTo>
                    <a:pt x="607" y="762"/>
                  </a:lnTo>
                  <a:lnTo>
                    <a:pt x="605" y="758"/>
                  </a:lnTo>
                  <a:lnTo>
                    <a:pt x="605" y="756"/>
                  </a:lnTo>
                  <a:lnTo>
                    <a:pt x="605" y="753"/>
                  </a:lnTo>
                  <a:lnTo>
                    <a:pt x="604" y="748"/>
                  </a:lnTo>
                  <a:lnTo>
                    <a:pt x="604" y="746"/>
                  </a:lnTo>
                  <a:lnTo>
                    <a:pt x="604" y="744"/>
                  </a:lnTo>
                  <a:lnTo>
                    <a:pt x="603" y="742"/>
                  </a:lnTo>
                  <a:lnTo>
                    <a:pt x="602" y="740"/>
                  </a:lnTo>
                  <a:lnTo>
                    <a:pt x="602" y="736"/>
                  </a:lnTo>
                  <a:lnTo>
                    <a:pt x="598" y="736"/>
                  </a:lnTo>
                  <a:lnTo>
                    <a:pt x="596" y="736"/>
                  </a:lnTo>
                  <a:lnTo>
                    <a:pt x="591" y="739"/>
                  </a:lnTo>
                  <a:lnTo>
                    <a:pt x="589" y="736"/>
                  </a:lnTo>
                  <a:lnTo>
                    <a:pt x="587" y="738"/>
                  </a:lnTo>
                  <a:lnTo>
                    <a:pt x="587" y="741"/>
                  </a:lnTo>
                  <a:lnTo>
                    <a:pt x="586" y="741"/>
                  </a:lnTo>
                  <a:lnTo>
                    <a:pt x="584" y="742"/>
                  </a:lnTo>
                  <a:lnTo>
                    <a:pt x="582" y="744"/>
                  </a:lnTo>
                  <a:lnTo>
                    <a:pt x="581" y="745"/>
                  </a:lnTo>
                  <a:lnTo>
                    <a:pt x="581" y="747"/>
                  </a:lnTo>
                  <a:lnTo>
                    <a:pt x="581" y="748"/>
                  </a:lnTo>
                  <a:lnTo>
                    <a:pt x="581" y="751"/>
                  </a:lnTo>
                  <a:lnTo>
                    <a:pt x="581" y="753"/>
                  </a:lnTo>
                  <a:lnTo>
                    <a:pt x="581" y="755"/>
                  </a:lnTo>
                  <a:lnTo>
                    <a:pt x="581" y="757"/>
                  </a:lnTo>
                  <a:lnTo>
                    <a:pt x="582" y="761"/>
                  </a:lnTo>
                  <a:lnTo>
                    <a:pt x="580" y="761"/>
                  </a:lnTo>
                  <a:lnTo>
                    <a:pt x="577" y="761"/>
                  </a:lnTo>
                  <a:lnTo>
                    <a:pt x="574" y="762"/>
                  </a:lnTo>
                  <a:lnTo>
                    <a:pt x="573" y="762"/>
                  </a:lnTo>
                  <a:lnTo>
                    <a:pt x="568" y="762"/>
                  </a:lnTo>
                  <a:lnTo>
                    <a:pt x="563" y="762"/>
                  </a:lnTo>
                  <a:lnTo>
                    <a:pt x="562" y="761"/>
                  </a:lnTo>
                  <a:lnTo>
                    <a:pt x="560" y="759"/>
                  </a:lnTo>
                  <a:lnTo>
                    <a:pt x="559" y="757"/>
                  </a:lnTo>
                  <a:lnTo>
                    <a:pt x="558" y="757"/>
                  </a:lnTo>
                  <a:lnTo>
                    <a:pt x="556" y="757"/>
                  </a:lnTo>
                  <a:lnTo>
                    <a:pt x="554" y="757"/>
                  </a:lnTo>
                  <a:lnTo>
                    <a:pt x="551" y="757"/>
                  </a:lnTo>
                  <a:lnTo>
                    <a:pt x="550" y="757"/>
                  </a:lnTo>
                  <a:lnTo>
                    <a:pt x="547" y="757"/>
                  </a:lnTo>
                  <a:lnTo>
                    <a:pt x="545" y="757"/>
                  </a:lnTo>
                  <a:lnTo>
                    <a:pt x="543" y="757"/>
                  </a:lnTo>
                  <a:lnTo>
                    <a:pt x="542" y="757"/>
                  </a:lnTo>
                  <a:lnTo>
                    <a:pt x="540" y="756"/>
                  </a:lnTo>
                  <a:lnTo>
                    <a:pt x="538" y="756"/>
                  </a:lnTo>
                  <a:lnTo>
                    <a:pt x="536" y="756"/>
                  </a:lnTo>
                  <a:lnTo>
                    <a:pt x="534" y="756"/>
                  </a:lnTo>
                  <a:lnTo>
                    <a:pt x="532" y="755"/>
                  </a:lnTo>
                  <a:lnTo>
                    <a:pt x="531" y="755"/>
                  </a:lnTo>
                  <a:lnTo>
                    <a:pt x="528" y="755"/>
                  </a:lnTo>
                  <a:lnTo>
                    <a:pt x="525" y="755"/>
                  </a:lnTo>
                  <a:lnTo>
                    <a:pt x="524" y="755"/>
                  </a:lnTo>
                  <a:lnTo>
                    <a:pt x="521" y="753"/>
                  </a:lnTo>
                  <a:lnTo>
                    <a:pt x="520" y="753"/>
                  </a:lnTo>
                  <a:lnTo>
                    <a:pt x="518" y="755"/>
                  </a:lnTo>
                  <a:lnTo>
                    <a:pt x="516" y="755"/>
                  </a:lnTo>
                  <a:lnTo>
                    <a:pt x="514" y="756"/>
                  </a:lnTo>
                  <a:lnTo>
                    <a:pt x="512" y="756"/>
                  </a:lnTo>
                  <a:lnTo>
                    <a:pt x="511" y="757"/>
                  </a:lnTo>
                  <a:lnTo>
                    <a:pt x="509" y="758"/>
                  </a:lnTo>
                  <a:lnTo>
                    <a:pt x="506" y="759"/>
                  </a:lnTo>
                  <a:lnTo>
                    <a:pt x="505" y="761"/>
                  </a:lnTo>
                  <a:lnTo>
                    <a:pt x="503" y="762"/>
                  </a:lnTo>
                  <a:lnTo>
                    <a:pt x="501" y="763"/>
                  </a:lnTo>
                  <a:lnTo>
                    <a:pt x="499" y="764"/>
                  </a:lnTo>
                  <a:lnTo>
                    <a:pt x="498" y="765"/>
                  </a:lnTo>
                  <a:lnTo>
                    <a:pt x="496" y="770"/>
                  </a:lnTo>
                  <a:lnTo>
                    <a:pt x="493" y="768"/>
                  </a:lnTo>
                  <a:lnTo>
                    <a:pt x="489" y="769"/>
                  </a:lnTo>
                  <a:lnTo>
                    <a:pt x="488" y="769"/>
                  </a:lnTo>
                  <a:lnTo>
                    <a:pt x="485" y="769"/>
                  </a:lnTo>
                  <a:lnTo>
                    <a:pt x="483" y="769"/>
                  </a:lnTo>
                  <a:lnTo>
                    <a:pt x="481" y="769"/>
                  </a:lnTo>
                  <a:lnTo>
                    <a:pt x="479" y="768"/>
                  </a:lnTo>
                  <a:lnTo>
                    <a:pt x="478" y="768"/>
                  </a:lnTo>
                  <a:lnTo>
                    <a:pt x="472" y="767"/>
                  </a:lnTo>
                  <a:lnTo>
                    <a:pt x="468" y="767"/>
                  </a:lnTo>
                  <a:lnTo>
                    <a:pt x="467" y="767"/>
                  </a:lnTo>
                  <a:lnTo>
                    <a:pt x="465" y="767"/>
                  </a:lnTo>
                  <a:lnTo>
                    <a:pt x="462" y="767"/>
                  </a:lnTo>
                  <a:lnTo>
                    <a:pt x="461" y="767"/>
                  </a:lnTo>
                  <a:lnTo>
                    <a:pt x="459" y="767"/>
                  </a:lnTo>
                  <a:lnTo>
                    <a:pt x="457" y="767"/>
                  </a:lnTo>
                  <a:lnTo>
                    <a:pt x="453" y="767"/>
                  </a:lnTo>
                  <a:lnTo>
                    <a:pt x="452" y="767"/>
                  </a:lnTo>
                  <a:lnTo>
                    <a:pt x="450" y="768"/>
                  </a:lnTo>
                  <a:lnTo>
                    <a:pt x="448" y="768"/>
                  </a:lnTo>
                  <a:lnTo>
                    <a:pt x="446" y="769"/>
                  </a:lnTo>
                  <a:lnTo>
                    <a:pt x="444" y="769"/>
                  </a:lnTo>
                  <a:lnTo>
                    <a:pt x="443" y="770"/>
                  </a:lnTo>
                  <a:lnTo>
                    <a:pt x="440" y="771"/>
                  </a:lnTo>
                  <a:lnTo>
                    <a:pt x="439" y="771"/>
                  </a:lnTo>
                  <a:lnTo>
                    <a:pt x="434" y="774"/>
                  </a:lnTo>
                  <a:lnTo>
                    <a:pt x="430" y="774"/>
                  </a:lnTo>
                  <a:lnTo>
                    <a:pt x="428" y="775"/>
                  </a:lnTo>
                  <a:lnTo>
                    <a:pt x="426" y="775"/>
                  </a:lnTo>
                  <a:lnTo>
                    <a:pt x="423" y="775"/>
                  </a:lnTo>
                  <a:lnTo>
                    <a:pt x="421" y="775"/>
                  </a:lnTo>
                  <a:lnTo>
                    <a:pt x="419" y="775"/>
                  </a:lnTo>
                  <a:lnTo>
                    <a:pt x="417" y="774"/>
                  </a:lnTo>
                  <a:lnTo>
                    <a:pt x="415" y="773"/>
                  </a:lnTo>
                  <a:lnTo>
                    <a:pt x="414" y="773"/>
                  </a:lnTo>
                  <a:lnTo>
                    <a:pt x="412" y="771"/>
                  </a:lnTo>
                  <a:lnTo>
                    <a:pt x="410" y="770"/>
                  </a:lnTo>
                  <a:lnTo>
                    <a:pt x="409" y="769"/>
                  </a:lnTo>
                  <a:lnTo>
                    <a:pt x="406" y="769"/>
                  </a:lnTo>
                  <a:lnTo>
                    <a:pt x="405" y="768"/>
                  </a:lnTo>
                  <a:lnTo>
                    <a:pt x="403" y="767"/>
                  </a:lnTo>
                  <a:lnTo>
                    <a:pt x="401" y="765"/>
                  </a:lnTo>
                  <a:lnTo>
                    <a:pt x="399" y="764"/>
                  </a:lnTo>
                  <a:lnTo>
                    <a:pt x="397" y="763"/>
                  </a:lnTo>
                  <a:lnTo>
                    <a:pt x="395" y="762"/>
                  </a:lnTo>
                  <a:lnTo>
                    <a:pt x="393" y="761"/>
                  </a:lnTo>
                  <a:lnTo>
                    <a:pt x="392" y="759"/>
                  </a:lnTo>
                  <a:lnTo>
                    <a:pt x="390" y="758"/>
                  </a:lnTo>
                  <a:lnTo>
                    <a:pt x="388" y="757"/>
                  </a:lnTo>
                  <a:lnTo>
                    <a:pt x="387" y="756"/>
                  </a:lnTo>
                  <a:lnTo>
                    <a:pt x="384" y="755"/>
                  </a:lnTo>
                  <a:lnTo>
                    <a:pt x="383" y="753"/>
                  </a:lnTo>
                  <a:lnTo>
                    <a:pt x="382" y="752"/>
                  </a:lnTo>
                  <a:lnTo>
                    <a:pt x="379" y="751"/>
                  </a:lnTo>
                  <a:lnTo>
                    <a:pt x="378" y="750"/>
                  </a:lnTo>
                  <a:lnTo>
                    <a:pt x="377" y="748"/>
                  </a:lnTo>
                  <a:lnTo>
                    <a:pt x="375" y="747"/>
                  </a:lnTo>
                  <a:lnTo>
                    <a:pt x="377" y="746"/>
                  </a:lnTo>
                  <a:lnTo>
                    <a:pt x="379" y="745"/>
                  </a:lnTo>
                  <a:lnTo>
                    <a:pt x="379" y="742"/>
                  </a:lnTo>
                  <a:lnTo>
                    <a:pt x="381" y="741"/>
                  </a:lnTo>
                  <a:lnTo>
                    <a:pt x="382" y="740"/>
                  </a:lnTo>
                  <a:lnTo>
                    <a:pt x="383" y="738"/>
                  </a:lnTo>
                  <a:lnTo>
                    <a:pt x="384" y="735"/>
                  </a:lnTo>
                  <a:lnTo>
                    <a:pt x="386" y="734"/>
                  </a:lnTo>
                  <a:lnTo>
                    <a:pt x="387" y="733"/>
                  </a:lnTo>
                  <a:lnTo>
                    <a:pt x="388" y="730"/>
                  </a:lnTo>
                  <a:lnTo>
                    <a:pt x="390" y="729"/>
                  </a:lnTo>
                  <a:lnTo>
                    <a:pt x="391" y="727"/>
                  </a:lnTo>
                  <a:lnTo>
                    <a:pt x="391" y="724"/>
                  </a:lnTo>
                  <a:lnTo>
                    <a:pt x="393" y="722"/>
                  </a:lnTo>
                  <a:lnTo>
                    <a:pt x="393" y="720"/>
                  </a:lnTo>
                  <a:lnTo>
                    <a:pt x="395" y="718"/>
                  </a:lnTo>
                  <a:lnTo>
                    <a:pt x="396" y="716"/>
                  </a:lnTo>
                  <a:lnTo>
                    <a:pt x="397" y="715"/>
                  </a:lnTo>
                  <a:lnTo>
                    <a:pt x="403" y="712"/>
                  </a:lnTo>
                  <a:lnTo>
                    <a:pt x="397" y="710"/>
                  </a:lnTo>
                  <a:lnTo>
                    <a:pt x="400" y="706"/>
                  </a:lnTo>
                  <a:lnTo>
                    <a:pt x="400" y="704"/>
                  </a:lnTo>
                  <a:lnTo>
                    <a:pt x="400" y="701"/>
                  </a:lnTo>
                  <a:lnTo>
                    <a:pt x="400" y="695"/>
                  </a:lnTo>
                  <a:lnTo>
                    <a:pt x="400" y="689"/>
                  </a:lnTo>
                  <a:lnTo>
                    <a:pt x="400" y="683"/>
                  </a:lnTo>
                  <a:lnTo>
                    <a:pt x="400" y="680"/>
                  </a:lnTo>
                  <a:lnTo>
                    <a:pt x="399" y="677"/>
                  </a:lnTo>
                  <a:lnTo>
                    <a:pt x="397" y="675"/>
                  </a:lnTo>
                  <a:lnTo>
                    <a:pt x="396" y="670"/>
                  </a:lnTo>
                  <a:lnTo>
                    <a:pt x="395" y="669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0" name="Rectangle 12"/>
            <p:cNvSpPr>
              <a:spLocks noChangeArrowheads="1"/>
            </p:cNvSpPr>
            <p:nvPr/>
          </p:nvSpPr>
          <p:spPr bwMode="auto">
            <a:xfrm>
              <a:off x="7220343" y="2243311"/>
              <a:ext cx="511010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dąbrowski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3797301" y="2382838"/>
              <a:ext cx="787400" cy="682625"/>
            </a:xfrm>
            <a:custGeom>
              <a:avLst/>
              <a:gdLst/>
              <a:ahLst/>
              <a:cxnLst>
                <a:cxn ang="0">
                  <a:pos x="61" y="652"/>
                </a:cxn>
                <a:cxn ang="0">
                  <a:pos x="71" y="619"/>
                </a:cxn>
                <a:cxn ang="0">
                  <a:pos x="60" y="565"/>
                </a:cxn>
                <a:cxn ang="0">
                  <a:pos x="44" y="511"/>
                </a:cxn>
                <a:cxn ang="0">
                  <a:pos x="11" y="467"/>
                </a:cxn>
                <a:cxn ang="0">
                  <a:pos x="34" y="431"/>
                </a:cxn>
                <a:cxn ang="0">
                  <a:pos x="39" y="382"/>
                </a:cxn>
                <a:cxn ang="0">
                  <a:pos x="58" y="337"/>
                </a:cxn>
                <a:cxn ang="0">
                  <a:pos x="121" y="339"/>
                </a:cxn>
                <a:cxn ang="0">
                  <a:pos x="177" y="335"/>
                </a:cxn>
                <a:cxn ang="0">
                  <a:pos x="229" y="309"/>
                </a:cxn>
                <a:cxn ang="0">
                  <a:pos x="249" y="290"/>
                </a:cxn>
                <a:cxn ang="0">
                  <a:pos x="230" y="252"/>
                </a:cxn>
                <a:cxn ang="0">
                  <a:pos x="263" y="221"/>
                </a:cxn>
                <a:cxn ang="0">
                  <a:pos x="277" y="192"/>
                </a:cxn>
                <a:cxn ang="0">
                  <a:pos x="202" y="170"/>
                </a:cxn>
                <a:cxn ang="0">
                  <a:pos x="273" y="150"/>
                </a:cxn>
                <a:cxn ang="0">
                  <a:pos x="330" y="121"/>
                </a:cxn>
                <a:cxn ang="0">
                  <a:pos x="383" y="106"/>
                </a:cxn>
                <a:cxn ang="0">
                  <a:pos x="414" y="99"/>
                </a:cxn>
                <a:cxn ang="0">
                  <a:pos x="444" y="51"/>
                </a:cxn>
                <a:cxn ang="0">
                  <a:pos x="499" y="14"/>
                </a:cxn>
                <a:cxn ang="0">
                  <a:pos x="570" y="4"/>
                </a:cxn>
                <a:cxn ang="0">
                  <a:pos x="627" y="12"/>
                </a:cxn>
                <a:cxn ang="0">
                  <a:pos x="682" y="27"/>
                </a:cxn>
                <a:cxn ang="0">
                  <a:pos x="710" y="49"/>
                </a:cxn>
                <a:cxn ang="0">
                  <a:pos x="758" y="71"/>
                </a:cxn>
                <a:cxn ang="0">
                  <a:pos x="823" y="71"/>
                </a:cxn>
                <a:cxn ang="0">
                  <a:pos x="874" y="98"/>
                </a:cxn>
                <a:cxn ang="0">
                  <a:pos x="846" y="112"/>
                </a:cxn>
                <a:cxn ang="0">
                  <a:pos x="786" y="111"/>
                </a:cxn>
                <a:cxn ang="0">
                  <a:pos x="709" y="117"/>
                </a:cxn>
                <a:cxn ang="0">
                  <a:pos x="714" y="156"/>
                </a:cxn>
                <a:cxn ang="0">
                  <a:pos x="769" y="175"/>
                </a:cxn>
                <a:cxn ang="0">
                  <a:pos x="801" y="219"/>
                </a:cxn>
                <a:cxn ang="0">
                  <a:pos x="758" y="230"/>
                </a:cxn>
                <a:cxn ang="0">
                  <a:pos x="757" y="292"/>
                </a:cxn>
                <a:cxn ang="0">
                  <a:pos x="758" y="348"/>
                </a:cxn>
                <a:cxn ang="0">
                  <a:pos x="736" y="379"/>
                </a:cxn>
                <a:cxn ang="0">
                  <a:pos x="750" y="450"/>
                </a:cxn>
                <a:cxn ang="0">
                  <a:pos x="786" y="498"/>
                </a:cxn>
                <a:cxn ang="0">
                  <a:pos x="861" y="536"/>
                </a:cxn>
                <a:cxn ang="0">
                  <a:pos x="912" y="631"/>
                </a:cxn>
                <a:cxn ang="0">
                  <a:pos x="956" y="708"/>
                </a:cxn>
                <a:cxn ang="0">
                  <a:pos x="988" y="763"/>
                </a:cxn>
                <a:cxn ang="0">
                  <a:pos x="927" y="757"/>
                </a:cxn>
                <a:cxn ang="0">
                  <a:pos x="883" y="793"/>
                </a:cxn>
                <a:cxn ang="0">
                  <a:pos x="811" y="834"/>
                </a:cxn>
                <a:cxn ang="0">
                  <a:pos x="748" y="804"/>
                </a:cxn>
                <a:cxn ang="0">
                  <a:pos x="710" y="857"/>
                </a:cxn>
                <a:cxn ang="0">
                  <a:pos x="701" y="815"/>
                </a:cxn>
                <a:cxn ang="0">
                  <a:pos x="670" y="774"/>
                </a:cxn>
                <a:cxn ang="0">
                  <a:pos x="640" y="776"/>
                </a:cxn>
                <a:cxn ang="0">
                  <a:pos x="578" y="745"/>
                </a:cxn>
                <a:cxn ang="0">
                  <a:pos x="546" y="765"/>
                </a:cxn>
                <a:cxn ang="0">
                  <a:pos x="479" y="782"/>
                </a:cxn>
                <a:cxn ang="0">
                  <a:pos x="463" y="764"/>
                </a:cxn>
                <a:cxn ang="0">
                  <a:pos x="415" y="780"/>
                </a:cxn>
                <a:cxn ang="0">
                  <a:pos x="370" y="747"/>
                </a:cxn>
                <a:cxn ang="0">
                  <a:pos x="309" y="728"/>
                </a:cxn>
                <a:cxn ang="0">
                  <a:pos x="220" y="711"/>
                </a:cxn>
                <a:cxn ang="0">
                  <a:pos x="115" y="688"/>
                </a:cxn>
              </a:cxnLst>
              <a:rect l="0" t="0" r="r" b="b"/>
              <a:pathLst>
                <a:path w="993" h="860">
                  <a:moveTo>
                    <a:pt x="43" y="708"/>
                  </a:moveTo>
                  <a:lnTo>
                    <a:pt x="40" y="704"/>
                  </a:lnTo>
                  <a:lnTo>
                    <a:pt x="39" y="703"/>
                  </a:lnTo>
                  <a:lnTo>
                    <a:pt x="38" y="701"/>
                  </a:lnTo>
                  <a:lnTo>
                    <a:pt x="39" y="700"/>
                  </a:lnTo>
                  <a:lnTo>
                    <a:pt x="39" y="698"/>
                  </a:lnTo>
                  <a:lnTo>
                    <a:pt x="39" y="695"/>
                  </a:lnTo>
                  <a:lnTo>
                    <a:pt x="39" y="694"/>
                  </a:lnTo>
                  <a:lnTo>
                    <a:pt x="40" y="692"/>
                  </a:lnTo>
                  <a:lnTo>
                    <a:pt x="40" y="691"/>
                  </a:lnTo>
                  <a:lnTo>
                    <a:pt x="42" y="688"/>
                  </a:lnTo>
                  <a:lnTo>
                    <a:pt x="42" y="687"/>
                  </a:lnTo>
                  <a:lnTo>
                    <a:pt x="43" y="682"/>
                  </a:lnTo>
                  <a:lnTo>
                    <a:pt x="47" y="679"/>
                  </a:lnTo>
                  <a:lnTo>
                    <a:pt x="48" y="676"/>
                  </a:lnTo>
                  <a:lnTo>
                    <a:pt x="49" y="675"/>
                  </a:lnTo>
                  <a:lnTo>
                    <a:pt x="49" y="673"/>
                  </a:lnTo>
                  <a:lnTo>
                    <a:pt x="51" y="671"/>
                  </a:lnTo>
                  <a:lnTo>
                    <a:pt x="52" y="670"/>
                  </a:lnTo>
                  <a:lnTo>
                    <a:pt x="53" y="668"/>
                  </a:lnTo>
                  <a:lnTo>
                    <a:pt x="55" y="666"/>
                  </a:lnTo>
                  <a:lnTo>
                    <a:pt x="56" y="665"/>
                  </a:lnTo>
                  <a:lnTo>
                    <a:pt x="57" y="663"/>
                  </a:lnTo>
                  <a:lnTo>
                    <a:pt x="57" y="662"/>
                  </a:lnTo>
                  <a:lnTo>
                    <a:pt x="58" y="659"/>
                  </a:lnTo>
                  <a:lnTo>
                    <a:pt x="58" y="658"/>
                  </a:lnTo>
                  <a:lnTo>
                    <a:pt x="60" y="656"/>
                  </a:lnTo>
                  <a:lnTo>
                    <a:pt x="60" y="653"/>
                  </a:lnTo>
                  <a:lnTo>
                    <a:pt x="61" y="652"/>
                  </a:lnTo>
                  <a:lnTo>
                    <a:pt x="61" y="650"/>
                  </a:lnTo>
                  <a:lnTo>
                    <a:pt x="62" y="648"/>
                  </a:lnTo>
                  <a:lnTo>
                    <a:pt x="62" y="646"/>
                  </a:lnTo>
                  <a:lnTo>
                    <a:pt x="62" y="645"/>
                  </a:lnTo>
                  <a:lnTo>
                    <a:pt x="64" y="642"/>
                  </a:lnTo>
                  <a:lnTo>
                    <a:pt x="66" y="639"/>
                  </a:lnTo>
                  <a:lnTo>
                    <a:pt x="70" y="641"/>
                  </a:lnTo>
                  <a:lnTo>
                    <a:pt x="73" y="642"/>
                  </a:lnTo>
                  <a:lnTo>
                    <a:pt x="77" y="644"/>
                  </a:lnTo>
                  <a:lnTo>
                    <a:pt x="82" y="646"/>
                  </a:lnTo>
                  <a:lnTo>
                    <a:pt x="83" y="641"/>
                  </a:lnTo>
                  <a:lnTo>
                    <a:pt x="83" y="639"/>
                  </a:lnTo>
                  <a:lnTo>
                    <a:pt x="82" y="631"/>
                  </a:lnTo>
                  <a:lnTo>
                    <a:pt x="86" y="633"/>
                  </a:lnTo>
                  <a:lnTo>
                    <a:pt x="89" y="630"/>
                  </a:lnTo>
                  <a:lnTo>
                    <a:pt x="89" y="628"/>
                  </a:lnTo>
                  <a:lnTo>
                    <a:pt x="84" y="621"/>
                  </a:lnTo>
                  <a:lnTo>
                    <a:pt x="83" y="627"/>
                  </a:lnTo>
                  <a:lnTo>
                    <a:pt x="79" y="625"/>
                  </a:lnTo>
                  <a:lnTo>
                    <a:pt x="77" y="625"/>
                  </a:lnTo>
                  <a:lnTo>
                    <a:pt x="74" y="627"/>
                  </a:lnTo>
                  <a:lnTo>
                    <a:pt x="73" y="627"/>
                  </a:lnTo>
                  <a:lnTo>
                    <a:pt x="70" y="627"/>
                  </a:lnTo>
                  <a:lnTo>
                    <a:pt x="69" y="625"/>
                  </a:lnTo>
                  <a:lnTo>
                    <a:pt x="66" y="625"/>
                  </a:lnTo>
                  <a:lnTo>
                    <a:pt x="68" y="623"/>
                  </a:lnTo>
                  <a:lnTo>
                    <a:pt x="69" y="622"/>
                  </a:lnTo>
                  <a:lnTo>
                    <a:pt x="70" y="621"/>
                  </a:lnTo>
                  <a:lnTo>
                    <a:pt x="71" y="619"/>
                  </a:lnTo>
                  <a:lnTo>
                    <a:pt x="71" y="618"/>
                  </a:lnTo>
                  <a:lnTo>
                    <a:pt x="74" y="615"/>
                  </a:lnTo>
                  <a:lnTo>
                    <a:pt x="73" y="612"/>
                  </a:lnTo>
                  <a:lnTo>
                    <a:pt x="71" y="610"/>
                  </a:lnTo>
                  <a:lnTo>
                    <a:pt x="70" y="606"/>
                  </a:lnTo>
                  <a:lnTo>
                    <a:pt x="68" y="603"/>
                  </a:lnTo>
                  <a:lnTo>
                    <a:pt x="65" y="600"/>
                  </a:lnTo>
                  <a:lnTo>
                    <a:pt x="64" y="598"/>
                  </a:lnTo>
                  <a:lnTo>
                    <a:pt x="61" y="594"/>
                  </a:lnTo>
                  <a:lnTo>
                    <a:pt x="65" y="592"/>
                  </a:lnTo>
                  <a:lnTo>
                    <a:pt x="66" y="592"/>
                  </a:lnTo>
                  <a:lnTo>
                    <a:pt x="68" y="592"/>
                  </a:lnTo>
                  <a:lnTo>
                    <a:pt x="70" y="590"/>
                  </a:lnTo>
                  <a:lnTo>
                    <a:pt x="71" y="590"/>
                  </a:lnTo>
                  <a:lnTo>
                    <a:pt x="74" y="590"/>
                  </a:lnTo>
                  <a:lnTo>
                    <a:pt x="75" y="590"/>
                  </a:lnTo>
                  <a:lnTo>
                    <a:pt x="78" y="590"/>
                  </a:lnTo>
                  <a:lnTo>
                    <a:pt x="83" y="589"/>
                  </a:lnTo>
                  <a:lnTo>
                    <a:pt x="82" y="586"/>
                  </a:lnTo>
                  <a:lnTo>
                    <a:pt x="80" y="583"/>
                  </a:lnTo>
                  <a:lnTo>
                    <a:pt x="79" y="580"/>
                  </a:lnTo>
                  <a:lnTo>
                    <a:pt x="79" y="575"/>
                  </a:lnTo>
                  <a:lnTo>
                    <a:pt x="78" y="574"/>
                  </a:lnTo>
                  <a:lnTo>
                    <a:pt x="77" y="572"/>
                  </a:lnTo>
                  <a:lnTo>
                    <a:pt x="75" y="571"/>
                  </a:lnTo>
                  <a:lnTo>
                    <a:pt x="71" y="568"/>
                  </a:lnTo>
                  <a:lnTo>
                    <a:pt x="68" y="570"/>
                  </a:lnTo>
                  <a:lnTo>
                    <a:pt x="64" y="566"/>
                  </a:lnTo>
                  <a:lnTo>
                    <a:pt x="60" y="565"/>
                  </a:lnTo>
                  <a:lnTo>
                    <a:pt x="58" y="564"/>
                  </a:lnTo>
                  <a:lnTo>
                    <a:pt x="55" y="563"/>
                  </a:lnTo>
                  <a:lnTo>
                    <a:pt x="57" y="557"/>
                  </a:lnTo>
                  <a:lnTo>
                    <a:pt x="56" y="553"/>
                  </a:lnTo>
                  <a:lnTo>
                    <a:pt x="55" y="548"/>
                  </a:lnTo>
                  <a:lnTo>
                    <a:pt x="57" y="545"/>
                  </a:lnTo>
                  <a:lnTo>
                    <a:pt x="57" y="543"/>
                  </a:lnTo>
                  <a:lnTo>
                    <a:pt x="58" y="542"/>
                  </a:lnTo>
                  <a:lnTo>
                    <a:pt x="61" y="539"/>
                  </a:lnTo>
                  <a:lnTo>
                    <a:pt x="62" y="537"/>
                  </a:lnTo>
                  <a:lnTo>
                    <a:pt x="64" y="535"/>
                  </a:lnTo>
                  <a:lnTo>
                    <a:pt x="65" y="534"/>
                  </a:lnTo>
                  <a:lnTo>
                    <a:pt x="66" y="533"/>
                  </a:lnTo>
                  <a:lnTo>
                    <a:pt x="68" y="530"/>
                  </a:lnTo>
                  <a:lnTo>
                    <a:pt x="69" y="529"/>
                  </a:lnTo>
                  <a:lnTo>
                    <a:pt x="69" y="528"/>
                  </a:lnTo>
                  <a:lnTo>
                    <a:pt x="70" y="526"/>
                  </a:lnTo>
                  <a:lnTo>
                    <a:pt x="71" y="524"/>
                  </a:lnTo>
                  <a:lnTo>
                    <a:pt x="74" y="520"/>
                  </a:lnTo>
                  <a:lnTo>
                    <a:pt x="68" y="518"/>
                  </a:lnTo>
                  <a:lnTo>
                    <a:pt x="64" y="517"/>
                  </a:lnTo>
                  <a:lnTo>
                    <a:pt x="62" y="517"/>
                  </a:lnTo>
                  <a:lnTo>
                    <a:pt x="60" y="516"/>
                  </a:lnTo>
                  <a:lnTo>
                    <a:pt x="58" y="516"/>
                  </a:lnTo>
                  <a:lnTo>
                    <a:pt x="55" y="514"/>
                  </a:lnTo>
                  <a:lnTo>
                    <a:pt x="51" y="513"/>
                  </a:lnTo>
                  <a:lnTo>
                    <a:pt x="48" y="512"/>
                  </a:lnTo>
                  <a:lnTo>
                    <a:pt x="47" y="512"/>
                  </a:lnTo>
                  <a:lnTo>
                    <a:pt x="44" y="511"/>
                  </a:lnTo>
                  <a:lnTo>
                    <a:pt x="43" y="510"/>
                  </a:lnTo>
                  <a:lnTo>
                    <a:pt x="44" y="507"/>
                  </a:lnTo>
                  <a:lnTo>
                    <a:pt x="44" y="506"/>
                  </a:lnTo>
                  <a:lnTo>
                    <a:pt x="46" y="504"/>
                  </a:lnTo>
                  <a:lnTo>
                    <a:pt x="46" y="502"/>
                  </a:lnTo>
                  <a:lnTo>
                    <a:pt x="47" y="500"/>
                  </a:lnTo>
                  <a:lnTo>
                    <a:pt x="48" y="498"/>
                  </a:lnTo>
                  <a:lnTo>
                    <a:pt x="48" y="496"/>
                  </a:lnTo>
                  <a:lnTo>
                    <a:pt x="49" y="494"/>
                  </a:lnTo>
                  <a:lnTo>
                    <a:pt x="48" y="493"/>
                  </a:lnTo>
                  <a:lnTo>
                    <a:pt x="48" y="490"/>
                  </a:lnTo>
                  <a:lnTo>
                    <a:pt x="47" y="489"/>
                  </a:lnTo>
                  <a:lnTo>
                    <a:pt x="46" y="488"/>
                  </a:lnTo>
                  <a:lnTo>
                    <a:pt x="44" y="487"/>
                  </a:lnTo>
                  <a:lnTo>
                    <a:pt x="42" y="482"/>
                  </a:lnTo>
                  <a:lnTo>
                    <a:pt x="36" y="482"/>
                  </a:lnTo>
                  <a:lnTo>
                    <a:pt x="35" y="478"/>
                  </a:lnTo>
                  <a:lnTo>
                    <a:pt x="34" y="477"/>
                  </a:lnTo>
                  <a:lnTo>
                    <a:pt x="31" y="476"/>
                  </a:lnTo>
                  <a:lnTo>
                    <a:pt x="30" y="475"/>
                  </a:lnTo>
                  <a:lnTo>
                    <a:pt x="27" y="475"/>
                  </a:lnTo>
                  <a:lnTo>
                    <a:pt x="26" y="473"/>
                  </a:lnTo>
                  <a:lnTo>
                    <a:pt x="25" y="472"/>
                  </a:lnTo>
                  <a:lnTo>
                    <a:pt x="21" y="470"/>
                  </a:lnTo>
                  <a:lnTo>
                    <a:pt x="18" y="466"/>
                  </a:lnTo>
                  <a:lnTo>
                    <a:pt x="17" y="467"/>
                  </a:lnTo>
                  <a:lnTo>
                    <a:pt x="15" y="467"/>
                  </a:lnTo>
                  <a:lnTo>
                    <a:pt x="12" y="467"/>
                  </a:lnTo>
                  <a:lnTo>
                    <a:pt x="11" y="467"/>
                  </a:lnTo>
                  <a:lnTo>
                    <a:pt x="8" y="466"/>
                  </a:lnTo>
                  <a:lnTo>
                    <a:pt x="8" y="465"/>
                  </a:lnTo>
                  <a:lnTo>
                    <a:pt x="7" y="463"/>
                  </a:lnTo>
                  <a:lnTo>
                    <a:pt x="7" y="460"/>
                  </a:lnTo>
                  <a:lnTo>
                    <a:pt x="7" y="459"/>
                  </a:lnTo>
                  <a:lnTo>
                    <a:pt x="5" y="456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3" y="448"/>
                  </a:lnTo>
                  <a:lnTo>
                    <a:pt x="3" y="446"/>
                  </a:lnTo>
                  <a:lnTo>
                    <a:pt x="3" y="444"/>
                  </a:lnTo>
                  <a:lnTo>
                    <a:pt x="2" y="441"/>
                  </a:lnTo>
                  <a:lnTo>
                    <a:pt x="0" y="438"/>
                  </a:lnTo>
                  <a:lnTo>
                    <a:pt x="3" y="438"/>
                  </a:lnTo>
                  <a:lnTo>
                    <a:pt x="4" y="437"/>
                  </a:lnTo>
                  <a:lnTo>
                    <a:pt x="7" y="437"/>
                  </a:lnTo>
                  <a:lnTo>
                    <a:pt x="9" y="437"/>
                  </a:lnTo>
                  <a:lnTo>
                    <a:pt x="11" y="436"/>
                  </a:lnTo>
                  <a:lnTo>
                    <a:pt x="13" y="436"/>
                  </a:lnTo>
                  <a:lnTo>
                    <a:pt x="16" y="435"/>
                  </a:lnTo>
                  <a:lnTo>
                    <a:pt x="17" y="435"/>
                  </a:lnTo>
                  <a:lnTo>
                    <a:pt x="20" y="435"/>
                  </a:lnTo>
                  <a:lnTo>
                    <a:pt x="21" y="434"/>
                  </a:lnTo>
                  <a:lnTo>
                    <a:pt x="24" y="434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30" y="432"/>
                  </a:lnTo>
                  <a:lnTo>
                    <a:pt x="33" y="431"/>
                  </a:lnTo>
                  <a:lnTo>
                    <a:pt x="34" y="431"/>
                  </a:lnTo>
                  <a:lnTo>
                    <a:pt x="36" y="430"/>
                  </a:lnTo>
                  <a:lnTo>
                    <a:pt x="40" y="428"/>
                  </a:lnTo>
                  <a:lnTo>
                    <a:pt x="42" y="429"/>
                  </a:lnTo>
                  <a:lnTo>
                    <a:pt x="46" y="429"/>
                  </a:lnTo>
                  <a:lnTo>
                    <a:pt x="48" y="428"/>
                  </a:lnTo>
                  <a:lnTo>
                    <a:pt x="49" y="428"/>
                  </a:lnTo>
                  <a:lnTo>
                    <a:pt x="55" y="426"/>
                  </a:lnTo>
                  <a:lnTo>
                    <a:pt x="51" y="421"/>
                  </a:lnTo>
                  <a:lnTo>
                    <a:pt x="48" y="419"/>
                  </a:lnTo>
                  <a:lnTo>
                    <a:pt x="43" y="418"/>
                  </a:lnTo>
                  <a:lnTo>
                    <a:pt x="48" y="415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6" y="409"/>
                  </a:lnTo>
                  <a:lnTo>
                    <a:pt x="46" y="408"/>
                  </a:lnTo>
                  <a:lnTo>
                    <a:pt x="46" y="407"/>
                  </a:lnTo>
                  <a:lnTo>
                    <a:pt x="44" y="405"/>
                  </a:lnTo>
                  <a:lnTo>
                    <a:pt x="44" y="402"/>
                  </a:lnTo>
                  <a:lnTo>
                    <a:pt x="43" y="401"/>
                  </a:lnTo>
                  <a:lnTo>
                    <a:pt x="43" y="399"/>
                  </a:lnTo>
                  <a:lnTo>
                    <a:pt x="43" y="396"/>
                  </a:lnTo>
                  <a:lnTo>
                    <a:pt x="42" y="395"/>
                  </a:lnTo>
                  <a:lnTo>
                    <a:pt x="42" y="392"/>
                  </a:lnTo>
                  <a:lnTo>
                    <a:pt x="42" y="391"/>
                  </a:lnTo>
                  <a:lnTo>
                    <a:pt x="40" y="389"/>
                  </a:lnTo>
                  <a:lnTo>
                    <a:pt x="40" y="388"/>
                  </a:lnTo>
                  <a:lnTo>
                    <a:pt x="40" y="385"/>
                  </a:lnTo>
                  <a:lnTo>
                    <a:pt x="39" y="384"/>
                  </a:lnTo>
                  <a:lnTo>
                    <a:pt x="39" y="382"/>
                  </a:lnTo>
                  <a:lnTo>
                    <a:pt x="40" y="377"/>
                  </a:lnTo>
                  <a:lnTo>
                    <a:pt x="47" y="376"/>
                  </a:lnTo>
                  <a:lnTo>
                    <a:pt x="46" y="372"/>
                  </a:lnTo>
                  <a:lnTo>
                    <a:pt x="44" y="371"/>
                  </a:lnTo>
                  <a:lnTo>
                    <a:pt x="44" y="368"/>
                  </a:lnTo>
                  <a:lnTo>
                    <a:pt x="43" y="367"/>
                  </a:lnTo>
                  <a:lnTo>
                    <a:pt x="43" y="365"/>
                  </a:lnTo>
                  <a:lnTo>
                    <a:pt x="39" y="361"/>
                  </a:lnTo>
                  <a:lnTo>
                    <a:pt x="39" y="356"/>
                  </a:lnTo>
                  <a:lnTo>
                    <a:pt x="39" y="353"/>
                  </a:lnTo>
                  <a:lnTo>
                    <a:pt x="35" y="350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4" y="345"/>
                  </a:lnTo>
                  <a:lnTo>
                    <a:pt x="34" y="343"/>
                  </a:lnTo>
                  <a:lnTo>
                    <a:pt x="33" y="341"/>
                  </a:lnTo>
                  <a:lnTo>
                    <a:pt x="33" y="339"/>
                  </a:lnTo>
                  <a:lnTo>
                    <a:pt x="31" y="337"/>
                  </a:lnTo>
                  <a:lnTo>
                    <a:pt x="27" y="333"/>
                  </a:lnTo>
                  <a:lnTo>
                    <a:pt x="30" y="333"/>
                  </a:lnTo>
                  <a:lnTo>
                    <a:pt x="34" y="333"/>
                  </a:lnTo>
                  <a:lnTo>
                    <a:pt x="36" y="333"/>
                  </a:lnTo>
                  <a:lnTo>
                    <a:pt x="40" y="333"/>
                  </a:lnTo>
                  <a:lnTo>
                    <a:pt x="44" y="335"/>
                  </a:lnTo>
                  <a:lnTo>
                    <a:pt x="51" y="332"/>
                  </a:lnTo>
                  <a:lnTo>
                    <a:pt x="52" y="336"/>
                  </a:lnTo>
                  <a:lnTo>
                    <a:pt x="55" y="336"/>
                  </a:lnTo>
                  <a:lnTo>
                    <a:pt x="56" y="336"/>
                  </a:lnTo>
                  <a:lnTo>
                    <a:pt x="58" y="337"/>
                  </a:lnTo>
                  <a:lnTo>
                    <a:pt x="60" y="337"/>
                  </a:lnTo>
                  <a:lnTo>
                    <a:pt x="62" y="338"/>
                  </a:lnTo>
                  <a:lnTo>
                    <a:pt x="65" y="338"/>
                  </a:lnTo>
                  <a:lnTo>
                    <a:pt x="66" y="339"/>
                  </a:lnTo>
                  <a:lnTo>
                    <a:pt x="70" y="337"/>
                  </a:lnTo>
                  <a:lnTo>
                    <a:pt x="71" y="338"/>
                  </a:lnTo>
                  <a:lnTo>
                    <a:pt x="74" y="342"/>
                  </a:lnTo>
                  <a:lnTo>
                    <a:pt x="75" y="345"/>
                  </a:lnTo>
                  <a:lnTo>
                    <a:pt x="77" y="347"/>
                  </a:lnTo>
                  <a:lnTo>
                    <a:pt x="79" y="347"/>
                  </a:lnTo>
                  <a:lnTo>
                    <a:pt x="80" y="345"/>
                  </a:lnTo>
                  <a:lnTo>
                    <a:pt x="82" y="345"/>
                  </a:lnTo>
                  <a:lnTo>
                    <a:pt x="84" y="344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89" y="342"/>
                  </a:lnTo>
                  <a:lnTo>
                    <a:pt x="96" y="341"/>
                  </a:lnTo>
                  <a:lnTo>
                    <a:pt x="97" y="341"/>
                  </a:lnTo>
                  <a:lnTo>
                    <a:pt x="100" y="341"/>
                  </a:lnTo>
                  <a:lnTo>
                    <a:pt x="102" y="341"/>
                  </a:lnTo>
                  <a:lnTo>
                    <a:pt x="104" y="341"/>
                  </a:lnTo>
                  <a:lnTo>
                    <a:pt x="106" y="339"/>
                  </a:lnTo>
                  <a:lnTo>
                    <a:pt x="108" y="339"/>
                  </a:lnTo>
                  <a:lnTo>
                    <a:pt x="110" y="339"/>
                  </a:lnTo>
                  <a:lnTo>
                    <a:pt x="113" y="339"/>
                  </a:lnTo>
                  <a:lnTo>
                    <a:pt x="114" y="339"/>
                  </a:lnTo>
                  <a:lnTo>
                    <a:pt x="117" y="339"/>
                  </a:lnTo>
                  <a:lnTo>
                    <a:pt x="118" y="339"/>
                  </a:lnTo>
                  <a:lnTo>
                    <a:pt x="121" y="339"/>
                  </a:lnTo>
                  <a:lnTo>
                    <a:pt x="123" y="339"/>
                  </a:lnTo>
                  <a:lnTo>
                    <a:pt x="124" y="339"/>
                  </a:lnTo>
                  <a:lnTo>
                    <a:pt x="126" y="339"/>
                  </a:lnTo>
                  <a:lnTo>
                    <a:pt x="128" y="339"/>
                  </a:lnTo>
                  <a:lnTo>
                    <a:pt x="130" y="339"/>
                  </a:lnTo>
                  <a:lnTo>
                    <a:pt x="132" y="339"/>
                  </a:lnTo>
                  <a:lnTo>
                    <a:pt x="133" y="339"/>
                  </a:lnTo>
                  <a:lnTo>
                    <a:pt x="136" y="339"/>
                  </a:lnTo>
                  <a:lnTo>
                    <a:pt x="137" y="339"/>
                  </a:lnTo>
                  <a:lnTo>
                    <a:pt x="140" y="339"/>
                  </a:lnTo>
                  <a:lnTo>
                    <a:pt x="141" y="339"/>
                  </a:lnTo>
                  <a:lnTo>
                    <a:pt x="142" y="339"/>
                  </a:lnTo>
                  <a:lnTo>
                    <a:pt x="145" y="339"/>
                  </a:lnTo>
                  <a:lnTo>
                    <a:pt x="148" y="339"/>
                  </a:lnTo>
                  <a:lnTo>
                    <a:pt x="152" y="343"/>
                  </a:lnTo>
                  <a:lnTo>
                    <a:pt x="154" y="339"/>
                  </a:lnTo>
                  <a:lnTo>
                    <a:pt x="155" y="338"/>
                  </a:lnTo>
                  <a:lnTo>
                    <a:pt x="157" y="336"/>
                  </a:lnTo>
                  <a:lnTo>
                    <a:pt x="158" y="335"/>
                  </a:lnTo>
                  <a:lnTo>
                    <a:pt x="159" y="333"/>
                  </a:lnTo>
                  <a:lnTo>
                    <a:pt x="162" y="330"/>
                  </a:lnTo>
                  <a:lnTo>
                    <a:pt x="163" y="335"/>
                  </a:lnTo>
                  <a:lnTo>
                    <a:pt x="164" y="335"/>
                  </a:lnTo>
                  <a:lnTo>
                    <a:pt x="167" y="333"/>
                  </a:lnTo>
                  <a:lnTo>
                    <a:pt x="168" y="333"/>
                  </a:lnTo>
                  <a:lnTo>
                    <a:pt x="171" y="333"/>
                  </a:lnTo>
                  <a:lnTo>
                    <a:pt x="174" y="333"/>
                  </a:lnTo>
                  <a:lnTo>
                    <a:pt x="175" y="333"/>
                  </a:lnTo>
                  <a:lnTo>
                    <a:pt x="177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6" y="335"/>
                  </a:lnTo>
                  <a:lnTo>
                    <a:pt x="188" y="335"/>
                  </a:lnTo>
                  <a:lnTo>
                    <a:pt x="190" y="333"/>
                  </a:lnTo>
                  <a:lnTo>
                    <a:pt x="193" y="333"/>
                  </a:lnTo>
                  <a:lnTo>
                    <a:pt x="194" y="332"/>
                  </a:lnTo>
                  <a:lnTo>
                    <a:pt x="195" y="331"/>
                  </a:lnTo>
                  <a:lnTo>
                    <a:pt x="197" y="330"/>
                  </a:lnTo>
                  <a:lnTo>
                    <a:pt x="199" y="329"/>
                  </a:lnTo>
                  <a:lnTo>
                    <a:pt x="201" y="327"/>
                  </a:lnTo>
                  <a:lnTo>
                    <a:pt x="202" y="326"/>
                  </a:lnTo>
                  <a:lnTo>
                    <a:pt x="205" y="325"/>
                  </a:lnTo>
                  <a:lnTo>
                    <a:pt x="206" y="324"/>
                  </a:lnTo>
                  <a:lnTo>
                    <a:pt x="208" y="322"/>
                  </a:lnTo>
                  <a:lnTo>
                    <a:pt x="210" y="321"/>
                  </a:lnTo>
                  <a:lnTo>
                    <a:pt x="211" y="320"/>
                  </a:lnTo>
                  <a:lnTo>
                    <a:pt x="214" y="319"/>
                  </a:lnTo>
                  <a:lnTo>
                    <a:pt x="215" y="318"/>
                  </a:lnTo>
                  <a:lnTo>
                    <a:pt x="217" y="318"/>
                  </a:lnTo>
                  <a:lnTo>
                    <a:pt x="219" y="316"/>
                  </a:lnTo>
                  <a:lnTo>
                    <a:pt x="220" y="315"/>
                  </a:lnTo>
                  <a:lnTo>
                    <a:pt x="221" y="314"/>
                  </a:lnTo>
                  <a:lnTo>
                    <a:pt x="224" y="310"/>
                  </a:lnTo>
                  <a:lnTo>
                    <a:pt x="227" y="312"/>
                  </a:lnTo>
                  <a:lnTo>
                    <a:pt x="230" y="313"/>
                  </a:lnTo>
                  <a:lnTo>
                    <a:pt x="229" y="309"/>
                  </a:lnTo>
                  <a:lnTo>
                    <a:pt x="230" y="307"/>
                  </a:lnTo>
                  <a:lnTo>
                    <a:pt x="232" y="306"/>
                  </a:lnTo>
                  <a:lnTo>
                    <a:pt x="230" y="304"/>
                  </a:lnTo>
                  <a:lnTo>
                    <a:pt x="229" y="302"/>
                  </a:lnTo>
                  <a:lnTo>
                    <a:pt x="229" y="301"/>
                  </a:lnTo>
                  <a:lnTo>
                    <a:pt x="229" y="298"/>
                  </a:lnTo>
                  <a:lnTo>
                    <a:pt x="229" y="297"/>
                  </a:lnTo>
                  <a:lnTo>
                    <a:pt x="230" y="295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4" y="291"/>
                  </a:lnTo>
                  <a:lnTo>
                    <a:pt x="236" y="292"/>
                  </a:lnTo>
                  <a:lnTo>
                    <a:pt x="236" y="295"/>
                  </a:lnTo>
                  <a:lnTo>
                    <a:pt x="237" y="297"/>
                  </a:lnTo>
                  <a:lnTo>
                    <a:pt x="238" y="301"/>
                  </a:lnTo>
                  <a:lnTo>
                    <a:pt x="234" y="302"/>
                  </a:lnTo>
                  <a:lnTo>
                    <a:pt x="237" y="306"/>
                  </a:lnTo>
                  <a:lnTo>
                    <a:pt x="242" y="307"/>
                  </a:lnTo>
                  <a:lnTo>
                    <a:pt x="245" y="307"/>
                  </a:lnTo>
                  <a:lnTo>
                    <a:pt x="246" y="304"/>
                  </a:lnTo>
                  <a:lnTo>
                    <a:pt x="246" y="300"/>
                  </a:lnTo>
                  <a:lnTo>
                    <a:pt x="250" y="298"/>
                  </a:lnTo>
                  <a:lnTo>
                    <a:pt x="255" y="297"/>
                  </a:lnTo>
                  <a:lnTo>
                    <a:pt x="256" y="294"/>
                  </a:lnTo>
                  <a:lnTo>
                    <a:pt x="254" y="294"/>
                  </a:lnTo>
                  <a:lnTo>
                    <a:pt x="252" y="294"/>
                  </a:lnTo>
                  <a:lnTo>
                    <a:pt x="250" y="294"/>
                  </a:lnTo>
                  <a:lnTo>
                    <a:pt x="249" y="292"/>
                  </a:lnTo>
                  <a:lnTo>
                    <a:pt x="249" y="290"/>
                  </a:lnTo>
                  <a:lnTo>
                    <a:pt x="250" y="289"/>
                  </a:lnTo>
                  <a:lnTo>
                    <a:pt x="251" y="286"/>
                  </a:lnTo>
                  <a:lnTo>
                    <a:pt x="251" y="285"/>
                  </a:lnTo>
                  <a:lnTo>
                    <a:pt x="251" y="283"/>
                  </a:lnTo>
                  <a:lnTo>
                    <a:pt x="250" y="281"/>
                  </a:lnTo>
                  <a:lnTo>
                    <a:pt x="249" y="280"/>
                  </a:lnTo>
                  <a:lnTo>
                    <a:pt x="246" y="280"/>
                  </a:lnTo>
                  <a:lnTo>
                    <a:pt x="245" y="279"/>
                  </a:lnTo>
                  <a:lnTo>
                    <a:pt x="245" y="278"/>
                  </a:lnTo>
                  <a:lnTo>
                    <a:pt x="243" y="275"/>
                  </a:lnTo>
                  <a:lnTo>
                    <a:pt x="243" y="274"/>
                  </a:lnTo>
                  <a:lnTo>
                    <a:pt x="242" y="272"/>
                  </a:lnTo>
                  <a:lnTo>
                    <a:pt x="242" y="271"/>
                  </a:lnTo>
                  <a:lnTo>
                    <a:pt x="242" y="268"/>
                  </a:lnTo>
                  <a:lnTo>
                    <a:pt x="241" y="266"/>
                  </a:lnTo>
                  <a:lnTo>
                    <a:pt x="241" y="265"/>
                  </a:lnTo>
                  <a:lnTo>
                    <a:pt x="241" y="262"/>
                  </a:lnTo>
                  <a:lnTo>
                    <a:pt x="241" y="261"/>
                  </a:lnTo>
                  <a:lnTo>
                    <a:pt x="242" y="259"/>
                  </a:lnTo>
                  <a:lnTo>
                    <a:pt x="242" y="257"/>
                  </a:lnTo>
                  <a:lnTo>
                    <a:pt x="242" y="255"/>
                  </a:lnTo>
                  <a:lnTo>
                    <a:pt x="242" y="254"/>
                  </a:lnTo>
                  <a:lnTo>
                    <a:pt x="242" y="251"/>
                  </a:lnTo>
                  <a:lnTo>
                    <a:pt x="241" y="251"/>
                  </a:lnTo>
                  <a:lnTo>
                    <a:pt x="238" y="251"/>
                  </a:lnTo>
                  <a:lnTo>
                    <a:pt x="237" y="251"/>
                  </a:lnTo>
                  <a:lnTo>
                    <a:pt x="234" y="251"/>
                  </a:lnTo>
                  <a:lnTo>
                    <a:pt x="233" y="251"/>
                  </a:lnTo>
                  <a:lnTo>
                    <a:pt x="230" y="252"/>
                  </a:lnTo>
                  <a:lnTo>
                    <a:pt x="230" y="250"/>
                  </a:lnTo>
                  <a:lnTo>
                    <a:pt x="230" y="249"/>
                  </a:lnTo>
                  <a:lnTo>
                    <a:pt x="230" y="246"/>
                  </a:lnTo>
                  <a:lnTo>
                    <a:pt x="232" y="245"/>
                  </a:lnTo>
                  <a:lnTo>
                    <a:pt x="232" y="243"/>
                  </a:lnTo>
                  <a:lnTo>
                    <a:pt x="232" y="242"/>
                  </a:lnTo>
                  <a:lnTo>
                    <a:pt x="233" y="239"/>
                  </a:lnTo>
                  <a:lnTo>
                    <a:pt x="233" y="238"/>
                  </a:lnTo>
                  <a:lnTo>
                    <a:pt x="233" y="236"/>
                  </a:lnTo>
                  <a:lnTo>
                    <a:pt x="234" y="233"/>
                  </a:lnTo>
                  <a:lnTo>
                    <a:pt x="234" y="231"/>
                  </a:lnTo>
                  <a:lnTo>
                    <a:pt x="234" y="230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7" y="225"/>
                  </a:lnTo>
                  <a:lnTo>
                    <a:pt x="237" y="222"/>
                  </a:lnTo>
                  <a:lnTo>
                    <a:pt x="238" y="221"/>
                  </a:lnTo>
                  <a:lnTo>
                    <a:pt x="239" y="219"/>
                  </a:lnTo>
                  <a:lnTo>
                    <a:pt x="242" y="219"/>
                  </a:lnTo>
                  <a:lnTo>
                    <a:pt x="245" y="219"/>
                  </a:lnTo>
                  <a:lnTo>
                    <a:pt x="246" y="219"/>
                  </a:lnTo>
                  <a:lnTo>
                    <a:pt x="249" y="219"/>
                  </a:lnTo>
                  <a:lnTo>
                    <a:pt x="250" y="219"/>
                  </a:lnTo>
                  <a:lnTo>
                    <a:pt x="252" y="220"/>
                  </a:lnTo>
                  <a:lnTo>
                    <a:pt x="254" y="220"/>
                  </a:lnTo>
                  <a:lnTo>
                    <a:pt x="256" y="220"/>
                  </a:lnTo>
                  <a:lnTo>
                    <a:pt x="258" y="220"/>
                  </a:lnTo>
                  <a:lnTo>
                    <a:pt x="260" y="221"/>
                  </a:lnTo>
                  <a:lnTo>
                    <a:pt x="263" y="221"/>
                  </a:lnTo>
                  <a:lnTo>
                    <a:pt x="264" y="222"/>
                  </a:lnTo>
                  <a:lnTo>
                    <a:pt x="267" y="222"/>
                  </a:lnTo>
                  <a:lnTo>
                    <a:pt x="268" y="224"/>
                  </a:lnTo>
                  <a:lnTo>
                    <a:pt x="269" y="225"/>
                  </a:lnTo>
                  <a:lnTo>
                    <a:pt x="272" y="225"/>
                  </a:lnTo>
                  <a:lnTo>
                    <a:pt x="273" y="226"/>
                  </a:lnTo>
                  <a:lnTo>
                    <a:pt x="276" y="225"/>
                  </a:lnTo>
                  <a:lnTo>
                    <a:pt x="277" y="224"/>
                  </a:lnTo>
                  <a:lnTo>
                    <a:pt x="280" y="222"/>
                  </a:lnTo>
                  <a:lnTo>
                    <a:pt x="281" y="222"/>
                  </a:lnTo>
                  <a:lnTo>
                    <a:pt x="283" y="219"/>
                  </a:lnTo>
                  <a:lnTo>
                    <a:pt x="289" y="219"/>
                  </a:lnTo>
                  <a:lnTo>
                    <a:pt x="287" y="215"/>
                  </a:lnTo>
                  <a:lnTo>
                    <a:pt x="287" y="214"/>
                  </a:lnTo>
                  <a:lnTo>
                    <a:pt x="287" y="211"/>
                  </a:lnTo>
                  <a:lnTo>
                    <a:pt x="289" y="209"/>
                  </a:lnTo>
                  <a:lnTo>
                    <a:pt x="289" y="205"/>
                  </a:lnTo>
                  <a:lnTo>
                    <a:pt x="289" y="203"/>
                  </a:lnTo>
                  <a:lnTo>
                    <a:pt x="290" y="202"/>
                  </a:lnTo>
                  <a:lnTo>
                    <a:pt x="290" y="199"/>
                  </a:lnTo>
                  <a:lnTo>
                    <a:pt x="290" y="197"/>
                  </a:lnTo>
                  <a:lnTo>
                    <a:pt x="290" y="196"/>
                  </a:lnTo>
                  <a:lnTo>
                    <a:pt x="289" y="195"/>
                  </a:lnTo>
                  <a:lnTo>
                    <a:pt x="286" y="193"/>
                  </a:lnTo>
                  <a:lnTo>
                    <a:pt x="285" y="193"/>
                  </a:lnTo>
                  <a:lnTo>
                    <a:pt x="282" y="193"/>
                  </a:lnTo>
                  <a:lnTo>
                    <a:pt x="281" y="192"/>
                  </a:lnTo>
                  <a:lnTo>
                    <a:pt x="278" y="192"/>
                  </a:lnTo>
                  <a:lnTo>
                    <a:pt x="277" y="192"/>
                  </a:lnTo>
                  <a:lnTo>
                    <a:pt x="274" y="193"/>
                  </a:lnTo>
                  <a:lnTo>
                    <a:pt x="274" y="196"/>
                  </a:lnTo>
                  <a:lnTo>
                    <a:pt x="273" y="197"/>
                  </a:lnTo>
                  <a:lnTo>
                    <a:pt x="269" y="199"/>
                  </a:lnTo>
                  <a:lnTo>
                    <a:pt x="265" y="202"/>
                  </a:lnTo>
                  <a:lnTo>
                    <a:pt x="264" y="202"/>
                  </a:lnTo>
                  <a:lnTo>
                    <a:pt x="261" y="203"/>
                  </a:lnTo>
                  <a:lnTo>
                    <a:pt x="260" y="203"/>
                  </a:lnTo>
                  <a:lnTo>
                    <a:pt x="258" y="203"/>
                  </a:lnTo>
                  <a:lnTo>
                    <a:pt x="256" y="207"/>
                  </a:lnTo>
                  <a:lnTo>
                    <a:pt x="250" y="205"/>
                  </a:lnTo>
                  <a:lnTo>
                    <a:pt x="243" y="203"/>
                  </a:lnTo>
                  <a:lnTo>
                    <a:pt x="239" y="202"/>
                  </a:lnTo>
                  <a:lnTo>
                    <a:pt x="236" y="199"/>
                  </a:lnTo>
                  <a:lnTo>
                    <a:pt x="232" y="197"/>
                  </a:lnTo>
                  <a:lnTo>
                    <a:pt x="228" y="195"/>
                  </a:lnTo>
                  <a:lnTo>
                    <a:pt x="225" y="193"/>
                  </a:lnTo>
                  <a:lnTo>
                    <a:pt x="220" y="191"/>
                  </a:lnTo>
                  <a:lnTo>
                    <a:pt x="217" y="189"/>
                  </a:lnTo>
                  <a:lnTo>
                    <a:pt x="212" y="186"/>
                  </a:lnTo>
                  <a:lnTo>
                    <a:pt x="210" y="184"/>
                  </a:lnTo>
                  <a:lnTo>
                    <a:pt x="208" y="184"/>
                  </a:lnTo>
                  <a:lnTo>
                    <a:pt x="206" y="182"/>
                  </a:lnTo>
                  <a:lnTo>
                    <a:pt x="208" y="179"/>
                  </a:lnTo>
                  <a:lnTo>
                    <a:pt x="207" y="178"/>
                  </a:lnTo>
                  <a:lnTo>
                    <a:pt x="205" y="175"/>
                  </a:lnTo>
                  <a:lnTo>
                    <a:pt x="203" y="174"/>
                  </a:lnTo>
                  <a:lnTo>
                    <a:pt x="203" y="172"/>
                  </a:lnTo>
                  <a:lnTo>
                    <a:pt x="202" y="170"/>
                  </a:lnTo>
                  <a:lnTo>
                    <a:pt x="201" y="169"/>
                  </a:lnTo>
                  <a:lnTo>
                    <a:pt x="201" y="167"/>
                  </a:lnTo>
                  <a:lnTo>
                    <a:pt x="205" y="164"/>
                  </a:lnTo>
                  <a:lnTo>
                    <a:pt x="203" y="162"/>
                  </a:lnTo>
                  <a:lnTo>
                    <a:pt x="207" y="156"/>
                  </a:lnTo>
                  <a:lnTo>
                    <a:pt x="210" y="155"/>
                  </a:lnTo>
                  <a:lnTo>
                    <a:pt x="212" y="155"/>
                  </a:lnTo>
                  <a:lnTo>
                    <a:pt x="214" y="154"/>
                  </a:lnTo>
                  <a:lnTo>
                    <a:pt x="216" y="154"/>
                  </a:lnTo>
                  <a:lnTo>
                    <a:pt x="217" y="154"/>
                  </a:lnTo>
                  <a:lnTo>
                    <a:pt x="221" y="150"/>
                  </a:lnTo>
                  <a:lnTo>
                    <a:pt x="223" y="151"/>
                  </a:lnTo>
                  <a:lnTo>
                    <a:pt x="224" y="152"/>
                  </a:lnTo>
                  <a:lnTo>
                    <a:pt x="229" y="155"/>
                  </a:lnTo>
                  <a:lnTo>
                    <a:pt x="229" y="151"/>
                  </a:lnTo>
                  <a:lnTo>
                    <a:pt x="233" y="154"/>
                  </a:lnTo>
                  <a:lnTo>
                    <a:pt x="233" y="150"/>
                  </a:lnTo>
                  <a:lnTo>
                    <a:pt x="236" y="150"/>
                  </a:lnTo>
                  <a:lnTo>
                    <a:pt x="238" y="149"/>
                  </a:lnTo>
                  <a:lnTo>
                    <a:pt x="242" y="146"/>
                  </a:lnTo>
                  <a:lnTo>
                    <a:pt x="247" y="149"/>
                  </a:lnTo>
                  <a:lnTo>
                    <a:pt x="250" y="147"/>
                  </a:lnTo>
                  <a:lnTo>
                    <a:pt x="252" y="151"/>
                  </a:lnTo>
                  <a:lnTo>
                    <a:pt x="255" y="151"/>
                  </a:lnTo>
                  <a:lnTo>
                    <a:pt x="259" y="150"/>
                  </a:lnTo>
                  <a:lnTo>
                    <a:pt x="264" y="150"/>
                  </a:lnTo>
                  <a:lnTo>
                    <a:pt x="267" y="151"/>
                  </a:lnTo>
                  <a:lnTo>
                    <a:pt x="269" y="151"/>
                  </a:lnTo>
                  <a:lnTo>
                    <a:pt x="273" y="150"/>
                  </a:lnTo>
                  <a:lnTo>
                    <a:pt x="277" y="149"/>
                  </a:lnTo>
                  <a:lnTo>
                    <a:pt x="282" y="152"/>
                  </a:lnTo>
                  <a:lnTo>
                    <a:pt x="285" y="150"/>
                  </a:lnTo>
                  <a:lnTo>
                    <a:pt x="286" y="150"/>
                  </a:lnTo>
                  <a:lnTo>
                    <a:pt x="289" y="149"/>
                  </a:lnTo>
                  <a:lnTo>
                    <a:pt x="290" y="149"/>
                  </a:lnTo>
                  <a:lnTo>
                    <a:pt x="292" y="147"/>
                  </a:lnTo>
                  <a:lnTo>
                    <a:pt x="294" y="147"/>
                  </a:lnTo>
                  <a:lnTo>
                    <a:pt x="298" y="146"/>
                  </a:lnTo>
                  <a:lnTo>
                    <a:pt x="296" y="143"/>
                  </a:lnTo>
                  <a:lnTo>
                    <a:pt x="300" y="143"/>
                  </a:lnTo>
                  <a:lnTo>
                    <a:pt x="305" y="143"/>
                  </a:lnTo>
                  <a:lnTo>
                    <a:pt x="309" y="141"/>
                  </a:lnTo>
                  <a:lnTo>
                    <a:pt x="309" y="138"/>
                  </a:lnTo>
                  <a:lnTo>
                    <a:pt x="311" y="135"/>
                  </a:lnTo>
                  <a:lnTo>
                    <a:pt x="311" y="134"/>
                  </a:lnTo>
                  <a:lnTo>
                    <a:pt x="312" y="132"/>
                  </a:lnTo>
                  <a:lnTo>
                    <a:pt x="313" y="131"/>
                  </a:lnTo>
                  <a:lnTo>
                    <a:pt x="314" y="129"/>
                  </a:lnTo>
                  <a:lnTo>
                    <a:pt x="317" y="129"/>
                  </a:lnTo>
                  <a:lnTo>
                    <a:pt x="318" y="129"/>
                  </a:lnTo>
                  <a:lnTo>
                    <a:pt x="321" y="128"/>
                  </a:lnTo>
                  <a:lnTo>
                    <a:pt x="322" y="128"/>
                  </a:lnTo>
                  <a:lnTo>
                    <a:pt x="325" y="127"/>
                  </a:lnTo>
                  <a:lnTo>
                    <a:pt x="326" y="126"/>
                  </a:lnTo>
                  <a:lnTo>
                    <a:pt x="329" y="125"/>
                  </a:lnTo>
                  <a:lnTo>
                    <a:pt x="331" y="125"/>
                  </a:lnTo>
                  <a:lnTo>
                    <a:pt x="330" y="122"/>
                  </a:lnTo>
                  <a:lnTo>
                    <a:pt x="330" y="121"/>
                  </a:lnTo>
                  <a:lnTo>
                    <a:pt x="329" y="119"/>
                  </a:lnTo>
                  <a:lnTo>
                    <a:pt x="329" y="117"/>
                  </a:lnTo>
                  <a:lnTo>
                    <a:pt x="330" y="116"/>
                  </a:lnTo>
                  <a:lnTo>
                    <a:pt x="333" y="115"/>
                  </a:lnTo>
                  <a:lnTo>
                    <a:pt x="335" y="115"/>
                  </a:lnTo>
                  <a:lnTo>
                    <a:pt x="338" y="112"/>
                  </a:lnTo>
                  <a:lnTo>
                    <a:pt x="342" y="115"/>
                  </a:lnTo>
                  <a:lnTo>
                    <a:pt x="344" y="116"/>
                  </a:lnTo>
                  <a:lnTo>
                    <a:pt x="347" y="114"/>
                  </a:lnTo>
                  <a:lnTo>
                    <a:pt x="348" y="112"/>
                  </a:lnTo>
                  <a:lnTo>
                    <a:pt x="351" y="112"/>
                  </a:lnTo>
                  <a:lnTo>
                    <a:pt x="353" y="111"/>
                  </a:lnTo>
                  <a:lnTo>
                    <a:pt x="355" y="111"/>
                  </a:lnTo>
                  <a:lnTo>
                    <a:pt x="356" y="110"/>
                  </a:lnTo>
                  <a:lnTo>
                    <a:pt x="358" y="109"/>
                  </a:lnTo>
                  <a:lnTo>
                    <a:pt x="360" y="108"/>
                  </a:lnTo>
                  <a:lnTo>
                    <a:pt x="362" y="109"/>
                  </a:lnTo>
                  <a:lnTo>
                    <a:pt x="364" y="110"/>
                  </a:lnTo>
                  <a:lnTo>
                    <a:pt x="366" y="110"/>
                  </a:lnTo>
                  <a:lnTo>
                    <a:pt x="367" y="110"/>
                  </a:lnTo>
                  <a:lnTo>
                    <a:pt x="370" y="110"/>
                  </a:lnTo>
                  <a:lnTo>
                    <a:pt x="371" y="111"/>
                  </a:lnTo>
                  <a:lnTo>
                    <a:pt x="374" y="111"/>
                  </a:lnTo>
                  <a:lnTo>
                    <a:pt x="376" y="111"/>
                  </a:lnTo>
                  <a:lnTo>
                    <a:pt x="378" y="111"/>
                  </a:lnTo>
                  <a:lnTo>
                    <a:pt x="379" y="111"/>
                  </a:lnTo>
                  <a:lnTo>
                    <a:pt x="382" y="110"/>
                  </a:lnTo>
                  <a:lnTo>
                    <a:pt x="383" y="109"/>
                  </a:lnTo>
                  <a:lnTo>
                    <a:pt x="383" y="106"/>
                  </a:lnTo>
                  <a:lnTo>
                    <a:pt x="382" y="105"/>
                  </a:lnTo>
                  <a:lnTo>
                    <a:pt x="379" y="105"/>
                  </a:lnTo>
                  <a:lnTo>
                    <a:pt x="378" y="104"/>
                  </a:lnTo>
                  <a:lnTo>
                    <a:pt x="376" y="103"/>
                  </a:lnTo>
                  <a:lnTo>
                    <a:pt x="375" y="102"/>
                  </a:lnTo>
                  <a:lnTo>
                    <a:pt x="375" y="99"/>
                  </a:lnTo>
                  <a:lnTo>
                    <a:pt x="376" y="98"/>
                  </a:lnTo>
                  <a:lnTo>
                    <a:pt x="378" y="97"/>
                  </a:lnTo>
                  <a:lnTo>
                    <a:pt x="379" y="94"/>
                  </a:lnTo>
                  <a:lnTo>
                    <a:pt x="382" y="96"/>
                  </a:lnTo>
                  <a:lnTo>
                    <a:pt x="383" y="96"/>
                  </a:lnTo>
                  <a:lnTo>
                    <a:pt x="384" y="97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8" y="96"/>
                  </a:lnTo>
                  <a:lnTo>
                    <a:pt x="388" y="93"/>
                  </a:lnTo>
                  <a:lnTo>
                    <a:pt x="389" y="92"/>
                  </a:lnTo>
                  <a:lnTo>
                    <a:pt x="389" y="90"/>
                  </a:lnTo>
                  <a:lnTo>
                    <a:pt x="389" y="88"/>
                  </a:lnTo>
                  <a:lnTo>
                    <a:pt x="392" y="87"/>
                  </a:lnTo>
                  <a:lnTo>
                    <a:pt x="393" y="87"/>
                  </a:lnTo>
                  <a:lnTo>
                    <a:pt x="400" y="87"/>
                  </a:lnTo>
                  <a:lnTo>
                    <a:pt x="406" y="92"/>
                  </a:lnTo>
                  <a:lnTo>
                    <a:pt x="409" y="91"/>
                  </a:lnTo>
                  <a:lnTo>
                    <a:pt x="411" y="91"/>
                  </a:lnTo>
                  <a:lnTo>
                    <a:pt x="413" y="93"/>
                  </a:lnTo>
                  <a:lnTo>
                    <a:pt x="414" y="96"/>
                  </a:lnTo>
                  <a:lnTo>
                    <a:pt x="415" y="97"/>
                  </a:lnTo>
                  <a:lnTo>
                    <a:pt x="414" y="99"/>
                  </a:lnTo>
                  <a:lnTo>
                    <a:pt x="414" y="100"/>
                  </a:lnTo>
                  <a:lnTo>
                    <a:pt x="414" y="103"/>
                  </a:lnTo>
                  <a:lnTo>
                    <a:pt x="415" y="105"/>
                  </a:lnTo>
                  <a:lnTo>
                    <a:pt x="415" y="106"/>
                  </a:lnTo>
                  <a:lnTo>
                    <a:pt x="419" y="106"/>
                  </a:lnTo>
                  <a:lnTo>
                    <a:pt x="419" y="103"/>
                  </a:lnTo>
                  <a:lnTo>
                    <a:pt x="419" y="97"/>
                  </a:lnTo>
                  <a:lnTo>
                    <a:pt x="419" y="93"/>
                  </a:lnTo>
                  <a:lnTo>
                    <a:pt x="419" y="88"/>
                  </a:lnTo>
                  <a:lnTo>
                    <a:pt x="419" y="85"/>
                  </a:lnTo>
                  <a:lnTo>
                    <a:pt x="419" y="81"/>
                  </a:lnTo>
                  <a:lnTo>
                    <a:pt x="419" y="77"/>
                  </a:lnTo>
                  <a:lnTo>
                    <a:pt x="420" y="73"/>
                  </a:lnTo>
                  <a:lnTo>
                    <a:pt x="422" y="71"/>
                  </a:lnTo>
                  <a:lnTo>
                    <a:pt x="423" y="70"/>
                  </a:lnTo>
                  <a:lnTo>
                    <a:pt x="424" y="68"/>
                  </a:lnTo>
                  <a:lnTo>
                    <a:pt x="426" y="67"/>
                  </a:lnTo>
                  <a:lnTo>
                    <a:pt x="427" y="65"/>
                  </a:lnTo>
                  <a:lnTo>
                    <a:pt x="429" y="64"/>
                  </a:lnTo>
                  <a:lnTo>
                    <a:pt x="431" y="63"/>
                  </a:lnTo>
                  <a:lnTo>
                    <a:pt x="432" y="62"/>
                  </a:lnTo>
                  <a:lnTo>
                    <a:pt x="433" y="61"/>
                  </a:lnTo>
                  <a:lnTo>
                    <a:pt x="435" y="58"/>
                  </a:lnTo>
                  <a:lnTo>
                    <a:pt x="436" y="57"/>
                  </a:lnTo>
                  <a:lnTo>
                    <a:pt x="437" y="56"/>
                  </a:lnTo>
                  <a:lnTo>
                    <a:pt x="439" y="55"/>
                  </a:lnTo>
                  <a:lnTo>
                    <a:pt x="441" y="53"/>
                  </a:lnTo>
                  <a:lnTo>
                    <a:pt x="442" y="52"/>
                  </a:lnTo>
                  <a:lnTo>
                    <a:pt x="444" y="51"/>
                  </a:lnTo>
                  <a:lnTo>
                    <a:pt x="445" y="50"/>
                  </a:lnTo>
                  <a:lnTo>
                    <a:pt x="446" y="49"/>
                  </a:lnTo>
                  <a:lnTo>
                    <a:pt x="448" y="46"/>
                  </a:lnTo>
                  <a:lnTo>
                    <a:pt x="449" y="45"/>
                  </a:lnTo>
                  <a:lnTo>
                    <a:pt x="453" y="41"/>
                  </a:lnTo>
                  <a:lnTo>
                    <a:pt x="457" y="39"/>
                  </a:lnTo>
                  <a:lnTo>
                    <a:pt x="458" y="38"/>
                  </a:lnTo>
                  <a:lnTo>
                    <a:pt x="459" y="36"/>
                  </a:lnTo>
                  <a:lnTo>
                    <a:pt x="461" y="35"/>
                  </a:lnTo>
                  <a:lnTo>
                    <a:pt x="462" y="34"/>
                  </a:lnTo>
                  <a:lnTo>
                    <a:pt x="463" y="33"/>
                  </a:lnTo>
                  <a:lnTo>
                    <a:pt x="464" y="30"/>
                  </a:lnTo>
                  <a:lnTo>
                    <a:pt x="466" y="29"/>
                  </a:lnTo>
                  <a:lnTo>
                    <a:pt x="468" y="28"/>
                  </a:lnTo>
                  <a:lnTo>
                    <a:pt x="468" y="27"/>
                  </a:lnTo>
                  <a:lnTo>
                    <a:pt x="470" y="26"/>
                  </a:lnTo>
                  <a:lnTo>
                    <a:pt x="472" y="24"/>
                  </a:lnTo>
                  <a:lnTo>
                    <a:pt x="473" y="23"/>
                  </a:lnTo>
                  <a:lnTo>
                    <a:pt x="475" y="22"/>
                  </a:lnTo>
                  <a:lnTo>
                    <a:pt x="476" y="21"/>
                  </a:lnTo>
                  <a:lnTo>
                    <a:pt x="477" y="18"/>
                  </a:lnTo>
                  <a:lnTo>
                    <a:pt x="479" y="17"/>
                  </a:lnTo>
                  <a:lnTo>
                    <a:pt x="480" y="16"/>
                  </a:lnTo>
                  <a:lnTo>
                    <a:pt x="481" y="11"/>
                  </a:lnTo>
                  <a:lnTo>
                    <a:pt x="485" y="10"/>
                  </a:lnTo>
                  <a:lnTo>
                    <a:pt x="489" y="11"/>
                  </a:lnTo>
                  <a:lnTo>
                    <a:pt x="493" y="11"/>
                  </a:lnTo>
                  <a:lnTo>
                    <a:pt x="497" y="14"/>
                  </a:lnTo>
                  <a:lnTo>
                    <a:pt x="499" y="14"/>
                  </a:lnTo>
                  <a:lnTo>
                    <a:pt x="504" y="16"/>
                  </a:lnTo>
                  <a:lnTo>
                    <a:pt x="507" y="17"/>
                  </a:lnTo>
                  <a:lnTo>
                    <a:pt x="510" y="18"/>
                  </a:lnTo>
                  <a:lnTo>
                    <a:pt x="515" y="20"/>
                  </a:lnTo>
                  <a:lnTo>
                    <a:pt x="517" y="17"/>
                  </a:lnTo>
                  <a:lnTo>
                    <a:pt x="520" y="17"/>
                  </a:lnTo>
                  <a:lnTo>
                    <a:pt x="523" y="16"/>
                  </a:lnTo>
                  <a:lnTo>
                    <a:pt x="524" y="16"/>
                  </a:lnTo>
                  <a:lnTo>
                    <a:pt x="526" y="16"/>
                  </a:lnTo>
                  <a:lnTo>
                    <a:pt x="528" y="15"/>
                  </a:lnTo>
                  <a:lnTo>
                    <a:pt x="533" y="14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41" y="11"/>
                  </a:lnTo>
                  <a:lnTo>
                    <a:pt x="543" y="11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8" y="9"/>
                  </a:lnTo>
                  <a:lnTo>
                    <a:pt x="551" y="9"/>
                  </a:lnTo>
                  <a:lnTo>
                    <a:pt x="552" y="7"/>
                  </a:lnTo>
                  <a:lnTo>
                    <a:pt x="555" y="7"/>
                  </a:lnTo>
                  <a:lnTo>
                    <a:pt x="556" y="6"/>
                  </a:lnTo>
                  <a:lnTo>
                    <a:pt x="557" y="6"/>
                  </a:lnTo>
                  <a:lnTo>
                    <a:pt x="560" y="6"/>
                  </a:lnTo>
                  <a:lnTo>
                    <a:pt x="563" y="5"/>
                  </a:lnTo>
                  <a:lnTo>
                    <a:pt x="564" y="5"/>
                  </a:lnTo>
                  <a:lnTo>
                    <a:pt x="567" y="5"/>
                  </a:lnTo>
                  <a:lnTo>
                    <a:pt x="568" y="4"/>
                  </a:lnTo>
                  <a:lnTo>
                    <a:pt x="570" y="4"/>
                  </a:lnTo>
                  <a:lnTo>
                    <a:pt x="572" y="4"/>
                  </a:lnTo>
                  <a:lnTo>
                    <a:pt x="574" y="3"/>
                  </a:lnTo>
                  <a:lnTo>
                    <a:pt x="576" y="3"/>
                  </a:lnTo>
                  <a:lnTo>
                    <a:pt x="578" y="3"/>
                  </a:lnTo>
                  <a:lnTo>
                    <a:pt x="581" y="3"/>
                  </a:lnTo>
                  <a:lnTo>
                    <a:pt x="582" y="1"/>
                  </a:lnTo>
                  <a:lnTo>
                    <a:pt x="585" y="1"/>
                  </a:lnTo>
                  <a:lnTo>
                    <a:pt x="586" y="1"/>
                  </a:lnTo>
                  <a:lnTo>
                    <a:pt x="589" y="0"/>
                  </a:lnTo>
                  <a:lnTo>
                    <a:pt x="590" y="0"/>
                  </a:lnTo>
                  <a:lnTo>
                    <a:pt x="592" y="0"/>
                  </a:lnTo>
                  <a:lnTo>
                    <a:pt x="595" y="0"/>
                  </a:lnTo>
                  <a:lnTo>
                    <a:pt x="596" y="0"/>
                  </a:lnTo>
                  <a:lnTo>
                    <a:pt x="599" y="0"/>
                  </a:lnTo>
                  <a:lnTo>
                    <a:pt x="600" y="0"/>
                  </a:lnTo>
                  <a:lnTo>
                    <a:pt x="603" y="1"/>
                  </a:lnTo>
                  <a:lnTo>
                    <a:pt x="604" y="3"/>
                  </a:lnTo>
                  <a:lnTo>
                    <a:pt x="607" y="3"/>
                  </a:lnTo>
                  <a:lnTo>
                    <a:pt x="608" y="4"/>
                  </a:lnTo>
                  <a:lnTo>
                    <a:pt x="610" y="5"/>
                  </a:lnTo>
                  <a:lnTo>
                    <a:pt x="612" y="5"/>
                  </a:lnTo>
                  <a:lnTo>
                    <a:pt x="614" y="6"/>
                  </a:lnTo>
                  <a:lnTo>
                    <a:pt x="616" y="6"/>
                  </a:lnTo>
                  <a:lnTo>
                    <a:pt x="618" y="7"/>
                  </a:lnTo>
                  <a:lnTo>
                    <a:pt x="620" y="7"/>
                  </a:lnTo>
                  <a:lnTo>
                    <a:pt x="625" y="7"/>
                  </a:lnTo>
                  <a:lnTo>
                    <a:pt x="625" y="10"/>
                  </a:lnTo>
                  <a:lnTo>
                    <a:pt x="626" y="11"/>
                  </a:lnTo>
                  <a:lnTo>
                    <a:pt x="627" y="12"/>
                  </a:lnTo>
                  <a:lnTo>
                    <a:pt x="630" y="14"/>
                  </a:lnTo>
                  <a:lnTo>
                    <a:pt x="631" y="15"/>
                  </a:lnTo>
                  <a:lnTo>
                    <a:pt x="632" y="16"/>
                  </a:lnTo>
                  <a:lnTo>
                    <a:pt x="634" y="17"/>
                  </a:lnTo>
                  <a:lnTo>
                    <a:pt x="635" y="18"/>
                  </a:lnTo>
                  <a:lnTo>
                    <a:pt x="638" y="20"/>
                  </a:lnTo>
                  <a:lnTo>
                    <a:pt x="639" y="21"/>
                  </a:lnTo>
                  <a:lnTo>
                    <a:pt x="640" y="21"/>
                  </a:lnTo>
                  <a:lnTo>
                    <a:pt x="642" y="22"/>
                  </a:lnTo>
                  <a:lnTo>
                    <a:pt x="644" y="22"/>
                  </a:lnTo>
                  <a:lnTo>
                    <a:pt x="645" y="23"/>
                  </a:lnTo>
                  <a:lnTo>
                    <a:pt x="648" y="24"/>
                  </a:lnTo>
                  <a:lnTo>
                    <a:pt x="651" y="24"/>
                  </a:lnTo>
                  <a:lnTo>
                    <a:pt x="652" y="24"/>
                  </a:lnTo>
                  <a:lnTo>
                    <a:pt x="654" y="26"/>
                  </a:lnTo>
                  <a:lnTo>
                    <a:pt x="656" y="26"/>
                  </a:lnTo>
                  <a:lnTo>
                    <a:pt x="658" y="26"/>
                  </a:lnTo>
                  <a:lnTo>
                    <a:pt x="660" y="26"/>
                  </a:lnTo>
                  <a:lnTo>
                    <a:pt x="662" y="26"/>
                  </a:lnTo>
                  <a:lnTo>
                    <a:pt x="663" y="26"/>
                  </a:lnTo>
                  <a:lnTo>
                    <a:pt x="666" y="27"/>
                  </a:lnTo>
                  <a:lnTo>
                    <a:pt x="669" y="27"/>
                  </a:lnTo>
                  <a:lnTo>
                    <a:pt x="670" y="27"/>
                  </a:lnTo>
                  <a:lnTo>
                    <a:pt x="671" y="27"/>
                  </a:lnTo>
                  <a:lnTo>
                    <a:pt x="674" y="27"/>
                  </a:lnTo>
                  <a:lnTo>
                    <a:pt x="675" y="27"/>
                  </a:lnTo>
                  <a:lnTo>
                    <a:pt x="678" y="27"/>
                  </a:lnTo>
                  <a:lnTo>
                    <a:pt x="680" y="27"/>
                  </a:lnTo>
                  <a:lnTo>
                    <a:pt x="682" y="27"/>
                  </a:lnTo>
                  <a:lnTo>
                    <a:pt x="684" y="27"/>
                  </a:lnTo>
                  <a:lnTo>
                    <a:pt x="685" y="27"/>
                  </a:lnTo>
                  <a:lnTo>
                    <a:pt x="688" y="27"/>
                  </a:lnTo>
                  <a:lnTo>
                    <a:pt x="691" y="27"/>
                  </a:lnTo>
                  <a:lnTo>
                    <a:pt x="692" y="27"/>
                  </a:lnTo>
                  <a:lnTo>
                    <a:pt x="695" y="27"/>
                  </a:lnTo>
                  <a:lnTo>
                    <a:pt x="696" y="28"/>
                  </a:lnTo>
                  <a:lnTo>
                    <a:pt x="698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4" y="28"/>
                  </a:lnTo>
                  <a:lnTo>
                    <a:pt x="705" y="28"/>
                  </a:lnTo>
                  <a:lnTo>
                    <a:pt x="707" y="28"/>
                  </a:lnTo>
                  <a:lnTo>
                    <a:pt x="710" y="28"/>
                  </a:lnTo>
                  <a:lnTo>
                    <a:pt x="711" y="28"/>
                  </a:lnTo>
                  <a:lnTo>
                    <a:pt x="713" y="28"/>
                  </a:lnTo>
                  <a:lnTo>
                    <a:pt x="715" y="28"/>
                  </a:lnTo>
                  <a:lnTo>
                    <a:pt x="716" y="29"/>
                  </a:lnTo>
                  <a:lnTo>
                    <a:pt x="718" y="30"/>
                  </a:lnTo>
                  <a:lnTo>
                    <a:pt x="719" y="32"/>
                  </a:lnTo>
                  <a:lnTo>
                    <a:pt x="718" y="35"/>
                  </a:lnTo>
                  <a:lnTo>
                    <a:pt x="716" y="36"/>
                  </a:lnTo>
                  <a:lnTo>
                    <a:pt x="715" y="38"/>
                  </a:lnTo>
                  <a:lnTo>
                    <a:pt x="714" y="40"/>
                  </a:lnTo>
                  <a:lnTo>
                    <a:pt x="713" y="41"/>
                  </a:lnTo>
                  <a:lnTo>
                    <a:pt x="713" y="42"/>
                  </a:lnTo>
                  <a:lnTo>
                    <a:pt x="711" y="45"/>
                  </a:lnTo>
                  <a:lnTo>
                    <a:pt x="710" y="46"/>
                  </a:lnTo>
                  <a:lnTo>
                    <a:pt x="710" y="49"/>
                  </a:lnTo>
                  <a:lnTo>
                    <a:pt x="711" y="50"/>
                  </a:lnTo>
                  <a:lnTo>
                    <a:pt x="713" y="51"/>
                  </a:lnTo>
                  <a:lnTo>
                    <a:pt x="714" y="52"/>
                  </a:lnTo>
                  <a:lnTo>
                    <a:pt x="716" y="53"/>
                  </a:lnTo>
                  <a:lnTo>
                    <a:pt x="718" y="55"/>
                  </a:lnTo>
                  <a:lnTo>
                    <a:pt x="719" y="56"/>
                  </a:lnTo>
                  <a:lnTo>
                    <a:pt x="722" y="57"/>
                  </a:lnTo>
                  <a:lnTo>
                    <a:pt x="723" y="58"/>
                  </a:lnTo>
                  <a:lnTo>
                    <a:pt x="724" y="61"/>
                  </a:lnTo>
                  <a:lnTo>
                    <a:pt x="726" y="62"/>
                  </a:lnTo>
                  <a:lnTo>
                    <a:pt x="727" y="63"/>
                  </a:lnTo>
                  <a:lnTo>
                    <a:pt x="727" y="65"/>
                  </a:lnTo>
                  <a:lnTo>
                    <a:pt x="728" y="67"/>
                  </a:lnTo>
                  <a:lnTo>
                    <a:pt x="729" y="68"/>
                  </a:lnTo>
                  <a:lnTo>
                    <a:pt x="731" y="69"/>
                  </a:lnTo>
                  <a:lnTo>
                    <a:pt x="733" y="70"/>
                  </a:lnTo>
                  <a:lnTo>
                    <a:pt x="735" y="71"/>
                  </a:lnTo>
                  <a:lnTo>
                    <a:pt x="737" y="71"/>
                  </a:lnTo>
                  <a:lnTo>
                    <a:pt x="738" y="71"/>
                  </a:lnTo>
                  <a:lnTo>
                    <a:pt x="740" y="71"/>
                  </a:lnTo>
                  <a:lnTo>
                    <a:pt x="742" y="71"/>
                  </a:lnTo>
                  <a:lnTo>
                    <a:pt x="744" y="71"/>
                  </a:lnTo>
                  <a:lnTo>
                    <a:pt x="746" y="71"/>
                  </a:lnTo>
                  <a:lnTo>
                    <a:pt x="748" y="71"/>
                  </a:lnTo>
                  <a:lnTo>
                    <a:pt x="750" y="71"/>
                  </a:lnTo>
                  <a:lnTo>
                    <a:pt x="751" y="71"/>
                  </a:lnTo>
                  <a:lnTo>
                    <a:pt x="754" y="71"/>
                  </a:lnTo>
                  <a:lnTo>
                    <a:pt x="755" y="71"/>
                  </a:lnTo>
                  <a:lnTo>
                    <a:pt x="758" y="71"/>
                  </a:lnTo>
                  <a:lnTo>
                    <a:pt x="759" y="70"/>
                  </a:lnTo>
                  <a:lnTo>
                    <a:pt x="762" y="70"/>
                  </a:lnTo>
                  <a:lnTo>
                    <a:pt x="763" y="70"/>
                  </a:lnTo>
                  <a:lnTo>
                    <a:pt x="766" y="69"/>
                  </a:lnTo>
                  <a:lnTo>
                    <a:pt x="767" y="68"/>
                  </a:lnTo>
                  <a:lnTo>
                    <a:pt x="769" y="68"/>
                  </a:lnTo>
                  <a:lnTo>
                    <a:pt x="772" y="68"/>
                  </a:lnTo>
                  <a:lnTo>
                    <a:pt x="773" y="68"/>
                  </a:lnTo>
                  <a:lnTo>
                    <a:pt x="776" y="69"/>
                  </a:lnTo>
                  <a:lnTo>
                    <a:pt x="779" y="69"/>
                  </a:lnTo>
                  <a:lnTo>
                    <a:pt x="780" y="69"/>
                  </a:lnTo>
                  <a:lnTo>
                    <a:pt x="782" y="69"/>
                  </a:lnTo>
                  <a:lnTo>
                    <a:pt x="784" y="69"/>
                  </a:lnTo>
                  <a:lnTo>
                    <a:pt x="786" y="70"/>
                  </a:lnTo>
                  <a:lnTo>
                    <a:pt x="793" y="70"/>
                  </a:lnTo>
                  <a:lnTo>
                    <a:pt x="797" y="70"/>
                  </a:lnTo>
                  <a:lnTo>
                    <a:pt x="798" y="70"/>
                  </a:lnTo>
                  <a:lnTo>
                    <a:pt x="801" y="70"/>
                  </a:lnTo>
                  <a:lnTo>
                    <a:pt x="802" y="70"/>
                  </a:lnTo>
                  <a:lnTo>
                    <a:pt x="804" y="70"/>
                  </a:lnTo>
                  <a:lnTo>
                    <a:pt x="807" y="70"/>
                  </a:lnTo>
                  <a:lnTo>
                    <a:pt x="810" y="70"/>
                  </a:lnTo>
                  <a:lnTo>
                    <a:pt x="811" y="70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7" y="70"/>
                  </a:lnTo>
                  <a:lnTo>
                    <a:pt x="819" y="70"/>
                  </a:lnTo>
                  <a:lnTo>
                    <a:pt x="820" y="71"/>
                  </a:lnTo>
                  <a:lnTo>
                    <a:pt x="823" y="71"/>
                  </a:lnTo>
                  <a:lnTo>
                    <a:pt x="824" y="71"/>
                  </a:lnTo>
                  <a:lnTo>
                    <a:pt x="826" y="73"/>
                  </a:lnTo>
                  <a:lnTo>
                    <a:pt x="829" y="73"/>
                  </a:lnTo>
                  <a:lnTo>
                    <a:pt x="830" y="74"/>
                  </a:lnTo>
                  <a:lnTo>
                    <a:pt x="833" y="74"/>
                  </a:lnTo>
                  <a:lnTo>
                    <a:pt x="835" y="75"/>
                  </a:lnTo>
                  <a:lnTo>
                    <a:pt x="837" y="75"/>
                  </a:lnTo>
                  <a:lnTo>
                    <a:pt x="839" y="76"/>
                  </a:lnTo>
                  <a:lnTo>
                    <a:pt x="842" y="76"/>
                  </a:lnTo>
                  <a:lnTo>
                    <a:pt x="843" y="76"/>
                  </a:lnTo>
                  <a:lnTo>
                    <a:pt x="846" y="77"/>
                  </a:lnTo>
                  <a:lnTo>
                    <a:pt x="847" y="79"/>
                  </a:lnTo>
                  <a:lnTo>
                    <a:pt x="850" y="79"/>
                  </a:lnTo>
                  <a:lnTo>
                    <a:pt x="851" y="80"/>
                  </a:lnTo>
                  <a:lnTo>
                    <a:pt x="852" y="81"/>
                  </a:lnTo>
                  <a:lnTo>
                    <a:pt x="854" y="82"/>
                  </a:lnTo>
                  <a:lnTo>
                    <a:pt x="855" y="84"/>
                  </a:lnTo>
                  <a:lnTo>
                    <a:pt x="857" y="85"/>
                  </a:lnTo>
                  <a:lnTo>
                    <a:pt x="859" y="86"/>
                  </a:lnTo>
                  <a:lnTo>
                    <a:pt x="861" y="87"/>
                  </a:lnTo>
                  <a:lnTo>
                    <a:pt x="863" y="87"/>
                  </a:lnTo>
                  <a:lnTo>
                    <a:pt x="865" y="87"/>
                  </a:lnTo>
                  <a:lnTo>
                    <a:pt x="868" y="88"/>
                  </a:lnTo>
                  <a:lnTo>
                    <a:pt x="869" y="90"/>
                  </a:lnTo>
                  <a:lnTo>
                    <a:pt x="870" y="90"/>
                  </a:lnTo>
                  <a:lnTo>
                    <a:pt x="873" y="92"/>
                  </a:lnTo>
                  <a:lnTo>
                    <a:pt x="873" y="93"/>
                  </a:lnTo>
                  <a:lnTo>
                    <a:pt x="874" y="96"/>
                  </a:lnTo>
                  <a:lnTo>
                    <a:pt x="874" y="98"/>
                  </a:lnTo>
                  <a:lnTo>
                    <a:pt x="876" y="99"/>
                  </a:lnTo>
                  <a:lnTo>
                    <a:pt x="877" y="102"/>
                  </a:lnTo>
                  <a:lnTo>
                    <a:pt x="877" y="103"/>
                  </a:lnTo>
                  <a:lnTo>
                    <a:pt x="878" y="105"/>
                  </a:lnTo>
                  <a:lnTo>
                    <a:pt x="878" y="108"/>
                  </a:lnTo>
                  <a:lnTo>
                    <a:pt x="879" y="109"/>
                  </a:lnTo>
                  <a:lnTo>
                    <a:pt x="879" y="111"/>
                  </a:lnTo>
                  <a:lnTo>
                    <a:pt x="881" y="112"/>
                  </a:lnTo>
                  <a:lnTo>
                    <a:pt x="881" y="115"/>
                  </a:lnTo>
                  <a:lnTo>
                    <a:pt x="879" y="119"/>
                  </a:lnTo>
                  <a:lnTo>
                    <a:pt x="876" y="116"/>
                  </a:lnTo>
                  <a:lnTo>
                    <a:pt x="874" y="116"/>
                  </a:lnTo>
                  <a:lnTo>
                    <a:pt x="872" y="116"/>
                  </a:lnTo>
                  <a:lnTo>
                    <a:pt x="869" y="115"/>
                  </a:lnTo>
                  <a:lnTo>
                    <a:pt x="868" y="115"/>
                  </a:lnTo>
                  <a:lnTo>
                    <a:pt x="865" y="115"/>
                  </a:lnTo>
                  <a:lnTo>
                    <a:pt x="864" y="115"/>
                  </a:lnTo>
                  <a:lnTo>
                    <a:pt x="861" y="114"/>
                  </a:lnTo>
                  <a:lnTo>
                    <a:pt x="860" y="112"/>
                  </a:lnTo>
                  <a:lnTo>
                    <a:pt x="859" y="111"/>
                  </a:lnTo>
                  <a:lnTo>
                    <a:pt x="856" y="110"/>
                  </a:lnTo>
                  <a:lnTo>
                    <a:pt x="856" y="109"/>
                  </a:lnTo>
                  <a:lnTo>
                    <a:pt x="855" y="108"/>
                  </a:lnTo>
                  <a:lnTo>
                    <a:pt x="854" y="105"/>
                  </a:lnTo>
                  <a:lnTo>
                    <a:pt x="851" y="105"/>
                  </a:lnTo>
                  <a:lnTo>
                    <a:pt x="850" y="108"/>
                  </a:lnTo>
                  <a:lnTo>
                    <a:pt x="848" y="109"/>
                  </a:lnTo>
                  <a:lnTo>
                    <a:pt x="847" y="110"/>
                  </a:lnTo>
                  <a:lnTo>
                    <a:pt x="846" y="112"/>
                  </a:lnTo>
                  <a:lnTo>
                    <a:pt x="844" y="114"/>
                  </a:lnTo>
                  <a:lnTo>
                    <a:pt x="843" y="114"/>
                  </a:lnTo>
                  <a:lnTo>
                    <a:pt x="841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5" y="111"/>
                  </a:lnTo>
                  <a:lnTo>
                    <a:pt x="833" y="111"/>
                  </a:lnTo>
                  <a:lnTo>
                    <a:pt x="830" y="110"/>
                  </a:lnTo>
                  <a:lnTo>
                    <a:pt x="829" y="110"/>
                  </a:lnTo>
                  <a:lnTo>
                    <a:pt x="826" y="109"/>
                  </a:lnTo>
                  <a:lnTo>
                    <a:pt x="825" y="109"/>
                  </a:lnTo>
                  <a:lnTo>
                    <a:pt x="823" y="110"/>
                  </a:lnTo>
                  <a:lnTo>
                    <a:pt x="821" y="110"/>
                  </a:lnTo>
                  <a:lnTo>
                    <a:pt x="820" y="111"/>
                  </a:lnTo>
                  <a:lnTo>
                    <a:pt x="817" y="111"/>
                  </a:lnTo>
                  <a:lnTo>
                    <a:pt x="816" y="112"/>
                  </a:lnTo>
                  <a:lnTo>
                    <a:pt x="812" y="114"/>
                  </a:lnTo>
                  <a:lnTo>
                    <a:pt x="811" y="112"/>
                  </a:lnTo>
                  <a:lnTo>
                    <a:pt x="807" y="114"/>
                  </a:lnTo>
                  <a:lnTo>
                    <a:pt x="806" y="112"/>
                  </a:lnTo>
                  <a:lnTo>
                    <a:pt x="803" y="112"/>
                  </a:lnTo>
                  <a:lnTo>
                    <a:pt x="802" y="111"/>
                  </a:lnTo>
                  <a:lnTo>
                    <a:pt x="799" y="111"/>
                  </a:lnTo>
                  <a:lnTo>
                    <a:pt x="797" y="111"/>
                  </a:lnTo>
                  <a:lnTo>
                    <a:pt x="795" y="111"/>
                  </a:lnTo>
                  <a:lnTo>
                    <a:pt x="793" y="111"/>
                  </a:lnTo>
                  <a:lnTo>
                    <a:pt x="790" y="111"/>
                  </a:lnTo>
                  <a:lnTo>
                    <a:pt x="788" y="111"/>
                  </a:lnTo>
                  <a:lnTo>
                    <a:pt x="786" y="111"/>
                  </a:lnTo>
                  <a:lnTo>
                    <a:pt x="784" y="111"/>
                  </a:lnTo>
                  <a:lnTo>
                    <a:pt x="781" y="111"/>
                  </a:lnTo>
                  <a:lnTo>
                    <a:pt x="779" y="112"/>
                  </a:lnTo>
                  <a:lnTo>
                    <a:pt x="776" y="111"/>
                  </a:lnTo>
                  <a:lnTo>
                    <a:pt x="772" y="111"/>
                  </a:lnTo>
                  <a:lnTo>
                    <a:pt x="769" y="108"/>
                  </a:lnTo>
                  <a:lnTo>
                    <a:pt x="768" y="108"/>
                  </a:lnTo>
                  <a:lnTo>
                    <a:pt x="764" y="110"/>
                  </a:lnTo>
                  <a:lnTo>
                    <a:pt x="762" y="111"/>
                  </a:lnTo>
                  <a:lnTo>
                    <a:pt x="760" y="108"/>
                  </a:lnTo>
                  <a:lnTo>
                    <a:pt x="758" y="108"/>
                  </a:lnTo>
                  <a:lnTo>
                    <a:pt x="757" y="106"/>
                  </a:lnTo>
                  <a:lnTo>
                    <a:pt x="754" y="106"/>
                  </a:lnTo>
                  <a:lnTo>
                    <a:pt x="753" y="106"/>
                  </a:lnTo>
                  <a:lnTo>
                    <a:pt x="750" y="105"/>
                  </a:lnTo>
                  <a:lnTo>
                    <a:pt x="745" y="104"/>
                  </a:lnTo>
                  <a:lnTo>
                    <a:pt x="744" y="105"/>
                  </a:lnTo>
                  <a:lnTo>
                    <a:pt x="740" y="106"/>
                  </a:lnTo>
                  <a:lnTo>
                    <a:pt x="738" y="106"/>
                  </a:lnTo>
                  <a:lnTo>
                    <a:pt x="733" y="108"/>
                  </a:lnTo>
                  <a:lnTo>
                    <a:pt x="731" y="109"/>
                  </a:lnTo>
                  <a:lnTo>
                    <a:pt x="728" y="109"/>
                  </a:lnTo>
                  <a:lnTo>
                    <a:pt x="726" y="109"/>
                  </a:lnTo>
                  <a:lnTo>
                    <a:pt x="720" y="110"/>
                  </a:lnTo>
                  <a:lnTo>
                    <a:pt x="716" y="110"/>
                  </a:lnTo>
                  <a:lnTo>
                    <a:pt x="711" y="110"/>
                  </a:lnTo>
                  <a:lnTo>
                    <a:pt x="710" y="114"/>
                  </a:lnTo>
                  <a:lnTo>
                    <a:pt x="709" y="115"/>
                  </a:lnTo>
                  <a:lnTo>
                    <a:pt x="709" y="117"/>
                  </a:lnTo>
                  <a:lnTo>
                    <a:pt x="710" y="119"/>
                  </a:lnTo>
                  <a:lnTo>
                    <a:pt x="711" y="120"/>
                  </a:lnTo>
                  <a:lnTo>
                    <a:pt x="713" y="121"/>
                  </a:lnTo>
                  <a:lnTo>
                    <a:pt x="715" y="122"/>
                  </a:lnTo>
                  <a:lnTo>
                    <a:pt x="716" y="123"/>
                  </a:lnTo>
                  <a:lnTo>
                    <a:pt x="718" y="125"/>
                  </a:lnTo>
                  <a:lnTo>
                    <a:pt x="720" y="126"/>
                  </a:lnTo>
                  <a:lnTo>
                    <a:pt x="722" y="127"/>
                  </a:lnTo>
                  <a:lnTo>
                    <a:pt x="724" y="128"/>
                  </a:lnTo>
                  <a:lnTo>
                    <a:pt x="726" y="129"/>
                  </a:lnTo>
                  <a:lnTo>
                    <a:pt x="728" y="129"/>
                  </a:lnTo>
                  <a:lnTo>
                    <a:pt x="729" y="129"/>
                  </a:lnTo>
                  <a:lnTo>
                    <a:pt x="732" y="131"/>
                  </a:lnTo>
                  <a:lnTo>
                    <a:pt x="733" y="134"/>
                  </a:lnTo>
                  <a:lnTo>
                    <a:pt x="729" y="135"/>
                  </a:lnTo>
                  <a:lnTo>
                    <a:pt x="726" y="137"/>
                  </a:lnTo>
                  <a:lnTo>
                    <a:pt x="724" y="138"/>
                  </a:lnTo>
                  <a:lnTo>
                    <a:pt x="720" y="139"/>
                  </a:lnTo>
                  <a:lnTo>
                    <a:pt x="716" y="140"/>
                  </a:lnTo>
                  <a:lnTo>
                    <a:pt x="715" y="141"/>
                  </a:lnTo>
                  <a:lnTo>
                    <a:pt x="710" y="143"/>
                  </a:lnTo>
                  <a:lnTo>
                    <a:pt x="707" y="146"/>
                  </a:lnTo>
                  <a:lnTo>
                    <a:pt x="705" y="149"/>
                  </a:lnTo>
                  <a:lnTo>
                    <a:pt x="702" y="152"/>
                  </a:lnTo>
                  <a:lnTo>
                    <a:pt x="705" y="156"/>
                  </a:lnTo>
                  <a:lnTo>
                    <a:pt x="707" y="156"/>
                  </a:lnTo>
                  <a:lnTo>
                    <a:pt x="710" y="156"/>
                  </a:lnTo>
                  <a:lnTo>
                    <a:pt x="711" y="156"/>
                  </a:lnTo>
                  <a:lnTo>
                    <a:pt x="714" y="156"/>
                  </a:lnTo>
                  <a:lnTo>
                    <a:pt x="715" y="156"/>
                  </a:lnTo>
                  <a:lnTo>
                    <a:pt x="718" y="156"/>
                  </a:lnTo>
                  <a:lnTo>
                    <a:pt x="719" y="156"/>
                  </a:lnTo>
                  <a:lnTo>
                    <a:pt x="722" y="156"/>
                  </a:lnTo>
                  <a:lnTo>
                    <a:pt x="723" y="157"/>
                  </a:lnTo>
                  <a:lnTo>
                    <a:pt x="726" y="158"/>
                  </a:lnTo>
                  <a:lnTo>
                    <a:pt x="727" y="160"/>
                  </a:lnTo>
                  <a:lnTo>
                    <a:pt x="729" y="160"/>
                  </a:lnTo>
                  <a:lnTo>
                    <a:pt x="731" y="161"/>
                  </a:lnTo>
                  <a:lnTo>
                    <a:pt x="733" y="161"/>
                  </a:lnTo>
                  <a:lnTo>
                    <a:pt x="736" y="161"/>
                  </a:lnTo>
                  <a:lnTo>
                    <a:pt x="738" y="162"/>
                  </a:lnTo>
                  <a:lnTo>
                    <a:pt x="741" y="162"/>
                  </a:lnTo>
                  <a:lnTo>
                    <a:pt x="742" y="162"/>
                  </a:lnTo>
                  <a:lnTo>
                    <a:pt x="745" y="163"/>
                  </a:lnTo>
                  <a:lnTo>
                    <a:pt x="746" y="163"/>
                  </a:lnTo>
                  <a:lnTo>
                    <a:pt x="749" y="163"/>
                  </a:lnTo>
                  <a:lnTo>
                    <a:pt x="750" y="164"/>
                  </a:lnTo>
                  <a:lnTo>
                    <a:pt x="753" y="166"/>
                  </a:lnTo>
                  <a:lnTo>
                    <a:pt x="755" y="166"/>
                  </a:lnTo>
                  <a:lnTo>
                    <a:pt x="757" y="167"/>
                  </a:lnTo>
                  <a:lnTo>
                    <a:pt x="759" y="167"/>
                  </a:lnTo>
                  <a:lnTo>
                    <a:pt x="760" y="168"/>
                  </a:lnTo>
                  <a:lnTo>
                    <a:pt x="763" y="169"/>
                  </a:lnTo>
                  <a:lnTo>
                    <a:pt x="764" y="169"/>
                  </a:lnTo>
                  <a:lnTo>
                    <a:pt x="766" y="170"/>
                  </a:lnTo>
                  <a:lnTo>
                    <a:pt x="768" y="172"/>
                  </a:lnTo>
                  <a:lnTo>
                    <a:pt x="768" y="173"/>
                  </a:lnTo>
                  <a:lnTo>
                    <a:pt x="769" y="175"/>
                  </a:lnTo>
                  <a:lnTo>
                    <a:pt x="768" y="176"/>
                  </a:lnTo>
                  <a:lnTo>
                    <a:pt x="768" y="179"/>
                  </a:lnTo>
                  <a:lnTo>
                    <a:pt x="768" y="180"/>
                  </a:lnTo>
                  <a:lnTo>
                    <a:pt x="768" y="182"/>
                  </a:lnTo>
                  <a:lnTo>
                    <a:pt x="769" y="185"/>
                  </a:lnTo>
                  <a:lnTo>
                    <a:pt x="771" y="187"/>
                  </a:lnTo>
                  <a:lnTo>
                    <a:pt x="772" y="189"/>
                  </a:lnTo>
                  <a:lnTo>
                    <a:pt x="772" y="190"/>
                  </a:lnTo>
                  <a:lnTo>
                    <a:pt x="773" y="191"/>
                  </a:lnTo>
                  <a:lnTo>
                    <a:pt x="775" y="193"/>
                  </a:lnTo>
                  <a:lnTo>
                    <a:pt x="776" y="195"/>
                  </a:lnTo>
                  <a:lnTo>
                    <a:pt x="777" y="196"/>
                  </a:lnTo>
                  <a:lnTo>
                    <a:pt x="779" y="197"/>
                  </a:lnTo>
                  <a:lnTo>
                    <a:pt x="780" y="198"/>
                  </a:lnTo>
                  <a:lnTo>
                    <a:pt x="781" y="201"/>
                  </a:lnTo>
                  <a:lnTo>
                    <a:pt x="782" y="202"/>
                  </a:lnTo>
                  <a:lnTo>
                    <a:pt x="784" y="203"/>
                  </a:lnTo>
                  <a:lnTo>
                    <a:pt x="785" y="204"/>
                  </a:lnTo>
                  <a:lnTo>
                    <a:pt x="786" y="207"/>
                  </a:lnTo>
                  <a:lnTo>
                    <a:pt x="788" y="208"/>
                  </a:lnTo>
                  <a:lnTo>
                    <a:pt x="789" y="209"/>
                  </a:lnTo>
                  <a:lnTo>
                    <a:pt x="790" y="210"/>
                  </a:lnTo>
                  <a:lnTo>
                    <a:pt x="793" y="210"/>
                  </a:lnTo>
                  <a:lnTo>
                    <a:pt x="794" y="211"/>
                  </a:lnTo>
                  <a:lnTo>
                    <a:pt x="795" y="213"/>
                  </a:lnTo>
                  <a:lnTo>
                    <a:pt x="797" y="215"/>
                  </a:lnTo>
                  <a:lnTo>
                    <a:pt x="798" y="216"/>
                  </a:lnTo>
                  <a:lnTo>
                    <a:pt x="799" y="217"/>
                  </a:lnTo>
                  <a:lnTo>
                    <a:pt x="801" y="219"/>
                  </a:lnTo>
                  <a:lnTo>
                    <a:pt x="802" y="220"/>
                  </a:lnTo>
                  <a:lnTo>
                    <a:pt x="803" y="221"/>
                  </a:lnTo>
                  <a:lnTo>
                    <a:pt x="803" y="224"/>
                  </a:lnTo>
                  <a:lnTo>
                    <a:pt x="803" y="226"/>
                  </a:lnTo>
                  <a:lnTo>
                    <a:pt x="803" y="227"/>
                  </a:lnTo>
                  <a:lnTo>
                    <a:pt x="803" y="230"/>
                  </a:lnTo>
                  <a:lnTo>
                    <a:pt x="801" y="231"/>
                  </a:lnTo>
                  <a:lnTo>
                    <a:pt x="799" y="232"/>
                  </a:lnTo>
                  <a:lnTo>
                    <a:pt x="798" y="233"/>
                  </a:lnTo>
                  <a:lnTo>
                    <a:pt x="795" y="233"/>
                  </a:lnTo>
                  <a:lnTo>
                    <a:pt x="794" y="234"/>
                  </a:lnTo>
                  <a:lnTo>
                    <a:pt x="791" y="236"/>
                  </a:lnTo>
                  <a:lnTo>
                    <a:pt x="790" y="236"/>
                  </a:lnTo>
                  <a:lnTo>
                    <a:pt x="788" y="236"/>
                  </a:lnTo>
                  <a:lnTo>
                    <a:pt x="786" y="236"/>
                  </a:lnTo>
                  <a:lnTo>
                    <a:pt x="784" y="236"/>
                  </a:lnTo>
                  <a:lnTo>
                    <a:pt x="782" y="236"/>
                  </a:lnTo>
                  <a:lnTo>
                    <a:pt x="780" y="234"/>
                  </a:lnTo>
                  <a:lnTo>
                    <a:pt x="779" y="234"/>
                  </a:lnTo>
                  <a:lnTo>
                    <a:pt x="776" y="233"/>
                  </a:lnTo>
                  <a:lnTo>
                    <a:pt x="773" y="232"/>
                  </a:lnTo>
                  <a:lnTo>
                    <a:pt x="772" y="232"/>
                  </a:lnTo>
                  <a:lnTo>
                    <a:pt x="769" y="231"/>
                  </a:lnTo>
                  <a:lnTo>
                    <a:pt x="767" y="231"/>
                  </a:lnTo>
                  <a:lnTo>
                    <a:pt x="766" y="231"/>
                  </a:lnTo>
                  <a:lnTo>
                    <a:pt x="763" y="230"/>
                  </a:lnTo>
                  <a:lnTo>
                    <a:pt x="762" y="230"/>
                  </a:lnTo>
                  <a:lnTo>
                    <a:pt x="759" y="230"/>
                  </a:lnTo>
                  <a:lnTo>
                    <a:pt x="758" y="230"/>
                  </a:lnTo>
                  <a:lnTo>
                    <a:pt x="757" y="231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4" y="237"/>
                  </a:lnTo>
                  <a:lnTo>
                    <a:pt x="754" y="238"/>
                  </a:lnTo>
                  <a:lnTo>
                    <a:pt x="753" y="240"/>
                  </a:lnTo>
                  <a:lnTo>
                    <a:pt x="750" y="245"/>
                  </a:lnTo>
                  <a:lnTo>
                    <a:pt x="745" y="254"/>
                  </a:lnTo>
                  <a:lnTo>
                    <a:pt x="741" y="257"/>
                  </a:lnTo>
                  <a:lnTo>
                    <a:pt x="745" y="260"/>
                  </a:lnTo>
                  <a:lnTo>
                    <a:pt x="746" y="261"/>
                  </a:lnTo>
                  <a:lnTo>
                    <a:pt x="748" y="262"/>
                  </a:lnTo>
                  <a:lnTo>
                    <a:pt x="750" y="263"/>
                  </a:lnTo>
                  <a:lnTo>
                    <a:pt x="751" y="265"/>
                  </a:lnTo>
                  <a:lnTo>
                    <a:pt x="753" y="266"/>
                  </a:lnTo>
                  <a:lnTo>
                    <a:pt x="754" y="267"/>
                  </a:lnTo>
                  <a:lnTo>
                    <a:pt x="754" y="269"/>
                  </a:lnTo>
                  <a:lnTo>
                    <a:pt x="754" y="272"/>
                  </a:lnTo>
                  <a:lnTo>
                    <a:pt x="754" y="274"/>
                  </a:lnTo>
                  <a:lnTo>
                    <a:pt x="754" y="275"/>
                  </a:lnTo>
                  <a:lnTo>
                    <a:pt x="754" y="278"/>
                  </a:lnTo>
                  <a:lnTo>
                    <a:pt x="755" y="279"/>
                  </a:lnTo>
                  <a:lnTo>
                    <a:pt x="755" y="281"/>
                  </a:lnTo>
                  <a:lnTo>
                    <a:pt x="755" y="283"/>
                  </a:lnTo>
                  <a:lnTo>
                    <a:pt x="755" y="285"/>
                  </a:lnTo>
                  <a:lnTo>
                    <a:pt x="755" y="287"/>
                  </a:lnTo>
                  <a:lnTo>
                    <a:pt x="755" y="289"/>
                  </a:lnTo>
                  <a:lnTo>
                    <a:pt x="757" y="291"/>
                  </a:lnTo>
                  <a:lnTo>
                    <a:pt x="757" y="292"/>
                  </a:lnTo>
                  <a:lnTo>
                    <a:pt x="757" y="295"/>
                  </a:lnTo>
                  <a:lnTo>
                    <a:pt x="758" y="296"/>
                  </a:lnTo>
                  <a:lnTo>
                    <a:pt x="758" y="297"/>
                  </a:lnTo>
                  <a:lnTo>
                    <a:pt x="758" y="300"/>
                  </a:lnTo>
                  <a:lnTo>
                    <a:pt x="758" y="301"/>
                  </a:lnTo>
                  <a:lnTo>
                    <a:pt x="759" y="303"/>
                  </a:lnTo>
                  <a:lnTo>
                    <a:pt x="759" y="304"/>
                  </a:lnTo>
                  <a:lnTo>
                    <a:pt x="759" y="306"/>
                  </a:lnTo>
                  <a:lnTo>
                    <a:pt x="760" y="308"/>
                  </a:lnTo>
                  <a:lnTo>
                    <a:pt x="760" y="310"/>
                  </a:lnTo>
                  <a:lnTo>
                    <a:pt x="762" y="312"/>
                  </a:lnTo>
                  <a:lnTo>
                    <a:pt x="762" y="314"/>
                  </a:lnTo>
                  <a:lnTo>
                    <a:pt x="762" y="315"/>
                  </a:lnTo>
                  <a:lnTo>
                    <a:pt x="763" y="318"/>
                  </a:lnTo>
                  <a:lnTo>
                    <a:pt x="763" y="320"/>
                  </a:lnTo>
                  <a:lnTo>
                    <a:pt x="764" y="321"/>
                  </a:lnTo>
                  <a:lnTo>
                    <a:pt x="764" y="324"/>
                  </a:lnTo>
                  <a:lnTo>
                    <a:pt x="764" y="325"/>
                  </a:lnTo>
                  <a:lnTo>
                    <a:pt x="766" y="327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3"/>
                  </a:lnTo>
                  <a:lnTo>
                    <a:pt x="764" y="335"/>
                  </a:lnTo>
                  <a:lnTo>
                    <a:pt x="764" y="337"/>
                  </a:lnTo>
                  <a:lnTo>
                    <a:pt x="766" y="338"/>
                  </a:lnTo>
                  <a:lnTo>
                    <a:pt x="766" y="341"/>
                  </a:lnTo>
                  <a:lnTo>
                    <a:pt x="768" y="345"/>
                  </a:lnTo>
                  <a:lnTo>
                    <a:pt x="764" y="348"/>
                  </a:lnTo>
                  <a:lnTo>
                    <a:pt x="758" y="348"/>
                  </a:lnTo>
                  <a:lnTo>
                    <a:pt x="754" y="345"/>
                  </a:lnTo>
                  <a:lnTo>
                    <a:pt x="750" y="344"/>
                  </a:lnTo>
                  <a:lnTo>
                    <a:pt x="748" y="343"/>
                  </a:lnTo>
                  <a:lnTo>
                    <a:pt x="741" y="339"/>
                  </a:lnTo>
                  <a:lnTo>
                    <a:pt x="738" y="339"/>
                  </a:lnTo>
                  <a:lnTo>
                    <a:pt x="735" y="335"/>
                  </a:lnTo>
                  <a:lnTo>
                    <a:pt x="731" y="332"/>
                  </a:lnTo>
                  <a:lnTo>
                    <a:pt x="729" y="336"/>
                  </a:lnTo>
                  <a:lnTo>
                    <a:pt x="729" y="338"/>
                  </a:lnTo>
                  <a:lnTo>
                    <a:pt x="729" y="341"/>
                  </a:lnTo>
                  <a:lnTo>
                    <a:pt x="729" y="344"/>
                  </a:lnTo>
                  <a:lnTo>
                    <a:pt x="729" y="348"/>
                  </a:lnTo>
                  <a:lnTo>
                    <a:pt x="729" y="349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9" y="357"/>
                  </a:lnTo>
                  <a:lnTo>
                    <a:pt x="729" y="359"/>
                  </a:lnTo>
                  <a:lnTo>
                    <a:pt x="731" y="361"/>
                  </a:lnTo>
                  <a:lnTo>
                    <a:pt x="731" y="364"/>
                  </a:lnTo>
                  <a:lnTo>
                    <a:pt x="731" y="365"/>
                  </a:lnTo>
                  <a:lnTo>
                    <a:pt x="731" y="367"/>
                  </a:lnTo>
                  <a:lnTo>
                    <a:pt x="732" y="368"/>
                  </a:lnTo>
                  <a:lnTo>
                    <a:pt x="732" y="371"/>
                  </a:lnTo>
                  <a:lnTo>
                    <a:pt x="733" y="372"/>
                  </a:lnTo>
                  <a:lnTo>
                    <a:pt x="733" y="374"/>
                  </a:lnTo>
                  <a:lnTo>
                    <a:pt x="735" y="376"/>
                  </a:lnTo>
                  <a:lnTo>
                    <a:pt x="735" y="377"/>
                  </a:lnTo>
                  <a:lnTo>
                    <a:pt x="736" y="379"/>
                  </a:lnTo>
                  <a:lnTo>
                    <a:pt x="737" y="380"/>
                  </a:lnTo>
                  <a:lnTo>
                    <a:pt x="741" y="382"/>
                  </a:lnTo>
                  <a:lnTo>
                    <a:pt x="744" y="384"/>
                  </a:lnTo>
                  <a:lnTo>
                    <a:pt x="745" y="388"/>
                  </a:lnTo>
                  <a:lnTo>
                    <a:pt x="746" y="394"/>
                  </a:lnTo>
                  <a:lnTo>
                    <a:pt x="745" y="396"/>
                  </a:lnTo>
                  <a:lnTo>
                    <a:pt x="746" y="400"/>
                  </a:lnTo>
                  <a:lnTo>
                    <a:pt x="748" y="402"/>
                  </a:lnTo>
                  <a:lnTo>
                    <a:pt x="749" y="403"/>
                  </a:lnTo>
                  <a:lnTo>
                    <a:pt x="750" y="406"/>
                  </a:lnTo>
                  <a:lnTo>
                    <a:pt x="750" y="407"/>
                  </a:lnTo>
                  <a:lnTo>
                    <a:pt x="751" y="409"/>
                  </a:lnTo>
                  <a:lnTo>
                    <a:pt x="751" y="411"/>
                  </a:lnTo>
                  <a:lnTo>
                    <a:pt x="751" y="412"/>
                  </a:lnTo>
                  <a:lnTo>
                    <a:pt x="751" y="414"/>
                  </a:lnTo>
                  <a:lnTo>
                    <a:pt x="751" y="417"/>
                  </a:lnTo>
                  <a:lnTo>
                    <a:pt x="750" y="418"/>
                  </a:lnTo>
                  <a:lnTo>
                    <a:pt x="749" y="419"/>
                  </a:lnTo>
                  <a:lnTo>
                    <a:pt x="749" y="421"/>
                  </a:lnTo>
                  <a:lnTo>
                    <a:pt x="745" y="425"/>
                  </a:lnTo>
                  <a:lnTo>
                    <a:pt x="742" y="431"/>
                  </a:lnTo>
                  <a:lnTo>
                    <a:pt x="745" y="432"/>
                  </a:lnTo>
                  <a:lnTo>
                    <a:pt x="750" y="435"/>
                  </a:lnTo>
                  <a:lnTo>
                    <a:pt x="748" y="440"/>
                  </a:lnTo>
                  <a:lnTo>
                    <a:pt x="749" y="443"/>
                  </a:lnTo>
                  <a:lnTo>
                    <a:pt x="750" y="446"/>
                  </a:lnTo>
                  <a:lnTo>
                    <a:pt x="750" y="447"/>
                  </a:lnTo>
                  <a:lnTo>
                    <a:pt x="750" y="449"/>
                  </a:lnTo>
                  <a:lnTo>
                    <a:pt x="750" y="450"/>
                  </a:lnTo>
                  <a:lnTo>
                    <a:pt x="750" y="453"/>
                  </a:lnTo>
                  <a:lnTo>
                    <a:pt x="750" y="454"/>
                  </a:lnTo>
                  <a:lnTo>
                    <a:pt x="750" y="456"/>
                  </a:lnTo>
                  <a:lnTo>
                    <a:pt x="751" y="458"/>
                  </a:lnTo>
                  <a:lnTo>
                    <a:pt x="753" y="460"/>
                  </a:lnTo>
                  <a:lnTo>
                    <a:pt x="754" y="461"/>
                  </a:lnTo>
                  <a:lnTo>
                    <a:pt x="755" y="463"/>
                  </a:lnTo>
                  <a:lnTo>
                    <a:pt x="757" y="464"/>
                  </a:lnTo>
                  <a:lnTo>
                    <a:pt x="758" y="466"/>
                  </a:lnTo>
                  <a:lnTo>
                    <a:pt x="759" y="467"/>
                  </a:lnTo>
                  <a:lnTo>
                    <a:pt x="760" y="469"/>
                  </a:lnTo>
                  <a:lnTo>
                    <a:pt x="762" y="470"/>
                  </a:lnTo>
                  <a:lnTo>
                    <a:pt x="763" y="472"/>
                  </a:lnTo>
                  <a:lnTo>
                    <a:pt x="764" y="473"/>
                  </a:lnTo>
                  <a:lnTo>
                    <a:pt x="766" y="475"/>
                  </a:lnTo>
                  <a:lnTo>
                    <a:pt x="767" y="476"/>
                  </a:lnTo>
                  <a:lnTo>
                    <a:pt x="768" y="477"/>
                  </a:lnTo>
                  <a:lnTo>
                    <a:pt x="769" y="479"/>
                  </a:lnTo>
                  <a:lnTo>
                    <a:pt x="771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7"/>
                  </a:lnTo>
                  <a:lnTo>
                    <a:pt x="775" y="488"/>
                  </a:lnTo>
                  <a:lnTo>
                    <a:pt x="775" y="489"/>
                  </a:lnTo>
                  <a:lnTo>
                    <a:pt x="777" y="494"/>
                  </a:lnTo>
                  <a:lnTo>
                    <a:pt x="780" y="491"/>
                  </a:lnTo>
                  <a:lnTo>
                    <a:pt x="782" y="495"/>
                  </a:lnTo>
                  <a:lnTo>
                    <a:pt x="784" y="496"/>
                  </a:lnTo>
                  <a:lnTo>
                    <a:pt x="786" y="498"/>
                  </a:lnTo>
                  <a:lnTo>
                    <a:pt x="788" y="499"/>
                  </a:lnTo>
                  <a:lnTo>
                    <a:pt x="793" y="499"/>
                  </a:lnTo>
                  <a:lnTo>
                    <a:pt x="797" y="500"/>
                  </a:lnTo>
                  <a:lnTo>
                    <a:pt x="798" y="501"/>
                  </a:lnTo>
                  <a:lnTo>
                    <a:pt x="801" y="502"/>
                  </a:lnTo>
                  <a:lnTo>
                    <a:pt x="802" y="502"/>
                  </a:lnTo>
                  <a:lnTo>
                    <a:pt x="806" y="505"/>
                  </a:lnTo>
                  <a:lnTo>
                    <a:pt x="810" y="506"/>
                  </a:lnTo>
                  <a:lnTo>
                    <a:pt x="811" y="507"/>
                  </a:lnTo>
                  <a:lnTo>
                    <a:pt x="813" y="507"/>
                  </a:lnTo>
                  <a:lnTo>
                    <a:pt x="815" y="508"/>
                  </a:lnTo>
                  <a:lnTo>
                    <a:pt x="817" y="510"/>
                  </a:lnTo>
                  <a:lnTo>
                    <a:pt x="819" y="511"/>
                  </a:lnTo>
                  <a:lnTo>
                    <a:pt x="821" y="511"/>
                  </a:lnTo>
                  <a:lnTo>
                    <a:pt x="823" y="512"/>
                  </a:lnTo>
                  <a:lnTo>
                    <a:pt x="828" y="514"/>
                  </a:lnTo>
                  <a:lnTo>
                    <a:pt x="832" y="514"/>
                  </a:lnTo>
                  <a:lnTo>
                    <a:pt x="834" y="518"/>
                  </a:lnTo>
                  <a:lnTo>
                    <a:pt x="835" y="519"/>
                  </a:lnTo>
                  <a:lnTo>
                    <a:pt x="837" y="520"/>
                  </a:lnTo>
                  <a:lnTo>
                    <a:pt x="838" y="522"/>
                  </a:lnTo>
                  <a:lnTo>
                    <a:pt x="839" y="524"/>
                  </a:lnTo>
                  <a:lnTo>
                    <a:pt x="841" y="525"/>
                  </a:lnTo>
                  <a:lnTo>
                    <a:pt x="846" y="524"/>
                  </a:lnTo>
                  <a:lnTo>
                    <a:pt x="848" y="528"/>
                  </a:lnTo>
                  <a:lnTo>
                    <a:pt x="851" y="530"/>
                  </a:lnTo>
                  <a:lnTo>
                    <a:pt x="855" y="535"/>
                  </a:lnTo>
                  <a:lnTo>
                    <a:pt x="857" y="537"/>
                  </a:lnTo>
                  <a:lnTo>
                    <a:pt x="861" y="536"/>
                  </a:lnTo>
                  <a:lnTo>
                    <a:pt x="860" y="541"/>
                  </a:lnTo>
                  <a:lnTo>
                    <a:pt x="863" y="545"/>
                  </a:lnTo>
                  <a:lnTo>
                    <a:pt x="864" y="546"/>
                  </a:lnTo>
                  <a:lnTo>
                    <a:pt x="865" y="547"/>
                  </a:lnTo>
                  <a:lnTo>
                    <a:pt x="866" y="549"/>
                  </a:lnTo>
                  <a:lnTo>
                    <a:pt x="868" y="551"/>
                  </a:lnTo>
                  <a:lnTo>
                    <a:pt x="870" y="553"/>
                  </a:lnTo>
                  <a:lnTo>
                    <a:pt x="872" y="554"/>
                  </a:lnTo>
                  <a:lnTo>
                    <a:pt x="873" y="557"/>
                  </a:lnTo>
                  <a:lnTo>
                    <a:pt x="876" y="560"/>
                  </a:lnTo>
                  <a:lnTo>
                    <a:pt x="877" y="561"/>
                  </a:lnTo>
                  <a:lnTo>
                    <a:pt x="878" y="564"/>
                  </a:lnTo>
                  <a:lnTo>
                    <a:pt x="882" y="569"/>
                  </a:lnTo>
                  <a:lnTo>
                    <a:pt x="881" y="575"/>
                  </a:lnTo>
                  <a:lnTo>
                    <a:pt x="879" y="577"/>
                  </a:lnTo>
                  <a:lnTo>
                    <a:pt x="882" y="582"/>
                  </a:lnTo>
                  <a:lnTo>
                    <a:pt x="882" y="586"/>
                  </a:lnTo>
                  <a:lnTo>
                    <a:pt x="883" y="590"/>
                  </a:lnTo>
                  <a:lnTo>
                    <a:pt x="886" y="593"/>
                  </a:lnTo>
                  <a:lnTo>
                    <a:pt x="887" y="595"/>
                  </a:lnTo>
                  <a:lnTo>
                    <a:pt x="888" y="598"/>
                  </a:lnTo>
                  <a:lnTo>
                    <a:pt x="892" y="599"/>
                  </a:lnTo>
                  <a:lnTo>
                    <a:pt x="895" y="604"/>
                  </a:lnTo>
                  <a:lnTo>
                    <a:pt x="900" y="607"/>
                  </a:lnTo>
                  <a:lnTo>
                    <a:pt x="904" y="612"/>
                  </a:lnTo>
                  <a:lnTo>
                    <a:pt x="908" y="617"/>
                  </a:lnTo>
                  <a:lnTo>
                    <a:pt x="908" y="622"/>
                  </a:lnTo>
                  <a:lnTo>
                    <a:pt x="908" y="627"/>
                  </a:lnTo>
                  <a:lnTo>
                    <a:pt x="912" y="631"/>
                  </a:lnTo>
                  <a:lnTo>
                    <a:pt x="914" y="636"/>
                  </a:lnTo>
                  <a:lnTo>
                    <a:pt x="921" y="640"/>
                  </a:lnTo>
                  <a:lnTo>
                    <a:pt x="926" y="645"/>
                  </a:lnTo>
                  <a:lnTo>
                    <a:pt x="931" y="644"/>
                  </a:lnTo>
                  <a:lnTo>
                    <a:pt x="934" y="647"/>
                  </a:lnTo>
                  <a:lnTo>
                    <a:pt x="929" y="648"/>
                  </a:lnTo>
                  <a:lnTo>
                    <a:pt x="927" y="652"/>
                  </a:lnTo>
                  <a:lnTo>
                    <a:pt x="927" y="654"/>
                  </a:lnTo>
                  <a:lnTo>
                    <a:pt x="923" y="660"/>
                  </a:lnTo>
                  <a:lnTo>
                    <a:pt x="927" y="659"/>
                  </a:lnTo>
                  <a:lnTo>
                    <a:pt x="930" y="664"/>
                  </a:lnTo>
                  <a:lnTo>
                    <a:pt x="930" y="668"/>
                  </a:lnTo>
                  <a:lnTo>
                    <a:pt x="932" y="669"/>
                  </a:lnTo>
                  <a:lnTo>
                    <a:pt x="934" y="675"/>
                  </a:lnTo>
                  <a:lnTo>
                    <a:pt x="934" y="677"/>
                  </a:lnTo>
                  <a:lnTo>
                    <a:pt x="931" y="681"/>
                  </a:lnTo>
                  <a:lnTo>
                    <a:pt x="930" y="685"/>
                  </a:lnTo>
                  <a:lnTo>
                    <a:pt x="931" y="687"/>
                  </a:lnTo>
                  <a:lnTo>
                    <a:pt x="930" y="689"/>
                  </a:lnTo>
                  <a:lnTo>
                    <a:pt x="932" y="695"/>
                  </a:lnTo>
                  <a:lnTo>
                    <a:pt x="934" y="698"/>
                  </a:lnTo>
                  <a:lnTo>
                    <a:pt x="936" y="700"/>
                  </a:lnTo>
                  <a:lnTo>
                    <a:pt x="940" y="700"/>
                  </a:lnTo>
                  <a:lnTo>
                    <a:pt x="943" y="700"/>
                  </a:lnTo>
                  <a:lnTo>
                    <a:pt x="948" y="700"/>
                  </a:lnTo>
                  <a:lnTo>
                    <a:pt x="948" y="703"/>
                  </a:lnTo>
                  <a:lnTo>
                    <a:pt x="950" y="704"/>
                  </a:lnTo>
                  <a:lnTo>
                    <a:pt x="952" y="706"/>
                  </a:lnTo>
                  <a:lnTo>
                    <a:pt x="956" y="708"/>
                  </a:lnTo>
                  <a:lnTo>
                    <a:pt x="958" y="709"/>
                  </a:lnTo>
                  <a:lnTo>
                    <a:pt x="960" y="711"/>
                  </a:lnTo>
                  <a:lnTo>
                    <a:pt x="962" y="714"/>
                  </a:lnTo>
                  <a:lnTo>
                    <a:pt x="963" y="715"/>
                  </a:lnTo>
                  <a:lnTo>
                    <a:pt x="965" y="716"/>
                  </a:lnTo>
                  <a:lnTo>
                    <a:pt x="966" y="718"/>
                  </a:lnTo>
                  <a:lnTo>
                    <a:pt x="967" y="720"/>
                  </a:lnTo>
                  <a:lnTo>
                    <a:pt x="970" y="721"/>
                  </a:lnTo>
                  <a:lnTo>
                    <a:pt x="971" y="722"/>
                  </a:lnTo>
                  <a:lnTo>
                    <a:pt x="972" y="723"/>
                  </a:lnTo>
                  <a:lnTo>
                    <a:pt x="975" y="727"/>
                  </a:lnTo>
                  <a:lnTo>
                    <a:pt x="972" y="728"/>
                  </a:lnTo>
                  <a:lnTo>
                    <a:pt x="975" y="732"/>
                  </a:lnTo>
                  <a:lnTo>
                    <a:pt x="976" y="733"/>
                  </a:lnTo>
                  <a:lnTo>
                    <a:pt x="978" y="734"/>
                  </a:lnTo>
                  <a:lnTo>
                    <a:pt x="980" y="735"/>
                  </a:lnTo>
                  <a:lnTo>
                    <a:pt x="982" y="736"/>
                  </a:lnTo>
                  <a:lnTo>
                    <a:pt x="985" y="734"/>
                  </a:lnTo>
                  <a:lnTo>
                    <a:pt x="988" y="736"/>
                  </a:lnTo>
                  <a:lnTo>
                    <a:pt x="992" y="739"/>
                  </a:lnTo>
                  <a:lnTo>
                    <a:pt x="991" y="743"/>
                  </a:lnTo>
                  <a:lnTo>
                    <a:pt x="991" y="744"/>
                  </a:lnTo>
                  <a:lnTo>
                    <a:pt x="991" y="746"/>
                  </a:lnTo>
                  <a:lnTo>
                    <a:pt x="989" y="752"/>
                  </a:lnTo>
                  <a:lnTo>
                    <a:pt x="993" y="752"/>
                  </a:lnTo>
                  <a:lnTo>
                    <a:pt x="993" y="755"/>
                  </a:lnTo>
                  <a:lnTo>
                    <a:pt x="993" y="756"/>
                  </a:lnTo>
                  <a:lnTo>
                    <a:pt x="988" y="758"/>
                  </a:lnTo>
                  <a:lnTo>
                    <a:pt x="988" y="763"/>
                  </a:lnTo>
                  <a:lnTo>
                    <a:pt x="984" y="768"/>
                  </a:lnTo>
                  <a:lnTo>
                    <a:pt x="982" y="768"/>
                  </a:lnTo>
                  <a:lnTo>
                    <a:pt x="980" y="770"/>
                  </a:lnTo>
                  <a:lnTo>
                    <a:pt x="978" y="774"/>
                  </a:lnTo>
                  <a:lnTo>
                    <a:pt x="974" y="774"/>
                  </a:lnTo>
                  <a:lnTo>
                    <a:pt x="971" y="774"/>
                  </a:lnTo>
                  <a:lnTo>
                    <a:pt x="970" y="774"/>
                  </a:lnTo>
                  <a:lnTo>
                    <a:pt x="967" y="774"/>
                  </a:lnTo>
                  <a:lnTo>
                    <a:pt x="966" y="773"/>
                  </a:lnTo>
                  <a:lnTo>
                    <a:pt x="963" y="773"/>
                  </a:lnTo>
                  <a:lnTo>
                    <a:pt x="963" y="771"/>
                  </a:lnTo>
                  <a:lnTo>
                    <a:pt x="963" y="769"/>
                  </a:lnTo>
                  <a:lnTo>
                    <a:pt x="963" y="768"/>
                  </a:lnTo>
                  <a:lnTo>
                    <a:pt x="961" y="767"/>
                  </a:lnTo>
                  <a:lnTo>
                    <a:pt x="960" y="765"/>
                  </a:lnTo>
                  <a:lnTo>
                    <a:pt x="961" y="762"/>
                  </a:lnTo>
                  <a:lnTo>
                    <a:pt x="958" y="762"/>
                  </a:lnTo>
                  <a:lnTo>
                    <a:pt x="957" y="762"/>
                  </a:lnTo>
                  <a:lnTo>
                    <a:pt x="954" y="761"/>
                  </a:lnTo>
                  <a:lnTo>
                    <a:pt x="952" y="761"/>
                  </a:lnTo>
                  <a:lnTo>
                    <a:pt x="950" y="759"/>
                  </a:lnTo>
                  <a:lnTo>
                    <a:pt x="947" y="758"/>
                  </a:lnTo>
                  <a:lnTo>
                    <a:pt x="939" y="757"/>
                  </a:lnTo>
                  <a:lnTo>
                    <a:pt x="936" y="755"/>
                  </a:lnTo>
                  <a:lnTo>
                    <a:pt x="935" y="753"/>
                  </a:lnTo>
                  <a:lnTo>
                    <a:pt x="932" y="756"/>
                  </a:lnTo>
                  <a:lnTo>
                    <a:pt x="930" y="756"/>
                  </a:lnTo>
                  <a:lnTo>
                    <a:pt x="929" y="757"/>
                  </a:lnTo>
                  <a:lnTo>
                    <a:pt x="927" y="757"/>
                  </a:lnTo>
                  <a:lnTo>
                    <a:pt x="925" y="758"/>
                  </a:lnTo>
                  <a:lnTo>
                    <a:pt x="923" y="758"/>
                  </a:lnTo>
                  <a:lnTo>
                    <a:pt x="922" y="761"/>
                  </a:lnTo>
                  <a:lnTo>
                    <a:pt x="919" y="761"/>
                  </a:lnTo>
                  <a:lnTo>
                    <a:pt x="918" y="762"/>
                  </a:lnTo>
                  <a:lnTo>
                    <a:pt x="916" y="763"/>
                  </a:lnTo>
                  <a:lnTo>
                    <a:pt x="914" y="764"/>
                  </a:lnTo>
                  <a:lnTo>
                    <a:pt x="913" y="765"/>
                  </a:lnTo>
                  <a:lnTo>
                    <a:pt x="912" y="767"/>
                  </a:lnTo>
                  <a:lnTo>
                    <a:pt x="910" y="768"/>
                  </a:lnTo>
                  <a:lnTo>
                    <a:pt x="909" y="769"/>
                  </a:lnTo>
                  <a:lnTo>
                    <a:pt x="907" y="770"/>
                  </a:lnTo>
                  <a:lnTo>
                    <a:pt x="905" y="771"/>
                  </a:lnTo>
                  <a:lnTo>
                    <a:pt x="904" y="773"/>
                  </a:lnTo>
                  <a:lnTo>
                    <a:pt x="903" y="774"/>
                  </a:lnTo>
                  <a:lnTo>
                    <a:pt x="901" y="774"/>
                  </a:lnTo>
                  <a:lnTo>
                    <a:pt x="899" y="775"/>
                  </a:lnTo>
                  <a:lnTo>
                    <a:pt x="897" y="776"/>
                  </a:lnTo>
                  <a:lnTo>
                    <a:pt x="895" y="778"/>
                  </a:lnTo>
                  <a:lnTo>
                    <a:pt x="894" y="779"/>
                  </a:lnTo>
                  <a:lnTo>
                    <a:pt x="894" y="780"/>
                  </a:lnTo>
                  <a:lnTo>
                    <a:pt x="892" y="781"/>
                  </a:lnTo>
                  <a:lnTo>
                    <a:pt x="894" y="786"/>
                  </a:lnTo>
                  <a:lnTo>
                    <a:pt x="890" y="785"/>
                  </a:lnTo>
                  <a:lnTo>
                    <a:pt x="886" y="784"/>
                  </a:lnTo>
                  <a:lnTo>
                    <a:pt x="887" y="788"/>
                  </a:lnTo>
                  <a:lnTo>
                    <a:pt x="886" y="790"/>
                  </a:lnTo>
                  <a:lnTo>
                    <a:pt x="885" y="791"/>
                  </a:lnTo>
                  <a:lnTo>
                    <a:pt x="883" y="793"/>
                  </a:lnTo>
                  <a:lnTo>
                    <a:pt x="883" y="796"/>
                  </a:lnTo>
                  <a:lnTo>
                    <a:pt x="882" y="797"/>
                  </a:lnTo>
                  <a:lnTo>
                    <a:pt x="881" y="799"/>
                  </a:lnTo>
                  <a:lnTo>
                    <a:pt x="881" y="802"/>
                  </a:lnTo>
                  <a:lnTo>
                    <a:pt x="879" y="803"/>
                  </a:lnTo>
                  <a:lnTo>
                    <a:pt x="877" y="805"/>
                  </a:lnTo>
                  <a:lnTo>
                    <a:pt x="873" y="806"/>
                  </a:lnTo>
                  <a:lnTo>
                    <a:pt x="869" y="806"/>
                  </a:lnTo>
                  <a:lnTo>
                    <a:pt x="866" y="806"/>
                  </a:lnTo>
                  <a:lnTo>
                    <a:pt x="863" y="806"/>
                  </a:lnTo>
                  <a:lnTo>
                    <a:pt x="856" y="805"/>
                  </a:lnTo>
                  <a:lnTo>
                    <a:pt x="854" y="805"/>
                  </a:lnTo>
                  <a:lnTo>
                    <a:pt x="851" y="805"/>
                  </a:lnTo>
                  <a:lnTo>
                    <a:pt x="844" y="806"/>
                  </a:lnTo>
                  <a:lnTo>
                    <a:pt x="838" y="806"/>
                  </a:lnTo>
                  <a:lnTo>
                    <a:pt x="833" y="806"/>
                  </a:lnTo>
                  <a:lnTo>
                    <a:pt x="828" y="808"/>
                  </a:lnTo>
                  <a:lnTo>
                    <a:pt x="824" y="809"/>
                  </a:lnTo>
                  <a:lnTo>
                    <a:pt x="819" y="810"/>
                  </a:lnTo>
                  <a:lnTo>
                    <a:pt x="815" y="810"/>
                  </a:lnTo>
                  <a:lnTo>
                    <a:pt x="811" y="811"/>
                  </a:lnTo>
                  <a:lnTo>
                    <a:pt x="807" y="814"/>
                  </a:lnTo>
                  <a:lnTo>
                    <a:pt x="804" y="816"/>
                  </a:lnTo>
                  <a:lnTo>
                    <a:pt x="804" y="821"/>
                  </a:lnTo>
                  <a:lnTo>
                    <a:pt x="806" y="825"/>
                  </a:lnTo>
                  <a:lnTo>
                    <a:pt x="806" y="828"/>
                  </a:lnTo>
                  <a:lnTo>
                    <a:pt x="810" y="831"/>
                  </a:lnTo>
                  <a:lnTo>
                    <a:pt x="811" y="833"/>
                  </a:lnTo>
                  <a:lnTo>
                    <a:pt x="811" y="834"/>
                  </a:lnTo>
                  <a:lnTo>
                    <a:pt x="812" y="837"/>
                  </a:lnTo>
                  <a:lnTo>
                    <a:pt x="812" y="838"/>
                  </a:lnTo>
                  <a:lnTo>
                    <a:pt x="811" y="840"/>
                  </a:lnTo>
                  <a:lnTo>
                    <a:pt x="810" y="841"/>
                  </a:lnTo>
                  <a:lnTo>
                    <a:pt x="807" y="841"/>
                  </a:lnTo>
                  <a:lnTo>
                    <a:pt x="806" y="841"/>
                  </a:lnTo>
                  <a:lnTo>
                    <a:pt x="801" y="843"/>
                  </a:lnTo>
                  <a:lnTo>
                    <a:pt x="798" y="841"/>
                  </a:lnTo>
                  <a:lnTo>
                    <a:pt x="793" y="837"/>
                  </a:lnTo>
                  <a:lnTo>
                    <a:pt x="790" y="834"/>
                  </a:lnTo>
                  <a:lnTo>
                    <a:pt x="790" y="832"/>
                  </a:lnTo>
                  <a:lnTo>
                    <a:pt x="789" y="831"/>
                  </a:lnTo>
                  <a:lnTo>
                    <a:pt x="786" y="827"/>
                  </a:lnTo>
                  <a:lnTo>
                    <a:pt x="785" y="825"/>
                  </a:lnTo>
                  <a:lnTo>
                    <a:pt x="782" y="820"/>
                  </a:lnTo>
                  <a:lnTo>
                    <a:pt x="780" y="817"/>
                  </a:lnTo>
                  <a:lnTo>
                    <a:pt x="779" y="815"/>
                  </a:lnTo>
                  <a:lnTo>
                    <a:pt x="776" y="814"/>
                  </a:lnTo>
                  <a:lnTo>
                    <a:pt x="773" y="810"/>
                  </a:lnTo>
                  <a:lnTo>
                    <a:pt x="772" y="804"/>
                  </a:lnTo>
                  <a:lnTo>
                    <a:pt x="769" y="802"/>
                  </a:lnTo>
                  <a:lnTo>
                    <a:pt x="767" y="799"/>
                  </a:lnTo>
                  <a:lnTo>
                    <a:pt x="762" y="805"/>
                  </a:lnTo>
                  <a:lnTo>
                    <a:pt x="759" y="804"/>
                  </a:lnTo>
                  <a:lnTo>
                    <a:pt x="757" y="804"/>
                  </a:lnTo>
                  <a:lnTo>
                    <a:pt x="755" y="800"/>
                  </a:lnTo>
                  <a:lnTo>
                    <a:pt x="754" y="799"/>
                  </a:lnTo>
                  <a:lnTo>
                    <a:pt x="750" y="804"/>
                  </a:lnTo>
                  <a:lnTo>
                    <a:pt x="748" y="804"/>
                  </a:lnTo>
                  <a:lnTo>
                    <a:pt x="742" y="804"/>
                  </a:lnTo>
                  <a:lnTo>
                    <a:pt x="741" y="805"/>
                  </a:lnTo>
                  <a:lnTo>
                    <a:pt x="735" y="808"/>
                  </a:lnTo>
                  <a:lnTo>
                    <a:pt x="732" y="808"/>
                  </a:lnTo>
                  <a:lnTo>
                    <a:pt x="731" y="811"/>
                  </a:lnTo>
                  <a:lnTo>
                    <a:pt x="731" y="813"/>
                  </a:lnTo>
                  <a:lnTo>
                    <a:pt x="731" y="815"/>
                  </a:lnTo>
                  <a:lnTo>
                    <a:pt x="732" y="819"/>
                  </a:lnTo>
                  <a:lnTo>
                    <a:pt x="733" y="821"/>
                  </a:lnTo>
                  <a:lnTo>
                    <a:pt x="733" y="823"/>
                  </a:lnTo>
                  <a:lnTo>
                    <a:pt x="733" y="826"/>
                  </a:lnTo>
                  <a:lnTo>
                    <a:pt x="729" y="827"/>
                  </a:lnTo>
                  <a:lnTo>
                    <a:pt x="729" y="829"/>
                  </a:lnTo>
                  <a:lnTo>
                    <a:pt x="729" y="832"/>
                  </a:lnTo>
                  <a:lnTo>
                    <a:pt x="729" y="833"/>
                  </a:lnTo>
                  <a:lnTo>
                    <a:pt x="728" y="835"/>
                  </a:lnTo>
                  <a:lnTo>
                    <a:pt x="727" y="837"/>
                  </a:lnTo>
                  <a:lnTo>
                    <a:pt x="727" y="839"/>
                  </a:lnTo>
                  <a:lnTo>
                    <a:pt x="726" y="840"/>
                  </a:lnTo>
                  <a:lnTo>
                    <a:pt x="724" y="841"/>
                  </a:lnTo>
                  <a:lnTo>
                    <a:pt x="720" y="841"/>
                  </a:lnTo>
                  <a:lnTo>
                    <a:pt x="720" y="844"/>
                  </a:lnTo>
                  <a:lnTo>
                    <a:pt x="719" y="846"/>
                  </a:lnTo>
                  <a:lnTo>
                    <a:pt x="722" y="850"/>
                  </a:lnTo>
                  <a:lnTo>
                    <a:pt x="722" y="852"/>
                  </a:lnTo>
                  <a:lnTo>
                    <a:pt x="720" y="854"/>
                  </a:lnTo>
                  <a:lnTo>
                    <a:pt x="714" y="855"/>
                  </a:lnTo>
                  <a:lnTo>
                    <a:pt x="713" y="860"/>
                  </a:lnTo>
                  <a:lnTo>
                    <a:pt x="710" y="857"/>
                  </a:lnTo>
                  <a:lnTo>
                    <a:pt x="709" y="857"/>
                  </a:lnTo>
                  <a:lnTo>
                    <a:pt x="705" y="856"/>
                  </a:lnTo>
                  <a:lnTo>
                    <a:pt x="700" y="854"/>
                  </a:lnTo>
                  <a:lnTo>
                    <a:pt x="697" y="851"/>
                  </a:lnTo>
                  <a:lnTo>
                    <a:pt x="695" y="850"/>
                  </a:lnTo>
                  <a:lnTo>
                    <a:pt x="693" y="849"/>
                  </a:lnTo>
                  <a:lnTo>
                    <a:pt x="692" y="848"/>
                  </a:lnTo>
                  <a:lnTo>
                    <a:pt x="691" y="845"/>
                  </a:lnTo>
                  <a:lnTo>
                    <a:pt x="689" y="844"/>
                  </a:lnTo>
                  <a:lnTo>
                    <a:pt x="687" y="843"/>
                  </a:lnTo>
                  <a:lnTo>
                    <a:pt x="687" y="841"/>
                  </a:lnTo>
                  <a:lnTo>
                    <a:pt x="685" y="839"/>
                  </a:lnTo>
                  <a:lnTo>
                    <a:pt x="685" y="838"/>
                  </a:lnTo>
                  <a:lnTo>
                    <a:pt x="684" y="835"/>
                  </a:lnTo>
                  <a:lnTo>
                    <a:pt x="684" y="834"/>
                  </a:lnTo>
                  <a:lnTo>
                    <a:pt x="684" y="832"/>
                  </a:lnTo>
                  <a:lnTo>
                    <a:pt x="684" y="829"/>
                  </a:lnTo>
                  <a:lnTo>
                    <a:pt x="685" y="828"/>
                  </a:lnTo>
                  <a:lnTo>
                    <a:pt x="685" y="826"/>
                  </a:lnTo>
                  <a:lnTo>
                    <a:pt x="685" y="825"/>
                  </a:lnTo>
                  <a:lnTo>
                    <a:pt x="687" y="822"/>
                  </a:lnTo>
                  <a:lnTo>
                    <a:pt x="688" y="821"/>
                  </a:lnTo>
                  <a:lnTo>
                    <a:pt x="689" y="820"/>
                  </a:lnTo>
                  <a:lnTo>
                    <a:pt x="692" y="819"/>
                  </a:lnTo>
                  <a:lnTo>
                    <a:pt x="693" y="819"/>
                  </a:lnTo>
                  <a:lnTo>
                    <a:pt x="696" y="817"/>
                  </a:lnTo>
                  <a:lnTo>
                    <a:pt x="697" y="816"/>
                  </a:lnTo>
                  <a:lnTo>
                    <a:pt x="700" y="816"/>
                  </a:lnTo>
                  <a:lnTo>
                    <a:pt x="701" y="815"/>
                  </a:lnTo>
                  <a:lnTo>
                    <a:pt x="704" y="815"/>
                  </a:lnTo>
                  <a:lnTo>
                    <a:pt x="705" y="815"/>
                  </a:lnTo>
                  <a:lnTo>
                    <a:pt x="707" y="814"/>
                  </a:lnTo>
                  <a:lnTo>
                    <a:pt x="709" y="814"/>
                  </a:lnTo>
                  <a:lnTo>
                    <a:pt x="711" y="813"/>
                  </a:lnTo>
                  <a:lnTo>
                    <a:pt x="713" y="811"/>
                  </a:lnTo>
                  <a:lnTo>
                    <a:pt x="714" y="810"/>
                  </a:lnTo>
                  <a:lnTo>
                    <a:pt x="715" y="809"/>
                  </a:lnTo>
                  <a:lnTo>
                    <a:pt x="714" y="803"/>
                  </a:lnTo>
                  <a:lnTo>
                    <a:pt x="710" y="803"/>
                  </a:lnTo>
                  <a:lnTo>
                    <a:pt x="706" y="803"/>
                  </a:lnTo>
                  <a:lnTo>
                    <a:pt x="702" y="803"/>
                  </a:lnTo>
                  <a:lnTo>
                    <a:pt x="700" y="804"/>
                  </a:lnTo>
                  <a:lnTo>
                    <a:pt x="696" y="804"/>
                  </a:lnTo>
                  <a:lnTo>
                    <a:pt x="692" y="804"/>
                  </a:lnTo>
                  <a:lnTo>
                    <a:pt x="689" y="804"/>
                  </a:lnTo>
                  <a:lnTo>
                    <a:pt x="685" y="803"/>
                  </a:lnTo>
                  <a:lnTo>
                    <a:pt x="683" y="799"/>
                  </a:lnTo>
                  <a:lnTo>
                    <a:pt x="682" y="798"/>
                  </a:lnTo>
                  <a:lnTo>
                    <a:pt x="680" y="797"/>
                  </a:lnTo>
                  <a:lnTo>
                    <a:pt x="679" y="796"/>
                  </a:lnTo>
                  <a:lnTo>
                    <a:pt x="676" y="792"/>
                  </a:lnTo>
                  <a:lnTo>
                    <a:pt x="673" y="788"/>
                  </a:lnTo>
                  <a:lnTo>
                    <a:pt x="669" y="785"/>
                  </a:lnTo>
                  <a:lnTo>
                    <a:pt x="671" y="781"/>
                  </a:lnTo>
                  <a:lnTo>
                    <a:pt x="671" y="780"/>
                  </a:lnTo>
                  <a:lnTo>
                    <a:pt x="671" y="778"/>
                  </a:lnTo>
                  <a:lnTo>
                    <a:pt x="670" y="776"/>
                  </a:lnTo>
                  <a:lnTo>
                    <a:pt x="670" y="774"/>
                  </a:lnTo>
                  <a:lnTo>
                    <a:pt x="670" y="773"/>
                  </a:lnTo>
                  <a:lnTo>
                    <a:pt x="669" y="770"/>
                  </a:lnTo>
                  <a:lnTo>
                    <a:pt x="669" y="769"/>
                  </a:lnTo>
                  <a:lnTo>
                    <a:pt x="669" y="767"/>
                  </a:lnTo>
                  <a:lnTo>
                    <a:pt x="669" y="764"/>
                  </a:lnTo>
                  <a:lnTo>
                    <a:pt x="669" y="763"/>
                  </a:lnTo>
                  <a:lnTo>
                    <a:pt x="667" y="761"/>
                  </a:lnTo>
                  <a:lnTo>
                    <a:pt x="667" y="759"/>
                  </a:lnTo>
                  <a:lnTo>
                    <a:pt x="667" y="757"/>
                  </a:lnTo>
                  <a:lnTo>
                    <a:pt x="666" y="756"/>
                  </a:lnTo>
                  <a:lnTo>
                    <a:pt x="662" y="751"/>
                  </a:lnTo>
                  <a:lnTo>
                    <a:pt x="658" y="750"/>
                  </a:lnTo>
                  <a:lnTo>
                    <a:pt x="657" y="750"/>
                  </a:lnTo>
                  <a:lnTo>
                    <a:pt x="654" y="750"/>
                  </a:lnTo>
                  <a:lnTo>
                    <a:pt x="653" y="749"/>
                  </a:lnTo>
                  <a:lnTo>
                    <a:pt x="648" y="749"/>
                  </a:lnTo>
                  <a:lnTo>
                    <a:pt x="648" y="752"/>
                  </a:lnTo>
                  <a:lnTo>
                    <a:pt x="647" y="753"/>
                  </a:lnTo>
                  <a:lnTo>
                    <a:pt x="645" y="755"/>
                  </a:lnTo>
                  <a:lnTo>
                    <a:pt x="644" y="757"/>
                  </a:lnTo>
                  <a:lnTo>
                    <a:pt x="643" y="758"/>
                  </a:lnTo>
                  <a:lnTo>
                    <a:pt x="643" y="759"/>
                  </a:lnTo>
                  <a:lnTo>
                    <a:pt x="642" y="762"/>
                  </a:lnTo>
                  <a:lnTo>
                    <a:pt x="640" y="764"/>
                  </a:lnTo>
                  <a:lnTo>
                    <a:pt x="640" y="765"/>
                  </a:lnTo>
                  <a:lnTo>
                    <a:pt x="640" y="768"/>
                  </a:lnTo>
                  <a:lnTo>
                    <a:pt x="640" y="769"/>
                  </a:lnTo>
                  <a:lnTo>
                    <a:pt x="639" y="771"/>
                  </a:lnTo>
                  <a:lnTo>
                    <a:pt x="640" y="776"/>
                  </a:lnTo>
                  <a:lnTo>
                    <a:pt x="636" y="778"/>
                  </a:lnTo>
                  <a:lnTo>
                    <a:pt x="635" y="779"/>
                  </a:lnTo>
                  <a:lnTo>
                    <a:pt x="630" y="781"/>
                  </a:lnTo>
                  <a:lnTo>
                    <a:pt x="626" y="782"/>
                  </a:lnTo>
                  <a:lnTo>
                    <a:pt x="622" y="784"/>
                  </a:lnTo>
                  <a:lnTo>
                    <a:pt x="617" y="785"/>
                  </a:lnTo>
                  <a:lnTo>
                    <a:pt x="612" y="785"/>
                  </a:lnTo>
                  <a:lnTo>
                    <a:pt x="604" y="786"/>
                  </a:lnTo>
                  <a:lnTo>
                    <a:pt x="603" y="786"/>
                  </a:lnTo>
                  <a:lnTo>
                    <a:pt x="599" y="786"/>
                  </a:lnTo>
                  <a:lnTo>
                    <a:pt x="595" y="785"/>
                  </a:lnTo>
                  <a:lnTo>
                    <a:pt x="591" y="784"/>
                  </a:lnTo>
                  <a:lnTo>
                    <a:pt x="587" y="782"/>
                  </a:lnTo>
                  <a:lnTo>
                    <a:pt x="585" y="781"/>
                  </a:lnTo>
                  <a:lnTo>
                    <a:pt x="581" y="779"/>
                  </a:lnTo>
                  <a:lnTo>
                    <a:pt x="579" y="778"/>
                  </a:lnTo>
                  <a:lnTo>
                    <a:pt x="573" y="775"/>
                  </a:lnTo>
                  <a:lnTo>
                    <a:pt x="574" y="771"/>
                  </a:lnTo>
                  <a:lnTo>
                    <a:pt x="574" y="769"/>
                  </a:lnTo>
                  <a:lnTo>
                    <a:pt x="574" y="767"/>
                  </a:lnTo>
                  <a:lnTo>
                    <a:pt x="574" y="765"/>
                  </a:lnTo>
                  <a:lnTo>
                    <a:pt x="576" y="758"/>
                  </a:lnTo>
                  <a:lnTo>
                    <a:pt x="577" y="757"/>
                  </a:lnTo>
                  <a:lnTo>
                    <a:pt x="577" y="755"/>
                  </a:lnTo>
                  <a:lnTo>
                    <a:pt x="577" y="752"/>
                  </a:lnTo>
                  <a:lnTo>
                    <a:pt x="578" y="751"/>
                  </a:lnTo>
                  <a:lnTo>
                    <a:pt x="578" y="749"/>
                  </a:lnTo>
                  <a:lnTo>
                    <a:pt x="578" y="747"/>
                  </a:lnTo>
                  <a:lnTo>
                    <a:pt x="578" y="745"/>
                  </a:lnTo>
                  <a:lnTo>
                    <a:pt x="577" y="743"/>
                  </a:lnTo>
                  <a:lnTo>
                    <a:pt x="576" y="741"/>
                  </a:lnTo>
                  <a:lnTo>
                    <a:pt x="574" y="740"/>
                  </a:lnTo>
                  <a:lnTo>
                    <a:pt x="573" y="739"/>
                  </a:lnTo>
                  <a:lnTo>
                    <a:pt x="572" y="738"/>
                  </a:lnTo>
                  <a:lnTo>
                    <a:pt x="570" y="736"/>
                  </a:lnTo>
                  <a:lnTo>
                    <a:pt x="568" y="735"/>
                  </a:lnTo>
                  <a:lnTo>
                    <a:pt x="567" y="734"/>
                  </a:lnTo>
                  <a:lnTo>
                    <a:pt x="563" y="730"/>
                  </a:lnTo>
                  <a:lnTo>
                    <a:pt x="561" y="736"/>
                  </a:lnTo>
                  <a:lnTo>
                    <a:pt x="559" y="733"/>
                  </a:lnTo>
                  <a:lnTo>
                    <a:pt x="556" y="733"/>
                  </a:lnTo>
                  <a:lnTo>
                    <a:pt x="554" y="734"/>
                  </a:lnTo>
                  <a:lnTo>
                    <a:pt x="552" y="734"/>
                  </a:lnTo>
                  <a:lnTo>
                    <a:pt x="550" y="735"/>
                  </a:lnTo>
                  <a:lnTo>
                    <a:pt x="548" y="736"/>
                  </a:lnTo>
                  <a:lnTo>
                    <a:pt x="547" y="738"/>
                  </a:lnTo>
                  <a:lnTo>
                    <a:pt x="546" y="743"/>
                  </a:lnTo>
                  <a:lnTo>
                    <a:pt x="545" y="746"/>
                  </a:lnTo>
                  <a:lnTo>
                    <a:pt x="545" y="747"/>
                  </a:lnTo>
                  <a:lnTo>
                    <a:pt x="546" y="750"/>
                  </a:lnTo>
                  <a:lnTo>
                    <a:pt x="546" y="752"/>
                  </a:lnTo>
                  <a:lnTo>
                    <a:pt x="547" y="753"/>
                  </a:lnTo>
                  <a:lnTo>
                    <a:pt x="547" y="756"/>
                  </a:lnTo>
                  <a:lnTo>
                    <a:pt x="547" y="757"/>
                  </a:lnTo>
                  <a:lnTo>
                    <a:pt x="547" y="759"/>
                  </a:lnTo>
                  <a:lnTo>
                    <a:pt x="547" y="761"/>
                  </a:lnTo>
                  <a:lnTo>
                    <a:pt x="547" y="763"/>
                  </a:lnTo>
                  <a:lnTo>
                    <a:pt x="546" y="765"/>
                  </a:lnTo>
                  <a:lnTo>
                    <a:pt x="547" y="769"/>
                  </a:lnTo>
                  <a:lnTo>
                    <a:pt x="545" y="769"/>
                  </a:lnTo>
                  <a:lnTo>
                    <a:pt x="541" y="769"/>
                  </a:lnTo>
                  <a:lnTo>
                    <a:pt x="537" y="769"/>
                  </a:lnTo>
                  <a:lnTo>
                    <a:pt x="534" y="769"/>
                  </a:lnTo>
                  <a:lnTo>
                    <a:pt x="529" y="770"/>
                  </a:lnTo>
                  <a:lnTo>
                    <a:pt x="523" y="770"/>
                  </a:lnTo>
                  <a:lnTo>
                    <a:pt x="517" y="764"/>
                  </a:lnTo>
                  <a:lnTo>
                    <a:pt x="514" y="763"/>
                  </a:lnTo>
                  <a:lnTo>
                    <a:pt x="512" y="762"/>
                  </a:lnTo>
                  <a:lnTo>
                    <a:pt x="510" y="762"/>
                  </a:lnTo>
                  <a:lnTo>
                    <a:pt x="508" y="761"/>
                  </a:lnTo>
                  <a:lnTo>
                    <a:pt x="504" y="758"/>
                  </a:lnTo>
                  <a:lnTo>
                    <a:pt x="501" y="758"/>
                  </a:lnTo>
                  <a:lnTo>
                    <a:pt x="494" y="762"/>
                  </a:lnTo>
                  <a:lnTo>
                    <a:pt x="492" y="762"/>
                  </a:lnTo>
                  <a:lnTo>
                    <a:pt x="490" y="763"/>
                  </a:lnTo>
                  <a:lnTo>
                    <a:pt x="488" y="764"/>
                  </a:lnTo>
                  <a:lnTo>
                    <a:pt x="486" y="765"/>
                  </a:lnTo>
                  <a:lnTo>
                    <a:pt x="484" y="765"/>
                  </a:lnTo>
                  <a:lnTo>
                    <a:pt x="482" y="767"/>
                  </a:lnTo>
                  <a:lnTo>
                    <a:pt x="480" y="768"/>
                  </a:lnTo>
                  <a:lnTo>
                    <a:pt x="476" y="769"/>
                  </a:lnTo>
                  <a:lnTo>
                    <a:pt x="479" y="773"/>
                  </a:lnTo>
                  <a:lnTo>
                    <a:pt x="479" y="775"/>
                  </a:lnTo>
                  <a:lnTo>
                    <a:pt x="479" y="776"/>
                  </a:lnTo>
                  <a:lnTo>
                    <a:pt x="479" y="779"/>
                  </a:lnTo>
                  <a:lnTo>
                    <a:pt x="479" y="781"/>
                  </a:lnTo>
                  <a:lnTo>
                    <a:pt x="479" y="782"/>
                  </a:lnTo>
                  <a:lnTo>
                    <a:pt x="479" y="785"/>
                  </a:lnTo>
                  <a:lnTo>
                    <a:pt x="480" y="786"/>
                  </a:lnTo>
                  <a:lnTo>
                    <a:pt x="480" y="788"/>
                  </a:lnTo>
                  <a:lnTo>
                    <a:pt x="481" y="791"/>
                  </a:lnTo>
                  <a:lnTo>
                    <a:pt x="481" y="792"/>
                  </a:lnTo>
                  <a:lnTo>
                    <a:pt x="480" y="794"/>
                  </a:lnTo>
                  <a:lnTo>
                    <a:pt x="480" y="796"/>
                  </a:lnTo>
                  <a:lnTo>
                    <a:pt x="475" y="797"/>
                  </a:lnTo>
                  <a:lnTo>
                    <a:pt x="475" y="799"/>
                  </a:lnTo>
                  <a:lnTo>
                    <a:pt x="471" y="799"/>
                  </a:lnTo>
                  <a:lnTo>
                    <a:pt x="470" y="799"/>
                  </a:lnTo>
                  <a:lnTo>
                    <a:pt x="468" y="798"/>
                  </a:lnTo>
                  <a:lnTo>
                    <a:pt x="467" y="796"/>
                  </a:lnTo>
                  <a:lnTo>
                    <a:pt x="466" y="794"/>
                  </a:lnTo>
                  <a:lnTo>
                    <a:pt x="464" y="793"/>
                  </a:lnTo>
                  <a:lnTo>
                    <a:pt x="464" y="791"/>
                  </a:lnTo>
                  <a:lnTo>
                    <a:pt x="463" y="790"/>
                  </a:lnTo>
                  <a:lnTo>
                    <a:pt x="463" y="787"/>
                  </a:lnTo>
                  <a:lnTo>
                    <a:pt x="462" y="785"/>
                  </a:lnTo>
                  <a:lnTo>
                    <a:pt x="462" y="784"/>
                  </a:lnTo>
                  <a:lnTo>
                    <a:pt x="462" y="781"/>
                  </a:lnTo>
                  <a:lnTo>
                    <a:pt x="461" y="779"/>
                  </a:lnTo>
                  <a:lnTo>
                    <a:pt x="461" y="778"/>
                  </a:lnTo>
                  <a:lnTo>
                    <a:pt x="461" y="776"/>
                  </a:lnTo>
                  <a:lnTo>
                    <a:pt x="461" y="774"/>
                  </a:lnTo>
                  <a:lnTo>
                    <a:pt x="461" y="771"/>
                  </a:lnTo>
                  <a:lnTo>
                    <a:pt x="461" y="769"/>
                  </a:lnTo>
                  <a:lnTo>
                    <a:pt x="461" y="768"/>
                  </a:lnTo>
                  <a:lnTo>
                    <a:pt x="463" y="764"/>
                  </a:lnTo>
                  <a:lnTo>
                    <a:pt x="462" y="763"/>
                  </a:lnTo>
                  <a:lnTo>
                    <a:pt x="459" y="762"/>
                  </a:lnTo>
                  <a:lnTo>
                    <a:pt x="458" y="761"/>
                  </a:lnTo>
                  <a:lnTo>
                    <a:pt x="457" y="759"/>
                  </a:lnTo>
                  <a:lnTo>
                    <a:pt x="454" y="758"/>
                  </a:lnTo>
                  <a:lnTo>
                    <a:pt x="453" y="757"/>
                  </a:lnTo>
                  <a:lnTo>
                    <a:pt x="450" y="755"/>
                  </a:lnTo>
                  <a:lnTo>
                    <a:pt x="444" y="752"/>
                  </a:lnTo>
                  <a:lnTo>
                    <a:pt x="441" y="755"/>
                  </a:lnTo>
                  <a:lnTo>
                    <a:pt x="437" y="757"/>
                  </a:lnTo>
                  <a:lnTo>
                    <a:pt x="433" y="762"/>
                  </a:lnTo>
                  <a:lnTo>
                    <a:pt x="433" y="765"/>
                  </a:lnTo>
                  <a:lnTo>
                    <a:pt x="433" y="768"/>
                  </a:lnTo>
                  <a:lnTo>
                    <a:pt x="433" y="769"/>
                  </a:lnTo>
                  <a:lnTo>
                    <a:pt x="433" y="771"/>
                  </a:lnTo>
                  <a:lnTo>
                    <a:pt x="433" y="775"/>
                  </a:lnTo>
                  <a:lnTo>
                    <a:pt x="432" y="778"/>
                  </a:lnTo>
                  <a:lnTo>
                    <a:pt x="431" y="779"/>
                  </a:lnTo>
                  <a:lnTo>
                    <a:pt x="432" y="782"/>
                  </a:lnTo>
                  <a:lnTo>
                    <a:pt x="431" y="784"/>
                  </a:lnTo>
                  <a:lnTo>
                    <a:pt x="429" y="785"/>
                  </a:lnTo>
                  <a:lnTo>
                    <a:pt x="427" y="785"/>
                  </a:lnTo>
                  <a:lnTo>
                    <a:pt x="426" y="786"/>
                  </a:lnTo>
                  <a:lnTo>
                    <a:pt x="423" y="786"/>
                  </a:lnTo>
                  <a:lnTo>
                    <a:pt x="420" y="786"/>
                  </a:lnTo>
                  <a:lnTo>
                    <a:pt x="419" y="785"/>
                  </a:lnTo>
                  <a:lnTo>
                    <a:pt x="417" y="785"/>
                  </a:lnTo>
                  <a:lnTo>
                    <a:pt x="415" y="784"/>
                  </a:lnTo>
                  <a:lnTo>
                    <a:pt x="415" y="780"/>
                  </a:lnTo>
                  <a:lnTo>
                    <a:pt x="409" y="778"/>
                  </a:lnTo>
                  <a:lnTo>
                    <a:pt x="401" y="776"/>
                  </a:lnTo>
                  <a:lnTo>
                    <a:pt x="400" y="775"/>
                  </a:lnTo>
                  <a:lnTo>
                    <a:pt x="393" y="773"/>
                  </a:lnTo>
                  <a:lnTo>
                    <a:pt x="389" y="769"/>
                  </a:lnTo>
                  <a:lnTo>
                    <a:pt x="387" y="770"/>
                  </a:lnTo>
                  <a:lnTo>
                    <a:pt x="391" y="776"/>
                  </a:lnTo>
                  <a:lnTo>
                    <a:pt x="388" y="782"/>
                  </a:lnTo>
                  <a:lnTo>
                    <a:pt x="383" y="786"/>
                  </a:lnTo>
                  <a:lnTo>
                    <a:pt x="378" y="790"/>
                  </a:lnTo>
                  <a:lnTo>
                    <a:pt x="375" y="786"/>
                  </a:lnTo>
                  <a:lnTo>
                    <a:pt x="376" y="782"/>
                  </a:lnTo>
                  <a:lnTo>
                    <a:pt x="376" y="780"/>
                  </a:lnTo>
                  <a:lnTo>
                    <a:pt x="376" y="778"/>
                  </a:lnTo>
                  <a:lnTo>
                    <a:pt x="376" y="776"/>
                  </a:lnTo>
                  <a:lnTo>
                    <a:pt x="376" y="774"/>
                  </a:lnTo>
                  <a:lnTo>
                    <a:pt x="376" y="773"/>
                  </a:lnTo>
                  <a:lnTo>
                    <a:pt x="376" y="770"/>
                  </a:lnTo>
                  <a:lnTo>
                    <a:pt x="375" y="769"/>
                  </a:lnTo>
                  <a:lnTo>
                    <a:pt x="374" y="767"/>
                  </a:lnTo>
                  <a:lnTo>
                    <a:pt x="373" y="765"/>
                  </a:lnTo>
                  <a:lnTo>
                    <a:pt x="371" y="764"/>
                  </a:lnTo>
                  <a:lnTo>
                    <a:pt x="370" y="763"/>
                  </a:lnTo>
                  <a:lnTo>
                    <a:pt x="370" y="762"/>
                  </a:lnTo>
                  <a:lnTo>
                    <a:pt x="371" y="759"/>
                  </a:lnTo>
                  <a:lnTo>
                    <a:pt x="375" y="756"/>
                  </a:lnTo>
                  <a:lnTo>
                    <a:pt x="371" y="753"/>
                  </a:lnTo>
                  <a:lnTo>
                    <a:pt x="371" y="749"/>
                  </a:lnTo>
                  <a:lnTo>
                    <a:pt x="370" y="747"/>
                  </a:lnTo>
                  <a:lnTo>
                    <a:pt x="369" y="746"/>
                  </a:lnTo>
                  <a:lnTo>
                    <a:pt x="367" y="745"/>
                  </a:lnTo>
                  <a:lnTo>
                    <a:pt x="365" y="744"/>
                  </a:lnTo>
                  <a:lnTo>
                    <a:pt x="364" y="744"/>
                  </a:lnTo>
                  <a:lnTo>
                    <a:pt x="361" y="743"/>
                  </a:lnTo>
                  <a:lnTo>
                    <a:pt x="360" y="743"/>
                  </a:lnTo>
                  <a:lnTo>
                    <a:pt x="357" y="743"/>
                  </a:lnTo>
                  <a:lnTo>
                    <a:pt x="355" y="743"/>
                  </a:lnTo>
                  <a:lnTo>
                    <a:pt x="353" y="744"/>
                  </a:lnTo>
                  <a:lnTo>
                    <a:pt x="349" y="747"/>
                  </a:lnTo>
                  <a:lnTo>
                    <a:pt x="345" y="749"/>
                  </a:lnTo>
                  <a:lnTo>
                    <a:pt x="344" y="749"/>
                  </a:lnTo>
                  <a:lnTo>
                    <a:pt x="343" y="750"/>
                  </a:lnTo>
                  <a:lnTo>
                    <a:pt x="340" y="750"/>
                  </a:lnTo>
                  <a:lnTo>
                    <a:pt x="338" y="751"/>
                  </a:lnTo>
                  <a:lnTo>
                    <a:pt x="336" y="751"/>
                  </a:lnTo>
                  <a:lnTo>
                    <a:pt x="334" y="752"/>
                  </a:lnTo>
                  <a:lnTo>
                    <a:pt x="330" y="753"/>
                  </a:lnTo>
                  <a:lnTo>
                    <a:pt x="326" y="753"/>
                  </a:lnTo>
                  <a:lnTo>
                    <a:pt x="321" y="753"/>
                  </a:lnTo>
                  <a:lnTo>
                    <a:pt x="317" y="750"/>
                  </a:lnTo>
                  <a:lnTo>
                    <a:pt x="314" y="746"/>
                  </a:lnTo>
                  <a:lnTo>
                    <a:pt x="311" y="741"/>
                  </a:lnTo>
                  <a:lnTo>
                    <a:pt x="311" y="738"/>
                  </a:lnTo>
                  <a:lnTo>
                    <a:pt x="309" y="735"/>
                  </a:lnTo>
                  <a:lnTo>
                    <a:pt x="309" y="734"/>
                  </a:lnTo>
                  <a:lnTo>
                    <a:pt x="309" y="732"/>
                  </a:lnTo>
                  <a:lnTo>
                    <a:pt x="309" y="729"/>
                  </a:lnTo>
                  <a:lnTo>
                    <a:pt x="309" y="728"/>
                  </a:lnTo>
                  <a:lnTo>
                    <a:pt x="308" y="723"/>
                  </a:lnTo>
                  <a:lnTo>
                    <a:pt x="307" y="720"/>
                  </a:lnTo>
                  <a:lnTo>
                    <a:pt x="305" y="715"/>
                  </a:lnTo>
                  <a:lnTo>
                    <a:pt x="300" y="711"/>
                  </a:lnTo>
                  <a:lnTo>
                    <a:pt x="294" y="712"/>
                  </a:lnTo>
                  <a:lnTo>
                    <a:pt x="290" y="715"/>
                  </a:lnTo>
                  <a:lnTo>
                    <a:pt x="285" y="720"/>
                  </a:lnTo>
                  <a:lnTo>
                    <a:pt x="282" y="723"/>
                  </a:lnTo>
                  <a:lnTo>
                    <a:pt x="277" y="726"/>
                  </a:lnTo>
                  <a:lnTo>
                    <a:pt x="270" y="727"/>
                  </a:lnTo>
                  <a:lnTo>
                    <a:pt x="264" y="726"/>
                  </a:lnTo>
                  <a:lnTo>
                    <a:pt x="260" y="724"/>
                  </a:lnTo>
                  <a:lnTo>
                    <a:pt x="254" y="722"/>
                  </a:lnTo>
                  <a:lnTo>
                    <a:pt x="249" y="718"/>
                  </a:lnTo>
                  <a:lnTo>
                    <a:pt x="246" y="714"/>
                  </a:lnTo>
                  <a:lnTo>
                    <a:pt x="245" y="709"/>
                  </a:lnTo>
                  <a:lnTo>
                    <a:pt x="246" y="704"/>
                  </a:lnTo>
                  <a:lnTo>
                    <a:pt x="249" y="700"/>
                  </a:lnTo>
                  <a:lnTo>
                    <a:pt x="250" y="694"/>
                  </a:lnTo>
                  <a:lnTo>
                    <a:pt x="249" y="689"/>
                  </a:lnTo>
                  <a:lnTo>
                    <a:pt x="245" y="687"/>
                  </a:lnTo>
                  <a:lnTo>
                    <a:pt x="241" y="686"/>
                  </a:lnTo>
                  <a:lnTo>
                    <a:pt x="237" y="685"/>
                  </a:lnTo>
                  <a:lnTo>
                    <a:pt x="230" y="686"/>
                  </a:lnTo>
                  <a:lnTo>
                    <a:pt x="225" y="691"/>
                  </a:lnTo>
                  <a:lnTo>
                    <a:pt x="224" y="694"/>
                  </a:lnTo>
                  <a:lnTo>
                    <a:pt x="224" y="700"/>
                  </a:lnTo>
                  <a:lnTo>
                    <a:pt x="224" y="706"/>
                  </a:lnTo>
                  <a:lnTo>
                    <a:pt x="220" y="711"/>
                  </a:lnTo>
                  <a:lnTo>
                    <a:pt x="217" y="716"/>
                  </a:lnTo>
                  <a:lnTo>
                    <a:pt x="208" y="715"/>
                  </a:lnTo>
                  <a:lnTo>
                    <a:pt x="202" y="712"/>
                  </a:lnTo>
                  <a:lnTo>
                    <a:pt x="199" y="710"/>
                  </a:lnTo>
                  <a:lnTo>
                    <a:pt x="199" y="706"/>
                  </a:lnTo>
                  <a:lnTo>
                    <a:pt x="201" y="701"/>
                  </a:lnTo>
                  <a:lnTo>
                    <a:pt x="201" y="695"/>
                  </a:lnTo>
                  <a:lnTo>
                    <a:pt x="197" y="691"/>
                  </a:lnTo>
                  <a:lnTo>
                    <a:pt x="190" y="687"/>
                  </a:lnTo>
                  <a:lnTo>
                    <a:pt x="185" y="687"/>
                  </a:lnTo>
                  <a:lnTo>
                    <a:pt x="180" y="689"/>
                  </a:lnTo>
                  <a:lnTo>
                    <a:pt x="176" y="691"/>
                  </a:lnTo>
                  <a:lnTo>
                    <a:pt x="172" y="693"/>
                  </a:lnTo>
                  <a:lnTo>
                    <a:pt x="168" y="694"/>
                  </a:lnTo>
                  <a:lnTo>
                    <a:pt x="163" y="698"/>
                  </a:lnTo>
                  <a:lnTo>
                    <a:pt x="159" y="701"/>
                  </a:lnTo>
                  <a:lnTo>
                    <a:pt x="157" y="706"/>
                  </a:lnTo>
                  <a:lnTo>
                    <a:pt x="155" y="709"/>
                  </a:lnTo>
                  <a:lnTo>
                    <a:pt x="153" y="714"/>
                  </a:lnTo>
                  <a:lnTo>
                    <a:pt x="149" y="716"/>
                  </a:lnTo>
                  <a:lnTo>
                    <a:pt x="145" y="715"/>
                  </a:lnTo>
                  <a:lnTo>
                    <a:pt x="141" y="712"/>
                  </a:lnTo>
                  <a:lnTo>
                    <a:pt x="137" y="708"/>
                  </a:lnTo>
                  <a:lnTo>
                    <a:pt x="132" y="703"/>
                  </a:lnTo>
                  <a:lnTo>
                    <a:pt x="128" y="703"/>
                  </a:lnTo>
                  <a:lnTo>
                    <a:pt x="123" y="700"/>
                  </a:lnTo>
                  <a:lnTo>
                    <a:pt x="118" y="698"/>
                  </a:lnTo>
                  <a:lnTo>
                    <a:pt x="117" y="693"/>
                  </a:lnTo>
                  <a:lnTo>
                    <a:pt x="115" y="688"/>
                  </a:lnTo>
                  <a:lnTo>
                    <a:pt x="114" y="682"/>
                  </a:lnTo>
                  <a:lnTo>
                    <a:pt x="111" y="679"/>
                  </a:lnTo>
                  <a:lnTo>
                    <a:pt x="110" y="674"/>
                  </a:lnTo>
                  <a:lnTo>
                    <a:pt x="106" y="671"/>
                  </a:lnTo>
                  <a:lnTo>
                    <a:pt x="102" y="671"/>
                  </a:lnTo>
                  <a:lnTo>
                    <a:pt x="97" y="671"/>
                  </a:lnTo>
                  <a:lnTo>
                    <a:pt x="93" y="675"/>
                  </a:lnTo>
                  <a:lnTo>
                    <a:pt x="89" y="680"/>
                  </a:lnTo>
                  <a:lnTo>
                    <a:pt x="86" y="683"/>
                  </a:lnTo>
                  <a:lnTo>
                    <a:pt x="80" y="688"/>
                  </a:lnTo>
                  <a:lnTo>
                    <a:pt x="78" y="691"/>
                  </a:lnTo>
                  <a:lnTo>
                    <a:pt x="74" y="692"/>
                  </a:lnTo>
                  <a:lnTo>
                    <a:pt x="68" y="695"/>
                  </a:lnTo>
                  <a:lnTo>
                    <a:pt x="65" y="698"/>
                  </a:lnTo>
                  <a:lnTo>
                    <a:pt x="62" y="700"/>
                  </a:lnTo>
                  <a:lnTo>
                    <a:pt x="60" y="701"/>
                  </a:lnTo>
                  <a:lnTo>
                    <a:pt x="57" y="703"/>
                  </a:lnTo>
                  <a:lnTo>
                    <a:pt x="55" y="704"/>
                  </a:lnTo>
                  <a:lnTo>
                    <a:pt x="51" y="705"/>
                  </a:lnTo>
                  <a:lnTo>
                    <a:pt x="51" y="711"/>
                  </a:lnTo>
                  <a:lnTo>
                    <a:pt x="48" y="711"/>
                  </a:lnTo>
                  <a:lnTo>
                    <a:pt x="47" y="711"/>
                  </a:lnTo>
                  <a:lnTo>
                    <a:pt x="43" y="70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3424238" y="2674938"/>
              <a:ext cx="904875" cy="877887"/>
            </a:xfrm>
            <a:custGeom>
              <a:avLst/>
              <a:gdLst/>
              <a:ahLst/>
              <a:cxnLst>
                <a:cxn ang="0">
                  <a:pos x="17" y="694"/>
                </a:cxn>
                <a:cxn ang="0">
                  <a:pos x="110" y="666"/>
                </a:cxn>
                <a:cxn ang="0">
                  <a:pos x="79" y="625"/>
                </a:cxn>
                <a:cxn ang="0">
                  <a:pos x="103" y="589"/>
                </a:cxn>
                <a:cxn ang="0">
                  <a:pos x="84" y="517"/>
                </a:cxn>
                <a:cxn ang="0">
                  <a:pos x="131" y="461"/>
                </a:cxn>
                <a:cxn ang="0">
                  <a:pos x="149" y="388"/>
                </a:cxn>
                <a:cxn ang="0">
                  <a:pos x="181" y="356"/>
                </a:cxn>
                <a:cxn ang="0">
                  <a:pos x="169" y="347"/>
                </a:cxn>
                <a:cxn ang="0">
                  <a:pos x="217" y="308"/>
                </a:cxn>
                <a:cxn ang="0">
                  <a:pos x="330" y="284"/>
                </a:cxn>
                <a:cxn ang="0">
                  <a:pos x="379" y="264"/>
                </a:cxn>
                <a:cxn ang="0">
                  <a:pos x="376" y="174"/>
                </a:cxn>
                <a:cxn ang="0">
                  <a:pos x="429" y="50"/>
                </a:cxn>
                <a:cxn ang="0">
                  <a:pos x="460" y="33"/>
                </a:cxn>
                <a:cxn ang="0">
                  <a:pos x="484" y="100"/>
                </a:cxn>
                <a:cxn ang="0">
                  <a:pos x="531" y="150"/>
                </a:cxn>
                <a:cxn ang="0">
                  <a:pos x="547" y="223"/>
                </a:cxn>
                <a:cxn ang="0">
                  <a:pos x="552" y="272"/>
                </a:cxn>
                <a:cxn ang="0">
                  <a:pos x="508" y="328"/>
                </a:cxn>
                <a:cxn ang="0">
                  <a:pos x="601" y="336"/>
                </a:cxn>
                <a:cxn ang="0">
                  <a:pos x="719" y="327"/>
                </a:cxn>
                <a:cxn ang="0">
                  <a:pos x="809" y="383"/>
                </a:cxn>
                <a:cxn ang="0">
                  <a:pos x="852" y="419"/>
                </a:cxn>
                <a:cxn ang="0">
                  <a:pos x="926" y="392"/>
                </a:cxn>
                <a:cxn ang="0">
                  <a:pos x="948" y="414"/>
                </a:cxn>
                <a:cxn ang="0">
                  <a:pos x="1016" y="386"/>
                </a:cxn>
                <a:cxn ang="0">
                  <a:pos x="1043" y="404"/>
                </a:cxn>
                <a:cxn ang="0">
                  <a:pos x="1126" y="383"/>
                </a:cxn>
                <a:cxn ang="0">
                  <a:pos x="1103" y="430"/>
                </a:cxn>
                <a:cxn ang="0">
                  <a:pos x="1064" y="474"/>
                </a:cxn>
                <a:cxn ang="0">
                  <a:pos x="1047" y="547"/>
                </a:cxn>
                <a:cxn ang="0">
                  <a:pos x="1042" y="606"/>
                </a:cxn>
                <a:cxn ang="0">
                  <a:pos x="1032" y="670"/>
                </a:cxn>
                <a:cxn ang="0">
                  <a:pos x="1015" y="728"/>
                </a:cxn>
                <a:cxn ang="0">
                  <a:pos x="983" y="762"/>
                </a:cxn>
                <a:cxn ang="0">
                  <a:pos x="920" y="724"/>
                </a:cxn>
                <a:cxn ang="0">
                  <a:pos x="888" y="693"/>
                </a:cxn>
                <a:cxn ang="0">
                  <a:pos x="838" y="681"/>
                </a:cxn>
                <a:cxn ang="0">
                  <a:pos x="768" y="711"/>
                </a:cxn>
                <a:cxn ang="0">
                  <a:pos x="702" y="700"/>
                </a:cxn>
                <a:cxn ang="0">
                  <a:pos x="657" y="668"/>
                </a:cxn>
                <a:cxn ang="0">
                  <a:pos x="639" y="724"/>
                </a:cxn>
                <a:cxn ang="0">
                  <a:pos x="617" y="792"/>
                </a:cxn>
                <a:cxn ang="0">
                  <a:pos x="605" y="853"/>
                </a:cxn>
                <a:cxn ang="0">
                  <a:pos x="591" y="921"/>
                </a:cxn>
                <a:cxn ang="0">
                  <a:pos x="623" y="984"/>
                </a:cxn>
                <a:cxn ang="0">
                  <a:pos x="596" y="1064"/>
                </a:cxn>
                <a:cxn ang="0">
                  <a:pos x="548" y="1102"/>
                </a:cxn>
                <a:cxn ang="0">
                  <a:pos x="493" y="1062"/>
                </a:cxn>
                <a:cxn ang="0">
                  <a:pos x="409" y="1062"/>
                </a:cxn>
                <a:cxn ang="0">
                  <a:pos x="301" y="1036"/>
                </a:cxn>
                <a:cxn ang="0">
                  <a:pos x="248" y="1094"/>
                </a:cxn>
                <a:cxn ang="0">
                  <a:pos x="206" y="1056"/>
                </a:cxn>
                <a:cxn ang="0">
                  <a:pos x="266" y="983"/>
                </a:cxn>
                <a:cxn ang="0">
                  <a:pos x="299" y="896"/>
                </a:cxn>
                <a:cxn ang="0">
                  <a:pos x="274" y="835"/>
                </a:cxn>
                <a:cxn ang="0">
                  <a:pos x="281" y="764"/>
                </a:cxn>
                <a:cxn ang="0">
                  <a:pos x="253" y="728"/>
                </a:cxn>
                <a:cxn ang="0">
                  <a:pos x="203" y="761"/>
                </a:cxn>
                <a:cxn ang="0">
                  <a:pos x="120" y="764"/>
                </a:cxn>
                <a:cxn ang="0">
                  <a:pos x="63" y="748"/>
                </a:cxn>
              </a:cxnLst>
              <a:rect l="0" t="0" r="r" b="b"/>
              <a:pathLst>
                <a:path w="1140" h="1107">
                  <a:moveTo>
                    <a:pt x="36" y="713"/>
                  </a:moveTo>
                  <a:lnTo>
                    <a:pt x="35" y="713"/>
                  </a:lnTo>
                  <a:lnTo>
                    <a:pt x="32" y="715"/>
                  </a:lnTo>
                  <a:lnTo>
                    <a:pt x="31" y="715"/>
                  </a:lnTo>
                  <a:lnTo>
                    <a:pt x="28" y="715"/>
                  </a:lnTo>
                  <a:lnTo>
                    <a:pt x="26" y="716"/>
                  </a:lnTo>
                  <a:lnTo>
                    <a:pt x="25" y="716"/>
                  </a:lnTo>
                  <a:lnTo>
                    <a:pt x="23" y="716"/>
                  </a:lnTo>
                  <a:lnTo>
                    <a:pt x="21" y="717"/>
                  </a:lnTo>
                  <a:lnTo>
                    <a:pt x="22" y="722"/>
                  </a:lnTo>
                  <a:lnTo>
                    <a:pt x="19" y="723"/>
                  </a:lnTo>
                  <a:lnTo>
                    <a:pt x="17" y="724"/>
                  </a:lnTo>
                  <a:lnTo>
                    <a:pt x="14" y="726"/>
                  </a:lnTo>
                  <a:lnTo>
                    <a:pt x="10" y="726"/>
                  </a:lnTo>
                  <a:lnTo>
                    <a:pt x="6" y="726"/>
                  </a:lnTo>
                  <a:lnTo>
                    <a:pt x="5" y="726"/>
                  </a:lnTo>
                  <a:lnTo>
                    <a:pt x="3" y="724"/>
                  </a:lnTo>
                  <a:lnTo>
                    <a:pt x="0" y="724"/>
                  </a:lnTo>
                  <a:lnTo>
                    <a:pt x="0" y="721"/>
                  </a:lnTo>
                  <a:lnTo>
                    <a:pt x="0" y="718"/>
                  </a:lnTo>
                  <a:lnTo>
                    <a:pt x="3" y="718"/>
                  </a:lnTo>
                  <a:lnTo>
                    <a:pt x="4" y="716"/>
                  </a:lnTo>
                  <a:lnTo>
                    <a:pt x="5" y="715"/>
                  </a:lnTo>
                  <a:lnTo>
                    <a:pt x="6" y="713"/>
                  </a:lnTo>
                  <a:lnTo>
                    <a:pt x="6" y="712"/>
                  </a:lnTo>
                  <a:lnTo>
                    <a:pt x="8" y="710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5"/>
                  </a:lnTo>
                  <a:lnTo>
                    <a:pt x="12" y="703"/>
                  </a:lnTo>
                  <a:lnTo>
                    <a:pt x="13" y="701"/>
                  </a:lnTo>
                  <a:lnTo>
                    <a:pt x="14" y="700"/>
                  </a:lnTo>
                  <a:lnTo>
                    <a:pt x="16" y="699"/>
                  </a:lnTo>
                  <a:lnTo>
                    <a:pt x="17" y="694"/>
                  </a:lnTo>
                  <a:lnTo>
                    <a:pt x="22" y="694"/>
                  </a:lnTo>
                  <a:lnTo>
                    <a:pt x="25" y="694"/>
                  </a:lnTo>
                  <a:lnTo>
                    <a:pt x="31" y="695"/>
                  </a:lnTo>
                  <a:lnTo>
                    <a:pt x="34" y="697"/>
                  </a:lnTo>
                  <a:lnTo>
                    <a:pt x="37" y="694"/>
                  </a:lnTo>
                  <a:lnTo>
                    <a:pt x="39" y="693"/>
                  </a:lnTo>
                  <a:lnTo>
                    <a:pt x="41" y="691"/>
                  </a:lnTo>
                  <a:lnTo>
                    <a:pt x="43" y="689"/>
                  </a:lnTo>
                  <a:lnTo>
                    <a:pt x="47" y="689"/>
                  </a:lnTo>
                  <a:lnTo>
                    <a:pt x="50" y="691"/>
                  </a:lnTo>
                  <a:lnTo>
                    <a:pt x="49" y="695"/>
                  </a:lnTo>
                  <a:lnTo>
                    <a:pt x="49" y="698"/>
                  </a:lnTo>
                  <a:lnTo>
                    <a:pt x="54" y="699"/>
                  </a:lnTo>
                  <a:lnTo>
                    <a:pt x="54" y="697"/>
                  </a:lnTo>
                  <a:lnTo>
                    <a:pt x="54" y="694"/>
                  </a:lnTo>
                  <a:lnTo>
                    <a:pt x="54" y="691"/>
                  </a:lnTo>
                  <a:lnTo>
                    <a:pt x="57" y="688"/>
                  </a:lnTo>
                  <a:lnTo>
                    <a:pt x="59" y="686"/>
                  </a:lnTo>
                  <a:lnTo>
                    <a:pt x="65" y="683"/>
                  </a:lnTo>
                  <a:lnTo>
                    <a:pt x="67" y="682"/>
                  </a:lnTo>
                  <a:lnTo>
                    <a:pt x="71" y="681"/>
                  </a:lnTo>
                  <a:lnTo>
                    <a:pt x="74" y="682"/>
                  </a:lnTo>
                  <a:lnTo>
                    <a:pt x="75" y="686"/>
                  </a:lnTo>
                  <a:lnTo>
                    <a:pt x="79" y="687"/>
                  </a:lnTo>
                  <a:lnTo>
                    <a:pt x="84" y="687"/>
                  </a:lnTo>
                  <a:lnTo>
                    <a:pt x="89" y="685"/>
                  </a:lnTo>
                  <a:lnTo>
                    <a:pt x="92" y="683"/>
                  </a:lnTo>
                  <a:lnTo>
                    <a:pt x="94" y="682"/>
                  </a:lnTo>
                  <a:lnTo>
                    <a:pt x="98" y="681"/>
                  </a:lnTo>
                  <a:lnTo>
                    <a:pt x="101" y="677"/>
                  </a:lnTo>
                  <a:lnTo>
                    <a:pt x="101" y="674"/>
                  </a:lnTo>
                  <a:lnTo>
                    <a:pt x="103" y="670"/>
                  </a:lnTo>
                  <a:lnTo>
                    <a:pt x="107" y="669"/>
                  </a:lnTo>
                  <a:lnTo>
                    <a:pt x="110" y="666"/>
                  </a:lnTo>
                  <a:lnTo>
                    <a:pt x="107" y="663"/>
                  </a:lnTo>
                  <a:lnTo>
                    <a:pt x="110" y="662"/>
                  </a:lnTo>
                  <a:lnTo>
                    <a:pt x="110" y="659"/>
                  </a:lnTo>
                  <a:lnTo>
                    <a:pt x="110" y="657"/>
                  </a:lnTo>
                  <a:lnTo>
                    <a:pt x="110" y="656"/>
                  </a:lnTo>
                  <a:lnTo>
                    <a:pt x="109" y="653"/>
                  </a:lnTo>
                  <a:lnTo>
                    <a:pt x="107" y="652"/>
                  </a:lnTo>
                  <a:lnTo>
                    <a:pt x="101" y="653"/>
                  </a:lnTo>
                  <a:lnTo>
                    <a:pt x="98" y="656"/>
                  </a:lnTo>
                  <a:lnTo>
                    <a:pt x="96" y="656"/>
                  </a:lnTo>
                  <a:lnTo>
                    <a:pt x="93" y="653"/>
                  </a:lnTo>
                  <a:lnTo>
                    <a:pt x="92" y="652"/>
                  </a:lnTo>
                  <a:lnTo>
                    <a:pt x="93" y="650"/>
                  </a:lnTo>
                  <a:lnTo>
                    <a:pt x="93" y="648"/>
                  </a:lnTo>
                  <a:lnTo>
                    <a:pt x="94" y="647"/>
                  </a:lnTo>
                  <a:lnTo>
                    <a:pt x="96" y="645"/>
                  </a:lnTo>
                  <a:lnTo>
                    <a:pt x="97" y="643"/>
                  </a:lnTo>
                  <a:lnTo>
                    <a:pt x="98" y="642"/>
                  </a:lnTo>
                  <a:lnTo>
                    <a:pt x="101" y="641"/>
                  </a:lnTo>
                  <a:lnTo>
                    <a:pt x="105" y="643"/>
                  </a:lnTo>
                  <a:lnTo>
                    <a:pt x="107" y="642"/>
                  </a:lnTo>
                  <a:lnTo>
                    <a:pt x="109" y="639"/>
                  </a:lnTo>
                  <a:lnTo>
                    <a:pt x="106" y="636"/>
                  </a:lnTo>
                  <a:lnTo>
                    <a:pt x="103" y="634"/>
                  </a:lnTo>
                  <a:lnTo>
                    <a:pt x="100" y="633"/>
                  </a:lnTo>
                  <a:lnTo>
                    <a:pt x="97" y="634"/>
                  </a:lnTo>
                  <a:lnTo>
                    <a:pt x="93" y="635"/>
                  </a:lnTo>
                  <a:lnTo>
                    <a:pt x="85" y="635"/>
                  </a:lnTo>
                  <a:lnTo>
                    <a:pt x="79" y="637"/>
                  </a:lnTo>
                  <a:lnTo>
                    <a:pt x="75" y="637"/>
                  </a:lnTo>
                  <a:lnTo>
                    <a:pt x="72" y="635"/>
                  </a:lnTo>
                  <a:lnTo>
                    <a:pt x="74" y="631"/>
                  </a:lnTo>
                  <a:lnTo>
                    <a:pt x="76" y="628"/>
                  </a:lnTo>
                  <a:lnTo>
                    <a:pt x="79" y="625"/>
                  </a:lnTo>
                  <a:lnTo>
                    <a:pt x="81" y="623"/>
                  </a:lnTo>
                  <a:lnTo>
                    <a:pt x="81" y="622"/>
                  </a:lnTo>
                  <a:lnTo>
                    <a:pt x="80" y="619"/>
                  </a:lnTo>
                  <a:lnTo>
                    <a:pt x="75" y="617"/>
                  </a:lnTo>
                  <a:lnTo>
                    <a:pt x="74" y="616"/>
                  </a:lnTo>
                  <a:lnTo>
                    <a:pt x="72" y="612"/>
                  </a:lnTo>
                  <a:lnTo>
                    <a:pt x="74" y="611"/>
                  </a:lnTo>
                  <a:lnTo>
                    <a:pt x="76" y="610"/>
                  </a:lnTo>
                  <a:lnTo>
                    <a:pt x="79" y="610"/>
                  </a:lnTo>
                  <a:lnTo>
                    <a:pt x="84" y="616"/>
                  </a:lnTo>
                  <a:lnTo>
                    <a:pt x="88" y="615"/>
                  </a:lnTo>
                  <a:lnTo>
                    <a:pt x="87" y="612"/>
                  </a:lnTo>
                  <a:lnTo>
                    <a:pt x="85" y="610"/>
                  </a:lnTo>
                  <a:lnTo>
                    <a:pt x="84" y="608"/>
                  </a:lnTo>
                  <a:lnTo>
                    <a:pt x="85" y="606"/>
                  </a:lnTo>
                  <a:lnTo>
                    <a:pt x="88" y="604"/>
                  </a:lnTo>
                  <a:lnTo>
                    <a:pt x="90" y="601"/>
                  </a:lnTo>
                  <a:lnTo>
                    <a:pt x="93" y="598"/>
                  </a:lnTo>
                  <a:lnTo>
                    <a:pt x="93" y="594"/>
                  </a:lnTo>
                  <a:lnTo>
                    <a:pt x="92" y="593"/>
                  </a:lnTo>
                  <a:lnTo>
                    <a:pt x="87" y="594"/>
                  </a:lnTo>
                  <a:lnTo>
                    <a:pt x="84" y="592"/>
                  </a:lnTo>
                  <a:lnTo>
                    <a:pt x="84" y="589"/>
                  </a:lnTo>
                  <a:lnTo>
                    <a:pt x="85" y="587"/>
                  </a:lnTo>
                  <a:lnTo>
                    <a:pt x="90" y="584"/>
                  </a:lnTo>
                  <a:lnTo>
                    <a:pt x="96" y="578"/>
                  </a:lnTo>
                  <a:lnTo>
                    <a:pt x="96" y="583"/>
                  </a:lnTo>
                  <a:lnTo>
                    <a:pt x="96" y="586"/>
                  </a:lnTo>
                  <a:lnTo>
                    <a:pt x="96" y="587"/>
                  </a:lnTo>
                  <a:lnTo>
                    <a:pt x="97" y="589"/>
                  </a:lnTo>
                  <a:lnTo>
                    <a:pt x="98" y="589"/>
                  </a:lnTo>
                  <a:lnTo>
                    <a:pt x="101" y="590"/>
                  </a:lnTo>
                  <a:lnTo>
                    <a:pt x="102" y="590"/>
                  </a:lnTo>
                  <a:lnTo>
                    <a:pt x="103" y="589"/>
                  </a:lnTo>
                  <a:lnTo>
                    <a:pt x="105" y="588"/>
                  </a:lnTo>
                  <a:lnTo>
                    <a:pt x="106" y="586"/>
                  </a:lnTo>
                  <a:lnTo>
                    <a:pt x="106" y="584"/>
                  </a:lnTo>
                  <a:lnTo>
                    <a:pt x="106" y="582"/>
                  </a:lnTo>
                  <a:lnTo>
                    <a:pt x="106" y="581"/>
                  </a:lnTo>
                  <a:lnTo>
                    <a:pt x="106" y="578"/>
                  </a:lnTo>
                  <a:lnTo>
                    <a:pt x="106" y="576"/>
                  </a:lnTo>
                  <a:lnTo>
                    <a:pt x="105" y="575"/>
                  </a:lnTo>
                  <a:lnTo>
                    <a:pt x="105" y="572"/>
                  </a:lnTo>
                  <a:lnTo>
                    <a:pt x="103" y="571"/>
                  </a:lnTo>
                  <a:lnTo>
                    <a:pt x="100" y="571"/>
                  </a:lnTo>
                  <a:lnTo>
                    <a:pt x="100" y="569"/>
                  </a:lnTo>
                  <a:lnTo>
                    <a:pt x="98" y="567"/>
                  </a:lnTo>
                  <a:lnTo>
                    <a:pt x="98" y="563"/>
                  </a:lnTo>
                  <a:lnTo>
                    <a:pt x="97" y="559"/>
                  </a:lnTo>
                  <a:lnTo>
                    <a:pt x="93" y="557"/>
                  </a:lnTo>
                  <a:lnTo>
                    <a:pt x="90" y="554"/>
                  </a:lnTo>
                  <a:lnTo>
                    <a:pt x="88" y="551"/>
                  </a:lnTo>
                  <a:lnTo>
                    <a:pt x="85" y="549"/>
                  </a:lnTo>
                  <a:lnTo>
                    <a:pt x="83" y="548"/>
                  </a:lnTo>
                  <a:lnTo>
                    <a:pt x="78" y="546"/>
                  </a:lnTo>
                  <a:lnTo>
                    <a:pt x="76" y="542"/>
                  </a:lnTo>
                  <a:lnTo>
                    <a:pt x="76" y="540"/>
                  </a:lnTo>
                  <a:lnTo>
                    <a:pt x="78" y="537"/>
                  </a:lnTo>
                  <a:lnTo>
                    <a:pt x="80" y="536"/>
                  </a:lnTo>
                  <a:lnTo>
                    <a:pt x="85" y="535"/>
                  </a:lnTo>
                  <a:lnTo>
                    <a:pt x="89" y="534"/>
                  </a:lnTo>
                  <a:lnTo>
                    <a:pt x="92" y="528"/>
                  </a:lnTo>
                  <a:lnTo>
                    <a:pt x="92" y="523"/>
                  </a:lnTo>
                  <a:lnTo>
                    <a:pt x="93" y="519"/>
                  </a:lnTo>
                  <a:lnTo>
                    <a:pt x="89" y="517"/>
                  </a:lnTo>
                  <a:lnTo>
                    <a:pt x="88" y="516"/>
                  </a:lnTo>
                  <a:lnTo>
                    <a:pt x="85" y="516"/>
                  </a:lnTo>
                  <a:lnTo>
                    <a:pt x="84" y="517"/>
                  </a:lnTo>
                  <a:lnTo>
                    <a:pt x="84" y="519"/>
                  </a:lnTo>
                  <a:lnTo>
                    <a:pt x="81" y="522"/>
                  </a:lnTo>
                  <a:lnTo>
                    <a:pt x="80" y="520"/>
                  </a:lnTo>
                  <a:lnTo>
                    <a:pt x="80" y="518"/>
                  </a:lnTo>
                  <a:lnTo>
                    <a:pt x="79" y="517"/>
                  </a:lnTo>
                  <a:lnTo>
                    <a:pt x="80" y="514"/>
                  </a:lnTo>
                  <a:lnTo>
                    <a:pt x="83" y="513"/>
                  </a:lnTo>
                  <a:lnTo>
                    <a:pt x="84" y="513"/>
                  </a:lnTo>
                  <a:lnTo>
                    <a:pt x="87" y="512"/>
                  </a:lnTo>
                  <a:lnTo>
                    <a:pt x="88" y="512"/>
                  </a:lnTo>
                  <a:lnTo>
                    <a:pt x="90" y="512"/>
                  </a:lnTo>
                  <a:lnTo>
                    <a:pt x="93" y="512"/>
                  </a:lnTo>
                  <a:lnTo>
                    <a:pt x="96" y="514"/>
                  </a:lnTo>
                  <a:lnTo>
                    <a:pt x="101" y="511"/>
                  </a:lnTo>
                  <a:lnTo>
                    <a:pt x="100" y="503"/>
                  </a:lnTo>
                  <a:lnTo>
                    <a:pt x="96" y="500"/>
                  </a:lnTo>
                  <a:lnTo>
                    <a:pt x="94" y="495"/>
                  </a:lnTo>
                  <a:lnTo>
                    <a:pt x="96" y="491"/>
                  </a:lnTo>
                  <a:lnTo>
                    <a:pt x="98" y="491"/>
                  </a:lnTo>
                  <a:lnTo>
                    <a:pt x="101" y="490"/>
                  </a:lnTo>
                  <a:lnTo>
                    <a:pt x="103" y="489"/>
                  </a:lnTo>
                  <a:lnTo>
                    <a:pt x="106" y="487"/>
                  </a:lnTo>
                  <a:lnTo>
                    <a:pt x="109" y="485"/>
                  </a:lnTo>
                  <a:lnTo>
                    <a:pt x="111" y="482"/>
                  </a:lnTo>
                  <a:lnTo>
                    <a:pt x="112" y="477"/>
                  </a:lnTo>
                  <a:lnTo>
                    <a:pt x="114" y="474"/>
                  </a:lnTo>
                  <a:lnTo>
                    <a:pt x="119" y="472"/>
                  </a:lnTo>
                  <a:lnTo>
                    <a:pt x="118" y="467"/>
                  </a:lnTo>
                  <a:lnTo>
                    <a:pt x="116" y="464"/>
                  </a:lnTo>
                  <a:lnTo>
                    <a:pt x="123" y="460"/>
                  </a:lnTo>
                  <a:lnTo>
                    <a:pt x="123" y="456"/>
                  </a:lnTo>
                  <a:lnTo>
                    <a:pt x="124" y="460"/>
                  </a:lnTo>
                  <a:lnTo>
                    <a:pt x="128" y="461"/>
                  </a:lnTo>
                  <a:lnTo>
                    <a:pt x="131" y="461"/>
                  </a:lnTo>
                  <a:lnTo>
                    <a:pt x="131" y="458"/>
                  </a:lnTo>
                  <a:lnTo>
                    <a:pt x="131" y="455"/>
                  </a:lnTo>
                  <a:lnTo>
                    <a:pt x="132" y="454"/>
                  </a:lnTo>
                  <a:lnTo>
                    <a:pt x="134" y="453"/>
                  </a:lnTo>
                  <a:lnTo>
                    <a:pt x="140" y="454"/>
                  </a:lnTo>
                  <a:lnTo>
                    <a:pt x="140" y="447"/>
                  </a:lnTo>
                  <a:lnTo>
                    <a:pt x="142" y="453"/>
                  </a:lnTo>
                  <a:lnTo>
                    <a:pt x="141" y="446"/>
                  </a:lnTo>
                  <a:lnTo>
                    <a:pt x="145" y="444"/>
                  </a:lnTo>
                  <a:lnTo>
                    <a:pt x="146" y="444"/>
                  </a:lnTo>
                  <a:lnTo>
                    <a:pt x="149" y="438"/>
                  </a:lnTo>
                  <a:lnTo>
                    <a:pt x="151" y="435"/>
                  </a:lnTo>
                  <a:lnTo>
                    <a:pt x="153" y="433"/>
                  </a:lnTo>
                  <a:lnTo>
                    <a:pt x="154" y="431"/>
                  </a:lnTo>
                  <a:lnTo>
                    <a:pt x="156" y="433"/>
                  </a:lnTo>
                  <a:lnTo>
                    <a:pt x="158" y="432"/>
                  </a:lnTo>
                  <a:lnTo>
                    <a:pt x="155" y="430"/>
                  </a:lnTo>
                  <a:lnTo>
                    <a:pt x="156" y="426"/>
                  </a:lnTo>
                  <a:lnTo>
                    <a:pt x="159" y="421"/>
                  </a:lnTo>
                  <a:lnTo>
                    <a:pt x="160" y="418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3" y="415"/>
                  </a:lnTo>
                  <a:lnTo>
                    <a:pt x="149" y="417"/>
                  </a:lnTo>
                  <a:lnTo>
                    <a:pt x="149" y="413"/>
                  </a:lnTo>
                  <a:lnTo>
                    <a:pt x="147" y="409"/>
                  </a:lnTo>
                  <a:lnTo>
                    <a:pt x="147" y="406"/>
                  </a:lnTo>
                  <a:lnTo>
                    <a:pt x="145" y="403"/>
                  </a:lnTo>
                  <a:lnTo>
                    <a:pt x="144" y="401"/>
                  </a:lnTo>
                  <a:lnTo>
                    <a:pt x="141" y="397"/>
                  </a:lnTo>
                  <a:lnTo>
                    <a:pt x="141" y="389"/>
                  </a:lnTo>
                  <a:lnTo>
                    <a:pt x="146" y="388"/>
                  </a:lnTo>
                  <a:lnTo>
                    <a:pt x="145" y="386"/>
                  </a:lnTo>
                  <a:lnTo>
                    <a:pt x="149" y="388"/>
                  </a:lnTo>
                  <a:lnTo>
                    <a:pt x="150" y="390"/>
                  </a:lnTo>
                  <a:lnTo>
                    <a:pt x="149" y="394"/>
                  </a:lnTo>
                  <a:lnTo>
                    <a:pt x="151" y="396"/>
                  </a:lnTo>
                  <a:lnTo>
                    <a:pt x="154" y="402"/>
                  </a:lnTo>
                  <a:lnTo>
                    <a:pt x="156" y="407"/>
                  </a:lnTo>
                  <a:lnTo>
                    <a:pt x="160" y="408"/>
                  </a:lnTo>
                  <a:lnTo>
                    <a:pt x="168" y="404"/>
                  </a:lnTo>
                  <a:lnTo>
                    <a:pt x="160" y="401"/>
                  </a:lnTo>
                  <a:lnTo>
                    <a:pt x="160" y="398"/>
                  </a:lnTo>
                  <a:lnTo>
                    <a:pt x="160" y="395"/>
                  </a:lnTo>
                  <a:lnTo>
                    <a:pt x="160" y="389"/>
                  </a:lnTo>
                  <a:lnTo>
                    <a:pt x="162" y="386"/>
                  </a:lnTo>
                  <a:lnTo>
                    <a:pt x="165" y="385"/>
                  </a:lnTo>
                  <a:lnTo>
                    <a:pt x="167" y="384"/>
                  </a:lnTo>
                  <a:lnTo>
                    <a:pt x="167" y="382"/>
                  </a:lnTo>
                  <a:lnTo>
                    <a:pt x="165" y="380"/>
                  </a:lnTo>
                  <a:lnTo>
                    <a:pt x="162" y="380"/>
                  </a:lnTo>
                  <a:lnTo>
                    <a:pt x="163" y="376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71" y="371"/>
                  </a:lnTo>
                  <a:lnTo>
                    <a:pt x="172" y="373"/>
                  </a:lnTo>
                  <a:lnTo>
                    <a:pt x="173" y="373"/>
                  </a:lnTo>
                  <a:lnTo>
                    <a:pt x="176" y="373"/>
                  </a:lnTo>
                  <a:lnTo>
                    <a:pt x="177" y="371"/>
                  </a:lnTo>
                  <a:lnTo>
                    <a:pt x="177" y="369"/>
                  </a:lnTo>
                  <a:lnTo>
                    <a:pt x="177" y="367"/>
                  </a:lnTo>
                  <a:lnTo>
                    <a:pt x="176" y="366"/>
                  </a:lnTo>
                  <a:lnTo>
                    <a:pt x="172" y="362"/>
                  </a:lnTo>
                  <a:lnTo>
                    <a:pt x="172" y="357"/>
                  </a:lnTo>
                  <a:lnTo>
                    <a:pt x="176" y="356"/>
                  </a:lnTo>
                  <a:lnTo>
                    <a:pt x="177" y="355"/>
                  </a:lnTo>
                  <a:lnTo>
                    <a:pt x="180" y="355"/>
                  </a:lnTo>
                  <a:lnTo>
                    <a:pt x="181" y="356"/>
                  </a:lnTo>
                  <a:lnTo>
                    <a:pt x="181" y="359"/>
                  </a:lnTo>
                  <a:lnTo>
                    <a:pt x="181" y="360"/>
                  </a:lnTo>
                  <a:lnTo>
                    <a:pt x="180" y="362"/>
                  </a:lnTo>
                  <a:lnTo>
                    <a:pt x="180" y="363"/>
                  </a:lnTo>
                  <a:lnTo>
                    <a:pt x="181" y="365"/>
                  </a:lnTo>
                  <a:lnTo>
                    <a:pt x="184" y="365"/>
                  </a:lnTo>
                  <a:lnTo>
                    <a:pt x="186" y="363"/>
                  </a:lnTo>
                  <a:lnTo>
                    <a:pt x="187" y="363"/>
                  </a:lnTo>
                  <a:lnTo>
                    <a:pt x="189" y="361"/>
                  </a:lnTo>
                  <a:lnTo>
                    <a:pt x="189" y="360"/>
                  </a:lnTo>
                  <a:lnTo>
                    <a:pt x="189" y="357"/>
                  </a:lnTo>
                  <a:lnTo>
                    <a:pt x="189" y="356"/>
                  </a:lnTo>
                  <a:lnTo>
                    <a:pt x="189" y="354"/>
                  </a:lnTo>
                  <a:lnTo>
                    <a:pt x="190" y="353"/>
                  </a:lnTo>
                  <a:lnTo>
                    <a:pt x="190" y="350"/>
                  </a:lnTo>
                  <a:lnTo>
                    <a:pt x="190" y="349"/>
                  </a:lnTo>
                  <a:lnTo>
                    <a:pt x="190" y="347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2"/>
                  </a:lnTo>
                  <a:lnTo>
                    <a:pt x="190" y="339"/>
                  </a:lnTo>
                  <a:lnTo>
                    <a:pt x="187" y="339"/>
                  </a:lnTo>
                  <a:lnTo>
                    <a:pt x="186" y="341"/>
                  </a:lnTo>
                  <a:lnTo>
                    <a:pt x="185" y="342"/>
                  </a:lnTo>
                  <a:lnTo>
                    <a:pt x="184" y="343"/>
                  </a:lnTo>
                  <a:lnTo>
                    <a:pt x="182" y="344"/>
                  </a:lnTo>
                  <a:lnTo>
                    <a:pt x="181" y="345"/>
                  </a:lnTo>
                  <a:lnTo>
                    <a:pt x="180" y="348"/>
                  </a:lnTo>
                  <a:lnTo>
                    <a:pt x="177" y="349"/>
                  </a:lnTo>
                  <a:lnTo>
                    <a:pt x="176" y="350"/>
                  </a:lnTo>
                  <a:lnTo>
                    <a:pt x="175" y="351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9" y="347"/>
                  </a:lnTo>
                  <a:lnTo>
                    <a:pt x="172" y="344"/>
                  </a:lnTo>
                  <a:lnTo>
                    <a:pt x="169" y="342"/>
                  </a:lnTo>
                  <a:lnTo>
                    <a:pt x="173" y="342"/>
                  </a:lnTo>
                  <a:lnTo>
                    <a:pt x="175" y="339"/>
                  </a:lnTo>
                  <a:lnTo>
                    <a:pt x="178" y="334"/>
                  </a:lnTo>
                  <a:lnTo>
                    <a:pt x="176" y="332"/>
                  </a:lnTo>
                  <a:lnTo>
                    <a:pt x="177" y="331"/>
                  </a:lnTo>
                  <a:lnTo>
                    <a:pt x="177" y="330"/>
                  </a:lnTo>
                  <a:lnTo>
                    <a:pt x="178" y="327"/>
                  </a:lnTo>
                  <a:lnTo>
                    <a:pt x="180" y="326"/>
                  </a:lnTo>
                  <a:lnTo>
                    <a:pt x="181" y="324"/>
                  </a:lnTo>
                  <a:lnTo>
                    <a:pt x="184" y="322"/>
                  </a:lnTo>
                  <a:lnTo>
                    <a:pt x="185" y="322"/>
                  </a:lnTo>
                  <a:lnTo>
                    <a:pt x="187" y="321"/>
                  </a:lnTo>
                  <a:lnTo>
                    <a:pt x="189" y="320"/>
                  </a:lnTo>
                  <a:lnTo>
                    <a:pt x="191" y="320"/>
                  </a:lnTo>
                  <a:lnTo>
                    <a:pt x="193" y="320"/>
                  </a:lnTo>
                  <a:lnTo>
                    <a:pt x="194" y="322"/>
                  </a:lnTo>
                  <a:lnTo>
                    <a:pt x="194" y="324"/>
                  </a:lnTo>
                  <a:lnTo>
                    <a:pt x="195" y="328"/>
                  </a:lnTo>
                  <a:lnTo>
                    <a:pt x="203" y="330"/>
                  </a:lnTo>
                  <a:lnTo>
                    <a:pt x="207" y="327"/>
                  </a:lnTo>
                  <a:lnTo>
                    <a:pt x="207" y="325"/>
                  </a:lnTo>
                  <a:lnTo>
                    <a:pt x="208" y="319"/>
                  </a:lnTo>
                  <a:lnTo>
                    <a:pt x="209" y="313"/>
                  </a:lnTo>
                  <a:lnTo>
                    <a:pt x="213" y="314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8" y="315"/>
                  </a:lnTo>
                  <a:lnTo>
                    <a:pt x="221" y="314"/>
                  </a:lnTo>
                  <a:lnTo>
                    <a:pt x="221" y="312"/>
                  </a:lnTo>
                  <a:lnTo>
                    <a:pt x="220" y="310"/>
                  </a:lnTo>
                  <a:lnTo>
                    <a:pt x="218" y="309"/>
                  </a:lnTo>
                  <a:lnTo>
                    <a:pt x="217" y="308"/>
                  </a:lnTo>
                  <a:lnTo>
                    <a:pt x="212" y="307"/>
                  </a:lnTo>
                  <a:lnTo>
                    <a:pt x="217" y="303"/>
                  </a:lnTo>
                  <a:lnTo>
                    <a:pt x="224" y="299"/>
                  </a:lnTo>
                  <a:lnTo>
                    <a:pt x="224" y="295"/>
                  </a:lnTo>
                  <a:lnTo>
                    <a:pt x="226" y="293"/>
                  </a:lnTo>
                  <a:lnTo>
                    <a:pt x="230" y="293"/>
                  </a:lnTo>
                  <a:lnTo>
                    <a:pt x="233" y="296"/>
                  </a:lnTo>
                  <a:lnTo>
                    <a:pt x="235" y="299"/>
                  </a:lnTo>
                  <a:lnTo>
                    <a:pt x="242" y="299"/>
                  </a:lnTo>
                  <a:lnTo>
                    <a:pt x="247" y="301"/>
                  </a:lnTo>
                  <a:lnTo>
                    <a:pt x="255" y="304"/>
                  </a:lnTo>
                  <a:lnTo>
                    <a:pt x="257" y="302"/>
                  </a:lnTo>
                  <a:lnTo>
                    <a:pt x="261" y="299"/>
                  </a:lnTo>
                  <a:lnTo>
                    <a:pt x="262" y="293"/>
                  </a:lnTo>
                  <a:lnTo>
                    <a:pt x="266" y="293"/>
                  </a:lnTo>
                  <a:lnTo>
                    <a:pt x="271" y="292"/>
                  </a:lnTo>
                  <a:lnTo>
                    <a:pt x="273" y="290"/>
                  </a:lnTo>
                  <a:lnTo>
                    <a:pt x="274" y="287"/>
                  </a:lnTo>
                  <a:lnTo>
                    <a:pt x="278" y="285"/>
                  </a:lnTo>
                  <a:lnTo>
                    <a:pt x="279" y="285"/>
                  </a:lnTo>
                  <a:lnTo>
                    <a:pt x="282" y="284"/>
                  </a:lnTo>
                  <a:lnTo>
                    <a:pt x="283" y="283"/>
                  </a:lnTo>
                  <a:lnTo>
                    <a:pt x="286" y="281"/>
                  </a:lnTo>
                  <a:lnTo>
                    <a:pt x="287" y="280"/>
                  </a:lnTo>
                  <a:lnTo>
                    <a:pt x="291" y="279"/>
                  </a:lnTo>
                  <a:lnTo>
                    <a:pt x="297" y="274"/>
                  </a:lnTo>
                  <a:lnTo>
                    <a:pt x="300" y="279"/>
                  </a:lnTo>
                  <a:lnTo>
                    <a:pt x="304" y="275"/>
                  </a:lnTo>
                  <a:lnTo>
                    <a:pt x="306" y="279"/>
                  </a:lnTo>
                  <a:lnTo>
                    <a:pt x="310" y="280"/>
                  </a:lnTo>
                  <a:lnTo>
                    <a:pt x="314" y="279"/>
                  </a:lnTo>
                  <a:lnTo>
                    <a:pt x="318" y="278"/>
                  </a:lnTo>
                  <a:lnTo>
                    <a:pt x="323" y="280"/>
                  </a:lnTo>
                  <a:lnTo>
                    <a:pt x="330" y="284"/>
                  </a:lnTo>
                  <a:lnTo>
                    <a:pt x="335" y="283"/>
                  </a:lnTo>
                  <a:lnTo>
                    <a:pt x="336" y="279"/>
                  </a:lnTo>
                  <a:lnTo>
                    <a:pt x="339" y="275"/>
                  </a:lnTo>
                  <a:lnTo>
                    <a:pt x="345" y="273"/>
                  </a:lnTo>
                  <a:lnTo>
                    <a:pt x="348" y="273"/>
                  </a:lnTo>
                  <a:lnTo>
                    <a:pt x="353" y="277"/>
                  </a:lnTo>
                  <a:lnTo>
                    <a:pt x="358" y="279"/>
                  </a:lnTo>
                  <a:lnTo>
                    <a:pt x="354" y="281"/>
                  </a:lnTo>
                  <a:lnTo>
                    <a:pt x="356" y="284"/>
                  </a:lnTo>
                  <a:lnTo>
                    <a:pt x="356" y="285"/>
                  </a:lnTo>
                  <a:lnTo>
                    <a:pt x="356" y="286"/>
                  </a:lnTo>
                  <a:lnTo>
                    <a:pt x="356" y="289"/>
                  </a:lnTo>
                  <a:lnTo>
                    <a:pt x="356" y="291"/>
                  </a:lnTo>
                  <a:lnTo>
                    <a:pt x="354" y="292"/>
                  </a:lnTo>
                  <a:lnTo>
                    <a:pt x="353" y="293"/>
                  </a:lnTo>
                  <a:lnTo>
                    <a:pt x="353" y="296"/>
                  </a:lnTo>
                  <a:lnTo>
                    <a:pt x="356" y="296"/>
                  </a:lnTo>
                  <a:lnTo>
                    <a:pt x="358" y="297"/>
                  </a:lnTo>
                  <a:lnTo>
                    <a:pt x="359" y="297"/>
                  </a:lnTo>
                  <a:lnTo>
                    <a:pt x="362" y="297"/>
                  </a:lnTo>
                  <a:lnTo>
                    <a:pt x="365" y="297"/>
                  </a:lnTo>
                  <a:lnTo>
                    <a:pt x="366" y="295"/>
                  </a:lnTo>
                  <a:lnTo>
                    <a:pt x="366" y="293"/>
                  </a:lnTo>
                  <a:lnTo>
                    <a:pt x="366" y="292"/>
                  </a:lnTo>
                  <a:lnTo>
                    <a:pt x="366" y="290"/>
                  </a:lnTo>
                  <a:lnTo>
                    <a:pt x="366" y="287"/>
                  </a:lnTo>
                  <a:lnTo>
                    <a:pt x="366" y="286"/>
                  </a:lnTo>
                  <a:lnTo>
                    <a:pt x="366" y="285"/>
                  </a:lnTo>
                  <a:lnTo>
                    <a:pt x="366" y="283"/>
                  </a:lnTo>
                  <a:lnTo>
                    <a:pt x="365" y="279"/>
                  </a:lnTo>
                  <a:lnTo>
                    <a:pt x="370" y="277"/>
                  </a:lnTo>
                  <a:lnTo>
                    <a:pt x="374" y="272"/>
                  </a:lnTo>
                  <a:lnTo>
                    <a:pt x="376" y="267"/>
                  </a:lnTo>
                  <a:lnTo>
                    <a:pt x="379" y="264"/>
                  </a:lnTo>
                  <a:lnTo>
                    <a:pt x="384" y="263"/>
                  </a:lnTo>
                  <a:lnTo>
                    <a:pt x="390" y="263"/>
                  </a:lnTo>
                  <a:lnTo>
                    <a:pt x="396" y="266"/>
                  </a:lnTo>
                  <a:lnTo>
                    <a:pt x="399" y="266"/>
                  </a:lnTo>
                  <a:lnTo>
                    <a:pt x="398" y="262"/>
                  </a:lnTo>
                  <a:lnTo>
                    <a:pt x="396" y="257"/>
                  </a:lnTo>
                  <a:lnTo>
                    <a:pt x="393" y="251"/>
                  </a:lnTo>
                  <a:lnTo>
                    <a:pt x="388" y="248"/>
                  </a:lnTo>
                  <a:lnTo>
                    <a:pt x="383" y="245"/>
                  </a:lnTo>
                  <a:lnTo>
                    <a:pt x="379" y="245"/>
                  </a:lnTo>
                  <a:lnTo>
                    <a:pt x="372" y="244"/>
                  </a:lnTo>
                  <a:lnTo>
                    <a:pt x="368" y="244"/>
                  </a:lnTo>
                  <a:lnTo>
                    <a:pt x="367" y="244"/>
                  </a:lnTo>
                  <a:lnTo>
                    <a:pt x="362" y="244"/>
                  </a:lnTo>
                  <a:lnTo>
                    <a:pt x="358" y="243"/>
                  </a:lnTo>
                  <a:lnTo>
                    <a:pt x="353" y="240"/>
                  </a:lnTo>
                  <a:lnTo>
                    <a:pt x="350" y="239"/>
                  </a:lnTo>
                  <a:lnTo>
                    <a:pt x="348" y="238"/>
                  </a:lnTo>
                  <a:lnTo>
                    <a:pt x="345" y="237"/>
                  </a:lnTo>
                  <a:lnTo>
                    <a:pt x="344" y="231"/>
                  </a:lnTo>
                  <a:lnTo>
                    <a:pt x="345" y="228"/>
                  </a:lnTo>
                  <a:lnTo>
                    <a:pt x="348" y="222"/>
                  </a:lnTo>
                  <a:lnTo>
                    <a:pt x="349" y="217"/>
                  </a:lnTo>
                  <a:lnTo>
                    <a:pt x="350" y="215"/>
                  </a:lnTo>
                  <a:lnTo>
                    <a:pt x="352" y="211"/>
                  </a:lnTo>
                  <a:lnTo>
                    <a:pt x="356" y="207"/>
                  </a:lnTo>
                  <a:lnTo>
                    <a:pt x="358" y="203"/>
                  </a:lnTo>
                  <a:lnTo>
                    <a:pt x="361" y="201"/>
                  </a:lnTo>
                  <a:lnTo>
                    <a:pt x="363" y="196"/>
                  </a:lnTo>
                  <a:lnTo>
                    <a:pt x="367" y="190"/>
                  </a:lnTo>
                  <a:lnTo>
                    <a:pt x="371" y="186"/>
                  </a:lnTo>
                  <a:lnTo>
                    <a:pt x="374" y="184"/>
                  </a:lnTo>
                  <a:lnTo>
                    <a:pt x="376" y="179"/>
                  </a:lnTo>
                  <a:lnTo>
                    <a:pt x="376" y="174"/>
                  </a:lnTo>
                  <a:lnTo>
                    <a:pt x="375" y="170"/>
                  </a:lnTo>
                  <a:lnTo>
                    <a:pt x="375" y="167"/>
                  </a:lnTo>
                  <a:lnTo>
                    <a:pt x="374" y="161"/>
                  </a:lnTo>
                  <a:lnTo>
                    <a:pt x="375" y="153"/>
                  </a:lnTo>
                  <a:lnTo>
                    <a:pt x="377" y="149"/>
                  </a:lnTo>
                  <a:lnTo>
                    <a:pt x="380" y="146"/>
                  </a:lnTo>
                  <a:lnTo>
                    <a:pt x="383" y="144"/>
                  </a:lnTo>
                  <a:lnTo>
                    <a:pt x="387" y="140"/>
                  </a:lnTo>
                  <a:lnTo>
                    <a:pt x="392" y="137"/>
                  </a:lnTo>
                  <a:lnTo>
                    <a:pt x="394" y="129"/>
                  </a:lnTo>
                  <a:lnTo>
                    <a:pt x="394" y="126"/>
                  </a:lnTo>
                  <a:lnTo>
                    <a:pt x="396" y="122"/>
                  </a:lnTo>
                  <a:lnTo>
                    <a:pt x="396" y="118"/>
                  </a:lnTo>
                  <a:lnTo>
                    <a:pt x="397" y="114"/>
                  </a:lnTo>
                  <a:lnTo>
                    <a:pt x="398" y="111"/>
                  </a:lnTo>
                  <a:lnTo>
                    <a:pt x="399" y="108"/>
                  </a:lnTo>
                  <a:lnTo>
                    <a:pt x="403" y="105"/>
                  </a:lnTo>
                  <a:lnTo>
                    <a:pt x="407" y="102"/>
                  </a:lnTo>
                  <a:lnTo>
                    <a:pt x="412" y="98"/>
                  </a:lnTo>
                  <a:lnTo>
                    <a:pt x="416" y="96"/>
                  </a:lnTo>
                  <a:lnTo>
                    <a:pt x="420" y="93"/>
                  </a:lnTo>
                  <a:lnTo>
                    <a:pt x="421" y="89"/>
                  </a:lnTo>
                  <a:lnTo>
                    <a:pt x="420" y="85"/>
                  </a:lnTo>
                  <a:lnTo>
                    <a:pt x="419" y="79"/>
                  </a:lnTo>
                  <a:lnTo>
                    <a:pt x="419" y="75"/>
                  </a:lnTo>
                  <a:lnTo>
                    <a:pt x="420" y="70"/>
                  </a:lnTo>
                  <a:lnTo>
                    <a:pt x="421" y="68"/>
                  </a:lnTo>
                  <a:lnTo>
                    <a:pt x="423" y="65"/>
                  </a:lnTo>
                  <a:lnTo>
                    <a:pt x="424" y="62"/>
                  </a:lnTo>
                  <a:lnTo>
                    <a:pt x="425" y="58"/>
                  </a:lnTo>
                  <a:lnTo>
                    <a:pt x="427" y="57"/>
                  </a:lnTo>
                  <a:lnTo>
                    <a:pt x="427" y="54"/>
                  </a:lnTo>
                  <a:lnTo>
                    <a:pt x="428" y="53"/>
                  </a:lnTo>
                  <a:lnTo>
                    <a:pt x="429" y="50"/>
                  </a:lnTo>
                  <a:lnTo>
                    <a:pt x="431" y="46"/>
                  </a:lnTo>
                  <a:lnTo>
                    <a:pt x="432" y="44"/>
                  </a:lnTo>
                  <a:lnTo>
                    <a:pt x="433" y="42"/>
                  </a:lnTo>
                  <a:lnTo>
                    <a:pt x="433" y="40"/>
                  </a:lnTo>
                  <a:lnTo>
                    <a:pt x="434" y="38"/>
                  </a:lnTo>
                  <a:lnTo>
                    <a:pt x="437" y="34"/>
                  </a:lnTo>
                  <a:lnTo>
                    <a:pt x="438" y="30"/>
                  </a:lnTo>
                  <a:lnTo>
                    <a:pt x="438" y="28"/>
                  </a:lnTo>
                  <a:lnTo>
                    <a:pt x="440" y="25"/>
                  </a:lnTo>
                  <a:lnTo>
                    <a:pt x="441" y="24"/>
                  </a:lnTo>
                  <a:lnTo>
                    <a:pt x="441" y="22"/>
                  </a:lnTo>
                  <a:lnTo>
                    <a:pt x="443" y="18"/>
                  </a:lnTo>
                  <a:lnTo>
                    <a:pt x="445" y="15"/>
                  </a:lnTo>
                  <a:lnTo>
                    <a:pt x="449" y="11"/>
                  </a:lnTo>
                  <a:lnTo>
                    <a:pt x="451" y="6"/>
                  </a:lnTo>
                  <a:lnTo>
                    <a:pt x="454" y="4"/>
                  </a:lnTo>
                  <a:lnTo>
                    <a:pt x="458" y="0"/>
                  </a:lnTo>
                  <a:lnTo>
                    <a:pt x="459" y="5"/>
                  </a:lnTo>
                  <a:lnTo>
                    <a:pt x="460" y="5"/>
                  </a:lnTo>
                  <a:lnTo>
                    <a:pt x="462" y="6"/>
                  </a:lnTo>
                  <a:lnTo>
                    <a:pt x="464" y="6"/>
                  </a:lnTo>
                  <a:lnTo>
                    <a:pt x="465" y="7"/>
                  </a:lnTo>
                  <a:lnTo>
                    <a:pt x="467" y="9"/>
                  </a:lnTo>
                  <a:lnTo>
                    <a:pt x="469" y="12"/>
                  </a:lnTo>
                  <a:lnTo>
                    <a:pt x="464" y="13"/>
                  </a:lnTo>
                  <a:lnTo>
                    <a:pt x="460" y="12"/>
                  </a:lnTo>
                  <a:lnTo>
                    <a:pt x="455" y="18"/>
                  </a:lnTo>
                  <a:lnTo>
                    <a:pt x="454" y="22"/>
                  </a:lnTo>
                  <a:lnTo>
                    <a:pt x="458" y="23"/>
                  </a:lnTo>
                  <a:lnTo>
                    <a:pt x="458" y="24"/>
                  </a:lnTo>
                  <a:lnTo>
                    <a:pt x="459" y="27"/>
                  </a:lnTo>
                  <a:lnTo>
                    <a:pt x="459" y="29"/>
                  </a:lnTo>
                  <a:lnTo>
                    <a:pt x="459" y="30"/>
                  </a:lnTo>
                  <a:lnTo>
                    <a:pt x="460" y="33"/>
                  </a:lnTo>
                  <a:lnTo>
                    <a:pt x="460" y="35"/>
                  </a:lnTo>
                  <a:lnTo>
                    <a:pt x="460" y="36"/>
                  </a:lnTo>
                  <a:lnTo>
                    <a:pt x="462" y="39"/>
                  </a:lnTo>
                  <a:lnTo>
                    <a:pt x="462" y="40"/>
                  </a:lnTo>
                  <a:lnTo>
                    <a:pt x="463" y="42"/>
                  </a:lnTo>
                  <a:lnTo>
                    <a:pt x="463" y="45"/>
                  </a:lnTo>
                  <a:lnTo>
                    <a:pt x="464" y="46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5" y="52"/>
                  </a:lnTo>
                  <a:lnTo>
                    <a:pt x="465" y="54"/>
                  </a:lnTo>
                  <a:lnTo>
                    <a:pt x="465" y="56"/>
                  </a:lnTo>
                  <a:lnTo>
                    <a:pt x="467" y="58"/>
                  </a:lnTo>
                  <a:lnTo>
                    <a:pt x="467" y="61"/>
                  </a:lnTo>
                  <a:lnTo>
                    <a:pt x="468" y="62"/>
                  </a:lnTo>
                  <a:lnTo>
                    <a:pt x="468" y="64"/>
                  </a:lnTo>
                  <a:lnTo>
                    <a:pt x="468" y="65"/>
                  </a:lnTo>
                  <a:lnTo>
                    <a:pt x="469" y="68"/>
                  </a:lnTo>
                  <a:lnTo>
                    <a:pt x="469" y="71"/>
                  </a:lnTo>
                  <a:lnTo>
                    <a:pt x="471" y="74"/>
                  </a:lnTo>
                  <a:lnTo>
                    <a:pt x="472" y="77"/>
                  </a:lnTo>
                  <a:lnTo>
                    <a:pt x="472" y="79"/>
                  </a:lnTo>
                  <a:lnTo>
                    <a:pt x="472" y="81"/>
                  </a:lnTo>
                  <a:lnTo>
                    <a:pt x="473" y="82"/>
                  </a:lnTo>
                  <a:lnTo>
                    <a:pt x="473" y="86"/>
                  </a:lnTo>
                  <a:lnTo>
                    <a:pt x="474" y="89"/>
                  </a:lnTo>
                  <a:lnTo>
                    <a:pt x="476" y="92"/>
                  </a:lnTo>
                  <a:lnTo>
                    <a:pt x="476" y="93"/>
                  </a:lnTo>
                  <a:lnTo>
                    <a:pt x="476" y="96"/>
                  </a:lnTo>
                  <a:lnTo>
                    <a:pt x="477" y="98"/>
                  </a:lnTo>
                  <a:lnTo>
                    <a:pt x="477" y="99"/>
                  </a:lnTo>
                  <a:lnTo>
                    <a:pt x="480" y="100"/>
                  </a:lnTo>
                  <a:lnTo>
                    <a:pt x="481" y="100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99"/>
                  </a:lnTo>
                  <a:lnTo>
                    <a:pt x="490" y="103"/>
                  </a:lnTo>
                  <a:lnTo>
                    <a:pt x="494" y="105"/>
                  </a:lnTo>
                  <a:lnTo>
                    <a:pt x="495" y="106"/>
                  </a:lnTo>
                  <a:lnTo>
                    <a:pt x="496" y="108"/>
                  </a:lnTo>
                  <a:lnTo>
                    <a:pt x="499" y="108"/>
                  </a:lnTo>
                  <a:lnTo>
                    <a:pt x="500" y="109"/>
                  </a:lnTo>
                  <a:lnTo>
                    <a:pt x="503" y="110"/>
                  </a:lnTo>
                  <a:lnTo>
                    <a:pt x="504" y="111"/>
                  </a:lnTo>
                  <a:lnTo>
                    <a:pt x="505" y="115"/>
                  </a:lnTo>
                  <a:lnTo>
                    <a:pt x="511" y="115"/>
                  </a:lnTo>
                  <a:lnTo>
                    <a:pt x="513" y="120"/>
                  </a:lnTo>
                  <a:lnTo>
                    <a:pt x="515" y="121"/>
                  </a:lnTo>
                  <a:lnTo>
                    <a:pt x="516" y="122"/>
                  </a:lnTo>
                  <a:lnTo>
                    <a:pt x="517" y="123"/>
                  </a:lnTo>
                  <a:lnTo>
                    <a:pt x="517" y="126"/>
                  </a:lnTo>
                  <a:lnTo>
                    <a:pt x="518" y="127"/>
                  </a:lnTo>
                  <a:lnTo>
                    <a:pt x="517" y="129"/>
                  </a:lnTo>
                  <a:lnTo>
                    <a:pt x="517" y="131"/>
                  </a:lnTo>
                  <a:lnTo>
                    <a:pt x="516" y="133"/>
                  </a:lnTo>
                  <a:lnTo>
                    <a:pt x="515" y="135"/>
                  </a:lnTo>
                  <a:lnTo>
                    <a:pt x="515" y="137"/>
                  </a:lnTo>
                  <a:lnTo>
                    <a:pt x="513" y="139"/>
                  </a:lnTo>
                  <a:lnTo>
                    <a:pt x="513" y="140"/>
                  </a:lnTo>
                  <a:lnTo>
                    <a:pt x="512" y="143"/>
                  </a:lnTo>
                  <a:lnTo>
                    <a:pt x="513" y="144"/>
                  </a:lnTo>
                  <a:lnTo>
                    <a:pt x="516" y="145"/>
                  </a:lnTo>
                  <a:lnTo>
                    <a:pt x="517" y="145"/>
                  </a:lnTo>
                  <a:lnTo>
                    <a:pt x="520" y="146"/>
                  </a:lnTo>
                  <a:lnTo>
                    <a:pt x="524" y="147"/>
                  </a:lnTo>
                  <a:lnTo>
                    <a:pt x="527" y="149"/>
                  </a:lnTo>
                  <a:lnTo>
                    <a:pt x="529" y="149"/>
                  </a:lnTo>
                  <a:lnTo>
                    <a:pt x="531" y="150"/>
                  </a:lnTo>
                  <a:lnTo>
                    <a:pt x="533" y="150"/>
                  </a:lnTo>
                  <a:lnTo>
                    <a:pt x="537" y="151"/>
                  </a:lnTo>
                  <a:lnTo>
                    <a:pt x="543" y="153"/>
                  </a:lnTo>
                  <a:lnTo>
                    <a:pt x="540" y="157"/>
                  </a:lnTo>
                  <a:lnTo>
                    <a:pt x="539" y="159"/>
                  </a:lnTo>
                  <a:lnTo>
                    <a:pt x="538" y="161"/>
                  </a:lnTo>
                  <a:lnTo>
                    <a:pt x="538" y="162"/>
                  </a:lnTo>
                  <a:lnTo>
                    <a:pt x="537" y="163"/>
                  </a:lnTo>
                  <a:lnTo>
                    <a:pt x="535" y="166"/>
                  </a:lnTo>
                  <a:lnTo>
                    <a:pt x="534" y="167"/>
                  </a:lnTo>
                  <a:lnTo>
                    <a:pt x="533" y="168"/>
                  </a:lnTo>
                  <a:lnTo>
                    <a:pt x="531" y="170"/>
                  </a:lnTo>
                  <a:lnTo>
                    <a:pt x="530" y="172"/>
                  </a:lnTo>
                  <a:lnTo>
                    <a:pt x="527" y="175"/>
                  </a:lnTo>
                  <a:lnTo>
                    <a:pt x="526" y="176"/>
                  </a:lnTo>
                  <a:lnTo>
                    <a:pt x="526" y="178"/>
                  </a:lnTo>
                  <a:lnTo>
                    <a:pt x="524" y="181"/>
                  </a:lnTo>
                  <a:lnTo>
                    <a:pt x="525" y="186"/>
                  </a:lnTo>
                  <a:lnTo>
                    <a:pt x="526" y="190"/>
                  </a:lnTo>
                  <a:lnTo>
                    <a:pt x="524" y="196"/>
                  </a:lnTo>
                  <a:lnTo>
                    <a:pt x="527" y="197"/>
                  </a:lnTo>
                  <a:lnTo>
                    <a:pt x="529" y="198"/>
                  </a:lnTo>
                  <a:lnTo>
                    <a:pt x="533" y="199"/>
                  </a:lnTo>
                  <a:lnTo>
                    <a:pt x="537" y="203"/>
                  </a:lnTo>
                  <a:lnTo>
                    <a:pt x="540" y="201"/>
                  </a:lnTo>
                  <a:lnTo>
                    <a:pt x="544" y="204"/>
                  </a:lnTo>
                  <a:lnTo>
                    <a:pt x="546" y="205"/>
                  </a:lnTo>
                  <a:lnTo>
                    <a:pt x="547" y="207"/>
                  </a:lnTo>
                  <a:lnTo>
                    <a:pt x="548" y="208"/>
                  </a:lnTo>
                  <a:lnTo>
                    <a:pt x="548" y="213"/>
                  </a:lnTo>
                  <a:lnTo>
                    <a:pt x="549" y="216"/>
                  </a:lnTo>
                  <a:lnTo>
                    <a:pt x="551" y="219"/>
                  </a:lnTo>
                  <a:lnTo>
                    <a:pt x="552" y="222"/>
                  </a:lnTo>
                  <a:lnTo>
                    <a:pt x="547" y="223"/>
                  </a:lnTo>
                  <a:lnTo>
                    <a:pt x="544" y="223"/>
                  </a:lnTo>
                  <a:lnTo>
                    <a:pt x="543" y="223"/>
                  </a:lnTo>
                  <a:lnTo>
                    <a:pt x="540" y="223"/>
                  </a:lnTo>
                  <a:lnTo>
                    <a:pt x="539" y="223"/>
                  </a:lnTo>
                  <a:lnTo>
                    <a:pt x="537" y="225"/>
                  </a:lnTo>
                  <a:lnTo>
                    <a:pt x="535" y="225"/>
                  </a:lnTo>
                  <a:lnTo>
                    <a:pt x="534" y="225"/>
                  </a:lnTo>
                  <a:lnTo>
                    <a:pt x="530" y="227"/>
                  </a:lnTo>
                  <a:lnTo>
                    <a:pt x="533" y="231"/>
                  </a:lnTo>
                  <a:lnTo>
                    <a:pt x="534" y="233"/>
                  </a:lnTo>
                  <a:lnTo>
                    <a:pt x="537" y="236"/>
                  </a:lnTo>
                  <a:lnTo>
                    <a:pt x="539" y="239"/>
                  </a:lnTo>
                  <a:lnTo>
                    <a:pt x="540" y="243"/>
                  </a:lnTo>
                  <a:lnTo>
                    <a:pt x="542" y="245"/>
                  </a:lnTo>
                  <a:lnTo>
                    <a:pt x="543" y="248"/>
                  </a:lnTo>
                  <a:lnTo>
                    <a:pt x="540" y="251"/>
                  </a:lnTo>
                  <a:lnTo>
                    <a:pt x="540" y="252"/>
                  </a:lnTo>
                  <a:lnTo>
                    <a:pt x="539" y="254"/>
                  </a:lnTo>
                  <a:lnTo>
                    <a:pt x="538" y="255"/>
                  </a:lnTo>
                  <a:lnTo>
                    <a:pt x="537" y="256"/>
                  </a:lnTo>
                  <a:lnTo>
                    <a:pt x="535" y="258"/>
                  </a:lnTo>
                  <a:lnTo>
                    <a:pt x="538" y="258"/>
                  </a:lnTo>
                  <a:lnTo>
                    <a:pt x="539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6" y="258"/>
                  </a:lnTo>
                  <a:lnTo>
                    <a:pt x="548" y="258"/>
                  </a:lnTo>
                  <a:lnTo>
                    <a:pt x="552" y="260"/>
                  </a:lnTo>
                  <a:lnTo>
                    <a:pt x="553" y="254"/>
                  </a:lnTo>
                  <a:lnTo>
                    <a:pt x="558" y="261"/>
                  </a:lnTo>
                  <a:lnTo>
                    <a:pt x="558" y="263"/>
                  </a:lnTo>
                  <a:lnTo>
                    <a:pt x="555" y="266"/>
                  </a:lnTo>
                  <a:lnTo>
                    <a:pt x="551" y="264"/>
                  </a:lnTo>
                  <a:lnTo>
                    <a:pt x="552" y="272"/>
                  </a:lnTo>
                  <a:lnTo>
                    <a:pt x="552" y="274"/>
                  </a:lnTo>
                  <a:lnTo>
                    <a:pt x="551" y="279"/>
                  </a:lnTo>
                  <a:lnTo>
                    <a:pt x="546" y="277"/>
                  </a:lnTo>
                  <a:lnTo>
                    <a:pt x="542" y="275"/>
                  </a:lnTo>
                  <a:lnTo>
                    <a:pt x="539" y="274"/>
                  </a:lnTo>
                  <a:lnTo>
                    <a:pt x="535" y="272"/>
                  </a:lnTo>
                  <a:lnTo>
                    <a:pt x="533" y="275"/>
                  </a:lnTo>
                  <a:lnTo>
                    <a:pt x="531" y="278"/>
                  </a:lnTo>
                  <a:lnTo>
                    <a:pt x="531" y="279"/>
                  </a:lnTo>
                  <a:lnTo>
                    <a:pt x="531" y="281"/>
                  </a:lnTo>
                  <a:lnTo>
                    <a:pt x="530" y="283"/>
                  </a:lnTo>
                  <a:lnTo>
                    <a:pt x="530" y="285"/>
                  </a:lnTo>
                  <a:lnTo>
                    <a:pt x="529" y="286"/>
                  </a:lnTo>
                  <a:lnTo>
                    <a:pt x="529" y="289"/>
                  </a:lnTo>
                  <a:lnTo>
                    <a:pt x="527" y="291"/>
                  </a:lnTo>
                  <a:lnTo>
                    <a:pt x="527" y="292"/>
                  </a:lnTo>
                  <a:lnTo>
                    <a:pt x="526" y="295"/>
                  </a:lnTo>
                  <a:lnTo>
                    <a:pt x="526" y="296"/>
                  </a:lnTo>
                  <a:lnTo>
                    <a:pt x="525" y="298"/>
                  </a:lnTo>
                  <a:lnTo>
                    <a:pt x="524" y="299"/>
                  </a:lnTo>
                  <a:lnTo>
                    <a:pt x="522" y="301"/>
                  </a:lnTo>
                  <a:lnTo>
                    <a:pt x="521" y="303"/>
                  </a:lnTo>
                  <a:lnTo>
                    <a:pt x="520" y="304"/>
                  </a:lnTo>
                  <a:lnTo>
                    <a:pt x="518" y="306"/>
                  </a:lnTo>
                  <a:lnTo>
                    <a:pt x="518" y="308"/>
                  </a:lnTo>
                  <a:lnTo>
                    <a:pt x="517" y="309"/>
                  </a:lnTo>
                  <a:lnTo>
                    <a:pt x="516" y="312"/>
                  </a:lnTo>
                  <a:lnTo>
                    <a:pt x="512" y="315"/>
                  </a:lnTo>
                  <a:lnTo>
                    <a:pt x="511" y="320"/>
                  </a:lnTo>
                  <a:lnTo>
                    <a:pt x="511" y="321"/>
                  </a:lnTo>
                  <a:lnTo>
                    <a:pt x="509" y="324"/>
                  </a:lnTo>
                  <a:lnTo>
                    <a:pt x="509" y="325"/>
                  </a:lnTo>
                  <a:lnTo>
                    <a:pt x="508" y="327"/>
                  </a:lnTo>
                  <a:lnTo>
                    <a:pt x="508" y="328"/>
                  </a:lnTo>
                  <a:lnTo>
                    <a:pt x="508" y="331"/>
                  </a:lnTo>
                  <a:lnTo>
                    <a:pt x="508" y="333"/>
                  </a:lnTo>
                  <a:lnTo>
                    <a:pt x="507" y="334"/>
                  </a:lnTo>
                  <a:lnTo>
                    <a:pt x="508" y="336"/>
                  </a:lnTo>
                  <a:lnTo>
                    <a:pt x="509" y="337"/>
                  </a:lnTo>
                  <a:lnTo>
                    <a:pt x="512" y="341"/>
                  </a:lnTo>
                  <a:lnTo>
                    <a:pt x="516" y="344"/>
                  </a:lnTo>
                  <a:lnTo>
                    <a:pt x="517" y="344"/>
                  </a:lnTo>
                  <a:lnTo>
                    <a:pt x="520" y="344"/>
                  </a:lnTo>
                  <a:lnTo>
                    <a:pt x="520" y="338"/>
                  </a:lnTo>
                  <a:lnTo>
                    <a:pt x="524" y="337"/>
                  </a:lnTo>
                  <a:lnTo>
                    <a:pt x="526" y="336"/>
                  </a:lnTo>
                  <a:lnTo>
                    <a:pt x="529" y="334"/>
                  </a:lnTo>
                  <a:lnTo>
                    <a:pt x="531" y="333"/>
                  </a:lnTo>
                  <a:lnTo>
                    <a:pt x="534" y="331"/>
                  </a:lnTo>
                  <a:lnTo>
                    <a:pt x="537" y="328"/>
                  </a:lnTo>
                  <a:lnTo>
                    <a:pt x="543" y="325"/>
                  </a:lnTo>
                  <a:lnTo>
                    <a:pt x="547" y="324"/>
                  </a:lnTo>
                  <a:lnTo>
                    <a:pt x="549" y="321"/>
                  </a:lnTo>
                  <a:lnTo>
                    <a:pt x="555" y="316"/>
                  </a:lnTo>
                  <a:lnTo>
                    <a:pt x="558" y="313"/>
                  </a:lnTo>
                  <a:lnTo>
                    <a:pt x="562" y="308"/>
                  </a:lnTo>
                  <a:lnTo>
                    <a:pt x="566" y="304"/>
                  </a:lnTo>
                  <a:lnTo>
                    <a:pt x="571" y="304"/>
                  </a:lnTo>
                  <a:lnTo>
                    <a:pt x="575" y="304"/>
                  </a:lnTo>
                  <a:lnTo>
                    <a:pt x="579" y="307"/>
                  </a:lnTo>
                  <a:lnTo>
                    <a:pt x="580" y="312"/>
                  </a:lnTo>
                  <a:lnTo>
                    <a:pt x="583" y="315"/>
                  </a:lnTo>
                  <a:lnTo>
                    <a:pt x="584" y="321"/>
                  </a:lnTo>
                  <a:lnTo>
                    <a:pt x="586" y="326"/>
                  </a:lnTo>
                  <a:lnTo>
                    <a:pt x="587" y="331"/>
                  </a:lnTo>
                  <a:lnTo>
                    <a:pt x="592" y="333"/>
                  </a:lnTo>
                  <a:lnTo>
                    <a:pt x="597" y="336"/>
                  </a:lnTo>
                  <a:lnTo>
                    <a:pt x="601" y="336"/>
                  </a:lnTo>
                  <a:lnTo>
                    <a:pt x="606" y="341"/>
                  </a:lnTo>
                  <a:lnTo>
                    <a:pt x="610" y="345"/>
                  </a:lnTo>
                  <a:lnTo>
                    <a:pt x="614" y="348"/>
                  </a:lnTo>
                  <a:lnTo>
                    <a:pt x="618" y="349"/>
                  </a:lnTo>
                  <a:lnTo>
                    <a:pt x="622" y="347"/>
                  </a:lnTo>
                  <a:lnTo>
                    <a:pt x="624" y="342"/>
                  </a:lnTo>
                  <a:lnTo>
                    <a:pt x="626" y="339"/>
                  </a:lnTo>
                  <a:lnTo>
                    <a:pt x="628" y="334"/>
                  </a:lnTo>
                  <a:lnTo>
                    <a:pt x="632" y="331"/>
                  </a:lnTo>
                  <a:lnTo>
                    <a:pt x="637" y="327"/>
                  </a:lnTo>
                  <a:lnTo>
                    <a:pt x="641" y="326"/>
                  </a:lnTo>
                  <a:lnTo>
                    <a:pt x="645" y="324"/>
                  </a:lnTo>
                  <a:lnTo>
                    <a:pt x="649" y="322"/>
                  </a:lnTo>
                  <a:lnTo>
                    <a:pt x="654" y="320"/>
                  </a:lnTo>
                  <a:lnTo>
                    <a:pt x="659" y="320"/>
                  </a:lnTo>
                  <a:lnTo>
                    <a:pt x="666" y="324"/>
                  </a:lnTo>
                  <a:lnTo>
                    <a:pt x="670" y="328"/>
                  </a:lnTo>
                  <a:lnTo>
                    <a:pt x="670" y="334"/>
                  </a:lnTo>
                  <a:lnTo>
                    <a:pt x="668" y="339"/>
                  </a:lnTo>
                  <a:lnTo>
                    <a:pt x="668" y="343"/>
                  </a:lnTo>
                  <a:lnTo>
                    <a:pt x="671" y="345"/>
                  </a:lnTo>
                  <a:lnTo>
                    <a:pt x="677" y="348"/>
                  </a:lnTo>
                  <a:lnTo>
                    <a:pt x="686" y="349"/>
                  </a:lnTo>
                  <a:lnTo>
                    <a:pt x="689" y="344"/>
                  </a:lnTo>
                  <a:lnTo>
                    <a:pt x="693" y="339"/>
                  </a:lnTo>
                  <a:lnTo>
                    <a:pt x="693" y="333"/>
                  </a:lnTo>
                  <a:lnTo>
                    <a:pt x="693" y="327"/>
                  </a:lnTo>
                  <a:lnTo>
                    <a:pt x="694" y="324"/>
                  </a:lnTo>
                  <a:lnTo>
                    <a:pt x="699" y="319"/>
                  </a:lnTo>
                  <a:lnTo>
                    <a:pt x="706" y="318"/>
                  </a:lnTo>
                  <a:lnTo>
                    <a:pt x="710" y="319"/>
                  </a:lnTo>
                  <a:lnTo>
                    <a:pt x="714" y="320"/>
                  </a:lnTo>
                  <a:lnTo>
                    <a:pt x="718" y="322"/>
                  </a:lnTo>
                  <a:lnTo>
                    <a:pt x="719" y="327"/>
                  </a:lnTo>
                  <a:lnTo>
                    <a:pt x="718" y="333"/>
                  </a:lnTo>
                  <a:lnTo>
                    <a:pt x="715" y="337"/>
                  </a:lnTo>
                  <a:lnTo>
                    <a:pt x="714" y="342"/>
                  </a:lnTo>
                  <a:lnTo>
                    <a:pt x="715" y="347"/>
                  </a:lnTo>
                  <a:lnTo>
                    <a:pt x="718" y="351"/>
                  </a:lnTo>
                  <a:lnTo>
                    <a:pt x="723" y="355"/>
                  </a:lnTo>
                  <a:lnTo>
                    <a:pt x="729" y="357"/>
                  </a:lnTo>
                  <a:lnTo>
                    <a:pt x="733" y="359"/>
                  </a:lnTo>
                  <a:lnTo>
                    <a:pt x="739" y="360"/>
                  </a:lnTo>
                  <a:lnTo>
                    <a:pt x="746" y="359"/>
                  </a:lnTo>
                  <a:lnTo>
                    <a:pt x="751" y="356"/>
                  </a:lnTo>
                  <a:lnTo>
                    <a:pt x="754" y="353"/>
                  </a:lnTo>
                  <a:lnTo>
                    <a:pt x="759" y="348"/>
                  </a:lnTo>
                  <a:lnTo>
                    <a:pt x="763" y="345"/>
                  </a:lnTo>
                  <a:lnTo>
                    <a:pt x="769" y="344"/>
                  </a:lnTo>
                  <a:lnTo>
                    <a:pt x="774" y="348"/>
                  </a:lnTo>
                  <a:lnTo>
                    <a:pt x="776" y="353"/>
                  </a:lnTo>
                  <a:lnTo>
                    <a:pt x="777" y="356"/>
                  </a:lnTo>
                  <a:lnTo>
                    <a:pt x="778" y="361"/>
                  </a:lnTo>
                  <a:lnTo>
                    <a:pt x="778" y="362"/>
                  </a:lnTo>
                  <a:lnTo>
                    <a:pt x="778" y="365"/>
                  </a:lnTo>
                  <a:lnTo>
                    <a:pt x="778" y="367"/>
                  </a:lnTo>
                  <a:lnTo>
                    <a:pt x="778" y="368"/>
                  </a:lnTo>
                  <a:lnTo>
                    <a:pt x="780" y="371"/>
                  </a:lnTo>
                  <a:lnTo>
                    <a:pt x="780" y="374"/>
                  </a:lnTo>
                  <a:lnTo>
                    <a:pt x="783" y="379"/>
                  </a:lnTo>
                  <a:lnTo>
                    <a:pt x="786" y="383"/>
                  </a:lnTo>
                  <a:lnTo>
                    <a:pt x="790" y="386"/>
                  </a:lnTo>
                  <a:lnTo>
                    <a:pt x="795" y="386"/>
                  </a:lnTo>
                  <a:lnTo>
                    <a:pt x="799" y="386"/>
                  </a:lnTo>
                  <a:lnTo>
                    <a:pt x="803" y="385"/>
                  </a:lnTo>
                  <a:lnTo>
                    <a:pt x="805" y="384"/>
                  </a:lnTo>
                  <a:lnTo>
                    <a:pt x="807" y="384"/>
                  </a:lnTo>
                  <a:lnTo>
                    <a:pt x="809" y="383"/>
                  </a:lnTo>
                  <a:lnTo>
                    <a:pt x="812" y="383"/>
                  </a:lnTo>
                  <a:lnTo>
                    <a:pt x="813" y="382"/>
                  </a:lnTo>
                  <a:lnTo>
                    <a:pt x="814" y="382"/>
                  </a:lnTo>
                  <a:lnTo>
                    <a:pt x="818" y="380"/>
                  </a:lnTo>
                  <a:lnTo>
                    <a:pt x="822" y="377"/>
                  </a:lnTo>
                  <a:lnTo>
                    <a:pt x="824" y="376"/>
                  </a:lnTo>
                  <a:lnTo>
                    <a:pt x="826" y="376"/>
                  </a:lnTo>
                  <a:lnTo>
                    <a:pt x="829" y="376"/>
                  </a:lnTo>
                  <a:lnTo>
                    <a:pt x="830" y="376"/>
                  </a:lnTo>
                  <a:lnTo>
                    <a:pt x="833" y="377"/>
                  </a:lnTo>
                  <a:lnTo>
                    <a:pt x="834" y="377"/>
                  </a:lnTo>
                  <a:lnTo>
                    <a:pt x="836" y="378"/>
                  </a:lnTo>
                  <a:lnTo>
                    <a:pt x="838" y="379"/>
                  </a:lnTo>
                  <a:lnTo>
                    <a:pt x="839" y="380"/>
                  </a:lnTo>
                  <a:lnTo>
                    <a:pt x="840" y="382"/>
                  </a:lnTo>
                  <a:lnTo>
                    <a:pt x="840" y="386"/>
                  </a:lnTo>
                  <a:lnTo>
                    <a:pt x="844" y="389"/>
                  </a:lnTo>
                  <a:lnTo>
                    <a:pt x="840" y="392"/>
                  </a:lnTo>
                  <a:lnTo>
                    <a:pt x="839" y="395"/>
                  </a:lnTo>
                  <a:lnTo>
                    <a:pt x="839" y="396"/>
                  </a:lnTo>
                  <a:lnTo>
                    <a:pt x="840" y="397"/>
                  </a:lnTo>
                  <a:lnTo>
                    <a:pt x="842" y="398"/>
                  </a:lnTo>
                  <a:lnTo>
                    <a:pt x="843" y="400"/>
                  </a:lnTo>
                  <a:lnTo>
                    <a:pt x="844" y="402"/>
                  </a:lnTo>
                  <a:lnTo>
                    <a:pt x="845" y="403"/>
                  </a:lnTo>
                  <a:lnTo>
                    <a:pt x="845" y="406"/>
                  </a:lnTo>
                  <a:lnTo>
                    <a:pt x="845" y="407"/>
                  </a:lnTo>
                  <a:lnTo>
                    <a:pt x="845" y="409"/>
                  </a:lnTo>
                  <a:lnTo>
                    <a:pt x="845" y="411"/>
                  </a:lnTo>
                  <a:lnTo>
                    <a:pt x="845" y="413"/>
                  </a:lnTo>
                  <a:lnTo>
                    <a:pt x="845" y="415"/>
                  </a:lnTo>
                  <a:lnTo>
                    <a:pt x="844" y="419"/>
                  </a:lnTo>
                  <a:lnTo>
                    <a:pt x="847" y="423"/>
                  </a:lnTo>
                  <a:lnTo>
                    <a:pt x="852" y="419"/>
                  </a:lnTo>
                  <a:lnTo>
                    <a:pt x="857" y="415"/>
                  </a:lnTo>
                  <a:lnTo>
                    <a:pt x="860" y="409"/>
                  </a:lnTo>
                  <a:lnTo>
                    <a:pt x="856" y="403"/>
                  </a:lnTo>
                  <a:lnTo>
                    <a:pt x="858" y="402"/>
                  </a:lnTo>
                  <a:lnTo>
                    <a:pt x="862" y="406"/>
                  </a:lnTo>
                  <a:lnTo>
                    <a:pt x="869" y="408"/>
                  </a:lnTo>
                  <a:lnTo>
                    <a:pt x="870" y="409"/>
                  </a:lnTo>
                  <a:lnTo>
                    <a:pt x="878" y="411"/>
                  </a:lnTo>
                  <a:lnTo>
                    <a:pt x="884" y="413"/>
                  </a:lnTo>
                  <a:lnTo>
                    <a:pt x="884" y="417"/>
                  </a:lnTo>
                  <a:lnTo>
                    <a:pt x="886" y="418"/>
                  </a:lnTo>
                  <a:lnTo>
                    <a:pt x="888" y="418"/>
                  </a:lnTo>
                  <a:lnTo>
                    <a:pt x="889" y="419"/>
                  </a:lnTo>
                  <a:lnTo>
                    <a:pt x="892" y="419"/>
                  </a:lnTo>
                  <a:lnTo>
                    <a:pt x="895" y="419"/>
                  </a:lnTo>
                  <a:lnTo>
                    <a:pt x="896" y="418"/>
                  </a:lnTo>
                  <a:lnTo>
                    <a:pt x="898" y="418"/>
                  </a:lnTo>
                  <a:lnTo>
                    <a:pt x="900" y="417"/>
                  </a:lnTo>
                  <a:lnTo>
                    <a:pt x="901" y="415"/>
                  </a:lnTo>
                  <a:lnTo>
                    <a:pt x="900" y="412"/>
                  </a:lnTo>
                  <a:lnTo>
                    <a:pt x="901" y="411"/>
                  </a:lnTo>
                  <a:lnTo>
                    <a:pt x="902" y="408"/>
                  </a:lnTo>
                  <a:lnTo>
                    <a:pt x="902" y="404"/>
                  </a:lnTo>
                  <a:lnTo>
                    <a:pt x="902" y="402"/>
                  </a:lnTo>
                  <a:lnTo>
                    <a:pt x="902" y="401"/>
                  </a:lnTo>
                  <a:lnTo>
                    <a:pt x="902" y="398"/>
                  </a:lnTo>
                  <a:lnTo>
                    <a:pt x="902" y="395"/>
                  </a:lnTo>
                  <a:lnTo>
                    <a:pt x="906" y="390"/>
                  </a:lnTo>
                  <a:lnTo>
                    <a:pt x="910" y="388"/>
                  </a:lnTo>
                  <a:lnTo>
                    <a:pt x="913" y="385"/>
                  </a:lnTo>
                  <a:lnTo>
                    <a:pt x="919" y="388"/>
                  </a:lnTo>
                  <a:lnTo>
                    <a:pt x="922" y="390"/>
                  </a:lnTo>
                  <a:lnTo>
                    <a:pt x="923" y="391"/>
                  </a:lnTo>
                  <a:lnTo>
                    <a:pt x="926" y="392"/>
                  </a:lnTo>
                  <a:lnTo>
                    <a:pt x="927" y="394"/>
                  </a:lnTo>
                  <a:lnTo>
                    <a:pt x="928" y="395"/>
                  </a:lnTo>
                  <a:lnTo>
                    <a:pt x="931" y="396"/>
                  </a:lnTo>
                  <a:lnTo>
                    <a:pt x="932" y="397"/>
                  </a:lnTo>
                  <a:lnTo>
                    <a:pt x="930" y="401"/>
                  </a:lnTo>
                  <a:lnTo>
                    <a:pt x="930" y="402"/>
                  </a:lnTo>
                  <a:lnTo>
                    <a:pt x="930" y="404"/>
                  </a:lnTo>
                  <a:lnTo>
                    <a:pt x="930" y="407"/>
                  </a:lnTo>
                  <a:lnTo>
                    <a:pt x="930" y="409"/>
                  </a:lnTo>
                  <a:lnTo>
                    <a:pt x="930" y="411"/>
                  </a:lnTo>
                  <a:lnTo>
                    <a:pt x="930" y="412"/>
                  </a:lnTo>
                  <a:lnTo>
                    <a:pt x="931" y="414"/>
                  </a:lnTo>
                  <a:lnTo>
                    <a:pt x="931" y="417"/>
                  </a:lnTo>
                  <a:lnTo>
                    <a:pt x="931" y="418"/>
                  </a:lnTo>
                  <a:lnTo>
                    <a:pt x="932" y="420"/>
                  </a:lnTo>
                  <a:lnTo>
                    <a:pt x="932" y="423"/>
                  </a:lnTo>
                  <a:lnTo>
                    <a:pt x="933" y="424"/>
                  </a:lnTo>
                  <a:lnTo>
                    <a:pt x="933" y="426"/>
                  </a:lnTo>
                  <a:lnTo>
                    <a:pt x="935" y="427"/>
                  </a:lnTo>
                  <a:lnTo>
                    <a:pt x="936" y="429"/>
                  </a:lnTo>
                  <a:lnTo>
                    <a:pt x="937" y="431"/>
                  </a:lnTo>
                  <a:lnTo>
                    <a:pt x="939" y="432"/>
                  </a:lnTo>
                  <a:lnTo>
                    <a:pt x="940" y="432"/>
                  </a:lnTo>
                  <a:lnTo>
                    <a:pt x="944" y="432"/>
                  </a:lnTo>
                  <a:lnTo>
                    <a:pt x="944" y="430"/>
                  </a:lnTo>
                  <a:lnTo>
                    <a:pt x="949" y="429"/>
                  </a:lnTo>
                  <a:lnTo>
                    <a:pt x="949" y="427"/>
                  </a:lnTo>
                  <a:lnTo>
                    <a:pt x="950" y="425"/>
                  </a:lnTo>
                  <a:lnTo>
                    <a:pt x="950" y="424"/>
                  </a:lnTo>
                  <a:lnTo>
                    <a:pt x="949" y="421"/>
                  </a:lnTo>
                  <a:lnTo>
                    <a:pt x="949" y="419"/>
                  </a:lnTo>
                  <a:lnTo>
                    <a:pt x="948" y="418"/>
                  </a:lnTo>
                  <a:lnTo>
                    <a:pt x="948" y="415"/>
                  </a:lnTo>
                  <a:lnTo>
                    <a:pt x="948" y="414"/>
                  </a:lnTo>
                  <a:lnTo>
                    <a:pt x="948" y="412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6"/>
                  </a:lnTo>
                  <a:lnTo>
                    <a:pt x="945" y="402"/>
                  </a:lnTo>
                  <a:lnTo>
                    <a:pt x="949" y="401"/>
                  </a:lnTo>
                  <a:lnTo>
                    <a:pt x="951" y="400"/>
                  </a:lnTo>
                  <a:lnTo>
                    <a:pt x="953" y="398"/>
                  </a:lnTo>
                  <a:lnTo>
                    <a:pt x="955" y="398"/>
                  </a:lnTo>
                  <a:lnTo>
                    <a:pt x="957" y="397"/>
                  </a:lnTo>
                  <a:lnTo>
                    <a:pt x="959" y="396"/>
                  </a:lnTo>
                  <a:lnTo>
                    <a:pt x="961" y="395"/>
                  </a:lnTo>
                  <a:lnTo>
                    <a:pt x="963" y="395"/>
                  </a:lnTo>
                  <a:lnTo>
                    <a:pt x="970" y="391"/>
                  </a:lnTo>
                  <a:lnTo>
                    <a:pt x="973" y="391"/>
                  </a:lnTo>
                  <a:lnTo>
                    <a:pt x="977" y="394"/>
                  </a:lnTo>
                  <a:lnTo>
                    <a:pt x="979" y="395"/>
                  </a:lnTo>
                  <a:lnTo>
                    <a:pt x="981" y="395"/>
                  </a:lnTo>
                  <a:lnTo>
                    <a:pt x="983" y="396"/>
                  </a:lnTo>
                  <a:lnTo>
                    <a:pt x="986" y="397"/>
                  </a:lnTo>
                  <a:lnTo>
                    <a:pt x="992" y="403"/>
                  </a:lnTo>
                  <a:lnTo>
                    <a:pt x="998" y="403"/>
                  </a:lnTo>
                  <a:lnTo>
                    <a:pt x="1003" y="402"/>
                  </a:lnTo>
                  <a:lnTo>
                    <a:pt x="1006" y="402"/>
                  </a:lnTo>
                  <a:lnTo>
                    <a:pt x="1010" y="402"/>
                  </a:lnTo>
                  <a:lnTo>
                    <a:pt x="1014" y="402"/>
                  </a:lnTo>
                  <a:lnTo>
                    <a:pt x="1016" y="402"/>
                  </a:lnTo>
                  <a:lnTo>
                    <a:pt x="1015" y="398"/>
                  </a:lnTo>
                  <a:lnTo>
                    <a:pt x="1016" y="396"/>
                  </a:lnTo>
                  <a:lnTo>
                    <a:pt x="1016" y="394"/>
                  </a:lnTo>
                  <a:lnTo>
                    <a:pt x="1016" y="392"/>
                  </a:lnTo>
                  <a:lnTo>
                    <a:pt x="1016" y="390"/>
                  </a:lnTo>
                  <a:lnTo>
                    <a:pt x="1016" y="389"/>
                  </a:lnTo>
                  <a:lnTo>
                    <a:pt x="1016" y="386"/>
                  </a:lnTo>
                  <a:lnTo>
                    <a:pt x="1015" y="385"/>
                  </a:lnTo>
                  <a:lnTo>
                    <a:pt x="1015" y="383"/>
                  </a:lnTo>
                  <a:lnTo>
                    <a:pt x="1014" y="380"/>
                  </a:lnTo>
                  <a:lnTo>
                    <a:pt x="1014" y="379"/>
                  </a:lnTo>
                  <a:lnTo>
                    <a:pt x="1015" y="376"/>
                  </a:lnTo>
                  <a:lnTo>
                    <a:pt x="1016" y="371"/>
                  </a:lnTo>
                  <a:lnTo>
                    <a:pt x="1017" y="369"/>
                  </a:lnTo>
                  <a:lnTo>
                    <a:pt x="1019" y="368"/>
                  </a:lnTo>
                  <a:lnTo>
                    <a:pt x="1021" y="367"/>
                  </a:lnTo>
                  <a:lnTo>
                    <a:pt x="1023" y="367"/>
                  </a:lnTo>
                  <a:lnTo>
                    <a:pt x="1025" y="366"/>
                  </a:lnTo>
                  <a:lnTo>
                    <a:pt x="1028" y="366"/>
                  </a:lnTo>
                  <a:lnTo>
                    <a:pt x="1030" y="369"/>
                  </a:lnTo>
                  <a:lnTo>
                    <a:pt x="1032" y="363"/>
                  </a:lnTo>
                  <a:lnTo>
                    <a:pt x="1036" y="367"/>
                  </a:lnTo>
                  <a:lnTo>
                    <a:pt x="1037" y="368"/>
                  </a:lnTo>
                  <a:lnTo>
                    <a:pt x="1039" y="369"/>
                  </a:lnTo>
                  <a:lnTo>
                    <a:pt x="1041" y="371"/>
                  </a:lnTo>
                  <a:lnTo>
                    <a:pt x="1042" y="372"/>
                  </a:lnTo>
                  <a:lnTo>
                    <a:pt x="1043" y="373"/>
                  </a:lnTo>
                  <a:lnTo>
                    <a:pt x="1045" y="374"/>
                  </a:lnTo>
                  <a:lnTo>
                    <a:pt x="1046" y="376"/>
                  </a:lnTo>
                  <a:lnTo>
                    <a:pt x="1047" y="378"/>
                  </a:lnTo>
                  <a:lnTo>
                    <a:pt x="1047" y="380"/>
                  </a:lnTo>
                  <a:lnTo>
                    <a:pt x="1047" y="382"/>
                  </a:lnTo>
                  <a:lnTo>
                    <a:pt x="1047" y="384"/>
                  </a:lnTo>
                  <a:lnTo>
                    <a:pt x="1046" y="385"/>
                  </a:lnTo>
                  <a:lnTo>
                    <a:pt x="1046" y="388"/>
                  </a:lnTo>
                  <a:lnTo>
                    <a:pt x="1046" y="390"/>
                  </a:lnTo>
                  <a:lnTo>
                    <a:pt x="1045" y="391"/>
                  </a:lnTo>
                  <a:lnTo>
                    <a:pt x="1043" y="398"/>
                  </a:lnTo>
                  <a:lnTo>
                    <a:pt x="1043" y="400"/>
                  </a:lnTo>
                  <a:lnTo>
                    <a:pt x="1043" y="402"/>
                  </a:lnTo>
                  <a:lnTo>
                    <a:pt x="1043" y="404"/>
                  </a:lnTo>
                  <a:lnTo>
                    <a:pt x="1042" y="408"/>
                  </a:lnTo>
                  <a:lnTo>
                    <a:pt x="1048" y="411"/>
                  </a:lnTo>
                  <a:lnTo>
                    <a:pt x="1050" y="412"/>
                  </a:lnTo>
                  <a:lnTo>
                    <a:pt x="1054" y="414"/>
                  </a:lnTo>
                  <a:lnTo>
                    <a:pt x="1056" y="415"/>
                  </a:lnTo>
                  <a:lnTo>
                    <a:pt x="1060" y="417"/>
                  </a:lnTo>
                  <a:lnTo>
                    <a:pt x="1064" y="418"/>
                  </a:lnTo>
                  <a:lnTo>
                    <a:pt x="1068" y="419"/>
                  </a:lnTo>
                  <a:lnTo>
                    <a:pt x="1072" y="419"/>
                  </a:lnTo>
                  <a:lnTo>
                    <a:pt x="1073" y="419"/>
                  </a:lnTo>
                  <a:lnTo>
                    <a:pt x="1081" y="418"/>
                  </a:lnTo>
                  <a:lnTo>
                    <a:pt x="1086" y="418"/>
                  </a:lnTo>
                  <a:lnTo>
                    <a:pt x="1091" y="417"/>
                  </a:lnTo>
                  <a:lnTo>
                    <a:pt x="1095" y="415"/>
                  </a:lnTo>
                  <a:lnTo>
                    <a:pt x="1099" y="414"/>
                  </a:lnTo>
                  <a:lnTo>
                    <a:pt x="1104" y="412"/>
                  </a:lnTo>
                  <a:lnTo>
                    <a:pt x="1105" y="411"/>
                  </a:lnTo>
                  <a:lnTo>
                    <a:pt x="1109" y="409"/>
                  </a:lnTo>
                  <a:lnTo>
                    <a:pt x="1108" y="404"/>
                  </a:lnTo>
                  <a:lnTo>
                    <a:pt x="1109" y="402"/>
                  </a:lnTo>
                  <a:lnTo>
                    <a:pt x="1109" y="401"/>
                  </a:lnTo>
                  <a:lnTo>
                    <a:pt x="1109" y="398"/>
                  </a:lnTo>
                  <a:lnTo>
                    <a:pt x="1109" y="397"/>
                  </a:lnTo>
                  <a:lnTo>
                    <a:pt x="1111" y="395"/>
                  </a:lnTo>
                  <a:lnTo>
                    <a:pt x="1112" y="392"/>
                  </a:lnTo>
                  <a:lnTo>
                    <a:pt x="1112" y="391"/>
                  </a:lnTo>
                  <a:lnTo>
                    <a:pt x="1113" y="390"/>
                  </a:lnTo>
                  <a:lnTo>
                    <a:pt x="1114" y="388"/>
                  </a:lnTo>
                  <a:lnTo>
                    <a:pt x="1116" y="386"/>
                  </a:lnTo>
                  <a:lnTo>
                    <a:pt x="1117" y="385"/>
                  </a:lnTo>
                  <a:lnTo>
                    <a:pt x="1117" y="382"/>
                  </a:lnTo>
                  <a:lnTo>
                    <a:pt x="1122" y="382"/>
                  </a:lnTo>
                  <a:lnTo>
                    <a:pt x="1123" y="383"/>
                  </a:lnTo>
                  <a:lnTo>
                    <a:pt x="1126" y="383"/>
                  </a:lnTo>
                  <a:lnTo>
                    <a:pt x="1127" y="383"/>
                  </a:lnTo>
                  <a:lnTo>
                    <a:pt x="1131" y="384"/>
                  </a:lnTo>
                  <a:lnTo>
                    <a:pt x="1135" y="389"/>
                  </a:lnTo>
                  <a:lnTo>
                    <a:pt x="1136" y="390"/>
                  </a:lnTo>
                  <a:lnTo>
                    <a:pt x="1136" y="392"/>
                  </a:lnTo>
                  <a:lnTo>
                    <a:pt x="1136" y="394"/>
                  </a:lnTo>
                  <a:lnTo>
                    <a:pt x="1138" y="396"/>
                  </a:lnTo>
                  <a:lnTo>
                    <a:pt x="1138" y="397"/>
                  </a:lnTo>
                  <a:lnTo>
                    <a:pt x="1138" y="400"/>
                  </a:lnTo>
                  <a:lnTo>
                    <a:pt x="1138" y="402"/>
                  </a:lnTo>
                  <a:lnTo>
                    <a:pt x="1138" y="403"/>
                  </a:lnTo>
                  <a:lnTo>
                    <a:pt x="1139" y="406"/>
                  </a:lnTo>
                  <a:lnTo>
                    <a:pt x="1139" y="407"/>
                  </a:lnTo>
                  <a:lnTo>
                    <a:pt x="1139" y="409"/>
                  </a:lnTo>
                  <a:lnTo>
                    <a:pt x="1140" y="411"/>
                  </a:lnTo>
                  <a:lnTo>
                    <a:pt x="1140" y="413"/>
                  </a:lnTo>
                  <a:lnTo>
                    <a:pt x="1140" y="414"/>
                  </a:lnTo>
                  <a:lnTo>
                    <a:pt x="1138" y="418"/>
                  </a:lnTo>
                  <a:lnTo>
                    <a:pt x="1135" y="420"/>
                  </a:lnTo>
                  <a:lnTo>
                    <a:pt x="1134" y="421"/>
                  </a:lnTo>
                  <a:lnTo>
                    <a:pt x="1132" y="423"/>
                  </a:lnTo>
                  <a:lnTo>
                    <a:pt x="1131" y="424"/>
                  </a:lnTo>
                  <a:lnTo>
                    <a:pt x="1131" y="426"/>
                  </a:lnTo>
                  <a:lnTo>
                    <a:pt x="1130" y="427"/>
                  </a:lnTo>
                  <a:lnTo>
                    <a:pt x="1129" y="429"/>
                  </a:lnTo>
                  <a:lnTo>
                    <a:pt x="1126" y="432"/>
                  </a:lnTo>
                  <a:lnTo>
                    <a:pt x="1118" y="435"/>
                  </a:lnTo>
                  <a:lnTo>
                    <a:pt x="1112" y="435"/>
                  </a:lnTo>
                  <a:lnTo>
                    <a:pt x="1111" y="431"/>
                  </a:lnTo>
                  <a:lnTo>
                    <a:pt x="1109" y="430"/>
                  </a:lnTo>
                  <a:lnTo>
                    <a:pt x="1108" y="430"/>
                  </a:lnTo>
                  <a:lnTo>
                    <a:pt x="1105" y="430"/>
                  </a:lnTo>
                  <a:lnTo>
                    <a:pt x="1104" y="429"/>
                  </a:lnTo>
                  <a:lnTo>
                    <a:pt x="1103" y="430"/>
                  </a:lnTo>
                  <a:lnTo>
                    <a:pt x="1101" y="432"/>
                  </a:lnTo>
                  <a:lnTo>
                    <a:pt x="1101" y="433"/>
                  </a:lnTo>
                  <a:lnTo>
                    <a:pt x="1100" y="436"/>
                  </a:lnTo>
                  <a:lnTo>
                    <a:pt x="1101" y="439"/>
                  </a:lnTo>
                  <a:lnTo>
                    <a:pt x="1098" y="439"/>
                  </a:lnTo>
                  <a:lnTo>
                    <a:pt x="1095" y="443"/>
                  </a:lnTo>
                  <a:lnTo>
                    <a:pt x="1094" y="443"/>
                  </a:lnTo>
                  <a:lnTo>
                    <a:pt x="1091" y="444"/>
                  </a:lnTo>
                  <a:lnTo>
                    <a:pt x="1089" y="446"/>
                  </a:lnTo>
                  <a:lnTo>
                    <a:pt x="1087" y="446"/>
                  </a:lnTo>
                  <a:lnTo>
                    <a:pt x="1085" y="446"/>
                  </a:lnTo>
                  <a:lnTo>
                    <a:pt x="1083" y="446"/>
                  </a:lnTo>
                  <a:lnTo>
                    <a:pt x="1081" y="446"/>
                  </a:lnTo>
                  <a:lnTo>
                    <a:pt x="1079" y="446"/>
                  </a:lnTo>
                  <a:lnTo>
                    <a:pt x="1077" y="446"/>
                  </a:lnTo>
                  <a:lnTo>
                    <a:pt x="1074" y="446"/>
                  </a:lnTo>
                  <a:lnTo>
                    <a:pt x="1073" y="444"/>
                  </a:lnTo>
                  <a:lnTo>
                    <a:pt x="1072" y="447"/>
                  </a:lnTo>
                  <a:lnTo>
                    <a:pt x="1072" y="448"/>
                  </a:lnTo>
                  <a:lnTo>
                    <a:pt x="1072" y="450"/>
                  </a:lnTo>
                  <a:lnTo>
                    <a:pt x="1070" y="452"/>
                  </a:lnTo>
                  <a:lnTo>
                    <a:pt x="1070" y="454"/>
                  </a:lnTo>
                  <a:lnTo>
                    <a:pt x="1070" y="455"/>
                  </a:lnTo>
                  <a:lnTo>
                    <a:pt x="1070" y="458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0" y="465"/>
                  </a:lnTo>
                  <a:lnTo>
                    <a:pt x="1069" y="466"/>
                  </a:lnTo>
                  <a:lnTo>
                    <a:pt x="1068" y="468"/>
                  </a:lnTo>
                  <a:lnTo>
                    <a:pt x="1067" y="470"/>
                  </a:lnTo>
                  <a:lnTo>
                    <a:pt x="1065" y="471"/>
                  </a:lnTo>
                  <a:lnTo>
                    <a:pt x="1065" y="473"/>
                  </a:lnTo>
                  <a:lnTo>
                    <a:pt x="1064" y="474"/>
                  </a:lnTo>
                  <a:lnTo>
                    <a:pt x="1063" y="476"/>
                  </a:lnTo>
                  <a:lnTo>
                    <a:pt x="1059" y="482"/>
                  </a:lnTo>
                  <a:lnTo>
                    <a:pt x="1058" y="483"/>
                  </a:lnTo>
                  <a:lnTo>
                    <a:pt x="1056" y="484"/>
                  </a:lnTo>
                  <a:lnTo>
                    <a:pt x="1055" y="485"/>
                  </a:lnTo>
                  <a:lnTo>
                    <a:pt x="1056" y="487"/>
                  </a:lnTo>
                  <a:lnTo>
                    <a:pt x="1058" y="489"/>
                  </a:lnTo>
                  <a:lnTo>
                    <a:pt x="1058" y="490"/>
                  </a:lnTo>
                  <a:lnTo>
                    <a:pt x="1059" y="491"/>
                  </a:lnTo>
                  <a:lnTo>
                    <a:pt x="1060" y="493"/>
                  </a:lnTo>
                  <a:lnTo>
                    <a:pt x="1059" y="495"/>
                  </a:lnTo>
                  <a:lnTo>
                    <a:pt x="1058" y="496"/>
                  </a:lnTo>
                  <a:lnTo>
                    <a:pt x="1056" y="497"/>
                  </a:lnTo>
                  <a:lnTo>
                    <a:pt x="1055" y="499"/>
                  </a:lnTo>
                  <a:lnTo>
                    <a:pt x="1054" y="500"/>
                  </a:lnTo>
                  <a:lnTo>
                    <a:pt x="1052" y="502"/>
                  </a:lnTo>
                  <a:lnTo>
                    <a:pt x="1052" y="503"/>
                  </a:lnTo>
                  <a:lnTo>
                    <a:pt x="1052" y="506"/>
                  </a:lnTo>
                  <a:lnTo>
                    <a:pt x="1052" y="507"/>
                  </a:lnTo>
                  <a:lnTo>
                    <a:pt x="1052" y="510"/>
                  </a:lnTo>
                  <a:lnTo>
                    <a:pt x="1052" y="512"/>
                  </a:lnTo>
                  <a:lnTo>
                    <a:pt x="1052" y="513"/>
                  </a:lnTo>
                  <a:lnTo>
                    <a:pt x="1052" y="514"/>
                  </a:lnTo>
                  <a:lnTo>
                    <a:pt x="1052" y="517"/>
                  </a:lnTo>
                  <a:lnTo>
                    <a:pt x="1052" y="519"/>
                  </a:lnTo>
                  <a:lnTo>
                    <a:pt x="1052" y="520"/>
                  </a:lnTo>
                  <a:lnTo>
                    <a:pt x="1051" y="522"/>
                  </a:lnTo>
                  <a:lnTo>
                    <a:pt x="1054" y="525"/>
                  </a:lnTo>
                  <a:lnTo>
                    <a:pt x="1050" y="530"/>
                  </a:lnTo>
                  <a:lnTo>
                    <a:pt x="1048" y="532"/>
                  </a:lnTo>
                  <a:lnTo>
                    <a:pt x="1048" y="536"/>
                  </a:lnTo>
                  <a:lnTo>
                    <a:pt x="1046" y="540"/>
                  </a:lnTo>
                  <a:lnTo>
                    <a:pt x="1045" y="542"/>
                  </a:lnTo>
                  <a:lnTo>
                    <a:pt x="1047" y="547"/>
                  </a:lnTo>
                  <a:lnTo>
                    <a:pt x="1048" y="548"/>
                  </a:lnTo>
                  <a:lnTo>
                    <a:pt x="1048" y="551"/>
                  </a:lnTo>
                  <a:lnTo>
                    <a:pt x="1050" y="552"/>
                  </a:lnTo>
                  <a:lnTo>
                    <a:pt x="1050" y="554"/>
                  </a:lnTo>
                  <a:lnTo>
                    <a:pt x="1050" y="555"/>
                  </a:lnTo>
                  <a:lnTo>
                    <a:pt x="1048" y="557"/>
                  </a:lnTo>
                  <a:lnTo>
                    <a:pt x="1047" y="558"/>
                  </a:lnTo>
                  <a:lnTo>
                    <a:pt x="1046" y="559"/>
                  </a:lnTo>
                  <a:lnTo>
                    <a:pt x="1045" y="560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4"/>
                  </a:lnTo>
                  <a:lnTo>
                    <a:pt x="1038" y="565"/>
                  </a:lnTo>
                  <a:lnTo>
                    <a:pt x="1038" y="567"/>
                  </a:lnTo>
                  <a:lnTo>
                    <a:pt x="1038" y="569"/>
                  </a:lnTo>
                  <a:lnTo>
                    <a:pt x="1038" y="571"/>
                  </a:lnTo>
                  <a:lnTo>
                    <a:pt x="1038" y="572"/>
                  </a:lnTo>
                  <a:lnTo>
                    <a:pt x="1038" y="575"/>
                  </a:lnTo>
                  <a:lnTo>
                    <a:pt x="1038" y="576"/>
                  </a:lnTo>
                  <a:lnTo>
                    <a:pt x="1038" y="578"/>
                  </a:lnTo>
                  <a:lnTo>
                    <a:pt x="1038" y="581"/>
                  </a:lnTo>
                  <a:lnTo>
                    <a:pt x="1038" y="582"/>
                  </a:lnTo>
                  <a:lnTo>
                    <a:pt x="1038" y="584"/>
                  </a:lnTo>
                  <a:lnTo>
                    <a:pt x="1038" y="587"/>
                  </a:lnTo>
                  <a:lnTo>
                    <a:pt x="1038" y="588"/>
                  </a:lnTo>
                  <a:lnTo>
                    <a:pt x="1038" y="590"/>
                  </a:lnTo>
                  <a:lnTo>
                    <a:pt x="1038" y="592"/>
                  </a:lnTo>
                  <a:lnTo>
                    <a:pt x="1039" y="594"/>
                  </a:lnTo>
                  <a:lnTo>
                    <a:pt x="1039" y="596"/>
                  </a:lnTo>
                  <a:lnTo>
                    <a:pt x="1039" y="598"/>
                  </a:lnTo>
                  <a:lnTo>
                    <a:pt x="1041" y="600"/>
                  </a:lnTo>
                  <a:lnTo>
                    <a:pt x="1041" y="601"/>
                  </a:lnTo>
                  <a:lnTo>
                    <a:pt x="1041" y="604"/>
                  </a:lnTo>
                  <a:lnTo>
                    <a:pt x="1042" y="606"/>
                  </a:lnTo>
                  <a:lnTo>
                    <a:pt x="1042" y="607"/>
                  </a:lnTo>
                  <a:lnTo>
                    <a:pt x="1042" y="610"/>
                  </a:lnTo>
                  <a:lnTo>
                    <a:pt x="1042" y="611"/>
                  </a:lnTo>
                  <a:lnTo>
                    <a:pt x="1042" y="613"/>
                  </a:lnTo>
                  <a:lnTo>
                    <a:pt x="1042" y="615"/>
                  </a:lnTo>
                  <a:lnTo>
                    <a:pt x="1042" y="617"/>
                  </a:lnTo>
                  <a:lnTo>
                    <a:pt x="1042" y="618"/>
                  </a:lnTo>
                  <a:lnTo>
                    <a:pt x="1041" y="621"/>
                  </a:lnTo>
                  <a:lnTo>
                    <a:pt x="1041" y="623"/>
                  </a:lnTo>
                  <a:lnTo>
                    <a:pt x="1041" y="625"/>
                  </a:lnTo>
                  <a:lnTo>
                    <a:pt x="1041" y="627"/>
                  </a:lnTo>
                  <a:lnTo>
                    <a:pt x="1041" y="630"/>
                  </a:lnTo>
                  <a:lnTo>
                    <a:pt x="1041" y="631"/>
                  </a:lnTo>
                  <a:lnTo>
                    <a:pt x="1039" y="634"/>
                  </a:lnTo>
                  <a:lnTo>
                    <a:pt x="1039" y="636"/>
                  </a:lnTo>
                  <a:lnTo>
                    <a:pt x="1039" y="637"/>
                  </a:lnTo>
                  <a:lnTo>
                    <a:pt x="1039" y="640"/>
                  </a:lnTo>
                  <a:lnTo>
                    <a:pt x="1038" y="641"/>
                  </a:lnTo>
                  <a:lnTo>
                    <a:pt x="1038" y="643"/>
                  </a:lnTo>
                  <a:lnTo>
                    <a:pt x="1037" y="645"/>
                  </a:lnTo>
                  <a:lnTo>
                    <a:pt x="1037" y="647"/>
                  </a:lnTo>
                  <a:lnTo>
                    <a:pt x="1037" y="648"/>
                  </a:lnTo>
                  <a:lnTo>
                    <a:pt x="1037" y="650"/>
                  </a:lnTo>
                  <a:lnTo>
                    <a:pt x="1036" y="652"/>
                  </a:lnTo>
                  <a:lnTo>
                    <a:pt x="1036" y="653"/>
                  </a:lnTo>
                  <a:lnTo>
                    <a:pt x="1036" y="656"/>
                  </a:lnTo>
                  <a:lnTo>
                    <a:pt x="1034" y="657"/>
                  </a:lnTo>
                  <a:lnTo>
                    <a:pt x="1034" y="658"/>
                  </a:lnTo>
                  <a:lnTo>
                    <a:pt x="1034" y="660"/>
                  </a:lnTo>
                  <a:lnTo>
                    <a:pt x="1033" y="663"/>
                  </a:lnTo>
                  <a:lnTo>
                    <a:pt x="1033" y="664"/>
                  </a:lnTo>
                  <a:lnTo>
                    <a:pt x="1032" y="666"/>
                  </a:lnTo>
                  <a:lnTo>
                    <a:pt x="1032" y="668"/>
                  </a:lnTo>
                  <a:lnTo>
                    <a:pt x="1032" y="670"/>
                  </a:lnTo>
                  <a:lnTo>
                    <a:pt x="1030" y="672"/>
                  </a:lnTo>
                  <a:lnTo>
                    <a:pt x="1030" y="674"/>
                  </a:lnTo>
                  <a:lnTo>
                    <a:pt x="1029" y="676"/>
                  </a:lnTo>
                  <a:lnTo>
                    <a:pt x="1029" y="677"/>
                  </a:lnTo>
                  <a:lnTo>
                    <a:pt x="1029" y="680"/>
                  </a:lnTo>
                  <a:lnTo>
                    <a:pt x="1028" y="681"/>
                  </a:lnTo>
                  <a:lnTo>
                    <a:pt x="1028" y="685"/>
                  </a:lnTo>
                  <a:lnTo>
                    <a:pt x="1025" y="687"/>
                  </a:lnTo>
                  <a:lnTo>
                    <a:pt x="1026" y="693"/>
                  </a:lnTo>
                  <a:lnTo>
                    <a:pt x="1029" y="698"/>
                  </a:lnTo>
                  <a:lnTo>
                    <a:pt x="1033" y="697"/>
                  </a:lnTo>
                  <a:lnTo>
                    <a:pt x="1036" y="698"/>
                  </a:lnTo>
                  <a:lnTo>
                    <a:pt x="1037" y="699"/>
                  </a:lnTo>
                  <a:lnTo>
                    <a:pt x="1039" y="700"/>
                  </a:lnTo>
                  <a:lnTo>
                    <a:pt x="1041" y="701"/>
                  </a:lnTo>
                  <a:lnTo>
                    <a:pt x="1042" y="704"/>
                  </a:lnTo>
                  <a:lnTo>
                    <a:pt x="1042" y="705"/>
                  </a:lnTo>
                  <a:lnTo>
                    <a:pt x="1043" y="706"/>
                  </a:lnTo>
                  <a:lnTo>
                    <a:pt x="1045" y="707"/>
                  </a:lnTo>
                  <a:lnTo>
                    <a:pt x="1046" y="710"/>
                  </a:lnTo>
                  <a:lnTo>
                    <a:pt x="1046" y="711"/>
                  </a:lnTo>
                  <a:lnTo>
                    <a:pt x="1045" y="713"/>
                  </a:lnTo>
                  <a:lnTo>
                    <a:pt x="1041" y="716"/>
                  </a:lnTo>
                  <a:lnTo>
                    <a:pt x="1038" y="713"/>
                  </a:lnTo>
                  <a:lnTo>
                    <a:pt x="1029" y="712"/>
                  </a:lnTo>
                  <a:lnTo>
                    <a:pt x="1032" y="716"/>
                  </a:lnTo>
                  <a:lnTo>
                    <a:pt x="1028" y="720"/>
                  </a:lnTo>
                  <a:lnTo>
                    <a:pt x="1026" y="721"/>
                  </a:lnTo>
                  <a:lnTo>
                    <a:pt x="1025" y="722"/>
                  </a:lnTo>
                  <a:lnTo>
                    <a:pt x="1024" y="723"/>
                  </a:lnTo>
                  <a:lnTo>
                    <a:pt x="1023" y="724"/>
                  </a:lnTo>
                  <a:lnTo>
                    <a:pt x="1021" y="726"/>
                  </a:lnTo>
                  <a:lnTo>
                    <a:pt x="1019" y="727"/>
                  </a:lnTo>
                  <a:lnTo>
                    <a:pt x="1015" y="728"/>
                  </a:lnTo>
                  <a:lnTo>
                    <a:pt x="1015" y="732"/>
                  </a:lnTo>
                  <a:lnTo>
                    <a:pt x="1017" y="735"/>
                  </a:lnTo>
                  <a:lnTo>
                    <a:pt x="1021" y="738"/>
                  </a:lnTo>
                  <a:lnTo>
                    <a:pt x="1025" y="740"/>
                  </a:lnTo>
                  <a:lnTo>
                    <a:pt x="1028" y="742"/>
                  </a:lnTo>
                  <a:lnTo>
                    <a:pt x="1030" y="744"/>
                  </a:lnTo>
                  <a:lnTo>
                    <a:pt x="1033" y="746"/>
                  </a:lnTo>
                  <a:lnTo>
                    <a:pt x="1033" y="747"/>
                  </a:lnTo>
                  <a:lnTo>
                    <a:pt x="1033" y="750"/>
                  </a:lnTo>
                  <a:lnTo>
                    <a:pt x="1032" y="753"/>
                  </a:lnTo>
                  <a:lnTo>
                    <a:pt x="1030" y="755"/>
                  </a:lnTo>
                  <a:lnTo>
                    <a:pt x="1028" y="758"/>
                  </a:lnTo>
                  <a:lnTo>
                    <a:pt x="1025" y="756"/>
                  </a:lnTo>
                  <a:lnTo>
                    <a:pt x="1024" y="756"/>
                  </a:lnTo>
                  <a:lnTo>
                    <a:pt x="1021" y="756"/>
                  </a:lnTo>
                  <a:lnTo>
                    <a:pt x="1020" y="756"/>
                  </a:lnTo>
                  <a:lnTo>
                    <a:pt x="1017" y="756"/>
                  </a:lnTo>
                  <a:lnTo>
                    <a:pt x="1016" y="757"/>
                  </a:lnTo>
                  <a:lnTo>
                    <a:pt x="1014" y="758"/>
                  </a:lnTo>
                  <a:lnTo>
                    <a:pt x="1012" y="759"/>
                  </a:lnTo>
                  <a:lnTo>
                    <a:pt x="1011" y="762"/>
                  </a:lnTo>
                  <a:lnTo>
                    <a:pt x="1010" y="765"/>
                  </a:lnTo>
                  <a:lnTo>
                    <a:pt x="1005" y="764"/>
                  </a:lnTo>
                  <a:lnTo>
                    <a:pt x="1003" y="769"/>
                  </a:lnTo>
                  <a:lnTo>
                    <a:pt x="999" y="770"/>
                  </a:lnTo>
                  <a:lnTo>
                    <a:pt x="997" y="768"/>
                  </a:lnTo>
                  <a:lnTo>
                    <a:pt x="994" y="769"/>
                  </a:lnTo>
                  <a:lnTo>
                    <a:pt x="992" y="770"/>
                  </a:lnTo>
                  <a:lnTo>
                    <a:pt x="989" y="770"/>
                  </a:lnTo>
                  <a:lnTo>
                    <a:pt x="986" y="768"/>
                  </a:lnTo>
                  <a:lnTo>
                    <a:pt x="985" y="767"/>
                  </a:lnTo>
                  <a:lnTo>
                    <a:pt x="984" y="764"/>
                  </a:lnTo>
                  <a:lnTo>
                    <a:pt x="983" y="763"/>
                  </a:lnTo>
                  <a:lnTo>
                    <a:pt x="983" y="762"/>
                  </a:lnTo>
                  <a:lnTo>
                    <a:pt x="980" y="761"/>
                  </a:lnTo>
                  <a:lnTo>
                    <a:pt x="979" y="759"/>
                  </a:lnTo>
                  <a:lnTo>
                    <a:pt x="976" y="758"/>
                  </a:lnTo>
                  <a:lnTo>
                    <a:pt x="975" y="757"/>
                  </a:lnTo>
                  <a:lnTo>
                    <a:pt x="972" y="756"/>
                  </a:lnTo>
                  <a:lnTo>
                    <a:pt x="971" y="755"/>
                  </a:lnTo>
                  <a:lnTo>
                    <a:pt x="970" y="755"/>
                  </a:lnTo>
                  <a:lnTo>
                    <a:pt x="967" y="753"/>
                  </a:lnTo>
                  <a:lnTo>
                    <a:pt x="966" y="752"/>
                  </a:lnTo>
                  <a:lnTo>
                    <a:pt x="964" y="751"/>
                  </a:lnTo>
                  <a:lnTo>
                    <a:pt x="962" y="751"/>
                  </a:lnTo>
                  <a:lnTo>
                    <a:pt x="961" y="750"/>
                  </a:lnTo>
                  <a:lnTo>
                    <a:pt x="959" y="748"/>
                  </a:lnTo>
                  <a:lnTo>
                    <a:pt x="957" y="748"/>
                  </a:lnTo>
                  <a:lnTo>
                    <a:pt x="955" y="747"/>
                  </a:lnTo>
                  <a:lnTo>
                    <a:pt x="954" y="744"/>
                  </a:lnTo>
                  <a:lnTo>
                    <a:pt x="951" y="744"/>
                  </a:lnTo>
                  <a:lnTo>
                    <a:pt x="950" y="745"/>
                  </a:lnTo>
                  <a:lnTo>
                    <a:pt x="948" y="742"/>
                  </a:lnTo>
                  <a:lnTo>
                    <a:pt x="946" y="741"/>
                  </a:lnTo>
                  <a:lnTo>
                    <a:pt x="944" y="740"/>
                  </a:lnTo>
                  <a:lnTo>
                    <a:pt x="942" y="739"/>
                  </a:lnTo>
                  <a:lnTo>
                    <a:pt x="940" y="738"/>
                  </a:lnTo>
                  <a:lnTo>
                    <a:pt x="939" y="736"/>
                  </a:lnTo>
                  <a:lnTo>
                    <a:pt x="937" y="735"/>
                  </a:lnTo>
                  <a:lnTo>
                    <a:pt x="935" y="734"/>
                  </a:lnTo>
                  <a:lnTo>
                    <a:pt x="933" y="733"/>
                  </a:lnTo>
                  <a:lnTo>
                    <a:pt x="932" y="732"/>
                  </a:lnTo>
                  <a:lnTo>
                    <a:pt x="930" y="730"/>
                  </a:lnTo>
                  <a:lnTo>
                    <a:pt x="928" y="729"/>
                  </a:lnTo>
                  <a:lnTo>
                    <a:pt x="927" y="728"/>
                  </a:lnTo>
                  <a:lnTo>
                    <a:pt x="924" y="727"/>
                  </a:lnTo>
                  <a:lnTo>
                    <a:pt x="923" y="726"/>
                  </a:lnTo>
                  <a:lnTo>
                    <a:pt x="920" y="724"/>
                  </a:lnTo>
                  <a:lnTo>
                    <a:pt x="919" y="723"/>
                  </a:lnTo>
                  <a:lnTo>
                    <a:pt x="917" y="722"/>
                  </a:lnTo>
                  <a:lnTo>
                    <a:pt x="915" y="721"/>
                  </a:lnTo>
                  <a:lnTo>
                    <a:pt x="913" y="720"/>
                  </a:lnTo>
                  <a:lnTo>
                    <a:pt x="909" y="720"/>
                  </a:lnTo>
                  <a:lnTo>
                    <a:pt x="908" y="718"/>
                  </a:lnTo>
                  <a:lnTo>
                    <a:pt x="908" y="713"/>
                  </a:lnTo>
                  <a:lnTo>
                    <a:pt x="908" y="709"/>
                  </a:lnTo>
                  <a:lnTo>
                    <a:pt x="908" y="704"/>
                  </a:lnTo>
                  <a:lnTo>
                    <a:pt x="908" y="701"/>
                  </a:lnTo>
                  <a:lnTo>
                    <a:pt x="910" y="700"/>
                  </a:lnTo>
                  <a:lnTo>
                    <a:pt x="911" y="698"/>
                  </a:lnTo>
                  <a:lnTo>
                    <a:pt x="913" y="694"/>
                  </a:lnTo>
                  <a:lnTo>
                    <a:pt x="911" y="693"/>
                  </a:lnTo>
                  <a:lnTo>
                    <a:pt x="910" y="691"/>
                  </a:lnTo>
                  <a:lnTo>
                    <a:pt x="909" y="689"/>
                  </a:lnTo>
                  <a:lnTo>
                    <a:pt x="908" y="688"/>
                  </a:lnTo>
                  <a:lnTo>
                    <a:pt x="906" y="687"/>
                  </a:lnTo>
                  <a:lnTo>
                    <a:pt x="905" y="686"/>
                  </a:lnTo>
                  <a:lnTo>
                    <a:pt x="902" y="686"/>
                  </a:lnTo>
                  <a:lnTo>
                    <a:pt x="901" y="685"/>
                  </a:lnTo>
                  <a:lnTo>
                    <a:pt x="898" y="686"/>
                  </a:lnTo>
                  <a:lnTo>
                    <a:pt x="898" y="688"/>
                  </a:lnTo>
                  <a:lnTo>
                    <a:pt x="898" y="691"/>
                  </a:lnTo>
                  <a:lnTo>
                    <a:pt x="897" y="692"/>
                  </a:lnTo>
                  <a:lnTo>
                    <a:pt x="896" y="693"/>
                  </a:lnTo>
                  <a:lnTo>
                    <a:pt x="896" y="695"/>
                  </a:lnTo>
                  <a:lnTo>
                    <a:pt x="895" y="697"/>
                  </a:lnTo>
                  <a:lnTo>
                    <a:pt x="893" y="698"/>
                  </a:lnTo>
                  <a:lnTo>
                    <a:pt x="892" y="699"/>
                  </a:lnTo>
                  <a:lnTo>
                    <a:pt x="891" y="698"/>
                  </a:lnTo>
                  <a:lnTo>
                    <a:pt x="889" y="695"/>
                  </a:lnTo>
                  <a:lnTo>
                    <a:pt x="888" y="694"/>
                  </a:lnTo>
                  <a:lnTo>
                    <a:pt x="888" y="693"/>
                  </a:lnTo>
                  <a:lnTo>
                    <a:pt x="887" y="691"/>
                  </a:lnTo>
                  <a:lnTo>
                    <a:pt x="887" y="689"/>
                  </a:lnTo>
                  <a:lnTo>
                    <a:pt x="886" y="687"/>
                  </a:lnTo>
                  <a:lnTo>
                    <a:pt x="886" y="685"/>
                  </a:lnTo>
                  <a:lnTo>
                    <a:pt x="884" y="682"/>
                  </a:lnTo>
                  <a:lnTo>
                    <a:pt x="884" y="681"/>
                  </a:lnTo>
                  <a:lnTo>
                    <a:pt x="884" y="678"/>
                  </a:lnTo>
                  <a:lnTo>
                    <a:pt x="883" y="677"/>
                  </a:lnTo>
                  <a:lnTo>
                    <a:pt x="883" y="675"/>
                  </a:lnTo>
                  <a:lnTo>
                    <a:pt x="879" y="675"/>
                  </a:lnTo>
                  <a:lnTo>
                    <a:pt x="882" y="670"/>
                  </a:lnTo>
                  <a:lnTo>
                    <a:pt x="882" y="664"/>
                  </a:lnTo>
                  <a:lnTo>
                    <a:pt x="880" y="665"/>
                  </a:lnTo>
                  <a:lnTo>
                    <a:pt x="878" y="666"/>
                  </a:lnTo>
                  <a:lnTo>
                    <a:pt x="874" y="665"/>
                  </a:lnTo>
                  <a:lnTo>
                    <a:pt x="873" y="666"/>
                  </a:lnTo>
                  <a:lnTo>
                    <a:pt x="870" y="668"/>
                  </a:lnTo>
                  <a:lnTo>
                    <a:pt x="867" y="668"/>
                  </a:lnTo>
                  <a:lnTo>
                    <a:pt x="866" y="669"/>
                  </a:lnTo>
                  <a:lnTo>
                    <a:pt x="864" y="670"/>
                  </a:lnTo>
                  <a:lnTo>
                    <a:pt x="862" y="670"/>
                  </a:lnTo>
                  <a:lnTo>
                    <a:pt x="860" y="671"/>
                  </a:lnTo>
                  <a:lnTo>
                    <a:pt x="858" y="672"/>
                  </a:lnTo>
                  <a:lnTo>
                    <a:pt x="856" y="672"/>
                  </a:lnTo>
                  <a:lnTo>
                    <a:pt x="855" y="674"/>
                  </a:lnTo>
                  <a:lnTo>
                    <a:pt x="852" y="674"/>
                  </a:lnTo>
                  <a:lnTo>
                    <a:pt x="851" y="675"/>
                  </a:lnTo>
                  <a:lnTo>
                    <a:pt x="848" y="675"/>
                  </a:lnTo>
                  <a:lnTo>
                    <a:pt x="847" y="676"/>
                  </a:lnTo>
                  <a:lnTo>
                    <a:pt x="844" y="676"/>
                  </a:lnTo>
                  <a:lnTo>
                    <a:pt x="843" y="677"/>
                  </a:lnTo>
                  <a:lnTo>
                    <a:pt x="842" y="678"/>
                  </a:lnTo>
                  <a:lnTo>
                    <a:pt x="839" y="680"/>
                  </a:lnTo>
                  <a:lnTo>
                    <a:pt x="838" y="681"/>
                  </a:lnTo>
                  <a:lnTo>
                    <a:pt x="836" y="682"/>
                  </a:lnTo>
                  <a:lnTo>
                    <a:pt x="835" y="685"/>
                  </a:lnTo>
                  <a:lnTo>
                    <a:pt x="833" y="685"/>
                  </a:lnTo>
                  <a:lnTo>
                    <a:pt x="831" y="686"/>
                  </a:lnTo>
                  <a:lnTo>
                    <a:pt x="830" y="686"/>
                  </a:lnTo>
                  <a:lnTo>
                    <a:pt x="827" y="686"/>
                  </a:lnTo>
                  <a:lnTo>
                    <a:pt x="825" y="686"/>
                  </a:lnTo>
                  <a:lnTo>
                    <a:pt x="824" y="686"/>
                  </a:lnTo>
                  <a:lnTo>
                    <a:pt x="821" y="686"/>
                  </a:lnTo>
                  <a:lnTo>
                    <a:pt x="820" y="686"/>
                  </a:lnTo>
                  <a:lnTo>
                    <a:pt x="817" y="686"/>
                  </a:lnTo>
                  <a:lnTo>
                    <a:pt x="816" y="686"/>
                  </a:lnTo>
                  <a:lnTo>
                    <a:pt x="813" y="685"/>
                  </a:lnTo>
                  <a:lnTo>
                    <a:pt x="809" y="687"/>
                  </a:lnTo>
                  <a:lnTo>
                    <a:pt x="807" y="685"/>
                  </a:lnTo>
                  <a:lnTo>
                    <a:pt x="803" y="686"/>
                  </a:lnTo>
                  <a:lnTo>
                    <a:pt x="800" y="687"/>
                  </a:lnTo>
                  <a:lnTo>
                    <a:pt x="799" y="687"/>
                  </a:lnTo>
                  <a:lnTo>
                    <a:pt x="796" y="687"/>
                  </a:lnTo>
                  <a:lnTo>
                    <a:pt x="794" y="687"/>
                  </a:lnTo>
                  <a:lnTo>
                    <a:pt x="792" y="688"/>
                  </a:lnTo>
                  <a:lnTo>
                    <a:pt x="792" y="691"/>
                  </a:lnTo>
                  <a:lnTo>
                    <a:pt x="789" y="693"/>
                  </a:lnTo>
                  <a:lnTo>
                    <a:pt x="789" y="697"/>
                  </a:lnTo>
                  <a:lnTo>
                    <a:pt x="785" y="698"/>
                  </a:lnTo>
                  <a:lnTo>
                    <a:pt x="781" y="698"/>
                  </a:lnTo>
                  <a:lnTo>
                    <a:pt x="778" y="701"/>
                  </a:lnTo>
                  <a:lnTo>
                    <a:pt x="777" y="703"/>
                  </a:lnTo>
                  <a:lnTo>
                    <a:pt x="774" y="704"/>
                  </a:lnTo>
                  <a:lnTo>
                    <a:pt x="773" y="704"/>
                  </a:lnTo>
                  <a:lnTo>
                    <a:pt x="772" y="705"/>
                  </a:lnTo>
                  <a:lnTo>
                    <a:pt x="771" y="707"/>
                  </a:lnTo>
                  <a:lnTo>
                    <a:pt x="769" y="709"/>
                  </a:lnTo>
                  <a:lnTo>
                    <a:pt x="768" y="711"/>
                  </a:lnTo>
                  <a:lnTo>
                    <a:pt x="768" y="712"/>
                  </a:lnTo>
                  <a:lnTo>
                    <a:pt x="767" y="715"/>
                  </a:lnTo>
                  <a:lnTo>
                    <a:pt x="765" y="716"/>
                  </a:lnTo>
                  <a:lnTo>
                    <a:pt x="764" y="718"/>
                  </a:lnTo>
                  <a:lnTo>
                    <a:pt x="763" y="721"/>
                  </a:lnTo>
                  <a:lnTo>
                    <a:pt x="763" y="722"/>
                  </a:lnTo>
                  <a:lnTo>
                    <a:pt x="760" y="726"/>
                  </a:lnTo>
                  <a:lnTo>
                    <a:pt x="755" y="729"/>
                  </a:lnTo>
                  <a:lnTo>
                    <a:pt x="752" y="729"/>
                  </a:lnTo>
                  <a:lnTo>
                    <a:pt x="749" y="734"/>
                  </a:lnTo>
                  <a:lnTo>
                    <a:pt x="739" y="733"/>
                  </a:lnTo>
                  <a:lnTo>
                    <a:pt x="737" y="734"/>
                  </a:lnTo>
                  <a:lnTo>
                    <a:pt x="733" y="739"/>
                  </a:lnTo>
                  <a:lnTo>
                    <a:pt x="729" y="740"/>
                  </a:lnTo>
                  <a:lnTo>
                    <a:pt x="723" y="738"/>
                  </a:lnTo>
                  <a:lnTo>
                    <a:pt x="720" y="735"/>
                  </a:lnTo>
                  <a:lnTo>
                    <a:pt x="715" y="732"/>
                  </a:lnTo>
                  <a:lnTo>
                    <a:pt x="711" y="727"/>
                  </a:lnTo>
                  <a:lnTo>
                    <a:pt x="715" y="727"/>
                  </a:lnTo>
                  <a:lnTo>
                    <a:pt x="715" y="724"/>
                  </a:lnTo>
                  <a:lnTo>
                    <a:pt x="715" y="722"/>
                  </a:lnTo>
                  <a:lnTo>
                    <a:pt x="715" y="721"/>
                  </a:lnTo>
                  <a:lnTo>
                    <a:pt x="714" y="720"/>
                  </a:lnTo>
                  <a:lnTo>
                    <a:pt x="714" y="717"/>
                  </a:lnTo>
                  <a:lnTo>
                    <a:pt x="712" y="716"/>
                  </a:lnTo>
                  <a:lnTo>
                    <a:pt x="711" y="713"/>
                  </a:lnTo>
                  <a:lnTo>
                    <a:pt x="710" y="712"/>
                  </a:lnTo>
                  <a:lnTo>
                    <a:pt x="708" y="710"/>
                  </a:lnTo>
                  <a:lnTo>
                    <a:pt x="707" y="709"/>
                  </a:lnTo>
                  <a:lnTo>
                    <a:pt x="707" y="707"/>
                  </a:lnTo>
                  <a:lnTo>
                    <a:pt x="706" y="705"/>
                  </a:lnTo>
                  <a:lnTo>
                    <a:pt x="705" y="704"/>
                  </a:lnTo>
                  <a:lnTo>
                    <a:pt x="703" y="701"/>
                  </a:lnTo>
                  <a:lnTo>
                    <a:pt x="702" y="700"/>
                  </a:lnTo>
                  <a:lnTo>
                    <a:pt x="702" y="698"/>
                  </a:lnTo>
                  <a:lnTo>
                    <a:pt x="701" y="697"/>
                  </a:lnTo>
                  <a:lnTo>
                    <a:pt x="701" y="694"/>
                  </a:lnTo>
                  <a:lnTo>
                    <a:pt x="701" y="692"/>
                  </a:lnTo>
                  <a:lnTo>
                    <a:pt x="702" y="691"/>
                  </a:lnTo>
                  <a:lnTo>
                    <a:pt x="702" y="688"/>
                  </a:lnTo>
                  <a:lnTo>
                    <a:pt x="702" y="687"/>
                  </a:lnTo>
                  <a:lnTo>
                    <a:pt x="703" y="685"/>
                  </a:lnTo>
                  <a:lnTo>
                    <a:pt x="703" y="682"/>
                  </a:lnTo>
                  <a:lnTo>
                    <a:pt x="705" y="681"/>
                  </a:lnTo>
                  <a:lnTo>
                    <a:pt x="705" y="678"/>
                  </a:lnTo>
                  <a:lnTo>
                    <a:pt x="706" y="677"/>
                  </a:lnTo>
                  <a:lnTo>
                    <a:pt x="706" y="675"/>
                  </a:lnTo>
                  <a:lnTo>
                    <a:pt x="706" y="674"/>
                  </a:lnTo>
                  <a:lnTo>
                    <a:pt x="706" y="671"/>
                  </a:lnTo>
                  <a:lnTo>
                    <a:pt x="706" y="666"/>
                  </a:lnTo>
                  <a:lnTo>
                    <a:pt x="703" y="666"/>
                  </a:lnTo>
                  <a:lnTo>
                    <a:pt x="696" y="666"/>
                  </a:lnTo>
                  <a:lnTo>
                    <a:pt x="693" y="668"/>
                  </a:lnTo>
                  <a:lnTo>
                    <a:pt x="689" y="666"/>
                  </a:lnTo>
                  <a:lnTo>
                    <a:pt x="686" y="666"/>
                  </a:lnTo>
                  <a:lnTo>
                    <a:pt x="685" y="665"/>
                  </a:lnTo>
                  <a:lnTo>
                    <a:pt x="684" y="665"/>
                  </a:lnTo>
                  <a:lnTo>
                    <a:pt x="681" y="665"/>
                  </a:lnTo>
                  <a:lnTo>
                    <a:pt x="680" y="665"/>
                  </a:lnTo>
                  <a:lnTo>
                    <a:pt x="677" y="665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7" y="666"/>
                  </a:lnTo>
                  <a:lnTo>
                    <a:pt x="662" y="668"/>
                  </a:lnTo>
                  <a:lnTo>
                    <a:pt x="658" y="668"/>
                  </a:lnTo>
                  <a:lnTo>
                    <a:pt x="657" y="668"/>
                  </a:lnTo>
                  <a:lnTo>
                    <a:pt x="654" y="668"/>
                  </a:lnTo>
                  <a:lnTo>
                    <a:pt x="653" y="669"/>
                  </a:lnTo>
                  <a:lnTo>
                    <a:pt x="650" y="670"/>
                  </a:lnTo>
                  <a:lnTo>
                    <a:pt x="649" y="670"/>
                  </a:lnTo>
                  <a:lnTo>
                    <a:pt x="648" y="671"/>
                  </a:lnTo>
                  <a:lnTo>
                    <a:pt x="644" y="671"/>
                  </a:lnTo>
                  <a:lnTo>
                    <a:pt x="644" y="675"/>
                  </a:lnTo>
                  <a:lnTo>
                    <a:pt x="644" y="677"/>
                  </a:lnTo>
                  <a:lnTo>
                    <a:pt x="645" y="678"/>
                  </a:lnTo>
                  <a:lnTo>
                    <a:pt x="645" y="681"/>
                  </a:lnTo>
                  <a:lnTo>
                    <a:pt x="646" y="682"/>
                  </a:lnTo>
                  <a:lnTo>
                    <a:pt x="646" y="685"/>
                  </a:lnTo>
                  <a:lnTo>
                    <a:pt x="646" y="686"/>
                  </a:lnTo>
                  <a:lnTo>
                    <a:pt x="646" y="688"/>
                  </a:lnTo>
                  <a:lnTo>
                    <a:pt x="646" y="691"/>
                  </a:lnTo>
                  <a:lnTo>
                    <a:pt x="646" y="692"/>
                  </a:lnTo>
                  <a:lnTo>
                    <a:pt x="645" y="694"/>
                  </a:lnTo>
                  <a:lnTo>
                    <a:pt x="645" y="695"/>
                  </a:lnTo>
                  <a:lnTo>
                    <a:pt x="645" y="698"/>
                  </a:lnTo>
                  <a:lnTo>
                    <a:pt x="645" y="699"/>
                  </a:lnTo>
                  <a:lnTo>
                    <a:pt x="645" y="701"/>
                  </a:lnTo>
                  <a:lnTo>
                    <a:pt x="644" y="703"/>
                  </a:lnTo>
                  <a:lnTo>
                    <a:pt x="644" y="705"/>
                  </a:lnTo>
                  <a:lnTo>
                    <a:pt x="644" y="706"/>
                  </a:lnTo>
                  <a:lnTo>
                    <a:pt x="644" y="709"/>
                  </a:lnTo>
                  <a:lnTo>
                    <a:pt x="643" y="710"/>
                  </a:lnTo>
                  <a:lnTo>
                    <a:pt x="643" y="712"/>
                  </a:lnTo>
                  <a:lnTo>
                    <a:pt x="643" y="715"/>
                  </a:lnTo>
                  <a:lnTo>
                    <a:pt x="641" y="716"/>
                  </a:lnTo>
                  <a:lnTo>
                    <a:pt x="641" y="717"/>
                  </a:lnTo>
                  <a:lnTo>
                    <a:pt x="641" y="720"/>
                  </a:lnTo>
                  <a:lnTo>
                    <a:pt x="640" y="721"/>
                  </a:lnTo>
                  <a:lnTo>
                    <a:pt x="640" y="723"/>
                  </a:lnTo>
                  <a:lnTo>
                    <a:pt x="639" y="724"/>
                  </a:lnTo>
                  <a:lnTo>
                    <a:pt x="639" y="727"/>
                  </a:lnTo>
                  <a:lnTo>
                    <a:pt x="639" y="728"/>
                  </a:lnTo>
                  <a:lnTo>
                    <a:pt x="637" y="729"/>
                  </a:lnTo>
                  <a:lnTo>
                    <a:pt x="637" y="732"/>
                  </a:lnTo>
                  <a:lnTo>
                    <a:pt x="636" y="734"/>
                  </a:lnTo>
                  <a:lnTo>
                    <a:pt x="636" y="735"/>
                  </a:lnTo>
                  <a:lnTo>
                    <a:pt x="636" y="736"/>
                  </a:lnTo>
                  <a:lnTo>
                    <a:pt x="635" y="739"/>
                  </a:lnTo>
                  <a:lnTo>
                    <a:pt x="635" y="740"/>
                  </a:lnTo>
                  <a:lnTo>
                    <a:pt x="633" y="742"/>
                  </a:lnTo>
                  <a:lnTo>
                    <a:pt x="633" y="744"/>
                  </a:lnTo>
                  <a:lnTo>
                    <a:pt x="633" y="746"/>
                  </a:lnTo>
                  <a:lnTo>
                    <a:pt x="632" y="748"/>
                  </a:lnTo>
                  <a:lnTo>
                    <a:pt x="632" y="750"/>
                  </a:lnTo>
                  <a:lnTo>
                    <a:pt x="632" y="752"/>
                  </a:lnTo>
                  <a:lnTo>
                    <a:pt x="631" y="755"/>
                  </a:lnTo>
                  <a:lnTo>
                    <a:pt x="631" y="756"/>
                  </a:lnTo>
                  <a:lnTo>
                    <a:pt x="631" y="758"/>
                  </a:lnTo>
                  <a:lnTo>
                    <a:pt x="630" y="761"/>
                  </a:lnTo>
                  <a:lnTo>
                    <a:pt x="630" y="762"/>
                  </a:lnTo>
                  <a:lnTo>
                    <a:pt x="628" y="763"/>
                  </a:lnTo>
                  <a:lnTo>
                    <a:pt x="627" y="765"/>
                  </a:lnTo>
                  <a:lnTo>
                    <a:pt x="627" y="768"/>
                  </a:lnTo>
                  <a:lnTo>
                    <a:pt x="626" y="769"/>
                  </a:lnTo>
                  <a:lnTo>
                    <a:pt x="624" y="771"/>
                  </a:lnTo>
                  <a:lnTo>
                    <a:pt x="623" y="775"/>
                  </a:lnTo>
                  <a:lnTo>
                    <a:pt x="621" y="777"/>
                  </a:lnTo>
                  <a:lnTo>
                    <a:pt x="619" y="779"/>
                  </a:lnTo>
                  <a:lnTo>
                    <a:pt x="618" y="781"/>
                  </a:lnTo>
                  <a:lnTo>
                    <a:pt x="618" y="782"/>
                  </a:lnTo>
                  <a:lnTo>
                    <a:pt x="617" y="786"/>
                  </a:lnTo>
                  <a:lnTo>
                    <a:pt x="617" y="788"/>
                  </a:lnTo>
                  <a:lnTo>
                    <a:pt x="617" y="791"/>
                  </a:lnTo>
                  <a:lnTo>
                    <a:pt x="617" y="792"/>
                  </a:lnTo>
                  <a:lnTo>
                    <a:pt x="617" y="793"/>
                  </a:lnTo>
                  <a:lnTo>
                    <a:pt x="618" y="796"/>
                  </a:lnTo>
                  <a:lnTo>
                    <a:pt x="618" y="797"/>
                  </a:lnTo>
                  <a:lnTo>
                    <a:pt x="619" y="799"/>
                  </a:lnTo>
                  <a:lnTo>
                    <a:pt x="619" y="800"/>
                  </a:lnTo>
                  <a:lnTo>
                    <a:pt x="619" y="803"/>
                  </a:lnTo>
                  <a:lnTo>
                    <a:pt x="618" y="804"/>
                  </a:lnTo>
                  <a:lnTo>
                    <a:pt x="618" y="806"/>
                  </a:lnTo>
                  <a:lnTo>
                    <a:pt x="617" y="808"/>
                  </a:lnTo>
                  <a:lnTo>
                    <a:pt x="615" y="809"/>
                  </a:lnTo>
                  <a:lnTo>
                    <a:pt x="615" y="810"/>
                  </a:lnTo>
                  <a:lnTo>
                    <a:pt x="614" y="812"/>
                  </a:lnTo>
                  <a:lnTo>
                    <a:pt x="614" y="814"/>
                  </a:lnTo>
                  <a:lnTo>
                    <a:pt x="614" y="816"/>
                  </a:lnTo>
                  <a:lnTo>
                    <a:pt x="615" y="817"/>
                  </a:lnTo>
                  <a:lnTo>
                    <a:pt x="615" y="818"/>
                  </a:lnTo>
                  <a:lnTo>
                    <a:pt x="617" y="821"/>
                  </a:lnTo>
                  <a:lnTo>
                    <a:pt x="617" y="823"/>
                  </a:lnTo>
                  <a:lnTo>
                    <a:pt x="617" y="825"/>
                  </a:lnTo>
                  <a:lnTo>
                    <a:pt x="617" y="827"/>
                  </a:lnTo>
                  <a:lnTo>
                    <a:pt x="617" y="828"/>
                  </a:lnTo>
                  <a:lnTo>
                    <a:pt x="617" y="831"/>
                  </a:lnTo>
                  <a:lnTo>
                    <a:pt x="617" y="833"/>
                  </a:lnTo>
                  <a:lnTo>
                    <a:pt x="615" y="835"/>
                  </a:lnTo>
                  <a:lnTo>
                    <a:pt x="615" y="837"/>
                  </a:lnTo>
                  <a:lnTo>
                    <a:pt x="614" y="838"/>
                  </a:lnTo>
                  <a:lnTo>
                    <a:pt x="611" y="839"/>
                  </a:lnTo>
                  <a:lnTo>
                    <a:pt x="608" y="840"/>
                  </a:lnTo>
                  <a:lnTo>
                    <a:pt x="604" y="843"/>
                  </a:lnTo>
                  <a:lnTo>
                    <a:pt x="604" y="845"/>
                  </a:lnTo>
                  <a:lnTo>
                    <a:pt x="604" y="849"/>
                  </a:lnTo>
                  <a:lnTo>
                    <a:pt x="604" y="850"/>
                  </a:lnTo>
                  <a:lnTo>
                    <a:pt x="604" y="852"/>
                  </a:lnTo>
                  <a:lnTo>
                    <a:pt x="605" y="853"/>
                  </a:lnTo>
                  <a:lnTo>
                    <a:pt x="605" y="855"/>
                  </a:lnTo>
                  <a:lnTo>
                    <a:pt x="605" y="857"/>
                  </a:lnTo>
                  <a:lnTo>
                    <a:pt x="605" y="860"/>
                  </a:lnTo>
                  <a:lnTo>
                    <a:pt x="605" y="861"/>
                  </a:lnTo>
                  <a:lnTo>
                    <a:pt x="606" y="862"/>
                  </a:lnTo>
                  <a:lnTo>
                    <a:pt x="606" y="864"/>
                  </a:lnTo>
                  <a:lnTo>
                    <a:pt x="606" y="867"/>
                  </a:lnTo>
                  <a:lnTo>
                    <a:pt x="605" y="868"/>
                  </a:lnTo>
                  <a:lnTo>
                    <a:pt x="604" y="869"/>
                  </a:lnTo>
                  <a:lnTo>
                    <a:pt x="602" y="872"/>
                  </a:lnTo>
                  <a:lnTo>
                    <a:pt x="601" y="873"/>
                  </a:lnTo>
                  <a:lnTo>
                    <a:pt x="600" y="874"/>
                  </a:lnTo>
                  <a:lnTo>
                    <a:pt x="599" y="875"/>
                  </a:lnTo>
                  <a:lnTo>
                    <a:pt x="597" y="878"/>
                  </a:lnTo>
                  <a:lnTo>
                    <a:pt x="596" y="879"/>
                  </a:lnTo>
                  <a:lnTo>
                    <a:pt x="595" y="881"/>
                  </a:lnTo>
                  <a:lnTo>
                    <a:pt x="592" y="881"/>
                  </a:lnTo>
                  <a:lnTo>
                    <a:pt x="592" y="885"/>
                  </a:lnTo>
                  <a:lnTo>
                    <a:pt x="591" y="886"/>
                  </a:lnTo>
                  <a:lnTo>
                    <a:pt x="590" y="888"/>
                  </a:lnTo>
                  <a:lnTo>
                    <a:pt x="588" y="890"/>
                  </a:lnTo>
                  <a:lnTo>
                    <a:pt x="588" y="892"/>
                  </a:lnTo>
                  <a:lnTo>
                    <a:pt x="587" y="893"/>
                  </a:lnTo>
                  <a:lnTo>
                    <a:pt x="587" y="898"/>
                  </a:lnTo>
                  <a:lnTo>
                    <a:pt x="588" y="902"/>
                  </a:lnTo>
                  <a:lnTo>
                    <a:pt x="588" y="903"/>
                  </a:lnTo>
                  <a:lnTo>
                    <a:pt x="588" y="905"/>
                  </a:lnTo>
                  <a:lnTo>
                    <a:pt x="588" y="908"/>
                  </a:lnTo>
                  <a:lnTo>
                    <a:pt x="592" y="910"/>
                  </a:lnTo>
                  <a:lnTo>
                    <a:pt x="591" y="914"/>
                  </a:lnTo>
                  <a:lnTo>
                    <a:pt x="591" y="916"/>
                  </a:lnTo>
                  <a:lnTo>
                    <a:pt x="591" y="917"/>
                  </a:lnTo>
                  <a:lnTo>
                    <a:pt x="591" y="920"/>
                  </a:lnTo>
                  <a:lnTo>
                    <a:pt x="591" y="921"/>
                  </a:lnTo>
                  <a:lnTo>
                    <a:pt x="591" y="924"/>
                  </a:lnTo>
                  <a:lnTo>
                    <a:pt x="590" y="925"/>
                  </a:lnTo>
                  <a:lnTo>
                    <a:pt x="588" y="926"/>
                  </a:lnTo>
                  <a:lnTo>
                    <a:pt x="587" y="928"/>
                  </a:lnTo>
                  <a:lnTo>
                    <a:pt x="586" y="930"/>
                  </a:lnTo>
                  <a:lnTo>
                    <a:pt x="584" y="931"/>
                  </a:lnTo>
                  <a:lnTo>
                    <a:pt x="583" y="932"/>
                  </a:lnTo>
                  <a:lnTo>
                    <a:pt x="582" y="933"/>
                  </a:lnTo>
                  <a:lnTo>
                    <a:pt x="580" y="934"/>
                  </a:lnTo>
                  <a:lnTo>
                    <a:pt x="579" y="938"/>
                  </a:lnTo>
                  <a:lnTo>
                    <a:pt x="580" y="942"/>
                  </a:lnTo>
                  <a:lnTo>
                    <a:pt x="583" y="943"/>
                  </a:lnTo>
                  <a:lnTo>
                    <a:pt x="587" y="946"/>
                  </a:lnTo>
                  <a:lnTo>
                    <a:pt x="590" y="949"/>
                  </a:lnTo>
                  <a:lnTo>
                    <a:pt x="595" y="951"/>
                  </a:lnTo>
                  <a:lnTo>
                    <a:pt x="600" y="952"/>
                  </a:lnTo>
                  <a:lnTo>
                    <a:pt x="601" y="954"/>
                  </a:lnTo>
                  <a:lnTo>
                    <a:pt x="601" y="956"/>
                  </a:lnTo>
                  <a:lnTo>
                    <a:pt x="605" y="956"/>
                  </a:lnTo>
                  <a:lnTo>
                    <a:pt x="605" y="957"/>
                  </a:lnTo>
                  <a:lnTo>
                    <a:pt x="608" y="959"/>
                  </a:lnTo>
                  <a:lnTo>
                    <a:pt x="608" y="961"/>
                  </a:lnTo>
                  <a:lnTo>
                    <a:pt x="609" y="962"/>
                  </a:lnTo>
                  <a:lnTo>
                    <a:pt x="610" y="965"/>
                  </a:lnTo>
                  <a:lnTo>
                    <a:pt x="610" y="966"/>
                  </a:lnTo>
                  <a:lnTo>
                    <a:pt x="611" y="968"/>
                  </a:lnTo>
                  <a:lnTo>
                    <a:pt x="613" y="969"/>
                  </a:lnTo>
                  <a:lnTo>
                    <a:pt x="615" y="973"/>
                  </a:lnTo>
                  <a:lnTo>
                    <a:pt x="618" y="974"/>
                  </a:lnTo>
                  <a:lnTo>
                    <a:pt x="623" y="974"/>
                  </a:lnTo>
                  <a:lnTo>
                    <a:pt x="626" y="975"/>
                  </a:lnTo>
                  <a:lnTo>
                    <a:pt x="626" y="979"/>
                  </a:lnTo>
                  <a:lnTo>
                    <a:pt x="624" y="981"/>
                  </a:lnTo>
                  <a:lnTo>
                    <a:pt x="623" y="984"/>
                  </a:lnTo>
                  <a:lnTo>
                    <a:pt x="619" y="986"/>
                  </a:lnTo>
                  <a:lnTo>
                    <a:pt x="619" y="991"/>
                  </a:lnTo>
                  <a:lnTo>
                    <a:pt x="622" y="994"/>
                  </a:lnTo>
                  <a:lnTo>
                    <a:pt x="624" y="997"/>
                  </a:lnTo>
                  <a:lnTo>
                    <a:pt x="626" y="1002"/>
                  </a:lnTo>
                  <a:lnTo>
                    <a:pt x="628" y="1004"/>
                  </a:lnTo>
                  <a:lnTo>
                    <a:pt x="626" y="1007"/>
                  </a:lnTo>
                  <a:lnTo>
                    <a:pt x="626" y="1008"/>
                  </a:lnTo>
                  <a:lnTo>
                    <a:pt x="626" y="1010"/>
                  </a:lnTo>
                  <a:lnTo>
                    <a:pt x="626" y="1012"/>
                  </a:lnTo>
                  <a:lnTo>
                    <a:pt x="627" y="1014"/>
                  </a:lnTo>
                  <a:lnTo>
                    <a:pt x="627" y="1016"/>
                  </a:lnTo>
                  <a:lnTo>
                    <a:pt x="627" y="1018"/>
                  </a:lnTo>
                  <a:lnTo>
                    <a:pt x="627" y="1020"/>
                  </a:lnTo>
                  <a:lnTo>
                    <a:pt x="627" y="1021"/>
                  </a:lnTo>
                  <a:lnTo>
                    <a:pt x="627" y="1024"/>
                  </a:lnTo>
                  <a:lnTo>
                    <a:pt x="626" y="1027"/>
                  </a:lnTo>
                  <a:lnTo>
                    <a:pt x="624" y="1030"/>
                  </a:lnTo>
                  <a:lnTo>
                    <a:pt x="623" y="1035"/>
                  </a:lnTo>
                  <a:lnTo>
                    <a:pt x="619" y="1036"/>
                  </a:lnTo>
                  <a:lnTo>
                    <a:pt x="618" y="1037"/>
                  </a:lnTo>
                  <a:lnTo>
                    <a:pt x="617" y="1039"/>
                  </a:lnTo>
                  <a:lnTo>
                    <a:pt x="615" y="1041"/>
                  </a:lnTo>
                  <a:lnTo>
                    <a:pt x="614" y="1042"/>
                  </a:lnTo>
                  <a:lnTo>
                    <a:pt x="613" y="1044"/>
                  </a:lnTo>
                  <a:lnTo>
                    <a:pt x="610" y="1045"/>
                  </a:lnTo>
                  <a:lnTo>
                    <a:pt x="610" y="1047"/>
                  </a:lnTo>
                  <a:lnTo>
                    <a:pt x="606" y="1049"/>
                  </a:lnTo>
                  <a:lnTo>
                    <a:pt x="605" y="1053"/>
                  </a:lnTo>
                  <a:lnTo>
                    <a:pt x="602" y="1056"/>
                  </a:lnTo>
                  <a:lnTo>
                    <a:pt x="600" y="1059"/>
                  </a:lnTo>
                  <a:lnTo>
                    <a:pt x="597" y="1060"/>
                  </a:lnTo>
                  <a:lnTo>
                    <a:pt x="597" y="1061"/>
                  </a:lnTo>
                  <a:lnTo>
                    <a:pt x="596" y="1064"/>
                  </a:lnTo>
                  <a:lnTo>
                    <a:pt x="595" y="1065"/>
                  </a:lnTo>
                  <a:lnTo>
                    <a:pt x="593" y="1066"/>
                  </a:lnTo>
                  <a:lnTo>
                    <a:pt x="592" y="1067"/>
                  </a:lnTo>
                  <a:lnTo>
                    <a:pt x="591" y="1068"/>
                  </a:lnTo>
                  <a:lnTo>
                    <a:pt x="590" y="1070"/>
                  </a:lnTo>
                  <a:lnTo>
                    <a:pt x="588" y="1072"/>
                  </a:lnTo>
                  <a:lnTo>
                    <a:pt x="587" y="1073"/>
                  </a:lnTo>
                  <a:lnTo>
                    <a:pt x="586" y="1074"/>
                  </a:lnTo>
                  <a:lnTo>
                    <a:pt x="584" y="1076"/>
                  </a:lnTo>
                  <a:lnTo>
                    <a:pt x="583" y="1077"/>
                  </a:lnTo>
                  <a:lnTo>
                    <a:pt x="582" y="1078"/>
                  </a:lnTo>
                  <a:lnTo>
                    <a:pt x="580" y="1079"/>
                  </a:lnTo>
                  <a:lnTo>
                    <a:pt x="579" y="1082"/>
                  </a:lnTo>
                  <a:lnTo>
                    <a:pt x="578" y="1083"/>
                  </a:lnTo>
                  <a:lnTo>
                    <a:pt x="577" y="1084"/>
                  </a:lnTo>
                  <a:lnTo>
                    <a:pt x="577" y="1085"/>
                  </a:lnTo>
                  <a:lnTo>
                    <a:pt x="575" y="1088"/>
                  </a:lnTo>
                  <a:lnTo>
                    <a:pt x="574" y="1089"/>
                  </a:lnTo>
                  <a:lnTo>
                    <a:pt x="573" y="1090"/>
                  </a:lnTo>
                  <a:lnTo>
                    <a:pt x="571" y="1092"/>
                  </a:lnTo>
                  <a:lnTo>
                    <a:pt x="570" y="1094"/>
                  </a:lnTo>
                  <a:lnTo>
                    <a:pt x="569" y="1095"/>
                  </a:lnTo>
                  <a:lnTo>
                    <a:pt x="568" y="1096"/>
                  </a:lnTo>
                  <a:lnTo>
                    <a:pt x="565" y="1097"/>
                  </a:lnTo>
                  <a:lnTo>
                    <a:pt x="564" y="1097"/>
                  </a:lnTo>
                  <a:lnTo>
                    <a:pt x="562" y="1099"/>
                  </a:lnTo>
                  <a:lnTo>
                    <a:pt x="561" y="1100"/>
                  </a:lnTo>
                  <a:lnTo>
                    <a:pt x="557" y="1097"/>
                  </a:lnTo>
                  <a:lnTo>
                    <a:pt x="555" y="1101"/>
                  </a:lnTo>
                  <a:lnTo>
                    <a:pt x="557" y="1103"/>
                  </a:lnTo>
                  <a:lnTo>
                    <a:pt x="557" y="1107"/>
                  </a:lnTo>
                  <a:lnTo>
                    <a:pt x="555" y="1107"/>
                  </a:lnTo>
                  <a:lnTo>
                    <a:pt x="551" y="1105"/>
                  </a:lnTo>
                  <a:lnTo>
                    <a:pt x="548" y="1102"/>
                  </a:lnTo>
                  <a:lnTo>
                    <a:pt x="547" y="1101"/>
                  </a:lnTo>
                  <a:lnTo>
                    <a:pt x="546" y="1100"/>
                  </a:lnTo>
                  <a:lnTo>
                    <a:pt x="544" y="1099"/>
                  </a:lnTo>
                  <a:lnTo>
                    <a:pt x="543" y="1097"/>
                  </a:lnTo>
                  <a:lnTo>
                    <a:pt x="540" y="1096"/>
                  </a:lnTo>
                  <a:lnTo>
                    <a:pt x="539" y="1095"/>
                  </a:lnTo>
                  <a:lnTo>
                    <a:pt x="535" y="1097"/>
                  </a:lnTo>
                  <a:lnTo>
                    <a:pt x="534" y="1096"/>
                  </a:lnTo>
                  <a:lnTo>
                    <a:pt x="531" y="1095"/>
                  </a:lnTo>
                  <a:lnTo>
                    <a:pt x="527" y="1092"/>
                  </a:lnTo>
                  <a:lnTo>
                    <a:pt x="530" y="1089"/>
                  </a:lnTo>
                  <a:lnTo>
                    <a:pt x="529" y="1088"/>
                  </a:lnTo>
                  <a:lnTo>
                    <a:pt x="527" y="1086"/>
                  </a:lnTo>
                  <a:lnTo>
                    <a:pt x="526" y="1084"/>
                  </a:lnTo>
                  <a:lnTo>
                    <a:pt x="525" y="1083"/>
                  </a:lnTo>
                  <a:lnTo>
                    <a:pt x="524" y="1082"/>
                  </a:lnTo>
                  <a:lnTo>
                    <a:pt x="522" y="1080"/>
                  </a:lnTo>
                  <a:lnTo>
                    <a:pt x="521" y="1079"/>
                  </a:lnTo>
                  <a:lnTo>
                    <a:pt x="520" y="1078"/>
                  </a:lnTo>
                  <a:lnTo>
                    <a:pt x="517" y="1077"/>
                  </a:lnTo>
                  <a:lnTo>
                    <a:pt x="516" y="1076"/>
                  </a:lnTo>
                  <a:lnTo>
                    <a:pt x="515" y="1074"/>
                  </a:lnTo>
                  <a:lnTo>
                    <a:pt x="513" y="1073"/>
                  </a:lnTo>
                  <a:lnTo>
                    <a:pt x="512" y="1072"/>
                  </a:lnTo>
                  <a:lnTo>
                    <a:pt x="509" y="1071"/>
                  </a:lnTo>
                  <a:lnTo>
                    <a:pt x="508" y="1070"/>
                  </a:lnTo>
                  <a:lnTo>
                    <a:pt x="507" y="1068"/>
                  </a:lnTo>
                  <a:lnTo>
                    <a:pt x="504" y="1067"/>
                  </a:lnTo>
                  <a:lnTo>
                    <a:pt x="503" y="1066"/>
                  </a:lnTo>
                  <a:lnTo>
                    <a:pt x="500" y="1066"/>
                  </a:lnTo>
                  <a:lnTo>
                    <a:pt x="499" y="1065"/>
                  </a:lnTo>
                  <a:lnTo>
                    <a:pt x="496" y="1065"/>
                  </a:lnTo>
                  <a:lnTo>
                    <a:pt x="495" y="1064"/>
                  </a:lnTo>
                  <a:lnTo>
                    <a:pt x="493" y="1062"/>
                  </a:lnTo>
                  <a:lnTo>
                    <a:pt x="491" y="1062"/>
                  </a:lnTo>
                  <a:lnTo>
                    <a:pt x="486" y="1062"/>
                  </a:lnTo>
                  <a:lnTo>
                    <a:pt x="482" y="1061"/>
                  </a:lnTo>
                  <a:lnTo>
                    <a:pt x="481" y="1061"/>
                  </a:lnTo>
                  <a:lnTo>
                    <a:pt x="478" y="1061"/>
                  </a:lnTo>
                  <a:lnTo>
                    <a:pt x="476" y="1061"/>
                  </a:lnTo>
                  <a:lnTo>
                    <a:pt x="474" y="1061"/>
                  </a:lnTo>
                  <a:lnTo>
                    <a:pt x="471" y="1061"/>
                  </a:lnTo>
                  <a:lnTo>
                    <a:pt x="467" y="1061"/>
                  </a:lnTo>
                  <a:lnTo>
                    <a:pt x="464" y="1061"/>
                  </a:lnTo>
                  <a:lnTo>
                    <a:pt x="460" y="1061"/>
                  </a:lnTo>
                  <a:lnTo>
                    <a:pt x="459" y="1060"/>
                  </a:lnTo>
                  <a:lnTo>
                    <a:pt x="458" y="1059"/>
                  </a:lnTo>
                  <a:lnTo>
                    <a:pt x="455" y="1057"/>
                  </a:lnTo>
                  <a:lnTo>
                    <a:pt x="452" y="1056"/>
                  </a:lnTo>
                  <a:lnTo>
                    <a:pt x="450" y="1056"/>
                  </a:lnTo>
                  <a:lnTo>
                    <a:pt x="447" y="1056"/>
                  </a:lnTo>
                  <a:lnTo>
                    <a:pt x="446" y="1055"/>
                  </a:lnTo>
                  <a:lnTo>
                    <a:pt x="445" y="1055"/>
                  </a:lnTo>
                  <a:lnTo>
                    <a:pt x="442" y="1055"/>
                  </a:lnTo>
                  <a:lnTo>
                    <a:pt x="438" y="1054"/>
                  </a:lnTo>
                  <a:lnTo>
                    <a:pt x="434" y="1054"/>
                  </a:lnTo>
                  <a:lnTo>
                    <a:pt x="433" y="1054"/>
                  </a:lnTo>
                  <a:lnTo>
                    <a:pt x="431" y="1053"/>
                  </a:lnTo>
                  <a:lnTo>
                    <a:pt x="428" y="1053"/>
                  </a:lnTo>
                  <a:lnTo>
                    <a:pt x="427" y="1054"/>
                  </a:lnTo>
                  <a:lnTo>
                    <a:pt x="424" y="1054"/>
                  </a:lnTo>
                  <a:lnTo>
                    <a:pt x="423" y="1054"/>
                  </a:lnTo>
                  <a:lnTo>
                    <a:pt x="420" y="1054"/>
                  </a:lnTo>
                  <a:lnTo>
                    <a:pt x="415" y="1054"/>
                  </a:lnTo>
                  <a:lnTo>
                    <a:pt x="415" y="1057"/>
                  </a:lnTo>
                  <a:lnTo>
                    <a:pt x="418" y="1066"/>
                  </a:lnTo>
                  <a:lnTo>
                    <a:pt x="412" y="1064"/>
                  </a:lnTo>
                  <a:lnTo>
                    <a:pt x="409" y="1062"/>
                  </a:lnTo>
                  <a:lnTo>
                    <a:pt x="406" y="1062"/>
                  </a:lnTo>
                  <a:lnTo>
                    <a:pt x="405" y="1062"/>
                  </a:lnTo>
                  <a:lnTo>
                    <a:pt x="402" y="1062"/>
                  </a:lnTo>
                  <a:lnTo>
                    <a:pt x="399" y="1061"/>
                  </a:lnTo>
                  <a:lnTo>
                    <a:pt x="397" y="1061"/>
                  </a:lnTo>
                  <a:lnTo>
                    <a:pt x="396" y="1061"/>
                  </a:lnTo>
                  <a:lnTo>
                    <a:pt x="393" y="1061"/>
                  </a:lnTo>
                  <a:lnTo>
                    <a:pt x="389" y="1060"/>
                  </a:lnTo>
                  <a:lnTo>
                    <a:pt x="383" y="1060"/>
                  </a:lnTo>
                  <a:lnTo>
                    <a:pt x="379" y="1059"/>
                  </a:lnTo>
                  <a:lnTo>
                    <a:pt x="376" y="1055"/>
                  </a:lnTo>
                  <a:lnTo>
                    <a:pt x="372" y="1051"/>
                  </a:lnTo>
                  <a:lnTo>
                    <a:pt x="368" y="1051"/>
                  </a:lnTo>
                  <a:lnTo>
                    <a:pt x="365" y="1051"/>
                  </a:lnTo>
                  <a:lnTo>
                    <a:pt x="359" y="1050"/>
                  </a:lnTo>
                  <a:lnTo>
                    <a:pt x="356" y="1049"/>
                  </a:lnTo>
                  <a:lnTo>
                    <a:pt x="352" y="1048"/>
                  </a:lnTo>
                  <a:lnTo>
                    <a:pt x="350" y="1047"/>
                  </a:lnTo>
                  <a:lnTo>
                    <a:pt x="346" y="1045"/>
                  </a:lnTo>
                  <a:lnTo>
                    <a:pt x="340" y="1041"/>
                  </a:lnTo>
                  <a:lnTo>
                    <a:pt x="337" y="1037"/>
                  </a:lnTo>
                  <a:lnTo>
                    <a:pt x="335" y="1032"/>
                  </a:lnTo>
                  <a:lnTo>
                    <a:pt x="335" y="1029"/>
                  </a:lnTo>
                  <a:lnTo>
                    <a:pt x="331" y="1026"/>
                  </a:lnTo>
                  <a:lnTo>
                    <a:pt x="327" y="1029"/>
                  </a:lnTo>
                  <a:lnTo>
                    <a:pt x="326" y="1025"/>
                  </a:lnTo>
                  <a:lnTo>
                    <a:pt x="321" y="1029"/>
                  </a:lnTo>
                  <a:lnTo>
                    <a:pt x="315" y="1027"/>
                  </a:lnTo>
                  <a:lnTo>
                    <a:pt x="313" y="1030"/>
                  </a:lnTo>
                  <a:lnTo>
                    <a:pt x="312" y="1030"/>
                  </a:lnTo>
                  <a:lnTo>
                    <a:pt x="310" y="1031"/>
                  </a:lnTo>
                  <a:lnTo>
                    <a:pt x="308" y="1032"/>
                  </a:lnTo>
                  <a:lnTo>
                    <a:pt x="308" y="1036"/>
                  </a:lnTo>
                  <a:lnTo>
                    <a:pt x="301" y="1036"/>
                  </a:lnTo>
                  <a:lnTo>
                    <a:pt x="297" y="1038"/>
                  </a:lnTo>
                  <a:lnTo>
                    <a:pt x="296" y="1044"/>
                  </a:lnTo>
                  <a:lnTo>
                    <a:pt x="297" y="1050"/>
                  </a:lnTo>
                  <a:lnTo>
                    <a:pt x="301" y="1054"/>
                  </a:lnTo>
                  <a:lnTo>
                    <a:pt x="308" y="1059"/>
                  </a:lnTo>
                  <a:lnTo>
                    <a:pt x="308" y="1064"/>
                  </a:lnTo>
                  <a:lnTo>
                    <a:pt x="308" y="1068"/>
                  </a:lnTo>
                  <a:lnTo>
                    <a:pt x="306" y="1071"/>
                  </a:lnTo>
                  <a:lnTo>
                    <a:pt x="303" y="1076"/>
                  </a:lnTo>
                  <a:lnTo>
                    <a:pt x="301" y="1080"/>
                  </a:lnTo>
                  <a:lnTo>
                    <a:pt x="297" y="1082"/>
                  </a:lnTo>
                  <a:lnTo>
                    <a:pt x="292" y="1083"/>
                  </a:lnTo>
                  <a:lnTo>
                    <a:pt x="290" y="1080"/>
                  </a:lnTo>
                  <a:lnTo>
                    <a:pt x="287" y="1080"/>
                  </a:lnTo>
                  <a:lnTo>
                    <a:pt x="286" y="1080"/>
                  </a:lnTo>
                  <a:lnTo>
                    <a:pt x="284" y="1080"/>
                  </a:lnTo>
                  <a:lnTo>
                    <a:pt x="282" y="1080"/>
                  </a:lnTo>
                  <a:lnTo>
                    <a:pt x="279" y="1082"/>
                  </a:lnTo>
                  <a:lnTo>
                    <a:pt x="278" y="1082"/>
                  </a:lnTo>
                  <a:lnTo>
                    <a:pt x="275" y="1082"/>
                  </a:lnTo>
                  <a:lnTo>
                    <a:pt x="273" y="1082"/>
                  </a:lnTo>
                  <a:lnTo>
                    <a:pt x="271" y="1083"/>
                  </a:lnTo>
                  <a:lnTo>
                    <a:pt x="269" y="1084"/>
                  </a:lnTo>
                  <a:lnTo>
                    <a:pt x="268" y="1084"/>
                  </a:lnTo>
                  <a:lnTo>
                    <a:pt x="265" y="1085"/>
                  </a:lnTo>
                  <a:lnTo>
                    <a:pt x="264" y="1086"/>
                  </a:lnTo>
                  <a:lnTo>
                    <a:pt x="261" y="1086"/>
                  </a:lnTo>
                  <a:lnTo>
                    <a:pt x="260" y="1088"/>
                  </a:lnTo>
                  <a:lnTo>
                    <a:pt x="259" y="1089"/>
                  </a:lnTo>
                  <a:lnTo>
                    <a:pt x="256" y="1090"/>
                  </a:lnTo>
                  <a:lnTo>
                    <a:pt x="255" y="1091"/>
                  </a:lnTo>
                  <a:lnTo>
                    <a:pt x="252" y="1092"/>
                  </a:lnTo>
                  <a:lnTo>
                    <a:pt x="251" y="1092"/>
                  </a:lnTo>
                  <a:lnTo>
                    <a:pt x="248" y="1094"/>
                  </a:lnTo>
                  <a:lnTo>
                    <a:pt x="246" y="1095"/>
                  </a:lnTo>
                  <a:lnTo>
                    <a:pt x="244" y="1096"/>
                  </a:lnTo>
                  <a:lnTo>
                    <a:pt x="242" y="1096"/>
                  </a:lnTo>
                  <a:lnTo>
                    <a:pt x="240" y="1097"/>
                  </a:lnTo>
                  <a:lnTo>
                    <a:pt x="239" y="1099"/>
                  </a:lnTo>
                  <a:lnTo>
                    <a:pt x="234" y="1100"/>
                  </a:lnTo>
                  <a:lnTo>
                    <a:pt x="235" y="1095"/>
                  </a:lnTo>
                  <a:lnTo>
                    <a:pt x="237" y="1092"/>
                  </a:lnTo>
                  <a:lnTo>
                    <a:pt x="231" y="1091"/>
                  </a:lnTo>
                  <a:lnTo>
                    <a:pt x="231" y="1090"/>
                  </a:lnTo>
                  <a:lnTo>
                    <a:pt x="230" y="1089"/>
                  </a:lnTo>
                  <a:lnTo>
                    <a:pt x="229" y="1088"/>
                  </a:lnTo>
                  <a:lnTo>
                    <a:pt x="226" y="1086"/>
                  </a:lnTo>
                  <a:lnTo>
                    <a:pt x="225" y="1085"/>
                  </a:lnTo>
                  <a:lnTo>
                    <a:pt x="224" y="1085"/>
                  </a:lnTo>
                  <a:lnTo>
                    <a:pt x="222" y="1083"/>
                  </a:lnTo>
                  <a:lnTo>
                    <a:pt x="220" y="1079"/>
                  </a:lnTo>
                  <a:lnTo>
                    <a:pt x="217" y="1079"/>
                  </a:lnTo>
                  <a:lnTo>
                    <a:pt x="217" y="1076"/>
                  </a:lnTo>
                  <a:lnTo>
                    <a:pt x="216" y="1074"/>
                  </a:lnTo>
                  <a:lnTo>
                    <a:pt x="215" y="1073"/>
                  </a:lnTo>
                  <a:lnTo>
                    <a:pt x="215" y="1072"/>
                  </a:lnTo>
                  <a:lnTo>
                    <a:pt x="213" y="1070"/>
                  </a:lnTo>
                  <a:lnTo>
                    <a:pt x="213" y="1067"/>
                  </a:lnTo>
                  <a:lnTo>
                    <a:pt x="213" y="1066"/>
                  </a:lnTo>
                  <a:lnTo>
                    <a:pt x="213" y="1064"/>
                  </a:lnTo>
                  <a:lnTo>
                    <a:pt x="213" y="1062"/>
                  </a:lnTo>
                  <a:lnTo>
                    <a:pt x="213" y="1060"/>
                  </a:lnTo>
                  <a:lnTo>
                    <a:pt x="213" y="1059"/>
                  </a:lnTo>
                  <a:lnTo>
                    <a:pt x="213" y="1056"/>
                  </a:lnTo>
                  <a:lnTo>
                    <a:pt x="211" y="1056"/>
                  </a:lnTo>
                  <a:lnTo>
                    <a:pt x="209" y="1056"/>
                  </a:lnTo>
                  <a:lnTo>
                    <a:pt x="207" y="1056"/>
                  </a:lnTo>
                  <a:lnTo>
                    <a:pt x="206" y="1056"/>
                  </a:lnTo>
                  <a:lnTo>
                    <a:pt x="203" y="1055"/>
                  </a:lnTo>
                  <a:lnTo>
                    <a:pt x="202" y="1054"/>
                  </a:lnTo>
                  <a:lnTo>
                    <a:pt x="200" y="1051"/>
                  </a:lnTo>
                  <a:lnTo>
                    <a:pt x="200" y="1050"/>
                  </a:lnTo>
                  <a:lnTo>
                    <a:pt x="199" y="1045"/>
                  </a:lnTo>
                  <a:lnTo>
                    <a:pt x="203" y="1044"/>
                  </a:lnTo>
                  <a:lnTo>
                    <a:pt x="206" y="1041"/>
                  </a:lnTo>
                  <a:lnTo>
                    <a:pt x="211" y="1037"/>
                  </a:lnTo>
                  <a:lnTo>
                    <a:pt x="215" y="1035"/>
                  </a:lnTo>
                  <a:lnTo>
                    <a:pt x="215" y="1032"/>
                  </a:lnTo>
                  <a:lnTo>
                    <a:pt x="218" y="1031"/>
                  </a:lnTo>
                  <a:lnTo>
                    <a:pt x="220" y="1030"/>
                  </a:lnTo>
                  <a:lnTo>
                    <a:pt x="222" y="1027"/>
                  </a:lnTo>
                  <a:lnTo>
                    <a:pt x="224" y="1025"/>
                  </a:lnTo>
                  <a:lnTo>
                    <a:pt x="224" y="1024"/>
                  </a:lnTo>
                  <a:lnTo>
                    <a:pt x="222" y="1020"/>
                  </a:lnTo>
                  <a:lnTo>
                    <a:pt x="222" y="1016"/>
                  </a:lnTo>
                  <a:lnTo>
                    <a:pt x="222" y="1013"/>
                  </a:lnTo>
                  <a:lnTo>
                    <a:pt x="224" y="1012"/>
                  </a:lnTo>
                  <a:lnTo>
                    <a:pt x="228" y="1008"/>
                  </a:lnTo>
                  <a:lnTo>
                    <a:pt x="230" y="1006"/>
                  </a:lnTo>
                  <a:lnTo>
                    <a:pt x="231" y="1004"/>
                  </a:lnTo>
                  <a:lnTo>
                    <a:pt x="234" y="1002"/>
                  </a:lnTo>
                  <a:lnTo>
                    <a:pt x="237" y="998"/>
                  </a:lnTo>
                  <a:lnTo>
                    <a:pt x="238" y="996"/>
                  </a:lnTo>
                  <a:lnTo>
                    <a:pt x="240" y="991"/>
                  </a:lnTo>
                  <a:lnTo>
                    <a:pt x="242" y="989"/>
                  </a:lnTo>
                  <a:lnTo>
                    <a:pt x="244" y="987"/>
                  </a:lnTo>
                  <a:lnTo>
                    <a:pt x="248" y="986"/>
                  </a:lnTo>
                  <a:lnTo>
                    <a:pt x="252" y="984"/>
                  </a:lnTo>
                  <a:lnTo>
                    <a:pt x="256" y="984"/>
                  </a:lnTo>
                  <a:lnTo>
                    <a:pt x="260" y="984"/>
                  </a:lnTo>
                  <a:lnTo>
                    <a:pt x="264" y="983"/>
                  </a:lnTo>
                  <a:lnTo>
                    <a:pt x="266" y="983"/>
                  </a:lnTo>
                  <a:lnTo>
                    <a:pt x="269" y="980"/>
                  </a:lnTo>
                  <a:lnTo>
                    <a:pt x="271" y="979"/>
                  </a:lnTo>
                  <a:lnTo>
                    <a:pt x="275" y="979"/>
                  </a:lnTo>
                  <a:lnTo>
                    <a:pt x="277" y="977"/>
                  </a:lnTo>
                  <a:lnTo>
                    <a:pt x="279" y="975"/>
                  </a:lnTo>
                  <a:lnTo>
                    <a:pt x="281" y="973"/>
                  </a:lnTo>
                  <a:lnTo>
                    <a:pt x="286" y="972"/>
                  </a:lnTo>
                  <a:lnTo>
                    <a:pt x="288" y="974"/>
                  </a:lnTo>
                  <a:lnTo>
                    <a:pt x="291" y="973"/>
                  </a:lnTo>
                  <a:lnTo>
                    <a:pt x="293" y="972"/>
                  </a:lnTo>
                  <a:lnTo>
                    <a:pt x="296" y="967"/>
                  </a:lnTo>
                  <a:lnTo>
                    <a:pt x="296" y="963"/>
                  </a:lnTo>
                  <a:lnTo>
                    <a:pt x="296" y="960"/>
                  </a:lnTo>
                  <a:lnTo>
                    <a:pt x="296" y="957"/>
                  </a:lnTo>
                  <a:lnTo>
                    <a:pt x="297" y="954"/>
                  </a:lnTo>
                  <a:lnTo>
                    <a:pt x="299" y="952"/>
                  </a:lnTo>
                  <a:lnTo>
                    <a:pt x="297" y="945"/>
                  </a:lnTo>
                  <a:lnTo>
                    <a:pt x="299" y="942"/>
                  </a:lnTo>
                  <a:lnTo>
                    <a:pt x="300" y="938"/>
                  </a:lnTo>
                  <a:lnTo>
                    <a:pt x="301" y="934"/>
                  </a:lnTo>
                  <a:lnTo>
                    <a:pt x="304" y="930"/>
                  </a:lnTo>
                  <a:lnTo>
                    <a:pt x="304" y="926"/>
                  </a:lnTo>
                  <a:lnTo>
                    <a:pt x="304" y="922"/>
                  </a:lnTo>
                  <a:lnTo>
                    <a:pt x="304" y="917"/>
                  </a:lnTo>
                  <a:lnTo>
                    <a:pt x="301" y="913"/>
                  </a:lnTo>
                  <a:lnTo>
                    <a:pt x="299" y="910"/>
                  </a:lnTo>
                  <a:lnTo>
                    <a:pt x="299" y="908"/>
                  </a:lnTo>
                  <a:lnTo>
                    <a:pt x="299" y="907"/>
                  </a:lnTo>
                  <a:lnTo>
                    <a:pt x="299" y="904"/>
                  </a:lnTo>
                  <a:lnTo>
                    <a:pt x="299" y="903"/>
                  </a:lnTo>
                  <a:lnTo>
                    <a:pt x="299" y="901"/>
                  </a:lnTo>
                  <a:lnTo>
                    <a:pt x="299" y="899"/>
                  </a:lnTo>
                  <a:lnTo>
                    <a:pt x="299" y="898"/>
                  </a:lnTo>
                  <a:lnTo>
                    <a:pt x="299" y="896"/>
                  </a:lnTo>
                  <a:lnTo>
                    <a:pt x="301" y="892"/>
                  </a:lnTo>
                  <a:lnTo>
                    <a:pt x="300" y="888"/>
                  </a:lnTo>
                  <a:lnTo>
                    <a:pt x="300" y="885"/>
                  </a:lnTo>
                  <a:lnTo>
                    <a:pt x="296" y="884"/>
                  </a:lnTo>
                  <a:lnTo>
                    <a:pt x="296" y="881"/>
                  </a:lnTo>
                  <a:lnTo>
                    <a:pt x="296" y="880"/>
                  </a:lnTo>
                  <a:lnTo>
                    <a:pt x="295" y="878"/>
                  </a:lnTo>
                  <a:lnTo>
                    <a:pt x="295" y="876"/>
                  </a:lnTo>
                  <a:lnTo>
                    <a:pt x="293" y="874"/>
                  </a:lnTo>
                  <a:lnTo>
                    <a:pt x="292" y="873"/>
                  </a:lnTo>
                  <a:lnTo>
                    <a:pt x="291" y="870"/>
                  </a:lnTo>
                  <a:lnTo>
                    <a:pt x="291" y="869"/>
                  </a:lnTo>
                  <a:lnTo>
                    <a:pt x="290" y="868"/>
                  </a:lnTo>
                  <a:lnTo>
                    <a:pt x="287" y="864"/>
                  </a:lnTo>
                  <a:lnTo>
                    <a:pt x="288" y="863"/>
                  </a:lnTo>
                  <a:lnTo>
                    <a:pt x="291" y="862"/>
                  </a:lnTo>
                  <a:lnTo>
                    <a:pt x="291" y="860"/>
                  </a:lnTo>
                  <a:lnTo>
                    <a:pt x="287" y="858"/>
                  </a:lnTo>
                  <a:lnTo>
                    <a:pt x="287" y="857"/>
                  </a:lnTo>
                  <a:lnTo>
                    <a:pt x="287" y="855"/>
                  </a:lnTo>
                  <a:lnTo>
                    <a:pt x="290" y="851"/>
                  </a:lnTo>
                  <a:lnTo>
                    <a:pt x="290" y="847"/>
                  </a:lnTo>
                  <a:lnTo>
                    <a:pt x="286" y="847"/>
                  </a:lnTo>
                  <a:lnTo>
                    <a:pt x="283" y="847"/>
                  </a:lnTo>
                  <a:lnTo>
                    <a:pt x="282" y="849"/>
                  </a:lnTo>
                  <a:lnTo>
                    <a:pt x="279" y="849"/>
                  </a:lnTo>
                  <a:lnTo>
                    <a:pt x="278" y="847"/>
                  </a:lnTo>
                  <a:lnTo>
                    <a:pt x="277" y="846"/>
                  </a:lnTo>
                  <a:lnTo>
                    <a:pt x="277" y="844"/>
                  </a:lnTo>
                  <a:lnTo>
                    <a:pt x="277" y="843"/>
                  </a:lnTo>
                  <a:lnTo>
                    <a:pt x="275" y="840"/>
                  </a:lnTo>
                  <a:lnTo>
                    <a:pt x="275" y="839"/>
                  </a:lnTo>
                  <a:lnTo>
                    <a:pt x="274" y="837"/>
                  </a:lnTo>
                  <a:lnTo>
                    <a:pt x="274" y="835"/>
                  </a:lnTo>
                  <a:lnTo>
                    <a:pt x="273" y="833"/>
                  </a:lnTo>
                  <a:lnTo>
                    <a:pt x="271" y="831"/>
                  </a:lnTo>
                  <a:lnTo>
                    <a:pt x="271" y="829"/>
                  </a:lnTo>
                  <a:lnTo>
                    <a:pt x="274" y="827"/>
                  </a:lnTo>
                  <a:lnTo>
                    <a:pt x="275" y="827"/>
                  </a:lnTo>
                  <a:lnTo>
                    <a:pt x="277" y="826"/>
                  </a:lnTo>
                  <a:lnTo>
                    <a:pt x="277" y="823"/>
                  </a:lnTo>
                  <a:lnTo>
                    <a:pt x="277" y="822"/>
                  </a:lnTo>
                  <a:lnTo>
                    <a:pt x="275" y="820"/>
                  </a:lnTo>
                  <a:lnTo>
                    <a:pt x="275" y="818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5" y="812"/>
                  </a:lnTo>
                  <a:lnTo>
                    <a:pt x="274" y="810"/>
                  </a:lnTo>
                  <a:lnTo>
                    <a:pt x="274" y="809"/>
                  </a:lnTo>
                  <a:lnTo>
                    <a:pt x="274" y="806"/>
                  </a:lnTo>
                  <a:lnTo>
                    <a:pt x="274" y="805"/>
                  </a:lnTo>
                  <a:lnTo>
                    <a:pt x="274" y="803"/>
                  </a:lnTo>
                  <a:lnTo>
                    <a:pt x="274" y="802"/>
                  </a:lnTo>
                  <a:lnTo>
                    <a:pt x="274" y="799"/>
                  </a:lnTo>
                  <a:lnTo>
                    <a:pt x="274" y="798"/>
                  </a:lnTo>
                  <a:lnTo>
                    <a:pt x="274" y="796"/>
                  </a:lnTo>
                  <a:lnTo>
                    <a:pt x="274" y="794"/>
                  </a:lnTo>
                  <a:lnTo>
                    <a:pt x="274" y="792"/>
                  </a:lnTo>
                  <a:lnTo>
                    <a:pt x="273" y="791"/>
                  </a:lnTo>
                  <a:lnTo>
                    <a:pt x="271" y="790"/>
                  </a:lnTo>
                  <a:lnTo>
                    <a:pt x="266" y="790"/>
                  </a:lnTo>
                  <a:lnTo>
                    <a:pt x="268" y="786"/>
                  </a:lnTo>
                  <a:lnTo>
                    <a:pt x="269" y="782"/>
                  </a:lnTo>
                  <a:lnTo>
                    <a:pt x="271" y="776"/>
                  </a:lnTo>
                  <a:lnTo>
                    <a:pt x="271" y="773"/>
                  </a:lnTo>
                  <a:lnTo>
                    <a:pt x="274" y="769"/>
                  </a:lnTo>
                  <a:lnTo>
                    <a:pt x="277" y="767"/>
                  </a:lnTo>
                  <a:lnTo>
                    <a:pt x="281" y="764"/>
                  </a:lnTo>
                  <a:lnTo>
                    <a:pt x="279" y="761"/>
                  </a:lnTo>
                  <a:lnTo>
                    <a:pt x="284" y="757"/>
                  </a:lnTo>
                  <a:lnTo>
                    <a:pt x="286" y="755"/>
                  </a:lnTo>
                  <a:lnTo>
                    <a:pt x="288" y="751"/>
                  </a:lnTo>
                  <a:lnTo>
                    <a:pt x="288" y="748"/>
                  </a:lnTo>
                  <a:lnTo>
                    <a:pt x="287" y="747"/>
                  </a:lnTo>
                  <a:lnTo>
                    <a:pt x="287" y="744"/>
                  </a:lnTo>
                  <a:lnTo>
                    <a:pt x="287" y="740"/>
                  </a:lnTo>
                  <a:lnTo>
                    <a:pt x="290" y="738"/>
                  </a:lnTo>
                  <a:lnTo>
                    <a:pt x="290" y="730"/>
                  </a:lnTo>
                  <a:lnTo>
                    <a:pt x="292" y="727"/>
                  </a:lnTo>
                  <a:lnTo>
                    <a:pt x="297" y="723"/>
                  </a:lnTo>
                  <a:lnTo>
                    <a:pt x="303" y="721"/>
                  </a:lnTo>
                  <a:lnTo>
                    <a:pt x="306" y="716"/>
                  </a:lnTo>
                  <a:lnTo>
                    <a:pt x="301" y="716"/>
                  </a:lnTo>
                  <a:lnTo>
                    <a:pt x="299" y="716"/>
                  </a:lnTo>
                  <a:lnTo>
                    <a:pt x="297" y="715"/>
                  </a:lnTo>
                  <a:lnTo>
                    <a:pt x="295" y="715"/>
                  </a:lnTo>
                  <a:lnTo>
                    <a:pt x="293" y="713"/>
                  </a:lnTo>
                  <a:lnTo>
                    <a:pt x="291" y="713"/>
                  </a:lnTo>
                  <a:lnTo>
                    <a:pt x="290" y="712"/>
                  </a:lnTo>
                  <a:lnTo>
                    <a:pt x="284" y="712"/>
                  </a:lnTo>
                  <a:lnTo>
                    <a:pt x="278" y="713"/>
                  </a:lnTo>
                  <a:lnTo>
                    <a:pt x="278" y="718"/>
                  </a:lnTo>
                  <a:lnTo>
                    <a:pt x="275" y="722"/>
                  </a:lnTo>
                  <a:lnTo>
                    <a:pt x="270" y="723"/>
                  </a:lnTo>
                  <a:lnTo>
                    <a:pt x="269" y="726"/>
                  </a:lnTo>
                  <a:lnTo>
                    <a:pt x="265" y="723"/>
                  </a:lnTo>
                  <a:lnTo>
                    <a:pt x="264" y="724"/>
                  </a:lnTo>
                  <a:lnTo>
                    <a:pt x="261" y="726"/>
                  </a:lnTo>
                  <a:lnTo>
                    <a:pt x="260" y="726"/>
                  </a:lnTo>
                  <a:lnTo>
                    <a:pt x="257" y="727"/>
                  </a:lnTo>
                  <a:lnTo>
                    <a:pt x="256" y="727"/>
                  </a:lnTo>
                  <a:lnTo>
                    <a:pt x="253" y="728"/>
                  </a:lnTo>
                  <a:lnTo>
                    <a:pt x="252" y="729"/>
                  </a:lnTo>
                  <a:lnTo>
                    <a:pt x="251" y="729"/>
                  </a:lnTo>
                  <a:lnTo>
                    <a:pt x="248" y="730"/>
                  </a:lnTo>
                  <a:lnTo>
                    <a:pt x="247" y="730"/>
                  </a:lnTo>
                  <a:lnTo>
                    <a:pt x="244" y="732"/>
                  </a:lnTo>
                  <a:lnTo>
                    <a:pt x="242" y="732"/>
                  </a:lnTo>
                  <a:lnTo>
                    <a:pt x="238" y="730"/>
                  </a:lnTo>
                  <a:lnTo>
                    <a:pt x="237" y="734"/>
                  </a:lnTo>
                  <a:lnTo>
                    <a:pt x="233" y="734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8" y="734"/>
                  </a:lnTo>
                  <a:lnTo>
                    <a:pt x="225" y="734"/>
                  </a:lnTo>
                  <a:lnTo>
                    <a:pt x="224" y="734"/>
                  </a:lnTo>
                  <a:lnTo>
                    <a:pt x="222" y="735"/>
                  </a:lnTo>
                  <a:lnTo>
                    <a:pt x="222" y="736"/>
                  </a:lnTo>
                  <a:lnTo>
                    <a:pt x="221" y="739"/>
                  </a:lnTo>
                  <a:lnTo>
                    <a:pt x="221" y="741"/>
                  </a:lnTo>
                  <a:lnTo>
                    <a:pt x="220" y="742"/>
                  </a:lnTo>
                  <a:lnTo>
                    <a:pt x="217" y="742"/>
                  </a:lnTo>
                  <a:lnTo>
                    <a:pt x="216" y="744"/>
                  </a:lnTo>
                  <a:lnTo>
                    <a:pt x="215" y="745"/>
                  </a:lnTo>
                  <a:lnTo>
                    <a:pt x="212" y="746"/>
                  </a:lnTo>
                  <a:lnTo>
                    <a:pt x="211" y="746"/>
                  </a:lnTo>
                  <a:lnTo>
                    <a:pt x="208" y="750"/>
                  </a:lnTo>
                  <a:lnTo>
                    <a:pt x="207" y="753"/>
                  </a:lnTo>
                  <a:lnTo>
                    <a:pt x="207" y="756"/>
                  </a:lnTo>
                  <a:lnTo>
                    <a:pt x="209" y="757"/>
                  </a:lnTo>
                  <a:lnTo>
                    <a:pt x="209" y="758"/>
                  </a:lnTo>
                  <a:lnTo>
                    <a:pt x="213" y="762"/>
                  </a:lnTo>
                  <a:lnTo>
                    <a:pt x="209" y="763"/>
                  </a:lnTo>
                  <a:lnTo>
                    <a:pt x="207" y="761"/>
                  </a:lnTo>
                  <a:lnTo>
                    <a:pt x="206" y="761"/>
                  </a:lnTo>
                  <a:lnTo>
                    <a:pt x="203" y="761"/>
                  </a:lnTo>
                  <a:lnTo>
                    <a:pt x="200" y="761"/>
                  </a:lnTo>
                  <a:lnTo>
                    <a:pt x="198" y="761"/>
                  </a:lnTo>
                  <a:lnTo>
                    <a:pt x="197" y="761"/>
                  </a:lnTo>
                  <a:lnTo>
                    <a:pt x="194" y="761"/>
                  </a:lnTo>
                  <a:lnTo>
                    <a:pt x="193" y="761"/>
                  </a:lnTo>
                  <a:lnTo>
                    <a:pt x="190" y="761"/>
                  </a:lnTo>
                  <a:lnTo>
                    <a:pt x="187" y="761"/>
                  </a:lnTo>
                  <a:lnTo>
                    <a:pt x="186" y="761"/>
                  </a:lnTo>
                  <a:lnTo>
                    <a:pt x="184" y="761"/>
                  </a:lnTo>
                  <a:lnTo>
                    <a:pt x="182" y="761"/>
                  </a:lnTo>
                  <a:lnTo>
                    <a:pt x="180" y="761"/>
                  </a:lnTo>
                  <a:lnTo>
                    <a:pt x="178" y="762"/>
                  </a:lnTo>
                  <a:lnTo>
                    <a:pt x="176" y="762"/>
                  </a:lnTo>
                  <a:lnTo>
                    <a:pt x="173" y="762"/>
                  </a:lnTo>
                  <a:lnTo>
                    <a:pt x="169" y="764"/>
                  </a:lnTo>
                  <a:lnTo>
                    <a:pt x="167" y="762"/>
                  </a:lnTo>
                  <a:lnTo>
                    <a:pt x="164" y="764"/>
                  </a:lnTo>
                  <a:lnTo>
                    <a:pt x="163" y="765"/>
                  </a:lnTo>
                  <a:lnTo>
                    <a:pt x="162" y="765"/>
                  </a:lnTo>
                  <a:lnTo>
                    <a:pt x="159" y="767"/>
                  </a:lnTo>
                  <a:lnTo>
                    <a:pt x="156" y="767"/>
                  </a:lnTo>
                  <a:lnTo>
                    <a:pt x="155" y="762"/>
                  </a:lnTo>
                  <a:lnTo>
                    <a:pt x="147" y="762"/>
                  </a:lnTo>
                  <a:lnTo>
                    <a:pt x="145" y="762"/>
                  </a:lnTo>
                  <a:lnTo>
                    <a:pt x="142" y="762"/>
                  </a:lnTo>
                  <a:lnTo>
                    <a:pt x="140" y="762"/>
                  </a:lnTo>
                  <a:lnTo>
                    <a:pt x="138" y="762"/>
                  </a:lnTo>
                  <a:lnTo>
                    <a:pt x="133" y="761"/>
                  </a:lnTo>
                  <a:lnTo>
                    <a:pt x="129" y="761"/>
                  </a:lnTo>
                  <a:lnTo>
                    <a:pt x="128" y="761"/>
                  </a:lnTo>
                  <a:lnTo>
                    <a:pt x="125" y="762"/>
                  </a:lnTo>
                  <a:lnTo>
                    <a:pt x="124" y="763"/>
                  </a:lnTo>
                  <a:lnTo>
                    <a:pt x="122" y="763"/>
                  </a:lnTo>
                  <a:lnTo>
                    <a:pt x="120" y="764"/>
                  </a:lnTo>
                  <a:lnTo>
                    <a:pt x="118" y="765"/>
                  </a:lnTo>
                  <a:lnTo>
                    <a:pt x="116" y="767"/>
                  </a:lnTo>
                  <a:lnTo>
                    <a:pt x="114" y="767"/>
                  </a:lnTo>
                  <a:lnTo>
                    <a:pt x="112" y="767"/>
                  </a:lnTo>
                  <a:lnTo>
                    <a:pt x="110" y="767"/>
                  </a:lnTo>
                  <a:lnTo>
                    <a:pt x="109" y="767"/>
                  </a:lnTo>
                  <a:lnTo>
                    <a:pt x="106" y="767"/>
                  </a:lnTo>
                  <a:lnTo>
                    <a:pt x="105" y="767"/>
                  </a:lnTo>
                  <a:lnTo>
                    <a:pt x="102" y="767"/>
                  </a:lnTo>
                  <a:lnTo>
                    <a:pt x="101" y="765"/>
                  </a:lnTo>
                  <a:lnTo>
                    <a:pt x="98" y="765"/>
                  </a:lnTo>
                  <a:lnTo>
                    <a:pt x="97" y="765"/>
                  </a:lnTo>
                  <a:lnTo>
                    <a:pt x="94" y="764"/>
                  </a:lnTo>
                  <a:lnTo>
                    <a:pt x="93" y="763"/>
                  </a:lnTo>
                  <a:lnTo>
                    <a:pt x="92" y="762"/>
                  </a:lnTo>
                  <a:lnTo>
                    <a:pt x="90" y="761"/>
                  </a:lnTo>
                  <a:lnTo>
                    <a:pt x="88" y="759"/>
                  </a:lnTo>
                  <a:lnTo>
                    <a:pt x="87" y="758"/>
                  </a:lnTo>
                  <a:lnTo>
                    <a:pt x="85" y="757"/>
                  </a:lnTo>
                  <a:lnTo>
                    <a:pt x="84" y="756"/>
                  </a:lnTo>
                  <a:lnTo>
                    <a:pt x="83" y="755"/>
                  </a:lnTo>
                  <a:lnTo>
                    <a:pt x="84" y="752"/>
                  </a:lnTo>
                  <a:lnTo>
                    <a:pt x="85" y="751"/>
                  </a:lnTo>
                  <a:lnTo>
                    <a:pt x="84" y="750"/>
                  </a:lnTo>
                  <a:lnTo>
                    <a:pt x="83" y="748"/>
                  </a:lnTo>
                  <a:lnTo>
                    <a:pt x="80" y="746"/>
                  </a:lnTo>
                  <a:lnTo>
                    <a:pt x="78" y="745"/>
                  </a:lnTo>
                  <a:lnTo>
                    <a:pt x="74" y="742"/>
                  </a:lnTo>
                  <a:lnTo>
                    <a:pt x="72" y="746"/>
                  </a:lnTo>
                  <a:lnTo>
                    <a:pt x="70" y="746"/>
                  </a:lnTo>
                  <a:lnTo>
                    <a:pt x="69" y="747"/>
                  </a:lnTo>
                  <a:lnTo>
                    <a:pt x="66" y="747"/>
                  </a:lnTo>
                  <a:lnTo>
                    <a:pt x="65" y="748"/>
                  </a:lnTo>
                  <a:lnTo>
                    <a:pt x="63" y="748"/>
                  </a:lnTo>
                  <a:lnTo>
                    <a:pt x="59" y="750"/>
                  </a:lnTo>
                  <a:lnTo>
                    <a:pt x="57" y="748"/>
                  </a:lnTo>
                  <a:lnTo>
                    <a:pt x="53" y="746"/>
                  </a:lnTo>
                  <a:lnTo>
                    <a:pt x="58" y="742"/>
                  </a:lnTo>
                  <a:lnTo>
                    <a:pt x="62" y="740"/>
                  </a:lnTo>
                  <a:lnTo>
                    <a:pt x="58" y="736"/>
                  </a:lnTo>
                  <a:lnTo>
                    <a:pt x="56" y="735"/>
                  </a:lnTo>
                  <a:lnTo>
                    <a:pt x="54" y="734"/>
                  </a:lnTo>
                  <a:lnTo>
                    <a:pt x="53" y="733"/>
                  </a:lnTo>
                  <a:lnTo>
                    <a:pt x="50" y="732"/>
                  </a:lnTo>
                  <a:lnTo>
                    <a:pt x="49" y="730"/>
                  </a:lnTo>
                  <a:lnTo>
                    <a:pt x="47" y="726"/>
                  </a:lnTo>
                  <a:lnTo>
                    <a:pt x="47" y="722"/>
                  </a:lnTo>
                  <a:lnTo>
                    <a:pt x="47" y="720"/>
                  </a:lnTo>
                  <a:lnTo>
                    <a:pt x="43" y="717"/>
                  </a:lnTo>
                  <a:lnTo>
                    <a:pt x="41" y="715"/>
                  </a:lnTo>
                  <a:lnTo>
                    <a:pt x="40" y="713"/>
                  </a:lnTo>
                  <a:lnTo>
                    <a:pt x="39" y="713"/>
                  </a:lnTo>
                  <a:lnTo>
                    <a:pt x="36" y="7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4" name="Rectangle 16"/>
            <p:cNvSpPr>
              <a:spLocks noChangeArrowheads="1"/>
            </p:cNvSpPr>
            <p:nvPr/>
          </p:nvSpPr>
          <p:spPr bwMode="auto">
            <a:xfrm>
              <a:off x="3567113" y="3049588"/>
              <a:ext cx="607803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oświęcimski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7272338" y="2838450"/>
              <a:ext cx="361950" cy="249237"/>
            </a:xfrm>
            <a:custGeom>
              <a:avLst/>
              <a:gdLst/>
              <a:ahLst/>
              <a:cxnLst>
                <a:cxn ang="0">
                  <a:pos x="22" y="212"/>
                </a:cxn>
                <a:cxn ang="0">
                  <a:pos x="4" y="197"/>
                </a:cxn>
                <a:cxn ang="0">
                  <a:pos x="0" y="170"/>
                </a:cxn>
                <a:cxn ang="0">
                  <a:pos x="14" y="146"/>
                </a:cxn>
                <a:cxn ang="0">
                  <a:pos x="34" y="125"/>
                </a:cxn>
                <a:cxn ang="0">
                  <a:pos x="65" y="126"/>
                </a:cxn>
                <a:cxn ang="0">
                  <a:pos x="96" y="114"/>
                </a:cxn>
                <a:cxn ang="0">
                  <a:pos x="101" y="94"/>
                </a:cxn>
                <a:cxn ang="0">
                  <a:pos x="96" y="73"/>
                </a:cxn>
                <a:cxn ang="0">
                  <a:pos x="92" y="54"/>
                </a:cxn>
                <a:cxn ang="0">
                  <a:pos x="89" y="26"/>
                </a:cxn>
                <a:cxn ang="0">
                  <a:pos x="88" y="6"/>
                </a:cxn>
                <a:cxn ang="0">
                  <a:pos x="109" y="1"/>
                </a:cxn>
                <a:cxn ang="0">
                  <a:pos x="132" y="0"/>
                </a:cxn>
                <a:cxn ang="0">
                  <a:pos x="153" y="1"/>
                </a:cxn>
                <a:cxn ang="0">
                  <a:pos x="182" y="4"/>
                </a:cxn>
                <a:cxn ang="0">
                  <a:pos x="204" y="6"/>
                </a:cxn>
                <a:cxn ang="0">
                  <a:pos x="226" y="4"/>
                </a:cxn>
                <a:cxn ang="0">
                  <a:pos x="243" y="14"/>
                </a:cxn>
                <a:cxn ang="0">
                  <a:pos x="269" y="2"/>
                </a:cxn>
                <a:cxn ang="0">
                  <a:pos x="291" y="4"/>
                </a:cxn>
                <a:cxn ang="0">
                  <a:pos x="312" y="12"/>
                </a:cxn>
                <a:cxn ang="0">
                  <a:pos x="312" y="36"/>
                </a:cxn>
                <a:cxn ang="0">
                  <a:pos x="323" y="49"/>
                </a:cxn>
                <a:cxn ang="0">
                  <a:pos x="353" y="36"/>
                </a:cxn>
                <a:cxn ang="0">
                  <a:pos x="377" y="51"/>
                </a:cxn>
                <a:cxn ang="0">
                  <a:pos x="377" y="73"/>
                </a:cxn>
                <a:cxn ang="0">
                  <a:pos x="383" y="95"/>
                </a:cxn>
                <a:cxn ang="0">
                  <a:pos x="379" y="117"/>
                </a:cxn>
                <a:cxn ang="0">
                  <a:pos x="379" y="144"/>
                </a:cxn>
                <a:cxn ang="0">
                  <a:pos x="393" y="155"/>
                </a:cxn>
                <a:cxn ang="0">
                  <a:pos x="418" y="167"/>
                </a:cxn>
                <a:cxn ang="0">
                  <a:pos x="437" y="178"/>
                </a:cxn>
                <a:cxn ang="0">
                  <a:pos x="455" y="190"/>
                </a:cxn>
                <a:cxn ang="0">
                  <a:pos x="434" y="201"/>
                </a:cxn>
                <a:cxn ang="0">
                  <a:pos x="416" y="224"/>
                </a:cxn>
                <a:cxn ang="0">
                  <a:pos x="397" y="230"/>
                </a:cxn>
                <a:cxn ang="0">
                  <a:pos x="375" y="228"/>
                </a:cxn>
                <a:cxn ang="0">
                  <a:pos x="350" y="229"/>
                </a:cxn>
                <a:cxn ang="0">
                  <a:pos x="350" y="252"/>
                </a:cxn>
                <a:cxn ang="0">
                  <a:pos x="357" y="277"/>
                </a:cxn>
                <a:cxn ang="0">
                  <a:pos x="349" y="292"/>
                </a:cxn>
                <a:cxn ang="0">
                  <a:pos x="332" y="292"/>
                </a:cxn>
                <a:cxn ang="0">
                  <a:pos x="303" y="301"/>
                </a:cxn>
                <a:cxn ang="0">
                  <a:pos x="277" y="300"/>
                </a:cxn>
                <a:cxn ang="0">
                  <a:pos x="253" y="299"/>
                </a:cxn>
                <a:cxn ang="0">
                  <a:pos x="230" y="296"/>
                </a:cxn>
                <a:cxn ang="0">
                  <a:pos x="198" y="296"/>
                </a:cxn>
                <a:cxn ang="0">
                  <a:pos x="168" y="305"/>
                </a:cxn>
                <a:cxn ang="0">
                  <a:pos x="146" y="290"/>
                </a:cxn>
                <a:cxn ang="0">
                  <a:pos x="123" y="299"/>
                </a:cxn>
                <a:cxn ang="0">
                  <a:pos x="107" y="311"/>
                </a:cxn>
                <a:cxn ang="0">
                  <a:pos x="76" y="307"/>
                </a:cxn>
                <a:cxn ang="0">
                  <a:pos x="66" y="283"/>
                </a:cxn>
                <a:cxn ang="0">
                  <a:pos x="80" y="274"/>
                </a:cxn>
                <a:cxn ang="0">
                  <a:pos x="63" y="265"/>
                </a:cxn>
                <a:cxn ang="0">
                  <a:pos x="40" y="258"/>
                </a:cxn>
                <a:cxn ang="0">
                  <a:pos x="37" y="242"/>
                </a:cxn>
                <a:cxn ang="0">
                  <a:pos x="52" y="225"/>
                </a:cxn>
              </a:cxnLst>
              <a:rect l="0" t="0" r="r" b="b"/>
              <a:pathLst>
                <a:path w="456" h="315">
                  <a:moveTo>
                    <a:pt x="40" y="212"/>
                  </a:moveTo>
                  <a:lnTo>
                    <a:pt x="39" y="210"/>
                  </a:lnTo>
                  <a:lnTo>
                    <a:pt x="36" y="208"/>
                  </a:lnTo>
                  <a:lnTo>
                    <a:pt x="35" y="208"/>
                  </a:lnTo>
                  <a:lnTo>
                    <a:pt x="32" y="208"/>
                  </a:lnTo>
                  <a:lnTo>
                    <a:pt x="30" y="207"/>
                  </a:lnTo>
                  <a:lnTo>
                    <a:pt x="28" y="207"/>
                  </a:lnTo>
                  <a:lnTo>
                    <a:pt x="27" y="207"/>
                  </a:lnTo>
                  <a:lnTo>
                    <a:pt x="25" y="208"/>
                  </a:lnTo>
                  <a:lnTo>
                    <a:pt x="23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7" y="219"/>
                  </a:lnTo>
                  <a:lnTo>
                    <a:pt x="14" y="217"/>
                  </a:lnTo>
                  <a:lnTo>
                    <a:pt x="12" y="216"/>
                  </a:lnTo>
                  <a:lnTo>
                    <a:pt x="8" y="213"/>
                  </a:lnTo>
                  <a:lnTo>
                    <a:pt x="3" y="208"/>
                  </a:lnTo>
                  <a:lnTo>
                    <a:pt x="4" y="204"/>
                  </a:lnTo>
                  <a:lnTo>
                    <a:pt x="4" y="201"/>
                  </a:lnTo>
                  <a:lnTo>
                    <a:pt x="4" y="197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5" y="190"/>
                  </a:lnTo>
                  <a:lnTo>
                    <a:pt x="4" y="187"/>
                  </a:lnTo>
                  <a:lnTo>
                    <a:pt x="4" y="185"/>
                  </a:lnTo>
                  <a:lnTo>
                    <a:pt x="3" y="183"/>
                  </a:lnTo>
                  <a:lnTo>
                    <a:pt x="3" y="181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0" y="173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3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6" y="152"/>
                  </a:lnTo>
                  <a:lnTo>
                    <a:pt x="9" y="149"/>
                  </a:lnTo>
                  <a:lnTo>
                    <a:pt x="10" y="148"/>
                  </a:lnTo>
                  <a:lnTo>
                    <a:pt x="13" y="147"/>
                  </a:lnTo>
                  <a:lnTo>
                    <a:pt x="14" y="146"/>
                  </a:lnTo>
                  <a:lnTo>
                    <a:pt x="16" y="144"/>
                  </a:lnTo>
                  <a:lnTo>
                    <a:pt x="17" y="143"/>
                  </a:lnTo>
                  <a:lnTo>
                    <a:pt x="21" y="141"/>
                  </a:lnTo>
                  <a:lnTo>
                    <a:pt x="22" y="137"/>
                  </a:lnTo>
                  <a:lnTo>
                    <a:pt x="23" y="136"/>
                  </a:lnTo>
                  <a:lnTo>
                    <a:pt x="25" y="135"/>
                  </a:lnTo>
                  <a:lnTo>
                    <a:pt x="26" y="132"/>
                  </a:lnTo>
                  <a:lnTo>
                    <a:pt x="27" y="131"/>
                  </a:lnTo>
                  <a:lnTo>
                    <a:pt x="28" y="129"/>
                  </a:lnTo>
                  <a:lnTo>
                    <a:pt x="30" y="126"/>
                  </a:lnTo>
                  <a:lnTo>
                    <a:pt x="34" y="125"/>
                  </a:lnTo>
                  <a:lnTo>
                    <a:pt x="36" y="125"/>
                  </a:lnTo>
                  <a:lnTo>
                    <a:pt x="37" y="124"/>
                  </a:lnTo>
                  <a:lnTo>
                    <a:pt x="40" y="123"/>
                  </a:lnTo>
                  <a:lnTo>
                    <a:pt x="43" y="123"/>
                  </a:lnTo>
                  <a:lnTo>
                    <a:pt x="44" y="121"/>
                  </a:lnTo>
                  <a:lnTo>
                    <a:pt x="47" y="121"/>
                  </a:lnTo>
                  <a:lnTo>
                    <a:pt x="50" y="120"/>
                  </a:lnTo>
                  <a:lnTo>
                    <a:pt x="54" y="118"/>
                  </a:lnTo>
                  <a:lnTo>
                    <a:pt x="58" y="123"/>
                  </a:lnTo>
                  <a:lnTo>
                    <a:pt x="62" y="125"/>
                  </a:lnTo>
                  <a:lnTo>
                    <a:pt x="65" y="126"/>
                  </a:lnTo>
                  <a:lnTo>
                    <a:pt x="69" y="126"/>
                  </a:lnTo>
                  <a:lnTo>
                    <a:pt x="75" y="125"/>
                  </a:lnTo>
                  <a:lnTo>
                    <a:pt x="79" y="125"/>
                  </a:lnTo>
                  <a:lnTo>
                    <a:pt x="83" y="124"/>
                  </a:lnTo>
                  <a:lnTo>
                    <a:pt x="87" y="125"/>
                  </a:lnTo>
                  <a:lnTo>
                    <a:pt x="89" y="120"/>
                  </a:lnTo>
                  <a:lnTo>
                    <a:pt x="92" y="119"/>
                  </a:lnTo>
                  <a:lnTo>
                    <a:pt x="93" y="119"/>
                  </a:lnTo>
                  <a:lnTo>
                    <a:pt x="94" y="118"/>
                  </a:lnTo>
                  <a:lnTo>
                    <a:pt x="96" y="115"/>
                  </a:lnTo>
                  <a:lnTo>
                    <a:pt x="96" y="114"/>
                  </a:lnTo>
                  <a:lnTo>
                    <a:pt x="94" y="112"/>
                  </a:lnTo>
                  <a:lnTo>
                    <a:pt x="94" y="111"/>
                  </a:lnTo>
                  <a:lnTo>
                    <a:pt x="93" y="108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4" y="103"/>
                  </a:lnTo>
                  <a:lnTo>
                    <a:pt x="96" y="101"/>
                  </a:lnTo>
                  <a:lnTo>
                    <a:pt x="97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1" y="94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2" y="88"/>
                  </a:lnTo>
                  <a:lnTo>
                    <a:pt x="102" y="85"/>
                  </a:lnTo>
                  <a:lnTo>
                    <a:pt x="102" y="84"/>
                  </a:lnTo>
                  <a:lnTo>
                    <a:pt x="101" y="82"/>
                  </a:lnTo>
                  <a:lnTo>
                    <a:pt x="101" y="79"/>
                  </a:lnTo>
                  <a:lnTo>
                    <a:pt x="100" y="78"/>
                  </a:lnTo>
                  <a:lnTo>
                    <a:pt x="98" y="77"/>
                  </a:lnTo>
                  <a:lnTo>
                    <a:pt x="97" y="76"/>
                  </a:lnTo>
                  <a:lnTo>
                    <a:pt x="96" y="73"/>
                  </a:lnTo>
                  <a:lnTo>
                    <a:pt x="94" y="72"/>
                  </a:lnTo>
                  <a:lnTo>
                    <a:pt x="93" y="71"/>
                  </a:lnTo>
                  <a:lnTo>
                    <a:pt x="92" y="70"/>
                  </a:lnTo>
                  <a:lnTo>
                    <a:pt x="90" y="67"/>
                  </a:lnTo>
                  <a:lnTo>
                    <a:pt x="89" y="66"/>
                  </a:lnTo>
                  <a:lnTo>
                    <a:pt x="89" y="64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0" y="57"/>
                  </a:lnTo>
                  <a:lnTo>
                    <a:pt x="92" y="55"/>
                  </a:lnTo>
                  <a:lnTo>
                    <a:pt x="92" y="54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7" y="41"/>
                  </a:lnTo>
                  <a:lnTo>
                    <a:pt x="97" y="37"/>
                  </a:lnTo>
                  <a:lnTo>
                    <a:pt x="97" y="32"/>
                  </a:lnTo>
                  <a:lnTo>
                    <a:pt x="93" y="31"/>
                  </a:lnTo>
                  <a:lnTo>
                    <a:pt x="92" y="29"/>
                  </a:lnTo>
                  <a:lnTo>
                    <a:pt x="89" y="26"/>
                  </a:lnTo>
                  <a:lnTo>
                    <a:pt x="90" y="24"/>
                  </a:lnTo>
                  <a:lnTo>
                    <a:pt x="89" y="21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7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7"/>
                  </a:lnTo>
                  <a:lnTo>
                    <a:pt x="88" y="6"/>
                  </a:lnTo>
                  <a:lnTo>
                    <a:pt x="89" y="4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3" y="1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3" y="1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63" y="2"/>
                  </a:lnTo>
                  <a:lnTo>
                    <a:pt x="163" y="3"/>
                  </a:lnTo>
                  <a:lnTo>
                    <a:pt x="168" y="3"/>
                  </a:lnTo>
                  <a:lnTo>
                    <a:pt x="172" y="3"/>
                  </a:lnTo>
                  <a:lnTo>
                    <a:pt x="176" y="3"/>
                  </a:lnTo>
                  <a:lnTo>
                    <a:pt x="178" y="3"/>
                  </a:lnTo>
                  <a:lnTo>
                    <a:pt x="180" y="4"/>
                  </a:lnTo>
                  <a:lnTo>
                    <a:pt x="182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0" y="4"/>
                  </a:lnTo>
                  <a:lnTo>
                    <a:pt x="193" y="4"/>
                  </a:lnTo>
                  <a:lnTo>
                    <a:pt x="194" y="4"/>
                  </a:lnTo>
                  <a:lnTo>
                    <a:pt x="196" y="6"/>
                  </a:lnTo>
                  <a:lnTo>
                    <a:pt x="199" y="6"/>
                  </a:lnTo>
                  <a:lnTo>
                    <a:pt x="200" y="6"/>
                  </a:lnTo>
                  <a:lnTo>
                    <a:pt x="203" y="6"/>
                  </a:lnTo>
                  <a:lnTo>
                    <a:pt x="204" y="6"/>
                  </a:lnTo>
                  <a:lnTo>
                    <a:pt x="206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12" y="4"/>
                  </a:lnTo>
                  <a:lnTo>
                    <a:pt x="213" y="4"/>
                  </a:lnTo>
                  <a:lnTo>
                    <a:pt x="216" y="4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4" y="4"/>
                  </a:lnTo>
                  <a:lnTo>
                    <a:pt x="226" y="4"/>
                  </a:lnTo>
                  <a:lnTo>
                    <a:pt x="228" y="3"/>
                  </a:lnTo>
                  <a:lnTo>
                    <a:pt x="229" y="3"/>
                  </a:lnTo>
                  <a:lnTo>
                    <a:pt x="231" y="4"/>
                  </a:lnTo>
                  <a:lnTo>
                    <a:pt x="234" y="4"/>
                  </a:lnTo>
                  <a:lnTo>
                    <a:pt x="235" y="6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40" y="8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3" y="14"/>
                  </a:lnTo>
                  <a:lnTo>
                    <a:pt x="246" y="16"/>
                  </a:lnTo>
                  <a:lnTo>
                    <a:pt x="250" y="15"/>
                  </a:lnTo>
                  <a:lnTo>
                    <a:pt x="248" y="12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55" y="3"/>
                  </a:lnTo>
                  <a:lnTo>
                    <a:pt x="260" y="3"/>
                  </a:lnTo>
                  <a:lnTo>
                    <a:pt x="262" y="3"/>
                  </a:lnTo>
                  <a:lnTo>
                    <a:pt x="264" y="3"/>
                  </a:lnTo>
                  <a:lnTo>
                    <a:pt x="266" y="2"/>
                  </a:lnTo>
                  <a:lnTo>
                    <a:pt x="269" y="2"/>
                  </a:lnTo>
                  <a:lnTo>
                    <a:pt x="270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7" y="2"/>
                  </a:lnTo>
                  <a:lnTo>
                    <a:pt x="281" y="2"/>
                  </a:lnTo>
                  <a:lnTo>
                    <a:pt x="282" y="2"/>
                  </a:lnTo>
                  <a:lnTo>
                    <a:pt x="284" y="3"/>
                  </a:lnTo>
                  <a:lnTo>
                    <a:pt x="286" y="3"/>
                  </a:lnTo>
                  <a:lnTo>
                    <a:pt x="287" y="3"/>
                  </a:lnTo>
                  <a:lnTo>
                    <a:pt x="290" y="4"/>
                  </a:lnTo>
                  <a:lnTo>
                    <a:pt x="291" y="4"/>
                  </a:lnTo>
                  <a:lnTo>
                    <a:pt x="293" y="4"/>
                  </a:lnTo>
                  <a:lnTo>
                    <a:pt x="295" y="6"/>
                  </a:lnTo>
                  <a:lnTo>
                    <a:pt x="297" y="6"/>
                  </a:lnTo>
                  <a:lnTo>
                    <a:pt x="299" y="7"/>
                  </a:lnTo>
                  <a:lnTo>
                    <a:pt x="301" y="7"/>
                  </a:lnTo>
                  <a:lnTo>
                    <a:pt x="303" y="8"/>
                  </a:lnTo>
                  <a:lnTo>
                    <a:pt x="304" y="8"/>
                  </a:lnTo>
                  <a:lnTo>
                    <a:pt x="306" y="9"/>
                  </a:lnTo>
                  <a:lnTo>
                    <a:pt x="308" y="9"/>
                  </a:lnTo>
                  <a:lnTo>
                    <a:pt x="310" y="10"/>
                  </a:lnTo>
                  <a:lnTo>
                    <a:pt x="312" y="12"/>
                  </a:lnTo>
                  <a:lnTo>
                    <a:pt x="314" y="13"/>
                  </a:lnTo>
                  <a:lnTo>
                    <a:pt x="315" y="14"/>
                  </a:lnTo>
                  <a:lnTo>
                    <a:pt x="319" y="15"/>
                  </a:lnTo>
                  <a:lnTo>
                    <a:pt x="318" y="19"/>
                  </a:lnTo>
                  <a:lnTo>
                    <a:pt x="317" y="21"/>
                  </a:lnTo>
                  <a:lnTo>
                    <a:pt x="315" y="26"/>
                  </a:lnTo>
                  <a:lnTo>
                    <a:pt x="315" y="27"/>
                  </a:lnTo>
                  <a:lnTo>
                    <a:pt x="314" y="30"/>
                  </a:lnTo>
                  <a:lnTo>
                    <a:pt x="314" y="31"/>
                  </a:lnTo>
                  <a:lnTo>
                    <a:pt x="313" y="33"/>
                  </a:lnTo>
                  <a:lnTo>
                    <a:pt x="312" y="36"/>
                  </a:lnTo>
                  <a:lnTo>
                    <a:pt x="310" y="38"/>
                  </a:lnTo>
                  <a:lnTo>
                    <a:pt x="309" y="43"/>
                  </a:lnTo>
                  <a:lnTo>
                    <a:pt x="309" y="45"/>
                  </a:lnTo>
                  <a:lnTo>
                    <a:pt x="308" y="47"/>
                  </a:lnTo>
                  <a:lnTo>
                    <a:pt x="312" y="48"/>
                  </a:lnTo>
                  <a:lnTo>
                    <a:pt x="314" y="48"/>
                  </a:lnTo>
                  <a:lnTo>
                    <a:pt x="315" y="48"/>
                  </a:lnTo>
                  <a:lnTo>
                    <a:pt x="318" y="49"/>
                  </a:lnTo>
                  <a:lnTo>
                    <a:pt x="319" y="49"/>
                  </a:lnTo>
                  <a:lnTo>
                    <a:pt x="322" y="49"/>
                  </a:lnTo>
                  <a:lnTo>
                    <a:pt x="323" y="49"/>
                  </a:lnTo>
                  <a:lnTo>
                    <a:pt x="327" y="50"/>
                  </a:lnTo>
                  <a:lnTo>
                    <a:pt x="331" y="48"/>
                  </a:lnTo>
                  <a:lnTo>
                    <a:pt x="335" y="45"/>
                  </a:lnTo>
                  <a:lnTo>
                    <a:pt x="337" y="44"/>
                  </a:lnTo>
                  <a:lnTo>
                    <a:pt x="336" y="41"/>
                  </a:lnTo>
                  <a:lnTo>
                    <a:pt x="337" y="39"/>
                  </a:lnTo>
                  <a:lnTo>
                    <a:pt x="340" y="42"/>
                  </a:lnTo>
                  <a:lnTo>
                    <a:pt x="343" y="38"/>
                  </a:lnTo>
                  <a:lnTo>
                    <a:pt x="346" y="37"/>
                  </a:lnTo>
                  <a:lnTo>
                    <a:pt x="350" y="36"/>
                  </a:lnTo>
                  <a:lnTo>
                    <a:pt x="353" y="36"/>
                  </a:lnTo>
                  <a:lnTo>
                    <a:pt x="356" y="37"/>
                  </a:lnTo>
                  <a:lnTo>
                    <a:pt x="362" y="37"/>
                  </a:lnTo>
                  <a:lnTo>
                    <a:pt x="366" y="38"/>
                  </a:lnTo>
                  <a:lnTo>
                    <a:pt x="368" y="39"/>
                  </a:lnTo>
                  <a:lnTo>
                    <a:pt x="368" y="44"/>
                  </a:lnTo>
                  <a:lnTo>
                    <a:pt x="371" y="44"/>
                  </a:lnTo>
                  <a:lnTo>
                    <a:pt x="372" y="45"/>
                  </a:lnTo>
                  <a:lnTo>
                    <a:pt x="375" y="47"/>
                  </a:lnTo>
                  <a:lnTo>
                    <a:pt x="376" y="48"/>
                  </a:lnTo>
                  <a:lnTo>
                    <a:pt x="377" y="49"/>
                  </a:lnTo>
                  <a:lnTo>
                    <a:pt x="377" y="51"/>
                  </a:lnTo>
                  <a:lnTo>
                    <a:pt x="377" y="53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79" y="59"/>
                  </a:lnTo>
                  <a:lnTo>
                    <a:pt x="379" y="61"/>
                  </a:lnTo>
                  <a:lnTo>
                    <a:pt x="379" y="62"/>
                  </a:lnTo>
                  <a:lnTo>
                    <a:pt x="377" y="65"/>
                  </a:lnTo>
                  <a:lnTo>
                    <a:pt x="377" y="66"/>
                  </a:lnTo>
                  <a:lnTo>
                    <a:pt x="377" y="68"/>
                  </a:lnTo>
                  <a:lnTo>
                    <a:pt x="377" y="72"/>
                  </a:lnTo>
                  <a:lnTo>
                    <a:pt x="377" y="73"/>
                  </a:lnTo>
                  <a:lnTo>
                    <a:pt x="377" y="77"/>
                  </a:lnTo>
                  <a:lnTo>
                    <a:pt x="379" y="79"/>
                  </a:lnTo>
                  <a:lnTo>
                    <a:pt x="379" y="80"/>
                  </a:lnTo>
                  <a:lnTo>
                    <a:pt x="380" y="82"/>
                  </a:lnTo>
                  <a:lnTo>
                    <a:pt x="380" y="84"/>
                  </a:lnTo>
                  <a:lnTo>
                    <a:pt x="380" y="85"/>
                  </a:lnTo>
                  <a:lnTo>
                    <a:pt x="381" y="88"/>
                  </a:lnTo>
                  <a:lnTo>
                    <a:pt x="383" y="90"/>
                  </a:lnTo>
                  <a:lnTo>
                    <a:pt x="383" y="91"/>
                  </a:lnTo>
                  <a:lnTo>
                    <a:pt x="383" y="94"/>
                  </a:lnTo>
                  <a:lnTo>
                    <a:pt x="383" y="95"/>
                  </a:lnTo>
                  <a:lnTo>
                    <a:pt x="383" y="97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3" y="103"/>
                  </a:lnTo>
                  <a:lnTo>
                    <a:pt x="383" y="105"/>
                  </a:lnTo>
                  <a:lnTo>
                    <a:pt x="383" y="107"/>
                  </a:lnTo>
                  <a:lnTo>
                    <a:pt x="383" y="108"/>
                  </a:lnTo>
                  <a:lnTo>
                    <a:pt x="381" y="111"/>
                  </a:lnTo>
                  <a:lnTo>
                    <a:pt x="381" y="112"/>
                  </a:lnTo>
                  <a:lnTo>
                    <a:pt x="381" y="114"/>
                  </a:lnTo>
                  <a:lnTo>
                    <a:pt x="379" y="117"/>
                  </a:lnTo>
                  <a:lnTo>
                    <a:pt x="379" y="121"/>
                  </a:lnTo>
                  <a:lnTo>
                    <a:pt x="379" y="124"/>
                  </a:lnTo>
                  <a:lnTo>
                    <a:pt x="377" y="127"/>
                  </a:lnTo>
                  <a:lnTo>
                    <a:pt x="377" y="129"/>
                  </a:lnTo>
                  <a:lnTo>
                    <a:pt x="377" y="131"/>
                  </a:lnTo>
                  <a:lnTo>
                    <a:pt x="377" y="134"/>
                  </a:lnTo>
                  <a:lnTo>
                    <a:pt x="377" y="136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9" y="144"/>
                  </a:lnTo>
                  <a:lnTo>
                    <a:pt x="379" y="146"/>
                  </a:lnTo>
                  <a:lnTo>
                    <a:pt x="379" y="148"/>
                  </a:lnTo>
                  <a:lnTo>
                    <a:pt x="379" y="149"/>
                  </a:lnTo>
                  <a:lnTo>
                    <a:pt x="380" y="152"/>
                  </a:lnTo>
                  <a:lnTo>
                    <a:pt x="380" y="154"/>
                  </a:lnTo>
                  <a:lnTo>
                    <a:pt x="380" y="155"/>
                  </a:lnTo>
                  <a:lnTo>
                    <a:pt x="381" y="158"/>
                  </a:lnTo>
                  <a:lnTo>
                    <a:pt x="383" y="159"/>
                  </a:lnTo>
                  <a:lnTo>
                    <a:pt x="389" y="162"/>
                  </a:lnTo>
                  <a:lnTo>
                    <a:pt x="392" y="160"/>
                  </a:lnTo>
                  <a:lnTo>
                    <a:pt x="393" y="155"/>
                  </a:lnTo>
                  <a:lnTo>
                    <a:pt x="397" y="158"/>
                  </a:lnTo>
                  <a:lnTo>
                    <a:pt x="398" y="155"/>
                  </a:lnTo>
                  <a:lnTo>
                    <a:pt x="402" y="160"/>
                  </a:lnTo>
                  <a:lnTo>
                    <a:pt x="403" y="160"/>
                  </a:lnTo>
                  <a:lnTo>
                    <a:pt x="406" y="161"/>
                  </a:lnTo>
                  <a:lnTo>
                    <a:pt x="407" y="162"/>
                  </a:lnTo>
                  <a:lnTo>
                    <a:pt x="410" y="164"/>
                  </a:lnTo>
                  <a:lnTo>
                    <a:pt x="411" y="164"/>
                  </a:lnTo>
                  <a:lnTo>
                    <a:pt x="414" y="165"/>
                  </a:lnTo>
                  <a:lnTo>
                    <a:pt x="415" y="166"/>
                  </a:lnTo>
                  <a:lnTo>
                    <a:pt x="418" y="167"/>
                  </a:lnTo>
                  <a:lnTo>
                    <a:pt x="419" y="169"/>
                  </a:lnTo>
                  <a:lnTo>
                    <a:pt x="420" y="169"/>
                  </a:lnTo>
                  <a:lnTo>
                    <a:pt x="423" y="170"/>
                  </a:lnTo>
                  <a:lnTo>
                    <a:pt x="424" y="171"/>
                  </a:lnTo>
                  <a:lnTo>
                    <a:pt x="427" y="172"/>
                  </a:lnTo>
                  <a:lnTo>
                    <a:pt x="428" y="173"/>
                  </a:lnTo>
                  <a:lnTo>
                    <a:pt x="430" y="175"/>
                  </a:lnTo>
                  <a:lnTo>
                    <a:pt x="432" y="175"/>
                  </a:lnTo>
                  <a:lnTo>
                    <a:pt x="433" y="176"/>
                  </a:lnTo>
                  <a:lnTo>
                    <a:pt x="436" y="177"/>
                  </a:lnTo>
                  <a:lnTo>
                    <a:pt x="437" y="178"/>
                  </a:lnTo>
                  <a:lnTo>
                    <a:pt x="440" y="179"/>
                  </a:lnTo>
                  <a:lnTo>
                    <a:pt x="441" y="181"/>
                  </a:lnTo>
                  <a:lnTo>
                    <a:pt x="443" y="181"/>
                  </a:lnTo>
                  <a:lnTo>
                    <a:pt x="445" y="182"/>
                  </a:lnTo>
                  <a:lnTo>
                    <a:pt x="447" y="183"/>
                  </a:lnTo>
                  <a:lnTo>
                    <a:pt x="449" y="184"/>
                  </a:lnTo>
                  <a:lnTo>
                    <a:pt x="451" y="185"/>
                  </a:lnTo>
                  <a:lnTo>
                    <a:pt x="452" y="187"/>
                  </a:lnTo>
                  <a:lnTo>
                    <a:pt x="455" y="187"/>
                  </a:lnTo>
                  <a:lnTo>
                    <a:pt x="456" y="188"/>
                  </a:lnTo>
                  <a:lnTo>
                    <a:pt x="455" y="190"/>
                  </a:lnTo>
                  <a:lnTo>
                    <a:pt x="454" y="191"/>
                  </a:lnTo>
                  <a:lnTo>
                    <a:pt x="451" y="193"/>
                  </a:lnTo>
                  <a:lnTo>
                    <a:pt x="450" y="194"/>
                  </a:lnTo>
                  <a:lnTo>
                    <a:pt x="447" y="195"/>
                  </a:lnTo>
                  <a:lnTo>
                    <a:pt x="446" y="195"/>
                  </a:lnTo>
                  <a:lnTo>
                    <a:pt x="443" y="196"/>
                  </a:lnTo>
                  <a:lnTo>
                    <a:pt x="442" y="197"/>
                  </a:lnTo>
                  <a:lnTo>
                    <a:pt x="440" y="197"/>
                  </a:lnTo>
                  <a:lnTo>
                    <a:pt x="438" y="199"/>
                  </a:lnTo>
                  <a:lnTo>
                    <a:pt x="436" y="199"/>
                  </a:lnTo>
                  <a:lnTo>
                    <a:pt x="434" y="201"/>
                  </a:lnTo>
                  <a:lnTo>
                    <a:pt x="433" y="202"/>
                  </a:lnTo>
                  <a:lnTo>
                    <a:pt x="433" y="204"/>
                  </a:lnTo>
                  <a:lnTo>
                    <a:pt x="432" y="206"/>
                  </a:lnTo>
                  <a:lnTo>
                    <a:pt x="430" y="208"/>
                  </a:lnTo>
                  <a:lnTo>
                    <a:pt x="430" y="211"/>
                  </a:lnTo>
                  <a:lnTo>
                    <a:pt x="428" y="212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1" y="220"/>
                  </a:lnTo>
                  <a:lnTo>
                    <a:pt x="420" y="222"/>
                  </a:lnTo>
                  <a:lnTo>
                    <a:pt x="416" y="224"/>
                  </a:lnTo>
                  <a:lnTo>
                    <a:pt x="415" y="225"/>
                  </a:lnTo>
                  <a:lnTo>
                    <a:pt x="412" y="228"/>
                  </a:lnTo>
                  <a:lnTo>
                    <a:pt x="411" y="229"/>
                  </a:lnTo>
                  <a:lnTo>
                    <a:pt x="409" y="230"/>
                  </a:lnTo>
                  <a:lnTo>
                    <a:pt x="407" y="231"/>
                  </a:lnTo>
                  <a:lnTo>
                    <a:pt x="406" y="232"/>
                  </a:lnTo>
                  <a:lnTo>
                    <a:pt x="405" y="232"/>
                  </a:lnTo>
                  <a:lnTo>
                    <a:pt x="403" y="235"/>
                  </a:lnTo>
                  <a:lnTo>
                    <a:pt x="401" y="231"/>
                  </a:lnTo>
                  <a:lnTo>
                    <a:pt x="399" y="230"/>
                  </a:lnTo>
                  <a:lnTo>
                    <a:pt x="397" y="230"/>
                  </a:lnTo>
                  <a:lnTo>
                    <a:pt x="396" y="231"/>
                  </a:lnTo>
                  <a:lnTo>
                    <a:pt x="394" y="232"/>
                  </a:lnTo>
                  <a:lnTo>
                    <a:pt x="393" y="235"/>
                  </a:lnTo>
                  <a:lnTo>
                    <a:pt x="392" y="237"/>
                  </a:lnTo>
                  <a:lnTo>
                    <a:pt x="387" y="235"/>
                  </a:lnTo>
                  <a:lnTo>
                    <a:pt x="385" y="234"/>
                  </a:lnTo>
                  <a:lnTo>
                    <a:pt x="384" y="232"/>
                  </a:lnTo>
                  <a:lnTo>
                    <a:pt x="381" y="231"/>
                  </a:lnTo>
                  <a:lnTo>
                    <a:pt x="379" y="230"/>
                  </a:lnTo>
                  <a:lnTo>
                    <a:pt x="376" y="229"/>
                  </a:lnTo>
                  <a:lnTo>
                    <a:pt x="375" y="228"/>
                  </a:lnTo>
                  <a:lnTo>
                    <a:pt x="370" y="225"/>
                  </a:lnTo>
                  <a:lnTo>
                    <a:pt x="366" y="223"/>
                  </a:lnTo>
                  <a:lnTo>
                    <a:pt x="365" y="222"/>
                  </a:lnTo>
                  <a:lnTo>
                    <a:pt x="362" y="220"/>
                  </a:lnTo>
                  <a:lnTo>
                    <a:pt x="358" y="225"/>
                  </a:lnTo>
                  <a:lnTo>
                    <a:pt x="353" y="223"/>
                  </a:lnTo>
                  <a:lnTo>
                    <a:pt x="348" y="220"/>
                  </a:lnTo>
                  <a:lnTo>
                    <a:pt x="344" y="226"/>
                  </a:lnTo>
                  <a:lnTo>
                    <a:pt x="346" y="228"/>
                  </a:lnTo>
                  <a:lnTo>
                    <a:pt x="349" y="229"/>
                  </a:lnTo>
                  <a:lnTo>
                    <a:pt x="350" y="229"/>
                  </a:lnTo>
                  <a:lnTo>
                    <a:pt x="353" y="230"/>
                  </a:lnTo>
                  <a:lnTo>
                    <a:pt x="353" y="231"/>
                  </a:lnTo>
                  <a:lnTo>
                    <a:pt x="352" y="234"/>
                  </a:lnTo>
                  <a:lnTo>
                    <a:pt x="352" y="237"/>
                  </a:lnTo>
                  <a:lnTo>
                    <a:pt x="354" y="239"/>
                  </a:lnTo>
                  <a:lnTo>
                    <a:pt x="350" y="241"/>
                  </a:lnTo>
                  <a:lnTo>
                    <a:pt x="350" y="243"/>
                  </a:lnTo>
                  <a:lnTo>
                    <a:pt x="350" y="245"/>
                  </a:lnTo>
                  <a:lnTo>
                    <a:pt x="350" y="247"/>
                  </a:lnTo>
                  <a:lnTo>
                    <a:pt x="350" y="249"/>
                  </a:lnTo>
                  <a:lnTo>
                    <a:pt x="350" y="252"/>
                  </a:lnTo>
                  <a:lnTo>
                    <a:pt x="352" y="253"/>
                  </a:lnTo>
                  <a:lnTo>
                    <a:pt x="352" y="255"/>
                  </a:lnTo>
                  <a:lnTo>
                    <a:pt x="352" y="258"/>
                  </a:lnTo>
                  <a:lnTo>
                    <a:pt x="353" y="259"/>
                  </a:lnTo>
                  <a:lnTo>
                    <a:pt x="353" y="263"/>
                  </a:lnTo>
                  <a:lnTo>
                    <a:pt x="354" y="267"/>
                  </a:lnTo>
                  <a:lnTo>
                    <a:pt x="356" y="269"/>
                  </a:lnTo>
                  <a:lnTo>
                    <a:pt x="356" y="271"/>
                  </a:lnTo>
                  <a:lnTo>
                    <a:pt x="356" y="274"/>
                  </a:lnTo>
                  <a:lnTo>
                    <a:pt x="357" y="276"/>
                  </a:lnTo>
                  <a:lnTo>
                    <a:pt x="357" y="277"/>
                  </a:lnTo>
                  <a:lnTo>
                    <a:pt x="357" y="280"/>
                  </a:lnTo>
                  <a:lnTo>
                    <a:pt x="357" y="281"/>
                  </a:lnTo>
                  <a:lnTo>
                    <a:pt x="357" y="283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6" y="289"/>
                  </a:lnTo>
                  <a:lnTo>
                    <a:pt x="356" y="292"/>
                  </a:lnTo>
                  <a:lnTo>
                    <a:pt x="356" y="293"/>
                  </a:lnTo>
                  <a:lnTo>
                    <a:pt x="353" y="293"/>
                  </a:lnTo>
                  <a:lnTo>
                    <a:pt x="350" y="293"/>
                  </a:lnTo>
                  <a:lnTo>
                    <a:pt x="349" y="292"/>
                  </a:lnTo>
                  <a:lnTo>
                    <a:pt x="346" y="292"/>
                  </a:lnTo>
                  <a:lnTo>
                    <a:pt x="345" y="290"/>
                  </a:lnTo>
                  <a:lnTo>
                    <a:pt x="344" y="288"/>
                  </a:lnTo>
                  <a:lnTo>
                    <a:pt x="343" y="287"/>
                  </a:lnTo>
                  <a:lnTo>
                    <a:pt x="341" y="286"/>
                  </a:lnTo>
                  <a:lnTo>
                    <a:pt x="340" y="284"/>
                  </a:lnTo>
                  <a:lnTo>
                    <a:pt x="339" y="284"/>
                  </a:lnTo>
                  <a:lnTo>
                    <a:pt x="336" y="286"/>
                  </a:lnTo>
                  <a:lnTo>
                    <a:pt x="332" y="284"/>
                  </a:lnTo>
                  <a:lnTo>
                    <a:pt x="332" y="288"/>
                  </a:lnTo>
                  <a:lnTo>
                    <a:pt x="332" y="292"/>
                  </a:lnTo>
                  <a:lnTo>
                    <a:pt x="331" y="298"/>
                  </a:lnTo>
                  <a:lnTo>
                    <a:pt x="327" y="298"/>
                  </a:lnTo>
                  <a:lnTo>
                    <a:pt x="324" y="299"/>
                  </a:lnTo>
                  <a:lnTo>
                    <a:pt x="323" y="299"/>
                  </a:lnTo>
                  <a:lnTo>
                    <a:pt x="321" y="300"/>
                  </a:lnTo>
                  <a:lnTo>
                    <a:pt x="319" y="304"/>
                  </a:lnTo>
                  <a:lnTo>
                    <a:pt x="315" y="301"/>
                  </a:lnTo>
                  <a:lnTo>
                    <a:pt x="312" y="301"/>
                  </a:lnTo>
                  <a:lnTo>
                    <a:pt x="308" y="301"/>
                  </a:lnTo>
                  <a:lnTo>
                    <a:pt x="305" y="301"/>
                  </a:lnTo>
                  <a:lnTo>
                    <a:pt x="303" y="301"/>
                  </a:lnTo>
                  <a:lnTo>
                    <a:pt x="299" y="300"/>
                  </a:lnTo>
                  <a:lnTo>
                    <a:pt x="297" y="298"/>
                  </a:lnTo>
                  <a:lnTo>
                    <a:pt x="292" y="299"/>
                  </a:lnTo>
                  <a:lnTo>
                    <a:pt x="291" y="299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4" y="298"/>
                  </a:lnTo>
                  <a:lnTo>
                    <a:pt x="282" y="298"/>
                  </a:lnTo>
                  <a:lnTo>
                    <a:pt x="281" y="299"/>
                  </a:lnTo>
                  <a:lnTo>
                    <a:pt x="279" y="299"/>
                  </a:lnTo>
                  <a:lnTo>
                    <a:pt x="277" y="300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1" y="300"/>
                  </a:lnTo>
                  <a:lnTo>
                    <a:pt x="269" y="301"/>
                  </a:lnTo>
                  <a:lnTo>
                    <a:pt x="266" y="301"/>
                  </a:lnTo>
                  <a:lnTo>
                    <a:pt x="265" y="301"/>
                  </a:lnTo>
                  <a:lnTo>
                    <a:pt x="262" y="301"/>
                  </a:lnTo>
                  <a:lnTo>
                    <a:pt x="261" y="301"/>
                  </a:lnTo>
                  <a:lnTo>
                    <a:pt x="259" y="300"/>
                  </a:lnTo>
                  <a:lnTo>
                    <a:pt x="257" y="300"/>
                  </a:lnTo>
                  <a:lnTo>
                    <a:pt x="253" y="299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7" y="298"/>
                  </a:lnTo>
                  <a:lnTo>
                    <a:pt x="244" y="298"/>
                  </a:lnTo>
                  <a:lnTo>
                    <a:pt x="243" y="298"/>
                  </a:lnTo>
                  <a:lnTo>
                    <a:pt x="240" y="298"/>
                  </a:lnTo>
                  <a:lnTo>
                    <a:pt x="239" y="296"/>
                  </a:lnTo>
                  <a:lnTo>
                    <a:pt x="237" y="296"/>
                  </a:lnTo>
                  <a:lnTo>
                    <a:pt x="235" y="296"/>
                  </a:lnTo>
                  <a:lnTo>
                    <a:pt x="233" y="296"/>
                  </a:lnTo>
                  <a:lnTo>
                    <a:pt x="230" y="296"/>
                  </a:lnTo>
                  <a:lnTo>
                    <a:pt x="228" y="296"/>
                  </a:lnTo>
                  <a:lnTo>
                    <a:pt x="226" y="300"/>
                  </a:lnTo>
                  <a:lnTo>
                    <a:pt x="224" y="301"/>
                  </a:lnTo>
                  <a:lnTo>
                    <a:pt x="221" y="301"/>
                  </a:lnTo>
                  <a:lnTo>
                    <a:pt x="217" y="305"/>
                  </a:lnTo>
                  <a:lnTo>
                    <a:pt x="212" y="300"/>
                  </a:lnTo>
                  <a:lnTo>
                    <a:pt x="208" y="300"/>
                  </a:lnTo>
                  <a:lnTo>
                    <a:pt x="206" y="300"/>
                  </a:lnTo>
                  <a:lnTo>
                    <a:pt x="204" y="300"/>
                  </a:lnTo>
                  <a:lnTo>
                    <a:pt x="199" y="300"/>
                  </a:lnTo>
                  <a:lnTo>
                    <a:pt x="198" y="296"/>
                  </a:lnTo>
                  <a:lnTo>
                    <a:pt x="191" y="295"/>
                  </a:lnTo>
                  <a:lnTo>
                    <a:pt x="190" y="301"/>
                  </a:lnTo>
                  <a:lnTo>
                    <a:pt x="189" y="304"/>
                  </a:lnTo>
                  <a:lnTo>
                    <a:pt x="189" y="306"/>
                  </a:lnTo>
                  <a:lnTo>
                    <a:pt x="182" y="307"/>
                  </a:lnTo>
                  <a:lnTo>
                    <a:pt x="178" y="307"/>
                  </a:lnTo>
                  <a:lnTo>
                    <a:pt x="176" y="306"/>
                  </a:lnTo>
                  <a:lnTo>
                    <a:pt x="175" y="306"/>
                  </a:lnTo>
                  <a:lnTo>
                    <a:pt x="172" y="305"/>
                  </a:lnTo>
                  <a:lnTo>
                    <a:pt x="171" y="305"/>
                  </a:lnTo>
                  <a:lnTo>
                    <a:pt x="168" y="305"/>
                  </a:lnTo>
                  <a:lnTo>
                    <a:pt x="167" y="304"/>
                  </a:lnTo>
                  <a:lnTo>
                    <a:pt x="164" y="304"/>
                  </a:lnTo>
                  <a:lnTo>
                    <a:pt x="163" y="304"/>
                  </a:lnTo>
                  <a:lnTo>
                    <a:pt x="158" y="301"/>
                  </a:lnTo>
                  <a:lnTo>
                    <a:pt x="158" y="299"/>
                  </a:lnTo>
                  <a:lnTo>
                    <a:pt x="156" y="295"/>
                  </a:lnTo>
                  <a:lnTo>
                    <a:pt x="155" y="292"/>
                  </a:lnTo>
                  <a:lnTo>
                    <a:pt x="151" y="292"/>
                  </a:lnTo>
                  <a:lnTo>
                    <a:pt x="150" y="290"/>
                  </a:lnTo>
                  <a:lnTo>
                    <a:pt x="147" y="290"/>
                  </a:lnTo>
                  <a:lnTo>
                    <a:pt x="146" y="290"/>
                  </a:lnTo>
                  <a:lnTo>
                    <a:pt x="143" y="289"/>
                  </a:lnTo>
                  <a:lnTo>
                    <a:pt x="142" y="289"/>
                  </a:lnTo>
                  <a:lnTo>
                    <a:pt x="140" y="288"/>
                  </a:lnTo>
                  <a:lnTo>
                    <a:pt x="137" y="288"/>
                  </a:lnTo>
                  <a:lnTo>
                    <a:pt x="136" y="288"/>
                  </a:lnTo>
                  <a:lnTo>
                    <a:pt x="133" y="287"/>
                  </a:lnTo>
                  <a:lnTo>
                    <a:pt x="132" y="287"/>
                  </a:lnTo>
                  <a:lnTo>
                    <a:pt x="127" y="287"/>
                  </a:lnTo>
                  <a:lnTo>
                    <a:pt x="129" y="290"/>
                  </a:lnTo>
                  <a:lnTo>
                    <a:pt x="125" y="294"/>
                  </a:lnTo>
                  <a:lnTo>
                    <a:pt x="123" y="299"/>
                  </a:lnTo>
                  <a:lnTo>
                    <a:pt x="122" y="300"/>
                  </a:lnTo>
                  <a:lnTo>
                    <a:pt x="122" y="303"/>
                  </a:lnTo>
                  <a:lnTo>
                    <a:pt x="120" y="305"/>
                  </a:lnTo>
                  <a:lnTo>
                    <a:pt x="120" y="307"/>
                  </a:lnTo>
                  <a:lnTo>
                    <a:pt x="119" y="309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4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1"/>
                  </a:lnTo>
                  <a:lnTo>
                    <a:pt x="105" y="312"/>
                  </a:lnTo>
                  <a:lnTo>
                    <a:pt x="103" y="312"/>
                  </a:lnTo>
                  <a:lnTo>
                    <a:pt x="101" y="312"/>
                  </a:lnTo>
                  <a:lnTo>
                    <a:pt x="98" y="312"/>
                  </a:lnTo>
                  <a:lnTo>
                    <a:pt x="96" y="309"/>
                  </a:lnTo>
                  <a:lnTo>
                    <a:pt x="96" y="315"/>
                  </a:lnTo>
                  <a:lnTo>
                    <a:pt x="93" y="311"/>
                  </a:lnTo>
                  <a:lnTo>
                    <a:pt x="90" y="312"/>
                  </a:lnTo>
                  <a:lnTo>
                    <a:pt x="88" y="313"/>
                  </a:lnTo>
                  <a:lnTo>
                    <a:pt x="81" y="309"/>
                  </a:lnTo>
                  <a:lnTo>
                    <a:pt x="76" y="307"/>
                  </a:lnTo>
                  <a:lnTo>
                    <a:pt x="72" y="306"/>
                  </a:lnTo>
                  <a:lnTo>
                    <a:pt x="69" y="305"/>
                  </a:lnTo>
                  <a:lnTo>
                    <a:pt x="63" y="304"/>
                  </a:lnTo>
                  <a:lnTo>
                    <a:pt x="59" y="303"/>
                  </a:lnTo>
                  <a:lnTo>
                    <a:pt x="62" y="296"/>
                  </a:lnTo>
                  <a:lnTo>
                    <a:pt x="62" y="293"/>
                  </a:lnTo>
                  <a:lnTo>
                    <a:pt x="63" y="292"/>
                  </a:lnTo>
                  <a:lnTo>
                    <a:pt x="63" y="289"/>
                  </a:lnTo>
                  <a:lnTo>
                    <a:pt x="65" y="287"/>
                  </a:lnTo>
                  <a:lnTo>
                    <a:pt x="65" y="286"/>
                  </a:lnTo>
                  <a:lnTo>
                    <a:pt x="66" y="283"/>
                  </a:lnTo>
                  <a:lnTo>
                    <a:pt x="67" y="283"/>
                  </a:lnTo>
                  <a:lnTo>
                    <a:pt x="70" y="283"/>
                  </a:lnTo>
                  <a:lnTo>
                    <a:pt x="72" y="283"/>
                  </a:lnTo>
                  <a:lnTo>
                    <a:pt x="75" y="283"/>
                  </a:lnTo>
                  <a:lnTo>
                    <a:pt x="76" y="284"/>
                  </a:lnTo>
                  <a:lnTo>
                    <a:pt x="78" y="283"/>
                  </a:lnTo>
                  <a:lnTo>
                    <a:pt x="79" y="281"/>
                  </a:lnTo>
                  <a:lnTo>
                    <a:pt x="79" y="280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0" y="274"/>
                  </a:lnTo>
                  <a:lnTo>
                    <a:pt x="80" y="272"/>
                  </a:lnTo>
                  <a:lnTo>
                    <a:pt x="80" y="270"/>
                  </a:lnTo>
                  <a:lnTo>
                    <a:pt x="80" y="267"/>
                  </a:lnTo>
                  <a:lnTo>
                    <a:pt x="78" y="267"/>
                  </a:lnTo>
                  <a:lnTo>
                    <a:pt x="75" y="267"/>
                  </a:lnTo>
                  <a:lnTo>
                    <a:pt x="74" y="267"/>
                  </a:lnTo>
                  <a:lnTo>
                    <a:pt x="72" y="266"/>
                  </a:lnTo>
                  <a:lnTo>
                    <a:pt x="70" y="266"/>
                  </a:lnTo>
                  <a:lnTo>
                    <a:pt x="67" y="266"/>
                  </a:lnTo>
                  <a:lnTo>
                    <a:pt x="66" y="266"/>
                  </a:lnTo>
                  <a:lnTo>
                    <a:pt x="63" y="265"/>
                  </a:lnTo>
                  <a:lnTo>
                    <a:pt x="61" y="265"/>
                  </a:lnTo>
                  <a:lnTo>
                    <a:pt x="59" y="264"/>
                  </a:lnTo>
                  <a:lnTo>
                    <a:pt x="57" y="264"/>
                  </a:lnTo>
                  <a:lnTo>
                    <a:pt x="56" y="263"/>
                  </a:lnTo>
                  <a:lnTo>
                    <a:pt x="54" y="261"/>
                  </a:lnTo>
                  <a:lnTo>
                    <a:pt x="53" y="260"/>
                  </a:lnTo>
                  <a:lnTo>
                    <a:pt x="50" y="259"/>
                  </a:lnTo>
                  <a:lnTo>
                    <a:pt x="48" y="258"/>
                  </a:lnTo>
                  <a:lnTo>
                    <a:pt x="47" y="260"/>
                  </a:lnTo>
                  <a:lnTo>
                    <a:pt x="43" y="258"/>
                  </a:lnTo>
                  <a:lnTo>
                    <a:pt x="40" y="258"/>
                  </a:lnTo>
                  <a:lnTo>
                    <a:pt x="39" y="258"/>
                  </a:lnTo>
                  <a:lnTo>
                    <a:pt x="36" y="258"/>
                  </a:lnTo>
                  <a:lnTo>
                    <a:pt x="35" y="258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32" y="249"/>
                  </a:lnTo>
                  <a:lnTo>
                    <a:pt x="32" y="247"/>
                  </a:lnTo>
                  <a:lnTo>
                    <a:pt x="32" y="246"/>
                  </a:lnTo>
                  <a:lnTo>
                    <a:pt x="35" y="243"/>
                  </a:lnTo>
                  <a:lnTo>
                    <a:pt x="37" y="242"/>
                  </a:lnTo>
                  <a:lnTo>
                    <a:pt x="39" y="241"/>
                  </a:lnTo>
                  <a:lnTo>
                    <a:pt x="40" y="240"/>
                  </a:lnTo>
                  <a:lnTo>
                    <a:pt x="41" y="239"/>
                  </a:lnTo>
                  <a:lnTo>
                    <a:pt x="44" y="239"/>
                  </a:lnTo>
                  <a:lnTo>
                    <a:pt x="45" y="239"/>
                  </a:lnTo>
                  <a:lnTo>
                    <a:pt x="48" y="240"/>
                  </a:lnTo>
                  <a:lnTo>
                    <a:pt x="49" y="237"/>
                  </a:lnTo>
                  <a:lnTo>
                    <a:pt x="50" y="236"/>
                  </a:lnTo>
                  <a:lnTo>
                    <a:pt x="50" y="232"/>
                  </a:lnTo>
                  <a:lnTo>
                    <a:pt x="52" y="228"/>
                  </a:lnTo>
                  <a:lnTo>
                    <a:pt x="52" y="225"/>
                  </a:lnTo>
                  <a:lnTo>
                    <a:pt x="52" y="224"/>
                  </a:lnTo>
                  <a:lnTo>
                    <a:pt x="50" y="222"/>
                  </a:lnTo>
                  <a:lnTo>
                    <a:pt x="49" y="220"/>
                  </a:lnTo>
                  <a:lnTo>
                    <a:pt x="48" y="219"/>
                  </a:lnTo>
                  <a:lnTo>
                    <a:pt x="47" y="218"/>
                  </a:lnTo>
                  <a:lnTo>
                    <a:pt x="45" y="217"/>
                  </a:lnTo>
                  <a:lnTo>
                    <a:pt x="44" y="214"/>
                  </a:lnTo>
                  <a:lnTo>
                    <a:pt x="41" y="214"/>
                  </a:lnTo>
                  <a:lnTo>
                    <a:pt x="40" y="212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6" name="Rectangle 18"/>
            <p:cNvSpPr>
              <a:spLocks noChangeArrowheads="1"/>
            </p:cNvSpPr>
            <p:nvPr/>
          </p:nvSpPr>
          <p:spPr bwMode="auto">
            <a:xfrm>
              <a:off x="7183438" y="2719388"/>
              <a:ext cx="536632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Tarnów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6429376" y="2439988"/>
              <a:ext cx="644525" cy="1346200"/>
            </a:xfrm>
            <a:custGeom>
              <a:avLst/>
              <a:gdLst/>
              <a:ahLst/>
              <a:cxnLst>
                <a:cxn ang="0">
                  <a:pos x="733" y="1114"/>
                </a:cxn>
                <a:cxn ang="0">
                  <a:pos x="735" y="1156"/>
                </a:cxn>
                <a:cxn ang="0">
                  <a:pos x="625" y="1158"/>
                </a:cxn>
                <a:cxn ang="0">
                  <a:pos x="646" y="1222"/>
                </a:cxn>
                <a:cxn ang="0">
                  <a:pos x="627" y="1259"/>
                </a:cxn>
                <a:cxn ang="0">
                  <a:pos x="647" y="1318"/>
                </a:cxn>
                <a:cxn ang="0">
                  <a:pos x="599" y="1370"/>
                </a:cxn>
                <a:cxn ang="0">
                  <a:pos x="554" y="1432"/>
                </a:cxn>
                <a:cxn ang="0">
                  <a:pos x="598" y="1483"/>
                </a:cxn>
                <a:cxn ang="0">
                  <a:pos x="543" y="1525"/>
                </a:cxn>
                <a:cxn ang="0">
                  <a:pos x="482" y="1542"/>
                </a:cxn>
                <a:cxn ang="0">
                  <a:pos x="418" y="1571"/>
                </a:cxn>
                <a:cxn ang="0">
                  <a:pos x="371" y="1595"/>
                </a:cxn>
                <a:cxn ang="0">
                  <a:pos x="320" y="1671"/>
                </a:cxn>
                <a:cxn ang="0">
                  <a:pos x="228" y="1664"/>
                </a:cxn>
                <a:cxn ang="0">
                  <a:pos x="153" y="1633"/>
                </a:cxn>
                <a:cxn ang="0">
                  <a:pos x="76" y="1566"/>
                </a:cxn>
                <a:cxn ang="0">
                  <a:pos x="102" y="1498"/>
                </a:cxn>
                <a:cxn ang="0">
                  <a:pos x="84" y="1425"/>
                </a:cxn>
                <a:cxn ang="0">
                  <a:pos x="164" y="1425"/>
                </a:cxn>
                <a:cxn ang="0">
                  <a:pos x="236" y="1406"/>
                </a:cxn>
                <a:cxn ang="0">
                  <a:pos x="201" y="1331"/>
                </a:cxn>
                <a:cxn ang="0">
                  <a:pos x="170" y="1249"/>
                </a:cxn>
                <a:cxn ang="0">
                  <a:pos x="196" y="1179"/>
                </a:cxn>
                <a:cxn ang="0">
                  <a:pos x="195" y="1105"/>
                </a:cxn>
                <a:cxn ang="0">
                  <a:pos x="122" y="1059"/>
                </a:cxn>
                <a:cxn ang="0">
                  <a:pos x="91" y="980"/>
                </a:cxn>
                <a:cxn ang="0">
                  <a:pos x="153" y="916"/>
                </a:cxn>
                <a:cxn ang="0">
                  <a:pos x="137" y="909"/>
                </a:cxn>
                <a:cxn ang="0">
                  <a:pos x="156" y="853"/>
                </a:cxn>
                <a:cxn ang="0">
                  <a:pos x="223" y="783"/>
                </a:cxn>
                <a:cxn ang="0">
                  <a:pos x="245" y="674"/>
                </a:cxn>
                <a:cxn ang="0">
                  <a:pos x="280" y="600"/>
                </a:cxn>
                <a:cxn ang="0">
                  <a:pos x="340" y="586"/>
                </a:cxn>
                <a:cxn ang="0">
                  <a:pos x="340" y="525"/>
                </a:cxn>
                <a:cxn ang="0">
                  <a:pos x="269" y="508"/>
                </a:cxn>
                <a:cxn ang="0">
                  <a:pos x="182" y="468"/>
                </a:cxn>
                <a:cxn ang="0">
                  <a:pos x="100" y="474"/>
                </a:cxn>
                <a:cxn ang="0">
                  <a:pos x="60" y="390"/>
                </a:cxn>
                <a:cxn ang="0">
                  <a:pos x="25" y="313"/>
                </a:cxn>
                <a:cxn ang="0">
                  <a:pos x="89" y="214"/>
                </a:cxn>
                <a:cxn ang="0">
                  <a:pos x="206" y="217"/>
                </a:cxn>
                <a:cxn ang="0">
                  <a:pos x="302" y="172"/>
                </a:cxn>
                <a:cxn ang="0">
                  <a:pos x="399" y="64"/>
                </a:cxn>
                <a:cxn ang="0">
                  <a:pos x="515" y="19"/>
                </a:cxn>
                <a:cxn ang="0">
                  <a:pos x="528" y="84"/>
                </a:cxn>
                <a:cxn ang="0">
                  <a:pos x="541" y="159"/>
                </a:cxn>
                <a:cxn ang="0">
                  <a:pos x="680" y="224"/>
                </a:cxn>
                <a:cxn ang="0">
                  <a:pos x="676" y="303"/>
                </a:cxn>
                <a:cxn ang="0">
                  <a:pos x="651" y="342"/>
                </a:cxn>
                <a:cxn ang="0">
                  <a:pos x="729" y="379"/>
                </a:cxn>
                <a:cxn ang="0">
                  <a:pos x="744" y="446"/>
                </a:cxn>
                <a:cxn ang="0">
                  <a:pos x="735" y="538"/>
                </a:cxn>
                <a:cxn ang="0">
                  <a:pos x="694" y="635"/>
                </a:cxn>
                <a:cxn ang="0">
                  <a:pos x="800" y="683"/>
                </a:cxn>
                <a:cxn ang="0">
                  <a:pos x="778" y="733"/>
                </a:cxn>
                <a:cxn ang="0">
                  <a:pos x="746" y="696"/>
                </a:cxn>
                <a:cxn ang="0">
                  <a:pos x="681" y="724"/>
                </a:cxn>
                <a:cxn ang="0">
                  <a:pos x="704" y="801"/>
                </a:cxn>
                <a:cxn ang="0">
                  <a:pos x="698" y="883"/>
                </a:cxn>
                <a:cxn ang="0">
                  <a:pos x="761" y="931"/>
                </a:cxn>
                <a:cxn ang="0">
                  <a:pos x="760" y="980"/>
                </a:cxn>
                <a:cxn ang="0">
                  <a:pos x="709" y="1049"/>
                </a:cxn>
              </a:cxnLst>
              <a:rect l="0" t="0" r="r" b="b"/>
              <a:pathLst>
                <a:path w="811" h="1695">
                  <a:moveTo>
                    <a:pt x="709" y="1065"/>
                  </a:moveTo>
                  <a:lnTo>
                    <a:pt x="709" y="1070"/>
                  </a:lnTo>
                  <a:lnTo>
                    <a:pt x="712" y="1071"/>
                  </a:lnTo>
                  <a:lnTo>
                    <a:pt x="713" y="1073"/>
                  </a:lnTo>
                  <a:lnTo>
                    <a:pt x="713" y="1075"/>
                  </a:lnTo>
                  <a:lnTo>
                    <a:pt x="715" y="1077"/>
                  </a:lnTo>
                  <a:lnTo>
                    <a:pt x="713" y="1079"/>
                  </a:lnTo>
                  <a:lnTo>
                    <a:pt x="712" y="1080"/>
                  </a:lnTo>
                  <a:lnTo>
                    <a:pt x="709" y="1080"/>
                  </a:lnTo>
                  <a:lnTo>
                    <a:pt x="708" y="1081"/>
                  </a:lnTo>
                  <a:lnTo>
                    <a:pt x="705" y="1082"/>
                  </a:lnTo>
                  <a:lnTo>
                    <a:pt x="704" y="1084"/>
                  </a:lnTo>
                  <a:lnTo>
                    <a:pt x="703" y="1084"/>
                  </a:lnTo>
                  <a:lnTo>
                    <a:pt x="700" y="1085"/>
                  </a:lnTo>
                  <a:lnTo>
                    <a:pt x="699" y="1086"/>
                  </a:lnTo>
                  <a:lnTo>
                    <a:pt x="696" y="1086"/>
                  </a:lnTo>
                  <a:lnTo>
                    <a:pt x="695" y="1087"/>
                  </a:lnTo>
                  <a:lnTo>
                    <a:pt x="693" y="1088"/>
                  </a:lnTo>
                  <a:lnTo>
                    <a:pt x="690" y="1092"/>
                  </a:lnTo>
                  <a:lnTo>
                    <a:pt x="693" y="1096"/>
                  </a:lnTo>
                  <a:lnTo>
                    <a:pt x="695" y="1097"/>
                  </a:lnTo>
                  <a:lnTo>
                    <a:pt x="698" y="1100"/>
                  </a:lnTo>
                  <a:lnTo>
                    <a:pt x="699" y="1102"/>
                  </a:lnTo>
                  <a:lnTo>
                    <a:pt x="703" y="1100"/>
                  </a:lnTo>
                  <a:lnTo>
                    <a:pt x="704" y="1100"/>
                  </a:lnTo>
                  <a:lnTo>
                    <a:pt x="707" y="1102"/>
                  </a:lnTo>
                  <a:lnTo>
                    <a:pt x="709" y="1103"/>
                  </a:lnTo>
                  <a:lnTo>
                    <a:pt x="711" y="1104"/>
                  </a:lnTo>
                  <a:lnTo>
                    <a:pt x="713" y="1105"/>
                  </a:lnTo>
                  <a:lnTo>
                    <a:pt x="715" y="1105"/>
                  </a:lnTo>
                  <a:lnTo>
                    <a:pt x="717" y="1106"/>
                  </a:lnTo>
                  <a:lnTo>
                    <a:pt x="718" y="1108"/>
                  </a:lnTo>
                  <a:lnTo>
                    <a:pt x="721" y="1109"/>
                  </a:lnTo>
                  <a:lnTo>
                    <a:pt x="722" y="1110"/>
                  </a:lnTo>
                  <a:lnTo>
                    <a:pt x="725" y="1110"/>
                  </a:lnTo>
                  <a:lnTo>
                    <a:pt x="726" y="1111"/>
                  </a:lnTo>
                  <a:lnTo>
                    <a:pt x="729" y="1112"/>
                  </a:lnTo>
                  <a:lnTo>
                    <a:pt x="730" y="1114"/>
                  </a:lnTo>
                  <a:lnTo>
                    <a:pt x="733" y="1114"/>
                  </a:lnTo>
                  <a:lnTo>
                    <a:pt x="734" y="1115"/>
                  </a:lnTo>
                  <a:lnTo>
                    <a:pt x="735" y="1116"/>
                  </a:lnTo>
                  <a:lnTo>
                    <a:pt x="736" y="1117"/>
                  </a:lnTo>
                  <a:lnTo>
                    <a:pt x="739" y="1117"/>
                  </a:lnTo>
                  <a:lnTo>
                    <a:pt x="740" y="1119"/>
                  </a:lnTo>
                  <a:lnTo>
                    <a:pt x="743" y="1120"/>
                  </a:lnTo>
                  <a:lnTo>
                    <a:pt x="744" y="1121"/>
                  </a:lnTo>
                  <a:lnTo>
                    <a:pt x="747" y="1121"/>
                  </a:lnTo>
                  <a:lnTo>
                    <a:pt x="748" y="1122"/>
                  </a:lnTo>
                  <a:lnTo>
                    <a:pt x="751" y="1123"/>
                  </a:lnTo>
                  <a:lnTo>
                    <a:pt x="752" y="1125"/>
                  </a:lnTo>
                  <a:lnTo>
                    <a:pt x="755" y="1126"/>
                  </a:lnTo>
                  <a:lnTo>
                    <a:pt x="756" y="1126"/>
                  </a:lnTo>
                  <a:lnTo>
                    <a:pt x="757" y="1127"/>
                  </a:lnTo>
                  <a:lnTo>
                    <a:pt x="760" y="1128"/>
                  </a:lnTo>
                  <a:lnTo>
                    <a:pt x="761" y="1129"/>
                  </a:lnTo>
                  <a:lnTo>
                    <a:pt x="762" y="1132"/>
                  </a:lnTo>
                  <a:lnTo>
                    <a:pt x="760" y="1133"/>
                  </a:lnTo>
                  <a:lnTo>
                    <a:pt x="758" y="1134"/>
                  </a:lnTo>
                  <a:lnTo>
                    <a:pt x="757" y="1137"/>
                  </a:lnTo>
                  <a:lnTo>
                    <a:pt x="757" y="1139"/>
                  </a:lnTo>
                  <a:lnTo>
                    <a:pt x="757" y="1141"/>
                  </a:lnTo>
                  <a:lnTo>
                    <a:pt x="755" y="1141"/>
                  </a:lnTo>
                  <a:lnTo>
                    <a:pt x="753" y="1141"/>
                  </a:lnTo>
                  <a:lnTo>
                    <a:pt x="751" y="1140"/>
                  </a:lnTo>
                  <a:lnTo>
                    <a:pt x="749" y="1140"/>
                  </a:lnTo>
                  <a:lnTo>
                    <a:pt x="747" y="1140"/>
                  </a:lnTo>
                  <a:lnTo>
                    <a:pt x="746" y="1140"/>
                  </a:lnTo>
                  <a:lnTo>
                    <a:pt x="743" y="1140"/>
                  </a:lnTo>
                  <a:lnTo>
                    <a:pt x="740" y="1141"/>
                  </a:lnTo>
                  <a:lnTo>
                    <a:pt x="739" y="1141"/>
                  </a:lnTo>
                  <a:lnTo>
                    <a:pt x="739" y="1144"/>
                  </a:lnTo>
                  <a:lnTo>
                    <a:pt x="739" y="1145"/>
                  </a:lnTo>
                  <a:lnTo>
                    <a:pt x="739" y="1147"/>
                  </a:lnTo>
                  <a:lnTo>
                    <a:pt x="739" y="1149"/>
                  </a:lnTo>
                  <a:lnTo>
                    <a:pt x="738" y="1151"/>
                  </a:lnTo>
                  <a:lnTo>
                    <a:pt x="736" y="1152"/>
                  </a:lnTo>
                  <a:lnTo>
                    <a:pt x="736" y="1155"/>
                  </a:lnTo>
                  <a:lnTo>
                    <a:pt x="735" y="1156"/>
                  </a:lnTo>
                  <a:lnTo>
                    <a:pt x="734" y="1157"/>
                  </a:lnTo>
                  <a:lnTo>
                    <a:pt x="734" y="1160"/>
                  </a:lnTo>
                  <a:lnTo>
                    <a:pt x="733" y="1161"/>
                  </a:lnTo>
                  <a:lnTo>
                    <a:pt x="731" y="1167"/>
                  </a:lnTo>
                  <a:lnTo>
                    <a:pt x="725" y="1168"/>
                  </a:lnTo>
                  <a:lnTo>
                    <a:pt x="721" y="1168"/>
                  </a:lnTo>
                  <a:lnTo>
                    <a:pt x="716" y="1167"/>
                  </a:lnTo>
                  <a:lnTo>
                    <a:pt x="713" y="1166"/>
                  </a:lnTo>
                  <a:lnTo>
                    <a:pt x="709" y="1163"/>
                  </a:lnTo>
                  <a:lnTo>
                    <a:pt x="704" y="1162"/>
                  </a:lnTo>
                  <a:lnTo>
                    <a:pt x="702" y="1162"/>
                  </a:lnTo>
                  <a:lnTo>
                    <a:pt x="698" y="1162"/>
                  </a:lnTo>
                  <a:lnTo>
                    <a:pt x="696" y="1162"/>
                  </a:lnTo>
                  <a:lnTo>
                    <a:pt x="691" y="1162"/>
                  </a:lnTo>
                  <a:lnTo>
                    <a:pt x="687" y="1161"/>
                  </a:lnTo>
                  <a:lnTo>
                    <a:pt x="683" y="1160"/>
                  </a:lnTo>
                  <a:lnTo>
                    <a:pt x="682" y="1158"/>
                  </a:lnTo>
                  <a:lnTo>
                    <a:pt x="677" y="1158"/>
                  </a:lnTo>
                  <a:lnTo>
                    <a:pt x="674" y="1156"/>
                  </a:lnTo>
                  <a:lnTo>
                    <a:pt x="672" y="1155"/>
                  </a:lnTo>
                  <a:lnTo>
                    <a:pt x="667" y="1152"/>
                  </a:lnTo>
                  <a:lnTo>
                    <a:pt x="663" y="1150"/>
                  </a:lnTo>
                  <a:lnTo>
                    <a:pt x="659" y="1146"/>
                  </a:lnTo>
                  <a:lnTo>
                    <a:pt x="655" y="1145"/>
                  </a:lnTo>
                  <a:lnTo>
                    <a:pt x="652" y="1147"/>
                  </a:lnTo>
                  <a:lnTo>
                    <a:pt x="650" y="1147"/>
                  </a:lnTo>
                  <a:lnTo>
                    <a:pt x="649" y="1147"/>
                  </a:lnTo>
                  <a:lnTo>
                    <a:pt x="646" y="1149"/>
                  </a:lnTo>
                  <a:lnTo>
                    <a:pt x="643" y="1149"/>
                  </a:lnTo>
                  <a:lnTo>
                    <a:pt x="642" y="1149"/>
                  </a:lnTo>
                  <a:lnTo>
                    <a:pt x="640" y="1150"/>
                  </a:lnTo>
                  <a:lnTo>
                    <a:pt x="638" y="1151"/>
                  </a:lnTo>
                  <a:lnTo>
                    <a:pt x="636" y="1152"/>
                  </a:lnTo>
                  <a:lnTo>
                    <a:pt x="634" y="1152"/>
                  </a:lnTo>
                  <a:lnTo>
                    <a:pt x="633" y="1154"/>
                  </a:lnTo>
                  <a:lnTo>
                    <a:pt x="630" y="1155"/>
                  </a:lnTo>
                  <a:lnTo>
                    <a:pt x="629" y="1156"/>
                  </a:lnTo>
                  <a:lnTo>
                    <a:pt x="628" y="1157"/>
                  </a:lnTo>
                  <a:lnTo>
                    <a:pt x="625" y="1158"/>
                  </a:lnTo>
                  <a:lnTo>
                    <a:pt x="624" y="1158"/>
                  </a:lnTo>
                  <a:lnTo>
                    <a:pt x="623" y="1160"/>
                  </a:lnTo>
                  <a:lnTo>
                    <a:pt x="621" y="1162"/>
                  </a:lnTo>
                  <a:lnTo>
                    <a:pt x="621" y="1163"/>
                  </a:lnTo>
                  <a:lnTo>
                    <a:pt x="620" y="1168"/>
                  </a:lnTo>
                  <a:lnTo>
                    <a:pt x="623" y="1168"/>
                  </a:lnTo>
                  <a:lnTo>
                    <a:pt x="623" y="1172"/>
                  </a:lnTo>
                  <a:lnTo>
                    <a:pt x="625" y="1176"/>
                  </a:lnTo>
                  <a:lnTo>
                    <a:pt x="623" y="1180"/>
                  </a:lnTo>
                  <a:lnTo>
                    <a:pt x="627" y="1180"/>
                  </a:lnTo>
                  <a:lnTo>
                    <a:pt x="629" y="1181"/>
                  </a:lnTo>
                  <a:lnTo>
                    <a:pt x="630" y="1181"/>
                  </a:lnTo>
                  <a:lnTo>
                    <a:pt x="633" y="1182"/>
                  </a:lnTo>
                  <a:lnTo>
                    <a:pt x="634" y="1182"/>
                  </a:lnTo>
                  <a:lnTo>
                    <a:pt x="637" y="1181"/>
                  </a:lnTo>
                  <a:lnTo>
                    <a:pt x="638" y="1181"/>
                  </a:lnTo>
                  <a:lnTo>
                    <a:pt x="641" y="1181"/>
                  </a:lnTo>
                  <a:lnTo>
                    <a:pt x="642" y="1184"/>
                  </a:lnTo>
                  <a:lnTo>
                    <a:pt x="642" y="1185"/>
                  </a:lnTo>
                  <a:lnTo>
                    <a:pt x="643" y="1187"/>
                  </a:lnTo>
                  <a:lnTo>
                    <a:pt x="645" y="1189"/>
                  </a:lnTo>
                  <a:lnTo>
                    <a:pt x="642" y="1193"/>
                  </a:lnTo>
                  <a:lnTo>
                    <a:pt x="645" y="1195"/>
                  </a:lnTo>
                  <a:lnTo>
                    <a:pt x="649" y="1197"/>
                  </a:lnTo>
                  <a:lnTo>
                    <a:pt x="651" y="1201"/>
                  </a:lnTo>
                  <a:lnTo>
                    <a:pt x="655" y="1203"/>
                  </a:lnTo>
                  <a:lnTo>
                    <a:pt x="652" y="1207"/>
                  </a:lnTo>
                  <a:lnTo>
                    <a:pt x="652" y="1208"/>
                  </a:lnTo>
                  <a:lnTo>
                    <a:pt x="654" y="1209"/>
                  </a:lnTo>
                  <a:lnTo>
                    <a:pt x="651" y="1210"/>
                  </a:lnTo>
                  <a:lnTo>
                    <a:pt x="649" y="1210"/>
                  </a:lnTo>
                  <a:lnTo>
                    <a:pt x="647" y="1210"/>
                  </a:lnTo>
                  <a:lnTo>
                    <a:pt x="645" y="1211"/>
                  </a:lnTo>
                  <a:lnTo>
                    <a:pt x="645" y="1213"/>
                  </a:lnTo>
                  <a:lnTo>
                    <a:pt x="645" y="1215"/>
                  </a:lnTo>
                  <a:lnTo>
                    <a:pt x="645" y="1216"/>
                  </a:lnTo>
                  <a:lnTo>
                    <a:pt x="646" y="1219"/>
                  </a:lnTo>
                  <a:lnTo>
                    <a:pt x="646" y="1221"/>
                  </a:lnTo>
                  <a:lnTo>
                    <a:pt x="646" y="1222"/>
                  </a:lnTo>
                  <a:lnTo>
                    <a:pt x="647" y="1225"/>
                  </a:lnTo>
                  <a:lnTo>
                    <a:pt x="646" y="1226"/>
                  </a:lnTo>
                  <a:lnTo>
                    <a:pt x="646" y="1228"/>
                  </a:lnTo>
                  <a:lnTo>
                    <a:pt x="645" y="1230"/>
                  </a:lnTo>
                  <a:lnTo>
                    <a:pt x="643" y="1231"/>
                  </a:lnTo>
                  <a:lnTo>
                    <a:pt x="641" y="1230"/>
                  </a:lnTo>
                  <a:lnTo>
                    <a:pt x="638" y="1230"/>
                  </a:lnTo>
                  <a:lnTo>
                    <a:pt x="637" y="1230"/>
                  </a:lnTo>
                  <a:lnTo>
                    <a:pt x="636" y="1230"/>
                  </a:lnTo>
                  <a:lnTo>
                    <a:pt x="633" y="1230"/>
                  </a:lnTo>
                  <a:lnTo>
                    <a:pt x="630" y="1230"/>
                  </a:lnTo>
                  <a:lnTo>
                    <a:pt x="629" y="1230"/>
                  </a:lnTo>
                  <a:lnTo>
                    <a:pt x="628" y="1230"/>
                  </a:lnTo>
                  <a:lnTo>
                    <a:pt x="625" y="1230"/>
                  </a:lnTo>
                  <a:lnTo>
                    <a:pt x="621" y="1231"/>
                  </a:lnTo>
                  <a:lnTo>
                    <a:pt x="620" y="1232"/>
                  </a:lnTo>
                  <a:lnTo>
                    <a:pt x="620" y="1234"/>
                  </a:lnTo>
                  <a:lnTo>
                    <a:pt x="620" y="1237"/>
                  </a:lnTo>
                  <a:lnTo>
                    <a:pt x="619" y="1238"/>
                  </a:lnTo>
                  <a:lnTo>
                    <a:pt x="619" y="1239"/>
                  </a:lnTo>
                  <a:lnTo>
                    <a:pt x="619" y="1242"/>
                  </a:lnTo>
                  <a:lnTo>
                    <a:pt x="619" y="1244"/>
                  </a:lnTo>
                  <a:lnTo>
                    <a:pt x="618" y="1245"/>
                  </a:lnTo>
                  <a:lnTo>
                    <a:pt x="615" y="1245"/>
                  </a:lnTo>
                  <a:lnTo>
                    <a:pt x="615" y="1246"/>
                  </a:lnTo>
                  <a:lnTo>
                    <a:pt x="610" y="1248"/>
                  </a:lnTo>
                  <a:lnTo>
                    <a:pt x="609" y="1253"/>
                  </a:lnTo>
                  <a:lnTo>
                    <a:pt x="611" y="1254"/>
                  </a:lnTo>
                  <a:lnTo>
                    <a:pt x="614" y="1255"/>
                  </a:lnTo>
                  <a:lnTo>
                    <a:pt x="615" y="1256"/>
                  </a:lnTo>
                  <a:lnTo>
                    <a:pt x="618" y="1256"/>
                  </a:lnTo>
                  <a:lnTo>
                    <a:pt x="619" y="1257"/>
                  </a:lnTo>
                  <a:lnTo>
                    <a:pt x="620" y="1255"/>
                  </a:lnTo>
                  <a:lnTo>
                    <a:pt x="621" y="1254"/>
                  </a:lnTo>
                  <a:lnTo>
                    <a:pt x="623" y="1254"/>
                  </a:lnTo>
                  <a:lnTo>
                    <a:pt x="625" y="1255"/>
                  </a:lnTo>
                  <a:lnTo>
                    <a:pt x="627" y="1256"/>
                  </a:lnTo>
                  <a:lnTo>
                    <a:pt x="628" y="1257"/>
                  </a:lnTo>
                  <a:lnTo>
                    <a:pt x="627" y="1259"/>
                  </a:lnTo>
                  <a:lnTo>
                    <a:pt x="627" y="1261"/>
                  </a:lnTo>
                  <a:lnTo>
                    <a:pt x="625" y="1262"/>
                  </a:lnTo>
                  <a:lnTo>
                    <a:pt x="624" y="1265"/>
                  </a:lnTo>
                  <a:lnTo>
                    <a:pt x="624" y="1266"/>
                  </a:lnTo>
                  <a:lnTo>
                    <a:pt x="624" y="1268"/>
                  </a:lnTo>
                  <a:lnTo>
                    <a:pt x="625" y="1269"/>
                  </a:lnTo>
                  <a:lnTo>
                    <a:pt x="627" y="1272"/>
                  </a:lnTo>
                  <a:lnTo>
                    <a:pt x="627" y="1273"/>
                  </a:lnTo>
                  <a:lnTo>
                    <a:pt x="628" y="1275"/>
                  </a:lnTo>
                  <a:lnTo>
                    <a:pt x="629" y="1277"/>
                  </a:lnTo>
                  <a:lnTo>
                    <a:pt x="629" y="1279"/>
                  </a:lnTo>
                  <a:lnTo>
                    <a:pt x="630" y="1280"/>
                  </a:lnTo>
                  <a:lnTo>
                    <a:pt x="630" y="1283"/>
                  </a:lnTo>
                  <a:lnTo>
                    <a:pt x="632" y="1284"/>
                  </a:lnTo>
                  <a:lnTo>
                    <a:pt x="634" y="1285"/>
                  </a:lnTo>
                  <a:lnTo>
                    <a:pt x="636" y="1284"/>
                  </a:lnTo>
                  <a:lnTo>
                    <a:pt x="638" y="1284"/>
                  </a:lnTo>
                  <a:lnTo>
                    <a:pt x="640" y="1284"/>
                  </a:lnTo>
                  <a:lnTo>
                    <a:pt x="642" y="1283"/>
                  </a:lnTo>
                  <a:lnTo>
                    <a:pt x="647" y="1281"/>
                  </a:lnTo>
                  <a:lnTo>
                    <a:pt x="643" y="1285"/>
                  </a:lnTo>
                  <a:lnTo>
                    <a:pt x="643" y="1288"/>
                  </a:lnTo>
                  <a:lnTo>
                    <a:pt x="643" y="1289"/>
                  </a:lnTo>
                  <a:lnTo>
                    <a:pt x="643" y="1291"/>
                  </a:lnTo>
                  <a:lnTo>
                    <a:pt x="643" y="1292"/>
                  </a:lnTo>
                  <a:lnTo>
                    <a:pt x="645" y="1297"/>
                  </a:lnTo>
                  <a:lnTo>
                    <a:pt x="652" y="1297"/>
                  </a:lnTo>
                  <a:lnTo>
                    <a:pt x="654" y="1301"/>
                  </a:lnTo>
                  <a:lnTo>
                    <a:pt x="654" y="1302"/>
                  </a:lnTo>
                  <a:lnTo>
                    <a:pt x="655" y="1304"/>
                  </a:lnTo>
                  <a:lnTo>
                    <a:pt x="655" y="1307"/>
                  </a:lnTo>
                  <a:lnTo>
                    <a:pt x="656" y="1308"/>
                  </a:lnTo>
                  <a:lnTo>
                    <a:pt x="655" y="1310"/>
                  </a:lnTo>
                  <a:lnTo>
                    <a:pt x="652" y="1310"/>
                  </a:lnTo>
                  <a:lnTo>
                    <a:pt x="651" y="1312"/>
                  </a:lnTo>
                  <a:lnTo>
                    <a:pt x="650" y="1313"/>
                  </a:lnTo>
                  <a:lnTo>
                    <a:pt x="649" y="1314"/>
                  </a:lnTo>
                  <a:lnTo>
                    <a:pt x="647" y="1316"/>
                  </a:lnTo>
                  <a:lnTo>
                    <a:pt x="647" y="1318"/>
                  </a:lnTo>
                  <a:lnTo>
                    <a:pt x="647" y="1320"/>
                  </a:lnTo>
                  <a:lnTo>
                    <a:pt x="649" y="1321"/>
                  </a:lnTo>
                  <a:lnTo>
                    <a:pt x="649" y="1324"/>
                  </a:lnTo>
                  <a:lnTo>
                    <a:pt x="650" y="1325"/>
                  </a:lnTo>
                  <a:lnTo>
                    <a:pt x="651" y="1326"/>
                  </a:lnTo>
                  <a:lnTo>
                    <a:pt x="654" y="1327"/>
                  </a:lnTo>
                  <a:lnTo>
                    <a:pt x="655" y="1327"/>
                  </a:lnTo>
                  <a:lnTo>
                    <a:pt x="658" y="1329"/>
                  </a:lnTo>
                  <a:lnTo>
                    <a:pt x="659" y="1330"/>
                  </a:lnTo>
                  <a:lnTo>
                    <a:pt x="660" y="1331"/>
                  </a:lnTo>
                  <a:lnTo>
                    <a:pt x="663" y="1332"/>
                  </a:lnTo>
                  <a:lnTo>
                    <a:pt x="664" y="1333"/>
                  </a:lnTo>
                  <a:lnTo>
                    <a:pt x="665" y="1335"/>
                  </a:lnTo>
                  <a:lnTo>
                    <a:pt x="667" y="1336"/>
                  </a:lnTo>
                  <a:lnTo>
                    <a:pt x="665" y="1341"/>
                  </a:lnTo>
                  <a:lnTo>
                    <a:pt x="662" y="1338"/>
                  </a:lnTo>
                  <a:lnTo>
                    <a:pt x="658" y="1335"/>
                  </a:lnTo>
                  <a:lnTo>
                    <a:pt x="651" y="1332"/>
                  </a:lnTo>
                  <a:lnTo>
                    <a:pt x="645" y="1332"/>
                  </a:lnTo>
                  <a:lnTo>
                    <a:pt x="641" y="1335"/>
                  </a:lnTo>
                  <a:lnTo>
                    <a:pt x="637" y="1336"/>
                  </a:lnTo>
                  <a:lnTo>
                    <a:pt x="634" y="1338"/>
                  </a:lnTo>
                  <a:lnTo>
                    <a:pt x="632" y="1338"/>
                  </a:lnTo>
                  <a:lnTo>
                    <a:pt x="629" y="1339"/>
                  </a:lnTo>
                  <a:lnTo>
                    <a:pt x="628" y="1341"/>
                  </a:lnTo>
                  <a:lnTo>
                    <a:pt x="625" y="1342"/>
                  </a:lnTo>
                  <a:lnTo>
                    <a:pt x="624" y="1342"/>
                  </a:lnTo>
                  <a:lnTo>
                    <a:pt x="621" y="1343"/>
                  </a:lnTo>
                  <a:lnTo>
                    <a:pt x="616" y="1345"/>
                  </a:lnTo>
                  <a:lnTo>
                    <a:pt x="615" y="1348"/>
                  </a:lnTo>
                  <a:lnTo>
                    <a:pt x="611" y="1348"/>
                  </a:lnTo>
                  <a:lnTo>
                    <a:pt x="607" y="1348"/>
                  </a:lnTo>
                  <a:lnTo>
                    <a:pt x="606" y="1353"/>
                  </a:lnTo>
                  <a:lnTo>
                    <a:pt x="605" y="1354"/>
                  </a:lnTo>
                  <a:lnTo>
                    <a:pt x="603" y="1358"/>
                  </a:lnTo>
                  <a:lnTo>
                    <a:pt x="602" y="1360"/>
                  </a:lnTo>
                  <a:lnTo>
                    <a:pt x="601" y="1362"/>
                  </a:lnTo>
                  <a:lnTo>
                    <a:pt x="599" y="1366"/>
                  </a:lnTo>
                  <a:lnTo>
                    <a:pt x="599" y="1370"/>
                  </a:lnTo>
                  <a:lnTo>
                    <a:pt x="599" y="1371"/>
                  </a:lnTo>
                  <a:lnTo>
                    <a:pt x="598" y="1373"/>
                  </a:lnTo>
                  <a:lnTo>
                    <a:pt x="598" y="1376"/>
                  </a:lnTo>
                  <a:lnTo>
                    <a:pt x="598" y="1377"/>
                  </a:lnTo>
                  <a:lnTo>
                    <a:pt x="597" y="1379"/>
                  </a:lnTo>
                  <a:lnTo>
                    <a:pt x="597" y="1380"/>
                  </a:lnTo>
                  <a:lnTo>
                    <a:pt x="597" y="1383"/>
                  </a:lnTo>
                  <a:lnTo>
                    <a:pt x="596" y="1386"/>
                  </a:lnTo>
                  <a:lnTo>
                    <a:pt x="596" y="1390"/>
                  </a:lnTo>
                  <a:lnTo>
                    <a:pt x="597" y="1396"/>
                  </a:lnTo>
                  <a:lnTo>
                    <a:pt x="596" y="1401"/>
                  </a:lnTo>
                  <a:lnTo>
                    <a:pt x="596" y="1403"/>
                  </a:lnTo>
                  <a:lnTo>
                    <a:pt x="594" y="1406"/>
                  </a:lnTo>
                  <a:lnTo>
                    <a:pt x="592" y="1408"/>
                  </a:lnTo>
                  <a:lnTo>
                    <a:pt x="597" y="1412"/>
                  </a:lnTo>
                  <a:lnTo>
                    <a:pt x="593" y="1414"/>
                  </a:lnTo>
                  <a:lnTo>
                    <a:pt x="587" y="1414"/>
                  </a:lnTo>
                  <a:lnTo>
                    <a:pt x="584" y="1419"/>
                  </a:lnTo>
                  <a:lnTo>
                    <a:pt x="581" y="1420"/>
                  </a:lnTo>
                  <a:lnTo>
                    <a:pt x="579" y="1420"/>
                  </a:lnTo>
                  <a:lnTo>
                    <a:pt x="580" y="1417"/>
                  </a:lnTo>
                  <a:lnTo>
                    <a:pt x="577" y="1415"/>
                  </a:lnTo>
                  <a:lnTo>
                    <a:pt x="575" y="1413"/>
                  </a:lnTo>
                  <a:lnTo>
                    <a:pt x="572" y="1413"/>
                  </a:lnTo>
                  <a:lnTo>
                    <a:pt x="568" y="1411"/>
                  </a:lnTo>
                  <a:lnTo>
                    <a:pt x="565" y="1409"/>
                  </a:lnTo>
                  <a:lnTo>
                    <a:pt x="561" y="1408"/>
                  </a:lnTo>
                  <a:lnTo>
                    <a:pt x="557" y="1408"/>
                  </a:lnTo>
                  <a:lnTo>
                    <a:pt x="552" y="1411"/>
                  </a:lnTo>
                  <a:lnTo>
                    <a:pt x="553" y="1414"/>
                  </a:lnTo>
                  <a:lnTo>
                    <a:pt x="553" y="1417"/>
                  </a:lnTo>
                  <a:lnTo>
                    <a:pt x="556" y="1421"/>
                  </a:lnTo>
                  <a:lnTo>
                    <a:pt x="553" y="1421"/>
                  </a:lnTo>
                  <a:lnTo>
                    <a:pt x="549" y="1424"/>
                  </a:lnTo>
                  <a:lnTo>
                    <a:pt x="548" y="1425"/>
                  </a:lnTo>
                  <a:lnTo>
                    <a:pt x="550" y="1429"/>
                  </a:lnTo>
                  <a:lnTo>
                    <a:pt x="552" y="1430"/>
                  </a:lnTo>
                  <a:lnTo>
                    <a:pt x="553" y="1431"/>
                  </a:lnTo>
                  <a:lnTo>
                    <a:pt x="554" y="1432"/>
                  </a:lnTo>
                  <a:lnTo>
                    <a:pt x="557" y="1431"/>
                  </a:lnTo>
                  <a:lnTo>
                    <a:pt x="559" y="1431"/>
                  </a:lnTo>
                  <a:lnTo>
                    <a:pt x="561" y="1431"/>
                  </a:lnTo>
                  <a:lnTo>
                    <a:pt x="563" y="1430"/>
                  </a:lnTo>
                  <a:lnTo>
                    <a:pt x="565" y="1430"/>
                  </a:lnTo>
                  <a:lnTo>
                    <a:pt x="567" y="1430"/>
                  </a:lnTo>
                  <a:lnTo>
                    <a:pt x="570" y="1431"/>
                  </a:lnTo>
                  <a:lnTo>
                    <a:pt x="571" y="1431"/>
                  </a:lnTo>
                  <a:lnTo>
                    <a:pt x="574" y="1432"/>
                  </a:lnTo>
                  <a:lnTo>
                    <a:pt x="575" y="1432"/>
                  </a:lnTo>
                  <a:lnTo>
                    <a:pt x="577" y="1434"/>
                  </a:lnTo>
                  <a:lnTo>
                    <a:pt x="579" y="1434"/>
                  </a:lnTo>
                  <a:lnTo>
                    <a:pt x="581" y="1435"/>
                  </a:lnTo>
                  <a:lnTo>
                    <a:pt x="583" y="1435"/>
                  </a:lnTo>
                  <a:lnTo>
                    <a:pt x="584" y="1436"/>
                  </a:lnTo>
                  <a:lnTo>
                    <a:pt x="587" y="1436"/>
                  </a:lnTo>
                  <a:lnTo>
                    <a:pt x="589" y="1437"/>
                  </a:lnTo>
                  <a:lnTo>
                    <a:pt x="590" y="1438"/>
                  </a:lnTo>
                  <a:lnTo>
                    <a:pt x="592" y="1440"/>
                  </a:lnTo>
                  <a:lnTo>
                    <a:pt x="593" y="1441"/>
                  </a:lnTo>
                  <a:lnTo>
                    <a:pt x="594" y="1442"/>
                  </a:lnTo>
                  <a:lnTo>
                    <a:pt x="594" y="1444"/>
                  </a:lnTo>
                  <a:lnTo>
                    <a:pt x="596" y="1446"/>
                  </a:lnTo>
                  <a:lnTo>
                    <a:pt x="596" y="1448"/>
                  </a:lnTo>
                  <a:lnTo>
                    <a:pt x="597" y="1449"/>
                  </a:lnTo>
                  <a:lnTo>
                    <a:pt x="597" y="1452"/>
                  </a:lnTo>
                  <a:lnTo>
                    <a:pt x="598" y="1453"/>
                  </a:lnTo>
                  <a:lnTo>
                    <a:pt x="598" y="1455"/>
                  </a:lnTo>
                  <a:lnTo>
                    <a:pt x="599" y="1458"/>
                  </a:lnTo>
                  <a:lnTo>
                    <a:pt x="596" y="1459"/>
                  </a:lnTo>
                  <a:lnTo>
                    <a:pt x="598" y="1461"/>
                  </a:lnTo>
                  <a:lnTo>
                    <a:pt x="599" y="1464"/>
                  </a:lnTo>
                  <a:lnTo>
                    <a:pt x="599" y="1466"/>
                  </a:lnTo>
                  <a:lnTo>
                    <a:pt x="602" y="1469"/>
                  </a:lnTo>
                  <a:lnTo>
                    <a:pt x="602" y="1472"/>
                  </a:lnTo>
                  <a:lnTo>
                    <a:pt x="602" y="1476"/>
                  </a:lnTo>
                  <a:lnTo>
                    <a:pt x="601" y="1479"/>
                  </a:lnTo>
                  <a:lnTo>
                    <a:pt x="599" y="1481"/>
                  </a:lnTo>
                  <a:lnTo>
                    <a:pt x="598" y="1483"/>
                  </a:lnTo>
                  <a:lnTo>
                    <a:pt x="597" y="1487"/>
                  </a:lnTo>
                  <a:lnTo>
                    <a:pt x="597" y="1489"/>
                  </a:lnTo>
                  <a:lnTo>
                    <a:pt x="597" y="1490"/>
                  </a:lnTo>
                  <a:lnTo>
                    <a:pt x="597" y="1493"/>
                  </a:lnTo>
                  <a:lnTo>
                    <a:pt x="596" y="1494"/>
                  </a:lnTo>
                  <a:lnTo>
                    <a:pt x="596" y="1496"/>
                  </a:lnTo>
                  <a:lnTo>
                    <a:pt x="596" y="1499"/>
                  </a:lnTo>
                  <a:lnTo>
                    <a:pt x="596" y="1500"/>
                  </a:lnTo>
                  <a:lnTo>
                    <a:pt x="596" y="1501"/>
                  </a:lnTo>
                  <a:lnTo>
                    <a:pt x="597" y="1504"/>
                  </a:lnTo>
                  <a:lnTo>
                    <a:pt x="597" y="1506"/>
                  </a:lnTo>
                  <a:lnTo>
                    <a:pt x="597" y="1507"/>
                  </a:lnTo>
                  <a:lnTo>
                    <a:pt x="598" y="1510"/>
                  </a:lnTo>
                  <a:lnTo>
                    <a:pt x="598" y="1511"/>
                  </a:lnTo>
                  <a:lnTo>
                    <a:pt x="598" y="1513"/>
                  </a:lnTo>
                  <a:lnTo>
                    <a:pt x="599" y="1514"/>
                  </a:lnTo>
                  <a:lnTo>
                    <a:pt x="599" y="1517"/>
                  </a:lnTo>
                  <a:lnTo>
                    <a:pt x="599" y="1519"/>
                  </a:lnTo>
                  <a:lnTo>
                    <a:pt x="598" y="1520"/>
                  </a:lnTo>
                  <a:lnTo>
                    <a:pt x="597" y="1524"/>
                  </a:lnTo>
                  <a:lnTo>
                    <a:pt x="594" y="1524"/>
                  </a:lnTo>
                  <a:lnTo>
                    <a:pt x="593" y="1525"/>
                  </a:lnTo>
                  <a:lnTo>
                    <a:pt x="589" y="1526"/>
                  </a:lnTo>
                  <a:lnTo>
                    <a:pt x="587" y="1528"/>
                  </a:lnTo>
                  <a:lnTo>
                    <a:pt x="584" y="1528"/>
                  </a:lnTo>
                  <a:lnTo>
                    <a:pt x="580" y="1529"/>
                  </a:lnTo>
                  <a:lnTo>
                    <a:pt x="577" y="1530"/>
                  </a:lnTo>
                  <a:lnTo>
                    <a:pt x="575" y="1530"/>
                  </a:lnTo>
                  <a:lnTo>
                    <a:pt x="572" y="1531"/>
                  </a:lnTo>
                  <a:lnTo>
                    <a:pt x="568" y="1530"/>
                  </a:lnTo>
                  <a:lnTo>
                    <a:pt x="567" y="1529"/>
                  </a:lnTo>
                  <a:lnTo>
                    <a:pt x="565" y="1529"/>
                  </a:lnTo>
                  <a:lnTo>
                    <a:pt x="562" y="1528"/>
                  </a:lnTo>
                  <a:lnTo>
                    <a:pt x="559" y="1528"/>
                  </a:lnTo>
                  <a:lnTo>
                    <a:pt x="554" y="1526"/>
                  </a:lnTo>
                  <a:lnTo>
                    <a:pt x="552" y="1525"/>
                  </a:lnTo>
                  <a:lnTo>
                    <a:pt x="549" y="1524"/>
                  </a:lnTo>
                  <a:lnTo>
                    <a:pt x="545" y="1525"/>
                  </a:lnTo>
                  <a:lnTo>
                    <a:pt x="543" y="1525"/>
                  </a:lnTo>
                  <a:lnTo>
                    <a:pt x="541" y="1526"/>
                  </a:lnTo>
                  <a:lnTo>
                    <a:pt x="541" y="1529"/>
                  </a:lnTo>
                  <a:lnTo>
                    <a:pt x="540" y="1530"/>
                  </a:lnTo>
                  <a:lnTo>
                    <a:pt x="539" y="1533"/>
                  </a:lnTo>
                  <a:lnTo>
                    <a:pt x="539" y="1535"/>
                  </a:lnTo>
                  <a:lnTo>
                    <a:pt x="539" y="1536"/>
                  </a:lnTo>
                  <a:lnTo>
                    <a:pt x="537" y="1539"/>
                  </a:lnTo>
                  <a:lnTo>
                    <a:pt x="537" y="1540"/>
                  </a:lnTo>
                  <a:lnTo>
                    <a:pt x="536" y="1541"/>
                  </a:lnTo>
                  <a:lnTo>
                    <a:pt x="535" y="1543"/>
                  </a:lnTo>
                  <a:lnTo>
                    <a:pt x="534" y="1545"/>
                  </a:lnTo>
                  <a:lnTo>
                    <a:pt x="532" y="1546"/>
                  </a:lnTo>
                  <a:lnTo>
                    <a:pt x="531" y="1547"/>
                  </a:lnTo>
                  <a:lnTo>
                    <a:pt x="528" y="1548"/>
                  </a:lnTo>
                  <a:lnTo>
                    <a:pt x="527" y="1548"/>
                  </a:lnTo>
                  <a:lnTo>
                    <a:pt x="524" y="1549"/>
                  </a:lnTo>
                  <a:lnTo>
                    <a:pt x="523" y="1549"/>
                  </a:lnTo>
                  <a:lnTo>
                    <a:pt x="521" y="1551"/>
                  </a:lnTo>
                  <a:lnTo>
                    <a:pt x="519" y="1551"/>
                  </a:lnTo>
                  <a:lnTo>
                    <a:pt x="517" y="1551"/>
                  </a:lnTo>
                  <a:lnTo>
                    <a:pt x="515" y="1552"/>
                  </a:lnTo>
                  <a:lnTo>
                    <a:pt x="513" y="1552"/>
                  </a:lnTo>
                  <a:lnTo>
                    <a:pt x="512" y="1552"/>
                  </a:lnTo>
                  <a:lnTo>
                    <a:pt x="509" y="1552"/>
                  </a:lnTo>
                  <a:lnTo>
                    <a:pt x="506" y="1552"/>
                  </a:lnTo>
                  <a:lnTo>
                    <a:pt x="505" y="1552"/>
                  </a:lnTo>
                  <a:lnTo>
                    <a:pt x="503" y="1552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6" y="1552"/>
                  </a:lnTo>
                  <a:lnTo>
                    <a:pt x="493" y="1552"/>
                  </a:lnTo>
                  <a:lnTo>
                    <a:pt x="491" y="1552"/>
                  </a:lnTo>
                  <a:lnTo>
                    <a:pt x="490" y="1551"/>
                  </a:lnTo>
                  <a:lnTo>
                    <a:pt x="488" y="1549"/>
                  </a:lnTo>
                  <a:lnTo>
                    <a:pt x="487" y="1548"/>
                  </a:lnTo>
                  <a:lnTo>
                    <a:pt x="486" y="1547"/>
                  </a:lnTo>
                  <a:lnTo>
                    <a:pt x="484" y="1545"/>
                  </a:lnTo>
                  <a:lnTo>
                    <a:pt x="483" y="1543"/>
                  </a:lnTo>
                  <a:lnTo>
                    <a:pt x="482" y="1542"/>
                  </a:lnTo>
                  <a:lnTo>
                    <a:pt x="481" y="1541"/>
                  </a:lnTo>
                  <a:lnTo>
                    <a:pt x="479" y="1539"/>
                  </a:lnTo>
                  <a:lnTo>
                    <a:pt x="478" y="1537"/>
                  </a:lnTo>
                  <a:lnTo>
                    <a:pt x="474" y="1535"/>
                  </a:lnTo>
                  <a:lnTo>
                    <a:pt x="471" y="1539"/>
                  </a:lnTo>
                  <a:lnTo>
                    <a:pt x="469" y="1535"/>
                  </a:lnTo>
                  <a:lnTo>
                    <a:pt x="466" y="1535"/>
                  </a:lnTo>
                  <a:lnTo>
                    <a:pt x="465" y="1535"/>
                  </a:lnTo>
                  <a:lnTo>
                    <a:pt x="462" y="1535"/>
                  </a:lnTo>
                  <a:lnTo>
                    <a:pt x="461" y="1535"/>
                  </a:lnTo>
                  <a:lnTo>
                    <a:pt x="459" y="1535"/>
                  </a:lnTo>
                  <a:lnTo>
                    <a:pt x="457" y="1535"/>
                  </a:lnTo>
                  <a:lnTo>
                    <a:pt x="455" y="1536"/>
                  </a:lnTo>
                  <a:lnTo>
                    <a:pt x="453" y="1536"/>
                  </a:lnTo>
                  <a:lnTo>
                    <a:pt x="452" y="1537"/>
                  </a:lnTo>
                  <a:lnTo>
                    <a:pt x="449" y="1539"/>
                  </a:lnTo>
                  <a:lnTo>
                    <a:pt x="447" y="1541"/>
                  </a:lnTo>
                  <a:lnTo>
                    <a:pt x="446" y="1542"/>
                  </a:lnTo>
                  <a:lnTo>
                    <a:pt x="444" y="1543"/>
                  </a:lnTo>
                  <a:lnTo>
                    <a:pt x="443" y="1546"/>
                  </a:lnTo>
                  <a:lnTo>
                    <a:pt x="442" y="1546"/>
                  </a:lnTo>
                  <a:lnTo>
                    <a:pt x="440" y="1548"/>
                  </a:lnTo>
                  <a:lnTo>
                    <a:pt x="438" y="1549"/>
                  </a:lnTo>
                  <a:lnTo>
                    <a:pt x="437" y="1551"/>
                  </a:lnTo>
                  <a:lnTo>
                    <a:pt x="435" y="1552"/>
                  </a:lnTo>
                  <a:lnTo>
                    <a:pt x="433" y="1553"/>
                  </a:lnTo>
                  <a:lnTo>
                    <a:pt x="431" y="1554"/>
                  </a:lnTo>
                  <a:lnTo>
                    <a:pt x="429" y="1554"/>
                  </a:lnTo>
                  <a:lnTo>
                    <a:pt x="428" y="1555"/>
                  </a:lnTo>
                  <a:lnTo>
                    <a:pt x="426" y="1555"/>
                  </a:lnTo>
                  <a:lnTo>
                    <a:pt x="425" y="1557"/>
                  </a:lnTo>
                  <a:lnTo>
                    <a:pt x="424" y="1559"/>
                  </a:lnTo>
                  <a:lnTo>
                    <a:pt x="424" y="1561"/>
                  </a:lnTo>
                  <a:lnTo>
                    <a:pt x="424" y="1563"/>
                  </a:lnTo>
                  <a:lnTo>
                    <a:pt x="422" y="1564"/>
                  </a:lnTo>
                  <a:lnTo>
                    <a:pt x="422" y="1566"/>
                  </a:lnTo>
                  <a:lnTo>
                    <a:pt x="422" y="1569"/>
                  </a:lnTo>
                  <a:lnTo>
                    <a:pt x="422" y="1574"/>
                  </a:lnTo>
                  <a:lnTo>
                    <a:pt x="418" y="1571"/>
                  </a:lnTo>
                  <a:lnTo>
                    <a:pt x="413" y="1569"/>
                  </a:lnTo>
                  <a:lnTo>
                    <a:pt x="411" y="1571"/>
                  </a:lnTo>
                  <a:lnTo>
                    <a:pt x="409" y="1571"/>
                  </a:lnTo>
                  <a:lnTo>
                    <a:pt x="407" y="1571"/>
                  </a:lnTo>
                  <a:lnTo>
                    <a:pt x="406" y="1571"/>
                  </a:lnTo>
                  <a:lnTo>
                    <a:pt x="403" y="1571"/>
                  </a:lnTo>
                  <a:lnTo>
                    <a:pt x="400" y="1571"/>
                  </a:lnTo>
                  <a:lnTo>
                    <a:pt x="399" y="1570"/>
                  </a:lnTo>
                  <a:lnTo>
                    <a:pt x="398" y="1569"/>
                  </a:lnTo>
                  <a:lnTo>
                    <a:pt x="395" y="1568"/>
                  </a:lnTo>
                  <a:lnTo>
                    <a:pt x="394" y="1568"/>
                  </a:lnTo>
                  <a:lnTo>
                    <a:pt x="393" y="1566"/>
                  </a:lnTo>
                  <a:lnTo>
                    <a:pt x="390" y="1564"/>
                  </a:lnTo>
                  <a:lnTo>
                    <a:pt x="390" y="1560"/>
                  </a:lnTo>
                  <a:lnTo>
                    <a:pt x="387" y="1559"/>
                  </a:lnTo>
                  <a:lnTo>
                    <a:pt x="384" y="1559"/>
                  </a:lnTo>
                  <a:lnTo>
                    <a:pt x="381" y="1561"/>
                  </a:lnTo>
                  <a:lnTo>
                    <a:pt x="380" y="1563"/>
                  </a:lnTo>
                  <a:lnTo>
                    <a:pt x="378" y="1563"/>
                  </a:lnTo>
                  <a:lnTo>
                    <a:pt x="377" y="1565"/>
                  </a:lnTo>
                  <a:lnTo>
                    <a:pt x="377" y="1568"/>
                  </a:lnTo>
                  <a:lnTo>
                    <a:pt x="378" y="1569"/>
                  </a:lnTo>
                  <a:lnTo>
                    <a:pt x="378" y="1571"/>
                  </a:lnTo>
                  <a:lnTo>
                    <a:pt x="380" y="1572"/>
                  </a:lnTo>
                  <a:lnTo>
                    <a:pt x="381" y="1575"/>
                  </a:lnTo>
                  <a:lnTo>
                    <a:pt x="382" y="1576"/>
                  </a:lnTo>
                  <a:lnTo>
                    <a:pt x="384" y="1577"/>
                  </a:lnTo>
                  <a:lnTo>
                    <a:pt x="384" y="1580"/>
                  </a:lnTo>
                  <a:lnTo>
                    <a:pt x="385" y="1581"/>
                  </a:lnTo>
                  <a:lnTo>
                    <a:pt x="385" y="1583"/>
                  </a:lnTo>
                  <a:lnTo>
                    <a:pt x="385" y="1586"/>
                  </a:lnTo>
                  <a:lnTo>
                    <a:pt x="384" y="1587"/>
                  </a:lnTo>
                  <a:lnTo>
                    <a:pt x="384" y="1589"/>
                  </a:lnTo>
                  <a:lnTo>
                    <a:pt x="382" y="1590"/>
                  </a:lnTo>
                  <a:lnTo>
                    <a:pt x="381" y="1592"/>
                  </a:lnTo>
                  <a:lnTo>
                    <a:pt x="380" y="1594"/>
                  </a:lnTo>
                  <a:lnTo>
                    <a:pt x="378" y="1595"/>
                  </a:lnTo>
                  <a:lnTo>
                    <a:pt x="375" y="1598"/>
                  </a:lnTo>
                  <a:lnTo>
                    <a:pt x="371" y="1595"/>
                  </a:lnTo>
                  <a:lnTo>
                    <a:pt x="367" y="1594"/>
                  </a:lnTo>
                  <a:lnTo>
                    <a:pt x="364" y="1593"/>
                  </a:lnTo>
                  <a:lnTo>
                    <a:pt x="363" y="1598"/>
                  </a:lnTo>
                  <a:lnTo>
                    <a:pt x="359" y="1599"/>
                  </a:lnTo>
                  <a:lnTo>
                    <a:pt x="356" y="1599"/>
                  </a:lnTo>
                  <a:lnTo>
                    <a:pt x="353" y="1601"/>
                  </a:lnTo>
                  <a:lnTo>
                    <a:pt x="350" y="1601"/>
                  </a:lnTo>
                  <a:lnTo>
                    <a:pt x="347" y="1603"/>
                  </a:lnTo>
                  <a:lnTo>
                    <a:pt x="345" y="1603"/>
                  </a:lnTo>
                  <a:lnTo>
                    <a:pt x="343" y="1604"/>
                  </a:lnTo>
                  <a:lnTo>
                    <a:pt x="342" y="1606"/>
                  </a:lnTo>
                  <a:lnTo>
                    <a:pt x="341" y="1609"/>
                  </a:lnTo>
                  <a:lnTo>
                    <a:pt x="340" y="1611"/>
                  </a:lnTo>
                  <a:lnTo>
                    <a:pt x="338" y="1615"/>
                  </a:lnTo>
                  <a:lnTo>
                    <a:pt x="336" y="1617"/>
                  </a:lnTo>
                  <a:lnTo>
                    <a:pt x="336" y="1619"/>
                  </a:lnTo>
                  <a:lnTo>
                    <a:pt x="336" y="1622"/>
                  </a:lnTo>
                  <a:lnTo>
                    <a:pt x="337" y="1625"/>
                  </a:lnTo>
                  <a:lnTo>
                    <a:pt x="337" y="1628"/>
                  </a:lnTo>
                  <a:lnTo>
                    <a:pt x="338" y="1630"/>
                  </a:lnTo>
                  <a:lnTo>
                    <a:pt x="337" y="1634"/>
                  </a:lnTo>
                  <a:lnTo>
                    <a:pt x="337" y="1635"/>
                  </a:lnTo>
                  <a:lnTo>
                    <a:pt x="337" y="1639"/>
                  </a:lnTo>
                  <a:lnTo>
                    <a:pt x="336" y="1640"/>
                  </a:lnTo>
                  <a:lnTo>
                    <a:pt x="334" y="1642"/>
                  </a:lnTo>
                  <a:lnTo>
                    <a:pt x="334" y="1645"/>
                  </a:lnTo>
                  <a:lnTo>
                    <a:pt x="334" y="1650"/>
                  </a:lnTo>
                  <a:lnTo>
                    <a:pt x="329" y="1652"/>
                  </a:lnTo>
                  <a:lnTo>
                    <a:pt x="328" y="1646"/>
                  </a:lnTo>
                  <a:lnTo>
                    <a:pt x="325" y="1650"/>
                  </a:lnTo>
                  <a:lnTo>
                    <a:pt x="323" y="1652"/>
                  </a:lnTo>
                  <a:lnTo>
                    <a:pt x="324" y="1654"/>
                  </a:lnTo>
                  <a:lnTo>
                    <a:pt x="324" y="1658"/>
                  </a:lnTo>
                  <a:lnTo>
                    <a:pt x="324" y="1662"/>
                  </a:lnTo>
                  <a:lnTo>
                    <a:pt x="324" y="1664"/>
                  </a:lnTo>
                  <a:lnTo>
                    <a:pt x="325" y="1668"/>
                  </a:lnTo>
                  <a:lnTo>
                    <a:pt x="325" y="1670"/>
                  </a:lnTo>
                  <a:lnTo>
                    <a:pt x="322" y="1670"/>
                  </a:lnTo>
                  <a:lnTo>
                    <a:pt x="320" y="1671"/>
                  </a:lnTo>
                  <a:lnTo>
                    <a:pt x="318" y="1673"/>
                  </a:lnTo>
                  <a:lnTo>
                    <a:pt x="316" y="1674"/>
                  </a:lnTo>
                  <a:lnTo>
                    <a:pt x="315" y="1675"/>
                  </a:lnTo>
                  <a:lnTo>
                    <a:pt x="312" y="1675"/>
                  </a:lnTo>
                  <a:lnTo>
                    <a:pt x="311" y="1676"/>
                  </a:lnTo>
                  <a:lnTo>
                    <a:pt x="310" y="1677"/>
                  </a:lnTo>
                  <a:lnTo>
                    <a:pt x="307" y="1677"/>
                  </a:lnTo>
                  <a:lnTo>
                    <a:pt x="306" y="1679"/>
                  </a:lnTo>
                  <a:lnTo>
                    <a:pt x="303" y="1679"/>
                  </a:lnTo>
                  <a:lnTo>
                    <a:pt x="302" y="1680"/>
                  </a:lnTo>
                  <a:lnTo>
                    <a:pt x="300" y="1680"/>
                  </a:lnTo>
                  <a:lnTo>
                    <a:pt x="298" y="1681"/>
                  </a:lnTo>
                  <a:lnTo>
                    <a:pt x="296" y="1681"/>
                  </a:lnTo>
                  <a:lnTo>
                    <a:pt x="294" y="1682"/>
                  </a:lnTo>
                  <a:lnTo>
                    <a:pt x="292" y="1683"/>
                  </a:lnTo>
                  <a:lnTo>
                    <a:pt x="290" y="1685"/>
                  </a:lnTo>
                  <a:lnTo>
                    <a:pt x="288" y="1685"/>
                  </a:lnTo>
                  <a:lnTo>
                    <a:pt x="287" y="1686"/>
                  </a:lnTo>
                  <a:lnTo>
                    <a:pt x="284" y="1687"/>
                  </a:lnTo>
                  <a:lnTo>
                    <a:pt x="283" y="1687"/>
                  </a:lnTo>
                  <a:lnTo>
                    <a:pt x="280" y="1688"/>
                  </a:lnTo>
                  <a:lnTo>
                    <a:pt x="279" y="1689"/>
                  </a:lnTo>
                  <a:lnTo>
                    <a:pt x="276" y="1691"/>
                  </a:lnTo>
                  <a:lnTo>
                    <a:pt x="275" y="1692"/>
                  </a:lnTo>
                  <a:lnTo>
                    <a:pt x="272" y="1692"/>
                  </a:lnTo>
                  <a:lnTo>
                    <a:pt x="271" y="1693"/>
                  </a:lnTo>
                  <a:lnTo>
                    <a:pt x="269" y="1694"/>
                  </a:lnTo>
                  <a:lnTo>
                    <a:pt x="265" y="1695"/>
                  </a:lnTo>
                  <a:lnTo>
                    <a:pt x="262" y="1693"/>
                  </a:lnTo>
                  <a:lnTo>
                    <a:pt x="258" y="1689"/>
                  </a:lnTo>
                  <a:lnTo>
                    <a:pt x="252" y="1685"/>
                  </a:lnTo>
                  <a:lnTo>
                    <a:pt x="248" y="1681"/>
                  </a:lnTo>
                  <a:lnTo>
                    <a:pt x="245" y="1680"/>
                  </a:lnTo>
                  <a:lnTo>
                    <a:pt x="243" y="1679"/>
                  </a:lnTo>
                  <a:lnTo>
                    <a:pt x="239" y="1676"/>
                  </a:lnTo>
                  <a:lnTo>
                    <a:pt x="237" y="1674"/>
                  </a:lnTo>
                  <a:lnTo>
                    <a:pt x="236" y="1671"/>
                  </a:lnTo>
                  <a:lnTo>
                    <a:pt x="231" y="1668"/>
                  </a:lnTo>
                  <a:lnTo>
                    <a:pt x="228" y="1664"/>
                  </a:lnTo>
                  <a:lnTo>
                    <a:pt x="223" y="1664"/>
                  </a:lnTo>
                  <a:lnTo>
                    <a:pt x="223" y="1662"/>
                  </a:lnTo>
                  <a:lnTo>
                    <a:pt x="222" y="1658"/>
                  </a:lnTo>
                  <a:lnTo>
                    <a:pt x="218" y="1659"/>
                  </a:lnTo>
                  <a:lnTo>
                    <a:pt x="217" y="1658"/>
                  </a:lnTo>
                  <a:lnTo>
                    <a:pt x="214" y="1658"/>
                  </a:lnTo>
                  <a:lnTo>
                    <a:pt x="213" y="1657"/>
                  </a:lnTo>
                  <a:lnTo>
                    <a:pt x="210" y="1656"/>
                  </a:lnTo>
                  <a:lnTo>
                    <a:pt x="209" y="1654"/>
                  </a:lnTo>
                  <a:lnTo>
                    <a:pt x="208" y="1653"/>
                  </a:lnTo>
                  <a:lnTo>
                    <a:pt x="205" y="1653"/>
                  </a:lnTo>
                  <a:lnTo>
                    <a:pt x="203" y="1652"/>
                  </a:lnTo>
                  <a:lnTo>
                    <a:pt x="201" y="1652"/>
                  </a:lnTo>
                  <a:lnTo>
                    <a:pt x="199" y="1651"/>
                  </a:lnTo>
                  <a:lnTo>
                    <a:pt x="197" y="1651"/>
                  </a:lnTo>
                  <a:lnTo>
                    <a:pt x="195" y="1650"/>
                  </a:lnTo>
                  <a:lnTo>
                    <a:pt x="192" y="1648"/>
                  </a:lnTo>
                  <a:lnTo>
                    <a:pt x="191" y="1648"/>
                  </a:lnTo>
                  <a:lnTo>
                    <a:pt x="188" y="1648"/>
                  </a:lnTo>
                  <a:lnTo>
                    <a:pt x="187" y="1647"/>
                  </a:lnTo>
                  <a:lnTo>
                    <a:pt x="184" y="1647"/>
                  </a:lnTo>
                  <a:lnTo>
                    <a:pt x="182" y="1646"/>
                  </a:lnTo>
                  <a:lnTo>
                    <a:pt x="181" y="1646"/>
                  </a:lnTo>
                  <a:lnTo>
                    <a:pt x="178" y="1646"/>
                  </a:lnTo>
                  <a:lnTo>
                    <a:pt x="177" y="1646"/>
                  </a:lnTo>
                  <a:lnTo>
                    <a:pt x="174" y="1647"/>
                  </a:lnTo>
                  <a:lnTo>
                    <a:pt x="172" y="1646"/>
                  </a:lnTo>
                  <a:lnTo>
                    <a:pt x="170" y="1646"/>
                  </a:lnTo>
                  <a:lnTo>
                    <a:pt x="168" y="1646"/>
                  </a:lnTo>
                  <a:lnTo>
                    <a:pt x="166" y="1645"/>
                  </a:lnTo>
                  <a:lnTo>
                    <a:pt x="165" y="1644"/>
                  </a:lnTo>
                  <a:lnTo>
                    <a:pt x="164" y="1642"/>
                  </a:lnTo>
                  <a:lnTo>
                    <a:pt x="162" y="1640"/>
                  </a:lnTo>
                  <a:lnTo>
                    <a:pt x="161" y="1639"/>
                  </a:lnTo>
                  <a:lnTo>
                    <a:pt x="160" y="1638"/>
                  </a:lnTo>
                  <a:lnTo>
                    <a:pt x="159" y="1636"/>
                  </a:lnTo>
                  <a:lnTo>
                    <a:pt x="156" y="1635"/>
                  </a:lnTo>
                  <a:lnTo>
                    <a:pt x="155" y="1634"/>
                  </a:lnTo>
                  <a:lnTo>
                    <a:pt x="153" y="1633"/>
                  </a:lnTo>
                  <a:lnTo>
                    <a:pt x="152" y="1631"/>
                  </a:lnTo>
                  <a:lnTo>
                    <a:pt x="151" y="1630"/>
                  </a:lnTo>
                  <a:lnTo>
                    <a:pt x="148" y="1629"/>
                  </a:lnTo>
                  <a:lnTo>
                    <a:pt x="147" y="1628"/>
                  </a:lnTo>
                  <a:lnTo>
                    <a:pt x="144" y="1627"/>
                  </a:lnTo>
                  <a:lnTo>
                    <a:pt x="144" y="1623"/>
                  </a:lnTo>
                  <a:lnTo>
                    <a:pt x="142" y="1623"/>
                  </a:lnTo>
                  <a:lnTo>
                    <a:pt x="138" y="1624"/>
                  </a:lnTo>
                  <a:lnTo>
                    <a:pt x="135" y="1621"/>
                  </a:lnTo>
                  <a:lnTo>
                    <a:pt x="134" y="1619"/>
                  </a:lnTo>
                  <a:lnTo>
                    <a:pt x="130" y="1618"/>
                  </a:lnTo>
                  <a:lnTo>
                    <a:pt x="126" y="1616"/>
                  </a:lnTo>
                  <a:lnTo>
                    <a:pt x="120" y="1613"/>
                  </a:lnTo>
                  <a:lnTo>
                    <a:pt x="116" y="1611"/>
                  </a:lnTo>
                  <a:lnTo>
                    <a:pt x="111" y="1610"/>
                  </a:lnTo>
                  <a:lnTo>
                    <a:pt x="109" y="1607"/>
                  </a:lnTo>
                  <a:lnTo>
                    <a:pt x="106" y="1604"/>
                  </a:lnTo>
                  <a:lnTo>
                    <a:pt x="102" y="1601"/>
                  </a:lnTo>
                  <a:lnTo>
                    <a:pt x="99" y="1596"/>
                  </a:lnTo>
                  <a:lnTo>
                    <a:pt x="95" y="1598"/>
                  </a:lnTo>
                  <a:lnTo>
                    <a:pt x="94" y="1595"/>
                  </a:lnTo>
                  <a:lnTo>
                    <a:pt x="93" y="1594"/>
                  </a:lnTo>
                  <a:lnTo>
                    <a:pt x="91" y="1593"/>
                  </a:lnTo>
                  <a:lnTo>
                    <a:pt x="90" y="1590"/>
                  </a:lnTo>
                  <a:lnTo>
                    <a:pt x="90" y="1589"/>
                  </a:lnTo>
                  <a:lnTo>
                    <a:pt x="89" y="1587"/>
                  </a:lnTo>
                  <a:lnTo>
                    <a:pt x="89" y="1586"/>
                  </a:lnTo>
                  <a:lnTo>
                    <a:pt x="88" y="1583"/>
                  </a:lnTo>
                  <a:lnTo>
                    <a:pt x="88" y="1582"/>
                  </a:lnTo>
                  <a:lnTo>
                    <a:pt x="86" y="1580"/>
                  </a:lnTo>
                  <a:lnTo>
                    <a:pt x="86" y="1577"/>
                  </a:lnTo>
                  <a:lnTo>
                    <a:pt x="86" y="1576"/>
                  </a:lnTo>
                  <a:lnTo>
                    <a:pt x="85" y="1574"/>
                  </a:lnTo>
                  <a:lnTo>
                    <a:pt x="84" y="1572"/>
                  </a:lnTo>
                  <a:lnTo>
                    <a:pt x="82" y="1571"/>
                  </a:lnTo>
                  <a:lnTo>
                    <a:pt x="81" y="1570"/>
                  </a:lnTo>
                  <a:lnTo>
                    <a:pt x="80" y="1569"/>
                  </a:lnTo>
                  <a:lnTo>
                    <a:pt x="78" y="1568"/>
                  </a:lnTo>
                  <a:lnTo>
                    <a:pt x="76" y="1566"/>
                  </a:lnTo>
                  <a:lnTo>
                    <a:pt x="75" y="1565"/>
                  </a:lnTo>
                  <a:lnTo>
                    <a:pt x="73" y="1564"/>
                  </a:lnTo>
                  <a:lnTo>
                    <a:pt x="75" y="1561"/>
                  </a:lnTo>
                  <a:lnTo>
                    <a:pt x="76" y="1560"/>
                  </a:lnTo>
                  <a:lnTo>
                    <a:pt x="77" y="1558"/>
                  </a:lnTo>
                  <a:lnTo>
                    <a:pt x="80" y="1557"/>
                  </a:lnTo>
                  <a:lnTo>
                    <a:pt x="81" y="1555"/>
                  </a:lnTo>
                  <a:lnTo>
                    <a:pt x="82" y="1554"/>
                  </a:lnTo>
                  <a:lnTo>
                    <a:pt x="85" y="1552"/>
                  </a:lnTo>
                  <a:lnTo>
                    <a:pt x="90" y="1552"/>
                  </a:lnTo>
                  <a:lnTo>
                    <a:pt x="93" y="1552"/>
                  </a:lnTo>
                  <a:lnTo>
                    <a:pt x="97" y="1551"/>
                  </a:lnTo>
                  <a:lnTo>
                    <a:pt x="98" y="1549"/>
                  </a:lnTo>
                  <a:lnTo>
                    <a:pt x="100" y="1546"/>
                  </a:lnTo>
                  <a:lnTo>
                    <a:pt x="102" y="1543"/>
                  </a:lnTo>
                  <a:lnTo>
                    <a:pt x="102" y="1542"/>
                  </a:lnTo>
                  <a:lnTo>
                    <a:pt x="103" y="1541"/>
                  </a:lnTo>
                  <a:lnTo>
                    <a:pt x="103" y="1539"/>
                  </a:lnTo>
                  <a:lnTo>
                    <a:pt x="104" y="1536"/>
                  </a:lnTo>
                  <a:lnTo>
                    <a:pt x="104" y="1535"/>
                  </a:lnTo>
                  <a:lnTo>
                    <a:pt x="106" y="1533"/>
                  </a:lnTo>
                  <a:lnTo>
                    <a:pt x="107" y="1530"/>
                  </a:lnTo>
                  <a:lnTo>
                    <a:pt x="107" y="1529"/>
                  </a:lnTo>
                  <a:lnTo>
                    <a:pt x="108" y="1526"/>
                  </a:lnTo>
                  <a:lnTo>
                    <a:pt x="109" y="1524"/>
                  </a:lnTo>
                  <a:lnTo>
                    <a:pt x="111" y="1523"/>
                  </a:lnTo>
                  <a:lnTo>
                    <a:pt x="111" y="1519"/>
                  </a:lnTo>
                  <a:lnTo>
                    <a:pt x="106" y="1519"/>
                  </a:lnTo>
                  <a:lnTo>
                    <a:pt x="103" y="1519"/>
                  </a:lnTo>
                  <a:lnTo>
                    <a:pt x="103" y="1514"/>
                  </a:lnTo>
                  <a:lnTo>
                    <a:pt x="103" y="1512"/>
                  </a:lnTo>
                  <a:lnTo>
                    <a:pt x="103" y="1511"/>
                  </a:lnTo>
                  <a:lnTo>
                    <a:pt x="103" y="1508"/>
                  </a:lnTo>
                  <a:lnTo>
                    <a:pt x="103" y="1507"/>
                  </a:lnTo>
                  <a:lnTo>
                    <a:pt x="103" y="1505"/>
                  </a:lnTo>
                  <a:lnTo>
                    <a:pt x="103" y="1504"/>
                  </a:lnTo>
                  <a:lnTo>
                    <a:pt x="103" y="1501"/>
                  </a:lnTo>
                  <a:lnTo>
                    <a:pt x="102" y="1500"/>
                  </a:lnTo>
                  <a:lnTo>
                    <a:pt x="102" y="1498"/>
                  </a:lnTo>
                  <a:lnTo>
                    <a:pt x="102" y="1495"/>
                  </a:lnTo>
                  <a:lnTo>
                    <a:pt x="102" y="1494"/>
                  </a:lnTo>
                  <a:lnTo>
                    <a:pt x="100" y="1493"/>
                  </a:lnTo>
                  <a:lnTo>
                    <a:pt x="99" y="1490"/>
                  </a:lnTo>
                  <a:lnTo>
                    <a:pt x="99" y="1489"/>
                  </a:lnTo>
                  <a:lnTo>
                    <a:pt x="98" y="1487"/>
                  </a:lnTo>
                  <a:lnTo>
                    <a:pt x="97" y="1485"/>
                  </a:lnTo>
                  <a:lnTo>
                    <a:pt x="95" y="1484"/>
                  </a:lnTo>
                  <a:lnTo>
                    <a:pt x="94" y="1483"/>
                  </a:lnTo>
                  <a:lnTo>
                    <a:pt x="93" y="1481"/>
                  </a:lnTo>
                  <a:lnTo>
                    <a:pt x="91" y="1479"/>
                  </a:lnTo>
                  <a:lnTo>
                    <a:pt x="91" y="1477"/>
                  </a:lnTo>
                  <a:lnTo>
                    <a:pt x="90" y="1476"/>
                  </a:lnTo>
                  <a:lnTo>
                    <a:pt x="90" y="1473"/>
                  </a:lnTo>
                  <a:lnTo>
                    <a:pt x="89" y="1472"/>
                  </a:lnTo>
                  <a:lnTo>
                    <a:pt x="89" y="1471"/>
                  </a:lnTo>
                  <a:lnTo>
                    <a:pt x="89" y="1469"/>
                  </a:lnTo>
                  <a:lnTo>
                    <a:pt x="89" y="1466"/>
                  </a:lnTo>
                  <a:lnTo>
                    <a:pt x="89" y="1465"/>
                  </a:lnTo>
                  <a:lnTo>
                    <a:pt x="89" y="1463"/>
                  </a:lnTo>
                  <a:lnTo>
                    <a:pt x="89" y="1460"/>
                  </a:lnTo>
                  <a:lnTo>
                    <a:pt x="90" y="1459"/>
                  </a:lnTo>
                  <a:lnTo>
                    <a:pt x="91" y="1458"/>
                  </a:lnTo>
                  <a:lnTo>
                    <a:pt x="91" y="1455"/>
                  </a:lnTo>
                  <a:lnTo>
                    <a:pt x="90" y="1454"/>
                  </a:lnTo>
                  <a:lnTo>
                    <a:pt x="90" y="1452"/>
                  </a:lnTo>
                  <a:lnTo>
                    <a:pt x="89" y="1450"/>
                  </a:lnTo>
                  <a:lnTo>
                    <a:pt x="88" y="1449"/>
                  </a:lnTo>
                  <a:lnTo>
                    <a:pt x="86" y="1447"/>
                  </a:lnTo>
                  <a:lnTo>
                    <a:pt x="85" y="1446"/>
                  </a:lnTo>
                  <a:lnTo>
                    <a:pt x="84" y="1443"/>
                  </a:lnTo>
                  <a:lnTo>
                    <a:pt x="88" y="1441"/>
                  </a:lnTo>
                  <a:lnTo>
                    <a:pt x="81" y="1437"/>
                  </a:lnTo>
                  <a:lnTo>
                    <a:pt x="78" y="1434"/>
                  </a:lnTo>
                  <a:lnTo>
                    <a:pt x="77" y="1429"/>
                  </a:lnTo>
                  <a:lnTo>
                    <a:pt x="76" y="1425"/>
                  </a:lnTo>
                  <a:lnTo>
                    <a:pt x="80" y="1425"/>
                  </a:lnTo>
                  <a:lnTo>
                    <a:pt x="82" y="1425"/>
                  </a:lnTo>
                  <a:lnTo>
                    <a:pt x="84" y="1425"/>
                  </a:lnTo>
                  <a:lnTo>
                    <a:pt x="86" y="1425"/>
                  </a:lnTo>
                  <a:lnTo>
                    <a:pt x="89" y="1426"/>
                  </a:lnTo>
                  <a:lnTo>
                    <a:pt x="90" y="1426"/>
                  </a:lnTo>
                  <a:lnTo>
                    <a:pt x="93" y="1426"/>
                  </a:lnTo>
                  <a:lnTo>
                    <a:pt x="95" y="1426"/>
                  </a:lnTo>
                  <a:lnTo>
                    <a:pt x="97" y="1426"/>
                  </a:lnTo>
                  <a:lnTo>
                    <a:pt x="99" y="1426"/>
                  </a:lnTo>
                  <a:lnTo>
                    <a:pt x="102" y="1426"/>
                  </a:lnTo>
                  <a:lnTo>
                    <a:pt x="103" y="1426"/>
                  </a:lnTo>
                  <a:lnTo>
                    <a:pt x="106" y="1426"/>
                  </a:lnTo>
                  <a:lnTo>
                    <a:pt x="107" y="1428"/>
                  </a:lnTo>
                  <a:lnTo>
                    <a:pt x="109" y="1428"/>
                  </a:lnTo>
                  <a:lnTo>
                    <a:pt x="111" y="1428"/>
                  </a:lnTo>
                  <a:lnTo>
                    <a:pt x="113" y="1428"/>
                  </a:lnTo>
                  <a:lnTo>
                    <a:pt x="115" y="1428"/>
                  </a:lnTo>
                  <a:lnTo>
                    <a:pt x="117" y="1428"/>
                  </a:lnTo>
                  <a:lnTo>
                    <a:pt x="119" y="1428"/>
                  </a:lnTo>
                  <a:lnTo>
                    <a:pt x="121" y="1428"/>
                  </a:lnTo>
                  <a:lnTo>
                    <a:pt x="125" y="1428"/>
                  </a:lnTo>
                  <a:lnTo>
                    <a:pt x="126" y="1428"/>
                  </a:lnTo>
                  <a:lnTo>
                    <a:pt x="129" y="1428"/>
                  </a:lnTo>
                  <a:lnTo>
                    <a:pt x="131" y="1428"/>
                  </a:lnTo>
                  <a:lnTo>
                    <a:pt x="133" y="1428"/>
                  </a:lnTo>
                  <a:lnTo>
                    <a:pt x="134" y="1428"/>
                  </a:lnTo>
                  <a:lnTo>
                    <a:pt x="137" y="1428"/>
                  </a:lnTo>
                  <a:lnTo>
                    <a:pt x="139" y="1428"/>
                  </a:lnTo>
                  <a:lnTo>
                    <a:pt x="141" y="1428"/>
                  </a:lnTo>
                  <a:lnTo>
                    <a:pt x="143" y="1428"/>
                  </a:lnTo>
                  <a:lnTo>
                    <a:pt x="144" y="1428"/>
                  </a:lnTo>
                  <a:lnTo>
                    <a:pt x="147" y="1428"/>
                  </a:lnTo>
                  <a:lnTo>
                    <a:pt x="148" y="1428"/>
                  </a:lnTo>
                  <a:lnTo>
                    <a:pt x="151" y="1426"/>
                  </a:lnTo>
                  <a:lnTo>
                    <a:pt x="152" y="1426"/>
                  </a:lnTo>
                  <a:lnTo>
                    <a:pt x="155" y="1426"/>
                  </a:lnTo>
                  <a:lnTo>
                    <a:pt x="156" y="1426"/>
                  </a:lnTo>
                  <a:lnTo>
                    <a:pt x="159" y="1425"/>
                  </a:lnTo>
                  <a:lnTo>
                    <a:pt x="160" y="1425"/>
                  </a:lnTo>
                  <a:lnTo>
                    <a:pt x="162" y="1425"/>
                  </a:lnTo>
                  <a:lnTo>
                    <a:pt x="164" y="1425"/>
                  </a:lnTo>
                  <a:lnTo>
                    <a:pt x="166" y="1425"/>
                  </a:lnTo>
                  <a:lnTo>
                    <a:pt x="168" y="1424"/>
                  </a:lnTo>
                  <a:lnTo>
                    <a:pt x="170" y="1424"/>
                  </a:lnTo>
                  <a:lnTo>
                    <a:pt x="172" y="1424"/>
                  </a:lnTo>
                  <a:lnTo>
                    <a:pt x="174" y="1424"/>
                  </a:lnTo>
                  <a:lnTo>
                    <a:pt x="175" y="1423"/>
                  </a:lnTo>
                  <a:lnTo>
                    <a:pt x="178" y="1423"/>
                  </a:lnTo>
                  <a:lnTo>
                    <a:pt x="179" y="1421"/>
                  </a:lnTo>
                  <a:lnTo>
                    <a:pt x="182" y="1421"/>
                  </a:lnTo>
                  <a:lnTo>
                    <a:pt x="183" y="1420"/>
                  </a:lnTo>
                  <a:lnTo>
                    <a:pt x="186" y="1419"/>
                  </a:lnTo>
                  <a:lnTo>
                    <a:pt x="187" y="1418"/>
                  </a:lnTo>
                  <a:lnTo>
                    <a:pt x="188" y="1418"/>
                  </a:lnTo>
                  <a:lnTo>
                    <a:pt x="190" y="1415"/>
                  </a:lnTo>
                  <a:lnTo>
                    <a:pt x="191" y="1414"/>
                  </a:lnTo>
                  <a:lnTo>
                    <a:pt x="192" y="1411"/>
                  </a:lnTo>
                  <a:lnTo>
                    <a:pt x="196" y="1412"/>
                  </a:lnTo>
                  <a:lnTo>
                    <a:pt x="197" y="1411"/>
                  </a:lnTo>
                  <a:lnTo>
                    <a:pt x="200" y="1411"/>
                  </a:lnTo>
                  <a:lnTo>
                    <a:pt x="203" y="1409"/>
                  </a:lnTo>
                  <a:lnTo>
                    <a:pt x="204" y="1409"/>
                  </a:lnTo>
                  <a:lnTo>
                    <a:pt x="206" y="1409"/>
                  </a:lnTo>
                  <a:lnTo>
                    <a:pt x="209" y="1409"/>
                  </a:lnTo>
                  <a:lnTo>
                    <a:pt x="210" y="1409"/>
                  </a:lnTo>
                  <a:lnTo>
                    <a:pt x="213" y="1408"/>
                  </a:lnTo>
                  <a:lnTo>
                    <a:pt x="216" y="1408"/>
                  </a:lnTo>
                  <a:lnTo>
                    <a:pt x="217" y="1408"/>
                  </a:lnTo>
                  <a:lnTo>
                    <a:pt x="219" y="1408"/>
                  </a:lnTo>
                  <a:lnTo>
                    <a:pt x="221" y="1408"/>
                  </a:lnTo>
                  <a:lnTo>
                    <a:pt x="223" y="1409"/>
                  </a:lnTo>
                  <a:lnTo>
                    <a:pt x="225" y="1409"/>
                  </a:lnTo>
                  <a:lnTo>
                    <a:pt x="227" y="1409"/>
                  </a:lnTo>
                  <a:lnTo>
                    <a:pt x="228" y="1409"/>
                  </a:lnTo>
                  <a:lnTo>
                    <a:pt x="231" y="1409"/>
                  </a:lnTo>
                  <a:lnTo>
                    <a:pt x="232" y="1409"/>
                  </a:lnTo>
                  <a:lnTo>
                    <a:pt x="235" y="1409"/>
                  </a:lnTo>
                  <a:lnTo>
                    <a:pt x="236" y="1409"/>
                  </a:lnTo>
                  <a:lnTo>
                    <a:pt x="236" y="1407"/>
                  </a:lnTo>
                  <a:lnTo>
                    <a:pt x="236" y="1406"/>
                  </a:lnTo>
                  <a:lnTo>
                    <a:pt x="236" y="1403"/>
                  </a:lnTo>
                  <a:lnTo>
                    <a:pt x="236" y="1402"/>
                  </a:lnTo>
                  <a:lnTo>
                    <a:pt x="237" y="1399"/>
                  </a:lnTo>
                  <a:lnTo>
                    <a:pt x="235" y="1397"/>
                  </a:lnTo>
                  <a:lnTo>
                    <a:pt x="232" y="1395"/>
                  </a:lnTo>
                  <a:lnTo>
                    <a:pt x="236" y="1393"/>
                  </a:lnTo>
                  <a:lnTo>
                    <a:pt x="236" y="1390"/>
                  </a:lnTo>
                  <a:lnTo>
                    <a:pt x="236" y="1389"/>
                  </a:lnTo>
                  <a:lnTo>
                    <a:pt x="236" y="1386"/>
                  </a:lnTo>
                  <a:lnTo>
                    <a:pt x="236" y="1385"/>
                  </a:lnTo>
                  <a:lnTo>
                    <a:pt x="236" y="1383"/>
                  </a:lnTo>
                  <a:lnTo>
                    <a:pt x="236" y="1382"/>
                  </a:lnTo>
                  <a:lnTo>
                    <a:pt x="236" y="1379"/>
                  </a:lnTo>
                  <a:lnTo>
                    <a:pt x="236" y="1378"/>
                  </a:lnTo>
                  <a:lnTo>
                    <a:pt x="236" y="1376"/>
                  </a:lnTo>
                  <a:lnTo>
                    <a:pt x="236" y="1374"/>
                  </a:lnTo>
                  <a:lnTo>
                    <a:pt x="234" y="1371"/>
                  </a:lnTo>
                  <a:lnTo>
                    <a:pt x="234" y="1365"/>
                  </a:lnTo>
                  <a:lnTo>
                    <a:pt x="234" y="1364"/>
                  </a:lnTo>
                  <a:lnTo>
                    <a:pt x="232" y="1361"/>
                  </a:lnTo>
                  <a:lnTo>
                    <a:pt x="232" y="1359"/>
                  </a:lnTo>
                  <a:lnTo>
                    <a:pt x="232" y="1358"/>
                  </a:lnTo>
                  <a:lnTo>
                    <a:pt x="231" y="1355"/>
                  </a:lnTo>
                  <a:lnTo>
                    <a:pt x="230" y="1354"/>
                  </a:lnTo>
                  <a:lnTo>
                    <a:pt x="228" y="1353"/>
                  </a:lnTo>
                  <a:lnTo>
                    <a:pt x="228" y="1349"/>
                  </a:lnTo>
                  <a:lnTo>
                    <a:pt x="225" y="1349"/>
                  </a:lnTo>
                  <a:lnTo>
                    <a:pt x="221" y="1347"/>
                  </a:lnTo>
                  <a:lnTo>
                    <a:pt x="219" y="1344"/>
                  </a:lnTo>
                  <a:lnTo>
                    <a:pt x="219" y="1342"/>
                  </a:lnTo>
                  <a:lnTo>
                    <a:pt x="218" y="1338"/>
                  </a:lnTo>
                  <a:lnTo>
                    <a:pt x="217" y="1335"/>
                  </a:lnTo>
                  <a:lnTo>
                    <a:pt x="213" y="1332"/>
                  </a:lnTo>
                  <a:lnTo>
                    <a:pt x="210" y="1335"/>
                  </a:lnTo>
                  <a:lnTo>
                    <a:pt x="209" y="1335"/>
                  </a:lnTo>
                  <a:lnTo>
                    <a:pt x="206" y="1333"/>
                  </a:lnTo>
                  <a:lnTo>
                    <a:pt x="205" y="1333"/>
                  </a:lnTo>
                  <a:lnTo>
                    <a:pt x="203" y="1330"/>
                  </a:lnTo>
                  <a:lnTo>
                    <a:pt x="201" y="1331"/>
                  </a:lnTo>
                  <a:lnTo>
                    <a:pt x="197" y="1327"/>
                  </a:lnTo>
                  <a:lnTo>
                    <a:pt x="195" y="1324"/>
                  </a:lnTo>
                  <a:lnTo>
                    <a:pt x="194" y="1323"/>
                  </a:lnTo>
                  <a:lnTo>
                    <a:pt x="192" y="1320"/>
                  </a:lnTo>
                  <a:lnTo>
                    <a:pt x="191" y="1319"/>
                  </a:lnTo>
                  <a:lnTo>
                    <a:pt x="191" y="1318"/>
                  </a:lnTo>
                  <a:lnTo>
                    <a:pt x="190" y="1314"/>
                  </a:lnTo>
                  <a:lnTo>
                    <a:pt x="187" y="1308"/>
                  </a:lnTo>
                  <a:lnTo>
                    <a:pt x="187" y="1307"/>
                  </a:lnTo>
                  <a:lnTo>
                    <a:pt x="187" y="1304"/>
                  </a:lnTo>
                  <a:lnTo>
                    <a:pt x="186" y="1303"/>
                  </a:lnTo>
                  <a:lnTo>
                    <a:pt x="186" y="1301"/>
                  </a:lnTo>
                  <a:lnTo>
                    <a:pt x="184" y="1300"/>
                  </a:lnTo>
                  <a:lnTo>
                    <a:pt x="184" y="1297"/>
                  </a:lnTo>
                  <a:lnTo>
                    <a:pt x="183" y="1296"/>
                  </a:lnTo>
                  <a:lnTo>
                    <a:pt x="183" y="1294"/>
                  </a:lnTo>
                  <a:lnTo>
                    <a:pt x="182" y="1292"/>
                  </a:lnTo>
                  <a:lnTo>
                    <a:pt x="182" y="1290"/>
                  </a:lnTo>
                  <a:lnTo>
                    <a:pt x="181" y="1288"/>
                  </a:lnTo>
                  <a:lnTo>
                    <a:pt x="181" y="1286"/>
                  </a:lnTo>
                  <a:lnTo>
                    <a:pt x="179" y="1284"/>
                  </a:lnTo>
                  <a:lnTo>
                    <a:pt x="178" y="1283"/>
                  </a:lnTo>
                  <a:lnTo>
                    <a:pt x="177" y="1281"/>
                  </a:lnTo>
                  <a:lnTo>
                    <a:pt x="177" y="1279"/>
                  </a:lnTo>
                  <a:lnTo>
                    <a:pt x="175" y="1278"/>
                  </a:lnTo>
                  <a:lnTo>
                    <a:pt x="174" y="1275"/>
                  </a:lnTo>
                  <a:lnTo>
                    <a:pt x="174" y="1273"/>
                  </a:lnTo>
                  <a:lnTo>
                    <a:pt x="174" y="1269"/>
                  </a:lnTo>
                  <a:lnTo>
                    <a:pt x="174" y="1268"/>
                  </a:lnTo>
                  <a:lnTo>
                    <a:pt x="174" y="1266"/>
                  </a:lnTo>
                  <a:lnTo>
                    <a:pt x="174" y="1263"/>
                  </a:lnTo>
                  <a:lnTo>
                    <a:pt x="174" y="1262"/>
                  </a:lnTo>
                  <a:lnTo>
                    <a:pt x="174" y="1260"/>
                  </a:lnTo>
                  <a:lnTo>
                    <a:pt x="174" y="1257"/>
                  </a:lnTo>
                  <a:lnTo>
                    <a:pt x="174" y="1256"/>
                  </a:lnTo>
                  <a:lnTo>
                    <a:pt x="173" y="1254"/>
                  </a:lnTo>
                  <a:lnTo>
                    <a:pt x="173" y="1251"/>
                  </a:lnTo>
                  <a:lnTo>
                    <a:pt x="173" y="1250"/>
                  </a:lnTo>
                  <a:lnTo>
                    <a:pt x="170" y="1249"/>
                  </a:lnTo>
                  <a:lnTo>
                    <a:pt x="170" y="1248"/>
                  </a:lnTo>
                  <a:lnTo>
                    <a:pt x="169" y="1245"/>
                  </a:lnTo>
                  <a:lnTo>
                    <a:pt x="168" y="1244"/>
                  </a:lnTo>
                  <a:lnTo>
                    <a:pt x="168" y="1242"/>
                  </a:lnTo>
                  <a:lnTo>
                    <a:pt x="168" y="1240"/>
                  </a:lnTo>
                  <a:lnTo>
                    <a:pt x="168" y="1238"/>
                  </a:lnTo>
                  <a:lnTo>
                    <a:pt x="169" y="1237"/>
                  </a:lnTo>
                  <a:lnTo>
                    <a:pt x="169" y="1234"/>
                  </a:lnTo>
                  <a:lnTo>
                    <a:pt x="170" y="1233"/>
                  </a:lnTo>
                  <a:lnTo>
                    <a:pt x="170" y="1231"/>
                  </a:lnTo>
                  <a:lnTo>
                    <a:pt x="172" y="1230"/>
                  </a:lnTo>
                  <a:lnTo>
                    <a:pt x="172" y="1227"/>
                  </a:lnTo>
                  <a:lnTo>
                    <a:pt x="173" y="1226"/>
                  </a:lnTo>
                  <a:lnTo>
                    <a:pt x="173" y="1224"/>
                  </a:lnTo>
                  <a:lnTo>
                    <a:pt x="174" y="1222"/>
                  </a:lnTo>
                  <a:lnTo>
                    <a:pt x="174" y="1220"/>
                  </a:lnTo>
                  <a:lnTo>
                    <a:pt x="175" y="1219"/>
                  </a:lnTo>
                  <a:lnTo>
                    <a:pt x="175" y="1216"/>
                  </a:lnTo>
                  <a:lnTo>
                    <a:pt x="177" y="1215"/>
                  </a:lnTo>
                  <a:lnTo>
                    <a:pt x="177" y="1213"/>
                  </a:lnTo>
                  <a:lnTo>
                    <a:pt x="178" y="1210"/>
                  </a:lnTo>
                  <a:lnTo>
                    <a:pt x="179" y="1209"/>
                  </a:lnTo>
                  <a:lnTo>
                    <a:pt x="181" y="1208"/>
                  </a:lnTo>
                  <a:lnTo>
                    <a:pt x="182" y="1207"/>
                  </a:lnTo>
                  <a:lnTo>
                    <a:pt x="184" y="1205"/>
                  </a:lnTo>
                  <a:lnTo>
                    <a:pt x="184" y="1203"/>
                  </a:lnTo>
                  <a:lnTo>
                    <a:pt x="186" y="1202"/>
                  </a:lnTo>
                  <a:lnTo>
                    <a:pt x="187" y="1199"/>
                  </a:lnTo>
                  <a:lnTo>
                    <a:pt x="187" y="1197"/>
                  </a:lnTo>
                  <a:lnTo>
                    <a:pt x="188" y="1196"/>
                  </a:lnTo>
                  <a:lnTo>
                    <a:pt x="190" y="1193"/>
                  </a:lnTo>
                  <a:lnTo>
                    <a:pt x="190" y="1192"/>
                  </a:lnTo>
                  <a:lnTo>
                    <a:pt x="191" y="1190"/>
                  </a:lnTo>
                  <a:lnTo>
                    <a:pt x="192" y="1189"/>
                  </a:lnTo>
                  <a:lnTo>
                    <a:pt x="192" y="1186"/>
                  </a:lnTo>
                  <a:lnTo>
                    <a:pt x="194" y="1185"/>
                  </a:lnTo>
                  <a:lnTo>
                    <a:pt x="194" y="1182"/>
                  </a:lnTo>
                  <a:lnTo>
                    <a:pt x="195" y="1180"/>
                  </a:lnTo>
                  <a:lnTo>
                    <a:pt x="196" y="1179"/>
                  </a:lnTo>
                  <a:lnTo>
                    <a:pt x="196" y="1176"/>
                  </a:lnTo>
                  <a:lnTo>
                    <a:pt x="197" y="1174"/>
                  </a:lnTo>
                  <a:lnTo>
                    <a:pt x="199" y="1173"/>
                  </a:lnTo>
                  <a:lnTo>
                    <a:pt x="199" y="1170"/>
                  </a:lnTo>
                  <a:lnTo>
                    <a:pt x="199" y="1168"/>
                  </a:lnTo>
                  <a:lnTo>
                    <a:pt x="199" y="1166"/>
                  </a:lnTo>
                  <a:lnTo>
                    <a:pt x="199" y="1164"/>
                  </a:lnTo>
                  <a:lnTo>
                    <a:pt x="200" y="1162"/>
                  </a:lnTo>
                  <a:lnTo>
                    <a:pt x="200" y="1160"/>
                  </a:lnTo>
                  <a:lnTo>
                    <a:pt x="200" y="1158"/>
                  </a:lnTo>
                  <a:lnTo>
                    <a:pt x="200" y="1156"/>
                  </a:lnTo>
                  <a:lnTo>
                    <a:pt x="200" y="1155"/>
                  </a:lnTo>
                  <a:lnTo>
                    <a:pt x="200" y="1152"/>
                  </a:lnTo>
                  <a:lnTo>
                    <a:pt x="201" y="1151"/>
                  </a:lnTo>
                  <a:lnTo>
                    <a:pt x="201" y="1149"/>
                  </a:lnTo>
                  <a:lnTo>
                    <a:pt x="203" y="1147"/>
                  </a:lnTo>
                  <a:lnTo>
                    <a:pt x="204" y="1145"/>
                  </a:lnTo>
                  <a:lnTo>
                    <a:pt x="204" y="1144"/>
                  </a:lnTo>
                  <a:lnTo>
                    <a:pt x="204" y="1141"/>
                  </a:lnTo>
                  <a:lnTo>
                    <a:pt x="204" y="1140"/>
                  </a:lnTo>
                  <a:lnTo>
                    <a:pt x="203" y="1138"/>
                  </a:lnTo>
                  <a:lnTo>
                    <a:pt x="203" y="1137"/>
                  </a:lnTo>
                  <a:lnTo>
                    <a:pt x="201" y="1134"/>
                  </a:lnTo>
                  <a:lnTo>
                    <a:pt x="201" y="1133"/>
                  </a:lnTo>
                  <a:lnTo>
                    <a:pt x="200" y="1132"/>
                  </a:lnTo>
                  <a:lnTo>
                    <a:pt x="199" y="1129"/>
                  </a:lnTo>
                  <a:lnTo>
                    <a:pt x="199" y="1127"/>
                  </a:lnTo>
                  <a:lnTo>
                    <a:pt x="199" y="1126"/>
                  </a:lnTo>
                  <a:lnTo>
                    <a:pt x="199" y="1123"/>
                  </a:lnTo>
                  <a:lnTo>
                    <a:pt x="199" y="1121"/>
                  </a:lnTo>
                  <a:lnTo>
                    <a:pt x="199" y="1120"/>
                  </a:lnTo>
                  <a:lnTo>
                    <a:pt x="197" y="1117"/>
                  </a:lnTo>
                  <a:lnTo>
                    <a:pt x="197" y="1116"/>
                  </a:lnTo>
                  <a:lnTo>
                    <a:pt x="197" y="1114"/>
                  </a:lnTo>
                  <a:lnTo>
                    <a:pt x="197" y="1111"/>
                  </a:lnTo>
                  <a:lnTo>
                    <a:pt x="196" y="1110"/>
                  </a:lnTo>
                  <a:lnTo>
                    <a:pt x="196" y="1108"/>
                  </a:lnTo>
                  <a:lnTo>
                    <a:pt x="196" y="1106"/>
                  </a:lnTo>
                  <a:lnTo>
                    <a:pt x="195" y="1105"/>
                  </a:lnTo>
                  <a:lnTo>
                    <a:pt x="195" y="1102"/>
                  </a:lnTo>
                  <a:lnTo>
                    <a:pt x="190" y="1102"/>
                  </a:lnTo>
                  <a:lnTo>
                    <a:pt x="187" y="1103"/>
                  </a:lnTo>
                  <a:lnTo>
                    <a:pt x="184" y="1104"/>
                  </a:lnTo>
                  <a:lnTo>
                    <a:pt x="179" y="1105"/>
                  </a:lnTo>
                  <a:lnTo>
                    <a:pt x="174" y="1108"/>
                  </a:lnTo>
                  <a:lnTo>
                    <a:pt x="172" y="1109"/>
                  </a:lnTo>
                  <a:lnTo>
                    <a:pt x="164" y="1111"/>
                  </a:lnTo>
                  <a:lnTo>
                    <a:pt x="159" y="1112"/>
                  </a:lnTo>
                  <a:lnTo>
                    <a:pt x="157" y="1106"/>
                  </a:lnTo>
                  <a:lnTo>
                    <a:pt x="160" y="1105"/>
                  </a:lnTo>
                  <a:lnTo>
                    <a:pt x="159" y="1103"/>
                  </a:lnTo>
                  <a:lnTo>
                    <a:pt x="159" y="1100"/>
                  </a:lnTo>
                  <a:lnTo>
                    <a:pt x="157" y="1098"/>
                  </a:lnTo>
                  <a:lnTo>
                    <a:pt x="156" y="1096"/>
                  </a:lnTo>
                  <a:lnTo>
                    <a:pt x="155" y="1094"/>
                  </a:lnTo>
                  <a:lnTo>
                    <a:pt x="153" y="1092"/>
                  </a:lnTo>
                  <a:lnTo>
                    <a:pt x="152" y="1090"/>
                  </a:lnTo>
                  <a:lnTo>
                    <a:pt x="151" y="1088"/>
                  </a:lnTo>
                  <a:lnTo>
                    <a:pt x="148" y="1087"/>
                  </a:lnTo>
                  <a:lnTo>
                    <a:pt x="146" y="1086"/>
                  </a:lnTo>
                  <a:lnTo>
                    <a:pt x="144" y="1085"/>
                  </a:lnTo>
                  <a:lnTo>
                    <a:pt x="142" y="1085"/>
                  </a:lnTo>
                  <a:lnTo>
                    <a:pt x="141" y="1086"/>
                  </a:lnTo>
                  <a:lnTo>
                    <a:pt x="138" y="1085"/>
                  </a:lnTo>
                  <a:lnTo>
                    <a:pt x="137" y="1085"/>
                  </a:lnTo>
                  <a:lnTo>
                    <a:pt x="134" y="1085"/>
                  </a:lnTo>
                  <a:lnTo>
                    <a:pt x="133" y="1084"/>
                  </a:lnTo>
                  <a:lnTo>
                    <a:pt x="129" y="1084"/>
                  </a:lnTo>
                  <a:lnTo>
                    <a:pt x="129" y="1081"/>
                  </a:lnTo>
                  <a:lnTo>
                    <a:pt x="128" y="1079"/>
                  </a:lnTo>
                  <a:lnTo>
                    <a:pt x="128" y="1077"/>
                  </a:lnTo>
                  <a:lnTo>
                    <a:pt x="128" y="1075"/>
                  </a:lnTo>
                  <a:lnTo>
                    <a:pt x="129" y="1074"/>
                  </a:lnTo>
                  <a:lnTo>
                    <a:pt x="129" y="1070"/>
                  </a:lnTo>
                  <a:lnTo>
                    <a:pt x="128" y="1068"/>
                  </a:lnTo>
                  <a:lnTo>
                    <a:pt x="126" y="1065"/>
                  </a:lnTo>
                  <a:lnTo>
                    <a:pt x="124" y="1062"/>
                  </a:lnTo>
                  <a:lnTo>
                    <a:pt x="122" y="1059"/>
                  </a:lnTo>
                  <a:lnTo>
                    <a:pt x="120" y="1058"/>
                  </a:lnTo>
                  <a:lnTo>
                    <a:pt x="119" y="1056"/>
                  </a:lnTo>
                  <a:lnTo>
                    <a:pt x="117" y="1053"/>
                  </a:lnTo>
                  <a:lnTo>
                    <a:pt x="116" y="1050"/>
                  </a:lnTo>
                  <a:lnTo>
                    <a:pt x="113" y="1049"/>
                  </a:lnTo>
                  <a:lnTo>
                    <a:pt x="112" y="1046"/>
                  </a:lnTo>
                  <a:lnTo>
                    <a:pt x="109" y="1045"/>
                  </a:lnTo>
                  <a:lnTo>
                    <a:pt x="108" y="1042"/>
                  </a:lnTo>
                  <a:lnTo>
                    <a:pt x="106" y="1040"/>
                  </a:lnTo>
                  <a:lnTo>
                    <a:pt x="104" y="1036"/>
                  </a:lnTo>
                  <a:lnTo>
                    <a:pt x="103" y="1035"/>
                  </a:lnTo>
                  <a:lnTo>
                    <a:pt x="102" y="1032"/>
                  </a:lnTo>
                  <a:lnTo>
                    <a:pt x="99" y="1029"/>
                  </a:lnTo>
                  <a:lnTo>
                    <a:pt x="95" y="1027"/>
                  </a:lnTo>
                  <a:lnTo>
                    <a:pt x="90" y="1027"/>
                  </a:lnTo>
                  <a:lnTo>
                    <a:pt x="89" y="1026"/>
                  </a:lnTo>
                  <a:lnTo>
                    <a:pt x="86" y="1022"/>
                  </a:lnTo>
                  <a:lnTo>
                    <a:pt x="85" y="1018"/>
                  </a:lnTo>
                  <a:lnTo>
                    <a:pt x="85" y="1016"/>
                  </a:lnTo>
                  <a:lnTo>
                    <a:pt x="84" y="1015"/>
                  </a:lnTo>
                  <a:lnTo>
                    <a:pt x="84" y="1012"/>
                  </a:lnTo>
                  <a:lnTo>
                    <a:pt x="82" y="1010"/>
                  </a:lnTo>
                  <a:lnTo>
                    <a:pt x="82" y="1009"/>
                  </a:lnTo>
                  <a:lnTo>
                    <a:pt x="82" y="1006"/>
                  </a:lnTo>
                  <a:lnTo>
                    <a:pt x="82" y="1005"/>
                  </a:lnTo>
                  <a:lnTo>
                    <a:pt x="82" y="1003"/>
                  </a:lnTo>
                  <a:lnTo>
                    <a:pt x="82" y="1000"/>
                  </a:lnTo>
                  <a:lnTo>
                    <a:pt x="82" y="999"/>
                  </a:lnTo>
                  <a:lnTo>
                    <a:pt x="82" y="997"/>
                  </a:lnTo>
                  <a:lnTo>
                    <a:pt x="82" y="994"/>
                  </a:lnTo>
                  <a:lnTo>
                    <a:pt x="82" y="993"/>
                  </a:lnTo>
                  <a:lnTo>
                    <a:pt x="82" y="991"/>
                  </a:lnTo>
                  <a:lnTo>
                    <a:pt x="84" y="989"/>
                  </a:lnTo>
                  <a:lnTo>
                    <a:pt x="85" y="987"/>
                  </a:lnTo>
                  <a:lnTo>
                    <a:pt x="86" y="986"/>
                  </a:lnTo>
                  <a:lnTo>
                    <a:pt x="88" y="985"/>
                  </a:lnTo>
                  <a:lnTo>
                    <a:pt x="89" y="983"/>
                  </a:lnTo>
                  <a:lnTo>
                    <a:pt x="90" y="982"/>
                  </a:lnTo>
                  <a:lnTo>
                    <a:pt x="91" y="980"/>
                  </a:lnTo>
                  <a:lnTo>
                    <a:pt x="93" y="979"/>
                  </a:lnTo>
                  <a:lnTo>
                    <a:pt x="94" y="977"/>
                  </a:lnTo>
                  <a:lnTo>
                    <a:pt x="95" y="976"/>
                  </a:lnTo>
                  <a:lnTo>
                    <a:pt x="97" y="972"/>
                  </a:lnTo>
                  <a:lnTo>
                    <a:pt x="99" y="974"/>
                  </a:lnTo>
                  <a:lnTo>
                    <a:pt x="100" y="970"/>
                  </a:lnTo>
                  <a:lnTo>
                    <a:pt x="102" y="969"/>
                  </a:lnTo>
                  <a:lnTo>
                    <a:pt x="104" y="968"/>
                  </a:lnTo>
                  <a:lnTo>
                    <a:pt x="104" y="965"/>
                  </a:lnTo>
                  <a:lnTo>
                    <a:pt x="104" y="964"/>
                  </a:lnTo>
                  <a:lnTo>
                    <a:pt x="102" y="959"/>
                  </a:lnTo>
                  <a:lnTo>
                    <a:pt x="106" y="959"/>
                  </a:lnTo>
                  <a:lnTo>
                    <a:pt x="109" y="959"/>
                  </a:lnTo>
                  <a:lnTo>
                    <a:pt x="113" y="958"/>
                  </a:lnTo>
                  <a:lnTo>
                    <a:pt x="117" y="954"/>
                  </a:lnTo>
                  <a:lnTo>
                    <a:pt x="122" y="956"/>
                  </a:lnTo>
                  <a:lnTo>
                    <a:pt x="125" y="957"/>
                  </a:lnTo>
                  <a:lnTo>
                    <a:pt x="130" y="957"/>
                  </a:lnTo>
                  <a:lnTo>
                    <a:pt x="134" y="957"/>
                  </a:lnTo>
                  <a:lnTo>
                    <a:pt x="138" y="956"/>
                  </a:lnTo>
                  <a:lnTo>
                    <a:pt x="143" y="953"/>
                  </a:lnTo>
                  <a:lnTo>
                    <a:pt x="146" y="951"/>
                  </a:lnTo>
                  <a:lnTo>
                    <a:pt x="150" y="950"/>
                  </a:lnTo>
                  <a:lnTo>
                    <a:pt x="151" y="948"/>
                  </a:lnTo>
                  <a:lnTo>
                    <a:pt x="153" y="947"/>
                  </a:lnTo>
                  <a:lnTo>
                    <a:pt x="151" y="942"/>
                  </a:lnTo>
                  <a:lnTo>
                    <a:pt x="152" y="941"/>
                  </a:lnTo>
                  <a:lnTo>
                    <a:pt x="152" y="939"/>
                  </a:lnTo>
                  <a:lnTo>
                    <a:pt x="153" y="935"/>
                  </a:lnTo>
                  <a:lnTo>
                    <a:pt x="153" y="933"/>
                  </a:lnTo>
                  <a:lnTo>
                    <a:pt x="153" y="931"/>
                  </a:lnTo>
                  <a:lnTo>
                    <a:pt x="153" y="929"/>
                  </a:lnTo>
                  <a:lnTo>
                    <a:pt x="153" y="927"/>
                  </a:lnTo>
                  <a:lnTo>
                    <a:pt x="153" y="925"/>
                  </a:lnTo>
                  <a:lnTo>
                    <a:pt x="153" y="923"/>
                  </a:lnTo>
                  <a:lnTo>
                    <a:pt x="153" y="921"/>
                  </a:lnTo>
                  <a:lnTo>
                    <a:pt x="153" y="919"/>
                  </a:lnTo>
                  <a:lnTo>
                    <a:pt x="153" y="917"/>
                  </a:lnTo>
                  <a:lnTo>
                    <a:pt x="153" y="916"/>
                  </a:lnTo>
                  <a:lnTo>
                    <a:pt x="152" y="915"/>
                  </a:lnTo>
                  <a:lnTo>
                    <a:pt x="152" y="912"/>
                  </a:lnTo>
                  <a:lnTo>
                    <a:pt x="152" y="911"/>
                  </a:lnTo>
                  <a:lnTo>
                    <a:pt x="153" y="909"/>
                  </a:lnTo>
                  <a:lnTo>
                    <a:pt x="153" y="907"/>
                  </a:lnTo>
                  <a:lnTo>
                    <a:pt x="155" y="905"/>
                  </a:lnTo>
                  <a:lnTo>
                    <a:pt x="155" y="904"/>
                  </a:lnTo>
                  <a:lnTo>
                    <a:pt x="155" y="902"/>
                  </a:lnTo>
                  <a:lnTo>
                    <a:pt x="152" y="904"/>
                  </a:lnTo>
                  <a:lnTo>
                    <a:pt x="151" y="905"/>
                  </a:lnTo>
                  <a:lnTo>
                    <a:pt x="150" y="906"/>
                  </a:lnTo>
                  <a:lnTo>
                    <a:pt x="148" y="907"/>
                  </a:lnTo>
                  <a:lnTo>
                    <a:pt x="147" y="910"/>
                  </a:lnTo>
                  <a:lnTo>
                    <a:pt x="146" y="911"/>
                  </a:lnTo>
                  <a:lnTo>
                    <a:pt x="144" y="913"/>
                  </a:lnTo>
                  <a:lnTo>
                    <a:pt x="144" y="915"/>
                  </a:lnTo>
                  <a:lnTo>
                    <a:pt x="143" y="917"/>
                  </a:lnTo>
                  <a:lnTo>
                    <a:pt x="143" y="918"/>
                  </a:lnTo>
                  <a:lnTo>
                    <a:pt x="142" y="922"/>
                  </a:lnTo>
                  <a:lnTo>
                    <a:pt x="142" y="925"/>
                  </a:lnTo>
                  <a:lnTo>
                    <a:pt x="141" y="927"/>
                  </a:lnTo>
                  <a:lnTo>
                    <a:pt x="139" y="929"/>
                  </a:lnTo>
                  <a:lnTo>
                    <a:pt x="138" y="931"/>
                  </a:lnTo>
                  <a:lnTo>
                    <a:pt x="138" y="933"/>
                  </a:lnTo>
                  <a:lnTo>
                    <a:pt x="135" y="934"/>
                  </a:lnTo>
                  <a:lnTo>
                    <a:pt x="135" y="931"/>
                  </a:lnTo>
                  <a:lnTo>
                    <a:pt x="135" y="930"/>
                  </a:lnTo>
                  <a:lnTo>
                    <a:pt x="135" y="928"/>
                  </a:lnTo>
                  <a:lnTo>
                    <a:pt x="137" y="927"/>
                  </a:lnTo>
                  <a:lnTo>
                    <a:pt x="137" y="924"/>
                  </a:lnTo>
                  <a:lnTo>
                    <a:pt x="137" y="923"/>
                  </a:lnTo>
                  <a:lnTo>
                    <a:pt x="138" y="921"/>
                  </a:lnTo>
                  <a:lnTo>
                    <a:pt x="138" y="918"/>
                  </a:lnTo>
                  <a:lnTo>
                    <a:pt x="139" y="917"/>
                  </a:lnTo>
                  <a:lnTo>
                    <a:pt x="139" y="916"/>
                  </a:lnTo>
                  <a:lnTo>
                    <a:pt x="139" y="913"/>
                  </a:lnTo>
                  <a:lnTo>
                    <a:pt x="141" y="911"/>
                  </a:lnTo>
                  <a:lnTo>
                    <a:pt x="139" y="910"/>
                  </a:lnTo>
                  <a:lnTo>
                    <a:pt x="137" y="909"/>
                  </a:lnTo>
                  <a:lnTo>
                    <a:pt x="135" y="909"/>
                  </a:lnTo>
                  <a:lnTo>
                    <a:pt x="133" y="909"/>
                  </a:lnTo>
                  <a:lnTo>
                    <a:pt x="131" y="906"/>
                  </a:lnTo>
                  <a:lnTo>
                    <a:pt x="133" y="904"/>
                  </a:lnTo>
                  <a:lnTo>
                    <a:pt x="133" y="902"/>
                  </a:lnTo>
                  <a:lnTo>
                    <a:pt x="133" y="900"/>
                  </a:lnTo>
                  <a:lnTo>
                    <a:pt x="133" y="899"/>
                  </a:lnTo>
                  <a:lnTo>
                    <a:pt x="133" y="896"/>
                  </a:lnTo>
                  <a:lnTo>
                    <a:pt x="133" y="895"/>
                  </a:lnTo>
                  <a:lnTo>
                    <a:pt x="134" y="893"/>
                  </a:lnTo>
                  <a:lnTo>
                    <a:pt x="134" y="892"/>
                  </a:lnTo>
                  <a:lnTo>
                    <a:pt x="133" y="889"/>
                  </a:lnTo>
                  <a:lnTo>
                    <a:pt x="133" y="888"/>
                  </a:lnTo>
                  <a:lnTo>
                    <a:pt x="133" y="886"/>
                  </a:lnTo>
                  <a:lnTo>
                    <a:pt x="133" y="884"/>
                  </a:lnTo>
                  <a:lnTo>
                    <a:pt x="133" y="881"/>
                  </a:lnTo>
                  <a:lnTo>
                    <a:pt x="138" y="881"/>
                  </a:lnTo>
                  <a:lnTo>
                    <a:pt x="141" y="881"/>
                  </a:lnTo>
                  <a:lnTo>
                    <a:pt x="143" y="881"/>
                  </a:lnTo>
                  <a:lnTo>
                    <a:pt x="144" y="881"/>
                  </a:lnTo>
                  <a:lnTo>
                    <a:pt x="146" y="881"/>
                  </a:lnTo>
                  <a:lnTo>
                    <a:pt x="148" y="881"/>
                  </a:lnTo>
                  <a:lnTo>
                    <a:pt x="151" y="881"/>
                  </a:lnTo>
                  <a:lnTo>
                    <a:pt x="152" y="881"/>
                  </a:lnTo>
                  <a:lnTo>
                    <a:pt x="155" y="881"/>
                  </a:lnTo>
                  <a:lnTo>
                    <a:pt x="155" y="877"/>
                  </a:lnTo>
                  <a:lnTo>
                    <a:pt x="155" y="875"/>
                  </a:lnTo>
                  <a:lnTo>
                    <a:pt x="155" y="872"/>
                  </a:lnTo>
                  <a:lnTo>
                    <a:pt x="155" y="871"/>
                  </a:lnTo>
                  <a:lnTo>
                    <a:pt x="155" y="869"/>
                  </a:lnTo>
                  <a:lnTo>
                    <a:pt x="155" y="867"/>
                  </a:lnTo>
                  <a:lnTo>
                    <a:pt x="155" y="865"/>
                  </a:lnTo>
                  <a:lnTo>
                    <a:pt x="155" y="863"/>
                  </a:lnTo>
                  <a:lnTo>
                    <a:pt x="155" y="861"/>
                  </a:lnTo>
                  <a:lnTo>
                    <a:pt x="155" y="859"/>
                  </a:lnTo>
                  <a:lnTo>
                    <a:pt x="155" y="858"/>
                  </a:lnTo>
                  <a:lnTo>
                    <a:pt x="155" y="855"/>
                  </a:lnTo>
                  <a:lnTo>
                    <a:pt x="155" y="854"/>
                  </a:lnTo>
                  <a:lnTo>
                    <a:pt x="156" y="853"/>
                  </a:lnTo>
                  <a:lnTo>
                    <a:pt x="157" y="849"/>
                  </a:lnTo>
                  <a:lnTo>
                    <a:pt x="156" y="846"/>
                  </a:lnTo>
                  <a:lnTo>
                    <a:pt x="156" y="843"/>
                  </a:lnTo>
                  <a:lnTo>
                    <a:pt x="155" y="842"/>
                  </a:lnTo>
                  <a:lnTo>
                    <a:pt x="155" y="839"/>
                  </a:lnTo>
                  <a:lnTo>
                    <a:pt x="155" y="836"/>
                  </a:lnTo>
                  <a:lnTo>
                    <a:pt x="155" y="835"/>
                  </a:lnTo>
                  <a:lnTo>
                    <a:pt x="155" y="831"/>
                  </a:lnTo>
                  <a:lnTo>
                    <a:pt x="153" y="828"/>
                  </a:lnTo>
                  <a:lnTo>
                    <a:pt x="153" y="825"/>
                  </a:lnTo>
                  <a:lnTo>
                    <a:pt x="155" y="823"/>
                  </a:lnTo>
                  <a:lnTo>
                    <a:pt x="155" y="822"/>
                  </a:lnTo>
                  <a:lnTo>
                    <a:pt x="155" y="819"/>
                  </a:lnTo>
                  <a:lnTo>
                    <a:pt x="155" y="817"/>
                  </a:lnTo>
                  <a:lnTo>
                    <a:pt x="155" y="814"/>
                  </a:lnTo>
                  <a:lnTo>
                    <a:pt x="155" y="811"/>
                  </a:lnTo>
                  <a:lnTo>
                    <a:pt x="151" y="807"/>
                  </a:lnTo>
                  <a:lnTo>
                    <a:pt x="147" y="804"/>
                  </a:lnTo>
                  <a:lnTo>
                    <a:pt x="151" y="801"/>
                  </a:lnTo>
                  <a:lnTo>
                    <a:pt x="157" y="800"/>
                  </a:lnTo>
                  <a:lnTo>
                    <a:pt x="160" y="799"/>
                  </a:lnTo>
                  <a:lnTo>
                    <a:pt x="162" y="799"/>
                  </a:lnTo>
                  <a:lnTo>
                    <a:pt x="169" y="797"/>
                  </a:lnTo>
                  <a:lnTo>
                    <a:pt x="177" y="797"/>
                  </a:lnTo>
                  <a:lnTo>
                    <a:pt x="183" y="796"/>
                  </a:lnTo>
                  <a:lnTo>
                    <a:pt x="188" y="796"/>
                  </a:lnTo>
                  <a:lnTo>
                    <a:pt x="192" y="795"/>
                  </a:lnTo>
                  <a:lnTo>
                    <a:pt x="195" y="794"/>
                  </a:lnTo>
                  <a:lnTo>
                    <a:pt x="197" y="793"/>
                  </a:lnTo>
                  <a:lnTo>
                    <a:pt x="201" y="790"/>
                  </a:lnTo>
                  <a:lnTo>
                    <a:pt x="203" y="789"/>
                  </a:lnTo>
                  <a:lnTo>
                    <a:pt x="205" y="788"/>
                  </a:lnTo>
                  <a:lnTo>
                    <a:pt x="208" y="787"/>
                  </a:lnTo>
                  <a:lnTo>
                    <a:pt x="210" y="788"/>
                  </a:lnTo>
                  <a:lnTo>
                    <a:pt x="214" y="788"/>
                  </a:lnTo>
                  <a:lnTo>
                    <a:pt x="216" y="785"/>
                  </a:lnTo>
                  <a:lnTo>
                    <a:pt x="217" y="784"/>
                  </a:lnTo>
                  <a:lnTo>
                    <a:pt x="219" y="784"/>
                  </a:lnTo>
                  <a:lnTo>
                    <a:pt x="223" y="783"/>
                  </a:lnTo>
                  <a:lnTo>
                    <a:pt x="223" y="781"/>
                  </a:lnTo>
                  <a:lnTo>
                    <a:pt x="225" y="775"/>
                  </a:lnTo>
                  <a:lnTo>
                    <a:pt x="226" y="772"/>
                  </a:lnTo>
                  <a:lnTo>
                    <a:pt x="225" y="767"/>
                  </a:lnTo>
                  <a:lnTo>
                    <a:pt x="223" y="765"/>
                  </a:lnTo>
                  <a:lnTo>
                    <a:pt x="223" y="759"/>
                  </a:lnTo>
                  <a:lnTo>
                    <a:pt x="222" y="755"/>
                  </a:lnTo>
                  <a:lnTo>
                    <a:pt x="222" y="753"/>
                  </a:lnTo>
                  <a:lnTo>
                    <a:pt x="223" y="750"/>
                  </a:lnTo>
                  <a:lnTo>
                    <a:pt x="225" y="748"/>
                  </a:lnTo>
                  <a:lnTo>
                    <a:pt x="225" y="743"/>
                  </a:lnTo>
                  <a:lnTo>
                    <a:pt x="223" y="738"/>
                  </a:lnTo>
                  <a:lnTo>
                    <a:pt x="226" y="735"/>
                  </a:lnTo>
                  <a:lnTo>
                    <a:pt x="230" y="733"/>
                  </a:lnTo>
                  <a:lnTo>
                    <a:pt x="232" y="732"/>
                  </a:lnTo>
                  <a:lnTo>
                    <a:pt x="235" y="731"/>
                  </a:lnTo>
                  <a:lnTo>
                    <a:pt x="235" y="727"/>
                  </a:lnTo>
                  <a:lnTo>
                    <a:pt x="234" y="725"/>
                  </a:lnTo>
                  <a:lnTo>
                    <a:pt x="234" y="721"/>
                  </a:lnTo>
                  <a:lnTo>
                    <a:pt x="232" y="719"/>
                  </a:lnTo>
                  <a:lnTo>
                    <a:pt x="234" y="717"/>
                  </a:lnTo>
                  <a:lnTo>
                    <a:pt x="235" y="712"/>
                  </a:lnTo>
                  <a:lnTo>
                    <a:pt x="235" y="711"/>
                  </a:lnTo>
                  <a:lnTo>
                    <a:pt x="235" y="708"/>
                  </a:lnTo>
                  <a:lnTo>
                    <a:pt x="236" y="706"/>
                  </a:lnTo>
                  <a:lnTo>
                    <a:pt x="237" y="705"/>
                  </a:lnTo>
                  <a:lnTo>
                    <a:pt x="239" y="703"/>
                  </a:lnTo>
                  <a:lnTo>
                    <a:pt x="243" y="703"/>
                  </a:lnTo>
                  <a:lnTo>
                    <a:pt x="243" y="698"/>
                  </a:lnTo>
                  <a:lnTo>
                    <a:pt x="243" y="697"/>
                  </a:lnTo>
                  <a:lnTo>
                    <a:pt x="243" y="695"/>
                  </a:lnTo>
                  <a:lnTo>
                    <a:pt x="243" y="691"/>
                  </a:lnTo>
                  <a:lnTo>
                    <a:pt x="244" y="689"/>
                  </a:lnTo>
                  <a:lnTo>
                    <a:pt x="247" y="685"/>
                  </a:lnTo>
                  <a:lnTo>
                    <a:pt x="248" y="679"/>
                  </a:lnTo>
                  <a:lnTo>
                    <a:pt x="244" y="680"/>
                  </a:lnTo>
                  <a:lnTo>
                    <a:pt x="244" y="678"/>
                  </a:lnTo>
                  <a:lnTo>
                    <a:pt x="244" y="677"/>
                  </a:lnTo>
                  <a:lnTo>
                    <a:pt x="245" y="674"/>
                  </a:lnTo>
                  <a:lnTo>
                    <a:pt x="245" y="673"/>
                  </a:lnTo>
                  <a:lnTo>
                    <a:pt x="245" y="671"/>
                  </a:lnTo>
                  <a:lnTo>
                    <a:pt x="247" y="670"/>
                  </a:lnTo>
                  <a:lnTo>
                    <a:pt x="250" y="670"/>
                  </a:lnTo>
                  <a:lnTo>
                    <a:pt x="252" y="666"/>
                  </a:lnTo>
                  <a:lnTo>
                    <a:pt x="249" y="661"/>
                  </a:lnTo>
                  <a:lnTo>
                    <a:pt x="249" y="660"/>
                  </a:lnTo>
                  <a:lnTo>
                    <a:pt x="250" y="657"/>
                  </a:lnTo>
                  <a:lnTo>
                    <a:pt x="248" y="654"/>
                  </a:lnTo>
                  <a:lnTo>
                    <a:pt x="253" y="653"/>
                  </a:lnTo>
                  <a:lnTo>
                    <a:pt x="252" y="648"/>
                  </a:lnTo>
                  <a:lnTo>
                    <a:pt x="253" y="647"/>
                  </a:lnTo>
                  <a:lnTo>
                    <a:pt x="254" y="644"/>
                  </a:lnTo>
                  <a:lnTo>
                    <a:pt x="254" y="643"/>
                  </a:lnTo>
                  <a:lnTo>
                    <a:pt x="256" y="639"/>
                  </a:lnTo>
                  <a:lnTo>
                    <a:pt x="259" y="638"/>
                  </a:lnTo>
                  <a:lnTo>
                    <a:pt x="259" y="635"/>
                  </a:lnTo>
                  <a:lnTo>
                    <a:pt x="259" y="633"/>
                  </a:lnTo>
                  <a:lnTo>
                    <a:pt x="261" y="632"/>
                  </a:lnTo>
                  <a:lnTo>
                    <a:pt x="262" y="630"/>
                  </a:lnTo>
                  <a:lnTo>
                    <a:pt x="263" y="628"/>
                  </a:lnTo>
                  <a:lnTo>
                    <a:pt x="263" y="626"/>
                  </a:lnTo>
                  <a:lnTo>
                    <a:pt x="265" y="625"/>
                  </a:lnTo>
                  <a:lnTo>
                    <a:pt x="266" y="622"/>
                  </a:lnTo>
                  <a:lnTo>
                    <a:pt x="266" y="621"/>
                  </a:lnTo>
                  <a:lnTo>
                    <a:pt x="267" y="620"/>
                  </a:lnTo>
                  <a:lnTo>
                    <a:pt x="269" y="618"/>
                  </a:lnTo>
                  <a:lnTo>
                    <a:pt x="269" y="616"/>
                  </a:lnTo>
                  <a:lnTo>
                    <a:pt x="270" y="614"/>
                  </a:lnTo>
                  <a:lnTo>
                    <a:pt x="270" y="613"/>
                  </a:lnTo>
                  <a:lnTo>
                    <a:pt x="270" y="610"/>
                  </a:lnTo>
                  <a:lnTo>
                    <a:pt x="272" y="607"/>
                  </a:lnTo>
                  <a:lnTo>
                    <a:pt x="269" y="604"/>
                  </a:lnTo>
                  <a:lnTo>
                    <a:pt x="271" y="602"/>
                  </a:lnTo>
                  <a:lnTo>
                    <a:pt x="272" y="602"/>
                  </a:lnTo>
                  <a:lnTo>
                    <a:pt x="275" y="602"/>
                  </a:lnTo>
                  <a:lnTo>
                    <a:pt x="276" y="602"/>
                  </a:lnTo>
                  <a:lnTo>
                    <a:pt x="279" y="601"/>
                  </a:lnTo>
                  <a:lnTo>
                    <a:pt x="280" y="600"/>
                  </a:lnTo>
                  <a:lnTo>
                    <a:pt x="281" y="598"/>
                  </a:lnTo>
                  <a:lnTo>
                    <a:pt x="283" y="597"/>
                  </a:lnTo>
                  <a:lnTo>
                    <a:pt x="284" y="596"/>
                  </a:lnTo>
                  <a:lnTo>
                    <a:pt x="287" y="593"/>
                  </a:lnTo>
                  <a:lnTo>
                    <a:pt x="288" y="592"/>
                  </a:lnTo>
                  <a:lnTo>
                    <a:pt x="289" y="593"/>
                  </a:lnTo>
                  <a:lnTo>
                    <a:pt x="292" y="593"/>
                  </a:lnTo>
                  <a:lnTo>
                    <a:pt x="294" y="593"/>
                  </a:lnTo>
                  <a:lnTo>
                    <a:pt x="296" y="595"/>
                  </a:lnTo>
                  <a:lnTo>
                    <a:pt x="298" y="595"/>
                  </a:lnTo>
                  <a:lnTo>
                    <a:pt x="300" y="596"/>
                  </a:lnTo>
                  <a:lnTo>
                    <a:pt x="301" y="597"/>
                  </a:lnTo>
                  <a:lnTo>
                    <a:pt x="301" y="600"/>
                  </a:lnTo>
                  <a:lnTo>
                    <a:pt x="301" y="601"/>
                  </a:lnTo>
                  <a:lnTo>
                    <a:pt x="302" y="602"/>
                  </a:lnTo>
                  <a:lnTo>
                    <a:pt x="303" y="603"/>
                  </a:lnTo>
                  <a:lnTo>
                    <a:pt x="306" y="604"/>
                  </a:lnTo>
                  <a:lnTo>
                    <a:pt x="307" y="606"/>
                  </a:lnTo>
                  <a:lnTo>
                    <a:pt x="309" y="607"/>
                  </a:lnTo>
                  <a:lnTo>
                    <a:pt x="314" y="608"/>
                  </a:lnTo>
                  <a:lnTo>
                    <a:pt x="315" y="609"/>
                  </a:lnTo>
                  <a:lnTo>
                    <a:pt x="318" y="609"/>
                  </a:lnTo>
                  <a:lnTo>
                    <a:pt x="319" y="609"/>
                  </a:lnTo>
                  <a:lnTo>
                    <a:pt x="322" y="608"/>
                  </a:lnTo>
                  <a:lnTo>
                    <a:pt x="323" y="608"/>
                  </a:lnTo>
                  <a:lnTo>
                    <a:pt x="324" y="607"/>
                  </a:lnTo>
                  <a:lnTo>
                    <a:pt x="327" y="606"/>
                  </a:lnTo>
                  <a:lnTo>
                    <a:pt x="328" y="604"/>
                  </a:lnTo>
                  <a:lnTo>
                    <a:pt x="329" y="602"/>
                  </a:lnTo>
                  <a:lnTo>
                    <a:pt x="331" y="601"/>
                  </a:lnTo>
                  <a:lnTo>
                    <a:pt x="333" y="600"/>
                  </a:lnTo>
                  <a:lnTo>
                    <a:pt x="334" y="598"/>
                  </a:lnTo>
                  <a:lnTo>
                    <a:pt x="336" y="597"/>
                  </a:lnTo>
                  <a:lnTo>
                    <a:pt x="338" y="595"/>
                  </a:lnTo>
                  <a:lnTo>
                    <a:pt x="338" y="593"/>
                  </a:lnTo>
                  <a:lnTo>
                    <a:pt x="338" y="591"/>
                  </a:lnTo>
                  <a:lnTo>
                    <a:pt x="340" y="590"/>
                  </a:lnTo>
                  <a:lnTo>
                    <a:pt x="340" y="587"/>
                  </a:lnTo>
                  <a:lnTo>
                    <a:pt x="340" y="586"/>
                  </a:lnTo>
                  <a:lnTo>
                    <a:pt x="340" y="584"/>
                  </a:lnTo>
                  <a:lnTo>
                    <a:pt x="340" y="581"/>
                  </a:lnTo>
                  <a:lnTo>
                    <a:pt x="340" y="580"/>
                  </a:lnTo>
                  <a:lnTo>
                    <a:pt x="340" y="579"/>
                  </a:lnTo>
                  <a:lnTo>
                    <a:pt x="340" y="577"/>
                  </a:lnTo>
                  <a:lnTo>
                    <a:pt x="342" y="577"/>
                  </a:lnTo>
                  <a:lnTo>
                    <a:pt x="343" y="577"/>
                  </a:lnTo>
                  <a:lnTo>
                    <a:pt x="346" y="577"/>
                  </a:lnTo>
                  <a:lnTo>
                    <a:pt x="347" y="575"/>
                  </a:lnTo>
                  <a:lnTo>
                    <a:pt x="350" y="575"/>
                  </a:lnTo>
                  <a:lnTo>
                    <a:pt x="351" y="577"/>
                  </a:lnTo>
                  <a:lnTo>
                    <a:pt x="353" y="575"/>
                  </a:lnTo>
                  <a:lnTo>
                    <a:pt x="354" y="573"/>
                  </a:lnTo>
                  <a:lnTo>
                    <a:pt x="355" y="572"/>
                  </a:lnTo>
                  <a:lnTo>
                    <a:pt x="356" y="571"/>
                  </a:lnTo>
                  <a:lnTo>
                    <a:pt x="354" y="567"/>
                  </a:lnTo>
                  <a:lnTo>
                    <a:pt x="356" y="566"/>
                  </a:lnTo>
                  <a:lnTo>
                    <a:pt x="356" y="561"/>
                  </a:lnTo>
                  <a:lnTo>
                    <a:pt x="355" y="560"/>
                  </a:lnTo>
                  <a:lnTo>
                    <a:pt x="354" y="557"/>
                  </a:lnTo>
                  <a:lnTo>
                    <a:pt x="354" y="556"/>
                  </a:lnTo>
                  <a:lnTo>
                    <a:pt x="353" y="554"/>
                  </a:lnTo>
                  <a:lnTo>
                    <a:pt x="351" y="552"/>
                  </a:lnTo>
                  <a:lnTo>
                    <a:pt x="350" y="550"/>
                  </a:lnTo>
                  <a:lnTo>
                    <a:pt x="350" y="549"/>
                  </a:lnTo>
                  <a:lnTo>
                    <a:pt x="349" y="546"/>
                  </a:lnTo>
                  <a:lnTo>
                    <a:pt x="349" y="545"/>
                  </a:lnTo>
                  <a:lnTo>
                    <a:pt x="350" y="544"/>
                  </a:lnTo>
                  <a:lnTo>
                    <a:pt x="351" y="543"/>
                  </a:lnTo>
                  <a:lnTo>
                    <a:pt x="354" y="540"/>
                  </a:lnTo>
                  <a:lnTo>
                    <a:pt x="350" y="538"/>
                  </a:lnTo>
                  <a:lnTo>
                    <a:pt x="347" y="538"/>
                  </a:lnTo>
                  <a:lnTo>
                    <a:pt x="346" y="537"/>
                  </a:lnTo>
                  <a:lnTo>
                    <a:pt x="345" y="536"/>
                  </a:lnTo>
                  <a:lnTo>
                    <a:pt x="341" y="534"/>
                  </a:lnTo>
                  <a:lnTo>
                    <a:pt x="341" y="531"/>
                  </a:lnTo>
                  <a:lnTo>
                    <a:pt x="340" y="530"/>
                  </a:lnTo>
                  <a:lnTo>
                    <a:pt x="340" y="527"/>
                  </a:lnTo>
                  <a:lnTo>
                    <a:pt x="340" y="525"/>
                  </a:lnTo>
                  <a:lnTo>
                    <a:pt x="340" y="523"/>
                  </a:lnTo>
                  <a:lnTo>
                    <a:pt x="338" y="521"/>
                  </a:lnTo>
                  <a:lnTo>
                    <a:pt x="337" y="520"/>
                  </a:lnTo>
                  <a:lnTo>
                    <a:pt x="336" y="519"/>
                  </a:lnTo>
                  <a:lnTo>
                    <a:pt x="334" y="517"/>
                  </a:lnTo>
                  <a:lnTo>
                    <a:pt x="332" y="516"/>
                  </a:lnTo>
                  <a:lnTo>
                    <a:pt x="331" y="516"/>
                  </a:lnTo>
                  <a:lnTo>
                    <a:pt x="329" y="515"/>
                  </a:lnTo>
                  <a:lnTo>
                    <a:pt x="327" y="514"/>
                  </a:lnTo>
                  <a:lnTo>
                    <a:pt x="325" y="513"/>
                  </a:lnTo>
                  <a:lnTo>
                    <a:pt x="324" y="513"/>
                  </a:lnTo>
                  <a:lnTo>
                    <a:pt x="323" y="511"/>
                  </a:lnTo>
                  <a:lnTo>
                    <a:pt x="320" y="510"/>
                  </a:lnTo>
                  <a:lnTo>
                    <a:pt x="318" y="508"/>
                  </a:lnTo>
                  <a:lnTo>
                    <a:pt x="315" y="509"/>
                  </a:lnTo>
                  <a:lnTo>
                    <a:pt x="311" y="507"/>
                  </a:lnTo>
                  <a:lnTo>
                    <a:pt x="309" y="505"/>
                  </a:lnTo>
                  <a:lnTo>
                    <a:pt x="307" y="505"/>
                  </a:lnTo>
                  <a:lnTo>
                    <a:pt x="305" y="505"/>
                  </a:lnTo>
                  <a:lnTo>
                    <a:pt x="303" y="504"/>
                  </a:lnTo>
                  <a:lnTo>
                    <a:pt x="301" y="504"/>
                  </a:lnTo>
                  <a:lnTo>
                    <a:pt x="300" y="504"/>
                  </a:lnTo>
                  <a:lnTo>
                    <a:pt x="297" y="504"/>
                  </a:lnTo>
                  <a:lnTo>
                    <a:pt x="296" y="505"/>
                  </a:lnTo>
                  <a:lnTo>
                    <a:pt x="294" y="505"/>
                  </a:lnTo>
                  <a:lnTo>
                    <a:pt x="293" y="507"/>
                  </a:lnTo>
                  <a:lnTo>
                    <a:pt x="290" y="508"/>
                  </a:lnTo>
                  <a:lnTo>
                    <a:pt x="289" y="509"/>
                  </a:lnTo>
                  <a:lnTo>
                    <a:pt x="288" y="509"/>
                  </a:lnTo>
                  <a:lnTo>
                    <a:pt x="285" y="509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80" y="509"/>
                  </a:lnTo>
                  <a:lnTo>
                    <a:pt x="278" y="509"/>
                  </a:lnTo>
                  <a:lnTo>
                    <a:pt x="276" y="509"/>
                  </a:lnTo>
                  <a:lnTo>
                    <a:pt x="274" y="509"/>
                  </a:lnTo>
                  <a:lnTo>
                    <a:pt x="272" y="509"/>
                  </a:lnTo>
                  <a:lnTo>
                    <a:pt x="270" y="509"/>
                  </a:lnTo>
                  <a:lnTo>
                    <a:pt x="269" y="508"/>
                  </a:lnTo>
                  <a:lnTo>
                    <a:pt x="266" y="507"/>
                  </a:lnTo>
                  <a:lnTo>
                    <a:pt x="263" y="505"/>
                  </a:lnTo>
                  <a:lnTo>
                    <a:pt x="262" y="505"/>
                  </a:lnTo>
                  <a:lnTo>
                    <a:pt x="258" y="504"/>
                  </a:lnTo>
                  <a:lnTo>
                    <a:pt x="257" y="501"/>
                  </a:lnTo>
                  <a:lnTo>
                    <a:pt x="254" y="498"/>
                  </a:lnTo>
                  <a:lnTo>
                    <a:pt x="252" y="498"/>
                  </a:lnTo>
                  <a:lnTo>
                    <a:pt x="245" y="495"/>
                  </a:lnTo>
                  <a:lnTo>
                    <a:pt x="241" y="495"/>
                  </a:lnTo>
                  <a:lnTo>
                    <a:pt x="239" y="493"/>
                  </a:lnTo>
                  <a:lnTo>
                    <a:pt x="236" y="493"/>
                  </a:lnTo>
                  <a:lnTo>
                    <a:pt x="235" y="492"/>
                  </a:lnTo>
                  <a:lnTo>
                    <a:pt x="234" y="491"/>
                  </a:lnTo>
                  <a:lnTo>
                    <a:pt x="231" y="490"/>
                  </a:lnTo>
                  <a:lnTo>
                    <a:pt x="228" y="490"/>
                  </a:lnTo>
                  <a:lnTo>
                    <a:pt x="227" y="488"/>
                  </a:lnTo>
                  <a:lnTo>
                    <a:pt x="225" y="487"/>
                  </a:lnTo>
                  <a:lnTo>
                    <a:pt x="225" y="486"/>
                  </a:lnTo>
                  <a:lnTo>
                    <a:pt x="223" y="485"/>
                  </a:lnTo>
                  <a:lnTo>
                    <a:pt x="222" y="482"/>
                  </a:lnTo>
                  <a:lnTo>
                    <a:pt x="221" y="481"/>
                  </a:lnTo>
                  <a:lnTo>
                    <a:pt x="219" y="480"/>
                  </a:lnTo>
                  <a:lnTo>
                    <a:pt x="218" y="479"/>
                  </a:lnTo>
                  <a:lnTo>
                    <a:pt x="217" y="478"/>
                  </a:lnTo>
                  <a:lnTo>
                    <a:pt x="214" y="476"/>
                  </a:lnTo>
                  <a:lnTo>
                    <a:pt x="212" y="474"/>
                  </a:lnTo>
                  <a:lnTo>
                    <a:pt x="208" y="472"/>
                  </a:lnTo>
                  <a:lnTo>
                    <a:pt x="205" y="472"/>
                  </a:lnTo>
                  <a:lnTo>
                    <a:pt x="204" y="472"/>
                  </a:lnTo>
                  <a:lnTo>
                    <a:pt x="201" y="472"/>
                  </a:lnTo>
                  <a:lnTo>
                    <a:pt x="200" y="472"/>
                  </a:lnTo>
                  <a:lnTo>
                    <a:pt x="196" y="472"/>
                  </a:lnTo>
                  <a:lnTo>
                    <a:pt x="194" y="472"/>
                  </a:lnTo>
                  <a:lnTo>
                    <a:pt x="192" y="472"/>
                  </a:lnTo>
                  <a:lnTo>
                    <a:pt x="190" y="470"/>
                  </a:lnTo>
                  <a:lnTo>
                    <a:pt x="188" y="470"/>
                  </a:lnTo>
                  <a:lnTo>
                    <a:pt x="186" y="469"/>
                  </a:lnTo>
                  <a:lnTo>
                    <a:pt x="184" y="468"/>
                  </a:lnTo>
                  <a:lnTo>
                    <a:pt x="182" y="468"/>
                  </a:lnTo>
                  <a:lnTo>
                    <a:pt x="181" y="468"/>
                  </a:lnTo>
                  <a:lnTo>
                    <a:pt x="178" y="469"/>
                  </a:lnTo>
                  <a:lnTo>
                    <a:pt x="177" y="469"/>
                  </a:lnTo>
                  <a:lnTo>
                    <a:pt x="174" y="470"/>
                  </a:lnTo>
                  <a:lnTo>
                    <a:pt x="173" y="470"/>
                  </a:lnTo>
                  <a:lnTo>
                    <a:pt x="172" y="472"/>
                  </a:lnTo>
                  <a:lnTo>
                    <a:pt x="169" y="472"/>
                  </a:lnTo>
                  <a:lnTo>
                    <a:pt x="166" y="472"/>
                  </a:lnTo>
                  <a:lnTo>
                    <a:pt x="165" y="470"/>
                  </a:lnTo>
                  <a:lnTo>
                    <a:pt x="162" y="470"/>
                  </a:lnTo>
                  <a:lnTo>
                    <a:pt x="161" y="470"/>
                  </a:lnTo>
                  <a:lnTo>
                    <a:pt x="159" y="469"/>
                  </a:lnTo>
                  <a:lnTo>
                    <a:pt x="157" y="469"/>
                  </a:lnTo>
                  <a:lnTo>
                    <a:pt x="155" y="469"/>
                  </a:lnTo>
                  <a:lnTo>
                    <a:pt x="153" y="469"/>
                  </a:lnTo>
                  <a:lnTo>
                    <a:pt x="150" y="469"/>
                  </a:lnTo>
                  <a:lnTo>
                    <a:pt x="144" y="469"/>
                  </a:lnTo>
                  <a:lnTo>
                    <a:pt x="142" y="469"/>
                  </a:lnTo>
                  <a:lnTo>
                    <a:pt x="141" y="469"/>
                  </a:lnTo>
                  <a:lnTo>
                    <a:pt x="138" y="470"/>
                  </a:lnTo>
                  <a:lnTo>
                    <a:pt x="137" y="472"/>
                  </a:lnTo>
                  <a:lnTo>
                    <a:pt x="134" y="473"/>
                  </a:lnTo>
                  <a:lnTo>
                    <a:pt x="133" y="474"/>
                  </a:lnTo>
                  <a:lnTo>
                    <a:pt x="131" y="475"/>
                  </a:lnTo>
                  <a:lnTo>
                    <a:pt x="130" y="476"/>
                  </a:lnTo>
                  <a:lnTo>
                    <a:pt x="129" y="476"/>
                  </a:lnTo>
                  <a:lnTo>
                    <a:pt x="126" y="478"/>
                  </a:lnTo>
                  <a:lnTo>
                    <a:pt x="125" y="479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19" y="476"/>
                  </a:lnTo>
                  <a:lnTo>
                    <a:pt x="117" y="476"/>
                  </a:lnTo>
                  <a:lnTo>
                    <a:pt x="115" y="476"/>
                  </a:lnTo>
                  <a:lnTo>
                    <a:pt x="113" y="475"/>
                  </a:lnTo>
                  <a:lnTo>
                    <a:pt x="111" y="475"/>
                  </a:lnTo>
                  <a:lnTo>
                    <a:pt x="108" y="478"/>
                  </a:lnTo>
                  <a:lnTo>
                    <a:pt x="107" y="476"/>
                  </a:lnTo>
                  <a:lnTo>
                    <a:pt x="106" y="475"/>
                  </a:lnTo>
                  <a:lnTo>
                    <a:pt x="100" y="474"/>
                  </a:lnTo>
                  <a:lnTo>
                    <a:pt x="98" y="474"/>
                  </a:lnTo>
                  <a:lnTo>
                    <a:pt x="95" y="474"/>
                  </a:lnTo>
                  <a:lnTo>
                    <a:pt x="93" y="474"/>
                  </a:lnTo>
                  <a:lnTo>
                    <a:pt x="91" y="475"/>
                  </a:lnTo>
                  <a:lnTo>
                    <a:pt x="90" y="473"/>
                  </a:lnTo>
                  <a:lnTo>
                    <a:pt x="89" y="470"/>
                  </a:lnTo>
                  <a:lnTo>
                    <a:pt x="89" y="469"/>
                  </a:lnTo>
                  <a:lnTo>
                    <a:pt x="88" y="468"/>
                  </a:lnTo>
                  <a:lnTo>
                    <a:pt x="86" y="466"/>
                  </a:lnTo>
                  <a:lnTo>
                    <a:pt x="85" y="464"/>
                  </a:lnTo>
                  <a:lnTo>
                    <a:pt x="85" y="463"/>
                  </a:lnTo>
                  <a:lnTo>
                    <a:pt x="84" y="461"/>
                  </a:lnTo>
                  <a:lnTo>
                    <a:pt x="82" y="460"/>
                  </a:lnTo>
                  <a:lnTo>
                    <a:pt x="81" y="457"/>
                  </a:lnTo>
                  <a:lnTo>
                    <a:pt x="81" y="456"/>
                  </a:lnTo>
                  <a:lnTo>
                    <a:pt x="80" y="453"/>
                  </a:lnTo>
                  <a:lnTo>
                    <a:pt x="78" y="452"/>
                  </a:lnTo>
                  <a:lnTo>
                    <a:pt x="77" y="450"/>
                  </a:lnTo>
                  <a:lnTo>
                    <a:pt x="73" y="449"/>
                  </a:lnTo>
                  <a:lnTo>
                    <a:pt x="75" y="444"/>
                  </a:lnTo>
                  <a:lnTo>
                    <a:pt x="75" y="439"/>
                  </a:lnTo>
                  <a:lnTo>
                    <a:pt x="75" y="433"/>
                  </a:lnTo>
                  <a:lnTo>
                    <a:pt x="76" y="428"/>
                  </a:lnTo>
                  <a:lnTo>
                    <a:pt x="76" y="425"/>
                  </a:lnTo>
                  <a:lnTo>
                    <a:pt x="77" y="420"/>
                  </a:lnTo>
                  <a:lnTo>
                    <a:pt x="77" y="415"/>
                  </a:lnTo>
                  <a:lnTo>
                    <a:pt x="77" y="411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4"/>
                  </a:lnTo>
                  <a:lnTo>
                    <a:pt x="77" y="399"/>
                  </a:lnTo>
                  <a:lnTo>
                    <a:pt x="77" y="398"/>
                  </a:lnTo>
                  <a:lnTo>
                    <a:pt x="78" y="393"/>
                  </a:lnTo>
                  <a:lnTo>
                    <a:pt x="75" y="392"/>
                  </a:lnTo>
                  <a:lnTo>
                    <a:pt x="73" y="392"/>
                  </a:lnTo>
                  <a:lnTo>
                    <a:pt x="69" y="391"/>
                  </a:lnTo>
                  <a:lnTo>
                    <a:pt x="64" y="391"/>
                  </a:lnTo>
                  <a:lnTo>
                    <a:pt x="63" y="390"/>
                  </a:lnTo>
                  <a:lnTo>
                    <a:pt x="60" y="390"/>
                  </a:lnTo>
                  <a:lnTo>
                    <a:pt x="59" y="388"/>
                  </a:lnTo>
                  <a:lnTo>
                    <a:pt x="56" y="388"/>
                  </a:lnTo>
                  <a:lnTo>
                    <a:pt x="54" y="387"/>
                  </a:lnTo>
                  <a:lnTo>
                    <a:pt x="53" y="387"/>
                  </a:lnTo>
                  <a:lnTo>
                    <a:pt x="51" y="387"/>
                  </a:lnTo>
                  <a:lnTo>
                    <a:pt x="49" y="386"/>
                  </a:lnTo>
                  <a:lnTo>
                    <a:pt x="46" y="386"/>
                  </a:lnTo>
                  <a:lnTo>
                    <a:pt x="45" y="385"/>
                  </a:lnTo>
                  <a:lnTo>
                    <a:pt x="42" y="385"/>
                  </a:lnTo>
                  <a:lnTo>
                    <a:pt x="41" y="385"/>
                  </a:lnTo>
                  <a:lnTo>
                    <a:pt x="38" y="383"/>
                  </a:lnTo>
                  <a:lnTo>
                    <a:pt x="37" y="383"/>
                  </a:lnTo>
                  <a:lnTo>
                    <a:pt x="35" y="380"/>
                  </a:lnTo>
                  <a:lnTo>
                    <a:pt x="32" y="383"/>
                  </a:lnTo>
                  <a:lnTo>
                    <a:pt x="28" y="381"/>
                  </a:lnTo>
                  <a:lnTo>
                    <a:pt x="27" y="381"/>
                  </a:lnTo>
                  <a:lnTo>
                    <a:pt x="23" y="380"/>
                  </a:lnTo>
                  <a:lnTo>
                    <a:pt x="24" y="375"/>
                  </a:lnTo>
                  <a:lnTo>
                    <a:pt x="25" y="374"/>
                  </a:lnTo>
                  <a:lnTo>
                    <a:pt x="27" y="371"/>
                  </a:lnTo>
                  <a:lnTo>
                    <a:pt x="28" y="369"/>
                  </a:lnTo>
                  <a:lnTo>
                    <a:pt x="31" y="363"/>
                  </a:lnTo>
                  <a:lnTo>
                    <a:pt x="32" y="359"/>
                  </a:lnTo>
                  <a:lnTo>
                    <a:pt x="33" y="356"/>
                  </a:lnTo>
                  <a:lnTo>
                    <a:pt x="32" y="353"/>
                  </a:lnTo>
                  <a:lnTo>
                    <a:pt x="31" y="351"/>
                  </a:lnTo>
                  <a:lnTo>
                    <a:pt x="29" y="348"/>
                  </a:lnTo>
                  <a:lnTo>
                    <a:pt x="29" y="344"/>
                  </a:lnTo>
                  <a:lnTo>
                    <a:pt x="29" y="340"/>
                  </a:lnTo>
                  <a:lnTo>
                    <a:pt x="29" y="336"/>
                  </a:lnTo>
                  <a:lnTo>
                    <a:pt x="29" y="333"/>
                  </a:lnTo>
                  <a:lnTo>
                    <a:pt x="33" y="333"/>
                  </a:lnTo>
                  <a:lnTo>
                    <a:pt x="33" y="332"/>
                  </a:lnTo>
                  <a:lnTo>
                    <a:pt x="33" y="329"/>
                  </a:lnTo>
                  <a:lnTo>
                    <a:pt x="32" y="327"/>
                  </a:lnTo>
                  <a:lnTo>
                    <a:pt x="31" y="326"/>
                  </a:lnTo>
                  <a:lnTo>
                    <a:pt x="32" y="322"/>
                  </a:lnTo>
                  <a:lnTo>
                    <a:pt x="27" y="318"/>
                  </a:lnTo>
                  <a:lnTo>
                    <a:pt x="25" y="313"/>
                  </a:lnTo>
                  <a:lnTo>
                    <a:pt x="23" y="310"/>
                  </a:lnTo>
                  <a:lnTo>
                    <a:pt x="20" y="307"/>
                  </a:lnTo>
                  <a:lnTo>
                    <a:pt x="18" y="304"/>
                  </a:lnTo>
                  <a:lnTo>
                    <a:pt x="15" y="299"/>
                  </a:lnTo>
                  <a:lnTo>
                    <a:pt x="13" y="297"/>
                  </a:lnTo>
                  <a:lnTo>
                    <a:pt x="9" y="293"/>
                  </a:lnTo>
                  <a:lnTo>
                    <a:pt x="7" y="289"/>
                  </a:lnTo>
                  <a:lnTo>
                    <a:pt x="3" y="284"/>
                  </a:lnTo>
                  <a:lnTo>
                    <a:pt x="1" y="281"/>
                  </a:lnTo>
                  <a:lnTo>
                    <a:pt x="0" y="277"/>
                  </a:lnTo>
                  <a:lnTo>
                    <a:pt x="1" y="275"/>
                  </a:lnTo>
                  <a:lnTo>
                    <a:pt x="3" y="270"/>
                  </a:lnTo>
                  <a:lnTo>
                    <a:pt x="6" y="268"/>
                  </a:lnTo>
                  <a:lnTo>
                    <a:pt x="10" y="262"/>
                  </a:lnTo>
                  <a:lnTo>
                    <a:pt x="13" y="259"/>
                  </a:lnTo>
                  <a:lnTo>
                    <a:pt x="14" y="258"/>
                  </a:lnTo>
                  <a:lnTo>
                    <a:pt x="15" y="257"/>
                  </a:lnTo>
                  <a:lnTo>
                    <a:pt x="16" y="256"/>
                  </a:lnTo>
                  <a:lnTo>
                    <a:pt x="20" y="253"/>
                  </a:lnTo>
                  <a:lnTo>
                    <a:pt x="16" y="248"/>
                  </a:lnTo>
                  <a:lnTo>
                    <a:pt x="24" y="246"/>
                  </a:lnTo>
                  <a:lnTo>
                    <a:pt x="28" y="245"/>
                  </a:lnTo>
                  <a:lnTo>
                    <a:pt x="32" y="242"/>
                  </a:lnTo>
                  <a:lnTo>
                    <a:pt x="36" y="241"/>
                  </a:lnTo>
                  <a:lnTo>
                    <a:pt x="40" y="240"/>
                  </a:lnTo>
                  <a:lnTo>
                    <a:pt x="44" y="237"/>
                  </a:lnTo>
                  <a:lnTo>
                    <a:pt x="45" y="237"/>
                  </a:lnTo>
                  <a:lnTo>
                    <a:pt x="46" y="236"/>
                  </a:lnTo>
                  <a:lnTo>
                    <a:pt x="51" y="234"/>
                  </a:lnTo>
                  <a:lnTo>
                    <a:pt x="55" y="231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6" y="227"/>
                  </a:lnTo>
                  <a:lnTo>
                    <a:pt x="69" y="224"/>
                  </a:lnTo>
                  <a:lnTo>
                    <a:pt x="75" y="223"/>
                  </a:lnTo>
                  <a:lnTo>
                    <a:pt x="76" y="221"/>
                  </a:lnTo>
                  <a:lnTo>
                    <a:pt x="81" y="217"/>
                  </a:lnTo>
                  <a:lnTo>
                    <a:pt x="85" y="216"/>
                  </a:lnTo>
                  <a:lnTo>
                    <a:pt x="89" y="214"/>
                  </a:lnTo>
                  <a:lnTo>
                    <a:pt x="94" y="213"/>
                  </a:lnTo>
                  <a:lnTo>
                    <a:pt x="102" y="211"/>
                  </a:lnTo>
                  <a:lnTo>
                    <a:pt x="107" y="212"/>
                  </a:lnTo>
                  <a:lnTo>
                    <a:pt x="111" y="212"/>
                  </a:lnTo>
                  <a:lnTo>
                    <a:pt x="113" y="213"/>
                  </a:lnTo>
                  <a:lnTo>
                    <a:pt x="115" y="214"/>
                  </a:lnTo>
                  <a:lnTo>
                    <a:pt x="119" y="217"/>
                  </a:lnTo>
                  <a:lnTo>
                    <a:pt x="120" y="218"/>
                  </a:lnTo>
                  <a:lnTo>
                    <a:pt x="121" y="219"/>
                  </a:lnTo>
                  <a:lnTo>
                    <a:pt x="125" y="222"/>
                  </a:lnTo>
                  <a:lnTo>
                    <a:pt x="130" y="225"/>
                  </a:lnTo>
                  <a:lnTo>
                    <a:pt x="131" y="228"/>
                  </a:lnTo>
                  <a:lnTo>
                    <a:pt x="135" y="230"/>
                  </a:lnTo>
                  <a:lnTo>
                    <a:pt x="141" y="233"/>
                  </a:lnTo>
                  <a:lnTo>
                    <a:pt x="144" y="234"/>
                  </a:lnTo>
                  <a:lnTo>
                    <a:pt x="147" y="235"/>
                  </a:lnTo>
                  <a:lnTo>
                    <a:pt x="151" y="235"/>
                  </a:lnTo>
                  <a:lnTo>
                    <a:pt x="157" y="235"/>
                  </a:lnTo>
                  <a:lnTo>
                    <a:pt x="160" y="234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70" y="230"/>
                  </a:lnTo>
                  <a:lnTo>
                    <a:pt x="174" y="227"/>
                  </a:lnTo>
                  <a:lnTo>
                    <a:pt x="177" y="224"/>
                  </a:lnTo>
                  <a:lnTo>
                    <a:pt x="178" y="221"/>
                  </a:lnTo>
                  <a:lnTo>
                    <a:pt x="178" y="218"/>
                  </a:lnTo>
                  <a:lnTo>
                    <a:pt x="178" y="213"/>
                  </a:lnTo>
                  <a:lnTo>
                    <a:pt x="179" y="206"/>
                  </a:lnTo>
                  <a:lnTo>
                    <a:pt x="182" y="204"/>
                  </a:lnTo>
                  <a:lnTo>
                    <a:pt x="186" y="202"/>
                  </a:lnTo>
                  <a:lnTo>
                    <a:pt x="187" y="202"/>
                  </a:lnTo>
                  <a:lnTo>
                    <a:pt x="191" y="201"/>
                  </a:lnTo>
                  <a:lnTo>
                    <a:pt x="195" y="205"/>
                  </a:lnTo>
                  <a:lnTo>
                    <a:pt x="196" y="206"/>
                  </a:lnTo>
                  <a:lnTo>
                    <a:pt x="197" y="207"/>
                  </a:lnTo>
                  <a:lnTo>
                    <a:pt x="199" y="208"/>
                  </a:lnTo>
                  <a:lnTo>
                    <a:pt x="201" y="210"/>
                  </a:lnTo>
                  <a:lnTo>
                    <a:pt x="205" y="213"/>
                  </a:lnTo>
                  <a:lnTo>
                    <a:pt x="206" y="217"/>
                  </a:lnTo>
                  <a:lnTo>
                    <a:pt x="209" y="222"/>
                  </a:lnTo>
                  <a:lnTo>
                    <a:pt x="212" y="225"/>
                  </a:lnTo>
                  <a:lnTo>
                    <a:pt x="213" y="228"/>
                  </a:lnTo>
                  <a:lnTo>
                    <a:pt x="217" y="230"/>
                  </a:lnTo>
                  <a:lnTo>
                    <a:pt x="218" y="231"/>
                  </a:lnTo>
                  <a:lnTo>
                    <a:pt x="223" y="234"/>
                  </a:lnTo>
                  <a:lnTo>
                    <a:pt x="227" y="236"/>
                  </a:lnTo>
                  <a:lnTo>
                    <a:pt x="230" y="236"/>
                  </a:lnTo>
                  <a:lnTo>
                    <a:pt x="234" y="235"/>
                  </a:lnTo>
                  <a:lnTo>
                    <a:pt x="237" y="234"/>
                  </a:lnTo>
                  <a:lnTo>
                    <a:pt x="240" y="233"/>
                  </a:lnTo>
                  <a:lnTo>
                    <a:pt x="241" y="233"/>
                  </a:lnTo>
                  <a:lnTo>
                    <a:pt x="247" y="230"/>
                  </a:lnTo>
                  <a:lnTo>
                    <a:pt x="247" y="227"/>
                  </a:lnTo>
                  <a:lnTo>
                    <a:pt x="247" y="222"/>
                  </a:lnTo>
                  <a:lnTo>
                    <a:pt x="245" y="219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9" y="208"/>
                  </a:lnTo>
                  <a:lnTo>
                    <a:pt x="237" y="205"/>
                  </a:lnTo>
                  <a:lnTo>
                    <a:pt x="236" y="200"/>
                  </a:lnTo>
                  <a:lnTo>
                    <a:pt x="235" y="196"/>
                  </a:lnTo>
                  <a:lnTo>
                    <a:pt x="236" y="192"/>
                  </a:lnTo>
                  <a:lnTo>
                    <a:pt x="239" y="188"/>
                  </a:lnTo>
                  <a:lnTo>
                    <a:pt x="241" y="184"/>
                  </a:lnTo>
                  <a:lnTo>
                    <a:pt x="247" y="182"/>
                  </a:lnTo>
                  <a:lnTo>
                    <a:pt x="254" y="179"/>
                  </a:lnTo>
                  <a:lnTo>
                    <a:pt x="263" y="181"/>
                  </a:lnTo>
                  <a:lnTo>
                    <a:pt x="269" y="183"/>
                  </a:lnTo>
                  <a:lnTo>
                    <a:pt x="274" y="186"/>
                  </a:lnTo>
                  <a:lnTo>
                    <a:pt x="278" y="187"/>
                  </a:lnTo>
                  <a:lnTo>
                    <a:pt x="283" y="188"/>
                  </a:lnTo>
                  <a:lnTo>
                    <a:pt x="285" y="188"/>
                  </a:lnTo>
                  <a:lnTo>
                    <a:pt x="290" y="189"/>
                  </a:lnTo>
                  <a:lnTo>
                    <a:pt x="293" y="186"/>
                  </a:lnTo>
                  <a:lnTo>
                    <a:pt x="298" y="178"/>
                  </a:lnTo>
                  <a:lnTo>
                    <a:pt x="300" y="175"/>
                  </a:lnTo>
                  <a:lnTo>
                    <a:pt x="301" y="173"/>
                  </a:lnTo>
                  <a:lnTo>
                    <a:pt x="302" y="172"/>
                  </a:lnTo>
                  <a:lnTo>
                    <a:pt x="303" y="170"/>
                  </a:lnTo>
                  <a:lnTo>
                    <a:pt x="305" y="169"/>
                  </a:lnTo>
                  <a:lnTo>
                    <a:pt x="305" y="166"/>
                  </a:lnTo>
                  <a:lnTo>
                    <a:pt x="307" y="163"/>
                  </a:lnTo>
                  <a:lnTo>
                    <a:pt x="309" y="159"/>
                  </a:lnTo>
                  <a:lnTo>
                    <a:pt x="311" y="155"/>
                  </a:lnTo>
                  <a:lnTo>
                    <a:pt x="314" y="149"/>
                  </a:lnTo>
                  <a:lnTo>
                    <a:pt x="316" y="147"/>
                  </a:lnTo>
                  <a:lnTo>
                    <a:pt x="319" y="142"/>
                  </a:lnTo>
                  <a:lnTo>
                    <a:pt x="323" y="137"/>
                  </a:lnTo>
                  <a:lnTo>
                    <a:pt x="327" y="132"/>
                  </a:lnTo>
                  <a:lnTo>
                    <a:pt x="332" y="129"/>
                  </a:lnTo>
                  <a:lnTo>
                    <a:pt x="336" y="126"/>
                  </a:lnTo>
                  <a:lnTo>
                    <a:pt x="341" y="124"/>
                  </a:lnTo>
                  <a:lnTo>
                    <a:pt x="346" y="122"/>
                  </a:lnTo>
                  <a:lnTo>
                    <a:pt x="350" y="120"/>
                  </a:lnTo>
                  <a:lnTo>
                    <a:pt x="355" y="119"/>
                  </a:lnTo>
                  <a:lnTo>
                    <a:pt x="358" y="118"/>
                  </a:lnTo>
                  <a:lnTo>
                    <a:pt x="362" y="114"/>
                  </a:lnTo>
                  <a:lnTo>
                    <a:pt x="363" y="109"/>
                  </a:lnTo>
                  <a:lnTo>
                    <a:pt x="365" y="111"/>
                  </a:lnTo>
                  <a:lnTo>
                    <a:pt x="372" y="102"/>
                  </a:lnTo>
                  <a:lnTo>
                    <a:pt x="376" y="96"/>
                  </a:lnTo>
                  <a:lnTo>
                    <a:pt x="377" y="94"/>
                  </a:lnTo>
                  <a:lnTo>
                    <a:pt x="378" y="91"/>
                  </a:lnTo>
                  <a:lnTo>
                    <a:pt x="380" y="90"/>
                  </a:lnTo>
                  <a:lnTo>
                    <a:pt x="381" y="89"/>
                  </a:lnTo>
                  <a:lnTo>
                    <a:pt x="384" y="85"/>
                  </a:lnTo>
                  <a:lnTo>
                    <a:pt x="385" y="83"/>
                  </a:lnTo>
                  <a:lnTo>
                    <a:pt x="386" y="82"/>
                  </a:lnTo>
                  <a:lnTo>
                    <a:pt x="387" y="79"/>
                  </a:lnTo>
                  <a:lnTo>
                    <a:pt x="389" y="78"/>
                  </a:lnTo>
                  <a:lnTo>
                    <a:pt x="390" y="77"/>
                  </a:lnTo>
                  <a:lnTo>
                    <a:pt x="391" y="74"/>
                  </a:lnTo>
                  <a:lnTo>
                    <a:pt x="393" y="73"/>
                  </a:lnTo>
                  <a:lnTo>
                    <a:pt x="394" y="72"/>
                  </a:lnTo>
                  <a:lnTo>
                    <a:pt x="395" y="68"/>
                  </a:lnTo>
                  <a:lnTo>
                    <a:pt x="398" y="66"/>
                  </a:lnTo>
                  <a:lnTo>
                    <a:pt x="399" y="64"/>
                  </a:lnTo>
                  <a:lnTo>
                    <a:pt x="400" y="62"/>
                  </a:lnTo>
                  <a:lnTo>
                    <a:pt x="402" y="60"/>
                  </a:lnTo>
                  <a:lnTo>
                    <a:pt x="406" y="56"/>
                  </a:lnTo>
                  <a:lnTo>
                    <a:pt x="408" y="54"/>
                  </a:lnTo>
                  <a:lnTo>
                    <a:pt x="409" y="53"/>
                  </a:lnTo>
                  <a:lnTo>
                    <a:pt x="411" y="50"/>
                  </a:lnTo>
                  <a:lnTo>
                    <a:pt x="412" y="49"/>
                  </a:lnTo>
                  <a:lnTo>
                    <a:pt x="413" y="48"/>
                  </a:lnTo>
                  <a:lnTo>
                    <a:pt x="415" y="46"/>
                  </a:lnTo>
                  <a:lnTo>
                    <a:pt x="416" y="44"/>
                  </a:lnTo>
                  <a:lnTo>
                    <a:pt x="417" y="42"/>
                  </a:lnTo>
                  <a:lnTo>
                    <a:pt x="420" y="39"/>
                  </a:lnTo>
                  <a:lnTo>
                    <a:pt x="421" y="36"/>
                  </a:lnTo>
                  <a:lnTo>
                    <a:pt x="422" y="33"/>
                  </a:lnTo>
                  <a:lnTo>
                    <a:pt x="425" y="29"/>
                  </a:lnTo>
                  <a:lnTo>
                    <a:pt x="426" y="26"/>
                  </a:lnTo>
                  <a:lnTo>
                    <a:pt x="428" y="24"/>
                  </a:lnTo>
                  <a:lnTo>
                    <a:pt x="430" y="20"/>
                  </a:lnTo>
                  <a:lnTo>
                    <a:pt x="435" y="15"/>
                  </a:lnTo>
                  <a:lnTo>
                    <a:pt x="439" y="12"/>
                  </a:lnTo>
                  <a:lnTo>
                    <a:pt x="444" y="8"/>
                  </a:lnTo>
                  <a:lnTo>
                    <a:pt x="448" y="8"/>
                  </a:lnTo>
                  <a:lnTo>
                    <a:pt x="453" y="8"/>
                  </a:lnTo>
                  <a:lnTo>
                    <a:pt x="460" y="9"/>
                  </a:lnTo>
                  <a:lnTo>
                    <a:pt x="468" y="11"/>
                  </a:lnTo>
                  <a:lnTo>
                    <a:pt x="474" y="7"/>
                  </a:lnTo>
                  <a:lnTo>
                    <a:pt x="479" y="0"/>
                  </a:lnTo>
                  <a:lnTo>
                    <a:pt x="482" y="0"/>
                  </a:lnTo>
                  <a:lnTo>
                    <a:pt x="487" y="1"/>
                  </a:lnTo>
                  <a:lnTo>
                    <a:pt x="493" y="2"/>
                  </a:lnTo>
                  <a:lnTo>
                    <a:pt x="497" y="6"/>
                  </a:lnTo>
                  <a:lnTo>
                    <a:pt x="504" y="8"/>
                  </a:lnTo>
                  <a:lnTo>
                    <a:pt x="506" y="9"/>
                  </a:lnTo>
                  <a:lnTo>
                    <a:pt x="508" y="11"/>
                  </a:lnTo>
                  <a:lnTo>
                    <a:pt x="509" y="13"/>
                  </a:lnTo>
                  <a:lnTo>
                    <a:pt x="510" y="14"/>
                  </a:lnTo>
                  <a:lnTo>
                    <a:pt x="512" y="15"/>
                  </a:lnTo>
                  <a:lnTo>
                    <a:pt x="514" y="18"/>
                  </a:lnTo>
                  <a:lnTo>
                    <a:pt x="515" y="19"/>
                  </a:lnTo>
                  <a:lnTo>
                    <a:pt x="517" y="20"/>
                  </a:lnTo>
                  <a:lnTo>
                    <a:pt x="518" y="23"/>
                  </a:lnTo>
                  <a:lnTo>
                    <a:pt x="523" y="23"/>
                  </a:lnTo>
                  <a:lnTo>
                    <a:pt x="522" y="25"/>
                  </a:lnTo>
                  <a:lnTo>
                    <a:pt x="521" y="27"/>
                  </a:lnTo>
                  <a:lnTo>
                    <a:pt x="521" y="30"/>
                  </a:lnTo>
                  <a:lnTo>
                    <a:pt x="522" y="31"/>
                  </a:lnTo>
                  <a:lnTo>
                    <a:pt x="524" y="32"/>
                  </a:lnTo>
                  <a:lnTo>
                    <a:pt x="526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5" y="33"/>
                  </a:lnTo>
                  <a:lnTo>
                    <a:pt x="539" y="32"/>
                  </a:lnTo>
                  <a:lnTo>
                    <a:pt x="541" y="33"/>
                  </a:lnTo>
                  <a:lnTo>
                    <a:pt x="545" y="36"/>
                  </a:lnTo>
                  <a:lnTo>
                    <a:pt x="546" y="37"/>
                  </a:lnTo>
                  <a:lnTo>
                    <a:pt x="544" y="39"/>
                  </a:lnTo>
                  <a:lnTo>
                    <a:pt x="541" y="41"/>
                  </a:lnTo>
                  <a:lnTo>
                    <a:pt x="540" y="42"/>
                  </a:lnTo>
                  <a:lnTo>
                    <a:pt x="539" y="43"/>
                  </a:lnTo>
                  <a:lnTo>
                    <a:pt x="537" y="46"/>
                  </a:lnTo>
                  <a:lnTo>
                    <a:pt x="537" y="48"/>
                  </a:lnTo>
                  <a:lnTo>
                    <a:pt x="537" y="50"/>
                  </a:lnTo>
                  <a:lnTo>
                    <a:pt x="537" y="52"/>
                  </a:lnTo>
                  <a:lnTo>
                    <a:pt x="539" y="54"/>
                  </a:lnTo>
                  <a:lnTo>
                    <a:pt x="539" y="56"/>
                  </a:lnTo>
                  <a:lnTo>
                    <a:pt x="540" y="59"/>
                  </a:lnTo>
                  <a:lnTo>
                    <a:pt x="540" y="60"/>
                  </a:lnTo>
                  <a:lnTo>
                    <a:pt x="539" y="62"/>
                  </a:lnTo>
                  <a:lnTo>
                    <a:pt x="537" y="64"/>
                  </a:lnTo>
                  <a:lnTo>
                    <a:pt x="535" y="67"/>
                  </a:lnTo>
                  <a:lnTo>
                    <a:pt x="532" y="67"/>
                  </a:lnTo>
                  <a:lnTo>
                    <a:pt x="527" y="68"/>
                  </a:lnTo>
                  <a:lnTo>
                    <a:pt x="528" y="72"/>
                  </a:lnTo>
                  <a:lnTo>
                    <a:pt x="530" y="73"/>
                  </a:lnTo>
                  <a:lnTo>
                    <a:pt x="531" y="76"/>
                  </a:lnTo>
                  <a:lnTo>
                    <a:pt x="530" y="79"/>
                  </a:lnTo>
                  <a:lnTo>
                    <a:pt x="530" y="83"/>
                  </a:lnTo>
                  <a:lnTo>
                    <a:pt x="528" y="84"/>
                  </a:lnTo>
                  <a:lnTo>
                    <a:pt x="527" y="85"/>
                  </a:lnTo>
                  <a:lnTo>
                    <a:pt x="524" y="87"/>
                  </a:lnTo>
                  <a:lnTo>
                    <a:pt x="523" y="87"/>
                  </a:lnTo>
                  <a:lnTo>
                    <a:pt x="522" y="88"/>
                  </a:lnTo>
                  <a:lnTo>
                    <a:pt x="521" y="87"/>
                  </a:lnTo>
                  <a:lnTo>
                    <a:pt x="519" y="88"/>
                  </a:lnTo>
                  <a:lnTo>
                    <a:pt x="518" y="90"/>
                  </a:lnTo>
                  <a:lnTo>
                    <a:pt x="518" y="91"/>
                  </a:lnTo>
                  <a:lnTo>
                    <a:pt x="518" y="94"/>
                  </a:lnTo>
                  <a:lnTo>
                    <a:pt x="519" y="95"/>
                  </a:lnTo>
                  <a:lnTo>
                    <a:pt x="521" y="96"/>
                  </a:lnTo>
                  <a:lnTo>
                    <a:pt x="522" y="97"/>
                  </a:lnTo>
                  <a:lnTo>
                    <a:pt x="524" y="99"/>
                  </a:lnTo>
                  <a:lnTo>
                    <a:pt x="524" y="102"/>
                  </a:lnTo>
                  <a:lnTo>
                    <a:pt x="526" y="103"/>
                  </a:lnTo>
                  <a:lnTo>
                    <a:pt x="526" y="106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2" y="108"/>
                  </a:lnTo>
                  <a:lnTo>
                    <a:pt x="521" y="109"/>
                  </a:lnTo>
                  <a:lnTo>
                    <a:pt x="521" y="112"/>
                  </a:lnTo>
                  <a:lnTo>
                    <a:pt x="522" y="117"/>
                  </a:lnTo>
                  <a:lnTo>
                    <a:pt x="524" y="118"/>
                  </a:lnTo>
                  <a:lnTo>
                    <a:pt x="526" y="119"/>
                  </a:lnTo>
                  <a:lnTo>
                    <a:pt x="530" y="125"/>
                  </a:lnTo>
                  <a:lnTo>
                    <a:pt x="531" y="130"/>
                  </a:lnTo>
                  <a:lnTo>
                    <a:pt x="528" y="132"/>
                  </a:lnTo>
                  <a:lnTo>
                    <a:pt x="526" y="135"/>
                  </a:lnTo>
                  <a:lnTo>
                    <a:pt x="524" y="136"/>
                  </a:lnTo>
                  <a:lnTo>
                    <a:pt x="526" y="140"/>
                  </a:lnTo>
                  <a:lnTo>
                    <a:pt x="528" y="143"/>
                  </a:lnTo>
                  <a:lnTo>
                    <a:pt x="530" y="144"/>
                  </a:lnTo>
                  <a:lnTo>
                    <a:pt x="531" y="146"/>
                  </a:lnTo>
                  <a:lnTo>
                    <a:pt x="532" y="148"/>
                  </a:lnTo>
                  <a:lnTo>
                    <a:pt x="535" y="151"/>
                  </a:lnTo>
                  <a:lnTo>
                    <a:pt x="536" y="154"/>
                  </a:lnTo>
                  <a:lnTo>
                    <a:pt x="537" y="155"/>
                  </a:lnTo>
                  <a:lnTo>
                    <a:pt x="539" y="157"/>
                  </a:lnTo>
                  <a:lnTo>
                    <a:pt x="541" y="159"/>
                  </a:lnTo>
                  <a:lnTo>
                    <a:pt x="543" y="160"/>
                  </a:lnTo>
                  <a:lnTo>
                    <a:pt x="545" y="165"/>
                  </a:lnTo>
                  <a:lnTo>
                    <a:pt x="552" y="169"/>
                  </a:lnTo>
                  <a:lnTo>
                    <a:pt x="553" y="171"/>
                  </a:lnTo>
                  <a:lnTo>
                    <a:pt x="557" y="173"/>
                  </a:lnTo>
                  <a:lnTo>
                    <a:pt x="561" y="176"/>
                  </a:lnTo>
                  <a:lnTo>
                    <a:pt x="565" y="176"/>
                  </a:lnTo>
                  <a:lnTo>
                    <a:pt x="568" y="177"/>
                  </a:lnTo>
                  <a:lnTo>
                    <a:pt x="572" y="178"/>
                  </a:lnTo>
                  <a:lnTo>
                    <a:pt x="574" y="178"/>
                  </a:lnTo>
                  <a:lnTo>
                    <a:pt x="576" y="179"/>
                  </a:lnTo>
                  <a:lnTo>
                    <a:pt x="579" y="179"/>
                  </a:lnTo>
                  <a:lnTo>
                    <a:pt x="584" y="181"/>
                  </a:lnTo>
                  <a:lnTo>
                    <a:pt x="588" y="182"/>
                  </a:lnTo>
                  <a:lnTo>
                    <a:pt x="589" y="182"/>
                  </a:lnTo>
                  <a:lnTo>
                    <a:pt x="593" y="183"/>
                  </a:lnTo>
                  <a:lnTo>
                    <a:pt x="599" y="184"/>
                  </a:lnTo>
                  <a:lnTo>
                    <a:pt x="606" y="186"/>
                  </a:lnTo>
                  <a:lnTo>
                    <a:pt x="611" y="187"/>
                  </a:lnTo>
                  <a:lnTo>
                    <a:pt x="614" y="189"/>
                  </a:lnTo>
                  <a:lnTo>
                    <a:pt x="618" y="189"/>
                  </a:lnTo>
                  <a:lnTo>
                    <a:pt x="621" y="190"/>
                  </a:lnTo>
                  <a:lnTo>
                    <a:pt x="623" y="192"/>
                  </a:lnTo>
                  <a:lnTo>
                    <a:pt x="627" y="193"/>
                  </a:lnTo>
                  <a:lnTo>
                    <a:pt x="633" y="194"/>
                  </a:lnTo>
                  <a:lnTo>
                    <a:pt x="637" y="194"/>
                  </a:lnTo>
                  <a:lnTo>
                    <a:pt x="641" y="194"/>
                  </a:lnTo>
                  <a:lnTo>
                    <a:pt x="645" y="195"/>
                  </a:lnTo>
                  <a:lnTo>
                    <a:pt x="649" y="196"/>
                  </a:lnTo>
                  <a:lnTo>
                    <a:pt x="650" y="200"/>
                  </a:lnTo>
                  <a:lnTo>
                    <a:pt x="654" y="198"/>
                  </a:lnTo>
                  <a:lnTo>
                    <a:pt x="658" y="199"/>
                  </a:lnTo>
                  <a:lnTo>
                    <a:pt x="659" y="204"/>
                  </a:lnTo>
                  <a:lnTo>
                    <a:pt x="664" y="206"/>
                  </a:lnTo>
                  <a:lnTo>
                    <a:pt x="667" y="210"/>
                  </a:lnTo>
                  <a:lnTo>
                    <a:pt x="671" y="212"/>
                  </a:lnTo>
                  <a:lnTo>
                    <a:pt x="674" y="217"/>
                  </a:lnTo>
                  <a:lnTo>
                    <a:pt x="678" y="221"/>
                  </a:lnTo>
                  <a:lnTo>
                    <a:pt x="680" y="224"/>
                  </a:lnTo>
                  <a:lnTo>
                    <a:pt x="680" y="227"/>
                  </a:lnTo>
                  <a:lnTo>
                    <a:pt x="681" y="229"/>
                  </a:lnTo>
                  <a:lnTo>
                    <a:pt x="682" y="233"/>
                  </a:lnTo>
                  <a:lnTo>
                    <a:pt x="683" y="235"/>
                  </a:lnTo>
                  <a:lnTo>
                    <a:pt x="685" y="237"/>
                  </a:lnTo>
                  <a:lnTo>
                    <a:pt x="687" y="241"/>
                  </a:lnTo>
                  <a:lnTo>
                    <a:pt x="689" y="245"/>
                  </a:lnTo>
                  <a:lnTo>
                    <a:pt x="691" y="247"/>
                  </a:lnTo>
                  <a:lnTo>
                    <a:pt x="691" y="248"/>
                  </a:lnTo>
                  <a:lnTo>
                    <a:pt x="694" y="251"/>
                  </a:lnTo>
                  <a:lnTo>
                    <a:pt x="690" y="252"/>
                  </a:lnTo>
                  <a:lnTo>
                    <a:pt x="687" y="252"/>
                  </a:lnTo>
                  <a:lnTo>
                    <a:pt x="685" y="253"/>
                  </a:lnTo>
                  <a:lnTo>
                    <a:pt x="683" y="253"/>
                  </a:lnTo>
                  <a:lnTo>
                    <a:pt x="681" y="254"/>
                  </a:lnTo>
                  <a:lnTo>
                    <a:pt x="680" y="254"/>
                  </a:lnTo>
                  <a:lnTo>
                    <a:pt x="677" y="254"/>
                  </a:lnTo>
                  <a:lnTo>
                    <a:pt x="673" y="256"/>
                  </a:lnTo>
                  <a:lnTo>
                    <a:pt x="674" y="260"/>
                  </a:lnTo>
                  <a:lnTo>
                    <a:pt x="674" y="264"/>
                  </a:lnTo>
                  <a:lnTo>
                    <a:pt x="676" y="266"/>
                  </a:lnTo>
                  <a:lnTo>
                    <a:pt x="676" y="268"/>
                  </a:lnTo>
                  <a:lnTo>
                    <a:pt x="676" y="270"/>
                  </a:lnTo>
                  <a:lnTo>
                    <a:pt x="677" y="272"/>
                  </a:lnTo>
                  <a:lnTo>
                    <a:pt x="677" y="274"/>
                  </a:lnTo>
                  <a:lnTo>
                    <a:pt x="678" y="276"/>
                  </a:lnTo>
                  <a:lnTo>
                    <a:pt x="678" y="278"/>
                  </a:lnTo>
                  <a:lnTo>
                    <a:pt x="678" y="281"/>
                  </a:lnTo>
                  <a:lnTo>
                    <a:pt x="680" y="282"/>
                  </a:lnTo>
                  <a:lnTo>
                    <a:pt x="681" y="287"/>
                  </a:lnTo>
                  <a:lnTo>
                    <a:pt x="681" y="291"/>
                  </a:lnTo>
                  <a:lnTo>
                    <a:pt x="682" y="293"/>
                  </a:lnTo>
                  <a:lnTo>
                    <a:pt x="682" y="294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5" y="300"/>
                  </a:lnTo>
                  <a:lnTo>
                    <a:pt x="681" y="301"/>
                  </a:lnTo>
                  <a:lnTo>
                    <a:pt x="678" y="303"/>
                  </a:lnTo>
                  <a:lnTo>
                    <a:pt x="676" y="303"/>
                  </a:lnTo>
                  <a:lnTo>
                    <a:pt x="674" y="304"/>
                  </a:lnTo>
                  <a:lnTo>
                    <a:pt x="672" y="304"/>
                  </a:lnTo>
                  <a:lnTo>
                    <a:pt x="669" y="305"/>
                  </a:lnTo>
                  <a:lnTo>
                    <a:pt x="668" y="305"/>
                  </a:lnTo>
                  <a:lnTo>
                    <a:pt x="665" y="306"/>
                  </a:lnTo>
                  <a:lnTo>
                    <a:pt x="664" y="306"/>
                  </a:lnTo>
                  <a:lnTo>
                    <a:pt x="662" y="307"/>
                  </a:lnTo>
                  <a:lnTo>
                    <a:pt x="659" y="307"/>
                  </a:lnTo>
                  <a:lnTo>
                    <a:pt x="658" y="307"/>
                  </a:lnTo>
                  <a:lnTo>
                    <a:pt x="655" y="309"/>
                  </a:lnTo>
                  <a:lnTo>
                    <a:pt x="652" y="309"/>
                  </a:lnTo>
                  <a:lnTo>
                    <a:pt x="651" y="310"/>
                  </a:lnTo>
                  <a:lnTo>
                    <a:pt x="649" y="310"/>
                  </a:lnTo>
                  <a:lnTo>
                    <a:pt x="645" y="311"/>
                  </a:lnTo>
                  <a:lnTo>
                    <a:pt x="643" y="311"/>
                  </a:lnTo>
                  <a:lnTo>
                    <a:pt x="641" y="312"/>
                  </a:lnTo>
                  <a:lnTo>
                    <a:pt x="638" y="312"/>
                  </a:lnTo>
                  <a:lnTo>
                    <a:pt x="637" y="313"/>
                  </a:lnTo>
                  <a:lnTo>
                    <a:pt x="636" y="313"/>
                  </a:lnTo>
                  <a:lnTo>
                    <a:pt x="633" y="313"/>
                  </a:lnTo>
                  <a:lnTo>
                    <a:pt x="629" y="315"/>
                  </a:lnTo>
                  <a:lnTo>
                    <a:pt x="629" y="319"/>
                  </a:lnTo>
                  <a:lnTo>
                    <a:pt x="630" y="324"/>
                  </a:lnTo>
                  <a:lnTo>
                    <a:pt x="630" y="328"/>
                  </a:lnTo>
                  <a:lnTo>
                    <a:pt x="632" y="333"/>
                  </a:lnTo>
                  <a:lnTo>
                    <a:pt x="636" y="332"/>
                  </a:lnTo>
                  <a:lnTo>
                    <a:pt x="637" y="332"/>
                  </a:lnTo>
                  <a:lnTo>
                    <a:pt x="640" y="332"/>
                  </a:lnTo>
                  <a:lnTo>
                    <a:pt x="641" y="333"/>
                  </a:lnTo>
                  <a:lnTo>
                    <a:pt x="643" y="333"/>
                  </a:lnTo>
                  <a:lnTo>
                    <a:pt x="646" y="333"/>
                  </a:lnTo>
                  <a:lnTo>
                    <a:pt x="647" y="334"/>
                  </a:lnTo>
                  <a:lnTo>
                    <a:pt x="650" y="334"/>
                  </a:lnTo>
                  <a:lnTo>
                    <a:pt x="652" y="334"/>
                  </a:lnTo>
                  <a:lnTo>
                    <a:pt x="652" y="335"/>
                  </a:lnTo>
                  <a:lnTo>
                    <a:pt x="652" y="338"/>
                  </a:lnTo>
                  <a:lnTo>
                    <a:pt x="651" y="339"/>
                  </a:lnTo>
                  <a:lnTo>
                    <a:pt x="651" y="341"/>
                  </a:lnTo>
                  <a:lnTo>
                    <a:pt x="651" y="342"/>
                  </a:lnTo>
                  <a:lnTo>
                    <a:pt x="654" y="344"/>
                  </a:lnTo>
                  <a:lnTo>
                    <a:pt x="655" y="345"/>
                  </a:lnTo>
                  <a:lnTo>
                    <a:pt x="658" y="344"/>
                  </a:lnTo>
                  <a:lnTo>
                    <a:pt x="659" y="344"/>
                  </a:lnTo>
                  <a:lnTo>
                    <a:pt x="660" y="344"/>
                  </a:lnTo>
                  <a:lnTo>
                    <a:pt x="663" y="342"/>
                  </a:lnTo>
                  <a:lnTo>
                    <a:pt x="665" y="342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0"/>
                  </a:lnTo>
                  <a:lnTo>
                    <a:pt x="678" y="340"/>
                  </a:lnTo>
                  <a:lnTo>
                    <a:pt x="682" y="341"/>
                  </a:lnTo>
                  <a:lnTo>
                    <a:pt x="682" y="336"/>
                  </a:lnTo>
                  <a:lnTo>
                    <a:pt x="683" y="336"/>
                  </a:lnTo>
                  <a:lnTo>
                    <a:pt x="686" y="336"/>
                  </a:lnTo>
                  <a:lnTo>
                    <a:pt x="687" y="335"/>
                  </a:lnTo>
                  <a:lnTo>
                    <a:pt x="690" y="335"/>
                  </a:lnTo>
                  <a:lnTo>
                    <a:pt x="689" y="340"/>
                  </a:lnTo>
                  <a:lnTo>
                    <a:pt x="693" y="340"/>
                  </a:lnTo>
                  <a:lnTo>
                    <a:pt x="693" y="344"/>
                  </a:lnTo>
                  <a:lnTo>
                    <a:pt x="693" y="345"/>
                  </a:lnTo>
                  <a:lnTo>
                    <a:pt x="693" y="350"/>
                  </a:lnTo>
                  <a:lnTo>
                    <a:pt x="695" y="353"/>
                  </a:lnTo>
                  <a:lnTo>
                    <a:pt x="695" y="355"/>
                  </a:lnTo>
                  <a:lnTo>
                    <a:pt x="699" y="359"/>
                  </a:lnTo>
                  <a:lnTo>
                    <a:pt x="698" y="363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700" y="371"/>
                  </a:lnTo>
                  <a:lnTo>
                    <a:pt x="702" y="371"/>
                  </a:lnTo>
                  <a:lnTo>
                    <a:pt x="707" y="371"/>
                  </a:lnTo>
                  <a:lnTo>
                    <a:pt x="711" y="371"/>
                  </a:lnTo>
                  <a:lnTo>
                    <a:pt x="713" y="371"/>
                  </a:lnTo>
                  <a:lnTo>
                    <a:pt x="715" y="371"/>
                  </a:lnTo>
                  <a:lnTo>
                    <a:pt x="717" y="371"/>
                  </a:lnTo>
                  <a:lnTo>
                    <a:pt x="722" y="371"/>
                  </a:lnTo>
                  <a:lnTo>
                    <a:pt x="725" y="370"/>
                  </a:lnTo>
                  <a:lnTo>
                    <a:pt x="726" y="374"/>
                  </a:lnTo>
                  <a:lnTo>
                    <a:pt x="729" y="379"/>
                  </a:lnTo>
                  <a:lnTo>
                    <a:pt x="730" y="382"/>
                  </a:lnTo>
                  <a:lnTo>
                    <a:pt x="731" y="383"/>
                  </a:lnTo>
                  <a:lnTo>
                    <a:pt x="731" y="386"/>
                  </a:lnTo>
                  <a:lnTo>
                    <a:pt x="733" y="387"/>
                  </a:lnTo>
                  <a:lnTo>
                    <a:pt x="734" y="390"/>
                  </a:lnTo>
                  <a:lnTo>
                    <a:pt x="735" y="392"/>
                  </a:lnTo>
                  <a:lnTo>
                    <a:pt x="735" y="393"/>
                  </a:lnTo>
                  <a:lnTo>
                    <a:pt x="736" y="394"/>
                  </a:lnTo>
                  <a:lnTo>
                    <a:pt x="738" y="397"/>
                  </a:lnTo>
                  <a:lnTo>
                    <a:pt x="739" y="398"/>
                  </a:lnTo>
                  <a:lnTo>
                    <a:pt x="740" y="400"/>
                  </a:lnTo>
                  <a:lnTo>
                    <a:pt x="740" y="402"/>
                  </a:lnTo>
                  <a:lnTo>
                    <a:pt x="742" y="404"/>
                  </a:lnTo>
                  <a:lnTo>
                    <a:pt x="743" y="405"/>
                  </a:lnTo>
                  <a:lnTo>
                    <a:pt x="744" y="406"/>
                  </a:lnTo>
                  <a:lnTo>
                    <a:pt x="747" y="406"/>
                  </a:lnTo>
                  <a:lnTo>
                    <a:pt x="748" y="406"/>
                  </a:lnTo>
                  <a:lnTo>
                    <a:pt x="749" y="408"/>
                  </a:lnTo>
                  <a:lnTo>
                    <a:pt x="752" y="409"/>
                  </a:lnTo>
                  <a:lnTo>
                    <a:pt x="753" y="410"/>
                  </a:lnTo>
                  <a:lnTo>
                    <a:pt x="756" y="414"/>
                  </a:lnTo>
                  <a:lnTo>
                    <a:pt x="752" y="415"/>
                  </a:lnTo>
                  <a:lnTo>
                    <a:pt x="748" y="417"/>
                  </a:lnTo>
                  <a:lnTo>
                    <a:pt x="746" y="418"/>
                  </a:lnTo>
                  <a:lnTo>
                    <a:pt x="744" y="422"/>
                  </a:lnTo>
                  <a:lnTo>
                    <a:pt x="743" y="423"/>
                  </a:lnTo>
                  <a:lnTo>
                    <a:pt x="742" y="425"/>
                  </a:lnTo>
                  <a:lnTo>
                    <a:pt x="739" y="426"/>
                  </a:lnTo>
                  <a:lnTo>
                    <a:pt x="739" y="427"/>
                  </a:lnTo>
                  <a:lnTo>
                    <a:pt x="739" y="428"/>
                  </a:lnTo>
                  <a:lnTo>
                    <a:pt x="740" y="431"/>
                  </a:lnTo>
                  <a:lnTo>
                    <a:pt x="740" y="433"/>
                  </a:lnTo>
                  <a:lnTo>
                    <a:pt x="740" y="434"/>
                  </a:lnTo>
                  <a:lnTo>
                    <a:pt x="742" y="437"/>
                  </a:lnTo>
                  <a:lnTo>
                    <a:pt x="742" y="438"/>
                  </a:lnTo>
                  <a:lnTo>
                    <a:pt x="743" y="440"/>
                  </a:lnTo>
                  <a:lnTo>
                    <a:pt x="743" y="443"/>
                  </a:lnTo>
                  <a:lnTo>
                    <a:pt x="743" y="444"/>
                  </a:lnTo>
                  <a:lnTo>
                    <a:pt x="744" y="446"/>
                  </a:lnTo>
                  <a:lnTo>
                    <a:pt x="744" y="447"/>
                  </a:lnTo>
                  <a:lnTo>
                    <a:pt x="746" y="450"/>
                  </a:lnTo>
                  <a:lnTo>
                    <a:pt x="746" y="452"/>
                  </a:lnTo>
                  <a:lnTo>
                    <a:pt x="747" y="453"/>
                  </a:lnTo>
                  <a:lnTo>
                    <a:pt x="747" y="456"/>
                  </a:lnTo>
                  <a:lnTo>
                    <a:pt x="747" y="457"/>
                  </a:lnTo>
                  <a:lnTo>
                    <a:pt x="748" y="460"/>
                  </a:lnTo>
                  <a:lnTo>
                    <a:pt x="748" y="461"/>
                  </a:lnTo>
                  <a:lnTo>
                    <a:pt x="749" y="462"/>
                  </a:lnTo>
                  <a:lnTo>
                    <a:pt x="749" y="464"/>
                  </a:lnTo>
                  <a:lnTo>
                    <a:pt x="749" y="466"/>
                  </a:lnTo>
                  <a:lnTo>
                    <a:pt x="751" y="468"/>
                  </a:lnTo>
                  <a:lnTo>
                    <a:pt x="751" y="470"/>
                  </a:lnTo>
                  <a:lnTo>
                    <a:pt x="752" y="472"/>
                  </a:lnTo>
                  <a:lnTo>
                    <a:pt x="753" y="475"/>
                  </a:lnTo>
                  <a:lnTo>
                    <a:pt x="756" y="479"/>
                  </a:lnTo>
                  <a:lnTo>
                    <a:pt x="755" y="480"/>
                  </a:lnTo>
                  <a:lnTo>
                    <a:pt x="753" y="481"/>
                  </a:lnTo>
                  <a:lnTo>
                    <a:pt x="756" y="484"/>
                  </a:lnTo>
                  <a:lnTo>
                    <a:pt x="756" y="486"/>
                  </a:lnTo>
                  <a:lnTo>
                    <a:pt x="757" y="488"/>
                  </a:lnTo>
                  <a:lnTo>
                    <a:pt x="757" y="491"/>
                  </a:lnTo>
                  <a:lnTo>
                    <a:pt x="758" y="492"/>
                  </a:lnTo>
                  <a:lnTo>
                    <a:pt x="758" y="495"/>
                  </a:lnTo>
                  <a:lnTo>
                    <a:pt x="760" y="496"/>
                  </a:lnTo>
                  <a:lnTo>
                    <a:pt x="761" y="501"/>
                  </a:lnTo>
                  <a:lnTo>
                    <a:pt x="757" y="502"/>
                  </a:lnTo>
                  <a:lnTo>
                    <a:pt x="755" y="503"/>
                  </a:lnTo>
                  <a:lnTo>
                    <a:pt x="752" y="505"/>
                  </a:lnTo>
                  <a:lnTo>
                    <a:pt x="749" y="508"/>
                  </a:lnTo>
                  <a:lnTo>
                    <a:pt x="748" y="511"/>
                  </a:lnTo>
                  <a:lnTo>
                    <a:pt x="746" y="514"/>
                  </a:lnTo>
                  <a:lnTo>
                    <a:pt x="744" y="519"/>
                  </a:lnTo>
                  <a:lnTo>
                    <a:pt x="742" y="523"/>
                  </a:lnTo>
                  <a:lnTo>
                    <a:pt x="740" y="527"/>
                  </a:lnTo>
                  <a:lnTo>
                    <a:pt x="739" y="528"/>
                  </a:lnTo>
                  <a:lnTo>
                    <a:pt x="738" y="533"/>
                  </a:lnTo>
                  <a:lnTo>
                    <a:pt x="736" y="536"/>
                  </a:lnTo>
                  <a:lnTo>
                    <a:pt x="735" y="538"/>
                  </a:lnTo>
                  <a:lnTo>
                    <a:pt x="733" y="542"/>
                  </a:lnTo>
                  <a:lnTo>
                    <a:pt x="731" y="545"/>
                  </a:lnTo>
                  <a:lnTo>
                    <a:pt x="729" y="546"/>
                  </a:lnTo>
                  <a:lnTo>
                    <a:pt x="724" y="549"/>
                  </a:lnTo>
                  <a:lnTo>
                    <a:pt x="722" y="550"/>
                  </a:lnTo>
                  <a:lnTo>
                    <a:pt x="720" y="551"/>
                  </a:lnTo>
                  <a:lnTo>
                    <a:pt x="716" y="551"/>
                  </a:lnTo>
                  <a:lnTo>
                    <a:pt x="713" y="552"/>
                  </a:lnTo>
                  <a:lnTo>
                    <a:pt x="713" y="555"/>
                  </a:lnTo>
                  <a:lnTo>
                    <a:pt x="711" y="556"/>
                  </a:lnTo>
                  <a:lnTo>
                    <a:pt x="707" y="556"/>
                  </a:lnTo>
                  <a:lnTo>
                    <a:pt x="705" y="557"/>
                  </a:lnTo>
                  <a:lnTo>
                    <a:pt x="704" y="561"/>
                  </a:lnTo>
                  <a:lnTo>
                    <a:pt x="702" y="562"/>
                  </a:lnTo>
                  <a:lnTo>
                    <a:pt x="698" y="566"/>
                  </a:lnTo>
                  <a:lnTo>
                    <a:pt x="698" y="568"/>
                  </a:lnTo>
                  <a:lnTo>
                    <a:pt x="695" y="573"/>
                  </a:lnTo>
                  <a:lnTo>
                    <a:pt x="696" y="583"/>
                  </a:lnTo>
                  <a:lnTo>
                    <a:pt x="698" y="587"/>
                  </a:lnTo>
                  <a:lnTo>
                    <a:pt x="699" y="591"/>
                  </a:lnTo>
                  <a:lnTo>
                    <a:pt x="699" y="593"/>
                  </a:lnTo>
                  <a:lnTo>
                    <a:pt x="698" y="597"/>
                  </a:lnTo>
                  <a:lnTo>
                    <a:pt x="695" y="601"/>
                  </a:lnTo>
                  <a:lnTo>
                    <a:pt x="695" y="603"/>
                  </a:lnTo>
                  <a:lnTo>
                    <a:pt x="695" y="607"/>
                  </a:lnTo>
                  <a:lnTo>
                    <a:pt x="694" y="609"/>
                  </a:lnTo>
                  <a:lnTo>
                    <a:pt x="694" y="612"/>
                  </a:lnTo>
                  <a:lnTo>
                    <a:pt x="698" y="612"/>
                  </a:lnTo>
                  <a:lnTo>
                    <a:pt x="698" y="613"/>
                  </a:lnTo>
                  <a:lnTo>
                    <a:pt x="699" y="618"/>
                  </a:lnTo>
                  <a:lnTo>
                    <a:pt x="700" y="620"/>
                  </a:lnTo>
                  <a:lnTo>
                    <a:pt x="702" y="622"/>
                  </a:lnTo>
                  <a:lnTo>
                    <a:pt x="703" y="625"/>
                  </a:lnTo>
                  <a:lnTo>
                    <a:pt x="702" y="626"/>
                  </a:lnTo>
                  <a:lnTo>
                    <a:pt x="702" y="627"/>
                  </a:lnTo>
                  <a:lnTo>
                    <a:pt x="698" y="630"/>
                  </a:lnTo>
                  <a:lnTo>
                    <a:pt x="696" y="631"/>
                  </a:lnTo>
                  <a:lnTo>
                    <a:pt x="694" y="632"/>
                  </a:lnTo>
                  <a:lnTo>
                    <a:pt x="694" y="635"/>
                  </a:lnTo>
                  <a:lnTo>
                    <a:pt x="695" y="637"/>
                  </a:lnTo>
                  <a:lnTo>
                    <a:pt x="694" y="641"/>
                  </a:lnTo>
                  <a:lnTo>
                    <a:pt x="691" y="642"/>
                  </a:lnTo>
                  <a:lnTo>
                    <a:pt x="694" y="647"/>
                  </a:lnTo>
                  <a:lnTo>
                    <a:pt x="691" y="649"/>
                  </a:lnTo>
                  <a:lnTo>
                    <a:pt x="695" y="649"/>
                  </a:lnTo>
                  <a:lnTo>
                    <a:pt x="698" y="649"/>
                  </a:lnTo>
                  <a:lnTo>
                    <a:pt x="703" y="650"/>
                  </a:lnTo>
                  <a:lnTo>
                    <a:pt x="708" y="650"/>
                  </a:lnTo>
                  <a:lnTo>
                    <a:pt x="711" y="651"/>
                  </a:lnTo>
                  <a:lnTo>
                    <a:pt x="717" y="649"/>
                  </a:lnTo>
                  <a:lnTo>
                    <a:pt x="721" y="649"/>
                  </a:lnTo>
                  <a:lnTo>
                    <a:pt x="729" y="650"/>
                  </a:lnTo>
                  <a:lnTo>
                    <a:pt x="734" y="651"/>
                  </a:lnTo>
                  <a:lnTo>
                    <a:pt x="739" y="651"/>
                  </a:lnTo>
                  <a:lnTo>
                    <a:pt x="743" y="653"/>
                  </a:lnTo>
                  <a:lnTo>
                    <a:pt x="747" y="653"/>
                  </a:lnTo>
                  <a:lnTo>
                    <a:pt x="751" y="654"/>
                  </a:lnTo>
                  <a:lnTo>
                    <a:pt x="756" y="654"/>
                  </a:lnTo>
                  <a:lnTo>
                    <a:pt x="766" y="655"/>
                  </a:lnTo>
                  <a:lnTo>
                    <a:pt x="771" y="657"/>
                  </a:lnTo>
                  <a:lnTo>
                    <a:pt x="774" y="657"/>
                  </a:lnTo>
                  <a:lnTo>
                    <a:pt x="777" y="659"/>
                  </a:lnTo>
                  <a:lnTo>
                    <a:pt x="778" y="660"/>
                  </a:lnTo>
                  <a:lnTo>
                    <a:pt x="780" y="660"/>
                  </a:lnTo>
                  <a:lnTo>
                    <a:pt x="787" y="661"/>
                  </a:lnTo>
                  <a:lnTo>
                    <a:pt x="795" y="661"/>
                  </a:lnTo>
                  <a:lnTo>
                    <a:pt x="799" y="665"/>
                  </a:lnTo>
                  <a:lnTo>
                    <a:pt x="802" y="666"/>
                  </a:lnTo>
                  <a:lnTo>
                    <a:pt x="808" y="668"/>
                  </a:lnTo>
                  <a:lnTo>
                    <a:pt x="811" y="670"/>
                  </a:lnTo>
                  <a:lnTo>
                    <a:pt x="809" y="673"/>
                  </a:lnTo>
                  <a:lnTo>
                    <a:pt x="809" y="674"/>
                  </a:lnTo>
                  <a:lnTo>
                    <a:pt x="809" y="677"/>
                  </a:lnTo>
                  <a:lnTo>
                    <a:pt x="808" y="680"/>
                  </a:lnTo>
                  <a:lnTo>
                    <a:pt x="805" y="679"/>
                  </a:lnTo>
                  <a:lnTo>
                    <a:pt x="802" y="679"/>
                  </a:lnTo>
                  <a:lnTo>
                    <a:pt x="800" y="679"/>
                  </a:lnTo>
                  <a:lnTo>
                    <a:pt x="800" y="683"/>
                  </a:lnTo>
                  <a:lnTo>
                    <a:pt x="799" y="684"/>
                  </a:lnTo>
                  <a:lnTo>
                    <a:pt x="796" y="684"/>
                  </a:lnTo>
                  <a:lnTo>
                    <a:pt x="795" y="685"/>
                  </a:lnTo>
                  <a:lnTo>
                    <a:pt x="793" y="686"/>
                  </a:lnTo>
                  <a:lnTo>
                    <a:pt x="791" y="688"/>
                  </a:lnTo>
                  <a:lnTo>
                    <a:pt x="788" y="688"/>
                  </a:lnTo>
                  <a:lnTo>
                    <a:pt x="787" y="689"/>
                  </a:lnTo>
                  <a:lnTo>
                    <a:pt x="786" y="690"/>
                  </a:lnTo>
                  <a:lnTo>
                    <a:pt x="784" y="691"/>
                  </a:lnTo>
                  <a:lnTo>
                    <a:pt x="780" y="692"/>
                  </a:lnTo>
                  <a:lnTo>
                    <a:pt x="778" y="694"/>
                  </a:lnTo>
                  <a:lnTo>
                    <a:pt x="777" y="695"/>
                  </a:lnTo>
                  <a:lnTo>
                    <a:pt x="775" y="695"/>
                  </a:lnTo>
                  <a:lnTo>
                    <a:pt x="773" y="696"/>
                  </a:lnTo>
                  <a:lnTo>
                    <a:pt x="771" y="697"/>
                  </a:lnTo>
                  <a:lnTo>
                    <a:pt x="769" y="698"/>
                  </a:lnTo>
                  <a:lnTo>
                    <a:pt x="768" y="700"/>
                  </a:lnTo>
                  <a:lnTo>
                    <a:pt x="769" y="701"/>
                  </a:lnTo>
                  <a:lnTo>
                    <a:pt x="770" y="702"/>
                  </a:lnTo>
                  <a:lnTo>
                    <a:pt x="771" y="703"/>
                  </a:lnTo>
                  <a:lnTo>
                    <a:pt x="774" y="703"/>
                  </a:lnTo>
                  <a:lnTo>
                    <a:pt x="775" y="703"/>
                  </a:lnTo>
                  <a:lnTo>
                    <a:pt x="778" y="703"/>
                  </a:lnTo>
                  <a:lnTo>
                    <a:pt x="779" y="705"/>
                  </a:lnTo>
                  <a:lnTo>
                    <a:pt x="779" y="706"/>
                  </a:lnTo>
                  <a:lnTo>
                    <a:pt x="779" y="708"/>
                  </a:lnTo>
                  <a:lnTo>
                    <a:pt x="779" y="711"/>
                  </a:lnTo>
                  <a:lnTo>
                    <a:pt x="779" y="712"/>
                  </a:lnTo>
                  <a:lnTo>
                    <a:pt x="779" y="714"/>
                  </a:lnTo>
                  <a:lnTo>
                    <a:pt x="779" y="717"/>
                  </a:lnTo>
                  <a:lnTo>
                    <a:pt x="779" y="718"/>
                  </a:lnTo>
                  <a:lnTo>
                    <a:pt x="779" y="720"/>
                  </a:lnTo>
                  <a:lnTo>
                    <a:pt x="779" y="721"/>
                  </a:lnTo>
                  <a:lnTo>
                    <a:pt x="778" y="724"/>
                  </a:lnTo>
                  <a:lnTo>
                    <a:pt x="778" y="725"/>
                  </a:lnTo>
                  <a:lnTo>
                    <a:pt x="778" y="727"/>
                  </a:lnTo>
                  <a:lnTo>
                    <a:pt x="778" y="729"/>
                  </a:lnTo>
                  <a:lnTo>
                    <a:pt x="778" y="731"/>
                  </a:lnTo>
                  <a:lnTo>
                    <a:pt x="778" y="733"/>
                  </a:lnTo>
                  <a:lnTo>
                    <a:pt x="778" y="736"/>
                  </a:lnTo>
                  <a:lnTo>
                    <a:pt x="778" y="737"/>
                  </a:lnTo>
                  <a:lnTo>
                    <a:pt x="778" y="741"/>
                  </a:lnTo>
                  <a:lnTo>
                    <a:pt x="774" y="741"/>
                  </a:lnTo>
                  <a:lnTo>
                    <a:pt x="771" y="741"/>
                  </a:lnTo>
                  <a:lnTo>
                    <a:pt x="770" y="741"/>
                  </a:lnTo>
                  <a:lnTo>
                    <a:pt x="769" y="740"/>
                  </a:lnTo>
                  <a:lnTo>
                    <a:pt x="766" y="740"/>
                  </a:lnTo>
                  <a:lnTo>
                    <a:pt x="765" y="740"/>
                  </a:lnTo>
                  <a:lnTo>
                    <a:pt x="762" y="740"/>
                  </a:lnTo>
                  <a:lnTo>
                    <a:pt x="761" y="740"/>
                  </a:lnTo>
                  <a:lnTo>
                    <a:pt x="758" y="740"/>
                  </a:lnTo>
                  <a:lnTo>
                    <a:pt x="757" y="740"/>
                  </a:lnTo>
                  <a:lnTo>
                    <a:pt x="755" y="740"/>
                  </a:lnTo>
                  <a:lnTo>
                    <a:pt x="753" y="740"/>
                  </a:lnTo>
                  <a:lnTo>
                    <a:pt x="751" y="740"/>
                  </a:lnTo>
                  <a:lnTo>
                    <a:pt x="749" y="738"/>
                  </a:lnTo>
                  <a:lnTo>
                    <a:pt x="747" y="738"/>
                  </a:lnTo>
                  <a:lnTo>
                    <a:pt x="746" y="738"/>
                  </a:lnTo>
                  <a:lnTo>
                    <a:pt x="743" y="738"/>
                  </a:lnTo>
                  <a:lnTo>
                    <a:pt x="742" y="738"/>
                  </a:lnTo>
                  <a:lnTo>
                    <a:pt x="740" y="738"/>
                  </a:lnTo>
                  <a:lnTo>
                    <a:pt x="738" y="737"/>
                  </a:lnTo>
                  <a:lnTo>
                    <a:pt x="738" y="736"/>
                  </a:lnTo>
                  <a:lnTo>
                    <a:pt x="739" y="733"/>
                  </a:lnTo>
                  <a:lnTo>
                    <a:pt x="742" y="733"/>
                  </a:lnTo>
                  <a:lnTo>
                    <a:pt x="743" y="732"/>
                  </a:lnTo>
                  <a:lnTo>
                    <a:pt x="744" y="730"/>
                  </a:lnTo>
                  <a:lnTo>
                    <a:pt x="747" y="726"/>
                  </a:lnTo>
                  <a:lnTo>
                    <a:pt x="743" y="723"/>
                  </a:lnTo>
                  <a:lnTo>
                    <a:pt x="740" y="719"/>
                  </a:lnTo>
                  <a:lnTo>
                    <a:pt x="739" y="717"/>
                  </a:lnTo>
                  <a:lnTo>
                    <a:pt x="744" y="712"/>
                  </a:lnTo>
                  <a:lnTo>
                    <a:pt x="746" y="709"/>
                  </a:lnTo>
                  <a:lnTo>
                    <a:pt x="748" y="706"/>
                  </a:lnTo>
                  <a:lnTo>
                    <a:pt x="749" y="702"/>
                  </a:lnTo>
                  <a:lnTo>
                    <a:pt x="749" y="698"/>
                  </a:lnTo>
                  <a:lnTo>
                    <a:pt x="747" y="697"/>
                  </a:lnTo>
                  <a:lnTo>
                    <a:pt x="746" y="696"/>
                  </a:lnTo>
                  <a:lnTo>
                    <a:pt x="744" y="694"/>
                  </a:lnTo>
                  <a:lnTo>
                    <a:pt x="743" y="692"/>
                  </a:lnTo>
                  <a:lnTo>
                    <a:pt x="740" y="692"/>
                  </a:lnTo>
                  <a:lnTo>
                    <a:pt x="739" y="691"/>
                  </a:lnTo>
                  <a:lnTo>
                    <a:pt x="735" y="691"/>
                  </a:lnTo>
                  <a:lnTo>
                    <a:pt x="733" y="690"/>
                  </a:lnTo>
                  <a:lnTo>
                    <a:pt x="731" y="689"/>
                  </a:lnTo>
                  <a:lnTo>
                    <a:pt x="725" y="690"/>
                  </a:lnTo>
                  <a:lnTo>
                    <a:pt x="724" y="690"/>
                  </a:lnTo>
                  <a:lnTo>
                    <a:pt x="721" y="690"/>
                  </a:lnTo>
                  <a:lnTo>
                    <a:pt x="721" y="692"/>
                  </a:lnTo>
                  <a:lnTo>
                    <a:pt x="720" y="694"/>
                  </a:lnTo>
                  <a:lnTo>
                    <a:pt x="720" y="696"/>
                  </a:lnTo>
                  <a:lnTo>
                    <a:pt x="720" y="697"/>
                  </a:lnTo>
                  <a:lnTo>
                    <a:pt x="720" y="700"/>
                  </a:lnTo>
                  <a:lnTo>
                    <a:pt x="718" y="702"/>
                  </a:lnTo>
                  <a:lnTo>
                    <a:pt x="718" y="703"/>
                  </a:lnTo>
                  <a:lnTo>
                    <a:pt x="718" y="706"/>
                  </a:lnTo>
                  <a:lnTo>
                    <a:pt x="717" y="707"/>
                  </a:lnTo>
                  <a:lnTo>
                    <a:pt x="717" y="709"/>
                  </a:lnTo>
                  <a:lnTo>
                    <a:pt x="717" y="711"/>
                  </a:lnTo>
                  <a:lnTo>
                    <a:pt x="716" y="713"/>
                  </a:lnTo>
                  <a:lnTo>
                    <a:pt x="716" y="715"/>
                  </a:lnTo>
                  <a:lnTo>
                    <a:pt x="715" y="715"/>
                  </a:lnTo>
                  <a:lnTo>
                    <a:pt x="712" y="715"/>
                  </a:lnTo>
                  <a:lnTo>
                    <a:pt x="711" y="715"/>
                  </a:lnTo>
                  <a:lnTo>
                    <a:pt x="705" y="719"/>
                  </a:lnTo>
                  <a:lnTo>
                    <a:pt x="704" y="715"/>
                  </a:lnTo>
                  <a:lnTo>
                    <a:pt x="702" y="718"/>
                  </a:lnTo>
                  <a:lnTo>
                    <a:pt x="699" y="718"/>
                  </a:lnTo>
                  <a:lnTo>
                    <a:pt x="696" y="718"/>
                  </a:lnTo>
                  <a:lnTo>
                    <a:pt x="695" y="718"/>
                  </a:lnTo>
                  <a:lnTo>
                    <a:pt x="693" y="719"/>
                  </a:lnTo>
                  <a:lnTo>
                    <a:pt x="690" y="719"/>
                  </a:lnTo>
                  <a:lnTo>
                    <a:pt x="689" y="719"/>
                  </a:lnTo>
                  <a:lnTo>
                    <a:pt x="686" y="719"/>
                  </a:lnTo>
                  <a:lnTo>
                    <a:pt x="683" y="720"/>
                  </a:lnTo>
                  <a:lnTo>
                    <a:pt x="682" y="721"/>
                  </a:lnTo>
                  <a:lnTo>
                    <a:pt x="681" y="724"/>
                  </a:lnTo>
                  <a:lnTo>
                    <a:pt x="681" y="725"/>
                  </a:lnTo>
                  <a:lnTo>
                    <a:pt x="680" y="726"/>
                  </a:lnTo>
                  <a:lnTo>
                    <a:pt x="678" y="729"/>
                  </a:lnTo>
                  <a:lnTo>
                    <a:pt x="677" y="730"/>
                  </a:lnTo>
                  <a:lnTo>
                    <a:pt x="677" y="732"/>
                  </a:lnTo>
                  <a:lnTo>
                    <a:pt x="678" y="735"/>
                  </a:lnTo>
                  <a:lnTo>
                    <a:pt x="680" y="737"/>
                  </a:lnTo>
                  <a:lnTo>
                    <a:pt x="680" y="738"/>
                  </a:lnTo>
                  <a:lnTo>
                    <a:pt x="680" y="740"/>
                  </a:lnTo>
                  <a:lnTo>
                    <a:pt x="681" y="742"/>
                  </a:lnTo>
                  <a:lnTo>
                    <a:pt x="682" y="743"/>
                  </a:lnTo>
                  <a:lnTo>
                    <a:pt x="683" y="744"/>
                  </a:lnTo>
                  <a:lnTo>
                    <a:pt x="686" y="746"/>
                  </a:lnTo>
                  <a:lnTo>
                    <a:pt x="687" y="746"/>
                  </a:lnTo>
                  <a:lnTo>
                    <a:pt x="690" y="747"/>
                  </a:lnTo>
                  <a:lnTo>
                    <a:pt x="691" y="747"/>
                  </a:lnTo>
                  <a:lnTo>
                    <a:pt x="694" y="748"/>
                  </a:lnTo>
                  <a:lnTo>
                    <a:pt x="695" y="748"/>
                  </a:lnTo>
                  <a:lnTo>
                    <a:pt x="698" y="748"/>
                  </a:lnTo>
                  <a:lnTo>
                    <a:pt x="700" y="749"/>
                  </a:lnTo>
                  <a:lnTo>
                    <a:pt x="702" y="749"/>
                  </a:lnTo>
                  <a:lnTo>
                    <a:pt x="704" y="750"/>
                  </a:lnTo>
                  <a:lnTo>
                    <a:pt x="709" y="752"/>
                  </a:lnTo>
                  <a:lnTo>
                    <a:pt x="709" y="754"/>
                  </a:lnTo>
                  <a:lnTo>
                    <a:pt x="704" y="754"/>
                  </a:lnTo>
                  <a:lnTo>
                    <a:pt x="708" y="759"/>
                  </a:lnTo>
                  <a:lnTo>
                    <a:pt x="708" y="760"/>
                  </a:lnTo>
                  <a:lnTo>
                    <a:pt x="707" y="762"/>
                  </a:lnTo>
                  <a:lnTo>
                    <a:pt x="705" y="764"/>
                  </a:lnTo>
                  <a:lnTo>
                    <a:pt x="704" y="766"/>
                  </a:lnTo>
                  <a:lnTo>
                    <a:pt x="703" y="770"/>
                  </a:lnTo>
                  <a:lnTo>
                    <a:pt x="702" y="771"/>
                  </a:lnTo>
                  <a:lnTo>
                    <a:pt x="700" y="773"/>
                  </a:lnTo>
                  <a:lnTo>
                    <a:pt x="699" y="778"/>
                  </a:lnTo>
                  <a:lnTo>
                    <a:pt x="700" y="787"/>
                  </a:lnTo>
                  <a:lnTo>
                    <a:pt x="700" y="789"/>
                  </a:lnTo>
                  <a:lnTo>
                    <a:pt x="702" y="794"/>
                  </a:lnTo>
                  <a:lnTo>
                    <a:pt x="704" y="799"/>
                  </a:lnTo>
                  <a:lnTo>
                    <a:pt x="704" y="801"/>
                  </a:lnTo>
                  <a:lnTo>
                    <a:pt x="704" y="804"/>
                  </a:lnTo>
                  <a:lnTo>
                    <a:pt x="707" y="806"/>
                  </a:lnTo>
                  <a:lnTo>
                    <a:pt x="708" y="808"/>
                  </a:lnTo>
                  <a:lnTo>
                    <a:pt x="708" y="811"/>
                  </a:lnTo>
                  <a:lnTo>
                    <a:pt x="715" y="807"/>
                  </a:lnTo>
                  <a:lnTo>
                    <a:pt x="713" y="811"/>
                  </a:lnTo>
                  <a:lnTo>
                    <a:pt x="715" y="812"/>
                  </a:lnTo>
                  <a:lnTo>
                    <a:pt x="716" y="813"/>
                  </a:lnTo>
                  <a:lnTo>
                    <a:pt x="717" y="816"/>
                  </a:lnTo>
                  <a:lnTo>
                    <a:pt x="718" y="817"/>
                  </a:lnTo>
                  <a:lnTo>
                    <a:pt x="720" y="819"/>
                  </a:lnTo>
                  <a:lnTo>
                    <a:pt x="721" y="820"/>
                  </a:lnTo>
                  <a:lnTo>
                    <a:pt x="722" y="822"/>
                  </a:lnTo>
                  <a:lnTo>
                    <a:pt x="722" y="824"/>
                  </a:lnTo>
                  <a:lnTo>
                    <a:pt x="724" y="825"/>
                  </a:lnTo>
                  <a:lnTo>
                    <a:pt x="724" y="831"/>
                  </a:lnTo>
                  <a:lnTo>
                    <a:pt x="726" y="832"/>
                  </a:lnTo>
                  <a:lnTo>
                    <a:pt x="727" y="835"/>
                  </a:lnTo>
                  <a:lnTo>
                    <a:pt x="725" y="837"/>
                  </a:lnTo>
                  <a:lnTo>
                    <a:pt x="720" y="836"/>
                  </a:lnTo>
                  <a:lnTo>
                    <a:pt x="721" y="840"/>
                  </a:lnTo>
                  <a:lnTo>
                    <a:pt x="721" y="841"/>
                  </a:lnTo>
                  <a:lnTo>
                    <a:pt x="720" y="845"/>
                  </a:lnTo>
                  <a:lnTo>
                    <a:pt x="717" y="847"/>
                  </a:lnTo>
                  <a:lnTo>
                    <a:pt x="713" y="849"/>
                  </a:lnTo>
                  <a:lnTo>
                    <a:pt x="712" y="852"/>
                  </a:lnTo>
                  <a:lnTo>
                    <a:pt x="709" y="854"/>
                  </a:lnTo>
                  <a:lnTo>
                    <a:pt x="712" y="857"/>
                  </a:lnTo>
                  <a:lnTo>
                    <a:pt x="711" y="858"/>
                  </a:lnTo>
                  <a:lnTo>
                    <a:pt x="709" y="859"/>
                  </a:lnTo>
                  <a:lnTo>
                    <a:pt x="708" y="860"/>
                  </a:lnTo>
                  <a:lnTo>
                    <a:pt x="707" y="863"/>
                  </a:lnTo>
                  <a:lnTo>
                    <a:pt x="705" y="864"/>
                  </a:lnTo>
                  <a:lnTo>
                    <a:pt x="703" y="867"/>
                  </a:lnTo>
                  <a:lnTo>
                    <a:pt x="700" y="869"/>
                  </a:lnTo>
                  <a:lnTo>
                    <a:pt x="700" y="871"/>
                  </a:lnTo>
                  <a:lnTo>
                    <a:pt x="699" y="874"/>
                  </a:lnTo>
                  <a:lnTo>
                    <a:pt x="698" y="877"/>
                  </a:lnTo>
                  <a:lnTo>
                    <a:pt x="698" y="883"/>
                  </a:lnTo>
                  <a:lnTo>
                    <a:pt x="702" y="881"/>
                  </a:lnTo>
                  <a:lnTo>
                    <a:pt x="702" y="883"/>
                  </a:lnTo>
                  <a:lnTo>
                    <a:pt x="702" y="884"/>
                  </a:lnTo>
                  <a:lnTo>
                    <a:pt x="702" y="887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3" y="892"/>
                  </a:lnTo>
                  <a:lnTo>
                    <a:pt x="704" y="894"/>
                  </a:lnTo>
                  <a:lnTo>
                    <a:pt x="704" y="895"/>
                  </a:lnTo>
                  <a:lnTo>
                    <a:pt x="704" y="898"/>
                  </a:lnTo>
                  <a:lnTo>
                    <a:pt x="704" y="899"/>
                  </a:lnTo>
                  <a:lnTo>
                    <a:pt x="699" y="901"/>
                  </a:lnTo>
                  <a:lnTo>
                    <a:pt x="702" y="904"/>
                  </a:lnTo>
                  <a:lnTo>
                    <a:pt x="700" y="905"/>
                  </a:lnTo>
                  <a:lnTo>
                    <a:pt x="702" y="910"/>
                  </a:lnTo>
                  <a:lnTo>
                    <a:pt x="707" y="910"/>
                  </a:lnTo>
                  <a:lnTo>
                    <a:pt x="711" y="910"/>
                  </a:lnTo>
                  <a:lnTo>
                    <a:pt x="712" y="910"/>
                  </a:lnTo>
                  <a:lnTo>
                    <a:pt x="715" y="910"/>
                  </a:lnTo>
                  <a:lnTo>
                    <a:pt x="717" y="911"/>
                  </a:lnTo>
                  <a:lnTo>
                    <a:pt x="718" y="915"/>
                  </a:lnTo>
                  <a:lnTo>
                    <a:pt x="720" y="915"/>
                  </a:lnTo>
                  <a:lnTo>
                    <a:pt x="721" y="916"/>
                  </a:lnTo>
                  <a:lnTo>
                    <a:pt x="724" y="916"/>
                  </a:lnTo>
                  <a:lnTo>
                    <a:pt x="726" y="917"/>
                  </a:lnTo>
                  <a:lnTo>
                    <a:pt x="727" y="918"/>
                  </a:lnTo>
                  <a:lnTo>
                    <a:pt x="729" y="919"/>
                  </a:lnTo>
                  <a:lnTo>
                    <a:pt x="731" y="919"/>
                  </a:lnTo>
                  <a:lnTo>
                    <a:pt x="733" y="921"/>
                  </a:lnTo>
                  <a:lnTo>
                    <a:pt x="734" y="922"/>
                  </a:lnTo>
                  <a:lnTo>
                    <a:pt x="736" y="921"/>
                  </a:lnTo>
                  <a:lnTo>
                    <a:pt x="742" y="919"/>
                  </a:lnTo>
                  <a:lnTo>
                    <a:pt x="746" y="922"/>
                  </a:lnTo>
                  <a:lnTo>
                    <a:pt x="749" y="923"/>
                  </a:lnTo>
                  <a:lnTo>
                    <a:pt x="752" y="925"/>
                  </a:lnTo>
                  <a:lnTo>
                    <a:pt x="753" y="929"/>
                  </a:lnTo>
                  <a:lnTo>
                    <a:pt x="757" y="929"/>
                  </a:lnTo>
                  <a:lnTo>
                    <a:pt x="758" y="930"/>
                  </a:lnTo>
                  <a:lnTo>
                    <a:pt x="761" y="931"/>
                  </a:lnTo>
                  <a:lnTo>
                    <a:pt x="762" y="933"/>
                  </a:lnTo>
                  <a:lnTo>
                    <a:pt x="766" y="931"/>
                  </a:lnTo>
                  <a:lnTo>
                    <a:pt x="769" y="931"/>
                  </a:lnTo>
                  <a:lnTo>
                    <a:pt x="770" y="931"/>
                  </a:lnTo>
                  <a:lnTo>
                    <a:pt x="773" y="931"/>
                  </a:lnTo>
                  <a:lnTo>
                    <a:pt x="774" y="933"/>
                  </a:lnTo>
                  <a:lnTo>
                    <a:pt x="777" y="933"/>
                  </a:lnTo>
                  <a:lnTo>
                    <a:pt x="778" y="933"/>
                  </a:lnTo>
                  <a:lnTo>
                    <a:pt x="780" y="934"/>
                  </a:lnTo>
                  <a:lnTo>
                    <a:pt x="784" y="934"/>
                  </a:lnTo>
                  <a:lnTo>
                    <a:pt x="786" y="936"/>
                  </a:lnTo>
                  <a:lnTo>
                    <a:pt x="790" y="937"/>
                  </a:lnTo>
                  <a:lnTo>
                    <a:pt x="792" y="941"/>
                  </a:lnTo>
                  <a:lnTo>
                    <a:pt x="797" y="942"/>
                  </a:lnTo>
                  <a:lnTo>
                    <a:pt x="800" y="945"/>
                  </a:lnTo>
                  <a:lnTo>
                    <a:pt x="797" y="948"/>
                  </a:lnTo>
                  <a:lnTo>
                    <a:pt x="796" y="948"/>
                  </a:lnTo>
                  <a:lnTo>
                    <a:pt x="793" y="950"/>
                  </a:lnTo>
                  <a:lnTo>
                    <a:pt x="792" y="951"/>
                  </a:lnTo>
                  <a:lnTo>
                    <a:pt x="790" y="953"/>
                  </a:lnTo>
                  <a:lnTo>
                    <a:pt x="788" y="954"/>
                  </a:lnTo>
                  <a:lnTo>
                    <a:pt x="787" y="956"/>
                  </a:lnTo>
                  <a:lnTo>
                    <a:pt x="786" y="959"/>
                  </a:lnTo>
                  <a:lnTo>
                    <a:pt x="783" y="958"/>
                  </a:lnTo>
                  <a:lnTo>
                    <a:pt x="780" y="962"/>
                  </a:lnTo>
                  <a:lnTo>
                    <a:pt x="779" y="963"/>
                  </a:lnTo>
                  <a:lnTo>
                    <a:pt x="778" y="964"/>
                  </a:lnTo>
                  <a:lnTo>
                    <a:pt x="777" y="965"/>
                  </a:lnTo>
                  <a:lnTo>
                    <a:pt x="775" y="966"/>
                  </a:lnTo>
                  <a:lnTo>
                    <a:pt x="774" y="968"/>
                  </a:lnTo>
                  <a:lnTo>
                    <a:pt x="773" y="969"/>
                  </a:lnTo>
                  <a:lnTo>
                    <a:pt x="770" y="970"/>
                  </a:lnTo>
                  <a:lnTo>
                    <a:pt x="769" y="971"/>
                  </a:lnTo>
                  <a:lnTo>
                    <a:pt x="768" y="972"/>
                  </a:lnTo>
                  <a:lnTo>
                    <a:pt x="765" y="974"/>
                  </a:lnTo>
                  <a:lnTo>
                    <a:pt x="764" y="976"/>
                  </a:lnTo>
                  <a:lnTo>
                    <a:pt x="762" y="977"/>
                  </a:lnTo>
                  <a:lnTo>
                    <a:pt x="761" y="979"/>
                  </a:lnTo>
                  <a:lnTo>
                    <a:pt x="760" y="980"/>
                  </a:lnTo>
                  <a:lnTo>
                    <a:pt x="758" y="981"/>
                  </a:lnTo>
                  <a:lnTo>
                    <a:pt x="756" y="982"/>
                  </a:lnTo>
                  <a:lnTo>
                    <a:pt x="755" y="985"/>
                  </a:lnTo>
                  <a:lnTo>
                    <a:pt x="753" y="986"/>
                  </a:lnTo>
                  <a:lnTo>
                    <a:pt x="751" y="987"/>
                  </a:lnTo>
                  <a:lnTo>
                    <a:pt x="749" y="988"/>
                  </a:lnTo>
                  <a:lnTo>
                    <a:pt x="744" y="989"/>
                  </a:lnTo>
                  <a:lnTo>
                    <a:pt x="739" y="991"/>
                  </a:lnTo>
                  <a:lnTo>
                    <a:pt x="736" y="993"/>
                  </a:lnTo>
                  <a:lnTo>
                    <a:pt x="735" y="993"/>
                  </a:lnTo>
                  <a:lnTo>
                    <a:pt x="733" y="994"/>
                  </a:lnTo>
                  <a:lnTo>
                    <a:pt x="730" y="994"/>
                  </a:lnTo>
                  <a:lnTo>
                    <a:pt x="729" y="994"/>
                  </a:lnTo>
                  <a:lnTo>
                    <a:pt x="726" y="994"/>
                  </a:lnTo>
                  <a:lnTo>
                    <a:pt x="724" y="994"/>
                  </a:lnTo>
                  <a:lnTo>
                    <a:pt x="721" y="994"/>
                  </a:lnTo>
                  <a:lnTo>
                    <a:pt x="720" y="994"/>
                  </a:lnTo>
                  <a:lnTo>
                    <a:pt x="717" y="994"/>
                  </a:lnTo>
                  <a:lnTo>
                    <a:pt x="715" y="994"/>
                  </a:lnTo>
                  <a:lnTo>
                    <a:pt x="713" y="994"/>
                  </a:lnTo>
                  <a:lnTo>
                    <a:pt x="708" y="994"/>
                  </a:lnTo>
                  <a:lnTo>
                    <a:pt x="704" y="997"/>
                  </a:lnTo>
                  <a:lnTo>
                    <a:pt x="702" y="999"/>
                  </a:lnTo>
                  <a:lnTo>
                    <a:pt x="698" y="1003"/>
                  </a:lnTo>
                  <a:lnTo>
                    <a:pt x="696" y="1005"/>
                  </a:lnTo>
                  <a:lnTo>
                    <a:pt x="695" y="1007"/>
                  </a:lnTo>
                  <a:lnTo>
                    <a:pt x="695" y="1010"/>
                  </a:lnTo>
                  <a:lnTo>
                    <a:pt x="696" y="1015"/>
                  </a:lnTo>
                  <a:lnTo>
                    <a:pt x="698" y="1021"/>
                  </a:lnTo>
                  <a:lnTo>
                    <a:pt x="699" y="1024"/>
                  </a:lnTo>
                  <a:lnTo>
                    <a:pt x="700" y="1028"/>
                  </a:lnTo>
                  <a:lnTo>
                    <a:pt x="703" y="1030"/>
                  </a:lnTo>
                  <a:lnTo>
                    <a:pt x="704" y="1034"/>
                  </a:lnTo>
                  <a:lnTo>
                    <a:pt x="704" y="1036"/>
                  </a:lnTo>
                  <a:lnTo>
                    <a:pt x="707" y="1039"/>
                  </a:lnTo>
                  <a:lnTo>
                    <a:pt x="708" y="1040"/>
                  </a:lnTo>
                  <a:lnTo>
                    <a:pt x="709" y="1042"/>
                  </a:lnTo>
                  <a:lnTo>
                    <a:pt x="709" y="1046"/>
                  </a:lnTo>
                  <a:lnTo>
                    <a:pt x="709" y="1049"/>
                  </a:lnTo>
                  <a:lnTo>
                    <a:pt x="707" y="1051"/>
                  </a:lnTo>
                  <a:lnTo>
                    <a:pt x="708" y="1056"/>
                  </a:lnTo>
                  <a:lnTo>
                    <a:pt x="709" y="1061"/>
                  </a:lnTo>
                  <a:lnTo>
                    <a:pt x="709" y="106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8" name="Rectangle 20"/>
            <p:cNvSpPr>
              <a:spLocks noChangeArrowheads="1"/>
            </p:cNvSpPr>
            <p:nvPr/>
          </p:nvSpPr>
          <p:spPr bwMode="auto">
            <a:xfrm>
              <a:off x="6602413" y="3140075"/>
              <a:ext cx="3683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brzeski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5297488" y="2757488"/>
              <a:ext cx="912813" cy="736600"/>
            </a:xfrm>
            <a:custGeom>
              <a:avLst/>
              <a:gdLst/>
              <a:ahLst/>
              <a:cxnLst>
                <a:cxn ang="0">
                  <a:pos x="934" y="678"/>
                </a:cxn>
                <a:cxn ang="0">
                  <a:pos x="896" y="748"/>
                </a:cxn>
                <a:cxn ang="0">
                  <a:pos x="872" y="810"/>
                </a:cxn>
                <a:cxn ang="0">
                  <a:pos x="806" y="851"/>
                </a:cxn>
                <a:cxn ang="0">
                  <a:pos x="790" y="913"/>
                </a:cxn>
                <a:cxn ang="0">
                  <a:pos x="734" y="927"/>
                </a:cxn>
                <a:cxn ang="0">
                  <a:pos x="669" y="910"/>
                </a:cxn>
                <a:cxn ang="0">
                  <a:pos x="634" y="873"/>
                </a:cxn>
                <a:cxn ang="0">
                  <a:pos x="583" y="876"/>
                </a:cxn>
                <a:cxn ang="0">
                  <a:pos x="596" y="841"/>
                </a:cxn>
                <a:cxn ang="0">
                  <a:pos x="558" y="816"/>
                </a:cxn>
                <a:cxn ang="0">
                  <a:pos x="499" y="829"/>
                </a:cxn>
                <a:cxn ang="0">
                  <a:pos x="446" y="835"/>
                </a:cxn>
                <a:cxn ang="0">
                  <a:pos x="400" y="796"/>
                </a:cxn>
                <a:cxn ang="0">
                  <a:pos x="422" y="742"/>
                </a:cxn>
                <a:cxn ang="0">
                  <a:pos x="384" y="710"/>
                </a:cxn>
                <a:cxn ang="0">
                  <a:pos x="353" y="709"/>
                </a:cxn>
                <a:cxn ang="0">
                  <a:pos x="305" y="700"/>
                </a:cxn>
                <a:cxn ang="0">
                  <a:pos x="261" y="727"/>
                </a:cxn>
                <a:cxn ang="0">
                  <a:pos x="195" y="728"/>
                </a:cxn>
                <a:cxn ang="0">
                  <a:pos x="143" y="756"/>
                </a:cxn>
                <a:cxn ang="0">
                  <a:pos x="116" y="694"/>
                </a:cxn>
                <a:cxn ang="0">
                  <a:pos x="115" y="610"/>
                </a:cxn>
                <a:cxn ang="0">
                  <a:pos x="68" y="607"/>
                </a:cxn>
                <a:cxn ang="0">
                  <a:pos x="54" y="564"/>
                </a:cxn>
                <a:cxn ang="0">
                  <a:pos x="6" y="547"/>
                </a:cxn>
                <a:cxn ang="0">
                  <a:pos x="9" y="488"/>
                </a:cxn>
                <a:cxn ang="0">
                  <a:pos x="49" y="507"/>
                </a:cxn>
                <a:cxn ang="0">
                  <a:pos x="124" y="495"/>
                </a:cxn>
                <a:cxn ang="0">
                  <a:pos x="135" y="440"/>
                </a:cxn>
                <a:cxn ang="0">
                  <a:pos x="144" y="388"/>
                </a:cxn>
                <a:cxn ang="0">
                  <a:pos x="205" y="406"/>
                </a:cxn>
                <a:cxn ang="0">
                  <a:pos x="249" y="385"/>
                </a:cxn>
                <a:cxn ang="0">
                  <a:pos x="281" y="338"/>
                </a:cxn>
                <a:cxn ang="0">
                  <a:pos x="289" y="286"/>
                </a:cxn>
                <a:cxn ang="0">
                  <a:pos x="324" y="234"/>
                </a:cxn>
                <a:cxn ang="0">
                  <a:pos x="356" y="257"/>
                </a:cxn>
                <a:cxn ang="0">
                  <a:pos x="439" y="245"/>
                </a:cxn>
                <a:cxn ang="0">
                  <a:pos x="527" y="233"/>
                </a:cxn>
                <a:cxn ang="0">
                  <a:pos x="603" y="210"/>
                </a:cxn>
                <a:cxn ang="0">
                  <a:pos x="671" y="193"/>
                </a:cxn>
                <a:cxn ang="0">
                  <a:pos x="718" y="133"/>
                </a:cxn>
                <a:cxn ang="0">
                  <a:pos x="795" y="102"/>
                </a:cxn>
                <a:cxn ang="0">
                  <a:pos x="863" y="71"/>
                </a:cxn>
                <a:cxn ang="0">
                  <a:pos x="911" y="19"/>
                </a:cxn>
                <a:cxn ang="0">
                  <a:pos x="990" y="36"/>
                </a:cxn>
                <a:cxn ang="0">
                  <a:pos x="1036" y="21"/>
                </a:cxn>
                <a:cxn ang="0">
                  <a:pos x="1040" y="68"/>
                </a:cxn>
                <a:cxn ang="0">
                  <a:pos x="1061" y="115"/>
                </a:cxn>
                <a:cxn ang="0">
                  <a:pos x="1084" y="138"/>
                </a:cxn>
                <a:cxn ang="0">
                  <a:pos x="1114" y="176"/>
                </a:cxn>
                <a:cxn ang="0">
                  <a:pos x="1119" y="242"/>
                </a:cxn>
                <a:cxn ang="0">
                  <a:pos x="1139" y="316"/>
                </a:cxn>
                <a:cxn ang="0">
                  <a:pos x="1148" y="386"/>
                </a:cxn>
                <a:cxn ang="0">
                  <a:pos x="1089" y="424"/>
                </a:cxn>
                <a:cxn ang="0">
                  <a:pos x="1061" y="466"/>
                </a:cxn>
                <a:cxn ang="0">
                  <a:pos x="1062" y="493"/>
                </a:cxn>
                <a:cxn ang="0">
                  <a:pos x="982" y="499"/>
                </a:cxn>
                <a:cxn ang="0">
                  <a:pos x="943" y="530"/>
                </a:cxn>
                <a:cxn ang="0">
                  <a:pos x="933" y="577"/>
                </a:cxn>
                <a:cxn ang="0">
                  <a:pos x="918" y="612"/>
                </a:cxn>
              </a:cxnLst>
              <a:rect l="0" t="0" r="r" b="b"/>
              <a:pathLst>
                <a:path w="1149" h="927">
                  <a:moveTo>
                    <a:pt x="932" y="670"/>
                  </a:moveTo>
                  <a:lnTo>
                    <a:pt x="929" y="671"/>
                  </a:lnTo>
                  <a:lnTo>
                    <a:pt x="927" y="674"/>
                  </a:lnTo>
                  <a:lnTo>
                    <a:pt x="924" y="675"/>
                  </a:lnTo>
                  <a:lnTo>
                    <a:pt x="920" y="677"/>
                  </a:lnTo>
                  <a:lnTo>
                    <a:pt x="918" y="677"/>
                  </a:lnTo>
                  <a:lnTo>
                    <a:pt x="915" y="678"/>
                  </a:lnTo>
                  <a:lnTo>
                    <a:pt x="914" y="678"/>
                  </a:lnTo>
                  <a:lnTo>
                    <a:pt x="911" y="680"/>
                  </a:lnTo>
                  <a:lnTo>
                    <a:pt x="910" y="681"/>
                  </a:lnTo>
                  <a:lnTo>
                    <a:pt x="908" y="682"/>
                  </a:lnTo>
                  <a:lnTo>
                    <a:pt x="908" y="683"/>
                  </a:lnTo>
                  <a:lnTo>
                    <a:pt x="907" y="686"/>
                  </a:lnTo>
                  <a:lnTo>
                    <a:pt x="907" y="687"/>
                  </a:lnTo>
                  <a:lnTo>
                    <a:pt x="908" y="689"/>
                  </a:lnTo>
                  <a:lnTo>
                    <a:pt x="910" y="691"/>
                  </a:lnTo>
                  <a:lnTo>
                    <a:pt x="911" y="691"/>
                  </a:lnTo>
                  <a:lnTo>
                    <a:pt x="914" y="691"/>
                  </a:lnTo>
                  <a:lnTo>
                    <a:pt x="916" y="691"/>
                  </a:lnTo>
                  <a:lnTo>
                    <a:pt x="918" y="691"/>
                  </a:lnTo>
                  <a:lnTo>
                    <a:pt x="920" y="689"/>
                  </a:lnTo>
                  <a:lnTo>
                    <a:pt x="923" y="689"/>
                  </a:lnTo>
                  <a:lnTo>
                    <a:pt x="924" y="688"/>
                  </a:lnTo>
                  <a:lnTo>
                    <a:pt x="925" y="686"/>
                  </a:lnTo>
                  <a:lnTo>
                    <a:pt x="927" y="685"/>
                  </a:lnTo>
                  <a:lnTo>
                    <a:pt x="928" y="683"/>
                  </a:lnTo>
                  <a:lnTo>
                    <a:pt x="930" y="682"/>
                  </a:lnTo>
                  <a:lnTo>
                    <a:pt x="930" y="678"/>
                  </a:lnTo>
                  <a:lnTo>
                    <a:pt x="934" y="678"/>
                  </a:lnTo>
                  <a:lnTo>
                    <a:pt x="938" y="680"/>
                  </a:lnTo>
                  <a:lnTo>
                    <a:pt x="937" y="683"/>
                  </a:lnTo>
                  <a:lnTo>
                    <a:pt x="937" y="686"/>
                  </a:lnTo>
                  <a:lnTo>
                    <a:pt x="936" y="687"/>
                  </a:lnTo>
                  <a:lnTo>
                    <a:pt x="934" y="692"/>
                  </a:lnTo>
                  <a:lnTo>
                    <a:pt x="933" y="694"/>
                  </a:lnTo>
                  <a:lnTo>
                    <a:pt x="932" y="698"/>
                  </a:lnTo>
                  <a:lnTo>
                    <a:pt x="928" y="699"/>
                  </a:lnTo>
                  <a:lnTo>
                    <a:pt x="925" y="700"/>
                  </a:lnTo>
                  <a:lnTo>
                    <a:pt x="924" y="703"/>
                  </a:lnTo>
                  <a:lnTo>
                    <a:pt x="923" y="705"/>
                  </a:lnTo>
                  <a:lnTo>
                    <a:pt x="928" y="709"/>
                  </a:lnTo>
                  <a:lnTo>
                    <a:pt x="920" y="710"/>
                  </a:lnTo>
                  <a:lnTo>
                    <a:pt x="921" y="713"/>
                  </a:lnTo>
                  <a:lnTo>
                    <a:pt x="921" y="718"/>
                  </a:lnTo>
                  <a:lnTo>
                    <a:pt x="921" y="722"/>
                  </a:lnTo>
                  <a:lnTo>
                    <a:pt x="921" y="726"/>
                  </a:lnTo>
                  <a:lnTo>
                    <a:pt x="920" y="730"/>
                  </a:lnTo>
                  <a:lnTo>
                    <a:pt x="918" y="732"/>
                  </a:lnTo>
                  <a:lnTo>
                    <a:pt x="915" y="729"/>
                  </a:lnTo>
                  <a:lnTo>
                    <a:pt x="911" y="728"/>
                  </a:lnTo>
                  <a:lnTo>
                    <a:pt x="910" y="728"/>
                  </a:lnTo>
                  <a:lnTo>
                    <a:pt x="910" y="732"/>
                  </a:lnTo>
                  <a:lnTo>
                    <a:pt x="910" y="735"/>
                  </a:lnTo>
                  <a:lnTo>
                    <a:pt x="907" y="738"/>
                  </a:lnTo>
                  <a:lnTo>
                    <a:pt x="905" y="741"/>
                  </a:lnTo>
                  <a:lnTo>
                    <a:pt x="902" y="744"/>
                  </a:lnTo>
                  <a:lnTo>
                    <a:pt x="899" y="747"/>
                  </a:lnTo>
                  <a:lnTo>
                    <a:pt x="896" y="748"/>
                  </a:lnTo>
                  <a:lnTo>
                    <a:pt x="888" y="752"/>
                  </a:lnTo>
                  <a:lnTo>
                    <a:pt x="885" y="753"/>
                  </a:lnTo>
                  <a:lnTo>
                    <a:pt x="884" y="755"/>
                  </a:lnTo>
                  <a:lnTo>
                    <a:pt x="881" y="757"/>
                  </a:lnTo>
                  <a:lnTo>
                    <a:pt x="879" y="759"/>
                  </a:lnTo>
                  <a:lnTo>
                    <a:pt x="877" y="761"/>
                  </a:lnTo>
                  <a:lnTo>
                    <a:pt x="876" y="763"/>
                  </a:lnTo>
                  <a:lnTo>
                    <a:pt x="875" y="765"/>
                  </a:lnTo>
                  <a:lnTo>
                    <a:pt x="875" y="767"/>
                  </a:lnTo>
                  <a:lnTo>
                    <a:pt x="874" y="770"/>
                  </a:lnTo>
                  <a:lnTo>
                    <a:pt x="874" y="773"/>
                  </a:lnTo>
                  <a:lnTo>
                    <a:pt x="875" y="775"/>
                  </a:lnTo>
                  <a:lnTo>
                    <a:pt x="875" y="777"/>
                  </a:lnTo>
                  <a:lnTo>
                    <a:pt x="875" y="780"/>
                  </a:lnTo>
                  <a:lnTo>
                    <a:pt x="874" y="781"/>
                  </a:lnTo>
                  <a:lnTo>
                    <a:pt x="872" y="782"/>
                  </a:lnTo>
                  <a:lnTo>
                    <a:pt x="871" y="786"/>
                  </a:lnTo>
                  <a:lnTo>
                    <a:pt x="874" y="790"/>
                  </a:lnTo>
                  <a:lnTo>
                    <a:pt x="874" y="791"/>
                  </a:lnTo>
                  <a:lnTo>
                    <a:pt x="874" y="793"/>
                  </a:lnTo>
                  <a:lnTo>
                    <a:pt x="875" y="794"/>
                  </a:lnTo>
                  <a:lnTo>
                    <a:pt x="875" y="797"/>
                  </a:lnTo>
                  <a:lnTo>
                    <a:pt x="875" y="798"/>
                  </a:lnTo>
                  <a:lnTo>
                    <a:pt x="875" y="800"/>
                  </a:lnTo>
                  <a:lnTo>
                    <a:pt x="875" y="803"/>
                  </a:lnTo>
                  <a:lnTo>
                    <a:pt x="875" y="804"/>
                  </a:lnTo>
                  <a:lnTo>
                    <a:pt x="875" y="806"/>
                  </a:lnTo>
                  <a:lnTo>
                    <a:pt x="876" y="810"/>
                  </a:lnTo>
                  <a:lnTo>
                    <a:pt x="872" y="810"/>
                  </a:lnTo>
                  <a:lnTo>
                    <a:pt x="868" y="809"/>
                  </a:lnTo>
                  <a:lnTo>
                    <a:pt x="865" y="809"/>
                  </a:lnTo>
                  <a:lnTo>
                    <a:pt x="861" y="809"/>
                  </a:lnTo>
                  <a:lnTo>
                    <a:pt x="857" y="809"/>
                  </a:lnTo>
                  <a:lnTo>
                    <a:pt x="853" y="810"/>
                  </a:lnTo>
                  <a:lnTo>
                    <a:pt x="850" y="811"/>
                  </a:lnTo>
                  <a:lnTo>
                    <a:pt x="848" y="812"/>
                  </a:lnTo>
                  <a:lnTo>
                    <a:pt x="844" y="812"/>
                  </a:lnTo>
                  <a:lnTo>
                    <a:pt x="843" y="812"/>
                  </a:lnTo>
                  <a:lnTo>
                    <a:pt x="839" y="812"/>
                  </a:lnTo>
                  <a:lnTo>
                    <a:pt x="835" y="811"/>
                  </a:lnTo>
                  <a:lnTo>
                    <a:pt x="832" y="817"/>
                  </a:lnTo>
                  <a:lnTo>
                    <a:pt x="830" y="821"/>
                  </a:lnTo>
                  <a:lnTo>
                    <a:pt x="827" y="825"/>
                  </a:lnTo>
                  <a:lnTo>
                    <a:pt x="826" y="828"/>
                  </a:lnTo>
                  <a:lnTo>
                    <a:pt x="826" y="831"/>
                  </a:lnTo>
                  <a:lnTo>
                    <a:pt x="821" y="833"/>
                  </a:lnTo>
                  <a:lnTo>
                    <a:pt x="819" y="833"/>
                  </a:lnTo>
                  <a:lnTo>
                    <a:pt x="818" y="834"/>
                  </a:lnTo>
                  <a:lnTo>
                    <a:pt x="817" y="835"/>
                  </a:lnTo>
                  <a:lnTo>
                    <a:pt x="815" y="838"/>
                  </a:lnTo>
                  <a:lnTo>
                    <a:pt x="814" y="839"/>
                  </a:lnTo>
                  <a:lnTo>
                    <a:pt x="813" y="840"/>
                  </a:lnTo>
                  <a:lnTo>
                    <a:pt x="812" y="843"/>
                  </a:lnTo>
                  <a:lnTo>
                    <a:pt x="810" y="844"/>
                  </a:lnTo>
                  <a:lnTo>
                    <a:pt x="810" y="846"/>
                  </a:lnTo>
                  <a:lnTo>
                    <a:pt x="809" y="847"/>
                  </a:lnTo>
                  <a:lnTo>
                    <a:pt x="808" y="850"/>
                  </a:lnTo>
                  <a:lnTo>
                    <a:pt x="806" y="851"/>
                  </a:lnTo>
                  <a:lnTo>
                    <a:pt x="805" y="852"/>
                  </a:lnTo>
                  <a:lnTo>
                    <a:pt x="805" y="855"/>
                  </a:lnTo>
                  <a:lnTo>
                    <a:pt x="805" y="856"/>
                  </a:lnTo>
                  <a:lnTo>
                    <a:pt x="805" y="858"/>
                  </a:lnTo>
                  <a:lnTo>
                    <a:pt x="806" y="860"/>
                  </a:lnTo>
                  <a:lnTo>
                    <a:pt x="806" y="862"/>
                  </a:lnTo>
                  <a:lnTo>
                    <a:pt x="808" y="864"/>
                  </a:lnTo>
                  <a:lnTo>
                    <a:pt x="809" y="867"/>
                  </a:lnTo>
                  <a:lnTo>
                    <a:pt x="809" y="870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8" y="879"/>
                  </a:lnTo>
                  <a:lnTo>
                    <a:pt x="808" y="882"/>
                  </a:lnTo>
                  <a:lnTo>
                    <a:pt x="808" y="885"/>
                  </a:lnTo>
                  <a:lnTo>
                    <a:pt x="802" y="890"/>
                  </a:lnTo>
                  <a:lnTo>
                    <a:pt x="805" y="891"/>
                  </a:lnTo>
                  <a:lnTo>
                    <a:pt x="802" y="893"/>
                  </a:lnTo>
                  <a:lnTo>
                    <a:pt x="801" y="896"/>
                  </a:lnTo>
                  <a:lnTo>
                    <a:pt x="800" y="897"/>
                  </a:lnTo>
                  <a:lnTo>
                    <a:pt x="799" y="898"/>
                  </a:lnTo>
                  <a:lnTo>
                    <a:pt x="797" y="899"/>
                  </a:lnTo>
                  <a:lnTo>
                    <a:pt x="795" y="901"/>
                  </a:lnTo>
                  <a:lnTo>
                    <a:pt x="795" y="902"/>
                  </a:lnTo>
                  <a:lnTo>
                    <a:pt x="793" y="903"/>
                  </a:lnTo>
                  <a:lnTo>
                    <a:pt x="792" y="905"/>
                  </a:lnTo>
                  <a:lnTo>
                    <a:pt x="791" y="907"/>
                  </a:lnTo>
                  <a:lnTo>
                    <a:pt x="792" y="909"/>
                  </a:lnTo>
                  <a:lnTo>
                    <a:pt x="791" y="913"/>
                  </a:lnTo>
                  <a:lnTo>
                    <a:pt x="790" y="913"/>
                  </a:lnTo>
                  <a:lnTo>
                    <a:pt x="787" y="916"/>
                  </a:lnTo>
                  <a:lnTo>
                    <a:pt x="786" y="917"/>
                  </a:lnTo>
                  <a:lnTo>
                    <a:pt x="782" y="916"/>
                  </a:lnTo>
                  <a:lnTo>
                    <a:pt x="779" y="919"/>
                  </a:lnTo>
                  <a:lnTo>
                    <a:pt x="775" y="922"/>
                  </a:lnTo>
                  <a:lnTo>
                    <a:pt x="774" y="926"/>
                  </a:lnTo>
                  <a:lnTo>
                    <a:pt x="770" y="925"/>
                  </a:lnTo>
                  <a:lnTo>
                    <a:pt x="769" y="925"/>
                  </a:lnTo>
                  <a:lnTo>
                    <a:pt x="766" y="924"/>
                  </a:lnTo>
                  <a:lnTo>
                    <a:pt x="765" y="922"/>
                  </a:lnTo>
                  <a:lnTo>
                    <a:pt x="762" y="922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7" y="920"/>
                  </a:lnTo>
                  <a:lnTo>
                    <a:pt x="755" y="920"/>
                  </a:lnTo>
                  <a:lnTo>
                    <a:pt x="752" y="919"/>
                  </a:lnTo>
                  <a:lnTo>
                    <a:pt x="751" y="919"/>
                  </a:lnTo>
                  <a:lnTo>
                    <a:pt x="749" y="917"/>
                  </a:lnTo>
                  <a:lnTo>
                    <a:pt x="747" y="916"/>
                  </a:lnTo>
                  <a:lnTo>
                    <a:pt x="744" y="916"/>
                  </a:lnTo>
                  <a:lnTo>
                    <a:pt x="743" y="916"/>
                  </a:lnTo>
                  <a:lnTo>
                    <a:pt x="740" y="917"/>
                  </a:lnTo>
                  <a:lnTo>
                    <a:pt x="739" y="919"/>
                  </a:lnTo>
                  <a:lnTo>
                    <a:pt x="739" y="920"/>
                  </a:lnTo>
                  <a:lnTo>
                    <a:pt x="739" y="922"/>
                  </a:lnTo>
                  <a:lnTo>
                    <a:pt x="738" y="924"/>
                  </a:lnTo>
                  <a:lnTo>
                    <a:pt x="738" y="926"/>
                  </a:lnTo>
                  <a:lnTo>
                    <a:pt x="735" y="927"/>
                  </a:lnTo>
                  <a:lnTo>
                    <a:pt x="734" y="927"/>
                  </a:lnTo>
                  <a:lnTo>
                    <a:pt x="730" y="927"/>
                  </a:lnTo>
                  <a:lnTo>
                    <a:pt x="726" y="926"/>
                  </a:lnTo>
                  <a:lnTo>
                    <a:pt x="725" y="925"/>
                  </a:lnTo>
                  <a:lnTo>
                    <a:pt x="722" y="925"/>
                  </a:lnTo>
                  <a:lnTo>
                    <a:pt x="720" y="925"/>
                  </a:lnTo>
                  <a:lnTo>
                    <a:pt x="718" y="925"/>
                  </a:lnTo>
                  <a:lnTo>
                    <a:pt x="717" y="925"/>
                  </a:lnTo>
                  <a:lnTo>
                    <a:pt x="715" y="924"/>
                  </a:lnTo>
                  <a:lnTo>
                    <a:pt x="712" y="924"/>
                  </a:lnTo>
                  <a:lnTo>
                    <a:pt x="708" y="922"/>
                  </a:lnTo>
                  <a:lnTo>
                    <a:pt x="708" y="921"/>
                  </a:lnTo>
                  <a:lnTo>
                    <a:pt x="706" y="919"/>
                  </a:lnTo>
                  <a:lnTo>
                    <a:pt x="703" y="919"/>
                  </a:lnTo>
                  <a:lnTo>
                    <a:pt x="699" y="916"/>
                  </a:lnTo>
                  <a:lnTo>
                    <a:pt x="698" y="915"/>
                  </a:lnTo>
                  <a:lnTo>
                    <a:pt x="696" y="910"/>
                  </a:lnTo>
                  <a:lnTo>
                    <a:pt x="696" y="907"/>
                  </a:lnTo>
                  <a:lnTo>
                    <a:pt x="691" y="908"/>
                  </a:lnTo>
                  <a:lnTo>
                    <a:pt x="690" y="908"/>
                  </a:lnTo>
                  <a:lnTo>
                    <a:pt x="687" y="908"/>
                  </a:lnTo>
                  <a:lnTo>
                    <a:pt x="686" y="909"/>
                  </a:lnTo>
                  <a:lnTo>
                    <a:pt x="684" y="909"/>
                  </a:lnTo>
                  <a:lnTo>
                    <a:pt x="682" y="909"/>
                  </a:lnTo>
                  <a:lnTo>
                    <a:pt x="680" y="909"/>
                  </a:lnTo>
                  <a:lnTo>
                    <a:pt x="678" y="909"/>
                  </a:lnTo>
                  <a:lnTo>
                    <a:pt x="676" y="910"/>
                  </a:lnTo>
                  <a:lnTo>
                    <a:pt x="674" y="910"/>
                  </a:lnTo>
                  <a:lnTo>
                    <a:pt x="672" y="910"/>
                  </a:lnTo>
                  <a:lnTo>
                    <a:pt x="669" y="910"/>
                  </a:lnTo>
                  <a:lnTo>
                    <a:pt x="668" y="910"/>
                  </a:lnTo>
                  <a:lnTo>
                    <a:pt x="665" y="910"/>
                  </a:lnTo>
                  <a:lnTo>
                    <a:pt x="664" y="910"/>
                  </a:lnTo>
                  <a:lnTo>
                    <a:pt x="662" y="910"/>
                  </a:lnTo>
                  <a:lnTo>
                    <a:pt x="660" y="910"/>
                  </a:lnTo>
                  <a:lnTo>
                    <a:pt x="658" y="910"/>
                  </a:lnTo>
                  <a:lnTo>
                    <a:pt x="656" y="910"/>
                  </a:lnTo>
                  <a:lnTo>
                    <a:pt x="653" y="909"/>
                  </a:lnTo>
                  <a:lnTo>
                    <a:pt x="650" y="908"/>
                  </a:lnTo>
                  <a:lnTo>
                    <a:pt x="649" y="908"/>
                  </a:lnTo>
                  <a:lnTo>
                    <a:pt x="647" y="905"/>
                  </a:lnTo>
                  <a:lnTo>
                    <a:pt x="647" y="904"/>
                  </a:lnTo>
                  <a:lnTo>
                    <a:pt x="647" y="902"/>
                  </a:lnTo>
                  <a:lnTo>
                    <a:pt x="646" y="901"/>
                  </a:lnTo>
                  <a:lnTo>
                    <a:pt x="645" y="898"/>
                  </a:lnTo>
                  <a:lnTo>
                    <a:pt x="643" y="897"/>
                  </a:lnTo>
                  <a:lnTo>
                    <a:pt x="642" y="896"/>
                  </a:lnTo>
                  <a:lnTo>
                    <a:pt x="642" y="895"/>
                  </a:lnTo>
                  <a:lnTo>
                    <a:pt x="640" y="893"/>
                  </a:lnTo>
                  <a:lnTo>
                    <a:pt x="638" y="892"/>
                  </a:lnTo>
                  <a:lnTo>
                    <a:pt x="637" y="891"/>
                  </a:lnTo>
                  <a:lnTo>
                    <a:pt x="634" y="887"/>
                  </a:lnTo>
                  <a:lnTo>
                    <a:pt x="631" y="887"/>
                  </a:lnTo>
                  <a:lnTo>
                    <a:pt x="631" y="882"/>
                  </a:lnTo>
                  <a:lnTo>
                    <a:pt x="631" y="881"/>
                  </a:lnTo>
                  <a:lnTo>
                    <a:pt x="632" y="879"/>
                  </a:lnTo>
                  <a:lnTo>
                    <a:pt x="633" y="876"/>
                  </a:lnTo>
                  <a:lnTo>
                    <a:pt x="633" y="875"/>
                  </a:lnTo>
                  <a:lnTo>
                    <a:pt x="634" y="873"/>
                  </a:lnTo>
                  <a:lnTo>
                    <a:pt x="634" y="872"/>
                  </a:lnTo>
                  <a:lnTo>
                    <a:pt x="634" y="869"/>
                  </a:lnTo>
                  <a:lnTo>
                    <a:pt x="632" y="869"/>
                  </a:lnTo>
                  <a:lnTo>
                    <a:pt x="631" y="869"/>
                  </a:lnTo>
                  <a:lnTo>
                    <a:pt x="628" y="869"/>
                  </a:lnTo>
                  <a:lnTo>
                    <a:pt x="627" y="869"/>
                  </a:lnTo>
                  <a:lnTo>
                    <a:pt x="624" y="869"/>
                  </a:lnTo>
                  <a:lnTo>
                    <a:pt x="623" y="869"/>
                  </a:lnTo>
                  <a:lnTo>
                    <a:pt x="621" y="869"/>
                  </a:lnTo>
                  <a:lnTo>
                    <a:pt x="619" y="869"/>
                  </a:lnTo>
                  <a:lnTo>
                    <a:pt x="618" y="869"/>
                  </a:lnTo>
                  <a:lnTo>
                    <a:pt x="615" y="869"/>
                  </a:lnTo>
                  <a:lnTo>
                    <a:pt x="614" y="869"/>
                  </a:lnTo>
                  <a:lnTo>
                    <a:pt x="611" y="869"/>
                  </a:lnTo>
                  <a:lnTo>
                    <a:pt x="610" y="869"/>
                  </a:lnTo>
                  <a:lnTo>
                    <a:pt x="607" y="869"/>
                  </a:lnTo>
                  <a:lnTo>
                    <a:pt x="606" y="870"/>
                  </a:lnTo>
                  <a:lnTo>
                    <a:pt x="603" y="870"/>
                  </a:lnTo>
                  <a:lnTo>
                    <a:pt x="601" y="870"/>
                  </a:lnTo>
                  <a:lnTo>
                    <a:pt x="600" y="870"/>
                  </a:lnTo>
                  <a:lnTo>
                    <a:pt x="597" y="872"/>
                  </a:lnTo>
                  <a:lnTo>
                    <a:pt x="596" y="872"/>
                  </a:lnTo>
                  <a:lnTo>
                    <a:pt x="593" y="872"/>
                  </a:lnTo>
                  <a:lnTo>
                    <a:pt x="592" y="873"/>
                  </a:lnTo>
                  <a:lnTo>
                    <a:pt x="590" y="873"/>
                  </a:lnTo>
                  <a:lnTo>
                    <a:pt x="588" y="874"/>
                  </a:lnTo>
                  <a:lnTo>
                    <a:pt x="587" y="875"/>
                  </a:lnTo>
                  <a:lnTo>
                    <a:pt x="585" y="875"/>
                  </a:lnTo>
                  <a:lnTo>
                    <a:pt x="583" y="876"/>
                  </a:lnTo>
                  <a:lnTo>
                    <a:pt x="581" y="876"/>
                  </a:lnTo>
                  <a:lnTo>
                    <a:pt x="580" y="880"/>
                  </a:lnTo>
                  <a:lnTo>
                    <a:pt x="578" y="879"/>
                  </a:lnTo>
                  <a:lnTo>
                    <a:pt x="575" y="879"/>
                  </a:lnTo>
                  <a:lnTo>
                    <a:pt x="576" y="874"/>
                  </a:lnTo>
                  <a:lnTo>
                    <a:pt x="575" y="873"/>
                  </a:lnTo>
                  <a:lnTo>
                    <a:pt x="575" y="870"/>
                  </a:lnTo>
                  <a:lnTo>
                    <a:pt x="574" y="869"/>
                  </a:lnTo>
                  <a:lnTo>
                    <a:pt x="574" y="867"/>
                  </a:lnTo>
                  <a:lnTo>
                    <a:pt x="574" y="866"/>
                  </a:lnTo>
                  <a:lnTo>
                    <a:pt x="572" y="863"/>
                  </a:lnTo>
                  <a:lnTo>
                    <a:pt x="572" y="862"/>
                  </a:lnTo>
                  <a:lnTo>
                    <a:pt x="572" y="860"/>
                  </a:lnTo>
                  <a:lnTo>
                    <a:pt x="572" y="858"/>
                  </a:lnTo>
                  <a:lnTo>
                    <a:pt x="571" y="856"/>
                  </a:lnTo>
                  <a:lnTo>
                    <a:pt x="571" y="852"/>
                  </a:lnTo>
                  <a:lnTo>
                    <a:pt x="572" y="847"/>
                  </a:lnTo>
                  <a:lnTo>
                    <a:pt x="574" y="845"/>
                  </a:lnTo>
                  <a:lnTo>
                    <a:pt x="575" y="845"/>
                  </a:lnTo>
                  <a:lnTo>
                    <a:pt x="578" y="845"/>
                  </a:lnTo>
                  <a:lnTo>
                    <a:pt x="579" y="844"/>
                  </a:lnTo>
                  <a:lnTo>
                    <a:pt x="581" y="844"/>
                  </a:lnTo>
                  <a:lnTo>
                    <a:pt x="583" y="844"/>
                  </a:lnTo>
                  <a:lnTo>
                    <a:pt x="585" y="843"/>
                  </a:lnTo>
                  <a:lnTo>
                    <a:pt x="588" y="843"/>
                  </a:lnTo>
                  <a:lnTo>
                    <a:pt x="589" y="843"/>
                  </a:lnTo>
                  <a:lnTo>
                    <a:pt x="592" y="843"/>
                  </a:lnTo>
                  <a:lnTo>
                    <a:pt x="594" y="843"/>
                  </a:lnTo>
                  <a:lnTo>
                    <a:pt x="596" y="841"/>
                  </a:lnTo>
                  <a:lnTo>
                    <a:pt x="598" y="841"/>
                  </a:lnTo>
                  <a:lnTo>
                    <a:pt x="600" y="840"/>
                  </a:lnTo>
                  <a:lnTo>
                    <a:pt x="601" y="840"/>
                  </a:lnTo>
                  <a:lnTo>
                    <a:pt x="601" y="838"/>
                  </a:lnTo>
                  <a:lnTo>
                    <a:pt x="601" y="837"/>
                  </a:lnTo>
                  <a:lnTo>
                    <a:pt x="600" y="835"/>
                  </a:lnTo>
                  <a:lnTo>
                    <a:pt x="597" y="835"/>
                  </a:lnTo>
                  <a:lnTo>
                    <a:pt x="594" y="834"/>
                  </a:lnTo>
                  <a:lnTo>
                    <a:pt x="593" y="834"/>
                  </a:lnTo>
                  <a:lnTo>
                    <a:pt x="590" y="833"/>
                  </a:lnTo>
                  <a:lnTo>
                    <a:pt x="588" y="833"/>
                  </a:lnTo>
                  <a:lnTo>
                    <a:pt x="587" y="833"/>
                  </a:lnTo>
                  <a:lnTo>
                    <a:pt x="584" y="833"/>
                  </a:lnTo>
                  <a:lnTo>
                    <a:pt x="581" y="833"/>
                  </a:lnTo>
                  <a:lnTo>
                    <a:pt x="580" y="833"/>
                  </a:lnTo>
                  <a:lnTo>
                    <a:pt x="578" y="833"/>
                  </a:lnTo>
                  <a:lnTo>
                    <a:pt x="575" y="833"/>
                  </a:lnTo>
                  <a:lnTo>
                    <a:pt x="574" y="833"/>
                  </a:lnTo>
                  <a:lnTo>
                    <a:pt x="571" y="833"/>
                  </a:lnTo>
                  <a:lnTo>
                    <a:pt x="568" y="833"/>
                  </a:lnTo>
                  <a:lnTo>
                    <a:pt x="567" y="832"/>
                  </a:lnTo>
                  <a:lnTo>
                    <a:pt x="566" y="831"/>
                  </a:lnTo>
                  <a:lnTo>
                    <a:pt x="566" y="829"/>
                  </a:lnTo>
                  <a:lnTo>
                    <a:pt x="563" y="826"/>
                  </a:lnTo>
                  <a:lnTo>
                    <a:pt x="561" y="823"/>
                  </a:lnTo>
                  <a:lnTo>
                    <a:pt x="562" y="822"/>
                  </a:lnTo>
                  <a:lnTo>
                    <a:pt x="559" y="819"/>
                  </a:lnTo>
                  <a:lnTo>
                    <a:pt x="558" y="817"/>
                  </a:lnTo>
                  <a:lnTo>
                    <a:pt x="558" y="816"/>
                  </a:lnTo>
                  <a:lnTo>
                    <a:pt x="557" y="814"/>
                  </a:lnTo>
                  <a:lnTo>
                    <a:pt x="556" y="812"/>
                  </a:lnTo>
                  <a:lnTo>
                    <a:pt x="554" y="811"/>
                  </a:lnTo>
                  <a:lnTo>
                    <a:pt x="552" y="811"/>
                  </a:lnTo>
                  <a:lnTo>
                    <a:pt x="550" y="811"/>
                  </a:lnTo>
                  <a:lnTo>
                    <a:pt x="548" y="811"/>
                  </a:lnTo>
                  <a:lnTo>
                    <a:pt x="545" y="811"/>
                  </a:lnTo>
                  <a:lnTo>
                    <a:pt x="541" y="810"/>
                  </a:lnTo>
                  <a:lnTo>
                    <a:pt x="539" y="811"/>
                  </a:lnTo>
                  <a:lnTo>
                    <a:pt x="535" y="814"/>
                  </a:lnTo>
                  <a:lnTo>
                    <a:pt x="534" y="820"/>
                  </a:lnTo>
                  <a:lnTo>
                    <a:pt x="532" y="822"/>
                  </a:lnTo>
                  <a:lnTo>
                    <a:pt x="531" y="823"/>
                  </a:lnTo>
                  <a:lnTo>
                    <a:pt x="530" y="825"/>
                  </a:lnTo>
                  <a:lnTo>
                    <a:pt x="528" y="826"/>
                  </a:lnTo>
                  <a:lnTo>
                    <a:pt x="527" y="827"/>
                  </a:lnTo>
                  <a:lnTo>
                    <a:pt x="525" y="829"/>
                  </a:lnTo>
                  <a:lnTo>
                    <a:pt x="523" y="831"/>
                  </a:lnTo>
                  <a:lnTo>
                    <a:pt x="522" y="832"/>
                  </a:lnTo>
                  <a:lnTo>
                    <a:pt x="519" y="833"/>
                  </a:lnTo>
                  <a:lnTo>
                    <a:pt x="517" y="833"/>
                  </a:lnTo>
                  <a:lnTo>
                    <a:pt x="515" y="833"/>
                  </a:lnTo>
                  <a:lnTo>
                    <a:pt x="513" y="833"/>
                  </a:lnTo>
                  <a:lnTo>
                    <a:pt x="512" y="833"/>
                  </a:lnTo>
                  <a:lnTo>
                    <a:pt x="509" y="832"/>
                  </a:lnTo>
                  <a:lnTo>
                    <a:pt x="508" y="831"/>
                  </a:lnTo>
                  <a:lnTo>
                    <a:pt x="505" y="831"/>
                  </a:lnTo>
                  <a:lnTo>
                    <a:pt x="503" y="831"/>
                  </a:lnTo>
                  <a:lnTo>
                    <a:pt x="499" y="829"/>
                  </a:lnTo>
                  <a:lnTo>
                    <a:pt x="497" y="832"/>
                  </a:lnTo>
                  <a:lnTo>
                    <a:pt x="492" y="831"/>
                  </a:lnTo>
                  <a:lnTo>
                    <a:pt x="491" y="832"/>
                  </a:lnTo>
                  <a:lnTo>
                    <a:pt x="490" y="833"/>
                  </a:lnTo>
                  <a:lnTo>
                    <a:pt x="490" y="835"/>
                  </a:lnTo>
                  <a:lnTo>
                    <a:pt x="490" y="837"/>
                  </a:lnTo>
                  <a:lnTo>
                    <a:pt x="487" y="838"/>
                  </a:lnTo>
                  <a:lnTo>
                    <a:pt x="486" y="840"/>
                  </a:lnTo>
                  <a:lnTo>
                    <a:pt x="484" y="839"/>
                  </a:lnTo>
                  <a:lnTo>
                    <a:pt x="483" y="838"/>
                  </a:lnTo>
                  <a:lnTo>
                    <a:pt x="481" y="837"/>
                  </a:lnTo>
                  <a:lnTo>
                    <a:pt x="479" y="837"/>
                  </a:lnTo>
                  <a:lnTo>
                    <a:pt x="478" y="835"/>
                  </a:lnTo>
                  <a:lnTo>
                    <a:pt x="475" y="834"/>
                  </a:lnTo>
                  <a:lnTo>
                    <a:pt x="474" y="834"/>
                  </a:lnTo>
                  <a:lnTo>
                    <a:pt x="472" y="834"/>
                  </a:lnTo>
                  <a:lnTo>
                    <a:pt x="470" y="834"/>
                  </a:lnTo>
                  <a:lnTo>
                    <a:pt x="468" y="834"/>
                  </a:lnTo>
                  <a:lnTo>
                    <a:pt x="466" y="834"/>
                  </a:lnTo>
                  <a:lnTo>
                    <a:pt x="464" y="835"/>
                  </a:lnTo>
                  <a:lnTo>
                    <a:pt x="462" y="835"/>
                  </a:lnTo>
                  <a:lnTo>
                    <a:pt x="460" y="835"/>
                  </a:lnTo>
                  <a:lnTo>
                    <a:pt x="459" y="837"/>
                  </a:lnTo>
                  <a:lnTo>
                    <a:pt x="456" y="837"/>
                  </a:lnTo>
                  <a:lnTo>
                    <a:pt x="455" y="838"/>
                  </a:lnTo>
                  <a:lnTo>
                    <a:pt x="452" y="837"/>
                  </a:lnTo>
                  <a:lnTo>
                    <a:pt x="451" y="837"/>
                  </a:lnTo>
                  <a:lnTo>
                    <a:pt x="448" y="835"/>
                  </a:lnTo>
                  <a:lnTo>
                    <a:pt x="446" y="835"/>
                  </a:lnTo>
                  <a:lnTo>
                    <a:pt x="444" y="834"/>
                  </a:lnTo>
                  <a:lnTo>
                    <a:pt x="442" y="833"/>
                  </a:lnTo>
                  <a:lnTo>
                    <a:pt x="440" y="833"/>
                  </a:lnTo>
                  <a:lnTo>
                    <a:pt x="439" y="832"/>
                  </a:lnTo>
                  <a:lnTo>
                    <a:pt x="434" y="832"/>
                  </a:lnTo>
                  <a:lnTo>
                    <a:pt x="435" y="829"/>
                  </a:lnTo>
                  <a:lnTo>
                    <a:pt x="437" y="826"/>
                  </a:lnTo>
                  <a:lnTo>
                    <a:pt x="431" y="827"/>
                  </a:lnTo>
                  <a:lnTo>
                    <a:pt x="430" y="826"/>
                  </a:lnTo>
                  <a:lnTo>
                    <a:pt x="429" y="823"/>
                  </a:lnTo>
                  <a:lnTo>
                    <a:pt x="428" y="822"/>
                  </a:lnTo>
                  <a:lnTo>
                    <a:pt x="426" y="821"/>
                  </a:lnTo>
                  <a:lnTo>
                    <a:pt x="425" y="819"/>
                  </a:lnTo>
                  <a:lnTo>
                    <a:pt x="425" y="817"/>
                  </a:lnTo>
                  <a:lnTo>
                    <a:pt x="424" y="816"/>
                  </a:lnTo>
                  <a:lnTo>
                    <a:pt x="424" y="814"/>
                  </a:lnTo>
                  <a:lnTo>
                    <a:pt x="424" y="810"/>
                  </a:lnTo>
                  <a:lnTo>
                    <a:pt x="425" y="809"/>
                  </a:lnTo>
                  <a:lnTo>
                    <a:pt x="425" y="806"/>
                  </a:lnTo>
                  <a:lnTo>
                    <a:pt x="425" y="803"/>
                  </a:lnTo>
                  <a:lnTo>
                    <a:pt x="421" y="805"/>
                  </a:lnTo>
                  <a:lnTo>
                    <a:pt x="419" y="800"/>
                  </a:lnTo>
                  <a:lnTo>
                    <a:pt x="419" y="799"/>
                  </a:lnTo>
                  <a:lnTo>
                    <a:pt x="415" y="796"/>
                  </a:lnTo>
                  <a:lnTo>
                    <a:pt x="413" y="792"/>
                  </a:lnTo>
                  <a:lnTo>
                    <a:pt x="411" y="792"/>
                  </a:lnTo>
                  <a:lnTo>
                    <a:pt x="407" y="796"/>
                  </a:lnTo>
                  <a:lnTo>
                    <a:pt x="403" y="796"/>
                  </a:lnTo>
                  <a:lnTo>
                    <a:pt x="400" y="796"/>
                  </a:lnTo>
                  <a:lnTo>
                    <a:pt x="397" y="790"/>
                  </a:lnTo>
                  <a:lnTo>
                    <a:pt x="395" y="788"/>
                  </a:lnTo>
                  <a:lnTo>
                    <a:pt x="394" y="786"/>
                  </a:lnTo>
                  <a:lnTo>
                    <a:pt x="395" y="783"/>
                  </a:lnTo>
                  <a:lnTo>
                    <a:pt x="397" y="782"/>
                  </a:lnTo>
                  <a:lnTo>
                    <a:pt x="398" y="782"/>
                  </a:lnTo>
                  <a:lnTo>
                    <a:pt x="400" y="781"/>
                  </a:lnTo>
                  <a:lnTo>
                    <a:pt x="403" y="779"/>
                  </a:lnTo>
                  <a:lnTo>
                    <a:pt x="406" y="777"/>
                  </a:lnTo>
                  <a:lnTo>
                    <a:pt x="408" y="777"/>
                  </a:lnTo>
                  <a:lnTo>
                    <a:pt x="411" y="776"/>
                  </a:lnTo>
                  <a:lnTo>
                    <a:pt x="413" y="779"/>
                  </a:lnTo>
                  <a:lnTo>
                    <a:pt x="416" y="776"/>
                  </a:lnTo>
                  <a:lnTo>
                    <a:pt x="416" y="775"/>
                  </a:lnTo>
                  <a:lnTo>
                    <a:pt x="415" y="773"/>
                  </a:lnTo>
                  <a:lnTo>
                    <a:pt x="417" y="769"/>
                  </a:lnTo>
                  <a:lnTo>
                    <a:pt x="415" y="765"/>
                  </a:lnTo>
                  <a:lnTo>
                    <a:pt x="416" y="764"/>
                  </a:lnTo>
                  <a:lnTo>
                    <a:pt x="412" y="762"/>
                  </a:lnTo>
                  <a:lnTo>
                    <a:pt x="411" y="759"/>
                  </a:lnTo>
                  <a:lnTo>
                    <a:pt x="411" y="757"/>
                  </a:lnTo>
                  <a:lnTo>
                    <a:pt x="411" y="753"/>
                  </a:lnTo>
                  <a:lnTo>
                    <a:pt x="409" y="750"/>
                  </a:lnTo>
                  <a:lnTo>
                    <a:pt x="413" y="750"/>
                  </a:lnTo>
                  <a:lnTo>
                    <a:pt x="415" y="748"/>
                  </a:lnTo>
                  <a:lnTo>
                    <a:pt x="417" y="747"/>
                  </a:lnTo>
                  <a:lnTo>
                    <a:pt x="419" y="746"/>
                  </a:lnTo>
                  <a:lnTo>
                    <a:pt x="420" y="745"/>
                  </a:lnTo>
                  <a:lnTo>
                    <a:pt x="422" y="742"/>
                  </a:lnTo>
                  <a:lnTo>
                    <a:pt x="422" y="741"/>
                  </a:lnTo>
                  <a:lnTo>
                    <a:pt x="421" y="739"/>
                  </a:lnTo>
                  <a:lnTo>
                    <a:pt x="420" y="738"/>
                  </a:lnTo>
                  <a:lnTo>
                    <a:pt x="419" y="736"/>
                  </a:lnTo>
                  <a:lnTo>
                    <a:pt x="417" y="735"/>
                  </a:lnTo>
                  <a:lnTo>
                    <a:pt x="416" y="733"/>
                  </a:lnTo>
                  <a:lnTo>
                    <a:pt x="415" y="732"/>
                  </a:lnTo>
                  <a:lnTo>
                    <a:pt x="413" y="732"/>
                  </a:lnTo>
                  <a:lnTo>
                    <a:pt x="411" y="732"/>
                  </a:lnTo>
                  <a:lnTo>
                    <a:pt x="408" y="732"/>
                  </a:lnTo>
                  <a:lnTo>
                    <a:pt x="407" y="732"/>
                  </a:lnTo>
                  <a:lnTo>
                    <a:pt x="404" y="733"/>
                  </a:lnTo>
                  <a:lnTo>
                    <a:pt x="403" y="733"/>
                  </a:lnTo>
                  <a:lnTo>
                    <a:pt x="402" y="732"/>
                  </a:lnTo>
                  <a:lnTo>
                    <a:pt x="398" y="730"/>
                  </a:lnTo>
                  <a:lnTo>
                    <a:pt x="398" y="728"/>
                  </a:lnTo>
                  <a:lnTo>
                    <a:pt x="397" y="727"/>
                  </a:lnTo>
                  <a:lnTo>
                    <a:pt x="397" y="723"/>
                  </a:lnTo>
                  <a:lnTo>
                    <a:pt x="395" y="720"/>
                  </a:lnTo>
                  <a:lnTo>
                    <a:pt x="395" y="718"/>
                  </a:lnTo>
                  <a:lnTo>
                    <a:pt x="397" y="715"/>
                  </a:lnTo>
                  <a:lnTo>
                    <a:pt x="397" y="712"/>
                  </a:lnTo>
                  <a:lnTo>
                    <a:pt x="397" y="711"/>
                  </a:lnTo>
                  <a:lnTo>
                    <a:pt x="393" y="712"/>
                  </a:lnTo>
                  <a:lnTo>
                    <a:pt x="390" y="712"/>
                  </a:lnTo>
                  <a:lnTo>
                    <a:pt x="387" y="712"/>
                  </a:lnTo>
                  <a:lnTo>
                    <a:pt x="386" y="713"/>
                  </a:lnTo>
                  <a:lnTo>
                    <a:pt x="385" y="711"/>
                  </a:lnTo>
                  <a:lnTo>
                    <a:pt x="384" y="710"/>
                  </a:lnTo>
                  <a:lnTo>
                    <a:pt x="384" y="707"/>
                  </a:lnTo>
                  <a:lnTo>
                    <a:pt x="382" y="706"/>
                  </a:lnTo>
                  <a:lnTo>
                    <a:pt x="382" y="704"/>
                  </a:lnTo>
                  <a:lnTo>
                    <a:pt x="382" y="701"/>
                  </a:lnTo>
                  <a:lnTo>
                    <a:pt x="381" y="700"/>
                  </a:lnTo>
                  <a:lnTo>
                    <a:pt x="378" y="701"/>
                  </a:lnTo>
                  <a:lnTo>
                    <a:pt x="377" y="701"/>
                  </a:lnTo>
                  <a:lnTo>
                    <a:pt x="375" y="703"/>
                  </a:lnTo>
                  <a:lnTo>
                    <a:pt x="373" y="704"/>
                  </a:lnTo>
                  <a:lnTo>
                    <a:pt x="373" y="706"/>
                  </a:lnTo>
                  <a:lnTo>
                    <a:pt x="373" y="707"/>
                  </a:lnTo>
                  <a:lnTo>
                    <a:pt x="373" y="710"/>
                  </a:lnTo>
                  <a:lnTo>
                    <a:pt x="375" y="712"/>
                  </a:lnTo>
                  <a:lnTo>
                    <a:pt x="375" y="713"/>
                  </a:lnTo>
                  <a:lnTo>
                    <a:pt x="376" y="715"/>
                  </a:lnTo>
                  <a:lnTo>
                    <a:pt x="376" y="717"/>
                  </a:lnTo>
                  <a:lnTo>
                    <a:pt x="377" y="718"/>
                  </a:lnTo>
                  <a:lnTo>
                    <a:pt x="376" y="721"/>
                  </a:lnTo>
                  <a:lnTo>
                    <a:pt x="375" y="721"/>
                  </a:lnTo>
                  <a:lnTo>
                    <a:pt x="372" y="722"/>
                  </a:lnTo>
                  <a:lnTo>
                    <a:pt x="371" y="721"/>
                  </a:lnTo>
                  <a:lnTo>
                    <a:pt x="369" y="720"/>
                  </a:lnTo>
                  <a:lnTo>
                    <a:pt x="367" y="718"/>
                  </a:lnTo>
                  <a:lnTo>
                    <a:pt x="364" y="720"/>
                  </a:lnTo>
                  <a:lnTo>
                    <a:pt x="363" y="718"/>
                  </a:lnTo>
                  <a:lnTo>
                    <a:pt x="360" y="717"/>
                  </a:lnTo>
                  <a:lnTo>
                    <a:pt x="359" y="715"/>
                  </a:lnTo>
                  <a:lnTo>
                    <a:pt x="356" y="711"/>
                  </a:lnTo>
                  <a:lnTo>
                    <a:pt x="353" y="709"/>
                  </a:lnTo>
                  <a:lnTo>
                    <a:pt x="349" y="707"/>
                  </a:lnTo>
                  <a:lnTo>
                    <a:pt x="346" y="706"/>
                  </a:lnTo>
                  <a:lnTo>
                    <a:pt x="345" y="704"/>
                  </a:lnTo>
                  <a:lnTo>
                    <a:pt x="342" y="700"/>
                  </a:lnTo>
                  <a:lnTo>
                    <a:pt x="341" y="697"/>
                  </a:lnTo>
                  <a:lnTo>
                    <a:pt x="337" y="692"/>
                  </a:lnTo>
                  <a:lnTo>
                    <a:pt x="333" y="688"/>
                  </a:lnTo>
                  <a:lnTo>
                    <a:pt x="332" y="686"/>
                  </a:lnTo>
                  <a:lnTo>
                    <a:pt x="331" y="685"/>
                  </a:lnTo>
                  <a:lnTo>
                    <a:pt x="328" y="685"/>
                  </a:lnTo>
                  <a:lnTo>
                    <a:pt x="327" y="683"/>
                  </a:lnTo>
                  <a:lnTo>
                    <a:pt x="324" y="683"/>
                  </a:lnTo>
                  <a:lnTo>
                    <a:pt x="323" y="682"/>
                  </a:lnTo>
                  <a:lnTo>
                    <a:pt x="320" y="681"/>
                  </a:lnTo>
                  <a:lnTo>
                    <a:pt x="318" y="681"/>
                  </a:lnTo>
                  <a:lnTo>
                    <a:pt x="316" y="681"/>
                  </a:lnTo>
                  <a:lnTo>
                    <a:pt x="314" y="680"/>
                  </a:lnTo>
                  <a:lnTo>
                    <a:pt x="311" y="680"/>
                  </a:lnTo>
                  <a:lnTo>
                    <a:pt x="310" y="680"/>
                  </a:lnTo>
                  <a:lnTo>
                    <a:pt x="309" y="681"/>
                  </a:lnTo>
                  <a:lnTo>
                    <a:pt x="306" y="681"/>
                  </a:lnTo>
                  <a:lnTo>
                    <a:pt x="306" y="683"/>
                  </a:lnTo>
                  <a:lnTo>
                    <a:pt x="306" y="685"/>
                  </a:lnTo>
                  <a:lnTo>
                    <a:pt x="306" y="687"/>
                  </a:lnTo>
                  <a:lnTo>
                    <a:pt x="306" y="689"/>
                  </a:lnTo>
                  <a:lnTo>
                    <a:pt x="306" y="692"/>
                  </a:lnTo>
                  <a:lnTo>
                    <a:pt x="305" y="695"/>
                  </a:lnTo>
                  <a:lnTo>
                    <a:pt x="307" y="698"/>
                  </a:lnTo>
                  <a:lnTo>
                    <a:pt x="305" y="700"/>
                  </a:lnTo>
                  <a:lnTo>
                    <a:pt x="305" y="703"/>
                  </a:lnTo>
                  <a:lnTo>
                    <a:pt x="305" y="705"/>
                  </a:lnTo>
                  <a:lnTo>
                    <a:pt x="303" y="707"/>
                  </a:lnTo>
                  <a:lnTo>
                    <a:pt x="303" y="709"/>
                  </a:lnTo>
                  <a:lnTo>
                    <a:pt x="303" y="711"/>
                  </a:lnTo>
                  <a:lnTo>
                    <a:pt x="303" y="712"/>
                  </a:lnTo>
                  <a:lnTo>
                    <a:pt x="303" y="715"/>
                  </a:lnTo>
                  <a:lnTo>
                    <a:pt x="302" y="717"/>
                  </a:lnTo>
                  <a:lnTo>
                    <a:pt x="301" y="718"/>
                  </a:lnTo>
                  <a:lnTo>
                    <a:pt x="298" y="718"/>
                  </a:lnTo>
                  <a:lnTo>
                    <a:pt x="296" y="718"/>
                  </a:lnTo>
                  <a:lnTo>
                    <a:pt x="294" y="720"/>
                  </a:lnTo>
                  <a:lnTo>
                    <a:pt x="291" y="721"/>
                  </a:lnTo>
                  <a:lnTo>
                    <a:pt x="288" y="720"/>
                  </a:lnTo>
                  <a:lnTo>
                    <a:pt x="284" y="723"/>
                  </a:lnTo>
                  <a:lnTo>
                    <a:pt x="281" y="724"/>
                  </a:lnTo>
                  <a:lnTo>
                    <a:pt x="280" y="727"/>
                  </a:lnTo>
                  <a:lnTo>
                    <a:pt x="279" y="728"/>
                  </a:lnTo>
                  <a:lnTo>
                    <a:pt x="278" y="729"/>
                  </a:lnTo>
                  <a:lnTo>
                    <a:pt x="274" y="732"/>
                  </a:lnTo>
                  <a:lnTo>
                    <a:pt x="274" y="734"/>
                  </a:lnTo>
                  <a:lnTo>
                    <a:pt x="271" y="735"/>
                  </a:lnTo>
                  <a:lnTo>
                    <a:pt x="270" y="734"/>
                  </a:lnTo>
                  <a:lnTo>
                    <a:pt x="269" y="733"/>
                  </a:lnTo>
                  <a:lnTo>
                    <a:pt x="267" y="732"/>
                  </a:lnTo>
                  <a:lnTo>
                    <a:pt x="266" y="730"/>
                  </a:lnTo>
                  <a:lnTo>
                    <a:pt x="265" y="729"/>
                  </a:lnTo>
                  <a:lnTo>
                    <a:pt x="262" y="728"/>
                  </a:lnTo>
                  <a:lnTo>
                    <a:pt x="261" y="727"/>
                  </a:lnTo>
                  <a:lnTo>
                    <a:pt x="258" y="726"/>
                  </a:lnTo>
                  <a:lnTo>
                    <a:pt x="257" y="724"/>
                  </a:lnTo>
                  <a:lnTo>
                    <a:pt x="253" y="723"/>
                  </a:lnTo>
                  <a:lnTo>
                    <a:pt x="253" y="726"/>
                  </a:lnTo>
                  <a:lnTo>
                    <a:pt x="250" y="723"/>
                  </a:lnTo>
                  <a:lnTo>
                    <a:pt x="248" y="722"/>
                  </a:lnTo>
                  <a:lnTo>
                    <a:pt x="244" y="721"/>
                  </a:lnTo>
                  <a:lnTo>
                    <a:pt x="241" y="720"/>
                  </a:lnTo>
                  <a:lnTo>
                    <a:pt x="238" y="718"/>
                  </a:lnTo>
                  <a:lnTo>
                    <a:pt x="236" y="717"/>
                  </a:lnTo>
                  <a:lnTo>
                    <a:pt x="234" y="716"/>
                  </a:lnTo>
                  <a:lnTo>
                    <a:pt x="228" y="717"/>
                  </a:lnTo>
                  <a:lnTo>
                    <a:pt x="227" y="717"/>
                  </a:lnTo>
                  <a:lnTo>
                    <a:pt x="225" y="717"/>
                  </a:lnTo>
                  <a:lnTo>
                    <a:pt x="223" y="716"/>
                  </a:lnTo>
                  <a:lnTo>
                    <a:pt x="222" y="717"/>
                  </a:lnTo>
                  <a:lnTo>
                    <a:pt x="219" y="720"/>
                  </a:lnTo>
                  <a:lnTo>
                    <a:pt x="218" y="721"/>
                  </a:lnTo>
                  <a:lnTo>
                    <a:pt x="217" y="722"/>
                  </a:lnTo>
                  <a:lnTo>
                    <a:pt x="216" y="724"/>
                  </a:lnTo>
                  <a:lnTo>
                    <a:pt x="214" y="726"/>
                  </a:lnTo>
                  <a:lnTo>
                    <a:pt x="213" y="727"/>
                  </a:lnTo>
                  <a:lnTo>
                    <a:pt x="209" y="729"/>
                  </a:lnTo>
                  <a:lnTo>
                    <a:pt x="204" y="729"/>
                  </a:lnTo>
                  <a:lnTo>
                    <a:pt x="203" y="728"/>
                  </a:lnTo>
                  <a:lnTo>
                    <a:pt x="200" y="728"/>
                  </a:lnTo>
                  <a:lnTo>
                    <a:pt x="199" y="728"/>
                  </a:lnTo>
                  <a:lnTo>
                    <a:pt x="196" y="728"/>
                  </a:lnTo>
                  <a:lnTo>
                    <a:pt x="195" y="728"/>
                  </a:lnTo>
                  <a:lnTo>
                    <a:pt x="192" y="728"/>
                  </a:lnTo>
                  <a:lnTo>
                    <a:pt x="191" y="729"/>
                  </a:lnTo>
                  <a:lnTo>
                    <a:pt x="188" y="729"/>
                  </a:lnTo>
                  <a:lnTo>
                    <a:pt x="187" y="729"/>
                  </a:lnTo>
                  <a:lnTo>
                    <a:pt x="183" y="730"/>
                  </a:lnTo>
                  <a:lnTo>
                    <a:pt x="183" y="733"/>
                  </a:lnTo>
                  <a:lnTo>
                    <a:pt x="183" y="738"/>
                  </a:lnTo>
                  <a:lnTo>
                    <a:pt x="185" y="744"/>
                  </a:lnTo>
                  <a:lnTo>
                    <a:pt x="179" y="744"/>
                  </a:lnTo>
                  <a:lnTo>
                    <a:pt x="178" y="745"/>
                  </a:lnTo>
                  <a:lnTo>
                    <a:pt x="177" y="746"/>
                  </a:lnTo>
                  <a:lnTo>
                    <a:pt x="174" y="747"/>
                  </a:lnTo>
                  <a:lnTo>
                    <a:pt x="173" y="747"/>
                  </a:lnTo>
                  <a:lnTo>
                    <a:pt x="170" y="748"/>
                  </a:lnTo>
                  <a:lnTo>
                    <a:pt x="169" y="748"/>
                  </a:lnTo>
                  <a:lnTo>
                    <a:pt x="166" y="750"/>
                  </a:lnTo>
                  <a:lnTo>
                    <a:pt x="165" y="751"/>
                  </a:lnTo>
                  <a:lnTo>
                    <a:pt x="163" y="752"/>
                  </a:lnTo>
                  <a:lnTo>
                    <a:pt x="161" y="752"/>
                  </a:lnTo>
                  <a:lnTo>
                    <a:pt x="160" y="753"/>
                  </a:lnTo>
                  <a:lnTo>
                    <a:pt x="156" y="755"/>
                  </a:lnTo>
                  <a:lnTo>
                    <a:pt x="155" y="757"/>
                  </a:lnTo>
                  <a:lnTo>
                    <a:pt x="153" y="758"/>
                  </a:lnTo>
                  <a:lnTo>
                    <a:pt x="152" y="761"/>
                  </a:lnTo>
                  <a:lnTo>
                    <a:pt x="151" y="763"/>
                  </a:lnTo>
                  <a:lnTo>
                    <a:pt x="148" y="761"/>
                  </a:lnTo>
                  <a:lnTo>
                    <a:pt x="148" y="757"/>
                  </a:lnTo>
                  <a:lnTo>
                    <a:pt x="144" y="756"/>
                  </a:lnTo>
                  <a:lnTo>
                    <a:pt x="143" y="756"/>
                  </a:lnTo>
                  <a:lnTo>
                    <a:pt x="141" y="755"/>
                  </a:lnTo>
                  <a:lnTo>
                    <a:pt x="139" y="753"/>
                  </a:lnTo>
                  <a:lnTo>
                    <a:pt x="139" y="750"/>
                  </a:lnTo>
                  <a:lnTo>
                    <a:pt x="137" y="752"/>
                  </a:lnTo>
                  <a:lnTo>
                    <a:pt x="135" y="751"/>
                  </a:lnTo>
                  <a:lnTo>
                    <a:pt x="133" y="748"/>
                  </a:lnTo>
                  <a:lnTo>
                    <a:pt x="132" y="747"/>
                  </a:lnTo>
                  <a:lnTo>
                    <a:pt x="134" y="745"/>
                  </a:lnTo>
                  <a:lnTo>
                    <a:pt x="132" y="742"/>
                  </a:lnTo>
                  <a:lnTo>
                    <a:pt x="129" y="741"/>
                  </a:lnTo>
                  <a:lnTo>
                    <a:pt x="126" y="739"/>
                  </a:lnTo>
                  <a:lnTo>
                    <a:pt x="124" y="735"/>
                  </a:lnTo>
                  <a:lnTo>
                    <a:pt x="121" y="734"/>
                  </a:lnTo>
                  <a:lnTo>
                    <a:pt x="120" y="730"/>
                  </a:lnTo>
                  <a:lnTo>
                    <a:pt x="120" y="729"/>
                  </a:lnTo>
                  <a:lnTo>
                    <a:pt x="119" y="728"/>
                  </a:lnTo>
                  <a:lnTo>
                    <a:pt x="117" y="726"/>
                  </a:lnTo>
                  <a:lnTo>
                    <a:pt x="117" y="722"/>
                  </a:lnTo>
                  <a:lnTo>
                    <a:pt x="117" y="721"/>
                  </a:lnTo>
                  <a:lnTo>
                    <a:pt x="115" y="717"/>
                  </a:lnTo>
                  <a:lnTo>
                    <a:pt x="116" y="712"/>
                  </a:lnTo>
                  <a:lnTo>
                    <a:pt x="116" y="711"/>
                  </a:lnTo>
                  <a:lnTo>
                    <a:pt x="117" y="707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1"/>
                  </a:lnTo>
                  <a:lnTo>
                    <a:pt x="120" y="700"/>
                  </a:lnTo>
                  <a:lnTo>
                    <a:pt x="116" y="697"/>
                  </a:lnTo>
                  <a:lnTo>
                    <a:pt x="116" y="694"/>
                  </a:lnTo>
                  <a:lnTo>
                    <a:pt x="116" y="693"/>
                  </a:lnTo>
                  <a:lnTo>
                    <a:pt x="115" y="691"/>
                  </a:lnTo>
                  <a:lnTo>
                    <a:pt x="113" y="689"/>
                  </a:lnTo>
                  <a:lnTo>
                    <a:pt x="111" y="689"/>
                  </a:lnTo>
                  <a:lnTo>
                    <a:pt x="111" y="687"/>
                  </a:lnTo>
                  <a:lnTo>
                    <a:pt x="111" y="683"/>
                  </a:lnTo>
                  <a:lnTo>
                    <a:pt x="110" y="681"/>
                  </a:lnTo>
                  <a:lnTo>
                    <a:pt x="110" y="677"/>
                  </a:lnTo>
                  <a:lnTo>
                    <a:pt x="106" y="676"/>
                  </a:lnTo>
                  <a:lnTo>
                    <a:pt x="103" y="672"/>
                  </a:lnTo>
                  <a:lnTo>
                    <a:pt x="100" y="671"/>
                  </a:lnTo>
                  <a:lnTo>
                    <a:pt x="102" y="666"/>
                  </a:lnTo>
                  <a:lnTo>
                    <a:pt x="102" y="665"/>
                  </a:lnTo>
                  <a:lnTo>
                    <a:pt x="99" y="662"/>
                  </a:lnTo>
                  <a:lnTo>
                    <a:pt x="99" y="658"/>
                  </a:lnTo>
                  <a:lnTo>
                    <a:pt x="100" y="656"/>
                  </a:lnTo>
                  <a:lnTo>
                    <a:pt x="104" y="653"/>
                  </a:lnTo>
                  <a:lnTo>
                    <a:pt x="106" y="652"/>
                  </a:lnTo>
                  <a:lnTo>
                    <a:pt x="108" y="648"/>
                  </a:lnTo>
                  <a:lnTo>
                    <a:pt x="111" y="646"/>
                  </a:lnTo>
                  <a:lnTo>
                    <a:pt x="112" y="645"/>
                  </a:lnTo>
                  <a:lnTo>
                    <a:pt x="115" y="641"/>
                  </a:lnTo>
                  <a:lnTo>
                    <a:pt x="117" y="639"/>
                  </a:lnTo>
                  <a:lnTo>
                    <a:pt x="119" y="635"/>
                  </a:lnTo>
                  <a:lnTo>
                    <a:pt x="116" y="631"/>
                  </a:lnTo>
                  <a:lnTo>
                    <a:pt x="115" y="627"/>
                  </a:lnTo>
                  <a:lnTo>
                    <a:pt x="113" y="622"/>
                  </a:lnTo>
                  <a:lnTo>
                    <a:pt x="113" y="616"/>
                  </a:lnTo>
                  <a:lnTo>
                    <a:pt x="115" y="610"/>
                  </a:lnTo>
                  <a:lnTo>
                    <a:pt x="115" y="607"/>
                  </a:lnTo>
                  <a:lnTo>
                    <a:pt x="117" y="602"/>
                  </a:lnTo>
                  <a:lnTo>
                    <a:pt x="113" y="601"/>
                  </a:lnTo>
                  <a:lnTo>
                    <a:pt x="111" y="601"/>
                  </a:lnTo>
                  <a:lnTo>
                    <a:pt x="110" y="600"/>
                  </a:lnTo>
                  <a:lnTo>
                    <a:pt x="107" y="600"/>
                  </a:lnTo>
                  <a:lnTo>
                    <a:pt x="106" y="600"/>
                  </a:lnTo>
                  <a:lnTo>
                    <a:pt x="103" y="599"/>
                  </a:lnTo>
                  <a:lnTo>
                    <a:pt x="102" y="598"/>
                  </a:lnTo>
                  <a:lnTo>
                    <a:pt x="100" y="596"/>
                  </a:lnTo>
                  <a:lnTo>
                    <a:pt x="99" y="594"/>
                  </a:lnTo>
                  <a:lnTo>
                    <a:pt x="98" y="595"/>
                  </a:lnTo>
                  <a:lnTo>
                    <a:pt x="95" y="595"/>
                  </a:lnTo>
                  <a:lnTo>
                    <a:pt x="94" y="595"/>
                  </a:lnTo>
                  <a:lnTo>
                    <a:pt x="91" y="596"/>
                  </a:lnTo>
                  <a:lnTo>
                    <a:pt x="90" y="596"/>
                  </a:lnTo>
                  <a:lnTo>
                    <a:pt x="90" y="600"/>
                  </a:lnTo>
                  <a:lnTo>
                    <a:pt x="89" y="602"/>
                  </a:lnTo>
                  <a:lnTo>
                    <a:pt x="89" y="604"/>
                  </a:lnTo>
                  <a:lnTo>
                    <a:pt x="88" y="605"/>
                  </a:lnTo>
                  <a:lnTo>
                    <a:pt x="85" y="606"/>
                  </a:lnTo>
                  <a:lnTo>
                    <a:pt x="82" y="606"/>
                  </a:lnTo>
                  <a:lnTo>
                    <a:pt x="81" y="607"/>
                  </a:lnTo>
                  <a:lnTo>
                    <a:pt x="77" y="608"/>
                  </a:lnTo>
                  <a:lnTo>
                    <a:pt x="76" y="606"/>
                  </a:lnTo>
                  <a:lnTo>
                    <a:pt x="72" y="608"/>
                  </a:lnTo>
                  <a:lnTo>
                    <a:pt x="71" y="608"/>
                  </a:lnTo>
                  <a:lnTo>
                    <a:pt x="68" y="610"/>
                  </a:lnTo>
                  <a:lnTo>
                    <a:pt x="68" y="607"/>
                  </a:lnTo>
                  <a:lnTo>
                    <a:pt x="67" y="605"/>
                  </a:lnTo>
                  <a:lnTo>
                    <a:pt x="66" y="604"/>
                  </a:lnTo>
                  <a:lnTo>
                    <a:pt x="63" y="604"/>
                  </a:lnTo>
                  <a:lnTo>
                    <a:pt x="62" y="604"/>
                  </a:lnTo>
                  <a:lnTo>
                    <a:pt x="59" y="604"/>
                  </a:lnTo>
                  <a:lnTo>
                    <a:pt x="58" y="605"/>
                  </a:lnTo>
                  <a:lnTo>
                    <a:pt x="55" y="605"/>
                  </a:lnTo>
                  <a:lnTo>
                    <a:pt x="54" y="604"/>
                  </a:lnTo>
                  <a:lnTo>
                    <a:pt x="51" y="604"/>
                  </a:lnTo>
                  <a:lnTo>
                    <a:pt x="50" y="602"/>
                  </a:lnTo>
                  <a:lnTo>
                    <a:pt x="50" y="600"/>
                  </a:lnTo>
                  <a:lnTo>
                    <a:pt x="50" y="598"/>
                  </a:lnTo>
                  <a:lnTo>
                    <a:pt x="50" y="595"/>
                  </a:lnTo>
                  <a:lnTo>
                    <a:pt x="50" y="593"/>
                  </a:lnTo>
                  <a:lnTo>
                    <a:pt x="50" y="592"/>
                  </a:lnTo>
                  <a:lnTo>
                    <a:pt x="50" y="590"/>
                  </a:lnTo>
                  <a:lnTo>
                    <a:pt x="50" y="588"/>
                  </a:lnTo>
                  <a:lnTo>
                    <a:pt x="50" y="587"/>
                  </a:lnTo>
                  <a:lnTo>
                    <a:pt x="50" y="584"/>
                  </a:lnTo>
                  <a:lnTo>
                    <a:pt x="50" y="582"/>
                  </a:lnTo>
                  <a:lnTo>
                    <a:pt x="50" y="581"/>
                  </a:lnTo>
                  <a:lnTo>
                    <a:pt x="50" y="580"/>
                  </a:lnTo>
                  <a:lnTo>
                    <a:pt x="51" y="577"/>
                  </a:lnTo>
                  <a:lnTo>
                    <a:pt x="53" y="576"/>
                  </a:lnTo>
                  <a:lnTo>
                    <a:pt x="51" y="572"/>
                  </a:lnTo>
                  <a:lnTo>
                    <a:pt x="54" y="571"/>
                  </a:lnTo>
                  <a:lnTo>
                    <a:pt x="54" y="566"/>
                  </a:lnTo>
                  <a:lnTo>
                    <a:pt x="54" y="565"/>
                  </a:lnTo>
                  <a:lnTo>
                    <a:pt x="54" y="564"/>
                  </a:lnTo>
                  <a:lnTo>
                    <a:pt x="53" y="561"/>
                  </a:lnTo>
                  <a:lnTo>
                    <a:pt x="51" y="561"/>
                  </a:lnTo>
                  <a:lnTo>
                    <a:pt x="49" y="561"/>
                  </a:lnTo>
                  <a:lnTo>
                    <a:pt x="47" y="561"/>
                  </a:lnTo>
                  <a:lnTo>
                    <a:pt x="45" y="561"/>
                  </a:lnTo>
                  <a:lnTo>
                    <a:pt x="44" y="561"/>
                  </a:lnTo>
                  <a:lnTo>
                    <a:pt x="41" y="561"/>
                  </a:lnTo>
                  <a:lnTo>
                    <a:pt x="40" y="561"/>
                  </a:lnTo>
                  <a:lnTo>
                    <a:pt x="37" y="561"/>
                  </a:lnTo>
                  <a:lnTo>
                    <a:pt x="36" y="561"/>
                  </a:lnTo>
                  <a:lnTo>
                    <a:pt x="33" y="561"/>
                  </a:lnTo>
                  <a:lnTo>
                    <a:pt x="32" y="561"/>
                  </a:lnTo>
                  <a:lnTo>
                    <a:pt x="29" y="561"/>
                  </a:lnTo>
                  <a:lnTo>
                    <a:pt x="28" y="561"/>
                  </a:lnTo>
                  <a:lnTo>
                    <a:pt x="26" y="561"/>
                  </a:lnTo>
                  <a:lnTo>
                    <a:pt x="24" y="561"/>
                  </a:lnTo>
                  <a:lnTo>
                    <a:pt x="22" y="561"/>
                  </a:lnTo>
                  <a:lnTo>
                    <a:pt x="20" y="561"/>
                  </a:lnTo>
                  <a:lnTo>
                    <a:pt x="18" y="561"/>
                  </a:lnTo>
                  <a:lnTo>
                    <a:pt x="16" y="560"/>
                  </a:lnTo>
                  <a:lnTo>
                    <a:pt x="15" y="559"/>
                  </a:lnTo>
                  <a:lnTo>
                    <a:pt x="13" y="558"/>
                  </a:lnTo>
                  <a:lnTo>
                    <a:pt x="11" y="557"/>
                  </a:lnTo>
                  <a:lnTo>
                    <a:pt x="10" y="554"/>
                  </a:lnTo>
                  <a:lnTo>
                    <a:pt x="9" y="553"/>
                  </a:lnTo>
                  <a:lnTo>
                    <a:pt x="9" y="552"/>
                  </a:lnTo>
                  <a:lnTo>
                    <a:pt x="7" y="551"/>
                  </a:lnTo>
                  <a:lnTo>
                    <a:pt x="7" y="548"/>
                  </a:lnTo>
                  <a:lnTo>
                    <a:pt x="6" y="547"/>
                  </a:lnTo>
                  <a:lnTo>
                    <a:pt x="6" y="545"/>
                  </a:lnTo>
                  <a:lnTo>
                    <a:pt x="5" y="543"/>
                  </a:lnTo>
                  <a:lnTo>
                    <a:pt x="5" y="541"/>
                  </a:lnTo>
                  <a:lnTo>
                    <a:pt x="5" y="540"/>
                  </a:lnTo>
                  <a:lnTo>
                    <a:pt x="5" y="538"/>
                  </a:lnTo>
                  <a:lnTo>
                    <a:pt x="5" y="536"/>
                  </a:lnTo>
                  <a:lnTo>
                    <a:pt x="4" y="534"/>
                  </a:lnTo>
                  <a:lnTo>
                    <a:pt x="2" y="532"/>
                  </a:lnTo>
                  <a:lnTo>
                    <a:pt x="2" y="530"/>
                  </a:lnTo>
                  <a:lnTo>
                    <a:pt x="2" y="526"/>
                  </a:lnTo>
                  <a:lnTo>
                    <a:pt x="0" y="526"/>
                  </a:lnTo>
                  <a:lnTo>
                    <a:pt x="0" y="523"/>
                  </a:lnTo>
                  <a:lnTo>
                    <a:pt x="0" y="520"/>
                  </a:lnTo>
                  <a:lnTo>
                    <a:pt x="0" y="519"/>
                  </a:lnTo>
                  <a:lnTo>
                    <a:pt x="0" y="518"/>
                  </a:lnTo>
                  <a:lnTo>
                    <a:pt x="0" y="516"/>
                  </a:lnTo>
                  <a:lnTo>
                    <a:pt x="0" y="513"/>
                  </a:lnTo>
                  <a:lnTo>
                    <a:pt x="2" y="513"/>
                  </a:lnTo>
                  <a:lnTo>
                    <a:pt x="1" y="510"/>
                  </a:lnTo>
                  <a:lnTo>
                    <a:pt x="7" y="507"/>
                  </a:lnTo>
                  <a:lnTo>
                    <a:pt x="7" y="503"/>
                  </a:lnTo>
                  <a:lnTo>
                    <a:pt x="7" y="502"/>
                  </a:lnTo>
                  <a:lnTo>
                    <a:pt x="6" y="500"/>
                  </a:lnTo>
                  <a:lnTo>
                    <a:pt x="6" y="499"/>
                  </a:lnTo>
                  <a:lnTo>
                    <a:pt x="5" y="496"/>
                  </a:lnTo>
                  <a:lnTo>
                    <a:pt x="5" y="495"/>
                  </a:lnTo>
                  <a:lnTo>
                    <a:pt x="2" y="491"/>
                  </a:lnTo>
                  <a:lnTo>
                    <a:pt x="6" y="490"/>
                  </a:lnTo>
                  <a:lnTo>
                    <a:pt x="9" y="488"/>
                  </a:lnTo>
                  <a:lnTo>
                    <a:pt x="13" y="487"/>
                  </a:lnTo>
                  <a:lnTo>
                    <a:pt x="14" y="485"/>
                  </a:lnTo>
                  <a:lnTo>
                    <a:pt x="16" y="484"/>
                  </a:lnTo>
                  <a:lnTo>
                    <a:pt x="20" y="484"/>
                  </a:lnTo>
                  <a:lnTo>
                    <a:pt x="24" y="482"/>
                  </a:lnTo>
                  <a:lnTo>
                    <a:pt x="28" y="478"/>
                  </a:lnTo>
                  <a:lnTo>
                    <a:pt x="31" y="482"/>
                  </a:lnTo>
                  <a:lnTo>
                    <a:pt x="32" y="481"/>
                  </a:lnTo>
                  <a:lnTo>
                    <a:pt x="36" y="477"/>
                  </a:lnTo>
                  <a:lnTo>
                    <a:pt x="38" y="479"/>
                  </a:lnTo>
                  <a:lnTo>
                    <a:pt x="41" y="479"/>
                  </a:lnTo>
                  <a:lnTo>
                    <a:pt x="44" y="479"/>
                  </a:lnTo>
                  <a:lnTo>
                    <a:pt x="45" y="479"/>
                  </a:lnTo>
                  <a:lnTo>
                    <a:pt x="47" y="479"/>
                  </a:lnTo>
                  <a:lnTo>
                    <a:pt x="49" y="479"/>
                  </a:lnTo>
                  <a:lnTo>
                    <a:pt x="51" y="479"/>
                  </a:lnTo>
                  <a:lnTo>
                    <a:pt x="51" y="482"/>
                  </a:lnTo>
                  <a:lnTo>
                    <a:pt x="51" y="484"/>
                  </a:lnTo>
                  <a:lnTo>
                    <a:pt x="51" y="487"/>
                  </a:lnTo>
                  <a:lnTo>
                    <a:pt x="51" y="488"/>
                  </a:lnTo>
                  <a:lnTo>
                    <a:pt x="51" y="490"/>
                  </a:lnTo>
                  <a:lnTo>
                    <a:pt x="51" y="491"/>
                  </a:lnTo>
                  <a:lnTo>
                    <a:pt x="51" y="494"/>
                  </a:lnTo>
                  <a:lnTo>
                    <a:pt x="51" y="496"/>
                  </a:lnTo>
                  <a:lnTo>
                    <a:pt x="51" y="497"/>
                  </a:lnTo>
                  <a:lnTo>
                    <a:pt x="51" y="500"/>
                  </a:lnTo>
                  <a:lnTo>
                    <a:pt x="50" y="501"/>
                  </a:lnTo>
                  <a:lnTo>
                    <a:pt x="50" y="505"/>
                  </a:lnTo>
                  <a:lnTo>
                    <a:pt x="49" y="507"/>
                  </a:lnTo>
                  <a:lnTo>
                    <a:pt x="49" y="512"/>
                  </a:lnTo>
                  <a:lnTo>
                    <a:pt x="53" y="512"/>
                  </a:lnTo>
                  <a:lnTo>
                    <a:pt x="57" y="512"/>
                  </a:lnTo>
                  <a:lnTo>
                    <a:pt x="59" y="511"/>
                  </a:lnTo>
                  <a:lnTo>
                    <a:pt x="63" y="510"/>
                  </a:lnTo>
                  <a:lnTo>
                    <a:pt x="66" y="511"/>
                  </a:lnTo>
                  <a:lnTo>
                    <a:pt x="69" y="510"/>
                  </a:lnTo>
                  <a:lnTo>
                    <a:pt x="76" y="510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4" y="507"/>
                  </a:lnTo>
                  <a:lnTo>
                    <a:pt x="85" y="507"/>
                  </a:lnTo>
                  <a:lnTo>
                    <a:pt x="90" y="506"/>
                  </a:lnTo>
                  <a:lnTo>
                    <a:pt x="94" y="507"/>
                  </a:lnTo>
                  <a:lnTo>
                    <a:pt x="97" y="507"/>
                  </a:lnTo>
                  <a:lnTo>
                    <a:pt x="97" y="503"/>
                  </a:lnTo>
                  <a:lnTo>
                    <a:pt x="98" y="502"/>
                  </a:lnTo>
                  <a:lnTo>
                    <a:pt x="100" y="501"/>
                  </a:lnTo>
                  <a:lnTo>
                    <a:pt x="102" y="500"/>
                  </a:lnTo>
                  <a:lnTo>
                    <a:pt x="104" y="501"/>
                  </a:lnTo>
                  <a:lnTo>
                    <a:pt x="107" y="505"/>
                  </a:lnTo>
                  <a:lnTo>
                    <a:pt x="112" y="505"/>
                  </a:lnTo>
                  <a:lnTo>
                    <a:pt x="117" y="505"/>
                  </a:lnTo>
                  <a:lnTo>
                    <a:pt x="120" y="506"/>
                  </a:lnTo>
                  <a:lnTo>
                    <a:pt x="119" y="501"/>
                  </a:lnTo>
                  <a:lnTo>
                    <a:pt x="121" y="500"/>
                  </a:lnTo>
                  <a:lnTo>
                    <a:pt x="122" y="497"/>
                  </a:lnTo>
                  <a:lnTo>
                    <a:pt x="122" y="496"/>
                  </a:lnTo>
                  <a:lnTo>
                    <a:pt x="124" y="495"/>
                  </a:lnTo>
                  <a:lnTo>
                    <a:pt x="124" y="493"/>
                  </a:lnTo>
                  <a:lnTo>
                    <a:pt x="125" y="490"/>
                  </a:lnTo>
                  <a:lnTo>
                    <a:pt x="125" y="489"/>
                  </a:lnTo>
                  <a:lnTo>
                    <a:pt x="126" y="487"/>
                  </a:lnTo>
                  <a:lnTo>
                    <a:pt x="126" y="485"/>
                  </a:lnTo>
                  <a:lnTo>
                    <a:pt x="129" y="482"/>
                  </a:lnTo>
                  <a:lnTo>
                    <a:pt x="130" y="477"/>
                  </a:lnTo>
                  <a:lnTo>
                    <a:pt x="132" y="476"/>
                  </a:lnTo>
                  <a:lnTo>
                    <a:pt x="133" y="476"/>
                  </a:lnTo>
                  <a:lnTo>
                    <a:pt x="135" y="473"/>
                  </a:lnTo>
                  <a:lnTo>
                    <a:pt x="137" y="472"/>
                  </a:lnTo>
                  <a:lnTo>
                    <a:pt x="137" y="471"/>
                  </a:lnTo>
                  <a:lnTo>
                    <a:pt x="139" y="470"/>
                  </a:lnTo>
                  <a:lnTo>
                    <a:pt x="139" y="468"/>
                  </a:lnTo>
                  <a:lnTo>
                    <a:pt x="142" y="466"/>
                  </a:lnTo>
                  <a:lnTo>
                    <a:pt x="143" y="465"/>
                  </a:lnTo>
                  <a:lnTo>
                    <a:pt x="144" y="464"/>
                  </a:lnTo>
                  <a:lnTo>
                    <a:pt x="146" y="459"/>
                  </a:lnTo>
                  <a:lnTo>
                    <a:pt x="146" y="455"/>
                  </a:lnTo>
                  <a:lnTo>
                    <a:pt x="146" y="454"/>
                  </a:lnTo>
                  <a:lnTo>
                    <a:pt x="144" y="453"/>
                  </a:lnTo>
                  <a:lnTo>
                    <a:pt x="142" y="452"/>
                  </a:lnTo>
                  <a:lnTo>
                    <a:pt x="141" y="450"/>
                  </a:lnTo>
                  <a:lnTo>
                    <a:pt x="139" y="449"/>
                  </a:lnTo>
                  <a:lnTo>
                    <a:pt x="138" y="447"/>
                  </a:lnTo>
                  <a:lnTo>
                    <a:pt x="138" y="446"/>
                  </a:lnTo>
                  <a:lnTo>
                    <a:pt x="137" y="443"/>
                  </a:lnTo>
                  <a:lnTo>
                    <a:pt x="137" y="442"/>
                  </a:lnTo>
                  <a:lnTo>
                    <a:pt x="135" y="440"/>
                  </a:lnTo>
                  <a:lnTo>
                    <a:pt x="134" y="438"/>
                  </a:lnTo>
                  <a:lnTo>
                    <a:pt x="134" y="436"/>
                  </a:lnTo>
                  <a:lnTo>
                    <a:pt x="130" y="433"/>
                  </a:lnTo>
                  <a:lnTo>
                    <a:pt x="134" y="431"/>
                  </a:lnTo>
                  <a:lnTo>
                    <a:pt x="130" y="430"/>
                  </a:lnTo>
                  <a:lnTo>
                    <a:pt x="129" y="425"/>
                  </a:lnTo>
                  <a:lnTo>
                    <a:pt x="126" y="424"/>
                  </a:lnTo>
                  <a:lnTo>
                    <a:pt x="124" y="423"/>
                  </a:lnTo>
                  <a:lnTo>
                    <a:pt x="120" y="421"/>
                  </a:lnTo>
                  <a:lnTo>
                    <a:pt x="119" y="420"/>
                  </a:lnTo>
                  <a:lnTo>
                    <a:pt x="116" y="419"/>
                  </a:lnTo>
                  <a:lnTo>
                    <a:pt x="115" y="418"/>
                  </a:lnTo>
                  <a:lnTo>
                    <a:pt x="111" y="415"/>
                  </a:lnTo>
                  <a:lnTo>
                    <a:pt x="108" y="413"/>
                  </a:lnTo>
                  <a:lnTo>
                    <a:pt x="107" y="409"/>
                  </a:lnTo>
                  <a:lnTo>
                    <a:pt x="106" y="406"/>
                  </a:lnTo>
                  <a:lnTo>
                    <a:pt x="107" y="402"/>
                  </a:lnTo>
                  <a:lnTo>
                    <a:pt x="108" y="397"/>
                  </a:lnTo>
                  <a:lnTo>
                    <a:pt x="110" y="396"/>
                  </a:lnTo>
                  <a:lnTo>
                    <a:pt x="115" y="395"/>
                  </a:lnTo>
                  <a:lnTo>
                    <a:pt x="117" y="394"/>
                  </a:lnTo>
                  <a:lnTo>
                    <a:pt x="122" y="392"/>
                  </a:lnTo>
                  <a:lnTo>
                    <a:pt x="126" y="392"/>
                  </a:lnTo>
                  <a:lnTo>
                    <a:pt x="129" y="392"/>
                  </a:lnTo>
                  <a:lnTo>
                    <a:pt x="134" y="394"/>
                  </a:lnTo>
                  <a:lnTo>
                    <a:pt x="135" y="392"/>
                  </a:lnTo>
                  <a:lnTo>
                    <a:pt x="139" y="390"/>
                  </a:lnTo>
                  <a:lnTo>
                    <a:pt x="142" y="389"/>
                  </a:lnTo>
                  <a:lnTo>
                    <a:pt x="144" y="388"/>
                  </a:lnTo>
                  <a:lnTo>
                    <a:pt x="148" y="385"/>
                  </a:lnTo>
                  <a:lnTo>
                    <a:pt x="150" y="389"/>
                  </a:lnTo>
                  <a:lnTo>
                    <a:pt x="151" y="390"/>
                  </a:lnTo>
                  <a:lnTo>
                    <a:pt x="152" y="390"/>
                  </a:lnTo>
                  <a:lnTo>
                    <a:pt x="155" y="391"/>
                  </a:lnTo>
                  <a:lnTo>
                    <a:pt x="157" y="391"/>
                  </a:lnTo>
                  <a:lnTo>
                    <a:pt x="159" y="392"/>
                  </a:lnTo>
                  <a:lnTo>
                    <a:pt x="160" y="392"/>
                  </a:lnTo>
                  <a:lnTo>
                    <a:pt x="161" y="394"/>
                  </a:lnTo>
                  <a:lnTo>
                    <a:pt x="163" y="395"/>
                  </a:lnTo>
                  <a:lnTo>
                    <a:pt x="164" y="397"/>
                  </a:lnTo>
                  <a:lnTo>
                    <a:pt x="165" y="398"/>
                  </a:lnTo>
                  <a:lnTo>
                    <a:pt x="168" y="400"/>
                  </a:lnTo>
                  <a:lnTo>
                    <a:pt x="173" y="398"/>
                  </a:lnTo>
                  <a:lnTo>
                    <a:pt x="173" y="401"/>
                  </a:lnTo>
                  <a:lnTo>
                    <a:pt x="178" y="400"/>
                  </a:lnTo>
                  <a:lnTo>
                    <a:pt x="182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90" y="398"/>
                  </a:lnTo>
                  <a:lnTo>
                    <a:pt x="191" y="398"/>
                  </a:lnTo>
                  <a:lnTo>
                    <a:pt x="194" y="398"/>
                  </a:lnTo>
                  <a:lnTo>
                    <a:pt x="195" y="400"/>
                  </a:lnTo>
                  <a:lnTo>
                    <a:pt x="197" y="400"/>
                  </a:lnTo>
                  <a:lnTo>
                    <a:pt x="199" y="401"/>
                  </a:lnTo>
                  <a:lnTo>
                    <a:pt x="200" y="402"/>
                  </a:lnTo>
                  <a:lnTo>
                    <a:pt x="201" y="405"/>
                  </a:lnTo>
                  <a:lnTo>
                    <a:pt x="203" y="405"/>
                  </a:lnTo>
                  <a:lnTo>
                    <a:pt x="205" y="406"/>
                  </a:lnTo>
                  <a:lnTo>
                    <a:pt x="206" y="406"/>
                  </a:lnTo>
                  <a:lnTo>
                    <a:pt x="209" y="406"/>
                  </a:lnTo>
                  <a:lnTo>
                    <a:pt x="212" y="407"/>
                  </a:lnTo>
                  <a:lnTo>
                    <a:pt x="213" y="407"/>
                  </a:lnTo>
                  <a:lnTo>
                    <a:pt x="214" y="407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1" y="407"/>
                  </a:lnTo>
                  <a:lnTo>
                    <a:pt x="223" y="407"/>
                  </a:lnTo>
                  <a:lnTo>
                    <a:pt x="225" y="407"/>
                  </a:lnTo>
                  <a:lnTo>
                    <a:pt x="225" y="406"/>
                  </a:lnTo>
                  <a:lnTo>
                    <a:pt x="225" y="403"/>
                  </a:lnTo>
                  <a:lnTo>
                    <a:pt x="225" y="401"/>
                  </a:lnTo>
                  <a:lnTo>
                    <a:pt x="225" y="400"/>
                  </a:lnTo>
                  <a:lnTo>
                    <a:pt x="225" y="397"/>
                  </a:lnTo>
                  <a:lnTo>
                    <a:pt x="225" y="395"/>
                  </a:lnTo>
                  <a:lnTo>
                    <a:pt x="226" y="394"/>
                  </a:lnTo>
                  <a:lnTo>
                    <a:pt x="226" y="391"/>
                  </a:lnTo>
                  <a:lnTo>
                    <a:pt x="226" y="390"/>
                  </a:lnTo>
                  <a:lnTo>
                    <a:pt x="226" y="388"/>
                  </a:lnTo>
                  <a:lnTo>
                    <a:pt x="227" y="386"/>
                  </a:lnTo>
                  <a:lnTo>
                    <a:pt x="231" y="388"/>
                  </a:lnTo>
                  <a:lnTo>
                    <a:pt x="234" y="389"/>
                  </a:lnTo>
                  <a:lnTo>
                    <a:pt x="236" y="389"/>
                  </a:lnTo>
                  <a:lnTo>
                    <a:pt x="239" y="388"/>
                  </a:lnTo>
                  <a:lnTo>
                    <a:pt x="244" y="388"/>
                  </a:lnTo>
                  <a:lnTo>
                    <a:pt x="245" y="385"/>
                  </a:lnTo>
                  <a:lnTo>
                    <a:pt x="247" y="385"/>
                  </a:lnTo>
                  <a:lnTo>
                    <a:pt x="249" y="385"/>
                  </a:lnTo>
                  <a:lnTo>
                    <a:pt x="250" y="385"/>
                  </a:lnTo>
                  <a:lnTo>
                    <a:pt x="253" y="384"/>
                  </a:lnTo>
                  <a:lnTo>
                    <a:pt x="256" y="384"/>
                  </a:lnTo>
                  <a:lnTo>
                    <a:pt x="257" y="383"/>
                  </a:lnTo>
                  <a:lnTo>
                    <a:pt x="260" y="383"/>
                  </a:lnTo>
                  <a:lnTo>
                    <a:pt x="261" y="382"/>
                  </a:lnTo>
                  <a:lnTo>
                    <a:pt x="262" y="380"/>
                  </a:lnTo>
                  <a:lnTo>
                    <a:pt x="265" y="379"/>
                  </a:lnTo>
                  <a:lnTo>
                    <a:pt x="266" y="378"/>
                  </a:lnTo>
                  <a:lnTo>
                    <a:pt x="267" y="377"/>
                  </a:lnTo>
                  <a:lnTo>
                    <a:pt x="270" y="376"/>
                  </a:lnTo>
                  <a:lnTo>
                    <a:pt x="274" y="373"/>
                  </a:lnTo>
                  <a:lnTo>
                    <a:pt x="275" y="369"/>
                  </a:lnTo>
                  <a:lnTo>
                    <a:pt x="276" y="367"/>
                  </a:lnTo>
                  <a:lnTo>
                    <a:pt x="276" y="366"/>
                  </a:lnTo>
                  <a:lnTo>
                    <a:pt x="278" y="363"/>
                  </a:lnTo>
                  <a:lnTo>
                    <a:pt x="278" y="362"/>
                  </a:lnTo>
                  <a:lnTo>
                    <a:pt x="278" y="360"/>
                  </a:lnTo>
                  <a:lnTo>
                    <a:pt x="279" y="359"/>
                  </a:lnTo>
                  <a:lnTo>
                    <a:pt x="279" y="356"/>
                  </a:lnTo>
                  <a:lnTo>
                    <a:pt x="279" y="354"/>
                  </a:lnTo>
                  <a:lnTo>
                    <a:pt x="279" y="351"/>
                  </a:lnTo>
                  <a:lnTo>
                    <a:pt x="280" y="350"/>
                  </a:lnTo>
                  <a:lnTo>
                    <a:pt x="280" y="348"/>
                  </a:lnTo>
                  <a:lnTo>
                    <a:pt x="280" y="345"/>
                  </a:lnTo>
                  <a:lnTo>
                    <a:pt x="281" y="344"/>
                  </a:lnTo>
                  <a:lnTo>
                    <a:pt x="281" y="342"/>
                  </a:lnTo>
                  <a:lnTo>
                    <a:pt x="281" y="341"/>
                  </a:lnTo>
                  <a:lnTo>
                    <a:pt x="281" y="338"/>
                  </a:lnTo>
                  <a:lnTo>
                    <a:pt x="281" y="334"/>
                  </a:lnTo>
                  <a:lnTo>
                    <a:pt x="284" y="334"/>
                  </a:lnTo>
                  <a:lnTo>
                    <a:pt x="283" y="331"/>
                  </a:lnTo>
                  <a:lnTo>
                    <a:pt x="283" y="328"/>
                  </a:lnTo>
                  <a:lnTo>
                    <a:pt x="281" y="324"/>
                  </a:lnTo>
                  <a:lnTo>
                    <a:pt x="280" y="320"/>
                  </a:lnTo>
                  <a:lnTo>
                    <a:pt x="279" y="319"/>
                  </a:lnTo>
                  <a:lnTo>
                    <a:pt x="278" y="318"/>
                  </a:lnTo>
                  <a:lnTo>
                    <a:pt x="276" y="316"/>
                  </a:lnTo>
                  <a:lnTo>
                    <a:pt x="275" y="315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70" y="309"/>
                  </a:lnTo>
                  <a:lnTo>
                    <a:pt x="271" y="308"/>
                  </a:lnTo>
                  <a:lnTo>
                    <a:pt x="272" y="307"/>
                  </a:lnTo>
                  <a:lnTo>
                    <a:pt x="274" y="306"/>
                  </a:lnTo>
                  <a:lnTo>
                    <a:pt x="275" y="304"/>
                  </a:lnTo>
                  <a:lnTo>
                    <a:pt x="278" y="303"/>
                  </a:lnTo>
                  <a:lnTo>
                    <a:pt x="279" y="302"/>
                  </a:lnTo>
                  <a:lnTo>
                    <a:pt x="280" y="299"/>
                  </a:lnTo>
                  <a:lnTo>
                    <a:pt x="281" y="298"/>
                  </a:lnTo>
                  <a:lnTo>
                    <a:pt x="283" y="296"/>
                  </a:lnTo>
                  <a:lnTo>
                    <a:pt x="284" y="293"/>
                  </a:lnTo>
                  <a:lnTo>
                    <a:pt x="285" y="292"/>
                  </a:lnTo>
                  <a:lnTo>
                    <a:pt x="287" y="291"/>
                  </a:lnTo>
                  <a:lnTo>
                    <a:pt x="288" y="290"/>
                  </a:lnTo>
                  <a:lnTo>
                    <a:pt x="288" y="287"/>
                  </a:lnTo>
                  <a:lnTo>
                    <a:pt x="289" y="286"/>
                  </a:lnTo>
                  <a:lnTo>
                    <a:pt x="289" y="283"/>
                  </a:lnTo>
                  <a:lnTo>
                    <a:pt x="291" y="279"/>
                  </a:lnTo>
                  <a:lnTo>
                    <a:pt x="292" y="278"/>
                  </a:lnTo>
                  <a:lnTo>
                    <a:pt x="294" y="277"/>
                  </a:lnTo>
                  <a:lnTo>
                    <a:pt x="296" y="277"/>
                  </a:lnTo>
                  <a:lnTo>
                    <a:pt x="297" y="275"/>
                  </a:lnTo>
                  <a:lnTo>
                    <a:pt x="300" y="274"/>
                  </a:lnTo>
                  <a:lnTo>
                    <a:pt x="301" y="274"/>
                  </a:lnTo>
                  <a:lnTo>
                    <a:pt x="303" y="273"/>
                  </a:lnTo>
                  <a:lnTo>
                    <a:pt x="305" y="272"/>
                  </a:lnTo>
                  <a:lnTo>
                    <a:pt x="307" y="272"/>
                  </a:lnTo>
                  <a:lnTo>
                    <a:pt x="309" y="271"/>
                  </a:lnTo>
                  <a:lnTo>
                    <a:pt x="310" y="271"/>
                  </a:lnTo>
                  <a:lnTo>
                    <a:pt x="311" y="268"/>
                  </a:lnTo>
                  <a:lnTo>
                    <a:pt x="313" y="267"/>
                  </a:lnTo>
                  <a:lnTo>
                    <a:pt x="314" y="263"/>
                  </a:lnTo>
                  <a:lnTo>
                    <a:pt x="315" y="262"/>
                  </a:lnTo>
                  <a:lnTo>
                    <a:pt x="315" y="260"/>
                  </a:lnTo>
                  <a:lnTo>
                    <a:pt x="316" y="258"/>
                  </a:lnTo>
                  <a:lnTo>
                    <a:pt x="315" y="256"/>
                  </a:lnTo>
                  <a:lnTo>
                    <a:pt x="315" y="255"/>
                  </a:lnTo>
                  <a:lnTo>
                    <a:pt x="315" y="252"/>
                  </a:lnTo>
                  <a:lnTo>
                    <a:pt x="315" y="250"/>
                  </a:lnTo>
                  <a:lnTo>
                    <a:pt x="315" y="245"/>
                  </a:lnTo>
                  <a:lnTo>
                    <a:pt x="320" y="243"/>
                  </a:lnTo>
                  <a:lnTo>
                    <a:pt x="320" y="239"/>
                  </a:lnTo>
                  <a:lnTo>
                    <a:pt x="322" y="238"/>
                  </a:lnTo>
                  <a:lnTo>
                    <a:pt x="323" y="236"/>
                  </a:lnTo>
                  <a:lnTo>
                    <a:pt x="324" y="234"/>
                  </a:lnTo>
                  <a:lnTo>
                    <a:pt x="325" y="233"/>
                  </a:lnTo>
                  <a:lnTo>
                    <a:pt x="327" y="232"/>
                  </a:lnTo>
                  <a:lnTo>
                    <a:pt x="328" y="229"/>
                  </a:lnTo>
                  <a:lnTo>
                    <a:pt x="329" y="228"/>
                  </a:lnTo>
                  <a:lnTo>
                    <a:pt x="331" y="227"/>
                  </a:lnTo>
                  <a:lnTo>
                    <a:pt x="333" y="228"/>
                  </a:lnTo>
                  <a:lnTo>
                    <a:pt x="334" y="228"/>
                  </a:lnTo>
                  <a:lnTo>
                    <a:pt x="336" y="229"/>
                  </a:lnTo>
                  <a:lnTo>
                    <a:pt x="337" y="232"/>
                  </a:lnTo>
                  <a:lnTo>
                    <a:pt x="338" y="233"/>
                  </a:lnTo>
                  <a:lnTo>
                    <a:pt x="340" y="234"/>
                  </a:lnTo>
                  <a:lnTo>
                    <a:pt x="341" y="237"/>
                  </a:lnTo>
                  <a:lnTo>
                    <a:pt x="341" y="238"/>
                  </a:lnTo>
                  <a:lnTo>
                    <a:pt x="342" y="239"/>
                  </a:lnTo>
                  <a:lnTo>
                    <a:pt x="341" y="242"/>
                  </a:lnTo>
                  <a:lnTo>
                    <a:pt x="341" y="243"/>
                  </a:lnTo>
                  <a:lnTo>
                    <a:pt x="341" y="245"/>
                  </a:lnTo>
                  <a:lnTo>
                    <a:pt x="340" y="248"/>
                  </a:lnTo>
                  <a:lnTo>
                    <a:pt x="340" y="249"/>
                  </a:lnTo>
                  <a:lnTo>
                    <a:pt x="341" y="251"/>
                  </a:lnTo>
                  <a:lnTo>
                    <a:pt x="337" y="254"/>
                  </a:lnTo>
                  <a:lnTo>
                    <a:pt x="340" y="258"/>
                  </a:lnTo>
                  <a:lnTo>
                    <a:pt x="344" y="256"/>
                  </a:lnTo>
                  <a:lnTo>
                    <a:pt x="346" y="257"/>
                  </a:lnTo>
                  <a:lnTo>
                    <a:pt x="347" y="257"/>
                  </a:lnTo>
                  <a:lnTo>
                    <a:pt x="350" y="258"/>
                  </a:lnTo>
                  <a:lnTo>
                    <a:pt x="351" y="258"/>
                  </a:lnTo>
                  <a:lnTo>
                    <a:pt x="354" y="258"/>
                  </a:lnTo>
                  <a:lnTo>
                    <a:pt x="356" y="257"/>
                  </a:lnTo>
                  <a:lnTo>
                    <a:pt x="362" y="257"/>
                  </a:lnTo>
                  <a:lnTo>
                    <a:pt x="363" y="254"/>
                  </a:lnTo>
                  <a:lnTo>
                    <a:pt x="366" y="250"/>
                  </a:lnTo>
                  <a:lnTo>
                    <a:pt x="367" y="248"/>
                  </a:lnTo>
                  <a:lnTo>
                    <a:pt x="366" y="243"/>
                  </a:lnTo>
                  <a:lnTo>
                    <a:pt x="369" y="242"/>
                  </a:lnTo>
                  <a:lnTo>
                    <a:pt x="375" y="240"/>
                  </a:lnTo>
                  <a:lnTo>
                    <a:pt x="381" y="238"/>
                  </a:lnTo>
                  <a:lnTo>
                    <a:pt x="385" y="237"/>
                  </a:lnTo>
                  <a:lnTo>
                    <a:pt x="389" y="236"/>
                  </a:lnTo>
                  <a:lnTo>
                    <a:pt x="393" y="236"/>
                  </a:lnTo>
                  <a:lnTo>
                    <a:pt x="395" y="236"/>
                  </a:lnTo>
                  <a:lnTo>
                    <a:pt x="398" y="236"/>
                  </a:lnTo>
                  <a:lnTo>
                    <a:pt x="399" y="236"/>
                  </a:lnTo>
                  <a:lnTo>
                    <a:pt x="402" y="236"/>
                  </a:lnTo>
                  <a:lnTo>
                    <a:pt x="403" y="236"/>
                  </a:lnTo>
                  <a:lnTo>
                    <a:pt x="407" y="236"/>
                  </a:lnTo>
                  <a:lnTo>
                    <a:pt x="411" y="238"/>
                  </a:lnTo>
                  <a:lnTo>
                    <a:pt x="412" y="238"/>
                  </a:lnTo>
                  <a:lnTo>
                    <a:pt x="415" y="239"/>
                  </a:lnTo>
                  <a:lnTo>
                    <a:pt x="416" y="240"/>
                  </a:lnTo>
                  <a:lnTo>
                    <a:pt x="419" y="242"/>
                  </a:lnTo>
                  <a:lnTo>
                    <a:pt x="420" y="242"/>
                  </a:lnTo>
                  <a:lnTo>
                    <a:pt x="422" y="243"/>
                  </a:lnTo>
                  <a:lnTo>
                    <a:pt x="426" y="245"/>
                  </a:lnTo>
                  <a:lnTo>
                    <a:pt x="430" y="246"/>
                  </a:lnTo>
                  <a:lnTo>
                    <a:pt x="431" y="248"/>
                  </a:lnTo>
                  <a:lnTo>
                    <a:pt x="437" y="249"/>
                  </a:lnTo>
                  <a:lnTo>
                    <a:pt x="439" y="245"/>
                  </a:lnTo>
                  <a:lnTo>
                    <a:pt x="440" y="244"/>
                  </a:lnTo>
                  <a:lnTo>
                    <a:pt x="444" y="242"/>
                  </a:lnTo>
                  <a:lnTo>
                    <a:pt x="446" y="238"/>
                  </a:lnTo>
                  <a:lnTo>
                    <a:pt x="447" y="237"/>
                  </a:lnTo>
                  <a:lnTo>
                    <a:pt x="448" y="236"/>
                  </a:lnTo>
                  <a:lnTo>
                    <a:pt x="450" y="233"/>
                  </a:lnTo>
                  <a:lnTo>
                    <a:pt x="452" y="229"/>
                  </a:lnTo>
                  <a:lnTo>
                    <a:pt x="455" y="227"/>
                  </a:lnTo>
                  <a:lnTo>
                    <a:pt x="456" y="226"/>
                  </a:lnTo>
                  <a:lnTo>
                    <a:pt x="460" y="223"/>
                  </a:lnTo>
                  <a:lnTo>
                    <a:pt x="462" y="222"/>
                  </a:lnTo>
                  <a:lnTo>
                    <a:pt x="465" y="222"/>
                  </a:lnTo>
                  <a:lnTo>
                    <a:pt x="473" y="221"/>
                  </a:lnTo>
                  <a:lnTo>
                    <a:pt x="478" y="222"/>
                  </a:lnTo>
                  <a:lnTo>
                    <a:pt x="479" y="223"/>
                  </a:lnTo>
                  <a:lnTo>
                    <a:pt x="482" y="225"/>
                  </a:lnTo>
                  <a:lnTo>
                    <a:pt x="483" y="225"/>
                  </a:lnTo>
                  <a:lnTo>
                    <a:pt x="488" y="227"/>
                  </a:lnTo>
                  <a:lnTo>
                    <a:pt x="492" y="228"/>
                  </a:lnTo>
                  <a:lnTo>
                    <a:pt x="493" y="229"/>
                  </a:lnTo>
                  <a:lnTo>
                    <a:pt x="496" y="231"/>
                  </a:lnTo>
                  <a:lnTo>
                    <a:pt x="504" y="233"/>
                  </a:lnTo>
                  <a:lnTo>
                    <a:pt x="508" y="233"/>
                  </a:lnTo>
                  <a:lnTo>
                    <a:pt x="510" y="233"/>
                  </a:lnTo>
                  <a:lnTo>
                    <a:pt x="512" y="233"/>
                  </a:lnTo>
                  <a:lnTo>
                    <a:pt x="514" y="233"/>
                  </a:lnTo>
                  <a:lnTo>
                    <a:pt x="517" y="233"/>
                  </a:lnTo>
                  <a:lnTo>
                    <a:pt x="521" y="233"/>
                  </a:lnTo>
                  <a:lnTo>
                    <a:pt x="527" y="233"/>
                  </a:lnTo>
                  <a:lnTo>
                    <a:pt x="531" y="232"/>
                  </a:lnTo>
                  <a:lnTo>
                    <a:pt x="532" y="231"/>
                  </a:lnTo>
                  <a:lnTo>
                    <a:pt x="535" y="231"/>
                  </a:lnTo>
                  <a:lnTo>
                    <a:pt x="536" y="229"/>
                  </a:lnTo>
                  <a:lnTo>
                    <a:pt x="539" y="229"/>
                  </a:lnTo>
                  <a:lnTo>
                    <a:pt x="540" y="228"/>
                  </a:lnTo>
                  <a:lnTo>
                    <a:pt x="543" y="228"/>
                  </a:lnTo>
                  <a:lnTo>
                    <a:pt x="547" y="226"/>
                  </a:lnTo>
                  <a:lnTo>
                    <a:pt x="550" y="225"/>
                  </a:lnTo>
                  <a:lnTo>
                    <a:pt x="553" y="225"/>
                  </a:lnTo>
                  <a:lnTo>
                    <a:pt x="554" y="223"/>
                  </a:lnTo>
                  <a:lnTo>
                    <a:pt x="557" y="223"/>
                  </a:lnTo>
                  <a:lnTo>
                    <a:pt x="558" y="222"/>
                  </a:lnTo>
                  <a:lnTo>
                    <a:pt x="561" y="221"/>
                  </a:lnTo>
                  <a:lnTo>
                    <a:pt x="562" y="221"/>
                  </a:lnTo>
                  <a:lnTo>
                    <a:pt x="565" y="220"/>
                  </a:lnTo>
                  <a:lnTo>
                    <a:pt x="566" y="220"/>
                  </a:lnTo>
                  <a:lnTo>
                    <a:pt x="571" y="217"/>
                  </a:lnTo>
                  <a:lnTo>
                    <a:pt x="575" y="216"/>
                  </a:lnTo>
                  <a:lnTo>
                    <a:pt x="576" y="215"/>
                  </a:lnTo>
                  <a:lnTo>
                    <a:pt x="579" y="215"/>
                  </a:lnTo>
                  <a:lnTo>
                    <a:pt x="580" y="214"/>
                  </a:lnTo>
                  <a:lnTo>
                    <a:pt x="583" y="213"/>
                  </a:lnTo>
                  <a:lnTo>
                    <a:pt x="584" y="213"/>
                  </a:lnTo>
                  <a:lnTo>
                    <a:pt x="589" y="210"/>
                  </a:lnTo>
                  <a:lnTo>
                    <a:pt x="593" y="209"/>
                  </a:lnTo>
                  <a:lnTo>
                    <a:pt x="597" y="209"/>
                  </a:lnTo>
                  <a:lnTo>
                    <a:pt x="601" y="210"/>
                  </a:lnTo>
                  <a:lnTo>
                    <a:pt x="603" y="210"/>
                  </a:lnTo>
                  <a:lnTo>
                    <a:pt x="605" y="211"/>
                  </a:lnTo>
                  <a:lnTo>
                    <a:pt x="610" y="214"/>
                  </a:lnTo>
                  <a:lnTo>
                    <a:pt x="615" y="216"/>
                  </a:lnTo>
                  <a:lnTo>
                    <a:pt x="616" y="217"/>
                  </a:lnTo>
                  <a:lnTo>
                    <a:pt x="618" y="219"/>
                  </a:lnTo>
                  <a:lnTo>
                    <a:pt x="621" y="221"/>
                  </a:lnTo>
                  <a:lnTo>
                    <a:pt x="625" y="223"/>
                  </a:lnTo>
                  <a:lnTo>
                    <a:pt x="627" y="225"/>
                  </a:lnTo>
                  <a:lnTo>
                    <a:pt x="629" y="226"/>
                  </a:lnTo>
                  <a:lnTo>
                    <a:pt x="633" y="228"/>
                  </a:lnTo>
                  <a:lnTo>
                    <a:pt x="637" y="228"/>
                  </a:lnTo>
                  <a:lnTo>
                    <a:pt x="640" y="228"/>
                  </a:lnTo>
                  <a:lnTo>
                    <a:pt x="642" y="228"/>
                  </a:lnTo>
                  <a:lnTo>
                    <a:pt x="643" y="228"/>
                  </a:lnTo>
                  <a:lnTo>
                    <a:pt x="646" y="228"/>
                  </a:lnTo>
                  <a:lnTo>
                    <a:pt x="650" y="228"/>
                  </a:lnTo>
                  <a:lnTo>
                    <a:pt x="653" y="226"/>
                  </a:lnTo>
                  <a:lnTo>
                    <a:pt x="656" y="223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59" y="216"/>
                  </a:lnTo>
                  <a:lnTo>
                    <a:pt x="659" y="214"/>
                  </a:lnTo>
                  <a:lnTo>
                    <a:pt x="660" y="213"/>
                  </a:lnTo>
                  <a:lnTo>
                    <a:pt x="662" y="208"/>
                  </a:lnTo>
                  <a:lnTo>
                    <a:pt x="663" y="204"/>
                  </a:lnTo>
                  <a:lnTo>
                    <a:pt x="665" y="199"/>
                  </a:lnTo>
                  <a:lnTo>
                    <a:pt x="668" y="197"/>
                  </a:lnTo>
                  <a:lnTo>
                    <a:pt x="669" y="194"/>
                  </a:lnTo>
                  <a:lnTo>
                    <a:pt x="671" y="193"/>
                  </a:lnTo>
                  <a:lnTo>
                    <a:pt x="672" y="192"/>
                  </a:lnTo>
                  <a:lnTo>
                    <a:pt x="672" y="187"/>
                  </a:lnTo>
                  <a:lnTo>
                    <a:pt x="676" y="187"/>
                  </a:lnTo>
                  <a:lnTo>
                    <a:pt x="680" y="186"/>
                  </a:lnTo>
                  <a:lnTo>
                    <a:pt x="682" y="186"/>
                  </a:lnTo>
                  <a:lnTo>
                    <a:pt x="684" y="185"/>
                  </a:lnTo>
                  <a:lnTo>
                    <a:pt x="686" y="184"/>
                  </a:lnTo>
                  <a:lnTo>
                    <a:pt x="689" y="184"/>
                  </a:lnTo>
                  <a:lnTo>
                    <a:pt x="691" y="182"/>
                  </a:lnTo>
                  <a:lnTo>
                    <a:pt x="695" y="180"/>
                  </a:lnTo>
                  <a:lnTo>
                    <a:pt x="696" y="178"/>
                  </a:lnTo>
                  <a:lnTo>
                    <a:pt x="698" y="176"/>
                  </a:lnTo>
                  <a:lnTo>
                    <a:pt x="699" y="175"/>
                  </a:lnTo>
                  <a:lnTo>
                    <a:pt x="700" y="174"/>
                  </a:lnTo>
                  <a:lnTo>
                    <a:pt x="703" y="172"/>
                  </a:lnTo>
                  <a:lnTo>
                    <a:pt x="706" y="167"/>
                  </a:lnTo>
                  <a:lnTo>
                    <a:pt x="706" y="166"/>
                  </a:lnTo>
                  <a:lnTo>
                    <a:pt x="707" y="163"/>
                  </a:lnTo>
                  <a:lnTo>
                    <a:pt x="709" y="159"/>
                  </a:lnTo>
                  <a:lnTo>
                    <a:pt x="711" y="155"/>
                  </a:lnTo>
                  <a:lnTo>
                    <a:pt x="711" y="153"/>
                  </a:lnTo>
                  <a:lnTo>
                    <a:pt x="711" y="151"/>
                  </a:lnTo>
                  <a:lnTo>
                    <a:pt x="712" y="150"/>
                  </a:lnTo>
                  <a:lnTo>
                    <a:pt x="712" y="147"/>
                  </a:lnTo>
                  <a:lnTo>
                    <a:pt x="713" y="144"/>
                  </a:lnTo>
                  <a:lnTo>
                    <a:pt x="715" y="140"/>
                  </a:lnTo>
                  <a:lnTo>
                    <a:pt x="716" y="139"/>
                  </a:lnTo>
                  <a:lnTo>
                    <a:pt x="717" y="137"/>
                  </a:lnTo>
                  <a:lnTo>
                    <a:pt x="718" y="133"/>
                  </a:lnTo>
                  <a:lnTo>
                    <a:pt x="722" y="132"/>
                  </a:lnTo>
                  <a:lnTo>
                    <a:pt x="724" y="131"/>
                  </a:lnTo>
                  <a:lnTo>
                    <a:pt x="727" y="129"/>
                  </a:lnTo>
                  <a:lnTo>
                    <a:pt x="731" y="131"/>
                  </a:lnTo>
                  <a:lnTo>
                    <a:pt x="735" y="133"/>
                  </a:lnTo>
                  <a:lnTo>
                    <a:pt x="739" y="135"/>
                  </a:lnTo>
                  <a:lnTo>
                    <a:pt x="743" y="137"/>
                  </a:lnTo>
                  <a:lnTo>
                    <a:pt x="747" y="138"/>
                  </a:lnTo>
                  <a:lnTo>
                    <a:pt x="751" y="138"/>
                  </a:lnTo>
                  <a:lnTo>
                    <a:pt x="755" y="140"/>
                  </a:lnTo>
                  <a:lnTo>
                    <a:pt x="759" y="141"/>
                  </a:lnTo>
                  <a:lnTo>
                    <a:pt x="764" y="143"/>
                  </a:lnTo>
                  <a:lnTo>
                    <a:pt x="765" y="143"/>
                  </a:lnTo>
                  <a:lnTo>
                    <a:pt x="770" y="143"/>
                  </a:lnTo>
                  <a:lnTo>
                    <a:pt x="773" y="140"/>
                  </a:lnTo>
                  <a:lnTo>
                    <a:pt x="774" y="139"/>
                  </a:lnTo>
                  <a:lnTo>
                    <a:pt x="778" y="137"/>
                  </a:lnTo>
                  <a:lnTo>
                    <a:pt x="778" y="132"/>
                  </a:lnTo>
                  <a:lnTo>
                    <a:pt x="778" y="131"/>
                  </a:lnTo>
                  <a:lnTo>
                    <a:pt x="777" y="128"/>
                  </a:lnTo>
                  <a:lnTo>
                    <a:pt x="777" y="126"/>
                  </a:lnTo>
                  <a:lnTo>
                    <a:pt x="777" y="122"/>
                  </a:lnTo>
                  <a:lnTo>
                    <a:pt x="778" y="117"/>
                  </a:lnTo>
                  <a:lnTo>
                    <a:pt x="779" y="115"/>
                  </a:lnTo>
                  <a:lnTo>
                    <a:pt x="780" y="111"/>
                  </a:lnTo>
                  <a:lnTo>
                    <a:pt x="784" y="109"/>
                  </a:lnTo>
                  <a:lnTo>
                    <a:pt x="787" y="105"/>
                  </a:lnTo>
                  <a:lnTo>
                    <a:pt x="791" y="104"/>
                  </a:lnTo>
                  <a:lnTo>
                    <a:pt x="795" y="102"/>
                  </a:lnTo>
                  <a:lnTo>
                    <a:pt x="800" y="102"/>
                  </a:lnTo>
                  <a:lnTo>
                    <a:pt x="801" y="102"/>
                  </a:lnTo>
                  <a:lnTo>
                    <a:pt x="804" y="102"/>
                  </a:lnTo>
                  <a:lnTo>
                    <a:pt x="805" y="102"/>
                  </a:lnTo>
                  <a:lnTo>
                    <a:pt x="808" y="100"/>
                  </a:lnTo>
                  <a:lnTo>
                    <a:pt x="810" y="100"/>
                  </a:lnTo>
                  <a:lnTo>
                    <a:pt x="812" y="100"/>
                  </a:lnTo>
                  <a:lnTo>
                    <a:pt x="814" y="100"/>
                  </a:lnTo>
                  <a:lnTo>
                    <a:pt x="818" y="100"/>
                  </a:lnTo>
                  <a:lnTo>
                    <a:pt x="826" y="99"/>
                  </a:lnTo>
                  <a:lnTo>
                    <a:pt x="828" y="97"/>
                  </a:lnTo>
                  <a:lnTo>
                    <a:pt x="831" y="96"/>
                  </a:lnTo>
                  <a:lnTo>
                    <a:pt x="832" y="94"/>
                  </a:lnTo>
                  <a:lnTo>
                    <a:pt x="834" y="93"/>
                  </a:lnTo>
                  <a:lnTo>
                    <a:pt x="836" y="92"/>
                  </a:lnTo>
                  <a:lnTo>
                    <a:pt x="837" y="91"/>
                  </a:lnTo>
                  <a:lnTo>
                    <a:pt x="839" y="89"/>
                  </a:lnTo>
                  <a:lnTo>
                    <a:pt x="841" y="88"/>
                  </a:lnTo>
                  <a:lnTo>
                    <a:pt x="843" y="87"/>
                  </a:lnTo>
                  <a:lnTo>
                    <a:pt x="844" y="86"/>
                  </a:lnTo>
                  <a:lnTo>
                    <a:pt x="846" y="85"/>
                  </a:lnTo>
                  <a:lnTo>
                    <a:pt x="848" y="83"/>
                  </a:lnTo>
                  <a:lnTo>
                    <a:pt x="849" y="82"/>
                  </a:lnTo>
                  <a:lnTo>
                    <a:pt x="850" y="81"/>
                  </a:lnTo>
                  <a:lnTo>
                    <a:pt x="854" y="77"/>
                  </a:lnTo>
                  <a:lnTo>
                    <a:pt x="858" y="75"/>
                  </a:lnTo>
                  <a:lnTo>
                    <a:pt x="859" y="74"/>
                  </a:lnTo>
                  <a:lnTo>
                    <a:pt x="861" y="73"/>
                  </a:lnTo>
                  <a:lnTo>
                    <a:pt x="863" y="71"/>
                  </a:lnTo>
                  <a:lnTo>
                    <a:pt x="865" y="70"/>
                  </a:lnTo>
                  <a:lnTo>
                    <a:pt x="867" y="68"/>
                  </a:lnTo>
                  <a:lnTo>
                    <a:pt x="868" y="64"/>
                  </a:lnTo>
                  <a:lnTo>
                    <a:pt x="870" y="62"/>
                  </a:lnTo>
                  <a:lnTo>
                    <a:pt x="870" y="61"/>
                  </a:lnTo>
                  <a:lnTo>
                    <a:pt x="871" y="58"/>
                  </a:lnTo>
                  <a:lnTo>
                    <a:pt x="871" y="57"/>
                  </a:lnTo>
                  <a:lnTo>
                    <a:pt x="872" y="54"/>
                  </a:lnTo>
                  <a:lnTo>
                    <a:pt x="874" y="51"/>
                  </a:lnTo>
                  <a:lnTo>
                    <a:pt x="874" y="46"/>
                  </a:lnTo>
                  <a:lnTo>
                    <a:pt x="874" y="44"/>
                  </a:lnTo>
                  <a:lnTo>
                    <a:pt x="874" y="41"/>
                  </a:lnTo>
                  <a:lnTo>
                    <a:pt x="874" y="40"/>
                  </a:lnTo>
                  <a:lnTo>
                    <a:pt x="874" y="36"/>
                  </a:lnTo>
                  <a:lnTo>
                    <a:pt x="872" y="33"/>
                  </a:lnTo>
                  <a:lnTo>
                    <a:pt x="872" y="30"/>
                  </a:lnTo>
                  <a:lnTo>
                    <a:pt x="872" y="28"/>
                  </a:lnTo>
                  <a:lnTo>
                    <a:pt x="875" y="19"/>
                  </a:lnTo>
                  <a:lnTo>
                    <a:pt x="880" y="17"/>
                  </a:lnTo>
                  <a:lnTo>
                    <a:pt x="881" y="16"/>
                  </a:lnTo>
                  <a:lnTo>
                    <a:pt x="884" y="16"/>
                  </a:lnTo>
                  <a:lnTo>
                    <a:pt x="887" y="13"/>
                  </a:lnTo>
                  <a:lnTo>
                    <a:pt x="894" y="13"/>
                  </a:lnTo>
                  <a:lnTo>
                    <a:pt x="899" y="15"/>
                  </a:lnTo>
                  <a:lnTo>
                    <a:pt x="902" y="16"/>
                  </a:lnTo>
                  <a:lnTo>
                    <a:pt x="905" y="17"/>
                  </a:lnTo>
                  <a:lnTo>
                    <a:pt x="906" y="17"/>
                  </a:lnTo>
                  <a:lnTo>
                    <a:pt x="908" y="18"/>
                  </a:lnTo>
                  <a:lnTo>
                    <a:pt x="911" y="19"/>
                  </a:lnTo>
                  <a:lnTo>
                    <a:pt x="912" y="19"/>
                  </a:lnTo>
                  <a:lnTo>
                    <a:pt x="916" y="21"/>
                  </a:lnTo>
                  <a:lnTo>
                    <a:pt x="921" y="24"/>
                  </a:lnTo>
                  <a:lnTo>
                    <a:pt x="928" y="26"/>
                  </a:lnTo>
                  <a:lnTo>
                    <a:pt x="929" y="26"/>
                  </a:lnTo>
                  <a:lnTo>
                    <a:pt x="933" y="27"/>
                  </a:lnTo>
                  <a:lnTo>
                    <a:pt x="934" y="27"/>
                  </a:lnTo>
                  <a:lnTo>
                    <a:pt x="938" y="27"/>
                  </a:lnTo>
                  <a:lnTo>
                    <a:pt x="940" y="28"/>
                  </a:lnTo>
                  <a:lnTo>
                    <a:pt x="943" y="28"/>
                  </a:lnTo>
                  <a:lnTo>
                    <a:pt x="947" y="28"/>
                  </a:lnTo>
                  <a:lnTo>
                    <a:pt x="950" y="27"/>
                  </a:lnTo>
                  <a:lnTo>
                    <a:pt x="951" y="27"/>
                  </a:lnTo>
                  <a:lnTo>
                    <a:pt x="954" y="27"/>
                  </a:lnTo>
                  <a:lnTo>
                    <a:pt x="956" y="27"/>
                  </a:lnTo>
                  <a:lnTo>
                    <a:pt x="960" y="26"/>
                  </a:lnTo>
                  <a:lnTo>
                    <a:pt x="963" y="27"/>
                  </a:lnTo>
                  <a:lnTo>
                    <a:pt x="965" y="28"/>
                  </a:lnTo>
                  <a:lnTo>
                    <a:pt x="967" y="29"/>
                  </a:lnTo>
                  <a:lnTo>
                    <a:pt x="969" y="30"/>
                  </a:lnTo>
                  <a:lnTo>
                    <a:pt x="971" y="32"/>
                  </a:lnTo>
                  <a:lnTo>
                    <a:pt x="972" y="33"/>
                  </a:lnTo>
                  <a:lnTo>
                    <a:pt x="974" y="33"/>
                  </a:lnTo>
                  <a:lnTo>
                    <a:pt x="978" y="35"/>
                  </a:lnTo>
                  <a:lnTo>
                    <a:pt x="982" y="35"/>
                  </a:lnTo>
                  <a:lnTo>
                    <a:pt x="983" y="35"/>
                  </a:lnTo>
                  <a:lnTo>
                    <a:pt x="986" y="36"/>
                  </a:lnTo>
                  <a:lnTo>
                    <a:pt x="987" y="36"/>
                  </a:lnTo>
                  <a:lnTo>
                    <a:pt x="990" y="36"/>
                  </a:lnTo>
                  <a:lnTo>
                    <a:pt x="994" y="36"/>
                  </a:lnTo>
                  <a:lnTo>
                    <a:pt x="999" y="35"/>
                  </a:lnTo>
                  <a:lnTo>
                    <a:pt x="1002" y="34"/>
                  </a:lnTo>
                  <a:lnTo>
                    <a:pt x="1003" y="34"/>
                  </a:lnTo>
                  <a:lnTo>
                    <a:pt x="1005" y="33"/>
                  </a:lnTo>
                  <a:lnTo>
                    <a:pt x="1008" y="32"/>
                  </a:lnTo>
                  <a:lnTo>
                    <a:pt x="1011" y="29"/>
                  </a:lnTo>
                  <a:lnTo>
                    <a:pt x="1012" y="27"/>
                  </a:lnTo>
                  <a:lnTo>
                    <a:pt x="1013" y="26"/>
                  </a:lnTo>
                  <a:lnTo>
                    <a:pt x="1014" y="24"/>
                  </a:lnTo>
                  <a:lnTo>
                    <a:pt x="1016" y="22"/>
                  </a:lnTo>
                  <a:lnTo>
                    <a:pt x="1018" y="19"/>
                  </a:lnTo>
                  <a:lnTo>
                    <a:pt x="1021" y="16"/>
                  </a:lnTo>
                  <a:lnTo>
                    <a:pt x="1021" y="15"/>
                  </a:lnTo>
                  <a:lnTo>
                    <a:pt x="1022" y="13"/>
                  </a:lnTo>
                  <a:lnTo>
                    <a:pt x="1025" y="10"/>
                  </a:lnTo>
                  <a:lnTo>
                    <a:pt x="1024" y="6"/>
                  </a:lnTo>
                  <a:lnTo>
                    <a:pt x="1024" y="4"/>
                  </a:lnTo>
                  <a:lnTo>
                    <a:pt x="1024" y="0"/>
                  </a:lnTo>
                  <a:lnTo>
                    <a:pt x="1029" y="3"/>
                  </a:lnTo>
                  <a:lnTo>
                    <a:pt x="1030" y="3"/>
                  </a:lnTo>
                  <a:lnTo>
                    <a:pt x="1033" y="3"/>
                  </a:lnTo>
                  <a:lnTo>
                    <a:pt x="1036" y="3"/>
                  </a:lnTo>
                  <a:lnTo>
                    <a:pt x="1038" y="6"/>
                  </a:lnTo>
                  <a:lnTo>
                    <a:pt x="1038" y="11"/>
                  </a:lnTo>
                  <a:lnTo>
                    <a:pt x="1040" y="13"/>
                  </a:lnTo>
                  <a:lnTo>
                    <a:pt x="1039" y="18"/>
                  </a:lnTo>
                  <a:lnTo>
                    <a:pt x="1038" y="19"/>
                  </a:lnTo>
                  <a:lnTo>
                    <a:pt x="1036" y="21"/>
                  </a:lnTo>
                  <a:lnTo>
                    <a:pt x="1035" y="22"/>
                  </a:lnTo>
                  <a:lnTo>
                    <a:pt x="1033" y="24"/>
                  </a:lnTo>
                  <a:lnTo>
                    <a:pt x="1031" y="26"/>
                  </a:lnTo>
                  <a:lnTo>
                    <a:pt x="1030" y="27"/>
                  </a:lnTo>
                  <a:lnTo>
                    <a:pt x="1030" y="29"/>
                  </a:lnTo>
                  <a:lnTo>
                    <a:pt x="1031" y="30"/>
                  </a:lnTo>
                  <a:lnTo>
                    <a:pt x="1033" y="32"/>
                  </a:lnTo>
                  <a:lnTo>
                    <a:pt x="1035" y="33"/>
                  </a:lnTo>
                  <a:lnTo>
                    <a:pt x="1036" y="34"/>
                  </a:lnTo>
                  <a:lnTo>
                    <a:pt x="1036" y="36"/>
                  </a:lnTo>
                  <a:lnTo>
                    <a:pt x="1036" y="39"/>
                  </a:lnTo>
                  <a:lnTo>
                    <a:pt x="1036" y="40"/>
                  </a:lnTo>
                  <a:lnTo>
                    <a:pt x="1038" y="41"/>
                  </a:lnTo>
                  <a:lnTo>
                    <a:pt x="1036" y="45"/>
                  </a:lnTo>
                  <a:lnTo>
                    <a:pt x="1035" y="47"/>
                  </a:lnTo>
                  <a:lnTo>
                    <a:pt x="1034" y="48"/>
                  </a:lnTo>
                  <a:lnTo>
                    <a:pt x="1033" y="50"/>
                  </a:lnTo>
                  <a:lnTo>
                    <a:pt x="1033" y="52"/>
                  </a:lnTo>
                  <a:lnTo>
                    <a:pt x="1031" y="54"/>
                  </a:lnTo>
                  <a:lnTo>
                    <a:pt x="1031" y="56"/>
                  </a:lnTo>
                  <a:lnTo>
                    <a:pt x="1030" y="58"/>
                  </a:lnTo>
                  <a:lnTo>
                    <a:pt x="1033" y="58"/>
                  </a:lnTo>
                  <a:lnTo>
                    <a:pt x="1034" y="59"/>
                  </a:lnTo>
                  <a:lnTo>
                    <a:pt x="1035" y="61"/>
                  </a:lnTo>
                  <a:lnTo>
                    <a:pt x="1038" y="61"/>
                  </a:lnTo>
                  <a:lnTo>
                    <a:pt x="1039" y="62"/>
                  </a:lnTo>
                  <a:lnTo>
                    <a:pt x="1039" y="64"/>
                  </a:lnTo>
                  <a:lnTo>
                    <a:pt x="1039" y="67"/>
                  </a:lnTo>
                  <a:lnTo>
                    <a:pt x="1040" y="68"/>
                  </a:lnTo>
                  <a:lnTo>
                    <a:pt x="1040" y="70"/>
                  </a:lnTo>
                  <a:lnTo>
                    <a:pt x="1044" y="70"/>
                  </a:lnTo>
                  <a:lnTo>
                    <a:pt x="1042" y="75"/>
                  </a:lnTo>
                  <a:lnTo>
                    <a:pt x="1039" y="80"/>
                  </a:lnTo>
                  <a:lnTo>
                    <a:pt x="1042" y="82"/>
                  </a:lnTo>
                  <a:lnTo>
                    <a:pt x="1043" y="83"/>
                  </a:lnTo>
                  <a:lnTo>
                    <a:pt x="1043" y="86"/>
                  </a:lnTo>
                  <a:lnTo>
                    <a:pt x="1043" y="87"/>
                  </a:lnTo>
                  <a:lnTo>
                    <a:pt x="1043" y="89"/>
                  </a:lnTo>
                  <a:lnTo>
                    <a:pt x="1043" y="92"/>
                  </a:lnTo>
                  <a:lnTo>
                    <a:pt x="1044" y="93"/>
                  </a:lnTo>
                  <a:lnTo>
                    <a:pt x="1044" y="96"/>
                  </a:lnTo>
                  <a:lnTo>
                    <a:pt x="1043" y="97"/>
                  </a:lnTo>
                  <a:lnTo>
                    <a:pt x="1042" y="99"/>
                  </a:lnTo>
                  <a:lnTo>
                    <a:pt x="1042" y="100"/>
                  </a:lnTo>
                  <a:lnTo>
                    <a:pt x="1042" y="103"/>
                  </a:lnTo>
                  <a:lnTo>
                    <a:pt x="1042" y="104"/>
                  </a:lnTo>
                  <a:lnTo>
                    <a:pt x="1040" y="106"/>
                  </a:lnTo>
                  <a:lnTo>
                    <a:pt x="1039" y="110"/>
                  </a:lnTo>
                  <a:lnTo>
                    <a:pt x="1040" y="111"/>
                  </a:lnTo>
                  <a:lnTo>
                    <a:pt x="1039" y="115"/>
                  </a:lnTo>
                  <a:lnTo>
                    <a:pt x="1040" y="117"/>
                  </a:lnTo>
                  <a:lnTo>
                    <a:pt x="1044" y="117"/>
                  </a:lnTo>
                  <a:lnTo>
                    <a:pt x="1047" y="117"/>
                  </a:lnTo>
                  <a:lnTo>
                    <a:pt x="1051" y="117"/>
                  </a:lnTo>
                  <a:lnTo>
                    <a:pt x="1052" y="117"/>
                  </a:lnTo>
                  <a:lnTo>
                    <a:pt x="1057" y="116"/>
                  </a:lnTo>
                  <a:lnTo>
                    <a:pt x="1060" y="115"/>
                  </a:lnTo>
                  <a:lnTo>
                    <a:pt x="1061" y="115"/>
                  </a:lnTo>
                  <a:lnTo>
                    <a:pt x="1064" y="114"/>
                  </a:lnTo>
                  <a:lnTo>
                    <a:pt x="1067" y="112"/>
                  </a:lnTo>
                  <a:lnTo>
                    <a:pt x="1071" y="112"/>
                  </a:lnTo>
                  <a:lnTo>
                    <a:pt x="1073" y="112"/>
                  </a:lnTo>
                  <a:lnTo>
                    <a:pt x="1075" y="111"/>
                  </a:lnTo>
                  <a:lnTo>
                    <a:pt x="1078" y="111"/>
                  </a:lnTo>
                  <a:lnTo>
                    <a:pt x="1079" y="111"/>
                  </a:lnTo>
                  <a:lnTo>
                    <a:pt x="1083" y="111"/>
                  </a:lnTo>
                  <a:lnTo>
                    <a:pt x="1083" y="116"/>
                  </a:lnTo>
                  <a:lnTo>
                    <a:pt x="1083" y="117"/>
                  </a:lnTo>
                  <a:lnTo>
                    <a:pt x="1083" y="120"/>
                  </a:lnTo>
                  <a:lnTo>
                    <a:pt x="1083" y="122"/>
                  </a:lnTo>
                  <a:lnTo>
                    <a:pt x="1083" y="123"/>
                  </a:lnTo>
                  <a:lnTo>
                    <a:pt x="1083" y="126"/>
                  </a:lnTo>
                  <a:lnTo>
                    <a:pt x="1080" y="126"/>
                  </a:lnTo>
                  <a:lnTo>
                    <a:pt x="1079" y="126"/>
                  </a:lnTo>
                  <a:lnTo>
                    <a:pt x="1077" y="124"/>
                  </a:lnTo>
                  <a:lnTo>
                    <a:pt x="1075" y="124"/>
                  </a:lnTo>
                  <a:lnTo>
                    <a:pt x="1074" y="126"/>
                  </a:lnTo>
                  <a:lnTo>
                    <a:pt x="1071" y="126"/>
                  </a:lnTo>
                  <a:lnTo>
                    <a:pt x="1070" y="127"/>
                  </a:lnTo>
                  <a:lnTo>
                    <a:pt x="1067" y="127"/>
                  </a:lnTo>
                  <a:lnTo>
                    <a:pt x="1067" y="129"/>
                  </a:lnTo>
                  <a:lnTo>
                    <a:pt x="1067" y="131"/>
                  </a:lnTo>
                  <a:lnTo>
                    <a:pt x="1069" y="135"/>
                  </a:lnTo>
                  <a:lnTo>
                    <a:pt x="1074" y="138"/>
                  </a:lnTo>
                  <a:lnTo>
                    <a:pt x="1078" y="135"/>
                  </a:lnTo>
                  <a:lnTo>
                    <a:pt x="1082" y="138"/>
                  </a:lnTo>
                  <a:lnTo>
                    <a:pt x="1084" y="138"/>
                  </a:lnTo>
                  <a:lnTo>
                    <a:pt x="1086" y="138"/>
                  </a:lnTo>
                  <a:lnTo>
                    <a:pt x="1088" y="138"/>
                  </a:lnTo>
                  <a:lnTo>
                    <a:pt x="1091" y="138"/>
                  </a:lnTo>
                  <a:lnTo>
                    <a:pt x="1092" y="139"/>
                  </a:lnTo>
                  <a:lnTo>
                    <a:pt x="1095" y="139"/>
                  </a:lnTo>
                  <a:lnTo>
                    <a:pt x="1097" y="139"/>
                  </a:lnTo>
                  <a:lnTo>
                    <a:pt x="1099" y="139"/>
                  </a:lnTo>
                  <a:lnTo>
                    <a:pt x="1101" y="139"/>
                  </a:lnTo>
                  <a:lnTo>
                    <a:pt x="1102" y="139"/>
                  </a:lnTo>
                  <a:lnTo>
                    <a:pt x="1105" y="139"/>
                  </a:lnTo>
                  <a:lnTo>
                    <a:pt x="1109" y="138"/>
                  </a:lnTo>
                  <a:lnTo>
                    <a:pt x="1109" y="140"/>
                  </a:lnTo>
                  <a:lnTo>
                    <a:pt x="1110" y="144"/>
                  </a:lnTo>
                  <a:lnTo>
                    <a:pt x="1110" y="145"/>
                  </a:lnTo>
                  <a:lnTo>
                    <a:pt x="1110" y="147"/>
                  </a:lnTo>
                  <a:lnTo>
                    <a:pt x="1110" y="150"/>
                  </a:lnTo>
                  <a:lnTo>
                    <a:pt x="1111" y="151"/>
                  </a:lnTo>
                  <a:lnTo>
                    <a:pt x="1111" y="153"/>
                  </a:lnTo>
                  <a:lnTo>
                    <a:pt x="1111" y="156"/>
                  </a:lnTo>
                  <a:lnTo>
                    <a:pt x="1111" y="158"/>
                  </a:lnTo>
                  <a:lnTo>
                    <a:pt x="1111" y="159"/>
                  </a:lnTo>
                  <a:lnTo>
                    <a:pt x="1113" y="162"/>
                  </a:lnTo>
                  <a:lnTo>
                    <a:pt x="1113" y="164"/>
                  </a:lnTo>
                  <a:lnTo>
                    <a:pt x="1113" y="166"/>
                  </a:lnTo>
                  <a:lnTo>
                    <a:pt x="1113" y="168"/>
                  </a:lnTo>
                  <a:lnTo>
                    <a:pt x="1114" y="170"/>
                  </a:lnTo>
                  <a:lnTo>
                    <a:pt x="1114" y="173"/>
                  </a:lnTo>
                  <a:lnTo>
                    <a:pt x="1114" y="174"/>
                  </a:lnTo>
                  <a:lnTo>
                    <a:pt x="1114" y="176"/>
                  </a:lnTo>
                  <a:lnTo>
                    <a:pt x="1114" y="179"/>
                  </a:lnTo>
                  <a:lnTo>
                    <a:pt x="1115" y="182"/>
                  </a:lnTo>
                  <a:lnTo>
                    <a:pt x="1115" y="187"/>
                  </a:lnTo>
                  <a:lnTo>
                    <a:pt x="1114" y="191"/>
                  </a:lnTo>
                  <a:lnTo>
                    <a:pt x="1114" y="192"/>
                  </a:lnTo>
                  <a:lnTo>
                    <a:pt x="1115" y="197"/>
                  </a:lnTo>
                  <a:lnTo>
                    <a:pt x="1115" y="199"/>
                  </a:lnTo>
                  <a:lnTo>
                    <a:pt x="1115" y="201"/>
                  </a:lnTo>
                  <a:lnTo>
                    <a:pt x="1115" y="203"/>
                  </a:lnTo>
                  <a:lnTo>
                    <a:pt x="1117" y="205"/>
                  </a:lnTo>
                  <a:lnTo>
                    <a:pt x="1117" y="207"/>
                  </a:lnTo>
                  <a:lnTo>
                    <a:pt x="1117" y="209"/>
                  </a:lnTo>
                  <a:lnTo>
                    <a:pt x="1117" y="210"/>
                  </a:lnTo>
                  <a:lnTo>
                    <a:pt x="1117" y="213"/>
                  </a:lnTo>
                  <a:lnTo>
                    <a:pt x="1117" y="215"/>
                  </a:lnTo>
                  <a:lnTo>
                    <a:pt x="1117" y="216"/>
                  </a:lnTo>
                  <a:lnTo>
                    <a:pt x="1117" y="219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3"/>
                  </a:lnTo>
                  <a:lnTo>
                    <a:pt x="1118" y="226"/>
                  </a:lnTo>
                  <a:lnTo>
                    <a:pt x="1118" y="228"/>
                  </a:lnTo>
                  <a:lnTo>
                    <a:pt x="1118" y="229"/>
                  </a:lnTo>
                  <a:lnTo>
                    <a:pt x="1119" y="232"/>
                  </a:lnTo>
                  <a:lnTo>
                    <a:pt x="1119" y="233"/>
                  </a:lnTo>
                  <a:lnTo>
                    <a:pt x="1119" y="236"/>
                  </a:lnTo>
                  <a:lnTo>
                    <a:pt x="1119" y="237"/>
                  </a:lnTo>
                  <a:lnTo>
                    <a:pt x="1119" y="239"/>
                  </a:lnTo>
                  <a:lnTo>
                    <a:pt x="1119" y="242"/>
                  </a:lnTo>
                  <a:lnTo>
                    <a:pt x="1119" y="243"/>
                  </a:lnTo>
                  <a:lnTo>
                    <a:pt x="1121" y="245"/>
                  </a:lnTo>
                  <a:lnTo>
                    <a:pt x="1121" y="248"/>
                  </a:lnTo>
                  <a:lnTo>
                    <a:pt x="1121" y="249"/>
                  </a:lnTo>
                  <a:lnTo>
                    <a:pt x="1121" y="251"/>
                  </a:lnTo>
                  <a:lnTo>
                    <a:pt x="1121" y="252"/>
                  </a:lnTo>
                  <a:lnTo>
                    <a:pt x="1121" y="255"/>
                  </a:lnTo>
                  <a:lnTo>
                    <a:pt x="1122" y="256"/>
                  </a:lnTo>
                  <a:lnTo>
                    <a:pt x="1121" y="261"/>
                  </a:lnTo>
                  <a:lnTo>
                    <a:pt x="1123" y="261"/>
                  </a:lnTo>
                  <a:lnTo>
                    <a:pt x="1123" y="264"/>
                  </a:lnTo>
                  <a:lnTo>
                    <a:pt x="1123" y="267"/>
                  </a:lnTo>
                  <a:lnTo>
                    <a:pt x="1123" y="268"/>
                  </a:lnTo>
                  <a:lnTo>
                    <a:pt x="1121" y="271"/>
                  </a:lnTo>
                  <a:lnTo>
                    <a:pt x="1123" y="272"/>
                  </a:lnTo>
                  <a:lnTo>
                    <a:pt x="1124" y="277"/>
                  </a:lnTo>
                  <a:lnTo>
                    <a:pt x="1127" y="281"/>
                  </a:lnTo>
                  <a:lnTo>
                    <a:pt x="1128" y="286"/>
                  </a:lnTo>
                  <a:lnTo>
                    <a:pt x="1130" y="291"/>
                  </a:lnTo>
                  <a:lnTo>
                    <a:pt x="1130" y="295"/>
                  </a:lnTo>
                  <a:lnTo>
                    <a:pt x="1135" y="298"/>
                  </a:lnTo>
                  <a:lnTo>
                    <a:pt x="1132" y="302"/>
                  </a:lnTo>
                  <a:lnTo>
                    <a:pt x="1135" y="304"/>
                  </a:lnTo>
                  <a:lnTo>
                    <a:pt x="1136" y="307"/>
                  </a:lnTo>
                  <a:lnTo>
                    <a:pt x="1136" y="309"/>
                  </a:lnTo>
                  <a:lnTo>
                    <a:pt x="1137" y="310"/>
                  </a:lnTo>
                  <a:lnTo>
                    <a:pt x="1139" y="313"/>
                  </a:lnTo>
                  <a:lnTo>
                    <a:pt x="1139" y="314"/>
                  </a:lnTo>
                  <a:lnTo>
                    <a:pt x="1139" y="316"/>
                  </a:lnTo>
                  <a:lnTo>
                    <a:pt x="1139" y="318"/>
                  </a:lnTo>
                  <a:lnTo>
                    <a:pt x="1140" y="320"/>
                  </a:lnTo>
                  <a:lnTo>
                    <a:pt x="1140" y="322"/>
                  </a:lnTo>
                  <a:lnTo>
                    <a:pt x="1140" y="324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0" y="330"/>
                  </a:lnTo>
                  <a:lnTo>
                    <a:pt x="1139" y="333"/>
                  </a:lnTo>
                  <a:lnTo>
                    <a:pt x="1142" y="336"/>
                  </a:lnTo>
                  <a:lnTo>
                    <a:pt x="1144" y="337"/>
                  </a:lnTo>
                  <a:lnTo>
                    <a:pt x="1141" y="339"/>
                  </a:lnTo>
                  <a:lnTo>
                    <a:pt x="1141" y="342"/>
                  </a:lnTo>
                  <a:lnTo>
                    <a:pt x="1141" y="343"/>
                  </a:lnTo>
                  <a:lnTo>
                    <a:pt x="1142" y="345"/>
                  </a:lnTo>
                  <a:lnTo>
                    <a:pt x="1142" y="347"/>
                  </a:lnTo>
                  <a:lnTo>
                    <a:pt x="1142" y="349"/>
                  </a:lnTo>
                  <a:lnTo>
                    <a:pt x="1142" y="351"/>
                  </a:lnTo>
                  <a:lnTo>
                    <a:pt x="1142" y="353"/>
                  </a:lnTo>
                  <a:lnTo>
                    <a:pt x="1142" y="355"/>
                  </a:lnTo>
                  <a:lnTo>
                    <a:pt x="1142" y="357"/>
                  </a:lnTo>
                  <a:lnTo>
                    <a:pt x="1144" y="359"/>
                  </a:lnTo>
                  <a:lnTo>
                    <a:pt x="1144" y="361"/>
                  </a:lnTo>
                  <a:lnTo>
                    <a:pt x="1144" y="362"/>
                  </a:lnTo>
                  <a:lnTo>
                    <a:pt x="1145" y="366"/>
                  </a:lnTo>
                  <a:lnTo>
                    <a:pt x="1144" y="372"/>
                  </a:lnTo>
                  <a:lnTo>
                    <a:pt x="1149" y="377"/>
                  </a:lnTo>
                  <a:lnTo>
                    <a:pt x="1145" y="379"/>
                  </a:lnTo>
                  <a:lnTo>
                    <a:pt x="1146" y="383"/>
                  </a:lnTo>
                  <a:lnTo>
                    <a:pt x="1148" y="386"/>
                  </a:lnTo>
                  <a:lnTo>
                    <a:pt x="1141" y="390"/>
                  </a:lnTo>
                  <a:lnTo>
                    <a:pt x="1139" y="391"/>
                  </a:lnTo>
                  <a:lnTo>
                    <a:pt x="1137" y="394"/>
                  </a:lnTo>
                  <a:lnTo>
                    <a:pt x="1135" y="394"/>
                  </a:lnTo>
                  <a:lnTo>
                    <a:pt x="1132" y="394"/>
                  </a:lnTo>
                  <a:lnTo>
                    <a:pt x="1131" y="395"/>
                  </a:lnTo>
                  <a:lnTo>
                    <a:pt x="1127" y="398"/>
                  </a:lnTo>
                  <a:lnTo>
                    <a:pt x="1127" y="401"/>
                  </a:lnTo>
                  <a:lnTo>
                    <a:pt x="1124" y="406"/>
                  </a:lnTo>
                  <a:lnTo>
                    <a:pt x="1121" y="407"/>
                  </a:lnTo>
                  <a:lnTo>
                    <a:pt x="1119" y="407"/>
                  </a:lnTo>
                  <a:lnTo>
                    <a:pt x="1114" y="408"/>
                  </a:lnTo>
                  <a:lnTo>
                    <a:pt x="1111" y="405"/>
                  </a:lnTo>
                  <a:lnTo>
                    <a:pt x="1109" y="405"/>
                  </a:lnTo>
                  <a:lnTo>
                    <a:pt x="1108" y="405"/>
                  </a:lnTo>
                  <a:lnTo>
                    <a:pt x="1105" y="405"/>
                  </a:lnTo>
                  <a:lnTo>
                    <a:pt x="1104" y="405"/>
                  </a:lnTo>
                  <a:lnTo>
                    <a:pt x="1101" y="405"/>
                  </a:lnTo>
                  <a:lnTo>
                    <a:pt x="1101" y="408"/>
                  </a:lnTo>
                  <a:lnTo>
                    <a:pt x="1099" y="408"/>
                  </a:lnTo>
                  <a:lnTo>
                    <a:pt x="1095" y="408"/>
                  </a:lnTo>
                  <a:lnTo>
                    <a:pt x="1096" y="412"/>
                  </a:lnTo>
                  <a:lnTo>
                    <a:pt x="1095" y="414"/>
                  </a:lnTo>
                  <a:lnTo>
                    <a:pt x="1095" y="415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2" y="421"/>
                  </a:lnTo>
                  <a:lnTo>
                    <a:pt x="1091" y="423"/>
                  </a:lnTo>
                  <a:lnTo>
                    <a:pt x="1089" y="424"/>
                  </a:lnTo>
                  <a:lnTo>
                    <a:pt x="1089" y="426"/>
                  </a:lnTo>
                  <a:lnTo>
                    <a:pt x="1088" y="427"/>
                  </a:lnTo>
                  <a:lnTo>
                    <a:pt x="1087" y="430"/>
                  </a:lnTo>
                  <a:lnTo>
                    <a:pt x="1088" y="433"/>
                  </a:lnTo>
                  <a:lnTo>
                    <a:pt x="1083" y="432"/>
                  </a:lnTo>
                  <a:lnTo>
                    <a:pt x="1079" y="431"/>
                  </a:lnTo>
                  <a:lnTo>
                    <a:pt x="1079" y="438"/>
                  </a:lnTo>
                  <a:lnTo>
                    <a:pt x="1077" y="438"/>
                  </a:lnTo>
                  <a:lnTo>
                    <a:pt x="1075" y="438"/>
                  </a:lnTo>
                  <a:lnTo>
                    <a:pt x="1073" y="438"/>
                  </a:lnTo>
                  <a:lnTo>
                    <a:pt x="1071" y="440"/>
                  </a:lnTo>
                  <a:lnTo>
                    <a:pt x="1069" y="441"/>
                  </a:lnTo>
                  <a:lnTo>
                    <a:pt x="1067" y="442"/>
                  </a:lnTo>
                  <a:lnTo>
                    <a:pt x="1066" y="444"/>
                  </a:lnTo>
                  <a:lnTo>
                    <a:pt x="1065" y="444"/>
                  </a:lnTo>
                  <a:lnTo>
                    <a:pt x="1064" y="446"/>
                  </a:lnTo>
                  <a:lnTo>
                    <a:pt x="1062" y="448"/>
                  </a:lnTo>
                  <a:lnTo>
                    <a:pt x="1060" y="449"/>
                  </a:lnTo>
                  <a:lnTo>
                    <a:pt x="1058" y="450"/>
                  </a:lnTo>
                  <a:lnTo>
                    <a:pt x="1058" y="452"/>
                  </a:lnTo>
                  <a:lnTo>
                    <a:pt x="1058" y="454"/>
                  </a:lnTo>
                  <a:lnTo>
                    <a:pt x="1058" y="455"/>
                  </a:lnTo>
                  <a:lnTo>
                    <a:pt x="1058" y="458"/>
                  </a:lnTo>
                  <a:lnTo>
                    <a:pt x="1058" y="459"/>
                  </a:lnTo>
                  <a:lnTo>
                    <a:pt x="1058" y="461"/>
                  </a:lnTo>
                  <a:lnTo>
                    <a:pt x="1058" y="462"/>
                  </a:lnTo>
                  <a:lnTo>
                    <a:pt x="1058" y="465"/>
                  </a:lnTo>
                  <a:lnTo>
                    <a:pt x="1058" y="466"/>
                  </a:lnTo>
                  <a:lnTo>
                    <a:pt x="1061" y="466"/>
                  </a:lnTo>
                  <a:lnTo>
                    <a:pt x="1064" y="466"/>
                  </a:lnTo>
                  <a:lnTo>
                    <a:pt x="1066" y="467"/>
                  </a:lnTo>
                  <a:lnTo>
                    <a:pt x="1067" y="467"/>
                  </a:lnTo>
                  <a:lnTo>
                    <a:pt x="1070" y="467"/>
                  </a:lnTo>
                  <a:lnTo>
                    <a:pt x="1071" y="467"/>
                  </a:lnTo>
                  <a:lnTo>
                    <a:pt x="1074" y="466"/>
                  </a:lnTo>
                  <a:lnTo>
                    <a:pt x="1077" y="466"/>
                  </a:lnTo>
                  <a:lnTo>
                    <a:pt x="1078" y="466"/>
                  </a:lnTo>
                  <a:lnTo>
                    <a:pt x="1080" y="466"/>
                  </a:lnTo>
                  <a:lnTo>
                    <a:pt x="1083" y="466"/>
                  </a:lnTo>
                  <a:lnTo>
                    <a:pt x="1083" y="467"/>
                  </a:lnTo>
                  <a:lnTo>
                    <a:pt x="1084" y="470"/>
                  </a:lnTo>
                  <a:lnTo>
                    <a:pt x="1084" y="471"/>
                  </a:lnTo>
                  <a:lnTo>
                    <a:pt x="1086" y="473"/>
                  </a:lnTo>
                  <a:lnTo>
                    <a:pt x="1086" y="476"/>
                  </a:lnTo>
                  <a:lnTo>
                    <a:pt x="1086" y="477"/>
                  </a:lnTo>
                  <a:lnTo>
                    <a:pt x="1086" y="479"/>
                  </a:lnTo>
                  <a:lnTo>
                    <a:pt x="1086" y="481"/>
                  </a:lnTo>
                  <a:lnTo>
                    <a:pt x="1086" y="483"/>
                  </a:lnTo>
                  <a:lnTo>
                    <a:pt x="1084" y="484"/>
                  </a:lnTo>
                  <a:lnTo>
                    <a:pt x="1084" y="487"/>
                  </a:lnTo>
                  <a:lnTo>
                    <a:pt x="1084" y="488"/>
                  </a:lnTo>
                  <a:lnTo>
                    <a:pt x="1086" y="491"/>
                  </a:lnTo>
                  <a:lnTo>
                    <a:pt x="1082" y="493"/>
                  </a:lnTo>
                  <a:lnTo>
                    <a:pt x="1077" y="493"/>
                  </a:lnTo>
                  <a:lnTo>
                    <a:pt x="1074" y="491"/>
                  </a:lnTo>
                  <a:lnTo>
                    <a:pt x="1069" y="489"/>
                  </a:lnTo>
                  <a:lnTo>
                    <a:pt x="1066" y="490"/>
                  </a:lnTo>
                  <a:lnTo>
                    <a:pt x="1062" y="493"/>
                  </a:lnTo>
                  <a:lnTo>
                    <a:pt x="1061" y="494"/>
                  </a:lnTo>
                  <a:lnTo>
                    <a:pt x="1056" y="496"/>
                  </a:lnTo>
                  <a:lnTo>
                    <a:pt x="1052" y="499"/>
                  </a:lnTo>
                  <a:lnTo>
                    <a:pt x="1049" y="497"/>
                  </a:lnTo>
                  <a:lnTo>
                    <a:pt x="1046" y="494"/>
                  </a:lnTo>
                  <a:lnTo>
                    <a:pt x="1043" y="490"/>
                  </a:lnTo>
                  <a:lnTo>
                    <a:pt x="1040" y="484"/>
                  </a:lnTo>
                  <a:lnTo>
                    <a:pt x="1039" y="482"/>
                  </a:lnTo>
                  <a:lnTo>
                    <a:pt x="1036" y="479"/>
                  </a:lnTo>
                  <a:lnTo>
                    <a:pt x="1033" y="478"/>
                  </a:lnTo>
                  <a:lnTo>
                    <a:pt x="1027" y="478"/>
                  </a:lnTo>
                  <a:lnTo>
                    <a:pt x="1026" y="478"/>
                  </a:lnTo>
                  <a:lnTo>
                    <a:pt x="1022" y="479"/>
                  </a:lnTo>
                  <a:lnTo>
                    <a:pt x="1022" y="482"/>
                  </a:lnTo>
                  <a:lnTo>
                    <a:pt x="1022" y="485"/>
                  </a:lnTo>
                  <a:lnTo>
                    <a:pt x="1022" y="488"/>
                  </a:lnTo>
                  <a:lnTo>
                    <a:pt x="1021" y="490"/>
                  </a:lnTo>
                  <a:lnTo>
                    <a:pt x="1020" y="494"/>
                  </a:lnTo>
                  <a:lnTo>
                    <a:pt x="1016" y="499"/>
                  </a:lnTo>
                  <a:lnTo>
                    <a:pt x="1013" y="502"/>
                  </a:lnTo>
                  <a:lnTo>
                    <a:pt x="1008" y="503"/>
                  </a:lnTo>
                  <a:lnTo>
                    <a:pt x="1003" y="503"/>
                  </a:lnTo>
                  <a:lnTo>
                    <a:pt x="1000" y="503"/>
                  </a:lnTo>
                  <a:lnTo>
                    <a:pt x="998" y="503"/>
                  </a:lnTo>
                  <a:lnTo>
                    <a:pt x="995" y="503"/>
                  </a:lnTo>
                  <a:lnTo>
                    <a:pt x="991" y="503"/>
                  </a:lnTo>
                  <a:lnTo>
                    <a:pt x="987" y="503"/>
                  </a:lnTo>
                  <a:lnTo>
                    <a:pt x="983" y="501"/>
                  </a:lnTo>
                  <a:lnTo>
                    <a:pt x="982" y="499"/>
                  </a:lnTo>
                  <a:lnTo>
                    <a:pt x="980" y="494"/>
                  </a:lnTo>
                  <a:lnTo>
                    <a:pt x="980" y="491"/>
                  </a:lnTo>
                  <a:lnTo>
                    <a:pt x="978" y="488"/>
                  </a:lnTo>
                  <a:lnTo>
                    <a:pt x="977" y="484"/>
                  </a:lnTo>
                  <a:lnTo>
                    <a:pt x="972" y="482"/>
                  </a:lnTo>
                  <a:lnTo>
                    <a:pt x="968" y="481"/>
                  </a:lnTo>
                  <a:lnTo>
                    <a:pt x="965" y="481"/>
                  </a:lnTo>
                  <a:lnTo>
                    <a:pt x="961" y="482"/>
                  </a:lnTo>
                  <a:lnTo>
                    <a:pt x="954" y="483"/>
                  </a:lnTo>
                  <a:lnTo>
                    <a:pt x="950" y="482"/>
                  </a:lnTo>
                  <a:lnTo>
                    <a:pt x="946" y="482"/>
                  </a:lnTo>
                  <a:lnTo>
                    <a:pt x="940" y="481"/>
                  </a:lnTo>
                  <a:lnTo>
                    <a:pt x="937" y="481"/>
                  </a:lnTo>
                  <a:lnTo>
                    <a:pt x="934" y="481"/>
                  </a:lnTo>
                  <a:lnTo>
                    <a:pt x="928" y="484"/>
                  </a:lnTo>
                  <a:lnTo>
                    <a:pt x="925" y="489"/>
                  </a:lnTo>
                  <a:lnTo>
                    <a:pt x="924" y="494"/>
                  </a:lnTo>
                  <a:lnTo>
                    <a:pt x="925" y="496"/>
                  </a:lnTo>
                  <a:lnTo>
                    <a:pt x="927" y="499"/>
                  </a:lnTo>
                  <a:lnTo>
                    <a:pt x="930" y="500"/>
                  </a:lnTo>
                  <a:lnTo>
                    <a:pt x="936" y="502"/>
                  </a:lnTo>
                  <a:lnTo>
                    <a:pt x="940" y="505"/>
                  </a:lnTo>
                  <a:lnTo>
                    <a:pt x="942" y="508"/>
                  </a:lnTo>
                  <a:lnTo>
                    <a:pt x="945" y="511"/>
                  </a:lnTo>
                  <a:lnTo>
                    <a:pt x="945" y="513"/>
                  </a:lnTo>
                  <a:lnTo>
                    <a:pt x="947" y="517"/>
                  </a:lnTo>
                  <a:lnTo>
                    <a:pt x="947" y="522"/>
                  </a:lnTo>
                  <a:lnTo>
                    <a:pt x="946" y="526"/>
                  </a:lnTo>
                  <a:lnTo>
                    <a:pt x="943" y="530"/>
                  </a:lnTo>
                  <a:lnTo>
                    <a:pt x="941" y="531"/>
                  </a:lnTo>
                  <a:lnTo>
                    <a:pt x="937" y="534"/>
                  </a:lnTo>
                  <a:lnTo>
                    <a:pt x="934" y="536"/>
                  </a:lnTo>
                  <a:lnTo>
                    <a:pt x="930" y="538"/>
                  </a:lnTo>
                  <a:lnTo>
                    <a:pt x="927" y="541"/>
                  </a:lnTo>
                  <a:lnTo>
                    <a:pt x="930" y="545"/>
                  </a:lnTo>
                  <a:lnTo>
                    <a:pt x="932" y="545"/>
                  </a:lnTo>
                  <a:lnTo>
                    <a:pt x="936" y="545"/>
                  </a:lnTo>
                  <a:lnTo>
                    <a:pt x="937" y="547"/>
                  </a:lnTo>
                  <a:lnTo>
                    <a:pt x="937" y="548"/>
                  </a:lnTo>
                  <a:lnTo>
                    <a:pt x="938" y="551"/>
                  </a:lnTo>
                  <a:lnTo>
                    <a:pt x="940" y="552"/>
                  </a:lnTo>
                  <a:lnTo>
                    <a:pt x="941" y="554"/>
                  </a:lnTo>
                  <a:lnTo>
                    <a:pt x="942" y="555"/>
                  </a:lnTo>
                  <a:lnTo>
                    <a:pt x="941" y="558"/>
                  </a:lnTo>
                  <a:lnTo>
                    <a:pt x="941" y="560"/>
                  </a:lnTo>
                  <a:lnTo>
                    <a:pt x="941" y="561"/>
                  </a:lnTo>
                  <a:lnTo>
                    <a:pt x="940" y="563"/>
                  </a:lnTo>
                  <a:lnTo>
                    <a:pt x="937" y="563"/>
                  </a:lnTo>
                  <a:lnTo>
                    <a:pt x="934" y="564"/>
                  </a:lnTo>
                  <a:lnTo>
                    <a:pt x="933" y="565"/>
                  </a:lnTo>
                  <a:lnTo>
                    <a:pt x="932" y="566"/>
                  </a:lnTo>
                  <a:lnTo>
                    <a:pt x="930" y="569"/>
                  </a:lnTo>
                  <a:lnTo>
                    <a:pt x="930" y="570"/>
                  </a:lnTo>
                  <a:lnTo>
                    <a:pt x="930" y="572"/>
                  </a:lnTo>
                  <a:lnTo>
                    <a:pt x="930" y="573"/>
                  </a:lnTo>
                  <a:lnTo>
                    <a:pt x="930" y="576"/>
                  </a:lnTo>
                  <a:lnTo>
                    <a:pt x="932" y="577"/>
                  </a:lnTo>
                  <a:lnTo>
                    <a:pt x="933" y="577"/>
                  </a:lnTo>
                  <a:lnTo>
                    <a:pt x="936" y="577"/>
                  </a:lnTo>
                  <a:lnTo>
                    <a:pt x="937" y="577"/>
                  </a:lnTo>
                  <a:lnTo>
                    <a:pt x="940" y="577"/>
                  </a:lnTo>
                  <a:lnTo>
                    <a:pt x="941" y="577"/>
                  </a:lnTo>
                  <a:lnTo>
                    <a:pt x="943" y="576"/>
                  </a:lnTo>
                  <a:lnTo>
                    <a:pt x="946" y="576"/>
                  </a:lnTo>
                  <a:lnTo>
                    <a:pt x="947" y="577"/>
                  </a:lnTo>
                  <a:lnTo>
                    <a:pt x="947" y="580"/>
                  </a:lnTo>
                  <a:lnTo>
                    <a:pt x="950" y="582"/>
                  </a:lnTo>
                  <a:lnTo>
                    <a:pt x="949" y="587"/>
                  </a:lnTo>
                  <a:lnTo>
                    <a:pt x="949" y="588"/>
                  </a:lnTo>
                  <a:lnTo>
                    <a:pt x="947" y="589"/>
                  </a:lnTo>
                  <a:lnTo>
                    <a:pt x="946" y="592"/>
                  </a:lnTo>
                  <a:lnTo>
                    <a:pt x="945" y="593"/>
                  </a:lnTo>
                  <a:lnTo>
                    <a:pt x="942" y="594"/>
                  </a:lnTo>
                  <a:lnTo>
                    <a:pt x="941" y="595"/>
                  </a:lnTo>
                  <a:lnTo>
                    <a:pt x="940" y="595"/>
                  </a:lnTo>
                  <a:lnTo>
                    <a:pt x="936" y="598"/>
                  </a:lnTo>
                  <a:lnTo>
                    <a:pt x="932" y="600"/>
                  </a:lnTo>
                  <a:lnTo>
                    <a:pt x="930" y="601"/>
                  </a:lnTo>
                  <a:lnTo>
                    <a:pt x="929" y="602"/>
                  </a:lnTo>
                  <a:lnTo>
                    <a:pt x="928" y="604"/>
                  </a:lnTo>
                  <a:lnTo>
                    <a:pt x="927" y="605"/>
                  </a:lnTo>
                  <a:lnTo>
                    <a:pt x="925" y="607"/>
                  </a:lnTo>
                  <a:lnTo>
                    <a:pt x="924" y="608"/>
                  </a:lnTo>
                  <a:lnTo>
                    <a:pt x="923" y="610"/>
                  </a:lnTo>
                  <a:lnTo>
                    <a:pt x="921" y="611"/>
                  </a:lnTo>
                  <a:lnTo>
                    <a:pt x="918" y="610"/>
                  </a:lnTo>
                  <a:lnTo>
                    <a:pt x="918" y="612"/>
                  </a:lnTo>
                  <a:lnTo>
                    <a:pt x="916" y="615"/>
                  </a:lnTo>
                  <a:lnTo>
                    <a:pt x="918" y="619"/>
                  </a:lnTo>
                  <a:lnTo>
                    <a:pt x="919" y="624"/>
                  </a:lnTo>
                  <a:lnTo>
                    <a:pt x="921" y="628"/>
                  </a:lnTo>
                  <a:lnTo>
                    <a:pt x="925" y="629"/>
                  </a:lnTo>
                  <a:lnTo>
                    <a:pt x="928" y="630"/>
                  </a:lnTo>
                  <a:lnTo>
                    <a:pt x="932" y="633"/>
                  </a:lnTo>
                  <a:lnTo>
                    <a:pt x="932" y="635"/>
                  </a:lnTo>
                  <a:lnTo>
                    <a:pt x="933" y="637"/>
                  </a:lnTo>
                  <a:lnTo>
                    <a:pt x="933" y="641"/>
                  </a:lnTo>
                  <a:lnTo>
                    <a:pt x="932" y="643"/>
                  </a:lnTo>
                  <a:lnTo>
                    <a:pt x="929" y="647"/>
                  </a:lnTo>
                  <a:lnTo>
                    <a:pt x="925" y="648"/>
                  </a:lnTo>
                  <a:lnTo>
                    <a:pt x="929" y="652"/>
                  </a:lnTo>
                  <a:lnTo>
                    <a:pt x="929" y="653"/>
                  </a:lnTo>
                  <a:lnTo>
                    <a:pt x="930" y="654"/>
                  </a:lnTo>
                  <a:lnTo>
                    <a:pt x="932" y="657"/>
                  </a:lnTo>
                  <a:lnTo>
                    <a:pt x="933" y="658"/>
                  </a:lnTo>
                  <a:lnTo>
                    <a:pt x="934" y="659"/>
                  </a:lnTo>
                  <a:lnTo>
                    <a:pt x="936" y="660"/>
                  </a:lnTo>
                  <a:lnTo>
                    <a:pt x="937" y="663"/>
                  </a:lnTo>
                  <a:lnTo>
                    <a:pt x="936" y="664"/>
                  </a:lnTo>
                  <a:lnTo>
                    <a:pt x="934" y="665"/>
                  </a:lnTo>
                  <a:lnTo>
                    <a:pt x="933" y="666"/>
                  </a:lnTo>
                  <a:lnTo>
                    <a:pt x="933" y="668"/>
                  </a:lnTo>
                  <a:lnTo>
                    <a:pt x="932" y="67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70" name="Rectangle 22"/>
            <p:cNvSpPr>
              <a:spLocks noChangeArrowheads="1"/>
            </p:cNvSpPr>
            <p:nvPr/>
          </p:nvSpPr>
          <p:spPr bwMode="auto">
            <a:xfrm>
              <a:off x="5613401" y="3062288"/>
              <a:ext cx="3683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wielicki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4932363" y="2692400"/>
              <a:ext cx="898525" cy="484187"/>
            </a:xfrm>
            <a:custGeom>
              <a:avLst/>
              <a:gdLst/>
              <a:ahLst/>
              <a:cxnLst>
                <a:cxn ang="0">
                  <a:pos x="59" y="315"/>
                </a:cxn>
                <a:cxn ang="0">
                  <a:pos x="74" y="267"/>
                </a:cxn>
                <a:cxn ang="0">
                  <a:pos x="29" y="222"/>
                </a:cxn>
                <a:cxn ang="0">
                  <a:pos x="55" y="181"/>
                </a:cxn>
                <a:cxn ang="0">
                  <a:pos x="96" y="153"/>
                </a:cxn>
                <a:cxn ang="0">
                  <a:pos x="157" y="126"/>
                </a:cxn>
                <a:cxn ang="0">
                  <a:pos x="196" y="110"/>
                </a:cxn>
                <a:cxn ang="0">
                  <a:pos x="202" y="70"/>
                </a:cxn>
                <a:cxn ang="0">
                  <a:pos x="233" y="23"/>
                </a:cxn>
                <a:cxn ang="0">
                  <a:pos x="280" y="0"/>
                </a:cxn>
                <a:cxn ang="0">
                  <a:pos x="315" y="47"/>
                </a:cxn>
                <a:cxn ang="0">
                  <a:pos x="325" y="97"/>
                </a:cxn>
                <a:cxn ang="0">
                  <a:pos x="369" y="80"/>
                </a:cxn>
                <a:cxn ang="0">
                  <a:pos x="373" y="45"/>
                </a:cxn>
                <a:cxn ang="0">
                  <a:pos x="414" y="35"/>
                </a:cxn>
                <a:cxn ang="0">
                  <a:pos x="454" y="62"/>
                </a:cxn>
                <a:cxn ang="0">
                  <a:pos x="502" y="77"/>
                </a:cxn>
                <a:cxn ang="0">
                  <a:pos x="578" y="71"/>
                </a:cxn>
                <a:cxn ang="0">
                  <a:pos x="644" y="63"/>
                </a:cxn>
                <a:cxn ang="0">
                  <a:pos x="673" y="60"/>
                </a:cxn>
                <a:cxn ang="0">
                  <a:pos x="735" y="42"/>
                </a:cxn>
                <a:cxn ang="0">
                  <a:pos x="766" y="65"/>
                </a:cxn>
                <a:cxn ang="0">
                  <a:pos x="805" y="29"/>
                </a:cxn>
                <a:cxn ang="0">
                  <a:pos x="861" y="29"/>
                </a:cxn>
                <a:cxn ang="0">
                  <a:pos x="905" y="68"/>
                </a:cxn>
                <a:cxn ang="0">
                  <a:pos x="939" y="47"/>
                </a:cxn>
                <a:cxn ang="0">
                  <a:pos x="986" y="10"/>
                </a:cxn>
                <a:cxn ang="0">
                  <a:pos x="1041" y="27"/>
                </a:cxn>
                <a:cxn ang="0">
                  <a:pos x="1090" y="12"/>
                </a:cxn>
                <a:cxn ang="0">
                  <a:pos x="1095" y="47"/>
                </a:cxn>
                <a:cxn ang="0">
                  <a:pos x="1067" y="89"/>
                </a:cxn>
                <a:cxn ang="0">
                  <a:pos x="1067" y="141"/>
                </a:cxn>
                <a:cxn ang="0">
                  <a:pos x="1086" y="191"/>
                </a:cxn>
                <a:cxn ang="0">
                  <a:pos x="1112" y="239"/>
                </a:cxn>
                <a:cxn ang="0">
                  <a:pos x="1107" y="310"/>
                </a:cxn>
                <a:cxn ang="0">
                  <a:pos x="1032" y="299"/>
                </a:cxn>
                <a:cxn ang="0">
                  <a:pos x="957" y="313"/>
                </a:cxn>
                <a:cxn ang="0">
                  <a:pos x="883" y="325"/>
                </a:cxn>
                <a:cxn ang="0">
                  <a:pos x="812" y="340"/>
                </a:cxn>
                <a:cxn ang="0">
                  <a:pos x="786" y="315"/>
                </a:cxn>
                <a:cxn ang="0">
                  <a:pos x="755" y="359"/>
                </a:cxn>
                <a:cxn ang="0">
                  <a:pos x="740" y="401"/>
                </a:cxn>
                <a:cxn ang="0">
                  <a:pos x="728" y="459"/>
                </a:cxn>
                <a:cxn ang="0">
                  <a:pos x="686" y="483"/>
                </a:cxn>
                <a:cxn ang="0">
                  <a:pos x="639" y="482"/>
                </a:cxn>
                <a:cxn ang="0">
                  <a:pos x="571" y="478"/>
                </a:cxn>
                <a:cxn ang="0">
                  <a:pos x="603" y="534"/>
                </a:cxn>
                <a:cxn ang="0">
                  <a:pos x="580" y="583"/>
                </a:cxn>
                <a:cxn ang="0">
                  <a:pos x="511" y="587"/>
                </a:cxn>
                <a:cxn ang="0">
                  <a:pos x="475" y="567"/>
                </a:cxn>
                <a:cxn ang="0">
                  <a:pos x="437" y="607"/>
                </a:cxn>
                <a:cxn ang="0">
                  <a:pos x="365" y="567"/>
                </a:cxn>
                <a:cxn ang="0">
                  <a:pos x="271" y="567"/>
                </a:cxn>
                <a:cxn ang="0">
                  <a:pos x="228" y="601"/>
                </a:cxn>
                <a:cxn ang="0">
                  <a:pos x="196" y="570"/>
                </a:cxn>
                <a:cxn ang="0">
                  <a:pos x="157" y="549"/>
                </a:cxn>
                <a:cxn ang="0">
                  <a:pos x="127" y="513"/>
                </a:cxn>
                <a:cxn ang="0">
                  <a:pos x="56" y="514"/>
                </a:cxn>
                <a:cxn ang="0">
                  <a:pos x="8" y="482"/>
                </a:cxn>
                <a:cxn ang="0">
                  <a:pos x="21" y="426"/>
                </a:cxn>
                <a:cxn ang="0">
                  <a:pos x="64" y="412"/>
                </a:cxn>
                <a:cxn ang="0">
                  <a:pos x="96" y="379"/>
                </a:cxn>
              </a:cxnLst>
              <a:rect l="0" t="0" r="r" b="b"/>
              <a:pathLst>
                <a:path w="1133" h="611">
                  <a:moveTo>
                    <a:pt x="70" y="369"/>
                  </a:moveTo>
                  <a:lnTo>
                    <a:pt x="68" y="367"/>
                  </a:lnTo>
                  <a:lnTo>
                    <a:pt x="66" y="366"/>
                  </a:lnTo>
                  <a:lnTo>
                    <a:pt x="64" y="362"/>
                  </a:lnTo>
                  <a:lnTo>
                    <a:pt x="60" y="359"/>
                  </a:lnTo>
                  <a:lnTo>
                    <a:pt x="59" y="356"/>
                  </a:lnTo>
                  <a:lnTo>
                    <a:pt x="55" y="351"/>
                  </a:lnTo>
                  <a:lnTo>
                    <a:pt x="52" y="345"/>
                  </a:lnTo>
                  <a:lnTo>
                    <a:pt x="51" y="344"/>
                  </a:lnTo>
                  <a:lnTo>
                    <a:pt x="55" y="340"/>
                  </a:lnTo>
                  <a:lnTo>
                    <a:pt x="53" y="339"/>
                  </a:lnTo>
                  <a:lnTo>
                    <a:pt x="52" y="338"/>
                  </a:lnTo>
                  <a:lnTo>
                    <a:pt x="51" y="337"/>
                  </a:lnTo>
                  <a:lnTo>
                    <a:pt x="48" y="339"/>
                  </a:lnTo>
                  <a:lnTo>
                    <a:pt x="46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2" y="330"/>
                  </a:lnTo>
                  <a:lnTo>
                    <a:pt x="50" y="327"/>
                  </a:lnTo>
                  <a:lnTo>
                    <a:pt x="50" y="325"/>
                  </a:lnTo>
                  <a:lnTo>
                    <a:pt x="52" y="322"/>
                  </a:lnTo>
                  <a:lnTo>
                    <a:pt x="53" y="321"/>
                  </a:lnTo>
                  <a:lnTo>
                    <a:pt x="55" y="319"/>
                  </a:lnTo>
                  <a:lnTo>
                    <a:pt x="56" y="318"/>
                  </a:lnTo>
                  <a:lnTo>
                    <a:pt x="57" y="316"/>
                  </a:lnTo>
                  <a:lnTo>
                    <a:pt x="59" y="315"/>
                  </a:lnTo>
                  <a:lnTo>
                    <a:pt x="60" y="313"/>
                  </a:lnTo>
                  <a:lnTo>
                    <a:pt x="61" y="311"/>
                  </a:lnTo>
                  <a:lnTo>
                    <a:pt x="62" y="309"/>
                  </a:lnTo>
                  <a:lnTo>
                    <a:pt x="64" y="308"/>
                  </a:lnTo>
                  <a:lnTo>
                    <a:pt x="64" y="305"/>
                  </a:lnTo>
                  <a:lnTo>
                    <a:pt x="65" y="304"/>
                  </a:lnTo>
                  <a:lnTo>
                    <a:pt x="66" y="303"/>
                  </a:lnTo>
                  <a:lnTo>
                    <a:pt x="68" y="302"/>
                  </a:lnTo>
                  <a:lnTo>
                    <a:pt x="68" y="299"/>
                  </a:lnTo>
                  <a:lnTo>
                    <a:pt x="69" y="297"/>
                  </a:lnTo>
                  <a:lnTo>
                    <a:pt x="70" y="296"/>
                  </a:lnTo>
                  <a:lnTo>
                    <a:pt x="72" y="295"/>
                  </a:lnTo>
                  <a:lnTo>
                    <a:pt x="72" y="292"/>
                  </a:lnTo>
                  <a:lnTo>
                    <a:pt x="73" y="291"/>
                  </a:lnTo>
                  <a:lnTo>
                    <a:pt x="73" y="289"/>
                  </a:lnTo>
                  <a:lnTo>
                    <a:pt x="73" y="287"/>
                  </a:lnTo>
                  <a:lnTo>
                    <a:pt x="73" y="285"/>
                  </a:lnTo>
                  <a:lnTo>
                    <a:pt x="74" y="284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4"/>
                  </a:lnTo>
                  <a:lnTo>
                    <a:pt x="75" y="272"/>
                  </a:lnTo>
                  <a:lnTo>
                    <a:pt x="77" y="270"/>
                  </a:lnTo>
                  <a:lnTo>
                    <a:pt x="74" y="267"/>
                  </a:lnTo>
                  <a:lnTo>
                    <a:pt x="70" y="266"/>
                  </a:lnTo>
                  <a:lnTo>
                    <a:pt x="69" y="262"/>
                  </a:lnTo>
                  <a:lnTo>
                    <a:pt x="65" y="261"/>
                  </a:lnTo>
                  <a:lnTo>
                    <a:pt x="60" y="261"/>
                  </a:lnTo>
                  <a:lnTo>
                    <a:pt x="56" y="261"/>
                  </a:lnTo>
                  <a:lnTo>
                    <a:pt x="50" y="264"/>
                  </a:lnTo>
                  <a:lnTo>
                    <a:pt x="46" y="268"/>
                  </a:lnTo>
                  <a:lnTo>
                    <a:pt x="44" y="260"/>
                  </a:lnTo>
                  <a:lnTo>
                    <a:pt x="44" y="254"/>
                  </a:lnTo>
                  <a:lnTo>
                    <a:pt x="40" y="254"/>
                  </a:lnTo>
                  <a:lnTo>
                    <a:pt x="35" y="252"/>
                  </a:lnTo>
                  <a:lnTo>
                    <a:pt x="30" y="251"/>
                  </a:lnTo>
                  <a:lnTo>
                    <a:pt x="29" y="249"/>
                  </a:lnTo>
                  <a:lnTo>
                    <a:pt x="28" y="246"/>
                  </a:lnTo>
                  <a:lnTo>
                    <a:pt x="31" y="244"/>
                  </a:lnTo>
                  <a:lnTo>
                    <a:pt x="31" y="241"/>
                  </a:lnTo>
                  <a:lnTo>
                    <a:pt x="30" y="240"/>
                  </a:lnTo>
                  <a:lnTo>
                    <a:pt x="29" y="238"/>
                  </a:lnTo>
                  <a:lnTo>
                    <a:pt x="29" y="235"/>
                  </a:lnTo>
                  <a:lnTo>
                    <a:pt x="28" y="234"/>
                  </a:lnTo>
                  <a:lnTo>
                    <a:pt x="28" y="233"/>
                  </a:lnTo>
                  <a:lnTo>
                    <a:pt x="26" y="231"/>
                  </a:lnTo>
                  <a:lnTo>
                    <a:pt x="26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9" y="222"/>
                  </a:lnTo>
                  <a:lnTo>
                    <a:pt x="31" y="221"/>
                  </a:lnTo>
                  <a:lnTo>
                    <a:pt x="33" y="220"/>
                  </a:lnTo>
                  <a:lnTo>
                    <a:pt x="33" y="216"/>
                  </a:lnTo>
                  <a:lnTo>
                    <a:pt x="34" y="215"/>
                  </a:lnTo>
                  <a:lnTo>
                    <a:pt x="35" y="213"/>
                  </a:lnTo>
                  <a:lnTo>
                    <a:pt x="35" y="211"/>
                  </a:lnTo>
                  <a:lnTo>
                    <a:pt x="37" y="209"/>
                  </a:lnTo>
                  <a:lnTo>
                    <a:pt x="37" y="206"/>
                  </a:lnTo>
                  <a:lnTo>
                    <a:pt x="37" y="205"/>
                  </a:lnTo>
                  <a:lnTo>
                    <a:pt x="38" y="203"/>
                  </a:lnTo>
                  <a:lnTo>
                    <a:pt x="38" y="202"/>
                  </a:lnTo>
                  <a:lnTo>
                    <a:pt x="39" y="199"/>
                  </a:lnTo>
                  <a:lnTo>
                    <a:pt x="39" y="198"/>
                  </a:lnTo>
                  <a:lnTo>
                    <a:pt x="40" y="196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0" y="190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3" y="185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7" y="180"/>
                  </a:lnTo>
                  <a:lnTo>
                    <a:pt x="60" y="180"/>
                  </a:lnTo>
                  <a:lnTo>
                    <a:pt x="61" y="180"/>
                  </a:lnTo>
                  <a:lnTo>
                    <a:pt x="64" y="179"/>
                  </a:lnTo>
                  <a:lnTo>
                    <a:pt x="65" y="179"/>
                  </a:lnTo>
                  <a:lnTo>
                    <a:pt x="68" y="178"/>
                  </a:lnTo>
                  <a:lnTo>
                    <a:pt x="69" y="178"/>
                  </a:lnTo>
                  <a:lnTo>
                    <a:pt x="70" y="176"/>
                  </a:lnTo>
                  <a:lnTo>
                    <a:pt x="73" y="175"/>
                  </a:lnTo>
                  <a:lnTo>
                    <a:pt x="74" y="174"/>
                  </a:lnTo>
                  <a:lnTo>
                    <a:pt x="77" y="173"/>
                  </a:lnTo>
                  <a:lnTo>
                    <a:pt x="78" y="171"/>
                  </a:lnTo>
                  <a:lnTo>
                    <a:pt x="79" y="170"/>
                  </a:lnTo>
                  <a:lnTo>
                    <a:pt x="82" y="170"/>
                  </a:lnTo>
                  <a:lnTo>
                    <a:pt x="83" y="168"/>
                  </a:lnTo>
                  <a:lnTo>
                    <a:pt x="84" y="167"/>
                  </a:lnTo>
                  <a:lnTo>
                    <a:pt x="86" y="165"/>
                  </a:lnTo>
                  <a:lnTo>
                    <a:pt x="87" y="164"/>
                  </a:lnTo>
                  <a:lnTo>
                    <a:pt x="88" y="163"/>
                  </a:lnTo>
                  <a:lnTo>
                    <a:pt x="91" y="162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3" y="157"/>
                  </a:lnTo>
                  <a:lnTo>
                    <a:pt x="95" y="155"/>
                  </a:lnTo>
                  <a:lnTo>
                    <a:pt x="96" y="153"/>
                  </a:lnTo>
                  <a:lnTo>
                    <a:pt x="95" y="150"/>
                  </a:lnTo>
                  <a:lnTo>
                    <a:pt x="99" y="149"/>
                  </a:lnTo>
                  <a:lnTo>
                    <a:pt x="103" y="149"/>
                  </a:lnTo>
                  <a:lnTo>
                    <a:pt x="109" y="150"/>
                  </a:lnTo>
                  <a:lnTo>
                    <a:pt x="113" y="146"/>
                  </a:lnTo>
                  <a:lnTo>
                    <a:pt x="114" y="145"/>
                  </a:lnTo>
                  <a:lnTo>
                    <a:pt x="117" y="141"/>
                  </a:lnTo>
                  <a:lnTo>
                    <a:pt x="118" y="143"/>
                  </a:lnTo>
                  <a:lnTo>
                    <a:pt x="121" y="140"/>
                  </a:lnTo>
                  <a:lnTo>
                    <a:pt x="122" y="139"/>
                  </a:lnTo>
                  <a:lnTo>
                    <a:pt x="123" y="138"/>
                  </a:lnTo>
                  <a:lnTo>
                    <a:pt x="126" y="136"/>
                  </a:lnTo>
                  <a:lnTo>
                    <a:pt x="128" y="135"/>
                  </a:lnTo>
                  <a:lnTo>
                    <a:pt x="131" y="133"/>
                  </a:lnTo>
                  <a:lnTo>
                    <a:pt x="134" y="135"/>
                  </a:lnTo>
                  <a:lnTo>
                    <a:pt x="137" y="134"/>
                  </a:lnTo>
                  <a:lnTo>
                    <a:pt x="140" y="133"/>
                  </a:lnTo>
                  <a:lnTo>
                    <a:pt x="141" y="132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8" y="129"/>
                  </a:lnTo>
                  <a:lnTo>
                    <a:pt x="149" y="128"/>
                  </a:lnTo>
                  <a:lnTo>
                    <a:pt x="152" y="127"/>
                  </a:lnTo>
                  <a:lnTo>
                    <a:pt x="153" y="126"/>
                  </a:lnTo>
                  <a:lnTo>
                    <a:pt x="156" y="126"/>
                  </a:lnTo>
                  <a:lnTo>
                    <a:pt x="157" y="126"/>
                  </a:lnTo>
                  <a:lnTo>
                    <a:pt x="159" y="126"/>
                  </a:lnTo>
                  <a:lnTo>
                    <a:pt x="161" y="126"/>
                  </a:lnTo>
                  <a:lnTo>
                    <a:pt x="163" y="126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8"/>
                  </a:lnTo>
                  <a:lnTo>
                    <a:pt x="171" y="128"/>
                  </a:lnTo>
                  <a:lnTo>
                    <a:pt x="172" y="128"/>
                  </a:lnTo>
                  <a:lnTo>
                    <a:pt x="175" y="129"/>
                  </a:lnTo>
                  <a:lnTo>
                    <a:pt x="176" y="129"/>
                  </a:lnTo>
                  <a:lnTo>
                    <a:pt x="179" y="130"/>
                  </a:lnTo>
                  <a:lnTo>
                    <a:pt x="180" y="130"/>
                  </a:lnTo>
                  <a:lnTo>
                    <a:pt x="183" y="132"/>
                  </a:lnTo>
                  <a:lnTo>
                    <a:pt x="184" y="129"/>
                  </a:lnTo>
                  <a:lnTo>
                    <a:pt x="184" y="128"/>
                  </a:lnTo>
                  <a:lnTo>
                    <a:pt x="185" y="126"/>
                  </a:lnTo>
                  <a:lnTo>
                    <a:pt x="187" y="124"/>
                  </a:lnTo>
                  <a:lnTo>
                    <a:pt x="188" y="123"/>
                  </a:lnTo>
                  <a:lnTo>
                    <a:pt x="188" y="122"/>
                  </a:lnTo>
                  <a:lnTo>
                    <a:pt x="189" y="120"/>
                  </a:lnTo>
                  <a:lnTo>
                    <a:pt x="190" y="118"/>
                  </a:lnTo>
                  <a:lnTo>
                    <a:pt x="192" y="116"/>
                  </a:lnTo>
                  <a:lnTo>
                    <a:pt x="193" y="115"/>
                  </a:lnTo>
                  <a:lnTo>
                    <a:pt x="193" y="112"/>
                  </a:lnTo>
                  <a:lnTo>
                    <a:pt x="194" y="111"/>
                  </a:lnTo>
                  <a:lnTo>
                    <a:pt x="196" y="110"/>
                  </a:lnTo>
                  <a:lnTo>
                    <a:pt x="197" y="108"/>
                  </a:lnTo>
                  <a:lnTo>
                    <a:pt x="197" y="106"/>
                  </a:lnTo>
                  <a:lnTo>
                    <a:pt x="197" y="104"/>
                  </a:lnTo>
                  <a:lnTo>
                    <a:pt x="196" y="103"/>
                  </a:lnTo>
                  <a:lnTo>
                    <a:pt x="194" y="104"/>
                  </a:lnTo>
                  <a:lnTo>
                    <a:pt x="192" y="104"/>
                  </a:lnTo>
                  <a:lnTo>
                    <a:pt x="190" y="103"/>
                  </a:lnTo>
                  <a:lnTo>
                    <a:pt x="190" y="101"/>
                  </a:lnTo>
                  <a:lnTo>
                    <a:pt x="189" y="99"/>
                  </a:lnTo>
                  <a:lnTo>
                    <a:pt x="189" y="97"/>
                  </a:lnTo>
                  <a:lnTo>
                    <a:pt x="185" y="95"/>
                  </a:lnTo>
                  <a:lnTo>
                    <a:pt x="183" y="93"/>
                  </a:lnTo>
                  <a:lnTo>
                    <a:pt x="185" y="89"/>
                  </a:lnTo>
                  <a:lnTo>
                    <a:pt x="187" y="88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3" y="81"/>
                  </a:lnTo>
                  <a:lnTo>
                    <a:pt x="183" y="79"/>
                  </a:lnTo>
                  <a:lnTo>
                    <a:pt x="185" y="77"/>
                  </a:lnTo>
                  <a:lnTo>
                    <a:pt x="185" y="75"/>
                  </a:lnTo>
                  <a:lnTo>
                    <a:pt x="188" y="75"/>
                  </a:lnTo>
                  <a:lnTo>
                    <a:pt x="190" y="75"/>
                  </a:lnTo>
                  <a:lnTo>
                    <a:pt x="192" y="74"/>
                  </a:lnTo>
                  <a:lnTo>
                    <a:pt x="196" y="76"/>
                  </a:lnTo>
                  <a:lnTo>
                    <a:pt x="197" y="73"/>
                  </a:lnTo>
                  <a:lnTo>
                    <a:pt x="202" y="70"/>
                  </a:lnTo>
                  <a:lnTo>
                    <a:pt x="203" y="69"/>
                  </a:lnTo>
                  <a:lnTo>
                    <a:pt x="206" y="68"/>
                  </a:lnTo>
                  <a:lnTo>
                    <a:pt x="207" y="66"/>
                  </a:lnTo>
                  <a:lnTo>
                    <a:pt x="211" y="65"/>
                  </a:lnTo>
                  <a:lnTo>
                    <a:pt x="215" y="65"/>
                  </a:lnTo>
                  <a:lnTo>
                    <a:pt x="216" y="59"/>
                  </a:lnTo>
                  <a:lnTo>
                    <a:pt x="220" y="57"/>
                  </a:lnTo>
                  <a:lnTo>
                    <a:pt x="221" y="56"/>
                  </a:lnTo>
                  <a:lnTo>
                    <a:pt x="221" y="53"/>
                  </a:lnTo>
                  <a:lnTo>
                    <a:pt x="223" y="52"/>
                  </a:lnTo>
                  <a:lnTo>
                    <a:pt x="223" y="50"/>
                  </a:lnTo>
                  <a:lnTo>
                    <a:pt x="223" y="48"/>
                  </a:lnTo>
                  <a:lnTo>
                    <a:pt x="224" y="46"/>
                  </a:lnTo>
                  <a:lnTo>
                    <a:pt x="224" y="45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5" y="39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3"/>
                  </a:lnTo>
                  <a:lnTo>
                    <a:pt x="228" y="31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31" y="25"/>
                  </a:lnTo>
                  <a:lnTo>
                    <a:pt x="232" y="24"/>
                  </a:lnTo>
                  <a:lnTo>
                    <a:pt x="233" y="23"/>
                  </a:lnTo>
                  <a:lnTo>
                    <a:pt x="234" y="21"/>
                  </a:lnTo>
                  <a:lnTo>
                    <a:pt x="236" y="19"/>
                  </a:lnTo>
                  <a:lnTo>
                    <a:pt x="237" y="19"/>
                  </a:lnTo>
                  <a:lnTo>
                    <a:pt x="238" y="18"/>
                  </a:lnTo>
                  <a:lnTo>
                    <a:pt x="241" y="17"/>
                  </a:lnTo>
                  <a:lnTo>
                    <a:pt x="242" y="16"/>
                  </a:lnTo>
                  <a:lnTo>
                    <a:pt x="245" y="16"/>
                  </a:lnTo>
                  <a:lnTo>
                    <a:pt x="247" y="16"/>
                  </a:lnTo>
                  <a:lnTo>
                    <a:pt x="250" y="12"/>
                  </a:lnTo>
                  <a:lnTo>
                    <a:pt x="253" y="15"/>
                  </a:lnTo>
                  <a:lnTo>
                    <a:pt x="254" y="17"/>
                  </a:lnTo>
                  <a:lnTo>
                    <a:pt x="260" y="12"/>
                  </a:lnTo>
                  <a:lnTo>
                    <a:pt x="256" y="10"/>
                  </a:lnTo>
                  <a:lnTo>
                    <a:pt x="262" y="9"/>
                  </a:lnTo>
                  <a:lnTo>
                    <a:pt x="264" y="7"/>
                  </a:lnTo>
                  <a:lnTo>
                    <a:pt x="263" y="5"/>
                  </a:lnTo>
                  <a:lnTo>
                    <a:pt x="263" y="4"/>
                  </a:lnTo>
                  <a:lnTo>
                    <a:pt x="263" y="1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3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80" y="0"/>
                  </a:lnTo>
                  <a:lnTo>
                    <a:pt x="281" y="1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6" y="6"/>
                  </a:lnTo>
                  <a:lnTo>
                    <a:pt x="290" y="9"/>
                  </a:lnTo>
                  <a:lnTo>
                    <a:pt x="293" y="11"/>
                  </a:lnTo>
                  <a:lnTo>
                    <a:pt x="294" y="13"/>
                  </a:lnTo>
                  <a:lnTo>
                    <a:pt x="295" y="15"/>
                  </a:lnTo>
                  <a:lnTo>
                    <a:pt x="296" y="16"/>
                  </a:lnTo>
                  <a:lnTo>
                    <a:pt x="299" y="19"/>
                  </a:lnTo>
                  <a:lnTo>
                    <a:pt x="299" y="21"/>
                  </a:lnTo>
                  <a:lnTo>
                    <a:pt x="300" y="22"/>
                  </a:lnTo>
                  <a:lnTo>
                    <a:pt x="302" y="24"/>
                  </a:lnTo>
                  <a:lnTo>
                    <a:pt x="303" y="25"/>
                  </a:lnTo>
                  <a:lnTo>
                    <a:pt x="304" y="27"/>
                  </a:lnTo>
                  <a:lnTo>
                    <a:pt x="306" y="29"/>
                  </a:lnTo>
                  <a:lnTo>
                    <a:pt x="307" y="30"/>
                  </a:lnTo>
                  <a:lnTo>
                    <a:pt x="307" y="33"/>
                  </a:lnTo>
                  <a:lnTo>
                    <a:pt x="308" y="34"/>
                  </a:lnTo>
                  <a:lnTo>
                    <a:pt x="308" y="36"/>
                  </a:lnTo>
                  <a:lnTo>
                    <a:pt x="309" y="38"/>
                  </a:lnTo>
                  <a:lnTo>
                    <a:pt x="308" y="41"/>
                  </a:lnTo>
                  <a:lnTo>
                    <a:pt x="311" y="41"/>
                  </a:lnTo>
                  <a:lnTo>
                    <a:pt x="309" y="46"/>
                  </a:lnTo>
                  <a:lnTo>
                    <a:pt x="312" y="47"/>
                  </a:lnTo>
                  <a:lnTo>
                    <a:pt x="315" y="47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5" y="54"/>
                  </a:lnTo>
                  <a:lnTo>
                    <a:pt x="315" y="56"/>
                  </a:lnTo>
                  <a:lnTo>
                    <a:pt x="316" y="58"/>
                  </a:lnTo>
                  <a:lnTo>
                    <a:pt x="316" y="59"/>
                  </a:lnTo>
                  <a:lnTo>
                    <a:pt x="317" y="62"/>
                  </a:lnTo>
                  <a:lnTo>
                    <a:pt x="317" y="63"/>
                  </a:lnTo>
                  <a:lnTo>
                    <a:pt x="318" y="65"/>
                  </a:lnTo>
                  <a:lnTo>
                    <a:pt x="318" y="66"/>
                  </a:lnTo>
                  <a:lnTo>
                    <a:pt x="318" y="69"/>
                  </a:lnTo>
                  <a:lnTo>
                    <a:pt x="320" y="70"/>
                  </a:lnTo>
                  <a:lnTo>
                    <a:pt x="320" y="73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4" y="83"/>
                  </a:lnTo>
                  <a:lnTo>
                    <a:pt x="324" y="86"/>
                  </a:lnTo>
                  <a:lnTo>
                    <a:pt x="324" y="87"/>
                  </a:lnTo>
                  <a:lnTo>
                    <a:pt x="324" y="89"/>
                  </a:lnTo>
                  <a:lnTo>
                    <a:pt x="325" y="91"/>
                  </a:lnTo>
                  <a:lnTo>
                    <a:pt x="325" y="93"/>
                  </a:lnTo>
                  <a:lnTo>
                    <a:pt x="325" y="94"/>
                  </a:lnTo>
                  <a:lnTo>
                    <a:pt x="325" y="97"/>
                  </a:lnTo>
                  <a:lnTo>
                    <a:pt x="326" y="98"/>
                  </a:lnTo>
                  <a:lnTo>
                    <a:pt x="327" y="99"/>
                  </a:lnTo>
                  <a:lnTo>
                    <a:pt x="330" y="99"/>
                  </a:lnTo>
                  <a:lnTo>
                    <a:pt x="331" y="100"/>
                  </a:lnTo>
                  <a:lnTo>
                    <a:pt x="334" y="100"/>
                  </a:lnTo>
                  <a:lnTo>
                    <a:pt x="335" y="100"/>
                  </a:lnTo>
                  <a:lnTo>
                    <a:pt x="335" y="98"/>
                  </a:lnTo>
                  <a:lnTo>
                    <a:pt x="337" y="97"/>
                  </a:lnTo>
                  <a:lnTo>
                    <a:pt x="338" y="94"/>
                  </a:lnTo>
                  <a:lnTo>
                    <a:pt x="339" y="93"/>
                  </a:lnTo>
                  <a:lnTo>
                    <a:pt x="340" y="92"/>
                  </a:lnTo>
                  <a:lnTo>
                    <a:pt x="343" y="91"/>
                  </a:lnTo>
                  <a:lnTo>
                    <a:pt x="344" y="89"/>
                  </a:lnTo>
                  <a:lnTo>
                    <a:pt x="347" y="88"/>
                  </a:lnTo>
                  <a:lnTo>
                    <a:pt x="348" y="88"/>
                  </a:lnTo>
                  <a:lnTo>
                    <a:pt x="349" y="87"/>
                  </a:lnTo>
                  <a:lnTo>
                    <a:pt x="352" y="86"/>
                  </a:lnTo>
                  <a:lnTo>
                    <a:pt x="355" y="82"/>
                  </a:lnTo>
                  <a:lnTo>
                    <a:pt x="360" y="82"/>
                  </a:lnTo>
                  <a:lnTo>
                    <a:pt x="360" y="83"/>
                  </a:lnTo>
                  <a:lnTo>
                    <a:pt x="361" y="86"/>
                  </a:lnTo>
                  <a:lnTo>
                    <a:pt x="362" y="86"/>
                  </a:lnTo>
                  <a:lnTo>
                    <a:pt x="364" y="85"/>
                  </a:lnTo>
                  <a:lnTo>
                    <a:pt x="365" y="83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65" y="77"/>
                  </a:lnTo>
                  <a:lnTo>
                    <a:pt x="366" y="75"/>
                  </a:lnTo>
                  <a:lnTo>
                    <a:pt x="368" y="71"/>
                  </a:lnTo>
                  <a:lnTo>
                    <a:pt x="370" y="68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0" y="60"/>
                  </a:lnTo>
                  <a:lnTo>
                    <a:pt x="355" y="62"/>
                  </a:lnTo>
                  <a:lnTo>
                    <a:pt x="349" y="62"/>
                  </a:lnTo>
                  <a:lnTo>
                    <a:pt x="351" y="56"/>
                  </a:lnTo>
                  <a:lnTo>
                    <a:pt x="351" y="53"/>
                  </a:lnTo>
                  <a:lnTo>
                    <a:pt x="351" y="52"/>
                  </a:lnTo>
                  <a:lnTo>
                    <a:pt x="351" y="50"/>
                  </a:lnTo>
                  <a:lnTo>
                    <a:pt x="351" y="47"/>
                  </a:lnTo>
                  <a:lnTo>
                    <a:pt x="352" y="46"/>
                  </a:lnTo>
                  <a:lnTo>
                    <a:pt x="353" y="45"/>
                  </a:lnTo>
                  <a:lnTo>
                    <a:pt x="356" y="45"/>
                  </a:lnTo>
                  <a:lnTo>
                    <a:pt x="357" y="46"/>
                  </a:lnTo>
                  <a:lnTo>
                    <a:pt x="357" y="47"/>
                  </a:lnTo>
                  <a:lnTo>
                    <a:pt x="360" y="48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6" y="46"/>
                  </a:lnTo>
                  <a:lnTo>
                    <a:pt x="369" y="46"/>
                  </a:lnTo>
                  <a:lnTo>
                    <a:pt x="370" y="45"/>
                  </a:lnTo>
                  <a:lnTo>
                    <a:pt x="373" y="45"/>
                  </a:lnTo>
                  <a:lnTo>
                    <a:pt x="374" y="44"/>
                  </a:lnTo>
                  <a:lnTo>
                    <a:pt x="377" y="42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2" y="40"/>
                  </a:lnTo>
                  <a:lnTo>
                    <a:pt x="384" y="39"/>
                  </a:lnTo>
                  <a:lnTo>
                    <a:pt x="386" y="38"/>
                  </a:lnTo>
                  <a:lnTo>
                    <a:pt x="387" y="36"/>
                  </a:lnTo>
                  <a:lnTo>
                    <a:pt x="390" y="35"/>
                  </a:lnTo>
                  <a:lnTo>
                    <a:pt x="391" y="34"/>
                  </a:lnTo>
                  <a:lnTo>
                    <a:pt x="391" y="33"/>
                  </a:lnTo>
                  <a:lnTo>
                    <a:pt x="391" y="30"/>
                  </a:lnTo>
                  <a:lnTo>
                    <a:pt x="395" y="29"/>
                  </a:lnTo>
                  <a:lnTo>
                    <a:pt x="393" y="25"/>
                  </a:lnTo>
                  <a:lnTo>
                    <a:pt x="400" y="27"/>
                  </a:lnTo>
                  <a:lnTo>
                    <a:pt x="401" y="27"/>
                  </a:lnTo>
                  <a:lnTo>
                    <a:pt x="402" y="25"/>
                  </a:lnTo>
                  <a:lnTo>
                    <a:pt x="405" y="25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2" y="28"/>
                  </a:lnTo>
                  <a:lnTo>
                    <a:pt x="413" y="30"/>
                  </a:lnTo>
                  <a:lnTo>
                    <a:pt x="413" y="31"/>
                  </a:lnTo>
                  <a:lnTo>
                    <a:pt x="413" y="34"/>
                  </a:lnTo>
                  <a:lnTo>
                    <a:pt x="414" y="35"/>
                  </a:lnTo>
                  <a:lnTo>
                    <a:pt x="415" y="38"/>
                  </a:lnTo>
                  <a:lnTo>
                    <a:pt x="417" y="39"/>
                  </a:lnTo>
                  <a:lnTo>
                    <a:pt x="417" y="40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21" y="45"/>
                  </a:lnTo>
                  <a:lnTo>
                    <a:pt x="422" y="46"/>
                  </a:lnTo>
                  <a:lnTo>
                    <a:pt x="423" y="47"/>
                  </a:lnTo>
                  <a:lnTo>
                    <a:pt x="424" y="48"/>
                  </a:lnTo>
                  <a:lnTo>
                    <a:pt x="427" y="52"/>
                  </a:lnTo>
                  <a:lnTo>
                    <a:pt x="430" y="54"/>
                  </a:lnTo>
                  <a:lnTo>
                    <a:pt x="431" y="56"/>
                  </a:lnTo>
                  <a:lnTo>
                    <a:pt x="436" y="56"/>
                  </a:lnTo>
                  <a:lnTo>
                    <a:pt x="431" y="60"/>
                  </a:lnTo>
                  <a:lnTo>
                    <a:pt x="436" y="62"/>
                  </a:lnTo>
                  <a:lnTo>
                    <a:pt x="437" y="64"/>
                  </a:lnTo>
                  <a:lnTo>
                    <a:pt x="439" y="65"/>
                  </a:lnTo>
                  <a:lnTo>
                    <a:pt x="440" y="68"/>
                  </a:lnTo>
                  <a:lnTo>
                    <a:pt x="441" y="68"/>
                  </a:lnTo>
                  <a:lnTo>
                    <a:pt x="444" y="68"/>
                  </a:lnTo>
                  <a:lnTo>
                    <a:pt x="445" y="68"/>
                  </a:lnTo>
                  <a:lnTo>
                    <a:pt x="448" y="66"/>
                  </a:lnTo>
                  <a:lnTo>
                    <a:pt x="449" y="65"/>
                  </a:lnTo>
                  <a:lnTo>
                    <a:pt x="450" y="64"/>
                  </a:lnTo>
                  <a:lnTo>
                    <a:pt x="453" y="63"/>
                  </a:lnTo>
                  <a:lnTo>
                    <a:pt x="454" y="62"/>
                  </a:lnTo>
                  <a:lnTo>
                    <a:pt x="455" y="62"/>
                  </a:lnTo>
                  <a:lnTo>
                    <a:pt x="458" y="63"/>
                  </a:lnTo>
                  <a:lnTo>
                    <a:pt x="461" y="64"/>
                  </a:lnTo>
                  <a:lnTo>
                    <a:pt x="462" y="64"/>
                  </a:lnTo>
                  <a:lnTo>
                    <a:pt x="463" y="65"/>
                  </a:lnTo>
                  <a:lnTo>
                    <a:pt x="466" y="66"/>
                  </a:lnTo>
                  <a:lnTo>
                    <a:pt x="467" y="68"/>
                  </a:lnTo>
                  <a:lnTo>
                    <a:pt x="468" y="69"/>
                  </a:lnTo>
                  <a:lnTo>
                    <a:pt x="470" y="70"/>
                  </a:lnTo>
                  <a:lnTo>
                    <a:pt x="472" y="70"/>
                  </a:lnTo>
                  <a:lnTo>
                    <a:pt x="474" y="71"/>
                  </a:lnTo>
                  <a:lnTo>
                    <a:pt x="475" y="73"/>
                  </a:lnTo>
                  <a:lnTo>
                    <a:pt x="477" y="73"/>
                  </a:lnTo>
                  <a:lnTo>
                    <a:pt x="479" y="74"/>
                  </a:lnTo>
                  <a:lnTo>
                    <a:pt x="481" y="74"/>
                  </a:lnTo>
                  <a:lnTo>
                    <a:pt x="484" y="74"/>
                  </a:lnTo>
                  <a:lnTo>
                    <a:pt x="485" y="75"/>
                  </a:lnTo>
                  <a:lnTo>
                    <a:pt x="488" y="75"/>
                  </a:lnTo>
                  <a:lnTo>
                    <a:pt x="489" y="75"/>
                  </a:lnTo>
                  <a:lnTo>
                    <a:pt x="492" y="76"/>
                  </a:lnTo>
                  <a:lnTo>
                    <a:pt x="494" y="76"/>
                  </a:lnTo>
                  <a:lnTo>
                    <a:pt x="496" y="77"/>
                  </a:lnTo>
                  <a:lnTo>
                    <a:pt x="498" y="77"/>
                  </a:lnTo>
                  <a:lnTo>
                    <a:pt x="499" y="79"/>
                  </a:lnTo>
                  <a:lnTo>
                    <a:pt x="501" y="80"/>
                  </a:lnTo>
                  <a:lnTo>
                    <a:pt x="502" y="77"/>
                  </a:lnTo>
                  <a:lnTo>
                    <a:pt x="505" y="77"/>
                  </a:lnTo>
                  <a:lnTo>
                    <a:pt x="506" y="79"/>
                  </a:lnTo>
                  <a:lnTo>
                    <a:pt x="508" y="79"/>
                  </a:lnTo>
                  <a:lnTo>
                    <a:pt x="511" y="81"/>
                  </a:lnTo>
                  <a:lnTo>
                    <a:pt x="512" y="81"/>
                  </a:lnTo>
                  <a:lnTo>
                    <a:pt x="514" y="80"/>
                  </a:lnTo>
                  <a:lnTo>
                    <a:pt x="518" y="77"/>
                  </a:lnTo>
                  <a:lnTo>
                    <a:pt x="521" y="79"/>
                  </a:lnTo>
                  <a:lnTo>
                    <a:pt x="524" y="79"/>
                  </a:lnTo>
                  <a:lnTo>
                    <a:pt x="523" y="75"/>
                  </a:lnTo>
                  <a:lnTo>
                    <a:pt x="525" y="74"/>
                  </a:lnTo>
                  <a:lnTo>
                    <a:pt x="529" y="71"/>
                  </a:lnTo>
                  <a:lnTo>
                    <a:pt x="536" y="70"/>
                  </a:lnTo>
                  <a:lnTo>
                    <a:pt x="542" y="70"/>
                  </a:lnTo>
                  <a:lnTo>
                    <a:pt x="547" y="70"/>
                  </a:lnTo>
                  <a:lnTo>
                    <a:pt x="551" y="70"/>
                  </a:lnTo>
                  <a:lnTo>
                    <a:pt x="554" y="70"/>
                  </a:lnTo>
                  <a:lnTo>
                    <a:pt x="556" y="70"/>
                  </a:lnTo>
                  <a:lnTo>
                    <a:pt x="559" y="70"/>
                  </a:lnTo>
                  <a:lnTo>
                    <a:pt x="560" y="70"/>
                  </a:lnTo>
                  <a:lnTo>
                    <a:pt x="565" y="70"/>
                  </a:lnTo>
                  <a:lnTo>
                    <a:pt x="571" y="70"/>
                  </a:lnTo>
                  <a:lnTo>
                    <a:pt x="572" y="70"/>
                  </a:lnTo>
                  <a:lnTo>
                    <a:pt x="574" y="70"/>
                  </a:lnTo>
                  <a:lnTo>
                    <a:pt x="577" y="71"/>
                  </a:lnTo>
                  <a:lnTo>
                    <a:pt x="578" y="71"/>
                  </a:lnTo>
                  <a:lnTo>
                    <a:pt x="582" y="71"/>
                  </a:lnTo>
                  <a:lnTo>
                    <a:pt x="586" y="71"/>
                  </a:lnTo>
                  <a:lnTo>
                    <a:pt x="589" y="73"/>
                  </a:lnTo>
                  <a:lnTo>
                    <a:pt x="594" y="73"/>
                  </a:lnTo>
                  <a:lnTo>
                    <a:pt x="598" y="73"/>
                  </a:lnTo>
                  <a:lnTo>
                    <a:pt x="602" y="73"/>
                  </a:lnTo>
                  <a:lnTo>
                    <a:pt x="608" y="75"/>
                  </a:lnTo>
                  <a:lnTo>
                    <a:pt x="611" y="77"/>
                  </a:lnTo>
                  <a:lnTo>
                    <a:pt x="613" y="79"/>
                  </a:lnTo>
                  <a:lnTo>
                    <a:pt x="616" y="82"/>
                  </a:lnTo>
                  <a:lnTo>
                    <a:pt x="617" y="83"/>
                  </a:lnTo>
                  <a:lnTo>
                    <a:pt x="618" y="85"/>
                  </a:lnTo>
                  <a:lnTo>
                    <a:pt x="622" y="82"/>
                  </a:lnTo>
                  <a:lnTo>
                    <a:pt x="625" y="81"/>
                  </a:lnTo>
                  <a:lnTo>
                    <a:pt x="626" y="81"/>
                  </a:lnTo>
                  <a:lnTo>
                    <a:pt x="627" y="80"/>
                  </a:lnTo>
                  <a:lnTo>
                    <a:pt x="629" y="79"/>
                  </a:lnTo>
                  <a:lnTo>
                    <a:pt x="630" y="77"/>
                  </a:lnTo>
                  <a:lnTo>
                    <a:pt x="631" y="76"/>
                  </a:lnTo>
                  <a:lnTo>
                    <a:pt x="634" y="73"/>
                  </a:lnTo>
                  <a:lnTo>
                    <a:pt x="633" y="71"/>
                  </a:lnTo>
                  <a:lnTo>
                    <a:pt x="635" y="65"/>
                  </a:lnTo>
                  <a:lnTo>
                    <a:pt x="639" y="65"/>
                  </a:lnTo>
                  <a:lnTo>
                    <a:pt x="640" y="64"/>
                  </a:lnTo>
                  <a:lnTo>
                    <a:pt x="643" y="64"/>
                  </a:lnTo>
                  <a:lnTo>
                    <a:pt x="644" y="63"/>
                  </a:lnTo>
                  <a:lnTo>
                    <a:pt x="646" y="63"/>
                  </a:lnTo>
                  <a:lnTo>
                    <a:pt x="647" y="62"/>
                  </a:lnTo>
                  <a:lnTo>
                    <a:pt x="647" y="59"/>
                  </a:lnTo>
                  <a:lnTo>
                    <a:pt x="648" y="57"/>
                  </a:lnTo>
                  <a:lnTo>
                    <a:pt x="648" y="56"/>
                  </a:lnTo>
                  <a:lnTo>
                    <a:pt x="649" y="53"/>
                  </a:lnTo>
                  <a:lnTo>
                    <a:pt x="649" y="52"/>
                  </a:lnTo>
                  <a:lnTo>
                    <a:pt x="649" y="51"/>
                  </a:lnTo>
                  <a:lnTo>
                    <a:pt x="651" y="48"/>
                  </a:lnTo>
                  <a:lnTo>
                    <a:pt x="649" y="45"/>
                  </a:lnTo>
                  <a:lnTo>
                    <a:pt x="652" y="44"/>
                  </a:lnTo>
                  <a:lnTo>
                    <a:pt x="653" y="44"/>
                  </a:lnTo>
                  <a:lnTo>
                    <a:pt x="656" y="46"/>
                  </a:lnTo>
                  <a:lnTo>
                    <a:pt x="657" y="46"/>
                  </a:lnTo>
                  <a:lnTo>
                    <a:pt x="660" y="46"/>
                  </a:lnTo>
                  <a:lnTo>
                    <a:pt x="662" y="45"/>
                  </a:lnTo>
                  <a:lnTo>
                    <a:pt x="664" y="45"/>
                  </a:lnTo>
                  <a:lnTo>
                    <a:pt x="665" y="47"/>
                  </a:lnTo>
                  <a:lnTo>
                    <a:pt x="665" y="50"/>
                  </a:lnTo>
                  <a:lnTo>
                    <a:pt x="666" y="51"/>
                  </a:lnTo>
                  <a:lnTo>
                    <a:pt x="667" y="52"/>
                  </a:lnTo>
                  <a:lnTo>
                    <a:pt x="669" y="54"/>
                  </a:lnTo>
                  <a:lnTo>
                    <a:pt x="670" y="56"/>
                  </a:lnTo>
                  <a:lnTo>
                    <a:pt x="671" y="57"/>
                  </a:lnTo>
                  <a:lnTo>
                    <a:pt x="673" y="59"/>
                  </a:lnTo>
                  <a:lnTo>
                    <a:pt x="673" y="60"/>
                  </a:lnTo>
                  <a:lnTo>
                    <a:pt x="674" y="63"/>
                  </a:lnTo>
                  <a:lnTo>
                    <a:pt x="675" y="64"/>
                  </a:lnTo>
                  <a:lnTo>
                    <a:pt x="679" y="66"/>
                  </a:lnTo>
                  <a:lnTo>
                    <a:pt x="683" y="62"/>
                  </a:lnTo>
                  <a:lnTo>
                    <a:pt x="687" y="59"/>
                  </a:lnTo>
                  <a:lnTo>
                    <a:pt x="689" y="57"/>
                  </a:lnTo>
                  <a:lnTo>
                    <a:pt x="691" y="54"/>
                  </a:lnTo>
                  <a:lnTo>
                    <a:pt x="689" y="51"/>
                  </a:lnTo>
                  <a:lnTo>
                    <a:pt x="693" y="48"/>
                  </a:lnTo>
                  <a:lnTo>
                    <a:pt x="695" y="47"/>
                  </a:lnTo>
                  <a:lnTo>
                    <a:pt x="697" y="46"/>
                  </a:lnTo>
                  <a:lnTo>
                    <a:pt x="699" y="45"/>
                  </a:lnTo>
                  <a:lnTo>
                    <a:pt x="700" y="45"/>
                  </a:lnTo>
                  <a:lnTo>
                    <a:pt x="701" y="44"/>
                  </a:lnTo>
                  <a:lnTo>
                    <a:pt x="702" y="39"/>
                  </a:lnTo>
                  <a:lnTo>
                    <a:pt x="706" y="39"/>
                  </a:lnTo>
                  <a:lnTo>
                    <a:pt x="710" y="40"/>
                  </a:lnTo>
                  <a:lnTo>
                    <a:pt x="714" y="40"/>
                  </a:lnTo>
                  <a:lnTo>
                    <a:pt x="717" y="39"/>
                  </a:lnTo>
                  <a:lnTo>
                    <a:pt x="721" y="39"/>
                  </a:lnTo>
                  <a:lnTo>
                    <a:pt x="724" y="38"/>
                  </a:lnTo>
                  <a:lnTo>
                    <a:pt x="727" y="41"/>
                  </a:lnTo>
                  <a:lnTo>
                    <a:pt x="728" y="41"/>
                  </a:lnTo>
                  <a:lnTo>
                    <a:pt x="731" y="41"/>
                  </a:lnTo>
                  <a:lnTo>
                    <a:pt x="733" y="41"/>
                  </a:lnTo>
                  <a:lnTo>
                    <a:pt x="735" y="42"/>
                  </a:lnTo>
                  <a:lnTo>
                    <a:pt x="737" y="42"/>
                  </a:lnTo>
                  <a:lnTo>
                    <a:pt x="740" y="40"/>
                  </a:lnTo>
                  <a:lnTo>
                    <a:pt x="741" y="41"/>
                  </a:lnTo>
                  <a:lnTo>
                    <a:pt x="740" y="44"/>
                  </a:lnTo>
                  <a:lnTo>
                    <a:pt x="740" y="46"/>
                  </a:lnTo>
                  <a:lnTo>
                    <a:pt x="741" y="47"/>
                  </a:lnTo>
                  <a:lnTo>
                    <a:pt x="742" y="47"/>
                  </a:lnTo>
                  <a:lnTo>
                    <a:pt x="745" y="47"/>
                  </a:lnTo>
                  <a:lnTo>
                    <a:pt x="746" y="47"/>
                  </a:lnTo>
                  <a:lnTo>
                    <a:pt x="749" y="47"/>
                  </a:lnTo>
                  <a:lnTo>
                    <a:pt x="752" y="46"/>
                  </a:lnTo>
                  <a:lnTo>
                    <a:pt x="753" y="44"/>
                  </a:lnTo>
                  <a:lnTo>
                    <a:pt x="759" y="46"/>
                  </a:lnTo>
                  <a:lnTo>
                    <a:pt x="764" y="48"/>
                  </a:lnTo>
                  <a:lnTo>
                    <a:pt x="761" y="50"/>
                  </a:lnTo>
                  <a:lnTo>
                    <a:pt x="758" y="53"/>
                  </a:lnTo>
                  <a:lnTo>
                    <a:pt x="757" y="54"/>
                  </a:lnTo>
                  <a:lnTo>
                    <a:pt x="757" y="56"/>
                  </a:lnTo>
                  <a:lnTo>
                    <a:pt x="755" y="58"/>
                  </a:lnTo>
                  <a:lnTo>
                    <a:pt x="754" y="59"/>
                  </a:lnTo>
                  <a:lnTo>
                    <a:pt x="755" y="62"/>
                  </a:lnTo>
                  <a:lnTo>
                    <a:pt x="758" y="63"/>
                  </a:lnTo>
                  <a:lnTo>
                    <a:pt x="759" y="64"/>
                  </a:lnTo>
                  <a:lnTo>
                    <a:pt x="762" y="64"/>
                  </a:lnTo>
                  <a:lnTo>
                    <a:pt x="763" y="68"/>
                  </a:lnTo>
                  <a:lnTo>
                    <a:pt x="766" y="65"/>
                  </a:lnTo>
                  <a:lnTo>
                    <a:pt x="767" y="62"/>
                  </a:lnTo>
                  <a:lnTo>
                    <a:pt x="770" y="59"/>
                  </a:lnTo>
                  <a:lnTo>
                    <a:pt x="772" y="56"/>
                  </a:lnTo>
                  <a:lnTo>
                    <a:pt x="777" y="57"/>
                  </a:lnTo>
                  <a:lnTo>
                    <a:pt x="775" y="54"/>
                  </a:lnTo>
                  <a:lnTo>
                    <a:pt x="780" y="52"/>
                  </a:lnTo>
                  <a:lnTo>
                    <a:pt x="783" y="54"/>
                  </a:lnTo>
                  <a:lnTo>
                    <a:pt x="784" y="53"/>
                  </a:lnTo>
                  <a:lnTo>
                    <a:pt x="786" y="52"/>
                  </a:lnTo>
                  <a:lnTo>
                    <a:pt x="788" y="51"/>
                  </a:lnTo>
                  <a:lnTo>
                    <a:pt x="788" y="50"/>
                  </a:lnTo>
                  <a:lnTo>
                    <a:pt x="789" y="48"/>
                  </a:lnTo>
                  <a:lnTo>
                    <a:pt x="790" y="47"/>
                  </a:lnTo>
                  <a:lnTo>
                    <a:pt x="792" y="45"/>
                  </a:lnTo>
                  <a:lnTo>
                    <a:pt x="793" y="44"/>
                  </a:lnTo>
                  <a:lnTo>
                    <a:pt x="794" y="42"/>
                  </a:lnTo>
                  <a:lnTo>
                    <a:pt x="795" y="41"/>
                  </a:lnTo>
                  <a:lnTo>
                    <a:pt x="798" y="40"/>
                  </a:lnTo>
                  <a:lnTo>
                    <a:pt x="799" y="40"/>
                  </a:lnTo>
                  <a:lnTo>
                    <a:pt x="801" y="39"/>
                  </a:lnTo>
                  <a:lnTo>
                    <a:pt x="803" y="39"/>
                  </a:lnTo>
                  <a:lnTo>
                    <a:pt x="803" y="36"/>
                  </a:lnTo>
                  <a:lnTo>
                    <a:pt x="803" y="34"/>
                  </a:lnTo>
                  <a:lnTo>
                    <a:pt x="803" y="33"/>
                  </a:lnTo>
                  <a:lnTo>
                    <a:pt x="805" y="30"/>
                  </a:lnTo>
                  <a:lnTo>
                    <a:pt x="805" y="29"/>
                  </a:lnTo>
                  <a:lnTo>
                    <a:pt x="806" y="27"/>
                  </a:lnTo>
                  <a:lnTo>
                    <a:pt x="807" y="25"/>
                  </a:lnTo>
                  <a:lnTo>
                    <a:pt x="807" y="24"/>
                  </a:lnTo>
                  <a:lnTo>
                    <a:pt x="808" y="22"/>
                  </a:lnTo>
                  <a:lnTo>
                    <a:pt x="810" y="21"/>
                  </a:lnTo>
                  <a:lnTo>
                    <a:pt x="812" y="22"/>
                  </a:lnTo>
                  <a:lnTo>
                    <a:pt x="814" y="22"/>
                  </a:lnTo>
                  <a:lnTo>
                    <a:pt x="815" y="22"/>
                  </a:lnTo>
                  <a:lnTo>
                    <a:pt x="817" y="23"/>
                  </a:lnTo>
                  <a:lnTo>
                    <a:pt x="819" y="23"/>
                  </a:lnTo>
                  <a:lnTo>
                    <a:pt x="821" y="24"/>
                  </a:lnTo>
                  <a:lnTo>
                    <a:pt x="823" y="24"/>
                  </a:lnTo>
                  <a:lnTo>
                    <a:pt x="825" y="25"/>
                  </a:lnTo>
                  <a:lnTo>
                    <a:pt x="827" y="25"/>
                  </a:lnTo>
                  <a:lnTo>
                    <a:pt x="829" y="27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39" y="29"/>
                  </a:lnTo>
                  <a:lnTo>
                    <a:pt x="843" y="31"/>
                  </a:lnTo>
                  <a:lnTo>
                    <a:pt x="848" y="30"/>
                  </a:lnTo>
                  <a:lnTo>
                    <a:pt x="851" y="30"/>
                  </a:lnTo>
                  <a:lnTo>
                    <a:pt x="852" y="29"/>
                  </a:lnTo>
                  <a:lnTo>
                    <a:pt x="855" y="29"/>
                  </a:lnTo>
                  <a:lnTo>
                    <a:pt x="856" y="29"/>
                  </a:lnTo>
                  <a:lnTo>
                    <a:pt x="859" y="29"/>
                  </a:lnTo>
                  <a:lnTo>
                    <a:pt x="861" y="29"/>
                  </a:lnTo>
                  <a:lnTo>
                    <a:pt x="863" y="29"/>
                  </a:lnTo>
                  <a:lnTo>
                    <a:pt x="864" y="29"/>
                  </a:lnTo>
                  <a:lnTo>
                    <a:pt x="868" y="27"/>
                  </a:lnTo>
                  <a:lnTo>
                    <a:pt x="872" y="31"/>
                  </a:lnTo>
                  <a:lnTo>
                    <a:pt x="873" y="33"/>
                  </a:lnTo>
                  <a:lnTo>
                    <a:pt x="873" y="36"/>
                  </a:lnTo>
                  <a:lnTo>
                    <a:pt x="874" y="41"/>
                  </a:lnTo>
                  <a:lnTo>
                    <a:pt x="874" y="45"/>
                  </a:lnTo>
                  <a:lnTo>
                    <a:pt x="876" y="50"/>
                  </a:lnTo>
                  <a:lnTo>
                    <a:pt x="876" y="56"/>
                  </a:lnTo>
                  <a:lnTo>
                    <a:pt x="876" y="57"/>
                  </a:lnTo>
                  <a:lnTo>
                    <a:pt x="876" y="59"/>
                  </a:lnTo>
                  <a:lnTo>
                    <a:pt x="876" y="63"/>
                  </a:lnTo>
                  <a:lnTo>
                    <a:pt x="881" y="63"/>
                  </a:lnTo>
                  <a:lnTo>
                    <a:pt x="883" y="63"/>
                  </a:lnTo>
                  <a:lnTo>
                    <a:pt x="885" y="64"/>
                  </a:lnTo>
                  <a:lnTo>
                    <a:pt x="887" y="64"/>
                  </a:lnTo>
                  <a:lnTo>
                    <a:pt x="890" y="64"/>
                  </a:lnTo>
                  <a:lnTo>
                    <a:pt x="891" y="65"/>
                  </a:lnTo>
                  <a:lnTo>
                    <a:pt x="894" y="65"/>
                  </a:lnTo>
                  <a:lnTo>
                    <a:pt x="895" y="66"/>
                  </a:lnTo>
                  <a:lnTo>
                    <a:pt x="898" y="66"/>
                  </a:lnTo>
                  <a:lnTo>
                    <a:pt x="899" y="66"/>
                  </a:lnTo>
                  <a:lnTo>
                    <a:pt x="901" y="66"/>
                  </a:lnTo>
                  <a:lnTo>
                    <a:pt x="903" y="68"/>
                  </a:lnTo>
                  <a:lnTo>
                    <a:pt x="905" y="68"/>
                  </a:lnTo>
                  <a:lnTo>
                    <a:pt x="907" y="68"/>
                  </a:lnTo>
                  <a:lnTo>
                    <a:pt x="909" y="68"/>
                  </a:lnTo>
                  <a:lnTo>
                    <a:pt x="911" y="68"/>
                  </a:lnTo>
                  <a:lnTo>
                    <a:pt x="913" y="68"/>
                  </a:lnTo>
                  <a:lnTo>
                    <a:pt x="914" y="68"/>
                  </a:lnTo>
                  <a:lnTo>
                    <a:pt x="917" y="68"/>
                  </a:lnTo>
                  <a:lnTo>
                    <a:pt x="918" y="68"/>
                  </a:lnTo>
                  <a:lnTo>
                    <a:pt x="920" y="68"/>
                  </a:lnTo>
                  <a:lnTo>
                    <a:pt x="922" y="68"/>
                  </a:lnTo>
                  <a:lnTo>
                    <a:pt x="925" y="68"/>
                  </a:lnTo>
                  <a:lnTo>
                    <a:pt x="926" y="68"/>
                  </a:lnTo>
                  <a:lnTo>
                    <a:pt x="929" y="68"/>
                  </a:lnTo>
                  <a:lnTo>
                    <a:pt x="931" y="68"/>
                  </a:lnTo>
                  <a:lnTo>
                    <a:pt x="933" y="69"/>
                  </a:lnTo>
                  <a:lnTo>
                    <a:pt x="935" y="69"/>
                  </a:lnTo>
                  <a:lnTo>
                    <a:pt x="935" y="66"/>
                  </a:lnTo>
                  <a:lnTo>
                    <a:pt x="935" y="64"/>
                  </a:lnTo>
                  <a:lnTo>
                    <a:pt x="936" y="63"/>
                  </a:lnTo>
                  <a:lnTo>
                    <a:pt x="936" y="60"/>
                  </a:lnTo>
                  <a:lnTo>
                    <a:pt x="936" y="59"/>
                  </a:lnTo>
                  <a:lnTo>
                    <a:pt x="936" y="57"/>
                  </a:lnTo>
                  <a:lnTo>
                    <a:pt x="938" y="54"/>
                  </a:lnTo>
                  <a:lnTo>
                    <a:pt x="938" y="53"/>
                  </a:lnTo>
                  <a:lnTo>
                    <a:pt x="938" y="52"/>
                  </a:lnTo>
                  <a:lnTo>
                    <a:pt x="939" y="50"/>
                  </a:lnTo>
                  <a:lnTo>
                    <a:pt x="939" y="47"/>
                  </a:lnTo>
                  <a:lnTo>
                    <a:pt x="940" y="46"/>
                  </a:lnTo>
                  <a:lnTo>
                    <a:pt x="940" y="45"/>
                  </a:lnTo>
                  <a:lnTo>
                    <a:pt x="942" y="42"/>
                  </a:lnTo>
                  <a:lnTo>
                    <a:pt x="943" y="41"/>
                  </a:lnTo>
                  <a:lnTo>
                    <a:pt x="944" y="39"/>
                  </a:lnTo>
                  <a:lnTo>
                    <a:pt x="945" y="38"/>
                  </a:lnTo>
                  <a:lnTo>
                    <a:pt x="947" y="36"/>
                  </a:lnTo>
                  <a:lnTo>
                    <a:pt x="948" y="34"/>
                  </a:lnTo>
                  <a:lnTo>
                    <a:pt x="949" y="34"/>
                  </a:lnTo>
                  <a:lnTo>
                    <a:pt x="951" y="33"/>
                  </a:lnTo>
                  <a:lnTo>
                    <a:pt x="952" y="31"/>
                  </a:lnTo>
                  <a:lnTo>
                    <a:pt x="953" y="29"/>
                  </a:lnTo>
                  <a:lnTo>
                    <a:pt x="954" y="29"/>
                  </a:lnTo>
                  <a:lnTo>
                    <a:pt x="956" y="28"/>
                  </a:lnTo>
                  <a:lnTo>
                    <a:pt x="958" y="27"/>
                  </a:lnTo>
                  <a:lnTo>
                    <a:pt x="960" y="25"/>
                  </a:lnTo>
                  <a:lnTo>
                    <a:pt x="962" y="24"/>
                  </a:lnTo>
                  <a:lnTo>
                    <a:pt x="966" y="23"/>
                  </a:lnTo>
                  <a:lnTo>
                    <a:pt x="971" y="21"/>
                  </a:lnTo>
                  <a:lnTo>
                    <a:pt x="971" y="17"/>
                  </a:lnTo>
                  <a:lnTo>
                    <a:pt x="974" y="15"/>
                  </a:lnTo>
                  <a:lnTo>
                    <a:pt x="976" y="13"/>
                  </a:lnTo>
                  <a:lnTo>
                    <a:pt x="978" y="11"/>
                  </a:lnTo>
                  <a:lnTo>
                    <a:pt x="982" y="10"/>
                  </a:lnTo>
                  <a:lnTo>
                    <a:pt x="984" y="10"/>
                  </a:lnTo>
                  <a:lnTo>
                    <a:pt x="986" y="10"/>
                  </a:lnTo>
                  <a:lnTo>
                    <a:pt x="988" y="10"/>
                  </a:lnTo>
                  <a:lnTo>
                    <a:pt x="992" y="9"/>
                  </a:lnTo>
                  <a:lnTo>
                    <a:pt x="993" y="10"/>
                  </a:lnTo>
                  <a:lnTo>
                    <a:pt x="995" y="12"/>
                  </a:lnTo>
                  <a:lnTo>
                    <a:pt x="996" y="13"/>
                  </a:lnTo>
                  <a:lnTo>
                    <a:pt x="998" y="13"/>
                  </a:lnTo>
                  <a:lnTo>
                    <a:pt x="1000" y="13"/>
                  </a:lnTo>
                  <a:lnTo>
                    <a:pt x="1002" y="13"/>
                  </a:lnTo>
                  <a:lnTo>
                    <a:pt x="1005" y="13"/>
                  </a:lnTo>
                  <a:lnTo>
                    <a:pt x="1006" y="13"/>
                  </a:lnTo>
                  <a:lnTo>
                    <a:pt x="1009" y="13"/>
                  </a:lnTo>
                  <a:lnTo>
                    <a:pt x="1011" y="15"/>
                  </a:lnTo>
                  <a:lnTo>
                    <a:pt x="1013" y="15"/>
                  </a:lnTo>
                  <a:lnTo>
                    <a:pt x="1015" y="15"/>
                  </a:lnTo>
                  <a:lnTo>
                    <a:pt x="1018" y="15"/>
                  </a:lnTo>
                  <a:lnTo>
                    <a:pt x="1019" y="16"/>
                  </a:lnTo>
                  <a:lnTo>
                    <a:pt x="1022" y="17"/>
                  </a:lnTo>
                  <a:lnTo>
                    <a:pt x="1023" y="17"/>
                  </a:lnTo>
                  <a:lnTo>
                    <a:pt x="1024" y="18"/>
                  </a:lnTo>
                  <a:lnTo>
                    <a:pt x="1027" y="19"/>
                  </a:lnTo>
                  <a:lnTo>
                    <a:pt x="1028" y="21"/>
                  </a:lnTo>
                  <a:lnTo>
                    <a:pt x="1031" y="22"/>
                  </a:lnTo>
                  <a:lnTo>
                    <a:pt x="1031" y="23"/>
                  </a:lnTo>
                  <a:lnTo>
                    <a:pt x="1032" y="25"/>
                  </a:lnTo>
                  <a:lnTo>
                    <a:pt x="1036" y="25"/>
                  </a:lnTo>
                  <a:lnTo>
                    <a:pt x="1041" y="27"/>
                  </a:lnTo>
                  <a:lnTo>
                    <a:pt x="1044" y="27"/>
                  </a:lnTo>
                  <a:lnTo>
                    <a:pt x="1045" y="27"/>
                  </a:lnTo>
                  <a:lnTo>
                    <a:pt x="1046" y="27"/>
                  </a:lnTo>
                  <a:lnTo>
                    <a:pt x="1050" y="28"/>
                  </a:lnTo>
                  <a:lnTo>
                    <a:pt x="1051" y="25"/>
                  </a:lnTo>
                  <a:lnTo>
                    <a:pt x="1054" y="22"/>
                  </a:lnTo>
                  <a:lnTo>
                    <a:pt x="1055" y="19"/>
                  </a:lnTo>
                  <a:lnTo>
                    <a:pt x="1057" y="18"/>
                  </a:lnTo>
                  <a:lnTo>
                    <a:pt x="1058" y="17"/>
                  </a:lnTo>
                  <a:lnTo>
                    <a:pt x="1061" y="13"/>
                  </a:lnTo>
                  <a:lnTo>
                    <a:pt x="1064" y="17"/>
                  </a:lnTo>
                  <a:lnTo>
                    <a:pt x="1066" y="16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2" y="18"/>
                  </a:lnTo>
                  <a:lnTo>
                    <a:pt x="1073" y="18"/>
                  </a:lnTo>
                  <a:lnTo>
                    <a:pt x="1075" y="19"/>
                  </a:lnTo>
                  <a:lnTo>
                    <a:pt x="1076" y="18"/>
                  </a:lnTo>
                  <a:lnTo>
                    <a:pt x="1079" y="17"/>
                  </a:lnTo>
                  <a:lnTo>
                    <a:pt x="1080" y="16"/>
                  </a:lnTo>
                  <a:lnTo>
                    <a:pt x="1081" y="15"/>
                  </a:lnTo>
                  <a:lnTo>
                    <a:pt x="1082" y="13"/>
                  </a:lnTo>
                  <a:lnTo>
                    <a:pt x="1084" y="11"/>
                  </a:lnTo>
                  <a:lnTo>
                    <a:pt x="1085" y="12"/>
                  </a:lnTo>
                  <a:lnTo>
                    <a:pt x="1088" y="12"/>
                  </a:lnTo>
                  <a:lnTo>
                    <a:pt x="1090" y="12"/>
                  </a:lnTo>
                  <a:lnTo>
                    <a:pt x="1090" y="13"/>
                  </a:lnTo>
                  <a:lnTo>
                    <a:pt x="1090" y="16"/>
                  </a:lnTo>
                  <a:lnTo>
                    <a:pt x="1090" y="18"/>
                  </a:lnTo>
                  <a:lnTo>
                    <a:pt x="1090" y="19"/>
                  </a:lnTo>
                  <a:lnTo>
                    <a:pt x="1090" y="22"/>
                  </a:lnTo>
                  <a:lnTo>
                    <a:pt x="1090" y="23"/>
                  </a:lnTo>
                  <a:lnTo>
                    <a:pt x="1093" y="24"/>
                  </a:lnTo>
                  <a:lnTo>
                    <a:pt x="1095" y="25"/>
                  </a:lnTo>
                  <a:lnTo>
                    <a:pt x="1097" y="25"/>
                  </a:lnTo>
                  <a:lnTo>
                    <a:pt x="1099" y="27"/>
                  </a:lnTo>
                  <a:lnTo>
                    <a:pt x="1101" y="28"/>
                  </a:lnTo>
                  <a:lnTo>
                    <a:pt x="1103" y="29"/>
                  </a:lnTo>
                  <a:lnTo>
                    <a:pt x="1104" y="29"/>
                  </a:lnTo>
                  <a:lnTo>
                    <a:pt x="1107" y="30"/>
                  </a:lnTo>
                  <a:lnTo>
                    <a:pt x="1111" y="31"/>
                  </a:lnTo>
                  <a:lnTo>
                    <a:pt x="1110" y="33"/>
                  </a:lnTo>
                  <a:lnTo>
                    <a:pt x="1108" y="35"/>
                  </a:lnTo>
                  <a:lnTo>
                    <a:pt x="1107" y="36"/>
                  </a:lnTo>
                  <a:lnTo>
                    <a:pt x="1106" y="38"/>
                  </a:lnTo>
                  <a:lnTo>
                    <a:pt x="1104" y="40"/>
                  </a:lnTo>
                  <a:lnTo>
                    <a:pt x="1103" y="41"/>
                  </a:lnTo>
                  <a:lnTo>
                    <a:pt x="1102" y="42"/>
                  </a:lnTo>
                  <a:lnTo>
                    <a:pt x="1101" y="44"/>
                  </a:lnTo>
                  <a:lnTo>
                    <a:pt x="1099" y="45"/>
                  </a:lnTo>
                  <a:lnTo>
                    <a:pt x="1098" y="46"/>
                  </a:lnTo>
                  <a:lnTo>
                    <a:pt x="1095" y="47"/>
                  </a:lnTo>
                  <a:lnTo>
                    <a:pt x="1094" y="48"/>
                  </a:lnTo>
                  <a:lnTo>
                    <a:pt x="1093" y="50"/>
                  </a:lnTo>
                  <a:lnTo>
                    <a:pt x="1092" y="51"/>
                  </a:lnTo>
                  <a:lnTo>
                    <a:pt x="1090" y="52"/>
                  </a:lnTo>
                  <a:lnTo>
                    <a:pt x="1088" y="52"/>
                  </a:lnTo>
                  <a:lnTo>
                    <a:pt x="1086" y="53"/>
                  </a:lnTo>
                  <a:lnTo>
                    <a:pt x="1085" y="54"/>
                  </a:lnTo>
                  <a:lnTo>
                    <a:pt x="1082" y="56"/>
                  </a:lnTo>
                  <a:lnTo>
                    <a:pt x="1081" y="57"/>
                  </a:lnTo>
                  <a:lnTo>
                    <a:pt x="1080" y="57"/>
                  </a:lnTo>
                  <a:lnTo>
                    <a:pt x="1077" y="59"/>
                  </a:lnTo>
                  <a:lnTo>
                    <a:pt x="1076" y="60"/>
                  </a:lnTo>
                  <a:lnTo>
                    <a:pt x="1075" y="63"/>
                  </a:lnTo>
                  <a:lnTo>
                    <a:pt x="1075" y="65"/>
                  </a:lnTo>
                  <a:lnTo>
                    <a:pt x="1073" y="68"/>
                  </a:lnTo>
                  <a:lnTo>
                    <a:pt x="1072" y="70"/>
                  </a:lnTo>
                  <a:lnTo>
                    <a:pt x="1072" y="71"/>
                  </a:lnTo>
                  <a:lnTo>
                    <a:pt x="1071" y="74"/>
                  </a:lnTo>
                  <a:lnTo>
                    <a:pt x="1070" y="76"/>
                  </a:lnTo>
                  <a:lnTo>
                    <a:pt x="1070" y="77"/>
                  </a:lnTo>
                  <a:lnTo>
                    <a:pt x="1068" y="80"/>
                  </a:lnTo>
                  <a:lnTo>
                    <a:pt x="1068" y="81"/>
                  </a:lnTo>
                  <a:lnTo>
                    <a:pt x="1068" y="83"/>
                  </a:lnTo>
                  <a:lnTo>
                    <a:pt x="1068" y="86"/>
                  </a:lnTo>
                  <a:lnTo>
                    <a:pt x="1067" y="87"/>
                  </a:lnTo>
                  <a:lnTo>
                    <a:pt x="1067" y="89"/>
                  </a:lnTo>
                  <a:lnTo>
                    <a:pt x="1067" y="91"/>
                  </a:lnTo>
                  <a:lnTo>
                    <a:pt x="1067" y="93"/>
                  </a:lnTo>
                  <a:lnTo>
                    <a:pt x="1066" y="95"/>
                  </a:lnTo>
                  <a:lnTo>
                    <a:pt x="1066" y="97"/>
                  </a:lnTo>
                  <a:lnTo>
                    <a:pt x="1066" y="99"/>
                  </a:lnTo>
                  <a:lnTo>
                    <a:pt x="1066" y="100"/>
                  </a:lnTo>
                  <a:lnTo>
                    <a:pt x="1066" y="104"/>
                  </a:lnTo>
                  <a:lnTo>
                    <a:pt x="1066" y="109"/>
                  </a:lnTo>
                  <a:lnTo>
                    <a:pt x="1066" y="111"/>
                  </a:lnTo>
                  <a:lnTo>
                    <a:pt x="1066" y="112"/>
                  </a:lnTo>
                  <a:lnTo>
                    <a:pt x="1066" y="115"/>
                  </a:lnTo>
                  <a:lnTo>
                    <a:pt x="1066" y="116"/>
                  </a:lnTo>
                  <a:lnTo>
                    <a:pt x="1066" y="118"/>
                  </a:lnTo>
                  <a:lnTo>
                    <a:pt x="1066" y="120"/>
                  </a:lnTo>
                  <a:lnTo>
                    <a:pt x="1066" y="122"/>
                  </a:lnTo>
                  <a:lnTo>
                    <a:pt x="1066" y="124"/>
                  </a:lnTo>
                  <a:lnTo>
                    <a:pt x="1067" y="126"/>
                  </a:lnTo>
                  <a:lnTo>
                    <a:pt x="1067" y="128"/>
                  </a:lnTo>
                  <a:lnTo>
                    <a:pt x="1067" y="129"/>
                  </a:lnTo>
                  <a:lnTo>
                    <a:pt x="1067" y="130"/>
                  </a:lnTo>
                  <a:lnTo>
                    <a:pt x="1068" y="133"/>
                  </a:lnTo>
                  <a:lnTo>
                    <a:pt x="1068" y="135"/>
                  </a:lnTo>
                  <a:lnTo>
                    <a:pt x="1068" y="136"/>
                  </a:lnTo>
                  <a:lnTo>
                    <a:pt x="1070" y="139"/>
                  </a:lnTo>
                  <a:lnTo>
                    <a:pt x="1068" y="140"/>
                  </a:lnTo>
                  <a:lnTo>
                    <a:pt x="1067" y="141"/>
                  </a:lnTo>
                  <a:lnTo>
                    <a:pt x="1064" y="143"/>
                  </a:lnTo>
                  <a:lnTo>
                    <a:pt x="1063" y="143"/>
                  </a:lnTo>
                  <a:lnTo>
                    <a:pt x="1062" y="144"/>
                  </a:lnTo>
                  <a:lnTo>
                    <a:pt x="1059" y="145"/>
                  </a:lnTo>
                  <a:lnTo>
                    <a:pt x="1059" y="146"/>
                  </a:lnTo>
                  <a:lnTo>
                    <a:pt x="1059" y="149"/>
                  </a:lnTo>
                  <a:lnTo>
                    <a:pt x="1059" y="151"/>
                  </a:lnTo>
                  <a:lnTo>
                    <a:pt x="1061" y="155"/>
                  </a:lnTo>
                  <a:lnTo>
                    <a:pt x="1061" y="157"/>
                  </a:lnTo>
                  <a:lnTo>
                    <a:pt x="1061" y="159"/>
                  </a:lnTo>
                  <a:lnTo>
                    <a:pt x="1061" y="163"/>
                  </a:lnTo>
                  <a:lnTo>
                    <a:pt x="1062" y="164"/>
                  </a:lnTo>
                  <a:lnTo>
                    <a:pt x="1062" y="168"/>
                  </a:lnTo>
                  <a:lnTo>
                    <a:pt x="1067" y="163"/>
                  </a:lnTo>
                  <a:lnTo>
                    <a:pt x="1067" y="168"/>
                  </a:lnTo>
                  <a:lnTo>
                    <a:pt x="1068" y="169"/>
                  </a:lnTo>
                  <a:lnTo>
                    <a:pt x="1071" y="173"/>
                  </a:lnTo>
                  <a:lnTo>
                    <a:pt x="1073" y="176"/>
                  </a:lnTo>
                  <a:lnTo>
                    <a:pt x="1075" y="178"/>
                  </a:lnTo>
                  <a:lnTo>
                    <a:pt x="1075" y="179"/>
                  </a:lnTo>
                  <a:lnTo>
                    <a:pt x="1077" y="182"/>
                  </a:lnTo>
                  <a:lnTo>
                    <a:pt x="1079" y="185"/>
                  </a:lnTo>
                  <a:lnTo>
                    <a:pt x="1081" y="186"/>
                  </a:lnTo>
                  <a:lnTo>
                    <a:pt x="1084" y="187"/>
                  </a:lnTo>
                  <a:lnTo>
                    <a:pt x="1085" y="188"/>
                  </a:lnTo>
                  <a:lnTo>
                    <a:pt x="1086" y="191"/>
                  </a:lnTo>
                  <a:lnTo>
                    <a:pt x="1082" y="192"/>
                  </a:lnTo>
                  <a:lnTo>
                    <a:pt x="1080" y="192"/>
                  </a:lnTo>
                  <a:lnTo>
                    <a:pt x="1077" y="193"/>
                  </a:lnTo>
                  <a:lnTo>
                    <a:pt x="1076" y="193"/>
                  </a:lnTo>
                  <a:lnTo>
                    <a:pt x="1075" y="194"/>
                  </a:lnTo>
                  <a:lnTo>
                    <a:pt x="1073" y="197"/>
                  </a:lnTo>
                  <a:lnTo>
                    <a:pt x="1072" y="198"/>
                  </a:lnTo>
                  <a:lnTo>
                    <a:pt x="1067" y="197"/>
                  </a:lnTo>
                  <a:lnTo>
                    <a:pt x="1070" y="203"/>
                  </a:lnTo>
                  <a:lnTo>
                    <a:pt x="1071" y="206"/>
                  </a:lnTo>
                  <a:lnTo>
                    <a:pt x="1075" y="209"/>
                  </a:lnTo>
                  <a:lnTo>
                    <a:pt x="1080" y="211"/>
                  </a:lnTo>
                  <a:lnTo>
                    <a:pt x="1084" y="213"/>
                  </a:lnTo>
                  <a:lnTo>
                    <a:pt x="1086" y="216"/>
                  </a:lnTo>
                  <a:lnTo>
                    <a:pt x="1088" y="219"/>
                  </a:lnTo>
                  <a:lnTo>
                    <a:pt x="1092" y="221"/>
                  </a:lnTo>
                  <a:lnTo>
                    <a:pt x="1094" y="222"/>
                  </a:lnTo>
                  <a:lnTo>
                    <a:pt x="1097" y="225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6" y="228"/>
                  </a:lnTo>
                  <a:lnTo>
                    <a:pt x="1107" y="229"/>
                  </a:lnTo>
                  <a:lnTo>
                    <a:pt x="1110" y="234"/>
                  </a:lnTo>
                  <a:lnTo>
                    <a:pt x="1111" y="235"/>
                  </a:lnTo>
                  <a:lnTo>
                    <a:pt x="1111" y="237"/>
                  </a:lnTo>
                  <a:lnTo>
                    <a:pt x="1112" y="239"/>
                  </a:lnTo>
                  <a:lnTo>
                    <a:pt x="1114" y="243"/>
                  </a:lnTo>
                  <a:lnTo>
                    <a:pt x="1116" y="246"/>
                  </a:lnTo>
                  <a:lnTo>
                    <a:pt x="1117" y="249"/>
                  </a:lnTo>
                  <a:lnTo>
                    <a:pt x="1119" y="250"/>
                  </a:lnTo>
                  <a:lnTo>
                    <a:pt x="1120" y="254"/>
                  </a:lnTo>
                  <a:lnTo>
                    <a:pt x="1124" y="260"/>
                  </a:lnTo>
                  <a:lnTo>
                    <a:pt x="1125" y="263"/>
                  </a:lnTo>
                  <a:lnTo>
                    <a:pt x="1128" y="267"/>
                  </a:lnTo>
                  <a:lnTo>
                    <a:pt x="1130" y="268"/>
                  </a:lnTo>
                  <a:lnTo>
                    <a:pt x="1133" y="269"/>
                  </a:lnTo>
                  <a:lnTo>
                    <a:pt x="1133" y="274"/>
                  </a:lnTo>
                  <a:lnTo>
                    <a:pt x="1132" y="275"/>
                  </a:lnTo>
                  <a:lnTo>
                    <a:pt x="1130" y="276"/>
                  </a:lnTo>
                  <a:lnTo>
                    <a:pt x="1129" y="279"/>
                  </a:lnTo>
                  <a:lnTo>
                    <a:pt x="1126" y="281"/>
                  </a:lnTo>
                  <a:lnTo>
                    <a:pt x="1124" y="286"/>
                  </a:lnTo>
                  <a:lnTo>
                    <a:pt x="1123" y="290"/>
                  </a:lnTo>
                  <a:lnTo>
                    <a:pt x="1121" y="295"/>
                  </a:lnTo>
                  <a:lnTo>
                    <a:pt x="1120" y="296"/>
                  </a:lnTo>
                  <a:lnTo>
                    <a:pt x="1120" y="298"/>
                  </a:lnTo>
                  <a:lnTo>
                    <a:pt x="1119" y="299"/>
                  </a:lnTo>
                  <a:lnTo>
                    <a:pt x="1119" y="302"/>
                  </a:lnTo>
                  <a:lnTo>
                    <a:pt x="1117" y="305"/>
                  </a:lnTo>
                  <a:lnTo>
                    <a:pt x="1114" y="308"/>
                  </a:lnTo>
                  <a:lnTo>
                    <a:pt x="1111" y="310"/>
                  </a:lnTo>
                  <a:lnTo>
                    <a:pt x="1107" y="310"/>
                  </a:lnTo>
                  <a:lnTo>
                    <a:pt x="1104" y="310"/>
                  </a:lnTo>
                  <a:lnTo>
                    <a:pt x="1103" y="310"/>
                  </a:lnTo>
                  <a:lnTo>
                    <a:pt x="1101" y="310"/>
                  </a:lnTo>
                  <a:lnTo>
                    <a:pt x="1098" y="310"/>
                  </a:lnTo>
                  <a:lnTo>
                    <a:pt x="1094" y="310"/>
                  </a:lnTo>
                  <a:lnTo>
                    <a:pt x="1090" y="308"/>
                  </a:lnTo>
                  <a:lnTo>
                    <a:pt x="1088" y="307"/>
                  </a:lnTo>
                  <a:lnTo>
                    <a:pt x="1086" y="305"/>
                  </a:lnTo>
                  <a:lnTo>
                    <a:pt x="1082" y="303"/>
                  </a:lnTo>
                  <a:lnTo>
                    <a:pt x="1079" y="301"/>
                  </a:lnTo>
                  <a:lnTo>
                    <a:pt x="1077" y="299"/>
                  </a:lnTo>
                  <a:lnTo>
                    <a:pt x="1076" y="298"/>
                  </a:lnTo>
                  <a:lnTo>
                    <a:pt x="1071" y="296"/>
                  </a:lnTo>
                  <a:lnTo>
                    <a:pt x="1066" y="293"/>
                  </a:lnTo>
                  <a:lnTo>
                    <a:pt x="1064" y="292"/>
                  </a:lnTo>
                  <a:lnTo>
                    <a:pt x="1062" y="292"/>
                  </a:lnTo>
                  <a:lnTo>
                    <a:pt x="1058" y="291"/>
                  </a:lnTo>
                  <a:lnTo>
                    <a:pt x="1054" y="291"/>
                  </a:lnTo>
                  <a:lnTo>
                    <a:pt x="1050" y="292"/>
                  </a:lnTo>
                  <a:lnTo>
                    <a:pt x="1045" y="295"/>
                  </a:lnTo>
                  <a:lnTo>
                    <a:pt x="1044" y="295"/>
                  </a:lnTo>
                  <a:lnTo>
                    <a:pt x="1041" y="296"/>
                  </a:lnTo>
                  <a:lnTo>
                    <a:pt x="1040" y="297"/>
                  </a:lnTo>
                  <a:lnTo>
                    <a:pt x="1037" y="297"/>
                  </a:lnTo>
                  <a:lnTo>
                    <a:pt x="1036" y="298"/>
                  </a:lnTo>
                  <a:lnTo>
                    <a:pt x="1032" y="299"/>
                  </a:lnTo>
                  <a:lnTo>
                    <a:pt x="1027" y="302"/>
                  </a:lnTo>
                  <a:lnTo>
                    <a:pt x="1026" y="302"/>
                  </a:lnTo>
                  <a:lnTo>
                    <a:pt x="1023" y="303"/>
                  </a:lnTo>
                  <a:lnTo>
                    <a:pt x="1022" y="303"/>
                  </a:lnTo>
                  <a:lnTo>
                    <a:pt x="1019" y="304"/>
                  </a:lnTo>
                  <a:lnTo>
                    <a:pt x="1018" y="305"/>
                  </a:lnTo>
                  <a:lnTo>
                    <a:pt x="1015" y="305"/>
                  </a:lnTo>
                  <a:lnTo>
                    <a:pt x="1014" y="307"/>
                  </a:lnTo>
                  <a:lnTo>
                    <a:pt x="1011" y="307"/>
                  </a:lnTo>
                  <a:lnTo>
                    <a:pt x="1008" y="308"/>
                  </a:lnTo>
                  <a:lnTo>
                    <a:pt x="1004" y="310"/>
                  </a:lnTo>
                  <a:lnTo>
                    <a:pt x="1001" y="310"/>
                  </a:lnTo>
                  <a:lnTo>
                    <a:pt x="1000" y="311"/>
                  </a:lnTo>
                  <a:lnTo>
                    <a:pt x="997" y="311"/>
                  </a:lnTo>
                  <a:lnTo>
                    <a:pt x="996" y="313"/>
                  </a:lnTo>
                  <a:lnTo>
                    <a:pt x="993" y="313"/>
                  </a:lnTo>
                  <a:lnTo>
                    <a:pt x="992" y="314"/>
                  </a:lnTo>
                  <a:lnTo>
                    <a:pt x="988" y="315"/>
                  </a:lnTo>
                  <a:lnTo>
                    <a:pt x="982" y="315"/>
                  </a:lnTo>
                  <a:lnTo>
                    <a:pt x="978" y="315"/>
                  </a:lnTo>
                  <a:lnTo>
                    <a:pt x="975" y="315"/>
                  </a:lnTo>
                  <a:lnTo>
                    <a:pt x="973" y="315"/>
                  </a:lnTo>
                  <a:lnTo>
                    <a:pt x="971" y="315"/>
                  </a:lnTo>
                  <a:lnTo>
                    <a:pt x="969" y="315"/>
                  </a:lnTo>
                  <a:lnTo>
                    <a:pt x="965" y="315"/>
                  </a:lnTo>
                  <a:lnTo>
                    <a:pt x="957" y="313"/>
                  </a:lnTo>
                  <a:lnTo>
                    <a:pt x="954" y="311"/>
                  </a:lnTo>
                  <a:lnTo>
                    <a:pt x="953" y="310"/>
                  </a:lnTo>
                  <a:lnTo>
                    <a:pt x="949" y="309"/>
                  </a:lnTo>
                  <a:lnTo>
                    <a:pt x="944" y="307"/>
                  </a:lnTo>
                  <a:lnTo>
                    <a:pt x="943" y="307"/>
                  </a:lnTo>
                  <a:lnTo>
                    <a:pt x="940" y="305"/>
                  </a:lnTo>
                  <a:lnTo>
                    <a:pt x="939" y="304"/>
                  </a:lnTo>
                  <a:lnTo>
                    <a:pt x="934" y="303"/>
                  </a:lnTo>
                  <a:lnTo>
                    <a:pt x="926" y="304"/>
                  </a:lnTo>
                  <a:lnTo>
                    <a:pt x="923" y="304"/>
                  </a:lnTo>
                  <a:lnTo>
                    <a:pt x="921" y="305"/>
                  </a:lnTo>
                  <a:lnTo>
                    <a:pt x="917" y="308"/>
                  </a:lnTo>
                  <a:lnTo>
                    <a:pt x="916" y="309"/>
                  </a:lnTo>
                  <a:lnTo>
                    <a:pt x="913" y="311"/>
                  </a:lnTo>
                  <a:lnTo>
                    <a:pt x="911" y="315"/>
                  </a:lnTo>
                  <a:lnTo>
                    <a:pt x="909" y="318"/>
                  </a:lnTo>
                  <a:lnTo>
                    <a:pt x="908" y="319"/>
                  </a:lnTo>
                  <a:lnTo>
                    <a:pt x="907" y="320"/>
                  </a:lnTo>
                  <a:lnTo>
                    <a:pt x="905" y="324"/>
                  </a:lnTo>
                  <a:lnTo>
                    <a:pt x="901" y="326"/>
                  </a:lnTo>
                  <a:lnTo>
                    <a:pt x="900" y="327"/>
                  </a:lnTo>
                  <a:lnTo>
                    <a:pt x="898" y="331"/>
                  </a:lnTo>
                  <a:lnTo>
                    <a:pt x="892" y="330"/>
                  </a:lnTo>
                  <a:lnTo>
                    <a:pt x="891" y="328"/>
                  </a:lnTo>
                  <a:lnTo>
                    <a:pt x="887" y="327"/>
                  </a:lnTo>
                  <a:lnTo>
                    <a:pt x="883" y="325"/>
                  </a:lnTo>
                  <a:lnTo>
                    <a:pt x="881" y="324"/>
                  </a:lnTo>
                  <a:lnTo>
                    <a:pt x="880" y="324"/>
                  </a:lnTo>
                  <a:lnTo>
                    <a:pt x="877" y="322"/>
                  </a:lnTo>
                  <a:lnTo>
                    <a:pt x="876" y="321"/>
                  </a:lnTo>
                  <a:lnTo>
                    <a:pt x="873" y="320"/>
                  </a:lnTo>
                  <a:lnTo>
                    <a:pt x="872" y="320"/>
                  </a:lnTo>
                  <a:lnTo>
                    <a:pt x="868" y="318"/>
                  </a:lnTo>
                  <a:lnTo>
                    <a:pt x="864" y="318"/>
                  </a:lnTo>
                  <a:lnTo>
                    <a:pt x="863" y="318"/>
                  </a:lnTo>
                  <a:lnTo>
                    <a:pt x="860" y="318"/>
                  </a:lnTo>
                  <a:lnTo>
                    <a:pt x="859" y="318"/>
                  </a:lnTo>
                  <a:lnTo>
                    <a:pt x="856" y="318"/>
                  </a:lnTo>
                  <a:lnTo>
                    <a:pt x="854" y="318"/>
                  </a:lnTo>
                  <a:lnTo>
                    <a:pt x="850" y="318"/>
                  </a:lnTo>
                  <a:lnTo>
                    <a:pt x="846" y="319"/>
                  </a:lnTo>
                  <a:lnTo>
                    <a:pt x="842" y="320"/>
                  </a:lnTo>
                  <a:lnTo>
                    <a:pt x="836" y="322"/>
                  </a:lnTo>
                  <a:lnTo>
                    <a:pt x="830" y="324"/>
                  </a:lnTo>
                  <a:lnTo>
                    <a:pt x="827" y="325"/>
                  </a:lnTo>
                  <a:lnTo>
                    <a:pt x="828" y="330"/>
                  </a:lnTo>
                  <a:lnTo>
                    <a:pt x="827" y="332"/>
                  </a:lnTo>
                  <a:lnTo>
                    <a:pt x="824" y="336"/>
                  </a:lnTo>
                  <a:lnTo>
                    <a:pt x="823" y="339"/>
                  </a:lnTo>
                  <a:lnTo>
                    <a:pt x="817" y="339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1" y="340"/>
                  </a:lnTo>
                  <a:lnTo>
                    <a:pt x="808" y="339"/>
                  </a:lnTo>
                  <a:lnTo>
                    <a:pt x="807" y="339"/>
                  </a:lnTo>
                  <a:lnTo>
                    <a:pt x="805" y="338"/>
                  </a:lnTo>
                  <a:lnTo>
                    <a:pt x="801" y="340"/>
                  </a:lnTo>
                  <a:lnTo>
                    <a:pt x="798" y="336"/>
                  </a:lnTo>
                  <a:lnTo>
                    <a:pt x="802" y="333"/>
                  </a:lnTo>
                  <a:lnTo>
                    <a:pt x="801" y="331"/>
                  </a:lnTo>
                  <a:lnTo>
                    <a:pt x="801" y="330"/>
                  </a:lnTo>
                  <a:lnTo>
                    <a:pt x="802" y="327"/>
                  </a:lnTo>
                  <a:lnTo>
                    <a:pt x="802" y="325"/>
                  </a:lnTo>
                  <a:lnTo>
                    <a:pt x="802" y="324"/>
                  </a:lnTo>
                  <a:lnTo>
                    <a:pt x="803" y="321"/>
                  </a:lnTo>
                  <a:lnTo>
                    <a:pt x="802" y="320"/>
                  </a:lnTo>
                  <a:lnTo>
                    <a:pt x="802" y="319"/>
                  </a:lnTo>
                  <a:lnTo>
                    <a:pt x="801" y="316"/>
                  </a:lnTo>
                  <a:lnTo>
                    <a:pt x="799" y="315"/>
                  </a:lnTo>
                  <a:lnTo>
                    <a:pt x="798" y="314"/>
                  </a:lnTo>
                  <a:lnTo>
                    <a:pt x="797" y="311"/>
                  </a:lnTo>
                  <a:lnTo>
                    <a:pt x="795" y="310"/>
                  </a:lnTo>
                  <a:lnTo>
                    <a:pt x="794" y="310"/>
                  </a:lnTo>
                  <a:lnTo>
                    <a:pt x="792" y="309"/>
                  </a:lnTo>
                  <a:lnTo>
                    <a:pt x="790" y="310"/>
                  </a:lnTo>
                  <a:lnTo>
                    <a:pt x="789" y="311"/>
                  </a:lnTo>
                  <a:lnTo>
                    <a:pt x="788" y="314"/>
                  </a:lnTo>
                  <a:lnTo>
                    <a:pt x="786" y="315"/>
                  </a:lnTo>
                  <a:lnTo>
                    <a:pt x="785" y="316"/>
                  </a:lnTo>
                  <a:lnTo>
                    <a:pt x="784" y="318"/>
                  </a:lnTo>
                  <a:lnTo>
                    <a:pt x="783" y="320"/>
                  </a:lnTo>
                  <a:lnTo>
                    <a:pt x="781" y="321"/>
                  </a:lnTo>
                  <a:lnTo>
                    <a:pt x="781" y="325"/>
                  </a:lnTo>
                  <a:lnTo>
                    <a:pt x="776" y="327"/>
                  </a:lnTo>
                  <a:lnTo>
                    <a:pt x="776" y="332"/>
                  </a:lnTo>
                  <a:lnTo>
                    <a:pt x="776" y="334"/>
                  </a:lnTo>
                  <a:lnTo>
                    <a:pt x="776" y="337"/>
                  </a:lnTo>
                  <a:lnTo>
                    <a:pt x="776" y="338"/>
                  </a:lnTo>
                  <a:lnTo>
                    <a:pt x="777" y="340"/>
                  </a:lnTo>
                  <a:lnTo>
                    <a:pt x="776" y="342"/>
                  </a:lnTo>
                  <a:lnTo>
                    <a:pt x="776" y="344"/>
                  </a:lnTo>
                  <a:lnTo>
                    <a:pt x="775" y="345"/>
                  </a:lnTo>
                  <a:lnTo>
                    <a:pt x="774" y="349"/>
                  </a:lnTo>
                  <a:lnTo>
                    <a:pt x="772" y="350"/>
                  </a:lnTo>
                  <a:lnTo>
                    <a:pt x="771" y="353"/>
                  </a:lnTo>
                  <a:lnTo>
                    <a:pt x="770" y="353"/>
                  </a:lnTo>
                  <a:lnTo>
                    <a:pt x="768" y="354"/>
                  </a:lnTo>
                  <a:lnTo>
                    <a:pt x="766" y="354"/>
                  </a:lnTo>
                  <a:lnTo>
                    <a:pt x="764" y="355"/>
                  </a:lnTo>
                  <a:lnTo>
                    <a:pt x="762" y="356"/>
                  </a:lnTo>
                  <a:lnTo>
                    <a:pt x="761" y="356"/>
                  </a:lnTo>
                  <a:lnTo>
                    <a:pt x="758" y="357"/>
                  </a:lnTo>
                  <a:lnTo>
                    <a:pt x="757" y="359"/>
                  </a:lnTo>
                  <a:lnTo>
                    <a:pt x="755" y="359"/>
                  </a:lnTo>
                  <a:lnTo>
                    <a:pt x="753" y="360"/>
                  </a:lnTo>
                  <a:lnTo>
                    <a:pt x="752" y="361"/>
                  </a:lnTo>
                  <a:lnTo>
                    <a:pt x="750" y="365"/>
                  </a:lnTo>
                  <a:lnTo>
                    <a:pt x="750" y="368"/>
                  </a:lnTo>
                  <a:lnTo>
                    <a:pt x="749" y="369"/>
                  </a:lnTo>
                  <a:lnTo>
                    <a:pt x="749" y="372"/>
                  </a:lnTo>
                  <a:lnTo>
                    <a:pt x="748" y="373"/>
                  </a:lnTo>
                  <a:lnTo>
                    <a:pt x="746" y="374"/>
                  </a:lnTo>
                  <a:lnTo>
                    <a:pt x="745" y="375"/>
                  </a:lnTo>
                  <a:lnTo>
                    <a:pt x="744" y="378"/>
                  </a:lnTo>
                  <a:lnTo>
                    <a:pt x="742" y="380"/>
                  </a:lnTo>
                  <a:lnTo>
                    <a:pt x="741" y="381"/>
                  </a:lnTo>
                  <a:lnTo>
                    <a:pt x="740" y="384"/>
                  </a:lnTo>
                  <a:lnTo>
                    <a:pt x="739" y="385"/>
                  </a:lnTo>
                  <a:lnTo>
                    <a:pt x="736" y="386"/>
                  </a:lnTo>
                  <a:lnTo>
                    <a:pt x="735" y="388"/>
                  </a:lnTo>
                  <a:lnTo>
                    <a:pt x="733" y="389"/>
                  </a:lnTo>
                  <a:lnTo>
                    <a:pt x="732" y="390"/>
                  </a:lnTo>
                  <a:lnTo>
                    <a:pt x="731" y="391"/>
                  </a:lnTo>
                  <a:lnTo>
                    <a:pt x="732" y="394"/>
                  </a:lnTo>
                  <a:lnTo>
                    <a:pt x="733" y="395"/>
                  </a:lnTo>
                  <a:lnTo>
                    <a:pt x="735" y="396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400"/>
                  </a:lnTo>
                  <a:lnTo>
                    <a:pt x="740" y="401"/>
                  </a:lnTo>
                  <a:lnTo>
                    <a:pt x="741" y="402"/>
                  </a:lnTo>
                  <a:lnTo>
                    <a:pt x="742" y="406"/>
                  </a:lnTo>
                  <a:lnTo>
                    <a:pt x="744" y="410"/>
                  </a:lnTo>
                  <a:lnTo>
                    <a:pt x="744" y="413"/>
                  </a:lnTo>
                  <a:lnTo>
                    <a:pt x="745" y="416"/>
                  </a:lnTo>
                  <a:lnTo>
                    <a:pt x="742" y="416"/>
                  </a:lnTo>
                  <a:lnTo>
                    <a:pt x="742" y="420"/>
                  </a:lnTo>
                  <a:lnTo>
                    <a:pt x="742" y="423"/>
                  </a:lnTo>
                  <a:lnTo>
                    <a:pt x="742" y="424"/>
                  </a:lnTo>
                  <a:lnTo>
                    <a:pt x="742" y="426"/>
                  </a:lnTo>
                  <a:lnTo>
                    <a:pt x="741" y="427"/>
                  </a:lnTo>
                  <a:lnTo>
                    <a:pt x="741" y="430"/>
                  </a:lnTo>
                  <a:lnTo>
                    <a:pt x="741" y="432"/>
                  </a:lnTo>
                  <a:lnTo>
                    <a:pt x="740" y="433"/>
                  </a:lnTo>
                  <a:lnTo>
                    <a:pt x="740" y="436"/>
                  </a:lnTo>
                  <a:lnTo>
                    <a:pt x="740" y="438"/>
                  </a:lnTo>
                  <a:lnTo>
                    <a:pt x="740" y="441"/>
                  </a:lnTo>
                  <a:lnTo>
                    <a:pt x="739" y="442"/>
                  </a:lnTo>
                  <a:lnTo>
                    <a:pt x="739" y="444"/>
                  </a:lnTo>
                  <a:lnTo>
                    <a:pt x="739" y="445"/>
                  </a:lnTo>
                  <a:lnTo>
                    <a:pt x="737" y="448"/>
                  </a:lnTo>
                  <a:lnTo>
                    <a:pt x="737" y="449"/>
                  </a:lnTo>
                  <a:lnTo>
                    <a:pt x="736" y="451"/>
                  </a:lnTo>
                  <a:lnTo>
                    <a:pt x="735" y="455"/>
                  </a:lnTo>
                  <a:lnTo>
                    <a:pt x="731" y="458"/>
                  </a:lnTo>
                  <a:lnTo>
                    <a:pt x="728" y="459"/>
                  </a:lnTo>
                  <a:lnTo>
                    <a:pt x="727" y="460"/>
                  </a:lnTo>
                  <a:lnTo>
                    <a:pt x="726" y="461"/>
                  </a:lnTo>
                  <a:lnTo>
                    <a:pt x="723" y="462"/>
                  </a:lnTo>
                  <a:lnTo>
                    <a:pt x="722" y="464"/>
                  </a:lnTo>
                  <a:lnTo>
                    <a:pt x="721" y="465"/>
                  </a:lnTo>
                  <a:lnTo>
                    <a:pt x="718" y="465"/>
                  </a:lnTo>
                  <a:lnTo>
                    <a:pt x="717" y="466"/>
                  </a:lnTo>
                  <a:lnTo>
                    <a:pt x="714" y="466"/>
                  </a:lnTo>
                  <a:lnTo>
                    <a:pt x="711" y="467"/>
                  </a:lnTo>
                  <a:lnTo>
                    <a:pt x="710" y="467"/>
                  </a:lnTo>
                  <a:lnTo>
                    <a:pt x="708" y="467"/>
                  </a:lnTo>
                  <a:lnTo>
                    <a:pt x="706" y="467"/>
                  </a:lnTo>
                  <a:lnTo>
                    <a:pt x="705" y="470"/>
                  </a:lnTo>
                  <a:lnTo>
                    <a:pt x="700" y="470"/>
                  </a:lnTo>
                  <a:lnTo>
                    <a:pt x="697" y="471"/>
                  </a:lnTo>
                  <a:lnTo>
                    <a:pt x="695" y="471"/>
                  </a:lnTo>
                  <a:lnTo>
                    <a:pt x="692" y="470"/>
                  </a:lnTo>
                  <a:lnTo>
                    <a:pt x="688" y="468"/>
                  </a:lnTo>
                  <a:lnTo>
                    <a:pt x="687" y="470"/>
                  </a:lnTo>
                  <a:lnTo>
                    <a:pt x="687" y="472"/>
                  </a:lnTo>
                  <a:lnTo>
                    <a:pt x="687" y="473"/>
                  </a:lnTo>
                  <a:lnTo>
                    <a:pt x="687" y="476"/>
                  </a:lnTo>
                  <a:lnTo>
                    <a:pt x="686" y="477"/>
                  </a:lnTo>
                  <a:lnTo>
                    <a:pt x="686" y="479"/>
                  </a:lnTo>
                  <a:lnTo>
                    <a:pt x="686" y="482"/>
                  </a:lnTo>
                  <a:lnTo>
                    <a:pt x="686" y="483"/>
                  </a:lnTo>
                  <a:lnTo>
                    <a:pt x="686" y="485"/>
                  </a:lnTo>
                  <a:lnTo>
                    <a:pt x="686" y="488"/>
                  </a:lnTo>
                  <a:lnTo>
                    <a:pt x="686" y="489"/>
                  </a:lnTo>
                  <a:lnTo>
                    <a:pt x="684" y="489"/>
                  </a:lnTo>
                  <a:lnTo>
                    <a:pt x="682" y="489"/>
                  </a:lnTo>
                  <a:lnTo>
                    <a:pt x="679" y="489"/>
                  </a:lnTo>
                  <a:lnTo>
                    <a:pt x="678" y="489"/>
                  </a:lnTo>
                  <a:lnTo>
                    <a:pt x="675" y="489"/>
                  </a:lnTo>
                  <a:lnTo>
                    <a:pt x="674" y="489"/>
                  </a:lnTo>
                  <a:lnTo>
                    <a:pt x="673" y="489"/>
                  </a:lnTo>
                  <a:lnTo>
                    <a:pt x="670" y="488"/>
                  </a:lnTo>
                  <a:lnTo>
                    <a:pt x="667" y="488"/>
                  </a:lnTo>
                  <a:lnTo>
                    <a:pt x="666" y="488"/>
                  </a:lnTo>
                  <a:lnTo>
                    <a:pt x="664" y="487"/>
                  </a:lnTo>
                  <a:lnTo>
                    <a:pt x="662" y="487"/>
                  </a:lnTo>
                  <a:lnTo>
                    <a:pt x="661" y="484"/>
                  </a:lnTo>
                  <a:lnTo>
                    <a:pt x="660" y="483"/>
                  </a:lnTo>
                  <a:lnTo>
                    <a:pt x="658" y="482"/>
                  </a:lnTo>
                  <a:lnTo>
                    <a:pt x="656" y="482"/>
                  </a:lnTo>
                  <a:lnTo>
                    <a:pt x="655" y="480"/>
                  </a:lnTo>
                  <a:lnTo>
                    <a:pt x="652" y="480"/>
                  </a:lnTo>
                  <a:lnTo>
                    <a:pt x="651" y="480"/>
                  </a:lnTo>
                  <a:lnTo>
                    <a:pt x="648" y="482"/>
                  </a:lnTo>
                  <a:lnTo>
                    <a:pt x="646" y="482"/>
                  </a:lnTo>
                  <a:lnTo>
                    <a:pt x="643" y="482"/>
                  </a:lnTo>
                  <a:lnTo>
                    <a:pt x="639" y="482"/>
                  </a:lnTo>
                  <a:lnTo>
                    <a:pt x="634" y="483"/>
                  </a:lnTo>
                  <a:lnTo>
                    <a:pt x="634" y="480"/>
                  </a:lnTo>
                  <a:lnTo>
                    <a:pt x="629" y="482"/>
                  </a:lnTo>
                  <a:lnTo>
                    <a:pt x="626" y="480"/>
                  </a:lnTo>
                  <a:lnTo>
                    <a:pt x="625" y="479"/>
                  </a:lnTo>
                  <a:lnTo>
                    <a:pt x="624" y="477"/>
                  </a:lnTo>
                  <a:lnTo>
                    <a:pt x="622" y="476"/>
                  </a:lnTo>
                  <a:lnTo>
                    <a:pt x="621" y="474"/>
                  </a:lnTo>
                  <a:lnTo>
                    <a:pt x="620" y="474"/>
                  </a:lnTo>
                  <a:lnTo>
                    <a:pt x="618" y="473"/>
                  </a:lnTo>
                  <a:lnTo>
                    <a:pt x="616" y="473"/>
                  </a:lnTo>
                  <a:lnTo>
                    <a:pt x="613" y="472"/>
                  </a:lnTo>
                  <a:lnTo>
                    <a:pt x="612" y="472"/>
                  </a:lnTo>
                  <a:lnTo>
                    <a:pt x="611" y="471"/>
                  </a:lnTo>
                  <a:lnTo>
                    <a:pt x="609" y="467"/>
                  </a:lnTo>
                  <a:lnTo>
                    <a:pt x="605" y="470"/>
                  </a:lnTo>
                  <a:lnTo>
                    <a:pt x="603" y="471"/>
                  </a:lnTo>
                  <a:lnTo>
                    <a:pt x="600" y="472"/>
                  </a:lnTo>
                  <a:lnTo>
                    <a:pt x="596" y="474"/>
                  </a:lnTo>
                  <a:lnTo>
                    <a:pt x="595" y="476"/>
                  </a:lnTo>
                  <a:lnTo>
                    <a:pt x="590" y="474"/>
                  </a:lnTo>
                  <a:lnTo>
                    <a:pt x="587" y="474"/>
                  </a:lnTo>
                  <a:lnTo>
                    <a:pt x="583" y="474"/>
                  </a:lnTo>
                  <a:lnTo>
                    <a:pt x="578" y="476"/>
                  </a:lnTo>
                  <a:lnTo>
                    <a:pt x="576" y="477"/>
                  </a:lnTo>
                  <a:lnTo>
                    <a:pt x="571" y="478"/>
                  </a:lnTo>
                  <a:lnTo>
                    <a:pt x="569" y="479"/>
                  </a:lnTo>
                  <a:lnTo>
                    <a:pt x="568" y="484"/>
                  </a:lnTo>
                  <a:lnTo>
                    <a:pt x="567" y="488"/>
                  </a:lnTo>
                  <a:lnTo>
                    <a:pt x="568" y="491"/>
                  </a:lnTo>
                  <a:lnTo>
                    <a:pt x="569" y="495"/>
                  </a:lnTo>
                  <a:lnTo>
                    <a:pt x="572" y="497"/>
                  </a:lnTo>
                  <a:lnTo>
                    <a:pt x="576" y="500"/>
                  </a:lnTo>
                  <a:lnTo>
                    <a:pt x="577" y="501"/>
                  </a:lnTo>
                  <a:lnTo>
                    <a:pt x="580" y="502"/>
                  </a:lnTo>
                  <a:lnTo>
                    <a:pt x="581" y="503"/>
                  </a:lnTo>
                  <a:lnTo>
                    <a:pt x="585" y="505"/>
                  </a:lnTo>
                  <a:lnTo>
                    <a:pt x="587" y="506"/>
                  </a:lnTo>
                  <a:lnTo>
                    <a:pt x="590" y="507"/>
                  </a:lnTo>
                  <a:lnTo>
                    <a:pt x="591" y="512"/>
                  </a:lnTo>
                  <a:lnTo>
                    <a:pt x="595" y="513"/>
                  </a:lnTo>
                  <a:lnTo>
                    <a:pt x="591" y="515"/>
                  </a:lnTo>
                  <a:lnTo>
                    <a:pt x="595" y="518"/>
                  </a:lnTo>
                  <a:lnTo>
                    <a:pt x="595" y="520"/>
                  </a:lnTo>
                  <a:lnTo>
                    <a:pt x="596" y="522"/>
                  </a:lnTo>
                  <a:lnTo>
                    <a:pt x="598" y="524"/>
                  </a:lnTo>
                  <a:lnTo>
                    <a:pt x="598" y="525"/>
                  </a:lnTo>
                  <a:lnTo>
                    <a:pt x="599" y="528"/>
                  </a:lnTo>
                  <a:lnTo>
                    <a:pt x="599" y="529"/>
                  </a:lnTo>
                  <a:lnTo>
                    <a:pt x="600" y="531"/>
                  </a:lnTo>
                  <a:lnTo>
                    <a:pt x="602" y="532"/>
                  </a:lnTo>
                  <a:lnTo>
                    <a:pt x="603" y="534"/>
                  </a:lnTo>
                  <a:lnTo>
                    <a:pt x="605" y="535"/>
                  </a:lnTo>
                  <a:lnTo>
                    <a:pt x="607" y="536"/>
                  </a:lnTo>
                  <a:lnTo>
                    <a:pt x="607" y="537"/>
                  </a:lnTo>
                  <a:lnTo>
                    <a:pt x="607" y="541"/>
                  </a:lnTo>
                  <a:lnTo>
                    <a:pt x="605" y="546"/>
                  </a:lnTo>
                  <a:lnTo>
                    <a:pt x="604" y="547"/>
                  </a:lnTo>
                  <a:lnTo>
                    <a:pt x="603" y="548"/>
                  </a:lnTo>
                  <a:lnTo>
                    <a:pt x="600" y="550"/>
                  </a:lnTo>
                  <a:lnTo>
                    <a:pt x="600" y="552"/>
                  </a:lnTo>
                  <a:lnTo>
                    <a:pt x="598" y="553"/>
                  </a:lnTo>
                  <a:lnTo>
                    <a:pt x="598" y="554"/>
                  </a:lnTo>
                  <a:lnTo>
                    <a:pt x="596" y="555"/>
                  </a:lnTo>
                  <a:lnTo>
                    <a:pt x="594" y="558"/>
                  </a:lnTo>
                  <a:lnTo>
                    <a:pt x="593" y="558"/>
                  </a:lnTo>
                  <a:lnTo>
                    <a:pt x="591" y="559"/>
                  </a:lnTo>
                  <a:lnTo>
                    <a:pt x="590" y="564"/>
                  </a:lnTo>
                  <a:lnTo>
                    <a:pt x="587" y="567"/>
                  </a:lnTo>
                  <a:lnTo>
                    <a:pt x="587" y="569"/>
                  </a:lnTo>
                  <a:lnTo>
                    <a:pt x="586" y="571"/>
                  </a:lnTo>
                  <a:lnTo>
                    <a:pt x="586" y="572"/>
                  </a:lnTo>
                  <a:lnTo>
                    <a:pt x="585" y="575"/>
                  </a:lnTo>
                  <a:lnTo>
                    <a:pt x="585" y="577"/>
                  </a:lnTo>
                  <a:lnTo>
                    <a:pt x="583" y="578"/>
                  </a:lnTo>
                  <a:lnTo>
                    <a:pt x="583" y="579"/>
                  </a:lnTo>
                  <a:lnTo>
                    <a:pt x="582" y="582"/>
                  </a:lnTo>
                  <a:lnTo>
                    <a:pt x="580" y="583"/>
                  </a:lnTo>
                  <a:lnTo>
                    <a:pt x="581" y="588"/>
                  </a:lnTo>
                  <a:lnTo>
                    <a:pt x="578" y="587"/>
                  </a:lnTo>
                  <a:lnTo>
                    <a:pt x="573" y="587"/>
                  </a:lnTo>
                  <a:lnTo>
                    <a:pt x="568" y="587"/>
                  </a:lnTo>
                  <a:lnTo>
                    <a:pt x="565" y="583"/>
                  </a:lnTo>
                  <a:lnTo>
                    <a:pt x="563" y="582"/>
                  </a:lnTo>
                  <a:lnTo>
                    <a:pt x="561" y="583"/>
                  </a:lnTo>
                  <a:lnTo>
                    <a:pt x="559" y="584"/>
                  </a:lnTo>
                  <a:lnTo>
                    <a:pt x="558" y="585"/>
                  </a:lnTo>
                  <a:lnTo>
                    <a:pt x="558" y="589"/>
                  </a:lnTo>
                  <a:lnTo>
                    <a:pt x="555" y="589"/>
                  </a:lnTo>
                  <a:lnTo>
                    <a:pt x="551" y="588"/>
                  </a:lnTo>
                  <a:lnTo>
                    <a:pt x="546" y="589"/>
                  </a:lnTo>
                  <a:lnTo>
                    <a:pt x="545" y="589"/>
                  </a:lnTo>
                  <a:lnTo>
                    <a:pt x="542" y="590"/>
                  </a:lnTo>
                  <a:lnTo>
                    <a:pt x="540" y="590"/>
                  </a:lnTo>
                  <a:lnTo>
                    <a:pt x="537" y="592"/>
                  </a:lnTo>
                  <a:lnTo>
                    <a:pt x="530" y="592"/>
                  </a:lnTo>
                  <a:lnTo>
                    <a:pt x="527" y="593"/>
                  </a:lnTo>
                  <a:lnTo>
                    <a:pt x="524" y="592"/>
                  </a:lnTo>
                  <a:lnTo>
                    <a:pt x="520" y="593"/>
                  </a:lnTo>
                  <a:lnTo>
                    <a:pt x="518" y="594"/>
                  </a:lnTo>
                  <a:lnTo>
                    <a:pt x="514" y="594"/>
                  </a:lnTo>
                  <a:lnTo>
                    <a:pt x="510" y="594"/>
                  </a:lnTo>
                  <a:lnTo>
                    <a:pt x="510" y="589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2" y="582"/>
                  </a:lnTo>
                  <a:lnTo>
                    <a:pt x="512" y="579"/>
                  </a:lnTo>
                  <a:lnTo>
                    <a:pt x="512" y="578"/>
                  </a:lnTo>
                  <a:lnTo>
                    <a:pt x="512" y="576"/>
                  </a:lnTo>
                  <a:lnTo>
                    <a:pt x="512" y="573"/>
                  </a:lnTo>
                  <a:lnTo>
                    <a:pt x="512" y="572"/>
                  </a:lnTo>
                  <a:lnTo>
                    <a:pt x="512" y="570"/>
                  </a:lnTo>
                  <a:lnTo>
                    <a:pt x="512" y="569"/>
                  </a:lnTo>
                  <a:lnTo>
                    <a:pt x="512" y="566"/>
                  </a:lnTo>
                  <a:lnTo>
                    <a:pt x="512" y="564"/>
                  </a:lnTo>
                  <a:lnTo>
                    <a:pt x="512" y="561"/>
                  </a:lnTo>
                  <a:lnTo>
                    <a:pt x="510" y="561"/>
                  </a:lnTo>
                  <a:lnTo>
                    <a:pt x="508" y="561"/>
                  </a:lnTo>
                  <a:lnTo>
                    <a:pt x="506" y="561"/>
                  </a:lnTo>
                  <a:lnTo>
                    <a:pt x="505" y="561"/>
                  </a:lnTo>
                  <a:lnTo>
                    <a:pt x="502" y="561"/>
                  </a:lnTo>
                  <a:lnTo>
                    <a:pt x="499" y="561"/>
                  </a:lnTo>
                  <a:lnTo>
                    <a:pt x="497" y="559"/>
                  </a:lnTo>
                  <a:lnTo>
                    <a:pt x="493" y="563"/>
                  </a:lnTo>
                  <a:lnTo>
                    <a:pt x="492" y="564"/>
                  </a:lnTo>
                  <a:lnTo>
                    <a:pt x="489" y="560"/>
                  </a:lnTo>
                  <a:lnTo>
                    <a:pt x="485" y="564"/>
                  </a:lnTo>
                  <a:lnTo>
                    <a:pt x="481" y="566"/>
                  </a:lnTo>
                  <a:lnTo>
                    <a:pt x="477" y="566"/>
                  </a:lnTo>
                  <a:lnTo>
                    <a:pt x="475" y="567"/>
                  </a:lnTo>
                  <a:lnTo>
                    <a:pt x="474" y="569"/>
                  </a:lnTo>
                  <a:lnTo>
                    <a:pt x="470" y="570"/>
                  </a:lnTo>
                  <a:lnTo>
                    <a:pt x="467" y="572"/>
                  </a:lnTo>
                  <a:lnTo>
                    <a:pt x="463" y="573"/>
                  </a:lnTo>
                  <a:lnTo>
                    <a:pt x="466" y="577"/>
                  </a:lnTo>
                  <a:lnTo>
                    <a:pt x="466" y="578"/>
                  </a:lnTo>
                  <a:lnTo>
                    <a:pt x="467" y="581"/>
                  </a:lnTo>
                  <a:lnTo>
                    <a:pt x="467" y="582"/>
                  </a:lnTo>
                  <a:lnTo>
                    <a:pt x="468" y="584"/>
                  </a:lnTo>
                  <a:lnTo>
                    <a:pt x="468" y="585"/>
                  </a:lnTo>
                  <a:lnTo>
                    <a:pt x="468" y="589"/>
                  </a:lnTo>
                  <a:lnTo>
                    <a:pt x="462" y="592"/>
                  </a:lnTo>
                  <a:lnTo>
                    <a:pt x="463" y="595"/>
                  </a:lnTo>
                  <a:lnTo>
                    <a:pt x="461" y="595"/>
                  </a:lnTo>
                  <a:lnTo>
                    <a:pt x="461" y="598"/>
                  </a:lnTo>
                  <a:lnTo>
                    <a:pt x="461" y="600"/>
                  </a:lnTo>
                  <a:lnTo>
                    <a:pt x="461" y="601"/>
                  </a:lnTo>
                  <a:lnTo>
                    <a:pt x="461" y="602"/>
                  </a:lnTo>
                  <a:lnTo>
                    <a:pt x="461" y="605"/>
                  </a:lnTo>
                  <a:lnTo>
                    <a:pt x="461" y="608"/>
                  </a:lnTo>
                  <a:lnTo>
                    <a:pt x="458" y="608"/>
                  </a:lnTo>
                  <a:lnTo>
                    <a:pt x="452" y="608"/>
                  </a:lnTo>
                  <a:lnTo>
                    <a:pt x="448" y="610"/>
                  </a:lnTo>
                  <a:lnTo>
                    <a:pt x="445" y="611"/>
                  </a:lnTo>
                  <a:lnTo>
                    <a:pt x="440" y="611"/>
                  </a:lnTo>
                  <a:lnTo>
                    <a:pt x="437" y="607"/>
                  </a:lnTo>
                  <a:lnTo>
                    <a:pt x="436" y="604"/>
                  </a:lnTo>
                  <a:lnTo>
                    <a:pt x="431" y="602"/>
                  </a:lnTo>
                  <a:lnTo>
                    <a:pt x="426" y="600"/>
                  </a:lnTo>
                  <a:lnTo>
                    <a:pt x="424" y="600"/>
                  </a:lnTo>
                  <a:lnTo>
                    <a:pt x="419" y="596"/>
                  </a:lnTo>
                  <a:lnTo>
                    <a:pt x="413" y="596"/>
                  </a:lnTo>
                  <a:lnTo>
                    <a:pt x="412" y="593"/>
                  </a:lnTo>
                  <a:lnTo>
                    <a:pt x="406" y="592"/>
                  </a:lnTo>
                  <a:lnTo>
                    <a:pt x="404" y="587"/>
                  </a:lnTo>
                  <a:lnTo>
                    <a:pt x="400" y="584"/>
                  </a:lnTo>
                  <a:lnTo>
                    <a:pt x="397" y="588"/>
                  </a:lnTo>
                  <a:lnTo>
                    <a:pt x="395" y="588"/>
                  </a:lnTo>
                  <a:lnTo>
                    <a:pt x="392" y="588"/>
                  </a:lnTo>
                  <a:lnTo>
                    <a:pt x="391" y="588"/>
                  </a:lnTo>
                  <a:lnTo>
                    <a:pt x="388" y="587"/>
                  </a:lnTo>
                  <a:lnTo>
                    <a:pt x="387" y="587"/>
                  </a:lnTo>
                  <a:lnTo>
                    <a:pt x="384" y="585"/>
                  </a:lnTo>
                  <a:lnTo>
                    <a:pt x="383" y="584"/>
                  </a:lnTo>
                  <a:lnTo>
                    <a:pt x="382" y="583"/>
                  </a:lnTo>
                  <a:lnTo>
                    <a:pt x="380" y="582"/>
                  </a:lnTo>
                  <a:lnTo>
                    <a:pt x="379" y="579"/>
                  </a:lnTo>
                  <a:lnTo>
                    <a:pt x="379" y="578"/>
                  </a:lnTo>
                  <a:lnTo>
                    <a:pt x="373" y="576"/>
                  </a:lnTo>
                  <a:lnTo>
                    <a:pt x="374" y="571"/>
                  </a:lnTo>
                  <a:lnTo>
                    <a:pt x="370" y="571"/>
                  </a:lnTo>
                  <a:lnTo>
                    <a:pt x="365" y="567"/>
                  </a:lnTo>
                  <a:lnTo>
                    <a:pt x="364" y="565"/>
                  </a:lnTo>
                  <a:lnTo>
                    <a:pt x="362" y="564"/>
                  </a:lnTo>
                  <a:lnTo>
                    <a:pt x="360" y="563"/>
                  </a:lnTo>
                  <a:lnTo>
                    <a:pt x="356" y="564"/>
                  </a:lnTo>
                  <a:lnTo>
                    <a:pt x="353" y="565"/>
                  </a:lnTo>
                  <a:lnTo>
                    <a:pt x="349" y="566"/>
                  </a:lnTo>
                  <a:lnTo>
                    <a:pt x="344" y="567"/>
                  </a:lnTo>
                  <a:lnTo>
                    <a:pt x="340" y="569"/>
                  </a:lnTo>
                  <a:lnTo>
                    <a:pt x="339" y="567"/>
                  </a:lnTo>
                  <a:lnTo>
                    <a:pt x="333" y="567"/>
                  </a:lnTo>
                  <a:lnTo>
                    <a:pt x="330" y="567"/>
                  </a:lnTo>
                  <a:lnTo>
                    <a:pt x="329" y="567"/>
                  </a:lnTo>
                  <a:lnTo>
                    <a:pt x="325" y="567"/>
                  </a:lnTo>
                  <a:lnTo>
                    <a:pt x="322" y="567"/>
                  </a:lnTo>
                  <a:lnTo>
                    <a:pt x="321" y="564"/>
                  </a:lnTo>
                  <a:lnTo>
                    <a:pt x="317" y="564"/>
                  </a:lnTo>
                  <a:lnTo>
                    <a:pt x="313" y="564"/>
                  </a:lnTo>
                  <a:lnTo>
                    <a:pt x="307" y="565"/>
                  </a:lnTo>
                  <a:lnTo>
                    <a:pt x="302" y="564"/>
                  </a:lnTo>
                  <a:lnTo>
                    <a:pt x="296" y="565"/>
                  </a:lnTo>
                  <a:lnTo>
                    <a:pt x="291" y="566"/>
                  </a:lnTo>
                  <a:lnTo>
                    <a:pt x="286" y="566"/>
                  </a:lnTo>
                  <a:lnTo>
                    <a:pt x="281" y="567"/>
                  </a:lnTo>
                  <a:lnTo>
                    <a:pt x="277" y="569"/>
                  </a:lnTo>
                  <a:lnTo>
                    <a:pt x="273" y="567"/>
                  </a:lnTo>
                  <a:lnTo>
                    <a:pt x="271" y="567"/>
                  </a:lnTo>
                  <a:lnTo>
                    <a:pt x="267" y="567"/>
                  </a:lnTo>
                  <a:lnTo>
                    <a:pt x="262" y="567"/>
                  </a:lnTo>
                  <a:lnTo>
                    <a:pt x="258" y="566"/>
                  </a:lnTo>
                  <a:lnTo>
                    <a:pt x="254" y="566"/>
                  </a:lnTo>
                  <a:lnTo>
                    <a:pt x="255" y="571"/>
                  </a:lnTo>
                  <a:lnTo>
                    <a:pt x="254" y="572"/>
                  </a:lnTo>
                  <a:lnTo>
                    <a:pt x="253" y="575"/>
                  </a:lnTo>
                  <a:lnTo>
                    <a:pt x="251" y="576"/>
                  </a:lnTo>
                  <a:lnTo>
                    <a:pt x="251" y="578"/>
                  </a:lnTo>
                  <a:lnTo>
                    <a:pt x="251" y="579"/>
                  </a:lnTo>
                  <a:lnTo>
                    <a:pt x="251" y="582"/>
                  </a:lnTo>
                  <a:lnTo>
                    <a:pt x="250" y="583"/>
                  </a:lnTo>
                  <a:lnTo>
                    <a:pt x="249" y="584"/>
                  </a:lnTo>
                  <a:lnTo>
                    <a:pt x="247" y="585"/>
                  </a:lnTo>
                  <a:lnTo>
                    <a:pt x="245" y="585"/>
                  </a:lnTo>
                  <a:lnTo>
                    <a:pt x="243" y="587"/>
                  </a:lnTo>
                  <a:lnTo>
                    <a:pt x="242" y="588"/>
                  </a:lnTo>
                  <a:lnTo>
                    <a:pt x="240" y="589"/>
                  </a:lnTo>
                  <a:lnTo>
                    <a:pt x="238" y="590"/>
                  </a:lnTo>
                  <a:lnTo>
                    <a:pt x="237" y="592"/>
                  </a:lnTo>
                  <a:lnTo>
                    <a:pt x="237" y="594"/>
                  </a:lnTo>
                  <a:lnTo>
                    <a:pt x="237" y="595"/>
                  </a:lnTo>
                  <a:lnTo>
                    <a:pt x="237" y="598"/>
                  </a:lnTo>
                  <a:lnTo>
                    <a:pt x="236" y="601"/>
                  </a:lnTo>
                  <a:lnTo>
                    <a:pt x="231" y="601"/>
                  </a:lnTo>
                  <a:lnTo>
                    <a:pt x="228" y="601"/>
                  </a:lnTo>
                  <a:lnTo>
                    <a:pt x="227" y="601"/>
                  </a:lnTo>
                  <a:lnTo>
                    <a:pt x="224" y="601"/>
                  </a:lnTo>
                  <a:lnTo>
                    <a:pt x="223" y="601"/>
                  </a:lnTo>
                  <a:lnTo>
                    <a:pt x="219" y="601"/>
                  </a:lnTo>
                  <a:lnTo>
                    <a:pt x="214" y="601"/>
                  </a:lnTo>
                  <a:lnTo>
                    <a:pt x="212" y="599"/>
                  </a:lnTo>
                  <a:lnTo>
                    <a:pt x="207" y="596"/>
                  </a:lnTo>
                  <a:lnTo>
                    <a:pt x="203" y="594"/>
                  </a:lnTo>
                  <a:lnTo>
                    <a:pt x="202" y="594"/>
                  </a:lnTo>
                  <a:lnTo>
                    <a:pt x="200" y="594"/>
                  </a:lnTo>
                  <a:lnTo>
                    <a:pt x="198" y="590"/>
                  </a:lnTo>
                  <a:lnTo>
                    <a:pt x="197" y="590"/>
                  </a:lnTo>
                  <a:lnTo>
                    <a:pt x="194" y="589"/>
                  </a:lnTo>
                  <a:lnTo>
                    <a:pt x="193" y="589"/>
                  </a:lnTo>
                  <a:lnTo>
                    <a:pt x="189" y="588"/>
                  </a:lnTo>
                  <a:lnTo>
                    <a:pt x="187" y="587"/>
                  </a:lnTo>
                  <a:lnTo>
                    <a:pt x="187" y="584"/>
                  </a:lnTo>
                  <a:lnTo>
                    <a:pt x="188" y="583"/>
                  </a:lnTo>
                  <a:lnTo>
                    <a:pt x="190" y="582"/>
                  </a:lnTo>
                  <a:lnTo>
                    <a:pt x="192" y="581"/>
                  </a:lnTo>
                  <a:lnTo>
                    <a:pt x="192" y="579"/>
                  </a:lnTo>
                  <a:lnTo>
                    <a:pt x="193" y="577"/>
                  </a:lnTo>
                  <a:lnTo>
                    <a:pt x="193" y="576"/>
                  </a:lnTo>
                  <a:lnTo>
                    <a:pt x="194" y="573"/>
                  </a:lnTo>
                  <a:lnTo>
                    <a:pt x="194" y="572"/>
                  </a:lnTo>
                  <a:lnTo>
                    <a:pt x="196" y="570"/>
                  </a:lnTo>
                  <a:lnTo>
                    <a:pt x="196" y="569"/>
                  </a:lnTo>
                  <a:lnTo>
                    <a:pt x="196" y="566"/>
                  </a:lnTo>
                  <a:lnTo>
                    <a:pt x="196" y="565"/>
                  </a:lnTo>
                  <a:lnTo>
                    <a:pt x="196" y="563"/>
                  </a:lnTo>
                  <a:lnTo>
                    <a:pt x="196" y="560"/>
                  </a:lnTo>
                  <a:lnTo>
                    <a:pt x="196" y="559"/>
                  </a:lnTo>
                  <a:lnTo>
                    <a:pt x="194" y="555"/>
                  </a:lnTo>
                  <a:lnTo>
                    <a:pt x="192" y="555"/>
                  </a:lnTo>
                  <a:lnTo>
                    <a:pt x="190" y="555"/>
                  </a:lnTo>
                  <a:lnTo>
                    <a:pt x="188" y="552"/>
                  </a:lnTo>
                  <a:lnTo>
                    <a:pt x="187" y="552"/>
                  </a:lnTo>
                  <a:lnTo>
                    <a:pt x="184" y="552"/>
                  </a:lnTo>
                  <a:lnTo>
                    <a:pt x="183" y="550"/>
                  </a:lnTo>
                  <a:lnTo>
                    <a:pt x="180" y="550"/>
                  </a:lnTo>
                  <a:lnTo>
                    <a:pt x="179" y="549"/>
                  </a:lnTo>
                  <a:lnTo>
                    <a:pt x="178" y="549"/>
                  </a:lnTo>
                  <a:lnTo>
                    <a:pt x="175" y="548"/>
                  </a:lnTo>
                  <a:lnTo>
                    <a:pt x="172" y="548"/>
                  </a:lnTo>
                  <a:lnTo>
                    <a:pt x="171" y="548"/>
                  </a:lnTo>
                  <a:lnTo>
                    <a:pt x="168" y="548"/>
                  </a:lnTo>
                  <a:lnTo>
                    <a:pt x="167" y="548"/>
                  </a:lnTo>
                  <a:lnTo>
                    <a:pt x="165" y="548"/>
                  </a:lnTo>
                  <a:lnTo>
                    <a:pt x="163" y="548"/>
                  </a:lnTo>
                  <a:lnTo>
                    <a:pt x="161" y="549"/>
                  </a:lnTo>
                  <a:lnTo>
                    <a:pt x="159" y="549"/>
                  </a:lnTo>
                  <a:lnTo>
                    <a:pt x="157" y="549"/>
                  </a:lnTo>
                  <a:lnTo>
                    <a:pt x="156" y="549"/>
                  </a:lnTo>
                  <a:lnTo>
                    <a:pt x="153" y="548"/>
                  </a:lnTo>
                  <a:lnTo>
                    <a:pt x="153" y="547"/>
                  </a:lnTo>
                  <a:lnTo>
                    <a:pt x="153" y="544"/>
                  </a:lnTo>
                  <a:lnTo>
                    <a:pt x="153" y="542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2" y="536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49" y="529"/>
                  </a:lnTo>
                  <a:lnTo>
                    <a:pt x="152" y="525"/>
                  </a:lnTo>
                  <a:lnTo>
                    <a:pt x="154" y="523"/>
                  </a:lnTo>
                  <a:lnTo>
                    <a:pt x="157" y="518"/>
                  </a:lnTo>
                  <a:lnTo>
                    <a:pt x="158" y="515"/>
                  </a:lnTo>
                  <a:lnTo>
                    <a:pt x="154" y="513"/>
                  </a:lnTo>
                  <a:lnTo>
                    <a:pt x="156" y="509"/>
                  </a:lnTo>
                  <a:lnTo>
                    <a:pt x="149" y="509"/>
                  </a:lnTo>
                  <a:lnTo>
                    <a:pt x="148" y="513"/>
                  </a:lnTo>
                  <a:lnTo>
                    <a:pt x="145" y="513"/>
                  </a:lnTo>
                  <a:lnTo>
                    <a:pt x="145" y="509"/>
                  </a:lnTo>
                  <a:lnTo>
                    <a:pt x="141" y="511"/>
                  </a:lnTo>
                  <a:lnTo>
                    <a:pt x="140" y="511"/>
                  </a:lnTo>
                  <a:lnTo>
                    <a:pt x="136" y="512"/>
                  </a:lnTo>
                  <a:lnTo>
                    <a:pt x="131" y="513"/>
                  </a:lnTo>
                  <a:lnTo>
                    <a:pt x="127" y="513"/>
                  </a:lnTo>
                  <a:lnTo>
                    <a:pt x="123" y="513"/>
                  </a:lnTo>
                  <a:lnTo>
                    <a:pt x="119" y="512"/>
                  </a:lnTo>
                  <a:lnTo>
                    <a:pt x="115" y="512"/>
                  </a:lnTo>
                  <a:lnTo>
                    <a:pt x="110" y="512"/>
                  </a:lnTo>
                  <a:lnTo>
                    <a:pt x="105" y="508"/>
                  </a:lnTo>
                  <a:lnTo>
                    <a:pt x="103" y="508"/>
                  </a:lnTo>
                  <a:lnTo>
                    <a:pt x="100" y="508"/>
                  </a:lnTo>
                  <a:lnTo>
                    <a:pt x="99" y="507"/>
                  </a:lnTo>
                  <a:lnTo>
                    <a:pt x="96" y="507"/>
                  </a:lnTo>
                  <a:lnTo>
                    <a:pt x="95" y="507"/>
                  </a:lnTo>
                  <a:lnTo>
                    <a:pt x="92" y="507"/>
                  </a:lnTo>
                  <a:lnTo>
                    <a:pt x="91" y="507"/>
                  </a:lnTo>
                  <a:lnTo>
                    <a:pt x="88" y="507"/>
                  </a:lnTo>
                  <a:lnTo>
                    <a:pt x="87" y="507"/>
                  </a:lnTo>
                  <a:lnTo>
                    <a:pt x="84" y="506"/>
                  </a:lnTo>
                  <a:lnTo>
                    <a:pt x="83" y="506"/>
                  </a:lnTo>
                  <a:lnTo>
                    <a:pt x="81" y="506"/>
                  </a:lnTo>
                  <a:lnTo>
                    <a:pt x="78" y="505"/>
                  </a:lnTo>
                  <a:lnTo>
                    <a:pt x="77" y="505"/>
                  </a:lnTo>
                  <a:lnTo>
                    <a:pt x="73" y="505"/>
                  </a:lnTo>
                  <a:lnTo>
                    <a:pt x="72" y="507"/>
                  </a:lnTo>
                  <a:lnTo>
                    <a:pt x="66" y="509"/>
                  </a:lnTo>
                  <a:lnTo>
                    <a:pt x="65" y="513"/>
                  </a:lnTo>
                  <a:lnTo>
                    <a:pt x="60" y="513"/>
                  </a:lnTo>
                  <a:lnTo>
                    <a:pt x="59" y="514"/>
                  </a:lnTo>
                  <a:lnTo>
                    <a:pt x="56" y="514"/>
                  </a:lnTo>
                  <a:lnTo>
                    <a:pt x="55" y="515"/>
                  </a:lnTo>
                  <a:lnTo>
                    <a:pt x="52" y="517"/>
                  </a:lnTo>
                  <a:lnTo>
                    <a:pt x="51" y="519"/>
                  </a:lnTo>
                  <a:lnTo>
                    <a:pt x="51" y="520"/>
                  </a:lnTo>
                  <a:lnTo>
                    <a:pt x="50" y="522"/>
                  </a:lnTo>
                  <a:lnTo>
                    <a:pt x="50" y="525"/>
                  </a:lnTo>
                  <a:lnTo>
                    <a:pt x="46" y="524"/>
                  </a:lnTo>
                  <a:lnTo>
                    <a:pt x="43" y="524"/>
                  </a:lnTo>
                  <a:lnTo>
                    <a:pt x="39" y="523"/>
                  </a:lnTo>
                  <a:lnTo>
                    <a:pt x="35" y="523"/>
                  </a:lnTo>
                  <a:lnTo>
                    <a:pt x="33" y="523"/>
                  </a:lnTo>
                  <a:lnTo>
                    <a:pt x="29" y="523"/>
                  </a:lnTo>
                  <a:lnTo>
                    <a:pt x="24" y="518"/>
                  </a:lnTo>
                  <a:lnTo>
                    <a:pt x="22" y="518"/>
                  </a:lnTo>
                  <a:lnTo>
                    <a:pt x="20" y="517"/>
                  </a:lnTo>
                  <a:lnTo>
                    <a:pt x="19" y="517"/>
                  </a:lnTo>
                  <a:lnTo>
                    <a:pt x="15" y="518"/>
                  </a:lnTo>
                  <a:lnTo>
                    <a:pt x="12" y="515"/>
                  </a:lnTo>
                  <a:lnTo>
                    <a:pt x="8" y="512"/>
                  </a:lnTo>
                  <a:lnTo>
                    <a:pt x="12" y="506"/>
                  </a:lnTo>
                  <a:lnTo>
                    <a:pt x="12" y="499"/>
                  </a:lnTo>
                  <a:lnTo>
                    <a:pt x="11" y="494"/>
                  </a:lnTo>
                  <a:lnTo>
                    <a:pt x="11" y="490"/>
                  </a:lnTo>
                  <a:lnTo>
                    <a:pt x="9" y="488"/>
                  </a:lnTo>
                  <a:lnTo>
                    <a:pt x="9" y="484"/>
                  </a:lnTo>
                  <a:lnTo>
                    <a:pt x="8" y="482"/>
                  </a:lnTo>
                  <a:lnTo>
                    <a:pt x="8" y="478"/>
                  </a:lnTo>
                  <a:lnTo>
                    <a:pt x="8" y="476"/>
                  </a:lnTo>
                  <a:lnTo>
                    <a:pt x="7" y="473"/>
                  </a:lnTo>
                  <a:lnTo>
                    <a:pt x="7" y="471"/>
                  </a:lnTo>
                  <a:lnTo>
                    <a:pt x="7" y="470"/>
                  </a:lnTo>
                  <a:lnTo>
                    <a:pt x="7" y="467"/>
                  </a:lnTo>
                  <a:lnTo>
                    <a:pt x="6" y="464"/>
                  </a:lnTo>
                  <a:lnTo>
                    <a:pt x="6" y="461"/>
                  </a:lnTo>
                  <a:lnTo>
                    <a:pt x="6" y="458"/>
                  </a:lnTo>
                  <a:lnTo>
                    <a:pt x="2" y="454"/>
                  </a:lnTo>
                  <a:lnTo>
                    <a:pt x="2" y="453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7"/>
                  </a:lnTo>
                  <a:lnTo>
                    <a:pt x="0" y="444"/>
                  </a:lnTo>
                  <a:lnTo>
                    <a:pt x="2" y="442"/>
                  </a:lnTo>
                  <a:lnTo>
                    <a:pt x="3" y="441"/>
                  </a:lnTo>
                  <a:lnTo>
                    <a:pt x="3" y="439"/>
                  </a:lnTo>
                  <a:lnTo>
                    <a:pt x="4" y="437"/>
                  </a:lnTo>
                  <a:lnTo>
                    <a:pt x="7" y="436"/>
                  </a:lnTo>
                  <a:lnTo>
                    <a:pt x="8" y="435"/>
                  </a:lnTo>
                  <a:lnTo>
                    <a:pt x="12" y="437"/>
                  </a:lnTo>
                  <a:lnTo>
                    <a:pt x="15" y="433"/>
                  </a:lnTo>
                  <a:lnTo>
                    <a:pt x="16" y="432"/>
                  </a:lnTo>
                  <a:lnTo>
                    <a:pt x="19" y="429"/>
                  </a:lnTo>
                  <a:lnTo>
                    <a:pt x="21" y="426"/>
                  </a:lnTo>
                  <a:lnTo>
                    <a:pt x="22" y="421"/>
                  </a:lnTo>
                  <a:lnTo>
                    <a:pt x="24" y="416"/>
                  </a:lnTo>
                  <a:lnTo>
                    <a:pt x="25" y="410"/>
                  </a:lnTo>
                  <a:lnTo>
                    <a:pt x="26" y="406"/>
                  </a:lnTo>
                  <a:lnTo>
                    <a:pt x="29" y="402"/>
                  </a:lnTo>
                  <a:lnTo>
                    <a:pt x="31" y="398"/>
                  </a:lnTo>
                  <a:lnTo>
                    <a:pt x="35" y="396"/>
                  </a:lnTo>
                  <a:lnTo>
                    <a:pt x="39" y="394"/>
                  </a:lnTo>
                  <a:lnTo>
                    <a:pt x="43" y="391"/>
                  </a:lnTo>
                  <a:lnTo>
                    <a:pt x="44" y="390"/>
                  </a:lnTo>
                  <a:lnTo>
                    <a:pt x="47" y="389"/>
                  </a:lnTo>
                  <a:lnTo>
                    <a:pt x="50" y="388"/>
                  </a:lnTo>
                  <a:lnTo>
                    <a:pt x="51" y="392"/>
                  </a:lnTo>
                  <a:lnTo>
                    <a:pt x="52" y="392"/>
                  </a:lnTo>
                  <a:lnTo>
                    <a:pt x="53" y="394"/>
                  </a:lnTo>
                  <a:lnTo>
                    <a:pt x="55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1"/>
                  </a:lnTo>
                  <a:lnTo>
                    <a:pt x="59" y="402"/>
                  </a:lnTo>
                  <a:lnTo>
                    <a:pt x="59" y="404"/>
                  </a:lnTo>
                  <a:lnTo>
                    <a:pt x="60" y="406"/>
                  </a:lnTo>
                  <a:lnTo>
                    <a:pt x="60" y="407"/>
                  </a:lnTo>
                  <a:lnTo>
                    <a:pt x="61" y="409"/>
                  </a:lnTo>
                  <a:lnTo>
                    <a:pt x="62" y="410"/>
                  </a:lnTo>
                  <a:lnTo>
                    <a:pt x="64" y="412"/>
                  </a:lnTo>
                  <a:lnTo>
                    <a:pt x="66" y="413"/>
                  </a:lnTo>
                  <a:lnTo>
                    <a:pt x="68" y="413"/>
                  </a:lnTo>
                  <a:lnTo>
                    <a:pt x="70" y="414"/>
                  </a:lnTo>
                  <a:lnTo>
                    <a:pt x="72" y="414"/>
                  </a:lnTo>
                  <a:lnTo>
                    <a:pt x="74" y="416"/>
                  </a:lnTo>
                  <a:lnTo>
                    <a:pt x="77" y="413"/>
                  </a:lnTo>
                  <a:lnTo>
                    <a:pt x="79" y="412"/>
                  </a:lnTo>
                  <a:lnTo>
                    <a:pt x="81" y="410"/>
                  </a:lnTo>
                  <a:lnTo>
                    <a:pt x="82" y="409"/>
                  </a:lnTo>
                  <a:lnTo>
                    <a:pt x="84" y="408"/>
                  </a:lnTo>
                  <a:lnTo>
                    <a:pt x="86" y="407"/>
                  </a:lnTo>
                  <a:lnTo>
                    <a:pt x="87" y="406"/>
                  </a:lnTo>
                  <a:lnTo>
                    <a:pt x="91" y="404"/>
                  </a:lnTo>
                  <a:lnTo>
                    <a:pt x="93" y="401"/>
                  </a:lnTo>
                  <a:lnTo>
                    <a:pt x="95" y="400"/>
                  </a:lnTo>
                  <a:lnTo>
                    <a:pt x="96" y="398"/>
                  </a:lnTo>
                  <a:lnTo>
                    <a:pt x="97" y="396"/>
                  </a:lnTo>
                  <a:lnTo>
                    <a:pt x="97" y="395"/>
                  </a:lnTo>
                  <a:lnTo>
                    <a:pt x="99" y="394"/>
                  </a:lnTo>
                  <a:lnTo>
                    <a:pt x="99" y="391"/>
                  </a:lnTo>
                  <a:lnTo>
                    <a:pt x="99" y="389"/>
                  </a:lnTo>
                  <a:lnTo>
                    <a:pt x="97" y="388"/>
                  </a:lnTo>
                  <a:lnTo>
                    <a:pt x="97" y="385"/>
                  </a:lnTo>
                  <a:lnTo>
                    <a:pt x="96" y="384"/>
                  </a:lnTo>
                  <a:lnTo>
                    <a:pt x="96" y="381"/>
                  </a:lnTo>
                  <a:lnTo>
                    <a:pt x="96" y="379"/>
                  </a:lnTo>
                  <a:lnTo>
                    <a:pt x="95" y="378"/>
                  </a:lnTo>
                  <a:lnTo>
                    <a:pt x="95" y="375"/>
                  </a:lnTo>
                  <a:lnTo>
                    <a:pt x="93" y="374"/>
                  </a:lnTo>
                  <a:lnTo>
                    <a:pt x="92" y="372"/>
                  </a:lnTo>
                  <a:lnTo>
                    <a:pt x="92" y="371"/>
                  </a:lnTo>
                  <a:lnTo>
                    <a:pt x="91" y="368"/>
                  </a:lnTo>
                  <a:lnTo>
                    <a:pt x="91" y="367"/>
                  </a:lnTo>
                  <a:lnTo>
                    <a:pt x="86" y="365"/>
                  </a:lnTo>
                  <a:lnTo>
                    <a:pt x="83" y="367"/>
                  </a:lnTo>
                  <a:lnTo>
                    <a:pt x="81" y="368"/>
                  </a:lnTo>
                  <a:lnTo>
                    <a:pt x="78" y="371"/>
                  </a:lnTo>
                  <a:lnTo>
                    <a:pt x="74" y="368"/>
                  </a:lnTo>
                  <a:lnTo>
                    <a:pt x="70" y="369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72" name="Rectangle 24"/>
            <p:cNvSpPr>
              <a:spLocks noChangeArrowheads="1"/>
            </p:cNvSpPr>
            <p:nvPr/>
          </p:nvSpPr>
          <p:spPr bwMode="auto">
            <a:xfrm>
              <a:off x="5118101" y="2814638"/>
              <a:ext cx="536632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Kraków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3" name="Freeform 25"/>
            <p:cNvSpPr>
              <a:spLocks noEditPoints="1"/>
            </p:cNvSpPr>
            <p:nvPr/>
          </p:nvSpPr>
          <p:spPr bwMode="auto">
            <a:xfrm>
              <a:off x="4354513" y="2105025"/>
              <a:ext cx="1765300" cy="1333500"/>
            </a:xfrm>
            <a:custGeom>
              <a:avLst/>
              <a:gdLst/>
              <a:ahLst/>
              <a:cxnLst>
                <a:cxn ang="0">
                  <a:pos x="56" y="816"/>
                </a:cxn>
                <a:cxn ang="0">
                  <a:pos x="62" y="671"/>
                </a:cxn>
                <a:cxn ang="0">
                  <a:pos x="91" y="560"/>
                </a:cxn>
                <a:cxn ang="0">
                  <a:pos x="8" y="469"/>
                </a:cxn>
                <a:cxn ang="0">
                  <a:pos x="177" y="472"/>
                </a:cxn>
                <a:cxn ang="0">
                  <a:pos x="320" y="471"/>
                </a:cxn>
                <a:cxn ang="0">
                  <a:pos x="373" y="338"/>
                </a:cxn>
                <a:cxn ang="0">
                  <a:pos x="427" y="214"/>
                </a:cxn>
                <a:cxn ang="0">
                  <a:pos x="415" y="81"/>
                </a:cxn>
                <a:cxn ang="0">
                  <a:pos x="559" y="102"/>
                </a:cxn>
                <a:cxn ang="0">
                  <a:pos x="676" y="164"/>
                </a:cxn>
                <a:cxn ang="0">
                  <a:pos x="784" y="169"/>
                </a:cxn>
                <a:cxn ang="0">
                  <a:pos x="868" y="243"/>
                </a:cxn>
                <a:cxn ang="0">
                  <a:pos x="975" y="186"/>
                </a:cxn>
                <a:cxn ang="0">
                  <a:pos x="1086" y="174"/>
                </a:cxn>
                <a:cxn ang="0">
                  <a:pos x="1116" y="146"/>
                </a:cxn>
                <a:cxn ang="0">
                  <a:pos x="1259" y="133"/>
                </a:cxn>
                <a:cxn ang="0">
                  <a:pos x="1425" y="73"/>
                </a:cxn>
                <a:cxn ang="0">
                  <a:pos x="1515" y="32"/>
                </a:cxn>
                <a:cxn ang="0">
                  <a:pos x="1562" y="42"/>
                </a:cxn>
                <a:cxn ang="0">
                  <a:pos x="1673" y="57"/>
                </a:cxn>
                <a:cxn ang="0">
                  <a:pos x="1717" y="152"/>
                </a:cxn>
                <a:cxn ang="0">
                  <a:pos x="1628" y="242"/>
                </a:cxn>
                <a:cxn ang="0">
                  <a:pos x="1748" y="344"/>
                </a:cxn>
                <a:cxn ang="0">
                  <a:pos x="1721" y="469"/>
                </a:cxn>
                <a:cxn ang="0">
                  <a:pos x="1668" y="621"/>
                </a:cxn>
                <a:cxn ang="0">
                  <a:pos x="1824" y="709"/>
                </a:cxn>
                <a:cxn ang="0">
                  <a:pos x="1700" y="757"/>
                </a:cxn>
                <a:cxn ang="0">
                  <a:pos x="1568" y="769"/>
                </a:cxn>
                <a:cxn ang="0">
                  <a:pos x="1435" y="779"/>
                </a:cxn>
                <a:cxn ang="0">
                  <a:pos x="1271" y="810"/>
                </a:cxn>
                <a:cxn ang="0">
                  <a:pos x="1120" y="770"/>
                </a:cxn>
                <a:cxn ang="0">
                  <a:pos x="1047" y="806"/>
                </a:cxn>
                <a:cxn ang="0">
                  <a:pos x="950" y="796"/>
                </a:cxn>
                <a:cxn ang="0">
                  <a:pos x="843" y="885"/>
                </a:cxn>
                <a:cxn ang="0">
                  <a:pos x="789" y="1001"/>
                </a:cxn>
                <a:cxn ang="0">
                  <a:pos x="822" y="1141"/>
                </a:cxn>
                <a:cxn ang="0">
                  <a:pos x="758" y="1263"/>
                </a:cxn>
                <a:cxn ang="0">
                  <a:pos x="917" y="1292"/>
                </a:cxn>
                <a:cxn ang="0">
                  <a:pos x="1069" y="1309"/>
                </a:cxn>
                <a:cxn ang="0">
                  <a:pos x="1244" y="1386"/>
                </a:cxn>
                <a:cxn ang="0">
                  <a:pos x="1274" y="1491"/>
                </a:cxn>
                <a:cxn ang="0">
                  <a:pos x="1112" y="1568"/>
                </a:cxn>
                <a:cxn ang="0">
                  <a:pos x="987" y="1560"/>
                </a:cxn>
                <a:cxn ang="0">
                  <a:pos x="885" y="1523"/>
                </a:cxn>
                <a:cxn ang="0">
                  <a:pos x="804" y="1662"/>
                </a:cxn>
                <a:cxn ang="0">
                  <a:pos x="663" y="1619"/>
                </a:cxn>
                <a:cxn ang="0">
                  <a:pos x="572" y="1551"/>
                </a:cxn>
                <a:cxn ang="0">
                  <a:pos x="535" y="1395"/>
                </a:cxn>
                <a:cxn ang="0">
                  <a:pos x="373" y="1414"/>
                </a:cxn>
                <a:cxn ang="0">
                  <a:pos x="285" y="1298"/>
                </a:cxn>
                <a:cxn ang="0">
                  <a:pos x="228" y="1286"/>
                </a:cxn>
                <a:cxn ang="0">
                  <a:pos x="121" y="1230"/>
                </a:cxn>
                <a:cxn ang="0">
                  <a:pos x="234" y="1105"/>
                </a:cxn>
                <a:cxn ang="0">
                  <a:pos x="219" y="990"/>
                </a:cxn>
                <a:cxn ang="0">
                  <a:pos x="1939" y="770"/>
                </a:cxn>
                <a:cxn ang="0">
                  <a:pos x="2026" y="693"/>
                </a:cxn>
                <a:cxn ang="0">
                  <a:pos x="2086" y="613"/>
                </a:cxn>
                <a:cxn ang="0">
                  <a:pos x="2144" y="670"/>
                </a:cxn>
                <a:cxn ang="0">
                  <a:pos x="2192" y="778"/>
                </a:cxn>
                <a:cxn ang="0">
                  <a:pos x="2064" y="862"/>
                </a:cxn>
                <a:cxn ang="0">
                  <a:pos x="1901" y="977"/>
                </a:cxn>
                <a:cxn ang="0">
                  <a:pos x="1796" y="881"/>
                </a:cxn>
              </a:cxnLst>
              <a:rect l="0" t="0" r="r" b="b"/>
              <a:pathLst>
                <a:path w="2225" h="1680">
                  <a:moveTo>
                    <a:pt x="212" y="986"/>
                  </a:moveTo>
                  <a:lnTo>
                    <a:pt x="210" y="981"/>
                  </a:lnTo>
                  <a:lnTo>
                    <a:pt x="206" y="977"/>
                  </a:lnTo>
                  <a:lnTo>
                    <a:pt x="206" y="972"/>
                  </a:lnTo>
                  <a:lnTo>
                    <a:pt x="206" y="967"/>
                  </a:lnTo>
                  <a:lnTo>
                    <a:pt x="202" y="962"/>
                  </a:lnTo>
                  <a:lnTo>
                    <a:pt x="198" y="957"/>
                  </a:lnTo>
                  <a:lnTo>
                    <a:pt x="193" y="954"/>
                  </a:lnTo>
                  <a:lnTo>
                    <a:pt x="190" y="949"/>
                  </a:lnTo>
                  <a:lnTo>
                    <a:pt x="186" y="948"/>
                  </a:lnTo>
                  <a:lnTo>
                    <a:pt x="185" y="945"/>
                  </a:lnTo>
                  <a:lnTo>
                    <a:pt x="184" y="943"/>
                  </a:lnTo>
                  <a:lnTo>
                    <a:pt x="181" y="940"/>
                  </a:lnTo>
                  <a:lnTo>
                    <a:pt x="180" y="936"/>
                  </a:lnTo>
                  <a:lnTo>
                    <a:pt x="180" y="932"/>
                  </a:lnTo>
                  <a:lnTo>
                    <a:pt x="177" y="927"/>
                  </a:lnTo>
                  <a:lnTo>
                    <a:pt x="179" y="925"/>
                  </a:lnTo>
                  <a:lnTo>
                    <a:pt x="180" y="919"/>
                  </a:lnTo>
                  <a:lnTo>
                    <a:pt x="176" y="914"/>
                  </a:lnTo>
                  <a:lnTo>
                    <a:pt x="175" y="911"/>
                  </a:lnTo>
                  <a:lnTo>
                    <a:pt x="174" y="910"/>
                  </a:lnTo>
                  <a:lnTo>
                    <a:pt x="171" y="907"/>
                  </a:lnTo>
                  <a:lnTo>
                    <a:pt x="170" y="904"/>
                  </a:lnTo>
                  <a:lnTo>
                    <a:pt x="168" y="903"/>
                  </a:lnTo>
                  <a:lnTo>
                    <a:pt x="166" y="901"/>
                  </a:lnTo>
                  <a:lnTo>
                    <a:pt x="164" y="899"/>
                  </a:lnTo>
                  <a:lnTo>
                    <a:pt x="163" y="897"/>
                  </a:lnTo>
                  <a:lnTo>
                    <a:pt x="162" y="896"/>
                  </a:lnTo>
                  <a:lnTo>
                    <a:pt x="161" y="895"/>
                  </a:lnTo>
                  <a:lnTo>
                    <a:pt x="158" y="891"/>
                  </a:lnTo>
                  <a:lnTo>
                    <a:pt x="159" y="886"/>
                  </a:lnTo>
                  <a:lnTo>
                    <a:pt x="155" y="887"/>
                  </a:lnTo>
                  <a:lnTo>
                    <a:pt x="153" y="885"/>
                  </a:lnTo>
                  <a:lnTo>
                    <a:pt x="149" y="880"/>
                  </a:lnTo>
                  <a:lnTo>
                    <a:pt x="146" y="878"/>
                  </a:lnTo>
                  <a:lnTo>
                    <a:pt x="144" y="874"/>
                  </a:lnTo>
                  <a:lnTo>
                    <a:pt x="139" y="875"/>
                  </a:lnTo>
                  <a:lnTo>
                    <a:pt x="137" y="874"/>
                  </a:lnTo>
                  <a:lnTo>
                    <a:pt x="136" y="872"/>
                  </a:lnTo>
                  <a:lnTo>
                    <a:pt x="135" y="870"/>
                  </a:lnTo>
                  <a:lnTo>
                    <a:pt x="133" y="869"/>
                  </a:lnTo>
                  <a:lnTo>
                    <a:pt x="132" y="868"/>
                  </a:lnTo>
                  <a:lnTo>
                    <a:pt x="130" y="864"/>
                  </a:lnTo>
                  <a:lnTo>
                    <a:pt x="126" y="864"/>
                  </a:lnTo>
                  <a:lnTo>
                    <a:pt x="121" y="862"/>
                  </a:lnTo>
                  <a:lnTo>
                    <a:pt x="119" y="861"/>
                  </a:lnTo>
                  <a:lnTo>
                    <a:pt x="117" y="861"/>
                  </a:lnTo>
                  <a:lnTo>
                    <a:pt x="115" y="860"/>
                  </a:lnTo>
                  <a:lnTo>
                    <a:pt x="113" y="858"/>
                  </a:lnTo>
                  <a:lnTo>
                    <a:pt x="111" y="857"/>
                  </a:lnTo>
                  <a:lnTo>
                    <a:pt x="109" y="857"/>
                  </a:lnTo>
                  <a:lnTo>
                    <a:pt x="108" y="856"/>
                  </a:lnTo>
                  <a:lnTo>
                    <a:pt x="104" y="855"/>
                  </a:lnTo>
                  <a:lnTo>
                    <a:pt x="100" y="852"/>
                  </a:lnTo>
                  <a:lnTo>
                    <a:pt x="99" y="852"/>
                  </a:lnTo>
                  <a:lnTo>
                    <a:pt x="96" y="851"/>
                  </a:lnTo>
                  <a:lnTo>
                    <a:pt x="95" y="850"/>
                  </a:lnTo>
                  <a:lnTo>
                    <a:pt x="91" y="849"/>
                  </a:lnTo>
                  <a:lnTo>
                    <a:pt x="86" y="849"/>
                  </a:lnTo>
                  <a:lnTo>
                    <a:pt x="84" y="848"/>
                  </a:lnTo>
                  <a:lnTo>
                    <a:pt x="82" y="846"/>
                  </a:lnTo>
                  <a:lnTo>
                    <a:pt x="80" y="845"/>
                  </a:lnTo>
                  <a:lnTo>
                    <a:pt x="78" y="841"/>
                  </a:lnTo>
                  <a:lnTo>
                    <a:pt x="75" y="844"/>
                  </a:lnTo>
                  <a:lnTo>
                    <a:pt x="73" y="839"/>
                  </a:lnTo>
                  <a:lnTo>
                    <a:pt x="73" y="838"/>
                  </a:lnTo>
                  <a:lnTo>
                    <a:pt x="71" y="837"/>
                  </a:lnTo>
                  <a:lnTo>
                    <a:pt x="70" y="834"/>
                  </a:lnTo>
                  <a:lnTo>
                    <a:pt x="69" y="833"/>
                  </a:lnTo>
                  <a:lnTo>
                    <a:pt x="69" y="831"/>
                  </a:lnTo>
                  <a:lnTo>
                    <a:pt x="67" y="829"/>
                  </a:lnTo>
                  <a:lnTo>
                    <a:pt x="66" y="827"/>
                  </a:lnTo>
                  <a:lnTo>
                    <a:pt x="65" y="826"/>
                  </a:lnTo>
                  <a:lnTo>
                    <a:pt x="64" y="825"/>
                  </a:lnTo>
                  <a:lnTo>
                    <a:pt x="62" y="823"/>
                  </a:lnTo>
                  <a:lnTo>
                    <a:pt x="61" y="822"/>
                  </a:lnTo>
                  <a:lnTo>
                    <a:pt x="60" y="820"/>
                  </a:lnTo>
                  <a:lnTo>
                    <a:pt x="58" y="819"/>
                  </a:lnTo>
                  <a:lnTo>
                    <a:pt x="57" y="817"/>
                  </a:lnTo>
                  <a:lnTo>
                    <a:pt x="56" y="816"/>
                  </a:lnTo>
                  <a:lnTo>
                    <a:pt x="55" y="814"/>
                  </a:lnTo>
                  <a:lnTo>
                    <a:pt x="53" y="813"/>
                  </a:lnTo>
                  <a:lnTo>
                    <a:pt x="52" y="811"/>
                  </a:lnTo>
                  <a:lnTo>
                    <a:pt x="51" y="810"/>
                  </a:lnTo>
                  <a:lnTo>
                    <a:pt x="49" y="808"/>
                  </a:lnTo>
                  <a:lnTo>
                    <a:pt x="48" y="806"/>
                  </a:lnTo>
                  <a:lnTo>
                    <a:pt x="48" y="804"/>
                  </a:lnTo>
                  <a:lnTo>
                    <a:pt x="48" y="803"/>
                  </a:lnTo>
                  <a:lnTo>
                    <a:pt x="48" y="800"/>
                  </a:lnTo>
                  <a:lnTo>
                    <a:pt x="48" y="799"/>
                  </a:lnTo>
                  <a:lnTo>
                    <a:pt x="48" y="797"/>
                  </a:lnTo>
                  <a:lnTo>
                    <a:pt x="48" y="796"/>
                  </a:lnTo>
                  <a:lnTo>
                    <a:pt x="47" y="793"/>
                  </a:lnTo>
                  <a:lnTo>
                    <a:pt x="46" y="790"/>
                  </a:lnTo>
                  <a:lnTo>
                    <a:pt x="48" y="785"/>
                  </a:lnTo>
                  <a:lnTo>
                    <a:pt x="43" y="782"/>
                  </a:lnTo>
                  <a:lnTo>
                    <a:pt x="40" y="781"/>
                  </a:lnTo>
                  <a:lnTo>
                    <a:pt x="43" y="775"/>
                  </a:lnTo>
                  <a:lnTo>
                    <a:pt x="47" y="771"/>
                  </a:lnTo>
                  <a:lnTo>
                    <a:pt x="47" y="769"/>
                  </a:lnTo>
                  <a:lnTo>
                    <a:pt x="48" y="768"/>
                  </a:lnTo>
                  <a:lnTo>
                    <a:pt x="49" y="767"/>
                  </a:lnTo>
                  <a:lnTo>
                    <a:pt x="49" y="764"/>
                  </a:lnTo>
                  <a:lnTo>
                    <a:pt x="49" y="762"/>
                  </a:lnTo>
                  <a:lnTo>
                    <a:pt x="49" y="761"/>
                  </a:lnTo>
                  <a:lnTo>
                    <a:pt x="49" y="759"/>
                  </a:lnTo>
                  <a:lnTo>
                    <a:pt x="48" y="757"/>
                  </a:lnTo>
                  <a:lnTo>
                    <a:pt x="48" y="756"/>
                  </a:lnTo>
                  <a:lnTo>
                    <a:pt x="47" y="753"/>
                  </a:lnTo>
                  <a:lnTo>
                    <a:pt x="46" y="752"/>
                  </a:lnTo>
                  <a:lnTo>
                    <a:pt x="44" y="750"/>
                  </a:lnTo>
                  <a:lnTo>
                    <a:pt x="43" y="746"/>
                  </a:lnTo>
                  <a:lnTo>
                    <a:pt x="44" y="744"/>
                  </a:lnTo>
                  <a:lnTo>
                    <a:pt x="43" y="738"/>
                  </a:lnTo>
                  <a:lnTo>
                    <a:pt x="42" y="734"/>
                  </a:lnTo>
                  <a:lnTo>
                    <a:pt x="39" y="732"/>
                  </a:lnTo>
                  <a:lnTo>
                    <a:pt x="35" y="730"/>
                  </a:lnTo>
                  <a:lnTo>
                    <a:pt x="34" y="729"/>
                  </a:lnTo>
                  <a:lnTo>
                    <a:pt x="33" y="727"/>
                  </a:lnTo>
                  <a:lnTo>
                    <a:pt x="33" y="726"/>
                  </a:lnTo>
                  <a:lnTo>
                    <a:pt x="31" y="724"/>
                  </a:lnTo>
                  <a:lnTo>
                    <a:pt x="31" y="722"/>
                  </a:lnTo>
                  <a:lnTo>
                    <a:pt x="30" y="721"/>
                  </a:lnTo>
                  <a:lnTo>
                    <a:pt x="30" y="718"/>
                  </a:lnTo>
                  <a:lnTo>
                    <a:pt x="29" y="717"/>
                  </a:lnTo>
                  <a:lnTo>
                    <a:pt x="29" y="715"/>
                  </a:lnTo>
                  <a:lnTo>
                    <a:pt x="29" y="714"/>
                  </a:lnTo>
                  <a:lnTo>
                    <a:pt x="29" y="711"/>
                  </a:lnTo>
                  <a:lnTo>
                    <a:pt x="27" y="709"/>
                  </a:lnTo>
                  <a:lnTo>
                    <a:pt x="27" y="707"/>
                  </a:lnTo>
                  <a:lnTo>
                    <a:pt x="27" y="705"/>
                  </a:lnTo>
                  <a:lnTo>
                    <a:pt x="27" y="703"/>
                  </a:lnTo>
                  <a:lnTo>
                    <a:pt x="27" y="701"/>
                  </a:lnTo>
                  <a:lnTo>
                    <a:pt x="27" y="699"/>
                  </a:lnTo>
                  <a:lnTo>
                    <a:pt x="27" y="698"/>
                  </a:lnTo>
                  <a:lnTo>
                    <a:pt x="27" y="694"/>
                  </a:lnTo>
                  <a:lnTo>
                    <a:pt x="27" y="691"/>
                  </a:lnTo>
                  <a:lnTo>
                    <a:pt x="27" y="688"/>
                  </a:lnTo>
                  <a:lnTo>
                    <a:pt x="27" y="686"/>
                  </a:lnTo>
                  <a:lnTo>
                    <a:pt x="29" y="682"/>
                  </a:lnTo>
                  <a:lnTo>
                    <a:pt x="33" y="685"/>
                  </a:lnTo>
                  <a:lnTo>
                    <a:pt x="36" y="689"/>
                  </a:lnTo>
                  <a:lnTo>
                    <a:pt x="39" y="689"/>
                  </a:lnTo>
                  <a:lnTo>
                    <a:pt x="46" y="693"/>
                  </a:lnTo>
                  <a:lnTo>
                    <a:pt x="48" y="694"/>
                  </a:lnTo>
                  <a:lnTo>
                    <a:pt x="52" y="695"/>
                  </a:lnTo>
                  <a:lnTo>
                    <a:pt x="56" y="698"/>
                  </a:lnTo>
                  <a:lnTo>
                    <a:pt x="62" y="698"/>
                  </a:lnTo>
                  <a:lnTo>
                    <a:pt x="66" y="695"/>
                  </a:lnTo>
                  <a:lnTo>
                    <a:pt x="64" y="691"/>
                  </a:lnTo>
                  <a:lnTo>
                    <a:pt x="64" y="688"/>
                  </a:lnTo>
                  <a:lnTo>
                    <a:pt x="62" y="687"/>
                  </a:lnTo>
                  <a:lnTo>
                    <a:pt x="62" y="685"/>
                  </a:lnTo>
                  <a:lnTo>
                    <a:pt x="64" y="683"/>
                  </a:lnTo>
                  <a:lnTo>
                    <a:pt x="64" y="681"/>
                  </a:lnTo>
                  <a:lnTo>
                    <a:pt x="64" y="679"/>
                  </a:lnTo>
                  <a:lnTo>
                    <a:pt x="64" y="677"/>
                  </a:lnTo>
                  <a:lnTo>
                    <a:pt x="62" y="675"/>
                  </a:lnTo>
                  <a:lnTo>
                    <a:pt x="62" y="674"/>
                  </a:lnTo>
                  <a:lnTo>
                    <a:pt x="62" y="671"/>
                  </a:lnTo>
                  <a:lnTo>
                    <a:pt x="61" y="670"/>
                  </a:lnTo>
                  <a:lnTo>
                    <a:pt x="61" y="668"/>
                  </a:lnTo>
                  <a:lnTo>
                    <a:pt x="60" y="665"/>
                  </a:lnTo>
                  <a:lnTo>
                    <a:pt x="60" y="664"/>
                  </a:lnTo>
                  <a:lnTo>
                    <a:pt x="60" y="662"/>
                  </a:lnTo>
                  <a:lnTo>
                    <a:pt x="58" y="660"/>
                  </a:lnTo>
                  <a:lnTo>
                    <a:pt x="58" y="658"/>
                  </a:lnTo>
                  <a:lnTo>
                    <a:pt x="57" y="656"/>
                  </a:lnTo>
                  <a:lnTo>
                    <a:pt x="57" y="654"/>
                  </a:lnTo>
                  <a:lnTo>
                    <a:pt x="57" y="653"/>
                  </a:lnTo>
                  <a:lnTo>
                    <a:pt x="56" y="651"/>
                  </a:lnTo>
                  <a:lnTo>
                    <a:pt x="56" y="650"/>
                  </a:lnTo>
                  <a:lnTo>
                    <a:pt x="56" y="647"/>
                  </a:lnTo>
                  <a:lnTo>
                    <a:pt x="56" y="646"/>
                  </a:lnTo>
                  <a:lnTo>
                    <a:pt x="55" y="645"/>
                  </a:lnTo>
                  <a:lnTo>
                    <a:pt x="55" y="642"/>
                  </a:lnTo>
                  <a:lnTo>
                    <a:pt x="55" y="641"/>
                  </a:lnTo>
                  <a:lnTo>
                    <a:pt x="53" y="639"/>
                  </a:lnTo>
                  <a:lnTo>
                    <a:pt x="53" y="637"/>
                  </a:lnTo>
                  <a:lnTo>
                    <a:pt x="53" y="635"/>
                  </a:lnTo>
                  <a:lnTo>
                    <a:pt x="53" y="633"/>
                  </a:lnTo>
                  <a:lnTo>
                    <a:pt x="53" y="631"/>
                  </a:lnTo>
                  <a:lnTo>
                    <a:pt x="53" y="629"/>
                  </a:lnTo>
                  <a:lnTo>
                    <a:pt x="52" y="628"/>
                  </a:lnTo>
                  <a:lnTo>
                    <a:pt x="52" y="625"/>
                  </a:lnTo>
                  <a:lnTo>
                    <a:pt x="52" y="624"/>
                  </a:lnTo>
                  <a:lnTo>
                    <a:pt x="52" y="622"/>
                  </a:lnTo>
                  <a:lnTo>
                    <a:pt x="52" y="619"/>
                  </a:lnTo>
                  <a:lnTo>
                    <a:pt x="52" y="617"/>
                  </a:lnTo>
                  <a:lnTo>
                    <a:pt x="51" y="616"/>
                  </a:lnTo>
                  <a:lnTo>
                    <a:pt x="49" y="615"/>
                  </a:lnTo>
                  <a:lnTo>
                    <a:pt x="48" y="613"/>
                  </a:lnTo>
                  <a:lnTo>
                    <a:pt x="46" y="612"/>
                  </a:lnTo>
                  <a:lnTo>
                    <a:pt x="44" y="611"/>
                  </a:lnTo>
                  <a:lnTo>
                    <a:pt x="43" y="610"/>
                  </a:lnTo>
                  <a:lnTo>
                    <a:pt x="39" y="607"/>
                  </a:lnTo>
                  <a:lnTo>
                    <a:pt x="43" y="604"/>
                  </a:lnTo>
                  <a:lnTo>
                    <a:pt x="48" y="595"/>
                  </a:lnTo>
                  <a:lnTo>
                    <a:pt x="51" y="590"/>
                  </a:lnTo>
                  <a:lnTo>
                    <a:pt x="52" y="588"/>
                  </a:lnTo>
                  <a:lnTo>
                    <a:pt x="52" y="587"/>
                  </a:lnTo>
                  <a:lnTo>
                    <a:pt x="53" y="584"/>
                  </a:lnTo>
                  <a:lnTo>
                    <a:pt x="53" y="582"/>
                  </a:lnTo>
                  <a:lnTo>
                    <a:pt x="55" y="581"/>
                  </a:lnTo>
                  <a:lnTo>
                    <a:pt x="56" y="580"/>
                  </a:lnTo>
                  <a:lnTo>
                    <a:pt x="57" y="580"/>
                  </a:lnTo>
                  <a:lnTo>
                    <a:pt x="60" y="580"/>
                  </a:lnTo>
                  <a:lnTo>
                    <a:pt x="61" y="580"/>
                  </a:lnTo>
                  <a:lnTo>
                    <a:pt x="64" y="581"/>
                  </a:lnTo>
                  <a:lnTo>
                    <a:pt x="65" y="581"/>
                  </a:lnTo>
                  <a:lnTo>
                    <a:pt x="67" y="581"/>
                  </a:lnTo>
                  <a:lnTo>
                    <a:pt x="70" y="582"/>
                  </a:lnTo>
                  <a:lnTo>
                    <a:pt x="71" y="582"/>
                  </a:lnTo>
                  <a:lnTo>
                    <a:pt x="74" y="583"/>
                  </a:lnTo>
                  <a:lnTo>
                    <a:pt x="77" y="584"/>
                  </a:lnTo>
                  <a:lnTo>
                    <a:pt x="78" y="584"/>
                  </a:lnTo>
                  <a:lnTo>
                    <a:pt x="80" y="586"/>
                  </a:lnTo>
                  <a:lnTo>
                    <a:pt x="82" y="586"/>
                  </a:lnTo>
                  <a:lnTo>
                    <a:pt x="84" y="586"/>
                  </a:lnTo>
                  <a:lnTo>
                    <a:pt x="86" y="586"/>
                  </a:lnTo>
                  <a:lnTo>
                    <a:pt x="88" y="586"/>
                  </a:lnTo>
                  <a:lnTo>
                    <a:pt x="89" y="586"/>
                  </a:lnTo>
                  <a:lnTo>
                    <a:pt x="92" y="584"/>
                  </a:lnTo>
                  <a:lnTo>
                    <a:pt x="93" y="583"/>
                  </a:lnTo>
                  <a:lnTo>
                    <a:pt x="96" y="583"/>
                  </a:lnTo>
                  <a:lnTo>
                    <a:pt x="97" y="582"/>
                  </a:lnTo>
                  <a:lnTo>
                    <a:pt x="99" y="581"/>
                  </a:lnTo>
                  <a:lnTo>
                    <a:pt x="101" y="580"/>
                  </a:lnTo>
                  <a:lnTo>
                    <a:pt x="101" y="577"/>
                  </a:lnTo>
                  <a:lnTo>
                    <a:pt x="101" y="576"/>
                  </a:lnTo>
                  <a:lnTo>
                    <a:pt x="101" y="574"/>
                  </a:lnTo>
                  <a:lnTo>
                    <a:pt x="101" y="571"/>
                  </a:lnTo>
                  <a:lnTo>
                    <a:pt x="100" y="570"/>
                  </a:lnTo>
                  <a:lnTo>
                    <a:pt x="99" y="569"/>
                  </a:lnTo>
                  <a:lnTo>
                    <a:pt x="97" y="567"/>
                  </a:lnTo>
                  <a:lnTo>
                    <a:pt x="96" y="566"/>
                  </a:lnTo>
                  <a:lnTo>
                    <a:pt x="95" y="565"/>
                  </a:lnTo>
                  <a:lnTo>
                    <a:pt x="93" y="563"/>
                  </a:lnTo>
                  <a:lnTo>
                    <a:pt x="92" y="561"/>
                  </a:lnTo>
                  <a:lnTo>
                    <a:pt x="91" y="560"/>
                  </a:lnTo>
                  <a:lnTo>
                    <a:pt x="88" y="560"/>
                  </a:lnTo>
                  <a:lnTo>
                    <a:pt x="87" y="559"/>
                  </a:lnTo>
                  <a:lnTo>
                    <a:pt x="86" y="558"/>
                  </a:lnTo>
                  <a:lnTo>
                    <a:pt x="84" y="557"/>
                  </a:lnTo>
                  <a:lnTo>
                    <a:pt x="83" y="554"/>
                  </a:lnTo>
                  <a:lnTo>
                    <a:pt x="82" y="553"/>
                  </a:lnTo>
                  <a:lnTo>
                    <a:pt x="80" y="552"/>
                  </a:lnTo>
                  <a:lnTo>
                    <a:pt x="79" y="551"/>
                  </a:lnTo>
                  <a:lnTo>
                    <a:pt x="78" y="548"/>
                  </a:lnTo>
                  <a:lnTo>
                    <a:pt x="77" y="547"/>
                  </a:lnTo>
                  <a:lnTo>
                    <a:pt x="75" y="546"/>
                  </a:lnTo>
                  <a:lnTo>
                    <a:pt x="74" y="545"/>
                  </a:lnTo>
                  <a:lnTo>
                    <a:pt x="73" y="543"/>
                  </a:lnTo>
                  <a:lnTo>
                    <a:pt x="71" y="541"/>
                  </a:lnTo>
                  <a:lnTo>
                    <a:pt x="70" y="540"/>
                  </a:lnTo>
                  <a:lnTo>
                    <a:pt x="70" y="539"/>
                  </a:lnTo>
                  <a:lnTo>
                    <a:pt x="69" y="537"/>
                  </a:lnTo>
                  <a:lnTo>
                    <a:pt x="67" y="535"/>
                  </a:lnTo>
                  <a:lnTo>
                    <a:pt x="66" y="532"/>
                  </a:lnTo>
                  <a:lnTo>
                    <a:pt x="66" y="530"/>
                  </a:lnTo>
                  <a:lnTo>
                    <a:pt x="66" y="529"/>
                  </a:lnTo>
                  <a:lnTo>
                    <a:pt x="66" y="526"/>
                  </a:lnTo>
                  <a:lnTo>
                    <a:pt x="67" y="525"/>
                  </a:lnTo>
                  <a:lnTo>
                    <a:pt x="66" y="523"/>
                  </a:lnTo>
                  <a:lnTo>
                    <a:pt x="66" y="522"/>
                  </a:lnTo>
                  <a:lnTo>
                    <a:pt x="64" y="520"/>
                  </a:lnTo>
                  <a:lnTo>
                    <a:pt x="62" y="519"/>
                  </a:lnTo>
                  <a:lnTo>
                    <a:pt x="61" y="519"/>
                  </a:lnTo>
                  <a:lnTo>
                    <a:pt x="58" y="518"/>
                  </a:lnTo>
                  <a:lnTo>
                    <a:pt x="57" y="517"/>
                  </a:lnTo>
                  <a:lnTo>
                    <a:pt x="55" y="517"/>
                  </a:lnTo>
                  <a:lnTo>
                    <a:pt x="53" y="516"/>
                  </a:lnTo>
                  <a:lnTo>
                    <a:pt x="51" y="516"/>
                  </a:lnTo>
                  <a:lnTo>
                    <a:pt x="48" y="514"/>
                  </a:lnTo>
                  <a:lnTo>
                    <a:pt x="47" y="513"/>
                  </a:lnTo>
                  <a:lnTo>
                    <a:pt x="44" y="513"/>
                  </a:lnTo>
                  <a:lnTo>
                    <a:pt x="43" y="513"/>
                  </a:lnTo>
                  <a:lnTo>
                    <a:pt x="40" y="512"/>
                  </a:lnTo>
                  <a:lnTo>
                    <a:pt x="39" y="512"/>
                  </a:lnTo>
                  <a:lnTo>
                    <a:pt x="36" y="512"/>
                  </a:lnTo>
                  <a:lnTo>
                    <a:pt x="34" y="511"/>
                  </a:lnTo>
                  <a:lnTo>
                    <a:pt x="31" y="511"/>
                  </a:lnTo>
                  <a:lnTo>
                    <a:pt x="29" y="511"/>
                  </a:lnTo>
                  <a:lnTo>
                    <a:pt x="27" y="510"/>
                  </a:lnTo>
                  <a:lnTo>
                    <a:pt x="25" y="510"/>
                  </a:lnTo>
                  <a:lnTo>
                    <a:pt x="24" y="508"/>
                  </a:lnTo>
                  <a:lnTo>
                    <a:pt x="21" y="507"/>
                  </a:lnTo>
                  <a:lnTo>
                    <a:pt x="20" y="506"/>
                  </a:lnTo>
                  <a:lnTo>
                    <a:pt x="17" y="506"/>
                  </a:lnTo>
                  <a:lnTo>
                    <a:pt x="16" y="506"/>
                  </a:lnTo>
                  <a:lnTo>
                    <a:pt x="13" y="506"/>
                  </a:lnTo>
                  <a:lnTo>
                    <a:pt x="12" y="506"/>
                  </a:lnTo>
                  <a:lnTo>
                    <a:pt x="9" y="506"/>
                  </a:lnTo>
                  <a:lnTo>
                    <a:pt x="8" y="506"/>
                  </a:lnTo>
                  <a:lnTo>
                    <a:pt x="5" y="506"/>
                  </a:lnTo>
                  <a:lnTo>
                    <a:pt x="3" y="506"/>
                  </a:lnTo>
                  <a:lnTo>
                    <a:pt x="0" y="502"/>
                  </a:lnTo>
                  <a:lnTo>
                    <a:pt x="3" y="499"/>
                  </a:lnTo>
                  <a:lnTo>
                    <a:pt x="5" y="496"/>
                  </a:lnTo>
                  <a:lnTo>
                    <a:pt x="8" y="493"/>
                  </a:lnTo>
                  <a:lnTo>
                    <a:pt x="13" y="491"/>
                  </a:lnTo>
                  <a:lnTo>
                    <a:pt x="14" y="490"/>
                  </a:lnTo>
                  <a:lnTo>
                    <a:pt x="18" y="489"/>
                  </a:lnTo>
                  <a:lnTo>
                    <a:pt x="22" y="488"/>
                  </a:lnTo>
                  <a:lnTo>
                    <a:pt x="24" y="487"/>
                  </a:lnTo>
                  <a:lnTo>
                    <a:pt x="27" y="485"/>
                  </a:lnTo>
                  <a:lnTo>
                    <a:pt x="31" y="484"/>
                  </a:lnTo>
                  <a:lnTo>
                    <a:pt x="30" y="481"/>
                  </a:lnTo>
                  <a:lnTo>
                    <a:pt x="27" y="479"/>
                  </a:lnTo>
                  <a:lnTo>
                    <a:pt x="26" y="479"/>
                  </a:lnTo>
                  <a:lnTo>
                    <a:pt x="24" y="479"/>
                  </a:lnTo>
                  <a:lnTo>
                    <a:pt x="22" y="478"/>
                  </a:lnTo>
                  <a:lnTo>
                    <a:pt x="20" y="477"/>
                  </a:lnTo>
                  <a:lnTo>
                    <a:pt x="18" y="476"/>
                  </a:lnTo>
                  <a:lnTo>
                    <a:pt x="16" y="475"/>
                  </a:lnTo>
                  <a:lnTo>
                    <a:pt x="14" y="473"/>
                  </a:lnTo>
                  <a:lnTo>
                    <a:pt x="13" y="472"/>
                  </a:lnTo>
                  <a:lnTo>
                    <a:pt x="11" y="471"/>
                  </a:lnTo>
                  <a:lnTo>
                    <a:pt x="9" y="470"/>
                  </a:lnTo>
                  <a:lnTo>
                    <a:pt x="8" y="469"/>
                  </a:lnTo>
                  <a:lnTo>
                    <a:pt x="7" y="467"/>
                  </a:lnTo>
                  <a:lnTo>
                    <a:pt x="7" y="465"/>
                  </a:lnTo>
                  <a:lnTo>
                    <a:pt x="8" y="464"/>
                  </a:lnTo>
                  <a:lnTo>
                    <a:pt x="9" y="460"/>
                  </a:lnTo>
                  <a:lnTo>
                    <a:pt x="14" y="460"/>
                  </a:lnTo>
                  <a:lnTo>
                    <a:pt x="18" y="460"/>
                  </a:lnTo>
                  <a:lnTo>
                    <a:pt x="24" y="459"/>
                  </a:lnTo>
                  <a:lnTo>
                    <a:pt x="26" y="459"/>
                  </a:lnTo>
                  <a:lnTo>
                    <a:pt x="29" y="459"/>
                  </a:lnTo>
                  <a:lnTo>
                    <a:pt x="31" y="458"/>
                  </a:lnTo>
                  <a:lnTo>
                    <a:pt x="36" y="456"/>
                  </a:lnTo>
                  <a:lnTo>
                    <a:pt x="38" y="456"/>
                  </a:lnTo>
                  <a:lnTo>
                    <a:pt x="42" y="455"/>
                  </a:lnTo>
                  <a:lnTo>
                    <a:pt x="43" y="454"/>
                  </a:lnTo>
                  <a:lnTo>
                    <a:pt x="48" y="455"/>
                  </a:lnTo>
                  <a:lnTo>
                    <a:pt x="51" y="456"/>
                  </a:lnTo>
                  <a:lnTo>
                    <a:pt x="52" y="456"/>
                  </a:lnTo>
                  <a:lnTo>
                    <a:pt x="55" y="456"/>
                  </a:lnTo>
                  <a:lnTo>
                    <a:pt x="56" y="458"/>
                  </a:lnTo>
                  <a:lnTo>
                    <a:pt x="58" y="458"/>
                  </a:lnTo>
                  <a:lnTo>
                    <a:pt x="60" y="461"/>
                  </a:lnTo>
                  <a:lnTo>
                    <a:pt x="62" y="460"/>
                  </a:lnTo>
                  <a:lnTo>
                    <a:pt x="66" y="458"/>
                  </a:lnTo>
                  <a:lnTo>
                    <a:pt x="67" y="458"/>
                  </a:lnTo>
                  <a:lnTo>
                    <a:pt x="70" y="461"/>
                  </a:lnTo>
                  <a:lnTo>
                    <a:pt x="74" y="461"/>
                  </a:lnTo>
                  <a:lnTo>
                    <a:pt x="77" y="462"/>
                  </a:lnTo>
                  <a:lnTo>
                    <a:pt x="79" y="461"/>
                  </a:lnTo>
                  <a:lnTo>
                    <a:pt x="82" y="461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8" y="461"/>
                  </a:lnTo>
                  <a:lnTo>
                    <a:pt x="91" y="461"/>
                  </a:lnTo>
                  <a:lnTo>
                    <a:pt x="93" y="461"/>
                  </a:lnTo>
                  <a:lnTo>
                    <a:pt x="95" y="461"/>
                  </a:lnTo>
                  <a:lnTo>
                    <a:pt x="97" y="461"/>
                  </a:lnTo>
                  <a:lnTo>
                    <a:pt x="100" y="461"/>
                  </a:lnTo>
                  <a:lnTo>
                    <a:pt x="101" y="462"/>
                  </a:lnTo>
                  <a:lnTo>
                    <a:pt x="104" y="462"/>
                  </a:lnTo>
                  <a:lnTo>
                    <a:pt x="105" y="464"/>
                  </a:lnTo>
                  <a:lnTo>
                    <a:pt x="109" y="462"/>
                  </a:lnTo>
                  <a:lnTo>
                    <a:pt x="110" y="464"/>
                  </a:lnTo>
                  <a:lnTo>
                    <a:pt x="114" y="462"/>
                  </a:lnTo>
                  <a:lnTo>
                    <a:pt x="115" y="461"/>
                  </a:lnTo>
                  <a:lnTo>
                    <a:pt x="118" y="461"/>
                  </a:lnTo>
                  <a:lnTo>
                    <a:pt x="119" y="460"/>
                  </a:lnTo>
                  <a:lnTo>
                    <a:pt x="121" y="460"/>
                  </a:lnTo>
                  <a:lnTo>
                    <a:pt x="123" y="459"/>
                  </a:lnTo>
                  <a:lnTo>
                    <a:pt x="124" y="459"/>
                  </a:lnTo>
                  <a:lnTo>
                    <a:pt x="127" y="460"/>
                  </a:lnTo>
                  <a:lnTo>
                    <a:pt x="128" y="460"/>
                  </a:lnTo>
                  <a:lnTo>
                    <a:pt x="131" y="461"/>
                  </a:lnTo>
                  <a:lnTo>
                    <a:pt x="133" y="461"/>
                  </a:lnTo>
                  <a:lnTo>
                    <a:pt x="135" y="462"/>
                  </a:lnTo>
                  <a:lnTo>
                    <a:pt x="137" y="462"/>
                  </a:lnTo>
                  <a:lnTo>
                    <a:pt x="139" y="462"/>
                  </a:lnTo>
                  <a:lnTo>
                    <a:pt x="141" y="464"/>
                  </a:lnTo>
                  <a:lnTo>
                    <a:pt x="142" y="464"/>
                  </a:lnTo>
                  <a:lnTo>
                    <a:pt x="144" y="462"/>
                  </a:lnTo>
                  <a:lnTo>
                    <a:pt x="145" y="460"/>
                  </a:lnTo>
                  <a:lnTo>
                    <a:pt x="146" y="459"/>
                  </a:lnTo>
                  <a:lnTo>
                    <a:pt x="148" y="458"/>
                  </a:lnTo>
                  <a:lnTo>
                    <a:pt x="149" y="455"/>
                  </a:lnTo>
                  <a:lnTo>
                    <a:pt x="152" y="455"/>
                  </a:lnTo>
                  <a:lnTo>
                    <a:pt x="153" y="458"/>
                  </a:lnTo>
                  <a:lnTo>
                    <a:pt x="154" y="459"/>
                  </a:lnTo>
                  <a:lnTo>
                    <a:pt x="154" y="460"/>
                  </a:lnTo>
                  <a:lnTo>
                    <a:pt x="157" y="461"/>
                  </a:lnTo>
                  <a:lnTo>
                    <a:pt x="158" y="462"/>
                  </a:lnTo>
                  <a:lnTo>
                    <a:pt x="159" y="464"/>
                  </a:lnTo>
                  <a:lnTo>
                    <a:pt x="162" y="465"/>
                  </a:lnTo>
                  <a:lnTo>
                    <a:pt x="163" y="465"/>
                  </a:lnTo>
                  <a:lnTo>
                    <a:pt x="166" y="465"/>
                  </a:lnTo>
                  <a:lnTo>
                    <a:pt x="167" y="465"/>
                  </a:lnTo>
                  <a:lnTo>
                    <a:pt x="170" y="466"/>
                  </a:lnTo>
                  <a:lnTo>
                    <a:pt x="172" y="466"/>
                  </a:lnTo>
                  <a:lnTo>
                    <a:pt x="174" y="466"/>
                  </a:lnTo>
                  <a:lnTo>
                    <a:pt x="177" y="469"/>
                  </a:lnTo>
                  <a:lnTo>
                    <a:pt x="177" y="470"/>
                  </a:lnTo>
                  <a:lnTo>
                    <a:pt x="177" y="472"/>
                  </a:lnTo>
                  <a:lnTo>
                    <a:pt x="176" y="473"/>
                  </a:lnTo>
                  <a:lnTo>
                    <a:pt x="176" y="476"/>
                  </a:lnTo>
                  <a:lnTo>
                    <a:pt x="176" y="477"/>
                  </a:lnTo>
                  <a:lnTo>
                    <a:pt x="176" y="479"/>
                  </a:lnTo>
                  <a:lnTo>
                    <a:pt x="177" y="482"/>
                  </a:lnTo>
                  <a:lnTo>
                    <a:pt x="177" y="483"/>
                  </a:lnTo>
                  <a:lnTo>
                    <a:pt x="179" y="485"/>
                  </a:lnTo>
                  <a:lnTo>
                    <a:pt x="180" y="487"/>
                  </a:lnTo>
                  <a:lnTo>
                    <a:pt x="181" y="488"/>
                  </a:lnTo>
                  <a:lnTo>
                    <a:pt x="184" y="488"/>
                  </a:lnTo>
                  <a:lnTo>
                    <a:pt x="185" y="489"/>
                  </a:lnTo>
                  <a:lnTo>
                    <a:pt x="188" y="490"/>
                  </a:lnTo>
                  <a:lnTo>
                    <a:pt x="189" y="491"/>
                  </a:lnTo>
                  <a:lnTo>
                    <a:pt x="190" y="494"/>
                  </a:lnTo>
                  <a:lnTo>
                    <a:pt x="190" y="495"/>
                  </a:lnTo>
                  <a:lnTo>
                    <a:pt x="192" y="496"/>
                  </a:lnTo>
                  <a:lnTo>
                    <a:pt x="193" y="497"/>
                  </a:lnTo>
                  <a:lnTo>
                    <a:pt x="194" y="500"/>
                  </a:lnTo>
                  <a:lnTo>
                    <a:pt x="195" y="501"/>
                  </a:lnTo>
                  <a:lnTo>
                    <a:pt x="198" y="502"/>
                  </a:lnTo>
                  <a:lnTo>
                    <a:pt x="199" y="502"/>
                  </a:lnTo>
                  <a:lnTo>
                    <a:pt x="202" y="502"/>
                  </a:lnTo>
                  <a:lnTo>
                    <a:pt x="203" y="504"/>
                  </a:lnTo>
                  <a:lnTo>
                    <a:pt x="206" y="504"/>
                  </a:lnTo>
                  <a:lnTo>
                    <a:pt x="207" y="504"/>
                  </a:lnTo>
                  <a:lnTo>
                    <a:pt x="210" y="504"/>
                  </a:lnTo>
                  <a:lnTo>
                    <a:pt x="212" y="502"/>
                  </a:lnTo>
                  <a:lnTo>
                    <a:pt x="214" y="502"/>
                  </a:lnTo>
                  <a:lnTo>
                    <a:pt x="215" y="502"/>
                  </a:lnTo>
                  <a:lnTo>
                    <a:pt x="217" y="501"/>
                  </a:lnTo>
                  <a:lnTo>
                    <a:pt x="223" y="500"/>
                  </a:lnTo>
                  <a:lnTo>
                    <a:pt x="220" y="495"/>
                  </a:lnTo>
                  <a:lnTo>
                    <a:pt x="224" y="495"/>
                  </a:lnTo>
                  <a:lnTo>
                    <a:pt x="227" y="495"/>
                  </a:lnTo>
                  <a:lnTo>
                    <a:pt x="229" y="494"/>
                  </a:lnTo>
                  <a:lnTo>
                    <a:pt x="230" y="494"/>
                  </a:lnTo>
                  <a:lnTo>
                    <a:pt x="233" y="493"/>
                  </a:lnTo>
                  <a:lnTo>
                    <a:pt x="234" y="491"/>
                  </a:lnTo>
                  <a:lnTo>
                    <a:pt x="236" y="493"/>
                  </a:lnTo>
                  <a:lnTo>
                    <a:pt x="238" y="493"/>
                  </a:lnTo>
                  <a:lnTo>
                    <a:pt x="239" y="494"/>
                  </a:lnTo>
                  <a:lnTo>
                    <a:pt x="242" y="495"/>
                  </a:lnTo>
                  <a:lnTo>
                    <a:pt x="243" y="495"/>
                  </a:lnTo>
                  <a:lnTo>
                    <a:pt x="245" y="495"/>
                  </a:lnTo>
                  <a:lnTo>
                    <a:pt x="247" y="494"/>
                  </a:lnTo>
                  <a:lnTo>
                    <a:pt x="250" y="494"/>
                  </a:lnTo>
                  <a:lnTo>
                    <a:pt x="251" y="494"/>
                  </a:lnTo>
                  <a:lnTo>
                    <a:pt x="252" y="493"/>
                  </a:lnTo>
                  <a:lnTo>
                    <a:pt x="255" y="493"/>
                  </a:lnTo>
                  <a:lnTo>
                    <a:pt x="258" y="491"/>
                  </a:lnTo>
                  <a:lnTo>
                    <a:pt x="260" y="491"/>
                  </a:lnTo>
                  <a:lnTo>
                    <a:pt x="263" y="491"/>
                  </a:lnTo>
                  <a:lnTo>
                    <a:pt x="265" y="490"/>
                  </a:lnTo>
                  <a:lnTo>
                    <a:pt x="268" y="490"/>
                  </a:lnTo>
                  <a:lnTo>
                    <a:pt x="269" y="490"/>
                  </a:lnTo>
                  <a:lnTo>
                    <a:pt x="273" y="490"/>
                  </a:lnTo>
                  <a:lnTo>
                    <a:pt x="274" y="490"/>
                  </a:lnTo>
                  <a:lnTo>
                    <a:pt x="277" y="489"/>
                  </a:lnTo>
                  <a:lnTo>
                    <a:pt x="280" y="489"/>
                  </a:lnTo>
                  <a:lnTo>
                    <a:pt x="281" y="489"/>
                  </a:lnTo>
                  <a:lnTo>
                    <a:pt x="282" y="489"/>
                  </a:lnTo>
                  <a:lnTo>
                    <a:pt x="285" y="489"/>
                  </a:lnTo>
                  <a:lnTo>
                    <a:pt x="287" y="489"/>
                  </a:lnTo>
                  <a:lnTo>
                    <a:pt x="289" y="489"/>
                  </a:lnTo>
                  <a:lnTo>
                    <a:pt x="290" y="489"/>
                  </a:lnTo>
                  <a:lnTo>
                    <a:pt x="292" y="488"/>
                  </a:lnTo>
                  <a:lnTo>
                    <a:pt x="294" y="485"/>
                  </a:lnTo>
                  <a:lnTo>
                    <a:pt x="295" y="485"/>
                  </a:lnTo>
                  <a:lnTo>
                    <a:pt x="298" y="484"/>
                  </a:lnTo>
                  <a:lnTo>
                    <a:pt x="299" y="483"/>
                  </a:lnTo>
                  <a:lnTo>
                    <a:pt x="301" y="482"/>
                  </a:lnTo>
                  <a:lnTo>
                    <a:pt x="303" y="481"/>
                  </a:lnTo>
                  <a:lnTo>
                    <a:pt x="304" y="479"/>
                  </a:lnTo>
                  <a:lnTo>
                    <a:pt x="305" y="478"/>
                  </a:lnTo>
                  <a:lnTo>
                    <a:pt x="308" y="477"/>
                  </a:lnTo>
                  <a:lnTo>
                    <a:pt x="309" y="476"/>
                  </a:lnTo>
                  <a:lnTo>
                    <a:pt x="311" y="475"/>
                  </a:lnTo>
                  <a:lnTo>
                    <a:pt x="313" y="473"/>
                  </a:lnTo>
                  <a:lnTo>
                    <a:pt x="314" y="473"/>
                  </a:lnTo>
                  <a:lnTo>
                    <a:pt x="320" y="471"/>
                  </a:lnTo>
                  <a:lnTo>
                    <a:pt x="321" y="467"/>
                  </a:lnTo>
                  <a:lnTo>
                    <a:pt x="325" y="467"/>
                  </a:lnTo>
                  <a:lnTo>
                    <a:pt x="326" y="466"/>
                  </a:lnTo>
                  <a:lnTo>
                    <a:pt x="327" y="465"/>
                  </a:lnTo>
                  <a:lnTo>
                    <a:pt x="329" y="465"/>
                  </a:lnTo>
                  <a:lnTo>
                    <a:pt x="331" y="464"/>
                  </a:lnTo>
                  <a:lnTo>
                    <a:pt x="333" y="462"/>
                  </a:lnTo>
                  <a:lnTo>
                    <a:pt x="334" y="461"/>
                  </a:lnTo>
                  <a:lnTo>
                    <a:pt x="336" y="460"/>
                  </a:lnTo>
                  <a:lnTo>
                    <a:pt x="335" y="459"/>
                  </a:lnTo>
                  <a:lnTo>
                    <a:pt x="334" y="458"/>
                  </a:lnTo>
                  <a:lnTo>
                    <a:pt x="334" y="455"/>
                  </a:lnTo>
                  <a:lnTo>
                    <a:pt x="333" y="454"/>
                  </a:lnTo>
                  <a:lnTo>
                    <a:pt x="331" y="453"/>
                  </a:lnTo>
                  <a:lnTo>
                    <a:pt x="330" y="450"/>
                  </a:lnTo>
                  <a:lnTo>
                    <a:pt x="330" y="449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7" y="443"/>
                  </a:lnTo>
                  <a:lnTo>
                    <a:pt x="327" y="441"/>
                  </a:lnTo>
                  <a:lnTo>
                    <a:pt x="327" y="440"/>
                  </a:lnTo>
                  <a:lnTo>
                    <a:pt x="326" y="437"/>
                  </a:lnTo>
                  <a:lnTo>
                    <a:pt x="326" y="435"/>
                  </a:lnTo>
                  <a:lnTo>
                    <a:pt x="326" y="434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7"/>
                  </a:lnTo>
                  <a:lnTo>
                    <a:pt x="326" y="426"/>
                  </a:lnTo>
                  <a:lnTo>
                    <a:pt x="327" y="424"/>
                  </a:lnTo>
                  <a:lnTo>
                    <a:pt x="329" y="423"/>
                  </a:lnTo>
                  <a:lnTo>
                    <a:pt x="330" y="421"/>
                  </a:lnTo>
                  <a:lnTo>
                    <a:pt x="333" y="420"/>
                  </a:lnTo>
                  <a:lnTo>
                    <a:pt x="334" y="418"/>
                  </a:lnTo>
                  <a:lnTo>
                    <a:pt x="335" y="417"/>
                  </a:lnTo>
                  <a:lnTo>
                    <a:pt x="336" y="415"/>
                  </a:lnTo>
                  <a:lnTo>
                    <a:pt x="338" y="414"/>
                  </a:lnTo>
                  <a:lnTo>
                    <a:pt x="339" y="413"/>
                  </a:lnTo>
                  <a:lnTo>
                    <a:pt x="340" y="412"/>
                  </a:lnTo>
                  <a:lnTo>
                    <a:pt x="342" y="409"/>
                  </a:lnTo>
                  <a:lnTo>
                    <a:pt x="343" y="408"/>
                  </a:lnTo>
                  <a:lnTo>
                    <a:pt x="345" y="407"/>
                  </a:lnTo>
                  <a:lnTo>
                    <a:pt x="347" y="406"/>
                  </a:lnTo>
                  <a:lnTo>
                    <a:pt x="349" y="406"/>
                  </a:lnTo>
                  <a:lnTo>
                    <a:pt x="351" y="405"/>
                  </a:lnTo>
                  <a:lnTo>
                    <a:pt x="352" y="403"/>
                  </a:lnTo>
                  <a:lnTo>
                    <a:pt x="355" y="402"/>
                  </a:lnTo>
                  <a:lnTo>
                    <a:pt x="356" y="401"/>
                  </a:lnTo>
                  <a:lnTo>
                    <a:pt x="358" y="400"/>
                  </a:lnTo>
                  <a:lnTo>
                    <a:pt x="360" y="396"/>
                  </a:lnTo>
                  <a:lnTo>
                    <a:pt x="357" y="395"/>
                  </a:lnTo>
                  <a:lnTo>
                    <a:pt x="355" y="394"/>
                  </a:lnTo>
                  <a:lnTo>
                    <a:pt x="358" y="391"/>
                  </a:lnTo>
                  <a:lnTo>
                    <a:pt x="357" y="389"/>
                  </a:lnTo>
                  <a:lnTo>
                    <a:pt x="357" y="388"/>
                  </a:lnTo>
                  <a:lnTo>
                    <a:pt x="357" y="385"/>
                  </a:lnTo>
                  <a:lnTo>
                    <a:pt x="357" y="384"/>
                  </a:lnTo>
                  <a:lnTo>
                    <a:pt x="357" y="382"/>
                  </a:lnTo>
                  <a:lnTo>
                    <a:pt x="357" y="380"/>
                  </a:lnTo>
                  <a:lnTo>
                    <a:pt x="357" y="378"/>
                  </a:lnTo>
                  <a:lnTo>
                    <a:pt x="358" y="376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60" y="370"/>
                  </a:lnTo>
                  <a:lnTo>
                    <a:pt x="360" y="366"/>
                  </a:lnTo>
                  <a:lnTo>
                    <a:pt x="360" y="365"/>
                  </a:lnTo>
                  <a:lnTo>
                    <a:pt x="361" y="362"/>
                  </a:lnTo>
                  <a:lnTo>
                    <a:pt x="361" y="360"/>
                  </a:lnTo>
                  <a:lnTo>
                    <a:pt x="362" y="359"/>
                  </a:lnTo>
                  <a:lnTo>
                    <a:pt x="362" y="356"/>
                  </a:lnTo>
                  <a:lnTo>
                    <a:pt x="364" y="355"/>
                  </a:lnTo>
                  <a:lnTo>
                    <a:pt x="365" y="353"/>
                  </a:lnTo>
                  <a:lnTo>
                    <a:pt x="365" y="351"/>
                  </a:lnTo>
                  <a:lnTo>
                    <a:pt x="366" y="350"/>
                  </a:lnTo>
                  <a:lnTo>
                    <a:pt x="367" y="348"/>
                  </a:lnTo>
                  <a:lnTo>
                    <a:pt x="369" y="347"/>
                  </a:lnTo>
                  <a:lnTo>
                    <a:pt x="369" y="344"/>
                  </a:lnTo>
                  <a:lnTo>
                    <a:pt x="370" y="343"/>
                  </a:lnTo>
                  <a:lnTo>
                    <a:pt x="371" y="341"/>
                  </a:lnTo>
                  <a:lnTo>
                    <a:pt x="371" y="339"/>
                  </a:lnTo>
                  <a:lnTo>
                    <a:pt x="373" y="338"/>
                  </a:lnTo>
                  <a:lnTo>
                    <a:pt x="374" y="336"/>
                  </a:lnTo>
                  <a:lnTo>
                    <a:pt x="375" y="335"/>
                  </a:lnTo>
                  <a:lnTo>
                    <a:pt x="376" y="333"/>
                  </a:lnTo>
                  <a:lnTo>
                    <a:pt x="379" y="333"/>
                  </a:lnTo>
                  <a:lnTo>
                    <a:pt x="380" y="335"/>
                  </a:lnTo>
                  <a:lnTo>
                    <a:pt x="383" y="336"/>
                  </a:lnTo>
                  <a:lnTo>
                    <a:pt x="384" y="336"/>
                  </a:lnTo>
                  <a:lnTo>
                    <a:pt x="386" y="337"/>
                  </a:lnTo>
                  <a:lnTo>
                    <a:pt x="388" y="338"/>
                  </a:lnTo>
                  <a:lnTo>
                    <a:pt x="389" y="339"/>
                  </a:lnTo>
                  <a:lnTo>
                    <a:pt x="392" y="337"/>
                  </a:lnTo>
                  <a:lnTo>
                    <a:pt x="392" y="336"/>
                  </a:lnTo>
                  <a:lnTo>
                    <a:pt x="393" y="333"/>
                  </a:lnTo>
                  <a:lnTo>
                    <a:pt x="395" y="332"/>
                  </a:lnTo>
                  <a:lnTo>
                    <a:pt x="396" y="331"/>
                  </a:lnTo>
                  <a:lnTo>
                    <a:pt x="397" y="329"/>
                  </a:lnTo>
                  <a:lnTo>
                    <a:pt x="398" y="327"/>
                  </a:lnTo>
                  <a:lnTo>
                    <a:pt x="400" y="325"/>
                  </a:lnTo>
                  <a:lnTo>
                    <a:pt x="401" y="324"/>
                  </a:lnTo>
                  <a:lnTo>
                    <a:pt x="401" y="321"/>
                  </a:lnTo>
                  <a:lnTo>
                    <a:pt x="402" y="320"/>
                  </a:lnTo>
                  <a:lnTo>
                    <a:pt x="404" y="319"/>
                  </a:lnTo>
                  <a:lnTo>
                    <a:pt x="404" y="316"/>
                  </a:lnTo>
                  <a:lnTo>
                    <a:pt x="405" y="315"/>
                  </a:lnTo>
                  <a:lnTo>
                    <a:pt x="406" y="314"/>
                  </a:lnTo>
                  <a:lnTo>
                    <a:pt x="406" y="312"/>
                  </a:lnTo>
                  <a:lnTo>
                    <a:pt x="408" y="310"/>
                  </a:lnTo>
                  <a:lnTo>
                    <a:pt x="409" y="308"/>
                  </a:lnTo>
                  <a:lnTo>
                    <a:pt x="409" y="307"/>
                  </a:lnTo>
                  <a:lnTo>
                    <a:pt x="410" y="306"/>
                  </a:lnTo>
                  <a:lnTo>
                    <a:pt x="411" y="303"/>
                  </a:lnTo>
                  <a:lnTo>
                    <a:pt x="411" y="302"/>
                  </a:lnTo>
                  <a:lnTo>
                    <a:pt x="415" y="300"/>
                  </a:lnTo>
                  <a:lnTo>
                    <a:pt x="413" y="297"/>
                  </a:lnTo>
                  <a:lnTo>
                    <a:pt x="410" y="293"/>
                  </a:lnTo>
                  <a:lnTo>
                    <a:pt x="413" y="291"/>
                  </a:lnTo>
                  <a:lnTo>
                    <a:pt x="414" y="289"/>
                  </a:lnTo>
                  <a:lnTo>
                    <a:pt x="415" y="287"/>
                  </a:lnTo>
                  <a:lnTo>
                    <a:pt x="415" y="286"/>
                  </a:lnTo>
                  <a:lnTo>
                    <a:pt x="417" y="284"/>
                  </a:lnTo>
                  <a:lnTo>
                    <a:pt x="418" y="283"/>
                  </a:lnTo>
                  <a:lnTo>
                    <a:pt x="418" y="280"/>
                  </a:lnTo>
                  <a:lnTo>
                    <a:pt x="419" y="279"/>
                  </a:lnTo>
                  <a:lnTo>
                    <a:pt x="420" y="277"/>
                  </a:lnTo>
                  <a:lnTo>
                    <a:pt x="422" y="275"/>
                  </a:lnTo>
                  <a:lnTo>
                    <a:pt x="422" y="273"/>
                  </a:lnTo>
                  <a:lnTo>
                    <a:pt x="423" y="272"/>
                  </a:lnTo>
                  <a:lnTo>
                    <a:pt x="424" y="269"/>
                  </a:lnTo>
                  <a:lnTo>
                    <a:pt x="424" y="268"/>
                  </a:lnTo>
                  <a:lnTo>
                    <a:pt x="426" y="266"/>
                  </a:lnTo>
                  <a:lnTo>
                    <a:pt x="426" y="265"/>
                  </a:lnTo>
                  <a:lnTo>
                    <a:pt x="426" y="262"/>
                  </a:lnTo>
                  <a:lnTo>
                    <a:pt x="427" y="260"/>
                  </a:lnTo>
                  <a:lnTo>
                    <a:pt x="427" y="258"/>
                  </a:lnTo>
                  <a:lnTo>
                    <a:pt x="428" y="256"/>
                  </a:lnTo>
                  <a:lnTo>
                    <a:pt x="428" y="255"/>
                  </a:lnTo>
                  <a:lnTo>
                    <a:pt x="429" y="252"/>
                  </a:lnTo>
                  <a:lnTo>
                    <a:pt x="429" y="250"/>
                  </a:lnTo>
                  <a:lnTo>
                    <a:pt x="431" y="249"/>
                  </a:lnTo>
                  <a:lnTo>
                    <a:pt x="431" y="246"/>
                  </a:lnTo>
                  <a:lnTo>
                    <a:pt x="431" y="245"/>
                  </a:lnTo>
                  <a:lnTo>
                    <a:pt x="429" y="244"/>
                  </a:lnTo>
                  <a:lnTo>
                    <a:pt x="428" y="243"/>
                  </a:lnTo>
                  <a:lnTo>
                    <a:pt x="427" y="240"/>
                  </a:lnTo>
                  <a:lnTo>
                    <a:pt x="426" y="239"/>
                  </a:lnTo>
                  <a:lnTo>
                    <a:pt x="424" y="237"/>
                  </a:lnTo>
                  <a:lnTo>
                    <a:pt x="424" y="232"/>
                  </a:lnTo>
                  <a:lnTo>
                    <a:pt x="429" y="233"/>
                  </a:lnTo>
                  <a:lnTo>
                    <a:pt x="431" y="230"/>
                  </a:lnTo>
                  <a:lnTo>
                    <a:pt x="432" y="227"/>
                  </a:lnTo>
                  <a:lnTo>
                    <a:pt x="433" y="226"/>
                  </a:lnTo>
                  <a:lnTo>
                    <a:pt x="433" y="225"/>
                  </a:lnTo>
                  <a:lnTo>
                    <a:pt x="433" y="222"/>
                  </a:lnTo>
                  <a:lnTo>
                    <a:pt x="435" y="220"/>
                  </a:lnTo>
                  <a:lnTo>
                    <a:pt x="435" y="219"/>
                  </a:lnTo>
                  <a:lnTo>
                    <a:pt x="435" y="216"/>
                  </a:lnTo>
                  <a:lnTo>
                    <a:pt x="433" y="215"/>
                  </a:lnTo>
                  <a:lnTo>
                    <a:pt x="431" y="214"/>
                  </a:lnTo>
                  <a:lnTo>
                    <a:pt x="429" y="214"/>
                  </a:lnTo>
                  <a:lnTo>
                    <a:pt x="427" y="214"/>
                  </a:lnTo>
                  <a:lnTo>
                    <a:pt x="426" y="214"/>
                  </a:lnTo>
                  <a:lnTo>
                    <a:pt x="423" y="213"/>
                  </a:lnTo>
                  <a:lnTo>
                    <a:pt x="422" y="213"/>
                  </a:lnTo>
                  <a:lnTo>
                    <a:pt x="419" y="211"/>
                  </a:lnTo>
                  <a:lnTo>
                    <a:pt x="418" y="211"/>
                  </a:lnTo>
                  <a:lnTo>
                    <a:pt x="415" y="210"/>
                  </a:lnTo>
                  <a:lnTo>
                    <a:pt x="414" y="209"/>
                  </a:lnTo>
                  <a:lnTo>
                    <a:pt x="411" y="208"/>
                  </a:lnTo>
                  <a:lnTo>
                    <a:pt x="410" y="208"/>
                  </a:lnTo>
                  <a:lnTo>
                    <a:pt x="409" y="207"/>
                  </a:lnTo>
                  <a:lnTo>
                    <a:pt x="408" y="205"/>
                  </a:lnTo>
                  <a:lnTo>
                    <a:pt x="406" y="204"/>
                  </a:lnTo>
                  <a:lnTo>
                    <a:pt x="405" y="203"/>
                  </a:lnTo>
                  <a:lnTo>
                    <a:pt x="404" y="201"/>
                  </a:lnTo>
                  <a:lnTo>
                    <a:pt x="404" y="199"/>
                  </a:lnTo>
                  <a:lnTo>
                    <a:pt x="402" y="197"/>
                  </a:lnTo>
                  <a:lnTo>
                    <a:pt x="402" y="195"/>
                  </a:lnTo>
                  <a:lnTo>
                    <a:pt x="401" y="193"/>
                  </a:lnTo>
                  <a:lnTo>
                    <a:pt x="401" y="191"/>
                  </a:lnTo>
                  <a:lnTo>
                    <a:pt x="401" y="190"/>
                  </a:lnTo>
                  <a:lnTo>
                    <a:pt x="401" y="187"/>
                  </a:lnTo>
                  <a:lnTo>
                    <a:pt x="401" y="185"/>
                  </a:lnTo>
                  <a:lnTo>
                    <a:pt x="401" y="182"/>
                  </a:lnTo>
                  <a:lnTo>
                    <a:pt x="397" y="180"/>
                  </a:lnTo>
                  <a:lnTo>
                    <a:pt x="400" y="179"/>
                  </a:lnTo>
                  <a:lnTo>
                    <a:pt x="402" y="172"/>
                  </a:lnTo>
                  <a:lnTo>
                    <a:pt x="404" y="168"/>
                  </a:lnTo>
                  <a:lnTo>
                    <a:pt x="404" y="163"/>
                  </a:lnTo>
                  <a:lnTo>
                    <a:pt x="401" y="162"/>
                  </a:lnTo>
                  <a:lnTo>
                    <a:pt x="401" y="161"/>
                  </a:lnTo>
                  <a:lnTo>
                    <a:pt x="401" y="158"/>
                  </a:lnTo>
                  <a:lnTo>
                    <a:pt x="402" y="157"/>
                  </a:lnTo>
                  <a:lnTo>
                    <a:pt x="404" y="156"/>
                  </a:lnTo>
                  <a:lnTo>
                    <a:pt x="404" y="153"/>
                  </a:lnTo>
                  <a:lnTo>
                    <a:pt x="405" y="152"/>
                  </a:lnTo>
                  <a:lnTo>
                    <a:pt x="406" y="150"/>
                  </a:lnTo>
                  <a:lnTo>
                    <a:pt x="408" y="149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4"/>
                  </a:lnTo>
                  <a:lnTo>
                    <a:pt x="410" y="141"/>
                  </a:lnTo>
                  <a:lnTo>
                    <a:pt x="411" y="140"/>
                  </a:lnTo>
                  <a:lnTo>
                    <a:pt x="413" y="138"/>
                  </a:lnTo>
                  <a:lnTo>
                    <a:pt x="413" y="137"/>
                  </a:lnTo>
                  <a:lnTo>
                    <a:pt x="413" y="135"/>
                  </a:lnTo>
                  <a:lnTo>
                    <a:pt x="413" y="133"/>
                  </a:lnTo>
                  <a:lnTo>
                    <a:pt x="413" y="131"/>
                  </a:lnTo>
                  <a:lnTo>
                    <a:pt x="413" y="129"/>
                  </a:lnTo>
                  <a:lnTo>
                    <a:pt x="413" y="127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1" y="120"/>
                  </a:lnTo>
                  <a:lnTo>
                    <a:pt x="411" y="118"/>
                  </a:lnTo>
                  <a:lnTo>
                    <a:pt x="411" y="116"/>
                  </a:lnTo>
                  <a:lnTo>
                    <a:pt x="411" y="115"/>
                  </a:lnTo>
                  <a:lnTo>
                    <a:pt x="411" y="114"/>
                  </a:lnTo>
                  <a:lnTo>
                    <a:pt x="410" y="111"/>
                  </a:lnTo>
                  <a:lnTo>
                    <a:pt x="410" y="109"/>
                  </a:lnTo>
                  <a:lnTo>
                    <a:pt x="410" y="108"/>
                  </a:lnTo>
                  <a:lnTo>
                    <a:pt x="409" y="105"/>
                  </a:lnTo>
                  <a:lnTo>
                    <a:pt x="409" y="103"/>
                  </a:lnTo>
                  <a:lnTo>
                    <a:pt x="409" y="102"/>
                  </a:lnTo>
                  <a:lnTo>
                    <a:pt x="408" y="99"/>
                  </a:lnTo>
                  <a:lnTo>
                    <a:pt x="408" y="98"/>
                  </a:lnTo>
                  <a:lnTo>
                    <a:pt x="406" y="97"/>
                  </a:lnTo>
                  <a:lnTo>
                    <a:pt x="405" y="94"/>
                  </a:lnTo>
                  <a:lnTo>
                    <a:pt x="405" y="93"/>
                  </a:lnTo>
                  <a:lnTo>
                    <a:pt x="404" y="91"/>
                  </a:lnTo>
                  <a:lnTo>
                    <a:pt x="402" y="88"/>
                  </a:lnTo>
                  <a:lnTo>
                    <a:pt x="401" y="87"/>
                  </a:lnTo>
                  <a:lnTo>
                    <a:pt x="401" y="86"/>
                  </a:lnTo>
                  <a:lnTo>
                    <a:pt x="398" y="83"/>
                  </a:lnTo>
                  <a:lnTo>
                    <a:pt x="401" y="82"/>
                  </a:lnTo>
                  <a:lnTo>
                    <a:pt x="404" y="82"/>
                  </a:lnTo>
                  <a:lnTo>
                    <a:pt x="405" y="82"/>
                  </a:lnTo>
                  <a:lnTo>
                    <a:pt x="408" y="82"/>
                  </a:lnTo>
                  <a:lnTo>
                    <a:pt x="409" y="81"/>
                  </a:lnTo>
                  <a:lnTo>
                    <a:pt x="411" y="81"/>
                  </a:lnTo>
                  <a:lnTo>
                    <a:pt x="414" y="81"/>
                  </a:lnTo>
                  <a:lnTo>
                    <a:pt x="415" y="81"/>
                  </a:lnTo>
                  <a:lnTo>
                    <a:pt x="417" y="81"/>
                  </a:lnTo>
                  <a:lnTo>
                    <a:pt x="419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7" y="82"/>
                  </a:lnTo>
                  <a:lnTo>
                    <a:pt x="428" y="82"/>
                  </a:lnTo>
                  <a:lnTo>
                    <a:pt x="431" y="83"/>
                  </a:lnTo>
                  <a:lnTo>
                    <a:pt x="432" y="85"/>
                  </a:lnTo>
                  <a:lnTo>
                    <a:pt x="435" y="86"/>
                  </a:lnTo>
                  <a:lnTo>
                    <a:pt x="436" y="86"/>
                  </a:lnTo>
                  <a:lnTo>
                    <a:pt x="439" y="87"/>
                  </a:lnTo>
                  <a:lnTo>
                    <a:pt x="440" y="88"/>
                  </a:lnTo>
                  <a:lnTo>
                    <a:pt x="441" y="90"/>
                  </a:lnTo>
                  <a:lnTo>
                    <a:pt x="444" y="88"/>
                  </a:lnTo>
                  <a:lnTo>
                    <a:pt x="446" y="88"/>
                  </a:lnTo>
                  <a:lnTo>
                    <a:pt x="446" y="87"/>
                  </a:lnTo>
                  <a:lnTo>
                    <a:pt x="448" y="85"/>
                  </a:lnTo>
                  <a:lnTo>
                    <a:pt x="448" y="82"/>
                  </a:lnTo>
                  <a:lnTo>
                    <a:pt x="449" y="81"/>
                  </a:lnTo>
                  <a:lnTo>
                    <a:pt x="451" y="80"/>
                  </a:lnTo>
                  <a:lnTo>
                    <a:pt x="453" y="80"/>
                  </a:lnTo>
                  <a:lnTo>
                    <a:pt x="455" y="79"/>
                  </a:lnTo>
                  <a:lnTo>
                    <a:pt x="457" y="79"/>
                  </a:lnTo>
                  <a:lnTo>
                    <a:pt x="459" y="77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6" y="76"/>
                  </a:lnTo>
                  <a:lnTo>
                    <a:pt x="467" y="76"/>
                  </a:lnTo>
                  <a:lnTo>
                    <a:pt x="470" y="75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1"/>
                  </a:lnTo>
                  <a:lnTo>
                    <a:pt x="476" y="71"/>
                  </a:lnTo>
                  <a:lnTo>
                    <a:pt x="479" y="71"/>
                  </a:lnTo>
                  <a:lnTo>
                    <a:pt x="480" y="71"/>
                  </a:lnTo>
                  <a:lnTo>
                    <a:pt x="482" y="71"/>
                  </a:lnTo>
                  <a:lnTo>
                    <a:pt x="484" y="73"/>
                  </a:lnTo>
                  <a:lnTo>
                    <a:pt x="485" y="74"/>
                  </a:lnTo>
                  <a:lnTo>
                    <a:pt x="488" y="75"/>
                  </a:lnTo>
                  <a:lnTo>
                    <a:pt x="489" y="76"/>
                  </a:lnTo>
                  <a:lnTo>
                    <a:pt x="492" y="79"/>
                  </a:lnTo>
                  <a:lnTo>
                    <a:pt x="493" y="80"/>
                  </a:lnTo>
                  <a:lnTo>
                    <a:pt x="494" y="81"/>
                  </a:lnTo>
                  <a:lnTo>
                    <a:pt x="495" y="82"/>
                  </a:lnTo>
                  <a:lnTo>
                    <a:pt x="498" y="83"/>
                  </a:lnTo>
                  <a:lnTo>
                    <a:pt x="499" y="85"/>
                  </a:lnTo>
                  <a:lnTo>
                    <a:pt x="501" y="86"/>
                  </a:lnTo>
                  <a:lnTo>
                    <a:pt x="502" y="87"/>
                  </a:lnTo>
                  <a:lnTo>
                    <a:pt x="503" y="88"/>
                  </a:lnTo>
                  <a:lnTo>
                    <a:pt x="506" y="90"/>
                  </a:lnTo>
                  <a:lnTo>
                    <a:pt x="506" y="92"/>
                  </a:lnTo>
                  <a:lnTo>
                    <a:pt x="504" y="93"/>
                  </a:lnTo>
                  <a:lnTo>
                    <a:pt x="506" y="96"/>
                  </a:lnTo>
                  <a:lnTo>
                    <a:pt x="507" y="97"/>
                  </a:lnTo>
                  <a:lnTo>
                    <a:pt x="508" y="97"/>
                  </a:lnTo>
                  <a:lnTo>
                    <a:pt x="511" y="98"/>
                  </a:lnTo>
                  <a:lnTo>
                    <a:pt x="514" y="98"/>
                  </a:lnTo>
                  <a:lnTo>
                    <a:pt x="516" y="98"/>
                  </a:lnTo>
                  <a:lnTo>
                    <a:pt x="517" y="99"/>
                  </a:lnTo>
                  <a:lnTo>
                    <a:pt x="520" y="99"/>
                  </a:lnTo>
                  <a:lnTo>
                    <a:pt x="521" y="98"/>
                  </a:lnTo>
                  <a:lnTo>
                    <a:pt x="523" y="97"/>
                  </a:lnTo>
                  <a:lnTo>
                    <a:pt x="525" y="97"/>
                  </a:lnTo>
                  <a:lnTo>
                    <a:pt x="528" y="97"/>
                  </a:lnTo>
                  <a:lnTo>
                    <a:pt x="529" y="97"/>
                  </a:lnTo>
                  <a:lnTo>
                    <a:pt x="532" y="97"/>
                  </a:lnTo>
                  <a:lnTo>
                    <a:pt x="533" y="98"/>
                  </a:lnTo>
                  <a:lnTo>
                    <a:pt x="535" y="98"/>
                  </a:lnTo>
                  <a:lnTo>
                    <a:pt x="538" y="98"/>
                  </a:lnTo>
                  <a:lnTo>
                    <a:pt x="539" y="98"/>
                  </a:lnTo>
                  <a:lnTo>
                    <a:pt x="542" y="98"/>
                  </a:lnTo>
                  <a:lnTo>
                    <a:pt x="543" y="98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51" y="99"/>
                  </a:lnTo>
                  <a:lnTo>
                    <a:pt x="552" y="99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59" y="102"/>
                  </a:lnTo>
                  <a:lnTo>
                    <a:pt x="561" y="102"/>
                  </a:lnTo>
                  <a:lnTo>
                    <a:pt x="563" y="102"/>
                  </a:lnTo>
                  <a:lnTo>
                    <a:pt x="565" y="103"/>
                  </a:lnTo>
                  <a:lnTo>
                    <a:pt x="568" y="103"/>
                  </a:lnTo>
                  <a:lnTo>
                    <a:pt x="569" y="103"/>
                  </a:lnTo>
                  <a:lnTo>
                    <a:pt x="570" y="104"/>
                  </a:lnTo>
                  <a:lnTo>
                    <a:pt x="573" y="104"/>
                  </a:lnTo>
                  <a:lnTo>
                    <a:pt x="576" y="104"/>
                  </a:lnTo>
                  <a:lnTo>
                    <a:pt x="577" y="105"/>
                  </a:lnTo>
                  <a:lnTo>
                    <a:pt x="578" y="106"/>
                  </a:lnTo>
                  <a:lnTo>
                    <a:pt x="581" y="108"/>
                  </a:lnTo>
                  <a:lnTo>
                    <a:pt x="582" y="109"/>
                  </a:lnTo>
                  <a:lnTo>
                    <a:pt x="583" y="110"/>
                  </a:lnTo>
                  <a:lnTo>
                    <a:pt x="585" y="110"/>
                  </a:lnTo>
                  <a:lnTo>
                    <a:pt x="587" y="111"/>
                  </a:lnTo>
                  <a:lnTo>
                    <a:pt x="588" y="112"/>
                  </a:lnTo>
                  <a:lnTo>
                    <a:pt x="591" y="112"/>
                  </a:lnTo>
                  <a:lnTo>
                    <a:pt x="592" y="114"/>
                  </a:lnTo>
                  <a:lnTo>
                    <a:pt x="595" y="114"/>
                  </a:lnTo>
                  <a:lnTo>
                    <a:pt x="596" y="112"/>
                  </a:lnTo>
                  <a:lnTo>
                    <a:pt x="598" y="111"/>
                  </a:lnTo>
                  <a:lnTo>
                    <a:pt x="599" y="110"/>
                  </a:lnTo>
                  <a:lnTo>
                    <a:pt x="600" y="109"/>
                  </a:lnTo>
                  <a:lnTo>
                    <a:pt x="600" y="106"/>
                  </a:lnTo>
                  <a:lnTo>
                    <a:pt x="601" y="105"/>
                  </a:lnTo>
                  <a:lnTo>
                    <a:pt x="601" y="103"/>
                  </a:lnTo>
                  <a:lnTo>
                    <a:pt x="603" y="102"/>
                  </a:lnTo>
                  <a:lnTo>
                    <a:pt x="605" y="102"/>
                  </a:lnTo>
                  <a:lnTo>
                    <a:pt x="607" y="103"/>
                  </a:lnTo>
                  <a:lnTo>
                    <a:pt x="608" y="103"/>
                  </a:lnTo>
                  <a:lnTo>
                    <a:pt x="609" y="104"/>
                  </a:lnTo>
                  <a:lnTo>
                    <a:pt x="612" y="105"/>
                  </a:lnTo>
                  <a:lnTo>
                    <a:pt x="613" y="106"/>
                  </a:lnTo>
                  <a:lnTo>
                    <a:pt x="614" y="108"/>
                  </a:lnTo>
                  <a:lnTo>
                    <a:pt x="617" y="109"/>
                  </a:lnTo>
                  <a:lnTo>
                    <a:pt x="618" y="110"/>
                  </a:lnTo>
                  <a:lnTo>
                    <a:pt x="620" y="112"/>
                  </a:lnTo>
                  <a:lnTo>
                    <a:pt x="618" y="114"/>
                  </a:lnTo>
                  <a:lnTo>
                    <a:pt x="617" y="116"/>
                  </a:lnTo>
                  <a:lnTo>
                    <a:pt x="617" y="117"/>
                  </a:lnTo>
                  <a:lnTo>
                    <a:pt x="616" y="120"/>
                  </a:lnTo>
                  <a:lnTo>
                    <a:pt x="616" y="121"/>
                  </a:lnTo>
                  <a:lnTo>
                    <a:pt x="614" y="122"/>
                  </a:lnTo>
                  <a:lnTo>
                    <a:pt x="613" y="125"/>
                  </a:lnTo>
                  <a:lnTo>
                    <a:pt x="612" y="126"/>
                  </a:lnTo>
                  <a:lnTo>
                    <a:pt x="613" y="128"/>
                  </a:lnTo>
                  <a:lnTo>
                    <a:pt x="614" y="129"/>
                  </a:lnTo>
                  <a:lnTo>
                    <a:pt x="616" y="131"/>
                  </a:lnTo>
                  <a:lnTo>
                    <a:pt x="617" y="132"/>
                  </a:lnTo>
                  <a:lnTo>
                    <a:pt x="618" y="133"/>
                  </a:lnTo>
                  <a:lnTo>
                    <a:pt x="620" y="134"/>
                  </a:lnTo>
                  <a:lnTo>
                    <a:pt x="622" y="135"/>
                  </a:lnTo>
                  <a:lnTo>
                    <a:pt x="623" y="137"/>
                  </a:lnTo>
                  <a:lnTo>
                    <a:pt x="626" y="138"/>
                  </a:lnTo>
                  <a:lnTo>
                    <a:pt x="629" y="139"/>
                  </a:lnTo>
                  <a:lnTo>
                    <a:pt x="630" y="140"/>
                  </a:lnTo>
                  <a:lnTo>
                    <a:pt x="632" y="141"/>
                  </a:lnTo>
                  <a:lnTo>
                    <a:pt x="634" y="143"/>
                  </a:lnTo>
                  <a:lnTo>
                    <a:pt x="636" y="144"/>
                  </a:lnTo>
                  <a:lnTo>
                    <a:pt x="638" y="145"/>
                  </a:lnTo>
                  <a:lnTo>
                    <a:pt x="640" y="145"/>
                  </a:lnTo>
                  <a:lnTo>
                    <a:pt x="642" y="146"/>
                  </a:lnTo>
                  <a:lnTo>
                    <a:pt x="644" y="147"/>
                  </a:lnTo>
                  <a:lnTo>
                    <a:pt x="645" y="149"/>
                  </a:lnTo>
                  <a:lnTo>
                    <a:pt x="648" y="149"/>
                  </a:lnTo>
                  <a:lnTo>
                    <a:pt x="649" y="150"/>
                  </a:lnTo>
                  <a:lnTo>
                    <a:pt x="652" y="151"/>
                  </a:lnTo>
                  <a:lnTo>
                    <a:pt x="653" y="151"/>
                  </a:lnTo>
                  <a:lnTo>
                    <a:pt x="654" y="152"/>
                  </a:lnTo>
                  <a:lnTo>
                    <a:pt x="657" y="153"/>
                  </a:lnTo>
                  <a:lnTo>
                    <a:pt x="658" y="153"/>
                  </a:lnTo>
                  <a:lnTo>
                    <a:pt x="661" y="155"/>
                  </a:lnTo>
                  <a:lnTo>
                    <a:pt x="662" y="156"/>
                  </a:lnTo>
                  <a:lnTo>
                    <a:pt x="665" y="156"/>
                  </a:lnTo>
                  <a:lnTo>
                    <a:pt x="666" y="157"/>
                  </a:lnTo>
                  <a:lnTo>
                    <a:pt x="669" y="157"/>
                  </a:lnTo>
                  <a:lnTo>
                    <a:pt x="670" y="158"/>
                  </a:lnTo>
                  <a:lnTo>
                    <a:pt x="675" y="160"/>
                  </a:lnTo>
                  <a:lnTo>
                    <a:pt x="679" y="162"/>
                  </a:lnTo>
                  <a:lnTo>
                    <a:pt x="676" y="164"/>
                  </a:lnTo>
                  <a:lnTo>
                    <a:pt x="676" y="167"/>
                  </a:lnTo>
                  <a:lnTo>
                    <a:pt x="675" y="168"/>
                  </a:lnTo>
                  <a:lnTo>
                    <a:pt x="675" y="170"/>
                  </a:lnTo>
                  <a:lnTo>
                    <a:pt x="674" y="172"/>
                  </a:lnTo>
                  <a:lnTo>
                    <a:pt x="673" y="174"/>
                  </a:lnTo>
                  <a:lnTo>
                    <a:pt x="673" y="175"/>
                  </a:lnTo>
                  <a:lnTo>
                    <a:pt x="671" y="178"/>
                  </a:lnTo>
                  <a:lnTo>
                    <a:pt x="675" y="180"/>
                  </a:lnTo>
                  <a:lnTo>
                    <a:pt x="676" y="180"/>
                  </a:lnTo>
                  <a:lnTo>
                    <a:pt x="679" y="180"/>
                  </a:lnTo>
                  <a:lnTo>
                    <a:pt x="680" y="180"/>
                  </a:lnTo>
                  <a:lnTo>
                    <a:pt x="683" y="180"/>
                  </a:lnTo>
                  <a:lnTo>
                    <a:pt x="685" y="181"/>
                  </a:lnTo>
                  <a:lnTo>
                    <a:pt x="688" y="181"/>
                  </a:lnTo>
                  <a:lnTo>
                    <a:pt x="689" y="181"/>
                  </a:lnTo>
                  <a:lnTo>
                    <a:pt x="692" y="182"/>
                  </a:lnTo>
                  <a:lnTo>
                    <a:pt x="693" y="182"/>
                  </a:lnTo>
                  <a:lnTo>
                    <a:pt x="696" y="182"/>
                  </a:lnTo>
                  <a:lnTo>
                    <a:pt x="698" y="184"/>
                  </a:lnTo>
                  <a:lnTo>
                    <a:pt x="700" y="184"/>
                  </a:lnTo>
                  <a:lnTo>
                    <a:pt x="702" y="184"/>
                  </a:lnTo>
                  <a:lnTo>
                    <a:pt x="705" y="184"/>
                  </a:lnTo>
                  <a:lnTo>
                    <a:pt x="706" y="184"/>
                  </a:lnTo>
                  <a:lnTo>
                    <a:pt x="709" y="184"/>
                  </a:lnTo>
                  <a:lnTo>
                    <a:pt x="710" y="182"/>
                  </a:lnTo>
                  <a:lnTo>
                    <a:pt x="710" y="180"/>
                  </a:lnTo>
                  <a:lnTo>
                    <a:pt x="710" y="179"/>
                  </a:lnTo>
                  <a:lnTo>
                    <a:pt x="710" y="176"/>
                  </a:lnTo>
                  <a:lnTo>
                    <a:pt x="710" y="173"/>
                  </a:lnTo>
                  <a:lnTo>
                    <a:pt x="711" y="170"/>
                  </a:lnTo>
                  <a:lnTo>
                    <a:pt x="714" y="172"/>
                  </a:lnTo>
                  <a:lnTo>
                    <a:pt x="716" y="170"/>
                  </a:lnTo>
                  <a:lnTo>
                    <a:pt x="719" y="170"/>
                  </a:lnTo>
                  <a:lnTo>
                    <a:pt x="720" y="170"/>
                  </a:lnTo>
                  <a:lnTo>
                    <a:pt x="722" y="172"/>
                  </a:lnTo>
                  <a:lnTo>
                    <a:pt x="723" y="174"/>
                  </a:lnTo>
                  <a:lnTo>
                    <a:pt x="723" y="175"/>
                  </a:lnTo>
                  <a:lnTo>
                    <a:pt x="724" y="178"/>
                  </a:lnTo>
                  <a:lnTo>
                    <a:pt x="726" y="179"/>
                  </a:lnTo>
                  <a:lnTo>
                    <a:pt x="727" y="180"/>
                  </a:lnTo>
                  <a:lnTo>
                    <a:pt x="729" y="181"/>
                  </a:lnTo>
                  <a:lnTo>
                    <a:pt x="731" y="182"/>
                  </a:lnTo>
                  <a:lnTo>
                    <a:pt x="732" y="184"/>
                  </a:lnTo>
                  <a:lnTo>
                    <a:pt x="735" y="184"/>
                  </a:lnTo>
                  <a:lnTo>
                    <a:pt x="736" y="185"/>
                  </a:lnTo>
                  <a:lnTo>
                    <a:pt x="738" y="185"/>
                  </a:lnTo>
                  <a:lnTo>
                    <a:pt x="740" y="186"/>
                  </a:lnTo>
                  <a:lnTo>
                    <a:pt x="742" y="186"/>
                  </a:lnTo>
                  <a:lnTo>
                    <a:pt x="744" y="187"/>
                  </a:lnTo>
                  <a:lnTo>
                    <a:pt x="745" y="187"/>
                  </a:lnTo>
                  <a:lnTo>
                    <a:pt x="748" y="186"/>
                  </a:lnTo>
                  <a:lnTo>
                    <a:pt x="749" y="185"/>
                  </a:lnTo>
                  <a:lnTo>
                    <a:pt x="751" y="184"/>
                  </a:lnTo>
                  <a:lnTo>
                    <a:pt x="755" y="184"/>
                  </a:lnTo>
                  <a:lnTo>
                    <a:pt x="755" y="180"/>
                  </a:lnTo>
                  <a:lnTo>
                    <a:pt x="757" y="176"/>
                  </a:lnTo>
                  <a:lnTo>
                    <a:pt x="759" y="174"/>
                  </a:lnTo>
                  <a:lnTo>
                    <a:pt x="760" y="173"/>
                  </a:lnTo>
                  <a:lnTo>
                    <a:pt x="762" y="170"/>
                  </a:lnTo>
                  <a:lnTo>
                    <a:pt x="763" y="169"/>
                  </a:lnTo>
                  <a:lnTo>
                    <a:pt x="763" y="167"/>
                  </a:lnTo>
                  <a:lnTo>
                    <a:pt x="764" y="166"/>
                  </a:lnTo>
                  <a:lnTo>
                    <a:pt x="766" y="164"/>
                  </a:lnTo>
                  <a:lnTo>
                    <a:pt x="766" y="162"/>
                  </a:lnTo>
                  <a:lnTo>
                    <a:pt x="767" y="161"/>
                  </a:lnTo>
                  <a:lnTo>
                    <a:pt x="768" y="158"/>
                  </a:lnTo>
                  <a:lnTo>
                    <a:pt x="769" y="157"/>
                  </a:lnTo>
                  <a:lnTo>
                    <a:pt x="769" y="155"/>
                  </a:lnTo>
                  <a:lnTo>
                    <a:pt x="771" y="153"/>
                  </a:lnTo>
                  <a:lnTo>
                    <a:pt x="772" y="152"/>
                  </a:lnTo>
                  <a:lnTo>
                    <a:pt x="775" y="153"/>
                  </a:lnTo>
                  <a:lnTo>
                    <a:pt x="776" y="155"/>
                  </a:lnTo>
                  <a:lnTo>
                    <a:pt x="777" y="156"/>
                  </a:lnTo>
                  <a:lnTo>
                    <a:pt x="779" y="157"/>
                  </a:lnTo>
                  <a:lnTo>
                    <a:pt x="780" y="160"/>
                  </a:lnTo>
                  <a:lnTo>
                    <a:pt x="780" y="161"/>
                  </a:lnTo>
                  <a:lnTo>
                    <a:pt x="781" y="163"/>
                  </a:lnTo>
                  <a:lnTo>
                    <a:pt x="782" y="166"/>
                  </a:lnTo>
                  <a:lnTo>
                    <a:pt x="782" y="167"/>
                  </a:lnTo>
                  <a:lnTo>
                    <a:pt x="784" y="169"/>
                  </a:lnTo>
                  <a:lnTo>
                    <a:pt x="784" y="170"/>
                  </a:lnTo>
                  <a:lnTo>
                    <a:pt x="785" y="173"/>
                  </a:lnTo>
                  <a:lnTo>
                    <a:pt x="786" y="174"/>
                  </a:lnTo>
                  <a:lnTo>
                    <a:pt x="788" y="174"/>
                  </a:lnTo>
                  <a:lnTo>
                    <a:pt x="790" y="175"/>
                  </a:lnTo>
                  <a:lnTo>
                    <a:pt x="791" y="175"/>
                  </a:lnTo>
                  <a:lnTo>
                    <a:pt x="794" y="176"/>
                  </a:lnTo>
                  <a:lnTo>
                    <a:pt x="795" y="176"/>
                  </a:lnTo>
                  <a:lnTo>
                    <a:pt x="798" y="178"/>
                  </a:lnTo>
                  <a:lnTo>
                    <a:pt x="799" y="178"/>
                  </a:lnTo>
                  <a:lnTo>
                    <a:pt x="802" y="179"/>
                  </a:lnTo>
                  <a:lnTo>
                    <a:pt x="803" y="180"/>
                  </a:lnTo>
                  <a:lnTo>
                    <a:pt x="804" y="181"/>
                  </a:lnTo>
                  <a:lnTo>
                    <a:pt x="806" y="182"/>
                  </a:lnTo>
                  <a:lnTo>
                    <a:pt x="807" y="185"/>
                  </a:lnTo>
                  <a:lnTo>
                    <a:pt x="807" y="186"/>
                  </a:lnTo>
                  <a:lnTo>
                    <a:pt x="808" y="187"/>
                  </a:lnTo>
                  <a:lnTo>
                    <a:pt x="808" y="190"/>
                  </a:lnTo>
                  <a:lnTo>
                    <a:pt x="810" y="192"/>
                  </a:lnTo>
                  <a:lnTo>
                    <a:pt x="810" y="193"/>
                  </a:lnTo>
                  <a:lnTo>
                    <a:pt x="811" y="196"/>
                  </a:lnTo>
                  <a:lnTo>
                    <a:pt x="811" y="198"/>
                  </a:lnTo>
                  <a:lnTo>
                    <a:pt x="813" y="199"/>
                  </a:lnTo>
                  <a:lnTo>
                    <a:pt x="815" y="201"/>
                  </a:lnTo>
                  <a:lnTo>
                    <a:pt x="816" y="202"/>
                  </a:lnTo>
                  <a:lnTo>
                    <a:pt x="817" y="203"/>
                  </a:lnTo>
                  <a:lnTo>
                    <a:pt x="820" y="204"/>
                  </a:lnTo>
                  <a:lnTo>
                    <a:pt x="821" y="204"/>
                  </a:lnTo>
                  <a:lnTo>
                    <a:pt x="824" y="205"/>
                  </a:lnTo>
                  <a:lnTo>
                    <a:pt x="825" y="207"/>
                  </a:lnTo>
                  <a:lnTo>
                    <a:pt x="826" y="208"/>
                  </a:lnTo>
                  <a:lnTo>
                    <a:pt x="829" y="208"/>
                  </a:lnTo>
                  <a:lnTo>
                    <a:pt x="830" y="209"/>
                  </a:lnTo>
                  <a:lnTo>
                    <a:pt x="830" y="211"/>
                  </a:lnTo>
                  <a:lnTo>
                    <a:pt x="830" y="214"/>
                  </a:lnTo>
                  <a:lnTo>
                    <a:pt x="830" y="215"/>
                  </a:lnTo>
                  <a:lnTo>
                    <a:pt x="830" y="217"/>
                  </a:lnTo>
                  <a:lnTo>
                    <a:pt x="829" y="219"/>
                  </a:lnTo>
                  <a:lnTo>
                    <a:pt x="829" y="221"/>
                  </a:lnTo>
                  <a:lnTo>
                    <a:pt x="829" y="222"/>
                  </a:lnTo>
                  <a:lnTo>
                    <a:pt x="829" y="225"/>
                  </a:lnTo>
                  <a:lnTo>
                    <a:pt x="828" y="228"/>
                  </a:lnTo>
                  <a:lnTo>
                    <a:pt x="832" y="230"/>
                  </a:lnTo>
                  <a:lnTo>
                    <a:pt x="833" y="230"/>
                  </a:lnTo>
                  <a:lnTo>
                    <a:pt x="835" y="230"/>
                  </a:lnTo>
                  <a:lnTo>
                    <a:pt x="839" y="231"/>
                  </a:lnTo>
                  <a:lnTo>
                    <a:pt x="839" y="234"/>
                  </a:lnTo>
                  <a:lnTo>
                    <a:pt x="839" y="236"/>
                  </a:lnTo>
                  <a:lnTo>
                    <a:pt x="839" y="238"/>
                  </a:lnTo>
                  <a:lnTo>
                    <a:pt x="839" y="239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39" y="245"/>
                  </a:lnTo>
                  <a:lnTo>
                    <a:pt x="839" y="246"/>
                  </a:lnTo>
                  <a:lnTo>
                    <a:pt x="839" y="249"/>
                  </a:lnTo>
                  <a:lnTo>
                    <a:pt x="839" y="250"/>
                  </a:lnTo>
                  <a:lnTo>
                    <a:pt x="839" y="252"/>
                  </a:lnTo>
                  <a:lnTo>
                    <a:pt x="839" y="254"/>
                  </a:lnTo>
                  <a:lnTo>
                    <a:pt x="839" y="256"/>
                  </a:lnTo>
                  <a:lnTo>
                    <a:pt x="841" y="257"/>
                  </a:lnTo>
                  <a:lnTo>
                    <a:pt x="843" y="257"/>
                  </a:lnTo>
                  <a:lnTo>
                    <a:pt x="844" y="258"/>
                  </a:lnTo>
                  <a:lnTo>
                    <a:pt x="847" y="260"/>
                  </a:lnTo>
                  <a:lnTo>
                    <a:pt x="848" y="260"/>
                  </a:lnTo>
                  <a:lnTo>
                    <a:pt x="851" y="260"/>
                  </a:lnTo>
                  <a:lnTo>
                    <a:pt x="852" y="261"/>
                  </a:lnTo>
                  <a:lnTo>
                    <a:pt x="855" y="261"/>
                  </a:lnTo>
                  <a:lnTo>
                    <a:pt x="857" y="261"/>
                  </a:lnTo>
                  <a:lnTo>
                    <a:pt x="859" y="261"/>
                  </a:lnTo>
                  <a:lnTo>
                    <a:pt x="861" y="261"/>
                  </a:lnTo>
                  <a:lnTo>
                    <a:pt x="863" y="260"/>
                  </a:lnTo>
                  <a:lnTo>
                    <a:pt x="864" y="258"/>
                  </a:lnTo>
                  <a:lnTo>
                    <a:pt x="864" y="257"/>
                  </a:lnTo>
                  <a:lnTo>
                    <a:pt x="864" y="255"/>
                  </a:lnTo>
                  <a:lnTo>
                    <a:pt x="865" y="252"/>
                  </a:lnTo>
                  <a:lnTo>
                    <a:pt x="865" y="251"/>
                  </a:lnTo>
                  <a:lnTo>
                    <a:pt x="865" y="249"/>
                  </a:lnTo>
                  <a:lnTo>
                    <a:pt x="866" y="248"/>
                  </a:lnTo>
                  <a:lnTo>
                    <a:pt x="866" y="245"/>
                  </a:lnTo>
                  <a:lnTo>
                    <a:pt x="868" y="243"/>
                  </a:lnTo>
                  <a:lnTo>
                    <a:pt x="868" y="242"/>
                  </a:lnTo>
                  <a:lnTo>
                    <a:pt x="869" y="239"/>
                  </a:lnTo>
                  <a:lnTo>
                    <a:pt x="869" y="237"/>
                  </a:lnTo>
                  <a:lnTo>
                    <a:pt x="872" y="233"/>
                  </a:lnTo>
                  <a:lnTo>
                    <a:pt x="874" y="234"/>
                  </a:lnTo>
                  <a:lnTo>
                    <a:pt x="875" y="232"/>
                  </a:lnTo>
                  <a:lnTo>
                    <a:pt x="877" y="230"/>
                  </a:lnTo>
                  <a:lnTo>
                    <a:pt x="878" y="228"/>
                  </a:lnTo>
                  <a:lnTo>
                    <a:pt x="878" y="227"/>
                  </a:lnTo>
                  <a:lnTo>
                    <a:pt x="879" y="225"/>
                  </a:lnTo>
                  <a:lnTo>
                    <a:pt x="881" y="223"/>
                  </a:lnTo>
                  <a:lnTo>
                    <a:pt x="882" y="221"/>
                  </a:lnTo>
                  <a:lnTo>
                    <a:pt x="885" y="219"/>
                  </a:lnTo>
                  <a:lnTo>
                    <a:pt x="886" y="217"/>
                  </a:lnTo>
                  <a:lnTo>
                    <a:pt x="887" y="215"/>
                  </a:lnTo>
                  <a:lnTo>
                    <a:pt x="888" y="214"/>
                  </a:lnTo>
                  <a:lnTo>
                    <a:pt x="890" y="211"/>
                  </a:lnTo>
                  <a:lnTo>
                    <a:pt x="891" y="210"/>
                  </a:lnTo>
                  <a:lnTo>
                    <a:pt x="892" y="209"/>
                  </a:lnTo>
                  <a:lnTo>
                    <a:pt x="892" y="207"/>
                  </a:lnTo>
                  <a:lnTo>
                    <a:pt x="894" y="205"/>
                  </a:lnTo>
                  <a:lnTo>
                    <a:pt x="895" y="204"/>
                  </a:lnTo>
                  <a:lnTo>
                    <a:pt x="899" y="199"/>
                  </a:lnTo>
                  <a:lnTo>
                    <a:pt x="901" y="197"/>
                  </a:lnTo>
                  <a:lnTo>
                    <a:pt x="903" y="196"/>
                  </a:lnTo>
                  <a:lnTo>
                    <a:pt x="904" y="195"/>
                  </a:lnTo>
                  <a:lnTo>
                    <a:pt x="908" y="191"/>
                  </a:lnTo>
                  <a:lnTo>
                    <a:pt x="910" y="188"/>
                  </a:lnTo>
                  <a:lnTo>
                    <a:pt x="914" y="185"/>
                  </a:lnTo>
                  <a:lnTo>
                    <a:pt x="916" y="181"/>
                  </a:lnTo>
                  <a:lnTo>
                    <a:pt x="917" y="180"/>
                  </a:lnTo>
                  <a:lnTo>
                    <a:pt x="918" y="176"/>
                  </a:lnTo>
                  <a:lnTo>
                    <a:pt x="925" y="175"/>
                  </a:lnTo>
                  <a:lnTo>
                    <a:pt x="922" y="172"/>
                  </a:lnTo>
                  <a:lnTo>
                    <a:pt x="923" y="170"/>
                  </a:lnTo>
                  <a:lnTo>
                    <a:pt x="923" y="169"/>
                  </a:lnTo>
                  <a:lnTo>
                    <a:pt x="925" y="167"/>
                  </a:lnTo>
                  <a:lnTo>
                    <a:pt x="926" y="166"/>
                  </a:lnTo>
                  <a:lnTo>
                    <a:pt x="926" y="163"/>
                  </a:lnTo>
                  <a:lnTo>
                    <a:pt x="927" y="162"/>
                  </a:lnTo>
                  <a:lnTo>
                    <a:pt x="929" y="160"/>
                  </a:lnTo>
                  <a:lnTo>
                    <a:pt x="929" y="158"/>
                  </a:lnTo>
                  <a:lnTo>
                    <a:pt x="930" y="156"/>
                  </a:lnTo>
                  <a:lnTo>
                    <a:pt x="931" y="155"/>
                  </a:lnTo>
                  <a:lnTo>
                    <a:pt x="931" y="153"/>
                  </a:lnTo>
                  <a:lnTo>
                    <a:pt x="932" y="151"/>
                  </a:lnTo>
                  <a:lnTo>
                    <a:pt x="934" y="150"/>
                  </a:lnTo>
                  <a:lnTo>
                    <a:pt x="935" y="150"/>
                  </a:lnTo>
                  <a:lnTo>
                    <a:pt x="938" y="151"/>
                  </a:lnTo>
                  <a:lnTo>
                    <a:pt x="939" y="151"/>
                  </a:lnTo>
                  <a:lnTo>
                    <a:pt x="940" y="153"/>
                  </a:lnTo>
                  <a:lnTo>
                    <a:pt x="939" y="155"/>
                  </a:lnTo>
                  <a:lnTo>
                    <a:pt x="940" y="157"/>
                  </a:lnTo>
                  <a:lnTo>
                    <a:pt x="941" y="158"/>
                  </a:lnTo>
                  <a:lnTo>
                    <a:pt x="943" y="158"/>
                  </a:lnTo>
                  <a:lnTo>
                    <a:pt x="945" y="160"/>
                  </a:lnTo>
                  <a:lnTo>
                    <a:pt x="947" y="161"/>
                  </a:lnTo>
                  <a:lnTo>
                    <a:pt x="948" y="162"/>
                  </a:lnTo>
                  <a:lnTo>
                    <a:pt x="948" y="164"/>
                  </a:lnTo>
                  <a:lnTo>
                    <a:pt x="948" y="166"/>
                  </a:lnTo>
                  <a:lnTo>
                    <a:pt x="947" y="168"/>
                  </a:lnTo>
                  <a:lnTo>
                    <a:pt x="947" y="170"/>
                  </a:lnTo>
                  <a:lnTo>
                    <a:pt x="945" y="172"/>
                  </a:lnTo>
                  <a:lnTo>
                    <a:pt x="944" y="174"/>
                  </a:lnTo>
                  <a:lnTo>
                    <a:pt x="945" y="175"/>
                  </a:lnTo>
                  <a:lnTo>
                    <a:pt x="948" y="176"/>
                  </a:lnTo>
                  <a:lnTo>
                    <a:pt x="949" y="176"/>
                  </a:lnTo>
                  <a:lnTo>
                    <a:pt x="952" y="178"/>
                  </a:lnTo>
                  <a:lnTo>
                    <a:pt x="953" y="178"/>
                  </a:lnTo>
                  <a:lnTo>
                    <a:pt x="956" y="179"/>
                  </a:lnTo>
                  <a:lnTo>
                    <a:pt x="957" y="179"/>
                  </a:lnTo>
                  <a:lnTo>
                    <a:pt x="960" y="180"/>
                  </a:lnTo>
                  <a:lnTo>
                    <a:pt x="961" y="181"/>
                  </a:lnTo>
                  <a:lnTo>
                    <a:pt x="963" y="181"/>
                  </a:lnTo>
                  <a:lnTo>
                    <a:pt x="965" y="182"/>
                  </a:lnTo>
                  <a:lnTo>
                    <a:pt x="967" y="184"/>
                  </a:lnTo>
                  <a:lnTo>
                    <a:pt x="969" y="184"/>
                  </a:lnTo>
                  <a:lnTo>
                    <a:pt x="971" y="185"/>
                  </a:lnTo>
                  <a:lnTo>
                    <a:pt x="972" y="185"/>
                  </a:lnTo>
                  <a:lnTo>
                    <a:pt x="975" y="186"/>
                  </a:lnTo>
                  <a:lnTo>
                    <a:pt x="975" y="187"/>
                  </a:lnTo>
                  <a:lnTo>
                    <a:pt x="975" y="190"/>
                  </a:lnTo>
                  <a:lnTo>
                    <a:pt x="974" y="191"/>
                  </a:lnTo>
                  <a:lnTo>
                    <a:pt x="974" y="193"/>
                  </a:lnTo>
                  <a:lnTo>
                    <a:pt x="975" y="195"/>
                  </a:lnTo>
                  <a:lnTo>
                    <a:pt x="978" y="196"/>
                  </a:lnTo>
                  <a:lnTo>
                    <a:pt x="979" y="196"/>
                  </a:lnTo>
                  <a:lnTo>
                    <a:pt x="982" y="197"/>
                  </a:lnTo>
                  <a:lnTo>
                    <a:pt x="983" y="197"/>
                  </a:lnTo>
                  <a:lnTo>
                    <a:pt x="985" y="198"/>
                  </a:lnTo>
                  <a:lnTo>
                    <a:pt x="988" y="199"/>
                  </a:lnTo>
                  <a:lnTo>
                    <a:pt x="989" y="197"/>
                  </a:lnTo>
                  <a:lnTo>
                    <a:pt x="989" y="195"/>
                  </a:lnTo>
                  <a:lnTo>
                    <a:pt x="989" y="192"/>
                  </a:lnTo>
                  <a:lnTo>
                    <a:pt x="989" y="191"/>
                  </a:lnTo>
                  <a:lnTo>
                    <a:pt x="991" y="188"/>
                  </a:lnTo>
                  <a:lnTo>
                    <a:pt x="991" y="187"/>
                  </a:lnTo>
                  <a:lnTo>
                    <a:pt x="991" y="185"/>
                  </a:lnTo>
                  <a:lnTo>
                    <a:pt x="992" y="184"/>
                  </a:lnTo>
                  <a:lnTo>
                    <a:pt x="993" y="181"/>
                  </a:lnTo>
                  <a:lnTo>
                    <a:pt x="993" y="180"/>
                  </a:lnTo>
                  <a:lnTo>
                    <a:pt x="994" y="178"/>
                  </a:lnTo>
                  <a:lnTo>
                    <a:pt x="996" y="176"/>
                  </a:lnTo>
                  <a:lnTo>
                    <a:pt x="997" y="175"/>
                  </a:lnTo>
                  <a:lnTo>
                    <a:pt x="998" y="174"/>
                  </a:lnTo>
                  <a:lnTo>
                    <a:pt x="1000" y="173"/>
                  </a:lnTo>
                  <a:lnTo>
                    <a:pt x="1001" y="170"/>
                  </a:lnTo>
                  <a:lnTo>
                    <a:pt x="1002" y="169"/>
                  </a:lnTo>
                  <a:lnTo>
                    <a:pt x="1003" y="168"/>
                  </a:lnTo>
                  <a:lnTo>
                    <a:pt x="1005" y="167"/>
                  </a:lnTo>
                  <a:lnTo>
                    <a:pt x="1006" y="166"/>
                  </a:lnTo>
                  <a:lnTo>
                    <a:pt x="1007" y="163"/>
                  </a:lnTo>
                  <a:lnTo>
                    <a:pt x="1007" y="162"/>
                  </a:lnTo>
                  <a:lnTo>
                    <a:pt x="1009" y="160"/>
                  </a:lnTo>
                  <a:lnTo>
                    <a:pt x="1009" y="158"/>
                  </a:lnTo>
                  <a:lnTo>
                    <a:pt x="1013" y="158"/>
                  </a:lnTo>
                  <a:lnTo>
                    <a:pt x="1015" y="158"/>
                  </a:lnTo>
                  <a:lnTo>
                    <a:pt x="1016" y="158"/>
                  </a:lnTo>
                  <a:lnTo>
                    <a:pt x="1019" y="157"/>
                  </a:lnTo>
                  <a:lnTo>
                    <a:pt x="1020" y="157"/>
                  </a:lnTo>
                  <a:lnTo>
                    <a:pt x="1023" y="157"/>
                  </a:lnTo>
                  <a:lnTo>
                    <a:pt x="1024" y="156"/>
                  </a:lnTo>
                  <a:lnTo>
                    <a:pt x="1025" y="155"/>
                  </a:lnTo>
                  <a:lnTo>
                    <a:pt x="1027" y="153"/>
                  </a:lnTo>
                  <a:lnTo>
                    <a:pt x="1028" y="152"/>
                  </a:lnTo>
                  <a:lnTo>
                    <a:pt x="1032" y="151"/>
                  </a:lnTo>
                  <a:lnTo>
                    <a:pt x="1032" y="146"/>
                  </a:lnTo>
                  <a:lnTo>
                    <a:pt x="1033" y="144"/>
                  </a:lnTo>
                  <a:lnTo>
                    <a:pt x="1033" y="141"/>
                  </a:lnTo>
                  <a:lnTo>
                    <a:pt x="1038" y="143"/>
                  </a:lnTo>
                  <a:lnTo>
                    <a:pt x="1040" y="144"/>
                  </a:lnTo>
                  <a:lnTo>
                    <a:pt x="1041" y="144"/>
                  </a:lnTo>
                  <a:lnTo>
                    <a:pt x="1044" y="145"/>
                  </a:lnTo>
                  <a:lnTo>
                    <a:pt x="1044" y="147"/>
                  </a:lnTo>
                  <a:lnTo>
                    <a:pt x="1045" y="149"/>
                  </a:lnTo>
                  <a:lnTo>
                    <a:pt x="1046" y="150"/>
                  </a:lnTo>
                  <a:lnTo>
                    <a:pt x="1049" y="151"/>
                  </a:lnTo>
                  <a:lnTo>
                    <a:pt x="1050" y="151"/>
                  </a:lnTo>
                  <a:lnTo>
                    <a:pt x="1053" y="152"/>
                  </a:lnTo>
                  <a:lnTo>
                    <a:pt x="1054" y="152"/>
                  </a:lnTo>
                  <a:lnTo>
                    <a:pt x="1056" y="153"/>
                  </a:lnTo>
                  <a:lnTo>
                    <a:pt x="1058" y="153"/>
                  </a:lnTo>
                  <a:lnTo>
                    <a:pt x="1060" y="155"/>
                  </a:lnTo>
                  <a:lnTo>
                    <a:pt x="1062" y="155"/>
                  </a:lnTo>
                  <a:lnTo>
                    <a:pt x="1063" y="156"/>
                  </a:lnTo>
                  <a:lnTo>
                    <a:pt x="1066" y="156"/>
                  </a:lnTo>
                  <a:lnTo>
                    <a:pt x="1067" y="157"/>
                  </a:lnTo>
                  <a:lnTo>
                    <a:pt x="1069" y="157"/>
                  </a:lnTo>
                  <a:lnTo>
                    <a:pt x="1071" y="158"/>
                  </a:lnTo>
                  <a:lnTo>
                    <a:pt x="1073" y="158"/>
                  </a:lnTo>
                  <a:lnTo>
                    <a:pt x="1075" y="160"/>
                  </a:lnTo>
                  <a:lnTo>
                    <a:pt x="1077" y="160"/>
                  </a:lnTo>
                  <a:lnTo>
                    <a:pt x="1078" y="161"/>
                  </a:lnTo>
                  <a:lnTo>
                    <a:pt x="1085" y="160"/>
                  </a:lnTo>
                  <a:lnTo>
                    <a:pt x="1093" y="166"/>
                  </a:lnTo>
                  <a:lnTo>
                    <a:pt x="1097" y="167"/>
                  </a:lnTo>
                  <a:lnTo>
                    <a:pt x="1097" y="169"/>
                  </a:lnTo>
                  <a:lnTo>
                    <a:pt x="1093" y="173"/>
                  </a:lnTo>
                  <a:lnTo>
                    <a:pt x="1088" y="174"/>
                  </a:lnTo>
                  <a:lnTo>
                    <a:pt x="1086" y="174"/>
                  </a:lnTo>
                  <a:lnTo>
                    <a:pt x="1084" y="175"/>
                  </a:lnTo>
                  <a:lnTo>
                    <a:pt x="1082" y="175"/>
                  </a:lnTo>
                  <a:lnTo>
                    <a:pt x="1080" y="176"/>
                  </a:lnTo>
                  <a:lnTo>
                    <a:pt x="1078" y="176"/>
                  </a:lnTo>
                  <a:lnTo>
                    <a:pt x="1076" y="178"/>
                  </a:lnTo>
                  <a:lnTo>
                    <a:pt x="1075" y="178"/>
                  </a:lnTo>
                  <a:lnTo>
                    <a:pt x="1072" y="178"/>
                  </a:lnTo>
                  <a:lnTo>
                    <a:pt x="1071" y="178"/>
                  </a:lnTo>
                  <a:lnTo>
                    <a:pt x="1069" y="180"/>
                  </a:lnTo>
                  <a:lnTo>
                    <a:pt x="1068" y="181"/>
                  </a:lnTo>
                  <a:lnTo>
                    <a:pt x="1068" y="182"/>
                  </a:lnTo>
                  <a:lnTo>
                    <a:pt x="1067" y="185"/>
                  </a:lnTo>
                  <a:lnTo>
                    <a:pt x="1066" y="186"/>
                  </a:lnTo>
                  <a:lnTo>
                    <a:pt x="1066" y="187"/>
                  </a:lnTo>
                  <a:lnTo>
                    <a:pt x="1066" y="190"/>
                  </a:lnTo>
                  <a:lnTo>
                    <a:pt x="1064" y="191"/>
                  </a:lnTo>
                  <a:lnTo>
                    <a:pt x="1064" y="193"/>
                  </a:lnTo>
                  <a:lnTo>
                    <a:pt x="1064" y="196"/>
                  </a:lnTo>
                  <a:lnTo>
                    <a:pt x="1064" y="197"/>
                  </a:lnTo>
                  <a:lnTo>
                    <a:pt x="1066" y="199"/>
                  </a:lnTo>
                  <a:lnTo>
                    <a:pt x="1066" y="201"/>
                  </a:lnTo>
                  <a:lnTo>
                    <a:pt x="1064" y="203"/>
                  </a:lnTo>
                  <a:lnTo>
                    <a:pt x="1064" y="205"/>
                  </a:lnTo>
                  <a:lnTo>
                    <a:pt x="1064" y="207"/>
                  </a:lnTo>
                  <a:lnTo>
                    <a:pt x="1063" y="209"/>
                  </a:lnTo>
                  <a:lnTo>
                    <a:pt x="1062" y="214"/>
                  </a:lnTo>
                  <a:lnTo>
                    <a:pt x="1060" y="214"/>
                  </a:lnTo>
                  <a:lnTo>
                    <a:pt x="1059" y="217"/>
                  </a:lnTo>
                  <a:lnTo>
                    <a:pt x="1060" y="219"/>
                  </a:lnTo>
                  <a:lnTo>
                    <a:pt x="1060" y="221"/>
                  </a:lnTo>
                  <a:lnTo>
                    <a:pt x="1062" y="221"/>
                  </a:lnTo>
                  <a:lnTo>
                    <a:pt x="1064" y="221"/>
                  </a:lnTo>
                  <a:lnTo>
                    <a:pt x="1067" y="222"/>
                  </a:lnTo>
                  <a:lnTo>
                    <a:pt x="1068" y="222"/>
                  </a:lnTo>
                  <a:lnTo>
                    <a:pt x="1071" y="222"/>
                  </a:lnTo>
                  <a:lnTo>
                    <a:pt x="1073" y="222"/>
                  </a:lnTo>
                  <a:lnTo>
                    <a:pt x="1075" y="220"/>
                  </a:lnTo>
                  <a:lnTo>
                    <a:pt x="1076" y="219"/>
                  </a:lnTo>
                  <a:lnTo>
                    <a:pt x="1076" y="216"/>
                  </a:lnTo>
                  <a:lnTo>
                    <a:pt x="1077" y="215"/>
                  </a:lnTo>
                  <a:lnTo>
                    <a:pt x="1078" y="213"/>
                  </a:lnTo>
                  <a:lnTo>
                    <a:pt x="1078" y="211"/>
                  </a:lnTo>
                  <a:lnTo>
                    <a:pt x="1080" y="209"/>
                  </a:lnTo>
                  <a:lnTo>
                    <a:pt x="1081" y="208"/>
                  </a:lnTo>
                  <a:lnTo>
                    <a:pt x="1082" y="207"/>
                  </a:lnTo>
                  <a:lnTo>
                    <a:pt x="1084" y="205"/>
                  </a:lnTo>
                  <a:lnTo>
                    <a:pt x="1085" y="204"/>
                  </a:lnTo>
                  <a:lnTo>
                    <a:pt x="1088" y="204"/>
                  </a:lnTo>
                  <a:lnTo>
                    <a:pt x="1090" y="203"/>
                  </a:lnTo>
                  <a:lnTo>
                    <a:pt x="1091" y="203"/>
                  </a:lnTo>
                  <a:lnTo>
                    <a:pt x="1094" y="204"/>
                  </a:lnTo>
                  <a:lnTo>
                    <a:pt x="1095" y="204"/>
                  </a:lnTo>
                  <a:lnTo>
                    <a:pt x="1098" y="204"/>
                  </a:lnTo>
                  <a:lnTo>
                    <a:pt x="1100" y="204"/>
                  </a:lnTo>
                  <a:lnTo>
                    <a:pt x="1102" y="204"/>
                  </a:lnTo>
                  <a:lnTo>
                    <a:pt x="1107" y="202"/>
                  </a:lnTo>
                  <a:lnTo>
                    <a:pt x="1109" y="199"/>
                  </a:lnTo>
                  <a:lnTo>
                    <a:pt x="1111" y="195"/>
                  </a:lnTo>
                  <a:lnTo>
                    <a:pt x="1115" y="190"/>
                  </a:lnTo>
                  <a:lnTo>
                    <a:pt x="1116" y="187"/>
                  </a:lnTo>
                  <a:lnTo>
                    <a:pt x="1116" y="186"/>
                  </a:lnTo>
                  <a:lnTo>
                    <a:pt x="1116" y="184"/>
                  </a:lnTo>
                  <a:lnTo>
                    <a:pt x="1116" y="182"/>
                  </a:lnTo>
                  <a:lnTo>
                    <a:pt x="1116" y="180"/>
                  </a:lnTo>
                  <a:lnTo>
                    <a:pt x="1115" y="179"/>
                  </a:lnTo>
                  <a:lnTo>
                    <a:pt x="1116" y="176"/>
                  </a:lnTo>
                  <a:lnTo>
                    <a:pt x="1116" y="174"/>
                  </a:lnTo>
                  <a:lnTo>
                    <a:pt x="1116" y="173"/>
                  </a:lnTo>
                  <a:lnTo>
                    <a:pt x="1117" y="170"/>
                  </a:lnTo>
                  <a:lnTo>
                    <a:pt x="1119" y="169"/>
                  </a:lnTo>
                  <a:lnTo>
                    <a:pt x="1119" y="167"/>
                  </a:lnTo>
                  <a:lnTo>
                    <a:pt x="1119" y="164"/>
                  </a:lnTo>
                  <a:lnTo>
                    <a:pt x="1119" y="163"/>
                  </a:lnTo>
                  <a:lnTo>
                    <a:pt x="1119" y="161"/>
                  </a:lnTo>
                  <a:lnTo>
                    <a:pt x="1119" y="160"/>
                  </a:lnTo>
                  <a:lnTo>
                    <a:pt x="1119" y="157"/>
                  </a:lnTo>
                  <a:lnTo>
                    <a:pt x="1117" y="155"/>
                  </a:lnTo>
                  <a:lnTo>
                    <a:pt x="1116" y="151"/>
                  </a:lnTo>
                  <a:lnTo>
                    <a:pt x="1119" y="149"/>
                  </a:lnTo>
                  <a:lnTo>
                    <a:pt x="1116" y="146"/>
                  </a:lnTo>
                  <a:lnTo>
                    <a:pt x="1117" y="144"/>
                  </a:lnTo>
                  <a:lnTo>
                    <a:pt x="1117" y="143"/>
                  </a:lnTo>
                  <a:lnTo>
                    <a:pt x="1119" y="140"/>
                  </a:lnTo>
                  <a:lnTo>
                    <a:pt x="1120" y="138"/>
                  </a:lnTo>
                  <a:lnTo>
                    <a:pt x="1122" y="137"/>
                  </a:lnTo>
                  <a:lnTo>
                    <a:pt x="1124" y="135"/>
                  </a:lnTo>
                  <a:lnTo>
                    <a:pt x="1125" y="134"/>
                  </a:lnTo>
                  <a:lnTo>
                    <a:pt x="1126" y="132"/>
                  </a:lnTo>
                  <a:lnTo>
                    <a:pt x="1129" y="132"/>
                  </a:lnTo>
                  <a:lnTo>
                    <a:pt x="1131" y="132"/>
                  </a:lnTo>
                  <a:lnTo>
                    <a:pt x="1134" y="131"/>
                  </a:lnTo>
                  <a:lnTo>
                    <a:pt x="1135" y="131"/>
                  </a:lnTo>
                  <a:lnTo>
                    <a:pt x="1138" y="131"/>
                  </a:lnTo>
                  <a:lnTo>
                    <a:pt x="1139" y="131"/>
                  </a:lnTo>
                  <a:lnTo>
                    <a:pt x="1142" y="129"/>
                  </a:lnTo>
                  <a:lnTo>
                    <a:pt x="1143" y="129"/>
                  </a:lnTo>
                  <a:lnTo>
                    <a:pt x="1144" y="129"/>
                  </a:lnTo>
                  <a:lnTo>
                    <a:pt x="1147" y="129"/>
                  </a:lnTo>
                  <a:lnTo>
                    <a:pt x="1148" y="129"/>
                  </a:lnTo>
                  <a:lnTo>
                    <a:pt x="1151" y="128"/>
                  </a:lnTo>
                  <a:lnTo>
                    <a:pt x="1152" y="128"/>
                  </a:lnTo>
                  <a:lnTo>
                    <a:pt x="1153" y="128"/>
                  </a:lnTo>
                  <a:lnTo>
                    <a:pt x="1156" y="128"/>
                  </a:lnTo>
                  <a:lnTo>
                    <a:pt x="1157" y="128"/>
                  </a:lnTo>
                  <a:lnTo>
                    <a:pt x="1160" y="127"/>
                  </a:lnTo>
                  <a:lnTo>
                    <a:pt x="1161" y="127"/>
                  </a:lnTo>
                  <a:lnTo>
                    <a:pt x="1162" y="128"/>
                  </a:lnTo>
                  <a:lnTo>
                    <a:pt x="1164" y="131"/>
                  </a:lnTo>
                  <a:lnTo>
                    <a:pt x="1164" y="132"/>
                  </a:lnTo>
                  <a:lnTo>
                    <a:pt x="1165" y="133"/>
                  </a:lnTo>
                  <a:lnTo>
                    <a:pt x="1166" y="134"/>
                  </a:lnTo>
                  <a:lnTo>
                    <a:pt x="1168" y="137"/>
                  </a:lnTo>
                  <a:lnTo>
                    <a:pt x="1170" y="137"/>
                  </a:lnTo>
                  <a:lnTo>
                    <a:pt x="1172" y="138"/>
                  </a:lnTo>
                  <a:lnTo>
                    <a:pt x="1174" y="138"/>
                  </a:lnTo>
                  <a:lnTo>
                    <a:pt x="1175" y="138"/>
                  </a:lnTo>
                  <a:lnTo>
                    <a:pt x="1178" y="137"/>
                  </a:lnTo>
                  <a:lnTo>
                    <a:pt x="1181" y="137"/>
                  </a:lnTo>
                  <a:lnTo>
                    <a:pt x="1182" y="137"/>
                  </a:lnTo>
                  <a:lnTo>
                    <a:pt x="1183" y="137"/>
                  </a:lnTo>
                  <a:lnTo>
                    <a:pt x="1186" y="135"/>
                  </a:lnTo>
                  <a:lnTo>
                    <a:pt x="1188" y="135"/>
                  </a:lnTo>
                  <a:lnTo>
                    <a:pt x="1190" y="134"/>
                  </a:lnTo>
                  <a:lnTo>
                    <a:pt x="1192" y="134"/>
                  </a:lnTo>
                  <a:lnTo>
                    <a:pt x="1195" y="134"/>
                  </a:lnTo>
                  <a:lnTo>
                    <a:pt x="1196" y="134"/>
                  </a:lnTo>
                  <a:lnTo>
                    <a:pt x="1199" y="133"/>
                  </a:lnTo>
                  <a:lnTo>
                    <a:pt x="1200" y="133"/>
                  </a:lnTo>
                  <a:lnTo>
                    <a:pt x="1203" y="133"/>
                  </a:lnTo>
                  <a:lnTo>
                    <a:pt x="1205" y="133"/>
                  </a:lnTo>
                  <a:lnTo>
                    <a:pt x="1208" y="133"/>
                  </a:lnTo>
                  <a:lnTo>
                    <a:pt x="1209" y="133"/>
                  </a:lnTo>
                  <a:lnTo>
                    <a:pt x="1212" y="133"/>
                  </a:lnTo>
                  <a:lnTo>
                    <a:pt x="1213" y="133"/>
                  </a:lnTo>
                  <a:lnTo>
                    <a:pt x="1216" y="133"/>
                  </a:lnTo>
                  <a:lnTo>
                    <a:pt x="1217" y="133"/>
                  </a:lnTo>
                  <a:lnTo>
                    <a:pt x="1219" y="133"/>
                  </a:lnTo>
                  <a:lnTo>
                    <a:pt x="1221" y="133"/>
                  </a:lnTo>
                  <a:lnTo>
                    <a:pt x="1222" y="133"/>
                  </a:lnTo>
                  <a:lnTo>
                    <a:pt x="1225" y="133"/>
                  </a:lnTo>
                  <a:lnTo>
                    <a:pt x="1227" y="133"/>
                  </a:lnTo>
                  <a:lnTo>
                    <a:pt x="1228" y="133"/>
                  </a:lnTo>
                  <a:lnTo>
                    <a:pt x="1231" y="133"/>
                  </a:lnTo>
                  <a:lnTo>
                    <a:pt x="1232" y="134"/>
                  </a:lnTo>
                  <a:lnTo>
                    <a:pt x="1235" y="134"/>
                  </a:lnTo>
                  <a:lnTo>
                    <a:pt x="1236" y="134"/>
                  </a:lnTo>
                  <a:lnTo>
                    <a:pt x="1237" y="134"/>
                  </a:lnTo>
                  <a:lnTo>
                    <a:pt x="1240" y="134"/>
                  </a:lnTo>
                  <a:lnTo>
                    <a:pt x="1243" y="135"/>
                  </a:lnTo>
                  <a:lnTo>
                    <a:pt x="1244" y="135"/>
                  </a:lnTo>
                  <a:lnTo>
                    <a:pt x="1247" y="135"/>
                  </a:lnTo>
                  <a:lnTo>
                    <a:pt x="1248" y="137"/>
                  </a:lnTo>
                  <a:lnTo>
                    <a:pt x="1250" y="137"/>
                  </a:lnTo>
                  <a:lnTo>
                    <a:pt x="1252" y="138"/>
                  </a:lnTo>
                  <a:lnTo>
                    <a:pt x="1254" y="139"/>
                  </a:lnTo>
                  <a:lnTo>
                    <a:pt x="1256" y="139"/>
                  </a:lnTo>
                  <a:lnTo>
                    <a:pt x="1258" y="139"/>
                  </a:lnTo>
                  <a:lnTo>
                    <a:pt x="1258" y="138"/>
                  </a:lnTo>
                  <a:lnTo>
                    <a:pt x="1258" y="135"/>
                  </a:lnTo>
                  <a:lnTo>
                    <a:pt x="1259" y="133"/>
                  </a:lnTo>
                  <a:lnTo>
                    <a:pt x="1259" y="132"/>
                  </a:lnTo>
                  <a:lnTo>
                    <a:pt x="1259" y="129"/>
                  </a:lnTo>
                  <a:lnTo>
                    <a:pt x="1261" y="128"/>
                  </a:lnTo>
                  <a:lnTo>
                    <a:pt x="1263" y="128"/>
                  </a:lnTo>
                  <a:lnTo>
                    <a:pt x="1266" y="128"/>
                  </a:lnTo>
                  <a:lnTo>
                    <a:pt x="1267" y="127"/>
                  </a:lnTo>
                  <a:lnTo>
                    <a:pt x="1270" y="127"/>
                  </a:lnTo>
                  <a:lnTo>
                    <a:pt x="1271" y="126"/>
                  </a:lnTo>
                  <a:lnTo>
                    <a:pt x="1274" y="125"/>
                  </a:lnTo>
                  <a:lnTo>
                    <a:pt x="1275" y="125"/>
                  </a:lnTo>
                  <a:lnTo>
                    <a:pt x="1278" y="123"/>
                  </a:lnTo>
                  <a:lnTo>
                    <a:pt x="1279" y="122"/>
                  </a:lnTo>
                  <a:lnTo>
                    <a:pt x="1280" y="121"/>
                  </a:lnTo>
                  <a:lnTo>
                    <a:pt x="1281" y="120"/>
                  </a:lnTo>
                  <a:lnTo>
                    <a:pt x="1283" y="117"/>
                  </a:lnTo>
                  <a:lnTo>
                    <a:pt x="1284" y="117"/>
                  </a:lnTo>
                  <a:lnTo>
                    <a:pt x="1287" y="117"/>
                  </a:lnTo>
                  <a:lnTo>
                    <a:pt x="1289" y="116"/>
                  </a:lnTo>
                  <a:lnTo>
                    <a:pt x="1290" y="116"/>
                  </a:lnTo>
                  <a:lnTo>
                    <a:pt x="1293" y="115"/>
                  </a:lnTo>
                  <a:lnTo>
                    <a:pt x="1296" y="115"/>
                  </a:lnTo>
                  <a:lnTo>
                    <a:pt x="1297" y="115"/>
                  </a:lnTo>
                  <a:lnTo>
                    <a:pt x="1300" y="114"/>
                  </a:lnTo>
                  <a:lnTo>
                    <a:pt x="1301" y="112"/>
                  </a:lnTo>
                  <a:lnTo>
                    <a:pt x="1303" y="111"/>
                  </a:lnTo>
                  <a:lnTo>
                    <a:pt x="1305" y="110"/>
                  </a:lnTo>
                  <a:lnTo>
                    <a:pt x="1306" y="109"/>
                  </a:lnTo>
                  <a:lnTo>
                    <a:pt x="1309" y="109"/>
                  </a:lnTo>
                  <a:lnTo>
                    <a:pt x="1310" y="108"/>
                  </a:lnTo>
                  <a:lnTo>
                    <a:pt x="1312" y="106"/>
                  </a:lnTo>
                  <a:lnTo>
                    <a:pt x="1314" y="105"/>
                  </a:lnTo>
                  <a:lnTo>
                    <a:pt x="1315" y="104"/>
                  </a:lnTo>
                  <a:lnTo>
                    <a:pt x="1316" y="103"/>
                  </a:lnTo>
                  <a:lnTo>
                    <a:pt x="1318" y="100"/>
                  </a:lnTo>
                  <a:lnTo>
                    <a:pt x="1318" y="99"/>
                  </a:lnTo>
                  <a:lnTo>
                    <a:pt x="1318" y="97"/>
                  </a:lnTo>
                  <a:lnTo>
                    <a:pt x="1319" y="96"/>
                  </a:lnTo>
                  <a:lnTo>
                    <a:pt x="1319" y="93"/>
                  </a:lnTo>
                  <a:lnTo>
                    <a:pt x="1319" y="91"/>
                  </a:lnTo>
                  <a:lnTo>
                    <a:pt x="1319" y="90"/>
                  </a:lnTo>
                  <a:lnTo>
                    <a:pt x="1320" y="87"/>
                  </a:lnTo>
                  <a:lnTo>
                    <a:pt x="1322" y="86"/>
                  </a:lnTo>
                  <a:lnTo>
                    <a:pt x="1324" y="86"/>
                  </a:lnTo>
                  <a:lnTo>
                    <a:pt x="1325" y="87"/>
                  </a:lnTo>
                  <a:lnTo>
                    <a:pt x="1325" y="82"/>
                  </a:lnTo>
                  <a:lnTo>
                    <a:pt x="1331" y="83"/>
                  </a:lnTo>
                  <a:lnTo>
                    <a:pt x="1333" y="83"/>
                  </a:lnTo>
                  <a:lnTo>
                    <a:pt x="1336" y="83"/>
                  </a:lnTo>
                  <a:lnTo>
                    <a:pt x="1337" y="83"/>
                  </a:lnTo>
                  <a:lnTo>
                    <a:pt x="1340" y="83"/>
                  </a:lnTo>
                  <a:lnTo>
                    <a:pt x="1341" y="85"/>
                  </a:lnTo>
                  <a:lnTo>
                    <a:pt x="1343" y="85"/>
                  </a:lnTo>
                  <a:lnTo>
                    <a:pt x="1346" y="85"/>
                  </a:lnTo>
                  <a:lnTo>
                    <a:pt x="1347" y="85"/>
                  </a:lnTo>
                  <a:lnTo>
                    <a:pt x="1355" y="86"/>
                  </a:lnTo>
                  <a:lnTo>
                    <a:pt x="1356" y="90"/>
                  </a:lnTo>
                  <a:lnTo>
                    <a:pt x="1364" y="86"/>
                  </a:lnTo>
                  <a:lnTo>
                    <a:pt x="1368" y="85"/>
                  </a:lnTo>
                  <a:lnTo>
                    <a:pt x="1369" y="83"/>
                  </a:lnTo>
                  <a:lnTo>
                    <a:pt x="1376" y="80"/>
                  </a:lnTo>
                  <a:lnTo>
                    <a:pt x="1378" y="77"/>
                  </a:lnTo>
                  <a:lnTo>
                    <a:pt x="1384" y="75"/>
                  </a:lnTo>
                  <a:lnTo>
                    <a:pt x="1389" y="71"/>
                  </a:lnTo>
                  <a:lnTo>
                    <a:pt x="1393" y="68"/>
                  </a:lnTo>
                  <a:lnTo>
                    <a:pt x="1395" y="65"/>
                  </a:lnTo>
                  <a:lnTo>
                    <a:pt x="1399" y="68"/>
                  </a:lnTo>
                  <a:lnTo>
                    <a:pt x="1400" y="68"/>
                  </a:lnTo>
                  <a:lnTo>
                    <a:pt x="1402" y="68"/>
                  </a:lnTo>
                  <a:lnTo>
                    <a:pt x="1404" y="68"/>
                  </a:lnTo>
                  <a:lnTo>
                    <a:pt x="1406" y="69"/>
                  </a:lnTo>
                  <a:lnTo>
                    <a:pt x="1408" y="69"/>
                  </a:lnTo>
                  <a:lnTo>
                    <a:pt x="1409" y="70"/>
                  </a:lnTo>
                  <a:lnTo>
                    <a:pt x="1412" y="70"/>
                  </a:lnTo>
                  <a:lnTo>
                    <a:pt x="1413" y="70"/>
                  </a:lnTo>
                  <a:lnTo>
                    <a:pt x="1416" y="70"/>
                  </a:lnTo>
                  <a:lnTo>
                    <a:pt x="1417" y="71"/>
                  </a:lnTo>
                  <a:lnTo>
                    <a:pt x="1420" y="71"/>
                  </a:lnTo>
                  <a:lnTo>
                    <a:pt x="1421" y="73"/>
                  </a:lnTo>
                  <a:lnTo>
                    <a:pt x="1424" y="73"/>
                  </a:lnTo>
                  <a:lnTo>
                    <a:pt x="1425" y="73"/>
                  </a:lnTo>
                  <a:lnTo>
                    <a:pt x="1428" y="74"/>
                  </a:lnTo>
                  <a:lnTo>
                    <a:pt x="1430" y="74"/>
                  </a:lnTo>
                  <a:lnTo>
                    <a:pt x="1431" y="74"/>
                  </a:lnTo>
                  <a:lnTo>
                    <a:pt x="1434" y="75"/>
                  </a:lnTo>
                  <a:lnTo>
                    <a:pt x="1435" y="75"/>
                  </a:lnTo>
                  <a:lnTo>
                    <a:pt x="1438" y="75"/>
                  </a:lnTo>
                  <a:lnTo>
                    <a:pt x="1439" y="76"/>
                  </a:lnTo>
                  <a:lnTo>
                    <a:pt x="1442" y="76"/>
                  </a:lnTo>
                  <a:lnTo>
                    <a:pt x="1443" y="76"/>
                  </a:lnTo>
                  <a:lnTo>
                    <a:pt x="1446" y="77"/>
                  </a:lnTo>
                  <a:lnTo>
                    <a:pt x="1448" y="77"/>
                  </a:lnTo>
                  <a:lnTo>
                    <a:pt x="1450" y="77"/>
                  </a:lnTo>
                  <a:lnTo>
                    <a:pt x="1452" y="79"/>
                  </a:lnTo>
                  <a:lnTo>
                    <a:pt x="1453" y="80"/>
                  </a:lnTo>
                  <a:lnTo>
                    <a:pt x="1456" y="80"/>
                  </a:lnTo>
                  <a:lnTo>
                    <a:pt x="1459" y="81"/>
                  </a:lnTo>
                  <a:lnTo>
                    <a:pt x="1461" y="82"/>
                  </a:lnTo>
                  <a:lnTo>
                    <a:pt x="1462" y="83"/>
                  </a:lnTo>
                  <a:lnTo>
                    <a:pt x="1465" y="82"/>
                  </a:lnTo>
                  <a:lnTo>
                    <a:pt x="1466" y="82"/>
                  </a:lnTo>
                  <a:lnTo>
                    <a:pt x="1469" y="81"/>
                  </a:lnTo>
                  <a:lnTo>
                    <a:pt x="1470" y="80"/>
                  </a:lnTo>
                  <a:lnTo>
                    <a:pt x="1470" y="77"/>
                  </a:lnTo>
                  <a:lnTo>
                    <a:pt x="1471" y="76"/>
                  </a:lnTo>
                  <a:lnTo>
                    <a:pt x="1473" y="74"/>
                  </a:lnTo>
                  <a:lnTo>
                    <a:pt x="1474" y="73"/>
                  </a:lnTo>
                  <a:lnTo>
                    <a:pt x="1475" y="71"/>
                  </a:lnTo>
                  <a:lnTo>
                    <a:pt x="1477" y="69"/>
                  </a:lnTo>
                  <a:lnTo>
                    <a:pt x="1477" y="68"/>
                  </a:lnTo>
                  <a:lnTo>
                    <a:pt x="1478" y="65"/>
                  </a:lnTo>
                  <a:lnTo>
                    <a:pt x="1481" y="67"/>
                  </a:lnTo>
                  <a:lnTo>
                    <a:pt x="1482" y="67"/>
                  </a:lnTo>
                  <a:lnTo>
                    <a:pt x="1484" y="67"/>
                  </a:lnTo>
                  <a:lnTo>
                    <a:pt x="1487" y="68"/>
                  </a:lnTo>
                  <a:lnTo>
                    <a:pt x="1488" y="68"/>
                  </a:lnTo>
                  <a:lnTo>
                    <a:pt x="1491" y="69"/>
                  </a:lnTo>
                  <a:lnTo>
                    <a:pt x="1493" y="71"/>
                  </a:lnTo>
                  <a:lnTo>
                    <a:pt x="1496" y="68"/>
                  </a:lnTo>
                  <a:lnTo>
                    <a:pt x="1497" y="65"/>
                  </a:lnTo>
                  <a:lnTo>
                    <a:pt x="1501" y="67"/>
                  </a:lnTo>
                  <a:lnTo>
                    <a:pt x="1503" y="67"/>
                  </a:lnTo>
                  <a:lnTo>
                    <a:pt x="1505" y="68"/>
                  </a:lnTo>
                  <a:lnTo>
                    <a:pt x="1508" y="68"/>
                  </a:lnTo>
                  <a:lnTo>
                    <a:pt x="1509" y="68"/>
                  </a:lnTo>
                  <a:lnTo>
                    <a:pt x="1512" y="68"/>
                  </a:lnTo>
                  <a:lnTo>
                    <a:pt x="1513" y="68"/>
                  </a:lnTo>
                  <a:lnTo>
                    <a:pt x="1515" y="68"/>
                  </a:lnTo>
                  <a:lnTo>
                    <a:pt x="1518" y="69"/>
                  </a:lnTo>
                  <a:lnTo>
                    <a:pt x="1521" y="69"/>
                  </a:lnTo>
                  <a:lnTo>
                    <a:pt x="1522" y="69"/>
                  </a:lnTo>
                  <a:lnTo>
                    <a:pt x="1524" y="69"/>
                  </a:lnTo>
                  <a:lnTo>
                    <a:pt x="1526" y="69"/>
                  </a:lnTo>
                  <a:lnTo>
                    <a:pt x="1528" y="68"/>
                  </a:lnTo>
                  <a:lnTo>
                    <a:pt x="1528" y="67"/>
                  </a:lnTo>
                  <a:lnTo>
                    <a:pt x="1528" y="64"/>
                  </a:lnTo>
                  <a:lnTo>
                    <a:pt x="1528" y="63"/>
                  </a:lnTo>
                  <a:lnTo>
                    <a:pt x="1530" y="61"/>
                  </a:lnTo>
                  <a:lnTo>
                    <a:pt x="1530" y="59"/>
                  </a:lnTo>
                  <a:lnTo>
                    <a:pt x="1530" y="57"/>
                  </a:lnTo>
                  <a:lnTo>
                    <a:pt x="1530" y="55"/>
                  </a:lnTo>
                  <a:lnTo>
                    <a:pt x="1530" y="53"/>
                  </a:lnTo>
                  <a:lnTo>
                    <a:pt x="1530" y="51"/>
                  </a:lnTo>
                  <a:lnTo>
                    <a:pt x="1530" y="50"/>
                  </a:lnTo>
                  <a:lnTo>
                    <a:pt x="1530" y="47"/>
                  </a:lnTo>
                  <a:lnTo>
                    <a:pt x="1531" y="46"/>
                  </a:lnTo>
                  <a:lnTo>
                    <a:pt x="1531" y="41"/>
                  </a:lnTo>
                  <a:lnTo>
                    <a:pt x="1528" y="41"/>
                  </a:lnTo>
                  <a:lnTo>
                    <a:pt x="1527" y="42"/>
                  </a:lnTo>
                  <a:lnTo>
                    <a:pt x="1524" y="42"/>
                  </a:lnTo>
                  <a:lnTo>
                    <a:pt x="1523" y="44"/>
                  </a:lnTo>
                  <a:lnTo>
                    <a:pt x="1521" y="44"/>
                  </a:lnTo>
                  <a:lnTo>
                    <a:pt x="1519" y="44"/>
                  </a:lnTo>
                  <a:lnTo>
                    <a:pt x="1517" y="44"/>
                  </a:lnTo>
                  <a:lnTo>
                    <a:pt x="1515" y="44"/>
                  </a:lnTo>
                  <a:lnTo>
                    <a:pt x="1513" y="44"/>
                  </a:lnTo>
                  <a:lnTo>
                    <a:pt x="1510" y="42"/>
                  </a:lnTo>
                  <a:lnTo>
                    <a:pt x="1506" y="42"/>
                  </a:lnTo>
                  <a:lnTo>
                    <a:pt x="1510" y="38"/>
                  </a:lnTo>
                  <a:lnTo>
                    <a:pt x="1512" y="35"/>
                  </a:lnTo>
                  <a:lnTo>
                    <a:pt x="1515" y="32"/>
                  </a:lnTo>
                  <a:lnTo>
                    <a:pt x="1518" y="29"/>
                  </a:lnTo>
                  <a:lnTo>
                    <a:pt x="1521" y="26"/>
                  </a:lnTo>
                  <a:lnTo>
                    <a:pt x="1523" y="28"/>
                  </a:lnTo>
                  <a:lnTo>
                    <a:pt x="1526" y="29"/>
                  </a:lnTo>
                  <a:lnTo>
                    <a:pt x="1528" y="28"/>
                  </a:lnTo>
                  <a:lnTo>
                    <a:pt x="1530" y="28"/>
                  </a:lnTo>
                  <a:lnTo>
                    <a:pt x="1531" y="28"/>
                  </a:lnTo>
                  <a:lnTo>
                    <a:pt x="1534" y="28"/>
                  </a:lnTo>
                  <a:lnTo>
                    <a:pt x="1535" y="27"/>
                  </a:lnTo>
                  <a:lnTo>
                    <a:pt x="1537" y="27"/>
                  </a:lnTo>
                  <a:lnTo>
                    <a:pt x="1539" y="27"/>
                  </a:lnTo>
                  <a:lnTo>
                    <a:pt x="1541" y="26"/>
                  </a:lnTo>
                  <a:lnTo>
                    <a:pt x="1543" y="26"/>
                  </a:lnTo>
                  <a:lnTo>
                    <a:pt x="1545" y="26"/>
                  </a:lnTo>
                  <a:lnTo>
                    <a:pt x="1546" y="24"/>
                  </a:lnTo>
                  <a:lnTo>
                    <a:pt x="1548" y="24"/>
                  </a:lnTo>
                  <a:lnTo>
                    <a:pt x="1550" y="24"/>
                  </a:lnTo>
                  <a:lnTo>
                    <a:pt x="1553" y="24"/>
                  </a:lnTo>
                  <a:lnTo>
                    <a:pt x="1554" y="23"/>
                  </a:lnTo>
                  <a:lnTo>
                    <a:pt x="1557" y="23"/>
                  </a:lnTo>
                  <a:lnTo>
                    <a:pt x="1559" y="22"/>
                  </a:lnTo>
                  <a:lnTo>
                    <a:pt x="1561" y="22"/>
                  </a:lnTo>
                  <a:lnTo>
                    <a:pt x="1563" y="22"/>
                  </a:lnTo>
                  <a:lnTo>
                    <a:pt x="1566" y="21"/>
                  </a:lnTo>
                  <a:lnTo>
                    <a:pt x="1567" y="21"/>
                  </a:lnTo>
                  <a:lnTo>
                    <a:pt x="1570" y="21"/>
                  </a:lnTo>
                  <a:lnTo>
                    <a:pt x="1571" y="20"/>
                  </a:lnTo>
                  <a:lnTo>
                    <a:pt x="1574" y="20"/>
                  </a:lnTo>
                  <a:lnTo>
                    <a:pt x="1576" y="20"/>
                  </a:lnTo>
                  <a:lnTo>
                    <a:pt x="1577" y="18"/>
                  </a:lnTo>
                  <a:lnTo>
                    <a:pt x="1580" y="18"/>
                  </a:lnTo>
                  <a:lnTo>
                    <a:pt x="1583" y="18"/>
                  </a:lnTo>
                  <a:lnTo>
                    <a:pt x="1581" y="16"/>
                  </a:lnTo>
                  <a:lnTo>
                    <a:pt x="1581" y="13"/>
                  </a:lnTo>
                  <a:lnTo>
                    <a:pt x="1581" y="12"/>
                  </a:lnTo>
                  <a:lnTo>
                    <a:pt x="1581" y="7"/>
                  </a:lnTo>
                  <a:lnTo>
                    <a:pt x="1588" y="7"/>
                  </a:lnTo>
                  <a:lnTo>
                    <a:pt x="1592" y="7"/>
                  </a:lnTo>
                  <a:lnTo>
                    <a:pt x="1592" y="4"/>
                  </a:lnTo>
                  <a:lnTo>
                    <a:pt x="1593" y="3"/>
                  </a:lnTo>
                  <a:lnTo>
                    <a:pt x="1594" y="0"/>
                  </a:lnTo>
                  <a:lnTo>
                    <a:pt x="1597" y="1"/>
                  </a:lnTo>
                  <a:lnTo>
                    <a:pt x="1598" y="3"/>
                  </a:lnTo>
                  <a:lnTo>
                    <a:pt x="1599" y="4"/>
                  </a:lnTo>
                  <a:lnTo>
                    <a:pt x="1602" y="4"/>
                  </a:lnTo>
                  <a:lnTo>
                    <a:pt x="1603" y="5"/>
                  </a:lnTo>
                  <a:lnTo>
                    <a:pt x="1602" y="10"/>
                  </a:lnTo>
                  <a:lnTo>
                    <a:pt x="1602" y="13"/>
                  </a:lnTo>
                  <a:lnTo>
                    <a:pt x="1602" y="16"/>
                  </a:lnTo>
                  <a:lnTo>
                    <a:pt x="1601" y="18"/>
                  </a:lnTo>
                  <a:lnTo>
                    <a:pt x="1601" y="20"/>
                  </a:lnTo>
                  <a:lnTo>
                    <a:pt x="1601" y="21"/>
                  </a:lnTo>
                  <a:lnTo>
                    <a:pt x="1599" y="23"/>
                  </a:lnTo>
                  <a:lnTo>
                    <a:pt x="1598" y="24"/>
                  </a:lnTo>
                  <a:lnTo>
                    <a:pt x="1598" y="27"/>
                  </a:lnTo>
                  <a:lnTo>
                    <a:pt x="1597" y="28"/>
                  </a:lnTo>
                  <a:lnTo>
                    <a:pt x="1596" y="30"/>
                  </a:lnTo>
                  <a:lnTo>
                    <a:pt x="1596" y="32"/>
                  </a:lnTo>
                  <a:lnTo>
                    <a:pt x="1594" y="34"/>
                  </a:lnTo>
                  <a:lnTo>
                    <a:pt x="1593" y="35"/>
                  </a:lnTo>
                  <a:lnTo>
                    <a:pt x="1590" y="35"/>
                  </a:lnTo>
                  <a:lnTo>
                    <a:pt x="1588" y="35"/>
                  </a:lnTo>
                  <a:lnTo>
                    <a:pt x="1587" y="35"/>
                  </a:lnTo>
                  <a:lnTo>
                    <a:pt x="1584" y="35"/>
                  </a:lnTo>
                  <a:lnTo>
                    <a:pt x="1583" y="35"/>
                  </a:lnTo>
                  <a:lnTo>
                    <a:pt x="1580" y="35"/>
                  </a:lnTo>
                  <a:lnTo>
                    <a:pt x="1579" y="35"/>
                  </a:lnTo>
                  <a:lnTo>
                    <a:pt x="1576" y="35"/>
                  </a:lnTo>
                  <a:lnTo>
                    <a:pt x="1575" y="34"/>
                  </a:lnTo>
                  <a:lnTo>
                    <a:pt x="1572" y="34"/>
                  </a:lnTo>
                  <a:lnTo>
                    <a:pt x="1571" y="33"/>
                  </a:lnTo>
                  <a:lnTo>
                    <a:pt x="1570" y="32"/>
                  </a:lnTo>
                  <a:lnTo>
                    <a:pt x="1568" y="30"/>
                  </a:lnTo>
                  <a:lnTo>
                    <a:pt x="1567" y="33"/>
                  </a:lnTo>
                  <a:lnTo>
                    <a:pt x="1566" y="34"/>
                  </a:lnTo>
                  <a:lnTo>
                    <a:pt x="1565" y="35"/>
                  </a:lnTo>
                  <a:lnTo>
                    <a:pt x="1563" y="38"/>
                  </a:lnTo>
                  <a:lnTo>
                    <a:pt x="1562" y="39"/>
                  </a:lnTo>
                  <a:lnTo>
                    <a:pt x="1562" y="41"/>
                  </a:lnTo>
                  <a:lnTo>
                    <a:pt x="1562" y="42"/>
                  </a:lnTo>
                  <a:lnTo>
                    <a:pt x="1562" y="45"/>
                  </a:lnTo>
                  <a:lnTo>
                    <a:pt x="1562" y="46"/>
                  </a:lnTo>
                  <a:lnTo>
                    <a:pt x="1563" y="48"/>
                  </a:lnTo>
                  <a:lnTo>
                    <a:pt x="1566" y="50"/>
                  </a:lnTo>
                  <a:lnTo>
                    <a:pt x="1567" y="52"/>
                  </a:lnTo>
                  <a:lnTo>
                    <a:pt x="1568" y="52"/>
                  </a:lnTo>
                  <a:lnTo>
                    <a:pt x="1570" y="52"/>
                  </a:lnTo>
                  <a:lnTo>
                    <a:pt x="1572" y="52"/>
                  </a:lnTo>
                  <a:lnTo>
                    <a:pt x="1575" y="50"/>
                  </a:lnTo>
                  <a:lnTo>
                    <a:pt x="1575" y="48"/>
                  </a:lnTo>
                  <a:lnTo>
                    <a:pt x="1576" y="47"/>
                  </a:lnTo>
                  <a:lnTo>
                    <a:pt x="1576" y="45"/>
                  </a:lnTo>
                  <a:lnTo>
                    <a:pt x="1577" y="44"/>
                  </a:lnTo>
                  <a:lnTo>
                    <a:pt x="1579" y="42"/>
                  </a:lnTo>
                  <a:lnTo>
                    <a:pt x="1581" y="42"/>
                  </a:lnTo>
                  <a:lnTo>
                    <a:pt x="1584" y="42"/>
                  </a:lnTo>
                  <a:lnTo>
                    <a:pt x="1587" y="42"/>
                  </a:lnTo>
                  <a:lnTo>
                    <a:pt x="1588" y="41"/>
                  </a:lnTo>
                  <a:lnTo>
                    <a:pt x="1590" y="41"/>
                  </a:lnTo>
                  <a:lnTo>
                    <a:pt x="1592" y="40"/>
                  </a:lnTo>
                  <a:lnTo>
                    <a:pt x="1593" y="39"/>
                  </a:lnTo>
                  <a:lnTo>
                    <a:pt x="1594" y="38"/>
                  </a:lnTo>
                  <a:lnTo>
                    <a:pt x="1597" y="39"/>
                  </a:lnTo>
                  <a:lnTo>
                    <a:pt x="1598" y="40"/>
                  </a:lnTo>
                  <a:lnTo>
                    <a:pt x="1599" y="40"/>
                  </a:lnTo>
                  <a:lnTo>
                    <a:pt x="1601" y="41"/>
                  </a:lnTo>
                  <a:lnTo>
                    <a:pt x="1603" y="42"/>
                  </a:lnTo>
                  <a:lnTo>
                    <a:pt x="1606" y="45"/>
                  </a:lnTo>
                  <a:lnTo>
                    <a:pt x="1607" y="46"/>
                  </a:lnTo>
                  <a:lnTo>
                    <a:pt x="1610" y="46"/>
                  </a:lnTo>
                  <a:lnTo>
                    <a:pt x="1611" y="47"/>
                  </a:lnTo>
                  <a:lnTo>
                    <a:pt x="1614" y="48"/>
                  </a:lnTo>
                  <a:lnTo>
                    <a:pt x="1615" y="48"/>
                  </a:lnTo>
                  <a:lnTo>
                    <a:pt x="1616" y="47"/>
                  </a:lnTo>
                  <a:lnTo>
                    <a:pt x="1618" y="46"/>
                  </a:lnTo>
                  <a:lnTo>
                    <a:pt x="1618" y="44"/>
                  </a:lnTo>
                  <a:lnTo>
                    <a:pt x="1618" y="42"/>
                  </a:lnTo>
                  <a:lnTo>
                    <a:pt x="1618" y="40"/>
                  </a:lnTo>
                  <a:lnTo>
                    <a:pt x="1620" y="40"/>
                  </a:lnTo>
                  <a:lnTo>
                    <a:pt x="1621" y="41"/>
                  </a:lnTo>
                  <a:lnTo>
                    <a:pt x="1624" y="41"/>
                  </a:lnTo>
                  <a:lnTo>
                    <a:pt x="1625" y="41"/>
                  </a:lnTo>
                  <a:lnTo>
                    <a:pt x="1628" y="42"/>
                  </a:lnTo>
                  <a:lnTo>
                    <a:pt x="1629" y="42"/>
                  </a:lnTo>
                  <a:lnTo>
                    <a:pt x="1630" y="44"/>
                  </a:lnTo>
                  <a:lnTo>
                    <a:pt x="1633" y="45"/>
                  </a:lnTo>
                  <a:lnTo>
                    <a:pt x="1636" y="45"/>
                  </a:lnTo>
                  <a:lnTo>
                    <a:pt x="1637" y="46"/>
                  </a:lnTo>
                  <a:lnTo>
                    <a:pt x="1640" y="46"/>
                  </a:lnTo>
                  <a:lnTo>
                    <a:pt x="1642" y="47"/>
                  </a:lnTo>
                  <a:lnTo>
                    <a:pt x="1643" y="48"/>
                  </a:lnTo>
                  <a:lnTo>
                    <a:pt x="1646" y="48"/>
                  </a:lnTo>
                  <a:lnTo>
                    <a:pt x="1647" y="50"/>
                  </a:lnTo>
                  <a:lnTo>
                    <a:pt x="1650" y="50"/>
                  </a:lnTo>
                  <a:lnTo>
                    <a:pt x="1651" y="52"/>
                  </a:lnTo>
                  <a:lnTo>
                    <a:pt x="1651" y="55"/>
                  </a:lnTo>
                  <a:lnTo>
                    <a:pt x="1651" y="56"/>
                  </a:lnTo>
                  <a:lnTo>
                    <a:pt x="1652" y="58"/>
                  </a:lnTo>
                  <a:lnTo>
                    <a:pt x="1652" y="59"/>
                  </a:lnTo>
                  <a:lnTo>
                    <a:pt x="1654" y="62"/>
                  </a:lnTo>
                  <a:lnTo>
                    <a:pt x="1654" y="63"/>
                  </a:lnTo>
                  <a:lnTo>
                    <a:pt x="1654" y="65"/>
                  </a:lnTo>
                  <a:lnTo>
                    <a:pt x="1655" y="67"/>
                  </a:lnTo>
                  <a:lnTo>
                    <a:pt x="1655" y="69"/>
                  </a:lnTo>
                  <a:lnTo>
                    <a:pt x="1658" y="70"/>
                  </a:lnTo>
                  <a:lnTo>
                    <a:pt x="1659" y="71"/>
                  </a:lnTo>
                  <a:lnTo>
                    <a:pt x="1660" y="73"/>
                  </a:lnTo>
                  <a:lnTo>
                    <a:pt x="1663" y="73"/>
                  </a:lnTo>
                  <a:lnTo>
                    <a:pt x="1664" y="73"/>
                  </a:lnTo>
                  <a:lnTo>
                    <a:pt x="1667" y="73"/>
                  </a:lnTo>
                  <a:lnTo>
                    <a:pt x="1669" y="73"/>
                  </a:lnTo>
                  <a:lnTo>
                    <a:pt x="1669" y="70"/>
                  </a:lnTo>
                  <a:lnTo>
                    <a:pt x="1669" y="69"/>
                  </a:lnTo>
                  <a:lnTo>
                    <a:pt x="1669" y="67"/>
                  </a:lnTo>
                  <a:lnTo>
                    <a:pt x="1669" y="64"/>
                  </a:lnTo>
                  <a:lnTo>
                    <a:pt x="1671" y="63"/>
                  </a:lnTo>
                  <a:lnTo>
                    <a:pt x="1671" y="61"/>
                  </a:lnTo>
                  <a:lnTo>
                    <a:pt x="1671" y="59"/>
                  </a:lnTo>
                  <a:lnTo>
                    <a:pt x="1671" y="57"/>
                  </a:lnTo>
                  <a:lnTo>
                    <a:pt x="1673" y="57"/>
                  </a:lnTo>
                  <a:lnTo>
                    <a:pt x="1674" y="57"/>
                  </a:lnTo>
                  <a:lnTo>
                    <a:pt x="1676" y="57"/>
                  </a:lnTo>
                  <a:lnTo>
                    <a:pt x="1678" y="56"/>
                  </a:lnTo>
                  <a:lnTo>
                    <a:pt x="1681" y="56"/>
                  </a:lnTo>
                  <a:lnTo>
                    <a:pt x="1682" y="56"/>
                  </a:lnTo>
                  <a:lnTo>
                    <a:pt x="1683" y="58"/>
                  </a:lnTo>
                  <a:lnTo>
                    <a:pt x="1683" y="59"/>
                  </a:lnTo>
                  <a:lnTo>
                    <a:pt x="1683" y="62"/>
                  </a:lnTo>
                  <a:lnTo>
                    <a:pt x="1683" y="64"/>
                  </a:lnTo>
                  <a:lnTo>
                    <a:pt x="1685" y="65"/>
                  </a:lnTo>
                  <a:lnTo>
                    <a:pt x="1686" y="67"/>
                  </a:lnTo>
                  <a:lnTo>
                    <a:pt x="1689" y="67"/>
                  </a:lnTo>
                  <a:lnTo>
                    <a:pt x="1691" y="67"/>
                  </a:lnTo>
                  <a:lnTo>
                    <a:pt x="1693" y="67"/>
                  </a:lnTo>
                  <a:lnTo>
                    <a:pt x="1695" y="65"/>
                  </a:lnTo>
                  <a:lnTo>
                    <a:pt x="1698" y="65"/>
                  </a:lnTo>
                  <a:lnTo>
                    <a:pt x="1699" y="67"/>
                  </a:lnTo>
                  <a:lnTo>
                    <a:pt x="1700" y="68"/>
                  </a:lnTo>
                  <a:lnTo>
                    <a:pt x="1703" y="69"/>
                  </a:lnTo>
                  <a:lnTo>
                    <a:pt x="1704" y="71"/>
                  </a:lnTo>
                  <a:lnTo>
                    <a:pt x="1705" y="73"/>
                  </a:lnTo>
                  <a:lnTo>
                    <a:pt x="1707" y="74"/>
                  </a:lnTo>
                  <a:lnTo>
                    <a:pt x="1707" y="76"/>
                  </a:lnTo>
                  <a:lnTo>
                    <a:pt x="1708" y="77"/>
                  </a:lnTo>
                  <a:lnTo>
                    <a:pt x="1711" y="79"/>
                  </a:lnTo>
                  <a:lnTo>
                    <a:pt x="1712" y="79"/>
                  </a:lnTo>
                  <a:lnTo>
                    <a:pt x="1713" y="79"/>
                  </a:lnTo>
                  <a:lnTo>
                    <a:pt x="1716" y="80"/>
                  </a:lnTo>
                  <a:lnTo>
                    <a:pt x="1717" y="80"/>
                  </a:lnTo>
                  <a:lnTo>
                    <a:pt x="1720" y="81"/>
                  </a:lnTo>
                  <a:lnTo>
                    <a:pt x="1722" y="81"/>
                  </a:lnTo>
                  <a:lnTo>
                    <a:pt x="1725" y="82"/>
                  </a:lnTo>
                  <a:lnTo>
                    <a:pt x="1727" y="83"/>
                  </a:lnTo>
                  <a:lnTo>
                    <a:pt x="1729" y="85"/>
                  </a:lnTo>
                  <a:lnTo>
                    <a:pt x="1730" y="86"/>
                  </a:lnTo>
                  <a:lnTo>
                    <a:pt x="1733" y="87"/>
                  </a:lnTo>
                  <a:lnTo>
                    <a:pt x="1733" y="88"/>
                  </a:lnTo>
                  <a:lnTo>
                    <a:pt x="1734" y="91"/>
                  </a:lnTo>
                  <a:lnTo>
                    <a:pt x="1734" y="93"/>
                  </a:lnTo>
                  <a:lnTo>
                    <a:pt x="1735" y="93"/>
                  </a:lnTo>
                  <a:lnTo>
                    <a:pt x="1738" y="94"/>
                  </a:lnTo>
                  <a:lnTo>
                    <a:pt x="1739" y="94"/>
                  </a:lnTo>
                  <a:lnTo>
                    <a:pt x="1742" y="93"/>
                  </a:lnTo>
                  <a:lnTo>
                    <a:pt x="1743" y="96"/>
                  </a:lnTo>
                  <a:lnTo>
                    <a:pt x="1743" y="97"/>
                  </a:lnTo>
                  <a:lnTo>
                    <a:pt x="1744" y="99"/>
                  </a:lnTo>
                  <a:lnTo>
                    <a:pt x="1746" y="103"/>
                  </a:lnTo>
                  <a:lnTo>
                    <a:pt x="1742" y="105"/>
                  </a:lnTo>
                  <a:lnTo>
                    <a:pt x="1743" y="109"/>
                  </a:lnTo>
                  <a:lnTo>
                    <a:pt x="1743" y="110"/>
                  </a:lnTo>
                  <a:lnTo>
                    <a:pt x="1742" y="112"/>
                  </a:lnTo>
                  <a:lnTo>
                    <a:pt x="1742" y="114"/>
                  </a:lnTo>
                  <a:lnTo>
                    <a:pt x="1740" y="116"/>
                  </a:lnTo>
                  <a:lnTo>
                    <a:pt x="1739" y="117"/>
                  </a:lnTo>
                  <a:lnTo>
                    <a:pt x="1738" y="118"/>
                  </a:lnTo>
                  <a:lnTo>
                    <a:pt x="1737" y="120"/>
                  </a:lnTo>
                  <a:lnTo>
                    <a:pt x="1735" y="121"/>
                  </a:lnTo>
                  <a:lnTo>
                    <a:pt x="1734" y="123"/>
                  </a:lnTo>
                  <a:lnTo>
                    <a:pt x="1734" y="125"/>
                  </a:lnTo>
                  <a:lnTo>
                    <a:pt x="1734" y="127"/>
                  </a:lnTo>
                  <a:lnTo>
                    <a:pt x="1734" y="129"/>
                  </a:lnTo>
                  <a:lnTo>
                    <a:pt x="1734" y="131"/>
                  </a:lnTo>
                  <a:lnTo>
                    <a:pt x="1734" y="133"/>
                  </a:lnTo>
                  <a:lnTo>
                    <a:pt x="1734" y="135"/>
                  </a:lnTo>
                  <a:lnTo>
                    <a:pt x="1734" y="137"/>
                  </a:lnTo>
                  <a:lnTo>
                    <a:pt x="1734" y="139"/>
                  </a:lnTo>
                  <a:lnTo>
                    <a:pt x="1734" y="140"/>
                  </a:lnTo>
                  <a:lnTo>
                    <a:pt x="1734" y="143"/>
                  </a:lnTo>
                  <a:lnTo>
                    <a:pt x="1734" y="144"/>
                  </a:lnTo>
                  <a:lnTo>
                    <a:pt x="1734" y="146"/>
                  </a:lnTo>
                  <a:lnTo>
                    <a:pt x="1734" y="147"/>
                  </a:lnTo>
                  <a:lnTo>
                    <a:pt x="1733" y="150"/>
                  </a:lnTo>
                  <a:lnTo>
                    <a:pt x="1731" y="150"/>
                  </a:lnTo>
                  <a:lnTo>
                    <a:pt x="1729" y="151"/>
                  </a:lnTo>
                  <a:lnTo>
                    <a:pt x="1727" y="151"/>
                  </a:lnTo>
                  <a:lnTo>
                    <a:pt x="1725" y="151"/>
                  </a:lnTo>
                  <a:lnTo>
                    <a:pt x="1722" y="151"/>
                  </a:lnTo>
                  <a:lnTo>
                    <a:pt x="1720" y="151"/>
                  </a:lnTo>
                  <a:lnTo>
                    <a:pt x="1718" y="152"/>
                  </a:lnTo>
                  <a:lnTo>
                    <a:pt x="1717" y="152"/>
                  </a:lnTo>
                  <a:lnTo>
                    <a:pt x="1715" y="152"/>
                  </a:lnTo>
                  <a:lnTo>
                    <a:pt x="1712" y="152"/>
                  </a:lnTo>
                  <a:lnTo>
                    <a:pt x="1711" y="153"/>
                  </a:lnTo>
                  <a:lnTo>
                    <a:pt x="1708" y="153"/>
                  </a:lnTo>
                  <a:lnTo>
                    <a:pt x="1707" y="153"/>
                  </a:lnTo>
                  <a:lnTo>
                    <a:pt x="1705" y="155"/>
                  </a:lnTo>
                  <a:lnTo>
                    <a:pt x="1703" y="156"/>
                  </a:lnTo>
                  <a:lnTo>
                    <a:pt x="1702" y="157"/>
                  </a:lnTo>
                  <a:lnTo>
                    <a:pt x="1700" y="158"/>
                  </a:lnTo>
                  <a:lnTo>
                    <a:pt x="1698" y="160"/>
                  </a:lnTo>
                  <a:lnTo>
                    <a:pt x="1696" y="161"/>
                  </a:lnTo>
                  <a:lnTo>
                    <a:pt x="1695" y="162"/>
                  </a:lnTo>
                  <a:lnTo>
                    <a:pt x="1693" y="163"/>
                  </a:lnTo>
                  <a:lnTo>
                    <a:pt x="1690" y="166"/>
                  </a:lnTo>
                  <a:lnTo>
                    <a:pt x="1686" y="166"/>
                  </a:lnTo>
                  <a:lnTo>
                    <a:pt x="1683" y="166"/>
                  </a:lnTo>
                  <a:lnTo>
                    <a:pt x="1681" y="167"/>
                  </a:lnTo>
                  <a:lnTo>
                    <a:pt x="1680" y="167"/>
                  </a:lnTo>
                  <a:lnTo>
                    <a:pt x="1677" y="167"/>
                  </a:lnTo>
                  <a:lnTo>
                    <a:pt x="1676" y="167"/>
                  </a:lnTo>
                  <a:lnTo>
                    <a:pt x="1673" y="167"/>
                  </a:lnTo>
                  <a:lnTo>
                    <a:pt x="1671" y="166"/>
                  </a:lnTo>
                  <a:lnTo>
                    <a:pt x="1669" y="166"/>
                  </a:lnTo>
                  <a:lnTo>
                    <a:pt x="1667" y="166"/>
                  </a:lnTo>
                  <a:lnTo>
                    <a:pt x="1665" y="166"/>
                  </a:lnTo>
                  <a:lnTo>
                    <a:pt x="1663" y="164"/>
                  </a:lnTo>
                  <a:lnTo>
                    <a:pt x="1660" y="164"/>
                  </a:lnTo>
                  <a:lnTo>
                    <a:pt x="1659" y="164"/>
                  </a:lnTo>
                  <a:lnTo>
                    <a:pt x="1656" y="164"/>
                  </a:lnTo>
                  <a:lnTo>
                    <a:pt x="1654" y="166"/>
                  </a:lnTo>
                  <a:lnTo>
                    <a:pt x="1651" y="166"/>
                  </a:lnTo>
                  <a:lnTo>
                    <a:pt x="1650" y="166"/>
                  </a:lnTo>
                  <a:lnTo>
                    <a:pt x="1647" y="166"/>
                  </a:lnTo>
                  <a:lnTo>
                    <a:pt x="1645" y="167"/>
                  </a:lnTo>
                  <a:lnTo>
                    <a:pt x="1642" y="167"/>
                  </a:lnTo>
                  <a:lnTo>
                    <a:pt x="1641" y="167"/>
                  </a:lnTo>
                  <a:lnTo>
                    <a:pt x="1641" y="169"/>
                  </a:lnTo>
                  <a:lnTo>
                    <a:pt x="1640" y="170"/>
                  </a:lnTo>
                  <a:lnTo>
                    <a:pt x="1638" y="173"/>
                  </a:lnTo>
                  <a:lnTo>
                    <a:pt x="1638" y="174"/>
                  </a:lnTo>
                  <a:lnTo>
                    <a:pt x="1636" y="175"/>
                  </a:lnTo>
                  <a:lnTo>
                    <a:pt x="1634" y="176"/>
                  </a:lnTo>
                  <a:lnTo>
                    <a:pt x="1633" y="178"/>
                  </a:lnTo>
                  <a:lnTo>
                    <a:pt x="1632" y="179"/>
                  </a:lnTo>
                  <a:lnTo>
                    <a:pt x="1629" y="181"/>
                  </a:lnTo>
                  <a:lnTo>
                    <a:pt x="1628" y="182"/>
                  </a:lnTo>
                  <a:lnTo>
                    <a:pt x="1628" y="186"/>
                  </a:lnTo>
                  <a:lnTo>
                    <a:pt x="1624" y="186"/>
                  </a:lnTo>
                  <a:lnTo>
                    <a:pt x="1623" y="191"/>
                  </a:lnTo>
                  <a:lnTo>
                    <a:pt x="1623" y="192"/>
                  </a:lnTo>
                  <a:lnTo>
                    <a:pt x="1621" y="195"/>
                  </a:lnTo>
                  <a:lnTo>
                    <a:pt x="1621" y="196"/>
                  </a:lnTo>
                  <a:lnTo>
                    <a:pt x="1620" y="198"/>
                  </a:lnTo>
                  <a:lnTo>
                    <a:pt x="1619" y="199"/>
                  </a:lnTo>
                  <a:lnTo>
                    <a:pt x="1618" y="201"/>
                  </a:lnTo>
                  <a:lnTo>
                    <a:pt x="1616" y="202"/>
                  </a:lnTo>
                  <a:lnTo>
                    <a:pt x="1615" y="204"/>
                  </a:lnTo>
                  <a:lnTo>
                    <a:pt x="1614" y="205"/>
                  </a:lnTo>
                  <a:lnTo>
                    <a:pt x="1612" y="207"/>
                  </a:lnTo>
                  <a:lnTo>
                    <a:pt x="1611" y="208"/>
                  </a:lnTo>
                  <a:lnTo>
                    <a:pt x="1610" y="210"/>
                  </a:lnTo>
                  <a:lnTo>
                    <a:pt x="1609" y="211"/>
                  </a:lnTo>
                  <a:lnTo>
                    <a:pt x="1610" y="213"/>
                  </a:lnTo>
                  <a:lnTo>
                    <a:pt x="1610" y="215"/>
                  </a:lnTo>
                  <a:lnTo>
                    <a:pt x="1611" y="217"/>
                  </a:lnTo>
                  <a:lnTo>
                    <a:pt x="1612" y="219"/>
                  </a:lnTo>
                  <a:lnTo>
                    <a:pt x="1612" y="220"/>
                  </a:lnTo>
                  <a:lnTo>
                    <a:pt x="1614" y="222"/>
                  </a:lnTo>
                  <a:lnTo>
                    <a:pt x="1615" y="223"/>
                  </a:lnTo>
                  <a:lnTo>
                    <a:pt x="1616" y="226"/>
                  </a:lnTo>
                  <a:lnTo>
                    <a:pt x="1618" y="227"/>
                  </a:lnTo>
                  <a:lnTo>
                    <a:pt x="1619" y="228"/>
                  </a:lnTo>
                  <a:lnTo>
                    <a:pt x="1620" y="231"/>
                  </a:lnTo>
                  <a:lnTo>
                    <a:pt x="1621" y="232"/>
                  </a:lnTo>
                  <a:lnTo>
                    <a:pt x="1621" y="234"/>
                  </a:lnTo>
                  <a:lnTo>
                    <a:pt x="1624" y="236"/>
                  </a:lnTo>
                  <a:lnTo>
                    <a:pt x="1625" y="237"/>
                  </a:lnTo>
                  <a:lnTo>
                    <a:pt x="1627" y="239"/>
                  </a:lnTo>
                  <a:lnTo>
                    <a:pt x="1628" y="240"/>
                  </a:lnTo>
                  <a:lnTo>
                    <a:pt x="1628" y="242"/>
                  </a:lnTo>
                  <a:lnTo>
                    <a:pt x="1629" y="244"/>
                  </a:lnTo>
                  <a:lnTo>
                    <a:pt x="1629" y="246"/>
                  </a:lnTo>
                  <a:lnTo>
                    <a:pt x="1628" y="248"/>
                  </a:lnTo>
                  <a:lnTo>
                    <a:pt x="1628" y="250"/>
                  </a:lnTo>
                  <a:lnTo>
                    <a:pt x="1627" y="251"/>
                  </a:lnTo>
                  <a:lnTo>
                    <a:pt x="1627" y="254"/>
                  </a:lnTo>
                  <a:lnTo>
                    <a:pt x="1627" y="255"/>
                  </a:lnTo>
                  <a:lnTo>
                    <a:pt x="1627" y="257"/>
                  </a:lnTo>
                  <a:lnTo>
                    <a:pt x="1627" y="260"/>
                  </a:lnTo>
                  <a:lnTo>
                    <a:pt x="1627" y="261"/>
                  </a:lnTo>
                  <a:lnTo>
                    <a:pt x="1628" y="263"/>
                  </a:lnTo>
                  <a:lnTo>
                    <a:pt x="1628" y="266"/>
                  </a:lnTo>
                  <a:lnTo>
                    <a:pt x="1628" y="267"/>
                  </a:lnTo>
                  <a:lnTo>
                    <a:pt x="1629" y="269"/>
                  </a:lnTo>
                  <a:lnTo>
                    <a:pt x="1629" y="271"/>
                  </a:lnTo>
                  <a:lnTo>
                    <a:pt x="1630" y="273"/>
                  </a:lnTo>
                  <a:lnTo>
                    <a:pt x="1630" y="277"/>
                  </a:lnTo>
                  <a:lnTo>
                    <a:pt x="1633" y="280"/>
                  </a:lnTo>
                  <a:lnTo>
                    <a:pt x="1633" y="283"/>
                  </a:lnTo>
                  <a:lnTo>
                    <a:pt x="1634" y="284"/>
                  </a:lnTo>
                  <a:lnTo>
                    <a:pt x="1637" y="285"/>
                  </a:lnTo>
                  <a:lnTo>
                    <a:pt x="1638" y="286"/>
                  </a:lnTo>
                  <a:lnTo>
                    <a:pt x="1640" y="286"/>
                  </a:lnTo>
                  <a:lnTo>
                    <a:pt x="1642" y="287"/>
                  </a:lnTo>
                  <a:lnTo>
                    <a:pt x="1643" y="289"/>
                  </a:lnTo>
                  <a:lnTo>
                    <a:pt x="1646" y="289"/>
                  </a:lnTo>
                  <a:lnTo>
                    <a:pt x="1647" y="290"/>
                  </a:lnTo>
                  <a:lnTo>
                    <a:pt x="1649" y="291"/>
                  </a:lnTo>
                  <a:lnTo>
                    <a:pt x="1651" y="292"/>
                  </a:lnTo>
                  <a:lnTo>
                    <a:pt x="1652" y="293"/>
                  </a:lnTo>
                  <a:lnTo>
                    <a:pt x="1654" y="293"/>
                  </a:lnTo>
                  <a:lnTo>
                    <a:pt x="1656" y="295"/>
                  </a:lnTo>
                  <a:lnTo>
                    <a:pt x="1662" y="298"/>
                  </a:lnTo>
                  <a:lnTo>
                    <a:pt x="1660" y="301"/>
                  </a:lnTo>
                  <a:lnTo>
                    <a:pt x="1663" y="306"/>
                  </a:lnTo>
                  <a:lnTo>
                    <a:pt x="1663" y="310"/>
                  </a:lnTo>
                  <a:lnTo>
                    <a:pt x="1662" y="312"/>
                  </a:lnTo>
                  <a:lnTo>
                    <a:pt x="1664" y="314"/>
                  </a:lnTo>
                  <a:lnTo>
                    <a:pt x="1668" y="314"/>
                  </a:lnTo>
                  <a:lnTo>
                    <a:pt x="1672" y="314"/>
                  </a:lnTo>
                  <a:lnTo>
                    <a:pt x="1672" y="318"/>
                  </a:lnTo>
                  <a:lnTo>
                    <a:pt x="1673" y="318"/>
                  </a:lnTo>
                  <a:lnTo>
                    <a:pt x="1676" y="319"/>
                  </a:lnTo>
                  <a:lnTo>
                    <a:pt x="1677" y="320"/>
                  </a:lnTo>
                  <a:lnTo>
                    <a:pt x="1678" y="322"/>
                  </a:lnTo>
                  <a:lnTo>
                    <a:pt x="1681" y="324"/>
                  </a:lnTo>
                  <a:lnTo>
                    <a:pt x="1682" y="325"/>
                  </a:lnTo>
                  <a:lnTo>
                    <a:pt x="1683" y="326"/>
                  </a:lnTo>
                  <a:lnTo>
                    <a:pt x="1683" y="329"/>
                  </a:lnTo>
                  <a:lnTo>
                    <a:pt x="1683" y="330"/>
                  </a:lnTo>
                  <a:lnTo>
                    <a:pt x="1683" y="331"/>
                  </a:lnTo>
                  <a:lnTo>
                    <a:pt x="1685" y="333"/>
                  </a:lnTo>
                  <a:lnTo>
                    <a:pt x="1685" y="335"/>
                  </a:lnTo>
                  <a:lnTo>
                    <a:pt x="1685" y="339"/>
                  </a:lnTo>
                  <a:lnTo>
                    <a:pt x="1690" y="339"/>
                  </a:lnTo>
                  <a:lnTo>
                    <a:pt x="1693" y="339"/>
                  </a:lnTo>
                  <a:lnTo>
                    <a:pt x="1696" y="338"/>
                  </a:lnTo>
                  <a:lnTo>
                    <a:pt x="1702" y="336"/>
                  </a:lnTo>
                  <a:lnTo>
                    <a:pt x="1705" y="336"/>
                  </a:lnTo>
                  <a:lnTo>
                    <a:pt x="1707" y="336"/>
                  </a:lnTo>
                  <a:lnTo>
                    <a:pt x="1709" y="335"/>
                  </a:lnTo>
                  <a:lnTo>
                    <a:pt x="1712" y="331"/>
                  </a:lnTo>
                  <a:lnTo>
                    <a:pt x="1715" y="336"/>
                  </a:lnTo>
                  <a:lnTo>
                    <a:pt x="1716" y="337"/>
                  </a:lnTo>
                  <a:lnTo>
                    <a:pt x="1720" y="337"/>
                  </a:lnTo>
                  <a:lnTo>
                    <a:pt x="1722" y="339"/>
                  </a:lnTo>
                  <a:lnTo>
                    <a:pt x="1725" y="341"/>
                  </a:lnTo>
                  <a:lnTo>
                    <a:pt x="1726" y="342"/>
                  </a:lnTo>
                  <a:lnTo>
                    <a:pt x="1727" y="343"/>
                  </a:lnTo>
                  <a:lnTo>
                    <a:pt x="1730" y="344"/>
                  </a:lnTo>
                  <a:lnTo>
                    <a:pt x="1731" y="345"/>
                  </a:lnTo>
                  <a:lnTo>
                    <a:pt x="1733" y="347"/>
                  </a:lnTo>
                  <a:lnTo>
                    <a:pt x="1735" y="345"/>
                  </a:lnTo>
                  <a:lnTo>
                    <a:pt x="1737" y="344"/>
                  </a:lnTo>
                  <a:lnTo>
                    <a:pt x="1738" y="343"/>
                  </a:lnTo>
                  <a:lnTo>
                    <a:pt x="1740" y="343"/>
                  </a:lnTo>
                  <a:lnTo>
                    <a:pt x="1743" y="343"/>
                  </a:lnTo>
                  <a:lnTo>
                    <a:pt x="1744" y="342"/>
                  </a:lnTo>
                  <a:lnTo>
                    <a:pt x="1747" y="343"/>
                  </a:lnTo>
                  <a:lnTo>
                    <a:pt x="1748" y="344"/>
                  </a:lnTo>
                  <a:lnTo>
                    <a:pt x="1749" y="345"/>
                  </a:lnTo>
                  <a:lnTo>
                    <a:pt x="1751" y="349"/>
                  </a:lnTo>
                  <a:lnTo>
                    <a:pt x="1749" y="351"/>
                  </a:lnTo>
                  <a:lnTo>
                    <a:pt x="1748" y="351"/>
                  </a:lnTo>
                  <a:lnTo>
                    <a:pt x="1746" y="353"/>
                  </a:lnTo>
                  <a:lnTo>
                    <a:pt x="1744" y="354"/>
                  </a:lnTo>
                  <a:lnTo>
                    <a:pt x="1743" y="355"/>
                  </a:lnTo>
                  <a:lnTo>
                    <a:pt x="1740" y="356"/>
                  </a:lnTo>
                  <a:lnTo>
                    <a:pt x="1739" y="356"/>
                  </a:lnTo>
                  <a:lnTo>
                    <a:pt x="1737" y="360"/>
                  </a:lnTo>
                  <a:lnTo>
                    <a:pt x="1734" y="359"/>
                  </a:lnTo>
                  <a:lnTo>
                    <a:pt x="1730" y="357"/>
                  </a:lnTo>
                  <a:lnTo>
                    <a:pt x="1727" y="356"/>
                  </a:lnTo>
                  <a:lnTo>
                    <a:pt x="1726" y="356"/>
                  </a:lnTo>
                  <a:lnTo>
                    <a:pt x="1721" y="355"/>
                  </a:lnTo>
                  <a:lnTo>
                    <a:pt x="1718" y="354"/>
                  </a:lnTo>
                  <a:lnTo>
                    <a:pt x="1715" y="354"/>
                  </a:lnTo>
                  <a:lnTo>
                    <a:pt x="1712" y="353"/>
                  </a:lnTo>
                  <a:lnTo>
                    <a:pt x="1709" y="353"/>
                  </a:lnTo>
                  <a:lnTo>
                    <a:pt x="1708" y="356"/>
                  </a:lnTo>
                  <a:lnTo>
                    <a:pt x="1707" y="357"/>
                  </a:lnTo>
                  <a:lnTo>
                    <a:pt x="1707" y="360"/>
                  </a:lnTo>
                  <a:lnTo>
                    <a:pt x="1705" y="361"/>
                  </a:lnTo>
                  <a:lnTo>
                    <a:pt x="1704" y="364"/>
                  </a:lnTo>
                  <a:lnTo>
                    <a:pt x="1703" y="366"/>
                  </a:lnTo>
                  <a:lnTo>
                    <a:pt x="1702" y="368"/>
                  </a:lnTo>
                  <a:lnTo>
                    <a:pt x="1700" y="372"/>
                  </a:lnTo>
                  <a:lnTo>
                    <a:pt x="1699" y="376"/>
                  </a:lnTo>
                  <a:lnTo>
                    <a:pt x="1698" y="379"/>
                  </a:lnTo>
                  <a:lnTo>
                    <a:pt x="1698" y="380"/>
                  </a:lnTo>
                  <a:lnTo>
                    <a:pt x="1696" y="383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5" y="388"/>
                  </a:lnTo>
                  <a:lnTo>
                    <a:pt x="1695" y="390"/>
                  </a:lnTo>
                  <a:lnTo>
                    <a:pt x="1695" y="391"/>
                  </a:lnTo>
                  <a:lnTo>
                    <a:pt x="1695" y="394"/>
                  </a:lnTo>
                  <a:lnTo>
                    <a:pt x="1695" y="396"/>
                  </a:lnTo>
                  <a:lnTo>
                    <a:pt x="1693" y="400"/>
                  </a:lnTo>
                  <a:lnTo>
                    <a:pt x="1694" y="406"/>
                  </a:lnTo>
                  <a:lnTo>
                    <a:pt x="1694" y="409"/>
                  </a:lnTo>
                  <a:lnTo>
                    <a:pt x="1694" y="412"/>
                  </a:lnTo>
                  <a:lnTo>
                    <a:pt x="1694" y="414"/>
                  </a:lnTo>
                  <a:lnTo>
                    <a:pt x="1693" y="415"/>
                  </a:lnTo>
                  <a:lnTo>
                    <a:pt x="1693" y="418"/>
                  </a:lnTo>
                  <a:lnTo>
                    <a:pt x="1693" y="420"/>
                  </a:lnTo>
                  <a:lnTo>
                    <a:pt x="1693" y="421"/>
                  </a:lnTo>
                  <a:lnTo>
                    <a:pt x="1693" y="424"/>
                  </a:lnTo>
                  <a:lnTo>
                    <a:pt x="1691" y="425"/>
                  </a:lnTo>
                  <a:lnTo>
                    <a:pt x="1691" y="429"/>
                  </a:lnTo>
                  <a:lnTo>
                    <a:pt x="1694" y="426"/>
                  </a:lnTo>
                  <a:lnTo>
                    <a:pt x="1696" y="426"/>
                  </a:lnTo>
                  <a:lnTo>
                    <a:pt x="1698" y="427"/>
                  </a:lnTo>
                  <a:lnTo>
                    <a:pt x="1700" y="427"/>
                  </a:lnTo>
                  <a:lnTo>
                    <a:pt x="1702" y="429"/>
                  </a:lnTo>
                  <a:lnTo>
                    <a:pt x="1704" y="429"/>
                  </a:lnTo>
                  <a:lnTo>
                    <a:pt x="1705" y="430"/>
                  </a:lnTo>
                  <a:lnTo>
                    <a:pt x="1708" y="431"/>
                  </a:lnTo>
                  <a:lnTo>
                    <a:pt x="1709" y="432"/>
                  </a:lnTo>
                  <a:lnTo>
                    <a:pt x="1712" y="432"/>
                  </a:lnTo>
                  <a:lnTo>
                    <a:pt x="1713" y="434"/>
                  </a:lnTo>
                  <a:lnTo>
                    <a:pt x="1716" y="435"/>
                  </a:lnTo>
                  <a:lnTo>
                    <a:pt x="1717" y="436"/>
                  </a:lnTo>
                  <a:lnTo>
                    <a:pt x="1718" y="437"/>
                  </a:lnTo>
                  <a:lnTo>
                    <a:pt x="1720" y="438"/>
                  </a:lnTo>
                  <a:lnTo>
                    <a:pt x="1720" y="441"/>
                  </a:lnTo>
                  <a:lnTo>
                    <a:pt x="1718" y="442"/>
                  </a:lnTo>
                  <a:lnTo>
                    <a:pt x="1718" y="444"/>
                  </a:lnTo>
                  <a:lnTo>
                    <a:pt x="1717" y="448"/>
                  </a:lnTo>
                  <a:lnTo>
                    <a:pt x="1716" y="450"/>
                  </a:lnTo>
                  <a:lnTo>
                    <a:pt x="1716" y="453"/>
                  </a:lnTo>
                  <a:lnTo>
                    <a:pt x="1716" y="455"/>
                  </a:lnTo>
                  <a:lnTo>
                    <a:pt x="1716" y="456"/>
                  </a:lnTo>
                  <a:lnTo>
                    <a:pt x="1716" y="458"/>
                  </a:lnTo>
                  <a:lnTo>
                    <a:pt x="1716" y="460"/>
                  </a:lnTo>
                  <a:lnTo>
                    <a:pt x="1716" y="461"/>
                  </a:lnTo>
                  <a:lnTo>
                    <a:pt x="1717" y="464"/>
                  </a:lnTo>
                  <a:lnTo>
                    <a:pt x="1718" y="465"/>
                  </a:lnTo>
                  <a:lnTo>
                    <a:pt x="1720" y="467"/>
                  </a:lnTo>
                  <a:lnTo>
                    <a:pt x="1721" y="469"/>
                  </a:lnTo>
                  <a:lnTo>
                    <a:pt x="1724" y="472"/>
                  </a:lnTo>
                  <a:lnTo>
                    <a:pt x="1729" y="476"/>
                  </a:lnTo>
                  <a:lnTo>
                    <a:pt x="1734" y="478"/>
                  </a:lnTo>
                  <a:lnTo>
                    <a:pt x="1735" y="478"/>
                  </a:lnTo>
                  <a:lnTo>
                    <a:pt x="1738" y="478"/>
                  </a:lnTo>
                  <a:lnTo>
                    <a:pt x="1739" y="479"/>
                  </a:lnTo>
                  <a:lnTo>
                    <a:pt x="1742" y="479"/>
                  </a:lnTo>
                  <a:lnTo>
                    <a:pt x="1743" y="479"/>
                  </a:lnTo>
                  <a:lnTo>
                    <a:pt x="1743" y="481"/>
                  </a:lnTo>
                  <a:lnTo>
                    <a:pt x="1743" y="483"/>
                  </a:lnTo>
                  <a:lnTo>
                    <a:pt x="1743" y="485"/>
                  </a:lnTo>
                  <a:lnTo>
                    <a:pt x="1743" y="487"/>
                  </a:lnTo>
                  <a:lnTo>
                    <a:pt x="1743" y="489"/>
                  </a:lnTo>
                  <a:lnTo>
                    <a:pt x="1744" y="490"/>
                  </a:lnTo>
                  <a:lnTo>
                    <a:pt x="1744" y="493"/>
                  </a:lnTo>
                  <a:lnTo>
                    <a:pt x="1744" y="494"/>
                  </a:lnTo>
                  <a:lnTo>
                    <a:pt x="1743" y="495"/>
                  </a:lnTo>
                  <a:lnTo>
                    <a:pt x="1740" y="496"/>
                  </a:lnTo>
                  <a:lnTo>
                    <a:pt x="1738" y="496"/>
                  </a:lnTo>
                  <a:lnTo>
                    <a:pt x="1735" y="497"/>
                  </a:lnTo>
                  <a:lnTo>
                    <a:pt x="1734" y="499"/>
                  </a:lnTo>
                  <a:lnTo>
                    <a:pt x="1731" y="499"/>
                  </a:lnTo>
                  <a:lnTo>
                    <a:pt x="1730" y="501"/>
                  </a:lnTo>
                  <a:lnTo>
                    <a:pt x="1729" y="502"/>
                  </a:lnTo>
                  <a:lnTo>
                    <a:pt x="1726" y="504"/>
                  </a:lnTo>
                  <a:lnTo>
                    <a:pt x="1725" y="505"/>
                  </a:lnTo>
                  <a:lnTo>
                    <a:pt x="1724" y="506"/>
                  </a:lnTo>
                  <a:lnTo>
                    <a:pt x="1721" y="507"/>
                  </a:lnTo>
                  <a:lnTo>
                    <a:pt x="1720" y="510"/>
                  </a:lnTo>
                  <a:lnTo>
                    <a:pt x="1718" y="511"/>
                  </a:lnTo>
                  <a:lnTo>
                    <a:pt x="1717" y="512"/>
                  </a:lnTo>
                  <a:lnTo>
                    <a:pt x="1716" y="513"/>
                  </a:lnTo>
                  <a:lnTo>
                    <a:pt x="1715" y="514"/>
                  </a:lnTo>
                  <a:lnTo>
                    <a:pt x="1713" y="517"/>
                  </a:lnTo>
                  <a:lnTo>
                    <a:pt x="1712" y="518"/>
                  </a:lnTo>
                  <a:lnTo>
                    <a:pt x="1711" y="519"/>
                  </a:lnTo>
                  <a:lnTo>
                    <a:pt x="1705" y="519"/>
                  </a:lnTo>
                  <a:lnTo>
                    <a:pt x="1705" y="523"/>
                  </a:lnTo>
                  <a:lnTo>
                    <a:pt x="1707" y="525"/>
                  </a:lnTo>
                  <a:lnTo>
                    <a:pt x="1708" y="526"/>
                  </a:lnTo>
                  <a:lnTo>
                    <a:pt x="1712" y="529"/>
                  </a:lnTo>
                  <a:lnTo>
                    <a:pt x="1713" y="531"/>
                  </a:lnTo>
                  <a:lnTo>
                    <a:pt x="1717" y="537"/>
                  </a:lnTo>
                  <a:lnTo>
                    <a:pt x="1720" y="539"/>
                  </a:lnTo>
                  <a:lnTo>
                    <a:pt x="1724" y="539"/>
                  </a:lnTo>
                  <a:lnTo>
                    <a:pt x="1725" y="542"/>
                  </a:lnTo>
                  <a:lnTo>
                    <a:pt x="1726" y="547"/>
                  </a:lnTo>
                  <a:lnTo>
                    <a:pt x="1727" y="549"/>
                  </a:lnTo>
                  <a:lnTo>
                    <a:pt x="1729" y="552"/>
                  </a:lnTo>
                  <a:lnTo>
                    <a:pt x="1729" y="555"/>
                  </a:lnTo>
                  <a:lnTo>
                    <a:pt x="1731" y="558"/>
                  </a:lnTo>
                  <a:lnTo>
                    <a:pt x="1734" y="559"/>
                  </a:lnTo>
                  <a:lnTo>
                    <a:pt x="1731" y="561"/>
                  </a:lnTo>
                  <a:lnTo>
                    <a:pt x="1731" y="564"/>
                  </a:lnTo>
                  <a:lnTo>
                    <a:pt x="1730" y="569"/>
                  </a:lnTo>
                  <a:lnTo>
                    <a:pt x="1729" y="567"/>
                  </a:lnTo>
                  <a:lnTo>
                    <a:pt x="1725" y="567"/>
                  </a:lnTo>
                  <a:lnTo>
                    <a:pt x="1722" y="567"/>
                  </a:lnTo>
                  <a:lnTo>
                    <a:pt x="1720" y="567"/>
                  </a:lnTo>
                  <a:lnTo>
                    <a:pt x="1718" y="570"/>
                  </a:lnTo>
                  <a:lnTo>
                    <a:pt x="1717" y="571"/>
                  </a:lnTo>
                  <a:lnTo>
                    <a:pt x="1715" y="574"/>
                  </a:lnTo>
                  <a:lnTo>
                    <a:pt x="1712" y="578"/>
                  </a:lnTo>
                  <a:lnTo>
                    <a:pt x="1707" y="582"/>
                  </a:lnTo>
                  <a:lnTo>
                    <a:pt x="1703" y="584"/>
                  </a:lnTo>
                  <a:lnTo>
                    <a:pt x="1699" y="587"/>
                  </a:lnTo>
                  <a:lnTo>
                    <a:pt x="1695" y="588"/>
                  </a:lnTo>
                  <a:lnTo>
                    <a:pt x="1691" y="589"/>
                  </a:lnTo>
                  <a:lnTo>
                    <a:pt x="1687" y="590"/>
                  </a:lnTo>
                  <a:lnTo>
                    <a:pt x="1683" y="592"/>
                  </a:lnTo>
                  <a:lnTo>
                    <a:pt x="1678" y="593"/>
                  </a:lnTo>
                  <a:lnTo>
                    <a:pt x="1671" y="594"/>
                  </a:lnTo>
                  <a:lnTo>
                    <a:pt x="1671" y="598"/>
                  </a:lnTo>
                  <a:lnTo>
                    <a:pt x="1669" y="601"/>
                  </a:lnTo>
                  <a:lnTo>
                    <a:pt x="1668" y="604"/>
                  </a:lnTo>
                  <a:lnTo>
                    <a:pt x="1665" y="606"/>
                  </a:lnTo>
                  <a:lnTo>
                    <a:pt x="1665" y="610"/>
                  </a:lnTo>
                  <a:lnTo>
                    <a:pt x="1664" y="612"/>
                  </a:lnTo>
                  <a:lnTo>
                    <a:pt x="1664" y="618"/>
                  </a:lnTo>
                  <a:lnTo>
                    <a:pt x="1668" y="621"/>
                  </a:lnTo>
                  <a:lnTo>
                    <a:pt x="1674" y="618"/>
                  </a:lnTo>
                  <a:lnTo>
                    <a:pt x="1678" y="618"/>
                  </a:lnTo>
                  <a:lnTo>
                    <a:pt x="1680" y="618"/>
                  </a:lnTo>
                  <a:lnTo>
                    <a:pt x="1685" y="617"/>
                  </a:lnTo>
                  <a:lnTo>
                    <a:pt x="1689" y="618"/>
                  </a:lnTo>
                  <a:lnTo>
                    <a:pt x="1690" y="618"/>
                  </a:lnTo>
                  <a:lnTo>
                    <a:pt x="1695" y="619"/>
                  </a:lnTo>
                  <a:lnTo>
                    <a:pt x="1699" y="622"/>
                  </a:lnTo>
                  <a:lnTo>
                    <a:pt x="1700" y="622"/>
                  </a:lnTo>
                  <a:lnTo>
                    <a:pt x="1703" y="623"/>
                  </a:lnTo>
                  <a:lnTo>
                    <a:pt x="1705" y="624"/>
                  </a:lnTo>
                  <a:lnTo>
                    <a:pt x="1711" y="627"/>
                  </a:lnTo>
                  <a:lnTo>
                    <a:pt x="1708" y="630"/>
                  </a:lnTo>
                  <a:lnTo>
                    <a:pt x="1708" y="631"/>
                  </a:lnTo>
                  <a:lnTo>
                    <a:pt x="1709" y="633"/>
                  </a:lnTo>
                  <a:lnTo>
                    <a:pt x="1712" y="634"/>
                  </a:lnTo>
                  <a:lnTo>
                    <a:pt x="1713" y="634"/>
                  </a:lnTo>
                  <a:lnTo>
                    <a:pt x="1716" y="634"/>
                  </a:lnTo>
                  <a:lnTo>
                    <a:pt x="1718" y="635"/>
                  </a:lnTo>
                  <a:lnTo>
                    <a:pt x="1720" y="635"/>
                  </a:lnTo>
                  <a:lnTo>
                    <a:pt x="1722" y="635"/>
                  </a:lnTo>
                  <a:lnTo>
                    <a:pt x="1725" y="636"/>
                  </a:lnTo>
                  <a:lnTo>
                    <a:pt x="1726" y="636"/>
                  </a:lnTo>
                  <a:lnTo>
                    <a:pt x="1729" y="637"/>
                  </a:lnTo>
                  <a:lnTo>
                    <a:pt x="1730" y="637"/>
                  </a:lnTo>
                  <a:lnTo>
                    <a:pt x="1733" y="639"/>
                  </a:lnTo>
                  <a:lnTo>
                    <a:pt x="1734" y="639"/>
                  </a:lnTo>
                  <a:lnTo>
                    <a:pt x="1737" y="639"/>
                  </a:lnTo>
                  <a:lnTo>
                    <a:pt x="1738" y="639"/>
                  </a:lnTo>
                  <a:lnTo>
                    <a:pt x="1740" y="639"/>
                  </a:lnTo>
                  <a:lnTo>
                    <a:pt x="1742" y="639"/>
                  </a:lnTo>
                  <a:lnTo>
                    <a:pt x="1744" y="639"/>
                  </a:lnTo>
                  <a:lnTo>
                    <a:pt x="1747" y="639"/>
                  </a:lnTo>
                  <a:lnTo>
                    <a:pt x="1748" y="639"/>
                  </a:lnTo>
                  <a:lnTo>
                    <a:pt x="1751" y="639"/>
                  </a:lnTo>
                  <a:lnTo>
                    <a:pt x="1753" y="640"/>
                  </a:lnTo>
                  <a:lnTo>
                    <a:pt x="1755" y="640"/>
                  </a:lnTo>
                  <a:lnTo>
                    <a:pt x="1756" y="641"/>
                  </a:lnTo>
                  <a:lnTo>
                    <a:pt x="1757" y="642"/>
                  </a:lnTo>
                  <a:lnTo>
                    <a:pt x="1760" y="644"/>
                  </a:lnTo>
                  <a:lnTo>
                    <a:pt x="1760" y="645"/>
                  </a:lnTo>
                  <a:lnTo>
                    <a:pt x="1760" y="647"/>
                  </a:lnTo>
                  <a:lnTo>
                    <a:pt x="1761" y="650"/>
                  </a:lnTo>
                  <a:lnTo>
                    <a:pt x="1761" y="651"/>
                  </a:lnTo>
                  <a:lnTo>
                    <a:pt x="1761" y="653"/>
                  </a:lnTo>
                  <a:lnTo>
                    <a:pt x="1761" y="654"/>
                  </a:lnTo>
                  <a:lnTo>
                    <a:pt x="1762" y="657"/>
                  </a:lnTo>
                  <a:lnTo>
                    <a:pt x="1762" y="659"/>
                  </a:lnTo>
                  <a:lnTo>
                    <a:pt x="1764" y="660"/>
                  </a:lnTo>
                  <a:lnTo>
                    <a:pt x="1765" y="662"/>
                  </a:lnTo>
                  <a:lnTo>
                    <a:pt x="1768" y="662"/>
                  </a:lnTo>
                  <a:lnTo>
                    <a:pt x="1769" y="662"/>
                  </a:lnTo>
                  <a:lnTo>
                    <a:pt x="1771" y="663"/>
                  </a:lnTo>
                  <a:lnTo>
                    <a:pt x="1773" y="663"/>
                  </a:lnTo>
                  <a:lnTo>
                    <a:pt x="1775" y="663"/>
                  </a:lnTo>
                  <a:lnTo>
                    <a:pt x="1778" y="664"/>
                  </a:lnTo>
                  <a:lnTo>
                    <a:pt x="1782" y="664"/>
                  </a:lnTo>
                  <a:lnTo>
                    <a:pt x="1782" y="669"/>
                  </a:lnTo>
                  <a:lnTo>
                    <a:pt x="1783" y="671"/>
                  </a:lnTo>
                  <a:lnTo>
                    <a:pt x="1783" y="674"/>
                  </a:lnTo>
                  <a:lnTo>
                    <a:pt x="1784" y="676"/>
                  </a:lnTo>
                  <a:lnTo>
                    <a:pt x="1786" y="679"/>
                  </a:lnTo>
                  <a:lnTo>
                    <a:pt x="1788" y="681"/>
                  </a:lnTo>
                  <a:lnTo>
                    <a:pt x="1790" y="685"/>
                  </a:lnTo>
                  <a:lnTo>
                    <a:pt x="1791" y="688"/>
                  </a:lnTo>
                  <a:lnTo>
                    <a:pt x="1793" y="693"/>
                  </a:lnTo>
                  <a:lnTo>
                    <a:pt x="1795" y="699"/>
                  </a:lnTo>
                  <a:lnTo>
                    <a:pt x="1797" y="703"/>
                  </a:lnTo>
                  <a:lnTo>
                    <a:pt x="1800" y="705"/>
                  </a:lnTo>
                  <a:lnTo>
                    <a:pt x="1804" y="706"/>
                  </a:lnTo>
                  <a:lnTo>
                    <a:pt x="1808" y="706"/>
                  </a:lnTo>
                  <a:lnTo>
                    <a:pt x="1810" y="707"/>
                  </a:lnTo>
                  <a:lnTo>
                    <a:pt x="1815" y="704"/>
                  </a:lnTo>
                  <a:lnTo>
                    <a:pt x="1813" y="698"/>
                  </a:lnTo>
                  <a:lnTo>
                    <a:pt x="1818" y="699"/>
                  </a:lnTo>
                  <a:lnTo>
                    <a:pt x="1819" y="700"/>
                  </a:lnTo>
                  <a:lnTo>
                    <a:pt x="1822" y="703"/>
                  </a:lnTo>
                  <a:lnTo>
                    <a:pt x="1823" y="705"/>
                  </a:lnTo>
                  <a:lnTo>
                    <a:pt x="1823" y="706"/>
                  </a:lnTo>
                  <a:lnTo>
                    <a:pt x="1824" y="709"/>
                  </a:lnTo>
                  <a:lnTo>
                    <a:pt x="1824" y="710"/>
                  </a:lnTo>
                  <a:lnTo>
                    <a:pt x="1826" y="712"/>
                  </a:lnTo>
                  <a:lnTo>
                    <a:pt x="1826" y="714"/>
                  </a:lnTo>
                  <a:lnTo>
                    <a:pt x="1827" y="716"/>
                  </a:lnTo>
                  <a:lnTo>
                    <a:pt x="1827" y="717"/>
                  </a:lnTo>
                  <a:lnTo>
                    <a:pt x="1827" y="720"/>
                  </a:lnTo>
                  <a:lnTo>
                    <a:pt x="1826" y="721"/>
                  </a:lnTo>
                  <a:lnTo>
                    <a:pt x="1826" y="723"/>
                  </a:lnTo>
                  <a:lnTo>
                    <a:pt x="1826" y="724"/>
                  </a:lnTo>
                  <a:lnTo>
                    <a:pt x="1823" y="726"/>
                  </a:lnTo>
                  <a:lnTo>
                    <a:pt x="1822" y="726"/>
                  </a:lnTo>
                  <a:lnTo>
                    <a:pt x="1821" y="727"/>
                  </a:lnTo>
                  <a:lnTo>
                    <a:pt x="1819" y="729"/>
                  </a:lnTo>
                  <a:lnTo>
                    <a:pt x="1819" y="732"/>
                  </a:lnTo>
                  <a:lnTo>
                    <a:pt x="1819" y="733"/>
                  </a:lnTo>
                  <a:lnTo>
                    <a:pt x="1819" y="735"/>
                  </a:lnTo>
                  <a:lnTo>
                    <a:pt x="1819" y="736"/>
                  </a:lnTo>
                  <a:lnTo>
                    <a:pt x="1819" y="739"/>
                  </a:lnTo>
                  <a:lnTo>
                    <a:pt x="1819" y="744"/>
                  </a:lnTo>
                  <a:lnTo>
                    <a:pt x="1819" y="746"/>
                  </a:lnTo>
                  <a:lnTo>
                    <a:pt x="1819" y="749"/>
                  </a:lnTo>
                  <a:lnTo>
                    <a:pt x="1819" y="752"/>
                  </a:lnTo>
                  <a:lnTo>
                    <a:pt x="1817" y="752"/>
                  </a:lnTo>
                  <a:lnTo>
                    <a:pt x="1814" y="752"/>
                  </a:lnTo>
                  <a:lnTo>
                    <a:pt x="1813" y="751"/>
                  </a:lnTo>
                  <a:lnTo>
                    <a:pt x="1811" y="753"/>
                  </a:lnTo>
                  <a:lnTo>
                    <a:pt x="1810" y="755"/>
                  </a:lnTo>
                  <a:lnTo>
                    <a:pt x="1809" y="756"/>
                  </a:lnTo>
                  <a:lnTo>
                    <a:pt x="1808" y="757"/>
                  </a:lnTo>
                  <a:lnTo>
                    <a:pt x="1805" y="758"/>
                  </a:lnTo>
                  <a:lnTo>
                    <a:pt x="1804" y="759"/>
                  </a:lnTo>
                  <a:lnTo>
                    <a:pt x="1802" y="758"/>
                  </a:lnTo>
                  <a:lnTo>
                    <a:pt x="1801" y="758"/>
                  </a:lnTo>
                  <a:lnTo>
                    <a:pt x="1799" y="757"/>
                  </a:lnTo>
                  <a:lnTo>
                    <a:pt x="1797" y="756"/>
                  </a:lnTo>
                  <a:lnTo>
                    <a:pt x="1795" y="756"/>
                  </a:lnTo>
                  <a:lnTo>
                    <a:pt x="1793" y="757"/>
                  </a:lnTo>
                  <a:lnTo>
                    <a:pt x="1790" y="753"/>
                  </a:lnTo>
                  <a:lnTo>
                    <a:pt x="1787" y="757"/>
                  </a:lnTo>
                  <a:lnTo>
                    <a:pt x="1786" y="758"/>
                  </a:lnTo>
                  <a:lnTo>
                    <a:pt x="1784" y="759"/>
                  </a:lnTo>
                  <a:lnTo>
                    <a:pt x="1783" y="762"/>
                  </a:lnTo>
                  <a:lnTo>
                    <a:pt x="1780" y="765"/>
                  </a:lnTo>
                  <a:lnTo>
                    <a:pt x="1779" y="768"/>
                  </a:lnTo>
                  <a:lnTo>
                    <a:pt x="1775" y="767"/>
                  </a:lnTo>
                  <a:lnTo>
                    <a:pt x="1774" y="767"/>
                  </a:lnTo>
                  <a:lnTo>
                    <a:pt x="1773" y="767"/>
                  </a:lnTo>
                  <a:lnTo>
                    <a:pt x="1770" y="767"/>
                  </a:lnTo>
                  <a:lnTo>
                    <a:pt x="1765" y="765"/>
                  </a:lnTo>
                  <a:lnTo>
                    <a:pt x="1761" y="765"/>
                  </a:lnTo>
                  <a:lnTo>
                    <a:pt x="1760" y="763"/>
                  </a:lnTo>
                  <a:lnTo>
                    <a:pt x="1760" y="762"/>
                  </a:lnTo>
                  <a:lnTo>
                    <a:pt x="1757" y="761"/>
                  </a:lnTo>
                  <a:lnTo>
                    <a:pt x="1756" y="759"/>
                  </a:lnTo>
                  <a:lnTo>
                    <a:pt x="1753" y="758"/>
                  </a:lnTo>
                  <a:lnTo>
                    <a:pt x="1752" y="757"/>
                  </a:lnTo>
                  <a:lnTo>
                    <a:pt x="1751" y="757"/>
                  </a:lnTo>
                  <a:lnTo>
                    <a:pt x="1748" y="756"/>
                  </a:lnTo>
                  <a:lnTo>
                    <a:pt x="1747" y="755"/>
                  </a:lnTo>
                  <a:lnTo>
                    <a:pt x="1744" y="755"/>
                  </a:lnTo>
                  <a:lnTo>
                    <a:pt x="1742" y="755"/>
                  </a:lnTo>
                  <a:lnTo>
                    <a:pt x="1740" y="755"/>
                  </a:lnTo>
                  <a:lnTo>
                    <a:pt x="1738" y="753"/>
                  </a:lnTo>
                  <a:lnTo>
                    <a:pt x="1735" y="753"/>
                  </a:lnTo>
                  <a:lnTo>
                    <a:pt x="1734" y="753"/>
                  </a:lnTo>
                  <a:lnTo>
                    <a:pt x="1731" y="753"/>
                  </a:lnTo>
                  <a:lnTo>
                    <a:pt x="1729" y="753"/>
                  </a:lnTo>
                  <a:lnTo>
                    <a:pt x="1727" y="753"/>
                  </a:lnTo>
                  <a:lnTo>
                    <a:pt x="1725" y="753"/>
                  </a:lnTo>
                  <a:lnTo>
                    <a:pt x="1724" y="752"/>
                  </a:lnTo>
                  <a:lnTo>
                    <a:pt x="1722" y="750"/>
                  </a:lnTo>
                  <a:lnTo>
                    <a:pt x="1721" y="749"/>
                  </a:lnTo>
                  <a:lnTo>
                    <a:pt x="1717" y="750"/>
                  </a:lnTo>
                  <a:lnTo>
                    <a:pt x="1715" y="750"/>
                  </a:lnTo>
                  <a:lnTo>
                    <a:pt x="1713" y="750"/>
                  </a:lnTo>
                  <a:lnTo>
                    <a:pt x="1711" y="750"/>
                  </a:lnTo>
                  <a:lnTo>
                    <a:pt x="1707" y="751"/>
                  </a:lnTo>
                  <a:lnTo>
                    <a:pt x="1705" y="753"/>
                  </a:lnTo>
                  <a:lnTo>
                    <a:pt x="1703" y="755"/>
                  </a:lnTo>
                  <a:lnTo>
                    <a:pt x="1700" y="757"/>
                  </a:lnTo>
                  <a:lnTo>
                    <a:pt x="1700" y="761"/>
                  </a:lnTo>
                  <a:lnTo>
                    <a:pt x="1695" y="763"/>
                  </a:lnTo>
                  <a:lnTo>
                    <a:pt x="1691" y="764"/>
                  </a:lnTo>
                  <a:lnTo>
                    <a:pt x="1689" y="765"/>
                  </a:lnTo>
                  <a:lnTo>
                    <a:pt x="1687" y="767"/>
                  </a:lnTo>
                  <a:lnTo>
                    <a:pt x="1685" y="768"/>
                  </a:lnTo>
                  <a:lnTo>
                    <a:pt x="1683" y="769"/>
                  </a:lnTo>
                  <a:lnTo>
                    <a:pt x="1682" y="769"/>
                  </a:lnTo>
                  <a:lnTo>
                    <a:pt x="1681" y="771"/>
                  </a:lnTo>
                  <a:lnTo>
                    <a:pt x="1680" y="773"/>
                  </a:lnTo>
                  <a:lnTo>
                    <a:pt x="1678" y="774"/>
                  </a:lnTo>
                  <a:lnTo>
                    <a:pt x="1677" y="774"/>
                  </a:lnTo>
                  <a:lnTo>
                    <a:pt x="1676" y="776"/>
                  </a:lnTo>
                  <a:lnTo>
                    <a:pt x="1674" y="778"/>
                  </a:lnTo>
                  <a:lnTo>
                    <a:pt x="1673" y="779"/>
                  </a:lnTo>
                  <a:lnTo>
                    <a:pt x="1672" y="781"/>
                  </a:lnTo>
                  <a:lnTo>
                    <a:pt x="1671" y="782"/>
                  </a:lnTo>
                  <a:lnTo>
                    <a:pt x="1669" y="785"/>
                  </a:lnTo>
                  <a:lnTo>
                    <a:pt x="1669" y="786"/>
                  </a:lnTo>
                  <a:lnTo>
                    <a:pt x="1668" y="787"/>
                  </a:lnTo>
                  <a:lnTo>
                    <a:pt x="1668" y="790"/>
                  </a:lnTo>
                  <a:lnTo>
                    <a:pt x="1667" y="792"/>
                  </a:lnTo>
                  <a:lnTo>
                    <a:pt x="1667" y="793"/>
                  </a:lnTo>
                  <a:lnTo>
                    <a:pt x="1667" y="794"/>
                  </a:lnTo>
                  <a:lnTo>
                    <a:pt x="1665" y="797"/>
                  </a:lnTo>
                  <a:lnTo>
                    <a:pt x="1665" y="799"/>
                  </a:lnTo>
                  <a:lnTo>
                    <a:pt x="1665" y="800"/>
                  </a:lnTo>
                  <a:lnTo>
                    <a:pt x="1665" y="803"/>
                  </a:lnTo>
                  <a:lnTo>
                    <a:pt x="1664" y="804"/>
                  </a:lnTo>
                  <a:lnTo>
                    <a:pt x="1664" y="806"/>
                  </a:lnTo>
                  <a:lnTo>
                    <a:pt x="1664" y="809"/>
                  </a:lnTo>
                  <a:lnTo>
                    <a:pt x="1662" y="809"/>
                  </a:lnTo>
                  <a:lnTo>
                    <a:pt x="1660" y="808"/>
                  </a:lnTo>
                  <a:lnTo>
                    <a:pt x="1658" y="808"/>
                  </a:lnTo>
                  <a:lnTo>
                    <a:pt x="1655" y="808"/>
                  </a:lnTo>
                  <a:lnTo>
                    <a:pt x="1654" y="808"/>
                  </a:lnTo>
                  <a:lnTo>
                    <a:pt x="1651" y="808"/>
                  </a:lnTo>
                  <a:lnTo>
                    <a:pt x="1649" y="808"/>
                  </a:lnTo>
                  <a:lnTo>
                    <a:pt x="1647" y="808"/>
                  </a:lnTo>
                  <a:lnTo>
                    <a:pt x="1646" y="808"/>
                  </a:lnTo>
                  <a:lnTo>
                    <a:pt x="1643" y="808"/>
                  </a:lnTo>
                  <a:lnTo>
                    <a:pt x="1642" y="808"/>
                  </a:lnTo>
                  <a:lnTo>
                    <a:pt x="1640" y="808"/>
                  </a:lnTo>
                  <a:lnTo>
                    <a:pt x="1638" y="808"/>
                  </a:lnTo>
                  <a:lnTo>
                    <a:pt x="1636" y="808"/>
                  </a:lnTo>
                  <a:lnTo>
                    <a:pt x="1634" y="808"/>
                  </a:lnTo>
                  <a:lnTo>
                    <a:pt x="1632" y="808"/>
                  </a:lnTo>
                  <a:lnTo>
                    <a:pt x="1630" y="806"/>
                  </a:lnTo>
                  <a:lnTo>
                    <a:pt x="1628" y="806"/>
                  </a:lnTo>
                  <a:lnTo>
                    <a:pt x="1627" y="806"/>
                  </a:lnTo>
                  <a:lnTo>
                    <a:pt x="1624" y="806"/>
                  </a:lnTo>
                  <a:lnTo>
                    <a:pt x="1623" y="805"/>
                  </a:lnTo>
                  <a:lnTo>
                    <a:pt x="1620" y="805"/>
                  </a:lnTo>
                  <a:lnTo>
                    <a:pt x="1619" y="804"/>
                  </a:lnTo>
                  <a:lnTo>
                    <a:pt x="1616" y="804"/>
                  </a:lnTo>
                  <a:lnTo>
                    <a:pt x="1614" y="804"/>
                  </a:lnTo>
                  <a:lnTo>
                    <a:pt x="1612" y="803"/>
                  </a:lnTo>
                  <a:lnTo>
                    <a:pt x="1610" y="803"/>
                  </a:lnTo>
                  <a:lnTo>
                    <a:pt x="1605" y="803"/>
                  </a:lnTo>
                  <a:lnTo>
                    <a:pt x="1605" y="799"/>
                  </a:lnTo>
                  <a:lnTo>
                    <a:pt x="1605" y="797"/>
                  </a:lnTo>
                  <a:lnTo>
                    <a:pt x="1605" y="796"/>
                  </a:lnTo>
                  <a:lnTo>
                    <a:pt x="1605" y="790"/>
                  </a:lnTo>
                  <a:lnTo>
                    <a:pt x="1603" y="785"/>
                  </a:lnTo>
                  <a:lnTo>
                    <a:pt x="1603" y="781"/>
                  </a:lnTo>
                  <a:lnTo>
                    <a:pt x="1602" y="776"/>
                  </a:lnTo>
                  <a:lnTo>
                    <a:pt x="1602" y="773"/>
                  </a:lnTo>
                  <a:lnTo>
                    <a:pt x="1601" y="771"/>
                  </a:lnTo>
                  <a:lnTo>
                    <a:pt x="1597" y="767"/>
                  </a:lnTo>
                  <a:lnTo>
                    <a:pt x="1593" y="769"/>
                  </a:lnTo>
                  <a:lnTo>
                    <a:pt x="1592" y="769"/>
                  </a:lnTo>
                  <a:lnTo>
                    <a:pt x="1590" y="769"/>
                  </a:lnTo>
                  <a:lnTo>
                    <a:pt x="1588" y="769"/>
                  </a:lnTo>
                  <a:lnTo>
                    <a:pt x="1585" y="769"/>
                  </a:lnTo>
                  <a:lnTo>
                    <a:pt x="1584" y="769"/>
                  </a:lnTo>
                  <a:lnTo>
                    <a:pt x="1581" y="769"/>
                  </a:lnTo>
                  <a:lnTo>
                    <a:pt x="1580" y="770"/>
                  </a:lnTo>
                  <a:lnTo>
                    <a:pt x="1577" y="770"/>
                  </a:lnTo>
                  <a:lnTo>
                    <a:pt x="1572" y="771"/>
                  </a:lnTo>
                  <a:lnTo>
                    <a:pt x="1568" y="769"/>
                  </a:lnTo>
                  <a:lnTo>
                    <a:pt x="1566" y="768"/>
                  </a:lnTo>
                  <a:lnTo>
                    <a:pt x="1562" y="768"/>
                  </a:lnTo>
                  <a:lnTo>
                    <a:pt x="1558" y="767"/>
                  </a:lnTo>
                  <a:lnTo>
                    <a:pt x="1556" y="765"/>
                  </a:lnTo>
                  <a:lnTo>
                    <a:pt x="1554" y="765"/>
                  </a:lnTo>
                  <a:lnTo>
                    <a:pt x="1552" y="764"/>
                  </a:lnTo>
                  <a:lnTo>
                    <a:pt x="1550" y="764"/>
                  </a:lnTo>
                  <a:lnTo>
                    <a:pt x="1548" y="763"/>
                  </a:lnTo>
                  <a:lnTo>
                    <a:pt x="1546" y="763"/>
                  </a:lnTo>
                  <a:lnTo>
                    <a:pt x="1544" y="762"/>
                  </a:lnTo>
                  <a:lnTo>
                    <a:pt x="1543" y="762"/>
                  </a:lnTo>
                  <a:lnTo>
                    <a:pt x="1541" y="762"/>
                  </a:lnTo>
                  <a:lnTo>
                    <a:pt x="1539" y="761"/>
                  </a:lnTo>
                  <a:lnTo>
                    <a:pt x="1537" y="762"/>
                  </a:lnTo>
                  <a:lnTo>
                    <a:pt x="1536" y="764"/>
                  </a:lnTo>
                  <a:lnTo>
                    <a:pt x="1536" y="765"/>
                  </a:lnTo>
                  <a:lnTo>
                    <a:pt x="1535" y="767"/>
                  </a:lnTo>
                  <a:lnTo>
                    <a:pt x="1534" y="769"/>
                  </a:lnTo>
                  <a:lnTo>
                    <a:pt x="1534" y="770"/>
                  </a:lnTo>
                  <a:lnTo>
                    <a:pt x="1532" y="773"/>
                  </a:lnTo>
                  <a:lnTo>
                    <a:pt x="1532" y="774"/>
                  </a:lnTo>
                  <a:lnTo>
                    <a:pt x="1532" y="776"/>
                  </a:lnTo>
                  <a:lnTo>
                    <a:pt x="1532" y="779"/>
                  </a:lnTo>
                  <a:lnTo>
                    <a:pt x="1530" y="779"/>
                  </a:lnTo>
                  <a:lnTo>
                    <a:pt x="1528" y="780"/>
                  </a:lnTo>
                  <a:lnTo>
                    <a:pt x="1527" y="780"/>
                  </a:lnTo>
                  <a:lnTo>
                    <a:pt x="1524" y="781"/>
                  </a:lnTo>
                  <a:lnTo>
                    <a:pt x="1523" y="782"/>
                  </a:lnTo>
                  <a:lnTo>
                    <a:pt x="1522" y="784"/>
                  </a:lnTo>
                  <a:lnTo>
                    <a:pt x="1521" y="785"/>
                  </a:lnTo>
                  <a:lnTo>
                    <a:pt x="1519" y="787"/>
                  </a:lnTo>
                  <a:lnTo>
                    <a:pt x="1518" y="788"/>
                  </a:lnTo>
                  <a:lnTo>
                    <a:pt x="1517" y="790"/>
                  </a:lnTo>
                  <a:lnTo>
                    <a:pt x="1517" y="791"/>
                  </a:lnTo>
                  <a:lnTo>
                    <a:pt x="1515" y="792"/>
                  </a:lnTo>
                  <a:lnTo>
                    <a:pt x="1513" y="793"/>
                  </a:lnTo>
                  <a:lnTo>
                    <a:pt x="1512" y="794"/>
                  </a:lnTo>
                  <a:lnTo>
                    <a:pt x="1509" y="792"/>
                  </a:lnTo>
                  <a:lnTo>
                    <a:pt x="1504" y="794"/>
                  </a:lnTo>
                  <a:lnTo>
                    <a:pt x="1506" y="797"/>
                  </a:lnTo>
                  <a:lnTo>
                    <a:pt x="1501" y="796"/>
                  </a:lnTo>
                  <a:lnTo>
                    <a:pt x="1499" y="799"/>
                  </a:lnTo>
                  <a:lnTo>
                    <a:pt x="1496" y="802"/>
                  </a:lnTo>
                  <a:lnTo>
                    <a:pt x="1495" y="805"/>
                  </a:lnTo>
                  <a:lnTo>
                    <a:pt x="1492" y="808"/>
                  </a:lnTo>
                  <a:lnTo>
                    <a:pt x="1491" y="804"/>
                  </a:lnTo>
                  <a:lnTo>
                    <a:pt x="1488" y="804"/>
                  </a:lnTo>
                  <a:lnTo>
                    <a:pt x="1487" y="803"/>
                  </a:lnTo>
                  <a:lnTo>
                    <a:pt x="1484" y="802"/>
                  </a:lnTo>
                  <a:lnTo>
                    <a:pt x="1483" y="799"/>
                  </a:lnTo>
                  <a:lnTo>
                    <a:pt x="1484" y="798"/>
                  </a:lnTo>
                  <a:lnTo>
                    <a:pt x="1486" y="796"/>
                  </a:lnTo>
                  <a:lnTo>
                    <a:pt x="1486" y="794"/>
                  </a:lnTo>
                  <a:lnTo>
                    <a:pt x="1487" y="793"/>
                  </a:lnTo>
                  <a:lnTo>
                    <a:pt x="1490" y="790"/>
                  </a:lnTo>
                  <a:lnTo>
                    <a:pt x="1493" y="788"/>
                  </a:lnTo>
                  <a:lnTo>
                    <a:pt x="1488" y="786"/>
                  </a:lnTo>
                  <a:lnTo>
                    <a:pt x="1482" y="784"/>
                  </a:lnTo>
                  <a:lnTo>
                    <a:pt x="1481" y="786"/>
                  </a:lnTo>
                  <a:lnTo>
                    <a:pt x="1478" y="787"/>
                  </a:lnTo>
                  <a:lnTo>
                    <a:pt x="1475" y="787"/>
                  </a:lnTo>
                  <a:lnTo>
                    <a:pt x="1474" y="787"/>
                  </a:lnTo>
                  <a:lnTo>
                    <a:pt x="1471" y="787"/>
                  </a:lnTo>
                  <a:lnTo>
                    <a:pt x="1470" y="787"/>
                  </a:lnTo>
                  <a:lnTo>
                    <a:pt x="1469" y="786"/>
                  </a:lnTo>
                  <a:lnTo>
                    <a:pt x="1469" y="784"/>
                  </a:lnTo>
                  <a:lnTo>
                    <a:pt x="1470" y="781"/>
                  </a:lnTo>
                  <a:lnTo>
                    <a:pt x="1469" y="780"/>
                  </a:lnTo>
                  <a:lnTo>
                    <a:pt x="1466" y="782"/>
                  </a:lnTo>
                  <a:lnTo>
                    <a:pt x="1464" y="782"/>
                  </a:lnTo>
                  <a:lnTo>
                    <a:pt x="1462" y="781"/>
                  </a:lnTo>
                  <a:lnTo>
                    <a:pt x="1460" y="781"/>
                  </a:lnTo>
                  <a:lnTo>
                    <a:pt x="1457" y="781"/>
                  </a:lnTo>
                  <a:lnTo>
                    <a:pt x="1456" y="781"/>
                  </a:lnTo>
                  <a:lnTo>
                    <a:pt x="1453" y="778"/>
                  </a:lnTo>
                  <a:lnTo>
                    <a:pt x="1450" y="779"/>
                  </a:lnTo>
                  <a:lnTo>
                    <a:pt x="1446" y="779"/>
                  </a:lnTo>
                  <a:lnTo>
                    <a:pt x="1443" y="780"/>
                  </a:lnTo>
                  <a:lnTo>
                    <a:pt x="1439" y="780"/>
                  </a:lnTo>
                  <a:lnTo>
                    <a:pt x="1435" y="779"/>
                  </a:lnTo>
                  <a:lnTo>
                    <a:pt x="1431" y="779"/>
                  </a:lnTo>
                  <a:lnTo>
                    <a:pt x="1430" y="784"/>
                  </a:lnTo>
                  <a:lnTo>
                    <a:pt x="1429" y="785"/>
                  </a:lnTo>
                  <a:lnTo>
                    <a:pt x="1428" y="785"/>
                  </a:lnTo>
                  <a:lnTo>
                    <a:pt x="1426" y="786"/>
                  </a:lnTo>
                  <a:lnTo>
                    <a:pt x="1424" y="787"/>
                  </a:lnTo>
                  <a:lnTo>
                    <a:pt x="1422" y="788"/>
                  </a:lnTo>
                  <a:lnTo>
                    <a:pt x="1418" y="791"/>
                  </a:lnTo>
                  <a:lnTo>
                    <a:pt x="1420" y="794"/>
                  </a:lnTo>
                  <a:lnTo>
                    <a:pt x="1418" y="797"/>
                  </a:lnTo>
                  <a:lnTo>
                    <a:pt x="1416" y="799"/>
                  </a:lnTo>
                  <a:lnTo>
                    <a:pt x="1412" y="802"/>
                  </a:lnTo>
                  <a:lnTo>
                    <a:pt x="1408" y="806"/>
                  </a:lnTo>
                  <a:lnTo>
                    <a:pt x="1404" y="804"/>
                  </a:lnTo>
                  <a:lnTo>
                    <a:pt x="1403" y="803"/>
                  </a:lnTo>
                  <a:lnTo>
                    <a:pt x="1402" y="800"/>
                  </a:lnTo>
                  <a:lnTo>
                    <a:pt x="1402" y="799"/>
                  </a:lnTo>
                  <a:lnTo>
                    <a:pt x="1400" y="797"/>
                  </a:lnTo>
                  <a:lnTo>
                    <a:pt x="1399" y="796"/>
                  </a:lnTo>
                  <a:lnTo>
                    <a:pt x="1398" y="794"/>
                  </a:lnTo>
                  <a:lnTo>
                    <a:pt x="1396" y="792"/>
                  </a:lnTo>
                  <a:lnTo>
                    <a:pt x="1395" y="791"/>
                  </a:lnTo>
                  <a:lnTo>
                    <a:pt x="1394" y="790"/>
                  </a:lnTo>
                  <a:lnTo>
                    <a:pt x="1394" y="787"/>
                  </a:lnTo>
                  <a:lnTo>
                    <a:pt x="1393" y="785"/>
                  </a:lnTo>
                  <a:lnTo>
                    <a:pt x="1391" y="785"/>
                  </a:lnTo>
                  <a:lnTo>
                    <a:pt x="1389" y="786"/>
                  </a:lnTo>
                  <a:lnTo>
                    <a:pt x="1386" y="786"/>
                  </a:lnTo>
                  <a:lnTo>
                    <a:pt x="1385" y="786"/>
                  </a:lnTo>
                  <a:lnTo>
                    <a:pt x="1382" y="784"/>
                  </a:lnTo>
                  <a:lnTo>
                    <a:pt x="1381" y="784"/>
                  </a:lnTo>
                  <a:lnTo>
                    <a:pt x="1378" y="785"/>
                  </a:lnTo>
                  <a:lnTo>
                    <a:pt x="1380" y="788"/>
                  </a:lnTo>
                  <a:lnTo>
                    <a:pt x="1378" y="791"/>
                  </a:lnTo>
                  <a:lnTo>
                    <a:pt x="1378" y="792"/>
                  </a:lnTo>
                  <a:lnTo>
                    <a:pt x="1378" y="793"/>
                  </a:lnTo>
                  <a:lnTo>
                    <a:pt x="1377" y="796"/>
                  </a:lnTo>
                  <a:lnTo>
                    <a:pt x="1377" y="797"/>
                  </a:lnTo>
                  <a:lnTo>
                    <a:pt x="1376" y="799"/>
                  </a:lnTo>
                  <a:lnTo>
                    <a:pt x="1376" y="802"/>
                  </a:lnTo>
                  <a:lnTo>
                    <a:pt x="1375" y="803"/>
                  </a:lnTo>
                  <a:lnTo>
                    <a:pt x="1373" y="803"/>
                  </a:lnTo>
                  <a:lnTo>
                    <a:pt x="1372" y="804"/>
                  </a:lnTo>
                  <a:lnTo>
                    <a:pt x="1369" y="804"/>
                  </a:lnTo>
                  <a:lnTo>
                    <a:pt x="1368" y="805"/>
                  </a:lnTo>
                  <a:lnTo>
                    <a:pt x="1364" y="805"/>
                  </a:lnTo>
                  <a:lnTo>
                    <a:pt x="1362" y="811"/>
                  </a:lnTo>
                  <a:lnTo>
                    <a:pt x="1363" y="813"/>
                  </a:lnTo>
                  <a:lnTo>
                    <a:pt x="1360" y="816"/>
                  </a:lnTo>
                  <a:lnTo>
                    <a:pt x="1359" y="817"/>
                  </a:lnTo>
                  <a:lnTo>
                    <a:pt x="1358" y="819"/>
                  </a:lnTo>
                  <a:lnTo>
                    <a:pt x="1356" y="820"/>
                  </a:lnTo>
                  <a:lnTo>
                    <a:pt x="1355" y="821"/>
                  </a:lnTo>
                  <a:lnTo>
                    <a:pt x="1354" y="821"/>
                  </a:lnTo>
                  <a:lnTo>
                    <a:pt x="1351" y="822"/>
                  </a:lnTo>
                  <a:lnTo>
                    <a:pt x="1347" y="825"/>
                  </a:lnTo>
                  <a:lnTo>
                    <a:pt x="1346" y="823"/>
                  </a:lnTo>
                  <a:lnTo>
                    <a:pt x="1345" y="822"/>
                  </a:lnTo>
                  <a:lnTo>
                    <a:pt x="1342" y="819"/>
                  </a:lnTo>
                  <a:lnTo>
                    <a:pt x="1340" y="817"/>
                  </a:lnTo>
                  <a:lnTo>
                    <a:pt x="1337" y="815"/>
                  </a:lnTo>
                  <a:lnTo>
                    <a:pt x="1331" y="813"/>
                  </a:lnTo>
                  <a:lnTo>
                    <a:pt x="1327" y="813"/>
                  </a:lnTo>
                  <a:lnTo>
                    <a:pt x="1323" y="813"/>
                  </a:lnTo>
                  <a:lnTo>
                    <a:pt x="1318" y="813"/>
                  </a:lnTo>
                  <a:lnTo>
                    <a:pt x="1315" y="811"/>
                  </a:lnTo>
                  <a:lnTo>
                    <a:pt x="1311" y="811"/>
                  </a:lnTo>
                  <a:lnTo>
                    <a:pt x="1307" y="811"/>
                  </a:lnTo>
                  <a:lnTo>
                    <a:pt x="1306" y="811"/>
                  </a:lnTo>
                  <a:lnTo>
                    <a:pt x="1303" y="810"/>
                  </a:lnTo>
                  <a:lnTo>
                    <a:pt x="1301" y="810"/>
                  </a:lnTo>
                  <a:lnTo>
                    <a:pt x="1300" y="810"/>
                  </a:lnTo>
                  <a:lnTo>
                    <a:pt x="1294" y="810"/>
                  </a:lnTo>
                  <a:lnTo>
                    <a:pt x="1289" y="810"/>
                  </a:lnTo>
                  <a:lnTo>
                    <a:pt x="1288" y="810"/>
                  </a:lnTo>
                  <a:lnTo>
                    <a:pt x="1285" y="810"/>
                  </a:lnTo>
                  <a:lnTo>
                    <a:pt x="1283" y="810"/>
                  </a:lnTo>
                  <a:lnTo>
                    <a:pt x="1280" y="810"/>
                  </a:lnTo>
                  <a:lnTo>
                    <a:pt x="1276" y="810"/>
                  </a:lnTo>
                  <a:lnTo>
                    <a:pt x="1271" y="810"/>
                  </a:lnTo>
                  <a:lnTo>
                    <a:pt x="1265" y="810"/>
                  </a:lnTo>
                  <a:lnTo>
                    <a:pt x="1258" y="811"/>
                  </a:lnTo>
                  <a:lnTo>
                    <a:pt x="1254" y="814"/>
                  </a:lnTo>
                  <a:lnTo>
                    <a:pt x="1252" y="815"/>
                  </a:lnTo>
                  <a:lnTo>
                    <a:pt x="1253" y="819"/>
                  </a:lnTo>
                  <a:lnTo>
                    <a:pt x="1250" y="819"/>
                  </a:lnTo>
                  <a:lnTo>
                    <a:pt x="1247" y="817"/>
                  </a:lnTo>
                  <a:lnTo>
                    <a:pt x="1243" y="820"/>
                  </a:lnTo>
                  <a:lnTo>
                    <a:pt x="1241" y="821"/>
                  </a:lnTo>
                  <a:lnTo>
                    <a:pt x="1240" y="821"/>
                  </a:lnTo>
                  <a:lnTo>
                    <a:pt x="1237" y="819"/>
                  </a:lnTo>
                  <a:lnTo>
                    <a:pt x="1235" y="819"/>
                  </a:lnTo>
                  <a:lnTo>
                    <a:pt x="1234" y="817"/>
                  </a:lnTo>
                  <a:lnTo>
                    <a:pt x="1231" y="817"/>
                  </a:lnTo>
                  <a:lnTo>
                    <a:pt x="1230" y="820"/>
                  </a:lnTo>
                  <a:lnTo>
                    <a:pt x="1228" y="819"/>
                  </a:lnTo>
                  <a:lnTo>
                    <a:pt x="1227" y="817"/>
                  </a:lnTo>
                  <a:lnTo>
                    <a:pt x="1225" y="817"/>
                  </a:lnTo>
                  <a:lnTo>
                    <a:pt x="1223" y="816"/>
                  </a:lnTo>
                  <a:lnTo>
                    <a:pt x="1221" y="816"/>
                  </a:lnTo>
                  <a:lnTo>
                    <a:pt x="1218" y="815"/>
                  </a:lnTo>
                  <a:lnTo>
                    <a:pt x="1217" y="815"/>
                  </a:lnTo>
                  <a:lnTo>
                    <a:pt x="1214" y="815"/>
                  </a:lnTo>
                  <a:lnTo>
                    <a:pt x="1213" y="814"/>
                  </a:lnTo>
                  <a:lnTo>
                    <a:pt x="1210" y="814"/>
                  </a:lnTo>
                  <a:lnTo>
                    <a:pt x="1208" y="814"/>
                  </a:lnTo>
                  <a:lnTo>
                    <a:pt x="1206" y="813"/>
                  </a:lnTo>
                  <a:lnTo>
                    <a:pt x="1204" y="813"/>
                  </a:lnTo>
                  <a:lnTo>
                    <a:pt x="1203" y="811"/>
                  </a:lnTo>
                  <a:lnTo>
                    <a:pt x="1201" y="810"/>
                  </a:lnTo>
                  <a:lnTo>
                    <a:pt x="1199" y="810"/>
                  </a:lnTo>
                  <a:lnTo>
                    <a:pt x="1197" y="809"/>
                  </a:lnTo>
                  <a:lnTo>
                    <a:pt x="1196" y="808"/>
                  </a:lnTo>
                  <a:lnTo>
                    <a:pt x="1195" y="806"/>
                  </a:lnTo>
                  <a:lnTo>
                    <a:pt x="1192" y="805"/>
                  </a:lnTo>
                  <a:lnTo>
                    <a:pt x="1191" y="804"/>
                  </a:lnTo>
                  <a:lnTo>
                    <a:pt x="1190" y="804"/>
                  </a:lnTo>
                  <a:lnTo>
                    <a:pt x="1187" y="803"/>
                  </a:lnTo>
                  <a:lnTo>
                    <a:pt x="1184" y="802"/>
                  </a:lnTo>
                  <a:lnTo>
                    <a:pt x="1183" y="802"/>
                  </a:lnTo>
                  <a:lnTo>
                    <a:pt x="1182" y="803"/>
                  </a:lnTo>
                  <a:lnTo>
                    <a:pt x="1179" y="804"/>
                  </a:lnTo>
                  <a:lnTo>
                    <a:pt x="1178" y="805"/>
                  </a:lnTo>
                  <a:lnTo>
                    <a:pt x="1177" y="806"/>
                  </a:lnTo>
                  <a:lnTo>
                    <a:pt x="1174" y="808"/>
                  </a:lnTo>
                  <a:lnTo>
                    <a:pt x="1173" y="808"/>
                  </a:lnTo>
                  <a:lnTo>
                    <a:pt x="1170" y="808"/>
                  </a:lnTo>
                  <a:lnTo>
                    <a:pt x="1169" y="808"/>
                  </a:lnTo>
                  <a:lnTo>
                    <a:pt x="1168" y="805"/>
                  </a:lnTo>
                  <a:lnTo>
                    <a:pt x="1166" y="804"/>
                  </a:lnTo>
                  <a:lnTo>
                    <a:pt x="1165" y="802"/>
                  </a:lnTo>
                  <a:lnTo>
                    <a:pt x="1160" y="800"/>
                  </a:lnTo>
                  <a:lnTo>
                    <a:pt x="1165" y="796"/>
                  </a:lnTo>
                  <a:lnTo>
                    <a:pt x="1160" y="796"/>
                  </a:lnTo>
                  <a:lnTo>
                    <a:pt x="1159" y="794"/>
                  </a:lnTo>
                  <a:lnTo>
                    <a:pt x="1156" y="792"/>
                  </a:lnTo>
                  <a:lnTo>
                    <a:pt x="1153" y="788"/>
                  </a:lnTo>
                  <a:lnTo>
                    <a:pt x="1152" y="787"/>
                  </a:lnTo>
                  <a:lnTo>
                    <a:pt x="1151" y="786"/>
                  </a:lnTo>
                  <a:lnTo>
                    <a:pt x="1150" y="785"/>
                  </a:lnTo>
                  <a:lnTo>
                    <a:pt x="1148" y="784"/>
                  </a:lnTo>
                  <a:lnTo>
                    <a:pt x="1147" y="782"/>
                  </a:lnTo>
                  <a:lnTo>
                    <a:pt x="1146" y="780"/>
                  </a:lnTo>
                  <a:lnTo>
                    <a:pt x="1146" y="779"/>
                  </a:lnTo>
                  <a:lnTo>
                    <a:pt x="1144" y="778"/>
                  </a:lnTo>
                  <a:lnTo>
                    <a:pt x="1143" y="775"/>
                  </a:lnTo>
                  <a:lnTo>
                    <a:pt x="1142" y="774"/>
                  </a:lnTo>
                  <a:lnTo>
                    <a:pt x="1142" y="771"/>
                  </a:lnTo>
                  <a:lnTo>
                    <a:pt x="1142" y="770"/>
                  </a:lnTo>
                  <a:lnTo>
                    <a:pt x="1141" y="768"/>
                  </a:lnTo>
                  <a:lnTo>
                    <a:pt x="1141" y="767"/>
                  </a:lnTo>
                  <a:lnTo>
                    <a:pt x="1138" y="765"/>
                  </a:lnTo>
                  <a:lnTo>
                    <a:pt x="1137" y="765"/>
                  </a:lnTo>
                  <a:lnTo>
                    <a:pt x="1134" y="765"/>
                  </a:lnTo>
                  <a:lnTo>
                    <a:pt x="1131" y="765"/>
                  </a:lnTo>
                  <a:lnTo>
                    <a:pt x="1130" y="767"/>
                  </a:lnTo>
                  <a:lnTo>
                    <a:pt x="1129" y="767"/>
                  </a:lnTo>
                  <a:lnTo>
                    <a:pt x="1122" y="765"/>
                  </a:lnTo>
                  <a:lnTo>
                    <a:pt x="1124" y="769"/>
                  </a:lnTo>
                  <a:lnTo>
                    <a:pt x="1120" y="770"/>
                  </a:lnTo>
                  <a:lnTo>
                    <a:pt x="1120" y="773"/>
                  </a:lnTo>
                  <a:lnTo>
                    <a:pt x="1120" y="774"/>
                  </a:lnTo>
                  <a:lnTo>
                    <a:pt x="1119" y="775"/>
                  </a:lnTo>
                  <a:lnTo>
                    <a:pt x="1116" y="776"/>
                  </a:lnTo>
                  <a:lnTo>
                    <a:pt x="1115" y="778"/>
                  </a:lnTo>
                  <a:lnTo>
                    <a:pt x="1113" y="779"/>
                  </a:lnTo>
                  <a:lnTo>
                    <a:pt x="1111" y="780"/>
                  </a:lnTo>
                  <a:lnTo>
                    <a:pt x="1109" y="781"/>
                  </a:lnTo>
                  <a:lnTo>
                    <a:pt x="1107" y="782"/>
                  </a:lnTo>
                  <a:lnTo>
                    <a:pt x="1106" y="782"/>
                  </a:lnTo>
                  <a:lnTo>
                    <a:pt x="1103" y="784"/>
                  </a:lnTo>
                  <a:lnTo>
                    <a:pt x="1102" y="785"/>
                  </a:lnTo>
                  <a:lnTo>
                    <a:pt x="1099" y="785"/>
                  </a:lnTo>
                  <a:lnTo>
                    <a:pt x="1098" y="786"/>
                  </a:lnTo>
                  <a:lnTo>
                    <a:pt x="1095" y="786"/>
                  </a:lnTo>
                  <a:lnTo>
                    <a:pt x="1093" y="787"/>
                  </a:lnTo>
                  <a:lnTo>
                    <a:pt x="1091" y="787"/>
                  </a:lnTo>
                  <a:lnTo>
                    <a:pt x="1089" y="788"/>
                  </a:lnTo>
                  <a:lnTo>
                    <a:pt x="1086" y="787"/>
                  </a:lnTo>
                  <a:lnTo>
                    <a:pt x="1086" y="786"/>
                  </a:lnTo>
                  <a:lnTo>
                    <a:pt x="1085" y="785"/>
                  </a:lnTo>
                  <a:lnTo>
                    <a:pt x="1082" y="785"/>
                  </a:lnTo>
                  <a:lnTo>
                    <a:pt x="1081" y="786"/>
                  </a:lnTo>
                  <a:lnTo>
                    <a:pt x="1080" y="787"/>
                  </a:lnTo>
                  <a:lnTo>
                    <a:pt x="1080" y="790"/>
                  </a:lnTo>
                  <a:lnTo>
                    <a:pt x="1080" y="792"/>
                  </a:lnTo>
                  <a:lnTo>
                    <a:pt x="1080" y="793"/>
                  </a:lnTo>
                  <a:lnTo>
                    <a:pt x="1080" y="796"/>
                  </a:lnTo>
                  <a:lnTo>
                    <a:pt x="1078" y="802"/>
                  </a:lnTo>
                  <a:lnTo>
                    <a:pt x="1084" y="802"/>
                  </a:lnTo>
                  <a:lnTo>
                    <a:pt x="1089" y="800"/>
                  </a:lnTo>
                  <a:lnTo>
                    <a:pt x="1093" y="803"/>
                  </a:lnTo>
                  <a:lnTo>
                    <a:pt x="1094" y="804"/>
                  </a:lnTo>
                  <a:lnTo>
                    <a:pt x="1099" y="808"/>
                  </a:lnTo>
                  <a:lnTo>
                    <a:pt x="1097" y="811"/>
                  </a:lnTo>
                  <a:lnTo>
                    <a:pt x="1095" y="815"/>
                  </a:lnTo>
                  <a:lnTo>
                    <a:pt x="1094" y="817"/>
                  </a:lnTo>
                  <a:lnTo>
                    <a:pt x="1098" y="820"/>
                  </a:lnTo>
                  <a:lnTo>
                    <a:pt x="1095" y="822"/>
                  </a:lnTo>
                  <a:lnTo>
                    <a:pt x="1094" y="823"/>
                  </a:lnTo>
                  <a:lnTo>
                    <a:pt x="1093" y="825"/>
                  </a:lnTo>
                  <a:lnTo>
                    <a:pt x="1091" y="826"/>
                  </a:lnTo>
                  <a:lnTo>
                    <a:pt x="1090" y="826"/>
                  </a:lnTo>
                  <a:lnTo>
                    <a:pt x="1089" y="823"/>
                  </a:lnTo>
                  <a:lnTo>
                    <a:pt x="1089" y="822"/>
                  </a:lnTo>
                  <a:lnTo>
                    <a:pt x="1084" y="822"/>
                  </a:lnTo>
                  <a:lnTo>
                    <a:pt x="1081" y="826"/>
                  </a:lnTo>
                  <a:lnTo>
                    <a:pt x="1078" y="827"/>
                  </a:lnTo>
                  <a:lnTo>
                    <a:pt x="1077" y="828"/>
                  </a:lnTo>
                  <a:lnTo>
                    <a:pt x="1076" y="828"/>
                  </a:lnTo>
                  <a:lnTo>
                    <a:pt x="1073" y="829"/>
                  </a:lnTo>
                  <a:lnTo>
                    <a:pt x="1072" y="831"/>
                  </a:lnTo>
                  <a:lnTo>
                    <a:pt x="1069" y="832"/>
                  </a:lnTo>
                  <a:lnTo>
                    <a:pt x="1068" y="833"/>
                  </a:lnTo>
                  <a:lnTo>
                    <a:pt x="1067" y="834"/>
                  </a:lnTo>
                  <a:lnTo>
                    <a:pt x="1066" y="837"/>
                  </a:lnTo>
                  <a:lnTo>
                    <a:pt x="1064" y="838"/>
                  </a:lnTo>
                  <a:lnTo>
                    <a:pt x="1064" y="840"/>
                  </a:lnTo>
                  <a:lnTo>
                    <a:pt x="1063" y="840"/>
                  </a:lnTo>
                  <a:lnTo>
                    <a:pt x="1060" y="840"/>
                  </a:lnTo>
                  <a:lnTo>
                    <a:pt x="1059" y="839"/>
                  </a:lnTo>
                  <a:lnTo>
                    <a:pt x="1056" y="839"/>
                  </a:lnTo>
                  <a:lnTo>
                    <a:pt x="1055" y="838"/>
                  </a:lnTo>
                  <a:lnTo>
                    <a:pt x="1054" y="837"/>
                  </a:lnTo>
                  <a:lnTo>
                    <a:pt x="1054" y="834"/>
                  </a:lnTo>
                  <a:lnTo>
                    <a:pt x="1054" y="833"/>
                  </a:lnTo>
                  <a:lnTo>
                    <a:pt x="1054" y="831"/>
                  </a:lnTo>
                  <a:lnTo>
                    <a:pt x="1053" y="829"/>
                  </a:lnTo>
                  <a:lnTo>
                    <a:pt x="1053" y="827"/>
                  </a:lnTo>
                  <a:lnTo>
                    <a:pt x="1053" y="826"/>
                  </a:lnTo>
                  <a:lnTo>
                    <a:pt x="1053" y="823"/>
                  </a:lnTo>
                  <a:lnTo>
                    <a:pt x="1051" y="822"/>
                  </a:lnTo>
                  <a:lnTo>
                    <a:pt x="1051" y="820"/>
                  </a:lnTo>
                  <a:lnTo>
                    <a:pt x="1051" y="817"/>
                  </a:lnTo>
                  <a:lnTo>
                    <a:pt x="1050" y="816"/>
                  </a:lnTo>
                  <a:lnTo>
                    <a:pt x="1050" y="815"/>
                  </a:lnTo>
                  <a:lnTo>
                    <a:pt x="1049" y="813"/>
                  </a:lnTo>
                  <a:lnTo>
                    <a:pt x="1049" y="810"/>
                  </a:lnTo>
                  <a:lnTo>
                    <a:pt x="1047" y="809"/>
                  </a:lnTo>
                  <a:lnTo>
                    <a:pt x="1047" y="806"/>
                  </a:lnTo>
                  <a:lnTo>
                    <a:pt x="1047" y="805"/>
                  </a:lnTo>
                  <a:lnTo>
                    <a:pt x="1046" y="803"/>
                  </a:lnTo>
                  <a:lnTo>
                    <a:pt x="1046" y="802"/>
                  </a:lnTo>
                  <a:lnTo>
                    <a:pt x="1045" y="799"/>
                  </a:lnTo>
                  <a:lnTo>
                    <a:pt x="1045" y="798"/>
                  </a:lnTo>
                  <a:lnTo>
                    <a:pt x="1044" y="796"/>
                  </a:lnTo>
                  <a:lnTo>
                    <a:pt x="1044" y="794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4" y="787"/>
                  </a:lnTo>
                  <a:lnTo>
                    <a:pt x="1041" y="787"/>
                  </a:lnTo>
                  <a:lnTo>
                    <a:pt x="1038" y="786"/>
                  </a:lnTo>
                  <a:lnTo>
                    <a:pt x="1040" y="781"/>
                  </a:lnTo>
                  <a:lnTo>
                    <a:pt x="1037" y="781"/>
                  </a:lnTo>
                  <a:lnTo>
                    <a:pt x="1038" y="778"/>
                  </a:lnTo>
                  <a:lnTo>
                    <a:pt x="1037" y="776"/>
                  </a:lnTo>
                  <a:lnTo>
                    <a:pt x="1037" y="774"/>
                  </a:lnTo>
                  <a:lnTo>
                    <a:pt x="1036" y="773"/>
                  </a:lnTo>
                  <a:lnTo>
                    <a:pt x="1036" y="770"/>
                  </a:lnTo>
                  <a:lnTo>
                    <a:pt x="1035" y="769"/>
                  </a:lnTo>
                  <a:lnTo>
                    <a:pt x="1033" y="767"/>
                  </a:lnTo>
                  <a:lnTo>
                    <a:pt x="1032" y="765"/>
                  </a:lnTo>
                  <a:lnTo>
                    <a:pt x="1031" y="764"/>
                  </a:lnTo>
                  <a:lnTo>
                    <a:pt x="1029" y="762"/>
                  </a:lnTo>
                  <a:lnTo>
                    <a:pt x="1028" y="761"/>
                  </a:lnTo>
                  <a:lnTo>
                    <a:pt x="1028" y="759"/>
                  </a:lnTo>
                  <a:lnTo>
                    <a:pt x="1025" y="756"/>
                  </a:lnTo>
                  <a:lnTo>
                    <a:pt x="1024" y="755"/>
                  </a:lnTo>
                  <a:lnTo>
                    <a:pt x="1023" y="753"/>
                  </a:lnTo>
                  <a:lnTo>
                    <a:pt x="1022" y="751"/>
                  </a:lnTo>
                  <a:lnTo>
                    <a:pt x="1019" y="749"/>
                  </a:lnTo>
                  <a:lnTo>
                    <a:pt x="1015" y="746"/>
                  </a:lnTo>
                  <a:lnTo>
                    <a:pt x="1016" y="741"/>
                  </a:lnTo>
                  <a:lnTo>
                    <a:pt x="1013" y="741"/>
                  </a:lnTo>
                  <a:lnTo>
                    <a:pt x="1010" y="741"/>
                  </a:lnTo>
                  <a:lnTo>
                    <a:pt x="1009" y="740"/>
                  </a:lnTo>
                  <a:lnTo>
                    <a:pt x="1006" y="740"/>
                  </a:lnTo>
                  <a:lnTo>
                    <a:pt x="1005" y="740"/>
                  </a:lnTo>
                  <a:lnTo>
                    <a:pt x="1002" y="740"/>
                  </a:lnTo>
                  <a:lnTo>
                    <a:pt x="1000" y="740"/>
                  </a:lnTo>
                  <a:lnTo>
                    <a:pt x="998" y="740"/>
                  </a:lnTo>
                  <a:lnTo>
                    <a:pt x="996" y="740"/>
                  </a:lnTo>
                  <a:lnTo>
                    <a:pt x="994" y="740"/>
                  </a:lnTo>
                  <a:lnTo>
                    <a:pt x="992" y="741"/>
                  </a:lnTo>
                  <a:lnTo>
                    <a:pt x="992" y="744"/>
                  </a:lnTo>
                  <a:lnTo>
                    <a:pt x="992" y="745"/>
                  </a:lnTo>
                  <a:lnTo>
                    <a:pt x="993" y="747"/>
                  </a:lnTo>
                  <a:lnTo>
                    <a:pt x="991" y="749"/>
                  </a:lnTo>
                  <a:lnTo>
                    <a:pt x="985" y="750"/>
                  </a:lnTo>
                  <a:lnTo>
                    <a:pt x="989" y="752"/>
                  </a:lnTo>
                  <a:lnTo>
                    <a:pt x="983" y="757"/>
                  </a:lnTo>
                  <a:lnTo>
                    <a:pt x="982" y="755"/>
                  </a:lnTo>
                  <a:lnTo>
                    <a:pt x="979" y="752"/>
                  </a:lnTo>
                  <a:lnTo>
                    <a:pt x="976" y="756"/>
                  </a:lnTo>
                  <a:lnTo>
                    <a:pt x="974" y="756"/>
                  </a:lnTo>
                  <a:lnTo>
                    <a:pt x="971" y="756"/>
                  </a:lnTo>
                  <a:lnTo>
                    <a:pt x="970" y="757"/>
                  </a:lnTo>
                  <a:lnTo>
                    <a:pt x="967" y="758"/>
                  </a:lnTo>
                  <a:lnTo>
                    <a:pt x="966" y="759"/>
                  </a:lnTo>
                  <a:lnTo>
                    <a:pt x="965" y="759"/>
                  </a:lnTo>
                  <a:lnTo>
                    <a:pt x="963" y="761"/>
                  </a:lnTo>
                  <a:lnTo>
                    <a:pt x="962" y="763"/>
                  </a:lnTo>
                  <a:lnTo>
                    <a:pt x="961" y="764"/>
                  </a:lnTo>
                  <a:lnTo>
                    <a:pt x="960" y="765"/>
                  </a:lnTo>
                  <a:lnTo>
                    <a:pt x="958" y="768"/>
                  </a:lnTo>
                  <a:lnTo>
                    <a:pt x="958" y="769"/>
                  </a:lnTo>
                  <a:lnTo>
                    <a:pt x="957" y="771"/>
                  </a:lnTo>
                  <a:lnTo>
                    <a:pt x="956" y="773"/>
                  </a:lnTo>
                  <a:lnTo>
                    <a:pt x="956" y="775"/>
                  </a:lnTo>
                  <a:lnTo>
                    <a:pt x="956" y="776"/>
                  </a:lnTo>
                  <a:lnTo>
                    <a:pt x="954" y="779"/>
                  </a:lnTo>
                  <a:lnTo>
                    <a:pt x="954" y="781"/>
                  </a:lnTo>
                  <a:lnTo>
                    <a:pt x="954" y="782"/>
                  </a:lnTo>
                  <a:lnTo>
                    <a:pt x="953" y="785"/>
                  </a:lnTo>
                  <a:lnTo>
                    <a:pt x="953" y="786"/>
                  </a:lnTo>
                  <a:lnTo>
                    <a:pt x="952" y="788"/>
                  </a:lnTo>
                  <a:lnTo>
                    <a:pt x="952" y="790"/>
                  </a:lnTo>
                  <a:lnTo>
                    <a:pt x="952" y="792"/>
                  </a:lnTo>
                  <a:lnTo>
                    <a:pt x="950" y="793"/>
                  </a:lnTo>
                  <a:lnTo>
                    <a:pt x="950" y="796"/>
                  </a:lnTo>
                  <a:lnTo>
                    <a:pt x="949" y="797"/>
                  </a:lnTo>
                  <a:lnTo>
                    <a:pt x="945" y="799"/>
                  </a:lnTo>
                  <a:lnTo>
                    <a:pt x="944" y="805"/>
                  </a:lnTo>
                  <a:lnTo>
                    <a:pt x="940" y="805"/>
                  </a:lnTo>
                  <a:lnTo>
                    <a:pt x="936" y="806"/>
                  </a:lnTo>
                  <a:lnTo>
                    <a:pt x="935" y="808"/>
                  </a:lnTo>
                  <a:lnTo>
                    <a:pt x="932" y="809"/>
                  </a:lnTo>
                  <a:lnTo>
                    <a:pt x="931" y="810"/>
                  </a:lnTo>
                  <a:lnTo>
                    <a:pt x="926" y="813"/>
                  </a:lnTo>
                  <a:lnTo>
                    <a:pt x="925" y="816"/>
                  </a:lnTo>
                  <a:lnTo>
                    <a:pt x="921" y="814"/>
                  </a:lnTo>
                  <a:lnTo>
                    <a:pt x="919" y="815"/>
                  </a:lnTo>
                  <a:lnTo>
                    <a:pt x="917" y="815"/>
                  </a:lnTo>
                  <a:lnTo>
                    <a:pt x="914" y="815"/>
                  </a:lnTo>
                  <a:lnTo>
                    <a:pt x="914" y="817"/>
                  </a:lnTo>
                  <a:lnTo>
                    <a:pt x="912" y="819"/>
                  </a:lnTo>
                  <a:lnTo>
                    <a:pt x="912" y="821"/>
                  </a:lnTo>
                  <a:lnTo>
                    <a:pt x="913" y="823"/>
                  </a:lnTo>
                  <a:lnTo>
                    <a:pt x="913" y="825"/>
                  </a:lnTo>
                  <a:lnTo>
                    <a:pt x="916" y="828"/>
                  </a:lnTo>
                  <a:lnTo>
                    <a:pt x="914" y="829"/>
                  </a:lnTo>
                  <a:lnTo>
                    <a:pt x="912" y="833"/>
                  </a:lnTo>
                  <a:lnTo>
                    <a:pt x="914" y="835"/>
                  </a:lnTo>
                  <a:lnTo>
                    <a:pt x="918" y="837"/>
                  </a:lnTo>
                  <a:lnTo>
                    <a:pt x="918" y="839"/>
                  </a:lnTo>
                  <a:lnTo>
                    <a:pt x="919" y="841"/>
                  </a:lnTo>
                  <a:lnTo>
                    <a:pt x="919" y="843"/>
                  </a:lnTo>
                  <a:lnTo>
                    <a:pt x="921" y="844"/>
                  </a:lnTo>
                  <a:lnTo>
                    <a:pt x="923" y="844"/>
                  </a:lnTo>
                  <a:lnTo>
                    <a:pt x="925" y="843"/>
                  </a:lnTo>
                  <a:lnTo>
                    <a:pt x="926" y="844"/>
                  </a:lnTo>
                  <a:lnTo>
                    <a:pt x="926" y="846"/>
                  </a:lnTo>
                  <a:lnTo>
                    <a:pt x="926" y="848"/>
                  </a:lnTo>
                  <a:lnTo>
                    <a:pt x="925" y="850"/>
                  </a:lnTo>
                  <a:lnTo>
                    <a:pt x="923" y="851"/>
                  </a:lnTo>
                  <a:lnTo>
                    <a:pt x="922" y="852"/>
                  </a:lnTo>
                  <a:lnTo>
                    <a:pt x="922" y="855"/>
                  </a:lnTo>
                  <a:lnTo>
                    <a:pt x="921" y="856"/>
                  </a:lnTo>
                  <a:lnTo>
                    <a:pt x="919" y="858"/>
                  </a:lnTo>
                  <a:lnTo>
                    <a:pt x="918" y="860"/>
                  </a:lnTo>
                  <a:lnTo>
                    <a:pt x="917" y="862"/>
                  </a:lnTo>
                  <a:lnTo>
                    <a:pt x="917" y="863"/>
                  </a:lnTo>
                  <a:lnTo>
                    <a:pt x="916" y="864"/>
                  </a:lnTo>
                  <a:lnTo>
                    <a:pt x="914" y="866"/>
                  </a:lnTo>
                  <a:lnTo>
                    <a:pt x="913" y="868"/>
                  </a:lnTo>
                  <a:lnTo>
                    <a:pt x="913" y="869"/>
                  </a:lnTo>
                  <a:lnTo>
                    <a:pt x="912" y="872"/>
                  </a:lnTo>
                  <a:lnTo>
                    <a:pt x="909" y="870"/>
                  </a:lnTo>
                  <a:lnTo>
                    <a:pt x="908" y="870"/>
                  </a:lnTo>
                  <a:lnTo>
                    <a:pt x="905" y="869"/>
                  </a:lnTo>
                  <a:lnTo>
                    <a:pt x="904" y="869"/>
                  </a:lnTo>
                  <a:lnTo>
                    <a:pt x="901" y="868"/>
                  </a:lnTo>
                  <a:lnTo>
                    <a:pt x="900" y="868"/>
                  </a:lnTo>
                  <a:lnTo>
                    <a:pt x="897" y="868"/>
                  </a:lnTo>
                  <a:lnTo>
                    <a:pt x="896" y="867"/>
                  </a:lnTo>
                  <a:lnTo>
                    <a:pt x="894" y="867"/>
                  </a:lnTo>
                  <a:lnTo>
                    <a:pt x="892" y="866"/>
                  </a:lnTo>
                  <a:lnTo>
                    <a:pt x="890" y="866"/>
                  </a:lnTo>
                  <a:lnTo>
                    <a:pt x="888" y="866"/>
                  </a:lnTo>
                  <a:lnTo>
                    <a:pt x="886" y="866"/>
                  </a:lnTo>
                  <a:lnTo>
                    <a:pt x="885" y="866"/>
                  </a:lnTo>
                  <a:lnTo>
                    <a:pt x="882" y="866"/>
                  </a:lnTo>
                  <a:lnTo>
                    <a:pt x="881" y="867"/>
                  </a:lnTo>
                  <a:lnTo>
                    <a:pt x="878" y="868"/>
                  </a:lnTo>
                  <a:lnTo>
                    <a:pt x="877" y="869"/>
                  </a:lnTo>
                  <a:lnTo>
                    <a:pt x="874" y="870"/>
                  </a:lnTo>
                  <a:lnTo>
                    <a:pt x="873" y="870"/>
                  </a:lnTo>
                  <a:lnTo>
                    <a:pt x="870" y="872"/>
                  </a:lnTo>
                  <a:lnTo>
                    <a:pt x="869" y="873"/>
                  </a:lnTo>
                  <a:lnTo>
                    <a:pt x="866" y="874"/>
                  </a:lnTo>
                  <a:lnTo>
                    <a:pt x="863" y="875"/>
                  </a:lnTo>
                  <a:lnTo>
                    <a:pt x="860" y="873"/>
                  </a:lnTo>
                  <a:lnTo>
                    <a:pt x="857" y="875"/>
                  </a:lnTo>
                  <a:lnTo>
                    <a:pt x="855" y="876"/>
                  </a:lnTo>
                  <a:lnTo>
                    <a:pt x="852" y="878"/>
                  </a:lnTo>
                  <a:lnTo>
                    <a:pt x="851" y="879"/>
                  </a:lnTo>
                  <a:lnTo>
                    <a:pt x="850" y="880"/>
                  </a:lnTo>
                  <a:lnTo>
                    <a:pt x="847" y="883"/>
                  </a:lnTo>
                  <a:lnTo>
                    <a:pt x="846" y="881"/>
                  </a:lnTo>
                  <a:lnTo>
                    <a:pt x="843" y="885"/>
                  </a:lnTo>
                  <a:lnTo>
                    <a:pt x="842" y="886"/>
                  </a:lnTo>
                  <a:lnTo>
                    <a:pt x="838" y="890"/>
                  </a:lnTo>
                  <a:lnTo>
                    <a:pt x="832" y="889"/>
                  </a:lnTo>
                  <a:lnTo>
                    <a:pt x="828" y="889"/>
                  </a:lnTo>
                  <a:lnTo>
                    <a:pt x="824" y="890"/>
                  </a:lnTo>
                  <a:lnTo>
                    <a:pt x="825" y="893"/>
                  </a:lnTo>
                  <a:lnTo>
                    <a:pt x="824" y="895"/>
                  </a:lnTo>
                  <a:lnTo>
                    <a:pt x="822" y="897"/>
                  </a:lnTo>
                  <a:lnTo>
                    <a:pt x="822" y="899"/>
                  </a:lnTo>
                  <a:lnTo>
                    <a:pt x="821" y="901"/>
                  </a:lnTo>
                  <a:lnTo>
                    <a:pt x="820" y="902"/>
                  </a:lnTo>
                  <a:lnTo>
                    <a:pt x="817" y="903"/>
                  </a:lnTo>
                  <a:lnTo>
                    <a:pt x="816" y="904"/>
                  </a:lnTo>
                  <a:lnTo>
                    <a:pt x="815" y="905"/>
                  </a:lnTo>
                  <a:lnTo>
                    <a:pt x="813" y="907"/>
                  </a:lnTo>
                  <a:lnTo>
                    <a:pt x="812" y="908"/>
                  </a:lnTo>
                  <a:lnTo>
                    <a:pt x="811" y="910"/>
                  </a:lnTo>
                  <a:lnTo>
                    <a:pt x="808" y="910"/>
                  </a:lnTo>
                  <a:lnTo>
                    <a:pt x="807" y="911"/>
                  </a:lnTo>
                  <a:lnTo>
                    <a:pt x="806" y="913"/>
                  </a:lnTo>
                  <a:lnTo>
                    <a:pt x="803" y="914"/>
                  </a:lnTo>
                  <a:lnTo>
                    <a:pt x="802" y="915"/>
                  </a:lnTo>
                  <a:lnTo>
                    <a:pt x="799" y="916"/>
                  </a:lnTo>
                  <a:lnTo>
                    <a:pt x="798" y="918"/>
                  </a:lnTo>
                  <a:lnTo>
                    <a:pt x="797" y="918"/>
                  </a:lnTo>
                  <a:lnTo>
                    <a:pt x="794" y="919"/>
                  </a:lnTo>
                  <a:lnTo>
                    <a:pt x="793" y="919"/>
                  </a:lnTo>
                  <a:lnTo>
                    <a:pt x="790" y="920"/>
                  </a:lnTo>
                  <a:lnTo>
                    <a:pt x="789" y="920"/>
                  </a:lnTo>
                  <a:lnTo>
                    <a:pt x="786" y="920"/>
                  </a:lnTo>
                  <a:lnTo>
                    <a:pt x="785" y="921"/>
                  </a:lnTo>
                  <a:lnTo>
                    <a:pt x="784" y="921"/>
                  </a:lnTo>
                  <a:lnTo>
                    <a:pt x="781" y="921"/>
                  </a:lnTo>
                  <a:lnTo>
                    <a:pt x="779" y="921"/>
                  </a:lnTo>
                  <a:lnTo>
                    <a:pt x="777" y="921"/>
                  </a:lnTo>
                  <a:lnTo>
                    <a:pt x="775" y="922"/>
                  </a:lnTo>
                  <a:lnTo>
                    <a:pt x="773" y="924"/>
                  </a:lnTo>
                  <a:lnTo>
                    <a:pt x="772" y="925"/>
                  </a:lnTo>
                  <a:lnTo>
                    <a:pt x="771" y="927"/>
                  </a:lnTo>
                  <a:lnTo>
                    <a:pt x="769" y="928"/>
                  </a:lnTo>
                  <a:lnTo>
                    <a:pt x="769" y="930"/>
                  </a:lnTo>
                  <a:lnTo>
                    <a:pt x="769" y="932"/>
                  </a:lnTo>
                  <a:lnTo>
                    <a:pt x="769" y="933"/>
                  </a:lnTo>
                  <a:lnTo>
                    <a:pt x="769" y="936"/>
                  </a:lnTo>
                  <a:lnTo>
                    <a:pt x="768" y="938"/>
                  </a:lnTo>
                  <a:lnTo>
                    <a:pt x="768" y="939"/>
                  </a:lnTo>
                  <a:lnTo>
                    <a:pt x="767" y="942"/>
                  </a:lnTo>
                  <a:lnTo>
                    <a:pt x="767" y="943"/>
                  </a:lnTo>
                  <a:lnTo>
                    <a:pt x="766" y="945"/>
                  </a:lnTo>
                  <a:lnTo>
                    <a:pt x="766" y="946"/>
                  </a:lnTo>
                  <a:lnTo>
                    <a:pt x="766" y="949"/>
                  </a:lnTo>
                  <a:lnTo>
                    <a:pt x="764" y="951"/>
                  </a:lnTo>
                  <a:lnTo>
                    <a:pt x="764" y="953"/>
                  </a:lnTo>
                  <a:lnTo>
                    <a:pt x="763" y="955"/>
                  </a:lnTo>
                  <a:lnTo>
                    <a:pt x="762" y="956"/>
                  </a:lnTo>
                  <a:lnTo>
                    <a:pt x="762" y="960"/>
                  </a:lnTo>
                  <a:lnTo>
                    <a:pt x="760" y="961"/>
                  </a:lnTo>
                  <a:lnTo>
                    <a:pt x="758" y="962"/>
                  </a:lnTo>
                  <a:lnTo>
                    <a:pt x="754" y="965"/>
                  </a:lnTo>
                  <a:lnTo>
                    <a:pt x="754" y="967"/>
                  </a:lnTo>
                  <a:lnTo>
                    <a:pt x="755" y="969"/>
                  </a:lnTo>
                  <a:lnTo>
                    <a:pt x="755" y="971"/>
                  </a:lnTo>
                  <a:lnTo>
                    <a:pt x="757" y="973"/>
                  </a:lnTo>
                  <a:lnTo>
                    <a:pt x="757" y="974"/>
                  </a:lnTo>
                  <a:lnTo>
                    <a:pt x="758" y="975"/>
                  </a:lnTo>
                  <a:lnTo>
                    <a:pt x="758" y="978"/>
                  </a:lnTo>
                  <a:lnTo>
                    <a:pt x="759" y="980"/>
                  </a:lnTo>
                  <a:lnTo>
                    <a:pt x="760" y="981"/>
                  </a:lnTo>
                  <a:lnTo>
                    <a:pt x="760" y="984"/>
                  </a:lnTo>
                  <a:lnTo>
                    <a:pt x="757" y="986"/>
                  </a:lnTo>
                  <a:lnTo>
                    <a:pt x="758" y="989"/>
                  </a:lnTo>
                  <a:lnTo>
                    <a:pt x="759" y="991"/>
                  </a:lnTo>
                  <a:lnTo>
                    <a:pt x="764" y="992"/>
                  </a:lnTo>
                  <a:lnTo>
                    <a:pt x="769" y="994"/>
                  </a:lnTo>
                  <a:lnTo>
                    <a:pt x="773" y="994"/>
                  </a:lnTo>
                  <a:lnTo>
                    <a:pt x="773" y="1000"/>
                  </a:lnTo>
                  <a:lnTo>
                    <a:pt x="775" y="1008"/>
                  </a:lnTo>
                  <a:lnTo>
                    <a:pt x="779" y="1004"/>
                  </a:lnTo>
                  <a:lnTo>
                    <a:pt x="785" y="1001"/>
                  </a:lnTo>
                  <a:lnTo>
                    <a:pt x="789" y="1001"/>
                  </a:lnTo>
                  <a:lnTo>
                    <a:pt x="794" y="1001"/>
                  </a:lnTo>
                  <a:lnTo>
                    <a:pt x="798" y="1002"/>
                  </a:lnTo>
                  <a:lnTo>
                    <a:pt x="799" y="1006"/>
                  </a:lnTo>
                  <a:lnTo>
                    <a:pt x="803" y="1007"/>
                  </a:lnTo>
                  <a:lnTo>
                    <a:pt x="806" y="1010"/>
                  </a:lnTo>
                  <a:lnTo>
                    <a:pt x="804" y="1012"/>
                  </a:lnTo>
                  <a:lnTo>
                    <a:pt x="804" y="1014"/>
                  </a:lnTo>
                  <a:lnTo>
                    <a:pt x="804" y="1015"/>
                  </a:lnTo>
                  <a:lnTo>
                    <a:pt x="804" y="1018"/>
                  </a:lnTo>
                  <a:lnTo>
                    <a:pt x="803" y="1020"/>
                  </a:lnTo>
                  <a:lnTo>
                    <a:pt x="803" y="1021"/>
                  </a:lnTo>
                  <a:lnTo>
                    <a:pt x="803" y="1024"/>
                  </a:lnTo>
                  <a:lnTo>
                    <a:pt x="802" y="1025"/>
                  </a:lnTo>
                  <a:lnTo>
                    <a:pt x="802" y="1027"/>
                  </a:lnTo>
                  <a:lnTo>
                    <a:pt x="802" y="1029"/>
                  </a:lnTo>
                  <a:lnTo>
                    <a:pt x="802" y="1031"/>
                  </a:lnTo>
                  <a:lnTo>
                    <a:pt x="801" y="1032"/>
                  </a:lnTo>
                  <a:lnTo>
                    <a:pt x="801" y="1035"/>
                  </a:lnTo>
                  <a:lnTo>
                    <a:pt x="799" y="1036"/>
                  </a:lnTo>
                  <a:lnTo>
                    <a:pt x="798" y="1037"/>
                  </a:lnTo>
                  <a:lnTo>
                    <a:pt x="797" y="1039"/>
                  </a:lnTo>
                  <a:lnTo>
                    <a:pt x="797" y="1042"/>
                  </a:lnTo>
                  <a:lnTo>
                    <a:pt x="795" y="1043"/>
                  </a:lnTo>
                  <a:lnTo>
                    <a:pt x="794" y="1044"/>
                  </a:lnTo>
                  <a:lnTo>
                    <a:pt x="793" y="1045"/>
                  </a:lnTo>
                  <a:lnTo>
                    <a:pt x="793" y="1048"/>
                  </a:lnTo>
                  <a:lnTo>
                    <a:pt x="791" y="1049"/>
                  </a:lnTo>
                  <a:lnTo>
                    <a:pt x="790" y="1051"/>
                  </a:lnTo>
                  <a:lnTo>
                    <a:pt x="789" y="1053"/>
                  </a:lnTo>
                  <a:lnTo>
                    <a:pt x="788" y="1055"/>
                  </a:lnTo>
                  <a:lnTo>
                    <a:pt x="786" y="1056"/>
                  </a:lnTo>
                  <a:lnTo>
                    <a:pt x="785" y="1058"/>
                  </a:lnTo>
                  <a:lnTo>
                    <a:pt x="784" y="1059"/>
                  </a:lnTo>
                  <a:lnTo>
                    <a:pt x="782" y="1061"/>
                  </a:lnTo>
                  <a:lnTo>
                    <a:pt x="781" y="1062"/>
                  </a:lnTo>
                  <a:lnTo>
                    <a:pt x="779" y="1065"/>
                  </a:lnTo>
                  <a:lnTo>
                    <a:pt x="779" y="1067"/>
                  </a:lnTo>
                  <a:lnTo>
                    <a:pt x="781" y="1070"/>
                  </a:lnTo>
                  <a:lnTo>
                    <a:pt x="777" y="1071"/>
                  </a:lnTo>
                  <a:lnTo>
                    <a:pt x="775" y="1074"/>
                  </a:lnTo>
                  <a:lnTo>
                    <a:pt x="775" y="1076"/>
                  </a:lnTo>
                  <a:lnTo>
                    <a:pt x="777" y="1079"/>
                  </a:lnTo>
                  <a:lnTo>
                    <a:pt x="780" y="1077"/>
                  </a:lnTo>
                  <a:lnTo>
                    <a:pt x="781" y="1078"/>
                  </a:lnTo>
                  <a:lnTo>
                    <a:pt x="782" y="1079"/>
                  </a:lnTo>
                  <a:lnTo>
                    <a:pt x="784" y="1080"/>
                  </a:lnTo>
                  <a:lnTo>
                    <a:pt x="780" y="1084"/>
                  </a:lnTo>
                  <a:lnTo>
                    <a:pt x="781" y="1085"/>
                  </a:lnTo>
                  <a:lnTo>
                    <a:pt x="784" y="1091"/>
                  </a:lnTo>
                  <a:lnTo>
                    <a:pt x="788" y="1096"/>
                  </a:lnTo>
                  <a:lnTo>
                    <a:pt x="789" y="1099"/>
                  </a:lnTo>
                  <a:lnTo>
                    <a:pt x="793" y="1102"/>
                  </a:lnTo>
                  <a:lnTo>
                    <a:pt x="795" y="1106"/>
                  </a:lnTo>
                  <a:lnTo>
                    <a:pt x="797" y="1107"/>
                  </a:lnTo>
                  <a:lnTo>
                    <a:pt x="799" y="1109"/>
                  </a:lnTo>
                  <a:lnTo>
                    <a:pt x="803" y="1108"/>
                  </a:lnTo>
                  <a:lnTo>
                    <a:pt x="807" y="1111"/>
                  </a:lnTo>
                  <a:lnTo>
                    <a:pt x="810" y="1108"/>
                  </a:lnTo>
                  <a:lnTo>
                    <a:pt x="812" y="1107"/>
                  </a:lnTo>
                  <a:lnTo>
                    <a:pt x="815" y="1105"/>
                  </a:lnTo>
                  <a:lnTo>
                    <a:pt x="820" y="1107"/>
                  </a:lnTo>
                  <a:lnTo>
                    <a:pt x="820" y="1108"/>
                  </a:lnTo>
                  <a:lnTo>
                    <a:pt x="821" y="1111"/>
                  </a:lnTo>
                  <a:lnTo>
                    <a:pt x="821" y="1112"/>
                  </a:lnTo>
                  <a:lnTo>
                    <a:pt x="822" y="1114"/>
                  </a:lnTo>
                  <a:lnTo>
                    <a:pt x="824" y="1115"/>
                  </a:lnTo>
                  <a:lnTo>
                    <a:pt x="824" y="1118"/>
                  </a:lnTo>
                  <a:lnTo>
                    <a:pt x="825" y="1119"/>
                  </a:lnTo>
                  <a:lnTo>
                    <a:pt x="825" y="1121"/>
                  </a:lnTo>
                  <a:lnTo>
                    <a:pt x="825" y="1124"/>
                  </a:lnTo>
                  <a:lnTo>
                    <a:pt x="826" y="1125"/>
                  </a:lnTo>
                  <a:lnTo>
                    <a:pt x="826" y="1128"/>
                  </a:lnTo>
                  <a:lnTo>
                    <a:pt x="828" y="1129"/>
                  </a:lnTo>
                  <a:lnTo>
                    <a:pt x="828" y="1131"/>
                  </a:lnTo>
                  <a:lnTo>
                    <a:pt x="828" y="1134"/>
                  </a:lnTo>
                  <a:lnTo>
                    <a:pt x="826" y="1135"/>
                  </a:lnTo>
                  <a:lnTo>
                    <a:pt x="826" y="1136"/>
                  </a:lnTo>
                  <a:lnTo>
                    <a:pt x="825" y="1138"/>
                  </a:lnTo>
                  <a:lnTo>
                    <a:pt x="824" y="1140"/>
                  </a:lnTo>
                  <a:lnTo>
                    <a:pt x="822" y="1141"/>
                  </a:lnTo>
                  <a:lnTo>
                    <a:pt x="820" y="1144"/>
                  </a:lnTo>
                  <a:lnTo>
                    <a:pt x="816" y="1146"/>
                  </a:lnTo>
                  <a:lnTo>
                    <a:pt x="815" y="1147"/>
                  </a:lnTo>
                  <a:lnTo>
                    <a:pt x="813" y="1148"/>
                  </a:lnTo>
                  <a:lnTo>
                    <a:pt x="811" y="1149"/>
                  </a:lnTo>
                  <a:lnTo>
                    <a:pt x="810" y="1150"/>
                  </a:lnTo>
                  <a:lnTo>
                    <a:pt x="808" y="1152"/>
                  </a:lnTo>
                  <a:lnTo>
                    <a:pt x="806" y="1153"/>
                  </a:lnTo>
                  <a:lnTo>
                    <a:pt x="803" y="1156"/>
                  </a:lnTo>
                  <a:lnTo>
                    <a:pt x="801" y="1154"/>
                  </a:lnTo>
                  <a:lnTo>
                    <a:pt x="799" y="1154"/>
                  </a:lnTo>
                  <a:lnTo>
                    <a:pt x="797" y="1153"/>
                  </a:lnTo>
                  <a:lnTo>
                    <a:pt x="795" y="1153"/>
                  </a:lnTo>
                  <a:lnTo>
                    <a:pt x="793" y="1152"/>
                  </a:lnTo>
                  <a:lnTo>
                    <a:pt x="791" y="1150"/>
                  </a:lnTo>
                  <a:lnTo>
                    <a:pt x="790" y="1149"/>
                  </a:lnTo>
                  <a:lnTo>
                    <a:pt x="789" y="1147"/>
                  </a:lnTo>
                  <a:lnTo>
                    <a:pt x="789" y="1146"/>
                  </a:lnTo>
                  <a:lnTo>
                    <a:pt x="788" y="1144"/>
                  </a:lnTo>
                  <a:lnTo>
                    <a:pt x="788" y="1142"/>
                  </a:lnTo>
                  <a:lnTo>
                    <a:pt x="786" y="1141"/>
                  </a:lnTo>
                  <a:lnTo>
                    <a:pt x="785" y="1138"/>
                  </a:lnTo>
                  <a:lnTo>
                    <a:pt x="784" y="1137"/>
                  </a:lnTo>
                  <a:lnTo>
                    <a:pt x="784" y="1136"/>
                  </a:lnTo>
                  <a:lnTo>
                    <a:pt x="782" y="1134"/>
                  </a:lnTo>
                  <a:lnTo>
                    <a:pt x="781" y="1132"/>
                  </a:lnTo>
                  <a:lnTo>
                    <a:pt x="780" y="1132"/>
                  </a:lnTo>
                  <a:lnTo>
                    <a:pt x="779" y="1128"/>
                  </a:lnTo>
                  <a:lnTo>
                    <a:pt x="776" y="1129"/>
                  </a:lnTo>
                  <a:lnTo>
                    <a:pt x="773" y="1130"/>
                  </a:lnTo>
                  <a:lnTo>
                    <a:pt x="772" y="1131"/>
                  </a:lnTo>
                  <a:lnTo>
                    <a:pt x="768" y="1134"/>
                  </a:lnTo>
                  <a:lnTo>
                    <a:pt x="764" y="1136"/>
                  </a:lnTo>
                  <a:lnTo>
                    <a:pt x="760" y="1138"/>
                  </a:lnTo>
                  <a:lnTo>
                    <a:pt x="758" y="1142"/>
                  </a:lnTo>
                  <a:lnTo>
                    <a:pt x="755" y="1146"/>
                  </a:lnTo>
                  <a:lnTo>
                    <a:pt x="754" y="1150"/>
                  </a:lnTo>
                  <a:lnTo>
                    <a:pt x="753" y="1156"/>
                  </a:lnTo>
                  <a:lnTo>
                    <a:pt x="751" y="1161"/>
                  </a:lnTo>
                  <a:lnTo>
                    <a:pt x="750" y="1166"/>
                  </a:lnTo>
                  <a:lnTo>
                    <a:pt x="748" y="1169"/>
                  </a:lnTo>
                  <a:lnTo>
                    <a:pt x="745" y="1172"/>
                  </a:lnTo>
                  <a:lnTo>
                    <a:pt x="744" y="1173"/>
                  </a:lnTo>
                  <a:lnTo>
                    <a:pt x="741" y="1177"/>
                  </a:lnTo>
                  <a:lnTo>
                    <a:pt x="737" y="1175"/>
                  </a:lnTo>
                  <a:lnTo>
                    <a:pt x="736" y="1176"/>
                  </a:lnTo>
                  <a:lnTo>
                    <a:pt x="733" y="1177"/>
                  </a:lnTo>
                  <a:lnTo>
                    <a:pt x="732" y="1179"/>
                  </a:lnTo>
                  <a:lnTo>
                    <a:pt x="732" y="1181"/>
                  </a:lnTo>
                  <a:lnTo>
                    <a:pt x="731" y="1182"/>
                  </a:lnTo>
                  <a:lnTo>
                    <a:pt x="729" y="1184"/>
                  </a:lnTo>
                  <a:lnTo>
                    <a:pt x="729" y="1187"/>
                  </a:lnTo>
                  <a:lnTo>
                    <a:pt x="729" y="1188"/>
                  </a:lnTo>
                  <a:lnTo>
                    <a:pt x="729" y="1190"/>
                  </a:lnTo>
                  <a:lnTo>
                    <a:pt x="731" y="1193"/>
                  </a:lnTo>
                  <a:lnTo>
                    <a:pt x="731" y="1194"/>
                  </a:lnTo>
                  <a:lnTo>
                    <a:pt x="735" y="1198"/>
                  </a:lnTo>
                  <a:lnTo>
                    <a:pt x="735" y="1201"/>
                  </a:lnTo>
                  <a:lnTo>
                    <a:pt x="735" y="1204"/>
                  </a:lnTo>
                  <a:lnTo>
                    <a:pt x="736" y="1207"/>
                  </a:lnTo>
                  <a:lnTo>
                    <a:pt x="736" y="1210"/>
                  </a:lnTo>
                  <a:lnTo>
                    <a:pt x="736" y="1211"/>
                  </a:lnTo>
                  <a:lnTo>
                    <a:pt x="736" y="1213"/>
                  </a:lnTo>
                  <a:lnTo>
                    <a:pt x="737" y="1216"/>
                  </a:lnTo>
                  <a:lnTo>
                    <a:pt x="737" y="1218"/>
                  </a:lnTo>
                  <a:lnTo>
                    <a:pt x="737" y="1222"/>
                  </a:lnTo>
                  <a:lnTo>
                    <a:pt x="738" y="1224"/>
                  </a:lnTo>
                  <a:lnTo>
                    <a:pt x="738" y="1228"/>
                  </a:lnTo>
                  <a:lnTo>
                    <a:pt x="740" y="1230"/>
                  </a:lnTo>
                  <a:lnTo>
                    <a:pt x="740" y="1234"/>
                  </a:lnTo>
                  <a:lnTo>
                    <a:pt x="741" y="1239"/>
                  </a:lnTo>
                  <a:lnTo>
                    <a:pt x="741" y="1246"/>
                  </a:lnTo>
                  <a:lnTo>
                    <a:pt x="737" y="1252"/>
                  </a:lnTo>
                  <a:lnTo>
                    <a:pt x="741" y="1255"/>
                  </a:lnTo>
                  <a:lnTo>
                    <a:pt x="744" y="1258"/>
                  </a:lnTo>
                  <a:lnTo>
                    <a:pt x="748" y="1257"/>
                  </a:lnTo>
                  <a:lnTo>
                    <a:pt x="749" y="1257"/>
                  </a:lnTo>
                  <a:lnTo>
                    <a:pt x="751" y="1258"/>
                  </a:lnTo>
                  <a:lnTo>
                    <a:pt x="753" y="1258"/>
                  </a:lnTo>
                  <a:lnTo>
                    <a:pt x="758" y="1263"/>
                  </a:lnTo>
                  <a:lnTo>
                    <a:pt x="762" y="1263"/>
                  </a:lnTo>
                  <a:lnTo>
                    <a:pt x="764" y="1263"/>
                  </a:lnTo>
                  <a:lnTo>
                    <a:pt x="768" y="1263"/>
                  </a:lnTo>
                  <a:lnTo>
                    <a:pt x="772" y="1264"/>
                  </a:lnTo>
                  <a:lnTo>
                    <a:pt x="775" y="1264"/>
                  </a:lnTo>
                  <a:lnTo>
                    <a:pt x="779" y="1265"/>
                  </a:lnTo>
                  <a:lnTo>
                    <a:pt x="779" y="1262"/>
                  </a:lnTo>
                  <a:lnTo>
                    <a:pt x="780" y="1260"/>
                  </a:lnTo>
                  <a:lnTo>
                    <a:pt x="780" y="1259"/>
                  </a:lnTo>
                  <a:lnTo>
                    <a:pt x="781" y="1257"/>
                  </a:lnTo>
                  <a:lnTo>
                    <a:pt x="784" y="1255"/>
                  </a:lnTo>
                  <a:lnTo>
                    <a:pt x="785" y="1254"/>
                  </a:lnTo>
                  <a:lnTo>
                    <a:pt x="788" y="1254"/>
                  </a:lnTo>
                  <a:lnTo>
                    <a:pt x="789" y="1253"/>
                  </a:lnTo>
                  <a:lnTo>
                    <a:pt x="794" y="1253"/>
                  </a:lnTo>
                  <a:lnTo>
                    <a:pt x="795" y="1249"/>
                  </a:lnTo>
                  <a:lnTo>
                    <a:pt x="801" y="1247"/>
                  </a:lnTo>
                  <a:lnTo>
                    <a:pt x="802" y="1245"/>
                  </a:lnTo>
                  <a:lnTo>
                    <a:pt x="806" y="1245"/>
                  </a:lnTo>
                  <a:lnTo>
                    <a:pt x="807" y="1245"/>
                  </a:lnTo>
                  <a:lnTo>
                    <a:pt x="810" y="1246"/>
                  </a:lnTo>
                  <a:lnTo>
                    <a:pt x="812" y="1246"/>
                  </a:lnTo>
                  <a:lnTo>
                    <a:pt x="813" y="1246"/>
                  </a:lnTo>
                  <a:lnTo>
                    <a:pt x="816" y="1247"/>
                  </a:lnTo>
                  <a:lnTo>
                    <a:pt x="817" y="1247"/>
                  </a:lnTo>
                  <a:lnTo>
                    <a:pt x="820" y="1247"/>
                  </a:lnTo>
                  <a:lnTo>
                    <a:pt x="821" y="1247"/>
                  </a:lnTo>
                  <a:lnTo>
                    <a:pt x="824" y="1247"/>
                  </a:lnTo>
                  <a:lnTo>
                    <a:pt x="825" y="1247"/>
                  </a:lnTo>
                  <a:lnTo>
                    <a:pt x="828" y="1247"/>
                  </a:lnTo>
                  <a:lnTo>
                    <a:pt x="829" y="1248"/>
                  </a:lnTo>
                  <a:lnTo>
                    <a:pt x="832" y="1248"/>
                  </a:lnTo>
                  <a:lnTo>
                    <a:pt x="834" y="1248"/>
                  </a:lnTo>
                  <a:lnTo>
                    <a:pt x="839" y="1252"/>
                  </a:lnTo>
                  <a:lnTo>
                    <a:pt x="844" y="1252"/>
                  </a:lnTo>
                  <a:lnTo>
                    <a:pt x="848" y="1252"/>
                  </a:lnTo>
                  <a:lnTo>
                    <a:pt x="852" y="1253"/>
                  </a:lnTo>
                  <a:lnTo>
                    <a:pt x="856" y="1253"/>
                  </a:lnTo>
                  <a:lnTo>
                    <a:pt x="860" y="1253"/>
                  </a:lnTo>
                  <a:lnTo>
                    <a:pt x="865" y="1252"/>
                  </a:lnTo>
                  <a:lnTo>
                    <a:pt x="869" y="1251"/>
                  </a:lnTo>
                  <a:lnTo>
                    <a:pt x="870" y="1251"/>
                  </a:lnTo>
                  <a:lnTo>
                    <a:pt x="874" y="1249"/>
                  </a:lnTo>
                  <a:lnTo>
                    <a:pt x="874" y="1253"/>
                  </a:lnTo>
                  <a:lnTo>
                    <a:pt x="877" y="1253"/>
                  </a:lnTo>
                  <a:lnTo>
                    <a:pt x="878" y="1249"/>
                  </a:lnTo>
                  <a:lnTo>
                    <a:pt x="885" y="1249"/>
                  </a:lnTo>
                  <a:lnTo>
                    <a:pt x="883" y="1253"/>
                  </a:lnTo>
                  <a:lnTo>
                    <a:pt x="887" y="1255"/>
                  </a:lnTo>
                  <a:lnTo>
                    <a:pt x="886" y="1258"/>
                  </a:lnTo>
                  <a:lnTo>
                    <a:pt x="883" y="1263"/>
                  </a:lnTo>
                  <a:lnTo>
                    <a:pt x="881" y="1265"/>
                  </a:lnTo>
                  <a:lnTo>
                    <a:pt x="878" y="1269"/>
                  </a:lnTo>
                  <a:lnTo>
                    <a:pt x="881" y="1272"/>
                  </a:lnTo>
                  <a:lnTo>
                    <a:pt x="881" y="1274"/>
                  </a:lnTo>
                  <a:lnTo>
                    <a:pt x="881" y="1276"/>
                  </a:lnTo>
                  <a:lnTo>
                    <a:pt x="881" y="1278"/>
                  </a:lnTo>
                  <a:lnTo>
                    <a:pt x="881" y="1280"/>
                  </a:lnTo>
                  <a:lnTo>
                    <a:pt x="882" y="1282"/>
                  </a:lnTo>
                  <a:lnTo>
                    <a:pt x="882" y="1284"/>
                  </a:lnTo>
                  <a:lnTo>
                    <a:pt x="882" y="1287"/>
                  </a:lnTo>
                  <a:lnTo>
                    <a:pt x="882" y="1288"/>
                  </a:lnTo>
                  <a:lnTo>
                    <a:pt x="885" y="1289"/>
                  </a:lnTo>
                  <a:lnTo>
                    <a:pt x="886" y="1289"/>
                  </a:lnTo>
                  <a:lnTo>
                    <a:pt x="888" y="1289"/>
                  </a:lnTo>
                  <a:lnTo>
                    <a:pt x="890" y="1289"/>
                  </a:lnTo>
                  <a:lnTo>
                    <a:pt x="892" y="1288"/>
                  </a:lnTo>
                  <a:lnTo>
                    <a:pt x="894" y="1288"/>
                  </a:lnTo>
                  <a:lnTo>
                    <a:pt x="896" y="1288"/>
                  </a:lnTo>
                  <a:lnTo>
                    <a:pt x="897" y="1288"/>
                  </a:lnTo>
                  <a:lnTo>
                    <a:pt x="900" y="1288"/>
                  </a:lnTo>
                  <a:lnTo>
                    <a:pt x="901" y="1288"/>
                  </a:lnTo>
                  <a:lnTo>
                    <a:pt x="904" y="1288"/>
                  </a:lnTo>
                  <a:lnTo>
                    <a:pt x="907" y="1289"/>
                  </a:lnTo>
                  <a:lnTo>
                    <a:pt x="908" y="1289"/>
                  </a:lnTo>
                  <a:lnTo>
                    <a:pt x="909" y="1290"/>
                  </a:lnTo>
                  <a:lnTo>
                    <a:pt x="912" y="1290"/>
                  </a:lnTo>
                  <a:lnTo>
                    <a:pt x="913" y="1292"/>
                  </a:lnTo>
                  <a:lnTo>
                    <a:pt x="916" y="1292"/>
                  </a:lnTo>
                  <a:lnTo>
                    <a:pt x="917" y="1292"/>
                  </a:lnTo>
                  <a:lnTo>
                    <a:pt x="919" y="1295"/>
                  </a:lnTo>
                  <a:lnTo>
                    <a:pt x="921" y="1295"/>
                  </a:lnTo>
                  <a:lnTo>
                    <a:pt x="923" y="1295"/>
                  </a:lnTo>
                  <a:lnTo>
                    <a:pt x="925" y="1299"/>
                  </a:lnTo>
                  <a:lnTo>
                    <a:pt x="925" y="1300"/>
                  </a:lnTo>
                  <a:lnTo>
                    <a:pt x="925" y="1303"/>
                  </a:lnTo>
                  <a:lnTo>
                    <a:pt x="925" y="1305"/>
                  </a:lnTo>
                  <a:lnTo>
                    <a:pt x="925" y="1306"/>
                  </a:lnTo>
                  <a:lnTo>
                    <a:pt x="925" y="1309"/>
                  </a:lnTo>
                  <a:lnTo>
                    <a:pt x="925" y="1310"/>
                  </a:lnTo>
                  <a:lnTo>
                    <a:pt x="923" y="1312"/>
                  </a:lnTo>
                  <a:lnTo>
                    <a:pt x="923" y="1313"/>
                  </a:lnTo>
                  <a:lnTo>
                    <a:pt x="922" y="1316"/>
                  </a:lnTo>
                  <a:lnTo>
                    <a:pt x="922" y="1317"/>
                  </a:lnTo>
                  <a:lnTo>
                    <a:pt x="921" y="1319"/>
                  </a:lnTo>
                  <a:lnTo>
                    <a:pt x="921" y="1321"/>
                  </a:lnTo>
                  <a:lnTo>
                    <a:pt x="919" y="1322"/>
                  </a:lnTo>
                  <a:lnTo>
                    <a:pt x="917" y="1323"/>
                  </a:lnTo>
                  <a:lnTo>
                    <a:pt x="916" y="1324"/>
                  </a:lnTo>
                  <a:lnTo>
                    <a:pt x="916" y="1327"/>
                  </a:lnTo>
                  <a:lnTo>
                    <a:pt x="918" y="1328"/>
                  </a:lnTo>
                  <a:lnTo>
                    <a:pt x="922" y="1329"/>
                  </a:lnTo>
                  <a:lnTo>
                    <a:pt x="923" y="1329"/>
                  </a:lnTo>
                  <a:lnTo>
                    <a:pt x="926" y="1330"/>
                  </a:lnTo>
                  <a:lnTo>
                    <a:pt x="927" y="1330"/>
                  </a:lnTo>
                  <a:lnTo>
                    <a:pt x="929" y="1334"/>
                  </a:lnTo>
                  <a:lnTo>
                    <a:pt x="931" y="1334"/>
                  </a:lnTo>
                  <a:lnTo>
                    <a:pt x="932" y="1334"/>
                  </a:lnTo>
                  <a:lnTo>
                    <a:pt x="936" y="1336"/>
                  </a:lnTo>
                  <a:lnTo>
                    <a:pt x="941" y="1339"/>
                  </a:lnTo>
                  <a:lnTo>
                    <a:pt x="943" y="1341"/>
                  </a:lnTo>
                  <a:lnTo>
                    <a:pt x="948" y="1341"/>
                  </a:lnTo>
                  <a:lnTo>
                    <a:pt x="952" y="1341"/>
                  </a:lnTo>
                  <a:lnTo>
                    <a:pt x="953" y="1341"/>
                  </a:lnTo>
                  <a:lnTo>
                    <a:pt x="956" y="1341"/>
                  </a:lnTo>
                  <a:lnTo>
                    <a:pt x="957" y="1341"/>
                  </a:lnTo>
                  <a:lnTo>
                    <a:pt x="960" y="1341"/>
                  </a:lnTo>
                  <a:lnTo>
                    <a:pt x="965" y="1341"/>
                  </a:lnTo>
                  <a:lnTo>
                    <a:pt x="966" y="1338"/>
                  </a:lnTo>
                  <a:lnTo>
                    <a:pt x="966" y="1335"/>
                  </a:lnTo>
                  <a:lnTo>
                    <a:pt x="966" y="1334"/>
                  </a:lnTo>
                  <a:lnTo>
                    <a:pt x="966" y="1332"/>
                  </a:lnTo>
                  <a:lnTo>
                    <a:pt x="967" y="1330"/>
                  </a:lnTo>
                  <a:lnTo>
                    <a:pt x="969" y="1329"/>
                  </a:lnTo>
                  <a:lnTo>
                    <a:pt x="971" y="1328"/>
                  </a:lnTo>
                  <a:lnTo>
                    <a:pt x="972" y="1327"/>
                  </a:lnTo>
                  <a:lnTo>
                    <a:pt x="974" y="1325"/>
                  </a:lnTo>
                  <a:lnTo>
                    <a:pt x="976" y="1325"/>
                  </a:lnTo>
                  <a:lnTo>
                    <a:pt x="978" y="1324"/>
                  </a:lnTo>
                  <a:lnTo>
                    <a:pt x="979" y="1323"/>
                  </a:lnTo>
                  <a:lnTo>
                    <a:pt x="980" y="1322"/>
                  </a:lnTo>
                  <a:lnTo>
                    <a:pt x="980" y="1319"/>
                  </a:lnTo>
                  <a:lnTo>
                    <a:pt x="980" y="1318"/>
                  </a:lnTo>
                  <a:lnTo>
                    <a:pt x="980" y="1316"/>
                  </a:lnTo>
                  <a:lnTo>
                    <a:pt x="982" y="1315"/>
                  </a:lnTo>
                  <a:lnTo>
                    <a:pt x="983" y="1312"/>
                  </a:lnTo>
                  <a:lnTo>
                    <a:pt x="984" y="1311"/>
                  </a:lnTo>
                  <a:lnTo>
                    <a:pt x="983" y="1306"/>
                  </a:lnTo>
                  <a:lnTo>
                    <a:pt x="987" y="1306"/>
                  </a:lnTo>
                  <a:lnTo>
                    <a:pt x="991" y="1307"/>
                  </a:lnTo>
                  <a:lnTo>
                    <a:pt x="996" y="1307"/>
                  </a:lnTo>
                  <a:lnTo>
                    <a:pt x="1000" y="1307"/>
                  </a:lnTo>
                  <a:lnTo>
                    <a:pt x="1002" y="1307"/>
                  </a:lnTo>
                  <a:lnTo>
                    <a:pt x="1006" y="1309"/>
                  </a:lnTo>
                  <a:lnTo>
                    <a:pt x="1010" y="1307"/>
                  </a:lnTo>
                  <a:lnTo>
                    <a:pt x="1015" y="1306"/>
                  </a:lnTo>
                  <a:lnTo>
                    <a:pt x="1020" y="1306"/>
                  </a:lnTo>
                  <a:lnTo>
                    <a:pt x="1025" y="1305"/>
                  </a:lnTo>
                  <a:lnTo>
                    <a:pt x="1031" y="1304"/>
                  </a:lnTo>
                  <a:lnTo>
                    <a:pt x="1036" y="1305"/>
                  </a:lnTo>
                  <a:lnTo>
                    <a:pt x="1042" y="1304"/>
                  </a:lnTo>
                  <a:lnTo>
                    <a:pt x="1046" y="1304"/>
                  </a:lnTo>
                  <a:lnTo>
                    <a:pt x="1050" y="1304"/>
                  </a:lnTo>
                  <a:lnTo>
                    <a:pt x="1051" y="1307"/>
                  </a:lnTo>
                  <a:lnTo>
                    <a:pt x="1054" y="1307"/>
                  </a:lnTo>
                  <a:lnTo>
                    <a:pt x="1058" y="1307"/>
                  </a:lnTo>
                  <a:lnTo>
                    <a:pt x="1059" y="1307"/>
                  </a:lnTo>
                  <a:lnTo>
                    <a:pt x="1062" y="1307"/>
                  </a:lnTo>
                  <a:lnTo>
                    <a:pt x="1068" y="1307"/>
                  </a:lnTo>
                  <a:lnTo>
                    <a:pt x="1069" y="1309"/>
                  </a:lnTo>
                  <a:lnTo>
                    <a:pt x="1073" y="1307"/>
                  </a:lnTo>
                  <a:lnTo>
                    <a:pt x="1078" y="1306"/>
                  </a:lnTo>
                  <a:lnTo>
                    <a:pt x="1082" y="1305"/>
                  </a:lnTo>
                  <a:lnTo>
                    <a:pt x="1085" y="1304"/>
                  </a:lnTo>
                  <a:lnTo>
                    <a:pt x="1089" y="1303"/>
                  </a:lnTo>
                  <a:lnTo>
                    <a:pt x="1091" y="1304"/>
                  </a:lnTo>
                  <a:lnTo>
                    <a:pt x="1093" y="1305"/>
                  </a:lnTo>
                  <a:lnTo>
                    <a:pt x="1094" y="1307"/>
                  </a:lnTo>
                  <a:lnTo>
                    <a:pt x="1099" y="1311"/>
                  </a:lnTo>
                  <a:lnTo>
                    <a:pt x="1103" y="1311"/>
                  </a:lnTo>
                  <a:lnTo>
                    <a:pt x="1102" y="1316"/>
                  </a:lnTo>
                  <a:lnTo>
                    <a:pt x="1108" y="1318"/>
                  </a:lnTo>
                  <a:lnTo>
                    <a:pt x="1108" y="1319"/>
                  </a:lnTo>
                  <a:lnTo>
                    <a:pt x="1109" y="1322"/>
                  </a:lnTo>
                  <a:lnTo>
                    <a:pt x="1111" y="1323"/>
                  </a:lnTo>
                  <a:lnTo>
                    <a:pt x="1112" y="1324"/>
                  </a:lnTo>
                  <a:lnTo>
                    <a:pt x="1113" y="1325"/>
                  </a:lnTo>
                  <a:lnTo>
                    <a:pt x="1116" y="1327"/>
                  </a:lnTo>
                  <a:lnTo>
                    <a:pt x="1117" y="1327"/>
                  </a:lnTo>
                  <a:lnTo>
                    <a:pt x="1120" y="1328"/>
                  </a:lnTo>
                  <a:lnTo>
                    <a:pt x="1121" y="1328"/>
                  </a:lnTo>
                  <a:lnTo>
                    <a:pt x="1124" y="1328"/>
                  </a:lnTo>
                  <a:lnTo>
                    <a:pt x="1126" y="1328"/>
                  </a:lnTo>
                  <a:lnTo>
                    <a:pt x="1129" y="1324"/>
                  </a:lnTo>
                  <a:lnTo>
                    <a:pt x="1133" y="1327"/>
                  </a:lnTo>
                  <a:lnTo>
                    <a:pt x="1135" y="1332"/>
                  </a:lnTo>
                  <a:lnTo>
                    <a:pt x="1141" y="1333"/>
                  </a:lnTo>
                  <a:lnTo>
                    <a:pt x="1142" y="1336"/>
                  </a:lnTo>
                  <a:lnTo>
                    <a:pt x="1148" y="1336"/>
                  </a:lnTo>
                  <a:lnTo>
                    <a:pt x="1153" y="1340"/>
                  </a:lnTo>
                  <a:lnTo>
                    <a:pt x="1155" y="1340"/>
                  </a:lnTo>
                  <a:lnTo>
                    <a:pt x="1160" y="1342"/>
                  </a:lnTo>
                  <a:lnTo>
                    <a:pt x="1165" y="1344"/>
                  </a:lnTo>
                  <a:lnTo>
                    <a:pt x="1166" y="1347"/>
                  </a:lnTo>
                  <a:lnTo>
                    <a:pt x="1169" y="1351"/>
                  </a:lnTo>
                  <a:lnTo>
                    <a:pt x="1174" y="1351"/>
                  </a:lnTo>
                  <a:lnTo>
                    <a:pt x="1177" y="1350"/>
                  </a:lnTo>
                  <a:lnTo>
                    <a:pt x="1181" y="1348"/>
                  </a:lnTo>
                  <a:lnTo>
                    <a:pt x="1187" y="1348"/>
                  </a:lnTo>
                  <a:lnTo>
                    <a:pt x="1190" y="1348"/>
                  </a:lnTo>
                  <a:lnTo>
                    <a:pt x="1192" y="1348"/>
                  </a:lnTo>
                  <a:lnTo>
                    <a:pt x="1192" y="1352"/>
                  </a:lnTo>
                  <a:lnTo>
                    <a:pt x="1192" y="1354"/>
                  </a:lnTo>
                  <a:lnTo>
                    <a:pt x="1194" y="1356"/>
                  </a:lnTo>
                  <a:lnTo>
                    <a:pt x="1195" y="1358"/>
                  </a:lnTo>
                  <a:lnTo>
                    <a:pt x="1195" y="1360"/>
                  </a:lnTo>
                  <a:lnTo>
                    <a:pt x="1195" y="1362"/>
                  </a:lnTo>
                  <a:lnTo>
                    <a:pt x="1195" y="1363"/>
                  </a:lnTo>
                  <a:lnTo>
                    <a:pt x="1195" y="1365"/>
                  </a:lnTo>
                  <a:lnTo>
                    <a:pt x="1196" y="1367"/>
                  </a:lnTo>
                  <a:lnTo>
                    <a:pt x="1196" y="1369"/>
                  </a:lnTo>
                  <a:lnTo>
                    <a:pt x="1197" y="1370"/>
                  </a:lnTo>
                  <a:lnTo>
                    <a:pt x="1197" y="1373"/>
                  </a:lnTo>
                  <a:lnTo>
                    <a:pt x="1199" y="1374"/>
                  </a:lnTo>
                  <a:lnTo>
                    <a:pt x="1199" y="1375"/>
                  </a:lnTo>
                  <a:lnTo>
                    <a:pt x="1200" y="1376"/>
                  </a:lnTo>
                  <a:lnTo>
                    <a:pt x="1201" y="1379"/>
                  </a:lnTo>
                  <a:lnTo>
                    <a:pt x="1203" y="1380"/>
                  </a:lnTo>
                  <a:lnTo>
                    <a:pt x="1205" y="1381"/>
                  </a:lnTo>
                  <a:lnTo>
                    <a:pt x="1206" y="1382"/>
                  </a:lnTo>
                  <a:lnTo>
                    <a:pt x="1208" y="1383"/>
                  </a:lnTo>
                  <a:lnTo>
                    <a:pt x="1210" y="1383"/>
                  </a:lnTo>
                  <a:lnTo>
                    <a:pt x="1212" y="1383"/>
                  </a:lnTo>
                  <a:lnTo>
                    <a:pt x="1214" y="1383"/>
                  </a:lnTo>
                  <a:lnTo>
                    <a:pt x="1216" y="1383"/>
                  </a:lnTo>
                  <a:lnTo>
                    <a:pt x="1218" y="1383"/>
                  </a:lnTo>
                  <a:lnTo>
                    <a:pt x="1219" y="1383"/>
                  </a:lnTo>
                  <a:lnTo>
                    <a:pt x="1222" y="1383"/>
                  </a:lnTo>
                  <a:lnTo>
                    <a:pt x="1223" y="1383"/>
                  </a:lnTo>
                  <a:lnTo>
                    <a:pt x="1226" y="1383"/>
                  </a:lnTo>
                  <a:lnTo>
                    <a:pt x="1227" y="1383"/>
                  </a:lnTo>
                  <a:lnTo>
                    <a:pt x="1230" y="1383"/>
                  </a:lnTo>
                  <a:lnTo>
                    <a:pt x="1231" y="1383"/>
                  </a:lnTo>
                  <a:lnTo>
                    <a:pt x="1234" y="1383"/>
                  </a:lnTo>
                  <a:lnTo>
                    <a:pt x="1235" y="1383"/>
                  </a:lnTo>
                  <a:lnTo>
                    <a:pt x="1237" y="1383"/>
                  </a:lnTo>
                  <a:lnTo>
                    <a:pt x="1239" y="1383"/>
                  </a:lnTo>
                  <a:lnTo>
                    <a:pt x="1241" y="1383"/>
                  </a:lnTo>
                  <a:lnTo>
                    <a:pt x="1243" y="1383"/>
                  </a:lnTo>
                  <a:lnTo>
                    <a:pt x="1244" y="1386"/>
                  </a:lnTo>
                  <a:lnTo>
                    <a:pt x="1244" y="1387"/>
                  </a:lnTo>
                  <a:lnTo>
                    <a:pt x="1244" y="1388"/>
                  </a:lnTo>
                  <a:lnTo>
                    <a:pt x="1244" y="1393"/>
                  </a:lnTo>
                  <a:lnTo>
                    <a:pt x="1241" y="1394"/>
                  </a:lnTo>
                  <a:lnTo>
                    <a:pt x="1243" y="1398"/>
                  </a:lnTo>
                  <a:lnTo>
                    <a:pt x="1241" y="1399"/>
                  </a:lnTo>
                  <a:lnTo>
                    <a:pt x="1240" y="1402"/>
                  </a:lnTo>
                  <a:lnTo>
                    <a:pt x="1240" y="1403"/>
                  </a:lnTo>
                  <a:lnTo>
                    <a:pt x="1240" y="1404"/>
                  </a:lnTo>
                  <a:lnTo>
                    <a:pt x="1240" y="1406"/>
                  </a:lnTo>
                  <a:lnTo>
                    <a:pt x="1240" y="1409"/>
                  </a:lnTo>
                  <a:lnTo>
                    <a:pt x="1240" y="1410"/>
                  </a:lnTo>
                  <a:lnTo>
                    <a:pt x="1240" y="1412"/>
                  </a:lnTo>
                  <a:lnTo>
                    <a:pt x="1240" y="1414"/>
                  </a:lnTo>
                  <a:lnTo>
                    <a:pt x="1240" y="1415"/>
                  </a:lnTo>
                  <a:lnTo>
                    <a:pt x="1240" y="1417"/>
                  </a:lnTo>
                  <a:lnTo>
                    <a:pt x="1240" y="1420"/>
                  </a:lnTo>
                  <a:lnTo>
                    <a:pt x="1240" y="1422"/>
                  </a:lnTo>
                  <a:lnTo>
                    <a:pt x="1240" y="1424"/>
                  </a:lnTo>
                  <a:lnTo>
                    <a:pt x="1241" y="1426"/>
                  </a:lnTo>
                  <a:lnTo>
                    <a:pt x="1244" y="1426"/>
                  </a:lnTo>
                  <a:lnTo>
                    <a:pt x="1245" y="1427"/>
                  </a:lnTo>
                  <a:lnTo>
                    <a:pt x="1248" y="1427"/>
                  </a:lnTo>
                  <a:lnTo>
                    <a:pt x="1249" y="1426"/>
                  </a:lnTo>
                  <a:lnTo>
                    <a:pt x="1252" y="1426"/>
                  </a:lnTo>
                  <a:lnTo>
                    <a:pt x="1253" y="1426"/>
                  </a:lnTo>
                  <a:lnTo>
                    <a:pt x="1256" y="1426"/>
                  </a:lnTo>
                  <a:lnTo>
                    <a:pt x="1257" y="1427"/>
                  </a:lnTo>
                  <a:lnTo>
                    <a:pt x="1258" y="1429"/>
                  </a:lnTo>
                  <a:lnTo>
                    <a:pt x="1258" y="1432"/>
                  </a:lnTo>
                  <a:lnTo>
                    <a:pt x="1261" y="1430"/>
                  </a:lnTo>
                  <a:lnTo>
                    <a:pt x="1262" y="1430"/>
                  </a:lnTo>
                  <a:lnTo>
                    <a:pt x="1266" y="1428"/>
                  </a:lnTo>
                  <a:lnTo>
                    <a:pt x="1267" y="1430"/>
                  </a:lnTo>
                  <a:lnTo>
                    <a:pt x="1271" y="1429"/>
                  </a:lnTo>
                  <a:lnTo>
                    <a:pt x="1272" y="1428"/>
                  </a:lnTo>
                  <a:lnTo>
                    <a:pt x="1275" y="1428"/>
                  </a:lnTo>
                  <a:lnTo>
                    <a:pt x="1278" y="1427"/>
                  </a:lnTo>
                  <a:lnTo>
                    <a:pt x="1279" y="1426"/>
                  </a:lnTo>
                  <a:lnTo>
                    <a:pt x="1279" y="1424"/>
                  </a:lnTo>
                  <a:lnTo>
                    <a:pt x="1280" y="1422"/>
                  </a:lnTo>
                  <a:lnTo>
                    <a:pt x="1280" y="1418"/>
                  </a:lnTo>
                  <a:lnTo>
                    <a:pt x="1281" y="1418"/>
                  </a:lnTo>
                  <a:lnTo>
                    <a:pt x="1284" y="1417"/>
                  </a:lnTo>
                  <a:lnTo>
                    <a:pt x="1285" y="1417"/>
                  </a:lnTo>
                  <a:lnTo>
                    <a:pt x="1288" y="1417"/>
                  </a:lnTo>
                  <a:lnTo>
                    <a:pt x="1289" y="1416"/>
                  </a:lnTo>
                  <a:lnTo>
                    <a:pt x="1290" y="1418"/>
                  </a:lnTo>
                  <a:lnTo>
                    <a:pt x="1292" y="1420"/>
                  </a:lnTo>
                  <a:lnTo>
                    <a:pt x="1293" y="1421"/>
                  </a:lnTo>
                  <a:lnTo>
                    <a:pt x="1296" y="1422"/>
                  </a:lnTo>
                  <a:lnTo>
                    <a:pt x="1297" y="1422"/>
                  </a:lnTo>
                  <a:lnTo>
                    <a:pt x="1300" y="1422"/>
                  </a:lnTo>
                  <a:lnTo>
                    <a:pt x="1301" y="1423"/>
                  </a:lnTo>
                  <a:lnTo>
                    <a:pt x="1303" y="1423"/>
                  </a:lnTo>
                  <a:lnTo>
                    <a:pt x="1307" y="1424"/>
                  </a:lnTo>
                  <a:lnTo>
                    <a:pt x="1305" y="1429"/>
                  </a:lnTo>
                  <a:lnTo>
                    <a:pt x="1305" y="1432"/>
                  </a:lnTo>
                  <a:lnTo>
                    <a:pt x="1303" y="1438"/>
                  </a:lnTo>
                  <a:lnTo>
                    <a:pt x="1303" y="1444"/>
                  </a:lnTo>
                  <a:lnTo>
                    <a:pt x="1305" y="1449"/>
                  </a:lnTo>
                  <a:lnTo>
                    <a:pt x="1306" y="1453"/>
                  </a:lnTo>
                  <a:lnTo>
                    <a:pt x="1309" y="1457"/>
                  </a:lnTo>
                  <a:lnTo>
                    <a:pt x="1307" y="1461"/>
                  </a:lnTo>
                  <a:lnTo>
                    <a:pt x="1305" y="1463"/>
                  </a:lnTo>
                  <a:lnTo>
                    <a:pt x="1302" y="1467"/>
                  </a:lnTo>
                  <a:lnTo>
                    <a:pt x="1301" y="1468"/>
                  </a:lnTo>
                  <a:lnTo>
                    <a:pt x="1298" y="1470"/>
                  </a:lnTo>
                  <a:lnTo>
                    <a:pt x="1296" y="1474"/>
                  </a:lnTo>
                  <a:lnTo>
                    <a:pt x="1294" y="1475"/>
                  </a:lnTo>
                  <a:lnTo>
                    <a:pt x="1290" y="1478"/>
                  </a:lnTo>
                  <a:lnTo>
                    <a:pt x="1289" y="1480"/>
                  </a:lnTo>
                  <a:lnTo>
                    <a:pt x="1289" y="1484"/>
                  </a:lnTo>
                  <a:lnTo>
                    <a:pt x="1292" y="1487"/>
                  </a:lnTo>
                  <a:lnTo>
                    <a:pt x="1292" y="1488"/>
                  </a:lnTo>
                  <a:lnTo>
                    <a:pt x="1290" y="1493"/>
                  </a:lnTo>
                  <a:lnTo>
                    <a:pt x="1287" y="1492"/>
                  </a:lnTo>
                  <a:lnTo>
                    <a:pt x="1281" y="1492"/>
                  </a:lnTo>
                  <a:lnTo>
                    <a:pt x="1278" y="1492"/>
                  </a:lnTo>
                  <a:lnTo>
                    <a:pt x="1274" y="1491"/>
                  </a:lnTo>
                  <a:lnTo>
                    <a:pt x="1271" y="1491"/>
                  </a:lnTo>
                  <a:lnTo>
                    <a:pt x="1267" y="1491"/>
                  </a:lnTo>
                  <a:lnTo>
                    <a:pt x="1265" y="1491"/>
                  </a:lnTo>
                  <a:lnTo>
                    <a:pt x="1262" y="1492"/>
                  </a:lnTo>
                  <a:lnTo>
                    <a:pt x="1259" y="1492"/>
                  </a:lnTo>
                  <a:lnTo>
                    <a:pt x="1257" y="1493"/>
                  </a:lnTo>
                  <a:lnTo>
                    <a:pt x="1249" y="1493"/>
                  </a:lnTo>
                  <a:lnTo>
                    <a:pt x="1243" y="1494"/>
                  </a:lnTo>
                  <a:lnTo>
                    <a:pt x="1239" y="1493"/>
                  </a:lnTo>
                  <a:lnTo>
                    <a:pt x="1235" y="1493"/>
                  </a:lnTo>
                  <a:lnTo>
                    <a:pt x="1234" y="1497"/>
                  </a:lnTo>
                  <a:lnTo>
                    <a:pt x="1232" y="1498"/>
                  </a:lnTo>
                  <a:lnTo>
                    <a:pt x="1231" y="1499"/>
                  </a:lnTo>
                  <a:lnTo>
                    <a:pt x="1230" y="1500"/>
                  </a:lnTo>
                  <a:lnTo>
                    <a:pt x="1226" y="1504"/>
                  </a:lnTo>
                  <a:lnTo>
                    <a:pt x="1225" y="1507"/>
                  </a:lnTo>
                  <a:lnTo>
                    <a:pt x="1218" y="1510"/>
                  </a:lnTo>
                  <a:lnTo>
                    <a:pt x="1216" y="1513"/>
                  </a:lnTo>
                  <a:lnTo>
                    <a:pt x="1213" y="1510"/>
                  </a:lnTo>
                  <a:lnTo>
                    <a:pt x="1212" y="1510"/>
                  </a:lnTo>
                  <a:lnTo>
                    <a:pt x="1209" y="1510"/>
                  </a:lnTo>
                  <a:lnTo>
                    <a:pt x="1206" y="1510"/>
                  </a:lnTo>
                  <a:lnTo>
                    <a:pt x="1205" y="1510"/>
                  </a:lnTo>
                  <a:lnTo>
                    <a:pt x="1203" y="1514"/>
                  </a:lnTo>
                  <a:lnTo>
                    <a:pt x="1199" y="1514"/>
                  </a:lnTo>
                  <a:lnTo>
                    <a:pt x="1197" y="1515"/>
                  </a:lnTo>
                  <a:lnTo>
                    <a:pt x="1196" y="1516"/>
                  </a:lnTo>
                  <a:lnTo>
                    <a:pt x="1195" y="1517"/>
                  </a:lnTo>
                  <a:lnTo>
                    <a:pt x="1194" y="1520"/>
                  </a:lnTo>
                  <a:lnTo>
                    <a:pt x="1192" y="1521"/>
                  </a:lnTo>
                  <a:lnTo>
                    <a:pt x="1191" y="1522"/>
                  </a:lnTo>
                  <a:lnTo>
                    <a:pt x="1190" y="1525"/>
                  </a:lnTo>
                  <a:lnTo>
                    <a:pt x="1190" y="1526"/>
                  </a:lnTo>
                  <a:lnTo>
                    <a:pt x="1188" y="1528"/>
                  </a:lnTo>
                  <a:lnTo>
                    <a:pt x="1187" y="1529"/>
                  </a:lnTo>
                  <a:lnTo>
                    <a:pt x="1187" y="1531"/>
                  </a:lnTo>
                  <a:lnTo>
                    <a:pt x="1183" y="1534"/>
                  </a:lnTo>
                  <a:lnTo>
                    <a:pt x="1179" y="1534"/>
                  </a:lnTo>
                  <a:lnTo>
                    <a:pt x="1177" y="1533"/>
                  </a:lnTo>
                  <a:lnTo>
                    <a:pt x="1173" y="1534"/>
                  </a:lnTo>
                  <a:lnTo>
                    <a:pt x="1172" y="1534"/>
                  </a:lnTo>
                  <a:lnTo>
                    <a:pt x="1169" y="1534"/>
                  </a:lnTo>
                  <a:lnTo>
                    <a:pt x="1168" y="1533"/>
                  </a:lnTo>
                  <a:lnTo>
                    <a:pt x="1165" y="1533"/>
                  </a:lnTo>
                  <a:lnTo>
                    <a:pt x="1162" y="1532"/>
                  </a:lnTo>
                  <a:lnTo>
                    <a:pt x="1161" y="1532"/>
                  </a:lnTo>
                  <a:lnTo>
                    <a:pt x="1160" y="1531"/>
                  </a:lnTo>
                  <a:lnTo>
                    <a:pt x="1157" y="1531"/>
                  </a:lnTo>
                  <a:lnTo>
                    <a:pt x="1156" y="1529"/>
                  </a:lnTo>
                  <a:lnTo>
                    <a:pt x="1153" y="1529"/>
                  </a:lnTo>
                  <a:lnTo>
                    <a:pt x="1152" y="1528"/>
                  </a:lnTo>
                  <a:lnTo>
                    <a:pt x="1150" y="1528"/>
                  </a:lnTo>
                  <a:lnTo>
                    <a:pt x="1147" y="1527"/>
                  </a:lnTo>
                  <a:lnTo>
                    <a:pt x="1146" y="1527"/>
                  </a:lnTo>
                  <a:lnTo>
                    <a:pt x="1143" y="1527"/>
                  </a:lnTo>
                  <a:lnTo>
                    <a:pt x="1142" y="1526"/>
                  </a:lnTo>
                  <a:lnTo>
                    <a:pt x="1137" y="1527"/>
                  </a:lnTo>
                  <a:lnTo>
                    <a:pt x="1134" y="1529"/>
                  </a:lnTo>
                  <a:lnTo>
                    <a:pt x="1133" y="1531"/>
                  </a:lnTo>
                  <a:lnTo>
                    <a:pt x="1131" y="1533"/>
                  </a:lnTo>
                  <a:lnTo>
                    <a:pt x="1131" y="1534"/>
                  </a:lnTo>
                  <a:lnTo>
                    <a:pt x="1130" y="1537"/>
                  </a:lnTo>
                  <a:lnTo>
                    <a:pt x="1129" y="1538"/>
                  </a:lnTo>
                  <a:lnTo>
                    <a:pt x="1129" y="1540"/>
                  </a:lnTo>
                  <a:lnTo>
                    <a:pt x="1128" y="1542"/>
                  </a:lnTo>
                  <a:lnTo>
                    <a:pt x="1128" y="1544"/>
                  </a:lnTo>
                  <a:lnTo>
                    <a:pt x="1128" y="1546"/>
                  </a:lnTo>
                  <a:lnTo>
                    <a:pt x="1128" y="1548"/>
                  </a:lnTo>
                  <a:lnTo>
                    <a:pt x="1128" y="1550"/>
                  </a:lnTo>
                  <a:lnTo>
                    <a:pt x="1126" y="1551"/>
                  </a:lnTo>
                  <a:lnTo>
                    <a:pt x="1124" y="1552"/>
                  </a:lnTo>
                  <a:lnTo>
                    <a:pt x="1122" y="1552"/>
                  </a:lnTo>
                  <a:lnTo>
                    <a:pt x="1120" y="1552"/>
                  </a:lnTo>
                  <a:lnTo>
                    <a:pt x="1117" y="1552"/>
                  </a:lnTo>
                  <a:lnTo>
                    <a:pt x="1116" y="1554"/>
                  </a:lnTo>
                  <a:lnTo>
                    <a:pt x="1112" y="1552"/>
                  </a:lnTo>
                  <a:lnTo>
                    <a:pt x="1109" y="1557"/>
                  </a:lnTo>
                  <a:lnTo>
                    <a:pt x="1111" y="1561"/>
                  </a:lnTo>
                  <a:lnTo>
                    <a:pt x="1112" y="1566"/>
                  </a:lnTo>
                  <a:lnTo>
                    <a:pt x="1112" y="1568"/>
                  </a:lnTo>
                  <a:lnTo>
                    <a:pt x="1111" y="1572"/>
                  </a:lnTo>
                  <a:lnTo>
                    <a:pt x="1113" y="1575"/>
                  </a:lnTo>
                  <a:lnTo>
                    <a:pt x="1112" y="1577"/>
                  </a:lnTo>
                  <a:lnTo>
                    <a:pt x="1112" y="1580"/>
                  </a:lnTo>
                  <a:lnTo>
                    <a:pt x="1111" y="1584"/>
                  </a:lnTo>
                  <a:lnTo>
                    <a:pt x="1109" y="1586"/>
                  </a:lnTo>
                  <a:lnTo>
                    <a:pt x="1107" y="1587"/>
                  </a:lnTo>
                  <a:lnTo>
                    <a:pt x="1106" y="1590"/>
                  </a:lnTo>
                  <a:lnTo>
                    <a:pt x="1102" y="1597"/>
                  </a:lnTo>
                  <a:lnTo>
                    <a:pt x="1104" y="1604"/>
                  </a:lnTo>
                  <a:lnTo>
                    <a:pt x="1100" y="1605"/>
                  </a:lnTo>
                  <a:lnTo>
                    <a:pt x="1097" y="1605"/>
                  </a:lnTo>
                  <a:lnTo>
                    <a:pt x="1094" y="1607"/>
                  </a:lnTo>
                  <a:lnTo>
                    <a:pt x="1093" y="1605"/>
                  </a:lnTo>
                  <a:lnTo>
                    <a:pt x="1090" y="1604"/>
                  </a:lnTo>
                  <a:lnTo>
                    <a:pt x="1089" y="1605"/>
                  </a:lnTo>
                  <a:lnTo>
                    <a:pt x="1084" y="1603"/>
                  </a:lnTo>
                  <a:lnTo>
                    <a:pt x="1082" y="1603"/>
                  </a:lnTo>
                  <a:lnTo>
                    <a:pt x="1080" y="1603"/>
                  </a:lnTo>
                  <a:lnTo>
                    <a:pt x="1078" y="1603"/>
                  </a:lnTo>
                  <a:lnTo>
                    <a:pt x="1076" y="1607"/>
                  </a:lnTo>
                  <a:lnTo>
                    <a:pt x="1073" y="1608"/>
                  </a:lnTo>
                  <a:lnTo>
                    <a:pt x="1075" y="1612"/>
                  </a:lnTo>
                  <a:lnTo>
                    <a:pt x="1075" y="1614"/>
                  </a:lnTo>
                  <a:lnTo>
                    <a:pt x="1073" y="1615"/>
                  </a:lnTo>
                  <a:lnTo>
                    <a:pt x="1072" y="1616"/>
                  </a:lnTo>
                  <a:lnTo>
                    <a:pt x="1071" y="1618"/>
                  </a:lnTo>
                  <a:lnTo>
                    <a:pt x="1068" y="1619"/>
                  </a:lnTo>
                  <a:lnTo>
                    <a:pt x="1067" y="1620"/>
                  </a:lnTo>
                  <a:lnTo>
                    <a:pt x="1063" y="1619"/>
                  </a:lnTo>
                  <a:lnTo>
                    <a:pt x="1063" y="1622"/>
                  </a:lnTo>
                  <a:lnTo>
                    <a:pt x="1058" y="1622"/>
                  </a:lnTo>
                  <a:lnTo>
                    <a:pt x="1055" y="1621"/>
                  </a:lnTo>
                  <a:lnTo>
                    <a:pt x="1054" y="1621"/>
                  </a:lnTo>
                  <a:lnTo>
                    <a:pt x="1050" y="1621"/>
                  </a:lnTo>
                  <a:lnTo>
                    <a:pt x="1049" y="1624"/>
                  </a:lnTo>
                  <a:lnTo>
                    <a:pt x="1044" y="1624"/>
                  </a:lnTo>
                  <a:lnTo>
                    <a:pt x="1041" y="1620"/>
                  </a:lnTo>
                  <a:lnTo>
                    <a:pt x="1040" y="1619"/>
                  </a:lnTo>
                  <a:lnTo>
                    <a:pt x="1038" y="1618"/>
                  </a:lnTo>
                  <a:lnTo>
                    <a:pt x="1037" y="1616"/>
                  </a:lnTo>
                  <a:lnTo>
                    <a:pt x="1036" y="1615"/>
                  </a:lnTo>
                  <a:lnTo>
                    <a:pt x="1033" y="1615"/>
                  </a:lnTo>
                  <a:lnTo>
                    <a:pt x="1032" y="1614"/>
                  </a:lnTo>
                  <a:lnTo>
                    <a:pt x="1031" y="1613"/>
                  </a:lnTo>
                  <a:lnTo>
                    <a:pt x="1029" y="1612"/>
                  </a:lnTo>
                  <a:lnTo>
                    <a:pt x="1028" y="1610"/>
                  </a:lnTo>
                  <a:lnTo>
                    <a:pt x="1027" y="1609"/>
                  </a:lnTo>
                  <a:lnTo>
                    <a:pt x="1025" y="1608"/>
                  </a:lnTo>
                  <a:lnTo>
                    <a:pt x="1024" y="1605"/>
                  </a:lnTo>
                  <a:lnTo>
                    <a:pt x="1022" y="1603"/>
                  </a:lnTo>
                  <a:lnTo>
                    <a:pt x="1020" y="1602"/>
                  </a:lnTo>
                  <a:lnTo>
                    <a:pt x="1022" y="1599"/>
                  </a:lnTo>
                  <a:lnTo>
                    <a:pt x="1020" y="1596"/>
                  </a:lnTo>
                  <a:lnTo>
                    <a:pt x="1019" y="1595"/>
                  </a:lnTo>
                  <a:lnTo>
                    <a:pt x="1019" y="1593"/>
                  </a:lnTo>
                  <a:lnTo>
                    <a:pt x="1018" y="1591"/>
                  </a:lnTo>
                  <a:lnTo>
                    <a:pt x="1016" y="1590"/>
                  </a:lnTo>
                  <a:lnTo>
                    <a:pt x="1016" y="1589"/>
                  </a:lnTo>
                  <a:lnTo>
                    <a:pt x="1015" y="1587"/>
                  </a:lnTo>
                  <a:lnTo>
                    <a:pt x="1014" y="1585"/>
                  </a:lnTo>
                  <a:lnTo>
                    <a:pt x="1014" y="1584"/>
                  </a:lnTo>
                  <a:lnTo>
                    <a:pt x="1013" y="1583"/>
                  </a:lnTo>
                  <a:lnTo>
                    <a:pt x="1011" y="1581"/>
                  </a:lnTo>
                  <a:lnTo>
                    <a:pt x="1010" y="1579"/>
                  </a:lnTo>
                  <a:lnTo>
                    <a:pt x="1009" y="1578"/>
                  </a:lnTo>
                  <a:lnTo>
                    <a:pt x="1007" y="1577"/>
                  </a:lnTo>
                  <a:lnTo>
                    <a:pt x="1006" y="1572"/>
                  </a:lnTo>
                  <a:lnTo>
                    <a:pt x="1001" y="1572"/>
                  </a:lnTo>
                  <a:lnTo>
                    <a:pt x="998" y="1574"/>
                  </a:lnTo>
                  <a:lnTo>
                    <a:pt x="994" y="1573"/>
                  </a:lnTo>
                  <a:lnTo>
                    <a:pt x="993" y="1572"/>
                  </a:lnTo>
                  <a:lnTo>
                    <a:pt x="991" y="1570"/>
                  </a:lnTo>
                  <a:lnTo>
                    <a:pt x="989" y="1570"/>
                  </a:lnTo>
                  <a:lnTo>
                    <a:pt x="988" y="1569"/>
                  </a:lnTo>
                  <a:lnTo>
                    <a:pt x="988" y="1567"/>
                  </a:lnTo>
                  <a:lnTo>
                    <a:pt x="988" y="1566"/>
                  </a:lnTo>
                  <a:lnTo>
                    <a:pt x="988" y="1563"/>
                  </a:lnTo>
                  <a:lnTo>
                    <a:pt x="988" y="1562"/>
                  </a:lnTo>
                  <a:lnTo>
                    <a:pt x="987" y="1560"/>
                  </a:lnTo>
                  <a:lnTo>
                    <a:pt x="987" y="1558"/>
                  </a:lnTo>
                  <a:lnTo>
                    <a:pt x="985" y="1557"/>
                  </a:lnTo>
                  <a:lnTo>
                    <a:pt x="983" y="1558"/>
                  </a:lnTo>
                  <a:lnTo>
                    <a:pt x="982" y="1560"/>
                  </a:lnTo>
                  <a:lnTo>
                    <a:pt x="979" y="1560"/>
                  </a:lnTo>
                  <a:lnTo>
                    <a:pt x="978" y="1560"/>
                  </a:lnTo>
                  <a:lnTo>
                    <a:pt x="975" y="1560"/>
                  </a:lnTo>
                  <a:lnTo>
                    <a:pt x="972" y="1558"/>
                  </a:lnTo>
                  <a:lnTo>
                    <a:pt x="971" y="1555"/>
                  </a:lnTo>
                  <a:lnTo>
                    <a:pt x="967" y="1550"/>
                  </a:lnTo>
                  <a:lnTo>
                    <a:pt x="969" y="1549"/>
                  </a:lnTo>
                  <a:lnTo>
                    <a:pt x="970" y="1546"/>
                  </a:lnTo>
                  <a:lnTo>
                    <a:pt x="971" y="1544"/>
                  </a:lnTo>
                  <a:lnTo>
                    <a:pt x="972" y="1543"/>
                  </a:lnTo>
                  <a:lnTo>
                    <a:pt x="972" y="1540"/>
                  </a:lnTo>
                  <a:lnTo>
                    <a:pt x="974" y="1539"/>
                  </a:lnTo>
                  <a:lnTo>
                    <a:pt x="978" y="1540"/>
                  </a:lnTo>
                  <a:lnTo>
                    <a:pt x="979" y="1539"/>
                  </a:lnTo>
                  <a:lnTo>
                    <a:pt x="976" y="1534"/>
                  </a:lnTo>
                  <a:lnTo>
                    <a:pt x="979" y="1527"/>
                  </a:lnTo>
                  <a:lnTo>
                    <a:pt x="979" y="1521"/>
                  </a:lnTo>
                  <a:lnTo>
                    <a:pt x="974" y="1522"/>
                  </a:lnTo>
                  <a:lnTo>
                    <a:pt x="974" y="1523"/>
                  </a:lnTo>
                  <a:lnTo>
                    <a:pt x="971" y="1525"/>
                  </a:lnTo>
                  <a:lnTo>
                    <a:pt x="969" y="1525"/>
                  </a:lnTo>
                  <a:lnTo>
                    <a:pt x="967" y="1523"/>
                  </a:lnTo>
                  <a:lnTo>
                    <a:pt x="965" y="1523"/>
                  </a:lnTo>
                  <a:lnTo>
                    <a:pt x="963" y="1523"/>
                  </a:lnTo>
                  <a:lnTo>
                    <a:pt x="961" y="1523"/>
                  </a:lnTo>
                  <a:lnTo>
                    <a:pt x="960" y="1522"/>
                  </a:lnTo>
                  <a:lnTo>
                    <a:pt x="957" y="1522"/>
                  </a:lnTo>
                  <a:lnTo>
                    <a:pt x="956" y="1521"/>
                  </a:lnTo>
                  <a:lnTo>
                    <a:pt x="954" y="1517"/>
                  </a:lnTo>
                  <a:lnTo>
                    <a:pt x="952" y="1517"/>
                  </a:lnTo>
                  <a:lnTo>
                    <a:pt x="948" y="1515"/>
                  </a:lnTo>
                  <a:lnTo>
                    <a:pt x="948" y="1513"/>
                  </a:lnTo>
                  <a:lnTo>
                    <a:pt x="944" y="1514"/>
                  </a:lnTo>
                  <a:lnTo>
                    <a:pt x="941" y="1514"/>
                  </a:lnTo>
                  <a:lnTo>
                    <a:pt x="940" y="1514"/>
                  </a:lnTo>
                  <a:lnTo>
                    <a:pt x="938" y="1514"/>
                  </a:lnTo>
                  <a:lnTo>
                    <a:pt x="935" y="1514"/>
                  </a:lnTo>
                  <a:lnTo>
                    <a:pt x="934" y="1514"/>
                  </a:lnTo>
                  <a:lnTo>
                    <a:pt x="931" y="1514"/>
                  </a:lnTo>
                  <a:lnTo>
                    <a:pt x="930" y="1515"/>
                  </a:lnTo>
                  <a:lnTo>
                    <a:pt x="929" y="1515"/>
                  </a:lnTo>
                  <a:lnTo>
                    <a:pt x="926" y="1516"/>
                  </a:lnTo>
                  <a:lnTo>
                    <a:pt x="923" y="1517"/>
                  </a:lnTo>
                  <a:lnTo>
                    <a:pt x="921" y="1517"/>
                  </a:lnTo>
                  <a:lnTo>
                    <a:pt x="919" y="1519"/>
                  </a:lnTo>
                  <a:lnTo>
                    <a:pt x="918" y="1516"/>
                  </a:lnTo>
                  <a:lnTo>
                    <a:pt x="917" y="1514"/>
                  </a:lnTo>
                  <a:lnTo>
                    <a:pt x="917" y="1513"/>
                  </a:lnTo>
                  <a:lnTo>
                    <a:pt x="917" y="1510"/>
                  </a:lnTo>
                  <a:lnTo>
                    <a:pt x="916" y="1508"/>
                  </a:lnTo>
                  <a:lnTo>
                    <a:pt x="914" y="1508"/>
                  </a:lnTo>
                  <a:lnTo>
                    <a:pt x="912" y="1507"/>
                  </a:lnTo>
                  <a:lnTo>
                    <a:pt x="910" y="1505"/>
                  </a:lnTo>
                  <a:lnTo>
                    <a:pt x="908" y="1504"/>
                  </a:lnTo>
                  <a:lnTo>
                    <a:pt x="905" y="1503"/>
                  </a:lnTo>
                  <a:lnTo>
                    <a:pt x="904" y="1503"/>
                  </a:lnTo>
                  <a:lnTo>
                    <a:pt x="901" y="1502"/>
                  </a:lnTo>
                  <a:lnTo>
                    <a:pt x="900" y="1500"/>
                  </a:lnTo>
                  <a:lnTo>
                    <a:pt x="899" y="1500"/>
                  </a:lnTo>
                  <a:lnTo>
                    <a:pt x="896" y="1500"/>
                  </a:lnTo>
                  <a:lnTo>
                    <a:pt x="894" y="1500"/>
                  </a:lnTo>
                  <a:lnTo>
                    <a:pt x="892" y="1499"/>
                  </a:lnTo>
                  <a:lnTo>
                    <a:pt x="887" y="1498"/>
                  </a:lnTo>
                  <a:lnTo>
                    <a:pt x="888" y="1500"/>
                  </a:lnTo>
                  <a:lnTo>
                    <a:pt x="888" y="1503"/>
                  </a:lnTo>
                  <a:lnTo>
                    <a:pt x="890" y="1505"/>
                  </a:lnTo>
                  <a:lnTo>
                    <a:pt x="890" y="1507"/>
                  </a:lnTo>
                  <a:lnTo>
                    <a:pt x="888" y="1509"/>
                  </a:lnTo>
                  <a:lnTo>
                    <a:pt x="888" y="1510"/>
                  </a:lnTo>
                  <a:lnTo>
                    <a:pt x="887" y="1513"/>
                  </a:lnTo>
                  <a:lnTo>
                    <a:pt x="887" y="1514"/>
                  </a:lnTo>
                  <a:lnTo>
                    <a:pt x="886" y="1516"/>
                  </a:lnTo>
                  <a:lnTo>
                    <a:pt x="886" y="1517"/>
                  </a:lnTo>
                  <a:lnTo>
                    <a:pt x="886" y="1520"/>
                  </a:lnTo>
                  <a:lnTo>
                    <a:pt x="885" y="1521"/>
                  </a:lnTo>
                  <a:lnTo>
                    <a:pt x="885" y="1523"/>
                  </a:lnTo>
                  <a:lnTo>
                    <a:pt x="885" y="1525"/>
                  </a:lnTo>
                  <a:lnTo>
                    <a:pt x="883" y="1529"/>
                  </a:lnTo>
                  <a:lnTo>
                    <a:pt x="886" y="1531"/>
                  </a:lnTo>
                  <a:lnTo>
                    <a:pt x="885" y="1534"/>
                  </a:lnTo>
                  <a:lnTo>
                    <a:pt x="885" y="1535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7" y="1540"/>
                  </a:lnTo>
                  <a:lnTo>
                    <a:pt x="888" y="1542"/>
                  </a:lnTo>
                  <a:lnTo>
                    <a:pt x="888" y="1544"/>
                  </a:lnTo>
                  <a:lnTo>
                    <a:pt x="890" y="1545"/>
                  </a:lnTo>
                  <a:lnTo>
                    <a:pt x="891" y="1546"/>
                  </a:lnTo>
                  <a:lnTo>
                    <a:pt x="892" y="1548"/>
                  </a:lnTo>
                  <a:lnTo>
                    <a:pt x="895" y="1549"/>
                  </a:lnTo>
                  <a:lnTo>
                    <a:pt x="896" y="1550"/>
                  </a:lnTo>
                  <a:lnTo>
                    <a:pt x="897" y="1551"/>
                  </a:lnTo>
                  <a:lnTo>
                    <a:pt x="899" y="1552"/>
                  </a:lnTo>
                  <a:lnTo>
                    <a:pt x="900" y="1554"/>
                  </a:lnTo>
                  <a:lnTo>
                    <a:pt x="901" y="1556"/>
                  </a:lnTo>
                  <a:lnTo>
                    <a:pt x="901" y="1557"/>
                  </a:lnTo>
                  <a:lnTo>
                    <a:pt x="901" y="1560"/>
                  </a:lnTo>
                  <a:lnTo>
                    <a:pt x="900" y="1561"/>
                  </a:lnTo>
                  <a:lnTo>
                    <a:pt x="900" y="1563"/>
                  </a:lnTo>
                  <a:lnTo>
                    <a:pt x="899" y="1564"/>
                  </a:lnTo>
                  <a:lnTo>
                    <a:pt x="899" y="1567"/>
                  </a:lnTo>
                  <a:lnTo>
                    <a:pt x="896" y="1568"/>
                  </a:lnTo>
                  <a:lnTo>
                    <a:pt x="895" y="1569"/>
                  </a:lnTo>
                  <a:lnTo>
                    <a:pt x="894" y="1570"/>
                  </a:lnTo>
                  <a:lnTo>
                    <a:pt x="892" y="1572"/>
                  </a:lnTo>
                  <a:lnTo>
                    <a:pt x="890" y="1573"/>
                  </a:lnTo>
                  <a:lnTo>
                    <a:pt x="888" y="1574"/>
                  </a:lnTo>
                  <a:lnTo>
                    <a:pt x="887" y="1575"/>
                  </a:lnTo>
                  <a:lnTo>
                    <a:pt x="885" y="1577"/>
                  </a:lnTo>
                  <a:lnTo>
                    <a:pt x="883" y="1577"/>
                  </a:lnTo>
                  <a:lnTo>
                    <a:pt x="881" y="1578"/>
                  </a:lnTo>
                  <a:lnTo>
                    <a:pt x="879" y="1579"/>
                  </a:lnTo>
                  <a:lnTo>
                    <a:pt x="878" y="1580"/>
                  </a:lnTo>
                  <a:lnTo>
                    <a:pt x="875" y="1580"/>
                  </a:lnTo>
                  <a:lnTo>
                    <a:pt x="874" y="1581"/>
                  </a:lnTo>
                  <a:lnTo>
                    <a:pt x="870" y="1581"/>
                  </a:lnTo>
                  <a:lnTo>
                    <a:pt x="868" y="1583"/>
                  </a:lnTo>
                  <a:lnTo>
                    <a:pt x="866" y="1583"/>
                  </a:lnTo>
                  <a:lnTo>
                    <a:pt x="864" y="1583"/>
                  </a:lnTo>
                  <a:lnTo>
                    <a:pt x="861" y="1583"/>
                  </a:lnTo>
                  <a:lnTo>
                    <a:pt x="860" y="1584"/>
                  </a:lnTo>
                  <a:lnTo>
                    <a:pt x="857" y="1584"/>
                  </a:lnTo>
                  <a:lnTo>
                    <a:pt x="856" y="1585"/>
                  </a:lnTo>
                  <a:lnTo>
                    <a:pt x="855" y="1586"/>
                  </a:lnTo>
                  <a:lnTo>
                    <a:pt x="854" y="1587"/>
                  </a:lnTo>
                  <a:lnTo>
                    <a:pt x="851" y="1589"/>
                  </a:lnTo>
                  <a:lnTo>
                    <a:pt x="850" y="1591"/>
                  </a:lnTo>
                  <a:lnTo>
                    <a:pt x="850" y="1592"/>
                  </a:lnTo>
                  <a:lnTo>
                    <a:pt x="841" y="1595"/>
                  </a:lnTo>
                  <a:lnTo>
                    <a:pt x="839" y="1598"/>
                  </a:lnTo>
                  <a:lnTo>
                    <a:pt x="839" y="1601"/>
                  </a:lnTo>
                  <a:lnTo>
                    <a:pt x="841" y="1602"/>
                  </a:lnTo>
                  <a:lnTo>
                    <a:pt x="843" y="1607"/>
                  </a:lnTo>
                  <a:lnTo>
                    <a:pt x="842" y="1609"/>
                  </a:lnTo>
                  <a:lnTo>
                    <a:pt x="841" y="1614"/>
                  </a:lnTo>
                  <a:lnTo>
                    <a:pt x="834" y="1615"/>
                  </a:lnTo>
                  <a:lnTo>
                    <a:pt x="832" y="1615"/>
                  </a:lnTo>
                  <a:lnTo>
                    <a:pt x="829" y="1616"/>
                  </a:lnTo>
                  <a:lnTo>
                    <a:pt x="826" y="1618"/>
                  </a:lnTo>
                  <a:lnTo>
                    <a:pt x="824" y="1620"/>
                  </a:lnTo>
                  <a:lnTo>
                    <a:pt x="822" y="1627"/>
                  </a:lnTo>
                  <a:lnTo>
                    <a:pt x="817" y="1628"/>
                  </a:lnTo>
                  <a:lnTo>
                    <a:pt x="817" y="1631"/>
                  </a:lnTo>
                  <a:lnTo>
                    <a:pt x="819" y="1633"/>
                  </a:lnTo>
                  <a:lnTo>
                    <a:pt x="820" y="1636"/>
                  </a:lnTo>
                  <a:lnTo>
                    <a:pt x="820" y="1641"/>
                  </a:lnTo>
                  <a:lnTo>
                    <a:pt x="819" y="1644"/>
                  </a:lnTo>
                  <a:lnTo>
                    <a:pt x="817" y="1644"/>
                  </a:lnTo>
                  <a:lnTo>
                    <a:pt x="817" y="1648"/>
                  </a:lnTo>
                  <a:lnTo>
                    <a:pt x="816" y="1650"/>
                  </a:lnTo>
                  <a:lnTo>
                    <a:pt x="815" y="1651"/>
                  </a:lnTo>
                  <a:lnTo>
                    <a:pt x="811" y="1650"/>
                  </a:lnTo>
                  <a:lnTo>
                    <a:pt x="811" y="1654"/>
                  </a:lnTo>
                  <a:lnTo>
                    <a:pt x="810" y="1655"/>
                  </a:lnTo>
                  <a:lnTo>
                    <a:pt x="806" y="1659"/>
                  </a:lnTo>
                  <a:lnTo>
                    <a:pt x="804" y="1662"/>
                  </a:lnTo>
                  <a:lnTo>
                    <a:pt x="803" y="1665"/>
                  </a:lnTo>
                  <a:lnTo>
                    <a:pt x="801" y="1666"/>
                  </a:lnTo>
                  <a:lnTo>
                    <a:pt x="798" y="1666"/>
                  </a:lnTo>
                  <a:lnTo>
                    <a:pt x="791" y="1665"/>
                  </a:lnTo>
                  <a:lnTo>
                    <a:pt x="790" y="1669"/>
                  </a:lnTo>
                  <a:lnTo>
                    <a:pt x="790" y="1672"/>
                  </a:lnTo>
                  <a:lnTo>
                    <a:pt x="793" y="1673"/>
                  </a:lnTo>
                  <a:lnTo>
                    <a:pt x="790" y="1676"/>
                  </a:lnTo>
                  <a:lnTo>
                    <a:pt x="789" y="1678"/>
                  </a:lnTo>
                  <a:lnTo>
                    <a:pt x="788" y="1680"/>
                  </a:lnTo>
                  <a:lnTo>
                    <a:pt x="781" y="1680"/>
                  </a:lnTo>
                  <a:lnTo>
                    <a:pt x="780" y="1677"/>
                  </a:lnTo>
                  <a:lnTo>
                    <a:pt x="779" y="1676"/>
                  </a:lnTo>
                  <a:lnTo>
                    <a:pt x="776" y="1674"/>
                  </a:lnTo>
                  <a:lnTo>
                    <a:pt x="775" y="1673"/>
                  </a:lnTo>
                  <a:lnTo>
                    <a:pt x="772" y="1673"/>
                  </a:lnTo>
                  <a:lnTo>
                    <a:pt x="771" y="1673"/>
                  </a:lnTo>
                  <a:lnTo>
                    <a:pt x="768" y="1672"/>
                  </a:lnTo>
                  <a:lnTo>
                    <a:pt x="767" y="1671"/>
                  </a:lnTo>
                  <a:lnTo>
                    <a:pt x="766" y="1669"/>
                  </a:lnTo>
                  <a:lnTo>
                    <a:pt x="764" y="1668"/>
                  </a:lnTo>
                  <a:lnTo>
                    <a:pt x="762" y="1667"/>
                  </a:lnTo>
                  <a:lnTo>
                    <a:pt x="760" y="1666"/>
                  </a:lnTo>
                  <a:lnTo>
                    <a:pt x="759" y="1665"/>
                  </a:lnTo>
                  <a:lnTo>
                    <a:pt x="758" y="1663"/>
                  </a:lnTo>
                  <a:lnTo>
                    <a:pt x="755" y="1663"/>
                  </a:lnTo>
                  <a:lnTo>
                    <a:pt x="753" y="1663"/>
                  </a:lnTo>
                  <a:lnTo>
                    <a:pt x="751" y="1662"/>
                  </a:lnTo>
                  <a:lnTo>
                    <a:pt x="750" y="1662"/>
                  </a:lnTo>
                  <a:lnTo>
                    <a:pt x="748" y="1662"/>
                  </a:lnTo>
                  <a:lnTo>
                    <a:pt x="746" y="1661"/>
                  </a:lnTo>
                  <a:lnTo>
                    <a:pt x="745" y="1661"/>
                  </a:lnTo>
                  <a:lnTo>
                    <a:pt x="742" y="1660"/>
                  </a:lnTo>
                  <a:lnTo>
                    <a:pt x="741" y="1660"/>
                  </a:lnTo>
                  <a:lnTo>
                    <a:pt x="738" y="1659"/>
                  </a:lnTo>
                  <a:lnTo>
                    <a:pt x="736" y="1659"/>
                  </a:lnTo>
                  <a:lnTo>
                    <a:pt x="735" y="1657"/>
                  </a:lnTo>
                  <a:lnTo>
                    <a:pt x="732" y="1656"/>
                  </a:lnTo>
                  <a:lnTo>
                    <a:pt x="731" y="1656"/>
                  </a:lnTo>
                  <a:lnTo>
                    <a:pt x="729" y="1655"/>
                  </a:lnTo>
                  <a:lnTo>
                    <a:pt x="727" y="1655"/>
                  </a:lnTo>
                  <a:lnTo>
                    <a:pt x="726" y="1655"/>
                  </a:lnTo>
                  <a:lnTo>
                    <a:pt x="723" y="1654"/>
                  </a:lnTo>
                  <a:lnTo>
                    <a:pt x="722" y="1654"/>
                  </a:lnTo>
                  <a:lnTo>
                    <a:pt x="719" y="1653"/>
                  </a:lnTo>
                  <a:lnTo>
                    <a:pt x="718" y="1653"/>
                  </a:lnTo>
                  <a:lnTo>
                    <a:pt x="715" y="1653"/>
                  </a:lnTo>
                  <a:lnTo>
                    <a:pt x="714" y="1651"/>
                  </a:lnTo>
                  <a:lnTo>
                    <a:pt x="711" y="1651"/>
                  </a:lnTo>
                  <a:lnTo>
                    <a:pt x="710" y="1651"/>
                  </a:lnTo>
                  <a:lnTo>
                    <a:pt x="709" y="1650"/>
                  </a:lnTo>
                  <a:lnTo>
                    <a:pt x="706" y="1650"/>
                  </a:lnTo>
                  <a:lnTo>
                    <a:pt x="705" y="1650"/>
                  </a:lnTo>
                  <a:lnTo>
                    <a:pt x="702" y="1650"/>
                  </a:lnTo>
                  <a:lnTo>
                    <a:pt x="701" y="1649"/>
                  </a:lnTo>
                  <a:lnTo>
                    <a:pt x="698" y="1649"/>
                  </a:lnTo>
                  <a:lnTo>
                    <a:pt x="697" y="1650"/>
                  </a:lnTo>
                  <a:lnTo>
                    <a:pt x="695" y="1650"/>
                  </a:lnTo>
                  <a:lnTo>
                    <a:pt x="692" y="1650"/>
                  </a:lnTo>
                  <a:lnTo>
                    <a:pt x="691" y="1650"/>
                  </a:lnTo>
                  <a:lnTo>
                    <a:pt x="688" y="1650"/>
                  </a:lnTo>
                  <a:lnTo>
                    <a:pt x="687" y="1650"/>
                  </a:lnTo>
                  <a:lnTo>
                    <a:pt x="684" y="1650"/>
                  </a:lnTo>
                  <a:lnTo>
                    <a:pt x="682" y="1650"/>
                  </a:lnTo>
                  <a:lnTo>
                    <a:pt x="680" y="1649"/>
                  </a:lnTo>
                  <a:lnTo>
                    <a:pt x="679" y="1648"/>
                  </a:lnTo>
                  <a:lnTo>
                    <a:pt x="676" y="1647"/>
                  </a:lnTo>
                  <a:lnTo>
                    <a:pt x="675" y="1644"/>
                  </a:lnTo>
                  <a:lnTo>
                    <a:pt x="675" y="1643"/>
                  </a:lnTo>
                  <a:lnTo>
                    <a:pt x="674" y="1641"/>
                  </a:lnTo>
                  <a:lnTo>
                    <a:pt x="673" y="1638"/>
                  </a:lnTo>
                  <a:lnTo>
                    <a:pt x="671" y="1636"/>
                  </a:lnTo>
                  <a:lnTo>
                    <a:pt x="670" y="1634"/>
                  </a:lnTo>
                  <a:lnTo>
                    <a:pt x="670" y="1632"/>
                  </a:lnTo>
                  <a:lnTo>
                    <a:pt x="669" y="1631"/>
                  </a:lnTo>
                  <a:lnTo>
                    <a:pt x="667" y="1630"/>
                  </a:lnTo>
                  <a:lnTo>
                    <a:pt x="667" y="1627"/>
                  </a:lnTo>
                  <a:lnTo>
                    <a:pt x="666" y="1625"/>
                  </a:lnTo>
                  <a:lnTo>
                    <a:pt x="663" y="1622"/>
                  </a:lnTo>
                  <a:lnTo>
                    <a:pt x="663" y="1619"/>
                  </a:lnTo>
                  <a:lnTo>
                    <a:pt x="662" y="1614"/>
                  </a:lnTo>
                  <a:lnTo>
                    <a:pt x="666" y="1616"/>
                  </a:lnTo>
                  <a:lnTo>
                    <a:pt x="666" y="1613"/>
                  </a:lnTo>
                  <a:lnTo>
                    <a:pt x="662" y="1612"/>
                  </a:lnTo>
                  <a:lnTo>
                    <a:pt x="658" y="1605"/>
                  </a:lnTo>
                  <a:lnTo>
                    <a:pt x="654" y="1601"/>
                  </a:lnTo>
                  <a:lnTo>
                    <a:pt x="654" y="1597"/>
                  </a:lnTo>
                  <a:lnTo>
                    <a:pt x="652" y="1596"/>
                  </a:lnTo>
                  <a:lnTo>
                    <a:pt x="648" y="1591"/>
                  </a:lnTo>
                  <a:lnTo>
                    <a:pt x="645" y="1589"/>
                  </a:lnTo>
                  <a:lnTo>
                    <a:pt x="642" y="1586"/>
                  </a:lnTo>
                  <a:lnTo>
                    <a:pt x="639" y="1585"/>
                  </a:lnTo>
                  <a:lnTo>
                    <a:pt x="642" y="1581"/>
                  </a:lnTo>
                  <a:lnTo>
                    <a:pt x="642" y="1580"/>
                  </a:lnTo>
                  <a:lnTo>
                    <a:pt x="642" y="1578"/>
                  </a:lnTo>
                  <a:lnTo>
                    <a:pt x="642" y="1575"/>
                  </a:lnTo>
                  <a:lnTo>
                    <a:pt x="643" y="1574"/>
                  </a:lnTo>
                  <a:lnTo>
                    <a:pt x="643" y="1572"/>
                  </a:lnTo>
                  <a:lnTo>
                    <a:pt x="644" y="1570"/>
                  </a:lnTo>
                  <a:lnTo>
                    <a:pt x="644" y="1568"/>
                  </a:lnTo>
                  <a:lnTo>
                    <a:pt x="643" y="1567"/>
                  </a:lnTo>
                  <a:lnTo>
                    <a:pt x="643" y="1564"/>
                  </a:lnTo>
                  <a:lnTo>
                    <a:pt x="642" y="1563"/>
                  </a:lnTo>
                  <a:lnTo>
                    <a:pt x="642" y="1561"/>
                  </a:lnTo>
                  <a:lnTo>
                    <a:pt x="639" y="1560"/>
                  </a:lnTo>
                  <a:lnTo>
                    <a:pt x="638" y="1560"/>
                  </a:lnTo>
                  <a:lnTo>
                    <a:pt x="635" y="1560"/>
                  </a:lnTo>
                  <a:lnTo>
                    <a:pt x="634" y="1560"/>
                  </a:lnTo>
                  <a:lnTo>
                    <a:pt x="631" y="1560"/>
                  </a:lnTo>
                  <a:lnTo>
                    <a:pt x="630" y="1560"/>
                  </a:lnTo>
                  <a:lnTo>
                    <a:pt x="627" y="1560"/>
                  </a:lnTo>
                  <a:lnTo>
                    <a:pt x="626" y="1560"/>
                  </a:lnTo>
                  <a:lnTo>
                    <a:pt x="623" y="1560"/>
                  </a:lnTo>
                  <a:lnTo>
                    <a:pt x="621" y="1560"/>
                  </a:lnTo>
                  <a:lnTo>
                    <a:pt x="620" y="1560"/>
                  </a:lnTo>
                  <a:lnTo>
                    <a:pt x="617" y="1561"/>
                  </a:lnTo>
                  <a:lnTo>
                    <a:pt x="616" y="1561"/>
                  </a:lnTo>
                  <a:lnTo>
                    <a:pt x="614" y="1562"/>
                  </a:lnTo>
                  <a:lnTo>
                    <a:pt x="613" y="1563"/>
                  </a:lnTo>
                  <a:lnTo>
                    <a:pt x="613" y="1566"/>
                  </a:lnTo>
                  <a:lnTo>
                    <a:pt x="612" y="1568"/>
                  </a:lnTo>
                  <a:lnTo>
                    <a:pt x="612" y="1570"/>
                  </a:lnTo>
                  <a:lnTo>
                    <a:pt x="610" y="1572"/>
                  </a:lnTo>
                  <a:lnTo>
                    <a:pt x="610" y="1574"/>
                  </a:lnTo>
                  <a:lnTo>
                    <a:pt x="610" y="1575"/>
                  </a:lnTo>
                  <a:lnTo>
                    <a:pt x="610" y="1578"/>
                  </a:lnTo>
                  <a:lnTo>
                    <a:pt x="610" y="1579"/>
                  </a:lnTo>
                  <a:lnTo>
                    <a:pt x="612" y="1584"/>
                  </a:lnTo>
                  <a:lnTo>
                    <a:pt x="604" y="1584"/>
                  </a:lnTo>
                  <a:lnTo>
                    <a:pt x="601" y="1580"/>
                  </a:lnTo>
                  <a:lnTo>
                    <a:pt x="600" y="1579"/>
                  </a:lnTo>
                  <a:lnTo>
                    <a:pt x="600" y="1577"/>
                  </a:lnTo>
                  <a:lnTo>
                    <a:pt x="600" y="1575"/>
                  </a:lnTo>
                  <a:lnTo>
                    <a:pt x="600" y="1573"/>
                  </a:lnTo>
                  <a:lnTo>
                    <a:pt x="599" y="1570"/>
                  </a:lnTo>
                  <a:lnTo>
                    <a:pt x="599" y="1569"/>
                  </a:lnTo>
                  <a:lnTo>
                    <a:pt x="599" y="1568"/>
                  </a:lnTo>
                  <a:lnTo>
                    <a:pt x="599" y="1566"/>
                  </a:lnTo>
                  <a:lnTo>
                    <a:pt x="599" y="1563"/>
                  </a:lnTo>
                  <a:lnTo>
                    <a:pt x="599" y="1562"/>
                  </a:lnTo>
                  <a:lnTo>
                    <a:pt x="600" y="1560"/>
                  </a:lnTo>
                  <a:lnTo>
                    <a:pt x="600" y="1558"/>
                  </a:lnTo>
                  <a:lnTo>
                    <a:pt x="600" y="1556"/>
                  </a:lnTo>
                  <a:lnTo>
                    <a:pt x="600" y="1555"/>
                  </a:lnTo>
                  <a:lnTo>
                    <a:pt x="600" y="1552"/>
                  </a:lnTo>
                  <a:lnTo>
                    <a:pt x="600" y="1549"/>
                  </a:lnTo>
                  <a:lnTo>
                    <a:pt x="596" y="1549"/>
                  </a:lnTo>
                  <a:lnTo>
                    <a:pt x="592" y="1549"/>
                  </a:lnTo>
                  <a:lnTo>
                    <a:pt x="590" y="1551"/>
                  </a:lnTo>
                  <a:lnTo>
                    <a:pt x="588" y="1554"/>
                  </a:lnTo>
                  <a:lnTo>
                    <a:pt x="587" y="1555"/>
                  </a:lnTo>
                  <a:lnTo>
                    <a:pt x="586" y="1556"/>
                  </a:lnTo>
                  <a:lnTo>
                    <a:pt x="583" y="1557"/>
                  </a:lnTo>
                  <a:lnTo>
                    <a:pt x="581" y="1557"/>
                  </a:lnTo>
                  <a:lnTo>
                    <a:pt x="579" y="1557"/>
                  </a:lnTo>
                  <a:lnTo>
                    <a:pt x="577" y="1556"/>
                  </a:lnTo>
                  <a:lnTo>
                    <a:pt x="576" y="1556"/>
                  </a:lnTo>
                  <a:lnTo>
                    <a:pt x="573" y="1555"/>
                  </a:lnTo>
                  <a:lnTo>
                    <a:pt x="572" y="1554"/>
                  </a:lnTo>
                  <a:lnTo>
                    <a:pt x="572" y="1551"/>
                  </a:lnTo>
                  <a:lnTo>
                    <a:pt x="572" y="1550"/>
                  </a:lnTo>
                  <a:lnTo>
                    <a:pt x="570" y="1545"/>
                  </a:lnTo>
                  <a:lnTo>
                    <a:pt x="569" y="1542"/>
                  </a:lnTo>
                  <a:lnTo>
                    <a:pt x="568" y="1540"/>
                  </a:lnTo>
                  <a:lnTo>
                    <a:pt x="567" y="1538"/>
                  </a:lnTo>
                  <a:lnTo>
                    <a:pt x="567" y="1535"/>
                  </a:lnTo>
                  <a:lnTo>
                    <a:pt x="565" y="1534"/>
                  </a:lnTo>
                  <a:lnTo>
                    <a:pt x="564" y="1532"/>
                  </a:lnTo>
                  <a:lnTo>
                    <a:pt x="560" y="1529"/>
                  </a:lnTo>
                  <a:lnTo>
                    <a:pt x="567" y="1526"/>
                  </a:lnTo>
                  <a:lnTo>
                    <a:pt x="570" y="1525"/>
                  </a:lnTo>
                  <a:lnTo>
                    <a:pt x="572" y="1523"/>
                  </a:lnTo>
                  <a:lnTo>
                    <a:pt x="570" y="1520"/>
                  </a:lnTo>
                  <a:lnTo>
                    <a:pt x="569" y="1519"/>
                  </a:lnTo>
                  <a:lnTo>
                    <a:pt x="569" y="1516"/>
                  </a:lnTo>
                  <a:lnTo>
                    <a:pt x="568" y="1515"/>
                  </a:lnTo>
                  <a:lnTo>
                    <a:pt x="567" y="1514"/>
                  </a:lnTo>
                  <a:lnTo>
                    <a:pt x="565" y="1511"/>
                  </a:lnTo>
                  <a:lnTo>
                    <a:pt x="564" y="1510"/>
                  </a:lnTo>
                  <a:lnTo>
                    <a:pt x="563" y="1509"/>
                  </a:lnTo>
                  <a:lnTo>
                    <a:pt x="563" y="1508"/>
                  </a:lnTo>
                  <a:lnTo>
                    <a:pt x="561" y="1505"/>
                  </a:lnTo>
                  <a:lnTo>
                    <a:pt x="560" y="1504"/>
                  </a:lnTo>
                  <a:lnTo>
                    <a:pt x="559" y="1502"/>
                  </a:lnTo>
                  <a:lnTo>
                    <a:pt x="557" y="1500"/>
                  </a:lnTo>
                  <a:lnTo>
                    <a:pt x="557" y="1499"/>
                  </a:lnTo>
                  <a:lnTo>
                    <a:pt x="556" y="1497"/>
                  </a:lnTo>
                  <a:lnTo>
                    <a:pt x="556" y="1496"/>
                  </a:lnTo>
                  <a:lnTo>
                    <a:pt x="555" y="1493"/>
                  </a:lnTo>
                  <a:lnTo>
                    <a:pt x="554" y="1492"/>
                  </a:lnTo>
                  <a:lnTo>
                    <a:pt x="554" y="1490"/>
                  </a:lnTo>
                  <a:lnTo>
                    <a:pt x="552" y="1488"/>
                  </a:lnTo>
                  <a:lnTo>
                    <a:pt x="552" y="1487"/>
                  </a:lnTo>
                  <a:lnTo>
                    <a:pt x="551" y="1485"/>
                  </a:lnTo>
                  <a:lnTo>
                    <a:pt x="551" y="1484"/>
                  </a:lnTo>
                  <a:lnTo>
                    <a:pt x="550" y="1481"/>
                  </a:lnTo>
                  <a:lnTo>
                    <a:pt x="550" y="1480"/>
                  </a:lnTo>
                  <a:lnTo>
                    <a:pt x="548" y="1479"/>
                  </a:lnTo>
                  <a:lnTo>
                    <a:pt x="548" y="1476"/>
                  </a:lnTo>
                  <a:lnTo>
                    <a:pt x="547" y="1474"/>
                  </a:lnTo>
                  <a:lnTo>
                    <a:pt x="547" y="1473"/>
                  </a:lnTo>
                  <a:lnTo>
                    <a:pt x="551" y="1470"/>
                  </a:lnTo>
                  <a:lnTo>
                    <a:pt x="546" y="1468"/>
                  </a:lnTo>
                  <a:lnTo>
                    <a:pt x="543" y="1467"/>
                  </a:lnTo>
                  <a:lnTo>
                    <a:pt x="545" y="1463"/>
                  </a:lnTo>
                  <a:lnTo>
                    <a:pt x="543" y="1461"/>
                  </a:lnTo>
                  <a:lnTo>
                    <a:pt x="543" y="1459"/>
                  </a:lnTo>
                  <a:lnTo>
                    <a:pt x="543" y="1457"/>
                  </a:lnTo>
                  <a:lnTo>
                    <a:pt x="542" y="1455"/>
                  </a:lnTo>
                  <a:lnTo>
                    <a:pt x="542" y="1453"/>
                  </a:lnTo>
                  <a:lnTo>
                    <a:pt x="542" y="1451"/>
                  </a:lnTo>
                  <a:lnTo>
                    <a:pt x="541" y="1450"/>
                  </a:lnTo>
                  <a:lnTo>
                    <a:pt x="541" y="1447"/>
                  </a:lnTo>
                  <a:lnTo>
                    <a:pt x="539" y="1446"/>
                  </a:lnTo>
                  <a:lnTo>
                    <a:pt x="538" y="1444"/>
                  </a:lnTo>
                  <a:lnTo>
                    <a:pt x="537" y="1444"/>
                  </a:lnTo>
                  <a:lnTo>
                    <a:pt x="534" y="1444"/>
                  </a:lnTo>
                  <a:lnTo>
                    <a:pt x="533" y="1443"/>
                  </a:lnTo>
                  <a:lnTo>
                    <a:pt x="532" y="1441"/>
                  </a:lnTo>
                  <a:lnTo>
                    <a:pt x="532" y="1439"/>
                  </a:lnTo>
                  <a:lnTo>
                    <a:pt x="533" y="1435"/>
                  </a:lnTo>
                  <a:lnTo>
                    <a:pt x="533" y="1433"/>
                  </a:lnTo>
                  <a:lnTo>
                    <a:pt x="533" y="1432"/>
                  </a:lnTo>
                  <a:lnTo>
                    <a:pt x="533" y="1429"/>
                  </a:lnTo>
                  <a:lnTo>
                    <a:pt x="533" y="1428"/>
                  </a:lnTo>
                  <a:lnTo>
                    <a:pt x="534" y="1426"/>
                  </a:lnTo>
                  <a:lnTo>
                    <a:pt x="534" y="1424"/>
                  </a:lnTo>
                  <a:lnTo>
                    <a:pt x="534" y="1422"/>
                  </a:lnTo>
                  <a:lnTo>
                    <a:pt x="534" y="1420"/>
                  </a:lnTo>
                  <a:lnTo>
                    <a:pt x="535" y="1418"/>
                  </a:lnTo>
                  <a:lnTo>
                    <a:pt x="535" y="1416"/>
                  </a:lnTo>
                  <a:lnTo>
                    <a:pt x="535" y="1415"/>
                  </a:lnTo>
                  <a:lnTo>
                    <a:pt x="535" y="1412"/>
                  </a:lnTo>
                  <a:lnTo>
                    <a:pt x="535" y="1410"/>
                  </a:lnTo>
                  <a:lnTo>
                    <a:pt x="535" y="1409"/>
                  </a:lnTo>
                  <a:lnTo>
                    <a:pt x="535" y="1406"/>
                  </a:lnTo>
                  <a:lnTo>
                    <a:pt x="535" y="1404"/>
                  </a:lnTo>
                  <a:lnTo>
                    <a:pt x="535" y="1402"/>
                  </a:lnTo>
                  <a:lnTo>
                    <a:pt x="535" y="1400"/>
                  </a:lnTo>
                  <a:lnTo>
                    <a:pt x="535" y="1395"/>
                  </a:lnTo>
                  <a:lnTo>
                    <a:pt x="532" y="1397"/>
                  </a:lnTo>
                  <a:lnTo>
                    <a:pt x="530" y="1398"/>
                  </a:lnTo>
                  <a:lnTo>
                    <a:pt x="528" y="1399"/>
                  </a:lnTo>
                  <a:lnTo>
                    <a:pt x="526" y="1399"/>
                  </a:lnTo>
                  <a:lnTo>
                    <a:pt x="523" y="1400"/>
                  </a:lnTo>
                  <a:lnTo>
                    <a:pt x="517" y="1400"/>
                  </a:lnTo>
                  <a:lnTo>
                    <a:pt x="515" y="1400"/>
                  </a:lnTo>
                  <a:lnTo>
                    <a:pt x="514" y="1399"/>
                  </a:lnTo>
                  <a:lnTo>
                    <a:pt x="512" y="1399"/>
                  </a:lnTo>
                  <a:lnTo>
                    <a:pt x="510" y="1398"/>
                  </a:lnTo>
                  <a:lnTo>
                    <a:pt x="507" y="1398"/>
                  </a:lnTo>
                  <a:lnTo>
                    <a:pt x="502" y="1399"/>
                  </a:lnTo>
                  <a:lnTo>
                    <a:pt x="502" y="1397"/>
                  </a:lnTo>
                  <a:lnTo>
                    <a:pt x="498" y="1394"/>
                  </a:lnTo>
                  <a:lnTo>
                    <a:pt x="498" y="1398"/>
                  </a:lnTo>
                  <a:lnTo>
                    <a:pt x="495" y="1398"/>
                  </a:lnTo>
                  <a:lnTo>
                    <a:pt x="494" y="1398"/>
                  </a:lnTo>
                  <a:lnTo>
                    <a:pt x="492" y="1399"/>
                  </a:lnTo>
                  <a:lnTo>
                    <a:pt x="490" y="1399"/>
                  </a:lnTo>
                  <a:lnTo>
                    <a:pt x="488" y="1400"/>
                  </a:lnTo>
                  <a:lnTo>
                    <a:pt x="486" y="1400"/>
                  </a:lnTo>
                  <a:lnTo>
                    <a:pt x="484" y="1400"/>
                  </a:lnTo>
                  <a:lnTo>
                    <a:pt x="482" y="1402"/>
                  </a:lnTo>
                  <a:lnTo>
                    <a:pt x="481" y="1403"/>
                  </a:lnTo>
                  <a:lnTo>
                    <a:pt x="479" y="1403"/>
                  </a:lnTo>
                  <a:lnTo>
                    <a:pt x="479" y="1405"/>
                  </a:lnTo>
                  <a:lnTo>
                    <a:pt x="480" y="1406"/>
                  </a:lnTo>
                  <a:lnTo>
                    <a:pt x="480" y="1409"/>
                  </a:lnTo>
                  <a:lnTo>
                    <a:pt x="480" y="1411"/>
                  </a:lnTo>
                  <a:lnTo>
                    <a:pt x="484" y="1412"/>
                  </a:lnTo>
                  <a:lnTo>
                    <a:pt x="482" y="1415"/>
                  </a:lnTo>
                  <a:lnTo>
                    <a:pt x="482" y="1417"/>
                  </a:lnTo>
                  <a:lnTo>
                    <a:pt x="480" y="1420"/>
                  </a:lnTo>
                  <a:lnTo>
                    <a:pt x="477" y="1423"/>
                  </a:lnTo>
                  <a:lnTo>
                    <a:pt x="476" y="1428"/>
                  </a:lnTo>
                  <a:lnTo>
                    <a:pt x="475" y="1430"/>
                  </a:lnTo>
                  <a:lnTo>
                    <a:pt x="475" y="1434"/>
                  </a:lnTo>
                  <a:lnTo>
                    <a:pt x="475" y="1437"/>
                  </a:lnTo>
                  <a:lnTo>
                    <a:pt x="473" y="1438"/>
                  </a:lnTo>
                  <a:lnTo>
                    <a:pt x="471" y="1438"/>
                  </a:lnTo>
                  <a:lnTo>
                    <a:pt x="467" y="1433"/>
                  </a:lnTo>
                  <a:lnTo>
                    <a:pt x="463" y="1434"/>
                  </a:lnTo>
                  <a:lnTo>
                    <a:pt x="457" y="1435"/>
                  </a:lnTo>
                  <a:lnTo>
                    <a:pt x="453" y="1437"/>
                  </a:lnTo>
                  <a:lnTo>
                    <a:pt x="449" y="1435"/>
                  </a:lnTo>
                  <a:lnTo>
                    <a:pt x="445" y="1434"/>
                  </a:lnTo>
                  <a:lnTo>
                    <a:pt x="442" y="1435"/>
                  </a:lnTo>
                  <a:lnTo>
                    <a:pt x="440" y="1435"/>
                  </a:lnTo>
                  <a:lnTo>
                    <a:pt x="435" y="1437"/>
                  </a:lnTo>
                  <a:lnTo>
                    <a:pt x="429" y="1435"/>
                  </a:lnTo>
                  <a:lnTo>
                    <a:pt x="426" y="1435"/>
                  </a:lnTo>
                  <a:lnTo>
                    <a:pt x="422" y="1437"/>
                  </a:lnTo>
                  <a:lnTo>
                    <a:pt x="420" y="1433"/>
                  </a:lnTo>
                  <a:lnTo>
                    <a:pt x="420" y="1432"/>
                  </a:lnTo>
                  <a:lnTo>
                    <a:pt x="419" y="1429"/>
                  </a:lnTo>
                  <a:lnTo>
                    <a:pt x="419" y="1428"/>
                  </a:lnTo>
                  <a:lnTo>
                    <a:pt x="420" y="1426"/>
                  </a:lnTo>
                  <a:lnTo>
                    <a:pt x="419" y="1424"/>
                  </a:lnTo>
                  <a:lnTo>
                    <a:pt x="417" y="1423"/>
                  </a:lnTo>
                  <a:lnTo>
                    <a:pt x="415" y="1422"/>
                  </a:lnTo>
                  <a:lnTo>
                    <a:pt x="413" y="1422"/>
                  </a:lnTo>
                  <a:lnTo>
                    <a:pt x="411" y="1422"/>
                  </a:lnTo>
                  <a:lnTo>
                    <a:pt x="409" y="1421"/>
                  </a:lnTo>
                  <a:lnTo>
                    <a:pt x="408" y="1421"/>
                  </a:lnTo>
                  <a:lnTo>
                    <a:pt x="405" y="1420"/>
                  </a:lnTo>
                  <a:lnTo>
                    <a:pt x="402" y="1420"/>
                  </a:lnTo>
                  <a:lnTo>
                    <a:pt x="401" y="1420"/>
                  </a:lnTo>
                  <a:lnTo>
                    <a:pt x="400" y="1418"/>
                  </a:lnTo>
                  <a:lnTo>
                    <a:pt x="397" y="1418"/>
                  </a:lnTo>
                  <a:lnTo>
                    <a:pt x="395" y="1418"/>
                  </a:lnTo>
                  <a:lnTo>
                    <a:pt x="393" y="1418"/>
                  </a:lnTo>
                  <a:lnTo>
                    <a:pt x="388" y="1418"/>
                  </a:lnTo>
                  <a:lnTo>
                    <a:pt x="386" y="1418"/>
                  </a:lnTo>
                  <a:lnTo>
                    <a:pt x="383" y="1418"/>
                  </a:lnTo>
                  <a:lnTo>
                    <a:pt x="382" y="1418"/>
                  </a:lnTo>
                  <a:lnTo>
                    <a:pt x="379" y="1417"/>
                  </a:lnTo>
                  <a:lnTo>
                    <a:pt x="378" y="1417"/>
                  </a:lnTo>
                  <a:lnTo>
                    <a:pt x="376" y="1416"/>
                  </a:lnTo>
                  <a:lnTo>
                    <a:pt x="374" y="1415"/>
                  </a:lnTo>
                  <a:lnTo>
                    <a:pt x="373" y="1414"/>
                  </a:lnTo>
                  <a:lnTo>
                    <a:pt x="371" y="1411"/>
                  </a:lnTo>
                  <a:lnTo>
                    <a:pt x="371" y="1410"/>
                  </a:lnTo>
                  <a:lnTo>
                    <a:pt x="370" y="1405"/>
                  </a:lnTo>
                  <a:lnTo>
                    <a:pt x="371" y="1403"/>
                  </a:lnTo>
                  <a:lnTo>
                    <a:pt x="373" y="1402"/>
                  </a:lnTo>
                  <a:lnTo>
                    <a:pt x="373" y="1398"/>
                  </a:lnTo>
                  <a:lnTo>
                    <a:pt x="371" y="1395"/>
                  </a:lnTo>
                  <a:lnTo>
                    <a:pt x="371" y="1392"/>
                  </a:lnTo>
                  <a:lnTo>
                    <a:pt x="371" y="1388"/>
                  </a:lnTo>
                  <a:lnTo>
                    <a:pt x="373" y="1379"/>
                  </a:lnTo>
                  <a:lnTo>
                    <a:pt x="366" y="1383"/>
                  </a:lnTo>
                  <a:lnTo>
                    <a:pt x="367" y="1377"/>
                  </a:lnTo>
                  <a:lnTo>
                    <a:pt x="366" y="1377"/>
                  </a:lnTo>
                  <a:lnTo>
                    <a:pt x="362" y="1376"/>
                  </a:lnTo>
                  <a:lnTo>
                    <a:pt x="364" y="1373"/>
                  </a:lnTo>
                  <a:lnTo>
                    <a:pt x="362" y="1370"/>
                  </a:lnTo>
                  <a:lnTo>
                    <a:pt x="361" y="1369"/>
                  </a:lnTo>
                  <a:lnTo>
                    <a:pt x="360" y="1368"/>
                  </a:lnTo>
                  <a:lnTo>
                    <a:pt x="358" y="1367"/>
                  </a:lnTo>
                  <a:lnTo>
                    <a:pt x="357" y="1364"/>
                  </a:lnTo>
                  <a:lnTo>
                    <a:pt x="356" y="1363"/>
                  </a:lnTo>
                  <a:lnTo>
                    <a:pt x="356" y="1360"/>
                  </a:lnTo>
                  <a:lnTo>
                    <a:pt x="356" y="1359"/>
                  </a:lnTo>
                  <a:lnTo>
                    <a:pt x="357" y="1357"/>
                  </a:lnTo>
                  <a:lnTo>
                    <a:pt x="357" y="1356"/>
                  </a:lnTo>
                  <a:lnTo>
                    <a:pt x="358" y="1354"/>
                  </a:lnTo>
                  <a:lnTo>
                    <a:pt x="360" y="1352"/>
                  </a:lnTo>
                  <a:lnTo>
                    <a:pt x="361" y="1351"/>
                  </a:lnTo>
                  <a:lnTo>
                    <a:pt x="361" y="1348"/>
                  </a:lnTo>
                  <a:lnTo>
                    <a:pt x="362" y="1347"/>
                  </a:lnTo>
                  <a:lnTo>
                    <a:pt x="362" y="1342"/>
                  </a:lnTo>
                  <a:lnTo>
                    <a:pt x="366" y="1342"/>
                  </a:lnTo>
                  <a:lnTo>
                    <a:pt x="371" y="1339"/>
                  </a:lnTo>
                  <a:lnTo>
                    <a:pt x="374" y="1336"/>
                  </a:lnTo>
                  <a:lnTo>
                    <a:pt x="378" y="1333"/>
                  </a:lnTo>
                  <a:lnTo>
                    <a:pt x="383" y="1332"/>
                  </a:lnTo>
                  <a:lnTo>
                    <a:pt x="384" y="1328"/>
                  </a:lnTo>
                  <a:lnTo>
                    <a:pt x="386" y="1327"/>
                  </a:lnTo>
                  <a:lnTo>
                    <a:pt x="388" y="1327"/>
                  </a:lnTo>
                  <a:lnTo>
                    <a:pt x="389" y="1325"/>
                  </a:lnTo>
                  <a:lnTo>
                    <a:pt x="392" y="1324"/>
                  </a:lnTo>
                  <a:lnTo>
                    <a:pt x="393" y="1323"/>
                  </a:lnTo>
                  <a:lnTo>
                    <a:pt x="395" y="1323"/>
                  </a:lnTo>
                  <a:lnTo>
                    <a:pt x="398" y="1321"/>
                  </a:lnTo>
                  <a:lnTo>
                    <a:pt x="393" y="1316"/>
                  </a:lnTo>
                  <a:lnTo>
                    <a:pt x="388" y="1312"/>
                  </a:lnTo>
                  <a:lnTo>
                    <a:pt x="383" y="1312"/>
                  </a:lnTo>
                  <a:lnTo>
                    <a:pt x="376" y="1312"/>
                  </a:lnTo>
                  <a:lnTo>
                    <a:pt x="371" y="1313"/>
                  </a:lnTo>
                  <a:lnTo>
                    <a:pt x="367" y="1313"/>
                  </a:lnTo>
                  <a:lnTo>
                    <a:pt x="361" y="1312"/>
                  </a:lnTo>
                  <a:lnTo>
                    <a:pt x="355" y="1309"/>
                  </a:lnTo>
                  <a:lnTo>
                    <a:pt x="353" y="1305"/>
                  </a:lnTo>
                  <a:lnTo>
                    <a:pt x="351" y="1303"/>
                  </a:lnTo>
                  <a:lnTo>
                    <a:pt x="351" y="1299"/>
                  </a:lnTo>
                  <a:lnTo>
                    <a:pt x="349" y="1294"/>
                  </a:lnTo>
                  <a:lnTo>
                    <a:pt x="349" y="1289"/>
                  </a:lnTo>
                  <a:lnTo>
                    <a:pt x="348" y="1284"/>
                  </a:lnTo>
                  <a:lnTo>
                    <a:pt x="347" y="1280"/>
                  </a:lnTo>
                  <a:lnTo>
                    <a:pt x="343" y="1276"/>
                  </a:lnTo>
                  <a:lnTo>
                    <a:pt x="338" y="1272"/>
                  </a:lnTo>
                  <a:lnTo>
                    <a:pt x="333" y="1274"/>
                  </a:lnTo>
                  <a:lnTo>
                    <a:pt x="327" y="1274"/>
                  </a:lnTo>
                  <a:lnTo>
                    <a:pt x="321" y="1277"/>
                  </a:lnTo>
                  <a:lnTo>
                    <a:pt x="318" y="1282"/>
                  </a:lnTo>
                  <a:lnTo>
                    <a:pt x="317" y="1289"/>
                  </a:lnTo>
                  <a:lnTo>
                    <a:pt x="316" y="1295"/>
                  </a:lnTo>
                  <a:lnTo>
                    <a:pt x="316" y="1299"/>
                  </a:lnTo>
                  <a:lnTo>
                    <a:pt x="316" y="1306"/>
                  </a:lnTo>
                  <a:lnTo>
                    <a:pt x="316" y="1311"/>
                  </a:lnTo>
                  <a:lnTo>
                    <a:pt x="312" y="1316"/>
                  </a:lnTo>
                  <a:lnTo>
                    <a:pt x="307" y="1319"/>
                  </a:lnTo>
                  <a:lnTo>
                    <a:pt x="301" y="1318"/>
                  </a:lnTo>
                  <a:lnTo>
                    <a:pt x="296" y="1317"/>
                  </a:lnTo>
                  <a:lnTo>
                    <a:pt x="294" y="1312"/>
                  </a:lnTo>
                  <a:lnTo>
                    <a:pt x="291" y="1311"/>
                  </a:lnTo>
                  <a:lnTo>
                    <a:pt x="289" y="1306"/>
                  </a:lnTo>
                  <a:lnTo>
                    <a:pt x="283" y="1303"/>
                  </a:lnTo>
                  <a:lnTo>
                    <a:pt x="283" y="1299"/>
                  </a:lnTo>
                  <a:lnTo>
                    <a:pt x="285" y="1298"/>
                  </a:lnTo>
                  <a:lnTo>
                    <a:pt x="285" y="1295"/>
                  </a:lnTo>
                  <a:lnTo>
                    <a:pt x="286" y="1293"/>
                  </a:lnTo>
                  <a:lnTo>
                    <a:pt x="286" y="1292"/>
                  </a:lnTo>
                  <a:lnTo>
                    <a:pt x="286" y="1289"/>
                  </a:lnTo>
                  <a:lnTo>
                    <a:pt x="287" y="1288"/>
                  </a:lnTo>
                  <a:lnTo>
                    <a:pt x="287" y="1286"/>
                  </a:lnTo>
                  <a:lnTo>
                    <a:pt x="289" y="1284"/>
                  </a:lnTo>
                  <a:lnTo>
                    <a:pt x="289" y="1283"/>
                  </a:lnTo>
                  <a:lnTo>
                    <a:pt x="290" y="1281"/>
                  </a:lnTo>
                  <a:lnTo>
                    <a:pt x="290" y="1280"/>
                  </a:lnTo>
                  <a:lnTo>
                    <a:pt x="291" y="1277"/>
                  </a:lnTo>
                  <a:lnTo>
                    <a:pt x="291" y="1276"/>
                  </a:lnTo>
                  <a:lnTo>
                    <a:pt x="292" y="1275"/>
                  </a:lnTo>
                  <a:lnTo>
                    <a:pt x="294" y="1272"/>
                  </a:lnTo>
                  <a:lnTo>
                    <a:pt x="294" y="1271"/>
                  </a:lnTo>
                  <a:lnTo>
                    <a:pt x="294" y="1269"/>
                  </a:lnTo>
                  <a:lnTo>
                    <a:pt x="294" y="1266"/>
                  </a:lnTo>
                  <a:lnTo>
                    <a:pt x="294" y="1265"/>
                  </a:lnTo>
                  <a:lnTo>
                    <a:pt x="294" y="1263"/>
                  </a:lnTo>
                  <a:lnTo>
                    <a:pt x="294" y="1260"/>
                  </a:lnTo>
                  <a:lnTo>
                    <a:pt x="294" y="1259"/>
                  </a:lnTo>
                  <a:lnTo>
                    <a:pt x="292" y="1258"/>
                  </a:lnTo>
                  <a:lnTo>
                    <a:pt x="291" y="1253"/>
                  </a:lnTo>
                  <a:lnTo>
                    <a:pt x="287" y="1252"/>
                  </a:lnTo>
                  <a:lnTo>
                    <a:pt x="282" y="1251"/>
                  </a:lnTo>
                  <a:lnTo>
                    <a:pt x="278" y="1251"/>
                  </a:lnTo>
                  <a:lnTo>
                    <a:pt x="274" y="1252"/>
                  </a:lnTo>
                  <a:lnTo>
                    <a:pt x="273" y="1252"/>
                  </a:lnTo>
                  <a:lnTo>
                    <a:pt x="274" y="1255"/>
                  </a:lnTo>
                  <a:lnTo>
                    <a:pt x="273" y="1257"/>
                  </a:lnTo>
                  <a:lnTo>
                    <a:pt x="272" y="1258"/>
                  </a:lnTo>
                  <a:lnTo>
                    <a:pt x="270" y="1260"/>
                  </a:lnTo>
                  <a:lnTo>
                    <a:pt x="269" y="1262"/>
                  </a:lnTo>
                  <a:lnTo>
                    <a:pt x="268" y="1264"/>
                  </a:lnTo>
                  <a:lnTo>
                    <a:pt x="267" y="1265"/>
                  </a:lnTo>
                  <a:lnTo>
                    <a:pt x="265" y="1266"/>
                  </a:lnTo>
                  <a:lnTo>
                    <a:pt x="264" y="1269"/>
                  </a:lnTo>
                  <a:lnTo>
                    <a:pt x="264" y="1271"/>
                  </a:lnTo>
                  <a:lnTo>
                    <a:pt x="263" y="1274"/>
                  </a:lnTo>
                  <a:lnTo>
                    <a:pt x="263" y="1275"/>
                  </a:lnTo>
                  <a:lnTo>
                    <a:pt x="263" y="1277"/>
                  </a:lnTo>
                  <a:lnTo>
                    <a:pt x="263" y="1280"/>
                  </a:lnTo>
                  <a:lnTo>
                    <a:pt x="263" y="1281"/>
                  </a:lnTo>
                  <a:lnTo>
                    <a:pt x="263" y="1283"/>
                  </a:lnTo>
                  <a:lnTo>
                    <a:pt x="263" y="1284"/>
                  </a:lnTo>
                  <a:lnTo>
                    <a:pt x="264" y="1287"/>
                  </a:lnTo>
                  <a:lnTo>
                    <a:pt x="264" y="1288"/>
                  </a:lnTo>
                  <a:lnTo>
                    <a:pt x="264" y="1290"/>
                  </a:lnTo>
                  <a:lnTo>
                    <a:pt x="264" y="1293"/>
                  </a:lnTo>
                  <a:lnTo>
                    <a:pt x="264" y="1294"/>
                  </a:lnTo>
                  <a:lnTo>
                    <a:pt x="264" y="1297"/>
                  </a:lnTo>
                  <a:lnTo>
                    <a:pt x="264" y="1299"/>
                  </a:lnTo>
                  <a:lnTo>
                    <a:pt x="267" y="1303"/>
                  </a:lnTo>
                  <a:lnTo>
                    <a:pt x="263" y="1304"/>
                  </a:lnTo>
                  <a:lnTo>
                    <a:pt x="261" y="1305"/>
                  </a:lnTo>
                  <a:lnTo>
                    <a:pt x="259" y="1305"/>
                  </a:lnTo>
                  <a:lnTo>
                    <a:pt x="258" y="1306"/>
                  </a:lnTo>
                  <a:lnTo>
                    <a:pt x="255" y="1307"/>
                  </a:lnTo>
                  <a:lnTo>
                    <a:pt x="250" y="1310"/>
                  </a:lnTo>
                  <a:lnTo>
                    <a:pt x="246" y="1310"/>
                  </a:lnTo>
                  <a:lnTo>
                    <a:pt x="242" y="1311"/>
                  </a:lnTo>
                  <a:lnTo>
                    <a:pt x="239" y="1311"/>
                  </a:lnTo>
                  <a:lnTo>
                    <a:pt x="236" y="1312"/>
                  </a:lnTo>
                  <a:lnTo>
                    <a:pt x="228" y="1313"/>
                  </a:lnTo>
                  <a:lnTo>
                    <a:pt x="223" y="1312"/>
                  </a:lnTo>
                  <a:lnTo>
                    <a:pt x="219" y="1311"/>
                  </a:lnTo>
                  <a:lnTo>
                    <a:pt x="216" y="1307"/>
                  </a:lnTo>
                  <a:lnTo>
                    <a:pt x="214" y="1304"/>
                  </a:lnTo>
                  <a:lnTo>
                    <a:pt x="217" y="1304"/>
                  </a:lnTo>
                  <a:lnTo>
                    <a:pt x="217" y="1301"/>
                  </a:lnTo>
                  <a:lnTo>
                    <a:pt x="219" y="1300"/>
                  </a:lnTo>
                  <a:lnTo>
                    <a:pt x="220" y="1299"/>
                  </a:lnTo>
                  <a:lnTo>
                    <a:pt x="221" y="1299"/>
                  </a:lnTo>
                  <a:lnTo>
                    <a:pt x="224" y="1298"/>
                  </a:lnTo>
                  <a:lnTo>
                    <a:pt x="224" y="1295"/>
                  </a:lnTo>
                  <a:lnTo>
                    <a:pt x="225" y="1294"/>
                  </a:lnTo>
                  <a:lnTo>
                    <a:pt x="227" y="1292"/>
                  </a:lnTo>
                  <a:lnTo>
                    <a:pt x="227" y="1289"/>
                  </a:lnTo>
                  <a:lnTo>
                    <a:pt x="227" y="1288"/>
                  </a:lnTo>
                  <a:lnTo>
                    <a:pt x="228" y="1286"/>
                  </a:lnTo>
                  <a:lnTo>
                    <a:pt x="228" y="1284"/>
                  </a:lnTo>
                  <a:lnTo>
                    <a:pt x="228" y="1283"/>
                  </a:lnTo>
                  <a:lnTo>
                    <a:pt x="228" y="1281"/>
                  </a:lnTo>
                  <a:lnTo>
                    <a:pt x="228" y="1280"/>
                  </a:lnTo>
                  <a:lnTo>
                    <a:pt x="228" y="1277"/>
                  </a:lnTo>
                  <a:lnTo>
                    <a:pt x="225" y="1277"/>
                  </a:lnTo>
                  <a:lnTo>
                    <a:pt x="225" y="1275"/>
                  </a:lnTo>
                  <a:lnTo>
                    <a:pt x="224" y="1274"/>
                  </a:lnTo>
                  <a:lnTo>
                    <a:pt x="223" y="1271"/>
                  </a:lnTo>
                  <a:lnTo>
                    <a:pt x="223" y="1269"/>
                  </a:lnTo>
                  <a:lnTo>
                    <a:pt x="223" y="1268"/>
                  </a:lnTo>
                  <a:lnTo>
                    <a:pt x="221" y="1265"/>
                  </a:lnTo>
                  <a:lnTo>
                    <a:pt x="221" y="1263"/>
                  </a:lnTo>
                  <a:lnTo>
                    <a:pt x="221" y="1262"/>
                  </a:lnTo>
                  <a:lnTo>
                    <a:pt x="221" y="1259"/>
                  </a:lnTo>
                  <a:lnTo>
                    <a:pt x="221" y="1258"/>
                  </a:lnTo>
                  <a:lnTo>
                    <a:pt x="223" y="1257"/>
                  </a:lnTo>
                  <a:lnTo>
                    <a:pt x="223" y="1254"/>
                  </a:lnTo>
                  <a:lnTo>
                    <a:pt x="223" y="1252"/>
                  </a:lnTo>
                  <a:lnTo>
                    <a:pt x="225" y="1251"/>
                  </a:lnTo>
                  <a:lnTo>
                    <a:pt x="224" y="1247"/>
                  </a:lnTo>
                  <a:lnTo>
                    <a:pt x="224" y="1242"/>
                  </a:lnTo>
                  <a:lnTo>
                    <a:pt x="219" y="1240"/>
                  </a:lnTo>
                  <a:lnTo>
                    <a:pt x="215" y="1239"/>
                  </a:lnTo>
                  <a:lnTo>
                    <a:pt x="215" y="1236"/>
                  </a:lnTo>
                  <a:lnTo>
                    <a:pt x="212" y="1233"/>
                  </a:lnTo>
                  <a:lnTo>
                    <a:pt x="210" y="1233"/>
                  </a:lnTo>
                  <a:lnTo>
                    <a:pt x="205" y="1234"/>
                  </a:lnTo>
                  <a:lnTo>
                    <a:pt x="202" y="1235"/>
                  </a:lnTo>
                  <a:lnTo>
                    <a:pt x="203" y="1237"/>
                  </a:lnTo>
                  <a:lnTo>
                    <a:pt x="202" y="1239"/>
                  </a:lnTo>
                  <a:lnTo>
                    <a:pt x="199" y="1241"/>
                  </a:lnTo>
                  <a:lnTo>
                    <a:pt x="199" y="1242"/>
                  </a:lnTo>
                  <a:lnTo>
                    <a:pt x="197" y="1243"/>
                  </a:lnTo>
                  <a:lnTo>
                    <a:pt x="195" y="1246"/>
                  </a:lnTo>
                  <a:lnTo>
                    <a:pt x="194" y="1247"/>
                  </a:lnTo>
                  <a:lnTo>
                    <a:pt x="193" y="1248"/>
                  </a:lnTo>
                  <a:lnTo>
                    <a:pt x="193" y="1251"/>
                  </a:lnTo>
                  <a:lnTo>
                    <a:pt x="193" y="1252"/>
                  </a:lnTo>
                  <a:lnTo>
                    <a:pt x="193" y="1254"/>
                  </a:lnTo>
                  <a:lnTo>
                    <a:pt x="192" y="1255"/>
                  </a:lnTo>
                  <a:lnTo>
                    <a:pt x="192" y="1258"/>
                  </a:lnTo>
                  <a:lnTo>
                    <a:pt x="193" y="1259"/>
                  </a:lnTo>
                  <a:lnTo>
                    <a:pt x="194" y="1262"/>
                  </a:lnTo>
                  <a:lnTo>
                    <a:pt x="194" y="1263"/>
                  </a:lnTo>
                  <a:lnTo>
                    <a:pt x="194" y="1265"/>
                  </a:lnTo>
                  <a:lnTo>
                    <a:pt x="194" y="1266"/>
                  </a:lnTo>
                  <a:lnTo>
                    <a:pt x="193" y="1269"/>
                  </a:lnTo>
                  <a:lnTo>
                    <a:pt x="193" y="1271"/>
                  </a:lnTo>
                  <a:lnTo>
                    <a:pt x="193" y="1272"/>
                  </a:lnTo>
                  <a:lnTo>
                    <a:pt x="193" y="1275"/>
                  </a:lnTo>
                  <a:lnTo>
                    <a:pt x="193" y="1276"/>
                  </a:lnTo>
                  <a:lnTo>
                    <a:pt x="192" y="1282"/>
                  </a:lnTo>
                  <a:lnTo>
                    <a:pt x="186" y="1280"/>
                  </a:lnTo>
                  <a:lnTo>
                    <a:pt x="180" y="1280"/>
                  </a:lnTo>
                  <a:lnTo>
                    <a:pt x="176" y="1281"/>
                  </a:lnTo>
                  <a:lnTo>
                    <a:pt x="174" y="1281"/>
                  </a:lnTo>
                  <a:lnTo>
                    <a:pt x="170" y="1282"/>
                  </a:lnTo>
                  <a:lnTo>
                    <a:pt x="166" y="1281"/>
                  </a:lnTo>
                  <a:lnTo>
                    <a:pt x="155" y="1277"/>
                  </a:lnTo>
                  <a:lnTo>
                    <a:pt x="152" y="1272"/>
                  </a:lnTo>
                  <a:lnTo>
                    <a:pt x="152" y="1270"/>
                  </a:lnTo>
                  <a:lnTo>
                    <a:pt x="150" y="1268"/>
                  </a:lnTo>
                  <a:lnTo>
                    <a:pt x="149" y="1266"/>
                  </a:lnTo>
                  <a:lnTo>
                    <a:pt x="149" y="1264"/>
                  </a:lnTo>
                  <a:lnTo>
                    <a:pt x="148" y="1263"/>
                  </a:lnTo>
                  <a:lnTo>
                    <a:pt x="148" y="1260"/>
                  </a:lnTo>
                  <a:lnTo>
                    <a:pt x="146" y="1259"/>
                  </a:lnTo>
                  <a:lnTo>
                    <a:pt x="145" y="1257"/>
                  </a:lnTo>
                  <a:lnTo>
                    <a:pt x="144" y="1252"/>
                  </a:lnTo>
                  <a:lnTo>
                    <a:pt x="141" y="1249"/>
                  </a:lnTo>
                  <a:lnTo>
                    <a:pt x="139" y="1247"/>
                  </a:lnTo>
                  <a:lnTo>
                    <a:pt x="137" y="1246"/>
                  </a:lnTo>
                  <a:lnTo>
                    <a:pt x="135" y="1243"/>
                  </a:lnTo>
                  <a:lnTo>
                    <a:pt x="133" y="1242"/>
                  </a:lnTo>
                  <a:lnTo>
                    <a:pt x="132" y="1241"/>
                  </a:lnTo>
                  <a:lnTo>
                    <a:pt x="131" y="1240"/>
                  </a:lnTo>
                  <a:lnTo>
                    <a:pt x="127" y="1236"/>
                  </a:lnTo>
                  <a:lnTo>
                    <a:pt x="122" y="1234"/>
                  </a:lnTo>
                  <a:lnTo>
                    <a:pt x="121" y="1230"/>
                  </a:lnTo>
                  <a:lnTo>
                    <a:pt x="121" y="1227"/>
                  </a:lnTo>
                  <a:lnTo>
                    <a:pt x="119" y="1222"/>
                  </a:lnTo>
                  <a:lnTo>
                    <a:pt x="119" y="1217"/>
                  </a:lnTo>
                  <a:lnTo>
                    <a:pt x="118" y="1213"/>
                  </a:lnTo>
                  <a:lnTo>
                    <a:pt x="117" y="1208"/>
                  </a:lnTo>
                  <a:lnTo>
                    <a:pt x="114" y="1206"/>
                  </a:lnTo>
                  <a:lnTo>
                    <a:pt x="113" y="1202"/>
                  </a:lnTo>
                  <a:lnTo>
                    <a:pt x="110" y="1201"/>
                  </a:lnTo>
                  <a:lnTo>
                    <a:pt x="113" y="1198"/>
                  </a:lnTo>
                  <a:lnTo>
                    <a:pt x="111" y="1196"/>
                  </a:lnTo>
                  <a:lnTo>
                    <a:pt x="110" y="1195"/>
                  </a:lnTo>
                  <a:lnTo>
                    <a:pt x="109" y="1194"/>
                  </a:lnTo>
                  <a:lnTo>
                    <a:pt x="108" y="1191"/>
                  </a:lnTo>
                  <a:lnTo>
                    <a:pt x="109" y="1190"/>
                  </a:lnTo>
                  <a:lnTo>
                    <a:pt x="110" y="1188"/>
                  </a:lnTo>
                  <a:lnTo>
                    <a:pt x="110" y="1187"/>
                  </a:lnTo>
                  <a:lnTo>
                    <a:pt x="109" y="1184"/>
                  </a:lnTo>
                  <a:lnTo>
                    <a:pt x="109" y="1183"/>
                  </a:lnTo>
                  <a:lnTo>
                    <a:pt x="108" y="1181"/>
                  </a:lnTo>
                  <a:lnTo>
                    <a:pt x="104" y="1178"/>
                  </a:lnTo>
                  <a:lnTo>
                    <a:pt x="104" y="1175"/>
                  </a:lnTo>
                  <a:lnTo>
                    <a:pt x="102" y="1171"/>
                  </a:lnTo>
                  <a:lnTo>
                    <a:pt x="102" y="1166"/>
                  </a:lnTo>
                  <a:lnTo>
                    <a:pt x="105" y="1164"/>
                  </a:lnTo>
                  <a:lnTo>
                    <a:pt x="109" y="1161"/>
                  </a:lnTo>
                  <a:lnTo>
                    <a:pt x="113" y="1160"/>
                  </a:lnTo>
                  <a:lnTo>
                    <a:pt x="117" y="1160"/>
                  </a:lnTo>
                  <a:lnTo>
                    <a:pt x="122" y="1159"/>
                  </a:lnTo>
                  <a:lnTo>
                    <a:pt x="126" y="1158"/>
                  </a:lnTo>
                  <a:lnTo>
                    <a:pt x="131" y="1156"/>
                  </a:lnTo>
                  <a:lnTo>
                    <a:pt x="136" y="1156"/>
                  </a:lnTo>
                  <a:lnTo>
                    <a:pt x="142" y="1156"/>
                  </a:lnTo>
                  <a:lnTo>
                    <a:pt x="149" y="1155"/>
                  </a:lnTo>
                  <a:lnTo>
                    <a:pt x="152" y="1155"/>
                  </a:lnTo>
                  <a:lnTo>
                    <a:pt x="154" y="1155"/>
                  </a:lnTo>
                  <a:lnTo>
                    <a:pt x="161" y="1156"/>
                  </a:lnTo>
                  <a:lnTo>
                    <a:pt x="164" y="1156"/>
                  </a:lnTo>
                  <a:lnTo>
                    <a:pt x="167" y="1156"/>
                  </a:lnTo>
                  <a:lnTo>
                    <a:pt x="171" y="1156"/>
                  </a:lnTo>
                  <a:lnTo>
                    <a:pt x="175" y="1155"/>
                  </a:lnTo>
                  <a:lnTo>
                    <a:pt x="177" y="1153"/>
                  </a:lnTo>
                  <a:lnTo>
                    <a:pt x="179" y="1152"/>
                  </a:lnTo>
                  <a:lnTo>
                    <a:pt x="179" y="1149"/>
                  </a:lnTo>
                  <a:lnTo>
                    <a:pt x="180" y="1147"/>
                  </a:lnTo>
                  <a:lnTo>
                    <a:pt x="181" y="1146"/>
                  </a:lnTo>
                  <a:lnTo>
                    <a:pt x="181" y="1143"/>
                  </a:lnTo>
                  <a:lnTo>
                    <a:pt x="183" y="1141"/>
                  </a:lnTo>
                  <a:lnTo>
                    <a:pt x="184" y="1140"/>
                  </a:lnTo>
                  <a:lnTo>
                    <a:pt x="185" y="1138"/>
                  </a:lnTo>
                  <a:lnTo>
                    <a:pt x="184" y="1134"/>
                  </a:lnTo>
                  <a:lnTo>
                    <a:pt x="188" y="1135"/>
                  </a:lnTo>
                  <a:lnTo>
                    <a:pt x="192" y="1136"/>
                  </a:lnTo>
                  <a:lnTo>
                    <a:pt x="190" y="1131"/>
                  </a:lnTo>
                  <a:lnTo>
                    <a:pt x="192" y="1130"/>
                  </a:lnTo>
                  <a:lnTo>
                    <a:pt x="192" y="1129"/>
                  </a:lnTo>
                  <a:lnTo>
                    <a:pt x="193" y="1128"/>
                  </a:lnTo>
                  <a:lnTo>
                    <a:pt x="195" y="1126"/>
                  </a:lnTo>
                  <a:lnTo>
                    <a:pt x="197" y="1125"/>
                  </a:lnTo>
                  <a:lnTo>
                    <a:pt x="199" y="1124"/>
                  </a:lnTo>
                  <a:lnTo>
                    <a:pt x="201" y="1124"/>
                  </a:lnTo>
                  <a:lnTo>
                    <a:pt x="202" y="1123"/>
                  </a:lnTo>
                  <a:lnTo>
                    <a:pt x="203" y="1121"/>
                  </a:lnTo>
                  <a:lnTo>
                    <a:pt x="205" y="1120"/>
                  </a:lnTo>
                  <a:lnTo>
                    <a:pt x="207" y="1119"/>
                  </a:lnTo>
                  <a:lnTo>
                    <a:pt x="208" y="1118"/>
                  </a:lnTo>
                  <a:lnTo>
                    <a:pt x="210" y="1117"/>
                  </a:lnTo>
                  <a:lnTo>
                    <a:pt x="211" y="1115"/>
                  </a:lnTo>
                  <a:lnTo>
                    <a:pt x="212" y="1114"/>
                  </a:lnTo>
                  <a:lnTo>
                    <a:pt x="214" y="1113"/>
                  </a:lnTo>
                  <a:lnTo>
                    <a:pt x="216" y="1112"/>
                  </a:lnTo>
                  <a:lnTo>
                    <a:pt x="217" y="1111"/>
                  </a:lnTo>
                  <a:lnTo>
                    <a:pt x="220" y="1111"/>
                  </a:lnTo>
                  <a:lnTo>
                    <a:pt x="221" y="1108"/>
                  </a:lnTo>
                  <a:lnTo>
                    <a:pt x="223" y="1108"/>
                  </a:lnTo>
                  <a:lnTo>
                    <a:pt x="225" y="1107"/>
                  </a:lnTo>
                  <a:lnTo>
                    <a:pt x="227" y="1107"/>
                  </a:lnTo>
                  <a:lnTo>
                    <a:pt x="228" y="1106"/>
                  </a:lnTo>
                  <a:lnTo>
                    <a:pt x="230" y="1106"/>
                  </a:lnTo>
                  <a:lnTo>
                    <a:pt x="233" y="1103"/>
                  </a:lnTo>
                  <a:lnTo>
                    <a:pt x="234" y="1105"/>
                  </a:lnTo>
                  <a:lnTo>
                    <a:pt x="237" y="1107"/>
                  </a:lnTo>
                  <a:lnTo>
                    <a:pt x="245" y="1108"/>
                  </a:lnTo>
                  <a:lnTo>
                    <a:pt x="248" y="1109"/>
                  </a:lnTo>
                  <a:lnTo>
                    <a:pt x="250" y="1111"/>
                  </a:lnTo>
                  <a:lnTo>
                    <a:pt x="252" y="1111"/>
                  </a:lnTo>
                  <a:lnTo>
                    <a:pt x="255" y="1112"/>
                  </a:lnTo>
                  <a:lnTo>
                    <a:pt x="256" y="1112"/>
                  </a:lnTo>
                  <a:lnTo>
                    <a:pt x="259" y="1112"/>
                  </a:lnTo>
                  <a:lnTo>
                    <a:pt x="258" y="1115"/>
                  </a:lnTo>
                  <a:lnTo>
                    <a:pt x="259" y="1117"/>
                  </a:lnTo>
                  <a:lnTo>
                    <a:pt x="261" y="1118"/>
                  </a:lnTo>
                  <a:lnTo>
                    <a:pt x="261" y="1119"/>
                  </a:lnTo>
                  <a:lnTo>
                    <a:pt x="261" y="1121"/>
                  </a:lnTo>
                  <a:lnTo>
                    <a:pt x="261" y="1123"/>
                  </a:lnTo>
                  <a:lnTo>
                    <a:pt x="264" y="1123"/>
                  </a:lnTo>
                  <a:lnTo>
                    <a:pt x="265" y="1124"/>
                  </a:lnTo>
                  <a:lnTo>
                    <a:pt x="268" y="1124"/>
                  </a:lnTo>
                  <a:lnTo>
                    <a:pt x="269" y="1124"/>
                  </a:lnTo>
                  <a:lnTo>
                    <a:pt x="272" y="1124"/>
                  </a:lnTo>
                  <a:lnTo>
                    <a:pt x="276" y="1124"/>
                  </a:lnTo>
                  <a:lnTo>
                    <a:pt x="278" y="1120"/>
                  </a:lnTo>
                  <a:lnTo>
                    <a:pt x="280" y="1118"/>
                  </a:lnTo>
                  <a:lnTo>
                    <a:pt x="282" y="1118"/>
                  </a:lnTo>
                  <a:lnTo>
                    <a:pt x="286" y="1113"/>
                  </a:lnTo>
                  <a:lnTo>
                    <a:pt x="286" y="1108"/>
                  </a:lnTo>
                  <a:lnTo>
                    <a:pt x="291" y="1106"/>
                  </a:lnTo>
                  <a:lnTo>
                    <a:pt x="291" y="1105"/>
                  </a:lnTo>
                  <a:lnTo>
                    <a:pt x="291" y="1102"/>
                  </a:lnTo>
                  <a:lnTo>
                    <a:pt x="287" y="1102"/>
                  </a:lnTo>
                  <a:lnTo>
                    <a:pt x="289" y="1096"/>
                  </a:lnTo>
                  <a:lnTo>
                    <a:pt x="289" y="1094"/>
                  </a:lnTo>
                  <a:lnTo>
                    <a:pt x="289" y="1093"/>
                  </a:lnTo>
                  <a:lnTo>
                    <a:pt x="290" y="1089"/>
                  </a:lnTo>
                  <a:lnTo>
                    <a:pt x="286" y="1086"/>
                  </a:lnTo>
                  <a:lnTo>
                    <a:pt x="283" y="1084"/>
                  </a:lnTo>
                  <a:lnTo>
                    <a:pt x="280" y="1086"/>
                  </a:lnTo>
                  <a:lnTo>
                    <a:pt x="278" y="1085"/>
                  </a:lnTo>
                  <a:lnTo>
                    <a:pt x="276" y="1084"/>
                  </a:lnTo>
                  <a:lnTo>
                    <a:pt x="274" y="1083"/>
                  </a:lnTo>
                  <a:lnTo>
                    <a:pt x="273" y="1082"/>
                  </a:lnTo>
                  <a:lnTo>
                    <a:pt x="270" y="1078"/>
                  </a:lnTo>
                  <a:lnTo>
                    <a:pt x="273" y="1077"/>
                  </a:lnTo>
                  <a:lnTo>
                    <a:pt x="270" y="1073"/>
                  </a:lnTo>
                  <a:lnTo>
                    <a:pt x="269" y="1072"/>
                  </a:lnTo>
                  <a:lnTo>
                    <a:pt x="268" y="1071"/>
                  </a:lnTo>
                  <a:lnTo>
                    <a:pt x="265" y="1070"/>
                  </a:lnTo>
                  <a:lnTo>
                    <a:pt x="264" y="1068"/>
                  </a:lnTo>
                  <a:lnTo>
                    <a:pt x="263" y="1066"/>
                  </a:lnTo>
                  <a:lnTo>
                    <a:pt x="261" y="1065"/>
                  </a:lnTo>
                  <a:lnTo>
                    <a:pt x="260" y="1064"/>
                  </a:lnTo>
                  <a:lnTo>
                    <a:pt x="258" y="1061"/>
                  </a:lnTo>
                  <a:lnTo>
                    <a:pt x="256" y="1059"/>
                  </a:lnTo>
                  <a:lnTo>
                    <a:pt x="254" y="1058"/>
                  </a:lnTo>
                  <a:lnTo>
                    <a:pt x="250" y="1056"/>
                  </a:lnTo>
                  <a:lnTo>
                    <a:pt x="248" y="1054"/>
                  </a:lnTo>
                  <a:lnTo>
                    <a:pt x="246" y="1053"/>
                  </a:lnTo>
                  <a:lnTo>
                    <a:pt x="246" y="1050"/>
                  </a:lnTo>
                  <a:lnTo>
                    <a:pt x="241" y="1050"/>
                  </a:lnTo>
                  <a:lnTo>
                    <a:pt x="238" y="1050"/>
                  </a:lnTo>
                  <a:lnTo>
                    <a:pt x="234" y="1050"/>
                  </a:lnTo>
                  <a:lnTo>
                    <a:pt x="232" y="1048"/>
                  </a:lnTo>
                  <a:lnTo>
                    <a:pt x="230" y="1045"/>
                  </a:lnTo>
                  <a:lnTo>
                    <a:pt x="228" y="1039"/>
                  </a:lnTo>
                  <a:lnTo>
                    <a:pt x="229" y="1037"/>
                  </a:lnTo>
                  <a:lnTo>
                    <a:pt x="228" y="1035"/>
                  </a:lnTo>
                  <a:lnTo>
                    <a:pt x="229" y="1031"/>
                  </a:lnTo>
                  <a:lnTo>
                    <a:pt x="232" y="1027"/>
                  </a:lnTo>
                  <a:lnTo>
                    <a:pt x="232" y="1025"/>
                  </a:lnTo>
                  <a:lnTo>
                    <a:pt x="230" y="1019"/>
                  </a:lnTo>
                  <a:lnTo>
                    <a:pt x="228" y="1018"/>
                  </a:lnTo>
                  <a:lnTo>
                    <a:pt x="228" y="1014"/>
                  </a:lnTo>
                  <a:lnTo>
                    <a:pt x="225" y="1009"/>
                  </a:lnTo>
                  <a:lnTo>
                    <a:pt x="221" y="1010"/>
                  </a:lnTo>
                  <a:lnTo>
                    <a:pt x="225" y="1004"/>
                  </a:lnTo>
                  <a:lnTo>
                    <a:pt x="225" y="1002"/>
                  </a:lnTo>
                  <a:lnTo>
                    <a:pt x="227" y="998"/>
                  </a:lnTo>
                  <a:lnTo>
                    <a:pt x="232" y="997"/>
                  </a:lnTo>
                  <a:lnTo>
                    <a:pt x="229" y="994"/>
                  </a:lnTo>
                  <a:lnTo>
                    <a:pt x="224" y="995"/>
                  </a:lnTo>
                  <a:lnTo>
                    <a:pt x="219" y="990"/>
                  </a:lnTo>
                  <a:lnTo>
                    <a:pt x="212" y="986"/>
                  </a:lnTo>
                  <a:close/>
                  <a:moveTo>
                    <a:pt x="1801" y="811"/>
                  </a:moveTo>
                  <a:lnTo>
                    <a:pt x="1801" y="810"/>
                  </a:lnTo>
                  <a:lnTo>
                    <a:pt x="1802" y="808"/>
                  </a:lnTo>
                  <a:lnTo>
                    <a:pt x="1804" y="805"/>
                  </a:lnTo>
                  <a:lnTo>
                    <a:pt x="1804" y="803"/>
                  </a:lnTo>
                  <a:lnTo>
                    <a:pt x="1805" y="800"/>
                  </a:lnTo>
                  <a:lnTo>
                    <a:pt x="1806" y="799"/>
                  </a:lnTo>
                  <a:lnTo>
                    <a:pt x="1809" y="797"/>
                  </a:lnTo>
                  <a:lnTo>
                    <a:pt x="1810" y="797"/>
                  </a:lnTo>
                  <a:lnTo>
                    <a:pt x="1811" y="796"/>
                  </a:lnTo>
                  <a:lnTo>
                    <a:pt x="1814" y="794"/>
                  </a:lnTo>
                  <a:lnTo>
                    <a:pt x="1815" y="793"/>
                  </a:lnTo>
                  <a:lnTo>
                    <a:pt x="1817" y="792"/>
                  </a:lnTo>
                  <a:lnTo>
                    <a:pt x="1819" y="792"/>
                  </a:lnTo>
                  <a:lnTo>
                    <a:pt x="1821" y="791"/>
                  </a:lnTo>
                  <a:lnTo>
                    <a:pt x="1822" y="790"/>
                  </a:lnTo>
                  <a:lnTo>
                    <a:pt x="1823" y="788"/>
                  </a:lnTo>
                  <a:lnTo>
                    <a:pt x="1824" y="787"/>
                  </a:lnTo>
                  <a:lnTo>
                    <a:pt x="1827" y="786"/>
                  </a:lnTo>
                  <a:lnTo>
                    <a:pt x="1828" y="785"/>
                  </a:lnTo>
                  <a:lnTo>
                    <a:pt x="1830" y="784"/>
                  </a:lnTo>
                  <a:lnTo>
                    <a:pt x="1831" y="782"/>
                  </a:lnTo>
                  <a:lnTo>
                    <a:pt x="1832" y="781"/>
                  </a:lnTo>
                  <a:lnTo>
                    <a:pt x="1833" y="780"/>
                  </a:lnTo>
                  <a:lnTo>
                    <a:pt x="1835" y="778"/>
                  </a:lnTo>
                  <a:lnTo>
                    <a:pt x="1836" y="776"/>
                  </a:lnTo>
                  <a:lnTo>
                    <a:pt x="1837" y="775"/>
                  </a:lnTo>
                  <a:lnTo>
                    <a:pt x="1839" y="773"/>
                  </a:lnTo>
                  <a:lnTo>
                    <a:pt x="1840" y="771"/>
                  </a:lnTo>
                  <a:lnTo>
                    <a:pt x="1841" y="770"/>
                  </a:lnTo>
                  <a:lnTo>
                    <a:pt x="1844" y="770"/>
                  </a:lnTo>
                  <a:lnTo>
                    <a:pt x="1845" y="771"/>
                  </a:lnTo>
                  <a:lnTo>
                    <a:pt x="1848" y="773"/>
                  </a:lnTo>
                  <a:lnTo>
                    <a:pt x="1849" y="774"/>
                  </a:lnTo>
                  <a:lnTo>
                    <a:pt x="1850" y="775"/>
                  </a:lnTo>
                  <a:lnTo>
                    <a:pt x="1852" y="776"/>
                  </a:lnTo>
                  <a:lnTo>
                    <a:pt x="1854" y="778"/>
                  </a:lnTo>
                  <a:lnTo>
                    <a:pt x="1855" y="778"/>
                  </a:lnTo>
                  <a:lnTo>
                    <a:pt x="1858" y="779"/>
                  </a:lnTo>
                  <a:lnTo>
                    <a:pt x="1859" y="779"/>
                  </a:lnTo>
                  <a:lnTo>
                    <a:pt x="1862" y="780"/>
                  </a:lnTo>
                  <a:lnTo>
                    <a:pt x="1863" y="780"/>
                  </a:lnTo>
                  <a:lnTo>
                    <a:pt x="1866" y="781"/>
                  </a:lnTo>
                  <a:lnTo>
                    <a:pt x="1867" y="781"/>
                  </a:lnTo>
                  <a:lnTo>
                    <a:pt x="1868" y="782"/>
                  </a:lnTo>
                  <a:lnTo>
                    <a:pt x="1871" y="782"/>
                  </a:lnTo>
                  <a:lnTo>
                    <a:pt x="1872" y="782"/>
                  </a:lnTo>
                  <a:lnTo>
                    <a:pt x="1875" y="784"/>
                  </a:lnTo>
                  <a:lnTo>
                    <a:pt x="1876" y="784"/>
                  </a:lnTo>
                  <a:lnTo>
                    <a:pt x="1879" y="785"/>
                  </a:lnTo>
                  <a:lnTo>
                    <a:pt x="1880" y="785"/>
                  </a:lnTo>
                  <a:lnTo>
                    <a:pt x="1883" y="786"/>
                  </a:lnTo>
                  <a:lnTo>
                    <a:pt x="1884" y="786"/>
                  </a:lnTo>
                  <a:lnTo>
                    <a:pt x="1886" y="786"/>
                  </a:lnTo>
                  <a:lnTo>
                    <a:pt x="1889" y="786"/>
                  </a:lnTo>
                  <a:lnTo>
                    <a:pt x="1890" y="786"/>
                  </a:lnTo>
                  <a:lnTo>
                    <a:pt x="1893" y="787"/>
                  </a:lnTo>
                  <a:lnTo>
                    <a:pt x="1894" y="787"/>
                  </a:lnTo>
                  <a:lnTo>
                    <a:pt x="1897" y="787"/>
                  </a:lnTo>
                  <a:lnTo>
                    <a:pt x="1899" y="787"/>
                  </a:lnTo>
                  <a:lnTo>
                    <a:pt x="1905" y="790"/>
                  </a:lnTo>
                  <a:lnTo>
                    <a:pt x="1906" y="788"/>
                  </a:lnTo>
                  <a:lnTo>
                    <a:pt x="1908" y="785"/>
                  </a:lnTo>
                  <a:lnTo>
                    <a:pt x="1910" y="782"/>
                  </a:lnTo>
                  <a:lnTo>
                    <a:pt x="1914" y="781"/>
                  </a:lnTo>
                  <a:lnTo>
                    <a:pt x="1915" y="781"/>
                  </a:lnTo>
                  <a:lnTo>
                    <a:pt x="1917" y="780"/>
                  </a:lnTo>
                  <a:lnTo>
                    <a:pt x="1919" y="779"/>
                  </a:lnTo>
                  <a:lnTo>
                    <a:pt x="1920" y="778"/>
                  </a:lnTo>
                  <a:lnTo>
                    <a:pt x="1923" y="776"/>
                  </a:lnTo>
                  <a:lnTo>
                    <a:pt x="1924" y="776"/>
                  </a:lnTo>
                  <a:lnTo>
                    <a:pt x="1925" y="775"/>
                  </a:lnTo>
                  <a:lnTo>
                    <a:pt x="1928" y="774"/>
                  </a:lnTo>
                  <a:lnTo>
                    <a:pt x="1929" y="773"/>
                  </a:lnTo>
                  <a:lnTo>
                    <a:pt x="1932" y="771"/>
                  </a:lnTo>
                  <a:lnTo>
                    <a:pt x="1934" y="770"/>
                  </a:lnTo>
                  <a:lnTo>
                    <a:pt x="1936" y="769"/>
                  </a:lnTo>
                  <a:lnTo>
                    <a:pt x="1937" y="769"/>
                  </a:lnTo>
                  <a:lnTo>
                    <a:pt x="1939" y="770"/>
                  </a:lnTo>
                  <a:lnTo>
                    <a:pt x="1942" y="770"/>
                  </a:lnTo>
                  <a:lnTo>
                    <a:pt x="1945" y="770"/>
                  </a:lnTo>
                  <a:lnTo>
                    <a:pt x="1946" y="769"/>
                  </a:lnTo>
                  <a:lnTo>
                    <a:pt x="1949" y="769"/>
                  </a:lnTo>
                  <a:lnTo>
                    <a:pt x="1950" y="769"/>
                  </a:lnTo>
                  <a:lnTo>
                    <a:pt x="1952" y="768"/>
                  </a:lnTo>
                  <a:lnTo>
                    <a:pt x="1954" y="767"/>
                  </a:lnTo>
                  <a:lnTo>
                    <a:pt x="1955" y="765"/>
                  </a:lnTo>
                  <a:lnTo>
                    <a:pt x="1958" y="764"/>
                  </a:lnTo>
                  <a:lnTo>
                    <a:pt x="1960" y="763"/>
                  </a:lnTo>
                  <a:lnTo>
                    <a:pt x="1961" y="762"/>
                  </a:lnTo>
                  <a:lnTo>
                    <a:pt x="1963" y="761"/>
                  </a:lnTo>
                  <a:lnTo>
                    <a:pt x="1965" y="759"/>
                  </a:lnTo>
                  <a:lnTo>
                    <a:pt x="1967" y="757"/>
                  </a:lnTo>
                  <a:lnTo>
                    <a:pt x="1969" y="757"/>
                  </a:lnTo>
                  <a:lnTo>
                    <a:pt x="1970" y="756"/>
                  </a:lnTo>
                  <a:lnTo>
                    <a:pt x="1972" y="757"/>
                  </a:lnTo>
                  <a:lnTo>
                    <a:pt x="1974" y="757"/>
                  </a:lnTo>
                  <a:lnTo>
                    <a:pt x="1977" y="757"/>
                  </a:lnTo>
                  <a:lnTo>
                    <a:pt x="1980" y="757"/>
                  </a:lnTo>
                  <a:lnTo>
                    <a:pt x="1981" y="757"/>
                  </a:lnTo>
                  <a:lnTo>
                    <a:pt x="1983" y="757"/>
                  </a:lnTo>
                  <a:lnTo>
                    <a:pt x="1986" y="758"/>
                  </a:lnTo>
                  <a:lnTo>
                    <a:pt x="1986" y="759"/>
                  </a:lnTo>
                  <a:lnTo>
                    <a:pt x="1987" y="762"/>
                  </a:lnTo>
                  <a:lnTo>
                    <a:pt x="1989" y="763"/>
                  </a:lnTo>
                  <a:lnTo>
                    <a:pt x="1990" y="763"/>
                  </a:lnTo>
                  <a:lnTo>
                    <a:pt x="1991" y="762"/>
                  </a:lnTo>
                  <a:lnTo>
                    <a:pt x="1992" y="761"/>
                  </a:lnTo>
                  <a:lnTo>
                    <a:pt x="1994" y="758"/>
                  </a:lnTo>
                  <a:lnTo>
                    <a:pt x="1992" y="756"/>
                  </a:lnTo>
                  <a:lnTo>
                    <a:pt x="1992" y="755"/>
                  </a:lnTo>
                  <a:lnTo>
                    <a:pt x="1991" y="753"/>
                  </a:lnTo>
                  <a:lnTo>
                    <a:pt x="1990" y="751"/>
                  </a:lnTo>
                  <a:lnTo>
                    <a:pt x="1989" y="751"/>
                  </a:lnTo>
                  <a:lnTo>
                    <a:pt x="1986" y="751"/>
                  </a:lnTo>
                  <a:lnTo>
                    <a:pt x="1981" y="750"/>
                  </a:lnTo>
                  <a:lnTo>
                    <a:pt x="1982" y="742"/>
                  </a:lnTo>
                  <a:lnTo>
                    <a:pt x="1983" y="740"/>
                  </a:lnTo>
                  <a:lnTo>
                    <a:pt x="1986" y="736"/>
                  </a:lnTo>
                  <a:lnTo>
                    <a:pt x="1987" y="733"/>
                  </a:lnTo>
                  <a:lnTo>
                    <a:pt x="1991" y="729"/>
                  </a:lnTo>
                  <a:lnTo>
                    <a:pt x="1990" y="726"/>
                  </a:lnTo>
                  <a:lnTo>
                    <a:pt x="1990" y="723"/>
                  </a:lnTo>
                  <a:lnTo>
                    <a:pt x="1990" y="721"/>
                  </a:lnTo>
                  <a:lnTo>
                    <a:pt x="1991" y="720"/>
                  </a:lnTo>
                  <a:lnTo>
                    <a:pt x="1991" y="717"/>
                  </a:lnTo>
                  <a:lnTo>
                    <a:pt x="1991" y="716"/>
                  </a:lnTo>
                  <a:lnTo>
                    <a:pt x="1991" y="714"/>
                  </a:lnTo>
                  <a:lnTo>
                    <a:pt x="1991" y="711"/>
                  </a:lnTo>
                  <a:lnTo>
                    <a:pt x="1991" y="710"/>
                  </a:lnTo>
                  <a:lnTo>
                    <a:pt x="1994" y="706"/>
                  </a:lnTo>
                  <a:lnTo>
                    <a:pt x="1991" y="705"/>
                  </a:lnTo>
                  <a:lnTo>
                    <a:pt x="1990" y="704"/>
                  </a:lnTo>
                  <a:lnTo>
                    <a:pt x="1991" y="700"/>
                  </a:lnTo>
                  <a:lnTo>
                    <a:pt x="1991" y="699"/>
                  </a:lnTo>
                  <a:lnTo>
                    <a:pt x="1987" y="695"/>
                  </a:lnTo>
                  <a:lnTo>
                    <a:pt x="1994" y="694"/>
                  </a:lnTo>
                  <a:lnTo>
                    <a:pt x="1999" y="698"/>
                  </a:lnTo>
                  <a:lnTo>
                    <a:pt x="2002" y="695"/>
                  </a:lnTo>
                  <a:lnTo>
                    <a:pt x="2003" y="695"/>
                  </a:lnTo>
                  <a:lnTo>
                    <a:pt x="2005" y="697"/>
                  </a:lnTo>
                  <a:lnTo>
                    <a:pt x="2007" y="698"/>
                  </a:lnTo>
                  <a:lnTo>
                    <a:pt x="2008" y="699"/>
                  </a:lnTo>
                  <a:lnTo>
                    <a:pt x="2008" y="704"/>
                  </a:lnTo>
                  <a:lnTo>
                    <a:pt x="2012" y="704"/>
                  </a:lnTo>
                  <a:lnTo>
                    <a:pt x="2013" y="704"/>
                  </a:lnTo>
                  <a:lnTo>
                    <a:pt x="2016" y="705"/>
                  </a:lnTo>
                  <a:lnTo>
                    <a:pt x="2017" y="706"/>
                  </a:lnTo>
                  <a:lnTo>
                    <a:pt x="2016" y="711"/>
                  </a:lnTo>
                  <a:lnTo>
                    <a:pt x="2021" y="711"/>
                  </a:lnTo>
                  <a:lnTo>
                    <a:pt x="2026" y="711"/>
                  </a:lnTo>
                  <a:lnTo>
                    <a:pt x="2026" y="707"/>
                  </a:lnTo>
                  <a:lnTo>
                    <a:pt x="2026" y="705"/>
                  </a:lnTo>
                  <a:lnTo>
                    <a:pt x="2025" y="704"/>
                  </a:lnTo>
                  <a:lnTo>
                    <a:pt x="2025" y="701"/>
                  </a:lnTo>
                  <a:lnTo>
                    <a:pt x="2025" y="698"/>
                  </a:lnTo>
                  <a:lnTo>
                    <a:pt x="2025" y="697"/>
                  </a:lnTo>
                  <a:lnTo>
                    <a:pt x="2025" y="695"/>
                  </a:lnTo>
                  <a:lnTo>
                    <a:pt x="2026" y="693"/>
                  </a:lnTo>
                  <a:lnTo>
                    <a:pt x="2026" y="692"/>
                  </a:lnTo>
                  <a:lnTo>
                    <a:pt x="2026" y="689"/>
                  </a:lnTo>
                  <a:lnTo>
                    <a:pt x="2026" y="688"/>
                  </a:lnTo>
                  <a:lnTo>
                    <a:pt x="2026" y="686"/>
                  </a:lnTo>
                  <a:lnTo>
                    <a:pt x="2026" y="685"/>
                  </a:lnTo>
                  <a:lnTo>
                    <a:pt x="2026" y="682"/>
                  </a:lnTo>
                  <a:lnTo>
                    <a:pt x="2026" y="681"/>
                  </a:lnTo>
                  <a:lnTo>
                    <a:pt x="2026" y="679"/>
                  </a:lnTo>
                  <a:lnTo>
                    <a:pt x="2026" y="677"/>
                  </a:lnTo>
                  <a:lnTo>
                    <a:pt x="2026" y="675"/>
                  </a:lnTo>
                  <a:lnTo>
                    <a:pt x="2026" y="674"/>
                  </a:lnTo>
                  <a:lnTo>
                    <a:pt x="2026" y="671"/>
                  </a:lnTo>
                  <a:lnTo>
                    <a:pt x="2027" y="670"/>
                  </a:lnTo>
                  <a:lnTo>
                    <a:pt x="2027" y="669"/>
                  </a:lnTo>
                  <a:lnTo>
                    <a:pt x="2029" y="666"/>
                  </a:lnTo>
                  <a:lnTo>
                    <a:pt x="2029" y="664"/>
                  </a:lnTo>
                  <a:lnTo>
                    <a:pt x="2030" y="663"/>
                  </a:lnTo>
                  <a:lnTo>
                    <a:pt x="2031" y="660"/>
                  </a:lnTo>
                  <a:lnTo>
                    <a:pt x="2031" y="659"/>
                  </a:lnTo>
                  <a:lnTo>
                    <a:pt x="2033" y="657"/>
                  </a:lnTo>
                  <a:lnTo>
                    <a:pt x="2033" y="656"/>
                  </a:lnTo>
                  <a:lnTo>
                    <a:pt x="2034" y="653"/>
                  </a:lnTo>
                  <a:lnTo>
                    <a:pt x="2035" y="648"/>
                  </a:lnTo>
                  <a:lnTo>
                    <a:pt x="2031" y="647"/>
                  </a:lnTo>
                  <a:lnTo>
                    <a:pt x="2034" y="644"/>
                  </a:lnTo>
                  <a:lnTo>
                    <a:pt x="2034" y="642"/>
                  </a:lnTo>
                  <a:lnTo>
                    <a:pt x="2033" y="641"/>
                  </a:lnTo>
                  <a:lnTo>
                    <a:pt x="2033" y="639"/>
                  </a:lnTo>
                  <a:lnTo>
                    <a:pt x="2031" y="637"/>
                  </a:lnTo>
                  <a:lnTo>
                    <a:pt x="2030" y="635"/>
                  </a:lnTo>
                  <a:lnTo>
                    <a:pt x="2029" y="634"/>
                  </a:lnTo>
                  <a:lnTo>
                    <a:pt x="2027" y="633"/>
                  </a:lnTo>
                  <a:lnTo>
                    <a:pt x="2026" y="631"/>
                  </a:lnTo>
                  <a:lnTo>
                    <a:pt x="2025" y="629"/>
                  </a:lnTo>
                  <a:lnTo>
                    <a:pt x="2024" y="628"/>
                  </a:lnTo>
                  <a:lnTo>
                    <a:pt x="2024" y="625"/>
                  </a:lnTo>
                  <a:lnTo>
                    <a:pt x="2022" y="624"/>
                  </a:lnTo>
                  <a:lnTo>
                    <a:pt x="2022" y="622"/>
                  </a:lnTo>
                  <a:lnTo>
                    <a:pt x="2021" y="621"/>
                  </a:lnTo>
                  <a:lnTo>
                    <a:pt x="2021" y="618"/>
                  </a:lnTo>
                  <a:lnTo>
                    <a:pt x="2021" y="616"/>
                  </a:lnTo>
                  <a:lnTo>
                    <a:pt x="2020" y="615"/>
                  </a:lnTo>
                  <a:lnTo>
                    <a:pt x="2020" y="612"/>
                  </a:lnTo>
                  <a:lnTo>
                    <a:pt x="2018" y="611"/>
                  </a:lnTo>
                  <a:lnTo>
                    <a:pt x="2018" y="609"/>
                  </a:lnTo>
                  <a:lnTo>
                    <a:pt x="2018" y="607"/>
                  </a:lnTo>
                  <a:lnTo>
                    <a:pt x="2017" y="602"/>
                  </a:lnTo>
                  <a:lnTo>
                    <a:pt x="2018" y="601"/>
                  </a:lnTo>
                  <a:lnTo>
                    <a:pt x="2021" y="600"/>
                  </a:lnTo>
                  <a:lnTo>
                    <a:pt x="2025" y="600"/>
                  </a:lnTo>
                  <a:lnTo>
                    <a:pt x="2026" y="602"/>
                  </a:lnTo>
                  <a:lnTo>
                    <a:pt x="2030" y="601"/>
                  </a:lnTo>
                  <a:lnTo>
                    <a:pt x="2031" y="602"/>
                  </a:lnTo>
                  <a:lnTo>
                    <a:pt x="2034" y="602"/>
                  </a:lnTo>
                  <a:lnTo>
                    <a:pt x="2035" y="604"/>
                  </a:lnTo>
                  <a:lnTo>
                    <a:pt x="2038" y="605"/>
                  </a:lnTo>
                  <a:lnTo>
                    <a:pt x="2039" y="606"/>
                  </a:lnTo>
                  <a:lnTo>
                    <a:pt x="2042" y="606"/>
                  </a:lnTo>
                  <a:lnTo>
                    <a:pt x="2043" y="607"/>
                  </a:lnTo>
                  <a:lnTo>
                    <a:pt x="2045" y="609"/>
                  </a:lnTo>
                  <a:lnTo>
                    <a:pt x="2049" y="610"/>
                  </a:lnTo>
                  <a:lnTo>
                    <a:pt x="2049" y="612"/>
                  </a:lnTo>
                  <a:lnTo>
                    <a:pt x="2053" y="611"/>
                  </a:lnTo>
                  <a:lnTo>
                    <a:pt x="2055" y="610"/>
                  </a:lnTo>
                  <a:lnTo>
                    <a:pt x="2057" y="610"/>
                  </a:lnTo>
                  <a:lnTo>
                    <a:pt x="2058" y="609"/>
                  </a:lnTo>
                  <a:lnTo>
                    <a:pt x="2061" y="609"/>
                  </a:lnTo>
                  <a:lnTo>
                    <a:pt x="2064" y="609"/>
                  </a:lnTo>
                  <a:lnTo>
                    <a:pt x="2065" y="609"/>
                  </a:lnTo>
                  <a:lnTo>
                    <a:pt x="2067" y="609"/>
                  </a:lnTo>
                  <a:lnTo>
                    <a:pt x="2069" y="609"/>
                  </a:lnTo>
                  <a:lnTo>
                    <a:pt x="2071" y="610"/>
                  </a:lnTo>
                  <a:lnTo>
                    <a:pt x="2073" y="610"/>
                  </a:lnTo>
                  <a:lnTo>
                    <a:pt x="2074" y="611"/>
                  </a:lnTo>
                  <a:lnTo>
                    <a:pt x="2075" y="612"/>
                  </a:lnTo>
                  <a:lnTo>
                    <a:pt x="2078" y="612"/>
                  </a:lnTo>
                  <a:lnTo>
                    <a:pt x="2079" y="612"/>
                  </a:lnTo>
                  <a:lnTo>
                    <a:pt x="2082" y="613"/>
                  </a:lnTo>
                  <a:lnTo>
                    <a:pt x="2084" y="613"/>
                  </a:lnTo>
                  <a:lnTo>
                    <a:pt x="2086" y="613"/>
                  </a:lnTo>
                  <a:lnTo>
                    <a:pt x="2088" y="612"/>
                  </a:lnTo>
                  <a:lnTo>
                    <a:pt x="2088" y="611"/>
                  </a:lnTo>
                  <a:lnTo>
                    <a:pt x="2089" y="610"/>
                  </a:lnTo>
                  <a:lnTo>
                    <a:pt x="2092" y="610"/>
                  </a:lnTo>
                  <a:lnTo>
                    <a:pt x="2093" y="610"/>
                  </a:lnTo>
                  <a:lnTo>
                    <a:pt x="2095" y="611"/>
                  </a:lnTo>
                  <a:lnTo>
                    <a:pt x="2097" y="612"/>
                  </a:lnTo>
                  <a:lnTo>
                    <a:pt x="2097" y="613"/>
                  </a:lnTo>
                  <a:lnTo>
                    <a:pt x="2100" y="615"/>
                  </a:lnTo>
                  <a:lnTo>
                    <a:pt x="2101" y="613"/>
                  </a:lnTo>
                  <a:lnTo>
                    <a:pt x="2104" y="613"/>
                  </a:lnTo>
                  <a:lnTo>
                    <a:pt x="2105" y="613"/>
                  </a:lnTo>
                  <a:lnTo>
                    <a:pt x="2106" y="612"/>
                  </a:lnTo>
                  <a:lnTo>
                    <a:pt x="2109" y="611"/>
                  </a:lnTo>
                  <a:lnTo>
                    <a:pt x="2110" y="610"/>
                  </a:lnTo>
                  <a:lnTo>
                    <a:pt x="2110" y="609"/>
                  </a:lnTo>
                  <a:lnTo>
                    <a:pt x="2111" y="606"/>
                  </a:lnTo>
                  <a:lnTo>
                    <a:pt x="2113" y="605"/>
                  </a:lnTo>
                  <a:lnTo>
                    <a:pt x="2113" y="602"/>
                  </a:lnTo>
                  <a:lnTo>
                    <a:pt x="2114" y="600"/>
                  </a:lnTo>
                  <a:lnTo>
                    <a:pt x="2115" y="599"/>
                  </a:lnTo>
                  <a:lnTo>
                    <a:pt x="2115" y="596"/>
                  </a:lnTo>
                  <a:lnTo>
                    <a:pt x="2115" y="595"/>
                  </a:lnTo>
                  <a:lnTo>
                    <a:pt x="2115" y="593"/>
                  </a:lnTo>
                  <a:lnTo>
                    <a:pt x="2119" y="593"/>
                  </a:lnTo>
                  <a:lnTo>
                    <a:pt x="2120" y="592"/>
                  </a:lnTo>
                  <a:lnTo>
                    <a:pt x="2126" y="592"/>
                  </a:lnTo>
                  <a:lnTo>
                    <a:pt x="2130" y="593"/>
                  </a:lnTo>
                  <a:lnTo>
                    <a:pt x="2132" y="594"/>
                  </a:lnTo>
                  <a:lnTo>
                    <a:pt x="2133" y="594"/>
                  </a:lnTo>
                  <a:lnTo>
                    <a:pt x="2136" y="595"/>
                  </a:lnTo>
                  <a:lnTo>
                    <a:pt x="2137" y="595"/>
                  </a:lnTo>
                  <a:lnTo>
                    <a:pt x="2139" y="596"/>
                  </a:lnTo>
                  <a:lnTo>
                    <a:pt x="2141" y="598"/>
                  </a:lnTo>
                  <a:lnTo>
                    <a:pt x="2142" y="599"/>
                  </a:lnTo>
                  <a:lnTo>
                    <a:pt x="2144" y="600"/>
                  </a:lnTo>
                  <a:lnTo>
                    <a:pt x="2145" y="601"/>
                  </a:lnTo>
                  <a:lnTo>
                    <a:pt x="2145" y="604"/>
                  </a:lnTo>
                  <a:lnTo>
                    <a:pt x="2145" y="605"/>
                  </a:lnTo>
                  <a:lnTo>
                    <a:pt x="2146" y="607"/>
                  </a:lnTo>
                  <a:lnTo>
                    <a:pt x="2146" y="609"/>
                  </a:lnTo>
                  <a:lnTo>
                    <a:pt x="2148" y="610"/>
                  </a:lnTo>
                  <a:lnTo>
                    <a:pt x="2149" y="612"/>
                  </a:lnTo>
                  <a:lnTo>
                    <a:pt x="2150" y="613"/>
                  </a:lnTo>
                  <a:lnTo>
                    <a:pt x="2150" y="616"/>
                  </a:lnTo>
                  <a:lnTo>
                    <a:pt x="2153" y="615"/>
                  </a:lnTo>
                  <a:lnTo>
                    <a:pt x="2154" y="618"/>
                  </a:lnTo>
                  <a:lnTo>
                    <a:pt x="2154" y="621"/>
                  </a:lnTo>
                  <a:lnTo>
                    <a:pt x="2154" y="623"/>
                  </a:lnTo>
                  <a:lnTo>
                    <a:pt x="2154" y="624"/>
                  </a:lnTo>
                  <a:lnTo>
                    <a:pt x="2154" y="625"/>
                  </a:lnTo>
                  <a:lnTo>
                    <a:pt x="2154" y="628"/>
                  </a:lnTo>
                  <a:lnTo>
                    <a:pt x="2155" y="630"/>
                  </a:lnTo>
                  <a:lnTo>
                    <a:pt x="2155" y="631"/>
                  </a:lnTo>
                  <a:lnTo>
                    <a:pt x="2157" y="634"/>
                  </a:lnTo>
                  <a:lnTo>
                    <a:pt x="2157" y="635"/>
                  </a:lnTo>
                  <a:lnTo>
                    <a:pt x="2158" y="637"/>
                  </a:lnTo>
                  <a:lnTo>
                    <a:pt x="2161" y="639"/>
                  </a:lnTo>
                  <a:lnTo>
                    <a:pt x="2162" y="640"/>
                  </a:lnTo>
                  <a:lnTo>
                    <a:pt x="2162" y="641"/>
                  </a:lnTo>
                  <a:lnTo>
                    <a:pt x="2163" y="644"/>
                  </a:lnTo>
                  <a:lnTo>
                    <a:pt x="2164" y="645"/>
                  </a:lnTo>
                  <a:lnTo>
                    <a:pt x="2166" y="646"/>
                  </a:lnTo>
                  <a:lnTo>
                    <a:pt x="2167" y="648"/>
                  </a:lnTo>
                  <a:lnTo>
                    <a:pt x="2167" y="650"/>
                  </a:lnTo>
                  <a:lnTo>
                    <a:pt x="2166" y="651"/>
                  </a:lnTo>
                  <a:lnTo>
                    <a:pt x="2163" y="652"/>
                  </a:lnTo>
                  <a:lnTo>
                    <a:pt x="2162" y="653"/>
                  </a:lnTo>
                  <a:lnTo>
                    <a:pt x="2159" y="654"/>
                  </a:lnTo>
                  <a:lnTo>
                    <a:pt x="2158" y="656"/>
                  </a:lnTo>
                  <a:lnTo>
                    <a:pt x="2157" y="657"/>
                  </a:lnTo>
                  <a:lnTo>
                    <a:pt x="2155" y="658"/>
                  </a:lnTo>
                  <a:lnTo>
                    <a:pt x="2154" y="659"/>
                  </a:lnTo>
                  <a:lnTo>
                    <a:pt x="2153" y="662"/>
                  </a:lnTo>
                  <a:lnTo>
                    <a:pt x="2150" y="663"/>
                  </a:lnTo>
                  <a:lnTo>
                    <a:pt x="2149" y="664"/>
                  </a:lnTo>
                  <a:lnTo>
                    <a:pt x="2148" y="665"/>
                  </a:lnTo>
                  <a:lnTo>
                    <a:pt x="2146" y="668"/>
                  </a:lnTo>
                  <a:lnTo>
                    <a:pt x="2145" y="669"/>
                  </a:lnTo>
                  <a:lnTo>
                    <a:pt x="2144" y="670"/>
                  </a:lnTo>
                  <a:lnTo>
                    <a:pt x="2144" y="672"/>
                  </a:lnTo>
                  <a:lnTo>
                    <a:pt x="2142" y="674"/>
                  </a:lnTo>
                  <a:lnTo>
                    <a:pt x="2142" y="676"/>
                  </a:lnTo>
                  <a:lnTo>
                    <a:pt x="2141" y="677"/>
                  </a:lnTo>
                  <a:lnTo>
                    <a:pt x="2141" y="682"/>
                  </a:lnTo>
                  <a:lnTo>
                    <a:pt x="2137" y="681"/>
                  </a:lnTo>
                  <a:lnTo>
                    <a:pt x="2133" y="680"/>
                  </a:lnTo>
                  <a:lnTo>
                    <a:pt x="2132" y="685"/>
                  </a:lnTo>
                  <a:lnTo>
                    <a:pt x="2132" y="687"/>
                  </a:lnTo>
                  <a:lnTo>
                    <a:pt x="2132" y="688"/>
                  </a:lnTo>
                  <a:lnTo>
                    <a:pt x="2133" y="691"/>
                  </a:lnTo>
                  <a:lnTo>
                    <a:pt x="2133" y="693"/>
                  </a:lnTo>
                  <a:lnTo>
                    <a:pt x="2133" y="694"/>
                  </a:lnTo>
                  <a:lnTo>
                    <a:pt x="2133" y="697"/>
                  </a:lnTo>
                  <a:lnTo>
                    <a:pt x="2133" y="699"/>
                  </a:lnTo>
                  <a:lnTo>
                    <a:pt x="2132" y="700"/>
                  </a:lnTo>
                  <a:lnTo>
                    <a:pt x="2132" y="703"/>
                  </a:lnTo>
                  <a:lnTo>
                    <a:pt x="2132" y="705"/>
                  </a:lnTo>
                  <a:lnTo>
                    <a:pt x="2133" y="706"/>
                  </a:lnTo>
                  <a:lnTo>
                    <a:pt x="2133" y="709"/>
                  </a:lnTo>
                  <a:lnTo>
                    <a:pt x="2133" y="711"/>
                  </a:lnTo>
                  <a:lnTo>
                    <a:pt x="2135" y="712"/>
                  </a:lnTo>
                  <a:lnTo>
                    <a:pt x="2135" y="715"/>
                  </a:lnTo>
                  <a:lnTo>
                    <a:pt x="2136" y="716"/>
                  </a:lnTo>
                  <a:lnTo>
                    <a:pt x="2137" y="717"/>
                  </a:lnTo>
                  <a:lnTo>
                    <a:pt x="2137" y="720"/>
                  </a:lnTo>
                  <a:lnTo>
                    <a:pt x="2139" y="721"/>
                  </a:lnTo>
                  <a:lnTo>
                    <a:pt x="2139" y="723"/>
                  </a:lnTo>
                  <a:lnTo>
                    <a:pt x="2139" y="724"/>
                  </a:lnTo>
                  <a:lnTo>
                    <a:pt x="2140" y="727"/>
                  </a:lnTo>
                  <a:lnTo>
                    <a:pt x="2140" y="728"/>
                  </a:lnTo>
                  <a:lnTo>
                    <a:pt x="2140" y="730"/>
                  </a:lnTo>
                  <a:lnTo>
                    <a:pt x="2141" y="733"/>
                  </a:lnTo>
                  <a:lnTo>
                    <a:pt x="2141" y="734"/>
                  </a:lnTo>
                  <a:lnTo>
                    <a:pt x="2141" y="736"/>
                  </a:lnTo>
                  <a:lnTo>
                    <a:pt x="2141" y="738"/>
                  </a:lnTo>
                  <a:lnTo>
                    <a:pt x="2141" y="740"/>
                  </a:lnTo>
                  <a:lnTo>
                    <a:pt x="2142" y="740"/>
                  </a:lnTo>
                  <a:lnTo>
                    <a:pt x="2145" y="740"/>
                  </a:lnTo>
                  <a:lnTo>
                    <a:pt x="2146" y="740"/>
                  </a:lnTo>
                  <a:lnTo>
                    <a:pt x="2148" y="740"/>
                  </a:lnTo>
                  <a:lnTo>
                    <a:pt x="2150" y="741"/>
                  </a:lnTo>
                  <a:lnTo>
                    <a:pt x="2153" y="741"/>
                  </a:lnTo>
                  <a:lnTo>
                    <a:pt x="2155" y="740"/>
                  </a:lnTo>
                  <a:lnTo>
                    <a:pt x="2157" y="740"/>
                  </a:lnTo>
                  <a:lnTo>
                    <a:pt x="2159" y="740"/>
                  </a:lnTo>
                  <a:lnTo>
                    <a:pt x="2161" y="740"/>
                  </a:lnTo>
                  <a:lnTo>
                    <a:pt x="2163" y="740"/>
                  </a:lnTo>
                  <a:lnTo>
                    <a:pt x="2167" y="742"/>
                  </a:lnTo>
                  <a:lnTo>
                    <a:pt x="2167" y="740"/>
                  </a:lnTo>
                  <a:lnTo>
                    <a:pt x="2168" y="739"/>
                  </a:lnTo>
                  <a:lnTo>
                    <a:pt x="2172" y="740"/>
                  </a:lnTo>
                  <a:lnTo>
                    <a:pt x="2173" y="740"/>
                  </a:lnTo>
                  <a:lnTo>
                    <a:pt x="2176" y="739"/>
                  </a:lnTo>
                  <a:lnTo>
                    <a:pt x="2179" y="739"/>
                  </a:lnTo>
                  <a:lnTo>
                    <a:pt x="2180" y="739"/>
                  </a:lnTo>
                  <a:lnTo>
                    <a:pt x="2184" y="736"/>
                  </a:lnTo>
                  <a:lnTo>
                    <a:pt x="2185" y="738"/>
                  </a:lnTo>
                  <a:lnTo>
                    <a:pt x="2188" y="739"/>
                  </a:lnTo>
                  <a:lnTo>
                    <a:pt x="2189" y="739"/>
                  </a:lnTo>
                  <a:lnTo>
                    <a:pt x="2193" y="740"/>
                  </a:lnTo>
                  <a:lnTo>
                    <a:pt x="2198" y="742"/>
                  </a:lnTo>
                  <a:lnTo>
                    <a:pt x="2203" y="744"/>
                  </a:lnTo>
                  <a:lnTo>
                    <a:pt x="2207" y="745"/>
                  </a:lnTo>
                  <a:lnTo>
                    <a:pt x="2211" y="746"/>
                  </a:lnTo>
                  <a:lnTo>
                    <a:pt x="2212" y="750"/>
                  </a:lnTo>
                  <a:lnTo>
                    <a:pt x="2217" y="749"/>
                  </a:lnTo>
                  <a:lnTo>
                    <a:pt x="2220" y="752"/>
                  </a:lnTo>
                  <a:lnTo>
                    <a:pt x="2223" y="753"/>
                  </a:lnTo>
                  <a:lnTo>
                    <a:pt x="2225" y="759"/>
                  </a:lnTo>
                  <a:lnTo>
                    <a:pt x="2221" y="762"/>
                  </a:lnTo>
                  <a:lnTo>
                    <a:pt x="2219" y="764"/>
                  </a:lnTo>
                  <a:lnTo>
                    <a:pt x="2215" y="767"/>
                  </a:lnTo>
                  <a:lnTo>
                    <a:pt x="2211" y="768"/>
                  </a:lnTo>
                  <a:lnTo>
                    <a:pt x="2207" y="770"/>
                  </a:lnTo>
                  <a:lnTo>
                    <a:pt x="2206" y="771"/>
                  </a:lnTo>
                  <a:lnTo>
                    <a:pt x="2203" y="773"/>
                  </a:lnTo>
                  <a:lnTo>
                    <a:pt x="2202" y="773"/>
                  </a:lnTo>
                  <a:lnTo>
                    <a:pt x="2197" y="776"/>
                  </a:lnTo>
                  <a:lnTo>
                    <a:pt x="2192" y="778"/>
                  </a:lnTo>
                  <a:lnTo>
                    <a:pt x="2192" y="782"/>
                  </a:lnTo>
                  <a:lnTo>
                    <a:pt x="2190" y="788"/>
                  </a:lnTo>
                  <a:lnTo>
                    <a:pt x="2192" y="793"/>
                  </a:lnTo>
                  <a:lnTo>
                    <a:pt x="2193" y="794"/>
                  </a:lnTo>
                  <a:lnTo>
                    <a:pt x="2195" y="798"/>
                  </a:lnTo>
                  <a:lnTo>
                    <a:pt x="2198" y="802"/>
                  </a:lnTo>
                  <a:lnTo>
                    <a:pt x="2201" y="803"/>
                  </a:lnTo>
                  <a:lnTo>
                    <a:pt x="2202" y="804"/>
                  </a:lnTo>
                  <a:lnTo>
                    <a:pt x="2203" y="806"/>
                  </a:lnTo>
                  <a:lnTo>
                    <a:pt x="2204" y="808"/>
                  </a:lnTo>
                  <a:lnTo>
                    <a:pt x="2206" y="809"/>
                  </a:lnTo>
                  <a:lnTo>
                    <a:pt x="2208" y="811"/>
                  </a:lnTo>
                  <a:lnTo>
                    <a:pt x="2211" y="816"/>
                  </a:lnTo>
                  <a:lnTo>
                    <a:pt x="2211" y="817"/>
                  </a:lnTo>
                  <a:lnTo>
                    <a:pt x="2212" y="820"/>
                  </a:lnTo>
                  <a:lnTo>
                    <a:pt x="2214" y="822"/>
                  </a:lnTo>
                  <a:lnTo>
                    <a:pt x="2214" y="826"/>
                  </a:lnTo>
                  <a:lnTo>
                    <a:pt x="2214" y="828"/>
                  </a:lnTo>
                  <a:lnTo>
                    <a:pt x="2215" y="832"/>
                  </a:lnTo>
                  <a:lnTo>
                    <a:pt x="2212" y="835"/>
                  </a:lnTo>
                  <a:lnTo>
                    <a:pt x="2211" y="837"/>
                  </a:lnTo>
                  <a:lnTo>
                    <a:pt x="2211" y="838"/>
                  </a:lnTo>
                  <a:lnTo>
                    <a:pt x="2208" y="841"/>
                  </a:lnTo>
                  <a:lnTo>
                    <a:pt x="2206" y="844"/>
                  </a:lnTo>
                  <a:lnTo>
                    <a:pt x="2204" y="846"/>
                  </a:lnTo>
                  <a:lnTo>
                    <a:pt x="2203" y="848"/>
                  </a:lnTo>
                  <a:lnTo>
                    <a:pt x="2202" y="849"/>
                  </a:lnTo>
                  <a:lnTo>
                    <a:pt x="2201" y="851"/>
                  </a:lnTo>
                  <a:lnTo>
                    <a:pt x="2198" y="854"/>
                  </a:lnTo>
                  <a:lnTo>
                    <a:pt x="2195" y="855"/>
                  </a:lnTo>
                  <a:lnTo>
                    <a:pt x="2193" y="856"/>
                  </a:lnTo>
                  <a:lnTo>
                    <a:pt x="2192" y="856"/>
                  </a:lnTo>
                  <a:lnTo>
                    <a:pt x="2189" y="857"/>
                  </a:lnTo>
                  <a:lnTo>
                    <a:pt x="2184" y="858"/>
                  </a:lnTo>
                  <a:lnTo>
                    <a:pt x="2180" y="858"/>
                  </a:lnTo>
                  <a:lnTo>
                    <a:pt x="2177" y="858"/>
                  </a:lnTo>
                  <a:lnTo>
                    <a:pt x="2176" y="858"/>
                  </a:lnTo>
                  <a:lnTo>
                    <a:pt x="2173" y="857"/>
                  </a:lnTo>
                  <a:lnTo>
                    <a:pt x="2172" y="857"/>
                  </a:lnTo>
                  <a:lnTo>
                    <a:pt x="2168" y="857"/>
                  </a:lnTo>
                  <a:lnTo>
                    <a:pt x="2164" y="855"/>
                  </a:lnTo>
                  <a:lnTo>
                    <a:pt x="2162" y="855"/>
                  </a:lnTo>
                  <a:lnTo>
                    <a:pt x="2161" y="854"/>
                  </a:lnTo>
                  <a:lnTo>
                    <a:pt x="2159" y="852"/>
                  </a:lnTo>
                  <a:lnTo>
                    <a:pt x="2157" y="851"/>
                  </a:lnTo>
                  <a:lnTo>
                    <a:pt x="2155" y="850"/>
                  </a:lnTo>
                  <a:lnTo>
                    <a:pt x="2153" y="849"/>
                  </a:lnTo>
                  <a:lnTo>
                    <a:pt x="2150" y="848"/>
                  </a:lnTo>
                  <a:lnTo>
                    <a:pt x="2146" y="849"/>
                  </a:lnTo>
                  <a:lnTo>
                    <a:pt x="2144" y="849"/>
                  </a:lnTo>
                  <a:lnTo>
                    <a:pt x="2141" y="849"/>
                  </a:lnTo>
                  <a:lnTo>
                    <a:pt x="2140" y="849"/>
                  </a:lnTo>
                  <a:lnTo>
                    <a:pt x="2137" y="850"/>
                  </a:lnTo>
                  <a:lnTo>
                    <a:pt x="2133" y="850"/>
                  </a:lnTo>
                  <a:lnTo>
                    <a:pt x="2130" y="850"/>
                  </a:lnTo>
                  <a:lnTo>
                    <a:pt x="2128" y="849"/>
                  </a:lnTo>
                  <a:lnTo>
                    <a:pt x="2124" y="849"/>
                  </a:lnTo>
                  <a:lnTo>
                    <a:pt x="2123" y="849"/>
                  </a:lnTo>
                  <a:lnTo>
                    <a:pt x="2119" y="848"/>
                  </a:lnTo>
                  <a:lnTo>
                    <a:pt x="2118" y="848"/>
                  </a:lnTo>
                  <a:lnTo>
                    <a:pt x="2111" y="846"/>
                  </a:lnTo>
                  <a:lnTo>
                    <a:pt x="2106" y="843"/>
                  </a:lnTo>
                  <a:lnTo>
                    <a:pt x="2102" y="841"/>
                  </a:lnTo>
                  <a:lnTo>
                    <a:pt x="2101" y="841"/>
                  </a:lnTo>
                  <a:lnTo>
                    <a:pt x="2098" y="840"/>
                  </a:lnTo>
                  <a:lnTo>
                    <a:pt x="2096" y="839"/>
                  </a:lnTo>
                  <a:lnTo>
                    <a:pt x="2095" y="839"/>
                  </a:lnTo>
                  <a:lnTo>
                    <a:pt x="2092" y="838"/>
                  </a:lnTo>
                  <a:lnTo>
                    <a:pt x="2089" y="837"/>
                  </a:lnTo>
                  <a:lnTo>
                    <a:pt x="2084" y="835"/>
                  </a:lnTo>
                  <a:lnTo>
                    <a:pt x="2077" y="835"/>
                  </a:lnTo>
                  <a:lnTo>
                    <a:pt x="2074" y="838"/>
                  </a:lnTo>
                  <a:lnTo>
                    <a:pt x="2071" y="838"/>
                  </a:lnTo>
                  <a:lnTo>
                    <a:pt x="2070" y="839"/>
                  </a:lnTo>
                  <a:lnTo>
                    <a:pt x="2065" y="841"/>
                  </a:lnTo>
                  <a:lnTo>
                    <a:pt x="2062" y="850"/>
                  </a:lnTo>
                  <a:lnTo>
                    <a:pt x="2062" y="852"/>
                  </a:lnTo>
                  <a:lnTo>
                    <a:pt x="2062" y="855"/>
                  </a:lnTo>
                  <a:lnTo>
                    <a:pt x="2064" y="858"/>
                  </a:lnTo>
                  <a:lnTo>
                    <a:pt x="2064" y="862"/>
                  </a:lnTo>
                  <a:lnTo>
                    <a:pt x="2064" y="863"/>
                  </a:lnTo>
                  <a:lnTo>
                    <a:pt x="2064" y="866"/>
                  </a:lnTo>
                  <a:lnTo>
                    <a:pt x="2064" y="868"/>
                  </a:lnTo>
                  <a:lnTo>
                    <a:pt x="2064" y="873"/>
                  </a:lnTo>
                  <a:lnTo>
                    <a:pt x="2062" y="876"/>
                  </a:lnTo>
                  <a:lnTo>
                    <a:pt x="2061" y="879"/>
                  </a:lnTo>
                  <a:lnTo>
                    <a:pt x="2061" y="880"/>
                  </a:lnTo>
                  <a:lnTo>
                    <a:pt x="2060" y="883"/>
                  </a:lnTo>
                  <a:lnTo>
                    <a:pt x="2060" y="884"/>
                  </a:lnTo>
                  <a:lnTo>
                    <a:pt x="2058" y="886"/>
                  </a:lnTo>
                  <a:lnTo>
                    <a:pt x="2057" y="890"/>
                  </a:lnTo>
                  <a:lnTo>
                    <a:pt x="2055" y="892"/>
                  </a:lnTo>
                  <a:lnTo>
                    <a:pt x="2053" y="893"/>
                  </a:lnTo>
                  <a:lnTo>
                    <a:pt x="2051" y="895"/>
                  </a:lnTo>
                  <a:lnTo>
                    <a:pt x="2049" y="896"/>
                  </a:lnTo>
                  <a:lnTo>
                    <a:pt x="2048" y="897"/>
                  </a:lnTo>
                  <a:lnTo>
                    <a:pt x="2044" y="899"/>
                  </a:lnTo>
                  <a:lnTo>
                    <a:pt x="2040" y="903"/>
                  </a:lnTo>
                  <a:lnTo>
                    <a:pt x="2039" y="904"/>
                  </a:lnTo>
                  <a:lnTo>
                    <a:pt x="2038" y="905"/>
                  </a:lnTo>
                  <a:lnTo>
                    <a:pt x="2036" y="907"/>
                  </a:lnTo>
                  <a:lnTo>
                    <a:pt x="2034" y="908"/>
                  </a:lnTo>
                  <a:lnTo>
                    <a:pt x="2033" y="909"/>
                  </a:lnTo>
                  <a:lnTo>
                    <a:pt x="2031" y="910"/>
                  </a:lnTo>
                  <a:lnTo>
                    <a:pt x="2029" y="911"/>
                  </a:lnTo>
                  <a:lnTo>
                    <a:pt x="2027" y="913"/>
                  </a:lnTo>
                  <a:lnTo>
                    <a:pt x="2026" y="914"/>
                  </a:lnTo>
                  <a:lnTo>
                    <a:pt x="2024" y="915"/>
                  </a:lnTo>
                  <a:lnTo>
                    <a:pt x="2022" y="916"/>
                  </a:lnTo>
                  <a:lnTo>
                    <a:pt x="2021" y="918"/>
                  </a:lnTo>
                  <a:lnTo>
                    <a:pt x="2018" y="919"/>
                  </a:lnTo>
                  <a:lnTo>
                    <a:pt x="2016" y="921"/>
                  </a:lnTo>
                  <a:lnTo>
                    <a:pt x="2008" y="922"/>
                  </a:lnTo>
                  <a:lnTo>
                    <a:pt x="2004" y="922"/>
                  </a:lnTo>
                  <a:lnTo>
                    <a:pt x="2002" y="922"/>
                  </a:lnTo>
                  <a:lnTo>
                    <a:pt x="2000" y="922"/>
                  </a:lnTo>
                  <a:lnTo>
                    <a:pt x="1998" y="922"/>
                  </a:lnTo>
                  <a:lnTo>
                    <a:pt x="1995" y="924"/>
                  </a:lnTo>
                  <a:lnTo>
                    <a:pt x="1994" y="924"/>
                  </a:lnTo>
                  <a:lnTo>
                    <a:pt x="1991" y="924"/>
                  </a:lnTo>
                  <a:lnTo>
                    <a:pt x="1990" y="924"/>
                  </a:lnTo>
                  <a:lnTo>
                    <a:pt x="1985" y="924"/>
                  </a:lnTo>
                  <a:lnTo>
                    <a:pt x="1981" y="926"/>
                  </a:lnTo>
                  <a:lnTo>
                    <a:pt x="1977" y="927"/>
                  </a:lnTo>
                  <a:lnTo>
                    <a:pt x="1974" y="931"/>
                  </a:lnTo>
                  <a:lnTo>
                    <a:pt x="1970" y="933"/>
                  </a:lnTo>
                  <a:lnTo>
                    <a:pt x="1969" y="937"/>
                  </a:lnTo>
                  <a:lnTo>
                    <a:pt x="1968" y="939"/>
                  </a:lnTo>
                  <a:lnTo>
                    <a:pt x="1967" y="944"/>
                  </a:lnTo>
                  <a:lnTo>
                    <a:pt x="1967" y="948"/>
                  </a:lnTo>
                  <a:lnTo>
                    <a:pt x="1967" y="950"/>
                  </a:lnTo>
                  <a:lnTo>
                    <a:pt x="1968" y="953"/>
                  </a:lnTo>
                  <a:lnTo>
                    <a:pt x="1968" y="954"/>
                  </a:lnTo>
                  <a:lnTo>
                    <a:pt x="1968" y="959"/>
                  </a:lnTo>
                  <a:lnTo>
                    <a:pt x="1964" y="961"/>
                  </a:lnTo>
                  <a:lnTo>
                    <a:pt x="1963" y="962"/>
                  </a:lnTo>
                  <a:lnTo>
                    <a:pt x="1960" y="965"/>
                  </a:lnTo>
                  <a:lnTo>
                    <a:pt x="1955" y="965"/>
                  </a:lnTo>
                  <a:lnTo>
                    <a:pt x="1954" y="965"/>
                  </a:lnTo>
                  <a:lnTo>
                    <a:pt x="1949" y="963"/>
                  </a:lnTo>
                  <a:lnTo>
                    <a:pt x="1945" y="962"/>
                  </a:lnTo>
                  <a:lnTo>
                    <a:pt x="1941" y="960"/>
                  </a:lnTo>
                  <a:lnTo>
                    <a:pt x="1937" y="960"/>
                  </a:lnTo>
                  <a:lnTo>
                    <a:pt x="1933" y="959"/>
                  </a:lnTo>
                  <a:lnTo>
                    <a:pt x="1929" y="957"/>
                  </a:lnTo>
                  <a:lnTo>
                    <a:pt x="1925" y="955"/>
                  </a:lnTo>
                  <a:lnTo>
                    <a:pt x="1921" y="953"/>
                  </a:lnTo>
                  <a:lnTo>
                    <a:pt x="1917" y="951"/>
                  </a:lnTo>
                  <a:lnTo>
                    <a:pt x="1914" y="953"/>
                  </a:lnTo>
                  <a:lnTo>
                    <a:pt x="1912" y="954"/>
                  </a:lnTo>
                  <a:lnTo>
                    <a:pt x="1908" y="955"/>
                  </a:lnTo>
                  <a:lnTo>
                    <a:pt x="1907" y="959"/>
                  </a:lnTo>
                  <a:lnTo>
                    <a:pt x="1906" y="961"/>
                  </a:lnTo>
                  <a:lnTo>
                    <a:pt x="1905" y="962"/>
                  </a:lnTo>
                  <a:lnTo>
                    <a:pt x="1903" y="966"/>
                  </a:lnTo>
                  <a:lnTo>
                    <a:pt x="1902" y="969"/>
                  </a:lnTo>
                  <a:lnTo>
                    <a:pt x="1902" y="972"/>
                  </a:lnTo>
                  <a:lnTo>
                    <a:pt x="1901" y="973"/>
                  </a:lnTo>
                  <a:lnTo>
                    <a:pt x="1901" y="975"/>
                  </a:lnTo>
                  <a:lnTo>
                    <a:pt x="1901" y="977"/>
                  </a:lnTo>
                  <a:lnTo>
                    <a:pt x="1899" y="981"/>
                  </a:lnTo>
                  <a:lnTo>
                    <a:pt x="1897" y="985"/>
                  </a:lnTo>
                  <a:lnTo>
                    <a:pt x="1896" y="988"/>
                  </a:lnTo>
                  <a:lnTo>
                    <a:pt x="1896" y="989"/>
                  </a:lnTo>
                  <a:lnTo>
                    <a:pt x="1893" y="994"/>
                  </a:lnTo>
                  <a:lnTo>
                    <a:pt x="1890" y="996"/>
                  </a:lnTo>
                  <a:lnTo>
                    <a:pt x="1889" y="997"/>
                  </a:lnTo>
                  <a:lnTo>
                    <a:pt x="1888" y="998"/>
                  </a:lnTo>
                  <a:lnTo>
                    <a:pt x="1886" y="1000"/>
                  </a:lnTo>
                  <a:lnTo>
                    <a:pt x="1885" y="1002"/>
                  </a:lnTo>
                  <a:lnTo>
                    <a:pt x="1881" y="1004"/>
                  </a:lnTo>
                  <a:lnTo>
                    <a:pt x="1879" y="1006"/>
                  </a:lnTo>
                  <a:lnTo>
                    <a:pt x="1876" y="1006"/>
                  </a:lnTo>
                  <a:lnTo>
                    <a:pt x="1874" y="1007"/>
                  </a:lnTo>
                  <a:lnTo>
                    <a:pt x="1872" y="1008"/>
                  </a:lnTo>
                  <a:lnTo>
                    <a:pt x="1870" y="1008"/>
                  </a:lnTo>
                  <a:lnTo>
                    <a:pt x="1866" y="1009"/>
                  </a:lnTo>
                  <a:lnTo>
                    <a:pt x="1862" y="1009"/>
                  </a:lnTo>
                  <a:lnTo>
                    <a:pt x="1859" y="1008"/>
                  </a:lnTo>
                  <a:lnTo>
                    <a:pt x="1857" y="1007"/>
                  </a:lnTo>
                  <a:lnTo>
                    <a:pt x="1854" y="1003"/>
                  </a:lnTo>
                  <a:lnTo>
                    <a:pt x="1853" y="1000"/>
                  </a:lnTo>
                  <a:lnTo>
                    <a:pt x="1849" y="994"/>
                  </a:lnTo>
                  <a:lnTo>
                    <a:pt x="1848" y="990"/>
                  </a:lnTo>
                  <a:lnTo>
                    <a:pt x="1846" y="989"/>
                  </a:lnTo>
                  <a:lnTo>
                    <a:pt x="1845" y="986"/>
                  </a:lnTo>
                  <a:lnTo>
                    <a:pt x="1843" y="983"/>
                  </a:lnTo>
                  <a:lnTo>
                    <a:pt x="1841" y="979"/>
                  </a:lnTo>
                  <a:lnTo>
                    <a:pt x="1840" y="977"/>
                  </a:lnTo>
                  <a:lnTo>
                    <a:pt x="1840" y="975"/>
                  </a:lnTo>
                  <a:lnTo>
                    <a:pt x="1839" y="974"/>
                  </a:lnTo>
                  <a:lnTo>
                    <a:pt x="1836" y="969"/>
                  </a:lnTo>
                  <a:lnTo>
                    <a:pt x="1835" y="968"/>
                  </a:lnTo>
                  <a:lnTo>
                    <a:pt x="1832" y="967"/>
                  </a:lnTo>
                  <a:lnTo>
                    <a:pt x="1830" y="967"/>
                  </a:lnTo>
                  <a:lnTo>
                    <a:pt x="1826" y="965"/>
                  </a:lnTo>
                  <a:lnTo>
                    <a:pt x="1823" y="962"/>
                  </a:lnTo>
                  <a:lnTo>
                    <a:pt x="1821" y="961"/>
                  </a:lnTo>
                  <a:lnTo>
                    <a:pt x="1817" y="959"/>
                  </a:lnTo>
                  <a:lnTo>
                    <a:pt x="1815" y="956"/>
                  </a:lnTo>
                  <a:lnTo>
                    <a:pt x="1813" y="953"/>
                  </a:lnTo>
                  <a:lnTo>
                    <a:pt x="1809" y="951"/>
                  </a:lnTo>
                  <a:lnTo>
                    <a:pt x="1804" y="949"/>
                  </a:lnTo>
                  <a:lnTo>
                    <a:pt x="1800" y="946"/>
                  </a:lnTo>
                  <a:lnTo>
                    <a:pt x="1799" y="943"/>
                  </a:lnTo>
                  <a:lnTo>
                    <a:pt x="1796" y="937"/>
                  </a:lnTo>
                  <a:lnTo>
                    <a:pt x="1801" y="938"/>
                  </a:lnTo>
                  <a:lnTo>
                    <a:pt x="1802" y="937"/>
                  </a:lnTo>
                  <a:lnTo>
                    <a:pt x="1804" y="934"/>
                  </a:lnTo>
                  <a:lnTo>
                    <a:pt x="1805" y="933"/>
                  </a:lnTo>
                  <a:lnTo>
                    <a:pt x="1806" y="933"/>
                  </a:lnTo>
                  <a:lnTo>
                    <a:pt x="1809" y="932"/>
                  </a:lnTo>
                  <a:lnTo>
                    <a:pt x="1811" y="932"/>
                  </a:lnTo>
                  <a:lnTo>
                    <a:pt x="1815" y="931"/>
                  </a:lnTo>
                  <a:lnTo>
                    <a:pt x="1814" y="928"/>
                  </a:lnTo>
                  <a:lnTo>
                    <a:pt x="1813" y="927"/>
                  </a:lnTo>
                  <a:lnTo>
                    <a:pt x="1810" y="926"/>
                  </a:lnTo>
                  <a:lnTo>
                    <a:pt x="1808" y="925"/>
                  </a:lnTo>
                  <a:lnTo>
                    <a:pt x="1806" y="922"/>
                  </a:lnTo>
                  <a:lnTo>
                    <a:pt x="1804" y="919"/>
                  </a:lnTo>
                  <a:lnTo>
                    <a:pt x="1804" y="918"/>
                  </a:lnTo>
                  <a:lnTo>
                    <a:pt x="1802" y="916"/>
                  </a:lnTo>
                  <a:lnTo>
                    <a:pt x="1800" y="913"/>
                  </a:lnTo>
                  <a:lnTo>
                    <a:pt x="1797" y="909"/>
                  </a:lnTo>
                  <a:lnTo>
                    <a:pt x="1796" y="908"/>
                  </a:lnTo>
                  <a:lnTo>
                    <a:pt x="1796" y="903"/>
                  </a:lnTo>
                  <a:lnTo>
                    <a:pt x="1791" y="908"/>
                  </a:lnTo>
                  <a:lnTo>
                    <a:pt x="1791" y="904"/>
                  </a:lnTo>
                  <a:lnTo>
                    <a:pt x="1790" y="903"/>
                  </a:lnTo>
                  <a:lnTo>
                    <a:pt x="1790" y="899"/>
                  </a:lnTo>
                  <a:lnTo>
                    <a:pt x="1790" y="897"/>
                  </a:lnTo>
                  <a:lnTo>
                    <a:pt x="1790" y="895"/>
                  </a:lnTo>
                  <a:lnTo>
                    <a:pt x="1788" y="891"/>
                  </a:lnTo>
                  <a:lnTo>
                    <a:pt x="1788" y="889"/>
                  </a:lnTo>
                  <a:lnTo>
                    <a:pt x="1788" y="886"/>
                  </a:lnTo>
                  <a:lnTo>
                    <a:pt x="1788" y="885"/>
                  </a:lnTo>
                  <a:lnTo>
                    <a:pt x="1791" y="884"/>
                  </a:lnTo>
                  <a:lnTo>
                    <a:pt x="1792" y="883"/>
                  </a:lnTo>
                  <a:lnTo>
                    <a:pt x="1793" y="883"/>
                  </a:lnTo>
                  <a:lnTo>
                    <a:pt x="1796" y="881"/>
                  </a:lnTo>
                  <a:lnTo>
                    <a:pt x="1797" y="880"/>
                  </a:lnTo>
                  <a:lnTo>
                    <a:pt x="1799" y="879"/>
                  </a:lnTo>
                  <a:lnTo>
                    <a:pt x="1797" y="876"/>
                  </a:lnTo>
                  <a:lnTo>
                    <a:pt x="1797" y="875"/>
                  </a:lnTo>
                  <a:lnTo>
                    <a:pt x="1797" y="873"/>
                  </a:lnTo>
                  <a:lnTo>
                    <a:pt x="1796" y="870"/>
                  </a:lnTo>
                  <a:lnTo>
                    <a:pt x="1796" y="869"/>
                  </a:lnTo>
                  <a:lnTo>
                    <a:pt x="1796" y="868"/>
                  </a:lnTo>
                  <a:lnTo>
                    <a:pt x="1796" y="866"/>
                  </a:lnTo>
                  <a:lnTo>
                    <a:pt x="1795" y="864"/>
                  </a:lnTo>
                  <a:lnTo>
                    <a:pt x="1795" y="862"/>
                  </a:lnTo>
                  <a:lnTo>
                    <a:pt x="1795" y="860"/>
                  </a:lnTo>
                  <a:lnTo>
                    <a:pt x="1795" y="858"/>
                  </a:lnTo>
                  <a:lnTo>
                    <a:pt x="1795" y="856"/>
                  </a:lnTo>
                  <a:lnTo>
                    <a:pt x="1795" y="855"/>
                  </a:lnTo>
                  <a:lnTo>
                    <a:pt x="1795" y="852"/>
                  </a:lnTo>
                  <a:lnTo>
                    <a:pt x="1795" y="851"/>
                  </a:lnTo>
                  <a:lnTo>
                    <a:pt x="1795" y="849"/>
                  </a:lnTo>
                  <a:lnTo>
                    <a:pt x="1795" y="844"/>
                  </a:lnTo>
                  <a:lnTo>
                    <a:pt x="1795" y="840"/>
                  </a:lnTo>
                  <a:lnTo>
                    <a:pt x="1795" y="839"/>
                  </a:lnTo>
                  <a:lnTo>
                    <a:pt x="1795" y="837"/>
                  </a:lnTo>
                  <a:lnTo>
                    <a:pt x="1795" y="835"/>
                  </a:lnTo>
                  <a:lnTo>
                    <a:pt x="1796" y="833"/>
                  </a:lnTo>
                  <a:lnTo>
                    <a:pt x="1796" y="831"/>
                  </a:lnTo>
                  <a:lnTo>
                    <a:pt x="1796" y="829"/>
                  </a:lnTo>
                  <a:lnTo>
                    <a:pt x="1796" y="827"/>
                  </a:lnTo>
                  <a:lnTo>
                    <a:pt x="1797" y="826"/>
                  </a:lnTo>
                  <a:lnTo>
                    <a:pt x="1797" y="823"/>
                  </a:lnTo>
                  <a:lnTo>
                    <a:pt x="1797" y="821"/>
                  </a:lnTo>
                  <a:lnTo>
                    <a:pt x="1797" y="820"/>
                  </a:lnTo>
                  <a:lnTo>
                    <a:pt x="1799" y="817"/>
                  </a:lnTo>
                  <a:lnTo>
                    <a:pt x="1799" y="816"/>
                  </a:lnTo>
                  <a:lnTo>
                    <a:pt x="1800" y="814"/>
                  </a:lnTo>
                  <a:lnTo>
                    <a:pt x="1801" y="811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74" name="Rectangle 26"/>
            <p:cNvSpPr>
              <a:spLocks noChangeArrowheads="1"/>
            </p:cNvSpPr>
            <p:nvPr/>
          </p:nvSpPr>
          <p:spPr bwMode="auto">
            <a:xfrm>
              <a:off x="4884738" y="2482850"/>
              <a:ext cx="499623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krakowski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5" name="Freeform 27"/>
            <p:cNvSpPr>
              <a:spLocks noEditPoints="1"/>
            </p:cNvSpPr>
            <p:nvPr/>
          </p:nvSpPr>
          <p:spPr bwMode="auto">
            <a:xfrm>
              <a:off x="6807201" y="2309813"/>
              <a:ext cx="1457325" cy="1573212"/>
            </a:xfrm>
            <a:custGeom>
              <a:avLst/>
              <a:gdLst/>
              <a:ahLst/>
              <a:cxnLst>
                <a:cxn ang="0">
                  <a:pos x="273" y="1286"/>
                </a:cxn>
                <a:cxn ang="0">
                  <a:pos x="255" y="1159"/>
                </a:cxn>
                <a:cxn ang="0">
                  <a:pos x="228" y="1075"/>
                </a:cxn>
                <a:cxn ang="0">
                  <a:pos x="220" y="913"/>
                </a:cxn>
                <a:cxn ang="0">
                  <a:pos x="272" y="903"/>
                </a:cxn>
                <a:cxn ang="0">
                  <a:pos x="297" y="822"/>
                </a:cxn>
                <a:cxn ang="0">
                  <a:pos x="284" y="657"/>
                </a:cxn>
                <a:cxn ang="0">
                  <a:pos x="225" y="524"/>
                </a:cxn>
                <a:cxn ang="0">
                  <a:pos x="204" y="443"/>
                </a:cxn>
                <a:cxn ang="0">
                  <a:pos x="50" y="301"/>
                </a:cxn>
                <a:cxn ang="0">
                  <a:pos x="23" y="171"/>
                </a:cxn>
                <a:cxn ang="0">
                  <a:pos x="141" y="10"/>
                </a:cxn>
                <a:cxn ang="0">
                  <a:pos x="269" y="99"/>
                </a:cxn>
                <a:cxn ang="0">
                  <a:pos x="416" y="74"/>
                </a:cxn>
                <a:cxn ang="0">
                  <a:pos x="526" y="171"/>
                </a:cxn>
                <a:cxn ang="0">
                  <a:pos x="575" y="294"/>
                </a:cxn>
                <a:cxn ang="0">
                  <a:pos x="721" y="262"/>
                </a:cxn>
                <a:cxn ang="0">
                  <a:pos x="742" y="402"/>
                </a:cxn>
                <a:cxn ang="0">
                  <a:pos x="817" y="478"/>
                </a:cxn>
                <a:cxn ang="0">
                  <a:pos x="939" y="469"/>
                </a:cxn>
                <a:cxn ang="0">
                  <a:pos x="1086" y="466"/>
                </a:cxn>
                <a:cxn ang="0">
                  <a:pos x="1219" y="425"/>
                </a:cxn>
                <a:cxn ang="0">
                  <a:pos x="1304" y="346"/>
                </a:cxn>
                <a:cxn ang="0">
                  <a:pos x="1288" y="422"/>
                </a:cxn>
                <a:cxn ang="0">
                  <a:pos x="1356" y="489"/>
                </a:cxn>
                <a:cxn ang="0">
                  <a:pos x="1308" y="562"/>
                </a:cxn>
                <a:cxn ang="0">
                  <a:pos x="1319" y="661"/>
                </a:cxn>
                <a:cxn ang="0">
                  <a:pos x="1336" y="755"/>
                </a:cxn>
                <a:cxn ang="0">
                  <a:pos x="1341" y="868"/>
                </a:cxn>
                <a:cxn ang="0">
                  <a:pos x="1299" y="1016"/>
                </a:cxn>
                <a:cxn ang="0">
                  <a:pos x="1347" y="1148"/>
                </a:cxn>
                <a:cxn ang="0">
                  <a:pos x="1497" y="1180"/>
                </a:cxn>
                <a:cxn ang="0">
                  <a:pos x="1650" y="1194"/>
                </a:cxn>
                <a:cxn ang="0">
                  <a:pos x="1603" y="1333"/>
                </a:cxn>
                <a:cxn ang="0">
                  <a:pos x="1502" y="1367"/>
                </a:cxn>
                <a:cxn ang="0">
                  <a:pos x="1572" y="1519"/>
                </a:cxn>
                <a:cxn ang="0">
                  <a:pos x="1729" y="1526"/>
                </a:cxn>
                <a:cxn ang="0">
                  <a:pos x="1829" y="1625"/>
                </a:cxn>
                <a:cxn ang="0">
                  <a:pos x="1696" y="1676"/>
                </a:cxn>
                <a:cxn ang="0">
                  <a:pos x="1603" y="1706"/>
                </a:cxn>
                <a:cxn ang="0">
                  <a:pos x="1491" y="1763"/>
                </a:cxn>
                <a:cxn ang="0">
                  <a:pos x="1326" y="1760"/>
                </a:cxn>
                <a:cxn ang="0">
                  <a:pos x="1197" y="1809"/>
                </a:cxn>
                <a:cxn ang="0">
                  <a:pos x="1063" y="1886"/>
                </a:cxn>
                <a:cxn ang="0">
                  <a:pos x="927" y="1846"/>
                </a:cxn>
                <a:cxn ang="0">
                  <a:pos x="857" y="1922"/>
                </a:cxn>
                <a:cxn ang="0">
                  <a:pos x="765" y="1981"/>
                </a:cxn>
                <a:cxn ang="0">
                  <a:pos x="619" y="1967"/>
                </a:cxn>
                <a:cxn ang="0">
                  <a:pos x="522" y="1873"/>
                </a:cxn>
                <a:cxn ang="0">
                  <a:pos x="369" y="1821"/>
                </a:cxn>
                <a:cxn ang="0">
                  <a:pos x="198" y="1760"/>
                </a:cxn>
                <a:cxn ang="0">
                  <a:pos x="122" y="1665"/>
                </a:cxn>
                <a:cxn ang="0">
                  <a:pos x="123" y="1561"/>
                </a:cxn>
                <a:cxn ang="0">
                  <a:pos x="156" y="1445"/>
                </a:cxn>
                <a:cxn ang="0">
                  <a:pos x="160" y="1347"/>
                </a:cxn>
                <a:cxn ang="0">
                  <a:pos x="811" y="967"/>
                </a:cxn>
                <a:cxn ang="0">
                  <a:pos x="940" y="925"/>
                </a:cxn>
                <a:cxn ang="0">
                  <a:pos x="1034" y="849"/>
                </a:cxn>
                <a:cxn ang="0">
                  <a:pos x="966" y="728"/>
                </a:cxn>
                <a:cxn ang="0">
                  <a:pos x="847" y="669"/>
                </a:cxn>
                <a:cxn ang="0">
                  <a:pos x="690" y="667"/>
                </a:cxn>
                <a:cxn ang="0">
                  <a:pos x="645" y="789"/>
                </a:cxn>
                <a:cxn ang="0">
                  <a:pos x="636" y="903"/>
                </a:cxn>
              </a:cxnLst>
              <a:rect l="0" t="0" r="r" b="b"/>
              <a:pathLst>
                <a:path w="1837" h="1982">
                  <a:moveTo>
                    <a:pt x="146" y="1333"/>
                  </a:moveTo>
                  <a:lnTo>
                    <a:pt x="147" y="1328"/>
                  </a:lnTo>
                  <a:lnTo>
                    <a:pt x="147" y="1327"/>
                  </a:lnTo>
                  <a:lnTo>
                    <a:pt x="149" y="1325"/>
                  </a:lnTo>
                  <a:lnTo>
                    <a:pt x="150" y="1323"/>
                  </a:lnTo>
                  <a:lnTo>
                    <a:pt x="151" y="1323"/>
                  </a:lnTo>
                  <a:lnTo>
                    <a:pt x="154" y="1322"/>
                  </a:lnTo>
                  <a:lnTo>
                    <a:pt x="155" y="1321"/>
                  </a:lnTo>
                  <a:lnTo>
                    <a:pt x="156" y="1320"/>
                  </a:lnTo>
                  <a:lnTo>
                    <a:pt x="159" y="1319"/>
                  </a:lnTo>
                  <a:lnTo>
                    <a:pt x="160" y="1317"/>
                  </a:lnTo>
                  <a:lnTo>
                    <a:pt x="162" y="1317"/>
                  </a:lnTo>
                  <a:lnTo>
                    <a:pt x="164" y="1316"/>
                  </a:lnTo>
                  <a:lnTo>
                    <a:pt x="166" y="1315"/>
                  </a:lnTo>
                  <a:lnTo>
                    <a:pt x="168" y="1314"/>
                  </a:lnTo>
                  <a:lnTo>
                    <a:pt x="169" y="1314"/>
                  </a:lnTo>
                  <a:lnTo>
                    <a:pt x="172" y="1314"/>
                  </a:lnTo>
                  <a:lnTo>
                    <a:pt x="175" y="1312"/>
                  </a:lnTo>
                  <a:lnTo>
                    <a:pt x="176" y="1312"/>
                  </a:lnTo>
                  <a:lnTo>
                    <a:pt x="178" y="1312"/>
                  </a:lnTo>
                  <a:lnTo>
                    <a:pt x="181" y="1310"/>
                  </a:lnTo>
                  <a:lnTo>
                    <a:pt x="185" y="1311"/>
                  </a:lnTo>
                  <a:lnTo>
                    <a:pt x="189" y="1315"/>
                  </a:lnTo>
                  <a:lnTo>
                    <a:pt x="193" y="1317"/>
                  </a:lnTo>
                  <a:lnTo>
                    <a:pt x="198" y="1320"/>
                  </a:lnTo>
                  <a:lnTo>
                    <a:pt x="200" y="1321"/>
                  </a:lnTo>
                  <a:lnTo>
                    <a:pt x="203" y="1323"/>
                  </a:lnTo>
                  <a:lnTo>
                    <a:pt x="208" y="1323"/>
                  </a:lnTo>
                  <a:lnTo>
                    <a:pt x="209" y="1325"/>
                  </a:lnTo>
                  <a:lnTo>
                    <a:pt x="213" y="1326"/>
                  </a:lnTo>
                  <a:lnTo>
                    <a:pt x="217" y="1327"/>
                  </a:lnTo>
                  <a:lnTo>
                    <a:pt x="222" y="1327"/>
                  </a:lnTo>
                  <a:lnTo>
                    <a:pt x="224" y="1327"/>
                  </a:lnTo>
                  <a:lnTo>
                    <a:pt x="228" y="1327"/>
                  </a:lnTo>
                  <a:lnTo>
                    <a:pt x="230" y="1327"/>
                  </a:lnTo>
                  <a:lnTo>
                    <a:pt x="235" y="1328"/>
                  </a:lnTo>
                  <a:lnTo>
                    <a:pt x="239" y="1331"/>
                  </a:lnTo>
                  <a:lnTo>
                    <a:pt x="242" y="1332"/>
                  </a:lnTo>
                  <a:lnTo>
                    <a:pt x="247" y="1333"/>
                  </a:lnTo>
                  <a:lnTo>
                    <a:pt x="251" y="1333"/>
                  </a:lnTo>
                  <a:lnTo>
                    <a:pt x="257" y="1332"/>
                  </a:lnTo>
                  <a:lnTo>
                    <a:pt x="259" y="1326"/>
                  </a:lnTo>
                  <a:lnTo>
                    <a:pt x="260" y="1325"/>
                  </a:lnTo>
                  <a:lnTo>
                    <a:pt x="260" y="1322"/>
                  </a:lnTo>
                  <a:lnTo>
                    <a:pt x="261" y="1321"/>
                  </a:lnTo>
                  <a:lnTo>
                    <a:pt x="262" y="1320"/>
                  </a:lnTo>
                  <a:lnTo>
                    <a:pt x="262" y="1317"/>
                  </a:lnTo>
                  <a:lnTo>
                    <a:pt x="264" y="1316"/>
                  </a:lnTo>
                  <a:lnTo>
                    <a:pt x="265" y="1314"/>
                  </a:lnTo>
                  <a:lnTo>
                    <a:pt x="265" y="1312"/>
                  </a:lnTo>
                  <a:lnTo>
                    <a:pt x="265" y="1310"/>
                  </a:lnTo>
                  <a:lnTo>
                    <a:pt x="265" y="1309"/>
                  </a:lnTo>
                  <a:lnTo>
                    <a:pt x="265" y="1306"/>
                  </a:lnTo>
                  <a:lnTo>
                    <a:pt x="266" y="1306"/>
                  </a:lnTo>
                  <a:lnTo>
                    <a:pt x="269" y="1305"/>
                  </a:lnTo>
                  <a:lnTo>
                    <a:pt x="272" y="1305"/>
                  </a:lnTo>
                  <a:lnTo>
                    <a:pt x="273" y="1305"/>
                  </a:lnTo>
                  <a:lnTo>
                    <a:pt x="275" y="1305"/>
                  </a:lnTo>
                  <a:lnTo>
                    <a:pt x="277" y="1305"/>
                  </a:lnTo>
                  <a:lnTo>
                    <a:pt x="279" y="1306"/>
                  </a:lnTo>
                  <a:lnTo>
                    <a:pt x="281" y="1306"/>
                  </a:lnTo>
                  <a:lnTo>
                    <a:pt x="283" y="1306"/>
                  </a:lnTo>
                  <a:lnTo>
                    <a:pt x="283" y="1304"/>
                  </a:lnTo>
                  <a:lnTo>
                    <a:pt x="283" y="1302"/>
                  </a:lnTo>
                  <a:lnTo>
                    <a:pt x="284" y="1299"/>
                  </a:lnTo>
                  <a:lnTo>
                    <a:pt x="286" y="1298"/>
                  </a:lnTo>
                  <a:lnTo>
                    <a:pt x="288" y="1297"/>
                  </a:lnTo>
                  <a:lnTo>
                    <a:pt x="287" y="1294"/>
                  </a:lnTo>
                  <a:lnTo>
                    <a:pt x="286" y="1293"/>
                  </a:lnTo>
                  <a:lnTo>
                    <a:pt x="283" y="1292"/>
                  </a:lnTo>
                  <a:lnTo>
                    <a:pt x="282" y="1291"/>
                  </a:lnTo>
                  <a:lnTo>
                    <a:pt x="281" y="1291"/>
                  </a:lnTo>
                  <a:lnTo>
                    <a:pt x="278" y="1290"/>
                  </a:lnTo>
                  <a:lnTo>
                    <a:pt x="277" y="1288"/>
                  </a:lnTo>
                  <a:lnTo>
                    <a:pt x="274" y="1287"/>
                  </a:lnTo>
                  <a:lnTo>
                    <a:pt x="273" y="1286"/>
                  </a:lnTo>
                  <a:lnTo>
                    <a:pt x="270" y="1286"/>
                  </a:lnTo>
                  <a:lnTo>
                    <a:pt x="269" y="1285"/>
                  </a:lnTo>
                  <a:lnTo>
                    <a:pt x="266" y="1284"/>
                  </a:lnTo>
                  <a:lnTo>
                    <a:pt x="265" y="1282"/>
                  </a:lnTo>
                  <a:lnTo>
                    <a:pt x="262" y="1282"/>
                  </a:lnTo>
                  <a:lnTo>
                    <a:pt x="261" y="1281"/>
                  </a:lnTo>
                  <a:lnTo>
                    <a:pt x="260" y="1280"/>
                  </a:lnTo>
                  <a:lnTo>
                    <a:pt x="259" y="1279"/>
                  </a:lnTo>
                  <a:lnTo>
                    <a:pt x="256" y="1279"/>
                  </a:lnTo>
                  <a:lnTo>
                    <a:pt x="255" y="1277"/>
                  </a:lnTo>
                  <a:lnTo>
                    <a:pt x="252" y="1276"/>
                  </a:lnTo>
                  <a:lnTo>
                    <a:pt x="251" y="1275"/>
                  </a:lnTo>
                  <a:lnTo>
                    <a:pt x="248" y="1275"/>
                  </a:lnTo>
                  <a:lnTo>
                    <a:pt x="247" y="1274"/>
                  </a:lnTo>
                  <a:lnTo>
                    <a:pt x="244" y="1273"/>
                  </a:lnTo>
                  <a:lnTo>
                    <a:pt x="243" y="1271"/>
                  </a:lnTo>
                  <a:lnTo>
                    <a:pt x="241" y="1270"/>
                  </a:lnTo>
                  <a:lnTo>
                    <a:pt x="239" y="1270"/>
                  </a:lnTo>
                  <a:lnTo>
                    <a:pt x="237" y="1269"/>
                  </a:lnTo>
                  <a:lnTo>
                    <a:pt x="235" y="1268"/>
                  </a:lnTo>
                  <a:lnTo>
                    <a:pt x="233" y="1267"/>
                  </a:lnTo>
                  <a:lnTo>
                    <a:pt x="230" y="1265"/>
                  </a:lnTo>
                  <a:lnTo>
                    <a:pt x="229" y="1265"/>
                  </a:lnTo>
                  <a:lnTo>
                    <a:pt x="225" y="1267"/>
                  </a:lnTo>
                  <a:lnTo>
                    <a:pt x="224" y="1265"/>
                  </a:lnTo>
                  <a:lnTo>
                    <a:pt x="221" y="1262"/>
                  </a:lnTo>
                  <a:lnTo>
                    <a:pt x="219" y="1261"/>
                  </a:lnTo>
                  <a:lnTo>
                    <a:pt x="216" y="1257"/>
                  </a:lnTo>
                  <a:lnTo>
                    <a:pt x="219" y="1253"/>
                  </a:lnTo>
                  <a:lnTo>
                    <a:pt x="221" y="1252"/>
                  </a:lnTo>
                  <a:lnTo>
                    <a:pt x="222" y="1251"/>
                  </a:lnTo>
                  <a:lnTo>
                    <a:pt x="225" y="1251"/>
                  </a:lnTo>
                  <a:lnTo>
                    <a:pt x="226" y="1250"/>
                  </a:lnTo>
                  <a:lnTo>
                    <a:pt x="229" y="1249"/>
                  </a:lnTo>
                  <a:lnTo>
                    <a:pt x="230" y="1249"/>
                  </a:lnTo>
                  <a:lnTo>
                    <a:pt x="231" y="1247"/>
                  </a:lnTo>
                  <a:lnTo>
                    <a:pt x="234" y="1246"/>
                  </a:lnTo>
                  <a:lnTo>
                    <a:pt x="235" y="1245"/>
                  </a:lnTo>
                  <a:lnTo>
                    <a:pt x="238" y="1245"/>
                  </a:lnTo>
                  <a:lnTo>
                    <a:pt x="239" y="1244"/>
                  </a:lnTo>
                  <a:lnTo>
                    <a:pt x="241" y="1242"/>
                  </a:lnTo>
                  <a:lnTo>
                    <a:pt x="239" y="1240"/>
                  </a:lnTo>
                  <a:lnTo>
                    <a:pt x="239" y="1238"/>
                  </a:lnTo>
                  <a:lnTo>
                    <a:pt x="238" y="1236"/>
                  </a:lnTo>
                  <a:lnTo>
                    <a:pt x="235" y="1235"/>
                  </a:lnTo>
                  <a:lnTo>
                    <a:pt x="235" y="1230"/>
                  </a:lnTo>
                  <a:lnTo>
                    <a:pt x="235" y="1226"/>
                  </a:lnTo>
                  <a:lnTo>
                    <a:pt x="234" y="1221"/>
                  </a:lnTo>
                  <a:lnTo>
                    <a:pt x="233" y="1216"/>
                  </a:lnTo>
                  <a:lnTo>
                    <a:pt x="235" y="1214"/>
                  </a:lnTo>
                  <a:lnTo>
                    <a:pt x="235" y="1211"/>
                  </a:lnTo>
                  <a:lnTo>
                    <a:pt x="235" y="1207"/>
                  </a:lnTo>
                  <a:lnTo>
                    <a:pt x="234" y="1205"/>
                  </a:lnTo>
                  <a:lnTo>
                    <a:pt x="233" y="1204"/>
                  </a:lnTo>
                  <a:lnTo>
                    <a:pt x="230" y="1201"/>
                  </a:lnTo>
                  <a:lnTo>
                    <a:pt x="230" y="1199"/>
                  </a:lnTo>
                  <a:lnTo>
                    <a:pt x="229" y="1195"/>
                  </a:lnTo>
                  <a:lnTo>
                    <a:pt x="226" y="1193"/>
                  </a:lnTo>
                  <a:lnTo>
                    <a:pt x="225" y="1189"/>
                  </a:lnTo>
                  <a:lnTo>
                    <a:pt x="224" y="1186"/>
                  </a:lnTo>
                  <a:lnTo>
                    <a:pt x="222" y="1180"/>
                  </a:lnTo>
                  <a:lnTo>
                    <a:pt x="221" y="1175"/>
                  </a:lnTo>
                  <a:lnTo>
                    <a:pt x="221" y="1172"/>
                  </a:lnTo>
                  <a:lnTo>
                    <a:pt x="222" y="1170"/>
                  </a:lnTo>
                  <a:lnTo>
                    <a:pt x="224" y="1168"/>
                  </a:lnTo>
                  <a:lnTo>
                    <a:pt x="228" y="1164"/>
                  </a:lnTo>
                  <a:lnTo>
                    <a:pt x="230" y="1162"/>
                  </a:lnTo>
                  <a:lnTo>
                    <a:pt x="234" y="1159"/>
                  </a:lnTo>
                  <a:lnTo>
                    <a:pt x="239" y="1159"/>
                  </a:lnTo>
                  <a:lnTo>
                    <a:pt x="241" y="1159"/>
                  </a:lnTo>
                  <a:lnTo>
                    <a:pt x="243" y="1159"/>
                  </a:lnTo>
                  <a:lnTo>
                    <a:pt x="246" y="1159"/>
                  </a:lnTo>
                  <a:lnTo>
                    <a:pt x="247" y="1159"/>
                  </a:lnTo>
                  <a:lnTo>
                    <a:pt x="250" y="1159"/>
                  </a:lnTo>
                  <a:lnTo>
                    <a:pt x="252" y="1159"/>
                  </a:lnTo>
                  <a:lnTo>
                    <a:pt x="255" y="1159"/>
                  </a:lnTo>
                  <a:lnTo>
                    <a:pt x="256" y="1159"/>
                  </a:lnTo>
                  <a:lnTo>
                    <a:pt x="259" y="1159"/>
                  </a:lnTo>
                  <a:lnTo>
                    <a:pt x="261" y="1158"/>
                  </a:lnTo>
                  <a:lnTo>
                    <a:pt x="262" y="1158"/>
                  </a:lnTo>
                  <a:lnTo>
                    <a:pt x="265" y="1156"/>
                  </a:lnTo>
                  <a:lnTo>
                    <a:pt x="270" y="1154"/>
                  </a:lnTo>
                  <a:lnTo>
                    <a:pt x="275" y="1153"/>
                  </a:lnTo>
                  <a:lnTo>
                    <a:pt x="277" y="1152"/>
                  </a:lnTo>
                  <a:lnTo>
                    <a:pt x="279" y="1151"/>
                  </a:lnTo>
                  <a:lnTo>
                    <a:pt x="281" y="1150"/>
                  </a:lnTo>
                  <a:lnTo>
                    <a:pt x="282" y="1147"/>
                  </a:lnTo>
                  <a:lnTo>
                    <a:pt x="284" y="1146"/>
                  </a:lnTo>
                  <a:lnTo>
                    <a:pt x="286" y="1145"/>
                  </a:lnTo>
                  <a:lnTo>
                    <a:pt x="287" y="1144"/>
                  </a:lnTo>
                  <a:lnTo>
                    <a:pt x="288" y="1142"/>
                  </a:lnTo>
                  <a:lnTo>
                    <a:pt x="290" y="1141"/>
                  </a:lnTo>
                  <a:lnTo>
                    <a:pt x="291" y="1139"/>
                  </a:lnTo>
                  <a:lnTo>
                    <a:pt x="294" y="1137"/>
                  </a:lnTo>
                  <a:lnTo>
                    <a:pt x="295" y="1136"/>
                  </a:lnTo>
                  <a:lnTo>
                    <a:pt x="296" y="1135"/>
                  </a:lnTo>
                  <a:lnTo>
                    <a:pt x="299" y="1134"/>
                  </a:lnTo>
                  <a:lnTo>
                    <a:pt x="300" y="1133"/>
                  </a:lnTo>
                  <a:lnTo>
                    <a:pt x="301" y="1131"/>
                  </a:lnTo>
                  <a:lnTo>
                    <a:pt x="303" y="1130"/>
                  </a:lnTo>
                  <a:lnTo>
                    <a:pt x="304" y="1129"/>
                  </a:lnTo>
                  <a:lnTo>
                    <a:pt x="305" y="1128"/>
                  </a:lnTo>
                  <a:lnTo>
                    <a:pt x="306" y="1127"/>
                  </a:lnTo>
                  <a:lnTo>
                    <a:pt x="309" y="1123"/>
                  </a:lnTo>
                  <a:lnTo>
                    <a:pt x="312" y="1124"/>
                  </a:lnTo>
                  <a:lnTo>
                    <a:pt x="313" y="1121"/>
                  </a:lnTo>
                  <a:lnTo>
                    <a:pt x="314" y="1119"/>
                  </a:lnTo>
                  <a:lnTo>
                    <a:pt x="316" y="1118"/>
                  </a:lnTo>
                  <a:lnTo>
                    <a:pt x="318" y="1116"/>
                  </a:lnTo>
                  <a:lnTo>
                    <a:pt x="319" y="1115"/>
                  </a:lnTo>
                  <a:lnTo>
                    <a:pt x="322" y="1113"/>
                  </a:lnTo>
                  <a:lnTo>
                    <a:pt x="323" y="1113"/>
                  </a:lnTo>
                  <a:lnTo>
                    <a:pt x="326" y="1110"/>
                  </a:lnTo>
                  <a:lnTo>
                    <a:pt x="323" y="1107"/>
                  </a:lnTo>
                  <a:lnTo>
                    <a:pt x="318" y="1106"/>
                  </a:lnTo>
                  <a:lnTo>
                    <a:pt x="316" y="1102"/>
                  </a:lnTo>
                  <a:lnTo>
                    <a:pt x="312" y="1101"/>
                  </a:lnTo>
                  <a:lnTo>
                    <a:pt x="310" y="1099"/>
                  </a:lnTo>
                  <a:lnTo>
                    <a:pt x="306" y="1099"/>
                  </a:lnTo>
                  <a:lnTo>
                    <a:pt x="304" y="1098"/>
                  </a:lnTo>
                  <a:lnTo>
                    <a:pt x="303" y="1098"/>
                  </a:lnTo>
                  <a:lnTo>
                    <a:pt x="300" y="1098"/>
                  </a:lnTo>
                  <a:lnTo>
                    <a:pt x="299" y="1096"/>
                  </a:lnTo>
                  <a:lnTo>
                    <a:pt x="296" y="1096"/>
                  </a:lnTo>
                  <a:lnTo>
                    <a:pt x="295" y="1096"/>
                  </a:lnTo>
                  <a:lnTo>
                    <a:pt x="292" y="1096"/>
                  </a:lnTo>
                  <a:lnTo>
                    <a:pt x="288" y="1098"/>
                  </a:lnTo>
                  <a:lnTo>
                    <a:pt x="287" y="1096"/>
                  </a:lnTo>
                  <a:lnTo>
                    <a:pt x="284" y="1095"/>
                  </a:lnTo>
                  <a:lnTo>
                    <a:pt x="283" y="1094"/>
                  </a:lnTo>
                  <a:lnTo>
                    <a:pt x="279" y="1094"/>
                  </a:lnTo>
                  <a:lnTo>
                    <a:pt x="278" y="1090"/>
                  </a:lnTo>
                  <a:lnTo>
                    <a:pt x="275" y="1088"/>
                  </a:lnTo>
                  <a:lnTo>
                    <a:pt x="272" y="1087"/>
                  </a:lnTo>
                  <a:lnTo>
                    <a:pt x="268" y="1084"/>
                  </a:lnTo>
                  <a:lnTo>
                    <a:pt x="262" y="1086"/>
                  </a:lnTo>
                  <a:lnTo>
                    <a:pt x="260" y="1087"/>
                  </a:lnTo>
                  <a:lnTo>
                    <a:pt x="259" y="1086"/>
                  </a:lnTo>
                  <a:lnTo>
                    <a:pt x="257" y="1084"/>
                  </a:lnTo>
                  <a:lnTo>
                    <a:pt x="255" y="1084"/>
                  </a:lnTo>
                  <a:lnTo>
                    <a:pt x="253" y="1083"/>
                  </a:lnTo>
                  <a:lnTo>
                    <a:pt x="252" y="1082"/>
                  </a:lnTo>
                  <a:lnTo>
                    <a:pt x="250" y="1081"/>
                  </a:lnTo>
                  <a:lnTo>
                    <a:pt x="247" y="1081"/>
                  </a:lnTo>
                  <a:lnTo>
                    <a:pt x="246" y="1080"/>
                  </a:lnTo>
                  <a:lnTo>
                    <a:pt x="244" y="1080"/>
                  </a:lnTo>
                  <a:lnTo>
                    <a:pt x="243" y="1076"/>
                  </a:lnTo>
                  <a:lnTo>
                    <a:pt x="241" y="1075"/>
                  </a:lnTo>
                  <a:lnTo>
                    <a:pt x="238" y="1075"/>
                  </a:lnTo>
                  <a:lnTo>
                    <a:pt x="237" y="1075"/>
                  </a:lnTo>
                  <a:lnTo>
                    <a:pt x="233" y="1075"/>
                  </a:lnTo>
                  <a:lnTo>
                    <a:pt x="228" y="1075"/>
                  </a:lnTo>
                  <a:lnTo>
                    <a:pt x="226" y="1070"/>
                  </a:lnTo>
                  <a:lnTo>
                    <a:pt x="228" y="1069"/>
                  </a:lnTo>
                  <a:lnTo>
                    <a:pt x="225" y="1066"/>
                  </a:lnTo>
                  <a:lnTo>
                    <a:pt x="230" y="1064"/>
                  </a:lnTo>
                  <a:lnTo>
                    <a:pt x="230" y="1063"/>
                  </a:lnTo>
                  <a:lnTo>
                    <a:pt x="230" y="1060"/>
                  </a:lnTo>
                  <a:lnTo>
                    <a:pt x="230" y="1059"/>
                  </a:lnTo>
                  <a:lnTo>
                    <a:pt x="229" y="1057"/>
                  </a:lnTo>
                  <a:lnTo>
                    <a:pt x="229" y="1055"/>
                  </a:lnTo>
                  <a:lnTo>
                    <a:pt x="229" y="1053"/>
                  </a:lnTo>
                  <a:lnTo>
                    <a:pt x="228" y="1052"/>
                  </a:lnTo>
                  <a:lnTo>
                    <a:pt x="228" y="1049"/>
                  </a:lnTo>
                  <a:lnTo>
                    <a:pt x="228" y="1048"/>
                  </a:lnTo>
                  <a:lnTo>
                    <a:pt x="228" y="1046"/>
                  </a:lnTo>
                  <a:lnTo>
                    <a:pt x="224" y="1048"/>
                  </a:lnTo>
                  <a:lnTo>
                    <a:pt x="224" y="1042"/>
                  </a:lnTo>
                  <a:lnTo>
                    <a:pt x="225" y="1039"/>
                  </a:lnTo>
                  <a:lnTo>
                    <a:pt x="226" y="1036"/>
                  </a:lnTo>
                  <a:lnTo>
                    <a:pt x="226" y="1034"/>
                  </a:lnTo>
                  <a:lnTo>
                    <a:pt x="229" y="1032"/>
                  </a:lnTo>
                  <a:lnTo>
                    <a:pt x="231" y="1029"/>
                  </a:lnTo>
                  <a:lnTo>
                    <a:pt x="233" y="1028"/>
                  </a:lnTo>
                  <a:lnTo>
                    <a:pt x="234" y="1025"/>
                  </a:lnTo>
                  <a:lnTo>
                    <a:pt x="235" y="1024"/>
                  </a:lnTo>
                  <a:lnTo>
                    <a:pt x="237" y="1023"/>
                  </a:lnTo>
                  <a:lnTo>
                    <a:pt x="238" y="1022"/>
                  </a:lnTo>
                  <a:lnTo>
                    <a:pt x="235" y="1019"/>
                  </a:lnTo>
                  <a:lnTo>
                    <a:pt x="238" y="1017"/>
                  </a:lnTo>
                  <a:lnTo>
                    <a:pt x="239" y="1014"/>
                  </a:lnTo>
                  <a:lnTo>
                    <a:pt x="243" y="1012"/>
                  </a:lnTo>
                  <a:lnTo>
                    <a:pt x="246" y="1010"/>
                  </a:lnTo>
                  <a:lnTo>
                    <a:pt x="247" y="1006"/>
                  </a:lnTo>
                  <a:lnTo>
                    <a:pt x="247" y="1005"/>
                  </a:lnTo>
                  <a:lnTo>
                    <a:pt x="246" y="1001"/>
                  </a:lnTo>
                  <a:lnTo>
                    <a:pt x="251" y="1002"/>
                  </a:lnTo>
                  <a:lnTo>
                    <a:pt x="253" y="1000"/>
                  </a:lnTo>
                  <a:lnTo>
                    <a:pt x="252" y="997"/>
                  </a:lnTo>
                  <a:lnTo>
                    <a:pt x="250" y="996"/>
                  </a:lnTo>
                  <a:lnTo>
                    <a:pt x="250" y="990"/>
                  </a:lnTo>
                  <a:lnTo>
                    <a:pt x="248" y="989"/>
                  </a:lnTo>
                  <a:lnTo>
                    <a:pt x="248" y="987"/>
                  </a:lnTo>
                  <a:lnTo>
                    <a:pt x="247" y="985"/>
                  </a:lnTo>
                  <a:lnTo>
                    <a:pt x="246" y="984"/>
                  </a:lnTo>
                  <a:lnTo>
                    <a:pt x="244" y="982"/>
                  </a:lnTo>
                  <a:lnTo>
                    <a:pt x="243" y="981"/>
                  </a:lnTo>
                  <a:lnTo>
                    <a:pt x="242" y="978"/>
                  </a:lnTo>
                  <a:lnTo>
                    <a:pt x="241" y="977"/>
                  </a:lnTo>
                  <a:lnTo>
                    <a:pt x="239" y="976"/>
                  </a:lnTo>
                  <a:lnTo>
                    <a:pt x="241" y="972"/>
                  </a:lnTo>
                  <a:lnTo>
                    <a:pt x="234" y="976"/>
                  </a:lnTo>
                  <a:lnTo>
                    <a:pt x="234" y="973"/>
                  </a:lnTo>
                  <a:lnTo>
                    <a:pt x="233" y="971"/>
                  </a:lnTo>
                  <a:lnTo>
                    <a:pt x="230" y="969"/>
                  </a:lnTo>
                  <a:lnTo>
                    <a:pt x="230" y="966"/>
                  </a:lnTo>
                  <a:lnTo>
                    <a:pt x="230" y="964"/>
                  </a:lnTo>
                  <a:lnTo>
                    <a:pt x="228" y="959"/>
                  </a:lnTo>
                  <a:lnTo>
                    <a:pt x="226" y="954"/>
                  </a:lnTo>
                  <a:lnTo>
                    <a:pt x="226" y="952"/>
                  </a:lnTo>
                  <a:lnTo>
                    <a:pt x="225" y="943"/>
                  </a:lnTo>
                  <a:lnTo>
                    <a:pt x="226" y="938"/>
                  </a:lnTo>
                  <a:lnTo>
                    <a:pt x="228" y="936"/>
                  </a:lnTo>
                  <a:lnTo>
                    <a:pt x="229" y="935"/>
                  </a:lnTo>
                  <a:lnTo>
                    <a:pt x="230" y="931"/>
                  </a:lnTo>
                  <a:lnTo>
                    <a:pt x="231" y="929"/>
                  </a:lnTo>
                  <a:lnTo>
                    <a:pt x="233" y="927"/>
                  </a:lnTo>
                  <a:lnTo>
                    <a:pt x="234" y="925"/>
                  </a:lnTo>
                  <a:lnTo>
                    <a:pt x="234" y="924"/>
                  </a:lnTo>
                  <a:lnTo>
                    <a:pt x="230" y="919"/>
                  </a:lnTo>
                  <a:lnTo>
                    <a:pt x="235" y="919"/>
                  </a:lnTo>
                  <a:lnTo>
                    <a:pt x="235" y="917"/>
                  </a:lnTo>
                  <a:lnTo>
                    <a:pt x="230" y="915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3"/>
                  </a:lnTo>
                  <a:lnTo>
                    <a:pt x="221" y="913"/>
                  </a:lnTo>
                  <a:lnTo>
                    <a:pt x="220" y="913"/>
                  </a:lnTo>
                  <a:lnTo>
                    <a:pt x="217" y="912"/>
                  </a:lnTo>
                  <a:lnTo>
                    <a:pt x="216" y="912"/>
                  </a:lnTo>
                  <a:lnTo>
                    <a:pt x="213" y="911"/>
                  </a:lnTo>
                  <a:lnTo>
                    <a:pt x="212" y="911"/>
                  </a:lnTo>
                  <a:lnTo>
                    <a:pt x="209" y="909"/>
                  </a:lnTo>
                  <a:lnTo>
                    <a:pt x="208" y="908"/>
                  </a:lnTo>
                  <a:lnTo>
                    <a:pt x="207" y="907"/>
                  </a:lnTo>
                  <a:lnTo>
                    <a:pt x="206" y="905"/>
                  </a:lnTo>
                  <a:lnTo>
                    <a:pt x="206" y="903"/>
                  </a:lnTo>
                  <a:lnTo>
                    <a:pt x="206" y="902"/>
                  </a:lnTo>
                  <a:lnTo>
                    <a:pt x="204" y="900"/>
                  </a:lnTo>
                  <a:lnTo>
                    <a:pt x="203" y="897"/>
                  </a:lnTo>
                  <a:lnTo>
                    <a:pt x="203" y="895"/>
                  </a:lnTo>
                  <a:lnTo>
                    <a:pt x="204" y="894"/>
                  </a:lnTo>
                  <a:lnTo>
                    <a:pt x="206" y="891"/>
                  </a:lnTo>
                  <a:lnTo>
                    <a:pt x="207" y="890"/>
                  </a:lnTo>
                  <a:lnTo>
                    <a:pt x="207" y="889"/>
                  </a:lnTo>
                  <a:lnTo>
                    <a:pt x="208" y="886"/>
                  </a:lnTo>
                  <a:lnTo>
                    <a:pt x="209" y="885"/>
                  </a:lnTo>
                  <a:lnTo>
                    <a:pt x="212" y="884"/>
                  </a:lnTo>
                  <a:lnTo>
                    <a:pt x="215" y="884"/>
                  </a:lnTo>
                  <a:lnTo>
                    <a:pt x="216" y="884"/>
                  </a:lnTo>
                  <a:lnTo>
                    <a:pt x="219" y="884"/>
                  </a:lnTo>
                  <a:lnTo>
                    <a:pt x="221" y="883"/>
                  </a:lnTo>
                  <a:lnTo>
                    <a:pt x="222" y="883"/>
                  </a:lnTo>
                  <a:lnTo>
                    <a:pt x="225" y="883"/>
                  </a:lnTo>
                  <a:lnTo>
                    <a:pt x="228" y="883"/>
                  </a:lnTo>
                  <a:lnTo>
                    <a:pt x="230" y="880"/>
                  </a:lnTo>
                  <a:lnTo>
                    <a:pt x="231" y="884"/>
                  </a:lnTo>
                  <a:lnTo>
                    <a:pt x="237" y="880"/>
                  </a:lnTo>
                  <a:lnTo>
                    <a:pt x="238" y="880"/>
                  </a:lnTo>
                  <a:lnTo>
                    <a:pt x="241" y="880"/>
                  </a:lnTo>
                  <a:lnTo>
                    <a:pt x="242" y="880"/>
                  </a:lnTo>
                  <a:lnTo>
                    <a:pt x="242" y="878"/>
                  </a:lnTo>
                  <a:lnTo>
                    <a:pt x="243" y="876"/>
                  </a:lnTo>
                  <a:lnTo>
                    <a:pt x="243" y="874"/>
                  </a:lnTo>
                  <a:lnTo>
                    <a:pt x="243" y="872"/>
                  </a:lnTo>
                  <a:lnTo>
                    <a:pt x="244" y="871"/>
                  </a:lnTo>
                  <a:lnTo>
                    <a:pt x="244" y="868"/>
                  </a:lnTo>
                  <a:lnTo>
                    <a:pt x="244" y="867"/>
                  </a:lnTo>
                  <a:lnTo>
                    <a:pt x="246" y="865"/>
                  </a:lnTo>
                  <a:lnTo>
                    <a:pt x="246" y="862"/>
                  </a:lnTo>
                  <a:lnTo>
                    <a:pt x="246" y="861"/>
                  </a:lnTo>
                  <a:lnTo>
                    <a:pt x="246" y="859"/>
                  </a:lnTo>
                  <a:lnTo>
                    <a:pt x="247" y="857"/>
                  </a:lnTo>
                  <a:lnTo>
                    <a:pt x="247" y="855"/>
                  </a:lnTo>
                  <a:lnTo>
                    <a:pt x="250" y="855"/>
                  </a:lnTo>
                  <a:lnTo>
                    <a:pt x="251" y="855"/>
                  </a:lnTo>
                  <a:lnTo>
                    <a:pt x="257" y="854"/>
                  </a:lnTo>
                  <a:lnTo>
                    <a:pt x="259" y="855"/>
                  </a:lnTo>
                  <a:lnTo>
                    <a:pt x="261" y="856"/>
                  </a:lnTo>
                  <a:lnTo>
                    <a:pt x="265" y="856"/>
                  </a:lnTo>
                  <a:lnTo>
                    <a:pt x="266" y="857"/>
                  </a:lnTo>
                  <a:lnTo>
                    <a:pt x="269" y="857"/>
                  </a:lnTo>
                  <a:lnTo>
                    <a:pt x="270" y="859"/>
                  </a:lnTo>
                  <a:lnTo>
                    <a:pt x="272" y="861"/>
                  </a:lnTo>
                  <a:lnTo>
                    <a:pt x="273" y="862"/>
                  </a:lnTo>
                  <a:lnTo>
                    <a:pt x="275" y="863"/>
                  </a:lnTo>
                  <a:lnTo>
                    <a:pt x="275" y="867"/>
                  </a:lnTo>
                  <a:lnTo>
                    <a:pt x="274" y="871"/>
                  </a:lnTo>
                  <a:lnTo>
                    <a:pt x="272" y="874"/>
                  </a:lnTo>
                  <a:lnTo>
                    <a:pt x="270" y="877"/>
                  </a:lnTo>
                  <a:lnTo>
                    <a:pt x="265" y="882"/>
                  </a:lnTo>
                  <a:lnTo>
                    <a:pt x="266" y="884"/>
                  </a:lnTo>
                  <a:lnTo>
                    <a:pt x="269" y="888"/>
                  </a:lnTo>
                  <a:lnTo>
                    <a:pt x="273" y="891"/>
                  </a:lnTo>
                  <a:lnTo>
                    <a:pt x="270" y="895"/>
                  </a:lnTo>
                  <a:lnTo>
                    <a:pt x="269" y="897"/>
                  </a:lnTo>
                  <a:lnTo>
                    <a:pt x="268" y="898"/>
                  </a:lnTo>
                  <a:lnTo>
                    <a:pt x="265" y="898"/>
                  </a:lnTo>
                  <a:lnTo>
                    <a:pt x="264" y="901"/>
                  </a:lnTo>
                  <a:lnTo>
                    <a:pt x="264" y="902"/>
                  </a:lnTo>
                  <a:lnTo>
                    <a:pt x="266" y="903"/>
                  </a:lnTo>
                  <a:lnTo>
                    <a:pt x="268" y="903"/>
                  </a:lnTo>
                  <a:lnTo>
                    <a:pt x="269" y="903"/>
                  </a:lnTo>
                  <a:lnTo>
                    <a:pt x="272" y="903"/>
                  </a:lnTo>
                  <a:lnTo>
                    <a:pt x="273" y="903"/>
                  </a:lnTo>
                  <a:lnTo>
                    <a:pt x="275" y="903"/>
                  </a:lnTo>
                  <a:lnTo>
                    <a:pt x="277" y="905"/>
                  </a:lnTo>
                  <a:lnTo>
                    <a:pt x="279" y="905"/>
                  </a:lnTo>
                  <a:lnTo>
                    <a:pt x="281" y="905"/>
                  </a:lnTo>
                  <a:lnTo>
                    <a:pt x="283" y="905"/>
                  </a:lnTo>
                  <a:lnTo>
                    <a:pt x="284" y="905"/>
                  </a:lnTo>
                  <a:lnTo>
                    <a:pt x="287" y="905"/>
                  </a:lnTo>
                  <a:lnTo>
                    <a:pt x="288" y="905"/>
                  </a:lnTo>
                  <a:lnTo>
                    <a:pt x="291" y="905"/>
                  </a:lnTo>
                  <a:lnTo>
                    <a:pt x="292" y="905"/>
                  </a:lnTo>
                  <a:lnTo>
                    <a:pt x="295" y="905"/>
                  </a:lnTo>
                  <a:lnTo>
                    <a:pt x="296" y="906"/>
                  </a:lnTo>
                  <a:lnTo>
                    <a:pt x="297" y="906"/>
                  </a:lnTo>
                  <a:lnTo>
                    <a:pt x="300" y="906"/>
                  </a:lnTo>
                  <a:lnTo>
                    <a:pt x="304" y="906"/>
                  </a:lnTo>
                  <a:lnTo>
                    <a:pt x="304" y="902"/>
                  </a:lnTo>
                  <a:lnTo>
                    <a:pt x="304" y="901"/>
                  </a:lnTo>
                  <a:lnTo>
                    <a:pt x="304" y="898"/>
                  </a:lnTo>
                  <a:lnTo>
                    <a:pt x="304" y="896"/>
                  </a:lnTo>
                  <a:lnTo>
                    <a:pt x="304" y="894"/>
                  </a:lnTo>
                  <a:lnTo>
                    <a:pt x="304" y="892"/>
                  </a:lnTo>
                  <a:lnTo>
                    <a:pt x="304" y="890"/>
                  </a:lnTo>
                  <a:lnTo>
                    <a:pt x="304" y="889"/>
                  </a:lnTo>
                  <a:lnTo>
                    <a:pt x="305" y="886"/>
                  </a:lnTo>
                  <a:lnTo>
                    <a:pt x="305" y="885"/>
                  </a:lnTo>
                  <a:lnTo>
                    <a:pt x="305" y="883"/>
                  </a:lnTo>
                  <a:lnTo>
                    <a:pt x="305" y="882"/>
                  </a:lnTo>
                  <a:lnTo>
                    <a:pt x="305" y="879"/>
                  </a:lnTo>
                  <a:lnTo>
                    <a:pt x="305" y="877"/>
                  </a:lnTo>
                  <a:lnTo>
                    <a:pt x="305" y="876"/>
                  </a:lnTo>
                  <a:lnTo>
                    <a:pt x="305" y="873"/>
                  </a:lnTo>
                  <a:lnTo>
                    <a:pt x="305" y="871"/>
                  </a:lnTo>
                  <a:lnTo>
                    <a:pt x="305" y="870"/>
                  </a:lnTo>
                  <a:lnTo>
                    <a:pt x="304" y="868"/>
                  </a:lnTo>
                  <a:lnTo>
                    <a:pt x="301" y="868"/>
                  </a:lnTo>
                  <a:lnTo>
                    <a:pt x="300" y="868"/>
                  </a:lnTo>
                  <a:lnTo>
                    <a:pt x="297" y="868"/>
                  </a:lnTo>
                  <a:lnTo>
                    <a:pt x="296" y="867"/>
                  </a:lnTo>
                  <a:lnTo>
                    <a:pt x="295" y="866"/>
                  </a:lnTo>
                  <a:lnTo>
                    <a:pt x="294" y="865"/>
                  </a:lnTo>
                  <a:lnTo>
                    <a:pt x="295" y="863"/>
                  </a:lnTo>
                  <a:lnTo>
                    <a:pt x="297" y="862"/>
                  </a:lnTo>
                  <a:lnTo>
                    <a:pt x="299" y="861"/>
                  </a:lnTo>
                  <a:lnTo>
                    <a:pt x="301" y="860"/>
                  </a:lnTo>
                  <a:lnTo>
                    <a:pt x="303" y="860"/>
                  </a:lnTo>
                  <a:lnTo>
                    <a:pt x="304" y="859"/>
                  </a:lnTo>
                  <a:lnTo>
                    <a:pt x="306" y="857"/>
                  </a:lnTo>
                  <a:lnTo>
                    <a:pt x="310" y="856"/>
                  </a:lnTo>
                  <a:lnTo>
                    <a:pt x="312" y="855"/>
                  </a:lnTo>
                  <a:lnTo>
                    <a:pt x="313" y="854"/>
                  </a:lnTo>
                  <a:lnTo>
                    <a:pt x="314" y="853"/>
                  </a:lnTo>
                  <a:lnTo>
                    <a:pt x="317" y="853"/>
                  </a:lnTo>
                  <a:lnTo>
                    <a:pt x="319" y="851"/>
                  </a:lnTo>
                  <a:lnTo>
                    <a:pt x="321" y="850"/>
                  </a:lnTo>
                  <a:lnTo>
                    <a:pt x="322" y="849"/>
                  </a:lnTo>
                  <a:lnTo>
                    <a:pt x="325" y="849"/>
                  </a:lnTo>
                  <a:lnTo>
                    <a:pt x="326" y="848"/>
                  </a:lnTo>
                  <a:lnTo>
                    <a:pt x="326" y="844"/>
                  </a:lnTo>
                  <a:lnTo>
                    <a:pt x="328" y="844"/>
                  </a:lnTo>
                  <a:lnTo>
                    <a:pt x="331" y="844"/>
                  </a:lnTo>
                  <a:lnTo>
                    <a:pt x="334" y="845"/>
                  </a:lnTo>
                  <a:lnTo>
                    <a:pt x="335" y="842"/>
                  </a:lnTo>
                  <a:lnTo>
                    <a:pt x="335" y="839"/>
                  </a:lnTo>
                  <a:lnTo>
                    <a:pt x="335" y="838"/>
                  </a:lnTo>
                  <a:lnTo>
                    <a:pt x="337" y="835"/>
                  </a:lnTo>
                  <a:lnTo>
                    <a:pt x="334" y="833"/>
                  </a:lnTo>
                  <a:lnTo>
                    <a:pt x="328" y="831"/>
                  </a:lnTo>
                  <a:lnTo>
                    <a:pt x="325" y="830"/>
                  </a:lnTo>
                  <a:lnTo>
                    <a:pt x="321" y="826"/>
                  </a:lnTo>
                  <a:lnTo>
                    <a:pt x="313" y="826"/>
                  </a:lnTo>
                  <a:lnTo>
                    <a:pt x="306" y="825"/>
                  </a:lnTo>
                  <a:lnTo>
                    <a:pt x="304" y="825"/>
                  </a:lnTo>
                  <a:lnTo>
                    <a:pt x="303" y="824"/>
                  </a:lnTo>
                  <a:lnTo>
                    <a:pt x="300" y="822"/>
                  </a:lnTo>
                  <a:lnTo>
                    <a:pt x="297" y="822"/>
                  </a:lnTo>
                  <a:lnTo>
                    <a:pt x="292" y="820"/>
                  </a:lnTo>
                  <a:lnTo>
                    <a:pt x="282" y="819"/>
                  </a:lnTo>
                  <a:lnTo>
                    <a:pt x="277" y="819"/>
                  </a:lnTo>
                  <a:lnTo>
                    <a:pt x="273" y="818"/>
                  </a:lnTo>
                  <a:lnTo>
                    <a:pt x="269" y="818"/>
                  </a:lnTo>
                  <a:lnTo>
                    <a:pt x="265" y="816"/>
                  </a:lnTo>
                  <a:lnTo>
                    <a:pt x="260" y="816"/>
                  </a:lnTo>
                  <a:lnTo>
                    <a:pt x="255" y="815"/>
                  </a:lnTo>
                  <a:lnTo>
                    <a:pt x="247" y="814"/>
                  </a:lnTo>
                  <a:lnTo>
                    <a:pt x="243" y="814"/>
                  </a:lnTo>
                  <a:lnTo>
                    <a:pt x="237" y="816"/>
                  </a:lnTo>
                  <a:lnTo>
                    <a:pt x="234" y="815"/>
                  </a:lnTo>
                  <a:lnTo>
                    <a:pt x="229" y="815"/>
                  </a:lnTo>
                  <a:lnTo>
                    <a:pt x="224" y="814"/>
                  </a:lnTo>
                  <a:lnTo>
                    <a:pt x="221" y="814"/>
                  </a:lnTo>
                  <a:lnTo>
                    <a:pt x="217" y="814"/>
                  </a:lnTo>
                  <a:lnTo>
                    <a:pt x="220" y="812"/>
                  </a:lnTo>
                  <a:lnTo>
                    <a:pt x="217" y="807"/>
                  </a:lnTo>
                  <a:lnTo>
                    <a:pt x="220" y="806"/>
                  </a:lnTo>
                  <a:lnTo>
                    <a:pt x="221" y="802"/>
                  </a:lnTo>
                  <a:lnTo>
                    <a:pt x="220" y="800"/>
                  </a:lnTo>
                  <a:lnTo>
                    <a:pt x="220" y="797"/>
                  </a:lnTo>
                  <a:lnTo>
                    <a:pt x="222" y="796"/>
                  </a:lnTo>
                  <a:lnTo>
                    <a:pt x="224" y="795"/>
                  </a:lnTo>
                  <a:lnTo>
                    <a:pt x="228" y="792"/>
                  </a:lnTo>
                  <a:lnTo>
                    <a:pt x="228" y="791"/>
                  </a:lnTo>
                  <a:lnTo>
                    <a:pt x="229" y="790"/>
                  </a:lnTo>
                  <a:lnTo>
                    <a:pt x="228" y="787"/>
                  </a:lnTo>
                  <a:lnTo>
                    <a:pt x="226" y="785"/>
                  </a:lnTo>
                  <a:lnTo>
                    <a:pt x="225" y="783"/>
                  </a:lnTo>
                  <a:lnTo>
                    <a:pt x="224" y="778"/>
                  </a:lnTo>
                  <a:lnTo>
                    <a:pt x="224" y="777"/>
                  </a:lnTo>
                  <a:lnTo>
                    <a:pt x="220" y="777"/>
                  </a:lnTo>
                  <a:lnTo>
                    <a:pt x="220" y="774"/>
                  </a:lnTo>
                  <a:lnTo>
                    <a:pt x="221" y="772"/>
                  </a:lnTo>
                  <a:lnTo>
                    <a:pt x="221" y="768"/>
                  </a:lnTo>
                  <a:lnTo>
                    <a:pt x="221" y="766"/>
                  </a:lnTo>
                  <a:lnTo>
                    <a:pt x="224" y="762"/>
                  </a:lnTo>
                  <a:lnTo>
                    <a:pt x="225" y="758"/>
                  </a:lnTo>
                  <a:lnTo>
                    <a:pt x="225" y="756"/>
                  </a:lnTo>
                  <a:lnTo>
                    <a:pt x="224" y="752"/>
                  </a:lnTo>
                  <a:lnTo>
                    <a:pt x="222" y="748"/>
                  </a:lnTo>
                  <a:lnTo>
                    <a:pt x="221" y="738"/>
                  </a:lnTo>
                  <a:lnTo>
                    <a:pt x="224" y="733"/>
                  </a:lnTo>
                  <a:lnTo>
                    <a:pt x="224" y="731"/>
                  </a:lnTo>
                  <a:lnTo>
                    <a:pt x="228" y="727"/>
                  </a:lnTo>
                  <a:lnTo>
                    <a:pt x="230" y="726"/>
                  </a:lnTo>
                  <a:lnTo>
                    <a:pt x="231" y="722"/>
                  </a:lnTo>
                  <a:lnTo>
                    <a:pt x="233" y="721"/>
                  </a:lnTo>
                  <a:lnTo>
                    <a:pt x="237" y="721"/>
                  </a:lnTo>
                  <a:lnTo>
                    <a:pt x="239" y="720"/>
                  </a:lnTo>
                  <a:lnTo>
                    <a:pt x="239" y="717"/>
                  </a:lnTo>
                  <a:lnTo>
                    <a:pt x="242" y="716"/>
                  </a:lnTo>
                  <a:lnTo>
                    <a:pt x="246" y="716"/>
                  </a:lnTo>
                  <a:lnTo>
                    <a:pt x="248" y="715"/>
                  </a:lnTo>
                  <a:lnTo>
                    <a:pt x="250" y="714"/>
                  </a:lnTo>
                  <a:lnTo>
                    <a:pt x="255" y="711"/>
                  </a:lnTo>
                  <a:lnTo>
                    <a:pt x="257" y="710"/>
                  </a:lnTo>
                  <a:lnTo>
                    <a:pt x="259" y="707"/>
                  </a:lnTo>
                  <a:lnTo>
                    <a:pt x="261" y="703"/>
                  </a:lnTo>
                  <a:lnTo>
                    <a:pt x="262" y="701"/>
                  </a:lnTo>
                  <a:lnTo>
                    <a:pt x="264" y="698"/>
                  </a:lnTo>
                  <a:lnTo>
                    <a:pt x="265" y="693"/>
                  </a:lnTo>
                  <a:lnTo>
                    <a:pt x="266" y="692"/>
                  </a:lnTo>
                  <a:lnTo>
                    <a:pt x="268" y="688"/>
                  </a:lnTo>
                  <a:lnTo>
                    <a:pt x="270" y="684"/>
                  </a:lnTo>
                  <a:lnTo>
                    <a:pt x="272" y="679"/>
                  </a:lnTo>
                  <a:lnTo>
                    <a:pt x="274" y="676"/>
                  </a:lnTo>
                  <a:lnTo>
                    <a:pt x="275" y="673"/>
                  </a:lnTo>
                  <a:lnTo>
                    <a:pt x="278" y="670"/>
                  </a:lnTo>
                  <a:lnTo>
                    <a:pt x="281" y="668"/>
                  </a:lnTo>
                  <a:lnTo>
                    <a:pt x="283" y="667"/>
                  </a:lnTo>
                  <a:lnTo>
                    <a:pt x="287" y="666"/>
                  </a:lnTo>
                  <a:lnTo>
                    <a:pt x="286" y="661"/>
                  </a:lnTo>
                  <a:lnTo>
                    <a:pt x="284" y="660"/>
                  </a:lnTo>
                  <a:lnTo>
                    <a:pt x="284" y="657"/>
                  </a:lnTo>
                  <a:lnTo>
                    <a:pt x="283" y="656"/>
                  </a:lnTo>
                  <a:lnTo>
                    <a:pt x="283" y="653"/>
                  </a:lnTo>
                  <a:lnTo>
                    <a:pt x="282" y="651"/>
                  </a:lnTo>
                  <a:lnTo>
                    <a:pt x="282" y="649"/>
                  </a:lnTo>
                  <a:lnTo>
                    <a:pt x="279" y="646"/>
                  </a:lnTo>
                  <a:lnTo>
                    <a:pt x="281" y="645"/>
                  </a:lnTo>
                  <a:lnTo>
                    <a:pt x="282" y="644"/>
                  </a:lnTo>
                  <a:lnTo>
                    <a:pt x="279" y="640"/>
                  </a:lnTo>
                  <a:lnTo>
                    <a:pt x="278" y="637"/>
                  </a:lnTo>
                  <a:lnTo>
                    <a:pt x="277" y="635"/>
                  </a:lnTo>
                  <a:lnTo>
                    <a:pt x="277" y="633"/>
                  </a:lnTo>
                  <a:lnTo>
                    <a:pt x="275" y="631"/>
                  </a:lnTo>
                  <a:lnTo>
                    <a:pt x="275" y="629"/>
                  </a:lnTo>
                  <a:lnTo>
                    <a:pt x="275" y="627"/>
                  </a:lnTo>
                  <a:lnTo>
                    <a:pt x="274" y="626"/>
                  </a:lnTo>
                  <a:lnTo>
                    <a:pt x="274" y="625"/>
                  </a:lnTo>
                  <a:lnTo>
                    <a:pt x="273" y="622"/>
                  </a:lnTo>
                  <a:lnTo>
                    <a:pt x="273" y="621"/>
                  </a:lnTo>
                  <a:lnTo>
                    <a:pt x="273" y="618"/>
                  </a:lnTo>
                  <a:lnTo>
                    <a:pt x="272" y="617"/>
                  </a:lnTo>
                  <a:lnTo>
                    <a:pt x="272" y="615"/>
                  </a:lnTo>
                  <a:lnTo>
                    <a:pt x="270" y="612"/>
                  </a:lnTo>
                  <a:lnTo>
                    <a:pt x="270" y="611"/>
                  </a:lnTo>
                  <a:lnTo>
                    <a:pt x="269" y="609"/>
                  </a:lnTo>
                  <a:lnTo>
                    <a:pt x="269" y="608"/>
                  </a:lnTo>
                  <a:lnTo>
                    <a:pt x="269" y="605"/>
                  </a:lnTo>
                  <a:lnTo>
                    <a:pt x="268" y="603"/>
                  </a:lnTo>
                  <a:lnTo>
                    <a:pt x="268" y="602"/>
                  </a:lnTo>
                  <a:lnTo>
                    <a:pt x="266" y="599"/>
                  </a:lnTo>
                  <a:lnTo>
                    <a:pt x="266" y="598"/>
                  </a:lnTo>
                  <a:lnTo>
                    <a:pt x="266" y="596"/>
                  </a:lnTo>
                  <a:lnTo>
                    <a:pt x="265" y="593"/>
                  </a:lnTo>
                  <a:lnTo>
                    <a:pt x="265" y="592"/>
                  </a:lnTo>
                  <a:lnTo>
                    <a:pt x="265" y="591"/>
                  </a:lnTo>
                  <a:lnTo>
                    <a:pt x="268" y="590"/>
                  </a:lnTo>
                  <a:lnTo>
                    <a:pt x="269" y="588"/>
                  </a:lnTo>
                  <a:lnTo>
                    <a:pt x="270" y="587"/>
                  </a:lnTo>
                  <a:lnTo>
                    <a:pt x="272" y="583"/>
                  </a:lnTo>
                  <a:lnTo>
                    <a:pt x="274" y="582"/>
                  </a:lnTo>
                  <a:lnTo>
                    <a:pt x="278" y="580"/>
                  </a:lnTo>
                  <a:lnTo>
                    <a:pt x="282" y="579"/>
                  </a:lnTo>
                  <a:lnTo>
                    <a:pt x="279" y="575"/>
                  </a:lnTo>
                  <a:lnTo>
                    <a:pt x="278" y="574"/>
                  </a:lnTo>
                  <a:lnTo>
                    <a:pt x="275" y="573"/>
                  </a:lnTo>
                  <a:lnTo>
                    <a:pt x="274" y="571"/>
                  </a:lnTo>
                  <a:lnTo>
                    <a:pt x="273" y="571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6" y="567"/>
                  </a:lnTo>
                  <a:lnTo>
                    <a:pt x="266" y="565"/>
                  </a:lnTo>
                  <a:lnTo>
                    <a:pt x="265" y="563"/>
                  </a:lnTo>
                  <a:lnTo>
                    <a:pt x="264" y="562"/>
                  </a:lnTo>
                  <a:lnTo>
                    <a:pt x="262" y="559"/>
                  </a:lnTo>
                  <a:lnTo>
                    <a:pt x="261" y="558"/>
                  </a:lnTo>
                  <a:lnTo>
                    <a:pt x="261" y="557"/>
                  </a:lnTo>
                  <a:lnTo>
                    <a:pt x="260" y="555"/>
                  </a:lnTo>
                  <a:lnTo>
                    <a:pt x="259" y="552"/>
                  </a:lnTo>
                  <a:lnTo>
                    <a:pt x="257" y="551"/>
                  </a:lnTo>
                  <a:lnTo>
                    <a:pt x="257" y="548"/>
                  </a:lnTo>
                  <a:lnTo>
                    <a:pt x="256" y="547"/>
                  </a:lnTo>
                  <a:lnTo>
                    <a:pt x="255" y="544"/>
                  </a:lnTo>
                  <a:lnTo>
                    <a:pt x="252" y="539"/>
                  </a:lnTo>
                  <a:lnTo>
                    <a:pt x="251" y="535"/>
                  </a:lnTo>
                  <a:lnTo>
                    <a:pt x="248" y="536"/>
                  </a:lnTo>
                  <a:lnTo>
                    <a:pt x="243" y="536"/>
                  </a:lnTo>
                  <a:lnTo>
                    <a:pt x="241" y="536"/>
                  </a:lnTo>
                  <a:lnTo>
                    <a:pt x="239" y="536"/>
                  </a:lnTo>
                  <a:lnTo>
                    <a:pt x="237" y="536"/>
                  </a:lnTo>
                  <a:lnTo>
                    <a:pt x="233" y="536"/>
                  </a:lnTo>
                  <a:lnTo>
                    <a:pt x="228" y="536"/>
                  </a:lnTo>
                  <a:lnTo>
                    <a:pt x="226" y="536"/>
                  </a:lnTo>
                  <a:lnTo>
                    <a:pt x="225" y="532"/>
                  </a:lnTo>
                  <a:lnTo>
                    <a:pt x="225" y="530"/>
                  </a:lnTo>
                  <a:lnTo>
                    <a:pt x="224" y="528"/>
                  </a:lnTo>
                  <a:lnTo>
                    <a:pt x="225" y="524"/>
                  </a:lnTo>
                  <a:lnTo>
                    <a:pt x="221" y="520"/>
                  </a:lnTo>
                  <a:lnTo>
                    <a:pt x="221" y="518"/>
                  </a:lnTo>
                  <a:lnTo>
                    <a:pt x="219" y="515"/>
                  </a:lnTo>
                  <a:lnTo>
                    <a:pt x="219" y="510"/>
                  </a:lnTo>
                  <a:lnTo>
                    <a:pt x="219" y="509"/>
                  </a:lnTo>
                  <a:lnTo>
                    <a:pt x="219" y="505"/>
                  </a:lnTo>
                  <a:lnTo>
                    <a:pt x="215" y="505"/>
                  </a:lnTo>
                  <a:lnTo>
                    <a:pt x="216" y="500"/>
                  </a:lnTo>
                  <a:lnTo>
                    <a:pt x="213" y="500"/>
                  </a:lnTo>
                  <a:lnTo>
                    <a:pt x="212" y="501"/>
                  </a:lnTo>
                  <a:lnTo>
                    <a:pt x="209" y="501"/>
                  </a:lnTo>
                  <a:lnTo>
                    <a:pt x="208" y="501"/>
                  </a:lnTo>
                  <a:lnTo>
                    <a:pt x="208" y="506"/>
                  </a:lnTo>
                  <a:lnTo>
                    <a:pt x="204" y="505"/>
                  </a:lnTo>
                  <a:lnTo>
                    <a:pt x="200" y="505"/>
                  </a:lnTo>
                  <a:lnTo>
                    <a:pt x="197" y="504"/>
                  </a:lnTo>
                  <a:lnTo>
                    <a:pt x="193" y="504"/>
                  </a:lnTo>
                  <a:lnTo>
                    <a:pt x="191" y="507"/>
                  </a:lnTo>
                  <a:lnTo>
                    <a:pt x="189" y="507"/>
                  </a:lnTo>
                  <a:lnTo>
                    <a:pt x="186" y="509"/>
                  </a:lnTo>
                  <a:lnTo>
                    <a:pt x="185" y="509"/>
                  </a:lnTo>
                  <a:lnTo>
                    <a:pt x="184" y="509"/>
                  </a:lnTo>
                  <a:lnTo>
                    <a:pt x="181" y="510"/>
                  </a:lnTo>
                  <a:lnTo>
                    <a:pt x="180" y="509"/>
                  </a:lnTo>
                  <a:lnTo>
                    <a:pt x="177" y="507"/>
                  </a:lnTo>
                  <a:lnTo>
                    <a:pt x="177" y="506"/>
                  </a:lnTo>
                  <a:lnTo>
                    <a:pt x="177" y="504"/>
                  </a:lnTo>
                  <a:lnTo>
                    <a:pt x="178" y="503"/>
                  </a:lnTo>
                  <a:lnTo>
                    <a:pt x="178" y="500"/>
                  </a:lnTo>
                  <a:lnTo>
                    <a:pt x="178" y="499"/>
                  </a:lnTo>
                  <a:lnTo>
                    <a:pt x="176" y="499"/>
                  </a:lnTo>
                  <a:lnTo>
                    <a:pt x="173" y="499"/>
                  </a:lnTo>
                  <a:lnTo>
                    <a:pt x="172" y="498"/>
                  </a:lnTo>
                  <a:lnTo>
                    <a:pt x="169" y="498"/>
                  </a:lnTo>
                  <a:lnTo>
                    <a:pt x="167" y="498"/>
                  </a:lnTo>
                  <a:lnTo>
                    <a:pt x="166" y="497"/>
                  </a:lnTo>
                  <a:lnTo>
                    <a:pt x="163" y="497"/>
                  </a:lnTo>
                  <a:lnTo>
                    <a:pt x="162" y="497"/>
                  </a:lnTo>
                  <a:lnTo>
                    <a:pt x="158" y="498"/>
                  </a:lnTo>
                  <a:lnTo>
                    <a:pt x="156" y="493"/>
                  </a:lnTo>
                  <a:lnTo>
                    <a:pt x="156" y="489"/>
                  </a:lnTo>
                  <a:lnTo>
                    <a:pt x="155" y="484"/>
                  </a:lnTo>
                  <a:lnTo>
                    <a:pt x="155" y="480"/>
                  </a:lnTo>
                  <a:lnTo>
                    <a:pt x="159" y="478"/>
                  </a:lnTo>
                  <a:lnTo>
                    <a:pt x="162" y="478"/>
                  </a:lnTo>
                  <a:lnTo>
                    <a:pt x="163" y="478"/>
                  </a:lnTo>
                  <a:lnTo>
                    <a:pt x="164" y="477"/>
                  </a:lnTo>
                  <a:lnTo>
                    <a:pt x="167" y="477"/>
                  </a:lnTo>
                  <a:lnTo>
                    <a:pt x="169" y="476"/>
                  </a:lnTo>
                  <a:lnTo>
                    <a:pt x="171" y="476"/>
                  </a:lnTo>
                  <a:lnTo>
                    <a:pt x="175" y="475"/>
                  </a:lnTo>
                  <a:lnTo>
                    <a:pt x="177" y="475"/>
                  </a:lnTo>
                  <a:lnTo>
                    <a:pt x="178" y="474"/>
                  </a:lnTo>
                  <a:lnTo>
                    <a:pt x="181" y="474"/>
                  </a:lnTo>
                  <a:lnTo>
                    <a:pt x="184" y="472"/>
                  </a:lnTo>
                  <a:lnTo>
                    <a:pt x="185" y="472"/>
                  </a:lnTo>
                  <a:lnTo>
                    <a:pt x="188" y="472"/>
                  </a:lnTo>
                  <a:lnTo>
                    <a:pt x="190" y="471"/>
                  </a:lnTo>
                  <a:lnTo>
                    <a:pt x="191" y="471"/>
                  </a:lnTo>
                  <a:lnTo>
                    <a:pt x="194" y="470"/>
                  </a:lnTo>
                  <a:lnTo>
                    <a:pt x="195" y="470"/>
                  </a:lnTo>
                  <a:lnTo>
                    <a:pt x="198" y="469"/>
                  </a:lnTo>
                  <a:lnTo>
                    <a:pt x="200" y="469"/>
                  </a:lnTo>
                  <a:lnTo>
                    <a:pt x="202" y="468"/>
                  </a:lnTo>
                  <a:lnTo>
                    <a:pt x="204" y="468"/>
                  </a:lnTo>
                  <a:lnTo>
                    <a:pt x="207" y="466"/>
                  </a:lnTo>
                  <a:lnTo>
                    <a:pt x="211" y="465"/>
                  </a:lnTo>
                  <a:lnTo>
                    <a:pt x="209" y="463"/>
                  </a:lnTo>
                  <a:lnTo>
                    <a:pt x="209" y="462"/>
                  </a:lnTo>
                  <a:lnTo>
                    <a:pt x="208" y="459"/>
                  </a:lnTo>
                  <a:lnTo>
                    <a:pt x="208" y="458"/>
                  </a:lnTo>
                  <a:lnTo>
                    <a:pt x="207" y="456"/>
                  </a:lnTo>
                  <a:lnTo>
                    <a:pt x="207" y="452"/>
                  </a:lnTo>
                  <a:lnTo>
                    <a:pt x="206" y="447"/>
                  </a:lnTo>
                  <a:lnTo>
                    <a:pt x="204" y="446"/>
                  </a:lnTo>
                  <a:lnTo>
                    <a:pt x="204" y="443"/>
                  </a:lnTo>
                  <a:lnTo>
                    <a:pt x="204" y="441"/>
                  </a:lnTo>
                  <a:lnTo>
                    <a:pt x="203" y="439"/>
                  </a:lnTo>
                  <a:lnTo>
                    <a:pt x="203" y="437"/>
                  </a:lnTo>
                  <a:lnTo>
                    <a:pt x="202" y="435"/>
                  </a:lnTo>
                  <a:lnTo>
                    <a:pt x="202" y="433"/>
                  </a:lnTo>
                  <a:lnTo>
                    <a:pt x="202" y="431"/>
                  </a:lnTo>
                  <a:lnTo>
                    <a:pt x="200" y="429"/>
                  </a:lnTo>
                  <a:lnTo>
                    <a:pt x="200" y="425"/>
                  </a:lnTo>
                  <a:lnTo>
                    <a:pt x="199" y="421"/>
                  </a:lnTo>
                  <a:lnTo>
                    <a:pt x="203" y="419"/>
                  </a:lnTo>
                  <a:lnTo>
                    <a:pt x="206" y="419"/>
                  </a:lnTo>
                  <a:lnTo>
                    <a:pt x="207" y="419"/>
                  </a:lnTo>
                  <a:lnTo>
                    <a:pt x="209" y="418"/>
                  </a:lnTo>
                  <a:lnTo>
                    <a:pt x="211" y="418"/>
                  </a:lnTo>
                  <a:lnTo>
                    <a:pt x="213" y="417"/>
                  </a:lnTo>
                  <a:lnTo>
                    <a:pt x="216" y="417"/>
                  </a:lnTo>
                  <a:lnTo>
                    <a:pt x="220" y="416"/>
                  </a:lnTo>
                  <a:lnTo>
                    <a:pt x="217" y="413"/>
                  </a:lnTo>
                  <a:lnTo>
                    <a:pt x="217" y="412"/>
                  </a:lnTo>
                  <a:lnTo>
                    <a:pt x="215" y="410"/>
                  </a:lnTo>
                  <a:lnTo>
                    <a:pt x="213" y="406"/>
                  </a:lnTo>
                  <a:lnTo>
                    <a:pt x="211" y="402"/>
                  </a:lnTo>
                  <a:lnTo>
                    <a:pt x="209" y="400"/>
                  </a:lnTo>
                  <a:lnTo>
                    <a:pt x="208" y="398"/>
                  </a:lnTo>
                  <a:lnTo>
                    <a:pt x="207" y="394"/>
                  </a:lnTo>
                  <a:lnTo>
                    <a:pt x="206" y="392"/>
                  </a:lnTo>
                  <a:lnTo>
                    <a:pt x="206" y="389"/>
                  </a:lnTo>
                  <a:lnTo>
                    <a:pt x="204" y="386"/>
                  </a:lnTo>
                  <a:lnTo>
                    <a:pt x="200" y="382"/>
                  </a:lnTo>
                  <a:lnTo>
                    <a:pt x="197" y="377"/>
                  </a:lnTo>
                  <a:lnTo>
                    <a:pt x="193" y="375"/>
                  </a:lnTo>
                  <a:lnTo>
                    <a:pt x="190" y="371"/>
                  </a:lnTo>
                  <a:lnTo>
                    <a:pt x="185" y="369"/>
                  </a:lnTo>
                  <a:lnTo>
                    <a:pt x="184" y="364"/>
                  </a:lnTo>
                  <a:lnTo>
                    <a:pt x="180" y="363"/>
                  </a:lnTo>
                  <a:lnTo>
                    <a:pt x="176" y="365"/>
                  </a:lnTo>
                  <a:lnTo>
                    <a:pt x="175" y="361"/>
                  </a:lnTo>
                  <a:lnTo>
                    <a:pt x="171" y="360"/>
                  </a:lnTo>
                  <a:lnTo>
                    <a:pt x="167" y="359"/>
                  </a:lnTo>
                  <a:lnTo>
                    <a:pt x="163" y="359"/>
                  </a:lnTo>
                  <a:lnTo>
                    <a:pt x="159" y="359"/>
                  </a:lnTo>
                  <a:lnTo>
                    <a:pt x="153" y="358"/>
                  </a:lnTo>
                  <a:lnTo>
                    <a:pt x="149" y="357"/>
                  </a:lnTo>
                  <a:lnTo>
                    <a:pt x="147" y="355"/>
                  </a:lnTo>
                  <a:lnTo>
                    <a:pt x="144" y="354"/>
                  </a:lnTo>
                  <a:lnTo>
                    <a:pt x="140" y="354"/>
                  </a:lnTo>
                  <a:lnTo>
                    <a:pt x="137" y="352"/>
                  </a:lnTo>
                  <a:lnTo>
                    <a:pt x="132" y="351"/>
                  </a:lnTo>
                  <a:lnTo>
                    <a:pt x="125" y="349"/>
                  </a:lnTo>
                  <a:lnTo>
                    <a:pt x="119" y="348"/>
                  </a:lnTo>
                  <a:lnTo>
                    <a:pt x="115" y="347"/>
                  </a:lnTo>
                  <a:lnTo>
                    <a:pt x="114" y="347"/>
                  </a:lnTo>
                  <a:lnTo>
                    <a:pt x="110" y="346"/>
                  </a:lnTo>
                  <a:lnTo>
                    <a:pt x="105" y="344"/>
                  </a:lnTo>
                  <a:lnTo>
                    <a:pt x="102" y="344"/>
                  </a:lnTo>
                  <a:lnTo>
                    <a:pt x="100" y="343"/>
                  </a:lnTo>
                  <a:lnTo>
                    <a:pt x="98" y="343"/>
                  </a:lnTo>
                  <a:lnTo>
                    <a:pt x="94" y="342"/>
                  </a:lnTo>
                  <a:lnTo>
                    <a:pt x="91" y="341"/>
                  </a:lnTo>
                  <a:lnTo>
                    <a:pt x="87" y="341"/>
                  </a:lnTo>
                  <a:lnTo>
                    <a:pt x="83" y="338"/>
                  </a:lnTo>
                  <a:lnTo>
                    <a:pt x="79" y="336"/>
                  </a:lnTo>
                  <a:lnTo>
                    <a:pt x="78" y="334"/>
                  </a:lnTo>
                  <a:lnTo>
                    <a:pt x="71" y="330"/>
                  </a:lnTo>
                  <a:lnTo>
                    <a:pt x="69" y="325"/>
                  </a:lnTo>
                  <a:lnTo>
                    <a:pt x="67" y="324"/>
                  </a:lnTo>
                  <a:lnTo>
                    <a:pt x="65" y="322"/>
                  </a:lnTo>
                  <a:lnTo>
                    <a:pt x="63" y="320"/>
                  </a:lnTo>
                  <a:lnTo>
                    <a:pt x="62" y="319"/>
                  </a:lnTo>
                  <a:lnTo>
                    <a:pt x="61" y="316"/>
                  </a:lnTo>
                  <a:lnTo>
                    <a:pt x="58" y="313"/>
                  </a:lnTo>
                  <a:lnTo>
                    <a:pt x="57" y="311"/>
                  </a:lnTo>
                  <a:lnTo>
                    <a:pt x="56" y="309"/>
                  </a:lnTo>
                  <a:lnTo>
                    <a:pt x="54" y="308"/>
                  </a:lnTo>
                  <a:lnTo>
                    <a:pt x="52" y="305"/>
                  </a:lnTo>
                  <a:lnTo>
                    <a:pt x="50" y="301"/>
                  </a:lnTo>
                  <a:lnTo>
                    <a:pt x="52" y="300"/>
                  </a:lnTo>
                  <a:lnTo>
                    <a:pt x="54" y="297"/>
                  </a:lnTo>
                  <a:lnTo>
                    <a:pt x="57" y="295"/>
                  </a:lnTo>
                  <a:lnTo>
                    <a:pt x="56" y="290"/>
                  </a:lnTo>
                  <a:lnTo>
                    <a:pt x="52" y="284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77"/>
                  </a:lnTo>
                  <a:lnTo>
                    <a:pt x="47" y="274"/>
                  </a:lnTo>
                  <a:lnTo>
                    <a:pt x="48" y="273"/>
                  </a:lnTo>
                  <a:lnTo>
                    <a:pt x="50" y="273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8"/>
                  </a:lnTo>
                  <a:lnTo>
                    <a:pt x="50" y="267"/>
                  </a:lnTo>
                  <a:lnTo>
                    <a:pt x="50" y="264"/>
                  </a:lnTo>
                  <a:lnTo>
                    <a:pt x="48" y="262"/>
                  </a:lnTo>
                  <a:lnTo>
                    <a:pt x="47" y="261"/>
                  </a:lnTo>
                  <a:lnTo>
                    <a:pt x="45" y="260"/>
                  </a:lnTo>
                  <a:lnTo>
                    <a:pt x="44" y="259"/>
                  </a:lnTo>
                  <a:lnTo>
                    <a:pt x="44" y="256"/>
                  </a:lnTo>
                  <a:lnTo>
                    <a:pt x="44" y="255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8" y="253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3" y="250"/>
                  </a:lnTo>
                  <a:lnTo>
                    <a:pt x="54" y="249"/>
                  </a:lnTo>
                  <a:lnTo>
                    <a:pt x="56" y="248"/>
                  </a:lnTo>
                  <a:lnTo>
                    <a:pt x="56" y="244"/>
                  </a:lnTo>
                  <a:lnTo>
                    <a:pt x="57" y="241"/>
                  </a:lnTo>
                  <a:lnTo>
                    <a:pt x="56" y="238"/>
                  </a:lnTo>
                  <a:lnTo>
                    <a:pt x="54" y="237"/>
                  </a:lnTo>
                  <a:lnTo>
                    <a:pt x="53" y="233"/>
                  </a:lnTo>
                  <a:lnTo>
                    <a:pt x="58" y="232"/>
                  </a:lnTo>
                  <a:lnTo>
                    <a:pt x="61" y="232"/>
                  </a:lnTo>
                  <a:lnTo>
                    <a:pt x="63" y="229"/>
                  </a:lnTo>
                  <a:lnTo>
                    <a:pt x="65" y="227"/>
                  </a:lnTo>
                  <a:lnTo>
                    <a:pt x="66" y="225"/>
                  </a:lnTo>
                  <a:lnTo>
                    <a:pt x="66" y="224"/>
                  </a:lnTo>
                  <a:lnTo>
                    <a:pt x="65" y="221"/>
                  </a:lnTo>
                  <a:lnTo>
                    <a:pt x="65" y="219"/>
                  </a:lnTo>
                  <a:lnTo>
                    <a:pt x="63" y="217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3" y="211"/>
                  </a:lnTo>
                  <a:lnTo>
                    <a:pt x="65" y="208"/>
                  </a:lnTo>
                  <a:lnTo>
                    <a:pt x="66" y="207"/>
                  </a:lnTo>
                  <a:lnTo>
                    <a:pt x="67" y="206"/>
                  </a:lnTo>
                  <a:lnTo>
                    <a:pt x="70" y="204"/>
                  </a:lnTo>
                  <a:lnTo>
                    <a:pt x="72" y="202"/>
                  </a:lnTo>
                  <a:lnTo>
                    <a:pt x="71" y="201"/>
                  </a:lnTo>
                  <a:lnTo>
                    <a:pt x="67" y="198"/>
                  </a:lnTo>
                  <a:lnTo>
                    <a:pt x="65" y="197"/>
                  </a:lnTo>
                  <a:lnTo>
                    <a:pt x="61" y="198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2" y="198"/>
                  </a:lnTo>
                  <a:lnTo>
                    <a:pt x="50" y="197"/>
                  </a:lnTo>
                  <a:lnTo>
                    <a:pt x="48" y="196"/>
                  </a:lnTo>
                  <a:lnTo>
                    <a:pt x="47" y="195"/>
                  </a:lnTo>
                  <a:lnTo>
                    <a:pt x="47" y="192"/>
                  </a:lnTo>
                  <a:lnTo>
                    <a:pt x="48" y="190"/>
                  </a:lnTo>
                  <a:lnTo>
                    <a:pt x="49" y="188"/>
                  </a:lnTo>
                  <a:lnTo>
                    <a:pt x="44" y="188"/>
                  </a:lnTo>
                  <a:lnTo>
                    <a:pt x="43" y="185"/>
                  </a:lnTo>
                  <a:lnTo>
                    <a:pt x="41" y="184"/>
                  </a:lnTo>
                  <a:lnTo>
                    <a:pt x="40" y="183"/>
                  </a:lnTo>
                  <a:lnTo>
                    <a:pt x="38" y="180"/>
                  </a:lnTo>
                  <a:lnTo>
                    <a:pt x="36" y="179"/>
                  </a:lnTo>
                  <a:lnTo>
                    <a:pt x="35" y="178"/>
                  </a:lnTo>
                  <a:lnTo>
                    <a:pt x="34" y="176"/>
                  </a:lnTo>
                  <a:lnTo>
                    <a:pt x="32" y="174"/>
                  </a:lnTo>
                  <a:lnTo>
                    <a:pt x="30" y="173"/>
                  </a:lnTo>
                  <a:lnTo>
                    <a:pt x="23" y="171"/>
                  </a:lnTo>
                  <a:lnTo>
                    <a:pt x="19" y="167"/>
                  </a:lnTo>
                  <a:lnTo>
                    <a:pt x="13" y="166"/>
                  </a:lnTo>
                  <a:lnTo>
                    <a:pt x="8" y="165"/>
                  </a:lnTo>
                  <a:lnTo>
                    <a:pt x="7" y="157"/>
                  </a:lnTo>
                  <a:lnTo>
                    <a:pt x="7" y="155"/>
                  </a:lnTo>
                  <a:lnTo>
                    <a:pt x="7" y="153"/>
                  </a:lnTo>
                  <a:lnTo>
                    <a:pt x="7" y="149"/>
                  </a:lnTo>
                  <a:lnTo>
                    <a:pt x="7" y="145"/>
                  </a:lnTo>
                  <a:lnTo>
                    <a:pt x="7" y="144"/>
                  </a:lnTo>
                  <a:lnTo>
                    <a:pt x="7" y="141"/>
                  </a:lnTo>
                  <a:lnTo>
                    <a:pt x="5" y="132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1" y="109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5" y="99"/>
                  </a:lnTo>
                  <a:lnTo>
                    <a:pt x="8" y="96"/>
                  </a:lnTo>
                  <a:lnTo>
                    <a:pt x="12" y="95"/>
                  </a:lnTo>
                  <a:lnTo>
                    <a:pt x="17" y="92"/>
                  </a:lnTo>
                  <a:lnTo>
                    <a:pt x="22" y="92"/>
                  </a:lnTo>
                  <a:lnTo>
                    <a:pt x="27" y="92"/>
                  </a:lnTo>
                  <a:lnTo>
                    <a:pt x="31" y="92"/>
                  </a:lnTo>
                  <a:lnTo>
                    <a:pt x="34" y="92"/>
                  </a:lnTo>
                  <a:lnTo>
                    <a:pt x="38" y="93"/>
                  </a:lnTo>
                  <a:lnTo>
                    <a:pt x="41" y="93"/>
                  </a:lnTo>
                  <a:lnTo>
                    <a:pt x="45" y="95"/>
                  </a:lnTo>
                  <a:lnTo>
                    <a:pt x="50" y="97"/>
                  </a:lnTo>
                  <a:lnTo>
                    <a:pt x="52" y="95"/>
                  </a:lnTo>
                  <a:lnTo>
                    <a:pt x="57" y="95"/>
                  </a:lnTo>
                  <a:lnTo>
                    <a:pt x="61" y="92"/>
                  </a:lnTo>
                  <a:lnTo>
                    <a:pt x="65" y="87"/>
                  </a:lnTo>
                  <a:lnTo>
                    <a:pt x="67" y="81"/>
                  </a:lnTo>
                  <a:lnTo>
                    <a:pt x="67" y="78"/>
                  </a:lnTo>
                  <a:lnTo>
                    <a:pt x="67" y="77"/>
                  </a:lnTo>
                  <a:lnTo>
                    <a:pt x="69" y="72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70" y="63"/>
                  </a:lnTo>
                  <a:lnTo>
                    <a:pt x="71" y="61"/>
                  </a:lnTo>
                  <a:lnTo>
                    <a:pt x="72" y="57"/>
                  </a:lnTo>
                  <a:lnTo>
                    <a:pt x="76" y="55"/>
                  </a:lnTo>
                  <a:lnTo>
                    <a:pt x="79" y="54"/>
                  </a:lnTo>
                  <a:lnTo>
                    <a:pt x="80" y="52"/>
                  </a:lnTo>
                  <a:lnTo>
                    <a:pt x="83" y="51"/>
                  </a:lnTo>
                  <a:lnTo>
                    <a:pt x="85" y="49"/>
                  </a:lnTo>
                  <a:lnTo>
                    <a:pt x="89" y="48"/>
                  </a:lnTo>
                  <a:lnTo>
                    <a:pt x="92" y="48"/>
                  </a:lnTo>
                  <a:lnTo>
                    <a:pt x="98" y="44"/>
                  </a:lnTo>
                  <a:lnTo>
                    <a:pt x="102" y="44"/>
                  </a:lnTo>
                  <a:lnTo>
                    <a:pt x="105" y="44"/>
                  </a:lnTo>
                  <a:lnTo>
                    <a:pt x="107" y="44"/>
                  </a:lnTo>
                  <a:lnTo>
                    <a:pt x="110" y="44"/>
                  </a:lnTo>
                  <a:lnTo>
                    <a:pt x="115" y="44"/>
                  </a:lnTo>
                  <a:lnTo>
                    <a:pt x="118" y="43"/>
                  </a:lnTo>
                  <a:lnTo>
                    <a:pt x="124" y="44"/>
                  </a:lnTo>
                  <a:lnTo>
                    <a:pt x="125" y="42"/>
                  </a:lnTo>
                  <a:lnTo>
                    <a:pt x="129" y="40"/>
                  </a:lnTo>
                  <a:lnTo>
                    <a:pt x="133" y="35"/>
                  </a:lnTo>
                  <a:lnTo>
                    <a:pt x="135" y="31"/>
                  </a:lnTo>
                  <a:lnTo>
                    <a:pt x="136" y="28"/>
                  </a:lnTo>
                  <a:lnTo>
                    <a:pt x="136" y="23"/>
                  </a:lnTo>
                  <a:lnTo>
                    <a:pt x="135" y="20"/>
                  </a:lnTo>
                  <a:lnTo>
                    <a:pt x="133" y="16"/>
                  </a:lnTo>
                  <a:lnTo>
                    <a:pt x="132" y="11"/>
                  </a:lnTo>
                  <a:lnTo>
                    <a:pt x="131" y="9"/>
                  </a:lnTo>
                  <a:lnTo>
                    <a:pt x="128" y="3"/>
                  </a:lnTo>
                  <a:lnTo>
                    <a:pt x="128" y="0"/>
                  </a:lnTo>
                  <a:lnTo>
                    <a:pt x="132" y="2"/>
                  </a:lnTo>
                  <a:lnTo>
                    <a:pt x="133" y="3"/>
                  </a:lnTo>
                  <a:lnTo>
                    <a:pt x="136" y="4"/>
                  </a:lnTo>
                  <a:lnTo>
                    <a:pt x="137" y="5"/>
                  </a:lnTo>
                  <a:lnTo>
                    <a:pt x="138" y="8"/>
                  </a:lnTo>
                  <a:lnTo>
                    <a:pt x="141" y="10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50" y="17"/>
                  </a:lnTo>
                  <a:lnTo>
                    <a:pt x="151" y="19"/>
                  </a:lnTo>
                  <a:lnTo>
                    <a:pt x="153" y="20"/>
                  </a:lnTo>
                  <a:lnTo>
                    <a:pt x="154" y="22"/>
                  </a:lnTo>
                  <a:lnTo>
                    <a:pt x="156" y="25"/>
                  </a:lnTo>
                  <a:lnTo>
                    <a:pt x="160" y="28"/>
                  </a:lnTo>
                  <a:lnTo>
                    <a:pt x="162" y="29"/>
                  </a:lnTo>
                  <a:lnTo>
                    <a:pt x="163" y="31"/>
                  </a:lnTo>
                  <a:lnTo>
                    <a:pt x="164" y="32"/>
                  </a:lnTo>
                  <a:lnTo>
                    <a:pt x="166" y="33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71" y="39"/>
                  </a:lnTo>
                  <a:lnTo>
                    <a:pt x="175" y="43"/>
                  </a:lnTo>
                  <a:lnTo>
                    <a:pt x="176" y="45"/>
                  </a:lnTo>
                  <a:lnTo>
                    <a:pt x="178" y="48"/>
                  </a:lnTo>
                  <a:lnTo>
                    <a:pt x="180" y="51"/>
                  </a:lnTo>
                  <a:lnTo>
                    <a:pt x="181" y="54"/>
                  </a:lnTo>
                  <a:lnTo>
                    <a:pt x="182" y="55"/>
                  </a:lnTo>
                  <a:lnTo>
                    <a:pt x="184" y="57"/>
                  </a:lnTo>
                  <a:lnTo>
                    <a:pt x="185" y="60"/>
                  </a:lnTo>
                  <a:lnTo>
                    <a:pt x="186" y="63"/>
                  </a:lnTo>
                  <a:lnTo>
                    <a:pt x="189" y="67"/>
                  </a:lnTo>
                  <a:lnTo>
                    <a:pt x="190" y="72"/>
                  </a:lnTo>
                  <a:lnTo>
                    <a:pt x="191" y="77"/>
                  </a:lnTo>
                  <a:lnTo>
                    <a:pt x="191" y="81"/>
                  </a:lnTo>
                  <a:lnTo>
                    <a:pt x="191" y="83"/>
                  </a:lnTo>
                  <a:lnTo>
                    <a:pt x="190" y="85"/>
                  </a:lnTo>
                  <a:lnTo>
                    <a:pt x="190" y="89"/>
                  </a:lnTo>
                  <a:lnTo>
                    <a:pt x="190" y="90"/>
                  </a:lnTo>
                  <a:lnTo>
                    <a:pt x="190" y="96"/>
                  </a:lnTo>
                  <a:lnTo>
                    <a:pt x="189" y="98"/>
                  </a:lnTo>
                  <a:lnTo>
                    <a:pt x="186" y="102"/>
                  </a:lnTo>
                  <a:lnTo>
                    <a:pt x="185" y="106"/>
                  </a:lnTo>
                  <a:lnTo>
                    <a:pt x="190" y="107"/>
                  </a:lnTo>
                  <a:lnTo>
                    <a:pt x="193" y="108"/>
                  </a:lnTo>
                  <a:lnTo>
                    <a:pt x="194" y="108"/>
                  </a:lnTo>
                  <a:lnTo>
                    <a:pt x="195" y="109"/>
                  </a:lnTo>
                  <a:lnTo>
                    <a:pt x="198" y="110"/>
                  </a:lnTo>
                  <a:lnTo>
                    <a:pt x="199" y="112"/>
                  </a:lnTo>
                  <a:lnTo>
                    <a:pt x="200" y="113"/>
                  </a:lnTo>
                  <a:lnTo>
                    <a:pt x="202" y="114"/>
                  </a:lnTo>
                  <a:lnTo>
                    <a:pt x="204" y="116"/>
                  </a:lnTo>
                  <a:lnTo>
                    <a:pt x="206" y="118"/>
                  </a:lnTo>
                  <a:lnTo>
                    <a:pt x="206" y="119"/>
                  </a:lnTo>
                  <a:lnTo>
                    <a:pt x="208" y="120"/>
                  </a:lnTo>
                  <a:lnTo>
                    <a:pt x="209" y="121"/>
                  </a:lnTo>
                  <a:lnTo>
                    <a:pt x="211" y="122"/>
                  </a:lnTo>
                  <a:lnTo>
                    <a:pt x="213" y="121"/>
                  </a:lnTo>
                  <a:lnTo>
                    <a:pt x="215" y="120"/>
                  </a:lnTo>
                  <a:lnTo>
                    <a:pt x="216" y="120"/>
                  </a:lnTo>
                  <a:lnTo>
                    <a:pt x="219" y="119"/>
                  </a:lnTo>
                  <a:lnTo>
                    <a:pt x="220" y="118"/>
                  </a:lnTo>
                  <a:lnTo>
                    <a:pt x="224" y="116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8" y="113"/>
                  </a:lnTo>
                  <a:lnTo>
                    <a:pt x="230" y="112"/>
                  </a:lnTo>
                  <a:lnTo>
                    <a:pt x="233" y="112"/>
                  </a:lnTo>
                  <a:lnTo>
                    <a:pt x="234" y="112"/>
                  </a:lnTo>
                  <a:lnTo>
                    <a:pt x="237" y="112"/>
                  </a:lnTo>
                  <a:lnTo>
                    <a:pt x="238" y="112"/>
                  </a:lnTo>
                  <a:lnTo>
                    <a:pt x="241" y="112"/>
                  </a:lnTo>
                  <a:lnTo>
                    <a:pt x="243" y="112"/>
                  </a:lnTo>
                  <a:lnTo>
                    <a:pt x="244" y="110"/>
                  </a:lnTo>
                  <a:lnTo>
                    <a:pt x="247" y="109"/>
                  </a:lnTo>
                  <a:lnTo>
                    <a:pt x="253" y="107"/>
                  </a:lnTo>
                  <a:lnTo>
                    <a:pt x="256" y="106"/>
                  </a:lnTo>
                  <a:lnTo>
                    <a:pt x="259" y="102"/>
                  </a:lnTo>
                  <a:lnTo>
                    <a:pt x="264" y="102"/>
                  </a:lnTo>
                  <a:lnTo>
                    <a:pt x="268" y="103"/>
                  </a:lnTo>
                  <a:lnTo>
                    <a:pt x="269" y="102"/>
                  </a:lnTo>
                  <a:lnTo>
                    <a:pt x="269" y="99"/>
                  </a:lnTo>
                  <a:lnTo>
                    <a:pt x="269" y="98"/>
                  </a:lnTo>
                  <a:lnTo>
                    <a:pt x="262" y="93"/>
                  </a:lnTo>
                  <a:lnTo>
                    <a:pt x="265" y="90"/>
                  </a:lnTo>
                  <a:lnTo>
                    <a:pt x="270" y="91"/>
                  </a:lnTo>
                  <a:lnTo>
                    <a:pt x="273" y="90"/>
                  </a:lnTo>
                  <a:lnTo>
                    <a:pt x="274" y="89"/>
                  </a:lnTo>
                  <a:lnTo>
                    <a:pt x="277" y="89"/>
                  </a:lnTo>
                  <a:lnTo>
                    <a:pt x="278" y="87"/>
                  </a:lnTo>
                  <a:lnTo>
                    <a:pt x="281" y="87"/>
                  </a:lnTo>
                  <a:lnTo>
                    <a:pt x="283" y="86"/>
                  </a:lnTo>
                  <a:lnTo>
                    <a:pt x="284" y="86"/>
                  </a:lnTo>
                  <a:lnTo>
                    <a:pt x="287" y="85"/>
                  </a:lnTo>
                  <a:lnTo>
                    <a:pt x="288" y="85"/>
                  </a:lnTo>
                  <a:lnTo>
                    <a:pt x="291" y="84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9" y="83"/>
                  </a:lnTo>
                  <a:lnTo>
                    <a:pt x="301" y="86"/>
                  </a:lnTo>
                  <a:lnTo>
                    <a:pt x="303" y="87"/>
                  </a:lnTo>
                  <a:lnTo>
                    <a:pt x="304" y="90"/>
                  </a:lnTo>
                  <a:lnTo>
                    <a:pt x="305" y="91"/>
                  </a:lnTo>
                  <a:lnTo>
                    <a:pt x="308" y="92"/>
                  </a:lnTo>
                  <a:lnTo>
                    <a:pt x="313" y="93"/>
                  </a:lnTo>
                  <a:lnTo>
                    <a:pt x="313" y="96"/>
                  </a:lnTo>
                  <a:lnTo>
                    <a:pt x="314" y="99"/>
                  </a:lnTo>
                  <a:lnTo>
                    <a:pt x="310" y="101"/>
                  </a:lnTo>
                  <a:lnTo>
                    <a:pt x="313" y="103"/>
                  </a:lnTo>
                  <a:lnTo>
                    <a:pt x="316" y="106"/>
                  </a:lnTo>
                  <a:lnTo>
                    <a:pt x="317" y="107"/>
                  </a:lnTo>
                  <a:lnTo>
                    <a:pt x="321" y="104"/>
                  </a:lnTo>
                  <a:lnTo>
                    <a:pt x="323" y="107"/>
                  </a:lnTo>
                  <a:lnTo>
                    <a:pt x="326" y="107"/>
                  </a:lnTo>
                  <a:lnTo>
                    <a:pt x="328" y="107"/>
                  </a:lnTo>
                  <a:lnTo>
                    <a:pt x="330" y="107"/>
                  </a:lnTo>
                  <a:lnTo>
                    <a:pt x="331" y="107"/>
                  </a:lnTo>
                  <a:lnTo>
                    <a:pt x="334" y="107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40" y="108"/>
                  </a:lnTo>
                  <a:lnTo>
                    <a:pt x="341" y="108"/>
                  </a:lnTo>
                  <a:lnTo>
                    <a:pt x="344" y="108"/>
                  </a:lnTo>
                  <a:lnTo>
                    <a:pt x="345" y="108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6" y="108"/>
                  </a:lnTo>
                  <a:lnTo>
                    <a:pt x="359" y="108"/>
                  </a:lnTo>
                  <a:lnTo>
                    <a:pt x="359" y="103"/>
                  </a:lnTo>
                  <a:lnTo>
                    <a:pt x="362" y="102"/>
                  </a:lnTo>
                  <a:lnTo>
                    <a:pt x="365" y="99"/>
                  </a:lnTo>
                  <a:lnTo>
                    <a:pt x="367" y="96"/>
                  </a:lnTo>
                  <a:lnTo>
                    <a:pt x="367" y="93"/>
                  </a:lnTo>
                  <a:lnTo>
                    <a:pt x="367" y="91"/>
                  </a:lnTo>
                  <a:lnTo>
                    <a:pt x="371" y="89"/>
                  </a:lnTo>
                  <a:lnTo>
                    <a:pt x="372" y="86"/>
                  </a:lnTo>
                  <a:lnTo>
                    <a:pt x="374" y="84"/>
                  </a:lnTo>
                  <a:lnTo>
                    <a:pt x="379" y="83"/>
                  </a:lnTo>
                  <a:lnTo>
                    <a:pt x="380" y="81"/>
                  </a:lnTo>
                  <a:lnTo>
                    <a:pt x="381" y="80"/>
                  </a:lnTo>
                  <a:lnTo>
                    <a:pt x="384" y="79"/>
                  </a:lnTo>
                  <a:lnTo>
                    <a:pt x="385" y="78"/>
                  </a:lnTo>
                  <a:lnTo>
                    <a:pt x="387" y="77"/>
                  </a:lnTo>
                  <a:lnTo>
                    <a:pt x="388" y="75"/>
                  </a:lnTo>
                  <a:lnTo>
                    <a:pt x="390" y="74"/>
                  </a:lnTo>
                  <a:lnTo>
                    <a:pt x="394" y="72"/>
                  </a:lnTo>
                  <a:lnTo>
                    <a:pt x="393" y="71"/>
                  </a:lnTo>
                  <a:lnTo>
                    <a:pt x="398" y="69"/>
                  </a:lnTo>
                  <a:lnTo>
                    <a:pt x="401" y="68"/>
                  </a:lnTo>
                  <a:lnTo>
                    <a:pt x="402" y="68"/>
                  </a:lnTo>
                  <a:lnTo>
                    <a:pt x="405" y="67"/>
                  </a:lnTo>
                  <a:lnTo>
                    <a:pt x="406" y="66"/>
                  </a:lnTo>
                  <a:lnTo>
                    <a:pt x="409" y="66"/>
                  </a:lnTo>
                  <a:lnTo>
                    <a:pt x="410" y="66"/>
                  </a:lnTo>
                  <a:lnTo>
                    <a:pt x="412" y="67"/>
                  </a:lnTo>
                  <a:lnTo>
                    <a:pt x="415" y="68"/>
                  </a:lnTo>
                  <a:lnTo>
                    <a:pt x="414" y="72"/>
                  </a:lnTo>
                  <a:lnTo>
                    <a:pt x="416" y="74"/>
                  </a:lnTo>
                  <a:lnTo>
                    <a:pt x="419" y="75"/>
                  </a:lnTo>
                  <a:lnTo>
                    <a:pt x="420" y="77"/>
                  </a:lnTo>
                  <a:lnTo>
                    <a:pt x="422" y="78"/>
                  </a:lnTo>
                  <a:lnTo>
                    <a:pt x="424" y="79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3"/>
                  </a:lnTo>
                  <a:lnTo>
                    <a:pt x="428" y="86"/>
                  </a:lnTo>
                  <a:lnTo>
                    <a:pt x="431" y="86"/>
                  </a:lnTo>
                  <a:lnTo>
                    <a:pt x="433" y="87"/>
                  </a:lnTo>
                  <a:lnTo>
                    <a:pt x="437" y="90"/>
                  </a:lnTo>
                  <a:lnTo>
                    <a:pt x="441" y="86"/>
                  </a:lnTo>
                  <a:lnTo>
                    <a:pt x="443" y="86"/>
                  </a:lnTo>
                  <a:lnTo>
                    <a:pt x="445" y="85"/>
                  </a:lnTo>
                  <a:lnTo>
                    <a:pt x="447" y="85"/>
                  </a:lnTo>
                  <a:lnTo>
                    <a:pt x="449" y="86"/>
                  </a:lnTo>
                  <a:lnTo>
                    <a:pt x="449" y="89"/>
                  </a:lnTo>
                  <a:lnTo>
                    <a:pt x="449" y="91"/>
                  </a:lnTo>
                  <a:lnTo>
                    <a:pt x="449" y="95"/>
                  </a:lnTo>
                  <a:lnTo>
                    <a:pt x="453" y="95"/>
                  </a:lnTo>
                  <a:lnTo>
                    <a:pt x="459" y="92"/>
                  </a:lnTo>
                  <a:lnTo>
                    <a:pt x="463" y="91"/>
                  </a:lnTo>
                  <a:lnTo>
                    <a:pt x="467" y="96"/>
                  </a:lnTo>
                  <a:lnTo>
                    <a:pt x="469" y="95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2" y="99"/>
                  </a:lnTo>
                  <a:lnTo>
                    <a:pt x="471" y="101"/>
                  </a:lnTo>
                  <a:lnTo>
                    <a:pt x="468" y="102"/>
                  </a:lnTo>
                  <a:lnTo>
                    <a:pt x="467" y="102"/>
                  </a:lnTo>
                  <a:lnTo>
                    <a:pt x="467" y="103"/>
                  </a:lnTo>
                  <a:lnTo>
                    <a:pt x="467" y="106"/>
                  </a:lnTo>
                  <a:lnTo>
                    <a:pt x="467" y="107"/>
                  </a:lnTo>
                  <a:lnTo>
                    <a:pt x="467" y="109"/>
                  </a:lnTo>
                  <a:lnTo>
                    <a:pt x="468" y="112"/>
                  </a:lnTo>
                  <a:lnTo>
                    <a:pt x="468" y="113"/>
                  </a:lnTo>
                  <a:lnTo>
                    <a:pt x="468" y="115"/>
                  </a:lnTo>
                  <a:lnTo>
                    <a:pt x="469" y="116"/>
                  </a:lnTo>
                  <a:lnTo>
                    <a:pt x="469" y="119"/>
                  </a:lnTo>
                  <a:lnTo>
                    <a:pt x="469" y="120"/>
                  </a:lnTo>
                  <a:lnTo>
                    <a:pt x="469" y="122"/>
                  </a:lnTo>
                  <a:lnTo>
                    <a:pt x="469" y="125"/>
                  </a:lnTo>
                  <a:lnTo>
                    <a:pt x="469" y="126"/>
                  </a:lnTo>
                  <a:lnTo>
                    <a:pt x="465" y="132"/>
                  </a:lnTo>
                  <a:lnTo>
                    <a:pt x="472" y="131"/>
                  </a:lnTo>
                  <a:lnTo>
                    <a:pt x="481" y="131"/>
                  </a:lnTo>
                  <a:lnTo>
                    <a:pt x="485" y="126"/>
                  </a:lnTo>
                  <a:lnTo>
                    <a:pt x="487" y="128"/>
                  </a:lnTo>
                  <a:lnTo>
                    <a:pt x="491" y="126"/>
                  </a:lnTo>
                  <a:lnTo>
                    <a:pt x="494" y="128"/>
                  </a:lnTo>
                  <a:lnTo>
                    <a:pt x="493" y="132"/>
                  </a:lnTo>
                  <a:lnTo>
                    <a:pt x="493" y="134"/>
                  </a:lnTo>
                  <a:lnTo>
                    <a:pt x="494" y="137"/>
                  </a:lnTo>
                  <a:lnTo>
                    <a:pt x="494" y="141"/>
                  </a:lnTo>
                  <a:lnTo>
                    <a:pt x="494" y="143"/>
                  </a:lnTo>
                  <a:lnTo>
                    <a:pt x="494" y="147"/>
                  </a:lnTo>
                  <a:lnTo>
                    <a:pt x="494" y="148"/>
                  </a:lnTo>
                  <a:lnTo>
                    <a:pt x="499" y="149"/>
                  </a:lnTo>
                  <a:lnTo>
                    <a:pt x="500" y="150"/>
                  </a:lnTo>
                  <a:lnTo>
                    <a:pt x="502" y="151"/>
                  </a:lnTo>
                  <a:lnTo>
                    <a:pt x="503" y="154"/>
                  </a:lnTo>
                  <a:lnTo>
                    <a:pt x="504" y="154"/>
                  </a:lnTo>
                  <a:lnTo>
                    <a:pt x="507" y="155"/>
                  </a:lnTo>
                  <a:lnTo>
                    <a:pt x="509" y="156"/>
                  </a:lnTo>
                  <a:lnTo>
                    <a:pt x="511" y="156"/>
                  </a:lnTo>
                  <a:lnTo>
                    <a:pt x="512" y="157"/>
                  </a:lnTo>
                  <a:lnTo>
                    <a:pt x="513" y="159"/>
                  </a:lnTo>
                  <a:lnTo>
                    <a:pt x="515" y="160"/>
                  </a:lnTo>
                  <a:lnTo>
                    <a:pt x="516" y="162"/>
                  </a:lnTo>
                  <a:lnTo>
                    <a:pt x="517" y="162"/>
                  </a:lnTo>
                  <a:lnTo>
                    <a:pt x="518" y="163"/>
                  </a:lnTo>
                  <a:lnTo>
                    <a:pt x="520" y="166"/>
                  </a:lnTo>
                  <a:lnTo>
                    <a:pt x="522" y="167"/>
                  </a:lnTo>
                  <a:lnTo>
                    <a:pt x="524" y="168"/>
                  </a:lnTo>
                  <a:lnTo>
                    <a:pt x="525" y="169"/>
                  </a:lnTo>
                  <a:lnTo>
                    <a:pt x="526" y="171"/>
                  </a:lnTo>
                  <a:lnTo>
                    <a:pt x="530" y="172"/>
                  </a:lnTo>
                  <a:lnTo>
                    <a:pt x="530" y="176"/>
                  </a:lnTo>
                  <a:lnTo>
                    <a:pt x="528" y="179"/>
                  </a:lnTo>
                  <a:lnTo>
                    <a:pt x="524" y="183"/>
                  </a:lnTo>
                  <a:lnTo>
                    <a:pt x="522" y="188"/>
                  </a:lnTo>
                  <a:lnTo>
                    <a:pt x="521" y="189"/>
                  </a:lnTo>
                  <a:lnTo>
                    <a:pt x="520" y="195"/>
                  </a:lnTo>
                  <a:lnTo>
                    <a:pt x="521" y="196"/>
                  </a:lnTo>
                  <a:lnTo>
                    <a:pt x="522" y="201"/>
                  </a:lnTo>
                  <a:lnTo>
                    <a:pt x="524" y="203"/>
                  </a:lnTo>
                  <a:lnTo>
                    <a:pt x="525" y="206"/>
                  </a:lnTo>
                  <a:lnTo>
                    <a:pt x="525" y="209"/>
                  </a:lnTo>
                  <a:lnTo>
                    <a:pt x="525" y="215"/>
                  </a:lnTo>
                  <a:lnTo>
                    <a:pt x="525" y="221"/>
                  </a:lnTo>
                  <a:lnTo>
                    <a:pt x="525" y="227"/>
                  </a:lnTo>
                  <a:lnTo>
                    <a:pt x="525" y="230"/>
                  </a:lnTo>
                  <a:lnTo>
                    <a:pt x="525" y="232"/>
                  </a:lnTo>
                  <a:lnTo>
                    <a:pt x="522" y="236"/>
                  </a:lnTo>
                  <a:lnTo>
                    <a:pt x="528" y="238"/>
                  </a:lnTo>
                  <a:lnTo>
                    <a:pt x="522" y="241"/>
                  </a:lnTo>
                  <a:lnTo>
                    <a:pt x="521" y="242"/>
                  </a:lnTo>
                  <a:lnTo>
                    <a:pt x="520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16" y="250"/>
                  </a:lnTo>
                  <a:lnTo>
                    <a:pt x="516" y="253"/>
                  </a:lnTo>
                  <a:lnTo>
                    <a:pt x="515" y="255"/>
                  </a:lnTo>
                  <a:lnTo>
                    <a:pt x="513" y="256"/>
                  </a:lnTo>
                  <a:lnTo>
                    <a:pt x="512" y="259"/>
                  </a:lnTo>
                  <a:lnTo>
                    <a:pt x="511" y="260"/>
                  </a:lnTo>
                  <a:lnTo>
                    <a:pt x="509" y="261"/>
                  </a:lnTo>
                  <a:lnTo>
                    <a:pt x="508" y="264"/>
                  </a:lnTo>
                  <a:lnTo>
                    <a:pt x="507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4" y="271"/>
                  </a:lnTo>
                  <a:lnTo>
                    <a:pt x="502" y="272"/>
                  </a:lnTo>
                  <a:lnTo>
                    <a:pt x="500" y="273"/>
                  </a:lnTo>
                  <a:lnTo>
                    <a:pt x="502" y="274"/>
                  </a:lnTo>
                  <a:lnTo>
                    <a:pt x="503" y="276"/>
                  </a:lnTo>
                  <a:lnTo>
                    <a:pt x="504" y="277"/>
                  </a:lnTo>
                  <a:lnTo>
                    <a:pt x="507" y="278"/>
                  </a:lnTo>
                  <a:lnTo>
                    <a:pt x="508" y="279"/>
                  </a:lnTo>
                  <a:lnTo>
                    <a:pt x="509" y="281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5" y="284"/>
                  </a:lnTo>
                  <a:lnTo>
                    <a:pt x="517" y="285"/>
                  </a:lnTo>
                  <a:lnTo>
                    <a:pt x="518" y="287"/>
                  </a:lnTo>
                  <a:lnTo>
                    <a:pt x="520" y="288"/>
                  </a:lnTo>
                  <a:lnTo>
                    <a:pt x="522" y="289"/>
                  </a:lnTo>
                  <a:lnTo>
                    <a:pt x="524" y="290"/>
                  </a:lnTo>
                  <a:lnTo>
                    <a:pt x="526" y="291"/>
                  </a:lnTo>
                  <a:lnTo>
                    <a:pt x="528" y="293"/>
                  </a:lnTo>
                  <a:lnTo>
                    <a:pt x="530" y="294"/>
                  </a:lnTo>
                  <a:lnTo>
                    <a:pt x="531" y="295"/>
                  </a:lnTo>
                  <a:lnTo>
                    <a:pt x="534" y="295"/>
                  </a:lnTo>
                  <a:lnTo>
                    <a:pt x="535" y="296"/>
                  </a:lnTo>
                  <a:lnTo>
                    <a:pt x="537" y="297"/>
                  </a:lnTo>
                  <a:lnTo>
                    <a:pt x="539" y="299"/>
                  </a:lnTo>
                  <a:lnTo>
                    <a:pt x="540" y="299"/>
                  </a:lnTo>
                  <a:lnTo>
                    <a:pt x="542" y="300"/>
                  </a:lnTo>
                  <a:lnTo>
                    <a:pt x="544" y="301"/>
                  </a:lnTo>
                  <a:lnTo>
                    <a:pt x="546" y="301"/>
                  </a:lnTo>
                  <a:lnTo>
                    <a:pt x="548" y="301"/>
                  </a:lnTo>
                  <a:lnTo>
                    <a:pt x="551" y="301"/>
                  </a:lnTo>
                  <a:lnTo>
                    <a:pt x="553" y="301"/>
                  </a:lnTo>
                  <a:lnTo>
                    <a:pt x="555" y="300"/>
                  </a:lnTo>
                  <a:lnTo>
                    <a:pt x="559" y="300"/>
                  </a:lnTo>
                  <a:lnTo>
                    <a:pt x="564" y="297"/>
                  </a:lnTo>
                  <a:lnTo>
                    <a:pt x="565" y="297"/>
                  </a:lnTo>
                  <a:lnTo>
                    <a:pt x="568" y="296"/>
                  </a:lnTo>
                  <a:lnTo>
                    <a:pt x="569" y="295"/>
                  </a:lnTo>
                  <a:lnTo>
                    <a:pt x="571" y="295"/>
                  </a:lnTo>
                  <a:lnTo>
                    <a:pt x="573" y="294"/>
                  </a:lnTo>
                  <a:lnTo>
                    <a:pt x="575" y="294"/>
                  </a:lnTo>
                  <a:lnTo>
                    <a:pt x="577" y="293"/>
                  </a:lnTo>
                  <a:lnTo>
                    <a:pt x="578" y="293"/>
                  </a:lnTo>
                  <a:lnTo>
                    <a:pt x="582" y="293"/>
                  </a:lnTo>
                  <a:lnTo>
                    <a:pt x="584" y="293"/>
                  </a:lnTo>
                  <a:lnTo>
                    <a:pt x="586" y="293"/>
                  </a:lnTo>
                  <a:lnTo>
                    <a:pt x="587" y="293"/>
                  </a:lnTo>
                  <a:lnTo>
                    <a:pt x="590" y="293"/>
                  </a:lnTo>
                  <a:lnTo>
                    <a:pt x="592" y="293"/>
                  </a:lnTo>
                  <a:lnTo>
                    <a:pt x="593" y="293"/>
                  </a:lnTo>
                  <a:lnTo>
                    <a:pt x="597" y="293"/>
                  </a:lnTo>
                  <a:lnTo>
                    <a:pt x="603" y="294"/>
                  </a:lnTo>
                  <a:lnTo>
                    <a:pt x="604" y="294"/>
                  </a:lnTo>
                  <a:lnTo>
                    <a:pt x="606" y="295"/>
                  </a:lnTo>
                  <a:lnTo>
                    <a:pt x="608" y="295"/>
                  </a:lnTo>
                  <a:lnTo>
                    <a:pt x="610" y="295"/>
                  </a:lnTo>
                  <a:lnTo>
                    <a:pt x="613" y="295"/>
                  </a:lnTo>
                  <a:lnTo>
                    <a:pt x="614" y="295"/>
                  </a:lnTo>
                  <a:lnTo>
                    <a:pt x="618" y="294"/>
                  </a:lnTo>
                  <a:lnTo>
                    <a:pt x="621" y="296"/>
                  </a:lnTo>
                  <a:lnTo>
                    <a:pt x="623" y="291"/>
                  </a:lnTo>
                  <a:lnTo>
                    <a:pt x="624" y="290"/>
                  </a:lnTo>
                  <a:lnTo>
                    <a:pt x="626" y="289"/>
                  </a:lnTo>
                  <a:lnTo>
                    <a:pt x="628" y="288"/>
                  </a:lnTo>
                  <a:lnTo>
                    <a:pt x="630" y="287"/>
                  </a:lnTo>
                  <a:lnTo>
                    <a:pt x="631" y="285"/>
                  </a:lnTo>
                  <a:lnTo>
                    <a:pt x="634" y="284"/>
                  </a:lnTo>
                  <a:lnTo>
                    <a:pt x="636" y="283"/>
                  </a:lnTo>
                  <a:lnTo>
                    <a:pt x="637" y="282"/>
                  </a:lnTo>
                  <a:lnTo>
                    <a:pt x="639" y="282"/>
                  </a:lnTo>
                  <a:lnTo>
                    <a:pt x="641" y="281"/>
                  </a:lnTo>
                  <a:lnTo>
                    <a:pt x="643" y="281"/>
                  </a:lnTo>
                  <a:lnTo>
                    <a:pt x="645" y="279"/>
                  </a:lnTo>
                  <a:lnTo>
                    <a:pt x="646" y="279"/>
                  </a:lnTo>
                  <a:lnTo>
                    <a:pt x="649" y="281"/>
                  </a:lnTo>
                  <a:lnTo>
                    <a:pt x="650" y="281"/>
                  </a:lnTo>
                  <a:lnTo>
                    <a:pt x="653" y="281"/>
                  </a:lnTo>
                  <a:lnTo>
                    <a:pt x="656" y="281"/>
                  </a:lnTo>
                  <a:lnTo>
                    <a:pt x="657" y="281"/>
                  </a:lnTo>
                  <a:lnTo>
                    <a:pt x="659" y="282"/>
                  </a:lnTo>
                  <a:lnTo>
                    <a:pt x="661" y="282"/>
                  </a:lnTo>
                  <a:lnTo>
                    <a:pt x="663" y="282"/>
                  </a:lnTo>
                  <a:lnTo>
                    <a:pt x="665" y="282"/>
                  </a:lnTo>
                  <a:lnTo>
                    <a:pt x="667" y="283"/>
                  </a:lnTo>
                  <a:lnTo>
                    <a:pt x="668" y="283"/>
                  </a:lnTo>
                  <a:lnTo>
                    <a:pt x="670" y="283"/>
                  </a:lnTo>
                  <a:lnTo>
                    <a:pt x="672" y="283"/>
                  </a:lnTo>
                  <a:lnTo>
                    <a:pt x="675" y="283"/>
                  </a:lnTo>
                  <a:lnTo>
                    <a:pt x="676" y="283"/>
                  </a:lnTo>
                  <a:lnTo>
                    <a:pt x="679" y="283"/>
                  </a:lnTo>
                  <a:lnTo>
                    <a:pt x="681" y="283"/>
                  </a:lnTo>
                  <a:lnTo>
                    <a:pt x="683" y="283"/>
                  </a:lnTo>
                  <a:lnTo>
                    <a:pt x="684" y="283"/>
                  </a:lnTo>
                  <a:lnTo>
                    <a:pt x="685" y="285"/>
                  </a:lnTo>
                  <a:lnTo>
                    <a:pt x="687" y="287"/>
                  </a:lnTo>
                  <a:lnTo>
                    <a:pt x="688" y="288"/>
                  </a:lnTo>
                  <a:lnTo>
                    <a:pt x="693" y="288"/>
                  </a:lnTo>
                  <a:lnTo>
                    <a:pt x="698" y="288"/>
                  </a:lnTo>
                  <a:lnTo>
                    <a:pt x="699" y="288"/>
                  </a:lnTo>
                  <a:lnTo>
                    <a:pt x="702" y="287"/>
                  </a:lnTo>
                  <a:lnTo>
                    <a:pt x="705" y="287"/>
                  </a:lnTo>
                  <a:lnTo>
                    <a:pt x="707" y="287"/>
                  </a:lnTo>
                  <a:lnTo>
                    <a:pt x="706" y="283"/>
                  </a:lnTo>
                  <a:lnTo>
                    <a:pt x="706" y="281"/>
                  </a:lnTo>
                  <a:lnTo>
                    <a:pt x="706" y="279"/>
                  </a:lnTo>
                  <a:lnTo>
                    <a:pt x="706" y="277"/>
                  </a:lnTo>
                  <a:lnTo>
                    <a:pt x="706" y="274"/>
                  </a:lnTo>
                  <a:lnTo>
                    <a:pt x="706" y="273"/>
                  </a:lnTo>
                  <a:lnTo>
                    <a:pt x="706" y="271"/>
                  </a:lnTo>
                  <a:lnTo>
                    <a:pt x="707" y="270"/>
                  </a:lnTo>
                  <a:lnTo>
                    <a:pt x="709" y="268"/>
                  </a:lnTo>
                  <a:lnTo>
                    <a:pt x="711" y="267"/>
                  </a:lnTo>
                  <a:lnTo>
                    <a:pt x="712" y="267"/>
                  </a:lnTo>
                  <a:lnTo>
                    <a:pt x="712" y="264"/>
                  </a:lnTo>
                  <a:lnTo>
                    <a:pt x="714" y="262"/>
                  </a:lnTo>
                  <a:lnTo>
                    <a:pt x="716" y="265"/>
                  </a:lnTo>
                  <a:lnTo>
                    <a:pt x="721" y="262"/>
                  </a:lnTo>
                  <a:lnTo>
                    <a:pt x="723" y="262"/>
                  </a:lnTo>
                  <a:lnTo>
                    <a:pt x="727" y="262"/>
                  </a:lnTo>
                  <a:lnTo>
                    <a:pt x="727" y="266"/>
                  </a:lnTo>
                  <a:lnTo>
                    <a:pt x="728" y="268"/>
                  </a:lnTo>
                  <a:lnTo>
                    <a:pt x="729" y="270"/>
                  </a:lnTo>
                  <a:lnTo>
                    <a:pt x="729" y="272"/>
                  </a:lnTo>
                  <a:lnTo>
                    <a:pt x="729" y="274"/>
                  </a:lnTo>
                  <a:lnTo>
                    <a:pt x="730" y="279"/>
                  </a:lnTo>
                  <a:lnTo>
                    <a:pt x="730" y="282"/>
                  </a:lnTo>
                  <a:lnTo>
                    <a:pt x="730" y="284"/>
                  </a:lnTo>
                  <a:lnTo>
                    <a:pt x="732" y="288"/>
                  </a:lnTo>
                  <a:lnTo>
                    <a:pt x="732" y="291"/>
                  </a:lnTo>
                  <a:lnTo>
                    <a:pt x="730" y="295"/>
                  </a:lnTo>
                  <a:lnTo>
                    <a:pt x="730" y="300"/>
                  </a:lnTo>
                  <a:lnTo>
                    <a:pt x="730" y="302"/>
                  </a:lnTo>
                  <a:lnTo>
                    <a:pt x="730" y="303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9"/>
                  </a:lnTo>
                  <a:lnTo>
                    <a:pt x="730" y="312"/>
                  </a:lnTo>
                  <a:lnTo>
                    <a:pt x="730" y="313"/>
                  </a:lnTo>
                  <a:lnTo>
                    <a:pt x="730" y="316"/>
                  </a:lnTo>
                  <a:lnTo>
                    <a:pt x="732" y="317"/>
                  </a:lnTo>
                  <a:lnTo>
                    <a:pt x="734" y="318"/>
                  </a:lnTo>
                  <a:lnTo>
                    <a:pt x="736" y="319"/>
                  </a:lnTo>
                  <a:lnTo>
                    <a:pt x="737" y="320"/>
                  </a:lnTo>
                  <a:lnTo>
                    <a:pt x="740" y="322"/>
                  </a:lnTo>
                  <a:lnTo>
                    <a:pt x="741" y="323"/>
                  </a:lnTo>
                  <a:lnTo>
                    <a:pt x="742" y="324"/>
                  </a:lnTo>
                  <a:lnTo>
                    <a:pt x="743" y="325"/>
                  </a:lnTo>
                  <a:lnTo>
                    <a:pt x="746" y="326"/>
                  </a:lnTo>
                  <a:lnTo>
                    <a:pt x="747" y="328"/>
                  </a:lnTo>
                  <a:lnTo>
                    <a:pt x="749" y="329"/>
                  </a:lnTo>
                  <a:lnTo>
                    <a:pt x="751" y="330"/>
                  </a:lnTo>
                  <a:lnTo>
                    <a:pt x="754" y="332"/>
                  </a:lnTo>
                  <a:lnTo>
                    <a:pt x="750" y="336"/>
                  </a:lnTo>
                  <a:lnTo>
                    <a:pt x="752" y="340"/>
                  </a:lnTo>
                  <a:lnTo>
                    <a:pt x="752" y="342"/>
                  </a:lnTo>
                  <a:lnTo>
                    <a:pt x="754" y="344"/>
                  </a:lnTo>
                  <a:lnTo>
                    <a:pt x="754" y="346"/>
                  </a:lnTo>
                  <a:lnTo>
                    <a:pt x="755" y="348"/>
                  </a:lnTo>
                  <a:lnTo>
                    <a:pt x="755" y="349"/>
                  </a:lnTo>
                  <a:lnTo>
                    <a:pt x="756" y="352"/>
                  </a:lnTo>
                  <a:lnTo>
                    <a:pt x="759" y="351"/>
                  </a:lnTo>
                  <a:lnTo>
                    <a:pt x="760" y="351"/>
                  </a:lnTo>
                  <a:lnTo>
                    <a:pt x="763" y="351"/>
                  </a:lnTo>
                  <a:lnTo>
                    <a:pt x="764" y="349"/>
                  </a:lnTo>
                  <a:lnTo>
                    <a:pt x="767" y="351"/>
                  </a:lnTo>
                  <a:lnTo>
                    <a:pt x="767" y="354"/>
                  </a:lnTo>
                  <a:lnTo>
                    <a:pt x="764" y="355"/>
                  </a:lnTo>
                  <a:lnTo>
                    <a:pt x="767" y="360"/>
                  </a:lnTo>
                  <a:lnTo>
                    <a:pt x="765" y="361"/>
                  </a:lnTo>
                  <a:lnTo>
                    <a:pt x="763" y="363"/>
                  </a:lnTo>
                  <a:lnTo>
                    <a:pt x="762" y="364"/>
                  </a:lnTo>
                  <a:lnTo>
                    <a:pt x="760" y="364"/>
                  </a:lnTo>
                  <a:lnTo>
                    <a:pt x="758" y="365"/>
                  </a:lnTo>
                  <a:lnTo>
                    <a:pt x="756" y="365"/>
                  </a:lnTo>
                  <a:lnTo>
                    <a:pt x="754" y="366"/>
                  </a:lnTo>
                  <a:lnTo>
                    <a:pt x="752" y="367"/>
                  </a:lnTo>
                  <a:lnTo>
                    <a:pt x="751" y="369"/>
                  </a:lnTo>
                  <a:lnTo>
                    <a:pt x="750" y="370"/>
                  </a:lnTo>
                  <a:lnTo>
                    <a:pt x="749" y="371"/>
                  </a:lnTo>
                  <a:lnTo>
                    <a:pt x="747" y="373"/>
                  </a:lnTo>
                  <a:lnTo>
                    <a:pt x="745" y="375"/>
                  </a:lnTo>
                  <a:lnTo>
                    <a:pt x="745" y="376"/>
                  </a:lnTo>
                  <a:lnTo>
                    <a:pt x="746" y="378"/>
                  </a:lnTo>
                  <a:lnTo>
                    <a:pt x="746" y="381"/>
                  </a:lnTo>
                  <a:lnTo>
                    <a:pt x="746" y="383"/>
                  </a:lnTo>
                  <a:lnTo>
                    <a:pt x="746" y="384"/>
                  </a:lnTo>
                  <a:lnTo>
                    <a:pt x="746" y="387"/>
                  </a:lnTo>
                  <a:lnTo>
                    <a:pt x="746" y="390"/>
                  </a:lnTo>
                  <a:lnTo>
                    <a:pt x="742" y="390"/>
                  </a:lnTo>
                  <a:lnTo>
                    <a:pt x="742" y="395"/>
                  </a:lnTo>
                  <a:lnTo>
                    <a:pt x="742" y="398"/>
                  </a:lnTo>
                  <a:lnTo>
                    <a:pt x="742" y="400"/>
                  </a:lnTo>
                  <a:lnTo>
                    <a:pt x="742" y="402"/>
                  </a:lnTo>
                  <a:lnTo>
                    <a:pt x="742" y="405"/>
                  </a:lnTo>
                  <a:lnTo>
                    <a:pt x="743" y="406"/>
                  </a:lnTo>
                  <a:lnTo>
                    <a:pt x="743" y="408"/>
                  </a:lnTo>
                  <a:lnTo>
                    <a:pt x="743" y="411"/>
                  </a:lnTo>
                  <a:lnTo>
                    <a:pt x="743" y="412"/>
                  </a:lnTo>
                  <a:lnTo>
                    <a:pt x="745" y="414"/>
                  </a:lnTo>
                  <a:lnTo>
                    <a:pt x="747" y="414"/>
                  </a:lnTo>
                  <a:lnTo>
                    <a:pt x="749" y="416"/>
                  </a:lnTo>
                  <a:lnTo>
                    <a:pt x="750" y="417"/>
                  </a:lnTo>
                  <a:lnTo>
                    <a:pt x="752" y="418"/>
                  </a:lnTo>
                  <a:lnTo>
                    <a:pt x="754" y="419"/>
                  </a:lnTo>
                  <a:lnTo>
                    <a:pt x="755" y="421"/>
                  </a:lnTo>
                  <a:lnTo>
                    <a:pt x="756" y="422"/>
                  </a:lnTo>
                  <a:lnTo>
                    <a:pt x="758" y="424"/>
                  </a:lnTo>
                  <a:lnTo>
                    <a:pt x="759" y="425"/>
                  </a:lnTo>
                  <a:lnTo>
                    <a:pt x="756" y="428"/>
                  </a:lnTo>
                  <a:lnTo>
                    <a:pt x="758" y="433"/>
                  </a:lnTo>
                  <a:lnTo>
                    <a:pt x="754" y="431"/>
                  </a:lnTo>
                  <a:lnTo>
                    <a:pt x="751" y="431"/>
                  </a:lnTo>
                  <a:lnTo>
                    <a:pt x="750" y="431"/>
                  </a:lnTo>
                  <a:lnTo>
                    <a:pt x="747" y="433"/>
                  </a:lnTo>
                  <a:lnTo>
                    <a:pt x="747" y="435"/>
                  </a:lnTo>
                  <a:lnTo>
                    <a:pt x="747" y="436"/>
                  </a:lnTo>
                  <a:lnTo>
                    <a:pt x="747" y="439"/>
                  </a:lnTo>
                  <a:lnTo>
                    <a:pt x="747" y="440"/>
                  </a:lnTo>
                  <a:lnTo>
                    <a:pt x="750" y="443"/>
                  </a:lnTo>
                  <a:lnTo>
                    <a:pt x="747" y="445"/>
                  </a:lnTo>
                  <a:lnTo>
                    <a:pt x="745" y="447"/>
                  </a:lnTo>
                  <a:lnTo>
                    <a:pt x="745" y="452"/>
                  </a:lnTo>
                  <a:lnTo>
                    <a:pt x="749" y="456"/>
                  </a:lnTo>
                  <a:lnTo>
                    <a:pt x="749" y="457"/>
                  </a:lnTo>
                  <a:lnTo>
                    <a:pt x="749" y="459"/>
                  </a:lnTo>
                  <a:lnTo>
                    <a:pt x="749" y="460"/>
                  </a:lnTo>
                  <a:lnTo>
                    <a:pt x="749" y="462"/>
                  </a:lnTo>
                  <a:lnTo>
                    <a:pt x="749" y="464"/>
                  </a:lnTo>
                  <a:lnTo>
                    <a:pt x="749" y="466"/>
                  </a:lnTo>
                  <a:lnTo>
                    <a:pt x="749" y="468"/>
                  </a:lnTo>
                  <a:lnTo>
                    <a:pt x="749" y="470"/>
                  </a:lnTo>
                  <a:lnTo>
                    <a:pt x="750" y="471"/>
                  </a:lnTo>
                  <a:lnTo>
                    <a:pt x="750" y="474"/>
                  </a:lnTo>
                  <a:lnTo>
                    <a:pt x="750" y="476"/>
                  </a:lnTo>
                  <a:lnTo>
                    <a:pt x="750" y="477"/>
                  </a:lnTo>
                  <a:lnTo>
                    <a:pt x="750" y="480"/>
                  </a:lnTo>
                  <a:lnTo>
                    <a:pt x="750" y="481"/>
                  </a:lnTo>
                  <a:lnTo>
                    <a:pt x="750" y="483"/>
                  </a:lnTo>
                  <a:lnTo>
                    <a:pt x="750" y="486"/>
                  </a:lnTo>
                  <a:lnTo>
                    <a:pt x="750" y="489"/>
                  </a:lnTo>
                  <a:lnTo>
                    <a:pt x="752" y="489"/>
                  </a:lnTo>
                  <a:lnTo>
                    <a:pt x="754" y="489"/>
                  </a:lnTo>
                  <a:lnTo>
                    <a:pt x="756" y="488"/>
                  </a:lnTo>
                  <a:lnTo>
                    <a:pt x="758" y="488"/>
                  </a:lnTo>
                  <a:lnTo>
                    <a:pt x="762" y="488"/>
                  </a:lnTo>
                  <a:lnTo>
                    <a:pt x="767" y="488"/>
                  </a:lnTo>
                  <a:lnTo>
                    <a:pt x="772" y="487"/>
                  </a:lnTo>
                  <a:lnTo>
                    <a:pt x="776" y="484"/>
                  </a:lnTo>
                  <a:lnTo>
                    <a:pt x="778" y="483"/>
                  </a:lnTo>
                  <a:lnTo>
                    <a:pt x="783" y="482"/>
                  </a:lnTo>
                  <a:lnTo>
                    <a:pt x="790" y="483"/>
                  </a:lnTo>
                  <a:lnTo>
                    <a:pt x="789" y="487"/>
                  </a:lnTo>
                  <a:lnTo>
                    <a:pt x="789" y="489"/>
                  </a:lnTo>
                  <a:lnTo>
                    <a:pt x="791" y="489"/>
                  </a:lnTo>
                  <a:lnTo>
                    <a:pt x="793" y="491"/>
                  </a:lnTo>
                  <a:lnTo>
                    <a:pt x="795" y="491"/>
                  </a:lnTo>
                  <a:lnTo>
                    <a:pt x="796" y="491"/>
                  </a:lnTo>
                  <a:lnTo>
                    <a:pt x="799" y="491"/>
                  </a:lnTo>
                  <a:lnTo>
                    <a:pt x="800" y="491"/>
                  </a:lnTo>
                  <a:lnTo>
                    <a:pt x="803" y="492"/>
                  </a:lnTo>
                  <a:lnTo>
                    <a:pt x="804" y="492"/>
                  </a:lnTo>
                  <a:lnTo>
                    <a:pt x="807" y="492"/>
                  </a:lnTo>
                  <a:lnTo>
                    <a:pt x="809" y="489"/>
                  </a:lnTo>
                  <a:lnTo>
                    <a:pt x="811" y="489"/>
                  </a:lnTo>
                  <a:lnTo>
                    <a:pt x="813" y="486"/>
                  </a:lnTo>
                  <a:lnTo>
                    <a:pt x="815" y="484"/>
                  </a:lnTo>
                  <a:lnTo>
                    <a:pt x="816" y="482"/>
                  </a:lnTo>
                  <a:lnTo>
                    <a:pt x="817" y="480"/>
                  </a:lnTo>
                  <a:lnTo>
                    <a:pt x="817" y="478"/>
                  </a:lnTo>
                  <a:lnTo>
                    <a:pt x="816" y="476"/>
                  </a:lnTo>
                  <a:lnTo>
                    <a:pt x="815" y="475"/>
                  </a:lnTo>
                  <a:lnTo>
                    <a:pt x="817" y="474"/>
                  </a:lnTo>
                  <a:lnTo>
                    <a:pt x="818" y="472"/>
                  </a:lnTo>
                  <a:lnTo>
                    <a:pt x="821" y="471"/>
                  </a:lnTo>
                  <a:lnTo>
                    <a:pt x="822" y="470"/>
                  </a:lnTo>
                  <a:lnTo>
                    <a:pt x="824" y="470"/>
                  </a:lnTo>
                  <a:lnTo>
                    <a:pt x="826" y="469"/>
                  </a:lnTo>
                  <a:lnTo>
                    <a:pt x="827" y="469"/>
                  </a:lnTo>
                  <a:lnTo>
                    <a:pt x="830" y="470"/>
                  </a:lnTo>
                  <a:lnTo>
                    <a:pt x="831" y="471"/>
                  </a:lnTo>
                  <a:lnTo>
                    <a:pt x="834" y="471"/>
                  </a:lnTo>
                  <a:lnTo>
                    <a:pt x="835" y="472"/>
                  </a:lnTo>
                  <a:lnTo>
                    <a:pt x="838" y="474"/>
                  </a:lnTo>
                  <a:lnTo>
                    <a:pt x="840" y="474"/>
                  </a:lnTo>
                  <a:lnTo>
                    <a:pt x="842" y="475"/>
                  </a:lnTo>
                  <a:lnTo>
                    <a:pt x="844" y="475"/>
                  </a:lnTo>
                  <a:lnTo>
                    <a:pt x="846" y="475"/>
                  </a:lnTo>
                  <a:lnTo>
                    <a:pt x="848" y="475"/>
                  </a:lnTo>
                  <a:lnTo>
                    <a:pt x="849" y="475"/>
                  </a:lnTo>
                  <a:lnTo>
                    <a:pt x="852" y="474"/>
                  </a:lnTo>
                  <a:lnTo>
                    <a:pt x="853" y="474"/>
                  </a:lnTo>
                  <a:lnTo>
                    <a:pt x="855" y="472"/>
                  </a:lnTo>
                  <a:lnTo>
                    <a:pt x="857" y="471"/>
                  </a:lnTo>
                  <a:lnTo>
                    <a:pt x="858" y="471"/>
                  </a:lnTo>
                  <a:lnTo>
                    <a:pt x="860" y="469"/>
                  </a:lnTo>
                  <a:lnTo>
                    <a:pt x="860" y="466"/>
                  </a:lnTo>
                  <a:lnTo>
                    <a:pt x="865" y="466"/>
                  </a:lnTo>
                  <a:lnTo>
                    <a:pt x="865" y="462"/>
                  </a:lnTo>
                  <a:lnTo>
                    <a:pt x="865" y="459"/>
                  </a:lnTo>
                  <a:lnTo>
                    <a:pt x="865" y="458"/>
                  </a:lnTo>
                  <a:lnTo>
                    <a:pt x="865" y="456"/>
                  </a:lnTo>
                  <a:lnTo>
                    <a:pt x="865" y="453"/>
                  </a:lnTo>
                  <a:lnTo>
                    <a:pt x="864" y="452"/>
                  </a:lnTo>
                  <a:lnTo>
                    <a:pt x="862" y="451"/>
                  </a:lnTo>
                  <a:lnTo>
                    <a:pt x="860" y="449"/>
                  </a:lnTo>
                  <a:lnTo>
                    <a:pt x="857" y="447"/>
                  </a:lnTo>
                  <a:lnTo>
                    <a:pt x="860" y="445"/>
                  </a:lnTo>
                  <a:lnTo>
                    <a:pt x="864" y="442"/>
                  </a:lnTo>
                  <a:lnTo>
                    <a:pt x="868" y="440"/>
                  </a:lnTo>
                  <a:lnTo>
                    <a:pt x="873" y="437"/>
                  </a:lnTo>
                  <a:lnTo>
                    <a:pt x="877" y="434"/>
                  </a:lnTo>
                  <a:lnTo>
                    <a:pt x="879" y="433"/>
                  </a:lnTo>
                  <a:lnTo>
                    <a:pt x="883" y="428"/>
                  </a:lnTo>
                  <a:lnTo>
                    <a:pt x="888" y="429"/>
                  </a:lnTo>
                  <a:lnTo>
                    <a:pt x="891" y="430"/>
                  </a:lnTo>
                  <a:lnTo>
                    <a:pt x="895" y="431"/>
                  </a:lnTo>
                  <a:lnTo>
                    <a:pt x="896" y="431"/>
                  </a:lnTo>
                  <a:lnTo>
                    <a:pt x="897" y="434"/>
                  </a:lnTo>
                  <a:lnTo>
                    <a:pt x="900" y="435"/>
                  </a:lnTo>
                  <a:lnTo>
                    <a:pt x="901" y="436"/>
                  </a:lnTo>
                  <a:lnTo>
                    <a:pt x="905" y="440"/>
                  </a:lnTo>
                  <a:lnTo>
                    <a:pt x="904" y="445"/>
                  </a:lnTo>
                  <a:lnTo>
                    <a:pt x="902" y="447"/>
                  </a:lnTo>
                  <a:lnTo>
                    <a:pt x="901" y="451"/>
                  </a:lnTo>
                  <a:lnTo>
                    <a:pt x="897" y="452"/>
                  </a:lnTo>
                  <a:lnTo>
                    <a:pt x="899" y="454"/>
                  </a:lnTo>
                  <a:lnTo>
                    <a:pt x="904" y="454"/>
                  </a:lnTo>
                  <a:lnTo>
                    <a:pt x="906" y="457"/>
                  </a:lnTo>
                  <a:lnTo>
                    <a:pt x="905" y="462"/>
                  </a:lnTo>
                  <a:lnTo>
                    <a:pt x="908" y="464"/>
                  </a:lnTo>
                  <a:lnTo>
                    <a:pt x="911" y="462"/>
                  </a:lnTo>
                  <a:lnTo>
                    <a:pt x="914" y="465"/>
                  </a:lnTo>
                  <a:lnTo>
                    <a:pt x="917" y="468"/>
                  </a:lnTo>
                  <a:lnTo>
                    <a:pt x="919" y="470"/>
                  </a:lnTo>
                  <a:lnTo>
                    <a:pt x="921" y="472"/>
                  </a:lnTo>
                  <a:lnTo>
                    <a:pt x="922" y="475"/>
                  </a:lnTo>
                  <a:lnTo>
                    <a:pt x="922" y="477"/>
                  </a:lnTo>
                  <a:lnTo>
                    <a:pt x="926" y="475"/>
                  </a:lnTo>
                  <a:lnTo>
                    <a:pt x="928" y="475"/>
                  </a:lnTo>
                  <a:lnTo>
                    <a:pt x="930" y="474"/>
                  </a:lnTo>
                  <a:lnTo>
                    <a:pt x="932" y="472"/>
                  </a:lnTo>
                  <a:lnTo>
                    <a:pt x="933" y="471"/>
                  </a:lnTo>
                  <a:lnTo>
                    <a:pt x="935" y="471"/>
                  </a:lnTo>
                  <a:lnTo>
                    <a:pt x="937" y="470"/>
                  </a:lnTo>
                  <a:lnTo>
                    <a:pt x="939" y="469"/>
                  </a:lnTo>
                  <a:lnTo>
                    <a:pt x="941" y="468"/>
                  </a:lnTo>
                  <a:lnTo>
                    <a:pt x="943" y="468"/>
                  </a:lnTo>
                  <a:lnTo>
                    <a:pt x="946" y="469"/>
                  </a:lnTo>
                  <a:lnTo>
                    <a:pt x="945" y="471"/>
                  </a:lnTo>
                  <a:lnTo>
                    <a:pt x="944" y="475"/>
                  </a:lnTo>
                  <a:lnTo>
                    <a:pt x="944" y="478"/>
                  </a:lnTo>
                  <a:lnTo>
                    <a:pt x="943" y="481"/>
                  </a:lnTo>
                  <a:lnTo>
                    <a:pt x="943" y="482"/>
                  </a:lnTo>
                  <a:lnTo>
                    <a:pt x="945" y="483"/>
                  </a:lnTo>
                  <a:lnTo>
                    <a:pt x="948" y="484"/>
                  </a:lnTo>
                  <a:lnTo>
                    <a:pt x="950" y="484"/>
                  </a:lnTo>
                  <a:lnTo>
                    <a:pt x="952" y="484"/>
                  </a:lnTo>
                  <a:lnTo>
                    <a:pt x="954" y="484"/>
                  </a:lnTo>
                  <a:lnTo>
                    <a:pt x="957" y="484"/>
                  </a:lnTo>
                  <a:lnTo>
                    <a:pt x="958" y="486"/>
                  </a:lnTo>
                  <a:lnTo>
                    <a:pt x="961" y="486"/>
                  </a:lnTo>
                  <a:lnTo>
                    <a:pt x="962" y="486"/>
                  </a:lnTo>
                  <a:lnTo>
                    <a:pt x="964" y="486"/>
                  </a:lnTo>
                  <a:lnTo>
                    <a:pt x="967" y="487"/>
                  </a:lnTo>
                  <a:lnTo>
                    <a:pt x="970" y="487"/>
                  </a:lnTo>
                  <a:lnTo>
                    <a:pt x="971" y="487"/>
                  </a:lnTo>
                  <a:lnTo>
                    <a:pt x="974" y="488"/>
                  </a:lnTo>
                  <a:lnTo>
                    <a:pt x="975" y="488"/>
                  </a:lnTo>
                  <a:lnTo>
                    <a:pt x="977" y="488"/>
                  </a:lnTo>
                  <a:lnTo>
                    <a:pt x="979" y="489"/>
                  </a:lnTo>
                  <a:lnTo>
                    <a:pt x="981" y="489"/>
                  </a:lnTo>
                  <a:lnTo>
                    <a:pt x="984" y="491"/>
                  </a:lnTo>
                  <a:lnTo>
                    <a:pt x="986" y="491"/>
                  </a:lnTo>
                  <a:lnTo>
                    <a:pt x="988" y="492"/>
                  </a:lnTo>
                  <a:lnTo>
                    <a:pt x="989" y="492"/>
                  </a:lnTo>
                  <a:lnTo>
                    <a:pt x="992" y="493"/>
                  </a:lnTo>
                  <a:lnTo>
                    <a:pt x="994" y="493"/>
                  </a:lnTo>
                  <a:lnTo>
                    <a:pt x="998" y="494"/>
                  </a:lnTo>
                  <a:lnTo>
                    <a:pt x="999" y="494"/>
                  </a:lnTo>
                  <a:lnTo>
                    <a:pt x="1002" y="495"/>
                  </a:lnTo>
                  <a:lnTo>
                    <a:pt x="1003" y="495"/>
                  </a:lnTo>
                  <a:lnTo>
                    <a:pt x="1006" y="495"/>
                  </a:lnTo>
                  <a:lnTo>
                    <a:pt x="1007" y="497"/>
                  </a:lnTo>
                  <a:lnTo>
                    <a:pt x="1010" y="498"/>
                  </a:lnTo>
                  <a:lnTo>
                    <a:pt x="1011" y="498"/>
                  </a:lnTo>
                  <a:lnTo>
                    <a:pt x="1014" y="499"/>
                  </a:lnTo>
                  <a:lnTo>
                    <a:pt x="1015" y="500"/>
                  </a:lnTo>
                  <a:lnTo>
                    <a:pt x="1017" y="500"/>
                  </a:lnTo>
                  <a:lnTo>
                    <a:pt x="1019" y="500"/>
                  </a:lnTo>
                  <a:lnTo>
                    <a:pt x="1021" y="500"/>
                  </a:lnTo>
                  <a:lnTo>
                    <a:pt x="1024" y="500"/>
                  </a:lnTo>
                  <a:lnTo>
                    <a:pt x="1025" y="500"/>
                  </a:lnTo>
                  <a:lnTo>
                    <a:pt x="1028" y="500"/>
                  </a:lnTo>
                  <a:lnTo>
                    <a:pt x="1029" y="499"/>
                  </a:lnTo>
                  <a:lnTo>
                    <a:pt x="1032" y="499"/>
                  </a:lnTo>
                  <a:lnTo>
                    <a:pt x="1033" y="498"/>
                  </a:lnTo>
                  <a:lnTo>
                    <a:pt x="1036" y="497"/>
                  </a:lnTo>
                  <a:lnTo>
                    <a:pt x="1037" y="495"/>
                  </a:lnTo>
                  <a:lnTo>
                    <a:pt x="1039" y="494"/>
                  </a:lnTo>
                  <a:lnTo>
                    <a:pt x="1041" y="494"/>
                  </a:lnTo>
                  <a:lnTo>
                    <a:pt x="1043" y="493"/>
                  </a:lnTo>
                  <a:lnTo>
                    <a:pt x="1045" y="492"/>
                  </a:lnTo>
                  <a:lnTo>
                    <a:pt x="1047" y="491"/>
                  </a:lnTo>
                  <a:lnTo>
                    <a:pt x="1049" y="489"/>
                  </a:lnTo>
                  <a:lnTo>
                    <a:pt x="1050" y="489"/>
                  </a:lnTo>
                  <a:lnTo>
                    <a:pt x="1052" y="488"/>
                  </a:lnTo>
                  <a:lnTo>
                    <a:pt x="1054" y="487"/>
                  </a:lnTo>
                  <a:lnTo>
                    <a:pt x="1056" y="486"/>
                  </a:lnTo>
                  <a:lnTo>
                    <a:pt x="1058" y="484"/>
                  </a:lnTo>
                  <a:lnTo>
                    <a:pt x="1060" y="483"/>
                  </a:lnTo>
                  <a:lnTo>
                    <a:pt x="1063" y="481"/>
                  </a:lnTo>
                  <a:lnTo>
                    <a:pt x="1064" y="480"/>
                  </a:lnTo>
                  <a:lnTo>
                    <a:pt x="1067" y="478"/>
                  </a:lnTo>
                  <a:lnTo>
                    <a:pt x="1068" y="477"/>
                  </a:lnTo>
                  <a:lnTo>
                    <a:pt x="1069" y="476"/>
                  </a:lnTo>
                  <a:lnTo>
                    <a:pt x="1070" y="475"/>
                  </a:lnTo>
                  <a:lnTo>
                    <a:pt x="1072" y="474"/>
                  </a:lnTo>
                  <a:lnTo>
                    <a:pt x="1073" y="472"/>
                  </a:lnTo>
                  <a:lnTo>
                    <a:pt x="1072" y="469"/>
                  </a:lnTo>
                  <a:lnTo>
                    <a:pt x="1080" y="469"/>
                  </a:lnTo>
                  <a:lnTo>
                    <a:pt x="1086" y="466"/>
                  </a:lnTo>
                  <a:lnTo>
                    <a:pt x="1091" y="462"/>
                  </a:lnTo>
                  <a:lnTo>
                    <a:pt x="1095" y="462"/>
                  </a:lnTo>
                  <a:lnTo>
                    <a:pt x="1100" y="465"/>
                  </a:lnTo>
                  <a:lnTo>
                    <a:pt x="1104" y="468"/>
                  </a:lnTo>
                  <a:lnTo>
                    <a:pt x="1107" y="469"/>
                  </a:lnTo>
                  <a:lnTo>
                    <a:pt x="1109" y="472"/>
                  </a:lnTo>
                  <a:lnTo>
                    <a:pt x="1111" y="474"/>
                  </a:lnTo>
                  <a:lnTo>
                    <a:pt x="1114" y="475"/>
                  </a:lnTo>
                  <a:lnTo>
                    <a:pt x="1121" y="475"/>
                  </a:lnTo>
                  <a:lnTo>
                    <a:pt x="1126" y="476"/>
                  </a:lnTo>
                  <a:lnTo>
                    <a:pt x="1129" y="476"/>
                  </a:lnTo>
                  <a:lnTo>
                    <a:pt x="1133" y="476"/>
                  </a:lnTo>
                  <a:lnTo>
                    <a:pt x="1139" y="477"/>
                  </a:lnTo>
                  <a:lnTo>
                    <a:pt x="1142" y="472"/>
                  </a:lnTo>
                  <a:lnTo>
                    <a:pt x="1145" y="472"/>
                  </a:lnTo>
                  <a:lnTo>
                    <a:pt x="1149" y="471"/>
                  </a:lnTo>
                  <a:lnTo>
                    <a:pt x="1155" y="471"/>
                  </a:lnTo>
                  <a:lnTo>
                    <a:pt x="1158" y="470"/>
                  </a:lnTo>
                  <a:lnTo>
                    <a:pt x="1161" y="471"/>
                  </a:lnTo>
                  <a:lnTo>
                    <a:pt x="1164" y="471"/>
                  </a:lnTo>
                  <a:lnTo>
                    <a:pt x="1166" y="472"/>
                  </a:lnTo>
                  <a:lnTo>
                    <a:pt x="1170" y="469"/>
                  </a:lnTo>
                  <a:lnTo>
                    <a:pt x="1173" y="468"/>
                  </a:lnTo>
                  <a:lnTo>
                    <a:pt x="1175" y="466"/>
                  </a:lnTo>
                  <a:lnTo>
                    <a:pt x="1177" y="465"/>
                  </a:lnTo>
                  <a:lnTo>
                    <a:pt x="1179" y="468"/>
                  </a:lnTo>
                  <a:lnTo>
                    <a:pt x="1182" y="468"/>
                  </a:lnTo>
                  <a:lnTo>
                    <a:pt x="1183" y="468"/>
                  </a:lnTo>
                  <a:lnTo>
                    <a:pt x="1186" y="468"/>
                  </a:lnTo>
                  <a:lnTo>
                    <a:pt x="1188" y="468"/>
                  </a:lnTo>
                  <a:lnTo>
                    <a:pt x="1191" y="468"/>
                  </a:lnTo>
                  <a:lnTo>
                    <a:pt x="1192" y="468"/>
                  </a:lnTo>
                  <a:lnTo>
                    <a:pt x="1195" y="468"/>
                  </a:lnTo>
                  <a:lnTo>
                    <a:pt x="1196" y="466"/>
                  </a:lnTo>
                  <a:lnTo>
                    <a:pt x="1198" y="466"/>
                  </a:lnTo>
                  <a:lnTo>
                    <a:pt x="1201" y="466"/>
                  </a:lnTo>
                  <a:lnTo>
                    <a:pt x="1202" y="466"/>
                  </a:lnTo>
                  <a:lnTo>
                    <a:pt x="1205" y="466"/>
                  </a:lnTo>
                  <a:lnTo>
                    <a:pt x="1206" y="466"/>
                  </a:lnTo>
                  <a:lnTo>
                    <a:pt x="1209" y="466"/>
                  </a:lnTo>
                  <a:lnTo>
                    <a:pt x="1210" y="465"/>
                  </a:lnTo>
                  <a:lnTo>
                    <a:pt x="1213" y="465"/>
                  </a:lnTo>
                  <a:lnTo>
                    <a:pt x="1215" y="465"/>
                  </a:lnTo>
                  <a:lnTo>
                    <a:pt x="1217" y="465"/>
                  </a:lnTo>
                  <a:lnTo>
                    <a:pt x="1218" y="465"/>
                  </a:lnTo>
                  <a:lnTo>
                    <a:pt x="1220" y="465"/>
                  </a:lnTo>
                  <a:lnTo>
                    <a:pt x="1223" y="464"/>
                  </a:lnTo>
                  <a:lnTo>
                    <a:pt x="1224" y="464"/>
                  </a:lnTo>
                  <a:lnTo>
                    <a:pt x="1227" y="464"/>
                  </a:lnTo>
                  <a:lnTo>
                    <a:pt x="1228" y="464"/>
                  </a:lnTo>
                  <a:lnTo>
                    <a:pt x="1231" y="464"/>
                  </a:lnTo>
                  <a:lnTo>
                    <a:pt x="1233" y="463"/>
                  </a:lnTo>
                  <a:lnTo>
                    <a:pt x="1235" y="463"/>
                  </a:lnTo>
                  <a:lnTo>
                    <a:pt x="1237" y="463"/>
                  </a:lnTo>
                  <a:lnTo>
                    <a:pt x="1240" y="463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0" y="456"/>
                  </a:lnTo>
                  <a:lnTo>
                    <a:pt x="1239" y="453"/>
                  </a:lnTo>
                  <a:lnTo>
                    <a:pt x="1239" y="451"/>
                  </a:lnTo>
                  <a:lnTo>
                    <a:pt x="1239" y="448"/>
                  </a:lnTo>
                  <a:lnTo>
                    <a:pt x="1239" y="447"/>
                  </a:lnTo>
                  <a:lnTo>
                    <a:pt x="1239" y="445"/>
                  </a:lnTo>
                  <a:lnTo>
                    <a:pt x="1237" y="442"/>
                  </a:lnTo>
                  <a:lnTo>
                    <a:pt x="1237" y="440"/>
                  </a:lnTo>
                  <a:lnTo>
                    <a:pt x="1237" y="439"/>
                  </a:lnTo>
                  <a:lnTo>
                    <a:pt x="1236" y="437"/>
                  </a:lnTo>
                  <a:lnTo>
                    <a:pt x="1235" y="435"/>
                  </a:lnTo>
                  <a:lnTo>
                    <a:pt x="1232" y="433"/>
                  </a:lnTo>
                  <a:lnTo>
                    <a:pt x="1231" y="429"/>
                  </a:lnTo>
                  <a:lnTo>
                    <a:pt x="1230" y="428"/>
                  </a:lnTo>
                  <a:lnTo>
                    <a:pt x="1227" y="427"/>
                  </a:lnTo>
                  <a:lnTo>
                    <a:pt x="1224" y="427"/>
                  </a:lnTo>
                  <a:lnTo>
                    <a:pt x="1223" y="427"/>
                  </a:lnTo>
                  <a:lnTo>
                    <a:pt x="1222" y="427"/>
                  </a:lnTo>
                  <a:lnTo>
                    <a:pt x="1219" y="425"/>
                  </a:lnTo>
                  <a:lnTo>
                    <a:pt x="1218" y="425"/>
                  </a:lnTo>
                  <a:lnTo>
                    <a:pt x="1214" y="423"/>
                  </a:lnTo>
                  <a:lnTo>
                    <a:pt x="1213" y="422"/>
                  </a:lnTo>
                  <a:lnTo>
                    <a:pt x="1210" y="421"/>
                  </a:lnTo>
                  <a:lnTo>
                    <a:pt x="1209" y="419"/>
                  </a:lnTo>
                  <a:lnTo>
                    <a:pt x="1208" y="419"/>
                  </a:lnTo>
                  <a:lnTo>
                    <a:pt x="1206" y="418"/>
                  </a:lnTo>
                  <a:lnTo>
                    <a:pt x="1205" y="416"/>
                  </a:lnTo>
                  <a:lnTo>
                    <a:pt x="1204" y="414"/>
                  </a:lnTo>
                  <a:lnTo>
                    <a:pt x="1202" y="413"/>
                  </a:lnTo>
                  <a:lnTo>
                    <a:pt x="1204" y="411"/>
                  </a:lnTo>
                  <a:lnTo>
                    <a:pt x="1204" y="410"/>
                  </a:lnTo>
                  <a:lnTo>
                    <a:pt x="1204" y="407"/>
                  </a:lnTo>
                  <a:lnTo>
                    <a:pt x="1205" y="406"/>
                  </a:lnTo>
                  <a:lnTo>
                    <a:pt x="1206" y="402"/>
                  </a:lnTo>
                  <a:lnTo>
                    <a:pt x="1206" y="401"/>
                  </a:lnTo>
                  <a:lnTo>
                    <a:pt x="1206" y="399"/>
                  </a:lnTo>
                  <a:lnTo>
                    <a:pt x="1208" y="398"/>
                  </a:lnTo>
                  <a:lnTo>
                    <a:pt x="1208" y="395"/>
                  </a:lnTo>
                  <a:lnTo>
                    <a:pt x="1209" y="394"/>
                  </a:lnTo>
                  <a:lnTo>
                    <a:pt x="1210" y="392"/>
                  </a:lnTo>
                  <a:lnTo>
                    <a:pt x="1210" y="390"/>
                  </a:lnTo>
                  <a:lnTo>
                    <a:pt x="1211" y="389"/>
                  </a:lnTo>
                  <a:lnTo>
                    <a:pt x="1213" y="387"/>
                  </a:lnTo>
                  <a:lnTo>
                    <a:pt x="1214" y="386"/>
                  </a:lnTo>
                  <a:lnTo>
                    <a:pt x="1215" y="383"/>
                  </a:lnTo>
                  <a:lnTo>
                    <a:pt x="1217" y="382"/>
                  </a:lnTo>
                  <a:lnTo>
                    <a:pt x="1217" y="381"/>
                  </a:lnTo>
                  <a:lnTo>
                    <a:pt x="1218" y="379"/>
                  </a:lnTo>
                  <a:lnTo>
                    <a:pt x="1220" y="377"/>
                  </a:lnTo>
                  <a:lnTo>
                    <a:pt x="1222" y="376"/>
                  </a:lnTo>
                  <a:lnTo>
                    <a:pt x="1223" y="375"/>
                  </a:lnTo>
                  <a:lnTo>
                    <a:pt x="1224" y="373"/>
                  </a:lnTo>
                  <a:lnTo>
                    <a:pt x="1227" y="372"/>
                  </a:lnTo>
                  <a:lnTo>
                    <a:pt x="1228" y="371"/>
                  </a:lnTo>
                  <a:lnTo>
                    <a:pt x="1230" y="370"/>
                  </a:lnTo>
                  <a:lnTo>
                    <a:pt x="1230" y="366"/>
                  </a:lnTo>
                  <a:lnTo>
                    <a:pt x="1233" y="366"/>
                  </a:lnTo>
                  <a:lnTo>
                    <a:pt x="1237" y="366"/>
                  </a:lnTo>
                  <a:lnTo>
                    <a:pt x="1239" y="361"/>
                  </a:lnTo>
                  <a:lnTo>
                    <a:pt x="1240" y="360"/>
                  </a:lnTo>
                  <a:lnTo>
                    <a:pt x="1242" y="359"/>
                  </a:lnTo>
                  <a:lnTo>
                    <a:pt x="1244" y="358"/>
                  </a:lnTo>
                  <a:lnTo>
                    <a:pt x="1245" y="357"/>
                  </a:lnTo>
                  <a:lnTo>
                    <a:pt x="1248" y="355"/>
                  </a:lnTo>
                  <a:lnTo>
                    <a:pt x="1249" y="353"/>
                  </a:lnTo>
                  <a:lnTo>
                    <a:pt x="1250" y="352"/>
                  </a:lnTo>
                  <a:lnTo>
                    <a:pt x="1251" y="351"/>
                  </a:lnTo>
                  <a:lnTo>
                    <a:pt x="1254" y="349"/>
                  </a:lnTo>
                  <a:lnTo>
                    <a:pt x="1255" y="348"/>
                  </a:lnTo>
                  <a:lnTo>
                    <a:pt x="1255" y="344"/>
                  </a:lnTo>
                  <a:lnTo>
                    <a:pt x="1259" y="344"/>
                  </a:lnTo>
                  <a:lnTo>
                    <a:pt x="1262" y="342"/>
                  </a:lnTo>
                  <a:lnTo>
                    <a:pt x="1263" y="341"/>
                  </a:lnTo>
                  <a:lnTo>
                    <a:pt x="1266" y="340"/>
                  </a:lnTo>
                  <a:lnTo>
                    <a:pt x="1267" y="337"/>
                  </a:lnTo>
                  <a:lnTo>
                    <a:pt x="1268" y="336"/>
                  </a:lnTo>
                  <a:lnTo>
                    <a:pt x="1270" y="335"/>
                  </a:lnTo>
                  <a:lnTo>
                    <a:pt x="1271" y="335"/>
                  </a:lnTo>
                  <a:lnTo>
                    <a:pt x="1273" y="336"/>
                  </a:lnTo>
                  <a:lnTo>
                    <a:pt x="1276" y="337"/>
                  </a:lnTo>
                  <a:lnTo>
                    <a:pt x="1277" y="337"/>
                  </a:lnTo>
                  <a:lnTo>
                    <a:pt x="1280" y="338"/>
                  </a:lnTo>
                  <a:lnTo>
                    <a:pt x="1281" y="338"/>
                  </a:lnTo>
                  <a:lnTo>
                    <a:pt x="1284" y="340"/>
                  </a:lnTo>
                  <a:lnTo>
                    <a:pt x="1286" y="340"/>
                  </a:lnTo>
                  <a:lnTo>
                    <a:pt x="1288" y="341"/>
                  </a:lnTo>
                  <a:lnTo>
                    <a:pt x="1290" y="341"/>
                  </a:lnTo>
                  <a:lnTo>
                    <a:pt x="1292" y="342"/>
                  </a:lnTo>
                  <a:lnTo>
                    <a:pt x="1293" y="342"/>
                  </a:lnTo>
                  <a:lnTo>
                    <a:pt x="1295" y="343"/>
                  </a:lnTo>
                  <a:lnTo>
                    <a:pt x="1297" y="343"/>
                  </a:lnTo>
                  <a:lnTo>
                    <a:pt x="1299" y="344"/>
                  </a:lnTo>
                  <a:lnTo>
                    <a:pt x="1301" y="344"/>
                  </a:lnTo>
                  <a:lnTo>
                    <a:pt x="1303" y="346"/>
                  </a:lnTo>
                  <a:lnTo>
                    <a:pt x="1304" y="346"/>
                  </a:lnTo>
                  <a:lnTo>
                    <a:pt x="1307" y="347"/>
                  </a:lnTo>
                  <a:lnTo>
                    <a:pt x="1308" y="347"/>
                  </a:lnTo>
                  <a:lnTo>
                    <a:pt x="1311" y="347"/>
                  </a:lnTo>
                  <a:lnTo>
                    <a:pt x="1314" y="348"/>
                  </a:lnTo>
                  <a:lnTo>
                    <a:pt x="1315" y="348"/>
                  </a:lnTo>
                  <a:lnTo>
                    <a:pt x="1317" y="348"/>
                  </a:lnTo>
                  <a:lnTo>
                    <a:pt x="1319" y="349"/>
                  </a:lnTo>
                  <a:lnTo>
                    <a:pt x="1321" y="349"/>
                  </a:lnTo>
                  <a:lnTo>
                    <a:pt x="1324" y="351"/>
                  </a:lnTo>
                  <a:lnTo>
                    <a:pt x="1326" y="351"/>
                  </a:lnTo>
                  <a:lnTo>
                    <a:pt x="1328" y="351"/>
                  </a:lnTo>
                  <a:lnTo>
                    <a:pt x="1330" y="352"/>
                  </a:lnTo>
                  <a:lnTo>
                    <a:pt x="1333" y="354"/>
                  </a:lnTo>
                  <a:lnTo>
                    <a:pt x="1332" y="355"/>
                  </a:lnTo>
                  <a:lnTo>
                    <a:pt x="1329" y="358"/>
                  </a:lnTo>
                  <a:lnTo>
                    <a:pt x="1328" y="359"/>
                  </a:lnTo>
                  <a:lnTo>
                    <a:pt x="1326" y="360"/>
                  </a:lnTo>
                  <a:lnTo>
                    <a:pt x="1325" y="361"/>
                  </a:lnTo>
                  <a:lnTo>
                    <a:pt x="1323" y="363"/>
                  </a:lnTo>
                  <a:lnTo>
                    <a:pt x="1321" y="364"/>
                  </a:lnTo>
                  <a:lnTo>
                    <a:pt x="1320" y="365"/>
                  </a:lnTo>
                  <a:lnTo>
                    <a:pt x="1317" y="366"/>
                  </a:lnTo>
                  <a:lnTo>
                    <a:pt x="1314" y="370"/>
                  </a:lnTo>
                  <a:lnTo>
                    <a:pt x="1311" y="371"/>
                  </a:lnTo>
                  <a:lnTo>
                    <a:pt x="1308" y="372"/>
                  </a:lnTo>
                  <a:lnTo>
                    <a:pt x="1307" y="375"/>
                  </a:lnTo>
                  <a:lnTo>
                    <a:pt x="1303" y="377"/>
                  </a:lnTo>
                  <a:lnTo>
                    <a:pt x="1301" y="379"/>
                  </a:lnTo>
                  <a:lnTo>
                    <a:pt x="1297" y="378"/>
                  </a:lnTo>
                  <a:lnTo>
                    <a:pt x="1295" y="377"/>
                  </a:lnTo>
                  <a:lnTo>
                    <a:pt x="1292" y="376"/>
                  </a:lnTo>
                  <a:lnTo>
                    <a:pt x="1288" y="375"/>
                  </a:lnTo>
                  <a:lnTo>
                    <a:pt x="1281" y="375"/>
                  </a:lnTo>
                  <a:lnTo>
                    <a:pt x="1279" y="373"/>
                  </a:lnTo>
                  <a:lnTo>
                    <a:pt x="1276" y="377"/>
                  </a:lnTo>
                  <a:lnTo>
                    <a:pt x="1275" y="378"/>
                  </a:lnTo>
                  <a:lnTo>
                    <a:pt x="1273" y="379"/>
                  </a:lnTo>
                  <a:lnTo>
                    <a:pt x="1272" y="381"/>
                  </a:lnTo>
                  <a:lnTo>
                    <a:pt x="1270" y="382"/>
                  </a:lnTo>
                  <a:lnTo>
                    <a:pt x="1268" y="383"/>
                  </a:lnTo>
                  <a:lnTo>
                    <a:pt x="1266" y="383"/>
                  </a:lnTo>
                  <a:lnTo>
                    <a:pt x="1264" y="383"/>
                  </a:lnTo>
                  <a:lnTo>
                    <a:pt x="1262" y="384"/>
                  </a:lnTo>
                  <a:lnTo>
                    <a:pt x="1261" y="384"/>
                  </a:lnTo>
                  <a:lnTo>
                    <a:pt x="1258" y="386"/>
                  </a:lnTo>
                  <a:lnTo>
                    <a:pt x="1257" y="386"/>
                  </a:lnTo>
                  <a:lnTo>
                    <a:pt x="1254" y="387"/>
                  </a:lnTo>
                  <a:lnTo>
                    <a:pt x="1253" y="387"/>
                  </a:lnTo>
                  <a:lnTo>
                    <a:pt x="1253" y="389"/>
                  </a:lnTo>
                  <a:lnTo>
                    <a:pt x="1253" y="392"/>
                  </a:lnTo>
                  <a:lnTo>
                    <a:pt x="1253" y="393"/>
                  </a:lnTo>
                  <a:lnTo>
                    <a:pt x="1254" y="395"/>
                  </a:lnTo>
                  <a:lnTo>
                    <a:pt x="1254" y="398"/>
                  </a:lnTo>
                  <a:lnTo>
                    <a:pt x="1254" y="399"/>
                  </a:lnTo>
                  <a:lnTo>
                    <a:pt x="1254" y="401"/>
                  </a:lnTo>
                  <a:lnTo>
                    <a:pt x="1254" y="404"/>
                  </a:lnTo>
                  <a:lnTo>
                    <a:pt x="1254" y="405"/>
                  </a:lnTo>
                  <a:lnTo>
                    <a:pt x="1257" y="405"/>
                  </a:lnTo>
                  <a:lnTo>
                    <a:pt x="1258" y="406"/>
                  </a:lnTo>
                  <a:lnTo>
                    <a:pt x="1261" y="410"/>
                  </a:lnTo>
                  <a:lnTo>
                    <a:pt x="1259" y="411"/>
                  </a:lnTo>
                  <a:lnTo>
                    <a:pt x="1261" y="414"/>
                  </a:lnTo>
                  <a:lnTo>
                    <a:pt x="1261" y="417"/>
                  </a:lnTo>
                  <a:lnTo>
                    <a:pt x="1262" y="418"/>
                  </a:lnTo>
                  <a:lnTo>
                    <a:pt x="1264" y="418"/>
                  </a:lnTo>
                  <a:lnTo>
                    <a:pt x="1267" y="418"/>
                  </a:lnTo>
                  <a:lnTo>
                    <a:pt x="1268" y="419"/>
                  </a:lnTo>
                  <a:lnTo>
                    <a:pt x="1271" y="419"/>
                  </a:lnTo>
                  <a:lnTo>
                    <a:pt x="1272" y="419"/>
                  </a:lnTo>
                  <a:lnTo>
                    <a:pt x="1275" y="419"/>
                  </a:lnTo>
                  <a:lnTo>
                    <a:pt x="1277" y="421"/>
                  </a:lnTo>
                  <a:lnTo>
                    <a:pt x="1279" y="421"/>
                  </a:lnTo>
                  <a:lnTo>
                    <a:pt x="1281" y="421"/>
                  </a:lnTo>
                  <a:lnTo>
                    <a:pt x="1283" y="422"/>
                  </a:lnTo>
                  <a:lnTo>
                    <a:pt x="1285" y="422"/>
                  </a:lnTo>
                  <a:lnTo>
                    <a:pt x="1288" y="422"/>
                  </a:lnTo>
                  <a:lnTo>
                    <a:pt x="1289" y="423"/>
                  </a:lnTo>
                  <a:lnTo>
                    <a:pt x="1292" y="423"/>
                  </a:lnTo>
                  <a:lnTo>
                    <a:pt x="1293" y="423"/>
                  </a:lnTo>
                  <a:lnTo>
                    <a:pt x="1295" y="424"/>
                  </a:lnTo>
                  <a:lnTo>
                    <a:pt x="1298" y="424"/>
                  </a:lnTo>
                  <a:lnTo>
                    <a:pt x="1299" y="424"/>
                  </a:lnTo>
                  <a:lnTo>
                    <a:pt x="1301" y="424"/>
                  </a:lnTo>
                  <a:lnTo>
                    <a:pt x="1303" y="425"/>
                  </a:lnTo>
                  <a:lnTo>
                    <a:pt x="1306" y="425"/>
                  </a:lnTo>
                  <a:lnTo>
                    <a:pt x="1307" y="425"/>
                  </a:lnTo>
                  <a:lnTo>
                    <a:pt x="1310" y="427"/>
                  </a:lnTo>
                  <a:lnTo>
                    <a:pt x="1311" y="427"/>
                  </a:lnTo>
                  <a:lnTo>
                    <a:pt x="1314" y="427"/>
                  </a:lnTo>
                  <a:lnTo>
                    <a:pt x="1315" y="427"/>
                  </a:lnTo>
                  <a:lnTo>
                    <a:pt x="1317" y="428"/>
                  </a:lnTo>
                  <a:lnTo>
                    <a:pt x="1319" y="428"/>
                  </a:lnTo>
                  <a:lnTo>
                    <a:pt x="1321" y="428"/>
                  </a:lnTo>
                  <a:lnTo>
                    <a:pt x="1323" y="429"/>
                  </a:lnTo>
                  <a:lnTo>
                    <a:pt x="1325" y="429"/>
                  </a:lnTo>
                  <a:lnTo>
                    <a:pt x="1326" y="429"/>
                  </a:lnTo>
                  <a:lnTo>
                    <a:pt x="1329" y="430"/>
                  </a:lnTo>
                  <a:lnTo>
                    <a:pt x="1330" y="430"/>
                  </a:lnTo>
                  <a:lnTo>
                    <a:pt x="1333" y="430"/>
                  </a:lnTo>
                  <a:lnTo>
                    <a:pt x="1334" y="430"/>
                  </a:lnTo>
                  <a:lnTo>
                    <a:pt x="1337" y="431"/>
                  </a:lnTo>
                  <a:lnTo>
                    <a:pt x="1338" y="431"/>
                  </a:lnTo>
                  <a:lnTo>
                    <a:pt x="1341" y="431"/>
                  </a:lnTo>
                  <a:lnTo>
                    <a:pt x="1342" y="433"/>
                  </a:lnTo>
                  <a:lnTo>
                    <a:pt x="1345" y="433"/>
                  </a:lnTo>
                  <a:lnTo>
                    <a:pt x="1346" y="433"/>
                  </a:lnTo>
                  <a:lnTo>
                    <a:pt x="1348" y="433"/>
                  </a:lnTo>
                  <a:lnTo>
                    <a:pt x="1350" y="434"/>
                  </a:lnTo>
                  <a:lnTo>
                    <a:pt x="1352" y="434"/>
                  </a:lnTo>
                  <a:lnTo>
                    <a:pt x="1354" y="434"/>
                  </a:lnTo>
                  <a:lnTo>
                    <a:pt x="1356" y="435"/>
                  </a:lnTo>
                  <a:lnTo>
                    <a:pt x="1359" y="435"/>
                  </a:lnTo>
                  <a:lnTo>
                    <a:pt x="1360" y="435"/>
                  </a:lnTo>
                  <a:lnTo>
                    <a:pt x="1363" y="435"/>
                  </a:lnTo>
                  <a:lnTo>
                    <a:pt x="1367" y="436"/>
                  </a:lnTo>
                  <a:lnTo>
                    <a:pt x="1368" y="436"/>
                  </a:lnTo>
                  <a:lnTo>
                    <a:pt x="1370" y="437"/>
                  </a:lnTo>
                  <a:lnTo>
                    <a:pt x="1373" y="437"/>
                  </a:lnTo>
                  <a:lnTo>
                    <a:pt x="1376" y="437"/>
                  </a:lnTo>
                  <a:lnTo>
                    <a:pt x="1377" y="439"/>
                  </a:lnTo>
                  <a:lnTo>
                    <a:pt x="1379" y="439"/>
                  </a:lnTo>
                  <a:lnTo>
                    <a:pt x="1381" y="439"/>
                  </a:lnTo>
                  <a:lnTo>
                    <a:pt x="1387" y="439"/>
                  </a:lnTo>
                  <a:lnTo>
                    <a:pt x="1387" y="442"/>
                  </a:lnTo>
                  <a:lnTo>
                    <a:pt x="1385" y="447"/>
                  </a:lnTo>
                  <a:lnTo>
                    <a:pt x="1379" y="448"/>
                  </a:lnTo>
                  <a:lnTo>
                    <a:pt x="1376" y="448"/>
                  </a:lnTo>
                  <a:lnTo>
                    <a:pt x="1370" y="446"/>
                  </a:lnTo>
                  <a:lnTo>
                    <a:pt x="1365" y="445"/>
                  </a:lnTo>
                  <a:lnTo>
                    <a:pt x="1361" y="446"/>
                  </a:lnTo>
                  <a:lnTo>
                    <a:pt x="1356" y="447"/>
                  </a:lnTo>
                  <a:lnTo>
                    <a:pt x="1354" y="448"/>
                  </a:lnTo>
                  <a:lnTo>
                    <a:pt x="1348" y="449"/>
                  </a:lnTo>
                  <a:lnTo>
                    <a:pt x="1347" y="454"/>
                  </a:lnTo>
                  <a:lnTo>
                    <a:pt x="1345" y="457"/>
                  </a:lnTo>
                  <a:lnTo>
                    <a:pt x="1343" y="458"/>
                  </a:lnTo>
                  <a:lnTo>
                    <a:pt x="1343" y="460"/>
                  </a:lnTo>
                  <a:lnTo>
                    <a:pt x="1343" y="463"/>
                  </a:lnTo>
                  <a:lnTo>
                    <a:pt x="1342" y="465"/>
                  </a:lnTo>
                  <a:lnTo>
                    <a:pt x="1342" y="469"/>
                  </a:lnTo>
                  <a:lnTo>
                    <a:pt x="1341" y="471"/>
                  </a:lnTo>
                  <a:lnTo>
                    <a:pt x="1339" y="472"/>
                  </a:lnTo>
                  <a:lnTo>
                    <a:pt x="1343" y="477"/>
                  </a:lnTo>
                  <a:lnTo>
                    <a:pt x="1350" y="476"/>
                  </a:lnTo>
                  <a:lnTo>
                    <a:pt x="1350" y="480"/>
                  </a:lnTo>
                  <a:lnTo>
                    <a:pt x="1351" y="481"/>
                  </a:lnTo>
                  <a:lnTo>
                    <a:pt x="1354" y="482"/>
                  </a:lnTo>
                  <a:lnTo>
                    <a:pt x="1354" y="483"/>
                  </a:lnTo>
                  <a:lnTo>
                    <a:pt x="1355" y="484"/>
                  </a:lnTo>
                  <a:lnTo>
                    <a:pt x="1355" y="487"/>
                  </a:lnTo>
                  <a:lnTo>
                    <a:pt x="1355" y="488"/>
                  </a:lnTo>
                  <a:lnTo>
                    <a:pt x="1356" y="489"/>
                  </a:lnTo>
                  <a:lnTo>
                    <a:pt x="1359" y="491"/>
                  </a:lnTo>
                  <a:lnTo>
                    <a:pt x="1360" y="491"/>
                  </a:lnTo>
                  <a:lnTo>
                    <a:pt x="1363" y="492"/>
                  </a:lnTo>
                  <a:lnTo>
                    <a:pt x="1364" y="493"/>
                  </a:lnTo>
                  <a:lnTo>
                    <a:pt x="1367" y="493"/>
                  </a:lnTo>
                  <a:lnTo>
                    <a:pt x="1368" y="493"/>
                  </a:lnTo>
                  <a:lnTo>
                    <a:pt x="1370" y="494"/>
                  </a:lnTo>
                  <a:lnTo>
                    <a:pt x="1372" y="494"/>
                  </a:lnTo>
                  <a:lnTo>
                    <a:pt x="1372" y="495"/>
                  </a:lnTo>
                  <a:lnTo>
                    <a:pt x="1372" y="498"/>
                  </a:lnTo>
                  <a:lnTo>
                    <a:pt x="1373" y="500"/>
                  </a:lnTo>
                  <a:lnTo>
                    <a:pt x="1373" y="501"/>
                  </a:lnTo>
                  <a:lnTo>
                    <a:pt x="1373" y="503"/>
                  </a:lnTo>
                  <a:lnTo>
                    <a:pt x="1373" y="505"/>
                  </a:lnTo>
                  <a:lnTo>
                    <a:pt x="1373" y="507"/>
                  </a:lnTo>
                  <a:lnTo>
                    <a:pt x="1374" y="509"/>
                  </a:lnTo>
                  <a:lnTo>
                    <a:pt x="1377" y="509"/>
                  </a:lnTo>
                  <a:lnTo>
                    <a:pt x="1378" y="510"/>
                  </a:lnTo>
                  <a:lnTo>
                    <a:pt x="1379" y="511"/>
                  </a:lnTo>
                  <a:lnTo>
                    <a:pt x="1379" y="513"/>
                  </a:lnTo>
                  <a:lnTo>
                    <a:pt x="1379" y="516"/>
                  </a:lnTo>
                  <a:lnTo>
                    <a:pt x="1379" y="517"/>
                  </a:lnTo>
                  <a:lnTo>
                    <a:pt x="1381" y="520"/>
                  </a:lnTo>
                  <a:lnTo>
                    <a:pt x="1381" y="522"/>
                  </a:lnTo>
                  <a:lnTo>
                    <a:pt x="1382" y="522"/>
                  </a:lnTo>
                  <a:lnTo>
                    <a:pt x="1383" y="523"/>
                  </a:lnTo>
                  <a:lnTo>
                    <a:pt x="1385" y="524"/>
                  </a:lnTo>
                  <a:lnTo>
                    <a:pt x="1387" y="526"/>
                  </a:lnTo>
                  <a:lnTo>
                    <a:pt x="1389" y="527"/>
                  </a:lnTo>
                  <a:lnTo>
                    <a:pt x="1387" y="530"/>
                  </a:lnTo>
                  <a:lnTo>
                    <a:pt x="1394" y="530"/>
                  </a:lnTo>
                  <a:lnTo>
                    <a:pt x="1394" y="534"/>
                  </a:lnTo>
                  <a:lnTo>
                    <a:pt x="1392" y="535"/>
                  </a:lnTo>
                  <a:lnTo>
                    <a:pt x="1390" y="536"/>
                  </a:lnTo>
                  <a:lnTo>
                    <a:pt x="1389" y="536"/>
                  </a:lnTo>
                  <a:lnTo>
                    <a:pt x="1386" y="538"/>
                  </a:lnTo>
                  <a:lnTo>
                    <a:pt x="1383" y="538"/>
                  </a:lnTo>
                  <a:lnTo>
                    <a:pt x="1382" y="539"/>
                  </a:lnTo>
                  <a:lnTo>
                    <a:pt x="1379" y="539"/>
                  </a:lnTo>
                  <a:lnTo>
                    <a:pt x="1377" y="540"/>
                  </a:lnTo>
                  <a:lnTo>
                    <a:pt x="1376" y="541"/>
                  </a:lnTo>
                  <a:lnTo>
                    <a:pt x="1373" y="541"/>
                  </a:lnTo>
                  <a:lnTo>
                    <a:pt x="1372" y="542"/>
                  </a:lnTo>
                  <a:lnTo>
                    <a:pt x="1369" y="542"/>
                  </a:lnTo>
                  <a:lnTo>
                    <a:pt x="1367" y="544"/>
                  </a:lnTo>
                  <a:lnTo>
                    <a:pt x="1365" y="544"/>
                  </a:lnTo>
                  <a:lnTo>
                    <a:pt x="1363" y="544"/>
                  </a:lnTo>
                  <a:lnTo>
                    <a:pt x="1360" y="545"/>
                  </a:lnTo>
                  <a:lnTo>
                    <a:pt x="1359" y="545"/>
                  </a:lnTo>
                  <a:lnTo>
                    <a:pt x="1356" y="546"/>
                  </a:lnTo>
                  <a:lnTo>
                    <a:pt x="1355" y="546"/>
                  </a:lnTo>
                  <a:lnTo>
                    <a:pt x="1352" y="547"/>
                  </a:lnTo>
                  <a:lnTo>
                    <a:pt x="1351" y="547"/>
                  </a:lnTo>
                  <a:lnTo>
                    <a:pt x="1348" y="548"/>
                  </a:lnTo>
                  <a:lnTo>
                    <a:pt x="1347" y="548"/>
                  </a:lnTo>
                  <a:lnTo>
                    <a:pt x="1345" y="548"/>
                  </a:lnTo>
                  <a:lnTo>
                    <a:pt x="1343" y="550"/>
                  </a:lnTo>
                  <a:lnTo>
                    <a:pt x="1341" y="550"/>
                  </a:lnTo>
                  <a:lnTo>
                    <a:pt x="1338" y="550"/>
                  </a:lnTo>
                  <a:lnTo>
                    <a:pt x="1337" y="551"/>
                  </a:lnTo>
                  <a:lnTo>
                    <a:pt x="1334" y="551"/>
                  </a:lnTo>
                  <a:lnTo>
                    <a:pt x="1332" y="551"/>
                  </a:lnTo>
                  <a:lnTo>
                    <a:pt x="1330" y="552"/>
                  </a:lnTo>
                  <a:lnTo>
                    <a:pt x="1328" y="552"/>
                  </a:lnTo>
                  <a:lnTo>
                    <a:pt x="1326" y="553"/>
                  </a:lnTo>
                  <a:lnTo>
                    <a:pt x="1324" y="553"/>
                  </a:lnTo>
                  <a:lnTo>
                    <a:pt x="1321" y="555"/>
                  </a:lnTo>
                  <a:lnTo>
                    <a:pt x="1320" y="555"/>
                  </a:lnTo>
                  <a:lnTo>
                    <a:pt x="1319" y="555"/>
                  </a:lnTo>
                  <a:lnTo>
                    <a:pt x="1316" y="556"/>
                  </a:lnTo>
                  <a:lnTo>
                    <a:pt x="1314" y="556"/>
                  </a:lnTo>
                  <a:lnTo>
                    <a:pt x="1312" y="557"/>
                  </a:lnTo>
                  <a:lnTo>
                    <a:pt x="1310" y="557"/>
                  </a:lnTo>
                  <a:lnTo>
                    <a:pt x="1308" y="558"/>
                  </a:lnTo>
                  <a:lnTo>
                    <a:pt x="1308" y="559"/>
                  </a:lnTo>
                  <a:lnTo>
                    <a:pt x="1308" y="562"/>
                  </a:lnTo>
                  <a:lnTo>
                    <a:pt x="1307" y="563"/>
                  </a:lnTo>
                  <a:lnTo>
                    <a:pt x="1306" y="564"/>
                  </a:lnTo>
                  <a:lnTo>
                    <a:pt x="1304" y="565"/>
                  </a:lnTo>
                  <a:lnTo>
                    <a:pt x="1303" y="567"/>
                  </a:lnTo>
                  <a:lnTo>
                    <a:pt x="1302" y="569"/>
                  </a:lnTo>
                  <a:lnTo>
                    <a:pt x="1299" y="569"/>
                  </a:lnTo>
                  <a:lnTo>
                    <a:pt x="1301" y="571"/>
                  </a:lnTo>
                  <a:lnTo>
                    <a:pt x="1302" y="573"/>
                  </a:lnTo>
                  <a:lnTo>
                    <a:pt x="1303" y="575"/>
                  </a:lnTo>
                  <a:lnTo>
                    <a:pt x="1303" y="576"/>
                  </a:lnTo>
                  <a:lnTo>
                    <a:pt x="1304" y="577"/>
                  </a:lnTo>
                  <a:lnTo>
                    <a:pt x="1306" y="580"/>
                  </a:lnTo>
                  <a:lnTo>
                    <a:pt x="1307" y="581"/>
                  </a:lnTo>
                  <a:lnTo>
                    <a:pt x="1308" y="583"/>
                  </a:lnTo>
                  <a:lnTo>
                    <a:pt x="1308" y="585"/>
                  </a:lnTo>
                  <a:lnTo>
                    <a:pt x="1310" y="587"/>
                  </a:lnTo>
                  <a:lnTo>
                    <a:pt x="1311" y="588"/>
                  </a:lnTo>
                  <a:lnTo>
                    <a:pt x="1312" y="591"/>
                  </a:lnTo>
                  <a:lnTo>
                    <a:pt x="1314" y="592"/>
                  </a:lnTo>
                  <a:lnTo>
                    <a:pt x="1315" y="593"/>
                  </a:lnTo>
                  <a:lnTo>
                    <a:pt x="1316" y="594"/>
                  </a:lnTo>
                  <a:lnTo>
                    <a:pt x="1319" y="597"/>
                  </a:lnTo>
                  <a:lnTo>
                    <a:pt x="1320" y="598"/>
                  </a:lnTo>
                  <a:lnTo>
                    <a:pt x="1321" y="599"/>
                  </a:lnTo>
                  <a:lnTo>
                    <a:pt x="1324" y="599"/>
                  </a:lnTo>
                  <a:lnTo>
                    <a:pt x="1325" y="599"/>
                  </a:lnTo>
                  <a:lnTo>
                    <a:pt x="1328" y="599"/>
                  </a:lnTo>
                  <a:lnTo>
                    <a:pt x="1329" y="598"/>
                  </a:lnTo>
                  <a:lnTo>
                    <a:pt x="1332" y="598"/>
                  </a:lnTo>
                  <a:lnTo>
                    <a:pt x="1334" y="597"/>
                  </a:lnTo>
                  <a:lnTo>
                    <a:pt x="1337" y="597"/>
                  </a:lnTo>
                  <a:lnTo>
                    <a:pt x="1338" y="596"/>
                  </a:lnTo>
                  <a:lnTo>
                    <a:pt x="1341" y="594"/>
                  </a:lnTo>
                  <a:lnTo>
                    <a:pt x="1342" y="594"/>
                  </a:lnTo>
                  <a:lnTo>
                    <a:pt x="1345" y="593"/>
                  </a:lnTo>
                  <a:lnTo>
                    <a:pt x="1348" y="591"/>
                  </a:lnTo>
                  <a:lnTo>
                    <a:pt x="1352" y="593"/>
                  </a:lnTo>
                  <a:lnTo>
                    <a:pt x="1350" y="596"/>
                  </a:lnTo>
                  <a:lnTo>
                    <a:pt x="1350" y="598"/>
                  </a:lnTo>
                  <a:lnTo>
                    <a:pt x="1350" y="599"/>
                  </a:lnTo>
                  <a:lnTo>
                    <a:pt x="1350" y="602"/>
                  </a:lnTo>
                  <a:lnTo>
                    <a:pt x="1350" y="604"/>
                  </a:lnTo>
                  <a:lnTo>
                    <a:pt x="1350" y="605"/>
                  </a:lnTo>
                  <a:lnTo>
                    <a:pt x="1350" y="606"/>
                  </a:lnTo>
                  <a:lnTo>
                    <a:pt x="1350" y="609"/>
                  </a:lnTo>
                  <a:lnTo>
                    <a:pt x="1350" y="611"/>
                  </a:lnTo>
                  <a:lnTo>
                    <a:pt x="1348" y="612"/>
                  </a:lnTo>
                  <a:lnTo>
                    <a:pt x="1347" y="614"/>
                  </a:lnTo>
                  <a:lnTo>
                    <a:pt x="1346" y="615"/>
                  </a:lnTo>
                  <a:lnTo>
                    <a:pt x="1345" y="616"/>
                  </a:lnTo>
                  <a:lnTo>
                    <a:pt x="1343" y="616"/>
                  </a:lnTo>
                  <a:lnTo>
                    <a:pt x="1342" y="618"/>
                  </a:lnTo>
                  <a:lnTo>
                    <a:pt x="1342" y="620"/>
                  </a:lnTo>
                  <a:lnTo>
                    <a:pt x="1341" y="622"/>
                  </a:lnTo>
                  <a:lnTo>
                    <a:pt x="1341" y="625"/>
                  </a:lnTo>
                  <a:lnTo>
                    <a:pt x="1342" y="626"/>
                  </a:lnTo>
                  <a:lnTo>
                    <a:pt x="1342" y="627"/>
                  </a:lnTo>
                  <a:lnTo>
                    <a:pt x="1342" y="629"/>
                  </a:lnTo>
                  <a:lnTo>
                    <a:pt x="1342" y="632"/>
                  </a:lnTo>
                  <a:lnTo>
                    <a:pt x="1342" y="633"/>
                  </a:lnTo>
                  <a:lnTo>
                    <a:pt x="1343" y="634"/>
                  </a:lnTo>
                  <a:lnTo>
                    <a:pt x="1345" y="637"/>
                  </a:lnTo>
                  <a:lnTo>
                    <a:pt x="1345" y="638"/>
                  </a:lnTo>
                  <a:lnTo>
                    <a:pt x="1346" y="640"/>
                  </a:lnTo>
                  <a:lnTo>
                    <a:pt x="1346" y="645"/>
                  </a:lnTo>
                  <a:lnTo>
                    <a:pt x="1343" y="645"/>
                  </a:lnTo>
                  <a:lnTo>
                    <a:pt x="1342" y="645"/>
                  </a:lnTo>
                  <a:lnTo>
                    <a:pt x="1339" y="646"/>
                  </a:lnTo>
                  <a:lnTo>
                    <a:pt x="1337" y="646"/>
                  </a:lnTo>
                  <a:lnTo>
                    <a:pt x="1334" y="647"/>
                  </a:lnTo>
                  <a:lnTo>
                    <a:pt x="1328" y="647"/>
                  </a:lnTo>
                  <a:lnTo>
                    <a:pt x="1321" y="647"/>
                  </a:lnTo>
                  <a:lnTo>
                    <a:pt x="1321" y="651"/>
                  </a:lnTo>
                  <a:lnTo>
                    <a:pt x="1324" y="655"/>
                  </a:lnTo>
                  <a:lnTo>
                    <a:pt x="1320" y="658"/>
                  </a:lnTo>
                  <a:lnTo>
                    <a:pt x="1319" y="661"/>
                  </a:lnTo>
                  <a:lnTo>
                    <a:pt x="1323" y="663"/>
                  </a:lnTo>
                  <a:lnTo>
                    <a:pt x="1321" y="664"/>
                  </a:lnTo>
                  <a:lnTo>
                    <a:pt x="1321" y="667"/>
                  </a:lnTo>
                  <a:lnTo>
                    <a:pt x="1321" y="669"/>
                  </a:lnTo>
                  <a:lnTo>
                    <a:pt x="1321" y="670"/>
                  </a:lnTo>
                  <a:lnTo>
                    <a:pt x="1320" y="672"/>
                  </a:lnTo>
                  <a:lnTo>
                    <a:pt x="1319" y="673"/>
                  </a:lnTo>
                  <a:lnTo>
                    <a:pt x="1317" y="675"/>
                  </a:lnTo>
                  <a:lnTo>
                    <a:pt x="1316" y="676"/>
                  </a:lnTo>
                  <a:lnTo>
                    <a:pt x="1315" y="678"/>
                  </a:lnTo>
                  <a:lnTo>
                    <a:pt x="1312" y="679"/>
                  </a:lnTo>
                  <a:lnTo>
                    <a:pt x="1311" y="679"/>
                  </a:lnTo>
                  <a:lnTo>
                    <a:pt x="1307" y="676"/>
                  </a:lnTo>
                  <a:lnTo>
                    <a:pt x="1304" y="680"/>
                  </a:lnTo>
                  <a:lnTo>
                    <a:pt x="1299" y="682"/>
                  </a:lnTo>
                  <a:lnTo>
                    <a:pt x="1294" y="685"/>
                  </a:lnTo>
                  <a:lnTo>
                    <a:pt x="1290" y="687"/>
                  </a:lnTo>
                  <a:lnTo>
                    <a:pt x="1286" y="690"/>
                  </a:lnTo>
                  <a:lnTo>
                    <a:pt x="1284" y="692"/>
                  </a:lnTo>
                  <a:lnTo>
                    <a:pt x="1280" y="693"/>
                  </a:lnTo>
                  <a:lnTo>
                    <a:pt x="1277" y="695"/>
                  </a:lnTo>
                  <a:lnTo>
                    <a:pt x="1275" y="696"/>
                  </a:lnTo>
                  <a:lnTo>
                    <a:pt x="1271" y="696"/>
                  </a:lnTo>
                  <a:lnTo>
                    <a:pt x="1268" y="697"/>
                  </a:lnTo>
                  <a:lnTo>
                    <a:pt x="1266" y="698"/>
                  </a:lnTo>
                  <a:lnTo>
                    <a:pt x="1263" y="698"/>
                  </a:lnTo>
                  <a:lnTo>
                    <a:pt x="1262" y="701"/>
                  </a:lnTo>
                  <a:lnTo>
                    <a:pt x="1259" y="704"/>
                  </a:lnTo>
                  <a:lnTo>
                    <a:pt x="1259" y="708"/>
                  </a:lnTo>
                  <a:lnTo>
                    <a:pt x="1258" y="711"/>
                  </a:lnTo>
                  <a:lnTo>
                    <a:pt x="1261" y="715"/>
                  </a:lnTo>
                  <a:lnTo>
                    <a:pt x="1264" y="714"/>
                  </a:lnTo>
                  <a:lnTo>
                    <a:pt x="1266" y="714"/>
                  </a:lnTo>
                  <a:lnTo>
                    <a:pt x="1268" y="715"/>
                  </a:lnTo>
                  <a:lnTo>
                    <a:pt x="1270" y="716"/>
                  </a:lnTo>
                  <a:lnTo>
                    <a:pt x="1271" y="717"/>
                  </a:lnTo>
                  <a:lnTo>
                    <a:pt x="1272" y="719"/>
                  </a:lnTo>
                  <a:lnTo>
                    <a:pt x="1273" y="721"/>
                  </a:lnTo>
                  <a:lnTo>
                    <a:pt x="1273" y="722"/>
                  </a:lnTo>
                  <a:lnTo>
                    <a:pt x="1275" y="723"/>
                  </a:lnTo>
                  <a:lnTo>
                    <a:pt x="1275" y="726"/>
                  </a:lnTo>
                  <a:lnTo>
                    <a:pt x="1276" y="727"/>
                  </a:lnTo>
                  <a:lnTo>
                    <a:pt x="1276" y="730"/>
                  </a:lnTo>
                  <a:lnTo>
                    <a:pt x="1277" y="731"/>
                  </a:lnTo>
                  <a:lnTo>
                    <a:pt x="1279" y="732"/>
                  </a:lnTo>
                  <a:lnTo>
                    <a:pt x="1280" y="734"/>
                  </a:lnTo>
                  <a:lnTo>
                    <a:pt x="1281" y="734"/>
                  </a:lnTo>
                  <a:lnTo>
                    <a:pt x="1284" y="736"/>
                  </a:lnTo>
                  <a:lnTo>
                    <a:pt x="1285" y="737"/>
                  </a:lnTo>
                  <a:lnTo>
                    <a:pt x="1288" y="737"/>
                  </a:lnTo>
                  <a:lnTo>
                    <a:pt x="1289" y="738"/>
                  </a:lnTo>
                  <a:lnTo>
                    <a:pt x="1292" y="738"/>
                  </a:lnTo>
                  <a:lnTo>
                    <a:pt x="1293" y="739"/>
                  </a:lnTo>
                  <a:lnTo>
                    <a:pt x="1294" y="740"/>
                  </a:lnTo>
                  <a:lnTo>
                    <a:pt x="1297" y="740"/>
                  </a:lnTo>
                  <a:lnTo>
                    <a:pt x="1298" y="742"/>
                  </a:lnTo>
                  <a:lnTo>
                    <a:pt x="1301" y="743"/>
                  </a:lnTo>
                  <a:lnTo>
                    <a:pt x="1302" y="743"/>
                  </a:lnTo>
                  <a:lnTo>
                    <a:pt x="1304" y="744"/>
                  </a:lnTo>
                  <a:lnTo>
                    <a:pt x="1306" y="744"/>
                  </a:lnTo>
                  <a:lnTo>
                    <a:pt x="1307" y="745"/>
                  </a:lnTo>
                  <a:lnTo>
                    <a:pt x="1310" y="745"/>
                  </a:lnTo>
                  <a:lnTo>
                    <a:pt x="1311" y="746"/>
                  </a:lnTo>
                  <a:lnTo>
                    <a:pt x="1314" y="746"/>
                  </a:lnTo>
                  <a:lnTo>
                    <a:pt x="1315" y="748"/>
                  </a:lnTo>
                  <a:lnTo>
                    <a:pt x="1317" y="749"/>
                  </a:lnTo>
                  <a:lnTo>
                    <a:pt x="1319" y="749"/>
                  </a:lnTo>
                  <a:lnTo>
                    <a:pt x="1320" y="750"/>
                  </a:lnTo>
                  <a:lnTo>
                    <a:pt x="1323" y="750"/>
                  </a:lnTo>
                  <a:lnTo>
                    <a:pt x="1324" y="751"/>
                  </a:lnTo>
                  <a:lnTo>
                    <a:pt x="1326" y="751"/>
                  </a:lnTo>
                  <a:lnTo>
                    <a:pt x="1328" y="752"/>
                  </a:lnTo>
                  <a:lnTo>
                    <a:pt x="1330" y="752"/>
                  </a:lnTo>
                  <a:lnTo>
                    <a:pt x="1332" y="754"/>
                  </a:lnTo>
                  <a:lnTo>
                    <a:pt x="1334" y="754"/>
                  </a:lnTo>
                  <a:lnTo>
                    <a:pt x="1336" y="755"/>
                  </a:lnTo>
                  <a:lnTo>
                    <a:pt x="1338" y="755"/>
                  </a:lnTo>
                  <a:lnTo>
                    <a:pt x="1341" y="756"/>
                  </a:lnTo>
                  <a:lnTo>
                    <a:pt x="1342" y="757"/>
                  </a:lnTo>
                  <a:lnTo>
                    <a:pt x="1343" y="757"/>
                  </a:lnTo>
                  <a:lnTo>
                    <a:pt x="1345" y="760"/>
                  </a:lnTo>
                  <a:lnTo>
                    <a:pt x="1345" y="761"/>
                  </a:lnTo>
                  <a:lnTo>
                    <a:pt x="1345" y="763"/>
                  </a:lnTo>
                  <a:lnTo>
                    <a:pt x="1346" y="766"/>
                  </a:lnTo>
                  <a:lnTo>
                    <a:pt x="1346" y="767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7" y="773"/>
                  </a:lnTo>
                  <a:lnTo>
                    <a:pt x="1351" y="775"/>
                  </a:lnTo>
                  <a:lnTo>
                    <a:pt x="1354" y="775"/>
                  </a:lnTo>
                  <a:lnTo>
                    <a:pt x="1355" y="777"/>
                  </a:lnTo>
                  <a:lnTo>
                    <a:pt x="1357" y="778"/>
                  </a:lnTo>
                  <a:lnTo>
                    <a:pt x="1364" y="778"/>
                  </a:lnTo>
                  <a:lnTo>
                    <a:pt x="1367" y="780"/>
                  </a:lnTo>
                  <a:lnTo>
                    <a:pt x="1369" y="781"/>
                  </a:lnTo>
                  <a:lnTo>
                    <a:pt x="1370" y="783"/>
                  </a:lnTo>
                  <a:lnTo>
                    <a:pt x="1372" y="784"/>
                  </a:lnTo>
                  <a:lnTo>
                    <a:pt x="1374" y="784"/>
                  </a:lnTo>
                  <a:lnTo>
                    <a:pt x="1376" y="785"/>
                  </a:lnTo>
                  <a:lnTo>
                    <a:pt x="1377" y="786"/>
                  </a:lnTo>
                  <a:lnTo>
                    <a:pt x="1379" y="786"/>
                  </a:lnTo>
                  <a:lnTo>
                    <a:pt x="1382" y="787"/>
                  </a:lnTo>
                  <a:lnTo>
                    <a:pt x="1383" y="789"/>
                  </a:lnTo>
                  <a:lnTo>
                    <a:pt x="1386" y="792"/>
                  </a:lnTo>
                  <a:lnTo>
                    <a:pt x="1390" y="789"/>
                  </a:lnTo>
                  <a:lnTo>
                    <a:pt x="1391" y="792"/>
                  </a:lnTo>
                  <a:lnTo>
                    <a:pt x="1391" y="793"/>
                  </a:lnTo>
                  <a:lnTo>
                    <a:pt x="1390" y="795"/>
                  </a:lnTo>
                  <a:lnTo>
                    <a:pt x="1389" y="796"/>
                  </a:lnTo>
                  <a:lnTo>
                    <a:pt x="1387" y="798"/>
                  </a:lnTo>
                  <a:lnTo>
                    <a:pt x="1386" y="800"/>
                  </a:lnTo>
                  <a:lnTo>
                    <a:pt x="1385" y="801"/>
                  </a:lnTo>
                  <a:lnTo>
                    <a:pt x="1383" y="802"/>
                  </a:lnTo>
                  <a:lnTo>
                    <a:pt x="1383" y="804"/>
                  </a:lnTo>
                  <a:lnTo>
                    <a:pt x="1382" y="806"/>
                  </a:lnTo>
                  <a:lnTo>
                    <a:pt x="1381" y="808"/>
                  </a:lnTo>
                  <a:lnTo>
                    <a:pt x="1381" y="810"/>
                  </a:lnTo>
                  <a:lnTo>
                    <a:pt x="1379" y="812"/>
                  </a:lnTo>
                  <a:lnTo>
                    <a:pt x="1379" y="814"/>
                  </a:lnTo>
                  <a:lnTo>
                    <a:pt x="1378" y="815"/>
                  </a:lnTo>
                  <a:lnTo>
                    <a:pt x="1377" y="818"/>
                  </a:lnTo>
                  <a:lnTo>
                    <a:pt x="1376" y="819"/>
                  </a:lnTo>
                  <a:lnTo>
                    <a:pt x="1376" y="821"/>
                  </a:lnTo>
                  <a:lnTo>
                    <a:pt x="1374" y="822"/>
                  </a:lnTo>
                  <a:lnTo>
                    <a:pt x="1373" y="825"/>
                  </a:lnTo>
                  <a:lnTo>
                    <a:pt x="1372" y="826"/>
                  </a:lnTo>
                  <a:lnTo>
                    <a:pt x="1372" y="827"/>
                  </a:lnTo>
                  <a:lnTo>
                    <a:pt x="1370" y="830"/>
                  </a:lnTo>
                  <a:lnTo>
                    <a:pt x="1369" y="831"/>
                  </a:lnTo>
                  <a:lnTo>
                    <a:pt x="1368" y="833"/>
                  </a:lnTo>
                  <a:lnTo>
                    <a:pt x="1367" y="835"/>
                  </a:lnTo>
                  <a:lnTo>
                    <a:pt x="1367" y="837"/>
                  </a:lnTo>
                  <a:lnTo>
                    <a:pt x="1365" y="838"/>
                  </a:lnTo>
                  <a:lnTo>
                    <a:pt x="1364" y="839"/>
                  </a:lnTo>
                  <a:lnTo>
                    <a:pt x="1363" y="842"/>
                  </a:lnTo>
                  <a:lnTo>
                    <a:pt x="1363" y="843"/>
                  </a:lnTo>
                  <a:lnTo>
                    <a:pt x="1361" y="845"/>
                  </a:lnTo>
                  <a:lnTo>
                    <a:pt x="1361" y="848"/>
                  </a:lnTo>
                  <a:lnTo>
                    <a:pt x="1361" y="853"/>
                  </a:lnTo>
                  <a:lnTo>
                    <a:pt x="1360" y="856"/>
                  </a:lnTo>
                  <a:lnTo>
                    <a:pt x="1360" y="857"/>
                  </a:lnTo>
                  <a:lnTo>
                    <a:pt x="1359" y="860"/>
                  </a:lnTo>
                  <a:lnTo>
                    <a:pt x="1357" y="861"/>
                  </a:lnTo>
                  <a:lnTo>
                    <a:pt x="1356" y="861"/>
                  </a:lnTo>
                  <a:lnTo>
                    <a:pt x="1354" y="862"/>
                  </a:lnTo>
                  <a:lnTo>
                    <a:pt x="1352" y="863"/>
                  </a:lnTo>
                  <a:lnTo>
                    <a:pt x="1351" y="865"/>
                  </a:lnTo>
                  <a:lnTo>
                    <a:pt x="1348" y="865"/>
                  </a:lnTo>
                  <a:lnTo>
                    <a:pt x="1347" y="866"/>
                  </a:lnTo>
                  <a:lnTo>
                    <a:pt x="1345" y="867"/>
                  </a:lnTo>
                  <a:lnTo>
                    <a:pt x="1343" y="867"/>
                  </a:lnTo>
                  <a:lnTo>
                    <a:pt x="1341" y="868"/>
                  </a:lnTo>
                  <a:lnTo>
                    <a:pt x="1339" y="868"/>
                  </a:lnTo>
                  <a:lnTo>
                    <a:pt x="1337" y="870"/>
                  </a:lnTo>
                  <a:lnTo>
                    <a:pt x="1336" y="870"/>
                  </a:lnTo>
                  <a:lnTo>
                    <a:pt x="1333" y="871"/>
                  </a:lnTo>
                  <a:lnTo>
                    <a:pt x="1329" y="873"/>
                  </a:lnTo>
                  <a:lnTo>
                    <a:pt x="1326" y="873"/>
                  </a:lnTo>
                  <a:lnTo>
                    <a:pt x="1324" y="874"/>
                  </a:lnTo>
                  <a:lnTo>
                    <a:pt x="1323" y="876"/>
                  </a:lnTo>
                  <a:lnTo>
                    <a:pt x="1321" y="876"/>
                  </a:lnTo>
                  <a:lnTo>
                    <a:pt x="1319" y="877"/>
                  </a:lnTo>
                  <a:lnTo>
                    <a:pt x="1317" y="878"/>
                  </a:lnTo>
                  <a:lnTo>
                    <a:pt x="1315" y="878"/>
                  </a:lnTo>
                  <a:lnTo>
                    <a:pt x="1314" y="879"/>
                  </a:lnTo>
                  <a:lnTo>
                    <a:pt x="1311" y="880"/>
                  </a:lnTo>
                  <a:lnTo>
                    <a:pt x="1310" y="882"/>
                  </a:lnTo>
                  <a:lnTo>
                    <a:pt x="1308" y="882"/>
                  </a:lnTo>
                  <a:lnTo>
                    <a:pt x="1306" y="883"/>
                  </a:lnTo>
                  <a:lnTo>
                    <a:pt x="1304" y="884"/>
                  </a:lnTo>
                  <a:lnTo>
                    <a:pt x="1303" y="885"/>
                  </a:lnTo>
                  <a:lnTo>
                    <a:pt x="1301" y="888"/>
                  </a:lnTo>
                  <a:lnTo>
                    <a:pt x="1299" y="888"/>
                  </a:lnTo>
                  <a:lnTo>
                    <a:pt x="1298" y="889"/>
                  </a:lnTo>
                  <a:lnTo>
                    <a:pt x="1297" y="891"/>
                  </a:lnTo>
                  <a:lnTo>
                    <a:pt x="1295" y="892"/>
                  </a:lnTo>
                  <a:lnTo>
                    <a:pt x="1294" y="894"/>
                  </a:lnTo>
                  <a:lnTo>
                    <a:pt x="1290" y="896"/>
                  </a:lnTo>
                  <a:lnTo>
                    <a:pt x="1289" y="905"/>
                  </a:lnTo>
                  <a:lnTo>
                    <a:pt x="1289" y="909"/>
                  </a:lnTo>
                  <a:lnTo>
                    <a:pt x="1286" y="913"/>
                  </a:lnTo>
                  <a:lnTo>
                    <a:pt x="1285" y="915"/>
                  </a:lnTo>
                  <a:lnTo>
                    <a:pt x="1289" y="918"/>
                  </a:lnTo>
                  <a:lnTo>
                    <a:pt x="1289" y="919"/>
                  </a:lnTo>
                  <a:lnTo>
                    <a:pt x="1289" y="921"/>
                  </a:lnTo>
                  <a:lnTo>
                    <a:pt x="1289" y="924"/>
                  </a:lnTo>
                  <a:lnTo>
                    <a:pt x="1290" y="927"/>
                  </a:lnTo>
                  <a:lnTo>
                    <a:pt x="1286" y="925"/>
                  </a:lnTo>
                  <a:lnTo>
                    <a:pt x="1285" y="925"/>
                  </a:lnTo>
                  <a:lnTo>
                    <a:pt x="1281" y="925"/>
                  </a:lnTo>
                  <a:lnTo>
                    <a:pt x="1280" y="929"/>
                  </a:lnTo>
                  <a:lnTo>
                    <a:pt x="1280" y="933"/>
                  </a:lnTo>
                  <a:lnTo>
                    <a:pt x="1279" y="936"/>
                  </a:lnTo>
                  <a:lnTo>
                    <a:pt x="1280" y="938"/>
                  </a:lnTo>
                  <a:lnTo>
                    <a:pt x="1281" y="942"/>
                  </a:lnTo>
                  <a:lnTo>
                    <a:pt x="1283" y="947"/>
                  </a:lnTo>
                  <a:lnTo>
                    <a:pt x="1283" y="952"/>
                  </a:lnTo>
                  <a:lnTo>
                    <a:pt x="1281" y="955"/>
                  </a:lnTo>
                  <a:lnTo>
                    <a:pt x="1280" y="958"/>
                  </a:lnTo>
                  <a:lnTo>
                    <a:pt x="1283" y="959"/>
                  </a:lnTo>
                  <a:lnTo>
                    <a:pt x="1284" y="961"/>
                  </a:lnTo>
                  <a:lnTo>
                    <a:pt x="1284" y="964"/>
                  </a:lnTo>
                  <a:lnTo>
                    <a:pt x="1284" y="965"/>
                  </a:lnTo>
                  <a:lnTo>
                    <a:pt x="1284" y="967"/>
                  </a:lnTo>
                  <a:lnTo>
                    <a:pt x="1284" y="970"/>
                  </a:lnTo>
                  <a:lnTo>
                    <a:pt x="1285" y="975"/>
                  </a:lnTo>
                  <a:lnTo>
                    <a:pt x="1285" y="978"/>
                  </a:lnTo>
                  <a:lnTo>
                    <a:pt x="1285" y="979"/>
                  </a:lnTo>
                  <a:lnTo>
                    <a:pt x="1285" y="982"/>
                  </a:lnTo>
                  <a:lnTo>
                    <a:pt x="1285" y="983"/>
                  </a:lnTo>
                  <a:lnTo>
                    <a:pt x="1285" y="985"/>
                  </a:lnTo>
                  <a:lnTo>
                    <a:pt x="1285" y="987"/>
                  </a:lnTo>
                  <a:lnTo>
                    <a:pt x="1284" y="989"/>
                  </a:lnTo>
                  <a:lnTo>
                    <a:pt x="1284" y="991"/>
                  </a:lnTo>
                  <a:lnTo>
                    <a:pt x="1284" y="993"/>
                  </a:lnTo>
                  <a:lnTo>
                    <a:pt x="1284" y="995"/>
                  </a:lnTo>
                  <a:lnTo>
                    <a:pt x="1284" y="996"/>
                  </a:lnTo>
                  <a:lnTo>
                    <a:pt x="1284" y="999"/>
                  </a:lnTo>
                  <a:lnTo>
                    <a:pt x="1284" y="1001"/>
                  </a:lnTo>
                  <a:lnTo>
                    <a:pt x="1285" y="1002"/>
                  </a:lnTo>
                  <a:lnTo>
                    <a:pt x="1286" y="1004"/>
                  </a:lnTo>
                  <a:lnTo>
                    <a:pt x="1288" y="1006"/>
                  </a:lnTo>
                  <a:lnTo>
                    <a:pt x="1289" y="1007"/>
                  </a:lnTo>
                  <a:lnTo>
                    <a:pt x="1292" y="1010"/>
                  </a:lnTo>
                  <a:lnTo>
                    <a:pt x="1294" y="1012"/>
                  </a:lnTo>
                  <a:lnTo>
                    <a:pt x="1295" y="1013"/>
                  </a:lnTo>
                  <a:lnTo>
                    <a:pt x="1298" y="1014"/>
                  </a:lnTo>
                  <a:lnTo>
                    <a:pt x="1299" y="1016"/>
                  </a:lnTo>
                  <a:lnTo>
                    <a:pt x="1301" y="1017"/>
                  </a:lnTo>
                  <a:lnTo>
                    <a:pt x="1302" y="1019"/>
                  </a:lnTo>
                  <a:lnTo>
                    <a:pt x="1303" y="1020"/>
                  </a:lnTo>
                  <a:lnTo>
                    <a:pt x="1303" y="1023"/>
                  </a:lnTo>
                  <a:lnTo>
                    <a:pt x="1304" y="1025"/>
                  </a:lnTo>
                  <a:lnTo>
                    <a:pt x="1306" y="1026"/>
                  </a:lnTo>
                  <a:lnTo>
                    <a:pt x="1306" y="1029"/>
                  </a:lnTo>
                  <a:lnTo>
                    <a:pt x="1307" y="1030"/>
                  </a:lnTo>
                  <a:lnTo>
                    <a:pt x="1308" y="1032"/>
                  </a:lnTo>
                  <a:lnTo>
                    <a:pt x="1310" y="1034"/>
                  </a:lnTo>
                  <a:lnTo>
                    <a:pt x="1311" y="1035"/>
                  </a:lnTo>
                  <a:lnTo>
                    <a:pt x="1312" y="1035"/>
                  </a:lnTo>
                  <a:lnTo>
                    <a:pt x="1312" y="1037"/>
                  </a:lnTo>
                  <a:lnTo>
                    <a:pt x="1312" y="1039"/>
                  </a:lnTo>
                  <a:lnTo>
                    <a:pt x="1314" y="1041"/>
                  </a:lnTo>
                  <a:lnTo>
                    <a:pt x="1314" y="1042"/>
                  </a:lnTo>
                  <a:lnTo>
                    <a:pt x="1314" y="1045"/>
                  </a:lnTo>
                  <a:lnTo>
                    <a:pt x="1314" y="1046"/>
                  </a:lnTo>
                  <a:lnTo>
                    <a:pt x="1314" y="1048"/>
                  </a:lnTo>
                  <a:lnTo>
                    <a:pt x="1314" y="1049"/>
                  </a:lnTo>
                  <a:lnTo>
                    <a:pt x="1314" y="1052"/>
                  </a:lnTo>
                  <a:lnTo>
                    <a:pt x="1315" y="1055"/>
                  </a:lnTo>
                  <a:lnTo>
                    <a:pt x="1314" y="1057"/>
                  </a:lnTo>
                  <a:lnTo>
                    <a:pt x="1312" y="1059"/>
                  </a:lnTo>
                  <a:lnTo>
                    <a:pt x="1310" y="1063"/>
                  </a:lnTo>
                  <a:lnTo>
                    <a:pt x="1308" y="1066"/>
                  </a:lnTo>
                  <a:lnTo>
                    <a:pt x="1310" y="1070"/>
                  </a:lnTo>
                  <a:lnTo>
                    <a:pt x="1311" y="1071"/>
                  </a:lnTo>
                  <a:lnTo>
                    <a:pt x="1312" y="1074"/>
                  </a:lnTo>
                  <a:lnTo>
                    <a:pt x="1314" y="1075"/>
                  </a:lnTo>
                  <a:lnTo>
                    <a:pt x="1314" y="1076"/>
                  </a:lnTo>
                  <a:lnTo>
                    <a:pt x="1316" y="1077"/>
                  </a:lnTo>
                  <a:lnTo>
                    <a:pt x="1316" y="1078"/>
                  </a:lnTo>
                  <a:lnTo>
                    <a:pt x="1316" y="1081"/>
                  </a:lnTo>
                  <a:lnTo>
                    <a:pt x="1316" y="1083"/>
                  </a:lnTo>
                  <a:lnTo>
                    <a:pt x="1316" y="1084"/>
                  </a:lnTo>
                  <a:lnTo>
                    <a:pt x="1316" y="1087"/>
                  </a:lnTo>
                  <a:lnTo>
                    <a:pt x="1316" y="1088"/>
                  </a:lnTo>
                  <a:lnTo>
                    <a:pt x="1316" y="1090"/>
                  </a:lnTo>
                  <a:lnTo>
                    <a:pt x="1316" y="1092"/>
                  </a:lnTo>
                  <a:lnTo>
                    <a:pt x="1316" y="1094"/>
                  </a:lnTo>
                  <a:lnTo>
                    <a:pt x="1316" y="1095"/>
                  </a:lnTo>
                  <a:lnTo>
                    <a:pt x="1316" y="1098"/>
                  </a:lnTo>
                  <a:lnTo>
                    <a:pt x="1316" y="1099"/>
                  </a:lnTo>
                  <a:lnTo>
                    <a:pt x="1317" y="1104"/>
                  </a:lnTo>
                  <a:lnTo>
                    <a:pt x="1320" y="1104"/>
                  </a:lnTo>
                  <a:lnTo>
                    <a:pt x="1323" y="1102"/>
                  </a:lnTo>
                  <a:lnTo>
                    <a:pt x="1326" y="1105"/>
                  </a:lnTo>
                  <a:lnTo>
                    <a:pt x="1330" y="1106"/>
                  </a:lnTo>
                  <a:lnTo>
                    <a:pt x="1328" y="1110"/>
                  </a:lnTo>
                  <a:lnTo>
                    <a:pt x="1328" y="1111"/>
                  </a:lnTo>
                  <a:lnTo>
                    <a:pt x="1328" y="1113"/>
                  </a:lnTo>
                  <a:lnTo>
                    <a:pt x="1328" y="1115"/>
                  </a:lnTo>
                  <a:lnTo>
                    <a:pt x="1329" y="1117"/>
                  </a:lnTo>
                  <a:lnTo>
                    <a:pt x="1329" y="1119"/>
                  </a:lnTo>
                  <a:lnTo>
                    <a:pt x="1330" y="1121"/>
                  </a:lnTo>
                  <a:lnTo>
                    <a:pt x="1332" y="1121"/>
                  </a:lnTo>
                  <a:lnTo>
                    <a:pt x="1334" y="1122"/>
                  </a:lnTo>
                  <a:lnTo>
                    <a:pt x="1336" y="1123"/>
                  </a:lnTo>
                  <a:lnTo>
                    <a:pt x="1338" y="1123"/>
                  </a:lnTo>
                  <a:lnTo>
                    <a:pt x="1341" y="1123"/>
                  </a:lnTo>
                  <a:lnTo>
                    <a:pt x="1342" y="1123"/>
                  </a:lnTo>
                  <a:lnTo>
                    <a:pt x="1343" y="1124"/>
                  </a:lnTo>
                  <a:lnTo>
                    <a:pt x="1345" y="1127"/>
                  </a:lnTo>
                  <a:lnTo>
                    <a:pt x="1345" y="1128"/>
                  </a:lnTo>
                  <a:lnTo>
                    <a:pt x="1345" y="1130"/>
                  </a:lnTo>
                  <a:lnTo>
                    <a:pt x="1346" y="1131"/>
                  </a:lnTo>
                  <a:lnTo>
                    <a:pt x="1346" y="1134"/>
                  </a:lnTo>
                  <a:lnTo>
                    <a:pt x="1346" y="1135"/>
                  </a:lnTo>
                  <a:lnTo>
                    <a:pt x="1346" y="1137"/>
                  </a:lnTo>
                  <a:lnTo>
                    <a:pt x="1346" y="1140"/>
                  </a:lnTo>
                  <a:lnTo>
                    <a:pt x="1346" y="1141"/>
                  </a:lnTo>
                  <a:lnTo>
                    <a:pt x="1347" y="1144"/>
                  </a:lnTo>
                  <a:lnTo>
                    <a:pt x="1347" y="1145"/>
                  </a:lnTo>
                  <a:lnTo>
                    <a:pt x="1347" y="1147"/>
                  </a:lnTo>
                  <a:lnTo>
                    <a:pt x="1347" y="1148"/>
                  </a:lnTo>
                  <a:lnTo>
                    <a:pt x="1347" y="1151"/>
                  </a:lnTo>
                  <a:lnTo>
                    <a:pt x="1348" y="1153"/>
                  </a:lnTo>
                  <a:lnTo>
                    <a:pt x="1348" y="1154"/>
                  </a:lnTo>
                  <a:lnTo>
                    <a:pt x="1350" y="1157"/>
                  </a:lnTo>
                  <a:lnTo>
                    <a:pt x="1350" y="1158"/>
                  </a:lnTo>
                  <a:lnTo>
                    <a:pt x="1351" y="1159"/>
                  </a:lnTo>
                  <a:lnTo>
                    <a:pt x="1352" y="1160"/>
                  </a:lnTo>
                  <a:lnTo>
                    <a:pt x="1354" y="1162"/>
                  </a:lnTo>
                  <a:lnTo>
                    <a:pt x="1355" y="1164"/>
                  </a:lnTo>
                  <a:lnTo>
                    <a:pt x="1356" y="1165"/>
                  </a:lnTo>
                  <a:lnTo>
                    <a:pt x="1360" y="1168"/>
                  </a:lnTo>
                  <a:lnTo>
                    <a:pt x="1361" y="1171"/>
                  </a:lnTo>
                  <a:lnTo>
                    <a:pt x="1364" y="1175"/>
                  </a:lnTo>
                  <a:lnTo>
                    <a:pt x="1367" y="1182"/>
                  </a:lnTo>
                  <a:lnTo>
                    <a:pt x="1372" y="1183"/>
                  </a:lnTo>
                  <a:lnTo>
                    <a:pt x="1376" y="1182"/>
                  </a:lnTo>
                  <a:lnTo>
                    <a:pt x="1377" y="1186"/>
                  </a:lnTo>
                  <a:lnTo>
                    <a:pt x="1379" y="1186"/>
                  </a:lnTo>
                  <a:lnTo>
                    <a:pt x="1381" y="1187"/>
                  </a:lnTo>
                  <a:lnTo>
                    <a:pt x="1383" y="1188"/>
                  </a:lnTo>
                  <a:lnTo>
                    <a:pt x="1385" y="1188"/>
                  </a:lnTo>
                  <a:lnTo>
                    <a:pt x="1387" y="1188"/>
                  </a:lnTo>
                  <a:lnTo>
                    <a:pt x="1389" y="1189"/>
                  </a:lnTo>
                  <a:lnTo>
                    <a:pt x="1391" y="1188"/>
                  </a:lnTo>
                  <a:lnTo>
                    <a:pt x="1391" y="1186"/>
                  </a:lnTo>
                  <a:lnTo>
                    <a:pt x="1392" y="1185"/>
                  </a:lnTo>
                  <a:lnTo>
                    <a:pt x="1394" y="1182"/>
                  </a:lnTo>
                  <a:lnTo>
                    <a:pt x="1395" y="1177"/>
                  </a:lnTo>
                  <a:lnTo>
                    <a:pt x="1398" y="1179"/>
                  </a:lnTo>
                  <a:lnTo>
                    <a:pt x="1398" y="1175"/>
                  </a:lnTo>
                  <a:lnTo>
                    <a:pt x="1400" y="1174"/>
                  </a:lnTo>
                  <a:lnTo>
                    <a:pt x="1401" y="1172"/>
                  </a:lnTo>
                  <a:lnTo>
                    <a:pt x="1404" y="1172"/>
                  </a:lnTo>
                  <a:lnTo>
                    <a:pt x="1405" y="1172"/>
                  </a:lnTo>
                  <a:lnTo>
                    <a:pt x="1408" y="1172"/>
                  </a:lnTo>
                  <a:lnTo>
                    <a:pt x="1409" y="1174"/>
                  </a:lnTo>
                  <a:lnTo>
                    <a:pt x="1412" y="1174"/>
                  </a:lnTo>
                  <a:lnTo>
                    <a:pt x="1414" y="1174"/>
                  </a:lnTo>
                  <a:lnTo>
                    <a:pt x="1416" y="1175"/>
                  </a:lnTo>
                  <a:lnTo>
                    <a:pt x="1418" y="1175"/>
                  </a:lnTo>
                  <a:lnTo>
                    <a:pt x="1420" y="1175"/>
                  </a:lnTo>
                  <a:lnTo>
                    <a:pt x="1422" y="1176"/>
                  </a:lnTo>
                  <a:lnTo>
                    <a:pt x="1425" y="1176"/>
                  </a:lnTo>
                  <a:lnTo>
                    <a:pt x="1426" y="1176"/>
                  </a:lnTo>
                  <a:lnTo>
                    <a:pt x="1429" y="1177"/>
                  </a:lnTo>
                  <a:lnTo>
                    <a:pt x="1431" y="1177"/>
                  </a:lnTo>
                  <a:lnTo>
                    <a:pt x="1434" y="1177"/>
                  </a:lnTo>
                  <a:lnTo>
                    <a:pt x="1435" y="1177"/>
                  </a:lnTo>
                  <a:lnTo>
                    <a:pt x="1438" y="1179"/>
                  </a:lnTo>
                  <a:lnTo>
                    <a:pt x="1440" y="1179"/>
                  </a:lnTo>
                  <a:lnTo>
                    <a:pt x="1442" y="1179"/>
                  </a:lnTo>
                  <a:lnTo>
                    <a:pt x="1444" y="1179"/>
                  </a:lnTo>
                  <a:lnTo>
                    <a:pt x="1445" y="1180"/>
                  </a:lnTo>
                  <a:lnTo>
                    <a:pt x="1451" y="1180"/>
                  </a:lnTo>
                  <a:lnTo>
                    <a:pt x="1454" y="1180"/>
                  </a:lnTo>
                  <a:lnTo>
                    <a:pt x="1456" y="1181"/>
                  </a:lnTo>
                  <a:lnTo>
                    <a:pt x="1458" y="1181"/>
                  </a:lnTo>
                  <a:lnTo>
                    <a:pt x="1460" y="1181"/>
                  </a:lnTo>
                  <a:lnTo>
                    <a:pt x="1462" y="1181"/>
                  </a:lnTo>
                  <a:lnTo>
                    <a:pt x="1464" y="1181"/>
                  </a:lnTo>
                  <a:lnTo>
                    <a:pt x="1466" y="1181"/>
                  </a:lnTo>
                  <a:lnTo>
                    <a:pt x="1467" y="1181"/>
                  </a:lnTo>
                  <a:lnTo>
                    <a:pt x="1470" y="1181"/>
                  </a:lnTo>
                  <a:lnTo>
                    <a:pt x="1473" y="1181"/>
                  </a:lnTo>
                  <a:lnTo>
                    <a:pt x="1474" y="1181"/>
                  </a:lnTo>
                  <a:lnTo>
                    <a:pt x="1476" y="1181"/>
                  </a:lnTo>
                  <a:lnTo>
                    <a:pt x="1478" y="1181"/>
                  </a:lnTo>
                  <a:lnTo>
                    <a:pt x="1480" y="1181"/>
                  </a:lnTo>
                  <a:lnTo>
                    <a:pt x="1483" y="1181"/>
                  </a:lnTo>
                  <a:lnTo>
                    <a:pt x="1484" y="1181"/>
                  </a:lnTo>
                  <a:lnTo>
                    <a:pt x="1487" y="1181"/>
                  </a:lnTo>
                  <a:lnTo>
                    <a:pt x="1489" y="1181"/>
                  </a:lnTo>
                  <a:lnTo>
                    <a:pt x="1491" y="1180"/>
                  </a:lnTo>
                  <a:lnTo>
                    <a:pt x="1493" y="1180"/>
                  </a:lnTo>
                  <a:lnTo>
                    <a:pt x="1495" y="1180"/>
                  </a:lnTo>
                  <a:lnTo>
                    <a:pt x="1497" y="1180"/>
                  </a:lnTo>
                  <a:lnTo>
                    <a:pt x="1498" y="1179"/>
                  </a:lnTo>
                  <a:lnTo>
                    <a:pt x="1501" y="1179"/>
                  </a:lnTo>
                  <a:lnTo>
                    <a:pt x="1502" y="1179"/>
                  </a:lnTo>
                  <a:lnTo>
                    <a:pt x="1505" y="1179"/>
                  </a:lnTo>
                  <a:lnTo>
                    <a:pt x="1509" y="1177"/>
                  </a:lnTo>
                  <a:lnTo>
                    <a:pt x="1511" y="1181"/>
                  </a:lnTo>
                  <a:lnTo>
                    <a:pt x="1514" y="1177"/>
                  </a:lnTo>
                  <a:lnTo>
                    <a:pt x="1515" y="1177"/>
                  </a:lnTo>
                  <a:lnTo>
                    <a:pt x="1518" y="1177"/>
                  </a:lnTo>
                  <a:lnTo>
                    <a:pt x="1519" y="1177"/>
                  </a:lnTo>
                  <a:lnTo>
                    <a:pt x="1522" y="1176"/>
                  </a:lnTo>
                  <a:lnTo>
                    <a:pt x="1523" y="1176"/>
                  </a:lnTo>
                  <a:lnTo>
                    <a:pt x="1526" y="1176"/>
                  </a:lnTo>
                  <a:lnTo>
                    <a:pt x="1527" y="1176"/>
                  </a:lnTo>
                  <a:lnTo>
                    <a:pt x="1529" y="1176"/>
                  </a:lnTo>
                  <a:lnTo>
                    <a:pt x="1532" y="1175"/>
                  </a:lnTo>
                  <a:lnTo>
                    <a:pt x="1533" y="1175"/>
                  </a:lnTo>
                  <a:lnTo>
                    <a:pt x="1536" y="1175"/>
                  </a:lnTo>
                  <a:lnTo>
                    <a:pt x="1538" y="1174"/>
                  </a:lnTo>
                  <a:lnTo>
                    <a:pt x="1540" y="1174"/>
                  </a:lnTo>
                  <a:lnTo>
                    <a:pt x="1542" y="1174"/>
                  </a:lnTo>
                  <a:lnTo>
                    <a:pt x="1544" y="1172"/>
                  </a:lnTo>
                  <a:lnTo>
                    <a:pt x="1546" y="1172"/>
                  </a:lnTo>
                  <a:lnTo>
                    <a:pt x="1550" y="1169"/>
                  </a:lnTo>
                  <a:lnTo>
                    <a:pt x="1551" y="1170"/>
                  </a:lnTo>
                  <a:lnTo>
                    <a:pt x="1555" y="1171"/>
                  </a:lnTo>
                  <a:lnTo>
                    <a:pt x="1558" y="1174"/>
                  </a:lnTo>
                  <a:lnTo>
                    <a:pt x="1562" y="1171"/>
                  </a:lnTo>
                  <a:lnTo>
                    <a:pt x="1563" y="1172"/>
                  </a:lnTo>
                  <a:lnTo>
                    <a:pt x="1566" y="1172"/>
                  </a:lnTo>
                  <a:lnTo>
                    <a:pt x="1568" y="1174"/>
                  </a:lnTo>
                  <a:lnTo>
                    <a:pt x="1570" y="1174"/>
                  </a:lnTo>
                  <a:lnTo>
                    <a:pt x="1572" y="1175"/>
                  </a:lnTo>
                  <a:lnTo>
                    <a:pt x="1575" y="1175"/>
                  </a:lnTo>
                  <a:lnTo>
                    <a:pt x="1576" y="1175"/>
                  </a:lnTo>
                  <a:lnTo>
                    <a:pt x="1577" y="1177"/>
                  </a:lnTo>
                  <a:lnTo>
                    <a:pt x="1577" y="1180"/>
                  </a:lnTo>
                  <a:lnTo>
                    <a:pt x="1577" y="1181"/>
                  </a:lnTo>
                  <a:lnTo>
                    <a:pt x="1577" y="1183"/>
                  </a:lnTo>
                  <a:lnTo>
                    <a:pt x="1580" y="1183"/>
                  </a:lnTo>
                  <a:lnTo>
                    <a:pt x="1581" y="1185"/>
                  </a:lnTo>
                  <a:lnTo>
                    <a:pt x="1584" y="1185"/>
                  </a:lnTo>
                  <a:lnTo>
                    <a:pt x="1585" y="1186"/>
                  </a:lnTo>
                  <a:lnTo>
                    <a:pt x="1586" y="1186"/>
                  </a:lnTo>
                  <a:lnTo>
                    <a:pt x="1589" y="1186"/>
                  </a:lnTo>
                  <a:lnTo>
                    <a:pt x="1591" y="1186"/>
                  </a:lnTo>
                  <a:lnTo>
                    <a:pt x="1593" y="1186"/>
                  </a:lnTo>
                  <a:lnTo>
                    <a:pt x="1595" y="1186"/>
                  </a:lnTo>
                  <a:lnTo>
                    <a:pt x="1597" y="1185"/>
                  </a:lnTo>
                  <a:lnTo>
                    <a:pt x="1599" y="1185"/>
                  </a:lnTo>
                  <a:lnTo>
                    <a:pt x="1602" y="1185"/>
                  </a:lnTo>
                  <a:lnTo>
                    <a:pt x="1603" y="1185"/>
                  </a:lnTo>
                  <a:lnTo>
                    <a:pt x="1608" y="1182"/>
                  </a:lnTo>
                  <a:lnTo>
                    <a:pt x="1608" y="1185"/>
                  </a:lnTo>
                  <a:lnTo>
                    <a:pt x="1612" y="1183"/>
                  </a:lnTo>
                  <a:lnTo>
                    <a:pt x="1613" y="1183"/>
                  </a:lnTo>
                  <a:lnTo>
                    <a:pt x="1616" y="1183"/>
                  </a:lnTo>
                  <a:lnTo>
                    <a:pt x="1619" y="1182"/>
                  </a:lnTo>
                  <a:lnTo>
                    <a:pt x="1621" y="1182"/>
                  </a:lnTo>
                  <a:lnTo>
                    <a:pt x="1624" y="1182"/>
                  </a:lnTo>
                  <a:lnTo>
                    <a:pt x="1625" y="1182"/>
                  </a:lnTo>
                  <a:lnTo>
                    <a:pt x="1628" y="1181"/>
                  </a:lnTo>
                  <a:lnTo>
                    <a:pt x="1629" y="1181"/>
                  </a:lnTo>
                  <a:lnTo>
                    <a:pt x="1632" y="1180"/>
                  </a:lnTo>
                  <a:lnTo>
                    <a:pt x="1633" y="1180"/>
                  </a:lnTo>
                  <a:lnTo>
                    <a:pt x="1635" y="1180"/>
                  </a:lnTo>
                  <a:lnTo>
                    <a:pt x="1637" y="1181"/>
                  </a:lnTo>
                  <a:lnTo>
                    <a:pt x="1639" y="1182"/>
                  </a:lnTo>
                  <a:lnTo>
                    <a:pt x="1642" y="1185"/>
                  </a:lnTo>
                  <a:lnTo>
                    <a:pt x="1643" y="1186"/>
                  </a:lnTo>
                  <a:lnTo>
                    <a:pt x="1644" y="1187"/>
                  </a:lnTo>
                  <a:lnTo>
                    <a:pt x="1646" y="1188"/>
                  </a:lnTo>
                  <a:lnTo>
                    <a:pt x="1647" y="1189"/>
                  </a:lnTo>
                  <a:lnTo>
                    <a:pt x="1648" y="1191"/>
                  </a:lnTo>
                  <a:lnTo>
                    <a:pt x="1650" y="1192"/>
                  </a:lnTo>
                  <a:lnTo>
                    <a:pt x="1650" y="1194"/>
                  </a:lnTo>
                  <a:lnTo>
                    <a:pt x="1651" y="1195"/>
                  </a:lnTo>
                  <a:lnTo>
                    <a:pt x="1652" y="1197"/>
                  </a:lnTo>
                  <a:lnTo>
                    <a:pt x="1651" y="1200"/>
                  </a:lnTo>
                  <a:lnTo>
                    <a:pt x="1655" y="1204"/>
                  </a:lnTo>
                  <a:lnTo>
                    <a:pt x="1655" y="1207"/>
                  </a:lnTo>
                  <a:lnTo>
                    <a:pt x="1655" y="1210"/>
                  </a:lnTo>
                  <a:lnTo>
                    <a:pt x="1655" y="1211"/>
                  </a:lnTo>
                  <a:lnTo>
                    <a:pt x="1656" y="1214"/>
                  </a:lnTo>
                  <a:lnTo>
                    <a:pt x="1656" y="1215"/>
                  </a:lnTo>
                  <a:lnTo>
                    <a:pt x="1657" y="1217"/>
                  </a:lnTo>
                  <a:lnTo>
                    <a:pt x="1657" y="1220"/>
                  </a:lnTo>
                  <a:lnTo>
                    <a:pt x="1657" y="1221"/>
                  </a:lnTo>
                  <a:lnTo>
                    <a:pt x="1659" y="1223"/>
                  </a:lnTo>
                  <a:lnTo>
                    <a:pt x="1659" y="1224"/>
                  </a:lnTo>
                  <a:lnTo>
                    <a:pt x="1659" y="1227"/>
                  </a:lnTo>
                  <a:lnTo>
                    <a:pt x="1660" y="1229"/>
                  </a:lnTo>
                  <a:lnTo>
                    <a:pt x="1660" y="1230"/>
                  </a:lnTo>
                  <a:lnTo>
                    <a:pt x="1660" y="1233"/>
                  </a:lnTo>
                  <a:lnTo>
                    <a:pt x="1661" y="1234"/>
                  </a:lnTo>
                  <a:lnTo>
                    <a:pt x="1661" y="1236"/>
                  </a:lnTo>
                  <a:lnTo>
                    <a:pt x="1661" y="1238"/>
                  </a:lnTo>
                  <a:lnTo>
                    <a:pt x="1663" y="1240"/>
                  </a:lnTo>
                  <a:lnTo>
                    <a:pt x="1663" y="1242"/>
                  </a:lnTo>
                  <a:lnTo>
                    <a:pt x="1663" y="1244"/>
                  </a:lnTo>
                  <a:lnTo>
                    <a:pt x="1663" y="1246"/>
                  </a:lnTo>
                  <a:lnTo>
                    <a:pt x="1663" y="1249"/>
                  </a:lnTo>
                  <a:lnTo>
                    <a:pt x="1663" y="1251"/>
                  </a:lnTo>
                  <a:lnTo>
                    <a:pt x="1663" y="1252"/>
                  </a:lnTo>
                  <a:lnTo>
                    <a:pt x="1661" y="1255"/>
                  </a:lnTo>
                  <a:lnTo>
                    <a:pt x="1657" y="1262"/>
                  </a:lnTo>
                  <a:lnTo>
                    <a:pt x="1660" y="1265"/>
                  </a:lnTo>
                  <a:lnTo>
                    <a:pt x="1660" y="1268"/>
                  </a:lnTo>
                  <a:lnTo>
                    <a:pt x="1659" y="1269"/>
                  </a:lnTo>
                  <a:lnTo>
                    <a:pt x="1659" y="1271"/>
                  </a:lnTo>
                  <a:lnTo>
                    <a:pt x="1657" y="1273"/>
                  </a:lnTo>
                  <a:lnTo>
                    <a:pt x="1656" y="1275"/>
                  </a:lnTo>
                  <a:lnTo>
                    <a:pt x="1656" y="1276"/>
                  </a:lnTo>
                  <a:lnTo>
                    <a:pt x="1655" y="1279"/>
                  </a:lnTo>
                  <a:lnTo>
                    <a:pt x="1655" y="1281"/>
                  </a:lnTo>
                  <a:lnTo>
                    <a:pt x="1654" y="1282"/>
                  </a:lnTo>
                  <a:lnTo>
                    <a:pt x="1654" y="1284"/>
                  </a:lnTo>
                  <a:lnTo>
                    <a:pt x="1652" y="1287"/>
                  </a:lnTo>
                  <a:lnTo>
                    <a:pt x="1651" y="1290"/>
                  </a:lnTo>
                  <a:lnTo>
                    <a:pt x="1651" y="1291"/>
                  </a:lnTo>
                  <a:lnTo>
                    <a:pt x="1650" y="1292"/>
                  </a:lnTo>
                  <a:lnTo>
                    <a:pt x="1648" y="1296"/>
                  </a:lnTo>
                  <a:lnTo>
                    <a:pt x="1648" y="1297"/>
                  </a:lnTo>
                  <a:lnTo>
                    <a:pt x="1647" y="1299"/>
                  </a:lnTo>
                  <a:lnTo>
                    <a:pt x="1647" y="1302"/>
                  </a:lnTo>
                  <a:lnTo>
                    <a:pt x="1646" y="1303"/>
                  </a:lnTo>
                  <a:lnTo>
                    <a:pt x="1644" y="1304"/>
                  </a:lnTo>
                  <a:lnTo>
                    <a:pt x="1644" y="1306"/>
                  </a:lnTo>
                  <a:lnTo>
                    <a:pt x="1643" y="1308"/>
                  </a:lnTo>
                  <a:lnTo>
                    <a:pt x="1642" y="1310"/>
                  </a:lnTo>
                  <a:lnTo>
                    <a:pt x="1642" y="1311"/>
                  </a:lnTo>
                  <a:lnTo>
                    <a:pt x="1641" y="1314"/>
                  </a:lnTo>
                  <a:lnTo>
                    <a:pt x="1639" y="1315"/>
                  </a:lnTo>
                  <a:lnTo>
                    <a:pt x="1639" y="1317"/>
                  </a:lnTo>
                  <a:lnTo>
                    <a:pt x="1637" y="1319"/>
                  </a:lnTo>
                  <a:lnTo>
                    <a:pt x="1635" y="1320"/>
                  </a:lnTo>
                  <a:lnTo>
                    <a:pt x="1634" y="1321"/>
                  </a:lnTo>
                  <a:lnTo>
                    <a:pt x="1633" y="1323"/>
                  </a:lnTo>
                  <a:lnTo>
                    <a:pt x="1632" y="1325"/>
                  </a:lnTo>
                  <a:lnTo>
                    <a:pt x="1630" y="1326"/>
                  </a:lnTo>
                  <a:lnTo>
                    <a:pt x="1628" y="1327"/>
                  </a:lnTo>
                  <a:lnTo>
                    <a:pt x="1626" y="1328"/>
                  </a:lnTo>
                  <a:lnTo>
                    <a:pt x="1625" y="1329"/>
                  </a:lnTo>
                  <a:lnTo>
                    <a:pt x="1623" y="1331"/>
                  </a:lnTo>
                  <a:lnTo>
                    <a:pt x="1621" y="1332"/>
                  </a:lnTo>
                  <a:lnTo>
                    <a:pt x="1619" y="1333"/>
                  </a:lnTo>
                  <a:lnTo>
                    <a:pt x="1617" y="1333"/>
                  </a:lnTo>
                  <a:lnTo>
                    <a:pt x="1615" y="1334"/>
                  </a:lnTo>
                  <a:lnTo>
                    <a:pt x="1612" y="1334"/>
                  </a:lnTo>
                  <a:lnTo>
                    <a:pt x="1611" y="1334"/>
                  </a:lnTo>
                  <a:lnTo>
                    <a:pt x="1608" y="1334"/>
                  </a:lnTo>
                  <a:lnTo>
                    <a:pt x="1603" y="1333"/>
                  </a:lnTo>
                  <a:lnTo>
                    <a:pt x="1603" y="1338"/>
                  </a:lnTo>
                  <a:lnTo>
                    <a:pt x="1604" y="1341"/>
                  </a:lnTo>
                  <a:lnTo>
                    <a:pt x="1610" y="1346"/>
                  </a:lnTo>
                  <a:lnTo>
                    <a:pt x="1612" y="1349"/>
                  </a:lnTo>
                  <a:lnTo>
                    <a:pt x="1615" y="1351"/>
                  </a:lnTo>
                  <a:lnTo>
                    <a:pt x="1612" y="1354"/>
                  </a:lnTo>
                  <a:lnTo>
                    <a:pt x="1610" y="1354"/>
                  </a:lnTo>
                  <a:lnTo>
                    <a:pt x="1608" y="1355"/>
                  </a:lnTo>
                  <a:lnTo>
                    <a:pt x="1606" y="1355"/>
                  </a:lnTo>
                  <a:lnTo>
                    <a:pt x="1603" y="1355"/>
                  </a:lnTo>
                  <a:lnTo>
                    <a:pt x="1602" y="1355"/>
                  </a:lnTo>
                  <a:lnTo>
                    <a:pt x="1599" y="1355"/>
                  </a:lnTo>
                  <a:lnTo>
                    <a:pt x="1597" y="1355"/>
                  </a:lnTo>
                  <a:lnTo>
                    <a:pt x="1595" y="1356"/>
                  </a:lnTo>
                  <a:lnTo>
                    <a:pt x="1593" y="1356"/>
                  </a:lnTo>
                  <a:lnTo>
                    <a:pt x="1591" y="1356"/>
                  </a:lnTo>
                  <a:lnTo>
                    <a:pt x="1589" y="1356"/>
                  </a:lnTo>
                  <a:lnTo>
                    <a:pt x="1588" y="1356"/>
                  </a:lnTo>
                  <a:lnTo>
                    <a:pt x="1585" y="1356"/>
                  </a:lnTo>
                  <a:lnTo>
                    <a:pt x="1582" y="1356"/>
                  </a:lnTo>
                  <a:lnTo>
                    <a:pt x="1581" y="1355"/>
                  </a:lnTo>
                  <a:lnTo>
                    <a:pt x="1579" y="1355"/>
                  </a:lnTo>
                  <a:lnTo>
                    <a:pt x="1577" y="1354"/>
                  </a:lnTo>
                  <a:lnTo>
                    <a:pt x="1575" y="1354"/>
                  </a:lnTo>
                  <a:lnTo>
                    <a:pt x="1573" y="1352"/>
                  </a:lnTo>
                  <a:lnTo>
                    <a:pt x="1572" y="1352"/>
                  </a:lnTo>
                  <a:lnTo>
                    <a:pt x="1570" y="1351"/>
                  </a:lnTo>
                  <a:lnTo>
                    <a:pt x="1568" y="1351"/>
                  </a:lnTo>
                  <a:lnTo>
                    <a:pt x="1566" y="1350"/>
                  </a:lnTo>
                  <a:lnTo>
                    <a:pt x="1564" y="1349"/>
                  </a:lnTo>
                  <a:lnTo>
                    <a:pt x="1563" y="1349"/>
                  </a:lnTo>
                  <a:lnTo>
                    <a:pt x="1560" y="1349"/>
                  </a:lnTo>
                  <a:lnTo>
                    <a:pt x="1558" y="1349"/>
                  </a:lnTo>
                  <a:lnTo>
                    <a:pt x="1557" y="1347"/>
                  </a:lnTo>
                  <a:lnTo>
                    <a:pt x="1554" y="1347"/>
                  </a:lnTo>
                  <a:lnTo>
                    <a:pt x="1553" y="1347"/>
                  </a:lnTo>
                  <a:lnTo>
                    <a:pt x="1550" y="1349"/>
                  </a:lnTo>
                  <a:lnTo>
                    <a:pt x="1548" y="1349"/>
                  </a:lnTo>
                  <a:lnTo>
                    <a:pt x="1546" y="1349"/>
                  </a:lnTo>
                  <a:lnTo>
                    <a:pt x="1544" y="1349"/>
                  </a:lnTo>
                  <a:lnTo>
                    <a:pt x="1541" y="1349"/>
                  </a:lnTo>
                  <a:lnTo>
                    <a:pt x="1540" y="1350"/>
                  </a:lnTo>
                  <a:lnTo>
                    <a:pt x="1538" y="1350"/>
                  </a:lnTo>
                  <a:lnTo>
                    <a:pt x="1536" y="1351"/>
                  </a:lnTo>
                  <a:lnTo>
                    <a:pt x="1533" y="1351"/>
                  </a:lnTo>
                  <a:lnTo>
                    <a:pt x="1532" y="1351"/>
                  </a:lnTo>
                  <a:lnTo>
                    <a:pt x="1529" y="1352"/>
                  </a:lnTo>
                  <a:lnTo>
                    <a:pt x="1527" y="1352"/>
                  </a:lnTo>
                  <a:lnTo>
                    <a:pt x="1526" y="1354"/>
                  </a:lnTo>
                  <a:lnTo>
                    <a:pt x="1523" y="1354"/>
                  </a:lnTo>
                  <a:lnTo>
                    <a:pt x="1520" y="1355"/>
                  </a:lnTo>
                  <a:lnTo>
                    <a:pt x="1519" y="1355"/>
                  </a:lnTo>
                  <a:lnTo>
                    <a:pt x="1517" y="1355"/>
                  </a:lnTo>
                  <a:lnTo>
                    <a:pt x="1515" y="1356"/>
                  </a:lnTo>
                  <a:lnTo>
                    <a:pt x="1513" y="1356"/>
                  </a:lnTo>
                  <a:lnTo>
                    <a:pt x="1511" y="1355"/>
                  </a:lnTo>
                  <a:lnTo>
                    <a:pt x="1511" y="1352"/>
                  </a:lnTo>
                  <a:lnTo>
                    <a:pt x="1510" y="1351"/>
                  </a:lnTo>
                  <a:lnTo>
                    <a:pt x="1509" y="1349"/>
                  </a:lnTo>
                  <a:lnTo>
                    <a:pt x="1509" y="1347"/>
                  </a:lnTo>
                  <a:lnTo>
                    <a:pt x="1506" y="1347"/>
                  </a:lnTo>
                  <a:lnTo>
                    <a:pt x="1505" y="1347"/>
                  </a:lnTo>
                  <a:lnTo>
                    <a:pt x="1502" y="1346"/>
                  </a:lnTo>
                  <a:lnTo>
                    <a:pt x="1500" y="1346"/>
                  </a:lnTo>
                  <a:lnTo>
                    <a:pt x="1498" y="1347"/>
                  </a:lnTo>
                  <a:lnTo>
                    <a:pt x="1496" y="1349"/>
                  </a:lnTo>
                  <a:lnTo>
                    <a:pt x="1496" y="1350"/>
                  </a:lnTo>
                  <a:lnTo>
                    <a:pt x="1496" y="1352"/>
                  </a:lnTo>
                  <a:lnTo>
                    <a:pt x="1496" y="1354"/>
                  </a:lnTo>
                  <a:lnTo>
                    <a:pt x="1497" y="1356"/>
                  </a:lnTo>
                  <a:lnTo>
                    <a:pt x="1498" y="1357"/>
                  </a:lnTo>
                  <a:lnTo>
                    <a:pt x="1500" y="1358"/>
                  </a:lnTo>
                  <a:lnTo>
                    <a:pt x="1500" y="1361"/>
                  </a:lnTo>
                  <a:lnTo>
                    <a:pt x="1501" y="1363"/>
                  </a:lnTo>
                  <a:lnTo>
                    <a:pt x="1501" y="1364"/>
                  </a:lnTo>
                  <a:lnTo>
                    <a:pt x="1502" y="1367"/>
                  </a:lnTo>
                  <a:lnTo>
                    <a:pt x="1502" y="1368"/>
                  </a:lnTo>
                  <a:lnTo>
                    <a:pt x="1504" y="1370"/>
                  </a:lnTo>
                  <a:lnTo>
                    <a:pt x="1504" y="1372"/>
                  </a:lnTo>
                  <a:lnTo>
                    <a:pt x="1505" y="1374"/>
                  </a:lnTo>
                  <a:lnTo>
                    <a:pt x="1505" y="1375"/>
                  </a:lnTo>
                  <a:lnTo>
                    <a:pt x="1505" y="1378"/>
                  </a:lnTo>
                  <a:lnTo>
                    <a:pt x="1506" y="1381"/>
                  </a:lnTo>
                  <a:lnTo>
                    <a:pt x="1505" y="1387"/>
                  </a:lnTo>
                  <a:lnTo>
                    <a:pt x="1502" y="1391"/>
                  </a:lnTo>
                  <a:lnTo>
                    <a:pt x="1502" y="1393"/>
                  </a:lnTo>
                  <a:lnTo>
                    <a:pt x="1501" y="1395"/>
                  </a:lnTo>
                  <a:lnTo>
                    <a:pt x="1501" y="1397"/>
                  </a:lnTo>
                  <a:lnTo>
                    <a:pt x="1500" y="1399"/>
                  </a:lnTo>
                  <a:lnTo>
                    <a:pt x="1500" y="1401"/>
                  </a:lnTo>
                  <a:lnTo>
                    <a:pt x="1500" y="1403"/>
                  </a:lnTo>
                  <a:lnTo>
                    <a:pt x="1500" y="1405"/>
                  </a:lnTo>
                  <a:lnTo>
                    <a:pt x="1501" y="1407"/>
                  </a:lnTo>
                  <a:lnTo>
                    <a:pt x="1501" y="1409"/>
                  </a:lnTo>
                  <a:lnTo>
                    <a:pt x="1502" y="1410"/>
                  </a:lnTo>
                  <a:lnTo>
                    <a:pt x="1505" y="1414"/>
                  </a:lnTo>
                  <a:lnTo>
                    <a:pt x="1502" y="1415"/>
                  </a:lnTo>
                  <a:lnTo>
                    <a:pt x="1501" y="1419"/>
                  </a:lnTo>
                  <a:lnTo>
                    <a:pt x="1501" y="1422"/>
                  </a:lnTo>
                  <a:lnTo>
                    <a:pt x="1500" y="1425"/>
                  </a:lnTo>
                  <a:lnTo>
                    <a:pt x="1500" y="1426"/>
                  </a:lnTo>
                  <a:lnTo>
                    <a:pt x="1501" y="1427"/>
                  </a:lnTo>
                  <a:lnTo>
                    <a:pt x="1502" y="1430"/>
                  </a:lnTo>
                  <a:lnTo>
                    <a:pt x="1504" y="1431"/>
                  </a:lnTo>
                  <a:lnTo>
                    <a:pt x="1504" y="1432"/>
                  </a:lnTo>
                  <a:lnTo>
                    <a:pt x="1504" y="1434"/>
                  </a:lnTo>
                  <a:lnTo>
                    <a:pt x="1504" y="1436"/>
                  </a:lnTo>
                  <a:lnTo>
                    <a:pt x="1504" y="1438"/>
                  </a:lnTo>
                  <a:lnTo>
                    <a:pt x="1504" y="1440"/>
                  </a:lnTo>
                  <a:lnTo>
                    <a:pt x="1504" y="1442"/>
                  </a:lnTo>
                  <a:lnTo>
                    <a:pt x="1502" y="1443"/>
                  </a:lnTo>
                  <a:lnTo>
                    <a:pt x="1502" y="1445"/>
                  </a:lnTo>
                  <a:lnTo>
                    <a:pt x="1501" y="1446"/>
                  </a:lnTo>
                  <a:lnTo>
                    <a:pt x="1501" y="1449"/>
                  </a:lnTo>
                  <a:lnTo>
                    <a:pt x="1500" y="1450"/>
                  </a:lnTo>
                  <a:lnTo>
                    <a:pt x="1498" y="1451"/>
                  </a:lnTo>
                  <a:lnTo>
                    <a:pt x="1498" y="1454"/>
                  </a:lnTo>
                  <a:lnTo>
                    <a:pt x="1497" y="1455"/>
                  </a:lnTo>
                  <a:lnTo>
                    <a:pt x="1496" y="1456"/>
                  </a:lnTo>
                  <a:lnTo>
                    <a:pt x="1496" y="1459"/>
                  </a:lnTo>
                  <a:lnTo>
                    <a:pt x="1495" y="1460"/>
                  </a:lnTo>
                  <a:lnTo>
                    <a:pt x="1497" y="1466"/>
                  </a:lnTo>
                  <a:lnTo>
                    <a:pt x="1498" y="1469"/>
                  </a:lnTo>
                  <a:lnTo>
                    <a:pt x="1498" y="1471"/>
                  </a:lnTo>
                  <a:lnTo>
                    <a:pt x="1500" y="1473"/>
                  </a:lnTo>
                  <a:lnTo>
                    <a:pt x="1500" y="1475"/>
                  </a:lnTo>
                  <a:lnTo>
                    <a:pt x="1502" y="1479"/>
                  </a:lnTo>
                  <a:lnTo>
                    <a:pt x="1504" y="1479"/>
                  </a:lnTo>
                  <a:lnTo>
                    <a:pt x="1505" y="1480"/>
                  </a:lnTo>
                  <a:lnTo>
                    <a:pt x="1507" y="1481"/>
                  </a:lnTo>
                  <a:lnTo>
                    <a:pt x="1509" y="1483"/>
                  </a:lnTo>
                  <a:lnTo>
                    <a:pt x="1511" y="1483"/>
                  </a:lnTo>
                  <a:lnTo>
                    <a:pt x="1514" y="1484"/>
                  </a:lnTo>
                  <a:lnTo>
                    <a:pt x="1515" y="1484"/>
                  </a:lnTo>
                  <a:lnTo>
                    <a:pt x="1518" y="1485"/>
                  </a:lnTo>
                  <a:lnTo>
                    <a:pt x="1519" y="1485"/>
                  </a:lnTo>
                  <a:lnTo>
                    <a:pt x="1523" y="1484"/>
                  </a:lnTo>
                  <a:lnTo>
                    <a:pt x="1528" y="1486"/>
                  </a:lnTo>
                  <a:lnTo>
                    <a:pt x="1532" y="1490"/>
                  </a:lnTo>
                  <a:lnTo>
                    <a:pt x="1533" y="1492"/>
                  </a:lnTo>
                  <a:lnTo>
                    <a:pt x="1536" y="1495"/>
                  </a:lnTo>
                  <a:lnTo>
                    <a:pt x="1540" y="1497"/>
                  </a:lnTo>
                  <a:lnTo>
                    <a:pt x="1541" y="1498"/>
                  </a:lnTo>
                  <a:lnTo>
                    <a:pt x="1542" y="1501"/>
                  </a:lnTo>
                  <a:lnTo>
                    <a:pt x="1546" y="1501"/>
                  </a:lnTo>
                  <a:lnTo>
                    <a:pt x="1551" y="1501"/>
                  </a:lnTo>
                  <a:lnTo>
                    <a:pt x="1557" y="1502"/>
                  </a:lnTo>
                  <a:lnTo>
                    <a:pt x="1558" y="1506"/>
                  </a:lnTo>
                  <a:lnTo>
                    <a:pt x="1563" y="1510"/>
                  </a:lnTo>
                  <a:lnTo>
                    <a:pt x="1566" y="1514"/>
                  </a:lnTo>
                  <a:lnTo>
                    <a:pt x="1570" y="1518"/>
                  </a:lnTo>
                  <a:lnTo>
                    <a:pt x="1572" y="1519"/>
                  </a:lnTo>
                  <a:lnTo>
                    <a:pt x="1576" y="1518"/>
                  </a:lnTo>
                  <a:lnTo>
                    <a:pt x="1584" y="1518"/>
                  </a:lnTo>
                  <a:lnTo>
                    <a:pt x="1586" y="1518"/>
                  </a:lnTo>
                  <a:lnTo>
                    <a:pt x="1589" y="1516"/>
                  </a:lnTo>
                  <a:lnTo>
                    <a:pt x="1591" y="1515"/>
                  </a:lnTo>
                  <a:lnTo>
                    <a:pt x="1594" y="1514"/>
                  </a:lnTo>
                  <a:lnTo>
                    <a:pt x="1597" y="1514"/>
                  </a:lnTo>
                  <a:lnTo>
                    <a:pt x="1602" y="1514"/>
                  </a:lnTo>
                  <a:lnTo>
                    <a:pt x="1599" y="1508"/>
                  </a:lnTo>
                  <a:lnTo>
                    <a:pt x="1601" y="1506"/>
                  </a:lnTo>
                  <a:lnTo>
                    <a:pt x="1603" y="1503"/>
                  </a:lnTo>
                  <a:lnTo>
                    <a:pt x="1604" y="1502"/>
                  </a:lnTo>
                  <a:lnTo>
                    <a:pt x="1608" y="1500"/>
                  </a:lnTo>
                  <a:lnTo>
                    <a:pt x="1612" y="1500"/>
                  </a:lnTo>
                  <a:lnTo>
                    <a:pt x="1613" y="1497"/>
                  </a:lnTo>
                  <a:lnTo>
                    <a:pt x="1616" y="1500"/>
                  </a:lnTo>
                  <a:lnTo>
                    <a:pt x="1617" y="1501"/>
                  </a:lnTo>
                  <a:lnTo>
                    <a:pt x="1619" y="1502"/>
                  </a:lnTo>
                  <a:lnTo>
                    <a:pt x="1620" y="1503"/>
                  </a:lnTo>
                  <a:lnTo>
                    <a:pt x="1620" y="1506"/>
                  </a:lnTo>
                  <a:lnTo>
                    <a:pt x="1620" y="1507"/>
                  </a:lnTo>
                  <a:lnTo>
                    <a:pt x="1621" y="1509"/>
                  </a:lnTo>
                  <a:lnTo>
                    <a:pt x="1623" y="1509"/>
                  </a:lnTo>
                  <a:lnTo>
                    <a:pt x="1625" y="1509"/>
                  </a:lnTo>
                  <a:lnTo>
                    <a:pt x="1628" y="1509"/>
                  </a:lnTo>
                  <a:lnTo>
                    <a:pt x="1630" y="1508"/>
                  </a:lnTo>
                  <a:lnTo>
                    <a:pt x="1632" y="1508"/>
                  </a:lnTo>
                  <a:lnTo>
                    <a:pt x="1634" y="1508"/>
                  </a:lnTo>
                  <a:lnTo>
                    <a:pt x="1635" y="1507"/>
                  </a:lnTo>
                  <a:lnTo>
                    <a:pt x="1638" y="1507"/>
                  </a:lnTo>
                  <a:lnTo>
                    <a:pt x="1639" y="1506"/>
                  </a:lnTo>
                  <a:lnTo>
                    <a:pt x="1642" y="1504"/>
                  </a:lnTo>
                  <a:lnTo>
                    <a:pt x="1643" y="1503"/>
                  </a:lnTo>
                  <a:lnTo>
                    <a:pt x="1646" y="1503"/>
                  </a:lnTo>
                  <a:lnTo>
                    <a:pt x="1647" y="1502"/>
                  </a:lnTo>
                  <a:lnTo>
                    <a:pt x="1650" y="1501"/>
                  </a:lnTo>
                  <a:lnTo>
                    <a:pt x="1651" y="1500"/>
                  </a:lnTo>
                  <a:lnTo>
                    <a:pt x="1654" y="1500"/>
                  </a:lnTo>
                  <a:lnTo>
                    <a:pt x="1655" y="1498"/>
                  </a:lnTo>
                  <a:lnTo>
                    <a:pt x="1657" y="1498"/>
                  </a:lnTo>
                  <a:lnTo>
                    <a:pt x="1659" y="1500"/>
                  </a:lnTo>
                  <a:lnTo>
                    <a:pt x="1663" y="1501"/>
                  </a:lnTo>
                  <a:lnTo>
                    <a:pt x="1669" y="1503"/>
                  </a:lnTo>
                  <a:lnTo>
                    <a:pt x="1670" y="1503"/>
                  </a:lnTo>
                  <a:lnTo>
                    <a:pt x="1673" y="1504"/>
                  </a:lnTo>
                  <a:lnTo>
                    <a:pt x="1674" y="1504"/>
                  </a:lnTo>
                  <a:lnTo>
                    <a:pt x="1677" y="1506"/>
                  </a:lnTo>
                  <a:lnTo>
                    <a:pt x="1678" y="1506"/>
                  </a:lnTo>
                  <a:lnTo>
                    <a:pt x="1681" y="1507"/>
                  </a:lnTo>
                  <a:lnTo>
                    <a:pt x="1683" y="1507"/>
                  </a:lnTo>
                  <a:lnTo>
                    <a:pt x="1685" y="1507"/>
                  </a:lnTo>
                  <a:lnTo>
                    <a:pt x="1687" y="1508"/>
                  </a:lnTo>
                  <a:lnTo>
                    <a:pt x="1690" y="1508"/>
                  </a:lnTo>
                  <a:lnTo>
                    <a:pt x="1691" y="1508"/>
                  </a:lnTo>
                  <a:lnTo>
                    <a:pt x="1694" y="1508"/>
                  </a:lnTo>
                  <a:lnTo>
                    <a:pt x="1695" y="1508"/>
                  </a:lnTo>
                  <a:lnTo>
                    <a:pt x="1698" y="1508"/>
                  </a:lnTo>
                  <a:lnTo>
                    <a:pt x="1699" y="1507"/>
                  </a:lnTo>
                  <a:lnTo>
                    <a:pt x="1699" y="1504"/>
                  </a:lnTo>
                  <a:lnTo>
                    <a:pt x="1705" y="1504"/>
                  </a:lnTo>
                  <a:lnTo>
                    <a:pt x="1707" y="1508"/>
                  </a:lnTo>
                  <a:lnTo>
                    <a:pt x="1708" y="1509"/>
                  </a:lnTo>
                  <a:lnTo>
                    <a:pt x="1708" y="1510"/>
                  </a:lnTo>
                  <a:lnTo>
                    <a:pt x="1708" y="1513"/>
                  </a:lnTo>
                  <a:lnTo>
                    <a:pt x="1708" y="1514"/>
                  </a:lnTo>
                  <a:lnTo>
                    <a:pt x="1709" y="1516"/>
                  </a:lnTo>
                  <a:lnTo>
                    <a:pt x="1712" y="1516"/>
                  </a:lnTo>
                  <a:lnTo>
                    <a:pt x="1713" y="1518"/>
                  </a:lnTo>
                  <a:lnTo>
                    <a:pt x="1716" y="1519"/>
                  </a:lnTo>
                  <a:lnTo>
                    <a:pt x="1717" y="1520"/>
                  </a:lnTo>
                  <a:lnTo>
                    <a:pt x="1719" y="1521"/>
                  </a:lnTo>
                  <a:lnTo>
                    <a:pt x="1721" y="1523"/>
                  </a:lnTo>
                  <a:lnTo>
                    <a:pt x="1722" y="1523"/>
                  </a:lnTo>
                  <a:lnTo>
                    <a:pt x="1725" y="1524"/>
                  </a:lnTo>
                  <a:lnTo>
                    <a:pt x="1726" y="1525"/>
                  </a:lnTo>
                  <a:lnTo>
                    <a:pt x="1729" y="1526"/>
                  </a:lnTo>
                  <a:lnTo>
                    <a:pt x="1730" y="1527"/>
                  </a:lnTo>
                  <a:lnTo>
                    <a:pt x="1732" y="1529"/>
                  </a:lnTo>
                  <a:lnTo>
                    <a:pt x="1734" y="1529"/>
                  </a:lnTo>
                  <a:lnTo>
                    <a:pt x="1736" y="1530"/>
                  </a:lnTo>
                  <a:lnTo>
                    <a:pt x="1738" y="1531"/>
                  </a:lnTo>
                  <a:lnTo>
                    <a:pt x="1740" y="1532"/>
                  </a:lnTo>
                  <a:lnTo>
                    <a:pt x="1741" y="1533"/>
                  </a:lnTo>
                  <a:lnTo>
                    <a:pt x="1744" y="1535"/>
                  </a:lnTo>
                  <a:lnTo>
                    <a:pt x="1745" y="1535"/>
                  </a:lnTo>
                  <a:lnTo>
                    <a:pt x="1747" y="1537"/>
                  </a:lnTo>
                  <a:lnTo>
                    <a:pt x="1751" y="1537"/>
                  </a:lnTo>
                  <a:lnTo>
                    <a:pt x="1756" y="1541"/>
                  </a:lnTo>
                  <a:lnTo>
                    <a:pt x="1756" y="1545"/>
                  </a:lnTo>
                  <a:lnTo>
                    <a:pt x="1757" y="1547"/>
                  </a:lnTo>
                  <a:lnTo>
                    <a:pt x="1758" y="1548"/>
                  </a:lnTo>
                  <a:lnTo>
                    <a:pt x="1761" y="1550"/>
                  </a:lnTo>
                  <a:lnTo>
                    <a:pt x="1762" y="1554"/>
                  </a:lnTo>
                  <a:lnTo>
                    <a:pt x="1761" y="1559"/>
                  </a:lnTo>
                  <a:lnTo>
                    <a:pt x="1766" y="1559"/>
                  </a:lnTo>
                  <a:lnTo>
                    <a:pt x="1769" y="1559"/>
                  </a:lnTo>
                  <a:lnTo>
                    <a:pt x="1772" y="1560"/>
                  </a:lnTo>
                  <a:lnTo>
                    <a:pt x="1774" y="1560"/>
                  </a:lnTo>
                  <a:lnTo>
                    <a:pt x="1776" y="1560"/>
                  </a:lnTo>
                  <a:lnTo>
                    <a:pt x="1778" y="1561"/>
                  </a:lnTo>
                  <a:lnTo>
                    <a:pt x="1782" y="1561"/>
                  </a:lnTo>
                  <a:lnTo>
                    <a:pt x="1783" y="1561"/>
                  </a:lnTo>
                  <a:lnTo>
                    <a:pt x="1785" y="1562"/>
                  </a:lnTo>
                  <a:lnTo>
                    <a:pt x="1788" y="1562"/>
                  </a:lnTo>
                  <a:lnTo>
                    <a:pt x="1789" y="1562"/>
                  </a:lnTo>
                  <a:lnTo>
                    <a:pt x="1792" y="1564"/>
                  </a:lnTo>
                  <a:lnTo>
                    <a:pt x="1793" y="1564"/>
                  </a:lnTo>
                  <a:lnTo>
                    <a:pt x="1794" y="1565"/>
                  </a:lnTo>
                  <a:lnTo>
                    <a:pt x="1797" y="1565"/>
                  </a:lnTo>
                  <a:lnTo>
                    <a:pt x="1798" y="1566"/>
                  </a:lnTo>
                  <a:lnTo>
                    <a:pt x="1801" y="1567"/>
                  </a:lnTo>
                  <a:lnTo>
                    <a:pt x="1802" y="1567"/>
                  </a:lnTo>
                  <a:lnTo>
                    <a:pt x="1805" y="1568"/>
                  </a:lnTo>
                  <a:lnTo>
                    <a:pt x="1806" y="1570"/>
                  </a:lnTo>
                  <a:lnTo>
                    <a:pt x="1807" y="1570"/>
                  </a:lnTo>
                  <a:lnTo>
                    <a:pt x="1809" y="1572"/>
                  </a:lnTo>
                  <a:lnTo>
                    <a:pt x="1809" y="1574"/>
                  </a:lnTo>
                  <a:lnTo>
                    <a:pt x="1810" y="1576"/>
                  </a:lnTo>
                  <a:lnTo>
                    <a:pt x="1811" y="1577"/>
                  </a:lnTo>
                  <a:lnTo>
                    <a:pt x="1811" y="1579"/>
                  </a:lnTo>
                  <a:lnTo>
                    <a:pt x="1813" y="1582"/>
                  </a:lnTo>
                  <a:lnTo>
                    <a:pt x="1813" y="1583"/>
                  </a:lnTo>
                  <a:lnTo>
                    <a:pt x="1813" y="1585"/>
                  </a:lnTo>
                  <a:lnTo>
                    <a:pt x="1813" y="1586"/>
                  </a:lnTo>
                  <a:lnTo>
                    <a:pt x="1811" y="1588"/>
                  </a:lnTo>
                  <a:lnTo>
                    <a:pt x="1811" y="1590"/>
                  </a:lnTo>
                  <a:lnTo>
                    <a:pt x="1811" y="1591"/>
                  </a:lnTo>
                  <a:lnTo>
                    <a:pt x="1813" y="1594"/>
                  </a:lnTo>
                  <a:lnTo>
                    <a:pt x="1813" y="1596"/>
                  </a:lnTo>
                  <a:lnTo>
                    <a:pt x="1814" y="1597"/>
                  </a:lnTo>
                  <a:lnTo>
                    <a:pt x="1815" y="1599"/>
                  </a:lnTo>
                  <a:lnTo>
                    <a:pt x="1816" y="1600"/>
                  </a:lnTo>
                  <a:lnTo>
                    <a:pt x="1819" y="1601"/>
                  </a:lnTo>
                  <a:lnTo>
                    <a:pt x="1820" y="1603"/>
                  </a:lnTo>
                  <a:lnTo>
                    <a:pt x="1822" y="1605"/>
                  </a:lnTo>
                  <a:lnTo>
                    <a:pt x="1823" y="1606"/>
                  </a:lnTo>
                  <a:lnTo>
                    <a:pt x="1824" y="1607"/>
                  </a:lnTo>
                  <a:lnTo>
                    <a:pt x="1825" y="1608"/>
                  </a:lnTo>
                  <a:lnTo>
                    <a:pt x="1828" y="1609"/>
                  </a:lnTo>
                  <a:lnTo>
                    <a:pt x="1829" y="1609"/>
                  </a:lnTo>
                  <a:lnTo>
                    <a:pt x="1832" y="1609"/>
                  </a:lnTo>
                  <a:lnTo>
                    <a:pt x="1833" y="1611"/>
                  </a:lnTo>
                  <a:lnTo>
                    <a:pt x="1836" y="1612"/>
                  </a:lnTo>
                  <a:lnTo>
                    <a:pt x="1837" y="1613"/>
                  </a:lnTo>
                  <a:lnTo>
                    <a:pt x="1837" y="1615"/>
                  </a:lnTo>
                  <a:lnTo>
                    <a:pt x="1837" y="1617"/>
                  </a:lnTo>
                  <a:lnTo>
                    <a:pt x="1837" y="1619"/>
                  </a:lnTo>
                  <a:lnTo>
                    <a:pt x="1836" y="1620"/>
                  </a:lnTo>
                  <a:lnTo>
                    <a:pt x="1835" y="1621"/>
                  </a:lnTo>
                  <a:lnTo>
                    <a:pt x="1833" y="1623"/>
                  </a:lnTo>
                  <a:lnTo>
                    <a:pt x="1831" y="1624"/>
                  </a:lnTo>
                  <a:lnTo>
                    <a:pt x="1829" y="1625"/>
                  </a:lnTo>
                  <a:lnTo>
                    <a:pt x="1828" y="1626"/>
                  </a:lnTo>
                  <a:lnTo>
                    <a:pt x="1822" y="1626"/>
                  </a:lnTo>
                  <a:lnTo>
                    <a:pt x="1820" y="1626"/>
                  </a:lnTo>
                  <a:lnTo>
                    <a:pt x="1818" y="1628"/>
                  </a:lnTo>
                  <a:lnTo>
                    <a:pt x="1816" y="1624"/>
                  </a:lnTo>
                  <a:lnTo>
                    <a:pt x="1814" y="1625"/>
                  </a:lnTo>
                  <a:lnTo>
                    <a:pt x="1810" y="1626"/>
                  </a:lnTo>
                  <a:lnTo>
                    <a:pt x="1804" y="1626"/>
                  </a:lnTo>
                  <a:lnTo>
                    <a:pt x="1801" y="1626"/>
                  </a:lnTo>
                  <a:lnTo>
                    <a:pt x="1800" y="1628"/>
                  </a:lnTo>
                  <a:lnTo>
                    <a:pt x="1797" y="1630"/>
                  </a:lnTo>
                  <a:lnTo>
                    <a:pt x="1794" y="1631"/>
                  </a:lnTo>
                  <a:lnTo>
                    <a:pt x="1796" y="1635"/>
                  </a:lnTo>
                  <a:lnTo>
                    <a:pt x="1797" y="1636"/>
                  </a:lnTo>
                  <a:lnTo>
                    <a:pt x="1798" y="1637"/>
                  </a:lnTo>
                  <a:lnTo>
                    <a:pt x="1800" y="1638"/>
                  </a:lnTo>
                  <a:lnTo>
                    <a:pt x="1801" y="1641"/>
                  </a:lnTo>
                  <a:lnTo>
                    <a:pt x="1804" y="1642"/>
                  </a:lnTo>
                  <a:lnTo>
                    <a:pt x="1802" y="1643"/>
                  </a:lnTo>
                  <a:lnTo>
                    <a:pt x="1800" y="1644"/>
                  </a:lnTo>
                  <a:lnTo>
                    <a:pt x="1798" y="1646"/>
                  </a:lnTo>
                  <a:lnTo>
                    <a:pt x="1797" y="1647"/>
                  </a:lnTo>
                  <a:lnTo>
                    <a:pt x="1796" y="1648"/>
                  </a:lnTo>
                  <a:lnTo>
                    <a:pt x="1794" y="1649"/>
                  </a:lnTo>
                  <a:lnTo>
                    <a:pt x="1793" y="1652"/>
                  </a:lnTo>
                  <a:lnTo>
                    <a:pt x="1792" y="1653"/>
                  </a:lnTo>
                  <a:lnTo>
                    <a:pt x="1791" y="1654"/>
                  </a:lnTo>
                  <a:lnTo>
                    <a:pt x="1789" y="1656"/>
                  </a:lnTo>
                  <a:lnTo>
                    <a:pt x="1789" y="1658"/>
                  </a:lnTo>
                  <a:lnTo>
                    <a:pt x="1788" y="1659"/>
                  </a:lnTo>
                  <a:lnTo>
                    <a:pt x="1785" y="1659"/>
                  </a:lnTo>
                  <a:lnTo>
                    <a:pt x="1783" y="1659"/>
                  </a:lnTo>
                  <a:lnTo>
                    <a:pt x="1782" y="1659"/>
                  </a:lnTo>
                  <a:lnTo>
                    <a:pt x="1779" y="1659"/>
                  </a:lnTo>
                  <a:lnTo>
                    <a:pt x="1776" y="1659"/>
                  </a:lnTo>
                  <a:lnTo>
                    <a:pt x="1775" y="1659"/>
                  </a:lnTo>
                  <a:lnTo>
                    <a:pt x="1774" y="1659"/>
                  </a:lnTo>
                  <a:lnTo>
                    <a:pt x="1771" y="1659"/>
                  </a:lnTo>
                  <a:lnTo>
                    <a:pt x="1770" y="1660"/>
                  </a:lnTo>
                  <a:lnTo>
                    <a:pt x="1767" y="1660"/>
                  </a:lnTo>
                  <a:lnTo>
                    <a:pt x="1766" y="1661"/>
                  </a:lnTo>
                  <a:lnTo>
                    <a:pt x="1763" y="1663"/>
                  </a:lnTo>
                  <a:lnTo>
                    <a:pt x="1761" y="1665"/>
                  </a:lnTo>
                  <a:lnTo>
                    <a:pt x="1761" y="1669"/>
                  </a:lnTo>
                  <a:lnTo>
                    <a:pt x="1758" y="1672"/>
                  </a:lnTo>
                  <a:lnTo>
                    <a:pt x="1757" y="1673"/>
                  </a:lnTo>
                  <a:lnTo>
                    <a:pt x="1753" y="1678"/>
                  </a:lnTo>
                  <a:lnTo>
                    <a:pt x="1748" y="1681"/>
                  </a:lnTo>
                  <a:lnTo>
                    <a:pt x="1745" y="1681"/>
                  </a:lnTo>
                  <a:lnTo>
                    <a:pt x="1744" y="1679"/>
                  </a:lnTo>
                  <a:lnTo>
                    <a:pt x="1741" y="1684"/>
                  </a:lnTo>
                  <a:lnTo>
                    <a:pt x="1739" y="1687"/>
                  </a:lnTo>
                  <a:lnTo>
                    <a:pt x="1738" y="1688"/>
                  </a:lnTo>
                  <a:lnTo>
                    <a:pt x="1736" y="1688"/>
                  </a:lnTo>
                  <a:lnTo>
                    <a:pt x="1734" y="1688"/>
                  </a:lnTo>
                  <a:lnTo>
                    <a:pt x="1732" y="1688"/>
                  </a:lnTo>
                  <a:lnTo>
                    <a:pt x="1730" y="1688"/>
                  </a:lnTo>
                  <a:lnTo>
                    <a:pt x="1729" y="1688"/>
                  </a:lnTo>
                  <a:lnTo>
                    <a:pt x="1726" y="1688"/>
                  </a:lnTo>
                  <a:lnTo>
                    <a:pt x="1723" y="1688"/>
                  </a:lnTo>
                  <a:lnTo>
                    <a:pt x="1722" y="1688"/>
                  </a:lnTo>
                  <a:lnTo>
                    <a:pt x="1719" y="1688"/>
                  </a:lnTo>
                  <a:lnTo>
                    <a:pt x="1717" y="1688"/>
                  </a:lnTo>
                  <a:lnTo>
                    <a:pt x="1716" y="1688"/>
                  </a:lnTo>
                  <a:lnTo>
                    <a:pt x="1713" y="1687"/>
                  </a:lnTo>
                  <a:lnTo>
                    <a:pt x="1710" y="1687"/>
                  </a:lnTo>
                  <a:lnTo>
                    <a:pt x="1709" y="1687"/>
                  </a:lnTo>
                  <a:lnTo>
                    <a:pt x="1707" y="1687"/>
                  </a:lnTo>
                  <a:lnTo>
                    <a:pt x="1705" y="1687"/>
                  </a:lnTo>
                  <a:lnTo>
                    <a:pt x="1703" y="1685"/>
                  </a:lnTo>
                  <a:lnTo>
                    <a:pt x="1701" y="1684"/>
                  </a:lnTo>
                  <a:lnTo>
                    <a:pt x="1701" y="1683"/>
                  </a:lnTo>
                  <a:lnTo>
                    <a:pt x="1701" y="1681"/>
                  </a:lnTo>
                  <a:lnTo>
                    <a:pt x="1703" y="1677"/>
                  </a:lnTo>
                  <a:lnTo>
                    <a:pt x="1700" y="1672"/>
                  </a:lnTo>
                  <a:lnTo>
                    <a:pt x="1696" y="1676"/>
                  </a:lnTo>
                  <a:lnTo>
                    <a:pt x="1691" y="1677"/>
                  </a:lnTo>
                  <a:lnTo>
                    <a:pt x="1687" y="1671"/>
                  </a:lnTo>
                  <a:lnTo>
                    <a:pt x="1685" y="1671"/>
                  </a:lnTo>
                  <a:lnTo>
                    <a:pt x="1682" y="1671"/>
                  </a:lnTo>
                  <a:lnTo>
                    <a:pt x="1679" y="1670"/>
                  </a:lnTo>
                  <a:lnTo>
                    <a:pt x="1678" y="1670"/>
                  </a:lnTo>
                  <a:lnTo>
                    <a:pt x="1676" y="1670"/>
                  </a:lnTo>
                  <a:lnTo>
                    <a:pt x="1674" y="1670"/>
                  </a:lnTo>
                  <a:lnTo>
                    <a:pt x="1672" y="1670"/>
                  </a:lnTo>
                  <a:lnTo>
                    <a:pt x="1672" y="1669"/>
                  </a:lnTo>
                  <a:lnTo>
                    <a:pt x="1672" y="1666"/>
                  </a:lnTo>
                  <a:lnTo>
                    <a:pt x="1672" y="1665"/>
                  </a:lnTo>
                  <a:lnTo>
                    <a:pt x="1672" y="1663"/>
                  </a:lnTo>
                  <a:lnTo>
                    <a:pt x="1673" y="1661"/>
                  </a:lnTo>
                  <a:lnTo>
                    <a:pt x="1673" y="1659"/>
                  </a:lnTo>
                  <a:lnTo>
                    <a:pt x="1674" y="1656"/>
                  </a:lnTo>
                  <a:lnTo>
                    <a:pt x="1674" y="1655"/>
                  </a:lnTo>
                  <a:lnTo>
                    <a:pt x="1674" y="1653"/>
                  </a:lnTo>
                  <a:lnTo>
                    <a:pt x="1674" y="1652"/>
                  </a:lnTo>
                  <a:lnTo>
                    <a:pt x="1674" y="1649"/>
                  </a:lnTo>
                  <a:lnTo>
                    <a:pt x="1674" y="1648"/>
                  </a:lnTo>
                  <a:lnTo>
                    <a:pt x="1674" y="1646"/>
                  </a:lnTo>
                  <a:lnTo>
                    <a:pt x="1674" y="1644"/>
                  </a:lnTo>
                  <a:lnTo>
                    <a:pt x="1674" y="1642"/>
                  </a:lnTo>
                  <a:lnTo>
                    <a:pt x="1673" y="1641"/>
                  </a:lnTo>
                  <a:lnTo>
                    <a:pt x="1670" y="1642"/>
                  </a:lnTo>
                  <a:lnTo>
                    <a:pt x="1669" y="1642"/>
                  </a:lnTo>
                  <a:lnTo>
                    <a:pt x="1666" y="1643"/>
                  </a:lnTo>
                  <a:lnTo>
                    <a:pt x="1665" y="1644"/>
                  </a:lnTo>
                  <a:lnTo>
                    <a:pt x="1663" y="1646"/>
                  </a:lnTo>
                  <a:lnTo>
                    <a:pt x="1661" y="1647"/>
                  </a:lnTo>
                  <a:lnTo>
                    <a:pt x="1661" y="1649"/>
                  </a:lnTo>
                  <a:lnTo>
                    <a:pt x="1660" y="1650"/>
                  </a:lnTo>
                  <a:lnTo>
                    <a:pt x="1657" y="1652"/>
                  </a:lnTo>
                  <a:lnTo>
                    <a:pt x="1655" y="1654"/>
                  </a:lnTo>
                  <a:lnTo>
                    <a:pt x="1652" y="1653"/>
                  </a:lnTo>
                  <a:lnTo>
                    <a:pt x="1650" y="1656"/>
                  </a:lnTo>
                  <a:lnTo>
                    <a:pt x="1648" y="1658"/>
                  </a:lnTo>
                  <a:lnTo>
                    <a:pt x="1647" y="1659"/>
                  </a:lnTo>
                  <a:lnTo>
                    <a:pt x="1646" y="1660"/>
                  </a:lnTo>
                  <a:lnTo>
                    <a:pt x="1644" y="1661"/>
                  </a:lnTo>
                  <a:lnTo>
                    <a:pt x="1643" y="1663"/>
                  </a:lnTo>
                  <a:lnTo>
                    <a:pt x="1642" y="1665"/>
                  </a:lnTo>
                  <a:lnTo>
                    <a:pt x="1641" y="1666"/>
                  </a:lnTo>
                  <a:lnTo>
                    <a:pt x="1639" y="1669"/>
                  </a:lnTo>
                  <a:lnTo>
                    <a:pt x="1639" y="1670"/>
                  </a:lnTo>
                  <a:lnTo>
                    <a:pt x="1638" y="1671"/>
                  </a:lnTo>
                  <a:lnTo>
                    <a:pt x="1637" y="1672"/>
                  </a:lnTo>
                  <a:lnTo>
                    <a:pt x="1634" y="1675"/>
                  </a:lnTo>
                  <a:lnTo>
                    <a:pt x="1633" y="1676"/>
                  </a:lnTo>
                  <a:lnTo>
                    <a:pt x="1632" y="1677"/>
                  </a:lnTo>
                  <a:lnTo>
                    <a:pt x="1630" y="1678"/>
                  </a:lnTo>
                  <a:lnTo>
                    <a:pt x="1629" y="1679"/>
                  </a:lnTo>
                  <a:lnTo>
                    <a:pt x="1626" y="1682"/>
                  </a:lnTo>
                  <a:lnTo>
                    <a:pt x="1623" y="1684"/>
                  </a:lnTo>
                  <a:lnTo>
                    <a:pt x="1624" y="1689"/>
                  </a:lnTo>
                  <a:lnTo>
                    <a:pt x="1624" y="1693"/>
                  </a:lnTo>
                  <a:lnTo>
                    <a:pt x="1621" y="1695"/>
                  </a:lnTo>
                  <a:lnTo>
                    <a:pt x="1624" y="1699"/>
                  </a:lnTo>
                  <a:lnTo>
                    <a:pt x="1626" y="1695"/>
                  </a:lnTo>
                  <a:lnTo>
                    <a:pt x="1629" y="1695"/>
                  </a:lnTo>
                  <a:lnTo>
                    <a:pt x="1630" y="1698"/>
                  </a:lnTo>
                  <a:lnTo>
                    <a:pt x="1632" y="1700"/>
                  </a:lnTo>
                  <a:lnTo>
                    <a:pt x="1634" y="1701"/>
                  </a:lnTo>
                  <a:lnTo>
                    <a:pt x="1628" y="1705"/>
                  </a:lnTo>
                  <a:lnTo>
                    <a:pt x="1625" y="1701"/>
                  </a:lnTo>
                  <a:lnTo>
                    <a:pt x="1621" y="1704"/>
                  </a:lnTo>
                  <a:lnTo>
                    <a:pt x="1619" y="1704"/>
                  </a:lnTo>
                  <a:lnTo>
                    <a:pt x="1617" y="1704"/>
                  </a:lnTo>
                  <a:lnTo>
                    <a:pt x="1615" y="1704"/>
                  </a:lnTo>
                  <a:lnTo>
                    <a:pt x="1612" y="1704"/>
                  </a:lnTo>
                  <a:lnTo>
                    <a:pt x="1611" y="1704"/>
                  </a:lnTo>
                  <a:lnTo>
                    <a:pt x="1608" y="1705"/>
                  </a:lnTo>
                  <a:lnTo>
                    <a:pt x="1607" y="1705"/>
                  </a:lnTo>
                  <a:lnTo>
                    <a:pt x="1604" y="1706"/>
                  </a:lnTo>
                  <a:lnTo>
                    <a:pt x="1603" y="1706"/>
                  </a:lnTo>
                  <a:lnTo>
                    <a:pt x="1599" y="1707"/>
                  </a:lnTo>
                  <a:lnTo>
                    <a:pt x="1598" y="1707"/>
                  </a:lnTo>
                  <a:lnTo>
                    <a:pt x="1595" y="1708"/>
                  </a:lnTo>
                  <a:lnTo>
                    <a:pt x="1594" y="1708"/>
                  </a:lnTo>
                  <a:lnTo>
                    <a:pt x="1593" y="1710"/>
                  </a:lnTo>
                  <a:lnTo>
                    <a:pt x="1591" y="1712"/>
                  </a:lnTo>
                  <a:lnTo>
                    <a:pt x="1591" y="1713"/>
                  </a:lnTo>
                  <a:lnTo>
                    <a:pt x="1590" y="1714"/>
                  </a:lnTo>
                  <a:lnTo>
                    <a:pt x="1588" y="1716"/>
                  </a:lnTo>
                  <a:lnTo>
                    <a:pt x="1586" y="1717"/>
                  </a:lnTo>
                  <a:lnTo>
                    <a:pt x="1584" y="1717"/>
                  </a:lnTo>
                  <a:lnTo>
                    <a:pt x="1582" y="1716"/>
                  </a:lnTo>
                  <a:lnTo>
                    <a:pt x="1580" y="1716"/>
                  </a:lnTo>
                  <a:lnTo>
                    <a:pt x="1579" y="1714"/>
                  </a:lnTo>
                  <a:lnTo>
                    <a:pt x="1576" y="1714"/>
                  </a:lnTo>
                  <a:lnTo>
                    <a:pt x="1575" y="1714"/>
                  </a:lnTo>
                  <a:lnTo>
                    <a:pt x="1572" y="1714"/>
                  </a:lnTo>
                  <a:lnTo>
                    <a:pt x="1570" y="1714"/>
                  </a:lnTo>
                  <a:lnTo>
                    <a:pt x="1568" y="1714"/>
                  </a:lnTo>
                  <a:lnTo>
                    <a:pt x="1566" y="1714"/>
                  </a:lnTo>
                  <a:lnTo>
                    <a:pt x="1564" y="1716"/>
                  </a:lnTo>
                  <a:lnTo>
                    <a:pt x="1563" y="1718"/>
                  </a:lnTo>
                  <a:lnTo>
                    <a:pt x="1563" y="1719"/>
                  </a:lnTo>
                  <a:lnTo>
                    <a:pt x="1563" y="1720"/>
                  </a:lnTo>
                  <a:lnTo>
                    <a:pt x="1563" y="1723"/>
                  </a:lnTo>
                  <a:lnTo>
                    <a:pt x="1562" y="1724"/>
                  </a:lnTo>
                  <a:lnTo>
                    <a:pt x="1559" y="1726"/>
                  </a:lnTo>
                  <a:lnTo>
                    <a:pt x="1559" y="1729"/>
                  </a:lnTo>
                  <a:lnTo>
                    <a:pt x="1562" y="1735"/>
                  </a:lnTo>
                  <a:lnTo>
                    <a:pt x="1563" y="1741"/>
                  </a:lnTo>
                  <a:lnTo>
                    <a:pt x="1567" y="1747"/>
                  </a:lnTo>
                  <a:lnTo>
                    <a:pt x="1571" y="1749"/>
                  </a:lnTo>
                  <a:lnTo>
                    <a:pt x="1570" y="1753"/>
                  </a:lnTo>
                  <a:lnTo>
                    <a:pt x="1568" y="1754"/>
                  </a:lnTo>
                  <a:lnTo>
                    <a:pt x="1566" y="1755"/>
                  </a:lnTo>
                  <a:lnTo>
                    <a:pt x="1564" y="1757"/>
                  </a:lnTo>
                  <a:lnTo>
                    <a:pt x="1563" y="1758"/>
                  </a:lnTo>
                  <a:lnTo>
                    <a:pt x="1562" y="1759"/>
                  </a:lnTo>
                  <a:lnTo>
                    <a:pt x="1560" y="1761"/>
                  </a:lnTo>
                  <a:lnTo>
                    <a:pt x="1559" y="1763"/>
                  </a:lnTo>
                  <a:lnTo>
                    <a:pt x="1558" y="1764"/>
                  </a:lnTo>
                  <a:lnTo>
                    <a:pt x="1557" y="1766"/>
                  </a:lnTo>
                  <a:lnTo>
                    <a:pt x="1555" y="1768"/>
                  </a:lnTo>
                  <a:lnTo>
                    <a:pt x="1554" y="1770"/>
                  </a:lnTo>
                  <a:lnTo>
                    <a:pt x="1554" y="1772"/>
                  </a:lnTo>
                  <a:lnTo>
                    <a:pt x="1553" y="1771"/>
                  </a:lnTo>
                  <a:lnTo>
                    <a:pt x="1550" y="1770"/>
                  </a:lnTo>
                  <a:lnTo>
                    <a:pt x="1549" y="1769"/>
                  </a:lnTo>
                  <a:lnTo>
                    <a:pt x="1549" y="1768"/>
                  </a:lnTo>
                  <a:lnTo>
                    <a:pt x="1546" y="1766"/>
                  </a:lnTo>
                  <a:lnTo>
                    <a:pt x="1545" y="1765"/>
                  </a:lnTo>
                  <a:lnTo>
                    <a:pt x="1544" y="1764"/>
                  </a:lnTo>
                  <a:lnTo>
                    <a:pt x="1542" y="1764"/>
                  </a:lnTo>
                  <a:lnTo>
                    <a:pt x="1540" y="1764"/>
                  </a:lnTo>
                  <a:lnTo>
                    <a:pt x="1537" y="1765"/>
                  </a:lnTo>
                  <a:lnTo>
                    <a:pt x="1535" y="1765"/>
                  </a:lnTo>
                  <a:lnTo>
                    <a:pt x="1533" y="1768"/>
                  </a:lnTo>
                  <a:lnTo>
                    <a:pt x="1528" y="1768"/>
                  </a:lnTo>
                  <a:lnTo>
                    <a:pt x="1526" y="1768"/>
                  </a:lnTo>
                  <a:lnTo>
                    <a:pt x="1523" y="1766"/>
                  </a:lnTo>
                  <a:lnTo>
                    <a:pt x="1522" y="1766"/>
                  </a:lnTo>
                  <a:lnTo>
                    <a:pt x="1520" y="1766"/>
                  </a:lnTo>
                  <a:lnTo>
                    <a:pt x="1518" y="1766"/>
                  </a:lnTo>
                  <a:lnTo>
                    <a:pt x="1515" y="1766"/>
                  </a:lnTo>
                  <a:lnTo>
                    <a:pt x="1514" y="1765"/>
                  </a:lnTo>
                  <a:lnTo>
                    <a:pt x="1511" y="1765"/>
                  </a:lnTo>
                  <a:lnTo>
                    <a:pt x="1510" y="1765"/>
                  </a:lnTo>
                  <a:lnTo>
                    <a:pt x="1507" y="1764"/>
                  </a:lnTo>
                  <a:lnTo>
                    <a:pt x="1506" y="1764"/>
                  </a:lnTo>
                  <a:lnTo>
                    <a:pt x="1504" y="1764"/>
                  </a:lnTo>
                  <a:lnTo>
                    <a:pt x="1501" y="1763"/>
                  </a:lnTo>
                  <a:lnTo>
                    <a:pt x="1500" y="1763"/>
                  </a:lnTo>
                  <a:lnTo>
                    <a:pt x="1497" y="1763"/>
                  </a:lnTo>
                  <a:lnTo>
                    <a:pt x="1495" y="1763"/>
                  </a:lnTo>
                  <a:lnTo>
                    <a:pt x="1493" y="1763"/>
                  </a:lnTo>
                  <a:lnTo>
                    <a:pt x="1491" y="1763"/>
                  </a:lnTo>
                  <a:lnTo>
                    <a:pt x="1489" y="1763"/>
                  </a:lnTo>
                  <a:lnTo>
                    <a:pt x="1487" y="1764"/>
                  </a:lnTo>
                  <a:lnTo>
                    <a:pt x="1485" y="1764"/>
                  </a:lnTo>
                  <a:lnTo>
                    <a:pt x="1483" y="1764"/>
                  </a:lnTo>
                  <a:lnTo>
                    <a:pt x="1480" y="1763"/>
                  </a:lnTo>
                  <a:lnTo>
                    <a:pt x="1479" y="1763"/>
                  </a:lnTo>
                  <a:lnTo>
                    <a:pt x="1476" y="1763"/>
                  </a:lnTo>
                  <a:lnTo>
                    <a:pt x="1475" y="1763"/>
                  </a:lnTo>
                  <a:lnTo>
                    <a:pt x="1473" y="1761"/>
                  </a:lnTo>
                  <a:lnTo>
                    <a:pt x="1471" y="1761"/>
                  </a:lnTo>
                  <a:lnTo>
                    <a:pt x="1469" y="1760"/>
                  </a:lnTo>
                  <a:lnTo>
                    <a:pt x="1466" y="1760"/>
                  </a:lnTo>
                  <a:lnTo>
                    <a:pt x="1465" y="1760"/>
                  </a:lnTo>
                  <a:lnTo>
                    <a:pt x="1462" y="1759"/>
                  </a:lnTo>
                  <a:lnTo>
                    <a:pt x="1461" y="1759"/>
                  </a:lnTo>
                  <a:lnTo>
                    <a:pt x="1457" y="1758"/>
                  </a:lnTo>
                  <a:lnTo>
                    <a:pt x="1453" y="1758"/>
                  </a:lnTo>
                  <a:lnTo>
                    <a:pt x="1452" y="1758"/>
                  </a:lnTo>
                  <a:lnTo>
                    <a:pt x="1449" y="1758"/>
                  </a:lnTo>
                  <a:lnTo>
                    <a:pt x="1447" y="1758"/>
                  </a:lnTo>
                  <a:lnTo>
                    <a:pt x="1444" y="1758"/>
                  </a:lnTo>
                  <a:lnTo>
                    <a:pt x="1443" y="1759"/>
                  </a:lnTo>
                  <a:lnTo>
                    <a:pt x="1440" y="1759"/>
                  </a:lnTo>
                  <a:lnTo>
                    <a:pt x="1439" y="1760"/>
                  </a:lnTo>
                  <a:lnTo>
                    <a:pt x="1438" y="1760"/>
                  </a:lnTo>
                  <a:lnTo>
                    <a:pt x="1435" y="1761"/>
                  </a:lnTo>
                  <a:lnTo>
                    <a:pt x="1434" y="1763"/>
                  </a:lnTo>
                  <a:lnTo>
                    <a:pt x="1432" y="1763"/>
                  </a:lnTo>
                  <a:lnTo>
                    <a:pt x="1430" y="1764"/>
                  </a:lnTo>
                  <a:lnTo>
                    <a:pt x="1427" y="1764"/>
                  </a:lnTo>
                  <a:lnTo>
                    <a:pt x="1426" y="1764"/>
                  </a:lnTo>
                  <a:lnTo>
                    <a:pt x="1423" y="1764"/>
                  </a:lnTo>
                  <a:lnTo>
                    <a:pt x="1422" y="1764"/>
                  </a:lnTo>
                  <a:lnTo>
                    <a:pt x="1420" y="1765"/>
                  </a:lnTo>
                  <a:lnTo>
                    <a:pt x="1418" y="1765"/>
                  </a:lnTo>
                  <a:lnTo>
                    <a:pt x="1416" y="1765"/>
                  </a:lnTo>
                  <a:lnTo>
                    <a:pt x="1413" y="1765"/>
                  </a:lnTo>
                  <a:lnTo>
                    <a:pt x="1412" y="1766"/>
                  </a:lnTo>
                  <a:lnTo>
                    <a:pt x="1409" y="1766"/>
                  </a:lnTo>
                  <a:lnTo>
                    <a:pt x="1408" y="1766"/>
                  </a:lnTo>
                  <a:lnTo>
                    <a:pt x="1405" y="1766"/>
                  </a:lnTo>
                  <a:lnTo>
                    <a:pt x="1404" y="1766"/>
                  </a:lnTo>
                  <a:lnTo>
                    <a:pt x="1401" y="1766"/>
                  </a:lnTo>
                  <a:lnTo>
                    <a:pt x="1400" y="1766"/>
                  </a:lnTo>
                  <a:lnTo>
                    <a:pt x="1398" y="1766"/>
                  </a:lnTo>
                  <a:lnTo>
                    <a:pt x="1395" y="1766"/>
                  </a:lnTo>
                  <a:lnTo>
                    <a:pt x="1394" y="1765"/>
                  </a:lnTo>
                  <a:lnTo>
                    <a:pt x="1392" y="1765"/>
                  </a:lnTo>
                  <a:lnTo>
                    <a:pt x="1390" y="1765"/>
                  </a:lnTo>
                  <a:lnTo>
                    <a:pt x="1387" y="1764"/>
                  </a:lnTo>
                  <a:lnTo>
                    <a:pt x="1386" y="1763"/>
                  </a:lnTo>
                  <a:lnTo>
                    <a:pt x="1383" y="1763"/>
                  </a:lnTo>
                  <a:lnTo>
                    <a:pt x="1381" y="1765"/>
                  </a:lnTo>
                  <a:lnTo>
                    <a:pt x="1377" y="1761"/>
                  </a:lnTo>
                  <a:lnTo>
                    <a:pt x="1374" y="1758"/>
                  </a:lnTo>
                  <a:lnTo>
                    <a:pt x="1373" y="1757"/>
                  </a:lnTo>
                  <a:lnTo>
                    <a:pt x="1368" y="1759"/>
                  </a:lnTo>
                  <a:lnTo>
                    <a:pt x="1365" y="1758"/>
                  </a:lnTo>
                  <a:lnTo>
                    <a:pt x="1364" y="1758"/>
                  </a:lnTo>
                  <a:lnTo>
                    <a:pt x="1361" y="1757"/>
                  </a:lnTo>
                  <a:lnTo>
                    <a:pt x="1359" y="1757"/>
                  </a:lnTo>
                  <a:lnTo>
                    <a:pt x="1357" y="1755"/>
                  </a:lnTo>
                  <a:lnTo>
                    <a:pt x="1355" y="1755"/>
                  </a:lnTo>
                  <a:lnTo>
                    <a:pt x="1354" y="1755"/>
                  </a:lnTo>
                  <a:lnTo>
                    <a:pt x="1351" y="1757"/>
                  </a:lnTo>
                  <a:lnTo>
                    <a:pt x="1350" y="1757"/>
                  </a:lnTo>
                  <a:lnTo>
                    <a:pt x="1348" y="1757"/>
                  </a:lnTo>
                  <a:lnTo>
                    <a:pt x="1346" y="1757"/>
                  </a:lnTo>
                  <a:lnTo>
                    <a:pt x="1343" y="1758"/>
                  </a:lnTo>
                  <a:lnTo>
                    <a:pt x="1342" y="1757"/>
                  </a:lnTo>
                  <a:lnTo>
                    <a:pt x="1339" y="1757"/>
                  </a:lnTo>
                  <a:lnTo>
                    <a:pt x="1338" y="1761"/>
                  </a:lnTo>
                  <a:lnTo>
                    <a:pt x="1333" y="1757"/>
                  </a:lnTo>
                  <a:lnTo>
                    <a:pt x="1332" y="1754"/>
                  </a:lnTo>
                  <a:lnTo>
                    <a:pt x="1326" y="1757"/>
                  </a:lnTo>
                  <a:lnTo>
                    <a:pt x="1326" y="1760"/>
                  </a:lnTo>
                  <a:lnTo>
                    <a:pt x="1325" y="1761"/>
                  </a:lnTo>
                  <a:lnTo>
                    <a:pt x="1325" y="1764"/>
                  </a:lnTo>
                  <a:lnTo>
                    <a:pt x="1324" y="1765"/>
                  </a:lnTo>
                  <a:lnTo>
                    <a:pt x="1323" y="1766"/>
                  </a:lnTo>
                  <a:lnTo>
                    <a:pt x="1321" y="1769"/>
                  </a:lnTo>
                  <a:lnTo>
                    <a:pt x="1320" y="1770"/>
                  </a:lnTo>
                  <a:lnTo>
                    <a:pt x="1319" y="1771"/>
                  </a:lnTo>
                  <a:lnTo>
                    <a:pt x="1317" y="1772"/>
                  </a:lnTo>
                  <a:lnTo>
                    <a:pt x="1316" y="1774"/>
                  </a:lnTo>
                  <a:lnTo>
                    <a:pt x="1315" y="1777"/>
                  </a:lnTo>
                  <a:lnTo>
                    <a:pt x="1312" y="1776"/>
                  </a:lnTo>
                  <a:lnTo>
                    <a:pt x="1310" y="1781"/>
                  </a:lnTo>
                  <a:lnTo>
                    <a:pt x="1307" y="1782"/>
                  </a:lnTo>
                  <a:lnTo>
                    <a:pt x="1306" y="1783"/>
                  </a:lnTo>
                  <a:lnTo>
                    <a:pt x="1304" y="1784"/>
                  </a:lnTo>
                  <a:lnTo>
                    <a:pt x="1302" y="1786"/>
                  </a:lnTo>
                  <a:lnTo>
                    <a:pt x="1301" y="1786"/>
                  </a:lnTo>
                  <a:lnTo>
                    <a:pt x="1299" y="1787"/>
                  </a:lnTo>
                  <a:lnTo>
                    <a:pt x="1297" y="1788"/>
                  </a:lnTo>
                  <a:lnTo>
                    <a:pt x="1295" y="1789"/>
                  </a:lnTo>
                  <a:lnTo>
                    <a:pt x="1294" y="1790"/>
                  </a:lnTo>
                  <a:lnTo>
                    <a:pt x="1293" y="1792"/>
                  </a:lnTo>
                  <a:lnTo>
                    <a:pt x="1292" y="1793"/>
                  </a:lnTo>
                  <a:lnTo>
                    <a:pt x="1289" y="1794"/>
                  </a:lnTo>
                  <a:lnTo>
                    <a:pt x="1285" y="1793"/>
                  </a:lnTo>
                  <a:lnTo>
                    <a:pt x="1286" y="1798"/>
                  </a:lnTo>
                  <a:lnTo>
                    <a:pt x="1283" y="1800"/>
                  </a:lnTo>
                  <a:lnTo>
                    <a:pt x="1281" y="1801"/>
                  </a:lnTo>
                  <a:lnTo>
                    <a:pt x="1279" y="1803"/>
                  </a:lnTo>
                  <a:lnTo>
                    <a:pt x="1277" y="1804"/>
                  </a:lnTo>
                  <a:lnTo>
                    <a:pt x="1270" y="1804"/>
                  </a:lnTo>
                  <a:lnTo>
                    <a:pt x="1264" y="1801"/>
                  </a:lnTo>
                  <a:lnTo>
                    <a:pt x="1263" y="1800"/>
                  </a:lnTo>
                  <a:lnTo>
                    <a:pt x="1261" y="1800"/>
                  </a:lnTo>
                  <a:lnTo>
                    <a:pt x="1259" y="1799"/>
                  </a:lnTo>
                  <a:lnTo>
                    <a:pt x="1258" y="1798"/>
                  </a:lnTo>
                  <a:lnTo>
                    <a:pt x="1255" y="1796"/>
                  </a:lnTo>
                  <a:lnTo>
                    <a:pt x="1254" y="1796"/>
                  </a:lnTo>
                  <a:lnTo>
                    <a:pt x="1251" y="1795"/>
                  </a:lnTo>
                  <a:lnTo>
                    <a:pt x="1250" y="1795"/>
                  </a:lnTo>
                  <a:lnTo>
                    <a:pt x="1249" y="1794"/>
                  </a:lnTo>
                  <a:lnTo>
                    <a:pt x="1246" y="1793"/>
                  </a:lnTo>
                  <a:lnTo>
                    <a:pt x="1245" y="1793"/>
                  </a:lnTo>
                  <a:lnTo>
                    <a:pt x="1244" y="1792"/>
                  </a:lnTo>
                  <a:lnTo>
                    <a:pt x="1241" y="1792"/>
                  </a:lnTo>
                  <a:lnTo>
                    <a:pt x="1239" y="1790"/>
                  </a:lnTo>
                  <a:lnTo>
                    <a:pt x="1237" y="1790"/>
                  </a:lnTo>
                  <a:lnTo>
                    <a:pt x="1235" y="1789"/>
                  </a:lnTo>
                  <a:lnTo>
                    <a:pt x="1232" y="1789"/>
                  </a:lnTo>
                  <a:lnTo>
                    <a:pt x="1231" y="1788"/>
                  </a:lnTo>
                  <a:lnTo>
                    <a:pt x="1228" y="1788"/>
                  </a:lnTo>
                  <a:lnTo>
                    <a:pt x="1227" y="1790"/>
                  </a:lnTo>
                  <a:lnTo>
                    <a:pt x="1226" y="1792"/>
                  </a:lnTo>
                  <a:lnTo>
                    <a:pt x="1224" y="1793"/>
                  </a:lnTo>
                  <a:lnTo>
                    <a:pt x="1224" y="1795"/>
                  </a:lnTo>
                  <a:lnTo>
                    <a:pt x="1223" y="1796"/>
                  </a:lnTo>
                  <a:lnTo>
                    <a:pt x="1222" y="1798"/>
                  </a:lnTo>
                  <a:lnTo>
                    <a:pt x="1220" y="1800"/>
                  </a:lnTo>
                  <a:lnTo>
                    <a:pt x="1219" y="1803"/>
                  </a:lnTo>
                  <a:lnTo>
                    <a:pt x="1218" y="1804"/>
                  </a:lnTo>
                  <a:lnTo>
                    <a:pt x="1218" y="1805"/>
                  </a:lnTo>
                  <a:lnTo>
                    <a:pt x="1217" y="1807"/>
                  </a:lnTo>
                  <a:lnTo>
                    <a:pt x="1215" y="1809"/>
                  </a:lnTo>
                  <a:lnTo>
                    <a:pt x="1214" y="1810"/>
                  </a:lnTo>
                  <a:lnTo>
                    <a:pt x="1213" y="1812"/>
                  </a:lnTo>
                  <a:lnTo>
                    <a:pt x="1213" y="1813"/>
                  </a:lnTo>
                  <a:lnTo>
                    <a:pt x="1211" y="1816"/>
                  </a:lnTo>
                  <a:lnTo>
                    <a:pt x="1210" y="1817"/>
                  </a:lnTo>
                  <a:lnTo>
                    <a:pt x="1209" y="1818"/>
                  </a:lnTo>
                  <a:lnTo>
                    <a:pt x="1206" y="1817"/>
                  </a:lnTo>
                  <a:lnTo>
                    <a:pt x="1205" y="1816"/>
                  </a:lnTo>
                  <a:lnTo>
                    <a:pt x="1202" y="1815"/>
                  </a:lnTo>
                  <a:lnTo>
                    <a:pt x="1201" y="1813"/>
                  </a:lnTo>
                  <a:lnTo>
                    <a:pt x="1198" y="1812"/>
                  </a:lnTo>
                  <a:lnTo>
                    <a:pt x="1197" y="1811"/>
                  </a:lnTo>
                  <a:lnTo>
                    <a:pt x="1197" y="1809"/>
                  </a:lnTo>
                  <a:lnTo>
                    <a:pt x="1196" y="1807"/>
                  </a:lnTo>
                  <a:lnTo>
                    <a:pt x="1195" y="1806"/>
                  </a:lnTo>
                  <a:lnTo>
                    <a:pt x="1193" y="1805"/>
                  </a:lnTo>
                  <a:lnTo>
                    <a:pt x="1191" y="1804"/>
                  </a:lnTo>
                  <a:lnTo>
                    <a:pt x="1189" y="1803"/>
                  </a:lnTo>
                  <a:lnTo>
                    <a:pt x="1187" y="1801"/>
                  </a:lnTo>
                  <a:lnTo>
                    <a:pt x="1186" y="1801"/>
                  </a:lnTo>
                  <a:lnTo>
                    <a:pt x="1183" y="1800"/>
                  </a:lnTo>
                  <a:lnTo>
                    <a:pt x="1182" y="1800"/>
                  </a:lnTo>
                  <a:lnTo>
                    <a:pt x="1179" y="1800"/>
                  </a:lnTo>
                  <a:lnTo>
                    <a:pt x="1178" y="1803"/>
                  </a:lnTo>
                  <a:lnTo>
                    <a:pt x="1178" y="1804"/>
                  </a:lnTo>
                  <a:lnTo>
                    <a:pt x="1177" y="1806"/>
                  </a:lnTo>
                  <a:lnTo>
                    <a:pt x="1177" y="1809"/>
                  </a:lnTo>
                  <a:lnTo>
                    <a:pt x="1175" y="1810"/>
                  </a:lnTo>
                  <a:lnTo>
                    <a:pt x="1175" y="1812"/>
                  </a:lnTo>
                  <a:lnTo>
                    <a:pt x="1174" y="1813"/>
                  </a:lnTo>
                  <a:lnTo>
                    <a:pt x="1173" y="1816"/>
                  </a:lnTo>
                  <a:lnTo>
                    <a:pt x="1173" y="1817"/>
                  </a:lnTo>
                  <a:lnTo>
                    <a:pt x="1171" y="1819"/>
                  </a:lnTo>
                  <a:lnTo>
                    <a:pt x="1170" y="1821"/>
                  </a:lnTo>
                  <a:lnTo>
                    <a:pt x="1170" y="1822"/>
                  </a:lnTo>
                  <a:lnTo>
                    <a:pt x="1169" y="1824"/>
                  </a:lnTo>
                  <a:lnTo>
                    <a:pt x="1167" y="1825"/>
                  </a:lnTo>
                  <a:lnTo>
                    <a:pt x="1166" y="1828"/>
                  </a:lnTo>
                  <a:lnTo>
                    <a:pt x="1166" y="1829"/>
                  </a:lnTo>
                  <a:lnTo>
                    <a:pt x="1164" y="1833"/>
                  </a:lnTo>
                  <a:lnTo>
                    <a:pt x="1161" y="1832"/>
                  </a:lnTo>
                  <a:lnTo>
                    <a:pt x="1160" y="1835"/>
                  </a:lnTo>
                  <a:lnTo>
                    <a:pt x="1157" y="1839"/>
                  </a:lnTo>
                  <a:lnTo>
                    <a:pt x="1156" y="1840"/>
                  </a:lnTo>
                  <a:lnTo>
                    <a:pt x="1155" y="1841"/>
                  </a:lnTo>
                  <a:lnTo>
                    <a:pt x="1153" y="1842"/>
                  </a:lnTo>
                  <a:lnTo>
                    <a:pt x="1152" y="1844"/>
                  </a:lnTo>
                  <a:lnTo>
                    <a:pt x="1151" y="1845"/>
                  </a:lnTo>
                  <a:lnTo>
                    <a:pt x="1149" y="1848"/>
                  </a:lnTo>
                  <a:lnTo>
                    <a:pt x="1144" y="1846"/>
                  </a:lnTo>
                  <a:lnTo>
                    <a:pt x="1143" y="1851"/>
                  </a:lnTo>
                  <a:lnTo>
                    <a:pt x="1142" y="1852"/>
                  </a:lnTo>
                  <a:lnTo>
                    <a:pt x="1139" y="1853"/>
                  </a:lnTo>
                  <a:lnTo>
                    <a:pt x="1138" y="1854"/>
                  </a:lnTo>
                  <a:lnTo>
                    <a:pt x="1136" y="1856"/>
                  </a:lnTo>
                  <a:lnTo>
                    <a:pt x="1135" y="1857"/>
                  </a:lnTo>
                  <a:lnTo>
                    <a:pt x="1133" y="1858"/>
                  </a:lnTo>
                  <a:lnTo>
                    <a:pt x="1131" y="1859"/>
                  </a:lnTo>
                  <a:lnTo>
                    <a:pt x="1130" y="1859"/>
                  </a:lnTo>
                  <a:lnTo>
                    <a:pt x="1127" y="1860"/>
                  </a:lnTo>
                  <a:lnTo>
                    <a:pt x="1126" y="1862"/>
                  </a:lnTo>
                  <a:lnTo>
                    <a:pt x="1125" y="1862"/>
                  </a:lnTo>
                  <a:lnTo>
                    <a:pt x="1122" y="1863"/>
                  </a:lnTo>
                  <a:lnTo>
                    <a:pt x="1121" y="1864"/>
                  </a:lnTo>
                  <a:lnTo>
                    <a:pt x="1118" y="1865"/>
                  </a:lnTo>
                  <a:lnTo>
                    <a:pt x="1117" y="1867"/>
                  </a:lnTo>
                  <a:lnTo>
                    <a:pt x="1113" y="1869"/>
                  </a:lnTo>
                  <a:lnTo>
                    <a:pt x="1109" y="1873"/>
                  </a:lnTo>
                  <a:lnTo>
                    <a:pt x="1105" y="1874"/>
                  </a:lnTo>
                  <a:lnTo>
                    <a:pt x="1102" y="1876"/>
                  </a:lnTo>
                  <a:lnTo>
                    <a:pt x="1100" y="1877"/>
                  </a:lnTo>
                  <a:lnTo>
                    <a:pt x="1099" y="1879"/>
                  </a:lnTo>
                  <a:lnTo>
                    <a:pt x="1096" y="1880"/>
                  </a:lnTo>
                  <a:lnTo>
                    <a:pt x="1095" y="1881"/>
                  </a:lnTo>
                  <a:lnTo>
                    <a:pt x="1094" y="1882"/>
                  </a:lnTo>
                  <a:lnTo>
                    <a:pt x="1092" y="1885"/>
                  </a:lnTo>
                  <a:lnTo>
                    <a:pt x="1091" y="1886"/>
                  </a:lnTo>
                  <a:lnTo>
                    <a:pt x="1091" y="1887"/>
                  </a:lnTo>
                  <a:lnTo>
                    <a:pt x="1090" y="1889"/>
                  </a:lnTo>
                  <a:lnTo>
                    <a:pt x="1090" y="1891"/>
                  </a:lnTo>
                  <a:lnTo>
                    <a:pt x="1089" y="1893"/>
                  </a:lnTo>
                  <a:lnTo>
                    <a:pt x="1089" y="1894"/>
                  </a:lnTo>
                  <a:lnTo>
                    <a:pt x="1087" y="1895"/>
                  </a:lnTo>
                  <a:lnTo>
                    <a:pt x="1085" y="1899"/>
                  </a:lnTo>
                  <a:lnTo>
                    <a:pt x="1082" y="1897"/>
                  </a:lnTo>
                  <a:lnTo>
                    <a:pt x="1076" y="1892"/>
                  </a:lnTo>
                  <a:lnTo>
                    <a:pt x="1072" y="1889"/>
                  </a:lnTo>
                  <a:lnTo>
                    <a:pt x="1069" y="1887"/>
                  </a:lnTo>
                  <a:lnTo>
                    <a:pt x="1063" y="1886"/>
                  </a:lnTo>
                  <a:lnTo>
                    <a:pt x="1063" y="1883"/>
                  </a:lnTo>
                  <a:lnTo>
                    <a:pt x="1059" y="1880"/>
                  </a:lnTo>
                  <a:lnTo>
                    <a:pt x="1056" y="1874"/>
                  </a:lnTo>
                  <a:lnTo>
                    <a:pt x="1055" y="1870"/>
                  </a:lnTo>
                  <a:lnTo>
                    <a:pt x="1055" y="1868"/>
                  </a:lnTo>
                  <a:lnTo>
                    <a:pt x="1051" y="1868"/>
                  </a:lnTo>
                  <a:lnTo>
                    <a:pt x="1050" y="1867"/>
                  </a:lnTo>
                  <a:lnTo>
                    <a:pt x="1049" y="1865"/>
                  </a:lnTo>
                  <a:lnTo>
                    <a:pt x="1047" y="1864"/>
                  </a:lnTo>
                  <a:lnTo>
                    <a:pt x="1045" y="1863"/>
                  </a:lnTo>
                  <a:lnTo>
                    <a:pt x="1043" y="1862"/>
                  </a:lnTo>
                  <a:lnTo>
                    <a:pt x="1042" y="1860"/>
                  </a:lnTo>
                  <a:lnTo>
                    <a:pt x="1041" y="1859"/>
                  </a:lnTo>
                  <a:lnTo>
                    <a:pt x="1038" y="1858"/>
                  </a:lnTo>
                  <a:lnTo>
                    <a:pt x="1037" y="1857"/>
                  </a:lnTo>
                  <a:lnTo>
                    <a:pt x="1036" y="1856"/>
                  </a:lnTo>
                  <a:lnTo>
                    <a:pt x="1034" y="1853"/>
                  </a:lnTo>
                  <a:lnTo>
                    <a:pt x="1033" y="1852"/>
                  </a:lnTo>
                  <a:lnTo>
                    <a:pt x="1032" y="1851"/>
                  </a:lnTo>
                  <a:lnTo>
                    <a:pt x="1030" y="1850"/>
                  </a:lnTo>
                  <a:lnTo>
                    <a:pt x="1029" y="1847"/>
                  </a:lnTo>
                  <a:lnTo>
                    <a:pt x="1028" y="1846"/>
                  </a:lnTo>
                  <a:lnTo>
                    <a:pt x="1027" y="1845"/>
                  </a:lnTo>
                  <a:lnTo>
                    <a:pt x="1025" y="1844"/>
                  </a:lnTo>
                  <a:lnTo>
                    <a:pt x="1023" y="1841"/>
                  </a:lnTo>
                  <a:lnTo>
                    <a:pt x="1021" y="1840"/>
                  </a:lnTo>
                  <a:lnTo>
                    <a:pt x="1020" y="1840"/>
                  </a:lnTo>
                  <a:lnTo>
                    <a:pt x="1017" y="1839"/>
                  </a:lnTo>
                  <a:lnTo>
                    <a:pt x="1016" y="1836"/>
                  </a:lnTo>
                  <a:lnTo>
                    <a:pt x="1016" y="1835"/>
                  </a:lnTo>
                  <a:lnTo>
                    <a:pt x="1015" y="1832"/>
                  </a:lnTo>
                  <a:lnTo>
                    <a:pt x="1014" y="1827"/>
                  </a:lnTo>
                  <a:lnTo>
                    <a:pt x="1011" y="1825"/>
                  </a:lnTo>
                  <a:lnTo>
                    <a:pt x="1010" y="1825"/>
                  </a:lnTo>
                  <a:lnTo>
                    <a:pt x="1007" y="1824"/>
                  </a:lnTo>
                  <a:lnTo>
                    <a:pt x="1006" y="1824"/>
                  </a:lnTo>
                  <a:lnTo>
                    <a:pt x="1003" y="1823"/>
                  </a:lnTo>
                  <a:lnTo>
                    <a:pt x="1002" y="1823"/>
                  </a:lnTo>
                  <a:lnTo>
                    <a:pt x="998" y="1822"/>
                  </a:lnTo>
                  <a:lnTo>
                    <a:pt x="996" y="1824"/>
                  </a:lnTo>
                  <a:lnTo>
                    <a:pt x="994" y="1825"/>
                  </a:lnTo>
                  <a:lnTo>
                    <a:pt x="993" y="1827"/>
                  </a:lnTo>
                  <a:lnTo>
                    <a:pt x="992" y="1828"/>
                  </a:lnTo>
                  <a:lnTo>
                    <a:pt x="990" y="1829"/>
                  </a:lnTo>
                  <a:lnTo>
                    <a:pt x="988" y="1830"/>
                  </a:lnTo>
                  <a:lnTo>
                    <a:pt x="986" y="1833"/>
                  </a:lnTo>
                  <a:lnTo>
                    <a:pt x="985" y="1834"/>
                  </a:lnTo>
                  <a:lnTo>
                    <a:pt x="984" y="1835"/>
                  </a:lnTo>
                  <a:lnTo>
                    <a:pt x="983" y="1836"/>
                  </a:lnTo>
                  <a:lnTo>
                    <a:pt x="980" y="1836"/>
                  </a:lnTo>
                  <a:lnTo>
                    <a:pt x="977" y="1838"/>
                  </a:lnTo>
                  <a:lnTo>
                    <a:pt x="976" y="1838"/>
                  </a:lnTo>
                  <a:lnTo>
                    <a:pt x="974" y="1838"/>
                  </a:lnTo>
                  <a:lnTo>
                    <a:pt x="971" y="1838"/>
                  </a:lnTo>
                  <a:lnTo>
                    <a:pt x="970" y="1839"/>
                  </a:lnTo>
                  <a:lnTo>
                    <a:pt x="967" y="1839"/>
                  </a:lnTo>
                  <a:lnTo>
                    <a:pt x="966" y="1839"/>
                  </a:lnTo>
                  <a:lnTo>
                    <a:pt x="963" y="1840"/>
                  </a:lnTo>
                  <a:lnTo>
                    <a:pt x="961" y="1840"/>
                  </a:lnTo>
                  <a:lnTo>
                    <a:pt x="958" y="1840"/>
                  </a:lnTo>
                  <a:lnTo>
                    <a:pt x="957" y="1840"/>
                  </a:lnTo>
                  <a:lnTo>
                    <a:pt x="954" y="1841"/>
                  </a:lnTo>
                  <a:lnTo>
                    <a:pt x="953" y="1841"/>
                  </a:lnTo>
                  <a:lnTo>
                    <a:pt x="950" y="1841"/>
                  </a:lnTo>
                  <a:lnTo>
                    <a:pt x="949" y="1842"/>
                  </a:lnTo>
                  <a:lnTo>
                    <a:pt x="946" y="1842"/>
                  </a:lnTo>
                  <a:lnTo>
                    <a:pt x="945" y="1842"/>
                  </a:lnTo>
                  <a:lnTo>
                    <a:pt x="943" y="1844"/>
                  </a:lnTo>
                  <a:lnTo>
                    <a:pt x="941" y="1844"/>
                  </a:lnTo>
                  <a:lnTo>
                    <a:pt x="939" y="1844"/>
                  </a:lnTo>
                  <a:lnTo>
                    <a:pt x="936" y="1845"/>
                  </a:lnTo>
                  <a:lnTo>
                    <a:pt x="935" y="1845"/>
                  </a:lnTo>
                  <a:lnTo>
                    <a:pt x="933" y="1845"/>
                  </a:lnTo>
                  <a:lnTo>
                    <a:pt x="931" y="1845"/>
                  </a:lnTo>
                  <a:lnTo>
                    <a:pt x="930" y="1846"/>
                  </a:lnTo>
                  <a:lnTo>
                    <a:pt x="927" y="1846"/>
                  </a:lnTo>
                  <a:lnTo>
                    <a:pt x="926" y="1846"/>
                  </a:lnTo>
                  <a:lnTo>
                    <a:pt x="923" y="1846"/>
                  </a:lnTo>
                  <a:lnTo>
                    <a:pt x="922" y="1847"/>
                  </a:lnTo>
                  <a:lnTo>
                    <a:pt x="919" y="1847"/>
                  </a:lnTo>
                  <a:lnTo>
                    <a:pt x="918" y="1847"/>
                  </a:lnTo>
                  <a:lnTo>
                    <a:pt x="915" y="1848"/>
                  </a:lnTo>
                  <a:lnTo>
                    <a:pt x="913" y="1848"/>
                  </a:lnTo>
                  <a:lnTo>
                    <a:pt x="911" y="1850"/>
                  </a:lnTo>
                  <a:lnTo>
                    <a:pt x="910" y="1851"/>
                  </a:lnTo>
                  <a:lnTo>
                    <a:pt x="908" y="1852"/>
                  </a:lnTo>
                  <a:lnTo>
                    <a:pt x="905" y="1854"/>
                  </a:lnTo>
                  <a:lnTo>
                    <a:pt x="908" y="1857"/>
                  </a:lnTo>
                  <a:lnTo>
                    <a:pt x="908" y="1863"/>
                  </a:lnTo>
                  <a:lnTo>
                    <a:pt x="906" y="1864"/>
                  </a:lnTo>
                  <a:lnTo>
                    <a:pt x="906" y="1867"/>
                  </a:lnTo>
                  <a:lnTo>
                    <a:pt x="906" y="1868"/>
                  </a:lnTo>
                  <a:lnTo>
                    <a:pt x="906" y="1870"/>
                  </a:lnTo>
                  <a:lnTo>
                    <a:pt x="906" y="1873"/>
                  </a:lnTo>
                  <a:lnTo>
                    <a:pt x="906" y="1874"/>
                  </a:lnTo>
                  <a:lnTo>
                    <a:pt x="906" y="1876"/>
                  </a:lnTo>
                  <a:lnTo>
                    <a:pt x="906" y="1877"/>
                  </a:lnTo>
                  <a:lnTo>
                    <a:pt x="909" y="1881"/>
                  </a:lnTo>
                  <a:lnTo>
                    <a:pt x="911" y="1885"/>
                  </a:lnTo>
                  <a:lnTo>
                    <a:pt x="911" y="1887"/>
                  </a:lnTo>
                  <a:lnTo>
                    <a:pt x="913" y="1888"/>
                  </a:lnTo>
                  <a:lnTo>
                    <a:pt x="914" y="1889"/>
                  </a:lnTo>
                  <a:lnTo>
                    <a:pt x="915" y="1892"/>
                  </a:lnTo>
                  <a:lnTo>
                    <a:pt x="917" y="1893"/>
                  </a:lnTo>
                  <a:lnTo>
                    <a:pt x="918" y="1894"/>
                  </a:lnTo>
                  <a:lnTo>
                    <a:pt x="919" y="1895"/>
                  </a:lnTo>
                  <a:lnTo>
                    <a:pt x="921" y="1898"/>
                  </a:lnTo>
                  <a:lnTo>
                    <a:pt x="922" y="1898"/>
                  </a:lnTo>
                  <a:lnTo>
                    <a:pt x="921" y="1900"/>
                  </a:lnTo>
                  <a:lnTo>
                    <a:pt x="919" y="1902"/>
                  </a:lnTo>
                  <a:lnTo>
                    <a:pt x="918" y="1904"/>
                  </a:lnTo>
                  <a:lnTo>
                    <a:pt x="917" y="1905"/>
                  </a:lnTo>
                  <a:lnTo>
                    <a:pt x="914" y="1906"/>
                  </a:lnTo>
                  <a:lnTo>
                    <a:pt x="913" y="1908"/>
                  </a:lnTo>
                  <a:lnTo>
                    <a:pt x="911" y="1909"/>
                  </a:lnTo>
                  <a:lnTo>
                    <a:pt x="910" y="1910"/>
                  </a:lnTo>
                  <a:lnTo>
                    <a:pt x="908" y="1911"/>
                  </a:lnTo>
                  <a:lnTo>
                    <a:pt x="906" y="1911"/>
                  </a:lnTo>
                  <a:lnTo>
                    <a:pt x="904" y="1911"/>
                  </a:lnTo>
                  <a:lnTo>
                    <a:pt x="902" y="1912"/>
                  </a:lnTo>
                  <a:lnTo>
                    <a:pt x="901" y="1914"/>
                  </a:lnTo>
                  <a:lnTo>
                    <a:pt x="899" y="1915"/>
                  </a:lnTo>
                  <a:lnTo>
                    <a:pt x="899" y="1916"/>
                  </a:lnTo>
                  <a:lnTo>
                    <a:pt x="897" y="1918"/>
                  </a:lnTo>
                  <a:lnTo>
                    <a:pt x="896" y="1920"/>
                  </a:lnTo>
                  <a:lnTo>
                    <a:pt x="895" y="1921"/>
                  </a:lnTo>
                  <a:lnTo>
                    <a:pt x="895" y="1923"/>
                  </a:lnTo>
                  <a:lnTo>
                    <a:pt x="893" y="1924"/>
                  </a:lnTo>
                  <a:lnTo>
                    <a:pt x="890" y="1927"/>
                  </a:lnTo>
                  <a:lnTo>
                    <a:pt x="888" y="1928"/>
                  </a:lnTo>
                  <a:lnTo>
                    <a:pt x="887" y="1929"/>
                  </a:lnTo>
                  <a:lnTo>
                    <a:pt x="883" y="1930"/>
                  </a:lnTo>
                  <a:lnTo>
                    <a:pt x="882" y="1930"/>
                  </a:lnTo>
                  <a:lnTo>
                    <a:pt x="878" y="1933"/>
                  </a:lnTo>
                  <a:lnTo>
                    <a:pt x="877" y="1930"/>
                  </a:lnTo>
                  <a:lnTo>
                    <a:pt x="877" y="1927"/>
                  </a:lnTo>
                  <a:lnTo>
                    <a:pt x="877" y="1924"/>
                  </a:lnTo>
                  <a:lnTo>
                    <a:pt x="880" y="1923"/>
                  </a:lnTo>
                  <a:lnTo>
                    <a:pt x="883" y="1921"/>
                  </a:lnTo>
                  <a:lnTo>
                    <a:pt x="884" y="1918"/>
                  </a:lnTo>
                  <a:lnTo>
                    <a:pt x="879" y="1915"/>
                  </a:lnTo>
                  <a:lnTo>
                    <a:pt x="878" y="1916"/>
                  </a:lnTo>
                  <a:lnTo>
                    <a:pt x="875" y="1916"/>
                  </a:lnTo>
                  <a:lnTo>
                    <a:pt x="874" y="1917"/>
                  </a:lnTo>
                  <a:lnTo>
                    <a:pt x="873" y="1918"/>
                  </a:lnTo>
                  <a:lnTo>
                    <a:pt x="870" y="1918"/>
                  </a:lnTo>
                  <a:lnTo>
                    <a:pt x="868" y="1920"/>
                  </a:lnTo>
                  <a:lnTo>
                    <a:pt x="866" y="1920"/>
                  </a:lnTo>
                  <a:lnTo>
                    <a:pt x="864" y="1921"/>
                  </a:lnTo>
                  <a:lnTo>
                    <a:pt x="862" y="1921"/>
                  </a:lnTo>
                  <a:lnTo>
                    <a:pt x="860" y="1921"/>
                  </a:lnTo>
                  <a:lnTo>
                    <a:pt x="857" y="1922"/>
                  </a:lnTo>
                  <a:lnTo>
                    <a:pt x="856" y="1922"/>
                  </a:lnTo>
                  <a:lnTo>
                    <a:pt x="853" y="1923"/>
                  </a:lnTo>
                  <a:lnTo>
                    <a:pt x="851" y="1923"/>
                  </a:lnTo>
                  <a:lnTo>
                    <a:pt x="849" y="1923"/>
                  </a:lnTo>
                  <a:lnTo>
                    <a:pt x="848" y="1923"/>
                  </a:lnTo>
                  <a:lnTo>
                    <a:pt x="846" y="1923"/>
                  </a:lnTo>
                  <a:lnTo>
                    <a:pt x="844" y="1923"/>
                  </a:lnTo>
                  <a:lnTo>
                    <a:pt x="842" y="1923"/>
                  </a:lnTo>
                  <a:lnTo>
                    <a:pt x="840" y="1923"/>
                  </a:lnTo>
                  <a:lnTo>
                    <a:pt x="838" y="1922"/>
                  </a:lnTo>
                  <a:lnTo>
                    <a:pt x="837" y="1922"/>
                  </a:lnTo>
                  <a:lnTo>
                    <a:pt x="834" y="1921"/>
                  </a:lnTo>
                  <a:lnTo>
                    <a:pt x="833" y="1920"/>
                  </a:lnTo>
                  <a:lnTo>
                    <a:pt x="829" y="1921"/>
                  </a:lnTo>
                  <a:lnTo>
                    <a:pt x="826" y="1918"/>
                  </a:lnTo>
                  <a:lnTo>
                    <a:pt x="824" y="1914"/>
                  </a:lnTo>
                  <a:lnTo>
                    <a:pt x="821" y="1911"/>
                  </a:lnTo>
                  <a:lnTo>
                    <a:pt x="820" y="1910"/>
                  </a:lnTo>
                  <a:lnTo>
                    <a:pt x="816" y="1911"/>
                  </a:lnTo>
                  <a:lnTo>
                    <a:pt x="815" y="1910"/>
                  </a:lnTo>
                  <a:lnTo>
                    <a:pt x="813" y="1909"/>
                  </a:lnTo>
                  <a:lnTo>
                    <a:pt x="812" y="1908"/>
                  </a:lnTo>
                  <a:lnTo>
                    <a:pt x="809" y="1906"/>
                  </a:lnTo>
                  <a:lnTo>
                    <a:pt x="808" y="1905"/>
                  </a:lnTo>
                  <a:lnTo>
                    <a:pt x="805" y="1905"/>
                  </a:lnTo>
                  <a:lnTo>
                    <a:pt x="804" y="1904"/>
                  </a:lnTo>
                  <a:lnTo>
                    <a:pt x="802" y="1904"/>
                  </a:lnTo>
                  <a:lnTo>
                    <a:pt x="799" y="1903"/>
                  </a:lnTo>
                  <a:lnTo>
                    <a:pt x="798" y="1903"/>
                  </a:lnTo>
                  <a:lnTo>
                    <a:pt x="796" y="1904"/>
                  </a:lnTo>
                  <a:lnTo>
                    <a:pt x="795" y="1906"/>
                  </a:lnTo>
                  <a:lnTo>
                    <a:pt x="793" y="1908"/>
                  </a:lnTo>
                  <a:lnTo>
                    <a:pt x="793" y="1909"/>
                  </a:lnTo>
                  <a:lnTo>
                    <a:pt x="791" y="1911"/>
                  </a:lnTo>
                  <a:lnTo>
                    <a:pt x="791" y="1912"/>
                  </a:lnTo>
                  <a:lnTo>
                    <a:pt x="791" y="1915"/>
                  </a:lnTo>
                  <a:lnTo>
                    <a:pt x="791" y="1917"/>
                  </a:lnTo>
                  <a:lnTo>
                    <a:pt x="793" y="1918"/>
                  </a:lnTo>
                  <a:lnTo>
                    <a:pt x="791" y="1921"/>
                  </a:lnTo>
                  <a:lnTo>
                    <a:pt x="791" y="1922"/>
                  </a:lnTo>
                  <a:lnTo>
                    <a:pt x="790" y="1924"/>
                  </a:lnTo>
                  <a:lnTo>
                    <a:pt x="787" y="1926"/>
                  </a:lnTo>
                  <a:lnTo>
                    <a:pt x="786" y="1927"/>
                  </a:lnTo>
                  <a:lnTo>
                    <a:pt x="785" y="1928"/>
                  </a:lnTo>
                  <a:lnTo>
                    <a:pt x="783" y="1932"/>
                  </a:lnTo>
                  <a:lnTo>
                    <a:pt x="781" y="1930"/>
                  </a:lnTo>
                  <a:lnTo>
                    <a:pt x="777" y="1928"/>
                  </a:lnTo>
                  <a:lnTo>
                    <a:pt x="773" y="1926"/>
                  </a:lnTo>
                  <a:lnTo>
                    <a:pt x="769" y="1923"/>
                  </a:lnTo>
                  <a:lnTo>
                    <a:pt x="764" y="1922"/>
                  </a:lnTo>
                  <a:lnTo>
                    <a:pt x="762" y="1921"/>
                  </a:lnTo>
                  <a:lnTo>
                    <a:pt x="762" y="1928"/>
                  </a:lnTo>
                  <a:lnTo>
                    <a:pt x="760" y="1930"/>
                  </a:lnTo>
                  <a:lnTo>
                    <a:pt x="759" y="1933"/>
                  </a:lnTo>
                  <a:lnTo>
                    <a:pt x="758" y="1935"/>
                  </a:lnTo>
                  <a:lnTo>
                    <a:pt x="758" y="1939"/>
                  </a:lnTo>
                  <a:lnTo>
                    <a:pt x="755" y="1944"/>
                  </a:lnTo>
                  <a:lnTo>
                    <a:pt x="750" y="1946"/>
                  </a:lnTo>
                  <a:lnTo>
                    <a:pt x="751" y="1950"/>
                  </a:lnTo>
                  <a:lnTo>
                    <a:pt x="750" y="1951"/>
                  </a:lnTo>
                  <a:lnTo>
                    <a:pt x="749" y="1952"/>
                  </a:lnTo>
                  <a:lnTo>
                    <a:pt x="746" y="1955"/>
                  </a:lnTo>
                  <a:lnTo>
                    <a:pt x="746" y="1957"/>
                  </a:lnTo>
                  <a:lnTo>
                    <a:pt x="749" y="1959"/>
                  </a:lnTo>
                  <a:lnTo>
                    <a:pt x="750" y="1959"/>
                  </a:lnTo>
                  <a:lnTo>
                    <a:pt x="751" y="1962"/>
                  </a:lnTo>
                  <a:lnTo>
                    <a:pt x="752" y="1963"/>
                  </a:lnTo>
                  <a:lnTo>
                    <a:pt x="755" y="1965"/>
                  </a:lnTo>
                  <a:lnTo>
                    <a:pt x="756" y="1967"/>
                  </a:lnTo>
                  <a:lnTo>
                    <a:pt x="758" y="1969"/>
                  </a:lnTo>
                  <a:lnTo>
                    <a:pt x="759" y="1972"/>
                  </a:lnTo>
                  <a:lnTo>
                    <a:pt x="760" y="1974"/>
                  </a:lnTo>
                  <a:lnTo>
                    <a:pt x="763" y="1974"/>
                  </a:lnTo>
                  <a:lnTo>
                    <a:pt x="764" y="1976"/>
                  </a:lnTo>
                  <a:lnTo>
                    <a:pt x="767" y="1978"/>
                  </a:lnTo>
                  <a:lnTo>
                    <a:pt x="765" y="1981"/>
                  </a:lnTo>
                  <a:lnTo>
                    <a:pt x="764" y="1982"/>
                  </a:lnTo>
                  <a:lnTo>
                    <a:pt x="762" y="1982"/>
                  </a:lnTo>
                  <a:lnTo>
                    <a:pt x="760" y="1982"/>
                  </a:lnTo>
                  <a:lnTo>
                    <a:pt x="759" y="1982"/>
                  </a:lnTo>
                  <a:lnTo>
                    <a:pt x="756" y="1982"/>
                  </a:lnTo>
                  <a:lnTo>
                    <a:pt x="755" y="1982"/>
                  </a:lnTo>
                  <a:lnTo>
                    <a:pt x="752" y="1982"/>
                  </a:lnTo>
                  <a:lnTo>
                    <a:pt x="751" y="1981"/>
                  </a:lnTo>
                  <a:lnTo>
                    <a:pt x="749" y="1980"/>
                  </a:lnTo>
                  <a:lnTo>
                    <a:pt x="747" y="1980"/>
                  </a:lnTo>
                  <a:lnTo>
                    <a:pt x="745" y="1979"/>
                  </a:lnTo>
                  <a:lnTo>
                    <a:pt x="743" y="1978"/>
                  </a:lnTo>
                  <a:lnTo>
                    <a:pt x="742" y="1976"/>
                  </a:lnTo>
                  <a:lnTo>
                    <a:pt x="740" y="1976"/>
                  </a:lnTo>
                  <a:lnTo>
                    <a:pt x="738" y="1975"/>
                  </a:lnTo>
                  <a:lnTo>
                    <a:pt x="736" y="1975"/>
                  </a:lnTo>
                  <a:lnTo>
                    <a:pt x="734" y="1976"/>
                  </a:lnTo>
                  <a:lnTo>
                    <a:pt x="730" y="1976"/>
                  </a:lnTo>
                  <a:lnTo>
                    <a:pt x="729" y="1978"/>
                  </a:lnTo>
                  <a:lnTo>
                    <a:pt x="727" y="1976"/>
                  </a:lnTo>
                  <a:lnTo>
                    <a:pt x="725" y="1975"/>
                  </a:lnTo>
                  <a:lnTo>
                    <a:pt x="724" y="1974"/>
                  </a:lnTo>
                  <a:lnTo>
                    <a:pt x="721" y="1974"/>
                  </a:lnTo>
                  <a:lnTo>
                    <a:pt x="720" y="1973"/>
                  </a:lnTo>
                  <a:lnTo>
                    <a:pt x="718" y="1972"/>
                  </a:lnTo>
                  <a:lnTo>
                    <a:pt x="716" y="1972"/>
                  </a:lnTo>
                  <a:lnTo>
                    <a:pt x="714" y="1970"/>
                  </a:lnTo>
                  <a:lnTo>
                    <a:pt x="712" y="1970"/>
                  </a:lnTo>
                  <a:lnTo>
                    <a:pt x="710" y="1970"/>
                  </a:lnTo>
                  <a:lnTo>
                    <a:pt x="709" y="1970"/>
                  </a:lnTo>
                  <a:lnTo>
                    <a:pt x="706" y="1969"/>
                  </a:lnTo>
                  <a:lnTo>
                    <a:pt x="703" y="1969"/>
                  </a:lnTo>
                  <a:lnTo>
                    <a:pt x="702" y="1969"/>
                  </a:lnTo>
                  <a:lnTo>
                    <a:pt x="699" y="1969"/>
                  </a:lnTo>
                  <a:lnTo>
                    <a:pt x="698" y="1969"/>
                  </a:lnTo>
                  <a:lnTo>
                    <a:pt x="696" y="1969"/>
                  </a:lnTo>
                  <a:lnTo>
                    <a:pt x="693" y="1968"/>
                  </a:lnTo>
                  <a:lnTo>
                    <a:pt x="692" y="1968"/>
                  </a:lnTo>
                  <a:lnTo>
                    <a:pt x="688" y="1969"/>
                  </a:lnTo>
                  <a:lnTo>
                    <a:pt x="688" y="1965"/>
                  </a:lnTo>
                  <a:lnTo>
                    <a:pt x="687" y="1963"/>
                  </a:lnTo>
                  <a:lnTo>
                    <a:pt x="685" y="1961"/>
                  </a:lnTo>
                  <a:lnTo>
                    <a:pt x="685" y="1959"/>
                  </a:lnTo>
                  <a:lnTo>
                    <a:pt x="683" y="1957"/>
                  </a:lnTo>
                  <a:lnTo>
                    <a:pt x="680" y="1956"/>
                  </a:lnTo>
                  <a:lnTo>
                    <a:pt x="679" y="1952"/>
                  </a:lnTo>
                  <a:lnTo>
                    <a:pt x="676" y="1949"/>
                  </a:lnTo>
                  <a:lnTo>
                    <a:pt x="674" y="1944"/>
                  </a:lnTo>
                  <a:lnTo>
                    <a:pt x="670" y="1940"/>
                  </a:lnTo>
                  <a:lnTo>
                    <a:pt x="666" y="1935"/>
                  </a:lnTo>
                  <a:lnTo>
                    <a:pt x="662" y="1939"/>
                  </a:lnTo>
                  <a:lnTo>
                    <a:pt x="661" y="1940"/>
                  </a:lnTo>
                  <a:lnTo>
                    <a:pt x="659" y="1943"/>
                  </a:lnTo>
                  <a:lnTo>
                    <a:pt x="659" y="1944"/>
                  </a:lnTo>
                  <a:lnTo>
                    <a:pt x="658" y="1945"/>
                  </a:lnTo>
                  <a:lnTo>
                    <a:pt x="657" y="1947"/>
                  </a:lnTo>
                  <a:lnTo>
                    <a:pt x="656" y="1949"/>
                  </a:lnTo>
                  <a:lnTo>
                    <a:pt x="654" y="1950"/>
                  </a:lnTo>
                  <a:lnTo>
                    <a:pt x="653" y="1952"/>
                  </a:lnTo>
                  <a:lnTo>
                    <a:pt x="652" y="1953"/>
                  </a:lnTo>
                  <a:lnTo>
                    <a:pt x="652" y="1955"/>
                  </a:lnTo>
                  <a:lnTo>
                    <a:pt x="649" y="1957"/>
                  </a:lnTo>
                  <a:lnTo>
                    <a:pt x="649" y="1958"/>
                  </a:lnTo>
                  <a:lnTo>
                    <a:pt x="648" y="1959"/>
                  </a:lnTo>
                  <a:lnTo>
                    <a:pt x="646" y="1965"/>
                  </a:lnTo>
                  <a:lnTo>
                    <a:pt x="641" y="1964"/>
                  </a:lnTo>
                  <a:lnTo>
                    <a:pt x="637" y="1965"/>
                  </a:lnTo>
                  <a:lnTo>
                    <a:pt x="635" y="1967"/>
                  </a:lnTo>
                  <a:lnTo>
                    <a:pt x="634" y="1967"/>
                  </a:lnTo>
                  <a:lnTo>
                    <a:pt x="631" y="1967"/>
                  </a:lnTo>
                  <a:lnTo>
                    <a:pt x="630" y="1967"/>
                  </a:lnTo>
                  <a:lnTo>
                    <a:pt x="627" y="1965"/>
                  </a:lnTo>
                  <a:lnTo>
                    <a:pt x="626" y="1965"/>
                  </a:lnTo>
                  <a:lnTo>
                    <a:pt x="623" y="1965"/>
                  </a:lnTo>
                  <a:lnTo>
                    <a:pt x="622" y="1967"/>
                  </a:lnTo>
                  <a:lnTo>
                    <a:pt x="619" y="1967"/>
                  </a:lnTo>
                  <a:lnTo>
                    <a:pt x="617" y="1967"/>
                  </a:lnTo>
                  <a:lnTo>
                    <a:pt x="615" y="1968"/>
                  </a:lnTo>
                  <a:lnTo>
                    <a:pt x="613" y="1968"/>
                  </a:lnTo>
                  <a:lnTo>
                    <a:pt x="612" y="1968"/>
                  </a:lnTo>
                  <a:lnTo>
                    <a:pt x="609" y="1969"/>
                  </a:lnTo>
                  <a:lnTo>
                    <a:pt x="606" y="1969"/>
                  </a:lnTo>
                  <a:lnTo>
                    <a:pt x="605" y="1969"/>
                  </a:lnTo>
                  <a:lnTo>
                    <a:pt x="603" y="1969"/>
                  </a:lnTo>
                  <a:lnTo>
                    <a:pt x="601" y="1969"/>
                  </a:lnTo>
                  <a:lnTo>
                    <a:pt x="599" y="1970"/>
                  </a:lnTo>
                  <a:lnTo>
                    <a:pt x="595" y="1970"/>
                  </a:lnTo>
                  <a:lnTo>
                    <a:pt x="591" y="1969"/>
                  </a:lnTo>
                  <a:lnTo>
                    <a:pt x="588" y="1969"/>
                  </a:lnTo>
                  <a:lnTo>
                    <a:pt x="586" y="1968"/>
                  </a:lnTo>
                  <a:lnTo>
                    <a:pt x="584" y="1968"/>
                  </a:lnTo>
                  <a:lnTo>
                    <a:pt x="582" y="1965"/>
                  </a:lnTo>
                  <a:lnTo>
                    <a:pt x="581" y="1967"/>
                  </a:lnTo>
                  <a:lnTo>
                    <a:pt x="579" y="1968"/>
                  </a:lnTo>
                  <a:lnTo>
                    <a:pt x="575" y="1967"/>
                  </a:lnTo>
                  <a:lnTo>
                    <a:pt x="574" y="1965"/>
                  </a:lnTo>
                  <a:lnTo>
                    <a:pt x="571" y="1964"/>
                  </a:lnTo>
                  <a:lnTo>
                    <a:pt x="570" y="1964"/>
                  </a:lnTo>
                  <a:lnTo>
                    <a:pt x="568" y="1963"/>
                  </a:lnTo>
                  <a:lnTo>
                    <a:pt x="566" y="1963"/>
                  </a:lnTo>
                  <a:lnTo>
                    <a:pt x="565" y="1962"/>
                  </a:lnTo>
                  <a:lnTo>
                    <a:pt x="564" y="1961"/>
                  </a:lnTo>
                  <a:lnTo>
                    <a:pt x="561" y="1958"/>
                  </a:lnTo>
                  <a:lnTo>
                    <a:pt x="560" y="1957"/>
                  </a:lnTo>
                  <a:lnTo>
                    <a:pt x="561" y="1956"/>
                  </a:lnTo>
                  <a:lnTo>
                    <a:pt x="562" y="1953"/>
                  </a:lnTo>
                  <a:lnTo>
                    <a:pt x="564" y="1952"/>
                  </a:lnTo>
                  <a:lnTo>
                    <a:pt x="564" y="1950"/>
                  </a:lnTo>
                  <a:lnTo>
                    <a:pt x="565" y="1949"/>
                  </a:lnTo>
                  <a:lnTo>
                    <a:pt x="566" y="1947"/>
                  </a:lnTo>
                  <a:lnTo>
                    <a:pt x="568" y="1946"/>
                  </a:lnTo>
                  <a:lnTo>
                    <a:pt x="569" y="1944"/>
                  </a:lnTo>
                  <a:lnTo>
                    <a:pt x="569" y="1943"/>
                  </a:lnTo>
                  <a:lnTo>
                    <a:pt x="570" y="1940"/>
                  </a:lnTo>
                  <a:lnTo>
                    <a:pt x="571" y="1939"/>
                  </a:lnTo>
                  <a:lnTo>
                    <a:pt x="571" y="1937"/>
                  </a:lnTo>
                  <a:lnTo>
                    <a:pt x="573" y="1934"/>
                  </a:lnTo>
                  <a:lnTo>
                    <a:pt x="573" y="1933"/>
                  </a:lnTo>
                  <a:lnTo>
                    <a:pt x="571" y="1932"/>
                  </a:lnTo>
                  <a:lnTo>
                    <a:pt x="570" y="1932"/>
                  </a:lnTo>
                  <a:lnTo>
                    <a:pt x="568" y="1932"/>
                  </a:lnTo>
                  <a:lnTo>
                    <a:pt x="565" y="1930"/>
                  </a:lnTo>
                  <a:lnTo>
                    <a:pt x="565" y="1929"/>
                  </a:lnTo>
                  <a:lnTo>
                    <a:pt x="565" y="1927"/>
                  </a:lnTo>
                  <a:lnTo>
                    <a:pt x="565" y="1926"/>
                  </a:lnTo>
                  <a:lnTo>
                    <a:pt x="564" y="1923"/>
                  </a:lnTo>
                  <a:lnTo>
                    <a:pt x="561" y="1924"/>
                  </a:lnTo>
                  <a:lnTo>
                    <a:pt x="560" y="1924"/>
                  </a:lnTo>
                  <a:lnTo>
                    <a:pt x="556" y="1924"/>
                  </a:lnTo>
                  <a:lnTo>
                    <a:pt x="555" y="1924"/>
                  </a:lnTo>
                  <a:lnTo>
                    <a:pt x="552" y="1924"/>
                  </a:lnTo>
                  <a:lnTo>
                    <a:pt x="548" y="1922"/>
                  </a:lnTo>
                  <a:lnTo>
                    <a:pt x="548" y="1917"/>
                  </a:lnTo>
                  <a:lnTo>
                    <a:pt x="548" y="1912"/>
                  </a:lnTo>
                  <a:lnTo>
                    <a:pt x="547" y="1909"/>
                  </a:lnTo>
                  <a:lnTo>
                    <a:pt x="546" y="1905"/>
                  </a:lnTo>
                  <a:lnTo>
                    <a:pt x="546" y="1899"/>
                  </a:lnTo>
                  <a:lnTo>
                    <a:pt x="546" y="1895"/>
                  </a:lnTo>
                  <a:lnTo>
                    <a:pt x="546" y="1891"/>
                  </a:lnTo>
                  <a:lnTo>
                    <a:pt x="540" y="1891"/>
                  </a:lnTo>
                  <a:lnTo>
                    <a:pt x="539" y="1889"/>
                  </a:lnTo>
                  <a:lnTo>
                    <a:pt x="538" y="1888"/>
                  </a:lnTo>
                  <a:lnTo>
                    <a:pt x="537" y="1886"/>
                  </a:lnTo>
                  <a:lnTo>
                    <a:pt x="534" y="1885"/>
                  </a:lnTo>
                  <a:lnTo>
                    <a:pt x="533" y="1883"/>
                  </a:lnTo>
                  <a:lnTo>
                    <a:pt x="531" y="1882"/>
                  </a:lnTo>
                  <a:lnTo>
                    <a:pt x="530" y="1881"/>
                  </a:lnTo>
                  <a:lnTo>
                    <a:pt x="529" y="1880"/>
                  </a:lnTo>
                  <a:lnTo>
                    <a:pt x="528" y="1879"/>
                  </a:lnTo>
                  <a:lnTo>
                    <a:pt x="525" y="1877"/>
                  </a:lnTo>
                  <a:lnTo>
                    <a:pt x="522" y="1876"/>
                  </a:lnTo>
                  <a:lnTo>
                    <a:pt x="522" y="1873"/>
                  </a:lnTo>
                  <a:lnTo>
                    <a:pt x="524" y="1868"/>
                  </a:lnTo>
                  <a:lnTo>
                    <a:pt x="524" y="1867"/>
                  </a:lnTo>
                  <a:lnTo>
                    <a:pt x="521" y="1863"/>
                  </a:lnTo>
                  <a:lnTo>
                    <a:pt x="520" y="1862"/>
                  </a:lnTo>
                  <a:lnTo>
                    <a:pt x="518" y="1860"/>
                  </a:lnTo>
                  <a:lnTo>
                    <a:pt x="517" y="1859"/>
                  </a:lnTo>
                  <a:lnTo>
                    <a:pt x="515" y="1858"/>
                  </a:lnTo>
                  <a:lnTo>
                    <a:pt x="513" y="1857"/>
                  </a:lnTo>
                  <a:lnTo>
                    <a:pt x="516" y="1854"/>
                  </a:lnTo>
                  <a:lnTo>
                    <a:pt x="512" y="1852"/>
                  </a:lnTo>
                  <a:lnTo>
                    <a:pt x="508" y="1850"/>
                  </a:lnTo>
                  <a:lnTo>
                    <a:pt x="504" y="1851"/>
                  </a:lnTo>
                  <a:lnTo>
                    <a:pt x="503" y="1850"/>
                  </a:lnTo>
                  <a:lnTo>
                    <a:pt x="500" y="1848"/>
                  </a:lnTo>
                  <a:lnTo>
                    <a:pt x="500" y="1847"/>
                  </a:lnTo>
                  <a:lnTo>
                    <a:pt x="499" y="1845"/>
                  </a:lnTo>
                  <a:lnTo>
                    <a:pt x="496" y="1842"/>
                  </a:lnTo>
                  <a:lnTo>
                    <a:pt x="495" y="1842"/>
                  </a:lnTo>
                  <a:lnTo>
                    <a:pt x="493" y="1842"/>
                  </a:lnTo>
                  <a:lnTo>
                    <a:pt x="490" y="1842"/>
                  </a:lnTo>
                  <a:lnTo>
                    <a:pt x="489" y="1844"/>
                  </a:lnTo>
                  <a:lnTo>
                    <a:pt x="487" y="1845"/>
                  </a:lnTo>
                  <a:lnTo>
                    <a:pt x="487" y="1846"/>
                  </a:lnTo>
                  <a:lnTo>
                    <a:pt x="485" y="1846"/>
                  </a:lnTo>
                  <a:lnTo>
                    <a:pt x="482" y="1846"/>
                  </a:lnTo>
                  <a:lnTo>
                    <a:pt x="481" y="1846"/>
                  </a:lnTo>
                  <a:lnTo>
                    <a:pt x="478" y="1845"/>
                  </a:lnTo>
                  <a:lnTo>
                    <a:pt x="477" y="1845"/>
                  </a:lnTo>
                  <a:lnTo>
                    <a:pt x="475" y="1845"/>
                  </a:lnTo>
                  <a:lnTo>
                    <a:pt x="472" y="1845"/>
                  </a:lnTo>
                  <a:lnTo>
                    <a:pt x="471" y="1844"/>
                  </a:lnTo>
                  <a:lnTo>
                    <a:pt x="468" y="1844"/>
                  </a:lnTo>
                  <a:lnTo>
                    <a:pt x="467" y="1844"/>
                  </a:lnTo>
                  <a:lnTo>
                    <a:pt x="464" y="1844"/>
                  </a:lnTo>
                  <a:lnTo>
                    <a:pt x="463" y="1844"/>
                  </a:lnTo>
                  <a:lnTo>
                    <a:pt x="460" y="1844"/>
                  </a:lnTo>
                  <a:lnTo>
                    <a:pt x="459" y="1844"/>
                  </a:lnTo>
                  <a:lnTo>
                    <a:pt x="456" y="1844"/>
                  </a:lnTo>
                  <a:lnTo>
                    <a:pt x="455" y="1844"/>
                  </a:lnTo>
                  <a:lnTo>
                    <a:pt x="454" y="1844"/>
                  </a:lnTo>
                  <a:lnTo>
                    <a:pt x="451" y="1844"/>
                  </a:lnTo>
                  <a:lnTo>
                    <a:pt x="450" y="1844"/>
                  </a:lnTo>
                  <a:lnTo>
                    <a:pt x="447" y="1844"/>
                  </a:lnTo>
                  <a:lnTo>
                    <a:pt x="446" y="1844"/>
                  </a:lnTo>
                  <a:lnTo>
                    <a:pt x="443" y="1844"/>
                  </a:lnTo>
                  <a:lnTo>
                    <a:pt x="442" y="1844"/>
                  </a:lnTo>
                  <a:lnTo>
                    <a:pt x="440" y="1844"/>
                  </a:lnTo>
                  <a:lnTo>
                    <a:pt x="438" y="1844"/>
                  </a:lnTo>
                  <a:lnTo>
                    <a:pt x="436" y="1844"/>
                  </a:lnTo>
                  <a:lnTo>
                    <a:pt x="434" y="1844"/>
                  </a:lnTo>
                  <a:lnTo>
                    <a:pt x="433" y="1844"/>
                  </a:lnTo>
                  <a:lnTo>
                    <a:pt x="431" y="1844"/>
                  </a:lnTo>
                  <a:lnTo>
                    <a:pt x="428" y="1844"/>
                  </a:lnTo>
                  <a:lnTo>
                    <a:pt x="425" y="1846"/>
                  </a:lnTo>
                  <a:lnTo>
                    <a:pt x="423" y="1845"/>
                  </a:lnTo>
                  <a:lnTo>
                    <a:pt x="422" y="1842"/>
                  </a:lnTo>
                  <a:lnTo>
                    <a:pt x="420" y="1841"/>
                  </a:lnTo>
                  <a:lnTo>
                    <a:pt x="418" y="1839"/>
                  </a:lnTo>
                  <a:lnTo>
                    <a:pt x="415" y="1839"/>
                  </a:lnTo>
                  <a:lnTo>
                    <a:pt x="412" y="1838"/>
                  </a:lnTo>
                  <a:lnTo>
                    <a:pt x="411" y="1835"/>
                  </a:lnTo>
                  <a:lnTo>
                    <a:pt x="411" y="1832"/>
                  </a:lnTo>
                  <a:lnTo>
                    <a:pt x="403" y="1833"/>
                  </a:lnTo>
                  <a:lnTo>
                    <a:pt x="401" y="1829"/>
                  </a:lnTo>
                  <a:lnTo>
                    <a:pt x="398" y="1828"/>
                  </a:lnTo>
                  <a:lnTo>
                    <a:pt x="393" y="1829"/>
                  </a:lnTo>
                  <a:lnTo>
                    <a:pt x="389" y="1828"/>
                  </a:lnTo>
                  <a:lnTo>
                    <a:pt x="385" y="1827"/>
                  </a:lnTo>
                  <a:lnTo>
                    <a:pt x="383" y="1824"/>
                  </a:lnTo>
                  <a:lnTo>
                    <a:pt x="381" y="1822"/>
                  </a:lnTo>
                  <a:lnTo>
                    <a:pt x="379" y="1818"/>
                  </a:lnTo>
                  <a:lnTo>
                    <a:pt x="376" y="1822"/>
                  </a:lnTo>
                  <a:lnTo>
                    <a:pt x="374" y="1822"/>
                  </a:lnTo>
                  <a:lnTo>
                    <a:pt x="372" y="1822"/>
                  </a:lnTo>
                  <a:lnTo>
                    <a:pt x="370" y="1822"/>
                  </a:lnTo>
                  <a:lnTo>
                    <a:pt x="369" y="1821"/>
                  </a:lnTo>
                  <a:lnTo>
                    <a:pt x="366" y="1821"/>
                  </a:lnTo>
                  <a:lnTo>
                    <a:pt x="365" y="1819"/>
                  </a:lnTo>
                  <a:lnTo>
                    <a:pt x="363" y="1818"/>
                  </a:lnTo>
                  <a:lnTo>
                    <a:pt x="361" y="1817"/>
                  </a:lnTo>
                  <a:lnTo>
                    <a:pt x="359" y="1816"/>
                  </a:lnTo>
                  <a:lnTo>
                    <a:pt x="358" y="1815"/>
                  </a:lnTo>
                  <a:lnTo>
                    <a:pt x="357" y="1812"/>
                  </a:lnTo>
                  <a:lnTo>
                    <a:pt x="356" y="1811"/>
                  </a:lnTo>
                  <a:lnTo>
                    <a:pt x="353" y="1810"/>
                  </a:lnTo>
                  <a:lnTo>
                    <a:pt x="352" y="1809"/>
                  </a:lnTo>
                  <a:lnTo>
                    <a:pt x="350" y="1807"/>
                  </a:lnTo>
                  <a:lnTo>
                    <a:pt x="349" y="1805"/>
                  </a:lnTo>
                  <a:lnTo>
                    <a:pt x="348" y="1804"/>
                  </a:lnTo>
                  <a:lnTo>
                    <a:pt x="345" y="1803"/>
                  </a:lnTo>
                  <a:lnTo>
                    <a:pt x="344" y="1801"/>
                  </a:lnTo>
                  <a:lnTo>
                    <a:pt x="343" y="1800"/>
                  </a:lnTo>
                  <a:lnTo>
                    <a:pt x="341" y="1799"/>
                  </a:lnTo>
                  <a:lnTo>
                    <a:pt x="340" y="1798"/>
                  </a:lnTo>
                  <a:lnTo>
                    <a:pt x="337" y="1798"/>
                  </a:lnTo>
                  <a:lnTo>
                    <a:pt x="336" y="1796"/>
                  </a:lnTo>
                  <a:lnTo>
                    <a:pt x="335" y="1795"/>
                  </a:lnTo>
                  <a:lnTo>
                    <a:pt x="332" y="1794"/>
                  </a:lnTo>
                  <a:lnTo>
                    <a:pt x="331" y="1794"/>
                  </a:lnTo>
                  <a:lnTo>
                    <a:pt x="330" y="1792"/>
                  </a:lnTo>
                  <a:lnTo>
                    <a:pt x="328" y="1790"/>
                  </a:lnTo>
                  <a:lnTo>
                    <a:pt x="327" y="1789"/>
                  </a:lnTo>
                  <a:lnTo>
                    <a:pt x="326" y="1786"/>
                  </a:lnTo>
                  <a:lnTo>
                    <a:pt x="323" y="1781"/>
                  </a:lnTo>
                  <a:lnTo>
                    <a:pt x="319" y="1784"/>
                  </a:lnTo>
                  <a:lnTo>
                    <a:pt x="316" y="1783"/>
                  </a:lnTo>
                  <a:lnTo>
                    <a:pt x="313" y="1783"/>
                  </a:lnTo>
                  <a:lnTo>
                    <a:pt x="312" y="1781"/>
                  </a:lnTo>
                  <a:lnTo>
                    <a:pt x="308" y="1780"/>
                  </a:lnTo>
                  <a:lnTo>
                    <a:pt x="306" y="1778"/>
                  </a:lnTo>
                  <a:lnTo>
                    <a:pt x="305" y="1777"/>
                  </a:lnTo>
                  <a:lnTo>
                    <a:pt x="301" y="1775"/>
                  </a:lnTo>
                  <a:lnTo>
                    <a:pt x="299" y="1772"/>
                  </a:lnTo>
                  <a:lnTo>
                    <a:pt x="295" y="1770"/>
                  </a:lnTo>
                  <a:lnTo>
                    <a:pt x="294" y="1768"/>
                  </a:lnTo>
                  <a:lnTo>
                    <a:pt x="292" y="1766"/>
                  </a:lnTo>
                  <a:lnTo>
                    <a:pt x="290" y="1766"/>
                  </a:lnTo>
                  <a:lnTo>
                    <a:pt x="286" y="1766"/>
                  </a:lnTo>
                  <a:lnTo>
                    <a:pt x="282" y="1766"/>
                  </a:lnTo>
                  <a:lnTo>
                    <a:pt x="278" y="1766"/>
                  </a:lnTo>
                  <a:lnTo>
                    <a:pt x="274" y="1766"/>
                  </a:lnTo>
                  <a:lnTo>
                    <a:pt x="270" y="1768"/>
                  </a:lnTo>
                  <a:lnTo>
                    <a:pt x="270" y="1763"/>
                  </a:lnTo>
                  <a:lnTo>
                    <a:pt x="269" y="1761"/>
                  </a:lnTo>
                  <a:lnTo>
                    <a:pt x="268" y="1761"/>
                  </a:lnTo>
                  <a:lnTo>
                    <a:pt x="266" y="1759"/>
                  </a:lnTo>
                  <a:lnTo>
                    <a:pt x="265" y="1758"/>
                  </a:lnTo>
                  <a:lnTo>
                    <a:pt x="262" y="1757"/>
                  </a:lnTo>
                  <a:lnTo>
                    <a:pt x="261" y="1757"/>
                  </a:lnTo>
                  <a:lnTo>
                    <a:pt x="260" y="1755"/>
                  </a:lnTo>
                  <a:lnTo>
                    <a:pt x="257" y="1755"/>
                  </a:lnTo>
                  <a:lnTo>
                    <a:pt x="256" y="1754"/>
                  </a:lnTo>
                  <a:lnTo>
                    <a:pt x="253" y="1754"/>
                  </a:lnTo>
                  <a:lnTo>
                    <a:pt x="251" y="1754"/>
                  </a:lnTo>
                  <a:lnTo>
                    <a:pt x="250" y="1754"/>
                  </a:lnTo>
                  <a:lnTo>
                    <a:pt x="247" y="1754"/>
                  </a:lnTo>
                  <a:lnTo>
                    <a:pt x="244" y="1755"/>
                  </a:lnTo>
                  <a:lnTo>
                    <a:pt x="242" y="1755"/>
                  </a:lnTo>
                  <a:lnTo>
                    <a:pt x="241" y="1755"/>
                  </a:lnTo>
                  <a:lnTo>
                    <a:pt x="238" y="1755"/>
                  </a:lnTo>
                  <a:lnTo>
                    <a:pt x="237" y="1755"/>
                  </a:lnTo>
                  <a:lnTo>
                    <a:pt x="234" y="1757"/>
                  </a:lnTo>
                  <a:lnTo>
                    <a:pt x="229" y="1759"/>
                  </a:lnTo>
                  <a:lnTo>
                    <a:pt x="224" y="1761"/>
                  </a:lnTo>
                  <a:lnTo>
                    <a:pt x="221" y="1764"/>
                  </a:lnTo>
                  <a:lnTo>
                    <a:pt x="217" y="1764"/>
                  </a:lnTo>
                  <a:lnTo>
                    <a:pt x="215" y="1764"/>
                  </a:lnTo>
                  <a:lnTo>
                    <a:pt x="212" y="1764"/>
                  </a:lnTo>
                  <a:lnTo>
                    <a:pt x="207" y="1764"/>
                  </a:lnTo>
                  <a:lnTo>
                    <a:pt x="203" y="1763"/>
                  </a:lnTo>
                  <a:lnTo>
                    <a:pt x="199" y="1761"/>
                  </a:lnTo>
                  <a:lnTo>
                    <a:pt x="198" y="1760"/>
                  </a:lnTo>
                  <a:lnTo>
                    <a:pt x="194" y="1760"/>
                  </a:lnTo>
                  <a:lnTo>
                    <a:pt x="193" y="1755"/>
                  </a:lnTo>
                  <a:lnTo>
                    <a:pt x="191" y="1753"/>
                  </a:lnTo>
                  <a:lnTo>
                    <a:pt x="191" y="1752"/>
                  </a:lnTo>
                  <a:lnTo>
                    <a:pt x="193" y="1749"/>
                  </a:lnTo>
                  <a:lnTo>
                    <a:pt x="193" y="1748"/>
                  </a:lnTo>
                  <a:lnTo>
                    <a:pt x="194" y="1747"/>
                  </a:lnTo>
                  <a:lnTo>
                    <a:pt x="195" y="1745"/>
                  </a:lnTo>
                  <a:lnTo>
                    <a:pt x="197" y="1745"/>
                  </a:lnTo>
                  <a:lnTo>
                    <a:pt x="199" y="1742"/>
                  </a:lnTo>
                  <a:lnTo>
                    <a:pt x="200" y="1741"/>
                  </a:lnTo>
                  <a:lnTo>
                    <a:pt x="202" y="1741"/>
                  </a:lnTo>
                  <a:lnTo>
                    <a:pt x="204" y="1740"/>
                  </a:lnTo>
                  <a:lnTo>
                    <a:pt x="206" y="1739"/>
                  </a:lnTo>
                  <a:lnTo>
                    <a:pt x="207" y="1737"/>
                  </a:lnTo>
                  <a:lnTo>
                    <a:pt x="207" y="1735"/>
                  </a:lnTo>
                  <a:lnTo>
                    <a:pt x="207" y="1734"/>
                  </a:lnTo>
                  <a:lnTo>
                    <a:pt x="206" y="1733"/>
                  </a:lnTo>
                  <a:lnTo>
                    <a:pt x="206" y="1730"/>
                  </a:lnTo>
                  <a:lnTo>
                    <a:pt x="204" y="1728"/>
                  </a:lnTo>
                  <a:lnTo>
                    <a:pt x="203" y="1726"/>
                  </a:lnTo>
                  <a:lnTo>
                    <a:pt x="202" y="1724"/>
                  </a:lnTo>
                  <a:lnTo>
                    <a:pt x="200" y="1723"/>
                  </a:lnTo>
                  <a:lnTo>
                    <a:pt x="200" y="1719"/>
                  </a:lnTo>
                  <a:lnTo>
                    <a:pt x="198" y="1719"/>
                  </a:lnTo>
                  <a:lnTo>
                    <a:pt x="194" y="1719"/>
                  </a:lnTo>
                  <a:lnTo>
                    <a:pt x="189" y="1718"/>
                  </a:lnTo>
                  <a:lnTo>
                    <a:pt x="186" y="1718"/>
                  </a:lnTo>
                  <a:lnTo>
                    <a:pt x="188" y="1714"/>
                  </a:lnTo>
                  <a:lnTo>
                    <a:pt x="186" y="1713"/>
                  </a:lnTo>
                  <a:lnTo>
                    <a:pt x="185" y="1711"/>
                  </a:lnTo>
                  <a:lnTo>
                    <a:pt x="184" y="1710"/>
                  </a:lnTo>
                  <a:lnTo>
                    <a:pt x="182" y="1707"/>
                  </a:lnTo>
                  <a:lnTo>
                    <a:pt x="181" y="1706"/>
                  </a:lnTo>
                  <a:lnTo>
                    <a:pt x="180" y="1706"/>
                  </a:lnTo>
                  <a:lnTo>
                    <a:pt x="177" y="1705"/>
                  </a:lnTo>
                  <a:lnTo>
                    <a:pt x="176" y="1704"/>
                  </a:lnTo>
                  <a:lnTo>
                    <a:pt x="175" y="1701"/>
                  </a:lnTo>
                  <a:lnTo>
                    <a:pt x="172" y="1701"/>
                  </a:lnTo>
                  <a:lnTo>
                    <a:pt x="169" y="1701"/>
                  </a:lnTo>
                  <a:lnTo>
                    <a:pt x="168" y="1701"/>
                  </a:lnTo>
                  <a:lnTo>
                    <a:pt x="166" y="1701"/>
                  </a:lnTo>
                  <a:lnTo>
                    <a:pt x="164" y="1701"/>
                  </a:lnTo>
                  <a:lnTo>
                    <a:pt x="162" y="1701"/>
                  </a:lnTo>
                  <a:lnTo>
                    <a:pt x="160" y="1700"/>
                  </a:lnTo>
                  <a:lnTo>
                    <a:pt x="158" y="1700"/>
                  </a:lnTo>
                  <a:lnTo>
                    <a:pt x="156" y="1700"/>
                  </a:lnTo>
                  <a:lnTo>
                    <a:pt x="154" y="1699"/>
                  </a:lnTo>
                  <a:lnTo>
                    <a:pt x="151" y="1699"/>
                  </a:lnTo>
                  <a:lnTo>
                    <a:pt x="150" y="1698"/>
                  </a:lnTo>
                  <a:lnTo>
                    <a:pt x="147" y="1698"/>
                  </a:lnTo>
                  <a:lnTo>
                    <a:pt x="146" y="1696"/>
                  </a:lnTo>
                  <a:lnTo>
                    <a:pt x="144" y="1696"/>
                  </a:lnTo>
                  <a:lnTo>
                    <a:pt x="142" y="1696"/>
                  </a:lnTo>
                  <a:lnTo>
                    <a:pt x="140" y="1694"/>
                  </a:lnTo>
                  <a:lnTo>
                    <a:pt x="138" y="1694"/>
                  </a:lnTo>
                  <a:lnTo>
                    <a:pt x="137" y="1693"/>
                  </a:lnTo>
                  <a:lnTo>
                    <a:pt x="136" y="1691"/>
                  </a:lnTo>
                  <a:lnTo>
                    <a:pt x="135" y="1690"/>
                  </a:lnTo>
                  <a:lnTo>
                    <a:pt x="132" y="1690"/>
                  </a:lnTo>
                  <a:lnTo>
                    <a:pt x="131" y="1690"/>
                  </a:lnTo>
                  <a:lnTo>
                    <a:pt x="127" y="1693"/>
                  </a:lnTo>
                  <a:lnTo>
                    <a:pt x="125" y="1691"/>
                  </a:lnTo>
                  <a:lnTo>
                    <a:pt x="123" y="1689"/>
                  </a:lnTo>
                  <a:lnTo>
                    <a:pt x="124" y="1685"/>
                  </a:lnTo>
                  <a:lnTo>
                    <a:pt x="125" y="1684"/>
                  </a:lnTo>
                  <a:lnTo>
                    <a:pt x="125" y="1682"/>
                  </a:lnTo>
                  <a:lnTo>
                    <a:pt x="125" y="1679"/>
                  </a:lnTo>
                  <a:lnTo>
                    <a:pt x="124" y="1678"/>
                  </a:lnTo>
                  <a:lnTo>
                    <a:pt x="124" y="1676"/>
                  </a:lnTo>
                  <a:lnTo>
                    <a:pt x="124" y="1675"/>
                  </a:lnTo>
                  <a:lnTo>
                    <a:pt x="123" y="1672"/>
                  </a:lnTo>
                  <a:lnTo>
                    <a:pt x="123" y="1671"/>
                  </a:lnTo>
                  <a:lnTo>
                    <a:pt x="123" y="1669"/>
                  </a:lnTo>
                  <a:lnTo>
                    <a:pt x="122" y="1666"/>
                  </a:lnTo>
                  <a:lnTo>
                    <a:pt x="122" y="1665"/>
                  </a:lnTo>
                  <a:lnTo>
                    <a:pt x="122" y="1664"/>
                  </a:lnTo>
                  <a:lnTo>
                    <a:pt x="122" y="1661"/>
                  </a:lnTo>
                  <a:lnTo>
                    <a:pt x="122" y="1659"/>
                  </a:lnTo>
                  <a:lnTo>
                    <a:pt x="123" y="1658"/>
                  </a:lnTo>
                  <a:lnTo>
                    <a:pt x="123" y="1655"/>
                  </a:lnTo>
                  <a:lnTo>
                    <a:pt x="123" y="1654"/>
                  </a:lnTo>
                  <a:lnTo>
                    <a:pt x="123" y="1652"/>
                  </a:lnTo>
                  <a:lnTo>
                    <a:pt x="124" y="1648"/>
                  </a:lnTo>
                  <a:lnTo>
                    <a:pt x="125" y="1646"/>
                  </a:lnTo>
                  <a:lnTo>
                    <a:pt x="127" y="1644"/>
                  </a:lnTo>
                  <a:lnTo>
                    <a:pt x="128" y="1641"/>
                  </a:lnTo>
                  <a:lnTo>
                    <a:pt x="128" y="1637"/>
                  </a:lnTo>
                  <a:lnTo>
                    <a:pt x="128" y="1634"/>
                  </a:lnTo>
                  <a:lnTo>
                    <a:pt x="125" y="1631"/>
                  </a:lnTo>
                  <a:lnTo>
                    <a:pt x="125" y="1629"/>
                  </a:lnTo>
                  <a:lnTo>
                    <a:pt x="124" y="1626"/>
                  </a:lnTo>
                  <a:lnTo>
                    <a:pt x="122" y="1624"/>
                  </a:lnTo>
                  <a:lnTo>
                    <a:pt x="125" y="1623"/>
                  </a:lnTo>
                  <a:lnTo>
                    <a:pt x="124" y="1620"/>
                  </a:lnTo>
                  <a:lnTo>
                    <a:pt x="124" y="1618"/>
                  </a:lnTo>
                  <a:lnTo>
                    <a:pt x="123" y="1617"/>
                  </a:lnTo>
                  <a:lnTo>
                    <a:pt x="123" y="1614"/>
                  </a:lnTo>
                  <a:lnTo>
                    <a:pt x="122" y="1613"/>
                  </a:lnTo>
                  <a:lnTo>
                    <a:pt x="122" y="1611"/>
                  </a:lnTo>
                  <a:lnTo>
                    <a:pt x="120" y="1609"/>
                  </a:lnTo>
                  <a:lnTo>
                    <a:pt x="120" y="1607"/>
                  </a:lnTo>
                  <a:lnTo>
                    <a:pt x="119" y="1606"/>
                  </a:lnTo>
                  <a:lnTo>
                    <a:pt x="118" y="1605"/>
                  </a:lnTo>
                  <a:lnTo>
                    <a:pt x="116" y="1603"/>
                  </a:lnTo>
                  <a:lnTo>
                    <a:pt x="115" y="1602"/>
                  </a:lnTo>
                  <a:lnTo>
                    <a:pt x="113" y="1601"/>
                  </a:lnTo>
                  <a:lnTo>
                    <a:pt x="110" y="1601"/>
                  </a:lnTo>
                  <a:lnTo>
                    <a:pt x="109" y="1600"/>
                  </a:lnTo>
                  <a:lnTo>
                    <a:pt x="107" y="1600"/>
                  </a:lnTo>
                  <a:lnTo>
                    <a:pt x="105" y="1599"/>
                  </a:lnTo>
                  <a:lnTo>
                    <a:pt x="103" y="1599"/>
                  </a:lnTo>
                  <a:lnTo>
                    <a:pt x="101" y="1597"/>
                  </a:lnTo>
                  <a:lnTo>
                    <a:pt x="100" y="1597"/>
                  </a:lnTo>
                  <a:lnTo>
                    <a:pt x="97" y="1596"/>
                  </a:lnTo>
                  <a:lnTo>
                    <a:pt x="96" y="1596"/>
                  </a:lnTo>
                  <a:lnTo>
                    <a:pt x="93" y="1595"/>
                  </a:lnTo>
                  <a:lnTo>
                    <a:pt x="91" y="1595"/>
                  </a:lnTo>
                  <a:lnTo>
                    <a:pt x="89" y="1595"/>
                  </a:lnTo>
                  <a:lnTo>
                    <a:pt x="87" y="1596"/>
                  </a:lnTo>
                  <a:lnTo>
                    <a:pt x="85" y="1596"/>
                  </a:lnTo>
                  <a:lnTo>
                    <a:pt x="83" y="1596"/>
                  </a:lnTo>
                  <a:lnTo>
                    <a:pt x="80" y="1597"/>
                  </a:lnTo>
                  <a:lnTo>
                    <a:pt x="79" y="1596"/>
                  </a:lnTo>
                  <a:lnTo>
                    <a:pt x="78" y="1595"/>
                  </a:lnTo>
                  <a:lnTo>
                    <a:pt x="76" y="1594"/>
                  </a:lnTo>
                  <a:lnTo>
                    <a:pt x="74" y="1590"/>
                  </a:lnTo>
                  <a:lnTo>
                    <a:pt x="75" y="1589"/>
                  </a:lnTo>
                  <a:lnTo>
                    <a:pt x="79" y="1586"/>
                  </a:lnTo>
                  <a:lnTo>
                    <a:pt x="82" y="1586"/>
                  </a:lnTo>
                  <a:lnTo>
                    <a:pt x="79" y="1582"/>
                  </a:lnTo>
                  <a:lnTo>
                    <a:pt x="79" y="1579"/>
                  </a:lnTo>
                  <a:lnTo>
                    <a:pt x="78" y="1576"/>
                  </a:lnTo>
                  <a:lnTo>
                    <a:pt x="83" y="1573"/>
                  </a:lnTo>
                  <a:lnTo>
                    <a:pt x="87" y="1573"/>
                  </a:lnTo>
                  <a:lnTo>
                    <a:pt x="91" y="1574"/>
                  </a:lnTo>
                  <a:lnTo>
                    <a:pt x="94" y="1576"/>
                  </a:lnTo>
                  <a:lnTo>
                    <a:pt x="98" y="1578"/>
                  </a:lnTo>
                  <a:lnTo>
                    <a:pt x="101" y="1578"/>
                  </a:lnTo>
                  <a:lnTo>
                    <a:pt x="103" y="1580"/>
                  </a:lnTo>
                  <a:lnTo>
                    <a:pt x="106" y="1582"/>
                  </a:lnTo>
                  <a:lnTo>
                    <a:pt x="105" y="1585"/>
                  </a:lnTo>
                  <a:lnTo>
                    <a:pt x="107" y="1585"/>
                  </a:lnTo>
                  <a:lnTo>
                    <a:pt x="110" y="1584"/>
                  </a:lnTo>
                  <a:lnTo>
                    <a:pt x="113" y="1579"/>
                  </a:lnTo>
                  <a:lnTo>
                    <a:pt x="119" y="1579"/>
                  </a:lnTo>
                  <a:lnTo>
                    <a:pt x="123" y="1577"/>
                  </a:lnTo>
                  <a:lnTo>
                    <a:pt x="118" y="1573"/>
                  </a:lnTo>
                  <a:lnTo>
                    <a:pt x="120" y="1571"/>
                  </a:lnTo>
                  <a:lnTo>
                    <a:pt x="122" y="1568"/>
                  </a:lnTo>
                  <a:lnTo>
                    <a:pt x="122" y="1566"/>
                  </a:lnTo>
                  <a:lnTo>
                    <a:pt x="123" y="1561"/>
                  </a:lnTo>
                  <a:lnTo>
                    <a:pt x="122" y="1555"/>
                  </a:lnTo>
                  <a:lnTo>
                    <a:pt x="122" y="1551"/>
                  </a:lnTo>
                  <a:lnTo>
                    <a:pt x="123" y="1548"/>
                  </a:lnTo>
                  <a:lnTo>
                    <a:pt x="123" y="1545"/>
                  </a:lnTo>
                  <a:lnTo>
                    <a:pt x="123" y="1544"/>
                  </a:lnTo>
                  <a:lnTo>
                    <a:pt x="124" y="1542"/>
                  </a:lnTo>
                  <a:lnTo>
                    <a:pt x="124" y="1541"/>
                  </a:lnTo>
                  <a:lnTo>
                    <a:pt x="124" y="1538"/>
                  </a:lnTo>
                  <a:lnTo>
                    <a:pt x="125" y="1536"/>
                  </a:lnTo>
                  <a:lnTo>
                    <a:pt x="125" y="1535"/>
                  </a:lnTo>
                  <a:lnTo>
                    <a:pt x="125" y="1531"/>
                  </a:lnTo>
                  <a:lnTo>
                    <a:pt x="127" y="1527"/>
                  </a:lnTo>
                  <a:lnTo>
                    <a:pt x="128" y="1525"/>
                  </a:lnTo>
                  <a:lnTo>
                    <a:pt x="129" y="1523"/>
                  </a:lnTo>
                  <a:lnTo>
                    <a:pt x="131" y="1519"/>
                  </a:lnTo>
                  <a:lnTo>
                    <a:pt x="132" y="1518"/>
                  </a:lnTo>
                  <a:lnTo>
                    <a:pt x="133" y="1513"/>
                  </a:lnTo>
                  <a:lnTo>
                    <a:pt x="137" y="1513"/>
                  </a:lnTo>
                  <a:lnTo>
                    <a:pt x="141" y="1513"/>
                  </a:lnTo>
                  <a:lnTo>
                    <a:pt x="142" y="1510"/>
                  </a:lnTo>
                  <a:lnTo>
                    <a:pt x="147" y="1508"/>
                  </a:lnTo>
                  <a:lnTo>
                    <a:pt x="150" y="1507"/>
                  </a:lnTo>
                  <a:lnTo>
                    <a:pt x="151" y="1507"/>
                  </a:lnTo>
                  <a:lnTo>
                    <a:pt x="154" y="1506"/>
                  </a:lnTo>
                  <a:lnTo>
                    <a:pt x="155" y="1504"/>
                  </a:lnTo>
                  <a:lnTo>
                    <a:pt x="158" y="1503"/>
                  </a:lnTo>
                  <a:lnTo>
                    <a:pt x="160" y="1503"/>
                  </a:lnTo>
                  <a:lnTo>
                    <a:pt x="163" y="1501"/>
                  </a:lnTo>
                  <a:lnTo>
                    <a:pt x="167" y="1500"/>
                  </a:lnTo>
                  <a:lnTo>
                    <a:pt x="171" y="1497"/>
                  </a:lnTo>
                  <a:lnTo>
                    <a:pt x="177" y="1497"/>
                  </a:lnTo>
                  <a:lnTo>
                    <a:pt x="184" y="1500"/>
                  </a:lnTo>
                  <a:lnTo>
                    <a:pt x="188" y="1503"/>
                  </a:lnTo>
                  <a:lnTo>
                    <a:pt x="191" y="1506"/>
                  </a:lnTo>
                  <a:lnTo>
                    <a:pt x="193" y="1501"/>
                  </a:lnTo>
                  <a:lnTo>
                    <a:pt x="191" y="1500"/>
                  </a:lnTo>
                  <a:lnTo>
                    <a:pt x="190" y="1498"/>
                  </a:lnTo>
                  <a:lnTo>
                    <a:pt x="189" y="1497"/>
                  </a:lnTo>
                  <a:lnTo>
                    <a:pt x="186" y="1496"/>
                  </a:lnTo>
                  <a:lnTo>
                    <a:pt x="185" y="1495"/>
                  </a:lnTo>
                  <a:lnTo>
                    <a:pt x="184" y="1494"/>
                  </a:lnTo>
                  <a:lnTo>
                    <a:pt x="181" y="1492"/>
                  </a:lnTo>
                  <a:lnTo>
                    <a:pt x="180" y="1492"/>
                  </a:lnTo>
                  <a:lnTo>
                    <a:pt x="177" y="1491"/>
                  </a:lnTo>
                  <a:lnTo>
                    <a:pt x="176" y="1490"/>
                  </a:lnTo>
                  <a:lnTo>
                    <a:pt x="175" y="1489"/>
                  </a:lnTo>
                  <a:lnTo>
                    <a:pt x="175" y="1486"/>
                  </a:lnTo>
                  <a:lnTo>
                    <a:pt x="173" y="1485"/>
                  </a:lnTo>
                  <a:lnTo>
                    <a:pt x="173" y="1483"/>
                  </a:lnTo>
                  <a:lnTo>
                    <a:pt x="173" y="1481"/>
                  </a:lnTo>
                  <a:lnTo>
                    <a:pt x="175" y="1479"/>
                  </a:lnTo>
                  <a:lnTo>
                    <a:pt x="176" y="1478"/>
                  </a:lnTo>
                  <a:lnTo>
                    <a:pt x="177" y="1477"/>
                  </a:lnTo>
                  <a:lnTo>
                    <a:pt x="178" y="1475"/>
                  </a:lnTo>
                  <a:lnTo>
                    <a:pt x="181" y="1475"/>
                  </a:lnTo>
                  <a:lnTo>
                    <a:pt x="182" y="1473"/>
                  </a:lnTo>
                  <a:lnTo>
                    <a:pt x="181" y="1472"/>
                  </a:lnTo>
                  <a:lnTo>
                    <a:pt x="181" y="1469"/>
                  </a:lnTo>
                  <a:lnTo>
                    <a:pt x="180" y="1467"/>
                  </a:lnTo>
                  <a:lnTo>
                    <a:pt x="180" y="1466"/>
                  </a:lnTo>
                  <a:lnTo>
                    <a:pt x="178" y="1462"/>
                  </a:lnTo>
                  <a:lnTo>
                    <a:pt x="171" y="1462"/>
                  </a:lnTo>
                  <a:lnTo>
                    <a:pt x="169" y="1457"/>
                  </a:lnTo>
                  <a:lnTo>
                    <a:pt x="169" y="1456"/>
                  </a:lnTo>
                  <a:lnTo>
                    <a:pt x="169" y="1454"/>
                  </a:lnTo>
                  <a:lnTo>
                    <a:pt x="169" y="1453"/>
                  </a:lnTo>
                  <a:lnTo>
                    <a:pt x="169" y="1450"/>
                  </a:lnTo>
                  <a:lnTo>
                    <a:pt x="173" y="1446"/>
                  </a:lnTo>
                  <a:lnTo>
                    <a:pt x="168" y="1448"/>
                  </a:lnTo>
                  <a:lnTo>
                    <a:pt x="166" y="1449"/>
                  </a:lnTo>
                  <a:lnTo>
                    <a:pt x="164" y="1449"/>
                  </a:lnTo>
                  <a:lnTo>
                    <a:pt x="162" y="1449"/>
                  </a:lnTo>
                  <a:lnTo>
                    <a:pt x="160" y="1450"/>
                  </a:lnTo>
                  <a:lnTo>
                    <a:pt x="158" y="1449"/>
                  </a:lnTo>
                  <a:lnTo>
                    <a:pt x="156" y="1448"/>
                  </a:lnTo>
                  <a:lnTo>
                    <a:pt x="156" y="1445"/>
                  </a:lnTo>
                  <a:lnTo>
                    <a:pt x="155" y="1444"/>
                  </a:lnTo>
                  <a:lnTo>
                    <a:pt x="155" y="1442"/>
                  </a:lnTo>
                  <a:lnTo>
                    <a:pt x="154" y="1440"/>
                  </a:lnTo>
                  <a:lnTo>
                    <a:pt x="153" y="1438"/>
                  </a:lnTo>
                  <a:lnTo>
                    <a:pt x="153" y="1437"/>
                  </a:lnTo>
                  <a:lnTo>
                    <a:pt x="151" y="1434"/>
                  </a:lnTo>
                  <a:lnTo>
                    <a:pt x="150" y="1433"/>
                  </a:lnTo>
                  <a:lnTo>
                    <a:pt x="150" y="1431"/>
                  </a:lnTo>
                  <a:lnTo>
                    <a:pt x="150" y="1430"/>
                  </a:lnTo>
                  <a:lnTo>
                    <a:pt x="151" y="1427"/>
                  </a:lnTo>
                  <a:lnTo>
                    <a:pt x="153" y="1426"/>
                  </a:lnTo>
                  <a:lnTo>
                    <a:pt x="153" y="1424"/>
                  </a:lnTo>
                  <a:lnTo>
                    <a:pt x="154" y="1422"/>
                  </a:lnTo>
                  <a:lnTo>
                    <a:pt x="153" y="1421"/>
                  </a:lnTo>
                  <a:lnTo>
                    <a:pt x="151" y="1420"/>
                  </a:lnTo>
                  <a:lnTo>
                    <a:pt x="149" y="1419"/>
                  </a:lnTo>
                  <a:lnTo>
                    <a:pt x="147" y="1419"/>
                  </a:lnTo>
                  <a:lnTo>
                    <a:pt x="146" y="1420"/>
                  </a:lnTo>
                  <a:lnTo>
                    <a:pt x="145" y="1422"/>
                  </a:lnTo>
                  <a:lnTo>
                    <a:pt x="144" y="1421"/>
                  </a:lnTo>
                  <a:lnTo>
                    <a:pt x="141" y="1421"/>
                  </a:lnTo>
                  <a:lnTo>
                    <a:pt x="140" y="1420"/>
                  </a:lnTo>
                  <a:lnTo>
                    <a:pt x="137" y="1419"/>
                  </a:lnTo>
                  <a:lnTo>
                    <a:pt x="135" y="1418"/>
                  </a:lnTo>
                  <a:lnTo>
                    <a:pt x="136" y="1413"/>
                  </a:lnTo>
                  <a:lnTo>
                    <a:pt x="141" y="1411"/>
                  </a:lnTo>
                  <a:lnTo>
                    <a:pt x="141" y="1410"/>
                  </a:lnTo>
                  <a:lnTo>
                    <a:pt x="144" y="1410"/>
                  </a:lnTo>
                  <a:lnTo>
                    <a:pt x="145" y="1409"/>
                  </a:lnTo>
                  <a:lnTo>
                    <a:pt x="145" y="1407"/>
                  </a:lnTo>
                  <a:lnTo>
                    <a:pt x="145" y="1404"/>
                  </a:lnTo>
                  <a:lnTo>
                    <a:pt x="145" y="1403"/>
                  </a:lnTo>
                  <a:lnTo>
                    <a:pt x="146" y="1402"/>
                  </a:lnTo>
                  <a:lnTo>
                    <a:pt x="146" y="1399"/>
                  </a:lnTo>
                  <a:lnTo>
                    <a:pt x="146" y="1397"/>
                  </a:lnTo>
                  <a:lnTo>
                    <a:pt x="147" y="1396"/>
                  </a:lnTo>
                  <a:lnTo>
                    <a:pt x="151" y="1395"/>
                  </a:lnTo>
                  <a:lnTo>
                    <a:pt x="154" y="1395"/>
                  </a:lnTo>
                  <a:lnTo>
                    <a:pt x="155" y="1395"/>
                  </a:lnTo>
                  <a:lnTo>
                    <a:pt x="156" y="1395"/>
                  </a:lnTo>
                  <a:lnTo>
                    <a:pt x="159" y="1395"/>
                  </a:lnTo>
                  <a:lnTo>
                    <a:pt x="162" y="1395"/>
                  </a:lnTo>
                  <a:lnTo>
                    <a:pt x="163" y="1395"/>
                  </a:lnTo>
                  <a:lnTo>
                    <a:pt x="164" y="1395"/>
                  </a:lnTo>
                  <a:lnTo>
                    <a:pt x="167" y="1395"/>
                  </a:lnTo>
                  <a:lnTo>
                    <a:pt x="169" y="1396"/>
                  </a:lnTo>
                  <a:lnTo>
                    <a:pt x="171" y="1395"/>
                  </a:lnTo>
                  <a:lnTo>
                    <a:pt x="172" y="1393"/>
                  </a:lnTo>
                  <a:lnTo>
                    <a:pt x="172" y="1391"/>
                  </a:lnTo>
                  <a:lnTo>
                    <a:pt x="173" y="1390"/>
                  </a:lnTo>
                  <a:lnTo>
                    <a:pt x="172" y="1387"/>
                  </a:lnTo>
                  <a:lnTo>
                    <a:pt x="172" y="1386"/>
                  </a:lnTo>
                  <a:lnTo>
                    <a:pt x="172" y="1384"/>
                  </a:lnTo>
                  <a:lnTo>
                    <a:pt x="171" y="1381"/>
                  </a:lnTo>
                  <a:lnTo>
                    <a:pt x="171" y="1380"/>
                  </a:lnTo>
                  <a:lnTo>
                    <a:pt x="171" y="1378"/>
                  </a:lnTo>
                  <a:lnTo>
                    <a:pt x="171" y="1376"/>
                  </a:lnTo>
                  <a:lnTo>
                    <a:pt x="173" y="1375"/>
                  </a:lnTo>
                  <a:lnTo>
                    <a:pt x="175" y="1375"/>
                  </a:lnTo>
                  <a:lnTo>
                    <a:pt x="177" y="1375"/>
                  </a:lnTo>
                  <a:lnTo>
                    <a:pt x="180" y="1374"/>
                  </a:lnTo>
                  <a:lnTo>
                    <a:pt x="178" y="1373"/>
                  </a:lnTo>
                  <a:lnTo>
                    <a:pt x="178" y="1372"/>
                  </a:lnTo>
                  <a:lnTo>
                    <a:pt x="181" y="1368"/>
                  </a:lnTo>
                  <a:lnTo>
                    <a:pt x="177" y="1366"/>
                  </a:lnTo>
                  <a:lnTo>
                    <a:pt x="175" y="1362"/>
                  </a:lnTo>
                  <a:lnTo>
                    <a:pt x="171" y="1360"/>
                  </a:lnTo>
                  <a:lnTo>
                    <a:pt x="168" y="1358"/>
                  </a:lnTo>
                  <a:lnTo>
                    <a:pt x="171" y="1354"/>
                  </a:lnTo>
                  <a:lnTo>
                    <a:pt x="169" y="1352"/>
                  </a:lnTo>
                  <a:lnTo>
                    <a:pt x="168" y="1350"/>
                  </a:lnTo>
                  <a:lnTo>
                    <a:pt x="168" y="1349"/>
                  </a:lnTo>
                  <a:lnTo>
                    <a:pt x="167" y="1346"/>
                  </a:lnTo>
                  <a:lnTo>
                    <a:pt x="164" y="1346"/>
                  </a:lnTo>
                  <a:lnTo>
                    <a:pt x="163" y="1346"/>
                  </a:lnTo>
                  <a:lnTo>
                    <a:pt x="160" y="1347"/>
                  </a:lnTo>
                  <a:lnTo>
                    <a:pt x="159" y="1347"/>
                  </a:lnTo>
                  <a:lnTo>
                    <a:pt x="156" y="1346"/>
                  </a:lnTo>
                  <a:lnTo>
                    <a:pt x="155" y="1346"/>
                  </a:lnTo>
                  <a:lnTo>
                    <a:pt x="153" y="1345"/>
                  </a:lnTo>
                  <a:lnTo>
                    <a:pt x="149" y="1345"/>
                  </a:lnTo>
                  <a:lnTo>
                    <a:pt x="151" y="1341"/>
                  </a:lnTo>
                  <a:lnTo>
                    <a:pt x="149" y="1337"/>
                  </a:lnTo>
                  <a:lnTo>
                    <a:pt x="149" y="1333"/>
                  </a:lnTo>
                  <a:lnTo>
                    <a:pt x="146" y="1333"/>
                  </a:lnTo>
                  <a:close/>
                  <a:moveTo>
                    <a:pt x="650" y="970"/>
                  </a:moveTo>
                  <a:lnTo>
                    <a:pt x="656" y="971"/>
                  </a:lnTo>
                  <a:lnTo>
                    <a:pt x="659" y="972"/>
                  </a:lnTo>
                  <a:lnTo>
                    <a:pt x="663" y="973"/>
                  </a:lnTo>
                  <a:lnTo>
                    <a:pt x="668" y="975"/>
                  </a:lnTo>
                  <a:lnTo>
                    <a:pt x="675" y="979"/>
                  </a:lnTo>
                  <a:lnTo>
                    <a:pt x="677" y="978"/>
                  </a:lnTo>
                  <a:lnTo>
                    <a:pt x="680" y="977"/>
                  </a:lnTo>
                  <a:lnTo>
                    <a:pt x="683" y="981"/>
                  </a:lnTo>
                  <a:lnTo>
                    <a:pt x="683" y="975"/>
                  </a:lnTo>
                  <a:lnTo>
                    <a:pt x="685" y="978"/>
                  </a:lnTo>
                  <a:lnTo>
                    <a:pt x="688" y="978"/>
                  </a:lnTo>
                  <a:lnTo>
                    <a:pt x="690" y="978"/>
                  </a:lnTo>
                  <a:lnTo>
                    <a:pt x="692" y="978"/>
                  </a:lnTo>
                  <a:lnTo>
                    <a:pt x="694" y="977"/>
                  </a:lnTo>
                  <a:lnTo>
                    <a:pt x="697" y="977"/>
                  </a:lnTo>
                  <a:lnTo>
                    <a:pt x="699" y="977"/>
                  </a:lnTo>
                  <a:lnTo>
                    <a:pt x="701" y="977"/>
                  </a:lnTo>
                  <a:lnTo>
                    <a:pt x="703" y="977"/>
                  </a:lnTo>
                  <a:lnTo>
                    <a:pt x="706" y="977"/>
                  </a:lnTo>
                  <a:lnTo>
                    <a:pt x="706" y="975"/>
                  </a:lnTo>
                  <a:lnTo>
                    <a:pt x="707" y="973"/>
                  </a:lnTo>
                  <a:lnTo>
                    <a:pt x="707" y="971"/>
                  </a:lnTo>
                  <a:lnTo>
                    <a:pt x="709" y="969"/>
                  </a:lnTo>
                  <a:lnTo>
                    <a:pt x="709" y="966"/>
                  </a:lnTo>
                  <a:lnTo>
                    <a:pt x="710" y="965"/>
                  </a:lnTo>
                  <a:lnTo>
                    <a:pt x="712" y="960"/>
                  </a:lnTo>
                  <a:lnTo>
                    <a:pt x="716" y="956"/>
                  </a:lnTo>
                  <a:lnTo>
                    <a:pt x="714" y="953"/>
                  </a:lnTo>
                  <a:lnTo>
                    <a:pt x="719" y="953"/>
                  </a:lnTo>
                  <a:lnTo>
                    <a:pt x="720" y="953"/>
                  </a:lnTo>
                  <a:lnTo>
                    <a:pt x="723" y="954"/>
                  </a:lnTo>
                  <a:lnTo>
                    <a:pt x="724" y="954"/>
                  </a:lnTo>
                  <a:lnTo>
                    <a:pt x="727" y="954"/>
                  </a:lnTo>
                  <a:lnTo>
                    <a:pt x="729" y="955"/>
                  </a:lnTo>
                  <a:lnTo>
                    <a:pt x="730" y="955"/>
                  </a:lnTo>
                  <a:lnTo>
                    <a:pt x="733" y="956"/>
                  </a:lnTo>
                  <a:lnTo>
                    <a:pt x="734" y="956"/>
                  </a:lnTo>
                  <a:lnTo>
                    <a:pt x="737" y="956"/>
                  </a:lnTo>
                  <a:lnTo>
                    <a:pt x="738" y="958"/>
                  </a:lnTo>
                  <a:lnTo>
                    <a:pt x="742" y="958"/>
                  </a:lnTo>
                  <a:lnTo>
                    <a:pt x="743" y="961"/>
                  </a:lnTo>
                  <a:lnTo>
                    <a:pt x="745" y="965"/>
                  </a:lnTo>
                  <a:lnTo>
                    <a:pt x="745" y="967"/>
                  </a:lnTo>
                  <a:lnTo>
                    <a:pt x="750" y="970"/>
                  </a:lnTo>
                  <a:lnTo>
                    <a:pt x="751" y="970"/>
                  </a:lnTo>
                  <a:lnTo>
                    <a:pt x="754" y="970"/>
                  </a:lnTo>
                  <a:lnTo>
                    <a:pt x="755" y="971"/>
                  </a:lnTo>
                  <a:lnTo>
                    <a:pt x="758" y="971"/>
                  </a:lnTo>
                  <a:lnTo>
                    <a:pt x="759" y="971"/>
                  </a:lnTo>
                  <a:lnTo>
                    <a:pt x="762" y="972"/>
                  </a:lnTo>
                  <a:lnTo>
                    <a:pt x="763" y="972"/>
                  </a:lnTo>
                  <a:lnTo>
                    <a:pt x="765" y="973"/>
                  </a:lnTo>
                  <a:lnTo>
                    <a:pt x="769" y="973"/>
                  </a:lnTo>
                  <a:lnTo>
                    <a:pt x="776" y="972"/>
                  </a:lnTo>
                  <a:lnTo>
                    <a:pt x="776" y="970"/>
                  </a:lnTo>
                  <a:lnTo>
                    <a:pt x="777" y="967"/>
                  </a:lnTo>
                  <a:lnTo>
                    <a:pt x="778" y="961"/>
                  </a:lnTo>
                  <a:lnTo>
                    <a:pt x="785" y="962"/>
                  </a:lnTo>
                  <a:lnTo>
                    <a:pt x="786" y="966"/>
                  </a:lnTo>
                  <a:lnTo>
                    <a:pt x="791" y="966"/>
                  </a:lnTo>
                  <a:lnTo>
                    <a:pt x="793" y="966"/>
                  </a:lnTo>
                  <a:lnTo>
                    <a:pt x="795" y="966"/>
                  </a:lnTo>
                  <a:lnTo>
                    <a:pt x="799" y="966"/>
                  </a:lnTo>
                  <a:lnTo>
                    <a:pt x="804" y="971"/>
                  </a:lnTo>
                  <a:lnTo>
                    <a:pt x="808" y="967"/>
                  </a:lnTo>
                  <a:lnTo>
                    <a:pt x="811" y="967"/>
                  </a:lnTo>
                  <a:lnTo>
                    <a:pt x="813" y="966"/>
                  </a:lnTo>
                  <a:lnTo>
                    <a:pt x="815" y="962"/>
                  </a:lnTo>
                  <a:lnTo>
                    <a:pt x="817" y="962"/>
                  </a:lnTo>
                  <a:lnTo>
                    <a:pt x="820" y="962"/>
                  </a:lnTo>
                  <a:lnTo>
                    <a:pt x="822" y="962"/>
                  </a:lnTo>
                  <a:lnTo>
                    <a:pt x="824" y="962"/>
                  </a:lnTo>
                  <a:lnTo>
                    <a:pt x="826" y="962"/>
                  </a:lnTo>
                  <a:lnTo>
                    <a:pt x="827" y="964"/>
                  </a:lnTo>
                  <a:lnTo>
                    <a:pt x="830" y="964"/>
                  </a:lnTo>
                  <a:lnTo>
                    <a:pt x="831" y="964"/>
                  </a:lnTo>
                  <a:lnTo>
                    <a:pt x="834" y="964"/>
                  </a:lnTo>
                  <a:lnTo>
                    <a:pt x="835" y="965"/>
                  </a:lnTo>
                  <a:lnTo>
                    <a:pt x="838" y="965"/>
                  </a:lnTo>
                  <a:lnTo>
                    <a:pt x="840" y="965"/>
                  </a:lnTo>
                  <a:lnTo>
                    <a:pt x="844" y="966"/>
                  </a:lnTo>
                  <a:lnTo>
                    <a:pt x="846" y="966"/>
                  </a:lnTo>
                  <a:lnTo>
                    <a:pt x="848" y="967"/>
                  </a:lnTo>
                  <a:lnTo>
                    <a:pt x="849" y="967"/>
                  </a:lnTo>
                  <a:lnTo>
                    <a:pt x="852" y="967"/>
                  </a:lnTo>
                  <a:lnTo>
                    <a:pt x="853" y="967"/>
                  </a:lnTo>
                  <a:lnTo>
                    <a:pt x="856" y="967"/>
                  </a:lnTo>
                  <a:lnTo>
                    <a:pt x="858" y="966"/>
                  </a:lnTo>
                  <a:lnTo>
                    <a:pt x="860" y="966"/>
                  </a:lnTo>
                  <a:lnTo>
                    <a:pt x="862" y="966"/>
                  </a:lnTo>
                  <a:lnTo>
                    <a:pt x="864" y="966"/>
                  </a:lnTo>
                  <a:lnTo>
                    <a:pt x="866" y="965"/>
                  </a:lnTo>
                  <a:lnTo>
                    <a:pt x="868" y="965"/>
                  </a:lnTo>
                  <a:lnTo>
                    <a:pt x="869" y="964"/>
                  </a:lnTo>
                  <a:lnTo>
                    <a:pt x="871" y="964"/>
                  </a:lnTo>
                  <a:lnTo>
                    <a:pt x="873" y="964"/>
                  </a:lnTo>
                  <a:lnTo>
                    <a:pt x="875" y="964"/>
                  </a:lnTo>
                  <a:lnTo>
                    <a:pt x="878" y="965"/>
                  </a:lnTo>
                  <a:lnTo>
                    <a:pt x="879" y="965"/>
                  </a:lnTo>
                  <a:lnTo>
                    <a:pt x="884" y="964"/>
                  </a:lnTo>
                  <a:lnTo>
                    <a:pt x="886" y="966"/>
                  </a:lnTo>
                  <a:lnTo>
                    <a:pt x="890" y="967"/>
                  </a:lnTo>
                  <a:lnTo>
                    <a:pt x="892" y="967"/>
                  </a:lnTo>
                  <a:lnTo>
                    <a:pt x="895" y="967"/>
                  </a:lnTo>
                  <a:lnTo>
                    <a:pt x="899" y="967"/>
                  </a:lnTo>
                  <a:lnTo>
                    <a:pt x="902" y="967"/>
                  </a:lnTo>
                  <a:lnTo>
                    <a:pt x="906" y="970"/>
                  </a:lnTo>
                  <a:lnTo>
                    <a:pt x="908" y="966"/>
                  </a:lnTo>
                  <a:lnTo>
                    <a:pt x="910" y="965"/>
                  </a:lnTo>
                  <a:lnTo>
                    <a:pt x="911" y="965"/>
                  </a:lnTo>
                  <a:lnTo>
                    <a:pt x="914" y="964"/>
                  </a:lnTo>
                  <a:lnTo>
                    <a:pt x="918" y="964"/>
                  </a:lnTo>
                  <a:lnTo>
                    <a:pt x="919" y="958"/>
                  </a:lnTo>
                  <a:lnTo>
                    <a:pt x="919" y="954"/>
                  </a:lnTo>
                  <a:lnTo>
                    <a:pt x="919" y="950"/>
                  </a:lnTo>
                  <a:lnTo>
                    <a:pt x="923" y="952"/>
                  </a:lnTo>
                  <a:lnTo>
                    <a:pt x="926" y="950"/>
                  </a:lnTo>
                  <a:lnTo>
                    <a:pt x="927" y="950"/>
                  </a:lnTo>
                  <a:lnTo>
                    <a:pt x="928" y="952"/>
                  </a:lnTo>
                  <a:lnTo>
                    <a:pt x="930" y="953"/>
                  </a:lnTo>
                  <a:lnTo>
                    <a:pt x="931" y="954"/>
                  </a:lnTo>
                  <a:lnTo>
                    <a:pt x="932" y="956"/>
                  </a:lnTo>
                  <a:lnTo>
                    <a:pt x="933" y="958"/>
                  </a:lnTo>
                  <a:lnTo>
                    <a:pt x="936" y="958"/>
                  </a:lnTo>
                  <a:lnTo>
                    <a:pt x="937" y="959"/>
                  </a:lnTo>
                  <a:lnTo>
                    <a:pt x="940" y="959"/>
                  </a:lnTo>
                  <a:lnTo>
                    <a:pt x="943" y="959"/>
                  </a:lnTo>
                  <a:lnTo>
                    <a:pt x="943" y="958"/>
                  </a:lnTo>
                  <a:lnTo>
                    <a:pt x="943" y="955"/>
                  </a:lnTo>
                  <a:lnTo>
                    <a:pt x="944" y="953"/>
                  </a:lnTo>
                  <a:lnTo>
                    <a:pt x="944" y="952"/>
                  </a:lnTo>
                  <a:lnTo>
                    <a:pt x="944" y="949"/>
                  </a:lnTo>
                  <a:lnTo>
                    <a:pt x="944" y="947"/>
                  </a:lnTo>
                  <a:lnTo>
                    <a:pt x="944" y="946"/>
                  </a:lnTo>
                  <a:lnTo>
                    <a:pt x="944" y="943"/>
                  </a:lnTo>
                  <a:lnTo>
                    <a:pt x="944" y="942"/>
                  </a:lnTo>
                  <a:lnTo>
                    <a:pt x="943" y="940"/>
                  </a:lnTo>
                  <a:lnTo>
                    <a:pt x="943" y="937"/>
                  </a:lnTo>
                  <a:lnTo>
                    <a:pt x="943" y="935"/>
                  </a:lnTo>
                  <a:lnTo>
                    <a:pt x="941" y="933"/>
                  </a:lnTo>
                  <a:lnTo>
                    <a:pt x="940" y="929"/>
                  </a:lnTo>
                  <a:lnTo>
                    <a:pt x="940" y="925"/>
                  </a:lnTo>
                  <a:lnTo>
                    <a:pt x="939" y="924"/>
                  </a:lnTo>
                  <a:lnTo>
                    <a:pt x="939" y="921"/>
                  </a:lnTo>
                  <a:lnTo>
                    <a:pt x="939" y="919"/>
                  </a:lnTo>
                  <a:lnTo>
                    <a:pt x="937" y="918"/>
                  </a:lnTo>
                  <a:lnTo>
                    <a:pt x="937" y="915"/>
                  </a:lnTo>
                  <a:lnTo>
                    <a:pt x="937" y="913"/>
                  </a:lnTo>
                  <a:lnTo>
                    <a:pt x="937" y="911"/>
                  </a:lnTo>
                  <a:lnTo>
                    <a:pt x="937" y="909"/>
                  </a:lnTo>
                  <a:lnTo>
                    <a:pt x="937" y="907"/>
                  </a:lnTo>
                  <a:lnTo>
                    <a:pt x="941" y="905"/>
                  </a:lnTo>
                  <a:lnTo>
                    <a:pt x="939" y="903"/>
                  </a:lnTo>
                  <a:lnTo>
                    <a:pt x="939" y="900"/>
                  </a:lnTo>
                  <a:lnTo>
                    <a:pt x="940" y="897"/>
                  </a:lnTo>
                  <a:lnTo>
                    <a:pt x="940" y="896"/>
                  </a:lnTo>
                  <a:lnTo>
                    <a:pt x="937" y="895"/>
                  </a:lnTo>
                  <a:lnTo>
                    <a:pt x="936" y="895"/>
                  </a:lnTo>
                  <a:lnTo>
                    <a:pt x="933" y="894"/>
                  </a:lnTo>
                  <a:lnTo>
                    <a:pt x="931" y="892"/>
                  </a:lnTo>
                  <a:lnTo>
                    <a:pt x="935" y="886"/>
                  </a:lnTo>
                  <a:lnTo>
                    <a:pt x="940" y="889"/>
                  </a:lnTo>
                  <a:lnTo>
                    <a:pt x="945" y="891"/>
                  </a:lnTo>
                  <a:lnTo>
                    <a:pt x="949" y="886"/>
                  </a:lnTo>
                  <a:lnTo>
                    <a:pt x="952" y="888"/>
                  </a:lnTo>
                  <a:lnTo>
                    <a:pt x="953" y="889"/>
                  </a:lnTo>
                  <a:lnTo>
                    <a:pt x="957" y="891"/>
                  </a:lnTo>
                  <a:lnTo>
                    <a:pt x="962" y="894"/>
                  </a:lnTo>
                  <a:lnTo>
                    <a:pt x="963" y="895"/>
                  </a:lnTo>
                  <a:lnTo>
                    <a:pt x="966" y="896"/>
                  </a:lnTo>
                  <a:lnTo>
                    <a:pt x="968" y="897"/>
                  </a:lnTo>
                  <a:lnTo>
                    <a:pt x="971" y="898"/>
                  </a:lnTo>
                  <a:lnTo>
                    <a:pt x="972" y="900"/>
                  </a:lnTo>
                  <a:lnTo>
                    <a:pt x="974" y="901"/>
                  </a:lnTo>
                  <a:lnTo>
                    <a:pt x="979" y="903"/>
                  </a:lnTo>
                  <a:lnTo>
                    <a:pt x="980" y="901"/>
                  </a:lnTo>
                  <a:lnTo>
                    <a:pt x="981" y="898"/>
                  </a:lnTo>
                  <a:lnTo>
                    <a:pt x="983" y="897"/>
                  </a:lnTo>
                  <a:lnTo>
                    <a:pt x="984" y="896"/>
                  </a:lnTo>
                  <a:lnTo>
                    <a:pt x="986" y="896"/>
                  </a:lnTo>
                  <a:lnTo>
                    <a:pt x="988" y="897"/>
                  </a:lnTo>
                  <a:lnTo>
                    <a:pt x="990" y="901"/>
                  </a:lnTo>
                  <a:lnTo>
                    <a:pt x="992" y="898"/>
                  </a:lnTo>
                  <a:lnTo>
                    <a:pt x="993" y="898"/>
                  </a:lnTo>
                  <a:lnTo>
                    <a:pt x="994" y="897"/>
                  </a:lnTo>
                  <a:lnTo>
                    <a:pt x="996" y="896"/>
                  </a:lnTo>
                  <a:lnTo>
                    <a:pt x="998" y="895"/>
                  </a:lnTo>
                  <a:lnTo>
                    <a:pt x="999" y="894"/>
                  </a:lnTo>
                  <a:lnTo>
                    <a:pt x="1002" y="891"/>
                  </a:lnTo>
                  <a:lnTo>
                    <a:pt x="1003" y="890"/>
                  </a:lnTo>
                  <a:lnTo>
                    <a:pt x="1007" y="888"/>
                  </a:lnTo>
                  <a:lnTo>
                    <a:pt x="1008" y="886"/>
                  </a:lnTo>
                  <a:lnTo>
                    <a:pt x="1011" y="883"/>
                  </a:lnTo>
                  <a:lnTo>
                    <a:pt x="1012" y="882"/>
                  </a:lnTo>
                  <a:lnTo>
                    <a:pt x="1015" y="878"/>
                  </a:lnTo>
                  <a:lnTo>
                    <a:pt x="1017" y="877"/>
                  </a:lnTo>
                  <a:lnTo>
                    <a:pt x="1017" y="874"/>
                  </a:lnTo>
                  <a:lnTo>
                    <a:pt x="1019" y="872"/>
                  </a:lnTo>
                  <a:lnTo>
                    <a:pt x="1020" y="870"/>
                  </a:lnTo>
                  <a:lnTo>
                    <a:pt x="1020" y="868"/>
                  </a:lnTo>
                  <a:lnTo>
                    <a:pt x="1021" y="867"/>
                  </a:lnTo>
                  <a:lnTo>
                    <a:pt x="1023" y="865"/>
                  </a:lnTo>
                  <a:lnTo>
                    <a:pt x="1025" y="865"/>
                  </a:lnTo>
                  <a:lnTo>
                    <a:pt x="1027" y="863"/>
                  </a:lnTo>
                  <a:lnTo>
                    <a:pt x="1029" y="863"/>
                  </a:lnTo>
                  <a:lnTo>
                    <a:pt x="1030" y="862"/>
                  </a:lnTo>
                  <a:lnTo>
                    <a:pt x="1033" y="861"/>
                  </a:lnTo>
                  <a:lnTo>
                    <a:pt x="1034" y="861"/>
                  </a:lnTo>
                  <a:lnTo>
                    <a:pt x="1037" y="860"/>
                  </a:lnTo>
                  <a:lnTo>
                    <a:pt x="1038" y="859"/>
                  </a:lnTo>
                  <a:lnTo>
                    <a:pt x="1041" y="857"/>
                  </a:lnTo>
                  <a:lnTo>
                    <a:pt x="1042" y="856"/>
                  </a:lnTo>
                  <a:lnTo>
                    <a:pt x="1043" y="854"/>
                  </a:lnTo>
                  <a:lnTo>
                    <a:pt x="1042" y="853"/>
                  </a:lnTo>
                  <a:lnTo>
                    <a:pt x="1039" y="853"/>
                  </a:lnTo>
                  <a:lnTo>
                    <a:pt x="1038" y="851"/>
                  </a:lnTo>
                  <a:lnTo>
                    <a:pt x="1036" y="850"/>
                  </a:lnTo>
                  <a:lnTo>
                    <a:pt x="1034" y="849"/>
                  </a:lnTo>
                  <a:lnTo>
                    <a:pt x="1032" y="848"/>
                  </a:lnTo>
                  <a:lnTo>
                    <a:pt x="1030" y="847"/>
                  </a:lnTo>
                  <a:lnTo>
                    <a:pt x="1028" y="847"/>
                  </a:lnTo>
                  <a:lnTo>
                    <a:pt x="1027" y="845"/>
                  </a:lnTo>
                  <a:lnTo>
                    <a:pt x="1024" y="844"/>
                  </a:lnTo>
                  <a:lnTo>
                    <a:pt x="1023" y="843"/>
                  </a:lnTo>
                  <a:lnTo>
                    <a:pt x="1020" y="842"/>
                  </a:lnTo>
                  <a:lnTo>
                    <a:pt x="1019" y="841"/>
                  </a:lnTo>
                  <a:lnTo>
                    <a:pt x="1017" y="841"/>
                  </a:lnTo>
                  <a:lnTo>
                    <a:pt x="1015" y="839"/>
                  </a:lnTo>
                  <a:lnTo>
                    <a:pt x="1014" y="838"/>
                  </a:lnTo>
                  <a:lnTo>
                    <a:pt x="1011" y="837"/>
                  </a:lnTo>
                  <a:lnTo>
                    <a:pt x="1010" y="836"/>
                  </a:lnTo>
                  <a:lnTo>
                    <a:pt x="1007" y="835"/>
                  </a:lnTo>
                  <a:lnTo>
                    <a:pt x="1006" y="835"/>
                  </a:lnTo>
                  <a:lnTo>
                    <a:pt x="1005" y="833"/>
                  </a:lnTo>
                  <a:lnTo>
                    <a:pt x="1002" y="832"/>
                  </a:lnTo>
                  <a:lnTo>
                    <a:pt x="1001" y="831"/>
                  </a:lnTo>
                  <a:lnTo>
                    <a:pt x="998" y="830"/>
                  </a:lnTo>
                  <a:lnTo>
                    <a:pt x="997" y="830"/>
                  </a:lnTo>
                  <a:lnTo>
                    <a:pt x="994" y="828"/>
                  </a:lnTo>
                  <a:lnTo>
                    <a:pt x="993" y="827"/>
                  </a:lnTo>
                  <a:lnTo>
                    <a:pt x="990" y="826"/>
                  </a:lnTo>
                  <a:lnTo>
                    <a:pt x="989" y="826"/>
                  </a:lnTo>
                  <a:lnTo>
                    <a:pt x="985" y="821"/>
                  </a:lnTo>
                  <a:lnTo>
                    <a:pt x="984" y="824"/>
                  </a:lnTo>
                  <a:lnTo>
                    <a:pt x="980" y="821"/>
                  </a:lnTo>
                  <a:lnTo>
                    <a:pt x="979" y="826"/>
                  </a:lnTo>
                  <a:lnTo>
                    <a:pt x="976" y="828"/>
                  </a:lnTo>
                  <a:lnTo>
                    <a:pt x="970" y="825"/>
                  </a:lnTo>
                  <a:lnTo>
                    <a:pt x="968" y="824"/>
                  </a:lnTo>
                  <a:lnTo>
                    <a:pt x="967" y="821"/>
                  </a:lnTo>
                  <a:lnTo>
                    <a:pt x="967" y="820"/>
                  </a:lnTo>
                  <a:lnTo>
                    <a:pt x="967" y="818"/>
                  </a:lnTo>
                  <a:lnTo>
                    <a:pt x="966" y="815"/>
                  </a:lnTo>
                  <a:lnTo>
                    <a:pt x="966" y="814"/>
                  </a:lnTo>
                  <a:lnTo>
                    <a:pt x="966" y="812"/>
                  </a:lnTo>
                  <a:lnTo>
                    <a:pt x="966" y="810"/>
                  </a:lnTo>
                  <a:lnTo>
                    <a:pt x="964" y="808"/>
                  </a:lnTo>
                  <a:lnTo>
                    <a:pt x="964" y="806"/>
                  </a:lnTo>
                  <a:lnTo>
                    <a:pt x="964" y="804"/>
                  </a:lnTo>
                  <a:lnTo>
                    <a:pt x="964" y="802"/>
                  </a:lnTo>
                  <a:lnTo>
                    <a:pt x="964" y="800"/>
                  </a:lnTo>
                  <a:lnTo>
                    <a:pt x="964" y="797"/>
                  </a:lnTo>
                  <a:lnTo>
                    <a:pt x="964" y="795"/>
                  </a:lnTo>
                  <a:lnTo>
                    <a:pt x="964" y="793"/>
                  </a:lnTo>
                  <a:lnTo>
                    <a:pt x="966" y="790"/>
                  </a:lnTo>
                  <a:lnTo>
                    <a:pt x="966" y="787"/>
                  </a:lnTo>
                  <a:lnTo>
                    <a:pt x="966" y="783"/>
                  </a:lnTo>
                  <a:lnTo>
                    <a:pt x="968" y="780"/>
                  </a:lnTo>
                  <a:lnTo>
                    <a:pt x="968" y="778"/>
                  </a:lnTo>
                  <a:lnTo>
                    <a:pt x="968" y="777"/>
                  </a:lnTo>
                  <a:lnTo>
                    <a:pt x="970" y="774"/>
                  </a:lnTo>
                  <a:lnTo>
                    <a:pt x="970" y="773"/>
                  </a:lnTo>
                  <a:lnTo>
                    <a:pt x="970" y="771"/>
                  </a:lnTo>
                  <a:lnTo>
                    <a:pt x="970" y="769"/>
                  </a:lnTo>
                  <a:lnTo>
                    <a:pt x="970" y="767"/>
                  </a:lnTo>
                  <a:lnTo>
                    <a:pt x="970" y="765"/>
                  </a:lnTo>
                  <a:lnTo>
                    <a:pt x="970" y="763"/>
                  </a:lnTo>
                  <a:lnTo>
                    <a:pt x="970" y="761"/>
                  </a:lnTo>
                  <a:lnTo>
                    <a:pt x="970" y="760"/>
                  </a:lnTo>
                  <a:lnTo>
                    <a:pt x="970" y="757"/>
                  </a:lnTo>
                  <a:lnTo>
                    <a:pt x="970" y="756"/>
                  </a:lnTo>
                  <a:lnTo>
                    <a:pt x="968" y="754"/>
                  </a:lnTo>
                  <a:lnTo>
                    <a:pt x="967" y="751"/>
                  </a:lnTo>
                  <a:lnTo>
                    <a:pt x="967" y="750"/>
                  </a:lnTo>
                  <a:lnTo>
                    <a:pt x="967" y="748"/>
                  </a:lnTo>
                  <a:lnTo>
                    <a:pt x="966" y="746"/>
                  </a:lnTo>
                  <a:lnTo>
                    <a:pt x="966" y="745"/>
                  </a:lnTo>
                  <a:lnTo>
                    <a:pt x="964" y="743"/>
                  </a:lnTo>
                  <a:lnTo>
                    <a:pt x="964" y="739"/>
                  </a:lnTo>
                  <a:lnTo>
                    <a:pt x="964" y="738"/>
                  </a:lnTo>
                  <a:lnTo>
                    <a:pt x="964" y="734"/>
                  </a:lnTo>
                  <a:lnTo>
                    <a:pt x="964" y="732"/>
                  </a:lnTo>
                  <a:lnTo>
                    <a:pt x="964" y="731"/>
                  </a:lnTo>
                  <a:lnTo>
                    <a:pt x="966" y="728"/>
                  </a:lnTo>
                  <a:lnTo>
                    <a:pt x="966" y="727"/>
                  </a:lnTo>
                  <a:lnTo>
                    <a:pt x="966" y="725"/>
                  </a:lnTo>
                  <a:lnTo>
                    <a:pt x="966" y="723"/>
                  </a:lnTo>
                  <a:lnTo>
                    <a:pt x="966" y="721"/>
                  </a:lnTo>
                  <a:lnTo>
                    <a:pt x="964" y="719"/>
                  </a:lnTo>
                  <a:lnTo>
                    <a:pt x="964" y="717"/>
                  </a:lnTo>
                  <a:lnTo>
                    <a:pt x="964" y="715"/>
                  </a:lnTo>
                  <a:lnTo>
                    <a:pt x="963" y="714"/>
                  </a:lnTo>
                  <a:lnTo>
                    <a:pt x="962" y="713"/>
                  </a:lnTo>
                  <a:lnTo>
                    <a:pt x="959" y="711"/>
                  </a:lnTo>
                  <a:lnTo>
                    <a:pt x="958" y="710"/>
                  </a:lnTo>
                  <a:lnTo>
                    <a:pt x="955" y="710"/>
                  </a:lnTo>
                  <a:lnTo>
                    <a:pt x="955" y="705"/>
                  </a:lnTo>
                  <a:lnTo>
                    <a:pt x="953" y="704"/>
                  </a:lnTo>
                  <a:lnTo>
                    <a:pt x="949" y="703"/>
                  </a:lnTo>
                  <a:lnTo>
                    <a:pt x="943" y="703"/>
                  </a:lnTo>
                  <a:lnTo>
                    <a:pt x="940" y="702"/>
                  </a:lnTo>
                  <a:lnTo>
                    <a:pt x="937" y="702"/>
                  </a:lnTo>
                  <a:lnTo>
                    <a:pt x="933" y="703"/>
                  </a:lnTo>
                  <a:lnTo>
                    <a:pt x="930" y="704"/>
                  </a:lnTo>
                  <a:lnTo>
                    <a:pt x="927" y="708"/>
                  </a:lnTo>
                  <a:lnTo>
                    <a:pt x="924" y="705"/>
                  </a:lnTo>
                  <a:lnTo>
                    <a:pt x="923" y="707"/>
                  </a:lnTo>
                  <a:lnTo>
                    <a:pt x="924" y="710"/>
                  </a:lnTo>
                  <a:lnTo>
                    <a:pt x="922" y="711"/>
                  </a:lnTo>
                  <a:lnTo>
                    <a:pt x="918" y="714"/>
                  </a:lnTo>
                  <a:lnTo>
                    <a:pt x="914" y="716"/>
                  </a:lnTo>
                  <a:lnTo>
                    <a:pt x="910" y="715"/>
                  </a:lnTo>
                  <a:lnTo>
                    <a:pt x="909" y="715"/>
                  </a:lnTo>
                  <a:lnTo>
                    <a:pt x="906" y="715"/>
                  </a:lnTo>
                  <a:lnTo>
                    <a:pt x="905" y="715"/>
                  </a:lnTo>
                  <a:lnTo>
                    <a:pt x="902" y="714"/>
                  </a:lnTo>
                  <a:lnTo>
                    <a:pt x="901" y="714"/>
                  </a:lnTo>
                  <a:lnTo>
                    <a:pt x="899" y="714"/>
                  </a:lnTo>
                  <a:lnTo>
                    <a:pt x="895" y="713"/>
                  </a:lnTo>
                  <a:lnTo>
                    <a:pt x="896" y="711"/>
                  </a:lnTo>
                  <a:lnTo>
                    <a:pt x="896" y="709"/>
                  </a:lnTo>
                  <a:lnTo>
                    <a:pt x="897" y="704"/>
                  </a:lnTo>
                  <a:lnTo>
                    <a:pt x="899" y="702"/>
                  </a:lnTo>
                  <a:lnTo>
                    <a:pt x="900" y="699"/>
                  </a:lnTo>
                  <a:lnTo>
                    <a:pt x="901" y="697"/>
                  </a:lnTo>
                  <a:lnTo>
                    <a:pt x="901" y="696"/>
                  </a:lnTo>
                  <a:lnTo>
                    <a:pt x="902" y="693"/>
                  </a:lnTo>
                  <a:lnTo>
                    <a:pt x="902" y="692"/>
                  </a:lnTo>
                  <a:lnTo>
                    <a:pt x="904" y="687"/>
                  </a:lnTo>
                  <a:lnTo>
                    <a:pt x="905" y="685"/>
                  </a:lnTo>
                  <a:lnTo>
                    <a:pt x="906" y="681"/>
                  </a:lnTo>
                  <a:lnTo>
                    <a:pt x="902" y="680"/>
                  </a:lnTo>
                  <a:lnTo>
                    <a:pt x="901" y="679"/>
                  </a:lnTo>
                  <a:lnTo>
                    <a:pt x="899" y="678"/>
                  </a:lnTo>
                  <a:lnTo>
                    <a:pt x="897" y="676"/>
                  </a:lnTo>
                  <a:lnTo>
                    <a:pt x="895" y="675"/>
                  </a:lnTo>
                  <a:lnTo>
                    <a:pt x="893" y="675"/>
                  </a:lnTo>
                  <a:lnTo>
                    <a:pt x="891" y="674"/>
                  </a:lnTo>
                  <a:lnTo>
                    <a:pt x="890" y="674"/>
                  </a:lnTo>
                  <a:lnTo>
                    <a:pt x="888" y="673"/>
                  </a:lnTo>
                  <a:lnTo>
                    <a:pt x="886" y="673"/>
                  </a:lnTo>
                  <a:lnTo>
                    <a:pt x="884" y="672"/>
                  </a:lnTo>
                  <a:lnTo>
                    <a:pt x="882" y="672"/>
                  </a:lnTo>
                  <a:lnTo>
                    <a:pt x="880" y="670"/>
                  </a:lnTo>
                  <a:lnTo>
                    <a:pt x="878" y="670"/>
                  </a:lnTo>
                  <a:lnTo>
                    <a:pt x="877" y="670"/>
                  </a:lnTo>
                  <a:lnTo>
                    <a:pt x="874" y="669"/>
                  </a:lnTo>
                  <a:lnTo>
                    <a:pt x="873" y="669"/>
                  </a:lnTo>
                  <a:lnTo>
                    <a:pt x="871" y="669"/>
                  </a:lnTo>
                  <a:lnTo>
                    <a:pt x="869" y="668"/>
                  </a:lnTo>
                  <a:lnTo>
                    <a:pt x="868" y="668"/>
                  </a:lnTo>
                  <a:lnTo>
                    <a:pt x="864" y="668"/>
                  </a:lnTo>
                  <a:lnTo>
                    <a:pt x="861" y="668"/>
                  </a:lnTo>
                  <a:lnTo>
                    <a:pt x="860" y="668"/>
                  </a:lnTo>
                  <a:lnTo>
                    <a:pt x="857" y="668"/>
                  </a:lnTo>
                  <a:lnTo>
                    <a:pt x="856" y="668"/>
                  </a:lnTo>
                  <a:lnTo>
                    <a:pt x="853" y="668"/>
                  </a:lnTo>
                  <a:lnTo>
                    <a:pt x="851" y="669"/>
                  </a:lnTo>
                  <a:lnTo>
                    <a:pt x="849" y="669"/>
                  </a:lnTo>
                  <a:lnTo>
                    <a:pt x="847" y="669"/>
                  </a:lnTo>
                  <a:lnTo>
                    <a:pt x="842" y="669"/>
                  </a:lnTo>
                  <a:lnTo>
                    <a:pt x="844" y="675"/>
                  </a:lnTo>
                  <a:lnTo>
                    <a:pt x="842" y="676"/>
                  </a:lnTo>
                  <a:lnTo>
                    <a:pt x="835" y="678"/>
                  </a:lnTo>
                  <a:lnTo>
                    <a:pt x="837" y="681"/>
                  </a:lnTo>
                  <a:lnTo>
                    <a:pt x="833" y="682"/>
                  </a:lnTo>
                  <a:lnTo>
                    <a:pt x="830" y="680"/>
                  </a:lnTo>
                  <a:lnTo>
                    <a:pt x="829" y="678"/>
                  </a:lnTo>
                  <a:lnTo>
                    <a:pt x="829" y="676"/>
                  </a:lnTo>
                  <a:lnTo>
                    <a:pt x="827" y="674"/>
                  </a:lnTo>
                  <a:lnTo>
                    <a:pt x="826" y="673"/>
                  </a:lnTo>
                  <a:lnTo>
                    <a:pt x="825" y="673"/>
                  </a:lnTo>
                  <a:lnTo>
                    <a:pt x="822" y="672"/>
                  </a:lnTo>
                  <a:lnTo>
                    <a:pt x="821" y="670"/>
                  </a:lnTo>
                  <a:lnTo>
                    <a:pt x="818" y="670"/>
                  </a:lnTo>
                  <a:lnTo>
                    <a:pt x="816" y="669"/>
                  </a:lnTo>
                  <a:lnTo>
                    <a:pt x="815" y="669"/>
                  </a:lnTo>
                  <a:lnTo>
                    <a:pt x="813" y="670"/>
                  </a:lnTo>
                  <a:lnTo>
                    <a:pt x="811" y="670"/>
                  </a:lnTo>
                  <a:lnTo>
                    <a:pt x="808" y="670"/>
                  </a:lnTo>
                  <a:lnTo>
                    <a:pt x="807" y="670"/>
                  </a:lnTo>
                  <a:lnTo>
                    <a:pt x="805" y="670"/>
                  </a:lnTo>
                  <a:lnTo>
                    <a:pt x="803" y="670"/>
                  </a:lnTo>
                  <a:lnTo>
                    <a:pt x="800" y="670"/>
                  </a:lnTo>
                  <a:lnTo>
                    <a:pt x="799" y="670"/>
                  </a:lnTo>
                  <a:lnTo>
                    <a:pt x="796" y="670"/>
                  </a:lnTo>
                  <a:lnTo>
                    <a:pt x="795" y="672"/>
                  </a:lnTo>
                  <a:lnTo>
                    <a:pt x="793" y="672"/>
                  </a:lnTo>
                  <a:lnTo>
                    <a:pt x="791" y="672"/>
                  </a:lnTo>
                  <a:lnTo>
                    <a:pt x="790" y="672"/>
                  </a:lnTo>
                  <a:lnTo>
                    <a:pt x="787" y="672"/>
                  </a:lnTo>
                  <a:lnTo>
                    <a:pt x="786" y="672"/>
                  </a:lnTo>
                  <a:lnTo>
                    <a:pt x="783" y="672"/>
                  </a:lnTo>
                  <a:lnTo>
                    <a:pt x="781" y="670"/>
                  </a:lnTo>
                  <a:lnTo>
                    <a:pt x="780" y="670"/>
                  </a:lnTo>
                  <a:lnTo>
                    <a:pt x="777" y="670"/>
                  </a:lnTo>
                  <a:lnTo>
                    <a:pt x="776" y="670"/>
                  </a:lnTo>
                  <a:lnTo>
                    <a:pt x="773" y="670"/>
                  </a:lnTo>
                  <a:lnTo>
                    <a:pt x="771" y="670"/>
                  </a:lnTo>
                  <a:lnTo>
                    <a:pt x="769" y="670"/>
                  </a:lnTo>
                  <a:lnTo>
                    <a:pt x="767" y="670"/>
                  </a:lnTo>
                  <a:lnTo>
                    <a:pt x="765" y="669"/>
                  </a:lnTo>
                  <a:lnTo>
                    <a:pt x="763" y="669"/>
                  </a:lnTo>
                  <a:lnTo>
                    <a:pt x="759" y="669"/>
                  </a:lnTo>
                  <a:lnTo>
                    <a:pt x="755" y="669"/>
                  </a:lnTo>
                  <a:lnTo>
                    <a:pt x="750" y="669"/>
                  </a:lnTo>
                  <a:lnTo>
                    <a:pt x="750" y="668"/>
                  </a:lnTo>
                  <a:lnTo>
                    <a:pt x="745" y="668"/>
                  </a:lnTo>
                  <a:lnTo>
                    <a:pt x="743" y="668"/>
                  </a:lnTo>
                  <a:lnTo>
                    <a:pt x="742" y="668"/>
                  </a:lnTo>
                  <a:lnTo>
                    <a:pt x="740" y="667"/>
                  </a:lnTo>
                  <a:lnTo>
                    <a:pt x="737" y="667"/>
                  </a:lnTo>
                  <a:lnTo>
                    <a:pt x="736" y="667"/>
                  </a:lnTo>
                  <a:lnTo>
                    <a:pt x="734" y="667"/>
                  </a:lnTo>
                  <a:lnTo>
                    <a:pt x="732" y="667"/>
                  </a:lnTo>
                  <a:lnTo>
                    <a:pt x="730" y="667"/>
                  </a:lnTo>
                  <a:lnTo>
                    <a:pt x="728" y="667"/>
                  </a:lnTo>
                  <a:lnTo>
                    <a:pt x="727" y="667"/>
                  </a:lnTo>
                  <a:lnTo>
                    <a:pt x="724" y="666"/>
                  </a:lnTo>
                  <a:lnTo>
                    <a:pt x="723" y="666"/>
                  </a:lnTo>
                  <a:lnTo>
                    <a:pt x="720" y="666"/>
                  </a:lnTo>
                  <a:lnTo>
                    <a:pt x="719" y="666"/>
                  </a:lnTo>
                  <a:lnTo>
                    <a:pt x="716" y="666"/>
                  </a:lnTo>
                  <a:lnTo>
                    <a:pt x="715" y="666"/>
                  </a:lnTo>
                  <a:lnTo>
                    <a:pt x="712" y="666"/>
                  </a:lnTo>
                  <a:lnTo>
                    <a:pt x="711" y="666"/>
                  </a:lnTo>
                  <a:lnTo>
                    <a:pt x="709" y="666"/>
                  </a:lnTo>
                  <a:lnTo>
                    <a:pt x="706" y="666"/>
                  </a:lnTo>
                  <a:lnTo>
                    <a:pt x="705" y="666"/>
                  </a:lnTo>
                  <a:lnTo>
                    <a:pt x="702" y="667"/>
                  </a:lnTo>
                  <a:lnTo>
                    <a:pt x="701" y="667"/>
                  </a:lnTo>
                  <a:lnTo>
                    <a:pt x="698" y="667"/>
                  </a:lnTo>
                  <a:lnTo>
                    <a:pt x="696" y="667"/>
                  </a:lnTo>
                  <a:lnTo>
                    <a:pt x="694" y="667"/>
                  </a:lnTo>
                  <a:lnTo>
                    <a:pt x="692" y="667"/>
                  </a:lnTo>
                  <a:lnTo>
                    <a:pt x="690" y="667"/>
                  </a:lnTo>
                  <a:lnTo>
                    <a:pt x="688" y="667"/>
                  </a:lnTo>
                  <a:lnTo>
                    <a:pt x="687" y="668"/>
                  </a:lnTo>
                  <a:lnTo>
                    <a:pt x="684" y="668"/>
                  </a:lnTo>
                  <a:lnTo>
                    <a:pt x="683" y="668"/>
                  </a:lnTo>
                  <a:lnTo>
                    <a:pt x="680" y="669"/>
                  </a:lnTo>
                  <a:lnTo>
                    <a:pt x="679" y="669"/>
                  </a:lnTo>
                  <a:lnTo>
                    <a:pt x="676" y="670"/>
                  </a:lnTo>
                  <a:lnTo>
                    <a:pt x="675" y="672"/>
                  </a:lnTo>
                  <a:lnTo>
                    <a:pt x="674" y="673"/>
                  </a:lnTo>
                  <a:lnTo>
                    <a:pt x="672" y="674"/>
                  </a:lnTo>
                  <a:lnTo>
                    <a:pt x="672" y="676"/>
                  </a:lnTo>
                  <a:lnTo>
                    <a:pt x="672" y="679"/>
                  </a:lnTo>
                  <a:lnTo>
                    <a:pt x="672" y="680"/>
                  </a:lnTo>
                  <a:lnTo>
                    <a:pt x="674" y="682"/>
                  </a:lnTo>
                  <a:lnTo>
                    <a:pt x="675" y="684"/>
                  </a:lnTo>
                  <a:lnTo>
                    <a:pt x="675" y="686"/>
                  </a:lnTo>
                  <a:lnTo>
                    <a:pt x="676" y="687"/>
                  </a:lnTo>
                  <a:lnTo>
                    <a:pt x="677" y="690"/>
                  </a:lnTo>
                  <a:lnTo>
                    <a:pt x="676" y="692"/>
                  </a:lnTo>
                  <a:lnTo>
                    <a:pt x="679" y="695"/>
                  </a:lnTo>
                  <a:lnTo>
                    <a:pt x="680" y="697"/>
                  </a:lnTo>
                  <a:lnTo>
                    <a:pt x="684" y="698"/>
                  </a:lnTo>
                  <a:lnTo>
                    <a:pt x="684" y="703"/>
                  </a:lnTo>
                  <a:lnTo>
                    <a:pt x="684" y="707"/>
                  </a:lnTo>
                  <a:lnTo>
                    <a:pt x="681" y="710"/>
                  </a:lnTo>
                  <a:lnTo>
                    <a:pt x="681" y="711"/>
                  </a:lnTo>
                  <a:lnTo>
                    <a:pt x="681" y="714"/>
                  </a:lnTo>
                  <a:lnTo>
                    <a:pt x="680" y="715"/>
                  </a:lnTo>
                  <a:lnTo>
                    <a:pt x="680" y="717"/>
                  </a:lnTo>
                  <a:lnTo>
                    <a:pt x="679" y="720"/>
                  </a:lnTo>
                  <a:lnTo>
                    <a:pt x="679" y="721"/>
                  </a:lnTo>
                  <a:lnTo>
                    <a:pt x="677" y="723"/>
                  </a:lnTo>
                  <a:lnTo>
                    <a:pt x="677" y="726"/>
                  </a:lnTo>
                  <a:lnTo>
                    <a:pt x="675" y="728"/>
                  </a:lnTo>
                  <a:lnTo>
                    <a:pt x="676" y="730"/>
                  </a:lnTo>
                  <a:lnTo>
                    <a:pt x="676" y="732"/>
                  </a:lnTo>
                  <a:lnTo>
                    <a:pt x="677" y="733"/>
                  </a:lnTo>
                  <a:lnTo>
                    <a:pt x="679" y="736"/>
                  </a:lnTo>
                  <a:lnTo>
                    <a:pt x="680" y="737"/>
                  </a:lnTo>
                  <a:lnTo>
                    <a:pt x="681" y="738"/>
                  </a:lnTo>
                  <a:lnTo>
                    <a:pt x="683" y="739"/>
                  </a:lnTo>
                  <a:lnTo>
                    <a:pt x="684" y="742"/>
                  </a:lnTo>
                  <a:lnTo>
                    <a:pt x="685" y="743"/>
                  </a:lnTo>
                  <a:lnTo>
                    <a:pt x="687" y="744"/>
                  </a:lnTo>
                  <a:lnTo>
                    <a:pt x="688" y="745"/>
                  </a:lnTo>
                  <a:lnTo>
                    <a:pt x="688" y="748"/>
                  </a:lnTo>
                  <a:lnTo>
                    <a:pt x="689" y="750"/>
                  </a:lnTo>
                  <a:lnTo>
                    <a:pt x="689" y="751"/>
                  </a:lnTo>
                  <a:lnTo>
                    <a:pt x="689" y="754"/>
                  </a:lnTo>
                  <a:lnTo>
                    <a:pt x="688" y="756"/>
                  </a:lnTo>
                  <a:lnTo>
                    <a:pt x="688" y="757"/>
                  </a:lnTo>
                  <a:lnTo>
                    <a:pt x="688" y="760"/>
                  </a:lnTo>
                  <a:lnTo>
                    <a:pt x="688" y="763"/>
                  </a:lnTo>
                  <a:lnTo>
                    <a:pt x="685" y="763"/>
                  </a:lnTo>
                  <a:lnTo>
                    <a:pt x="684" y="763"/>
                  </a:lnTo>
                  <a:lnTo>
                    <a:pt x="683" y="767"/>
                  </a:lnTo>
                  <a:lnTo>
                    <a:pt x="681" y="769"/>
                  </a:lnTo>
                  <a:lnTo>
                    <a:pt x="680" y="771"/>
                  </a:lnTo>
                  <a:lnTo>
                    <a:pt x="680" y="773"/>
                  </a:lnTo>
                  <a:lnTo>
                    <a:pt x="680" y="774"/>
                  </a:lnTo>
                  <a:lnTo>
                    <a:pt x="681" y="777"/>
                  </a:lnTo>
                  <a:lnTo>
                    <a:pt x="681" y="778"/>
                  </a:lnTo>
                  <a:lnTo>
                    <a:pt x="683" y="780"/>
                  </a:lnTo>
                  <a:lnTo>
                    <a:pt x="683" y="781"/>
                  </a:lnTo>
                  <a:lnTo>
                    <a:pt x="681" y="784"/>
                  </a:lnTo>
                  <a:lnTo>
                    <a:pt x="680" y="785"/>
                  </a:lnTo>
                  <a:lnTo>
                    <a:pt x="679" y="785"/>
                  </a:lnTo>
                  <a:lnTo>
                    <a:pt x="676" y="786"/>
                  </a:lnTo>
                  <a:lnTo>
                    <a:pt x="674" y="791"/>
                  </a:lnTo>
                  <a:lnTo>
                    <a:pt x="670" y="790"/>
                  </a:lnTo>
                  <a:lnTo>
                    <a:pt x="666" y="791"/>
                  </a:lnTo>
                  <a:lnTo>
                    <a:pt x="662" y="791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9" y="791"/>
                  </a:lnTo>
                  <a:lnTo>
                    <a:pt x="645" y="789"/>
                  </a:lnTo>
                  <a:lnTo>
                    <a:pt x="641" y="784"/>
                  </a:lnTo>
                  <a:lnTo>
                    <a:pt x="637" y="786"/>
                  </a:lnTo>
                  <a:lnTo>
                    <a:pt x="634" y="787"/>
                  </a:lnTo>
                  <a:lnTo>
                    <a:pt x="631" y="787"/>
                  </a:lnTo>
                  <a:lnTo>
                    <a:pt x="630" y="789"/>
                  </a:lnTo>
                  <a:lnTo>
                    <a:pt x="627" y="789"/>
                  </a:lnTo>
                  <a:lnTo>
                    <a:pt x="624" y="790"/>
                  </a:lnTo>
                  <a:lnTo>
                    <a:pt x="623" y="791"/>
                  </a:lnTo>
                  <a:lnTo>
                    <a:pt x="621" y="791"/>
                  </a:lnTo>
                  <a:lnTo>
                    <a:pt x="617" y="792"/>
                  </a:lnTo>
                  <a:lnTo>
                    <a:pt x="615" y="795"/>
                  </a:lnTo>
                  <a:lnTo>
                    <a:pt x="614" y="797"/>
                  </a:lnTo>
                  <a:lnTo>
                    <a:pt x="613" y="798"/>
                  </a:lnTo>
                  <a:lnTo>
                    <a:pt x="612" y="801"/>
                  </a:lnTo>
                  <a:lnTo>
                    <a:pt x="610" y="802"/>
                  </a:lnTo>
                  <a:lnTo>
                    <a:pt x="609" y="803"/>
                  </a:lnTo>
                  <a:lnTo>
                    <a:pt x="608" y="807"/>
                  </a:lnTo>
                  <a:lnTo>
                    <a:pt x="604" y="809"/>
                  </a:lnTo>
                  <a:lnTo>
                    <a:pt x="603" y="810"/>
                  </a:lnTo>
                  <a:lnTo>
                    <a:pt x="601" y="812"/>
                  </a:lnTo>
                  <a:lnTo>
                    <a:pt x="600" y="813"/>
                  </a:lnTo>
                  <a:lnTo>
                    <a:pt x="597" y="814"/>
                  </a:lnTo>
                  <a:lnTo>
                    <a:pt x="596" y="815"/>
                  </a:lnTo>
                  <a:lnTo>
                    <a:pt x="593" y="818"/>
                  </a:lnTo>
                  <a:lnTo>
                    <a:pt x="591" y="820"/>
                  </a:lnTo>
                  <a:lnTo>
                    <a:pt x="591" y="822"/>
                  </a:lnTo>
                  <a:lnTo>
                    <a:pt x="590" y="824"/>
                  </a:lnTo>
                  <a:lnTo>
                    <a:pt x="587" y="828"/>
                  </a:lnTo>
                  <a:lnTo>
                    <a:pt x="587" y="832"/>
                  </a:lnTo>
                  <a:lnTo>
                    <a:pt x="587" y="835"/>
                  </a:lnTo>
                  <a:lnTo>
                    <a:pt x="587" y="836"/>
                  </a:lnTo>
                  <a:lnTo>
                    <a:pt x="587" y="839"/>
                  </a:lnTo>
                  <a:lnTo>
                    <a:pt x="588" y="843"/>
                  </a:lnTo>
                  <a:lnTo>
                    <a:pt x="588" y="845"/>
                  </a:lnTo>
                  <a:lnTo>
                    <a:pt x="590" y="847"/>
                  </a:lnTo>
                  <a:lnTo>
                    <a:pt x="590" y="849"/>
                  </a:lnTo>
                  <a:lnTo>
                    <a:pt x="591" y="851"/>
                  </a:lnTo>
                  <a:lnTo>
                    <a:pt x="591" y="853"/>
                  </a:lnTo>
                  <a:lnTo>
                    <a:pt x="592" y="856"/>
                  </a:lnTo>
                  <a:lnTo>
                    <a:pt x="592" y="860"/>
                  </a:lnTo>
                  <a:lnTo>
                    <a:pt x="592" y="862"/>
                  </a:lnTo>
                  <a:lnTo>
                    <a:pt x="591" y="863"/>
                  </a:lnTo>
                  <a:lnTo>
                    <a:pt x="591" y="867"/>
                  </a:lnTo>
                  <a:lnTo>
                    <a:pt x="591" y="870"/>
                  </a:lnTo>
                  <a:lnTo>
                    <a:pt x="590" y="874"/>
                  </a:lnTo>
                  <a:lnTo>
                    <a:pt x="595" y="879"/>
                  </a:lnTo>
                  <a:lnTo>
                    <a:pt x="599" y="882"/>
                  </a:lnTo>
                  <a:lnTo>
                    <a:pt x="601" y="883"/>
                  </a:lnTo>
                  <a:lnTo>
                    <a:pt x="604" y="885"/>
                  </a:lnTo>
                  <a:lnTo>
                    <a:pt x="605" y="882"/>
                  </a:lnTo>
                  <a:lnTo>
                    <a:pt x="606" y="880"/>
                  </a:lnTo>
                  <a:lnTo>
                    <a:pt x="608" y="879"/>
                  </a:lnTo>
                  <a:lnTo>
                    <a:pt x="609" y="878"/>
                  </a:lnTo>
                  <a:lnTo>
                    <a:pt x="610" y="877"/>
                  </a:lnTo>
                  <a:lnTo>
                    <a:pt x="612" y="874"/>
                  </a:lnTo>
                  <a:lnTo>
                    <a:pt x="614" y="873"/>
                  </a:lnTo>
                  <a:lnTo>
                    <a:pt x="615" y="873"/>
                  </a:lnTo>
                  <a:lnTo>
                    <a:pt x="617" y="873"/>
                  </a:lnTo>
                  <a:lnTo>
                    <a:pt x="619" y="874"/>
                  </a:lnTo>
                  <a:lnTo>
                    <a:pt x="622" y="874"/>
                  </a:lnTo>
                  <a:lnTo>
                    <a:pt x="623" y="874"/>
                  </a:lnTo>
                  <a:lnTo>
                    <a:pt x="626" y="876"/>
                  </a:lnTo>
                  <a:lnTo>
                    <a:pt x="627" y="878"/>
                  </a:lnTo>
                  <a:lnTo>
                    <a:pt x="628" y="880"/>
                  </a:lnTo>
                  <a:lnTo>
                    <a:pt x="631" y="880"/>
                  </a:lnTo>
                  <a:lnTo>
                    <a:pt x="632" y="883"/>
                  </a:lnTo>
                  <a:lnTo>
                    <a:pt x="634" y="884"/>
                  </a:lnTo>
                  <a:lnTo>
                    <a:pt x="635" y="885"/>
                  </a:lnTo>
                  <a:lnTo>
                    <a:pt x="636" y="886"/>
                  </a:lnTo>
                  <a:lnTo>
                    <a:pt x="637" y="888"/>
                  </a:lnTo>
                  <a:lnTo>
                    <a:pt x="639" y="890"/>
                  </a:lnTo>
                  <a:lnTo>
                    <a:pt x="639" y="891"/>
                  </a:lnTo>
                  <a:lnTo>
                    <a:pt x="639" y="894"/>
                  </a:lnTo>
                  <a:lnTo>
                    <a:pt x="637" y="898"/>
                  </a:lnTo>
                  <a:lnTo>
                    <a:pt x="637" y="902"/>
                  </a:lnTo>
                  <a:lnTo>
                    <a:pt x="636" y="903"/>
                  </a:lnTo>
                  <a:lnTo>
                    <a:pt x="635" y="906"/>
                  </a:lnTo>
                  <a:lnTo>
                    <a:pt x="632" y="905"/>
                  </a:lnTo>
                  <a:lnTo>
                    <a:pt x="631" y="905"/>
                  </a:lnTo>
                  <a:lnTo>
                    <a:pt x="628" y="905"/>
                  </a:lnTo>
                  <a:lnTo>
                    <a:pt x="627" y="906"/>
                  </a:lnTo>
                  <a:lnTo>
                    <a:pt x="626" y="907"/>
                  </a:lnTo>
                  <a:lnTo>
                    <a:pt x="624" y="908"/>
                  </a:lnTo>
                  <a:lnTo>
                    <a:pt x="622" y="909"/>
                  </a:lnTo>
                  <a:lnTo>
                    <a:pt x="619" y="912"/>
                  </a:lnTo>
                  <a:lnTo>
                    <a:pt x="619" y="913"/>
                  </a:lnTo>
                  <a:lnTo>
                    <a:pt x="619" y="915"/>
                  </a:lnTo>
                  <a:lnTo>
                    <a:pt x="619" y="918"/>
                  </a:lnTo>
                  <a:lnTo>
                    <a:pt x="621" y="919"/>
                  </a:lnTo>
                  <a:lnTo>
                    <a:pt x="621" y="921"/>
                  </a:lnTo>
                  <a:lnTo>
                    <a:pt x="622" y="924"/>
                  </a:lnTo>
                  <a:lnTo>
                    <a:pt x="623" y="924"/>
                  </a:lnTo>
                  <a:lnTo>
                    <a:pt x="626" y="924"/>
                  </a:lnTo>
                  <a:lnTo>
                    <a:pt x="627" y="924"/>
                  </a:lnTo>
                  <a:lnTo>
                    <a:pt x="630" y="924"/>
                  </a:lnTo>
                  <a:lnTo>
                    <a:pt x="634" y="926"/>
                  </a:lnTo>
                  <a:lnTo>
                    <a:pt x="635" y="924"/>
                  </a:lnTo>
                  <a:lnTo>
                    <a:pt x="637" y="925"/>
                  </a:lnTo>
                  <a:lnTo>
                    <a:pt x="640" y="926"/>
                  </a:lnTo>
                  <a:lnTo>
                    <a:pt x="641" y="927"/>
                  </a:lnTo>
                  <a:lnTo>
                    <a:pt x="643" y="929"/>
                  </a:lnTo>
                  <a:lnTo>
                    <a:pt x="644" y="930"/>
                  </a:lnTo>
                  <a:lnTo>
                    <a:pt x="646" y="930"/>
                  </a:lnTo>
                  <a:lnTo>
                    <a:pt x="648" y="931"/>
                  </a:lnTo>
                  <a:lnTo>
                    <a:pt x="650" y="931"/>
                  </a:lnTo>
                  <a:lnTo>
                    <a:pt x="653" y="932"/>
                  </a:lnTo>
                  <a:lnTo>
                    <a:pt x="654" y="932"/>
                  </a:lnTo>
                  <a:lnTo>
                    <a:pt x="657" y="932"/>
                  </a:lnTo>
                  <a:lnTo>
                    <a:pt x="659" y="932"/>
                  </a:lnTo>
                  <a:lnTo>
                    <a:pt x="661" y="933"/>
                  </a:lnTo>
                  <a:lnTo>
                    <a:pt x="662" y="933"/>
                  </a:lnTo>
                  <a:lnTo>
                    <a:pt x="665" y="933"/>
                  </a:lnTo>
                  <a:lnTo>
                    <a:pt x="667" y="933"/>
                  </a:lnTo>
                  <a:lnTo>
                    <a:pt x="667" y="936"/>
                  </a:lnTo>
                  <a:lnTo>
                    <a:pt x="667" y="938"/>
                  </a:lnTo>
                  <a:lnTo>
                    <a:pt x="667" y="940"/>
                  </a:lnTo>
                  <a:lnTo>
                    <a:pt x="667" y="942"/>
                  </a:lnTo>
                  <a:lnTo>
                    <a:pt x="666" y="943"/>
                  </a:lnTo>
                  <a:lnTo>
                    <a:pt x="666" y="946"/>
                  </a:lnTo>
                  <a:lnTo>
                    <a:pt x="666" y="947"/>
                  </a:lnTo>
                  <a:lnTo>
                    <a:pt x="665" y="949"/>
                  </a:lnTo>
                  <a:lnTo>
                    <a:pt x="663" y="950"/>
                  </a:lnTo>
                  <a:lnTo>
                    <a:pt x="662" y="949"/>
                  </a:lnTo>
                  <a:lnTo>
                    <a:pt x="659" y="949"/>
                  </a:lnTo>
                  <a:lnTo>
                    <a:pt x="657" y="949"/>
                  </a:lnTo>
                  <a:lnTo>
                    <a:pt x="654" y="949"/>
                  </a:lnTo>
                  <a:lnTo>
                    <a:pt x="653" y="949"/>
                  </a:lnTo>
                  <a:lnTo>
                    <a:pt x="652" y="952"/>
                  </a:lnTo>
                  <a:lnTo>
                    <a:pt x="652" y="953"/>
                  </a:lnTo>
                  <a:lnTo>
                    <a:pt x="650" y="955"/>
                  </a:lnTo>
                  <a:lnTo>
                    <a:pt x="650" y="958"/>
                  </a:lnTo>
                  <a:lnTo>
                    <a:pt x="649" y="959"/>
                  </a:lnTo>
                  <a:lnTo>
                    <a:pt x="649" y="962"/>
                  </a:lnTo>
                  <a:lnTo>
                    <a:pt x="646" y="969"/>
                  </a:lnTo>
                  <a:lnTo>
                    <a:pt x="650" y="97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76" name="Rectangle 28"/>
            <p:cNvSpPr>
              <a:spLocks noChangeArrowheads="1"/>
            </p:cNvSpPr>
            <p:nvPr/>
          </p:nvSpPr>
          <p:spPr bwMode="auto">
            <a:xfrm>
              <a:off x="7246938" y="3293333"/>
              <a:ext cx="47625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tarnowski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3857626" y="3005138"/>
              <a:ext cx="1120775" cy="819150"/>
            </a:xfrm>
            <a:custGeom>
              <a:avLst/>
              <a:gdLst/>
              <a:ahLst/>
              <a:cxnLst>
                <a:cxn ang="0">
                  <a:pos x="962" y="859"/>
                </a:cxn>
                <a:cxn ang="0">
                  <a:pos x="932" y="887"/>
                </a:cxn>
                <a:cxn ang="0">
                  <a:pos x="858" y="910"/>
                </a:cxn>
                <a:cxn ang="0">
                  <a:pos x="796" y="893"/>
                </a:cxn>
                <a:cxn ang="0">
                  <a:pos x="710" y="893"/>
                </a:cxn>
                <a:cxn ang="0">
                  <a:pos x="651" y="901"/>
                </a:cxn>
                <a:cxn ang="0">
                  <a:pos x="592" y="924"/>
                </a:cxn>
                <a:cxn ang="0">
                  <a:pos x="495" y="905"/>
                </a:cxn>
                <a:cxn ang="0">
                  <a:pos x="432" y="910"/>
                </a:cxn>
                <a:cxn ang="0">
                  <a:pos x="377" y="956"/>
                </a:cxn>
                <a:cxn ang="0">
                  <a:pos x="335" y="1005"/>
                </a:cxn>
                <a:cxn ang="0">
                  <a:pos x="286" y="1009"/>
                </a:cxn>
                <a:cxn ang="0">
                  <a:pos x="220" y="976"/>
                </a:cxn>
                <a:cxn ang="0">
                  <a:pos x="154" y="986"/>
                </a:cxn>
                <a:cxn ang="0">
                  <a:pos x="81" y="956"/>
                </a:cxn>
                <a:cxn ang="0">
                  <a:pos x="43" y="895"/>
                </a:cxn>
                <a:cxn ang="0">
                  <a:pos x="19" y="833"/>
                </a:cxn>
                <a:cxn ang="0">
                  <a:pos x="5" y="773"/>
                </a:cxn>
                <a:cxn ang="0">
                  <a:pos x="21" y="696"/>
                </a:cxn>
                <a:cxn ang="0">
                  <a:pos x="46" y="648"/>
                </a:cxn>
                <a:cxn ang="0">
                  <a:pos x="77" y="563"/>
                </a:cxn>
                <a:cxn ang="0">
                  <a:pos x="44" y="496"/>
                </a:cxn>
                <a:cxn ang="0">
                  <a:pos x="64" y="421"/>
                </a:cxn>
                <a:cxn ang="0">
                  <a:pos x="79" y="351"/>
                </a:cxn>
                <a:cxn ang="0">
                  <a:pos x="98" y="283"/>
                </a:cxn>
                <a:cxn ang="0">
                  <a:pos x="149" y="248"/>
                </a:cxn>
                <a:cxn ang="0">
                  <a:pos x="176" y="320"/>
                </a:cxn>
                <a:cxn ang="0">
                  <a:pos x="269" y="268"/>
                </a:cxn>
                <a:cxn ang="0">
                  <a:pos x="336" y="257"/>
                </a:cxn>
                <a:cxn ang="0">
                  <a:pos x="361" y="300"/>
                </a:cxn>
                <a:cxn ang="0">
                  <a:pos x="429" y="340"/>
                </a:cxn>
                <a:cxn ang="0">
                  <a:pos x="468" y="310"/>
                </a:cxn>
                <a:cxn ang="0">
                  <a:pos x="486" y="246"/>
                </a:cxn>
                <a:cxn ang="0">
                  <a:pos x="492" y="176"/>
                </a:cxn>
                <a:cxn ang="0">
                  <a:pos x="505" y="101"/>
                </a:cxn>
                <a:cxn ang="0">
                  <a:pos x="523" y="36"/>
                </a:cxn>
                <a:cxn ang="0">
                  <a:pos x="588" y="2"/>
                </a:cxn>
                <a:cxn ang="0">
                  <a:pos x="606" y="44"/>
                </a:cxn>
                <a:cxn ang="0">
                  <a:pos x="655" y="36"/>
                </a:cxn>
                <a:cxn ang="0">
                  <a:pos x="735" y="61"/>
                </a:cxn>
                <a:cxn ang="0">
                  <a:pos x="816" y="147"/>
                </a:cxn>
                <a:cxn ang="0">
                  <a:pos x="845" y="123"/>
                </a:cxn>
                <a:cxn ang="0">
                  <a:pos x="874" y="175"/>
                </a:cxn>
                <a:cxn ang="0">
                  <a:pos x="916" y="123"/>
                </a:cxn>
                <a:cxn ang="0">
                  <a:pos x="942" y="147"/>
                </a:cxn>
                <a:cxn ang="0">
                  <a:pos x="985" y="216"/>
                </a:cxn>
                <a:cxn ang="0">
                  <a:pos x="1017" y="283"/>
                </a:cxn>
                <a:cxn ang="0">
                  <a:pos x="1101" y="288"/>
                </a:cxn>
                <a:cxn ang="0">
                  <a:pos x="1159" y="269"/>
                </a:cxn>
                <a:cxn ang="0">
                  <a:pos x="1171" y="339"/>
                </a:cxn>
                <a:cxn ang="0">
                  <a:pos x="1193" y="407"/>
                </a:cxn>
                <a:cxn ang="0">
                  <a:pos x="1234" y="443"/>
                </a:cxn>
                <a:cxn ang="0">
                  <a:pos x="1272" y="456"/>
                </a:cxn>
                <a:cxn ang="0">
                  <a:pos x="1330" y="515"/>
                </a:cxn>
                <a:cxn ang="0">
                  <a:pos x="1399" y="538"/>
                </a:cxn>
                <a:cxn ang="0">
                  <a:pos x="1348" y="594"/>
                </a:cxn>
                <a:cxn ang="0">
                  <a:pos x="1315" y="655"/>
                </a:cxn>
                <a:cxn ang="0">
                  <a:pos x="1286" y="729"/>
                </a:cxn>
                <a:cxn ang="0">
                  <a:pos x="1245" y="765"/>
                </a:cxn>
                <a:cxn ang="0">
                  <a:pos x="1207" y="813"/>
                </a:cxn>
                <a:cxn ang="0">
                  <a:pos x="1148" y="851"/>
                </a:cxn>
                <a:cxn ang="0">
                  <a:pos x="1078" y="829"/>
                </a:cxn>
              </a:cxnLst>
              <a:rect l="0" t="0" r="r" b="b"/>
              <a:pathLst>
                <a:path w="1412" h="1032">
                  <a:moveTo>
                    <a:pt x="1016" y="825"/>
                  </a:moveTo>
                  <a:lnTo>
                    <a:pt x="1013" y="828"/>
                  </a:lnTo>
                  <a:lnTo>
                    <a:pt x="1013" y="830"/>
                  </a:lnTo>
                  <a:lnTo>
                    <a:pt x="1013" y="831"/>
                  </a:lnTo>
                  <a:lnTo>
                    <a:pt x="1012" y="833"/>
                  </a:lnTo>
                  <a:lnTo>
                    <a:pt x="1010" y="833"/>
                  </a:lnTo>
                  <a:lnTo>
                    <a:pt x="1008" y="833"/>
                  </a:lnTo>
                  <a:lnTo>
                    <a:pt x="1006" y="831"/>
                  </a:lnTo>
                  <a:lnTo>
                    <a:pt x="1004" y="831"/>
                  </a:lnTo>
                  <a:lnTo>
                    <a:pt x="1002" y="831"/>
                  </a:lnTo>
                  <a:lnTo>
                    <a:pt x="1002" y="833"/>
                  </a:lnTo>
                  <a:lnTo>
                    <a:pt x="1002" y="835"/>
                  </a:lnTo>
                  <a:lnTo>
                    <a:pt x="1002" y="837"/>
                  </a:lnTo>
                  <a:lnTo>
                    <a:pt x="1000" y="839"/>
                  </a:lnTo>
                  <a:lnTo>
                    <a:pt x="1000" y="841"/>
                  </a:lnTo>
                  <a:lnTo>
                    <a:pt x="998" y="845"/>
                  </a:lnTo>
                  <a:lnTo>
                    <a:pt x="997" y="846"/>
                  </a:lnTo>
                  <a:lnTo>
                    <a:pt x="995" y="848"/>
                  </a:lnTo>
                  <a:lnTo>
                    <a:pt x="991" y="846"/>
                  </a:lnTo>
                  <a:lnTo>
                    <a:pt x="989" y="846"/>
                  </a:lnTo>
                  <a:lnTo>
                    <a:pt x="988" y="847"/>
                  </a:lnTo>
                  <a:lnTo>
                    <a:pt x="985" y="847"/>
                  </a:lnTo>
                  <a:lnTo>
                    <a:pt x="982" y="847"/>
                  </a:lnTo>
                  <a:lnTo>
                    <a:pt x="981" y="847"/>
                  </a:lnTo>
                  <a:lnTo>
                    <a:pt x="979" y="847"/>
                  </a:lnTo>
                  <a:lnTo>
                    <a:pt x="976" y="847"/>
                  </a:lnTo>
                  <a:lnTo>
                    <a:pt x="975" y="847"/>
                  </a:lnTo>
                  <a:lnTo>
                    <a:pt x="972" y="848"/>
                  </a:lnTo>
                  <a:lnTo>
                    <a:pt x="969" y="848"/>
                  </a:lnTo>
                  <a:lnTo>
                    <a:pt x="968" y="848"/>
                  </a:lnTo>
                  <a:lnTo>
                    <a:pt x="966" y="848"/>
                  </a:lnTo>
                  <a:lnTo>
                    <a:pt x="964" y="851"/>
                  </a:lnTo>
                  <a:lnTo>
                    <a:pt x="964" y="852"/>
                  </a:lnTo>
                  <a:lnTo>
                    <a:pt x="963" y="854"/>
                  </a:lnTo>
                  <a:lnTo>
                    <a:pt x="963" y="856"/>
                  </a:lnTo>
                  <a:lnTo>
                    <a:pt x="962" y="857"/>
                  </a:lnTo>
                  <a:lnTo>
                    <a:pt x="962" y="859"/>
                  </a:lnTo>
                  <a:lnTo>
                    <a:pt x="962" y="860"/>
                  </a:lnTo>
                  <a:lnTo>
                    <a:pt x="966" y="865"/>
                  </a:lnTo>
                  <a:lnTo>
                    <a:pt x="962" y="865"/>
                  </a:lnTo>
                  <a:lnTo>
                    <a:pt x="960" y="866"/>
                  </a:lnTo>
                  <a:lnTo>
                    <a:pt x="962" y="871"/>
                  </a:lnTo>
                  <a:lnTo>
                    <a:pt x="962" y="872"/>
                  </a:lnTo>
                  <a:lnTo>
                    <a:pt x="962" y="875"/>
                  </a:lnTo>
                  <a:lnTo>
                    <a:pt x="962" y="877"/>
                  </a:lnTo>
                  <a:lnTo>
                    <a:pt x="962" y="878"/>
                  </a:lnTo>
                  <a:lnTo>
                    <a:pt x="962" y="881"/>
                  </a:lnTo>
                  <a:lnTo>
                    <a:pt x="963" y="882"/>
                  </a:lnTo>
                  <a:lnTo>
                    <a:pt x="963" y="884"/>
                  </a:lnTo>
                  <a:lnTo>
                    <a:pt x="964" y="886"/>
                  </a:lnTo>
                  <a:lnTo>
                    <a:pt x="966" y="887"/>
                  </a:lnTo>
                  <a:lnTo>
                    <a:pt x="967" y="889"/>
                  </a:lnTo>
                  <a:lnTo>
                    <a:pt x="968" y="891"/>
                  </a:lnTo>
                  <a:lnTo>
                    <a:pt x="968" y="892"/>
                  </a:lnTo>
                  <a:lnTo>
                    <a:pt x="969" y="894"/>
                  </a:lnTo>
                  <a:lnTo>
                    <a:pt x="968" y="895"/>
                  </a:lnTo>
                  <a:lnTo>
                    <a:pt x="968" y="898"/>
                  </a:lnTo>
                  <a:lnTo>
                    <a:pt x="966" y="898"/>
                  </a:lnTo>
                  <a:lnTo>
                    <a:pt x="963" y="897"/>
                  </a:lnTo>
                  <a:lnTo>
                    <a:pt x="960" y="897"/>
                  </a:lnTo>
                  <a:lnTo>
                    <a:pt x="959" y="897"/>
                  </a:lnTo>
                  <a:lnTo>
                    <a:pt x="958" y="897"/>
                  </a:lnTo>
                  <a:lnTo>
                    <a:pt x="955" y="895"/>
                  </a:lnTo>
                  <a:lnTo>
                    <a:pt x="954" y="895"/>
                  </a:lnTo>
                  <a:lnTo>
                    <a:pt x="950" y="893"/>
                  </a:lnTo>
                  <a:lnTo>
                    <a:pt x="950" y="891"/>
                  </a:lnTo>
                  <a:lnTo>
                    <a:pt x="945" y="889"/>
                  </a:lnTo>
                  <a:lnTo>
                    <a:pt x="942" y="889"/>
                  </a:lnTo>
                  <a:lnTo>
                    <a:pt x="941" y="889"/>
                  </a:lnTo>
                  <a:lnTo>
                    <a:pt x="940" y="888"/>
                  </a:lnTo>
                  <a:lnTo>
                    <a:pt x="937" y="888"/>
                  </a:lnTo>
                  <a:lnTo>
                    <a:pt x="935" y="888"/>
                  </a:lnTo>
                  <a:lnTo>
                    <a:pt x="933" y="887"/>
                  </a:lnTo>
                  <a:lnTo>
                    <a:pt x="932" y="887"/>
                  </a:lnTo>
                  <a:lnTo>
                    <a:pt x="929" y="887"/>
                  </a:lnTo>
                  <a:lnTo>
                    <a:pt x="927" y="887"/>
                  </a:lnTo>
                  <a:lnTo>
                    <a:pt x="925" y="887"/>
                  </a:lnTo>
                  <a:lnTo>
                    <a:pt x="920" y="884"/>
                  </a:lnTo>
                  <a:lnTo>
                    <a:pt x="919" y="889"/>
                  </a:lnTo>
                  <a:lnTo>
                    <a:pt x="915" y="888"/>
                  </a:lnTo>
                  <a:lnTo>
                    <a:pt x="914" y="889"/>
                  </a:lnTo>
                  <a:lnTo>
                    <a:pt x="911" y="889"/>
                  </a:lnTo>
                  <a:lnTo>
                    <a:pt x="910" y="891"/>
                  </a:lnTo>
                  <a:lnTo>
                    <a:pt x="907" y="892"/>
                  </a:lnTo>
                  <a:lnTo>
                    <a:pt x="906" y="892"/>
                  </a:lnTo>
                  <a:lnTo>
                    <a:pt x="904" y="893"/>
                  </a:lnTo>
                  <a:lnTo>
                    <a:pt x="902" y="893"/>
                  </a:lnTo>
                  <a:lnTo>
                    <a:pt x="900" y="894"/>
                  </a:lnTo>
                  <a:lnTo>
                    <a:pt x="898" y="895"/>
                  </a:lnTo>
                  <a:lnTo>
                    <a:pt x="897" y="895"/>
                  </a:lnTo>
                  <a:lnTo>
                    <a:pt x="896" y="897"/>
                  </a:lnTo>
                  <a:lnTo>
                    <a:pt x="893" y="897"/>
                  </a:lnTo>
                  <a:lnTo>
                    <a:pt x="892" y="898"/>
                  </a:lnTo>
                  <a:lnTo>
                    <a:pt x="889" y="898"/>
                  </a:lnTo>
                  <a:lnTo>
                    <a:pt x="888" y="899"/>
                  </a:lnTo>
                  <a:lnTo>
                    <a:pt x="885" y="899"/>
                  </a:lnTo>
                  <a:lnTo>
                    <a:pt x="883" y="900"/>
                  </a:lnTo>
                  <a:lnTo>
                    <a:pt x="882" y="900"/>
                  </a:lnTo>
                  <a:lnTo>
                    <a:pt x="880" y="900"/>
                  </a:lnTo>
                  <a:lnTo>
                    <a:pt x="878" y="901"/>
                  </a:lnTo>
                  <a:lnTo>
                    <a:pt x="875" y="901"/>
                  </a:lnTo>
                  <a:lnTo>
                    <a:pt x="874" y="901"/>
                  </a:lnTo>
                  <a:lnTo>
                    <a:pt x="871" y="901"/>
                  </a:lnTo>
                  <a:lnTo>
                    <a:pt x="870" y="903"/>
                  </a:lnTo>
                  <a:lnTo>
                    <a:pt x="869" y="904"/>
                  </a:lnTo>
                  <a:lnTo>
                    <a:pt x="867" y="905"/>
                  </a:lnTo>
                  <a:lnTo>
                    <a:pt x="866" y="906"/>
                  </a:lnTo>
                  <a:lnTo>
                    <a:pt x="863" y="907"/>
                  </a:lnTo>
                  <a:lnTo>
                    <a:pt x="862" y="909"/>
                  </a:lnTo>
                  <a:lnTo>
                    <a:pt x="861" y="910"/>
                  </a:lnTo>
                  <a:lnTo>
                    <a:pt x="858" y="910"/>
                  </a:lnTo>
                  <a:lnTo>
                    <a:pt x="857" y="909"/>
                  </a:lnTo>
                  <a:lnTo>
                    <a:pt x="856" y="906"/>
                  </a:lnTo>
                  <a:lnTo>
                    <a:pt x="854" y="905"/>
                  </a:lnTo>
                  <a:lnTo>
                    <a:pt x="853" y="904"/>
                  </a:lnTo>
                  <a:lnTo>
                    <a:pt x="852" y="903"/>
                  </a:lnTo>
                  <a:lnTo>
                    <a:pt x="851" y="901"/>
                  </a:lnTo>
                  <a:lnTo>
                    <a:pt x="849" y="900"/>
                  </a:lnTo>
                  <a:lnTo>
                    <a:pt x="847" y="899"/>
                  </a:lnTo>
                  <a:lnTo>
                    <a:pt x="845" y="898"/>
                  </a:lnTo>
                  <a:lnTo>
                    <a:pt x="844" y="897"/>
                  </a:lnTo>
                  <a:lnTo>
                    <a:pt x="843" y="895"/>
                  </a:lnTo>
                  <a:lnTo>
                    <a:pt x="840" y="895"/>
                  </a:lnTo>
                  <a:lnTo>
                    <a:pt x="838" y="895"/>
                  </a:lnTo>
                  <a:lnTo>
                    <a:pt x="836" y="895"/>
                  </a:lnTo>
                  <a:lnTo>
                    <a:pt x="835" y="895"/>
                  </a:lnTo>
                  <a:lnTo>
                    <a:pt x="832" y="895"/>
                  </a:lnTo>
                  <a:lnTo>
                    <a:pt x="830" y="895"/>
                  </a:lnTo>
                  <a:lnTo>
                    <a:pt x="827" y="895"/>
                  </a:lnTo>
                  <a:lnTo>
                    <a:pt x="826" y="895"/>
                  </a:lnTo>
                  <a:lnTo>
                    <a:pt x="823" y="895"/>
                  </a:lnTo>
                  <a:lnTo>
                    <a:pt x="818" y="894"/>
                  </a:lnTo>
                  <a:lnTo>
                    <a:pt x="818" y="897"/>
                  </a:lnTo>
                  <a:lnTo>
                    <a:pt x="817" y="898"/>
                  </a:lnTo>
                  <a:lnTo>
                    <a:pt x="816" y="904"/>
                  </a:lnTo>
                  <a:lnTo>
                    <a:pt x="816" y="906"/>
                  </a:lnTo>
                  <a:lnTo>
                    <a:pt x="813" y="910"/>
                  </a:lnTo>
                  <a:lnTo>
                    <a:pt x="809" y="911"/>
                  </a:lnTo>
                  <a:lnTo>
                    <a:pt x="805" y="905"/>
                  </a:lnTo>
                  <a:lnTo>
                    <a:pt x="807" y="904"/>
                  </a:lnTo>
                  <a:lnTo>
                    <a:pt x="805" y="900"/>
                  </a:lnTo>
                  <a:lnTo>
                    <a:pt x="805" y="899"/>
                  </a:lnTo>
                  <a:lnTo>
                    <a:pt x="805" y="897"/>
                  </a:lnTo>
                  <a:lnTo>
                    <a:pt x="804" y="895"/>
                  </a:lnTo>
                  <a:lnTo>
                    <a:pt x="801" y="895"/>
                  </a:lnTo>
                  <a:lnTo>
                    <a:pt x="800" y="894"/>
                  </a:lnTo>
                  <a:lnTo>
                    <a:pt x="798" y="894"/>
                  </a:lnTo>
                  <a:lnTo>
                    <a:pt x="796" y="893"/>
                  </a:lnTo>
                  <a:lnTo>
                    <a:pt x="794" y="893"/>
                  </a:lnTo>
                  <a:lnTo>
                    <a:pt x="792" y="893"/>
                  </a:lnTo>
                  <a:lnTo>
                    <a:pt x="790" y="893"/>
                  </a:lnTo>
                  <a:lnTo>
                    <a:pt x="788" y="893"/>
                  </a:lnTo>
                  <a:lnTo>
                    <a:pt x="786" y="893"/>
                  </a:lnTo>
                  <a:lnTo>
                    <a:pt x="785" y="893"/>
                  </a:lnTo>
                  <a:lnTo>
                    <a:pt x="782" y="893"/>
                  </a:lnTo>
                  <a:lnTo>
                    <a:pt x="779" y="893"/>
                  </a:lnTo>
                  <a:lnTo>
                    <a:pt x="778" y="893"/>
                  </a:lnTo>
                  <a:lnTo>
                    <a:pt x="776" y="893"/>
                  </a:lnTo>
                  <a:lnTo>
                    <a:pt x="774" y="893"/>
                  </a:lnTo>
                  <a:lnTo>
                    <a:pt x="772" y="893"/>
                  </a:lnTo>
                  <a:lnTo>
                    <a:pt x="770" y="892"/>
                  </a:lnTo>
                  <a:lnTo>
                    <a:pt x="770" y="891"/>
                  </a:lnTo>
                  <a:lnTo>
                    <a:pt x="768" y="887"/>
                  </a:lnTo>
                  <a:lnTo>
                    <a:pt x="765" y="889"/>
                  </a:lnTo>
                  <a:lnTo>
                    <a:pt x="763" y="891"/>
                  </a:lnTo>
                  <a:lnTo>
                    <a:pt x="757" y="892"/>
                  </a:lnTo>
                  <a:lnTo>
                    <a:pt x="754" y="892"/>
                  </a:lnTo>
                  <a:lnTo>
                    <a:pt x="751" y="893"/>
                  </a:lnTo>
                  <a:lnTo>
                    <a:pt x="748" y="895"/>
                  </a:lnTo>
                  <a:lnTo>
                    <a:pt x="747" y="893"/>
                  </a:lnTo>
                  <a:lnTo>
                    <a:pt x="745" y="894"/>
                  </a:lnTo>
                  <a:lnTo>
                    <a:pt x="742" y="898"/>
                  </a:lnTo>
                  <a:lnTo>
                    <a:pt x="741" y="897"/>
                  </a:lnTo>
                  <a:lnTo>
                    <a:pt x="737" y="897"/>
                  </a:lnTo>
                  <a:lnTo>
                    <a:pt x="733" y="898"/>
                  </a:lnTo>
                  <a:lnTo>
                    <a:pt x="730" y="898"/>
                  </a:lnTo>
                  <a:lnTo>
                    <a:pt x="728" y="899"/>
                  </a:lnTo>
                  <a:lnTo>
                    <a:pt x="726" y="899"/>
                  </a:lnTo>
                  <a:lnTo>
                    <a:pt x="723" y="900"/>
                  </a:lnTo>
                  <a:lnTo>
                    <a:pt x="721" y="900"/>
                  </a:lnTo>
                  <a:lnTo>
                    <a:pt x="716" y="898"/>
                  </a:lnTo>
                  <a:lnTo>
                    <a:pt x="715" y="897"/>
                  </a:lnTo>
                  <a:lnTo>
                    <a:pt x="712" y="895"/>
                  </a:lnTo>
                  <a:lnTo>
                    <a:pt x="711" y="894"/>
                  </a:lnTo>
                  <a:lnTo>
                    <a:pt x="710" y="893"/>
                  </a:lnTo>
                  <a:lnTo>
                    <a:pt x="707" y="892"/>
                  </a:lnTo>
                  <a:lnTo>
                    <a:pt x="706" y="891"/>
                  </a:lnTo>
                  <a:lnTo>
                    <a:pt x="702" y="889"/>
                  </a:lnTo>
                  <a:lnTo>
                    <a:pt x="702" y="886"/>
                  </a:lnTo>
                  <a:lnTo>
                    <a:pt x="702" y="883"/>
                  </a:lnTo>
                  <a:lnTo>
                    <a:pt x="697" y="882"/>
                  </a:lnTo>
                  <a:lnTo>
                    <a:pt x="695" y="881"/>
                  </a:lnTo>
                  <a:lnTo>
                    <a:pt x="693" y="881"/>
                  </a:lnTo>
                  <a:lnTo>
                    <a:pt x="691" y="881"/>
                  </a:lnTo>
                  <a:lnTo>
                    <a:pt x="689" y="881"/>
                  </a:lnTo>
                  <a:lnTo>
                    <a:pt x="688" y="881"/>
                  </a:lnTo>
                  <a:lnTo>
                    <a:pt x="685" y="880"/>
                  </a:lnTo>
                  <a:lnTo>
                    <a:pt x="682" y="880"/>
                  </a:lnTo>
                  <a:lnTo>
                    <a:pt x="681" y="880"/>
                  </a:lnTo>
                  <a:lnTo>
                    <a:pt x="679" y="880"/>
                  </a:lnTo>
                  <a:lnTo>
                    <a:pt x="677" y="880"/>
                  </a:lnTo>
                  <a:lnTo>
                    <a:pt x="675" y="880"/>
                  </a:lnTo>
                  <a:lnTo>
                    <a:pt x="673" y="880"/>
                  </a:lnTo>
                  <a:lnTo>
                    <a:pt x="671" y="880"/>
                  </a:lnTo>
                  <a:lnTo>
                    <a:pt x="668" y="881"/>
                  </a:lnTo>
                  <a:lnTo>
                    <a:pt x="667" y="881"/>
                  </a:lnTo>
                  <a:lnTo>
                    <a:pt x="664" y="881"/>
                  </a:lnTo>
                  <a:lnTo>
                    <a:pt x="663" y="882"/>
                  </a:lnTo>
                  <a:lnTo>
                    <a:pt x="662" y="883"/>
                  </a:lnTo>
                  <a:lnTo>
                    <a:pt x="659" y="883"/>
                  </a:lnTo>
                  <a:lnTo>
                    <a:pt x="658" y="884"/>
                  </a:lnTo>
                  <a:lnTo>
                    <a:pt x="657" y="884"/>
                  </a:lnTo>
                  <a:lnTo>
                    <a:pt x="654" y="886"/>
                  </a:lnTo>
                  <a:lnTo>
                    <a:pt x="653" y="887"/>
                  </a:lnTo>
                  <a:lnTo>
                    <a:pt x="650" y="888"/>
                  </a:lnTo>
                  <a:lnTo>
                    <a:pt x="650" y="889"/>
                  </a:lnTo>
                  <a:lnTo>
                    <a:pt x="650" y="892"/>
                  </a:lnTo>
                  <a:lnTo>
                    <a:pt x="651" y="894"/>
                  </a:lnTo>
                  <a:lnTo>
                    <a:pt x="651" y="895"/>
                  </a:lnTo>
                  <a:lnTo>
                    <a:pt x="651" y="897"/>
                  </a:lnTo>
                  <a:lnTo>
                    <a:pt x="651" y="899"/>
                  </a:lnTo>
                  <a:lnTo>
                    <a:pt x="651" y="901"/>
                  </a:lnTo>
                  <a:lnTo>
                    <a:pt x="651" y="903"/>
                  </a:lnTo>
                  <a:lnTo>
                    <a:pt x="651" y="905"/>
                  </a:lnTo>
                  <a:lnTo>
                    <a:pt x="651" y="907"/>
                  </a:lnTo>
                  <a:lnTo>
                    <a:pt x="651" y="909"/>
                  </a:lnTo>
                  <a:lnTo>
                    <a:pt x="649" y="910"/>
                  </a:lnTo>
                  <a:lnTo>
                    <a:pt x="648" y="911"/>
                  </a:lnTo>
                  <a:lnTo>
                    <a:pt x="645" y="912"/>
                  </a:lnTo>
                  <a:lnTo>
                    <a:pt x="644" y="912"/>
                  </a:lnTo>
                  <a:lnTo>
                    <a:pt x="641" y="913"/>
                  </a:lnTo>
                  <a:lnTo>
                    <a:pt x="640" y="915"/>
                  </a:lnTo>
                  <a:lnTo>
                    <a:pt x="637" y="915"/>
                  </a:lnTo>
                  <a:lnTo>
                    <a:pt x="636" y="916"/>
                  </a:lnTo>
                  <a:lnTo>
                    <a:pt x="633" y="917"/>
                  </a:lnTo>
                  <a:lnTo>
                    <a:pt x="632" y="918"/>
                  </a:lnTo>
                  <a:lnTo>
                    <a:pt x="629" y="918"/>
                  </a:lnTo>
                  <a:lnTo>
                    <a:pt x="627" y="919"/>
                  </a:lnTo>
                  <a:lnTo>
                    <a:pt x="626" y="921"/>
                  </a:lnTo>
                  <a:lnTo>
                    <a:pt x="624" y="922"/>
                  </a:lnTo>
                  <a:lnTo>
                    <a:pt x="622" y="922"/>
                  </a:lnTo>
                  <a:lnTo>
                    <a:pt x="620" y="923"/>
                  </a:lnTo>
                  <a:lnTo>
                    <a:pt x="618" y="924"/>
                  </a:lnTo>
                  <a:lnTo>
                    <a:pt x="617" y="926"/>
                  </a:lnTo>
                  <a:lnTo>
                    <a:pt x="615" y="926"/>
                  </a:lnTo>
                  <a:lnTo>
                    <a:pt x="613" y="927"/>
                  </a:lnTo>
                  <a:lnTo>
                    <a:pt x="611" y="928"/>
                  </a:lnTo>
                  <a:lnTo>
                    <a:pt x="609" y="929"/>
                  </a:lnTo>
                  <a:lnTo>
                    <a:pt x="607" y="929"/>
                  </a:lnTo>
                  <a:lnTo>
                    <a:pt x="606" y="930"/>
                  </a:lnTo>
                  <a:lnTo>
                    <a:pt x="604" y="932"/>
                  </a:lnTo>
                  <a:lnTo>
                    <a:pt x="602" y="932"/>
                  </a:lnTo>
                  <a:lnTo>
                    <a:pt x="600" y="933"/>
                  </a:lnTo>
                  <a:lnTo>
                    <a:pt x="598" y="932"/>
                  </a:lnTo>
                  <a:lnTo>
                    <a:pt x="597" y="930"/>
                  </a:lnTo>
                  <a:lnTo>
                    <a:pt x="596" y="929"/>
                  </a:lnTo>
                  <a:lnTo>
                    <a:pt x="595" y="928"/>
                  </a:lnTo>
                  <a:lnTo>
                    <a:pt x="593" y="926"/>
                  </a:lnTo>
                  <a:lnTo>
                    <a:pt x="592" y="924"/>
                  </a:lnTo>
                  <a:lnTo>
                    <a:pt x="591" y="923"/>
                  </a:lnTo>
                  <a:lnTo>
                    <a:pt x="588" y="919"/>
                  </a:lnTo>
                  <a:lnTo>
                    <a:pt x="582" y="923"/>
                  </a:lnTo>
                  <a:lnTo>
                    <a:pt x="578" y="922"/>
                  </a:lnTo>
                  <a:lnTo>
                    <a:pt x="571" y="928"/>
                  </a:lnTo>
                  <a:lnTo>
                    <a:pt x="569" y="929"/>
                  </a:lnTo>
                  <a:lnTo>
                    <a:pt x="565" y="932"/>
                  </a:lnTo>
                  <a:lnTo>
                    <a:pt x="561" y="933"/>
                  </a:lnTo>
                  <a:lnTo>
                    <a:pt x="558" y="934"/>
                  </a:lnTo>
                  <a:lnTo>
                    <a:pt x="556" y="936"/>
                  </a:lnTo>
                  <a:lnTo>
                    <a:pt x="553" y="938"/>
                  </a:lnTo>
                  <a:lnTo>
                    <a:pt x="551" y="936"/>
                  </a:lnTo>
                  <a:lnTo>
                    <a:pt x="545" y="935"/>
                  </a:lnTo>
                  <a:lnTo>
                    <a:pt x="542" y="932"/>
                  </a:lnTo>
                  <a:lnTo>
                    <a:pt x="536" y="928"/>
                  </a:lnTo>
                  <a:lnTo>
                    <a:pt x="534" y="926"/>
                  </a:lnTo>
                  <a:lnTo>
                    <a:pt x="529" y="921"/>
                  </a:lnTo>
                  <a:lnTo>
                    <a:pt x="526" y="917"/>
                  </a:lnTo>
                  <a:lnTo>
                    <a:pt x="522" y="918"/>
                  </a:lnTo>
                  <a:lnTo>
                    <a:pt x="521" y="919"/>
                  </a:lnTo>
                  <a:lnTo>
                    <a:pt x="518" y="919"/>
                  </a:lnTo>
                  <a:lnTo>
                    <a:pt x="517" y="921"/>
                  </a:lnTo>
                  <a:lnTo>
                    <a:pt x="514" y="921"/>
                  </a:lnTo>
                  <a:lnTo>
                    <a:pt x="513" y="921"/>
                  </a:lnTo>
                  <a:lnTo>
                    <a:pt x="511" y="921"/>
                  </a:lnTo>
                  <a:lnTo>
                    <a:pt x="508" y="919"/>
                  </a:lnTo>
                  <a:lnTo>
                    <a:pt x="507" y="919"/>
                  </a:lnTo>
                  <a:lnTo>
                    <a:pt x="504" y="918"/>
                  </a:lnTo>
                  <a:lnTo>
                    <a:pt x="503" y="917"/>
                  </a:lnTo>
                  <a:lnTo>
                    <a:pt x="503" y="916"/>
                  </a:lnTo>
                  <a:lnTo>
                    <a:pt x="503" y="913"/>
                  </a:lnTo>
                  <a:lnTo>
                    <a:pt x="501" y="912"/>
                  </a:lnTo>
                  <a:lnTo>
                    <a:pt x="500" y="911"/>
                  </a:lnTo>
                  <a:lnTo>
                    <a:pt x="499" y="909"/>
                  </a:lnTo>
                  <a:lnTo>
                    <a:pt x="498" y="907"/>
                  </a:lnTo>
                  <a:lnTo>
                    <a:pt x="496" y="906"/>
                  </a:lnTo>
                  <a:lnTo>
                    <a:pt x="495" y="905"/>
                  </a:lnTo>
                  <a:lnTo>
                    <a:pt x="494" y="904"/>
                  </a:lnTo>
                  <a:lnTo>
                    <a:pt x="491" y="901"/>
                  </a:lnTo>
                  <a:lnTo>
                    <a:pt x="490" y="900"/>
                  </a:lnTo>
                  <a:lnTo>
                    <a:pt x="489" y="899"/>
                  </a:lnTo>
                  <a:lnTo>
                    <a:pt x="487" y="898"/>
                  </a:lnTo>
                  <a:lnTo>
                    <a:pt x="486" y="897"/>
                  </a:lnTo>
                  <a:lnTo>
                    <a:pt x="485" y="895"/>
                  </a:lnTo>
                  <a:lnTo>
                    <a:pt x="482" y="894"/>
                  </a:lnTo>
                  <a:lnTo>
                    <a:pt x="481" y="893"/>
                  </a:lnTo>
                  <a:lnTo>
                    <a:pt x="479" y="892"/>
                  </a:lnTo>
                  <a:lnTo>
                    <a:pt x="478" y="891"/>
                  </a:lnTo>
                  <a:lnTo>
                    <a:pt x="477" y="889"/>
                  </a:lnTo>
                  <a:lnTo>
                    <a:pt x="474" y="888"/>
                  </a:lnTo>
                  <a:lnTo>
                    <a:pt x="472" y="888"/>
                  </a:lnTo>
                  <a:lnTo>
                    <a:pt x="470" y="888"/>
                  </a:lnTo>
                  <a:lnTo>
                    <a:pt x="468" y="888"/>
                  </a:lnTo>
                  <a:lnTo>
                    <a:pt x="465" y="889"/>
                  </a:lnTo>
                  <a:lnTo>
                    <a:pt x="464" y="889"/>
                  </a:lnTo>
                  <a:lnTo>
                    <a:pt x="463" y="891"/>
                  </a:lnTo>
                  <a:lnTo>
                    <a:pt x="460" y="892"/>
                  </a:lnTo>
                  <a:lnTo>
                    <a:pt x="459" y="892"/>
                  </a:lnTo>
                  <a:lnTo>
                    <a:pt x="456" y="893"/>
                  </a:lnTo>
                  <a:lnTo>
                    <a:pt x="455" y="893"/>
                  </a:lnTo>
                  <a:lnTo>
                    <a:pt x="452" y="894"/>
                  </a:lnTo>
                  <a:lnTo>
                    <a:pt x="451" y="895"/>
                  </a:lnTo>
                  <a:lnTo>
                    <a:pt x="448" y="895"/>
                  </a:lnTo>
                  <a:lnTo>
                    <a:pt x="447" y="897"/>
                  </a:lnTo>
                  <a:lnTo>
                    <a:pt x="445" y="897"/>
                  </a:lnTo>
                  <a:lnTo>
                    <a:pt x="443" y="898"/>
                  </a:lnTo>
                  <a:lnTo>
                    <a:pt x="442" y="899"/>
                  </a:lnTo>
                  <a:lnTo>
                    <a:pt x="439" y="900"/>
                  </a:lnTo>
                  <a:lnTo>
                    <a:pt x="438" y="901"/>
                  </a:lnTo>
                  <a:lnTo>
                    <a:pt x="437" y="903"/>
                  </a:lnTo>
                  <a:lnTo>
                    <a:pt x="434" y="904"/>
                  </a:lnTo>
                  <a:lnTo>
                    <a:pt x="433" y="905"/>
                  </a:lnTo>
                  <a:lnTo>
                    <a:pt x="432" y="906"/>
                  </a:lnTo>
                  <a:lnTo>
                    <a:pt x="432" y="910"/>
                  </a:lnTo>
                  <a:lnTo>
                    <a:pt x="430" y="913"/>
                  </a:lnTo>
                  <a:lnTo>
                    <a:pt x="430" y="915"/>
                  </a:lnTo>
                  <a:lnTo>
                    <a:pt x="429" y="917"/>
                  </a:lnTo>
                  <a:lnTo>
                    <a:pt x="429" y="918"/>
                  </a:lnTo>
                  <a:lnTo>
                    <a:pt x="428" y="921"/>
                  </a:lnTo>
                  <a:lnTo>
                    <a:pt x="428" y="923"/>
                  </a:lnTo>
                  <a:lnTo>
                    <a:pt x="426" y="924"/>
                  </a:lnTo>
                  <a:lnTo>
                    <a:pt x="425" y="926"/>
                  </a:lnTo>
                  <a:lnTo>
                    <a:pt x="424" y="927"/>
                  </a:lnTo>
                  <a:lnTo>
                    <a:pt x="423" y="928"/>
                  </a:lnTo>
                  <a:lnTo>
                    <a:pt x="421" y="929"/>
                  </a:lnTo>
                  <a:lnTo>
                    <a:pt x="419" y="929"/>
                  </a:lnTo>
                  <a:lnTo>
                    <a:pt x="416" y="930"/>
                  </a:lnTo>
                  <a:lnTo>
                    <a:pt x="415" y="930"/>
                  </a:lnTo>
                  <a:lnTo>
                    <a:pt x="412" y="932"/>
                  </a:lnTo>
                  <a:lnTo>
                    <a:pt x="411" y="933"/>
                  </a:lnTo>
                  <a:lnTo>
                    <a:pt x="408" y="933"/>
                  </a:lnTo>
                  <a:lnTo>
                    <a:pt x="407" y="934"/>
                  </a:lnTo>
                  <a:lnTo>
                    <a:pt x="406" y="935"/>
                  </a:lnTo>
                  <a:lnTo>
                    <a:pt x="404" y="936"/>
                  </a:lnTo>
                  <a:lnTo>
                    <a:pt x="403" y="938"/>
                  </a:lnTo>
                  <a:lnTo>
                    <a:pt x="402" y="939"/>
                  </a:lnTo>
                  <a:lnTo>
                    <a:pt x="399" y="940"/>
                  </a:lnTo>
                  <a:lnTo>
                    <a:pt x="398" y="942"/>
                  </a:lnTo>
                  <a:lnTo>
                    <a:pt x="397" y="944"/>
                  </a:lnTo>
                  <a:lnTo>
                    <a:pt x="395" y="945"/>
                  </a:lnTo>
                  <a:lnTo>
                    <a:pt x="394" y="945"/>
                  </a:lnTo>
                  <a:lnTo>
                    <a:pt x="392" y="946"/>
                  </a:lnTo>
                  <a:lnTo>
                    <a:pt x="390" y="947"/>
                  </a:lnTo>
                  <a:lnTo>
                    <a:pt x="389" y="948"/>
                  </a:lnTo>
                  <a:lnTo>
                    <a:pt x="388" y="950"/>
                  </a:lnTo>
                  <a:lnTo>
                    <a:pt x="386" y="951"/>
                  </a:lnTo>
                  <a:lnTo>
                    <a:pt x="384" y="952"/>
                  </a:lnTo>
                  <a:lnTo>
                    <a:pt x="383" y="953"/>
                  </a:lnTo>
                  <a:lnTo>
                    <a:pt x="381" y="955"/>
                  </a:lnTo>
                  <a:lnTo>
                    <a:pt x="379" y="956"/>
                  </a:lnTo>
                  <a:lnTo>
                    <a:pt x="377" y="956"/>
                  </a:lnTo>
                  <a:lnTo>
                    <a:pt x="375" y="957"/>
                  </a:lnTo>
                  <a:lnTo>
                    <a:pt x="373" y="958"/>
                  </a:lnTo>
                  <a:lnTo>
                    <a:pt x="372" y="959"/>
                  </a:lnTo>
                  <a:lnTo>
                    <a:pt x="372" y="962"/>
                  </a:lnTo>
                  <a:lnTo>
                    <a:pt x="368" y="963"/>
                  </a:lnTo>
                  <a:lnTo>
                    <a:pt x="367" y="964"/>
                  </a:lnTo>
                  <a:lnTo>
                    <a:pt x="366" y="965"/>
                  </a:lnTo>
                  <a:lnTo>
                    <a:pt x="364" y="967"/>
                  </a:lnTo>
                  <a:lnTo>
                    <a:pt x="363" y="968"/>
                  </a:lnTo>
                  <a:lnTo>
                    <a:pt x="362" y="969"/>
                  </a:lnTo>
                  <a:lnTo>
                    <a:pt x="361" y="970"/>
                  </a:lnTo>
                  <a:lnTo>
                    <a:pt x="358" y="971"/>
                  </a:lnTo>
                  <a:lnTo>
                    <a:pt x="357" y="973"/>
                  </a:lnTo>
                  <a:lnTo>
                    <a:pt x="355" y="973"/>
                  </a:lnTo>
                  <a:lnTo>
                    <a:pt x="354" y="974"/>
                  </a:lnTo>
                  <a:lnTo>
                    <a:pt x="353" y="975"/>
                  </a:lnTo>
                  <a:lnTo>
                    <a:pt x="350" y="976"/>
                  </a:lnTo>
                  <a:lnTo>
                    <a:pt x="349" y="977"/>
                  </a:lnTo>
                  <a:lnTo>
                    <a:pt x="348" y="979"/>
                  </a:lnTo>
                  <a:lnTo>
                    <a:pt x="346" y="979"/>
                  </a:lnTo>
                  <a:lnTo>
                    <a:pt x="344" y="980"/>
                  </a:lnTo>
                  <a:lnTo>
                    <a:pt x="342" y="981"/>
                  </a:lnTo>
                  <a:lnTo>
                    <a:pt x="341" y="982"/>
                  </a:lnTo>
                  <a:lnTo>
                    <a:pt x="339" y="983"/>
                  </a:lnTo>
                  <a:lnTo>
                    <a:pt x="337" y="983"/>
                  </a:lnTo>
                  <a:lnTo>
                    <a:pt x="336" y="985"/>
                  </a:lnTo>
                  <a:lnTo>
                    <a:pt x="335" y="987"/>
                  </a:lnTo>
                  <a:lnTo>
                    <a:pt x="335" y="988"/>
                  </a:lnTo>
                  <a:lnTo>
                    <a:pt x="335" y="991"/>
                  </a:lnTo>
                  <a:lnTo>
                    <a:pt x="335" y="992"/>
                  </a:lnTo>
                  <a:lnTo>
                    <a:pt x="335" y="994"/>
                  </a:lnTo>
                  <a:lnTo>
                    <a:pt x="335" y="996"/>
                  </a:lnTo>
                  <a:lnTo>
                    <a:pt x="335" y="998"/>
                  </a:lnTo>
                  <a:lnTo>
                    <a:pt x="335" y="999"/>
                  </a:lnTo>
                  <a:lnTo>
                    <a:pt x="335" y="1002"/>
                  </a:lnTo>
                  <a:lnTo>
                    <a:pt x="335" y="1003"/>
                  </a:lnTo>
                  <a:lnTo>
                    <a:pt x="335" y="1005"/>
                  </a:lnTo>
                  <a:lnTo>
                    <a:pt x="335" y="1006"/>
                  </a:lnTo>
                  <a:lnTo>
                    <a:pt x="335" y="1009"/>
                  </a:lnTo>
                  <a:lnTo>
                    <a:pt x="335" y="1011"/>
                  </a:lnTo>
                  <a:lnTo>
                    <a:pt x="335" y="1014"/>
                  </a:lnTo>
                  <a:lnTo>
                    <a:pt x="335" y="1015"/>
                  </a:lnTo>
                  <a:lnTo>
                    <a:pt x="336" y="1017"/>
                  </a:lnTo>
                  <a:lnTo>
                    <a:pt x="335" y="1018"/>
                  </a:lnTo>
                  <a:lnTo>
                    <a:pt x="333" y="1021"/>
                  </a:lnTo>
                  <a:lnTo>
                    <a:pt x="331" y="1021"/>
                  </a:lnTo>
                  <a:lnTo>
                    <a:pt x="330" y="1022"/>
                  </a:lnTo>
                  <a:lnTo>
                    <a:pt x="327" y="1023"/>
                  </a:lnTo>
                  <a:lnTo>
                    <a:pt x="326" y="1025"/>
                  </a:lnTo>
                  <a:lnTo>
                    <a:pt x="323" y="1026"/>
                  </a:lnTo>
                  <a:lnTo>
                    <a:pt x="322" y="1026"/>
                  </a:lnTo>
                  <a:lnTo>
                    <a:pt x="320" y="1027"/>
                  </a:lnTo>
                  <a:lnTo>
                    <a:pt x="318" y="1028"/>
                  </a:lnTo>
                  <a:lnTo>
                    <a:pt x="317" y="1029"/>
                  </a:lnTo>
                  <a:lnTo>
                    <a:pt x="311" y="1029"/>
                  </a:lnTo>
                  <a:lnTo>
                    <a:pt x="310" y="1032"/>
                  </a:lnTo>
                  <a:lnTo>
                    <a:pt x="308" y="1032"/>
                  </a:lnTo>
                  <a:lnTo>
                    <a:pt x="306" y="1032"/>
                  </a:lnTo>
                  <a:lnTo>
                    <a:pt x="304" y="1032"/>
                  </a:lnTo>
                  <a:lnTo>
                    <a:pt x="302" y="1031"/>
                  </a:lnTo>
                  <a:lnTo>
                    <a:pt x="300" y="1029"/>
                  </a:lnTo>
                  <a:lnTo>
                    <a:pt x="298" y="1028"/>
                  </a:lnTo>
                  <a:lnTo>
                    <a:pt x="297" y="1026"/>
                  </a:lnTo>
                  <a:lnTo>
                    <a:pt x="296" y="1025"/>
                  </a:lnTo>
                  <a:lnTo>
                    <a:pt x="296" y="1022"/>
                  </a:lnTo>
                  <a:lnTo>
                    <a:pt x="295" y="1021"/>
                  </a:lnTo>
                  <a:lnTo>
                    <a:pt x="295" y="1018"/>
                  </a:lnTo>
                  <a:lnTo>
                    <a:pt x="293" y="1017"/>
                  </a:lnTo>
                  <a:lnTo>
                    <a:pt x="292" y="1016"/>
                  </a:lnTo>
                  <a:lnTo>
                    <a:pt x="291" y="1014"/>
                  </a:lnTo>
                  <a:lnTo>
                    <a:pt x="291" y="1012"/>
                  </a:lnTo>
                  <a:lnTo>
                    <a:pt x="288" y="1011"/>
                  </a:lnTo>
                  <a:lnTo>
                    <a:pt x="287" y="1010"/>
                  </a:lnTo>
                  <a:lnTo>
                    <a:pt x="286" y="1009"/>
                  </a:lnTo>
                  <a:lnTo>
                    <a:pt x="283" y="1008"/>
                  </a:lnTo>
                  <a:lnTo>
                    <a:pt x="282" y="1006"/>
                  </a:lnTo>
                  <a:lnTo>
                    <a:pt x="280" y="1005"/>
                  </a:lnTo>
                  <a:lnTo>
                    <a:pt x="278" y="1004"/>
                  </a:lnTo>
                  <a:lnTo>
                    <a:pt x="275" y="1004"/>
                  </a:lnTo>
                  <a:lnTo>
                    <a:pt x="274" y="1003"/>
                  </a:lnTo>
                  <a:lnTo>
                    <a:pt x="271" y="1003"/>
                  </a:lnTo>
                  <a:lnTo>
                    <a:pt x="270" y="1003"/>
                  </a:lnTo>
                  <a:lnTo>
                    <a:pt x="267" y="1003"/>
                  </a:lnTo>
                  <a:lnTo>
                    <a:pt x="266" y="1003"/>
                  </a:lnTo>
                  <a:lnTo>
                    <a:pt x="264" y="1004"/>
                  </a:lnTo>
                  <a:lnTo>
                    <a:pt x="262" y="1004"/>
                  </a:lnTo>
                  <a:lnTo>
                    <a:pt x="260" y="1005"/>
                  </a:lnTo>
                  <a:lnTo>
                    <a:pt x="258" y="1006"/>
                  </a:lnTo>
                  <a:lnTo>
                    <a:pt x="256" y="1006"/>
                  </a:lnTo>
                  <a:lnTo>
                    <a:pt x="253" y="1006"/>
                  </a:lnTo>
                  <a:lnTo>
                    <a:pt x="252" y="1006"/>
                  </a:lnTo>
                  <a:lnTo>
                    <a:pt x="249" y="1005"/>
                  </a:lnTo>
                  <a:lnTo>
                    <a:pt x="248" y="1004"/>
                  </a:lnTo>
                  <a:lnTo>
                    <a:pt x="245" y="1004"/>
                  </a:lnTo>
                  <a:lnTo>
                    <a:pt x="244" y="1003"/>
                  </a:lnTo>
                  <a:lnTo>
                    <a:pt x="242" y="1003"/>
                  </a:lnTo>
                  <a:lnTo>
                    <a:pt x="240" y="1002"/>
                  </a:lnTo>
                  <a:lnTo>
                    <a:pt x="235" y="1002"/>
                  </a:lnTo>
                  <a:lnTo>
                    <a:pt x="234" y="998"/>
                  </a:lnTo>
                  <a:lnTo>
                    <a:pt x="233" y="997"/>
                  </a:lnTo>
                  <a:lnTo>
                    <a:pt x="231" y="994"/>
                  </a:lnTo>
                  <a:lnTo>
                    <a:pt x="230" y="993"/>
                  </a:lnTo>
                  <a:lnTo>
                    <a:pt x="229" y="991"/>
                  </a:lnTo>
                  <a:lnTo>
                    <a:pt x="229" y="990"/>
                  </a:lnTo>
                  <a:lnTo>
                    <a:pt x="227" y="987"/>
                  </a:lnTo>
                  <a:lnTo>
                    <a:pt x="226" y="986"/>
                  </a:lnTo>
                  <a:lnTo>
                    <a:pt x="225" y="983"/>
                  </a:lnTo>
                  <a:lnTo>
                    <a:pt x="224" y="981"/>
                  </a:lnTo>
                  <a:lnTo>
                    <a:pt x="222" y="980"/>
                  </a:lnTo>
                  <a:lnTo>
                    <a:pt x="221" y="977"/>
                  </a:lnTo>
                  <a:lnTo>
                    <a:pt x="220" y="976"/>
                  </a:lnTo>
                  <a:lnTo>
                    <a:pt x="218" y="974"/>
                  </a:lnTo>
                  <a:lnTo>
                    <a:pt x="217" y="973"/>
                  </a:lnTo>
                  <a:lnTo>
                    <a:pt x="216" y="971"/>
                  </a:lnTo>
                  <a:lnTo>
                    <a:pt x="214" y="971"/>
                  </a:lnTo>
                  <a:lnTo>
                    <a:pt x="212" y="973"/>
                  </a:lnTo>
                  <a:lnTo>
                    <a:pt x="211" y="973"/>
                  </a:lnTo>
                  <a:lnTo>
                    <a:pt x="208" y="974"/>
                  </a:lnTo>
                  <a:lnTo>
                    <a:pt x="207" y="975"/>
                  </a:lnTo>
                  <a:lnTo>
                    <a:pt x="204" y="975"/>
                  </a:lnTo>
                  <a:lnTo>
                    <a:pt x="203" y="976"/>
                  </a:lnTo>
                  <a:lnTo>
                    <a:pt x="200" y="977"/>
                  </a:lnTo>
                  <a:lnTo>
                    <a:pt x="199" y="979"/>
                  </a:lnTo>
                  <a:lnTo>
                    <a:pt x="196" y="979"/>
                  </a:lnTo>
                  <a:lnTo>
                    <a:pt x="195" y="980"/>
                  </a:lnTo>
                  <a:lnTo>
                    <a:pt x="192" y="981"/>
                  </a:lnTo>
                  <a:lnTo>
                    <a:pt x="191" y="981"/>
                  </a:lnTo>
                  <a:lnTo>
                    <a:pt x="190" y="982"/>
                  </a:lnTo>
                  <a:lnTo>
                    <a:pt x="187" y="985"/>
                  </a:lnTo>
                  <a:lnTo>
                    <a:pt x="186" y="986"/>
                  </a:lnTo>
                  <a:lnTo>
                    <a:pt x="185" y="987"/>
                  </a:lnTo>
                  <a:lnTo>
                    <a:pt x="183" y="988"/>
                  </a:lnTo>
                  <a:lnTo>
                    <a:pt x="180" y="990"/>
                  </a:lnTo>
                  <a:lnTo>
                    <a:pt x="178" y="993"/>
                  </a:lnTo>
                  <a:lnTo>
                    <a:pt x="177" y="994"/>
                  </a:lnTo>
                  <a:lnTo>
                    <a:pt x="174" y="994"/>
                  </a:lnTo>
                  <a:lnTo>
                    <a:pt x="173" y="996"/>
                  </a:lnTo>
                  <a:lnTo>
                    <a:pt x="171" y="994"/>
                  </a:lnTo>
                  <a:lnTo>
                    <a:pt x="169" y="994"/>
                  </a:lnTo>
                  <a:lnTo>
                    <a:pt x="168" y="993"/>
                  </a:lnTo>
                  <a:lnTo>
                    <a:pt x="165" y="992"/>
                  </a:lnTo>
                  <a:lnTo>
                    <a:pt x="164" y="991"/>
                  </a:lnTo>
                  <a:lnTo>
                    <a:pt x="163" y="991"/>
                  </a:lnTo>
                  <a:lnTo>
                    <a:pt x="160" y="990"/>
                  </a:lnTo>
                  <a:lnTo>
                    <a:pt x="159" y="988"/>
                  </a:lnTo>
                  <a:lnTo>
                    <a:pt x="158" y="988"/>
                  </a:lnTo>
                  <a:lnTo>
                    <a:pt x="155" y="987"/>
                  </a:lnTo>
                  <a:lnTo>
                    <a:pt x="154" y="986"/>
                  </a:lnTo>
                  <a:lnTo>
                    <a:pt x="151" y="986"/>
                  </a:lnTo>
                  <a:lnTo>
                    <a:pt x="149" y="986"/>
                  </a:lnTo>
                  <a:lnTo>
                    <a:pt x="147" y="987"/>
                  </a:lnTo>
                  <a:lnTo>
                    <a:pt x="146" y="988"/>
                  </a:lnTo>
                  <a:lnTo>
                    <a:pt x="145" y="990"/>
                  </a:lnTo>
                  <a:lnTo>
                    <a:pt x="142" y="991"/>
                  </a:lnTo>
                  <a:lnTo>
                    <a:pt x="141" y="991"/>
                  </a:lnTo>
                  <a:lnTo>
                    <a:pt x="138" y="991"/>
                  </a:lnTo>
                  <a:lnTo>
                    <a:pt x="137" y="990"/>
                  </a:lnTo>
                  <a:lnTo>
                    <a:pt x="136" y="988"/>
                  </a:lnTo>
                  <a:lnTo>
                    <a:pt x="134" y="987"/>
                  </a:lnTo>
                  <a:lnTo>
                    <a:pt x="132" y="985"/>
                  </a:lnTo>
                  <a:lnTo>
                    <a:pt x="129" y="985"/>
                  </a:lnTo>
                  <a:lnTo>
                    <a:pt x="128" y="985"/>
                  </a:lnTo>
                  <a:lnTo>
                    <a:pt x="124" y="983"/>
                  </a:lnTo>
                  <a:lnTo>
                    <a:pt x="120" y="983"/>
                  </a:lnTo>
                  <a:lnTo>
                    <a:pt x="117" y="982"/>
                  </a:lnTo>
                  <a:lnTo>
                    <a:pt x="116" y="982"/>
                  </a:lnTo>
                  <a:lnTo>
                    <a:pt x="114" y="981"/>
                  </a:lnTo>
                  <a:lnTo>
                    <a:pt x="111" y="981"/>
                  </a:lnTo>
                  <a:lnTo>
                    <a:pt x="110" y="980"/>
                  </a:lnTo>
                  <a:lnTo>
                    <a:pt x="105" y="977"/>
                  </a:lnTo>
                  <a:lnTo>
                    <a:pt x="101" y="976"/>
                  </a:lnTo>
                  <a:lnTo>
                    <a:pt x="97" y="974"/>
                  </a:lnTo>
                  <a:lnTo>
                    <a:pt x="93" y="974"/>
                  </a:lnTo>
                  <a:lnTo>
                    <a:pt x="90" y="974"/>
                  </a:lnTo>
                  <a:lnTo>
                    <a:pt x="86" y="974"/>
                  </a:lnTo>
                  <a:lnTo>
                    <a:pt x="83" y="971"/>
                  </a:lnTo>
                  <a:lnTo>
                    <a:pt x="81" y="969"/>
                  </a:lnTo>
                  <a:lnTo>
                    <a:pt x="81" y="968"/>
                  </a:lnTo>
                  <a:lnTo>
                    <a:pt x="80" y="967"/>
                  </a:lnTo>
                  <a:lnTo>
                    <a:pt x="80" y="964"/>
                  </a:lnTo>
                  <a:lnTo>
                    <a:pt x="80" y="963"/>
                  </a:lnTo>
                  <a:lnTo>
                    <a:pt x="80" y="961"/>
                  </a:lnTo>
                  <a:lnTo>
                    <a:pt x="81" y="959"/>
                  </a:lnTo>
                  <a:lnTo>
                    <a:pt x="81" y="957"/>
                  </a:lnTo>
                  <a:lnTo>
                    <a:pt x="81" y="956"/>
                  </a:lnTo>
                  <a:lnTo>
                    <a:pt x="81" y="953"/>
                  </a:lnTo>
                  <a:lnTo>
                    <a:pt x="81" y="951"/>
                  </a:lnTo>
                  <a:lnTo>
                    <a:pt x="81" y="950"/>
                  </a:lnTo>
                  <a:lnTo>
                    <a:pt x="80" y="947"/>
                  </a:lnTo>
                  <a:lnTo>
                    <a:pt x="80" y="945"/>
                  </a:lnTo>
                  <a:lnTo>
                    <a:pt x="79" y="944"/>
                  </a:lnTo>
                  <a:lnTo>
                    <a:pt x="77" y="941"/>
                  </a:lnTo>
                  <a:lnTo>
                    <a:pt x="76" y="940"/>
                  </a:lnTo>
                  <a:lnTo>
                    <a:pt x="75" y="939"/>
                  </a:lnTo>
                  <a:lnTo>
                    <a:pt x="74" y="936"/>
                  </a:lnTo>
                  <a:lnTo>
                    <a:pt x="74" y="935"/>
                  </a:lnTo>
                  <a:lnTo>
                    <a:pt x="72" y="934"/>
                  </a:lnTo>
                  <a:lnTo>
                    <a:pt x="71" y="932"/>
                  </a:lnTo>
                  <a:lnTo>
                    <a:pt x="70" y="930"/>
                  </a:lnTo>
                  <a:lnTo>
                    <a:pt x="68" y="929"/>
                  </a:lnTo>
                  <a:lnTo>
                    <a:pt x="68" y="927"/>
                  </a:lnTo>
                  <a:lnTo>
                    <a:pt x="67" y="926"/>
                  </a:lnTo>
                  <a:lnTo>
                    <a:pt x="67" y="923"/>
                  </a:lnTo>
                  <a:lnTo>
                    <a:pt x="66" y="922"/>
                  </a:lnTo>
                  <a:lnTo>
                    <a:pt x="64" y="919"/>
                  </a:lnTo>
                  <a:lnTo>
                    <a:pt x="64" y="918"/>
                  </a:lnTo>
                  <a:lnTo>
                    <a:pt x="63" y="916"/>
                  </a:lnTo>
                  <a:lnTo>
                    <a:pt x="62" y="915"/>
                  </a:lnTo>
                  <a:lnTo>
                    <a:pt x="61" y="912"/>
                  </a:lnTo>
                  <a:lnTo>
                    <a:pt x="59" y="911"/>
                  </a:lnTo>
                  <a:lnTo>
                    <a:pt x="58" y="910"/>
                  </a:lnTo>
                  <a:lnTo>
                    <a:pt x="57" y="909"/>
                  </a:lnTo>
                  <a:lnTo>
                    <a:pt x="55" y="907"/>
                  </a:lnTo>
                  <a:lnTo>
                    <a:pt x="53" y="906"/>
                  </a:lnTo>
                  <a:lnTo>
                    <a:pt x="52" y="905"/>
                  </a:lnTo>
                  <a:lnTo>
                    <a:pt x="50" y="904"/>
                  </a:lnTo>
                  <a:lnTo>
                    <a:pt x="49" y="903"/>
                  </a:lnTo>
                  <a:lnTo>
                    <a:pt x="48" y="901"/>
                  </a:lnTo>
                  <a:lnTo>
                    <a:pt x="46" y="900"/>
                  </a:lnTo>
                  <a:lnTo>
                    <a:pt x="45" y="898"/>
                  </a:lnTo>
                  <a:lnTo>
                    <a:pt x="44" y="897"/>
                  </a:lnTo>
                  <a:lnTo>
                    <a:pt x="43" y="895"/>
                  </a:lnTo>
                  <a:lnTo>
                    <a:pt x="41" y="894"/>
                  </a:lnTo>
                  <a:lnTo>
                    <a:pt x="41" y="893"/>
                  </a:lnTo>
                  <a:lnTo>
                    <a:pt x="41" y="891"/>
                  </a:lnTo>
                  <a:lnTo>
                    <a:pt x="41" y="889"/>
                  </a:lnTo>
                  <a:lnTo>
                    <a:pt x="40" y="887"/>
                  </a:lnTo>
                  <a:lnTo>
                    <a:pt x="40" y="886"/>
                  </a:lnTo>
                  <a:lnTo>
                    <a:pt x="39" y="883"/>
                  </a:lnTo>
                  <a:lnTo>
                    <a:pt x="37" y="882"/>
                  </a:lnTo>
                  <a:lnTo>
                    <a:pt x="37" y="880"/>
                  </a:lnTo>
                  <a:lnTo>
                    <a:pt x="35" y="877"/>
                  </a:lnTo>
                  <a:lnTo>
                    <a:pt x="35" y="876"/>
                  </a:lnTo>
                  <a:lnTo>
                    <a:pt x="33" y="874"/>
                  </a:lnTo>
                  <a:lnTo>
                    <a:pt x="32" y="872"/>
                  </a:lnTo>
                  <a:lnTo>
                    <a:pt x="31" y="870"/>
                  </a:lnTo>
                  <a:lnTo>
                    <a:pt x="31" y="869"/>
                  </a:lnTo>
                  <a:lnTo>
                    <a:pt x="30" y="868"/>
                  </a:lnTo>
                  <a:lnTo>
                    <a:pt x="28" y="865"/>
                  </a:lnTo>
                  <a:lnTo>
                    <a:pt x="27" y="864"/>
                  </a:lnTo>
                  <a:lnTo>
                    <a:pt x="26" y="862"/>
                  </a:lnTo>
                  <a:lnTo>
                    <a:pt x="24" y="860"/>
                  </a:lnTo>
                  <a:lnTo>
                    <a:pt x="23" y="859"/>
                  </a:lnTo>
                  <a:lnTo>
                    <a:pt x="23" y="857"/>
                  </a:lnTo>
                  <a:lnTo>
                    <a:pt x="24" y="856"/>
                  </a:lnTo>
                  <a:lnTo>
                    <a:pt x="26" y="854"/>
                  </a:lnTo>
                  <a:lnTo>
                    <a:pt x="27" y="853"/>
                  </a:lnTo>
                  <a:lnTo>
                    <a:pt x="28" y="851"/>
                  </a:lnTo>
                  <a:lnTo>
                    <a:pt x="30" y="849"/>
                  </a:lnTo>
                  <a:lnTo>
                    <a:pt x="28" y="847"/>
                  </a:lnTo>
                  <a:lnTo>
                    <a:pt x="28" y="846"/>
                  </a:lnTo>
                  <a:lnTo>
                    <a:pt x="27" y="843"/>
                  </a:lnTo>
                  <a:lnTo>
                    <a:pt x="26" y="842"/>
                  </a:lnTo>
                  <a:lnTo>
                    <a:pt x="24" y="841"/>
                  </a:lnTo>
                  <a:lnTo>
                    <a:pt x="23" y="839"/>
                  </a:lnTo>
                  <a:lnTo>
                    <a:pt x="23" y="837"/>
                  </a:lnTo>
                  <a:lnTo>
                    <a:pt x="22" y="835"/>
                  </a:lnTo>
                  <a:lnTo>
                    <a:pt x="21" y="834"/>
                  </a:lnTo>
                  <a:lnTo>
                    <a:pt x="19" y="833"/>
                  </a:lnTo>
                  <a:lnTo>
                    <a:pt x="18" y="830"/>
                  </a:lnTo>
                  <a:lnTo>
                    <a:pt x="17" y="829"/>
                  </a:lnTo>
                  <a:lnTo>
                    <a:pt x="15" y="827"/>
                  </a:lnTo>
                  <a:lnTo>
                    <a:pt x="13" y="827"/>
                  </a:lnTo>
                  <a:lnTo>
                    <a:pt x="11" y="827"/>
                  </a:lnTo>
                  <a:lnTo>
                    <a:pt x="9" y="827"/>
                  </a:lnTo>
                  <a:lnTo>
                    <a:pt x="8" y="827"/>
                  </a:lnTo>
                  <a:lnTo>
                    <a:pt x="5" y="827"/>
                  </a:lnTo>
                  <a:lnTo>
                    <a:pt x="4" y="824"/>
                  </a:lnTo>
                  <a:lnTo>
                    <a:pt x="2" y="823"/>
                  </a:lnTo>
                  <a:lnTo>
                    <a:pt x="1" y="822"/>
                  </a:lnTo>
                  <a:lnTo>
                    <a:pt x="1" y="821"/>
                  </a:lnTo>
                  <a:lnTo>
                    <a:pt x="1" y="818"/>
                  </a:lnTo>
                  <a:lnTo>
                    <a:pt x="1" y="817"/>
                  </a:lnTo>
                  <a:lnTo>
                    <a:pt x="0" y="814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0" y="808"/>
                  </a:lnTo>
                  <a:lnTo>
                    <a:pt x="0" y="807"/>
                  </a:lnTo>
                  <a:lnTo>
                    <a:pt x="0" y="805"/>
                  </a:lnTo>
                  <a:lnTo>
                    <a:pt x="0" y="802"/>
                  </a:lnTo>
                  <a:lnTo>
                    <a:pt x="0" y="801"/>
                  </a:lnTo>
                  <a:lnTo>
                    <a:pt x="0" y="799"/>
                  </a:lnTo>
                  <a:lnTo>
                    <a:pt x="0" y="798"/>
                  </a:lnTo>
                  <a:lnTo>
                    <a:pt x="0" y="795"/>
                  </a:lnTo>
                  <a:lnTo>
                    <a:pt x="0" y="794"/>
                  </a:lnTo>
                  <a:lnTo>
                    <a:pt x="0" y="792"/>
                  </a:lnTo>
                  <a:lnTo>
                    <a:pt x="0" y="790"/>
                  </a:lnTo>
                  <a:lnTo>
                    <a:pt x="0" y="788"/>
                  </a:lnTo>
                  <a:lnTo>
                    <a:pt x="0" y="787"/>
                  </a:lnTo>
                  <a:lnTo>
                    <a:pt x="1" y="784"/>
                  </a:lnTo>
                  <a:lnTo>
                    <a:pt x="1" y="783"/>
                  </a:lnTo>
                  <a:lnTo>
                    <a:pt x="1" y="781"/>
                  </a:lnTo>
                  <a:lnTo>
                    <a:pt x="2" y="779"/>
                  </a:lnTo>
                  <a:lnTo>
                    <a:pt x="2" y="777"/>
                  </a:lnTo>
                  <a:lnTo>
                    <a:pt x="4" y="776"/>
                  </a:lnTo>
                  <a:lnTo>
                    <a:pt x="5" y="773"/>
                  </a:lnTo>
                  <a:lnTo>
                    <a:pt x="5" y="772"/>
                  </a:lnTo>
                  <a:lnTo>
                    <a:pt x="6" y="770"/>
                  </a:lnTo>
                  <a:lnTo>
                    <a:pt x="6" y="769"/>
                  </a:lnTo>
                  <a:lnTo>
                    <a:pt x="6" y="767"/>
                  </a:lnTo>
                  <a:lnTo>
                    <a:pt x="6" y="765"/>
                  </a:lnTo>
                  <a:lnTo>
                    <a:pt x="6" y="763"/>
                  </a:lnTo>
                  <a:lnTo>
                    <a:pt x="6" y="761"/>
                  </a:lnTo>
                  <a:lnTo>
                    <a:pt x="6" y="760"/>
                  </a:lnTo>
                  <a:lnTo>
                    <a:pt x="6" y="758"/>
                  </a:lnTo>
                  <a:lnTo>
                    <a:pt x="6" y="755"/>
                  </a:lnTo>
                  <a:lnTo>
                    <a:pt x="8" y="754"/>
                  </a:lnTo>
                  <a:lnTo>
                    <a:pt x="8" y="752"/>
                  </a:lnTo>
                  <a:lnTo>
                    <a:pt x="11" y="749"/>
                  </a:lnTo>
                  <a:lnTo>
                    <a:pt x="10" y="747"/>
                  </a:lnTo>
                  <a:lnTo>
                    <a:pt x="9" y="743"/>
                  </a:lnTo>
                  <a:lnTo>
                    <a:pt x="9" y="740"/>
                  </a:lnTo>
                  <a:lnTo>
                    <a:pt x="8" y="737"/>
                  </a:lnTo>
                  <a:lnTo>
                    <a:pt x="8" y="735"/>
                  </a:lnTo>
                  <a:lnTo>
                    <a:pt x="8" y="734"/>
                  </a:lnTo>
                  <a:lnTo>
                    <a:pt x="8" y="731"/>
                  </a:lnTo>
                  <a:lnTo>
                    <a:pt x="8" y="728"/>
                  </a:lnTo>
                  <a:lnTo>
                    <a:pt x="13" y="726"/>
                  </a:lnTo>
                  <a:lnTo>
                    <a:pt x="11" y="724"/>
                  </a:lnTo>
                  <a:lnTo>
                    <a:pt x="10" y="723"/>
                  </a:lnTo>
                  <a:lnTo>
                    <a:pt x="11" y="720"/>
                  </a:lnTo>
                  <a:lnTo>
                    <a:pt x="13" y="718"/>
                  </a:lnTo>
                  <a:lnTo>
                    <a:pt x="13" y="717"/>
                  </a:lnTo>
                  <a:lnTo>
                    <a:pt x="13" y="716"/>
                  </a:lnTo>
                  <a:lnTo>
                    <a:pt x="15" y="711"/>
                  </a:lnTo>
                  <a:lnTo>
                    <a:pt x="15" y="709"/>
                  </a:lnTo>
                  <a:lnTo>
                    <a:pt x="15" y="707"/>
                  </a:lnTo>
                  <a:lnTo>
                    <a:pt x="17" y="706"/>
                  </a:lnTo>
                  <a:lnTo>
                    <a:pt x="18" y="705"/>
                  </a:lnTo>
                  <a:lnTo>
                    <a:pt x="18" y="702"/>
                  </a:lnTo>
                  <a:lnTo>
                    <a:pt x="19" y="700"/>
                  </a:lnTo>
                  <a:lnTo>
                    <a:pt x="19" y="699"/>
                  </a:lnTo>
                  <a:lnTo>
                    <a:pt x="21" y="696"/>
                  </a:lnTo>
                  <a:lnTo>
                    <a:pt x="22" y="694"/>
                  </a:lnTo>
                  <a:lnTo>
                    <a:pt x="22" y="693"/>
                  </a:lnTo>
                  <a:lnTo>
                    <a:pt x="22" y="690"/>
                  </a:lnTo>
                  <a:lnTo>
                    <a:pt x="19" y="690"/>
                  </a:lnTo>
                  <a:lnTo>
                    <a:pt x="18" y="690"/>
                  </a:lnTo>
                  <a:lnTo>
                    <a:pt x="15" y="689"/>
                  </a:lnTo>
                  <a:lnTo>
                    <a:pt x="13" y="689"/>
                  </a:lnTo>
                  <a:lnTo>
                    <a:pt x="10" y="689"/>
                  </a:lnTo>
                  <a:lnTo>
                    <a:pt x="10" y="685"/>
                  </a:lnTo>
                  <a:lnTo>
                    <a:pt x="8" y="683"/>
                  </a:lnTo>
                  <a:lnTo>
                    <a:pt x="10" y="679"/>
                  </a:lnTo>
                  <a:lnTo>
                    <a:pt x="14" y="682"/>
                  </a:lnTo>
                  <a:lnTo>
                    <a:pt x="15" y="681"/>
                  </a:lnTo>
                  <a:lnTo>
                    <a:pt x="17" y="679"/>
                  </a:lnTo>
                  <a:lnTo>
                    <a:pt x="18" y="679"/>
                  </a:lnTo>
                  <a:lnTo>
                    <a:pt x="21" y="678"/>
                  </a:lnTo>
                  <a:lnTo>
                    <a:pt x="22" y="677"/>
                  </a:lnTo>
                  <a:lnTo>
                    <a:pt x="23" y="676"/>
                  </a:lnTo>
                  <a:lnTo>
                    <a:pt x="24" y="674"/>
                  </a:lnTo>
                  <a:lnTo>
                    <a:pt x="26" y="672"/>
                  </a:lnTo>
                  <a:lnTo>
                    <a:pt x="27" y="671"/>
                  </a:lnTo>
                  <a:lnTo>
                    <a:pt x="28" y="670"/>
                  </a:lnTo>
                  <a:lnTo>
                    <a:pt x="30" y="667"/>
                  </a:lnTo>
                  <a:lnTo>
                    <a:pt x="30" y="666"/>
                  </a:lnTo>
                  <a:lnTo>
                    <a:pt x="31" y="665"/>
                  </a:lnTo>
                  <a:lnTo>
                    <a:pt x="32" y="664"/>
                  </a:lnTo>
                  <a:lnTo>
                    <a:pt x="33" y="661"/>
                  </a:lnTo>
                  <a:lnTo>
                    <a:pt x="35" y="660"/>
                  </a:lnTo>
                  <a:lnTo>
                    <a:pt x="36" y="659"/>
                  </a:lnTo>
                  <a:lnTo>
                    <a:pt x="37" y="658"/>
                  </a:lnTo>
                  <a:lnTo>
                    <a:pt x="39" y="656"/>
                  </a:lnTo>
                  <a:lnTo>
                    <a:pt x="40" y="655"/>
                  </a:lnTo>
                  <a:lnTo>
                    <a:pt x="41" y="654"/>
                  </a:lnTo>
                  <a:lnTo>
                    <a:pt x="43" y="652"/>
                  </a:lnTo>
                  <a:lnTo>
                    <a:pt x="44" y="650"/>
                  </a:lnTo>
                  <a:lnTo>
                    <a:pt x="45" y="649"/>
                  </a:lnTo>
                  <a:lnTo>
                    <a:pt x="46" y="648"/>
                  </a:lnTo>
                  <a:lnTo>
                    <a:pt x="48" y="647"/>
                  </a:lnTo>
                  <a:lnTo>
                    <a:pt x="49" y="646"/>
                  </a:lnTo>
                  <a:lnTo>
                    <a:pt x="50" y="643"/>
                  </a:lnTo>
                  <a:lnTo>
                    <a:pt x="50" y="642"/>
                  </a:lnTo>
                  <a:lnTo>
                    <a:pt x="53" y="641"/>
                  </a:lnTo>
                  <a:lnTo>
                    <a:pt x="55" y="638"/>
                  </a:lnTo>
                  <a:lnTo>
                    <a:pt x="58" y="635"/>
                  </a:lnTo>
                  <a:lnTo>
                    <a:pt x="59" y="631"/>
                  </a:lnTo>
                  <a:lnTo>
                    <a:pt x="63" y="629"/>
                  </a:lnTo>
                  <a:lnTo>
                    <a:pt x="63" y="627"/>
                  </a:lnTo>
                  <a:lnTo>
                    <a:pt x="66" y="626"/>
                  </a:lnTo>
                  <a:lnTo>
                    <a:pt x="67" y="624"/>
                  </a:lnTo>
                  <a:lnTo>
                    <a:pt x="68" y="623"/>
                  </a:lnTo>
                  <a:lnTo>
                    <a:pt x="70" y="621"/>
                  </a:lnTo>
                  <a:lnTo>
                    <a:pt x="71" y="619"/>
                  </a:lnTo>
                  <a:lnTo>
                    <a:pt x="72" y="618"/>
                  </a:lnTo>
                  <a:lnTo>
                    <a:pt x="76" y="617"/>
                  </a:lnTo>
                  <a:lnTo>
                    <a:pt x="77" y="612"/>
                  </a:lnTo>
                  <a:lnTo>
                    <a:pt x="79" y="609"/>
                  </a:lnTo>
                  <a:lnTo>
                    <a:pt x="80" y="606"/>
                  </a:lnTo>
                  <a:lnTo>
                    <a:pt x="80" y="603"/>
                  </a:lnTo>
                  <a:lnTo>
                    <a:pt x="80" y="602"/>
                  </a:lnTo>
                  <a:lnTo>
                    <a:pt x="80" y="600"/>
                  </a:lnTo>
                  <a:lnTo>
                    <a:pt x="80" y="598"/>
                  </a:lnTo>
                  <a:lnTo>
                    <a:pt x="80" y="596"/>
                  </a:lnTo>
                  <a:lnTo>
                    <a:pt x="79" y="594"/>
                  </a:lnTo>
                  <a:lnTo>
                    <a:pt x="79" y="592"/>
                  </a:lnTo>
                  <a:lnTo>
                    <a:pt x="79" y="590"/>
                  </a:lnTo>
                  <a:lnTo>
                    <a:pt x="79" y="589"/>
                  </a:lnTo>
                  <a:lnTo>
                    <a:pt x="81" y="586"/>
                  </a:lnTo>
                  <a:lnTo>
                    <a:pt x="79" y="584"/>
                  </a:lnTo>
                  <a:lnTo>
                    <a:pt x="77" y="579"/>
                  </a:lnTo>
                  <a:lnTo>
                    <a:pt x="75" y="576"/>
                  </a:lnTo>
                  <a:lnTo>
                    <a:pt x="72" y="573"/>
                  </a:lnTo>
                  <a:lnTo>
                    <a:pt x="72" y="568"/>
                  </a:lnTo>
                  <a:lnTo>
                    <a:pt x="76" y="566"/>
                  </a:lnTo>
                  <a:lnTo>
                    <a:pt x="77" y="563"/>
                  </a:lnTo>
                  <a:lnTo>
                    <a:pt x="79" y="561"/>
                  </a:lnTo>
                  <a:lnTo>
                    <a:pt x="79" y="557"/>
                  </a:lnTo>
                  <a:lnTo>
                    <a:pt x="76" y="556"/>
                  </a:lnTo>
                  <a:lnTo>
                    <a:pt x="71" y="556"/>
                  </a:lnTo>
                  <a:lnTo>
                    <a:pt x="68" y="555"/>
                  </a:lnTo>
                  <a:lnTo>
                    <a:pt x="66" y="551"/>
                  </a:lnTo>
                  <a:lnTo>
                    <a:pt x="64" y="550"/>
                  </a:lnTo>
                  <a:lnTo>
                    <a:pt x="63" y="548"/>
                  </a:lnTo>
                  <a:lnTo>
                    <a:pt x="63" y="547"/>
                  </a:lnTo>
                  <a:lnTo>
                    <a:pt x="62" y="544"/>
                  </a:lnTo>
                  <a:lnTo>
                    <a:pt x="61" y="543"/>
                  </a:lnTo>
                  <a:lnTo>
                    <a:pt x="61" y="541"/>
                  </a:lnTo>
                  <a:lnTo>
                    <a:pt x="58" y="539"/>
                  </a:lnTo>
                  <a:lnTo>
                    <a:pt x="58" y="538"/>
                  </a:lnTo>
                  <a:lnTo>
                    <a:pt x="54" y="538"/>
                  </a:lnTo>
                  <a:lnTo>
                    <a:pt x="54" y="536"/>
                  </a:lnTo>
                  <a:lnTo>
                    <a:pt x="53" y="534"/>
                  </a:lnTo>
                  <a:lnTo>
                    <a:pt x="48" y="533"/>
                  </a:lnTo>
                  <a:lnTo>
                    <a:pt x="43" y="531"/>
                  </a:lnTo>
                  <a:lnTo>
                    <a:pt x="40" y="528"/>
                  </a:lnTo>
                  <a:lnTo>
                    <a:pt x="36" y="525"/>
                  </a:lnTo>
                  <a:lnTo>
                    <a:pt x="33" y="524"/>
                  </a:lnTo>
                  <a:lnTo>
                    <a:pt x="32" y="520"/>
                  </a:lnTo>
                  <a:lnTo>
                    <a:pt x="33" y="516"/>
                  </a:lnTo>
                  <a:lnTo>
                    <a:pt x="35" y="515"/>
                  </a:lnTo>
                  <a:lnTo>
                    <a:pt x="36" y="514"/>
                  </a:lnTo>
                  <a:lnTo>
                    <a:pt x="37" y="513"/>
                  </a:lnTo>
                  <a:lnTo>
                    <a:pt x="39" y="512"/>
                  </a:lnTo>
                  <a:lnTo>
                    <a:pt x="40" y="510"/>
                  </a:lnTo>
                  <a:lnTo>
                    <a:pt x="41" y="508"/>
                  </a:lnTo>
                  <a:lnTo>
                    <a:pt x="43" y="507"/>
                  </a:lnTo>
                  <a:lnTo>
                    <a:pt x="44" y="506"/>
                  </a:lnTo>
                  <a:lnTo>
                    <a:pt x="44" y="503"/>
                  </a:lnTo>
                  <a:lnTo>
                    <a:pt x="44" y="502"/>
                  </a:lnTo>
                  <a:lnTo>
                    <a:pt x="44" y="499"/>
                  </a:lnTo>
                  <a:lnTo>
                    <a:pt x="44" y="498"/>
                  </a:lnTo>
                  <a:lnTo>
                    <a:pt x="44" y="496"/>
                  </a:lnTo>
                  <a:lnTo>
                    <a:pt x="45" y="492"/>
                  </a:lnTo>
                  <a:lnTo>
                    <a:pt x="41" y="490"/>
                  </a:lnTo>
                  <a:lnTo>
                    <a:pt x="41" y="487"/>
                  </a:lnTo>
                  <a:lnTo>
                    <a:pt x="41" y="485"/>
                  </a:lnTo>
                  <a:lnTo>
                    <a:pt x="41" y="484"/>
                  </a:lnTo>
                  <a:lnTo>
                    <a:pt x="40" y="480"/>
                  </a:lnTo>
                  <a:lnTo>
                    <a:pt x="40" y="475"/>
                  </a:lnTo>
                  <a:lnTo>
                    <a:pt x="41" y="474"/>
                  </a:lnTo>
                  <a:lnTo>
                    <a:pt x="41" y="472"/>
                  </a:lnTo>
                  <a:lnTo>
                    <a:pt x="43" y="470"/>
                  </a:lnTo>
                  <a:lnTo>
                    <a:pt x="44" y="468"/>
                  </a:lnTo>
                  <a:lnTo>
                    <a:pt x="45" y="467"/>
                  </a:lnTo>
                  <a:lnTo>
                    <a:pt x="45" y="463"/>
                  </a:lnTo>
                  <a:lnTo>
                    <a:pt x="48" y="463"/>
                  </a:lnTo>
                  <a:lnTo>
                    <a:pt x="49" y="461"/>
                  </a:lnTo>
                  <a:lnTo>
                    <a:pt x="50" y="460"/>
                  </a:lnTo>
                  <a:lnTo>
                    <a:pt x="52" y="457"/>
                  </a:lnTo>
                  <a:lnTo>
                    <a:pt x="53" y="456"/>
                  </a:lnTo>
                  <a:lnTo>
                    <a:pt x="54" y="455"/>
                  </a:lnTo>
                  <a:lnTo>
                    <a:pt x="55" y="454"/>
                  </a:lnTo>
                  <a:lnTo>
                    <a:pt x="57" y="451"/>
                  </a:lnTo>
                  <a:lnTo>
                    <a:pt x="58" y="450"/>
                  </a:lnTo>
                  <a:lnTo>
                    <a:pt x="59" y="449"/>
                  </a:lnTo>
                  <a:lnTo>
                    <a:pt x="59" y="446"/>
                  </a:lnTo>
                  <a:lnTo>
                    <a:pt x="59" y="444"/>
                  </a:lnTo>
                  <a:lnTo>
                    <a:pt x="58" y="443"/>
                  </a:lnTo>
                  <a:lnTo>
                    <a:pt x="58" y="442"/>
                  </a:lnTo>
                  <a:lnTo>
                    <a:pt x="58" y="439"/>
                  </a:lnTo>
                  <a:lnTo>
                    <a:pt x="58" y="437"/>
                  </a:lnTo>
                  <a:lnTo>
                    <a:pt x="58" y="435"/>
                  </a:lnTo>
                  <a:lnTo>
                    <a:pt x="57" y="434"/>
                  </a:lnTo>
                  <a:lnTo>
                    <a:pt x="57" y="432"/>
                  </a:lnTo>
                  <a:lnTo>
                    <a:pt x="57" y="431"/>
                  </a:lnTo>
                  <a:lnTo>
                    <a:pt x="57" y="427"/>
                  </a:lnTo>
                  <a:lnTo>
                    <a:pt x="57" y="425"/>
                  </a:lnTo>
                  <a:lnTo>
                    <a:pt x="61" y="422"/>
                  </a:lnTo>
                  <a:lnTo>
                    <a:pt x="64" y="421"/>
                  </a:lnTo>
                  <a:lnTo>
                    <a:pt x="67" y="420"/>
                  </a:lnTo>
                  <a:lnTo>
                    <a:pt x="68" y="419"/>
                  </a:lnTo>
                  <a:lnTo>
                    <a:pt x="68" y="417"/>
                  </a:lnTo>
                  <a:lnTo>
                    <a:pt x="70" y="415"/>
                  </a:lnTo>
                  <a:lnTo>
                    <a:pt x="70" y="413"/>
                  </a:lnTo>
                  <a:lnTo>
                    <a:pt x="70" y="410"/>
                  </a:lnTo>
                  <a:lnTo>
                    <a:pt x="70" y="409"/>
                  </a:lnTo>
                  <a:lnTo>
                    <a:pt x="70" y="407"/>
                  </a:lnTo>
                  <a:lnTo>
                    <a:pt x="70" y="405"/>
                  </a:lnTo>
                  <a:lnTo>
                    <a:pt x="70" y="403"/>
                  </a:lnTo>
                  <a:lnTo>
                    <a:pt x="68" y="400"/>
                  </a:lnTo>
                  <a:lnTo>
                    <a:pt x="68" y="399"/>
                  </a:lnTo>
                  <a:lnTo>
                    <a:pt x="67" y="398"/>
                  </a:lnTo>
                  <a:lnTo>
                    <a:pt x="67" y="396"/>
                  </a:lnTo>
                  <a:lnTo>
                    <a:pt x="67" y="394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70" y="390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2" y="385"/>
                  </a:lnTo>
                  <a:lnTo>
                    <a:pt x="72" y="382"/>
                  </a:lnTo>
                  <a:lnTo>
                    <a:pt x="72" y="381"/>
                  </a:lnTo>
                  <a:lnTo>
                    <a:pt x="71" y="379"/>
                  </a:lnTo>
                  <a:lnTo>
                    <a:pt x="71" y="378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3"/>
                  </a:lnTo>
                  <a:lnTo>
                    <a:pt x="70" y="370"/>
                  </a:lnTo>
                  <a:lnTo>
                    <a:pt x="70" y="368"/>
                  </a:lnTo>
                  <a:lnTo>
                    <a:pt x="71" y="364"/>
                  </a:lnTo>
                  <a:lnTo>
                    <a:pt x="71" y="363"/>
                  </a:lnTo>
                  <a:lnTo>
                    <a:pt x="72" y="361"/>
                  </a:lnTo>
                  <a:lnTo>
                    <a:pt x="74" y="359"/>
                  </a:lnTo>
                  <a:lnTo>
                    <a:pt x="76" y="357"/>
                  </a:lnTo>
                  <a:lnTo>
                    <a:pt x="77" y="353"/>
                  </a:lnTo>
                  <a:lnTo>
                    <a:pt x="79" y="351"/>
                  </a:lnTo>
                  <a:lnTo>
                    <a:pt x="80" y="350"/>
                  </a:lnTo>
                  <a:lnTo>
                    <a:pt x="80" y="347"/>
                  </a:lnTo>
                  <a:lnTo>
                    <a:pt x="81" y="345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4" y="340"/>
                  </a:lnTo>
                  <a:lnTo>
                    <a:pt x="84" y="338"/>
                  </a:lnTo>
                  <a:lnTo>
                    <a:pt x="84" y="337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0"/>
                  </a:lnTo>
                  <a:lnTo>
                    <a:pt x="86" y="328"/>
                  </a:lnTo>
                  <a:lnTo>
                    <a:pt x="86" y="326"/>
                  </a:lnTo>
                  <a:lnTo>
                    <a:pt x="86" y="324"/>
                  </a:lnTo>
                  <a:lnTo>
                    <a:pt x="88" y="322"/>
                  </a:lnTo>
                  <a:lnTo>
                    <a:pt x="88" y="321"/>
                  </a:lnTo>
                  <a:lnTo>
                    <a:pt x="89" y="318"/>
                  </a:lnTo>
                  <a:lnTo>
                    <a:pt x="89" y="317"/>
                  </a:lnTo>
                  <a:lnTo>
                    <a:pt x="89" y="316"/>
                  </a:lnTo>
                  <a:lnTo>
                    <a:pt x="90" y="314"/>
                  </a:lnTo>
                  <a:lnTo>
                    <a:pt x="90" y="311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6"/>
                  </a:lnTo>
                  <a:lnTo>
                    <a:pt x="93" y="305"/>
                  </a:lnTo>
                  <a:lnTo>
                    <a:pt x="93" y="303"/>
                  </a:lnTo>
                  <a:lnTo>
                    <a:pt x="94" y="302"/>
                  </a:lnTo>
                  <a:lnTo>
                    <a:pt x="94" y="299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7" y="291"/>
                  </a:lnTo>
                  <a:lnTo>
                    <a:pt x="97" y="288"/>
                  </a:lnTo>
                  <a:lnTo>
                    <a:pt x="97" y="287"/>
                  </a:lnTo>
                  <a:lnTo>
                    <a:pt x="97" y="285"/>
                  </a:lnTo>
                  <a:lnTo>
                    <a:pt x="98" y="283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98" y="277"/>
                  </a:lnTo>
                  <a:lnTo>
                    <a:pt x="98" y="276"/>
                  </a:lnTo>
                  <a:lnTo>
                    <a:pt x="99" y="274"/>
                  </a:lnTo>
                  <a:lnTo>
                    <a:pt x="99" y="273"/>
                  </a:lnTo>
                  <a:lnTo>
                    <a:pt x="99" y="270"/>
                  </a:lnTo>
                  <a:lnTo>
                    <a:pt x="99" y="268"/>
                  </a:lnTo>
                  <a:lnTo>
                    <a:pt x="99" y="267"/>
                  </a:lnTo>
                  <a:lnTo>
                    <a:pt x="99" y="264"/>
                  </a:lnTo>
                  <a:lnTo>
                    <a:pt x="98" y="263"/>
                  </a:lnTo>
                  <a:lnTo>
                    <a:pt x="98" y="260"/>
                  </a:lnTo>
                  <a:lnTo>
                    <a:pt x="97" y="259"/>
                  </a:lnTo>
                  <a:lnTo>
                    <a:pt x="97" y="257"/>
                  </a:lnTo>
                  <a:lnTo>
                    <a:pt x="97" y="253"/>
                  </a:lnTo>
                  <a:lnTo>
                    <a:pt x="101" y="253"/>
                  </a:lnTo>
                  <a:lnTo>
                    <a:pt x="102" y="252"/>
                  </a:lnTo>
                  <a:lnTo>
                    <a:pt x="103" y="252"/>
                  </a:lnTo>
                  <a:lnTo>
                    <a:pt x="106" y="251"/>
                  </a:lnTo>
                  <a:lnTo>
                    <a:pt x="107" y="250"/>
                  </a:lnTo>
                  <a:lnTo>
                    <a:pt x="110" y="250"/>
                  </a:lnTo>
                  <a:lnTo>
                    <a:pt x="111" y="250"/>
                  </a:lnTo>
                  <a:lnTo>
                    <a:pt x="115" y="250"/>
                  </a:lnTo>
                  <a:lnTo>
                    <a:pt x="120" y="248"/>
                  </a:lnTo>
                  <a:lnTo>
                    <a:pt x="123" y="247"/>
                  </a:lnTo>
                  <a:lnTo>
                    <a:pt x="124" y="247"/>
                  </a:lnTo>
                  <a:lnTo>
                    <a:pt x="127" y="247"/>
                  </a:lnTo>
                  <a:lnTo>
                    <a:pt x="128" y="247"/>
                  </a:lnTo>
                  <a:lnTo>
                    <a:pt x="130" y="247"/>
                  </a:lnTo>
                  <a:lnTo>
                    <a:pt x="133" y="247"/>
                  </a:lnTo>
                  <a:lnTo>
                    <a:pt x="134" y="247"/>
                  </a:lnTo>
                  <a:lnTo>
                    <a:pt x="137" y="247"/>
                  </a:lnTo>
                  <a:lnTo>
                    <a:pt x="138" y="247"/>
                  </a:lnTo>
                  <a:lnTo>
                    <a:pt x="139" y="248"/>
                  </a:lnTo>
                  <a:lnTo>
                    <a:pt x="142" y="248"/>
                  </a:lnTo>
                  <a:lnTo>
                    <a:pt x="146" y="250"/>
                  </a:lnTo>
                  <a:lnTo>
                    <a:pt x="149" y="248"/>
                  </a:lnTo>
                  <a:lnTo>
                    <a:pt x="156" y="248"/>
                  </a:lnTo>
                  <a:lnTo>
                    <a:pt x="159" y="248"/>
                  </a:lnTo>
                  <a:lnTo>
                    <a:pt x="159" y="253"/>
                  </a:lnTo>
                  <a:lnTo>
                    <a:pt x="159" y="256"/>
                  </a:lnTo>
                  <a:lnTo>
                    <a:pt x="159" y="257"/>
                  </a:lnTo>
                  <a:lnTo>
                    <a:pt x="159" y="259"/>
                  </a:lnTo>
                  <a:lnTo>
                    <a:pt x="158" y="260"/>
                  </a:lnTo>
                  <a:lnTo>
                    <a:pt x="158" y="263"/>
                  </a:lnTo>
                  <a:lnTo>
                    <a:pt x="156" y="264"/>
                  </a:lnTo>
                  <a:lnTo>
                    <a:pt x="156" y="267"/>
                  </a:lnTo>
                  <a:lnTo>
                    <a:pt x="155" y="269"/>
                  </a:lnTo>
                  <a:lnTo>
                    <a:pt x="155" y="270"/>
                  </a:lnTo>
                  <a:lnTo>
                    <a:pt x="155" y="273"/>
                  </a:lnTo>
                  <a:lnTo>
                    <a:pt x="154" y="274"/>
                  </a:lnTo>
                  <a:lnTo>
                    <a:pt x="154" y="276"/>
                  </a:lnTo>
                  <a:lnTo>
                    <a:pt x="154" y="279"/>
                  </a:lnTo>
                  <a:lnTo>
                    <a:pt x="155" y="280"/>
                  </a:lnTo>
                  <a:lnTo>
                    <a:pt x="155" y="282"/>
                  </a:lnTo>
                  <a:lnTo>
                    <a:pt x="156" y="283"/>
                  </a:lnTo>
                  <a:lnTo>
                    <a:pt x="158" y="286"/>
                  </a:lnTo>
                  <a:lnTo>
                    <a:pt x="159" y="287"/>
                  </a:lnTo>
                  <a:lnTo>
                    <a:pt x="160" y="289"/>
                  </a:lnTo>
                  <a:lnTo>
                    <a:pt x="160" y="291"/>
                  </a:lnTo>
                  <a:lnTo>
                    <a:pt x="161" y="292"/>
                  </a:lnTo>
                  <a:lnTo>
                    <a:pt x="163" y="294"/>
                  </a:lnTo>
                  <a:lnTo>
                    <a:pt x="164" y="295"/>
                  </a:lnTo>
                  <a:lnTo>
                    <a:pt x="165" y="298"/>
                  </a:lnTo>
                  <a:lnTo>
                    <a:pt x="167" y="299"/>
                  </a:lnTo>
                  <a:lnTo>
                    <a:pt x="167" y="302"/>
                  </a:lnTo>
                  <a:lnTo>
                    <a:pt x="168" y="303"/>
                  </a:lnTo>
                  <a:lnTo>
                    <a:pt x="168" y="304"/>
                  </a:lnTo>
                  <a:lnTo>
                    <a:pt x="168" y="306"/>
                  </a:lnTo>
                  <a:lnTo>
                    <a:pt x="168" y="309"/>
                  </a:lnTo>
                  <a:lnTo>
                    <a:pt x="164" y="309"/>
                  </a:lnTo>
                  <a:lnTo>
                    <a:pt x="168" y="314"/>
                  </a:lnTo>
                  <a:lnTo>
                    <a:pt x="173" y="317"/>
                  </a:lnTo>
                  <a:lnTo>
                    <a:pt x="176" y="320"/>
                  </a:lnTo>
                  <a:lnTo>
                    <a:pt x="182" y="322"/>
                  </a:lnTo>
                  <a:lnTo>
                    <a:pt x="186" y="321"/>
                  </a:lnTo>
                  <a:lnTo>
                    <a:pt x="190" y="316"/>
                  </a:lnTo>
                  <a:lnTo>
                    <a:pt x="192" y="315"/>
                  </a:lnTo>
                  <a:lnTo>
                    <a:pt x="202" y="316"/>
                  </a:lnTo>
                  <a:lnTo>
                    <a:pt x="205" y="311"/>
                  </a:lnTo>
                  <a:lnTo>
                    <a:pt x="208" y="311"/>
                  </a:lnTo>
                  <a:lnTo>
                    <a:pt x="213" y="308"/>
                  </a:lnTo>
                  <a:lnTo>
                    <a:pt x="216" y="304"/>
                  </a:lnTo>
                  <a:lnTo>
                    <a:pt x="216" y="303"/>
                  </a:lnTo>
                  <a:lnTo>
                    <a:pt x="217" y="300"/>
                  </a:lnTo>
                  <a:lnTo>
                    <a:pt x="218" y="298"/>
                  </a:lnTo>
                  <a:lnTo>
                    <a:pt x="220" y="297"/>
                  </a:lnTo>
                  <a:lnTo>
                    <a:pt x="221" y="294"/>
                  </a:lnTo>
                  <a:lnTo>
                    <a:pt x="221" y="293"/>
                  </a:lnTo>
                  <a:lnTo>
                    <a:pt x="222" y="291"/>
                  </a:lnTo>
                  <a:lnTo>
                    <a:pt x="224" y="289"/>
                  </a:lnTo>
                  <a:lnTo>
                    <a:pt x="225" y="287"/>
                  </a:lnTo>
                  <a:lnTo>
                    <a:pt x="226" y="286"/>
                  </a:lnTo>
                  <a:lnTo>
                    <a:pt x="227" y="286"/>
                  </a:lnTo>
                  <a:lnTo>
                    <a:pt x="230" y="285"/>
                  </a:lnTo>
                  <a:lnTo>
                    <a:pt x="231" y="283"/>
                  </a:lnTo>
                  <a:lnTo>
                    <a:pt x="234" y="280"/>
                  </a:lnTo>
                  <a:lnTo>
                    <a:pt x="238" y="280"/>
                  </a:lnTo>
                  <a:lnTo>
                    <a:pt x="242" y="279"/>
                  </a:lnTo>
                  <a:lnTo>
                    <a:pt x="242" y="275"/>
                  </a:lnTo>
                  <a:lnTo>
                    <a:pt x="245" y="273"/>
                  </a:lnTo>
                  <a:lnTo>
                    <a:pt x="245" y="270"/>
                  </a:lnTo>
                  <a:lnTo>
                    <a:pt x="247" y="269"/>
                  </a:lnTo>
                  <a:lnTo>
                    <a:pt x="249" y="269"/>
                  </a:lnTo>
                  <a:lnTo>
                    <a:pt x="252" y="269"/>
                  </a:lnTo>
                  <a:lnTo>
                    <a:pt x="253" y="269"/>
                  </a:lnTo>
                  <a:lnTo>
                    <a:pt x="256" y="268"/>
                  </a:lnTo>
                  <a:lnTo>
                    <a:pt x="260" y="267"/>
                  </a:lnTo>
                  <a:lnTo>
                    <a:pt x="262" y="269"/>
                  </a:lnTo>
                  <a:lnTo>
                    <a:pt x="266" y="267"/>
                  </a:lnTo>
                  <a:lnTo>
                    <a:pt x="269" y="268"/>
                  </a:lnTo>
                  <a:lnTo>
                    <a:pt x="270" y="268"/>
                  </a:lnTo>
                  <a:lnTo>
                    <a:pt x="273" y="268"/>
                  </a:lnTo>
                  <a:lnTo>
                    <a:pt x="274" y="268"/>
                  </a:lnTo>
                  <a:lnTo>
                    <a:pt x="277" y="268"/>
                  </a:lnTo>
                  <a:lnTo>
                    <a:pt x="278" y="268"/>
                  </a:lnTo>
                  <a:lnTo>
                    <a:pt x="280" y="268"/>
                  </a:lnTo>
                  <a:lnTo>
                    <a:pt x="283" y="268"/>
                  </a:lnTo>
                  <a:lnTo>
                    <a:pt x="284" y="268"/>
                  </a:lnTo>
                  <a:lnTo>
                    <a:pt x="286" y="267"/>
                  </a:lnTo>
                  <a:lnTo>
                    <a:pt x="288" y="267"/>
                  </a:lnTo>
                  <a:lnTo>
                    <a:pt x="289" y="264"/>
                  </a:lnTo>
                  <a:lnTo>
                    <a:pt x="291" y="263"/>
                  </a:lnTo>
                  <a:lnTo>
                    <a:pt x="292" y="262"/>
                  </a:lnTo>
                  <a:lnTo>
                    <a:pt x="295" y="260"/>
                  </a:lnTo>
                  <a:lnTo>
                    <a:pt x="296" y="259"/>
                  </a:lnTo>
                  <a:lnTo>
                    <a:pt x="297" y="258"/>
                  </a:lnTo>
                  <a:lnTo>
                    <a:pt x="300" y="258"/>
                  </a:lnTo>
                  <a:lnTo>
                    <a:pt x="301" y="257"/>
                  </a:lnTo>
                  <a:lnTo>
                    <a:pt x="304" y="257"/>
                  </a:lnTo>
                  <a:lnTo>
                    <a:pt x="305" y="256"/>
                  </a:lnTo>
                  <a:lnTo>
                    <a:pt x="308" y="256"/>
                  </a:lnTo>
                  <a:lnTo>
                    <a:pt x="309" y="254"/>
                  </a:lnTo>
                  <a:lnTo>
                    <a:pt x="311" y="254"/>
                  </a:lnTo>
                  <a:lnTo>
                    <a:pt x="313" y="253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1"/>
                  </a:lnTo>
                  <a:lnTo>
                    <a:pt x="320" y="250"/>
                  </a:lnTo>
                  <a:lnTo>
                    <a:pt x="323" y="250"/>
                  </a:lnTo>
                  <a:lnTo>
                    <a:pt x="326" y="248"/>
                  </a:lnTo>
                  <a:lnTo>
                    <a:pt x="327" y="247"/>
                  </a:lnTo>
                  <a:lnTo>
                    <a:pt x="331" y="248"/>
                  </a:lnTo>
                  <a:lnTo>
                    <a:pt x="333" y="247"/>
                  </a:lnTo>
                  <a:lnTo>
                    <a:pt x="335" y="246"/>
                  </a:lnTo>
                  <a:lnTo>
                    <a:pt x="335" y="252"/>
                  </a:lnTo>
                  <a:lnTo>
                    <a:pt x="332" y="257"/>
                  </a:lnTo>
                  <a:lnTo>
                    <a:pt x="336" y="257"/>
                  </a:lnTo>
                  <a:lnTo>
                    <a:pt x="336" y="259"/>
                  </a:lnTo>
                  <a:lnTo>
                    <a:pt x="337" y="260"/>
                  </a:lnTo>
                  <a:lnTo>
                    <a:pt x="337" y="263"/>
                  </a:lnTo>
                  <a:lnTo>
                    <a:pt x="337" y="264"/>
                  </a:lnTo>
                  <a:lnTo>
                    <a:pt x="339" y="267"/>
                  </a:lnTo>
                  <a:lnTo>
                    <a:pt x="339" y="269"/>
                  </a:lnTo>
                  <a:lnTo>
                    <a:pt x="340" y="271"/>
                  </a:lnTo>
                  <a:lnTo>
                    <a:pt x="340" y="273"/>
                  </a:lnTo>
                  <a:lnTo>
                    <a:pt x="341" y="275"/>
                  </a:lnTo>
                  <a:lnTo>
                    <a:pt x="341" y="276"/>
                  </a:lnTo>
                  <a:lnTo>
                    <a:pt x="342" y="277"/>
                  </a:lnTo>
                  <a:lnTo>
                    <a:pt x="344" y="280"/>
                  </a:lnTo>
                  <a:lnTo>
                    <a:pt x="345" y="281"/>
                  </a:lnTo>
                  <a:lnTo>
                    <a:pt x="346" y="280"/>
                  </a:lnTo>
                  <a:lnTo>
                    <a:pt x="348" y="279"/>
                  </a:lnTo>
                  <a:lnTo>
                    <a:pt x="349" y="277"/>
                  </a:lnTo>
                  <a:lnTo>
                    <a:pt x="349" y="275"/>
                  </a:lnTo>
                  <a:lnTo>
                    <a:pt x="350" y="274"/>
                  </a:lnTo>
                  <a:lnTo>
                    <a:pt x="351" y="273"/>
                  </a:lnTo>
                  <a:lnTo>
                    <a:pt x="351" y="270"/>
                  </a:lnTo>
                  <a:lnTo>
                    <a:pt x="351" y="268"/>
                  </a:lnTo>
                  <a:lnTo>
                    <a:pt x="354" y="267"/>
                  </a:lnTo>
                  <a:lnTo>
                    <a:pt x="355" y="268"/>
                  </a:lnTo>
                  <a:lnTo>
                    <a:pt x="358" y="268"/>
                  </a:lnTo>
                  <a:lnTo>
                    <a:pt x="359" y="269"/>
                  </a:lnTo>
                  <a:lnTo>
                    <a:pt x="361" y="270"/>
                  </a:lnTo>
                  <a:lnTo>
                    <a:pt x="362" y="271"/>
                  </a:lnTo>
                  <a:lnTo>
                    <a:pt x="363" y="273"/>
                  </a:lnTo>
                  <a:lnTo>
                    <a:pt x="364" y="275"/>
                  </a:lnTo>
                  <a:lnTo>
                    <a:pt x="366" y="276"/>
                  </a:lnTo>
                  <a:lnTo>
                    <a:pt x="364" y="280"/>
                  </a:lnTo>
                  <a:lnTo>
                    <a:pt x="363" y="282"/>
                  </a:lnTo>
                  <a:lnTo>
                    <a:pt x="361" y="283"/>
                  </a:lnTo>
                  <a:lnTo>
                    <a:pt x="361" y="286"/>
                  </a:lnTo>
                  <a:lnTo>
                    <a:pt x="361" y="291"/>
                  </a:lnTo>
                  <a:lnTo>
                    <a:pt x="361" y="295"/>
                  </a:lnTo>
                  <a:lnTo>
                    <a:pt x="361" y="300"/>
                  </a:lnTo>
                  <a:lnTo>
                    <a:pt x="362" y="302"/>
                  </a:lnTo>
                  <a:lnTo>
                    <a:pt x="366" y="302"/>
                  </a:lnTo>
                  <a:lnTo>
                    <a:pt x="368" y="303"/>
                  </a:lnTo>
                  <a:lnTo>
                    <a:pt x="370" y="304"/>
                  </a:lnTo>
                  <a:lnTo>
                    <a:pt x="372" y="305"/>
                  </a:lnTo>
                  <a:lnTo>
                    <a:pt x="373" y="306"/>
                  </a:lnTo>
                  <a:lnTo>
                    <a:pt x="376" y="308"/>
                  </a:lnTo>
                  <a:lnTo>
                    <a:pt x="377" y="309"/>
                  </a:lnTo>
                  <a:lnTo>
                    <a:pt x="380" y="310"/>
                  </a:lnTo>
                  <a:lnTo>
                    <a:pt x="381" y="311"/>
                  </a:lnTo>
                  <a:lnTo>
                    <a:pt x="383" y="312"/>
                  </a:lnTo>
                  <a:lnTo>
                    <a:pt x="385" y="314"/>
                  </a:lnTo>
                  <a:lnTo>
                    <a:pt x="386" y="315"/>
                  </a:lnTo>
                  <a:lnTo>
                    <a:pt x="388" y="316"/>
                  </a:lnTo>
                  <a:lnTo>
                    <a:pt x="390" y="317"/>
                  </a:lnTo>
                  <a:lnTo>
                    <a:pt x="392" y="318"/>
                  </a:lnTo>
                  <a:lnTo>
                    <a:pt x="393" y="320"/>
                  </a:lnTo>
                  <a:lnTo>
                    <a:pt x="395" y="321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1" y="324"/>
                  </a:lnTo>
                  <a:lnTo>
                    <a:pt x="403" y="327"/>
                  </a:lnTo>
                  <a:lnTo>
                    <a:pt x="404" y="326"/>
                  </a:lnTo>
                  <a:lnTo>
                    <a:pt x="407" y="326"/>
                  </a:lnTo>
                  <a:lnTo>
                    <a:pt x="408" y="329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4" y="332"/>
                  </a:lnTo>
                  <a:lnTo>
                    <a:pt x="415" y="333"/>
                  </a:lnTo>
                  <a:lnTo>
                    <a:pt x="417" y="333"/>
                  </a:lnTo>
                  <a:lnTo>
                    <a:pt x="419" y="334"/>
                  </a:lnTo>
                  <a:lnTo>
                    <a:pt x="420" y="335"/>
                  </a:lnTo>
                  <a:lnTo>
                    <a:pt x="423" y="337"/>
                  </a:lnTo>
                  <a:lnTo>
                    <a:pt x="424" y="337"/>
                  </a:lnTo>
                  <a:lnTo>
                    <a:pt x="425" y="338"/>
                  </a:lnTo>
                  <a:lnTo>
                    <a:pt x="428" y="339"/>
                  </a:lnTo>
                  <a:lnTo>
                    <a:pt x="429" y="340"/>
                  </a:lnTo>
                  <a:lnTo>
                    <a:pt x="432" y="341"/>
                  </a:lnTo>
                  <a:lnTo>
                    <a:pt x="433" y="343"/>
                  </a:lnTo>
                  <a:lnTo>
                    <a:pt x="436" y="344"/>
                  </a:lnTo>
                  <a:lnTo>
                    <a:pt x="436" y="345"/>
                  </a:lnTo>
                  <a:lnTo>
                    <a:pt x="437" y="346"/>
                  </a:lnTo>
                  <a:lnTo>
                    <a:pt x="438" y="349"/>
                  </a:lnTo>
                  <a:lnTo>
                    <a:pt x="439" y="350"/>
                  </a:lnTo>
                  <a:lnTo>
                    <a:pt x="442" y="352"/>
                  </a:lnTo>
                  <a:lnTo>
                    <a:pt x="445" y="352"/>
                  </a:lnTo>
                  <a:lnTo>
                    <a:pt x="447" y="351"/>
                  </a:lnTo>
                  <a:lnTo>
                    <a:pt x="450" y="350"/>
                  </a:lnTo>
                  <a:lnTo>
                    <a:pt x="452" y="352"/>
                  </a:lnTo>
                  <a:lnTo>
                    <a:pt x="456" y="351"/>
                  </a:lnTo>
                  <a:lnTo>
                    <a:pt x="458" y="346"/>
                  </a:lnTo>
                  <a:lnTo>
                    <a:pt x="463" y="347"/>
                  </a:lnTo>
                  <a:lnTo>
                    <a:pt x="464" y="344"/>
                  </a:lnTo>
                  <a:lnTo>
                    <a:pt x="465" y="341"/>
                  </a:lnTo>
                  <a:lnTo>
                    <a:pt x="467" y="340"/>
                  </a:lnTo>
                  <a:lnTo>
                    <a:pt x="469" y="339"/>
                  </a:lnTo>
                  <a:lnTo>
                    <a:pt x="470" y="338"/>
                  </a:lnTo>
                  <a:lnTo>
                    <a:pt x="473" y="338"/>
                  </a:lnTo>
                  <a:lnTo>
                    <a:pt x="474" y="338"/>
                  </a:lnTo>
                  <a:lnTo>
                    <a:pt x="477" y="338"/>
                  </a:lnTo>
                  <a:lnTo>
                    <a:pt x="478" y="338"/>
                  </a:lnTo>
                  <a:lnTo>
                    <a:pt x="481" y="340"/>
                  </a:lnTo>
                  <a:lnTo>
                    <a:pt x="483" y="337"/>
                  </a:lnTo>
                  <a:lnTo>
                    <a:pt x="485" y="335"/>
                  </a:lnTo>
                  <a:lnTo>
                    <a:pt x="486" y="332"/>
                  </a:lnTo>
                  <a:lnTo>
                    <a:pt x="486" y="329"/>
                  </a:lnTo>
                  <a:lnTo>
                    <a:pt x="486" y="328"/>
                  </a:lnTo>
                  <a:lnTo>
                    <a:pt x="483" y="326"/>
                  </a:lnTo>
                  <a:lnTo>
                    <a:pt x="481" y="324"/>
                  </a:lnTo>
                  <a:lnTo>
                    <a:pt x="478" y="322"/>
                  </a:lnTo>
                  <a:lnTo>
                    <a:pt x="474" y="320"/>
                  </a:lnTo>
                  <a:lnTo>
                    <a:pt x="470" y="317"/>
                  </a:lnTo>
                  <a:lnTo>
                    <a:pt x="468" y="314"/>
                  </a:lnTo>
                  <a:lnTo>
                    <a:pt x="468" y="310"/>
                  </a:lnTo>
                  <a:lnTo>
                    <a:pt x="472" y="309"/>
                  </a:lnTo>
                  <a:lnTo>
                    <a:pt x="474" y="308"/>
                  </a:lnTo>
                  <a:lnTo>
                    <a:pt x="476" y="306"/>
                  </a:lnTo>
                  <a:lnTo>
                    <a:pt x="477" y="305"/>
                  </a:lnTo>
                  <a:lnTo>
                    <a:pt x="478" y="304"/>
                  </a:lnTo>
                  <a:lnTo>
                    <a:pt x="479" y="303"/>
                  </a:lnTo>
                  <a:lnTo>
                    <a:pt x="481" y="302"/>
                  </a:lnTo>
                  <a:lnTo>
                    <a:pt x="485" y="298"/>
                  </a:lnTo>
                  <a:lnTo>
                    <a:pt x="482" y="294"/>
                  </a:lnTo>
                  <a:lnTo>
                    <a:pt x="491" y="295"/>
                  </a:lnTo>
                  <a:lnTo>
                    <a:pt x="494" y="298"/>
                  </a:lnTo>
                  <a:lnTo>
                    <a:pt x="498" y="295"/>
                  </a:lnTo>
                  <a:lnTo>
                    <a:pt x="499" y="293"/>
                  </a:lnTo>
                  <a:lnTo>
                    <a:pt x="499" y="292"/>
                  </a:lnTo>
                  <a:lnTo>
                    <a:pt x="498" y="289"/>
                  </a:lnTo>
                  <a:lnTo>
                    <a:pt x="496" y="288"/>
                  </a:lnTo>
                  <a:lnTo>
                    <a:pt x="495" y="287"/>
                  </a:lnTo>
                  <a:lnTo>
                    <a:pt x="495" y="286"/>
                  </a:lnTo>
                  <a:lnTo>
                    <a:pt x="494" y="283"/>
                  </a:lnTo>
                  <a:lnTo>
                    <a:pt x="492" y="282"/>
                  </a:lnTo>
                  <a:lnTo>
                    <a:pt x="490" y="281"/>
                  </a:lnTo>
                  <a:lnTo>
                    <a:pt x="489" y="280"/>
                  </a:lnTo>
                  <a:lnTo>
                    <a:pt x="486" y="279"/>
                  </a:lnTo>
                  <a:lnTo>
                    <a:pt x="482" y="280"/>
                  </a:lnTo>
                  <a:lnTo>
                    <a:pt x="479" y="275"/>
                  </a:lnTo>
                  <a:lnTo>
                    <a:pt x="478" y="269"/>
                  </a:lnTo>
                  <a:lnTo>
                    <a:pt x="481" y="267"/>
                  </a:lnTo>
                  <a:lnTo>
                    <a:pt x="481" y="263"/>
                  </a:lnTo>
                  <a:lnTo>
                    <a:pt x="482" y="262"/>
                  </a:lnTo>
                  <a:lnTo>
                    <a:pt x="482" y="259"/>
                  </a:lnTo>
                  <a:lnTo>
                    <a:pt x="482" y="258"/>
                  </a:lnTo>
                  <a:lnTo>
                    <a:pt x="483" y="256"/>
                  </a:lnTo>
                  <a:lnTo>
                    <a:pt x="483" y="254"/>
                  </a:lnTo>
                  <a:lnTo>
                    <a:pt x="485" y="252"/>
                  </a:lnTo>
                  <a:lnTo>
                    <a:pt x="485" y="250"/>
                  </a:lnTo>
                  <a:lnTo>
                    <a:pt x="485" y="248"/>
                  </a:lnTo>
                  <a:lnTo>
                    <a:pt x="486" y="246"/>
                  </a:lnTo>
                  <a:lnTo>
                    <a:pt x="486" y="245"/>
                  </a:lnTo>
                  <a:lnTo>
                    <a:pt x="487" y="242"/>
                  </a:lnTo>
                  <a:lnTo>
                    <a:pt x="487" y="240"/>
                  </a:lnTo>
                  <a:lnTo>
                    <a:pt x="487" y="239"/>
                  </a:lnTo>
                  <a:lnTo>
                    <a:pt x="489" y="238"/>
                  </a:lnTo>
                  <a:lnTo>
                    <a:pt x="489" y="235"/>
                  </a:lnTo>
                  <a:lnTo>
                    <a:pt x="489" y="234"/>
                  </a:lnTo>
                  <a:lnTo>
                    <a:pt x="490" y="232"/>
                  </a:lnTo>
                  <a:lnTo>
                    <a:pt x="490" y="230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1" y="225"/>
                  </a:lnTo>
                  <a:lnTo>
                    <a:pt x="491" y="223"/>
                  </a:lnTo>
                  <a:lnTo>
                    <a:pt x="492" y="222"/>
                  </a:lnTo>
                  <a:lnTo>
                    <a:pt x="492" y="219"/>
                  </a:lnTo>
                  <a:lnTo>
                    <a:pt x="492" y="218"/>
                  </a:lnTo>
                  <a:lnTo>
                    <a:pt x="492" y="216"/>
                  </a:lnTo>
                  <a:lnTo>
                    <a:pt x="494" y="213"/>
                  </a:lnTo>
                  <a:lnTo>
                    <a:pt x="494" y="212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4" y="203"/>
                  </a:lnTo>
                  <a:lnTo>
                    <a:pt x="495" y="200"/>
                  </a:lnTo>
                  <a:lnTo>
                    <a:pt x="495" y="199"/>
                  </a:lnTo>
                  <a:lnTo>
                    <a:pt x="495" y="197"/>
                  </a:lnTo>
                  <a:lnTo>
                    <a:pt x="495" y="195"/>
                  </a:lnTo>
                  <a:lnTo>
                    <a:pt x="495" y="193"/>
                  </a:lnTo>
                  <a:lnTo>
                    <a:pt x="495" y="192"/>
                  </a:lnTo>
                  <a:lnTo>
                    <a:pt x="495" y="189"/>
                  </a:lnTo>
                  <a:lnTo>
                    <a:pt x="495" y="188"/>
                  </a:lnTo>
                  <a:lnTo>
                    <a:pt x="494" y="186"/>
                  </a:lnTo>
                  <a:lnTo>
                    <a:pt x="494" y="183"/>
                  </a:lnTo>
                  <a:lnTo>
                    <a:pt x="494" y="182"/>
                  </a:lnTo>
                  <a:lnTo>
                    <a:pt x="492" y="180"/>
                  </a:lnTo>
                  <a:lnTo>
                    <a:pt x="492" y="178"/>
                  </a:lnTo>
                  <a:lnTo>
                    <a:pt x="492" y="176"/>
                  </a:lnTo>
                  <a:lnTo>
                    <a:pt x="491" y="174"/>
                  </a:lnTo>
                  <a:lnTo>
                    <a:pt x="491" y="172"/>
                  </a:lnTo>
                  <a:lnTo>
                    <a:pt x="491" y="170"/>
                  </a:lnTo>
                  <a:lnTo>
                    <a:pt x="491" y="169"/>
                  </a:lnTo>
                  <a:lnTo>
                    <a:pt x="491" y="166"/>
                  </a:lnTo>
                  <a:lnTo>
                    <a:pt x="491" y="164"/>
                  </a:lnTo>
                  <a:lnTo>
                    <a:pt x="491" y="163"/>
                  </a:lnTo>
                  <a:lnTo>
                    <a:pt x="491" y="160"/>
                  </a:lnTo>
                  <a:lnTo>
                    <a:pt x="491" y="158"/>
                  </a:lnTo>
                  <a:lnTo>
                    <a:pt x="491" y="157"/>
                  </a:lnTo>
                  <a:lnTo>
                    <a:pt x="491" y="154"/>
                  </a:lnTo>
                  <a:lnTo>
                    <a:pt x="491" y="153"/>
                  </a:lnTo>
                  <a:lnTo>
                    <a:pt x="491" y="151"/>
                  </a:lnTo>
                  <a:lnTo>
                    <a:pt x="491" y="149"/>
                  </a:lnTo>
                  <a:lnTo>
                    <a:pt x="491" y="147"/>
                  </a:lnTo>
                  <a:lnTo>
                    <a:pt x="492" y="146"/>
                  </a:lnTo>
                  <a:lnTo>
                    <a:pt x="494" y="145"/>
                  </a:lnTo>
                  <a:lnTo>
                    <a:pt x="496" y="143"/>
                  </a:lnTo>
                  <a:lnTo>
                    <a:pt x="498" y="142"/>
                  </a:lnTo>
                  <a:lnTo>
                    <a:pt x="499" y="141"/>
                  </a:lnTo>
                  <a:lnTo>
                    <a:pt x="500" y="140"/>
                  </a:lnTo>
                  <a:lnTo>
                    <a:pt x="501" y="139"/>
                  </a:lnTo>
                  <a:lnTo>
                    <a:pt x="503" y="137"/>
                  </a:lnTo>
                  <a:lnTo>
                    <a:pt x="503" y="136"/>
                  </a:lnTo>
                  <a:lnTo>
                    <a:pt x="503" y="134"/>
                  </a:lnTo>
                  <a:lnTo>
                    <a:pt x="501" y="133"/>
                  </a:lnTo>
                  <a:lnTo>
                    <a:pt x="501" y="130"/>
                  </a:lnTo>
                  <a:lnTo>
                    <a:pt x="500" y="129"/>
                  </a:lnTo>
                  <a:lnTo>
                    <a:pt x="498" y="124"/>
                  </a:lnTo>
                  <a:lnTo>
                    <a:pt x="499" y="122"/>
                  </a:lnTo>
                  <a:lnTo>
                    <a:pt x="501" y="118"/>
                  </a:lnTo>
                  <a:lnTo>
                    <a:pt x="501" y="114"/>
                  </a:lnTo>
                  <a:lnTo>
                    <a:pt x="503" y="112"/>
                  </a:lnTo>
                  <a:lnTo>
                    <a:pt x="507" y="107"/>
                  </a:lnTo>
                  <a:lnTo>
                    <a:pt x="504" y="104"/>
                  </a:lnTo>
                  <a:lnTo>
                    <a:pt x="505" y="102"/>
                  </a:lnTo>
                  <a:lnTo>
                    <a:pt x="505" y="101"/>
                  </a:lnTo>
                  <a:lnTo>
                    <a:pt x="505" y="99"/>
                  </a:lnTo>
                  <a:lnTo>
                    <a:pt x="505" y="96"/>
                  </a:lnTo>
                  <a:lnTo>
                    <a:pt x="505" y="95"/>
                  </a:lnTo>
                  <a:lnTo>
                    <a:pt x="505" y="94"/>
                  </a:lnTo>
                  <a:lnTo>
                    <a:pt x="505" y="92"/>
                  </a:lnTo>
                  <a:lnTo>
                    <a:pt x="505" y="89"/>
                  </a:lnTo>
                  <a:lnTo>
                    <a:pt x="505" y="88"/>
                  </a:lnTo>
                  <a:lnTo>
                    <a:pt x="505" y="85"/>
                  </a:lnTo>
                  <a:lnTo>
                    <a:pt x="505" y="84"/>
                  </a:lnTo>
                  <a:lnTo>
                    <a:pt x="507" y="82"/>
                  </a:lnTo>
                  <a:lnTo>
                    <a:pt x="508" y="81"/>
                  </a:lnTo>
                  <a:lnTo>
                    <a:pt x="509" y="79"/>
                  </a:lnTo>
                  <a:lnTo>
                    <a:pt x="511" y="78"/>
                  </a:lnTo>
                  <a:lnTo>
                    <a:pt x="512" y="77"/>
                  </a:lnTo>
                  <a:lnTo>
                    <a:pt x="513" y="75"/>
                  </a:lnTo>
                  <a:lnTo>
                    <a:pt x="512" y="73"/>
                  </a:lnTo>
                  <a:lnTo>
                    <a:pt x="511" y="72"/>
                  </a:lnTo>
                  <a:lnTo>
                    <a:pt x="511" y="71"/>
                  </a:lnTo>
                  <a:lnTo>
                    <a:pt x="509" y="69"/>
                  </a:lnTo>
                  <a:lnTo>
                    <a:pt x="508" y="67"/>
                  </a:lnTo>
                  <a:lnTo>
                    <a:pt x="509" y="66"/>
                  </a:lnTo>
                  <a:lnTo>
                    <a:pt x="511" y="65"/>
                  </a:lnTo>
                  <a:lnTo>
                    <a:pt x="512" y="64"/>
                  </a:lnTo>
                  <a:lnTo>
                    <a:pt x="516" y="58"/>
                  </a:lnTo>
                  <a:lnTo>
                    <a:pt x="517" y="56"/>
                  </a:lnTo>
                  <a:lnTo>
                    <a:pt x="518" y="55"/>
                  </a:lnTo>
                  <a:lnTo>
                    <a:pt x="518" y="53"/>
                  </a:lnTo>
                  <a:lnTo>
                    <a:pt x="520" y="52"/>
                  </a:lnTo>
                  <a:lnTo>
                    <a:pt x="521" y="50"/>
                  </a:lnTo>
                  <a:lnTo>
                    <a:pt x="522" y="48"/>
                  </a:lnTo>
                  <a:lnTo>
                    <a:pt x="523" y="47"/>
                  </a:lnTo>
                  <a:lnTo>
                    <a:pt x="523" y="44"/>
                  </a:lnTo>
                  <a:lnTo>
                    <a:pt x="523" y="43"/>
                  </a:lnTo>
                  <a:lnTo>
                    <a:pt x="523" y="41"/>
                  </a:lnTo>
                  <a:lnTo>
                    <a:pt x="523" y="40"/>
                  </a:lnTo>
                  <a:lnTo>
                    <a:pt x="523" y="37"/>
                  </a:lnTo>
                  <a:lnTo>
                    <a:pt x="523" y="36"/>
                  </a:lnTo>
                  <a:lnTo>
                    <a:pt x="523" y="34"/>
                  </a:lnTo>
                  <a:lnTo>
                    <a:pt x="525" y="32"/>
                  </a:lnTo>
                  <a:lnTo>
                    <a:pt x="525" y="30"/>
                  </a:lnTo>
                  <a:lnTo>
                    <a:pt x="525" y="29"/>
                  </a:lnTo>
                  <a:lnTo>
                    <a:pt x="526" y="26"/>
                  </a:lnTo>
                  <a:lnTo>
                    <a:pt x="527" y="28"/>
                  </a:lnTo>
                  <a:lnTo>
                    <a:pt x="530" y="28"/>
                  </a:lnTo>
                  <a:lnTo>
                    <a:pt x="532" y="28"/>
                  </a:lnTo>
                  <a:lnTo>
                    <a:pt x="534" y="28"/>
                  </a:lnTo>
                  <a:lnTo>
                    <a:pt x="536" y="28"/>
                  </a:lnTo>
                  <a:lnTo>
                    <a:pt x="538" y="28"/>
                  </a:lnTo>
                  <a:lnTo>
                    <a:pt x="540" y="28"/>
                  </a:lnTo>
                  <a:lnTo>
                    <a:pt x="542" y="28"/>
                  </a:lnTo>
                  <a:lnTo>
                    <a:pt x="544" y="26"/>
                  </a:lnTo>
                  <a:lnTo>
                    <a:pt x="547" y="25"/>
                  </a:lnTo>
                  <a:lnTo>
                    <a:pt x="548" y="25"/>
                  </a:lnTo>
                  <a:lnTo>
                    <a:pt x="551" y="21"/>
                  </a:lnTo>
                  <a:lnTo>
                    <a:pt x="554" y="21"/>
                  </a:lnTo>
                  <a:lnTo>
                    <a:pt x="553" y="18"/>
                  </a:lnTo>
                  <a:lnTo>
                    <a:pt x="554" y="15"/>
                  </a:lnTo>
                  <a:lnTo>
                    <a:pt x="554" y="14"/>
                  </a:lnTo>
                  <a:lnTo>
                    <a:pt x="556" y="12"/>
                  </a:lnTo>
                  <a:lnTo>
                    <a:pt x="557" y="11"/>
                  </a:lnTo>
                  <a:lnTo>
                    <a:pt x="558" y="12"/>
                  </a:lnTo>
                  <a:lnTo>
                    <a:pt x="561" y="12"/>
                  </a:lnTo>
                  <a:lnTo>
                    <a:pt x="562" y="12"/>
                  </a:lnTo>
                  <a:lnTo>
                    <a:pt x="564" y="13"/>
                  </a:lnTo>
                  <a:lnTo>
                    <a:pt x="565" y="17"/>
                  </a:lnTo>
                  <a:lnTo>
                    <a:pt x="571" y="17"/>
                  </a:lnTo>
                  <a:lnTo>
                    <a:pt x="579" y="14"/>
                  </a:lnTo>
                  <a:lnTo>
                    <a:pt x="582" y="11"/>
                  </a:lnTo>
                  <a:lnTo>
                    <a:pt x="583" y="9"/>
                  </a:lnTo>
                  <a:lnTo>
                    <a:pt x="584" y="8"/>
                  </a:lnTo>
                  <a:lnTo>
                    <a:pt x="584" y="6"/>
                  </a:lnTo>
                  <a:lnTo>
                    <a:pt x="585" y="5"/>
                  </a:lnTo>
                  <a:lnTo>
                    <a:pt x="587" y="3"/>
                  </a:lnTo>
                  <a:lnTo>
                    <a:pt x="588" y="2"/>
                  </a:lnTo>
                  <a:lnTo>
                    <a:pt x="591" y="0"/>
                  </a:lnTo>
                  <a:lnTo>
                    <a:pt x="595" y="3"/>
                  </a:lnTo>
                  <a:lnTo>
                    <a:pt x="598" y="7"/>
                  </a:lnTo>
                  <a:lnTo>
                    <a:pt x="601" y="11"/>
                  </a:lnTo>
                  <a:lnTo>
                    <a:pt x="602" y="12"/>
                  </a:lnTo>
                  <a:lnTo>
                    <a:pt x="604" y="13"/>
                  </a:lnTo>
                  <a:lnTo>
                    <a:pt x="605" y="14"/>
                  </a:lnTo>
                  <a:lnTo>
                    <a:pt x="607" y="18"/>
                  </a:lnTo>
                  <a:lnTo>
                    <a:pt x="611" y="19"/>
                  </a:lnTo>
                  <a:lnTo>
                    <a:pt x="614" y="19"/>
                  </a:lnTo>
                  <a:lnTo>
                    <a:pt x="618" y="19"/>
                  </a:lnTo>
                  <a:lnTo>
                    <a:pt x="622" y="19"/>
                  </a:lnTo>
                  <a:lnTo>
                    <a:pt x="624" y="18"/>
                  </a:lnTo>
                  <a:lnTo>
                    <a:pt x="628" y="18"/>
                  </a:lnTo>
                  <a:lnTo>
                    <a:pt x="632" y="18"/>
                  </a:lnTo>
                  <a:lnTo>
                    <a:pt x="636" y="18"/>
                  </a:lnTo>
                  <a:lnTo>
                    <a:pt x="637" y="24"/>
                  </a:lnTo>
                  <a:lnTo>
                    <a:pt x="636" y="25"/>
                  </a:lnTo>
                  <a:lnTo>
                    <a:pt x="635" y="26"/>
                  </a:lnTo>
                  <a:lnTo>
                    <a:pt x="633" y="28"/>
                  </a:lnTo>
                  <a:lnTo>
                    <a:pt x="631" y="29"/>
                  </a:lnTo>
                  <a:lnTo>
                    <a:pt x="629" y="29"/>
                  </a:lnTo>
                  <a:lnTo>
                    <a:pt x="627" y="30"/>
                  </a:lnTo>
                  <a:lnTo>
                    <a:pt x="626" y="30"/>
                  </a:lnTo>
                  <a:lnTo>
                    <a:pt x="623" y="30"/>
                  </a:lnTo>
                  <a:lnTo>
                    <a:pt x="622" y="31"/>
                  </a:lnTo>
                  <a:lnTo>
                    <a:pt x="619" y="31"/>
                  </a:lnTo>
                  <a:lnTo>
                    <a:pt x="618" y="32"/>
                  </a:lnTo>
                  <a:lnTo>
                    <a:pt x="615" y="34"/>
                  </a:lnTo>
                  <a:lnTo>
                    <a:pt x="614" y="34"/>
                  </a:lnTo>
                  <a:lnTo>
                    <a:pt x="611" y="35"/>
                  </a:lnTo>
                  <a:lnTo>
                    <a:pt x="610" y="36"/>
                  </a:lnTo>
                  <a:lnTo>
                    <a:pt x="609" y="37"/>
                  </a:lnTo>
                  <a:lnTo>
                    <a:pt x="607" y="40"/>
                  </a:lnTo>
                  <a:lnTo>
                    <a:pt x="607" y="41"/>
                  </a:lnTo>
                  <a:lnTo>
                    <a:pt x="607" y="43"/>
                  </a:lnTo>
                  <a:lnTo>
                    <a:pt x="606" y="44"/>
                  </a:lnTo>
                  <a:lnTo>
                    <a:pt x="606" y="47"/>
                  </a:lnTo>
                  <a:lnTo>
                    <a:pt x="606" y="49"/>
                  </a:lnTo>
                  <a:lnTo>
                    <a:pt x="606" y="50"/>
                  </a:lnTo>
                  <a:lnTo>
                    <a:pt x="607" y="53"/>
                  </a:lnTo>
                  <a:lnTo>
                    <a:pt x="607" y="54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11" y="59"/>
                  </a:lnTo>
                  <a:lnTo>
                    <a:pt x="613" y="60"/>
                  </a:lnTo>
                  <a:lnTo>
                    <a:pt x="614" y="63"/>
                  </a:lnTo>
                  <a:lnTo>
                    <a:pt x="615" y="64"/>
                  </a:lnTo>
                  <a:lnTo>
                    <a:pt x="617" y="65"/>
                  </a:lnTo>
                  <a:lnTo>
                    <a:pt x="619" y="66"/>
                  </a:lnTo>
                  <a:lnTo>
                    <a:pt x="622" y="69"/>
                  </a:lnTo>
                  <a:lnTo>
                    <a:pt x="627" y="71"/>
                  </a:lnTo>
                  <a:lnTo>
                    <a:pt x="631" y="72"/>
                  </a:lnTo>
                  <a:lnTo>
                    <a:pt x="632" y="72"/>
                  </a:lnTo>
                  <a:lnTo>
                    <a:pt x="635" y="75"/>
                  </a:lnTo>
                  <a:lnTo>
                    <a:pt x="636" y="70"/>
                  </a:lnTo>
                  <a:lnTo>
                    <a:pt x="642" y="69"/>
                  </a:lnTo>
                  <a:lnTo>
                    <a:pt x="644" y="67"/>
                  </a:lnTo>
                  <a:lnTo>
                    <a:pt x="644" y="65"/>
                  </a:lnTo>
                  <a:lnTo>
                    <a:pt x="641" y="61"/>
                  </a:lnTo>
                  <a:lnTo>
                    <a:pt x="642" y="59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48" y="55"/>
                  </a:lnTo>
                  <a:lnTo>
                    <a:pt x="649" y="54"/>
                  </a:lnTo>
                  <a:lnTo>
                    <a:pt x="649" y="52"/>
                  </a:lnTo>
                  <a:lnTo>
                    <a:pt x="650" y="50"/>
                  </a:lnTo>
                  <a:lnTo>
                    <a:pt x="651" y="48"/>
                  </a:lnTo>
                  <a:lnTo>
                    <a:pt x="651" y="47"/>
                  </a:lnTo>
                  <a:lnTo>
                    <a:pt x="651" y="44"/>
                  </a:lnTo>
                  <a:lnTo>
                    <a:pt x="651" y="42"/>
                  </a:lnTo>
                  <a:lnTo>
                    <a:pt x="655" y="41"/>
                  </a:lnTo>
                  <a:lnTo>
                    <a:pt x="655" y="38"/>
                  </a:lnTo>
                  <a:lnTo>
                    <a:pt x="655" y="36"/>
                  </a:lnTo>
                  <a:lnTo>
                    <a:pt x="654" y="34"/>
                  </a:lnTo>
                  <a:lnTo>
                    <a:pt x="653" y="30"/>
                  </a:lnTo>
                  <a:lnTo>
                    <a:pt x="653" y="28"/>
                  </a:lnTo>
                  <a:lnTo>
                    <a:pt x="653" y="26"/>
                  </a:lnTo>
                  <a:lnTo>
                    <a:pt x="654" y="23"/>
                  </a:lnTo>
                  <a:lnTo>
                    <a:pt x="657" y="23"/>
                  </a:lnTo>
                  <a:lnTo>
                    <a:pt x="663" y="20"/>
                  </a:lnTo>
                  <a:lnTo>
                    <a:pt x="664" y="19"/>
                  </a:lnTo>
                  <a:lnTo>
                    <a:pt x="670" y="19"/>
                  </a:lnTo>
                  <a:lnTo>
                    <a:pt x="672" y="19"/>
                  </a:lnTo>
                  <a:lnTo>
                    <a:pt x="676" y="14"/>
                  </a:lnTo>
                  <a:lnTo>
                    <a:pt x="677" y="15"/>
                  </a:lnTo>
                  <a:lnTo>
                    <a:pt x="679" y="19"/>
                  </a:lnTo>
                  <a:lnTo>
                    <a:pt x="681" y="19"/>
                  </a:lnTo>
                  <a:lnTo>
                    <a:pt x="684" y="20"/>
                  </a:lnTo>
                  <a:lnTo>
                    <a:pt x="689" y="14"/>
                  </a:lnTo>
                  <a:lnTo>
                    <a:pt x="691" y="17"/>
                  </a:lnTo>
                  <a:lnTo>
                    <a:pt x="694" y="19"/>
                  </a:lnTo>
                  <a:lnTo>
                    <a:pt x="695" y="25"/>
                  </a:lnTo>
                  <a:lnTo>
                    <a:pt x="698" y="29"/>
                  </a:lnTo>
                  <a:lnTo>
                    <a:pt x="701" y="30"/>
                  </a:lnTo>
                  <a:lnTo>
                    <a:pt x="702" y="32"/>
                  </a:lnTo>
                  <a:lnTo>
                    <a:pt x="704" y="35"/>
                  </a:lnTo>
                  <a:lnTo>
                    <a:pt x="707" y="40"/>
                  </a:lnTo>
                  <a:lnTo>
                    <a:pt x="708" y="42"/>
                  </a:lnTo>
                  <a:lnTo>
                    <a:pt x="711" y="46"/>
                  </a:lnTo>
                  <a:lnTo>
                    <a:pt x="712" y="47"/>
                  </a:lnTo>
                  <a:lnTo>
                    <a:pt x="712" y="49"/>
                  </a:lnTo>
                  <a:lnTo>
                    <a:pt x="715" y="52"/>
                  </a:lnTo>
                  <a:lnTo>
                    <a:pt x="720" y="56"/>
                  </a:lnTo>
                  <a:lnTo>
                    <a:pt x="723" y="58"/>
                  </a:lnTo>
                  <a:lnTo>
                    <a:pt x="728" y="56"/>
                  </a:lnTo>
                  <a:lnTo>
                    <a:pt x="729" y="56"/>
                  </a:lnTo>
                  <a:lnTo>
                    <a:pt x="732" y="56"/>
                  </a:lnTo>
                  <a:lnTo>
                    <a:pt x="733" y="59"/>
                  </a:lnTo>
                  <a:lnTo>
                    <a:pt x="734" y="60"/>
                  </a:lnTo>
                  <a:lnTo>
                    <a:pt x="735" y="61"/>
                  </a:lnTo>
                  <a:lnTo>
                    <a:pt x="737" y="63"/>
                  </a:lnTo>
                  <a:lnTo>
                    <a:pt x="734" y="66"/>
                  </a:lnTo>
                  <a:lnTo>
                    <a:pt x="737" y="67"/>
                  </a:lnTo>
                  <a:lnTo>
                    <a:pt x="738" y="71"/>
                  </a:lnTo>
                  <a:lnTo>
                    <a:pt x="741" y="73"/>
                  </a:lnTo>
                  <a:lnTo>
                    <a:pt x="742" y="78"/>
                  </a:lnTo>
                  <a:lnTo>
                    <a:pt x="743" y="82"/>
                  </a:lnTo>
                  <a:lnTo>
                    <a:pt x="743" y="87"/>
                  </a:lnTo>
                  <a:lnTo>
                    <a:pt x="745" y="92"/>
                  </a:lnTo>
                  <a:lnTo>
                    <a:pt x="745" y="95"/>
                  </a:lnTo>
                  <a:lnTo>
                    <a:pt x="746" y="99"/>
                  </a:lnTo>
                  <a:lnTo>
                    <a:pt x="751" y="101"/>
                  </a:lnTo>
                  <a:lnTo>
                    <a:pt x="755" y="105"/>
                  </a:lnTo>
                  <a:lnTo>
                    <a:pt x="756" y="106"/>
                  </a:lnTo>
                  <a:lnTo>
                    <a:pt x="757" y="107"/>
                  </a:lnTo>
                  <a:lnTo>
                    <a:pt x="759" y="108"/>
                  </a:lnTo>
                  <a:lnTo>
                    <a:pt x="761" y="111"/>
                  </a:lnTo>
                  <a:lnTo>
                    <a:pt x="763" y="112"/>
                  </a:lnTo>
                  <a:lnTo>
                    <a:pt x="765" y="114"/>
                  </a:lnTo>
                  <a:lnTo>
                    <a:pt x="768" y="117"/>
                  </a:lnTo>
                  <a:lnTo>
                    <a:pt x="769" y="122"/>
                  </a:lnTo>
                  <a:lnTo>
                    <a:pt x="770" y="124"/>
                  </a:lnTo>
                  <a:lnTo>
                    <a:pt x="772" y="125"/>
                  </a:lnTo>
                  <a:lnTo>
                    <a:pt x="772" y="128"/>
                  </a:lnTo>
                  <a:lnTo>
                    <a:pt x="773" y="129"/>
                  </a:lnTo>
                  <a:lnTo>
                    <a:pt x="773" y="131"/>
                  </a:lnTo>
                  <a:lnTo>
                    <a:pt x="774" y="133"/>
                  </a:lnTo>
                  <a:lnTo>
                    <a:pt x="776" y="135"/>
                  </a:lnTo>
                  <a:lnTo>
                    <a:pt x="776" y="137"/>
                  </a:lnTo>
                  <a:lnTo>
                    <a:pt x="779" y="142"/>
                  </a:lnTo>
                  <a:lnTo>
                    <a:pt x="790" y="146"/>
                  </a:lnTo>
                  <a:lnTo>
                    <a:pt x="794" y="147"/>
                  </a:lnTo>
                  <a:lnTo>
                    <a:pt x="798" y="146"/>
                  </a:lnTo>
                  <a:lnTo>
                    <a:pt x="800" y="146"/>
                  </a:lnTo>
                  <a:lnTo>
                    <a:pt x="804" y="145"/>
                  </a:lnTo>
                  <a:lnTo>
                    <a:pt x="810" y="145"/>
                  </a:lnTo>
                  <a:lnTo>
                    <a:pt x="816" y="147"/>
                  </a:lnTo>
                  <a:lnTo>
                    <a:pt x="817" y="141"/>
                  </a:lnTo>
                  <a:lnTo>
                    <a:pt x="817" y="140"/>
                  </a:lnTo>
                  <a:lnTo>
                    <a:pt x="817" y="137"/>
                  </a:lnTo>
                  <a:lnTo>
                    <a:pt x="817" y="136"/>
                  </a:lnTo>
                  <a:lnTo>
                    <a:pt x="817" y="134"/>
                  </a:lnTo>
                  <a:lnTo>
                    <a:pt x="818" y="131"/>
                  </a:lnTo>
                  <a:lnTo>
                    <a:pt x="818" y="130"/>
                  </a:lnTo>
                  <a:lnTo>
                    <a:pt x="818" y="128"/>
                  </a:lnTo>
                  <a:lnTo>
                    <a:pt x="818" y="127"/>
                  </a:lnTo>
                  <a:lnTo>
                    <a:pt x="817" y="124"/>
                  </a:lnTo>
                  <a:lnTo>
                    <a:pt x="816" y="123"/>
                  </a:lnTo>
                  <a:lnTo>
                    <a:pt x="816" y="120"/>
                  </a:lnTo>
                  <a:lnTo>
                    <a:pt x="817" y="119"/>
                  </a:lnTo>
                  <a:lnTo>
                    <a:pt x="817" y="117"/>
                  </a:lnTo>
                  <a:lnTo>
                    <a:pt x="817" y="116"/>
                  </a:lnTo>
                  <a:lnTo>
                    <a:pt x="817" y="113"/>
                  </a:lnTo>
                  <a:lnTo>
                    <a:pt x="818" y="112"/>
                  </a:lnTo>
                  <a:lnTo>
                    <a:pt x="819" y="111"/>
                  </a:lnTo>
                  <a:lnTo>
                    <a:pt x="821" y="108"/>
                  </a:lnTo>
                  <a:lnTo>
                    <a:pt x="823" y="107"/>
                  </a:lnTo>
                  <a:lnTo>
                    <a:pt x="823" y="106"/>
                  </a:lnTo>
                  <a:lnTo>
                    <a:pt x="826" y="104"/>
                  </a:lnTo>
                  <a:lnTo>
                    <a:pt x="827" y="102"/>
                  </a:lnTo>
                  <a:lnTo>
                    <a:pt x="826" y="100"/>
                  </a:lnTo>
                  <a:lnTo>
                    <a:pt x="829" y="99"/>
                  </a:lnTo>
                  <a:lnTo>
                    <a:pt x="834" y="98"/>
                  </a:lnTo>
                  <a:lnTo>
                    <a:pt x="836" y="98"/>
                  </a:lnTo>
                  <a:lnTo>
                    <a:pt x="839" y="101"/>
                  </a:lnTo>
                  <a:lnTo>
                    <a:pt x="839" y="104"/>
                  </a:lnTo>
                  <a:lnTo>
                    <a:pt x="843" y="105"/>
                  </a:lnTo>
                  <a:lnTo>
                    <a:pt x="848" y="107"/>
                  </a:lnTo>
                  <a:lnTo>
                    <a:pt x="848" y="112"/>
                  </a:lnTo>
                  <a:lnTo>
                    <a:pt x="849" y="116"/>
                  </a:lnTo>
                  <a:lnTo>
                    <a:pt x="847" y="117"/>
                  </a:lnTo>
                  <a:lnTo>
                    <a:pt x="847" y="119"/>
                  </a:lnTo>
                  <a:lnTo>
                    <a:pt x="847" y="122"/>
                  </a:lnTo>
                  <a:lnTo>
                    <a:pt x="845" y="123"/>
                  </a:lnTo>
                  <a:lnTo>
                    <a:pt x="845" y="124"/>
                  </a:lnTo>
                  <a:lnTo>
                    <a:pt x="845" y="127"/>
                  </a:lnTo>
                  <a:lnTo>
                    <a:pt x="845" y="128"/>
                  </a:lnTo>
                  <a:lnTo>
                    <a:pt x="845" y="130"/>
                  </a:lnTo>
                  <a:lnTo>
                    <a:pt x="847" y="133"/>
                  </a:lnTo>
                  <a:lnTo>
                    <a:pt x="847" y="134"/>
                  </a:lnTo>
                  <a:lnTo>
                    <a:pt x="847" y="136"/>
                  </a:lnTo>
                  <a:lnTo>
                    <a:pt x="848" y="139"/>
                  </a:lnTo>
                  <a:lnTo>
                    <a:pt x="849" y="140"/>
                  </a:lnTo>
                  <a:lnTo>
                    <a:pt x="849" y="142"/>
                  </a:lnTo>
                  <a:lnTo>
                    <a:pt x="852" y="142"/>
                  </a:lnTo>
                  <a:lnTo>
                    <a:pt x="852" y="145"/>
                  </a:lnTo>
                  <a:lnTo>
                    <a:pt x="852" y="146"/>
                  </a:lnTo>
                  <a:lnTo>
                    <a:pt x="852" y="148"/>
                  </a:lnTo>
                  <a:lnTo>
                    <a:pt x="852" y="149"/>
                  </a:lnTo>
                  <a:lnTo>
                    <a:pt x="852" y="151"/>
                  </a:lnTo>
                  <a:lnTo>
                    <a:pt x="851" y="153"/>
                  </a:lnTo>
                  <a:lnTo>
                    <a:pt x="851" y="154"/>
                  </a:lnTo>
                  <a:lnTo>
                    <a:pt x="851" y="157"/>
                  </a:lnTo>
                  <a:lnTo>
                    <a:pt x="849" y="159"/>
                  </a:lnTo>
                  <a:lnTo>
                    <a:pt x="848" y="160"/>
                  </a:lnTo>
                  <a:lnTo>
                    <a:pt x="848" y="163"/>
                  </a:lnTo>
                  <a:lnTo>
                    <a:pt x="845" y="164"/>
                  </a:lnTo>
                  <a:lnTo>
                    <a:pt x="844" y="164"/>
                  </a:lnTo>
                  <a:lnTo>
                    <a:pt x="843" y="165"/>
                  </a:lnTo>
                  <a:lnTo>
                    <a:pt x="841" y="166"/>
                  </a:lnTo>
                  <a:lnTo>
                    <a:pt x="841" y="169"/>
                  </a:lnTo>
                  <a:lnTo>
                    <a:pt x="838" y="169"/>
                  </a:lnTo>
                  <a:lnTo>
                    <a:pt x="840" y="172"/>
                  </a:lnTo>
                  <a:lnTo>
                    <a:pt x="843" y="176"/>
                  </a:lnTo>
                  <a:lnTo>
                    <a:pt x="847" y="177"/>
                  </a:lnTo>
                  <a:lnTo>
                    <a:pt x="852" y="178"/>
                  </a:lnTo>
                  <a:lnTo>
                    <a:pt x="860" y="177"/>
                  </a:lnTo>
                  <a:lnTo>
                    <a:pt x="863" y="176"/>
                  </a:lnTo>
                  <a:lnTo>
                    <a:pt x="866" y="176"/>
                  </a:lnTo>
                  <a:lnTo>
                    <a:pt x="870" y="175"/>
                  </a:lnTo>
                  <a:lnTo>
                    <a:pt x="874" y="175"/>
                  </a:lnTo>
                  <a:lnTo>
                    <a:pt x="879" y="172"/>
                  </a:lnTo>
                  <a:lnTo>
                    <a:pt x="882" y="171"/>
                  </a:lnTo>
                  <a:lnTo>
                    <a:pt x="883" y="170"/>
                  </a:lnTo>
                  <a:lnTo>
                    <a:pt x="885" y="170"/>
                  </a:lnTo>
                  <a:lnTo>
                    <a:pt x="887" y="169"/>
                  </a:lnTo>
                  <a:lnTo>
                    <a:pt x="891" y="168"/>
                  </a:lnTo>
                  <a:lnTo>
                    <a:pt x="888" y="164"/>
                  </a:lnTo>
                  <a:lnTo>
                    <a:pt x="888" y="162"/>
                  </a:lnTo>
                  <a:lnTo>
                    <a:pt x="888" y="159"/>
                  </a:lnTo>
                  <a:lnTo>
                    <a:pt x="888" y="158"/>
                  </a:lnTo>
                  <a:lnTo>
                    <a:pt x="888" y="155"/>
                  </a:lnTo>
                  <a:lnTo>
                    <a:pt x="888" y="153"/>
                  </a:lnTo>
                  <a:lnTo>
                    <a:pt x="888" y="152"/>
                  </a:lnTo>
                  <a:lnTo>
                    <a:pt x="887" y="149"/>
                  </a:lnTo>
                  <a:lnTo>
                    <a:pt x="887" y="148"/>
                  </a:lnTo>
                  <a:lnTo>
                    <a:pt x="887" y="146"/>
                  </a:lnTo>
                  <a:lnTo>
                    <a:pt x="887" y="145"/>
                  </a:lnTo>
                  <a:lnTo>
                    <a:pt x="887" y="142"/>
                  </a:lnTo>
                  <a:lnTo>
                    <a:pt x="887" y="140"/>
                  </a:lnTo>
                  <a:lnTo>
                    <a:pt x="887" y="139"/>
                  </a:lnTo>
                  <a:lnTo>
                    <a:pt x="888" y="136"/>
                  </a:lnTo>
                  <a:lnTo>
                    <a:pt x="888" y="134"/>
                  </a:lnTo>
                  <a:lnTo>
                    <a:pt x="889" y="131"/>
                  </a:lnTo>
                  <a:lnTo>
                    <a:pt x="891" y="130"/>
                  </a:lnTo>
                  <a:lnTo>
                    <a:pt x="892" y="129"/>
                  </a:lnTo>
                  <a:lnTo>
                    <a:pt x="893" y="127"/>
                  </a:lnTo>
                  <a:lnTo>
                    <a:pt x="894" y="125"/>
                  </a:lnTo>
                  <a:lnTo>
                    <a:pt x="896" y="123"/>
                  </a:lnTo>
                  <a:lnTo>
                    <a:pt x="897" y="122"/>
                  </a:lnTo>
                  <a:lnTo>
                    <a:pt x="898" y="120"/>
                  </a:lnTo>
                  <a:lnTo>
                    <a:pt x="897" y="117"/>
                  </a:lnTo>
                  <a:lnTo>
                    <a:pt x="898" y="117"/>
                  </a:lnTo>
                  <a:lnTo>
                    <a:pt x="902" y="116"/>
                  </a:lnTo>
                  <a:lnTo>
                    <a:pt x="906" y="116"/>
                  </a:lnTo>
                  <a:lnTo>
                    <a:pt x="911" y="117"/>
                  </a:lnTo>
                  <a:lnTo>
                    <a:pt x="915" y="118"/>
                  </a:lnTo>
                  <a:lnTo>
                    <a:pt x="916" y="123"/>
                  </a:lnTo>
                  <a:lnTo>
                    <a:pt x="918" y="124"/>
                  </a:lnTo>
                  <a:lnTo>
                    <a:pt x="918" y="125"/>
                  </a:lnTo>
                  <a:lnTo>
                    <a:pt x="918" y="128"/>
                  </a:lnTo>
                  <a:lnTo>
                    <a:pt x="918" y="130"/>
                  </a:lnTo>
                  <a:lnTo>
                    <a:pt x="918" y="131"/>
                  </a:lnTo>
                  <a:lnTo>
                    <a:pt x="918" y="134"/>
                  </a:lnTo>
                  <a:lnTo>
                    <a:pt x="918" y="136"/>
                  </a:lnTo>
                  <a:lnTo>
                    <a:pt x="918" y="137"/>
                  </a:lnTo>
                  <a:lnTo>
                    <a:pt x="916" y="140"/>
                  </a:lnTo>
                  <a:lnTo>
                    <a:pt x="915" y="141"/>
                  </a:lnTo>
                  <a:lnTo>
                    <a:pt x="915" y="142"/>
                  </a:lnTo>
                  <a:lnTo>
                    <a:pt x="914" y="145"/>
                  </a:lnTo>
                  <a:lnTo>
                    <a:pt x="914" y="146"/>
                  </a:lnTo>
                  <a:lnTo>
                    <a:pt x="913" y="148"/>
                  </a:lnTo>
                  <a:lnTo>
                    <a:pt x="913" y="149"/>
                  </a:lnTo>
                  <a:lnTo>
                    <a:pt x="911" y="151"/>
                  </a:lnTo>
                  <a:lnTo>
                    <a:pt x="911" y="153"/>
                  </a:lnTo>
                  <a:lnTo>
                    <a:pt x="910" y="154"/>
                  </a:lnTo>
                  <a:lnTo>
                    <a:pt x="910" y="157"/>
                  </a:lnTo>
                  <a:lnTo>
                    <a:pt x="910" y="158"/>
                  </a:lnTo>
                  <a:lnTo>
                    <a:pt x="909" y="160"/>
                  </a:lnTo>
                  <a:lnTo>
                    <a:pt x="909" y="163"/>
                  </a:lnTo>
                  <a:lnTo>
                    <a:pt x="907" y="164"/>
                  </a:lnTo>
                  <a:lnTo>
                    <a:pt x="907" y="168"/>
                  </a:lnTo>
                  <a:lnTo>
                    <a:pt x="913" y="171"/>
                  </a:lnTo>
                  <a:lnTo>
                    <a:pt x="915" y="176"/>
                  </a:lnTo>
                  <a:lnTo>
                    <a:pt x="918" y="177"/>
                  </a:lnTo>
                  <a:lnTo>
                    <a:pt x="920" y="182"/>
                  </a:lnTo>
                  <a:lnTo>
                    <a:pt x="925" y="183"/>
                  </a:lnTo>
                  <a:lnTo>
                    <a:pt x="931" y="184"/>
                  </a:lnTo>
                  <a:lnTo>
                    <a:pt x="936" y="181"/>
                  </a:lnTo>
                  <a:lnTo>
                    <a:pt x="940" y="176"/>
                  </a:lnTo>
                  <a:lnTo>
                    <a:pt x="940" y="171"/>
                  </a:lnTo>
                  <a:lnTo>
                    <a:pt x="940" y="164"/>
                  </a:lnTo>
                  <a:lnTo>
                    <a:pt x="940" y="160"/>
                  </a:lnTo>
                  <a:lnTo>
                    <a:pt x="941" y="154"/>
                  </a:lnTo>
                  <a:lnTo>
                    <a:pt x="942" y="147"/>
                  </a:lnTo>
                  <a:lnTo>
                    <a:pt x="945" y="142"/>
                  </a:lnTo>
                  <a:lnTo>
                    <a:pt x="951" y="139"/>
                  </a:lnTo>
                  <a:lnTo>
                    <a:pt x="957" y="139"/>
                  </a:lnTo>
                  <a:lnTo>
                    <a:pt x="962" y="137"/>
                  </a:lnTo>
                  <a:lnTo>
                    <a:pt x="967" y="141"/>
                  </a:lnTo>
                  <a:lnTo>
                    <a:pt x="971" y="145"/>
                  </a:lnTo>
                  <a:lnTo>
                    <a:pt x="972" y="149"/>
                  </a:lnTo>
                  <a:lnTo>
                    <a:pt x="973" y="154"/>
                  </a:lnTo>
                  <a:lnTo>
                    <a:pt x="973" y="159"/>
                  </a:lnTo>
                  <a:lnTo>
                    <a:pt x="975" y="164"/>
                  </a:lnTo>
                  <a:lnTo>
                    <a:pt x="975" y="168"/>
                  </a:lnTo>
                  <a:lnTo>
                    <a:pt x="977" y="170"/>
                  </a:lnTo>
                  <a:lnTo>
                    <a:pt x="979" y="174"/>
                  </a:lnTo>
                  <a:lnTo>
                    <a:pt x="985" y="177"/>
                  </a:lnTo>
                  <a:lnTo>
                    <a:pt x="991" y="178"/>
                  </a:lnTo>
                  <a:lnTo>
                    <a:pt x="995" y="178"/>
                  </a:lnTo>
                  <a:lnTo>
                    <a:pt x="1000" y="177"/>
                  </a:lnTo>
                  <a:lnTo>
                    <a:pt x="1007" y="177"/>
                  </a:lnTo>
                  <a:lnTo>
                    <a:pt x="1012" y="177"/>
                  </a:lnTo>
                  <a:lnTo>
                    <a:pt x="1017" y="181"/>
                  </a:lnTo>
                  <a:lnTo>
                    <a:pt x="1022" y="186"/>
                  </a:lnTo>
                  <a:lnTo>
                    <a:pt x="1019" y="188"/>
                  </a:lnTo>
                  <a:lnTo>
                    <a:pt x="1017" y="188"/>
                  </a:lnTo>
                  <a:lnTo>
                    <a:pt x="1016" y="189"/>
                  </a:lnTo>
                  <a:lnTo>
                    <a:pt x="1013" y="190"/>
                  </a:lnTo>
                  <a:lnTo>
                    <a:pt x="1012" y="192"/>
                  </a:lnTo>
                  <a:lnTo>
                    <a:pt x="1010" y="192"/>
                  </a:lnTo>
                  <a:lnTo>
                    <a:pt x="1008" y="193"/>
                  </a:lnTo>
                  <a:lnTo>
                    <a:pt x="1007" y="197"/>
                  </a:lnTo>
                  <a:lnTo>
                    <a:pt x="1002" y="198"/>
                  </a:lnTo>
                  <a:lnTo>
                    <a:pt x="998" y="201"/>
                  </a:lnTo>
                  <a:lnTo>
                    <a:pt x="995" y="204"/>
                  </a:lnTo>
                  <a:lnTo>
                    <a:pt x="990" y="207"/>
                  </a:lnTo>
                  <a:lnTo>
                    <a:pt x="986" y="207"/>
                  </a:lnTo>
                  <a:lnTo>
                    <a:pt x="986" y="212"/>
                  </a:lnTo>
                  <a:lnTo>
                    <a:pt x="985" y="213"/>
                  </a:lnTo>
                  <a:lnTo>
                    <a:pt x="985" y="216"/>
                  </a:lnTo>
                  <a:lnTo>
                    <a:pt x="984" y="217"/>
                  </a:lnTo>
                  <a:lnTo>
                    <a:pt x="982" y="219"/>
                  </a:lnTo>
                  <a:lnTo>
                    <a:pt x="981" y="221"/>
                  </a:lnTo>
                  <a:lnTo>
                    <a:pt x="981" y="222"/>
                  </a:lnTo>
                  <a:lnTo>
                    <a:pt x="980" y="224"/>
                  </a:lnTo>
                  <a:lnTo>
                    <a:pt x="980" y="225"/>
                  </a:lnTo>
                  <a:lnTo>
                    <a:pt x="980" y="228"/>
                  </a:lnTo>
                  <a:lnTo>
                    <a:pt x="981" y="229"/>
                  </a:lnTo>
                  <a:lnTo>
                    <a:pt x="982" y="232"/>
                  </a:lnTo>
                  <a:lnTo>
                    <a:pt x="984" y="233"/>
                  </a:lnTo>
                  <a:lnTo>
                    <a:pt x="985" y="234"/>
                  </a:lnTo>
                  <a:lnTo>
                    <a:pt x="986" y="235"/>
                  </a:lnTo>
                  <a:lnTo>
                    <a:pt x="988" y="238"/>
                  </a:lnTo>
                  <a:lnTo>
                    <a:pt x="986" y="241"/>
                  </a:lnTo>
                  <a:lnTo>
                    <a:pt x="990" y="242"/>
                  </a:lnTo>
                  <a:lnTo>
                    <a:pt x="991" y="242"/>
                  </a:lnTo>
                  <a:lnTo>
                    <a:pt x="990" y="248"/>
                  </a:lnTo>
                  <a:lnTo>
                    <a:pt x="997" y="244"/>
                  </a:lnTo>
                  <a:lnTo>
                    <a:pt x="995" y="253"/>
                  </a:lnTo>
                  <a:lnTo>
                    <a:pt x="995" y="257"/>
                  </a:lnTo>
                  <a:lnTo>
                    <a:pt x="995" y="260"/>
                  </a:lnTo>
                  <a:lnTo>
                    <a:pt x="997" y="263"/>
                  </a:lnTo>
                  <a:lnTo>
                    <a:pt x="997" y="267"/>
                  </a:lnTo>
                  <a:lnTo>
                    <a:pt x="995" y="268"/>
                  </a:lnTo>
                  <a:lnTo>
                    <a:pt x="994" y="270"/>
                  </a:lnTo>
                  <a:lnTo>
                    <a:pt x="995" y="275"/>
                  </a:lnTo>
                  <a:lnTo>
                    <a:pt x="995" y="276"/>
                  </a:lnTo>
                  <a:lnTo>
                    <a:pt x="997" y="279"/>
                  </a:lnTo>
                  <a:lnTo>
                    <a:pt x="998" y="280"/>
                  </a:lnTo>
                  <a:lnTo>
                    <a:pt x="1000" y="281"/>
                  </a:lnTo>
                  <a:lnTo>
                    <a:pt x="1002" y="282"/>
                  </a:lnTo>
                  <a:lnTo>
                    <a:pt x="1003" y="282"/>
                  </a:lnTo>
                  <a:lnTo>
                    <a:pt x="1006" y="283"/>
                  </a:lnTo>
                  <a:lnTo>
                    <a:pt x="1007" y="283"/>
                  </a:lnTo>
                  <a:lnTo>
                    <a:pt x="1010" y="283"/>
                  </a:lnTo>
                  <a:lnTo>
                    <a:pt x="1012" y="283"/>
                  </a:lnTo>
                  <a:lnTo>
                    <a:pt x="1017" y="283"/>
                  </a:lnTo>
                  <a:lnTo>
                    <a:pt x="1019" y="283"/>
                  </a:lnTo>
                  <a:lnTo>
                    <a:pt x="1021" y="283"/>
                  </a:lnTo>
                  <a:lnTo>
                    <a:pt x="1024" y="283"/>
                  </a:lnTo>
                  <a:lnTo>
                    <a:pt x="1025" y="285"/>
                  </a:lnTo>
                  <a:lnTo>
                    <a:pt x="1026" y="285"/>
                  </a:lnTo>
                  <a:lnTo>
                    <a:pt x="1029" y="285"/>
                  </a:lnTo>
                  <a:lnTo>
                    <a:pt x="1032" y="286"/>
                  </a:lnTo>
                  <a:lnTo>
                    <a:pt x="1033" y="286"/>
                  </a:lnTo>
                  <a:lnTo>
                    <a:pt x="1035" y="287"/>
                  </a:lnTo>
                  <a:lnTo>
                    <a:pt x="1037" y="287"/>
                  </a:lnTo>
                  <a:lnTo>
                    <a:pt x="1039" y="287"/>
                  </a:lnTo>
                  <a:lnTo>
                    <a:pt x="1041" y="288"/>
                  </a:lnTo>
                  <a:lnTo>
                    <a:pt x="1043" y="289"/>
                  </a:lnTo>
                  <a:lnTo>
                    <a:pt x="1044" y="291"/>
                  </a:lnTo>
                  <a:lnTo>
                    <a:pt x="1043" y="293"/>
                  </a:lnTo>
                  <a:lnTo>
                    <a:pt x="1043" y="294"/>
                  </a:lnTo>
                  <a:lnTo>
                    <a:pt x="1044" y="297"/>
                  </a:lnTo>
                  <a:lnTo>
                    <a:pt x="1044" y="298"/>
                  </a:lnTo>
                  <a:lnTo>
                    <a:pt x="1046" y="302"/>
                  </a:lnTo>
                  <a:lnTo>
                    <a:pt x="1050" y="300"/>
                  </a:lnTo>
                  <a:lnTo>
                    <a:pt x="1053" y="300"/>
                  </a:lnTo>
                  <a:lnTo>
                    <a:pt x="1059" y="302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9" y="299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1" y="300"/>
                  </a:lnTo>
                  <a:lnTo>
                    <a:pt x="1087" y="299"/>
                  </a:lnTo>
                  <a:lnTo>
                    <a:pt x="1091" y="298"/>
                  </a:lnTo>
                  <a:lnTo>
                    <a:pt x="1095" y="303"/>
                  </a:lnTo>
                  <a:lnTo>
                    <a:pt x="1097" y="303"/>
                  </a:lnTo>
                  <a:lnTo>
                    <a:pt x="1099" y="302"/>
                  </a:lnTo>
                  <a:lnTo>
                    <a:pt x="1099" y="299"/>
                  </a:lnTo>
                  <a:lnTo>
                    <a:pt x="1099" y="295"/>
                  </a:lnTo>
                  <a:lnTo>
                    <a:pt x="1100" y="293"/>
                  </a:lnTo>
                  <a:lnTo>
                    <a:pt x="1101" y="288"/>
                  </a:lnTo>
                  <a:lnTo>
                    <a:pt x="1104" y="285"/>
                  </a:lnTo>
                  <a:lnTo>
                    <a:pt x="1106" y="282"/>
                  </a:lnTo>
                  <a:lnTo>
                    <a:pt x="1106" y="280"/>
                  </a:lnTo>
                  <a:lnTo>
                    <a:pt x="1108" y="277"/>
                  </a:lnTo>
                  <a:lnTo>
                    <a:pt x="1104" y="276"/>
                  </a:lnTo>
                  <a:lnTo>
                    <a:pt x="1104" y="274"/>
                  </a:lnTo>
                  <a:lnTo>
                    <a:pt x="1104" y="271"/>
                  </a:lnTo>
                  <a:lnTo>
                    <a:pt x="1103" y="270"/>
                  </a:lnTo>
                  <a:lnTo>
                    <a:pt x="1103" y="268"/>
                  </a:lnTo>
                  <a:lnTo>
                    <a:pt x="1105" y="268"/>
                  </a:lnTo>
                  <a:lnTo>
                    <a:pt x="1106" y="267"/>
                  </a:lnTo>
                  <a:lnTo>
                    <a:pt x="1108" y="265"/>
                  </a:lnTo>
                  <a:lnTo>
                    <a:pt x="1110" y="265"/>
                  </a:lnTo>
                  <a:lnTo>
                    <a:pt x="1112" y="265"/>
                  </a:lnTo>
                  <a:lnTo>
                    <a:pt x="1114" y="264"/>
                  </a:lnTo>
                  <a:lnTo>
                    <a:pt x="1116" y="264"/>
                  </a:lnTo>
                  <a:lnTo>
                    <a:pt x="1118" y="263"/>
                  </a:lnTo>
                  <a:lnTo>
                    <a:pt x="1119" y="263"/>
                  </a:lnTo>
                  <a:lnTo>
                    <a:pt x="1122" y="263"/>
                  </a:lnTo>
                  <a:lnTo>
                    <a:pt x="1122" y="259"/>
                  </a:lnTo>
                  <a:lnTo>
                    <a:pt x="1126" y="262"/>
                  </a:lnTo>
                  <a:lnTo>
                    <a:pt x="1126" y="264"/>
                  </a:lnTo>
                  <a:lnTo>
                    <a:pt x="1131" y="263"/>
                  </a:lnTo>
                  <a:lnTo>
                    <a:pt x="1134" y="263"/>
                  </a:lnTo>
                  <a:lnTo>
                    <a:pt x="1136" y="264"/>
                  </a:lnTo>
                  <a:lnTo>
                    <a:pt x="1138" y="264"/>
                  </a:lnTo>
                  <a:lnTo>
                    <a:pt x="1139" y="265"/>
                  </a:lnTo>
                  <a:lnTo>
                    <a:pt x="1141" y="265"/>
                  </a:lnTo>
                  <a:lnTo>
                    <a:pt x="1147" y="265"/>
                  </a:lnTo>
                  <a:lnTo>
                    <a:pt x="1150" y="264"/>
                  </a:lnTo>
                  <a:lnTo>
                    <a:pt x="1152" y="264"/>
                  </a:lnTo>
                  <a:lnTo>
                    <a:pt x="1154" y="263"/>
                  </a:lnTo>
                  <a:lnTo>
                    <a:pt x="1156" y="262"/>
                  </a:lnTo>
                  <a:lnTo>
                    <a:pt x="1159" y="260"/>
                  </a:lnTo>
                  <a:lnTo>
                    <a:pt x="1159" y="265"/>
                  </a:lnTo>
                  <a:lnTo>
                    <a:pt x="1159" y="267"/>
                  </a:lnTo>
                  <a:lnTo>
                    <a:pt x="1159" y="269"/>
                  </a:lnTo>
                  <a:lnTo>
                    <a:pt x="1159" y="271"/>
                  </a:lnTo>
                  <a:lnTo>
                    <a:pt x="1159" y="274"/>
                  </a:lnTo>
                  <a:lnTo>
                    <a:pt x="1159" y="275"/>
                  </a:lnTo>
                  <a:lnTo>
                    <a:pt x="1159" y="277"/>
                  </a:lnTo>
                  <a:lnTo>
                    <a:pt x="1159" y="280"/>
                  </a:lnTo>
                  <a:lnTo>
                    <a:pt x="1159" y="281"/>
                  </a:lnTo>
                  <a:lnTo>
                    <a:pt x="1159" y="283"/>
                  </a:lnTo>
                  <a:lnTo>
                    <a:pt x="1158" y="285"/>
                  </a:lnTo>
                  <a:lnTo>
                    <a:pt x="1158" y="287"/>
                  </a:lnTo>
                  <a:lnTo>
                    <a:pt x="1158" y="289"/>
                  </a:lnTo>
                  <a:lnTo>
                    <a:pt x="1158" y="291"/>
                  </a:lnTo>
                  <a:lnTo>
                    <a:pt x="1157" y="293"/>
                  </a:lnTo>
                  <a:lnTo>
                    <a:pt x="1157" y="294"/>
                  </a:lnTo>
                  <a:lnTo>
                    <a:pt x="1157" y="297"/>
                  </a:lnTo>
                  <a:lnTo>
                    <a:pt x="1157" y="298"/>
                  </a:lnTo>
                  <a:lnTo>
                    <a:pt x="1157" y="300"/>
                  </a:lnTo>
                  <a:lnTo>
                    <a:pt x="1156" y="304"/>
                  </a:lnTo>
                  <a:lnTo>
                    <a:pt x="1156" y="306"/>
                  </a:lnTo>
                  <a:lnTo>
                    <a:pt x="1157" y="308"/>
                  </a:lnTo>
                  <a:lnTo>
                    <a:pt x="1158" y="309"/>
                  </a:lnTo>
                  <a:lnTo>
                    <a:pt x="1161" y="309"/>
                  </a:lnTo>
                  <a:lnTo>
                    <a:pt x="1162" y="309"/>
                  </a:lnTo>
                  <a:lnTo>
                    <a:pt x="1163" y="311"/>
                  </a:lnTo>
                  <a:lnTo>
                    <a:pt x="1165" y="312"/>
                  </a:lnTo>
                  <a:lnTo>
                    <a:pt x="1165" y="315"/>
                  </a:lnTo>
                  <a:lnTo>
                    <a:pt x="1166" y="316"/>
                  </a:lnTo>
                  <a:lnTo>
                    <a:pt x="1166" y="318"/>
                  </a:lnTo>
                  <a:lnTo>
                    <a:pt x="1166" y="320"/>
                  </a:lnTo>
                  <a:lnTo>
                    <a:pt x="1167" y="322"/>
                  </a:lnTo>
                  <a:lnTo>
                    <a:pt x="1167" y="324"/>
                  </a:lnTo>
                  <a:lnTo>
                    <a:pt x="1167" y="326"/>
                  </a:lnTo>
                  <a:lnTo>
                    <a:pt x="1169" y="328"/>
                  </a:lnTo>
                  <a:lnTo>
                    <a:pt x="1167" y="332"/>
                  </a:lnTo>
                  <a:lnTo>
                    <a:pt x="1170" y="333"/>
                  </a:lnTo>
                  <a:lnTo>
                    <a:pt x="1175" y="335"/>
                  </a:lnTo>
                  <a:lnTo>
                    <a:pt x="1171" y="338"/>
                  </a:lnTo>
                  <a:lnTo>
                    <a:pt x="1171" y="339"/>
                  </a:lnTo>
                  <a:lnTo>
                    <a:pt x="1172" y="341"/>
                  </a:lnTo>
                  <a:lnTo>
                    <a:pt x="1172" y="344"/>
                  </a:lnTo>
                  <a:lnTo>
                    <a:pt x="1174" y="345"/>
                  </a:lnTo>
                  <a:lnTo>
                    <a:pt x="1174" y="346"/>
                  </a:lnTo>
                  <a:lnTo>
                    <a:pt x="1175" y="349"/>
                  </a:lnTo>
                  <a:lnTo>
                    <a:pt x="1175" y="350"/>
                  </a:lnTo>
                  <a:lnTo>
                    <a:pt x="1176" y="352"/>
                  </a:lnTo>
                  <a:lnTo>
                    <a:pt x="1176" y="353"/>
                  </a:lnTo>
                  <a:lnTo>
                    <a:pt x="1178" y="355"/>
                  </a:lnTo>
                  <a:lnTo>
                    <a:pt x="1178" y="357"/>
                  </a:lnTo>
                  <a:lnTo>
                    <a:pt x="1179" y="358"/>
                  </a:lnTo>
                  <a:lnTo>
                    <a:pt x="1180" y="361"/>
                  </a:lnTo>
                  <a:lnTo>
                    <a:pt x="1180" y="362"/>
                  </a:lnTo>
                  <a:lnTo>
                    <a:pt x="1181" y="364"/>
                  </a:lnTo>
                  <a:lnTo>
                    <a:pt x="1181" y="365"/>
                  </a:lnTo>
                  <a:lnTo>
                    <a:pt x="1183" y="367"/>
                  </a:lnTo>
                  <a:lnTo>
                    <a:pt x="1184" y="369"/>
                  </a:lnTo>
                  <a:lnTo>
                    <a:pt x="1185" y="370"/>
                  </a:lnTo>
                  <a:lnTo>
                    <a:pt x="1187" y="373"/>
                  </a:lnTo>
                  <a:lnTo>
                    <a:pt x="1187" y="374"/>
                  </a:lnTo>
                  <a:lnTo>
                    <a:pt x="1188" y="375"/>
                  </a:lnTo>
                  <a:lnTo>
                    <a:pt x="1189" y="376"/>
                  </a:lnTo>
                  <a:lnTo>
                    <a:pt x="1191" y="379"/>
                  </a:lnTo>
                  <a:lnTo>
                    <a:pt x="1192" y="380"/>
                  </a:lnTo>
                  <a:lnTo>
                    <a:pt x="1193" y="381"/>
                  </a:lnTo>
                  <a:lnTo>
                    <a:pt x="1193" y="384"/>
                  </a:lnTo>
                  <a:lnTo>
                    <a:pt x="1194" y="385"/>
                  </a:lnTo>
                  <a:lnTo>
                    <a:pt x="1196" y="388"/>
                  </a:lnTo>
                  <a:lnTo>
                    <a:pt x="1194" y="390"/>
                  </a:lnTo>
                  <a:lnTo>
                    <a:pt x="1191" y="391"/>
                  </a:lnTo>
                  <a:lnTo>
                    <a:pt x="1184" y="394"/>
                  </a:lnTo>
                  <a:lnTo>
                    <a:pt x="1188" y="397"/>
                  </a:lnTo>
                  <a:lnTo>
                    <a:pt x="1189" y="399"/>
                  </a:lnTo>
                  <a:lnTo>
                    <a:pt x="1191" y="400"/>
                  </a:lnTo>
                  <a:lnTo>
                    <a:pt x="1191" y="403"/>
                  </a:lnTo>
                  <a:lnTo>
                    <a:pt x="1192" y="405"/>
                  </a:lnTo>
                  <a:lnTo>
                    <a:pt x="1193" y="407"/>
                  </a:lnTo>
                  <a:lnTo>
                    <a:pt x="1194" y="410"/>
                  </a:lnTo>
                  <a:lnTo>
                    <a:pt x="1196" y="415"/>
                  </a:lnTo>
                  <a:lnTo>
                    <a:pt x="1196" y="416"/>
                  </a:lnTo>
                  <a:lnTo>
                    <a:pt x="1196" y="419"/>
                  </a:lnTo>
                  <a:lnTo>
                    <a:pt x="1197" y="420"/>
                  </a:lnTo>
                  <a:lnTo>
                    <a:pt x="1200" y="421"/>
                  </a:lnTo>
                  <a:lnTo>
                    <a:pt x="1201" y="421"/>
                  </a:lnTo>
                  <a:lnTo>
                    <a:pt x="1203" y="422"/>
                  </a:lnTo>
                  <a:lnTo>
                    <a:pt x="1205" y="422"/>
                  </a:lnTo>
                  <a:lnTo>
                    <a:pt x="1207" y="422"/>
                  </a:lnTo>
                  <a:lnTo>
                    <a:pt x="1210" y="421"/>
                  </a:lnTo>
                  <a:lnTo>
                    <a:pt x="1211" y="420"/>
                  </a:lnTo>
                  <a:lnTo>
                    <a:pt x="1212" y="419"/>
                  </a:lnTo>
                  <a:lnTo>
                    <a:pt x="1214" y="416"/>
                  </a:lnTo>
                  <a:lnTo>
                    <a:pt x="1216" y="414"/>
                  </a:lnTo>
                  <a:lnTo>
                    <a:pt x="1220" y="414"/>
                  </a:lnTo>
                  <a:lnTo>
                    <a:pt x="1224" y="414"/>
                  </a:lnTo>
                  <a:lnTo>
                    <a:pt x="1224" y="417"/>
                  </a:lnTo>
                  <a:lnTo>
                    <a:pt x="1224" y="420"/>
                  </a:lnTo>
                  <a:lnTo>
                    <a:pt x="1224" y="421"/>
                  </a:lnTo>
                  <a:lnTo>
                    <a:pt x="1224" y="423"/>
                  </a:lnTo>
                  <a:lnTo>
                    <a:pt x="1224" y="425"/>
                  </a:lnTo>
                  <a:lnTo>
                    <a:pt x="1223" y="427"/>
                  </a:lnTo>
                  <a:lnTo>
                    <a:pt x="1223" y="428"/>
                  </a:lnTo>
                  <a:lnTo>
                    <a:pt x="1223" y="431"/>
                  </a:lnTo>
                  <a:lnTo>
                    <a:pt x="1223" y="433"/>
                  </a:lnTo>
                  <a:lnTo>
                    <a:pt x="1223" y="434"/>
                  </a:lnTo>
                  <a:lnTo>
                    <a:pt x="1223" y="435"/>
                  </a:lnTo>
                  <a:lnTo>
                    <a:pt x="1224" y="438"/>
                  </a:lnTo>
                  <a:lnTo>
                    <a:pt x="1224" y="440"/>
                  </a:lnTo>
                  <a:lnTo>
                    <a:pt x="1224" y="442"/>
                  </a:lnTo>
                  <a:lnTo>
                    <a:pt x="1224" y="444"/>
                  </a:lnTo>
                  <a:lnTo>
                    <a:pt x="1225" y="445"/>
                  </a:lnTo>
                  <a:lnTo>
                    <a:pt x="1228" y="449"/>
                  </a:lnTo>
                  <a:lnTo>
                    <a:pt x="1236" y="449"/>
                  </a:lnTo>
                  <a:lnTo>
                    <a:pt x="1234" y="444"/>
                  </a:lnTo>
                  <a:lnTo>
                    <a:pt x="1234" y="443"/>
                  </a:lnTo>
                  <a:lnTo>
                    <a:pt x="1234" y="440"/>
                  </a:lnTo>
                  <a:lnTo>
                    <a:pt x="1234" y="439"/>
                  </a:lnTo>
                  <a:lnTo>
                    <a:pt x="1234" y="437"/>
                  </a:lnTo>
                  <a:lnTo>
                    <a:pt x="1236" y="435"/>
                  </a:lnTo>
                  <a:lnTo>
                    <a:pt x="1236" y="433"/>
                  </a:lnTo>
                  <a:lnTo>
                    <a:pt x="1237" y="431"/>
                  </a:lnTo>
                  <a:lnTo>
                    <a:pt x="1237" y="428"/>
                  </a:lnTo>
                  <a:lnTo>
                    <a:pt x="1238" y="427"/>
                  </a:lnTo>
                  <a:lnTo>
                    <a:pt x="1240" y="426"/>
                  </a:lnTo>
                  <a:lnTo>
                    <a:pt x="1241" y="426"/>
                  </a:lnTo>
                  <a:lnTo>
                    <a:pt x="1244" y="425"/>
                  </a:lnTo>
                  <a:lnTo>
                    <a:pt x="1245" y="425"/>
                  </a:lnTo>
                  <a:lnTo>
                    <a:pt x="1247" y="425"/>
                  </a:lnTo>
                  <a:lnTo>
                    <a:pt x="1250" y="425"/>
                  </a:lnTo>
                  <a:lnTo>
                    <a:pt x="1251" y="425"/>
                  </a:lnTo>
                  <a:lnTo>
                    <a:pt x="1254" y="425"/>
                  </a:lnTo>
                  <a:lnTo>
                    <a:pt x="1255" y="425"/>
                  </a:lnTo>
                  <a:lnTo>
                    <a:pt x="1258" y="425"/>
                  </a:lnTo>
                  <a:lnTo>
                    <a:pt x="1259" y="425"/>
                  </a:lnTo>
                  <a:lnTo>
                    <a:pt x="1262" y="425"/>
                  </a:lnTo>
                  <a:lnTo>
                    <a:pt x="1263" y="425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7" y="429"/>
                  </a:lnTo>
                  <a:lnTo>
                    <a:pt x="1267" y="432"/>
                  </a:lnTo>
                  <a:lnTo>
                    <a:pt x="1268" y="433"/>
                  </a:lnTo>
                  <a:lnTo>
                    <a:pt x="1268" y="435"/>
                  </a:lnTo>
                  <a:lnTo>
                    <a:pt x="1267" y="437"/>
                  </a:lnTo>
                  <a:lnTo>
                    <a:pt x="1267" y="439"/>
                  </a:lnTo>
                  <a:lnTo>
                    <a:pt x="1266" y="440"/>
                  </a:lnTo>
                  <a:lnTo>
                    <a:pt x="1266" y="443"/>
                  </a:lnTo>
                  <a:lnTo>
                    <a:pt x="1266" y="445"/>
                  </a:lnTo>
                  <a:lnTo>
                    <a:pt x="1266" y="446"/>
                  </a:lnTo>
                  <a:lnTo>
                    <a:pt x="1263" y="450"/>
                  </a:lnTo>
                  <a:lnTo>
                    <a:pt x="1266" y="451"/>
                  </a:lnTo>
                  <a:lnTo>
                    <a:pt x="1269" y="454"/>
                  </a:lnTo>
                  <a:lnTo>
                    <a:pt x="1272" y="456"/>
                  </a:lnTo>
                  <a:lnTo>
                    <a:pt x="1276" y="461"/>
                  </a:lnTo>
                  <a:lnTo>
                    <a:pt x="1278" y="462"/>
                  </a:lnTo>
                  <a:lnTo>
                    <a:pt x="1278" y="466"/>
                  </a:lnTo>
                  <a:lnTo>
                    <a:pt x="1282" y="470"/>
                  </a:lnTo>
                  <a:lnTo>
                    <a:pt x="1286" y="477"/>
                  </a:lnTo>
                  <a:lnTo>
                    <a:pt x="1290" y="478"/>
                  </a:lnTo>
                  <a:lnTo>
                    <a:pt x="1290" y="481"/>
                  </a:lnTo>
                  <a:lnTo>
                    <a:pt x="1286" y="479"/>
                  </a:lnTo>
                  <a:lnTo>
                    <a:pt x="1287" y="484"/>
                  </a:lnTo>
                  <a:lnTo>
                    <a:pt x="1287" y="487"/>
                  </a:lnTo>
                  <a:lnTo>
                    <a:pt x="1290" y="490"/>
                  </a:lnTo>
                  <a:lnTo>
                    <a:pt x="1291" y="492"/>
                  </a:lnTo>
                  <a:lnTo>
                    <a:pt x="1291" y="495"/>
                  </a:lnTo>
                  <a:lnTo>
                    <a:pt x="1293" y="496"/>
                  </a:lnTo>
                  <a:lnTo>
                    <a:pt x="1294" y="497"/>
                  </a:lnTo>
                  <a:lnTo>
                    <a:pt x="1294" y="499"/>
                  </a:lnTo>
                  <a:lnTo>
                    <a:pt x="1295" y="501"/>
                  </a:lnTo>
                  <a:lnTo>
                    <a:pt x="1297" y="503"/>
                  </a:lnTo>
                  <a:lnTo>
                    <a:pt x="1298" y="506"/>
                  </a:lnTo>
                  <a:lnTo>
                    <a:pt x="1299" y="508"/>
                  </a:lnTo>
                  <a:lnTo>
                    <a:pt x="1299" y="509"/>
                  </a:lnTo>
                  <a:lnTo>
                    <a:pt x="1300" y="512"/>
                  </a:lnTo>
                  <a:lnTo>
                    <a:pt x="1303" y="513"/>
                  </a:lnTo>
                  <a:lnTo>
                    <a:pt x="1304" y="514"/>
                  </a:lnTo>
                  <a:lnTo>
                    <a:pt x="1306" y="515"/>
                  </a:lnTo>
                  <a:lnTo>
                    <a:pt x="1308" y="515"/>
                  </a:lnTo>
                  <a:lnTo>
                    <a:pt x="1311" y="515"/>
                  </a:lnTo>
                  <a:lnTo>
                    <a:pt x="1312" y="515"/>
                  </a:lnTo>
                  <a:lnTo>
                    <a:pt x="1315" y="515"/>
                  </a:lnTo>
                  <a:lnTo>
                    <a:pt x="1316" y="515"/>
                  </a:lnTo>
                  <a:lnTo>
                    <a:pt x="1319" y="515"/>
                  </a:lnTo>
                  <a:lnTo>
                    <a:pt x="1321" y="515"/>
                  </a:lnTo>
                  <a:lnTo>
                    <a:pt x="1322" y="514"/>
                  </a:lnTo>
                  <a:lnTo>
                    <a:pt x="1325" y="514"/>
                  </a:lnTo>
                  <a:lnTo>
                    <a:pt x="1326" y="515"/>
                  </a:lnTo>
                  <a:lnTo>
                    <a:pt x="1329" y="515"/>
                  </a:lnTo>
                  <a:lnTo>
                    <a:pt x="1330" y="515"/>
                  </a:lnTo>
                  <a:lnTo>
                    <a:pt x="1333" y="515"/>
                  </a:lnTo>
                  <a:lnTo>
                    <a:pt x="1334" y="516"/>
                  </a:lnTo>
                  <a:lnTo>
                    <a:pt x="1335" y="516"/>
                  </a:lnTo>
                  <a:lnTo>
                    <a:pt x="1338" y="516"/>
                  </a:lnTo>
                  <a:lnTo>
                    <a:pt x="1339" y="518"/>
                  </a:lnTo>
                  <a:lnTo>
                    <a:pt x="1342" y="518"/>
                  </a:lnTo>
                  <a:lnTo>
                    <a:pt x="1343" y="518"/>
                  </a:lnTo>
                  <a:lnTo>
                    <a:pt x="1346" y="519"/>
                  </a:lnTo>
                  <a:lnTo>
                    <a:pt x="1347" y="519"/>
                  </a:lnTo>
                  <a:lnTo>
                    <a:pt x="1350" y="520"/>
                  </a:lnTo>
                  <a:lnTo>
                    <a:pt x="1351" y="520"/>
                  </a:lnTo>
                  <a:lnTo>
                    <a:pt x="1353" y="520"/>
                  </a:lnTo>
                  <a:lnTo>
                    <a:pt x="1355" y="521"/>
                  </a:lnTo>
                  <a:lnTo>
                    <a:pt x="1356" y="521"/>
                  </a:lnTo>
                  <a:lnTo>
                    <a:pt x="1359" y="522"/>
                  </a:lnTo>
                  <a:lnTo>
                    <a:pt x="1360" y="524"/>
                  </a:lnTo>
                  <a:lnTo>
                    <a:pt x="1362" y="524"/>
                  </a:lnTo>
                  <a:lnTo>
                    <a:pt x="1365" y="525"/>
                  </a:lnTo>
                  <a:lnTo>
                    <a:pt x="1366" y="525"/>
                  </a:lnTo>
                  <a:lnTo>
                    <a:pt x="1369" y="526"/>
                  </a:lnTo>
                  <a:lnTo>
                    <a:pt x="1370" y="526"/>
                  </a:lnTo>
                  <a:lnTo>
                    <a:pt x="1372" y="527"/>
                  </a:lnTo>
                  <a:lnTo>
                    <a:pt x="1374" y="527"/>
                  </a:lnTo>
                  <a:lnTo>
                    <a:pt x="1375" y="527"/>
                  </a:lnTo>
                  <a:lnTo>
                    <a:pt x="1377" y="528"/>
                  </a:lnTo>
                  <a:lnTo>
                    <a:pt x="1379" y="528"/>
                  </a:lnTo>
                  <a:lnTo>
                    <a:pt x="1382" y="528"/>
                  </a:lnTo>
                  <a:lnTo>
                    <a:pt x="1383" y="530"/>
                  </a:lnTo>
                  <a:lnTo>
                    <a:pt x="1384" y="531"/>
                  </a:lnTo>
                  <a:lnTo>
                    <a:pt x="1386" y="532"/>
                  </a:lnTo>
                  <a:lnTo>
                    <a:pt x="1388" y="533"/>
                  </a:lnTo>
                  <a:lnTo>
                    <a:pt x="1390" y="534"/>
                  </a:lnTo>
                  <a:lnTo>
                    <a:pt x="1391" y="536"/>
                  </a:lnTo>
                  <a:lnTo>
                    <a:pt x="1392" y="537"/>
                  </a:lnTo>
                  <a:lnTo>
                    <a:pt x="1395" y="538"/>
                  </a:lnTo>
                  <a:lnTo>
                    <a:pt x="1396" y="538"/>
                  </a:lnTo>
                  <a:lnTo>
                    <a:pt x="1399" y="538"/>
                  </a:lnTo>
                  <a:lnTo>
                    <a:pt x="1400" y="539"/>
                  </a:lnTo>
                  <a:lnTo>
                    <a:pt x="1403" y="541"/>
                  </a:lnTo>
                  <a:lnTo>
                    <a:pt x="1404" y="542"/>
                  </a:lnTo>
                  <a:lnTo>
                    <a:pt x="1405" y="545"/>
                  </a:lnTo>
                  <a:lnTo>
                    <a:pt x="1409" y="549"/>
                  </a:lnTo>
                  <a:lnTo>
                    <a:pt x="1412" y="554"/>
                  </a:lnTo>
                  <a:lnTo>
                    <a:pt x="1410" y="556"/>
                  </a:lnTo>
                  <a:lnTo>
                    <a:pt x="1408" y="557"/>
                  </a:lnTo>
                  <a:lnTo>
                    <a:pt x="1406" y="557"/>
                  </a:lnTo>
                  <a:lnTo>
                    <a:pt x="1405" y="559"/>
                  </a:lnTo>
                  <a:lnTo>
                    <a:pt x="1403" y="560"/>
                  </a:lnTo>
                  <a:lnTo>
                    <a:pt x="1401" y="560"/>
                  </a:lnTo>
                  <a:lnTo>
                    <a:pt x="1399" y="561"/>
                  </a:lnTo>
                  <a:lnTo>
                    <a:pt x="1397" y="561"/>
                  </a:lnTo>
                  <a:lnTo>
                    <a:pt x="1393" y="560"/>
                  </a:lnTo>
                  <a:lnTo>
                    <a:pt x="1392" y="561"/>
                  </a:lnTo>
                  <a:lnTo>
                    <a:pt x="1390" y="562"/>
                  </a:lnTo>
                  <a:lnTo>
                    <a:pt x="1388" y="563"/>
                  </a:lnTo>
                  <a:lnTo>
                    <a:pt x="1386" y="565"/>
                  </a:lnTo>
                  <a:lnTo>
                    <a:pt x="1381" y="567"/>
                  </a:lnTo>
                  <a:lnTo>
                    <a:pt x="1378" y="568"/>
                  </a:lnTo>
                  <a:lnTo>
                    <a:pt x="1377" y="568"/>
                  </a:lnTo>
                  <a:lnTo>
                    <a:pt x="1374" y="569"/>
                  </a:lnTo>
                  <a:lnTo>
                    <a:pt x="1373" y="571"/>
                  </a:lnTo>
                  <a:lnTo>
                    <a:pt x="1370" y="572"/>
                  </a:lnTo>
                  <a:lnTo>
                    <a:pt x="1369" y="572"/>
                  </a:lnTo>
                  <a:lnTo>
                    <a:pt x="1366" y="573"/>
                  </a:lnTo>
                  <a:lnTo>
                    <a:pt x="1364" y="571"/>
                  </a:lnTo>
                  <a:lnTo>
                    <a:pt x="1361" y="576"/>
                  </a:lnTo>
                  <a:lnTo>
                    <a:pt x="1355" y="573"/>
                  </a:lnTo>
                  <a:lnTo>
                    <a:pt x="1352" y="578"/>
                  </a:lnTo>
                  <a:lnTo>
                    <a:pt x="1351" y="583"/>
                  </a:lnTo>
                  <a:lnTo>
                    <a:pt x="1351" y="584"/>
                  </a:lnTo>
                  <a:lnTo>
                    <a:pt x="1351" y="586"/>
                  </a:lnTo>
                  <a:lnTo>
                    <a:pt x="1350" y="588"/>
                  </a:lnTo>
                  <a:lnTo>
                    <a:pt x="1350" y="590"/>
                  </a:lnTo>
                  <a:lnTo>
                    <a:pt x="1348" y="594"/>
                  </a:lnTo>
                  <a:lnTo>
                    <a:pt x="1347" y="595"/>
                  </a:lnTo>
                  <a:lnTo>
                    <a:pt x="1346" y="597"/>
                  </a:lnTo>
                  <a:lnTo>
                    <a:pt x="1346" y="600"/>
                  </a:lnTo>
                  <a:lnTo>
                    <a:pt x="1343" y="602"/>
                  </a:lnTo>
                  <a:lnTo>
                    <a:pt x="1342" y="603"/>
                  </a:lnTo>
                  <a:lnTo>
                    <a:pt x="1340" y="606"/>
                  </a:lnTo>
                  <a:lnTo>
                    <a:pt x="1339" y="607"/>
                  </a:lnTo>
                  <a:lnTo>
                    <a:pt x="1338" y="609"/>
                  </a:lnTo>
                  <a:lnTo>
                    <a:pt x="1337" y="611"/>
                  </a:lnTo>
                  <a:lnTo>
                    <a:pt x="1335" y="612"/>
                  </a:lnTo>
                  <a:lnTo>
                    <a:pt x="1334" y="614"/>
                  </a:lnTo>
                  <a:lnTo>
                    <a:pt x="1331" y="614"/>
                  </a:lnTo>
                  <a:lnTo>
                    <a:pt x="1330" y="614"/>
                  </a:lnTo>
                  <a:lnTo>
                    <a:pt x="1328" y="614"/>
                  </a:lnTo>
                  <a:lnTo>
                    <a:pt x="1326" y="614"/>
                  </a:lnTo>
                  <a:lnTo>
                    <a:pt x="1324" y="615"/>
                  </a:lnTo>
                  <a:lnTo>
                    <a:pt x="1322" y="615"/>
                  </a:lnTo>
                  <a:lnTo>
                    <a:pt x="1320" y="615"/>
                  </a:lnTo>
                  <a:lnTo>
                    <a:pt x="1319" y="618"/>
                  </a:lnTo>
                  <a:lnTo>
                    <a:pt x="1319" y="619"/>
                  </a:lnTo>
                  <a:lnTo>
                    <a:pt x="1319" y="621"/>
                  </a:lnTo>
                  <a:lnTo>
                    <a:pt x="1317" y="623"/>
                  </a:lnTo>
                  <a:lnTo>
                    <a:pt x="1317" y="626"/>
                  </a:lnTo>
                  <a:lnTo>
                    <a:pt x="1317" y="627"/>
                  </a:lnTo>
                  <a:lnTo>
                    <a:pt x="1317" y="630"/>
                  </a:lnTo>
                  <a:lnTo>
                    <a:pt x="1316" y="632"/>
                  </a:lnTo>
                  <a:lnTo>
                    <a:pt x="1316" y="633"/>
                  </a:lnTo>
                  <a:lnTo>
                    <a:pt x="1316" y="636"/>
                  </a:lnTo>
                  <a:lnTo>
                    <a:pt x="1316" y="638"/>
                  </a:lnTo>
                  <a:lnTo>
                    <a:pt x="1316" y="639"/>
                  </a:lnTo>
                  <a:lnTo>
                    <a:pt x="1316" y="642"/>
                  </a:lnTo>
                  <a:lnTo>
                    <a:pt x="1316" y="644"/>
                  </a:lnTo>
                  <a:lnTo>
                    <a:pt x="1315" y="647"/>
                  </a:lnTo>
                  <a:lnTo>
                    <a:pt x="1315" y="648"/>
                  </a:lnTo>
                  <a:lnTo>
                    <a:pt x="1315" y="649"/>
                  </a:lnTo>
                  <a:lnTo>
                    <a:pt x="1315" y="652"/>
                  </a:lnTo>
                  <a:lnTo>
                    <a:pt x="1315" y="655"/>
                  </a:lnTo>
                  <a:lnTo>
                    <a:pt x="1319" y="655"/>
                  </a:lnTo>
                  <a:lnTo>
                    <a:pt x="1319" y="661"/>
                  </a:lnTo>
                  <a:lnTo>
                    <a:pt x="1319" y="662"/>
                  </a:lnTo>
                  <a:lnTo>
                    <a:pt x="1319" y="665"/>
                  </a:lnTo>
                  <a:lnTo>
                    <a:pt x="1319" y="666"/>
                  </a:lnTo>
                  <a:lnTo>
                    <a:pt x="1319" y="668"/>
                  </a:lnTo>
                  <a:lnTo>
                    <a:pt x="1319" y="671"/>
                  </a:lnTo>
                  <a:lnTo>
                    <a:pt x="1319" y="672"/>
                  </a:lnTo>
                  <a:lnTo>
                    <a:pt x="1319" y="674"/>
                  </a:lnTo>
                  <a:lnTo>
                    <a:pt x="1319" y="677"/>
                  </a:lnTo>
                  <a:lnTo>
                    <a:pt x="1319" y="679"/>
                  </a:lnTo>
                  <a:lnTo>
                    <a:pt x="1319" y="681"/>
                  </a:lnTo>
                  <a:lnTo>
                    <a:pt x="1315" y="683"/>
                  </a:lnTo>
                  <a:lnTo>
                    <a:pt x="1317" y="688"/>
                  </a:lnTo>
                  <a:lnTo>
                    <a:pt x="1316" y="690"/>
                  </a:lnTo>
                  <a:lnTo>
                    <a:pt x="1315" y="694"/>
                  </a:lnTo>
                  <a:lnTo>
                    <a:pt x="1313" y="696"/>
                  </a:lnTo>
                  <a:lnTo>
                    <a:pt x="1312" y="699"/>
                  </a:lnTo>
                  <a:lnTo>
                    <a:pt x="1309" y="699"/>
                  </a:lnTo>
                  <a:lnTo>
                    <a:pt x="1307" y="700"/>
                  </a:lnTo>
                  <a:lnTo>
                    <a:pt x="1304" y="703"/>
                  </a:lnTo>
                  <a:lnTo>
                    <a:pt x="1299" y="705"/>
                  </a:lnTo>
                  <a:lnTo>
                    <a:pt x="1297" y="705"/>
                  </a:lnTo>
                  <a:lnTo>
                    <a:pt x="1294" y="706"/>
                  </a:lnTo>
                  <a:lnTo>
                    <a:pt x="1291" y="705"/>
                  </a:lnTo>
                  <a:lnTo>
                    <a:pt x="1290" y="706"/>
                  </a:lnTo>
                  <a:lnTo>
                    <a:pt x="1289" y="711"/>
                  </a:lnTo>
                  <a:lnTo>
                    <a:pt x="1287" y="712"/>
                  </a:lnTo>
                  <a:lnTo>
                    <a:pt x="1286" y="714"/>
                  </a:lnTo>
                  <a:lnTo>
                    <a:pt x="1286" y="716"/>
                  </a:lnTo>
                  <a:lnTo>
                    <a:pt x="1285" y="718"/>
                  </a:lnTo>
                  <a:lnTo>
                    <a:pt x="1285" y="719"/>
                  </a:lnTo>
                  <a:lnTo>
                    <a:pt x="1285" y="722"/>
                  </a:lnTo>
                  <a:lnTo>
                    <a:pt x="1285" y="724"/>
                  </a:lnTo>
                  <a:lnTo>
                    <a:pt x="1285" y="725"/>
                  </a:lnTo>
                  <a:lnTo>
                    <a:pt x="1286" y="728"/>
                  </a:lnTo>
                  <a:lnTo>
                    <a:pt x="1286" y="729"/>
                  </a:lnTo>
                  <a:lnTo>
                    <a:pt x="1286" y="731"/>
                  </a:lnTo>
                  <a:lnTo>
                    <a:pt x="1286" y="732"/>
                  </a:lnTo>
                  <a:lnTo>
                    <a:pt x="1286" y="735"/>
                  </a:lnTo>
                  <a:lnTo>
                    <a:pt x="1286" y="737"/>
                  </a:lnTo>
                  <a:lnTo>
                    <a:pt x="1286" y="738"/>
                  </a:lnTo>
                  <a:lnTo>
                    <a:pt x="1286" y="741"/>
                  </a:lnTo>
                  <a:lnTo>
                    <a:pt x="1286" y="743"/>
                  </a:lnTo>
                  <a:lnTo>
                    <a:pt x="1286" y="744"/>
                  </a:lnTo>
                  <a:lnTo>
                    <a:pt x="1286" y="747"/>
                  </a:lnTo>
                  <a:lnTo>
                    <a:pt x="1286" y="748"/>
                  </a:lnTo>
                  <a:lnTo>
                    <a:pt x="1286" y="751"/>
                  </a:lnTo>
                  <a:lnTo>
                    <a:pt x="1285" y="752"/>
                  </a:lnTo>
                  <a:lnTo>
                    <a:pt x="1285" y="754"/>
                  </a:lnTo>
                  <a:lnTo>
                    <a:pt x="1284" y="754"/>
                  </a:lnTo>
                  <a:lnTo>
                    <a:pt x="1281" y="754"/>
                  </a:lnTo>
                  <a:lnTo>
                    <a:pt x="1280" y="755"/>
                  </a:lnTo>
                  <a:lnTo>
                    <a:pt x="1277" y="755"/>
                  </a:lnTo>
                  <a:lnTo>
                    <a:pt x="1276" y="755"/>
                  </a:lnTo>
                  <a:lnTo>
                    <a:pt x="1275" y="755"/>
                  </a:lnTo>
                  <a:lnTo>
                    <a:pt x="1272" y="755"/>
                  </a:lnTo>
                  <a:lnTo>
                    <a:pt x="1269" y="757"/>
                  </a:lnTo>
                  <a:lnTo>
                    <a:pt x="1269" y="758"/>
                  </a:lnTo>
                  <a:lnTo>
                    <a:pt x="1266" y="758"/>
                  </a:lnTo>
                  <a:lnTo>
                    <a:pt x="1264" y="758"/>
                  </a:lnTo>
                  <a:lnTo>
                    <a:pt x="1263" y="755"/>
                  </a:lnTo>
                  <a:lnTo>
                    <a:pt x="1262" y="754"/>
                  </a:lnTo>
                  <a:lnTo>
                    <a:pt x="1259" y="753"/>
                  </a:lnTo>
                  <a:lnTo>
                    <a:pt x="1258" y="754"/>
                  </a:lnTo>
                  <a:lnTo>
                    <a:pt x="1256" y="755"/>
                  </a:lnTo>
                  <a:lnTo>
                    <a:pt x="1255" y="757"/>
                  </a:lnTo>
                  <a:lnTo>
                    <a:pt x="1253" y="758"/>
                  </a:lnTo>
                  <a:lnTo>
                    <a:pt x="1251" y="759"/>
                  </a:lnTo>
                  <a:lnTo>
                    <a:pt x="1250" y="760"/>
                  </a:lnTo>
                  <a:lnTo>
                    <a:pt x="1249" y="761"/>
                  </a:lnTo>
                  <a:lnTo>
                    <a:pt x="1247" y="763"/>
                  </a:lnTo>
                  <a:lnTo>
                    <a:pt x="1246" y="764"/>
                  </a:lnTo>
                  <a:lnTo>
                    <a:pt x="1245" y="765"/>
                  </a:lnTo>
                  <a:lnTo>
                    <a:pt x="1244" y="766"/>
                  </a:lnTo>
                  <a:lnTo>
                    <a:pt x="1241" y="766"/>
                  </a:lnTo>
                  <a:lnTo>
                    <a:pt x="1238" y="767"/>
                  </a:lnTo>
                  <a:lnTo>
                    <a:pt x="1237" y="767"/>
                  </a:lnTo>
                  <a:lnTo>
                    <a:pt x="1234" y="767"/>
                  </a:lnTo>
                  <a:lnTo>
                    <a:pt x="1232" y="767"/>
                  </a:lnTo>
                  <a:lnTo>
                    <a:pt x="1231" y="769"/>
                  </a:lnTo>
                  <a:lnTo>
                    <a:pt x="1228" y="769"/>
                  </a:lnTo>
                  <a:lnTo>
                    <a:pt x="1225" y="769"/>
                  </a:lnTo>
                  <a:lnTo>
                    <a:pt x="1224" y="770"/>
                  </a:lnTo>
                  <a:lnTo>
                    <a:pt x="1222" y="770"/>
                  </a:lnTo>
                  <a:lnTo>
                    <a:pt x="1219" y="770"/>
                  </a:lnTo>
                  <a:lnTo>
                    <a:pt x="1218" y="771"/>
                  </a:lnTo>
                  <a:lnTo>
                    <a:pt x="1216" y="772"/>
                  </a:lnTo>
                  <a:lnTo>
                    <a:pt x="1215" y="775"/>
                  </a:lnTo>
                  <a:lnTo>
                    <a:pt x="1214" y="776"/>
                  </a:lnTo>
                  <a:lnTo>
                    <a:pt x="1212" y="777"/>
                  </a:lnTo>
                  <a:lnTo>
                    <a:pt x="1211" y="778"/>
                  </a:lnTo>
                  <a:lnTo>
                    <a:pt x="1210" y="781"/>
                  </a:lnTo>
                  <a:lnTo>
                    <a:pt x="1209" y="782"/>
                  </a:lnTo>
                  <a:lnTo>
                    <a:pt x="1207" y="783"/>
                  </a:lnTo>
                  <a:lnTo>
                    <a:pt x="1206" y="784"/>
                  </a:lnTo>
                  <a:lnTo>
                    <a:pt x="1206" y="787"/>
                  </a:lnTo>
                  <a:lnTo>
                    <a:pt x="1205" y="788"/>
                  </a:lnTo>
                  <a:lnTo>
                    <a:pt x="1205" y="790"/>
                  </a:lnTo>
                  <a:lnTo>
                    <a:pt x="1205" y="792"/>
                  </a:lnTo>
                  <a:lnTo>
                    <a:pt x="1205" y="794"/>
                  </a:lnTo>
                  <a:lnTo>
                    <a:pt x="1205" y="796"/>
                  </a:lnTo>
                  <a:lnTo>
                    <a:pt x="1205" y="798"/>
                  </a:lnTo>
                  <a:lnTo>
                    <a:pt x="1205" y="800"/>
                  </a:lnTo>
                  <a:lnTo>
                    <a:pt x="1205" y="801"/>
                  </a:lnTo>
                  <a:lnTo>
                    <a:pt x="1206" y="804"/>
                  </a:lnTo>
                  <a:lnTo>
                    <a:pt x="1206" y="806"/>
                  </a:lnTo>
                  <a:lnTo>
                    <a:pt x="1206" y="807"/>
                  </a:lnTo>
                  <a:lnTo>
                    <a:pt x="1206" y="810"/>
                  </a:lnTo>
                  <a:lnTo>
                    <a:pt x="1206" y="811"/>
                  </a:lnTo>
                  <a:lnTo>
                    <a:pt x="1207" y="813"/>
                  </a:lnTo>
                  <a:lnTo>
                    <a:pt x="1207" y="814"/>
                  </a:lnTo>
                  <a:lnTo>
                    <a:pt x="1207" y="817"/>
                  </a:lnTo>
                  <a:lnTo>
                    <a:pt x="1207" y="819"/>
                  </a:lnTo>
                  <a:lnTo>
                    <a:pt x="1209" y="821"/>
                  </a:lnTo>
                  <a:lnTo>
                    <a:pt x="1209" y="822"/>
                  </a:lnTo>
                  <a:lnTo>
                    <a:pt x="1210" y="828"/>
                  </a:lnTo>
                  <a:lnTo>
                    <a:pt x="1205" y="828"/>
                  </a:lnTo>
                  <a:lnTo>
                    <a:pt x="1198" y="827"/>
                  </a:lnTo>
                  <a:lnTo>
                    <a:pt x="1194" y="831"/>
                  </a:lnTo>
                  <a:lnTo>
                    <a:pt x="1192" y="833"/>
                  </a:lnTo>
                  <a:lnTo>
                    <a:pt x="1191" y="834"/>
                  </a:lnTo>
                  <a:lnTo>
                    <a:pt x="1191" y="835"/>
                  </a:lnTo>
                  <a:lnTo>
                    <a:pt x="1191" y="837"/>
                  </a:lnTo>
                  <a:lnTo>
                    <a:pt x="1189" y="840"/>
                  </a:lnTo>
                  <a:lnTo>
                    <a:pt x="1188" y="841"/>
                  </a:lnTo>
                  <a:lnTo>
                    <a:pt x="1187" y="842"/>
                  </a:lnTo>
                  <a:lnTo>
                    <a:pt x="1187" y="845"/>
                  </a:lnTo>
                  <a:lnTo>
                    <a:pt x="1185" y="846"/>
                  </a:lnTo>
                  <a:lnTo>
                    <a:pt x="1184" y="847"/>
                  </a:lnTo>
                  <a:lnTo>
                    <a:pt x="1183" y="849"/>
                  </a:lnTo>
                  <a:lnTo>
                    <a:pt x="1181" y="849"/>
                  </a:lnTo>
                  <a:lnTo>
                    <a:pt x="1178" y="849"/>
                  </a:lnTo>
                  <a:lnTo>
                    <a:pt x="1175" y="849"/>
                  </a:lnTo>
                  <a:lnTo>
                    <a:pt x="1174" y="851"/>
                  </a:lnTo>
                  <a:lnTo>
                    <a:pt x="1171" y="851"/>
                  </a:lnTo>
                  <a:lnTo>
                    <a:pt x="1170" y="851"/>
                  </a:lnTo>
                  <a:lnTo>
                    <a:pt x="1167" y="851"/>
                  </a:lnTo>
                  <a:lnTo>
                    <a:pt x="1165" y="851"/>
                  </a:lnTo>
                  <a:lnTo>
                    <a:pt x="1163" y="851"/>
                  </a:lnTo>
                  <a:lnTo>
                    <a:pt x="1162" y="851"/>
                  </a:lnTo>
                  <a:lnTo>
                    <a:pt x="1159" y="851"/>
                  </a:lnTo>
                  <a:lnTo>
                    <a:pt x="1158" y="851"/>
                  </a:lnTo>
                  <a:lnTo>
                    <a:pt x="1156" y="851"/>
                  </a:lnTo>
                  <a:lnTo>
                    <a:pt x="1154" y="851"/>
                  </a:lnTo>
                  <a:lnTo>
                    <a:pt x="1152" y="851"/>
                  </a:lnTo>
                  <a:lnTo>
                    <a:pt x="1150" y="851"/>
                  </a:lnTo>
                  <a:lnTo>
                    <a:pt x="1148" y="851"/>
                  </a:lnTo>
                  <a:lnTo>
                    <a:pt x="1147" y="851"/>
                  </a:lnTo>
                  <a:lnTo>
                    <a:pt x="1144" y="851"/>
                  </a:lnTo>
                  <a:lnTo>
                    <a:pt x="1143" y="851"/>
                  </a:lnTo>
                  <a:lnTo>
                    <a:pt x="1140" y="851"/>
                  </a:lnTo>
                  <a:lnTo>
                    <a:pt x="1138" y="851"/>
                  </a:lnTo>
                  <a:lnTo>
                    <a:pt x="1136" y="851"/>
                  </a:lnTo>
                  <a:lnTo>
                    <a:pt x="1134" y="849"/>
                  </a:lnTo>
                  <a:lnTo>
                    <a:pt x="1132" y="849"/>
                  </a:lnTo>
                  <a:lnTo>
                    <a:pt x="1131" y="848"/>
                  </a:lnTo>
                  <a:lnTo>
                    <a:pt x="1128" y="847"/>
                  </a:lnTo>
                  <a:lnTo>
                    <a:pt x="1127" y="847"/>
                  </a:lnTo>
                  <a:lnTo>
                    <a:pt x="1125" y="846"/>
                  </a:lnTo>
                  <a:lnTo>
                    <a:pt x="1123" y="847"/>
                  </a:lnTo>
                  <a:lnTo>
                    <a:pt x="1122" y="848"/>
                  </a:lnTo>
                  <a:lnTo>
                    <a:pt x="1119" y="849"/>
                  </a:lnTo>
                  <a:lnTo>
                    <a:pt x="1118" y="851"/>
                  </a:lnTo>
                  <a:lnTo>
                    <a:pt x="1117" y="851"/>
                  </a:lnTo>
                  <a:lnTo>
                    <a:pt x="1114" y="851"/>
                  </a:lnTo>
                  <a:lnTo>
                    <a:pt x="1113" y="851"/>
                  </a:lnTo>
                  <a:lnTo>
                    <a:pt x="1110" y="852"/>
                  </a:lnTo>
                  <a:lnTo>
                    <a:pt x="1109" y="852"/>
                  </a:lnTo>
                  <a:lnTo>
                    <a:pt x="1106" y="851"/>
                  </a:lnTo>
                  <a:lnTo>
                    <a:pt x="1105" y="851"/>
                  </a:lnTo>
                  <a:lnTo>
                    <a:pt x="1103" y="849"/>
                  </a:lnTo>
                  <a:lnTo>
                    <a:pt x="1100" y="849"/>
                  </a:lnTo>
                  <a:lnTo>
                    <a:pt x="1099" y="848"/>
                  </a:lnTo>
                  <a:lnTo>
                    <a:pt x="1096" y="847"/>
                  </a:lnTo>
                  <a:lnTo>
                    <a:pt x="1095" y="847"/>
                  </a:lnTo>
                  <a:lnTo>
                    <a:pt x="1092" y="846"/>
                  </a:lnTo>
                  <a:lnTo>
                    <a:pt x="1091" y="845"/>
                  </a:lnTo>
                  <a:lnTo>
                    <a:pt x="1088" y="845"/>
                  </a:lnTo>
                  <a:lnTo>
                    <a:pt x="1087" y="843"/>
                  </a:lnTo>
                  <a:lnTo>
                    <a:pt x="1083" y="842"/>
                  </a:lnTo>
                  <a:lnTo>
                    <a:pt x="1083" y="839"/>
                  </a:lnTo>
                  <a:lnTo>
                    <a:pt x="1082" y="835"/>
                  </a:lnTo>
                  <a:lnTo>
                    <a:pt x="1081" y="833"/>
                  </a:lnTo>
                  <a:lnTo>
                    <a:pt x="1078" y="829"/>
                  </a:lnTo>
                  <a:lnTo>
                    <a:pt x="1075" y="824"/>
                  </a:lnTo>
                  <a:lnTo>
                    <a:pt x="1075" y="822"/>
                  </a:lnTo>
                  <a:lnTo>
                    <a:pt x="1070" y="823"/>
                  </a:lnTo>
                  <a:lnTo>
                    <a:pt x="1069" y="829"/>
                  </a:lnTo>
                  <a:lnTo>
                    <a:pt x="1065" y="828"/>
                  </a:lnTo>
                  <a:lnTo>
                    <a:pt x="1064" y="829"/>
                  </a:lnTo>
                  <a:lnTo>
                    <a:pt x="1061" y="829"/>
                  </a:lnTo>
                  <a:lnTo>
                    <a:pt x="1060" y="829"/>
                  </a:lnTo>
                  <a:lnTo>
                    <a:pt x="1057" y="829"/>
                  </a:lnTo>
                  <a:lnTo>
                    <a:pt x="1056" y="829"/>
                  </a:lnTo>
                  <a:lnTo>
                    <a:pt x="1053" y="829"/>
                  </a:lnTo>
                  <a:lnTo>
                    <a:pt x="1052" y="829"/>
                  </a:lnTo>
                  <a:lnTo>
                    <a:pt x="1050" y="829"/>
                  </a:lnTo>
                  <a:lnTo>
                    <a:pt x="1048" y="829"/>
                  </a:lnTo>
                  <a:lnTo>
                    <a:pt x="1046" y="829"/>
                  </a:lnTo>
                  <a:lnTo>
                    <a:pt x="1044" y="829"/>
                  </a:lnTo>
                  <a:lnTo>
                    <a:pt x="1042" y="829"/>
                  </a:lnTo>
                  <a:lnTo>
                    <a:pt x="1041" y="829"/>
                  </a:lnTo>
                  <a:lnTo>
                    <a:pt x="1038" y="829"/>
                  </a:lnTo>
                  <a:lnTo>
                    <a:pt x="1035" y="828"/>
                  </a:lnTo>
                  <a:lnTo>
                    <a:pt x="1034" y="828"/>
                  </a:lnTo>
                  <a:lnTo>
                    <a:pt x="1032" y="828"/>
                  </a:lnTo>
                  <a:lnTo>
                    <a:pt x="1030" y="828"/>
                  </a:lnTo>
                  <a:lnTo>
                    <a:pt x="1029" y="825"/>
                  </a:lnTo>
                  <a:lnTo>
                    <a:pt x="1029" y="824"/>
                  </a:lnTo>
                  <a:lnTo>
                    <a:pt x="1026" y="822"/>
                  </a:lnTo>
                  <a:lnTo>
                    <a:pt x="1025" y="822"/>
                  </a:lnTo>
                  <a:lnTo>
                    <a:pt x="1022" y="823"/>
                  </a:lnTo>
                  <a:lnTo>
                    <a:pt x="1021" y="823"/>
                  </a:lnTo>
                  <a:lnTo>
                    <a:pt x="1019" y="824"/>
                  </a:lnTo>
                  <a:lnTo>
                    <a:pt x="1016" y="82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78" name="Rectangle 30"/>
            <p:cNvSpPr>
              <a:spLocks noChangeArrowheads="1"/>
            </p:cNvSpPr>
            <p:nvPr/>
          </p:nvSpPr>
          <p:spPr bwMode="auto">
            <a:xfrm>
              <a:off x="4156076" y="3430588"/>
              <a:ext cx="518126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wadowicki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4835526" y="3287713"/>
              <a:ext cx="1076325" cy="965200"/>
            </a:xfrm>
            <a:custGeom>
              <a:avLst/>
              <a:gdLst/>
              <a:ahLst/>
              <a:cxnLst>
                <a:cxn ang="0">
                  <a:pos x="976" y="758"/>
                </a:cxn>
                <a:cxn ang="0">
                  <a:pos x="872" y="765"/>
                </a:cxn>
                <a:cxn ang="0">
                  <a:pos x="806" y="722"/>
                </a:cxn>
                <a:cxn ang="0">
                  <a:pos x="757" y="778"/>
                </a:cxn>
                <a:cxn ang="0">
                  <a:pos x="756" y="833"/>
                </a:cxn>
                <a:cxn ang="0">
                  <a:pos x="705" y="897"/>
                </a:cxn>
                <a:cxn ang="0">
                  <a:pos x="726" y="964"/>
                </a:cxn>
                <a:cxn ang="0">
                  <a:pos x="713" y="1048"/>
                </a:cxn>
                <a:cxn ang="0">
                  <a:pos x="660" y="1075"/>
                </a:cxn>
                <a:cxn ang="0">
                  <a:pos x="581" y="1057"/>
                </a:cxn>
                <a:cxn ang="0">
                  <a:pos x="567" y="1151"/>
                </a:cxn>
                <a:cxn ang="0">
                  <a:pos x="541" y="1209"/>
                </a:cxn>
                <a:cxn ang="0">
                  <a:pos x="462" y="1189"/>
                </a:cxn>
                <a:cxn ang="0">
                  <a:pos x="433" y="1126"/>
                </a:cxn>
                <a:cxn ang="0">
                  <a:pos x="431" y="1050"/>
                </a:cxn>
                <a:cxn ang="0">
                  <a:pos x="393" y="979"/>
                </a:cxn>
                <a:cxn ang="0">
                  <a:pos x="409" y="927"/>
                </a:cxn>
                <a:cxn ang="0">
                  <a:pos x="451" y="866"/>
                </a:cxn>
                <a:cxn ang="0">
                  <a:pos x="390" y="862"/>
                </a:cxn>
                <a:cxn ang="0">
                  <a:pos x="303" y="868"/>
                </a:cxn>
                <a:cxn ang="0">
                  <a:pos x="221" y="880"/>
                </a:cxn>
                <a:cxn ang="0">
                  <a:pos x="144" y="881"/>
                </a:cxn>
                <a:cxn ang="0">
                  <a:pos x="144" y="806"/>
                </a:cxn>
                <a:cxn ang="0">
                  <a:pos x="121" y="749"/>
                </a:cxn>
                <a:cxn ang="0">
                  <a:pos x="95" y="691"/>
                </a:cxn>
                <a:cxn ang="0">
                  <a:pos x="166" y="654"/>
                </a:cxn>
                <a:cxn ang="0">
                  <a:pos x="153" y="566"/>
                </a:cxn>
                <a:cxn ang="0">
                  <a:pos x="80" y="566"/>
                </a:cxn>
                <a:cxn ang="0">
                  <a:pos x="1" y="555"/>
                </a:cxn>
                <a:cxn ang="0">
                  <a:pos x="28" y="484"/>
                </a:cxn>
                <a:cxn ang="0">
                  <a:pos x="67" y="443"/>
                </a:cxn>
                <a:cxn ang="0">
                  <a:pos x="45" y="399"/>
                </a:cxn>
                <a:cxn ang="0">
                  <a:pos x="85" y="334"/>
                </a:cxn>
                <a:cxn ang="0">
                  <a:pos x="100" y="258"/>
                </a:cxn>
                <a:cxn ang="0">
                  <a:pos x="175" y="201"/>
                </a:cxn>
                <a:cxn ang="0">
                  <a:pos x="234" y="111"/>
                </a:cxn>
                <a:cxn ang="0">
                  <a:pos x="290" y="60"/>
                </a:cxn>
                <a:cxn ang="0">
                  <a:pos x="305" y="16"/>
                </a:cxn>
                <a:cxn ang="0">
                  <a:pos x="367" y="48"/>
                </a:cxn>
                <a:cxn ang="0">
                  <a:pos x="412" y="102"/>
                </a:cxn>
                <a:cxn ang="0">
                  <a:pos x="482" y="114"/>
                </a:cxn>
                <a:cxn ang="0">
                  <a:pos x="535" y="35"/>
                </a:cxn>
                <a:cxn ang="0">
                  <a:pos x="618" y="16"/>
                </a:cxn>
                <a:cxn ang="0">
                  <a:pos x="698" y="48"/>
                </a:cxn>
                <a:cxn ang="0">
                  <a:pos x="762" y="75"/>
                </a:cxn>
                <a:cxn ang="0">
                  <a:pos x="848" y="60"/>
                </a:cxn>
                <a:cxn ang="0">
                  <a:pos x="899" y="12"/>
                </a:cxn>
                <a:cxn ang="0">
                  <a:pos x="964" y="31"/>
                </a:cxn>
                <a:cxn ang="0">
                  <a:pos x="992" y="81"/>
                </a:cxn>
                <a:cxn ang="0">
                  <a:pos x="1009" y="152"/>
                </a:cxn>
                <a:cxn ang="0">
                  <a:pos x="1080" y="163"/>
                </a:cxn>
                <a:cxn ang="0">
                  <a:pos x="1154" y="164"/>
                </a:cxn>
                <a:cxn ang="0">
                  <a:pos x="1157" y="200"/>
                </a:cxn>
                <a:cxn ang="0">
                  <a:pos x="1215" y="210"/>
                </a:cxn>
                <a:cxn ang="0">
                  <a:pos x="1281" y="246"/>
                </a:cxn>
                <a:cxn ang="0">
                  <a:pos x="1321" y="311"/>
                </a:cxn>
                <a:cxn ang="0">
                  <a:pos x="1340" y="403"/>
                </a:cxn>
                <a:cxn ang="0">
                  <a:pos x="1282" y="437"/>
                </a:cxn>
                <a:cxn ang="0">
                  <a:pos x="1226" y="473"/>
                </a:cxn>
                <a:cxn ang="0">
                  <a:pos x="1149" y="504"/>
                </a:cxn>
                <a:cxn ang="0">
                  <a:pos x="1101" y="524"/>
                </a:cxn>
                <a:cxn ang="0">
                  <a:pos x="1096" y="596"/>
                </a:cxn>
                <a:cxn ang="0">
                  <a:pos x="1071" y="664"/>
                </a:cxn>
              </a:cxnLst>
              <a:rect l="0" t="0" r="r" b="b"/>
              <a:pathLst>
                <a:path w="1356" h="1214">
                  <a:moveTo>
                    <a:pt x="1038" y="728"/>
                  </a:moveTo>
                  <a:lnTo>
                    <a:pt x="1035" y="728"/>
                  </a:lnTo>
                  <a:lnTo>
                    <a:pt x="1033" y="728"/>
                  </a:lnTo>
                  <a:lnTo>
                    <a:pt x="1030" y="728"/>
                  </a:lnTo>
                  <a:lnTo>
                    <a:pt x="1029" y="728"/>
                  </a:lnTo>
                  <a:lnTo>
                    <a:pt x="1026" y="728"/>
                  </a:lnTo>
                  <a:lnTo>
                    <a:pt x="1023" y="728"/>
                  </a:lnTo>
                  <a:lnTo>
                    <a:pt x="1021" y="728"/>
                  </a:lnTo>
                  <a:lnTo>
                    <a:pt x="1020" y="728"/>
                  </a:lnTo>
                  <a:lnTo>
                    <a:pt x="1017" y="728"/>
                  </a:lnTo>
                  <a:lnTo>
                    <a:pt x="1016" y="728"/>
                  </a:lnTo>
                  <a:lnTo>
                    <a:pt x="1013" y="728"/>
                  </a:lnTo>
                  <a:lnTo>
                    <a:pt x="1012" y="726"/>
                  </a:lnTo>
                  <a:lnTo>
                    <a:pt x="1009" y="726"/>
                  </a:lnTo>
                  <a:lnTo>
                    <a:pt x="1007" y="726"/>
                  </a:lnTo>
                  <a:lnTo>
                    <a:pt x="1005" y="725"/>
                  </a:lnTo>
                  <a:lnTo>
                    <a:pt x="1003" y="724"/>
                  </a:lnTo>
                  <a:lnTo>
                    <a:pt x="1002" y="723"/>
                  </a:lnTo>
                  <a:lnTo>
                    <a:pt x="1000" y="722"/>
                  </a:lnTo>
                  <a:lnTo>
                    <a:pt x="998" y="722"/>
                  </a:lnTo>
                  <a:lnTo>
                    <a:pt x="995" y="722"/>
                  </a:lnTo>
                  <a:lnTo>
                    <a:pt x="992" y="724"/>
                  </a:lnTo>
                  <a:lnTo>
                    <a:pt x="987" y="726"/>
                  </a:lnTo>
                  <a:lnTo>
                    <a:pt x="986" y="729"/>
                  </a:lnTo>
                  <a:lnTo>
                    <a:pt x="985" y="729"/>
                  </a:lnTo>
                  <a:lnTo>
                    <a:pt x="982" y="731"/>
                  </a:lnTo>
                  <a:lnTo>
                    <a:pt x="982" y="732"/>
                  </a:lnTo>
                  <a:lnTo>
                    <a:pt x="981" y="735"/>
                  </a:lnTo>
                  <a:lnTo>
                    <a:pt x="980" y="736"/>
                  </a:lnTo>
                  <a:lnTo>
                    <a:pt x="980" y="739"/>
                  </a:lnTo>
                  <a:lnTo>
                    <a:pt x="978" y="740"/>
                  </a:lnTo>
                  <a:lnTo>
                    <a:pt x="977" y="742"/>
                  </a:lnTo>
                  <a:lnTo>
                    <a:pt x="977" y="745"/>
                  </a:lnTo>
                  <a:lnTo>
                    <a:pt x="976" y="746"/>
                  </a:lnTo>
                  <a:lnTo>
                    <a:pt x="976" y="748"/>
                  </a:lnTo>
                  <a:lnTo>
                    <a:pt x="976" y="751"/>
                  </a:lnTo>
                  <a:lnTo>
                    <a:pt x="976" y="752"/>
                  </a:lnTo>
                  <a:lnTo>
                    <a:pt x="976" y="754"/>
                  </a:lnTo>
                  <a:lnTo>
                    <a:pt x="976" y="757"/>
                  </a:lnTo>
                  <a:lnTo>
                    <a:pt x="976" y="758"/>
                  </a:lnTo>
                  <a:lnTo>
                    <a:pt x="974" y="760"/>
                  </a:lnTo>
                  <a:lnTo>
                    <a:pt x="974" y="761"/>
                  </a:lnTo>
                  <a:lnTo>
                    <a:pt x="973" y="764"/>
                  </a:lnTo>
                  <a:lnTo>
                    <a:pt x="972" y="765"/>
                  </a:lnTo>
                  <a:lnTo>
                    <a:pt x="972" y="766"/>
                  </a:lnTo>
                  <a:lnTo>
                    <a:pt x="970" y="769"/>
                  </a:lnTo>
                  <a:lnTo>
                    <a:pt x="969" y="771"/>
                  </a:lnTo>
                  <a:lnTo>
                    <a:pt x="965" y="775"/>
                  </a:lnTo>
                  <a:lnTo>
                    <a:pt x="961" y="775"/>
                  </a:lnTo>
                  <a:lnTo>
                    <a:pt x="959" y="776"/>
                  </a:lnTo>
                  <a:lnTo>
                    <a:pt x="955" y="776"/>
                  </a:lnTo>
                  <a:lnTo>
                    <a:pt x="949" y="776"/>
                  </a:lnTo>
                  <a:lnTo>
                    <a:pt x="943" y="775"/>
                  </a:lnTo>
                  <a:lnTo>
                    <a:pt x="941" y="775"/>
                  </a:lnTo>
                  <a:lnTo>
                    <a:pt x="937" y="775"/>
                  </a:lnTo>
                  <a:lnTo>
                    <a:pt x="934" y="777"/>
                  </a:lnTo>
                  <a:lnTo>
                    <a:pt x="932" y="780"/>
                  </a:lnTo>
                  <a:lnTo>
                    <a:pt x="928" y="781"/>
                  </a:lnTo>
                  <a:lnTo>
                    <a:pt x="923" y="782"/>
                  </a:lnTo>
                  <a:lnTo>
                    <a:pt x="915" y="780"/>
                  </a:lnTo>
                  <a:lnTo>
                    <a:pt x="906" y="772"/>
                  </a:lnTo>
                  <a:lnTo>
                    <a:pt x="907" y="776"/>
                  </a:lnTo>
                  <a:lnTo>
                    <a:pt x="903" y="776"/>
                  </a:lnTo>
                  <a:lnTo>
                    <a:pt x="902" y="777"/>
                  </a:lnTo>
                  <a:lnTo>
                    <a:pt x="902" y="780"/>
                  </a:lnTo>
                  <a:lnTo>
                    <a:pt x="901" y="781"/>
                  </a:lnTo>
                  <a:lnTo>
                    <a:pt x="898" y="782"/>
                  </a:lnTo>
                  <a:lnTo>
                    <a:pt x="894" y="783"/>
                  </a:lnTo>
                  <a:lnTo>
                    <a:pt x="894" y="777"/>
                  </a:lnTo>
                  <a:lnTo>
                    <a:pt x="886" y="781"/>
                  </a:lnTo>
                  <a:lnTo>
                    <a:pt x="890" y="777"/>
                  </a:lnTo>
                  <a:lnTo>
                    <a:pt x="886" y="776"/>
                  </a:lnTo>
                  <a:lnTo>
                    <a:pt x="888" y="772"/>
                  </a:lnTo>
                  <a:lnTo>
                    <a:pt x="886" y="770"/>
                  </a:lnTo>
                  <a:lnTo>
                    <a:pt x="881" y="770"/>
                  </a:lnTo>
                  <a:lnTo>
                    <a:pt x="880" y="769"/>
                  </a:lnTo>
                  <a:lnTo>
                    <a:pt x="877" y="767"/>
                  </a:lnTo>
                  <a:lnTo>
                    <a:pt x="876" y="766"/>
                  </a:lnTo>
                  <a:lnTo>
                    <a:pt x="874" y="766"/>
                  </a:lnTo>
                  <a:lnTo>
                    <a:pt x="872" y="765"/>
                  </a:lnTo>
                  <a:lnTo>
                    <a:pt x="871" y="764"/>
                  </a:lnTo>
                  <a:lnTo>
                    <a:pt x="868" y="763"/>
                  </a:lnTo>
                  <a:lnTo>
                    <a:pt x="867" y="761"/>
                  </a:lnTo>
                  <a:lnTo>
                    <a:pt x="864" y="760"/>
                  </a:lnTo>
                  <a:lnTo>
                    <a:pt x="863" y="760"/>
                  </a:lnTo>
                  <a:lnTo>
                    <a:pt x="861" y="759"/>
                  </a:lnTo>
                  <a:lnTo>
                    <a:pt x="858" y="759"/>
                  </a:lnTo>
                  <a:lnTo>
                    <a:pt x="857" y="758"/>
                  </a:lnTo>
                  <a:lnTo>
                    <a:pt x="854" y="758"/>
                  </a:lnTo>
                  <a:lnTo>
                    <a:pt x="853" y="757"/>
                  </a:lnTo>
                  <a:lnTo>
                    <a:pt x="850" y="757"/>
                  </a:lnTo>
                  <a:lnTo>
                    <a:pt x="849" y="757"/>
                  </a:lnTo>
                  <a:lnTo>
                    <a:pt x="846" y="757"/>
                  </a:lnTo>
                  <a:lnTo>
                    <a:pt x="845" y="757"/>
                  </a:lnTo>
                  <a:lnTo>
                    <a:pt x="843" y="755"/>
                  </a:lnTo>
                  <a:lnTo>
                    <a:pt x="841" y="754"/>
                  </a:lnTo>
                  <a:lnTo>
                    <a:pt x="840" y="753"/>
                  </a:lnTo>
                  <a:lnTo>
                    <a:pt x="839" y="752"/>
                  </a:lnTo>
                  <a:lnTo>
                    <a:pt x="837" y="749"/>
                  </a:lnTo>
                  <a:lnTo>
                    <a:pt x="836" y="748"/>
                  </a:lnTo>
                  <a:lnTo>
                    <a:pt x="835" y="747"/>
                  </a:lnTo>
                  <a:lnTo>
                    <a:pt x="833" y="746"/>
                  </a:lnTo>
                  <a:lnTo>
                    <a:pt x="832" y="745"/>
                  </a:lnTo>
                  <a:lnTo>
                    <a:pt x="831" y="743"/>
                  </a:lnTo>
                  <a:lnTo>
                    <a:pt x="828" y="741"/>
                  </a:lnTo>
                  <a:lnTo>
                    <a:pt x="827" y="740"/>
                  </a:lnTo>
                  <a:lnTo>
                    <a:pt x="826" y="739"/>
                  </a:lnTo>
                  <a:lnTo>
                    <a:pt x="824" y="737"/>
                  </a:lnTo>
                  <a:lnTo>
                    <a:pt x="823" y="736"/>
                  </a:lnTo>
                  <a:lnTo>
                    <a:pt x="822" y="735"/>
                  </a:lnTo>
                  <a:lnTo>
                    <a:pt x="821" y="732"/>
                  </a:lnTo>
                  <a:lnTo>
                    <a:pt x="819" y="731"/>
                  </a:lnTo>
                  <a:lnTo>
                    <a:pt x="817" y="730"/>
                  </a:lnTo>
                  <a:lnTo>
                    <a:pt x="815" y="729"/>
                  </a:lnTo>
                  <a:lnTo>
                    <a:pt x="814" y="728"/>
                  </a:lnTo>
                  <a:lnTo>
                    <a:pt x="811" y="726"/>
                  </a:lnTo>
                  <a:lnTo>
                    <a:pt x="810" y="725"/>
                  </a:lnTo>
                  <a:lnTo>
                    <a:pt x="809" y="724"/>
                  </a:lnTo>
                  <a:lnTo>
                    <a:pt x="808" y="723"/>
                  </a:lnTo>
                  <a:lnTo>
                    <a:pt x="806" y="722"/>
                  </a:lnTo>
                  <a:lnTo>
                    <a:pt x="804" y="722"/>
                  </a:lnTo>
                  <a:lnTo>
                    <a:pt x="802" y="720"/>
                  </a:lnTo>
                  <a:lnTo>
                    <a:pt x="800" y="720"/>
                  </a:lnTo>
                  <a:lnTo>
                    <a:pt x="799" y="722"/>
                  </a:lnTo>
                  <a:lnTo>
                    <a:pt x="797" y="724"/>
                  </a:lnTo>
                  <a:lnTo>
                    <a:pt x="796" y="725"/>
                  </a:lnTo>
                  <a:lnTo>
                    <a:pt x="796" y="726"/>
                  </a:lnTo>
                  <a:lnTo>
                    <a:pt x="795" y="728"/>
                  </a:lnTo>
                  <a:lnTo>
                    <a:pt x="793" y="729"/>
                  </a:lnTo>
                  <a:lnTo>
                    <a:pt x="792" y="731"/>
                  </a:lnTo>
                  <a:lnTo>
                    <a:pt x="791" y="732"/>
                  </a:lnTo>
                  <a:lnTo>
                    <a:pt x="789" y="734"/>
                  </a:lnTo>
                  <a:lnTo>
                    <a:pt x="788" y="735"/>
                  </a:lnTo>
                  <a:lnTo>
                    <a:pt x="787" y="736"/>
                  </a:lnTo>
                  <a:lnTo>
                    <a:pt x="786" y="739"/>
                  </a:lnTo>
                  <a:lnTo>
                    <a:pt x="784" y="740"/>
                  </a:lnTo>
                  <a:lnTo>
                    <a:pt x="783" y="742"/>
                  </a:lnTo>
                  <a:lnTo>
                    <a:pt x="783" y="743"/>
                  </a:lnTo>
                  <a:lnTo>
                    <a:pt x="782" y="745"/>
                  </a:lnTo>
                  <a:lnTo>
                    <a:pt x="780" y="746"/>
                  </a:lnTo>
                  <a:lnTo>
                    <a:pt x="780" y="748"/>
                  </a:lnTo>
                  <a:lnTo>
                    <a:pt x="779" y="749"/>
                  </a:lnTo>
                  <a:lnTo>
                    <a:pt x="778" y="751"/>
                  </a:lnTo>
                  <a:lnTo>
                    <a:pt x="778" y="753"/>
                  </a:lnTo>
                  <a:lnTo>
                    <a:pt x="777" y="754"/>
                  </a:lnTo>
                  <a:lnTo>
                    <a:pt x="775" y="755"/>
                  </a:lnTo>
                  <a:lnTo>
                    <a:pt x="773" y="757"/>
                  </a:lnTo>
                  <a:lnTo>
                    <a:pt x="771" y="758"/>
                  </a:lnTo>
                  <a:lnTo>
                    <a:pt x="770" y="759"/>
                  </a:lnTo>
                  <a:lnTo>
                    <a:pt x="769" y="760"/>
                  </a:lnTo>
                  <a:lnTo>
                    <a:pt x="768" y="763"/>
                  </a:lnTo>
                  <a:lnTo>
                    <a:pt x="768" y="764"/>
                  </a:lnTo>
                  <a:lnTo>
                    <a:pt x="766" y="765"/>
                  </a:lnTo>
                  <a:lnTo>
                    <a:pt x="765" y="767"/>
                  </a:lnTo>
                  <a:lnTo>
                    <a:pt x="764" y="769"/>
                  </a:lnTo>
                  <a:lnTo>
                    <a:pt x="764" y="771"/>
                  </a:lnTo>
                  <a:lnTo>
                    <a:pt x="762" y="772"/>
                  </a:lnTo>
                  <a:lnTo>
                    <a:pt x="761" y="774"/>
                  </a:lnTo>
                  <a:lnTo>
                    <a:pt x="760" y="775"/>
                  </a:lnTo>
                  <a:lnTo>
                    <a:pt x="757" y="778"/>
                  </a:lnTo>
                  <a:lnTo>
                    <a:pt x="760" y="778"/>
                  </a:lnTo>
                  <a:lnTo>
                    <a:pt x="762" y="778"/>
                  </a:lnTo>
                  <a:lnTo>
                    <a:pt x="765" y="778"/>
                  </a:lnTo>
                  <a:lnTo>
                    <a:pt x="766" y="778"/>
                  </a:lnTo>
                  <a:lnTo>
                    <a:pt x="769" y="778"/>
                  </a:lnTo>
                  <a:lnTo>
                    <a:pt x="771" y="778"/>
                  </a:lnTo>
                  <a:lnTo>
                    <a:pt x="770" y="781"/>
                  </a:lnTo>
                  <a:lnTo>
                    <a:pt x="770" y="783"/>
                  </a:lnTo>
                  <a:lnTo>
                    <a:pt x="770" y="784"/>
                  </a:lnTo>
                  <a:lnTo>
                    <a:pt x="773" y="788"/>
                  </a:lnTo>
                  <a:lnTo>
                    <a:pt x="770" y="788"/>
                  </a:lnTo>
                  <a:lnTo>
                    <a:pt x="770" y="793"/>
                  </a:lnTo>
                  <a:lnTo>
                    <a:pt x="770" y="795"/>
                  </a:lnTo>
                  <a:lnTo>
                    <a:pt x="770" y="796"/>
                  </a:lnTo>
                  <a:lnTo>
                    <a:pt x="770" y="799"/>
                  </a:lnTo>
                  <a:lnTo>
                    <a:pt x="769" y="800"/>
                  </a:lnTo>
                  <a:lnTo>
                    <a:pt x="768" y="802"/>
                  </a:lnTo>
                  <a:lnTo>
                    <a:pt x="766" y="804"/>
                  </a:lnTo>
                  <a:lnTo>
                    <a:pt x="766" y="805"/>
                  </a:lnTo>
                  <a:lnTo>
                    <a:pt x="766" y="807"/>
                  </a:lnTo>
                  <a:lnTo>
                    <a:pt x="768" y="810"/>
                  </a:lnTo>
                  <a:lnTo>
                    <a:pt x="768" y="811"/>
                  </a:lnTo>
                  <a:lnTo>
                    <a:pt x="768" y="813"/>
                  </a:lnTo>
                  <a:lnTo>
                    <a:pt x="769" y="815"/>
                  </a:lnTo>
                  <a:lnTo>
                    <a:pt x="770" y="817"/>
                  </a:lnTo>
                  <a:lnTo>
                    <a:pt x="773" y="817"/>
                  </a:lnTo>
                  <a:lnTo>
                    <a:pt x="774" y="818"/>
                  </a:lnTo>
                  <a:lnTo>
                    <a:pt x="773" y="821"/>
                  </a:lnTo>
                  <a:lnTo>
                    <a:pt x="773" y="823"/>
                  </a:lnTo>
                  <a:lnTo>
                    <a:pt x="771" y="823"/>
                  </a:lnTo>
                  <a:lnTo>
                    <a:pt x="769" y="823"/>
                  </a:lnTo>
                  <a:lnTo>
                    <a:pt x="768" y="823"/>
                  </a:lnTo>
                  <a:lnTo>
                    <a:pt x="765" y="822"/>
                  </a:lnTo>
                  <a:lnTo>
                    <a:pt x="764" y="823"/>
                  </a:lnTo>
                  <a:lnTo>
                    <a:pt x="762" y="825"/>
                  </a:lnTo>
                  <a:lnTo>
                    <a:pt x="762" y="827"/>
                  </a:lnTo>
                  <a:lnTo>
                    <a:pt x="760" y="828"/>
                  </a:lnTo>
                  <a:lnTo>
                    <a:pt x="758" y="830"/>
                  </a:lnTo>
                  <a:lnTo>
                    <a:pt x="757" y="831"/>
                  </a:lnTo>
                  <a:lnTo>
                    <a:pt x="756" y="833"/>
                  </a:lnTo>
                  <a:lnTo>
                    <a:pt x="755" y="834"/>
                  </a:lnTo>
                  <a:lnTo>
                    <a:pt x="755" y="836"/>
                  </a:lnTo>
                  <a:lnTo>
                    <a:pt x="753" y="837"/>
                  </a:lnTo>
                  <a:lnTo>
                    <a:pt x="752" y="839"/>
                  </a:lnTo>
                  <a:lnTo>
                    <a:pt x="751" y="840"/>
                  </a:lnTo>
                  <a:lnTo>
                    <a:pt x="749" y="842"/>
                  </a:lnTo>
                  <a:lnTo>
                    <a:pt x="748" y="844"/>
                  </a:lnTo>
                  <a:lnTo>
                    <a:pt x="747" y="845"/>
                  </a:lnTo>
                  <a:lnTo>
                    <a:pt x="746" y="846"/>
                  </a:lnTo>
                  <a:lnTo>
                    <a:pt x="744" y="848"/>
                  </a:lnTo>
                  <a:lnTo>
                    <a:pt x="744" y="850"/>
                  </a:lnTo>
                  <a:lnTo>
                    <a:pt x="743" y="852"/>
                  </a:lnTo>
                  <a:lnTo>
                    <a:pt x="743" y="853"/>
                  </a:lnTo>
                  <a:lnTo>
                    <a:pt x="743" y="857"/>
                  </a:lnTo>
                  <a:lnTo>
                    <a:pt x="739" y="857"/>
                  </a:lnTo>
                  <a:lnTo>
                    <a:pt x="735" y="858"/>
                  </a:lnTo>
                  <a:lnTo>
                    <a:pt x="731" y="858"/>
                  </a:lnTo>
                  <a:lnTo>
                    <a:pt x="727" y="858"/>
                  </a:lnTo>
                  <a:lnTo>
                    <a:pt x="725" y="857"/>
                  </a:lnTo>
                  <a:lnTo>
                    <a:pt x="722" y="863"/>
                  </a:lnTo>
                  <a:lnTo>
                    <a:pt x="718" y="863"/>
                  </a:lnTo>
                  <a:lnTo>
                    <a:pt x="718" y="866"/>
                  </a:lnTo>
                  <a:lnTo>
                    <a:pt x="720" y="869"/>
                  </a:lnTo>
                  <a:lnTo>
                    <a:pt x="721" y="870"/>
                  </a:lnTo>
                  <a:lnTo>
                    <a:pt x="720" y="872"/>
                  </a:lnTo>
                  <a:lnTo>
                    <a:pt x="720" y="874"/>
                  </a:lnTo>
                  <a:lnTo>
                    <a:pt x="720" y="875"/>
                  </a:lnTo>
                  <a:lnTo>
                    <a:pt x="718" y="877"/>
                  </a:lnTo>
                  <a:lnTo>
                    <a:pt x="718" y="879"/>
                  </a:lnTo>
                  <a:lnTo>
                    <a:pt x="717" y="881"/>
                  </a:lnTo>
                  <a:lnTo>
                    <a:pt x="716" y="882"/>
                  </a:lnTo>
                  <a:lnTo>
                    <a:pt x="716" y="885"/>
                  </a:lnTo>
                  <a:lnTo>
                    <a:pt x="715" y="886"/>
                  </a:lnTo>
                  <a:lnTo>
                    <a:pt x="713" y="887"/>
                  </a:lnTo>
                  <a:lnTo>
                    <a:pt x="712" y="888"/>
                  </a:lnTo>
                  <a:lnTo>
                    <a:pt x="711" y="891"/>
                  </a:lnTo>
                  <a:lnTo>
                    <a:pt x="709" y="892"/>
                  </a:lnTo>
                  <a:lnTo>
                    <a:pt x="708" y="893"/>
                  </a:lnTo>
                  <a:lnTo>
                    <a:pt x="707" y="895"/>
                  </a:lnTo>
                  <a:lnTo>
                    <a:pt x="705" y="897"/>
                  </a:lnTo>
                  <a:lnTo>
                    <a:pt x="704" y="899"/>
                  </a:lnTo>
                  <a:lnTo>
                    <a:pt x="703" y="900"/>
                  </a:lnTo>
                  <a:lnTo>
                    <a:pt x="703" y="903"/>
                  </a:lnTo>
                  <a:lnTo>
                    <a:pt x="703" y="904"/>
                  </a:lnTo>
                  <a:lnTo>
                    <a:pt x="704" y="906"/>
                  </a:lnTo>
                  <a:lnTo>
                    <a:pt x="705" y="906"/>
                  </a:lnTo>
                  <a:lnTo>
                    <a:pt x="707" y="909"/>
                  </a:lnTo>
                  <a:lnTo>
                    <a:pt x="708" y="910"/>
                  </a:lnTo>
                  <a:lnTo>
                    <a:pt x="711" y="911"/>
                  </a:lnTo>
                  <a:lnTo>
                    <a:pt x="712" y="911"/>
                  </a:lnTo>
                  <a:lnTo>
                    <a:pt x="713" y="912"/>
                  </a:lnTo>
                  <a:lnTo>
                    <a:pt x="716" y="914"/>
                  </a:lnTo>
                  <a:lnTo>
                    <a:pt x="717" y="915"/>
                  </a:lnTo>
                  <a:lnTo>
                    <a:pt x="718" y="916"/>
                  </a:lnTo>
                  <a:lnTo>
                    <a:pt x="718" y="917"/>
                  </a:lnTo>
                  <a:lnTo>
                    <a:pt x="720" y="920"/>
                  </a:lnTo>
                  <a:lnTo>
                    <a:pt x="718" y="922"/>
                  </a:lnTo>
                  <a:lnTo>
                    <a:pt x="718" y="923"/>
                  </a:lnTo>
                  <a:lnTo>
                    <a:pt x="718" y="926"/>
                  </a:lnTo>
                  <a:lnTo>
                    <a:pt x="717" y="927"/>
                  </a:lnTo>
                  <a:lnTo>
                    <a:pt x="717" y="929"/>
                  </a:lnTo>
                  <a:lnTo>
                    <a:pt x="716" y="932"/>
                  </a:lnTo>
                  <a:lnTo>
                    <a:pt x="717" y="933"/>
                  </a:lnTo>
                  <a:lnTo>
                    <a:pt x="717" y="935"/>
                  </a:lnTo>
                  <a:lnTo>
                    <a:pt x="718" y="936"/>
                  </a:lnTo>
                  <a:lnTo>
                    <a:pt x="718" y="939"/>
                  </a:lnTo>
                  <a:lnTo>
                    <a:pt x="720" y="940"/>
                  </a:lnTo>
                  <a:lnTo>
                    <a:pt x="721" y="941"/>
                  </a:lnTo>
                  <a:lnTo>
                    <a:pt x="724" y="944"/>
                  </a:lnTo>
                  <a:lnTo>
                    <a:pt x="725" y="945"/>
                  </a:lnTo>
                  <a:lnTo>
                    <a:pt x="726" y="946"/>
                  </a:lnTo>
                  <a:lnTo>
                    <a:pt x="726" y="949"/>
                  </a:lnTo>
                  <a:lnTo>
                    <a:pt x="726" y="951"/>
                  </a:lnTo>
                  <a:lnTo>
                    <a:pt x="726" y="952"/>
                  </a:lnTo>
                  <a:lnTo>
                    <a:pt x="726" y="955"/>
                  </a:lnTo>
                  <a:lnTo>
                    <a:pt x="726" y="957"/>
                  </a:lnTo>
                  <a:lnTo>
                    <a:pt x="726" y="958"/>
                  </a:lnTo>
                  <a:lnTo>
                    <a:pt x="726" y="961"/>
                  </a:lnTo>
                  <a:lnTo>
                    <a:pt x="726" y="962"/>
                  </a:lnTo>
                  <a:lnTo>
                    <a:pt x="726" y="964"/>
                  </a:lnTo>
                  <a:lnTo>
                    <a:pt x="726" y="965"/>
                  </a:lnTo>
                  <a:lnTo>
                    <a:pt x="726" y="968"/>
                  </a:lnTo>
                  <a:lnTo>
                    <a:pt x="727" y="970"/>
                  </a:lnTo>
                  <a:lnTo>
                    <a:pt x="727" y="971"/>
                  </a:lnTo>
                  <a:lnTo>
                    <a:pt x="727" y="973"/>
                  </a:lnTo>
                  <a:lnTo>
                    <a:pt x="729" y="975"/>
                  </a:lnTo>
                  <a:lnTo>
                    <a:pt x="730" y="976"/>
                  </a:lnTo>
                  <a:lnTo>
                    <a:pt x="730" y="979"/>
                  </a:lnTo>
                  <a:lnTo>
                    <a:pt x="729" y="980"/>
                  </a:lnTo>
                  <a:lnTo>
                    <a:pt x="729" y="982"/>
                  </a:lnTo>
                  <a:lnTo>
                    <a:pt x="729" y="985"/>
                  </a:lnTo>
                  <a:lnTo>
                    <a:pt x="727" y="986"/>
                  </a:lnTo>
                  <a:lnTo>
                    <a:pt x="729" y="988"/>
                  </a:lnTo>
                  <a:lnTo>
                    <a:pt x="729" y="991"/>
                  </a:lnTo>
                  <a:lnTo>
                    <a:pt x="729" y="993"/>
                  </a:lnTo>
                  <a:lnTo>
                    <a:pt x="729" y="994"/>
                  </a:lnTo>
                  <a:lnTo>
                    <a:pt x="731" y="998"/>
                  </a:lnTo>
                  <a:lnTo>
                    <a:pt x="729" y="1002"/>
                  </a:lnTo>
                  <a:lnTo>
                    <a:pt x="729" y="1004"/>
                  </a:lnTo>
                  <a:lnTo>
                    <a:pt x="729" y="1005"/>
                  </a:lnTo>
                  <a:lnTo>
                    <a:pt x="727" y="1008"/>
                  </a:lnTo>
                  <a:lnTo>
                    <a:pt x="726" y="1009"/>
                  </a:lnTo>
                  <a:lnTo>
                    <a:pt x="726" y="1011"/>
                  </a:lnTo>
                  <a:lnTo>
                    <a:pt x="725" y="1012"/>
                  </a:lnTo>
                  <a:lnTo>
                    <a:pt x="724" y="1015"/>
                  </a:lnTo>
                  <a:lnTo>
                    <a:pt x="724" y="1017"/>
                  </a:lnTo>
                  <a:lnTo>
                    <a:pt x="722" y="1019"/>
                  </a:lnTo>
                  <a:lnTo>
                    <a:pt x="722" y="1021"/>
                  </a:lnTo>
                  <a:lnTo>
                    <a:pt x="721" y="1022"/>
                  </a:lnTo>
                  <a:lnTo>
                    <a:pt x="721" y="1025"/>
                  </a:lnTo>
                  <a:lnTo>
                    <a:pt x="720" y="1027"/>
                  </a:lnTo>
                  <a:lnTo>
                    <a:pt x="720" y="1028"/>
                  </a:lnTo>
                  <a:lnTo>
                    <a:pt x="718" y="1031"/>
                  </a:lnTo>
                  <a:lnTo>
                    <a:pt x="718" y="1034"/>
                  </a:lnTo>
                  <a:lnTo>
                    <a:pt x="717" y="1038"/>
                  </a:lnTo>
                  <a:lnTo>
                    <a:pt x="716" y="1040"/>
                  </a:lnTo>
                  <a:lnTo>
                    <a:pt x="716" y="1043"/>
                  </a:lnTo>
                  <a:lnTo>
                    <a:pt x="715" y="1044"/>
                  </a:lnTo>
                  <a:lnTo>
                    <a:pt x="715" y="1046"/>
                  </a:lnTo>
                  <a:lnTo>
                    <a:pt x="713" y="1048"/>
                  </a:lnTo>
                  <a:lnTo>
                    <a:pt x="713" y="1049"/>
                  </a:lnTo>
                  <a:lnTo>
                    <a:pt x="712" y="1051"/>
                  </a:lnTo>
                  <a:lnTo>
                    <a:pt x="712" y="1052"/>
                  </a:lnTo>
                  <a:lnTo>
                    <a:pt x="711" y="1055"/>
                  </a:lnTo>
                  <a:lnTo>
                    <a:pt x="711" y="1056"/>
                  </a:lnTo>
                  <a:lnTo>
                    <a:pt x="709" y="1058"/>
                  </a:lnTo>
                  <a:lnTo>
                    <a:pt x="707" y="1058"/>
                  </a:lnTo>
                  <a:lnTo>
                    <a:pt x="705" y="1060"/>
                  </a:lnTo>
                  <a:lnTo>
                    <a:pt x="703" y="1060"/>
                  </a:lnTo>
                  <a:lnTo>
                    <a:pt x="702" y="1060"/>
                  </a:lnTo>
                  <a:lnTo>
                    <a:pt x="699" y="1061"/>
                  </a:lnTo>
                  <a:lnTo>
                    <a:pt x="698" y="1062"/>
                  </a:lnTo>
                  <a:lnTo>
                    <a:pt x="696" y="1063"/>
                  </a:lnTo>
                  <a:lnTo>
                    <a:pt x="695" y="1066"/>
                  </a:lnTo>
                  <a:lnTo>
                    <a:pt x="695" y="1067"/>
                  </a:lnTo>
                  <a:lnTo>
                    <a:pt x="694" y="1069"/>
                  </a:lnTo>
                  <a:lnTo>
                    <a:pt x="694" y="1070"/>
                  </a:lnTo>
                  <a:lnTo>
                    <a:pt x="693" y="1073"/>
                  </a:lnTo>
                  <a:lnTo>
                    <a:pt x="691" y="1074"/>
                  </a:lnTo>
                  <a:lnTo>
                    <a:pt x="691" y="1076"/>
                  </a:lnTo>
                  <a:lnTo>
                    <a:pt x="690" y="1078"/>
                  </a:lnTo>
                  <a:lnTo>
                    <a:pt x="689" y="1080"/>
                  </a:lnTo>
                  <a:lnTo>
                    <a:pt x="689" y="1081"/>
                  </a:lnTo>
                  <a:lnTo>
                    <a:pt x="687" y="1084"/>
                  </a:lnTo>
                  <a:lnTo>
                    <a:pt x="687" y="1085"/>
                  </a:lnTo>
                  <a:lnTo>
                    <a:pt x="686" y="1086"/>
                  </a:lnTo>
                  <a:lnTo>
                    <a:pt x="683" y="1087"/>
                  </a:lnTo>
                  <a:lnTo>
                    <a:pt x="681" y="1086"/>
                  </a:lnTo>
                  <a:lnTo>
                    <a:pt x="680" y="1085"/>
                  </a:lnTo>
                  <a:lnTo>
                    <a:pt x="678" y="1084"/>
                  </a:lnTo>
                  <a:lnTo>
                    <a:pt x="676" y="1083"/>
                  </a:lnTo>
                  <a:lnTo>
                    <a:pt x="674" y="1081"/>
                  </a:lnTo>
                  <a:lnTo>
                    <a:pt x="673" y="1080"/>
                  </a:lnTo>
                  <a:lnTo>
                    <a:pt x="672" y="1080"/>
                  </a:lnTo>
                  <a:lnTo>
                    <a:pt x="669" y="1079"/>
                  </a:lnTo>
                  <a:lnTo>
                    <a:pt x="667" y="1078"/>
                  </a:lnTo>
                  <a:lnTo>
                    <a:pt x="665" y="1076"/>
                  </a:lnTo>
                  <a:lnTo>
                    <a:pt x="664" y="1076"/>
                  </a:lnTo>
                  <a:lnTo>
                    <a:pt x="662" y="1075"/>
                  </a:lnTo>
                  <a:lnTo>
                    <a:pt x="660" y="1075"/>
                  </a:lnTo>
                  <a:lnTo>
                    <a:pt x="658" y="1074"/>
                  </a:lnTo>
                  <a:lnTo>
                    <a:pt x="656" y="1073"/>
                  </a:lnTo>
                  <a:lnTo>
                    <a:pt x="654" y="1073"/>
                  </a:lnTo>
                  <a:lnTo>
                    <a:pt x="651" y="1072"/>
                  </a:lnTo>
                  <a:lnTo>
                    <a:pt x="650" y="1072"/>
                  </a:lnTo>
                  <a:lnTo>
                    <a:pt x="647" y="1070"/>
                  </a:lnTo>
                  <a:lnTo>
                    <a:pt x="645" y="1069"/>
                  </a:lnTo>
                  <a:lnTo>
                    <a:pt x="643" y="1069"/>
                  </a:lnTo>
                  <a:lnTo>
                    <a:pt x="642" y="1068"/>
                  </a:lnTo>
                  <a:lnTo>
                    <a:pt x="641" y="1067"/>
                  </a:lnTo>
                  <a:lnTo>
                    <a:pt x="638" y="1066"/>
                  </a:lnTo>
                  <a:lnTo>
                    <a:pt x="637" y="1064"/>
                  </a:lnTo>
                  <a:lnTo>
                    <a:pt x="636" y="1063"/>
                  </a:lnTo>
                  <a:lnTo>
                    <a:pt x="633" y="1062"/>
                  </a:lnTo>
                  <a:lnTo>
                    <a:pt x="632" y="1061"/>
                  </a:lnTo>
                  <a:lnTo>
                    <a:pt x="630" y="1060"/>
                  </a:lnTo>
                  <a:lnTo>
                    <a:pt x="628" y="1058"/>
                  </a:lnTo>
                  <a:lnTo>
                    <a:pt x="627" y="1057"/>
                  </a:lnTo>
                  <a:lnTo>
                    <a:pt x="625" y="1056"/>
                  </a:lnTo>
                  <a:lnTo>
                    <a:pt x="623" y="1056"/>
                  </a:lnTo>
                  <a:lnTo>
                    <a:pt x="621" y="1055"/>
                  </a:lnTo>
                  <a:lnTo>
                    <a:pt x="619" y="1055"/>
                  </a:lnTo>
                  <a:lnTo>
                    <a:pt x="618" y="1055"/>
                  </a:lnTo>
                  <a:lnTo>
                    <a:pt x="615" y="1055"/>
                  </a:lnTo>
                  <a:lnTo>
                    <a:pt x="612" y="1055"/>
                  </a:lnTo>
                  <a:lnTo>
                    <a:pt x="611" y="1055"/>
                  </a:lnTo>
                  <a:lnTo>
                    <a:pt x="609" y="1055"/>
                  </a:lnTo>
                  <a:lnTo>
                    <a:pt x="607" y="1055"/>
                  </a:lnTo>
                  <a:lnTo>
                    <a:pt x="605" y="1056"/>
                  </a:lnTo>
                  <a:lnTo>
                    <a:pt x="603" y="1056"/>
                  </a:lnTo>
                  <a:lnTo>
                    <a:pt x="601" y="1056"/>
                  </a:lnTo>
                  <a:lnTo>
                    <a:pt x="599" y="1057"/>
                  </a:lnTo>
                  <a:lnTo>
                    <a:pt x="597" y="1057"/>
                  </a:lnTo>
                  <a:lnTo>
                    <a:pt x="594" y="1057"/>
                  </a:lnTo>
                  <a:lnTo>
                    <a:pt x="593" y="1057"/>
                  </a:lnTo>
                  <a:lnTo>
                    <a:pt x="590" y="1057"/>
                  </a:lnTo>
                  <a:lnTo>
                    <a:pt x="589" y="1057"/>
                  </a:lnTo>
                  <a:lnTo>
                    <a:pt x="587" y="1057"/>
                  </a:lnTo>
                  <a:lnTo>
                    <a:pt x="584" y="1057"/>
                  </a:lnTo>
                  <a:lnTo>
                    <a:pt x="581" y="1057"/>
                  </a:lnTo>
                  <a:lnTo>
                    <a:pt x="580" y="1057"/>
                  </a:lnTo>
                  <a:lnTo>
                    <a:pt x="576" y="1058"/>
                  </a:lnTo>
                  <a:lnTo>
                    <a:pt x="574" y="1060"/>
                  </a:lnTo>
                  <a:lnTo>
                    <a:pt x="572" y="1060"/>
                  </a:lnTo>
                  <a:lnTo>
                    <a:pt x="570" y="1061"/>
                  </a:lnTo>
                  <a:lnTo>
                    <a:pt x="567" y="1062"/>
                  </a:lnTo>
                  <a:lnTo>
                    <a:pt x="566" y="1062"/>
                  </a:lnTo>
                  <a:lnTo>
                    <a:pt x="563" y="1062"/>
                  </a:lnTo>
                  <a:lnTo>
                    <a:pt x="561" y="1061"/>
                  </a:lnTo>
                  <a:lnTo>
                    <a:pt x="559" y="1061"/>
                  </a:lnTo>
                  <a:lnTo>
                    <a:pt x="558" y="1060"/>
                  </a:lnTo>
                  <a:lnTo>
                    <a:pt x="557" y="1061"/>
                  </a:lnTo>
                  <a:lnTo>
                    <a:pt x="555" y="1063"/>
                  </a:lnTo>
                  <a:lnTo>
                    <a:pt x="554" y="1068"/>
                  </a:lnTo>
                  <a:lnTo>
                    <a:pt x="554" y="1073"/>
                  </a:lnTo>
                  <a:lnTo>
                    <a:pt x="555" y="1079"/>
                  </a:lnTo>
                  <a:lnTo>
                    <a:pt x="555" y="1085"/>
                  </a:lnTo>
                  <a:lnTo>
                    <a:pt x="557" y="1091"/>
                  </a:lnTo>
                  <a:lnTo>
                    <a:pt x="557" y="1096"/>
                  </a:lnTo>
                  <a:lnTo>
                    <a:pt x="557" y="1099"/>
                  </a:lnTo>
                  <a:lnTo>
                    <a:pt x="561" y="1104"/>
                  </a:lnTo>
                  <a:lnTo>
                    <a:pt x="563" y="1108"/>
                  </a:lnTo>
                  <a:lnTo>
                    <a:pt x="565" y="1114"/>
                  </a:lnTo>
                  <a:lnTo>
                    <a:pt x="566" y="1118"/>
                  </a:lnTo>
                  <a:lnTo>
                    <a:pt x="568" y="1121"/>
                  </a:lnTo>
                  <a:lnTo>
                    <a:pt x="572" y="1124"/>
                  </a:lnTo>
                  <a:lnTo>
                    <a:pt x="575" y="1128"/>
                  </a:lnTo>
                  <a:lnTo>
                    <a:pt x="576" y="1132"/>
                  </a:lnTo>
                  <a:lnTo>
                    <a:pt x="580" y="1134"/>
                  </a:lnTo>
                  <a:lnTo>
                    <a:pt x="584" y="1138"/>
                  </a:lnTo>
                  <a:lnTo>
                    <a:pt x="580" y="1139"/>
                  </a:lnTo>
                  <a:lnTo>
                    <a:pt x="579" y="1142"/>
                  </a:lnTo>
                  <a:lnTo>
                    <a:pt x="576" y="1143"/>
                  </a:lnTo>
                  <a:lnTo>
                    <a:pt x="575" y="1144"/>
                  </a:lnTo>
                  <a:lnTo>
                    <a:pt x="574" y="1145"/>
                  </a:lnTo>
                  <a:lnTo>
                    <a:pt x="572" y="1146"/>
                  </a:lnTo>
                  <a:lnTo>
                    <a:pt x="571" y="1148"/>
                  </a:lnTo>
                  <a:lnTo>
                    <a:pt x="570" y="1149"/>
                  </a:lnTo>
                  <a:lnTo>
                    <a:pt x="568" y="1150"/>
                  </a:lnTo>
                  <a:lnTo>
                    <a:pt x="567" y="1151"/>
                  </a:lnTo>
                  <a:lnTo>
                    <a:pt x="566" y="1153"/>
                  </a:lnTo>
                  <a:lnTo>
                    <a:pt x="565" y="1154"/>
                  </a:lnTo>
                  <a:lnTo>
                    <a:pt x="563" y="1155"/>
                  </a:lnTo>
                  <a:lnTo>
                    <a:pt x="562" y="1157"/>
                  </a:lnTo>
                  <a:lnTo>
                    <a:pt x="561" y="1159"/>
                  </a:lnTo>
                  <a:lnTo>
                    <a:pt x="561" y="1161"/>
                  </a:lnTo>
                  <a:lnTo>
                    <a:pt x="559" y="1163"/>
                  </a:lnTo>
                  <a:lnTo>
                    <a:pt x="559" y="1165"/>
                  </a:lnTo>
                  <a:lnTo>
                    <a:pt x="559" y="1167"/>
                  </a:lnTo>
                  <a:lnTo>
                    <a:pt x="559" y="1169"/>
                  </a:lnTo>
                  <a:lnTo>
                    <a:pt x="559" y="1171"/>
                  </a:lnTo>
                  <a:lnTo>
                    <a:pt x="559" y="1173"/>
                  </a:lnTo>
                  <a:lnTo>
                    <a:pt x="559" y="1174"/>
                  </a:lnTo>
                  <a:lnTo>
                    <a:pt x="559" y="1177"/>
                  </a:lnTo>
                  <a:lnTo>
                    <a:pt x="559" y="1179"/>
                  </a:lnTo>
                  <a:lnTo>
                    <a:pt x="559" y="1180"/>
                  </a:lnTo>
                  <a:lnTo>
                    <a:pt x="559" y="1183"/>
                  </a:lnTo>
                  <a:lnTo>
                    <a:pt x="559" y="1184"/>
                  </a:lnTo>
                  <a:lnTo>
                    <a:pt x="561" y="1186"/>
                  </a:lnTo>
                  <a:lnTo>
                    <a:pt x="561" y="1188"/>
                  </a:lnTo>
                  <a:lnTo>
                    <a:pt x="559" y="1192"/>
                  </a:lnTo>
                  <a:lnTo>
                    <a:pt x="561" y="1194"/>
                  </a:lnTo>
                  <a:lnTo>
                    <a:pt x="562" y="1195"/>
                  </a:lnTo>
                  <a:lnTo>
                    <a:pt x="565" y="1195"/>
                  </a:lnTo>
                  <a:lnTo>
                    <a:pt x="567" y="1197"/>
                  </a:lnTo>
                  <a:lnTo>
                    <a:pt x="565" y="1203"/>
                  </a:lnTo>
                  <a:lnTo>
                    <a:pt x="562" y="1206"/>
                  </a:lnTo>
                  <a:lnTo>
                    <a:pt x="561" y="1209"/>
                  </a:lnTo>
                  <a:lnTo>
                    <a:pt x="559" y="1212"/>
                  </a:lnTo>
                  <a:lnTo>
                    <a:pt x="559" y="1213"/>
                  </a:lnTo>
                  <a:lnTo>
                    <a:pt x="558" y="1214"/>
                  </a:lnTo>
                  <a:lnTo>
                    <a:pt x="555" y="1214"/>
                  </a:lnTo>
                  <a:lnTo>
                    <a:pt x="554" y="1213"/>
                  </a:lnTo>
                  <a:lnTo>
                    <a:pt x="553" y="1212"/>
                  </a:lnTo>
                  <a:lnTo>
                    <a:pt x="550" y="1212"/>
                  </a:lnTo>
                  <a:lnTo>
                    <a:pt x="549" y="1210"/>
                  </a:lnTo>
                  <a:lnTo>
                    <a:pt x="546" y="1210"/>
                  </a:lnTo>
                  <a:lnTo>
                    <a:pt x="545" y="1209"/>
                  </a:lnTo>
                  <a:lnTo>
                    <a:pt x="543" y="1209"/>
                  </a:lnTo>
                  <a:lnTo>
                    <a:pt x="541" y="1209"/>
                  </a:lnTo>
                  <a:lnTo>
                    <a:pt x="539" y="1208"/>
                  </a:lnTo>
                  <a:lnTo>
                    <a:pt x="537" y="1208"/>
                  </a:lnTo>
                  <a:lnTo>
                    <a:pt x="535" y="1207"/>
                  </a:lnTo>
                  <a:lnTo>
                    <a:pt x="534" y="1207"/>
                  </a:lnTo>
                  <a:lnTo>
                    <a:pt x="531" y="1207"/>
                  </a:lnTo>
                  <a:lnTo>
                    <a:pt x="530" y="1207"/>
                  </a:lnTo>
                  <a:lnTo>
                    <a:pt x="527" y="1207"/>
                  </a:lnTo>
                  <a:lnTo>
                    <a:pt x="524" y="1207"/>
                  </a:lnTo>
                  <a:lnTo>
                    <a:pt x="523" y="1208"/>
                  </a:lnTo>
                  <a:lnTo>
                    <a:pt x="522" y="1208"/>
                  </a:lnTo>
                  <a:lnTo>
                    <a:pt x="519" y="1208"/>
                  </a:lnTo>
                  <a:lnTo>
                    <a:pt x="515" y="1209"/>
                  </a:lnTo>
                  <a:lnTo>
                    <a:pt x="514" y="1209"/>
                  </a:lnTo>
                  <a:lnTo>
                    <a:pt x="512" y="1210"/>
                  </a:lnTo>
                  <a:lnTo>
                    <a:pt x="509" y="1209"/>
                  </a:lnTo>
                  <a:lnTo>
                    <a:pt x="508" y="1209"/>
                  </a:lnTo>
                  <a:lnTo>
                    <a:pt x="505" y="1209"/>
                  </a:lnTo>
                  <a:lnTo>
                    <a:pt x="504" y="1208"/>
                  </a:lnTo>
                  <a:lnTo>
                    <a:pt x="501" y="1208"/>
                  </a:lnTo>
                  <a:lnTo>
                    <a:pt x="499" y="1207"/>
                  </a:lnTo>
                  <a:lnTo>
                    <a:pt x="497" y="1206"/>
                  </a:lnTo>
                  <a:lnTo>
                    <a:pt x="496" y="1206"/>
                  </a:lnTo>
                  <a:lnTo>
                    <a:pt x="493" y="1204"/>
                  </a:lnTo>
                  <a:lnTo>
                    <a:pt x="492" y="1203"/>
                  </a:lnTo>
                  <a:lnTo>
                    <a:pt x="491" y="1202"/>
                  </a:lnTo>
                  <a:lnTo>
                    <a:pt x="490" y="1201"/>
                  </a:lnTo>
                  <a:lnTo>
                    <a:pt x="488" y="1200"/>
                  </a:lnTo>
                  <a:lnTo>
                    <a:pt x="486" y="1200"/>
                  </a:lnTo>
                  <a:lnTo>
                    <a:pt x="484" y="1198"/>
                  </a:lnTo>
                  <a:lnTo>
                    <a:pt x="483" y="1200"/>
                  </a:lnTo>
                  <a:lnTo>
                    <a:pt x="479" y="1203"/>
                  </a:lnTo>
                  <a:lnTo>
                    <a:pt x="477" y="1202"/>
                  </a:lnTo>
                  <a:lnTo>
                    <a:pt x="474" y="1196"/>
                  </a:lnTo>
                  <a:lnTo>
                    <a:pt x="470" y="1197"/>
                  </a:lnTo>
                  <a:lnTo>
                    <a:pt x="469" y="1196"/>
                  </a:lnTo>
                  <a:lnTo>
                    <a:pt x="468" y="1195"/>
                  </a:lnTo>
                  <a:lnTo>
                    <a:pt x="465" y="1194"/>
                  </a:lnTo>
                  <a:lnTo>
                    <a:pt x="464" y="1192"/>
                  </a:lnTo>
                  <a:lnTo>
                    <a:pt x="464" y="1190"/>
                  </a:lnTo>
                  <a:lnTo>
                    <a:pt x="462" y="1189"/>
                  </a:lnTo>
                  <a:lnTo>
                    <a:pt x="461" y="1188"/>
                  </a:lnTo>
                  <a:lnTo>
                    <a:pt x="459" y="1186"/>
                  </a:lnTo>
                  <a:lnTo>
                    <a:pt x="457" y="1185"/>
                  </a:lnTo>
                  <a:lnTo>
                    <a:pt x="456" y="1184"/>
                  </a:lnTo>
                  <a:lnTo>
                    <a:pt x="453" y="1183"/>
                  </a:lnTo>
                  <a:lnTo>
                    <a:pt x="452" y="1181"/>
                  </a:lnTo>
                  <a:lnTo>
                    <a:pt x="451" y="1180"/>
                  </a:lnTo>
                  <a:lnTo>
                    <a:pt x="448" y="1179"/>
                  </a:lnTo>
                  <a:lnTo>
                    <a:pt x="447" y="1178"/>
                  </a:lnTo>
                  <a:lnTo>
                    <a:pt x="446" y="1177"/>
                  </a:lnTo>
                  <a:lnTo>
                    <a:pt x="444" y="1175"/>
                  </a:lnTo>
                  <a:lnTo>
                    <a:pt x="442" y="1174"/>
                  </a:lnTo>
                  <a:lnTo>
                    <a:pt x="440" y="1173"/>
                  </a:lnTo>
                  <a:lnTo>
                    <a:pt x="439" y="1172"/>
                  </a:lnTo>
                  <a:lnTo>
                    <a:pt x="437" y="1171"/>
                  </a:lnTo>
                  <a:lnTo>
                    <a:pt x="435" y="1169"/>
                  </a:lnTo>
                  <a:lnTo>
                    <a:pt x="434" y="1168"/>
                  </a:lnTo>
                  <a:lnTo>
                    <a:pt x="433" y="1167"/>
                  </a:lnTo>
                  <a:lnTo>
                    <a:pt x="433" y="1163"/>
                  </a:lnTo>
                  <a:lnTo>
                    <a:pt x="426" y="1163"/>
                  </a:lnTo>
                  <a:lnTo>
                    <a:pt x="424" y="1161"/>
                  </a:lnTo>
                  <a:lnTo>
                    <a:pt x="422" y="1159"/>
                  </a:lnTo>
                  <a:lnTo>
                    <a:pt x="421" y="1157"/>
                  </a:lnTo>
                  <a:lnTo>
                    <a:pt x="420" y="1156"/>
                  </a:lnTo>
                  <a:lnTo>
                    <a:pt x="418" y="1155"/>
                  </a:lnTo>
                  <a:lnTo>
                    <a:pt x="417" y="1154"/>
                  </a:lnTo>
                  <a:lnTo>
                    <a:pt x="416" y="1153"/>
                  </a:lnTo>
                  <a:lnTo>
                    <a:pt x="415" y="1150"/>
                  </a:lnTo>
                  <a:lnTo>
                    <a:pt x="413" y="1146"/>
                  </a:lnTo>
                  <a:lnTo>
                    <a:pt x="416" y="1149"/>
                  </a:lnTo>
                  <a:lnTo>
                    <a:pt x="418" y="1149"/>
                  </a:lnTo>
                  <a:lnTo>
                    <a:pt x="420" y="1146"/>
                  </a:lnTo>
                  <a:lnTo>
                    <a:pt x="421" y="1145"/>
                  </a:lnTo>
                  <a:lnTo>
                    <a:pt x="417" y="1144"/>
                  </a:lnTo>
                  <a:lnTo>
                    <a:pt x="417" y="1139"/>
                  </a:lnTo>
                  <a:lnTo>
                    <a:pt x="420" y="1137"/>
                  </a:lnTo>
                  <a:lnTo>
                    <a:pt x="425" y="1137"/>
                  </a:lnTo>
                  <a:lnTo>
                    <a:pt x="428" y="1134"/>
                  </a:lnTo>
                  <a:lnTo>
                    <a:pt x="431" y="1131"/>
                  </a:lnTo>
                  <a:lnTo>
                    <a:pt x="433" y="1126"/>
                  </a:lnTo>
                  <a:lnTo>
                    <a:pt x="434" y="1124"/>
                  </a:lnTo>
                  <a:lnTo>
                    <a:pt x="437" y="1120"/>
                  </a:lnTo>
                  <a:lnTo>
                    <a:pt x="440" y="1120"/>
                  </a:lnTo>
                  <a:lnTo>
                    <a:pt x="442" y="1120"/>
                  </a:lnTo>
                  <a:lnTo>
                    <a:pt x="444" y="1120"/>
                  </a:lnTo>
                  <a:lnTo>
                    <a:pt x="446" y="1119"/>
                  </a:lnTo>
                  <a:lnTo>
                    <a:pt x="447" y="1118"/>
                  </a:lnTo>
                  <a:lnTo>
                    <a:pt x="447" y="1115"/>
                  </a:lnTo>
                  <a:lnTo>
                    <a:pt x="448" y="1111"/>
                  </a:lnTo>
                  <a:lnTo>
                    <a:pt x="447" y="1110"/>
                  </a:lnTo>
                  <a:lnTo>
                    <a:pt x="444" y="1108"/>
                  </a:lnTo>
                  <a:lnTo>
                    <a:pt x="446" y="1105"/>
                  </a:lnTo>
                  <a:lnTo>
                    <a:pt x="446" y="1103"/>
                  </a:lnTo>
                  <a:lnTo>
                    <a:pt x="446" y="1101"/>
                  </a:lnTo>
                  <a:lnTo>
                    <a:pt x="446" y="1099"/>
                  </a:lnTo>
                  <a:lnTo>
                    <a:pt x="446" y="1097"/>
                  </a:lnTo>
                  <a:lnTo>
                    <a:pt x="446" y="1096"/>
                  </a:lnTo>
                  <a:lnTo>
                    <a:pt x="444" y="1093"/>
                  </a:lnTo>
                  <a:lnTo>
                    <a:pt x="444" y="1091"/>
                  </a:lnTo>
                  <a:lnTo>
                    <a:pt x="447" y="1089"/>
                  </a:lnTo>
                  <a:lnTo>
                    <a:pt x="446" y="1087"/>
                  </a:lnTo>
                  <a:lnTo>
                    <a:pt x="443" y="1086"/>
                  </a:lnTo>
                  <a:lnTo>
                    <a:pt x="444" y="1083"/>
                  </a:lnTo>
                  <a:lnTo>
                    <a:pt x="444" y="1080"/>
                  </a:lnTo>
                  <a:lnTo>
                    <a:pt x="444" y="1079"/>
                  </a:lnTo>
                  <a:lnTo>
                    <a:pt x="444" y="1076"/>
                  </a:lnTo>
                  <a:lnTo>
                    <a:pt x="443" y="1075"/>
                  </a:lnTo>
                  <a:lnTo>
                    <a:pt x="443" y="1073"/>
                  </a:lnTo>
                  <a:lnTo>
                    <a:pt x="443" y="1072"/>
                  </a:lnTo>
                  <a:lnTo>
                    <a:pt x="443" y="1069"/>
                  </a:lnTo>
                  <a:lnTo>
                    <a:pt x="443" y="1067"/>
                  </a:lnTo>
                  <a:lnTo>
                    <a:pt x="443" y="1066"/>
                  </a:lnTo>
                  <a:lnTo>
                    <a:pt x="440" y="1063"/>
                  </a:lnTo>
                  <a:lnTo>
                    <a:pt x="438" y="1061"/>
                  </a:lnTo>
                  <a:lnTo>
                    <a:pt x="437" y="1060"/>
                  </a:lnTo>
                  <a:lnTo>
                    <a:pt x="435" y="1058"/>
                  </a:lnTo>
                  <a:lnTo>
                    <a:pt x="434" y="1056"/>
                  </a:lnTo>
                  <a:lnTo>
                    <a:pt x="433" y="1054"/>
                  </a:lnTo>
                  <a:lnTo>
                    <a:pt x="433" y="1052"/>
                  </a:lnTo>
                  <a:lnTo>
                    <a:pt x="431" y="1050"/>
                  </a:lnTo>
                  <a:lnTo>
                    <a:pt x="431" y="1048"/>
                  </a:lnTo>
                  <a:lnTo>
                    <a:pt x="431" y="1046"/>
                  </a:lnTo>
                  <a:lnTo>
                    <a:pt x="430" y="1044"/>
                  </a:lnTo>
                  <a:lnTo>
                    <a:pt x="430" y="1043"/>
                  </a:lnTo>
                  <a:lnTo>
                    <a:pt x="430" y="1040"/>
                  </a:lnTo>
                  <a:lnTo>
                    <a:pt x="429" y="1039"/>
                  </a:lnTo>
                  <a:lnTo>
                    <a:pt x="429" y="1037"/>
                  </a:lnTo>
                  <a:lnTo>
                    <a:pt x="428" y="1035"/>
                  </a:lnTo>
                  <a:lnTo>
                    <a:pt x="426" y="1034"/>
                  </a:lnTo>
                  <a:lnTo>
                    <a:pt x="425" y="1033"/>
                  </a:lnTo>
                  <a:lnTo>
                    <a:pt x="424" y="1031"/>
                  </a:lnTo>
                  <a:lnTo>
                    <a:pt x="424" y="1029"/>
                  </a:lnTo>
                  <a:lnTo>
                    <a:pt x="422" y="1027"/>
                  </a:lnTo>
                  <a:lnTo>
                    <a:pt x="417" y="1026"/>
                  </a:lnTo>
                  <a:lnTo>
                    <a:pt x="422" y="1020"/>
                  </a:lnTo>
                  <a:lnTo>
                    <a:pt x="418" y="1016"/>
                  </a:lnTo>
                  <a:lnTo>
                    <a:pt x="417" y="1014"/>
                  </a:lnTo>
                  <a:lnTo>
                    <a:pt x="417" y="1012"/>
                  </a:lnTo>
                  <a:lnTo>
                    <a:pt x="416" y="1011"/>
                  </a:lnTo>
                  <a:lnTo>
                    <a:pt x="416" y="1009"/>
                  </a:lnTo>
                  <a:lnTo>
                    <a:pt x="415" y="1008"/>
                  </a:lnTo>
                  <a:lnTo>
                    <a:pt x="411" y="1008"/>
                  </a:lnTo>
                  <a:lnTo>
                    <a:pt x="409" y="1008"/>
                  </a:lnTo>
                  <a:lnTo>
                    <a:pt x="407" y="1006"/>
                  </a:lnTo>
                  <a:lnTo>
                    <a:pt x="406" y="1005"/>
                  </a:lnTo>
                  <a:lnTo>
                    <a:pt x="403" y="1004"/>
                  </a:lnTo>
                  <a:lnTo>
                    <a:pt x="402" y="1004"/>
                  </a:lnTo>
                  <a:lnTo>
                    <a:pt x="402" y="1002"/>
                  </a:lnTo>
                  <a:lnTo>
                    <a:pt x="403" y="1000"/>
                  </a:lnTo>
                  <a:lnTo>
                    <a:pt x="403" y="998"/>
                  </a:lnTo>
                  <a:lnTo>
                    <a:pt x="402" y="997"/>
                  </a:lnTo>
                  <a:lnTo>
                    <a:pt x="402" y="994"/>
                  </a:lnTo>
                  <a:lnTo>
                    <a:pt x="400" y="993"/>
                  </a:lnTo>
                  <a:lnTo>
                    <a:pt x="400" y="991"/>
                  </a:lnTo>
                  <a:lnTo>
                    <a:pt x="396" y="988"/>
                  </a:lnTo>
                  <a:lnTo>
                    <a:pt x="398" y="987"/>
                  </a:lnTo>
                  <a:lnTo>
                    <a:pt x="396" y="984"/>
                  </a:lnTo>
                  <a:lnTo>
                    <a:pt x="395" y="982"/>
                  </a:lnTo>
                  <a:lnTo>
                    <a:pt x="394" y="980"/>
                  </a:lnTo>
                  <a:lnTo>
                    <a:pt x="393" y="979"/>
                  </a:lnTo>
                  <a:lnTo>
                    <a:pt x="393" y="977"/>
                  </a:lnTo>
                  <a:lnTo>
                    <a:pt x="391" y="975"/>
                  </a:lnTo>
                  <a:lnTo>
                    <a:pt x="391" y="974"/>
                  </a:lnTo>
                  <a:lnTo>
                    <a:pt x="391" y="971"/>
                  </a:lnTo>
                  <a:lnTo>
                    <a:pt x="391" y="970"/>
                  </a:lnTo>
                  <a:lnTo>
                    <a:pt x="391" y="968"/>
                  </a:lnTo>
                  <a:lnTo>
                    <a:pt x="391" y="965"/>
                  </a:lnTo>
                  <a:lnTo>
                    <a:pt x="393" y="964"/>
                  </a:lnTo>
                  <a:lnTo>
                    <a:pt x="393" y="962"/>
                  </a:lnTo>
                  <a:lnTo>
                    <a:pt x="393" y="959"/>
                  </a:lnTo>
                  <a:lnTo>
                    <a:pt x="393" y="958"/>
                  </a:lnTo>
                  <a:lnTo>
                    <a:pt x="394" y="957"/>
                  </a:lnTo>
                  <a:lnTo>
                    <a:pt x="395" y="956"/>
                  </a:lnTo>
                  <a:lnTo>
                    <a:pt x="396" y="955"/>
                  </a:lnTo>
                  <a:lnTo>
                    <a:pt x="396" y="952"/>
                  </a:lnTo>
                  <a:lnTo>
                    <a:pt x="395" y="950"/>
                  </a:lnTo>
                  <a:lnTo>
                    <a:pt x="395" y="949"/>
                  </a:lnTo>
                  <a:lnTo>
                    <a:pt x="395" y="946"/>
                  </a:lnTo>
                  <a:lnTo>
                    <a:pt x="394" y="944"/>
                  </a:lnTo>
                  <a:lnTo>
                    <a:pt x="394" y="942"/>
                  </a:lnTo>
                  <a:lnTo>
                    <a:pt x="394" y="940"/>
                  </a:lnTo>
                  <a:lnTo>
                    <a:pt x="394" y="939"/>
                  </a:lnTo>
                  <a:lnTo>
                    <a:pt x="396" y="938"/>
                  </a:lnTo>
                  <a:lnTo>
                    <a:pt x="398" y="938"/>
                  </a:lnTo>
                  <a:lnTo>
                    <a:pt x="400" y="938"/>
                  </a:lnTo>
                  <a:lnTo>
                    <a:pt x="402" y="938"/>
                  </a:lnTo>
                  <a:lnTo>
                    <a:pt x="403" y="939"/>
                  </a:lnTo>
                  <a:lnTo>
                    <a:pt x="406" y="939"/>
                  </a:lnTo>
                  <a:lnTo>
                    <a:pt x="408" y="939"/>
                  </a:lnTo>
                  <a:lnTo>
                    <a:pt x="409" y="939"/>
                  </a:lnTo>
                  <a:lnTo>
                    <a:pt x="411" y="940"/>
                  </a:lnTo>
                  <a:lnTo>
                    <a:pt x="413" y="941"/>
                  </a:lnTo>
                  <a:lnTo>
                    <a:pt x="415" y="940"/>
                  </a:lnTo>
                  <a:lnTo>
                    <a:pt x="415" y="936"/>
                  </a:lnTo>
                  <a:lnTo>
                    <a:pt x="415" y="935"/>
                  </a:lnTo>
                  <a:lnTo>
                    <a:pt x="413" y="934"/>
                  </a:lnTo>
                  <a:lnTo>
                    <a:pt x="411" y="932"/>
                  </a:lnTo>
                  <a:lnTo>
                    <a:pt x="411" y="930"/>
                  </a:lnTo>
                  <a:lnTo>
                    <a:pt x="408" y="928"/>
                  </a:lnTo>
                  <a:lnTo>
                    <a:pt x="409" y="927"/>
                  </a:lnTo>
                  <a:lnTo>
                    <a:pt x="411" y="926"/>
                  </a:lnTo>
                  <a:lnTo>
                    <a:pt x="413" y="924"/>
                  </a:lnTo>
                  <a:lnTo>
                    <a:pt x="416" y="924"/>
                  </a:lnTo>
                  <a:lnTo>
                    <a:pt x="417" y="924"/>
                  </a:lnTo>
                  <a:lnTo>
                    <a:pt x="418" y="923"/>
                  </a:lnTo>
                  <a:lnTo>
                    <a:pt x="421" y="922"/>
                  </a:lnTo>
                  <a:lnTo>
                    <a:pt x="424" y="922"/>
                  </a:lnTo>
                  <a:lnTo>
                    <a:pt x="425" y="921"/>
                  </a:lnTo>
                  <a:lnTo>
                    <a:pt x="426" y="920"/>
                  </a:lnTo>
                  <a:lnTo>
                    <a:pt x="428" y="917"/>
                  </a:lnTo>
                  <a:lnTo>
                    <a:pt x="428" y="916"/>
                  </a:lnTo>
                  <a:lnTo>
                    <a:pt x="429" y="915"/>
                  </a:lnTo>
                  <a:lnTo>
                    <a:pt x="429" y="912"/>
                  </a:lnTo>
                  <a:lnTo>
                    <a:pt x="429" y="910"/>
                  </a:lnTo>
                  <a:lnTo>
                    <a:pt x="429" y="909"/>
                  </a:lnTo>
                  <a:lnTo>
                    <a:pt x="430" y="907"/>
                  </a:lnTo>
                  <a:lnTo>
                    <a:pt x="430" y="905"/>
                  </a:lnTo>
                  <a:lnTo>
                    <a:pt x="431" y="903"/>
                  </a:lnTo>
                  <a:lnTo>
                    <a:pt x="433" y="901"/>
                  </a:lnTo>
                  <a:lnTo>
                    <a:pt x="433" y="899"/>
                  </a:lnTo>
                  <a:lnTo>
                    <a:pt x="434" y="898"/>
                  </a:lnTo>
                  <a:lnTo>
                    <a:pt x="435" y="897"/>
                  </a:lnTo>
                  <a:lnTo>
                    <a:pt x="437" y="894"/>
                  </a:lnTo>
                  <a:lnTo>
                    <a:pt x="438" y="893"/>
                  </a:lnTo>
                  <a:lnTo>
                    <a:pt x="440" y="892"/>
                  </a:lnTo>
                  <a:lnTo>
                    <a:pt x="442" y="891"/>
                  </a:lnTo>
                  <a:lnTo>
                    <a:pt x="443" y="888"/>
                  </a:lnTo>
                  <a:lnTo>
                    <a:pt x="444" y="887"/>
                  </a:lnTo>
                  <a:lnTo>
                    <a:pt x="446" y="886"/>
                  </a:lnTo>
                  <a:lnTo>
                    <a:pt x="447" y="885"/>
                  </a:lnTo>
                  <a:lnTo>
                    <a:pt x="448" y="883"/>
                  </a:lnTo>
                  <a:lnTo>
                    <a:pt x="449" y="881"/>
                  </a:lnTo>
                  <a:lnTo>
                    <a:pt x="451" y="880"/>
                  </a:lnTo>
                  <a:lnTo>
                    <a:pt x="452" y="879"/>
                  </a:lnTo>
                  <a:lnTo>
                    <a:pt x="452" y="876"/>
                  </a:lnTo>
                  <a:lnTo>
                    <a:pt x="452" y="875"/>
                  </a:lnTo>
                  <a:lnTo>
                    <a:pt x="452" y="872"/>
                  </a:lnTo>
                  <a:lnTo>
                    <a:pt x="451" y="871"/>
                  </a:lnTo>
                  <a:lnTo>
                    <a:pt x="451" y="869"/>
                  </a:lnTo>
                  <a:lnTo>
                    <a:pt x="451" y="866"/>
                  </a:lnTo>
                  <a:lnTo>
                    <a:pt x="451" y="865"/>
                  </a:lnTo>
                  <a:lnTo>
                    <a:pt x="452" y="863"/>
                  </a:lnTo>
                  <a:lnTo>
                    <a:pt x="453" y="862"/>
                  </a:lnTo>
                  <a:lnTo>
                    <a:pt x="455" y="860"/>
                  </a:lnTo>
                  <a:lnTo>
                    <a:pt x="456" y="859"/>
                  </a:lnTo>
                  <a:lnTo>
                    <a:pt x="457" y="858"/>
                  </a:lnTo>
                  <a:lnTo>
                    <a:pt x="459" y="856"/>
                  </a:lnTo>
                  <a:lnTo>
                    <a:pt x="459" y="854"/>
                  </a:lnTo>
                  <a:lnTo>
                    <a:pt x="460" y="852"/>
                  </a:lnTo>
                  <a:lnTo>
                    <a:pt x="457" y="852"/>
                  </a:lnTo>
                  <a:lnTo>
                    <a:pt x="456" y="853"/>
                  </a:lnTo>
                  <a:lnTo>
                    <a:pt x="453" y="853"/>
                  </a:lnTo>
                  <a:lnTo>
                    <a:pt x="451" y="853"/>
                  </a:lnTo>
                  <a:lnTo>
                    <a:pt x="448" y="853"/>
                  </a:lnTo>
                  <a:lnTo>
                    <a:pt x="447" y="853"/>
                  </a:lnTo>
                  <a:lnTo>
                    <a:pt x="444" y="853"/>
                  </a:lnTo>
                  <a:lnTo>
                    <a:pt x="442" y="854"/>
                  </a:lnTo>
                  <a:lnTo>
                    <a:pt x="440" y="853"/>
                  </a:lnTo>
                  <a:lnTo>
                    <a:pt x="438" y="853"/>
                  </a:lnTo>
                  <a:lnTo>
                    <a:pt x="437" y="853"/>
                  </a:lnTo>
                  <a:lnTo>
                    <a:pt x="434" y="853"/>
                  </a:lnTo>
                  <a:lnTo>
                    <a:pt x="433" y="852"/>
                  </a:lnTo>
                  <a:lnTo>
                    <a:pt x="431" y="852"/>
                  </a:lnTo>
                  <a:lnTo>
                    <a:pt x="429" y="852"/>
                  </a:lnTo>
                  <a:lnTo>
                    <a:pt x="426" y="852"/>
                  </a:lnTo>
                  <a:lnTo>
                    <a:pt x="425" y="853"/>
                  </a:lnTo>
                  <a:lnTo>
                    <a:pt x="424" y="854"/>
                  </a:lnTo>
                  <a:lnTo>
                    <a:pt x="422" y="856"/>
                  </a:lnTo>
                  <a:lnTo>
                    <a:pt x="420" y="857"/>
                  </a:lnTo>
                  <a:lnTo>
                    <a:pt x="418" y="858"/>
                  </a:lnTo>
                  <a:lnTo>
                    <a:pt x="417" y="859"/>
                  </a:lnTo>
                  <a:lnTo>
                    <a:pt x="415" y="860"/>
                  </a:lnTo>
                  <a:lnTo>
                    <a:pt x="412" y="864"/>
                  </a:lnTo>
                  <a:lnTo>
                    <a:pt x="408" y="864"/>
                  </a:lnTo>
                  <a:lnTo>
                    <a:pt x="402" y="863"/>
                  </a:lnTo>
                  <a:lnTo>
                    <a:pt x="399" y="862"/>
                  </a:lnTo>
                  <a:lnTo>
                    <a:pt x="396" y="862"/>
                  </a:lnTo>
                  <a:lnTo>
                    <a:pt x="394" y="860"/>
                  </a:lnTo>
                  <a:lnTo>
                    <a:pt x="391" y="858"/>
                  </a:lnTo>
                  <a:lnTo>
                    <a:pt x="390" y="862"/>
                  </a:lnTo>
                  <a:lnTo>
                    <a:pt x="389" y="858"/>
                  </a:lnTo>
                  <a:lnTo>
                    <a:pt x="385" y="859"/>
                  </a:lnTo>
                  <a:lnTo>
                    <a:pt x="381" y="856"/>
                  </a:lnTo>
                  <a:lnTo>
                    <a:pt x="378" y="858"/>
                  </a:lnTo>
                  <a:lnTo>
                    <a:pt x="376" y="858"/>
                  </a:lnTo>
                  <a:lnTo>
                    <a:pt x="375" y="857"/>
                  </a:lnTo>
                  <a:lnTo>
                    <a:pt x="372" y="857"/>
                  </a:lnTo>
                  <a:lnTo>
                    <a:pt x="371" y="856"/>
                  </a:lnTo>
                  <a:lnTo>
                    <a:pt x="368" y="856"/>
                  </a:lnTo>
                  <a:lnTo>
                    <a:pt x="365" y="854"/>
                  </a:lnTo>
                  <a:lnTo>
                    <a:pt x="364" y="854"/>
                  </a:lnTo>
                  <a:lnTo>
                    <a:pt x="363" y="853"/>
                  </a:lnTo>
                  <a:lnTo>
                    <a:pt x="360" y="853"/>
                  </a:lnTo>
                  <a:lnTo>
                    <a:pt x="358" y="853"/>
                  </a:lnTo>
                  <a:lnTo>
                    <a:pt x="356" y="853"/>
                  </a:lnTo>
                  <a:lnTo>
                    <a:pt x="354" y="852"/>
                  </a:lnTo>
                  <a:lnTo>
                    <a:pt x="353" y="852"/>
                  </a:lnTo>
                  <a:lnTo>
                    <a:pt x="350" y="852"/>
                  </a:lnTo>
                  <a:lnTo>
                    <a:pt x="345" y="852"/>
                  </a:lnTo>
                  <a:lnTo>
                    <a:pt x="343" y="851"/>
                  </a:lnTo>
                  <a:lnTo>
                    <a:pt x="341" y="846"/>
                  </a:lnTo>
                  <a:lnTo>
                    <a:pt x="336" y="851"/>
                  </a:lnTo>
                  <a:lnTo>
                    <a:pt x="333" y="852"/>
                  </a:lnTo>
                  <a:lnTo>
                    <a:pt x="332" y="853"/>
                  </a:lnTo>
                  <a:lnTo>
                    <a:pt x="331" y="854"/>
                  </a:lnTo>
                  <a:lnTo>
                    <a:pt x="328" y="856"/>
                  </a:lnTo>
                  <a:lnTo>
                    <a:pt x="327" y="856"/>
                  </a:lnTo>
                  <a:lnTo>
                    <a:pt x="324" y="857"/>
                  </a:lnTo>
                  <a:lnTo>
                    <a:pt x="323" y="858"/>
                  </a:lnTo>
                  <a:lnTo>
                    <a:pt x="320" y="858"/>
                  </a:lnTo>
                  <a:lnTo>
                    <a:pt x="319" y="859"/>
                  </a:lnTo>
                  <a:lnTo>
                    <a:pt x="316" y="859"/>
                  </a:lnTo>
                  <a:lnTo>
                    <a:pt x="314" y="859"/>
                  </a:lnTo>
                  <a:lnTo>
                    <a:pt x="312" y="860"/>
                  </a:lnTo>
                  <a:lnTo>
                    <a:pt x="311" y="862"/>
                  </a:lnTo>
                  <a:lnTo>
                    <a:pt x="310" y="863"/>
                  </a:lnTo>
                  <a:lnTo>
                    <a:pt x="309" y="864"/>
                  </a:lnTo>
                  <a:lnTo>
                    <a:pt x="306" y="865"/>
                  </a:lnTo>
                  <a:lnTo>
                    <a:pt x="305" y="866"/>
                  </a:lnTo>
                  <a:lnTo>
                    <a:pt x="303" y="868"/>
                  </a:lnTo>
                  <a:lnTo>
                    <a:pt x="301" y="868"/>
                  </a:lnTo>
                  <a:lnTo>
                    <a:pt x="300" y="869"/>
                  </a:lnTo>
                  <a:lnTo>
                    <a:pt x="297" y="869"/>
                  </a:lnTo>
                  <a:lnTo>
                    <a:pt x="293" y="870"/>
                  </a:lnTo>
                  <a:lnTo>
                    <a:pt x="290" y="870"/>
                  </a:lnTo>
                  <a:lnTo>
                    <a:pt x="289" y="871"/>
                  </a:lnTo>
                  <a:lnTo>
                    <a:pt x="287" y="871"/>
                  </a:lnTo>
                  <a:lnTo>
                    <a:pt x="284" y="871"/>
                  </a:lnTo>
                  <a:lnTo>
                    <a:pt x="283" y="871"/>
                  </a:lnTo>
                  <a:lnTo>
                    <a:pt x="280" y="871"/>
                  </a:lnTo>
                  <a:lnTo>
                    <a:pt x="279" y="871"/>
                  </a:lnTo>
                  <a:lnTo>
                    <a:pt x="276" y="871"/>
                  </a:lnTo>
                  <a:lnTo>
                    <a:pt x="274" y="871"/>
                  </a:lnTo>
                  <a:lnTo>
                    <a:pt x="272" y="870"/>
                  </a:lnTo>
                  <a:lnTo>
                    <a:pt x="270" y="870"/>
                  </a:lnTo>
                  <a:lnTo>
                    <a:pt x="267" y="870"/>
                  </a:lnTo>
                  <a:lnTo>
                    <a:pt x="266" y="869"/>
                  </a:lnTo>
                  <a:lnTo>
                    <a:pt x="263" y="869"/>
                  </a:lnTo>
                  <a:lnTo>
                    <a:pt x="262" y="869"/>
                  </a:lnTo>
                  <a:lnTo>
                    <a:pt x="259" y="869"/>
                  </a:lnTo>
                  <a:lnTo>
                    <a:pt x="257" y="869"/>
                  </a:lnTo>
                  <a:lnTo>
                    <a:pt x="256" y="870"/>
                  </a:lnTo>
                  <a:lnTo>
                    <a:pt x="253" y="870"/>
                  </a:lnTo>
                  <a:lnTo>
                    <a:pt x="250" y="870"/>
                  </a:lnTo>
                  <a:lnTo>
                    <a:pt x="249" y="870"/>
                  </a:lnTo>
                  <a:lnTo>
                    <a:pt x="248" y="871"/>
                  </a:lnTo>
                  <a:lnTo>
                    <a:pt x="245" y="871"/>
                  </a:lnTo>
                  <a:lnTo>
                    <a:pt x="244" y="872"/>
                  </a:lnTo>
                  <a:lnTo>
                    <a:pt x="241" y="872"/>
                  </a:lnTo>
                  <a:lnTo>
                    <a:pt x="240" y="874"/>
                  </a:lnTo>
                  <a:lnTo>
                    <a:pt x="237" y="874"/>
                  </a:lnTo>
                  <a:lnTo>
                    <a:pt x="236" y="875"/>
                  </a:lnTo>
                  <a:lnTo>
                    <a:pt x="235" y="876"/>
                  </a:lnTo>
                  <a:lnTo>
                    <a:pt x="234" y="877"/>
                  </a:lnTo>
                  <a:lnTo>
                    <a:pt x="232" y="879"/>
                  </a:lnTo>
                  <a:lnTo>
                    <a:pt x="230" y="879"/>
                  </a:lnTo>
                  <a:lnTo>
                    <a:pt x="227" y="880"/>
                  </a:lnTo>
                  <a:lnTo>
                    <a:pt x="226" y="880"/>
                  </a:lnTo>
                  <a:lnTo>
                    <a:pt x="223" y="880"/>
                  </a:lnTo>
                  <a:lnTo>
                    <a:pt x="221" y="880"/>
                  </a:lnTo>
                  <a:lnTo>
                    <a:pt x="219" y="881"/>
                  </a:lnTo>
                  <a:lnTo>
                    <a:pt x="217" y="880"/>
                  </a:lnTo>
                  <a:lnTo>
                    <a:pt x="215" y="880"/>
                  </a:lnTo>
                  <a:lnTo>
                    <a:pt x="213" y="880"/>
                  </a:lnTo>
                  <a:lnTo>
                    <a:pt x="212" y="880"/>
                  </a:lnTo>
                  <a:lnTo>
                    <a:pt x="209" y="879"/>
                  </a:lnTo>
                  <a:lnTo>
                    <a:pt x="206" y="879"/>
                  </a:lnTo>
                  <a:lnTo>
                    <a:pt x="205" y="879"/>
                  </a:lnTo>
                  <a:lnTo>
                    <a:pt x="203" y="880"/>
                  </a:lnTo>
                  <a:lnTo>
                    <a:pt x="201" y="880"/>
                  </a:lnTo>
                  <a:lnTo>
                    <a:pt x="199" y="881"/>
                  </a:lnTo>
                  <a:lnTo>
                    <a:pt x="197" y="881"/>
                  </a:lnTo>
                  <a:lnTo>
                    <a:pt x="196" y="882"/>
                  </a:lnTo>
                  <a:lnTo>
                    <a:pt x="194" y="882"/>
                  </a:lnTo>
                  <a:lnTo>
                    <a:pt x="191" y="883"/>
                  </a:lnTo>
                  <a:lnTo>
                    <a:pt x="190" y="883"/>
                  </a:lnTo>
                  <a:lnTo>
                    <a:pt x="187" y="885"/>
                  </a:lnTo>
                  <a:lnTo>
                    <a:pt x="186" y="885"/>
                  </a:lnTo>
                  <a:lnTo>
                    <a:pt x="183" y="883"/>
                  </a:lnTo>
                  <a:lnTo>
                    <a:pt x="182" y="883"/>
                  </a:lnTo>
                  <a:lnTo>
                    <a:pt x="177" y="882"/>
                  </a:lnTo>
                  <a:lnTo>
                    <a:pt x="174" y="883"/>
                  </a:lnTo>
                  <a:lnTo>
                    <a:pt x="172" y="885"/>
                  </a:lnTo>
                  <a:lnTo>
                    <a:pt x="169" y="885"/>
                  </a:lnTo>
                  <a:lnTo>
                    <a:pt x="166" y="886"/>
                  </a:lnTo>
                  <a:lnTo>
                    <a:pt x="165" y="886"/>
                  </a:lnTo>
                  <a:lnTo>
                    <a:pt x="162" y="886"/>
                  </a:lnTo>
                  <a:lnTo>
                    <a:pt x="160" y="887"/>
                  </a:lnTo>
                  <a:lnTo>
                    <a:pt x="159" y="888"/>
                  </a:lnTo>
                  <a:lnTo>
                    <a:pt x="159" y="889"/>
                  </a:lnTo>
                  <a:lnTo>
                    <a:pt x="157" y="892"/>
                  </a:lnTo>
                  <a:lnTo>
                    <a:pt x="156" y="892"/>
                  </a:lnTo>
                  <a:lnTo>
                    <a:pt x="153" y="892"/>
                  </a:lnTo>
                  <a:lnTo>
                    <a:pt x="151" y="891"/>
                  </a:lnTo>
                  <a:lnTo>
                    <a:pt x="150" y="891"/>
                  </a:lnTo>
                  <a:lnTo>
                    <a:pt x="147" y="888"/>
                  </a:lnTo>
                  <a:lnTo>
                    <a:pt x="146" y="887"/>
                  </a:lnTo>
                  <a:lnTo>
                    <a:pt x="146" y="885"/>
                  </a:lnTo>
                  <a:lnTo>
                    <a:pt x="144" y="883"/>
                  </a:lnTo>
                  <a:lnTo>
                    <a:pt x="144" y="881"/>
                  </a:lnTo>
                  <a:lnTo>
                    <a:pt x="144" y="880"/>
                  </a:lnTo>
                  <a:lnTo>
                    <a:pt x="144" y="879"/>
                  </a:lnTo>
                  <a:lnTo>
                    <a:pt x="144" y="876"/>
                  </a:lnTo>
                  <a:lnTo>
                    <a:pt x="144" y="875"/>
                  </a:lnTo>
                  <a:lnTo>
                    <a:pt x="144" y="872"/>
                  </a:lnTo>
                  <a:lnTo>
                    <a:pt x="143" y="871"/>
                  </a:lnTo>
                  <a:lnTo>
                    <a:pt x="143" y="869"/>
                  </a:lnTo>
                  <a:lnTo>
                    <a:pt x="143" y="868"/>
                  </a:lnTo>
                  <a:lnTo>
                    <a:pt x="143" y="865"/>
                  </a:lnTo>
                  <a:lnTo>
                    <a:pt x="143" y="863"/>
                  </a:lnTo>
                  <a:lnTo>
                    <a:pt x="143" y="862"/>
                  </a:lnTo>
                  <a:lnTo>
                    <a:pt x="143" y="860"/>
                  </a:lnTo>
                  <a:lnTo>
                    <a:pt x="143" y="858"/>
                  </a:lnTo>
                  <a:lnTo>
                    <a:pt x="143" y="856"/>
                  </a:lnTo>
                  <a:lnTo>
                    <a:pt x="143" y="854"/>
                  </a:lnTo>
                  <a:lnTo>
                    <a:pt x="144" y="852"/>
                  </a:lnTo>
                  <a:lnTo>
                    <a:pt x="144" y="851"/>
                  </a:lnTo>
                  <a:lnTo>
                    <a:pt x="144" y="848"/>
                  </a:lnTo>
                  <a:lnTo>
                    <a:pt x="144" y="846"/>
                  </a:lnTo>
                  <a:lnTo>
                    <a:pt x="144" y="845"/>
                  </a:lnTo>
                  <a:lnTo>
                    <a:pt x="144" y="842"/>
                  </a:lnTo>
                  <a:lnTo>
                    <a:pt x="144" y="840"/>
                  </a:lnTo>
                  <a:lnTo>
                    <a:pt x="143" y="839"/>
                  </a:lnTo>
                  <a:lnTo>
                    <a:pt x="142" y="834"/>
                  </a:lnTo>
                  <a:lnTo>
                    <a:pt x="142" y="830"/>
                  </a:lnTo>
                  <a:lnTo>
                    <a:pt x="141" y="829"/>
                  </a:lnTo>
                  <a:lnTo>
                    <a:pt x="141" y="827"/>
                  </a:lnTo>
                  <a:lnTo>
                    <a:pt x="139" y="825"/>
                  </a:lnTo>
                  <a:lnTo>
                    <a:pt x="139" y="823"/>
                  </a:lnTo>
                  <a:lnTo>
                    <a:pt x="138" y="822"/>
                  </a:lnTo>
                  <a:lnTo>
                    <a:pt x="138" y="819"/>
                  </a:lnTo>
                  <a:lnTo>
                    <a:pt x="137" y="817"/>
                  </a:lnTo>
                  <a:lnTo>
                    <a:pt x="135" y="816"/>
                  </a:lnTo>
                  <a:lnTo>
                    <a:pt x="137" y="815"/>
                  </a:lnTo>
                  <a:lnTo>
                    <a:pt x="138" y="813"/>
                  </a:lnTo>
                  <a:lnTo>
                    <a:pt x="139" y="811"/>
                  </a:lnTo>
                  <a:lnTo>
                    <a:pt x="141" y="810"/>
                  </a:lnTo>
                  <a:lnTo>
                    <a:pt x="142" y="807"/>
                  </a:lnTo>
                  <a:lnTo>
                    <a:pt x="143" y="806"/>
                  </a:lnTo>
                  <a:lnTo>
                    <a:pt x="144" y="806"/>
                  </a:lnTo>
                  <a:lnTo>
                    <a:pt x="147" y="805"/>
                  </a:lnTo>
                  <a:lnTo>
                    <a:pt x="148" y="804"/>
                  </a:lnTo>
                  <a:lnTo>
                    <a:pt x="150" y="802"/>
                  </a:lnTo>
                  <a:lnTo>
                    <a:pt x="151" y="801"/>
                  </a:lnTo>
                  <a:lnTo>
                    <a:pt x="150" y="799"/>
                  </a:lnTo>
                  <a:lnTo>
                    <a:pt x="148" y="798"/>
                  </a:lnTo>
                  <a:lnTo>
                    <a:pt x="148" y="796"/>
                  </a:lnTo>
                  <a:lnTo>
                    <a:pt x="146" y="793"/>
                  </a:lnTo>
                  <a:lnTo>
                    <a:pt x="144" y="790"/>
                  </a:lnTo>
                  <a:lnTo>
                    <a:pt x="143" y="788"/>
                  </a:lnTo>
                  <a:lnTo>
                    <a:pt x="141" y="787"/>
                  </a:lnTo>
                  <a:lnTo>
                    <a:pt x="139" y="787"/>
                  </a:lnTo>
                  <a:lnTo>
                    <a:pt x="137" y="787"/>
                  </a:lnTo>
                  <a:lnTo>
                    <a:pt x="135" y="787"/>
                  </a:lnTo>
                  <a:lnTo>
                    <a:pt x="134" y="788"/>
                  </a:lnTo>
                  <a:lnTo>
                    <a:pt x="131" y="792"/>
                  </a:lnTo>
                  <a:lnTo>
                    <a:pt x="128" y="790"/>
                  </a:lnTo>
                  <a:lnTo>
                    <a:pt x="124" y="790"/>
                  </a:lnTo>
                  <a:lnTo>
                    <a:pt x="124" y="787"/>
                  </a:lnTo>
                  <a:lnTo>
                    <a:pt x="122" y="786"/>
                  </a:lnTo>
                  <a:lnTo>
                    <a:pt x="121" y="784"/>
                  </a:lnTo>
                  <a:lnTo>
                    <a:pt x="120" y="783"/>
                  </a:lnTo>
                  <a:lnTo>
                    <a:pt x="119" y="782"/>
                  </a:lnTo>
                  <a:lnTo>
                    <a:pt x="117" y="780"/>
                  </a:lnTo>
                  <a:lnTo>
                    <a:pt x="116" y="778"/>
                  </a:lnTo>
                  <a:lnTo>
                    <a:pt x="116" y="776"/>
                  </a:lnTo>
                  <a:lnTo>
                    <a:pt x="115" y="774"/>
                  </a:lnTo>
                  <a:lnTo>
                    <a:pt x="113" y="772"/>
                  </a:lnTo>
                  <a:lnTo>
                    <a:pt x="113" y="770"/>
                  </a:lnTo>
                  <a:lnTo>
                    <a:pt x="113" y="769"/>
                  </a:lnTo>
                  <a:lnTo>
                    <a:pt x="112" y="766"/>
                  </a:lnTo>
                  <a:lnTo>
                    <a:pt x="113" y="765"/>
                  </a:lnTo>
                  <a:lnTo>
                    <a:pt x="115" y="763"/>
                  </a:lnTo>
                  <a:lnTo>
                    <a:pt x="115" y="761"/>
                  </a:lnTo>
                  <a:lnTo>
                    <a:pt x="116" y="759"/>
                  </a:lnTo>
                  <a:lnTo>
                    <a:pt x="117" y="758"/>
                  </a:lnTo>
                  <a:lnTo>
                    <a:pt x="119" y="757"/>
                  </a:lnTo>
                  <a:lnTo>
                    <a:pt x="120" y="753"/>
                  </a:lnTo>
                  <a:lnTo>
                    <a:pt x="121" y="751"/>
                  </a:lnTo>
                  <a:lnTo>
                    <a:pt x="121" y="749"/>
                  </a:lnTo>
                  <a:lnTo>
                    <a:pt x="122" y="747"/>
                  </a:lnTo>
                  <a:lnTo>
                    <a:pt x="122" y="746"/>
                  </a:lnTo>
                  <a:lnTo>
                    <a:pt x="124" y="743"/>
                  </a:lnTo>
                  <a:lnTo>
                    <a:pt x="122" y="742"/>
                  </a:lnTo>
                  <a:lnTo>
                    <a:pt x="121" y="741"/>
                  </a:lnTo>
                  <a:lnTo>
                    <a:pt x="120" y="739"/>
                  </a:lnTo>
                  <a:lnTo>
                    <a:pt x="119" y="737"/>
                  </a:lnTo>
                  <a:lnTo>
                    <a:pt x="117" y="736"/>
                  </a:lnTo>
                  <a:lnTo>
                    <a:pt x="116" y="735"/>
                  </a:lnTo>
                  <a:lnTo>
                    <a:pt x="115" y="732"/>
                  </a:lnTo>
                  <a:lnTo>
                    <a:pt x="113" y="731"/>
                  </a:lnTo>
                  <a:lnTo>
                    <a:pt x="112" y="730"/>
                  </a:lnTo>
                  <a:lnTo>
                    <a:pt x="109" y="729"/>
                  </a:lnTo>
                  <a:lnTo>
                    <a:pt x="108" y="728"/>
                  </a:lnTo>
                  <a:lnTo>
                    <a:pt x="106" y="726"/>
                  </a:lnTo>
                  <a:lnTo>
                    <a:pt x="106" y="725"/>
                  </a:lnTo>
                  <a:lnTo>
                    <a:pt x="104" y="723"/>
                  </a:lnTo>
                  <a:lnTo>
                    <a:pt x="104" y="722"/>
                  </a:lnTo>
                  <a:lnTo>
                    <a:pt x="103" y="719"/>
                  </a:lnTo>
                  <a:lnTo>
                    <a:pt x="103" y="717"/>
                  </a:lnTo>
                  <a:lnTo>
                    <a:pt x="102" y="716"/>
                  </a:lnTo>
                  <a:lnTo>
                    <a:pt x="100" y="714"/>
                  </a:lnTo>
                  <a:lnTo>
                    <a:pt x="95" y="713"/>
                  </a:lnTo>
                  <a:lnTo>
                    <a:pt x="88" y="713"/>
                  </a:lnTo>
                  <a:lnTo>
                    <a:pt x="85" y="713"/>
                  </a:lnTo>
                  <a:lnTo>
                    <a:pt x="81" y="711"/>
                  </a:lnTo>
                  <a:lnTo>
                    <a:pt x="80" y="711"/>
                  </a:lnTo>
                  <a:lnTo>
                    <a:pt x="80" y="708"/>
                  </a:lnTo>
                  <a:lnTo>
                    <a:pt x="80" y="707"/>
                  </a:lnTo>
                  <a:lnTo>
                    <a:pt x="80" y="705"/>
                  </a:lnTo>
                  <a:lnTo>
                    <a:pt x="82" y="706"/>
                  </a:lnTo>
                  <a:lnTo>
                    <a:pt x="84" y="704"/>
                  </a:lnTo>
                  <a:lnTo>
                    <a:pt x="85" y="702"/>
                  </a:lnTo>
                  <a:lnTo>
                    <a:pt x="86" y="701"/>
                  </a:lnTo>
                  <a:lnTo>
                    <a:pt x="88" y="700"/>
                  </a:lnTo>
                  <a:lnTo>
                    <a:pt x="89" y="697"/>
                  </a:lnTo>
                  <a:lnTo>
                    <a:pt x="90" y="696"/>
                  </a:lnTo>
                  <a:lnTo>
                    <a:pt x="91" y="695"/>
                  </a:lnTo>
                  <a:lnTo>
                    <a:pt x="93" y="693"/>
                  </a:lnTo>
                  <a:lnTo>
                    <a:pt x="95" y="691"/>
                  </a:lnTo>
                  <a:lnTo>
                    <a:pt x="97" y="690"/>
                  </a:lnTo>
                  <a:lnTo>
                    <a:pt x="99" y="688"/>
                  </a:lnTo>
                  <a:lnTo>
                    <a:pt x="103" y="689"/>
                  </a:lnTo>
                  <a:lnTo>
                    <a:pt x="104" y="688"/>
                  </a:lnTo>
                  <a:lnTo>
                    <a:pt x="106" y="687"/>
                  </a:lnTo>
                  <a:lnTo>
                    <a:pt x="107" y="684"/>
                  </a:lnTo>
                  <a:lnTo>
                    <a:pt x="108" y="683"/>
                  </a:lnTo>
                  <a:lnTo>
                    <a:pt x="109" y="682"/>
                  </a:lnTo>
                  <a:lnTo>
                    <a:pt x="111" y="681"/>
                  </a:lnTo>
                  <a:lnTo>
                    <a:pt x="112" y="679"/>
                  </a:lnTo>
                  <a:lnTo>
                    <a:pt x="113" y="677"/>
                  </a:lnTo>
                  <a:lnTo>
                    <a:pt x="115" y="676"/>
                  </a:lnTo>
                  <a:lnTo>
                    <a:pt x="115" y="675"/>
                  </a:lnTo>
                  <a:lnTo>
                    <a:pt x="116" y="672"/>
                  </a:lnTo>
                  <a:lnTo>
                    <a:pt x="119" y="672"/>
                  </a:lnTo>
                  <a:lnTo>
                    <a:pt x="120" y="671"/>
                  </a:lnTo>
                  <a:lnTo>
                    <a:pt x="122" y="671"/>
                  </a:lnTo>
                  <a:lnTo>
                    <a:pt x="124" y="671"/>
                  </a:lnTo>
                  <a:lnTo>
                    <a:pt x="126" y="670"/>
                  </a:lnTo>
                  <a:lnTo>
                    <a:pt x="128" y="669"/>
                  </a:lnTo>
                  <a:lnTo>
                    <a:pt x="130" y="669"/>
                  </a:lnTo>
                  <a:lnTo>
                    <a:pt x="130" y="666"/>
                  </a:lnTo>
                  <a:lnTo>
                    <a:pt x="130" y="665"/>
                  </a:lnTo>
                  <a:lnTo>
                    <a:pt x="133" y="664"/>
                  </a:lnTo>
                  <a:lnTo>
                    <a:pt x="134" y="664"/>
                  </a:lnTo>
                  <a:lnTo>
                    <a:pt x="137" y="664"/>
                  </a:lnTo>
                  <a:lnTo>
                    <a:pt x="139" y="664"/>
                  </a:lnTo>
                  <a:lnTo>
                    <a:pt x="142" y="664"/>
                  </a:lnTo>
                  <a:lnTo>
                    <a:pt x="143" y="662"/>
                  </a:lnTo>
                  <a:lnTo>
                    <a:pt x="146" y="662"/>
                  </a:lnTo>
                  <a:lnTo>
                    <a:pt x="148" y="662"/>
                  </a:lnTo>
                  <a:lnTo>
                    <a:pt x="150" y="662"/>
                  </a:lnTo>
                  <a:lnTo>
                    <a:pt x="152" y="662"/>
                  </a:lnTo>
                  <a:lnTo>
                    <a:pt x="155" y="662"/>
                  </a:lnTo>
                  <a:lnTo>
                    <a:pt x="156" y="662"/>
                  </a:lnTo>
                  <a:lnTo>
                    <a:pt x="159" y="662"/>
                  </a:lnTo>
                  <a:lnTo>
                    <a:pt x="160" y="661"/>
                  </a:lnTo>
                  <a:lnTo>
                    <a:pt x="161" y="659"/>
                  </a:lnTo>
                  <a:lnTo>
                    <a:pt x="162" y="658"/>
                  </a:lnTo>
                  <a:lnTo>
                    <a:pt x="166" y="654"/>
                  </a:lnTo>
                  <a:lnTo>
                    <a:pt x="166" y="650"/>
                  </a:lnTo>
                  <a:lnTo>
                    <a:pt x="168" y="648"/>
                  </a:lnTo>
                  <a:lnTo>
                    <a:pt x="168" y="646"/>
                  </a:lnTo>
                  <a:lnTo>
                    <a:pt x="168" y="642"/>
                  </a:lnTo>
                  <a:lnTo>
                    <a:pt x="169" y="640"/>
                  </a:lnTo>
                  <a:lnTo>
                    <a:pt x="169" y="636"/>
                  </a:lnTo>
                  <a:lnTo>
                    <a:pt x="166" y="635"/>
                  </a:lnTo>
                  <a:lnTo>
                    <a:pt x="168" y="630"/>
                  </a:lnTo>
                  <a:lnTo>
                    <a:pt x="168" y="627"/>
                  </a:lnTo>
                  <a:lnTo>
                    <a:pt x="164" y="626"/>
                  </a:lnTo>
                  <a:lnTo>
                    <a:pt x="164" y="624"/>
                  </a:lnTo>
                  <a:lnTo>
                    <a:pt x="164" y="623"/>
                  </a:lnTo>
                  <a:lnTo>
                    <a:pt x="164" y="620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4" y="607"/>
                  </a:lnTo>
                  <a:lnTo>
                    <a:pt x="160" y="606"/>
                  </a:lnTo>
                  <a:lnTo>
                    <a:pt x="162" y="603"/>
                  </a:lnTo>
                  <a:lnTo>
                    <a:pt x="162" y="601"/>
                  </a:lnTo>
                  <a:lnTo>
                    <a:pt x="164" y="599"/>
                  </a:lnTo>
                  <a:lnTo>
                    <a:pt x="164" y="597"/>
                  </a:lnTo>
                  <a:lnTo>
                    <a:pt x="164" y="595"/>
                  </a:lnTo>
                  <a:lnTo>
                    <a:pt x="164" y="594"/>
                  </a:lnTo>
                  <a:lnTo>
                    <a:pt x="162" y="591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1" y="585"/>
                  </a:lnTo>
                  <a:lnTo>
                    <a:pt x="161" y="584"/>
                  </a:lnTo>
                  <a:lnTo>
                    <a:pt x="160" y="582"/>
                  </a:lnTo>
                  <a:lnTo>
                    <a:pt x="160" y="580"/>
                  </a:lnTo>
                  <a:lnTo>
                    <a:pt x="159" y="578"/>
                  </a:lnTo>
                  <a:lnTo>
                    <a:pt x="157" y="577"/>
                  </a:lnTo>
                  <a:lnTo>
                    <a:pt x="157" y="574"/>
                  </a:lnTo>
                  <a:lnTo>
                    <a:pt x="156" y="573"/>
                  </a:lnTo>
                  <a:lnTo>
                    <a:pt x="155" y="571"/>
                  </a:lnTo>
                  <a:lnTo>
                    <a:pt x="155" y="570"/>
                  </a:lnTo>
                  <a:lnTo>
                    <a:pt x="153" y="567"/>
                  </a:lnTo>
                  <a:lnTo>
                    <a:pt x="153" y="566"/>
                  </a:lnTo>
                  <a:lnTo>
                    <a:pt x="152" y="563"/>
                  </a:lnTo>
                  <a:lnTo>
                    <a:pt x="152" y="562"/>
                  </a:lnTo>
                  <a:lnTo>
                    <a:pt x="152" y="557"/>
                  </a:lnTo>
                  <a:lnTo>
                    <a:pt x="151" y="555"/>
                  </a:lnTo>
                  <a:lnTo>
                    <a:pt x="150" y="555"/>
                  </a:lnTo>
                  <a:lnTo>
                    <a:pt x="147" y="555"/>
                  </a:lnTo>
                  <a:lnTo>
                    <a:pt x="146" y="555"/>
                  </a:lnTo>
                  <a:lnTo>
                    <a:pt x="143" y="554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4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28" y="554"/>
                  </a:lnTo>
                  <a:lnTo>
                    <a:pt x="124" y="554"/>
                  </a:lnTo>
                  <a:lnTo>
                    <a:pt x="121" y="554"/>
                  </a:lnTo>
                  <a:lnTo>
                    <a:pt x="120" y="554"/>
                  </a:lnTo>
                  <a:lnTo>
                    <a:pt x="117" y="554"/>
                  </a:lnTo>
                  <a:lnTo>
                    <a:pt x="116" y="554"/>
                  </a:lnTo>
                  <a:lnTo>
                    <a:pt x="115" y="555"/>
                  </a:lnTo>
                  <a:lnTo>
                    <a:pt x="112" y="556"/>
                  </a:lnTo>
                  <a:lnTo>
                    <a:pt x="111" y="557"/>
                  </a:lnTo>
                  <a:lnTo>
                    <a:pt x="109" y="559"/>
                  </a:lnTo>
                  <a:lnTo>
                    <a:pt x="107" y="560"/>
                  </a:lnTo>
                  <a:lnTo>
                    <a:pt x="106" y="560"/>
                  </a:lnTo>
                  <a:lnTo>
                    <a:pt x="103" y="561"/>
                  </a:lnTo>
                  <a:lnTo>
                    <a:pt x="102" y="561"/>
                  </a:lnTo>
                  <a:lnTo>
                    <a:pt x="99" y="560"/>
                  </a:lnTo>
                  <a:lnTo>
                    <a:pt x="98" y="559"/>
                  </a:lnTo>
                  <a:lnTo>
                    <a:pt x="95" y="559"/>
                  </a:lnTo>
                  <a:lnTo>
                    <a:pt x="93" y="559"/>
                  </a:lnTo>
                  <a:lnTo>
                    <a:pt x="91" y="559"/>
                  </a:lnTo>
                  <a:lnTo>
                    <a:pt x="90" y="560"/>
                  </a:lnTo>
                  <a:lnTo>
                    <a:pt x="89" y="561"/>
                  </a:lnTo>
                  <a:lnTo>
                    <a:pt x="88" y="563"/>
                  </a:lnTo>
                  <a:lnTo>
                    <a:pt x="86" y="565"/>
                  </a:lnTo>
                  <a:lnTo>
                    <a:pt x="85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6"/>
                  </a:lnTo>
                  <a:lnTo>
                    <a:pt x="77" y="566"/>
                  </a:lnTo>
                  <a:lnTo>
                    <a:pt x="75" y="566"/>
                  </a:lnTo>
                  <a:lnTo>
                    <a:pt x="73" y="567"/>
                  </a:lnTo>
                  <a:lnTo>
                    <a:pt x="71" y="567"/>
                  </a:lnTo>
                  <a:lnTo>
                    <a:pt x="69" y="567"/>
                  </a:lnTo>
                  <a:lnTo>
                    <a:pt x="67" y="567"/>
                  </a:lnTo>
                  <a:lnTo>
                    <a:pt x="64" y="567"/>
                  </a:lnTo>
                  <a:lnTo>
                    <a:pt x="63" y="568"/>
                  </a:lnTo>
                  <a:lnTo>
                    <a:pt x="60" y="568"/>
                  </a:lnTo>
                  <a:lnTo>
                    <a:pt x="58" y="568"/>
                  </a:lnTo>
                  <a:lnTo>
                    <a:pt x="56" y="568"/>
                  </a:lnTo>
                  <a:lnTo>
                    <a:pt x="54" y="568"/>
                  </a:lnTo>
                  <a:lnTo>
                    <a:pt x="53" y="568"/>
                  </a:lnTo>
                  <a:lnTo>
                    <a:pt x="50" y="568"/>
                  </a:lnTo>
                  <a:lnTo>
                    <a:pt x="47" y="568"/>
                  </a:lnTo>
                  <a:lnTo>
                    <a:pt x="46" y="568"/>
                  </a:lnTo>
                  <a:lnTo>
                    <a:pt x="45" y="567"/>
                  </a:lnTo>
                  <a:lnTo>
                    <a:pt x="42" y="567"/>
                  </a:lnTo>
                  <a:lnTo>
                    <a:pt x="38" y="570"/>
                  </a:lnTo>
                  <a:lnTo>
                    <a:pt x="33" y="571"/>
                  </a:lnTo>
                  <a:lnTo>
                    <a:pt x="31" y="572"/>
                  </a:lnTo>
                  <a:lnTo>
                    <a:pt x="29" y="573"/>
                  </a:lnTo>
                  <a:lnTo>
                    <a:pt x="27" y="573"/>
                  </a:lnTo>
                  <a:lnTo>
                    <a:pt x="25" y="574"/>
                  </a:lnTo>
                  <a:lnTo>
                    <a:pt x="23" y="574"/>
                  </a:lnTo>
                  <a:lnTo>
                    <a:pt x="20" y="574"/>
                  </a:lnTo>
                  <a:lnTo>
                    <a:pt x="19" y="573"/>
                  </a:lnTo>
                  <a:lnTo>
                    <a:pt x="16" y="576"/>
                  </a:lnTo>
                  <a:lnTo>
                    <a:pt x="14" y="572"/>
                  </a:lnTo>
                  <a:lnTo>
                    <a:pt x="11" y="571"/>
                  </a:lnTo>
                  <a:lnTo>
                    <a:pt x="10" y="568"/>
                  </a:lnTo>
                  <a:lnTo>
                    <a:pt x="6" y="568"/>
                  </a:lnTo>
                  <a:lnTo>
                    <a:pt x="9" y="565"/>
                  </a:lnTo>
                  <a:lnTo>
                    <a:pt x="7" y="563"/>
                  </a:lnTo>
                  <a:lnTo>
                    <a:pt x="6" y="562"/>
                  </a:lnTo>
                  <a:lnTo>
                    <a:pt x="3" y="561"/>
                  </a:lnTo>
                  <a:lnTo>
                    <a:pt x="2" y="560"/>
                  </a:lnTo>
                  <a:lnTo>
                    <a:pt x="0" y="559"/>
                  </a:lnTo>
                  <a:lnTo>
                    <a:pt x="1" y="556"/>
                  </a:lnTo>
                  <a:lnTo>
                    <a:pt x="1" y="555"/>
                  </a:lnTo>
                  <a:lnTo>
                    <a:pt x="2" y="553"/>
                  </a:lnTo>
                  <a:lnTo>
                    <a:pt x="3" y="551"/>
                  </a:lnTo>
                  <a:lnTo>
                    <a:pt x="5" y="549"/>
                  </a:lnTo>
                  <a:lnTo>
                    <a:pt x="6" y="548"/>
                  </a:lnTo>
                  <a:lnTo>
                    <a:pt x="6" y="545"/>
                  </a:lnTo>
                  <a:lnTo>
                    <a:pt x="9" y="545"/>
                  </a:lnTo>
                  <a:lnTo>
                    <a:pt x="10" y="544"/>
                  </a:lnTo>
                  <a:lnTo>
                    <a:pt x="13" y="543"/>
                  </a:lnTo>
                  <a:lnTo>
                    <a:pt x="14" y="542"/>
                  </a:lnTo>
                  <a:lnTo>
                    <a:pt x="15" y="541"/>
                  </a:lnTo>
                  <a:lnTo>
                    <a:pt x="16" y="539"/>
                  </a:lnTo>
                  <a:lnTo>
                    <a:pt x="19" y="538"/>
                  </a:lnTo>
                  <a:lnTo>
                    <a:pt x="19" y="537"/>
                  </a:lnTo>
                  <a:lnTo>
                    <a:pt x="20" y="535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20" y="528"/>
                  </a:lnTo>
                  <a:lnTo>
                    <a:pt x="22" y="527"/>
                  </a:lnTo>
                  <a:lnTo>
                    <a:pt x="22" y="525"/>
                  </a:lnTo>
                  <a:lnTo>
                    <a:pt x="23" y="524"/>
                  </a:lnTo>
                  <a:lnTo>
                    <a:pt x="23" y="521"/>
                  </a:lnTo>
                  <a:lnTo>
                    <a:pt x="23" y="520"/>
                  </a:lnTo>
                  <a:lnTo>
                    <a:pt x="24" y="518"/>
                  </a:lnTo>
                  <a:lnTo>
                    <a:pt x="25" y="516"/>
                  </a:lnTo>
                  <a:lnTo>
                    <a:pt x="27" y="515"/>
                  </a:lnTo>
                  <a:lnTo>
                    <a:pt x="28" y="514"/>
                  </a:lnTo>
                  <a:lnTo>
                    <a:pt x="29" y="513"/>
                  </a:lnTo>
                  <a:lnTo>
                    <a:pt x="31" y="510"/>
                  </a:lnTo>
                  <a:lnTo>
                    <a:pt x="31" y="509"/>
                  </a:lnTo>
                  <a:lnTo>
                    <a:pt x="32" y="507"/>
                  </a:lnTo>
                  <a:lnTo>
                    <a:pt x="32" y="506"/>
                  </a:lnTo>
                  <a:lnTo>
                    <a:pt x="32" y="503"/>
                  </a:lnTo>
                  <a:lnTo>
                    <a:pt x="32" y="501"/>
                  </a:lnTo>
                  <a:lnTo>
                    <a:pt x="31" y="500"/>
                  </a:lnTo>
                  <a:lnTo>
                    <a:pt x="32" y="493"/>
                  </a:lnTo>
                  <a:lnTo>
                    <a:pt x="28" y="493"/>
                  </a:lnTo>
                  <a:lnTo>
                    <a:pt x="29" y="490"/>
                  </a:lnTo>
                  <a:lnTo>
                    <a:pt x="29" y="487"/>
                  </a:lnTo>
                  <a:lnTo>
                    <a:pt x="28" y="486"/>
                  </a:lnTo>
                  <a:lnTo>
                    <a:pt x="28" y="484"/>
                  </a:lnTo>
                  <a:lnTo>
                    <a:pt x="27" y="483"/>
                  </a:lnTo>
                  <a:lnTo>
                    <a:pt x="25" y="480"/>
                  </a:lnTo>
                  <a:lnTo>
                    <a:pt x="25" y="479"/>
                  </a:lnTo>
                  <a:lnTo>
                    <a:pt x="23" y="478"/>
                  </a:lnTo>
                  <a:lnTo>
                    <a:pt x="22" y="477"/>
                  </a:lnTo>
                  <a:lnTo>
                    <a:pt x="20" y="475"/>
                  </a:lnTo>
                  <a:lnTo>
                    <a:pt x="19" y="473"/>
                  </a:lnTo>
                  <a:lnTo>
                    <a:pt x="19" y="472"/>
                  </a:lnTo>
                  <a:lnTo>
                    <a:pt x="18" y="471"/>
                  </a:lnTo>
                  <a:lnTo>
                    <a:pt x="16" y="468"/>
                  </a:lnTo>
                  <a:lnTo>
                    <a:pt x="18" y="467"/>
                  </a:lnTo>
                  <a:lnTo>
                    <a:pt x="19" y="465"/>
                  </a:lnTo>
                  <a:lnTo>
                    <a:pt x="19" y="463"/>
                  </a:lnTo>
                  <a:lnTo>
                    <a:pt x="23" y="460"/>
                  </a:lnTo>
                  <a:lnTo>
                    <a:pt x="25" y="455"/>
                  </a:lnTo>
                  <a:lnTo>
                    <a:pt x="27" y="454"/>
                  </a:lnTo>
                  <a:lnTo>
                    <a:pt x="28" y="454"/>
                  </a:lnTo>
                  <a:lnTo>
                    <a:pt x="31" y="452"/>
                  </a:lnTo>
                  <a:lnTo>
                    <a:pt x="33" y="451"/>
                  </a:lnTo>
                  <a:lnTo>
                    <a:pt x="35" y="450"/>
                  </a:lnTo>
                  <a:lnTo>
                    <a:pt x="36" y="449"/>
                  </a:lnTo>
                  <a:lnTo>
                    <a:pt x="37" y="446"/>
                  </a:lnTo>
                  <a:lnTo>
                    <a:pt x="37" y="445"/>
                  </a:lnTo>
                  <a:lnTo>
                    <a:pt x="37" y="443"/>
                  </a:lnTo>
                  <a:lnTo>
                    <a:pt x="38" y="442"/>
                  </a:lnTo>
                  <a:lnTo>
                    <a:pt x="41" y="442"/>
                  </a:lnTo>
                  <a:lnTo>
                    <a:pt x="42" y="440"/>
                  </a:lnTo>
                  <a:lnTo>
                    <a:pt x="45" y="440"/>
                  </a:lnTo>
                  <a:lnTo>
                    <a:pt x="46" y="439"/>
                  </a:lnTo>
                  <a:lnTo>
                    <a:pt x="49" y="440"/>
                  </a:lnTo>
                  <a:lnTo>
                    <a:pt x="50" y="440"/>
                  </a:lnTo>
                  <a:lnTo>
                    <a:pt x="51" y="442"/>
                  </a:lnTo>
                  <a:lnTo>
                    <a:pt x="54" y="443"/>
                  </a:lnTo>
                  <a:lnTo>
                    <a:pt x="55" y="443"/>
                  </a:lnTo>
                  <a:lnTo>
                    <a:pt x="58" y="443"/>
                  </a:lnTo>
                  <a:lnTo>
                    <a:pt x="59" y="443"/>
                  </a:lnTo>
                  <a:lnTo>
                    <a:pt x="62" y="443"/>
                  </a:lnTo>
                  <a:lnTo>
                    <a:pt x="63" y="443"/>
                  </a:lnTo>
                  <a:lnTo>
                    <a:pt x="66" y="443"/>
                  </a:lnTo>
                  <a:lnTo>
                    <a:pt x="67" y="443"/>
                  </a:lnTo>
                  <a:lnTo>
                    <a:pt x="67" y="440"/>
                  </a:lnTo>
                  <a:lnTo>
                    <a:pt x="66" y="439"/>
                  </a:lnTo>
                  <a:lnTo>
                    <a:pt x="66" y="438"/>
                  </a:lnTo>
                  <a:lnTo>
                    <a:pt x="64" y="436"/>
                  </a:lnTo>
                  <a:lnTo>
                    <a:pt x="63" y="433"/>
                  </a:lnTo>
                  <a:lnTo>
                    <a:pt x="63" y="432"/>
                  </a:lnTo>
                  <a:lnTo>
                    <a:pt x="64" y="430"/>
                  </a:lnTo>
                  <a:lnTo>
                    <a:pt x="64" y="427"/>
                  </a:lnTo>
                  <a:lnTo>
                    <a:pt x="64" y="426"/>
                  </a:lnTo>
                  <a:lnTo>
                    <a:pt x="66" y="423"/>
                  </a:lnTo>
                  <a:lnTo>
                    <a:pt x="63" y="423"/>
                  </a:lnTo>
                  <a:lnTo>
                    <a:pt x="60" y="423"/>
                  </a:lnTo>
                  <a:lnTo>
                    <a:pt x="59" y="423"/>
                  </a:lnTo>
                  <a:lnTo>
                    <a:pt x="56" y="423"/>
                  </a:lnTo>
                  <a:lnTo>
                    <a:pt x="54" y="423"/>
                  </a:lnTo>
                  <a:lnTo>
                    <a:pt x="53" y="423"/>
                  </a:lnTo>
                  <a:lnTo>
                    <a:pt x="50" y="423"/>
                  </a:lnTo>
                  <a:lnTo>
                    <a:pt x="47" y="425"/>
                  </a:lnTo>
                  <a:lnTo>
                    <a:pt x="46" y="425"/>
                  </a:lnTo>
                  <a:lnTo>
                    <a:pt x="44" y="425"/>
                  </a:lnTo>
                  <a:lnTo>
                    <a:pt x="42" y="425"/>
                  </a:lnTo>
                  <a:lnTo>
                    <a:pt x="40" y="425"/>
                  </a:lnTo>
                  <a:lnTo>
                    <a:pt x="37" y="425"/>
                  </a:lnTo>
                  <a:lnTo>
                    <a:pt x="36" y="425"/>
                  </a:lnTo>
                  <a:lnTo>
                    <a:pt x="33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2" y="417"/>
                  </a:lnTo>
                  <a:lnTo>
                    <a:pt x="32" y="416"/>
                  </a:lnTo>
                  <a:lnTo>
                    <a:pt x="33" y="414"/>
                  </a:lnTo>
                  <a:lnTo>
                    <a:pt x="35" y="413"/>
                  </a:lnTo>
                  <a:lnTo>
                    <a:pt x="36" y="411"/>
                  </a:lnTo>
                  <a:lnTo>
                    <a:pt x="37" y="410"/>
                  </a:lnTo>
                  <a:lnTo>
                    <a:pt x="37" y="408"/>
                  </a:lnTo>
                  <a:lnTo>
                    <a:pt x="38" y="405"/>
                  </a:lnTo>
                  <a:lnTo>
                    <a:pt x="38" y="402"/>
                  </a:lnTo>
                  <a:lnTo>
                    <a:pt x="38" y="401"/>
                  </a:lnTo>
                  <a:lnTo>
                    <a:pt x="41" y="399"/>
                  </a:lnTo>
                  <a:lnTo>
                    <a:pt x="44" y="399"/>
                  </a:lnTo>
                  <a:lnTo>
                    <a:pt x="45" y="399"/>
                  </a:lnTo>
                  <a:lnTo>
                    <a:pt x="46" y="399"/>
                  </a:lnTo>
                  <a:lnTo>
                    <a:pt x="49" y="399"/>
                  </a:lnTo>
                  <a:lnTo>
                    <a:pt x="50" y="398"/>
                  </a:lnTo>
                  <a:lnTo>
                    <a:pt x="53" y="398"/>
                  </a:lnTo>
                  <a:lnTo>
                    <a:pt x="54" y="398"/>
                  </a:lnTo>
                  <a:lnTo>
                    <a:pt x="54" y="396"/>
                  </a:lnTo>
                  <a:lnTo>
                    <a:pt x="55" y="395"/>
                  </a:lnTo>
                  <a:lnTo>
                    <a:pt x="55" y="392"/>
                  </a:lnTo>
                  <a:lnTo>
                    <a:pt x="55" y="391"/>
                  </a:lnTo>
                  <a:lnTo>
                    <a:pt x="55" y="388"/>
                  </a:lnTo>
                  <a:lnTo>
                    <a:pt x="55" y="387"/>
                  </a:lnTo>
                  <a:lnTo>
                    <a:pt x="55" y="385"/>
                  </a:lnTo>
                  <a:lnTo>
                    <a:pt x="55" y="382"/>
                  </a:lnTo>
                  <a:lnTo>
                    <a:pt x="55" y="381"/>
                  </a:lnTo>
                  <a:lnTo>
                    <a:pt x="55" y="379"/>
                  </a:lnTo>
                  <a:lnTo>
                    <a:pt x="55" y="376"/>
                  </a:lnTo>
                  <a:lnTo>
                    <a:pt x="55" y="375"/>
                  </a:lnTo>
                  <a:lnTo>
                    <a:pt x="55" y="373"/>
                  </a:lnTo>
                  <a:lnTo>
                    <a:pt x="55" y="372"/>
                  </a:lnTo>
                  <a:lnTo>
                    <a:pt x="54" y="369"/>
                  </a:lnTo>
                  <a:lnTo>
                    <a:pt x="54" y="368"/>
                  </a:lnTo>
                  <a:lnTo>
                    <a:pt x="54" y="366"/>
                  </a:lnTo>
                  <a:lnTo>
                    <a:pt x="54" y="363"/>
                  </a:lnTo>
                  <a:lnTo>
                    <a:pt x="54" y="362"/>
                  </a:lnTo>
                  <a:lnTo>
                    <a:pt x="55" y="360"/>
                  </a:lnTo>
                  <a:lnTo>
                    <a:pt x="55" y="358"/>
                  </a:lnTo>
                  <a:lnTo>
                    <a:pt x="56" y="356"/>
                  </a:lnTo>
                  <a:lnTo>
                    <a:pt x="58" y="355"/>
                  </a:lnTo>
                  <a:lnTo>
                    <a:pt x="59" y="350"/>
                  </a:lnTo>
                  <a:lnTo>
                    <a:pt x="60" y="349"/>
                  </a:lnTo>
                  <a:lnTo>
                    <a:pt x="63" y="350"/>
                  </a:lnTo>
                  <a:lnTo>
                    <a:pt x="66" y="349"/>
                  </a:lnTo>
                  <a:lnTo>
                    <a:pt x="68" y="349"/>
                  </a:lnTo>
                  <a:lnTo>
                    <a:pt x="73" y="347"/>
                  </a:lnTo>
                  <a:lnTo>
                    <a:pt x="76" y="344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2" y="340"/>
                  </a:lnTo>
                  <a:lnTo>
                    <a:pt x="84" y="338"/>
                  </a:lnTo>
                  <a:lnTo>
                    <a:pt x="85" y="334"/>
                  </a:lnTo>
                  <a:lnTo>
                    <a:pt x="86" y="332"/>
                  </a:lnTo>
                  <a:lnTo>
                    <a:pt x="84" y="327"/>
                  </a:lnTo>
                  <a:lnTo>
                    <a:pt x="88" y="325"/>
                  </a:lnTo>
                  <a:lnTo>
                    <a:pt x="88" y="323"/>
                  </a:lnTo>
                  <a:lnTo>
                    <a:pt x="88" y="321"/>
                  </a:lnTo>
                  <a:lnTo>
                    <a:pt x="88" y="318"/>
                  </a:lnTo>
                  <a:lnTo>
                    <a:pt x="88" y="316"/>
                  </a:lnTo>
                  <a:lnTo>
                    <a:pt x="88" y="315"/>
                  </a:lnTo>
                  <a:lnTo>
                    <a:pt x="88" y="312"/>
                  </a:lnTo>
                  <a:lnTo>
                    <a:pt x="88" y="310"/>
                  </a:lnTo>
                  <a:lnTo>
                    <a:pt x="88" y="309"/>
                  </a:lnTo>
                  <a:lnTo>
                    <a:pt x="88" y="306"/>
                  </a:lnTo>
                  <a:lnTo>
                    <a:pt x="88" y="30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296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5" y="288"/>
                  </a:lnTo>
                  <a:lnTo>
                    <a:pt x="85" y="286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5" y="280"/>
                  </a:lnTo>
                  <a:lnTo>
                    <a:pt x="85" y="277"/>
                  </a:lnTo>
                  <a:lnTo>
                    <a:pt x="85" y="276"/>
                  </a:lnTo>
                  <a:lnTo>
                    <a:pt x="86" y="274"/>
                  </a:lnTo>
                  <a:lnTo>
                    <a:pt x="86" y="271"/>
                  </a:lnTo>
                  <a:lnTo>
                    <a:pt x="86" y="270"/>
                  </a:lnTo>
                  <a:lnTo>
                    <a:pt x="86" y="267"/>
                  </a:lnTo>
                  <a:lnTo>
                    <a:pt x="88" y="265"/>
                  </a:lnTo>
                  <a:lnTo>
                    <a:pt x="88" y="263"/>
                  </a:lnTo>
                  <a:lnTo>
                    <a:pt x="88" y="262"/>
                  </a:lnTo>
                  <a:lnTo>
                    <a:pt x="89" y="259"/>
                  </a:lnTo>
                  <a:lnTo>
                    <a:pt x="91" y="259"/>
                  </a:lnTo>
                  <a:lnTo>
                    <a:pt x="93" y="259"/>
                  </a:lnTo>
                  <a:lnTo>
                    <a:pt x="95" y="258"/>
                  </a:lnTo>
                  <a:lnTo>
                    <a:pt x="97" y="258"/>
                  </a:lnTo>
                  <a:lnTo>
                    <a:pt x="99" y="258"/>
                  </a:lnTo>
                  <a:lnTo>
                    <a:pt x="100" y="258"/>
                  </a:lnTo>
                  <a:lnTo>
                    <a:pt x="103" y="258"/>
                  </a:lnTo>
                  <a:lnTo>
                    <a:pt x="104" y="256"/>
                  </a:lnTo>
                  <a:lnTo>
                    <a:pt x="106" y="255"/>
                  </a:lnTo>
                  <a:lnTo>
                    <a:pt x="107" y="253"/>
                  </a:lnTo>
                  <a:lnTo>
                    <a:pt x="108" y="251"/>
                  </a:lnTo>
                  <a:lnTo>
                    <a:pt x="109" y="250"/>
                  </a:lnTo>
                  <a:lnTo>
                    <a:pt x="111" y="247"/>
                  </a:lnTo>
                  <a:lnTo>
                    <a:pt x="112" y="246"/>
                  </a:lnTo>
                  <a:lnTo>
                    <a:pt x="115" y="244"/>
                  </a:lnTo>
                  <a:lnTo>
                    <a:pt x="115" y="241"/>
                  </a:lnTo>
                  <a:lnTo>
                    <a:pt x="116" y="239"/>
                  </a:lnTo>
                  <a:lnTo>
                    <a:pt x="117" y="238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20" y="230"/>
                  </a:lnTo>
                  <a:lnTo>
                    <a:pt x="120" y="228"/>
                  </a:lnTo>
                  <a:lnTo>
                    <a:pt x="120" y="227"/>
                  </a:lnTo>
                  <a:lnTo>
                    <a:pt x="121" y="222"/>
                  </a:lnTo>
                  <a:lnTo>
                    <a:pt x="124" y="217"/>
                  </a:lnTo>
                  <a:lnTo>
                    <a:pt x="130" y="220"/>
                  </a:lnTo>
                  <a:lnTo>
                    <a:pt x="133" y="215"/>
                  </a:lnTo>
                  <a:lnTo>
                    <a:pt x="135" y="217"/>
                  </a:lnTo>
                  <a:lnTo>
                    <a:pt x="138" y="216"/>
                  </a:lnTo>
                  <a:lnTo>
                    <a:pt x="139" y="216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6" y="212"/>
                  </a:lnTo>
                  <a:lnTo>
                    <a:pt x="147" y="212"/>
                  </a:lnTo>
                  <a:lnTo>
                    <a:pt x="150" y="211"/>
                  </a:lnTo>
                  <a:lnTo>
                    <a:pt x="155" y="209"/>
                  </a:lnTo>
                  <a:lnTo>
                    <a:pt x="157" y="207"/>
                  </a:lnTo>
                  <a:lnTo>
                    <a:pt x="159" y="206"/>
                  </a:lnTo>
                  <a:lnTo>
                    <a:pt x="161" y="205"/>
                  </a:lnTo>
                  <a:lnTo>
                    <a:pt x="162" y="204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70" y="204"/>
                  </a:lnTo>
                  <a:lnTo>
                    <a:pt x="172" y="204"/>
                  </a:lnTo>
                  <a:lnTo>
                    <a:pt x="174" y="203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9" y="200"/>
                  </a:lnTo>
                  <a:lnTo>
                    <a:pt x="181" y="198"/>
                  </a:lnTo>
                  <a:lnTo>
                    <a:pt x="178" y="193"/>
                  </a:lnTo>
                  <a:lnTo>
                    <a:pt x="174" y="189"/>
                  </a:lnTo>
                  <a:lnTo>
                    <a:pt x="181" y="189"/>
                  </a:lnTo>
                  <a:lnTo>
                    <a:pt x="182" y="187"/>
                  </a:lnTo>
                  <a:lnTo>
                    <a:pt x="183" y="185"/>
                  </a:lnTo>
                  <a:lnTo>
                    <a:pt x="186" y="182"/>
                  </a:lnTo>
                  <a:lnTo>
                    <a:pt x="183" y="181"/>
                  </a:lnTo>
                  <a:lnTo>
                    <a:pt x="183" y="178"/>
                  </a:lnTo>
                  <a:lnTo>
                    <a:pt x="184" y="174"/>
                  </a:lnTo>
                  <a:lnTo>
                    <a:pt x="191" y="175"/>
                  </a:lnTo>
                  <a:lnTo>
                    <a:pt x="194" y="175"/>
                  </a:lnTo>
                  <a:lnTo>
                    <a:pt x="196" y="174"/>
                  </a:lnTo>
                  <a:lnTo>
                    <a:pt x="197" y="171"/>
                  </a:lnTo>
                  <a:lnTo>
                    <a:pt x="199" y="168"/>
                  </a:lnTo>
                  <a:lnTo>
                    <a:pt x="203" y="164"/>
                  </a:lnTo>
                  <a:lnTo>
                    <a:pt x="204" y="163"/>
                  </a:lnTo>
                  <a:lnTo>
                    <a:pt x="204" y="159"/>
                  </a:lnTo>
                  <a:lnTo>
                    <a:pt x="208" y="160"/>
                  </a:lnTo>
                  <a:lnTo>
                    <a:pt x="209" y="159"/>
                  </a:lnTo>
                  <a:lnTo>
                    <a:pt x="210" y="157"/>
                  </a:lnTo>
                  <a:lnTo>
                    <a:pt x="210" y="153"/>
                  </a:lnTo>
                  <a:lnTo>
                    <a:pt x="212" y="153"/>
                  </a:lnTo>
                  <a:lnTo>
                    <a:pt x="213" y="150"/>
                  </a:lnTo>
                  <a:lnTo>
                    <a:pt x="213" y="145"/>
                  </a:lnTo>
                  <a:lnTo>
                    <a:pt x="212" y="142"/>
                  </a:lnTo>
                  <a:lnTo>
                    <a:pt x="210" y="140"/>
                  </a:lnTo>
                  <a:lnTo>
                    <a:pt x="210" y="137"/>
                  </a:lnTo>
                  <a:lnTo>
                    <a:pt x="215" y="136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22" y="125"/>
                  </a:lnTo>
                  <a:lnTo>
                    <a:pt x="225" y="124"/>
                  </a:lnTo>
                  <a:lnTo>
                    <a:pt x="227" y="124"/>
                  </a:lnTo>
                  <a:lnTo>
                    <a:pt x="234" y="123"/>
                  </a:lnTo>
                  <a:lnTo>
                    <a:pt x="235" y="118"/>
                  </a:lnTo>
                  <a:lnTo>
                    <a:pt x="236" y="116"/>
                  </a:lnTo>
                  <a:lnTo>
                    <a:pt x="234" y="111"/>
                  </a:lnTo>
                  <a:lnTo>
                    <a:pt x="232" y="110"/>
                  </a:lnTo>
                  <a:lnTo>
                    <a:pt x="232" y="107"/>
                  </a:lnTo>
                  <a:lnTo>
                    <a:pt x="234" y="104"/>
                  </a:lnTo>
                  <a:lnTo>
                    <a:pt x="243" y="101"/>
                  </a:lnTo>
                  <a:lnTo>
                    <a:pt x="243" y="100"/>
                  </a:lnTo>
                  <a:lnTo>
                    <a:pt x="244" y="98"/>
                  </a:lnTo>
                  <a:lnTo>
                    <a:pt x="247" y="96"/>
                  </a:lnTo>
                  <a:lnTo>
                    <a:pt x="248" y="95"/>
                  </a:lnTo>
                  <a:lnTo>
                    <a:pt x="249" y="94"/>
                  </a:lnTo>
                  <a:lnTo>
                    <a:pt x="250" y="93"/>
                  </a:lnTo>
                  <a:lnTo>
                    <a:pt x="253" y="93"/>
                  </a:lnTo>
                  <a:lnTo>
                    <a:pt x="254" y="92"/>
                  </a:lnTo>
                  <a:lnTo>
                    <a:pt x="257" y="92"/>
                  </a:lnTo>
                  <a:lnTo>
                    <a:pt x="259" y="92"/>
                  </a:lnTo>
                  <a:lnTo>
                    <a:pt x="261" y="92"/>
                  </a:lnTo>
                  <a:lnTo>
                    <a:pt x="263" y="90"/>
                  </a:lnTo>
                  <a:lnTo>
                    <a:pt x="267" y="90"/>
                  </a:lnTo>
                  <a:lnTo>
                    <a:pt x="268" y="89"/>
                  </a:lnTo>
                  <a:lnTo>
                    <a:pt x="271" y="89"/>
                  </a:lnTo>
                  <a:lnTo>
                    <a:pt x="272" y="88"/>
                  </a:lnTo>
                  <a:lnTo>
                    <a:pt x="274" y="87"/>
                  </a:lnTo>
                  <a:lnTo>
                    <a:pt x="276" y="86"/>
                  </a:lnTo>
                  <a:lnTo>
                    <a:pt x="278" y="86"/>
                  </a:lnTo>
                  <a:lnTo>
                    <a:pt x="280" y="84"/>
                  </a:lnTo>
                  <a:lnTo>
                    <a:pt x="281" y="83"/>
                  </a:lnTo>
                  <a:lnTo>
                    <a:pt x="283" y="82"/>
                  </a:lnTo>
                  <a:lnTo>
                    <a:pt x="285" y="81"/>
                  </a:lnTo>
                  <a:lnTo>
                    <a:pt x="287" y="79"/>
                  </a:lnTo>
                  <a:lnTo>
                    <a:pt x="288" y="78"/>
                  </a:lnTo>
                  <a:lnTo>
                    <a:pt x="289" y="77"/>
                  </a:lnTo>
                  <a:lnTo>
                    <a:pt x="292" y="76"/>
                  </a:lnTo>
                  <a:lnTo>
                    <a:pt x="292" y="73"/>
                  </a:lnTo>
                  <a:lnTo>
                    <a:pt x="293" y="72"/>
                  </a:lnTo>
                  <a:lnTo>
                    <a:pt x="293" y="70"/>
                  </a:lnTo>
                  <a:lnTo>
                    <a:pt x="294" y="69"/>
                  </a:lnTo>
                  <a:lnTo>
                    <a:pt x="294" y="66"/>
                  </a:lnTo>
                  <a:lnTo>
                    <a:pt x="294" y="65"/>
                  </a:lnTo>
                  <a:lnTo>
                    <a:pt x="293" y="63"/>
                  </a:lnTo>
                  <a:lnTo>
                    <a:pt x="292" y="61"/>
                  </a:lnTo>
                  <a:lnTo>
                    <a:pt x="290" y="60"/>
                  </a:lnTo>
                  <a:lnTo>
                    <a:pt x="289" y="59"/>
                  </a:lnTo>
                  <a:lnTo>
                    <a:pt x="288" y="58"/>
                  </a:lnTo>
                  <a:lnTo>
                    <a:pt x="285" y="57"/>
                  </a:lnTo>
                  <a:lnTo>
                    <a:pt x="284" y="55"/>
                  </a:lnTo>
                  <a:lnTo>
                    <a:pt x="283" y="54"/>
                  </a:lnTo>
                  <a:lnTo>
                    <a:pt x="281" y="53"/>
                  </a:lnTo>
                  <a:lnTo>
                    <a:pt x="281" y="51"/>
                  </a:lnTo>
                  <a:lnTo>
                    <a:pt x="280" y="49"/>
                  </a:lnTo>
                  <a:lnTo>
                    <a:pt x="279" y="48"/>
                  </a:lnTo>
                  <a:lnTo>
                    <a:pt x="279" y="46"/>
                  </a:lnTo>
                  <a:lnTo>
                    <a:pt x="278" y="44"/>
                  </a:lnTo>
                  <a:lnTo>
                    <a:pt x="278" y="43"/>
                  </a:lnTo>
                  <a:lnTo>
                    <a:pt x="279" y="40"/>
                  </a:lnTo>
                  <a:lnTo>
                    <a:pt x="276" y="38"/>
                  </a:lnTo>
                  <a:lnTo>
                    <a:pt x="278" y="34"/>
                  </a:lnTo>
                  <a:lnTo>
                    <a:pt x="278" y="32"/>
                  </a:lnTo>
                  <a:lnTo>
                    <a:pt x="278" y="30"/>
                  </a:lnTo>
                  <a:lnTo>
                    <a:pt x="279" y="29"/>
                  </a:lnTo>
                  <a:lnTo>
                    <a:pt x="279" y="26"/>
                  </a:lnTo>
                  <a:lnTo>
                    <a:pt x="279" y="25"/>
                  </a:lnTo>
                  <a:lnTo>
                    <a:pt x="280" y="23"/>
                  </a:lnTo>
                  <a:lnTo>
                    <a:pt x="280" y="22"/>
                  </a:lnTo>
                  <a:lnTo>
                    <a:pt x="281" y="19"/>
                  </a:lnTo>
                  <a:lnTo>
                    <a:pt x="281" y="18"/>
                  </a:lnTo>
                  <a:lnTo>
                    <a:pt x="283" y="16"/>
                  </a:lnTo>
                  <a:lnTo>
                    <a:pt x="283" y="14"/>
                  </a:lnTo>
                  <a:lnTo>
                    <a:pt x="281" y="12"/>
                  </a:lnTo>
                  <a:lnTo>
                    <a:pt x="281" y="9"/>
                  </a:lnTo>
                  <a:lnTo>
                    <a:pt x="280" y="7"/>
                  </a:lnTo>
                  <a:lnTo>
                    <a:pt x="285" y="8"/>
                  </a:lnTo>
                  <a:lnTo>
                    <a:pt x="287" y="9"/>
                  </a:lnTo>
                  <a:lnTo>
                    <a:pt x="289" y="9"/>
                  </a:lnTo>
                  <a:lnTo>
                    <a:pt x="292" y="9"/>
                  </a:lnTo>
                  <a:lnTo>
                    <a:pt x="293" y="9"/>
                  </a:lnTo>
                  <a:lnTo>
                    <a:pt x="294" y="11"/>
                  </a:lnTo>
                  <a:lnTo>
                    <a:pt x="297" y="12"/>
                  </a:lnTo>
                  <a:lnTo>
                    <a:pt x="298" y="12"/>
                  </a:lnTo>
                  <a:lnTo>
                    <a:pt x="301" y="13"/>
                  </a:lnTo>
                  <a:lnTo>
                    <a:pt x="303" y="14"/>
                  </a:lnTo>
                  <a:lnTo>
                    <a:pt x="305" y="16"/>
                  </a:lnTo>
                  <a:lnTo>
                    <a:pt x="307" y="17"/>
                  </a:lnTo>
                  <a:lnTo>
                    <a:pt x="309" y="17"/>
                  </a:lnTo>
                  <a:lnTo>
                    <a:pt x="310" y="19"/>
                  </a:lnTo>
                  <a:lnTo>
                    <a:pt x="310" y="22"/>
                  </a:lnTo>
                  <a:lnTo>
                    <a:pt x="310" y="23"/>
                  </a:lnTo>
                  <a:lnTo>
                    <a:pt x="311" y="25"/>
                  </a:lnTo>
                  <a:lnTo>
                    <a:pt x="312" y="28"/>
                  </a:lnTo>
                  <a:lnTo>
                    <a:pt x="314" y="26"/>
                  </a:lnTo>
                  <a:lnTo>
                    <a:pt x="316" y="26"/>
                  </a:lnTo>
                  <a:lnTo>
                    <a:pt x="319" y="25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4" y="23"/>
                  </a:lnTo>
                  <a:lnTo>
                    <a:pt x="327" y="23"/>
                  </a:lnTo>
                  <a:lnTo>
                    <a:pt x="328" y="23"/>
                  </a:lnTo>
                  <a:lnTo>
                    <a:pt x="331" y="23"/>
                  </a:lnTo>
                  <a:lnTo>
                    <a:pt x="333" y="23"/>
                  </a:lnTo>
                  <a:lnTo>
                    <a:pt x="334" y="23"/>
                  </a:lnTo>
                  <a:lnTo>
                    <a:pt x="337" y="23"/>
                  </a:lnTo>
                  <a:lnTo>
                    <a:pt x="341" y="22"/>
                  </a:lnTo>
                  <a:lnTo>
                    <a:pt x="341" y="24"/>
                  </a:lnTo>
                  <a:lnTo>
                    <a:pt x="345" y="26"/>
                  </a:lnTo>
                  <a:lnTo>
                    <a:pt x="347" y="26"/>
                  </a:lnTo>
                  <a:lnTo>
                    <a:pt x="349" y="30"/>
                  </a:lnTo>
                  <a:lnTo>
                    <a:pt x="350" y="31"/>
                  </a:lnTo>
                  <a:lnTo>
                    <a:pt x="353" y="31"/>
                  </a:lnTo>
                  <a:lnTo>
                    <a:pt x="354" y="32"/>
                  </a:lnTo>
                  <a:lnTo>
                    <a:pt x="356" y="32"/>
                  </a:lnTo>
                  <a:lnTo>
                    <a:pt x="358" y="32"/>
                  </a:lnTo>
                  <a:lnTo>
                    <a:pt x="360" y="32"/>
                  </a:lnTo>
                  <a:lnTo>
                    <a:pt x="362" y="34"/>
                  </a:lnTo>
                  <a:lnTo>
                    <a:pt x="364" y="34"/>
                  </a:lnTo>
                  <a:lnTo>
                    <a:pt x="367" y="32"/>
                  </a:lnTo>
                  <a:lnTo>
                    <a:pt x="367" y="31"/>
                  </a:lnTo>
                  <a:lnTo>
                    <a:pt x="372" y="30"/>
                  </a:lnTo>
                  <a:lnTo>
                    <a:pt x="372" y="36"/>
                  </a:lnTo>
                  <a:lnTo>
                    <a:pt x="369" y="43"/>
                  </a:lnTo>
                  <a:lnTo>
                    <a:pt x="372" y="48"/>
                  </a:lnTo>
                  <a:lnTo>
                    <a:pt x="371" y="49"/>
                  </a:lnTo>
                  <a:lnTo>
                    <a:pt x="367" y="48"/>
                  </a:lnTo>
                  <a:lnTo>
                    <a:pt x="365" y="49"/>
                  </a:lnTo>
                  <a:lnTo>
                    <a:pt x="365" y="52"/>
                  </a:lnTo>
                  <a:lnTo>
                    <a:pt x="364" y="53"/>
                  </a:lnTo>
                  <a:lnTo>
                    <a:pt x="363" y="55"/>
                  </a:lnTo>
                  <a:lnTo>
                    <a:pt x="362" y="58"/>
                  </a:lnTo>
                  <a:lnTo>
                    <a:pt x="360" y="59"/>
                  </a:lnTo>
                  <a:lnTo>
                    <a:pt x="364" y="64"/>
                  </a:lnTo>
                  <a:lnTo>
                    <a:pt x="365" y="67"/>
                  </a:lnTo>
                  <a:lnTo>
                    <a:pt x="368" y="69"/>
                  </a:lnTo>
                  <a:lnTo>
                    <a:pt x="371" y="69"/>
                  </a:lnTo>
                  <a:lnTo>
                    <a:pt x="372" y="69"/>
                  </a:lnTo>
                  <a:lnTo>
                    <a:pt x="375" y="69"/>
                  </a:lnTo>
                  <a:lnTo>
                    <a:pt x="376" y="67"/>
                  </a:lnTo>
                  <a:lnTo>
                    <a:pt x="378" y="66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1" y="71"/>
                  </a:lnTo>
                  <a:lnTo>
                    <a:pt x="381" y="72"/>
                  </a:lnTo>
                  <a:lnTo>
                    <a:pt x="381" y="75"/>
                  </a:lnTo>
                  <a:lnTo>
                    <a:pt x="381" y="76"/>
                  </a:lnTo>
                  <a:lnTo>
                    <a:pt x="381" y="78"/>
                  </a:lnTo>
                  <a:lnTo>
                    <a:pt x="382" y="79"/>
                  </a:lnTo>
                  <a:lnTo>
                    <a:pt x="384" y="79"/>
                  </a:lnTo>
                  <a:lnTo>
                    <a:pt x="386" y="81"/>
                  </a:lnTo>
                  <a:lnTo>
                    <a:pt x="387" y="82"/>
                  </a:lnTo>
                  <a:lnTo>
                    <a:pt x="391" y="83"/>
                  </a:lnTo>
                  <a:lnTo>
                    <a:pt x="394" y="81"/>
                  </a:lnTo>
                  <a:lnTo>
                    <a:pt x="399" y="81"/>
                  </a:lnTo>
                  <a:lnTo>
                    <a:pt x="400" y="86"/>
                  </a:lnTo>
                  <a:lnTo>
                    <a:pt x="402" y="87"/>
                  </a:lnTo>
                  <a:lnTo>
                    <a:pt x="403" y="88"/>
                  </a:lnTo>
                  <a:lnTo>
                    <a:pt x="404" y="90"/>
                  </a:lnTo>
                  <a:lnTo>
                    <a:pt x="406" y="92"/>
                  </a:lnTo>
                  <a:lnTo>
                    <a:pt x="407" y="93"/>
                  </a:lnTo>
                  <a:lnTo>
                    <a:pt x="407" y="94"/>
                  </a:lnTo>
                  <a:lnTo>
                    <a:pt x="408" y="96"/>
                  </a:lnTo>
                  <a:lnTo>
                    <a:pt x="409" y="98"/>
                  </a:lnTo>
                  <a:lnTo>
                    <a:pt x="409" y="99"/>
                  </a:lnTo>
                  <a:lnTo>
                    <a:pt x="411" y="100"/>
                  </a:lnTo>
                  <a:lnTo>
                    <a:pt x="412" y="102"/>
                  </a:lnTo>
                  <a:lnTo>
                    <a:pt x="412" y="104"/>
                  </a:lnTo>
                  <a:lnTo>
                    <a:pt x="413" y="105"/>
                  </a:lnTo>
                  <a:lnTo>
                    <a:pt x="415" y="108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4"/>
                  </a:lnTo>
                  <a:lnTo>
                    <a:pt x="418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2" y="121"/>
                  </a:lnTo>
                  <a:lnTo>
                    <a:pt x="424" y="122"/>
                  </a:lnTo>
                  <a:lnTo>
                    <a:pt x="425" y="123"/>
                  </a:lnTo>
                  <a:lnTo>
                    <a:pt x="426" y="124"/>
                  </a:lnTo>
                  <a:lnTo>
                    <a:pt x="429" y="124"/>
                  </a:lnTo>
                  <a:lnTo>
                    <a:pt x="430" y="125"/>
                  </a:lnTo>
                  <a:lnTo>
                    <a:pt x="431" y="127"/>
                  </a:lnTo>
                  <a:lnTo>
                    <a:pt x="433" y="128"/>
                  </a:lnTo>
                  <a:lnTo>
                    <a:pt x="434" y="129"/>
                  </a:lnTo>
                  <a:lnTo>
                    <a:pt x="437" y="133"/>
                  </a:lnTo>
                  <a:lnTo>
                    <a:pt x="442" y="133"/>
                  </a:lnTo>
                  <a:lnTo>
                    <a:pt x="443" y="130"/>
                  </a:lnTo>
                  <a:lnTo>
                    <a:pt x="447" y="130"/>
                  </a:lnTo>
                  <a:lnTo>
                    <a:pt x="448" y="130"/>
                  </a:lnTo>
                  <a:lnTo>
                    <a:pt x="451" y="131"/>
                  </a:lnTo>
                  <a:lnTo>
                    <a:pt x="456" y="131"/>
                  </a:lnTo>
                  <a:lnTo>
                    <a:pt x="456" y="128"/>
                  </a:lnTo>
                  <a:lnTo>
                    <a:pt x="460" y="129"/>
                  </a:lnTo>
                  <a:lnTo>
                    <a:pt x="461" y="128"/>
                  </a:lnTo>
                  <a:lnTo>
                    <a:pt x="464" y="127"/>
                  </a:lnTo>
                  <a:lnTo>
                    <a:pt x="465" y="125"/>
                  </a:lnTo>
                  <a:lnTo>
                    <a:pt x="466" y="124"/>
                  </a:lnTo>
                  <a:lnTo>
                    <a:pt x="468" y="123"/>
                  </a:lnTo>
                  <a:lnTo>
                    <a:pt x="468" y="121"/>
                  </a:lnTo>
                  <a:lnTo>
                    <a:pt x="466" y="117"/>
                  </a:lnTo>
                  <a:lnTo>
                    <a:pt x="469" y="116"/>
                  </a:lnTo>
                  <a:lnTo>
                    <a:pt x="471" y="112"/>
                  </a:lnTo>
                  <a:lnTo>
                    <a:pt x="473" y="112"/>
                  </a:lnTo>
                  <a:lnTo>
                    <a:pt x="475" y="112"/>
                  </a:lnTo>
                  <a:lnTo>
                    <a:pt x="477" y="112"/>
                  </a:lnTo>
                  <a:lnTo>
                    <a:pt x="482" y="114"/>
                  </a:lnTo>
                  <a:lnTo>
                    <a:pt x="483" y="113"/>
                  </a:lnTo>
                  <a:lnTo>
                    <a:pt x="486" y="114"/>
                  </a:lnTo>
                  <a:lnTo>
                    <a:pt x="487" y="116"/>
                  </a:lnTo>
                  <a:lnTo>
                    <a:pt x="490" y="114"/>
                  </a:lnTo>
                  <a:lnTo>
                    <a:pt x="493" y="114"/>
                  </a:lnTo>
                  <a:lnTo>
                    <a:pt x="497" y="113"/>
                  </a:lnTo>
                  <a:lnTo>
                    <a:pt x="495" y="106"/>
                  </a:lnTo>
                  <a:lnTo>
                    <a:pt x="499" y="99"/>
                  </a:lnTo>
                  <a:lnTo>
                    <a:pt x="500" y="96"/>
                  </a:lnTo>
                  <a:lnTo>
                    <a:pt x="502" y="95"/>
                  </a:lnTo>
                  <a:lnTo>
                    <a:pt x="504" y="93"/>
                  </a:lnTo>
                  <a:lnTo>
                    <a:pt x="505" y="89"/>
                  </a:lnTo>
                  <a:lnTo>
                    <a:pt x="505" y="86"/>
                  </a:lnTo>
                  <a:lnTo>
                    <a:pt x="506" y="84"/>
                  </a:lnTo>
                  <a:lnTo>
                    <a:pt x="504" y="81"/>
                  </a:lnTo>
                  <a:lnTo>
                    <a:pt x="505" y="77"/>
                  </a:lnTo>
                  <a:lnTo>
                    <a:pt x="505" y="75"/>
                  </a:lnTo>
                  <a:lnTo>
                    <a:pt x="504" y="70"/>
                  </a:lnTo>
                  <a:lnTo>
                    <a:pt x="502" y="66"/>
                  </a:lnTo>
                  <a:lnTo>
                    <a:pt x="505" y="61"/>
                  </a:lnTo>
                  <a:lnTo>
                    <a:pt x="509" y="63"/>
                  </a:lnTo>
                  <a:lnTo>
                    <a:pt x="510" y="61"/>
                  </a:lnTo>
                  <a:lnTo>
                    <a:pt x="513" y="61"/>
                  </a:lnTo>
                  <a:lnTo>
                    <a:pt x="515" y="61"/>
                  </a:lnTo>
                  <a:lnTo>
                    <a:pt x="517" y="61"/>
                  </a:lnTo>
                  <a:lnTo>
                    <a:pt x="519" y="60"/>
                  </a:lnTo>
                  <a:lnTo>
                    <a:pt x="521" y="59"/>
                  </a:lnTo>
                  <a:lnTo>
                    <a:pt x="521" y="57"/>
                  </a:lnTo>
                  <a:lnTo>
                    <a:pt x="521" y="55"/>
                  </a:lnTo>
                  <a:lnTo>
                    <a:pt x="521" y="53"/>
                  </a:lnTo>
                  <a:lnTo>
                    <a:pt x="521" y="51"/>
                  </a:lnTo>
                  <a:lnTo>
                    <a:pt x="522" y="49"/>
                  </a:lnTo>
                  <a:lnTo>
                    <a:pt x="522" y="47"/>
                  </a:lnTo>
                  <a:lnTo>
                    <a:pt x="523" y="46"/>
                  </a:lnTo>
                  <a:lnTo>
                    <a:pt x="524" y="43"/>
                  </a:lnTo>
                  <a:lnTo>
                    <a:pt x="524" y="42"/>
                  </a:lnTo>
                  <a:lnTo>
                    <a:pt x="526" y="40"/>
                  </a:lnTo>
                  <a:lnTo>
                    <a:pt x="527" y="38"/>
                  </a:lnTo>
                  <a:lnTo>
                    <a:pt x="530" y="36"/>
                  </a:lnTo>
                  <a:lnTo>
                    <a:pt x="535" y="35"/>
                  </a:lnTo>
                  <a:lnTo>
                    <a:pt x="536" y="36"/>
                  </a:lnTo>
                  <a:lnTo>
                    <a:pt x="539" y="36"/>
                  </a:lnTo>
                  <a:lnTo>
                    <a:pt x="540" y="36"/>
                  </a:lnTo>
                  <a:lnTo>
                    <a:pt x="543" y="37"/>
                  </a:lnTo>
                  <a:lnTo>
                    <a:pt x="545" y="37"/>
                  </a:lnTo>
                  <a:lnTo>
                    <a:pt x="546" y="38"/>
                  </a:lnTo>
                  <a:lnTo>
                    <a:pt x="549" y="38"/>
                  </a:lnTo>
                  <a:lnTo>
                    <a:pt x="550" y="40"/>
                  </a:lnTo>
                  <a:lnTo>
                    <a:pt x="553" y="40"/>
                  </a:lnTo>
                  <a:lnTo>
                    <a:pt x="554" y="41"/>
                  </a:lnTo>
                  <a:lnTo>
                    <a:pt x="555" y="41"/>
                  </a:lnTo>
                  <a:lnTo>
                    <a:pt x="558" y="42"/>
                  </a:lnTo>
                  <a:lnTo>
                    <a:pt x="561" y="42"/>
                  </a:lnTo>
                  <a:lnTo>
                    <a:pt x="562" y="43"/>
                  </a:lnTo>
                  <a:lnTo>
                    <a:pt x="565" y="43"/>
                  </a:lnTo>
                  <a:lnTo>
                    <a:pt x="566" y="43"/>
                  </a:lnTo>
                  <a:lnTo>
                    <a:pt x="570" y="42"/>
                  </a:lnTo>
                  <a:lnTo>
                    <a:pt x="572" y="43"/>
                  </a:lnTo>
                  <a:lnTo>
                    <a:pt x="576" y="43"/>
                  </a:lnTo>
                  <a:lnTo>
                    <a:pt x="580" y="40"/>
                  </a:lnTo>
                  <a:lnTo>
                    <a:pt x="580" y="38"/>
                  </a:lnTo>
                  <a:lnTo>
                    <a:pt x="581" y="37"/>
                  </a:lnTo>
                  <a:lnTo>
                    <a:pt x="583" y="35"/>
                  </a:lnTo>
                  <a:lnTo>
                    <a:pt x="583" y="34"/>
                  </a:lnTo>
                  <a:lnTo>
                    <a:pt x="584" y="31"/>
                  </a:lnTo>
                  <a:lnTo>
                    <a:pt x="585" y="30"/>
                  </a:lnTo>
                  <a:lnTo>
                    <a:pt x="587" y="29"/>
                  </a:lnTo>
                  <a:lnTo>
                    <a:pt x="588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2" y="23"/>
                  </a:lnTo>
                  <a:lnTo>
                    <a:pt x="596" y="23"/>
                  </a:lnTo>
                  <a:lnTo>
                    <a:pt x="598" y="19"/>
                  </a:lnTo>
                  <a:lnTo>
                    <a:pt x="599" y="19"/>
                  </a:lnTo>
                  <a:lnTo>
                    <a:pt x="602" y="19"/>
                  </a:lnTo>
                  <a:lnTo>
                    <a:pt x="605" y="19"/>
                  </a:lnTo>
                  <a:lnTo>
                    <a:pt x="606" y="19"/>
                  </a:lnTo>
                  <a:lnTo>
                    <a:pt x="609" y="22"/>
                  </a:lnTo>
                  <a:lnTo>
                    <a:pt x="611" y="19"/>
                  </a:lnTo>
                  <a:lnTo>
                    <a:pt x="618" y="16"/>
                  </a:lnTo>
                  <a:lnTo>
                    <a:pt x="619" y="13"/>
                  </a:lnTo>
                  <a:lnTo>
                    <a:pt x="623" y="9"/>
                  </a:lnTo>
                  <a:lnTo>
                    <a:pt x="624" y="8"/>
                  </a:lnTo>
                  <a:lnTo>
                    <a:pt x="625" y="7"/>
                  </a:lnTo>
                  <a:lnTo>
                    <a:pt x="627" y="6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3"/>
                  </a:lnTo>
                  <a:lnTo>
                    <a:pt x="642" y="2"/>
                  </a:lnTo>
                  <a:lnTo>
                    <a:pt x="650" y="2"/>
                  </a:lnTo>
                  <a:lnTo>
                    <a:pt x="652" y="1"/>
                  </a:lnTo>
                  <a:lnTo>
                    <a:pt x="655" y="1"/>
                  </a:lnTo>
                  <a:lnTo>
                    <a:pt x="658" y="0"/>
                  </a:lnTo>
                  <a:lnTo>
                    <a:pt x="660" y="0"/>
                  </a:lnTo>
                  <a:lnTo>
                    <a:pt x="664" y="0"/>
                  </a:lnTo>
                  <a:lnTo>
                    <a:pt x="667" y="0"/>
                  </a:lnTo>
                  <a:lnTo>
                    <a:pt x="671" y="1"/>
                  </a:lnTo>
                  <a:lnTo>
                    <a:pt x="674" y="1"/>
                  </a:lnTo>
                  <a:lnTo>
                    <a:pt x="680" y="1"/>
                  </a:lnTo>
                  <a:lnTo>
                    <a:pt x="683" y="2"/>
                  </a:lnTo>
                  <a:lnTo>
                    <a:pt x="686" y="3"/>
                  </a:lnTo>
                  <a:lnTo>
                    <a:pt x="689" y="7"/>
                  </a:lnTo>
                  <a:lnTo>
                    <a:pt x="693" y="8"/>
                  </a:lnTo>
                  <a:lnTo>
                    <a:pt x="693" y="12"/>
                  </a:lnTo>
                  <a:lnTo>
                    <a:pt x="694" y="14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6" y="20"/>
                  </a:lnTo>
                  <a:lnTo>
                    <a:pt x="698" y="22"/>
                  </a:lnTo>
                  <a:lnTo>
                    <a:pt x="699" y="24"/>
                  </a:lnTo>
                  <a:lnTo>
                    <a:pt x="699" y="25"/>
                  </a:lnTo>
                  <a:lnTo>
                    <a:pt x="699" y="28"/>
                  </a:lnTo>
                  <a:lnTo>
                    <a:pt x="703" y="31"/>
                  </a:lnTo>
                  <a:lnTo>
                    <a:pt x="702" y="32"/>
                  </a:lnTo>
                  <a:lnTo>
                    <a:pt x="699" y="34"/>
                  </a:lnTo>
                  <a:lnTo>
                    <a:pt x="699" y="36"/>
                  </a:lnTo>
                  <a:lnTo>
                    <a:pt x="700" y="38"/>
                  </a:lnTo>
                  <a:lnTo>
                    <a:pt x="699" y="42"/>
                  </a:lnTo>
                  <a:lnTo>
                    <a:pt x="699" y="43"/>
                  </a:lnTo>
                  <a:lnTo>
                    <a:pt x="698" y="48"/>
                  </a:lnTo>
                  <a:lnTo>
                    <a:pt x="700" y="52"/>
                  </a:lnTo>
                  <a:lnTo>
                    <a:pt x="700" y="53"/>
                  </a:lnTo>
                  <a:lnTo>
                    <a:pt x="700" y="57"/>
                  </a:lnTo>
                  <a:lnTo>
                    <a:pt x="702" y="59"/>
                  </a:lnTo>
                  <a:lnTo>
                    <a:pt x="703" y="60"/>
                  </a:lnTo>
                  <a:lnTo>
                    <a:pt x="703" y="61"/>
                  </a:lnTo>
                  <a:lnTo>
                    <a:pt x="704" y="65"/>
                  </a:lnTo>
                  <a:lnTo>
                    <a:pt x="707" y="66"/>
                  </a:lnTo>
                  <a:lnTo>
                    <a:pt x="709" y="70"/>
                  </a:lnTo>
                  <a:lnTo>
                    <a:pt x="712" y="72"/>
                  </a:lnTo>
                  <a:lnTo>
                    <a:pt x="715" y="73"/>
                  </a:lnTo>
                  <a:lnTo>
                    <a:pt x="717" y="76"/>
                  </a:lnTo>
                  <a:lnTo>
                    <a:pt x="715" y="78"/>
                  </a:lnTo>
                  <a:lnTo>
                    <a:pt x="716" y="79"/>
                  </a:lnTo>
                  <a:lnTo>
                    <a:pt x="718" y="82"/>
                  </a:lnTo>
                  <a:lnTo>
                    <a:pt x="720" y="83"/>
                  </a:lnTo>
                  <a:lnTo>
                    <a:pt x="722" y="81"/>
                  </a:lnTo>
                  <a:lnTo>
                    <a:pt x="722" y="84"/>
                  </a:lnTo>
                  <a:lnTo>
                    <a:pt x="724" y="86"/>
                  </a:lnTo>
                  <a:lnTo>
                    <a:pt x="726" y="87"/>
                  </a:lnTo>
                  <a:lnTo>
                    <a:pt x="727" y="87"/>
                  </a:lnTo>
                  <a:lnTo>
                    <a:pt x="731" y="88"/>
                  </a:lnTo>
                  <a:lnTo>
                    <a:pt x="731" y="92"/>
                  </a:lnTo>
                  <a:lnTo>
                    <a:pt x="734" y="94"/>
                  </a:lnTo>
                  <a:lnTo>
                    <a:pt x="735" y="92"/>
                  </a:lnTo>
                  <a:lnTo>
                    <a:pt x="736" y="89"/>
                  </a:lnTo>
                  <a:lnTo>
                    <a:pt x="738" y="88"/>
                  </a:lnTo>
                  <a:lnTo>
                    <a:pt x="739" y="86"/>
                  </a:lnTo>
                  <a:lnTo>
                    <a:pt x="743" y="84"/>
                  </a:lnTo>
                  <a:lnTo>
                    <a:pt x="744" y="83"/>
                  </a:lnTo>
                  <a:lnTo>
                    <a:pt x="746" y="83"/>
                  </a:lnTo>
                  <a:lnTo>
                    <a:pt x="748" y="82"/>
                  </a:lnTo>
                  <a:lnTo>
                    <a:pt x="749" y="81"/>
                  </a:lnTo>
                  <a:lnTo>
                    <a:pt x="752" y="79"/>
                  </a:lnTo>
                  <a:lnTo>
                    <a:pt x="753" y="79"/>
                  </a:lnTo>
                  <a:lnTo>
                    <a:pt x="756" y="78"/>
                  </a:lnTo>
                  <a:lnTo>
                    <a:pt x="757" y="78"/>
                  </a:lnTo>
                  <a:lnTo>
                    <a:pt x="760" y="77"/>
                  </a:lnTo>
                  <a:lnTo>
                    <a:pt x="761" y="76"/>
                  </a:lnTo>
                  <a:lnTo>
                    <a:pt x="762" y="75"/>
                  </a:lnTo>
                  <a:lnTo>
                    <a:pt x="768" y="75"/>
                  </a:lnTo>
                  <a:lnTo>
                    <a:pt x="766" y="69"/>
                  </a:lnTo>
                  <a:lnTo>
                    <a:pt x="766" y="64"/>
                  </a:lnTo>
                  <a:lnTo>
                    <a:pt x="766" y="61"/>
                  </a:lnTo>
                  <a:lnTo>
                    <a:pt x="770" y="60"/>
                  </a:lnTo>
                  <a:lnTo>
                    <a:pt x="771" y="60"/>
                  </a:lnTo>
                  <a:lnTo>
                    <a:pt x="774" y="60"/>
                  </a:lnTo>
                  <a:lnTo>
                    <a:pt x="775" y="59"/>
                  </a:lnTo>
                  <a:lnTo>
                    <a:pt x="778" y="59"/>
                  </a:lnTo>
                  <a:lnTo>
                    <a:pt x="779" y="59"/>
                  </a:lnTo>
                  <a:lnTo>
                    <a:pt x="782" y="59"/>
                  </a:lnTo>
                  <a:lnTo>
                    <a:pt x="783" y="59"/>
                  </a:lnTo>
                  <a:lnTo>
                    <a:pt x="786" y="59"/>
                  </a:lnTo>
                  <a:lnTo>
                    <a:pt x="787" y="60"/>
                  </a:lnTo>
                  <a:lnTo>
                    <a:pt x="792" y="60"/>
                  </a:lnTo>
                  <a:lnTo>
                    <a:pt x="796" y="58"/>
                  </a:lnTo>
                  <a:lnTo>
                    <a:pt x="797" y="57"/>
                  </a:lnTo>
                  <a:lnTo>
                    <a:pt x="799" y="55"/>
                  </a:lnTo>
                  <a:lnTo>
                    <a:pt x="800" y="53"/>
                  </a:lnTo>
                  <a:lnTo>
                    <a:pt x="801" y="52"/>
                  </a:lnTo>
                  <a:lnTo>
                    <a:pt x="802" y="51"/>
                  </a:lnTo>
                  <a:lnTo>
                    <a:pt x="805" y="48"/>
                  </a:lnTo>
                  <a:lnTo>
                    <a:pt x="806" y="47"/>
                  </a:lnTo>
                  <a:lnTo>
                    <a:pt x="808" y="48"/>
                  </a:lnTo>
                  <a:lnTo>
                    <a:pt x="810" y="48"/>
                  </a:lnTo>
                  <a:lnTo>
                    <a:pt x="811" y="48"/>
                  </a:lnTo>
                  <a:lnTo>
                    <a:pt x="817" y="47"/>
                  </a:lnTo>
                  <a:lnTo>
                    <a:pt x="819" y="48"/>
                  </a:lnTo>
                  <a:lnTo>
                    <a:pt x="821" y="49"/>
                  </a:lnTo>
                  <a:lnTo>
                    <a:pt x="824" y="51"/>
                  </a:lnTo>
                  <a:lnTo>
                    <a:pt x="827" y="52"/>
                  </a:lnTo>
                  <a:lnTo>
                    <a:pt x="831" y="53"/>
                  </a:lnTo>
                  <a:lnTo>
                    <a:pt x="833" y="54"/>
                  </a:lnTo>
                  <a:lnTo>
                    <a:pt x="836" y="57"/>
                  </a:lnTo>
                  <a:lnTo>
                    <a:pt x="836" y="54"/>
                  </a:lnTo>
                  <a:lnTo>
                    <a:pt x="840" y="55"/>
                  </a:lnTo>
                  <a:lnTo>
                    <a:pt x="841" y="57"/>
                  </a:lnTo>
                  <a:lnTo>
                    <a:pt x="844" y="58"/>
                  </a:lnTo>
                  <a:lnTo>
                    <a:pt x="845" y="59"/>
                  </a:lnTo>
                  <a:lnTo>
                    <a:pt x="848" y="60"/>
                  </a:lnTo>
                  <a:lnTo>
                    <a:pt x="849" y="61"/>
                  </a:lnTo>
                  <a:lnTo>
                    <a:pt x="850" y="63"/>
                  </a:lnTo>
                  <a:lnTo>
                    <a:pt x="852" y="64"/>
                  </a:lnTo>
                  <a:lnTo>
                    <a:pt x="853" y="65"/>
                  </a:lnTo>
                  <a:lnTo>
                    <a:pt x="854" y="66"/>
                  </a:lnTo>
                  <a:lnTo>
                    <a:pt x="857" y="65"/>
                  </a:lnTo>
                  <a:lnTo>
                    <a:pt x="857" y="63"/>
                  </a:lnTo>
                  <a:lnTo>
                    <a:pt x="861" y="60"/>
                  </a:lnTo>
                  <a:lnTo>
                    <a:pt x="862" y="59"/>
                  </a:lnTo>
                  <a:lnTo>
                    <a:pt x="863" y="58"/>
                  </a:lnTo>
                  <a:lnTo>
                    <a:pt x="864" y="55"/>
                  </a:lnTo>
                  <a:lnTo>
                    <a:pt x="867" y="54"/>
                  </a:lnTo>
                  <a:lnTo>
                    <a:pt x="871" y="51"/>
                  </a:lnTo>
                  <a:lnTo>
                    <a:pt x="874" y="52"/>
                  </a:lnTo>
                  <a:lnTo>
                    <a:pt x="877" y="51"/>
                  </a:lnTo>
                  <a:lnTo>
                    <a:pt x="879" y="49"/>
                  </a:lnTo>
                  <a:lnTo>
                    <a:pt x="881" y="49"/>
                  </a:lnTo>
                  <a:lnTo>
                    <a:pt x="884" y="49"/>
                  </a:lnTo>
                  <a:lnTo>
                    <a:pt x="885" y="48"/>
                  </a:lnTo>
                  <a:lnTo>
                    <a:pt x="886" y="46"/>
                  </a:lnTo>
                  <a:lnTo>
                    <a:pt x="886" y="43"/>
                  </a:lnTo>
                  <a:lnTo>
                    <a:pt x="886" y="42"/>
                  </a:lnTo>
                  <a:lnTo>
                    <a:pt x="886" y="40"/>
                  </a:lnTo>
                  <a:lnTo>
                    <a:pt x="886" y="38"/>
                  </a:lnTo>
                  <a:lnTo>
                    <a:pt x="888" y="36"/>
                  </a:lnTo>
                  <a:lnTo>
                    <a:pt x="888" y="34"/>
                  </a:lnTo>
                  <a:lnTo>
                    <a:pt x="888" y="31"/>
                  </a:lnTo>
                  <a:lnTo>
                    <a:pt x="890" y="29"/>
                  </a:lnTo>
                  <a:lnTo>
                    <a:pt x="888" y="26"/>
                  </a:lnTo>
                  <a:lnTo>
                    <a:pt x="889" y="23"/>
                  </a:lnTo>
                  <a:lnTo>
                    <a:pt x="889" y="20"/>
                  </a:lnTo>
                  <a:lnTo>
                    <a:pt x="889" y="18"/>
                  </a:lnTo>
                  <a:lnTo>
                    <a:pt x="889" y="16"/>
                  </a:lnTo>
                  <a:lnTo>
                    <a:pt x="889" y="14"/>
                  </a:lnTo>
                  <a:lnTo>
                    <a:pt x="889" y="12"/>
                  </a:lnTo>
                  <a:lnTo>
                    <a:pt x="892" y="12"/>
                  </a:lnTo>
                  <a:lnTo>
                    <a:pt x="893" y="11"/>
                  </a:lnTo>
                  <a:lnTo>
                    <a:pt x="894" y="11"/>
                  </a:lnTo>
                  <a:lnTo>
                    <a:pt x="897" y="11"/>
                  </a:lnTo>
                  <a:lnTo>
                    <a:pt x="899" y="12"/>
                  </a:lnTo>
                  <a:lnTo>
                    <a:pt x="901" y="12"/>
                  </a:lnTo>
                  <a:lnTo>
                    <a:pt x="903" y="12"/>
                  </a:lnTo>
                  <a:lnTo>
                    <a:pt x="906" y="13"/>
                  </a:lnTo>
                  <a:lnTo>
                    <a:pt x="907" y="14"/>
                  </a:lnTo>
                  <a:lnTo>
                    <a:pt x="910" y="14"/>
                  </a:lnTo>
                  <a:lnTo>
                    <a:pt x="911" y="16"/>
                  </a:lnTo>
                  <a:lnTo>
                    <a:pt x="914" y="16"/>
                  </a:lnTo>
                  <a:lnTo>
                    <a:pt x="915" y="17"/>
                  </a:lnTo>
                  <a:lnTo>
                    <a:pt x="916" y="19"/>
                  </a:lnTo>
                  <a:lnTo>
                    <a:pt x="920" y="23"/>
                  </a:lnTo>
                  <a:lnTo>
                    <a:pt x="924" y="28"/>
                  </a:lnTo>
                  <a:lnTo>
                    <a:pt x="925" y="31"/>
                  </a:lnTo>
                  <a:lnTo>
                    <a:pt x="928" y="35"/>
                  </a:lnTo>
                  <a:lnTo>
                    <a:pt x="929" y="37"/>
                  </a:lnTo>
                  <a:lnTo>
                    <a:pt x="932" y="38"/>
                  </a:lnTo>
                  <a:lnTo>
                    <a:pt x="936" y="40"/>
                  </a:lnTo>
                  <a:lnTo>
                    <a:pt x="939" y="42"/>
                  </a:lnTo>
                  <a:lnTo>
                    <a:pt x="942" y="46"/>
                  </a:lnTo>
                  <a:lnTo>
                    <a:pt x="943" y="48"/>
                  </a:lnTo>
                  <a:lnTo>
                    <a:pt x="946" y="49"/>
                  </a:lnTo>
                  <a:lnTo>
                    <a:pt x="947" y="51"/>
                  </a:lnTo>
                  <a:lnTo>
                    <a:pt x="950" y="49"/>
                  </a:lnTo>
                  <a:lnTo>
                    <a:pt x="952" y="51"/>
                  </a:lnTo>
                  <a:lnTo>
                    <a:pt x="954" y="52"/>
                  </a:lnTo>
                  <a:lnTo>
                    <a:pt x="955" y="53"/>
                  </a:lnTo>
                  <a:lnTo>
                    <a:pt x="958" y="52"/>
                  </a:lnTo>
                  <a:lnTo>
                    <a:pt x="959" y="52"/>
                  </a:lnTo>
                  <a:lnTo>
                    <a:pt x="960" y="49"/>
                  </a:lnTo>
                  <a:lnTo>
                    <a:pt x="959" y="48"/>
                  </a:lnTo>
                  <a:lnTo>
                    <a:pt x="959" y="46"/>
                  </a:lnTo>
                  <a:lnTo>
                    <a:pt x="958" y="44"/>
                  </a:lnTo>
                  <a:lnTo>
                    <a:pt x="958" y="43"/>
                  </a:lnTo>
                  <a:lnTo>
                    <a:pt x="956" y="41"/>
                  </a:lnTo>
                  <a:lnTo>
                    <a:pt x="956" y="38"/>
                  </a:lnTo>
                  <a:lnTo>
                    <a:pt x="956" y="37"/>
                  </a:lnTo>
                  <a:lnTo>
                    <a:pt x="956" y="35"/>
                  </a:lnTo>
                  <a:lnTo>
                    <a:pt x="958" y="34"/>
                  </a:lnTo>
                  <a:lnTo>
                    <a:pt x="960" y="32"/>
                  </a:lnTo>
                  <a:lnTo>
                    <a:pt x="961" y="32"/>
                  </a:lnTo>
                  <a:lnTo>
                    <a:pt x="964" y="31"/>
                  </a:lnTo>
                  <a:lnTo>
                    <a:pt x="965" y="32"/>
                  </a:lnTo>
                  <a:lnTo>
                    <a:pt x="965" y="35"/>
                  </a:lnTo>
                  <a:lnTo>
                    <a:pt x="965" y="37"/>
                  </a:lnTo>
                  <a:lnTo>
                    <a:pt x="967" y="38"/>
                  </a:lnTo>
                  <a:lnTo>
                    <a:pt x="967" y="41"/>
                  </a:lnTo>
                  <a:lnTo>
                    <a:pt x="968" y="42"/>
                  </a:lnTo>
                  <a:lnTo>
                    <a:pt x="969" y="44"/>
                  </a:lnTo>
                  <a:lnTo>
                    <a:pt x="970" y="43"/>
                  </a:lnTo>
                  <a:lnTo>
                    <a:pt x="973" y="43"/>
                  </a:lnTo>
                  <a:lnTo>
                    <a:pt x="976" y="43"/>
                  </a:lnTo>
                  <a:lnTo>
                    <a:pt x="980" y="42"/>
                  </a:lnTo>
                  <a:lnTo>
                    <a:pt x="980" y="43"/>
                  </a:lnTo>
                  <a:lnTo>
                    <a:pt x="980" y="46"/>
                  </a:lnTo>
                  <a:lnTo>
                    <a:pt x="978" y="49"/>
                  </a:lnTo>
                  <a:lnTo>
                    <a:pt x="978" y="51"/>
                  </a:lnTo>
                  <a:lnTo>
                    <a:pt x="980" y="54"/>
                  </a:lnTo>
                  <a:lnTo>
                    <a:pt x="980" y="58"/>
                  </a:lnTo>
                  <a:lnTo>
                    <a:pt x="981" y="59"/>
                  </a:lnTo>
                  <a:lnTo>
                    <a:pt x="981" y="61"/>
                  </a:lnTo>
                  <a:lnTo>
                    <a:pt x="985" y="63"/>
                  </a:lnTo>
                  <a:lnTo>
                    <a:pt x="986" y="64"/>
                  </a:lnTo>
                  <a:lnTo>
                    <a:pt x="987" y="64"/>
                  </a:lnTo>
                  <a:lnTo>
                    <a:pt x="990" y="63"/>
                  </a:lnTo>
                  <a:lnTo>
                    <a:pt x="991" y="63"/>
                  </a:lnTo>
                  <a:lnTo>
                    <a:pt x="994" y="63"/>
                  </a:lnTo>
                  <a:lnTo>
                    <a:pt x="996" y="63"/>
                  </a:lnTo>
                  <a:lnTo>
                    <a:pt x="998" y="63"/>
                  </a:lnTo>
                  <a:lnTo>
                    <a:pt x="999" y="64"/>
                  </a:lnTo>
                  <a:lnTo>
                    <a:pt x="1000" y="66"/>
                  </a:lnTo>
                  <a:lnTo>
                    <a:pt x="1002" y="67"/>
                  </a:lnTo>
                  <a:lnTo>
                    <a:pt x="1003" y="69"/>
                  </a:lnTo>
                  <a:lnTo>
                    <a:pt x="1004" y="70"/>
                  </a:lnTo>
                  <a:lnTo>
                    <a:pt x="1005" y="72"/>
                  </a:lnTo>
                  <a:lnTo>
                    <a:pt x="1005" y="73"/>
                  </a:lnTo>
                  <a:lnTo>
                    <a:pt x="1003" y="76"/>
                  </a:lnTo>
                  <a:lnTo>
                    <a:pt x="1002" y="77"/>
                  </a:lnTo>
                  <a:lnTo>
                    <a:pt x="1000" y="78"/>
                  </a:lnTo>
                  <a:lnTo>
                    <a:pt x="998" y="79"/>
                  </a:lnTo>
                  <a:lnTo>
                    <a:pt x="996" y="81"/>
                  </a:lnTo>
                  <a:lnTo>
                    <a:pt x="992" y="81"/>
                  </a:lnTo>
                  <a:lnTo>
                    <a:pt x="994" y="84"/>
                  </a:lnTo>
                  <a:lnTo>
                    <a:pt x="994" y="88"/>
                  </a:lnTo>
                  <a:lnTo>
                    <a:pt x="994" y="90"/>
                  </a:lnTo>
                  <a:lnTo>
                    <a:pt x="995" y="93"/>
                  </a:lnTo>
                  <a:lnTo>
                    <a:pt x="999" y="95"/>
                  </a:lnTo>
                  <a:lnTo>
                    <a:pt x="998" y="96"/>
                  </a:lnTo>
                  <a:lnTo>
                    <a:pt x="1000" y="100"/>
                  </a:lnTo>
                  <a:lnTo>
                    <a:pt x="998" y="104"/>
                  </a:lnTo>
                  <a:lnTo>
                    <a:pt x="999" y="106"/>
                  </a:lnTo>
                  <a:lnTo>
                    <a:pt x="999" y="107"/>
                  </a:lnTo>
                  <a:lnTo>
                    <a:pt x="996" y="110"/>
                  </a:lnTo>
                  <a:lnTo>
                    <a:pt x="994" y="107"/>
                  </a:lnTo>
                  <a:lnTo>
                    <a:pt x="991" y="108"/>
                  </a:lnTo>
                  <a:lnTo>
                    <a:pt x="989" y="108"/>
                  </a:lnTo>
                  <a:lnTo>
                    <a:pt x="986" y="110"/>
                  </a:lnTo>
                  <a:lnTo>
                    <a:pt x="983" y="112"/>
                  </a:lnTo>
                  <a:lnTo>
                    <a:pt x="981" y="113"/>
                  </a:lnTo>
                  <a:lnTo>
                    <a:pt x="980" y="113"/>
                  </a:lnTo>
                  <a:lnTo>
                    <a:pt x="978" y="114"/>
                  </a:lnTo>
                  <a:lnTo>
                    <a:pt x="977" y="117"/>
                  </a:lnTo>
                  <a:lnTo>
                    <a:pt x="978" y="119"/>
                  </a:lnTo>
                  <a:lnTo>
                    <a:pt x="980" y="121"/>
                  </a:lnTo>
                  <a:lnTo>
                    <a:pt x="983" y="127"/>
                  </a:lnTo>
                  <a:lnTo>
                    <a:pt x="986" y="127"/>
                  </a:lnTo>
                  <a:lnTo>
                    <a:pt x="990" y="127"/>
                  </a:lnTo>
                  <a:lnTo>
                    <a:pt x="994" y="123"/>
                  </a:lnTo>
                  <a:lnTo>
                    <a:pt x="996" y="123"/>
                  </a:lnTo>
                  <a:lnTo>
                    <a:pt x="998" y="127"/>
                  </a:lnTo>
                  <a:lnTo>
                    <a:pt x="1002" y="130"/>
                  </a:lnTo>
                  <a:lnTo>
                    <a:pt x="1002" y="131"/>
                  </a:lnTo>
                  <a:lnTo>
                    <a:pt x="1004" y="136"/>
                  </a:lnTo>
                  <a:lnTo>
                    <a:pt x="1008" y="134"/>
                  </a:lnTo>
                  <a:lnTo>
                    <a:pt x="1008" y="137"/>
                  </a:lnTo>
                  <a:lnTo>
                    <a:pt x="1008" y="140"/>
                  </a:lnTo>
                  <a:lnTo>
                    <a:pt x="1007" y="141"/>
                  </a:lnTo>
                  <a:lnTo>
                    <a:pt x="1007" y="145"/>
                  </a:lnTo>
                  <a:lnTo>
                    <a:pt x="1007" y="147"/>
                  </a:lnTo>
                  <a:lnTo>
                    <a:pt x="1008" y="148"/>
                  </a:lnTo>
                  <a:lnTo>
                    <a:pt x="1008" y="150"/>
                  </a:lnTo>
                  <a:lnTo>
                    <a:pt x="1009" y="152"/>
                  </a:lnTo>
                  <a:lnTo>
                    <a:pt x="1011" y="153"/>
                  </a:lnTo>
                  <a:lnTo>
                    <a:pt x="1012" y="154"/>
                  </a:lnTo>
                  <a:lnTo>
                    <a:pt x="1013" y="157"/>
                  </a:lnTo>
                  <a:lnTo>
                    <a:pt x="1014" y="158"/>
                  </a:lnTo>
                  <a:lnTo>
                    <a:pt x="1020" y="157"/>
                  </a:lnTo>
                  <a:lnTo>
                    <a:pt x="1018" y="160"/>
                  </a:lnTo>
                  <a:lnTo>
                    <a:pt x="1017" y="163"/>
                  </a:lnTo>
                  <a:lnTo>
                    <a:pt x="1022" y="163"/>
                  </a:lnTo>
                  <a:lnTo>
                    <a:pt x="1023" y="164"/>
                  </a:lnTo>
                  <a:lnTo>
                    <a:pt x="1025" y="164"/>
                  </a:lnTo>
                  <a:lnTo>
                    <a:pt x="1027" y="165"/>
                  </a:lnTo>
                  <a:lnTo>
                    <a:pt x="1029" y="166"/>
                  </a:lnTo>
                  <a:lnTo>
                    <a:pt x="1031" y="166"/>
                  </a:lnTo>
                  <a:lnTo>
                    <a:pt x="1034" y="168"/>
                  </a:lnTo>
                  <a:lnTo>
                    <a:pt x="1035" y="168"/>
                  </a:lnTo>
                  <a:lnTo>
                    <a:pt x="1038" y="169"/>
                  </a:lnTo>
                  <a:lnTo>
                    <a:pt x="1039" y="168"/>
                  </a:lnTo>
                  <a:lnTo>
                    <a:pt x="1042" y="168"/>
                  </a:lnTo>
                  <a:lnTo>
                    <a:pt x="1043" y="166"/>
                  </a:lnTo>
                  <a:lnTo>
                    <a:pt x="1045" y="166"/>
                  </a:lnTo>
                  <a:lnTo>
                    <a:pt x="1047" y="166"/>
                  </a:lnTo>
                  <a:lnTo>
                    <a:pt x="1049" y="165"/>
                  </a:lnTo>
                  <a:lnTo>
                    <a:pt x="1051" y="165"/>
                  </a:lnTo>
                  <a:lnTo>
                    <a:pt x="1053" y="165"/>
                  </a:lnTo>
                  <a:lnTo>
                    <a:pt x="1055" y="165"/>
                  </a:lnTo>
                  <a:lnTo>
                    <a:pt x="1057" y="165"/>
                  </a:lnTo>
                  <a:lnTo>
                    <a:pt x="1058" y="165"/>
                  </a:lnTo>
                  <a:lnTo>
                    <a:pt x="1061" y="166"/>
                  </a:lnTo>
                  <a:lnTo>
                    <a:pt x="1062" y="168"/>
                  </a:lnTo>
                  <a:lnTo>
                    <a:pt x="1064" y="168"/>
                  </a:lnTo>
                  <a:lnTo>
                    <a:pt x="1066" y="169"/>
                  </a:lnTo>
                  <a:lnTo>
                    <a:pt x="1067" y="170"/>
                  </a:lnTo>
                  <a:lnTo>
                    <a:pt x="1069" y="171"/>
                  </a:lnTo>
                  <a:lnTo>
                    <a:pt x="1070" y="169"/>
                  </a:lnTo>
                  <a:lnTo>
                    <a:pt x="1073" y="168"/>
                  </a:lnTo>
                  <a:lnTo>
                    <a:pt x="1073" y="166"/>
                  </a:lnTo>
                  <a:lnTo>
                    <a:pt x="1073" y="164"/>
                  </a:lnTo>
                  <a:lnTo>
                    <a:pt x="1074" y="163"/>
                  </a:lnTo>
                  <a:lnTo>
                    <a:pt x="1075" y="162"/>
                  </a:lnTo>
                  <a:lnTo>
                    <a:pt x="1080" y="163"/>
                  </a:lnTo>
                  <a:lnTo>
                    <a:pt x="1082" y="160"/>
                  </a:lnTo>
                  <a:lnTo>
                    <a:pt x="1086" y="162"/>
                  </a:lnTo>
                  <a:lnTo>
                    <a:pt x="1088" y="162"/>
                  </a:lnTo>
                  <a:lnTo>
                    <a:pt x="1091" y="162"/>
                  </a:lnTo>
                  <a:lnTo>
                    <a:pt x="1092" y="163"/>
                  </a:lnTo>
                  <a:lnTo>
                    <a:pt x="1095" y="164"/>
                  </a:lnTo>
                  <a:lnTo>
                    <a:pt x="1096" y="164"/>
                  </a:lnTo>
                  <a:lnTo>
                    <a:pt x="1098" y="164"/>
                  </a:lnTo>
                  <a:lnTo>
                    <a:pt x="1100" y="164"/>
                  </a:lnTo>
                  <a:lnTo>
                    <a:pt x="1102" y="164"/>
                  </a:lnTo>
                  <a:lnTo>
                    <a:pt x="1105" y="163"/>
                  </a:lnTo>
                  <a:lnTo>
                    <a:pt x="1106" y="162"/>
                  </a:lnTo>
                  <a:lnTo>
                    <a:pt x="1108" y="160"/>
                  </a:lnTo>
                  <a:lnTo>
                    <a:pt x="1110" y="158"/>
                  </a:lnTo>
                  <a:lnTo>
                    <a:pt x="1111" y="157"/>
                  </a:lnTo>
                  <a:lnTo>
                    <a:pt x="1113" y="156"/>
                  </a:lnTo>
                  <a:lnTo>
                    <a:pt x="1114" y="154"/>
                  </a:lnTo>
                  <a:lnTo>
                    <a:pt x="1115" y="153"/>
                  </a:lnTo>
                  <a:lnTo>
                    <a:pt x="1117" y="151"/>
                  </a:lnTo>
                  <a:lnTo>
                    <a:pt x="1118" y="145"/>
                  </a:lnTo>
                  <a:lnTo>
                    <a:pt x="1122" y="142"/>
                  </a:lnTo>
                  <a:lnTo>
                    <a:pt x="1124" y="141"/>
                  </a:lnTo>
                  <a:lnTo>
                    <a:pt x="1128" y="142"/>
                  </a:lnTo>
                  <a:lnTo>
                    <a:pt x="1131" y="142"/>
                  </a:lnTo>
                  <a:lnTo>
                    <a:pt x="1133" y="142"/>
                  </a:lnTo>
                  <a:lnTo>
                    <a:pt x="1135" y="142"/>
                  </a:lnTo>
                  <a:lnTo>
                    <a:pt x="1137" y="142"/>
                  </a:lnTo>
                  <a:lnTo>
                    <a:pt x="1139" y="143"/>
                  </a:lnTo>
                  <a:lnTo>
                    <a:pt x="1140" y="145"/>
                  </a:lnTo>
                  <a:lnTo>
                    <a:pt x="1141" y="147"/>
                  </a:lnTo>
                  <a:lnTo>
                    <a:pt x="1141" y="148"/>
                  </a:lnTo>
                  <a:lnTo>
                    <a:pt x="1142" y="150"/>
                  </a:lnTo>
                  <a:lnTo>
                    <a:pt x="1145" y="153"/>
                  </a:lnTo>
                  <a:lnTo>
                    <a:pt x="1144" y="154"/>
                  </a:lnTo>
                  <a:lnTo>
                    <a:pt x="1146" y="157"/>
                  </a:lnTo>
                  <a:lnTo>
                    <a:pt x="1149" y="160"/>
                  </a:lnTo>
                  <a:lnTo>
                    <a:pt x="1149" y="162"/>
                  </a:lnTo>
                  <a:lnTo>
                    <a:pt x="1150" y="163"/>
                  </a:lnTo>
                  <a:lnTo>
                    <a:pt x="1151" y="164"/>
                  </a:lnTo>
                  <a:lnTo>
                    <a:pt x="1154" y="164"/>
                  </a:lnTo>
                  <a:lnTo>
                    <a:pt x="1157" y="164"/>
                  </a:lnTo>
                  <a:lnTo>
                    <a:pt x="1158" y="164"/>
                  </a:lnTo>
                  <a:lnTo>
                    <a:pt x="1161" y="164"/>
                  </a:lnTo>
                  <a:lnTo>
                    <a:pt x="1163" y="164"/>
                  </a:lnTo>
                  <a:lnTo>
                    <a:pt x="1164" y="164"/>
                  </a:lnTo>
                  <a:lnTo>
                    <a:pt x="1167" y="164"/>
                  </a:lnTo>
                  <a:lnTo>
                    <a:pt x="1170" y="164"/>
                  </a:lnTo>
                  <a:lnTo>
                    <a:pt x="1171" y="164"/>
                  </a:lnTo>
                  <a:lnTo>
                    <a:pt x="1173" y="164"/>
                  </a:lnTo>
                  <a:lnTo>
                    <a:pt x="1176" y="165"/>
                  </a:lnTo>
                  <a:lnTo>
                    <a:pt x="1177" y="165"/>
                  </a:lnTo>
                  <a:lnTo>
                    <a:pt x="1180" y="166"/>
                  </a:lnTo>
                  <a:lnTo>
                    <a:pt x="1183" y="166"/>
                  </a:lnTo>
                  <a:lnTo>
                    <a:pt x="1184" y="168"/>
                  </a:lnTo>
                  <a:lnTo>
                    <a:pt x="1184" y="169"/>
                  </a:lnTo>
                  <a:lnTo>
                    <a:pt x="1184" y="171"/>
                  </a:lnTo>
                  <a:lnTo>
                    <a:pt x="1183" y="171"/>
                  </a:lnTo>
                  <a:lnTo>
                    <a:pt x="1181" y="172"/>
                  </a:lnTo>
                  <a:lnTo>
                    <a:pt x="1179" y="172"/>
                  </a:lnTo>
                  <a:lnTo>
                    <a:pt x="1177" y="174"/>
                  </a:lnTo>
                  <a:lnTo>
                    <a:pt x="1175" y="174"/>
                  </a:lnTo>
                  <a:lnTo>
                    <a:pt x="1172" y="174"/>
                  </a:lnTo>
                  <a:lnTo>
                    <a:pt x="1171" y="174"/>
                  </a:lnTo>
                  <a:lnTo>
                    <a:pt x="1168" y="174"/>
                  </a:lnTo>
                  <a:lnTo>
                    <a:pt x="1166" y="175"/>
                  </a:lnTo>
                  <a:lnTo>
                    <a:pt x="1164" y="175"/>
                  </a:lnTo>
                  <a:lnTo>
                    <a:pt x="1162" y="175"/>
                  </a:lnTo>
                  <a:lnTo>
                    <a:pt x="1161" y="176"/>
                  </a:lnTo>
                  <a:lnTo>
                    <a:pt x="1158" y="176"/>
                  </a:lnTo>
                  <a:lnTo>
                    <a:pt x="1157" y="176"/>
                  </a:lnTo>
                  <a:lnTo>
                    <a:pt x="1155" y="178"/>
                  </a:lnTo>
                  <a:lnTo>
                    <a:pt x="1154" y="183"/>
                  </a:lnTo>
                  <a:lnTo>
                    <a:pt x="1154" y="187"/>
                  </a:lnTo>
                  <a:lnTo>
                    <a:pt x="1155" y="189"/>
                  </a:lnTo>
                  <a:lnTo>
                    <a:pt x="1155" y="191"/>
                  </a:lnTo>
                  <a:lnTo>
                    <a:pt x="1155" y="193"/>
                  </a:lnTo>
                  <a:lnTo>
                    <a:pt x="1155" y="194"/>
                  </a:lnTo>
                  <a:lnTo>
                    <a:pt x="1157" y="197"/>
                  </a:lnTo>
                  <a:lnTo>
                    <a:pt x="1157" y="198"/>
                  </a:lnTo>
                  <a:lnTo>
                    <a:pt x="1157" y="200"/>
                  </a:lnTo>
                  <a:lnTo>
                    <a:pt x="1158" y="201"/>
                  </a:lnTo>
                  <a:lnTo>
                    <a:pt x="1158" y="204"/>
                  </a:lnTo>
                  <a:lnTo>
                    <a:pt x="1159" y="205"/>
                  </a:lnTo>
                  <a:lnTo>
                    <a:pt x="1158" y="210"/>
                  </a:lnTo>
                  <a:lnTo>
                    <a:pt x="1161" y="210"/>
                  </a:lnTo>
                  <a:lnTo>
                    <a:pt x="1163" y="211"/>
                  </a:lnTo>
                  <a:lnTo>
                    <a:pt x="1164" y="207"/>
                  </a:lnTo>
                  <a:lnTo>
                    <a:pt x="1166" y="207"/>
                  </a:lnTo>
                  <a:lnTo>
                    <a:pt x="1168" y="206"/>
                  </a:lnTo>
                  <a:lnTo>
                    <a:pt x="1170" y="206"/>
                  </a:lnTo>
                  <a:lnTo>
                    <a:pt x="1171" y="205"/>
                  </a:lnTo>
                  <a:lnTo>
                    <a:pt x="1173" y="204"/>
                  </a:lnTo>
                  <a:lnTo>
                    <a:pt x="1175" y="204"/>
                  </a:lnTo>
                  <a:lnTo>
                    <a:pt x="1176" y="203"/>
                  </a:lnTo>
                  <a:lnTo>
                    <a:pt x="1179" y="203"/>
                  </a:lnTo>
                  <a:lnTo>
                    <a:pt x="1180" y="203"/>
                  </a:lnTo>
                  <a:lnTo>
                    <a:pt x="1183" y="201"/>
                  </a:lnTo>
                  <a:lnTo>
                    <a:pt x="1184" y="201"/>
                  </a:lnTo>
                  <a:lnTo>
                    <a:pt x="1186" y="201"/>
                  </a:lnTo>
                  <a:lnTo>
                    <a:pt x="1189" y="201"/>
                  </a:lnTo>
                  <a:lnTo>
                    <a:pt x="1190" y="200"/>
                  </a:lnTo>
                  <a:lnTo>
                    <a:pt x="1193" y="200"/>
                  </a:lnTo>
                  <a:lnTo>
                    <a:pt x="1194" y="200"/>
                  </a:lnTo>
                  <a:lnTo>
                    <a:pt x="1197" y="200"/>
                  </a:lnTo>
                  <a:lnTo>
                    <a:pt x="1198" y="200"/>
                  </a:lnTo>
                  <a:lnTo>
                    <a:pt x="1201" y="200"/>
                  </a:lnTo>
                  <a:lnTo>
                    <a:pt x="1202" y="200"/>
                  </a:lnTo>
                  <a:lnTo>
                    <a:pt x="1204" y="200"/>
                  </a:lnTo>
                  <a:lnTo>
                    <a:pt x="1206" y="200"/>
                  </a:lnTo>
                  <a:lnTo>
                    <a:pt x="1207" y="200"/>
                  </a:lnTo>
                  <a:lnTo>
                    <a:pt x="1210" y="200"/>
                  </a:lnTo>
                  <a:lnTo>
                    <a:pt x="1211" y="200"/>
                  </a:lnTo>
                  <a:lnTo>
                    <a:pt x="1214" y="200"/>
                  </a:lnTo>
                  <a:lnTo>
                    <a:pt x="1215" y="200"/>
                  </a:lnTo>
                  <a:lnTo>
                    <a:pt x="1217" y="200"/>
                  </a:lnTo>
                  <a:lnTo>
                    <a:pt x="1217" y="203"/>
                  </a:lnTo>
                  <a:lnTo>
                    <a:pt x="1217" y="204"/>
                  </a:lnTo>
                  <a:lnTo>
                    <a:pt x="1216" y="206"/>
                  </a:lnTo>
                  <a:lnTo>
                    <a:pt x="1216" y="207"/>
                  </a:lnTo>
                  <a:lnTo>
                    <a:pt x="1215" y="210"/>
                  </a:lnTo>
                  <a:lnTo>
                    <a:pt x="1214" y="212"/>
                  </a:lnTo>
                  <a:lnTo>
                    <a:pt x="1214" y="213"/>
                  </a:lnTo>
                  <a:lnTo>
                    <a:pt x="1214" y="218"/>
                  </a:lnTo>
                  <a:lnTo>
                    <a:pt x="1217" y="218"/>
                  </a:lnTo>
                  <a:lnTo>
                    <a:pt x="1220" y="222"/>
                  </a:lnTo>
                  <a:lnTo>
                    <a:pt x="1221" y="223"/>
                  </a:lnTo>
                  <a:lnTo>
                    <a:pt x="1223" y="224"/>
                  </a:lnTo>
                  <a:lnTo>
                    <a:pt x="1225" y="226"/>
                  </a:lnTo>
                  <a:lnTo>
                    <a:pt x="1225" y="227"/>
                  </a:lnTo>
                  <a:lnTo>
                    <a:pt x="1226" y="228"/>
                  </a:lnTo>
                  <a:lnTo>
                    <a:pt x="1228" y="229"/>
                  </a:lnTo>
                  <a:lnTo>
                    <a:pt x="1229" y="232"/>
                  </a:lnTo>
                  <a:lnTo>
                    <a:pt x="1230" y="233"/>
                  </a:lnTo>
                  <a:lnTo>
                    <a:pt x="1230" y="235"/>
                  </a:lnTo>
                  <a:lnTo>
                    <a:pt x="1230" y="236"/>
                  </a:lnTo>
                  <a:lnTo>
                    <a:pt x="1232" y="239"/>
                  </a:lnTo>
                  <a:lnTo>
                    <a:pt x="1233" y="239"/>
                  </a:lnTo>
                  <a:lnTo>
                    <a:pt x="1236" y="240"/>
                  </a:lnTo>
                  <a:lnTo>
                    <a:pt x="1239" y="241"/>
                  </a:lnTo>
                  <a:lnTo>
                    <a:pt x="1241" y="241"/>
                  </a:lnTo>
                  <a:lnTo>
                    <a:pt x="1243" y="241"/>
                  </a:lnTo>
                  <a:lnTo>
                    <a:pt x="1245" y="241"/>
                  </a:lnTo>
                  <a:lnTo>
                    <a:pt x="1247" y="241"/>
                  </a:lnTo>
                  <a:lnTo>
                    <a:pt x="1248" y="241"/>
                  </a:lnTo>
                  <a:lnTo>
                    <a:pt x="1251" y="241"/>
                  </a:lnTo>
                  <a:lnTo>
                    <a:pt x="1252" y="241"/>
                  </a:lnTo>
                  <a:lnTo>
                    <a:pt x="1255" y="241"/>
                  </a:lnTo>
                  <a:lnTo>
                    <a:pt x="1257" y="241"/>
                  </a:lnTo>
                  <a:lnTo>
                    <a:pt x="1259" y="241"/>
                  </a:lnTo>
                  <a:lnTo>
                    <a:pt x="1261" y="240"/>
                  </a:lnTo>
                  <a:lnTo>
                    <a:pt x="1263" y="240"/>
                  </a:lnTo>
                  <a:lnTo>
                    <a:pt x="1265" y="240"/>
                  </a:lnTo>
                  <a:lnTo>
                    <a:pt x="1267" y="240"/>
                  </a:lnTo>
                  <a:lnTo>
                    <a:pt x="1269" y="240"/>
                  </a:lnTo>
                  <a:lnTo>
                    <a:pt x="1270" y="239"/>
                  </a:lnTo>
                  <a:lnTo>
                    <a:pt x="1273" y="239"/>
                  </a:lnTo>
                  <a:lnTo>
                    <a:pt x="1274" y="239"/>
                  </a:lnTo>
                  <a:lnTo>
                    <a:pt x="1279" y="238"/>
                  </a:lnTo>
                  <a:lnTo>
                    <a:pt x="1279" y="241"/>
                  </a:lnTo>
                  <a:lnTo>
                    <a:pt x="1281" y="246"/>
                  </a:lnTo>
                  <a:lnTo>
                    <a:pt x="1282" y="247"/>
                  </a:lnTo>
                  <a:lnTo>
                    <a:pt x="1286" y="250"/>
                  </a:lnTo>
                  <a:lnTo>
                    <a:pt x="1289" y="250"/>
                  </a:lnTo>
                  <a:lnTo>
                    <a:pt x="1291" y="252"/>
                  </a:lnTo>
                  <a:lnTo>
                    <a:pt x="1291" y="253"/>
                  </a:lnTo>
                  <a:lnTo>
                    <a:pt x="1295" y="255"/>
                  </a:lnTo>
                  <a:lnTo>
                    <a:pt x="1298" y="255"/>
                  </a:lnTo>
                  <a:lnTo>
                    <a:pt x="1300" y="256"/>
                  </a:lnTo>
                  <a:lnTo>
                    <a:pt x="1301" y="256"/>
                  </a:lnTo>
                  <a:lnTo>
                    <a:pt x="1303" y="256"/>
                  </a:lnTo>
                  <a:lnTo>
                    <a:pt x="1305" y="256"/>
                  </a:lnTo>
                  <a:lnTo>
                    <a:pt x="1308" y="256"/>
                  </a:lnTo>
                  <a:lnTo>
                    <a:pt x="1309" y="257"/>
                  </a:lnTo>
                  <a:lnTo>
                    <a:pt x="1313" y="258"/>
                  </a:lnTo>
                  <a:lnTo>
                    <a:pt x="1313" y="262"/>
                  </a:lnTo>
                  <a:lnTo>
                    <a:pt x="1313" y="263"/>
                  </a:lnTo>
                  <a:lnTo>
                    <a:pt x="1314" y="265"/>
                  </a:lnTo>
                  <a:lnTo>
                    <a:pt x="1312" y="269"/>
                  </a:lnTo>
                  <a:lnTo>
                    <a:pt x="1317" y="269"/>
                  </a:lnTo>
                  <a:lnTo>
                    <a:pt x="1316" y="271"/>
                  </a:lnTo>
                  <a:lnTo>
                    <a:pt x="1316" y="274"/>
                  </a:lnTo>
                  <a:lnTo>
                    <a:pt x="1320" y="277"/>
                  </a:lnTo>
                  <a:lnTo>
                    <a:pt x="1321" y="279"/>
                  </a:lnTo>
                  <a:lnTo>
                    <a:pt x="1322" y="281"/>
                  </a:lnTo>
                  <a:lnTo>
                    <a:pt x="1323" y="282"/>
                  </a:lnTo>
                  <a:lnTo>
                    <a:pt x="1325" y="285"/>
                  </a:lnTo>
                  <a:lnTo>
                    <a:pt x="1325" y="286"/>
                  </a:lnTo>
                  <a:lnTo>
                    <a:pt x="1325" y="288"/>
                  </a:lnTo>
                  <a:lnTo>
                    <a:pt x="1326" y="290"/>
                  </a:lnTo>
                  <a:lnTo>
                    <a:pt x="1326" y="292"/>
                  </a:lnTo>
                  <a:lnTo>
                    <a:pt x="1326" y="294"/>
                  </a:lnTo>
                  <a:lnTo>
                    <a:pt x="1325" y="296"/>
                  </a:lnTo>
                  <a:lnTo>
                    <a:pt x="1325" y="298"/>
                  </a:lnTo>
                  <a:lnTo>
                    <a:pt x="1325" y="299"/>
                  </a:lnTo>
                  <a:lnTo>
                    <a:pt x="1325" y="302"/>
                  </a:lnTo>
                  <a:lnTo>
                    <a:pt x="1323" y="303"/>
                  </a:lnTo>
                  <a:lnTo>
                    <a:pt x="1322" y="305"/>
                  </a:lnTo>
                  <a:lnTo>
                    <a:pt x="1321" y="306"/>
                  </a:lnTo>
                  <a:lnTo>
                    <a:pt x="1321" y="309"/>
                  </a:lnTo>
                  <a:lnTo>
                    <a:pt x="1321" y="311"/>
                  </a:lnTo>
                  <a:lnTo>
                    <a:pt x="1321" y="312"/>
                  </a:lnTo>
                  <a:lnTo>
                    <a:pt x="1321" y="316"/>
                  </a:lnTo>
                  <a:lnTo>
                    <a:pt x="1325" y="316"/>
                  </a:lnTo>
                  <a:lnTo>
                    <a:pt x="1327" y="318"/>
                  </a:lnTo>
                  <a:lnTo>
                    <a:pt x="1327" y="321"/>
                  </a:lnTo>
                  <a:lnTo>
                    <a:pt x="1332" y="322"/>
                  </a:lnTo>
                  <a:lnTo>
                    <a:pt x="1334" y="323"/>
                  </a:lnTo>
                  <a:lnTo>
                    <a:pt x="1335" y="326"/>
                  </a:lnTo>
                  <a:lnTo>
                    <a:pt x="1336" y="327"/>
                  </a:lnTo>
                  <a:lnTo>
                    <a:pt x="1339" y="328"/>
                  </a:lnTo>
                  <a:lnTo>
                    <a:pt x="1339" y="332"/>
                  </a:lnTo>
                  <a:lnTo>
                    <a:pt x="1342" y="332"/>
                  </a:lnTo>
                  <a:lnTo>
                    <a:pt x="1343" y="333"/>
                  </a:lnTo>
                  <a:lnTo>
                    <a:pt x="1345" y="334"/>
                  </a:lnTo>
                  <a:lnTo>
                    <a:pt x="1347" y="335"/>
                  </a:lnTo>
                  <a:lnTo>
                    <a:pt x="1349" y="335"/>
                  </a:lnTo>
                  <a:lnTo>
                    <a:pt x="1351" y="341"/>
                  </a:lnTo>
                  <a:lnTo>
                    <a:pt x="1352" y="346"/>
                  </a:lnTo>
                  <a:lnTo>
                    <a:pt x="1353" y="350"/>
                  </a:lnTo>
                  <a:lnTo>
                    <a:pt x="1354" y="352"/>
                  </a:lnTo>
                  <a:lnTo>
                    <a:pt x="1356" y="353"/>
                  </a:lnTo>
                  <a:lnTo>
                    <a:pt x="1351" y="356"/>
                  </a:lnTo>
                  <a:lnTo>
                    <a:pt x="1353" y="360"/>
                  </a:lnTo>
                  <a:lnTo>
                    <a:pt x="1352" y="361"/>
                  </a:lnTo>
                  <a:lnTo>
                    <a:pt x="1351" y="362"/>
                  </a:lnTo>
                  <a:lnTo>
                    <a:pt x="1353" y="364"/>
                  </a:lnTo>
                  <a:lnTo>
                    <a:pt x="1356" y="366"/>
                  </a:lnTo>
                  <a:lnTo>
                    <a:pt x="1356" y="368"/>
                  </a:lnTo>
                  <a:lnTo>
                    <a:pt x="1352" y="374"/>
                  </a:lnTo>
                  <a:lnTo>
                    <a:pt x="1349" y="376"/>
                  </a:lnTo>
                  <a:lnTo>
                    <a:pt x="1347" y="380"/>
                  </a:lnTo>
                  <a:lnTo>
                    <a:pt x="1345" y="382"/>
                  </a:lnTo>
                  <a:lnTo>
                    <a:pt x="1345" y="385"/>
                  </a:lnTo>
                  <a:lnTo>
                    <a:pt x="1345" y="388"/>
                  </a:lnTo>
                  <a:lnTo>
                    <a:pt x="1345" y="391"/>
                  </a:lnTo>
                  <a:lnTo>
                    <a:pt x="1345" y="395"/>
                  </a:lnTo>
                  <a:lnTo>
                    <a:pt x="1344" y="396"/>
                  </a:lnTo>
                  <a:lnTo>
                    <a:pt x="1343" y="398"/>
                  </a:lnTo>
                  <a:lnTo>
                    <a:pt x="1342" y="399"/>
                  </a:lnTo>
                  <a:lnTo>
                    <a:pt x="1340" y="403"/>
                  </a:lnTo>
                  <a:lnTo>
                    <a:pt x="1340" y="405"/>
                  </a:lnTo>
                  <a:lnTo>
                    <a:pt x="1336" y="405"/>
                  </a:lnTo>
                  <a:lnTo>
                    <a:pt x="1334" y="405"/>
                  </a:lnTo>
                  <a:lnTo>
                    <a:pt x="1331" y="407"/>
                  </a:lnTo>
                  <a:lnTo>
                    <a:pt x="1331" y="410"/>
                  </a:lnTo>
                  <a:lnTo>
                    <a:pt x="1329" y="415"/>
                  </a:lnTo>
                  <a:lnTo>
                    <a:pt x="1323" y="413"/>
                  </a:lnTo>
                  <a:lnTo>
                    <a:pt x="1321" y="414"/>
                  </a:lnTo>
                  <a:lnTo>
                    <a:pt x="1320" y="415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4" y="415"/>
                  </a:lnTo>
                  <a:lnTo>
                    <a:pt x="1312" y="415"/>
                  </a:lnTo>
                  <a:lnTo>
                    <a:pt x="1310" y="415"/>
                  </a:lnTo>
                  <a:lnTo>
                    <a:pt x="1309" y="413"/>
                  </a:lnTo>
                  <a:lnTo>
                    <a:pt x="1308" y="411"/>
                  </a:lnTo>
                  <a:lnTo>
                    <a:pt x="1305" y="411"/>
                  </a:lnTo>
                  <a:lnTo>
                    <a:pt x="1304" y="411"/>
                  </a:lnTo>
                  <a:lnTo>
                    <a:pt x="1301" y="411"/>
                  </a:lnTo>
                  <a:lnTo>
                    <a:pt x="1299" y="413"/>
                  </a:lnTo>
                  <a:lnTo>
                    <a:pt x="1296" y="413"/>
                  </a:lnTo>
                  <a:lnTo>
                    <a:pt x="1294" y="414"/>
                  </a:lnTo>
                  <a:lnTo>
                    <a:pt x="1291" y="414"/>
                  </a:lnTo>
                  <a:lnTo>
                    <a:pt x="1290" y="415"/>
                  </a:lnTo>
                  <a:lnTo>
                    <a:pt x="1287" y="416"/>
                  </a:lnTo>
                  <a:lnTo>
                    <a:pt x="1286" y="417"/>
                  </a:lnTo>
                  <a:lnTo>
                    <a:pt x="1285" y="419"/>
                  </a:lnTo>
                  <a:lnTo>
                    <a:pt x="1285" y="421"/>
                  </a:lnTo>
                  <a:lnTo>
                    <a:pt x="1286" y="422"/>
                  </a:lnTo>
                  <a:lnTo>
                    <a:pt x="1287" y="423"/>
                  </a:lnTo>
                  <a:lnTo>
                    <a:pt x="1289" y="425"/>
                  </a:lnTo>
                  <a:lnTo>
                    <a:pt x="1290" y="426"/>
                  </a:lnTo>
                  <a:lnTo>
                    <a:pt x="1290" y="428"/>
                  </a:lnTo>
                  <a:lnTo>
                    <a:pt x="1290" y="430"/>
                  </a:lnTo>
                  <a:lnTo>
                    <a:pt x="1291" y="432"/>
                  </a:lnTo>
                  <a:lnTo>
                    <a:pt x="1290" y="433"/>
                  </a:lnTo>
                  <a:lnTo>
                    <a:pt x="1287" y="436"/>
                  </a:lnTo>
                  <a:lnTo>
                    <a:pt x="1286" y="436"/>
                  </a:lnTo>
                  <a:lnTo>
                    <a:pt x="1285" y="437"/>
                  </a:lnTo>
                  <a:lnTo>
                    <a:pt x="1282" y="437"/>
                  </a:lnTo>
                  <a:lnTo>
                    <a:pt x="1281" y="438"/>
                  </a:lnTo>
                  <a:lnTo>
                    <a:pt x="1278" y="438"/>
                  </a:lnTo>
                  <a:lnTo>
                    <a:pt x="1277" y="439"/>
                  </a:lnTo>
                  <a:lnTo>
                    <a:pt x="1274" y="439"/>
                  </a:lnTo>
                  <a:lnTo>
                    <a:pt x="1273" y="440"/>
                  </a:lnTo>
                  <a:lnTo>
                    <a:pt x="1270" y="440"/>
                  </a:lnTo>
                  <a:lnTo>
                    <a:pt x="1269" y="442"/>
                  </a:lnTo>
                  <a:lnTo>
                    <a:pt x="1268" y="443"/>
                  </a:lnTo>
                  <a:lnTo>
                    <a:pt x="1264" y="443"/>
                  </a:lnTo>
                  <a:lnTo>
                    <a:pt x="1264" y="446"/>
                  </a:lnTo>
                  <a:lnTo>
                    <a:pt x="1264" y="450"/>
                  </a:lnTo>
                  <a:lnTo>
                    <a:pt x="1261" y="452"/>
                  </a:lnTo>
                  <a:lnTo>
                    <a:pt x="1260" y="452"/>
                  </a:lnTo>
                  <a:lnTo>
                    <a:pt x="1259" y="455"/>
                  </a:lnTo>
                  <a:lnTo>
                    <a:pt x="1256" y="455"/>
                  </a:lnTo>
                  <a:lnTo>
                    <a:pt x="1255" y="457"/>
                  </a:lnTo>
                  <a:lnTo>
                    <a:pt x="1256" y="458"/>
                  </a:lnTo>
                  <a:lnTo>
                    <a:pt x="1256" y="461"/>
                  </a:lnTo>
                  <a:lnTo>
                    <a:pt x="1257" y="465"/>
                  </a:lnTo>
                  <a:lnTo>
                    <a:pt x="1260" y="467"/>
                  </a:lnTo>
                  <a:lnTo>
                    <a:pt x="1260" y="468"/>
                  </a:lnTo>
                  <a:lnTo>
                    <a:pt x="1263" y="471"/>
                  </a:lnTo>
                  <a:lnTo>
                    <a:pt x="1260" y="474"/>
                  </a:lnTo>
                  <a:lnTo>
                    <a:pt x="1259" y="475"/>
                  </a:lnTo>
                  <a:lnTo>
                    <a:pt x="1257" y="475"/>
                  </a:lnTo>
                  <a:lnTo>
                    <a:pt x="1255" y="475"/>
                  </a:lnTo>
                  <a:lnTo>
                    <a:pt x="1252" y="475"/>
                  </a:lnTo>
                  <a:lnTo>
                    <a:pt x="1251" y="477"/>
                  </a:lnTo>
                  <a:lnTo>
                    <a:pt x="1248" y="477"/>
                  </a:lnTo>
                  <a:lnTo>
                    <a:pt x="1247" y="477"/>
                  </a:lnTo>
                  <a:lnTo>
                    <a:pt x="1243" y="475"/>
                  </a:lnTo>
                  <a:lnTo>
                    <a:pt x="1242" y="474"/>
                  </a:lnTo>
                  <a:lnTo>
                    <a:pt x="1241" y="474"/>
                  </a:lnTo>
                  <a:lnTo>
                    <a:pt x="1238" y="473"/>
                  </a:lnTo>
                  <a:lnTo>
                    <a:pt x="1237" y="473"/>
                  </a:lnTo>
                  <a:lnTo>
                    <a:pt x="1234" y="472"/>
                  </a:lnTo>
                  <a:lnTo>
                    <a:pt x="1232" y="472"/>
                  </a:lnTo>
                  <a:lnTo>
                    <a:pt x="1230" y="472"/>
                  </a:lnTo>
                  <a:lnTo>
                    <a:pt x="1228" y="472"/>
                  </a:lnTo>
                  <a:lnTo>
                    <a:pt x="1226" y="473"/>
                  </a:lnTo>
                  <a:lnTo>
                    <a:pt x="1225" y="474"/>
                  </a:lnTo>
                  <a:lnTo>
                    <a:pt x="1224" y="477"/>
                  </a:lnTo>
                  <a:lnTo>
                    <a:pt x="1223" y="478"/>
                  </a:lnTo>
                  <a:lnTo>
                    <a:pt x="1221" y="480"/>
                  </a:lnTo>
                  <a:lnTo>
                    <a:pt x="1220" y="481"/>
                  </a:lnTo>
                  <a:lnTo>
                    <a:pt x="1219" y="483"/>
                  </a:lnTo>
                  <a:lnTo>
                    <a:pt x="1217" y="484"/>
                  </a:lnTo>
                  <a:lnTo>
                    <a:pt x="1216" y="485"/>
                  </a:lnTo>
                  <a:lnTo>
                    <a:pt x="1212" y="487"/>
                  </a:lnTo>
                  <a:lnTo>
                    <a:pt x="1208" y="487"/>
                  </a:lnTo>
                  <a:lnTo>
                    <a:pt x="1206" y="489"/>
                  </a:lnTo>
                  <a:lnTo>
                    <a:pt x="1204" y="489"/>
                  </a:lnTo>
                  <a:lnTo>
                    <a:pt x="1202" y="490"/>
                  </a:lnTo>
                  <a:lnTo>
                    <a:pt x="1201" y="490"/>
                  </a:lnTo>
                  <a:lnTo>
                    <a:pt x="1198" y="489"/>
                  </a:lnTo>
                  <a:lnTo>
                    <a:pt x="1197" y="489"/>
                  </a:lnTo>
                  <a:lnTo>
                    <a:pt x="1194" y="489"/>
                  </a:lnTo>
                  <a:lnTo>
                    <a:pt x="1192" y="489"/>
                  </a:lnTo>
                  <a:lnTo>
                    <a:pt x="1190" y="487"/>
                  </a:lnTo>
                  <a:lnTo>
                    <a:pt x="1188" y="487"/>
                  </a:lnTo>
                  <a:lnTo>
                    <a:pt x="1185" y="485"/>
                  </a:lnTo>
                  <a:lnTo>
                    <a:pt x="1184" y="484"/>
                  </a:lnTo>
                  <a:lnTo>
                    <a:pt x="1181" y="484"/>
                  </a:lnTo>
                  <a:lnTo>
                    <a:pt x="1180" y="484"/>
                  </a:lnTo>
                  <a:lnTo>
                    <a:pt x="1177" y="484"/>
                  </a:lnTo>
                  <a:lnTo>
                    <a:pt x="1175" y="484"/>
                  </a:lnTo>
                  <a:lnTo>
                    <a:pt x="1173" y="484"/>
                  </a:lnTo>
                  <a:lnTo>
                    <a:pt x="1171" y="485"/>
                  </a:lnTo>
                  <a:lnTo>
                    <a:pt x="1170" y="486"/>
                  </a:lnTo>
                  <a:lnTo>
                    <a:pt x="1167" y="487"/>
                  </a:lnTo>
                  <a:lnTo>
                    <a:pt x="1166" y="487"/>
                  </a:lnTo>
                  <a:lnTo>
                    <a:pt x="1164" y="489"/>
                  </a:lnTo>
                  <a:lnTo>
                    <a:pt x="1163" y="490"/>
                  </a:lnTo>
                  <a:lnTo>
                    <a:pt x="1159" y="491"/>
                  </a:lnTo>
                  <a:lnTo>
                    <a:pt x="1161" y="493"/>
                  </a:lnTo>
                  <a:lnTo>
                    <a:pt x="1159" y="497"/>
                  </a:lnTo>
                  <a:lnTo>
                    <a:pt x="1153" y="500"/>
                  </a:lnTo>
                  <a:lnTo>
                    <a:pt x="1154" y="503"/>
                  </a:lnTo>
                  <a:lnTo>
                    <a:pt x="1153" y="506"/>
                  </a:lnTo>
                  <a:lnTo>
                    <a:pt x="1149" y="504"/>
                  </a:lnTo>
                  <a:lnTo>
                    <a:pt x="1146" y="504"/>
                  </a:lnTo>
                  <a:lnTo>
                    <a:pt x="1145" y="504"/>
                  </a:lnTo>
                  <a:lnTo>
                    <a:pt x="1142" y="504"/>
                  </a:lnTo>
                  <a:lnTo>
                    <a:pt x="1141" y="503"/>
                  </a:lnTo>
                  <a:lnTo>
                    <a:pt x="1139" y="503"/>
                  </a:lnTo>
                  <a:lnTo>
                    <a:pt x="1137" y="503"/>
                  </a:lnTo>
                  <a:lnTo>
                    <a:pt x="1135" y="502"/>
                  </a:lnTo>
                  <a:lnTo>
                    <a:pt x="1132" y="502"/>
                  </a:lnTo>
                  <a:lnTo>
                    <a:pt x="1131" y="502"/>
                  </a:lnTo>
                  <a:lnTo>
                    <a:pt x="1128" y="502"/>
                  </a:lnTo>
                  <a:lnTo>
                    <a:pt x="1126" y="501"/>
                  </a:lnTo>
                  <a:lnTo>
                    <a:pt x="1124" y="501"/>
                  </a:lnTo>
                  <a:lnTo>
                    <a:pt x="1122" y="501"/>
                  </a:lnTo>
                  <a:lnTo>
                    <a:pt x="1119" y="500"/>
                  </a:lnTo>
                  <a:lnTo>
                    <a:pt x="1118" y="500"/>
                  </a:lnTo>
                  <a:lnTo>
                    <a:pt x="1115" y="498"/>
                  </a:lnTo>
                  <a:lnTo>
                    <a:pt x="1114" y="498"/>
                  </a:lnTo>
                  <a:lnTo>
                    <a:pt x="1111" y="497"/>
                  </a:lnTo>
                  <a:lnTo>
                    <a:pt x="1110" y="496"/>
                  </a:lnTo>
                  <a:lnTo>
                    <a:pt x="1109" y="495"/>
                  </a:lnTo>
                  <a:lnTo>
                    <a:pt x="1108" y="493"/>
                  </a:lnTo>
                  <a:lnTo>
                    <a:pt x="1108" y="491"/>
                  </a:lnTo>
                  <a:lnTo>
                    <a:pt x="1106" y="490"/>
                  </a:lnTo>
                  <a:lnTo>
                    <a:pt x="1102" y="490"/>
                  </a:lnTo>
                  <a:lnTo>
                    <a:pt x="1104" y="492"/>
                  </a:lnTo>
                  <a:lnTo>
                    <a:pt x="1104" y="493"/>
                  </a:lnTo>
                  <a:lnTo>
                    <a:pt x="1105" y="496"/>
                  </a:lnTo>
                  <a:lnTo>
                    <a:pt x="1105" y="498"/>
                  </a:lnTo>
                  <a:lnTo>
                    <a:pt x="1105" y="502"/>
                  </a:lnTo>
                  <a:lnTo>
                    <a:pt x="1105" y="503"/>
                  </a:lnTo>
                  <a:lnTo>
                    <a:pt x="1105" y="506"/>
                  </a:lnTo>
                  <a:lnTo>
                    <a:pt x="1104" y="509"/>
                  </a:lnTo>
                  <a:lnTo>
                    <a:pt x="1104" y="512"/>
                  </a:lnTo>
                  <a:lnTo>
                    <a:pt x="1104" y="513"/>
                  </a:lnTo>
                  <a:lnTo>
                    <a:pt x="1104" y="515"/>
                  </a:lnTo>
                  <a:lnTo>
                    <a:pt x="1104" y="516"/>
                  </a:lnTo>
                  <a:lnTo>
                    <a:pt x="1102" y="519"/>
                  </a:lnTo>
                  <a:lnTo>
                    <a:pt x="1102" y="520"/>
                  </a:lnTo>
                  <a:lnTo>
                    <a:pt x="1101" y="522"/>
                  </a:lnTo>
                  <a:lnTo>
                    <a:pt x="1101" y="524"/>
                  </a:lnTo>
                  <a:lnTo>
                    <a:pt x="1100" y="525"/>
                  </a:lnTo>
                  <a:lnTo>
                    <a:pt x="1098" y="527"/>
                  </a:lnTo>
                  <a:lnTo>
                    <a:pt x="1098" y="528"/>
                  </a:lnTo>
                  <a:lnTo>
                    <a:pt x="1097" y="531"/>
                  </a:lnTo>
                  <a:lnTo>
                    <a:pt x="1097" y="532"/>
                  </a:lnTo>
                  <a:lnTo>
                    <a:pt x="1096" y="535"/>
                  </a:lnTo>
                  <a:lnTo>
                    <a:pt x="1096" y="536"/>
                  </a:lnTo>
                  <a:lnTo>
                    <a:pt x="1095" y="538"/>
                  </a:lnTo>
                  <a:lnTo>
                    <a:pt x="1093" y="539"/>
                  </a:lnTo>
                  <a:lnTo>
                    <a:pt x="1093" y="542"/>
                  </a:lnTo>
                  <a:lnTo>
                    <a:pt x="1092" y="543"/>
                  </a:lnTo>
                  <a:lnTo>
                    <a:pt x="1092" y="545"/>
                  </a:lnTo>
                  <a:lnTo>
                    <a:pt x="1092" y="547"/>
                  </a:lnTo>
                  <a:lnTo>
                    <a:pt x="1091" y="549"/>
                  </a:lnTo>
                  <a:lnTo>
                    <a:pt x="1091" y="550"/>
                  </a:lnTo>
                  <a:lnTo>
                    <a:pt x="1091" y="553"/>
                  </a:lnTo>
                  <a:lnTo>
                    <a:pt x="1092" y="555"/>
                  </a:lnTo>
                  <a:lnTo>
                    <a:pt x="1092" y="556"/>
                  </a:lnTo>
                  <a:lnTo>
                    <a:pt x="1092" y="559"/>
                  </a:lnTo>
                  <a:lnTo>
                    <a:pt x="1093" y="560"/>
                  </a:lnTo>
                  <a:lnTo>
                    <a:pt x="1093" y="562"/>
                  </a:lnTo>
                  <a:lnTo>
                    <a:pt x="1093" y="565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6" y="572"/>
                  </a:lnTo>
                  <a:lnTo>
                    <a:pt x="1096" y="573"/>
                  </a:lnTo>
                  <a:lnTo>
                    <a:pt x="1096" y="576"/>
                  </a:lnTo>
                  <a:lnTo>
                    <a:pt x="1096" y="577"/>
                  </a:lnTo>
                  <a:lnTo>
                    <a:pt x="1096" y="579"/>
                  </a:lnTo>
                  <a:lnTo>
                    <a:pt x="1096" y="580"/>
                  </a:lnTo>
                  <a:lnTo>
                    <a:pt x="1096" y="583"/>
                  </a:lnTo>
                  <a:lnTo>
                    <a:pt x="1096" y="584"/>
                  </a:lnTo>
                  <a:lnTo>
                    <a:pt x="1096" y="586"/>
                  </a:lnTo>
                  <a:lnTo>
                    <a:pt x="1096" y="588"/>
                  </a:lnTo>
                  <a:lnTo>
                    <a:pt x="1096" y="590"/>
                  </a:lnTo>
                  <a:lnTo>
                    <a:pt x="1096" y="591"/>
                  </a:lnTo>
                  <a:lnTo>
                    <a:pt x="1096" y="592"/>
                  </a:lnTo>
                  <a:lnTo>
                    <a:pt x="1096" y="595"/>
                  </a:lnTo>
                  <a:lnTo>
                    <a:pt x="1096" y="596"/>
                  </a:lnTo>
                  <a:lnTo>
                    <a:pt x="1096" y="599"/>
                  </a:lnTo>
                  <a:lnTo>
                    <a:pt x="1095" y="600"/>
                  </a:lnTo>
                  <a:lnTo>
                    <a:pt x="1095" y="602"/>
                  </a:lnTo>
                  <a:lnTo>
                    <a:pt x="1093" y="605"/>
                  </a:lnTo>
                  <a:lnTo>
                    <a:pt x="1092" y="606"/>
                  </a:lnTo>
                  <a:lnTo>
                    <a:pt x="1091" y="607"/>
                  </a:lnTo>
                  <a:lnTo>
                    <a:pt x="1089" y="608"/>
                  </a:lnTo>
                  <a:lnTo>
                    <a:pt x="1087" y="609"/>
                  </a:lnTo>
                  <a:lnTo>
                    <a:pt x="1086" y="609"/>
                  </a:lnTo>
                  <a:lnTo>
                    <a:pt x="1083" y="611"/>
                  </a:lnTo>
                  <a:lnTo>
                    <a:pt x="1079" y="611"/>
                  </a:lnTo>
                  <a:lnTo>
                    <a:pt x="1078" y="611"/>
                  </a:lnTo>
                  <a:lnTo>
                    <a:pt x="1075" y="612"/>
                  </a:lnTo>
                  <a:lnTo>
                    <a:pt x="1074" y="613"/>
                  </a:lnTo>
                  <a:lnTo>
                    <a:pt x="1074" y="615"/>
                  </a:lnTo>
                  <a:lnTo>
                    <a:pt x="1073" y="617"/>
                  </a:lnTo>
                  <a:lnTo>
                    <a:pt x="1071" y="619"/>
                  </a:lnTo>
                  <a:lnTo>
                    <a:pt x="1071" y="620"/>
                  </a:lnTo>
                  <a:lnTo>
                    <a:pt x="1070" y="623"/>
                  </a:lnTo>
                  <a:lnTo>
                    <a:pt x="1069" y="624"/>
                  </a:lnTo>
                  <a:lnTo>
                    <a:pt x="1069" y="626"/>
                  </a:lnTo>
                  <a:lnTo>
                    <a:pt x="1067" y="627"/>
                  </a:lnTo>
                  <a:lnTo>
                    <a:pt x="1067" y="630"/>
                  </a:lnTo>
                  <a:lnTo>
                    <a:pt x="1066" y="631"/>
                  </a:lnTo>
                  <a:lnTo>
                    <a:pt x="1066" y="634"/>
                  </a:lnTo>
                  <a:lnTo>
                    <a:pt x="1065" y="635"/>
                  </a:lnTo>
                  <a:lnTo>
                    <a:pt x="1065" y="637"/>
                  </a:lnTo>
                  <a:lnTo>
                    <a:pt x="1065" y="640"/>
                  </a:lnTo>
                  <a:lnTo>
                    <a:pt x="1065" y="641"/>
                  </a:lnTo>
                  <a:lnTo>
                    <a:pt x="1065" y="643"/>
                  </a:lnTo>
                  <a:lnTo>
                    <a:pt x="1065" y="647"/>
                  </a:lnTo>
                  <a:lnTo>
                    <a:pt x="1065" y="649"/>
                  </a:lnTo>
                  <a:lnTo>
                    <a:pt x="1066" y="652"/>
                  </a:lnTo>
                  <a:lnTo>
                    <a:pt x="1066" y="653"/>
                  </a:lnTo>
                  <a:lnTo>
                    <a:pt x="1067" y="655"/>
                  </a:lnTo>
                  <a:lnTo>
                    <a:pt x="1067" y="656"/>
                  </a:lnTo>
                  <a:lnTo>
                    <a:pt x="1069" y="659"/>
                  </a:lnTo>
                  <a:lnTo>
                    <a:pt x="1070" y="660"/>
                  </a:lnTo>
                  <a:lnTo>
                    <a:pt x="1070" y="661"/>
                  </a:lnTo>
                  <a:lnTo>
                    <a:pt x="1071" y="664"/>
                  </a:lnTo>
                  <a:lnTo>
                    <a:pt x="1071" y="665"/>
                  </a:lnTo>
                  <a:lnTo>
                    <a:pt x="1073" y="667"/>
                  </a:lnTo>
                  <a:lnTo>
                    <a:pt x="1073" y="670"/>
                  </a:lnTo>
                  <a:lnTo>
                    <a:pt x="1074" y="671"/>
                  </a:lnTo>
                  <a:lnTo>
                    <a:pt x="1074" y="673"/>
                  </a:lnTo>
                  <a:lnTo>
                    <a:pt x="1075" y="675"/>
                  </a:lnTo>
                  <a:lnTo>
                    <a:pt x="1075" y="677"/>
                  </a:lnTo>
                  <a:lnTo>
                    <a:pt x="1076" y="678"/>
                  </a:lnTo>
                  <a:lnTo>
                    <a:pt x="1076" y="681"/>
                  </a:lnTo>
                  <a:lnTo>
                    <a:pt x="1078" y="682"/>
                  </a:lnTo>
                  <a:lnTo>
                    <a:pt x="1078" y="684"/>
                  </a:lnTo>
                  <a:lnTo>
                    <a:pt x="1078" y="688"/>
                  </a:lnTo>
                  <a:lnTo>
                    <a:pt x="1082" y="688"/>
                  </a:lnTo>
                  <a:lnTo>
                    <a:pt x="1079" y="693"/>
                  </a:lnTo>
                  <a:lnTo>
                    <a:pt x="1076" y="696"/>
                  </a:lnTo>
                  <a:lnTo>
                    <a:pt x="1076" y="699"/>
                  </a:lnTo>
                  <a:lnTo>
                    <a:pt x="1075" y="700"/>
                  </a:lnTo>
                  <a:lnTo>
                    <a:pt x="1074" y="701"/>
                  </a:lnTo>
                  <a:lnTo>
                    <a:pt x="1073" y="704"/>
                  </a:lnTo>
                  <a:lnTo>
                    <a:pt x="1071" y="705"/>
                  </a:lnTo>
                  <a:lnTo>
                    <a:pt x="1070" y="707"/>
                  </a:lnTo>
                  <a:lnTo>
                    <a:pt x="1070" y="708"/>
                  </a:lnTo>
                  <a:lnTo>
                    <a:pt x="1069" y="711"/>
                  </a:lnTo>
                  <a:lnTo>
                    <a:pt x="1067" y="712"/>
                  </a:lnTo>
                  <a:lnTo>
                    <a:pt x="1066" y="713"/>
                  </a:lnTo>
                  <a:lnTo>
                    <a:pt x="1065" y="714"/>
                  </a:lnTo>
                  <a:lnTo>
                    <a:pt x="1062" y="716"/>
                  </a:lnTo>
                  <a:lnTo>
                    <a:pt x="1061" y="717"/>
                  </a:lnTo>
                  <a:lnTo>
                    <a:pt x="1060" y="718"/>
                  </a:lnTo>
                  <a:lnTo>
                    <a:pt x="1057" y="719"/>
                  </a:lnTo>
                  <a:lnTo>
                    <a:pt x="1053" y="720"/>
                  </a:lnTo>
                  <a:lnTo>
                    <a:pt x="1055" y="723"/>
                  </a:lnTo>
                  <a:lnTo>
                    <a:pt x="1051" y="724"/>
                  </a:lnTo>
                  <a:lnTo>
                    <a:pt x="1048" y="724"/>
                  </a:lnTo>
                  <a:lnTo>
                    <a:pt x="1047" y="724"/>
                  </a:lnTo>
                  <a:lnTo>
                    <a:pt x="1045" y="725"/>
                  </a:lnTo>
                  <a:lnTo>
                    <a:pt x="1043" y="726"/>
                  </a:lnTo>
                  <a:lnTo>
                    <a:pt x="1042" y="726"/>
                  </a:lnTo>
                  <a:lnTo>
                    <a:pt x="1038" y="728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80" name="Rectangle 32"/>
            <p:cNvSpPr>
              <a:spLocks noChangeArrowheads="1"/>
            </p:cNvSpPr>
            <p:nvPr/>
          </p:nvSpPr>
          <p:spPr bwMode="auto">
            <a:xfrm>
              <a:off x="5097463" y="3525838"/>
              <a:ext cx="525244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myślenicki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5876926" y="2624138"/>
              <a:ext cx="836613" cy="1125537"/>
            </a:xfrm>
            <a:custGeom>
              <a:avLst/>
              <a:gdLst/>
              <a:ahLst/>
              <a:cxnLst>
                <a:cxn ang="0">
                  <a:pos x="934" y="1169"/>
                </a:cxn>
                <a:cxn ang="0">
                  <a:pos x="872" y="1193"/>
                </a:cxn>
                <a:cxn ang="0">
                  <a:pos x="800" y="1196"/>
                </a:cxn>
                <a:cxn ang="0">
                  <a:pos x="788" y="1247"/>
                </a:cxn>
                <a:cxn ang="0">
                  <a:pos x="799" y="1313"/>
                </a:cxn>
                <a:cxn ang="0">
                  <a:pos x="724" y="1339"/>
                </a:cxn>
                <a:cxn ang="0">
                  <a:pos x="653" y="1330"/>
                </a:cxn>
                <a:cxn ang="0">
                  <a:pos x="644" y="1393"/>
                </a:cxn>
                <a:cxn ang="0">
                  <a:pos x="583" y="1395"/>
                </a:cxn>
                <a:cxn ang="0">
                  <a:pos x="496" y="1394"/>
                </a:cxn>
                <a:cxn ang="0">
                  <a:pos x="429" y="1417"/>
                </a:cxn>
                <a:cxn ang="0">
                  <a:pos x="359" y="1416"/>
                </a:cxn>
                <a:cxn ang="0">
                  <a:pos x="322" y="1335"/>
                </a:cxn>
                <a:cxn ang="0">
                  <a:pos x="295" y="1276"/>
                </a:cxn>
                <a:cxn ang="0">
                  <a:pos x="222" y="1258"/>
                </a:cxn>
                <a:cxn ang="0">
                  <a:pos x="186" y="1300"/>
                </a:cxn>
                <a:cxn ang="0">
                  <a:pos x="111" y="1287"/>
                </a:cxn>
                <a:cxn ang="0">
                  <a:pos x="84" y="1231"/>
                </a:cxn>
                <a:cxn ang="0">
                  <a:pos x="44" y="1204"/>
                </a:cxn>
                <a:cxn ang="0">
                  <a:pos x="14" y="1132"/>
                </a:cxn>
                <a:cxn ang="0">
                  <a:pos x="33" y="1091"/>
                </a:cxn>
                <a:cxn ang="0">
                  <a:pos x="76" y="1027"/>
                </a:cxn>
                <a:cxn ang="0">
                  <a:pos x="146" y="973"/>
                </a:cxn>
                <a:cxn ang="0">
                  <a:pos x="189" y="901"/>
                </a:cxn>
                <a:cxn ang="0">
                  <a:pos x="179" y="852"/>
                </a:cxn>
                <a:cxn ang="0">
                  <a:pos x="187" y="784"/>
                </a:cxn>
                <a:cxn ang="0">
                  <a:pos x="201" y="738"/>
                </a:cxn>
                <a:cxn ang="0">
                  <a:pos x="196" y="658"/>
                </a:cxn>
                <a:cxn ang="0">
                  <a:pos x="307" y="648"/>
                </a:cxn>
                <a:cxn ang="0">
                  <a:pos x="337" y="636"/>
                </a:cxn>
                <a:cxn ang="0">
                  <a:pos x="366" y="584"/>
                </a:cxn>
                <a:cxn ang="0">
                  <a:pos x="413" y="520"/>
                </a:cxn>
                <a:cxn ang="0">
                  <a:pos x="394" y="430"/>
                </a:cxn>
                <a:cxn ang="0">
                  <a:pos x="386" y="356"/>
                </a:cxn>
                <a:cxn ang="0">
                  <a:pos x="340" y="304"/>
                </a:cxn>
                <a:cxn ang="0">
                  <a:pos x="311" y="275"/>
                </a:cxn>
                <a:cxn ang="0">
                  <a:pos x="307" y="208"/>
                </a:cxn>
                <a:cxn ang="0">
                  <a:pos x="273" y="129"/>
                </a:cxn>
                <a:cxn ang="0">
                  <a:pos x="376" y="89"/>
                </a:cxn>
                <a:cxn ang="0">
                  <a:pos x="430" y="32"/>
                </a:cxn>
                <a:cxn ang="0">
                  <a:pos x="505" y="35"/>
                </a:cxn>
                <a:cxn ang="0">
                  <a:pos x="579" y="42"/>
                </a:cxn>
                <a:cxn ang="0">
                  <a:pos x="676" y="34"/>
                </a:cxn>
                <a:cxn ang="0">
                  <a:pos x="730" y="102"/>
                </a:cxn>
                <a:cxn ang="0">
                  <a:pos x="766" y="161"/>
                </a:cxn>
                <a:cxn ang="0">
                  <a:pos x="797" y="244"/>
                </a:cxn>
                <a:cxn ang="0">
                  <a:pos x="874" y="239"/>
                </a:cxn>
                <a:cxn ang="0">
                  <a:pos x="951" y="268"/>
                </a:cxn>
                <a:cxn ang="0">
                  <a:pos x="1024" y="284"/>
                </a:cxn>
                <a:cxn ang="0">
                  <a:pos x="1050" y="345"/>
                </a:cxn>
                <a:cxn ang="0">
                  <a:pos x="999" y="372"/>
                </a:cxn>
                <a:cxn ang="0">
                  <a:pos x="956" y="403"/>
                </a:cxn>
                <a:cxn ang="0">
                  <a:pos x="931" y="487"/>
                </a:cxn>
                <a:cxn ang="0">
                  <a:pos x="874" y="567"/>
                </a:cxn>
                <a:cxn ang="0">
                  <a:pos x="852" y="645"/>
                </a:cxn>
                <a:cxn ang="0">
                  <a:pos x="834" y="694"/>
                </a:cxn>
                <a:cxn ang="0">
                  <a:pos x="850" y="697"/>
                </a:cxn>
                <a:cxn ang="0">
                  <a:pos x="785" y="755"/>
                </a:cxn>
                <a:cxn ang="0">
                  <a:pos x="819" y="829"/>
                </a:cxn>
                <a:cxn ang="0">
                  <a:pos x="884" y="873"/>
                </a:cxn>
                <a:cxn ang="0">
                  <a:pos x="896" y="936"/>
                </a:cxn>
                <a:cxn ang="0">
                  <a:pos x="867" y="1003"/>
                </a:cxn>
                <a:cxn ang="0">
                  <a:pos x="883" y="1071"/>
                </a:cxn>
              </a:cxnLst>
              <a:rect l="0" t="0" r="r" b="b"/>
              <a:pathLst>
                <a:path w="1053" h="1420">
                  <a:moveTo>
                    <a:pt x="900" y="1100"/>
                  </a:moveTo>
                  <a:lnTo>
                    <a:pt x="902" y="1103"/>
                  </a:lnTo>
                  <a:lnTo>
                    <a:pt x="903" y="1103"/>
                  </a:lnTo>
                  <a:lnTo>
                    <a:pt x="906" y="1105"/>
                  </a:lnTo>
                  <a:lnTo>
                    <a:pt x="907" y="1105"/>
                  </a:lnTo>
                  <a:lnTo>
                    <a:pt x="910" y="1102"/>
                  </a:lnTo>
                  <a:lnTo>
                    <a:pt x="914" y="1105"/>
                  </a:lnTo>
                  <a:lnTo>
                    <a:pt x="915" y="1108"/>
                  </a:lnTo>
                  <a:lnTo>
                    <a:pt x="916" y="1112"/>
                  </a:lnTo>
                  <a:lnTo>
                    <a:pt x="916" y="1114"/>
                  </a:lnTo>
                  <a:lnTo>
                    <a:pt x="918" y="1117"/>
                  </a:lnTo>
                  <a:lnTo>
                    <a:pt x="922" y="1119"/>
                  </a:lnTo>
                  <a:lnTo>
                    <a:pt x="925" y="1119"/>
                  </a:lnTo>
                  <a:lnTo>
                    <a:pt x="925" y="1123"/>
                  </a:lnTo>
                  <a:lnTo>
                    <a:pt x="927" y="1124"/>
                  </a:lnTo>
                  <a:lnTo>
                    <a:pt x="928" y="1125"/>
                  </a:lnTo>
                  <a:lnTo>
                    <a:pt x="929" y="1128"/>
                  </a:lnTo>
                  <a:lnTo>
                    <a:pt x="929" y="1129"/>
                  </a:lnTo>
                  <a:lnTo>
                    <a:pt x="929" y="1131"/>
                  </a:lnTo>
                  <a:lnTo>
                    <a:pt x="931" y="1134"/>
                  </a:lnTo>
                  <a:lnTo>
                    <a:pt x="931" y="1135"/>
                  </a:lnTo>
                  <a:lnTo>
                    <a:pt x="931" y="1141"/>
                  </a:lnTo>
                  <a:lnTo>
                    <a:pt x="933" y="1144"/>
                  </a:lnTo>
                  <a:lnTo>
                    <a:pt x="933" y="1146"/>
                  </a:lnTo>
                  <a:lnTo>
                    <a:pt x="933" y="1148"/>
                  </a:lnTo>
                  <a:lnTo>
                    <a:pt x="933" y="1149"/>
                  </a:lnTo>
                  <a:lnTo>
                    <a:pt x="933" y="1152"/>
                  </a:lnTo>
                  <a:lnTo>
                    <a:pt x="933" y="1153"/>
                  </a:lnTo>
                  <a:lnTo>
                    <a:pt x="933" y="1155"/>
                  </a:lnTo>
                  <a:lnTo>
                    <a:pt x="933" y="1156"/>
                  </a:lnTo>
                  <a:lnTo>
                    <a:pt x="933" y="1159"/>
                  </a:lnTo>
                  <a:lnTo>
                    <a:pt x="933" y="1160"/>
                  </a:lnTo>
                  <a:lnTo>
                    <a:pt x="933" y="1163"/>
                  </a:lnTo>
                  <a:lnTo>
                    <a:pt x="929" y="1165"/>
                  </a:lnTo>
                  <a:lnTo>
                    <a:pt x="932" y="1167"/>
                  </a:lnTo>
                  <a:lnTo>
                    <a:pt x="934" y="1169"/>
                  </a:lnTo>
                  <a:lnTo>
                    <a:pt x="933" y="1172"/>
                  </a:lnTo>
                  <a:lnTo>
                    <a:pt x="933" y="1173"/>
                  </a:lnTo>
                  <a:lnTo>
                    <a:pt x="933" y="1176"/>
                  </a:lnTo>
                  <a:lnTo>
                    <a:pt x="933" y="1177"/>
                  </a:lnTo>
                  <a:lnTo>
                    <a:pt x="933" y="1179"/>
                  </a:lnTo>
                  <a:lnTo>
                    <a:pt x="932" y="1179"/>
                  </a:lnTo>
                  <a:lnTo>
                    <a:pt x="929" y="1179"/>
                  </a:lnTo>
                  <a:lnTo>
                    <a:pt x="928" y="1179"/>
                  </a:lnTo>
                  <a:lnTo>
                    <a:pt x="925" y="1179"/>
                  </a:lnTo>
                  <a:lnTo>
                    <a:pt x="924" y="1179"/>
                  </a:lnTo>
                  <a:lnTo>
                    <a:pt x="922" y="1179"/>
                  </a:lnTo>
                  <a:lnTo>
                    <a:pt x="920" y="1179"/>
                  </a:lnTo>
                  <a:lnTo>
                    <a:pt x="918" y="1178"/>
                  </a:lnTo>
                  <a:lnTo>
                    <a:pt x="916" y="1178"/>
                  </a:lnTo>
                  <a:lnTo>
                    <a:pt x="914" y="1178"/>
                  </a:lnTo>
                  <a:lnTo>
                    <a:pt x="913" y="1178"/>
                  </a:lnTo>
                  <a:lnTo>
                    <a:pt x="910" y="1178"/>
                  </a:lnTo>
                  <a:lnTo>
                    <a:pt x="907" y="1179"/>
                  </a:lnTo>
                  <a:lnTo>
                    <a:pt x="906" y="1179"/>
                  </a:lnTo>
                  <a:lnTo>
                    <a:pt x="903" y="1179"/>
                  </a:lnTo>
                  <a:lnTo>
                    <a:pt x="901" y="1179"/>
                  </a:lnTo>
                  <a:lnTo>
                    <a:pt x="900" y="1179"/>
                  </a:lnTo>
                  <a:lnTo>
                    <a:pt x="897" y="1181"/>
                  </a:lnTo>
                  <a:lnTo>
                    <a:pt x="894" y="1181"/>
                  </a:lnTo>
                  <a:lnTo>
                    <a:pt x="893" y="1182"/>
                  </a:lnTo>
                  <a:lnTo>
                    <a:pt x="889" y="1181"/>
                  </a:lnTo>
                  <a:lnTo>
                    <a:pt x="888" y="1184"/>
                  </a:lnTo>
                  <a:lnTo>
                    <a:pt x="887" y="1185"/>
                  </a:lnTo>
                  <a:lnTo>
                    <a:pt x="885" y="1188"/>
                  </a:lnTo>
                  <a:lnTo>
                    <a:pt x="884" y="1188"/>
                  </a:lnTo>
                  <a:lnTo>
                    <a:pt x="883" y="1189"/>
                  </a:lnTo>
                  <a:lnTo>
                    <a:pt x="880" y="1190"/>
                  </a:lnTo>
                  <a:lnTo>
                    <a:pt x="879" y="1191"/>
                  </a:lnTo>
                  <a:lnTo>
                    <a:pt x="876" y="1191"/>
                  </a:lnTo>
                  <a:lnTo>
                    <a:pt x="875" y="1193"/>
                  </a:lnTo>
                  <a:lnTo>
                    <a:pt x="872" y="1193"/>
                  </a:lnTo>
                  <a:lnTo>
                    <a:pt x="871" y="1194"/>
                  </a:lnTo>
                  <a:lnTo>
                    <a:pt x="869" y="1194"/>
                  </a:lnTo>
                  <a:lnTo>
                    <a:pt x="867" y="1194"/>
                  </a:lnTo>
                  <a:lnTo>
                    <a:pt x="865" y="1194"/>
                  </a:lnTo>
                  <a:lnTo>
                    <a:pt x="863" y="1195"/>
                  </a:lnTo>
                  <a:lnTo>
                    <a:pt x="861" y="1195"/>
                  </a:lnTo>
                  <a:lnTo>
                    <a:pt x="859" y="1195"/>
                  </a:lnTo>
                  <a:lnTo>
                    <a:pt x="857" y="1195"/>
                  </a:lnTo>
                  <a:lnTo>
                    <a:pt x="856" y="1195"/>
                  </a:lnTo>
                  <a:lnTo>
                    <a:pt x="853" y="1196"/>
                  </a:lnTo>
                  <a:lnTo>
                    <a:pt x="852" y="1196"/>
                  </a:lnTo>
                  <a:lnTo>
                    <a:pt x="849" y="1196"/>
                  </a:lnTo>
                  <a:lnTo>
                    <a:pt x="848" y="1196"/>
                  </a:lnTo>
                  <a:lnTo>
                    <a:pt x="845" y="1198"/>
                  </a:lnTo>
                  <a:lnTo>
                    <a:pt x="844" y="1198"/>
                  </a:lnTo>
                  <a:lnTo>
                    <a:pt x="841" y="1198"/>
                  </a:lnTo>
                  <a:lnTo>
                    <a:pt x="840" y="1198"/>
                  </a:lnTo>
                  <a:lnTo>
                    <a:pt x="838" y="1198"/>
                  </a:lnTo>
                  <a:lnTo>
                    <a:pt x="836" y="1198"/>
                  </a:lnTo>
                  <a:lnTo>
                    <a:pt x="834" y="1198"/>
                  </a:lnTo>
                  <a:lnTo>
                    <a:pt x="831" y="1198"/>
                  </a:lnTo>
                  <a:lnTo>
                    <a:pt x="830" y="1198"/>
                  </a:lnTo>
                  <a:lnTo>
                    <a:pt x="828" y="1198"/>
                  </a:lnTo>
                  <a:lnTo>
                    <a:pt x="826" y="1198"/>
                  </a:lnTo>
                  <a:lnTo>
                    <a:pt x="823" y="1198"/>
                  </a:lnTo>
                  <a:lnTo>
                    <a:pt x="822" y="1198"/>
                  </a:lnTo>
                  <a:lnTo>
                    <a:pt x="818" y="1198"/>
                  </a:lnTo>
                  <a:lnTo>
                    <a:pt x="816" y="1198"/>
                  </a:lnTo>
                  <a:lnTo>
                    <a:pt x="814" y="1198"/>
                  </a:lnTo>
                  <a:lnTo>
                    <a:pt x="812" y="1198"/>
                  </a:lnTo>
                  <a:lnTo>
                    <a:pt x="810" y="1198"/>
                  </a:lnTo>
                  <a:lnTo>
                    <a:pt x="808" y="1198"/>
                  </a:lnTo>
                  <a:lnTo>
                    <a:pt x="806" y="1198"/>
                  </a:lnTo>
                  <a:lnTo>
                    <a:pt x="804" y="1198"/>
                  </a:lnTo>
                  <a:lnTo>
                    <a:pt x="803" y="1196"/>
                  </a:lnTo>
                  <a:lnTo>
                    <a:pt x="800" y="1196"/>
                  </a:lnTo>
                  <a:lnTo>
                    <a:pt x="799" y="1196"/>
                  </a:lnTo>
                  <a:lnTo>
                    <a:pt x="796" y="1196"/>
                  </a:lnTo>
                  <a:lnTo>
                    <a:pt x="794" y="1196"/>
                  </a:lnTo>
                  <a:lnTo>
                    <a:pt x="792" y="1196"/>
                  </a:lnTo>
                  <a:lnTo>
                    <a:pt x="790" y="1196"/>
                  </a:lnTo>
                  <a:lnTo>
                    <a:pt x="787" y="1196"/>
                  </a:lnTo>
                  <a:lnTo>
                    <a:pt x="786" y="1196"/>
                  </a:lnTo>
                  <a:lnTo>
                    <a:pt x="783" y="1195"/>
                  </a:lnTo>
                  <a:lnTo>
                    <a:pt x="781" y="1195"/>
                  </a:lnTo>
                  <a:lnTo>
                    <a:pt x="779" y="1195"/>
                  </a:lnTo>
                  <a:lnTo>
                    <a:pt x="777" y="1195"/>
                  </a:lnTo>
                  <a:lnTo>
                    <a:pt x="773" y="1195"/>
                  </a:lnTo>
                  <a:lnTo>
                    <a:pt x="774" y="1199"/>
                  </a:lnTo>
                  <a:lnTo>
                    <a:pt x="775" y="1204"/>
                  </a:lnTo>
                  <a:lnTo>
                    <a:pt x="778" y="1207"/>
                  </a:lnTo>
                  <a:lnTo>
                    <a:pt x="785" y="1211"/>
                  </a:lnTo>
                  <a:lnTo>
                    <a:pt x="781" y="1213"/>
                  </a:lnTo>
                  <a:lnTo>
                    <a:pt x="782" y="1216"/>
                  </a:lnTo>
                  <a:lnTo>
                    <a:pt x="783" y="1217"/>
                  </a:lnTo>
                  <a:lnTo>
                    <a:pt x="785" y="1219"/>
                  </a:lnTo>
                  <a:lnTo>
                    <a:pt x="786" y="1220"/>
                  </a:lnTo>
                  <a:lnTo>
                    <a:pt x="787" y="1222"/>
                  </a:lnTo>
                  <a:lnTo>
                    <a:pt x="787" y="1224"/>
                  </a:lnTo>
                  <a:lnTo>
                    <a:pt x="788" y="1225"/>
                  </a:lnTo>
                  <a:lnTo>
                    <a:pt x="788" y="1228"/>
                  </a:lnTo>
                  <a:lnTo>
                    <a:pt x="787" y="1229"/>
                  </a:lnTo>
                  <a:lnTo>
                    <a:pt x="786" y="1230"/>
                  </a:lnTo>
                  <a:lnTo>
                    <a:pt x="786" y="1233"/>
                  </a:lnTo>
                  <a:lnTo>
                    <a:pt x="786" y="1235"/>
                  </a:lnTo>
                  <a:lnTo>
                    <a:pt x="786" y="1236"/>
                  </a:lnTo>
                  <a:lnTo>
                    <a:pt x="786" y="1239"/>
                  </a:lnTo>
                  <a:lnTo>
                    <a:pt x="786" y="1241"/>
                  </a:lnTo>
                  <a:lnTo>
                    <a:pt x="786" y="1242"/>
                  </a:lnTo>
                  <a:lnTo>
                    <a:pt x="787" y="1243"/>
                  </a:lnTo>
                  <a:lnTo>
                    <a:pt x="787" y="1246"/>
                  </a:lnTo>
                  <a:lnTo>
                    <a:pt x="788" y="1247"/>
                  </a:lnTo>
                  <a:lnTo>
                    <a:pt x="788" y="1249"/>
                  </a:lnTo>
                  <a:lnTo>
                    <a:pt x="790" y="1251"/>
                  </a:lnTo>
                  <a:lnTo>
                    <a:pt x="791" y="1253"/>
                  </a:lnTo>
                  <a:lnTo>
                    <a:pt x="792" y="1254"/>
                  </a:lnTo>
                  <a:lnTo>
                    <a:pt x="794" y="1255"/>
                  </a:lnTo>
                  <a:lnTo>
                    <a:pt x="795" y="1257"/>
                  </a:lnTo>
                  <a:lnTo>
                    <a:pt x="796" y="1259"/>
                  </a:lnTo>
                  <a:lnTo>
                    <a:pt x="796" y="1260"/>
                  </a:lnTo>
                  <a:lnTo>
                    <a:pt x="797" y="1263"/>
                  </a:lnTo>
                  <a:lnTo>
                    <a:pt x="799" y="1264"/>
                  </a:lnTo>
                  <a:lnTo>
                    <a:pt x="799" y="1265"/>
                  </a:lnTo>
                  <a:lnTo>
                    <a:pt x="799" y="1268"/>
                  </a:lnTo>
                  <a:lnTo>
                    <a:pt x="799" y="1270"/>
                  </a:lnTo>
                  <a:lnTo>
                    <a:pt x="800" y="1271"/>
                  </a:lnTo>
                  <a:lnTo>
                    <a:pt x="800" y="1274"/>
                  </a:lnTo>
                  <a:lnTo>
                    <a:pt x="800" y="1275"/>
                  </a:lnTo>
                  <a:lnTo>
                    <a:pt x="800" y="1277"/>
                  </a:lnTo>
                  <a:lnTo>
                    <a:pt x="800" y="1278"/>
                  </a:lnTo>
                  <a:lnTo>
                    <a:pt x="800" y="1281"/>
                  </a:lnTo>
                  <a:lnTo>
                    <a:pt x="800" y="1282"/>
                  </a:lnTo>
                  <a:lnTo>
                    <a:pt x="800" y="1284"/>
                  </a:lnTo>
                  <a:lnTo>
                    <a:pt x="800" y="1289"/>
                  </a:lnTo>
                  <a:lnTo>
                    <a:pt x="803" y="1289"/>
                  </a:lnTo>
                  <a:lnTo>
                    <a:pt x="808" y="1289"/>
                  </a:lnTo>
                  <a:lnTo>
                    <a:pt x="808" y="1293"/>
                  </a:lnTo>
                  <a:lnTo>
                    <a:pt x="806" y="1294"/>
                  </a:lnTo>
                  <a:lnTo>
                    <a:pt x="805" y="1296"/>
                  </a:lnTo>
                  <a:lnTo>
                    <a:pt x="804" y="1299"/>
                  </a:lnTo>
                  <a:lnTo>
                    <a:pt x="804" y="1300"/>
                  </a:lnTo>
                  <a:lnTo>
                    <a:pt x="803" y="1303"/>
                  </a:lnTo>
                  <a:lnTo>
                    <a:pt x="801" y="1305"/>
                  </a:lnTo>
                  <a:lnTo>
                    <a:pt x="801" y="1306"/>
                  </a:lnTo>
                  <a:lnTo>
                    <a:pt x="800" y="1309"/>
                  </a:lnTo>
                  <a:lnTo>
                    <a:pt x="800" y="1311"/>
                  </a:lnTo>
                  <a:lnTo>
                    <a:pt x="799" y="1312"/>
                  </a:lnTo>
                  <a:lnTo>
                    <a:pt x="799" y="1313"/>
                  </a:lnTo>
                  <a:lnTo>
                    <a:pt x="797" y="1316"/>
                  </a:lnTo>
                  <a:lnTo>
                    <a:pt x="795" y="1319"/>
                  </a:lnTo>
                  <a:lnTo>
                    <a:pt x="794" y="1321"/>
                  </a:lnTo>
                  <a:lnTo>
                    <a:pt x="790" y="1322"/>
                  </a:lnTo>
                  <a:lnTo>
                    <a:pt x="787" y="1322"/>
                  </a:lnTo>
                  <a:lnTo>
                    <a:pt x="782" y="1322"/>
                  </a:lnTo>
                  <a:lnTo>
                    <a:pt x="779" y="1324"/>
                  </a:lnTo>
                  <a:lnTo>
                    <a:pt x="778" y="1325"/>
                  </a:lnTo>
                  <a:lnTo>
                    <a:pt x="777" y="1327"/>
                  </a:lnTo>
                  <a:lnTo>
                    <a:pt x="774" y="1328"/>
                  </a:lnTo>
                  <a:lnTo>
                    <a:pt x="773" y="1330"/>
                  </a:lnTo>
                  <a:lnTo>
                    <a:pt x="772" y="1331"/>
                  </a:lnTo>
                  <a:lnTo>
                    <a:pt x="770" y="1334"/>
                  </a:lnTo>
                  <a:lnTo>
                    <a:pt x="768" y="1334"/>
                  </a:lnTo>
                  <a:lnTo>
                    <a:pt x="765" y="1334"/>
                  </a:lnTo>
                  <a:lnTo>
                    <a:pt x="764" y="1334"/>
                  </a:lnTo>
                  <a:lnTo>
                    <a:pt x="763" y="1334"/>
                  </a:lnTo>
                  <a:lnTo>
                    <a:pt x="760" y="1334"/>
                  </a:lnTo>
                  <a:lnTo>
                    <a:pt x="757" y="1334"/>
                  </a:lnTo>
                  <a:lnTo>
                    <a:pt x="756" y="1334"/>
                  </a:lnTo>
                  <a:lnTo>
                    <a:pt x="753" y="1334"/>
                  </a:lnTo>
                  <a:lnTo>
                    <a:pt x="752" y="1334"/>
                  </a:lnTo>
                  <a:lnTo>
                    <a:pt x="751" y="1334"/>
                  </a:lnTo>
                  <a:lnTo>
                    <a:pt x="748" y="1335"/>
                  </a:lnTo>
                  <a:lnTo>
                    <a:pt x="747" y="1335"/>
                  </a:lnTo>
                  <a:lnTo>
                    <a:pt x="744" y="1336"/>
                  </a:lnTo>
                  <a:lnTo>
                    <a:pt x="743" y="1336"/>
                  </a:lnTo>
                  <a:lnTo>
                    <a:pt x="741" y="1336"/>
                  </a:lnTo>
                  <a:lnTo>
                    <a:pt x="739" y="1336"/>
                  </a:lnTo>
                  <a:lnTo>
                    <a:pt x="737" y="1338"/>
                  </a:lnTo>
                  <a:lnTo>
                    <a:pt x="734" y="1338"/>
                  </a:lnTo>
                  <a:lnTo>
                    <a:pt x="733" y="1338"/>
                  </a:lnTo>
                  <a:lnTo>
                    <a:pt x="730" y="1338"/>
                  </a:lnTo>
                  <a:lnTo>
                    <a:pt x="728" y="1339"/>
                  </a:lnTo>
                  <a:lnTo>
                    <a:pt x="726" y="1339"/>
                  </a:lnTo>
                  <a:lnTo>
                    <a:pt x="724" y="1339"/>
                  </a:lnTo>
                  <a:lnTo>
                    <a:pt x="722" y="1339"/>
                  </a:lnTo>
                  <a:lnTo>
                    <a:pt x="720" y="1338"/>
                  </a:lnTo>
                  <a:lnTo>
                    <a:pt x="719" y="1336"/>
                  </a:lnTo>
                  <a:lnTo>
                    <a:pt x="716" y="1336"/>
                  </a:lnTo>
                  <a:lnTo>
                    <a:pt x="715" y="1335"/>
                  </a:lnTo>
                  <a:lnTo>
                    <a:pt x="712" y="1334"/>
                  </a:lnTo>
                  <a:lnTo>
                    <a:pt x="711" y="1334"/>
                  </a:lnTo>
                  <a:lnTo>
                    <a:pt x="708" y="1334"/>
                  </a:lnTo>
                  <a:lnTo>
                    <a:pt x="707" y="1335"/>
                  </a:lnTo>
                  <a:lnTo>
                    <a:pt x="704" y="1336"/>
                  </a:lnTo>
                  <a:lnTo>
                    <a:pt x="703" y="1336"/>
                  </a:lnTo>
                  <a:lnTo>
                    <a:pt x="702" y="1338"/>
                  </a:lnTo>
                  <a:lnTo>
                    <a:pt x="699" y="1339"/>
                  </a:lnTo>
                  <a:lnTo>
                    <a:pt x="694" y="1341"/>
                  </a:lnTo>
                  <a:lnTo>
                    <a:pt x="690" y="1341"/>
                  </a:lnTo>
                  <a:lnTo>
                    <a:pt x="688" y="1341"/>
                  </a:lnTo>
                  <a:lnTo>
                    <a:pt x="686" y="1341"/>
                  </a:lnTo>
                  <a:lnTo>
                    <a:pt x="684" y="1341"/>
                  </a:lnTo>
                  <a:lnTo>
                    <a:pt x="681" y="1340"/>
                  </a:lnTo>
                  <a:lnTo>
                    <a:pt x="680" y="1340"/>
                  </a:lnTo>
                  <a:lnTo>
                    <a:pt x="677" y="1340"/>
                  </a:lnTo>
                  <a:lnTo>
                    <a:pt x="676" y="1338"/>
                  </a:lnTo>
                  <a:lnTo>
                    <a:pt x="676" y="1336"/>
                  </a:lnTo>
                  <a:lnTo>
                    <a:pt x="673" y="1334"/>
                  </a:lnTo>
                  <a:lnTo>
                    <a:pt x="672" y="1333"/>
                  </a:lnTo>
                  <a:lnTo>
                    <a:pt x="671" y="1331"/>
                  </a:lnTo>
                  <a:lnTo>
                    <a:pt x="669" y="1330"/>
                  </a:lnTo>
                  <a:lnTo>
                    <a:pt x="668" y="1330"/>
                  </a:lnTo>
                  <a:lnTo>
                    <a:pt x="664" y="1329"/>
                  </a:lnTo>
                  <a:lnTo>
                    <a:pt x="662" y="1329"/>
                  </a:lnTo>
                  <a:lnTo>
                    <a:pt x="659" y="1328"/>
                  </a:lnTo>
                  <a:lnTo>
                    <a:pt x="658" y="1327"/>
                  </a:lnTo>
                  <a:lnTo>
                    <a:pt x="655" y="1324"/>
                  </a:lnTo>
                  <a:lnTo>
                    <a:pt x="654" y="1327"/>
                  </a:lnTo>
                  <a:lnTo>
                    <a:pt x="654" y="1329"/>
                  </a:lnTo>
                  <a:lnTo>
                    <a:pt x="653" y="1330"/>
                  </a:lnTo>
                  <a:lnTo>
                    <a:pt x="653" y="1333"/>
                  </a:lnTo>
                  <a:lnTo>
                    <a:pt x="653" y="1335"/>
                  </a:lnTo>
                  <a:lnTo>
                    <a:pt x="653" y="1338"/>
                  </a:lnTo>
                  <a:lnTo>
                    <a:pt x="653" y="1339"/>
                  </a:lnTo>
                  <a:lnTo>
                    <a:pt x="653" y="1341"/>
                  </a:lnTo>
                  <a:lnTo>
                    <a:pt x="654" y="1342"/>
                  </a:lnTo>
                  <a:lnTo>
                    <a:pt x="654" y="1345"/>
                  </a:lnTo>
                  <a:lnTo>
                    <a:pt x="654" y="1346"/>
                  </a:lnTo>
                  <a:lnTo>
                    <a:pt x="655" y="1348"/>
                  </a:lnTo>
                  <a:lnTo>
                    <a:pt x="657" y="1350"/>
                  </a:lnTo>
                  <a:lnTo>
                    <a:pt x="657" y="1352"/>
                  </a:lnTo>
                  <a:lnTo>
                    <a:pt x="658" y="1353"/>
                  </a:lnTo>
                  <a:lnTo>
                    <a:pt x="658" y="1356"/>
                  </a:lnTo>
                  <a:lnTo>
                    <a:pt x="659" y="1357"/>
                  </a:lnTo>
                  <a:lnTo>
                    <a:pt x="660" y="1359"/>
                  </a:lnTo>
                  <a:lnTo>
                    <a:pt x="662" y="1360"/>
                  </a:lnTo>
                  <a:lnTo>
                    <a:pt x="663" y="1362"/>
                  </a:lnTo>
                  <a:lnTo>
                    <a:pt x="666" y="1365"/>
                  </a:lnTo>
                  <a:lnTo>
                    <a:pt x="666" y="1369"/>
                  </a:lnTo>
                  <a:lnTo>
                    <a:pt x="664" y="1371"/>
                  </a:lnTo>
                  <a:lnTo>
                    <a:pt x="664" y="1373"/>
                  </a:lnTo>
                  <a:lnTo>
                    <a:pt x="663" y="1375"/>
                  </a:lnTo>
                  <a:lnTo>
                    <a:pt x="663" y="1376"/>
                  </a:lnTo>
                  <a:lnTo>
                    <a:pt x="662" y="1379"/>
                  </a:lnTo>
                  <a:lnTo>
                    <a:pt x="660" y="1381"/>
                  </a:lnTo>
                  <a:lnTo>
                    <a:pt x="660" y="1382"/>
                  </a:lnTo>
                  <a:lnTo>
                    <a:pt x="659" y="1385"/>
                  </a:lnTo>
                  <a:lnTo>
                    <a:pt x="659" y="1387"/>
                  </a:lnTo>
                  <a:lnTo>
                    <a:pt x="658" y="1388"/>
                  </a:lnTo>
                  <a:lnTo>
                    <a:pt x="657" y="1389"/>
                  </a:lnTo>
                  <a:lnTo>
                    <a:pt x="655" y="1391"/>
                  </a:lnTo>
                  <a:lnTo>
                    <a:pt x="653" y="1392"/>
                  </a:lnTo>
                  <a:lnTo>
                    <a:pt x="651" y="1392"/>
                  </a:lnTo>
                  <a:lnTo>
                    <a:pt x="649" y="1393"/>
                  </a:lnTo>
                  <a:lnTo>
                    <a:pt x="647" y="1393"/>
                  </a:lnTo>
                  <a:lnTo>
                    <a:pt x="644" y="1393"/>
                  </a:lnTo>
                  <a:lnTo>
                    <a:pt x="644" y="1397"/>
                  </a:lnTo>
                  <a:lnTo>
                    <a:pt x="640" y="1395"/>
                  </a:lnTo>
                  <a:lnTo>
                    <a:pt x="642" y="1400"/>
                  </a:lnTo>
                  <a:lnTo>
                    <a:pt x="644" y="1405"/>
                  </a:lnTo>
                  <a:lnTo>
                    <a:pt x="646" y="1406"/>
                  </a:lnTo>
                  <a:lnTo>
                    <a:pt x="644" y="1409"/>
                  </a:lnTo>
                  <a:lnTo>
                    <a:pt x="642" y="1409"/>
                  </a:lnTo>
                  <a:lnTo>
                    <a:pt x="640" y="1409"/>
                  </a:lnTo>
                  <a:lnTo>
                    <a:pt x="637" y="1409"/>
                  </a:lnTo>
                  <a:lnTo>
                    <a:pt x="636" y="1408"/>
                  </a:lnTo>
                  <a:lnTo>
                    <a:pt x="633" y="1408"/>
                  </a:lnTo>
                  <a:lnTo>
                    <a:pt x="632" y="1408"/>
                  </a:lnTo>
                  <a:lnTo>
                    <a:pt x="629" y="1408"/>
                  </a:lnTo>
                  <a:lnTo>
                    <a:pt x="628" y="1406"/>
                  </a:lnTo>
                  <a:lnTo>
                    <a:pt x="625" y="1406"/>
                  </a:lnTo>
                  <a:lnTo>
                    <a:pt x="623" y="1406"/>
                  </a:lnTo>
                  <a:lnTo>
                    <a:pt x="620" y="1406"/>
                  </a:lnTo>
                  <a:lnTo>
                    <a:pt x="619" y="1405"/>
                  </a:lnTo>
                  <a:lnTo>
                    <a:pt x="616" y="1405"/>
                  </a:lnTo>
                  <a:lnTo>
                    <a:pt x="614" y="1405"/>
                  </a:lnTo>
                  <a:lnTo>
                    <a:pt x="613" y="1405"/>
                  </a:lnTo>
                  <a:lnTo>
                    <a:pt x="610" y="1405"/>
                  </a:lnTo>
                  <a:lnTo>
                    <a:pt x="607" y="1405"/>
                  </a:lnTo>
                  <a:lnTo>
                    <a:pt x="605" y="1405"/>
                  </a:lnTo>
                  <a:lnTo>
                    <a:pt x="604" y="1404"/>
                  </a:lnTo>
                  <a:lnTo>
                    <a:pt x="601" y="1404"/>
                  </a:lnTo>
                  <a:lnTo>
                    <a:pt x="600" y="1403"/>
                  </a:lnTo>
                  <a:lnTo>
                    <a:pt x="597" y="1403"/>
                  </a:lnTo>
                  <a:lnTo>
                    <a:pt x="596" y="1401"/>
                  </a:lnTo>
                  <a:lnTo>
                    <a:pt x="593" y="1400"/>
                  </a:lnTo>
                  <a:lnTo>
                    <a:pt x="592" y="1400"/>
                  </a:lnTo>
                  <a:lnTo>
                    <a:pt x="589" y="1399"/>
                  </a:lnTo>
                  <a:lnTo>
                    <a:pt x="588" y="1398"/>
                  </a:lnTo>
                  <a:lnTo>
                    <a:pt x="587" y="1397"/>
                  </a:lnTo>
                  <a:lnTo>
                    <a:pt x="584" y="1397"/>
                  </a:lnTo>
                  <a:lnTo>
                    <a:pt x="583" y="1395"/>
                  </a:lnTo>
                  <a:lnTo>
                    <a:pt x="580" y="1394"/>
                  </a:lnTo>
                  <a:lnTo>
                    <a:pt x="579" y="1394"/>
                  </a:lnTo>
                  <a:lnTo>
                    <a:pt x="575" y="1393"/>
                  </a:lnTo>
                  <a:lnTo>
                    <a:pt x="574" y="1393"/>
                  </a:lnTo>
                  <a:lnTo>
                    <a:pt x="571" y="1393"/>
                  </a:lnTo>
                  <a:lnTo>
                    <a:pt x="569" y="1393"/>
                  </a:lnTo>
                  <a:lnTo>
                    <a:pt x="567" y="1393"/>
                  </a:lnTo>
                  <a:lnTo>
                    <a:pt x="565" y="1389"/>
                  </a:lnTo>
                  <a:lnTo>
                    <a:pt x="561" y="1391"/>
                  </a:lnTo>
                  <a:lnTo>
                    <a:pt x="553" y="1392"/>
                  </a:lnTo>
                  <a:lnTo>
                    <a:pt x="549" y="1393"/>
                  </a:lnTo>
                  <a:lnTo>
                    <a:pt x="548" y="1393"/>
                  </a:lnTo>
                  <a:lnTo>
                    <a:pt x="544" y="1395"/>
                  </a:lnTo>
                  <a:lnTo>
                    <a:pt x="540" y="1398"/>
                  </a:lnTo>
                  <a:lnTo>
                    <a:pt x="538" y="1400"/>
                  </a:lnTo>
                  <a:lnTo>
                    <a:pt x="535" y="1397"/>
                  </a:lnTo>
                  <a:lnTo>
                    <a:pt x="534" y="1397"/>
                  </a:lnTo>
                  <a:lnTo>
                    <a:pt x="531" y="1397"/>
                  </a:lnTo>
                  <a:lnTo>
                    <a:pt x="530" y="1397"/>
                  </a:lnTo>
                  <a:lnTo>
                    <a:pt x="527" y="1398"/>
                  </a:lnTo>
                  <a:lnTo>
                    <a:pt x="526" y="1398"/>
                  </a:lnTo>
                  <a:lnTo>
                    <a:pt x="523" y="1398"/>
                  </a:lnTo>
                  <a:lnTo>
                    <a:pt x="521" y="1398"/>
                  </a:lnTo>
                  <a:lnTo>
                    <a:pt x="519" y="1398"/>
                  </a:lnTo>
                  <a:lnTo>
                    <a:pt x="517" y="1398"/>
                  </a:lnTo>
                  <a:lnTo>
                    <a:pt x="514" y="1398"/>
                  </a:lnTo>
                  <a:lnTo>
                    <a:pt x="513" y="1398"/>
                  </a:lnTo>
                  <a:lnTo>
                    <a:pt x="510" y="1397"/>
                  </a:lnTo>
                  <a:lnTo>
                    <a:pt x="509" y="1397"/>
                  </a:lnTo>
                  <a:lnTo>
                    <a:pt x="508" y="1395"/>
                  </a:lnTo>
                  <a:lnTo>
                    <a:pt x="505" y="1395"/>
                  </a:lnTo>
                  <a:lnTo>
                    <a:pt x="504" y="1394"/>
                  </a:lnTo>
                  <a:lnTo>
                    <a:pt x="501" y="1394"/>
                  </a:lnTo>
                  <a:lnTo>
                    <a:pt x="500" y="1394"/>
                  </a:lnTo>
                  <a:lnTo>
                    <a:pt x="498" y="1394"/>
                  </a:lnTo>
                  <a:lnTo>
                    <a:pt x="496" y="1394"/>
                  </a:lnTo>
                  <a:lnTo>
                    <a:pt x="494" y="1394"/>
                  </a:lnTo>
                  <a:lnTo>
                    <a:pt x="492" y="1394"/>
                  </a:lnTo>
                  <a:lnTo>
                    <a:pt x="491" y="1395"/>
                  </a:lnTo>
                  <a:lnTo>
                    <a:pt x="488" y="1397"/>
                  </a:lnTo>
                  <a:lnTo>
                    <a:pt x="487" y="1398"/>
                  </a:lnTo>
                  <a:lnTo>
                    <a:pt x="486" y="1399"/>
                  </a:lnTo>
                  <a:lnTo>
                    <a:pt x="483" y="1400"/>
                  </a:lnTo>
                  <a:lnTo>
                    <a:pt x="482" y="1401"/>
                  </a:lnTo>
                  <a:lnTo>
                    <a:pt x="481" y="1401"/>
                  </a:lnTo>
                  <a:lnTo>
                    <a:pt x="479" y="1403"/>
                  </a:lnTo>
                  <a:lnTo>
                    <a:pt x="477" y="1404"/>
                  </a:lnTo>
                  <a:lnTo>
                    <a:pt x="476" y="1405"/>
                  </a:lnTo>
                  <a:lnTo>
                    <a:pt x="474" y="1406"/>
                  </a:lnTo>
                  <a:lnTo>
                    <a:pt x="472" y="1408"/>
                  </a:lnTo>
                  <a:lnTo>
                    <a:pt x="470" y="1409"/>
                  </a:lnTo>
                  <a:lnTo>
                    <a:pt x="469" y="1410"/>
                  </a:lnTo>
                  <a:lnTo>
                    <a:pt x="466" y="1411"/>
                  </a:lnTo>
                  <a:lnTo>
                    <a:pt x="463" y="1412"/>
                  </a:lnTo>
                  <a:lnTo>
                    <a:pt x="460" y="1414"/>
                  </a:lnTo>
                  <a:lnTo>
                    <a:pt x="457" y="1414"/>
                  </a:lnTo>
                  <a:lnTo>
                    <a:pt x="455" y="1414"/>
                  </a:lnTo>
                  <a:lnTo>
                    <a:pt x="455" y="1415"/>
                  </a:lnTo>
                  <a:lnTo>
                    <a:pt x="455" y="1417"/>
                  </a:lnTo>
                  <a:lnTo>
                    <a:pt x="454" y="1417"/>
                  </a:lnTo>
                  <a:lnTo>
                    <a:pt x="452" y="1417"/>
                  </a:lnTo>
                  <a:lnTo>
                    <a:pt x="450" y="1418"/>
                  </a:lnTo>
                  <a:lnTo>
                    <a:pt x="447" y="1418"/>
                  </a:lnTo>
                  <a:lnTo>
                    <a:pt x="446" y="1418"/>
                  </a:lnTo>
                  <a:lnTo>
                    <a:pt x="443" y="1418"/>
                  </a:lnTo>
                  <a:lnTo>
                    <a:pt x="441" y="1418"/>
                  </a:lnTo>
                  <a:lnTo>
                    <a:pt x="439" y="1418"/>
                  </a:lnTo>
                  <a:lnTo>
                    <a:pt x="437" y="1418"/>
                  </a:lnTo>
                  <a:lnTo>
                    <a:pt x="434" y="1418"/>
                  </a:lnTo>
                  <a:lnTo>
                    <a:pt x="433" y="1418"/>
                  </a:lnTo>
                  <a:lnTo>
                    <a:pt x="430" y="1417"/>
                  </a:lnTo>
                  <a:lnTo>
                    <a:pt x="429" y="1417"/>
                  </a:lnTo>
                  <a:lnTo>
                    <a:pt x="426" y="1416"/>
                  </a:lnTo>
                  <a:lnTo>
                    <a:pt x="424" y="1416"/>
                  </a:lnTo>
                  <a:lnTo>
                    <a:pt x="423" y="1415"/>
                  </a:lnTo>
                  <a:lnTo>
                    <a:pt x="420" y="1415"/>
                  </a:lnTo>
                  <a:lnTo>
                    <a:pt x="419" y="1414"/>
                  </a:lnTo>
                  <a:lnTo>
                    <a:pt x="417" y="1414"/>
                  </a:lnTo>
                  <a:lnTo>
                    <a:pt x="415" y="1412"/>
                  </a:lnTo>
                  <a:lnTo>
                    <a:pt x="413" y="1411"/>
                  </a:lnTo>
                  <a:lnTo>
                    <a:pt x="411" y="1410"/>
                  </a:lnTo>
                  <a:lnTo>
                    <a:pt x="408" y="1409"/>
                  </a:lnTo>
                  <a:lnTo>
                    <a:pt x="407" y="1409"/>
                  </a:lnTo>
                  <a:lnTo>
                    <a:pt x="406" y="1408"/>
                  </a:lnTo>
                  <a:lnTo>
                    <a:pt x="403" y="1408"/>
                  </a:lnTo>
                  <a:lnTo>
                    <a:pt x="401" y="1409"/>
                  </a:lnTo>
                  <a:lnTo>
                    <a:pt x="399" y="1410"/>
                  </a:lnTo>
                  <a:lnTo>
                    <a:pt x="398" y="1411"/>
                  </a:lnTo>
                  <a:lnTo>
                    <a:pt x="395" y="1412"/>
                  </a:lnTo>
                  <a:lnTo>
                    <a:pt x="394" y="1414"/>
                  </a:lnTo>
                  <a:lnTo>
                    <a:pt x="393" y="1415"/>
                  </a:lnTo>
                  <a:lnTo>
                    <a:pt x="392" y="1416"/>
                  </a:lnTo>
                  <a:lnTo>
                    <a:pt x="389" y="1416"/>
                  </a:lnTo>
                  <a:lnTo>
                    <a:pt x="386" y="1417"/>
                  </a:lnTo>
                  <a:lnTo>
                    <a:pt x="385" y="1417"/>
                  </a:lnTo>
                  <a:lnTo>
                    <a:pt x="382" y="1417"/>
                  </a:lnTo>
                  <a:lnTo>
                    <a:pt x="381" y="1416"/>
                  </a:lnTo>
                  <a:lnTo>
                    <a:pt x="379" y="1416"/>
                  </a:lnTo>
                  <a:lnTo>
                    <a:pt x="377" y="1416"/>
                  </a:lnTo>
                  <a:lnTo>
                    <a:pt x="375" y="1416"/>
                  </a:lnTo>
                  <a:lnTo>
                    <a:pt x="373" y="1416"/>
                  </a:lnTo>
                  <a:lnTo>
                    <a:pt x="371" y="1417"/>
                  </a:lnTo>
                  <a:lnTo>
                    <a:pt x="370" y="1417"/>
                  </a:lnTo>
                  <a:lnTo>
                    <a:pt x="367" y="1418"/>
                  </a:lnTo>
                  <a:lnTo>
                    <a:pt x="366" y="1420"/>
                  </a:lnTo>
                  <a:lnTo>
                    <a:pt x="363" y="1418"/>
                  </a:lnTo>
                  <a:lnTo>
                    <a:pt x="362" y="1417"/>
                  </a:lnTo>
                  <a:lnTo>
                    <a:pt x="359" y="1416"/>
                  </a:lnTo>
                  <a:lnTo>
                    <a:pt x="358" y="1415"/>
                  </a:lnTo>
                  <a:lnTo>
                    <a:pt x="355" y="1414"/>
                  </a:lnTo>
                  <a:lnTo>
                    <a:pt x="353" y="1412"/>
                  </a:lnTo>
                  <a:lnTo>
                    <a:pt x="351" y="1411"/>
                  </a:lnTo>
                  <a:lnTo>
                    <a:pt x="349" y="1410"/>
                  </a:lnTo>
                  <a:lnTo>
                    <a:pt x="348" y="1409"/>
                  </a:lnTo>
                  <a:lnTo>
                    <a:pt x="346" y="1408"/>
                  </a:lnTo>
                  <a:lnTo>
                    <a:pt x="345" y="1406"/>
                  </a:lnTo>
                  <a:lnTo>
                    <a:pt x="342" y="1405"/>
                  </a:lnTo>
                  <a:lnTo>
                    <a:pt x="341" y="1404"/>
                  </a:lnTo>
                  <a:lnTo>
                    <a:pt x="341" y="1403"/>
                  </a:lnTo>
                  <a:lnTo>
                    <a:pt x="340" y="1400"/>
                  </a:lnTo>
                  <a:lnTo>
                    <a:pt x="338" y="1399"/>
                  </a:lnTo>
                  <a:lnTo>
                    <a:pt x="337" y="1398"/>
                  </a:lnTo>
                  <a:lnTo>
                    <a:pt x="336" y="1397"/>
                  </a:lnTo>
                  <a:lnTo>
                    <a:pt x="335" y="1394"/>
                  </a:lnTo>
                  <a:lnTo>
                    <a:pt x="333" y="1393"/>
                  </a:lnTo>
                  <a:lnTo>
                    <a:pt x="332" y="1392"/>
                  </a:lnTo>
                  <a:lnTo>
                    <a:pt x="332" y="1389"/>
                  </a:lnTo>
                  <a:lnTo>
                    <a:pt x="331" y="1388"/>
                  </a:lnTo>
                  <a:lnTo>
                    <a:pt x="327" y="1383"/>
                  </a:lnTo>
                  <a:lnTo>
                    <a:pt x="328" y="1380"/>
                  </a:lnTo>
                  <a:lnTo>
                    <a:pt x="329" y="1375"/>
                  </a:lnTo>
                  <a:lnTo>
                    <a:pt x="329" y="1371"/>
                  </a:lnTo>
                  <a:lnTo>
                    <a:pt x="333" y="1364"/>
                  </a:lnTo>
                  <a:lnTo>
                    <a:pt x="328" y="1364"/>
                  </a:lnTo>
                  <a:lnTo>
                    <a:pt x="327" y="1360"/>
                  </a:lnTo>
                  <a:lnTo>
                    <a:pt x="328" y="1358"/>
                  </a:lnTo>
                  <a:lnTo>
                    <a:pt x="329" y="1357"/>
                  </a:lnTo>
                  <a:lnTo>
                    <a:pt x="331" y="1353"/>
                  </a:lnTo>
                  <a:lnTo>
                    <a:pt x="331" y="1352"/>
                  </a:lnTo>
                  <a:lnTo>
                    <a:pt x="329" y="1348"/>
                  </a:lnTo>
                  <a:lnTo>
                    <a:pt x="328" y="1345"/>
                  </a:lnTo>
                  <a:lnTo>
                    <a:pt x="326" y="1342"/>
                  </a:lnTo>
                  <a:lnTo>
                    <a:pt x="324" y="1340"/>
                  </a:lnTo>
                  <a:lnTo>
                    <a:pt x="322" y="1335"/>
                  </a:lnTo>
                  <a:lnTo>
                    <a:pt x="322" y="1333"/>
                  </a:lnTo>
                  <a:lnTo>
                    <a:pt x="320" y="1330"/>
                  </a:lnTo>
                  <a:lnTo>
                    <a:pt x="319" y="1329"/>
                  </a:lnTo>
                  <a:lnTo>
                    <a:pt x="320" y="1328"/>
                  </a:lnTo>
                  <a:lnTo>
                    <a:pt x="318" y="1325"/>
                  </a:lnTo>
                  <a:lnTo>
                    <a:pt x="318" y="1324"/>
                  </a:lnTo>
                  <a:lnTo>
                    <a:pt x="317" y="1322"/>
                  </a:lnTo>
                  <a:lnTo>
                    <a:pt x="317" y="1319"/>
                  </a:lnTo>
                  <a:lnTo>
                    <a:pt x="315" y="1317"/>
                  </a:lnTo>
                  <a:lnTo>
                    <a:pt x="315" y="1316"/>
                  </a:lnTo>
                  <a:lnTo>
                    <a:pt x="315" y="1313"/>
                  </a:lnTo>
                  <a:lnTo>
                    <a:pt x="314" y="1312"/>
                  </a:lnTo>
                  <a:lnTo>
                    <a:pt x="314" y="1310"/>
                  </a:lnTo>
                  <a:lnTo>
                    <a:pt x="315" y="1309"/>
                  </a:lnTo>
                  <a:lnTo>
                    <a:pt x="317" y="1307"/>
                  </a:lnTo>
                  <a:lnTo>
                    <a:pt x="318" y="1306"/>
                  </a:lnTo>
                  <a:lnTo>
                    <a:pt x="319" y="1305"/>
                  </a:lnTo>
                  <a:lnTo>
                    <a:pt x="320" y="1304"/>
                  </a:lnTo>
                  <a:lnTo>
                    <a:pt x="322" y="1303"/>
                  </a:lnTo>
                  <a:lnTo>
                    <a:pt x="322" y="1300"/>
                  </a:lnTo>
                  <a:lnTo>
                    <a:pt x="323" y="1294"/>
                  </a:lnTo>
                  <a:lnTo>
                    <a:pt x="318" y="1294"/>
                  </a:lnTo>
                  <a:lnTo>
                    <a:pt x="319" y="1290"/>
                  </a:lnTo>
                  <a:lnTo>
                    <a:pt x="318" y="1289"/>
                  </a:lnTo>
                  <a:lnTo>
                    <a:pt x="317" y="1288"/>
                  </a:lnTo>
                  <a:lnTo>
                    <a:pt x="315" y="1287"/>
                  </a:lnTo>
                  <a:lnTo>
                    <a:pt x="314" y="1286"/>
                  </a:lnTo>
                  <a:lnTo>
                    <a:pt x="313" y="1284"/>
                  </a:lnTo>
                  <a:lnTo>
                    <a:pt x="311" y="1283"/>
                  </a:lnTo>
                  <a:lnTo>
                    <a:pt x="309" y="1282"/>
                  </a:lnTo>
                  <a:lnTo>
                    <a:pt x="306" y="1280"/>
                  </a:lnTo>
                  <a:lnTo>
                    <a:pt x="305" y="1278"/>
                  </a:lnTo>
                  <a:lnTo>
                    <a:pt x="302" y="1277"/>
                  </a:lnTo>
                  <a:lnTo>
                    <a:pt x="300" y="1277"/>
                  </a:lnTo>
                  <a:lnTo>
                    <a:pt x="297" y="1276"/>
                  </a:lnTo>
                  <a:lnTo>
                    <a:pt x="295" y="1276"/>
                  </a:lnTo>
                  <a:lnTo>
                    <a:pt x="293" y="1276"/>
                  </a:lnTo>
                  <a:lnTo>
                    <a:pt x="291" y="1275"/>
                  </a:lnTo>
                  <a:lnTo>
                    <a:pt x="288" y="1275"/>
                  </a:lnTo>
                  <a:lnTo>
                    <a:pt x="284" y="1272"/>
                  </a:lnTo>
                  <a:lnTo>
                    <a:pt x="280" y="1274"/>
                  </a:lnTo>
                  <a:lnTo>
                    <a:pt x="276" y="1271"/>
                  </a:lnTo>
                  <a:lnTo>
                    <a:pt x="273" y="1271"/>
                  </a:lnTo>
                  <a:lnTo>
                    <a:pt x="269" y="1270"/>
                  </a:lnTo>
                  <a:lnTo>
                    <a:pt x="266" y="1270"/>
                  </a:lnTo>
                  <a:lnTo>
                    <a:pt x="264" y="1271"/>
                  </a:lnTo>
                  <a:lnTo>
                    <a:pt x="260" y="1272"/>
                  </a:lnTo>
                  <a:lnTo>
                    <a:pt x="257" y="1274"/>
                  </a:lnTo>
                  <a:lnTo>
                    <a:pt x="256" y="1270"/>
                  </a:lnTo>
                  <a:lnTo>
                    <a:pt x="254" y="1270"/>
                  </a:lnTo>
                  <a:lnTo>
                    <a:pt x="252" y="1270"/>
                  </a:lnTo>
                  <a:lnTo>
                    <a:pt x="249" y="1269"/>
                  </a:lnTo>
                  <a:lnTo>
                    <a:pt x="249" y="1266"/>
                  </a:lnTo>
                  <a:lnTo>
                    <a:pt x="249" y="1265"/>
                  </a:lnTo>
                  <a:lnTo>
                    <a:pt x="249" y="1263"/>
                  </a:lnTo>
                  <a:lnTo>
                    <a:pt x="247" y="1261"/>
                  </a:lnTo>
                  <a:lnTo>
                    <a:pt x="245" y="1260"/>
                  </a:lnTo>
                  <a:lnTo>
                    <a:pt x="243" y="1259"/>
                  </a:lnTo>
                  <a:lnTo>
                    <a:pt x="242" y="1258"/>
                  </a:lnTo>
                  <a:lnTo>
                    <a:pt x="240" y="1258"/>
                  </a:lnTo>
                  <a:lnTo>
                    <a:pt x="238" y="1257"/>
                  </a:lnTo>
                  <a:lnTo>
                    <a:pt x="236" y="1255"/>
                  </a:lnTo>
                  <a:lnTo>
                    <a:pt x="235" y="1254"/>
                  </a:lnTo>
                  <a:lnTo>
                    <a:pt x="232" y="1253"/>
                  </a:lnTo>
                  <a:lnTo>
                    <a:pt x="231" y="1252"/>
                  </a:lnTo>
                  <a:lnTo>
                    <a:pt x="229" y="1251"/>
                  </a:lnTo>
                  <a:lnTo>
                    <a:pt x="227" y="1251"/>
                  </a:lnTo>
                  <a:lnTo>
                    <a:pt x="226" y="1251"/>
                  </a:lnTo>
                  <a:lnTo>
                    <a:pt x="225" y="1252"/>
                  </a:lnTo>
                  <a:lnTo>
                    <a:pt x="223" y="1254"/>
                  </a:lnTo>
                  <a:lnTo>
                    <a:pt x="223" y="1257"/>
                  </a:lnTo>
                  <a:lnTo>
                    <a:pt x="222" y="1258"/>
                  </a:lnTo>
                  <a:lnTo>
                    <a:pt x="223" y="1260"/>
                  </a:lnTo>
                  <a:lnTo>
                    <a:pt x="223" y="1261"/>
                  </a:lnTo>
                  <a:lnTo>
                    <a:pt x="223" y="1264"/>
                  </a:lnTo>
                  <a:lnTo>
                    <a:pt x="225" y="1265"/>
                  </a:lnTo>
                  <a:lnTo>
                    <a:pt x="225" y="1268"/>
                  </a:lnTo>
                  <a:lnTo>
                    <a:pt x="226" y="1269"/>
                  </a:lnTo>
                  <a:lnTo>
                    <a:pt x="227" y="1271"/>
                  </a:lnTo>
                  <a:lnTo>
                    <a:pt x="227" y="1272"/>
                  </a:lnTo>
                  <a:lnTo>
                    <a:pt x="229" y="1274"/>
                  </a:lnTo>
                  <a:lnTo>
                    <a:pt x="229" y="1276"/>
                  </a:lnTo>
                  <a:lnTo>
                    <a:pt x="229" y="1278"/>
                  </a:lnTo>
                  <a:lnTo>
                    <a:pt x="229" y="1280"/>
                  </a:lnTo>
                  <a:lnTo>
                    <a:pt x="226" y="1281"/>
                  </a:lnTo>
                  <a:lnTo>
                    <a:pt x="225" y="1282"/>
                  </a:lnTo>
                  <a:lnTo>
                    <a:pt x="223" y="1283"/>
                  </a:lnTo>
                  <a:lnTo>
                    <a:pt x="220" y="1286"/>
                  </a:lnTo>
                  <a:lnTo>
                    <a:pt x="217" y="1288"/>
                  </a:lnTo>
                  <a:lnTo>
                    <a:pt x="214" y="1288"/>
                  </a:lnTo>
                  <a:lnTo>
                    <a:pt x="212" y="1289"/>
                  </a:lnTo>
                  <a:lnTo>
                    <a:pt x="211" y="1289"/>
                  </a:lnTo>
                  <a:lnTo>
                    <a:pt x="208" y="1290"/>
                  </a:lnTo>
                  <a:lnTo>
                    <a:pt x="205" y="1290"/>
                  </a:lnTo>
                  <a:lnTo>
                    <a:pt x="204" y="1292"/>
                  </a:lnTo>
                  <a:lnTo>
                    <a:pt x="201" y="1292"/>
                  </a:lnTo>
                  <a:lnTo>
                    <a:pt x="200" y="1290"/>
                  </a:lnTo>
                  <a:lnTo>
                    <a:pt x="199" y="1289"/>
                  </a:lnTo>
                  <a:lnTo>
                    <a:pt x="198" y="1288"/>
                  </a:lnTo>
                  <a:lnTo>
                    <a:pt x="196" y="1288"/>
                  </a:lnTo>
                  <a:lnTo>
                    <a:pt x="194" y="1289"/>
                  </a:lnTo>
                  <a:lnTo>
                    <a:pt x="192" y="1290"/>
                  </a:lnTo>
                  <a:lnTo>
                    <a:pt x="191" y="1292"/>
                  </a:lnTo>
                  <a:lnTo>
                    <a:pt x="190" y="1294"/>
                  </a:lnTo>
                  <a:lnTo>
                    <a:pt x="189" y="1295"/>
                  </a:lnTo>
                  <a:lnTo>
                    <a:pt x="189" y="1296"/>
                  </a:lnTo>
                  <a:lnTo>
                    <a:pt x="187" y="1299"/>
                  </a:lnTo>
                  <a:lnTo>
                    <a:pt x="186" y="1300"/>
                  </a:lnTo>
                  <a:lnTo>
                    <a:pt x="186" y="1303"/>
                  </a:lnTo>
                  <a:lnTo>
                    <a:pt x="185" y="1304"/>
                  </a:lnTo>
                  <a:lnTo>
                    <a:pt x="185" y="1306"/>
                  </a:lnTo>
                  <a:lnTo>
                    <a:pt x="183" y="1307"/>
                  </a:lnTo>
                  <a:lnTo>
                    <a:pt x="183" y="1310"/>
                  </a:lnTo>
                  <a:lnTo>
                    <a:pt x="182" y="1311"/>
                  </a:lnTo>
                  <a:lnTo>
                    <a:pt x="181" y="1311"/>
                  </a:lnTo>
                  <a:lnTo>
                    <a:pt x="178" y="1312"/>
                  </a:lnTo>
                  <a:lnTo>
                    <a:pt x="177" y="1313"/>
                  </a:lnTo>
                  <a:lnTo>
                    <a:pt x="174" y="1317"/>
                  </a:lnTo>
                  <a:lnTo>
                    <a:pt x="169" y="1317"/>
                  </a:lnTo>
                  <a:lnTo>
                    <a:pt x="167" y="1317"/>
                  </a:lnTo>
                  <a:lnTo>
                    <a:pt x="164" y="1317"/>
                  </a:lnTo>
                  <a:lnTo>
                    <a:pt x="161" y="1318"/>
                  </a:lnTo>
                  <a:lnTo>
                    <a:pt x="160" y="1318"/>
                  </a:lnTo>
                  <a:lnTo>
                    <a:pt x="158" y="1318"/>
                  </a:lnTo>
                  <a:lnTo>
                    <a:pt x="155" y="1316"/>
                  </a:lnTo>
                  <a:lnTo>
                    <a:pt x="152" y="1313"/>
                  </a:lnTo>
                  <a:lnTo>
                    <a:pt x="150" y="1312"/>
                  </a:lnTo>
                  <a:lnTo>
                    <a:pt x="147" y="1311"/>
                  </a:lnTo>
                  <a:lnTo>
                    <a:pt x="145" y="1311"/>
                  </a:lnTo>
                  <a:lnTo>
                    <a:pt x="142" y="1311"/>
                  </a:lnTo>
                  <a:lnTo>
                    <a:pt x="139" y="1312"/>
                  </a:lnTo>
                  <a:lnTo>
                    <a:pt x="137" y="1312"/>
                  </a:lnTo>
                  <a:lnTo>
                    <a:pt x="136" y="1312"/>
                  </a:lnTo>
                  <a:lnTo>
                    <a:pt x="130" y="1309"/>
                  </a:lnTo>
                  <a:lnTo>
                    <a:pt x="128" y="1306"/>
                  </a:lnTo>
                  <a:lnTo>
                    <a:pt x="126" y="1304"/>
                  </a:lnTo>
                  <a:lnTo>
                    <a:pt x="125" y="1303"/>
                  </a:lnTo>
                  <a:lnTo>
                    <a:pt x="124" y="1300"/>
                  </a:lnTo>
                  <a:lnTo>
                    <a:pt x="121" y="1298"/>
                  </a:lnTo>
                  <a:lnTo>
                    <a:pt x="120" y="1295"/>
                  </a:lnTo>
                  <a:lnTo>
                    <a:pt x="117" y="1293"/>
                  </a:lnTo>
                  <a:lnTo>
                    <a:pt x="115" y="1292"/>
                  </a:lnTo>
                  <a:lnTo>
                    <a:pt x="112" y="1290"/>
                  </a:lnTo>
                  <a:lnTo>
                    <a:pt x="111" y="1287"/>
                  </a:lnTo>
                  <a:lnTo>
                    <a:pt x="112" y="1286"/>
                  </a:lnTo>
                  <a:lnTo>
                    <a:pt x="112" y="1283"/>
                  </a:lnTo>
                  <a:lnTo>
                    <a:pt x="115" y="1282"/>
                  </a:lnTo>
                  <a:lnTo>
                    <a:pt x="112" y="1278"/>
                  </a:lnTo>
                  <a:lnTo>
                    <a:pt x="112" y="1277"/>
                  </a:lnTo>
                  <a:lnTo>
                    <a:pt x="112" y="1275"/>
                  </a:lnTo>
                  <a:lnTo>
                    <a:pt x="111" y="1274"/>
                  </a:lnTo>
                  <a:lnTo>
                    <a:pt x="111" y="1271"/>
                  </a:lnTo>
                  <a:lnTo>
                    <a:pt x="110" y="1270"/>
                  </a:lnTo>
                  <a:lnTo>
                    <a:pt x="107" y="1269"/>
                  </a:lnTo>
                  <a:lnTo>
                    <a:pt x="107" y="1268"/>
                  </a:lnTo>
                  <a:lnTo>
                    <a:pt x="105" y="1265"/>
                  </a:lnTo>
                  <a:lnTo>
                    <a:pt x="103" y="1264"/>
                  </a:lnTo>
                  <a:lnTo>
                    <a:pt x="102" y="1263"/>
                  </a:lnTo>
                  <a:lnTo>
                    <a:pt x="99" y="1258"/>
                  </a:lnTo>
                  <a:lnTo>
                    <a:pt x="95" y="1259"/>
                  </a:lnTo>
                  <a:lnTo>
                    <a:pt x="92" y="1260"/>
                  </a:lnTo>
                  <a:lnTo>
                    <a:pt x="92" y="1257"/>
                  </a:lnTo>
                  <a:lnTo>
                    <a:pt x="93" y="1255"/>
                  </a:lnTo>
                  <a:lnTo>
                    <a:pt x="95" y="1254"/>
                  </a:lnTo>
                  <a:lnTo>
                    <a:pt x="98" y="1253"/>
                  </a:lnTo>
                  <a:lnTo>
                    <a:pt x="99" y="1252"/>
                  </a:lnTo>
                  <a:lnTo>
                    <a:pt x="99" y="1251"/>
                  </a:lnTo>
                  <a:lnTo>
                    <a:pt x="99" y="1248"/>
                  </a:lnTo>
                  <a:lnTo>
                    <a:pt x="98" y="1246"/>
                  </a:lnTo>
                  <a:lnTo>
                    <a:pt x="98" y="1245"/>
                  </a:lnTo>
                  <a:lnTo>
                    <a:pt x="97" y="1243"/>
                  </a:lnTo>
                  <a:lnTo>
                    <a:pt x="95" y="1242"/>
                  </a:lnTo>
                  <a:lnTo>
                    <a:pt x="94" y="1241"/>
                  </a:lnTo>
                  <a:lnTo>
                    <a:pt x="92" y="1240"/>
                  </a:lnTo>
                  <a:lnTo>
                    <a:pt x="90" y="1239"/>
                  </a:lnTo>
                  <a:lnTo>
                    <a:pt x="89" y="1237"/>
                  </a:lnTo>
                  <a:lnTo>
                    <a:pt x="88" y="1236"/>
                  </a:lnTo>
                  <a:lnTo>
                    <a:pt x="86" y="1235"/>
                  </a:lnTo>
                  <a:lnTo>
                    <a:pt x="85" y="1233"/>
                  </a:lnTo>
                  <a:lnTo>
                    <a:pt x="84" y="1231"/>
                  </a:lnTo>
                  <a:lnTo>
                    <a:pt x="84" y="1229"/>
                  </a:lnTo>
                  <a:lnTo>
                    <a:pt x="83" y="1228"/>
                  </a:lnTo>
                  <a:lnTo>
                    <a:pt x="81" y="1226"/>
                  </a:lnTo>
                  <a:lnTo>
                    <a:pt x="81" y="1225"/>
                  </a:lnTo>
                  <a:lnTo>
                    <a:pt x="80" y="1223"/>
                  </a:lnTo>
                  <a:lnTo>
                    <a:pt x="79" y="1222"/>
                  </a:lnTo>
                  <a:lnTo>
                    <a:pt x="77" y="1222"/>
                  </a:lnTo>
                  <a:lnTo>
                    <a:pt x="73" y="1222"/>
                  </a:lnTo>
                  <a:lnTo>
                    <a:pt x="72" y="1222"/>
                  </a:lnTo>
                  <a:lnTo>
                    <a:pt x="70" y="1223"/>
                  </a:lnTo>
                  <a:lnTo>
                    <a:pt x="68" y="1224"/>
                  </a:lnTo>
                  <a:lnTo>
                    <a:pt x="66" y="1225"/>
                  </a:lnTo>
                  <a:lnTo>
                    <a:pt x="64" y="1226"/>
                  </a:lnTo>
                  <a:lnTo>
                    <a:pt x="62" y="1226"/>
                  </a:lnTo>
                  <a:lnTo>
                    <a:pt x="61" y="1228"/>
                  </a:lnTo>
                  <a:lnTo>
                    <a:pt x="58" y="1229"/>
                  </a:lnTo>
                  <a:lnTo>
                    <a:pt x="57" y="1230"/>
                  </a:lnTo>
                  <a:lnTo>
                    <a:pt x="55" y="1231"/>
                  </a:lnTo>
                  <a:lnTo>
                    <a:pt x="54" y="1230"/>
                  </a:lnTo>
                  <a:lnTo>
                    <a:pt x="51" y="1230"/>
                  </a:lnTo>
                  <a:lnTo>
                    <a:pt x="50" y="1230"/>
                  </a:lnTo>
                  <a:lnTo>
                    <a:pt x="48" y="1229"/>
                  </a:lnTo>
                  <a:lnTo>
                    <a:pt x="46" y="1229"/>
                  </a:lnTo>
                  <a:lnTo>
                    <a:pt x="44" y="1229"/>
                  </a:lnTo>
                  <a:lnTo>
                    <a:pt x="42" y="1229"/>
                  </a:lnTo>
                  <a:lnTo>
                    <a:pt x="40" y="1229"/>
                  </a:lnTo>
                  <a:lnTo>
                    <a:pt x="39" y="1229"/>
                  </a:lnTo>
                  <a:lnTo>
                    <a:pt x="33" y="1229"/>
                  </a:lnTo>
                  <a:lnTo>
                    <a:pt x="33" y="1226"/>
                  </a:lnTo>
                  <a:lnTo>
                    <a:pt x="33" y="1223"/>
                  </a:lnTo>
                  <a:lnTo>
                    <a:pt x="33" y="1220"/>
                  </a:lnTo>
                  <a:lnTo>
                    <a:pt x="35" y="1218"/>
                  </a:lnTo>
                  <a:lnTo>
                    <a:pt x="37" y="1214"/>
                  </a:lnTo>
                  <a:lnTo>
                    <a:pt x="40" y="1212"/>
                  </a:lnTo>
                  <a:lnTo>
                    <a:pt x="44" y="1206"/>
                  </a:lnTo>
                  <a:lnTo>
                    <a:pt x="44" y="1204"/>
                  </a:lnTo>
                  <a:lnTo>
                    <a:pt x="41" y="1202"/>
                  </a:lnTo>
                  <a:lnTo>
                    <a:pt x="39" y="1200"/>
                  </a:lnTo>
                  <a:lnTo>
                    <a:pt x="40" y="1199"/>
                  </a:lnTo>
                  <a:lnTo>
                    <a:pt x="41" y="1198"/>
                  </a:lnTo>
                  <a:lnTo>
                    <a:pt x="39" y="1194"/>
                  </a:lnTo>
                  <a:lnTo>
                    <a:pt x="44" y="1191"/>
                  </a:lnTo>
                  <a:lnTo>
                    <a:pt x="42" y="1190"/>
                  </a:lnTo>
                  <a:lnTo>
                    <a:pt x="41" y="1188"/>
                  </a:lnTo>
                  <a:lnTo>
                    <a:pt x="40" y="1184"/>
                  </a:lnTo>
                  <a:lnTo>
                    <a:pt x="39" y="1179"/>
                  </a:lnTo>
                  <a:lnTo>
                    <a:pt x="37" y="1173"/>
                  </a:lnTo>
                  <a:lnTo>
                    <a:pt x="35" y="1173"/>
                  </a:lnTo>
                  <a:lnTo>
                    <a:pt x="33" y="1172"/>
                  </a:lnTo>
                  <a:lnTo>
                    <a:pt x="31" y="1171"/>
                  </a:lnTo>
                  <a:lnTo>
                    <a:pt x="30" y="1170"/>
                  </a:lnTo>
                  <a:lnTo>
                    <a:pt x="27" y="1170"/>
                  </a:lnTo>
                  <a:lnTo>
                    <a:pt x="27" y="1166"/>
                  </a:lnTo>
                  <a:lnTo>
                    <a:pt x="24" y="1165"/>
                  </a:lnTo>
                  <a:lnTo>
                    <a:pt x="23" y="1164"/>
                  </a:lnTo>
                  <a:lnTo>
                    <a:pt x="22" y="1161"/>
                  </a:lnTo>
                  <a:lnTo>
                    <a:pt x="20" y="1160"/>
                  </a:lnTo>
                  <a:lnTo>
                    <a:pt x="15" y="1159"/>
                  </a:lnTo>
                  <a:lnTo>
                    <a:pt x="15" y="1156"/>
                  </a:lnTo>
                  <a:lnTo>
                    <a:pt x="13" y="1154"/>
                  </a:lnTo>
                  <a:lnTo>
                    <a:pt x="9" y="1154"/>
                  </a:lnTo>
                  <a:lnTo>
                    <a:pt x="9" y="1150"/>
                  </a:lnTo>
                  <a:lnTo>
                    <a:pt x="9" y="1149"/>
                  </a:lnTo>
                  <a:lnTo>
                    <a:pt x="9" y="1147"/>
                  </a:lnTo>
                  <a:lnTo>
                    <a:pt x="9" y="1144"/>
                  </a:lnTo>
                  <a:lnTo>
                    <a:pt x="10" y="1143"/>
                  </a:lnTo>
                  <a:lnTo>
                    <a:pt x="11" y="1141"/>
                  </a:lnTo>
                  <a:lnTo>
                    <a:pt x="13" y="1140"/>
                  </a:lnTo>
                  <a:lnTo>
                    <a:pt x="13" y="1137"/>
                  </a:lnTo>
                  <a:lnTo>
                    <a:pt x="13" y="1136"/>
                  </a:lnTo>
                  <a:lnTo>
                    <a:pt x="13" y="1134"/>
                  </a:lnTo>
                  <a:lnTo>
                    <a:pt x="14" y="1132"/>
                  </a:lnTo>
                  <a:lnTo>
                    <a:pt x="14" y="1130"/>
                  </a:lnTo>
                  <a:lnTo>
                    <a:pt x="14" y="1128"/>
                  </a:lnTo>
                  <a:lnTo>
                    <a:pt x="13" y="1126"/>
                  </a:lnTo>
                  <a:lnTo>
                    <a:pt x="13" y="1124"/>
                  </a:lnTo>
                  <a:lnTo>
                    <a:pt x="13" y="1123"/>
                  </a:lnTo>
                  <a:lnTo>
                    <a:pt x="11" y="1120"/>
                  </a:lnTo>
                  <a:lnTo>
                    <a:pt x="10" y="1119"/>
                  </a:lnTo>
                  <a:lnTo>
                    <a:pt x="9" y="1117"/>
                  </a:lnTo>
                  <a:lnTo>
                    <a:pt x="8" y="1115"/>
                  </a:lnTo>
                  <a:lnTo>
                    <a:pt x="4" y="1112"/>
                  </a:lnTo>
                  <a:lnTo>
                    <a:pt x="4" y="1109"/>
                  </a:lnTo>
                  <a:lnTo>
                    <a:pt x="5" y="1107"/>
                  </a:lnTo>
                  <a:lnTo>
                    <a:pt x="0" y="1107"/>
                  </a:lnTo>
                  <a:lnTo>
                    <a:pt x="2" y="1103"/>
                  </a:lnTo>
                  <a:lnTo>
                    <a:pt x="1" y="1101"/>
                  </a:lnTo>
                  <a:lnTo>
                    <a:pt x="1" y="1100"/>
                  </a:lnTo>
                  <a:lnTo>
                    <a:pt x="1" y="1096"/>
                  </a:lnTo>
                  <a:lnTo>
                    <a:pt x="5" y="1096"/>
                  </a:lnTo>
                  <a:lnTo>
                    <a:pt x="6" y="1096"/>
                  </a:lnTo>
                  <a:lnTo>
                    <a:pt x="9" y="1095"/>
                  </a:lnTo>
                  <a:lnTo>
                    <a:pt x="9" y="1093"/>
                  </a:lnTo>
                  <a:lnTo>
                    <a:pt x="10" y="1091"/>
                  </a:lnTo>
                  <a:lnTo>
                    <a:pt x="10" y="1089"/>
                  </a:lnTo>
                  <a:lnTo>
                    <a:pt x="10" y="1088"/>
                  </a:lnTo>
                  <a:lnTo>
                    <a:pt x="11" y="1086"/>
                  </a:lnTo>
                  <a:lnTo>
                    <a:pt x="14" y="1085"/>
                  </a:lnTo>
                  <a:lnTo>
                    <a:pt x="15" y="1085"/>
                  </a:lnTo>
                  <a:lnTo>
                    <a:pt x="18" y="1085"/>
                  </a:lnTo>
                  <a:lnTo>
                    <a:pt x="20" y="1086"/>
                  </a:lnTo>
                  <a:lnTo>
                    <a:pt x="22" y="1088"/>
                  </a:lnTo>
                  <a:lnTo>
                    <a:pt x="23" y="1088"/>
                  </a:lnTo>
                  <a:lnTo>
                    <a:pt x="26" y="1089"/>
                  </a:lnTo>
                  <a:lnTo>
                    <a:pt x="28" y="1089"/>
                  </a:lnTo>
                  <a:lnTo>
                    <a:pt x="30" y="1090"/>
                  </a:lnTo>
                  <a:lnTo>
                    <a:pt x="31" y="1090"/>
                  </a:lnTo>
                  <a:lnTo>
                    <a:pt x="33" y="1091"/>
                  </a:lnTo>
                  <a:lnTo>
                    <a:pt x="36" y="1091"/>
                  </a:lnTo>
                  <a:lnTo>
                    <a:pt x="37" y="1093"/>
                  </a:lnTo>
                  <a:lnTo>
                    <a:pt x="40" y="1094"/>
                  </a:lnTo>
                  <a:lnTo>
                    <a:pt x="41" y="1094"/>
                  </a:lnTo>
                  <a:lnTo>
                    <a:pt x="45" y="1095"/>
                  </a:lnTo>
                  <a:lnTo>
                    <a:pt x="46" y="1091"/>
                  </a:lnTo>
                  <a:lnTo>
                    <a:pt x="50" y="1088"/>
                  </a:lnTo>
                  <a:lnTo>
                    <a:pt x="53" y="1085"/>
                  </a:lnTo>
                  <a:lnTo>
                    <a:pt x="57" y="1086"/>
                  </a:lnTo>
                  <a:lnTo>
                    <a:pt x="58" y="1085"/>
                  </a:lnTo>
                  <a:lnTo>
                    <a:pt x="61" y="1082"/>
                  </a:lnTo>
                  <a:lnTo>
                    <a:pt x="62" y="1082"/>
                  </a:lnTo>
                  <a:lnTo>
                    <a:pt x="63" y="1078"/>
                  </a:lnTo>
                  <a:lnTo>
                    <a:pt x="62" y="1076"/>
                  </a:lnTo>
                  <a:lnTo>
                    <a:pt x="63" y="1074"/>
                  </a:lnTo>
                  <a:lnTo>
                    <a:pt x="64" y="1072"/>
                  </a:lnTo>
                  <a:lnTo>
                    <a:pt x="66" y="1071"/>
                  </a:lnTo>
                  <a:lnTo>
                    <a:pt x="66" y="1070"/>
                  </a:lnTo>
                  <a:lnTo>
                    <a:pt x="68" y="1068"/>
                  </a:lnTo>
                  <a:lnTo>
                    <a:pt x="70" y="1067"/>
                  </a:lnTo>
                  <a:lnTo>
                    <a:pt x="71" y="1066"/>
                  </a:lnTo>
                  <a:lnTo>
                    <a:pt x="72" y="1065"/>
                  </a:lnTo>
                  <a:lnTo>
                    <a:pt x="73" y="1062"/>
                  </a:lnTo>
                  <a:lnTo>
                    <a:pt x="76" y="1060"/>
                  </a:lnTo>
                  <a:lnTo>
                    <a:pt x="73" y="1059"/>
                  </a:lnTo>
                  <a:lnTo>
                    <a:pt x="79" y="1054"/>
                  </a:lnTo>
                  <a:lnTo>
                    <a:pt x="79" y="1051"/>
                  </a:lnTo>
                  <a:lnTo>
                    <a:pt x="79" y="1048"/>
                  </a:lnTo>
                  <a:lnTo>
                    <a:pt x="79" y="1045"/>
                  </a:lnTo>
                  <a:lnTo>
                    <a:pt x="80" y="1042"/>
                  </a:lnTo>
                  <a:lnTo>
                    <a:pt x="80" y="1039"/>
                  </a:lnTo>
                  <a:lnTo>
                    <a:pt x="80" y="1036"/>
                  </a:lnTo>
                  <a:lnTo>
                    <a:pt x="79" y="1033"/>
                  </a:lnTo>
                  <a:lnTo>
                    <a:pt x="77" y="1031"/>
                  </a:lnTo>
                  <a:lnTo>
                    <a:pt x="77" y="1029"/>
                  </a:lnTo>
                  <a:lnTo>
                    <a:pt x="76" y="1027"/>
                  </a:lnTo>
                  <a:lnTo>
                    <a:pt x="76" y="1025"/>
                  </a:lnTo>
                  <a:lnTo>
                    <a:pt x="76" y="1024"/>
                  </a:lnTo>
                  <a:lnTo>
                    <a:pt x="76" y="1021"/>
                  </a:lnTo>
                  <a:lnTo>
                    <a:pt x="77" y="1020"/>
                  </a:lnTo>
                  <a:lnTo>
                    <a:pt x="79" y="1019"/>
                  </a:lnTo>
                  <a:lnTo>
                    <a:pt x="80" y="1016"/>
                  </a:lnTo>
                  <a:lnTo>
                    <a:pt x="81" y="1015"/>
                  </a:lnTo>
                  <a:lnTo>
                    <a:pt x="81" y="1013"/>
                  </a:lnTo>
                  <a:lnTo>
                    <a:pt x="83" y="1012"/>
                  </a:lnTo>
                  <a:lnTo>
                    <a:pt x="84" y="1009"/>
                  </a:lnTo>
                  <a:lnTo>
                    <a:pt x="85" y="1008"/>
                  </a:lnTo>
                  <a:lnTo>
                    <a:pt x="86" y="1007"/>
                  </a:lnTo>
                  <a:lnTo>
                    <a:pt x="88" y="1004"/>
                  </a:lnTo>
                  <a:lnTo>
                    <a:pt x="89" y="1003"/>
                  </a:lnTo>
                  <a:lnTo>
                    <a:pt x="90" y="1002"/>
                  </a:lnTo>
                  <a:lnTo>
                    <a:pt x="92" y="1002"/>
                  </a:lnTo>
                  <a:lnTo>
                    <a:pt x="97" y="1000"/>
                  </a:lnTo>
                  <a:lnTo>
                    <a:pt x="97" y="997"/>
                  </a:lnTo>
                  <a:lnTo>
                    <a:pt x="98" y="994"/>
                  </a:lnTo>
                  <a:lnTo>
                    <a:pt x="101" y="990"/>
                  </a:lnTo>
                  <a:lnTo>
                    <a:pt x="103" y="986"/>
                  </a:lnTo>
                  <a:lnTo>
                    <a:pt x="106" y="980"/>
                  </a:lnTo>
                  <a:lnTo>
                    <a:pt x="110" y="981"/>
                  </a:lnTo>
                  <a:lnTo>
                    <a:pt x="114" y="981"/>
                  </a:lnTo>
                  <a:lnTo>
                    <a:pt x="115" y="981"/>
                  </a:lnTo>
                  <a:lnTo>
                    <a:pt x="119" y="981"/>
                  </a:lnTo>
                  <a:lnTo>
                    <a:pt x="121" y="980"/>
                  </a:lnTo>
                  <a:lnTo>
                    <a:pt x="124" y="979"/>
                  </a:lnTo>
                  <a:lnTo>
                    <a:pt x="128" y="978"/>
                  </a:lnTo>
                  <a:lnTo>
                    <a:pt x="132" y="978"/>
                  </a:lnTo>
                  <a:lnTo>
                    <a:pt x="136" y="978"/>
                  </a:lnTo>
                  <a:lnTo>
                    <a:pt x="139" y="978"/>
                  </a:lnTo>
                  <a:lnTo>
                    <a:pt x="143" y="979"/>
                  </a:lnTo>
                  <a:lnTo>
                    <a:pt x="147" y="979"/>
                  </a:lnTo>
                  <a:lnTo>
                    <a:pt x="146" y="975"/>
                  </a:lnTo>
                  <a:lnTo>
                    <a:pt x="146" y="973"/>
                  </a:lnTo>
                  <a:lnTo>
                    <a:pt x="146" y="972"/>
                  </a:lnTo>
                  <a:lnTo>
                    <a:pt x="146" y="969"/>
                  </a:lnTo>
                  <a:lnTo>
                    <a:pt x="146" y="967"/>
                  </a:lnTo>
                  <a:lnTo>
                    <a:pt x="146" y="966"/>
                  </a:lnTo>
                  <a:lnTo>
                    <a:pt x="146" y="963"/>
                  </a:lnTo>
                  <a:lnTo>
                    <a:pt x="145" y="962"/>
                  </a:lnTo>
                  <a:lnTo>
                    <a:pt x="145" y="960"/>
                  </a:lnTo>
                  <a:lnTo>
                    <a:pt x="145" y="959"/>
                  </a:lnTo>
                  <a:lnTo>
                    <a:pt x="142" y="955"/>
                  </a:lnTo>
                  <a:lnTo>
                    <a:pt x="143" y="951"/>
                  </a:lnTo>
                  <a:lnTo>
                    <a:pt x="145" y="950"/>
                  </a:lnTo>
                  <a:lnTo>
                    <a:pt x="146" y="949"/>
                  </a:lnTo>
                  <a:lnTo>
                    <a:pt x="146" y="946"/>
                  </a:lnTo>
                  <a:lnTo>
                    <a:pt x="146" y="944"/>
                  </a:lnTo>
                  <a:lnTo>
                    <a:pt x="145" y="942"/>
                  </a:lnTo>
                  <a:lnTo>
                    <a:pt x="145" y="939"/>
                  </a:lnTo>
                  <a:lnTo>
                    <a:pt x="146" y="936"/>
                  </a:lnTo>
                  <a:lnTo>
                    <a:pt x="146" y="934"/>
                  </a:lnTo>
                  <a:lnTo>
                    <a:pt x="147" y="932"/>
                  </a:lnTo>
                  <a:lnTo>
                    <a:pt x="148" y="930"/>
                  </a:lnTo>
                  <a:lnTo>
                    <a:pt x="150" y="928"/>
                  </a:lnTo>
                  <a:lnTo>
                    <a:pt x="152" y="926"/>
                  </a:lnTo>
                  <a:lnTo>
                    <a:pt x="155" y="924"/>
                  </a:lnTo>
                  <a:lnTo>
                    <a:pt x="156" y="922"/>
                  </a:lnTo>
                  <a:lnTo>
                    <a:pt x="159" y="921"/>
                  </a:lnTo>
                  <a:lnTo>
                    <a:pt x="167" y="917"/>
                  </a:lnTo>
                  <a:lnTo>
                    <a:pt x="170" y="916"/>
                  </a:lnTo>
                  <a:lnTo>
                    <a:pt x="173" y="913"/>
                  </a:lnTo>
                  <a:lnTo>
                    <a:pt x="176" y="910"/>
                  </a:lnTo>
                  <a:lnTo>
                    <a:pt x="178" y="907"/>
                  </a:lnTo>
                  <a:lnTo>
                    <a:pt x="181" y="904"/>
                  </a:lnTo>
                  <a:lnTo>
                    <a:pt x="181" y="901"/>
                  </a:lnTo>
                  <a:lnTo>
                    <a:pt x="181" y="897"/>
                  </a:lnTo>
                  <a:lnTo>
                    <a:pt x="182" y="897"/>
                  </a:lnTo>
                  <a:lnTo>
                    <a:pt x="186" y="898"/>
                  </a:lnTo>
                  <a:lnTo>
                    <a:pt x="189" y="901"/>
                  </a:lnTo>
                  <a:lnTo>
                    <a:pt x="191" y="899"/>
                  </a:lnTo>
                  <a:lnTo>
                    <a:pt x="192" y="895"/>
                  </a:lnTo>
                  <a:lnTo>
                    <a:pt x="192" y="891"/>
                  </a:lnTo>
                  <a:lnTo>
                    <a:pt x="192" y="887"/>
                  </a:lnTo>
                  <a:lnTo>
                    <a:pt x="192" y="882"/>
                  </a:lnTo>
                  <a:lnTo>
                    <a:pt x="191" y="879"/>
                  </a:lnTo>
                  <a:lnTo>
                    <a:pt x="199" y="878"/>
                  </a:lnTo>
                  <a:lnTo>
                    <a:pt x="194" y="874"/>
                  </a:lnTo>
                  <a:lnTo>
                    <a:pt x="195" y="872"/>
                  </a:lnTo>
                  <a:lnTo>
                    <a:pt x="196" y="869"/>
                  </a:lnTo>
                  <a:lnTo>
                    <a:pt x="199" y="868"/>
                  </a:lnTo>
                  <a:lnTo>
                    <a:pt x="203" y="867"/>
                  </a:lnTo>
                  <a:lnTo>
                    <a:pt x="204" y="863"/>
                  </a:lnTo>
                  <a:lnTo>
                    <a:pt x="205" y="861"/>
                  </a:lnTo>
                  <a:lnTo>
                    <a:pt x="207" y="856"/>
                  </a:lnTo>
                  <a:lnTo>
                    <a:pt x="208" y="855"/>
                  </a:lnTo>
                  <a:lnTo>
                    <a:pt x="208" y="852"/>
                  </a:lnTo>
                  <a:lnTo>
                    <a:pt x="209" y="849"/>
                  </a:lnTo>
                  <a:lnTo>
                    <a:pt x="205" y="847"/>
                  </a:lnTo>
                  <a:lnTo>
                    <a:pt x="201" y="847"/>
                  </a:lnTo>
                  <a:lnTo>
                    <a:pt x="201" y="851"/>
                  </a:lnTo>
                  <a:lnTo>
                    <a:pt x="199" y="852"/>
                  </a:lnTo>
                  <a:lnTo>
                    <a:pt x="198" y="854"/>
                  </a:lnTo>
                  <a:lnTo>
                    <a:pt x="196" y="855"/>
                  </a:lnTo>
                  <a:lnTo>
                    <a:pt x="195" y="857"/>
                  </a:lnTo>
                  <a:lnTo>
                    <a:pt x="194" y="858"/>
                  </a:lnTo>
                  <a:lnTo>
                    <a:pt x="191" y="858"/>
                  </a:lnTo>
                  <a:lnTo>
                    <a:pt x="189" y="860"/>
                  </a:lnTo>
                  <a:lnTo>
                    <a:pt x="187" y="860"/>
                  </a:lnTo>
                  <a:lnTo>
                    <a:pt x="185" y="860"/>
                  </a:lnTo>
                  <a:lnTo>
                    <a:pt x="182" y="860"/>
                  </a:lnTo>
                  <a:lnTo>
                    <a:pt x="181" y="860"/>
                  </a:lnTo>
                  <a:lnTo>
                    <a:pt x="179" y="858"/>
                  </a:lnTo>
                  <a:lnTo>
                    <a:pt x="178" y="856"/>
                  </a:lnTo>
                  <a:lnTo>
                    <a:pt x="178" y="855"/>
                  </a:lnTo>
                  <a:lnTo>
                    <a:pt x="179" y="852"/>
                  </a:lnTo>
                  <a:lnTo>
                    <a:pt x="179" y="851"/>
                  </a:lnTo>
                  <a:lnTo>
                    <a:pt x="181" y="850"/>
                  </a:lnTo>
                  <a:lnTo>
                    <a:pt x="182" y="849"/>
                  </a:lnTo>
                  <a:lnTo>
                    <a:pt x="185" y="847"/>
                  </a:lnTo>
                  <a:lnTo>
                    <a:pt x="186" y="847"/>
                  </a:lnTo>
                  <a:lnTo>
                    <a:pt x="189" y="846"/>
                  </a:lnTo>
                  <a:lnTo>
                    <a:pt x="191" y="846"/>
                  </a:lnTo>
                  <a:lnTo>
                    <a:pt x="195" y="844"/>
                  </a:lnTo>
                  <a:lnTo>
                    <a:pt x="198" y="843"/>
                  </a:lnTo>
                  <a:lnTo>
                    <a:pt x="200" y="840"/>
                  </a:lnTo>
                  <a:lnTo>
                    <a:pt x="203" y="839"/>
                  </a:lnTo>
                  <a:lnTo>
                    <a:pt x="204" y="837"/>
                  </a:lnTo>
                  <a:lnTo>
                    <a:pt x="204" y="835"/>
                  </a:lnTo>
                  <a:lnTo>
                    <a:pt x="205" y="834"/>
                  </a:lnTo>
                  <a:lnTo>
                    <a:pt x="207" y="833"/>
                  </a:lnTo>
                  <a:lnTo>
                    <a:pt x="208" y="832"/>
                  </a:lnTo>
                  <a:lnTo>
                    <a:pt x="207" y="829"/>
                  </a:lnTo>
                  <a:lnTo>
                    <a:pt x="205" y="828"/>
                  </a:lnTo>
                  <a:lnTo>
                    <a:pt x="204" y="827"/>
                  </a:lnTo>
                  <a:lnTo>
                    <a:pt x="203" y="826"/>
                  </a:lnTo>
                  <a:lnTo>
                    <a:pt x="201" y="823"/>
                  </a:lnTo>
                  <a:lnTo>
                    <a:pt x="200" y="822"/>
                  </a:lnTo>
                  <a:lnTo>
                    <a:pt x="200" y="821"/>
                  </a:lnTo>
                  <a:lnTo>
                    <a:pt x="196" y="817"/>
                  </a:lnTo>
                  <a:lnTo>
                    <a:pt x="200" y="816"/>
                  </a:lnTo>
                  <a:lnTo>
                    <a:pt x="203" y="812"/>
                  </a:lnTo>
                  <a:lnTo>
                    <a:pt x="204" y="810"/>
                  </a:lnTo>
                  <a:lnTo>
                    <a:pt x="204" y="806"/>
                  </a:lnTo>
                  <a:lnTo>
                    <a:pt x="203" y="804"/>
                  </a:lnTo>
                  <a:lnTo>
                    <a:pt x="203" y="802"/>
                  </a:lnTo>
                  <a:lnTo>
                    <a:pt x="199" y="799"/>
                  </a:lnTo>
                  <a:lnTo>
                    <a:pt x="196" y="798"/>
                  </a:lnTo>
                  <a:lnTo>
                    <a:pt x="192" y="797"/>
                  </a:lnTo>
                  <a:lnTo>
                    <a:pt x="190" y="793"/>
                  </a:lnTo>
                  <a:lnTo>
                    <a:pt x="189" y="788"/>
                  </a:lnTo>
                  <a:lnTo>
                    <a:pt x="187" y="784"/>
                  </a:lnTo>
                  <a:lnTo>
                    <a:pt x="189" y="781"/>
                  </a:lnTo>
                  <a:lnTo>
                    <a:pt x="189" y="779"/>
                  </a:lnTo>
                  <a:lnTo>
                    <a:pt x="192" y="780"/>
                  </a:lnTo>
                  <a:lnTo>
                    <a:pt x="194" y="779"/>
                  </a:lnTo>
                  <a:lnTo>
                    <a:pt x="195" y="777"/>
                  </a:lnTo>
                  <a:lnTo>
                    <a:pt x="196" y="776"/>
                  </a:lnTo>
                  <a:lnTo>
                    <a:pt x="198" y="774"/>
                  </a:lnTo>
                  <a:lnTo>
                    <a:pt x="199" y="773"/>
                  </a:lnTo>
                  <a:lnTo>
                    <a:pt x="200" y="771"/>
                  </a:lnTo>
                  <a:lnTo>
                    <a:pt x="201" y="770"/>
                  </a:lnTo>
                  <a:lnTo>
                    <a:pt x="203" y="769"/>
                  </a:lnTo>
                  <a:lnTo>
                    <a:pt x="207" y="767"/>
                  </a:lnTo>
                  <a:lnTo>
                    <a:pt x="211" y="764"/>
                  </a:lnTo>
                  <a:lnTo>
                    <a:pt x="212" y="764"/>
                  </a:lnTo>
                  <a:lnTo>
                    <a:pt x="213" y="763"/>
                  </a:lnTo>
                  <a:lnTo>
                    <a:pt x="216" y="762"/>
                  </a:lnTo>
                  <a:lnTo>
                    <a:pt x="217" y="761"/>
                  </a:lnTo>
                  <a:lnTo>
                    <a:pt x="218" y="758"/>
                  </a:lnTo>
                  <a:lnTo>
                    <a:pt x="220" y="757"/>
                  </a:lnTo>
                  <a:lnTo>
                    <a:pt x="220" y="756"/>
                  </a:lnTo>
                  <a:lnTo>
                    <a:pt x="221" y="751"/>
                  </a:lnTo>
                  <a:lnTo>
                    <a:pt x="218" y="749"/>
                  </a:lnTo>
                  <a:lnTo>
                    <a:pt x="218" y="746"/>
                  </a:lnTo>
                  <a:lnTo>
                    <a:pt x="217" y="745"/>
                  </a:lnTo>
                  <a:lnTo>
                    <a:pt x="214" y="745"/>
                  </a:lnTo>
                  <a:lnTo>
                    <a:pt x="212" y="746"/>
                  </a:lnTo>
                  <a:lnTo>
                    <a:pt x="211" y="746"/>
                  </a:lnTo>
                  <a:lnTo>
                    <a:pt x="208" y="746"/>
                  </a:lnTo>
                  <a:lnTo>
                    <a:pt x="207" y="746"/>
                  </a:lnTo>
                  <a:lnTo>
                    <a:pt x="204" y="746"/>
                  </a:lnTo>
                  <a:lnTo>
                    <a:pt x="203" y="746"/>
                  </a:lnTo>
                  <a:lnTo>
                    <a:pt x="201" y="745"/>
                  </a:lnTo>
                  <a:lnTo>
                    <a:pt x="201" y="742"/>
                  </a:lnTo>
                  <a:lnTo>
                    <a:pt x="201" y="741"/>
                  </a:lnTo>
                  <a:lnTo>
                    <a:pt x="201" y="739"/>
                  </a:lnTo>
                  <a:lnTo>
                    <a:pt x="201" y="738"/>
                  </a:lnTo>
                  <a:lnTo>
                    <a:pt x="203" y="735"/>
                  </a:lnTo>
                  <a:lnTo>
                    <a:pt x="204" y="734"/>
                  </a:lnTo>
                  <a:lnTo>
                    <a:pt x="205" y="733"/>
                  </a:lnTo>
                  <a:lnTo>
                    <a:pt x="208" y="732"/>
                  </a:lnTo>
                  <a:lnTo>
                    <a:pt x="211" y="732"/>
                  </a:lnTo>
                  <a:lnTo>
                    <a:pt x="212" y="730"/>
                  </a:lnTo>
                  <a:lnTo>
                    <a:pt x="212" y="729"/>
                  </a:lnTo>
                  <a:lnTo>
                    <a:pt x="212" y="727"/>
                  </a:lnTo>
                  <a:lnTo>
                    <a:pt x="213" y="724"/>
                  </a:lnTo>
                  <a:lnTo>
                    <a:pt x="212" y="723"/>
                  </a:lnTo>
                  <a:lnTo>
                    <a:pt x="211" y="721"/>
                  </a:lnTo>
                  <a:lnTo>
                    <a:pt x="209" y="720"/>
                  </a:lnTo>
                  <a:lnTo>
                    <a:pt x="208" y="717"/>
                  </a:lnTo>
                  <a:lnTo>
                    <a:pt x="208" y="716"/>
                  </a:lnTo>
                  <a:lnTo>
                    <a:pt x="207" y="714"/>
                  </a:lnTo>
                  <a:lnTo>
                    <a:pt x="203" y="714"/>
                  </a:lnTo>
                  <a:lnTo>
                    <a:pt x="201" y="714"/>
                  </a:lnTo>
                  <a:lnTo>
                    <a:pt x="198" y="710"/>
                  </a:lnTo>
                  <a:lnTo>
                    <a:pt x="201" y="707"/>
                  </a:lnTo>
                  <a:lnTo>
                    <a:pt x="205" y="705"/>
                  </a:lnTo>
                  <a:lnTo>
                    <a:pt x="208" y="703"/>
                  </a:lnTo>
                  <a:lnTo>
                    <a:pt x="212" y="700"/>
                  </a:lnTo>
                  <a:lnTo>
                    <a:pt x="214" y="699"/>
                  </a:lnTo>
                  <a:lnTo>
                    <a:pt x="217" y="695"/>
                  </a:lnTo>
                  <a:lnTo>
                    <a:pt x="218" y="691"/>
                  </a:lnTo>
                  <a:lnTo>
                    <a:pt x="218" y="686"/>
                  </a:lnTo>
                  <a:lnTo>
                    <a:pt x="216" y="682"/>
                  </a:lnTo>
                  <a:lnTo>
                    <a:pt x="216" y="680"/>
                  </a:lnTo>
                  <a:lnTo>
                    <a:pt x="213" y="677"/>
                  </a:lnTo>
                  <a:lnTo>
                    <a:pt x="211" y="674"/>
                  </a:lnTo>
                  <a:lnTo>
                    <a:pt x="207" y="671"/>
                  </a:lnTo>
                  <a:lnTo>
                    <a:pt x="201" y="669"/>
                  </a:lnTo>
                  <a:lnTo>
                    <a:pt x="198" y="668"/>
                  </a:lnTo>
                  <a:lnTo>
                    <a:pt x="196" y="665"/>
                  </a:lnTo>
                  <a:lnTo>
                    <a:pt x="195" y="663"/>
                  </a:lnTo>
                  <a:lnTo>
                    <a:pt x="196" y="658"/>
                  </a:lnTo>
                  <a:lnTo>
                    <a:pt x="199" y="653"/>
                  </a:lnTo>
                  <a:lnTo>
                    <a:pt x="205" y="650"/>
                  </a:lnTo>
                  <a:lnTo>
                    <a:pt x="208" y="650"/>
                  </a:lnTo>
                  <a:lnTo>
                    <a:pt x="211" y="650"/>
                  </a:lnTo>
                  <a:lnTo>
                    <a:pt x="217" y="651"/>
                  </a:lnTo>
                  <a:lnTo>
                    <a:pt x="221" y="651"/>
                  </a:lnTo>
                  <a:lnTo>
                    <a:pt x="225" y="652"/>
                  </a:lnTo>
                  <a:lnTo>
                    <a:pt x="232" y="651"/>
                  </a:lnTo>
                  <a:lnTo>
                    <a:pt x="236" y="650"/>
                  </a:lnTo>
                  <a:lnTo>
                    <a:pt x="239" y="650"/>
                  </a:lnTo>
                  <a:lnTo>
                    <a:pt x="243" y="651"/>
                  </a:lnTo>
                  <a:lnTo>
                    <a:pt x="248" y="653"/>
                  </a:lnTo>
                  <a:lnTo>
                    <a:pt x="249" y="657"/>
                  </a:lnTo>
                  <a:lnTo>
                    <a:pt x="251" y="660"/>
                  </a:lnTo>
                  <a:lnTo>
                    <a:pt x="251" y="663"/>
                  </a:lnTo>
                  <a:lnTo>
                    <a:pt x="253" y="668"/>
                  </a:lnTo>
                  <a:lnTo>
                    <a:pt x="254" y="670"/>
                  </a:lnTo>
                  <a:lnTo>
                    <a:pt x="258" y="672"/>
                  </a:lnTo>
                  <a:lnTo>
                    <a:pt x="262" y="672"/>
                  </a:lnTo>
                  <a:lnTo>
                    <a:pt x="266" y="672"/>
                  </a:lnTo>
                  <a:lnTo>
                    <a:pt x="269" y="672"/>
                  </a:lnTo>
                  <a:lnTo>
                    <a:pt x="271" y="672"/>
                  </a:lnTo>
                  <a:lnTo>
                    <a:pt x="274" y="672"/>
                  </a:lnTo>
                  <a:lnTo>
                    <a:pt x="279" y="672"/>
                  </a:lnTo>
                  <a:lnTo>
                    <a:pt x="284" y="671"/>
                  </a:lnTo>
                  <a:lnTo>
                    <a:pt x="287" y="668"/>
                  </a:lnTo>
                  <a:lnTo>
                    <a:pt x="291" y="663"/>
                  </a:lnTo>
                  <a:lnTo>
                    <a:pt x="292" y="659"/>
                  </a:lnTo>
                  <a:lnTo>
                    <a:pt x="293" y="657"/>
                  </a:lnTo>
                  <a:lnTo>
                    <a:pt x="293" y="654"/>
                  </a:lnTo>
                  <a:lnTo>
                    <a:pt x="293" y="651"/>
                  </a:lnTo>
                  <a:lnTo>
                    <a:pt x="293" y="648"/>
                  </a:lnTo>
                  <a:lnTo>
                    <a:pt x="297" y="647"/>
                  </a:lnTo>
                  <a:lnTo>
                    <a:pt x="298" y="647"/>
                  </a:lnTo>
                  <a:lnTo>
                    <a:pt x="304" y="647"/>
                  </a:lnTo>
                  <a:lnTo>
                    <a:pt x="307" y="648"/>
                  </a:lnTo>
                  <a:lnTo>
                    <a:pt x="310" y="651"/>
                  </a:lnTo>
                  <a:lnTo>
                    <a:pt x="311" y="653"/>
                  </a:lnTo>
                  <a:lnTo>
                    <a:pt x="314" y="659"/>
                  </a:lnTo>
                  <a:lnTo>
                    <a:pt x="317" y="663"/>
                  </a:lnTo>
                  <a:lnTo>
                    <a:pt x="320" y="666"/>
                  </a:lnTo>
                  <a:lnTo>
                    <a:pt x="323" y="668"/>
                  </a:lnTo>
                  <a:lnTo>
                    <a:pt x="327" y="665"/>
                  </a:lnTo>
                  <a:lnTo>
                    <a:pt x="332" y="663"/>
                  </a:lnTo>
                  <a:lnTo>
                    <a:pt x="333" y="662"/>
                  </a:lnTo>
                  <a:lnTo>
                    <a:pt x="337" y="659"/>
                  </a:lnTo>
                  <a:lnTo>
                    <a:pt x="340" y="658"/>
                  </a:lnTo>
                  <a:lnTo>
                    <a:pt x="345" y="660"/>
                  </a:lnTo>
                  <a:lnTo>
                    <a:pt x="348" y="662"/>
                  </a:lnTo>
                  <a:lnTo>
                    <a:pt x="353" y="662"/>
                  </a:lnTo>
                  <a:lnTo>
                    <a:pt x="357" y="660"/>
                  </a:lnTo>
                  <a:lnTo>
                    <a:pt x="355" y="657"/>
                  </a:lnTo>
                  <a:lnTo>
                    <a:pt x="355" y="656"/>
                  </a:lnTo>
                  <a:lnTo>
                    <a:pt x="355" y="653"/>
                  </a:lnTo>
                  <a:lnTo>
                    <a:pt x="357" y="652"/>
                  </a:lnTo>
                  <a:lnTo>
                    <a:pt x="357" y="650"/>
                  </a:lnTo>
                  <a:lnTo>
                    <a:pt x="357" y="648"/>
                  </a:lnTo>
                  <a:lnTo>
                    <a:pt x="357" y="646"/>
                  </a:lnTo>
                  <a:lnTo>
                    <a:pt x="357" y="645"/>
                  </a:lnTo>
                  <a:lnTo>
                    <a:pt x="357" y="642"/>
                  </a:lnTo>
                  <a:lnTo>
                    <a:pt x="355" y="640"/>
                  </a:lnTo>
                  <a:lnTo>
                    <a:pt x="355" y="639"/>
                  </a:lnTo>
                  <a:lnTo>
                    <a:pt x="354" y="636"/>
                  </a:lnTo>
                  <a:lnTo>
                    <a:pt x="354" y="635"/>
                  </a:lnTo>
                  <a:lnTo>
                    <a:pt x="351" y="635"/>
                  </a:lnTo>
                  <a:lnTo>
                    <a:pt x="349" y="635"/>
                  </a:lnTo>
                  <a:lnTo>
                    <a:pt x="348" y="635"/>
                  </a:lnTo>
                  <a:lnTo>
                    <a:pt x="345" y="635"/>
                  </a:lnTo>
                  <a:lnTo>
                    <a:pt x="342" y="636"/>
                  </a:lnTo>
                  <a:lnTo>
                    <a:pt x="341" y="636"/>
                  </a:lnTo>
                  <a:lnTo>
                    <a:pt x="338" y="636"/>
                  </a:lnTo>
                  <a:lnTo>
                    <a:pt x="337" y="636"/>
                  </a:lnTo>
                  <a:lnTo>
                    <a:pt x="335" y="635"/>
                  </a:lnTo>
                  <a:lnTo>
                    <a:pt x="332" y="635"/>
                  </a:lnTo>
                  <a:lnTo>
                    <a:pt x="329" y="635"/>
                  </a:lnTo>
                  <a:lnTo>
                    <a:pt x="329" y="634"/>
                  </a:lnTo>
                  <a:lnTo>
                    <a:pt x="329" y="631"/>
                  </a:lnTo>
                  <a:lnTo>
                    <a:pt x="329" y="630"/>
                  </a:lnTo>
                  <a:lnTo>
                    <a:pt x="329" y="628"/>
                  </a:lnTo>
                  <a:lnTo>
                    <a:pt x="329" y="627"/>
                  </a:lnTo>
                  <a:lnTo>
                    <a:pt x="329" y="624"/>
                  </a:lnTo>
                  <a:lnTo>
                    <a:pt x="329" y="623"/>
                  </a:lnTo>
                  <a:lnTo>
                    <a:pt x="329" y="621"/>
                  </a:lnTo>
                  <a:lnTo>
                    <a:pt x="329" y="619"/>
                  </a:lnTo>
                  <a:lnTo>
                    <a:pt x="331" y="618"/>
                  </a:lnTo>
                  <a:lnTo>
                    <a:pt x="333" y="617"/>
                  </a:lnTo>
                  <a:lnTo>
                    <a:pt x="335" y="615"/>
                  </a:lnTo>
                  <a:lnTo>
                    <a:pt x="336" y="613"/>
                  </a:lnTo>
                  <a:lnTo>
                    <a:pt x="337" y="613"/>
                  </a:lnTo>
                  <a:lnTo>
                    <a:pt x="338" y="611"/>
                  </a:lnTo>
                  <a:lnTo>
                    <a:pt x="340" y="610"/>
                  </a:lnTo>
                  <a:lnTo>
                    <a:pt x="342" y="609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8" y="607"/>
                  </a:lnTo>
                  <a:lnTo>
                    <a:pt x="350" y="607"/>
                  </a:lnTo>
                  <a:lnTo>
                    <a:pt x="350" y="600"/>
                  </a:lnTo>
                  <a:lnTo>
                    <a:pt x="354" y="601"/>
                  </a:lnTo>
                  <a:lnTo>
                    <a:pt x="359" y="602"/>
                  </a:lnTo>
                  <a:lnTo>
                    <a:pt x="358" y="599"/>
                  </a:lnTo>
                  <a:lnTo>
                    <a:pt x="359" y="596"/>
                  </a:lnTo>
                  <a:lnTo>
                    <a:pt x="360" y="595"/>
                  </a:lnTo>
                  <a:lnTo>
                    <a:pt x="360" y="593"/>
                  </a:lnTo>
                  <a:lnTo>
                    <a:pt x="362" y="592"/>
                  </a:lnTo>
                  <a:lnTo>
                    <a:pt x="363" y="590"/>
                  </a:lnTo>
                  <a:lnTo>
                    <a:pt x="363" y="588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3"/>
                  </a:lnTo>
                  <a:lnTo>
                    <a:pt x="367" y="581"/>
                  </a:lnTo>
                  <a:lnTo>
                    <a:pt x="366" y="577"/>
                  </a:lnTo>
                  <a:lnTo>
                    <a:pt x="370" y="577"/>
                  </a:lnTo>
                  <a:lnTo>
                    <a:pt x="372" y="577"/>
                  </a:lnTo>
                  <a:lnTo>
                    <a:pt x="372" y="574"/>
                  </a:lnTo>
                  <a:lnTo>
                    <a:pt x="375" y="574"/>
                  </a:lnTo>
                  <a:lnTo>
                    <a:pt x="376" y="574"/>
                  </a:lnTo>
                  <a:lnTo>
                    <a:pt x="379" y="574"/>
                  </a:lnTo>
                  <a:lnTo>
                    <a:pt x="380" y="574"/>
                  </a:lnTo>
                  <a:lnTo>
                    <a:pt x="382" y="574"/>
                  </a:lnTo>
                  <a:lnTo>
                    <a:pt x="385" y="577"/>
                  </a:lnTo>
                  <a:lnTo>
                    <a:pt x="390" y="576"/>
                  </a:lnTo>
                  <a:lnTo>
                    <a:pt x="392" y="576"/>
                  </a:lnTo>
                  <a:lnTo>
                    <a:pt x="395" y="575"/>
                  </a:lnTo>
                  <a:lnTo>
                    <a:pt x="398" y="570"/>
                  </a:lnTo>
                  <a:lnTo>
                    <a:pt x="398" y="567"/>
                  </a:lnTo>
                  <a:lnTo>
                    <a:pt x="402" y="564"/>
                  </a:lnTo>
                  <a:lnTo>
                    <a:pt x="403" y="563"/>
                  </a:lnTo>
                  <a:lnTo>
                    <a:pt x="406" y="563"/>
                  </a:lnTo>
                  <a:lnTo>
                    <a:pt x="408" y="563"/>
                  </a:lnTo>
                  <a:lnTo>
                    <a:pt x="410" y="560"/>
                  </a:lnTo>
                  <a:lnTo>
                    <a:pt x="412" y="559"/>
                  </a:lnTo>
                  <a:lnTo>
                    <a:pt x="419" y="555"/>
                  </a:lnTo>
                  <a:lnTo>
                    <a:pt x="417" y="552"/>
                  </a:lnTo>
                  <a:lnTo>
                    <a:pt x="416" y="548"/>
                  </a:lnTo>
                  <a:lnTo>
                    <a:pt x="420" y="546"/>
                  </a:lnTo>
                  <a:lnTo>
                    <a:pt x="415" y="541"/>
                  </a:lnTo>
                  <a:lnTo>
                    <a:pt x="416" y="535"/>
                  </a:lnTo>
                  <a:lnTo>
                    <a:pt x="415" y="531"/>
                  </a:lnTo>
                  <a:lnTo>
                    <a:pt x="415" y="530"/>
                  </a:lnTo>
                  <a:lnTo>
                    <a:pt x="415" y="528"/>
                  </a:lnTo>
                  <a:lnTo>
                    <a:pt x="413" y="526"/>
                  </a:lnTo>
                  <a:lnTo>
                    <a:pt x="413" y="524"/>
                  </a:lnTo>
                  <a:lnTo>
                    <a:pt x="413" y="522"/>
                  </a:lnTo>
                  <a:lnTo>
                    <a:pt x="413" y="520"/>
                  </a:lnTo>
                  <a:lnTo>
                    <a:pt x="413" y="518"/>
                  </a:lnTo>
                  <a:lnTo>
                    <a:pt x="413" y="516"/>
                  </a:lnTo>
                  <a:lnTo>
                    <a:pt x="413" y="514"/>
                  </a:lnTo>
                  <a:lnTo>
                    <a:pt x="412" y="512"/>
                  </a:lnTo>
                  <a:lnTo>
                    <a:pt x="412" y="511"/>
                  </a:lnTo>
                  <a:lnTo>
                    <a:pt x="412" y="508"/>
                  </a:lnTo>
                  <a:lnTo>
                    <a:pt x="415" y="506"/>
                  </a:lnTo>
                  <a:lnTo>
                    <a:pt x="413" y="505"/>
                  </a:lnTo>
                  <a:lnTo>
                    <a:pt x="410" y="502"/>
                  </a:lnTo>
                  <a:lnTo>
                    <a:pt x="411" y="499"/>
                  </a:lnTo>
                  <a:lnTo>
                    <a:pt x="411" y="496"/>
                  </a:lnTo>
                  <a:lnTo>
                    <a:pt x="411" y="495"/>
                  </a:lnTo>
                  <a:lnTo>
                    <a:pt x="411" y="493"/>
                  </a:lnTo>
                  <a:lnTo>
                    <a:pt x="411" y="491"/>
                  </a:lnTo>
                  <a:lnTo>
                    <a:pt x="411" y="489"/>
                  </a:lnTo>
                  <a:lnTo>
                    <a:pt x="410" y="487"/>
                  </a:lnTo>
                  <a:lnTo>
                    <a:pt x="410" y="485"/>
                  </a:lnTo>
                  <a:lnTo>
                    <a:pt x="410" y="483"/>
                  </a:lnTo>
                  <a:lnTo>
                    <a:pt x="410" y="482"/>
                  </a:lnTo>
                  <a:lnTo>
                    <a:pt x="408" y="479"/>
                  </a:lnTo>
                  <a:lnTo>
                    <a:pt x="407" y="478"/>
                  </a:lnTo>
                  <a:lnTo>
                    <a:pt x="407" y="476"/>
                  </a:lnTo>
                  <a:lnTo>
                    <a:pt x="406" y="473"/>
                  </a:lnTo>
                  <a:lnTo>
                    <a:pt x="403" y="471"/>
                  </a:lnTo>
                  <a:lnTo>
                    <a:pt x="406" y="467"/>
                  </a:lnTo>
                  <a:lnTo>
                    <a:pt x="401" y="464"/>
                  </a:lnTo>
                  <a:lnTo>
                    <a:pt x="401" y="460"/>
                  </a:lnTo>
                  <a:lnTo>
                    <a:pt x="399" y="455"/>
                  </a:lnTo>
                  <a:lnTo>
                    <a:pt x="398" y="450"/>
                  </a:lnTo>
                  <a:lnTo>
                    <a:pt x="395" y="446"/>
                  </a:lnTo>
                  <a:lnTo>
                    <a:pt x="394" y="441"/>
                  </a:lnTo>
                  <a:lnTo>
                    <a:pt x="392" y="440"/>
                  </a:lnTo>
                  <a:lnTo>
                    <a:pt x="394" y="437"/>
                  </a:lnTo>
                  <a:lnTo>
                    <a:pt x="394" y="436"/>
                  </a:lnTo>
                  <a:lnTo>
                    <a:pt x="394" y="433"/>
                  </a:lnTo>
                  <a:lnTo>
                    <a:pt x="394" y="430"/>
                  </a:lnTo>
                  <a:lnTo>
                    <a:pt x="392" y="430"/>
                  </a:lnTo>
                  <a:lnTo>
                    <a:pt x="393" y="425"/>
                  </a:lnTo>
                  <a:lnTo>
                    <a:pt x="392" y="424"/>
                  </a:lnTo>
                  <a:lnTo>
                    <a:pt x="392" y="421"/>
                  </a:lnTo>
                  <a:lnTo>
                    <a:pt x="392" y="420"/>
                  </a:lnTo>
                  <a:lnTo>
                    <a:pt x="392" y="418"/>
                  </a:lnTo>
                  <a:lnTo>
                    <a:pt x="392" y="417"/>
                  </a:lnTo>
                  <a:lnTo>
                    <a:pt x="392" y="414"/>
                  </a:lnTo>
                  <a:lnTo>
                    <a:pt x="390" y="412"/>
                  </a:lnTo>
                  <a:lnTo>
                    <a:pt x="390" y="411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0" y="405"/>
                  </a:lnTo>
                  <a:lnTo>
                    <a:pt x="390" y="402"/>
                  </a:lnTo>
                  <a:lnTo>
                    <a:pt x="390" y="401"/>
                  </a:lnTo>
                  <a:lnTo>
                    <a:pt x="389" y="398"/>
                  </a:lnTo>
                  <a:lnTo>
                    <a:pt x="389" y="397"/>
                  </a:lnTo>
                  <a:lnTo>
                    <a:pt x="389" y="395"/>
                  </a:lnTo>
                  <a:lnTo>
                    <a:pt x="389" y="392"/>
                  </a:lnTo>
                  <a:lnTo>
                    <a:pt x="389" y="391"/>
                  </a:lnTo>
                  <a:lnTo>
                    <a:pt x="389" y="389"/>
                  </a:lnTo>
                  <a:lnTo>
                    <a:pt x="388" y="388"/>
                  </a:lnTo>
                  <a:lnTo>
                    <a:pt x="388" y="385"/>
                  </a:lnTo>
                  <a:lnTo>
                    <a:pt x="388" y="384"/>
                  </a:lnTo>
                  <a:lnTo>
                    <a:pt x="388" y="382"/>
                  </a:lnTo>
                  <a:lnTo>
                    <a:pt x="388" y="379"/>
                  </a:lnTo>
                  <a:lnTo>
                    <a:pt x="388" y="378"/>
                  </a:lnTo>
                  <a:lnTo>
                    <a:pt x="388" y="376"/>
                  </a:lnTo>
                  <a:lnTo>
                    <a:pt x="388" y="374"/>
                  </a:lnTo>
                  <a:lnTo>
                    <a:pt x="386" y="372"/>
                  </a:lnTo>
                  <a:lnTo>
                    <a:pt x="386" y="370"/>
                  </a:lnTo>
                  <a:lnTo>
                    <a:pt x="386" y="368"/>
                  </a:lnTo>
                  <a:lnTo>
                    <a:pt x="386" y="366"/>
                  </a:lnTo>
                  <a:lnTo>
                    <a:pt x="385" y="361"/>
                  </a:lnTo>
                  <a:lnTo>
                    <a:pt x="385" y="360"/>
                  </a:lnTo>
                  <a:lnTo>
                    <a:pt x="386" y="356"/>
                  </a:lnTo>
                  <a:lnTo>
                    <a:pt x="386" y="351"/>
                  </a:lnTo>
                  <a:lnTo>
                    <a:pt x="385" y="348"/>
                  </a:lnTo>
                  <a:lnTo>
                    <a:pt x="385" y="345"/>
                  </a:lnTo>
                  <a:lnTo>
                    <a:pt x="385" y="343"/>
                  </a:lnTo>
                  <a:lnTo>
                    <a:pt x="385" y="342"/>
                  </a:lnTo>
                  <a:lnTo>
                    <a:pt x="385" y="339"/>
                  </a:lnTo>
                  <a:lnTo>
                    <a:pt x="384" y="337"/>
                  </a:lnTo>
                  <a:lnTo>
                    <a:pt x="384" y="335"/>
                  </a:lnTo>
                  <a:lnTo>
                    <a:pt x="384" y="333"/>
                  </a:lnTo>
                  <a:lnTo>
                    <a:pt x="384" y="331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2"/>
                  </a:lnTo>
                  <a:lnTo>
                    <a:pt x="382" y="320"/>
                  </a:lnTo>
                  <a:lnTo>
                    <a:pt x="381" y="319"/>
                  </a:lnTo>
                  <a:lnTo>
                    <a:pt x="381" y="316"/>
                  </a:lnTo>
                  <a:lnTo>
                    <a:pt x="381" y="314"/>
                  </a:lnTo>
                  <a:lnTo>
                    <a:pt x="381" y="313"/>
                  </a:lnTo>
                  <a:lnTo>
                    <a:pt x="380" y="309"/>
                  </a:lnTo>
                  <a:lnTo>
                    <a:pt x="380" y="307"/>
                  </a:lnTo>
                  <a:lnTo>
                    <a:pt x="376" y="308"/>
                  </a:lnTo>
                  <a:lnTo>
                    <a:pt x="373" y="308"/>
                  </a:lnTo>
                  <a:lnTo>
                    <a:pt x="372" y="308"/>
                  </a:lnTo>
                  <a:lnTo>
                    <a:pt x="370" y="308"/>
                  </a:lnTo>
                  <a:lnTo>
                    <a:pt x="368" y="308"/>
                  </a:lnTo>
                  <a:lnTo>
                    <a:pt x="366" y="308"/>
                  </a:lnTo>
                  <a:lnTo>
                    <a:pt x="363" y="308"/>
                  </a:lnTo>
                  <a:lnTo>
                    <a:pt x="362" y="307"/>
                  </a:lnTo>
                  <a:lnTo>
                    <a:pt x="359" y="307"/>
                  </a:lnTo>
                  <a:lnTo>
                    <a:pt x="357" y="307"/>
                  </a:lnTo>
                  <a:lnTo>
                    <a:pt x="355" y="307"/>
                  </a:lnTo>
                  <a:lnTo>
                    <a:pt x="353" y="307"/>
                  </a:lnTo>
                  <a:lnTo>
                    <a:pt x="349" y="304"/>
                  </a:lnTo>
                  <a:lnTo>
                    <a:pt x="345" y="307"/>
                  </a:lnTo>
                  <a:lnTo>
                    <a:pt x="340" y="304"/>
                  </a:lnTo>
                  <a:lnTo>
                    <a:pt x="338" y="300"/>
                  </a:lnTo>
                  <a:lnTo>
                    <a:pt x="338" y="298"/>
                  </a:lnTo>
                  <a:lnTo>
                    <a:pt x="338" y="296"/>
                  </a:lnTo>
                  <a:lnTo>
                    <a:pt x="341" y="296"/>
                  </a:lnTo>
                  <a:lnTo>
                    <a:pt x="342" y="295"/>
                  </a:lnTo>
                  <a:lnTo>
                    <a:pt x="345" y="295"/>
                  </a:lnTo>
                  <a:lnTo>
                    <a:pt x="346" y="293"/>
                  </a:lnTo>
                  <a:lnTo>
                    <a:pt x="348" y="293"/>
                  </a:lnTo>
                  <a:lnTo>
                    <a:pt x="350" y="295"/>
                  </a:lnTo>
                  <a:lnTo>
                    <a:pt x="351" y="295"/>
                  </a:lnTo>
                  <a:lnTo>
                    <a:pt x="354" y="295"/>
                  </a:lnTo>
                  <a:lnTo>
                    <a:pt x="354" y="292"/>
                  </a:lnTo>
                  <a:lnTo>
                    <a:pt x="354" y="291"/>
                  </a:lnTo>
                  <a:lnTo>
                    <a:pt x="354" y="289"/>
                  </a:lnTo>
                  <a:lnTo>
                    <a:pt x="354" y="286"/>
                  </a:lnTo>
                  <a:lnTo>
                    <a:pt x="354" y="285"/>
                  </a:lnTo>
                  <a:lnTo>
                    <a:pt x="354" y="280"/>
                  </a:lnTo>
                  <a:lnTo>
                    <a:pt x="350" y="280"/>
                  </a:lnTo>
                  <a:lnTo>
                    <a:pt x="349" y="280"/>
                  </a:lnTo>
                  <a:lnTo>
                    <a:pt x="346" y="280"/>
                  </a:lnTo>
                  <a:lnTo>
                    <a:pt x="344" y="281"/>
                  </a:lnTo>
                  <a:lnTo>
                    <a:pt x="342" y="281"/>
                  </a:lnTo>
                  <a:lnTo>
                    <a:pt x="338" y="281"/>
                  </a:lnTo>
                  <a:lnTo>
                    <a:pt x="335" y="283"/>
                  </a:lnTo>
                  <a:lnTo>
                    <a:pt x="332" y="284"/>
                  </a:lnTo>
                  <a:lnTo>
                    <a:pt x="331" y="284"/>
                  </a:lnTo>
                  <a:lnTo>
                    <a:pt x="328" y="285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18" y="286"/>
                  </a:lnTo>
                  <a:lnTo>
                    <a:pt x="315" y="286"/>
                  </a:lnTo>
                  <a:lnTo>
                    <a:pt x="311" y="286"/>
                  </a:lnTo>
                  <a:lnTo>
                    <a:pt x="310" y="284"/>
                  </a:lnTo>
                  <a:lnTo>
                    <a:pt x="311" y="280"/>
                  </a:lnTo>
                  <a:lnTo>
                    <a:pt x="310" y="279"/>
                  </a:lnTo>
                  <a:lnTo>
                    <a:pt x="311" y="275"/>
                  </a:lnTo>
                  <a:lnTo>
                    <a:pt x="313" y="273"/>
                  </a:lnTo>
                  <a:lnTo>
                    <a:pt x="313" y="272"/>
                  </a:lnTo>
                  <a:lnTo>
                    <a:pt x="313" y="269"/>
                  </a:lnTo>
                  <a:lnTo>
                    <a:pt x="313" y="268"/>
                  </a:lnTo>
                  <a:lnTo>
                    <a:pt x="314" y="266"/>
                  </a:lnTo>
                  <a:lnTo>
                    <a:pt x="315" y="265"/>
                  </a:lnTo>
                  <a:lnTo>
                    <a:pt x="315" y="262"/>
                  </a:lnTo>
                  <a:lnTo>
                    <a:pt x="314" y="261"/>
                  </a:lnTo>
                  <a:lnTo>
                    <a:pt x="314" y="258"/>
                  </a:lnTo>
                  <a:lnTo>
                    <a:pt x="314" y="256"/>
                  </a:lnTo>
                  <a:lnTo>
                    <a:pt x="314" y="255"/>
                  </a:lnTo>
                  <a:lnTo>
                    <a:pt x="314" y="252"/>
                  </a:lnTo>
                  <a:lnTo>
                    <a:pt x="313" y="251"/>
                  </a:lnTo>
                  <a:lnTo>
                    <a:pt x="310" y="249"/>
                  </a:lnTo>
                  <a:lnTo>
                    <a:pt x="313" y="244"/>
                  </a:lnTo>
                  <a:lnTo>
                    <a:pt x="315" y="239"/>
                  </a:lnTo>
                  <a:lnTo>
                    <a:pt x="311" y="239"/>
                  </a:lnTo>
                  <a:lnTo>
                    <a:pt x="311" y="237"/>
                  </a:lnTo>
                  <a:lnTo>
                    <a:pt x="310" y="236"/>
                  </a:lnTo>
                  <a:lnTo>
                    <a:pt x="310" y="233"/>
                  </a:lnTo>
                  <a:lnTo>
                    <a:pt x="310" y="231"/>
                  </a:lnTo>
                  <a:lnTo>
                    <a:pt x="309" y="230"/>
                  </a:lnTo>
                  <a:lnTo>
                    <a:pt x="306" y="230"/>
                  </a:lnTo>
                  <a:lnTo>
                    <a:pt x="305" y="228"/>
                  </a:lnTo>
                  <a:lnTo>
                    <a:pt x="304" y="227"/>
                  </a:lnTo>
                  <a:lnTo>
                    <a:pt x="301" y="227"/>
                  </a:lnTo>
                  <a:lnTo>
                    <a:pt x="302" y="225"/>
                  </a:lnTo>
                  <a:lnTo>
                    <a:pt x="302" y="223"/>
                  </a:lnTo>
                  <a:lnTo>
                    <a:pt x="304" y="221"/>
                  </a:lnTo>
                  <a:lnTo>
                    <a:pt x="304" y="219"/>
                  </a:lnTo>
                  <a:lnTo>
                    <a:pt x="305" y="217"/>
                  </a:lnTo>
                  <a:lnTo>
                    <a:pt x="306" y="216"/>
                  </a:lnTo>
                  <a:lnTo>
                    <a:pt x="307" y="214"/>
                  </a:lnTo>
                  <a:lnTo>
                    <a:pt x="309" y="210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7" y="205"/>
                  </a:lnTo>
                  <a:lnTo>
                    <a:pt x="307" y="203"/>
                  </a:lnTo>
                  <a:lnTo>
                    <a:pt x="306" y="202"/>
                  </a:lnTo>
                  <a:lnTo>
                    <a:pt x="304" y="201"/>
                  </a:lnTo>
                  <a:lnTo>
                    <a:pt x="302" y="199"/>
                  </a:lnTo>
                  <a:lnTo>
                    <a:pt x="301" y="198"/>
                  </a:lnTo>
                  <a:lnTo>
                    <a:pt x="301" y="196"/>
                  </a:lnTo>
                  <a:lnTo>
                    <a:pt x="302" y="195"/>
                  </a:lnTo>
                  <a:lnTo>
                    <a:pt x="304" y="193"/>
                  </a:lnTo>
                  <a:lnTo>
                    <a:pt x="306" y="191"/>
                  </a:lnTo>
                  <a:lnTo>
                    <a:pt x="307" y="190"/>
                  </a:lnTo>
                  <a:lnTo>
                    <a:pt x="309" y="188"/>
                  </a:lnTo>
                  <a:lnTo>
                    <a:pt x="310" y="187"/>
                  </a:lnTo>
                  <a:lnTo>
                    <a:pt x="311" y="182"/>
                  </a:lnTo>
                  <a:lnTo>
                    <a:pt x="309" y="180"/>
                  </a:lnTo>
                  <a:lnTo>
                    <a:pt x="309" y="175"/>
                  </a:lnTo>
                  <a:lnTo>
                    <a:pt x="307" y="172"/>
                  </a:lnTo>
                  <a:lnTo>
                    <a:pt x="304" y="172"/>
                  </a:lnTo>
                  <a:lnTo>
                    <a:pt x="301" y="172"/>
                  </a:lnTo>
                  <a:lnTo>
                    <a:pt x="300" y="172"/>
                  </a:lnTo>
                  <a:lnTo>
                    <a:pt x="295" y="169"/>
                  </a:lnTo>
                  <a:lnTo>
                    <a:pt x="293" y="167"/>
                  </a:lnTo>
                  <a:lnTo>
                    <a:pt x="292" y="164"/>
                  </a:lnTo>
                  <a:lnTo>
                    <a:pt x="292" y="163"/>
                  </a:lnTo>
                  <a:lnTo>
                    <a:pt x="289" y="158"/>
                  </a:lnTo>
                  <a:lnTo>
                    <a:pt x="287" y="156"/>
                  </a:lnTo>
                  <a:lnTo>
                    <a:pt x="285" y="155"/>
                  </a:lnTo>
                  <a:lnTo>
                    <a:pt x="284" y="153"/>
                  </a:lnTo>
                  <a:lnTo>
                    <a:pt x="283" y="151"/>
                  </a:lnTo>
                  <a:lnTo>
                    <a:pt x="282" y="150"/>
                  </a:lnTo>
                  <a:lnTo>
                    <a:pt x="279" y="149"/>
                  </a:lnTo>
                  <a:lnTo>
                    <a:pt x="276" y="145"/>
                  </a:lnTo>
                  <a:lnTo>
                    <a:pt x="274" y="141"/>
                  </a:lnTo>
                  <a:lnTo>
                    <a:pt x="273" y="140"/>
                  </a:lnTo>
                  <a:lnTo>
                    <a:pt x="271" y="135"/>
                  </a:lnTo>
                  <a:lnTo>
                    <a:pt x="273" y="129"/>
                  </a:lnTo>
                  <a:lnTo>
                    <a:pt x="273" y="125"/>
                  </a:lnTo>
                  <a:lnTo>
                    <a:pt x="278" y="123"/>
                  </a:lnTo>
                  <a:lnTo>
                    <a:pt x="283" y="120"/>
                  </a:lnTo>
                  <a:lnTo>
                    <a:pt x="284" y="120"/>
                  </a:lnTo>
                  <a:lnTo>
                    <a:pt x="287" y="118"/>
                  </a:lnTo>
                  <a:lnTo>
                    <a:pt x="288" y="117"/>
                  </a:lnTo>
                  <a:lnTo>
                    <a:pt x="292" y="115"/>
                  </a:lnTo>
                  <a:lnTo>
                    <a:pt x="296" y="114"/>
                  </a:lnTo>
                  <a:lnTo>
                    <a:pt x="300" y="111"/>
                  </a:lnTo>
                  <a:lnTo>
                    <a:pt x="302" y="109"/>
                  </a:lnTo>
                  <a:lnTo>
                    <a:pt x="306" y="106"/>
                  </a:lnTo>
                  <a:lnTo>
                    <a:pt x="309" y="104"/>
                  </a:lnTo>
                  <a:lnTo>
                    <a:pt x="313" y="99"/>
                  </a:lnTo>
                  <a:lnTo>
                    <a:pt x="322" y="99"/>
                  </a:lnTo>
                  <a:lnTo>
                    <a:pt x="326" y="100"/>
                  </a:lnTo>
                  <a:lnTo>
                    <a:pt x="329" y="102"/>
                  </a:lnTo>
                  <a:lnTo>
                    <a:pt x="332" y="105"/>
                  </a:lnTo>
                  <a:lnTo>
                    <a:pt x="333" y="106"/>
                  </a:lnTo>
                  <a:lnTo>
                    <a:pt x="335" y="108"/>
                  </a:lnTo>
                  <a:lnTo>
                    <a:pt x="338" y="110"/>
                  </a:lnTo>
                  <a:lnTo>
                    <a:pt x="342" y="116"/>
                  </a:lnTo>
                  <a:lnTo>
                    <a:pt x="346" y="117"/>
                  </a:lnTo>
                  <a:lnTo>
                    <a:pt x="348" y="117"/>
                  </a:lnTo>
                  <a:lnTo>
                    <a:pt x="350" y="118"/>
                  </a:lnTo>
                  <a:lnTo>
                    <a:pt x="354" y="120"/>
                  </a:lnTo>
                  <a:lnTo>
                    <a:pt x="358" y="117"/>
                  </a:lnTo>
                  <a:lnTo>
                    <a:pt x="362" y="116"/>
                  </a:lnTo>
                  <a:lnTo>
                    <a:pt x="364" y="114"/>
                  </a:lnTo>
                  <a:lnTo>
                    <a:pt x="366" y="111"/>
                  </a:lnTo>
                  <a:lnTo>
                    <a:pt x="368" y="109"/>
                  </a:lnTo>
                  <a:lnTo>
                    <a:pt x="370" y="105"/>
                  </a:lnTo>
                  <a:lnTo>
                    <a:pt x="370" y="104"/>
                  </a:lnTo>
                  <a:lnTo>
                    <a:pt x="371" y="100"/>
                  </a:lnTo>
                  <a:lnTo>
                    <a:pt x="372" y="97"/>
                  </a:lnTo>
                  <a:lnTo>
                    <a:pt x="373" y="94"/>
                  </a:lnTo>
                  <a:lnTo>
                    <a:pt x="376" y="89"/>
                  </a:lnTo>
                  <a:lnTo>
                    <a:pt x="379" y="87"/>
                  </a:lnTo>
                  <a:lnTo>
                    <a:pt x="382" y="83"/>
                  </a:lnTo>
                  <a:lnTo>
                    <a:pt x="386" y="83"/>
                  </a:lnTo>
                  <a:lnTo>
                    <a:pt x="388" y="82"/>
                  </a:lnTo>
                  <a:lnTo>
                    <a:pt x="392" y="81"/>
                  </a:lnTo>
                  <a:lnTo>
                    <a:pt x="395" y="81"/>
                  </a:lnTo>
                  <a:lnTo>
                    <a:pt x="398" y="82"/>
                  </a:lnTo>
                  <a:lnTo>
                    <a:pt x="402" y="82"/>
                  </a:lnTo>
                  <a:lnTo>
                    <a:pt x="406" y="83"/>
                  </a:lnTo>
                  <a:lnTo>
                    <a:pt x="408" y="83"/>
                  </a:lnTo>
                  <a:lnTo>
                    <a:pt x="410" y="85"/>
                  </a:lnTo>
                  <a:lnTo>
                    <a:pt x="412" y="85"/>
                  </a:lnTo>
                  <a:lnTo>
                    <a:pt x="416" y="86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4" y="83"/>
                  </a:lnTo>
                  <a:lnTo>
                    <a:pt x="429" y="82"/>
                  </a:lnTo>
                  <a:lnTo>
                    <a:pt x="435" y="80"/>
                  </a:lnTo>
                  <a:lnTo>
                    <a:pt x="437" y="77"/>
                  </a:lnTo>
                  <a:lnTo>
                    <a:pt x="438" y="75"/>
                  </a:lnTo>
                  <a:lnTo>
                    <a:pt x="439" y="73"/>
                  </a:lnTo>
                  <a:lnTo>
                    <a:pt x="442" y="69"/>
                  </a:lnTo>
                  <a:lnTo>
                    <a:pt x="443" y="65"/>
                  </a:lnTo>
                  <a:lnTo>
                    <a:pt x="443" y="64"/>
                  </a:lnTo>
                  <a:lnTo>
                    <a:pt x="445" y="62"/>
                  </a:lnTo>
                  <a:lnTo>
                    <a:pt x="445" y="58"/>
                  </a:lnTo>
                  <a:lnTo>
                    <a:pt x="443" y="56"/>
                  </a:lnTo>
                  <a:lnTo>
                    <a:pt x="442" y="53"/>
                  </a:lnTo>
                  <a:lnTo>
                    <a:pt x="439" y="50"/>
                  </a:lnTo>
                  <a:lnTo>
                    <a:pt x="438" y="46"/>
                  </a:lnTo>
                  <a:lnTo>
                    <a:pt x="438" y="45"/>
                  </a:lnTo>
                  <a:lnTo>
                    <a:pt x="437" y="42"/>
                  </a:lnTo>
                  <a:lnTo>
                    <a:pt x="435" y="41"/>
                  </a:lnTo>
                  <a:lnTo>
                    <a:pt x="434" y="36"/>
                  </a:lnTo>
                  <a:lnTo>
                    <a:pt x="432" y="34"/>
                  </a:lnTo>
                  <a:lnTo>
                    <a:pt x="430" y="32"/>
                  </a:lnTo>
                  <a:lnTo>
                    <a:pt x="426" y="28"/>
                  </a:lnTo>
                  <a:lnTo>
                    <a:pt x="426" y="24"/>
                  </a:lnTo>
                  <a:lnTo>
                    <a:pt x="426" y="19"/>
                  </a:lnTo>
                  <a:lnTo>
                    <a:pt x="428" y="16"/>
                  </a:lnTo>
                  <a:lnTo>
                    <a:pt x="429" y="13"/>
                  </a:lnTo>
                  <a:lnTo>
                    <a:pt x="430" y="10"/>
                  </a:lnTo>
                  <a:lnTo>
                    <a:pt x="433" y="7"/>
                  </a:lnTo>
                  <a:lnTo>
                    <a:pt x="434" y="6"/>
                  </a:lnTo>
                  <a:lnTo>
                    <a:pt x="435" y="5"/>
                  </a:lnTo>
                  <a:lnTo>
                    <a:pt x="439" y="3"/>
                  </a:lnTo>
                  <a:lnTo>
                    <a:pt x="443" y="3"/>
                  </a:lnTo>
                  <a:lnTo>
                    <a:pt x="445" y="3"/>
                  </a:lnTo>
                  <a:lnTo>
                    <a:pt x="450" y="3"/>
                  </a:lnTo>
                  <a:lnTo>
                    <a:pt x="454" y="4"/>
                  </a:lnTo>
                  <a:lnTo>
                    <a:pt x="457" y="5"/>
                  </a:lnTo>
                  <a:lnTo>
                    <a:pt x="461" y="6"/>
                  </a:lnTo>
                  <a:lnTo>
                    <a:pt x="464" y="9"/>
                  </a:lnTo>
                  <a:lnTo>
                    <a:pt x="466" y="11"/>
                  </a:lnTo>
                  <a:lnTo>
                    <a:pt x="469" y="15"/>
                  </a:lnTo>
                  <a:lnTo>
                    <a:pt x="470" y="16"/>
                  </a:lnTo>
                  <a:lnTo>
                    <a:pt x="472" y="17"/>
                  </a:lnTo>
                  <a:lnTo>
                    <a:pt x="473" y="19"/>
                  </a:lnTo>
                  <a:lnTo>
                    <a:pt x="473" y="21"/>
                  </a:lnTo>
                  <a:lnTo>
                    <a:pt x="474" y="22"/>
                  </a:lnTo>
                  <a:lnTo>
                    <a:pt x="476" y="24"/>
                  </a:lnTo>
                  <a:lnTo>
                    <a:pt x="477" y="26"/>
                  </a:lnTo>
                  <a:lnTo>
                    <a:pt x="478" y="27"/>
                  </a:lnTo>
                  <a:lnTo>
                    <a:pt x="479" y="29"/>
                  </a:lnTo>
                  <a:lnTo>
                    <a:pt x="482" y="33"/>
                  </a:lnTo>
                  <a:lnTo>
                    <a:pt x="486" y="34"/>
                  </a:lnTo>
                  <a:lnTo>
                    <a:pt x="488" y="35"/>
                  </a:lnTo>
                  <a:lnTo>
                    <a:pt x="491" y="36"/>
                  </a:lnTo>
                  <a:lnTo>
                    <a:pt x="496" y="36"/>
                  </a:lnTo>
                  <a:lnTo>
                    <a:pt x="500" y="36"/>
                  </a:lnTo>
                  <a:lnTo>
                    <a:pt x="504" y="35"/>
                  </a:lnTo>
                  <a:lnTo>
                    <a:pt x="505" y="35"/>
                  </a:lnTo>
                  <a:lnTo>
                    <a:pt x="508" y="34"/>
                  </a:lnTo>
                  <a:lnTo>
                    <a:pt x="512" y="33"/>
                  </a:lnTo>
                  <a:lnTo>
                    <a:pt x="514" y="30"/>
                  </a:lnTo>
                  <a:lnTo>
                    <a:pt x="516" y="29"/>
                  </a:lnTo>
                  <a:lnTo>
                    <a:pt x="517" y="27"/>
                  </a:lnTo>
                  <a:lnTo>
                    <a:pt x="519" y="23"/>
                  </a:lnTo>
                  <a:lnTo>
                    <a:pt x="521" y="19"/>
                  </a:lnTo>
                  <a:lnTo>
                    <a:pt x="522" y="16"/>
                  </a:lnTo>
                  <a:lnTo>
                    <a:pt x="522" y="12"/>
                  </a:lnTo>
                  <a:lnTo>
                    <a:pt x="522" y="10"/>
                  </a:lnTo>
                  <a:lnTo>
                    <a:pt x="522" y="6"/>
                  </a:lnTo>
                  <a:lnTo>
                    <a:pt x="525" y="4"/>
                  </a:lnTo>
                  <a:lnTo>
                    <a:pt x="529" y="1"/>
                  </a:lnTo>
                  <a:lnTo>
                    <a:pt x="535" y="0"/>
                  </a:lnTo>
                  <a:lnTo>
                    <a:pt x="538" y="1"/>
                  </a:lnTo>
                  <a:lnTo>
                    <a:pt x="540" y="3"/>
                  </a:lnTo>
                  <a:lnTo>
                    <a:pt x="544" y="3"/>
                  </a:lnTo>
                  <a:lnTo>
                    <a:pt x="547" y="6"/>
                  </a:lnTo>
                  <a:lnTo>
                    <a:pt x="548" y="7"/>
                  </a:lnTo>
                  <a:lnTo>
                    <a:pt x="552" y="11"/>
                  </a:lnTo>
                  <a:lnTo>
                    <a:pt x="553" y="15"/>
                  </a:lnTo>
                  <a:lnTo>
                    <a:pt x="554" y="16"/>
                  </a:lnTo>
                  <a:lnTo>
                    <a:pt x="556" y="18"/>
                  </a:lnTo>
                  <a:lnTo>
                    <a:pt x="557" y="19"/>
                  </a:lnTo>
                  <a:lnTo>
                    <a:pt x="557" y="22"/>
                  </a:lnTo>
                  <a:lnTo>
                    <a:pt x="558" y="24"/>
                  </a:lnTo>
                  <a:lnTo>
                    <a:pt x="560" y="26"/>
                  </a:lnTo>
                  <a:lnTo>
                    <a:pt x="561" y="29"/>
                  </a:lnTo>
                  <a:lnTo>
                    <a:pt x="563" y="34"/>
                  </a:lnTo>
                  <a:lnTo>
                    <a:pt x="565" y="35"/>
                  </a:lnTo>
                  <a:lnTo>
                    <a:pt x="566" y="39"/>
                  </a:lnTo>
                  <a:lnTo>
                    <a:pt x="570" y="40"/>
                  </a:lnTo>
                  <a:lnTo>
                    <a:pt x="572" y="40"/>
                  </a:lnTo>
                  <a:lnTo>
                    <a:pt x="575" y="41"/>
                  </a:lnTo>
                  <a:lnTo>
                    <a:pt x="576" y="41"/>
                  </a:lnTo>
                  <a:lnTo>
                    <a:pt x="579" y="42"/>
                  </a:lnTo>
                  <a:lnTo>
                    <a:pt x="583" y="44"/>
                  </a:lnTo>
                  <a:lnTo>
                    <a:pt x="587" y="42"/>
                  </a:lnTo>
                  <a:lnTo>
                    <a:pt x="591" y="41"/>
                  </a:lnTo>
                  <a:lnTo>
                    <a:pt x="596" y="40"/>
                  </a:lnTo>
                  <a:lnTo>
                    <a:pt x="598" y="38"/>
                  </a:lnTo>
                  <a:lnTo>
                    <a:pt x="600" y="36"/>
                  </a:lnTo>
                  <a:lnTo>
                    <a:pt x="601" y="35"/>
                  </a:lnTo>
                  <a:lnTo>
                    <a:pt x="604" y="33"/>
                  </a:lnTo>
                  <a:lnTo>
                    <a:pt x="605" y="32"/>
                  </a:lnTo>
                  <a:lnTo>
                    <a:pt x="606" y="30"/>
                  </a:lnTo>
                  <a:lnTo>
                    <a:pt x="607" y="29"/>
                  </a:lnTo>
                  <a:lnTo>
                    <a:pt x="606" y="26"/>
                  </a:lnTo>
                  <a:lnTo>
                    <a:pt x="610" y="26"/>
                  </a:lnTo>
                  <a:lnTo>
                    <a:pt x="613" y="24"/>
                  </a:lnTo>
                  <a:lnTo>
                    <a:pt x="615" y="23"/>
                  </a:lnTo>
                  <a:lnTo>
                    <a:pt x="616" y="22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19"/>
                  </a:lnTo>
                  <a:lnTo>
                    <a:pt x="627" y="17"/>
                  </a:lnTo>
                  <a:lnTo>
                    <a:pt x="632" y="17"/>
                  </a:lnTo>
                  <a:lnTo>
                    <a:pt x="633" y="18"/>
                  </a:lnTo>
                  <a:lnTo>
                    <a:pt x="638" y="18"/>
                  </a:lnTo>
                  <a:lnTo>
                    <a:pt x="642" y="21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7" y="23"/>
                  </a:lnTo>
                  <a:lnTo>
                    <a:pt x="649" y="24"/>
                  </a:lnTo>
                  <a:lnTo>
                    <a:pt x="651" y="26"/>
                  </a:lnTo>
                  <a:lnTo>
                    <a:pt x="653" y="26"/>
                  </a:lnTo>
                  <a:lnTo>
                    <a:pt x="657" y="28"/>
                  </a:lnTo>
                  <a:lnTo>
                    <a:pt x="660" y="29"/>
                  </a:lnTo>
                  <a:lnTo>
                    <a:pt x="662" y="30"/>
                  </a:lnTo>
                  <a:lnTo>
                    <a:pt x="664" y="30"/>
                  </a:lnTo>
                  <a:lnTo>
                    <a:pt x="668" y="33"/>
                  </a:lnTo>
                  <a:lnTo>
                    <a:pt x="676" y="34"/>
                  </a:lnTo>
                  <a:lnTo>
                    <a:pt x="681" y="33"/>
                  </a:lnTo>
                  <a:lnTo>
                    <a:pt x="686" y="32"/>
                  </a:lnTo>
                  <a:lnTo>
                    <a:pt x="690" y="29"/>
                  </a:lnTo>
                  <a:lnTo>
                    <a:pt x="694" y="28"/>
                  </a:lnTo>
                  <a:lnTo>
                    <a:pt x="697" y="27"/>
                  </a:lnTo>
                  <a:lnTo>
                    <a:pt x="700" y="26"/>
                  </a:lnTo>
                  <a:lnTo>
                    <a:pt x="704" y="23"/>
                  </a:lnTo>
                  <a:lnTo>
                    <a:pt x="708" y="22"/>
                  </a:lnTo>
                  <a:lnTo>
                    <a:pt x="712" y="19"/>
                  </a:lnTo>
                  <a:lnTo>
                    <a:pt x="713" y="18"/>
                  </a:lnTo>
                  <a:lnTo>
                    <a:pt x="717" y="23"/>
                  </a:lnTo>
                  <a:lnTo>
                    <a:pt x="713" y="26"/>
                  </a:lnTo>
                  <a:lnTo>
                    <a:pt x="712" y="27"/>
                  </a:lnTo>
                  <a:lnTo>
                    <a:pt x="711" y="28"/>
                  </a:lnTo>
                  <a:lnTo>
                    <a:pt x="710" y="29"/>
                  </a:lnTo>
                  <a:lnTo>
                    <a:pt x="707" y="32"/>
                  </a:lnTo>
                  <a:lnTo>
                    <a:pt x="703" y="38"/>
                  </a:lnTo>
                  <a:lnTo>
                    <a:pt x="700" y="40"/>
                  </a:lnTo>
                  <a:lnTo>
                    <a:pt x="698" y="45"/>
                  </a:lnTo>
                  <a:lnTo>
                    <a:pt x="697" y="47"/>
                  </a:lnTo>
                  <a:lnTo>
                    <a:pt x="698" y="51"/>
                  </a:lnTo>
                  <a:lnTo>
                    <a:pt x="700" y="54"/>
                  </a:lnTo>
                  <a:lnTo>
                    <a:pt x="704" y="59"/>
                  </a:lnTo>
                  <a:lnTo>
                    <a:pt x="706" y="63"/>
                  </a:lnTo>
                  <a:lnTo>
                    <a:pt x="710" y="67"/>
                  </a:lnTo>
                  <a:lnTo>
                    <a:pt x="712" y="69"/>
                  </a:lnTo>
                  <a:lnTo>
                    <a:pt x="715" y="74"/>
                  </a:lnTo>
                  <a:lnTo>
                    <a:pt x="717" y="77"/>
                  </a:lnTo>
                  <a:lnTo>
                    <a:pt x="720" y="80"/>
                  </a:lnTo>
                  <a:lnTo>
                    <a:pt x="722" y="83"/>
                  </a:lnTo>
                  <a:lnTo>
                    <a:pt x="724" y="88"/>
                  </a:lnTo>
                  <a:lnTo>
                    <a:pt x="729" y="92"/>
                  </a:lnTo>
                  <a:lnTo>
                    <a:pt x="728" y="96"/>
                  </a:lnTo>
                  <a:lnTo>
                    <a:pt x="729" y="97"/>
                  </a:lnTo>
                  <a:lnTo>
                    <a:pt x="730" y="99"/>
                  </a:lnTo>
                  <a:lnTo>
                    <a:pt x="730" y="102"/>
                  </a:lnTo>
                  <a:lnTo>
                    <a:pt x="730" y="103"/>
                  </a:lnTo>
                  <a:lnTo>
                    <a:pt x="726" y="103"/>
                  </a:lnTo>
                  <a:lnTo>
                    <a:pt x="726" y="106"/>
                  </a:lnTo>
                  <a:lnTo>
                    <a:pt x="726" y="110"/>
                  </a:lnTo>
                  <a:lnTo>
                    <a:pt x="726" y="114"/>
                  </a:lnTo>
                  <a:lnTo>
                    <a:pt x="726" y="118"/>
                  </a:lnTo>
                  <a:lnTo>
                    <a:pt x="728" y="121"/>
                  </a:lnTo>
                  <a:lnTo>
                    <a:pt x="729" y="123"/>
                  </a:lnTo>
                  <a:lnTo>
                    <a:pt x="730" y="126"/>
                  </a:lnTo>
                  <a:lnTo>
                    <a:pt x="729" y="129"/>
                  </a:lnTo>
                  <a:lnTo>
                    <a:pt x="728" y="133"/>
                  </a:lnTo>
                  <a:lnTo>
                    <a:pt x="725" y="139"/>
                  </a:lnTo>
                  <a:lnTo>
                    <a:pt x="724" y="141"/>
                  </a:lnTo>
                  <a:lnTo>
                    <a:pt x="722" y="144"/>
                  </a:lnTo>
                  <a:lnTo>
                    <a:pt x="721" y="145"/>
                  </a:lnTo>
                  <a:lnTo>
                    <a:pt x="720" y="150"/>
                  </a:lnTo>
                  <a:lnTo>
                    <a:pt x="724" y="151"/>
                  </a:lnTo>
                  <a:lnTo>
                    <a:pt x="725" y="151"/>
                  </a:lnTo>
                  <a:lnTo>
                    <a:pt x="729" y="153"/>
                  </a:lnTo>
                  <a:lnTo>
                    <a:pt x="732" y="150"/>
                  </a:lnTo>
                  <a:lnTo>
                    <a:pt x="734" y="153"/>
                  </a:lnTo>
                  <a:lnTo>
                    <a:pt x="735" y="153"/>
                  </a:lnTo>
                  <a:lnTo>
                    <a:pt x="738" y="155"/>
                  </a:lnTo>
                  <a:lnTo>
                    <a:pt x="739" y="155"/>
                  </a:lnTo>
                  <a:lnTo>
                    <a:pt x="742" y="155"/>
                  </a:lnTo>
                  <a:lnTo>
                    <a:pt x="743" y="156"/>
                  </a:lnTo>
                  <a:lnTo>
                    <a:pt x="746" y="156"/>
                  </a:lnTo>
                  <a:lnTo>
                    <a:pt x="748" y="157"/>
                  </a:lnTo>
                  <a:lnTo>
                    <a:pt x="750" y="157"/>
                  </a:lnTo>
                  <a:lnTo>
                    <a:pt x="751" y="157"/>
                  </a:lnTo>
                  <a:lnTo>
                    <a:pt x="753" y="158"/>
                  </a:lnTo>
                  <a:lnTo>
                    <a:pt x="756" y="158"/>
                  </a:lnTo>
                  <a:lnTo>
                    <a:pt x="757" y="160"/>
                  </a:lnTo>
                  <a:lnTo>
                    <a:pt x="760" y="160"/>
                  </a:lnTo>
                  <a:lnTo>
                    <a:pt x="761" y="161"/>
                  </a:lnTo>
                  <a:lnTo>
                    <a:pt x="766" y="161"/>
                  </a:lnTo>
                  <a:lnTo>
                    <a:pt x="770" y="162"/>
                  </a:lnTo>
                  <a:lnTo>
                    <a:pt x="772" y="162"/>
                  </a:lnTo>
                  <a:lnTo>
                    <a:pt x="775" y="163"/>
                  </a:lnTo>
                  <a:lnTo>
                    <a:pt x="774" y="168"/>
                  </a:lnTo>
                  <a:lnTo>
                    <a:pt x="774" y="169"/>
                  </a:lnTo>
                  <a:lnTo>
                    <a:pt x="774" y="174"/>
                  </a:lnTo>
                  <a:lnTo>
                    <a:pt x="774" y="178"/>
                  </a:lnTo>
                  <a:lnTo>
                    <a:pt x="774" y="180"/>
                  </a:lnTo>
                  <a:lnTo>
                    <a:pt x="774" y="181"/>
                  </a:lnTo>
                  <a:lnTo>
                    <a:pt x="774" y="185"/>
                  </a:lnTo>
                  <a:lnTo>
                    <a:pt x="774" y="190"/>
                  </a:lnTo>
                  <a:lnTo>
                    <a:pt x="773" y="195"/>
                  </a:lnTo>
                  <a:lnTo>
                    <a:pt x="773" y="198"/>
                  </a:lnTo>
                  <a:lnTo>
                    <a:pt x="772" y="203"/>
                  </a:lnTo>
                  <a:lnTo>
                    <a:pt x="772" y="209"/>
                  </a:lnTo>
                  <a:lnTo>
                    <a:pt x="772" y="214"/>
                  </a:lnTo>
                  <a:lnTo>
                    <a:pt x="770" y="219"/>
                  </a:lnTo>
                  <a:lnTo>
                    <a:pt x="774" y="220"/>
                  </a:lnTo>
                  <a:lnTo>
                    <a:pt x="775" y="222"/>
                  </a:lnTo>
                  <a:lnTo>
                    <a:pt x="777" y="223"/>
                  </a:lnTo>
                  <a:lnTo>
                    <a:pt x="778" y="226"/>
                  </a:lnTo>
                  <a:lnTo>
                    <a:pt x="778" y="227"/>
                  </a:lnTo>
                  <a:lnTo>
                    <a:pt x="779" y="230"/>
                  </a:lnTo>
                  <a:lnTo>
                    <a:pt x="781" y="231"/>
                  </a:lnTo>
                  <a:lnTo>
                    <a:pt x="782" y="233"/>
                  </a:lnTo>
                  <a:lnTo>
                    <a:pt x="782" y="234"/>
                  </a:lnTo>
                  <a:lnTo>
                    <a:pt x="783" y="236"/>
                  </a:lnTo>
                  <a:lnTo>
                    <a:pt x="785" y="238"/>
                  </a:lnTo>
                  <a:lnTo>
                    <a:pt x="786" y="239"/>
                  </a:lnTo>
                  <a:lnTo>
                    <a:pt x="786" y="240"/>
                  </a:lnTo>
                  <a:lnTo>
                    <a:pt x="787" y="243"/>
                  </a:lnTo>
                  <a:lnTo>
                    <a:pt x="788" y="245"/>
                  </a:lnTo>
                  <a:lnTo>
                    <a:pt x="790" y="244"/>
                  </a:lnTo>
                  <a:lnTo>
                    <a:pt x="792" y="244"/>
                  </a:lnTo>
                  <a:lnTo>
                    <a:pt x="795" y="244"/>
                  </a:lnTo>
                  <a:lnTo>
                    <a:pt x="797" y="244"/>
                  </a:lnTo>
                  <a:lnTo>
                    <a:pt x="803" y="245"/>
                  </a:lnTo>
                  <a:lnTo>
                    <a:pt x="804" y="246"/>
                  </a:lnTo>
                  <a:lnTo>
                    <a:pt x="805" y="248"/>
                  </a:lnTo>
                  <a:lnTo>
                    <a:pt x="808" y="245"/>
                  </a:lnTo>
                  <a:lnTo>
                    <a:pt x="810" y="245"/>
                  </a:lnTo>
                  <a:lnTo>
                    <a:pt x="812" y="246"/>
                  </a:lnTo>
                  <a:lnTo>
                    <a:pt x="814" y="246"/>
                  </a:lnTo>
                  <a:lnTo>
                    <a:pt x="816" y="246"/>
                  </a:lnTo>
                  <a:lnTo>
                    <a:pt x="818" y="248"/>
                  </a:lnTo>
                  <a:lnTo>
                    <a:pt x="819" y="248"/>
                  </a:lnTo>
                  <a:lnTo>
                    <a:pt x="822" y="249"/>
                  </a:lnTo>
                  <a:lnTo>
                    <a:pt x="823" y="248"/>
                  </a:lnTo>
                  <a:lnTo>
                    <a:pt x="826" y="246"/>
                  </a:lnTo>
                  <a:lnTo>
                    <a:pt x="827" y="246"/>
                  </a:lnTo>
                  <a:lnTo>
                    <a:pt x="828" y="245"/>
                  </a:lnTo>
                  <a:lnTo>
                    <a:pt x="830" y="244"/>
                  </a:lnTo>
                  <a:lnTo>
                    <a:pt x="831" y="243"/>
                  </a:lnTo>
                  <a:lnTo>
                    <a:pt x="834" y="242"/>
                  </a:lnTo>
                  <a:lnTo>
                    <a:pt x="835" y="240"/>
                  </a:lnTo>
                  <a:lnTo>
                    <a:pt x="838" y="239"/>
                  </a:lnTo>
                  <a:lnTo>
                    <a:pt x="839" y="239"/>
                  </a:lnTo>
                  <a:lnTo>
                    <a:pt x="841" y="239"/>
                  </a:lnTo>
                  <a:lnTo>
                    <a:pt x="847" y="239"/>
                  </a:lnTo>
                  <a:lnTo>
                    <a:pt x="850" y="239"/>
                  </a:lnTo>
                  <a:lnTo>
                    <a:pt x="852" y="239"/>
                  </a:lnTo>
                  <a:lnTo>
                    <a:pt x="854" y="239"/>
                  </a:lnTo>
                  <a:lnTo>
                    <a:pt x="856" y="239"/>
                  </a:lnTo>
                  <a:lnTo>
                    <a:pt x="858" y="240"/>
                  </a:lnTo>
                  <a:lnTo>
                    <a:pt x="859" y="240"/>
                  </a:lnTo>
                  <a:lnTo>
                    <a:pt x="862" y="240"/>
                  </a:lnTo>
                  <a:lnTo>
                    <a:pt x="863" y="242"/>
                  </a:lnTo>
                  <a:lnTo>
                    <a:pt x="866" y="242"/>
                  </a:lnTo>
                  <a:lnTo>
                    <a:pt x="869" y="242"/>
                  </a:lnTo>
                  <a:lnTo>
                    <a:pt x="870" y="240"/>
                  </a:lnTo>
                  <a:lnTo>
                    <a:pt x="871" y="240"/>
                  </a:lnTo>
                  <a:lnTo>
                    <a:pt x="874" y="239"/>
                  </a:lnTo>
                  <a:lnTo>
                    <a:pt x="875" y="239"/>
                  </a:lnTo>
                  <a:lnTo>
                    <a:pt x="878" y="238"/>
                  </a:lnTo>
                  <a:lnTo>
                    <a:pt x="879" y="238"/>
                  </a:lnTo>
                  <a:lnTo>
                    <a:pt x="881" y="238"/>
                  </a:lnTo>
                  <a:lnTo>
                    <a:pt x="883" y="239"/>
                  </a:lnTo>
                  <a:lnTo>
                    <a:pt x="885" y="240"/>
                  </a:lnTo>
                  <a:lnTo>
                    <a:pt x="887" y="240"/>
                  </a:lnTo>
                  <a:lnTo>
                    <a:pt x="889" y="242"/>
                  </a:lnTo>
                  <a:lnTo>
                    <a:pt x="891" y="242"/>
                  </a:lnTo>
                  <a:lnTo>
                    <a:pt x="893" y="242"/>
                  </a:lnTo>
                  <a:lnTo>
                    <a:pt x="897" y="242"/>
                  </a:lnTo>
                  <a:lnTo>
                    <a:pt x="898" y="242"/>
                  </a:lnTo>
                  <a:lnTo>
                    <a:pt x="901" y="242"/>
                  </a:lnTo>
                  <a:lnTo>
                    <a:pt x="902" y="242"/>
                  </a:lnTo>
                  <a:lnTo>
                    <a:pt x="905" y="242"/>
                  </a:lnTo>
                  <a:lnTo>
                    <a:pt x="909" y="244"/>
                  </a:lnTo>
                  <a:lnTo>
                    <a:pt x="911" y="246"/>
                  </a:lnTo>
                  <a:lnTo>
                    <a:pt x="914" y="248"/>
                  </a:lnTo>
                  <a:lnTo>
                    <a:pt x="915" y="249"/>
                  </a:lnTo>
                  <a:lnTo>
                    <a:pt x="916" y="250"/>
                  </a:lnTo>
                  <a:lnTo>
                    <a:pt x="918" y="251"/>
                  </a:lnTo>
                  <a:lnTo>
                    <a:pt x="919" y="252"/>
                  </a:lnTo>
                  <a:lnTo>
                    <a:pt x="920" y="255"/>
                  </a:lnTo>
                  <a:lnTo>
                    <a:pt x="922" y="256"/>
                  </a:lnTo>
                  <a:lnTo>
                    <a:pt x="922" y="257"/>
                  </a:lnTo>
                  <a:lnTo>
                    <a:pt x="924" y="258"/>
                  </a:lnTo>
                  <a:lnTo>
                    <a:pt x="925" y="260"/>
                  </a:lnTo>
                  <a:lnTo>
                    <a:pt x="928" y="260"/>
                  </a:lnTo>
                  <a:lnTo>
                    <a:pt x="931" y="261"/>
                  </a:lnTo>
                  <a:lnTo>
                    <a:pt x="932" y="262"/>
                  </a:lnTo>
                  <a:lnTo>
                    <a:pt x="933" y="263"/>
                  </a:lnTo>
                  <a:lnTo>
                    <a:pt x="936" y="263"/>
                  </a:lnTo>
                  <a:lnTo>
                    <a:pt x="938" y="265"/>
                  </a:lnTo>
                  <a:lnTo>
                    <a:pt x="942" y="265"/>
                  </a:lnTo>
                  <a:lnTo>
                    <a:pt x="949" y="268"/>
                  </a:lnTo>
                  <a:lnTo>
                    <a:pt x="951" y="268"/>
                  </a:lnTo>
                  <a:lnTo>
                    <a:pt x="954" y="271"/>
                  </a:lnTo>
                  <a:lnTo>
                    <a:pt x="955" y="274"/>
                  </a:lnTo>
                  <a:lnTo>
                    <a:pt x="959" y="275"/>
                  </a:lnTo>
                  <a:lnTo>
                    <a:pt x="960" y="275"/>
                  </a:lnTo>
                  <a:lnTo>
                    <a:pt x="963" y="277"/>
                  </a:lnTo>
                  <a:lnTo>
                    <a:pt x="966" y="278"/>
                  </a:lnTo>
                  <a:lnTo>
                    <a:pt x="967" y="279"/>
                  </a:lnTo>
                  <a:lnTo>
                    <a:pt x="969" y="279"/>
                  </a:lnTo>
                  <a:lnTo>
                    <a:pt x="971" y="279"/>
                  </a:lnTo>
                  <a:lnTo>
                    <a:pt x="973" y="279"/>
                  </a:lnTo>
                  <a:lnTo>
                    <a:pt x="975" y="279"/>
                  </a:lnTo>
                  <a:lnTo>
                    <a:pt x="977" y="279"/>
                  </a:lnTo>
                  <a:lnTo>
                    <a:pt x="978" y="279"/>
                  </a:lnTo>
                  <a:lnTo>
                    <a:pt x="981" y="279"/>
                  </a:lnTo>
                  <a:lnTo>
                    <a:pt x="982" y="279"/>
                  </a:lnTo>
                  <a:lnTo>
                    <a:pt x="985" y="279"/>
                  </a:lnTo>
                  <a:lnTo>
                    <a:pt x="986" y="279"/>
                  </a:lnTo>
                  <a:lnTo>
                    <a:pt x="987" y="278"/>
                  </a:lnTo>
                  <a:lnTo>
                    <a:pt x="990" y="277"/>
                  </a:lnTo>
                  <a:lnTo>
                    <a:pt x="991" y="275"/>
                  </a:lnTo>
                  <a:lnTo>
                    <a:pt x="993" y="275"/>
                  </a:lnTo>
                  <a:lnTo>
                    <a:pt x="994" y="274"/>
                  </a:lnTo>
                  <a:lnTo>
                    <a:pt x="997" y="274"/>
                  </a:lnTo>
                  <a:lnTo>
                    <a:pt x="998" y="274"/>
                  </a:lnTo>
                  <a:lnTo>
                    <a:pt x="1000" y="274"/>
                  </a:lnTo>
                  <a:lnTo>
                    <a:pt x="1002" y="275"/>
                  </a:lnTo>
                  <a:lnTo>
                    <a:pt x="1004" y="275"/>
                  </a:lnTo>
                  <a:lnTo>
                    <a:pt x="1006" y="275"/>
                  </a:lnTo>
                  <a:lnTo>
                    <a:pt x="1008" y="277"/>
                  </a:lnTo>
                  <a:lnTo>
                    <a:pt x="1012" y="279"/>
                  </a:lnTo>
                  <a:lnTo>
                    <a:pt x="1015" y="278"/>
                  </a:lnTo>
                  <a:lnTo>
                    <a:pt x="1017" y="280"/>
                  </a:lnTo>
                  <a:lnTo>
                    <a:pt x="1020" y="281"/>
                  </a:lnTo>
                  <a:lnTo>
                    <a:pt x="1021" y="283"/>
                  </a:lnTo>
                  <a:lnTo>
                    <a:pt x="1022" y="283"/>
                  </a:lnTo>
                  <a:lnTo>
                    <a:pt x="1024" y="284"/>
                  </a:lnTo>
                  <a:lnTo>
                    <a:pt x="1026" y="285"/>
                  </a:lnTo>
                  <a:lnTo>
                    <a:pt x="1028" y="286"/>
                  </a:lnTo>
                  <a:lnTo>
                    <a:pt x="1029" y="286"/>
                  </a:lnTo>
                  <a:lnTo>
                    <a:pt x="1031" y="287"/>
                  </a:lnTo>
                  <a:lnTo>
                    <a:pt x="1033" y="289"/>
                  </a:lnTo>
                  <a:lnTo>
                    <a:pt x="1034" y="290"/>
                  </a:lnTo>
                  <a:lnTo>
                    <a:pt x="1035" y="291"/>
                  </a:lnTo>
                  <a:lnTo>
                    <a:pt x="1037" y="293"/>
                  </a:lnTo>
                  <a:lnTo>
                    <a:pt x="1037" y="295"/>
                  </a:lnTo>
                  <a:lnTo>
                    <a:pt x="1037" y="297"/>
                  </a:lnTo>
                  <a:lnTo>
                    <a:pt x="1037" y="300"/>
                  </a:lnTo>
                  <a:lnTo>
                    <a:pt x="1038" y="301"/>
                  </a:lnTo>
                  <a:lnTo>
                    <a:pt x="1038" y="304"/>
                  </a:lnTo>
                  <a:lnTo>
                    <a:pt x="1042" y="306"/>
                  </a:lnTo>
                  <a:lnTo>
                    <a:pt x="1043" y="307"/>
                  </a:lnTo>
                  <a:lnTo>
                    <a:pt x="1044" y="308"/>
                  </a:lnTo>
                  <a:lnTo>
                    <a:pt x="1047" y="308"/>
                  </a:lnTo>
                  <a:lnTo>
                    <a:pt x="1051" y="310"/>
                  </a:lnTo>
                  <a:lnTo>
                    <a:pt x="1048" y="313"/>
                  </a:lnTo>
                  <a:lnTo>
                    <a:pt x="1047" y="314"/>
                  </a:lnTo>
                  <a:lnTo>
                    <a:pt x="1046" y="315"/>
                  </a:lnTo>
                  <a:lnTo>
                    <a:pt x="1046" y="316"/>
                  </a:lnTo>
                  <a:lnTo>
                    <a:pt x="1047" y="319"/>
                  </a:lnTo>
                  <a:lnTo>
                    <a:pt x="1047" y="320"/>
                  </a:lnTo>
                  <a:lnTo>
                    <a:pt x="1048" y="322"/>
                  </a:lnTo>
                  <a:lnTo>
                    <a:pt x="1050" y="324"/>
                  </a:lnTo>
                  <a:lnTo>
                    <a:pt x="1051" y="326"/>
                  </a:lnTo>
                  <a:lnTo>
                    <a:pt x="1051" y="327"/>
                  </a:lnTo>
                  <a:lnTo>
                    <a:pt x="1052" y="330"/>
                  </a:lnTo>
                  <a:lnTo>
                    <a:pt x="1053" y="331"/>
                  </a:lnTo>
                  <a:lnTo>
                    <a:pt x="1053" y="336"/>
                  </a:lnTo>
                  <a:lnTo>
                    <a:pt x="1051" y="337"/>
                  </a:lnTo>
                  <a:lnTo>
                    <a:pt x="1053" y="341"/>
                  </a:lnTo>
                  <a:lnTo>
                    <a:pt x="1052" y="342"/>
                  </a:lnTo>
                  <a:lnTo>
                    <a:pt x="1051" y="343"/>
                  </a:lnTo>
                  <a:lnTo>
                    <a:pt x="1050" y="345"/>
                  </a:lnTo>
                  <a:lnTo>
                    <a:pt x="1048" y="347"/>
                  </a:lnTo>
                  <a:lnTo>
                    <a:pt x="1047" y="345"/>
                  </a:lnTo>
                  <a:lnTo>
                    <a:pt x="1044" y="345"/>
                  </a:lnTo>
                  <a:lnTo>
                    <a:pt x="1043" y="347"/>
                  </a:lnTo>
                  <a:lnTo>
                    <a:pt x="1040" y="347"/>
                  </a:lnTo>
                  <a:lnTo>
                    <a:pt x="1039" y="347"/>
                  </a:lnTo>
                  <a:lnTo>
                    <a:pt x="1037" y="347"/>
                  </a:lnTo>
                  <a:lnTo>
                    <a:pt x="1037" y="349"/>
                  </a:lnTo>
                  <a:lnTo>
                    <a:pt x="1037" y="350"/>
                  </a:lnTo>
                  <a:lnTo>
                    <a:pt x="1037" y="351"/>
                  </a:lnTo>
                  <a:lnTo>
                    <a:pt x="1037" y="354"/>
                  </a:lnTo>
                  <a:lnTo>
                    <a:pt x="1037" y="356"/>
                  </a:lnTo>
                  <a:lnTo>
                    <a:pt x="1037" y="357"/>
                  </a:lnTo>
                  <a:lnTo>
                    <a:pt x="1037" y="360"/>
                  </a:lnTo>
                  <a:lnTo>
                    <a:pt x="1035" y="361"/>
                  </a:lnTo>
                  <a:lnTo>
                    <a:pt x="1035" y="363"/>
                  </a:lnTo>
                  <a:lnTo>
                    <a:pt x="1035" y="365"/>
                  </a:lnTo>
                  <a:lnTo>
                    <a:pt x="1033" y="367"/>
                  </a:lnTo>
                  <a:lnTo>
                    <a:pt x="1031" y="368"/>
                  </a:lnTo>
                  <a:lnTo>
                    <a:pt x="1030" y="370"/>
                  </a:lnTo>
                  <a:lnTo>
                    <a:pt x="1028" y="371"/>
                  </a:lnTo>
                  <a:lnTo>
                    <a:pt x="1026" y="372"/>
                  </a:lnTo>
                  <a:lnTo>
                    <a:pt x="1025" y="374"/>
                  </a:lnTo>
                  <a:lnTo>
                    <a:pt x="1024" y="376"/>
                  </a:lnTo>
                  <a:lnTo>
                    <a:pt x="1021" y="377"/>
                  </a:lnTo>
                  <a:lnTo>
                    <a:pt x="1020" y="378"/>
                  </a:lnTo>
                  <a:lnTo>
                    <a:pt x="1019" y="378"/>
                  </a:lnTo>
                  <a:lnTo>
                    <a:pt x="1016" y="379"/>
                  </a:lnTo>
                  <a:lnTo>
                    <a:pt x="1015" y="379"/>
                  </a:lnTo>
                  <a:lnTo>
                    <a:pt x="1012" y="379"/>
                  </a:lnTo>
                  <a:lnTo>
                    <a:pt x="1011" y="378"/>
                  </a:lnTo>
                  <a:lnTo>
                    <a:pt x="1006" y="377"/>
                  </a:lnTo>
                  <a:lnTo>
                    <a:pt x="1004" y="376"/>
                  </a:lnTo>
                  <a:lnTo>
                    <a:pt x="1003" y="374"/>
                  </a:lnTo>
                  <a:lnTo>
                    <a:pt x="1000" y="373"/>
                  </a:lnTo>
                  <a:lnTo>
                    <a:pt x="999" y="372"/>
                  </a:lnTo>
                  <a:lnTo>
                    <a:pt x="998" y="371"/>
                  </a:lnTo>
                  <a:lnTo>
                    <a:pt x="998" y="370"/>
                  </a:lnTo>
                  <a:lnTo>
                    <a:pt x="998" y="367"/>
                  </a:lnTo>
                  <a:lnTo>
                    <a:pt x="997" y="366"/>
                  </a:lnTo>
                  <a:lnTo>
                    <a:pt x="995" y="365"/>
                  </a:lnTo>
                  <a:lnTo>
                    <a:pt x="993" y="365"/>
                  </a:lnTo>
                  <a:lnTo>
                    <a:pt x="991" y="363"/>
                  </a:lnTo>
                  <a:lnTo>
                    <a:pt x="989" y="363"/>
                  </a:lnTo>
                  <a:lnTo>
                    <a:pt x="986" y="363"/>
                  </a:lnTo>
                  <a:lnTo>
                    <a:pt x="985" y="362"/>
                  </a:lnTo>
                  <a:lnTo>
                    <a:pt x="984" y="363"/>
                  </a:lnTo>
                  <a:lnTo>
                    <a:pt x="981" y="366"/>
                  </a:lnTo>
                  <a:lnTo>
                    <a:pt x="980" y="367"/>
                  </a:lnTo>
                  <a:lnTo>
                    <a:pt x="978" y="368"/>
                  </a:lnTo>
                  <a:lnTo>
                    <a:pt x="977" y="370"/>
                  </a:lnTo>
                  <a:lnTo>
                    <a:pt x="976" y="371"/>
                  </a:lnTo>
                  <a:lnTo>
                    <a:pt x="973" y="372"/>
                  </a:lnTo>
                  <a:lnTo>
                    <a:pt x="972" y="372"/>
                  </a:lnTo>
                  <a:lnTo>
                    <a:pt x="969" y="372"/>
                  </a:lnTo>
                  <a:lnTo>
                    <a:pt x="968" y="372"/>
                  </a:lnTo>
                  <a:lnTo>
                    <a:pt x="966" y="374"/>
                  </a:lnTo>
                  <a:lnTo>
                    <a:pt x="969" y="377"/>
                  </a:lnTo>
                  <a:lnTo>
                    <a:pt x="967" y="380"/>
                  </a:lnTo>
                  <a:lnTo>
                    <a:pt x="967" y="383"/>
                  </a:lnTo>
                  <a:lnTo>
                    <a:pt x="967" y="384"/>
                  </a:lnTo>
                  <a:lnTo>
                    <a:pt x="966" y="386"/>
                  </a:lnTo>
                  <a:lnTo>
                    <a:pt x="966" y="388"/>
                  </a:lnTo>
                  <a:lnTo>
                    <a:pt x="964" y="390"/>
                  </a:lnTo>
                  <a:lnTo>
                    <a:pt x="963" y="391"/>
                  </a:lnTo>
                  <a:lnTo>
                    <a:pt x="963" y="392"/>
                  </a:lnTo>
                  <a:lnTo>
                    <a:pt x="962" y="395"/>
                  </a:lnTo>
                  <a:lnTo>
                    <a:pt x="960" y="396"/>
                  </a:lnTo>
                  <a:lnTo>
                    <a:pt x="960" y="398"/>
                  </a:lnTo>
                  <a:lnTo>
                    <a:pt x="959" y="400"/>
                  </a:lnTo>
                  <a:lnTo>
                    <a:pt x="958" y="402"/>
                  </a:lnTo>
                  <a:lnTo>
                    <a:pt x="956" y="403"/>
                  </a:lnTo>
                  <a:lnTo>
                    <a:pt x="956" y="405"/>
                  </a:lnTo>
                  <a:lnTo>
                    <a:pt x="956" y="408"/>
                  </a:lnTo>
                  <a:lnTo>
                    <a:pt x="953" y="409"/>
                  </a:lnTo>
                  <a:lnTo>
                    <a:pt x="951" y="413"/>
                  </a:lnTo>
                  <a:lnTo>
                    <a:pt x="951" y="414"/>
                  </a:lnTo>
                  <a:lnTo>
                    <a:pt x="950" y="417"/>
                  </a:lnTo>
                  <a:lnTo>
                    <a:pt x="949" y="418"/>
                  </a:lnTo>
                  <a:lnTo>
                    <a:pt x="950" y="423"/>
                  </a:lnTo>
                  <a:lnTo>
                    <a:pt x="945" y="424"/>
                  </a:lnTo>
                  <a:lnTo>
                    <a:pt x="947" y="427"/>
                  </a:lnTo>
                  <a:lnTo>
                    <a:pt x="946" y="430"/>
                  </a:lnTo>
                  <a:lnTo>
                    <a:pt x="946" y="431"/>
                  </a:lnTo>
                  <a:lnTo>
                    <a:pt x="949" y="436"/>
                  </a:lnTo>
                  <a:lnTo>
                    <a:pt x="947" y="440"/>
                  </a:lnTo>
                  <a:lnTo>
                    <a:pt x="944" y="440"/>
                  </a:lnTo>
                  <a:lnTo>
                    <a:pt x="942" y="441"/>
                  </a:lnTo>
                  <a:lnTo>
                    <a:pt x="942" y="443"/>
                  </a:lnTo>
                  <a:lnTo>
                    <a:pt x="942" y="444"/>
                  </a:lnTo>
                  <a:lnTo>
                    <a:pt x="941" y="447"/>
                  </a:lnTo>
                  <a:lnTo>
                    <a:pt x="941" y="448"/>
                  </a:lnTo>
                  <a:lnTo>
                    <a:pt x="941" y="450"/>
                  </a:lnTo>
                  <a:lnTo>
                    <a:pt x="945" y="449"/>
                  </a:lnTo>
                  <a:lnTo>
                    <a:pt x="944" y="455"/>
                  </a:lnTo>
                  <a:lnTo>
                    <a:pt x="941" y="459"/>
                  </a:lnTo>
                  <a:lnTo>
                    <a:pt x="940" y="461"/>
                  </a:lnTo>
                  <a:lnTo>
                    <a:pt x="940" y="465"/>
                  </a:lnTo>
                  <a:lnTo>
                    <a:pt x="940" y="467"/>
                  </a:lnTo>
                  <a:lnTo>
                    <a:pt x="940" y="468"/>
                  </a:lnTo>
                  <a:lnTo>
                    <a:pt x="940" y="473"/>
                  </a:lnTo>
                  <a:lnTo>
                    <a:pt x="936" y="473"/>
                  </a:lnTo>
                  <a:lnTo>
                    <a:pt x="934" y="475"/>
                  </a:lnTo>
                  <a:lnTo>
                    <a:pt x="933" y="476"/>
                  </a:lnTo>
                  <a:lnTo>
                    <a:pt x="932" y="478"/>
                  </a:lnTo>
                  <a:lnTo>
                    <a:pt x="932" y="481"/>
                  </a:lnTo>
                  <a:lnTo>
                    <a:pt x="932" y="482"/>
                  </a:lnTo>
                  <a:lnTo>
                    <a:pt x="931" y="487"/>
                  </a:lnTo>
                  <a:lnTo>
                    <a:pt x="929" y="489"/>
                  </a:lnTo>
                  <a:lnTo>
                    <a:pt x="931" y="491"/>
                  </a:lnTo>
                  <a:lnTo>
                    <a:pt x="931" y="495"/>
                  </a:lnTo>
                  <a:lnTo>
                    <a:pt x="932" y="497"/>
                  </a:lnTo>
                  <a:lnTo>
                    <a:pt x="932" y="501"/>
                  </a:lnTo>
                  <a:lnTo>
                    <a:pt x="929" y="502"/>
                  </a:lnTo>
                  <a:lnTo>
                    <a:pt x="927" y="503"/>
                  </a:lnTo>
                  <a:lnTo>
                    <a:pt x="923" y="505"/>
                  </a:lnTo>
                  <a:lnTo>
                    <a:pt x="920" y="508"/>
                  </a:lnTo>
                  <a:lnTo>
                    <a:pt x="922" y="513"/>
                  </a:lnTo>
                  <a:lnTo>
                    <a:pt x="922" y="518"/>
                  </a:lnTo>
                  <a:lnTo>
                    <a:pt x="920" y="520"/>
                  </a:lnTo>
                  <a:lnTo>
                    <a:pt x="919" y="523"/>
                  </a:lnTo>
                  <a:lnTo>
                    <a:pt x="919" y="525"/>
                  </a:lnTo>
                  <a:lnTo>
                    <a:pt x="920" y="529"/>
                  </a:lnTo>
                  <a:lnTo>
                    <a:pt x="920" y="535"/>
                  </a:lnTo>
                  <a:lnTo>
                    <a:pt x="922" y="537"/>
                  </a:lnTo>
                  <a:lnTo>
                    <a:pt x="923" y="542"/>
                  </a:lnTo>
                  <a:lnTo>
                    <a:pt x="922" y="545"/>
                  </a:lnTo>
                  <a:lnTo>
                    <a:pt x="920" y="551"/>
                  </a:lnTo>
                  <a:lnTo>
                    <a:pt x="920" y="553"/>
                  </a:lnTo>
                  <a:lnTo>
                    <a:pt x="916" y="554"/>
                  </a:lnTo>
                  <a:lnTo>
                    <a:pt x="914" y="554"/>
                  </a:lnTo>
                  <a:lnTo>
                    <a:pt x="913" y="555"/>
                  </a:lnTo>
                  <a:lnTo>
                    <a:pt x="911" y="558"/>
                  </a:lnTo>
                  <a:lnTo>
                    <a:pt x="907" y="558"/>
                  </a:lnTo>
                  <a:lnTo>
                    <a:pt x="905" y="557"/>
                  </a:lnTo>
                  <a:lnTo>
                    <a:pt x="902" y="558"/>
                  </a:lnTo>
                  <a:lnTo>
                    <a:pt x="900" y="559"/>
                  </a:lnTo>
                  <a:lnTo>
                    <a:pt x="898" y="560"/>
                  </a:lnTo>
                  <a:lnTo>
                    <a:pt x="894" y="563"/>
                  </a:lnTo>
                  <a:lnTo>
                    <a:pt x="892" y="564"/>
                  </a:lnTo>
                  <a:lnTo>
                    <a:pt x="889" y="565"/>
                  </a:lnTo>
                  <a:lnTo>
                    <a:pt x="885" y="566"/>
                  </a:lnTo>
                  <a:lnTo>
                    <a:pt x="880" y="566"/>
                  </a:lnTo>
                  <a:lnTo>
                    <a:pt x="874" y="567"/>
                  </a:lnTo>
                  <a:lnTo>
                    <a:pt x="866" y="567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4" y="570"/>
                  </a:lnTo>
                  <a:lnTo>
                    <a:pt x="848" y="571"/>
                  </a:lnTo>
                  <a:lnTo>
                    <a:pt x="844" y="574"/>
                  </a:lnTo>
                  <a:lnTo>
                    <a:pt x="848" y="577"/>
                  </a:lnTo>
                  <a:lnTo>
                    <a:pt x="852" y="581"/>
                  </a:lnTo>
                  <a:lnTo>
                    <a:pt x="852" y="584"/>
                  </a:lnTo>
                  <a:lnTo>
                    <a:pt x="852" y="587"/>
                  </a:lnTo>
                  <a:lnTo>
                    <a:pt x="852" y="589"/>
                  </a:lnTo>
                  <a:lnTo>
                    <a:pt x="852" y="592"/>
                  </a:lnTo>
                  <a:lnTo>
                    <a:pt x="852" y="593"/>
                  </a:lnTo>
                  <a:lnTo>
                    <a:pt x="850" y="595"/>
                  </a:lnTo>
                  <a:lnTo>
                    <a:pt x="850" y="598"/>
                  </a:lnTo>
                  <a:lnTo>
                    <a:pt x="852" y="601"/>
                  </a:lnTo>
                  <a:lnTo>
                    <a:pt x="852" y="605"/>
                  </a:lnTo>
                  <a:lnTo>
                    <a:pt x="852" y="606"/>
                  </a:lnTo>
                  <a:lnTo>
                    <a:pt x="852" y="609"/>
                  </a:lnTo>
                  <a:lnTo>
                    <a:pt x="852" y="612"/>
                  </a:lnTo>
                  <a:lnTo>
                    <a:pt x="853" y="613"/>
                  </a:lnTo>
                  <a:lnTo>
                    <a:pt x="853" y="616"/>
                  </a:lnTo>
                  <a:lnTo>
                    <a:pt x="854" y="619"/>
                  </a:lnTo>
                  <a:lnTo>
                    <a:pt x="853" y="623"/>
                  </a:lnTo>
                  <a:lnTo>
                    <a:pt x="852" y="624"/>
                  </a:lnTo>
                  <a:lnTo>
                    <a:pt x="852" y="625"/>
                  </a:lnTo>
                  <a:lnTo>
                    <a:pt x="852" y="628"/>
                  </a:lnTo>
                  <a:lnTo>
                    <a:pt x="852" y="629"/>
                  </a:lnTo>
                  <a:lnTo>
                    <a:pt x="852" y="631"/>
                  </a:lnTo>
                  <a:lnTo>
                    <a:pt x="852" y="633"/>
                  </a:lnTo>
                  <a:lnTo>
                    <a:pt x="852" y="635"/>
                  </a:lnTo>
                  <a:lnTo>
                    <a:pt x="852" y="637"/>
                  </a:lnTo>
                  <a:lnTo>
                    <a:pt x="852" y="639"/>
                  </a:lnTo>
                  <a:lnTo>
                    <a:pt x="852" y="641"/>
                  </a:lnTo>
                  <a:lnTo>
                    <a:pt x="852" y="642"/>
                  </a:lnTo>
                  <a:lnTo>
                    <a:pt x="852" y="645"/>
                  </a:lnTo>
                  <a:lnTo>
                    <a:pt x="852" y="647"/>
                  </a:lnTo>
                  <a:lnTo>
                    <a:pt x="852" y="651"/>
                  </a:lnTo>
                  <a:lnTo>
                    <a:pt x="849" y="651"/>
                  </a:lnTo>
                  <a:lnTo>
                    <a:pt x="848" y="651"/>
                  </a:lnTo>
                  <a:lnTo>
                    <a:pt x="845" y="651"/>
                  </a:lnTo>
                  <a:lnTo>
                    <a:pt x="843" y="651"/>
                  </a:lnTo>
                  <a:lnTo>
                    <a:pt x="841" y="651"/>
                  </a:lnTo>
                  <a:lnTo>
                    <a:pt x="840" y="651"/>
                  </a:lnTo>
                  <a:lnTo>
                    <a:pt x="838" y="651"/>
                  </a:lnTo>
                  <a:lnTo>
                    <a:pt x="835" y="651"/>
                  </a:lnTo>
                  <a:lnTo>
                    <a:pt x="830" y="651"/>
                  </a:lnTo>
                  <a:lnTo>
                    <a:pt x="830" y="654"/>
                  </a:lnTo>
                  <a:lnTo>
                    <a:pt x="830" y="656"/>
                  </a:lnTo>
                  <a:lnTo>
                    <a:pt x="830" y="658"/>
                  </a:lnTo>
                  <a:lnTo>
                    <a:pt x="830" y="659"/>
                  </a:lnTo>
                  <a:lnTo>
                    <a:pt x="831" y="662"/>
                  </a:lnTo>
                  <a:lnTo>
                    <a:pt x="831" y="663"/>
                  </a:lnTo>
                  <a:lnTo>
                    <a:pt x="830" y="665"/>
                  </a:lnTo>
                  <a:lnTo>
                    <a:pt x="830" y="666"/>
                  </a:lnTo>
                  <a:lnTo>
                    <a:pt x="830" y="669"/>
                  </a:lnTo>
                  <a:lnTo>
                    <a:pt x="830" y="670"/>
                  </a:lnTo>
                  <a:lnTo>
                    <a:pt x="830" y="672"/>
                  </a:lnTo>
                  <a:lnTo>
                    <a:pt x="830" y="674"/>
                  </a:lnTo>
                  <a:lnTo>
                    <a:pt x="828" y="676"/>
                  </a:lnTo>
                  <a:lnTo>
                    <a:pt x="830" y="679"/>
                  </a:lnTo>
                  <a:lnTo>
                    <a:pt x="832" y="679"/>
                  </a:lnTo>
                  <a:lnTo>
                    <a:pt x="834" y="679"/>
                  </a:lnTo>
                  <a:lnTo>
                    <a:pt x="836" y="680"/>
                  </a:lnTo>
                  <a:lnTo>
                    <a:pt x="838" y="681"/>
                  </a:lnTo>
                  <a:lnTo>
                    <a:pt x="836" y="683"/>
                  </a:lnTo>
                  <a:lnTo>
                    <a:pt x="836" y="686"/>
                  </a:lnTo>
                  <a:lnTo>
                    <a:pt x="836" y="687"/>
                  </a:lnTo>
                  <a:lnTo>
                    <a:pt x="835" y="688"/>
                  </a:lnTo>
                  <a:lnTo>
                    <a:pt x="835" y="691"/>
                  </a:lnTo>
                  <a:lnTo>
                    <a:pt x="834" y="693"/>
                  </a:lnTo>
                  <a:lnTo>
                    <a:pt x="834" y="694"/>
                  </a:lnTo>
                  <a:lnTo>
                    <a:pt x="834" y="697"/>
                  </a:lnTo>
                  <a:lnTo>
                    <a:pt x="832" y="698"/>
                  </a:lnTo>
                  <a:lnTo>
                    <a:pt x="832" y="700"/>
                  </a:lnTo>
                  <a:lnTo>
                    <a:pt x="832" y="701"/>
                  </a:lnTo>
                  <a:lnTo>
                    <a:pt x="832" y="704"/>
                  </a:lnTo>
                  <a:lnTo>
                    <a:pt x="835" y="703"/>
                  </a:lnTo>
                  <a:lnTo>
                    <a:pt x="835" y="701"/>
                  </a:lnTo>
                  <a:lnTo>
                    <a:pt x="836" y="699"/>
                  </a:lnTo>
                  <a:lnTo>
                    <a:pt x="838" y="697"/>
                  </a:lnTo>
                  <a:lnTo>
                    <a:pt x="839" y="695"/>
                  </a:lnTo>
                  <a:lnTo>
                    <a:pt x="839" y="692"/>
                  </a:lnTo>
                  <a:lnTo>
                    <a:pt x="840" y="688"/>
                  </a:lnTo>
                  <a:lnTo>
                    <a:pt x="840" y="687"/>
                  </a:lnTo>
                  <a:lnTo>
                    <a:pt x="841" y="685"/>
                  </a:lnTo>
                  <a:lnTo>
                    <a:pt x="841" y="683"/>
                  </a:lnTo>
                  <a:lnTo>
                    <a:pt x="843" y="681"/>
                  </a:lnTo>
                  <a:lnTo>
                    <a:pt x="844" y="680"/>
                  </a:lnTo>
                  <a:lnTo>
                    <a:pt x="845" y="677"/>
                  </a:lnTo>
                  <a:lnTo>
                    <a:pt x="847" y="676"/>
                  </a:lnTo>
                  <a:lnTo>
                    <a:pt x="848" y="675"/>
                  </a:lnTo>
                  <a:lnTo>
                    <a:pt x="849" y="674"/>
                  </a:lnTo>
                  <a:lnTo>
                    <a:pt x="852" y="672"/>
                  </a:lnTo>
                  <a:lnTo>
                    <a:pt x="852" y="674"/>
                  </a:lnTo>
                  <a:lnTo>
                    <a:pt x="852" y="675"/>
                  </a:lnTo>
                  <a:lnTo>
                    <a:pt x="850" y="677"/>
                  </a:lnTo>
                  <a:lnTo>
                    <a:pt x="850" y="679"/>
                  </a:lnTo>
                  <a:lnTo>
                    <a:pt x="849" y="681"/>
                  </a:lnTo>
                  <a:lnTo>
                    <a:pt x="849" y="682"/>
                  </a:lnTo>
                  <a:lnTo>
                    <a:pt x="849" y="685"/>
                  </a:lnTo>
                  <a:lnTo>
                    <a:pt x="850" y="686"/>
                  </a:lnTo>
                  <a:lnTo>
                    <a:pt x="850" y="687"/>
                  </a:lnTo>
                  <a:lnTo>
                    <a:pt x="850" y="689"/>
                  </a:lnTo>
                  <a:lnTo>
                    <a:pt x="850" y="691"/>
                  </a:lnTo>
                  <a:lnTo>
                    <a:pt x="850" y="693"/>
                  </a:lnTo>
                  <a:lnTo>
                    <a:pt x="850" y="695"/>
                  </a:lnTo>
                  <a:lnTo>
                    <a:pt x="850" y="697"/>
                  </a:lnTo>
                  <a:lnTo>
                    <a:pt x="850" y="699"/>
                  </a:lnTo>
                  <a:lnTo>
                    <a:pt x="850" y="701"/>
                  </a:lnTo>
                  <a:lnTo>
                    <a:pt x="850" y="703"/>
                  </a:lnTo>
                  <a:lnTo>
                    <a:pt x="850" y="705"/>
                  </a:lnTo>
                  <a:lnTo>
                    <a:pt x="849" y="709"/>
                  </a:lnTo>
                  <a:lnTo>
                    <a:pt x="849" y="711"/>
                  </a:lnTo>
                  <a:lnTo>
                    <a:pt x="848" y="712"/>
                  </a:lnTo>
                  <a:lnTo>
                    <a:pt x="850" y="717"/>
                  </a:lnTo>
                  <a:lnTo>
                    <a:pt x="848" y="718"/>
                  </a:lnTo>
                  <a:lnTo>
                    <a:pt x="847" y="720"/>
                  </a:lnTo>
                  <a:lnTo>
                    <a:pt x="843" y="721"/>
                  </a:lnTo>
                  <a:lnTo>
                    <a:pt x="840" y="723"/>
                  </a:lnTo>
                  <a:lnTo>
                    <a:pt x="835" y="726"/>
                  </a:lnTo>
                  <a:lnTo>
                    <a:pt x="831" y="727"/>
                  </a:lnTo>
                  <a:lnTo>
                    <a:pt x="827" y="727"/>
                  </a:lnTo>
                  <a:lnTo>
                    <a:pt x="822" y="727"/>
                  </a:lnTo>
                  <a:lnTo>
                    <a:pt x="819" y="726"/>
                  </a:lnTo>
                  <a:lnTo>
                    <a:pt x="814" y="724"/>
                  </a:lnTo>
                  <a:lnTo>
                    <a:pt x="810" y="728"/>
                  </a:lnTo>
                  <a:lnTo>
                    <a:pt x="806" y="729"/>
                  </a:lnTo>
                  <a:lnTo>
                    <a:pt x="803" y="729"/>
                  </a:lnTo>
                  <a:lnTo>
                    <a:pt x="799" y="729"/>
                  </a:lnTo>
                  <a:lnTo>
                    <a:pt x="801" y="734"/>
                  </a:lnTo>
                  <a:lnTo>
                    <a:pt x="801" y="735"/>
                  </a:lnTo>
                  <a:lnTo>
                    <a:pt x="801" y="738"/>
                  </a:lnTo>
                  <a:lnTo>
                    <a:pt x="799" y="739"/>
                  </a:lnTo>
                  <a:lnTo>
                    <a:pt x="797" y="740"/>
                  </a:lnTo>
                  <a:lnTo>
                    <a:pt x="796" y="744"/>
                  </a:lnTo>
                  <a:lnTo>
                    <a:pt x="794" y="742"/>
                  </a:lnTo>
                  <a:lnTo>
                    <a:pt x="792" y="746"/>
                  </a:lnTo>
                  <a:lnTo>
                    <a:pt x="791" y="747"/>
                  </a:lnTo>
                  <a:lnTo>
                    <a:pt x="790" y="749"/>
                  </a:lnTo>
                  <a:lnTo>
                    <a:pt x="788" y="750"/>
                  </a:lnTo>
                  <a:lnTo>
                    <a:pt x="787" y="752"/>
                  </a:lnTo>
                  <a:lnTo>
                    <a:pt x="786" y="753"/>
                  </a:lnTo>
                  <a:lnTo>
                    <a:pt x="785" y="755"/>
                  </a:lnTo>
                  <a:lnTo>
                    <a:pt x="783" y="756"/>
                  </a:lnTo>
                  <a:lnTo>
                    <a:pt x="782" y="757"/>
                  </a:lnTo>
                  <a:lnTo>
                    <a:pt x="781" y="759"/>
                  </a:lnTo>
                  <a:lnTo>
                    <a:pt x="779" y="761"/>
                  </a:lnTo>
                  <a:lnTo>
                    <a:pt x="779" y="763"/>
                  </a:lnTo>
                  <a:lnTo>
                    <a:pt x="779" y="764"/>
                  </a:lnTo>
                  <a:lnTo>
                    <a:pt x="779" y="767"/>
                  </a:lnTo>
                  <a:lnTo>
                    <a:pt x="779" y="769"/>
                  </a:lnTo>
                  <a:lnTo>
                    <a:pt x="779" y="770"/>
                  </a:lnTo>
                  <a:lnTo>
                    <a:pt x="779" y="773"/>
                  </a:lnTo>
                  <a:lnTo>
                    <a:pt x="779" y="775"/>
                  </a:lnTo>
                  <a:lnTo>
                    <a:pt x="779" y="776"/>
                  </a:lnTo>
                  <a:lnTo>
                    <a:pt x="779" y="779"/>
                  </a:lnTo>
                  <a:lnTo>
                    <a:pt x="779" y="780"/>
                  </a:lnTo>
                  <a:lnTo>
                    <a:pt x="781" y="782"/>
                  </a:lnTo>
                  <a:lnTo>
                    <a:pt x="781" y="785"/>
                  </a:lnTo>
                  <a:lnTo>
                    <a:pt x="782" y="786"/>
                  </a:lnTo>
                  <a:lnTo>
                    <a:pt x="782" y="788"/>
                  </a:lnTo>
                  <a:lnTo>
                    <a:pt x="783" y="792"/>
                  </a:lnTo>
                  <a:lnTo>
                    <a:pt x="786" y="796"/>
                  </a:lnTo>
                  <a:lnTo>
                    <a:pt x="787" y="797"/>
                  </a:lnTo>
                  <a:lnTo>
                    <a:pt x="792" y="797"/>
                  </a:lnTo>
                  <a:lnTo>
                    <a:pt x="796" y="799"/>
                  </a:lnTo>
                  <a:lnTo>
                    <a:pt x="799" y="802"/>
                  </a:lnTo>
                  <a:lnTo>
                    <a:pt x="800" y="805"/>
                  </a:lnTo>
                  <a:lnTo>
                    <a:pt x="801" y="806"/>
                  </a:lnTo>
                  <a:lnTo>
                    <a:pt x="803" y="810"/>
                  </a:lnTo>
                  <a:lnTo>
                    <a:pt x="805" y="812"/>
                  </a:lnTo>
                  <a:lnTo>
                    <a:pt x="806" y="815"/>
                  </a:lnTo>
                  <a:lnTo>
                    <a:pt x="809" y="816"/>
                  </a:lnTo>
                  <a:lnTo>
                    <a:pt x="810" y="819"/>
                  </a:lnTo>
                  <a:lnTo>
                    <a:pt x="813" y="820"/>
                  </a:lnTo>
                  <a:lnTo>
                    <a:pt x="814" y="823"/>
                  </a:lnTo>
                  <a:lnTo>
                    <a:pt x="816" y="826"/>
                  </a:lnTo>
                  <a:lnTo>
                    <a:pt x="817" y="828"/>
                  </a:lnTo>
                  <a:lnTo>
                    <a:pt x="819" y="829"/>
                  </a:lnTo>
                  <a:lnTo>
                    <a:pt x="821" y="832"/>
                  </a:lnTo>
                  <a:lnTo>
                    <a:pt x="823" y="835"/>
                  </a:lnTo>
                  <a:lnTo>
                    <a:pt x="825" y="838"/>
                  </a:lnTo>
                  <a:lnTo>
                    <a:pt x="826" y="840"/>
                  </a:lnTo>
                  <a:lnTo>
                    <a:pt x="826" y="844"/>
                  </a:lnTo>
                  <a:lnTo>
                    <a:pt x="825" y="845"/>
                  </a:lnTo>
                  <a:lnTo>
                    <a:pt x="825" y="847"/>
                  </a:lnTo>
                  <a:lnTo>
                    <a:pt x="825" y="849"/>
                  </a:lnTo>
                  <a:lnTo>
                    <a:pt x="826" y="851"/>
                  </a:lnTo>
                  <a:lnTo>
                    <a:pt x="826" y="854"/>
                  </a:lnTo>
                  <a:lnTo>
                    <a:pt x="830" y="854"/>
                  </a:lnTo>
                  <a:lnTo>
                    <a:pt x="831" y="855"/>
                  </a:lnTo>
                  <a:lnTo>
                    <a:pt x="834" y="855"/>
                  </a:lnTo>
                  <a:lnTo>
                    <a:pt x="835" y="855"/>
                  </a:lnTo>
                  <a:lnTo>
                    <a:pt x="838" y="856"/>
                  </a:lnTo>
                  <a:lnTo>
                    <a:pt x="839" y="855"/>
                  </a:lnTo>
                  <a:lnTo>
                    <a:pt x="841" y="855"/>
                  </a:lnTo>
                  <a:lnTo>
                    <a:pt x="843" y="856"/>
                  </a:lnTo>
                  <a:lnTo>
                    <a:pt x="845" y="857"/>
                  </a:lnTo>
                  <a:lnTo>
                    <a:pt x="848" y="858"/>
                  </a:lnTo>
                  <a:lnTo>
                    <a:pt x="849" y="860"/>
                  </a:lnTo>
                  <a:lnTo>
                    <a:pt x="850" y="862"/>
                  </a:lnTo>
                  <a:lnTo>
                    <a:pt x="852" y="864"/>
                  </a:lnTo>
                  <a:lnTo>
                    <a:pt x="853" y="866"/>
                  </a:lnTo>
                  <a:lnTo>
                    <a:pt x="854" y="868"/>
                  </a:lnTo>
                  <a:lnTo>
                    <a:pt x="856" y="870"/>
                  </a:lnTo>
                  <a:lnTo>
                    <a:pt x="856" y="873"/>
                  </a:lnTo>
                  <a:lnTo>
                    <a:pt x="857" y="875"/>
                  </a:lnTo>
                  <a:lnTo>
                    <a:pt x="854" y="876"/>
                  </a:lnTo>
                  <a:lnTo>
                    <a:pt x="856" y="882"/>
                  </a:lnTo>
                  <a:lnTo>
                    <a:pt x="861" y="881"/>
                  </a:lnTo>
                  <a:lnTo>
                    <a:pt x="869" y="879"/>
                  </a:lnTo>
                  <a:lnTo>
                    <a:pt x="871" y="878"/>
                  </a:lnTo>
                  <a:lnTo>
                    <a:pt x="876" y="875"/>
                  </a:lnTo>
                  <a:lnTo>
                    <a:pt x="881" y="874"/>
                  </a:lnTo>
                  <a:lnTo>
                    <a:pt x="884" y="873"/>
                  </a:lnTo>
                  <a:lnTo>
                    <a:pt x="887" y="872"/>
                  </a:lnTo>
                  <a:lnTo>
                    <a:pt x="892" y="872"/>
                  </a:lnTo>
                  <a:lnTo>
                    <a:pt x="892" y="875"/>
                  </a:lnTo>
                  <a:lnTo>
                    <a:pt x="893" y="876"/>
                  </a:lnTo>
                  <a:lnTo>
                    <a:pt x="893" y="878"/>
                  </a:lnTo>
                  <a:lnTo>
                    <a:pt x="893" y="880"/>
                  </a:lnTo>
                  <a:lnTo>
                    <a:pt x="894" y="881"/>
                  </a:lnTo>
                  <a:lnTo>
                    <a:pt x="894" y="884"/>
                  </a:lnTo>
                  <a:lnTo>
                    <a:pt x="894" y="886"/>
                  </a:lnTo>
                  <a:lnTo>
                    <a:pt x="894" y="887"/>
                  </a:lnTo>
                  <a:lnTo>
                    <a:pt x="896" y="890"/>
                  </a:lnTo>
                  <a:lnTo>
                    <a:pt x="896" y="891"/>
                  </a:lnTo>
                  <a:lnTo>
                    <a:pt x="896" y="893"/>
                  </a:lnTo>
                  <a:lnTo>
                    <a:pt x="896" y="896"/>
                  </a:lnTo>
                  <a:lnTo>
                    <a:pt x="896" y="897"/>
                  </a:lnTo>
                  <a:lnTo>
                    <a:pt x="896" y="899"/>
                  </a:lnTo>
                  <a:lnTo>
                    <a:pt x="897" y="902"/>
                  </a:lnTo>
                  <a:lnTo>
                    <a:pt x="898" y="903"/>
                  </a:lnTo>
                  <a:lnTo>
                    <a:pt x="898" y="904"/>
                  </a:lnTo>
                  <a:lnTo>
                    <a:pt x="900" y="907"/>
                  </a:lnTo>
                  <a:lnTo>
                    <a:pt x="900" y="908"/>
                  </a:lnTo>
                  <a:lnTo>
                    <a:pt x="901" y="910"/>
                  </a:lnTo>
                  <a:lnTo>
                    <a:pt x="901" y="911"/>
                  </a:lnTo>
                  <a:lnTo>
                    <a:pt x="901" y="914"/>
                  </a:lnTo>
                  <a:lnTo>
                    <a:pt x="901" y="915"/>
                  </a:lnTo>
                  <a:lnTo>
                    <a:pt x="900" y="917"/>
                  </a:lnTo>
                  <a:lnTo>
                    <a:pt x="898" y="919"/>
                  </a:lnTo>
                  <a:lnTo>
                    <a:pt x="898" y="921"/>
                  </a:lnTo>
                  <a:lnTo>
                    <a:pt x="897" y="922"/>
                  </a:lnTo>
                  <a:lnTo>
                    <a:pt x="897" y="925"/>
                  </a:lnTo>
                  <a:lnTo>
                    <a:pt x="897" y="926"/>
                  </a:lnTo>
                  <a:lnTo>
                    <a:pt x="897" y="928"/>
                  </a:lnTo>
                  <a:lnTo>
                    <a:pt x="897" y="930"/>
                  </a:lnTo>
                  <a:lnTo>
                    <a:pt x="897" y="932"/>
                  </a:lnTo>
                  <a:lnTo>
                    <a:pt x="896" y="934"/>
                  </a:lnTo>
                  <a:lnTo>
                    <a:pt x="896" y="936"/>
                  </a:lnTo>
                  <a:lnTo>
                    <a:pt x="896" y="938"/>
                  </a:lnTo>
                  <a:lnTo>
                    <a:pt x="896" y="940"/>
                  </a:lnTo>
                  <a:lnTo>
                    <a:pt x="896" y="943"/>
                  </a:lnTo>
                  <a:lnTo>
                    <a:pt x="894" y="944"/>
                  </a:lnTo>
                  <a:lnTo>
                    <a:pt x="893" y="946"/>
                  </a:lnTo>
                  <a:lnTo>
                    <a:pt x="893" y="949"/>
                  </a:lnTo>
                  <a:lnTo>
                    <a:pt x="892" y="950"/>
                  </a:lnTo>
                  <a:lnTo>
                    <a:pt x="891" y="952"/>
                  </a:lnTo>
                  <a:lnTo>
                    <a:pt x="891" y="955"/>
                  </a:lnTo>
                  <a:lnTo>
                    <a:pt x="889" y="956"/>
                  </a:lnTo>
                  <a:lnTo>
                    <a:pt x="889" y="959"/>
                  </a:lnTo>
                  <a:lnTo>
                    <a:pt x="888" y="960"/>
                  </a:lnTo>
                  <a:lnTo>
                    <a:pt x="887" y="962"/>
                  </a:lnTo>
                  <a:lnTo>
                    <a:pt x="887" y="963"/>
                  </a:lnTo>
                  <a:lnTo>
                    <a:pt x="885" y="966"/>
                  </a:lnTo>
                  <a:lnTo>
                    <a:pt x="884" y="967"/>
                  </a:lnTo>
                  <a:lnTo>
                    <a:pt x="884" y="969"/>
                  </a:lnTo>
                  <a:lnTo>
                    <a:pt x="883" y="972"/>
                  </a:lnTo>
                  <a:lnTo>
                    <a:pt x="881" y="973"/>
                  </a:lnTo>
                  <a:lnTo>
                    <a:pt x="881" y="975"/>
                  </a:lnTo>
                  <a:lnTo>
                    <a:pt x="879" y="977"/>
                  </a:lnTo>
                  <a:lnTo>
                    <a:pt x="878" y="978"/>
                  </a:lnTo>
                  <a:lnTo>
                    <a:pt x="876" y="979"/>
                  </a:lnTo>
                  <a:lnTo>
                    <a:pt x="875" y="980"/>
                  </a:lnTo>
                  <a:lnTo>
                    <a:pt x="874" y="983"/>
                  </a:lnTo>
                  <a:lnTo>
                    <a:pt x="874" y="985"/>
                  </a:lnTo>
                  <a:lnTo>
                    <a:pt x="872" y="986"/>
                  </a:lnTo>
                  <a:lnTo>
                    <a:pt x="872" y="989"/>
                  </a:lnTo>
                  <a:lnTo>
                    <a:pt x="871" y="990"/>
                  </a:lnTo>
                  <a:lnTo>
                    <a:pt x="871" y="992"/>
                  </a:lnTo>
                  <a:lnTo>
                    <a:pt x="870" y="994"/>
                  </a:lnTo>
                  <a:lnTo>
                    <a:pt x="870" y="996"/>
                  </a:lnTo>
                  <a:lnTo>
                    <a:pt x="869" y="997"/>
                  </a:lnTo>
                  <a:lnTo>
                    <a:pt x="869" y="1000"/>
                  </a:lnTo>
                  <a:lnTo>
                    <a:pt x="867" y="1001"/>
                  </a:lnTo>
                  <a:lnTo>
                    <a:pt x="867" y="1003"/>
                  </a:lnTo>
                  <a:lnTo>
                    <a:pt x="866" y="1004"/>
                  </a:lnTo>
                  <a:lnTo>
                    <a:pt x="866" y="1007"/>
                  </a:lnTo>
                  <a:lnTo>
                    <a:pt x="865" y="1008"/>
                  </a:lnTo>
                  <a:lnTo>
                    <a:pt x="865" y="1010"/>
                  </a:lnTo>
                  <a:lnTo>
                    <a:pt x="865" y="1012"/>
                  </a:lnTo>
                  <a:lnTo>
                    <a:pt x="865" y="1014"/>
                  </a:lnTo>
                  <a:lnTo>
                    <a:pt x="866" y="1015"/>
                  </a:lnTo>
                  <a:lnTo>
                    <a:pt x="867" y="1018"/>
                  </a:lnTo>
                  <a:lnTo>
                    <a:pt x="867" y="1019"/>
                  </a:lnTo>
                  <a:lnTo>
                    <a:pt x="870" y="1020"/>
                  </a:lnTo>
                  <a:lnTo>
                    <a:pt x="870" y="1021"/>
                  </a:lnTo>
                  <a:lnTo>
                    <a:pt x="870" y="1024"/>
                  </a:lnTo>
                  <a:lnTo>
                    <a:pt x="871" y="1026"/>
                  </a:lnTo>
                  <a:lnTo>
                    <a:pt x="871" y="1027"/>
                  </a:lnTo>
                  <a:lnTo>
                    <a:pt x="871" y="1030"/>
                  </a:lnTo>
                  <a:lnTo>
                    <a:pt x="871" y="1032"/>
                  </a:lnTo>
                  <a:lnTo>
                    <a:pt x="871" y="1033"/>
                  </a:lnTo>
                  <a:lnTo>
                    <a:pt x="871" y="1036"/>
                  </a:lnTo>
                  <a:lnTo>
                    <a:pt x="871" y="1038"/>
                  </a:lnTo>
                  <a:lnTo>
                    <a:pt x="871" y="1039"/>
                  </a:lnTo>
                  <a:lnTo>
                    <a:pt x="871" y="1043"/>
                  </a:lnTo>
                  <a:lnTo>
                    <a:pt x="871" y="1045"/>
                  </a:lnTo>
                  <a:lnTo>
                    <a:pt x="872" y="1048"/>
                  </a:lnTo>
                  <a:lnTo>
                    <a:pt x="874" y="1049"/>
                  </a:lnTo>
                  <a:lnTo>
                    <a:pt x="874" y="1051"/>
                  </a:lnTo>
                  <a:lnTo>
                    <a:pt x="875" y="1053"/>
                  </a:lnTo>
                  <a:lnTo>
                    <a:pt x="876" y="1054"/>
                  </a:lnTo>
                  <a:lnTo>
                    <a:pt x="878" y="1056"/>
                  </a:lnTo>
                  <a:lnTo>
                    <a:pt x="878" y="1058"/>
                  </a:lnTo>
                  <a:lnTo>
                    <a:pt x="879" y="1060"/>
                  </a:lnTo>
                  <a:lnTo>
                    <a:pt x="879" y="1062"/>
                  </a:lnTo>
                  <a:lnTo>
                    <a:pt x="880" y="1064"/>
                  </a:lnTo>
                  <a:lnTo>
                    <a:pt x="880" y="1066"/>
                  </a:lnTo>
                  <a:lnTo>
                    <a:pt x="881" y="1067"/>
                  </a:lnTo>
                  <a:lnTo>
                    <a:pt x="881" y="1070"/>
                  </a:lnTo>
                  <a:lnTo>
                    <a:pt x="883" y="1071"/>
                  </a:lnTo>
                  <a:lnTo>
                    <a:pt x="883" y="1073"/>
                  </a:lnTo>
                  <a:lnTo>
                    <a:pt x="884" y="1074"/>
                  </a:lnTo>
                  <a:lnTo>
                    <a:pt x="884" y="1077"/>
                  </a:lnTo>
                  <a:lnTo>
                    <a:pt x="884" y="1078"/>
                  </a:lnTo>
                  <a:lnTo>
                    <a:pt x="887" y="1084"/>
                  </a:lnTo>
                  <a:lnTo>
                    <a:pt x="888" y="1088"/>
                  </a:lnTo>
                  <a:lnTo>
                    <a:pt x="888" y="1089"/>
                  </a:lnTo>
                  <a:lnTo>
                    <a:pt x="889" y="1090"/>
                  </a:lnTo>
                  <a:lnTo>
                    <a:pt x="891" y="1093"/>
                  </a:lnTo>
                  <a:lnTo>
                    <a:pt x="892" y="1094"/>
                  </a:lnTo>
                  <a:lnTo>
                    <a:pt x="894" y="1097"/>
                  </a:lnTo>
                  <a:lnTo>
                    <a:pt x="898" y="1101"/>
                  </a:lnTo>
                  <a:lnTo>
                    <a:pt x="900" y="110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83" name="Freeform 35"/>
            <p:cNvSpPr>
              <a:spLocks noEditPoints="1"/>
            </p:cNvSpPr>
            <p:nvPr/>
          </p:nvSpPr>
          <p:spPr bwMode="auto">
            <a:xfrm>
              <a:off x="6156326" y="3651250"/>
              <a:ext cx="1625600" cy="1563687"/>
            </a:xfrm>
            <a:custGeom>
              <a:avLst/>
              <a:gdLst/>
              <a:ahLst/>
              <a:cxnLst>
                <a:cxn ang="0">
                  <a:pos x="512" y="779"/>
                </a:cxn>
                <a:cxn ang="0">
                  <a:pos x="456" y="683"/>
                </a:cxn>
                <a:cxn ang="0">
                  <a:pos x="538" y="662"/>
                </a:cxn>
                <a:cxn ang="0">
                  <a:pos x="541" y="594"/>
                </a:cxn>
                <a:cxn ang="0">
                  <a:pos x="606" y="480"/>
                </a:cxn>
                <a:cxn ang="0">
                  <a:pos x="570" y="395"/>
                </a:cxn>
                <a:cxn ang="0">
                  <a:pos x="459" y="334"/>
                </a:cxn>
                <a:cxn ang="0">
                  <a:pos x="567" y="246"/>
                </a:cxn>
                <a:cxn ang="0">
                  <a:pos x="609" y="171"/>
                </a:cxn>
                <a:cxn ang="0">
                  <a:pos x="719" y="74"/>
                </a:cxn>
                <a:cxn ang="0">
                  <a:pos x="806" y="11"/>
                </a:cxn>
                <a:cxn ang="0">
                  <a:pos x="943" y="2"/>
                </a:cxn>
                <a:cxn ang="0">
                  <a:pos x="1033" y="75"/>
                </a:cxn>
                <a:cxn ang="0">
                  <a:pos x="1181" y="129"/>
                </a:cxn>
                <a:cxn ang="0">
                  <a:pos x="1326" y="161"/>
                </a:cxn>
                <a:cxn ang="0">
                  <a:pos x="1393" y="278"/>
                </a:cxn>
                <a:cxn ang="0">
                  <a:pos x="1435" y="401"/>
                </a:cxn>
                <a:cxn ang="0">
                  <a:pos x="1556" y="494"/>
                </a:cxn>
                <a:cxn ang="0">
                  <a:pos x="1684" y="451"/>
                </a:cxn>
                <a:cxn ang="0">
                  <a:pos x="1773" y="511"/>
                </a:cxn>
                <a:cxn ang="0">
                  <a:pos x="1886" y="594"/>
                </a:cxn>
                <a:cxn ang="0">
                  <a:pos x="1821" y="710"/>
                </a:cxn>
                <a:cxn ang="0">
                  <a:pos x="1746" y="803"/>
                </a:cxn>
                <a:cxn ang="0">
                  <a:pos x="1826" y="914"/>
                </a:cxn>
                <a:cxn ang="0">
                  <a:pos x="1754" y="1032"/>
                </a:cxn>
                <a:cxn ang="0">
                  <a:pos x="1780" y="1142"/>
                </a:cxn>
                <a:cxn ang="0">
                  <a:pos x="1870" y="1240"/>
                </a:cxn>
                <a:cxn ang="0">
                  <a:pos x="1825" y="1346"/>
                </a:cxn>
                <a:cxn ang="0">
                  <a:pos x="1907" y="1470"/>
                </a:cxn>
                <a:cxn ang="0">
                  <a:pos x="1991" y="1599"/>
                </a:cxn>
                <a:cxn ang="0">
                  <a:pos x="1960" y="1702"/>
                </a:cxn>
                <a:cxn ang="0">
                  <a:pos x="1799" y="1765"/>
                </a:cxn>
                <a:cxn ang="0">
                  <a:pos x="1745" y="1916"/>
                </a:cxn>
                <a:cxn ang="0">
                  <a:pos x="1599" y="1961"/>
                </a:cxn>
                <a:cxn ang="0">
                  <a:pos x="1495" y="1861"/>
                </a:cxn>
                <a:cxn ang="0">
                  <a:pos x="1428" y="1807"/>
                </a:cxn>
                <a:cxn ang="0">
                  <a:pos x="1277" y="1798"/>
                </a:cxn>
                <a:cxn ang="0">
                  <a:pos x="1241" y="1755"/>
                </a:cxn>
                <a:cxn ang="0">
                  <a:pos x="1141" y="1681"/>
                </a:cxn>
                <a:cxn ang="0">
                  <a:pos x="1079" y="1568"/>
                </a:cxn>
                <a:cxn ang="0">
                  <a:pos x="933" y="1503"/>
                </a:cxn>
                <a:cxn ang="0">
                  <a:pos x="746" y="1545"/>
                </a:cxn>
                <a:cxn ang="0">
                  <a:pos x="685" y="1417"/>
                </a:cxn>
                <a:cxn ang="0">
                  <a:pos x="610" y="1334"/>
                </a:cxn>
                <a:cxn ang="0">
                  <a:pos x="475" y="1310"/>
                </a:cxn>
                <a:cxn ang="0">
                  <a:pos x="347" y="1341"/>
                </a:cxn>
                <a:cxn ang="0">
                  <a:pos x="267" y="1240"/>
                </a:cxn>
                <a:cxn ang="0">
                  <a:pos x="225" y="1152"/>
                </a:cxn>
                <a:cxn ang="0">
                  <a:pos x="98" y="1086"/>
                </a:cxn>
                <a:cxn ang="0">
                  <a:pos x="64" y="1005"/>
                </a:cxn>
                <a:cxn ang="0">
                  <a:pos x="23" y="909"/>
                </a:cxn>
                <a:cxn ang="0">
                  <a:pos x="31" y="824"/>
                </a:cxn>
                <a:cxn ang="0">
                  <a:pos x="82" y="746"/>
                </a:cxn>
                <a:cxn ang="0">
                  <a:pos x="212" y="793"/>
                </a:cxn>
                <a:cxn ang="0">
                  <a:pos x="327" y="846"/>
                </a:cxn>
                <a:cxn ang="0">
                  <a:pos x="466" y="890"/>
                </a:cxn>
                <a:cxn ang="0">
                  <a:pos x="1044" y="802"/>
                </a:cxn>
                <a:cxn ang="0">
                  <a:pos x="1053" y="678"/>
                </a:cxn>
                <a:cxn ang="0">
                  <a:pos x="938" y="604"/>
                </a:cxn>
                <a:cxn ang="0">
                  <a:pos x="845" y="721"/>
                </a:cxn>
                <a:cxn ang="0">
                  <a:pos x="792" y="852"/>
                </a:cxn>
                <a:cxn ang="0">
                  <a:pos x="900" y="915"/>
                </a:cxn>
                <a:cxn ang="0">
                  <a:pos x="1024" y="919"/>
                </a:cxn>
              </a:cxnLst>
              <a:rect l="0" t="0" r="r" b="b"/>
              <a:pathLst>
                <a:path w="2048" h="1971">
                  <a:moveTo>
                    <a:pt x="495" y="884"/>
                  </a:moveTo>
                  <a:lnTo>
                    <a:pt x="495" y="881"/>
                  </a:lnTo>
                  <a:lnTo>
                    <a:pt x="491" y="878"/>
                  </a:lnTo>
                  <a:lnTo>
                    <a:pt x="500" y="878"/>
                  </a:lnTo>
                  <a:lnTo>
                    <a:pt x="501" y="876"/>
                  </a:lnTo>
                  <a:lnTo>
                    <a:pt x="503" y="874"/>
                  </a:lnTo>
                  <a:lnTo>
                    <a:pt x="505" y="873"/>
                  </a:lnTo>
                  <a:lnTo>
                    <a:pt x="506" y="872"/>
                  </a:lnTo>
                  <a:lnTo>
                    <a:pt x="508" y="870"/>
                  </a:lnTo>
                  <a:lnTo>
                    <a:pt x="509" y="869"/>
                  </a:lnTo>
                  <a:lnTo>
                    <a:pt x="509" y="867"/>
                  </a:lnTo>
                  <a:lnTo>
                    <a:pt x="510" y="865"/>
                  </a:lnTo>
                  <a:lnTo>
                    <a:pt x="510" y="863"/>
                  </a:lnTo>
                  <a:lnTo>
                    <a:pt x="512" y="862"/>
                  </a:lnTo>
                  <a:lnTo>
                    <a:pt x="512" y="859"/>
                  </a:lnTo>
                  <a:lnTo>
                    <a:pt x="512" y="857"/>
                  </a:lnTo>
                  <a:lnTo>
                    <a:pt x="512" y="856"/>
                  </a:lnTo>
                  <a:lnTo>
                    <a:pt x="512" y="853"/>
                  </a:lnTo>
                  <a:lnTo>
                    <a:pt x="513" y="852"/>
                  </a:lnTo>
                  <a:lnTo>
                    <a:pt x="514" y="855"/>
                  </a:lnTo>
                  <a:lnTo>
                    <a:pt x="517" y="856"/>
                  </a:lnTo>
                  <a:lnTo>
                    <a:pt x="518" y="856"/>
                  </a:lnTo>
                  <a:lnTo>
                    <a:pt x="521" y="857"/>
                  </a:lnTo>
                  <a:lnTo>
                    <a:pt x="522" y="856"/>
                  </a:lnTo>
                  <a:lnTo>
                    <a:pt x="522" y="855"/>
                  </a:lnTo>
                  <a:lnTo>
                    <a:pt x="522" y="852"/>
                  </a:lnTo>
                  <a:lnTo>
                    <a:pt x="522" y="850"/>
                  </a:lnTo>
                  <a:lnTo>
                    <a:pt x="522" y="847"/>
                  </a:lnTo>
                  <a:lnTo>
                    <a:pt x="523" y="845"/>
                  </a:lnTo>
                  <a:lnTo>
                    <a:pt x="523" y="843"/>
                  </a:lnTo>
                  <a:lnTo>
                    <a:pt x="522" y="841"/>
                  </a:lnTo>
                  <a:lnTo>
                    <a:pt x="519" y="840"/>
                  </a:lnTo>
                  <a:lnTo>
                    <a:pt x="517" y="838"/>
                  </a:lnTo>
                  <a:lnTo>
                    <a:pt x="516" y="837"/>
                  </a:lnTo>
                  <a:lnTo>
                    <a:pt x="513" y="834"/>
                  </a:lnTo>
                  <a:lnTo>
                    <a:pt x="512" y="833"/>
                  </a:lnTo>
                  <a:lnTo>
                    <a:pt x="510" y="832"/>
                  </a:lnTo>
                  <a:lnTo>
                    <a:pt x="510" y="829"/>
                  </a:lnTo>
                  <a:lnTo>
                    <a:pt x="509" y="828"/>
                  </a:lnTo>
                  <a:lnTo>
                    <a:pt x="508" y="826"/>
                  </a:lnTo>
                  <a:lnTo>
                    <a:pt x="508" y="824"/>
                  </a:lnTo>
                  <a:lnTo>
                    <a:pt x="506" y="822"/>
                  </a:lnTo>
                  <a:lnTo>
                    <a:pt x="505" y="821"/>
                  </a:lnTo>
                  <a:lnTo>
                    <a:pt x="505" y="817"/>
                  </a:lnTo>
                  <a:lnTo>
                    <a:pt x="508" y="817"/>
                  </a:lnTo>
                  <a:lnTo>
                    <a:pt x="509" y="816"/>
                  </a:lnTo>
                  <a:lnTo>
                    <a:pt x="510" y="815"/>
                  </a:lnTo>
                  <a:lnTo>
                    <a:pt x="510" y="812"/>
                  </a:lnTo>
                  <a:lnTo>
                    <a:pt x="512" y="810"/>
                  </a:lnTo>
                  <a:lnTo>
                    <a:pt x="512" y="809"/>
                  </a:lnTo>
                  <a:lnTo>
                    <a:pt x="510" y="808"/>
                  </a:lnTo>
                  <a:lnTo>
                    <a:pt x="508" y="806"/>
                  </a:lnTo>
                  <a:lnTo>
                    <a:pt x="506" y="805"/>
                  </a:lnTo>
                  <a:lnTo>
                    <a:pt x="505" y="804"/>
                  </a:lnTo>
                  <a:lnTo>
                    <a:pt x="504" y="803"/>
                  </a:lnTo>
                  <a:lnTo>
                    <a:pt x="503" y="802"/>
                  </a:lnTo>
                  <a:lnTo>
                    <a:pt x="501" y="799"/>
                  </a:lnTo>
                  <a:lnTo>
                    <a:pt x="500" y="798"/>
                  </a:lnTo>
                  <a:lnTo>
                    <a:pt x="501" y="797"/>
                  </a:lnTo>
                  <a:lnTo>
                    <a:pt x="503" y="794"/>
                  </a:lnTo>
                  <a:lnTo>
                    <a:pt x="503" y="793"/>
                  </a:lnTo>
                  <a:lnTo>
                    <a:pt x="504" y="792"/>
                  </a:lnTo>
                  <a:lnTo>
                    <a:pt x="505" y="791"/>
                  </a:lnTo>
                  <a:lnTo>
                    <a:pt x="506" y="789"/>
                  </a:lnTo>
                  <a:lnTo>
                    <a:pt x="508" y="786"/>
                  </a:lnTo>
                  <a:lnTo>
                    <a:pt x="510" y="782"/>
                  </a:lnTo>
                  <a:lnTo>
                    <a:pt x="512" y="780"/>
                  </a:lnTo>
                  <a:lnTo>
                    <a:pt x="512" y="779"/>
                  </a:lnTo>
                  <a:lnTo>
                    <a:pt x="513" y="777"/>
                  </a:lnTo>
                  <a:lnTo>
                    <a:pt x="514" y="775"/>
                  </a:lnTo>
                  <a:lnTo>
                    <a:pt x="516" y="774"/>
                  </a:lnTo>
                  <a:lnTo>
                    <a:pt x="516" y="771"/>
                  </a:lnTo>
                  <a:lnTo>
                    <a:pt x="516" y="770"/>
                  </a:lnTo>
                  <a:lnTo>
                    <a:pt x="516" y="768"/>
                  </a:lnTo>
                  <a:lnTo>
                    <a:pt x="516" y="767"/>
                  </a:lnTo>
                  <a:lnTo>
                    <a:pt x="516" y="764"/>
                  </a:lnTo>
                  <a:lnTo>
                    <a:pt x="516" y="763"/>
                  </a:lnTo>
                  <a:lnTo>
                    <a:pt x="516" y="760"/>
                  </a:lnTo>
                  <a:lnTo>
                    <a:pt x="514" y="759"/>
                  </a:lnTo>
                  <a:lnTo>
                    <a:pt x="514" y="757"/>
                  </a:lnTo>
                  <a:lnTo>
                    <a:pt x="514" y="756"/>
                  </a:lnTo>
                  <a:lnTo>
                    <a:pt x="513" y="753"/>
                  </a:lnTo>
                  <a:lnTo>
                    <a:pt x="512" y="751"/>
                  </a:lnTo>
                  <a:lnTo>
                    <a:pt x="510" y="750"/>
                  </a:lnTo>
                  <a:lnTo>
                    <a:pt x="509" y="748"/>
                  </a:lnTo>
                  <a:lnTo>
                    <a:pt x="508" y="746"/>
                  </a:lnTo>
                  <a:lnTo>
                    <a:pt x="506" y="745"/>
                  </a:lnTo>
                  <a:lnTo>
                    <a:pt x="505" y="744"/>
                  </a:lnTo>
                  <a:lnTo>
                    <a:pt x="504" y="742"/>
                  </a:lnTo>
                  <a:lnTo>
                    <a:pt x="501" y="741"/>
                  </a:lnTo>
                  <a:lnTo>
                    <a:pt x="500" y="740"/>
                  </a:lnTo>
                  <a:lnTo>
                    <a:pt x="499" y="739"/>
                  </a:lnTo>
                  <a:lnTo>
                    <a:pt x="497" y="738"/>
                  </a:lnTo>
                  <a:lnTo>
                    <a:pt x="496" y="736"/>
                  </a:lnTo>
                  <a:lnTo>
                    <a:pt x="495" y="734"/>
                  </a:lnTo>
                  <a:lnTo>
                    <a:pt x="495" y="733"/>
                  </a:lnTo>
                  <a:lnTo>
                    <a:pt x="494" y="730"/>
                  </a:lnTo>
                  <a:lnTo>
                    <a:pt x="494" y="729"/>
                  </a:lnTo>
                  <a:lnTo>
                    <a:pt x="492" y="727"/>
                  </a:lnTo>
                  <a:lnTo>
                    <a:pt x="492" y="725"/>
                  </a:lnTo>
                  <a:lnTo>
                    <a:pt x="491" y="724"/>
                  </a:lnTo>
                  <a:lnTo>
                    <a:pt x="488" y="723"/>
                  </a:lnTo>
                  <a:lnTo>
                    <a:pt x="487" y="722"/>
                  </a:lnTo>
                  <a:lnTo>
                    <a:pt x="486" y="722"/>
                  </a:lnTo>
                  <a:lnTo>
                    <a:pt x="483" y="722"/>
                  </a:lnTo>
                  <a:lnTo>
                    <a:pt x="481" y="722"/>
                  </a:lnTo>
                  <a:lnTo>
                    <a:pt x="479" y="721"/>
                  </a:lnTo>
                  <a:lnTo>
                    <a:pt x="477" y="721"/>
                  </a:lnTo>
                  <a:lnTo>
                    <a:pt x="474" y="719"/>
                  </a:lnTo>
                  <a:lnTo>
                    <a:pt x="473" y="719"/>
                  </a:lnTo>
                  <a:lnTo>
                    <a:pt x="470" y="718"/>
                  </a:lnTo>
                  <a:lnTo>
                    <a:pt x="468" y="718"/>
                  </a:lnTo>
                  <a:lnTo>
                    <a:pt x="465" y="717"/>
                  </a:lnTo>
                  <a:lnTo>
                    <a:pt x="464" y="716"/>
                  </a:lnTo>
                  <a:lnTo>
                    <a:pt x="463" y="715"/>
                  </a:lnTo>
                  <a:lnTo>
                    <a:pt x="461" y="712"/>
                  </a:lnTo>
                  <a:lnTo>
                    <a:pt x="460" y="712"/>
                  </a:lnTo>
                  <a:lnTo>
                    <a:pt x="457" y="711"/>
                  </a:lnTo>
                  <a:lnTo>
                    <a:pt x="456" y="711"/>
                  </a:lnTo>
                  <a:lnTo>
                    <a:pt x="453" y="710"/>
                  </a:lnTo>
                  <a:lnTo>
                    <a:pt x="452" y="710"/>
                  </a:lnTo>
                  <a:lnTo>
                    <a:pt x="451" y="709"/>
                  </a:lnTo>
                  <a:lnTo>
                    <a:pt x="448" y="707"/>
                  </a:lnTo>
                  <a:lnTo>
                    <a:pt x="448" y="705"/>
                  </a:lnTo>
                  <a:lnTo>
                    <a:pt x="448" y="704"/>
                  </a:lnTo>
                  <a:lnTo>
                    <a:pt x="448" y="701"/>
                  </a:lnTo>
                  <a:lnTo>
                    <a:pt x="448" y="700"/>
                  </a:lnTo>
                  <a:lnTo>
                    <a:pt x="450" y="698"/>
                  </a:lnTo>
                  <a:lnTo>
                    <a:pt x="450" y="695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52" y="690"/>
                  </a:lnTo>
                  <a:lnTo>
                    <a:pt x="452" y="688"/>
                  </a:lnTo>
                  <a:lnTo>
                    <a:pt x="453" y="687"/>
                  </a:lnTo>
                  <a:lnTo>
                    <a:pt x="455" y="686"/>
                  </a:lnTo>
                  <a:lnTo>
                    <a:pt x="456" y="683"/>
                  </a:lnTo>
                  <a:lnTo>
                    <a:pt x="457" y="681"/>
                  </a:lnTo>
                  <a:lnTo>
                    <a:pt x="459" y="676"/>
                  </a:lnTo>
                  <a:lnTo>
                    <a:pt x="460" y="674"/>
                  </a:lnTo>
                  <a:lnTo>
                    <a:pt x="461" y="672"/>
                  </a:lnTo>
                  <a:lnTo>
                    <a:pt x="464" y="671"/>
                  </a:lnTo>
                  <a:lnTo>
                    <a:pt x="463" y="669"/>
                  </a:lnTo>
                  <a:lnTo>
                    <a:pt x="459" y="664"/>
                  </a:lnTo>
                  <a:lnTo>
                    <a:pt x="455" y="662"/>
                  </a:lnTo>
                  <a:lnTo>
                    <a:pt x="453" y="658"/>
                  </a:lnTo>
                  <a:lnTo>
                    <a:pt x="453" y="653"/>
                  </a:lnTo>
                  <a:lnTo>
                    <a:pt x="451" y="651"/>
                  </a:lnTo>
                  <a:lnTo>
                    <a:pt x="452" y="646"/>
                  </a:lnTo>
                  <a:lnTo>
                    <a:pt x="452" y="642"/>
                  </a:lnTo>
                  <a:lnTo>
                    <a:pt x="453" y="639"/>
                  </a:lnTo>
                  <a:lnTo>
                    <a:pt x="455" y="635"/>
                  </a:lnTo>
                  <a:lnTo>
                    <a:pt x="456" y="631"/>
                  </a:lnTo>
                  <a:lnTo>
                    <a:pt x="455" y="628"/>
                  </a:lnTo>
                  <a:lnTo>
                    <a:pt x="457" y="625"/>
                  </a:lnTo>
                  <a:lnTo>
                    <a:pt x="463" y="625"/>
                  </a:lnTo>
                  <a:lnTo>
                    <a:pt x="465" y="625"/>
                  </a:lnTo>
                  <a:lnTo>
                    <a:pt x="466" y="625"/>
                  </a:lnTo>
                  <a:lnTo>
                    <a:pt x="469" y="627"/>
                  </a:lnTo>
                  <a:lnTo>
                    <a:pt x="469" y="629"/>
                  </a:lnTo>
                  <a:lnTo>
                    <a:pt x="470" y="630"/>
                  </a:lnTo>
                  <a:lnTo>
                    <a:pt x="472" y="633"/>
                  </a:lnTo>
                  <a:lnTo>
                    <a:pt x="472" y="634"/>
                  </a:lnTo>
                  <a:lnTo>
                    <a:pt x="473" y="636"/>
                  </a:lnTo>
                  <a:lnTo>
                    <a:pt x="474" y="639"/>
                  </a:lnTo>
                  <a:lnTo>
                    <a:pt x="474" y="640"/>
                  </a:lnTo>
                  <a:lnTo>
                    <a:pt x="477" y="641"/>
                  </a:lnTo>
                  <a:lnTo>
                    <a:pt x="478" y="642"/>
                  </a:lnTo>
                  <a:lnTo>
                    <a:pt x="479" y="645"/>
                  </a:lnTo>
                  <a:lnTo>
                    <a:pt x="481" y="646"/>
                  </a:lnTo>
                  <a:lnTo>
                    <a:pt x="482" y="647"/>
                  </a:lnTo>
                  <a:lnTo>
                    <a:pt x="483" y="647"/>
                  </a:lnTo>
                  <a:lnTo>
                    <a:pt x="486" y="648"/>
                  </a:lnTo>
                  <a:lnTo>
                    <a:pt x="488" y="648"/>
                  </a:lnTo>
                  <a:lnTo>
                    <a:pt x="490" y="648"/>
                  </a:lnTo>
                  <a:lnTo>
                    <a:pt x="492" y="648"/>
                  </a:lnTo>
                  <a:lnTo>
                    <a:pt x="494" y="649"/>
                  </a:lnTo>
                  <a:lnTo>
                    <a:pt x="495" y="651"/>
                  </a:lnTo>
                  <a:lnTo>
                    <a:pt x="496" y="653"/>
                  </a:lnTo>
                  <a:lnTo>
                    <a:pt x="496" y="654"/>
                  </a:lnTo>
                  <a:lnTo>
                    <a:pt x="497" y="655"/>
                  </a:lnTo>
                  <a:lnTo>
                    <a:pt x="500" y="658"/>
                  </a:lnTo>
                  <a:lnTo>
                    <a:pt x="501" y="659"/>
                  </a:lnTo>
                  <a:lnTo>
                    <a:pt x="503" y="660"/>
                  </a:lnTo>
                  <a:lnTo>
                    <a:pt x="504" y="662"/>
                  </a:lnTo>
                  <a:lnTo>
                    <a:pt x="505" y="663"/>
                  </a:lnTo>
                  <a:lnTo>
                    <a:pt x="508" y="664"/>
                  </a:lnTo>
                  <a:lnTo>
                    <a:pt x="509" y="665"/>
                  </a:lnTo>
                  <a:lnTo>
                    <a:pt x="510" y="666"/>
                  </a:lnTo>
                  <a:lnTo>
                    <a:pt x="512" y="668"/>
                  </a:lnTo>
                  <a:lnTo>
                    <a:pt x="514" y="669"/>
                  </a:lnTo>
                  <a:lnTo>
                    <a:pt x="516" y="671"/>
                  </a:lnTo>
                  <a:lnTo>
                    <a:pt x="517" y="672"/>
                  </a:lnTo>
                  <a:lnTo>
                    <a:pt x="518" y="674"/>
                  </a:lnTo>
                  <a:lnTo>
                    <a:pt x="519" y="675"/>
                  </a:lnTo>
                  <a:lnTo>
                    <a:pt x="522" y="675"/>
                  </a:lnTo>
                  <a:lnTo>
                    <a:pt x="523" y="674"/>
                  </a:lnTo>
                  <a:lnTo>
                    <a:pt x="525" y="672"/>
                  </a:lnTo>
                  <a:lnTo>
                    <a:pt x="525" y="670"/>
                  </a:lnTo>
                  <a:lnTo>
                    <a:pt x="527" y="669"/>
                  </a:lnTo>
                  <a:lnTo>
                    <a:pt x="530" y="669"/>
                  </a:lnTo>
                  <a:lnTo>
                    <a:pt x="531" y="668"/>
                  </a:lnTo>
                  <a:lnTo>
                    <a:pt x="534" y="666"/>
                  </a:lnTo>
                  <a:lnTo>
                    <a:pt x="535" y="666"/>
                  </a:lnTo>
                  <a:lnTo>
                    <a:pt x="538" y="662"/>
                  </a:lnTo>
                  <a:lnTo>
                    <a:pt x="541" y="659"/>
                  </a:lnTo>
                  <a:lnTo>
                    <a:pt x="541" y="658"/>
                  </a:lnTo>
                  <a:lnTo>
                    <a:pt x="543" y="655"/>
                  </a:lnTo>
                  <a:lnTo>
                    <a:pt x="545" y="655"/>
                  </a:lnTo>
                  <a:lnTo>
                    <a:pt x="547" y="654"/>
                  </a:lnTo>
                  <a:lnTo>
                    <a:pt x="548" y="653"/>
                  </a:lnTo>
                  <a:lnTo>
                    <a:pt x="549" y="652"/>
                  </a:lnTo>
                  <a:lnTo>
                    <a:pt x="550" y="651"/>
                  </a:lnTo>
                  <a:lnTo>
                    <a:pt x="553" y="649"/>
                  </a:lnTo>
                  <a:lnTo>
                    <a:pt x="554" y="648"/>
                  </a:lnTo>
                  <a:lnTo>
                    <a:pt x="556" y="648"/>
                  </a:lnTo>
                  <a:lnTo>
                    <a:pt x="557" y="647"/>
                  </a:lnTo>
                  <a:lnTo>
                    <a:pt x="558" y="648"/>
                  </a:lnTo>
                  <a:lnTo>
                    <a:pt x="558" y="651"/>
                  </a:lnTo>
                  <a:lnTo>
                    <a:pt x="560" y="652"/>
                  </a:lnTo>
                  <a:lnTo>
                    <a:pt x="562" y="652"/>
                  </a:lnTo>
                  <a:lnTo>
                    <a:pt x="563" y="651"/>
                  </a:lnTo>
                  <a:lnTo>
                    <a:pt x="567" y="649"/>
                  </a:lnTo>
                  <a:lnTo>
                    <a:pt x="567" y="646"/>
                  </a:lnTo>
                  <a:lnTo>
                    <a:pt x="569" y="640"/>
                  </a:lnTo>
                  <a:lnTo>
                    <a:pt x="569" y="635"/>
                  </a:lnTo>
                  <a:lnTo>
                    <a:pt x="574" y="636"/>
                  </a:lnTo>
                  <a:lnTo>
                    <a:pt x="576" y="636"/>
                  </a:lnTo>
                  <a:lnTo>
                    <a:pt x="578" y="636"/>
                  </a:lnTo>
                  <a:lnTo>
                    <a:pt x="580" y="636"/>
                  </a:lnTo>
                  <a:lnTo>
                    <a:pt x="581" y="636"/>
                  </a:lnTo>
                  <a:lnTo>
                    <a:pt x="584" y="637"/>
                  </a:lnTo>
                  <a:lnTo>
                    <a:pt x="585" y="639"/>
                  </a:lnTo>
                  <a:lnTo>
                    <a:pt x="585" y="640"/>
                  </a:lnTo>
                  <a:lnTo>
                    <a:pt x="587" y="642"/>
                  </a:lnTo>
                  <a:lnTo>
                    <a:pt x="588" y="643"/>
                  </a:lnTo>
                  <a:lnTo>
                    <a:pt x="591" y="643"/>
                  </a:lnTo>
                  <a:lnTo>
                    <a:pt x="592" y="642"/>
                  </a:lnTo>
                  <a:lnTo>
                    <a:pt x="593" y="641"/>
                  </a:lnTo>
                  <a:lnTo>
                    <a:pt x="596" y="639"/>
                  </a:lnTo>
                  <a:lnTo>
                    <a:pt x="597" y="637"/>
                  </a:lnTo>
                  <a:lnTo>
                    <a:pt x="597" y="635"/>
                  </a:lnTo>
                  <a:lnTo>
                    <a:pt x="597" y="631"/>
                  </a:lnTo>
                  <a:lnTo>
                    <a:pt x="597" y="630"/>
                  </a:lnTo>
                  <a:lnTo>
                    <a:pt x="597" y="628"/>
                  </a:lnTo>
                  <a:lnTo>
                    <a:pt x="596" y="627"/>
                  </a:lnTo>
                  <a:lnTo>
                    <a:pt x="596" y="622"/>
                  </a:lnTo>
                  <a:lnTo>
                    <a:pt x="596" y="620"/>
                  </a:lnTo>
                  <a:lnTo>
                    <a:pt x="596" y="618"/>
                  </a:lnTo>
                  <a:lnTo>
                    <a:pt x="594" y="617"/>
                  </a:lnTo>
                  <a:lnTo>
                    <a:pt x="596" y="613"/>
                  </a:lnTo>
                  <a:lnTo>
                    <a:pt x="594" y="612"/>
                  </a:lnTo>
                  <a:lnTo>
                    <a:pt x="593" y="607"/>
                  </a:lnTo>
                  <a:lnTo>
                    <a:pt x="593" y="606"/>
                  </a:lnTo>
                  <a:lnTo>
                    <a:pt x="592" y="604"/>
                  </a:lnTo>
                  <a:lnTo>
                    <a:pt x="591" y="604"/>
                  </a:lnTo>
                  <a:lnTo>
                    <a:pt x="588" y="602"/>
                  </a:lnTo>
                  <a:lnTo>
                    <a:pt x="585" y="602"/>
                  </a:lnTo>
                  <a:lnTo>
                    <a:pt x="583" y="605"/>
                  </a:lnTo>
                  <a:lnTo>
                    <a:pt x="581" y="604"/>
                  </a:lnTo>
                  <a:lnTo>
                    <a:pt x="575" y="605"/>
                  </a:lnTo>
                  <a:lnTo>
                    <a:pt x="574" y="605"/>
                  </a:lnTo>
                  <a:lnTo>
                    <a:pt x="570" y="605"/>
                  </a:lnTo>
                  <a:lnTo>
                    <a:pt x="565" y="604"/>
                  </a:lnTo>
                  <a:lnTo>
                    <a:pt x="562" y="602"/>
                  </a:lnTo>
                  <a:lnTo>
                    <a:pt x="561" y="602"/>
                  </a:lnTo>
                  <a:lnTo>
                    <a:pt x="558" y="601"/>
                  </a:lnTo>
                  <a:lnTo>
                    <a:pt x="557" y="600"/>
                  </a:lnTo>
                  <a:lnTo>
                    <a:pt x="553" y="599"/>
                  </a:lnTo>
                  <a:lnTo>
                    <a:pt x="548" y="599"/>
                  </a:lnTo>
                  <a:lnTo>
                    <a:pt x="544" y="599"/>
                  </a:lnTo>
                  <a:lnTo>
                    <a:pt x="544" y="594"/>
                  </a:lnTo>
                  <a:lnTo>
                    <a:pt x="541" y="594"/>
                  </a:lnTo>
                  <a:lnTo>
                    <a:pt x="540" y="593"/>
                  </a:lnTo>
                  <a:lnTo>
                    <a:pt x="539" y="592"/>
                  </a:lnTo>
                  <a:lnTo>
                    <a:pt x="536" y="590"/>
                  </a:lnTo>
                  <a:lnTo>
                    <a:pt x="535" y="589"/>
                  </a:lnTo>
                  <a:lnTo>
                    <a:pt x="535" y="587"/>
                  </a:lnTo>
                  <a:lnTo>
                    <a:pt x="535" y="584"/>
                  </a:lnTo>
                  <a:lnTo>
                    <a:pt x="535" y="583"/>
                  </a:lnTo>
                  <a:lnTo>
                    <a:pt x="535" y="581"/>
                  </a:lnTo>
                  <a:lnTo>
                    <a:pt x="535" y="578"/>
                  </a:lnTo>
                  <a:lnTo>
                    <a:pt x="535" y="577"/>
                  </a:lnTo>
                  <a:lnTo>
                    <a:pt x="536" y="575"/>
                  </a:lnTo>
                  <a:lnTo>
                    <a:pt x="536" y="572"/>
                  </a:lnTo>
                  <a:lnTo>
                    <a:pt x="536" y="571"/>
                  </a:lnTo>
                  <a:lnTo>
                    <a:pt x="538" y="569"/>
                  </a:lnTo>
                  <a:lnTo>
                    <a:pt x="538" y="566"/>
                  </a:lnTo>
                  <a:lnTo>
                    <a:pt x="538" y="565"/>
                  </a:lnTo>
                  <a:lnTo>
                    <a:pt x="539" y="563"/>
                  </a:lnTo>
                  <a:lnTo>
                    <a:pt x="539" y="561"/>
                  </a:lnTo>
                  <a:lnTo>
                    <a:pt x="540" y="559"/>
                  </a:lnTo>
                  <a:lnTo>
                    <a:pt x="540" y="558"/>
                  </a:lnTo>
                  <a:lnTo>
                    <a:pt x="541" y="555"/>
                  </a:lnTo>
                  <a:lnTo>
                    <a:pt x="540" y="552"/>
                  </a:lnTo>
                  <a:lnTo>
                    <a:pt x="541" y="549"/>
                  </a:lnTo>
                  <a:lnTo>
                    <a:pt x="543" y="548"/>
                  </a:lnTo>
                  <a:lnTo>
                    <a:pt x="545" y="548"/>
                  </a:lnTo>
                  <a:lnTo>
                    <a:pt x="545" y="543"/>
                  </a:lnTo>
                  <a:lnTo>
                    <a:pt x="545" y="541"/>
                  </a:lnTo>
                  <a:lnTo>
                    <a:pt x="547" y="540"/>
                  </a:lnTo>
                  <a:lnTo>
                    <a:pt x="547" y="537"/>
                  </a:lnTo>
                  <a:lnTo>
                    <a:pt x="547" y="536"/>
                  </a:lnTo>
                  <a:lnTo>
                    <a:pt x="548" y="534"/>
                  </a:lnTo>
                  <a:lnTo>
                    <a:pt x="548" y="532"/>
                  </a:lnTo>
                  <a:lnTo>
                    <a:pt x="549" y="531"/>
                  </a:lnTo>
                  <a:lnTo>
                    <a:pt x="549" y="529"/>
                  </a:lnTo>
                  <a:lnTo>
                    <a:pt x="550" y="528"/>
                  </a:lnTo>
                  <a:lnTo>
                    <a:pt x="550" y="525"/>
                  </a:lnTo>
                  <a:lnTo>
                    <a:pt x="552" y="523"/>
                  </a:lnTo>
                  <a:lnTo>
                    <a:pt x="552" y="521"/>
                  </a:lnTo>
                  <a:lnTo>
                    <a:pt x="554" y="518"/>
                  </a:lnTo>
                  <a:lnTo>
                    <a:pt x="554" y="514"/>
                  </a:lnTo>
                  <a:lnTo>
                    <a:pt x="560" y="514"/>
                  </a:lnTo>
                  <a:lnTo>
                    <a:pt x="562" y="517"/>
                  </a:lnTo>
                  <a:lnTo>
                    <a:pt x="567" y="515"/>
                  </a:lnTo>
                  <a:lnTo>
                    <a:pt x="576" y="513"/>
                  </a:lnTo>
                  <a:lnTo>
                    <a:pt x="576" y="517"/>
                  </a:lnTo>
                  <a:lnTo>
                    <a:pt x="580" y="518"/>
                  </a:lnTo>
                  <a:lnTo>
                    <a:pt x="585" y="518"/>
                  </a:lnTo>
                  <a:lnTo>
                    <a:pt x="589" y="518"/>
                  </a:lnTo>
                  <a:lnTo>
                    <a:pt x="591" y="518"/>
                  </a:lnTo>
                  <a:lnTo>
                    <a:pt x="596" y="517"/>
                  </a:lnTo>
                  <a:lnTo>
                    <a:pt x="598" y="517"/>
                  </a:lnTo>
                  <a:lnTo>
                    <a:pt x="598" y="512"/>
                  </a:lnTo>
                  <a:lnTo>
                    <a:pt x="598" y="509"/>
                  </a:lnTo>
                  <a:lnTo>
                    <a:pt x="598" y="508"/>
                  </a:lnTo>
                  <a:lnTo>
                    <a:pt x="598" y="506"/>
                  </a:lnTo>
                  <a:lnTo>
                    <a:pt x="598" y="503"/>
                  </a:lnTo>
                  <a:lnTo>
                    <a:pt x="598" y="500"/>
                  </a:lnTo>
                  <a:lnTo>
                    <a:pt x="601" y="500"/>
                  </a:lnTo>
                  <a:lnTo>
                    <a:pt x="600" y="496"/>
                  </a:lnTo>
                  <a:lnTo>
                    <a:pt x="601" y="495"/>
                  </a:lnTo>
                  <a:lnTo>
                    <a:pt x="601" y="493"/>
                  </a:lnTo>
                  <a:lnTo>
                    <a:pt x="601" y="491"/>
                  </a:lnTo>
                  <a:lnTo>
                    <a:pt x="602" y="489"/>
                  </a:lnTo>
                  <a:lnTo>
                    <a:pt x="602" y="486"/>
                  </a:lnTo>
                  <a:lnTo>
                    <a:pt x="603" y="485"/>
                  </a:lnTo>
                  <a:lnTo>
                    <a:pt x="603" y="483"/>
                  </a:lnTo>
                  <a:lnTo>
                    <a:pt x="605" y="482"/>
                  </a:lnTo>
                  <a:lnTo>
                    <a:pt x="606" y="480"/>
                  </a:lnTo>
                  <a:lnTo>
                    <a:pt x="607" y="478"/>
                  </a:lnTo>
                  <a:lnTo>
                    <a:pt x="607" y="477"/>
                  </a:lnTo>
                  <a:lnTo>
                    <a:pt x="609" y="474"/>
                  </a:lnTo>
                  <a:lnTo>
                    <a:pt x="609" y="473"/>
                  </a:lnTo>
                  <a:lnTo>
                    <a:pt x="609" y="471"/>
                  </a:lnTo>
                  <a:lnTo>
                    <a:pt x="610" y="468"/>
                  </a:lnTo>
                  <a:lnTo>
                    <a:pt x="610" y="467"/>
                  </a:lnTo>
                  <a:lnTo>
                    <a:pt x="610" y="465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60"/>
                  </a:lnTo>
                  <a:lnTo>
                    <a:pt x="610" y="458"/>
                  </a:lnTo>
                  <a:lnTo>
                    <a:pt x="610" y="456"/>
                  </a:lnTo>
                  <a:lnTo>
                    <a:pt x="610" y="454"/>
                  </a:lnTo>
                  <a:lnTo>
                    <a:pt x="610" y="453"/>
                  </a:lnTo>
                  <a:lnTo>
                    <a:pt x="610" y="450"/>
                  </a:lnTo>
                  <a:lnTo>
                    <a:pt x="609" y="449"/>
                  </a:lnTo>
                  <a:lnTo>
                    <a:pt x="610" y="447"/>
                  </a:lnTo>
                  <a:lnTo>
                    <a:pt x="610" y="445"/>
                  </a:lnTo>
                  <a:lnTo>
                    <a:pt x="610" y="443"/>
                  </a:lnTo>
                  <a:lnTo>
                    <a:pt x="611" y="442"/>
                  </a:lnTo>
                  <a:lnTo>
                    <a:pt x="613" y="441"/>
                  </a:lnTo>
                  <a:lnTo>
                    <a:pt x="614" y="439"/>
                  </a:lnTo>
                  <a:lnTo>
                    <a:pt x="615" y="438"/>
                  </a:lnTo>
                  <a:lnTo>
                    <a:pt x="618" y="438"/>
                  </a:lnTo>
                  <a:lnTo>
                    <a:pt x="620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7" y="437"/>
                  </a:lnTo>
                  <a:lnTo>
                    <a:pt x="628" y="437"/>
                  </a:lnTo>
                  <a:lnTo>
                    <a:pt x="628" y="433"/>
                  </a:lnTo>
                  <a:lnTo>
                    <a:pt x="628" y="431"/>
                  </a:lnTo>
                  <a:lnTo>
                    <a:pt x="627" y="430"/>
                  </a:lnTo>
                  <a:lnTo>
                    <a:pt x="627" y="427"/>
                  </a:lnTo>
                  <a:lnTo>
                    <a:pt x="627" y="426"/>
                  </a:lnTo>
                  <a:lnTo>
                    <a:pt x="625" y="424"/>
                  </a:lnTo>
                  <a:lnTo>
                    <a:pt x="625" y="421"/>
                  </a:lnTo>
                  <a:lnTo>
                    <a:pt x="624" y="420"/>
                  </a:lnTo>
                  <a:lnTo>
                    <a:pt x="623" y="419"/>
                  </a:lnTo>
                  <a:lnTo>
                    <a:pt x="620" y="418"/>
                  </a:lnTo>
                  <a:lnTo>
                    <a:pt x="619" y="416"/>
                  </a:lnTo>
                  <a:lnTo>
                    <a:pt x="616" y="415"/>
                  </a:lnTo>
                  <a:lnTo>
                    <a:pt x="615" y="414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0" y="412"/>
                  </a:lnTo>
                  <a:lnTo>
                    <a:pt x="607" y="412"/>
                  </a:lnTo>
                  <a:lnTo>
                    <a:pt x="606" y="412"/>
                  </a:lnTo>
                  <a:lnTo>
                    <a:pt x="603" y="410"/>
                  </a:lnTo>
                  <a:lnTo>
                    <a:pt x="602" y="410"/>
                  </a:lnTo>
                  <a:lnTo>
                    <a:pt x="600" y="410"/>
                  </a:lnTo>
                  <a:lnTo>
                    <a:pt x="598" y="410"/>
                  </a:lnTo>
                  <a:lnTo>
                    <a:pt x="596" y="409"/>
                  </a:lnTo>
                  <a:lnTo>
                    <a:pt x="594" y="409"/>
                  </a:lnTo>
                  <a:lnTo>
                    <a:pt x="592" y="409"/>
                  </a:lnTo>
                  <a:lnTo>
                    <a:pt x="591" y="409"/>
                  </a:lnTo>
                  <a:lnTo>
                    <a:pt x="588" y="408"/>
                  </a:lnTo>
                  <a:lnTo>
                    <a:pt x="587" y="407"/>
                  </a:lnTo>
                  <a:lnTo>
                    <a:pt x="585" y="406"/>
                  </a:lnTo>
                  <a:lnTo>
                    <a:pt x="583" y="404"/>
                  </a:lnTo>
                  <a:lnTo>
                    <a:pt x="581" y="403"/>
                  </a:lnTo>
                  <a:lnTo>
                    <a:pt x="580" y="402"/>
                  </a:lnTo>
                  <a:lnTo>
                    <a:pt x="578" y="401"/>
                  </a:lnTo>
                  <a:lnTo>
                    <a:pt x="576" y="400"/>
                  </a:lnTo>
                  <a:lnTo>
                    <a:pt x="575" y="398"/>
                  </a:lnTo>
                  <a:lnTo>
                    <a:pt x="574" y="397"/>
                  </a:lnTo>
                  <a:lnTo>
                    <a:pt x="571" y="396"/>
                  </a:lnTo>
                  <a:lnTo>
                    <a:pt x="570" y="395"/>
                  </a:lnTo>
                  <a:lnTo>
                    <a:pt x="569" y="394"/>
                  </a:lnTo>
                  <a:lnTo>
                    <a:pt x="571" y="390"/>
                  </a:lnTo>
                  <a:lnTo>
                    <a:pt x="562" y="392"/>
                  </a:lnTo>
                  <a:lnTo>
                    <a:pt x="560" y="389"/>
                  </a:lnTo>
                  <a:lnTo>
                    <a:pt x="557" y="389"/>
                  </a:lnTo>
                  <a:lnTo>
                    <a:pt x="556" y="386"/>
                  </a:lnTo>
                  <a:lnTo>
                    <a:pt x="553" y="386"/>
                  </a:lnTo>
                  <a:lnTo>
                    <a:pt x="552" y="385"/>
                  </a:lnTo>
                  <a:lnTo>
                    <a:pt x="549" y="384"/>
                  </a:lnTo>
                  <a:lnTo>
                    <a:pt x="548" y="384"/>
                  </a:lnTo>
                  <a:lnTo>
                    <a:pt x="545" y="383"/>
                  </a:lnTo>
                  <a:lnTo>
                    <a:pt x="544" y="381"/>
                  </a:lnTo>
                  <a:lnTo>
                    <a:pt x="541" y="380"/>
                  </a:lnTo>
                  <a:lnTo>
                    <a:pt x="540" y="379"/>
                  </a:lnTo>
                  <a:lnTo>
                    <a:pt x="539" y="378"/>
                  </a:lnTo>
                  <a:lnTo>
                    <a:pt x="536" y="377"/>
                  </a:lnTo>
                  <a:lnTo>
                    <a:pt x="535" y="375"/>
                  </a:lnTo>
                  <a:lnTo>
                    <a:pt x="534" y="374"/>
                  </a:lnTo>
                  <a:lnTo>
                    <a:pt x="531" y="373"/>
                  </a:lnTo>
                  <a:lnTo>
                    <a:pt x="530" y="372"/>
                  </a:lnTo>
                  <a:lnTo>
                    <a:pt x="530" y="369"/>
                  </a:lnTo>
                  <a:lnTo>
                    <a:pt x="528" y="368"/>
                  </a:lnTo>
                  <a:lnTo>
                    <a:pt x="528" y="366"/>
                  </a:lnTo>
                  <a:lnTo>
                    <a:pt x="527" y="365"/>
                  </a:lnTo>
                  <a:lnTo>
                    <a:pt x="526" y="363"/>
                  </a:lnTo>
                  <a:lnTo>
                    <a:pt x="525" y="362"/>
                  </a:lnTo>
                  <a:lnTo>
                    <a:pt x="522" y="361"/>
                  </a:lnTo>
                  <a:lnTo>
                    <a:pt x="521" y="360"/>
                  </a:lnTo>
                  <a:lnTo>
                    <a:pt x="518" y="359"/>
                  </a:lnTo>
                  <a:lnTo>
                    <a:pt x="517" y="359"/>
                  </a:lnTo>
                  <a:lnTo>
                    <a:pt x="514" y="359"/>
                  </a:lnTo>
                  <a:lnTo>
                    <a:pt x="512" y="359"/>
                  </a:lnTo>
                  <a:lnTo>
                    <a:pt x="510" y="359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4" y="359"/>
                  </a:lnTo>
                  <a:lnTo>
                    <a:pt x="501" y="359"/>
                  </a:lnTo>
                  <a:lnTo>
                    <a:pt x="500" y="357"/>
                  </a:lnTo>
                  <a:lnTo>
                    <a:pt x="497" y="357"/>
                  </a:lnTo>
                  <a:lnTo>
                    <a:pt x="496" y="356"/>
                  </a:lnTo>
                  <a:lnTo>
                    <a:pt x="494" y="356"/>
                  </a:lnTo>
                  <a:lnTo>
                    <a:pt x="492" y="355"/>
                  </a:lnTo>
                  <a:lnTo>
                    <a:pt x="490" y="355"/>
                  </a:lnTo>
                  <a:lnTo>
                    <a:pt x="487" y="355"/>
                  </a:lnTo>
                  <a:lnTo>
                    <a:pt x="486" y="354"/>
                  </a:lnTo>
                  <a:lnTo>
                    <a:pt x="483" y="354"/>
                  </a:lnTo>
                  <a:lnTo>
                    <a:pt x="482" y="354"/>
                  </a:lnTo>
                  <a:lnTo>
                    <a:pt x="479" y="354"/>
                  </a:lnTo>
                  <a:lnTo>
                    <a:pt x="478" y="355"/>
                  </a:lnTo>
                  <a:lnTo>
                    <a:pt x="475" y="355"/>
                  </a:lnTo>
                  <a:lnTo>
                    <a:pt x="473" y="354"/>
                  </a:lnTo>
                  <a:lnTo>
                    <a:pt x="472" y="354"/>
                  </a:lnTo>
                  <a:lnTo>
                    <a:pt x="469" y="354"/>
                  </a:lnTo>
                  <a:lnTo>
                    <a:pt x="468" y="353"/>
                  </a:lnTo>
                  <a:lnTo>
                    <a:pt x="465" y="353"/>
                  </a:lnTo>
                  <a:lnTo>
                    <a:pt x="464" y="351"/>
                  </a:lnTo>
                  <a:lnTo>
                    <a:pt x="461" y="351"/>
                  </a:lnTo>
                  <a:lnTo>
                    <a:pt x="460" y="350"/>
                  </a:lnTo>
                  <a:lnTo>
                    <a:pt x="457" y="350"/>
                  </a:lnTo>
                  <a:lnTo>
                    <a:pt x="456" y="349"/>
                  </a:lnTo>
                  <a:lnTo>
                    <a:pt x="453" y="348"/>
                  </a:lnTo>
                  <a:lnTo>
                    <a:pt x="455" y="345"/>
                  </a:lnTo>
                  <a:lnTo>
                    <a:pt x="455" y="343"/>
                  </a:lnTo>
                  <a:lnTo>
                    <a:pt x="456" y="342"/>
                  </a:lnTo>
                  <a:lnTo>
                    <a:pt x="456" y="339"/>
                  </a:lnTo>
                  <a:lnTo>
                    <a:pt x="457" y="338"/>
                  </a:lnTo>
                  <a:lnTo>
                    <a:pt x="457" y="336"/>
                  </a:lnTo>
                  <a:lnTo>
                    <a:pt x="459" y="334"/>
                  </a:lnTo>
                  <a:lnTo>
                    <a:pt x="461" y="333"/>
                  </a:lnTo>
                  <a:lnTo>
                    <a:pt x="463" y="333"/>
                  </a:lnTo>
                  <a:lnTo>
                    <a:pt x="464" y="331"/>
                  </a:lnTo>
                  <a:lnTo>
                    <a:pt x="466" y="330"/>
                  </a:lnTo>
                  <a:lnTo>
                    <a:pt x="468" y="328"/>
                  </a:lnTo>
                  <a:lnTo>
                    <a:pt x="468" y="327"/>
                  </a:lnTo>
                  <a:lnTo>
                    <a:pt x="469" y="325"/>
                  </a:lnTo>
                  <a:lnTo>
                    <a:pt x="469" y="322"/>
                  </a:lnTo>
                  <a:lnTo>
                    <a:pt x="469" y="321"/>
                  </a:lnTo>
                  <a:lnTo>
                    <a:pt x="470" y="319"/>
                  </a:lnTo>
                  <a:lnTo>
                    <a:pt x="470" y="316"/>
                  </a:lnTo>
                  <a:lnTo>
                    <a:pt x="470" y="315"/>
                  </a:lnTo>
                  <a:lnTo>
                    <a:pt x="472" y="314"/>
                  </a:lnTo>
                  <a:lnTo>
                    <a:pt x="474" y="313"/>
                  </a:lnTo>
                  <a:lnTo>
                    <a:pt x="475" y="311"/>
                  </a:lnTo>
                  <a:lnTo>
                    <a:pt x="478" y="311"/>
                  </a:lnTo>
                  <a:lnTo>
                    <a:pt x="481" y="310"/>
                  </a:lnTo>
                  <a:lnTo>
                    <a:pt x="483" y="310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6" y="309"/>
                  </a:lnTo>
                  <a:lnTo>
                    <a:pt x="496" y="307"/>
                  </a:lnTo>
                  <a:lnTo>
                    <a:pt x="494" y="305"/>
                  </a:lnTo>
                  <a:lnTo>
                    <a:pt x="496" y="302"/>
                  </a:lnTo>
                  <a:lnTo>
                    <a:pt x="494" y="298"/>
                  </a:lnTo>
                  <a:lnTo>
                    <a:pt x="501" y="298"/>
                  </a:lnTo>
                  <a:lnTo>
                    <a:pt x="506" y="298"/>
                  </a:lnTo>
                  <a:lnTo>
                    <a:pt x="508" y="298"/>
                  </a:lnTo>
                  <a:lnTo>
                    <a:pt x="510" y="298"/>
                  </a:lnTo>
                  <a:lnTo>
                    <a:pt x="514" y="298"/>
                  </a:lnTo>
                  <a:lnTo>
                    <a:pt x="521" y="299"/>
                  </a:lnTo>
                  <a:lnTo>
                    <a:pt x="525" y="299"/>
                  </a:lnTo>
                  <a:lnTo>
                    <a:pt x="527" y="295"/>
                  </a:lnTo>
                  <a:lnTo>
                    <a:pt x="527" y="292"/>
                  </a:lnTo>
                  <a:lnTo>
                    <a:pt x="527" y="291"/>
                  </a:lnTo>
                  <a:lnTo>
                    <a:pt x="530" y="290"/>
                  </a:lnTo>
                  <a:lnTo>
                    <a:pt x="531" y="289"/>
                  </a:lnTo>
                  <a:lnTo>
                    <a:pt x="532" y="287"/>
                  </a:lnTo>
                  <a:lnTo>
                    <a:pt x="535" y="286"/>
                  </a:lnTo>
                  <a:lnTo>
                    <a:pt x="536" y="285"/>
                  </a:lnTo>
                  <a:lnTo>
                    <a:pt x="538" y="284"/>
                  </a:lnTo>
                  <a:lnTo>
                    <a:pt x="539" y="283"/>
                  </a:lnTo>
                  <a:lnTo>
                    <a:pt x="541" y="283"/>
                  </a:lnTo>
                  <a:lnTo>
                    <a:pt x="543" y="283"/>
                  </a:lnTo>
                  <a:lnTo>
                    <a:pt x="545" y="283"/>
                  </a:lnTo>
                  <a:lnTo>
                    <a:pt x="548" y="283"/>
                  </a:lnTo>
                  <a:lnTo>
                    <a:pt x="549" y="283"/>
                  </a:lnTo>
                  <a:lnTo>
                    <a:pt x="550" y="281"/>
                  </a:lnTo>
                  <a:lnTo>
                    <a:pt x="552" y="280"/>
                  </a:lnTo>
                  <a:lnTo>
                    <a:pt x="553" y="278"/>
                  </a:lnTo>
                  <a:lnTo>
                    <a:pt x="554" y="276"/>
                  </a:lnTo>
                  <a:lnTo>
                    <a:pt x="554" y="274"/>
                  </a:lnTo>
                  <a:lnTo>
                    <a:pt x="554" y="273"/>
                  </a:lnTo>
                  <a:lnTo>
                    <a:pt x="554" y="270"/>
                  </a:lnTo>
                  <a:lnTo>
                    <a:pt x="556" y="268"/>
                  </a:lnTo>
                  <a:lnTo>
                    <a:pt x="556" y="267"/>
                  </a:lnTo>
                  <a:lnTo>
                    <a:pt x="557" y="264"/>
                  </a:lnTo>
                  <a:lnTo>
                    <a:pt x="558" y="263"/>
                  </a:lnTo>
                  <a:lnTo>
                    <a:pt x="558" y="261"/>
                  </a:lnTo>
                  <a:lnTo>
                    <a:pt x="560" y="260"/>
                  </a:lnTo>
                  <a:lnTo>
                    <a:pt x="561" y="257"/>
                  </a:lnTo>
                  <a:lnTo>
                    <a:pt x="561" y="255"/>
                  </a:lnTo>
                  <a:lnTo>
                    <a:pt x="562" y="254"/>
                  </a:lnTo>
                  <a:lnTo>
                    <a:pt x="563" y="251"/>
                  </a:lnTo>
                  <a:lnTo>
                    <a:pt x="566" y="248"/>
                  </a:lnTo>
                  <a:lnTo>
                    <a:pt x="567" y="246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39"/>
                  </a:lnTo>
                  <a:lnTo>
                    <a:pt x="571" y="237"/>
                  </a:lnTo>
                  <a:lnTo>
                    <a:pt x="576" y="237"/>
                  </a:lnTo>
                  <a:lnTo>
                    <a:pt x="579" y="238"/>
                  </a:lnTo>
                  <a:lnTo>
                    <a:pt x="584" y="238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7" y="228"/>
                  </a:lnTo>
                  <a:lnTo>
                    <a:pt x="587" y="226"/>
                  </a:lnTo>
                  <a:lnTo>
                    <a:pt x="587" y="225"/>
                  </a:lnTo>
                  <a:lnTo>
                    <a:pt x="588" y="222"/>
                  </a:lnTo>
                  <a:lnTo>
                    <a:pt x="588" y="220"/>
                  </a:lnTo>
                  <a:lnTo>
                    <a:pt x="589" y="219"/>
                  </a:lnTo>
                  <a:lnTo>
                    <a:pt x="589" y="217"/>
                  </a:lnTo>
                  <a:lnTo>
                    <a:pt x="591" y="215"/>
                  </a:lnTo>
                  <a:lnTo>
                    <a:pt x="593" y="214"/>
                  </a:lnTo>
                  <a:lnTo>
                    <a:pt x="596" y="214"/>
                  </a:lnTo>
                  <a:lnTo>
                    <a:pt x="598" y="215"/>
                  </a:lnTo>
                  <a:lnTo>
                    <a:pt x="600" y="215"/>
                  </a:lnTo>
                  <a:lnTo>
                    <a:pt x="602" y="215"/>
                  </a:lnTo>
                  <a:lnTo>
                    <a:pt x="603" y="216"/>
                  </a:lnTo>
                  <a:lnTo>
                    <a:pt x="606" y="217"/>
                  </a:lnTo>
                  <a:lnTo>
                    <a:pt x="607" y="219"/>
                  </a:lnTo>
                  <a:lnTo>
                    <a:pt x="609" y="220"/>
                  </a:lnTo>
                  <a:lnTo>
                    <a:pt x="610" y="221"/>
                  </a:lnTo>
                  <a:lnTo>
                    <a:pt x="613" y="222"/>
                  </a:lnTo>
                  <a:lnTo>
                    <a:pt x="614" y="223"/>
                  </a:lnTo>
                  <a:lnTo>
                    <a:pt x="616" y="223"/>
                  </a:lnTo>
                  <a:lnTo>
                    <a:pt x="618" y="222"/>
                  </a:lnTo>
                  <a:lnTo>
                    <a:pt x="619" y="221"/>
                  </a:lnTo>
                  <a:lnTo>
                    <a:pt x="622" y="220"/>
                  </a:lnTo>
                  <a:lnTo>
                    <a:pt x="623" y="220"/>
                  </a:lnTo>
                  <a:lnTo>
                    <a:pt x="624" y="217"/>
                  </a:lnTo>
                  <a:lnTo>
                    <a:pt x="625" y="216"/>
                  </a:lnTo>
                  <a:lnTo>
                    <a:pt x="625" y="215"/>
                  </a:lnTo>
                  <a:lnTo>
                    <a:pt x="627" y="213"/>
                  </a:lnTo>
                  <a:lnTo>
                    <a:pt x="628" y="211"/>
                  </a:lnTo>
                  <a:lnTo>
                    <a:pt x="629" y="210"/>
                  </a:lnTo>
                  <a:lnTo>
                    <a:pt x="631" y="209"/>
                  </a:lnTo>
                  <a:lnTo>
                    <a:pt x="631" y="206"/>
                  </a:lnTo>
                  <a:lnTo>
                    <a:pt x="632" y="205"/>
                  </a:lnTo>
                  <a:lnTo>
                    <a:pt x="632" y="203"/>
                  </a:lnTo>
                  <a:lnTo>
                    <a:pt x="633" y="202"/>
                  </a:lnTo>
                  <a:lnTo>
                    <a:pt x="633" y="199"/>
                  </a:lnTo>
                  <a:lnTo>
                    <a:pt x="632" y="198"/>
                  </a:lnTo>
                  <a:lnTo>
                    <a:pt x="631" y="197"/>
                  </a:lnTo>
                  <a:lnTo>
                    <a:pt x="629" y="196"/>
                  </a:lnTo>
                  <a:lnTo>
                    <a:pt x="628" y="194"/>
                  </a:lnTo>
                  <a:lnTo>
                    <a:pt x="625" y="194"/>
                  </a:lnTo>
                  <a:lnTo>
                    <a:pt x="624" y="192"/>
                  </a:lnTo>
                  <a:lnTo>
                    <a:pt x="623" y="192"/>
                  </a:lnTo>
                  <a:lnTo>
                    <a:pt x="622" y="190"/>
                  </a:lnTo>
                  <a:lnTo>
                    <a:pt x="619" y="188"/>
                  </a:lnTo>
                  <a:lnTo>
                    <a:pt x="618" y="188"/>
                  </a:lnTo>
                  <a:lnTo>
                    <a:pt x="615" y="187"/>
                  </a:lnTo>
                  <a:lnTo>
                    <a:pt x="614" y="187"/>
                  </a:lnTo>
                  <a:lnTo>
                    <a:pt x="611" y="186"/>
                  </a:lnTo>
                  <a:lnTo>
                    <a:pt x="610" y="182"/>
                  </a:lnTo>
                  <a:lnTo>
                    <a:pt x="607" y="182"/>
                  </a:lnTo>
                  <a:lnTo>
                    <a:pt x="603" y="184"/>
                  </a:lnTo>
                  <a:lnTo>
                    <a:pt x="605" y="181"/>
                  </a:lnTo>
                  <a:lnTo>
                    <a:pt x="606" y="179"/>
                  </a:lnTo>
                  <a:lnTo>
                    <a:pt x="606" y="176"/>
                  </a:lnTo>
                  <a:lnTo>
                    <a:pt x="607" y="175"/>
                  </a:lnTo>
                  <a:lnTo>
                    <a:pt x="609" y="171"/>
                  </a:lnTo>
                  <a:lnTo>
                    <a:pt x="613" y="170"/>
                  </a:lnTo>
                  <a:lnTo>
                    <a:pt x="615" y="169"/>
                  </a:lnTo>
                  <a:lnTo>
                    <a:pt x="616" y="168"/>
                  </a:lnTo>
                  <a:lnTo>
                    <a:pt x="619" y="168"/>
                  </a:lnTo>
                  <a:lnTo>
                    <a:pt x="620" y="167"/>
                  </a:lnTo>
                  <a:lnTo>
                    <a:pt x="623" y="165"/>
                  </a:lnTo>
                  <a:lnTo>
                    <a:pt x="624" y="164"/>
                  </a:lnTo>
                  <a:lnTo>
                    <a:pt x="627" y="163"/>
                  </a:lnTo>
                  <a:lnTo>
                    <a:pt x="628" y="163"/>
                  </a:lnTo>
                  <a:lnTo>
                    <a:pt x="631" y="162"/>
                  </a:lnTo>
                  <a:lnTo>
                    <a:pt x="632" y="161"/>
                  </a:lnTo>
                  <a:lnTo>
                    <a:pt x="634" y="161"/>
                  </a:lnTo>
                  <a:lnTo>
                    <a:pt x="636" y="159"/>
                  </a:lnTo>
                  <a:lnTo>
                    <a:pt x="638" y="158"/>
                  </a:lnTo>
                  <a:lnTo>
                    <a:pt x="640" y="157"/>
                  </a:lnTo>
                  <a:lnTo>
                    <a:pt x="642" y="157"/>
                  </a:lnTo>
                  <a:lnTo>
                    <a:pt x="644" y="156"/>
                  </a:lnTo>
                  <a:lnTo>
                    <a:pt x="646" y="156"/>
                  </a:lnTo>
                  <a:lnTo>
                    <a:pt x="647" y="155"/>
                  </a:lnTo>
                  <a:lnTo>
                    <a:pt x="650" y="155"/>
                  </a:lnTo>
                  <a:lnTo>
                    <a:pt x="651" y="153"/>
                  </a:lnTo>
                  <a:lnTo>
                    <a:pt x="654" y="153"/>
                  </a:lnTo>
                  <a:lnTo>
                    <a:pt x="655" y="152"/>
                  </a:lnTo>
                  <a:lnTo>
                    <a:pt x="656" y="151"/>
                  </a:lnTo>
                  <a:lnTo>
                    <a:pt x="659" y="151"/>
                  </a:lnTo>
                  <a:lnTo>
                    <a:pt x="660" y="150"/>
                  </a:lnTo>
                  <a:lnTo>
                    <a:pt x="662" y="149"/>
                  </a:lnTo>
                  <a:lnTo>
                    <a:pt x="664" y="147"/>
                  </a:lnTo>
                  <a:lnTo>
                    <a:pt x="666" y="146"/>
                  </a:lnTo>
                  <a:lnTo>
                    <a:pt x="669" y="146"/>
                  </a:lnTo>
                  <a:lnTo>
                    <a:pt x="669" y="144"/>
                  </a:lnTo>
                  <a:lnTo>
                    <a:pt x="668" y="140"/>
                  </a:lnTo>
                  <a:lnTo>
                    <a:pt x="668" y="138"/>
                  </a:lnTo>
                  <a:lnTo>
                    <a:pt x="668" y="134"/>
                  </a:lnTo>
                  <a:lnTo>
                    <a:pt x="668" y="130"/>
                  </a:lnTo>
                  <a:lnTo>
                    <a:pt x="667" y="128"/>
                  </a:lnTo>
                  <a:lnTo>
                    <a:pt x="669" y="126"/>
                  </a:lnTo>
                  <a:lnTo>
                    <a:pt x="672" y="122"/>
                  </a:lnTo>
                  <a:lnTo>
                    <a:pt x="673" y="128"/>
                  </a:lnTo>
                  <a:lnTo>
                    <a:pt x="678" y="126"/>
                  </a:lnTo>
                  <a:lnTo>
                    <a:pt x="678" y="121"/>
                  </a:lnTo>
                  <a:lnTo>
                    <a:pt x="678" y="118"/>
                  </a:lnTo>
                  <a:lnTo>
                    <a:pt x="680" y="116"/>
                  </a:lnTo>
                  <a:lnTo>
                    <a:pt x="681" y="115"/>
                  </a:lnTo>
                  <a:lnTo>
                    <a:pt x="681" y="111"/>
                  </a:lnTo>
                  <a:lnTo>
                    <a:pt x="681" y="110"/>
                  </a:lnTo>
                  <a:lnTo>
                    <a:pt x="682" y="106"/>
                  </a:lnTo>
                  <a:lnTo>
                    <a:pt x="681" y="104"/>
                  </a:lnTo>
                  <a:lnTo>
                    <a:pt x="681" y="101"/>
                  </a:lnTo>
                  <a:lnTo>
                    <a:pt x="680" y="98"/>
                  </a:lnTo>
                  <a:lnTo>
                    <a:pt x="680" y="95"/>
                  </a:lnTo>
                  <a:lnTo>
                    <a:pt x="680" y="93"/>
                  </a:lnTo>
                  <a:lnTo>
                    <a:pt x="682" y="91"/>
                  </a:lnTo>
                  <a:lnTo>
                    <a:pt x="684" y="87"/>
                  </a:lnTo>
                  <a:lnTo>
                    <a:pt x="685" y="85"/>
                  </a:lnTo>
                  <a:lnTo>
                    <a:pt x="686" y="82"/>
                  </a:lnTo>
                  <a:lnTo>
                    <a:pt x="687" y="80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4" y="77"/>
                  </a:lnTo>
                  <a:lnTo>
                    <a:pt x="697" y="77"/>
                  </a:lnTo>
                  <a:lnTo>
                    <a:pt x="700" y="75"/>
                  </a:lnTo>
                  <a:lnTo>
                    <a:pt x="703" y="75"/>
                  </a:lnTo>
                  <a:lnTo>
                    <a:pt x="707" y="74"/>
                  </a:lnTo>
                  <a:lnTo>
                    <a:pt x="708" y="69"/>
                  </a:lnTo>
                  <a:lnTo>
                    <a:pt x="711" y="70"/>
                  </a:lnTo>
                  <a:lnTo>
                    <a:pt x="715" y="71"/>
                  </a:lnTo>
                  <a:lnTo>
                    <a:pt x="719" y="74"/>
                  </a:lnTo>
                  <a:lnTo>
                    <a:pt x="722" y="71"/>
                  </a:lnTo>
                  <a:lnTo>
                    <a:pt x="724" y="70"/>
                  </a:lnTo>
                  <a:lnTo>
                    <a:pt x="725" y="68"/>
                  </a:lnTo>
                  <a:lnTo>
                    <a:pt x="726" y="66"/>
                  </a:lnTo>
                  <a:lnTo>
                    <a:pt x="728" y="65"/>
                  </a:lnTo>
                  <a:lnTo>
                    <a:pt x="728" y="63"/>
                  </a:lnTo>
                  <a:lnTo>
                    <a:pt x="729" y="62"/>
                  </a:lnTo>
                  <a:lnTo>
                    <a:pt x="729" y="59"/>
                  </a:lnTo>
                  <a:lnTo>
                    <a:pt x="729" y="57"/>
                  </a:lnTo>
                  <a:lnTo>
                    <a:pt x="728" y="56"/>
                  </a:lnTo>
                  <a:lnTo>
                    <a:pt x="728" y="53"/>
                  </a:lnTo>
                  <a:lnTo>
                    <a:pt x="726" y="52"/>
                  </a:lnTo>
                  <a:lnTo>
                    <a:pt x="725" y="51"/>
                  </a:lnTo>
                  <a:lnTo>
                    <a:pt x="724" y="48"/>
                  </a:lnTo>
                  <a:lnTo>
                    <a:pt x="722" y="47"/>
                  </a:lnTo>
                  <a:lnTo>
                    <a:pt x="722" y="45"/>
                  </a:lnTo>
                  <a:lnTo>
                    <a:pt x="721" y="44"/>
                  </a:lnTo>
                  <a:lnTo>
                    <a:pt x="721" y="41"/>
                  </a:lnTo>
                  <a:lnTo>
                    <a:pt x="722" y="39"/>
                  </a:lnTo>
                  <a:lnTo>
                    <a:pt x="724" y="39"/>
                  </a:lnTo>
                  <a:lnTo>
                    <a:pt x="725" y="37"/>
                  </a:lnTo>
                  <a:lnTo>
                    <a:pt x="728" y="35"/>
                  </a:lnTo>
                  <a:lnTo>
                    <a:pt x="731" y="35"/>
                  </a:lnTo>
                  <a:lnTo>
                    <a:pt x="734" y="36"/>
                  </a:lnTo>
                  <a:lnTo>
                    <a:pt x="734" y="40"/>
                  </a:lnTo>
                  <a:lnTo>
                    <a:pt x="737" y="42"/>
                  </a:lnTo>
                  <a:lnTo>
                    <a:pt x="738" y="44"/>
                  </a:lnTo>
                  <a:lnTo>
                    <a:pt x="739" y="44"/>
                  </a:lnTo>
                  <a:lnTo>
                    <a:pt x="742" y="45"/>
                  </a:lnTo>
                  <a:lnTo>
                    <a:pt x="743" y="46"/>
                  </a:lnTo>
                  <a:lnTo>
                    <a:pt x="744" y="47"/>
                  </a:lnTo>
                  <a:lnTo>
                    <a:pt x="747" y="47"/>
                  </a:lnTo>
                  <a:lnTo>
                    <a:pt x="750" y="47"/>
                  </a:lnTo>
                  <a:lnTo>
                    <a:pt x="751" y="47"/>
                  </a:lnTo>
                  <a:lnTo>
                    <a:pt x="753" y="47"/>
                  </a:lnTo>
                  <a:lnTo>
                    <a:pt x="755" y="47"/>
                  </a:lnTo>
                  <a:lnTo>
                    <a:pt x="757" y="45"/>
                  </a:lnTo>
                  <a:lnTo>
                    <a:pt x="762" y="47"/>
                  </a:lnTo>
                  <a:lnTo>
                    <a:pt x="766" y="50"/>
                  </a:lnTo>
                  <a:lnTo>
                    <a:pt x="766" y="45"/>
                  </a:lnTo>
                  <a:lnTo>
                    <a:pt x="766" y="42"/>
                  </a:lnTo>
                  <a:lnTo>
                    <a:pt x="766" y="40"/>
                  </a:lnTo>
                  <a:lnTo>
                    <a:pt x="768" y="39"/>
                  </a:lnTo>
                  <a:lnTo>
                    <a:pt x="768" y="37"/>
                  </a:lnTo>
                  <a:lnTo>
                    <a:pt x="768" y="35"/>
                  </a:lnTo>
                  <a:lnTo>
                    <a:pt x="769" y="33"/>
                  </a:lnTo>
                  <a:lnTo>
                    <a:pt x="770" y="31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30"/>
                  </a:lnTo>
                  <a:lnTo>
                    <a:pt x="777" y="29"/>
                  </a:lnTo>
                  <a:lnTo>
                    <a:pt x="779" y="28"/>
                  </a:lnTo>
                  <a:lnTo>
                    <a:pt x="781" y="27"/>
                  </a:lnTo>
                  <a:lnTo>
                    <a:pt x="782" y="25"/>
                  </a:lnTo>
                  <a:lnTo>
                    <a:pt x="784" y="24"/>
                  </a:lnTo>
                  <a:lnTo>
                    <a:pt x="786" y="22"/>
                  </a:lnTo>
                  <a:lnTo>
                    <a:pt x="787" y="22"/>
                  </a:lnTo>
                  <a:lnTo>
                    <a:pt x="788" y="19"/>
                  </a:lnTo>
                  <a:lnTo>
                    <a:pt x="790" y="18"/>
                  </a:lnTo>
                  <a:lnTo>
                    <a:pt x="791" y="17"/>
                  </a:lnTo>
                  <a:lnTo>
                    <a:pt x="793" y="15"/>
                  </a:lnTo>
                  <a:lnTo>
                    <a:pt x="796" y="13"/>
                  </a:lnTo>
                  <a:lnTo>
                    <a:pt x="797" y="12"/>
                  </a:lnTo>
                  <a:lnTo>
                    <a:pt x="799" y="12"/>
                  </a:lnTo>
                  <a:lnTo>
                    <a:pt x="801" y="11"/>
                  </a:lnTo>
                  <a:lnTo>
                    <a:pt x="803" y="11"/>
                  </a:lnTo>
                  <a:lnTo>
                    <a:pt x="805" y="11"/>
                  </a:lnTo>
                  <a:lnTo>
                    <a:pt x="806" y="11"/>
                  </a:lnTo>
                  <a:lnTo>
                    <a:pt x="809" y="11"/>
                  </a:lnTo>
                  <a:lnTo>
                    <a:pt x="810" y="11"/>
                  </a:lnTo>
                  <a:lnTo>
                    <a:pt x="813" y="11"/>
                  </a:lnTo>
                  <a:lnTo>
                    <a:pt x="815" y="15"/>
                  </a:lnTo>
                  <a:lnTo>
                    <a:pt x="818" y="11"/>
                  </a:lnTo>
                  <a:lnTo>
                    <a:pt x="822" y="13"/>
                  </a:lnTo>
                  <a:lnTo>
                    <a:pt x="823" y="15"/>
                  </a:lnTo>
                  <a:lnTo>
                    <a:pt x="825" y="17"/>
                  </a:lnTo>
                  <a:lnTo>
                    <a:pt x="826" y="18"/>
                  </a:lnTo>
                  <a:lnTo>
                    <a:pt x="827" y="19"/>
                  </a:lnTo>
                  <a:lnTo>
                    <a:pt x="828" y="21"/>
                  </a:lnTo>
                  <a:lnTo>
                    <a:pt x="830" y="23"/>
                  </a:lnTo>
                  <a:lnTo>
                    <a:pt x="831" y="24"/>
                  </a:lnTo>
                  <a:lnTo>
                    <a:pt x="832" y="25"/>
                  </a:lnTo>
                  <a:lnTo>
                    <a:pt x="834" y="27"/>
                  </a:lnTo>
                  <a:lnTo>
                    <a:pt x="835" y="28"/>
                  </a:lnTo>
                  <a:lnTo>
                    <a:pt x="837" y="28"/>
                  </a:lnTo>
                  <a:lnTo>
                    <a:pt x="840" y="28"/>
                  </a:lnTo>
                  <a:lnTo>
                    <a:pt x="841" y="28"/>
                  </a:lnTo>
                  <a:lnTo>
                    <a:pt x="844" y="28"/>
                  </a:lnTo>
                  <a:lnTo>
                    <a:pt x="847" y="28"/>
                  </a:lnTo>
                  <a:lnTo>
                    <a:pt x="849" y="28"/>
                  </a:lnTo>
                  <a:lnTo>
                    <a:pt x="850" y="28"/>
                  </a:lnTo>
                  <a:lnTo>
                    <a:pt x="853" y="28"/>
                  </a:lnTo>
                  <a:lnTo>
                    <a:pt x="856" y="28"/>
                  </a:lnTo>
                  <a:lnTo>
                    <a:pt x="857" y="28"/>
                  </a:lnTo>
                  <a:lnTo>
                    <a:pt x="859" y="28"/>
                  </a:lnTo>
                  <a:lnTo>
                    <a:pt x="861" y="27"/>
                  </a:lnTo>
                  <a:lnTo>
                    <a:pt x="863" y="27"/>
                  </a:lnTo>
                  <a:lnTo>
                    <a:pt x="865" y="27"/>
                  </a:lnTo>
                  <a:lnTo>
                    <a:pt x="867" y="25"/>
                  </a:lnTo>
                  <a:lnTo>
                    <a:pt x="868" y="25"/>
                  </a:lnTo>
                  <a:lnTo>
                    <a:pt x="871" y="24"/>
                  </a:lnTo>
                  <a:lnTo>
                    <a:pt x="872" y="24"/>
                  </a:lnTo>
                  <a:lnTo>
                    <a:pt x="875" y="23"/>
                  </a:lnTo>
                  <a:lnTo>
                    <a:pt x="876" y="22"/>
                  </a:lnTo>
                  <a:lnTo>
                    <a:pt x="878" y="21"/>
                  </a:lnTo>
                  <a:lnTo>
                    <a:pt x="879" y="19"/>
                  </a:lnTo>
                  <a:lnTo>
                    <a:pt x="880" y="17"/>
                  </a:lnTo>
                  <a:lnTo>
                    <a:pt x="881" y="16"/>
                  </a:lnTo>
                  <a:lnTo>
                    <a:pt x="881" y="15"/>
                  </a:lnTo>
                  <a:lnTo>
                    <a:pt x="883" y="12"/>
                  </a:lnTo>
                  <a:lnTo>
                    <a:pt x="883" y="11"/>
                  </a:lnTo>
                  <a:lnTo>
                    <a:pt x="883" y="9"/>
                  </a:lnTo>
                  <a:lnTo>
                    <a:pt x="884" y="6"/>
                  </a:lnTo>
                  <a:lnTo>
                    <a:pt x="885" y="5"/>
                  </a:lnTo>
                  <a:lnTo>
                    <a:pt x="885" y="2"/>
                  </a:lnTo>
                  <a:lnTo>
                    <a:pt x="887" y="1"/>
                  </a:lnTo>
                  <a:lnTo>
                    <a:pt x="889" y="1"/>
                  </a:lnTo>
                  <a:lnTo>
                    <a:pt x="893" y="0"/>
                  </a:lnTo>
                  <a:lnTo>
                    <a:pt x="896" y="1"/>
                  </a:lnTo>
                  <a:lnTo>
                    <a:pt x="898" y="2"/>
                  </a:lnTo>
                  <a:lnTo>
                    <a:pt x="903" y="4"/>
                  </a:lnTo>
                  <a:lnTo>
                    <a:pt x="906" y="4"/>
                  </a:lnTo>
                  <a:lnTo>
                    <a:pt x="909" y="5"/>
                  </a:lnTo>
                  <a:lnTo>
                    <a:pt x="911" y="5"/>
                  </a:lnTo>
                  <a:lnTo>
                    <a:pt x="912" y="6"/>
                  </a:lnTo>
                  <a:lnTo>
                    <a:pt x="916" y="7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4" y="5"/>
                  </a:lnTo>
                  <a:lnTo>
                    <a:pt x="928" y="4"/>
                  </a:lnTo>
                  <a:lnTo>
                    <a:pt x="931" y="4"/>
                  </a:lnTo>
                  <a:lnTo>
                    <a:pt x="933" y="2"/>
                  </a:lnTo>
                  <a:lnTo>
                    <a:pt x="937" y="1"/>
                  </a:lnTo>
                  <a:lnTo>
                    <a:pt x="938" y="0"/>
                  </a:lnTo>
                  <a:lnTo>
                    <a:pt x="941" y="0"/>
                  </a:lnTo>
                  <a:lnTo>
                    <a:pt x="943" y="2"/>
                  </a:lnTo>
                  <a:lnTo>
                    <a:pt x="945" y="4"/>
                  </a:lnTo>
                  <a:lnTo>
                    <a:pt x="949" y="1"/>
                  </a:lnTo>
                  <a:lnTo>
                    <a:pt x="950" y="1"/>
                  </a:lnTo>
                  <a:lnTo>
                    <a:pt x="953" y="1"/>
                  </a:lnTo>
                  <a:lnTo>
                    <a:pt x="954" y="2"/>
                  </a:lnTo>
                  <a:lnTo>
                    <a:pt x="955" y="4"/>
                  </a:lnTo>
                  <a:lnTo>
                    <a:pt x="956" y="5"/>
                  </a:lnTo>
                  <a:lnTo>
                    <a:pt x="958" y="5"/>
                  </a:lnTo>
                  <a:lnTo>
                    <a:pt x="960" y="7"/>
                  </a:lnTo>
                  <a:lnTo>
                    <a:pt x="962" y="7"/>
                  </a:lnTo>
                  <a:lnTo>
                    <a:pt x="964" y="7"/>
                  </a:lnTo>
                  <a:lnTo>
                    <a:pt x="965" y="9"/>
                  </a:lnTo>
                  <a:lnTo>
                    <a:pt x="968" y="9"/>
                  </a:lnTo>
                  <a:lnTo>
                    <a:pt x="969" y="10"/>
                  </a:lnTo>
                  <a:lnTo>
                    <a:pt x="972" y="10"/>
                  </a:lnTo>
                  <a:lnTo>
                    <a:pt x="974" y="11"/>
                  </a:lnTo>
                  <a:lnTo>
                    <a:pt x="976" y="11"/>
                  </a:lnTo>
                  <a:lnTo>
                    <a:pt x="978" y="11"/>
                  </a:lnTo>
                  <a:lnTo>
                    <a:pt x="980" y="12"/>
                  </a:lnTo>
                  <a:lnTo>
                    <a:pt x="982" y="12"/>
                  </a:lnTo>
                  <a:lnTo>
                    <a:pt x="984" y="12"/>
                  </a:lnTo>
                  <a:lnTo>
                    <a:pt x="986" y="12"/>
                  </a:lnTo>
                  <a:lnTo>
                    <a:pt x="987" y="12"/>
                  </a:lnTo>
                  <a:lnTo>
                    <a:pt x="990" y="12"/>
                  </a:lnTo>
                  <a:lnTo>
                    <a:pt x="993" y="12"/>
                  </a:lnTo>
                  <a:lnTo>
                    <a:pt x="994" y="15"/>
                  </a:lnTo>
                  <a:lnTo>
                    <a:pt x="995" y="16"/>
                  </a:lnTo>
                  <a:lnTo>
                    <a:pt x="998" y="17"/>
                  </a:lnTo>
                  <a:lnTo>
                    <a:pt x="999" y="17"/>
                  </a:lnTo>
                  <a:lnTo>
                    <a:pt x="1000" y="18"/>
                  </a:lnTo>
                  <a:lnTo>
                    <a:pt x="1002" y="21"/>
                  </a:lnTo>
                  <a:lnTo>
                    <a:pt x="1003" y="22"/>
                  </a:lnTo>
                  <a:lnTo>
                    <a:pt x="1004" y="24"/>
                  </a:lnTo>
                  <a:lnTo>
                    <a:pt x="1006" y="25"/>
                  </a:lnTo>
                  <a:lnTo>
                    <a:pt x="1004" y="29"/>
                  </a:lnTo>
                  <a:lnTo>
                    <a:pt x="1007" y="29"/>
                  </a:lnTo>
                  <a:lnTo>
                    <a:pt x="1012" y="30"/>
                  </a:lnTo>
                  <a:lnTo>
                    <a:pt x="1016" y="30"/>
                  </a:lnTo>
                  <a:lnTo>
                    <a:pt x="1018" y="30"/>
                  </a:lnTo>
                  <a:lnTo>
                    <a:pt x="1018" y="34"/>
                  </a:lnTo>
                  <a:lnTo>
                    <a:pt x="1020" y="35"/>
                  </a:lnTo>
                  <a:lnTo>
                    <a:pt x="1021" y="37"/>
                  </a:lnTo>
                  <a:lnTo>
                    <a:pt x="1022" y="39"/>
                  </a:lnTo>
                  <a:lnTo>
                    <a:pt x="1024" y="41"/>
                  </a:lnTo>
                  <a:lnTo>
                    <a:pt x="1024" y="44"/>
                  </a:lnTo>
                  <a:lnTo>
                    <a:pt x="1025" y="45"/>
                  </a:lnTo>
                  <a:lnTo>
                    <a:pt x="1025" y="46"/>
                  </a:lnTo>
                  <a:lnTo>
                    <a:pt x="1025" y="48"/>
                  </a:lnTo>
                  <a:lnTo>
                    <a:pt x="1024" y="50"/>
                  </a:lnTo>
                  <a:lnTo>
                    <a:pt x="1022" y="51"/>
                  </a:lnTo>
                  <a:lnTo>
                    <a:pt x="1020" y="52"/>
                  </a:lnTo>
                  <a:lnTo>
                    <a:pt x="1018" y="52"/>
                  </a:lnTo>
                  <a:lnTo>
                    <a:pt x="1017" y="53"/>
                  </a:lnTo>
                  <a:lnTo>
                    <a:pt x="1015" y="56"/>
                  </a:lnTo>
                  <a:lnTo>
                    <a:pt x="1013" y="56"/>
                  </a:lnTo>
                  <a:lnTo>
                    <a:pt x="1012" y="58"/>
                  </a:lnTo>
                  <a:lnTo>
                    <a:pt x="1011" y="59"/>
                  </a:lnTo>
                  <a:lnTo>
                    <a:pt x="1011" y="60"/>
                  </a:lnTo>
                  <a:lnTo>
                    <a:pt x="1009" y="63"/>
                  </a:lnTo>
                  <a:lnTo>
                    <a:pt x="1009" y="64"/>
                  </a:lnTo>
                  <a:lnTo>
                    <a:pt x="1011" y="66"/>
                  </a:lnTo>
                  <a:lnTo>
                    <a:pt x="1012" y="71"/>
                  </a:lnTo>
                  <a:lnTo>
                    <a:pt x="1016" y="71"/>
                  </a:lnTo>
                  <a:lnTo>
                    <a:pt x="1017" y="72"/>
                  </a:lnTo>
                  <a:lnTo>
                    <a:pt x="1021" y="74"/>
                  </a:lnTo>
                  <a:lnTo>
                    <a:pt x="1025" y="75"/>
                  </a:lnTo>
                  <a:lnTo>
                    <a:pt x="1030" y="75"/>
                  </a:lnTo>
                  <a:lnTo>
                    <a:pt x="1033" y="75"/>
                  </a:lnTo>
                  <a:lnTo>
                    <a:pt x="1035" y="75"/>
                  </a:lnTo>
                  <a:lnTo>
                    <a:pt x="1039" y="75"/>
                  </a:lnTo>
                  <a:lnTo>
                    <a:pt x="1042" y="72"/>
                  </a:lnTo>
                  <a:lnTo>
                    <a:pt x="1047" y="70"/>
                  </a:lnTo>
                  <a:lnTo>
                    <a:pt x="1052" y="68"/>
                  </a:lnTo>
                  <a:lnTo>
                    <a:pt x="1055" y="66"/>
                  </a:lnTo>
                  <a:lnTo>
                    <a:pt x="1056" y="66"/>
                  </a:lnTo>
                  <a:lnTo>
                    <a:pt x="1059" y="66"/>
                  </a:lnTo>
                  <a:lnTo>
                    <a:pt x="1060" y="66"/>
                  </a:lnTo>
                  <a:lnTo>
                    <a:pt x="1062" y="66"/>
                  </a:lnTo>
                  <a:lnTo>
                    <a:pt x="1065" y="65"/>
                  </a:lnTo>
                  <a:lnTo>
                    <a:pt x="1068" y="65"/>
                  </a:lnTo>
                  <a:lnTo>
                    <a:pt x="1069" y="65"/>
                  </a:lnTo>
                  <a:lnTo>
                    <a:pt x="1071" y="65"/>
                  </a:lnTo>
                  <a:lnTo>
                    <a:pt x="1074" y="65"/>
                  </a:lnTo>
                  <a:lnTo>
                    <a:pt x="1075" y="66"/>
                  </a:lnTo>
                  <a:lnTo>
                    <a:pt x="1078" y="66"/>
                  </a:lnTo>
                  <a:lnTo>
                    <a:pt x="1079" y="68"/>
                  </a:lnTo>
                  <a:lnTo>
                    <a:pt x="1080" y="68"/>
                  </a:lnTo>
                  <a:lnTo>
                    <a:pt x="1083" y="69"/>
                  </a:lnTo>
                  <a:lnTo>
                    <a:pt x="1084" y="70"/>
                  </a:lnTo>
                  <a:lnTo>
                    <a:pt x="1086" y="72"/>
                  </a:lnTo>
                  <a:lnTo>
                    <a:pt x="1087" y="72"/>
                  </a:lnTo>
                  <a:lnTo>
                    <a:pt x="1088" y="74"/>
                  </a:lnTo>
                  <a:lnTo>
                    <a:pt x="1088" y="79"/>
                  </a:lnTo>
                  <a:lnTo>
                    <a:pt x="1092" y="77"/>
                  </a:lnTo>
                  <a:lnTo>
                    <a:pt x="1096" y="77"/>
                  </a:lnTo>
                  <a:lnTo>
                    <a:pt x="1100" y="77"/>
                  </a:lnTo>
                  <a:lnTo>
                    <a:pt x="1104" y="77"/>
                  </a:lnTo>
                  <a:lnTo>
                    <a:pt x="1108" y="77"/>
                  </a:lnTo>
                  <a:lnTo>
                    <a:pt x="1110" y="77"/>
                  </a:lnTo>
                  <a:lnTo>
                    <a:pt x="1112" y="79"/>
                  </a:lnTo>
                  <a:lnTo>
                    <a:pt x="1113" y="81"/>
                  </a:lnTo>
                  <a:lnTo>
                    <a:pt x="1117" y="83"/>
                  </a:lnTo>
                  <a:lnTo>
                    <a:pt x="1119" y="86"/>
                  </a:lnTo>
                  <a:lnTo>
                    <a:pt x="1123" y="88"/>
                  </a:lnTo>
                  <a:lnTo>
                    <a:pt x="1124" y="89"/>
                  </a:lnTo>
                  <a:lnTo>
                    <a:pt x="1126" y="91"/>
                  </a:lnTo>
                  <a:lnTo>
                    <a:pt x="1130" y="92"/>
                  </a:lnTo>
                  <a:lnTo>
                    <a:pt x="1131" y="94"/>
                  </a:lnTo>
                  <a:lnTo>
                    <a:pt x="1134" y="94"/>
                  </a:lnTo>
                  <a:lnTo>
                    <a:pt x="1137" y="95"/>
                  </a:lnTo>
                  <a:lnTo>
                    <a:pt x="1141" y="92"/>
                  </a:lnTo>
                  <a:lnTo>
                    <a:pt x="1144" y="97"/>
                  </a:lnTo>
                  <a:lnTo>
                    <a:pt x="1145" y="100"/>
                  </a:lnTo>
                  <a:lnTo>
                    <a:pt x="1146" y="101"/>
                  </a:lnTo>
                  <a:lnTo>
                    <a:pt x="1148" y="103"/>
                  </a:lnTo>
                  <a:lnTo>
                    <a:pt x="1149" y="105"/>
                  </a:lnTo>
                  <a:lnTo>
                    <a:pt x="1150" y="105"/>
                  </a:lnTo>
                  <a:lnTo>
                    <a:pt x="1153" y="106"/>
                  </a:lnTo>
                  <a:lnTo>
                    <a:pt x="1154" y="107"/>
                  </a:lnTo>
                  <a:lnTo>
                    <a:pt x="1155" y="109"/>
                  </a:lnTo>
                  <a:lnTo>
                    <a:pt x="1158" y="109"/>
                  </a:lnTo>
                  <a:lnTo>
                    <a:pt x="1159" y="110"/>
                  </a:lnTo>
                  <a:lnTo>
                    <a:pt x="1161" y="111"/>
                  </a:lnTo>
                  <a:lnTo>
                    <a:pt x="1162" y="112"/>
                  </a:lnTo>
                  <a:lnTo>
                    <a:pt x="1163" y="114"/>
                  </a:lnTo>
                  <a:lnTo>
                    <a:pt x="1166" y="115"/>
                  </a:lnTo>
                  <a:lnTo>
                    <a:pt x="1167" y="116"/>
                  </a:lnTo>
                  <a:lnTo>
                    <a:pt x="1168" y="118"/>
                  </a:lnTo>
                  <a:lnTo>
                    <a:pt x="1170" y="120"/>
                  </a:lnTo>
                  <a:lnTo>
                    <a:pt x="1171" y="121"/>
                  </a:lnTo>
                  <a:lnTo>
                    <a:pt x="1174" y="122"/>
                  </a:lnTo>
                  <a:lnTo>
                    <a:pt x="1175" y="123"/>
                  </a:lnTo>
                  <a:lnTo>
                    <a:pt x="1176" y="126"/>
                  </a:lnTo>
                  <a:lnTo>
                    <a:pt x="1177" y="127"/>
                  </a:lnTo>
                  <a:lnTo>
                    <a:pt x="1179" y="128"/>
                  </a:lnTo>
                  <a:lnTo>
                    <a:pt x="1181" y="129"/>
                  </a:lnTo>
                  <a:lnTo>
                    <a:pt x="1183" y="130"/>
                  </a:lnTo>
                  <a:lnTo>
                    <a:pt x="1184" y="132"/>
                  </a:lnTo>
                  <a:lnTo>
                    <a:pt x="1187" y="132"/>
                  </a:lnTo>
                  <a:lnTo>
                    <a:pt x="1188" y="133"/>
                  </a:lnTo>
                  <a:lnTo>
                    <a:pt x="1190" y="133"/>
                  </a:lnTo>
                  <a:lnTo>
                    <a:pt x="1192" y="133"/>
                  </a:lnTo>
                  <a:lnTo>
                    <a:pt x="1194" y="133"/>
                  </a:lnTo>
                  <a:lnTo>
                    <a:pt x="1197" y="129"/>
                  </a:lnTo>
                  <a:lnTo>
                    <a:pt x="1199" y="133"/>
                  </a:lnTo>
                  <a:lnTo>
                    <a:pt x="1201" y="135"/>
                  </a:lnTo>
                  <a:lnTo>
                    <a:pt x="1203" y="138"/>
                  </a:lnTo>
                  <a:lnTo>
                    <a:pt x="1207" y="139"/>
                  </a:lnTo>
                  <a:lnTo>
                    <a:pt x="1211" y="140"/>
                  </a:lnTo>
                  <a:lnTo>
                    <a:pt x="1216" y="139"/>
                  </a:lnTo>
                  <a:lnTo>
                    <a:pt x="1219" y="140"/>
                  </a:lnTo>
                  <a:lnTo>
                    <a:pt x="1221" y="144"/>
                  </a:lnTo>
                  <a:lnTo>
                    <a:pt x="1229" y="143"/>
                  </a:lnTo>
                  <a:lnTo>
                    <a:pt x="1229" y="146"/>
                  </a:lnTo>
                  <a:lnTo>
                    <a:pt x="1230" y="149"/>
                  </a:lnTo>
                  <a:lnTo>
                    <a:pt x="1233" y="150"/>
                  </a:lnTo>
                  <a:lnTo>
                    <a:pt x="1236" y="150"/>
                  </a:lnTo>
                  <a:lnTo>
                    <a:pt x="1238" y="152"/>
                  </a:lnTo>
                  <a:lnTo>
                    <a:pt x="1240" y="153"/>
                  </a:lnTo>
                  <a:lnTo>
                    <a:pt x="1241" y="156"/>
                  </a:lnTo>
                  <a:lnTo>
                    <a:pt x="1243" y="157"/>
                  </a:lnTo>
                  <a:lnTo>
                    <a:pt x="1246" y="155"/>
                  </a:lnTo>
                  <a:lnTo>
                    <a:pt x="1249" y="155"/>
                  </a:lnTo>
                  <a:lnTo>
                    <a:pt x="1251" y="155"/>
                  </a:lnTo>
                  <a:lnTo>
                    <a:pt x="1252" y="155"/>
                  </a:lnTo>
                  <a:lnTo>
                    <a:pt x="1254" y="155"/>
                  </a:lnTo>
                  <a:lnTo>
                    <a:pt x="1256" y="155"/>
                  </a:lnTo>
                  <a:lnTo>
                    <a:pt x="1258" y="155"/>
                  </a:lnTo>
                  <a:lnTo>
                    <a:pt x="1260" y="155"/>
                  </a:lnTo>
                  <a:lnTo>
                    <a:pt x="1261" y="155"/>
                  </a:lnTo>
                  <a:lnTo>
                    <a:pt x="1264" y="155"/>
                  </a:lnTo>
                  <a:lnTo>
                    <a:pt x="1265" y="155"/>
                  </a:lnTo>
                  <a:lnTo>
                    <a:pt x="1268" y="155"/>
                  </a:lnTo>
                  <a:lnTo>
                    <a:pt x="1269" y="155"/>
                  </a:lnTo>
                  <a:lnTo>
                    <a:pt x="1272" y="155"/>
                  </a:lnTo>
                  <a:lnTo>
                    <a:pt x="1273" y="155"/>
                  </a:lnTo>
                  <a:lnTo>
                    <a:pt x="1274" y="155"/>
                  </a:lnTo>
                  <a:lnTo>
                    <a:pt x="1277" y="155"/>
                  </a:lnTo>
                  <a:lnTo>
                    <a:pt x="1278" y="155"/>
                  </a:lnTo>
                  <a:lnTo>
                    <a:pt x="1281" y="155"/>
                  </a:lnTo>
                  <a:lnTo>
                    <a:pt x="1282" y="155"/>
                  </a:lnTo>
                  <a:lnTo>
                    <a:pt x="1285" y="155"/>
                  </a:lnTo>
                  <a:lnTo>
                    <a:pt x="1286" y="155"/>
                  </a:lnTo>
                  <a:lnTo>
                    <a:pt x="1289" y="155"/>
                  </a:lnTo>
                  <a:lnTo>
                    <a:pt x="1290" y="156"/>
                  </a:lnTo>
                  <a:lnTo>
                    <a:pt x="1293" y="156"/>
                  </a:lnTo>
                  <a:lnTo>
                    <a:pt x="1295" y="156"/>
                  </a:lnTo>
                  <a:lnTo>
                    <a:pt x="1296" y="156"/>
                  </a:lnTo>
                  <a:lnTo>
                    <a:pt x="1299" y="157"/>
                  </a:lnTo>
                  <a:lnTo>
                    <a:pt x="1300" y="157"/>
                  </a:lnTo>
                  <a:lnTo>
                    <a:pt x="1303" y="157"/>
                  </a:lnTo>
                  <a:lnTo>
                    <a:pt x="1305" y="157"/>
                  </a:lnTo>
                  <a:lnTo>
                    <a:pt x="1305" y="156"/>
                  </a:lnTo>
                  <a:lnTo>
                    <a:pt x="1307" y="155"/>
                  </a:lnTo>
                  <a:lnTo>
                    <a:pt x="1308" y="153"/>
                  </a:lnTo>
                  <a:lnTo>
                    <a:pt x="1311" y="153"/>
                  </a:lnTo>
                  <a:lnTo>
                    <a:pt x="1313" y="153"/>
                  </a:lnTo>
                  <a:lnTo>
                    <a:pt x="1314" y="153"/>
                  </a:lnTo>
                  <a:lnTo>
                    <a:pt x="1317" y="156"/>
                  </a:lnTo>
                  <a:lnTo>
                    <a:pt x="1318" y="158"/>
                  </a:lnTo>
                  <a:lnTo>
                    <a:pt x="1318" y="159"/>
                  </a:lnTo>
                  <a:lnTo>
                    <a:pt x="1321" y="161"/>
                  </a:lnTo>
                  <a:lnTo>
                    <a:pt x="1322" y="162"/>
                  </a:lnTo>
                  <a:lnTo>
                    <a:pt x="1326" y="161"/>
                  </a:lnTo>
                  <a:lnTo>
                    <a:pt x="1330" y="163"/>
                  </a:lnTo>
                  <a:lnTo>
                    <a:pt x="1334" y="165"/>
                  </a:lnTo>
                  <a:lnTo>
                    <a:pt x="1331" y="168"/>
                  </a:lnTo>
                  <a:lnTo>
                    <a:pt x="1333" y="169"/>
                  </a:lnTo>
                  <a:lnTo>
                    <a:pt x="1335" y="170"/>
                  </a:lnTo>
                  <a:lnTo>
                    <a:pt x="1336" y="171"/>
                  </a:lnTo>
                  <a:lnTo>
                    <a:pt x="1338" y="173"/>
                  </a:lnTo>
                  <a:lnTo>
                    <a:pt x="1339" y="174"/>
                  </a:lnTo>
                  <a:lnTo>
                    <a:pt x="1342" y="178"/>
                  </a:lnTo>
                  <a:lnTo>
                    <a:pt x="1342" y="179"/>
                  </a:lnTo>
                  <a:lnTo>
                    <a:pt x="1340" y="184"/>
                  </a:lnTo>
                  <a:lnTo>
                    <a:pt x="1340" y="187"/>
                  </a:lnTo>
                  <a:lnTo>
                    <a:pt x="1343" y="188"/>
                  </a:lnTo>
                  <a:lnTo>
                    <a:pt x="1346" y="190"/>
                  </a:lnTo>
                  <a:lnTo>
                    <a:pt x="1347" y="191"/>
                  </a:lnTo>
                  <a:lnTo>
                    <a:pt x="1348" y="192"/>
                  </a:lnTo>
                  <a:lnTo>
                    <a:pt x="1349" y="193"/>
                  </a:lnTo>
                  <a:lnTo>
                    <a:pt x="1351" y="194"/>
                  </a:lnTo>
                  <a:lnTo>
                    <a:pt x="1352" y="196"/>
                  </a:lnTo>
                  <a:lnTo>
                    <a:pt x="1355" y="197"/>
                  </a:lnTo>
                  <a:lnTo>
                    <a:pt x="1356" y="199"/>
                  </a:lnTo>
                  <a:lnTo>
                    <a:pt x="1357" y="200"/>
                  </a:lnTo>
                  <a:lnTo>
                    <a:pt x="1358" y="202"/>
                  </a:lnTo>
                  <a:lnTo>
                    <a:pt x="1364" y="202"/>
                  </a:lnTo>
                  <a:lnTo>
                    <a:pt x="1364" y="206"/>
                  </a:lnTo>
                  <a:lnTo>
                    <a:pt x="1364" y="210"/>
                  </a:lnTo>
                  <a:lnTo>
                    <a:pt x="1364" y="216"/>
                  </a:lnTo>
                  <a:lnTo>
                    <a:pt x="1365" y="220"/>
                  </a:lnTo>
                  <a:lnTo>
                    <a:pt x="1366" y="223"/>
                  </a:lnTo>
                  <a:lnTo>
                    <a:pt x="1366" y="228"/>
                  </a:lnTo>
                  <a:lnTo>
                    <a:pt x="1366" y="233"/>
                  </a:lnTo>
                  <a:lnTo>
                    <a:pt x="1370" y="235"/>
                  </a:lnTo>
                  <a:lnTo>
                    <a:pt x="1373" y="235"/>
                  </a:lnTo>
                  <a:lnTo>
                    <a:pt x="1374" y="235"/>
                  </a:lnTo>
                  <a:lnTo>
                    <a:pt x="1378" y="235"/>
                  </a:lnTo>
                  <a:lnTo>
                    <a:pt x="1379" y="235"/>
                  </a:lnTo>
                  <a:lnTo>
                    <a:pt x="1382" y="234"/>
                  </a:lnTo>
                  <a:lnTo>
                    <a:pt x="1383" y="237"/>
                  </a:lnTo>
                  <a:lnTo>
                    <a:pt x="1383" y="238"/>
                  </a:lnTo>
                  <a:lnTo>
                    <a:pt x="1383" y="240"/>
                  </a:lnTo>
                  <a:lnTo>
                    <a:pt x="1383" y="241"/>
                  </a:lnTo>
                  <a:lnTo>
                    <a:pt x="1386" y="243"/>
                  </a:lnTo>
                  <a:lnTo>
                    <a:pt x="1388" y="243"/>
                  </a:lnTo>
                  <a:lnTo>
                    <a:pt x="1389" y="243"/>
                  </a:lnTo>
                  <a:lnTo>
                    <a:pt x="1391" y="244"/>
                  </a:lnTo>
                  <a:lnTo>
                    <a:pt x="1391" y="245"/>
                  </a:lnTo>
                  <a:lnTo>
                    <a:pt x="1389" y="248"/>
                  </a:lnTo>
                  <a:lnTo>
                    <a:pt x="1389" y="250"/>
                  </a:lnTo>
                  <a:lnTo>
                    <a:pt x="1388" y="251"/>
                  </a:lnTo>
                  <a:lnTo>
                    <a:pt x="1387" y="254"/>
                  </a:lnTo>
                  <a:lnTo>
                    <a:pt x="1387" y="255"/>
                  </a:lnTo>
                  <a:lnTo>
                    <a:pt x="1386" y="257"/>
                  </a:lnTo>
                  <a:lnTo>
                    <a:pt x="1384" y="258"/>
                  </a:lnTo>
                  <a:lnTo>
                    <a:pt x="1383" y="260"/>
                  </a:lnTo>
                  <a:lnTo>
                    <a:pt x="1382" y="261"/>
                  </a:lnTo>
                  <a:lnTo>
                    <a:pt x="1382" y="263"/>
                  </a:lnTo>
                  <a:lnTo>
                    <a:pt x="1380" y="264"/>
                  </a:lnTo>
                  <a:lnTo>
                    <a:pt x="1379" y="267"/>
                  </a:lnTo>
                  <a:lnTo>
                    <a:pt x="1378" y="268"/>
                  </a:lnTo>
                  <a:lnTo>
                    <a:pt x="1379" y="269"/>
                  </a:lnTo>
                  <a:lnTo>
                    <a:pt x="1382" y="272"/>
                  </a:lnTo>
                  <a:lnTo>
                    <a:pt x="1383" y="273"/>
                  </a:lnTo>
                  <a:lnTo>
                    <a:pt x="1384" y="274"/>
                  </a:lnTo>
                  <a:lnTo>
                    <a:pt x="1386" y="274"/>
                  </a:lnTo>
                  <a:lnTo>
                    <a:pt x="1388" y="275"/>
                  </a:lnTo>
                  <a:lnTo>
                    <a:pt x="1389" y="275"/>
                  </a:lnTo>
                  <a:lnTo>
                    <a:pt x="1392" y="276"/>
                  </a:lnTo>
                  <a:lnTo>
                    <a:pt x="1393" y="278"/>
                  </a:lnTo>
                  <a:lnTo>
                    <a:pt x="1397" y="279"/>
                  </a:lnTo>
                  <a:lnTo>
                    <a:pt x="1399" y="278"/>
                  </a:lnTo>
                  <a:lnTo>
                    <a:pt x="1400" y="276"/>
                  </a:lnTo>
                  <a:lnTo>
                    <a:pt x="1402" y="279"/>
                  </a:lnTo>
                  <a:lnTo>
                    <a:pt x="1404" y="279"/>
                  </a:lnTo>
                  <a:lnTo>
                    <a:pt x="1406" y="280"/>
                  </a:lnTo>
                  <a:lnTo>
                    <a:pt x="1409" y="280"/>
                  </a:lnTo>
                  <a:lnTo>
                    <a:pt x="1413" y="281"/>
                  </a:lnTo>
                  <a:lnTo>
                    <a:pt x="1413" y="284"/>
                  </a:lnTo>
                  <a:lnTo>
                    <a:pt x="1415" y="285"/>
                  </a:lnTo>
                  <a:lnTo>
                    <a:pt x="1417" y="286"/>
                  </a:lnTo>
                  <a:lnTo>
                    <a:pt x="1418" y="287"/>
                  </a:lnTo>
                  <a:lnTo>
                    <a:pt x="1419" y="289"/>
                  </a:lnTo>
                  <a:lnTo>
                    <a:pt x="1422" y="290"/>
                  </a:lnTo>
                  <a:lnTo>
                    <a:pt x="1423" y="291"/>
                  </a:lnTo>
                  <a:lnTo>
                    <a:pt x="1422" y="293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4" y="298"/>
                  </a:lnTo>
                  <a:lnTo>
                    <a:pt x="1426" y="299"/>
                  </a:lnTo>
                  <a:lnTo>
                    <a:pt x="1426" y="302"/>
                  </a:lnTo>
                  <a:lnTo>
                    <a:pt x="1427" y="304"/>
                  </a:lnTo>
                  <a:lnTo>
                    <a:pt x="1428" y="305"/>
                  </a:lnTo>
                  <a:lnTo>
                    <a:pt x="1428" y="308"/>
                  </a:lnTo>
                  <a:lnTo>
                    <a:pt x="1430" y="309"/>
                  </a:lnTo>
                  <a:lnTo>
                    <a:pt x="1431" y="310"/>
                  </a:lnTo>
                  <a:lnTo>
                    <a:pt x="1432" y="313"/>
                  </a:lnTo>
                  <a:lnTo>
                    <a:pt x="1433" y="314"/>
                  </a:lnTo>
                  <a:lnTo>
                    <a:pt x="1435" y="315"/>
                  </a:lnTo>
                  <a:lnTo>
                    <a:pt x="1436" y="316"/>
                  </a:lnTo>
                  <a:lnTo>
                    <a:pt x="1436" y="319"/>
                  </a:lnTo>
                  <a:lnTo>
                    <a:pt x="1437" y="322"/>
                  </a:lnTo>
                  <a:lnTo>
                    <a:pt x="1440" y="324"/>
                  </a:lnTo>
                  <a:lnTo>
                    <a:pt x="1437" y="328"/>
                  </a:lnTo>
                  <a:lnTo>
                    <a:pt x="1437" y="330"/>
                  </a:lnTo>
                  <a:lnTo>
                    <a:pt x="1437" y="333"/>
                  </a:lnTo>
                  <a:lnTo>
                    <a:pt x="1437" y="336"/>
                  </a:lnTo>
                  <a:lnTo>
                    <a:pt x="1437" y="337"/>
                  </a:lnTo>
                  <a:lnTo>
                    <a:pt x="1437" y="339"/>
                  </a:lnTo>
                  <a:lnTo>
                    <a:pt x="1437" y="342"/>
                  </a:lnTo>
                  <a:lnTo>
                    <a:pt x="1437" y="343"/>
                  </a:lnTo>
                  <a:lnTo>
                    <a:pt x="1436" y="345"/>
                  </a:lnTo>
                  <a:lnTo>
                    <a:pt x="1436" y="348"/>
                  </a:lnTo>
                  <a:lnTo>
                    <a:pt x="1435" y="349"/>
                  </a:lnTo>
                  <a:lnTo>
                    <a:pt x="1435" y="351"/>
                  </a:lnTo>
                  <a:lnTo>
                    <a:pt x="1433" y="353"/>
                  </a:lnTo>
                  <a:lnTo>
                    <a:pt x="1433" y="355"/>
                  </a:lnTo>
                  <a:lnTo>
                    <a:pt x="1432" y="356"/>
                  </a:lnTo>
                  <a:lnTo>
                    <a:pt x="1431" y="357"/>
                  </a:lnTo>
                  <a:lnTo>
                    <a:pt x="1431" y="360"/>
                  </a:lnTo>
                  <a:lnTo>
                    <a:pt x="1430" y="361"/>
                  </a:lnTo>
                  <a:lnTo>
                    <a:pt x="1428" y="363"/>
                  </a:lnTo>
                  <a:lnTo>
                    <a:pt x="1428" y="365"/>
                  </a:lnTo>
                  <a:lnTo>
                    <a:pt x="1426" y="367"/>
                  </a:lnTo>
                  <a:lnTo>
                    <a:pt x="1427" y="371"/>
                  </a:lnTo>
                  <a:lnTo>
                    <a:pt x="1427" y="372"/>
                  </a:lnTo>
                  <a:lnTo>
                    <a:pt x="1426" y="375"/>
                  </a:lnTo>
                  <a:lnTo>
                    <a:pt x="1424" y="378"/>
                  </a:lnTo>
                  <a:lnTo>
                    <a:pt x="1423" y="379"/>
                  </a:lnTo>
                  <a:lnTo>
                    <a:pt x="1423" y="381"/>
                  </a:lnTo>
                  <a:lnTo>
                    <a:pt x="1426" y="384"/>
                  </a:lnTo>
                  <a:lnTo>
                    <a:pt x="1426" y="386"/>
                  </a:lnTo>
                  <a:lnTo>
                    <a:pt x="1427" y="389"/>
                  </a:lnTo>
                  <a:lnTo>
                    <a:pt x="1428" y="391"/>
                  </a:lnTo>
                  <a:lnTo>
                    <a:pt x="1428" y="394"/>
                  </a:lnTo>
                  <a:lnTo>
                    <a:pt x="1430" y="396"/>
                  </a:lnTo>
                  <a:lnTo>
                    <a:pt x="1432" y="398"/>
                  </a:lnTo>
                  <a:lnTo>
                    <a:pt x="1435" y="401"/>
                  </a:lnTo>
                  <a:lnTo>
                    <a:pt x="1435" y="402"/>
                  </a:lnTo>
                  <a:lnTo>
                    <a:pt x="1435" y="404"/>
                  </a:lnTo>
                  <a:lnTo>
                    <a:pt x="1436" y="406"/>
                  </a:lnTo>
                  <a:lnTo>
                    <a:pt x="1439" y="407"/>
                  </a:lnTo>
                  <a:lnTo>
                    <a:pt x="1441" y="409"/>
                  </a:lnTo>
                  <a:lnTo>
                    <a:pt x="1442" y="412"/>
                  </a:lnTo>
                  <a:lnTo>
                    <a:pt x="1442" y="413"/>
                  </a:lnTo>
                  <a:lnTo>
                    <a:pt x="1445" y="414"/>
                  </a:lnTo>
                  <a:lnTo>
                    <a:pt x="1446" y="415"/>
                  </a:lnTo>
                  <a:lnTo>
                    <a:pt x="1449" y="418"/>
                  </a:lnTo>
                  <a:lnTo>
                    <a:pt x="1452" y="419"/>
                  </a:lnTo>
                  <a:lnTo>
                    <a:pt x="1453" y="420"/>
                  </a:lnTo>
                  <a:lnTo>
                    <a:pt x="1453" y="424"/>
                  </a:lnTo>
                  <a:lnTo>
                    <a:pt x="1454" y="426"/>
                  </a:lnTo>
                  <a:lnTo>
                    <a:pt x="1455" y="427"/>
                  </a:lnTo>
                  <a:lnTo>
                    <a:pt x="1457" y="431"/>
                  </a:lnTo>
                  <a:lnTo>
                    <a:pt x="1457" y="432"/>
                  </a:lnTo>
                  <a:lnTo>
                    <a:pt x="1458" y="433"/>
                  </a:lnTo>
                  <a:lnTo>
                    <a:pt x="1459" y="436"/>
                  </a:lnTo>
                  <a:lnTo>
                    <a:pt x="1459" y="439"/>
                  </a:lnTo>
                  <a:lnTo>
                    <a:pt x="1461" y="441"/>
                  </a:lnTo>
                  <a:lnTo>
                    <a:pt x="1463" y="447"/>
                  </a:lnTo>
                  <a:lnTo>
                    <a:pt x="1467" y="443"/>
                  </a:lnTo>
                  <a:lnTo>
                    <a:pt x="1468" y="444"/>
                  </a:lnTo>
                  <a:lnTo>
                    <a:pt x="1470" y="445"/>
                  </a:lnTo>
                  <a:lnTo>
                    <a:pt x="1470" y="448"/>
                  </a:lnTo>
                  <a:lnTo>
                    <a:pt x="1471" y="449"/>
                  </a:lnTo>
                  <a:lnTo>
                    <a:pt x="1472" y="451"/>
                  </a:lnTo>
                  <a:lnTo>
                    <a:pt x="1472" y="453"/>
                  </a:lnTo>
                  <a:lnTo>
                    <a:pt x="1474" y="454"/>
                  </a:lnTo>
                  <a:lnTo>
                    <a:pt x="1475" y="455"/>
                  </a:lnTo>
                  <a:lnTo>
                    <a:pt x="1475" y="458"/>
                  </a:lnTo>
                  <a:lnTo>
                    <a:pt x="1476" y="459"/>
                  </a:lnTo>
                  <a:lnTo>
                    <a:pt x="1477" y="460"/>
                  </a:lnTo>
                  <a:lnTo>
                    <a:pt x="1479" y="462"/>
                  </a:lnTo>
                  <a:lnTo>
                    <a:pt x="1480" y="464"/>
                  </a:lnTo>
                  <a:lnTo>
                    <a:pt x="1480" y="465"/>
                  </a:lnTo>
                  <a:lnTo>
                    <a:pt x="1483" y="466"/>
                  </a:lnTo>
                  <a:lnTo>
                    <a:pt x="1485" y="466"/>
                  </a:lnTo>
                  <a:lnTo>
                    <a:pt x="1486" y="466"/>
                  </a:lnTo>
                  <a:lnTo>
                    <a:pt x="1489" y="467"/>
                  </a:lnTo>
                  <a:lnTo>
                    <a:pt x="1490" y="467"/>
                  </a:lnTo>
                  <a:lnTo>
                    <a:pt x="1493" y="466"/>
                  </a:lnTo>
                  <a:lnTo>
                    <a:pt x="1494" y="466"/>
                  </a:lnTo>
                  <a:lnTo>
                    <a:pt x="1497" y="465"/>
                  </a:lnTo>
                  <a:lnTo>
                    <a:pt x="1499" y="464"/>
                  </a:lnTo>
                  <a:lnTo>
                    <a:pt x="1501" y="464"/>
                  </a:lnTo>
                  <a:lnTo>
                    <a:pt x="1503" y="465"/>
                  </a:lnTo>
                  <a:lnTo>
                    <a:pt x="1507" y="464"/>
                  </a:lnTo>
                  <a:lnTo>
                    <a:pt x="1507" y="467"/>
                  </a:lnTo>
                  <a:lnTo>
                    <a:pt x="1508" y="470"/>
                  </a:lnTo>
                  <a:lnTo>
                    <a:pt x="1511" y="474"/>
                  </a:lnTo>
                  <a:lnTo>
                    <a:pt x="1514" y="479"/>
                  </a:lnTo>
                  <a:lnTo>
                    <a:pt x="1517" y="482"/>
                  </a:lnTo>
                  <a:lnTo>
                    <a:pt x="1524" y="480"/>
                  </a:lnTo>
                  <a:lnTo>
                    <a:pt x="1527" y="480"/>
                  </a:lnTo>
                  <a:lnTo>
                    <a:pt x="1529" y="479"/>
                  </a:lnTo>
                  <a:lnTo>
                    <a:pt x="1532" y="478"/>
                  </a:lnTo>
                  <a:lnTo>
                    <a:pt x="1536" y="474"/>
                  </a:lnTo>
                  <a:lnTo>
                    <a:pt x="1538" y="476"/>
                  </a:lnTo>
                  <a:lnTo>
                    <a:pt x="1541" y="478"/>
                  </a:lnTo>
                  <a:lnTo>
                    <a:pt x="1545" y="479"/>
                  </a:lnTo>
                  <a:lnTo>
                    <a:pt x="1546" y="480"/>
                  </a:lnTo>
                  <a:lnTo>
                    <a:pt x="1550" y="482"/>
                  </a:lnTo>
                  <a:lnTo>
                    <a:pt x="1547" y="486"/>
                  </a:lnTo>
                  <a:lnTo>
                    <a:pt x="1550" y="489"/>
                  </a:lnTo>
                  <a:lnTo>
                    <a:pt x="1552" y="490"/>
                  </a:lnTo>
                  <a:lnTo>
                    <a:pt x="1556" y="494"/>
                  </a:lnTo>
                  <a:lnTo>
                    <a:pt x="1559" y="495"/>
                  </a:lnTo>
                  <a:lnTo>
                    <a:pt x="1560" y="495"/>
                  </a:lnTo>
                  <a:lnTo>
                    <a:pt x="1563" y="497"/>
                  </a:lnTo>
                  <a:lnTo>
                    <a:pt x="1564" y="500"/>
                  </a:lnTo>
                  <a:lnTo>
                    <a:pt x="1565" y="501"/>
                  </a:lnTo>
                  <a:lnTo>
                    <a:pt x="1567" y="503"/>
                  </a:lnTo>
                  <a:lnTo>
                    <a:pt x="1572" y="506"/>
                  </a:lnTo>
                  <a:lnTo>
                    <a:pt x="1578" y="508"/>
                  </a:lnTo>
                  <a:lnTo>
                    <a:pt x="1585" y="512"/>
                  </a:lnTo>
                  <a:lnTo>
                    <a:pt x="1589" y="513"/>
                  </a:lnTo>
                  <a:lnTo>
                    <a:pt x="1592" y="511"/>
                  </a:lnTo>
                  <a:lnTo>
                    <a:pt x="1595" y="511"/>
                  </a:lnTo>
                  <a:lnTo>
                    <a:pt x="1599" y="507"/>
                  </a:lnTo>
                  <a:lnTo>
                    <a:pt x="1601" y="512"/>
                  </a:lnTo>
                  <a:lnTo>
                    <a:pt x="1604" y="508"/>
                  </a:lnTo>
                  <a:lnTo>
                    <a:pt x="1605" y="506"/>
                  </a:lnTo>
                  <a:lnTo>
                    <a:pt x="1608" y="503"/>
                  </a:lnTo>
                  <a:lnTo>
                    <a:pt x="1611" y="506"/>
                  </a:lnTo>
                  <a:lnTo>
                    <a:pt x="1613" y="503"/>
                  </a:lnTo>
                  <a:lnTo>
                    <a:pt x="1616" y="502"/>
                  </a:lnTo>
                  <a:lnTo>
                    <a:pt x="1618" y="502"/>
                  </a:lnTo>
                  <a:lnTo>
                    <a:pt x="1620" y="502"/>
                  </a:lnTo>
                  <a:lnTo>
                    <a:pt x="1622" y="501"/>
                  </a:lnTo>
                  <a:lnTo>
                    <a:pt x="1623" y="500"/>
                  </a:lnTo>
                  <a:lnTo>
                    <a:pt x="1625" y="499"/>
                  </a:lnTo>
                  <a:lnTo>
                    <a:pt x="1626" y="496"/>
                  </a:lnTo>
                  <a:lnTo>
                    <a:pt x="1627" y="495"/>
                  </a:lnTo>
                  <a:lnTo>
                    <a:pt x="1629" y="493"/>
                  </a:lnTo>
                  <a:lnTo>
                    <a:pt x="1629" y="491"/>
                  </a:lnTo>
                  <a:lnTo>
                    <a:pt x="1629" y="489"/>
                  </a:lnTo>
                  <a:lnTo>
                    <a:pt x="1629" y="488"/>
                  </a:lnTo>
                  <a:lnTo>
                    <a:pt x="1627" y="485"/>
                  </a:lnTo>
                  <a:lnTo>
                    <a:pt x="1627" y="483"/>
                  </a:lnTo>
                  <a:lnTo>
                    <a:pt x="1627" y="482"/>
                  </a:lnTo>
                  <a:lnTo>
                    <a:pt x="1627" y="480"/>
                  </a:lnTo>
                  <a:lnTo>
                    <a:pt x="1627" y="478"/>
                  </a:lnTo>
                  <a:lnTo>
                    <a:pt x="1629" y="476"/>
                  </a:lnTo>
                  <a:lnTo>
                    <a:pt x="1629" y="474"/>
                  </a:lnTo>
                  <a:lnTo>
                    <a:pt x="1629" y="472"/>
                  </a:lnTo>
                  <a:lnTo>
                    <a:pt x="1629" y="470"/>
                  </a:lnTo>
                  <a:lnTo>
                    <a:pt x="1629" y="468"/>
                  </a:lnTo>
                  <a:lnTo>
                    <a:pt x="1629" y="466"/>
                  </a:lnTo>
                  <a:lnTo>
                    <a:pt x="1633" y="466"/>
                  </a:lnTo>
                  <a:lnTo>
                    <a:pt x="1634" y="466"/>
                  </a:lnTo>
                  <a:lnTo>
                    <a:pt x="1636" y="465"/>
                  </a:lnTo>
                  <a:lnTo>
                    <a:pt x="1639" y="465"/>
                  </a:lnTo>
                  <a:lnTo>
                    <a:pt x="1640" y="465"/>
                  </a:lnTo>
                  <a:lnTo>
                    <a:pt x="1643" y="465"/>
                  </a:lnTo>
                  <a:lnTo>
                    <a:pt x="1644" y="464"/>
                  </a:lnTo>
                  <a:lnTo>
                    <a:pt x="1647" y="464"/>
                  </a:lnTo>
                  <a:lnTo>
                    <a:pt x="1648" y="462"/>
                  </a:lnTo>
                  <a:lnTo>
                    <a:pt x="1649" y="462"/>
                  </a:lnTo>
                  <a:lnTo>
                    <a:pt x="1652" y="461"/>
                  </a:lnTo>
                  <a:lnTo>
                    <a:pt x="1653" y="461"/>
                  </a:lnTo>
                  <a:lnTo>
                    <a:pt x="1655" y="461"/>
                  </a:lnTo>
                  <a:lnTo>
                    <a:pt x="1657" y="460"/>
                  </a:lnTo>
                  <a:lnTo>
                    <a:pt x="1660" y="460"/>
                  </a:lnTo>
                  <a:lnTo>
                    <a:pt x="1661" y="459"/>
                  </a:lnTo>
                  <a:lnTo>
                    <a:pt x="1662" y="460"/>
                  </a:lnTo>
                  <a:lnTo>
                    <a:pt x="1665" y="460"/>
                  </a:lnTo>
                  <a:lnTo>
                    <a:pt x="1669" y="459"/>
                  </a:lnTo>
                  <a:lnTo>
                    <a:pt x="1673" y="455"/>
                  </a:lnTo>
                  <a:lnTo>
                    <a:pt x="1674" y="455"/>
                  </a:lnTo>
                  <a:lnTo>
                    <a:pt x="1676" y="454"/>
                  </a:lnTo>
                  <a:lnTo>
                    <a:pt x="1678" y="453"/>
                  </a:lnTo>
                  <a:lnTo>
                    <a:pt x="1679" y="453"/>
                  </a:lnTo>
                  <a:lnTo>
                    <a:pt x="1682" y="451"/>
                  </a:lnTo>
                  <a:lnTo>
                    <a:pt x="1684" y="451"/>
                  </a:lnTo>
                  <a:lnTo>
                    <a:pt x="1686" y="450"/>
                  </a:lnTo>
                  <a:lnTo>
                    <a:pt x="1688" y="450"/>
                  </a:lnTo>
                  <a:lnTo>
                    <a:pt x="1689" y="449"/>
                  </a:lnTo>
                  <a:lnTo>
                    <a:pt x="1692" y="448"/>
                  </a:lnTo>
                  <a:lnTo>
                    <a:pt x="1693" y="448"/>
                  </a:lnTo>
                  <a:lnTo>
                    <a:pt x="1696" y="447"/>
                  </a:lnTo>
                  <a:lnTo>
                    <a:pt x="1697" y="447"/>
                  </a:lnTo>
                  <a:lnTo>
                    <a:pt x="1700" y="447"/>
                  </a:lnTo>
                  <a:lnTo>
                    <a:pt x="1701" y="445"/>
                  </a:lnTo>
                  <a:lnTo>
                    <a:pt x="1704" y="445"/>
                  </a:lnTo>
                  <a:lnTo>
                    <a:pt x="1706" y="445"/>
                  </a:lnTo>
                  <a:lnTo>
                    <a:pt x="1708" y="444"/>
                  </a:lnTo>
                  <a:lnTo>
                    <a:pt x="1710" y="444"/>
                  </a:lnTo>
                  <a:lnTo>
                    <a:pt x="1711" y="443"/>
                  </a:lnTo>
                  <a:lnTo>
                    <a:pt x="1714" y="443"/>
                  </a:lnTo>
                  <a:lnTo>
                    <a:pt x="1715" y="442"/>
                  </a:lnTo>
                  <a:lnTo>
                    <a:pt x="1718" y="442"/>
                  </a:lnTo>
                  <a:lnTo>
                    <a:pt x="1719" y="442"/>
                  </a:lnTo>
                  <a:lnTo>
                    <a:pt x="1722" y="441"/>
                  </a:lnTo>
                  <a:lnTo>
                    <a:pt x="1723" y="441"/>
                  </a:lnTo>
                  <a:lnTo>
                    <a:pt x="1726" y="439"/>
                  </a:lnTo>
                  <a:lnTo>
                    <a:pt x="1728" y="439"/>
                  </a:lnTo>
                  <a:lnTo>
                    <a:pt x="1729" y="439"/>
                  </a:lnTo>
                  <a:lnTo>
                    <a:pt x="1732" y="439"/>
                  </a:lnTo>
                  <a:lnTo>
                    <a:pt x="1733" y="439"/>
                  </a:lnTo>
                  <a:lnTo>
                    <a:pt x="1736" y="439"/>
                  </a:lnTo>
                  <a:lnTo>
                    <a:pt x="1737" y="439"/>
                  </a:lnTo>
                  <a:lnTo>
                    <a:pt x="1740" y="439"/>
                  </a:lnTo>
                  <a:lnTo>
                    <a:pt x="1741" y="439"/>
                  </a:lnTo>
                  <a:lnTo>
                    <a:pt x="1741" y="441"/>
                  </a:lnTo>
                  <a:lnTo>
                    <a:pt x="1741" y="443"/>
                  </a:lnTo>
                  <a:lnTo>
                    <a:pt x="1741" y="445"/>
                  </a:lnTo>
                  <a:lnTo>
                    <a:pt x="1740" y="447"/>
                  </a:lnTo>
                  <a:lnTo>
                    <a:pt x="1740" y="448"/>
                  </a:lnTo>
                  <a:lnTo>
                    <a:pt x="1740" y="450"/>
                  </a:lnTo>
                  <a:lnTo>
                    <a:pt x="1739" y="453"/>
                  </a:lnTo>
                  <a:lnTo>
                    <a:pt x="1739" y="454"/>
                  </a:lnTo>
                  <a:lnTo>
                    <a:pt x="1737" y="455"/>
                  </a:lnTo>
                  <a:lnTo>
                    <a:pt x="1737" y="458"/>
                  </a:lnTo>
                  <a:lnTo>
                    <a:pt x="1737" y="460"/>
                  </a:lnTo>
                  <a:lnTo>
                    <a:pt x="1736" y="461"/>
                  </a:lnTo>
                  <a:lnTo>
                    <a:pt x="1736" y="464"/>
                  </a:lnTo>
                  <a:lnTo>
                    <a:pt x="1736" y="465"/>
                  </a:lnTo>
                  <a:lnTo>
                    <a:pt x="1736" y="467"/>
                  </a:lnTo>
                  <a:lnTo>
                    <a:pt x="1737" y="468"/>
                  </a:lnTo>
                  <a:lnTo>
                    <a:pt x="1739" y="470"/>
                  </a:lnTo>
                  <a:lnTo>
                    <a:pt x="1740" y="471"/>
                  </a:lnTo>
                  <a:lnTo>
                    <a:pt x="1741" y="472"/>
                  </a:lnTo>
                  <a:lnTo>
                    <a:pt x="1744" y="473"/>
                  </a:lnTo>
                  <a:lnTo>
                    <a:pt x="1745" y="474"/>
                  </a:lnTo>
                  <a:lnTo>
                    <a:pt x="1746" y="476"/>
                  </a:lnTo>
                  <a:lnTo>
                    <a:pt x="1748" y="477"/>
                  </a:lnTo>
                  <a:lnTo>
                    <a:pt x="1749" y="479"/>
                  </a:lnTo>
                  <a:lnTo>
                    <a:pt x="1751" y="483"/>
                  </a:lnTo>
                  <a:lnTo>
                    <a:pt x="1755" y="486"/>
                  </a:lnTo>
                  <a:lnTo>
                    <a:pt x="1759" y="490"/>
                  </a:lnTo>
                  <a:lnTo>
                    <a:pt x="1763" y="493"/>
                  </a:lnTo>
                  <a:lnTo>
                    <a:pt x="1766" y="494"/>
                  </a:lnTo>
                  <a:lnTo>
                    <a:pt x="1763" y="497"/>
                  </a:lnTo>
                  <a:lnTo>
                    <a:pt x="1764" y="499"/>
                  </a:lnTo>
                  <a:lnTo>
                    <a:pt x="1766" y="501"/>
                  </a:lnTo>
                  <a:lnTo>
                    <a:pt x="1766" y="502"/>
                  </a:lnTo>
                  <a:lnTo>
                    <a:pt x="1767" y="503"/>
                  </a:lnTo>
                  <a:lnTo>
                    <a:pt x="1768" y="505"/>
                  </a:lnTo>
                  <a:lnTo>
                    <a:pt x="1770" y="507"/>
                  </a:lnTo>
                  <a:lnTo>
                    <a:pt x="1771" y="508"/>
                  </a:lnTo>
                  <a:lnTo>
                    <a:pt x="1772" y="509"/>
                  </a:lnTo>
                  <a:lnTo>
                    <a:pt x="1773" y="511"/>
                  </a:lnTo>
                  <a:lnTo>
                    <a:pt x="1775" y="513"/>
                  </a:lnTo>
                  <a:lnTo>
                    <a:pt x="1776" y="514"/>
                  </a:lnTo>
                  <a:lnTo>
                    <a:pt x="1779" y="515"/>
                  </a:lnTo>
                  <a:lnTo>
                    <a:pt x="1780" y="517"/>
                  </a:lnTo>
                  <a:lnTo>
                    <a:pt x="1781" y="519"/>
                  </a:lnTo>
                  <a:lnTo>
                    <a:pt x="1782" y="520"/>
                  </a:lnTo>
                  <a:lnTo>
                    <a:pt x="1784" y="521"/>
                  </a:lnTo>
                  <a:lnTo>
                    <a:pt x="1785" y="523"/>
                  </a:lnTo>
                  <a:lnTo>
                    <a:pt x="1786" y="525"/>
                  </a:lnTo>
                  <a:lnTo>
                    <a:pt x="1788" y="526"/>
                  </a:lnTo>
                  <a:lnTo>
                    <a:pt x="1790" y="528"/>
                  </a:lnTo>
                  <a:lnTo>
                    <a:pt x="1792" y="529"/>
                  </a:lnTo>
                  <a:lnTo>
                    <a:pt x="1793" y="531"/>
                  </a:lnTo>
                  <a:lnTo>
                    <a:pt x="1795" y="532"/>
                  </a:lnTo>
                  <a:lnTo>
                    <a:pt x="1797" y="534"/>
                  </a:lnTo>
                  <a:lnTo>
                    <a:pt x="1798" y="535"/>
                  </a:lnTo>
                  <a:lnTo>
                    <a:pt x="1801" y="536"/>
                  </a:lnTo>
                  <a:lnTo>
                    <a:pt x="1802" y="537"/>
                  </a:lnTo>
                  <a:lnTo>
                    <a:pt x="1803" y="538"/>
                  </a:lnTo>
                  <a:lnTo>
                    <a:pt x="1804" y="540"/>
                  </a:lnTo>
                  <a:lnTo>
                    <a:pt x="1807" y="540"/>
                  </a:lnTo>
                  <a:lnTo>
                    <a:pt x="1808" y="541"/>
                  </a:lnTo>
                  <a:lnTo>
                    <a:pt x="1807" y="544"/>
                  </a:lnTo>
                  <a:lnTo>
                    <a:pt x="1810" y="547"/>
                  </a:lnTo>
                  <a:lnTo>
                    <a:pt x="1814" y="550"/>
                  </a:lnTo>
                  <a:lnTo>
                    <a:pt x="1819" y="554"/>
                  </a:lnTo>
                  <a:lnTo>
                    <a:pt x="1824" y="556"/>
                  </a:lnTo>
                  <a:lnTo>
                    <a:pt x="1820" y="559"/>
                  </a:lnTo>
                  <a:lnTo>
                    <a:pt x="1821" y="561"/>
                  </a:lnTo>
                  <a:lnTo>
                    <a:pt x="1823" y="563"/>
                  </a:lnTo>
                  <a:lnTo>
                    <a:pt x="1824" y="564"/>
                  </a:lnTo>
                  <a:lnTo>
                    <a:pt x="1826" y="564"/>
                  </a:lnTo>
                  <a:lnTo>
                    <a:pt x="1828" y="565"/>
                  </a:lnTo>
                  <a:lnTo>
                    <a:pt x="1830" y="566"/>
                  </a:lnTo>
                  <a:lnTo>
                    <a:pt x="1832" y="566"/>
                  </a:lnTo>
                  <a:lnTo>
                    <a:pt x="1834" y="566"/>
                  </a:lnTo>
                  <a:lnTo>
                    <a:pt x="1835" y="567"/>
                  </a:lnTo>
                  <a:lnTo>
                    <a:pt x="1838" y="569"/>
                  </a:lnTo>
                  <a:lnTo>
                    <a:pt x="1839" y="570"/>
                  </a:lnTo>
                  <a:lnTo>
                    <a:pt x="1841" y="571"/>
                  </a:lnTo>
                  <a:lnTo>
                    <a:pt x="1842" y="572"/>
                  </a:lnTo>
                  <a:lnTo>
                    <a:pt x="1843" y="573"/>
                  </a:lnTo>
                  <a:lnTo>
                    <a:pt x="1845" y="575"/>
                  </a:lnTo>
                  <a:lnTo>
                    <a:pt x="1846" y="576"/>
                  </a:lnTo>
                  <a:lnTo>
                    <a:pt x="1848" y="577"/>
                  </a:lnTo>
                  <a:lnTo>
                    <a:pt x="1850" y="578"/>
                  </a:lnTo>
                  <a:lnTo>
                    <a:pt x="1851" y="579"/>
                  </a:lnTo>
                  <a:lnTo>
                    <a:pt x="1852" y="581"/>
                  </a:lnTo>
                  <a:lnTo>
                    <a:pt x="1855" y="581"/>
                  </a:lnTo>
                  <a:lnTo>
                    <a:pt x="1857" y="581"/>
                  </a:lnTo>
                  <a:lnTo>
                    <a:pt x="1859" y="582"/>
                  </a:lnTo>
                  <a:lnTo>
                    <a:pt x="1861" y="582"/>
                  </a:lnTo>
                  <a:lnTo>
                    <a:pt x="1863" y="582"/>
                  </a:lnTo>
                  <a:lnTo>
                    <a:pt x="1865" y="582"/>
                  </a:lnTo>
                  <a:lnTo>
                    <a:pt x="1867" y="582"/>
                  </a:lnTo>
                  <a:lnTo>
                    <a:pt x="1869" y="582"/>
                  </a:lnTo>
                  <a:lnTo>
                    <a:pt x="1870" y="582"/>
                  </a:lnTo>
                  <a:lnTo>
                    <a:pt x="1873" y="582"/>
                  </a:lnTo>
                  <a:lnTo>
                    <a:pt x="1874" y="582"/>
                  </a:lnTo>
                  <a:lnTo>
                    <a:pt x="1877" y="583"/>
                  </a:lnTo>
                  <a:lnTo>
                    <a:pt x="1879" y="583"/>
                  </a:lnTo>
                  <a:lnTo>
                    <a:pt x="1881" y="584"/>
                  </a:lnTo>
                  <a:lnTo>
                    <a:pt x="1882" y="585"/>
                  </a:lnTo>
                  <a:lnTo>
                    <a:pt x="1885" y="587"/>
                  </a:lnTo>
                  <a:lnTo>
                    <a:pt x="1885" y="588"/>
                  </a:lnTo>
                  <a:lnTo>
                    <a:pt x="1885" y="590"/>
                  </a:lnTo>
                  <a:lnTo>
                    <a:pt x="1886" y="592"/>
                  </a:lnTo>
                  <a:lnTo>
                    <a:pt x="1886" y="594"/>
                  </a:lnTo>
                  <a:lnTo>
                    <a:pt x="1886" y="595"/>
                  </a:lnTo>
                  <a:lnTo>
                    <a:pt x="1887" y="598"/>
                  </a:lnTo>
                  <a:lnTo>
                    <a:pt x="1887" y="599"/>
                  </a:lnTo>
                  <a:lnTo>
                    <a:pt x="1887" y="601"/>
                  </a:lnTo>
                  <a:lnTo>
                    <a:pt x="1888" y="604"/>
                  </a:lnTo>
                  <a:lnTo>
                    <a:pt x="1890" y="606"/>
                  </a:lnTo>
                  <a:lnTo>
                    <a:pt x="1891" y="607"/>
                  </a:lnTo>
                  <a:lnTo>
                    <a:pt x="1892" y="608"/>
                  </a:lnTo>
                  <a:lnTo>
                    <a:pt x="1894" y="611"/>
                  </a:lnTo>
                  <a:lnTo>
                    <a:pt x="1895" y="612"/>
                  </a:lnTo>
                  <a:lnTo>
                    <a:pt x="1896" y="613"/>
                  </a:lnTo>
                  <a:lnTo>
                    <a:pt x="1896" y="616"/>
                  </a:lnTo>
                  <a:lnTo>
                    <a:pt x="1895" y="617"/>
                  </a:lnTo>
                  <a:lnTo>
                    <a:pt x="1894" y="618"/>
                  </a:lnTo>
                  <a:lnTo>
                    <a:pt x="1892" y="620"/>
                  </a:lnTo>
                  <a:lnTo>
                    <a:pt x="1891" y="622"/>
                  </a:lnTo>
                  <a:lnTo>
                    <a:pt x="1890" y="624"/>
                  </a:lnTo>
                  <a:lnTo>
                    <a:pt x="1888" y="625"/>
                  </a:lnTo>
                  <a:lnTo>
                    <a:pt x="1888" y="627"/>
                  </a:lnTo>
                  <a:lnTo>
                    <a:pt x="1887" y="628"/>
                  </a:lnTo>
                  <a:lnTo>
                    <a:pt x="1886" y="630"/>
                  </a:lnTo>
                  <a:lnTo>
                    <a:pt x="1885" y="631"/>
                  </a:lnTo>
                  <a:lnTo>
                    <a:pt x="1883" y="633"/>
                  </a:lnTo>
                  <a:lnTo>
                    <a:pt x="1882" y="634"/>
                  </a:lnTo>
                  <a:lnTo>
                    <a:pt x="1881" y="636"/>
                  </a:lnTo>
                  <a:lnTo>
                    <a:pt x="1879" y="637"/>
                  </a:lnTo>
                  <a:lnTo>
                    <a:pt x="1878" y="639"/>
                  </a:lnTo>
                  <a:lnTo>
                    <a:pt x="1877" y="640"/>
                  </a:lnTo>
                  <a:lnTo>
                    <a:pt x="1876" y="641"/>
                  </a:lnTo>
                  <a:lnTo>
                    <a:pt x="1872" y="642"/>
                  </a:lnTo>
                  <a:lnTo>
                    <a:pt x="1869" y="647"/>
                  </a:lnTo>
                  <a:lnTo>
                    <a:pt x="1868" y="648"/>
                  </a:lnTo>
                  <a:lnTo>
                    <a:pt x="1868" y="652"/>
                  </a:lnTo>
                  <a:lnTo>
                    <a:pt x="1868" y="659"/>
                  </a:lnTo>
                  <a:lnTo>
                    <a:pt x="1868" y="662"/>
                  </a:lnTo>
                  <a:lnTo>
                    <a:pt x="1869" y="664"/>
                  </a:lnTo>
                  <a:lnTo>
                    <a:pt x="1868" y="666"/>
                  </a:lnTo>
                  <a:lnTo>
                    <a:pt x="1867" y="668"/>
                  </a:lnTo>
                  <a:lnTo>
                    <a:pt x="1867" y="671"/>
                  </a:lnTo>
                  <a:lnTo>
                    <a:pt x="1865" y="672"/>
                  </a:lnTo>
                  <a:lnTo>
                    <a:pt x="1865" y="675"/>
                  </a:lnTo>
                  <a:lnTo>
                    <a:pt x="1864" y="678"/>
                  </a:lnTo>
                  <a:lnTo>
                    <a:pt x="1864" y="681"/>
                  </a:lnTo>
                  <a:lnTo>
                    <a:pt x="1863" y="684"/>
                  </a:lnTo>
                  <a:lnTo>
                    <a:pt x="1861" y="688"/>
                  </a:lnTo>
                  <a:lnTo>
                    <a:pt x="1863" y="690"/>
                  </a:lnTo>
                  <a:lnTo>
                    <a:pt x="1863" y="693"/>
                  </a:lnTo>
                  <a:lnTo>
                    <a:pt x="1864" y="698"/>
                  </a:lnTo>
                  <a:lnTo>
                    <a:pt x="1864" y="704"/>
                  </a:lnTo>
                  <a:lnTo>
                    <a:pt x="1859" y="701"/>
                  </a:lnTo>
                  <a:lnTo>
                    <a:pt x="1857" y="700"/>
                  </a:lnTo>
                  <a:lnTo>
                    <a:pt x="1855" y="700"/>
                  </a:lnTo>
                  <a:lnTo>
                    <a:pt x="1854" y="700"/>
                  </a:lnTo>
                  <a:lnTo>
                    <a:pt x="1851" y="700"/>
                  </a:lnTo>
                  <a:lnTo>
                    <a:pt x="1848" y="700"/>
                  </a:lnTo>
                  <a:lnTo>
                    <a:pt x="1846" y="701"/>
                  </a:lnTo>
                  <a:lnTo>
                    <a:pt x="1845" y="703"/>
                  </a:lnTo>
                  <a:lnTo>
                    <a:pt x="1843" y="704"/>
                  </a:lnTo>
                  <a:lnTo>
                    <a:pt x="1841" y="705"/>
                  </a:lnTo>
                  <a:lnTo>
                    <a:pt x="1839" y="706"/>
                  </a:lnTo>
                  <a:lnTo>
                    <a:pt x="1837" y="709"/>
                  </a:lnTo>
                  <a:lnTo>
                    <a:pt x="1834" y="706"/>
                  </a:lnTo>
                  <a:lnTo>
                    <a:pt x="1833" y="705"/>
                  </a:lnTo>
                  <a:lnTo>
                    <a:pt x="1829" y="707"/>
                  </a:lnTo>
                  <a:lnTo>
                    <a:pt x="1826" y="707"/>
                  </a:lnTo>
                  <a:lnTo>
                    <a:pt x="1825" y="707"/>
                  </a:lnTo>
                  <a:lnTo>
                    <a:pt x="1823" y="709"/>
                  </a:lnTo>
                  <a:lnTo>
                    <a:pt x="1821" y="710"/>
                  </a:lnTo>
                  <a:lnTo>
                    <a:pt x="1820" y="711"/>
                  </a:lnTo>
                  <a:lnTo>
                    <a:pt x="1817" y="712"/>
                  </a:lnTo>
                  <a:lnTo>
                    <a:pt x="1816" y="713"/>
                  </a:lnTo>
                  <a:lnTo>
                    <a:pt x="1814" y="715"/>
                  </a:lnTo>
                  <a:lnTo>
                    <a:pt x="1812" y="716"/>
                  </a:lnTo>
                  <a:lnTo>
                    <a:pt x="1811" y="718"/>
                  </a:lnTo>
                  <a:lnTo>
                    <a:pt x="1810" y="719"/>
                  </a:lnTo>
                  <a:lnTo>
                    <a:pt x="1808" y="721"/>
                  </a:lnTo>
                  <a:lnTo>
                    <a:pt x="1807" y="722"/>
                  </a:lnTo>
                  <a:lnTo>
                    <a:pt x="1804" y="721"/>
                  </a:lnTo>
                  <a:lnTo>
                    <a:pt x="1803" y="721"/>
                  </a:lnTo>
                  <a:lnTo>
                    <a:pt x="1801" y="721"/>
                  </a:lnTo>
                  <a:lnTo>
                    <a:pt x="1799" y="721"/>
                  </a:lnTo>
                  <a:lnTo>
                    <a:pt x="1797" y="721"/>
                  </a:lnTo>
                  <a:lnTo>
                    <a:pt x="1795" y="722"/>
                  </a:lnTo>
                  <a:lnTo>
                    <a:pt x="1793" y="722"/>
                  </a:lnTo>
                  <a:lnTo>
                    <a:pt x="1790" y="722"/>
                  </a:lnTo>
                  <a:lnTo>
                    <a:pt x="1789" y="722"/>
                  </a:lnTo>
                  <a:lnTo>
                    <a:pt x="1786" y="723"/>
                  </a:lnTo>
                  <a:lnTo>
                    <a:pt x="1785" y="724"/>
                  </a:lnTo>
                  <a:lnTo>
                    <a:pt x="1785" y="727"/>
                  </a:lnTo>
                  <a:lnTo>
                    <a:pt x="1785" y="728"/>
                  </a:lnTo>
                  <a:lnTo>
                    <a:pt x="1785" y="730"/>
                  </a:lnTo>
                  <a:lnTo>
                    <a:pt x="1785" y="734"/>
                  </a:lnTo>
                  <a:lnTo>
                    <a:pt x="1786" y="735"/>
                  </a:lnTo>
                  <a:lnTo>
                    <a:pt x="1788" y="735"/>
                  </a:lnTo>
                  <a:lnTo>
                    <a:pt x="1786" y="740"/>
                  </a:lnTo>
                  <a:lnTo>
                    <a:pt x="1784" y="744"/>
                  </a:lnTo>
                  <a:lnTo>
                    <a:pt x="1781" y="741"/>
                  </a:lnTo>
                  <a:lnTo>
                    <a:pt x="1779" y="741"/>
                  </a:lnTo>
                  <a:lnTo>
                    <a:pt x="1776" y="742"/>
                  </a:lnTo>
                  <a:lnTo>
                    <a:pt x="1772" y="741"/>
                  </a:lnTo>
                  <a:lnTo>
                    <a:pt x="1770" y="741"/>
                  </a:lnTo>
                  <a:lnTo>
                    <a:pt x="1764" y="741"/>
                  </a:lnTo>
                  <a:lnTo>
                    <a:pt x="1763" y="742"/>
                  </a:lnTo>
                  <a:lnTo>
                    <a:pt x="1759" y="745"/>
                  </a:lnTo>
                  <a:lnTo>
                    <a:pt x="1757" y="746"/>
                  </a:lnTo>
                  <a:lnTo>
                    <a:pt x="1753" y="748"/>
                  </a:lnTo>
                  <a:lnTo>
                    <a:pt x="1754" y="753"/>
                  </a:lnTo>
                  <a:lnTo>
                    <a:pt x="1753" y="756"/>
                  </a:lnTo>
                  <a:lnTo>
                    <a:pt x="1753" y="757"/>
                  </a:lnTo>
                  <a:lnTo>
                    <a:pt x="1751" y="759"/>
                  </a:lnTo>
                  <a:lnTo>
                    <a:pt x="1751" y="762"/>
                  </a:lnTo>
                  <a:lnTo>
                    <a:pt x="1750" y="763"/>
                  </a:lnTo>
                  <a:lnTo>
                    <a:pt x="1750" y="765"/>
                  </a:lnTo>
                  <a:lnTo>
                    <a:pt x="1750" y="767"/>
                  </a:lnTo>
                  <a:lnTo>
                    <a:pt x="1749" y="769"/>
                  </a:lnTo>
                  <a:lnTo>
                    <a:pt x="1748" y="770"/>
                  </a:lnTo>
                  <a:lnTo>
                    <a:pt x="1746" y="773"/>
                  </a:lnTo>
                  <a:lnTo>
                    <a:pt x="1745" y="774"/>
                  </a:lnTo>
                  <a:lnTo>
                    <a:pt x="1744" y="775"/>
                  </a:lnTo>
                  <a:lnTo>
                    <a:pt x="1742" y="776"/>
                  </a:lnTo>
                  <a:lnTo>
                    <a:pt x="1740" y="777"/>
                  </a:lnTo>
                  <a:lnTo>
                    <a:pt x="1739" y="779"/>
                  </a:lnTo>
                  <a:lnTo>
                    <a:pt x="1736" y="780"/>
                  </a:lnTo>
                  <a:lnTo>
                    <a:pt x="1736" y="781"/>
                  </a:lnTo>
                  <a:lnTo>
                    <a:pt x="1736" y="785"/>
                  </a:lnTo>
                  <a:lnTo>
                    <a:pt x="1736" y="787"/>
                  </a:lnTo>
                  <a:lnTo>
                    <a:pt x="1737" y="788"/>
                  </a:lnTo>
                  <a:lnTo>
                    <a:pt x="1737" y="791"/>
                  </a:lnTo>
                  <a:lnTo>
                    <a:pt x="1739" y="793"/>
                  </a:lnTo>
                  <a:lnTo>
                    <a:pt x="1739" y="794"/>
                  </a:lnTo>
                  <a:lnTo>
                    <a:pt x="1739" y="797"/>
                  </a:lnTo>
                  <a:lnTo>
                    <a:pt x="1741" y="798"/>
                  </a:lnTo>
                  <a:lnTo>
                    <a:pt x="1742" y="798"/>
                  </a:lnTo>
                  <a:lnTo>
                    <a:pt x="1744" y="800"/>
                  </a:lnTo>
                  <a:lnTo>
                    <a:pt x="1745" y="802"/>
                  </a:lnTo>
                  <a:lnTo>
                    <a:pt x="1746" y="803"/>
                  </a:lnTo>
                  <a:lnTo>
                    <a:pt x="1748" y="804"/>
                  </a:lnTo>
                  <a:lnTo>
                    <a:pt x="1750" y="806"/>
                  </a:lnTo>
                  <a:lnTo>
                    <a:pt x="1751" y="808"/>
                  </a:lnTo>
                  <a:lnTo>
                    <a:pt x="1753" y="810"/>
                  </a:lnTo>
                  <a:lnTo>
                    <a:pt x="1754" y="811"/>
                  </a:lnTo>
                  <a:lnTo>
                    <a:pt x="1755" y="812"/>
                  </a:lnTo>
                  <a:lnTo>
                    <a:pt x="1757" y="815"/>
                  </a:lnTo>
                  <a:lnTo>
                    <a:pt x="1758" y="816"/>
                  </a:lnTo>
                  <a:lnTo>
                    <a:pt x="1758" y="817"/>
                  </a:lnTo>
                  <a:lnTo>
                    <a:pt x="1759" y="820"/>
                  </a:lnTo>
                  <a:lnTo>
                    <a:pt x="1759" y="821"/>
                  </a:lnTo>
                  <a:lnTo>
                    <a:pt x="1759" y="823"/>
                  </a:lnTo>
                  <a:lnTo>
                    <a:pt x="1759" y="824"/>
                  </a:lnTo>
                  <a:lnTo>
                    <a:pt x="1758" y="827"/>
                  </a:lnTo>
                  <a:lnTo>
                    <a:pt x="1758" y="829"/>
                  </a:lnTo>
                  <a:lnTo>
                    <a:pt x="1758" y="832"/>
                  </a:lnTo>
                  <a:lnTo>
                    <a:pt x="1758" y="834"/>
                  </a:lnTo>
                  <a:lnTo>
                    <a:pt x="1759" y="835"/>
                  </a:lnTo>
                  <a:lnTo>
                    <a:pt x="1759" y="838"/>
                  </a:lnTo>
                  <a:lnTo>
                    <a:pt x="1761" y="840"/>
                  </a:lnTo>
                  <a:lnTo>
                    <a:pt x="1762" y="841"/>
                  </a:lnTo>
                  <a:lnTo>
                    <a:pt x="1763" y="843"/>
                  </a:lnTo>
                  <a:lnTo>
                    <a:pt x="1763" y="845"/>
                  </a:lnTo>
                  <a:lnTo>
                    <a:pt x="1764" y="846"/>
                  </a:lnTo>
                  <a:lnTo>
                    <a:pt x="1764" y="849"/>
                  </a:lnTo>
                  <a:lnTo>
                    <a:pt x="1766" y="850"/>
                  </a:lnTo>
                  <a:lnTo>
                    <a:pt x="1766" y="852"/>
                  </a:lnTo>
                  <a:lnTo>
                    <a:pt x="1770" y="855"/>
                  </a:lnTo>
                  <a:lnTo>
                    <a:pt x="1767" y="857"/>
                  </a:lnTo>
                  <a:lnTo>
                    <a:pt x="1766" y="858"/>
                  </a:lnTo>
                  <a:lnTo>
                    <a:pt x="1770" y="861"/>
                  </a:lnTo>
                  <a:lnTo>
                    <a:pt x="1771" y="862"/>
                  </a:lnTo>
                  <a:lnTo>
                    <a:pt x="1772" y="863"/>
                  </a:lnTo>
                  <a:lnTo>
                    <a:pt x="1775" y="865"/>
                  </a:lnTo>
                  <a:lnTo>
                    <a:pt x="1775" y="867"/>
                  </a:lnTo>
                  <a:lnTo>
                    <a:pt x="1776" y="868"/>
                  </a:lnTo>
                  <a:lnTo>
                    <a:pt x="1777" y="869"/>
                  </a:lnTo>
                  <a:lnTo>
                    <a:pt x="1779" y="873"/>
                  </a:lnTo>
                  <a:lnTo>
                    <a:pt x="1781" y="873"/>
                  </a:lnTo>
                  <a:lnTo>
                    <a:pt x="1782" y="876"/>
                  </a:lnTo>
                  <a:lnTo>
                    <a:pt x="1784" y="879"/>
                  </a:lnTo>
                  <a:lnTo>
                    <a:pt x="1785" y="881"/>
                  </a:lnTo>
                  <a:lnTo>
                    <a:pt x="1785" y="882"/>
                  </a:lnTo>
                  <a:lnTo>
                    <a:pt x="1788" y="884"/>
                  </a:lnTo>
                  <a:lnTo>
                    <a:pt x="1789" y="885"/>
                  </a:lnTo>
                  <a:lnTo>
                    <a:pt x="1790" y="887"/>
                  </a:lnTo>
                  <a:lnTo>
                    <a:pt x="1792" y="888"/>
                  </a:lnTo>
                  <a:lnTo>
                    <a:pt x="1793" y="890"/>
                  </a:lnTo>
                  <a:lnTo>
                    <a:pt x="1794" y="891"/>
                  </a:lnTo>
                  <a:lnTo>
                    <a:pt x="1795" y="893"/>
                  </a:lnTo>
                  <a:lnTo>
                    <a:pt x="1797" y="894"/>
                  </a:lnTo>
                  <a:lnTo>
                    <a:pt x="1798" y="896"/>
                  </a:lnTo>
                  <a:lnTo>
                    <a:pt x="1801" y="897"/>
                  </a:lnTo>
                  <a:lnTo>
                    <a:pt x="1802" y="898"/>
                  </a:lnTo>
                  <a:lnTo>
                    <a:pt x="1803" y="899"/>
                  </a:lnTo>
                  <a:lnTo>
                    <a:pt x="1804" y="900"/>
                  </a:lnTo>
                  <a:lnTo>
                    <a:pt x="1807" y="900"/>
                  </a:lnTo>
                  <a:lnTo>
                    <a:pt x="1808" y="902"/>
                  </a:lnTo>
                  <a:lnTo>
                    <a:pt x="1810" y="903"/>
                  </a:lnTo>
                  <a:lnTo>
                    <a:pt x="1811" y="903"/>
                  </a:lnTo>
                  <a:lnTo>
                    <a:pt x="1814" y="904"/>
                  </a:lnTo>
                  <a:lnTo>
                    <a:pt x="1815" y="905"/>
                  </a:lnTo>
                  <a:lnTo>
                    <a:pt x="1817" y="907"/>
                  </a:lnTo>
                  <a:lnTo>
                    <a:pt x="1819" y="908"/>
                  </a:lnTo>
                  <a:lnTo>
                    <a:pt x="1820" y="911"/>
                  </a:lnTo>
                  <a:lnTo>
                    <a:pt x="1823" y="913"/>
                  </a:lnTo>
                  <a:lnTo>
                    <a:pt x="1824" y="913"/>
                  </a:lnTo>
                  <a:lnTo>
                    <a:pt x="1826" y="914"/>
                  </a:lnTo>
                  <a:lnTo>
                    <a:pt x="1825" y="916"/>
                  </a:lnTo>
                  <a:lnTo>
                    <a:pt x="1824" y="919"/>
                  </a:lnTo>
                  <a:lnTo>
                    <a:pt x="1824" y="920"/>
                  </a:lnTo>
                  <a:lnTo>
                    <a:pt x="1823" y="923"/>
                  </a:lnTo>
                  <a:lnTo>
                    <a:pt x="1821" y="925"/>
                  </a:lnTo>
                  <a:lnTo>
                    <a:pt x="1821" y="927"/>
                  </a:lnTo>
                  <a:lnTo>
                    <a:pt x="1821" y="928"/>
                  </a:lnTo>
                  <a:lnTo>
                    <a:pt x="1820" y="929"/>
                  </a:lnTo>
                  <a:lnTo>
                    <a:pt x="1820" y="932"/>
                  </a:lnTo>
                  <a:lnTo>
                    <a:pt x="1819" y="934"/>
                  </a:lnTo>
                  <a:lnTo>
                    <a:pt x="1817" y="934"/>
                  </a:lnTo>
                  <a:lnTo>
                    <a:pt x="1815" y="935"/>
                  </a:lnTo>
                  <a:lnTo>
                    <a:pt x="1814" y="935"/>
                  </a:lnTo>
                  <a:lnTo>
                    <a:pt x="1812" y="935"/>
                  </a:lnTo>
                  <a:lnTo>
                    <a:pt x="1810" y="937"/>
                  </a:lnTo>
                  <a:lnTo>
                    <a:pt x="1808" y="938"/>
                  </a:lnTo>
                  <a:lnTo>
                    <a:pt x="1807" y="939"/>
                  </a:lnTo>
                  <a:lnTo>
                    <a:pt x="1806" y="940"/>
                  </a:lnTo>
                  <a:lnTo>
                    <a:pt x="1804" y="942"/>
                  </a:lnTo>
                  <a:lnTo>
                    <a:pt x="1802" y="943"/>
                  </a:lnTo>
                  <a:lnTo>
                    <a:pt x="1801" y="944"/>
                  </a:lnTo>
                  <a:lnTo>
                    <a:pt x="1799" y="945"/>
                  </a:lnTo>
                  <a:lnTo>
                    <a:pt x="1798" y="948"/>
                  </a:lnTo>
                  <a:lnTo>
                    <a:pt x="1797" y="949"/>
                  </a:lnTo>
                  <a:lnTo>
                    <a:pt x="1797" y="951"/>
                  </a:lnTo>
                  <a:lnTo>
                    <a:pt x="1795" y="952"/>
                  </a:lnTo>
                  <a:lnTo>
                    <a:pt x="1795" y="955"/>
                  </a:lnTo>
                  <a:lnTo>
                    <a:pt x="1794" y="957"/>
                  </a:lnTo>
                  <a:lnTo>
                    <a:pt x="1793" y="958"/>
                  </a:lnTo>
                  <a:lnTo>
                    <a:pt x="1793" y="961"/>
                  </a:lnTo>
                  <a:lnTo>
                    <a:pt x="1792" y="962"/>
                  </a:lnTo>
                  <a:lnTo>
                    <a:pt x="1793" y="966"/>
                  </a:lnTo>
                  <a:lnTo>
                    <a:pt x="1793" y="969"/>
                  </a:lnTo>
                  <a:lnTo>
                    <a:pt x="1789" y="972"/>
                  </a:lnTo>
                  <a:lnTo>
                    <a:pt x="1792" y="975"/>
                  </a:lnTo>
                  <a:lnTo>
                    <a:pt x="1786" y="978"/>
                  </a:lnTo>
                  <a:lnTo>
                    <a:pt x="1785" y="980"/>
                  </a:lnTo>
                  <a:lnTo>
                    <a:pt x="1784" y="981"/>
                  </a:lnTo>
                  <a:lnTo>
                    <a:pt x="1782" y="983"/>
                  </a:lnTo>
                  <a:lnTo>
                    <a:pt x="1781" y="984"/>
                  </a:lnTo>
                  <a:lnTo>
                    <a:pt x="1780" y="985"/>
                  </a:lnTo>
                  <a:lnTo>
                    <a:pt x="1779" y="987"/>
                  </a:lnTo>
                  <a:lnTo>
                    <a:pt x="1777" y="989"/>
                  </a:lnTo>
                  <a:lnTo>
                    <a:pt x="1777" y="990"/>
                  </a:lnTo>
                  <a:lnTo>
                    <a:pt x="1776" y="992"/>
                  </a:lnTo>
                  <a:lnTo>
                    <a:pt x="1775" y="993"/>
                  </a:lnTo>
                  <a:lnTo>
                    <a:pt x="1773" y="996"/>
                  </a:lnTo>
                  <a:lnTo>
                    <a:pt x="1773" y="997"/>
                  </a:lnTo>
                  <a:lnTo>
                    <a:pt x="1772" y="999"/>
                  </a:lnTo>
                  <a:lnTo>
                    <a:pt x="1772" y="1001"/>
                  </a:lnTo>
                  <a:lnTo>
                    <a:pt x="1771" y="1003"/>
                  </a:lnTo>
                  <a:lnTo>
                    <a:pt x="1770" y="1004"/>
                  </a:lnTo>
                  <a:lnTo>
                    <a:pt x="1770" y="1007"/>
                  </a:lnTo>
                  <a:lnTo>
                    <a:pt x="1768" y="1008"/>
                  </a:lnTo>
                  <a:lnTo>
                    <a:pt x="1768" y="1010"/>
                  </a:lnTo>
                  <a:lnTo>
                    <a:pt x="1767" y="1012"/>
                  </a:lnTo>
                  <a:lnTo>
                    <a:pt x="1766" y="1014"/>
                  </a:lnTo>
                  <a:lnTo>
                    <a:pt x="1763" y="1015"/>
                  </a:lnTo>
                  <a:lnTo>
                    <a:pt x="1762" y="1016"/>
                  </a:lnTo>
                  <a:lnTo>
                    <a:pt x="1761" y="1018"/>
                  </a:lnTo>
                  <a:lnTo>
                    <a:pt x="1759" y="1019"/>
                  </a:lnTo>
                  <a:lnTo>
                    <a:pt x="1758" y="1021"/>
                  </a:lnTo>
                  <a:lnTo>
                    <a:pt x="1758" y="1022"/>
                  </a:lnTo>
                  <a:lnTo>
                    <a:pt x="1757" y="1024"/>
                  </a:lnTo>
                  <a:lnTo>
                    <a:pt x="1757" y="1026"/>
                  </a:lnTo>
                  <a:lnTo>
                    <a:pt x="1755" y="1028"/>
                  </a:lnTo>
                  <a:lnTo>
                    <a:pt x="1754" y="1030"/>
                  </a:lnTo>
                  <a:lnTo>
                    <a:pt x="1754" y="1032"/>
                  </a:lnTo>
                  <a:lnTo>
                    <a:pt x="1754" y="1033"/>
                  </a:lnTo>
                  <a:lnTo>
                    <a:pt x="1753" y="1036"/>
                  </a:lnTo>
                  <a:lnTo>
                    <a:pt x="1751" y="1037"/>
                  </a:lnTo>
                  <a:lnTo>
                    <a:pt x="1751" y="1039"/>
                  </a:lnTo>
                  <a:lnTo>
                    <a:pt x="1750" y="1041"/>
                  </a:lnTo>
                  <a:lnTo>
                    <a:pt x="1750" y="1043"/>
                  </a:lnTo>
                  <a:lnTo>
                    <a:pt x="1749" y="1044"/>
                  </a:lnTo>
                  <a:lnTo>
                    <a:pt x="1748" y="1047"/>
                  </a:lnTo>
                  <a:lnTo>
                    <a:pt x="1748" y="1048"/>
                  </a:lnTo>
                  <a:lnTo>
                    <a:pt x="1748" y="1050"/>
                  </a:lnTo>
                  <a:lnTo>
                    <a:pt x="1749" y="1051"/>
                  </a:lnTo>
                  <a:lnTo>
                    <a:pt x="1748" y="1054"/>
                  </a:lnTo>
                  <a:lnTo>
                    <a:pt x="1746" y="1055"/>
                  </a:lnTo>
                  <a:lnTo>
                    <a:pt x="1745" y="1056"/>
                  </a:lnTo>
                  <a:lnTo>
                    <a:pt x="1746" y="1059"/>
                  </a:lnTo>
                  <a:lnTo>
                    <a:pt x="1750" y="1061"/>
                  </a:lnTo>
                  <a:lnTo>
                    <a:pt x="1751" y="1062"/>
                  </a:lnTo>
                  <a:lnTo>
                    <a:pt x="1753" y="1063"/>
                  </a:lnTo>
                  <a:lnTo>
                    <a:pt x="1755" y="1065"/>
                  </a:lnTo>
                  <a:lnTo>
                    <a:pt x="1757" y="1066"/>
                  </a:lnTo>
                  <a:lnTo>
                    <a:pt x="1759" y="1067"/>
                  </a:lnTo>
                  <a:lnTo>
                    <a:pt x="1761" y="1068"/>
                  </a:lnTo>
                  <a:lnTo>
                    <a:pt x="1762" y="1069"/>
                  </a:lnTo>
                  <a:lnTo>
                    <a:pt x="1763" y="1071"/>
                  </a:lnTo>
                  <a:lnTo>
                    <a:pt x="1766" y="1072"/>
                  </a:lnTo>
                  <a:lnTo>
                    <a:pt x="1767" y="1072"/>
                  </a:lnTo>
                  <a:lnTo>
                    <a:pt x="1770" y="1073"/>
                  </a:lnTo>
                  <a:lnTo>
                    <a:pt x="1770" y="1074"/>
                  </a:lnTo>
                  <a:lnTo>
                    <a:pt x="1770" y="1077"/>
                  </a:lnTo>
                  <a:lnTo>
                    <a:pt x="1771" y="1078"/>
                  </a:lnTo>
                  <a:lnTo>
                    <a:pt x="1771" y="1080"/>
                  </a:lnTo>
                  <a:lnTo>
                    <a:pt x="1772" y="1082"/>
                  </a:lnTo>
                  <a:lnTo>
                    <a:pt x="1772" y="1084"/>
                  </a:lnTo>
                  <a:lnTo>
                    <a:pt x="1773" y="1085"/>
                  </a:lnTo>
                  <a:lnTo>
                    <a:pt x="1773" y="1088"/>
                  </a:lnTo>
                  <a:lnTo>
                    <a:pt x="1773" y="1089"/>
                  </a:lnTo>
                  <a:lnTo>
                    <a:pt x="1775" y="1091"/>
                  </a:lnTo>
                  <a:lnTo>
                    <a:pt x="1775" y="1092"/>
                  </a:lnTo>
                  <a:lnTo>
                    <a:pt x="1775" y="1095"/>
                  </a:lnTo>
                  <a:lnTo>
                    <a:pt x="1776" y="1096"/>
                  </a:lnTo>
                  <a:lnTo>
                    <a:pt x="1776" y="1098"/>
                  </a:lnTo>
                  <a:lnTo>
                    <a:pt x="1776" y="1100"/>
                  </a:lnTo>
                  <a:lnTo>
                    <a:pt x="1777" y="1102"/>
                  </a:lnTo>
                  <a:lnTo>
                    <a:pt x="1777" y="1103"/>
                  </a:lnTo>
                  <a:lnTo>
                    <a:pt x="1779" y="1104"/>
                  </a:lnTo>
                  <a:lnTo>
                    <a:pt x="1780" y="1107"/>
                  </a:lnTo>
                  <a:lnTo>
                    <a:pt x="1781" y="1108"/>
                  </a:lnTo>
                  <a:lnTo>
                    <a:pt x="1781" y="1109"/>
                  </a:lnTo>
                  <a:lnTo>
                    <a:pt x="1782" y="1112"/>
                  </a:lnTo>
                  <a:lnTo>
                    <a:pt x="1784" y="1113"/>
                  </a:lnTo>
                  <a:lnTo>
                    <a:pt x="1785" y="1114"/>
                  </a:lnTo>
                  <a:lnTo>
                    <a:pt x="1785" y="1117"/>
                  </a:lnTo>
                  <a:lnTo>
                    <a:pt x="1784" y="1118"/>
                  </a:lnTo>
                  <a:lnTo>
                    <a:pt x="1784" y="1119"/>
                  </a:lnTo>
                  <a:lnTo>
                    <a:pt x="1782" y="1121"/>
                  </a:lnTo>
                  <a:lnTo>
                    <a:pt x="1781" y="1123"/>
                  </a:lnTo>
                  <a:lnTo>
                    <a:pt x="1779" y="1124"/>
                  </a:lnTo>
                  <a:lnTo>
                    <a:pt x="1777" y="1125"/>
                  </a:lnTo>
                  <a:lnTo>
                    <a:pt x="1777" y="1126"/>
                  </a:lnTo>
                  <a:lnTo>
                    <a:pt x="1777" y="1129"/>
                  </a:lnTo>
                  <a:lnTo>
                    <a:pt x="1779" y="1130"/>
                  </a:lnTo>
                  <a:lnTo>
                    <a:pt x="1780" y="1131"/>
                  </a:lnTo>
                  <a:lnTo>
                    <a:pt x="1781" y="1133"/>
                  </a:lnTo>
                  <a:lnTo>
                    <a:pt x="1781" y="1135"/>
                  </a:lnTo>
                  <a:lnTo>
                    <a:pt x="1781" y="1137"/>
                  </a:lnTo>
                  <a:lnTo>
                    <a:pt x="1781" y="1138"/>
                  </a:lnTo>
                  <a:lnTo>
                    <a:pt x="1780" y="1141"/>
                  </a:lnTo>
                  <a:lnTo>
                    <a:pt x="1780" y="1142"/>
                  </a:lnTo>
                  <a:lnTo>
                    <a:pt x="1777" y="1144"/>
                  </a:lnTo>
                  <a:lnTo>
                    <a:pt x="1776" y="1146"/>
                  </a:lnTo>
                  <a:lnTo>
                    <a:pt x="1775" y="1147"/>
                  </a:lnTo>
                  <a:lnTo>
                    <a:pt x="1773" y="1149"/>
                  </a:lnTo>
                  <a:lnTo>
                    <a:pt x="1773" y="1150"/>
                  </a:lnTo>
                  <a:lnTo>
                    <a:pt x="1775" y="1152"/>
                  </a:lnTo>
                  <a:lnTo>
                    <a:pt x="1776" y="1154"/>
                  </a:lnTo>
                  <a:lnTo>
                    <a:pt x="1777" y="1156"/>
                  </a:lnTo>
                  <a:lnTo>
                    <a:pt x="1779" y="1158"/>
                  </a:lnTo>
                  <a:lnTo>
                    <a:pt x="1780" y="1159"/>
                  </a:lnTo>
                  <a:lnTo>
                    <a:pt x="1781" y="1160"/>
                  </a:lnTo>
                  <a:lnTo>
                    <a:pt x="1782" y="1161"/>
                  </a:lnTo>
                  <a:lnTo>
                    <a:pt x="1784" y="1164"/>
                  </a:lnTo>
                  <a:lnTo>
                    <a:pt x="1785" y="1165"/>
                  </a:lnTo>
                  <a:lnTo>
                    <a:pt x="1786" y="1166"/>
                  </a:lnTo>
                  <a:lnTo>
                    <a:pt x="1789" y="1167"/>
                  </a:lnTo>
                  <a:lnTo>
                    <a:pt x="1790" y="1168"/>
                  </a:lnTo>
                  <a:lnTo>
                    <a:pt x="1792" y="1170"/>
                  </a:lnTo>
                  <a:lnTo>
                    <a:pt x="1793" y="1172"/>
                  </a:lnTo>
                  <a:lnTo>
                    <a:pt x="1794" y="1173"/>
                  </a:lnTo>
                  <a:lnTo>
                    <a:pt x="1795" y="1174"/>
                  </a:lnTo>
                  <a:lnTo>
                    <a:pt x="1795" y="1177"/>
                  </a:lnTo>
                  <a:lnTo>
                    <a:pt x="1797" y="1179"/>
                  </a:lnTo>
                  <a:lnTo>
                    <a:pt x="1797" y="1181"/>
                  </a:lnTo>
                  <a:lnTo>
                    <a:pt x="1798" y="1183"/>
                  </a:lnTo>
                  <a:lnTo>
                    <a:pt x="1798" y="1184"/>
                  </a:lnTo>
                  <a:lnTo>
                    <a:pt x="1799" y="1187"/>
                  </a:lnTo>
                  <a:lnTo>
                    <a:pt x="1798" y="1190"/>
                  </a:lnTo>
                  <a:lnTo>
                    <a:pt x="1806" y="1191"/>
                  </a:lnTo>
                  <a:lnTo>
                    <a:pt x="1814" y="1191"/>
                  </a:lnTo>
                  <a:lnTo>
                    <a:pt x="1817" y="1191"/>
                  </a:lnTo>
                  <a:lnTo>
                    <a:pt x="1823" y="1195"/>
                  </a:lnTo>
                  <a:lnTo>
                    <a:pt x="1828" y="1194"/>
                  </a:lnTo>
                  <a:lnTo>
                    <a:pt x="1833" y="1193"/>
                  </a:lnTo>
                  <a:lnTo>
                    <a:pt x="1835" y="1190"/>
                  </a:lnTo>
                  <a:lnTo>
                    <a:pt x="1838" y="1194"/>
                  </a:lnTo>
                  <a:lnTo>
                    <a:pt x="1839" y="1195"/>
                  </a:lnTo>
                  <a:lnTo>
                    <a:pt x="1841" y="1196"/>
                  </a:lnTo>
                  <a:lnTo>
                    <a:pt x="1842" y="1199"/>
                  </a:lnTo>
                  <a:lnTo>
                    <a:pt x="1843" y="1200"/>
                  </a:lnTo>
                  <a:lnTo>
                    <a:pt x="1845" y="1201"/>
                  </a:lnTo>
                  <a:lnTo>
                    <a:pt x="1846" y="1202"/>
                  </a:lnTo>
                  <a:lnTo>
                    <a:pt x="1846" y="1205"/>
                  </a:lnTo>
                  <a:lnTo>
                    <a:pt x="1848" y="1206"/>
                  </a:lnTo>
                  <a:lnTo>
                    <a:pt x="1850" y="1207"/>
                  </a:lnTo>
                  <a:lnTo>
                    <a:pt x="1851" y="1208"/>
                  </a:lnTo>
                  <a:lnTo>
                    <a:pt x="1851" y="1209"/>
                  </a:lnTo>
                  <a:lnTo>
                    <a:pt x="1852" y="1212"/>
                  </a:lnTo>
                  <a:lnTo>
                    <a:pt x="1854" y="1213"/>
                  </a:lnTo>
                  <a:lnTo>
                    <a:pt x="1855" y="1214"/>
                  </a:lnTo>
                  <a:lnTo>
                    <a:pt x="1856" y="1217"/>
                  </a:lnTo>
                  <a:lnTo>
                    <a:pt x="1856" y="1219"/>
                  </a:lnTo>
                  <a:lnTo>
                    <a:pt x="1857" y="1220"/>
                  </a:lnTo>
                  <a:lnTo>
                    <a:pt x="1859" y="1223"/>
                  </a:lnTo>
                  <a:lnTo>
                    <a:pt x="1860" y="1224"/>
                  </a:lnTo>
                  <a:lnTo>
                    <a:pt x="1860" y="1226"/>
                  </a:lnTo>
                  <a:lnTo>
                    <a:pt x="1861" y="1228"/>
                  </a:lnTo>
                  <a:lnTo>
                    <a:pt x="1861" y="1229"/>
                  </a:lnTo>
                  <a:lnTo>
                    <a:pt x="1861" y="1231"/>
                  </a:lnTo>
                  <a:lnTo>
                    <a:pt x="1861" y="1232"/>
                  </a:lnTo>
                  <a:lnTo>
                    <a:pt x="1861" y="1235"/>
                  </a:lnTo>
                  <a:lnTo>
                    <a:pt x="1861" y="1236"/>
                  </a:lnTo>
                  <a:lnTo>
                    <a:pt x="1861" y="1237"/>
                  </a:lnTo>
                  <a:lnTo>
                    <a:pt x="1863" y="1240"/>
                  </a:lnTo>
                  <a:lnTo>
                    <a:pt x="1864" y="1238"/>
                  </a:lnTo>
                  <a:lnTo>
                    <a:pt x="1867" y="1238"/>
                  </a:lnTo>
                  <a:lnTo>
                    <a:pt x="1868" y="1240"/>
                  </a:lnTo>
                  <a:lnTo>
                    <a:pt x="1870" y="1240"/>
                  </a:lnTo>
                  <a:lnTo>
                    <a:pt x="1872" y="1241"/>
                  </a:lnTo>
                  <a:lnTo>
                    <a:pt x="1874" y="1241"/>
                  </a:lnTo>
                  <a:lnTo>
                    <a:pt x="1876" y="1242"/>
                  </a:lnTo>
                  <a:lnTo>
                    <a:pt x="1878" y="1243"/>
                  </a:lnTo>
                  <a:lnTo>
                    <a:pt x="1879" y="1244"/>
                  </a:lnTo>
                  <a:lnTo>
                    <a:pt x="1878" y="1246"/>
                  </a:lnTo>
                  <a:lnTo>
                    <a:pt x="1876" y="1247"/>
                  </a:lnTo>
                  <a:lnTo>
                    <a:pt x="1874" y="1248"/>
                  </a:lnTo>
                  <a:lnTo>
                    <a:pt x="1873" y="1248"/>
                  </a:lnTo>
                  <a:lnTo>
                    <a:pt x="1872" y="1249"/>
                  </a:lnTo>
                  <a:lnTo>
                    <a:pt x="1869" y="1251"/>
                  </a:lnTo>
                  <a:lnTo>
                    <a:pt x="1868" y="1252"/>
                  </a:lnTo>
                  <a:lnTo>
                    <a:pt x="1867" y="1253"/>
                  </a:lnTo>
                  <a:lnTo>
                    <a:pt x="1865" y="1255"/>
                  </a:lnTo>
                  <a:lnTo>
                    <a:pt x="1864" y="1258"/>
                  </a:lnTo>
                  <a:lnTo>
                    <a:pt x="1864" y="1259"/>
                  </a:lnTo>
                  <a:lnTo>
                    <a:pt x="1863" y="1263"/>
                  </a:lnTo>
                  <a:lnTo>
                    <a:pt x="1861" y="1264"/>
                  </a:lnTo>
                  <a:lnTo>
                    <a:pt x="1861" y="1266"/>
                  </a:lnTo>
                  <a:lnTo>
                    <a:pt x="1861" y="1269"/>
                  </a:lnTo>
                  <a:lnTo>
                    <a:pt x="1863" y="1270"/>
                  </a:lnTo>
                  <a:lnTo>
                    <a:pt x="1863" y="1272"/>
                  </a:lnTo>
                  <a:lnTo>
                    <a:pt x="1863" y="1275"/>
                  </a:lnTo>
                  <a:lnTo>
                    <a:pt x="1863" y="1276"/>
                  </a:lnTo>
                  <a:lnTo>
                    <a:pt x="1861" y="1277"/>
                  </a:lnTo>
                  <a:lnTo>
                    <a:pt x="1860" y="1279"/>
                  </a:lnTo>
                  <a:lnTo>
                    <a:pt x="1859" y="1281"/>
                  </a:lnTo>
                  <a:lnTo>
                    <a:pt x="1857" y="1282"/>
                  </a:lnTo>
                  <a:lnTo>
                    <a:pt x="1856" y="1283"/>
                  </a:lnTo>
                  <a:lnTo>
                    <a:pt x="1855" y="1286"/>
                  </a:lnTo>
                  <a:lnTo>
                    <a:pt x="1854" y="1287"/>
                  </a:lnTo>
                  <a:lnTo>
                    <a:pt x="1852" y="1289"/>
                  </a:lnTo>
                  <a:lnTo>
                    <a:pt x="1851" y="1290"/>
                  </a:lnTo>
                  <a:lnTo>
                    <a:pt x="1850" y="1292"/>
                  </a:lnTo>
                  <a:lnTo>
                    <a:pt x="1848" y="1293"/>
                  </a:lnTo>
                  <a:lnTo>
                    <a:pt x="1846" y="1295"/>
                  </a:lnTo>
                  <a:lnTo>
                    <a:pt x="1845" y="1296"/>
                  </a:lnTo>
                  <a:lnTo>
                    <a:pt x="1843" y="1298"/>
                  </a:lnTo>
                  <a:lnTo>
                    <a:pt x="1842" y="1299"/>
                  </a:lnTo>
                  <a:lnTo>
                    <a:pt x="1841" y="1300"/>
                  </a:lnTo>
                  <a:lnTo>
                    <a:pt x="1839" y="1301"/>
                  </a:lnTo>
                  <a:lnTo>
                    <a:pt x="1838" y="1302"/>
                  </a:lnTo>
                  <a:lnTo>
                    <a:pt x="1837" y="1304"/>
                  </a:lnTo>
                  <a:lnTo>
                    <a:pt x="1834" y="1305"/>
                  </a:lnTo>
                  <a:lnTo>
                    <a:pt x="1833" y="1306"/>
                  </a:lnTo>
                  <a:lnTo>
                    <a:pt x="1832" y="1308"/>
                  </a:lnTo>
                  <a:lnTo>
                    <a:pt x="1830" y="1308"/>
                  </a:lnTo>
                  <a:lnTo>
                    <a:pt x="1829" y="1310"/>
                  </a:lnTo>
                  <a:lnTo>
                    <a:pt x="1826" y="1311"/>
                  </a:lnTo>
                  <a:lnTo>
                    <a:pt x="1823" y="1311"/>
                  </a:lnTo>
                  <a:lnTo>
                    <a:pt x="1821" y="1314"/>
                  </a:lnTo>
                  <a:lnTo>
                    <a:pt x="1819" y="1319"/>
                  </a:lnTo>
                  <a:lnTo>
                    <a:pt x="1815" y="1323"/>
                  </a:lnTo>
                  <a:lnTo>
                    <a:pt x="1815" y="1324"/>
                  </a:lnTo>
                  <a:lnTo>
                    <a:pt x="1814" y="1327"/>
                  </a:lnTo>
                  <a:lnTo>
                    <a:pt x="1812" y="1328"/>
                  </a:lnTo>
                  <a:lnTo>
                    <a:pt x="1812" y="1330"/>
                  </a:lnTo>
                  <a:lnTo>
                    <a:pt x="1814" y="1331"/>
                  </a:lnTo>
                  <a:lnTo>
                    <a:pt x="1815" y="1333"/>
                  </a:lnTo>
                  <a:lnTo>
                    <a:pt x="1815" y="1334"/>
                  </a:lnTo>
                  <a:lnTo>
                    <a:pt x="1816" y="1336"/>
                  </a:lnTo>
                  <a:lnTo>
                    <a:pt x="1817" y="1337"/>
                  </a:lnTo>
                  <a:lnTo>
                    <a:pt x="1819" y="1339"/>
                  </a:lnTo>
                  <a:lnTo>
                    <a:pt x="1820" y="1341"/>
                  </a:lnTo>
                  <a:lnTo>
                    <a:pt x="1821" y="1342"/>
                  </a:lnTo>
                  <a:lnTo>
                    <a:pt x="1823" y="1343"/>
                  </a:lnTo>
                  <a:lnTo>
                    <a:pt x="1824" y="1345"/>
                  </a:lnTo>
                  <a:lnTo>
                    <a:pt x="1825" y="1346"/>
                  </a:lnTo>
                  <a:lnTo>
                    <a:pt x="1826" y="1348"/>
                  </a:lnTo>
                  <a:lnTo>
                    <a:pt x="1828" y="1349"/>
                  </a:lnTo>
                  <a:lnTo>
                    <a:pt x="1829" y="1351"/>
                  </a:lnTo>
                  <a:lnTo>
                    <a:pt x="1830" y="1352"/>
                  </a:lnTo>
                  <a:lnTo>
                    <a:pt x="1832" y="1353"/>
                  </a:lnTo>
                  <a:lnTo>
                    <a:pt x="1833" y="1354"/>
                  </a:lnTo>
                  <a:lnTo>
                    <a:pt x="1834" y="1357"/>
                  </a:lnTo>
                  <a:lnTo>
                    <a:pt x="1834" y="1358"/>
                  </a:lnTo>
                  <a:lnTo>
                    <a:pt x="1835" y="1360"/>
                  </a:lnTo>
                  <a:lnTo>
                    <a:pt x="1835" y="1363"/>
                  </a:lnTo>
                  <a:lnTo>
                    <a:pt x="1837" y="1364"/>
                  </a:lnTo>
                  <a:lnTo>
                    <a:pt x="1837" y="1365"/>
                  </a:lnTo>
                  <a:lnTo>
                    <a:pt x="1839" y="1366"/>
                  </a:lnTo>
                  <a:lnTo>
                    <a:pt x="1841" y="1368"/>
                  </a:lnTo>
                  <a:lnTo>
                    <a:pt x="1842" y="1369"/>
                  </a:lnTo>
                  <a:lnTo>
                    <a:pt x="1843" y="1370"/>
                  </a:lnTo>
                  <a:lnTo>
                    <a:pt x="1845" y="1371"/>
                  </a:lnTo>
                  <a:lnTo>
                    <a:pt x="1847" y="1372"/>
                  </a:lnTo>
                  <a:lnTo>
                    <a:pt x="1848" y="1374"/>
                  </a:lnTo>
                  <a:lnTo>
                    <a:pt x="1850" y="1375"/>
                  </a:lnTo>
                  <a:lnTo>
                    <a:pt x="1851" y="1376"/>
                  </a:lnTo>
                  <a:lnTo>
                    <a:pt x="1852" y="1378"/>
                  </a:lnTo>
                  <a:lnTo>
                    <a:pt x="1854" y="1380"/>
                  </a:lnTo>
                  <a:lnTo>
                    <a:pt x="1854" y="1382"/>
                  </a:lnTo>
                  <a:lnTo>
                    <a:pt x="1855" y="1383"/>
                  </a:lnTo>
                  <a:lnTo>
                    <a:pt x="1856" y="1386"/>
                  </a:lnTo>
                  <a:lnTo>
                    <a:pt x="1857" y="1387"/>
                  </a:lnTo>
                  <a:lnTo>
                    <a:pt x="1859" y="1388"/>
                  </a:lnTo>
                  <a:lnTo>
                    <a:pt x="1860" y="1389"/>
                  </a:lnTo>
                  <a:lnTo>
                    <a:pt x="1861" y="1391"/>
                  </a:lnTo>
                  <a:lnTo>
                    <a:pt x="1863" y="1393"/>
                  </a:lnTo>
                  <a:lnTo>
                    <a:pt x="1864" y="1394"/>
                  </a:lnTo>
                  <a:lnTo>
                    <a:pt x="1865" y="1395"/>
                  </a:lnTo>
                  <a:lnTo>
                    <a:pt x="1867" y="1397"/>
                  </a:lnTo>
                  <a:lnTo>
                    <a:pt x="1867" y="1399"/>
                  </a:lnTo>
                  <a:lnTo>
                    <a:pt x="1868" y="1400"/>
                  </a:lnTo>
                  <a:lnTo>
                    <a:pt x="1869" y="1403"/>
                  </a:lnTo>
                  <a:lnTo>
                    <a:pt x="1870" y="1404"/>
                  </a:lnTo>
                  <a:lnTo>
                    <a:pt x="1872" y="1405"/>
                  </a:lnTo>
                  <a:lnTo>
                    <a:pt x="1872" y="1407"/>
                  </a:lnTo>
                  <a:lnTo>
                    <a:pt x="1873" y="1409"/>
                  </a:lnTo>
                  <a:lnTo>
                    <a:pt x="1873" y="1411"/>
                  </a:lnTo>
                  <a:lnTo>
                    <a:pt x="1874" y="1412"/>
                  </a:lnTo>
                  <a:lnTo>
                    <a:pt x="1876" y="1412"/>
                  </a:lnTo>
                  <a:lnTo>
                    <a:pt x="1878" y="1411"/>
                  </a:lnTo>
                  <a:lnTo>
                    <a:pt x="1881" y="1412"/>
                  </a:lnTo>
                  <a:lnTo>
                    <a:pt x="1882" y="1415"/>
                  </a:lnTo>
                  <a:lnTo>
                    <a:pt x="1885" y="1418"/>
                  </a:lnTo>
                  <a:lnTo>
                    <a:pt x="1887" y="1423"/>
                  </a:lnTo>
                  <a:lnTo>
                    <a:pt x="1890" y="1426"/>
                  </a:lnTo>
                  <a:lnTo>
                    <a:pt x="1892" y="1430"/>
                  </a:lnTo>
                  <a:lnTo>
                    <a:pt x="1892" y="1433"/>
                  </a:lnTo>
                  <a:lnTo>
                    <a:pt x="1892" y="1435"/>
                  </a:lnTo>
                  <a:lnTo>
                    <a:pt x="1892" y="1438"/>
                  </a:lnTo>
                  <a:lnTo>
                    <a:pt x="1892" y="1441"/>
                  </a:lnTo>
                  <a:lnTo>
                    <a:pt x="1895" y="1447"/>
                  </a:lnTo>
                  <a:lnTo>
                    <a:pt x="1898" y="1451"/>
                  </a:lnTo>
                  <a:lnTo>
                    <a:pt x="1899" y="1452"/>
                  </a:lnTo>
                  <a:lnTo>
                    <a:pt x="1899" y="1454"/>
                  </a:lnTo>
                  <a:lnTo>
                    <a:pt x="1900" y="1456"/>
                  </a:lnTo>
                  <a:lnTo>
                    <a:pt x="1900" y="1458"/>
                  </a:lnTo>
                  <a:lnTo>
                    <a:pt x="1901" y="1459"/>
                  </a:lnTo>
                  <a:lnTo>
                    <a:pt x="1901" y="1462"/>
                  </a:lnTo>
                  <a:lnTo>
                    <a:pt x="1903" y="1463"/>
                  </a:lnTo>
                  <a:lnTo>
                    <a:pt x="1904" y="1465"/>
                  </a:lnTo>
                  <a:lnTo>
                    <a:pt x="1904" y="1467"/>
                  </a:lnTo>
                  <a:lnTo>
                    <a:pt x="1905" y="1469"/>
                  </a:lnTo>
                  <a:lnTo>
                    <a:pt x="1907" y="1470"/>
                  </a:lnTo>
                  <a:lnTo>
                    <a:pt x="1908" y="1471"/>
                  </a:lnTo>
                  <a:lnTo>
                    <a:pt x="1909" y="1473"/>
                  </a:lnTo>
                  <a:lnTo>
                    <a:pt x="1910" y="1475"/>
                  </a:lnTo>
                  <a:lnTo>
                    <a:pt x="1907" y="1476"/>
                  </a:lnTo>
                  <a:lnTo>
                    <a:pt x="1904" y="1479"/>
                  </a:lnTo>
                  <a:lnTo>
                    <a:pt x="1901" y="1479"/>
                  </a:lnTo>
                  <a:lnTo>
                    <a:pt x="1899" y="1480"/>
                  </a:lnTo>
                  <a:lnTo>
                    <a:pt x="1896" y="1481"/>
                  </a:lnTo>
                  <a:lnTo>
                    <a:pt x="1892" y="1483"/>
                  </a:lnTo>
                  <a:lnTo>
                    <a:pt x="1891" y="1485"/>
                  </a:lnTo>
                  <a:lnTo>
                    <a:pt x="1890" y="1487"/>
                  </a:lnTo>
                  <a:lnTo>
                    <a:pt x="1890" y="1491"/>
                  </a:lnTo>
                  <a:lnTo>
                    <a:pt x="1888" y="1494"/>
                  </a:lnTo>
                  <a:lnTo>
                    <a:pt x="1890" y="1498"/>
                  </a:lnTo>
                  <a:lnTo>
                    <a:pt x="1891" y="1500"/>
                  </a:lnTo>
                  <a:lnTo>
                    <a:pt x="1892" y="1502"/>
                  </a:lnTo>
                  <a:lnTo>
                    <a:pt x="1896" y="1503"/>
                  </a:lnTo>
                  <a:lnTo>
                    <a:pt x="1898" y="1506"/>
                  </a:lnTo>
                  <a:lnTo>
                    <a:pt x="1898" y="1509"/>
                  </a:lnTo>
                  <a:lnTo>
                    <a:pt x="1896" y="1511"/>
                  </a:lnTo>
                  <a:lnTo>
                    <a:pt x="1898" y="1514"/>
                  </a:lnTo>
                  <a:lnTo>
                    <a:pt x="1898" y="1516"/>
                  </a:lnTo>
                  <a:lnTo>
                    <a:pt x="1899" y="1518"/>
                  </a:lnTo>
                  <a:lnTo>
                    <a:pt x="1900" y="1520"/>
                  </a:lnTo>
                  <a:lnTo>
                    <a:pt x="1901" y="1522"/>
                  </a:lnTo>
                  <a:lnTo>
                    <a:pt x="1901" y="1525"/>
                  </a:lnTo>
                  <a:lnTo>
                    <a:pt x="1903" y="1527"/>
                  </a:lnTo>
                  <a:lnTo>
                    <a:pt x="1903" y="1529"/>
                  </a:lnTo>
                  <a:lnTo>
                    <a:pt x="1905" y="1532"/>
                  </a:lnTo>
                  <a:lnTo>
                    <a:pt x="1905" y="1534"/>
                  </a:lnTo>
                  <a:lnTo>
                    <a:pt x="1908" y="1537"/>
                  </a:lnTo>
                  <a:lnTo>
                    <a:pt x="1909" y="1539"/>
                  </a:lnTo>
                  <a:lnTo>
                    <a:pt x="1909" y="1541"/>
                  </a:lnTo>
                  <a:lnTo>
                    <a:pt x="1913" y="1544"/>
                  </a:lnTo>
                  <a:lnTo>
                    <a:pt x="1918" y="1546"/>
                  </a:lnTo>
                  <a:lnTo>
                    <a:pt x="1920" y="1547"/>
                  </a:lnTo>
                  <a:lnTo>
                    <a:pt x="1926" y="1549"/>
                  </a:lnTo>
                  <a:lnTo>
                    <a:pt x="1929" y="1549"/>
                  </a:lnTo>
                  <a:lnTo>
                    <a:pt x="1931" y="1549"/>
                  </a:lnTo>
                  <a:lnTo>
                    <a:pt x="1934" y="1550"/>
                  </a:lnTo>
                  <a:lnTo>
                    <a:pt x="1938" y="1549"/>
                  </a:lnTo>
                  <a:lnTo>
                    <a:pt x="1942" y="1547"/>
                  </a:lnTo>
                  <a:lnTo>
                    <a:pt x="1944" y="1549"/>
                  </a:lnTo>
                  <a:lnTo>
                    <a:pt x="1947" y="1551"/>
                  </a:lnTo>
                  <a:lnTo>
                    <a:pt x="1949" y="1555"/>
                  </a:lnTo>
                  <a:lnTo>
                    <a:pt x="1951" y="1557"/>
                  </a:lnTo>
                  <a:lnTo>
                    <a:pt x="1949" y="1560"/>
                  </a:lnTo>
                  <a:lnTo>
                    <a:pt x="1947" y="1562"/>
                  </a:lnTo>
                  <a:lnTo>
                    <a:pt x="1947" y="1564"/>
                  </a:lnTo>
                  <a:lnTo>
                    <a:pt x="1945" y="1567"/>
                  </a:lnTo>
                  <a:lnTo>
                    <a:pt x="1945" y="1572"/>
                  </a:lnTo>
                  <a:lnTo>
                    <a:pt x="1948" y="1574"/>
                  </a:lnTo>
                  <a:lnTo>
                    <a:pt x="1949" y="1575"/>
                  </a:lnTo>
                  <a:lnTo>
                    <a:pt x="1952" y="1576"/>
                  </a:lnTo>
                  <a:lnTo>
                    <a:pt x="1956" y="1579"/>
                  </a:lnTo>
                  <a:lnTo>
                    <a:pt x="1958" y="1579"/>
                  </a:lnTo>
                  <a:lnTo>
                    <a:pt x="1963" y="1581"/>
                  </a:lnTo>
                  <a:lnTo>
                    <a:pt x="1967" y="1582"/>
                  </a:lnTo>
                  <a:lnTo>
                    <a:pt x="1967" y="1584"/>
                  </a:lnTo>
                  <a:lnTo>
                    <a:pt x="1970" y="1586"/>
                  </a:lnTo>
                  <a:lnTo>
                    <a:pt x="1971" y="1587"/>
                  </a:lnTo>
                  <a:lnTo>
                    <a:pt x="1974" y="1590"/>
                  </a:lnTo>
                  <a:lnTo>
                    <a:pt x="1976" y="1592"/>
                  </a:lnTo>
                  <a:lnTo>
                    <a:pt x="1979" y="1593"/>
                  </a:lnTo>
                  <a:lnTo>
                    <a:pt x="1982" y="1596"/>
                  </a:lnTo>
                  <a:lnTo>
                    <a:pt x="1984" y="1596"/>
                  </a:lnTo>
                  <a:lnTo>
                    <a:pt x="1988" y="1598"/>
                  </a:lnTo>
                  <a:lnTo>
                    <a:pt x="1991" y="1599"/>
                  </a:lnTo>
                  <a:lnTo>
                    <a:pt x="1993" y="1601"/>
                  </a:lnTo>
                  <a:lnTo>
                    <a:pt x="1996" y="1604"/>
                  </a:lnTo>
                  <a:lnTo>
                    <a:pt x="1997" y="1608"/>
                  </a:lnTo>
                  <a:lnTo>
                    <a:pt x="2002" y="1611"/>
                  </a:lnTo>
                  <a:lnTo>
                    <a:pt x="2004" y="1614"/>
                  </a:lnTo>
                  <a:lnTo>
                    <a:pt x="2005" y="1615"/>
                  </a:lnTo>
                  <a:lnTo>
                    <a:pt x="2007" y="1619"/>
                  </a:lnTo>
                  <a:lnTo>
                    <a:pt x="2010" y="1619"/>
                  </a:lnTo>
                  <a:lnTo>
                    <a:pt x="2014" y="1617"/>
                  </a:lnTo>
                  <a:lnTo>
                    <a:pt x="2016" y="1619"/>
                  </a:lnTo>
                  <a:lnTo>
                    <a:pt x="2020" y="1621"/>
                  </a:lnTo>
                  <a:lnTo>
                    <a:pt x="2023" y="1623"/>
                  </a:lnTo>
                  <a:lnTo>
                    <a:pt x="2026" y="1625"/>
                  </a:lnTo>
                  <a:lnTo>
                    <a:pt x="2028" y="1628"/>
                  </a:lnTo>
                  <a:lnTo>
                    <a:pt x="2029" y="1630"/>
                  </a:lnTo>
                  <a:lnTo>
                    <a:pt x="2035" y="1632"/>
                  </a:lnTo>
                  <a:lnTo>
                    <a:pt x="2037" y="1636"/>
                  </a:lnTo>
                  <a:lnTo>
                    <a:pt x="2038" y="1637"/>
                  </a:lnTo>
                  <a:lnTo>
                    <a:pt x="2041" y="1639"/>
                  </a:lnTo>
                  <a:lnTo>
                    <a:pt x="2042" y="1642"/>
                  </a:lnTo>
                  <a:lnTo>
                    <a:pt x="2045" y="1643"/>
                  </a:lnTo>
                  <a:lnTo>
                    <a:pt x="2048" y="1646"/>
                  </a:lnTo>
                  <a:lnTo>
                    <a:pt x="2046" y="1649"/>
                  </a:lnTo>
                  <a:lnTo>
                    <a:pt x="2044" y="1654"/>
                  </a:lnTo>
                  <a:lnTo>
                    <a:pt x="2042" y="1655"/>
                  </a:lnTo>
                  <a:lnTo>
                    <a:pt x="2040" y="1655"/>
                  </a:lnTo>
                  <a:lnTo>
                    <a:pt x="2040" y="1657"/>
                  </a:lnTo>
                  <a:lnTo>
                    <a:pt x="2038" y="1660"/>
                  </a:lnTo>
                  <a:lnTo>
                    <a:pt x="2037" y="1662"/>
                  </a:lnTo>
                  <a:lnTo>
                    <a:pt x="2037" y="1665"/>
                  </a:lnTo>
                  <a:lnTo>
                    <a:pt x="2037" y="1666"/>
                  </a:lnTo>
                  <a:lnTo>
                    <a:pt x="2035" y="1669"/>
                  </a:lnTo>
                  <a:lnTo>
                    <a:pt x="2033" y="1672"/>
                  </a:lnTo>
                  <a:lnTo>
                    <a:pt x="2031" y="1674"/>
                  </a:lnTo>
                  <a:lnTo>
                    <a:pt x="2029" y="1677"/>
                  </a:lnTo>
                  <a:lnTo>
                    <a:pt x="2028" y="1679"/>
                  </a:lnTo>
                  <a:lnTo>
                    <a:pt x="2027" y="1683"/>
                  </a:lnTo>
                  <a:lnTo>
                    <a:pt x="2026" y="1685"/>
                  </a:lnTo>
                  <a:lnTo>
                    <a:pt x="2024" y="1687"/>
                  </a:lnTo>
                  <a:lnTo>
                    <a:pt x="2023" y="1690"/>
                  </a:lnTo>
                  <a:lnTo>
                    <a:pt x="2020" y="1690"/>
                  </a:lnTo>
                  <a:lnTo>
                    <a:pt x="2018" y="1691"/>
                  </a:lnTo>
                  <a:lnTo>
                    <a:pt x="2015" y="1691"/>
                  </a:lnTo>
                  <a:lnTo>
                    <a:pt x="2011" y="1691"/>
                  </a:lnTo>
                  <a:lnTo>
                    <a:pt x="2007" y="1690"/>
                  </a:lnTo>
                  <a:lnTo>
                    <a:pt x="2004" y="1689"/>
                  </a:lnTo>
                  <a:lnTo>
                    <a:pt x="2002" y="1690"/>
                  </a:lnTo>
                  <a:lnTo>
                    <a:pt x="2000" y="1691"/>
                  </a:lnTo>
                  <a:lnTo>
                    <a:pt x="1998" y="1692"/>
                  </a:lnTo>
                  <a:lnTo>
                    <a:pt x="1997" y="1695"/>
                  </a:lnTo>
                  <a:lnTo>
                    <a:pt x="1995" y="1696"/>
                  </a:lnTo>
                  <a:lnTo>
                    <a:pt x="1992" y="1697"/>
                  </a:lnTo>
                  <a:lnTo>
                    <a:pt x="1988" y="1696"/>
                  </a:lnTo>
                  <a:lnTo>
                    <a:pt x="1985" y="1696"/>
                  </a:lnTo>
                  <a:lnTo>
                    <a:pt x="1982" y="1696"/>
                  </a:lnTo>
                  <a:lnTo>
                    <a:pt x="1979" y="1700"/>
                  </a:lnTo>
                  <a:lnTo>
                    <a:pt x="1978" y="1702"/>
                  </a:lnTo>
                  <a:lnTo>
                    <a:pt x="1978" y="1704"/>
                  </a:lnTo>
                  <a:lnTo>
                    <a:pt x="1979" y="1707"/>
                  </a:lnTo>
                  <a:lnTo>
                    <a:pt x="1978" y="1709"/>
                  </a:lnTo>
                  <a:lnTo>
                    <a:pt x="1976" y="1712"/>
                  </a:lnTo>
                  <a:lnTo>
                    <a:pt x="1971" y="1714"/>
                  </a:lnTo>
                  <a:lnTo>
                    <a:pt x="1969" y="1713"/>
                  </a:lnTo>
                  <a:lnTo>
                    <a:pt x="1967" y="1712"/>
                  </a:lnTo>
                  <a:lnTo>
                    <a:pt x="1966" y="1710"/>
                  </a:lnTo>
                  <a:lnTo>
                    <a:pt x="1965" y="1708"/>
                  </a:lnTo>
                  <a:lnTo>
                    <a:pt x="1963" y="1706"/>
                  </a:lnTo>
                  <a:lnTo>
                    <a:pt x="1960" y="1702"/>
                  </a:lnTo>
                  <a:lnTo>
                    <a:pt x="1957" y="1701"/>
                  </a:lnTo>
                  <a:lnTo>
                    <a:pt x="1954" y="1698"/>
                  </a:lnTo>
                  <a:lnTo>
                    <a:pt x="1952" y="1695"/>
                  </a:lnTo>
                  <a:lnTo>
                    <a:pt x="1949" y="1693"/>
                  </a:lnTo>
                  <a:lnTo>
                    <a:pt x="1948" y="1692"/>
                  </a:lnTo>
                  <a:lnTo>
                    <a:pt x="1947" y="1691"/>
                  </a:lnTo>
                  <a:lnTo>
                    <a:pt x="1944" y="1692"/>
                  </a:lnTo>
                  <a:lnTo>
                    <a:pt x="1942" y="1693"/>
                  </a:lnTo>
                  <a:lnTo>
                    <a:pt x="1940" y="1696"/>
                  </a:lnTo>
                  <a:lnTo>
                    <a:pt x="1936" y="1696"/>
                  </a:lnTo>
                  <a:lnTo>
                    <a:pt x="1934" y="1697"/>
                  </a:lnTo>
                  <a:lnTo>
                    <a:pt x="1931" y="1698"/>
                  </a:lnTo>
                  <a:lnTo>
                    <a:pt x="1929" y="1700"/>
                  </a:lnTo>
                  <a:lnTo>
                    <a:pt x="1925" y="1702"/>
                  </a:lnTo>
                  <a:lnTo>
                    <a:pt x="1921" y="1703"/>
                  </a:lnTo>
                  <a:lnTo>
                    <a:pt x="1918" y="1704"/>
                  </a:lnTo>
                  <a:lnTo>
                    <a:pt x="1914" y="1706"/>
                  </a:lnTo>
                  <a:lnTo>
                    <a:pt x="1912" y="1703"/>
                  </a:lnTo>
                  <a:lnTo>
                    <a:pt x="1909" y="1701"/>
                  </a:lnTo>
                  <a:lnTo>
                    <a:pt x="1905" y="1698"/>
                  </a:lnTo>
                  <a:lnTo>
                    <a:pt x="1904" y="1697"/>
                  </a:lnTo>
                  <a:lnTo>
                    <a:pt x="1903" y="1696"/>
                  </a:lnTo>
                  <a:lnTo>
                    <a:pt x="1901" y="1693"/>
                  </a:lnTo>
                  <a:lnTo>
                    <a:pt x="1899" y="1692"/>
                  </a:lnTo>
                  <a:lnTo>
                    <a:pt x="1898" y="1691"/>
                  </a:lnTo>
                  <a:lnTo>
                    <a:pt x="1895" y="1692"/>
                  </a:lnTo>
                  <a:lnTo>
                    <a:pt x="1891" y="1692"/>
                  </a:lnTo>
                  <a:lnTo>
                    <a:pt x="1888" y="1693"/>
                  </a:lnTo>
                  <a:lnTo>
                    <a:pt x="1886" y="1693"/>
                  </a:lnTo>
                  <a:lnTo>
                    <a:pt x="1883" y="1695"/>
                  </a:lnTo>
                  <a:lnTo>
                    <a:pt x="1881" y="1697"/>
                  </a:lnTo>
                  <a:lnTo>
                    <a:pt x="1879" y="1700"/>
                  </a:lnTo>
                  <a:lnTo>
                    <a:pt x="1878" y="1701"/>
                  </a:lnTo>
                  <a:lnTo>
                    <a:pt x="1876" y="1703"/>
                  </a:lnTo>
                  <a:lnTo>
                    <a:pt x="1874" y="1706"/>
                  </a:lnTo>
                  <a:lnTo>
                    <a:pt x="1872" y="1707"/>
                  </a:lnTo>
                  <a:lnTo>
                    <a:pt x="1869" y="1708"/>
                  </a:lnTo>
                  <a:lnTo>
                    <a:pt x="1865" y="1709"/>
                  </a:lnTo>
                  <a:lnTo>
                    <a:pt x="1864" y="1710"/>
                  </a:lnTo>
                  <a:lnTo>
                    <a:pt x="1861" y="1713"/>
                  </a:lnTo>
                  <a:lnTo>
                    <a:pt x="1861" y="1716"/>
                  </a:lnTo>
                  <a:lnTo>
                    <a:pt x="1861" y="1718"/>
                  </a:lnTo>
                  <a:lnTo>
                    <a:pt x="1859" y="1721"/>
                  </a:lnTo>
                  <a:lnTo>
                    <a:pt x="1856" y="1722"/>
                  </a:lnTo>
                  <a:lnTo>
                    <a:pt x="1855" y="1722"/>
                  </a:lnTo>
                  <a:lnTo>
                    <a:pt x="1852" y="1722"/>
                  </a:lnTo>
                  <a:lnTo>
                    <a:pt x="1850" y="1724"/>
                  </a:lnTo>
                  <a:lnTo>
                    <a:pt x="1847" y="1725"/>
                  </a:lnTo>
                  <a:lnTo>
                    <a:pt x="1846" y="1725"/>
                  </a:lnTo>
                  <a:lnTo>
                    <a:pt x="1843" y="1726"/>
                  </a:lnTo>
                  <a:lnTo>
                    <a:pt x="1839" y="1728"/>
                  </a:lnTo>
                  <a:lnTo>
                    <a:pt x="1838" y="1731"/>
                  </a:lnTo>
                  <a:lnTo>
                    <a:pt x="1837" y="1733"/>
                  </a:lnTo>
                  <a:lnTo>
                    <a:pt x="1837" y="1737"/>
                  </a:lnTo>
                  <a:lnTo>
                    <a:pt x="1835" y="1741"/>
                  </a:lnTo>
                  <a:lnTo>
                    <a:pt x="1834" y="1742"/>
                  </a:lnTo>
                  <a:lnTo>
                    <a:pt x="1830" y="1747"/>
                  </a:lnTo>
                  <a:lnTo>
                    <a:pt x="1828" y="1747"/>
                  </a:lnTo>
                  <a:lnTo>
                    <a:pt x="1824" y="1750"/>
                  </a:lnTo>
                  <a:lnTo>
                    <a:pt x="1821" y="1753"/>
                  </a:lnTo>
                  <a:lnTo>
                    <a:pt x="1819" y="1756"/>
                  </a:lnTo>
                  <a:lnTo>
                    <a:pt x="1816" y="1762"/>
                  </a:lnTo>
                  <a:lnTo>
                    <a:pt x="1815" y="1763"/>
                  </a:lnTo>
                  <a:lnTo>
                    <a:pt x="1812" y="1767"/>
                  </a:lnTo>
                  <a:lnTo>
                    <a:pt x="1808" y="1765"/>
                  </a:lnTo>
                  <a:lnTo>
                    <a:pt x="1804" y="1763"/>
                  </a:lnTo>
                  <a:lnTo>
                    <a:pt x="1802" y="1763"/>
                  </a:lnTo>
                  <a:lnTo>
                    <a:pt x="1799" y="1765"/>
                  </a:lnTo>
                  <a:lnTo>
                    <a:pt x="1797" y="1770"/>
                  </a:lnTo>
                  <a:lnTo>
                    <a:pt x="1794" y="1773"/>
                  </a:lnTo>
                  <a:lnTo>
                    <a:pt x="1794" y="1777"/>
                  </a:lnTo>
                  <a:lnTo>
                    <a:pt x="1793" y="1779"/>
                  </a:lnTo>
                  <a:lnTo>
                    <a:pt x="1792" y="1782"/>
                  </a:lnTo>
                  <a:lnTo>
                    <a:pt x="1792" y="1784"/>
                  </a:lnTo>
                  <a:lnTo>
                    <a:pt x="1790" y="1786"/>
                  </a:lnTo>
                  <a:lnTo>
                    <a:pt x="1789" y="1789"/>
                  </a:lnTo>
                  <a:lnTo>
                    <a:pt x="1789" y="1791"/>
                  </a:lnTo>
                  <a:lnTo>
                    <a:pt x="1788" y="1794"/>
                  </a:lnTo>
                  <a:lnTo>
                    <a:pt x="1788" y="1796"/>
                  </a:lnTo>
                  <a:lnTo>
                    <a:pt x="1792" y="1801"/>
                  </a:lnTo>
                  <a:lnTo>
                    <a:pt x="1794" y="1806"/>
                  </a:lnTo>
                  <a:lnTo>
                    <a:pt x="1794" y="1807"/>
                  </a:lnTo>
                  <a:lnTo>
                    <a:pt x="1794" y="1811"/>
                  </a:lnTo>
                  <a:lnTo>
                    <a:pt x="1793" y="1812"/>
                  </a:lnTo>
                  <a:lnTo>
                    <a:pt x="1792" y="1814"/>
                  </a:lnTo>
                  <a:lnTo>
                    <a:pt x="1789" y="1817"/>
                  </a:lnTo>
                  <a:lnTo>
                    <a:pt x="1786" y="1818"/>
                  </a:lnTo>
                  <a:lnTo>
                    <a:pt x="1784" y="1819"/>
                  </a:lnTo>
                  <a:lnTo>
                    <a:pt x="1781" y="1821"/>
                  </a:lnTo>
                  <a:lnTo>
                    <a:pt x="1779" y="1821"/>
                  </a:lnTo>
                  <a:lnTo>
                    <a:pt x="1772" y="1821"/>
                  </a:lnTo>
                  <a:lnTo>
                    <a:pt x="1770" y="1821"/>
                  </a:lnTo>
                  <a:lnTo>
                    <a:pt x="1767" y="1821"/>
                  </a:lnTo>
                  <a:lnTo>
                    <a:pt x="1761" y="1823"/>
                  </a:lnTo>
                  <a:lnTo>
                    <a:pt x="1758" y="1824"/>
                  </a:lnTo>
                  <a:lnTo>
                    <a:pt x="1757" y="1826"/>
                  </a:lnTo>
                  <a:lnTo>
                    <a:pt x="1755" y="1829"/>
                  </a:lnTo>
                  <a:lnTo>
                    <a:pt x="1753" y="1832"/>
                  </a:lnTo>
                  <a:lnTo>
                    <a:pt x="1751" y="1833"/>
                  </a:lnTo>
                  <a:lnTo>
                    <a:pt x="1748" y="1835"/>
                  </a:lnTo>
                  <a:lnTo>
                    <a:pt x="1745" y="1836"/>
                  </a:lnTo>
                  <a:lnTo>
                    <a:pt x="1742" y="1838"/>
                  </a:lnTo>
                  <a:lnTo>
                    <a:pt x="1741" y="1840"/>
                  </a:lnTo>
                  <a:lnTo>
                    <a:pt x="1741" y="1843"/>
                  </a:lnTo>
                  <a:lnTo>
                    <a:pt x="1740" y="1844"/>
                  </a:lnTo>
                  <a:lnTo>
                    <a:pt x="1739" y="1846"/>
                  </a:lnTo>
                  <a:lnTo>
                    <a:pt x="1739" y="1848"/>
                  </a:lnTo>
                  <a:lnTo>
                    <a:pt x="1740" y="1849"/>
                  </a:lnTo>
                  <a:lnTo>
                    <a:pt x="1741" y="1852"/>
                  </a:lnTo>
                  <a:lnTo>
                    <a:pt x="1741" y="1854"/>
                  </a:lnTo>
                  <a:lnTo>
                    <a:pt x="1742" y="1856"/>
                  </a:lnTo>
                  <a:lnTo>
                    <a:pt x="1741" y="1859"/>
                  </a:lnTo>
                  <a:lnTo>
                    <a:pt x="1739" y="1860"/>
                  </a:lnTo>
                  <a:lnTo>
                    <a:pt x="1740" y="1862"/>
                  </a:lnTo>
                  <a:lnTo>
                    <a:pt x="1740" y="1865"/>
                  </a:lnTo>
                  <a:lnTo>
                    <a:pt x="1742" y="1866"/>
                  </a:lnTo>
                  <a:lnTo>
                    <a:pt x="1744" y="1871"/>
                  </a:lnTo>
                  <a:lnTo>
                    <a:pt x="1744" y="1873"/>
                  </a:lnTo>
                  <a:lnTo>
                    <a:pt x="1745" y="1876"/>
                  </a:lnTo>
                  <a:lnTo>
                    <a:pt x="1746" y="1878"/>
                  </a:lnTo>
                  <a:lnTo>
                    <a:pt x="1748" y="1881"/>
                  </a:lnTo>
                  <a:lnTo>
                    <a:pt x="1750" y="1883"/>
                  </a:lnTo>
                  <a:lnTo>
                    <a:pt x="1751" y="1885"/>
                  </a:lnTo>
                  <a:lnTo>
                    <a:pt x="1753" y="1887"/>
                  </a:lnTo>
                  <a:lnTo>
                    <a:pt x="1754" y="1889"/>
                  </a:lnTo>
                  <a:lnTo>
                    <a:pt x="1755" y="1891"/>
                  </a:lnTo>
                  <a:lnTo>
                    <a:pt x="1755" y="1894"/>
                  </a:lnTo>
                  <a:lnTo>
                    <a:pt x="1757" y="1896"/>
                  </a:lnTo>
                  <a:lnTo>
                    <a:pt x="1757" y="1899"/>
                  </a:lnTo>
                  <a:lnTo>
                    <a:pt x="1757" y="1901"/>
                  </a:lnTo>
                  <a:lnTo>
                    <a:pt x="1755" y="1904"/>
                  </a:lnTo>
                  <a:lnTo>
                    <a:pt x="1753" y="1905"/>
                  </a:lnTo>
                  <a:lnTo>
                    <a:pt x="1750" y="1907"/>
                  </a:lnTo>
                  <a:lnTo>
                    <a:pt x="1749" y="1910"/>
                  </a:lnTo>
                  <a:lnTo>
                    <a:pt x="1748" y="1913"/>
                  </a:lnTo>
                  <a:lnTo>
                    <a:pt x="1745" y="1916"/>
                  </a:lnTo>
                  <a:lnTo>
                    <a:pt x="1744" y="1917"/>
                  </a:lnTo>
                  <a:lnTo>
                    <a:pt x="1740" y="1918"/>
                  </a:lnTo>
                  <a:lnTo>
                    <a:pt x="1739" y="1919"/>
                  </a:lnTo>
                  <a:lnTo>
                    <a:pt x="1737" y="1920"/>
                  </a:lnTo>
                  <a:lnTo>
                    <a:pt x="1736" y="1925"/>
                  </a:lnTo>
                  <a:lnTo>
                    <a:pt x="1735" y="1925"/>
                  </a:lnTo>
                  <a:lnTo>
                    <a:pt x="1732" y="1924"/>
                  </a:lnTo>
                  <a:lnTo>
                    <a:pt x="1731" y="1922"/>
                  </a:lnTo>
                  <a:lnTo>
                    <a:pt x="1728" y="1922"/>
                  </a:lnTo>
                  <a:lnTo>
                    <a:pt x="1726" y="1922"/>
                  </a:lnTo>
                  <a:lnTo>
                    <a:pt x="1723" y="1920"/>
                  </a:lnTo>
                  <a:lnTo>
                    <a:pt x="1720" y="1920"/>
                  </a:lnTo>
                  <a:lnTo>
                    <a:pt x="1719" y="1919"/>
                  </a:lnTo>
                  <a:lnTo>
                    <a:pt x="1717" y="1918"/>
                  </a:lnTo>
                  <a:lnTo>
                    <a:pt x="1714" y="1918"/>
                  </a:lnTo>
                  <a:lnTo>
                    <a:pt x="1711" y="1917"/>
                  </a:lnTo>
                  <a:lnTo>
                    <a:pt x="1709" y="1916"/>
                  </a:lnTo>
                  <a:lnTo>
                    <a:pt x="1708" y="1916"/>
                  </a:lnTo>
                  <a:lnTo>
                    <a:pt x="1705" y="1914"/>
                  </a:lnTo>
                  <a:lnTo>
                    <a:pt x="1702" y="1916"/>
                  </a:lnTo>
                  <a:lnTo>
                    <a:pt x="1700" y="1917"/>
                  </a:lnTo>
                  <a:lnTo>
                    <a:pt x="1697" y="1917"/>
                  </a:lnTo>
                  <a:lnTo>
                    <a:pt x="1695" y="1916"/>
                  </a:lnTo>
                  <a:lnTo>
                    <a:pt x="1692" y="1914"/>
                  </a:lnTo>
                  <a:lnTo>
                    <a:pt x="1689" y="1913"/>
                  </a:lnTo>
                  <a:lnTo>
                    <a:pt x="1688" y="1916"/>
                  </a:lnTo>
                  <a:lnTo>
                    <a:pt x="1687" y="1916"/>
                  </a:lnTo>
                  <a:lnTo>
                    <a:pt x="1684" y="1916"/>
                  </a:lnTo>
                  <a:lnTo>
                    <a:pt x="1683" y="1918"/>
                  </a:lnTo>
                  <a:lnTo>
                    <a:pt x="1680" y="1918"/>
                  </a:lnTo>
                  <a:lnTo>
                    <a:pt x="1678" y="1919"/>
                  </a:lnTo>
                  <a:lnTo>
                    <a:pt x="1674" y="1918"/>
                  </a:lnTo>
                  <a:lnTo>
                    <a:pt x="1671" y="1919"/>
                  </a:lnTo>
                  <a:lnTo>
                    <a:pt x="1671" y="1922"/>
                  </a:lnTo>
                  <a:lnTo>
                    <a:pt x="1671" y="1924"/>
                  </a:lnTo>
                  <a:lnTo>
                    <a:pt x="1670" y="1926"/>
                  </a:lnTo>
                  <a:lnTo>
                    <a:pt x="1670" y="1928"/>
                  </a:lnTo>
                  <a:lnTo>
                    <a:pt x="1669" y="1929"/>
                  </a:lnTo>
                  <a:lnTo>
                    <a:pt x="1665" y="1930"/>
                  </a:lnTo>
                  <a:lnTo>
                    <a:pt x="1662" y="1930"/>
                  </a:lnTo>
                  <a:lnTo>
                    <a:pt x="1660" y="1930"/>
                  </a:lnTo>
                  <a:lnTo>
                    <a:pt x="1658" y="1931"/>
                  </a:lnTo>
                  <a:lnTo>
                    <a:pt x="1656" y="1934"/>
                  </a:lnTo>
                  <a:lnTo>
                    <a:pt x="1656" y="1935"/>
                  </a:lnTo>
                  <a:lnTo>
                    <a:pt x="1653" y="1936"/>
                  </a:lnTo>
                  <a:lnTo>
                    <a:pt x="1651" y="1939"/>
                  </a:lnTo>
                  <a:lnTo>
                    <a:pt x="1649" y="1940"/>
                  </a:lnTo>
                  <a:lnTo>
                    <a:pt x="1647" y="1941"/>
                  </a:lnTo>
                  <a:lnTo>
                    <a:pt x="1644" y="1942"/>
                  </a:lnTo>
                  <a:lnTo>
                    <a:pt x="1642" y="1943"/>
                  </a:lnTo>
                  <a:lnTo>
                    <a:pt x="1639" y="1943"/>
                  </a:lnTo>
                  <a:lnTo>
                    <a:pt x="1638" y="1946"/>
                  </a:lnTo>
                  <a:lnTo>
                    <a:pt x="1635" y="1946"/>
                  </a:lnTo>
                  <a:lnTo>
                    <a:pt x="1633" y="1946"/>
                  </a:lnTo>
                  <a:lnTo>
                    <a:pt x="1629" y="1946"/>
                  </a:lnTo>
                  <a:lnTo>
                    <a:pt x="1626" y="1946"/>
                  </a:lnTo>
                  <a:lnTo>
                    <a:pt x="1625" y="1946"/>
                  </a:lnTo>
                  <a:lnTo>
                    <a:pt x="1622" y="1947"/>
                  </a:lnTo>
                  <a:lnTo>
                    <a:pt x="1620" y="1948"/>
                  </a:lnTo>
                  <a:lnTo>
                    <a:pt x="1618" y="1949"/>
                  </a:lnTo>
                  <a:lnTo>
                    <a:pt x="1617" y="1952"/>
                  </a:lnTo>
                  <a:lnTo>
                    <a:pt x="1614" y="1954"/>
                  </a:lnTo>
                  <a:lnTo>
                    <a:pt x="1612" y="1954"/>
                  </a:lnTo>
                  <a:lnTo>
                    <a:pt x="1611" y="1957"/>
                  </a:lnTo>
                  <a:lnTo>
                    <a:pt x="1608" y="1958"/>
                  </a:lnTo>
                  <a:lnTo>
                    <a:pt x="1604" y="1960"/>
                  </a:lnTo>
                  <a:lnTo>
                    <a:pt x="1601" y="1960"/>
                  </a:lnTo>
                  <a:lnTo>
                    <a:pt x="1599" y="1961"/>
                  </a:lnTo>
                  <a:lnTo>
                    <a:pt x="1596" y="1963"/>
                  </a:lnTo>
                  <a:lnTo>
                    <a:pt x="1594" y="1963"/>
                  </a:lnTo>
                  <a:lnTo>
                    <a:pt x="1592" y="1963"/>
                  </a:lnTo>
                  <a:lnTo>
                    <a:pt x="1590" y="1963"/>
                  </a:lnTo>
                  <a:lnTo>
                    <a:pt x="1589" y="1965"/>
                  </a:lnTo>
                  <a:lnTo>
                    <a:pt x="1587" y="1966"/>
                  </a:lnTo>
                  <a:lnTo>
                    <a:pt x="1585" y="1967"/>
                  </a:lnTo>
                  <a:lnTo>
                    <a:pt x="1582" y="1967"/>
                  </a:lnTo>
                  <a:lnTo>
                    <a:pt x="1580" y="1967"/>
                  </a:lnTo>
                  <a:lnTo>
                    <a:pt x="1574" y="1970"/>
                  </a:lnTo>
                  <a:lnTo>
                    <a:pt x="1572" y="1969"/>
                  </a:lnTo>
                  <a:lnTo>
                    <a:pt x="1568" y="1971"/>
                  </a:lnTo>
                  <a:lnTo>
                    <a:pt x="1565" y="1969"/>
                  </a:lnTo>
                  <a:lnTo>
                    <a:pt x="1568" y="1967"/>
                  </a:lnTo>
                  <a:lnTo>
                    <a:pt x="1569" y="1964"/>
                  </a:lnTo>
                  <a:lnTo>
                    <a:pt x="1569" y="1963"/>
                  </a:lnTo>
                  <a:lnTo>
                    <a:pt x="1568" y="1960"/>
                  </a:lnTo>
                  <a:lnTo>
                    <a:pt x="1567" y="1958"/>
                  </a:lnTo>
                  <a:lnTo>
                    <a:pt x="1564" y="1955"/>
                  </a:lnTo>
                  <a:lnTo>
                    <a:pt x="1561" y="1954"/>
                  </a:lnTo>
                  <a:lnTo>
                    <a:pt x="1560" y="1953"/>
                  </a:lnTo>
                  <a:lnTo>
                    <a:pt x="1560" y="1951"/>
                  </a:lnTo>
                  <a:lnTo>
                    <a:pt x="1559" y="1948"/>
                  </a:lnTo>
                  <a:lnTo>
                    <a:pt x="1558" y="1948"/>
                  </a:lnTo>
                  <a:lnTo>
                    <a:pt x="1555" y="1946"/>
                  </a:lnTo>
                  <a:lnTo>
                    <a:pt x="1554" y="1943"/>
                  </a:lnTo>
                  <a:lnTo>
                    <a:pt x="1548" y="1940"/>
                  </a:lnTo>
                  <a:lnTo>
                    <a:pt x="1547" y="1939"/>
                  </a:lnTo>
                  <a:lnTo>
                    <a:pt x="1545" y="1937"/>
                  </a:lnTo>
                  <a:lnTo>
                    <a:pt x="1542" y="1936"/>
                  </a:lnTo>
                  <a:lnTo>
                    <a:pt x="1538" y="1936"/>
                  </a:lnTo>
                  <a:lnTo>
                    <a:pt x="1536" y="1935"/>
                  </a:lnTo>
                  <a:lnTo>
                    <a:pt x="1532" y="1932"/>
                  </a:lnTo>
                  <a:lnTo>
                    <a:pt x="1530" y="1930"/>
                  </a:lnTo>
                  <a:lnTo>
                    <a:pt x="1529" y="1928"/>
                  </a:lnTo>
                  <a:lnTo>
                    <a:pt x="1529" y="1924"/>
                  </a:lnTo>
                  <a:lnTo>
                    <a:pt x="1528" y="1920"/>
                  </a:lnTo>
                  <a:lnTo>
                    <a:pt x="1528" y="1919"/>
                  </a:lnTo>
                  <a:lnTo>
                    <a:pt x="1528" y="1916"/>
                  </a:lnTo>
                  <a:lnTo>
                    <a:pt x="1528" y="1913"/>
                  </a:lnTo>
                  <a:lnTo>
                    <a:pt x="1528" y="1911"/>
                  </a:lnTo>
                  <a:lnTo>
                    <a:pt x="1525" y="1908"/>
                  </a:lnTo>
                  <a:lnTo>
                    <a:pt x="1523" y="1907"/>
                  </a:lnTo>
                  <a:lnTo>
                    <a:pt x="1520" y="1905"/>
                  </a:lnTo>
                  <a:lnTo>
                    <a:pt x="1517" y="1904"/>
                  </a:lnTo>
                  <a:lnTo>
                    <a:pt x="1515" y="1901"/>
                  </a:lnTo>
                  <a:lnTo>
                    <a:pt x="1512" y="1900"/>
                  </a:lnTo>
                  <a:lnTo>
                    <a:pt x="1511" y="1897"/>
                  </a:lnTo>
                  <a:lnTo>
                    <a:pt x="1508" y="1894"/>
                  </a:lnTo>
                  <a:lnTo>
                    <a:pt x="1508" y="1893"/>
                  </a:lnTo>
                  <a:lnTo>
                    <a:pt x="1508" y="1888"/>
                  </a:lnTo>
                  <a:lnTo>
                    <a:pt x="1510" y="1884"/>
                  </a:lnTo>
                  <a:lnTo>
                    <a:pt x="1512" y="1883"/>
                  </a:lnTo>
                  <a:lnTo>
                    <a:pt x="1516" y="1882"/>
                  </a:lnTo>
                  <a:lnTo>
                    <a:pt x="1519" y="1882"/>
                  </a:lnTo>
                  <a:lnTo>
                    <a:pt x="1520" y="1879"/>
                  </a:lnTo>
                  <a:lnTo>
                    <a:pt x="1520" y="1877"/>
                  </a:lnTo>
                  <a:lnTo>
                    <a:pt x="1519" y="1875"/>
                  </a:lnTo>
                  <a:lnTo>
                    <a:pt x="1517" y="1872"/>
                  </a:lnTo>
                  <a:lnTo>
                    <a:pt x="1516" y="1871"/>
                  </a:lnTo>
                  <a:lnTo>
                    <a:pt x="1515" y="1870"/>
                  </a:lnTo>
                  <a:lnTo>
                    <a:pt x="1512" y="1867"/>
                  </a:lnTo>
                  <a:lnTo>
                    <a:pt x="1510" y="1866"/>
                  </a:lnTo>
                  <a:lnTo>
                    <a:pt x="1507" y="1864"/>
                  </a:lnTo>
                  <a:lnTo>
                    <a:pt x="1503" y="1864"/>
                  </a:lnTo>
                  <a:lnTo>
                    <a:pt x="1501" y="1864"/>
                  </a:lnTo>
                  <a:lnTo>
                    <a:pt x="1499" y="1862"/>
                  </a:lnTo>
                  <a:lnTo>
                    <a:pt x="1495" y="1861"/>
                  </a:lnTo>
                  <a:lnTo>
                    <a:pt x="1494" y="1860"/>
                  </a:lnTo>
                  <a:lnTo>
                    <a:pt x="1492" y="1859"/>
                  </a:lnTo>
                  <a:lnTo>
                    <a:pt x="1490" y="1860"/>
                  </a:lnTo>
                  <a:lnTo>
                    <a:pt x="1488" y="1860"/>
                  </a:lnTo>
                  <a:lnTo>
                    <a:pt x="1485" y="1862"/>
                  </a:lnTo>
                  <a:lnTo>
                    <a:pt x="1484" y="1862"/>
                  </a:lnTo>
                  <a:lnTo>
                    <a:pt x="1481" y="1864"/>
                  </a:lnTo>
                  <a:lnTo>
                    <a:pt x="1477" y="1864"/>
                  </a:lnTo>
                  <a:lnTo>
                    <a:pt x="1475" y="1864"/>
                  </a:lnTo>
                  <a:lnTo>
                    <a:pt x="1474" y="1864"/>
                  </a:lnTo>
                  <a:lnTo>
                    <a:pt x="1471" y="1865"/>
                  </a:lnTo>
                  <a:lnTo>
                    <a:pt x="1470" y="1866"/>
                  </a:lnTo>
                  <a:lnTo>
                    <a:pt x="1467" y="1868"/>
                  </a:lnTo>
                  <a:lnTo>
                    <a:pt x="1466" y="1870"/>
                  </a:lnTo>
                  <a:lnTo>
                    <a:pt x="1464" y="1872"/>
                  </a:lnTo>
                  <a:lnTo>
                    <a:pt x="1464" y="1875"/>
                  </a:lnTo>
                  <a:lnTo>
                    <a:pt x="1464" y="1877"/>
                  </a:lnTo>
                  <a:lnTo>
                    <a:pt x="1464" y="1879"/>
                  </a:lnTo>
                  <a:lnTo>
                    <a:pt x="1463" y="1881"/>
                  </a:lnTo>
                  <a:lnTo>
                    <a:pt x="1461" y="1882"/>
                  </a:lnTo>
                  <a:lnTo>
                    <a:pt x="1459" y="1882"/>
                  </a:lnTo>
                  <a:lnTo>
                    <a:pt x="1457" y="1883"/>
                  </a:lnTo>
                  <a:lnTo>
                    <a:pt x="1454" y="1883"/>
                  </a:lnTo>
                  <a:lnTo>
                    <a:pt x="1452" y="1883"/>
                  </a:lnTo>
                  <a:lnTo>
                    <a:pt x="1450" y="1882"/>
                  </a:lnTo>
                  <a:lnTo>
                    <a:pt x="1448" y="1881"/>
                  </a:lnTo>
                  <a:lnTo>
                    <a:pt x="1446" y="1879"/>
                  </a:lnTo>
                  <a:lnTo>
                    <a:pt x="1442" y="1879"/>
                  </a:lnTo>
                  <a:lnTo>
                    <a:pt x="1440" y="1879"/>
                  </a:lnTo>
                  <a:lnTo>
                    <a:pt x="1439" y="1881"/>
                  </a:lnTo>
                  <a:lnTo>
                    <a:pt x="1436" y="1881"/>
                  </a:lnTo>
                  <a:lnTo>
                    <a:pt x="1433" y="1883"/>
                  </a:lnTo>
                  <a:lnTo>
                    <a:pt x="1431" y="1882"/>
                  </a:lnTo>
                  <a:lnTo>
                    <a:pt x="1430" y="1882"/>
                  </a:lnTo>
                  <a:lnTo>
                    <a:pt x="1427" y="1882"/>
                  </a:lnTo>
                  <a:lnTo>
                    <a:pt x="1427" y="1878"/>
                  </a:lnTo>
                  <a:lnTo>
                    <a:pt x="1427" y="1877"/>
                  </a:lnTo>
                  <a:lnTo>
                    <a:pt x="1430" y="1875"/>
                  </a:lnTo>
                  <a:lnTo>
                    <a:pt x="1432" y="1873"/>
                  </a:lnTo>
                  <a:lnTo>
                    <a:pt x="1433" y="1873"/>
                  </a:lnTo>
                  <a:lnTo>
                    <a:pt x="1436" y="1872"/>
                  </a:lnTo>
                  <a:lnTo>
                    <a:pt x="1441" y="1872"/>
                  </a:lnTo>
                  <a:lnTo>
                    <a:pt x="1444" y="1871"/>
                  </a:lnTo>
                  <a:lnTo>
                    <a:pt x="1445" y="1866"/>
                  </a:lnTo>
                  <a:lnTo>
                    <a:pt x="1446" y="1864"/>
                  </a:lnTo>
                  <a:lnTo>
                    <a:pt x="1448" y="1861"/>
                  </a:lnTo>
                  <a:lnTo>
                    <a:pt x="1448" y="1859"/>
                  </a:lnTo>
                  <a:lnTo>
                    <a:pt x="1446" y="1855"/>
                  </a:lnTo>
                  <a:lnTo>
                    <a:pt x="1446" y="1853"/>
                  </a:lnTo>
                  <a:lnTo>
                    <a:pt x="1449" y="1850"/>
                  </a:lnTo>
                  <a:lnTo>
                    <a:pt x="1449" y="1847"/>
                  </a:lnTo>
                  <a:lnTo>
                    <a:pt x="1448" y="1843"/>
                  </a:lnTo>
                  <a:lnTo>
                    <a:pt x="1448" y="1841"/>
                  </a:lnTo>
                  <a:lnTo>
                    <a:pt x="1449" y="1836"/>
                  </a:lnTo>
                  <a:lnTo>
                    <a:pt x="1450" y="1835"/>
                  </a:lnTo>
                  <a:lnTo>
                    <a:pt x="1450" y="1831"/>
                  </a:lnTo>
                  <a:lnTo>
                    <a:pt x="1450" y="1829"/>
                  </a:lnTo>
                  <a:lnTo>
                    <a:pt x="1448" y="1824"/>
                  </a:lnTo>
                  <a:lnTo>
                    <a:pt x="1442" y="1823"/>
                  </a:lnTo>
                  <a:lnTo>
                    <a:pt x="1439" y="1821"/>
                  </a:lnTo>
                  <a:lnTo>
                    <a:pt x="1437" y="1820"/>
                  </a:lnTo>
                  <a:lnTo>
                    <a:pt x="1436" y="1818"/>
                  </a:lnTo>
                  <a:lnTo>
                    <a:pt x="1433" y="1815"/>
                  </a:lnTo>
                  <a:lnTo>
                    <a:pt x="1433" y="1814"/>
                  </a:lnTo>
                  <a:lnTo>
                    <a:pt x="1432" y="1812"/>
                  </a:lnTo>
                  <a:lnTo>
                    <a:pt x="1431" y="1811"/>
                  </a:lnTo>
                  <a:lnTo>
                    <a:pt x="1428" y="1808"/>
                  </a:lnTo>
                  <a:lnTo>
                    <a:pt x="1428" y="1807"/>
                  </a:lnTo>
                  <a:lnTo>
                    <a:pt x="1427" y="1805"/>
                  </a:lnTo>
                  <a:lnTo>
                    <a:pt x="1424" y="1803"/>
                  </a:lnTo>
                  <a:lnTo>
                    <a:pt x="1421" y="1801"/>
                  </a:lnTo>
                  <a:lnTo>
                    <a:pt x="1419" y="1800"/>
                  </a:lnTo>
                  <a:lnTo>
                    <a:pt x="1419" y="1797"/>
                  </a:lnTo>
                  <a:lnTo>
                    <a:pt x="1418" y="1796"/>
                  </a:lnTo>
                  <a:lnTo>
                    <a:pt x="1417" y="1794"/>
                  </a:lnTo>
                  <a:lnTo>
                    <a:pt x="1415" y="1791"/>
                  </a:lnTo>
                  <a:lnTo>
                    <a:pt x="1414" y="1788"/>
                  </a:lnTo>
                  <a:lnTo>
                    <a:pt x="1413" y="1784"/>
                  </a:lnTo>
                  <a:lnTo>
                    <a:pt x="1411" y="1782"/>
                  </a:lnTo>
                  <a:lnTo>
                    <a:pt x="1410" y="1780"/>
                  </a:lnTo>
                  <a:lnTo>
                    <a:pt x="1408" y="1778"/>
                  </a:lnTo>
                  <a:lnTo>
                    <a:pt x="1406" y="1777"/>
                  </a:lnTo>
                  <a:lnTo>
                    <a:pt x="1404" y="1774"/>
                  </a:lnTo>
                  <a:lnTo>
                    <a:pt x="1400" y="1773"/>
                  </a:lnTo>
                  <a:lnTo>
                    <a:pt x="1397" y="1773"/>
                  </a:lnTo>
                  <a:lnTo>
                    <a:pt x="1393" y="1772"/>
                  </a:lnTo>
                  <a:lnTo>
                    <a:pt x="1391" y="1771"/>
                  </a:lnTo>
                  <a:lnTo>
                    <a:pt x="1388" y="1772"/>
                  </a:lnTo>
                  <a:lnTo>
                    <a:pt x="1384" y="1772"/>
                  </a:lnTo>
                  <a:lnTo>
                    <a:pt x="1383" y="1772"/>
                  </a:lnTo>
                  <a:lnTo>
                    <a:pt x="1375" y="1774"/>
                  </a:lnTo>
                  <a:lnTo>
                    <a:pt x="1374" y="1776"/>
                  </a:lnTo>
                  <a:lnTo>
                    <a:pt x="1370" y="1779"/>
                  </a:lnTo>
                  <a:lnTo>
                    <a:pt x="1369" y="1780"/>
                  </a:lnTo>
                  <a:lnTo>
                    <a:pt x="1369" y="1784"/>
                  </a:lnTo>
                  <a:lnTo>
                    <a:pt x="1369" y="1786"/>
                  </a:lnTo>
                  <a:lnTo>
                    <a:pt x="1367" y="1789"/>
                  </a:lnTo>
                  <a:lnTo>
                    <a:pt x="1366" y="1790"/>
                  </a:lnTo>
                  <a:lnTo>
                    <a:pt x="1361" y="1797"/>
                  </a:lnTo>
                  <a:lnTo>
                    <a:pt x="1358" y="1800"/>
                  </a:lnTo>
                  <a:lnTo>
                    <a:pt x="1357" y="1801"/>
                  </a:lnTo>
                  <a:lnTo>
                    <a:pt x="1355" y="1802"/>
                  </a:lnTo>
                  <a:lnTo>
                    <a:pt x="1351" y="1803"/>
                  </a:lnTo>
                  <a:lnTo>
                    <a:pt x="1346" y="1805"/>
                  </a:lnTo>
                  <a:lnTo>
                    <a:pt x="1343" y="1807"/>
                  </a:lnTo>
                  <a:lnTo>
                    <a:pt x="1342" y="1808"/>
                  </a:lnTo>
                  <a:lnTo>
                    <a:pt x="1340" y="1812"/>
                  </a:lnTo>
                  <a:lnTo>
                    <a:pt x="1339" y="1814"/>
                  </a:lnTo>
                  <a:lnTo>
                    <a:pt x="1338" y="1818"/>
                  </a:lnTo>
                  <a:lnTo>
                    <a:pt x="1336" y="1820"/>
                  </a:lnTo>
                  <a:lnTo>
                    <a:pt x="1335" y="1824"/>
                  </a:lnTo>
                  <a:lnTo>
                    <a:pt x="1334" y="1825"/>
                  </a:lnTo>
                  <a:lnTo>
                    <a:pt x="1331" y="1827"/>
                  </a:lnTo>
                  <a:lnTo>
                    <a:pt x="1329" y="1829"/>
                  </a:lnTo>
                  <a:lnTo>
                    <a:pt x="1326" y="1829"/>
                  </a:lnTo>
                  <a:lnTo>
                    <a:pt x="1324" y="1827"/>
                  </a:lnTo>
                  <a:lnTo>
                    <a:pt x="1321" y="1825"/>
                  </a:lnTo>
                  <a:lnTo>
                    <a:pt x="1317" y="1824"/>
                  </a:lnTo>
                  <a:lnTo>
                    <a:pt x="1314" y="1824"/>
                  </a:lnTo>
                  <a:lnTo>
                    <a:pt x="1312" y="1824"/>
                  </a:lnTo>
                  <a:lnTo>
                    <a:pt x="1309" y="1825"/>
                  </a:lnTo>
                  <a:lnTo>
                    <a:pt x="1305" y="1826"/>
                  </a:lnTo>
                  <a:lnTo>
                    <a:pt x="1303" y="1827"/>
                  </a:lnTo>
                  <a:lnTo>
                    <a:pt x="1299" y="1829"/>
                  </a:lnTo>
                  <a:lnTo>
                    <a:pt x="1296" y="1829"/>
                  </a:lnTo>
                  <a:lnTo>
                    <a:pt x="1295" y="1826"/>
                  </a:lnTo>
                  <a:lnTo>
                    <a:pt x="1294" y="1824"/>
                  </a:lnTo>
                  <a:lnTo>
                    <a:pt x="1290" y="1819"/>
                  </a:lnTo>
                  <a:lnTo>
                    <a:pt x="1286" y="1815"/>
                  </a:lnTo>
                  <a:lnTo>
                    <a:pt x="1282" y="1813"/>
                  </a:lnTo>
                  <a:lnTo>
                    <a:pt x="1281" y="1811"/>
                  </a:lnTo>
                  <a:lnTo>
                    <a:pt x="1278" y="1808"/>
                  </a:lnTo>
                  <a:lnTo>
                    <a:pt x="1277" y="1807"/>
                  </a:lnTo>
                  <a:lnTo>
                    <a:pt x="1277" y="1805"/>
                  </a:lnTo>
                  <a:lnTo>
                    <a:pt x="1277" y="1802"/>
                  </a:lnTo>
                  <a:lnTo>
                    <a:pt x="1277" y="1798"/>
                  </a:lnTo>
                  <a:lnTo>
                    <a:pt x="1276" y="1796"/>
                  </a:lnTo>
                  <a:lnTo>
                    <a:pt x="1274" y="1794"/>
                  </a:lnTo>
                  <a:lnTo>
                    <a:pt x="1272" y="1792"/>
                  </a:lnTo>
                  <a:lnTo>
                    <a:pt x="1269" y="1792"/>
                  </a:lnTo>
                  <a:lnTo>
                    <a:pt x="1267" y="1790"/>
                  </a:lnTo>
                  <a:lnTo>
                    <a:pt x="1267" y="1788"/>
                  </a:lnTo>
                  <a:lnTo>
                    <a:pt x="1265" y="1786"/>
                  </a:lnTo>
                  <a:lnTo>
                    <a:pt x="1265" y="1784"/>
                  </a:lnTo>
                  <a:lnTo>
                    <a:pt x="1264" y="1783"/>
                  </a:lnTo>
                  <a:lnTo>
                    <a:pt x="1261" y="1779"/>
                  </a:lnTo>
                  <a:lnTo>
                    <a:pt x="1258" y="1777"/>
                  </a:lnTo>
                  <a:lnTo>
                    <a:pt x="1254" y="1777"/>
                  </a:lnTo>
                  <a:lnTo>
                    <a:pt x="1250" y="1777"/>
                  </a:lnTo>
                  <a:lnTo>
                    <a:pt x="1247" y="1779"/>
                  </a:lnTo>
                  <a:lnTo>
                    <a:pt x="1246" y="1780"/>
                  </a:lnTo>
                  <a:lnTo>
                    <a:pt x="1242" y="1783"/>
                  </a:lnTo>
                  <a:lnTo>
                    <a:pt x="1234" y="1790"/>
                  </a:lnTo>
                  <a:lnTo>
                    <a:pt x="1233" y="1791"/>
                  </a:lnTo>
                  <a:lnTo>
                    <a:pt x="1229" y="1794"/>
                  </a:lnTo>
                  <a:lnTo>
                    <a:pt x="1227" y="1795"/>
                  </a:lnTo>
                  <a:lnTo>
                    <a:pt x="1223" y="1797"/>
                  </a:lnTo>
                  <a:lnTo>
                    <a:pt x="1216" y="1794"/>
                  </a:lnTo>
                  <a:lnTo>
                    <a:pt x="1215" y="1792"/>
                  </a:lnTo>
                  <a:lnTo>
                    <a:pt x="1215" y="1790"/>
                  </a:lnTo>
                  <a:lnTo>
                    <a:pt x="1215" y="1788"/>
                  </a:lnTo>
                  <a:lnTo>
                    <a:pt x="1218" y="1786"/>
                  </a:lnTo>
                  <a:lnTo>
                    <a:pt x="1219" y="1784"/>
                  </a:lnTo>
                  <a:lnTo>
                    <a:pt x="1219" y="1782"/>
                  </a:lnTo>
                  <a:lnTo>
                    <a:pt x="1221" y="1780"/>
                  </a:lnTo>
                  <a:lnTo>
                    <a:pt x="1223" y="1779"/>
                  </a:lnTo>
                  <a:lnTo>
                    <a:pt x="1224" y="1776"/>
                  </a:lnTo>
                  <a:lnTo>
                    <a:pt x="1225" y="1774"/>
                  </a:lnTo>
                  <a:lnTo>
                    <a:pt x="1228" y="1772"/>
                  </a:lnTo>
                  <a:lnTo>
                    <a:pt x="1228" y="1770"/>
                  </a:lnTo>
                  <a:lnTo>
                    <a:pt x="1228" y="1768"/>
                  </a:lnTo>
                  <a:lnTo>
                    <a:pt x="1228" y="1766"/>
                  </a:lnTo>
                  <a:lnTo>
                    <a:pt x="1228" y="1763"/>
                  </a:lnTo>
                  <a:lnTo>
                    <a:pt x="1229" y="1761"/>
                  </a:lnTo>
                  <a:lnTo>
                    <a:pt x="1229" y="1759"/>
                  </a:lnTo>
                  <a:lnTo>
                    <a:pt x="1229" y="1756"/>
                  </a:lnTo>
                  <a:lnTo>
                    <a:pt x="1229" y="1754"/>
                  </a:lnTo>
                  <a:lnTo>
                    <a:pt x="1230" y="1749"/>
                  </a:lnTo>
                  <a:lnTo>
                    <a:pt x="1230" y="1748"/>
                  </a:lnTo>
                  <a:lnTo>
                    <a:pt x="1229" y="1745"/>
                  </a:lnTo>
                  <a:lnTo>
                    <a:pt x="1225" y="1743"/>
                  </a:lnTo>
                  <a:lnTo>
                    <a:pt x="1224" y="1741"/>
                  </a:lnTo>
                  <a:lnTo>
                    <a:pt x="1221" y="1739"/>
                  </a:lnTo>
                  <a:lnTo>
                    <a:pt x="1220" y="1739"/>
                  </a:lnTo>
                  <a:lnTo>
                    <a:pt x="1219" y="1737"/>
                  </a:lnTo>
                  <a:lnTo>
                    <a:pt x="1218" y="1736"/>
                  </a:lnTo>
                  <a:lnTo>
                    <a:pt x="1219" y="1733"/>
                  </a:lnTo>
                  <a:lnTo>
                    <a:pt x="1221" y="1732"/>
                  </a:lnTo>
                  <a:lnTo>
                    <a:pt x="1223" y="1731"/>
                  </a:lnTo>
                  <a:lnTo>
                    <a:pt x="1224" y="1730"/>
                  </a:lnTo>
                  <a:lnTo>
                    <a:pt x="1227" y="1728"/>
                  </a:lnTo>
                  <a:lnTo>
                    <a:pt x="1230" y="1728"/>
                  </a:lnTo>
                  <a:lnTo>
                    <a:pt x="1233" y="1730"/>
                  </a:lnTo>
                  <a:lnTo>
                    <a:pt x="1236" y="1731"/>
                  </a:lnTo>
                  <a:lnTo>
                    <a:pt x="1237" y="1732"/>
                  </a:lnTo>
                  <a:lnTo>
                    <a:pt x="1238" y="1733"/>
                  </a:lnTo>
                  <a:lnTo>
                    <a:pt x="1240" y="1736"/>
                  </a:lnTo>
                  <a:lnTo>
                    <a:pt x="1240" y="1738"/>
                  </a:lnTo>
                  <a:lnTo>
                    <a:pt x="1238" y="1744"/>
                  </a:lnTo>
                  <a:lnTo>
                    <a:pt x="1240" y="1745"/>
                  </a:lnTo>
                  <a:lnTo>
                    <a:pt x="1240" y="1749"/>
                  </a:lnTo>
                  <a:lnTo>
                    <a:pt x="1240" y="1751"/>
                  </a:lnTo>
                  <a:lnTo>
                    <a:pt x="1240" y="1754"/>
                  </a:lnTo>
                  <a:lnTo>
                    <a:pt x="1241" y="1755"/>
                  </a:lnTo>
                  <a:lnTo>
                    <a:pt x="1242" y="1756"/>
                  </a:lnTo>
                  <a:lnTo>
                    <a:pt x="1245" y="1755"/>
                  </a:lnTo>
                  <a:lnTo>
                    <a:pt x="1247" y="1754"/>
                  </a:lnTo>
                  <a:lnTo>
                    <a:pt x="1251" y="1751"/>
                  </a:lnTo>
                  <a:lnTo>
                    <a:pt x="1252" y="1749"/>
                  </a:lnTo>
                  <a:lnTo>
                    <a:pt x="1252" y="1748"/>
                  </a:lnTo>
                  <a:lnTo>
                    <a:pt x="1252" y="1747"/>
                  </a:lnTo>
                  <a:lnTo>
                    <a:pt x="1252" y="1741"/>
                  </a:lnTo>
                  <a:lnTo>
                    <a:pt x="1251" y="1737"/>
                  </a:lnTo>
                  <a:lnTo>
                    <a:pt x="1251" y="1735"/>
                  </a:lnTo>
                  <a:lnTo>
                    <a:pt x="1249" y="1731"/>
                  </a:lnTo>
                  <a:lnTo>
                    <a:pt x="1246" y="1728"/>
                  </a:lnTo>
                  <a:lnTo>
                    <a:pt x="1242" y="1726"/>
                  </a:lnTo>
                  <a:lnTo>
                    <a:pt x="1240" y="1725"/>
                  </a:lnTo>
                  <a:lnTo>
                    <a:pt x="1238" y="1725"/>
                  </a:lnTo>
                  <a:lnTo>
                    <a:pt x="1236" y="1724"/>
                  </a:lnTo>
                  <a:lnTo>
                    <a:pt x="1232" y="1721"/>
                  </a:lnTo>
                  <a:lnTo>
                    <a:pt x="1229" y="1720"/>
                  </a:lnTo>
                  <a:lnTo>
                    <a:pt x="1228" y="1720"/>
                  </a:lnTo>
                  <a:lnTo>
                    <a:pt x="1225" y="1719"/>
                  </a:lnTo>
                  <a:lnTo>
                    <a:pt x="1224" y="1718"/>
                  </a:lnTo>
                  <a:lnTo>
                    <a:pt x="1221" y="1718"/>
                  </a:lnTo>
                  <a:lnTo>
                    <a:pt x="1219" y="1718"/>
                  </a:lnTo>
                  <a:lnTo>
                    <a:pt x="1214" y="1718"/>
                  </a:lnTo>
                  <a:lnTo>
                    <a:pt x="1207" y="1718"/>
                  </a:lnTo>
                  <a:lnTo>
                    <a:pt x="1206" y="1719"/>
                  </a:lnTo>
                  <a:lnTo>
                    <a:pt x="1203" y="1720"/>
                  </a:lnTo>
                  <a:lnTo>
                    <a:pt x="1201" y="1722"/>
                  </a:lnTo>
                  <a:lnTo>
                    <a:pt x="1198" y="1725"/>
                  </a:lnTo>
                  <a:lnTo>
                    <a:pt x="1197" y="1726"/>
                  </a:lnTo>
                  <a:lnTo>
                    <a:pt x="1193" y="1727"/>
                  </a:lnTo>
                  <a:lnTo>
                    <a:pt x="1190" y="1727"/>
                  </a:lnTo>
                  <a:lnTo>
                    <a:pt x="1188" y="1727"/>
                  </a:lnTo>
                  <a:lnTo>
                    <a:pt x="1187" y="1727"/>
                  </a:lnTo>
                  <a:lnTo>
                    <a:pt x="1183" y="1728"/>
                  </a:lnTo>
                  <a:lnTo>
                    <a:pt x="1180" y="1728"/>
                  </a:lnTo>
                  <a:lnTo>
                    <a:pt x="1177" y="1727"/>
                  </a:lnTo>
                  <a:lnTo>
                    <a:pt x="1175" y="1725"/>
                  </a:lnTo>
                  <a:lnTo>
                    <a:pt x="1174" y="1724"/>
                  </a:lnTo>
                  <a:lnTo>
                    <a:pt x="1172" y="1721"/>
                  </a:lnTo>
                  <a:lnTo>
                    <a:pt x="1171" y="1719"/>
                  </a:lnTo>
                  <a:lnTo>
                    <a:pt x="1171" y="1715"/>
                  </a:lnTo>
                  <a:lnTo>
                    <a:pt x="1172" y="1714"/>
                  </a:lnTo>
                  <a:lnTo>
                    <a:pt x="1174" y="1707"/>
                  </a:lnTo>
                  <a:lnTo>
                    <a:pt x="1176" y="1703"/>
                  </a:lnTo>
                  <a:lnTo>
                    <a:pt x="1181" y="1697"/>
                  </a:lnTo>
                  <a:lnTo>
                    <a:pt x="1183" y="1695"/>
                  </a:lnTo>
                  <a:lnTo>
                    <a:pt x="1184" y="1693"/>
                  </a:lnTo>
                  <a:lnTo>
                    <a:pt x="1187" y="1690"/>
                  </a:lnTo>
                  <a:lnTo>
                    <a:pt x="1188" y="1689"/>
                  </a:lnTo>
                  <a:lnTo>
                    <a:pt x="1190" y="1686"/>
                  </a:lnTo>
                  <a:lnTo>
                    <a:pt x="1192" y="1684"/>
                  </a:lnTo>
                  <a:lnTo>
                    <a:pt x="1190" y="1681"/>
                  </a:lnTo>
                  <a:lnTo>
                    <a:pt x="1187" y="1678"/>
                  </a:lnTo>
                  <a:lnTo>
                    <a:pt x="1184" y="1675"/>
                  </a:lnTo>
                  <a:lnTo>
                    <a:pt x="1181" y="1674"/>
                  </a:lnTo>
                  <a:lnTo>
                    <a:pt x="1179" y="1674"/>
                  </a:lnTo>
                  <a:lnTo>
                    <a:pt x="1177" y="1673"/>
                  </a:lnTo>
                  <a:lnTo>
                    <a:pt x="1175" y="1673"/>
                  </a:lnTo>
                  <a:lnTo>
                    <a:pt x="1171" y="1672"/>
                  </a:lnTo>
                  <a:lnTo>
                    <a:pt x="1168" y="1672"/>
                  </a:lnTo>
                  <a:lnTo>
                    <a:pt x="1166" y="1673"/>
                  </a:lnTo>
                  <a:lnTo>
                    <a:pt x="1162" y="1674"/>
                  </a:lnTo>
                  <a:lnTo>
                    <a:pt x="1159" y="1675"/>
                  </a:lnTo>
                  <a:lnTo>
                    <a:pt x="1157" y="1677"/>
                  </a:lnTo>
                  <a:lnTo>
                    <a:pt x="1154" y="1677"/>
                  </a:lnTo>
                  <a:lnTo>
                    <a:pt x="1145" y="1680"/>
                  </a:lnTo>
                  <a:lnTo>
                    <a:pt x="1141" y="1681"/>
                  </a:lnTo>
                  <a:lnTo>
                    <a:pt x="1136" y="1685"/>
                  </a:lnTo>
                  <a:lnTo>
                    <a:pt x="1132" y="1687"/>
                  </a:lnTo>
                  <a:lnTo>
                    <a:pt x="1130" y="1687"/>
                  </a:lnTo>
                  <a:lnTo>
                    <a:pt x="1127" y="1689"/>
                  </a:lnTo>
                  <a:lnTo>
                    <a:pt x="1124" y="1690"/>
                  </a:lnTo>
                  <a:lnTo>
                    <a:pt x="1122" y="1689"/>
                  </a:lnTo>
                  <a:lnTo>
                    <a:pt x="1119" y="1689"/>
                  </a:lnTo>
                  <a:lnTo>
                    <a:pt x="1117" y="1686"/>
                  </a:lnTo>
                  <a:lnTo>
                    <a:pt x="1115" y="1684"/>
                  </a:lnTo>
                  <a:lnTo>
                    <a:pt x="1113" y="1681"/>
                  </a:lnTo>
                  <a:lnTo>
                    <a:pt x="1110" y="1679"/>
                  </a:lnTo>
                  <a:lnTo>
                    <a:pt x="1109" y="1677"/>
                  </a:lnTo>
                  <a:lnTo>
                    <a:pt x="1108" y="1675"/>
                  </a:lnTo>
                  <a:lnTo>
                    <a:pt x="1108" y="1671"/>
                  </a:lnTo>
                  <a:lnTo>
                    <a:pt x="1108" y="1668"/>
                  </a:lnTo>
                  <a:lnTo>
                    <a:pt x="1109" y="1666"/>
                  </a:lnTo>
                  <a:lnTo>
                    <a:pt x="1110" y="1663"/>
                  </a:lnTo>
                  <a:lnTo>
                    <a:pt x="1112" y="1658"/>
                  </a:lnTo>
                  <a:lnTo>
                    <a:pt x="1112" y="1656"/>
                  </a:lnTo>
                  <a:lnTo>
                    <a:pt x="1113" y="1655"/>
                  </a:lnTo>
                  <a:lnTo>
                    <a:pt x="1114" y="1652"/>
                  </a:lnTo>
                  <a:lnTo>
                    <a:pt x="1114" y="1650"/>
                  </a:lnTo>
                  <a:lnTo>
                    <a:pt x="1115" y="1646"/>
                  </a:lnTo>
                  <a:lnTo>
                    <a:pt x="1117" y="1644"/>
                  </a:lnTo>
                  <a:lnTo>
                    <a:pt x="1118" y="1642"/>
                  </a:lnTo>
                  <a:lnTo>
                    <a:pt x="1117" y="1639"/>
                  </a:lnTo>
                  <a:lnTo>
                    <a:pt x="1117" y="1638"/>
                  </a:lnTo>
                  <a:lnTo>
                    <a:pt x="1114" y="1636"/>
                  </a:lnTo>
                  <a:lnTo>
                    <a:pt x="1112" y="1634"/>
                  </a:lnTo>
                  <a:lnTo>
                    <a:pt x="1109" y="1634"/>
                  </a:lnTo>
                  <a:lnTo>
                    <a:pt x="1104" y="1633"/>
                  </a:lnTo>
                  <a:lnTo>
                    <a:pt x="1101" y="1632"/>
                  </a:lnTo>
                  <a:lnTo>
                    <a:pt x="1099" y="1631"/>
                  </a:lnTo>
                  <a:lnTo>
                    <a:pt x="1096" y="1628"/>
                  </a:lnTo>
                  <a:lnTo>
                    <a:pt x="1092" y="1626"/>
                  </a:lnTo>
                  <a:lnTo>
                    <a:pt x="1090" y="1625"/>
                  </a:lnTo>
                  <a:lnTo>
                    <a:pt x="1086" y="1622"/>
                  </a:lnTo>
                  <a:lnTo>
                    <a:pt x="1082" y="1620"/>
                  </a:lnTo>
                  <a:lnTo>
                    <a:pt x="1080" y="1617"/>
                  </a:lnTo>
                  <a:lnTo>
                    <a:pt x="1079" y="1616"/>
                  </a:lnTo>
                  <a:lnTo>
                    <a:pt x="1078" y="1614"/>
                  </a:lnTo>
                  <a:lnTo>
                    <a:pt x="1078" y="1610"/>
                  </a:lnTo>
                  <a:lnTo>
                    <a:pt x="1078" y="1608"/>
                  </a:lnTo>
                  <a:lnTo>
                    <a:pt x="1078" y="1605"/>
                  </a:lnTo>
                  <a:lnTo>
                    <a:pt x="1079" y="1604"/>
                  </a:lnTo>
                  <a:lnTo>
                    <a:pt x="1079" y="1602"/>
                  </a:lnTo>
                  <a:lnTo>
                    <a:pt x="1082" y="1601"/>
                  </a:lnTo>
                  <a:lnTo>
                    <a:pt x="1083" y="1598"/>
                  </a:lnTo>
                  <a:lnTo>
                    <a:pt x="1086" y="1596"/>
                  </a:lnTo>
                  <a:lnTo>
                    <a:pt x="1088" y="1593"/>
                  </a:lnTo>
                  <a:lnTo>
                    <a:pt x="1090" y="1593"/>
                  </a:lnTo>
                  <a:lnTo>
                    <a:pt x="1092" y="1592"/>
                  </a:lnTo>
                  <a:lnTo>
                    <a:pt x="1095" y="1591"/>
                  </a:lnTo>
                  <a:lnTo>
                    <a:pt x="1097" y="1590"/>
                  </a:lnTo>
                  <a:lnTo>
                    <a:pt x="1100" y="1588"/>
                  </a:lnTo>
                  <a:lnTo>
                    <a:pt x="1104" y="1585"/>
                  </a:lnTo>
                  <a:lnTo>
                    <a:pt x="1106" y="1582"/>
                  </a:lnTo>
                  <a:lnTo>
                    <a:pt x="1106" y="1581"/>
                  </a:lnTo>
                  <a:lnTo>
                    <a:pt x="1106" y="1578"/>
                  </a:lnTo>
                  <a:lnTo>
                    <a:pt x="1105" y="1574"/>
                  </a:lnTo>
                  <a:lnTo>
                    <a:pt x="1102" y="1572"/>
                  </a:lnTo>
                  <a:lnTo>
                    <a:pt x="1099" y="1569"/>
                  </a:lnTo>
                  <a:lnTo>
                    <a:pt x="1096" y="1569"/>
                  </a:lnTo>
                  <a:lnTo>
                    <a:pt x="1093" y="1569"/>
                  </a:lnTo>
                  <a:lnTo>
                    <a:pt x="1088" y="1569"/>
                  </a:lnTo>
                  <a:lnTo>
                    <a:pt x="1086" y="1570"/>
                  </a:lnTo>
                  <a:lnTo>
                    <a:pt x="1082" y="1569"/>
                  </a:lnTo>
                  <a:lnTo>
                    <a:pt x="1079" y="1568"/>
                  </a:lnTo>
                  <a:lnTo>
                    <a:pt x="1075" y="1567"/>
                  </a:lnTo>
                  <a:lnTo>
                    <a:pt x="1073" y="1567"/>
                  </a:lnTo>
                  <a:lnTo>
                    <a:pt x="1070" y="1566"/>
                  </a:lnTo>
                  <a:lnTo>
                    <a:pt x="1069" y="1564"/>
                  </a:lnTo>
                  <a:lnTo>
                    <a:pt x="1062" y="1563"/>
                  </a:lnTo>
                  <a:lnTo>
                    <a:pt x="1062" y="1560"/>
                  </a:lnTo>
                  <a:lnTo>
                    <a:pt x="1062" y="1557"/>
                  </a:lnTo>
                  <a:lnTo>
                    <a:pt x="1062" y="1555"/>
                  </a:lnTo>
                  <a:lnTo>
                    <a:pt x="1064" y="1549"/>
                  </a:lnTo>
                  <a:lnTo>
                    <a:pt x="1065" y="1546"/>
                  </a:lnTo>
                  <a:lnTo>
                    <a:pt x="1066" y="1544"/>
                  </a:lnTo>
                  <a:lnTo>
                    <a:pt x="1068" y="1540"/>
                  </a:lnTo>
                  <a:lnTo>
                    <a:pt x="1070" y="1537"/>
                  </a:lnTo>
                  <a:lnTo>
                    <a:pt x="1071" y="1534"/>
                  </a:lnTo>
                  <a:lnTo>
                    <a:pt x="1073" y="1532"/>
                  </a:lnTo>
                  <a:lnTo>
                    <a:pt x="1071" y="1528"/>
                  </a:lnTo>
                  <a:lnTo>
                    <a:pt x="1070" y="1527"/>
                  </a:lnTo>
                  <a:lnTo>
                    <a:pt x="1069" y="1525"/>
                  </a:lnTo>
                  <a:lnTo>
                    <a:pt x="1068" y="1522"/>
                  </a:lnTo>
                  <a:lnTo>
                    <a:pt x="1064" y="1518"/>
                  </a:lnTo>
                  <a:lnTo>
                    <a:pt x="1061" y="1517"/>
                  </a:lnTo>
                  <a:lnTo>
                    <a:pt x="1060" y="1516"/>
                  </a:lnTo>
                  <a:lnTo>
                    <a:pt x="1057" y="1515"/>
                  </a:lnTo>
                  <a:lnTo>
                    <a:pt x="1055" y="1514"/>
                  </a:lnTo>
                  <a:lnTo>
                    <a:pt x="1051" y="1514"/>
                  </a:lnTo>
                  <a:lnTo>
                    <a:pt x="1049" y="1514"/>
                  </a:lnTo>
                  <a:lnTo>
                    <a:pt x="1047" y="1514"/>
                  </a:lnTo>
                  <a:lnTo>
                    <a:pt x="1044" y="1514"/>
                  </a:lnTo>
                  <a:lnTo>
                    <a:pt x="1042" y="1515"/>
                  </a:lnTo>
                  <a:lnTo>
                    <a:pt x="1039" y="1516"/>
                  </a:lnTo>
                  <a:lnTo>
                    <a:pt x="1037" y="1518"/>
                  </a:lnTo>
                  <a:lnTo>
                    <a:pt x="1035" y="1520"/>
                  </a:lnTo>
                  <a:lnTo>
                    <a:pt x="1034" y="1521"/>
                  </a:lnTo>
                  <a:lnTo>
                    <a:pt x="1031" y="1520"/>
                  </a:lnTo>
                  <a:lnTo>
                    <a:pt x="1027" y="1521"/>
                  </a:lnTo>
                  <a:lnTo>
                    <a:pt x="1025" y="1521"/>
                  </a:lnTo>
                  <a:lnTo>
                    <a:pt x="1022" y="1520"/>
                  </a:lnTo>
                  <a:lnTo>
                    <a:pt x="1020" y="1518"/>
                  </a:lnTo>
                  <a:lnTo>
                    <a:pt x="1018" y="1517"/>
                  </a:lnTo>
                  <a:lnTo>
                    <a:pt x="1016" y="1515"/>
                  </a:lnTo>
                  <a:lnTo>
                    <a:pt x="1015" y="1514"/>
                  </a:lnTo>
                  <a:lnTo>
                    <a:pt x="1013" y="1511"/>
                  </a:lnTo>
                  <a:lnTo>
                    <a:pt x="1012" y="1509"/>
                  </a:lnTo>
                  <a:lnTo>
                    <a:pt x="1011" y="1506"/>
                  </a:lnTo>
                  <a:lnTo>
                    <a:pt x="1009" y="1503"/>
                  </a:lnTo>
                  <a:lnTo>
                    <a:pt x="1007" y="1504"/>
                  </a:lnTo>
                  <a:lnTo>
                    <a:pt x="1002" y="1505"/>
                  </a:lnTo>
                  <a:lnTo>
                    <a:pt x="998" y="1508"/>
                  </a:lnTo>
                  <a:lnTo>
                    <a:pt x="995" y="1508"/>
                  </a:lnTo>
                  <a:lnTo>
                    <a:pt x="993" y="1506"/>
                  </a:lnTo>
                  <a:lnTo>
                    <a:pt x="990" y="1506"/>
                  </a:lnTo>
                  <a:lnTo>
                    <a:pt x="986" y="1505"/>
                  </a:lnTo>
                  <a:lnTo>
                    <a:pt x="981" y="1505"/>
                  </a:lnTo>
                  <a:lnTo>
                    <a:pt x="978" y="1504"/>
                  </a:lnTo>
                  <a:lnTo>
                    <a:pt x="976" y="1505"/>
                  </a:lnTo>
                  <a:lnTo>
                    <a:pt x="973" y="1505"/>
                  </a:lnTo>
                  <a:lnTo>
                    <a:pt x="969" y="1508"/>
                  </a:lnTo>
                  <a:lnTo>
                    <a:pt x="967" y="1506"/>
                  </a:lnTo>
                  <a:lnTo>
                    <a:pt x="965" y="1506"/>
                  </a:lnTo>
                  <a:lnTo>
                    <a:pt x="963" y="1505"/>
                  </a:lnTo>
                  <a:lnTo>
                    <a:pt x="960" y="1505"/>
                  </a:lnTo>
                  <a:lnTo>
                    <a:pt x="958" y="1504"/>
                  </a:lnTo>
                  <a:lnTo>
                    <a:pt x="954" y="1504"/>
                  </a:lnTo>
                  <a:lnTo>
                    <a:pt x="950" y="1504"/>
                  </a:lnTo>
                  <a:lnTo>
                    <a:pt x="946" y="1502"/>
                  </a:lnTo>
                  <a:lnTo>
                    <a:pt x="943" y="1500"/>
                  </a:lnTo>
                  <a:lnTo>
                    <a:pt x="938" y="1502"/>
                  </a:lnTo>
                  <a:lnTo>
                    <a:pt x="933" y="1503"/>
                  </a:lnTo>
                  <a:lnTo>
                    <a:pt x="928" y="1503"/>
                  </a:lnTo>
                  <a:lnTo>
                    <a:pt x="924" y="1504"/>
                  </a:lnTo>
                  <a:lnTo>
                    <a:pt x="920" y="1508"/>
                  </a:lnTo>
                  <a:lnTo>
                    <a:pt x="916" y="1509"/>
                  </a:lnTo>
                  <a:lnTo>
                    <a:pt x="914" y="1511"/>
                  </a:lnTo>
                  <a:lnTo>
                    <a:pt x="912" y="1514"/>
                  </a:lnTo>
                  <a:lnTo>
                    <a:pt x="910" y="1517"/>
                  </a:lnTo>
                  <a:lnTo>
                    <a:pt x="907" y="1520"/>
                  </a:lnTo>
                  <a:lnTo>
                    <a:pt x="902" y="1525"/>
                  </a:lnTo>
                  <a:lnTo>
                    <a:pt x="901" y="1526"/>
                  </a:lnTo>
                  <a:lnTo>
                    <a:pt x="897" y="1527"/>
                  </a:lnTo>
                  <a:lnTo>
                    <a:pt x="892" y="1531"/>
                  </a:lnTo>
                  <a:lnTo>
                    <a:pt x="890" y="1532"/>
                  </a:lnTo>
                  <a:lnTo>
                    <a:pt x="889" y="1533"/>
                  </a:lnTo>
                  <a:lnTo>
                    <a:pt x="887" y="1533"/>
                  </a:lnTo>
                  <a:lnTo>
                    <a:pt x="883" y="1534"/>
                  </a:lnTo>
                  <a:lnTo>
                    <a:pt x="880" y="1537"/>
                  </a:lnTo>
                  <a:lnTo>
                    <a:pt x="876" y="1539"/>
                  </a:lnTo>
                  <a:lnTo>
                    <a:pt x="874" y="1540"/>
                  </a:lnTo>
                  <a:lnTo>
                    <a:pt x="871" y="1544"/>
                  </a:lnTo>
                  <a:lnTo>
                    <a:pt x="868" y="1547"/>
                  </a:lnTo>
                  <a:lnTo>
                    <a:pt x="867" y="1550"/>
                  </a:lnTo>
                  <a:lnTo>
                    <a:pt x="865" y="1552"/>
                  </a:lnTo>
                  <a:lnTo>
                    <a:pt x="861" y="1553"/>
                  </a:lnTo>
                  <a:lnTo>
                    <a:pt x="859" y="1555"/>
                  </a:lnTo>
                  <a:lnTo>
                    <a:pt x="856" y="1558"/>
                  </a:lnTo>
                  <a:lnTo>
                    <a:pt x="854" y="1562"/>
                  </a:lnTo>
                  <a:lnTo>
                    <a:pt x="854" y="1566"/>
                  </a:lnTo>
                  <a:lnTo>
                    <a:pt x="854" y="1567"/>
                  </a:lnTo>
                  <a:lnTo>
                    <a:pt x="850" y="1569"/>
                  </a:lnTo>
                  <a:lnTo>
                    <a:pt x="847" y="1568"/>
                  </a:lnTo>
                  <a:lnTo>
                    <a:pt x="844" y="1568"/>
                  </a:lnTo>
                  <a:lnTo>
                    <a:pt x="841" y="1568"/>
                  </a:lnTo>
                  <a:lnTo>
                    <a:pt x="839" y="1569"/>
                  </a:lnTo>
                  <a:lnTo>
                    <a:pt x="836" y="1570"/>
                  </a:lnTo>
                  <a:lnTo>
                    <a:pt x="832" y="1573"/>
                  </a:lnTo>
                  <a:lnTo>
                    <a:pt x="830" y="1575"/>
                  </a:lnTo>
                  <a:lnTo>
                    <a:pt x="827" y="1575"/>
                  </a:lnTo>
                  <a:lnTo>
                    <a:pt x="825" y="1576"/>
                  </a:lnTo>
                  <a:lnTo>
                    <a:pt x="821" y="1576"/>
                  </a:lnTo>
                  <a:lnTo>
                    <a:pt x="819" y="1578"/>
                  </a:lnTo>
                  <a:lnTo>
                    <a:pt x="814" y="1579"/>
                  </a:lnTo>
                  <a:lnTo>
                    <a:pt x="810" y="1580"/>
                  </a:lnTo>
                  <a:lnTo>
                    <a:pt x="806" y="1580"/>
                  </a:lnTo>
                  <a:lnTo>
                    <a:pt x="804" y="1581"/>
                  </a:lnTo>
                  <a:lnTo>
                    <a:pt x="801" y="1580"/>
                  </a:lnTo>
                  <a:lnTo>
                    <a:pt x="797" y="1580"/>
                  </a:lnTo>
                  <a:lnTo>
                    <a:pt x="795" y="1580"/>
                  </a:lnTo>
                  <a:lnTo>
                    <a:pt x="792" y="1580"/>
                  </a:lnTo>
                  <a:lnTo>
                    <a:pt x="791" y="1575"/>
                  </a:lnTo>
                  <a:lnTo>
                    <a:pt x="791" y="1573"/>
                  </a:lnTo>
                  <a:lnTo>
                    <a:pt x="791" y="1568"/>
                  </a:lnTo>
                  <a:lnTo>
                    <a:pt x="791" y="1567"/>
                  </a:lnTo>
                  <a:lnTo>
                    <a:pt x="790" y="1566"/>
                  </a:lnTo>
                  <a:lnTo>
                    <a:pt x="788" y="1563"/>
                  </a:lnTo>
                  <a:lnTo>
                    <a:pt x="786" y="1562"/>
                  </a:lnTo>
                  <a:lnTo>
                    <a:pt x="786" y="1561"/>
                  </a:lnTo>
                  <a:lnTo>
                    <a:pt x="783" y="1557"/>
                  </a:lnTo>
                  <a:lnTo>
                    <a:pt x="782" y="1555"/>
                  </a:lnTo>
                  <a:lnTo>
                    <a:pt x="778" y="1553"/>
                  </a:lnTo>
                  <a:lnTo>
                    <a:pt x="774" y="1551"/>
                  </a:lnTo>
                  <a:lnTo>
                    <a:pt x="772" y="1551"/>
                  </a:lnTo>
                  <a:lnTo>
                    <a:pt x="769" y="1550"/>
                  </a:lnTo>
                  <a:lnTo>
                    <a:pt x="762" y="1550"/>
                  </a:lnTo>
                  <a:lnTo>
                    <a:pt x="757" y="1549"/>
                  </a:lnTo>
                  <a:lnTo>
                    <a:pt x="755" y="1547"/>
                  </a:lnTo>
                  <a:lnTo>
                    <a:pt x="748" y="1546"/>
                  </a:lnTo>
                  <a:lnTo>
                    <a:pt x="746" y="1545"/>
                  </a:lnTo>
                  <a:lnTo>
                    <a:pt x="743" y="1544"/>
                  </a:lnTo>
                  <a:lnTo>
                    <a:pt x="742" y="1541"/>
                  </a:lnTo>
                  <a:lnTo>
                    <a:pt x="739" y="1538"/>
                  </a:lnTo>
                  <a:lnTo>
                    <a:pt x="737" y="1533"/>
                  </a:lnTo>
                  <a:lnTo>
                    <a:pt x="735" y="1528"/>
                  </a:lnTo>
                  <a:lnTo>
                    <a:pt x="737" y="1521"/>
                  </a:lnTo>
                  <a:lnTo>
                    <a:pt x="735" y="1520"/>
                  </a:lnTo>
                  <a:lnTo>
                    <a:pt x="729" y="1515"/>
                  </a:lnTo>
                  <a:lnTo>
                    <a:pt x="725" y="1515"/>
                  </a:lnTo>
                  <a:lnTo>
                    <a:pt x="716" y="1516"/>
                  </a:lnTo>
                  <a:lnTo>
                    <a:pt x="716" y="1514"/>
                  </a:lnTo>
                  <a:lnTo>
                    <a:pt x="717" y="1512"/>
                  </a:lnTo>
                  <a:lnTo>
                    <a:pt x="717" y="1510"/>
                  </a:lnTo>
                  <a:lnTo>
                    <a:pt x="719" y="1509"/>
                  </a:lnTo>
                  <a:lnTo>
                    <a:pt x="719" y="1506"/>
                  </a:lnTo>
                  <a:lnTo>
                    <a:pt x="720" y="1505"/>
                  </a:lnTo>
                  <a:lnTo>
                    <a:pt x="719" y="1504"/>
                  </a:lnTo>
                  <a:lnTo>
                    <a:pt x="717" y="1502"/>
                  </a:lnTo>
                  <a:lnTo>
                    <a:pt x="716" y="1500"/>
                  </a:lnTo>
                  <a:lnTo>
                    <a:pt x="713" y="1499"/>
                  </a:lnTo>
                  <a:lnTo>
                    <a:pt x="712" y="1498"/>
                  </a:lnTo>
                  <a:lnTo>
                    <a:pt x="711" y="1497"/>
                  </a:lnTo>
                  <a:lnTo>
                    <a:pt x="709" y="1496"/>
                  </a:lnTo>
                  <a:lnTo>
                    <a:pt x="708" y="1494"/>
                  </a:lnTo>
                  <a:lnTo>
                    <a:pt x="707" y="1492"/>
                  </a:lnTo>
                  <a:lnTo>
                    <a:pt x="706" y="1491"/>
                  </a:lnTo>
                  <a:lnTo>
                    <a:pt x="703" y="1490"/>
                  </a:lnTo>
                  <a:lnTo>
                    <a:pt x="702" y="1488"/>
                  </a:lnTo>
                  <a:lnTo>
                    <a:pt x="700" y="1487"/>
                  </a:lnTo>
                  <a:lnTo>
                    <a:pt x="699" y="1486"/>
                  </a:lnTo>
                  <a:lnTo>
                    <a:pt x="697" y="1485"/>
                  </a:lnTo>
                  <a:lnTo>
                    <a:pt x="695" y="1483"/>
                  </a:lnTo>
                  <a:lnTo>
                    <a:pt x="694" y="1482"/>
                  </a:lnTo>
                  <a:lnTo>
                    <a:pt x="691" y="1481"/>
                  </a:lnTo>
                  <a:lnTo>
                    <a:pt x="690" y="1480"/>
                  </a:lnTo>
                  <a:lnTo>
                    <a:pt x="689" y="1479"/>
                  </a:lnTo>
                  <a:lnTo>
                    <a:pt x="687" y="1476"/>
                  </a:lnTo>
                  <a:lnTo>
                    <a:pt x="687" y="1475"/>
                  </a:lnTo>
                  <a:lnTo>
                    <a:pt x="687" y="1473"/>
                  </a:lnTo>
                  <a:lnTo>
                    <a:pt x="687" y="1470"/>
                  </a:lnTo>
                  <a:lnTo>
                    <a:pt x="687" y="1469"/>
                  </a:lnTo>
                  <a:lnTo>
                    <a:pt x="687" y="1467"/>
                  </a:lnTo>
                  <a:lnTo>
                    <a:pt x="687" y="1464"/>
                  </a:lnTo>
                  <a:lnTo>
                    <a:pt x="687" y="1462"/>
                  </a:lnTo>
                  <a:lnTo>
                    <a:pt x="687" y="1461"/>
                  </a:lnTo>
                  <a:lnTo>
                    <a:pt x="687" y="1458"/>
                  </a:lnTo>
                  <a:lnTo>
                    <a:pt x="687" y="1456"/>
                  </a:lnTo>
                  <a:lnTo>
                    <a:pt x="689" y="1454"/>
                  </a:lnTo>
                  <a:lnTo>
                    <a:pt x="690" y="1453"/>
                  </a:lnTo>
                  <a:lnTo>
                    <a:pt x="691" y="1451"/>
                  </a:lnTo>
                  <a:lnTo>
                    <a:pt x="693" y="1450"/>
                  </a:lnTo>
                  <a:lnTo>
                    <a:pt x="694" y="1447"/>
                  </a:lnTo>
                  <a:lnTo>
                    <a:pt x="695" y="1446"/>
                  </a:lnTo>
                  <a:lnTo>
                    <a:pt x="697" y="1445"/>
                  </a:lnTo>
                  <a:lnTo>
                    <a:pt x="698" y="1442"/>
                  </a:lnTo>
                  <a:lnTo>
                    <a:pt x="699" y="1441"/>
                  </a:lnTo>
                  <a:lnTo>
                    <a:pt x="700" y="1439"/>
                  </a:lnTo>
                  <a:lnTo>
                    <a:pt x="703" y="1436"/>
                  </a:lnTo>
                  <a:lnTo>
                    <a:pt x="702" y="1435"/>
                  </a:lnTo>
                  <a:lnTo>
                    <a:pt x="700" y="1434"/>
                  </a:lnTo>
                  <a:lnTo>
                    <a:pt x="699" y="1433"/>
                  </a:lnTo>
                  <a:lnTo>
                    <a:pt x="698" y="1430"/>
                  </a:lnTo>
                  <a:lnTo>
                    <a:pt x="697" y="1429"/>
                  </a:lnTo>
                  <a:lnTo>
                    <a:pt x="695" y="1427"/>
                  </a:lnTo>
                  <a:lnTo>
                    <a:pt x="694" y="1426"/>
                  </a:lnTo>
                  <a:lnTo>
                    <a:pt x="693" y="1424"/>
                  </a:lnTo>
                  <a:lnTo>
                    <a:pt x="689" y="1421"/>
                  </a:lnTo>
                  <a:lnTo>
                    <a:pt x="685" y="1417"/>
                  </a:lnTo>
                  <a:lnTo>
                    <a:pt x="690" y="1415"/>
                  </a:lnTo>
                  <a:lnTo>
                    <a:pt x="689" y="1411"/>
                  </a:lnTo>
                  <a:lnTo>
                    <a:pt x="689" y="1410"/>
                  </a:lnTo>
                  <a:lnTo>
                    <a:pt x="689" y="1407"/>
                  </a:lnTo>
                  <a:lnTo>
                    <a:pt x="690" y="1406"/>
                  </a:lnTo>
                  <a:lnTo>
                    <a:pt x="690" y="1404"/>
                  </a:lnTo>
                  <a:lnTo>
                    <a:pt x="690" y="1401"/>
                  </a:lnTo>
                  <a:lnTo>
                    <a:pt x="691" y="1400"/>
                  </a:lnTo>
                  <a:lnTo>
                    <a:pt x="691" y="1399"/>
                  </a:lnTo>
                  <a:lnTo>
                    <a:pt x="690" y="1397"/>
                  </a:lnTo>
                  <a:lnTo>
                    <a:pt x="689" y="1395"/>
                  </a:lnTo>
                  <a:lnTo>
                    <a:pt x="686" y="1395"/>
                  </a:lnTo>
                  <a:lnTo>
                    <a:pt x="685" y="1394"/>
                  </a:lnTo>
                  <a:lnTo>
                    <a:pt x="682" y="1393"/>
                  </a:lnTo>
                  <a:lnTo>
                    <a:pt x="681" y="1392"/>
                  </a:lnTo>
                  <a:lnTo>
                    <a:pt x="680" y="1392"/>
                  </a:lnTo>
                  <a:lnTo>
                    <a:pt x="677" y="1391"/>
                  </a:lnTo>
                  <a:lnTo>
                    <a:pt x="676" y="1389"/>
                  </a:lnTo>
                  <a:lnTo>
                    <a:pt x="673" y="1388"/>
                  </a:lnTo>
                  <a:lnTo>
                    <a:pt x="672" y="1388"/>
                  </a:lnTo>
                  <a:lnTo>
                    <a:pt x="669" y="1387"/>
                  </a:lnTo>
                  <a:lnTo>
                    <a:pt x="668" y="1386"/>
                  </a:lnTo>
                  <a:lnTo>
                    <a:pt x="667" y="1386"/>
                  </a:lnTo>
                  <a:lnTo>
                    <a:pt x="664" y="1384"/>
                  </a:lnTo>
                  <a:lnTo>
                    <a:pt x="663" y="1383"/>
                  </a:lnTo>
                  <a:lnTo>
                    <a:pt x="660" y="1382"/>
                  </a:lnTo>
                  <a:lnTo>
                    <a:pt x="659" y="1382"/>
                  </a:lnTo>
                  <a:lnTo>
                    <a:pt x="658" y="1381"/>
                  </a:lnTo>
                  <a:lnTo>
                    <a:pt x="655" y="1380"/>
                  </a:lnTo>
                  <a:lnTo>
                    <a:pt x="654" y="1380"/>
                  </a:lnTo>
                  <a:lnTo>
                    <a:pt x="651" y="1380"/>
                  </a:lnTo>
                  <a:lnTo>
                    <a:pt x="649" y="1380"/>
                  </a:lnTo>
                  <a:lnTo>
                    <a:pt x="646" y="1380"/>
                  </a:lnTo>
                  <a:lnTo>
                    <a:pt x="645" y="1380"/>
                  </a:lnTo>
                  <a:lnTo>
                    <a:pt x="642" y="1380"/>
                  </a:lnTo>
                  <a:lnTo>
                    <a:pt x="641" y="1380"/>
                  </a:lnTo>
                  <a:lnTo>
                    <a:pt x="638" y="1380"/>
                  </a:lnTo>
                  <a:lnTo>
                    <a:pt x="637" y="1380"/>
                  </a:lnTo>
                  <a:lnTo>
                    <a:pt x="634" y="1380"/>
                  </a:lnTo>
                  <a:lnTo>
                    <a:pt x="633" y="1380"/>
                  </a:lnTo>
                  <a:lnTo>
                    <a:pt x="631" y="1380"/>
                  </a:lnTo>
                  <a:lnTo>
                    <a:pt x="629" y="1380"/>
                  </a:lnTo>
                  <a:lnTo>
                    <a:pt x="625" y="1378"/>
                  </a:lnTo>
                  <a:lnTo>
                    <a:pt x="624" y="1378"/>
                  </a:lnTo>
                  <a:lnTo>
                    <a:pt x="623" y="1376"/>
                  </a:lnTo>
                  <a:lnTo>
                    <a:pt x="622" y="1375"/>
                  </a:lnTo>
                  <a:lnTo>
                    <a:pt x="622" y="1372"/>
                  </a:lnTo>
                  <a:lnTo>
                    <a:pt x="620" y="1371"/>
                  </a:lnTo>
                  <a:lnTo>
                    <a:pt x="619" y="1369"/>
                  </a:lnTo>
                  <a:lnTo>
                    <a:pt x="618" y="1368"/>
                  </a:lnTo>
                  <a:lnTo>
                    <a:pt x="618" y="1365"/>
                  </a:lnTo>
                  <a:lnTo>
                    <a:pt x="616" y="1364"/>
                  </a:lnTo>
                  <a:lnTo>
                    <a:pt x="615" y="1362"/>
                  </a:lnTo>
                  <a:lnTo>
                    <a:pt x="614" y="1360"/>
                  </a:lnTo>
                  <a:lnTo>
                    <a:pt x="613" y="1359"/>
                  </a:lnTo>
                  <a:lnTo>
                    <a:pt x="611" y="1357"/>
                  </a:lnTo>
                  <a:lnTo>
                    <a:pt x="611" y="1354"/>
                  </a:lnTo>
                  <a:lnTo>
                    <a:pt x="611" y="1353"/>
                  </a:lnTo>
                  <a:lnTo>
                    <a:pt x="611" y="1351"/>
                  </a:lnTo>
                  <a:lnTo>
                    <a:pt x="611" y="1349"/>
                  </a:lnTo>
                  <a:lnTo>
                    <a:pt x="611" y="1347"/>
                  </a:lnTo>
                  <a:lnTo>
                    <a:pt x="611" y="1345"/>
                  </a:lnTo>
                  <a:lnTo>
                    <a:pt x="611" y="1343"/>
                  </a:lnTo>
                  <a:lnTo>
                    <a:pt x="611" y="1341"/>
                  </a:lnTo>
                  <a:lnTo>
                    <a:pt x="611" y="1340"/>
                  </a:lnTo>
                  <a:lnTo>
                    <a:pt x="611" y="1337"/>
                  </a:lnTo>
                  <a:lnTo>
                    <a:pt x="610" y="1335"/>
                  </a:lnTo>
                  <a:lnTo>
                    <a:pt x="610" y="1334"/>
                  </a:lnTo>
                  <a:lnTo>
                    <a:pt x="609" y="1333"/>
                  </a:lnTo>
                  <a:lnTo>
                    <a:pt x="607" y="1331"/>
                  </a:lnTo>
                  <a:lnTo>
                    <a:pt x="603" y="1330"/>
                  </a:lnTo>
                  <a:lnTo>
                    <a:pt x="601" y="1330"/>
                  </a:lnTo>
                  <a:lnTo>
                    <a:pt x="600" y="1330"/>
                  </a:lnTo>
                  <a:lnTo>
                    <a:pt x="598" y="1330"/>
                  </a:lnTo>
                  <a:lnTo>
                    <a:pt x="596" y="1330"/>
                  </a:lnTo>
                  <a:lnTo>
                    <a:pt x="593" y="1329"/>
                  </a:lnTo>
                  <a:lnTo>
                    <a:pt x="592" y="1329"/>
                  </a:lnTo>
                  <a:lnTo>
                    <a:pt x="589" y="1329"/>
                  </a:lnTo>
                  <a:lnTo>
                    <a:pt x="588" y="1329"/>
                  </a:lnTo>
                  <a:lnTo>
                    <a:pt x="585" y="1329"/>
                  </a:lnTo>
                  <a:lnTo>
                    <a:pt x="584" y="1327"/>
                  </a:lnTo>
                  <a:lnTo>
                    <a:pt x="581" y="1328"/>
                  </a:lnTo>
                  <a:lnTo>
                    <a:pt x="580" y="1329"/>
                  </a:lnTo>
                  <a:lnTo>
                    <a:pt x="578" y="1330"/>
                  </a:lnTo>
                  <a:lnTo>
                    <a:pt x="576" y="1330"/>
                  </a:lnTo>
                  <a:lnTo>
                    <a:pt x="574" y="1330"/>
                  </a:lnTo>
                  <a:lnTo>
                    <a:pt x="571" y="1330"/>
                  </a:lnTo>
                  <a:lnTo>
                    <a:pt x="569" y="1330"/>
                  </a:lnTo>
                  <a:lnTo>
                    <a:pt x="567" y="1330"/>
                  </a:lnTo>
                  <a:lnTo>
                    <a:pt x="565" y="1330"/>
                  </a:lnTo>
                  <a:lnTo>
                    <a:pt x="562" y="1330"/>
                  </a:lnTo>
                  <a:lnTo>
                    <a:pt x="561" y="1330"/>
                  </a:lnTo>
                  <a:lnTo>
                    <a:pt x="558" y="1330"/>
                  </a:lnTo>
                  <a:lnTo>
                    <a:pt x="556" y="1330"/>
                  </a:lnTo>
                  <a:lnTo>
                    <a:pt x="554" y="1330"/>
                  </a:lnTo>
                  <a:lnTo>
                    <a:pt x="552" y="1330"/>
                  </a:lnTo>
                  <a:lnTo>
                    <a:pt x="549" y="1329"/>
                  </a:lnTo>
                  <a:lnTo>
                    <a:pt x="548" y="1329"/>
                  </a:lnTo>
                  <a:lnTo>
                    <a:pt x="545" y="1328"/>
                  </a:lnTo>
                  <a:lnTo>
                    <a:pt x="544" y="1327"/>
                  </a:lnTo>
                  <a:lnTo>
                    <a:pt x="543" y="1325"/>
                  </a:lnTo>
                  <a:lnTo>
                    <a:pt x="541" y="1324"/>
                  </a:lnTo>
                  <a:lnTo>
                    <a:pt x="540" y="1322"/>
                  </a:lnTo>
                  <a:lnTo>
                    <a:pt x="538" y="1321"/>
                  </a:lnTo>
                  <a:lnTo>
                    <a:pt x="536" y="1319"/>
                  </a:lnTo>
                  <a:lnTo>
                    <a:pt x="535" y="1319"/>
                  </a:lnTo>
                  <a:lnTo>
                    <a:pt x="532" y="1318"/>
                  </a:lnTo>
                  <a:lnTo>
                    <a:pt x="531" y="1318"/>
                  </a:lnTo>
                  <a:lnTo>
                    <a:pt x="530" y="1317"/>
                  </a:lnTo>
                  <a:lnTo>
                    <a:pt x="527" y="1317"/>
                  </a:lnTo>
                  <a:lnTo>
                    <a:pt x="525" y="1317"/>
                  </a:lnTo>
                  <a:lnTo>
                    <a:pt x="523" y="1316"/>
                  </a:lnTo>
                  <a:lnTo>
                    <a:pt x="522" y="1314"/>
                  </a:lnTo>
                  <a:lnTo>
                    <a:pt x="519" y="1313"/>
                  </a:lnTo>
                  <a:lnTo>
                    <a:pt x="518" y="1312"/>
                  </a:lnTo>
                  <a:lnTo>
                    <a:pt x="517" y="1311"/>
                  </a:lnTo>
                  <a:lnTo>
                    <a:pt x="516" y="1310"/>
                  </a:lnTo>
                  <a:lnTo>
                    <a:pt x="514" y="1308"/>
                  </a:lnTo>
                  <a:lnTo>
                    <a:pt x="512" y="1308"/>
                  </a:lnTo>
                  <a:lnTo>
                    <a:pt x="510" y="1307"/>
                  </a:lnTo>
                  <a:lnTo>
                    <a:pt x="508" y="1307"/>
                  </a:lnTo>
                  <a:lnTo>
                    <a:pt x="506" y="1307"/>
                  </a:lnTo>
                  <a:lnTo>
                    <a:pt x="504" y="1306"/>
                  </a:lnTo>
                  <a:lnTo>
                    <a:pt x="503" y="1306"/>
                  </a:lnTo>
                  <a:lnTo>
                    <a:pt x="499" y="1306"/>
                  </a:lnTo>
                  <a:lnTo>
                    <a:pt x="496" y="1306"/>
                  </a:lnTo>
                  <a:lnTo>
                    <a:pt x="495" y="1306"/>
                  </a:lnTo>
                  <a:lnTo>
                    <a:pt x="492" y="1306"/>
                  </a:lnTo>
                  <a:lnTo>
                    <a:pt x="490" y="1307"/>
                  </a:lnTo>
                  <a:lnTo>
                    <a:pt x="488" y="1307"/>
                  </a:lnTo>
                  <a:lnTo>
                    <a:pt x="486" y="1307"/>
                  </a:lnTo>
                  <a:lnTo>
                    <a:pt x="483" y="1307"/>
                  </a:lnTo>
                  <a:lnTo>
                    <a:pt x="482" y="1307"/>
                  </a:lnTo>
                  <a:lnTo>
                    <a:pt x="479" y="1308"/>
                  </a:lnTo>
                  <a:lnTo>
                    <a:pt x="478" y="1308"/>
                  </a:lnTo>
                  <a:lnTo>
                    <a:pt x="475" y="1310"/>
                  </a:lnTo>
                  <a:lnTo>
                    <a:pt x="474" y="1310"/>
                  </a:lnTo>
                  <a:lnTo>
                    <a:pt x="472" y="1310"/>
                  </a:lnTo>
                  <a:lnTo>
                    <a:pt x="469" y="1311"/>
                  </a:lnTo>
                  <a:lnTo>
                    <a:pt x="468" y="1310"/>
                  </a:lnTo>
                  <a:lnTo>
                    <a:pt x="465" y="1310"/>
                  </a:lnTo>
                  <a:lnTo>
                    <a:pt x="464" y="1310"/>
                  </a:lnTo>
                  <a:lnTo>
                    <a:pt x="463" y="1308"/>
                  </a:lnTo>
                  <a:lnTo>
                    <a:pt x="460" y="1308"/>
                  </a:lnTo>
                  <a:lnTo>
                    <a:pt x="457" y="1307"/>
                  </a:lnTo>
                  <a:lnTo>
                    <a:pt x="456" y="1306"/>
                  </a:lnTo>
                  <a:lnTo>
                    <a:pt x="453" y="1306"/>
                  </a:lnTo>
                  <a:lnTo>
                    <a:pt x="452" y="1307"/>
                  </a:lnTo>
                  <a:lnTo>
                    <a:pt x="450" y="1308"/>
                  </a:lnTo>
                  <a:lnTo>
                    <a:pt x="448" y="1308"/>
                  </a:lnTo>
                  <a:lnTo>
                    <a:pt x="446" y="1308"/>
                  </a:lnTo>
                  <a:lnTo>
                    <a:pt x="444" y="1308"/>
                  </a:lnTo>
                  <a:lnTo>
                    <a:pt x="442" y="1308"/>
                  </a:lnTo>
                  <a:lnTo>
                    <a:pt x="441" y="1307"/>
                  </a:lnTo>
                  <a:lnTo>
                    <a:pt x="438" y="1307"/>
                  </a:lnTo>
                  <a:lnTo>
                    <a:pt x="437" y="1306"/>
                  </a:lnTo>
                  <a:lnTo>
                    <a:pt x="434" y="1305"/>
                  </a:lnTo>
                  <a:lnTo>
                    <a:pt x="433" y="1305"/>
                  </a:lnTo>
                  <a:lnTo>
                    <a:pt x="432" y="1306"/>
                  </a:lnTo>
                  <a:lnTo>
                    <a:pt x="429" y="1307"/>
                  </a:lnTo>
                  <a:lnTo>
                    <a:pt x="428" y="1308"/>
                  </a:lnTo>
                  <a:lnTo>
                    <a:pt x="426" y="1310"/>
                  </a:lnTo>
                  <a:lnTo>
                    <a:pt x="425" y="1311"/>
                  </a:lnTo>
                  <a:lnTo>
                    <a:pt x="424" y="1312"/>
                  </a:lnTo>
                  <a:lnTo>
                    <a:pt x="421" y="1312"/>
                  </a:lnTo>
                  <a:lnTo>
                    <a:pt x="419" y="1310"/>
                  </a:lnTo>
                  <a:lnTo>
                    <a:pt x="415" y="1308"/>
                  </a:lnTo>
                  <a:lnTo>
                    <a:pt x="413" y="1312"/>
                  </a:lnTo>
                  <a:lnTo>
                    <a:pt x="411" y="1311"/>
                  </a:lnTo>
                  <a:lnTo>
                    <a:pt x="410" y="1311"/>
                  </a:lnTo>
                  <a:lnTo>
                    <a:pt x="407" y="1310"/>
                  </a:lnTo>
                  <a:lnTo>
                    <a:pt x="406" y="1310"/>
                  </a:lnTo>
                  <a:lnTo>
                    <a:pt x="403" y="1308"/>
                  </a:lnTo>
                  <a:lnTo>
                    <a:pt x="402" y="1308"/>
                  </a:lnTo>
                  <a:lnTo>
                    <a:pt x="399" y="1311"/>
                  </a:lnTo>
                  <a:lnTo>
                    <a:pt x="398" y="1314"/>
                  </a:lnTo>
                  <a:lnTo>
                    <a:pt x="397" y="1316"/>
                  </a:lnTo>
                  <a:lnTo>
                    <a:pt x="395" y="1318"/>
                  </a:lnTo>
                  <a:lnTo>
                    <a:pt x="394" y="1319"/>
                  </a:lnTo>
                  <a:lnTo>
                    <a:pt x="393" y="1321"/>
                  </a:lnTo>
                  <a:lnTo>
                    <a:pt x="391" y="1323"/>
                  </a:lnTo>
                  <a:lnTo>
                    <a:pt x="390" y="1324"/>
                  </a:lnTo>
                  <a:lnTo>
                    <a:pt x="388" y="1325"/>
                  </a:lnTo>
                  <a:lnTo>
                    <a:pt x="386" y="1328"/>
                  </a:lnTo>
                  <a:lnTo>
                    <a:pt x="385" y="1329"/>
                  </a:lnTo>
                  <a:lnTo>
                    <a:pt x="382" y="1329"/>
                  </a:lnTo>
                  <a:lnTo>
                    <a:pt x="381" y="1330"/>
                  </a:lnTo>
                  <a:lnTo>
                    <a:pt x="379" y="1330"/>
                  </a:lnTo>
                  <a:lnTo>
                    <a:pt x="377" y="1330"/>
                  </a:lnTo>
                  <a:lnTo>
                    <a:pt x="375" y="1330"/>
                  </a:lnTo>
                  <a:lnTo>
                    <a:pt x="373" y="1331"/>
                  </a:lnTo>
                  <a:lnTo>
                    <a:pt x="372" y="1331"/>
                  </a:lnTo>
                  <a:lnTo>
                    <a:pt x="369" y="1331"/>
                  </a:lnTo>
                  <a:lnTo>
                    <a:pt x="367" y="1331"/>
                  </a:lnTo>
                  <a:lnTo>
                    <a:pt x="366" y="1331"/>
                  </a:lnTo>
                  <a:lnTo>
                    <a:pt x="363" y="1331"/>
                  </a:lnTo>
                  <a:lnTo>
                    <a:pt x="362" y="1333"/>
                  </a:lnTo>
                  <a:lnTo>
                    <a:pt x="359" y="1333"/>
                  </a:lnTo>
                  <a:lnTo>
                    <a:pt x="358" y="1334"/>
                  </a:lnTo>
                  <a:lnTo>
                    <a:pt x="357" y="1335"/>
                  </a:lnTo>
                  <a:lnTo>
                    <a:pt x="354" y="1336"/>
                  </a:lnTo>
                  <a:lnTo>
                    <a:pt x="353" y="1337"/>
                  </a:lnTo>
                  <a:lnTo>
                    <a:pt x="351" y="1340"/>
                  </a:lnTo>
                  <a:lnTo>
                    <a:pt x="347" y="1341"/>
                  </a:lnTo>
                  <a:lnTo>
                    <a:pt x="346" y="1339"/>
                  </a:lnTo>
                  <a:lnTo>
                    <a:pt x="344" y="1336"/>
                  </a:lnTo>
                  <a:lnTo>
                    <a:pt x="342" y="1336"/>
                  </a:lnTo>
                  <a:lnTo>
                    <a:pt x="337" y="1337"/>
                  </a:lnTo>
                  <a:lnTo>
                    <a:pt x="335" y="1335"/>
                  </a:lnTo>
                  <a:lnTo>
                    <a:pt x="333" y="1334"/>
                  </a:lnTo>
                  <a:lnTo>
                    <a:pt x="332" y="1333"/>
                  </a:lnTo>
                  <a:lnTo>
                    <a:pt x="331" y="1331"/>
                  </a:lnTo>
                  <a:lnTo>
                    <a:pt x="329" y="1330"/>
                  </a:lnTo>
                  <a:lnTo>
                    <a:pt x="328" y="1328"/>
                  </a:lnTo>
                  <a:lnTo>
                    <a:pt x="328" y="1327"/>
                  </a:lnTo>
                  <a:lnTo>
                    <a:pt x="328" y="1324"/>
                  </a:lnTo>
                  <a:lnTo>
                    <a:pt x="327" y="1323"/>
                  </a:lnTo>
                  <a:lnTo>
                    <a:pt x="327" y="1321"/>
                  </a:lnTo>
                  <a:lnTo>
                    <a:pt x="326" y="1319"/>
                  </a:lnTo>
                  <a:lnTo>
                    <a:pt x="324" y="1317"/>
                  </a:lnTo>
                  <a:lnTo>
                    <a:pt x="323" y="1316"/>
                  </a:lnTo>
                  <a:lnTo>
                    <a:pt x="322" y="1314"/>
                  </a:lnTo>
                  <a:lnTo>
                    <a:pt x="320" y="1313"/>
                  </a:lnTo>
                  <a:lnTo>
                    <a:pt x="319" y="1311"/>
                  </a:lnTo>
                  <a:lnTo>
                    <a:pt x="319" y="1310"/>
                  </a:lnTo>
                  <a:lnTo>
                    <a:pt x="318" y="1308"/>
                  </a:lnTo>
                  <a:lnTo>
                    <a:pt x="316" y="1307"/>
                  </a:lnTo>
                  <a:lnTo>
                    <a:pt x="315" y="1305"/>
                  </a:lnTo>
                  <a:lnTo>
                    <a:pt x="314" y="1304"/>
                  </a:lnTo>
                  <a:lnTo>
                    <a:pt x="313" y="1302"/>
                  </a:lnTo>
                  <a:lnTo>
                    <a:pt x="310" y="1301"/>
                  </a:lnTo>
                  <a:lnTo>
                    <a:pt x="309" y="1300"/>
                  </a:lnTo>
                  <a:lnTo>
                    <a:pt x="307" y="1299"/>
                  </a:lnTo>
                  <a:lnTo>
                    <a:pt x="306" y="1298"/>
                  </a:lnTo>
                  <a:lnTo>
                    <a:pt x="305" y="1295"/>
                  </a:lnTo>
                  <a:lnTo>
                    <a:pt x="304" y="1294"/>
                  </a:lnTo>
                  <a:lnTo>
                    <a:pt x="304" y="1292"/>
                  </a:lnTo>
                  <a:lnTo>
                    <a:pt x="302" y="1290"/>
                  </a:lnTo>
                  <a:lnTo>
                    <a:pt x="302" y="1289"/>
                  </a:lnTo>
                  <a:lnTo>
                    <a:pt x="301" y="1287"/>
                  </a:lnTo>
                  <a:lnTo>
                    <a:pt x="301" y="1286"/>
                  </a:lnTo>
                  <a:lnTo>
                    <a:pt x="301" y="1283"/>
                  </a:lnTo>
                  <a:lnTo>
                    <a:pt x="300" y="1282"/>
                  </a:lnTo>
                  <a:lnTo>
                    <a:pt x="300" y="1279"/>
                  </a:lnTo>
                  <a:lnTo>
                    <a:pt x="298" y="1277"/>
                  </a:lnTo>
                  <a:lnTo>
                    <a:pt x="298" y="1276"/>
                  </a:lnTo>
                  <a:lnTo>
                    <a:pt x="298" y="1275"/>
                  </a:lnTo>
                  <a:lnTo>
                    <a:pt x="298" y="1272"/>
                  </a:lnTo>
                  <a:lnTo>
                    <a:pt x="298" y="1270"/>
                  </a:lnTo>
                  <a:lnTo>
                    <a:pt x="298" y="1269"/>
                  </a:lnTo>
                  <a:lnTo>
                    <a:pt x="297" y="1266"/>
                  </a:lnTo>
                  <a:lnTo>
                    <a:pt x="296" y="1264"/>
                  </a:lnTo>
                  <a:lnTo>
                    <a:pt x="294" y="1263"/>
                  </a:lnTo>
                  <a:lnTo>
                    <a:pt x="294" y="1261"/>
                  </a:lnTo>
                  <a:lnTo>
                    <a:pt x="293" y="1259"/>
                  </a:lnTo>
                  <a:lnTo>
                    <a:pt x="292" y="1258"/>
                  </a:lnTo>
                  <a:lnTo>
                    <a:pt x="291" y="1257"/>
                  </a:lnTo>
                  <a:lnTo>
                    <a:pt x="289" y="1254"/>
                  </a:lnTo>
                  <a:lnTo>
                    <a:pt x="289" y="1252"/>
                  </a:lnTo>
                  <a:lnTo>
                    <a:pt x="289" y="1249"/>
                  </a:lnTo>
                  <a:lnTo>
                    <a:pt x="288" y="1248"/>
                  </a:lnTo>
                  <a:lnTo>
                    <a:pt x="287" y="1247"/>
                  </a:lnTo>
                  <a:lnTo>
                    <a:pt x="283" y="1244"/>
                  </a:lnTo>
                  <a:lnTo>
                    <a:pt x="282" y="1243"/>
                  </a:lnTo>
                  <a:lnTo>
                    <a:pt x="280" y="1242"/>
                  </a:lnTo>
                  <a:lnTo>
                    <a:pt x="278" y="1241"/>
                  </a:lnTo>
                  <a:lnTo>
                    <a:pt x="276" y="1240"/>
                  </a:lnTo>
                  <a:lnTo>
                    <a:pt x="275" y="1238"/>
                  </a:lnTo>
                  <a:lnTo>
                    <a:pt x="272" y="1238"/>
                  </a:lnTo>
                  <a:lnTo>
                    <a:pt x="271" y="1238"/>
                  </a:lnTo>
                  <a:lnTo>
                    <a:pt x="269" y="1238"/>
                  </a:lnTo>
                  <a:lnTo>
                    <a:pt x="267" y="1240"/>
                  </a:lnTo>
                  <a:lnTo>
                    <a:pt x="265" y="1240"/>
                  </a:lnTo>
                  <a:lnTo>
                    <a:pt x="262" y="1240"/>
                  </a:lnTo>
                  <a:lnTo>
                    <a:pt x="261" y="1238"/>
                  </a:lnTo>
                  <a:lnTo>
                    <a:pt x="260" y="1237"/>
                  </a:lnTo>
                  <a:lnTo>
                    <a:pt x="258" y="1236"/>
                  </a:lnTo>
                  <a:lnTo>
                    <a:pt x="256" y="1235"/>
                  </a:lnTo>
                  <a:lnTo>
                    <a:pt x="254" y="1234"/>
                  </a:lnTo>
                  <a:lnTo>
                    <a:pt x="253" y="1234"/>
                  </a:lnTo>
                  <a:lnTo>
                    <a:pt x="252" y="1232"/>
                  </a:lnTo>
                  <a:lnTo>
                    <a:pt x="249" y="1231"/>
                  </a:lnTo>
                  <a:lnTo>
                    <a:pt x="248" y="1229"/>
                  </a:lnTo>
                  <a:lnTo>
                    <a:pt x="247" y="1228"/>
                  </a:lnTo>
                  <a:lnTo>
                    <a:pt x="247" y="1226"/>
                  </a:lnTo>
                  <a:lnTo>
                    <a:pt x="245" y="1224"/>
                  </a:lnTo>
                  <a:lnTo>
                    <a:pt x="245" y="1223"/>
                  </a:lnTo>
                  <a:lnTo>
                    <a:pt x="245" y="1220"/>
                  </a:lnTo>
                  <a:lnTo>
                    <a:pt x="247" y="1219"/>
                  </a:lnTo>
                  <a:lnTo>
                    <a:pt x="247" y="1217"/>
                  </a:lnTo>
                  <a:lnTo>
                    <a:pt x="248" y="1216"/>
                  </a:lnTo>
                  <a:lnTo>
                    <a:pt x="248" y="1213"/>
                  </a:lnTo>
                  <a:lnTo>
                    <a:pt x="249" y="1211"/>
                  </a:lnTo>
                  <a:lnTo>
                    <a:pt x="251" y="1209"/>
                  </a:lnTo>
                  <a:lnTo>
                    <a:pt x="252" y="1208"/>
                  </a:lnTo>
                  <a:lnTo>
                    <a:pt x="253" y="1207"/>
                  </a:lnTo>
                  <a:lnTo>
                    <a:pt x="254" y="1205"/>
                  </a:lnTo>
                  <a:lnTo>
                    <a:pt x="253" y="1203"/>
                  </a:lnTo>
                  <a:lnTo>
                    <a:pt x="253" y="1201"/>
                  </a:lnTo>
                  <a:lnTo>
                    <a:pt x="253" y="1200"/>
                  </a:lnTo>
                  <a:lnTo>
                    <a:pt x="253" y="1197"/>
                  </a:lnTo>
                  <a:lnTo>
                    <a:pt x="253" y="1196"/>
                  </a:lnTo>
                  <a:lnTo>
                    <a:pt x="253" y="1194"/>
                  </a:lnTo>
                  <a:lnTo>
                    <a:pt x="253" y="1193"/>
                  </a:lnTo>
                  <a:lnTo>
                    <a:pt x="253" y="1190"/>
                  </a:lnTo>
                  <a:lnTo>
                    <a:pt x="253" y="1189"/>
                  </a:lnTo>
                  <a:lnTo>
                    <a:pt x="253" y="1187"/>
                  </a:lnTo>
                  <a:lnTo>
                    <a:pt x="253" y="1185"/>
                  </a:lnTo>
                  <a:lnTo>
                    <a:pt x="252" y="1183"/>
                  </a:lnTo>
                  <a:lnTo>
                    <a:pt x="252" y="1182"/>
                  </a:lnTo>
                  <a:lnTo>
                    <a:pt x="251" y="1179"/>
                  </a:lnTo>
                  <a:lnTo>
                    <a:pt x="249" y="1179"/>
                  </a:lnTo>
                  <a:lnTo>
                    <a:pt x="247" y="1178"/>
                  </a:lnTo>
                  <a:lnTo>
                    <a:pt x="247" y="1177"/>
                  </a:lnTo>
                  <a:lnTo>
                    <a:pt x="247" y="1174"/>
                  </a:lnTo>
                  <a:lnTo>
                    <a:pt x="247" y="1173"/>
                  </a:lnTo>
                  <a:lnTo>
                    <a:pt x="247" y="1171"/>
                  </a:lnTo>
                  <a:lnTo>
                    <a:pt x="247" y="1170"/>
                  </a:lnTo>
                  <a:lnTo>
                    <a:pt x="248" y="1167"/>
                  </a:lnTo>
                  <a:lnTo>
                    <a:pt x="248" y="1166"/>
                  </a:lnTo>
                  <a:lnTo>
                    <a:pt x="249" y="1165"/>
                  </a:lnTo>
                  <a:lnTo>
                    <a:pt x="249" y="1162"/>
                  </a:lnTo>
                  <a:lnTo>
                    <a:pt x="251" y="1161"/>
                  </a:lnTo>
                  <a:lnTo>
                    <a:pt x="252" y="1159"/>
                  </a:lnTo>
                  <a:lnTo>
                    <a:pt x="252" y="1158"/>
                  </a:lnTo>
                  <a:lnTo>
                    <a:pt x="251" y="1156"/>
                  </a:lnTo>
                  <a:lnTo>
                    <a:pt x="249" y="1154"/>
                  </a:lnTo>
                  <a:lnTo>
                    <a:pt x="248" y="1153"/>
                  </a:lnTo>
                  <a:lnTo>
                    <a:pt x="247" y="1152"/>
                  </a:lnTo>
                  <a:lnTo>
                    <a:pt x="245" y="1150"/>
                  </a:lnTo>
                  <a:lnTo>
                    <a:pt x="244" y="1150"/>
                  </a:lnTo>
                  <a:lnTo>
                    <a:pt x="241" y="1150"/>
                  </a:lnTo>
                  <a:lnTo>
                    <a:pt x="239" y="1150"/>
                  </a:lnTo>
                  <a:lnTo>
                    <a:pt x="238" y="1150"/>
                  </a:lnTo>
                  <a:lnTo>
                    <a:pt x="235" y="1152"/>
                  </a:lnTo>
                  <a:lnTo>
                    <a:pt x="232" y="1152"/>
                  </a:lnTo>
                  <a:lnTo>
                    <a:pt x="231" y="1152"/>
                  </a:lnTo>
                  <a:lnTo>
                    <a:pt x="229" y="1152"/>
                  </a:lnTo>
                  <a:lnTo>
                    <a:pt x="227" y="1152"/>
                  </a:lnTo>
                  <a:lnTo>
                    <a:pt x="225" y="1152"/>
                  </a:lnTo>
                  <a:lnTo>
                    <a:pt x="222" y="1150"/>
                  </a:lnTo>
                  <a:lnTo>
                    <a:pt x="221" y="1150"/>
                  </a:lnTo>
                  <a:lnTo>
                    <a:pt x="218" y="1150"/>
                  </a:lnTo>
                  <a:lnTo>
                    <a:pt x="216" y="1149"/>
                  </a:lnTo>
                  <a:lnTo>
                    <a:pt x="214" y="1149"/>
                  </a:lnTo>
                  <a:lnTo>
                    <a:pt x="212" y="1149"/>
                  </a:lnTo>
                  <a:lnTo>
                    <a:pt x="209" y="1148"/>
                  </a:lnTo>
                  <a:lnTo>
                    <a:pt x="207" y="1148"/>
                  </a:lnTo>
                  <a:lnTo>
                    <a:pt x="204" y="1147"/>
                  </a:lnTo>
                  <a:lnTo>
                    <a:pt x="201" y="1147"/>
                  </a:lnTo>
                  <a:lnTo>
                    <a:pt x="200" y="1147"/>
                  </a:lnTo>
                  <a:lnTo>
                    <a:pt x="198" y="1147"/>
                  </a:lnTo>
                  <a:lnTo>
                    <a:pt x="196" y="1146"/>
                  </a:lnTo>
                  <a:lnTo>
                    <a:pt x="194" y="1144"/>
                  </a:lnTo>
                  <a:lnTo>
                    <a:pt x="192" y="1143"/>
                  </a:lnTo>
                  <a:lnTo>
                    <a:pt x="190" y="1143"/>
                  </a:lnTo>
                  <a:lnTo>
                    <a:pt x="188" y="1142"/>
                  </a:lnTo>
                  <a:lnTo>
                    <a:pt x="186" y="1141"/>
                  </a:lnTo>
                  <a:lnTo>
                    <a:pt x="185" y="1139"/>
                  </a:lnTo>
                  <a:lnTo>
                    <a:pt x="179" y="1142"/>
                  </a:lnTo>
                  <a:lnTo>
                    <a:pt x="179" y="1146"/>
                  </a:lnTo>
                  <a:lnTo>
                    <a:pt x="176" y="1148"/>
                  </a:lnTo>
                  <a:lnTo>
                    <a:pt x="174" y="1149"/>
                  </a:lnTo>
                  <a:lnTo>
                    <a:pt x="170" y="1152"/>
                  </a:lnTo>
                  <a:lnTo>
                    <a:pt x="164" y="1150"/>
                  </a:lnTo>
                  <a:lnTo>
                    <a:pt x="160" y="1149"/>
                  </a:lnTo>
                  <a:lnTo>
                    <a:pt x="155" y="1147"/>
                  </a:lnTo>
                  <a:lnTo>
                    <a:pt x="151" y="1147"/>
                  </a:lnTo>
                  <a:lnTo>
                    <a:pt x="151" y="1142"/>
                  </a:lnTo>
                  <a:lnTo>
                    <a:pt x="147" y="1142"/>
                  </a:lnTo>
                  <a:lnTo>
                    <a:pt x="139" y="1143"/>
                  </a:lnTo>
                  <a:lnTo>
                    <a:pt x="141" y="1137"/>
                  </a:lnTo>
                  <a:lnTo>
                    <a:pt x="139" y="1136"/>
                  </a:lnTo>
                  <a:lnTo>
                    <a:pt x="139" y="1133"/>
                  </a:lnTo>
                  <a:lnTo>
                    <a:pt x="138" y="1132"/>
                  </a:lnTo>
                  <a:lnTo>
                    <a:pt x="137" y="1130"/>
                  </a:lnTo>
                  <a:lnTo>
                    <a:pt x="135" y="1129"/>
                  </a:lnTo>
                  <a:lnTo>
                    <a:pt x="134" y="1127"/>
                  </a:lnTo>
                  <a:lnTo>
                    <a:pt x="133" y="1126"/>
                  </a:lnTo>
                  <a:lnTo>
                    <a:pt x="132" y="1125"/>
                  </a:lnTo>
                  <a:lnTo>
                    <a:pt x="132" y="1123"/>
                  </a:lnTo>
                  <a:lnTo>
                    <a:pt x="130" y="1121"/>
                  </a:lnTo>
                  <a:lnTo>
                    <a:pt x="130" y="1119"/>
                  </a:lnTo>
                  <a:lnTo>
                    <a:pt x="129" y="1118"/>
                  </a:lnTo>
                  <a:lnTo>
                    <a:pt x="128" y="1115"/>
                  </a:lnTo>
                  <a:lnTo>
                    <a:pt x="126" y="1114"/>
                  </a:lnTo>
                  <a:lnTo>
                    <a:pt x="125" y="1113"/>
                  </a:lnTo>
                  <a:lnTo>
                    <a:pt x="123" y="1112"/>
                  </a:lnTo>
                  <a:lnTo>
                    <a:pt x="121" y="1111"/>
                  </a:lnTo>
                  <a:lnTo>
                    <a:pt x="120" y="1111"/>
                  </a:lnTo>
                  <a:lnTo>
                    <a:pt x="117" y="1109"/>
                  </a:lnTo>
                  <a:lnTo>
                    <a:pt x="115" y="1108"/>
                  </a:lnTo>
                  <a:lnTo>
                    <a:pt x="113" y="1108"/>
                  </a:lnTo>
                  <a:lnTo>
                    <a:pt x="112" y="1108"/>
                  </a:lnTo>
                  <a:lnTo>
                    <a:pt x="110" y="1107"/>
                  </a:lnTo>
                  <a:lnTo>
                    <a:pt x="108" y="1106"/>
                  </a:lnTo>
                  <a:lnTo>
                    <a:pt x="107" y="1104"/>
                  </a:lnTo>
                  <a:lnTo>
                    <a:pt x="106" y="1103"/>
                  </a:lnTo>
                  <a:lnTo>
                    <a:pt x="104" y="1102"/>
                  </a:lnTo>
                  <a:lnTo>
                    <a:pt x="104" y="1100"/>
                  </a:lnTo>
                  <a:lnTo>
                    <a:pt x="103" y="1098"/>
                  </a:lnTo>
                  <a:lnTo>
                    <a:pt x="103" y="1096"/>
                  </a:lnTo>
                  <a:lnTo>
                    <a:pt x="102" y="1095"/>
                  </a:lnTo>
                  <a:lnTo>
                    <a:pt x="102" y="1092"/>
                  </a:lnTo>
                  <a:lnTo>
                    <a:pt x="101" y="1090"/>
                  </a:lnTo>
                  <a:lnTo>
                    <a:pt x="101" y="1089"/>
                  </a:lnTo>
                  <a:lnTo>
                    <a:pt x="99" y="1088"/>
                  </a:lnTo>
                  <a:lnTo>
                    <a:pt x="98" y="1086"/>
                  </a:lnTo>
                  <a:lnTo>
                    <a:pt x="95" y="1086"/>
                  </a:lnTo>
                  <a:lnTo>
                    <a:pt x="93" y="1085"/>
                  </a:lnTo>
                  <a:lnTo>
                    <a:pt x="92" y="1085"/>
                  </a:lnTo>
                  <a:lnTo>
                    <a:pt x="89" y="1085"/>
                  </a:lnTo>
                  <a:lnTo>
                    <a:pt x="88" y="1084"/>
                  </a:lnTo>
                  <a:lnTo>
                    <a:pt x="85" y="1084"/>
                  </a:lnTo>
                  <a:lnTo>
                    <a:pt x="84" y="1083"/>
                  </a:lnTo>
                  <a:lnTo>
                    <a:pt x="81" y="1083"/>
                  </a:lnTo>
                  <a:lnTo>
                    <a:pt x="79" y="1080"/>
                  </a:lnTo>
                  <a:lnTo>
                    <a:pt x="76" y="1079"/>
                  </a:lnTo>
                  <a:lnTo>
                    <a:pt x="75" y="1078"/>
                  </a:lnTo>
                  <a:lnTo>
                    <a:pt x="72" y="1078"/>
                  </a:lnTo>
                  <a:lnTo>
                    <a:pt x="70" y="1077"/>
                  </a:lnTo>
                  <a:lnTo>
                    <a:pt x="68" y="1077"/>
                  </a:lnTo>
                  <a:lnTo>
                    <a:pt x="66" y="1077"/>
                  </a:lnTo>
                  <a:lnTo>
                    <a:pt x="64" y="1077"/>
                  </a:lnTo>
                  <a:lnTo>
                    <a:pt x="62" y="1077"/>
                  </a:lnTo>
                  <a:lnTo>
                    <a:pt x="60" y="1076"/>
                  </a:lnTo>
                  <a:lnTo>
                    <a:pt x="58" y="1076"/>
                  </a:lnTo>
                  <a:lnTo>
                    <a:pt x="57" y="1074"/>
                  </a:lnTo>
                  <a:lnTo>
                    <a:pt x="55" y="1073"/>
                  </a:lnTo>
                  <a:lnTo>
                    <a:pt x="54" y="1072"/>
                  </a:lnTo>
                  <a:lnTo>
                    <a:pt x="53" y="1071"/>
                  </a:lnTo>
                  <a:lnTo>
                    <a:pt x="50" y="1069"/>
                  </a:lnTo>
                  <a:lnTo>
                    <a:pt x="49" y="1069"/>
                  </a:lnTo>
                  <a:lnTo>
                    <a:pt x="46" y="1069"/>
                  </a:lnTo>
                  <a:lnTo>
                    <a:pt x="45" y="1069"/>
                  </a:lnTo>
                  <a:lnTo>
                    <a:pt x="42" y="1071"/>
                  </a:lnTo>
                  <a:lnTo>
                    <a:pt x="40" y="1071"/>
                  </a:lnTo>
                  <a:lnTo>
                    <a:pt x="39" y="1072"/>
                  </a:lnTo>
                  <a:lnTo>
                    <a:pt x="36" y="1072"/>
                  </a:lnTo>
                  <a:lnTo>
                    <a:pt x="33" y="1073"/>
                  </a:lnTo>
                  <a:lnTo>
                    <a:pt x="32" y="1074"/>
                  </a:lnTo>
                  <a:lnTo>
                    <a:pt x="31" y="1074"/>
                  </a:lnTo>
                  <a:lnTo>
                    <a:pt x="28" y="1076"/>
                  </a:lnTo>
                  <a:lnTo>
                    <a:pt x="26" y="1076"/>
                  </a:lnTo>
                  <a:lnTo>
                    <a:pt x="24" y="1077"/>
                  </a:lnTo>
                  <a:lnTo>
                    <a:pt x="23" y="1077"/>
                  </a:lnTo>
                  <a:lnTo>
                    <a:pt x="22" y="1074"/>
                  </a:lnTo>
                  <a:lnTo>
                    <a:pt x="20" y="1073"/>
                  </a:lnTo>
                  <a:lnTo>
                    <a:pt x="19" y="1071"/>
                  </a:lnTo>
                  <a:lnTo>
                    <a:pt x="19" y="1069"/>
                  </a:lnTo>
                  <a:lnTo>
                    <a:pt x="19" y="1067"/>
                  </a:lnTo>
                  <a:lnTo>
                    <a:pt x="20" y="1066"/>
                  </a:lnTo>
                  <a:lnTo>
                    <a:pt x="22" y="1063"/>
                  </a:lnTo>
                  <a:lnTo>
                    <a:pt x="24" y="1062"/>
                  </a:lnTo>
                  <a:lnTo>
                    <a:pt x="28" y="1063"/>
                  </a:lnTo>
                  <a:lnTo>
                    <a:pt x="26" y="1057"/>
                  </a:lnTo>
                  <a:lnTo>
                    <a:pt x="26" y="1053"/>
                  </a:lnTo>
                  <a:lnTo>
                    <a:pt x="26" y="1047"/>
                  </a:lnTo>
                  <a:lnTo>
                    <a:pt x="27" y="1043"/>
                  </a:lnTo>
                  <a:lnTo>
                    <a:pt x="27" y="1042"/>
                  </a:lnTo>
                  <a:lnTo>
                    <a:pt x="29" y="1038"/>
                  </a:lnTo>
                  <a:lnTo>
                    <a:pt x="31" y="1032"/>
                  </a:lnTo>
                  <a:lnTo>
                    <a:pt x="33" y="1028"/>
                  </a:lnTo>
                  <a:lnTo>
                    <a:pt x="35" y="1026"/>
                  </a:lnTo>
                  <a:lnTo>
                    <a:pt x="39" y="1025"/>
                  </a:lnTo>
                  <a:lnTo>
                    <a:pt x="45" y="1021"/>
                  </a:lnTo>
                  <a:lnTo>
                    <a:pt x="49" y="1025"/>
                  </a:lnTo>
                  <a:lnTo>
                    <a:pt x="50" y="1019"/>
                  </a:lnTo>
                  <a:lnTo>
                    <a:pt x="50" y="1014"/>
                  </a:lnTo>
                  <a:lnTo>
                    <a:pt x="54" y="1014"/>
                  </a:lnTo>
                  <a:lnTo>
                    <a:pt x="53" y="1012"/>
                  </a:lnTo>
                  <a:lnTo>
                    <a:pt x="58" y="1009"/>
                  </a:lnTo>
                  <a:lnTo>
                    <a:pt x="59" y="1009"/>
                  </a:lnTo>
                  <a:lnTo>
                    <a:pt x="60" y="1008"/>
                  </a:lnTo>
                  <a:lnTo>
                    <a:pt x="63" y="1007"/>
                  </a:lnTo>
                  <a:lnTo>
                    <a:pt x="64" y="1005"/>
                  </a:lnTo>
                  <a:lnTo>
                    <a:pt x="66" y="1003"/>
                  </a:lnTo>
                  <a:lnTo>
                    <a:pt x="67" y="1002"/>
                  </a:lnTo>
                  <a:lnTo>
                    <a:pt x="67" y="1001"/>
                  </a:lnTo>
                  <a:lnTo>
                    <a:pt x="68" y="998"/>
                  </a:lnTo>
                  <a:lnTo>
                    <a:pt x="68" y="997"/>
                  </a:lnTo>
                  <a:lnTo>
                    <a:pt x="70" y="995"/>
                  </a:lnTo>
                  <a:lnTo>
                    <a:pt x="70" y="992"/>
                  </a:lnTo>
                  <a:lnTo>
                    <a:pt x="70" y="991"/>
                  </a:lnTo>
                  <a:lnTo>
                    <a:pt x="71" y="989"/>
                  </a:lnTo>
                  <a:lnTo>
                    <a:pt x="72" y="987"/>
                  </a:lnTo>
                  <a:lnTo>
                    <a:pt x="73" y="985"/>
                  </a:lnTo>
                  <a:lnTo>
                    <a:pt x="75" y="984"/>
                  </a:lnTo>
                  <a:lnTo>
                    <a:pt x="76" y="981"/>
                  </a:lnTo>
                  <a:lnTo>
                    <a:pt x="76" y="980"/>
                  </a:lnTo>
                  <a:lnTo>
                    <a:pt x="77" y="979"/>
                  </a:lnTo>
                  <a:lnTo>
                    <a:pt x="79" y="977"/>
                  </a:lnTo>
                  <a:lnTo>
                    <a:pt x="80" y="975"/>
                  </a:lnTo>
                  <a:lnTo>
                    <a:pt x="81" y="973"/>
                  </a:lnTo>
                  <a:lnTo>
                    <a:pt x="82" y="972"/>
                  </a:lnTo>
                  <a:lnTo>
                    <a:pt x="82" y="970"/>
                  </a:lnTo>
                  <a:lnTo>
                    <a:pt x="81" y="968"/>
                  </a:lnTo>
                  <a:lnTo>
                    <a:pt x="80" y="967"/>
                  </a:lnTo>
                  <a:lnTo>
                    <a:pt x="77" y="966"/>
                  </a:lnTo>
                  <a:lnTo>
                    <a:pt x="76" y="964"/>
                  </a:lnTo>
                  <a:lnTo>
                    <a:pt x="76" y="963"/>
                  </a:lnTo>
                  <a:lnTo>
                    <a:pt x="76" y="961"/>
                  </a:lnTo>
                  <a:lnTo>
                    <a:pt x="77" y="958"/>
                  </a:lnTo>
                  <a:lnTo>
                    <a:pt x="77" y="957"/>
                  </a:lnTo>
                  <a:lnTo>
                    <a:pt x="76" y="955"/>
                  </a:lnTo>
                  <a:lnTo>
                    <a:pt x="75" y="955"/>
                  </a:lnTo>
                  <a:lnTo>
                    <a:pt x="72" y="954"/>
                  </a:lnTo>
                  <a:lnTo>
                    <a:pt x="70" y="954"/>
                  </a:lnTo>
                  <a:lnTo>
                    <a:pt x="68" y="954"/>
                  </a:lnTo>
                  <a:lnTo>
                    <a:pt x="66" y="952"/>
                  </a:lnTo>
                  <a:lnTo>
                    <a:pt x="64" y="952"/>
                  </a:lnTo>
                  <a:lnTo>
                    <a:pt x="62" y="951"/>
                  </a:lnTo>
                  <a:lnTo>
                    <a:pt x="60" y="951"/>
                  </a:lnTo>
                  <a:lnTo>
                    <a:pt x="59" y="951"/>
                  </a:lnTo>
                  <a:lnTo>
                    <a:pt x="57" y="950"/>
                  </a:lnTo>
                  <a:lnTo>
                    <a:pt x="55" y="950"/>
                  </a:lnTo>
                  <a:lnTo>
                    <a:pt x="53" y="949"/>
                  </a:lnTo>
                  <a:lnTo>
                    <a:pt x="51" y="948"/>
                  </a:lnTo>
                  <a:lnTo>
                    <a:pt x="50" y="946"/>
                  </a:lnTo>
                  <a:lnTo>
                    <a:pt x="50" y="945"/>
                  </a:lnTo>
                  <a:lnTo>
                    <a:pt x="49" y="943"/>
                  </a:lnTo>
                  <a:lnTo>
                    <a:pt x="49" y="942"/>
                  </a:lnTo>
                  <a:lnTo>
                    <a:pt x="48" y="939"/>
                  </a:lnTo>
                  <a:lnTo>
                    <a:pt x="48" y="938"/>
                  </a:lnTo>
                  <a:lnTo>
                    <a:pt x="46" y="935"/>
                  </a:lnTo>
                  <a:lnTo>
                    <a:pt x="45" y="934"/>
                  </a:lnTo>
                  <a:lnTo>
                    <a:pt x="45" y="932"/>
                  </a:lnTo>
                  <a:lnTo>
                    <a:pt x="44" y="931"/>
                  </a:lnTo>
                  <a:lnTo>
                    <a:pt x="44" y="928"/>
                  </a:lnTo>
                  <a:lnTo>
                    <a:pt x="42" y="927"/>
                  </a:lnTo>
                  <a:lnTo>
                    <a:pt x="42" y="925"/>
                  </a:lnTo>
                  <a:lnTo>
                    <a:pt x="41" y="923"/>
                  </a:lnTo>
                  <a:lnTo>
                    <a:pt x="41" y="921"/>
                  </a:lnTo>
                  <a:lnTo>
                    <a:pt x="40" y="920"/>
                  </a:lnTo>
                  <a:lnTo>
                    <a:pt x="39" y="917"/>
                  </a:lnTo>
                  <a:lnTo>
                    <a:pt x="37" y="915"/>
                  </a:lnTo>
                  <a:lnTo>
                    <a:pt x="36" y="913"/>
                  </a:lnTo>
                  <a:lnTo>
                    <a:pt x="35" y="910"/>
                  </a:lnTo>
                  <a:lnTo>
                    <a:pt x="33" y="909"/>
                  </a:lnTo>
                  <a:lnTo>
                    <a:pt x="31" y="909"/>
                  </a:lnTo>
                  <a:lnTo>
                    <a:pt x="28" y="909"/>
                  </a:lnTo>
                  <a:lnTo>
                    <a:pt x="27" y="909"/>
                  </a:lnTo>
                  <a:lnTo>
                    <a:pt x="24" y="909"/>
                  </a:lnTo>
                  <a:lnTo>
                    <a:pt x="23" y="909"/>
                  </a:lnTo>
                  <a:lnTo>
                    <a:pt x="20" y="908"/>
                  </a:lnTo>
                  <a:lnTo>
                    <a:pt x="19" y="907"/>
                  </a:lnTo>
                  <a:lnTo>
                    <a:pt x="19" y="904"/>
                  </a:lnTo>
                  <a:lnTo>
                    <a:pt x="20" y="903"/>
                  </a:lnTo>
                  <a:lnTo>
                    <a:pt x="22" y="902"/>
                  </a:lnTo>
                  <a:lnTo>
                    <a:pt x="23" y="900"/>
                  </a:lnTo>
                  <a:lnTo>
                    <a:pt x="26" y="899"/>
                  </a:lnTo>
                  <a:lnTo>
                    <a:pt x="27" y="898"/>
                  </a:lnTo>
                  <a:lnTo>
                    <a:pt x="27" y="897"/>
                  </a:lnTo>
                  <a:lnTo>
                    <a:pt x="26" y="896"/>
                  </a:lnTo>
                  <a:lnTo>
                    <a:pt x="24" y="894"/>
                  </a:lnTo>
                  <a:lnTo>
                    <a:pt x="23" y="893"/>
                  </a:lnTo>
                  <a:lnTo>
                    <a:pt x="20" y="892"/>
                  </a:lnTo>
                  <a:lnTo>
                    <a:pt x="18" y="891"/>
                  </a:lnTo>
                  <a:lnTo>
                    <a:pt x="17" y="891"/>
                  </a:lnTo>
                  <a:lnTo>
                    <a:pt x="15" y="890"/>
                  </a:lnTo>
                  <a:lnTo>
                    <a:pt x="13" y="888"/>
                  </a:lnTo>
                  <a:lnTo>
                    <a:pt x="11" y="888"/>
                  </a:lnTo>
                  <a:lnTo>
                    <a:pt x="9" y="887"/>
                  </a:lnTo>
                  <a:lnTo>
                    <a:pt x="7" y="887"/>
                  </a:lnTo>
                  <a:lnTo>
                    <a:pt x="5" y="886"/>
                  </a:lnTo>
                  <a:lnTo>
                    <a:pt x="4" y="885"/>
                  </a:lnTo>
                  <a:lnTo>
                    <a:pt x="1" y="885"/>
                  </a:lnTo>
                  <a:lnTo>
                    <a:pt x="0" y="880"/>
                  </a:lnTo>
                  <a:lnTo>
                    <a:pt x="0" y="874"/>
                  </a:lnTo>
                  <a:lnTo>
                    <a:pt x="1" y="872"/>
                  </a:lnTo>
                  <a:lnTo>
                    <a:pt x="5" y="870"/>
                  </a:lnTo>
                  <a:lnTo>
                    <a:pt x="6" y="869"/>
                  </a:lnTo>
                  <a:lnTo>
                    <a:pt x="9" y="869"/>
                  </a:lnTo>
                  <a:lnTo>
                    <a:pt x="10" y="869"/>
                  </a:lnTo>
                  <a:lnTo>
                    <a:pt x="13" y="868"/>
                  </a:lnTo>
                  <a:lnTo>
                    <a:pt x="14" y="868"/>
                  </a:lnTo>
                  <a:lnTo>
                    <a:pt x="17" y="869"/>
                  </a:lnTo>
                  <a:lnTo>
                    <a:pt x="19" y="869"/>
                  </a:lnTo>
                  <a:lnTo>
                    <a:pt x="20" y="870"/>
                  </a:lnTo>
                  <a:lnTo>
                    <a:pt x="22" y="872"/>
                  </a:lnTo>
                  <a:lnTo>
                    <a:pt x="24" y="872"/>
                  </a:lnTo>
                  <a:lnTo>
                    <a:pt x="27" y="872"/>
                  </a:lnTo>
                  <a:lnTo>
                    <a:pt x="29" y="872"/>
                  </a:lnTo>
                  <a:lnTo>
                    <a:pt x="31" y="872"/>
                  </a:lnTo>
                  <a:lnTo>
                    <a:pt x="33" y="872"/>
                  </a:lnTo>
                  <a:lnTo>
                    <a:pt x="35" y="870"/>
                  </a:lnTo>
                  <a:lnTo>
                    <a:pt x="36" y="869"/>
                  </a:lnTo>
                  <a:lnTo>
                    <a:pt x="36" y="865"/>
                  </a:lnTo>
                  <a:lnTo>
                    <a:pt x="37" y="864"/>
                  </a:lnTo>
                  <a:lnTo>
                    <a:pt x="37" y="862"/>
                  </a:lnTo>
                  <a:lnTo>
                    <a:pt x="37" y="861"/>
                  </a:lnTo>
                  <a:lnTo>
                    <a:pt x="37" y="858"/>
                  </a:lnTo>
                  <a:lnTo>
                    <a:pt x="37" y="856"/>
                  </a:lnTo>
                  <a:lnTo>
                    <a:pt x="37" y="855"/>
                  </a:lnTo>
                  <a:lnTo>
                    <a:pt x="37" y="853"/>
                  </a:lnTo>
                  <a:lnTo>
                    <a:pt x="37" y="851"/>
                  </a:lnTo>
                  <a:lnTo>
                    <a:pt x="37" y="849"/>
                  </a:lnTo>
                  <a:lnTo>
                    <a:pt x="37" y="847"/>
                  </a:lnTo>
                  <a:lnTo>
                    <a:pt x="37" y="846"/>
                  </a:lnTo>
                  <a:lnTo>
                    <a:pt x="37" y="844"/>
                  </a:lnTo>
                  <a:lnTo>
                    <a:pt x="37" y="841"/>
                  </a:lnTo>
                  <a:lnTo>
                    <a:pt x="37" y="840"/>
                  </a:lnTo>
                  <a:lnTo>
                    <a:pt x="37" y="839"/>
                  </a:lnTo>
                  <a:lnTo>
                    <a:pt x="37" y="837"/>
                  </a:lnTo>
                  <a:lnTo>
                    <a:pt x="36" y="835"/>
                  </a:lnTo>
                  <a:lnTo>
                    <a:pt x="35" y="833"/>
                  </a:lnTo>
                  <a:lnTo>
                    <a:pt x="33" y="832"/>
                  </a:lnTo>
                  <a:lnTo>
                    <a:pt x="32" y="830"/>
                  </a:lnTo>
                  <a:lnTo>
                    <a:pt x="31" y="829"/>
                  </a:lnTo>
                  <a:lnTo>
                    <a:pt x="31" y="828"/>
                  </a:lnTo>
                  <a:lnTo>
                    <a:pt x="31" y="826"/>
                  </a:lnTo>
                  <a:lnTo>
                    <a:pt x="31" y="824"/>
                  </a:lnTo>
                  <a:lnTo>
                    <a:pt x="31" y="822"/>
                  </a:lnTo>
                  <a:lnTo>
                    <a:pt x="32" y="821"/>
                  </a:lnTo>
                  <a:lnTo>
                    <a:pt x="32" y="817"/>
                  </a:lnTo>
                  <a:lnTo>
                    <a:pt x="33" y="816"/>
                  </a:lnTo>
                  <a:lnTo>
                    <a:pt x="35" y="814"/>
                  </a:lnTo>
                  <a:lnTo>
                    <a:pt x="35" y="811"/>
                  </a:lnTo>
                  <a:lnTo>
                    <a:pt x="35" y="810"/>
                  </a:lnTo>
                  <a:lnTo>
                    <a:pt x="35" y="808"/>
                  </a:lnTo>
                  <a:lnTo>
                    <a:pt x="35" y="806"/>
                  </a:lnTo>
                  <a:lnTo>
                    <a:pt x="35" y="804"/>
                  </a:lnTo>
                  <a:lnTo>
                    <a:pt x="35" y="802"/>
                  </a:lnTo>
                  <a:lnTo>
                    <a:pt x="35" y="800"/>
                  </a:lnTo>
                  <a:lnTo>
                    <a:pt x="33" y="799"/>
                  </a:lnTo>
                  <a:lnTo>
                    <a:pt x="32" y="798"/>
                  </a:lnTo>
                  <a:lnTo>
                    <a:pt x="31" y="794"/>
                  </a:lnTo>
                  <a:lnTo>
                    <a:pt x="28" y="792"/>
                  </a:lnTo>
                  <a:lnTo>
                    <a:pt x="28" y="789"/>
                  </a:lnTo>
                  <a:lnTo>
                    <a:pt x="27" y="787"/>
                  </a:lnTo>
                  <a:lnTo>
                    <a:pt x="27" y="786"/>
                  </a:lnTo>
                  <a:lnTo>
                    <a:pt x="26" y="783"/>
                  </a:lnTo>
                  <a:lnTo>
                    <a:pt x="26" y="781"/>
                  </a:lnTo>
                  <a:lnTo>
                    <a:pt x="26" y="780"/>
                  </a:lnTo>
                  <a:lnTo>
                    <a:pt x="24" y="779"/>
                  </a:lnTo>
                  <a:lnTo>
                    <a:pt x="24" y="776"/>
                  </a:lnTo>
                  <a:lnTo>
                    <a:pt x="23" y="774"/>
                  </a:lnTo>
                  <a:lnTo>
                    <a:pt x="23" y="771"/>
                  </a:lnTo>
                  <a:lnTo>
                    <a:pt x="22" y="770"/>
                  </a:lnTo>
                  <a:lnTo>
                    <a:pt x="23" y="768"/>
                  </a:lnTo>
                  <a:lnTo>
                    <a:pt x="23" y="767"/>
                  </a:lnTo>
                  <a:lnTo>
                    <a:pt x="23" y="764"/>
                  </a:lnTo>
                  <a:lnTo>
                    <a:pt x="26" y="763"/>
                  </a:lnTo>
                  <a:lnTo>
                    <a:pt x="27" y="763"/>
                  </a:lnTo>
                  <a:lnTo>
                    <a:pt x="29" y="763"/>
                  </a:lnTo>
                  <a:lnTo>
                    <a:pt x="31" y="762"/>
                  </a:lnTo>
                  <a:lnTo>
                    <a:pt x="31" y="759"/>
                  </a:lnTo>
                  <a:lnTo>
                    <a:pt x="32" y="758"/>
                  </a:lnTo>
                  <a:lnTo>
                    <a:pt x="32" y="756"/>
                  </a:lnTo>
                  <a:lnTo>
                    <a:pt x="32" y="754"/>
                  </a:lnTo>
                  <a:lnTo>
                    <a:pt x="32" y="752"/>
                  </a:lnTo>
                  <a:lnTo>
                    <a:pt x="32" y="750"/>
                  </a:lnTo>
                  <a:lnTo>
                    <a:pt x="33" y="748"/>
                  </a:lnTo>
                  <a:lnTo>
                    <a:pt x="33" y="746"/>
                  </a:lnTo>
                  <a:lnTo>
                    <a:pt x="33" y="745"/>
                  </a:lnTo>
                  <a:lnTo>
                    <a:pt x="33" y="742"/>
                  </a:lnTo>
                  <a:lnTo>
                    <a:pt x="35" y="741"/>
                  </a:lnTo>
                  <a:lnTo>
                    <a:pt x="37" y="740"/>
                  </a:lnTo>
                  <a:lnTo>
                    <a:pt x="40" y="739"/>
                  </a:lnTo>
                  <a:lnTo>
                    <a:pt x="41" y="739"/>
                  </a:lnTo>
                  <a:lnTo>
                    <a:pt x="44" y="739"/>
                  </a:lnTo>
                  <a:lnTo>
                    <a:pt x="45" y="738"/>
                  </a:lnTo>
                  <a:lnTo>
                    <a:pt x="48" y="738"/>
                  </a:lnTo>
                  <a:lnTo>
                    <a:pt x="49" y="738"/>
                  </a:lnTo>
                  <a:lnTo>
                    <a:pt x="51" y="738"/>
                  </a:lnTo>
                  <a:lnTo>
                    <a:pt x="54" y="738"/>
                  </a:lnTo>
                  <a:lnTo>
                    <a:pt x="55" y="738"/>
                  </a:lnTo>
                  <a:lnTo>
                    <a:pt x="58" y="738"/>
                  </a:lnTo>
                  <a:lnTo>
                    <a:pt x="59" y="739"/>
                  </a:lnTo>
                  <a:lnTo>
                    <a:pt x="63" y="740"/>
                  </a:lnTo>
                  <a:lnTo>
                    <a:pt x="64" y="742"/>
                  </a:lnTo>
                  <a:lnTo>
                    <a:pt x="67" y="744"/>
                  </a:lnTo>
                  <a:lnTo>
                    <a:pt x="68" y="744"/>
                  </a:lnTo>
                  <a:lnTo>
                    <a:pt x="71" y="745"/>
                  </a:lnTo>
                  <a:lnTo>
                    <a:pt x="72" y="746"/>
                  </a:lnTo>
                  <a:lnTo>
                    <a:pt x="75" y="746"/>
                  </a:lnTo>
                  <a:lnTo>
                    <a:pt x="76" y="747"/>
                  </a:lnTo>
                  <a:lnTo>
                    <a:pt x="79" y="747"/>
                  </a:lnTo>
                  <a:lnTo>
                    <a:pt x="81" y="746"/>
                  </a:lnTo>
                  <a:lnTo>
                    <a:pt x="82" y="746"/>
                  </a:lnTo>
                  <a:lnTo>
                    <a:pt x="85" y="746"/>
                  </a:lnTo>
                  <a:lnTo>
                    <a:pt x="86" y="746"/>
                  </a:lnTo>
                  <a:lnTo>
                    <a:pt x="89" y="746"/>
                  </a:lnTo>
                  <a:lnTo>
                    <a:pt x="90" y="746"/>
                  </a:lnTo>
                  <a:lnTo>
                    <a:pt x="93" y="746"/>
                  </a:lnTo>
                  <a:lnTo>
                    <a:pt x="95" y="746"/>
                  </a:lnTo>
                  <a:lnTo>
                    <a:pt x="97" y="747"/>
                  </a:lnTo>
                  <a:lnTo>
                    <a:pt x="99" y="748"/>
                  </a:lnTo>
                  <a:lnTo>
                    <a:pt x="101" y="748"/>
                  </a:lnTo>
                  <a:lnTo>
                    <a:pt x="102" y="750"/>
                  </a:lnTo>
                  <a:lnTo>
                    <a:pt x="104" y="750"/>
                  </a:lnTo>
                  <a:lnTo>
                    <a:pt x="106" y="751"/>
                  </a:lnTo>
                  <a:lnTo>
                    <a:pt x="108" y="751"/>
                  </a:lnTo>
                  <a:lnTo>
                    <a:pt x="110" y="751"/>
                  </a:lnTo>
                  <a:lnTo>
                    <a:pt x="112" y="752"/>
                  </a:lnTo>
                  <a:lnTo>
                    <a:pt x="113" y="752"/>
                  </a:lnTo>
                  <a:lnTo>
                    <a:pt x="116" y="753"/>
                  </a:lnTo>
                  <a:lnTo>
                    <a:pt x="119" y="753"/>
                  </a:lnTo>
                  <a:lnTo>
                    <a:pt x="120" y="754"/>
                  </a:lnTo>
                  <a:lnTo>
                    <a:pt x="123" y="756"/>
                  </a:lnTo>
                  <a:lnTo>
                    <a:pt x="124" y="756"/>
                  </a:lnTo>
                  <a:lnTo>
                    <a:pt x="126" y="756"/>
                  </a:lnTo>
                  <a:lnTo>
                    <a:pt x="128" y="757"/>
                  </a:lnTo>
                  <a:lnTo>
                    <a:pt x="130" y="757"/>
                  </a:lnTo>
                  <a:lnTo>
                    <a:pt x="133" y="758"/>
                  </a:lnTo>
                  <a:lnTo>
                    <a:pt x="134" y="758"/>
                  </a:lnTo>
                  <a:lnTo>
                    <a:pt x="137" y="758"/>
                  </a:lnTo>
                  <a:lnTo>
                    <a:pt x="139" y="759"/>
                  </a:lnTo>
                  <a:lnTo>
                    <a:pt x="141" y="759"/>
                  </a:lnTo>
                  <a:lnTo>
                    <a:pt x="142" y="760"/>
                  </a:lnTo>
                  <a:lnTo>
                    <a:pt x="143" y="763"/>
                  </a:lnTo>
                  <a:lnTo>
                    <a:pt x="145" y="764"/>
                  </a:lnTo>
                  <a:lnTo>
                    <a:pt x="146" y="765"/>
                  </a:lnTo>
                  <a:lnTo>
                    <a:pt x="148" y="767"/>
                  </a:lnTo>
                  <a:lnTo>
                    <a:pt x="150" y="768"/>
                  </a:lnTo>
                  <a:lnTo>
                    <a:pt x="152" y="768"/>
                  </a:lnTo>
                  <a:lnTo>
                    <a:pt x="155" y="769"/>
                  </a:lnTo>
                  <a:lnTo>
                    <a:pt x="156" y="769"/>
                  </a:lnTo>
                  <a:lnTo>
                    <a:pt x="159" y="769"/>
                  </a:lnTo>
                  <a:lnTo>
                    <a:pt x="161" y="770"/>
                  </a:lnTo>
                  <a:lnTo>
                    <a:pt x="163" y="770"/>
                  </a:lnTo>
                  <a:lnTo>
                    <a:pt x="165" y="770"/>
                  </a:lnTo>
                  <a:lnTo>
                    <a:pt x="166" y="771"/>
                  </a:lnTo>
                  <a:lnTo>
                    <a:pt x="169" y="771"/>
                  </a:lnTo>
                  <a:lnTo>
                    <a:pt x="170" y="771"/>
                  </a:lnTo>
                  <a:lnTo>
                    <a:pt x="173" y="771"/>
                  </a:lnTo>
                  <a:lnTo>
                    <a:pt x="174" y="771"/>
                  </a:lnTo>
                  <a:lnTo>
                    <a:pt x="177" y="771"/>
                  </a:lnTo>
                  <a:lnTo>
                    <a:pt x="179" y="773"/>
                  </a:lnTo>
                  <a:lnTo>
                    <a:pt x="181" y="773"/>
                  </a:lnTo>
                  <a:lnTo>
                    <a:pt x="183" y="774"/>
                  </a:lnTo>
                  <a:lnTo>
                    <a:pt x="185" y="775"/>
                  </a:lnTo>
                  <a:lnTo>
                    <a:pt x="187" y="776"/>
                  </a:lnTo>
                  <a:lnTo>
                    <a:pt x="188" y="776"/>
                  </a:lnTo>
                  <a:lnTo>
                    <a:pt x="191" y="777"/>
                  </a:lnTo>
                  <a:lnTo>
                    <a:pt x="194" y="779"/>
                  </a:lnTo>
                  <a:lnTo>
                    <a:pt x="196" y="779"/>
                  </a:lnTo>
                  <a:lnTo>
                    <a:pt x="198" y="780"/>
                  </a:lnTo>
                  <a:lnTo>
                    <a:pt x="199" y="781"/>
                  </a:lnTo>
                  <a:lnTo>
                    <a:pt x="201" y="782"/>
                  </a:lnTo>
                  <a:lnTo>
                    <a:pt x="203" y="783"/>
                  </a:lnTo>
                  <a:lnTo>
                    <a:pt x="205" y="783"/>
                  </a:lnTo>
                  <a:lnTo>
                    <a:pt x="207" y="785"/>
                  </a:lnTo>
                  <a:lnTo>
                    <a:pt x="208" y="786"/>
                  </a:lnTo>
                  <a:lnTo>
                    <a:pt x="209" y="787"/>
                  </a:lnTo>
                  <a:lnTo>
                    <a:pt x="210" y="789"/>
                  </a:lnTo>
                  <a:lnTo>
                    <a:pt x="212" y="791"/>
                  </a:lnTo>
                  <a:lnTo>
                    <a:pt x="212" y="793"/>
                  </a:lnTo>
                  <a:lnTo>
                    <a:pt x="213" y="794"/>
                  </a:lnTo>
                  <a:lnTo>
                    <a:pt x="214" y="797"/>
                  </a:lnTo>
                  <a:lnTo>
                    <a:pt x="214" y="798"/>
                  </a:lnTo>
                  <a:lnTo>
                    <a:pt x="216" y="800"/>
                  </a:lnTo>
                  <a:lnTo>
                    <a:pt x="217" y="802"/>
                  </a:lnTo>
                  <a:lnTo>
                    <a:pt x="217" y="803"/>
                  </a:lnTo>
                  <a:lnTo>
                    <a:pt x="218" y="805"/>
                  </a:lnTo>
                  <a:lnTo>
                    <a:pt x="218" y="806"/>
                  </a:lnTo>
                  <a:lnTo>
                    <a:pt x="219" y="809"/>
                  </a:lnTo>
                  <a:lnTo>
                    <a:pt x="219" y="811"/>
                  </a:lnTo>
                  <a:lnTo>
                    <a:pt x="221" y="814"/>
                  </a:lnTo>
                  <a:lnTo>
                    <a:pt x="221" y="815"/>
                  </a:lnTo>
                  <a:lnTo>
                    <a:pt x="221" y="817"/>
                  </a:lnTo>
                  <a:lnTo>
                    <a:pt x="222" y="818"/>
                  </a:lnTo>
                  <a:lnTo>
                    <a:pt x="222" y="821"/>
                  </a:lnTo>
                  <a:lnTo>
                    <a:pt x="223" y="822"/>
                  </a:lnTo>
                  <a:lnTo>
                    <a:pt x="226" y="822"/>
                  </a:lnTo>
                  <a:lnTo>
                    <a:pt x="227" y="823"/>
                  </a:lnTo>
                  <a:lnTo>
                    <a:pt x="227" y="826"/>
                  </a:lnTo>
                  <a:lnTo>
                    <a:pt x="229" y="828"/>
                  </a:lnTo>
                  <a:lnTo>
                    <a:pt x="229" y="829"/>
                  </a:lnTo>
                  <a:lnTo>
                    <a:pt x="230" y="832"/>
                  </a:lnTo>
                  <a:lnTo>
                    <a:pt x="230" y="834"/>
                  </a:lnTo>
                  <a:lnTo>
                    <a:pt x="231" y="835"/>
                  </a:lnTo>
                  <a:lnTo>
                    <a:pt x="231" y="838"/>
                  </a:lnTo>
                  <a:lnTo>
                    <a:pt x="232" y="840"/>
                  </a:lnTo>
                  <a:lnTo>
                    <a:pt x="232" y="841"/>
                  </a:lnTo>
                  <a:lnTo>
                    <a:pt x="234" y="843"/>
                  </a:lnTo>
                  <a:lnTo>
                    <a:pt x="234" y="845"/>
                  </a:lnTo>
                  <a:lnTo>
                    <a:pt x="236" y="846"/>
                  </a:lnTo>
                  <a:lnTo>
                    <a:pt x="238" y="845"/>
                  </a:lnTo>
                  <a:lnTo>
                    <a:pt x="239" y="844"/>
                  </a:lnTo>
                  <a:lnTo>
                    <a:pt x="241" y="844"/>
                  </a:lnTo>
                  <a:lnTo>
                    <a:pt x="243" y="843"/>
                  </a:lnTo>
                  <a:lnTo>
                    <a:pt x="245" y="843"/>
                  </a:lnTo>
                  <a:lnTo>
                    <a:pt x="247" y="844"/>
                  </a:lnTo>
                  <a:lnTo>
                    <a:pt x="249" y="844"/>
                  </a:lnTo>
                  <a:lnTo>
                    <a:pt x="251" y="845"/>
                  </a:lnTo>
                  <a:lnTo>
                    <a:pt x="252" y="845"/>
                  </a:lnTo>
                  <a:lnTo>
                    <a:pt x="254" y="846"/>
                  </a:lnTo>
                  <a:lnTo>
                    <a:pt x="256" y="846"/>
                  </a:lnTo>
                  <a:lnTo>
                    <a:pt x="258" y="847"/>
                  </a:lnTo>
                  <a:lnTo>
                    <a:pt x="260" y="849"/>
                  </a:lnTo>
                  <a:lnTo>
                    <a:pt x="261" y="849"/>
                  </a:lnTo>
                  <a:lnTo>
                    <a:pt x="263" y="850"/>
                  </a:lnTo>
                  <a:lnTo>
                    <a:pt x="265" y="851"/>
                  </a:lnTo>
                  <a:lnTo>
                    <a:pt x="267" y="851"/>
                  </a:lnTo>
                  <a:lnTo>
                    <a:pt x="270" y="851"/>
                  </a:lnTo>
                  <a:lnTo>
                    <a:pt x="271" y="851"/>
                  </a:lnTo>
                  <a:lnTo>
                    <a:pt x="274" y="851"/>
                  </a:lnTo>
                  <a:lnTo>
                    <a:pt x="275" y="851"/>
                  </a:lnTo>
                  <a:lnTo>
                    <a:pt x="278" y="851"/>
                  </a:lnTo>
                  <a:lnTo>
                    <a:pt x="280" y="851"/>
                  </a:lnTo>
                  <a:lnTo>
                    <a:pt x="282" y="850"/>
                  </a:lnTo>
                  <a:lnTo>
                    <a:pt x="284" y="849"/>
                  </a:lnTo>
                  <a:lnTo>
                    <a:pt x="288" y="849"/>
                  </a:lnTo>
                  <a:lnTo>
                    <a:pt x="289" y="847"/>
                  </a:lnTo>
                  <a:lnTo>
                    <a:pt x="292" y="847"/>
                  </a:lnTo>
                  <a:lnTo>
                    <a:pt x="294" y="845"/>
                  </a:lnTo>
                  <a:lnTo>
                    <a:pt x="296" y="843"/>
                  </a:lnTo>
                  <a:lnTo>
                    <a:pt x="297" y="840"/>
                  </a:lnTo>
                  <a:lnTo>
                    <a:pt x="302" y="839"/>
                  </a:lnTo>
                  <a:lnTo>
                    <a:pt x="305" y="839"/>
                  </a:lnTo>
                  <a:lnTo>
                    <a:pt x="310" y="841"/>
                  </a:lnTo>
                  <a:lnTo>
                    <a:pt x="318" y="837"/>
                  </a:lnTo>
                  <a:lnTo>
                    <a:pt x="318" y="841"/>
                  </a:lnTo>
                  <a:lnTo>
                    <a:pt x="322" y="844"/>
                  </a:lnTo>
                  <a:lnTo>
                    <a:pt x="327" y="846"/>
                  </a:lnTo>
                  <a:lnTo>
                    <a:pt x="332" y="847"/>
                  </a:lnTo>
                  <a:lnTo>
                    <a:pt x="336" y="849"/>
                  </a:lnTo>
                  <a:lnTo>
                    <a:pt x="341" y="847"/>
                  </a:lnTo>
                  <a:lnTo>
                    <a:pt x="345" y="850"/>
                  </a:lnTo>
                  <a:lnTo>
                    <a:pt x="346" y="851"/>
                  </a:lnTo>
                  <a:lnTo>
                    <a:pt x="349" y="855"/>
                  </a:lnTo>
                  <a:lnTo>
                    <a:pt x="350" y="856"/>
                  </a:lnTo>
                  <a:lnTo>
                    <a:pt x="354" y="859"/>
                  </a:lnTo>
                  <a:lnTo>
                    <a:pt x="360" y="863"/>
                  </a:lnTo>
                  <a:lnTo>
                    <a:pt x="364" y="867"/>
                  </a:lnTo>
                  <a:lnTo>
                    <a:pt x="372" y="870"/>
                  </a:lnTo>
                  <a:lnTo>
                    <a:pt x="371" y="874"/>
                  </a:lnTo>
                  <a:lnTo>
                    <a:pt x="369" y="876"/>
                  </a:lnTo>
                  <a:lnTo>
                    <a:pt x="368" y="878"/>
                  </a:lnTo>
                  <a:lnTo>
                    <a:pt x="367" y="880"/>
                  </a:lnTo>
                  <a:lnTo>
                    <a:pt x="367" y="881"/>
                  </a:lnTo>
                  <a:lnTo>
                    <a:pt x="366" y="882"/>
                  </a:lnTo>
                  <a:lnTo>
                    <a:pt x="364" y="885"/>
                  </a:lnTo>
                  <a:lnTo>
                    <a:pt x="363" y="886"/>
                  </a:lnTo>
                  <a:lnTo>
                    <a:pt x="362" y="887"/>
                  </a:lnTo>
                  <a:lnTo>
                    <a:pt x="362" y="890"/>
                  </a:lnTo>
                  <a:lnTo>
                    <a:pt x="360" y="891"/>
                  </a:lnTo>
                  <a:lnTo>
                    <a:pt x="359" y="893"/>
                  </a:lnTo>
                  <a:lnTo>
                    <a:pt x="358" y="894"/>
                  </a:lnTo>
                  <a:lnTo>
                    <a:pt x="354" y="897"/>
                  </a:lnTo>
                  <a:lnTo>
                    <a:pt x="359" y="898"/>
                  </a:lnTo>
                  <a:lnTo>
                    <a:pt x="364" y="900"/>
                  </a:lnTo>
                  <a:lnTo>
                    <a:pt x="368" y="898"/>
                  </a:lnTo>
                  <a:lnTo>
                    <a:pt x="371" y="897"/>
                  </a:lnTo>
                  <a:lnTo>
                    <a:pt x="372" y="897"/>
                  </a:lnTo>
                  <a:lnTo>
                    <a:pt x="375" y="897"/>
                  </a:lnTo>
                  <a:lnTo>
                    <a:pt x="377" y="896"/>
                  </a:lnTo>
                  <a:lnTo>
                    <a:pt x="380" y="897"/>
                  </a:lnTo>
                  <a:lnTo>
                    <a:pt x="384" y="897"/>
                  </a:lnTo>
                  <a:lnTo>
                    <a:pt x="386" y="897"/>
                  </a:lnTo>
                  <a:lnTo>
                    <a:pt x="388" y="898"/>
                  </a:lnTo>
                  <a:lnTo>
                    <a:pt x="390" y="898"/>
                  </a:lnTo>
                  <a:lnTo>
                    <a:pt x="393" y="898"/>
                  </a:lnTo>
                  <a:lnTo>
                    <a:pt x="395" y="899"/>
                  </a:lnTo>
                  <a:lnTo>
                    <a:pt x="397" y="899"/>
                  </a:lnTo>
                  <a:lnTo>
                    <a:pt x="399" y="900"/>
                  </a:lnTo>
                  <a:lnTo>
                    <a:pt x="400" y="900"/>
                  </a:lnTo>
                  <a:lnTo>
                    <a:pt x="406" y="899"/>
                  </a:lnTo>
                  <a:lnTo>
                    <a:pt x="410" y="900"/>
                  </a:lnTo>
                  <a:lnTo>
                    <a:pt x="412" y="900"/>
                  </a:lnTo>
                  <a:lnTo>
                    <a:pt x="417" y="898"/>
                  </a:lnTo>
                  <a:lnTo>
                    <a:pt x="420" y="897"/>
                  </a:lnTo>
                  <a:lnTo>
                    <a:pt x="421" y="894"/>
                  </a:lnTo>
                  <a:lnTo>
                    <a:pt x="425" y="896"/>
                  </a:lnTo>
                  <a:lnTo>
                    <a:pt x="432" y="898"/>
                  </a:lnTo>
                  <a:lnTo>
                    <a:pt x="434" y="896"/>
                  </a:lnTo>
                  <a:lnTo>
                    <a:pt x="437" y="894"/>
                  </a:lnTo>
                  <a:lnTo>
                    <a:pt x="439" y="894"/>
                  </a:lnTo>
                  <a:lnTo>
                    <a:pt x="441" y="893"/>
                  </a:lnTo>
                  <a:lnTo>
                    <a:pt x="443" y="893"/>
                  </a:lnTo>
                  <a:lnTo>
                    <a:pt x="444" y="893"/>
                  </a:lnTo>
                  <a:lnTo>
                    <a:pt x="447" y="892"/>
                  </a:lnTo>
                  <a:lnTo>
                    <a:pt x="448" y="891"/>
                  </a:lnTo>
                  <a:lnTo>
                    <a:pt x="450" y="890"/>
                  </a:lnTo>
                  <a:lnTo>
                    <a:pt x="452" y="890"/>
                  </a:lnTo>
                  <a:lnTo>
                    <a:pt x="453" y="890"/>
                  </a:lnTo>
                  <a:lnTo>
                    <a:pt x="456" y="890"/>
                  </a:lnTo>
                  <a:lnTo>
                    <a:pt x="457" y="890"/>
                  </a:lnTo>
                  <a:lnTo>
                    <a:pt x="460" y="890"/>
                  </a:lnTo>
                  <a:lnTo>
                    <a:pt x="461" y="890"/>
                  </a:lnTo>
                  <a:lnTo>
                    <a:pt x="464" y="890"/>
                  </a:lnTo>
                  <a:lnTo>
                    <a:pt x="465" y="890"/>
                  </a:lnTo>
                  <a:lnTo>
                    <a:pt x="466" y="890"/>
                  </a:lnTo>
                  <a:lnTo>
                    <a:pt x="469" y="890"/>
                  </a:lnTo>
                  <a:lnTo>
                    <a:pt x="472" y="890"/>
                  </a:lnTo>
                  <a:lnTo>
                    <a:pt x="473" y="888"/>
                  </a:lnTo>
                  <a:lnTo>
                    <a:pt x="475" y="888"/>
                  </a:lnTo>
                  <a:lnTo>
                    <a:pt x="477" y="888"/>
                  </a:lnTo>
                  <a:lnTo>
                    <a:pt x="479" y="887"/>
                  </a:lnTo>
                  <a:lnTo>
                    <a:pt x="483" y="888"/>
                  </a:lnTo>
                  <a:lnTo>
                    <a:pt x="486" y="886"/>
                  </a:lnTo>
                  <a:lnTo>
                    <a:pt x="490" y="882"/>
                  </a:lnTo>
                  <a:lnTo>
                    <a:pt x="495" y="884"/>
                  </a:lnTo>
                  <a:close/>
                  <a:moveTo>
                    <a:pt x="1055" y="910"/>
                  </a:moveTo>
                  <a:lnTo>
                    <a:pt x="1057" y="910"/>
                  </a:lnTo>
                  <a:lnTo>
                    <a:pt x="1059" y="909"/>
                  </a:lnTo>
                  <a:lnTo>
                    <a:pt x="1061" y="908"/>
                  </a:lnTo>
                  <a:lnTo>
                    <a:pt x="1062" y="907"/>
                  </a:lnTo>
                  <a:lnTo>
                    <a:pt x="1062" y="905"/>
                  </a:lnTo>
                  <a:lnTo>
                    <a:pt x="1064" y="903"/>
                  </a:lnTo>
                  <a:lnTo>
                    <a:pt x="1065" y="902"/>
                  </a:lnTo>
                  <a:lnTo>
                    <a:pt x="1065" y="899"/>
                  </a:lnTo>
                  <a:lnTo>
                    <a:pt x="1066" y="896"/>
                  </a:lnTo>
                  <a:lnTo>
                    <a:pt x="1066" y="894"/>
                  </a:lnTo>
                  <a:lnTo>
                    <a:pt x="1068" y="892"/>
                  </a:lnTo>
                  <a:lnTo>
                    <a:pt x="1069" y="891"/>
                  </a:lnTo>
                  <a:lnTo>
                    <a:pt x="1070" y="886"/>
                  </a:lnTo>
                  <a:lnTo>
                    <a:pt x="1073" y="882"/>
                  </a:lnTo>
                  <a:lnTo>
                    <a:pt x="1066" y="882"/>
                  </a:lnTo>
                  <a:lnTo>
                    <a:pt x="1065" y="876"/>
                  </a:lnTo>
                  <a:lnTo>
                    <a:pt x="1062" y="874"/>
                  </a:lnTo>
                  <a:lnTo>
                    <a:pt x="1060" y="870"/>
                  </a:lnTo>
                  <a:lnTo>
                    <a:pt x="1057" y="867"/>
                  </a:lnTo>
                  <a:lnTo>
                    <a:pt x="1056" y="863"/>
                  </a:lnTo>
                  <a:lnTo>
                    <a:pt x="1055" y="859"/>
                  </a:lnTo>
                  <a:lnTo>
                    <a:pt x="1051" y="852"/>
                  </a:lnTo>
                  <a:lnTo>
                    <a:pt x="1060" y="856"/>
                  </a:lnTo>
                  <a:lnTo>
                    <a:pt x="1059" y="851"/>
                  </a:lnTo>
                  <a:lnTo>
                    <a:pt x="1060" y="850"/>
                  </a:lnTo>
                  <a:lnTo>
                    <a:pt x="1060" y="847"/>
                  </a:lnTo>
                  <a:lnTo>
                    <a:pt x="1061" y="846"/>
                  </a:lnTo>
                  <a:lnTo>
                    <a:pt x="1060" y="844"/>
                  </a:lnTo>
                  <a:lnTo>
                    <a:pt x="1060" y="843"/>
                  </a:lnTo>
                  <a:lnTo>
                    <a:pt x="1059" y="840"/>
                  </a:lnTo>
                  <a:lnTo>
                    <a:pt x="1059" y="839"/>
                  </a:lnTo>
                  <a:lnTo>
                    <a:pt x="1060" y="837"/>
                  </a:lnTo>
                  <a:lnTo>
                    <a:pt x="1061" y="835"/>
                  </a:lnTo>
                  <a:lnTo>
                    <a:pt x="1062" y="834"/>
                  </a:lnTo>
                  <a:lnTo>
                    <a:pt x="1064" y="833"/>
                  </a:lnTo>
                  <a:lnTo>
                    <a:pt x="1064" y="832"/>
                  </a:lnTo>
                  <a:lnTo>
                    <a:pt x="1064" y="829"/>
                  </a:lnTo>
                  <a:lnTo>
                    <a:pt x="1064" y="828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2"/>
                  </a:lnTo>
                  <a:lnTo>
                    <a:pt x="1062" y="821"/>
                  </a:lnTo>
                  <a:lnTo>
                    <a:pt x="1061" y="821"/>
                  </a:lnTo>
                  <a:lnTo>
                    <a:pt x="1059" y="821"/>
                  </a:lnTo>
                  <a:lnTo>
                    <a:pt x="1057" y="820"/>
                  </a:lnTo>
                  <a:lnTo>
                    <a:pt x="1056" y="817"/>
                  </a:lnTo>
                  <a:lnTo>
                    <a:pt x="1055" y="816"/>
                  </a:lnTo>
                  <a:lnTo>
                    <a:pt x="1053" y="815"/>
                  </a:lnTo>
                  <a:lnTo>
                    <a:pt x="1052" y="814"/>
                  </a:lnTo>
                  <a:lnTo>
                    <a:pt x="1051" y="812"/>
                  </a:lnTo>
                  <a:lnTo>
                    <a:pt x="1049" y="811"/>
                  </a:lnTo>
                  <a:lnTo>
                    <a:pt x="1048" y="810"/>
                  </a:lnTo>
                  <a:lnTo>
                    <a:pt x="1047" y="808"/>
                  </a:lnTo>
                  <a:lnTo>
                    <a:pt x="1046" y="806"/>
                  </a:lnTo>
                  <a:lnTo>
                    <a:pt x="1046" y="805"/>
                  </a:lnTo>
                  <a:lnTo>
                    <a:pt x="1044" y="803"/>
                  </a:lnTo>
                  <a:lnTo>
                    <a:pt x="1044" y="802"/>
                  </a:lnTo>
                  <a:lnTo>
                    <a:pt x="1043" y="799"/>
                  </a:lnTo>
                  <a:lnTo>
                    <a:pt x="1042" y="798"/>
                  </a:lnTo>
                  <a:lnTo>
                    <a:pt x="1042" y="795"/>
                  </a:lnTo>
                  <a:lnTo>
                    <a:pt x="1042" y="793"/>
                  </a:lnTo>
                  <a:lnTo>
                    <a:pt x="1042" y="791"/>
                  </a:lnTo>
                  <a:lnTo>
                    <a:pt x="1047" y="791"/>
                  </a:lnTo>
                  <a:lnTo>
                    <a:pt x="1048" y="792"/>
                  </a:lnTo>
                  <a:lnTo>
                    <a:pt x="1049" y="792"/>
                  </a:lnTo>
                  <a:lnTo>
                    <a:pt x="1051" y="793"/>
                  </a:lnTo>
                  <a:lnTo>
                    <a:pt x="1053" y="793"/>
                  </a:lnTo>
                  <a:lnTo>
                    <a:pt x="1055" y="794"/>
                  </a:lnTo>
                  <a:lnTo>
                    <a:pt x="1057" y="795"/>
                  </a:lnTo>
                  <a:lnTo>
                    <a:pt x="1059" y="795"/>
                  </a:lnTo>
                  <a:lnTo>
                    <a:pt x="1061" y="797"/>
                  </a:lnTo>
                  <a:lnTo>
                    <a:pt x="1062" y="798"/>
                  </a:lnTo>
                  <a:lnTo>
                    <a:pt x="1064" y="798"/>
                  </a:lnTo>
                  <a:lnTo>
                    <a:pt x="1066" y="798"/>
                  </a:lnTo>
                  <a:lnTo>
                    <a:pt x="1068" y="798"/>
                  </a:lnTo>
                  <a:lnTo>
                    <a:pt x="1070" y="798"/>
                  </a:lnTo>
                  <a:lnTo>
                    <a:pt x="1071" y="799"/>
                  </a:lnTo>
                  <a:lnTo>
                    <a:pt x="1074" y="799"/>
                  </a:lnTo>
                  <a:lnTo>
                    <a:pt x="1075" y="800"/>
                  </a:lnTo>
                  <a:lnTo>
                    <a:pt x="1078" y="800"/>
                  </a:lnTo>
                  <a:lnTo>
                    <a:pt x="1079" y="802"/>
                  </a:lnTo>
                  <a:lnTo>
                    <a:pt x="1080" y="802"/>
                  </a:lnTo>
                  <a:lnTo>
                    <a:pt x="1083" y="803"/>
                  </a:lnTo>
                  <a:lnTo>
                    <a:pt x="1084" y="803"/>
                  </a:lnTo>
                  <a:lnTo>
                    <a:pt x="1087" y="804"/>
                  </a:lnTo>
                  <a:lnTo>
                    <a:pt x="1088" y="805"/>
                  </a:lnTo>
                  <a:lnTo>
                    <a:pt x="1090" y="805"/>
                  </a:lnTo>
                  <a:lnTo>
                    <a:pt x="1092" y="806"/>
                  </a:lnTo>
                  <a:lnTo>
                    <a:pt x="1095" y="810"/>
                  </a:lnTo>
                  <a:lnTo>
                    <a:pt x="1100" y="808"/>
                  </a:lnTo>
                  <a:lnTo>
                    <a:pt x="1099" y="804"/>
                  </a:lnTo>
                  <a:lnTo>
                    <a:pt x="1099" y="802"/>
                  </a:lnTo>
                  <a:lnTo>
                    <a:pt x="1099" y="800"/>
                  </a:lnTo>
                  <a:lnTo>
                    <a:pt x="1097" y="799"/>
                  </a:lnTo>
                  <a:lnTo>
                    <a:pt x="1097" y="797"/>
                  </a:lnTo>
                  <a:lnTo>
                    <a:pt x="1097" y="795"/>
                  </a:lnTo>
                  <a:lnTo>
                    <a:pt x="1096" y="793"/>
                  </a:lnTo>
                  <a:lnTo>
                    <a:pt x="1096" y="791"/>
                  </a:lnTo>
                  <a:lnTo>
                    <a:pt x="1096" y="789"/>
                  </a:lnTo>
                  <a:lnTo>
                    <a:pt x="1095" y="787"/>
                  </a:lnTo>
                  <a:lnTo>
                    <a:pt x="1095" y="786"/>
                  </a:lnTo>
                  <a:lnTo>
                    <a:pt x="1095" y="780"/>
                  </a:lnTo>
                  <a:lnTo>
                    <a:pt x="1092" y="776"/>
                  </a:lnTo>
                  <a:lnTo>
                    <a:pt x="1090" y="773"/>
                  </a:lnTo>
                  <a:lnTo>
                    <a:pt x="1084" y="775"/>
                  </a:lnTo>
                  <a:lnTo>
                    <a:pt x="1077" y="770"/>
                  </a:lnTo>
                  <a:lnTo>
                    <a:pt x="1075" y="764"/>
                  </a:lnTo>
                  <a:lnTo>
                    <a:pt x="1073" y="757"/>
                  </a:lnTo>
                  <a:lnTo>
                    <a:pt x="1071" y="752"/>
                  </a:lnTo>
                  <a:lnTo>
                    <a:pt x="1070" y="747"/>
                  </a:lnTo>
                  <a:lnTo>
                    <a:pt x="1069" y="745"/>
                  </a:lnTo>
                  <a:lnTo>
                    <a:pt x="1068" y="742"/>
                  </a:lnTo>
                  <a:lnTo>
                    <a:pt x="1065" y="738"/>
                  </a:lnTo>
                  <a:lnTo>
                    <a:pt x="1062" y="734"/>
                  </a:lnTo>
                  <a:lnTo>
                    <a:pt x="1060" y="730"/>
                  </a:lnTo>
                  <a:lnTo>
                    <a:pt x="1057" y="727"/>
                  </a:lnTo>
                  <a:lnTo>
                    <a:pt x="1060" y="719"/>
                  </a:lnTo>
                  <a:lnTo>
                    <a:pt x="1061" y="713"/>
                  </a:lnTo>
                  <a:lnTo>
                    <a:pt x="1060" y="707"/>
                  </a:lnTo>
                  <a:lnTo>
                    <a:pt x="1059" y="703"/>
                  </a:lnTo>
                  <a:lnTo>
                    <a:pt x="1056" y="695"/>
                  </a:lnTo>
                  <a:lnTo>
                    <a:pt x="1056" y="693"/>
                  </a:lnTo>
                  <a:lnTo>
                    <a:pt x="1055" y="686"/>
                  </a:lnTo>
                  <a:lnTo>
                    <a:pt x="1055" y="680"/>
                  </a:lnTo>
                  <a:lnTo>
                    <a:pt x="1053" y="678"/>
                  </a:lnTo>
                  <a:lnTo>
                    <a:pt x="1048" y="677"/>
                  </a:lnTo>
                  <a:lnTo>
                    <a:pt x="1044" y="675"/>
                  </a:lnTo>
                  <a:lnTo>
                    <a:pt x="1044" y="670"/>
                  </a:lnTo>
                  <a:lnTo>
                    <a:pt x="1047" y="668"/>
                  </a:lnTo>
                  <a:lnTo>
                    <a:pt x="1049" y="662"/>
                  </a:lnTo>
                  <a:lnTo>
                    <a:pt x="1046" y="660"/>
                  </a:lnTo>
                  <a:lnTo>
                    <a:pt x="1043" y="660"/>
                  </a:lnTo>
                  <a:lnTo>
                    <a:pt x="1042" y="660"/>
                  </a:lnTo>
                  <a:lnTo>
                    <a:pt x="1039" y="660"/>
                  </a:lnTo>
                  <a:lnTo>
                    <a:pt x="1037" y="660"/>
                  </a:lnTo>
                  <a:lnTo>
                    <a:pt x="1035" y="660"/>
                  </a:lnTo>
                  <a:lnTo>
                    <a:pt x="1033" y="660"/>
                  </a:lnTo>
                  <a:lnTo>
                    <a:pt x="1031" y="660"/>
                  </a:lnTo>
                  <a:lnTo>
                    <a:pt x="1029" y="662"/>
                  </a:lnTo>
                  <a:lnTo>
                    <a:pt x="1027" y="662"/>
                  </a:lnTo>
                  <a:lnTo>
                    <a:pt x="1025" y="660"/>
                  </a:lnTo>
                  <a:lnTo>
                    <a:pt x="1022" y="660"/>
                  </a:lnTo>
                  <a:lnTo>
                    <a:pt x="1021" y="660"/>
                  </a:lnTo>
                  <a:lnTo>
                    <a:pt x="1018" y="659"/>
                  </a:lnTo>
                  <a:lnTo>
                    <a:pt x="1016" y="658"/>
                  </a:lnTo>
                  <a:lnTo>
                    <a:pt x="1011" y="658"/>
                  </a:lnTo>
                  <a:lnTo>
                    <a:pt x="1007" y="660"/>
                  </a:lnTo>
                  <a:lnTo>
                    <a:pt x="1004" y="664"/>
                  </a:lnTo>
                  <a:lnTo>
                    <a:pt x="1000" y="663"/>
                  </a:lnTo>
                  <a:lnTo>
                    <a:pt x="999" y="662"/>
                  </a:lnTo>
                  <a:lnTo>
                    <a:pt x="998" y="660"/>
                  </a:lnTo>
                  <a:lnTo>
                    <a:pt x="996" y="659"/>
                  </a:lnTo>
                  <a:lnTo>
                    <a:pt x="996" y="657"/>
                  </a:lnTo>
                  <a:lnTo>
                    <a:pt x="995" y="654"/>
                  </a:lnTo>
                  <a:lnTo>
                    <a:pt x="994" y="653"/>
                  </a:lnTo>
                  <a:lnTo>
                    <a:pt x="994" y="651"/>
                  </a:lnTo>
                  <a:lnTo>
                    <a:pt x="993" y="649"/>
                  </a:lnTo>
                  <a:lnTo>
                    <a:pt x="993" y="647"/>
                  </a:lnTo>
                  <a:lnTo>
                    <a:pt x="993" y="646"/>
                  </a:lnTo>
                  <a:lnTo>
                    <a:pt x="993" y="645"/>
                  </a:lnTo>
                  <a:lnTo>
                    <a:pt x="994" y="642"/>
                  </a:lnTo>
                  <a:lnTo>
                    <a:pt x="994" y="640"/>
                  </a:lnTo>
                  <a:lnTo>
                    <a:pt x="994" y="639"/>
                  </a:lnTo>
                  <a:lnTo>
                    <a:pt x="995" y="637"/>
                  </a:lnTo>
                  <a:lnTo>
                    <a:pt x="995" y="635"/>
                  </a:lnTo>
                  <a:lnTo>
                    <a:pt x="995" y="633"/>
                  </a:lnTo>
                  <a:lnTo>
                    <a:pt x="995" y="631"/>
                  </a:lnTo>
                  <a:lnTo>
                    <a:pt x="995" y="629"/>
                  </a:lnTo>
                  <a:lnTo>
                    <a:pt x="995" y="628"/>
                  </a:lnTo>
                  <a:lnTo>
                    <a:pt x="995" y="625"/>
                  </a:lnTo>
                  <a:lnTo>
                    <a:pt x="995" y="624"/>
                  </a:lnTo>
                  <a:lnTo>
                    <a:pt x="995" y="622"/>
                  </a:lnTo>
                  <a:lnTo>
                    <a:pt x="995" y="619"/>
                  </a:lnTo>
                  <a:lnTo>
                    <a:pt x="993" y="617"/>
                  </a:lnTo>
                  <a:lnTo>
                    <a:pt x="990" y="620"/>
                  </a:lnTo>
                  <a:lnTo>
                    <a:pt x="986" y="618"/>
                  </a:lnTo>
                  <a:lnTo>
                    <a:pt x="982" y="617"/>
                  </a:lnTo>
                  <a:lnTo>
                    <a:pt x="985" y="611"/>
                  </a:lnTo>
                  <a:lnTo>
                    <a:pt x="986" y="607"/>
                  </a:lnTo>
                  <a:lnTo>
                    <a:pt x="987" y="602"/>
                  </a:lnTo>
                  <a:lnTo>
                    <a:pt x="990" y="596"/>
                  </a:lnTo>
                  <a:lnTo>
                    <a:pt x="991" y="593"/>
                  </a:lnTo>
                  <a:lnTo>
                    <a:pt x="985" y="592"/>
                  </a:lnTo>
                  <a:lnTo>
                    <a:pt x="980" y="589"/>
                  </a:lnTo>
                  <a:lnTo>
                    <a:pt x="974" y="585"/>
                  </a:lnTo>
                  <a:lnTo>
                    <a:pt x="971" y="582"/>
                  </a:lnTo>
                  <a:lnTo>
                    <a:pt x="965" y="584"/>
                  </a:lnTo>
                  <a:lnTo>
                    <a:pt x="960" y="587"/>
                  </a:lnTo>
                  <a:lnTo>
                    <a:pt x="956" y="588"/>
                  </a:lnTo>
                  <a:lnTo>
                    <a:pt x="953" y="590"/>
                  </a:lnTo>
                  <a:lnTo>
                    <a:pt x="950" y="594"/>
                  </a:lnTo>
                  <a:lnTo>
                    <a:pt x="945" y="599"/>
                  </a:lnTo>
                  <a:lnTo>
                    <a:pt x="938" y="604"/>
                  </a:lnTo>
                  <a:lnTo>
                    <a:pt x="934" y="601"/>
                  </a:lnTo>
                  <a:lnTo>
                    <a:pt x="933" y="600"/>
                  </a:lnTo>
                  <a:lnTo>
                    <a:pt x="929" y="599"/>
                  </a:lnTo>
                  <a:lnTo>
                    <a:pt x="928" y="598"/>
                  </a:lnTo>
                  <a:lnTo>
                    <a:pt x="925" y="598"/>
                  </a:lnTo>
                  <a:lnTo>
                    <a:pt x="924" y="596"/>
                  </a:lnTo>
                  <a:lnTo>
                    <a:pt x="921" y="595"/>
                  </a:lnTo>
                  <a:lnTo>
                    <a:pt x="920" y="594"/>
                  </a:lnTo>
                  <a:lnTo>
                    <a:pt x="918" y="593"/>
                  </a:lnTo>
                  <a:lnTo>
                    <a:pt x="916" y="593"/>
                  </a:lnTo>
                  <a:lnTo>
                    <a:pt x="916" y="595"/>
                  </a:lnTo>
                  <a:lnTo>
                    <a:pt x="915" y="596"/>
                  </a:lnTo>
                  <a:lnTo>
                    <a:pt x="914" y="596"/>
                  </a:lnTo>
                  <a:lnTo>
                    <a:pt x="911" y="596"/>
                  </a:lnTo>
                  <a:lnTo>
                    <a:pt x="910" y="596"/>
                  </a:lnTo>
                  <a:lnTo>
                    <a:pt x="907" y="596"/>
                  </a:lnTo>
                  <a:lnTo>
                    <a:pt x="906" y="596"/>
                  </a:lnTo>
                  <a:lnTo>
                    <a:pt x="903" y="596"/>
                  </a:lnTo>
                  <a:lnTo>
                    <a:pt x="902" y="596"/>
                  </a:lnTo>
                  <a:lnTo>
                    <a:pt x="901" y="595"/>
                  </a:lnTo>
                  <a:lnTo>
                    <a:pt x="898" y="594"/>
                  </a:lnTo>
                  <a:lnTo>
                    <a:pt x="897" y="593"/>
                  </a:lnTo>
                  <a:lnTo>
                    <a:pt x="897" y="590"/>
                  </a:lnTo>
                  <a:lnTo>
                    <a:pt x="897" y="589"/>
                  </a:lnTo>
                  <a:lnTo>
                    <a:pt x="897" y="587"/>
                  </a:lnTo>
                  <a:lnTo>
                    <a:pt x="896" y="582"/>
                  </a:lnTo>
                  <a:lnTo>
                    <a:pt x="890" y="582"/>
                  </a:lnTo>
                  <a:lnTo>
                    <a:pt x="887" y="582"/>
                  </a:lnTo>
                  <a:lnTo>
                    <a:pt x="881" y="582"/>
                  </a:lnTo>
                  <a:lnTo>
                    <a:pt x="875" y="581"/>
                  </a:lnTo>
                  <a:lnTo>
                    <a:pt x="871" y="579"/>
                  </a:lnTo>
                  <a:lnTo>
                    <a:pt x="870" y="581"/>
                  </a:lnTo>
                  <a:lnTo>
                    <a:pt x="863" y="579"/>
                  </a:lnTo>
                  <a:lnTo>
                    <a:pt x="865" y="585"/>
                  </a:lnTo>
                  <a:lnTo>
                    <a:pt x="862" y="593"/>
                  </a:lnTo>
                  <a:lnTo>
                    <a:pt x="859" y="599"/>
                  </a:lnTo>
                  <a:lnTo>
                    <a:pt x="858" y="604"/>
                  </a:lnTo>
                  <a:lnTo>
                    <a:pt x="853" y="611"/>
                  </a:lnTo>
                  <a:lnTo>
                    <a:pt x="850" y="613"/>
                  </a:lnTo>
                  <a:lnTo>
                    <a:pt x="845" y="618"/>
                  </a:lnTo>
                  <a:lnTo>
                    <a:pt x="843" y="622"/>
                  </a:lnTo>
                  <a:lnTo>
                    <a:pt x="843" y="628"/>
                  </a:lnTo>
                  <a:lnTo>
                    <a:pt x="843" y="630"/>
                  </a:lnTo>
                  <a:lnTo>
                    <a:pt x="843" y="633"/>
                  </a:lnTo>
                  <a:lnTo>
                    <a:pt x="840" y="637"/>
                  </a:lnTo>
                  <a:lnTo>
                    <a:pt x="837" y="641"/>
                  </a:lnTo>
                  <a:lnTo>
                    <a:pt x="836" y="645"/>
                  </a:lnTo>
                  <a:lnTo>
                    <a:pt x="835" y="649"/>
                  </a:lnTo>
                  <a:lnTo>
                    <a:pt x="835" y="655"/>
                  </a:lnTo>
                  <a:lnTo>
                    <a:pt x="835" y="658"/>
                  </a:lnTo>
                  <a:lnTo>
                    <a:pt x="835" y="660"/>
                  </a:lnTo>
                  <a:lnTo>
                    <a:pt x="836" y="662"/>
                  </a:lnTo>
                  <a:lnTo>
                    <a:pt x="836" y="664"/>
                  </a:lnTo>
                  <a:lnTo>
                    <a:pt x="837" y="669"/>
                  </a:lnTo>
                  <a:lnTo>
                    <a:pt x="840" y="672"/>
                  </a:lnTo>
                  <a:lnTo>
                    <a:pt x="837" y="678"/>
                  </a:lnTo>
                  <a:lnTo>
                    <a:pt x="837" y="684"/>
                  </a:lnTo>
                  <a:lnTo>
                    <a:pt x="836" y="688"/>
                  </a:lnTo>
                  <a:lnTo>
                    <a:pt x="837" y="689"/>
                  </a:lnTo>
                  <a:lnTo>
                    <a:pt x="839" y="694"/>
                  </a:lnTo>
                  <a:lnTo>
                    <a:pt x="840" y="697"/>
                  </a:lnTo>
                  <a:lnTo>
                    <a:pt x="840" y="700"/>
                  </a:lnTo>
                  <a:lnTo>
                    <a:pt x="840" y="707"/>
                  </a:lnTo>
                  <a:lnTo>
                    <a:pt x="840" y="711"/>
                  </a:lnTo>
                  <a:lnTo>
                    <a:pt x="843" y="715"/>
                  </a:lnTo>
                  <a:lnTo>
                    <a:pt x="837" y="717"/>
                  </a:lnTo>
                  <a:lnTo>
                    <a:pt x="843" y="721"/>
                  </a:lnTo>
                  <a:lnTo>
                    <a:pt x="845" y="721"/>
                  </a:lnTo>
                  <a:lnTo>
                    <a:pt x="847" y="721"/>
                  </a:lnTo>
                  <a:lnTo>
                    <a:pt x="849" y="721"/>
                  </a:lnTo>
                  <a:lnTo>
                    <a:pt x="850" y="721"/>
                  </a:lnTo>
                  <a:lnTo>
                    <a:pt x="852" y="719"/>
                  </a:lnTo>
                  <a:lnTo>
                    <a:pt x="854" y="719"/>
                  </a:lnTo>
                  <a:lnTo>
                    <a:pt x="857" y="719"/>
                  </a:lnTo>
                  <a:lnTo>
                    <a:pt x="858" y="719"/>
                  </a:lnTo>
                  <a:lnTo>
                    <a:pt x="859" y="719"/>
                  </a:lnTo>
                  <a:lnTo>
                    <a:pt x="862" y="721"/>
                  </a:lnTo>
                  <a:lnTo>
                    <a:pt x="865" y="721"/>
                  </a:lnTo>
                  <a:lnTo>
                    <a:pt x="866" y="719"/>
                  </a:lnTo>
                  <a:lnTo>
                    <a:pt x="867" y="717"/>
                  </a:lnTo>
                  <a:lnTo>
                    <a:pt x="870" y="716"/>
                  </a:lnTo>
                  <a:lnTo>
                    <a:pt x="871" y="715"/>
                  </a:lnTo>
                  <a:lnTo>
                    <a:pt x="872" y="713"/>
                  </a:lnTo>
                  <a:lnTo>
                    <a:pt x="874" y="712"/>
                  </a:lnTo>
                  <a:lnTo>
                    <a:pt x="874" y="711"/>
                  </a:lnTo>
                  <a:lnTo>
                    <a:pt x="876" y="707"/>
                  </a:lnTo>
                  <a:lnTo>
                    <a:pt x="881" y="709"/>
                  </a:lnTo>
                  <a:lnTo>
                    <a:pt x="883" y="712"/>
                  </a:lnTo>
                  <a:lnTo>
                    <a:pt x="881" y="716"/>
                  </a:lnTo>
                  <a:lnTo>
                    <a:pt x="881" y="719"/>
                  </a:lnTo>
                  <a:lnTo>
                    <a:pt x="879" y="722"/>
                  </a:lnTo>
                  <a:lnTo>
                    <a:pt x="876" y="725"/>
                  </a:lnTo>
                  <a:lnTo>
                    <a:pt x="875" y="729"/>
                  </a:lnTo>
                  <a:lnTo>
                    <a:pt x="875" y="730"/>
                  </a:lnTo>
                  <a:lnTo>
                    <a:pt x="874" y="735"/>
                  </a:lnTo>
                  <a:lnTo>
                    <a:pt x="872" y="738"/>
                  </a:lnTo>
                  <a:lnTo>
                    <a:pt x="870" y="742"/>
                  </a:lnTo>
                  <a:lnTo>
                    <a:pt x="868" y="748"/>
                  </a:lnTo>
                  <a:lnTo>
                    <a:pt x="867" y="752"/>
                  </a:lnTo>
                  <a:lnTo>
                    <a:pt x="867" y="756"/>
                  </a:lnTo>
                  <a:lnTo>
                    <a:pt x="866" y="759"/>
                  </a:lnTo>
                  <a:lnTo>
                    <a:pt x="862" y="758"/>
                  </a:lnTo>
                  <a:lnTo>
                    <a:pt x="862" y="762"/>
                  </a:lnTo>
                  <a:lnTo>
                    <a:pt x="857" y="762"/>
                  </a:lnTo>
                  <a:lnTo>
                    <a:pt x="856" y="768"/>
                  </a:lnTo>
                  <a:lnTo>
                    <a:pt x="850" y="771"/>
                  </a:lnTo>
                  <a:lnTo>
                    <a:pt x="849" y="774"/>
                  </a:lnTo>
                  <a:lnTo>
                    <a:pt x="848" y="777"/>
                  </a:lnTo>
                  <a:lnTo>
                    <a:pt x="847" y="781"/>
                  </a:lnTo>
                  <a:lnTo>
                    <a:pt x="845" y="783"/>
                  </a:lnTo>
                  <a:lnTo>
                    <a:pt x="844" y="786"/>
                  </a:lnTo>
                  <a:lnTo>
                    <a:pt x="843" y="789"/>
                  </a:lnTo>
                  <a:lnTo>
                    <a:pt x="843" y="794"/>
                  </a:lnTo>
                  <a:lnTo>
                    <a:pt x="841" y="798"/>
                  </a:lnTo>
                  <a:lnTo>
                    <a:pt x="840" y="800"/>
                  </a:lnTo>
                  <a:lnTo>
                    <a:pt x="840" y="802"/>
                  </a:lnTo>
                  <a:lnTo>
                    <a:pt x="839" y="806"/>
                  </a:lnTo>
                  <a:lnTo>
                    <a:pt x="835" y="808"/>
                  </a:lnTo>
                  <a:lnTo>
                    <a:pt x="834" y="809"/>
                  </a:lnTo>
                  <a:lnTo>
                    <a:pt x="832" y="810"/>
                  </a:lnTo>
                  <a:lnTo>
                    <a:pt x="828" y="811"/>
                  </a:lnTo>
                  <a:lnTo>
                    <a:pt x="825" y="814"/>
                  </a:lnTo>
                  <a:lnTo>
                    <a:pt x="823" y="814"/>
                  </a:lnTo>
                  <a:lnTo>
                    <a:pt x="821" y="815"/>
                  </a:lnTo>
                  <a:lnTo>
                    <a:pt x="818" y="815"/>
                  </a:lnTo>
                  <a:lnTo>
                    <a:pt x="814" y="817"/>
                  </a:lnTo>
                  <a:lnTo>
                    <a:pt x="812" y="818"/>
                  </a:lnTo>
                  <a:lnTo>
                    <a:pt x="808" y="821"/>
                  </a:lnTo>
                  <a:lnTo>
                    <a:pt x="805" y="826"/>
                  </a:lnTo>
                  <a:lnTo>
                    <a:pt x="804" y="829"/>
                  </a:lnTo>
                  <a:lnTo>
                    <a:pt x="803" y="833"/>
                  </a:lnTo>
                  <a:lnTo>
                    <a:pt x="803" y="839"/>
                  </a:lnTo>
                  <a:lnTo>
                    <a:pt x="800" y="843"/>
                  </a:lnTo>
                  <a:lnTo>
                    <a:pt x="797" y="846"/>
                  </a:lnTo>
                  <a:lnTo>
                    <a:pt x="792" y="849"/>
                  </a:lnTo>
                  <a:lnTo>
                    <a:pt x="792" y="852"/>
                  </a:lnTo>
                  <a:lnTo>
                    <a:pt x="796" y="856"/>
                  </a:lnTo>
                  <a:lnTo>
                    <a:pt x="796" y="857"/>
                  </a:lnTo>
                  <a:lnTo>
                    <a:pt x="795" y="861"/>
                  </a:lnTo>
                  <a:lnTo>
                    <a:pt x="793" y="862"/>
                  </a:lnTo>
                  <a:lnTo>
                    <a:pt x="792" y="864"/>
                  </a:lnTo>
                  <a:lnTo>
                    <a:pt x="791" y="868"/>
                  </a:lnTo>
                  <a:lnTo>
                    <a:pt x="790" y="872"/>
                  </a:lnTo>
                  <a:lnTo>
                    <a:pt x="788" y="875"/>
                  </a:lnTo>
                  <a:lnTo>
                    <a:pt x="788" y="879"/>
                  </a:lnTo>
                  <a:lnTo>
                    <a:pt x="788" y="881"/>
                  </a:lnTo>
                  <a:lnTo>
                    <a:pt x="790" y="885"/>
                  </a:lnTo>
                  <a:lnTo>
                    <a:pt x="795" y="890"/>
                  </a:lnTo>
                  <a:lnTo>
                    <a:pt x="796" y="891"/>
                  </a:lnTo>
                  <a:lnTo>
                    <a:pt x="804" y="894"/>
                  </a:lnTo>
                  <a:lnTo>
                    <a:pt x="806" y="897"/>
                  </a:lnTo>
                  <a:lnTo>
                    <a:pt x="808" y="900"/>
                  </a:lnTo>
                  <a:lnTo>
                    <a:pt x="809" y="904"/>
                  </a:lnTo>
                  <a:lnTo>
                    <a:pt x="809" y="908"/>
                  </a:lnTo>
                  <a:lnTo>
                    <a:pt x="809" y="913"/>
                  </a:lnTo>
                  <a:lnTo>
                    <a:pt x="810" y="916"/>
                  </a:lnTo>
                  <a:lnTo>
                    <a:pt x="813" y="920"/>
                  </a:lnTo>
                  <a:lnTo>
                    <a:pt x="815" y="922"/>
                  </a:lnTo>
                  <a:lnTo>
                    <a:pt x="818" y="926"/>
                  </a:lnTo>
                  <a:lnTo>
                    <a:pt x="823" y="931"/>
                  </a:lnTo>
                  <a:lnTo>
                    <a:pt x="826" y="933"/>
                  </a:lnTo>
                  <a:lnTo>
                    <a:pt x="830" y="935"/>
                  </a:lnTo>
                  <a:lnTo>
                    <a:pt x="834" y="938"/>
                  </a:lnTo>
                  <a:lnTo>
                    <a:pt x="840" y="939"/>
                  </a:lnTo>
                  <a:lnTo>
                    <a:pt x="843" y="938"/>
                  </a:lnTo>
                  <a:lnTo>
                    <a:pt x="847" y="937"/>
                  </a:lnTo>
                  <a:lnTo>
                    <a:pt x="848" y="933"/>
                  </a:lnTo>
                  <a:lnTo>
                    <a:pt x="849" y="932"/>
                  </a:lnTo>
                  <a:lnTo>
                    <a:pt x="849" y="929"/>
                  </a:lnTo>
                  <a:lnTo>
                    <a:pt x="849" y="927"/>
                  </a:lnTo>
                  <a:lnTo>
                    <a:pt x="850" y="926"/>
                  </a:lnTo>
                  <a:lnTo>
                    <a:pt x="850" y="923"/>
                  </a:lnTo>
                  <a:lnTo>
                    <a:pt x="850" y="922"/>
                  </a:lnTo>
                  <a:lnTo>
                    <a:pt x="852" y="920"/>
                  </a:lnTo>
                  <a:lnTo>
                    <a:pt x="850" y="917"/>
                  </a:lnTo>
                  <a:lnTo>
                    <a:pt x="850" y="916"/>
                  </a:lnTo>
                  <a:lnTo>
                    <a:pt x="850" y="914"/>
                  </a:lnTo>
                  <a:lnTo>
                    <a:pt x="850" y="913"/>
                  </a:lnTo>
                  <a:lnTo>
                    <a:pt x="849" y="910"/>
                  </a:lnTo>
                  <a:lnTo>
                    <a:pt x="849" y="909"/>
                  </a:lnTo>
                  <a:lnTo>
                    <a:pt x="849" y="907"/>
                  </a:lnTo>
                  <a:lnTo>
                    <a:pt x="849" y="904"/>
                  </a:lnTo>
                  <a:lnTo>
                    <a:pt x="848" y="903"/>
                  </a:lnTo>
                  <a:lnTo>
                    <a:pt x="848" y="900"/>
                  </a:lnTo>
                  <a:lnTo>
                    <a:pt x="849" y="899"/>
                  </a:lnTo>
                  <a:lnTo>
                    <a:pt x="850" y="897"/>
                  </a:lnTo>
                  <a:lnTo>
                    <a:pt x="850" y="896"/>
                  </a:lnTo>
                  <a:lnTo>
                    <a:pt x="852" y="893"/>
                  </a:lnTo>
                  <a:lnTo>
                    <a:pt x="853" y="893"/>
                  </a:lnTo>
                  <a:lnTo>
                    <a:pt x="854" y="890"/>
                  </a:lnTo>
                  <a:lnTo>
                    <a:pt x="859" y="891"/>
                  </a:lnTo>
                  <a:lnTo>
                    <a:pt x="866" y="893"/>
                  </a:lnTo>
                  <a:lnTo>
                    <a:pt x="868" y="896"/>
                  </a:lnTo>
                  <a:lnTo>
                    <a:pt x="868" y="897"/>
                  </a:lnTo>
                  <a:lnTo>
                    <a:pt x="872" y="900"/>
                  </a:lnTo>
                  <a:lnTo>
                    <a:pt x="875" y="903"/>
                  </a:lnTo>
                  <a:lnTo>
                    <a:pt x="879" y="907"/>
                  </a:lnTo>
                  <a:lnTo>
                    <a:pt x="881" y="910"/>
                  </a:lnTo>
                  <a:lnTo>
                    <a:pt x="883" y="911"/>
                  </a:lnTo>
                  <a:lnTo>
                    <a:pt x="885" y="915"/>
                  </a:lnTo>
                  <a:lnTo>
                    <a:pt x="889" y="915"/>
                  </a:lnTo>
                  <a:lnTo>
                    <a:pt x="892" y="915"/>
                  </a:lnTo>
                  <a:lnTo>
                    <a:pt x="896" y="915"/>
                  </a:lnTo>
                  <a:lnTo>
                    <a:pt x="900" y="915"/>
                  </a:lnTo>
                  <a:lnTo>
                    <a:pt x="902" y="915"/>
                  </a:lnTo>
                  <a:lnTo>
                    <a:pt x="907" y="915"/>
                  </a:lnTo>
                  <a:lnTo>
                    <a:pt x="914" y="915"/>
                  </a:lnTo>
                  <a:lnTo>
                    <a:pt x="920" y="915"/>
                  </a:lnTo>
                  <a:lnTo>
                    <a:pt x="923" y="921"/>
                  </a:lnTo>
                  <a:lnTo>
                    <a:pt x="924" y="928"/>
                  </a:lnTo>
                  <a:lnTo>
                    <a:pt x="925" y="934"/>
                  </a:lnTo>
                  <a:lnTo>
                    <a:pt x="924" y="939"/>
                  </a:lnTo>
                  <a:lnTo>
                    <a:pt x="925" y="942"/>
                  </a:lnTo>
                  <a:lnTo>
                    <a:pt x="924" y="945"/>
                  </a:lnTo>
                  <a:lnTo>
                    <a:pt x="929" y="950"/>
                  </a:lnTo>
                  <a:lnTo>
                    <a:pt x="932" y="950"/>
                  </a:lnTo>
                  <a:lnTo>
                    <a:pt x="933" y="951"/>
                  </a:lnTo>
                  <a:lnTo>
                    <a:pt x="936" y="952"/>
                  </a:lnTo>
                  <a:lnTo>
                    <a:pt x="940" y="955"/>
                  </a:lnTo>
                  <a:lnTo>
                    <a:pt x="943" y="955"/>
                  </a:lnTo>
                  <a:lnTo>
                    <a:pt x="946" y="960"/>
                  </a:lnTo>
                  <a:lnTo>
                    <a:pt x="947" y="963"/>
                  </a:lnTo>
                  <a:lnTo>
                    <a:pt x="947" y="966"/>
                  </a:lnTo>
                  <a:lnTo>
                    <a:pt x="949" y="970"/>
                  </a:lnTo>
                  <a:lnTo>
                    <a:pt x="950" y="972"/>
                  </a:lnTo>
                  <a:lnTo>
                    <a:pt x="953" y="972"/>
                  </a:lnTo>
                  <a:lnTo>
                    <a:pt x="955" y="972"/>
                  </a:lnTo>
                  <a:lnTo>
                    <a:pt x="956" y="972"/>
                  </a:lnTo>
                  <a:lnTo>
                    <a:pt x="959" y="972"/>
                  </a:lnTo>
                  <a:lnTo>
                    <a:pt x="960" y="972"/>
                  </a:lnTo>
                  <a:lnTo>
                    <a:pt x="963" y="972"/>
                  </a:lnTo>
                  <a:lnTo>
                    <a:pt x="964" y="972"/>
                  </a:lnTo>
                  <a:lnTo>
                    <a:pt x="967" y="972"/>
                  </a:lnTo>
                  <a:lnTo>
                    <a:pt x="968" y="972"/>
                  </a:lnTo>
                  <a:lnTo>
                    <a:pt x="971" y="970"/>
                  </a:lnTo>
                  <a:lnTo>
                    <a:pt x="971" y="969"/>
                  </a:lnTo>
                  <a:lnTo>
                    <a:pt x="972" y="967"/>
                  </a:lnTo>
                  <a:lnTo>
                    <a:pt x="973" y="966"/>
                  </a:lnTo>
                  <a:lnTo>
                    <a:pt x="974" y="964"/>
                  </a:lnTo>
                  <a:lnTo>
                    <a:pt x="976" y="963"/>
                  </a:lnTo>
                  <a:lnTo>
                    <a:pt x="978" y="962"/>
                  </a:lnTo>
                  <a:lnTo>
                    <a:pt x="981" y="961"/>
                  </a:lnTo>
                  <a:lnTo>
                    <a:pt x="982" y="961"/>
                  </a:lnTo>
                  <a:lnTo>
                    <a:pt x="984" y="960"/>
                  </a:lnTo>
                  <a:lnTo>
                    <a:pt x="986" y="958"/>
                  </a:lnTo>
                  <a:lnTo>
                    <a:pt x="986" y="957"/>
                  </a:lnTo>
                  <a:lnTo>
                    <a:pt x="989" y="956"/>
                  </a:lnTo>
                  <a:lnTo>
                    <a:pt x="990" y="954"/>
                  </a:lnTo>
                  <a:lnTo>
                    <a:pt x="991" y="952"/>
                  </a:lnTo>
                  <a:lnTo>
                    <a:pt x="991" y="951"/>
                  </a:lnTo>
                  <a:lnTo>
                    <a:pt x="993" y="950"/>
                  </a:lnTo>
                  <a:lnTo>
                    <a:pt x="994" y="949"/>
                  </a:lnTo>
                  <a:lnTo>
                    <a:pt x="995" y="946"/>
                  </a:lnTo>
                  <a:lnTo>
                    <a:pt x="998" y="945"/>
                  </a:lnTo>
                  <a:lnTo>
                    <a:pt x="999" y="944"/>
                  </a:lnTo>
                  <a:lnTo>
                    <a:pt x="1000" y="943"/>
                  </a:lnTo>
                  <a:lnTo>
                    <a:pt x="1002" y="944"/>
                  </a:lnTo>
                  <a:lnTo>
                    <a:pt x="1004" y="945"/>
                  </a:lnTo>
                  <a:lnTo>
                    <a:pt x="1006" y="945"/>
                  </a:lnTo>
                  <a:lnTo>
                    <a:pt x="1008" y="943"/>
                  </a:lnTo>
                  <a:lnTo>
                    <a:pt x="1011" y="940"/>
                  </a:lnTo>
                  <a:lnTo>
                    <a:pt x="1012" y="939"/>
                  </a:lnTo>
                  <a:lnTo>
                    <a:pt x="1015" y="934"/>
                  </a:lnTo>
                  <a:lnTo>
                    <a:pt x="1015" y="931"/>
                  </a:lnTo>
                  <a:lnTo>
                    <a:pt x="1015" y="928"/>
                  </a:lnTo>
                  <a:lnTo>
                    <a:pt x="1016" y="927"/>
                  </a:lnTo>
                  <a:lnTo>
                    <a:pt x="1017" y="925"/>
                  </a:lnTo>
                  <a:lnTo>
                    <a:pt x="1017" y="923"/>
                  </a:lnTo>
                  <a:lnTo>
                    <a:pt x="1018" y="921"/>
                  </a:lnTo>
                  <a:lnTo>
                    <a:pt x="1020" y="921"/>
                  </a:lnTo>
                  <a:lnTo>
                    <a:pt x="1021" y="920"/>
                  </a:lnTo>
                  <a:lnTo>
                    <a:pt x="1024" y="919"/>
                  </a:lnTo>
                  <a:lnTo>
                    <a:pt x="1025" y="917"/>
                  </a:lnTo>
                  <a:lnTo>
                    <a:pt x="1026" y="917"/>
                  </a:lnTo>
                  <a:lnTo>
                    <a:pt x="1030" y="915"/>
                  </a:lnTo>
                  <a:lnTo>
                    <a:pt x="1034" y="914"/>
                  </a:lnTo>
                  <a:lnTo>
                    <a:pt x="1035" y="913"/>
                  </a:lnTo>
                  <a:lnTo>
                    <a:pt x="1038" y="913"/>
                  </a:lnTo>
                  <a:lnTo>
                    <a:pt x="1039" y="911"/>
                  </a:lnTo>
                  <a:lnTo>
                    <a:pt x="1040" y="910"/>
                  </a:lnTo>
                  <a:lnTo>
                    <a:pt x="1043" y="910"/>
                  </a:lnTo>
                  <a:lnTo>
                    <a:pt x="1044" y="910"/>
                  </a:lnTo>
                  <a:lnTo>
                    <a:pt x="1049" y="909"/>
                  </a:lnTo>
                  <a:lnTo>
                    <a:pt x="1055" y="91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84" name="Rectangle 36"/>
            <p:cNvSpPr>
              <a:spLocks noChangeArrowheads="1"/>
            </p:cNvSpPr>
            <p:nvPr/>
          </p:nvSpPr>
          <p:spPr bwMode="auto">
            <a:xfrm>
              <a:off x="6754813" y="4470400"/>
              <a:ext cx="654775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nowosądecki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4040188" y="3603625"/>
              <a:ext cx="1160463" cy="804862"/>
            </a:xfrm>
            <a:custGeom>
              <a:avLst/>
              <a:gdLst/>
              <a:ahLst/>
              <a:cxnLst>
                <a:cxn ang="0">
                  <a:pos x="1361" y="826"/>
                </a:cxn>
                <a:cxn ang="0">
                  <a:pos x="1333" y="900"/>
                </a:cxn>
                <a:cxn ang="0">
                  <a:pos x="1214" y="898"/>
                </a:cxn>
                <a:cxn ang="0">
                  <a:pos x="1142" y="937"/>
                </a:cxn>
                <a:cxn ang="0">
                  <a:pos x="1073" y="938"/>
                </a:cxn>
                <a:cxn ang="0">
                  <a:pos x="1056" y="992"/>
                </a:cxn>
                <a:cxn ang="0">
                  <a:pos x="986" y="1005"/>
                </a:cxn>
                <a:cxn ang="0">
                  <a:pos x="910" y="998"/>
                </a:cxn>
                <a:cxn ang="0">
                  <a:pos x="842" y="1003"/>
                </a:cxn>
                <a:cxn ang="0">
                  <a:pos x="776" y="945"/>
                </a:cxn>
                <a:cxn ang="0">
                  <a:pos x="724" y="881"/>
                </a:cxn>
                <a:cxn ang="0">
                  <a:pos x="677" y="821"/>
                </a:cxn>
                <a:cxn ang="0">
                  <a:pos x="600" y="815"/>
                </a:cxn>
                <a:cxn ang="0">
                  <a:pos x="601" y="880"/>
                </a:cxn>
                <a:cxn ang="0">
                  <a:pos x="584" y="941"/>
                </a:cxn>
                <a:cxn ang="0">
                  <a:pos x="517" y="978"/>
                </a:cxn>
                <a:cxn ang="0">
                  <a:pos x="443" y="1007"/>
                </a:cxn>
                <a:cxn ang="0">
                  <a:pos x="281" y="935"/>
                </a:cxn>
                <a:cxn ang="0">
                  <a:pos x="281" y="830"/>
                </a:cxn>
                <a:cxn ang="0">
                  <a:pos x="286" y="762"/>
                </a:cxn>
                <a:cxn ang="0">
                  <a:pos x="286" y="694"/>
                </a:cxn>
                <a:cxn ang="0">
                  <a:pos x="251" y="636"/>
                </a:cxn>
                <a:cxn ang="0">
                  <a:pos x="191" y="595"/>
                </a:cxn>
                <a:cxn ang="0">
                  <a:pos x="112" y="625"/>
                </a:cxn>
                <a:cxn ang="0">
                  <a:pos x="50" y="582"/>
                </a:cxn>
                <a:cxn ang="0">
                  <a:pos x="40" y="531"/>
                </a:cxn>
                <a:cxn ang="0">
                  <a:pos x="93" y="480"/>
                </a:cxn>
                <a:cxn ang="0">
                  <a:pos x="158" y="440"/>
                </a:cxn>
                <a:cxn ang="0">
                  <a:pos x="200" y="374"/>
                </a:cxn>
                <a:cxn ang="0">
                  <a:pos x="176" y="297"/>
                </a:cxn>
                <a:cxn ang="0">
                  <a:pos x="153" y="235"/>
                </a:cxn>
                <a:cxn ang="0">
                  <a:pos x="178" y="180"/>
                </a:cxn>
                <a:cxn ang="0">
                  <a:pos x="242" y="135"/>
                </a:cxn>
                <a:cxn ang="0">
                  <a:pos x="323" y="185"/>
                </a:cxn>
                <a:cxn ang="0">
                  <a:pos x="414" y="159"/>
                </a:cxn>
                <a:cxn ang="0">
                  <a:pos x="472" y="130"/>
                </a:cxn>
                <a:cxn ang="0">
                  <a:pos x="562" y="140"/>
                </a:cxn>
                <a:cxn ang="0">
                  <a:pos x="631" y="157"/>
                </a:cxn>
                <a:cxn ang="0">
                  <a:pos x="710" y="135"/>
                </a:cxn>
                <a:cxn ang="0">
                  <a:pos x="738" y="95"/>
                </a:cxn>
                <a:cxn ang="0">
                  <a:pos x="805" y="75"/>
                </a:cxn>
                <a:cxn ang="0">
                  <a:pos x="887" y="98"/>
                </a:cxn>
                <a:cxn ang="0">
                  <a:pos x="959" y="87"/>
                </a:cxn>
                <a:cxn ang="0">
                  <a:pos x="992" y="17"/>
                </a:cxn>
                <a:cxn ang="0">
                  <a:pos x="1041" y="28"/>
                </a:cxn>
                <a:cxn ang="0">
                  <a:pos x="1038" y="49"/>
                </a:cxn>
                <a:cxn ang="0">
                  <a:pos x="1024" y="123"/>
                </a:cxn>
                <a:cxn ang="0">
                  <a:pos x="1030" y="176"/>
                </a:cxn>
                <a:cxn ang="0">
                  <a:pos x="1112" y="160"/>
                </a:cxn>
                <a:cxn ang="0">
                  <a:pos x="1165" y="202"/>
                </a:cxn>
                <a:cxn ang="0">
                  <a:pos x="1131" y="269"/>
                </a:cxn>
                <a:cxn ang="0">
                  <a:pos x="1101" y="317"/>
                </a:cxn>
                <a:cxn ang="0">
                  <a:pos x="1121" y="386"/>
                </a:cxn>
                <a:cxn ang="0">
                  <a:pos x="1145" y="443"/>
                </a:cxn>
                <a:cxn ang="0">
                  <a:pos x="1175" y="486"/>
                </a:cxn>
                <a:cxn ang="0">
                  <a:pos x="1257" y="473"/>
                </a:cxn>
                <a:cxn ang="0">
                  <a:pos x="1337" y="454"/>
                </a:cxn>
                <a:cxn ang="0">
                  <a:pos x="1434" y="455"/>
                </a:cxn>
                <a:cxn ang="0">
                  <a:pos x="1436" y="500"/>
                </a:cxn>
                <a:cxn ang="0">
                  <a:pos x="1395" y="542"/>
                </a:cxn>
                <a:cxn ang="0">
                  <a:pos x="1412" y="611"/>
                </a:cxn>
                <a:cxn ang="0">
                  <a:pos x="1444" y="689"/>
                </a:cxn>
                <a:cxn ang="0">
                  <a:pos x="1399" y="759"/>
                </a:cxn>
              </a:cxnLst>
              <a:rect l="0" t="0" r="r" b="b"/>
              <a:pathLst>
                <a:path w="1461" h="1014">
                  <a:moveTo>
                    <a:pt x="1363" y="754"/>
                  </a:moveTo>
                  <a:lnTo>
                    <a:pt x="1360" y="754"/>
                  </a:lnTo>
                  <a:lnTo>
                    <a:pt x="1359" y="756"/>
                  </a:lnTo>
                  <a:lnTo>
                    <a:pt x="1356" y="756"/>
                  </a:lnTo>
                  <a:lnTo>
                    <a:pt x="1355" y="756"/>
                  </a:lnTo>
                  <a:lnTo>
                    <a:pt x="1354" y="756"/>
                  </a:lnTo>
                  <a:lnTo>
                    <a:pt x="1351" y="757"/>
                  </a:lnTo>
                  <a:lnTo>
                    <a:pt x="1350" y="758"/>
                  </a:lnTo>
                  <a:lnTo>
                    <a:pt x="1343" y="762"/>
                  </a:lnTo>
                  <a:lnTo>
                    <a:pt x="1348" y="764"/>
                  </a:lnTo>
                  <a:lnTo>
                    <a:pt x="1351" y="768"/>
                  </a:lnTo>
                  <a:lnTo>
                    <a:pt x="1352" y="770"/>
                  </a:lnTo>
                  <a:lnTo>
                    <a:pt x="1352" y="774"/>
                  </a:lnTo>
                  <a:lnTo>
                    <a:pt x="1352" y="777"/>
                  </a:lnTo>
                  <a:lnTo>
                    <a:pt x="1352" y="780"/>
                  </a:lnTo>
                  <a:lnTo>
                    <a:pt x="1355" y="780"/>
                  </a:lnTo>
                  <a:lnTo>
                    <a:pt x="1360" y="780"/>
                  </a:lnTo>
                  <a:lnTo>
                    <a:pt x="1361" y="783"/>
                  </a:lnTo>
                  <a:lnTo>
                    <a:pt x="1357" y="787"/>
                  </a:lnTo>
                  <a:lnTo>
                    <a:pt x="1361" y="788"/>
                  </a:lnTo>
                  <a:lnTo>
                    <a:pt x="1361" y="789"/>
                  </a:lnTo>
                  <a:lnTo>
                    <a:pt x="1361" y="792"/>
                  </a:lnTo>
                  <a:lnTo>
                    <a:pt x="1360" y="793"/>
                  </a:lnTo>
                  <a:lnTo>
                    <a:pt x="1357" y="795"/>
                  </a:lnTo>
                  <a:lnTo>
                    <a:pt x="1357" y="798"/>
                  </a:lnTo>
                  <a:lnTo>
                    <a:pt x="1356" y="800"/>
                  </a:lnTo>
                  <a:lnTo>
                    <a:pt x="1356" y="803"/>
                  </a:lnTo>
                  <a:lnTo>
                    <a:pt x="1356" y="804"/>
                  </a:lnTo>
                  <a:lnTo>
                    <a:pt x="1356" y="805"/>
                  </a:lnTo>
                  <a:lnTo>
                    <a:pt x="1356" y="807"/>
                  </a:lnTo>
                  <a:lnTo>
                    <a:pt x="1356" y="810"/>
                  </a:lnTo>
                  <a:lnTo>
                    <a:pt x="1357" y="811"/>
                  </a:lnTo>
                  <a:lnTo>
                    <a:pt x="1359" y="813"/>
                  </a:lnTo>
                  <a:lnTo>
                    <a:pt x="1359" y="815"/>
                  </a:lnTo>
                  <a:lnTo>
                    <a:pt x="1359" y="817"/>
                  </a:lnTo>
                  <a:lnTo>
                    <a:pt x="1360" y="818"/>
                  </a:lnTo>
                  <a:lnTo>
                    <a:pt x="1360" y="821"/>
                  </a:lnTo>
                  <a:lnTo>
                    <a:pt x="1360" y="822"/>
                  </a:lnTo>
                  <a:lnTo>
                    <a:pt x="1360" y="824"/>
                  </a:lnTo>
                  <a:lnTo>
                    <a:pt x="1361" y="826"/>
                  </a:lnTo>
                  <a:lnTo>
                    <a:pt x="1363" y="829"/>
                  </a:lnTo>
                  <a:lnTo>
                    <a:pt x="1361" y="835"/>
                  </a:lnTo>
                  <a:lnTo>
                    <a:pt x="1361" y="836"/>
                  </a:lnTo>
                  <a:lnTo>
                    <a:pt x="1360" y="839"/>
                  </a:lnTo>
                  <a:lnTo>
                    <a:pt x="1360" y="840"/>
                  </a:lnTo>
                  <a:lnTo>
                    <a:pt x="1359" y="842"/>
                  </a:lnTo>
                  <a:lnTo>
                    <a:pt x="1357" y="844"/>
                  </a:lnTo>
                  <a:lnTo>
                    <a:pt x="1357" y="846"/>
                  </a:lnTo>
                  <a:lnTo>
                    <a:pt x="1355" y="847"/>
                  </a:lnTo>
                  <a:lnTo>
                    <a:pt x="1354" y="848"/>
                  </a:lnTo>
                  <a:lnTo>
                    <a:pt x="1352" y="848"/>
                  </a:lnTo>
                  <a:lnTo>
                    <a:pt x="1350" y="850"/>
                  </a:lnTo>
                  <a:lnTo>
                    <a:pt x="1348" y="851"/>
                  </a:lnTo>
                  <a:lnTo>
                    <a:pt x="1348" y="853"/>
                  </a:lnTo>
                  <a:lnTo>
                    <a:pt x="1347" y="854"/>
                  </a:lnTo>
                  <a:lnTo>
                    <a:pt x="1347" y="857"/>
                  </a:lnTo>
                  <a:lnTo>
                    <a:pt x="1347" y="858"/>
                  </a:lnTo>
                  <a:lnTo>
                    <a:pt x="1346" y="861"/>
                  </a:lnTo>
                  <a:lnTo>
                    <a:pt x="1346" y="863"/>
                  </a:lnTo>
                  <a:lnTo>
                    <a:pt x="1344" y="864"/>
                  </a:lnTo>
                  <a:lnTo>
                    <a:pt x="1344" y="867"/>
                  </a:lnTo>
                  <a:lnTo>
                    <a:pt x="1343" y="868"/>
                  </a:lnTo>
                  <a:lnTo>
                    <a:pt x="1343" y="870"/>
                  </a:lnTo>
                  <a:lnTo>
                    <a:pt x="1343" y="873"/>
                  </a:lnTo>
                  <a:lnTo>
                    <a:pt x="1342" y="874"/>
                  </a:lnTo>
                  <a:lnTo>
                    <a:pt x="1342" y="876"/>
                  </a:lnTo>
                  <a:lnTo>
                    <a:pt x="1342" y="877"/>
                  </a:lnTo>
                  <a:lnTo>
                    <a:pt x="1341" y="880"/>
                  </a:lnTo>
                  <a:lnTo>
                    <a:pt x="1341" y="881"/>
                  </a:lnTo>
                  <a:lnTo>
                    <a:pt x="1341" y="883"/>
                  </a:lnTo>
                  <a:lnTo>
                    <a:pt x="1339" y="886"/>
                  </a:lnTo>
                  <a:lnTo>
                    <a:pt x="1339" y="887"/>
                  </a:lnTo>
                  <a:lnTo>
                    <a:pt x="1338" y="888"/>
                  </a:lnTo>
                  <a:lnTo>
                    <a:pt x="1337" y="891"/>
                  </a:lnTo>
                  <a:lnTo>
                    <a:pt x="1337" y="892"/>
                  </a:lnTo>
                  <a:lnTo>
                    <a:pt x="1335" y="894"/>
                  </a:lnTo>
                  <a:lnTo>
                    <a:pt x="1335" y="896"/>
                  </a:lnTo>
                  <a:lnTo>
                    <a:pt x="1334" y="898"/>
                  </a:lnTo>
                  <a:lnTo>
                    <a:pt x="1333" y="899"/>
                  </a:lnTo>
                  <a:lnTo>
                    <a:pt x="1333" y="900"/>
                  </a:lnTo>
                  <a:lnTo>
                    <a:pt x="1328" y="902"/>
                  </a:lnTo>
                  <a:lnTo>
                    <a:pt x="1326" y="902"/>
                  </a:lnTo>
                  <a:lnTo>
                    <a:pt x="1324" y="902"/>
                  </a:lnTo>
                  <a:lnTo>
                    <a:pt x="1323" y="900"/>
                  </a:lnTo>
                  <a:lnTo>
                    <a:pt x="1320" y="900"/>
                  </a:lnTo>
                  <a:lnTo>
                    <a:pt x="1319" y="900"/>
                  </a:lnTo>
                  <a:lnTo>
                    <a:pt x="1316" y="902"/>
                  </a:lnTo>
                  <a:lnTo>
                    <a:pt x="1313" y="902"/>
                  </a:lnTo>
                  <a:lnTo>
                    <a:pt x="1312" y="902"/>
                  </a:lnTo>
                  <a:lnTo>
                    <a:pt x="1310" y="903"/>
                  </a:lnTo>
                  <a:lnTo>
                    <a:pt x="1308" y="903"/>
                  </a:lnTo>
                  <a:lnTo>
                    <a:pt x="1306" y="906"/>
                  </a:lnTo>
                  <a:lnTo>
                    <a:pt x="1306" y="911"/>
                  </a:lnTo>
                  <a:lnTo>
                    <a:pt x="1306" y="915"/>
                  </a:lnTo>
                  <a:lnTo>
                    <a:pt x="1298" y="917"/>
                  </a:lnTo>
                  <a:lnTo>
                    <a:pt x="1294" y="918"/>
                  </a:lnTo>
                  <a:lnTo>
                    <a:pt x="1290" y="917"/>
                  </a:lnTo>
                  <a:lnTo>
                    <a:pt x="1288" y="916"/>
                  </a:lnTo>
                  <a:lnTo>
                    <a:pt x="1282" y="917"/>
                  </a:lnTo>
                  <a:lnTo>
                    <a:pt x="1277" y="918"/>
                  </a:lnTo>
                  <a:lnTo>
                    <a:pt x="1273" y="920"/>
                  </a:lnTo>
                  <a:lnTo>
                    <a:pt x="1269" y="921"/>
                  </a:lnTo>
                  <a:lnTo>
                    <a:pt x="1271" y="915"/>
                  </a:lnTo>
                  <a:lnTo>
                    <a:pt x="1266" y="914"/>
                  </a:lnTo>
                  <a:lnTo>
                    <a:pt x="1263" y="917"/>
                  </a:lnTo>
                  <a:lnTo>
                    <a:pt x="1264" y="914"/>
                  </a:lnTo>
                  <a:lnTo>
                    <a:pt x="1260" y="912"/>
                  </a:lnTo>
                  <a:lnTo>
                    <a:pt x="1258" y="909"/>
                  </a:lnTo>
                  <a:lnTo>
                    <a:pt x="1255" y="905"/>
                  </a:lnTo>
                  <a:lnTo>
                    <a:pt x="1253" y="911"/>
                  </a:lnTo>
                  <a:lnTo>
                    <a:pt x="1245" y="906"/>
                  </a:lnTo>
                  <a:lnTo>
                    <a:pt x="1240" y="905"/>
                  </a:lnTo>
                  <a:lnTo>
                    <a:pt x="1235" y="906"/>
                  </a:lnTo>
                  <a:lnTo>
                    <a:pt x="1237" y="904"/>
                  </a:lnTo>
                  <a:lnTo>
                    <a:pt x="1231" y="904"/>
                  </a:lnTo>
                  <a:lnTo>
                    <a:pt x="1227" y="902"/>
                  </a:lnTo>
                  <a:lnTo>
                    <a:pt x="1222" y="899"/>
                  </a:lnTo>
                  <a:lnTo>
                    <a:pt x="1222" y="903"/>
                  </a:lnTo>
                  <a:lnTo>
                    <a:pt x="1218" y="899"/>
                  </a:lnTo>
                  <a:lnTo>
                    <a:pt x="1214" y="898"/>
                  </a:lnTo>
                  <a:lnTo>
                    <a:pt x="1210" y="897"/>
                  </a:lnTo>
                  <a:lnTo>
                    <a:pt x="1205" y="896"/>
                  </a:lnTo>
                  <a:lnTo>
                    <a:pt x="1200" y="894"/>
                  </a:lnTo>
                  <a:lnTo>
                    <a:pt x="1195" y="892"/>
                  </a:lnTo>
                  <a:lnTo>
                    <a:pt x="1191" y="893"/>
                  </a:lnTo>
                  <a:lnTo>
                    <a:pt x="1187" y="893"/>
                  </a:lnTo>
                  <a:lnTo>
                    <a:pt x="1183" y="893"/>
                  </a:lnTo>
                  <a:lnTo>
                    <a:pt x="1179" y="891"/>
                  </a:lnTo>
                  <a:lnTo>
                    <a:pt x="1175" y="889"/>
                  </a:lnTo>
                  <a:lnTo>
                    <a:pt x="1171" y="891"/>
                  </a:lnTo>
                  <a:lnTo>
                    <a:pt x="1169" y="891"/>
                  </a:lnTo>
                  <a:lnTo>
                    <a:pt x="1166" y="894"/>
                  </a:lnTo>
                  <a:lnTo>
                    <a:pt x="1163" y="896"/>
                  </a:lnTo>
                  <a:lnTo>
                    <a:pt x="1162" y="897"/>
                  </a:lnTo>
                  <a:lnTo>
                    <a:pt x="1160" y="898"/>
                  </a:lnTo>
                  <a:lnTo>
                    <a:pt x="1158" y="899"/>
                  </a:lnTo>
                  <a:lnTo>
                    <a:pt x="1157" y="900"/>
                  </a:lnTo>
                  <a:lnTo>
                    <a:pt x="1154" y="902"/>
                  </a:lnTo>
                  <a:lnTo>
                    <a:pt x="1153" y="903"/>
                  </a:lnTo>
                  <a:lnTo>
                    <a:pt x="1153" y="906"/>
                  </a:lnTo>
                  <a:lnTo>
                    <a:pt x="1152" y="906"/>
                  </a:lnTo>
                  <a:lnTo>
                    <a:pt x="1152" y="911"/>
                  </a:lnTo>
                  <a:lnTo>
                    <a:pt x="1152" y="912"/>
                  </a:lnTo>
                  <a:lnTo>
                    <a:pt x="1153" y="914"/>
                  </a:lnTo>
                  <a:lnTo>
                    <a:pt x="1154" y="918"/>
                  </a:lnTo>
                  <a:lnTo>
                    <a:pt x="1156" y="920"/>
                  </a:lnTo>
                  <a:lnTo>
                    <a:pt x="1157" y="921"/>
                  </a:lnTo>
                  <a:lnTo>
                    <a:pt x="1158" y="922"/>
                  </a:lnTo>
                  <a:lnTo>
                    <a:pt x="1160" y="924"/>
                  </a:lnTo>
                  <a:lnTo>
                    <a:pt x="1158" y="926"/>
                  </a:lnTo>
                  <a:lnTo>
                    <a:pt x="1157" y="927"/>
                  </a:lnTo>
                  <a:lnTo>
                    <a:pt x="1156" y="928"/>
                  </a:lnTo>
                  <a:lnTo>
                    <a:pt x="1154" y="931"/>
                  </a:lnTo>
                  <a:lnTo>
                    <a:pt x="1153" y="932"/>
                  </a:lnTo>
                  <a:lnTo>
                    <a:pt x="1151" y="933"/>
                  </a:lnTo>
                  <a:lnTo>
                    <a:pt x="1149" y="934"/>
                  </a:lnTo>
                  <a:lnTo>
                    <a:pt x="1147" y="934"/>
                  </a:lnTo>
                  <a:lnTo>
                    <a:pt x="1145" y="935"/>
                  </a:lnTo>
                  <a:lnTo>
                    <a:pt x="1144" y="937"/>
                  </a:lnTo>
                  <a:lnTo>
                    <a:pt x="1142" y="937"/>
                  </a:lnTo>
                  <a:lnTo>
                    <a:pt x="1140" y="938"/>
                  </a:lnTo>
                  <a:lnTo>
                    <a:pt x="1138" y="938"/>
                  </a:lnTo>
                  <a:lnTo>
                    <a:pt x="1136" y="939"/>
                  </a:lnTo>
                  <a:lnTo>
                    <a:pt x="1134" y="939"/>
                  </a:lnTo>
                  <a:lnTo>
                    <a:pt x="1132" y="940"/>
                  </a:lnTo>
                  <a:lnTo>
                    <a:pt x="1131" y="941"/>
                  </a:lnTo>
                  <a:lnTo>
                    <a:pt x="1129" y="941"/>
                  </a:lnTo>
                  <a:lnTo>
                    <a:pt x="1127" y="943"/>
                  </a:lnTo>
                  <a:lnTo>
                    <a:pt x="1125" y="944"/>
                  </a:lnTo>
                  <a:lnTo>
                    <a:pt x="1123" y="945"/>
                  </a:lnTo>
                  <a:lnTo>
                    <a:pt x="1121" y="946"/>
                  </a:lnTo>
                  <a:lnTo>
                    <a:pt x="1120" y="946"/>
                  </a:lnTo>
                  <a:lnTo>
                    <a:pt x="1117" y="947"/>
                  </a:lnTo>
                  <a:lnTo>
                    <a:pt x="1116" y="949"/>
                  </a:lnTo>
                  <a:lnTo>
                    <a:pt x="1114" y="950"/>
                  </a:lnTo>
                  <a:lnTo>
                    <a:pt x="1112" y="950"/>
                  </a:lnTo>
                  <a:lnTo>
                    <a:pt x="1110" y="951"/>
                  </a:lnTo>
                  <a:lnTo>
                    <a:pt x="1108" y="952"/>
                  </a:lnTo>
                  <a:lnTo>
                    <a:pt x="1108" y="956"/>
                  </a:lnTo>
                  <a:lnTo>
                    <a:pt x="1103" y="955"/>
                  </a:lnTo>
                  <a:lnTo>
                    <a:pt x="1101" y="956"/>
                  </a:lnTo>
                  <a:lnTo>
                    <a:pt x="1099" y="957"/>
                  </a:lnTo>
                  <a:lnTo>
                    <a:pt x="1098" y="957"/>
                  </a:lnTo>
                  <a:lnTo>
                    <a:pt x="1096" y="957"/>
                  </a:lnTo>
                  <a:lnTo>
                    <a:pt x="1094" y="956"/>
                  </a:lnTo>
                  <a:lnTo>
                    <a:pt x="1092" y="955"/>
                  </a:lnTo>
                  <a:lnTo>
                    <a:pt x="1090" y="955"/>
                  </a:lnTo>
                  <a:lnTo>
                    <a:pt x="1089" y="955"/>
                  </a:lnTo>
                  <a:lnTo>
                    <a:pt x="1086" y="953"/>
                  </a:lnTo>
                  <a:lnTo>
                    <a:pt x="1083" y="953"/>
                  </a:lnTo>
                  <a:lnTo>
                    <a:pt x="1082" y="952"/>
                  </a:lnTo>
                  <a:lnTo>
                    <a:pt x="1079" y="952"/>
                  </a:lnTo>
                  <a:lnTo>
                    <a:pt x="1077" y="951"/>
                  </a:lnTo>
                  <a:lnTo>
                    <a:pt x="1076" y="951"/>
                  </a:lnTo>
                  <a:lnTo>
                    <a:pt x="1073" y="950"/>
                  </a:lnTo>
                  <a:lnTo>
                    <a:pt x="1073" y="949"/>
                  </a:lnTo>
                  <a:lnTo>
                    <a:pt x="1073" y="946"/>
                  </a:lnTo>
                  <a:lnTo>
                    <a:pt x="1073" y="944"/>
                  </a:lnTo>
                  <a:lnTo>
                    <a:pt x="1072" y="943"/>
                  </a:lnTo>
                  <a:lnTo>
                    <a:pt x="1073" y="938"/>
                  </a:lnTo>
                  <a:lnTo>
                    <a:pt x="1068" y="940"/>
                  </a:lnTo>
                  <a:lnTo>
                    <a:pt x="1067" y="941"/>
                  </a:lnTo>
                  <a:lnTo>
                    <a:pt x="1064" y="943"/>
                  </a:lnTo>
                  <a:lnTo>
                    <a:pt x="1059" y="946"/>
                  </a:lnTo>
                  <a:lnTo>
                    <a:pt x="1054" y="949"/>
                  </a:lnTo>
                  <a:lnTo>
                    <a:pt x="1047" y="951"/>
                  </a:lnTo>
                  <a:lnTo>
                    <a:pt x="1039" y="953"/>
                  </a:lnTo>
                  <a:lnTo>
                    <a:pt x="1036" y="955"/>
                  </a:lnTo>
                  <a:lnTo>
                    <a:pt x="1038" y="959"/>
                  </a:lnTo>
                  <a:lnTo>
                    <a:pt x="1038" y="961"/>
                  </a:lnTo>
                  <a:lnTo>
                    <a:pt x="1039" y="963"/>
                  </a:lnTo>
                  <a:lnTo>
                    <a:pt x="1041" y="963"/>
                  </a:lnTo>
                  <a:lnTo>
                    <a:pt x="1043" y="964"/>
                  </a:lnTo>
                  <a:lnTo>
                    <a:pt x="1045" y="966"/>
                  </a:lnTo>
                  <a:lnTo>
                    <a:pt x="1046" y="967"/>
                  </a:lnTo>
                  <a:lnTo>
                    <a:pt x="1048" y="968"/>
                  </a:lnTo>
                  <a:lnTo>
                    <a:pt x="1050" y="969"/>
                  </a:lnTo>
                  <a:lnTo>
                    <a:pt x="1052" y="969"/>
                  </a:lnTo>
                  <a:lnTo>
                    <a:pt x="1054" y="970"/>
                  </a:lnTo>
                  <a:lnTo>
                    <a:pt x="1056" y="972"/>
                  </a:lnTo>
                  <a:lnTo>
                    <a:pt x="1057" y="973"/>
                  </a:lnTo>
                  <a:lnTo>
                    <a:pt x="1060" y="974"/>
                  </a:lnTo>
                  <a:lnTo>
                    <a:pt x="1061" y="974"/>
                  </a:lnTo>
                  <a:lnTo>
                    <a:pt x="1064" y="975"/>
                  </a:lnTo>
                  <a:lnTo>
                    <a:pt x="1065" y="976"/>
                  </a:lnTo>
                  <a:lnTo>
                    <a:pt x="1067" y="976"/>
                  </a:lnTo>
                  <a:lnTo>
                    <a:pt x="1069" y="978"/>
                  </a:lnTo>
                  <a:lnTo>
                    <a:pt x="1070" y="978"/>
                  </a:lnTo>
                  <a:lnTo>
                    <a:pt x="1070" y="980"/>
                  </a:lnTo>
                  <a:lnTo>
                    <a:pt x="1070" y="981"/>
                  </a:lnTo>
                  <a:lnTo>
                    <a:pt x="1069" y="984"/>
                  </a:lnTo>
                  <a:lnTo>
                    <a:pt x="1067" y="985"/>
                  </a:lnTo>
                  <a:lnTo>
                    <a:pt x="1064" y="984"/>
                  </a:lnTo>
                  <a:lnTo>
                    <a:pt x="1063" y="984"/>
                  </a:lnTo>
                  <a:lnTo>
                    <a:pt x="1061" y="984"/>
                  </a:lnTo>
                  <a:lnTo>
                    <a:pt x="1060" y="985"/>
                  </a:lnTo>
                  <a:lnTo>
                    <a:pt x="1059" y="987"/>
                  </a:lnTo>
                  <a:lnTo>
                    <a:pt x="1057" y="990"/>
                  </a:lnTo>
                  <a:lnTo>
                    <a:pt x="1056" y="991"/>
                  </a:lnTo>
                  <a:lnTo>
                    <a:pt x="1056" y="992"/>
                  </a:lnTo>
                  <a:lnTo>
                    <a:pt x="1055" y="994"/>
                  </a:lnTo>
                  <a:lnTo>
                    <a:pt x="1054" y="996"/>
                  </a:lnTo>
                  <a:lnTo>
                    <a:pt x="1052" y="997"/>
                  </a:lnTo>
                  <a:lnTo>
                    <a:pt x="1051" y="996"/>
                  </a:lnTo>
                  <a:lnTo>
                    <a:pt x="1048" y="996"/>
                  </a:lnTo>
                  <a:lnTo>
                    <a:pt x="1047" y="997"/>
                  </a:lnTo>
                  <a:lnTo>
                    <a:pt x="1046" y="998"/>
                  </a:lnTo>
                  <a:lnTo>
                    <a:pt x="1045" y="999"/>
                  </a:lnTo>
                  <a:lnTo>
                    <a:pt x="1042" y="1001"/>
                  </a:lnTo>
                  <a:lnTo>
                    <a:pt x="1041" y="1002"/>
                  </a:lnTo>
                  <a:lnTo>
                    <a:pt x="1039" y="1003"/>
                  </a:lnTo>
                  <a:lnTo>
                    <a:pt x="1038" y="1004"/>
                  </a:lnTo>
                  <a:lnTo>
                    <a:pt x="1038" y="1005"/>
                  </a:lnTo>
                  <a:lnTo>
                    <a:pt x="1037" y="1008"/>
                  </a:lnTo>
                  <a:lnTo>
                    <a:pt x="1036" y="1009"/>
                  </a:lnTo>
                  <a:lnTo>
                    <a:pt x="1034" y="1010"/>
                  </a:lnTo>
                  <a:lnTo>
                    <a:pt x="1033" y="1011"/>
                  </a:lnTo>
                  <a:lnTo>
                    <a:pt x="1033" y="1014"/>
                  </a:lnTo>
                  <a:lnTo>
                    <a:pt x="1030" y="1013"/>
                  </a:lnTo>
                  <a:lnTo>
                    <a:pt x="1028" y="1011"/>
                  </a:lnTo>
                  <a:lnTo>
                    <a:pt x="1025" y="1010"/>
                  </a:lnTo>
                  <a:lnTo>
                    <a:pt x="1024" y="1010"/>
                  </a:lnTo>
                  <a:lnTo>
                    <a:pt x="1021" y="1009"/>
                  </a:lnTo>
                  <a:lnTo>
                    <a:pt x="1020" y="1009"/>
                  </a:lnTo>
                  <a:lnTo>
                    <a:pt x="1017" y="1009"/>
                  </a:lnTo>
                  <a:lnTo>
                    <a:pt x="1015" y="1009"/>
                  </a:lnTo>
                  <a:lnTo>
                    <a:pt x="1012" y="1009"/>
                  </a:lnTo>
                  <a:lnTo>
                    <a:pt x="1011" y="1009"/>
                  </a:lnTo>
                  <a:lnTo>
                    <a:pt x="1008" y="1009"/>
                  </a:lnTo>
                  <a:lnTo>
                    <a:pt x="1006" y="1009"/>
                  </a:lnTo>
                  <a:lnTo>
                    <a:pt x="1003" y="1008"/>
                  </a:lnTo>
                  <a:lnTo>
                    <a:pt x="1002" y="1008"/>
                  </a:lnTo>
                  <a:lnTo>
                    <a:pt x="999" y="1008"/>
                  </a:lnTo>
                  <a:lnTo>
                    <a:pt x="998" y="1009"/>
                  </a:lnTo>
                  <a:lnTo>
                    <a:pt x="995" y="1009"/>
                  </a:lnTo>
                  <a:lnTo>
                    <a:pt x="993" y="1009"/>
                  </a:lnTo>
                  <a:lnTo>
                    <a:pt x="992" y="1008"/>
                  </a:lnTo>
                  <a:lnTo>
                    <a:pt x="989" y="1008"/>
                  </a:lnTo>
                  <a:lnTo>
                    <a:pt x="988" y="1007"/>
                  </a:lnTo>
                  <a:lnTo>
                    <a:pt x="986" y="1005"/>
                  </a:lnTo>
                  <a:lnTo>
                    <a:pt x="984" y="1004"/>
                  </a:lnTo>
                  <a:lnTo>
                    <a:pt x="982" y="1003"/>
                  </a:lnTo>
                  <a:lnTo>
                    <a:pt x="981" y="1002"/>
                  </a:lnTo>
                  <a:lnTo>
                    <a:pt x="980" y="1001"/>
                  </a:lnTo>
                  <a:lnTo>
                    <a:pt x="977" y="999"/>
                  </a:lnTo>
                  <a:lnTo>
                    <a:pt x="976" y="998"/>
                  </a:lnTo>
                  <a:lnTo>
                    <a:pt x="975" y="997"/>
                  </a:lnTo>
                  <a:lnTo>
                    <a:pt x="973" y="996"/>
                  </a:lnTo>
                  <a:lnTo>
                    <a:pt x="971" y="994"/>
                  </a:lnTo>
                  <a:lnTo>
                    <a:pt x="970" y="994"/>
                  </a:lnTo>
                  <a:lnTo>
                    <a:pt x="967" y="994"/>
                  </a:lnTo>
                  <a:lnTo>
                    <a:pt x="966" y="994"/>
                  </a:lnTo>
                  <a:lnTo>
                    <a:pt x="963" y="993"/>
                  </a:lnTo>
                  <a:lnTo>
                    <a:pt x="962" y="993"/>
                  </a:lnTo>
                  <a:lnTo>
                    <a:pt x="959" y="993"/>
                  </a:lnTo>
                  <a:lnTo>
                    <a:pt x="958" y="992"/>
                  </a:lnTo>
                  <a:lnTo>
                    <a:pt x="955" y="992"/>
                  </a:lnTo>
                  <a:lnTo>
                    <a:pt x="954" y="992"/>
                  </a:lnTo>
                  <a:lnTo>
                    <a:pt x="951" y="992"/>
                  </a:lnTo>
                  <a:lnTo>
                    <a:pt x="949" y="991"/>
                  </a:lnTo>
                  <a:lnTo>
                    <a:pt x="948" y="991"/>
                  </a:lnTo>
                  <a:lnTo>
                    <a:pt x="945" y="991"/>
                  </a:lnTo>
                  <a:lnTo>
                    <a:pt x="942" y="991"/>
                  </a:lnTo>
                  <a:lnTo>
                    <a:pt x="941" y="991"/>
                  </a:lnTo>
                  <a:lnTo>
                    <a:pt x="939" y="991"/>
                  </a:lnTo>
                  <a:lnTo>
                    <a:pt x="937" y="992"/>
                  </a:lnTo>
                  <a:lnTo>
                    <a:pt x="935" y="992"/>
                  </a:lnTo>
                  <a:lnTo>
                    <a:pt x="932" y="992"/>
                  </a:lnTo>
                  <a:lnTo>
                    <a:pt x="929" y="992"/>
                  </a:lnTo>
                  <a:lnTo>
                    <a:pt x="928" y="992"/>
                  </a:lnTo>
                  <a:lnTo>
                    <a:pt x="926" y="992"/>
                  </a:lnTo>
                  <a:lnTo>
                    <a:pt x="924" y="993"/>
                  </a:lnTo>
                  <a:lnTo>
                    <a:pt x="923" y="994"/>
                  </a:lnTo>
                  <a:lnTo>
                    <a:pt x="920" y="994"/>
                  </a:lnTo>
                  <a:lnTo>
                    <a:pt x="919" y="996"/>
                  </a:lnTo>
                  <a:lnTo>
                    <a:pt x="917" y="997"/>
                  </a:lnTo>
                  <a:lnTo>
                    <a:pt x="915" y="997"/>
                  </a:lnTo>
                  <a:lnTo>
                    <a:pt x="914" y="998"/>
                  </a:lnTo>
                  <a:lnTo>
                    <a:pt x="911" y="998"/>
                  </a:lnTo>
                  <a:lnTo>
                    <a:pt x="910" y="998"/>
                  </a:lnTo>
                  <a:lnTo>
                    <a:pt x="908" y="998"/>
                  </a:lnTo>
                  <a:lnTo>
                    <a:pt x="906" y="997"/>
                  </a:lnTo>
                  <a:lnTo>
                    <a:pt x="904" y="997"/>
                  </a:lnTo>
                  <a:lnTo>
                    <a:pt x="902" y="996"/>
                  </a:lnTo>
                  <a:lnTo>
                    <a:pt x="901" y="994"/>
                  </a:lnTo>
                  <a:lnTo>
                    <a:pt x="898" y="992"/>
                  </a:lnTo>
                  <a:lnTo>
                    <a:pt x="897" y="991"/>
                  </a:lnTo>
                  <a:lnTo>
                    <a:pt x="896" y="990"/>
                  </a:lnTo>
                  <a:lnTo>
                    <a:pt x="895" y="988"/>
                  </a:lnTo>
                  <a:lnTo>
                    <a:pt x="893" y="987"/>
                  </a:lnTo>
                  <a:lnTo>
                    <a:pt x="893" y="985"/>
                  </a:lnTo>
                  <a:lnTo>
                    <a:pt x="892" y="984"/>
                  </a:lnTo>
                  <a:lnTo>
                    <a:pt x="889" y="984"/>
                  </a:lnTo>
                  <a:lnTo>
                    <a:pt x="887" y="984"/>
                  </a:lnTo>
                  <a:lnTo>
                    <a:pt x="886" y="984"/>
                  </a:lnTo>
                  <a:lnTo>
                    <a:pt x="883" y="984"/>
                  </a:lnTo>
                  <a:lnTo>
                    <a:pt x="882" y="984"/>
                  </a:lnTo>
                  <a:lnTo>
                    <a:pt x="879" y="984"/>
                  </a:lnTo>
                  <a:lnTo>
                    <a:pt x="878" y="985"/>
                  </a:lnTo>
                  <a:lnTo>
                    <a:pt x="876" y="987"/>
                  </a:lnTo>
                  <a:lnTo>
                    <a:pt x="875" y="988"/>
                  </a:lnTo>
                  <a:lnTo>
                    <a:pt x="874" y="990"/>
                  </a:lnTo>
                  <a:lnTo>
                    <a:pt x="871" y="991"/>
                  </a:lnTo>
                  <a:lnTo>
                    <a:pt x="870" y="992"/>
                  </a:lnTo>
                  <a:lnTo>
                    <a:pt x="869" y="993"/>
                  </a:lnTo>
                  <a:lnTo>
                    <a:pt x="866" y="993"/>
                  </a:lnTo>
                  <a:lnTo>
                    <a:pt x="864" y="993"/>
                  </a:lnTo>
                  <a:lnTo>
                    <a:pt x="862" y="993"/>
                  </a:lnTo>
                  <a:lnTo>
                    <a:pt x="861" y="993"/>
                  </a:lnTo>
                  <a:lnTo>
                    <a:pt x="858" y="994"/>
                  </a:lnTo>
                  <a:lnTo>
                    <a:pt x="857" y="996"/>
                  </a:lnTo>
                  <a:lnTo>
                    <a:pt x="856" y="997"/>
                  </a:lnTo>
                  <a:lnTo>
                    <a:pt x="855" y="998"/>
                  </a:lnTo>
                  <a:lnTo>
                    <a:pt x="853" y="1001"/>
                  </a:lnTo>
                  <a:lnTo>
                    <a:pt x="852" y="1002"/>
                  </a:lnTo>
                  <a:lnTo>
                    <a:pt x="849" y="1003"/>
                  </a:lnTo>
                  <a:lnTo>
                    <a:pt x="847" y="1003"/>
                  </a:lnTo>
                  <a:lnTo>
                    <a:pt x="845" y="1003"/>
                  </a:lnTo>
                  <a:lnTo>
                    <a:pt x="843" y="1003"/>
                  </a:lnTo>
                  <a:lnTo>
                    <a:pt x="842" y="1003"/>
                  </a:lnTo>
                  <a:lnTo>
                    <a:pt x="840" y="1003"/>
                  </a:lnTo>
                  <a:lnTo>
                    <a:pt x="838" y="1003"/>
                  </a:lnTo>
                  <a:lnTo>
                    <a:pt x="835" y="1003"/>
                  </a:lnTo>
                  <a:lnTo>
                    <a:pt x="834" y="1002"/>
                  </a:lnTo>
                  <a:lnTo>
                    <a:pt x="833" y="1001"/>
                  </a:lnTo>
                  <a:lnTo>
                    <a:pt x="831" y="999"/>
                  </a:lnTo>
                  <a:lnTo>
                    <a:pt x="830" y="998"/>
                  </a:lnTo>
                  <a:lnTo>
                    <a:pt x="829" y="996"/>
                  </a:lnTo>
                  <a:lnTo>
                    <a:pt x="827" y="994"/>
                  </a:lnTo>
                  <a:lnTo>
                    <a:pt x="826" y="993"/>
                  </a:lnTo>
                  <a:lnTo>
                    <a:pt x="825" y="991"/>
                  </a:lnTo>
                  <a:lnTo>
                    <a:pt x="823" y="990"/>
                  </a:lnTo>
                  <a:lnTo>
                    <a:pt x="822" y="988"/>
                  </a:lnTo>
                  <a:lnTo>
                    <a:pt x="821" y="986"/>
                  </a:lnTo>
                  <a:lnTo>
                    <a:pt x="821" y="985"/>
                  </a:lnTo>
                  <a:lnTo>
                    <a:pt x="821" y="982"/>
                  </a:lnTo>
                  <a:lnTo>
                    <a:pt x="821" y="980"/>
                  </a:lnTo>
                  <a:lnTo>
                    <a:pt x="821" y="979"/>
                  </a:lnTo>
                  <a:lnTo>
                    <a:pt x="820" y="976"/>
                  </a:lnTo>
                  <a:lnTo>
                    <a:pt x="818" y="975"/>
                  </a:lnTo>
                  <a:lnTo>
                    <a:pt x="818" y="974"/>
                  </a:lnTo>
                  <a:lnTo>
                    <a:pt x="817" y="973"/>
                  </a:lnTo>
                  <a:lnTo>
                    <a:pt x="814" y="970"/>
                  </a:lnTo>
                  <a:lnTo>
                    <a:pt x="813" y="969"/>
                  </a:lnTo>
                  <a:lnTo>
                    <a:pt x="812" y="968"/>
                  </a:lnTo>
                  <a:lnTo>
                    <a:pt x="811" y="967"/>
                  </a:lnTo>
                  <a:lnTo>
                    <a:pt x="809" y="963"/>
                  </a:lnTo>
                  <a:lnTo>
                    <a:pt x="804" y="962"/>
                  </a:lnTo>
                  <a:lnTo>
                    <a:pt x="799" y="959"/>
                  </a:lnTo>
                  <a:lnTo>
                    <a:pt x="798" y="955"/>
                  </a:lnTo>
                  <a:lnTo>
                    <a:pt x="795" y="952"/>
                  </a:lnTo>
                  <a:lnTo>
                    <a:pt x="790" y="952"/>
                  </a:lnTo>
                  <a:lnTo>
                    <a:pt x="787" y="952"/>
                  </a:lnTo>
                  <a:lnTo>
                    <a:pt x="786" y="951"/>
                  </a:lnTo>
                  <a:lnTo>
                    <a:pt x="783" y="951"/>
                  </a:lnTo>
                  <a:lnTo>
                    <a:pt x="782" y="950"/>
                  </a:lnTo>
                  <a:lnTo>
                    <a:pt x="780" y="950"/>
                  </a:lnTo>
                  <a:lnTo>
                    <a:pt x="778" y="949"/>
                  </a:lnTo>
                  <a:lnTo>
                    <a:pt x="777" y="947"/>
                  </a:lnTo>
                  <a:lnTo>
                    <a:pt x="776" y="945"/>
                  </a:lnTo>
                  <a:lnTo>
                    <a:pt x="776" y="943"/>
                  </a:lnTo>
                  <a:lnTo>
                    <a:pt x="776" y="941"/>
                  </a:lnTo>
                  <a:lnTo>
                    <a:pt x="774" y="939"/>
                  </a:lnTo>
                  <a:lnTo>
                    <a:pt x="774" y="937"/>
                  </a:lnTo>
                  <a:lnTo>
                    <a:pt x="776" y="935"/>
                  </a:lnTo>
                  <a:lnTo>
                    <a:pt x="776" y="933"/>
                  </a:lnTo>
                  <a:lnTo>
                    <a:pt x="777" y="932"/>
                  </a:lnTo>
                  <a:lnTo>
                    <a:pt x="778" y="929"/>
                  </a:lnTo>
                  <a:lnTo>
                    <a:pt x="778" y="927"/>
                  </a:lnTo>
                  <a:lnTo>
                    <a:pt x="777" y="926"/>
                  </a:lnTo>
                  <a:lnTo>
                    <a:pt x="776" y="924"/>
                  </a:lnTo>
                  <a:lnTo>
                    <a:pt x="774" y="923"/>
                  </a:lnTo>
                  <a:lnTo>
                    <a:pt x="773" y="922"/>
                  </a:lnTo>
                  <a:lnTo>
                    <a:pt x="770" y="920"/>
                  </a:lnTo>
                  <a:lnTo>
                    <a:pt x="769" y="918"/>
                  </a:lnTo>
                  <a:lnTo>
                    <a:pt x="768" y="917"/>
                  </a:lnTo>
                  <a:lnTo>
                    <a:pt x="765" y="916"/>
                  </a:lnTo>
                  <a:lnTo>
                    <a:pt x="764" y="915"/>
                  </a:lnTo>
                  <a:lnTo>
                    <a:pt x="763" y="914"/>
                  </a:lnTo>
                  <a:lnTo>
                    <a:pt x="755" y="910"/>
                  </a:lnTo>
                  <a:lnTo>
                    <a:pt x="754" y="908"/>
                  </a:lnTo>
                  <a:lnTo>
                    <a:pt x="752" y="906"/>
                  </a:lnTo>
                  <a:lnTo>
                    <a:pt x="750" y="905"/>
                  </a:lnTo>
                  <a:lnTo>
                    <a:pt x="749" y="903"/>
                  </a:lnTo>
                  <a:lnTo>
                    <a:pt x="747" y="902"/>
                  </a:lnTo>
                  <a:lnTo>
                    <a:pt x="745" y="900"/>
                  </a:lnTo>
                  <a:lnTo>
                    <a:pt x="743" y="899"/>
                  </a:lnTo>
                  <a:lnTo>
                    <a:pt x="742" y="898"/>
                  </a:lnTo>
                  <a:lnTo>
                    <a:pt x="741" y="898"/>
                  </a:lnTo>
                  <a:lnTo>
                    <a:pt x="738" y="896"/>
                  </a:lnTo>
                  <a:lnTo>
                    <a:pt x="736" y="894"/>
                  </a:lnTo>
                  <a:lnTo>
                    <a:pt x="734" y="893"/>
                  </a:lnTo>
                  <a:lnTo>
                    <a:pt x="733" y="892"/>
                  </a:lnTo>
                  <a:lnTo>
                    <a:pt x="732" y="891"/>
                  </a:lnTo>
                  <a:lnTo>
                    <a:pt x="730" y="889"/>
                  </a:lnTo>
                  <a:lnTo>
                    <a:pt x="729" y="887"/>
                  </a:lnTo>
                  <a:lnTo>
                    <a:pt x="728" y="886"/>
                  </a:lnTo>
                  <a:lnTo>
                    <a:pt x="727" y="885"/>
                  </a:lnTo>
                  <a:lnTo>
                    <a:pt x="725" y="882"/>
                  </a:lnTo>
                  <a:lnTo>
                    <a:pt x="724" y="881"/>
                  </a:lnTo>
                  <a:lnTo>
                    <a:pt x="723" y="880"/>
                  </a:lnTo>
                  <a:lnTo>
                    <a:pt x="720" y="879"/>
                  </a:lnTo>
                  <a:lnTo>
                    <a:pt x="719" y="877"/>
                  </a:lnTo>
                  <a:lnTo>
                    <a:pt x="717" y="875"/>
                  </a:lnTo>
                  <a:lnTo>
                    <a:pt x="716" y="874"/>
                  </a:lnTo>
                  <a:lnTo>
                    <a:pt x="714" y="873"/>
                  </a:lnTo>
                  <a:lnTo>
                    <a:pt x="712" y="871"/>
                  </a:lnTo>
                  <a:lnTo>
                    <a:pt x="711" y="870"/>
                  </a:lnTo>
                  <a:lnTo>
                    <a:pt x="710" y="869"/>
                  </a:lnTo>
                  <a:lnTo>
                    <a:pt x="708" y="868"/>
                  </a:lnTo>
                  <a:lnTo>
                    <a:pt x="707" y="867"/>
                  </a:lnTo>
                  <a:lnTo>
                    <a:pt x="706" y="865"/>
                  </a:lnTo>
                  <a:lnTo>
                    <a:pt x="705" y="864"/>
                  </a:lnTo>
                  <a:lnTo>
                    <a:pt x="703" y="863"/>
                  </a:lnTo>
                  <a:lnTo>
                    <a:pt x="702" y="861"/>
                  </a:lnTo>
                  <a:lnTo>
                    <a:pt x="701" y="859"/>
                  </a:lnTo>
                  <a:lnTo>
                    <a:pt x="699" y="858"/>
                  </a:lnTo>
                  <a:lnTo>
                    <a:pt x="698" y="857"/>
                  </a:lnTo>
                  <a:lnTo>
                    <a:pt x="697" y="854"/>
                  </a:lnTo>
                  <a:lnTo>
                    <a:pt x="695" y="853"/>
                  </a:lnTo>
                  <a:lnTo>
                    <a:pt x="694" y="851"/>
                  </a:lnTo>
                  <a:lnTo>
                    <a:pt x="694" y="850"/>
                  </a:lnTo>
                  <a:lnTo>
                    <a:pt x="693" y="847"/>
                  </a:lnTo>
                  <a:lnTo>
                    <a:pt x="693" y="846"/>
                  </a:lnTo>
                  <a:lnTo>
                    <a:pt x="692" y="844"/>
                  </a:lnTo>
                  <a:lnTo>
                    <a:pt x="692" y="842"/>
                  </a:lnTo>
                  <a:lnTo>
                    <a:pt x="690" y="840"/>
                  </a:lnTo>
                  <a:lnTo>
                    <a:pt x="690" y="838"/>
                  </a:lnTo>
                  <a:lnTo>
                    <a:pt x="689" y="836"/>
                  </a:lnTo>
                  <a:lnTo>
                    <a:pt x="689" y="835"/>
                  </a:lnTo>
                  <a:lnTo>
                    <a:pt x="688" y="833"/>
                  </a:lnTo>
                  <a:lnTo>
                    <a:pt x="685" y="832"/>
                  </a:lnTo>
                  <a:lnTo>
                    <a:pt x="684" y="830"/>
                  </a:lnTo>
                  <a:lnTo>
                    <a:pt x="683" y="829"/>
                  </a:lnTo>
                  <a:lnTo>
                    <a:pt x="681" y="828"/>
                  </a:lnTo>
                  <a:lnTo>
                    <a:pt x="680" y="827"/>
                  </a:lnTo>
                  <a:lnTo>
                    <a:pt x="679" y="826"/>
                  </a:lnTo>
                  <a:lnTo>
                    <a:pt x="677" y="823"/>
                  </a:lnTo>
                  <a:lnTo>
                    <a:pt x="677" y="822"/>
                  </a:lnTo>
                  <a:lnTo>
                    <a:pt x="677" y="821"/>
                  </a:lnTo>
                  <a:lnTo>
                    <a:pt x="677" y="818"/>
                  </a:lnTo>
                  <a:lnTo>
                    <a:pt x="676" y="816"/>
                  </a:lnTo>
                  <a:lnTo>
                    <a:pt x="675" y="815"/>
                  </a:lnTo>
                  <a:lnTo>
                    <a:pt x="675" y="811"/>
                  </a:lnTo>
                  <a:lnTo>
                    <a:pt x="672" y="811"/>
                  </a:lnTo>
                  <a:lnTo>
                    <a:pt x="670" y="812"/>
                  </a:lnTo>
                  <a:lnTo>
                    <a:pt x="668" y="813"/>
                  </a:lnTo>
                  <a:lnTo>
                    <a:pt x="666" y="813"/>
                  </a:lnTo>
                  <a:lnTo>
                    <a:pt x="664" y="815"/>
                  </a:lnTo>
                  <a:lnTo>
                    <a:pt x="662" y="815"/>
                  </a:lnTo>
                  <a:lnTo>
                    <a:pt x="659" y="816"/>
                  </a:lnTo>
                  <a:lnTo>
                    <a:pt x="658" y="816"/>
                  </a:lnTo>
                  <a:lnTo>
                    <a:pt x="655" y="816"/>
                  </a:lnTo>
                  <a:lnTo>
                    <a:pt x="654" y="817"/>
                  </a:lnTo>
                  <a:lnTo>
                    <a:pt x="652" y="817"/>
                  </a:lnTo>
                  <a:lnTo>
                    <a:pt x="650" y="818"/>
                  </a:lnTo>
                  <a:lnTo>
                    <a:pt x="648" y="818"/>
                  </a:lnTo>
                  <a:lnTo>
                    <a:pt x="645" y="818"/>
                  </a:lnTo>
                  <a:lnTo>
                    <a:pt x="644" y="819"/>
                  </a:lnTo>
                  <a:lnTo>
                    <a:pt x="641" y="819"/>
                  </a:lnTo>
                  <a:lnTo>
                    <a:pt x="639" y="819"/>
                  </a:lnTo>
                  <a:lnTo>
                    <a:pt x="637" y="819"/>
                  </a:lnTo>
                  <a:lnTo>
                    <a:pt x="635" y="819"/>
                  </a:lnTo>
                  <a:lnTo>
                    <a:pt x="633" y="818"/>
                  </a:lnTo>
                  <a:lnTo>
                    <a:pt x="631" y="818"/>
                  </a:lnTo>
                  <a:lnTo>
                    <a:pt x="628" y="818"/>
                  </a:lnTo>
                  <a:lnTo>
                    <a:pt x="627" y="818"/>
                  </a:lnTo>
                  <a:lnTo>
                    <a:pt x="624" y="817"/>
                  </a:lnTo>
                  <a:lnTo>
                    <a:pt x="623" y="817"/>
                  </a:lnTo>
                  <a:lnTo>
                    <a:pt x="621" y="816"/>
                  </a:lnTo>
                  <a:lnTo>
                    <a:pt x="619" y="816"/>
                  </a:lnTo>
                  <a:lnTo>
                    <a:pt x="617" y="815"/>
                  </a:lnTo>
                  <a:lnTo>
                    <a:pt x="615" y="815"/>
                  </a:lnTo>
                  <a:lnTo>
                    <a:pt x="613" y="815"/>
                  </a:lnTo>
                  <a:lnTo>
                    <a:pt x="610" y="815"/>
                  </a:lnTo>
                  <a:lnTo>
                    <a:pt x="608" y="815"/>
                  </a:lnTo>
                  <a:lnTo>
                    <a:pt x="606" y="815"/>
                  </a:lnTo>
                  <a:lnTo>
                    <a:pt x="605" y="815"/>
                  </a:lnTo>
                  <a:lnTo>
                    <a:pt x="602" y="815"/>
                  </a:lnTo>
                  <a:lnTo>
                    <a:pt x="600" y="815"/>
                  </a:lnTo>
                  <a:lnTo>
                    <a:pt x="599" y="816"/>
                  </a:lnTo>
                  <a:lnTo>
                    <a:pt x="596" y="817"/>
                  </a:lnTo>
                  <a:lnTo>
                    <a:pt x="595" y="818"/>
                  </a:lnTo>
                  <a:lnTo>
                    <a:pt x="593" y="821"/>
                  </a:lnTo>
                  <a:lnTo>
                    <a:pt x="593" y="822"/>
                  </a:lnTo>
                  <a:lnTo>
                    <a:pt x="593" y="824"/>
                  </a:lnTo>
                  <a:lnTo>
                    <a:pt x="593" y="826"/>
                  </a:lnTo>
                  <a:lnTo>
                    <a:pt x="593" y="828"/>
                  </a:lnTo>
                  <a:lnTo>
                    <a:pt x="593" y="829"/>
                  </a:lnTo>
                  <a:lnTo>
                    <a:pt x="592" y="832"/>
                  </a:lnTo>
                  <a:lnTo>
                    <a:pt x="592" y="833"/>
                  </a:lnTo>
                  <a:lnTo>
                    <a:pt x="592" y="835"/>
                  </a:lnTo>
                  <a:lnTo>
                    <a:pt x="591" y="838"/>
                  </a:lnTo>
                  <a:lnTo>
                    <a:pt x="591" y="839"/>
                  </a:lnTo>
                  <a:lnTo>
                    <a:pt x="591" y="840"/>
                  </a:lnTo>
                  <a:lnTo>
                    <a:pt x="589" y="842"/>
                  </a:lnTo>
                  <a:lnTo>
                    <a:pt x="589" y="844"/>
                  </a:lnTo>
                  <a:lnTo>
                    <a:pt x="589" y="846"/>
                  </a:lnTo>
                  <a:lnTo>
                    <a:pt x="588" y="847"/>
                  </a:lnTo>
                  <a:lnTo>
                    <a:pt x="586" y="848"/>
                  </a:lnTo>
                  <a:lnTo>
                    <a:pt x="584" y="850"/>
                  </a:lnTo>
                  <a:lnTo>
                    <a:pt x="583" y="851"/>
                  </a:lnTo>
                  <a:lnTo>
                    <a:pt x="582" y="853"/>
                  </a:lnTo>
                  <a:lnTo>
                    <a:pt x="582" y="854"/>
                  </a:lnTo>
                  <a:lnTo>
                    <a:pt x="582" y="857"/>
                  </a:lnTo>
                  <a:lnTo>
                    <a:pt x="582" y="858"/>
                  </a:lnTo>
                  <a:lnTo>
                    <a:pt x="583" y="859"/>
                  </a:lnTo>
                  <a:lnTo>
                    <a:pt x="584" y="862"/>
                  </a:lnTo>
                  <a:lnTo>
                    <a:pt x="586" y="863"/>
                  </a:lnTo>
                  <a:lnTo>
                    <a:pt x="588" y="864"/>
                  </a:lnTo>
                  <a:lnTo>
                    <a:pt x="589" y="865"/>
                  </a:lnTo>
                  <a:lnTo>
                    <a:pt x="592" y="868"/>
                  </a:lnTo>
                  <a:lnTo>
                    <a:pt x="593" y="869"/>
                  </a:lnTo>
                  <a:lnTo>
                    <a:pt x="593" y="870"/>
                  </a:lnTo>
                  <a:lnTo>
                    <a:pt x="596" y="871"/>
                  </a:lnTo>
                  <a:lnTo>
                    <a:pt x="596" y="873"/>
                  </a:lnTo>
                  <a:lnTo>
                    <a:pt x="597" y="875"/>
                  </a:lnTo>
                  <a:lnTo>
                    <a:pt x="599" y="876"/>
                  </a:lnTo>
                  <a:lnTo>
                    <a:pt x="600" y="879"/>
                  </a:lnTo>
                  <a:lnTo>
                    <a:pt x="601" y="880"/>
                  </a:lnTo>
                  <a:lnTo>
                    <a:pt x="602" y="882"/>
                  </a:lnTo>
                  <a:lnTo>
                    <a:pt x="604" y="883"/>
                  </a:lnTo>
                  <a:lnTo>
                    <a:pt x="605" y="885"/>
                  </a:lnTo>
                  <a:lnTo>
                    <a:pt x="605" y="887"/>
                  </a:lnTo>
                  <a:lnTo>
                    <a:pt x="606" y="888"/>
                  </a:lnTo>
                  <a:lnTo>
                    <a:pt x="606" y="889"/>
                  </a:lnTo>
                  <a:lnTo>
                    <a:pt x="608" y="892"/>
                  </a:lnTo>
                  <a:lnTo>
                    <a:pt x="608" y="893"/>
                  </a:lnTo>
                  <a:lnTo>
                    <a:pt x="609" y="896"/>
                  </a:lnTo>
                  <a:lnTo>
                    <a:pt x="610" y="897"/>
                  </a:lnTo>
                  <a:lnTo>
                    <a:pt x="610" y="899"/>
                  </a:lnTo>
                  <a:lnTo>
                    <a:pt x="610" y="900"/>
                  </a:lnTo>
                  <a:lnTo>
                    <a:pt x="611" y="903"/>
                  </a:lnTo>
                  <a:lnTo>
                    <a:pt x="611" y="905"/>
                  </a:lnTo>
                  <a:lnTo>
                    <a:pt x="610" y="906"/>
                  </a:lnTo>
                  <a:lnTo>
                    <a:pt x="609" y="909"/>
                  </a:lnTo>
                  <a:lnTo>
                    <a:pt x="608" y="910"/>
                  </a:lnTo>
                  <a:lnTo>
                    <a:pt x="606" y="911"/>
                  </a:lnTo>
                  <a:lnTo>
                    <a:pt x="606" y="914"/>
                  </a:lnTo>
                  <a:lnTo>
                    <a:pt x="605" y="915"/>
                  </a:lnTo>
                  <a:lnTo>
                    <a:pt x="605" y="917"/>
                  </a:lnTo>
                  <a:lnTo>
                    <a:pt x="605" y="918"/>
                  </a:lnTo>
                  <a:lnTo>
                    <a:pt x="605" y="921"/>
                  </a:lnTo>
                  <a:lnTo>
                    <a:pt x="605" y="922"/>
                  </a:lnTo>
                  <a:lnTo>
                    <a:pt x="605" y="924"/>
                  </a:lnTo>
                  <a:lnTo>
                    <a:pt x="605" y="926"/>
                  </a:lnTo>
                  <a:lnTo>
                    <a:pt x="604" y="928"/>
                  </a:lnTo>
                  <a:lnTo>
                    <a:pt x="604" y="929"/>
                  </a:lnTo>
                  <a:lnTo>
                    <a:pt x="602" y="931"/>
                  </a:lnTo>
                  <a:lnTo>
                    <a:pt x="601" y="933"/>
                  </a:lnTo>
                  <a:lnTo>
                    <a:pt x="600" y="934"/>
                  </a:lnTo>
                  <a:lnTo>
                    <a:pt x="599" y="935"/>
                  </a:lnTo>
                  <a:lnTo>
                    <a:pt x="597" y="937"/>
                  </a:lnTo>
                  <a:lnTo>
                    <a:pt x="596" y="939"/>
                  </a:lnTo>
                  <a:lnTo>
                    <a:pt x="595" y="940"/>
                  </a:lnTo>
                  <a:lnTo>
                    <a:pt x="593" y="941"/>
                  </a:lnTo>
                  <a:lnTo>
                    <a:pt x="591" y="941"/>
                  </a:lnTo>
                  <a:lnTo>
                    <a:pt x="589" y="940"/>
                  </a:lnTo>
                  <a:lnTo>
                    <a:pt x="587" y="940"/>
                  </a:lnTo>
                  <a:lnTo>
                    <a:pt x="584" y="941"/>
                  </a:lnTo>
                  <a:lnTo>
                    <a:pt x="583" y="941"/>
                  </a:lnTo>
                  <a:lnTo>
                    <a:pt x="582" y="943"/>
                  </a:lnTo>
                  <a:lnTo>
                    <a:pt x="580" y="944"/>
                  </a:lnTo>
                  <a:lnTo>
                    <a:pt x="575" y="944"/>
                  </a:lnTo>
                  <a:lnTo>
                    <a:pt x="575" y="946"/>
                  </a:lnTo>
                  <a:lnTo>
                    <a:pt x="575" y="949"/>
                  </a:lnTo>
                  <a:lnTo>
                    <a:pt x="575" y="955"/>
                  </a:lnTo>
                  <a:lnTo>
                    <a:pt x="570" y="953"/>
                  </a:lnTo>
                  <a:lnTo>
                    <a:pt x="569" y="953"/>
                  </a:lnTo>
                  <a:lnTo>
                    <a:pt x="566" y="955"/>
                  </a:lnTo>
                  <a:lnTo>
                    <a:pt x="565" y="955"/>
                  </a:lnTo>
                  <a:lnTo>
                    <a:pt x="562" y="956"/>
                  </a:lnTo>
                  <a:lnTo>
                    <a:pt x="561" y="957"/>
                  </a:lnTo>
                  <a:lnTo>
                    <a:pt x="560" y="958"/>
                  </a:lnTo>
                  <a:lnTo>
                    <a:pt x="560" y="961"/>
                  </a:lnTo>
                  <a:lnTo>
                    <a:pt x="557" y="961"/>
                  </a:lnTo>
                  <a:lnTo>
                    <a:pt x="555" y="961"/>
                  </a:lnTo>
                  <a:lnTo>
                    <a:pt x="553" y="959"/>
                  </a:lnTo>
                  <a:lnTo>
                    <a:pt x="552" y="958"/>
                  </a:lnTo>
                  <a:lnTo>
                    <a:pt x="551" y="957"/>
                  </a:lnTo>
                  <a:lnTo>
                    <a:pt x="548" y="957"/>
                  </a:lnTo>
                  <a:lnTo>
                    <a:pt x="546" y="956"/>
                  </a:lnTo>
                  <a:lnTo>
                    <a:pt x="544" y="956"/>
                  </a:lnTo>
                  <a:lnTo>
                    <a:pt x="542" y="956"/>
                  </a:lnTo>
                  <a:lnTo>
                    <a:pt x="540" y="956"/>
                  </a:lnTo>
                  <a:lnTo>
                    <a:pt x="538" y="957"/>
                  </a:lnTo>
                  <a:lnTo>
                    <a:pt x="536" y="957"/>
                  </a:lnTo>
                  <a:lnTo>
                    <a:pt x="534" y="958"/>
                  </a:lnTo>
                  <a:lnTo>
                    <a:pt x="531" y="959"/>
                  </a:lnTo>
                  <a:lnTo>
                    <a:pt x="530" y="961"/>
                  </a:lnTo>
                  <a:lnTo>
                    <a:pt x="526" y="963"/>
                  </a:lnTo>
                  <a:lnTo>
                    <a:pt x="525" y="963"/>
                  </a:lnTo>
                  <a:lnTo>
                    <a:pt x="524" y="966"/>
                  </a:lnTo>
                  <a:lnTo>
                    <a:pt x="522" y="967"/>
                  </a:lnTo>
                  <a:lnTo>
                    <a:pt x="521" y="969"/>
                  </a:lnTo>
                  <a:lnTo>
                    <a:pt x="521" y="970"/>
                  </a:lnTo>
                  <a:lnTo>
                    <a:pt x="520" y="972"/>
                  </a:lnTo>
                  <a:lnTo>
                    <a:pt x="518" y="974"/>
                  </a:lnTo>
                  <a:lnTo>
                    <a:pt x="517" y="975"/>
                  </a:lnTo>
                  <a:lnTo>
                    <a:pt x="517" y="978"/>
                  </a:lnTo>
                  <a:lnTo>
                    <a:pt x="516" y="979"/>
                  </a:lnTo>
                  <a:lnTo>
                    <a:pt x="515" y="981"/>
                  </a:lnTo>
                  <a:lnTo>
                    <a:pt x="515" y="982"/>
                  </a:lnTo>
                  <a:lnTo>
                    <a:pt x="512" y="984"/>
                  </a:lnTo>
                  <a:lnTo>
                    <a:pt x="511" y="984"/>
                  </a:lnTo>
                  <a:lnTo>
                    <a:pt x="508" y="985"/>
                  </a:lnTo>
                  <a:lnTo>
                    <a:pt x="507" y="985"/>
                  </a:lnTo>
                  <a:lnTo>
                    <a:pt x="505" y="985"/>
                  </a:lnTo>
                  <a:lnTo>
                    <a:pt x="503" y="986"/>
                  </a:lnTo>
                  <a:lnTo>
                    <a:pt x="502" y="987"/>
                  </a:lnTo>
                  <a:lnTo>
                    <a:pt x="499" y="988"/>
                  </a:lnTo>
                  <a:lnTo>
                    <a:pt x="498" y="990"/>
                  </a:lnTo>
                  <a:lnTo>
                    <a:pt x="495" y="990"/>
                  </a:lnTo>
                  <a:lnTo>
                    <a:pt x="494" y="991"/>
                  </a:lnTo>
                  <a:lnTo>
                    <a:pt x="493" y="992"/>
                  </a:lnTo>
                  <a:lnTo>
                    <a:pt x="491" y="993"/>
                  </a:lnTo>
                  <a:lnTo>
                    <a:pt x="489" y="994"/>
                  </a:lnTo>
                  <a:lnTo>
                    <a:pt x="487" y="996"/>
                  </a:lnTo>
                  <a:lnTo>
                    <a:pt x="485" y="996"/>
                  </a:lnTo>
                  <a:lnTo>
                    <a:pt x="482" y="997"/>
                  </a:lnTo>
                  <a:lnTo>
                    <a:pt x="481" y="997"/>
                  </a:lnTo>
                  <a:lnTo>
                    <a:pt x="478" y="998"/>
                  </a:lnTo>
                  <a:lnTo>
                    <a:pt x="477" y="998"/>
                  </a:lnTo>
                  <a:lnTo>
                    <a:pt x="474" y="999"/>
                  </a:lnTo>
                  <a:lnTo>
                    <a:pt x="473" y="999"/>
                  </a:lnTo>
                  <a:lnTo>
                    <a:pt x="471" y="1001"/>
                  </a:lnTo>
                  <a:lnTo>
                    <a:pt x="469" y="1001"/>
                  </a:lnTo>
                  <a:lnTo>
                    <a:pt x="467" y="1002"/>
                  </a:lnTo>
                  <a:lnTo>
                    <a:pt x="465" y="1002"/>
                  </a:lnTo>
                  <a:lnTo>
                    <a:pt x="463" y="1002"/>
                  </a:lnTo>
                  <a:lnTo>
                    <a:pt x="461" y="1003"/>
                  </a:lnTo>
                  <a:lnTo>
                    <a:pt x="459" y="1003"/>
                  </a:lnTo>
                  <a:lnTo>
                    <a:pt x="458" y="1004"/>
                  </a:lnTo>
                  <a:lnTo>
                    <a:pt x="455" y="1004"/>
                  </a:lnTo>
                  <a:lnTo>
                    <a:pt x="454" y="1005"/>
                  </a:lnTo>
                  <a:lnTo>
                    <a:pt x="451" y="1005"/>
                  </a:lnTo>
                  <a:lnTo>
                    <a:pt x="450" y="1005"/>
                  </a:lnTo>
                  <a:lnTo>
                    <a:pt x="447" y="1007"/>
                  </a:lnTo>
                  <a:lnTo>
                    <a:pt x="446" y="1007"/>
                  </a:lnTo>
                  <a:lnTo>
                    <a:pt x="443" y="1007"/>
                  </a:lnTo>
                  <a:lnTo>
                    <a:pt x="441" y="1008"/>
                  </a:lnTo>
                  <a:lnTo>
                    <a:pt x="440" y="1008"/>
                  </a:lnTo>
                  <a:lnTo>
                    <a:pt x="438" y="1008"/>
                  </a:lnTo>
                  <a:lnTo>
                    <a:pt x="436" y="1009"/>
                  </a:lnTo>
                  <a:lnTo>
                    <a:pt x="433" y="1009"/>
                  </a:lnTo>
                  <a:lnTo>
                    <a:pt x="432" y="1010"/>
                  </a:lnTo>
                  <a:lnTo>
                    <a:pt x="425" y="1013"/>
                  </a:lnTo>
                  <a:lnTo>
                    <a:pt x="423" y="1014"/>
                  </a:lnTo>
                  <a:lnTo>
                    <a:pt x="416" y="1014"/>
                  </a:lnTo>
                  <a:lnTo>
                    <a:pt x="411" y="1014"/>
                  </a:lnTo>
                  <a:lnTo>
                    <a:pt x="406" y="1011"/>
                  </a:lnTo>
                  <a:lnTo>
                    <a:pt x="402" y="1009"/>
                  </a:lnTo>
                  <a:lnTo>
                    <a:pt x="399" y="1007"/>
                  </a:lnTo>
                  <a:lnTo>
                    <a:pt x="397" y="1004"/>
                  </a:lnTo>
                  <a:lnTo>
                    <a:pt x="394" y="1002"/>
                  </a:lnTo>
                  <a:lnTo>
                    <a:pt x="393" y="993"/>
                  </a:lnTo>
                  <a:lnTo>
                    <a:pt x="388" y="988"/>
                  </a:lnTo>
                  <a:lnTo>
                    <a:pt x="383" y="982"/>
                  </a:lnTo>
                  <a:lnTo>
                    <a:pt x="380" y="979"/>
                  </a:lnTo>
                  <a:lnTo>
                    <a:pt x="376" y="978"/>
                  </a:lnTo>
                  <a:lnTo>
                    <a:pt x="371" y="976"/>
                  </a:lnTo>
                  <a:lnTo>
                    <a:pt x="363" y="976"/>
                  </a:lnTo>
                  <a:lnTo>
                    <a:pt x="357" y="978"/>
                  </a:lnTo>
                  <a:lnTo>
                    <a:pt x="352" y="980"/>
                  </a:lnTo>
                  <a:lnTo>
                    <a:pt x="344" y="978"/>
                  </a:lnTo>
                  <a:lnTo>
                    <a:pt x="341" y="975"/>
                  </a:lnTo>
                  <a:lnTo>
                    <a:pt x="336" y="972"/>
                  </a:lnTo>
                  <a:lnTo>
                    <a:pt x="332" y="968"/>
                  </a:lnTo>
                  <a:lnTo>
                    <a:pt x="324" y="966"/>
                  </a:lnTo>
                  <a:lnTo>
                    <a:pt x="318" y="964"/>
                  </a:lnTo>
                  <a:lnTo>
                    <a:pt x="314" y="963"/>
                  </a:lnTo>
                  <a:lnTo>
                    <a:pt x="310" y="963"/>
                  </a:lnTo>
                  <a:lnTo>
                    <a:pt x="305" y="961"/>
                  </a:lnTo>
                  <a:lnTo>
                    <a:pt x="300" y="957"/>
                  </a:lnTo>
                  <a:lnTo>
                    <a:pt x="293" y="953"/>
                  </a:lnTo>
                  <a:lnTo>
                    <a:pt x="291" y="949"/>
                  </a:lnTo>
                  <a:lnTo>
                    <a:pt x="288" y="941"/>
                  </a:lnTo>
                  <a:lnTo>
                    <a:pt x="286" y="939"/>
                  </a:lnTo>
                  <a:lnTo>
                    <a:pt x="283" y="938"/>
                  </a:lnTo>
                  <a:lnTo>
                    <a:pt x="281" y="935"/>
                  </a:lnTo>
                  <a:lnTo>
                    <a:pt x="279" y="933"/>
                  </a:lnTo>
                  <a:lnTo>
                    <a:pt x="279" y="931"/>
                  </a:lnTo>
                  <a:lnTo>
                    <a:pt x="275" y="928"/>
                  </a:lnTo>
                  <a:lnTo>
                    <a:pt x="273" y="926"/>
                  </a:lnTo>
                  <a:lnTo>
                    <a:pt x="268" y="924"/>
                  </a:lnTo>
                  <a:lnTo>
                    <a:pt x="266" y="921"/>
                  </a:lnTo>
                  <a:lnTo>
                    <a:pt x="268" y="917"/>
                  </a:lnTo>
                  <a:lnTo>
                    <a:pt x="270" y="914"/>
                  </a:lnTo>
                  <a:lnTo>
                    <a:pt x="273" y="911"/>
                  </a:lnTo>
                  <a:lnTo>
                    <a:pt x="273" y="909"/>
                  </a:lnTo>
                  <a:lnTo>
                    <a:pt x="275" y="906"/>
                  </a:lnTo>
                  <a:lnTo>
                    <a:pt x="275" y="904"/>
                  </a:lnTo>
                  <a:lnTo>
                    <a:pt x="278" y="903"/>
                  </a:lnTo>
                  <a:lnTo>
                    <a:pt x="281" y="900"/>
                  </a:lnTo>
                  <a:lnTo>
                    <a:pt x="283" y="893"/>
                  </a:lnTo>
                  <a:lnTo>
                    <a:pt x="283" y="888"/>
                  </a:lnTo>
                  <a:lnTo>
                    <a:pt x="281" y="885"/>
                  </a:lnTo>
                  <a:lnTo>
                    <a:pt x="278" y="880"/>
                  </a:lnTo>
                  <a:lnTo>
                    <a:pt x="274" y="876"/>
                  </a:lnTo>
                  <a:lnTo>
                    <a:pt x="271" y="873"/>
                  </a:lnTo>
                  <a:lnTo>
                    <a:pt x="271" y="869"/>
                  </a:lnTo>
                  <a:lnTo>
                    <a:pt x="270" y="863"/>
                  </a:lnTo>
                  <a:lnTo>
                    <a:pt x="266" y="859"/>
                  </a:lnTo>
                  <a:lnTo>
                    <a:pt x="265" y="856"/>
                  </a:lnTo>
                  <a:lnTo>
                    <a:pt x="262" y="853"/>
                  </a:lnTo>
                  <a:lnTo>
                    <a:pt x="264" y="852"/>
                  </a:lnTo>
                  <a:lnTo>
                    <a:pt x="265" y="850"/>
                  </a:lnTo>
                  <a:lnTo>
                    <a:pt x="266" y="848"/>
                  </a:lnTo>
                  <a:lnTo>
                    <a:pt x="268" y="847"/>
                  </a:lnTo>
                  <a:lnTo>
                    <a:pt x="269" y="846"/>
                  </a:lnTo>
                  <a:lnTo>
                    <a:pt x="270" y="845"/>
                  </a:lnTo>
                  <a:lnTo>
                    <a:pt x="273" y="844"/>
                  </a:lnTo>
                  <a:lnTo>
                    <a:pt x="274" y="842"/>
                  </a:lnTo>
                  <a:lnTo>
                    <a:pt x="275" y="840"/>
                  </a:lnTo>
                  <a:lnTo>
                    <a:pt x="277" y="839"/>
                  </a:lnTo>
                  <a:lnTo>
                    <a:pt x="278" y="838"/>
                  </a:lnTo>
                  <a:lnTo>
                    <a:pt x="278" y="835"/>
                  </a:lnTo>
                  <a:lnTo>
                    <a:pt x="279" y="834"/>
                  </a:lnTo>
                  <a:lnTo>
                    <a:pt x="279" y="832"/>
                  </a:lnTo>
                  <a:lnTo>
                    <a:pt x="281" y="830"/>
                  </a:lnTo>
                  <a:lnTo>
                    <a:pt x="282" y="829"/>
                  </a:lnTo>
                  <a:lnTo>
                    <a:pt x="282" y="827"/>
                  </a:lnTo>
                  <a:lnTo>
                    <a:pt x="283" y="826"/>
                  </a:lnTo>
                  <a:lnTo>
                    <a:pt x="284" y="824"/>
                  </a:lnTo>
                  <a:lnTo>
                    <a:pt x="286" y="822"/>
                  </a:lnTo>
                  <a:lnTo>
                    <a:pt x="290" y="823"/>
                  </a:lnTo>
                  <a:lnTo>
                    <a:pt x="290" y="819"/>
                  </a:lnTo>
                  <a:lnTo>
                    <a:pt x="291" y="819"/>
                  </a:lnTo>
                  <a:lnTo>
                    <a:pt x="293" y="818"/>
                  </a:lnTo>
                  <a:lnTo>
                    <a:pt x="295" y="816"/>
                  </a:lnTo>
                  <a:lnTo>
                    <a:pt x="296" y="815"/>
                  </a:lnTo>
                  <a:lnTo>
                    <a:pt x="297" y="813"/>
                  </a:lnTo>
                  <a:lnTo>
                    <a:pt x="299" y="812"/>
                  </a:lnTo>
                  <a:lnTo>
                    <a:pt x="299" y="811"/>
                  </a:lnTo>
                  <a:lnTo>
                    <a:pt x="297" y="809"/>
                  </a:lnTo>
                  <a:lnTo>
                    <a:pt x="297" y="807"/>
                  </a:lnTo>
                  <a:lnTo>
                    <a:pt x="297" y="805"/>
                  </a:lnTo>
                  <a:lnTo>
                    <a:pt x="296" y="803"/>
                  </a:lnTo>
                  <a:lnTo>
                    <a:pt x="296" y="801"/>
                  </a:lnTo>
                  <a:lnTo>
                    <a:pt x="296" y="799"/>
                  </a:lnTo>
                  <a:lnTo>
                    <a:pt x="296" y="798"/>
                  </a:lnTo>
                  <a:lnTo>
                    <a:pt x="296" y="795"/>
                  </a:lnTo>
                  <a:lnTo>
                    <a:pt x="296" y="794"/>
                  </a:lnTo>
                  <a:lnTo>
                    <a:pt x="295" y="792"/>
                  </a:lnTo>
                  <a:lnTo>
                    <a:pt x="295" y="789"/>
                  </a:lnTo>
                  <a:lnTo>
                    <a:pt x="295" y="788"/>
                  </a:lnTo>
                  <a:lnTo>
                    <a:pt x="295" y="787"/>
                  </a:lnTo>
                  <a:lnTo>
                    <a:pt x="293" y="784"/>
                  </a:lnTo>
                  <a:lnTo>
                    <a:pt x="293" y="782"/>
                  </a:lnTo>
                  <a:lnTo>
                    <a:pt x="293" y="781"/>
                  </a:lnTo>
                  <a:lnTo>
                    <a:pt x="293" y="778"/>
                  </a:lnTo>
                  <a:lnTo>
                    <a:pt x="292" y="777"/>
                  </a:lnTo>
                  <a:lnTo>
                    <a:pt x="291" y="775"/>
                  </a:lnTo>
                  <a:lnTo>
                    <a:pt x="291" y="774"/>
                  </a:lnTo>
                  <a:lnTo>
                    <a:pt x="290" y="771"/>
                  </a:lnTo>
                  <a:lnTo>
                    <a:pt x="290" y="770"/>
                  </a:lnTo>
                  <a:lnTo>
                    <a:pt x="288" y="768"/>
                  </a:lnTo>
                  <a:lnTo>
                    <a:pt x="288" y="766"/>
                  </a:lnTo>
                  <a:lnTo>
                    <a:pt x="287" y="764"/>
                  </a:lnTo>
                  <a:lnTo>
                    <a:pt x="286" y="762"/>
                  </a:lnTo>
                  <a:lnTo>
                    <a:pt x="286" y="759"/>
                  </a:lnTo>
                  <a:lnTo>
                    <a:pt x="284" y="757"/>
                  </a:lnTo>
                  <a:lnTo>
                    <a:pt x="283" y="756"/>
                  </a:lnTo>
                  <a:lnTo>
                    <a:pt x="283" y="754"/>
                  </a:lnTo>
                  <a:lnTo>
                    <a:pt x="281" y="753"/>
                  </a:lnTo>
                  <a:lnTo>
                    <a:pt x="278" y="753"/>
                  </a:lnTo>
                  <a:lnTo>
                    <a:pt x="275" y="752"/>
                  </a:lnTo>
                  <a:lnTo>
                    <a:pt x="273" y="751"/>
                  </a:lnTo>
                  <a:lnTo>
                    <a:pt x="271" y="749"/>
                  </a:lnTo>
                  <a:lnTo>
                    <a:pt x="271" y="747"/>
                  </a:lnTo>
                  <a:lnTo>
                    <a:pt x="270" y="746"/>
                  </a:lnTo>
                  <a:lnTo>
                    <a:pt x="270" y="745"/>
                  </a:lnTo>
                  <a:lnTo>
                    <a:pt x="269" y="742"/>
                  </a:lnTo>
                  <a:lnTo>
                    <a:pt x="269" y="740"/>
                  </a:lnTo>
                  <a:lnTo>
                    <a:pt x="268" y="739"/>
                  </a:lnTo>
                  <a:lnTo>
                    <a:pt x="268" y="737"/>
                  </a:lnTo>
                  <a:lnTo>
                    <a:pt x="268" y="735"/>
                  </a:lnTo>
                  <a:lnTo>
                    <a:pt x="268" y="733"/>
                  </a:lnTo>
                  <a:lnTo>
                    <a:pt x="268" y="731"/>
                  </a:lnTo>
                  <a:lnTo>
                    <a:pt x="266" y="729"/>
                  </a:lnTo>
                  <a:lnTo>
                    <a:pt x="266" y="728"/>
                  </a:lnTo>
                  <a:lnTo>
                    <a:pt x="266" y="725"/>
                  </a:lnTo>
                  <a:lnTo>
                    <a:pt x="266" y="724"/>
                  </a:lnTo>
                  <a:lnTo>
                    <a:pt x="266" y="722"/>
                  </a:lnTo>
                  <a:lnTo>
                    <a:pt x="266" y="719"/>
                  </a:lnTo>
                  <a:lnTo>
                    <a:pt x="268" y="718"/>
                  </a:lnTo>
                  <a:lnTo>
                    <a:pt x="269" y="717"/>
                  </a:lnTo>
                  <a:lnTo>
                    <a:pt x="270" y="716"/>
                  </a:lnTo>
                  <a:lnTo>
                    <a:pt x="275" y="713"/>
                  </a:lnTo>
                  <a:lnTo>
                    <a:pt x="275" y="710"/>
                  </a:lnTo>
                  <a:lnTo>
                    <a:pt x="277" y="708"/>
                  </a:lnTo>
                  <a:lnTo>
                    <a:pt x="278" y="706"/>
                  </a:lnTo>
                  <a:lnTo>
                    <a:pt x="279" y="705"/>
                  </a:lnTo>
                  <a:lnTo>
                    <a:pt x="281" y="704"/>
                  </a:lnTo>
                  <a:lnTo>
                    <a:pt x="282" y="701"/>
                  </a:lnTo>
                  <a:lnTo>
                    <a:pt x="282" y="700"/>
                  </a:lnTo>
                  <a:lnTo>
                    <a:pt x="283" y="699"/>
                  </a:lnTo>
                  <a:lnTo>
                    <a:pt x="284" y="698"/>
                  </a:lnTo>
                  <a:lnTo>
                    <a:pt x="286" y="695"/>
                  </a:lnTo>
                  <a:lnTo>
                    <a:pt x="286" y="694"/>
                  </a:lnTo>
                  <a:lnTo>
                    <a:pt x="287" y="692"/>
                  </a:lnTo>
                  <a:lnTo>
                    <a:pt x="288" y="690"/>
                  </a:lnTo>
                  <a:lnTo>
                    <a:pt x="288" y="688"/>
                  </a:lnTo>
                  <a:lnTo>
                    <a:pt x="290" y="687"/>
                  </a:lnTo>
                  <a:lnTo>
                    <a:pt x="290" y="684"/>
                  </a:lnTo>
                  <a:lnTo>
                    <a:pt x="290" y="683"/>
                  </a:lnTo>
                  <a:lnTo>
                    <a:pt x="290" y="681"/>
                  </a:lnTo>
                  <a:lnTo>
                    <a:pt x="290" y="678"/>
                  </a:lnTo>
                  <a:lnTo>
                    <a:pt x="290" y="677"/>
                  </a:lnTo>
                  <a:lnTo>
                    <a:pt x="290" y="675"/>
                  </a:lnTo>
                  <a:lnTo>
                    <a:pt x="290" y="672"/>
                  </a:lnTo>
                  <a:lnTo>
                    <a:pt x="290" y="671"/>
                  </a:lnTo>
                  <a:lnTo>
                    <a:pt x="288" y="670"/>
                  </a:lnTo>
                  <a:lnTo>
                    <a:pt x="287" y="669"/>
                  </a:lnTo>
                  <a:lnTo>
                    <a:pt x="286" y="667"/>
                  </a:lnTo>
                  <a:lnTo>
                    <a:pt x="283" y="665"/>
                  </a:lnTo>
                  <a:lnTo>
                    <a:pt x="282" y="664"/>
                  </a:lnTo>
                  <a:lnTo>
                    <a:pt x="281" y="663"/>
                  </a:lnTo>
                  <a:lnTo>
                    <a:pt x="279" y="661"/>
                  </a:lnTo>
                  <a:lnTo>
                    <a:pt x="279" y="660"/>
                  </a:lnTo>
                  <a:lnTo>
                    <a:pt x="278" y="659"/>
                  </a:lnTo>
                  <a:lnTo>
                    <a:pt x="277" y="657"/>
                  </a:lnTo>
                  <a:lnTo>
                    <a:pt x="275" y="655"/>
                  </a:lnTo>
                  <a:lnTo>
                    <a:pt x="274" y="654"/>
                  </a:lnTo>
                  <a:lnTo>
                    <a:pt x="273" y="652"/>
                  </a:lnTo>
                  <a:lnTo>
                    <a:pt x="271" y="651"/>
                  </a:lnTo>
                  <a:lnTo>
                    <a:pt x="270" y="649"/>
                  </a:lnTo>
                  <a:lnTo>
                    <a:pt x="268" y="649"/>
                  </a:lnTo>
                  <a:lnTo>
                    <a:pt x="266" y="648"/>
                  </a:lnTo>
                  <a:lnTo>
                    <a:pt x="264" y="647"/>
                  </a:lnTo>
                  <a:lnTo>
                    <a:pt x="262" y="646"/>
                  </a:lnTo>
                  <a:lnTo>
                    <a:pt x="260" y="644"/>
                  </a:lnTo>
                  <a:lnTo>
                    <a:pt x="259" y="644"/>
                  </a:lnTo>
                  <a:lnTo>
                    <a:pt x="256" y="644"/>
                  </a:lnTo>
                  <a:lnTo>
                    <a:pt x="255" y="643"/>
                  </a:lnTo>
                  <a:lnTo>
                    <a:pt x="253" y="641"/>
                  </a:lnTo>
                  <a:lnTo>
                    <a:pt x="252" y="640"/>
                  </a:lnTo>
                  <a:lnTo>
                    <a:pt x="255" y="636"/>
                  </a:lnTo>
                  <a:lnTo>
                    <a:pt x="251" y="637"/>
                  </a:lnTo>
                  <a:lnTo>
                    <a:pt x="251" y="636"/>
                  </a:lnTo>
                  <a:lnTo>
                    <a:pt x="249" y="635"/>
                  </a:lnTo>
                  <a:lnTo>
                    <a:pt x="248" y="632"/>
                  </a:lnTo>
                  <a:lnTo>
                    <a:pt x="247" y="631"/>
                  </a:lnTo>
                  <a:lnTo>
                    <a:pt x="247" y="629"/>
                  </a:lnTo>
                  <a:lnTo>
                    <a:pt x="246" y="628"/>
                  </a:lnTo>
                  <a:lnTo>
                    <a:pt x="244" y="626"/>
                  </a:lnTo>
                  <a:lnTo>
                    <a:pt x="244" y="624"/>
                  </a:lnTo>
                  <a:lnTo>
                    <a:pt x="244" y="623"/>
                  </a:lnTo>
                  <a:lnTo>
                    <a:pt x="244" y="620"/>
                  </a:lnTo>
                  <a:lnTo>
                    <a:pt x="246" y="618"/>
                  </a:lnTo>
                  <a:lnTo>
                    <a:pt x="246" y="617"/>
                  </a:lnTo>
                  <a:lnTo>
                    <a:pt x="244" y="615"/>
                  </a:lnTo>
                  <a:lnTo>
                    <a:pt x="243" y="613"/>
                  </a:lnTo>
                  <a:lnTo>
                    <a:pt x="242" y="612"/>
                  </a:lnTo>
                  <a:lnTo>
                    <a:pt x="240" y="611"/>
                  </a:lnTo>
                  <a:lnTo>
                    <a:pt x="238" y="611"/>
                  </a:lnTo>
                  <a:lnTo>
                    <a:pt x="237" y="609"/>
                  </a:lnTo>
                  <a:lnTo>
                    <a:pt x="234" y="609"/>
                  </a:lnTo>
                  <a:lnTo>
                    <a:pt x="233" y="609"/>
                  </a:lnTo>
                  <a:lnTo>
                    <a:pt x="230" y="609"/>
                  </a:lnTo>
                  <a:lnTo>
                    <a:pt x="229" y="608"/>
                  </a:lnTo>
                  <a:lnTo>
                    <a:pt x="225" y="608"/>
                  </a:lnTo>
                  <a:lnTo>
                    <a:pt x="224" y="607"/>
                  </a:lnTo>
                  <a:lnTo>
                    <a:pt x="220" y="605"/>
                  </a:lnTo>
                  <a:lnTo>
                    <a:pt x="218" y="603"/>
                  </a:lnTo>
                  <a:lnTo>
                    <a:pt x="217" y="602"/>
                  </a:lnTo>
                  <a:lnTo>
                    <a:pt x="216" y="601"/>
                  </a:lnTo>
                  <a:lnTo>
                    <a:pt x="213" y="600"/>
                  </a:lnTo>
                  <a:lnTo>
                    <a:pt x="212" y="600"/>
                  </a:lnTo>
                  <a:lnTo>
                    <a:pt x="211" y="600"/>
                  </a:lnTo>
                  <a:lnTo>
                    <a:pt x="208" y="600"/>
                  </a:lnTo>
                  <a:lnTo>
                    <a:pt x="206" y="600"/>
                  </a:lnTo>
                  <a:lnTo>
                    <a:pt x="204" y="600"/>
                  </a:lnTo>
                  <a:lnTo>
                    <a:pt x="202" y="600"/>
                  </a:lnTo>
                  <a:lnTo>
                    <a:pt x="200" y="599"/>
                  </a:lnTo>
                  <a:lnTo>
                    <a:pt x="198" y="599"/>
                  </a:lnTo>
                  <a:lnTo>
                    <a:pt x="196" y="597"/>
                  </a:lnTo>
                  <a:lnTo>
                    <a:pt x="195" y="596"/>
                  </a:lnTo>
                  <a:lnTo>
                    <a:pt x="194" y="596"/>
                  </a:lnTo>
                  <a:lnTo>
                    <a:pt x="191" y="595"/>
                  </a:lnTo>
                  <a:lnTo>
                    <a:pt x="190" y="595"/>
                  </a:lnTo>
                  <a:lnTo>
                    <a:pt x="187" y="596"/>
                  </a:lnTo>
                  <a:lnTo>
                    <a:pt x="186" y="596"/>
                  </a:lnTo>
                  <a:lnTo>
                    <a:pt x="184" y="597"/>
                  </a:lnTo>
                  <a:lnTo>
                    <a:pt x="182" y="599"/>
                  </a:lnTo>
                  <a:lnTo>
                    <a:pt x="181" y="600"/>
                  </a:lnTo>
                  <a:lnTo>
                    <a:pt x="180" y="601"/>
                  </a:lnTo>
                  <a:lnTo>
                    <a:pt x="178" y="603"/>
                  </a:lnTo>
                  <a:lnTo>
                    <a:pt x="177" y="603"/>
                  </a:lnTo>
                  <a:lnTo>
                    <a:pt x="176" y="605"/>
                  </a:lnTo>
                  <a:lnTo>
                    <a:pt x="174" y="606"/>
                  </a:lnTo>
                  <a:lnTo>
                    <a:pt x="172" y="607"/>
                  </a:lnTo>
                  <a:lnTo>
                    <a:pt x="169" y="607"/>
                  </a:lnTo>
                  <a:lnTo>
                    <a:pt x="168" y="608"/>
                  </a:lnTo>
                  <a:lnTo>
                    <a:pt x="167" y="608"/>
                  </a:lnTo>
                  <a:lnTo>
                    <a:pt x="164" y="608"/>
                  </a:lnTo>
                  <a:lnTo>
                    <a:pt x="162" y="609"/>
                  </a:lnTo>
                  <a:lnTo>
                    <a:pt x="160" y="611"/>
                  </a:lnTo>
                  <a:lnTo>
                    <a:pt x="158" y="611"/>
                  </a:lnTo>
                  <a:lnTo>
                    <a:pt x="156" y="612"/>
                  </a:lnTo>
                  <a:lnTo>
                    <a:pt x="154" y="613"/>
                  </a:lnTo>
                  <a:lnTo>
                    <a:pt x="153" y="614"/>
                  </a:lnTo>
                  <a:lnTo>
                    <a:pt x="150" y="614"/>
                  </a:lnTo>
                  <a:lnTo>
                    <a:pt x="149" y="615"/>
                  </a:lnTo>
                  <a:lnTo>
                    <a:pt x="147" y="617"/>
                  </a:lnTo>
                  <a:lnTo>
                    <a:pt x="146" y="618"/>
                  </a:lnTo>
                  <a:lnTo>
                    <a:pt x="145" y="619"/>
                  </a:lnTo>
                  <a:lnTo>
                    <a:pt x="142" y="620"/>
                  </a:lnTo>
                  <a:lnTo>
                    <a:pt x="138" y="623"/>
                  </a:lnTo>
                  <a:lnTo>
                    <a:pt x="137" y="620"/>
                  </a:lnTo>
                  <a:lnTo>
                    <a:pt x="133" y="618"/>
                  </a:lnTo>
                  <a:lnTo>
                    <a:pt x="128" y="615"/>
                  </a:lnTo>
                  <a:lnTo>
                    <a:pt x="125" y="617"/>
                  </a:lnTo>
                  <a:lnTo>
                    <a:pt x="123" y="618"/>
                  </a:lnTo>
                  <a:lnTo>
                    <a:pt x="120" y="619"/>
                  </a:lnTo>
                  <a:lnTo>
                    <a:pt x="121" y="623"/>
                  </a:lnTo>
                  <a:lnTo>
                    <a:pt x="120" y="624"/>
                  </a:lnTo>
                  <a:lnTo>
                    <a:pt x="116" y="624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1" y="625"/>
                  </a:lnTo>
                  <a:lnTo>
                    <a:pt x="109" y="624"/>
                  </a:lnTo>
                  <a:lnTo>
                    <a:pt x="107" y="623"/>
                  </a:lnTo>
                  <a:lnTo>
                    <a:pt x="106" y="620"/>
                  </a:lnTo>
                  <a:lnTo>
                    <a:pt x="106" y="619"/>
                  </a:lnTo>
                  <a:lnTo>
                    <a:pt x="105" y="617"/>
                  </a:lnTo>
                  <a:lnTo>
                    <a:pt x="105" y="614"/>
                  </a:lnTo>
                  <a:lnTo>
                    <a:pt x="105" y="613"/>
                  </a:lnTo>
                  <a:lnTo>
                    <a:pt x="103" y="611"/>
                  </a:lnTo>
                  <a:lnTo>
                    <a:pt x="103" y="608"/>
                  </a:lnTo>
                  <a:lnTo>
                    <a:pt x="100" y="606"/>
                  </a:lnTo>
                  <a:lnTo>
                    <a:pt x="97" y="607"/>
                  </a:lnTo>
                  <a:lnTo>
                    <a:pt x="94" y="607"/>
                  </a:lnTo>
                  <a:lnTo>
                    <a:pt x="92" y="607"/>
                  </a:lnTo>
                  <a:lnTo>
                    <a:pt x="89" y="607"/>
                  </a:lnTo>
                  <a:lnTo>
                    <a:pt x="88" y="607"/>
                  </a:lnTo>
                  <a:lnTo>
                    <a:pt x="85" y="606"/>
                  </a:lnTo>
                  <a:lnTo>
                    <a:pt x="84" y="605"/>
                  </a:lnTo>
                  <a:lnTo>
                    <a:pt x="83" y="605"/>
                  </a:lnTo>
                  <a:lnTo>
                    <a:pt x="80" y="603"/>
                  </a:lnTo>
                  <a:lnTo>
                    <a:pt x="79" y="605"/>
                  </a:lnTo>
                  <a:lnTo>
                    <a:pt x="76" y="606"/>
                  </a:lnTo>
                  <a:lnTo>
                    <a:pt x="75" y="607"/>
                  </a:lnTo>
                  <a:lnTo>
                    <a:pt x="74" y="608"/>
                  </a:lnTo>
                  <a:lnTo>
                    <a:pt x="72" y="609"/>
                  </a:lnTo>
                  <a:lnTo>
                    <a:pt x="71" y="611"/>
                  </a:lnTo>
                  <a:lnTo>
                    <a:pt x="68" y="611"/>
                  </a:lnTo>
                  <a:lnTo>
                    <a:pt x="66" y="611"/>
                  </a:lnTo>
                  <a:lnTo>
                    <a:pt x="65" y="611"/>
                  </a:lnTo>
                  <a:lnTo>
                    <a:pt x="62" y="609"/>
                  </a:lnTo>
                  <a:lnTo>
                    <a:pt x="61" y="609"/>
                  </a:lnTo>
                  <a:lnTo>
                    <a:pt x="57" y="607"/>
                  </a:lnTo>
                  <a:lnTo>
                    <a:pt x="54" y="603"/>
                  </a:lnTo>
                  <a:lnTo>
                    <a:pt x="58" y="600"/>
                  </a:lnTo>
                  <a:lnTo>
                    <a:pt x="52" y="599"/>
                  </a:lnTo>
                  <a:lnTo>
                    <a:pt x="52" y="593"/>
                  </a:lnTo>
                  <a:lnTo>
                    <a:pt x="52" y="590"/>
                  </a:lnTo>
                  <a:lnTo>
                    <a:pt x="52" y="588"/>
                  </a:lnTo>
                  <a:lnTo>
                    <a:pt x="52" y="584"/>
                  </a:lnTo>
                  <a:lnTo>
                    <a:pt x="50" y="582"/>
                  </a:lnTo>
                  <a:lnTo>
                    <a:pt x="48" y="580"/>
                  </a:lnTo>
                  <a:lnTo>
                    <a:pt x="43" y="579"/>
                  </a:lnTo>
                  <a:lnTo>
                    <a:pt x="39" y="577"/>
                  </a:lnTo>
                  <a:lnTo>
                    <a:pt x="32" y="573"/>
                  </a:lnTo>
                  <a:lnTo>
                    <a:pt x="30" y="570"/>
                  </a:lnTo>
                  <a:lnTo>
                    <a:pt x="28" y="568"/>
                  </a:lnTo>
                  <a:lnTo>
                    <a:pt x="27" y="564"/>
                  </a:lnTo>
                  <a:lnTo>
                    <a:pt x="25" y="560"/>
                  </a:lnTo>
                  <a:lnTo>
                    <a:pt x="21" y="558"/>
                  </a:lnTo>
                  <a:lnTo>
                    <a:pt x="17" y="554"/>
                  </a:lnTo>
                  <a:lnTo>
                    <a:pt x="15" y="553"/>
                  </a:lnTo>
                  <a:lnTo>
                    <a:pt x="12" y="552"/>
                  </a:lnTo>
                  <a:lnTo>
                    <a:pt x="6" y="549"/>
                  </a:lnTo>
                  <a:lnTo>
                    <a:pt x="3" y="548"/>
                  </a:lnTo>
                  <a:lnTo>
                    <a:pt x="0" y="547"/>
                  </a:lnTo>
                  <a:lnTo>
                    <a:pt x="0" y="545"/>
                  </a:lnTo>
                  <a:lnTo>
                    <a:pt x="1" y="543"/>
                  </a:lnTo>
                  <a:lnTo>
                    <a:pt x="0" y="542"/>
                  </a:lnTo>
                  <a:lnTo>
                    <a:pt x="0" y="538"/>
                  </a:lnTo>
                  <a:lnTo>
                    <a:pt x="3" y="538"/>
                  </a:lnTo>
                  <a:lnTo>
                    <a:pt x="5" y="537"/>
                  </a:lnTo>
                  <a:lnTo>
                    <a:pt x="6" y="537"/>
                  </a:lnTo>
                  <a:lnTo>
                    <a:pt x="9" y="537"/>
                  </a:lnTo>
                  <a:lnTo>
                    <a:pt x="10" y="537"/>
                  </a:lnTo>
                  <a:lnTo>
                    <a:pt x="13" y="537"/>
                  </a:lnTo>
                  <a:lnTo>
                    <a:pt x="15" y="538"/>
                  </a:lnTo>
                  <a:lnTo>
                    <a:pt x="17" y="538"/>
                  </a:lnTo>
                  <a:lnTo>
                    <a:pt x="18" y="539"/>
                  </a:lnTo>
                  <a:lnTo>
                    <a:pt x="21" y="539"/>
                  </a:lnTo>
                  <a:lnTo>
                    <a:pt x="22" y="541"/>
                  </a:lnTo>
                  <a:lnTo>
                    <a:pt x="25" y="539"/>
                  </a:lnTo>
                  <a:lnTo>
                    <a:pt x="26" y="538"/>
                  </a:lnTo>
                  <a:lnTo>
                    <a:pt x="27" y="537"/>
                  </a:lnTo>
                  <a:lnTo>
                    <a:pt x="30" y="536"/>
                  </a:lnTo>
                  <a:lnTo>
                    <a:pt x="31" y="535"/>
                  </a:lnTo>
                  <a:lnTo>
                    <a:pt x="32" y="533"/>
                  </a:lnTo>
                  <a:lnTo>
                    <a:pt x="35" y="532"/>
                  </a:lnTo>
                  <a:lnTo>
                    <a:pt x="36" y="532"/>
                  </a:lnTo>
                  <a:lnTo>
                    <a:pt x="37" y="531"/>
                  </a:lnTo>
                  <a:lnTo>
                    <a:pt x="40" y="531"/>
                  </a:lnTo>
                  <a:lnTo>
                    <a:pt x="43" y="531"/>
                  </a:lnTo>
                  <a:lnTo>
                    <a:pt x="44" y="530"/>
                  </a:lnTo>
                  <a:lnTo>
                    <a:pt x="45" y="531"/>
                  </a:lnTo>
                  <a:lnTo>
                    <a:pt x="48" y="531"/>
                  </a:lnTo>
                  <a:lnTo>
                    <a:pt x="50" y="531"/>
                  </a:lnTo>
                  <a:lnTo>
                    <a:pt x="52" y="531"/>
                  </a:lnTo>
                  <a:lnTo>
                    <a:pt x="54" y="531"/>
                  </a:lnTo>
                  <a:lnTo>
                    <a:pt x="56" y="530"/>
                  </a:lnTo>
                  <a:lnTo>
                    <a:pt x="57" y="529"/>
                  </a:lnTo>
                  <a:lnTo>
                    <a:pt x="58" y="527"/>
                  </a:lnTo>
                  <a:lnTo>
                    <a:pt x="59" y="525"/>
                  </a:lnTo>
                  <a:lnTo>
                    <a:pt x="61" y="524"/>
                  </a:lnTo>
                  <a:lnTo>
                    <a:pt x="62" y="523"/>
                  </a:lnTo>
                  <a:lnTo>
                    <a:pt x="62" y="520"/>
                  </a:lnTo>
                  <a:lnTo>
                    <a:pt x="63" y="518"/>
                  </a:lnTo>
                  <a:lnTo>
                    <a:pt x="63" y="517"/>
                  </a:lnTo>
                  <a:lnTo>
                    <a:pt x="65" y="514"/>
                  </a:lnTo>
                  <a:lnTo>
                    <a:pt x="65" y="513"/>
                  </a:lnTo>
                  <a:lnTo>
                    <a:pt x="66" y="510"/>
                  </a:lnTo>
                  <a:lnTo>
                    <a:pt x="66" y="508"/>
                  </a:lnTo>
                  <a:lnTo>
                    <a:pt x="66" y="506"/>
                  </a:lnTo>
                  <a:lnTo>
                    <a:pt x="67" y="504"/>
                  </a:lnTo>
                  <a:lnTo>
                    <a:pt x="67" y="502"/>
                  </a:lnTo>
                  <a:lnTo>
                    <a:pt x="67" y="501"/>
                  </a:lnTo>
                  <a:lnTo>
                    <a:pt x="68" y="498"/>
                  </a:lnTo>
                  <a:lnTo>
                    <a:pt x="68" y="497"/>
                  </a:lnTo>
                  <a:lnTo>
                    <a:pt x="68" y="495"/>
                  </a:lnTo>
                  <a:lnTo>
                    <a:pt x="70" y="492"/>
                  </a:lnTo>
                  <a:lnTo>
                    <a:pt x="70" y="491"/>
                  </a:lnTo>
                  <a:lnTo>
                    <a:pt x="70" y="489"/>
                  </a:lnTo>
                  <a:lnTo>
                    <a:pt x="71" y="486"/>
                  </a:lnTo>
                  <a:lnTo>
                    <a:pt x="72" y="485"/>
                  </a:lnTo>
                  <a:lnTo>
                    <a:pt x="75" y="485"/>
                  </a:lnTo>
                  <a:lnTo>
                    <a:pt x="76" y="484"/>
                  </a:lnTo>
                  <a:lnTo>
                    <a:pt x="79" y="484"/>
                  </a:lnTo>
                  <a:lnTo>
                    <a:pt x="80" y="483"/>
                  </a:lnTo>
                  <a:lnTo>
                    <a:pt x="81" y="479"/>
                  </a:lnTo>
                  <a:lnTo>
                    <a:pt x="84" y="480"/>
                  </a:lnTo>
                  <a:lnTo>
                    <a:pt x="88" y="480"/>
                  </a:lnTo>
                  <a:lnTo>
                    <a:pt x="93" y="480"/>
                  </a:lnTo>
                  <a:lnTo>
                    <a:pt x="96" y="480"/>
                  </a:lnTo>
                  <a:lnTo>
                    <a:pt x="100" y="478"/>
                  </a:lnTo>
                  <a:lnTo>
                    <a:pt x="101" y="477"/>
                  </a:lnTo>
                  <a:lnTo>
                    <a:pt x="103" y="477"/>
                  </a:lnTo>
                  <a:lnTo>
                    <a:pt x="106" y="475"/>
                  </a:lnTo>
                  <a:lnTo>
                    <a:pt x="107" y="475"/>
                  </a:lnTo>
                  <a:lnTo>
                    <a:pt x="109" y="474"/>
                  </a:lnTo>
                  <a:lnTo>
                    <a:pt x="111" y="473"/>
                  </a:lnTo>
                  <a:lnTo>
                    <a:pt x="112" y="472"/>
                  </a:lnTo>
                  <a:lnTo>
                    <a:pt x="114" y="469"/>
                  </a:lnTo>
                  <a:lnTo>
                    <a:pt x="115" y="468"/>
                  </a:lnTo>
                  <a:lnTo>
                    <a:pt x="116" y="467"/>
                  </a:lnTo>
                  <a:lnTo>
                    <a:pt x="118" y="468"/>
                  </a:lnTo>
                  <a:lnTo>
                    <a:pt x="119" y="469"/>
                  </a:lnTo>
                  <a:lnTo>
                    <a:pt x="121" y="471"/>
                  </a:lnTo>
                  <a:lnTo>
                    <a:pt x="123" y="472"/>
                  </a:lnTo>
                  <a:lnTo>
                    <a:pt x="124" y="471"/>
                  </a:lnTo>
                  <a:lnTo>
                    <a:pt x="127" y="469"/>
                  </a:lnTo>
                  <a:lnTo>
                    <a:pt x="128" y="469"/>
                  </a:lnTo>
                  <a:lnTo>
                    <a:pt x="129" y="468"/>
                  </a:lnTo>
                  <a:lnTo>
                    <a:pt x="133" y="466"/>
                  </a:lnTo>
                  <a:lnTo>
                    <a:pt x="131" y="465"/>
                  </a:lnTo>
                  <a:lnTo>
                    <a:pt x="129" y="463"/>
                  </a:lnTo>
                  <a:lnTo>
                    <a:pt x="129" y="461"/>
                  </a:lnTo>
                  <a:lnTo>
                    <a:pt x="129" y="460"/>
                  </a:lnTo>
                  <a:lnTo>
                    <a:pt x="132" y="459"/>
                  </a:lnTo>
                  <a:lnTo>
                    <a:pt x="133" y="459"/>
                  </a:lnTo>
                  <a:lnTo>
                    <a:pt x="137" y="456"/>
                  </a:lnTo>
                  <a:lnTo>
                    <a:pt x="136" y="455"/>
                  </a:lnTo>
                  <a:lnTo>
                    <a:pt x="140" y="454"/>
                  </a:lnTo>
                  <a:lnTo>
                    <a:pt x="141" y="453"/>
                  </a:lnTo>
                  <a:lnTo>
                    <a:pt x="143" y="451"/>
                  </a:lnTo>
                  <a:lnTo>
                    <a:pt x="145" y="451"/>
                  </a:lnTo>
                  <a:lnTo>
                    <a:pt x="146" y="450"/>
                  </a:lnTo>
                  <a:lnTo>
                    <a:pt x="149" y="449"/>
                  </a:lnTo>
                  <a:lnTo>
                    <a:pt x="150" y="449"/>
                  </a:lnTo>
                  <a:lnTo>
                    <a:pt x="155" y="449"/>
                  </a:lnTo>
                  <a:lnTo>
                    <a:pt x="160" y="447"/>
                  </a:lnTo>
                  <a:lnTo>
                    <a:pt x="156" y="444"/>
                  </a:lnTo>
                  <a:lnTo>
                    <a:pt x="158" y="440"/>
                  </a:lnTo>
                  <a:lnTo>
                    <a:pt x="158" y="437"/>
                  </a:lnTo>
                  <a:lnTo>
                    <a:pt x="156" y="434"/>
                  </a:lnTo>
                  <a:lnTo>
                    <a:pt x="156" y="431"/>
                  </a:lnTo>
                  <a:lnTo>
                    <a:pt x="156" y="427"/>
                  </a:lnTo>
                  <a:lnTo>
                    <a:pt x="156" y="424"/>
                  </a:lnTo>
                  <a:lnTo>
                    <a:pt x="156" y="420"/>
                  </a:lnTo>
                  <a:lnTo>
                    <a:pt x="155" y="416"/>
                  </a:lnTo>
                  <a:lnTo>
                    <a:pt x="154" y="412"/>
                  </a:lnTo>
                  <a:lnTo>
                    <a:pt x="158" y="409"/>
                  </a:lnTo>
                  <a:lnTo>
                    <a:pt x="159" y="408"/>
                  </a:lnTo>
                  <a:lnTo>
                    <a:pt x="160" y="407"/>
                  </a:lnTo>
                  <a:lnTo>
                    <a:pt x="162" y="405"/>
                  </a:lnTo>
                  <a:lnTo>
                    <a:pt x="163" y="404"/>
                  </a:lnTo>
                  <a:lnTo>
                    <a:pt x="165" y="403"/>
                  </a:lnTo>
                  <a:lnTo>
                    <a:pt x="168" y="403"/>
                  </a:lnTo>
                  <a:lnTo>
                    <a:pt x="169" y="402"/>
                  </a:lnTo>
                  <a:lnTo>
                    <a:pt x="172" y="401"/>
                  </a:lnTo>
                  <a:lnTo>
                    <a:pt x="173" y="401"/>
                  </a:lnTo>
                  <a:lnTo>
                    <a:pt x="174" y="399"/>
                  </a:lnTo>
                  <a:lnTo>
                    <a:pt x="177" y="398"/>
                  </a:lnTo>
                  <a:lnTo>
                    <a:pt x="178" y="397"/>
                  </a:lnTo>
                  <a:lnTo>
                    <a:pt x="181" y="396"/>
                  </a:lnTo>
                  <a:lnTo>
                    <a:pt x="182" y="396"/>
                  </a:lnTo>
                  <a:lnTo>
                    <a:pt x="184" y="396"/>
                  </a:lnTo>
                  <a:lnTo>
                    <a:pt x="186" y="395"/>
                  </a:lnTo>
                  <a:lnTo>
                    <a:pt x="189" y="395"/>
                  </a:lnTo>
                  <a:lnTo>
                    <a:pt x="190" y="395"/>
                  </a:lnTo>
                  <a:lnTo>
                    <a:pt x="193" y="393"/>
                  </a:lnTo>
                  <a:lnTo>
                    <a:pt x="194" y="393"/>
                  </a:lnTo>
                  <a:lnTo>
                    <a:pt x="196" y="392"/>
                  </a:lnTo>
                  <a:lnTo>
                    <a:pt x="198" y="391"/>
                  </a:lnTo>
                  <a:lnTo>
                    <a:pt x="199" y="390"/>
                  </a:lnTo>
                  <a:lnTo>
                    <a:pt x="200" y="387"/>
                  </a:lnTo>
                  <a:lnTo>
                    <a:pt x="199" y="386"/>
                  </a:lnTo>
                  <a:lnTo>
                    <a:pt x="199" y="384"/>
                  </a:lnTo>
                  <a:lnTo>
                    <a:pt x="200" y="381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5"/>
                  </a:lnTo>
                  <a:lnTo>
                    <a:pt x="200" y="374"/>
                  </a:lnTo>
                  <a:lnTo>
                    <a:pt x="202" y="372"/>
                  </a:lnTo>
                  <a:lnTo>
                    <a:pt x="203" y="369"/>
                  </a:lnTo>
                  <a:lnTo>
                    <a:pt x="203" y="368"/>
                  </a:lnTo>
                  <a:lnTo>
                    <a:pt x="204" y="366"/>
                  </a:lnTo>
                  <a:lnTo>
                    <a:pt x="204" y="364"/>
                  </a:lnTo>
                  <a:lnTo>
                    <a:pt x="206" y="362"/>
                  </a:lnTo>
                  <a:lnTo>
                    <a:pt x="206" y="361"/>
                  </a:lnTo>
                  <a:lnTo>
                    <a:pt x="206" y="358"/>
                  </a:lnTo>
                  <a:lnTo>
                    <a:pt x="204" y="354"/>
                  </a:lnTo>
                  <a:lnTo>
                    <a:pt x="206" y="351"/>
                  </a:lnTo>
                  <a:lnTo>
                    <a:pt x="202" y="350"/>
                  </a:lnTo>
                  <a:lnTo>
                    <a:pt x="199" y="346"/>
                  </a:lnTo>
                  <a:lnTo>
                    <a:pt x="199" y="345"/>
                  </a:lnTo>
                  <a:lnTo>
                    <a:pt x="198" y="343"/>
                  </a:lnTo>
                  <a:lnTo>
                    <a:pt x="198" y="342"/>
                  </a:lnTo>
                  <a:lnTo>
                    <a:pt x="196" y="340"/>
                  </a:lnTo>
                  <a:lnTo>
                    <a:pt x="195" y="338"/>
                  </a:lnTo>
                  <a:lnTo>
                    <a:pt x="195" y="337"/>
                  </a:lnTo>
                  <a:lnTo>
                    <a:pt x="194" y="334"/>
                  </a:lnTo>
                  <a:lnTo>
                    <a:pt x="194" y="333"/>
                  </a:lnTo>
                  <a:lnTo>
                    <a:pt x="193" y="331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0" y="326"/>
                  </a:lnTo>
                  <a:lnTo>
                    <a:pt x="189" y="323"/>
                  </a:lnTo>
                  <a:lnTo>
                    <a:pt x="189" y="322"/>
                  </a:lnTo>
                  <a:lnTo>
                    <a:pt x="187" y="320"/>
                  </a:lnTo>
                  <a:lnTo>
                    <a:pt x="186" y="317"/>
                  </a:lnTo>
                  <a:lnTo>
                    <a:pt x="185" y="316"/>
                  </a:lnTo>
                  <a:lnTo>
                    <a:pt x="185" y="314"/>
                  </a:lnTo>
                  <a:lnTo>
                    <a:pt x="184" y="313"/>
                  </a:lnTo>
                  <a:lnTo>
                    <a:pt x="182" y="310"/>
                  </a:lnTo>
                  <a:lnTo>
                    <a:pt x="182" y="309"/>
                  </a:lnTo>
                  <a:lnTo>
                    <a:pt x="181" y="307"/>
                  </a:lnTo>
                  <a:lnTo>
                    <a:pt x="181" y="305"/>
                  </a:lnTo>
                  <a:lnTo>
                    <a:pt x="180" y="304"/>
                  </a:lnTo>
                  <a:lnTo>
                    <a:pt x="178" y="302"/>
                  </a:lnTo>
                  <a:lnTo>
                    <a:pt x="177" y="300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3" y="296"/>
                  </a:lnTo>
                  <a:lnTo>
                    <a:pt x="172" y="294"/>
                  </a:lnTo>
                  <a:lnTo>
                    <a:pt x="172" y="292"/>
                  </a:lnTo>
                  <a:lnTo>
                    <a:pt x="171" y="291"/>
                  </a:lnTo>
                  <a:lnTo>
                    <a:pt x="169" y="288"/>
                  </a:lnTo>
                  <a:lnTo>
                    <a:pt x="169" y="287"/>
                  </a:lnTo>
                  <a:lnTo>
                    <a:pt x="168" y="285"/>
                  </a:lnTo>
                  <a:lnTo>
                    <a:pt x="168" y="284"/>
                  </a:lnTo>
                  <a:lnTo>
                    <a:pt x="167" y="281"/>
                  </a:lnTo>
                  <a:lnTo>
                    <a:pt x="165" y="280"/>
                  </a:lnTo>
                  <a:lnTo>
                    <a:pt x="164" y="279"/>
                  </a:lnTo>
                  <a:lnTo>
                    <a:pt x="162" y="278"/>
                  </a:lnTo>
                  <a:lnTo>
                    <a:pt x="160" y="276"/>
                  </a:lnTo>
                  <a:lnTo>
                    <a:pt x="159" y="276"/>
                  </a:lnTo>
                  <a:lnTo>
                    <a:pt x="156" y="275"/>
                  </a:lnTo>
                  <a:lnTo>
                    <a:pt x="155" y="275"/>
                  </a:lnTo>
                  <a:lnTo>
                    <a:pt x="153" y="275"/>
                  </a:lnTo>
                  <a:lnTo>
                    <a:pt x="150" y="274"/>
                  </a:lnTo>
                  <a:lnTo>
                    <a:pt x="149" y="274"/>
                  </a:lnTo>
                  <a:lnTo>
                    <a:pt x="147" y="270"/>
                  </a:lnTo>
                  <a:lnTo>
                    <a:pt x="146" y="269"/>
                  </a:lnTo>
                  <a:lnTo>
                    <a:pt x="146" y="267"/>
                  </a:lnTo>
                  <a:lnTo>
                    <a:pt x="146" y="264"/>
                  </a:lnTo>
                  <a:lnTo>
                    <a:pt x="146" y="263"/>
                  </a:lnTo>
                  <a:lnTo>
                    <a:pt x="145" y="261"/>
                  </a:lnTo>
                  <a:lnTo>
                    <a:pt x="145" y="259"/>
                  </a:lnTo>
                  <a:lnTo>
                    <a:pt x="145" y="255"/>
                  </a:lnTo>
                  <a:lnTo>
                    <a:pt x="150" y="255"/>
                  </a:lnTo>
                  <a:lnTo>
                    <a:pt x="154" y="253"/>
                  </a:lnTo>
                  <a:lnTo>
                    <a:pt x="156" y="252"/>
                  </a:lnTo>
                  <a:lnTo>
                    <a:pt x="159" y="250"/>
                  </a:lnTo>
                  <a:lnTo>
                    <a:pt x="164" y="247"/>
                  </a:lnTo>
                  <a:lnTo>
                    <a:pt x="167" y="245"/>
                  </a:lnTo>
                  <a:lnTo>
                    <a:pt x="163" y="243"/>
                  </a:lnTo>
                  <a:lnTo>
                    <a:pt x="162" y="241"/>
                  </a:lnTo>
                  <a:lnTo>
                    <a:pt x="160" y="240"/>
                  </a:lnTo>
                  <a:lnTo>
                    <a:pt x="159" y="239"/>
                  </a:lnTo>
                  <a:lnTo>
                    <a:pt x="156" y="238"/>
                  </a:lnTo>
                  <a:lnTo>
                    <a:pt x="155" y="237"/>
                  </a:lnTo>
                  <a:lnTo>
                    <a:pt x="153" y="235"/>
                  </a:lnTo>
                  <a:lnTo>
                    <a:pt x="151" y="235"/>
                  </a:lnTo>
                  <a:lnTo>
                    <a:pt x="149" y="234"/>
                  </a:lnTo>
                  <a:lnTo>
                    <a:pt x="147" y="233"/>
                  </a:lnTo>
                  <a:lnTo>
                    <a:pt x="146" y="232"/>
                  </a:lnTo>
                  <a:lnTo>
                    <a:pt x="145" y="229"/>
                  </a:lnTo>
                  <a:lnTo>
                    <a:pt x="143" y="228"/>
                  </a:lnTo>
                  <a:lnTo>
                    <a:pt x="143" y="226"/>
                  </a:lnTo>
                  <a:lnTo>
                    <a:pt x="142" y="224"/>
                  </a:lnTo>
                  <a:lnTo>
                    <a:pt x="142" y="221"/>
                  </a:lnTo>
                  <a:lnTo>
                    <a:pt x="141" y="220"/>
                  </a:lnTo>
                  <a:lnTo>
                    <a:pt x="141" y="218"/>
                  </a:lnTo>
                  <a:lnTo>
                    <a:pt x="141" y="216"/>
                  </a:lnTo>
                  <a:lnTo>
                    <a:pt x="142" y="214"/>
                  </a:lnTo>
                  <a:lnTo>
                    <a:pt x="142" y="212"/>
                  </a:lnTo>
                  <a:lnTo>
                    <a:pt x="142" y="210"/>
                  </a:lnTo>
                  <a:lnTo>
                    <a:pt x="142" y="209"/>
                  </a:lnTo>
                  <a:lnTo>
                    <a:pt x="142" y="206"/>
                  </a:lnTo>
                  <a:lnTo>
                    <a:pt x="143" y="205"/>
                  </a:lnTo>
                  <a:lnTo>
                    <a:pt x="145" y="204"/>
                  </a:lnTo>
                  <a:lnTo>
                    <a:pt x="147" y="203"/>
                  </a:lnTo>
                  <a:lnTo>
                    <a:pt x="149" y="203"/>
                  </a:lnTo>
                  <a:lnTo>
                    <a:pt x="151" y="202"/>
                  </a:lnTo>
                  <a:lnTo>
                    <a:pt x="153" y="200"/>
                  </a:lnTo>
                  <a:lnTo>
                    <a:pt x="154" y="199"/>
                  </a:lnTo>
                  <a:lnTo>
                    <a:pt x="156" y="198"/>
                  </a:lnTo>
                  <a:lnTo>
                    <a:pt x="158" y="197"/>
                  </a:lnTo>
                  <a:lnTo>
                    <a:pt x="159" y="195"/>
                  </a:lnTo>
                  <a:lnTo>
                    <a:pt x="160" y="194"/>
                  </a:lnTo>
                  <a:lnTo>
                    <a:pt x="162" y="193"/>
                  </a:lnTo>
                  <a:lnTo>
                    <a:pt x="164" y="192"/>
                  </a:lnTo>
                  <a:lnTo>
                    <a:pt x="165" y="192"/>
                  </a:lnTo>
                  <a:lnTo>
                    <a:pt x="167" y="191"/>
                  </a:lnTo>
                  <a:lnTo>
                    <a:pt x="168" y="189"/>
                  </a:lnTo>
                  <a:lnTo>
                    <a:pt x="169" y="187"/>
                  </a:lnTo>
                  <a:lnTo>
                    <a:pt x="172" y="186"/>
                  </a:lnTo>
                  <a:lnTo>
                    <a:pt x="173" y="185"/>
                  </a:lnTo>
                  <a:lnTo>
                    <a:pt x="174" y="183"/>
                  </a:lnTo>
                  <a:lnTo>
                    <a:pt x="176" y="182"/>
                  </a:lnTo>
                  <a:lnTo>
                    <a:pt x="177" y="181"/>
                  </a:lnTo>
                  <a:lnTo>
                    <a:pt x="178" y="180"/>
                  </a:lnTo>
                  <a:lnTo>
                    <a:pt x="181" y="180"/>
                  </a:lnTo>
                  <a:lnTo>
                    <a:pt x="182" y="179"/>
                  </a:lnTo>
                  <a:lnTo>
                    <a:pt x="185" y="177"/>
                  </a:lnTo>
                  <a:lnTo>
                    <a:pt x="186" y="177"/>
                  </a:lnTo>
                  <a:lnTo>
                    <a:pt x="189" y="176"/>
                  </a:lnTo>
                  <a:lnTo>
                    <a:pt x="191" y="176"/>
                  </a:lnTo>
                  <a:lnTo>
                    <a:pt x="193" y="175"/>
                  </a:lnTo>
                  <a:lnTo>
                    <a:pt x="194" y="174"/>
                  </a:lnTo>
                  <a:lnTo>
                    <a:pt x="195" y="173"/>
                  </a:lnTo>
                  <a:lnTo>
                    <a:pt x="196" y="171"/>
                  </a:lnTo>
                  <a:lnTo>
                    <a:pt x="198" y="170"/>
                  </a:lnTo>
                  <a:lnTo>
                    <a:pt x="198" y="168"/>
                  </a:lnTo>
                  <a:lnTo>
                    <a:pt x="199" y="165"/>
                  </a:lnTo>
                  <a:lnTo>
                    <a:pt x="199" y="164"/>
                  </a:lnTo>
                  <a:lnTo>
                    <a:pt x="200" y="162"/>
                  </a:lnTo>
                  <a:lnTo>
                    <a:pt x="200" y="160"/>
                  </a:lnTo>
                  <a:lnTo>
                    <a:pt x="202" y="157"/>
                  </a:lnTo>
                  <a:lnTo>
                    <a:pt x="202" y="153"/>
                  </a:lnTo>
                  <a:lnTo>
                    <a:pt x="203" y="152"/>
                  </a:lnTo>
                  <a:lnTo>
                    <a:pt x="204" y="151"/>
                  </a:lnTo>
                  <a:lnTo>
                    <a:pt x="207" y="150"/>
                  </a:lnTo>
                  <a:lnTo>
                    <a:pt x="208" y="148"/>
                  </a:lnTo>
                  <a:lnTo>
                    <a:pt x="209" y="147"/>
                  </a:lnTo>
                  <a:lnTo>
                    <a:pt x="212" y="146"/>
                  </a:lnTo>
                  <a:lnTo>
                    <a:pt x="213" y="145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8" y="142"/>
                  </a:lnTo>
                  <a:lnTo>
                    <a:pt x="221" y="142"/>
                  </a:lnTo>
                  <a:lnTo>
                    <a:pt x="222" y="141"/>
                  </a:lnTo>
                  <a:lnTo>
                    <a:pt x="225" y="140"/>
                  </a:lnTo>
                  <a:lnTo>
                    <a:pt x="226" y="140"/>
                  </a:lnTo>
                  <a:lnTo>
                    <a:pt x="229" y="139"/>
                  </a:lnTo>
                  <a:lnTo>
                    <a:pt x="230" y="139"/>
                  </a:lnTo>
                  <a:lnTo>
                    <a:pt x="233" y="138"/>
                  </a:lnTo>
                  <a:lnTo>
                    <a:pt x="234" y="136"/>
                  </a:lnTo>
                  <a:lnTo>
                    <a:pt x="235" y="136"/>
                  </a:lnTo>
                  <a:lnTo>
                    <a:pt x="238" y="135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6"/>
                  </a:lnTo>
                  <a:lnTo>
                    <a:pt x="248" y="138"/>
                  </a:lnTo>
                  <a:lnTo>
                    <a:pt x="249" y="139"/>
                  </a:lnTo>
                  <a:lnTo>
                    <a:pt x="251" y="140"/>
                  </a:lnTo>
                  <a:lnTo>
                    <a:pt x="252" y="141"/>
                  </a:lnTo>
                  <a:lnTo>
                    <a:pt x="255" y="142"/>
                  </a:lnTo>
                  <a:lnTo>
                    <a:pt x="256" y="144"/>
                  </a:lnTo>
                  <a:lnTo>
                    <a:pt x="257" y="145"/>
                  </a:lnTo>
                  <a:lnTo>
                    <a:pt x="259" y="146"/>
                  </a:lnTo>
                  <a:lnTo>
                    <a:pt x="260" y="147"/>
                  </a:lnTo>
                  <a:lnTo>
                    <a:pt x="261" y="148"/>
                  </a:lnTo>
                  <a:lnTo>
                    <a:pt x="264" y="151"/>
                  </a:lnTo>
                  <a:lnTo>
                    <a:pt x="265" y="152"/>
                  </a:lnTo>
                  <a:lnTo>
                    <a:pt x="266" y="153"/>
                  </a:lnTo>
                  <a:lnTo>
                    <a:pt x="268" y="154"/>
                  </a:lnTo>
                  <a:lnTo>
                    <a:pt x="269" y="156"/>
                  </a:lnTo>
                  <a:lnTo>
                    <a:pt x="270" y="158"/>
                  </a:lnTo>
                  <a:lnTo>
                    <a:pt x="271" y="159"/>
                  </a:lnTo>
                  <a:lnTo>
                    <a:pt x="273" y="160"/>
                  </a:lnTo>
                  <a:lnTo>
                    <a:pt x="273" y="163"/>
                  </a:lnTo>
                  <a:lnTo>
                    <a:pt x="273" y="164"/>
                  </a:lnTo>
                  <a:lnTo>
                    <a:pt x="274" y="165"/>
                  </a:lnTo>
                  <a:lnTo>
                    <a:pt x="277" y="166"/>
                  </a:lnTo>
                  <a:lnTo>
                    <a:pt x="278" y="166"/>
                  </a:lnTo>
                  <a:lnTo>
                    <a:pt x="281" y="168"/>
                  </a:lnTo>
                  <a:lnTo>
                    <a:pt x="283" y="168"/>
                  </a:lnTo>
                  <a:lnTo>
                    <a:pt x="284" y="168"/>
                  </a:lnTo>
                  <a:lnTo>
                    <a:pt x="287" y="168"/>
                  </a:lnTo>
                  <a:lnTo>
                    <a:pt x="288" y="166"/>
                  </a:lnTo>
                  <a:lnTo>
                    <a:pt x="291" y="166"/>
                  </a:lnTo>
                  <a:lnTo>
                    <a:pt x="292" y="165"/>
                  </a:lnTo>
                  <a:lnTo>
                    <a:pt x="296" y="164"/>
                  </a:lnTo>
                  <a:lnTo>
                    <a:pt x="299" y="168"/>
                  </a:lnTo>
                  <a:lnTo>
                    <a:pt x="304" y="173"/>
                  </a:lnTo>
                  <a:lnTo>
                    <a:pt x="306" y="175"/>
                  </a:lnTo>
                  <a:lnTo>
                    <a:pt x="312" y="179"/>
                  </a:lnTo>
                  <a:lnTo>
                    <a:pt x="315" y="182"/>
                  </a:lnTo>
                  <a:lnTo>
                    <a:pt x="321" y="183"/>
                  </a:lnTo>
                  <a:lnTo>
                    <a:pt x="323" y="185"/>
                  </a:lnTo>
                  <a:lnTo>
                    <a:pt x="326" y="183"/>
                  </a:lnTo>
                  <a:lnTo>
                    <a:pt x="328" y="181"/>
                  </a:lnTo>
                  <a:lnTo>
                    <a:pt x="331" y="180"/>
                  </a:lnTo>
                  <a:lnTo>
                    <a:pt x="335" y="179"/>
                  </a:lnTo>
                  <a:lnTo>
                    <a:pt x="339" y="176"/>
                  </a:lnTo>
                  <a:lnTo>
                    <a:pt x="341" y="175"/>
                  </a:lnTo>
                  <a:lnTo>
                    <a:pt x="348" y="169"/>
                  </a:lnTo>
                  <a:lnTo>
                    <a:pt x="352" y="170"/>
                  </a:lnTo>
                  <a:lnTo>
                    <a:pt x="358" y="166"/>
                  </a:lnTo>
                  <a:lnTo>
                    <a:pt x="361" y="170"/>
                  </a:lnTo>
                  <a:lnTo>
                    <a:pt x="362" y="171"/>
                  </a:lnTo>
                  <a:lnTo>
                    <a:pt x="363" y="173"/>
                  </a:lnTo>
                  <a:lnTo>
                    <a:pt x="365" y="175"/>
                  </a:lnTo>
                  <a:lnTo>
                    <a:pt x="366" y="176"/>
                  </a:lnTo>
                  <a:lnTo>
                    <a:pt x="367" y="177"/>
                  </a:lnTo>
                  <a:lnTo>
                    <a:pt x="368" y="179"/>
                  </a:lnTo>
                  <a:lnTo>
                    <a:pt x="370" y="180"/>
                  </a:lnTo>
                  <a:lnTo>
                    <a:pt x="372" y="179"/>
                  </a:lnTo>
                  <a:lnTo>
                    <a:pt x="374" y="179"/>
                  </a:lnTo>
                  <a:lnTo>
                    <a:pt x="376" y="177"/>
                  </a:lnTo>
                  <a:lnTo>
                    <a:pt x="377" y="176"/>
                  </a:lnTo>
                  <a:lnTo>
                    <a:pt x="379" y="176"/>
                  </a:lnTo>
                  <a:lnTo>
                    <a:pt x="381" y="175"/>
                  </a:lnTo>
                  <a:lnTo>
                    <a:pt x="383" y="174"/>
                  </a:lnTo>
                  <a:lnTo>
                    <a:pt x="385" y="173"/>
                  </a:lnTo>
                  <a:lnTo>
                    <a:pt x="387" y="173"/>
                  </a:lnTo>
                  <a:lnTo>
                    <a:pt x="388" y="171"/>
                  </a:lnTo>
                  <a:lnTo>
                    <a:pt x="390" y="170"/>
                  </a:lnTo>
                  <a:lnTo>
                    <a:pt x="392" y="169"/>
                  </a:lnTo>
                  <a:lnTo>
                    <a:pt x="394" y="169"/>
                  </a:lnTo>
                  <a:lnTo>
                    <a:pt x="396" y="168"/>
                  </a:lnTo>
                  <a:lnTo>
                    <a:pt x="397" y="166"/>
                  </a:lnTo>
                  <a:lnTo>
                    <a:pt x="399" y="165"/>
                  </a:lnTo>
                  <a:lnTo>
                    <a:pt x="402" y="165"/>
                  </a:lnTo>
                  <a:lnTo>
                    <a:pt x="403" y="164"/>
                  </a:lnTo>
                  <a:lnTo>
                    <a:pt x="406" y="163"/>
                  </a:lnTo>
                  <a:lnTo>
                    <a:pt x="407" y="162"/>
                  </a:lnTo>
                  <a:lnTo>
                    <a:pt x="410" y="162"/>
                  </a:lnTo>
                  <a:lnTo>
                    <a:pt x="411" y="160"/>
                  </a:lnTo>
                  <a:lnTo>
                    <a:pt x="414" y="159"/>
                  </a:lnTo>
                  <a:lnTo>
                    <a:pt x="415" y="159"/>
                  </a:lnTo>
                  <a:lnTo>
                    <a:pt x="418" y="158"/>
                  </a:lnTo>
                  <a:lnTo>
                    <a:pt x="419" y="157"/>
                  </a:lnTo>
                  <a:lnTo>
                    <a:pt x="421" y="156"/>
                  </a:lnTo>
                  <a:lnTo>
                    <a:pt x="421" y="154"/>
                  </a:lnTo>
                  <a:lnTo>
                    <a:pt x="421" y="152"/>
                  </a:lnTo>
                  <a:lnTo>
                    <a:pt x="421" y="150"/>
                  </a:lnTo>
                  <a:lnTo>
                    <a:pt x="421" y="148"/>
                  </a:lnTo>
                  <a:lnTo>
                    <a:pt x="421" y="146"/>
                  </a:lnTo>
                  <a:lnTo>
                    <a:pt x="421" y="144"/>
                  </a:lnTo>
                  <a:lnTo>
                    <a:pt x="421" y="142"/>
                  </a:lnTo>
                  <a:lnTo>
                    <a:pt x="421" y="141"/>
                  </a:lnTo>
                  <a:lnTo>
                    <a:pt x="420" y="139"/>
                  </a:lnTo>
                  <a:lnTo>
                    <a:pt x="420" y="136"/>
                  </a:lnTo>
                  <a:lnTo>
                    <a:pt x="420" y="135"/>
                  </a:lnTo>
                  <a:lnTo>
                    <a:pt x="423" y="134"/>
                  </a:lnTo>
                  <a:lnTo>
                    <a:pt x="424" y="133"/>
                  </a:lnTo>
                  <a:lnTo>
                    <a:pt x="427" y="131"/>
                  </a:lnTo>
                  <a:lnTo>
                    <a:pt x="428" y="131"/>
                  </a:lnTo>
                  <a:lnTo>
                    <a:pt x="429" y="130"/>
                  </a:lnTo>
                  <a:lnTo>
                    <a:pt x="432" y="130"/>
                  </a:lnTo>
                  <a:lnTo>
                    <a:pt x="433" y="129"/>
                  </a:lnTo>
                  <a:lnTo>
                    <a:pt x="434" y="128"/>
                  </a:lnTo>
                  <a:lnTo>
                    <a:pt x="437" y="128"/>
                  </a:lnTo>
                  <a:lnTo>
                    <a:pt x="438" y="128"/>
                  </a:lnTo>
                  <a:lnTo>
                    <a:pt x="441" y="127"/>
                  </a:lnTo>
                  <a:lnTo>
                    <a:pt x="443" y="127"/>
                  </a:lnTo>
                  <a:lnTo>
                    <a:pt x="445" y="127"/>
                  </a:lnTo>
                  <a:lnTo>
                    <a:pt x="447" y="127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2" y="127"/>
                  </a:lnTo>
                  <a:lnTo>
                    <a:pt x="455" y="127"/>
                  </a:lnTo>
                  <a:lnTo>
                    <a:pt x="458" y="128"/>
                  </a:lnTo>
                  <a:lnTo>
                    <a:pt x="459" y="128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8"/>
                  </a:lnTo>
                  <a:lnTo>
                    <a:pt x="467" y="129"/>
                  </a:lnTo>
                  <a:lnTo>
                    <a:pt x="472" y="130"/>
                  </a:lnTo>
                  <a:lnTo>
                    <a:pt x="472" y="133"/>
                  </a:lnTo>
                  <a:lnTo>
                    <a:pt x="472" y="136"/>
                  </a:lnTo>
                  <a:lnTo>
                    <a:pt x="476" y="138"/>
                  </a:lnTo>
                  <a:lnTo>
                    <a:pt x="477" y="139"/>
                  </a:lnTo>
                  <a:lnTo>
                    <a:pt x="480" y="140"/>
                  </a:lnTo>
                  <a:lnTo>
                    <a:pt x="481" y="141"/>
                  </a:lnTo>
                  <a:lnTo>
                    <a:pt x="482" y="142"/>
                  </a:lnTo>
                  <a:lnTo>
                    <a:pt x="485" y="144"/>
                  </a:lnTo>
                  <a:lnTo>
                    <a:pt x="486" y="145"/>
                  </a:lnTo>
                  <a:lnTo>
                    <a:pt x="491" y="147"/>
                  </a:lnTo>
                  <a:lnTo>
                    <a:pt x="493" y="147"/>
                  </a:lnTo>
                  <a:lnTo>
                    <a:pt x="496" y="146"/>
                  </a:lnTo>
                  <a:lnTo>
                    <a:pt x="498" y="146"/>
                  </a:lnTo>
                  <a:lnTo>
                    <a:pt x="500" y="145"/>
                  </a:lnTo>
                  <a:lnTo>
                    <a:pt x="503" y="145"/>
                  </a:lnTo>
                  <a:lnTo>
                    <a:pt x="507" y="144"/>
                  </a:lnTo>
                  <a:lnTo>
                    <a:pt x="511" y="144"/>
                  </a:lnTo>
                  <a:lnTo>
                    <a:pt x="512" y="145"/>
                  </a:lnTo>
                  <a:lnTo>
                    <a:pt x="515" y="141"/>
                  </a:lnTo>
                  <a:lnTo>
                    <a:pt x="517" y="140"/>
                  </a:lnTo>
                  <a:lnTo>
                    <a:pt x="518" y="142"/>
                  </a:lnTo>
                  <a:lnTo>
                    <a:pt x="521" y="140"/>
                  </a:lnTo>
                  <a:lnTo>
                    <a:pt x="524" y="139"/>
                  </a:lnTo>
                  <a:lnTo>
                    <a:pt x="527" y="139"/>
                  </a:lnTo>
                  <a:lnTo>
                    <a:pt x="533" y="138"/>
                  </a:lnTo>
                  <a:lnTo>
                    <a:pt x="535" y="136"/>
                  </a:lnTo>
                  <a:lnTo>
                    <a:pt x="538" y="134"/>
                  </a:lnTo>
                  <a:lnTo>
                    <a:pt x="540" y="138"/>
                  </a:lnTo>
                  <a:lnTo>
                    <a:pt x="540" y="139"/>
                  </a:lnTo>
                  <a:lnTo>
                    <a:pt x="542" y="140"/>
                  </a:lnTo>
                  <a:lnTo>
                    <a:pt x="544" y="140"/>
                  </a:lnTo>
                  <a:lnTo>
                    <a:pt x="546" y="140"/>
                  </a:lnTo>
                  <a:lnTo>
                    <a:pt x="548" y="140"/>
                  </a:lnTo>
                  <a:lnTo>
                    <a:pt x="549" y="140"/>
                  </a:lnTo>
                  <a:lnTo>
                    <a:pt x="552" y="140"/>
                  </a:lnTo>
                  <a:lnTo>
                    <a:pt x="555" y="140"/>
                  </a:lnTo>
                  <a:lnTo>
                    <a:pt x="556" y="140"/>
                  </a:lnTo>
                  <a:lnTo>
                    <a:pt x="558" y="140"/>
                  </a:lnTo>
                  <a:lnTo>
                    <a:pt x="560" y="140"/>
                  </a:lnTo>
                  <a:lnTo>
                    <a:pt x="562" y="140"/>
                  </a:lnTo>
                  <a:lnTo>
                    <a:pt x="564" y="140"/>
                  </a:lnTo>
                  <a:lnTo>
                    <a:pt x="566" y="140"/>
                  </a:lnTo>
                  <a:lnTo>
                    <a:pt x="568" y="141"/>
                  </a:lnTo>
                  <a:lnTo>
                    <a:pt x="570" y="141"/>
                  </a:lnTo>
                  <a:lnTo>
                    <a:pt x="571" y="142"/>
                  </a:lnTo>
                  <a:lnTo>
                    <a:pt x="574" y="142"/>
                  </a:lnTo>
                  <a:lnTo>
                    <a:pt x="575" y="144"/>
                  </a:lnTo>
                  <a:lnTo>
                    <a:pt x="575" y="146"/>
                  </a:lnTo>
                  <a:lnTo>
                    <a:pt x="575" y="147"/>
                  </a:lnTo>
                  <a:lnTo>
                    <a:pt x="577" y="151"/>
                  </a:lnTo>
                  <a:lnTo>
                    <a:pt x="575" y="152"/>
                  </a:lnTo>
                  <a:lnTo>
                    <a:pt x="579" y="158"/>
                  </a:lnTo>
                  <a:lnTo>
                    <a:pt x="583" y="157"/>
                  </a:lnTo>
                  <a:lnTo>
                    <a:pt x="586" y="153"/>
                  </a:lnTo>
                  <a:lnTo>
                    <a:pt x="586" y="151"/>
                  </a:lnTo>
                  <a:lnTo>
                    <a:pt x="587" y="145"/>
                  </a:lnTo>
                  <a:lnTo>
                    <a:pt x="588" y="144"/>
                  </a:lnTo>
                  <a:lnTo>
                    <a:pt x="588" y="141"/>
                  </a:lnTo>
                  <a:lnTo>
                    <a:pt x="593" y="142"/>
                  </a:lnTo>
                  <a:lnTo>
                    <a:pt x="596" y="142"/>
                  </a:lnTo>
                  <a:lnTo>
                    <a:pt x="597" y="142"/>
                  </a:lnTo>
                  <a:lnTo>
                    <a:pt x="600" y="142"/>
                  </a:lnTo>
                  <a:lnTo>
                    <a:pt x="602" y="142"/>
                  </a:lnTo>
                  <a:lnTo>
                    <a:pt x="605" y="142"/>
                  </a:lnTo>
                  <a:lnTo>
                    <a:pt x="606" y="142"/>
                  </a:lnTo>
                  <a:lnTo>
                    <a:pt x="608" y="142"/>
                  </a:lnTo>
                  <a:lnTo>
                    <a:pt x="610" y="142"/>
                  </a:lnTo>
                  <a:lnTo>
                    <a:pt x="613" y="142"/>
                  </a:lnTo>
                  <a:lnTo>
                    <a:pt x="614" y="144"/>
                  </a:lnTo>
                  <a:lnTo>
                    <a:pt x="615" y="145"/>
                  </a:lnTo>
                  <a:lnTo>
                    <a:pt x="617" y="146"/>
                  </a:lnTo>
                  <a:lnTo>
                    <a:pt x="619" y="147"/>
                  </a:lnTo>
                  <a:lnTo>
                    <a:pt x="621" y="148"/>
                  </a:lnTo>
                  <a:lnTo>
                    <a:pt x="622" y="150"/>
                  </a:lnTo>
                  <a:lnTo>
                    <a:pt x="623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6"/>
                  </a:lnTo>
                  <a:lnTo>
                    <a:pt x="628" y="157"/>
                  </a:lnTo>
                  <a:lnTo>
                    <a:pt x="631" y="157"/>
                  </a:lnTo>
                  <a:lnTo>
                    <a:pt x="632" y="156"/>
                  </a:lnTo>
                  <a:lnTo>
                    <a:pt x="633" y="154"/>
                  </a:lnTo>
                  <a:lnTo>
                    <a:pt x="636" y="153"/>
                  </a:lnTo>
                  <a:lnTo>
                    <a:pt x="637" y="152"/>
                  </a:lnTo>
                  <a:lnTo>
                    <a:pt x="639" y="151"/>
                  </a:lnTo>
                  <a:lnTo>
                    <a:pt x="640" y="150"/>
                  </a:lnTo>
                  <a:lnTo>
                    <a:pt x="641" y="148"/>
                  </a:lnTo>
                  <a:lnTo>
                    <a:pt x="644" y="148"/>
                  </a:lnTo>
                  <a:lnTo>
                    <a:pt x="645" y="148"/>
                  </a:lnTo>
                  <a:lnTo>
                    <a:pt x="648" y="148"/>
                  </a:lnTo>
                  <a:lnTo>
                    <a:pt x="650" y="147"/>
                  </a:lnTo>
                  <a:lnTo>
                    <a:pt x="652" y="147"/>
                  </a:lnTo>
                  <a:lnTo>
                    <a:pt x="653" y="147"/>
                  </a:lnTo>
                  <a:lnTo>
                    <a:pt x="655" y="146"/>
                  </a:lnTo>
                  <a:lnTo>
                    <a:pt x="658" y="146"/>
                  </a:lnTo>
                  <a:lnTo>
                    <a:pt x="659" y="145"/>
                  </a:lnTo>
                  <a:lnTo>
                    <a:pt x="662" y="145"/>
                  </a:lnTo>
                  <a:lnTo>
                    <a:pt x="663" y="144"/>
                  </a:lnTo>
                  <a:lnTo>
                    <a:pt x="666" y="144"/>
                  </a:lnTo>
                  <a:lnTo>
                    <a:pt x="667" y="142"/>
                  </a:lnTo>
                  <a:lnTo>
                    <a:pt x="668" y="142"/>
                  </a:lnTo>
                  <a:lnTo>
                    <a:pt x="670" y="141"/>
                  </a:lnTo>
                  <a:lnTo>
                    <a:pt x="672" y="140"/>
                  </a:lnTo>
                  <a:lnTo>
                    <a:pt x="674" y="140"/>
                  </a:lnTo>
                  <a:lnTo>
                    <a:pt x="676" y="139"/>
                  </a:lnTo>
                  <a:lnTo>
                    <a:pt x="677" y="139"/>
                  </a:lnTo>
                  <a:lnTo>
                    <a:pt x="680" y="138"/>
                  </a:lnTo>
                  <a:lnTo>
                    <a:pt x="681" y="136"/>
                  </a:lnTo>
                  <a:lnTo>
                    <a:pt x="684" y="136"/>
                  </a:lnTo>
                  <a:lnTo>
                    <a:pt x="685" y="135"/>
                  </a:lnTo>
                  <a:lnTo>
                    <a:pt x="689" y="136"/>
                  </a:lnTo>
                  <a:lnTo>
                    <a:pt x="690" y="131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9" y="134"/>
                  </a:lnTo>
                  <a:lnTo>
                    <a:pt x="702" y="134"/>
                  </a:lnTo>
                  <a:lnTo>
                    <a:pt x="703" y="134"/>
                  </a:lnTo>
                  <a:lnTo>
                    <a:pt x="705" y="135"/>
                  </a:lnTo>
                  <a:lnTo>
                    <a:pt x="707" y="135"/>
                  </a:lnTo>
                  <a:lnTo>
                    <a:pt x="710" y="135"/>
                  </a:lnTo>
                  <a:lnTo>
                    <a:pt x="711" y="136"/>
                  </a:lnTo>
                  <a:lnTo>
                    <a:pt x="712" y="136"/>
                  </a:lnTo>
                  <a:lnTo>
                    <a:pt x="715" y="136"/>
                  </a:lnTo>
                  <a:lnTo>
                    <a:pt x="720" y="138"/>
                  </a:lnTo>
                  <a:lnTo>
                    <a:pt x="720" y="140"/>
                  </a:lnTo>
                  <a:lnTo>
                    <a:pt x="724" y="142"/>
                  </a:lnTo>
                  <a:lnTo>
                    <a:pt x="725" y="142"/>
                  </a:lnTo>
                  <a:lnTo>
                    <a:pt x="728" y="144"/>
                  </a:lnTo>
                  <a:lnTo>
                    <a:pt x="729" y="144"/>
                  </a:lnTo>
                  <a:lnTo>
                    <a:pt x="730" y="144"/>
                  </a:lnTo>
                  <a:lnTo>
                    <a:pt x="733" y="144"/>
                  </a:lnTo>
                  <a:lnTo>
                    <a:pt x="736" y="145"/>
                  </a:lnTo>
                  <a:lnTo>
                    <a:pt x="738" y="145"/>
                  </a:lnTo>
                  <a:lnTo>
                    <a:pt x="738" y="142"/>
                  </a:lnTo>
                  <a:lnTo>
                    <a:pt x="739" y="141"/>
                  </a:lnTo>
                  <a:lnTo>
                    <a:pt x="738" y="139"/>
                  </a:lnTo>
                  <a:lnTo>
                    <a:pt x="738" y="138"/>
                  </a:lnTo>
                  <a:lnTo>
                    <a:pt x="737" y="136"/>
                  </a:lnTo>
                  <a:lnTo>
                    <a:pt x="736" y="134"/>
                  </a:lnTo>
                  <a:lnTo>
                    <a:pt x="734" y="133"/>
                  </a:lnTo>
                  <a:lnTo>
                    <a:pt x="733" y="131"/>
                  </a:lnTo>
                  <a:lnTo>
                    <a:pt x="733" y="129"/>
                  </a:lnTo>
                  <a:lnTo>
                    <a:pt x="732" y="128"/>
                  </a:lnTo>
                  <a:lnTo>
                    <a:pt x="732" y="125"/>
                  </a:lnTo>
                  <a:lnTo>
                    <a:pt x="732" y="124"/>
                  </a:lnTo>
                  <a:lnTo>
                    <a:pt x="732" y="122"/>
                  </a:lnTo>
                  <a:lnTo>
                    <a:pt x="732" y="119"/>
                  </a:lnTo>
                  <a:lnTo>
                    <a:pt x="732" y="118"/>
                  </a:lnTo>
                  <a:lnTo>
                    <a:pt x="730" y="113"/>
                  </a:lnTo>
                  <a:lnTo>
                    <a:pt x="732" y="112"/>
                  </a:lnTo>
                  <a:lnTo>
                    <a:pt x="736" y="112"/>
                  </a:lnTo>
                  <a:lnTo>
                    <a:pt x="732" y="107"/>
                  </a:lnTo>
                  <a:lnTo>
                    <a:pt x="732" y="106"/>
                  </a:lnTo>
                  <a:lnTo>
                    <a:pt x="732" y="104"/>
                  </a:lnTo>
                  <a:lnTo>
                    <a:pt x="733" y="103"/>
                  </a:lnTo>
                  <a:lnTo>
                    <a:pt x="733" y="101"/>
                  </a:lnTo>
                  <a:lnTo>
                    <a:pt x="734" y="99"/>
                  </a:lnTo>
                  <a:lnTo>
                    <a:pt x="734" y="98"/>
                  </a:lnTo>
                  <a:lnTo>
                    <a:pt x="736" y="95"/>
                  </a:lnTo>
                  <a:lnTo>
                    <a:pt x="738" y="95"/>
                  </a:lnTo>
                  <a:lnTo>
                    <a:pt x="739" y="95"/>
                  </a:lnTo>
                  <a:lnTo>
                    <a:pt x="742" y="95"/>
                  </a:lnTo>
                  <a:lnTo>
                    <a:pt x="745" y="94"/>
                  </a:lnTo>
                  <a:lnTo>
                    <a:pt x="746" y="94"/>
                  </a:lnTo>
                  <a:lnTo>
                    <a:pt x="749" y="94"/>
                  </a:lnTo>
                  <a:lnTo>
                    <a:pt x="751" y="94"/>
                  </a:lnTo>
                  <a:lnTo>
                    <a:pt x="752" y="94"/>
                  </a:lnTo>
                  <a:lnTo>
                    <a:pt x="755" y="94"/>
                  </a:lnTo>
                  <a:lnTo>
                    <a:pt x="758" y="94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5" y="95"/>
                  </a:lnTo>
                  <a:lnTo>
                    <a:pt x="767" y="93"/>
                  </a:lnTo>
                  <a:lnTo>
                    <a:pt x="768" y="92"/>
                  </a:lnTo>
                  <a:lnTo>
                    <a:pt x="770" y="88"/>
                  </a:lnTo>
                  <a:lnTo>
                    <a:pt x="770" y="86"/>
                  </a:lnTo>
                  <a:lnTo>
                    <a:pt x="772" y="84"/>
                  </a:lnTo>
                  <a:lnTo>
                    <a:pt x="772" y="82"/>
                  </a:lnTo>
                  <a:lnTo>
                    <a:pt x="772" y="80"/>
                  </a:lnTo>
                  <a:lnTo>
                    <a:pt x="772" y="78"/>
                  </a:lnTo>
                  <a:lnTo>
                    <a:pt x="774" y="78"/>
                  </a:lnTo>
                  <a:lnTo>
                    <a:pt x="776" y="78"/>
                  </a:lnTo>
                  <a:lnTo>
                    <a:pt x="778" y="80"/>
                  </a:lnTo>
                  <a:lnTo>
                    <a:pt x="780" y="80"/>
                  </a:lnTo>
                  <a:lnTo>
                    <a:pt x="782" y="80"/>
                  </a:lnTo>
                  <a:lnTo>
                    <a:pt x="783" y="78"/>
                  </a:lnTo>
                  <a:lnTo>
                    <a:pt x="783" y="77"/>
                  </a:lnTo>
                  <a:lnTo>
                    <a:pt x="783" y="75"/>
                  </a:lnTo>
                  <a:lnTo>
                    <a:pt x="786" y="72"/>
                  </a:lnTo>
                  <a:lnTo>
                    <a:pt x="789" y="71"/>
                  </a:lnTo>
                  <a:lnTo>
                    <a:pt x="791" y="70"/>
                  </a:lnTo>
                  <a:lnTo>
                    <a:pt x="792" y="70"/>
                  </a:lnTo>
                  <a:lnTo>
                    <a:pt x="795" y="69"/>
                  </a:lnTo>
                  <a:lnTo>
                    <a:pt x="796" y="69"/>
                  </a:lnTo>
                  <a:lnTo>
                    <a:pt x="799" y="71"/>
                  </a:lnTo>
                  <a:lnTo>
                    <a:pt x="799" y="72"/>
                  </a:lnTo>
                  <a:lnTo>
                    <a:pt x="800" y="75"/>
                  </a:lnTo>
                  <a:lnTo>
                    <a:pt x="802" y="75"/>
                  </a:lnTo>
                  <a:lnTo>
                    <a:pt x="804" y="75"/>
                  </a:lnTo>
                  <a:lnTo>
                    <a:pt x="805" y="75"/>
                  </a:lnTo>
                  <a:lnTo>
                    <a:pt x="808" y="76"/>
                  </a:lnTo>
                  <a:lnTo>
                    <a:pt x="811" y="76"/>
                  </a:lnTo>
                  <a:lnTo>
                    <a:pt x="812" y="76"/>
                  </a:lnTo>
                  <a:lnTo>
                    <a:pt x="814" y="76"/>
                  </a:lnTo>
                  <a:lnTo>
                    <a:pt x="816" y="76"/>
                  </a:lnTo>
                  <a:lnTo>
                    <a:pt x="818" y="76"/>
                  </a:lnTo>
                  <a:lnTo>
                    <a:pt x="820" y="76"/>
                  </a:lnTo>
                  <a:lnTo>
                    <a:pt x="822" y="76"/>
                  </a:lnTo>
                  <a:lnTo>
                    <a:pt x="823" y="76"/>
                  </a:lnTo>
                  <a:lnTo>
                    <a:pt x="826" y="76"/>
                  </a:lnTo>
                  <a:lnTo>
                    <a:pt x="827" y="76"/>
                  </a:lnTo>
                  <a:lnTo>
                    <a:pt x="830" y="76"/>
                  </a:lnTo>
                  <a:lnTo>
                    <a:pt x="831" y="76"/>
                  </a:lnTo>
                  <a:lnTo>
                    <a:pt x="834" y="76"/>
                  </a:lnTo>
                  <a:lnTo>
                    <a:pt x="835" y="75"/>
                  </a:lnTo>
                  <a:lnTo>
                    <a:pt x="839" y="76"/>
                  </a:lnTo>
                  <a:lnTo>
                    <a:pt x="840" y="70"/>
                  </a:lnTo>
                  <a:lnTo>
                    <a:pt x="845" y="69"/>
                  </a:lnTo>
                  <a:lnTo>
                    <a:pt x="845" y="71"/>
                  </a:lnTo>
                  <a:lnTo>
                    <a:pt x="848" y="76"/>
                  </a:lnTo>
                  <a:lnTo>
                    <a:pt x="851" y="80"/>
                  </a:lnTo>
                  <a:lnTo>
                    <a:pt x="852" y="82"/>
                  </a:lnTo>
                  <a:lnTo>
                    <a:pt x="853" y="86"/>
                  </a:lnTo>
                  <a:lnTo>
                    <a:pt x="853" y="89"/>
                  </a:lnTo>
                  <a:lnTo>
                    <a:pt x="857" y="90"/>
                  </a:lnTo>
                  <a:lnTo>
                    <a:pt x="858" y="92"/>
                  </a:lnTo>
                  <a:lnTo>
                    <a:pt x="861" y="92"/>
                  </a:lnTo>
                  <a:lnTo>
                    <a:pt x="862" y="93"/>
                  </a:lnTo>
                  <a:lnTo>
                    <a:pt x="865" y="94"/>
                  </a:lnTo>
                  <a:lnTo>
                    <a:pt x="866" y="94"/>
                  </a:lnTo>
                  <a:lnTo>
                    <a:pt x="869" y="95"/>
                  </a:lnTo>
                  <a:lnTo>
                    <a:pt x="870" y="96"/>
                  </a:lnTo>
                  <a:lnTo>
                    <a:pt x="873" y="96"/>
                  </a:lnTo>
                  <a:lnTo>
                    <a:pt x="875" y="98"/>
                  </a:lnTo>
                  <a:lnTo>
                    <a:pt x="876" y="98"/>
                  </a:lnTo>
                  <a:lnTo>
                    <a:pt x="879" y="99"/>
                  </a:lnTo>
                  <a:lnTo>
                    <a:pt x="880" y="99"/>
                  </a:lnTo>
                  <a:lnTo>
                    <a:pt x="883" y="98"/>
                  </a:lnTo>
                  <a:lnTo>
                    <a:pt x="884" y="98"/>
                  </a:lnTo>
                  <a:lnTo>
                    <a:pt x="887" y="98"/>
                  </a:lnTo>
                  <a:lnTo>
                    <a:pt x="888" y="98"/>
                  </a:lnTo>
                  <a:lnTo>
                    <a:pt x="889" y="96"/>
                  </a:lnTo>
                  <a:lnTo>
                    <a:pt x="892" y="95"/>
                  </a:lnTo>
                  <a:lnTo>
                    <a:pt x="893" y="94"/>
                  </a:lnTo>
                  <a:lnTo>
                    <a:pt x="895" y="93"/>
                  </a:lnTo>
                  <a:lnTo>
                    <a:pt x="897" y="94"/>
                  </a:lnTo>
                  <a:lnTo>
                    <a:pt x="898" y="94"/>
                  </a:lnTo>
                  <a:lnTo>
                    <a:pt x="901" y="95"/>
                  </a:lnTo>
                  <a:lnTo>
                    <a:pt x="902" y="96"/>
                  </a:lnTo>
                  <a:lnTo>
                    <a:pt x="904" y="96"/>
                  </a:lnTo>
                  <a:lnTo>
                    <a:pt x="906" y="98"/>
                  </a:lnTo>
                  <a:lnTo>
                    <a:pt x="908" y="98"/>
                  </a:lnTo>
                  <a:lnTo>
                    <a:pt x="910" y="98"/>
                  </a:lnTo>
                  <a:lnTo>
                    <a:pt x="913" y="98"/>
                  </a:lnTo>
                  <a:lnTo>
                    <a:pt x="914" y="98"/>
                  </a:lnTo>
                  <a:lnTo>
                    <a:pt x="917" y="98"/>
                  </a:lnTo>
                  <a:lnTo>
                    <a:pt x="918" y="98"/>
                  </a:lnTo>
                  <a:lnTo>
                    <a:pt x="920" y="98"/>
                  </a:lnTo>
                  <a:lnTo>
                    <a:pt x="922" y="98"/>
                  </a:lnTo>
                  <a:lnTo>
                    <a:pt x="924" y="98"/>
                  </a:lnTo>
                  <a:lnTo>
                    <a:pt x="926" y="98"/>
                  </a:lnTo>
                  <a:lnTo>
                    <a:pt x="928" y="98"/>
                  </a:lnTo>
                  <a:lnTo>
                    <a:pt x="929" y="98"/>
                  </a:lnTo>
                  <a:lnTo>
                    <a:pt x="932" y="98"/>
                  </a:lnTo>
                  <a:lnTo>
                    <a:pt x="933" y="98"/>
                  </a:lnTo>
                  <a:lnTo>
                    <a:pt x="935" y="98"/>
                  </a:lnTo>
                  <a:lnTo>
                    <a:pt x="937" y="98"/>
                  </a:lnTo>
                  <a:lnTo>
                    <a:pt x="940" y="98"/>
                  </a:lnTo>
                  <a:lnTo>
                    <a:pt x="941" y="98"/>
                  </a:lnTo>
                  <a:lnTo>
                    <a:pt x="944" y="98"/>
                  </a:lnTo>
                  <a:lnTo>
                    <a:pt x="945" y="96"/>
                  </a:lnTo>
                  <a:lnTo>
                    <a:pt x="948" y="96"/>
                  </a:lnTo>
                  <a:lnTo>
                    <a:pt x="951" y="96"/>
                  </a:lnTo>
                  <a:lnTo>
                    <a:pt x="953" y="96"/>
                  </a:lnTo>
                  <a:lnTo>
                    <a:pt x="954" y="94"/>
                  </a:lnTo>
                  <a:lnTo>
                    <a:pt x="955" y="93"/>
                  </a:lnTo>
                  <a:lnTo>
                    <a:pt x="957" y="92"/>
                  </a:lnTo>
                  <a:lnTo>
                    <a:pt x="957" y="89"/>
                  </a:lnTo>
                  <a:lnTo>
                    <a:pt x="958" y="88"/>
                  </a:lnTo>
                  <a:lnTo>
                    <a:pt x="959" y="87"/>
                  </a:lnTo>
                  <a:lnTo>
                    <a:pt x="961" y="84"/>
                  </a:lnTo>
                  <a:lnTo>
                    <a:pt x="961" y="82"/>
                  </a:lnTo>
                  <a:lnTo>
                    <a:pt x="961" y="81"/>
                  </a:lnTo>
                  <a:lnTo>
                    <a:pt x="962" y="80"/>
                  </a:lnTo>
                  <a:lnTo>
                    <a:pt x="964" y="78"/>
                  </a:lnTo>
                  <a:lnTo>
                    <a:pt x="968" y="74"/>
                  </a:lnTo>
                  <a:lnTo>
                    <a:pt x="975" y="75"/>
                  </a:lnTo>
                  <a:lnTo>
                    <a:pt x="980" y="75"/>
                  </a:lnTo>
                  <a:lnTo>
                    <a:pt x="979" y="69"/>
                  </a:lnTo>
                  <a:lnTo>
                    <a:pt x="979" y="68"/>
                  </a:lnTo>
                  <a:lnTo>
                    <a:pt x="977" y="66"/>
                  </a:lnTo>
                  <a:lnTo>
                    <a:pt x="977" y="64"/>
                  </a:lnTo>
                  <a:lnTo>
                    <a:pt x="977" y="61"/>
                  </a:lnTo>
                  <a:lnTo>
                    <a:pt x="977" y="60"/>
                  </a:lnTo>
                  <a:lnTo>
                    <a:pt x="976" y="58"/>
                  </a:lnTo>
                  <a:lnTo>
                    <a:pt x="976" y="57"/>
                  </a:lnTo>
                  <a:lnTo>
                    <a:pt x="976" y="54"/>
                  </a:lnTo>
                  <a:lnTo>
                    <a:pt x="976" y="53"/>
                  </a:lnTo>
                  <a:lnTo>
                    <a:pt x="976" y="51"/>
                  </a:lnTo>
                  <a:lnTo>
                    <a:pt x="975" y="48"/>
                  </a:lnTo>
                  <a:lnTo>
                    <a:pt x="975" y="47"/>
                  </a:lnTo>
                  <a:lnTo>
                    <a:pt x="975" y="45"/>
                  </a:lnTo>
                  <a:lnTo>
                    <a:pt x="975" y="43"/>
                  </a:lnTo>
                  <a:lnTo>
                    <a:pt x="975" y="41"/>
                  </a:lnTo>
                  <a:lnTo>
                    <a:pt x="975" y="39"/>
                  </a:lnTo>
                  <a:lnTo>
                    <a:pt x="975" y="37"/>
                  </a:lnTo>
                  <a:lnTo>
                    <a:pt x="975" y="35"/>
                  </a:lnTo>
                  <a:lnTo>
                    <a:pt x="976" y="34"/>
                  </a:lnTo>
                  <a:lnTo>
                    <a:pt x="976" y="31"/>
                  </a:lnTo>
                  <a:lnTo>
                    <a:pt x="977" y="30"/>
                  </a:lnTo>
                  <a:lnTo>
                    <a:pt x="979" y="29"/>
                  </a:lnTo>
                  <a:lnTo>
                    <a:pt x="980" y="28"/>
                  </a:lnTo>
                  <a:lnTo>
                    <a:pt x="981" y="25"/>
                  </a:lnTo>
                  <a:lnTo>
                    <a:pt x="982" y="24"/>
                  </a:lnTo>
                  <a:lnTo>
                    <a:pt x="984" y="23"/>
                  </a:lnTo>
                  <a:lnTo>
                    <a:pt x="985" y="22"/>
                  </a:lnTo>
                  <a:lnTo>
                    <a:pt x="986" y="19"/>
                  </a:lnTo>
                  <a:lnTo>
                    <a:pt x="988" y="18"/>
                  </a:lnTo>
                  <a:lnTo>
                    <a:pt x="989" y="17"/>
                  </a:lnTo>
                  <a:lnTo>
                    <a:pt x="992" y="17"/>
                  </a:lnTo>
                  <a:lnTo>
                    <a:pt x="994" y="17"/>
                  </a:lnTo>
                  <a:lnTo>
                    <a:pt x="995" y="16"/>
                  </a:lnTo>
                  <a:lnTo>
                    <a:pt x="998" y="16"/>
                  </a:lnTo>
                  <a:lnTo>
                    <a:pt x="1001" y="16"/>
                  </a:lnTo>
                  <a:lnTo>
                    <a:pt x="1002" y="14"/>
                  </a:lnTo>
                  <a:lnTo>
                    <a:pt x="1004" y="14"/>
                  </a:lnTo>
                  <a:lnTo>
                    <a:pt x="1007" y="14"/>
                  </a:lnTo>
                  <a:lnTo>
                    <a:pt x="1008" y="14"/>
                  </a:lnTo>
                  <a:lnTo>
                    <a:pt x="1011" y="13"/>
                  </a:lnTo>
                  <a:lnTo>
                    <a:pt x="1014" y="13"/>
                  </a:lnTo>
                  <a:lnTo>
                    <a:pt x="1015" y="12"/>
                  </a:lnTo>
                  <a:lnTo>
                    <a:pt x="1016" y="11"/>
                  </a:lnTo>
                  <a:lnTo>
                    <a:pt x="1017" y="10"/>
                  </a:lnTo>
                  <a:lnTo>
                    <a:pt x="1019" y="8"/>
                  </a:lnTo>
                  <a:lnTo>
                    <a:pt x="1020" y="7"/>
                  </a:lnTo>
                  <a:lnTo>
                    <a:pt x="1021" y="6"/>
                  </a:lnTo>
                  <a:lnTo>
                    <a:pt x="1023" y="5"/>
                  </a:lnTo>
                  <a:lnTo>
                    <a:pt x="1025" y="4"/>
                  </a:lnTo>
                  <a:lnTo>
                    <a:pt x="1026" y="2"/>
                  </a:lnTo>
                  <a:lnTo>
                    <a:pt x="1028" y="1"/>
                  </a:lnTo>
                  <a:lnTo>
                    <a:pt x="1029" y="0"/>
                  </a:lnTo>
                  <a:lnTo>
                    <a:pt x="1032" y="1"/>
                  </a:lnTo>
                  <a:lnTo>
                    <a:pt x="1033" y="2"/>
                  </a:lnTo>
                  <a:lnTo>
                    <a:pt x="1034" y="5"/>
                  </a:lnTo>
                  <a:lnTo>
                    <a:pt x="1036" y="5"/>
                  </a:lnTo>
                  <a:lnTo>
                    <a:pt x="1039" y="5"/>
                  </a:lnTo>
                  <a:lnTo>
                    <a:pt x="1039" y="8"/>
                  </a:lnTo>
                  <a:lnTo>
                    <a:pt x="1038" y="11"/>
                  </a:lnTo>
                  <a:lnTo>
                    <a:pt x="1038" y="13"/>
                  </a:lnTo>
                  <a:lnTo>
                    <a:pt x="1037" y="14"/>
                  </a:lnTo>
                  <a:lnTo>
                    <a:pt x="1036" y="16"/>
                  </a:lnTo>
                  <a:lnTo>
                    <a:pt x="1034" y="17"/>
                  </a:lnTo>
                  <a:lnTo>
                    <a:pt x="1033" y="19"/>
                  </a:lnTo>
                  <a:lnTo>
                    <a:pt x="1033" y="20"/>
                  </a:lnTo>
                  <a:lnTo>
                    <a:pt x="1033" y="23"/>
                  </a:lnTo>
                  <a:lnTo>
                    <a:pt x="1033" y="25"/>
                  </a:lnTo>
                  <a:lnTo>
                    <a:pt x="1034" y="26"/>
                  </a:lnTo>
                  <a:lnTo>
                    <a:pt x="1037" y="28"/>
                  </a:lnTo>
                  <a:lnTo>
                    <a:pt x="1038" y="28"/>
                  </a:lnTo>
                  <a:lnTo>
                    <a:pt x="1041" y="28"/>
                  </a:lnTo>
                  <a:lnTo>
                    <a:pt x="1043" y="28"/>
                  </a:lnTo>
                  <a:lnTo>
                    <a:pt x="1045" y="28"/>
                  </a:lnTo>
                  <a:lnTo>
                    <a:pt x="1047" y="28"/>
                  </a:lnTo>
                  <a:lnTo>
                    <a:pt x="1048" y="28"/>
                  </a:lnTo>
                  <a:lnTo>
                    <a:pt x="1051" y="26"/>
                  </a:lnTo>
                  <a:lnTo>
                    <a:pt x="1054" y="26"/>
                  </a:lnTo>
                  <a:lnTo>
                    <a:pt x="1055" y="26"/>
                  </a:lnTo>
                  <a:lnTo>
                    <a:pt x="1057" y="26"/>
                  </a:lnTo>
                  <a:lnTo>
                    <a:pt x="1060" y="26"/>
                  </a:lnTo>
                  <a:lnTo>
                    <a:pt x="1061" y="26"/>
                  </a:lnTo>
                  <a:lnTo>
                    <a:pt x="1064" y="26"/>
                  </a:lnTo>
                  <a:lnTo>
                    <a:pt x="1067" y="26"/>
                  </a:lnTo>
                  <a:lnTo>
                    <a:pt x="1065" y="29"/>
                  </a:lnTo>
                  <a:lnTo>
                    <a:pt x="1065" y="30"/>
                  </a:lnTo>
                  <a:lnTo>
                    <a:pt x="1065" y="33"/>
                  </a:lnTo>
                  <a:lnTo>
                    <a:pt x="1064" y="35"/>
                  </a:lnTo>
                  <a:lnTo>
                    <a:pt x="1064" y="36"/>
                  </a:lnTo>
                  <a:lnTo>
                    <a:pt x="1065" y="39"/>
                  </a:lnTo>
                  <a:lnTo>
                    <a:pt x="1067" y="41"/>
                  </a:lnTo>
                  <a:lnTo>
                    <a:pt x="1067" y="42"/>
                  </a:lnTo>
                  <a:lnTo>
                    <a:pt x="1068" y="43"/>
                  </a:lnTo>
                  <a:lnTo>
                    <a:pt x="1068" y="46"/>
                  </a:lnTo>
                  <a:lnTo>
                    <a:pt x="1067" y="46"/>
                  </a:lnTo>
                  <a:lnTo>
                    <a:pt x="1064" y="46"/>
                  </a:lnTo>
                  <a:lnTo>
                    <a:pt x="1063" y="46"/>
                  </a:lnTo>
                  <a:lnTo>
                    <a:pt x="1060" y="46"/>
                  </a:lnTo>
                  <a:lnTo>
                    <a:pt x="1059" y="46"/>
                  </a:lnTo>
                  <a:lnTo>
                    <a:pt x="1056" y="46"/>
                  </a:lnTo>
                  <a:lnTo>
                    <a:pt x="1055" y="46"/>
                  </a:lnTo>
                  <a:lnTo>
                    <a:pt x="1052" y="45"/>
                  </a:lnTo>
                  <a:lnTo>
                    <a:pt x="1051" y="43"/>
                  </a:lnTo>
                  <a:lnTo>
                    <a:pt x="1050" y="43"/>
                  </a:lnTo>
                  <a:lnTo>
                    <a:pt x="1047" y="42"/>
                  </a:lnTo>
                  <a:lnTo>
                    <a:pt x="1046" y="43"/>
                  </a:lnTo>
                  <a:lnTo>
                    <a:pt x="1043" y="43"/>
                  </a:lnTo>
                  <a:lnTo>
                    <a:pt x="1042" y="45"/>
                  </a:lnTo>
                  <a:lnTo>
                    <a:pt x="1039" y="45"/>
                  </a:lnTo>
                  <a:lnTo>
                    <a:pt x="1038" y="46"/>
                  </a:lnTo>
                  <a:lnTo>
                    <a:pt x="1038" y="48"/>
                  </a:lnTo>
                  <a:lnTo>
                    <a:pt x="1038" y="49"/>
                  </a:lnTo>
                  <a:lnTo>
                    <a:pt x="1037" y="52"/>
                  </a:lnTo>
                  <a:lnTo>
                    <a:pt x="1036" y="53"/>
                  </a:lnTo>
                  <a:lnTo>
                    <a:pt x="1034" y="54"/>
                  </a:lnTo>
                  <a:lnTo>
                    <a:pt x="1032" y="55"/>
                  </a:lnTo>
                  <a:lnTo>
                    <a:pt x="1029" y="57"/>
                  </a:lnTo>
                  <a:lnTo>
                    <a:pt x="1028" y="57"/>
                  </a:lnTo>
                  <a:lnTo>
                    <a:pt x="1026" y="58"/>
                  </a:lnTo>
                  <a:lnTo>
                    <a:pt x="1024" y="63"/>
                  </a:lnTo>
                  <a:lnTo>
                    <a:pt x="1020" y="66"/>
                  </a:lnTo>
                  <a:lnTo>
                    <a:pt x="1020" y="68"/>
                  </a:lnTo>
                  <a:lnTo>
                    <a:pt x="1019" y="70"/>
                  </a:lnTo>
                  <a:lnTo>
                    <a:pt x="1017" y="71"/>
                  </a:lnTo>
                  <a:lnTo>
                    <a:pt x="1019" y="74"/>
                  </a:lnTo>
                  <a:lnTo>
                    <a:pt x="1020" y="75"/>
                  </a:lnTo>
                  <a:lnTo>
                    <a:pt x="1020" y="76"/>
                  </a:lnTo>
                  <a:lnTo>
                    <a:pt x="1021" y="78"/>
                  </a:lnTo>
                  <a:lnTo>
                    <a:pt x="1023" y="80"/>
                  </a:lnTo>
                  <a:lnTo>
                    <a:pt x="1024" y="81"/>
                  </a:lnTo>
                  <a:lnTo>
                    <a:pt x="1026" y="82"/>
                  </a:lnTo>
                  <a:lnTo>
                    <a:pt x="1026" y="83"/>
                  </a:lnTo>
                  <a:lnTo>
                    <a:pt x="1028" y="86"/>
                  </a:lnTo>
                  <a:lnTo>
                    <a:pt x="1029" y="87"/>
                  </a:lnTo>
                  <a:lnTo>
                    <a:pt x="1029" y="89"/>
                  </a:lnTo>
                  <a:lnTo>
                    <a:pt x="1030" y="90"/>
                  </a:lnTo>
                  <a:lnTo>
                    <a:pt x="1030" y="93"/>
                  </a:lnTo>
                  <a:lnTo>
                    <a:pt x="1029" y="96"/>
                  </a:lnTo>
                  <a:lnTo>
                    <a:pt x="1033" y="96"/>
                  </a:lnTo>
                  <a:lnTo>
                    <a:pt x="1032" y="103"/>
                  </a:lnTo>
                  <a:lnTo>
                    <a:pt x="1033" y="104"/>
                  </a:lnTo>
                  <a:lnTo>
                    <a:pt x="1033" y="106"/>
                  </a:lnTo>
                  <a:lnTo>
                    <a:pt x="1033" y="109"/>
                  </a:lnTo>
                  <a:lnTo>
                    <a:pt x="1033" y="110"/>
                  </a:lnTo>
                  <a:lnTo>
                    <a:pt x="1032" y="112"/>
                  </a:lnTo>
                  <a:lnTo>
                    <a:pt x="1032" y="113"/>
                  </a:lnTo>
                  <a:lnTo>
                    <a:pt x="1030" y="116"/>
                  </a:lnTo>
                  <a:lnTo>
                    <a:pt x="1029" y="117"/>
                  </a:lnTo>
                  <a:lnTo>
                    <a:pt x="1028" y="118"/>
                  </a:lnTo>
                  <a:lnTo>
                    <a:pt x="1026" y="119"/>
                  </a:lnTo>
                  <a:lnTo>
                    <a:pt x="1025" y="121"/>
                  </a:lnTo>
                  <a:lnTo>
                    <a:pt x="1024" y="123"/>
                  </a:lnTo>
                  <a:lnTo>
                    <a:pt x="1024" y="124"/>
                  </a:lnTo>
                  <a:lnTo>
                    <a:pt x="1024" y="127"/>
                  </a:lnTo>
                  <a:lnTo>
                    <a:pt x="1023" y="128"/>
                  </a:lnTo>
                  <a:lnTo>
                    <a:pt x="1023" y="130"/>
                  </a:lnTo>
                  <a:lnTo>
                    <a:pt x="1021" y="131"/>
                  </a:lnTo>
                  <a:lnTo>
                    <a:pt x="1021" y="134"/>
                  </a:lnTo>
                  <a:lnTo>
                    <a:pt x="1021" y="136"/>
                  </a:lnTo>
                  <a:lnTo>
                    <a:pt x="1021" y="138"/>
                  </a:lnTo>
                  <a:lnTo>
                    <a:pt x="1020" y="140"/>
                  </a:lnTo>
                  <a:lnTo>
                    <a:pt x="1020" y="141"/>
                  </a:lnTo>
                  <a:lnTo>
                    <a:pt x="1017" y="142"/>
                  </a:lnTo>
                  <a:lnTo>
                    <a:pt x="1016" y="144"/>
                  </a:lnTo>
                  <a:lnTo>
                    <a:pt x="1015" y="145"/>
                  </a:lnTo>
                  <a:lnTo>
                    <a:pt x="1014" y="146"/>
                  </a:lnTo>
                  <a:lnTo>
                    <a:pt x="1011" y="147"/>
                  </a:lnTo>
                  <a:lnTo>
                    <a:pt x="1010" y="148"/>
                  </a:lnTo>
                  <a:lnTo>
                    <a:pt x="1007" y="148"/>
                  </a:lnTo>
                  <a:lnTo>
                    <a:pt x="1007" y="151"/>
                  </a:lnTo>
                  <a:lnTo>
                    <a:pt x="1006" y="152"/>
                  </a:lnTo>
                  <a:lnTo>
                    <a:pt x="1004" y="154"/>
                  </a:lnTo>
                  <a:lnTo>
                    <a:pt x="1003" y="156"/>
                  </a:lnTo>
                  <a:lnTo>
                    <a:pt x="1002" y="158"/>
                  </a:lnTo>
                  <a:lnTo>
                    <a:pt x="1002" y="159"/>
                  </a:lnTo>
                  <a:lnTo>
                    <a:pt x="1001" y="162"/>
                  </a:lnTo>
                  <a:lnTo>
                    <a:pt x="1003" y="163"/>
                  </a:lnTo>
                  <a:lnTo>
                    <a:pt x="1004" y="164"/>
                  </a:lnTo>
                  <a:lnTo>
                    <a:pt x="1007" y="165"/>
                  </a:lnTo>
                  <a:lnTo>
                    <a:pt x="1008" y="166"/>
                  </a:lnTo>
                  <a:lnTo>
                    <a:pt x="1010" y="168"/>
                  </a:lnTo>
                  <a:lnTo>
                    <a:pt x="1007" y="171"/>
                  </a:lnTo>
                  <a:lnTo>
                    <a:pt x="1011" y="171"/>
                  </a:lnTo>
                  <a:lnTo>
                    <a:pt x="1012" y="174"/>
                  </a:lnTo>
                  <a:lnTo>
                    <a:pt x="1015" y="175"/>
                  </a:lnTo>
                  <a:lnTo>
                    <a:pt x="1017" y="179"/>
                  </a:lnTo>
                  <a:lnTo>
                    <a:pt x="1020" y="176"/>
                  </a:lnTo>
                  <a:lnTo>
                    <a:pt x="1021" y="177"/>
                  </a:lnTo>
                  <a:lnTo>
                    <a:pt x="1024" y="177"/>
                  </a:lnTo>
                  <a:lnTo>
                    <a:pt x="1026" y="177"/>
                  </a:lnTo>
                  <a:lnTo>
                    <a:pt x="1028" y="176"/>
                  </a:lnTo>
                  <a:lnTo>
                    <a:pt x="1030" y="176"/>
                  </a:lnTo>
                  <a:lnTo>
                    <a:pt x="1032" y="175"/>
                  </a:lnTo>
                  <a:lnTo>
                    <a:pt x="1034" y="174"/>
                  </a:lnTo>
                  <a:lnTo>
                    <a:pt x="1039" y="173"/>
                  </a:lnTo>
                  <a:lnTo>
                    <a:pt x="1043" y="170"/>
                  </a:lnTo>
                  <a:lnTo>
                    <a:pt x="1046" y="170"/>
                  </a:lnTo>
                  <a:lnTo>
                    <a:pt x="1047" y="171"/>
                  </a:lnTo>
                  <a:lnTo>
                    <a:pt x="1048" y="171"/>
                  </a:lnTo>
                  <a:lnTo>
                    <a:pt x="1051" y="171"/>
                  </a:lnTo>
                  <a:lnTo>
                    <a:pt x="1054" y="171"/>
                  </a:lnTo>
                  <a:lnTo>
                    <a:pt x="1055" y="171"/>
                  </a:lnTo>
                  <a:lnTo>
                    <a:pt x="1057" y="171"/>
                  </a:lnTo>
                  <a:lnTo>
                    <a:pt x="1059" y="171"/>
                  </a:lnTo>
                  <a:lnTo>
                    <a:pt x="1061" y="171"/>
                  </a:lnTo>
                  <a:lnTo>
                    <a:pt x="1064" y="171"/>
                  </a:lnTo>
                  <a:lnTo>
                    <a:pt x="1065" y="170"/>
                  </a:lnTo>
                  <a:lnTo>
                    <a:pt x="1068" y="170"/>
                  </a:lnTo>
                  <a:lnTo>
                    <a:pt x="1070" y="170"/>
                  </a:lnTo>
                  <a:lnTo>
                    <a:pt x="1072" y="170"/>
                  </a:lnTo>
                  <a:lnTo>
                    <a:pt x="1074" y="170"/>
                  </a:lnTo>
                  <a:lnTo>
                    <a:pt x="1076" y="169"/>
                  </a:lnTo>
                  <a:lnTo>
                    <a:pt x="1078" y="169"/>
                  </a:lnTo>
                  <a:lnTo>
                    <a:pt x="1081" y="169"/>
                  </a:lnTo>
                  <a:lnTo>
                    <a:pt x="1082" y="169"/>
                  </a:lnTo>
                  <a:lnTo>
                    <a:pt x="1083" y="169"/>
                  </a:lnTo>
                  <a:lnTo>
                    <a:pt x="1086" y="169"/>
                  </a:lnTo>
                  <a:lnTo>
                    <a:pt x="1087" y="168"/>
                  </a:lnTo>
                  <a:lnTo>
                    <a:pt x="1089" y="166"/>
                  </a:lnTo>
                  <a:lnTo>
                    <a:pt x="1090" y="164"/>
                  </a:lnTo>
                  <a:lnTo>
                    <a:pt x="1091" y="163"/>
                  </a:lnTo>
                  <a:lnTo>
                    <a:pt x="1092" y="162"/>
                  </a:lnTo>
                  <a:lnTo>
                    <a:pt x="1094" y="162"/>
                  </a:lnTo>
                  <a:lnTo>
                    <a:pt x="1096" y="162"/>
                  </a:lnTo>
                  <a:lnTo>
                    <a:pt x="1099" y="162"/>
                  </a:lnTo>
                  <a:lnTo>
                    <a:pt x="1100" y="163"/>
                  </a:lnTo>
                  <a:lnTo>
                    <a:pt x="1103" y="164"/>
                  </a:lnTo>
                  <a:lnTo>
                    <a:pt x="1104" y="164"/>
                  </a:lnTo>
                  <a:lnTo>
                    <a:pt x="1107" y="163"/>
                  </a:lnTo>
                  <a:lnTo>
                    <a:pt x="1108" y="163"/>
                  </a:lnTo>
                  <a:lnTo>
                    <a:pt x="1110" y="162"/>
                  </a:lnTo>
                  <a:lnTo>
                    <a:pt x="1112" y="160"/>
                  </a:lnTo>
                  <a:lnTo>
                    <a:pt x="1113" y="159"/>
                  </a:lnTo>
                  <a:lnTo>
                    <a:pt x="1116" y="158"/>
                  </a:lnTo>
                  <a:lnTo>
                    <a:pt x="1117" y="157"/>
                  </a:lnTo>
                  <a:lnTo>
                    <a:pt x="1118" y="157"/>
                  </a:lnTo>
                  <a:lnTo>
                    <a:pt x="1121" y="157"/>
                  </a:lnTo>
                  <a:lnTo>
                    <a:pt x="1122" y="157"/>
                  </a:lnTo>
                  <a:lnTo>
                    <a:pt x="1125" y="157"/>
                  </a:lnTo>
                  <a:lnTo>
                    <a:pt x="1129" y="157"/>
                  </a:lnTo>
                  <a:lnTo>
                    <a:pt x="1134" y="157"/>
                  </a:lnTo>
                  <a:lnTo>
                    <a:pt x="1136" y="157"/>
                  </a:lnTo>
                  <a:lnTo>
                    <a:pt x="1138" y="157"/>
                  </a:lnTo>
                  <a:lnTo>
                    <a:pt x="1140" y="157"/>
                  </a:lnTo>
                  <a:lnTo>
                    <a:pt x="1142" y="157"/>
                  </a:lnTo>
                  <a:lnTo>
                    <a:pt x="1144" y="157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51" y="158"/>
                  </a:lnTo>
                  <a:lnTo>
                    <a:pt x="1152" y="158"/>
                  </a:lnTo>
                  <a:lnTo>
                    <a:pt x="1153" y="160"/>
                  </a:lnTo>
                  <a:lnTo>
                    <a:pt x="1153" y="165"/>
                  </a:lnTo>
                  <a:lnTo>
                    <a:pt x="1153" y="166"/>
                  </a:lnTo>
                  <a:lnTo>
                    <a:pt x="1154" y="169"/>
                  </a:lnTo>
                  <a:lnTo>
                    <a:pt x="1154" y="170"/>
                  </a:lnTo>
                  <a:lnTo>
                    <a:pt x="1156" y="173"/>
                  </a:lnTo>
                  <a:lnTo>
                    <a:pt x="1156" y="174"/>
                  </a:lnTo>
                  <a:lnTo>
                    <a:pt x="1157" y="176"/>
                  </a:lnTo>
                  <a:lnTo>
                    <a:pt x="1158" y="177"/>
                  </a:lnTo>
                  <a:lnTo>
                    <a:pt x="1158" y="180"/>
                  </a:lnTo>
                  <a:lnTo>
                    <a:pt x="1160" y="181"/>
                  </a:lnTo>
                  <a:lnTo>
                    <a:pt x="1161" y="183"/>
                  </a:lnTo>
                  <a:lnTo>
                    <a:pt x="1161" y="185"/>
                  </a:lnTo>
                  <a:lnTo>
                    <a:pt x="1162" y="187"/>
                  </a:lnTo>
                  <a:lnTo>
                    <a:pt x="1162" y="188"/>
                  </a:lnTo>
                  <a:lnTo>
                    <a:pt x="1163" y="191"/>
                  </a:lnTo>
                  <a:lnTo>
                    <a:pt x="1163" y="193"/>
                  </a:lnTo>
                  <a:lnTo>
                    <a:pt x="1163" y="194"/>
                  </a:lnTo>
                  <a:lnTo>
                    <a:pt x="1165" y="197"/>
                  </a:lnTo>
                  <a:lnTo>
                    <a:pt x="1165" y="198"/>
                  </a:lnTo>
                  <a:lnTo>
                    <a:pt x="1165" y="200"/>
                  </a:lnTo>
                  <a:lnTo>
                    <a:pt x="1165" y="202"/>
                  </a:lnTo>
                  <a:lnTo>
                    <a:pt x="1163" y="204"/>
                  </a:lnTo>
                  <a:lnTo>
                    <a:pt x="1163" y="206"/>
                  </a:lnTo>
                  <a:lnTo>
                    <a:pt x="1161" y="209"/>
                  </a:lnTo>
                  <a:lnTo>
                    <a:pt x="1165" y="210"/>
                  </a:lnTo>
                  <a:lnTo>
                    <a:pt x="1163" y="215"/>
                  </a:lnTo>
                  <a:lnTo>
                    <a:pt x="1165" y="217"/>
                  </a:lnTo>
                  <a:lnTo>
                    <a:pt x="1165" y="220"/>
                  </a:lnTo>
                  <a:lnTo>
                    <a:pt x="1165" y="222"/>
                  </a:lnTo>
                  <a:lnTo>
                    <a:pt x="1165" y="223"/>
                  </a:lnTo>
                  <a:lnTo>
                    <a:pt x="1165" y="226"/>
                  </a:lnTo>
                  <a:lnTo>
                    <a:pt x="1165" y="227"/>
                  </a:lnTo>
                  <a:lnTo>
                    <a:pt x="1165" y="229"/>
                  </a:lnTo>
                  <a:lnTo>
                    <a:pt x="1169" y="230"/>
                  </a:lnTo>
                  <a:lnTo>
                    <a:pt x="1169" y="233"/>
                  </a:lnTo>
                  <a:lnTo>
                    <a:pt x="1167" y="238"/>
                  </a:lnTo>
                  <a:lnTo>
                    <a:pt x="1170" y="239"/>
                  </a:lnTo>
                  <a:lnTo>
                    <a:pt x="1170" y="243"/>
                  </a:lnTo>
                  <a:lnTo>
                    <a:pt x="1169" y="245"/>
                  </a:lnTo>
                  <a:lnTo>
                    <a:pt x="1169" y="249"/>
                  </a:lnTo>
                  <a:lnTo>
                    <a:pt x="1169" y="251"/>
                  </a:lnTo>
                  <a:lnTo>
                    <a:pt x="1167" y="253"/>
                  </a:lnTo>
                  <a:lnTo>
                    <a:pt x="1167" y="257"/>
                  </a:lnTo>
                  <a:lnTo>
                    <a:pt x="1163" y="261"/>
                  </a:lnTo>
                  <a:lnTo>
                    <a:pt x="1162" y="262"/>
                  </a:lnTo>
                  <a:lnTo>
                    <a:pt x="1161" y="264"/>
                  </a:lnTo>
                  <a:lnTo>
                    <a:pt x="1160" y="265"/>
                  </a:lnTo>
                  <a:lnTo>
                    <a:pt x="1157" y="265"/>
                  </a:lnTo>
                  <a:lnTo>
                    <a:pt x="1156" y="265"/>
                  </a:lnTo>
                  <a:lnTo>
                    <a:pt x="1153" y="265"/>
                  </a:lnTo>
                  <a:lnTo>
                    <a:pt x="1151" y="265"/>
                  </a:lnTo>
                  <a:lnTo>
                    <a:pt x="1149" y="265"/>
                  </a:lnTo>
                  <a:lnTo>
                    <a:pt x="1147" y="265"/>
                  </a:lnTo>
                  <a:lnTo>
                    <a:pt x="1144" y="265"/>
                  </a:lnTo>
                  <a:lnTo>
                    <a:pt x="1143" y="267"/>
                  </a:lnTo>
                  <a:lnTo>
                    <a:pt x="1140" y="267"/>
                  </a:lnTo>
                  <a:lnTo>
                    <a:pt x="1138" y="267"/>
                  </a:lnTo>
                  <a:lnTo>
                    <a:pt x="1135" y="267"/>
                  </a:lnTo>
                  <a:lnTo>
                    <a:pt x="1134" y="267"/>
                  </a:lnTo>
                  <a:lnTo>
                    <a:pt x="1131" y="268"/>
                  </a:lnTo>
                  <a:lnTo>
                    <a:pt x="1131" y="269"/>
                  </a:lnTo>
                  <a:lnTo>
                    <a:pt x="1131" y="272"/>
                  </a:lnTo>
                  <a:lnTo>
                    <a:pt x="1129" y="272"/>
                  </a:lnTo>
                  <a:lnTo>
                    <a:pt x="1127" y="273"/>
                  </a:lnTo>
                  <a:lnTo>
                    <a:pt x="1125" y="274"/>
                  </a:lnTo>
                  <a:lnTo>
                    <a:pt x="1123" y="274"/>
                  </a:lnTo>
                  <a:lnTo>
                    <a:pt x="1121" y="274"/>
                  </a:lnTo>
                  <a:lnTo>
                    <a:pt x="1120" y="275"/>
                  </a:lnTo>
                  <a:lnTo>
                    <a:pt x="1117" y="275"/>
                  </a:lnTo>
                  <a:lnTo>
                    <a:pt x="1116" y="278"/>
                  </a:lnTo>
                  <a:lnTo>
                    <a:pt x="1116" y="279"/>
                  </a:lnTo>
                  <a:lnTo>
                    <a:pt x="1114" y="280"/>
                  </a:lnTo>
                  <a:lnTo>
                    <a:pt x="1113" y="282"/>
                  </a:lnTo>
                  <a:lnTo>
                    <a:pt x="1112" y="284"/>
                  </a:lnTo>
                  <a:lnTo>
                    <a:pt x="1110" y="285"/>
                  </a:lnTo>
                  <a:lnTo>
                    <a:pt x="1109" y="286"/>
                  </a:lnTo>
                  <a:lnTo>
                    <a:pt x="1108" y="287"/>
                  </a:lnTo>
                  <a:lnTo>
                    <a:pt x="1107" y="290"/>
                  </a:lnTo>
                  <a:lnTo>
                    <a:pt x="1105" y="291"/>
                  </a:lnTo>
                  <a:lnTo>
                    <a:pt x="1104" y="292"/>
                  </a:lnTo>
                  <a:lnTo>
                    <a:pt x="1100" y="291"/>
                  </a:lnTo>
                  <a:lnTo>
                    <a:pt x="1098" y="293"/>
                  </a:lnTo>
                  <a:lnTo>
                    <a:pt x="1096" y="294"/>
                  </a:lnTo>
                  <a:lnTo>
                    <a:pt x="1094" y="296"/>
                  </a:lnTo>
                  <a:lnTo>
                    <a:pt x="1092" y="298"/>
                  </a:lnTo>
                  <a:lnTo>
                    <a:pt x="1091" y="299"/>
                  </a:lnTo>
                  <a:lnTo>
                    <a:pt x="1090" y="300"/>
                  </a:lnTo>
                  <a:lnTo>
                    <a:pt x="1089" y="303"/>
                  </a:lnTo>
                  <a:lnTo>
                    <a:pt x="1087" y="304"/>
                  </a:lnTo>
                  <a:lnTo>
                    <a:pt x="1086" y="305"/>
                  </a:lnTo>
                  <a:lnTo>
                    <a:pt x="1085" y="307"/>
                  </a:lnTo>
                  <a:lnTo>
                    <a:pt x="1083" y="309"/>
                  </a:lnTo>
                  <a:lnTo>
                    <a:pt x="1081" y="308"/>
                  </a:lnTo>
                  <a:lnTo>
                    <a:pt x="1081" y="310"/>
                  </a:lnTo>
                  <a:lnTo>
                    <a:pt x="1081" y="311"/>
                  </a:lnTo>
                  <a:lnTo>
                    <a:pt x="1081" y="314"/>
                  </a:lnTo>
                  <a:lnTo>
                    <a:pt x="1082" y="314"/>
                  </a:lnTo>
                  <a:lnTo>
                    <a:pt x="1086" y="316"/>
                  </a:lnTo>
                  <a:lnTo>
                    <a:pt x="1089" y="316"/>
                  </a:lnTo>
                  <a:lnTo>
                    <a:pt x="1096" y="316"/>
                  </a:lnTo>
                  <a:lnTo>
                    <a:pt x="1101" y="317"/>
                  </a:lnTo>
                  <a:lnTo>
                    <a:pt x="1103" y="319"/>
                  </a:lnTo>
                  <a:lnTo>
                    <a:pt x="1104" y="320"/>
                  </a:lnTo>
                  <a:lnTo>
                    <a:pt x="1104" y="322"/>
                  </a:lnTo>
                  <a:lnTo>
                    <a:pt x="1105" y="325"/>
                  </a:lnTo>
                  <a:lnTo>
                    <a:pt x="1105" y="326"/>
                  </a:lnTo>
                  <a:lnTo>
                    <a:pt x="1107" y="328"/>
                  </a:lnTo>
                  <a:lnTo>
                    <a:pt x="1107" y="329"/>
                  </a:lnTo>
                  <a:lnTo>
                    <a:pt x="1109" y="331"/>
                  </a:lnTo>
                  <a:lnTo>
                    <a:pt x="1110" y="332"/>
                  </a:lnTo>
                  <a:lnTo>
                    <a:pt x="1113" y="333"/>
                  </a:lnTo>
                  <a:lnTo>
                    <a:pt x="1114" y="334"/>
                  </a:lnTo>
                  <a:lnTo>
                    <a:pt x="1116" y="335"/>
                  </a:lnTo>
                  <a:lnTo>
                    <a:pt x="1117" y="338"/>
                  </a:lnTo>
                  <a:lnTo>
                    <a:pt x="1118" y="339"/>
                  </a:lnTo>
                  <a:lnTo>
                    <a:pt x="1120" y="340"/>
                  </a:lnTo>
                  <a:lnTo>
                    <a:pt x="1121" y="342"/>
                  </a:lnTo>
                  <a:lnTo>
                    <a:pt x="1122" y="344"/>
                  </a:lnTo>
                  <a:lnTo>
                    <a:pt x="1123" y="345"/>
                  </a:lnTo>
                  <a:lnTo>
                    <a:pt x="1125" y="346"/>
                  </a:lnTo>
                  <a:lnTo>
                    <a:pt x="1123" y="349"/>
                  </a:lnTo>
                  <a:lnTo>
                    <a:pt x="1123" y="350"/>
                  </a:lnTo>
                  <a:lnTo>
                    <a:pt x="1122" y="352"/>
                  </a:lnTo>
                  <a:lnTo>
                    <a:pt x="1122" y="354"/>
                  </a:lnTo>
                  <a:lnTo>
                    <a:pt x="1121" y="356"/>
                  </a:lnTo>
                  <a:lnTo>
                    <a:pt x="1120" y="360"/>
                  </a:lnTo>
                  <a:lnTo>
                    <a:pt x="1118" y="361"/>
                  </a:lnTo>
                  <a:lnTo>
                    <a:pt x="1117" y="362"/>
                  </a:lnTo>
                  <a:lnTo>
                    <a:pt x="1116" y="364"/>
                  </a:lnTo>
                  <a:lnTo>
                    <a:pt x="1116" y="366"/>
                  </a:lnTo>
                  <a:lnTo>
                    <a:pt x="1114" y="368"/>
                  </a:lnTo>
                  <a:lnTo>
                    <a:pt x="1113" y="369"/>
                  </a:lnTo>
                  <a:lnTo>
                    <a:pt x="1114" y="372"/>
                  </a:lnTo>
                  <a:lnTo>
                    <a:pt x="1114" y="373"/>
                  </a:lnTo>
                  <a:lnTo>
                    <a:pt x="1114" y="375"/>
                  </a:lnTo>
                  <a:lnTo>
                    <a:pt x="1116" y="377"/>
                  </a:lnTo>
                  <a:lnTo>
                    <a:pt x="1117" y="379"/>
                  </a:lnTo>
                  <a:lnTo>
                    <a:pt x="1117" y="381"/>
                  </a:lnTo>
                  <a:lnTo>
                    <a:pt x="1118" y="383"/>
                  </a:lnTo>
                  <a:lnTo>
                    <a:pt x="1120" y="385"/>
                  </a:lnTo>
                  <a:lnTo>
                    <a:pt x="1121" y="386"/>
                  </a:lnTo>
                  <a:lnTo>
                    <a:pt x="1122" y="387"/>
                  </a:lnTo>
                  <a:lnTo>
                    <a:pt x="1123" y="389"/>
                  </a:lnTo>
                  <a:lnTo>
                    <a:pt x="1125" y="390"/>
                  </a:lnTo>
                  <a:lnTo>
                    <a:pt x="1125" y="393"/>
                  </a:lnTo>
                  <a:lnTo>
                    <a:pt x="1129" y="393"/>
                  </a:lnTo>
                  <a:lnTo>
                    <a:pt x="1132" y="395"/>
                  </a:lnTo>
                  <a:lnTo>
                    <a:pt x="1135" y="391"/>
                  </a:lnTo>
                  <a:lnTo>
                    <a:pt x="1136" y="390"/>
                  </a:lnTo>
                  <a:lnTo>
                    <a:pt x="1138" y="390"/>
                  </a:lnTo>
                  <a:lnTo>
                    <a:pt x="1140" y="390"/>
                  </a:lnTo>
                  <a:lnTo>
                    <a:pt x="1142" y="390"/>
                  </a:lnTo>
                  <a:lnTo>
                    <a:pt x="1144" y="391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49" y="399"/>
                  </a:lnTo>
                  <a:lnTo>
                    <a:pt x="1149" y="401"/>
                  </a:lnTo>
                  <a:lnTo>
                    <a:pt x="1151" y="402"/>
                  </a:lnTo>
                  <a:lnTo>
                    <a:pt x="1152" y="404"/>
                  </a:lnTo>
                  <a:lnTo>
                    <a:pt x="1151" y="405"/>
                  </a:lnTo>
                  <a:lnTo>
                    <a:pt x="1149" y="407"/>
                  </a:lnTo>
                  <a:lnTo>
                    <a:pt x="1148" y="408"/>
                  </a:lnTo>
                  <a:lnTo>
                    <a:pt x="1145" y="409"/>
                  </a:lnTo>
                  <a:lnTo>
                    <a:pt x="1144" y="409"/>
                  </a:lnTo>
                  <a:lnTo>
                    <a:pt x="1143" y="410"/>
                  </a:lnTo>
                  <a:lnTo>
                    <a:pt x="1142" y="413"/>
                  </a:lnTo>
                  <a:lnTo>
                    <a:pt x="1140" y="414"/>
                  </a:lnTo>
                  <a:lnTo>
                    <a:pt x="1139" y="416"/>
                  </a:lnTo>
                  <a:lnTo>
                    <a:pt x="1138" y="418"/>
                  </a:lnTo>
                  <a:lnTo>
                    <a:pt x="1136" y="419"/>
                  </a:lnTo>
                  <a:lnTo>
                    <a:pt x="1138" y="420"/>
                  </a:lnTo>
                  <a:lnTo>
                    <a:pt x="1139" y="422"/>
                  </a:lnTo>
                  <a:lnTo>
                    <a:pt x="1139" y="425"/>
                  </a:lnTo>
                  <a:lnTo>
                    <a:pt x="1140" y="426"/>
                  </a:lnTo>
                  <a:lnTo>
                    <a:pt x="1140" y="428"/>
                  </a:lnTo>
                  <a:lnTo>
                    <a:pt x="1142" y="430"/>
                  </a:lnTo>
                  <a:lnTo>
                    <a:pt x="1142" y="432"/>
                  </a:lnTo>
                  <a:lnTo>
                    <a:pt x="1143" y="433"/>
                  </a:lnTo>
                  <a:lnTo>
                    <a:pt x="1143" y="437"/>
                  </a:lnTo>
                  <a:lnTo>
                    <a:pt x="1144" y="442"/>
                  </a:lnTo>
                  <a:lnTo>
                    <a:pt x="1145" y="443"/>
                  </a:lnTo>
                  <a:lnTo>
                    <a:pt x="1145" y="445"/>
                  </a:lnTo>
                  <a:lnTo>
                    <a:pt x="1145" y="448"/>
                  </a:lnTo>
                  <a:lnTo>
                    <a:pt x="1145" y="449"/>
                  </a:lnTo>
                  <a:lnTo>
                    <a:pt x="1145" y="451"/>
                  </a:lnTo>
                  <a:lnTo>
                    <a:pt x="1145" y="454"/>
                  </a:lnTo>
                  <a:lnTo>
                    <a:pt x="1145" y="455"/>
                  </a:lnTo>
                  <a:lnTo>
                    <a:pt x="1144" y="457"/>
                  </a:lnTo>
                  <a:lnTo>
                    <a:pt x="1144" y="459"/>
                  </a:lnTo>
                  <a:lnTo>
                    <a:pt x="1144" y="461"/>
                  </a:lnTo>
                  <a:lnTo>
                    <a:pt x="1144" y="463"/>
                  </a:lnTo>
                  <a:lnTo>
                    <a:pt x="1144" y="465"/>
                  </a:lnTo>
                  <a:lnTo>
                    <a:pt x="1144" y="466"/>
                  </a:lnTo>
                  <a:lnTo>
                    <a:pt x="1144" y="468"/>
                  </a:lnTo>
                  <a:lnTo>
                    <a:pt x="1144" y="471"/>
                  </a:lnTo>
                  <a:lnTo>
                    <a:pt x="1144" y="472"/>
                  </a:lnTo>
                  <a:lnTo>
                    <a:pt x="1144" y="474"/>
                  </a:lnTo>
                  <a:lnTo>
                    <a:pt x="1145" y="475"/>
                  </a:lnTo>
                  <a:lnTo>
                    <a:pt x="1145" y="478"/>
                  </a:lnTo>
                  <a:lnTo>
                    <a:pt x="1145" y="479"/>
                  </a:lnTo>
                  <a:lnTo>
                    <a:pt x="1145" y="482"/>
                  </a:lnTo>
                  <a:lnTo>
                    <a:pt x="1145" y="483"/>
                  </a:lnTo>
                  <a:lnTo>
                    <a:pt x="1145" y="484"/>
                  </a:lnTo>
                  <a:lnTo>
                    <a:pt x="1145" y="486"/>
                  </a:lnTo>
                  <a:lnTo>
                    <a:pt x="1147" y="488"/>
                  </a:lnTo>
                  <a:lnTo>
                    <a:pt x="1147" y="490"/>
                  </a:lnTo>
                  <a:lnTo>
                    <a:pt x="1148" y="491"/>
                  </a:lnTo>
                  <a:lnTo>
                    <a:pt x="1151" y="494"/>
                  </a:lnTo>
                  <a:lnTo>
                    <a:pt x="1152" y="494"/>
                  </a:lnTo>
                  <a:lnTo>
                    <a:pt x="1154" y="495"/>
                  </a:lnTo>
                  <a:lnTo>
                    <a:pt x="1157" y="495"/>
                  </a:lnTo>
                  <a:lnTo>
                    <a:pt x="1158" y="495"/>
                  </a:lnTo>
                  <a:lnTo>
                    <a:pt x="1160" y="492"/>
                  </a:lnTo>
                  <a:lnTo>
                    <a:pt x="1160" y="491"/>
                  </a:lnTo>
                  <a:lnTo>
                    <a:pt x="1161" y="490"/>
                  </a:lnTo>
                  <a:lnTo>
                    <a:pt x="1163" y="489"/>
                  </a:lnTo>
                  <a:lnTo>
                    <a:pt x="1166" y="489"/>
                  </a:lnTo>
                  <a:lnTo>
                    <a:pt x="1167" y="489"/>
                  </a:lnTo>
                  <a:lnTo>
                    <a:pt x="1170" y="488"/>
                  </a:lnTo>
                  <a:lnTo>
                    <a:pt x="1173" y="488"/>
                  </a:lnTo>
                  <a:lnTo>
                    <a:pt x="1175" y="486"/>
                  </a:lnTo>
                  <a:lnTo>
                    <a:pt x="1178" y="485"/>
                  </a:lnTo>
                  <a:lnTo>
                    <a:pt x="1183" y="486"/>
                  </a:lnTo>
                  <a:lnTo>
                    <a:pt x="1184" y="486"/>
                  </a:lnTo>
                  <a:lnTo>
                    <a:pt x="1187" y="488"/>
                  </a:lnTo>
                  <a:lnTo>
                    <a:pt x="1188" y="488"/>
                  </a:lnTo>
                  <a:lnTo>
                    <a:pt x="1191" y="486"/>
                  </a:lnTo>
                  <a:lnTo>
                    <a:pt x="1192" y="486"/>
                  </a:lnTo>
                  <a:lnTo>
                    <a:pt x="1195" y="485"/>
                  </a:lnTo>
                  <a:lnTo>
                    <a:pt x="1197" y="485"/>
                  </a:lnTo>
                  <a:lnTo>
                    <a:pt x="1198" y="484"/>
                  </a:lnTo>
                  <a:lnTo>
                    <a:pt x="1200" y="484"/>
                  </a:lnTo>
                  <a:lnTo>
                    <a:pt x="1202" y="483"/>
                  </a:lnTo>
                  <a:lnTo>
                    <a:pt x="1204" y="483"/>
                  </a:lnTo>
                  <a:lnTo>
                    <a:pt x="1206" y="482"/>
                  </a:lnTo>
                  <a:lnTo>
                    <a:pt x="1207" y="482"/>
                  </a:lnTo>
                  <a:lnTo>
                    <a:pt x="1210" y="482"/>
                  </a:lnTo>
                  <a:lnTo>
                    <a:pt x="1213" y="483"/>
                  </a:lnTo>
                  <a:lnTo>
                    <a:pt x="1214" y="483"/>
                  </a:lnTo>
                  <a:lnTo>
                    <a:pt x="1216" y="483"/>
                  </a:lnTo>
                  <a:lnTo>
                    <a:pt x="1218" y="483"/>
                  </a:lnTo>
                  <a:lnTo>
                    <a:pt x="1220" y="484"/>
                  </a:lnTo>
                  <a:lnTo>
                    <a:pt x="1222" y="483"/>
                  </a:lnTo>
                  <a:lnTo>
                    <a:pt x="1224" y="483"/>
                  </a:lnTo>
                  <a:lnTo>
                    <a:pt x="1227" y="483"/>
                  </a:lnTo>
                  <a:lnTo>
                    <a:pt x="1228" y="483"/>
                  </a:lnTo>
                  <a:lnTo>
                    <a:pt x="1231" y="482"/>
                  </a:lnTo>
                  <a:lnTo>
                    <a:pt x="1233" y="482"/>
                  </a:lnTo>
                  <a:lnTo>
                    <a:pt x="1235" y="480"/>
                  </a:lnTo>
                  <a:lnTo>
                    <a:pt x="1236" y="479"/>
                  </a:lnTo>
                  <a:lnTo>
                    <a:pt x="1237" y="478"/>
                  </a:lnTo>
                  <a:lnTo>
                    <a:pt x="1238" y="477"/>
                  </a:lnTo>
                  <a:lnTo>
                    <a:pt x="1241" y="477"/>
                  </a:lnTo>
                  <a:lnTo>
                    <a:pt x="1242" y="475"/>
                  </a:lnTo>
                  <a:lnTo>
                    <a:pt x="1245" y="475"/>
                  </a:lnTo>
                  <a:lnTo>
                    <a:pt x="1246" y="474"/>
                  </a:lnTo>
                  <a:lnTo>
                    <a:pt x="1249" y="474"/>
                  </a:lnTo>
                  <a:lnTo>
                    <a:pt x="1250" y="473"/>
                  </a:lnTo>
                  <a:lnTo>
                    <a:pt x="1251" y="473"/>
                  </a:lnTo>
                  <a:lnTo>
                    <a:pt x="1254" y="473"/>
                  </a:lnTo>
                  <a:lnTo>
                    <a:pt x="1257" y="473"/>
                  </a:lnTo>
                  <a:lnTo>
                    <a:pt x="1258" y="472"/>
                  </a:lnTo>
                  <a:lnTo>
                    <a:pt x="1260" y="472"/>
                  </a:lnTo>
                  <a:lnTo>
                    <a:pt x="1263" y="472"/>
                  </a:lnTo>
                  <a:lnTo>
                    <a:pt x="1264" y="472"/>
                  </a:lnTo>
                  <a:lnTo>
                    <a:pt x="1267" y="472"/>
                  </a:lnTo>
                  <a:lnTo>
                    <a:pt x="1268" y="473"/>
                  </a:lnTo>
                  <a:lnTo>
                    <a:pt x="1271" y="473"/>
                  </a:lnTo>
                  <a:lnTo>
                    <a:pt x="1273" y="473"/>
                  </a:lnTo>
                  <a:lnTo>
                    <a:pt x="1275" y="474"/>
                  </a:lnTo>
                  <a:lnTo>
                    <a:pt x="1277" y="474"/>
                  </a:lnTo>
                  <a:lnTo>
                    <a:pt x="1280" y="474"/>
                  </a:lnTo>
                  <a:lnTo>
                    <a:pt x="1281" y="474"/>
                  </a:lnTo>
                  <a:lnTo>
                    <a:pt x="1284" y="474"/>
                  </a:lnTo>
                  <a:lnTo>
                    <a:pt x="1285" y="474"/>
                  </a:lnTo>
                  <a:lnTo>
                    <a:pt x="1288" y="474"/>
                  </a:lnTo>
                  <a:lnTo>
                    <a:pt x="1290" y="474"/>
                  </a:lnTo>
                  <a:lnTo>
                    <a:pt x="1291" y="473"/>
                  </a:lnTo>
                  <a:lnTo>
                    <a:pt x="1294" y="473"/>
                  </a:lnTo>
                  <a:lnTo>
                    <a:pt x="1298" y="472"/>
                  </a:lnTo>
                  <a:lnTo>
                    <a:pt x="1301" y="472"/>
                  </a:lnTo>
                  <a:lnTo>
                    <a:pt x="1302" y="471"/>
                  </a:lnTo>
                  <a:lnTo>
                    <a:pt x="1304" y="471"/>
                  </a:lnTo>
                  <a:lnTo>
                    <a:pt x="1306" y="469"/>
                  </a:lnTo>
                  <a:lnTo>
                    <a:pt x="1307" y="468"/>
                  </a:lnTo>
                  <a:lnTo>
                    <a:pt x="1310" y="467"/>
                  </a:lnTo>
                  <a:lnTo>
                    <a:pt x="1311" y="466"/>
                  </a:lnTo>
                  <a:lnTo>
                    <a:pt x="1312" y="465"/>
                  </a:lnTo>
                  <a:lnTo>
                    <a:pt x="1313" y="463"/>
                  </a:lnTo>
                  <a:lnTo>
                    <a:pt x="1315" y="462"/>
                  </a:lnTo>
                  <a:lnTo>
                    <a:pt x="1317" y="462"/>
                  </a:lnTo>
                  <a:lnTo>
                    <a:pt x="1320" y="462"/>
                  </a:lnTo>
                  <a:lnTo>
                    <a:pt x="1321" y="461"/>
                  </a:lnTo>
                  <a:lnTo>
                    <a:pt x="1324" y="461"/>
                  </a:lnTo>
                  <a:lnTo>
                    <a:pt x="1325" y="460"/>
                  </a:lnTo>
                  <a:lnTo>
                    <a:pt x="1328" y="459"/>
                  </a:lnTo>
                  <a:lnTo>
                    <a:pt x="1329" y="459"/>
                  </a:lnTo>
                  <a:lnTo>
                    <a:pt x="1332" y="457"/>
                  </a:lnTo>
                  <a:lnTo>
                    <a:pt x="1333" y="456"/>
                  </a:lnTo>
                  <a:lnTo>
                    <a:pt x="1334" y="455"/>
                  </a:lnTo>
                  <a:lnTo>
                    <a:pt x="1337" y="454"/>
                  </a:lnTo>
                  <a:lnTo>
                    <a:pt x="1342" y="449"/>
                  </a:lnTo>
                  <a:lnTo>
                    <a:pt x="1344" y="454"/>
                  </a:lnTo>
                  <a:lnTo>
                    <a:pt x="1346" y="455"/>
                  </a:lnTo>
                  <a:lnTo>
                    <a:pt x="1351" y="455"/>
                  </a:lnTo>
                  <a:lnTo>
                    <a:pt x="1354" y="455"/>
                  </a:lnTo>
                  <a:lnTo>
                    <a:pt x="1355" y="455"/>
                  </a:lnTo>
                  <a:lnTo>
                    <a:pt x="1357" y="456"/>
                  </a:lnTo>
                  <a:lnTo>
                    <a:pt x="1359" y="456"/>
                  </a:lnTo>
                  <a:lnTo>
                    <a:pt x="1361" y="456"/>
                  </a:lnTo>
                  <a:lnTo>
                    <a:pt x="1364" y="456"/>
                  </a:lnTo>
                  <a:lnTo>
                    <a:pt x="1365" y="457"/>
                  </a:lnTo>
                  <a:lnTo>
                    <a:pt x="1366" y="457"/>
                  </a:lnTo>
                  <a:lnTo>
                    <a:pt x="1369" y="459"/>
                  </a:lnTo>
                  <a:lnTo>
                    <a:pt x="1372" y="459"/>
                  </a:lnTo>
                  <a:lnTo>
                    <a:pt x="1373" y="460"/>
                  </a:lnTo>
                  <a:lnTo>
                    <a:pt x="1376" y="460"/>
                  </a:lnTo>
                  <a:lnTo>
                    <a:pt x="1377" y="461"/>
                  </a:lnTo>
                  <a:lnTo>
                    <a:pt x="1379" y="461"/>
                  </a:lnTo>
                  <a:lnTo>
                    <a:pt x="1382" y="459"/>
                  </a:lnTo>
                  <a:lnTo>
                    <a:pt x="1386" y="462"/>
                  </a:lnTo>
                  <a:lnTo>
                    <a:pt x="1390" y="461"/>
                  </a:lnTo>
                  <a:lnTo>
                    <a:pt x="1391" y="465"/>
                  </a:lnTo>
                  <a:lnTo>
                    <a:pt x="1392" y="461"/>
                  </a:lnTo>
                  <a:lnTo>
                    <a:pt x="1395" y="463"/>
                  </a:lnTo>
                  <a:lnTo>
                    <a:pt x="1397" y="465"/>
                  </a:lnTo>
                  <a:lnTo>
                    <a:pt x="1400" y="465"/>
                  </a:lnTo>
                  <a:lnTo>
                    <a:pt x="1403" y="466"/>
                  </a:lnTo>
                  <a:lnTo>
                    <a:pt x="1409" y="467"/>
                  </a:lnTo>
                  <a:lnTo>
                    <a:pt x="1413" y="467"/>
                  </a:lnTo>
                  <a:lnTo>
                    <a:pt x="1416" y="463"/>
                  </a:lnTo>
                  <a:lnTo>
                    <a:pt x="1418" y="462"/>
                  </a:lnTo>
                  <a:lnTo>
                    <a:pt x="1419" y="461"/>
                  </a:lnTo>
                  <a:lnTo>
                    <a:pt x="1421" y="460"/>
                  </a:lnTo>
                  <a:lnTo>
                    <a:pt x="1423" y="459"/>
                  </a:lnTo>
                  <a:lnTo>
                    <a:pt x="1425" y="457"/>
                  </a:lnTo>
                  <a:lnTo>
                    <a:pt x="1426" y="456"/>
                  </a:lnTo>
                  <a:lnTo>
                    <a:pt x="1427" y="455"/>
                  </a:lnTo>
                  <a:lnTo>
                    <a:pt x="1430" y="455"/>
                  </a:lnTo>
                  <a:lnTo>
                    <a:pt x="1432" y="455"/>
                  </a:lnTo>
                  <a:lnTo>
                    <a:pt x="1434" y="455"/>
                  </a:lnTo>
                  <a:lnTo>
                    <a:pt x="1435" y="456"/>
                  </a:lnTo>
                  <a:lnTo>
                    <a:pt x="1438" y="456"/>
                  </a:lnTo>
                  <a:lnTo>
                    <a:pt x="1439" y="456"/>
                  </a:lnTo>
                  <a:lnTo>
                    <a:pt x="1441" y="456"/>
                  </a:lnTo>
                  <a:lnTo>
                    <a:pt x="1443" y="457"/>
                  </a:lnTo>
                  <a:lnTo>
                    <a:pt x="1445" y="456"/>
                  </a:lnTo>
                  <a:lnTo>
                    <a:pt x="1448" y="456"/>
                  </a:lnTo>
                  <a:lnTo>
                    <a:pt x="1449" y="456"/>
                  </a:lnTo>
                  <a:lnTo>
                    <a:pt x="1452" y="456"/>
                  </a:lnTo>
                  <a:lnTo>
                    <a:pt x="1454" y="456"/>
                  </a:lnTo>
                  <a:lnTo>
                    <a:pt x="1457" y="456"/>
                  </a:lnTo>
                  <a:lnTo>
                    <a:pt x="1458" y="455"/>
                  </a:lnTo>
                  <a:lnTo>
                    <a:pt x="1461" y="455"/>
                  </a:lnTo>
                  <a:lnTo>
                    <a:pt x="1460" y="457"/>
                  </a:lnTo>
                  <a:lnTo>
                    <a:pt x="1460" y="459"/>
                  </a:lnTo>
                  <a:lnTo>
                    <a:pt x="1458" y="461"/>
                  </a:lnTo>
                  <a:lnTo>
                    <a:pt x="1457" y="462"/>
                  </a:lnTo>
                  <a:lnTo>
                    <a:pt x="1456" y="463"/>
                  </a:lnTo>
                  <a:lnTo>
                    <a:pt x="1454" y="465"/>
                  </a:lnTo>
                  <a:lnTo>
                    <a:pt x="1453" y="466"/>
                  </a:lnTo>
                  <a:lnTo>
                    <a:pt x="1452" y="468"/>
                  </a:lnTo>
                  <a:lnTo>
                    <a:pt x="1452" y="469"/>
                  </a:lnTo>
                  <a:lnTo>
                    <a:pt x="1452" y="472"/>
                  </a:lnTo>
                  <a:lnTo>
                    <a:pt x="1452" y="474"/>
                  </a:lnTo>
                  <a:lnTo>
                    <a:pt x="1453" y="475"/>
                  </a:lnTo>
                  <a:lnTo>
                    <a:pt x="1453" y="478"/>
                  </a:lnTo>
                  <a:lnTo>
                    <a:pt x="1453" y="479"/>
                  </a:lnTo>
                  <a:lnTo>
                    <a:pt x="1453" y="482"/>
                  </a:lnTo>
                  <a:lnTo>
                    <a:pt x="1452" y="483"/>
                  </a:lnTo>
                  <a:lnTo>
                    <a:pt x="1450" y="484"/>
                  </a:lnTo>
                  <a:lnTo>
                    <a:pt x="1449" y="486"/>
                  </a:lnTo>
                  <a:lnTo>
                    <a:pt x="1448" y="488"/>
                  </a:lnTo>
                  <a:lnTo>
                    <a:pt x="1447" y="489"/>
                  </a:lnTo>
                  <a:lnTo>
                    <a:pt x="1445" y="490"/>
                  </a:lnTo>
                  <a:lnTo>
                    <a:pt x="1444" y="491"/>
                  </a:lnTo>
                  <a:lnTo>
                    <a:pt x="1443" y="494"/>
                  </a:lnTo>
                  <a:lnTo>
                    <a:pt x="1441" y="495"/>
                  </a:lnTo>
                  <a:lnTo>
                    <a:pt x="1439" y="496"/>
                  </a:lnTo>
                  <a:lnTo>
                    <a:pt x="1438" y="497"/>
                  </a:lnTo>
                  <a:lnTo>
                    <a:pt x="1436" y="500"/>
                  </a:lnTo>
                  <a:lnTo>
                    <a:pt x="1435" y="501"/>
                  </a:lnTo>
                  <a:lnTo>
                    <a:pt x="1434" y="502"/>
                  </a:lnTo>
                  <a:lnTo>
                    <a:pt x="1434" y="504"/>
                  </a:lnTo>
                  <a:lnTo>
                    <a:pt x="1432" y="506"/>
                  </a:lnTo>
                  <a:lnTo>
                    <a:pt x="1431" y="508"/>
                  </a:lnTo>
                  <a:lnTo>
                    <a:pt x="1431" y="510"/>
                  </a:lnTo>
                  <a:lnTo>
                    <a:pt x="1430" y="512"/>
                  </a:lnTo>
                  <a:lnTo>
                    <a:pt x="1430" y="513"/>
                  </a:lnTo>
                  <a:lnTo>
                    <a:pt x="1430" y="515"/>
                  </a:lnTo>
                  <a:lnTo>
                    <a:pt x="1430" y="518"/>
                  </a:lnTo>
                  <a:lnTo>
                    <a:pt x="1429" y="519"/>
                  </a:lnTo>
                  <a:lnTo>
                    <a:pt x="1429" y="520"/>
                  </a:lnTo>
                  <a:lnTo>
                    <a:pt x="1427" y="523"/>
                  </a:lnTo>
                  <a:lnTo>
                    <a:pt x="1426" y="524"/>
                  </a:lnTo>
                  <a:lnTo>
                    <a:pt x="1425" y="525"/>
                  </a:lnTo>
                  <a:lnTo>
                    <a:pt x="1422" y="525"/>
                  </a:lnTo>
                  <a:lnTo>
                    <a:pt x="1419" y="526"/>
                  </a:lnTo>
                  <a:lnTo>
                    <a:pt x="1418" y="527"/>
                  </a:lnTo>
                  <a:lnTo>
                    <a:pt x="1417" y="527"/>
                  </a:lnTo>
                  <a:lnTo>
                    <a:pt x="1414" y="527"/>
                  </a:lnTo>
                  <a:lnTo>
                    <a:pt x="1412" y="529"/>
                  </a:lnTo>
                  <a:lnTo>
                    <a:pt x="1410" y="530"/>
                  </a:lnTo>
                  <a:lnTo>
                    <a:pt x="1409" y="531"/>
                  </a:lnTo>
                  <a:lnTo>
                    <a:pt x="1412" y="533"/>
                  </a:lnTo>
                  <a:lnTo>
                    <a:pt x="1412" y="535"/>
                  </a:lnTo>
                  <a:lnTo>
                    <a:pt x="1414" y="537"/>
                  </a:lnTo>
                  <a:lnTo>
                    <a:pt x="1416" y="538"/>
                  </a:lnTo>
                  <a:lnTo>
                    <a:pt x="1416" y="539"/>
                  </a:lnTo>
                  <a:lnTo>
                    <a:pt x="1416" y="543"/>
                  </a:lnTo>
                  <a:lnTo>
                    <a:pt x="1414" y="544"/>
                  </a:lnTo>
                  <a:lnTo>
                    <a:pt x="1412" y="543"/>
                  </a:lnTo>
                  <a:lnTo>
                    <a:pt x="1410" y="542"/>
                  </a:lnTo>
                  <a:lnTo>
                    <a:pt x="1409" y="542"/>
                  </a:lnTo>
                  <a:lnTo>
                    <a:pt x="1407" y="542"/>
                  </a:lnTo>
                  <a:lnTo>
                    <a:pt x="1404" y="542"/>
                  </a:lnTo>
                  <a:lnTo>
                    <a:pt x="1403" y="541"/>
                  </a:lnTo>
                  <a:lnTo>
                    <a:pt x="1401" y="541"/>
                  </a:lnTo>
                  <a:lnTo>
                    <a:pt x="1399" y="541"/>
                  </a:lnTo>
                  <a:lnTo>
                    <a:pt x="1397" y="541"/>
                  </a:lnTo>
                  <a:lnTo>
                    <a:pt x="1395" y="542"/>
                  </a:lnTo>
                  <a:lnTo>
                    <a:pt x="1395" y="543"/>
                  </a:lnTo>
                  <a:lnTo>
                    <a:pt x="1395" y="545"/>
                  </a:lnTo>
                  <a:lnTo>
                    <a:pt x="1395" y="547"/>
                  </a:lnTo>
                  <a:lnTo>
                    <a:pt x="1396" y="549"/>
                  </a:lnTo>
                  <a:lnTo>
                    <a:pt x="1396" y="552"/>
                  </a:lnTo>
                  <a:lnTo>
                    <a:pt x="1396" y="553"/>
                  </a:lnTo>
                  <a:lnTo>
                    <a:pt x="1397" y="555"/>
                  </a:lnTo>
                  <a:lnTo>
                    <a:pt x="1397" y="558"/>
                  </a:lnTo>
                  <a:lnTo>
                    <a:pt x="1396" y="559"/>
                  </a:lnTo>
                  <a:lnTo>
                    <a:pt x="1395" y="560"/>
                  </a:lnTo>
                  <a:lnTo>
                    <a:pt x="1394" y="561"/>
                  </a:lnTo>
                  <a:lnTo>
                    <a:pt x="1394" y="562"/>
                  </a:lnTo>
                  <a:lnTo>
                    <a:pt x="1394" y="565"/>
                  </a:lnTo>
                  <a:lnTo>
                    <a:pt x="1394" y="567"/>
                  </a:lnTo>
                  <a:lnTo>
                    <a:pt x="1392" y="568"/>
                  </a:lnTo>
                  <a:lnTo>
                    <a:pt x="1392" y="571"/>
                  </a:lnTo>
                  <a:lnTo>
                    <a:pt x="1392" y="573"/>
                  </a:lnTo>
                  <a:lnTo>
                    <a:pt x="1392" y="574"/>
                  </a:lnTo>
                  <a:lnTo>
                    <a:pt x="1392" y="577"/>
                  </a:lnTo>
                  <a:lnTo>
                    <a:pt x="1392" y="578"/>
                  </a:lnTo>
                  <a:lnTo>
                    <a:pt x="1394" y="580"/>
                  </a:lnTo>
                  <a:lnTo>
                    <a:pt x="1394" y="582"/>
                  </a:lnTo>
                  <a:lnTo>
                    <a:pt x="1395" y="583"/>
                  </a:lnTo>
                  <a:lnTo>
                    <a:pt x="1396" y="585"/>
                  </a:lnTo>
                  <a:lnTo>
                    <a:pt x="1397" y="587"/>
                  </a:lnTo>
                  <a:lnTo>
                    <a:pt x="1399" y="590"/>
                  </a:lnTo>
                  <a:lnTo>
                    <a:pt x="1397" y="591"/>
                  </a:lnTo>
                  <a:lnTo>
                    <a:pt x="1401" y="594"/>
                  </a:lnTo>
                  <a:lnTo>
                    <a:pt x="1401" y="596"/>
                  </a:lnTo>
                  <a:lnTo>
                    <a:pt x="1403" y="597"/>
                  </a:lnTo>
                  <a:lnTo>
                    <a:pt x="1403" y="600"/>
                  </a:lnTo>
                  <a:lnTo>
                    <a:pt x="1404" y="601"/>
                  </a:lnTo>
                  <a:lnTo>
                    <a:pt x="1404" y="603"/>
                  </a:lnTo>
                  <a:lnTo>
                    <a:pt x="1403" y="605"/>
                  </a:lnTo>
                  <a:lnTo>
                    <a:pt x="1403" y="607"/>
                  </a:lnTo>
                  <a:lnTo>
                    <a:pt x="1404" y="607"/>
                  </a:lnTo>
                  <a:lnTo>
                    <a:pt x="1407" y="608"/>
                  </a:lnTo>
                  <a:lnTo>
                    <a:pt x="1408" y="609"/>
                  </a:lnTo>
                  <a:lnTo>
                    <a:pt x="1410" y="611"/>
                  </a:lnTo>
                  <a:lnTo>
                    <a:pt x="1412" y="611"/>
                  </a:lnTo>
                  <a:lnTo>
                    <a:pt x="1416" y="611"/>
                  </a:lnTo>
                  <a:lnTo>
                    <a:pt x="1417" y="612"/>
                  </a:lnTo>
                  <a:lnTo>
                    <a:pt x="1417" y="614"/>
                  </a:lnTo>
                  <a:lnTo>
                    <a:pt x="1418" y="615"/>
                  </a:lnTo>
                  <a:lnTo>
                    <a:pt x="1418" y="617"/>
                  </a:lnTo>
                  <a:lnTo>
                    <a:pt x="1419" y="619"/>
                  </a:lnTo>
                  <a:lnTo>
                    <a:pt x="1423" y="623"/>
                  </a:lnTo>
                  <a:lnTo>
                    <a:pt x="1418" y="629"/>
                  </a:lnTo>
                  <a:lnTo>
                    <a:pt x="1423" y="630"/>
                  </a:lnTo>
                  <a:lnTo>
                    <a:pt x="1425" y="632"/>
                  </a:lnTo>
                  <a:lnTo>
                    <a:pt x="1425" y="634"/>
                  </a:lnTo>
                  <a:lnTo>
                    <a:pt x="1426" y="636"/>
                  </a:lnTo>
                  <a:lnTo>
                    <a:pt x="1427" y="637"/>
                  </a:lnTo>
                  <a:lnTo>
                    <a:pt x="1429" y="638"/>
                  </a:lnTo>
                  <a:lnTo>
                    <a:pt x="1430" y="640"/>
                  </a:lnTo>
                  <a:lnTo>
                    <a:pt x="1430" y="642"/>
                  </a:lnTo>
                  <a:lnTo>
                    <a:pt x="1431" y="643"/>
                  </a:lnTo>
                  <a:lnTo>
                    <a:pt x="1431" y="646"/>
                  </a:lnTo>
                  <a:lnTo>
                    <a:pt x="1431" y="647"/>
                  </a:lnTo>
                  <a:lnTo>
                    <a:pt x="1432" y="649"/>
                  </a:lnTo>
                  <a:lnTo>
                    <a:pt x="1432" y="651"/>
                  </a:lnTo>
                  <a:lnTo>
                    <a:pt x="1432" y="653"/>
                  </a:lnTo>
                  <a:lnTo>
                    <a:pt x="1434" y="655"/>
                  </a:lnTo>
                  <a:lnTo>
                    <a:pt x="1434" y="657"/>
                  </a:lnTo>
                  <a:lnTo>
                    <a:pt x="1435" y="659"/>
                  </a:lnTo>
                  <a:lnTo>
                    <a:pt x="1436" y="661"/>
                  </a:lnTo>
                  <a:lnTo>
                    <a:pt x="1438" y="663"/>
                  </a:lnTo>
                  <a:lnTo>
                    <a:pt x="1439" y="664"/>
                  </a:lnTo>
                  <a:lnTo>
                    <a:pt x="1441" y="666"/>
                  </a:lnTo>
                  <a:lnTo>
                    <a:pt x="1444" y="669"/>
                  </a:lnTo>
                  <a:lnTo>
                    <a:pt x="1444" y="670"/>
                  </a:lnTo>
                  <a:lnTo>
                    <a:pt x="1444" y="672"/>
                  </a:lnTo>
                  <a:lnTo>
                    <a:pt x="1444" y="675"/>
                  </a:lnTo>
                  <a:lnTo>
                    <a:pt x="1444" y="676"/>
                  </a:lnTo>
                  <a:lnTo>
                    <a:pt x="1444" y="678"/>
                  </a:lnTo>
                  <a:lnTo>
                    <a:pt x="1445" y="679"/>
                  </a:lnTo>
                  <a:lnTo>
                    <a:pt x="1445" y="682"/>
                  </a:lnTo>
                  <a:lnTo>
                    <a:pt x="1445" y="683"/>
                  </a:lnTo>
                  <a:lnTo>
                    <a:pt x="1445" y="686"/>
                  </a:lnTo>
                  <a:lnTo>
                    <a:pt x="1444" y="689"/>
                  </a:lnTo>
                  <a:lnTo>
                    <a:pt x="1447" y="690"/>
                  </a:lnTo>
                  <a:lnTo>
                    <a:pt x="1448" y="692"/>
                  </a:lnTo>
                  <a:lnTo>
                    <a:pt x="1445" y="694"/>
                  </a:lnTo>
                  <a:lnTo>
                    <a:pt x="1445" y="696"/>
                  </a:lnTo>
                  <a:lnTo>
                    <a:pt x="1447" y="699"/>
                  </a:lnTo>
                  <a:lnTo>
                    <a:pt x="1447" y="700"/>
                  </a:lnTo>
                  <a:lnTo>
                    <a:pt x="1447" y="702"/>
                  </a:lnTo>
                  <a:lnTo>
                    <a:pt x="1447" y="704"/>
                  </a:lnTo>
                  <a:lnTo>
                    <a:pt x="1447" y="706"/>
                  </a:lnTo>
                  <a:lnTo>
                    <a:pt x="1447" y="708"/>
                  </a:lnTo>
                  <a:lnTo>
                    <a:pt x="1445" y="711"/>
                  </a:lnTo>
                  <a:lnTo>
                    <a:pt x="1448" y="713"/>
                  </a:lnTo>
                  <a:lnTo>
                    <a:pt x="1449" y="714"/>
                  </a:lnTo>
                  <a:lnTo>
                    <a:pt x="1448" y="718"/>
                  </a:lnTo>
                  <a:lnTo>
                    <a:pt x="1448" y="721"/>
                  </a:lnTo>
                  <a:lnTo>
                    <a:pt x="1447" y="722"/>
                  </a:lnTo>
                  <a:lnTo>
                    <a:pt x="1445" y="723"/>
                  </a:lnTo>
                  <a:lnTo>
                    <a:pt x="1443" y="723"/>
                  </a:lnTo>
                  <a:lnTo>
                    <a:pt x="1441" y="723"/>
                  </a:lnTo>
                  <a:lnTo>
                    <a:pt x="1438" y="723"/>
                  </a:lnTo>
                  <a:lnTo>
                    <a:pt x="1435" y="727"/>
                  </a:lnTo>
                  <a:lnTo>
                    <a:pt x="1434" y="729"/>
                  </a:lnTo>
                  <a:lnTo>
                    <a:pt x="1432" y="734"/>
                  </a:lnTo>
                  <a:lnTo>
                    <a:pt x="1429" y="737"/>
                  </a:lnTo>
                  <a:lnTo>
                    <a:pt x="1426" y="740"/>
                  </a:lnTo>
                  <a:lnTo>
                    <a:pt x="1421" y="740"/>
                  </a:lnTo>
                  <a:lnTo>
                    <a:pt x="1418" y="742"/>
                  </a:lnTo>
                  <a:lnTo>
                    <a:pt x="1418" y="747"/>
                  </a:lnTo>
                  <a:lnTo>
                    <a:pt x="1422" y="748"/>
                  </a:lnTo>
                  <a:lnTo>
                    <a:pt x="1421" y="749"/>
                  </a:lnTo>
                  <a:lnTo>
                    <a:pt x="1419" y="752"/>
                  </a:lnTo>
                  <a:lnTo>
                    <a:pt x="1417" y="752"/>
                  </a:lnTo>
                  <a:lnTo>
                    <a:pt x="1414" y="749"/>
                  </a:lnTo>
                  <a:lnTo>
                    <a:pt x="1416" y="753"/>
                  </a:lnTo>
                  <a:lnTo>
                    <a:pt x="1414" y="754"/>
                  </a:lnTo>
                  <a:lnTo>
                    <a:pt x="1412" y="754"/>
                  </a:lnTo>
                  <a:lnTo>
                    <a:pt x="1409" y="752"/>
                  </a:lnTo>
                  <a:lnTo>
                    <a:pt x="1407" y="754"/>
                  </a:lnTo>
                  <a:lnTo>
                    <a:pt x="1403" y="756"/>
                  </a:lnTo>
                  <a:lnTo>
                    <a:pt x="1399" y="759"/>
                  </a:lnTo>
                  <a:lnTo>
                    <a:pt x="1396" y="762"/>
                  </a:lnTo>
                  <a:lnTo>
                    <a:pt x="1390" y="764"/>
                  </a:lnTo>
                  <a:lnTo>
                    <a:pt x="1390" y="759"/>
                  </a:lnTo>
                  <a:lnTo>
                    <a:pt x="1387" y="759"/>
                  </a:lnTo>
                  <a:lnTo>
                    <a:pt x="1386" y="759"/>
                  </a:lnTo>
                  <a:lnTo>
                    <a:pt x="1383" y="759"/>
                  </a:lnTo>
                  <a:lnTo>
                    <a:pt x="1381" y="758"/>
                  </a:lnTo>
                  <a:lnTo>
                    <a:pt x="1378" y="758"/>
                  </a:lnTo>
                  <a:lnTo>
                    <a:pt x="1377" y="757"/>
                  </a:lnTo>
                  <a:lnTo>
                    <a:pt x="1374" y="757"/>
                  </a:lnTo>
                  <a:lnTo>
                    <a:pt x="1370" y="756"/>
                  </a:lnTo>
                  <a:lnTo>
                    <a:pt x="1365" y="756"/>
                  </a:lnTo>
                  <a:lnTo>
                    <a:pt x="1363" y="75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86" name="Rectangle 38"/>
            <p:cNvSpPr>
              <a:spLocks noChangeArrowheads="1"/>
            </p:cNvSpPr>
            <p:nvPr/>
          </p:nvSpPr>
          <p:spPr bwMode="auto">
            <a:xfrm>
              <a:off x="4543426" y="3954463"/>
              <a:ext cx="259064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suski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7278688" y="3702050"/>
              <a:ext cx="1174750" cy="1173162"/>
            </a:xfrm>
            <a:custGeom>
              <a:avLst/>
              <a:gdLst/>
              <a:ahLst/>
              <a:cxnLst>
                <a:cxn ang="0">
                  <a:pos x="1221" y="698"/>
                </a:cxn>
                <a:cxn ang="0">
                  <a:pos x="1254" y="762"/>
                </a:cxn>
                <a:cxn ang="0">
                  <a:pos x="1335" y="800"/>
                </a:cxn>
                <a:cxn ang="0">
                  <a:pos x="1321" y="875"/>
                </a:cxn>
                <a:cxn ang="0">
                  <a:pos x="1344" y="919"/>
                </a:cxn>
                <a:cxn ang="0">
                  <a:pos x="1380" y="997"/>
                </a:cxn>
                <a:cxn ang="0">
                  <a:pos x="1431" y="1071"/>
                </a:cxn>
                <a:cxn ang="0">
                  <a:pos x="1426" y="1108"/>
                </a:cxn>
                <a:cxn ang="0">
                  <a:pos x="1439" y="1178"/>
                </a:cxn>
                <a:cxn ang="0">
                  <a:pos x="1408" y="1249"/>
                </a:cxn>
                <a:cxn ang="0">
                  <a:pos x="1422" y="1328"/>
                </a:cxn>
                <a:cxn ang="0">
                  <a:pos x="1326" y="1305"/>
                </a:cxn>
                <a:cxn ang="0">
                  <a:pos x="1202" y="1287"/>
                </a:cxn>
                <a:cxn ang="0">
                  <a:pos x="1082" y="1243"/>
                </a:cxn>
                <a:cxn ang="0">
                  <a:pos x="1009" y="1335"/>
                </a:cxn>
                <a:cxn ang="0">
                  <a:pos x="963" y="1400"/>
                </a:cxn>
                <a:cxn ang="0">
                  <a:pos x="883" y="1470"/>
                </a:cxn>
                <a:cxn ang="0">
                  <a:pos x="800" y="1421"/>
                </a:cxn>
                <a:cxn ang="0">
                  <a:pos x="691" y="1351"/>
                </a:cxn>
                <a:cxn ang="0">
                  <a:pos x="602" y="1377"/>
                </a:cxn>
                <a:cxn ang="0">
                  <a:pos x="495" y="1406"/>
                </a:cxn>
                <a:cxn ang="0">
                  <a:pos x="442" y="1318"/>
                </a:cxn>
                <a:cxn ang="0">
                  <a:pos x="413" y="1246"/>
                </a:cxn>
                <a:cxn ang="0">
                  <a:pos x="466" y="1179"/>
                </a:cxn>
                <a:cxn ang="0">
                  <a:pos x="393" y="1126"/>
                </a:cxn>
                <a:cxn ang="0">
                  <a:pos x="371" y="1053"/>
                </a:cxn>
                <a:cxn ang="0">
                  <a:pos x="335" y="983"/>
                </a:cxn>
                <a:cxn ang="0">
                  <a:pos x="380" y="904"/>
                </a:cxn>
                <a:cxn ang="0">
                  <a:pos x="394" y="835"/>
                </a:cxn>
                <a:cxn ang="0">
                  <a:pos x="346" y="759"/>
                </a:cxn>
                <a:cxn ang="0">
                  <a:pos x="344" y="681"/>
                </a:cxn>
                <a:cxn ang="0">
                  <a:pos x="424" y="644"/>
                </a:cxn>
                <a:cxn ang="0">
                  <a:pos x="477" y="559"/>
                </a:cxn>
                <a:cxn ang="0">
                  <a:pos x="429" y="507"/>
                </a:cxn>
                <a:cxn ang="0">
                  <a:pos x="357" y="442"/>
                </a:cxn>
                <a:cxn ang="0">
                  <a:pos x="313" y="374"/>
                </a:cxn>
                <a:cxn ang="0">
                  <a:pos x="223" y="400"/>
                </a:cxn>
                <a:cxn ang="0">
                  <a:pos x="146" y="430"/>
                </a:cxn>
                <a:cxn ang="0">
                  <a:pos x="57" y="380"/>
                </a:cxn>
                <a:cxn ang="0">
                  <a:pos x="18" y="292"/>
                </a:cxn>
                <a:cxn ang="0">
                  <a:pos x="8" y="215"/>
                </a:cxn>
                <a:cxn ang="0">
                  <a:pos x="93" y="211"/>
                </a:cxn>
                <a:cxn ang="0">
                  <a:pos x="165" y="220"/>
                </a:cxn>
                <a:cxn ang="0">
                  <a:pos x="204" y="149"/>
                </a:cxn>
                <a:cxn ang="0">
                  <a:pos x="282" y="173"/>
                </a:cxn>
                <a:cxn ang="0">
                  <a:pos x="311" y="114"/>
                </a:cxn>
                <a:cxn ang="0">
                  <a:pos x="389" y="81"/>
                </a:cxn>
                <a:cxn ang="0">
                  <a:pos x="460" y="116"/>
                </a:cxn>
                <a:cxn ang="0">
                  <a:pos x="554" y="94"/>
                </a:cxn>
                <a:cxn ang="0">
                  <a:pos x="615" y="63"/>
                </a:cxn>
                <a:cxn ang="0">
                  <a:pos x="694" y="40"/>
                </a:cxn>
                <a:cxn ang="0">
                  <a:pos x="778" y="3"/>
                </a:cxn>
                <a:cxn ang="0">
                  <a:pos x="871" y="6"/>
                </a:cxn>
                <a:cxn ang="0">
                  <a:pos x="960" y="20"/>
                </a:cxn>
                <a:cxn ang="0">
                  <a:pos x="993" y="94"/>
                </a:cxn>
                <a:cxn ang="0">
                  <a:pos x="1065" y="98"/>
                </a:cxn>
                <a:cxn ang="0">
                  <a:pos x="1161" y="140"/>
                </a:cxn>
                <a:cxn ang="0">
                  <a:pos x="1187" y="221"/>
                </a:cxn>
                <a:cxn ang="0">
                  <a:pos x="1163" y="284"/>
                </a:cxn>
                <a:cxn ang="0">
                  <a:pos x="1242" y="333"/>
                </a:cxn>
                <a:cxn ang="0">
                  <a:pos x="1246" y="429"/>
                </a:cxn>
                <a:cxn ang="0">
                  <a:pos x="1287" y="505"/>
                </a:cxn>
                <a:cxn ang="0">
                  <a:pos x="1287" y="589"/>
                </a:cxn>
              </a:cxnLst>
              <a:rect l="0" t="0" r="r" b="b"/>
              <a:pathLst>
                <a:path w="1480" h="1479">
                  <a:moveTo>
                    <a:pt x="1258" y="635"/>
                  </a:moveTo>
                  <a:lnTo>
                    <a:pt x="1256" y="635"/>
                  </a:lnTo>
                  <a:lnTo>
                    <a:pt x="1254" y="635"/>
                  </a:lnTo>
                  <a:lnTo>
                    <a:pt x="1251" y="635"/>
                  </a:lnTo>
                  <a:lnTo>
                    <a:pt x="1249" y="635"/>
                  </a:lnTo>
                  <a:lnTo>
                    <a:pt x="1249" y="639"/>
                  </a:lnTo>
                  <a:lnTo>
                    <a:pt x="1249" y="641"/>
                  </a:lnTo>
                  <a:lnTo>
                    <a:pt x="1250" y="642"/>
                  </a:lnTo>
                  <a:lnTo>
                    <a:pt x="1250" y="644"/>
                  </a:lnTo>
                  <a:lnTo>
                    <a:pt x="1251" y="646"/>
                  </a:lnTo>
                  <a:lnTo>
                    <a:pt x="1252" y="647"/>
                  </a:lnTo>
                  <a:lnTo>
                    <a:pt x="1254" y="648"/>
                  </a:lnTo>
                  <a:lnTo>
                    <a:pt x="1255" y="650"/>
                  </a:lnTo>
                  <a:lnTo>
                    <a:pt x="1256" y="651"/>
                  </a:lnTo>
                  <a:lnTo>
                    <a:pt x="1258" y="653"/>
                  </a:lnTo>
                  <a:lnTo>
                    <a:pt x="1258" y="656"/>
                  </a:lnTo>
                  <a:lnTo>
                    <a:pt x="1258" y="657"/>
                  </a:lnTo>
                  <a:lnTo>
                    <a:pt x="1258" y="659"/>
                  </a:lnTo>
                  <a:lnTo>
                    <a:pt x="1256" y="660"/>
                  </a:lnTo>
                  <a:lnTo>
                    <a:pt x="1254" y="662"/>
                  </a:lnTo>
                  <a:lnTo>
                    <a:pt x="1252" y="663"/>
                  </a:lnTo>
                  <a:lnTo>
                    <a:pt x="1251" y="665"/>
                  </a:lnTo>
                  <a:lnTo>
                    <a:pt x="1250" y="667"/>
                  </a:lnTo>
                  <a:lnTo>
                    <a:pt x="1249" y="668"/>
                  </a:lnTo>
                  <a:lnTo>
                    <a:pt x="1247" y="669"/>
                  </a:lnTo>
                  <a:lnTo>
                    <a:pt x="1246" y="670"/>
                  </a:lnTo>
                  <a:lnTo>
                    <a:pt x="1243" y="673"/>
                  </a:lnTo>
                  <a:lnTo>
                    <a:pt x="1242" y="674"/>
                  </a:lnTo>
                  <a:lnTo>
                    <a:pt x="1241" y="675"/>
                  </a:lnTo>
                  <a:lnTo>
                    <a:pt x="1240" y="677"/>
                  </a:lnTo>
                  <a:lnTo>
                    <a:pt x="1238" y="679"/>
                  </a:lnTo>
                  <a:lnTo>
                    <a:pt x="1236" y="680"/>
                  </a:lnTo>
                  <a:lnTo>
                    <a:pt x="1234" y="681"/>
                  </a:lnTo>
                  <a:lnTo>
                    <a:pt x="1233" y="682"/>
                  </a:lnTo>
                  <a:lnTo>
                    <a:pt x="1232" y="683"/>
                  </a:lnTo>
                  <a:lnTo>
                    <a:pt x="1229" y="685"/>
                  </a:lnTo>
                  <a:lnTo>
                    <a:pt x="1228" y="686"/>
                  </a:lnTo>
                  <a:lnTo>
                    <a:pt x="1225" y="687"/>
                  </a:lnTo>
                  <a:lnTo>
                    <a:pt x="1224" y="688"/>
                  </a:lnTo>
                  <a:lnTo>
                    <a:pt x="1223" y="689"/>
                  </a:lnTo>
                  <a:lnTo>
                    <a:pt x="1220" y="691"/>
                  </a:lnTo>
                  <a:lnTo>
                    <a:pt x="1221" y="694"/>
                  </a:lnTo>
                  <a:lnTo>
                    <a:pt x="1221" y="697"/>
                  </a:lnTo>
                  <a:lnTo>
                    <a:pt x="1221" y="698"/>
                  </a:lnTo>
                  <a:lnTo>
                    <a:pt x="1220" y="700"/>
                  </a:lnTo>
                  <a:lnTo>
                    <a:pt x="1220" y="703"/>
                  </a:lnTo>
                  <a:lnTo>
                    <a:pt x="1219" y="704"/>
                  </a:lnTo>
                  <a:lnTo>
                    <a:pt x="1219" y="706"/>
                  </a:lnTo>
                  <a:lnTo>
                    <a:pt x="1218" y="708"/>
                  </a:lnTo>
                  <a:lnTo>
                    <a:pt x="1218" y="710"/>
                  </a:lnTo>
                  <a:lnTo>
                    <a:pt x="1216" y="712"/>
                  </a:lnTo>
                  <a:lnTo>
                    <a:pt x="1216" y="714"/>
                  </a:lnTo>
                  <a:lnTo>
                    <a:pt x="1215" y="715"/>
                  </a:lnTo>
                  <a:lnTo>
                    <a:pt x="1214" y="717"/>
                  </a:lnTo>
                  <a:lnTo>
                    <a:pt x="1212" y="718"/>
                  </a:lnTo>
                  <a:lnTo>
                    <a:pt x="1212" y="721"/>
                  </a:lnTo>
                  <a:lnTo>
                    <a:pt x="1211" y="722"/>
                  </a:lnTo>
                  <a:lnTo>
                    <a:pt x="1211" y="724"/>
                  </a:lnTo>
                  <a:lnTo>
                    <a:pt x="1212" y="726"/>
                  </a:lnTo>
                  <a:lnTo>
                    <a:pt x="1212" y="728"/>
                  </a:lnTo>
                  <a:lnTo>
                    <a:pt x="1212" y="729"/>
                  </a:lnTo>
                  <a:lnTo>
                    <a:pt x="1214" y="732"/>
                  </a:lnTo>
                  <a:lnTo>
                    <a:pt x="1214" y="733"/>
                  </a:lnTo>
                  <a:lnTo>
                    <a:pt x="1215" y="735"/>
                  </a:lnTo>
                  <a:lnTo>
                    <a:pt x="1215" y="737"/>
                  </a:lnTo>
                  <a:lnTo>
                    <a:pt x="1216" y="739"/>
                  </a:lnTo>
                  <a:lnTo>
                    <a:pt x="1216" y="740"/>
                  </a:lnTo>
                  <a:lnTo>
                    <a:pt x="1219" y="741"/>
                  </a:lnTo>
                  <a:lnTo>
                    <a:pt x="1220" y="743"/>
                  </a:lnTo>
                  <a:lnTo>
                    <a:pt x="1223" y="744"/>
                  </a:lnTo>
                  <a:lnTo>
                    <a:pt x="1224" y="745"/>
                  </a:lnTo>
                  <a:lnTo>
                    <a:pt x="1227" y="745"/>
                  </a:lnTo>
                  <a:lnTo>
                    <a:pt x="1228" y="746"/>
                  </a:lnTo>
                  <a:lnTo>
                    <a:pt x="1229" y="747"/>
                  </a:lnTo>
                  <a:lnTo>
                    <a:pt x="1232" y="749"/>
                  </a:lnTo>
                  <a:lnTo>
                    <a:pt x="1233" y="750"/>
                  </a:lnTo>
                  <a:lnTo>
                    <a:pt x="1234" y="750"/>
                  </a:lnTo>
                  <a:lnTo>
                    <a:pt x="1237" y="751"/>
                  </a:lnTo>
                  <a:lnTo>
                    <a:pt x="1238" y="752"/>
                  </a:lnTo>
                  <a:lnTo>
                    <a:pt x="1241" y="753"/>
                  </a:lnTo>
                  <a:lnTo>
                    <a:pt x="1242" y="753"/>
                  </a:lnTo>
                  <a:lnTo>
                    <a:pt x="1245" y="755"/>
                  </a:lnTo>
                  <a:lnTo>
                    <a:pt x="1246" y="756"/>
                  </a:lnTo>
                  <a:lnTo>
                    <a:pt x="1247" y="757"/>
                  </a:lnTo>
                  <a:lnTo>
                    <a:pt x="1250" y="758"/>
                  </a:lnTo>
                  <a:lnTo>
                    <a:pt x="1251" y="759"/>
                  </a:lnTo>
                  <a:lnTo>
                    <a:pt x="1252" y="761"/>
                  </a:lnTo>
                  <a:lnTo>
                    <a:pt x="1254" y="762"/>
                  </a:lnTo>
                  <a:lnTo>
                    <a:pt x="1256" y="763"/>
                  </a:lnTo>
                  <a:lnTo>
                    <a:pt x="1258" y="764"/>
                  </a:lnTo>
                  <a:lnTo>
                    <a:pt x="1259" y="765"/>
                  </a:lnTo>
                  <a:lnTo>
                    <a:pt x="1262" y="767"/>
                  </a:lnTo>
                  <a:lnTo>
                    <a:pt x="1263" y="768"/>
                  </a:lnTo>
                  <a:lnTo>
                    <a:pt x="1264" y="769"/>
                  </a:lnTo>
                  <a:lnTo>
                    <a:pt x="1265" y="770"/>
                  </a:lnTo>
                  <a:lnTo>
                    <a:pt x="1267" y="773"/>
                  </a:lnTo>
                  <a:lnTo>
                    <a:pt x="1269" y="774"/>
                  </a:lnTo>
                  <a:lnTo>
                    <a:pt x="1271" y="776"/>
                  </a:lnTo>
                  <a:lnTo>
                    <a:pt x="1272" y="778"/>
                  </a:lnTo>
                  <a:lnTo>
                    <a:pt x="1273" y="778"/>
                  </a:lnTo>
                  <a:lnTo>
                    <a:pt x="1274" y="779"/>
                  </a:lnTo>
                  <a:lnTo>
                    <a:pt x="1277" y="780"/>
                  </a:lnTo>
                  <a:lnTo>
                    <a:pt x="1280" y="780"/>
                  </a:lnTo>
                  <a:lnTo>
                    <a:pt x="1281" y="780"/>
                  </a:lnTo>
                  <a:lnTo>
                    <a:pt x="1283" y="780"/>
                  </a:lnTo>
                  <a:lnTo>
                    <a:pt x="1285" y="781"/>
                  </a:lnTo>
                  <a:lnTo>
                    <a:pt x="1287" y="781"/>
                  </a:lnTo>
                  <a:lnTo>
                    <a:pt x="1289" y="782"/>
                  </a:lnTo>
                  <a:lnTo>
                    <a:pt x="1291" y="782"/>
                  </a:lnTo>
                  <a:lnTo>
                    <a:pt x="1293" y="784"/>
                  </a:lnTo>
                  <a:lnTo>
                    <a:pt x="1294" y="784"/>
                  </a:lnTo>
                  <a:lnTo>
                    <a:pt x="1296" y="785"/>
                  </a:lnTo>
                  <a:lnTo>
                    <a:pt x="1298" y="785"/>
                  </a:lnTo>
                  <a:lnTo>
                    <a:pt x="1303" y="786"/>
                  </a:lnTo>
                  <a:lnTo>
                    <a:pt x="1305" y="787"/>
                  </a:lnTo>
                  <a:lnTo>
                    <a:pt x="1308" y="786"/>
                  </a:lnTo>
                  <a:lnTo>
                    <a:pt x="1309" y="786"/>
                  </a:lnTo>
                  <a:lnTo>
                    <a:pt x="1312" y="785"/>
                  </a:lnTo>
                  <a:lnTo>
                    <a:pt x="1315" y="785"/>
                  </a:lnTo>
                  <a:lnTo>
                    <a:pt x="1316" y="785"/>
                  </a:lnTo>
                  <a:lnTo>
                    <a:pt x="1318" y="786"/>
                  </a:lnTo>
                  <a:lnTo>
                    <a:pt x="1320" y="787"/>
                  </a:lnTo>
                  <a:lnTo>
                    <a:pt x="1321" y="788"/>
                  </a:lnTo>
                  <a:lnTo>
                    <a:pt x="1322" y="791"/>
                  </a:lnTo>
                  <a:lnTo>
                    <a:pt x="1324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7" y="796"/>
                  </a:lnTo>
                  <a:lnTo>
                    <a:pt x="1330" y="797"/>
                  </a:lnTo>
                  <a:lnTo>
                    <a:pt x="1331" y="798"/>
                  </a:lnTo>
                  <a:lnTo>
                    <a:pt x="1333" y="799"/>
                  </a:lnTo>
                  <a:lnTo>
                    <a:pt x="1335" y="800"/>
                  </a:lnTo>
                  <a:lnTo>
                    <a:pt x="1336" y="802"/>
                  </a:lnTo>
                  <a:lnTo>
                    <a:pt x="1338" y="803"/>
                  </a:lnTo>
                  <a:lnTo>
                    <a:pt x="1340" y="804"/>
                  </a:lnTo>
                  <a:lnTo>
                    <a:pt x="1342" y="805"/>
                  </a:lnTo>
                  <a:lnTo>
                    <a:pt x="1342" y="807"/>
                  </a:lnTo>
                  <a:lnTo>
                    <a:pt x="1342" y="809"/>
                  </a:lnTo>
                  <a:lnTo>
                    <a:pt x="1342" y="810"/>
                  </a:lnTo>
                  <a:lnTo>
                    <a:pt x="1343" y="813"/>
                  </a:lnTo>
                  <a:lnTo>
                    <a:pt x="1343" y="814"/>
                  </a:lnTo>
                  <a:lnTo>
                    <a:pt x="1343" y="816"/>
                  </a:lnTo>
                  <a:lnTo>
                    <a:pt x="1343" y="817"/>
                  </a:lnTo>
                  <a:lnTo>
                    <a:pt x="1343" y="820"/>
                  </a:lnTo>
                  <a:lnTo>
                    <a:pt x="1343" y="821"/>
                  </a:lnTo>
                  <a:lnTo>
                    <a:pt x="1343" y="823"/>
                  </a:lnTo>
                  <a:lnTo>
                    <a:pt x="1343" y="825"/>
                  </a:lnTo>
                  <a:lnTo>
                    <a:pt x="1343" y="827"/>
                  </a:lnTo>
                  <a:lnTo>
                    <a:pt x="1343" y="828"/>
                  </a:lnTo>
                  <a:lnTo>
                    <a:pt x="1343" y="831"/>
                  </a:lnTo>
                  <a:lnTo>
                    <a:pt x="1343" y="832"/>
                  </a:lnTo>
                  <a:lnTo>
                    <a:pt x="1343" y="834"/>
                  </a:lnTo>
                  <a:lnTo>
                    <a:pt x="1342" y="837"/>
                  </a:lnTo>
                  <a:lnTo>
                    <a:pt x="1342" y="839"/>
                  </a:lnTo>
                  <a:lnTo>
                    <a:pt x="1342" y="840"/>
                  </a:lnTo>
                  <a:lnTo>
                    <a:pt x="1340" y="843"/>
                  </a:lnTo>
                  <a:lnTo>
                    <a:pt x="1339" y="844"/>
                  </a:lnTo>
                  <a:lnTo>
                    <a:pt x="1335" y="846"/>
                  </a:lnTo>
                  <a:lnTo>
                    <a:pt x="1338" y="848"/>
                  </a:lnTo>
                  <a:lnTo>
                    <a:pt x="1335" y="850"/>
                  </a:lnTo>
                  <a:lnTo>
                    <a:pt x="1334" y="851"/>
                  </a:lnTo>
                  <a:lnTo>
                    <a:pt x="1333" y="854"/>
                  </a:lnTo>
                  <a:lnTo>
                    <a:pt x="1331" y="855"/>
                  </a:lnTo>
                  <a:lnTo>
                    <a:pt x="1330" y="856"/>
                  </a:lnTo>
                  <a:lnTo>
                    <a:pt x="1329" y="857"/>
                  </a:lnTo>
                  <a:lnTo>
                    <a:pt x="1327" y="860"/>
                  </a:lnTo>
                  <a:lnTo>
                    <a:pt x="1326" y="861"/>
                  </a:lnTo>
                  <a:lnTo>
                    <a:pt x="1325" y="862"/>
                  </a:lnTo>
                  <a:lnTo>
                    <a:pt x="1325" y="863"/>
                  </a:lnTo>
                  <a:lnTo>
                    <a:pt x="1324" y="866"/>
                  </a:lnTo>
                  <a:lnTo>
                    <a:pt x="1322" y="867"/>
                  </a:lnTo>
                  <a:lnTo>
                    <a:pt x="1321" y="868"/>
                  </a:lnTo>
                  <a:lnTo>
                    <a:pt x="1320" y="870"/>
                  </a:lnTo>
                  <a:lnTo>
                    <a:pt x="1318" y="872"/>
                  </a:lnTo>
                  <a:lnTo>
                    <a:pt x="1320" y="873"/>
                  </a:lnTo>
                  <a:lnTo>
                    <a:pt x="1321" y="875"/>
                  </a:lnTo>
                  <a:lnTo>
                    <a:pt x="1322" y="877"/>
                  </a:lnTo>
                  <a:lnTo>
                    <a:pt x="1324" y="878"/>
                  </a:lnTo>
                  <a:lnTo>
                    <a:pt x="1325" y="880"/>
                  </a:lnTo>
                  <a:lnTo>
                    <a:pt x="1325" y="881"/>
                  </a:lnTo>
                  <a:lnTo>
                    <a:pt x="1324" y="885"/>
                  </a:lnTo>
                  <a:lnTo>
                    <a:pt x="1321" y="886"/>
                  </a:lnTo>
                  <a:lnTo>
                    <a:pt x="1318" y="889"/>
                  </a:lnTo>
                  <a:lnTo>
                    <a:pt x="1317" y="890"/>
                  </a:lnTo>
                  <a:lnTo>
                    <a:pt x="1316" y="891"/>
                  </a:lnTo>
                  <a:lnTo>
                    <a:pt x="1315" y="892"/>
                  </a:lnTo>
                  <a:lnTo>
                    <a:pt x="1312" y="893"/>
                  </a:lnTo>
                  <a:lnTo>
                    <a:pt x="1311" y="895"/>
                  </a:lnTo>
                  <a:lnTo>
                    <a:pt x="1309" y="895"/>
                  </a:lnTo>
                  <a:lnTo>
                    <a:pt x="1307" y="896"/>
                  </a:lnTo>
                  <a:lnTo>
                    <a:pt x="1305" y="897"/>
                  </a:lnTo>
                  <a:lnTo>
                    <a:pt x="1303" y="896"/>
                  </a:lnTo>
                  <a:lnTo>
                    <a:pt x="1302" y="898"/>
                  </a:lnTo>
                  <a:lnTo>
                    <a:pt x="1303" y="899"/>
                  </a:lnTo>
                  <a:lnTo>
                    <a:pt x="1303" y="902"/>
                  </a:lnTo>
                  <a:lnTo>
                    <a:pt x="1303" y="903"/>
                  </a:lnTo>
                  <a:lnTo>
                    <a:pt x="1304" y="904"/>
                  </a:lnTo>
                  <a:lnTo>
                    <a:pt x="1304" y="907"/>
                  </a:lnTo>
                  <a:lnTo>
                    <a:pt x="1305" y="908"/>
                  </a:lnTo>
                  <a:lnTo>
                    <a:pt x="1307" y="909"/>
                  </a:lnTo>
                  <a:lnTo>
                    <a:pt x="1308" y="912"/>
                  </a:lnTo>
                  <a:lnTo>
                    <a:pt x="1309" y="913"/>
                  </a:lnTo>
                  <a:lnTo>
                    <a:pt x="1311" y="914"/>
                  </a:lnTo>
                  <a:lnTo>
                    <a:pt x="1313" y="914"/>
                  </a:lnTo>
                  <a:lnTo>
                    <a:pt x="1315" y="915"/>
                  </a:lnTo>
                  <a:lnTo>
                    <a:pt x="1317" y="915"/>
                  </a:lnTo>
                  <a:lnTo>
                    <a:pt x="1318" y="915"/>
                  </a:lnTo>
                  <a:lnTo>
                    <a:pt x="1321" y="915"/>
                  </a:lnTo>
                  <a:lnTo>
                    <a:pt x="1324" y="915"/>
                  </a:lnTo>
                  <a:lnTo>
                    <a:pt x="1325" y="915"/>
                  </a:lnTo>
                  <a:lnTo>
                    <a:pt x="1327" y="915"/>
                  </a:lnTo>
                  <a:lnTo>
                    <a:pt x="1329" y="915"/>
                  </a:lnTo>
                  <a:lnTo>
                    <a:pt x="1331" y="915"/>
                  </a:lnTo>
                  <a:lnTo>
                    <a:pt x="1334" y="915"/>
                  </a:lnTo>
                  <a:lnTo>
                    <a:pt x="1335" y="915"/>
                  </a:lnTo>
                  <a:lnTo>
                    <a:pt x="1338" y="915"/>
                  </a:lnTo>
                  <a:lnTo>
                    <a:pt x="1340" y="915"/>
                  </a:lnTo>
                  <a:lnTo>
                    <a:pt x="1342" y="916"/>
                  </a:lnTo>
                  <a:lnTo>
                    <a:pt x="1344" y="918"/>
                  </a:lnTo>
                  <a:lnTo>
                    <a:pt x="1344" y="919"/>
                  </a:lnTo>
                  <a:lnTo>
                    <a:pt x="1346" y="921"/>
                  </a:lnTo>
                  <a:lnTo>
                    <a:pt x="1347" y="922"/>
                  </a:lnTo>
                  <a:lnTo>
                    <a:pt x="1347" y="925"/>
                  </a:lnTo>
                  <a:lnTo>
                    <a:pt x="1348" y="927"/>
                  </a:lnTo>
                  <a:lnTo>
                    <a:pt x="1349" y="928"/>
                  </a:lnTo>
                  <a:lnTo>
                    <a:pt x="1349" y="931"/>
                  </a:lnTo>
                  <a:lnTo>
                    <a:pt x="1349" y="932"/>
                  </a:lnTo>
                  <a:lnTo>
                    <a:pt x="1349" y="934"/>
                  </a:lnTo>
                  <a:lnTo>
                    <a:pt x="1349" y="936"/>
                  </a:lnTo>
                  <a:lnTo>
                    <a:pt x="1349" y="938"/>
                  </a:lnTo>
                  <a:lnTo>
                    <a:pt x="1349" y="939"/>
                  </a:lnTo>
                  <a:lnTo>
                    <a:pt x="1349" y="942"/>
                  </a:lnTo>
                  <a:lnTo>
                    <a:pt x="1349" y="943"/>
                  </a:lnTo>
                  <a:lnTo>
                    <a:pt x="1349" y="945"/>
                  </a:lnTo>
                  <a:lnTo>
                    <a:pt x="1349" y="947"/>
                  </a:lnTo>
                  <a:lnTo>
                    <a:pt x="1349" y="949"/>
                  </a:lnTo>
                  <a:lnTo>
                    <a:pt x="1349" y="950"/>
                  </a:lnTo>
                  <a:lnTo>
                    <a:pt x="1349" y="953"/>
                  </a:lnTo>
                  <a:lnTo>
                    <a:pt x="1348" y="954"/>
                  </a:lnTo>
                  <a:lnTo>
                    <a:pt x="1348" y="956"/>
                  </a:lnTo>
                  <a:lnTo>
                    <a:pt x="1348" y="959"/>
                  </a:lnTo>
                  <a:lnTo>
                    <a:pt x="1347" y="960"/>
                  </a:lnTo>
                  <a:lnTo>
                    <a:pt x="1347" y="962"/>
                  </a:lnTo>
                  <a:lnTo>
                    <a:pt x="1348" y="963"/>
                  </a:lnTo>
                  <a:lnTo>
                    <a:pt x="1348" y="966"/>
                  </a:lnTo>
                  <a:lnTo>
                    <a:pt x="1348" y="968"/>
                  </a:lnTo>
                  <a:lnTo>
                    <a:pt x="1348" y="969"/>
                  </a:lnTo>
                  <a:lnTo>
                    <a:pt x="1352" y="972"/>
                  </a:lnTo>
                  <a:lnTo>
                    <a:pt x="1352" y="976"/>
                  </a:lnTo>
                  <a:lnTo>
                    <a:pt x="1353" y="978"/>
                  </a:lnTo>
                  <a:lnTo>
                    <a:pt x="1355" y="979"/>
                  </a:lnTo>
                  <a:lnTo>
                    <a:pt x="1356" y="980"/>
                  </a:lnTo>
                  <a:lnTo>
                    <a:pt x="1357" y="982"/>
                  </a:lnTo>
                  <a:lnTo>
                    <a:pt x="1360" y="983"/>
                  </a:lnTo>
                  <a:lnTo>
                    <a:pt x="1361" y="984"/>
                  </a:lnTo>
                  <a:lnTo>
                    <a:pt x="1365" y="985"/>
                  </a:lnTo>
                  <a:lnTo>
                    <a:pt x="1366" y="989"/>
                  </a:lnTo>
                  <a:lnTo>
                    <a:pt x="1368" y="990"/>
                  </a:lnTo>
                  <a:lnTo>
                    <a:pt x="1370" y="991"/>
                  </a:lnTo>
                  <a:lnTo>
                    <a:pt x="1371" y="992"/>
                  </a:lnTo>
                  <a:lnTo>
                    <a:pt x="1373" y="994"/>
                  </a:lnTo>
                  <a:lnTo>
                    <a:pt x="1375" y="995"/>
                  </a:lnTo>
                  <a:lnTo>
                    <a:pt x="1378" y="997"/>
                  </a:lnTo>
                  <a:lnTo>
                    <a:pt x="1380" y="997"/>
                  </a:lnTo>
                  <a:lnTo>
                    <a:pt x="1382" y="1000"/>
                  </a:lnTo>
                  <a:lnTo>
                    <a:pt x="1384" y="1002"/>
                  </a:lnTo>
                  <a:lnTo>
                    <a:pt x="1386" y="1003"/>
                  </a:lnTo>
                  <a:lnTo>
                    <a:pt x="1387" y="1004"/>
                  </a:lnTo>
                  <a:lnTo>
                    <a:pt x="1388" y="1006"/>
                  </a:lnTo>
                  <a:lnTo>
                    <a:pt x="1390" y="1008"/>
                  </a:lnTo>
                  <a:lnTo>
                    <a:pt x="1390" y="1011"/>
                  </a:lnTo>
                  <a:lnTo>
                    <a:pt x="1391" y="1012"/>
                  </a:lnTo>
                  <a:lnTo>
                    <a:pt x="1391" y="1013"/>
                  </a:lnTo>
                  <a:lnTo>
                    <a:pt x="1392" y="1015"/>
                  </a:lnTo>
                  <a:lnTo>
                    <a:pt x="1393" y="1018"/>
                  </a:lnTo>
                  <a:lnTo>
                    <a:pt x="1393" y="1019"/>
                  </a:lnTo>
                  <a:lnTo>
                    <a:pt x="1395" y="1021"/>
                  </a:lnTo>
                  <a:lnTo>
                    <a:pt x="1395" y="1023"/>
                  </a:lnTo>
                  <a:lnTo>
                    <a:pt x="1396" y="1025"/>
                  </a:lnTo>
                  <a:lnTo>
                    <a:pt x="1397" y="1026"/>
                  </a:lnTo>
                  <a:lnTo>
                    <a:pt x="1397" y="1027"/>
                  </a:lnTo>
                  <a:lnTo>
                    <a:pt x="1399" y="1030"/>
                  </a:lnTo>
                  <a:lnTo>
                    <a:pt x="1400" y="1031"/>
                  </a:lnTo>
                  <a:lnTo>
                    <a:pt x="1401" y="1032"/>
                  </a:lnTo>
                  <a:lnTo>
                    <a:pt x="1401" y="1033"/>
                  </a:lnTo>
                  <a:lnTo>
                    <a:pt x="1404" y="1036"/>
                  </a:lnTo>
                  <a:lnTo>
                    <a:pt x="1405" y="1037"/>
                  </a:lnTo>
                  <a:lnTo>
                    <a:pt x="1406" y="1038"/>
                  </a:lnTo>
                  <a:lnTo>
                    <a:pt x="1409" y="1039"/>
                  </a:lnTo>
                  <a:lnTo>
                    <a:pt x="1410" y="1041"/>
                  </a:lnTo>
                  <a:lnTo>
                    <a:pt x="1413" y="1043"/>
                  </a:lnTo>
                  <a:lnTo>
                    <a:pt x="1414" y="1044"/>
                  </a:lnTo>
                  <a:lnTo>
                    <a:pt x="1415" y="1047"/>
                  </a:lnTo>
                  <a:lnTo>
                    <a:pt x="1417" y="1048"/>
                  </a:lnTo>
                  <a:lnTo>
                    <a:pt x="1418" y="1049"/>
                  </a:lnTo>
                  <a:lnTo>
                    <a:pt x="1419" y="1052"/>
                  </a:lnTo>
                  <a:lnTo>
                    <a:pt x="1421" y="1053"/>
                  </a:lnTo>
                  <a:lnTo>
                    <a:pt x="1422" y="1054"/>
                  </a:lnTo>
                  <a:lnTo>
                    <a:pt x="1423" y="1056"/>
                  </a:lnTo>
                  <a:lnTo>
                    <a:pt x="1424" y="1058"/>
                  </a:lnTo>
                  <a:lnTo>
                    <a:pt x="1424" y="1060"/>
                  </a:lnTo>
                  <a:lnTo>
                    <a:pt x="1426" y="1061"/>
                  </a:lnTo>
                  <a:lnTo>
                    <a:pt x="1426" y="1062"/>
                  </a:lnTo>
                  <a:lnTo>
                    <a:pt x="1427" y="1065"/>
                  </a:lnTo>
                  <a:lnTo>
                    <a:pt x="1428" y="1066"/>
                  </a:lnTo>
                  <a:lnTo>
                    <a:pt x="1428" y="1068"/>
                  </a:lnTo>
                  <a:lnTo>
                    <a:pt x="1430" y="1070"/>
                  </a:lnTo>
                  <a:lnTo>
                    <a:pt x="1431" y="1071"/>
                  </a:lnTo>
                  <a:lnTo>
                    <a:pt x="1432" y="1072"/>
                  </a:lnTo>
                  <a:lnTo>
                    <a:pt x="1433" y="1074"/>
                  </a:lnTo>
                  <a:lnTo>
                    <a:pt x="1435" y="1076"/>
                  </a:lnTo>
                  <a:lnTo>
                    <a:pt x="1437" y="1076"/>
                  </a:lnTo>
                  <a:lnTo>
                    <a:pt x="1440" y="1076"/>
                  </a:lnTo>
                  <a:lnTo>
                    <a:pt x="1441" y="1076"/>
                  </a:lnTo>
                  <a:lnTo>
                    <a:pt x="1444" y="1076"/>
                  </a:lnTo>
                  <a:lnTo>
                    <a:pt x="1446" y="1074"/>
                  </a:lnTo>
                  <a:lnTo>
                    <a:pt x="1448" y="1074"/>
                  </a:lnTo>
                  <a:lnTo>
                    <a:pt x="1450" y="1074"/>
                  </a:lnTo>
                  <a:lnTo>
                    <a:pt x="1453" y="1074"/>
                  </a:lnTo>
                  <a:lnTo>
                    <a:pt x="1454" y="1074"/>
                  </a:lnTo>
                  <a:lnTo>
                    <a:pt x="1457" y="1076"/>
                  </a:lnTo>
                  <a:lnTo>
                    <a:pt x="1458" y="1077"/>
                  </a:lnTo>
                  <a:lnTo>
                    <a:pt x="1461" y="1078"/>
                  </a:lnTo>
                  <a:lnTo>
                    <a:pt x="1462" y="1078"/>
                  </a:lnTo>
                  <a:lnTo>
                    <a:pt x="1463" y="1079"/>
                  </a:lnTo>
                  <a:lnTo>
                    <a:pt x="1466" y="1081"/>
                  </a:lnTo>
                  <a:lnTo>
                    <a:pt x="1467" y="1082"/>
                  </a:lnTo>
                  <a:lnTo>
                    <a:pt x="1468" y="1083"/>
                  </a:lnTo>
                  <a:lnTo>
                    <a:pt x="1470" y="1084"/>
                  </a:lnTo>
                  <a:lnTo>
                    <a:pt x="1471" y="1087"/>
                  </a:lnTo>
                  <a:lnTo>
                    <a:pt x="1472" y="1088"/>
                  </a:lnTo>
                  <a:lnTo>
                    <a:pt x="1474" y="1089"/>
                  </a:lnTo>
                  <a:lnTo>
                    <a:pt x="1475" y="1090"/>
                  </a:lnTo>
                  <a:lnTo>
                    <a:pt x="1475" y="1093"/>
                  </a:lnTo>
                  <a:lnTo>
                    <a:pt x="1476" y="1094"/>
                  </a:lnTo>
                  <a:lnTo>
                    <a:pt x="1477" y="1096"/>
                  </a:lnTo>
                  <a:lnTo>
                    <a:pt x="1477" y="1099"/>
                  </a:lnTo>
                  <a:lnTo>
                    <a:pt x="1479" y="1100"/>
                  </a:lnTo>
                  <a:lnTo>
                    <a:pt x="1480" y="1106"/>
                  </a:lnTo>
                  <a:lnTo>
                    <a:pt x="1470" y="1106"/>
                  </a:lnTo>
                  <a:lnTo>
                    <a:pt x="1466" y="1107"/>
                  </a:lnTo>
                  <a:lnTo>
                    <a:pt x="1464" y="1107"/>
                  </a:lnTo>
                  <a:lnTo>
                    <a:pt x="1462" y="1107"/>
                  </a:lnTo>
                  <a:lnTo>
                    <a:pt x="1459" y="1107"/>
                  </a:lnTo>
                  <a:lnTo>
                    <a:pt x="1458" y="1107"/>
                  </a:lnTo>
                  <a:lnTo>
                    <a:pt x="1453" y="1107"/>
                  </a:lnTo>
                  <a:lnTo>
                    <a:pt x="1446" y="1108"/>
                  </a:lnTo>
                  <a:lnTo>
                    <a:pt x="1443" y="1109"/>
                  </a:lnTo>
                  <a:lnTo>
                    <a:pt x="1439" y="1109"/>
                  </a:lnTo>
                  <a:lnTo>
                    <a:pt x="1435" y="1111"/>
                  </a:lnTo>
                  <a:lnTo>
                    <a:pt x="1430" y="1109"/>
                  </a:lnTo>
                  <a:lnTo>
                    <a:pt x="1426" y="1108"/>
                  </a:lnTo>
                  <a:lnTo>
                    <a:pt x="1423" y="1109"/>
                  </a:lnTo>
                  <a:lnTo>
                    <a:pt x="1421" y="1112"/>
                  </a:lnTo>
                  <a:lnTo>
                    <a:pt x="1414" y="1114"/>
                  </a:lnTo>
                  <a:lnTo>
                    <a:pt x="1410" y="1116"/>
                  </a:lnTo>
                  <a:lnTo>
                    <a:pt x="1404" y="1118"/>
                  </a:lnTo>
                  <a:lnTo>
                    <a:pt x="1401" y="1119"/>
                  </a:lnTo>
                  <a:lnTo>
                    <a:pt x="1397" y="1119"/>
                  </a:lnTo>
                  <a:lnTo>
                    <a:pt x="1397" y="1124"/>
                  </a:lnTo>
                  <a:lnTo>
                    <a:pt x="1396" y="1130"/>
                  </a:lnTo>
                  <a:lnTo>
                    <a:pt x="1396" y="1132"/>
                  </a:lnTo>
                  <a:lnTo>
                    <a:pt x="1393" y="1136"/>
                  </a:lnTo>
                  <a:lnTo>
                    <a:pt x="1396" y="1140"/>
                  </a:lnTo>
                  <a:lnTo>
                    <a:pt x="1397" y="1141"/>
                  </a:lnTo>
                  <a:lnTo>
                    <a:pt x="1399" y="1142"/>
                  </a:lnTo>
                  <a:lnTo>
                    <a:pt x="1400" y="1143"/>
                  </a:lnTo>
                  <a:lnTo>
                    <a:pt x="1401" y="1144"/>
                  </a:lnTo>
                  <a:lnTo>
                    <a:pt x="1402" y="1147"/>
                  </a:lnTo>
                  <a:lnTo>
                    <a:pt x="1404" y="1148"/>
                  </a:lnTo>
                  <a:lnTo>
                    <a:pt x="1405" y="1149"/>
                  </a:lnTo>
                  <a:lnTo>
                    <a:pt x="1405" y="1151"/>
                  </a:lnTo>
                  <a:lnTo>
                    <a:pt x="1406" y="1153"/>
                  </a:lnTo>
                  <a:lnTo>
                    <a:pt x="1408" y="1154"/>
                  </a:lnTo>
                  <a:lnTo>
                    <a:pt x="1409" y="1157"/>
                  </a:lnTo>
                  <a:lnTo>
                    <a:pt x="1410" y="1158"/>
                  </a:lnTo>
                  <a:lnTo>
                    <a:pt x="1411" y="1159"/>
                  </a:lnTo>
                  <a:lnTo>
                    <a:pt x="1413" y="1161"/>
                  </a:lnTo>
                  <a:lnTo>
                    <a:pt x="1413" y="1163"/>
                  </a:lnTo>
                  <a:lnTo>
                    <a:pt x="1413" y="1164"/>
                  </a:lnTo>
                  <a:lnTo>
                    <a:pt x="1414" y="1166"/>
                  </a:lnTo>
                  <a:lnTo>
                    <a:pt x="1414" y="1167"/>
                  </a:lnTo>
                  <a:lnTo>
                    <a:pt x="1415" y="1170"/>
                  </a:lnTo>
                  <a:lnTo>
                    <a:pt x="1415" y="1171"/>
                  </a:lnTo>
                  <a:lnTo>
                    <a:pt x="1418" y="1172"/>
                  </a:lnTo>
                  <a:lnTo>
                    <a:pt x="1419" y="1173"/>
                  </a:lnTo>
                  <a:lnTo>
                    <a:pt x="1421" y="1175"/>
                  </a:lnTo>
                  <a:lnTo>
                    <a:pt x="1423" y="1176"/>
                  </a:lnTo>
                  <a:lnTo>
                    <a:pt x="1424" y="1176"/>
                  </a:lnTo>
                  <a:lnTo>
                    <a:pt x="1426" y="1177"/>
                  </a:lnTo>
                  <a:lnTo>
                    <a:pt x="1428" y="1177"/>
                  </a:lnTo>
                  <a:lnTo>
                    <a:pt x="1431" y="1178"/>
                  </a:lnTo>
                  <a:lnTo>
                    <a:pt x="1432" y="1178"/>
                  </a:lnTo>
                  <a:lnTo>
                    <a:pt x="1435" y="1178"/>
                  </a:lnTo>
                  <a:lnTo>
                    <a:pt x="1436" y="1179"/>
                  </a:lnTo>
                  <a:lnTo>
                    <a:pt x="1439" y="1178"/>
                  </a:lnTo>
                  <a:lnTo>
                    <a:pt x="1440" y="1178"/>
                  </a:lnTo>
                  <a:lnTo>
                    <a:pt x="1443" y="1178"/>
                  </a:lnTo>
                  <a:lnTo>
                    <a:pt x="1445" y="1178"/>
                  </a:lnTo>
                  <a:lnTo>
                    <a:pt x="1445" y="1182"/>
                  </a:lnTo>
                  <a:lnTo>
                    <a:pt x="1446" y="1186"/>
                  </a:lnTo>
                  <a:lnTo>
                    <a:pt x="1446" y="1187"/>
                  </a:lnTo>
                  <a:lnTo>
                    <a:pt x="1446" y="1189"/>
                  </a:lnTo>
                  <a:lnTo>
                    <a:pt x="1446" y="1190"/>
                  </a:lnTo>
                  <a:lnTo>
                    <a:pt x="1446" y="1193"/>
                  </a:lnTo>
                  <a:lnTo>
                    <a:pt x="1446" y="1195"/>
                  </a:lnTo>
                  <a:lnTo>
                    <a:pt x="1448" y="1196"/>
                  </a:lnTo>
                  <a:lnTo>
                    <a:pt x="1450" y="1196"/>
                  </a:lnTo>
                  <a:lnTo>
                    <a:pt x="1450" y="1200"/>
                  </a:lnTo>
                  <a:lnTo>
                    <a:pt x="1450" y="1202"/>
                  </a:lnTo>
                  <a:lnTo>
                    <a:pt x="1449" y="1204"/>
                  </a:lnTo>
                  <a:lnTo>
                    <a:pt x="1448" y="1206"/>
                  </a:lnTo>
                  <a:lnTo>
                    <a:pt x="1446" y="1207"/>
                  </a:lnTo>
                  <a:lnTo>
                    <a:pt x="1446" y="1210"/>
                  </a:lnTo>
                  <a:lnTo>
                    <a:pt x="1445" y="1211"/>
                  </a:lnTo>
                  <a:lnTo>
                    <a:pt x="1444" y="1213"/>
                  </a:lnTo>
                  <a:lnTo>
                    <a:pt x="1444" y="1214"/>
                  </a:lnTo>
                  <a:lnTo>
                    <a:pt x="1443" y="1217"/>
                  </a:lnTo>
                  <a:lnTo>
                    <a:pt x="1441" y="1218"/>
                  </a:lnTo>
                  <a:lnTo>
                    <a:pt x="1440" y="1221"/>
                  </a:lnTo>
                  <a:lnTo>
                    <a:pt x="1440" y="1222"/>
                  </a:lnTo>
                  <a:lnTo>
                    <a:pt x="1439" y="1223"/>
                  </a:lnTo>
                  <a:lnTo>
                    <a:pt x="1437" y="1225"/>
                  </a:lnTo>
                  <a:lnTo>
                    <a:pt x="1436" y="1227"/>
                  </a:lnTo>
                  <a:lnTo>
                    <a:pt x="1436" y="1229"/>
                  </a:lnTo>
                  <a:lnTo>
                    <a:pt x="1435" y="1230"/>
                  </a:lnTo>
                  <a:lnTo>
                    <a:pt x="1433" y="1233"/>
                  </a:lnTo>
                  <a:lnTo>
                    <a:pt x="1432" y="1236"/>
                  </a:lnTo>
                  <a:lnTo>
                    <a:pt x="1430" y="1240"/>
                  </a:lnTo>
                  <a:lnTo>
                    <a:pt x="1427" y="1242"/>
                  </a:lnTo>
                  <a:lnTo>
                    <a:pt x="1426" y="1243"/>
                  </a:lnTo>
                  <a:lnTo>
                    <a:pt x="1423" y="1245"/>
                  </a:lnTo>
                  <a:lnTo>
                    <a:pt x="1422" y="1245"/>
                  </a:lnTo>
                  <a:lnTo>
                    <a:pt x="1419" y="1246"/>
                  </a:lnTo>
                  <a:lnTo>
                    <a:pt x="1418" y="1247"/>
                  </a:lnTo>
                  <a:lnTo>
                    <a:pt x="1417" y="1247"/>
                  </a:lnTo>
                  <a:lnTo>
                    <a:pt x="1414" y="1248"/>
                  </a:lnTo>
                  <a:lnTo>
                    <a:pt x="1413" y="1248"/>
                  </a:lnTo>
                  <a:lnTo>
                    <a:pt x="1410" y="1249"/>
                  </a:lnTo>
                  <a:lnTo>
                    <a:pt x="1408" y="1249"/>
                  </a:lnTo>
                  <a:lnTo>
                    <a:pt x="1406" y="1251"/>
                  </a:lnTo>
                  <a:lnTo>
                    <a:pt x="1405" y="1252"/>
                  </a:lnTo>
                  <a:lnTo>
                    <a:pt x="1405" y="1253"/>
                  </a:lnTo>
                  <a:lnTo>
                    <a:pt x="1405" y="1256"/>
                  </a:lnTo>
                  <a:lnTo>
                    <a:pt x="1406" y="1258"/>
                  </a:lnTo>
                  <a:lnTo>
                    <a:pt x="1406" y="1259"/>
                  </a:lnTo>
                  <a:lnTo>
                    <a:pt x="1408" y="1260"/>
                  </a:lnTo>
                  <a:lnTo>
                    <a:pt x="1409" y="1263"/>
                  </a:lnTo>
                  <a:lnTo>
                    <a:pt x="1409" y="1264"/>
                  </a:lnTo>
                  <a:lnTo>
                    <a:pt x="1410" y="1266"/>
                  </a:lnTo>
                  <a:lnTo>
                    <a:pt x="1411" y="1268"/>
                  </a:lnTo>
                  <a:lnTo>
                    <a:pt x="1411" y="1270"/>
                  </a:lnTo>
                  <a:lnTo>
                    <a:pt x="1411" y="1271"/>
                  </a:lnTo>
                  <a:lnTo>
                    <a:pt x="1411" y="1274"/>
                  </a:lnTo>
                  <a:lnTo>
                    <a:pt x="1410" y="1275"/>
                  </a:lnTo>
                  <a:lnTo>
                    <a:pt x="1410" y="1277"/>
                  </a:lnTo>
                  <a:lnTo>
                    <a:pt x="1409" y="1278"/>
                  </a:lnTo>
                  <a:lnTo>
                    <a:pt x="1409" y="1281"/>
                  </a:lnTo>
                  <a:lnTo>
                    <a:pt x="1408" y="1282"/>
                  </a:lnTo>
                  <a:lnTo>
                    <a:pt x="1408" y="1284"/>
                  </a:lnTo>
                  <a:lnTo>
                    <a:pt x="1408" y="1286"/>
                  </a:lnTo>
                  <a:lnTo>
                    <a:pt x="1408" y="1288"/>
                  </a:lnTo>
                  <a:lnTo>
                    <a:pt x="1409" y="1289"/>
                  </a:lnTo>
                  <a:lnTo>
                    <a:pt x="1409" y="1292"/>
                  </a:lnTo>
                  <a:lnTo>
                    <a:pt x="1410" y="1293"/>
                  </a:lnTo>
                  <a:lnTo>
                    <a:pt x="1411" y="1295"/>
                  </a:lnTo>
                  <a:lnTo>
                    <a:pt x="1411" y="1297"/>
                  </a:lnTo>
                  <a:lnTo>
                    <a:pt x="1413" y="1299"/>
                  </a:lnTo>
                  <a:lnTo>
                    <a:pt x="1414" y="1300"/>
                  </a:lnTo>
                  <a:lnTo>
                    <a:pt x="1414" y="1303"/>
                  </a:lnTo>
                  <a:lnTo>
                    <a:pt x="1415" y="1304"/>
                  </a:lnTo>
                  <a:lnTo>
                    <a:pt x="1415" y="1306"/>
                  </a:lnTo>
                  <a:lnTo>
                    <a:pt x="1417" y="1307"/>
                  </a:lnTo>
                  <a:lnTo>
                    <a:pt x="1417" y="1310"/>
                  </a:lnTo>
                  <a:lnTo>
                    <a:pt x="1417" y="1311"/>
                  </a:lnTo>
                  <a:lnTo>
                    <a:pt x="1417" y="1313"/>
                  </a:lnTo>
                  <a:lnTo>
                    <a:pt x="1417" y="1315"/>
                  </a:lnTo>
                  <a:lnTo>
                    <a:pt x="1418" y="1317"/>
                  </a:lnTo>
                  <a:lnTo>
                    <a:pt x="1418" y="1319"/>
                  </a:lnTo>
                  <a:lnTo>
                    <a:pt x="1419" y="1321"/>
                  </a:lnTo>
                  <a:lnTo>
                    <a:pt x="1421" y="1323"/>
                  </a:lnTo>
                  <a:lnTo>
                    <a:pt x="1421" y="1324"/>
                  </a:lnTo>
                  <a:lnTo>
                    <a:pt x="1422" y="1327"/>
                  </a:lnTo>
                  <a:lnTo>
                    <a:pt x="1422" y="1328"/>
                  </a:lnTo>
                  <a:lnTo>
                    <a:pt x="1423" y="1330"/>
                  </a:lnTo>
                  <a:lnTo>
                    <a:pt x="1423" y="1332"/>
                  </a:lnTo>
                  <a:lnTo>
                    <a:pt x="1424" y="1334"/>
                  </a:lnTo>
                  <a:lnTo>
                    <a:pt x="1424" y="1336"/>
                  </a:lnTo>
                  <a:lnTo>
                    <a:pt x="1421" y="1335"/>
                  </a:lnTo>
                  <a:lnTo>
                    <a:pt x="1417" y="1334"/>
                  </a:lnTo>
                  <a:lnTo>
                    <a:pt x="1414" y="1334"/>
                  </a:lnTo>
                  <a:lnTo>
                    <a:pt x="1413" y="1334"/>
                  </a:lnTo>
                  <a:lnTo>
                    <a:pt x="1410" y="1339"/>
                  </a:lnTo>
                  <a:lnTo>
                    <a:pt x="1408" y="1341"/>
                  </a:lnTo>
                  <a:lnTo>
                    <a:pt x="1404" y="1339"/>
                  </a:lnTo>
                  <a:lnTo>
                    <a:pt x="1402" y="1338"/>
                  </a:lnTo>
                  <a:lnTo>
                    <a:pt x="1400" y="1336"/>
                  </a:lnTo>
                  <a:lnTo>
                    <a:pt x="1399" y="1334"/>
                  </a:lnTo>
                  <a:lnTo>
                    <a:pt x="1396" y="1334"/>
                  </a:lnTo>
                  <a:lnTo>
                    <a:pt x="1393" y="1334"/>
                  </a:lnTo>
                  <a:lnTo>
                    <a:pt x="1387" y="1334"/>
                  </a:lnTo>
                  <a:lnTo>
                    <a:pt x="1384" y="1334"/>
                  </a:lnTo>
                  <a:lnTo>
                    <a:pt x="1382" y="1334"/>
                  </a:lnTo>
                  <a:lnTo>
                    <a:pt x="1378" y="1335"/>
                  </a:lnTo>
                  <a:lnTo>
                    <a:pt x="1377" y="1336"/>
                  </a:lnTo>
                  <a:lnTo>
                    <a:pt x="1374" y="1339"/>
                  </a:lnTo>
                  <a:lnTo>
                    <a:pt x="1371" y="1339"/>
                  </a:lnTo>
                  <a:lnTo>
                    <a:pt x="1366" y="1340"/>
                  </a:lnTo>
                  <a:lnTo>
                    <a:pt x="1362" y="1342"/>
                  </a:lnTo>
                  <a:lnTo>
                    <a:pt x="1358" y="1342"/>
                  </a:lnTo>
                  <a:lnTo>
                    <a:pt x="1356" y="1340"/>
                  </a:lnTo>
                  <a:lnTo>
                    <a:pt x="1355" y="1339"/>
                  </a:lnTo>
                  <a:lnTo>
                    <a:pt x="1352" y="1332"/>
                  </a:lnTo>
                  <a:lnTo>
                    <a:pt x="1351" y="1329"/>
                  </a:lnTo>
                  <a:lnTo>
                    <a:pt x="1349" y="1327"/>
                  </a:lnTo>
                  <a:lnTo>
                    <a:pt x="1348" y="1324"/>
                  </a:lnTo>
                  <a:lnTo>
                    <a:pt x="1347" y="1322"/>
                  </a:lnTo>
                  <a:lnTo>
                    <a:pt x="1346" y="1319"/>
                  </a:lnTo>
                  <a:lnTo>
                    <a:pt x="1344" y="1317"/>
                  </a:lnTo>
                  <a:lnTo>
                    <a:pt x="1342" y="1316"/>
                  </a:lnTo>
                  <a:lnTo>
                    <a:pt x="1340" y="1313"/>
                  </a:lnTo>
                  <a:lnTo>
                    <a:pt x="1339" y="1313"/>
                  </a:lnTo>
                  <a:lnTo>
                    <a:pt x="1336" y="1311"/>
                  </a:lnTo>
                  <a:lnTo>
                    <a:pt x="1334" y="1309"/>
                  </a:lnTo>
                  <a:lnTo>
                    <a:pt x="1333" y="1307"/>
                  </a:lnTo>
                  <a:lnTo>
                    <a:pt x="1331" y="1307"/>
                  </a:lnTo>
                  <a:lnTo>
                    <a:pt x="1329" y="1306"/>
                  </a:lnTo>
                  <a:lnTo>
                    <a:pt x="1326" y="1305"/>
                  </a:lnTo>
                  <a:lnTo>
                    <a:pt x="1324" y="1305"/>
                  </a:lnTo>
                  <a:lnTo>
                    <a:pt x="1321" y="1305"/>
                  </a:lnTo>
                  <a:lnTo>
                    <a:pt x="1318" y="1304"/>
                  </a:lnTo>
                  <a:lnTo>
                    <a:pt x="1316" y="1304"/>
                  </a:lnTo>
                  <a:lnTo>
                    <a:pt x="1313" y="1304"/>
                  </a:lnTo>
                  <a:lnTo>
                    <a:pt x="1309" y="1301"/>
                  </a:lnTo>
                  <a:lnTo>
                    <a:pt x="1307" y="1300"/>
                  </a:lnTo>
                  <a:lnTo>
                    <a:pt x="1304" y="1299"/>
                  </a:lnTo>
                  <a:lnTo>
                    <a:pt x="1302" y="1298"/>
                  </a:lnTo>
                  <a:lnTo>
                    <a:pt x="1299" y="1297"/>
                  </a:lnTo>
                  <a:lnTo>
                    <a:pt x="1298" y="1295"/>
                  </a:lnTo>
                  <a:lnTo>
                    <a:pt x="1294" y="1292"/>
                  </a:lnTo>
                  <a:lnTo>
                    <a:pt x="1293" y="1291"/>
                  </a:lnTo>
                  <a:lnTo>
                    <a:pt x="1290" y="1288"/>
                  </a:lnTo>
                  <a:lnTo>
                    <a:pt x="1289" y="1286"/>
                  </a:lnTo>
                  <a:lnTo>
                    <a:pt x="1287" y="1283"/>
                  </a:lnTo>
                  <a:lnTo>
                    <a:pt x="1286" y="1282"/>
                  </a:lnTo>
                  <a:lnTo>
                    <a:pt x="1283" y="1280"/>
                  </a:lnTo>
                  <a:lnTo>
                    <a:pt x="1281" y="1278"/>
                  </a:lnTo>
                  <a:lnTo>
                    <a:pt x="1280" y="1277"/>
                  </a:lnTo>
                  <a:lnTo>
                    <a:pt x="1278" y="1276"/>
                  </a:lnTo>
                  <a:lnTo>
                    <a:pt x="1276" y="1275"/>
                  </a:lnTo>
                  <a:lnTo>
                    <a:pt x="1273" y="1274"/>
                  </a:lnTo>
                  <a:lnTo>
                    <a:pt x="1271" y="1274"/>
                  </a:lnTo>
                  <a:lnTo>
                    <a:pt x="1267" y="1274"/>
                  </a:lnTo>
                  <a:lnTo>
                    <a:pt x="1264" y="1274"/>
                  </a:lnTo>
                  <a:lnTo>
                    <a:pt x="1259" y="1272"/>
                  </a:lnTo>
                  <a:lnTo>
                    <a:pt x="1255" y="1274"/>
                  </a:lnTo>
                  <a:lnTo>
                    <a:pt x="1252" y="1275"/>
                  </a:lnTo>
                  <a:lnTo>
                    <a:pt x="1246" y="1275"/>
                  </a:lnTo>
                  <a:lnTo>
                    <a:pt x="1243" y="1276"/>
                  </a:lnTo>
                  <a:lnTo>
                    <a:pt x="1241" y="1277"/>
                  </a:lnTo>
                  <a:lnTo>
                    <a:pt x="1237" y="1280"/>
                  </a:lnTo>
                  <a:lnTo>
                    <a:pt x="1232" y="1280"/>
                  </a:lnTo>
                  <a:lnTo>
                    <a:pt x="1228" y="1278"/>
                  </a:lnTo>
                  <a:lnTo>
                    <a:pt x="1224" y="1278"/>
                  </a:lnTo>
                  <a:lnTo>
                    <a:pt x="1220" y="1280"/>
                  </a:lnTo>
                  <a:lnTo>
                    <a:pt x="1216" y="1282"/>
                  </a:lnTo>
                  <a:lnTo>
                    <a:pt x="1214" y="1282"/>
                  </a:lnTo>
                  <a:lnTo>
                    <a:pt x="1211" y="1281"/>
                  </a:lnTo>
                  <a:lnTo>
                    <a:pt x="1209" y="1282"/>
                  </a:lnTo>
                  <a:lnTo>
                    <a:pt x="1206" y="1284"/>
                  </a:lnTo>
                  <a:lnTo>
                    <a:pt x="1205" y="1286"/>
                  </a:lnTo>
                  <a:lnTo>
                    <a:pt x="1202" y="1287"/>
                  </a:lnTo>
                  <a:lnTo>
                    <a:pt x="1198" y="1286"/>
                  </a:lnTo>
                  <a:lnTo>
                    <a:pt x="1197" y="1284"/>
                  </a:lnTo>
                  <a:lnTo>
                    <a:pt x="1193" y="1282"/>
                  </a:lnTo>
                  <a:lnTo>
                    <a:pt x="1189" y="1282"/>
                  </a:lnTo>
                  <a:lnTo>
                    <a:pt x="1188" y="1283"/>
                  </a:lnTo>
                  <a:lnTo>
                    <a:pt x="1184" y="1284"/>
                  </a:lnTo>
                  <a:lnTo>
                    <a:pt x="1181" y="1286"/>
                  </a:lnTo>
                  <a:lnTo>
                    <a:pt x="1179" y="1287"/>
                  </a:lnTo>
                  <a:lnTo>
                    <a:pt x="1177" y="1288"/>
                  </a:lnTo>
                  <a:lnTo>
                    <a:pt x="1176" y="1286"/>
                  </a:lnTo>
                  <a:lnTo>
                    <a:pt x="1172" y="1286"/>
                  </a:lnTo>
                  <a:lnTo>
                    <a:pt x="1171" y="1284"/>
                  </a:lnTo>
                  <a:lnTo>
                    <a:pt x="1168" y="1283"/>
                  </a:lnTo>
                  <a:lnTo>
                    <a:pt x="1165" y="1280"/>
                  </a:lnTo>
                  <a:lnTo>
                    <a:pt x="1162" y="1278"/>
                  </a:lnTo>
                  <a:lnTo>
                    <a:pt x="1159" y="1276"/>
                  </a:lnTo>
                  <a:lnTo>
                    <a:pt x="1157" y="1275"/>
                  </a:lnTo>
                  <a:lnTo>
                    <a:pt x="1154" y="1274"/>
                  </a:lnTo>
                  <a:lnTo>
                    <a:pt x="1152" y="1274"/>
                  </a:lnTo>
                  <a:lnTo>
                    <a:pt x="1149" y="1271"/>
                  </a:lnTo>
                  <a:lnTo>
                    <a:pt x="1144" y="1270"/>
                  </a:lnTo>
                  <a:lnTo>
                    <a:pt x="1140" y="1266"/>
                  </a:lnTo>
                  <a:lnTo>
                    <a:pt x="1139" y="1265"/>
                  </a:lnTo>
                  <a:lnTo>
                    <a:pt x="1136" y="1264"/>
                  </a:lnTo>
                  <a:lnTo>
                    <a:pt x="1134" y="1264"/>
                  </a:lnTo>
                  <a:lnTo>
                    <a:pt x="1131" y="1263"/>
                  </a:lnTo>
                  <a:lnTo>
                    <a:pt x="1128" y="1259"/>
                  </a:lnTo>
                  <a:lnTo>
                    <a:pt x="1126" y="1258"/>
                  </a:lnTo>
                  <a:lnTo>
                    <a:pt x="1122" y="1254"/>
                  </a:lnTo>
                  <a:lnTo>
                    <a:pt x="1121" y="1254"/>
                  </a:lnTo>
                  <a:lnTo>
                    <a:pt x="1119" y="1252"/>
                  </a:lnTo>
                  <a:lnTo>
                    <a:pt x="1115" y="1251"/>
                  </a:lnTo>
                  <a:lnTo>
                    <a:pt x="1112" y="1248"/>
                  </a:lnTo>
                  <a:lnTo>
                    <a:pt x="1109" y="1248"/>
                  </a:lnTo>
                  <a:lnTo>
                    <a:pt x="1105" y="1247"/>
                  </a:lnTo>
                  <a:lnTo>
                    <a:pt x="1103" y="1247"/>
                  </a:lnTo>
                  <a:lnTo>
                    <a:pt x="1101" y="1245"/>
                  </a:lnTo>
                  <a:lnTo>
                    <a:pt x="1100" y="1243"/>
                  </a:lnTo>
                  <a:lnTo>
                    <a:pt x="1097" y="1241"/>
                  </a:lnTo>
                  <a:lnTo>
                    <a:pt x="1096" y="1240"/>
                  </a:lnTo>
                  <a:lnTo>
                    <a:pt x="1092" y="1241"/>
                  </a:lnTo>
                  <a:lnTo>
                    <a:pt x="1088" y="1241"/>
                  </a:lnTo>
                  <a:lnTo>
                    <a:pt x="1086" y="1243"/>
                  </a:lnTo>
                  <a:lnTo>
                    <a:pt x="1082" y="1243"/>
                  </a:lnTo>
                  <a:lnTo>
                    <a:pt x="1081" y="1245"/>
                  </a:lnTo>
                  <a:lnTo>
                    <a:pt x="1078" y="1247"/>
                  </a:lnTo>
                  <a:lnTo>
                    <a:pt x="1077" y="1247"/>
                  </a:lnTo>
                  <a:lnTo>
                    <a:pt x="1074" y="1251"/>
                  </a:lnTo>
                  <a:lnTo>
                    <a:pt x="1071" y="1252"/>
                  </a:lnTo>
                  <a:lnTo>
                    <a:pt x="1069" y="1254"/>
                  </a:lnTo>
                  <a:lnTo>
                    <a:pt x="1068" y="1256"/>
                  </a:lnTo>
                  <a:lnTo>
                    <a:pt x="1069" y="1258"/>
                  </a:lnTo>
                  <a:lnTo>
                    <a:pt x="1068" y="1262"/>
                  </a:lnTo>
                  <a:lnTo>
                    <a:pt x="1068" y="1265"/>
                  </a:lnTo>
                  <a:lnTo>
                    <a:pt x="1066" y="1269"/>
                  </a:lnTo>
                  <a:lnTo>
                    <a:pt x="1066" y="1272"/>
                  </a:lnTo>
                  <a:lnTo>
                    <a:pt x="1065" y="1274"/>
                  </a:lnTo>
                  <a:lnTo>
                    <a:pt x="1065" y="1275"/>
                  </a:lnTo>
                  <a:lnTo>
                    <a:pt x="1065" y="1277"/>
                  </a:lnTo>
                  <a:lnTo>
                    <a:pt x="1066" y="1281"/>
                  </a:lnTo>
                  <a:lnTo>
                    <a:pt x="1066" y="1283"/>
                  </a:lnTo>
                  <a:lnTo>
                    <a:pt x="1066" y="1287"/>
                  </a:lnTo>
                  <a:lnTo>
                    <a:pt x="1066" y="1288"/>
                  </a:lnTo>
                  <a:lnTo>
                    <a:pt x="1065" y="1293"/>
                  </a:lnTo>
                  <a:lnTo>
                    <a:pt x="1060" y="1294"/>
                  </a:lnTo>
                  <a:lnTo>
                    <a:pt x="1059" y="1294"/>
                  </a:lnTo>
                  <a:lnTo>
                    <a:pt x="1053" y="1295"/>
                  </a:lnTo>
                  <a:lnTo>
                    <a:pt x="1049" y="1297"/>
                  </a:lnTo>
                  <a:lnTo>
                    <a:pt x="1047" y="1297"/>
                  </a:lnTo>
                  <a:lnTo>
                    <a:pt x="1046" y="1298"/>
                  </a:lnTo>
                  <a:lnTo>
                    <a:pt x="1044" y="1300"/>
                  </a:lnTo>
                  <a:lnTo>
                    <a:pt x="1040" y="1304"/>
                  </a:lnTo>
                  <a:lnTo>
                    <a:pt x="1038" y="1307"/>
                  </a:lnTo>
                  <a:lnTo>
                    <a:pt x="1037" y="1310"/>
                  </a:lnTo>
                  <a:lnTo>
                    <a:pt x="1035" y="1311"/>
                  </a:lnTo>
                  <a:lnTo>
                    <a:pt x="1034" y="1312"/>
                  </a:lnTo>
                  <a:lnTo>
                    <a:pt x="1031" y="1315"/>
                  </a:lnTo>
                  <a:lnTo>
                    <a:pt x="1029" y="1317"/>
                  </a:lnTo>
                  <a:lnTo>
                    <a:pt x="1028" y="1318"/>
                  </a:lnTo>
                  <a:lnTo>
                    <a:pt x="1024" y="1321"/>
                  </a:lnTo>
                  <a:lnTo>
                    <a:pt x="1020" y="1323"/>
                  </a:lnTo>
                  <a:lnTo>
                    <a:pt x="1017" y="1326"/>
                  </a:lnTo>
                  <a:lnTo>
                    <a:pt x="1016" y="1326"/>
                  </a:lnTo>
                  <a:lnTo>
                    <a:pt x="1015" y="1328"/>
                  </a:lnTo>
                  <a:lnTo>
                    <a:pt x="1013" y="1330"/>
                  </a:lnTo>
                  <a:lnTo>
                    <a:pt x="1012" y="1332"/>
                  </a:lnTo>
                  <a:lnTo>
                    <a:pt x="1012" y="1334"/>
                  </a:lnTo>
                  <a:lnTo>
                    <a:pt x="1009" y="1335"/>
                  </a:lnTo>
                  <a:lnTo>
                    <a:pt x="1008" y="1338"/>
                  </a:lnTo>
                  <a:lnTo>
                    <a:pt x="1006" y="1339"/>
                  </a:lnTo>
                  <a:lnTo>
                    <a:pt x="1004" y="1341"/>
                  </a:lnTo>
                  <a:lnTo>
                    <a:pt x="1002" y="1342"/>
                  </a:lnTo>
                  <a:lnTo>
                    <a:pt x="1000" y="1344"/>
                  </a:lnTo>
                  <a:lnTo>
                    <a:pt x="999" y="1346"/>
                  </a:lnTo>
                  <a:lnTo>
                    <a:pt x="998" y="1346"/>
                  </a:lnTo>
                  <a:lnTo>
                    <a:pt x="996" y="1345"/>
                  </a:lnTo>
                  <a:lnTo>
                    <a:pt x="993" y="1342"/>
                  </a:lnTo>
                  <a:lnTo>
                    <a:pt x="990" y="1342"/>
                  </a:lnTo>
                  <a:lnTo>
                    <a:pt x="986" y="1340"/>
                  </a:lnTo>
                  <a:lnTo>
                    <a:pt x="985" y="1338"/>
                  </a:lnTo>
                  <a:lnTo>
                    <a:pt x="982" y="1336"/>
                  </a:lnTo>
                  <a:lnTo>
                    <a:pt x="981" y="1334"/>
                  </a:lnTo>
                  <a:lnTo>
                    <a:pt x="978" y="1338"/>
                  </a:lnTo>
                  <a:lnTo>
                    <a:pt x="977" y="1338"/>
                  </a:lnTo>
                  <a:lnTo>
                    <a:pt x="976" y="1341"/>
                  </a:lnTo>
                  <a:lnTo>
                    <a:pt x="975" y="1342"/>
                  </a:lnTo>
                  <a:lnTo>
                    <a:pt x="976" y="1344"/>
                  </a:lnTo>
                  <a:lnTo>
                    <a:pt x="976" y="1346"/>
                  </a:lnTo>
                  <a:lnTo>
                    <a:pt x="976" y="1350"/>
                  </a:lnTo>
                  <a:lnTo>
                    <a:pt x="976" y="1352"/>
                  </a:lnTo>
                  <a:lnTo>
                    <a:pt x="975" y="1354"/>
                  </a:lnTo>
                  <a:lnTo>
                    <a:pt x="972" y="1357"/>
                  </a:lnTo>
                  <a:lnTo>
                    <a:pt x="971" y="1359"/>
                  </a:lnTo>
                  <a:lnTo>
                    <a:pt x="969" y="1361"/>
                  </a:lnTo>
                  <a:lnTo>
                    <a:pt x="968" y="1363"/>
                  </a:lnTo>
                  <a:lnTo>
                    <a:pt x="967" y="1367"/>
                  </a:lnTo>
                  <a:lnTo>
                    <a:pt x="965" y="1369"/>
                  </a:lnTo>
                  <a:lnTo>
                    <a:pt x="963" y="1371"/>
                  </a:lnTo>
                  <a:lnTo>
                    <a:pt x="960" y="1373"/>
                  </a:lnTo>
                  <a:lnTo>
                    <a:pt x="959" y="1374"/>
                  </a:lnTo>
                  <a:lnTo>
                    <a:pt x="956" y="1375"/>
                  </a:lnTo>
                  <a:lnTo>
                    <a:pt x="955" y="1377"/>
                  </a:lnTo>
                  <a:lnTo>
                    <a:pt x="954" y="1379"/>
                  </a:lnTo>
                  <a:lnTo>
                    <a:pt x="953" y="1382"/>
                  </a:lnTo>
                  <a:lnTo>
                    <a:pt x="954" y="1383"/>
                  </a:lnTo>
                  <a:lnTo>
                    <a:pt x="955" y="1387"/>
                  </a:lnTo>
                  <a:lnTo>
                    <a:pt x="955" y="1389"/>
                  </a:lnTo>
                  <a:lnTo>
                    <a:pt x="958" y="1392"/>
                  </a:lnTo>
                  <a:lnTo>
                    <a:pt x="959" y="1393"/>
                  </a:lnTo>
                  <a:lnTo>
                    <a:pt x="960" y="1396"/>
                  </a:lnTo>
                  <a:lnTo>
                    <a:pt x="962" y="1397"/>
                  </a:lnTo>
                  <a:lnTo>
                    <a:pt x="963" y="1400"/>
                  </a:lnTo>
                  <a:lnTo>
                    <a:pt x="963" y="1403"/>
                  </a:lnTo>
                  <a:lnTo>
                    <a:pt x="962" y="1405"/>
                  </a:lnTo>
                  <a:lnTo>
                    <a:pt x="962" y="1406"/>
                  </a:lnTo>
                  <a:lnTo>
                    <a:pt x="963" y="1410"/>
                  </a:lnTo>
                  <a:lnTo>
                    <a:pt x="964" y="1411"/>
                  </a:lnTo>
                  <a:lnTo>
                    <a:pt x="964" y="1414"/>
                  </a:lnTo>
                  <a:lnTo>
                    <a:pt x="963" y="1415"/>
                  </a:lnTo>
                  <a:lnTo>
                    <a:pt x="960" y="1417"/>
                  </a:lnTo>
                  <a:lnTo>
                    <a:pt x="958" y="1420"/>
                  </a:lnTo>
                  <a:lnTo>
                    <a:pt x="955" y="1421"/>
                  </a:lnTo>
                  <a:lnTo>
                    <a:pt x="955" y="1423"/>
                  </a:lnTo>
                  <a:lnTo>
                    <a:pt x="953" y="1426"/>
                  </a:lnTo>
                  <a:lnTo>
                    <a:pt x="951" y="1427"/>
                  </a:lnTo>
                  <a:lnTo>
                    <a:pt x="949" y="1428"/>
                  </a:lnTo>
                  <a:lnTo>
                    <a:pt x="947" y="1429"/>
                  </a:lnTo>
                  <a:lnTo>
                    <a:pt x="946" y="1433"/>
                  </a:lnTo>
                  <a:lnTo>
                    <a:pt x="943" y="1433"/>
                  </a:lnTo>
                  <a:lnTo>
                    <a:pt x="940" y="1437"/>
                  </a:lnTo>
                  <a:lnTo>
                    <a:pt x="937" y="1438"/>
                  </a:lnTo>
                  <a:lnTo>
                    <a:pt x="936" y="1439"/>
                  </a:lnTo>
                  <a:lnTo>
                    <a:pt x="933" y="1444"/>
                  </a:lnTo>
                  <a:lnTo>
                    <a:pt x="929" y="1446"/>
                  </a:lnTo>
                  <a:lnTo>
                    <a:pt x="928" y="1449"/>
                  </a:lnTo>
                  <a:lnTo>
                    <a:pt x="925" y="1451"/>
                  </a:lnTo>
                  <a:lnTo>
                    <a:pt x="923" y="1455"/>
                  </a:lnTo>
                  <a:lnTo>
                    <a:pt x="920" y="1458"/>
                  </a:lnTo>
                  <a:lnTo>
                    <a:pt x="919" y="1462"/>
                  </a:lnTo>
                  <a:lnTo>
                    <a:pt x="918" y="1463"/>
                  </a:lnTo>
                  <a:lnTo>
                    <a:pt x="916" y="1467"/>
                  </a:lnTo>
                  <a:lnTo>
                    <a:pt x="915" y="1468"/>
                  </a:lnTo>
                  <a:lnTo>
                    <a:pt x="915" y="1473"/>
                  </a:lnTo>
                  <a:lnTo>
                    <a:pt x="911" y="1470"/>
                  </a:lnTo>
                  <a:lnTo>
                    <a:pt x="909" y="1469"/>
                  </a:lnTo>
                  <a:lnTo>
                    <a:pt x="906" y="1469"/>
                  </a:lnTo>
                  <a:lnTo>
                    <a:pt x="902" y="1468"/>
                  </a:lnTo>
                  <a:lnTo>
                    <a:pt x="900" y="1466"/>
                  </a:lnTo>
                  <a:lnTo>
                    <a:pt x="897" y="1464"/>
                  </a:lnTo>
                  <a:lnTo>
                    <a:pt x="894" y="1466"/>
                  </a:lnTo>
                  <a:lnTo>
                    <a:pt x="893" y="1466"/>
                  </a:lnTo>
                  <a:lnTo>
                    <a:pt x="892" y="1467"/>
                  </a:lnTo>
                  <a:lnTo>
                    <a:pt x="889" y="1468"/>
                  </a:lnTo>
                  <a:lnTo>
                    <a:pt x="887" y="1468"/>
                  </a:lnTo>
                  <a:lnTo>
                    <a:pt x="885" y="1469"/>
                  </a:lnTo>
                  <a:lnTo>
                    <a:pt x="883" y="1470"/>
                  </a:lnTo>
                  <a:lnTo>
                    <a:pt x="881" y="1472"/>
                  </a:lnTo>
                  <a:lnTo>
                    <a:pt x="879" y="1473"/>
                  </a:lnTo>
                  <a:lnTo>
                    <a:pt x="878" y="1473"/>
                  </a:lnTo>
                  <a:lnTo>
                    <a:pt x="875" y="1474"/>
                  </a:lnTo>
                  <a:lnTo>
                    <a:pt x="872" y="1476"/>
                  </a:lnTo>
                  <a:lnTo>
                    <a:pt x="871" y="1479"/>
                  </a:lnTo>
                  <a:lnTo>
                    <a:pt x="867" y="1478"/>
                  </a:lnTo>
                  <a:lnTo>
                    <a:pt x="863" y="1478"/>
                  </a:lnTo>
                  <a:lnTo>
                    <a:pt x="859" y="1478"/>
                  </a:lnTo>
                  <a:lnTo>
                    <a:pt x="857" y="1476"/>
                  </a:lnTo>
                  <a:lnTo>
                    <a:pt x="852" y="1474"/>
                  </a:lnTo>
                  <a:lnTo>
                    <a:pt x="849" y="1473"/>
                  </a:lnTo>
                  <a:lnTo>
                    <a:pt x="848" y="1473"/>
                  </a:lnTo>
                  <a:lnTo>
                    <a:pt x="844" y="1475"/>
                  </a:lnTo>
                  <a:lnTo>
                    <a:pt x="841" y="1475"/>
                  </a:lnTo>
                  <a:lnTo>
                    <a:pt x="839" y="1475"/>
                  </a:lnTo>
                  <a:lnTo>
                    <a:pt x="839" y="1473"/>
                  </a:lnTo>
                  <a:lnTo>
                    <a:pt x="840" y="1470"/>
                  </a:lnTo>
                  <a:lnTo>
                    <a:pt x="841" y="1468"/>
                  </a:lnTo>
                  <a:lnTo>
                    <a:pt x="841" y="1466"/>
                  </a:lnTo>
                  <a:lnTo>
                    <a:pt x="841" y="1464"/>
                  </a:lnTo>
                  <a:lnTo>
                    <a:pt x="841" y="1462"/>
                  </a:lnTo>
                  <a:lnTo>
                    <a:pt x="840" y="1460"/>
                  </a:lnTo>
                  <a:lnTo>
                    <a:pt x="840" y="1457"/>
                  </a:lnTo>
                  <a:lnTo>
                    <a:pt x="840" y="1455"/>
                  </a:lnTo>
                  <a:lnTo>
                    <a:pt x="837" y="1453"/>
                  </a:lnTo>
                  <a:lnTo>
                    <a:pt x="836" y="1451"/>
                  </a:lnTo>
                  <a:lnTo>
                    <a:pt x="835" y="1449"/>
                  </a:lnTo>
                  <a:lnTo>
                    <a:pt x="834" y="1447"/>
                  </a:lnTo>
                  <a:lnTo>
                    <a:pt x="831" y="1446"/>
                  </a:lnTo>
                  <a:lnTo>
                    <a:pt x="828" y="1445"/>
                  </a:lnTo>
                  <a:lnTo>
                    <a:pt x="825" y="1443"/>
                  </a:lnTo>
                  <a:lnTo>
                    <a:pt x="822" y="1440"/>
                  </a:lnTo>
                  <a:lnTo>
                    <a:pt x="821" y="1439"/>
                  </a:lnTo>
                  <a:lnTo>
                    <a:pt x="818" y="1438"/>
                  </a:lnTo>
                  <a:lnTo>
                    <a:pt x="816" y="1438"/>
                  </a:lnTo>
                  <a:lnTo>
                    <a:pt x="814" y="1435"/>
                  </a:lnTo>
                  <a:lnTo>
                    <a:pt x="810" y="1433"/>
                  </a:lnTo>
                  <a:lnTo>
                    <a:pt x="808" y="1431"/>
                  </a:lnTo>
                  <a:lnTo>
                    <a:pt x="806" y="1428"/>
                  </a:lnTo>
                  <a:lnTo>
                    <a:pt x="806" y="1427"/>
                  </a:lnTo>
                  <a:lnTo>
                    <a:pt x="804" y="1425"/>
                  </a:lnTo>
                  <a:lnTo>
                    <a:pt x="801" y="1422"/>
                  </a:lnTo>
                  <a:lnTo>
                    <a:pt x="800" y="1421"/>
                  </a:lnTo>
                  <a:lnTo>
                    <a:pt x="797" y="1418"/>
                  </a:lnTo>
                  <a:lnTo>
                    <a:pt x="796" y="1416"/>
                  </a:lnTo>
                  <a:lnTo>
                    <a:pt x="795" y="1414"/>
                  </a:lnTo>
                  <a:lnTo>
                    <a:pt x="790" y="1412"/>
                  </a:lnTo>
                  <a:lnTo>
                    <a:pt x="787" y="1411"/>
                  </a:lnTo>
                  <a:lnTo>
                    <a:pt x="784" y="1410"/>
                  </a:lnTo>
                  <a:lnTo>
                    <a:pt x="782" y="1409"/>
                  </a:lnTo>
                  <a:lnTo>
                    <a:pt x="779" y="1409"/>
                  </a:lnTo>
                  <a:lnTo>
                    <a:pt x="777" y="1408"/>
                  </a:lnTo>
                  <a:lnTo>
                    <a:pt x="774" y="1408"/>
                  </a:lnTo>
                  <a:lnTo>
                    <a:pt x="773" y="1406"/>
                  </a:lnTo>
                  <a:lnTo>
                    <a:pt x="769" y="1404"/>
                  </a:lnTo>
                  <a:lnTo>
                    <a:pt x="766" y="1402"/>
                  </a:lnTo>
                  <a:lnTo>
                    <a:pt x="766" y="1399"/>
                  </a:lnTo>
                  <a:lnTo>
                    <a:pt x="768" y="1396"/>
                  </a:lnTo>
                  <a:lnTo>
                    <a:pt x="769" y="1392"/>
                  </a:lnTo>
                  <a:lnTo>
                    <a:pt x="766" y="1389"/>
                  </a:lnTo>
                  <a:lnTo>
                    <a:pt x="765" y="1387"/>
                  </a:lnTo>
                  <a:lnTo>
                    <a:pt x="764" y="1385"/>
                  </a:lnTo>
                  <a:lnTo>
                    <a:pt x="762" y="1383"/>
                  </a:lnTo>
                  <a:lnTo>
                    <a:pt x="760" y="1381"/>
                  </a:lnTo>
                  <a:lnTo>
                    <a:pt x="757" y="1380"/>
                  </a:lnTo>
                  <a:lnTo>
                    <a:pt x="755" y="1379"/>
                  </a:lnTo>
                  <a:lnTo>
                    <a:pt x="752" y="1379"/>
                  </a:lnTo>
                  <a:lnTo>
                    <a:pt x="751" y="1377"/>
                  </a:lnTo>
                  <a:lnTo>
                    <a:pt x="748" y="1376"/>
                  </a:lnTo>
                  <a:lnTo>
                    <a:pt x="746" y="1374"/>
                  </a:lnTo>
                  <a:lnTo>
                    <a:pt x="744" y="1373"/>
                  </a:lnTo>
                  <a:lnTo>
                    <a:pt x="742" y="1373"/>
                  </a:lnTo>
                  <a:lnTo>
                    <a:pt x="738" y="1371"/>
                  </a:lnTo>
                  <a:lnTo>
                    <a:pt x="734" y="1369"/>
                  </a:lnTo>
                  <a:lnTo>
                    <a:pt x="730" y="1368"/>
                  </a:lnTo>
                  <a:lnTo>
                    <a:pt x="728" y="1368"/>
                  </a:lnTo>
                  <a:lnTo>
                    <a:pt x="724" y="1365"/>
                  </a:lnTo>
                  <a:lnTo>
                    <a:pt x="720" y="1363"/>
                  </a:lnTo>
                  <a:lnTo>
                    <a:pt x="716" y="1362"/>
                  </a:lnTo>
                  <a:lnTo>
                    <a:pt x="713" y="1358"/>
                  </a:lnTo>
                  <a:lnTo>
                    <a:pt x="711" y="1357"/>
                  </a:lnTo>
                  <a:lnTo>
                    <a:pt x="707" y="1357"/>
                  </a:lnTo>
                  <a:lnTo>
                    <a:pt x="703" y="1354"/>
                  </a:lnTo>
                  <a:lnTo>
                    <a:pt x="702" y="1353"/>
                  </a:lnTo>
                  <a:lnTo>
                    <a:pt x="698" y="1352"/>
                  </a:lnTo>
                  <a:lnTo>
                    <a:pt x="694" y="1352"/>
                  </a:lnTo>
                  <a:lnTo>
                    <a:pt x="691" y="1351"/>
                  </a:lnTo>
                  <a:lnTo>
                    <a:pt x="686" y="1350"/>
                  </a:lnTo>
                  <a:lnTo>
                    <a:pt x="685" y="1348"/>
                  </a:lnTo>
                  <a:lnTo>
                    <a:pt x="682" y="1346"/>
                  </a:lnTo>
                  <a:lnTo>
                    <a:pt x="680" y="1348"/>
                  </a:lnTo>
                  <a:lnTo>
                    <a:pt x="676" y="1350"/>
                  </a:lnTo>
                  <a:lnTo>
                    <a:pt x="675" y="1351"/>
                  </a:lnTo>
                  <a:lnTo>
                    <a:pt x="672" y="1352"/>
                  </a:lnTo>
                  <a:lnTo>
                    <a:pt x="671" y="1354"/>
                  </a:lnTo>
                  <a:lnTo>
                    <a:pt x="668" y="1358"/>
                  </a:lnTo>
                  <a:lnTo>
                    <a:pt x="668" y="1362"/>
                  </a:lnTo>
                  <a:lnTo>
                    <a:pt x="667" y="1364"/>
                  </a:lnTo>
                  <a:lnTo>
                    <a:pt x="667" y="1367"/>
                  </a:lnTo>
                  <a:lnTo>
                    <a:pt x="666" y="1369"/>
                  </a:lnTo>
                  <a:lnTo>
                    <a:pt x="664" y="1371"/>
                  </a:lnTo>
                  <a:lnTo>
                    <a:pt x="663" y="1373"/>
                  </a:lnTo>
                  <a:lnTo>
                    <a:pt x="662" y="1376"/>
                  </a:lnTo>
                  <a:lnTo>
                    <a:pt x="660" y="1380"/>
                  </a:lnTo>
                  <a:lnTo>
                    <a:pt x="659" y="1382"/>
                  </a:lnTo>
                  <a:lnTo>
                    <a:pt x="659" y="1385"/>
                  </a:lnTo>
                  <a:lnTo>
                    <a:pt x="659" y="1387"/>
                  </a:lnTo>
                  <a:lnTo>
                    <a:pt x="658" y="1389"/>
                  </a:lnTo>
                  <a:lnTo>
                    <a:pt x="656" y="1393"/>
                  </a:lnTo>
                  <a:lnTo>
                    <a:pt x="655" y="1396"/>
                  </a:lnTo>
                  <a:lnTo>
                    <a:pt x="653" y="1396"/>
                  </a:lnTo>
                  <a:lnTo>
                    <a:pt x="650" y="1394"/>
                  </a:lnTo>
                  <a:lnTo>
                    <a:pt x="646" y="1394"/>
                  </a:lnTo>
                  <a:lnTo>
                    <a:pt x="644" y="1393"/>
                  </a:lnTo>
                  <a:lnTo>
                    <a:pt x="642" y="1393"/>
                  </a:lnTo>
                  <a:lnTo>
                    <a:pt x="640" y="1392"/>
                  </a:lnTo>
                  <a:lnTo>
                    <a:pt x="637" y="1391"/>
                  </a:lnTo>
                  <a:lnTo>
                    <a:pt x="636" y="1391"/>
                  </a:lnTo>
                  <a:lnTo>
                    <a:pt x="631" y="1389"/>
                  </a:lnTo>
                  <a:lnTo>
                    <a:pt x="628" y="1387"/>
                  </a:lnTo>
                  <a:lnTo>
                    <a:pt x="624" y="1387"/>
                  </a:lnTo>
                  <a:lnTo>
                    <a:pt x="623" y="1386"/>
                  </a:lnTo>
                  <a:lnTo>
                    <a:pt x="622" y="1385"/>
                  </a:lnTo>
                  <a:lnTo>
                    <a:pt x="619" y="1382"/>
                  </a:lnTo>
                  <a:lnTo>
                    <a:pt x="616" y="1380"/>
                  </a:lnTo>
                  <a:lnTo>
                    <a:pt x="615" y="1379"/>
                  </a:lnTo>
                  <a:lnTo>
                    <a:pt x="614" y="1377"/>
                  </a:lnTo>
                  <a:lnTo>
                    <a:pt x="611" y="1376"/>
                  </a:lnTo>
                  <a:lnTo>
                    <a:pt x="607" y="1375"/>
                  </a:lnTo>
                  <a:lnTo>
                    <a:pt x="605" y="1376"/>
                  </a:lnTo>
                  <a:lnTo>
                    <a:pt x="602" y="1377"/>
                  </a:lnTo>
                  <a:lnTo>
                    <a:pt x="597" y="1379"/>
                  </a:lnTo>
                  <a:lnTo>
                    <a:pt x="596" y="1380"/>
                  </a:lnTo>
                  <a:lnTo>
                    <a:pt x="593" y="1380"/>
                  </a:lnTo>
                  <a:lnTo>
                    <a:pt x="591" y="1382"/>
                  </a:lnTo>
                  <a:lnTo>
                    <a:pt x="588" y="1382"/>
                  </a:lnTo>
                  <a:lnTo>
                    <a:pt x="587" y="1383"/>
                  </a:lnTo>
                  <a:lnTo>
                    <a:pt x="584" y="1383"/>
                  </a:lnTo>
                  <a:lnTo>
                    <a:pt x="582" y="1386"/>
                  </a:lnTo>
                  <a:lnTo>
                    <a:pt x="579" y="1387"/>
                  </a:lnTo>
                  <a:lnTo>
                    <a:pt x="576" y="1388"/>
                  </a:lnTo>
                  <a:lnTo>
                    <a:pt x="574" y="1389"/>
                  </a:lnTo>
                  <a:lnTo>
                    <a:pt x="571" y="1392"/>
                  </a:lnTo>
                  <a:lnTo>
                    <a:pt x="569" y="1393"/>
                  </a:lnTo>
                  <a:lnTo>
                    <a:pt x="566" y="1393"/>
                  </a:lnTo>
                  <a:lnTo>
                    <a:pt x="563" y="1392"/>
                  </a:lnTo>
                  <a:lnTo>
                    <a:pt x="560" y="1392"/>
                  </a:lnTo>
                  <a:lnTo>
                    <a:pt x="556" y="1393"/>
                  </a:lnTo>
                  <a:lnTo>
                    <a:pt x="553" y="1392"/>
                  </a:lnTo>
                  <a:lnTo>
                    <a:pt x="550" y="1392"/>
                  </a:lnTo>
                  <a:lnTo>
                    <a:pt x="547" y="1394"/>
                  </a:lnTo>
                  <a:lnTo>
                    <a:pt x="544" y="1394"/>
                  </a:lnTo>
                  <a:lnTo>
                    <a:pt x="541" y="1397"/>
                  </a:lnTo>
                  <a:lnTo>
                    <a:pt x="539" y="1399"/>
                  </a:lnTo>
                  <a:lnTo>
                    <a:pt x="536" y="1400"/>
                  </a:lnTo>
                  <a:lnTo>
                    <a:pt x="534" y="1402"/>
                  </a:lnTo>
                  <a:lnTo>
                    <a:pt x="532" y="1403"/>
                  </a:lnTo>
                  <a:lnTo>
                    <a:pt x="530" y="1404"/>
                  </a:lnTo>
                  <a:lnTo>
                    <a:pt x="529" y="1405"/>
                  </a:lnTo>
                  <a:lnTo>
                    <a:pt x="527" y="1406"/>
                  </a:lnTo>
                  <a:lnTo>
                    <a:pt x="526" y="1408"/>
                  </a:lnTo>
                  <a:lnTo>
                    <a:pt x="525" y="1409"/>
                  </a:lnTo>
                  <a:lnTo>
                    <a:pt x="522" y="1410"/>
                  </a:lnTo>
                  <a:lnTo>
                    <a:pt x="521" y="1411"/>
                  </a:lnTo>
                  <a:lnTo>
                    <a:pt x="518" y="1411"/>
                  </a:lnTo>
                  <a:lnTo>
                    <a:pt x="517" y="1410"/>
                  </a:lnTo>
                  <a:lnTo>
                    <a:pt x="514" y="1409"/>
                  </a:lnTo>
                  <a:lnTo>
                    <a:pt x="513" y="1408"/>
                  </a:lnTo>
                  <a:lnTo>
                    <a:pt x="509" y="1409"/>
                  </a:lnTo>
                  <a:lnTo>
                    <a:pt x="508" y="1409"/>
                  </a:lnTo>
                  <a:lnTo>
                    <a:pt x="504" y="1408"/>
                  </a:lnTo>
                  <a:lnTo>
                    <a:pt x="501" y="1409"/>
                  </a:lnTo>
                  <a:lnTo>
                    <a:pt x="497" y="1410"/>
                  </a:lnTo>
                  <a:lnTo>
                    <a:pt x="496" y="1408"/>
                  </a:lnTo>
                  <a:lnTo>
                    <a:pt x="495" y="1406"/>
                  </a:lnTo>
                  <a:lnTo>
                    <a:pt x="494" y="1405"/>
                  </a:lnTo>
                  <a:lnTo>
                    <a:pt x="492" y="1404"/>
                  </a:lnTo>
                  <a:lnTo>
                    <a:pt x="491" y="1402"/>
                  </a:lnTo>
                  <a:lnTo>
                    <a:pt x="491" y="1400"/>
                  </a:lnTo>
                  <a:lnTo>
                    <a:pt x="490" y="1398"/>
                  </a:lnTo>
                  <a:lnTo>
                    <a:pt x="488" y="1397"/>
                  </a:lnTo>
                  <a:lnTo>
                    <a:pt x="488" y="1394"/>
                  </a:lnTo>
                  <a:lnTo>
                    <a:pt x="487" y="1393"/>
                  </a:lnTo>
                  <a:lnTo>
                    <a:pt x="487" y="1391"/>
                  </a:lnTo>
                  <a:lnTo>
                    <a:pt x="486" y="1389"/>
                  </a:lnTo>
                  <a:lnTo>
                    <a:pt x="486" y="1387"/>
                  </a:lnTo>
                  <a:lnTo>
                    <a:pt x="485" y="1386"/>
                  </a:lnTo>
                  <a:lnTo>
                    <a:pt x="482" y="1382"/>
                  </a:lnTo>
                  <a:lnTo>
                    <a:pt x="479" y="1376"/>
                  </a:lnTo>
                  <a:lnTo>
                    <a:pt x="479" y="1373"/>
                  </a:lnTo>
                  <a:lnTo>
                    <a:pt x="479" y="1370"/>
                  </a:lnTo>
                  <a:lnTo>
                    <a:pt x="479" y="1368"/>
                  </a:lnTo>
                  <a:lnTo>
                    <a:pt x="479" y="1365"/>
                  </a:lnTo>
                  <a:lnTo>
                    <a:pt x="477" y="1361"/>
                  </a:lnTo>
                  <a:lnTo>
                    <a:pt x="474" y="1358"/>
                  </a:lnTo>
                  <a:lnTo>
                    <a:pt x="472" y="1353"/>
                  </a:lnTo>
                  <a:lnTo>
                    <a:pt x="469" y="1350"/>
                  </a:lnTo>
                  <a:lnTo>
                    <a:pt x="468" y="1347"/>
                  </a:lnTo>
                  <a:lnTo>
                    <a:pt x="465" y="1346"/>
                  </a:lnTo>
                  <a:lnTo>
                    <a:pt x="463" y="1347"/>
                  </a:lnTo>
                  <a:lnTo>
                    <a:pt x="461" y="1347"/>
                  </a:lnTo>
                  <a:lnTo>
                    <a:pt x="460" y="1346"/>
                  </a:lnTo>
                  <a:lnTo>
                    <a:pt x="460" y="1344"/>
                  </a:lnTo>
                  <a:lnTo>
                    <a:pt x="459" y="1342"/>
                  </a:lnTo>
                  <a:lnTo>
                    <a:pt x="459" y="1340"/>
                  </a:lnTo>
                  <a:lnTo>
                    <a:pt x="457" y="1339"/>
                  </a:lnTo>
                  <a:lnTo>
                    <a:pt x="456" y="1338"/>
                  </a:lnTo>
                  <a:lnTo>
                    <a:pt x="455" y="1335"/>
                  </a:lnTo>
                  <a:lnTo>
                    <a:pt x="454" y="1334"/>
                  </a:lnTo>
                  <a:lnTo>
                    <a:pt x="454" y="1332"/>
                  </a:lnTo>
                  <a:lnTo>
                    <a:pt x="452" y="1330"/>
                  </a:lnTo>
                  <a:lnTo>
                    <a:pt x="451" y="1329"/>
                  </a:lnTo>
                  <a:lnTo>
                    <a:pt x="450" y="1328"/>
                  </a:lnTo>
                  <a:lnTo>
                    <a:pt x="448" y="1326"/>
                  </a:lnTo>
                  <a:lnTo>
                    <a:pt x="447" y="1324"/>
                  </a:lnTo>
                  <a:lnTo>
                    <a:pt x="446" y="1323"/>
                  </a:lnTo>
                  <a:lnTo>
                    <a:pt x="444" y="1322"/>
                  </a:lnTo>
                  <a:lnTo>
                    <a:pt x="443" y="1321"/>
                  </a:lnTo>
                  <a:lnTo>
                    <a:pt x="442" y="1318"/>
                  </a:lnTo>
                  <a:lnTo>
                    <a:pt x="441" y="1317"/>
                  </a:lnTo>
                  <a:lnTo>
                    <a:pt x="441" y="1315"/>
                  </a:lnTo>
                  <a:lnTo>
                    <a:pt x="439" y="1313"/>
                  </a:lnTo>
                  <a:lnTo>
                    <a:pt x="438" y="1311"/>
                  </a:lnTo>
                  <a:lnTo>
                    <a:pt x="437" y="1310"/>
                  </a:lnTo>
                  <a:lnTo>
                    <a:pt x="435" y="1309"/>
                  </a:lnTo>
                  <a:lnTo>
                    <a:pt x="434" y="1307"/>
                  </a:lnTo>
                  <a:lnTo>
                    <a:pt x="432" y="1306"/>
                  </a:lnTo>
                  <a:lnTo>
                    <a:pt x="430" y="1305"/>
                  </a:lnTo>
                  <a:lnTo>
                    <a:pt x="429" y="1304"/>
                  </a:lnTo>
                  <a:lnTo>
                    <a:pt x="428" y="1303"/>
                  </a:lnTo>
                  <a:lnTo>
                    <a:pt x="426" y="1301"/>
                  </a:lnTo>
                  <a:lnTo>
                    <a:pt x="424" y="1300"/>
                  </a:lnTo>
                  <a:lnTo>
                    <a:pt x="424" y="1299"/>
                  </a:lnTo>
                  <a:lnTo>
                    <a:pt x="422" y="1298"/>
                  </a:lnTo>
                  <a:lnTo>
                    <a:pt x="422" y="1295"/>
                  </a:lnTo>
                  <a:lnTo>
                    <a:pt x="421" y="1293"/>
                  </a:lnTo>
                  <a:lnTo>
                    <a:pt x="421" y="1292"/>
                  </a:lnTo>
                  <a:lnTo>
                    <a:pt x="420" y="1289"/>
                  </a:lnTo>
                  <a:lnTo>
                    <a:pt x="419" y="1288"/>
                  </a:lnTo>
                  <a:lnTo>
                    <a:pt x="417" y="1287"/>
                  </a:lnTo>
                  <a:lnTo>
                    <a:pt x="416" y="1286"/>
                  </a:lnTo>
                  <a:lnTo>
                    <a:pt x="415" y="1284"/>
                  </a:lnTo>
                  <a:lnTo>
                    <a:pt x="413" y="1283"/>
                  </a:lnTo>
                  <a:lnTo>
                    <a:pt x="412" y="1281"/>
                  </a:lnTo>
                  <a:lnTo>
                    <a:pt x="411" y="1280"/>
                  </a:lnTo>
                  <a:lnTo>
                    <a:pt x="410" y="1278"/>
                  </a:lnTo>
                  <a:lnTo>
                    <a:pt x="408" y="1277"/>
                  </a:lnTo>
                  <a:lnTo>
                    <a:pt x="407" y="1276"/>
                  </a:lnTo>
                  <a:lnTo>
                    <a:pt x="406" y="1274"/>
                  </a:lnTo>
                  <a:lnTo>
                    <a:pt x="404" y="1272"/>
                  </a:lnTo>
                  <a:lnTo>
                    <a:pt x="403" y="1271"/>
                  </a:lnTo>
                  <a:lnTo>
                    <a:pt x="402" y="1269"/>
                  </a:lnTo>
                  <a:lnTo>
                    <a:pt x="402" y="1268"/>
                  </a:lnTo>
                  <a:lnTo>
                    <a:pt x="401" y="1266"/>
                  </a:lnTo>
                  <a:lnTo>
                    <a:pt x="399" y="1265"/>
                  </a:lnTo>
                  <a:lnTo>
                    <a:pt x="399" y="1263"/>
                  </a:lnTo>
                  <a:lnTo>
                    <a:pt x="401" y="1262"/>
                  </a:lnTo>
                  <a:lnTo>
                    <a:pt x="402" y="1259"/>
                  </a:lnTo>
                  <a:lnTo>
                    <a:pt x="402" y="1258"/>
                  </a:lnTo>
                  <a:lnTo>
                    <a:pt x="406" y="1254"/>
                  </a:lnTo>
                  <a:lnTo>
                    <a:pt x="408" y="1249"/>
                  </a:lnTo>
                  <a:lnTo>
                    <a:pt x="410" y="1246"/>
                  </a:lnTo>
                  <a:lnTo>
                    <a:pt x="413" y="1246"/>
                  </a:lnTo>
                  <a:lnTo>
                    <a:pt x="416" y="1245"/>
                  </a:lnTo>
                  <a:lnTo>
                    <a:pt x="417" y="1243"/>
                  </a:lnTo>
                  <a:lnTo>
                    <a:pt x="419" y="1243"/>
                  </a:lnTo>
                  <a:lnTo>
                    <a:pt x="420" y="1241"/>
                  </a:lnTo>
                  <a:lnTo>
                    <a:pt x="421" y="1240"/>
                  </a:lnTo>
                  <a:lnTo>
                    <a:pt x="424" y="1239"/>
                  </a:lnTo>
                  <a:lnTo>
                    <a:pt x="425" y="1237"/>
                  </a:lnTo>
                  <a:lnTo>
                    <a:pt x="426" y="1236"/>
                  </a:lnTo>
                  <a:lnTo>
                    <a:pt x="428" y="1235"/>
                  </a:lnTo>
                  <a:lnTo>
                    <a:pt x="429" y="1234"/>
                  </a:lnTo>
                  <a:lnTo>
                    <a:pt x="430" y="1233"/>
                  </a:lnTo>
                  <a:lnTo>
                    <a:pt x="432" y="1231"/>
                  </a:lnTo>
                  <a:lnTo>
                    <a:pt x="433" y="1230"/>
                  </a:lnTo>
                  <a:lnTo>
                    <a:pt x="435" y="1228"/>
                  </a:lnTo>
                  <a:lnTo>
                    <a:pt x="437" y="1227"/>
                  </a:lnTo>
                  <a:lnTo>
                    <a:pt x="438" y="1225"/>
                  </a:lnTo>
                  <a:lnTo>
                    <a:pt x="439" y="1224"/>
                  </a:lnTo>
                  <a:lnTo>
                    <a:pt x="441" y="1222"/>
                  </a:lnTo>
                  <a:lnTo>
                    <a:pt x="442" y="1221"/>
                  </a:lnTo>
                  <a:lnTo>
                    <a:pt x="443" y="1218"/>
                  </a:lnTo>
                  <a:lnTo>
                    <a:pt x="444" y="1217"/>
                  </a:lnTo>
                  <a:lnTo>
                    <a:pt x="446" y="1216"/>
                  </a:lnTo>
                  <a:lnTo>
                    <a:pt x="447" y="1214"/>
                  </a:lnTo>
                  <a:lnTo>
                    <a:pt x="448" y="1212"/>
                  </a:lnTo>
                  <a:lnTo>
                    <a:pt x="450" y="1211"/>
                  </a:lnTo>
                  <a:lnTo>
                    <a:pt x="450" y="1210"/>
                  </a:lnTo>
                  <a:lnTo>
                    <a:pt x="450" y="1207"/>
                  </a:lnTo>
                  <a:lnTo>
                    <a:pt x="450" y="1205"/>
                  </a:lnTo>
                  <a:lnTo>
                    <a:pt x="448" y="1204"/>
                  </a:lnTo>
                  <a:lnTo>
                    <a:pt x="448" y="1201"/>
                  </a:lnTo>
                  <a:lnTo>
                    <a:pt x="448" y="1199"/>
                  </a:lnTo>
                  <a:lnTo>
                    <a:pt x="450" y="1198"/>
                  </a:lnTo>
                  <a:lnTo>
                    <a:pt x="451" y="1194"/>
                  </a:lnTo>
                  <a:lnTo>
                    <a:pt x="451" y="1193"/>
                  </a:lnTo>
                  <a:lnTo>
                    <a:pt x="452" y="1190"/>
                  </a:lnTo>
                  <a:lnTo>
                    <a:pt x="454" y="1188"/>
                  </a:lnTo>
                  <a:lnTo>
                    <a:pt x="455" y="1187"/>
                  </a:lnTo>
                  <a:lnTo>
                    <a:pt x="456" y="1186"/>
                  </a:lnTo>
                  <a:lnTo>
                    <a:pt x="459" y="1184"/>
                  </a:lnTo>
                  <a:lnTo>
                    <a:pt x="460" y="1183"/>
                  </a:lnTo>
                  <a:lnTo>
                    <a:pt x="461" y="1183"/>
                  </a:lnTo>
                  <a:lnTo>
                    <a:pt x="463" y="1182"/>
                  </a:lnTo>
                  <a:lnTo>
                    <a:pt x="465" y="1181"/>
                  </a:lnTo>
                  <a:lnTo>
                    <a:pt x="466" y="1179"/>
                  </a:lnTo>
                  <a:lnTo>
                    <a:pt x="465" y="1178"/>
                  </a:lnTo>
                  <a:lnTo>
                    <a:pt x="463" y="1177"/>
                  </a:lnTo>
                  <a:lnTo>
                    <a:pt x="461" y="1176"/>
                  </a:lnTo>
                  <a:lnTo>
                    <a:pt x="459" y="1176"/>
                  </a:lnTo>
                  <a:lnTo>
                    <a:pt x="457" y="1175"/>
                  </a:lnTo>
                  <a:lnTo>
                    <a:pt x="455" y="1175"/>
                  </a:lnTo>
                  <a:lnTo>
                    <a:pt x="454" y="1173"/>
                  </a:lnTo>
                  <a:lnTo>
                    <a:pt x="451" y="1173"/>
                  </a:lnTo>
                  <a:lnTo>
                    <a:pt x="450" y="1175"/>
                  </a:lnTo>
                  <a:lnTo>
                    <a:pt x="448" y="1172"/>
                  </a:lnTo>
                  <a:lnTo>
                    <a:pt x="448" y="1171"/>
                  </a:lnTo>
                  <a:lnTo>
                    <a:pt x="448" y="1170"/>
                  </a:lnTo>
                  <a:lnTo>
                    <a:pt x="448" y="1167"/>
                  </a:lnTo>
                  <a:lnTo>
                    <a:pt x="448" y="1166"/>
                  </a:lnTo>
                  <a:lnTo>
                    <a:pt x="448" y="1164"/>
                  </a:lnTo>
                  <a:lnTo>
                    <a:pt x="448" y="1163"/>
                  </a:lnTo>
                  <a:lnTo>
                    <a:pt x="447" y="1161"/>
                  </a:lnTo>
                  <a:lnTo>
                    <a:pt x="447" y="1159"/>
                  </a:lnTo>
                  <a:lnTo>
                    <a:pt x="446" y="1158"/>
                  </a:lnTo>
                  <a:lnTo>
                    <a:pt x="444" y="1155"/>
                  </a:lnTo>
                  <a:lnTo>
                    <a:pt x="443" y="1154"/>
                  </a:lnTo>
                  <a:lnTo>
                    <a:pt x="443" y="1152"/>
                  </a:lnTo>
                  <a:lnTo>
                    <a:pt x="442" y="1149"/>
                  </a:lnTo>
                  <a:lnTo>
                    <a:pt x="441" y="1148"/>
                  </a:lnTo>
                  <a:lnTo>
                    <a:pt x="439" y="1147"/>
                  </a:lnTo>
                  <a:lnTo>
                    <a:pt x="438" y="1144"/>
                  </a:lnTo>
                  <a:lnTo>
                    <a:pt x="438" y="1143"/>
                  </a:lnTo>
                  <a:lnTo>
                    <a:pt x="437" y="1142"/>
                  </a:lnTo>
                  <a:lnTo>
                    <a:pt x="435" y="1141"/>
                  </a:lnTo>
                  <a:lnTo>
                    <a:pt x="433" y="1140"/>
                  </a:lnTo>
                  <a:lnTo>
                    <a:pt x="433" y="1137"/>
                  </a:lnTo>
                  <a:lnTo>
                    <a:pt x="432" y="1136"/>
                  </a:lnTo>
                  <a:lnTo>
                    <a:pt x="430" y="1135"/>
                  </a:lnTo>
                  <a:lnTo>
                    <a:pt x="429" y="1134"/>
                  </a:lnTo>
                  <a:lnTo>
                    <a:pt x="428" y="1131"/>
                  </a:lnTo>
                  <a:lnTo>
                    <a:pt x="426" y="1130"/>
                  </a:lnTo>
                  <a:lnTo>
                    <a:pt x="425" y="1129"/>
                  </a:lnTo>
                  <a:lnTo>
                    <a:pt x="422" y="1125"/>
                  </a:lnTo>
                  <a:lnTo>
                    <a:pt x="420" y="1128"/>
                  </a:lnTo>
                  <a:lnTo>
                    <a:pt x="415" y="1129"/>
                  </a:lnTo>
                  <a:lnTo>
                    <a:pt x="410" y="1130"/>
                  </a:lnTo>
                  <a:lnTo>
                    <a:pt x="404" y="1126"/>
                  </a:lnTo>
                  <a:lnTo>
                    <a:pt x="401" y="1126"/>
                  </a:lnTo>
                  <a:lnTo>
                    <a:pt x="393" y="1126"/>
                  </a:lnTo>
                  <a:lnTo>
                    <a:pt x="385" y="1125"/>
                  </a:lnTo>
                  <a:lnTo>
                    <a:pt x="386" y="1122"/>
                  </a:lnTo>
                  <a:lnTo>
                    <a:pt x="385" y="1119"/>
                  </a:lnTo>
                  <a:lnTo>
                    <a:pt x="385" y="1118"/>
                  </a:lnTo>
                  <a:lnTo>
                    <a:pt x="384" y="1116"/>
                  </a:lnTo>
                  <a:lnTo>
                    <a:pt x="384" y="1114"/>
                  </a:lnTo>
                  <a:lnTo>
                    <a:pt x="382" y="1112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5"/>
                  </a:lnTo>
                  <a:lnTo>
                    <a:pt x="377" y="1103"/>
                  </a:lnTo>
                  <a:lnTo>
                    <a:pt x="376" y="1102"/>
                  </a:lnTo>
                  <a:lnTo>
                    <a:pt x="373" y="1101"/>
                  </a:lnTo>
                  <a:lnTo>
                    <a:pt x="372" y="1100"/>
                  </a:lnTo>
                  <a:lnTo>
                    <a:pt x="371" y="1099"/>
                  </a:lnTo>
                  <a:lnTo>
                    <a:pt x="369" y="1096"/>
                  </a:lnTo>
                  <a:lnTo>
                    <a:pt x="368" y="1095"/>
                  </a:lnTo>
                  <a:lnTo>
                    <a:pt x="367" y="1094"/>
                  </a:lnTo>
                  <a:lnTo>
                    <a:pt x="366" y="1093"/>
                  </a:lnTo>
                  <a:lnTo>
                    <a:pt x="364" y="1091"/>
                  </a:lnTo>
                  <a:lnTo>
                    <a:pt x="363" y="1089"/>
                  </a:lnTo>
                  <a:lnTo>
                    <a:pt x="362" y="1087"/>
                  </a:lnTo>
                  <a:lnTo>
                    <a:pt x="360" y="1085"/>
                  </a:lnTo>
                  <a:lnTo>
                    <a:pt x="360" y="1084"/>
                  </a:lnTo>
                  <a:lnTo>
                    <a:pt x="362" y="1082"/>
                  </a:lnTo>
                  <a:lnTo>
                    <a:pt x="363" y="1081"/>
                  </a:lnTo>
                  <a:lnTo>
                    <a:pt x="364" y="1079"/>
                  </a:lnTo>
                  <a:lnTo>
                    <a:pt x="367" y="1077"/>
                  </a:lnTo>
                  <a:lnTo>
                    <a:pt x="367" y="1076"/>
                  </a:lnTo>
                  <a:lnTo>
                    <a:pt x="368" y="1073"/>
                  </a:lnTo>
                  <a:lnTo>
                    <a:pt x="368" y="1072"/>
                  </a:lnTo>
                  <a:lnTo>
                    <a:pt x="368" y="1070"/>
                  </a:lnTo>
                  <a:lnTo>
                    <a:pt x="368" y="1068"/>
                  </a:lnTo>
                  <a:lnTo>
                    <a:pt x="367" y="1066"/>
                  </a:lnTo>
                  <a:lnTo>
                    <a:pt x="366" y="1065"/>
                  </a:lnTo>
                  <a:lnTo>
                    <a:pt x="364" y="1064"/>
                  </a:lnTo>
                  <a:lnTo>
                    <a:pt x="364" y="1061"/>
                  </a:lnTo>
                  <a:lnTo>
                    <a:pt x="364" y="1060"/>
                  </a:lnTo>
                  <a:lnTo>
                    <a:pt x="366" y="1059"/>
                  </a:lnTo>
                  <a:lnTo>
                    <a:pt x="368" y="1058"/>
                  </a:lnTo>
                  <a:lnTo>
                    <a:pt x="369" y="1056"/>
                  </a:lnTo>
                  <a:lnTo>
                    <a:pt x="371" y="1054"/>
                  </a:lnTo>
                  <a:lnTo>
                    <a:pt x="371" y="1053"/>
                  </a:lnTo>
                  <a:lnTo>
                    <a:pt x="372" y="1052"/>
                  </a:lnTo>
                  <a:lnTo>
                    <a:pt x="372" y="1049"/>
                  </a:lnTo>
                  <a:lnTo>
                    <a:pt x="371" y="1048"/>
                  </a:lnTo>
                  <a:lnTo>
                    <a:pt x="369" y="1047"/>
                  </a:lnTo>
                  <a:lnTo>
                    <a:pt x="368" y="1044"/>
                  </a:lnTo>
                  <a:lnTo>
                    <a:pt x="368" y="1043"/>
                  </a:lnTo>
                  <a:lnTo>
                    <a:pt x="367" y="1042"/>
                  </a:lnTo>
                  <a:lnTo>
                    <a:pt x="366" y="1039"/>
                  </a:lnTo>
                  <a:lnTo>
                    <a:pt x="364" y="1038"/>
                  </a:lnTo>
                  <a:lnTo>
                    <a:pt x="364" y="1037"/>
                  </a:lnTo>
                  <a:lnTo>
                    <a:pt x="363" y="1035"/>
                  </a:lnTo>
                  <a:lnTo>
                    <a:pt x="363" y="1033"/>
                  </a:lnTo>
                  <a:lnTo>
                    <a:pt x="363" y="1031"/>
                  </a:lnTo>
                  <a:lnTo>
                    <a:pt x="362" y="1030"/>
                  </a:lnTo>
                  <a:lnTo>
                    <a:pt x="362" y="1027"/>
                  </a:lnTo>
                  <a:lnTo>
                    <a:pt x="362" y="1026"/>
                  </a:lnTo>
                  <a:lnTo>
                    <a:pt x="360" y="1024"/>
                  </a:lnTo>
                  <a:lnTo>
                    <a:pt x="360" y="1023"/>
                  </a:lnTo>
                  <a:lnTo>
                    <a:pt x="360" y="1020"/>
                  </a:lnTo>
                  <a:lnTo>
                    <a:pt x="359" y="1019"/>
                  </a:lnTo>
                  <a:lnTo>
                    <a:pt x="359" y="1017"/>
                  </a:lnTo>
                  <a:lnTo>
                    <a:pt x="358" y="1015"/>
                  </a:lnTo>
                  <a:lnTo>
                    <a:pt x="358" y="1013"/>
                  </a:lnTo>
                  <a:lnTo>
                    <a:pt x="357" y="1012"/>
                  </a:lnTo>
                  <a:lnTo>
                    <a:pt x="357" y="1009"/>
                  </a:lnTo>
                  <a:lnTo>
                    <a:pt x="357" y="1008"/>
                  </a:lnTo>
                  <a:lnTo>
                    <a:pt x="354" y="1007"/>
                  </a:lnTo>
                  <a:lnTo>
                    <a:pt x="353" y="1007"/>
                  </a:lnTo>
                  <a:lnTo>
                    <a:pt x="350" y="1006"/>
                  </a:lnTo>
                  <a:lnTo>
                    <a:pt x="349" y="1004"/>
                  </a:lnTo>
                  <a:lnTo>
                    <a:pt x="348" y="1003"/>
                  </a:lnTo>
                  <a:lnTo>
                    <a:pt x="346" y="1002"/>
                  </a:lnTo>
                  <a:lnTo>
                    <a:pt x="344" y="1001"/>
                  </a:lnTo>
                  <a:lnTo>
                    <a:pt x="342" y="1000"/>
                  </a:lnTo>
                  <a:lnTo>
                    <a:pt x="340" y="998"/>
                  </a:lnTo>
                  <a:lnTo>
                    <a:pt x="338" y="997"/>
                  </a:lnTo>
                  <a:lnTo>
                    <a:pt x="337" y="996"/>
                  </a:lnTo>
                  <a:lnTo>
                    <a:pt x="333" y="994"/>
                  </a:lnTo>
                  <a:lnTo>
                    <a:pt x="332" y="991"/>
                  </a:lnTo>
                  <a:lnTo>
                    <a:pt x="333" y="990"/>
                  </a:lnTo>
                  <a:lnTo>
                    <a:pt x="335" y="989"/>
                  </a:lnTo>
                  <a:lnTo>
                    <a:pt x="336" y="986"/>
                  </a:lnTo>
                  <a:lnTo>
                    <a:pt x="335" y="985"/>
                  </a:lnTo>
                  <a:lnTo>
                    <a:pt x="335" y="983"/>
                  </a:lnTo>
                  <a:lnTo>
                    <a:pt x="335" y="982"/>
                  </a:lnTo>
                  <a:lnTo>
                    <a:pt x="336" y="979"/>
                  </a:lnTo>
                  <a:lnTo>
                    <a:pt x="337" y="978"/>
                  </a:lnTo>
                  <a:lnTo>
                    <a:pt x="337" y="976"/>
                  </a:lnTo>
                  <a:lnTo>
                    <a:pt x="338" y="974"/>
                  </a:lnTo>
                  <a:lnTo>
                    <a:pt x="338" y="972"/>
                  </a:lnTo>
                  <a:lnTo>
                    <a:pt x="340" y="971"/>
                  </a:lnTo>
                  <a:lnTo>
                    <a:pt x="341" y="968"/>
                  </a:lnTo>
                  <a:lnTo>
                    <a:pt x="341" y="967"/>
                  </a:lnTo>
                  <a:lnTo>
                    <a:pt x="341" y="965"/>
                  </a:lnTo>
                  <a:lnTo>
                    <a:pt x="342" y="963"/>
                  </a:lnTo>
                  <a:lnTo>
                    <a:pt x="344" y="961"/>
                  </a:lnTo>
                  <a:lnTo>
                    <a:pt x="344" y="959"/>
                  </a:lnTo>
                  <a:lnTo>
                    <a:pt x="345" y="957"/>
                  </a:lnTo>
                  <a:lnTo>
                    <a:pt x="345" y="956"/>
                  </a:lnTo>
                  <a:lnTo>
                    <a:pt x="346" y="954"/>
                  </a:lnTo>
                  <a:lnTo>
                    <a:pt x="348" y="953"/>
                  </a:lnTo>
                  <a:lnTo>
                    <a:pt x="349" y="951"/>
                  </a:lnTo>
                  <a:lnTo>
                    <a:pt x="350" y="950"/>
                  </a:lnTo>
                  <a:lnTo>
                    <a:pt x="353" y="949"/>
                  </a:lnTo>
                  <a:lnTo>
                    <a:pt x="354" y="947"/>
                  </a:lnTo>
                  <a:lnTo>
                    <a:pt x="355" y="945"/>
                  </a:lnTo>
                  <a:lnTo>
                    <a:pt x="355" y="943"/>
                  </a:lnTo>
                  <a:lnTo>
                    <a:pt x="357" y="942"/>
                  </a:lnTo>
                  <a:lnTo>
                    <a:pt x="357" y="939"/>
                  </a:lnTo>
                  <a:lnTo>
                    <a:pt x="358" y="938"/>
                  </a:lnTo>
                  <a:lnTo>
                    <a:pt x="359" y="936"/>
                  </a:lnTo>
                  <a:lnTo>
                    <a:pt x="359" y="934"/>
                  </a:lnTo>
                  <a:lnTo>
                    <a:pt x="360" y="932"/>
                  </a:lnTo>
                  <a:lnTo>
                    <a:pt x="360" y="931"/>
                  </a:lnTo>
                  <a:lnTo>
                    <a:pt x="362" y="928"/>
                  </a:lnTo>
                  <a:lnTo>
                    <a:pt x="363" y="927"/>
                  </a:lnTo>
                  <a:lnTo>
                    <a:pt x="364" y="925"/>
                  </a:lnTo>
                  <a:lnTo>
                    <a:pt x="364" y="924"/>
                  </a:lnTo>
                  <a:lnTo>
                    <a:pt x="366" y="922"/>
                  </a:lnTo>
                  <a:lnTo>
                    <a:pt x="367" y="920"/>
                  </a:lnTo>
                  <a:lnTo>
                    <a:pt x="368" y="919"/>
                  </a:lnTo>
                  <a:lnTo>
                    <a:pt x="369" y="918"/>
                  </a:lnTo>
                  <a:lnTo>
                    <a:pt x="371" y="916"/>
                  </a:lnTo>
                  <a:lnTo>
                    <a:pt x="372" y="915"/>
                  </a:lnTo>
                  <a:lnTo>
                    <a:pt x="373" y="913"/>
                  </a:lnTo>
                  <a:lnTo>
                    <a:pt x="379" y="910"/>
                  </a:lnTo>
                  <a:lnTo>
                    <a:pt x="376" y="907"/>
                  </a:lnTo>
                  <a:lnTo>
                    <a:pt x="380" y="904"/>
                  </a:lnTo>
                  <a:lnTo>
                    <a:pt x="380" y="901"/>
                  </a:lnTo>
                  <a:lnTo>
                    <a:pt x="379" y="897"/>
                  </a:lnTo>
                  <a:lnTo>
                    <a:pt x="380" y="896"/>
                  </a:lnTo>
                  <a:lnTo>
                    <a:pt x="380" y="893"/>
                  </a:lnTo>
                  <a:lnTo>
                    <a:pt x="381" y="892"/>
                  </a:lnTo>
                  <a:lnTo>
                    <a:pt x="382" y="890"/>
                  </a:lnTo>
                  <a:lnTo>
                    <a:pt x="382" y="887"/>
                  </a:lnTo>
                  <a:lnTo>
                    <a:pt x="384" y="886"/>
                  </a:lnTo>
                  <a:lnTo>
                    <a:pt x="384" y="884"/>
                  </a:lnTo>
                  <a:lnTo>
                    <a:pt x="385" y="883"/>
                  </a:lnTo>
                  <a:lnTo>
                    <a:pt x="386" y="880"/>
                  </a:lnTo>
                  <a:lnTo>
                    <a:pt x="388" y="879"/>
                  </a:lnTo>
                  <a:lnTo>
                    <a:pt x="389" y="878"/>
                  </a:lnTo>
                  <a:lnTo>
                    <a:pt x="391" y="877"/>
                  </a:lnTo>
                  <a:lnTo>
                    <a:pt x="393" y="875"/>
                  </a:lnTo>
                  <a:lnTo>
                    <a:pt x="394" y="874"/>
                  </a:lnTo>
                  <a:lnTo>
                    <a:pt x="395" y="873"/>
                  </a:lnTo>
                  <a:lnTo>
                    <a:pt x="397" y="872"/>
                  </a:lnTo>
                  <a:lnTo>
                    <a:pt x="399" y="870"/>
                  </a:lnTo>
                  <a:lnTo>
                    <a:pt x="401" y="870"/>
                  </a:lnTo>
                  <a:lnTo>
                    <a:pt x="402" y="870"/>
                  </a:lnTo>
                  <a:lnTo>
                    <a:pt x="404" y="869"/>
                  </a:lnTo>
                  <a:lnTo>
                    <a:pt x="406" y="869"/>
                  </a:lnTo>
                  <a:lnTo>
                    <a:pt x="407" y="867"/>
                  </a:lnTo>
                  <a:lnTo>
                    <a:pt x="407" y="864"/>
                  </a:lnTo>
                  <a:lnTo>
                    <a:pt x="408" y="863"/>
                  </a:lnTo>
                  <a:lnTo>
                    <a:pt x="408" y="862"/>
                  </a:lnTo>
                  <a:lnTo>
                    <a:pt x="408" y="860"/>
                  </a:lnTo>
                  <a:lnTo>
                    <a:pt x="410" y="858"/>
                  </a:lnTo>
                  <a:lnTo>
                    <a:pt x="411" y="855"/>
                  </a:lnTo>
                  <a:lnTo>
                    <a:pt x="411" y="854"/>
                  </a:lnTo>
                  <a:lnTo>
                    <a:pt x="412" y="851"/>
                  </a:lnTo>
                  <a:lnTo>
                    <a:pt x="413" y="849"/>
                  </a:lnTo>
                  <a:lnTo>
                    <a:pt x="411" y="848"/>
                  </a:lnTo>
                  <a:lnTo>
                    <a:pt x="410" y="848"/>
                  </a:lnTo>
                  <a:lnTo>
                    <a:pt x="407" y="846"/>
                  </a:lnTo>
                  <a:lnTo>
                    <a:pt x="406" y="843"/>
                  </a:lnTo>
                  <a:lnTo>
                    <a:pt x="404" y="842"/>
                  </a:lnTo>
                  <a:lnTo>
                    <a:pt x="402" y="840"/>
                  </a:lnTo>
                  <a:lnTo>
                    <a:pt x="401" y="839"/>
                  </a:lnTo>
                  <a:lnTo>
                    <a:pt x="398" y="838"/>
                  </a:lnTo>
                  <a:lnTo>
                    <a:pt x="397" y="838"/>
                  </a:lnTo>
                  <a:lnTo>
                    <a:pt x="395" y="837"/>
                  </a:lnTo>
                  <a:lnTo>
                    <a:pt x="394" y="835"/>
                  </a:lnTo>
                  <a:lnTo>
                    <a:pt x="391" y="835"/>
                  </a:lnTo>
                  <a:lnTo>
                    <a:pt x="390" y="834"/>
                  </a:lnTo>
                  <a:lnTo>
                    <a:pt x="389" y="833"/>
                  </a:lnTo>
                  <a:lnTo>
                    <a:pt x="388" y="832"/>
                  </a:lnTo>
                  <a:lnTo>
                    <a:pt x="385" y="831"/>
                  </a:lnTo>
                  <a:lnTo>
                    <a:pt x="384" y="829"/>
                  </a:lnTo>
                  <a:lnTo>
                    <a:pt x="382" y="828"/>
                  </a:lnTo>
                  <a:lnTo>
                    <a:pt x="381" y="826"/>
                  </a:lnTo>
                  <a:lnTo>
                    <a:pt x="380" y="825"/>
                  </a:lnTo>
                  <a:lnTo>
                    <a:pt x="379" y="823"/>
                  </a:lnTo>
                  <a:lnTo>
                    <a:pt x="377" y="822"/>
                  </a:lnTo>
                  <a:lnTo>
                    <a:pt x="376" y="820"/>
                  </a:lnTo>
                  <a:lnTo>
                    <a:pt x="375" y="819"/>
                  </a:lnTo>
                  <a:lnTo>
                    <a:pt x="372" y="817"/>
                  </a:lnTo>
                  <a:lnTo>
                    <a:pt x="372" y="816"/>
                  </a:lnTo>
                  <a:lnTo>
                    <a:pt x="371" y="814"/>
                  </a:lnTo>
                  <a:lnTo>
                    <a:pt x="369" y="811"/>
                  </a:lnTo>
                  <a:lnTo>
                    <a:pt x="368" y="808"/>
                  </a:lnTo>
                  <a:lnTo>
                    <a:pt x="366" y="808"/>
                  </a:lnTo>
                  <a:lnTo>
                    <a:pt x="364" y="804"/>
                  </a:lnTo>
                  <a:lnTo>
                    <a:pt x="363" y="803"/>
                  </a:lnTo>
                  <a:lnTo>
                    <a:pt x="362" y="802"/>
                  </a:lnTo>
                  <a:lnTo>
                    <a:pt x="362" y="800"/>
                  </a:lnTo>
                  <a:lnTo>
                    <a:pt x="359" y="798"/>
                  </a:lnTo>
                  <a:lnTo>
                    <a:pt x="358" y="797"/>
                  </a:lnTo>
                  <a:lnTo>
                    <a:pt x="357" y="796"/>
                  </a:lnTo>
                  <a:lnTo>
                    <a:pt x="353" y="793"/>
                  </a:lnTo>
                  <a:lnTo>
                    <a:pt x="354" y="792"/>
                  </a:lnTo>
                  <a:lnTo>
                    <a:pt x="357" y="790"/>
                  </a:lnTo>
                  <a:lnTo>
                    <a:pt x="353" y="787"/>
                  </a:lnTo>
                  <a:lnTo>
                    <a:pt x="353" y="785"/>
                  </a:lnTo>
                  <a:lnTo>
                    <a:pt x="351" y="784"/>
                  </a:lnTo>
                  <a:lnTo>
                    <a:pt x="351" y="781"/>
                  </a:lnTo>
                  <a:lnTo>
                    <a:pt x="350" y="780"/>
                  </a:lnTo>
                  <a:lnTo>
                    <a:pt x="350" y="778"/>
                  </a:lnTo>
                  <a:lnTo>
                    <a:pt x="349" y="776"/>
                  </a:lnTo>
                  <a:lnTo>
                    <a:pt x="348" y="775"/>
                  </a:lnTo>
                  <a:lnTo>
                    <a:pt x="346" y="773"/>
                  </a:lnTo>
                  <a:lnTo>
                    <a:pt x="346" y="770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5" y="764"/>
                  </a:lnTo>
                  <a:lnTo>
                    <a:pt x="345" y="762"/>
                  </a:lnTo>
                  <a:lnTo>
                    <a:pt x="346" y="759"/>
                  </a:lnTo>
                  <a:lnTo>
                    <a:pt x="346" y="758"/>
                  </a:lnTo>
                  <a:lnTo>
                    <a:pt x="346" y="756"/>
                  </a:lnTo>
                  <a:lnTo>
                    <a:pt x="346" y="755"/>
                  </a:lnTo>
                  <a:lnTo>
                    <a:pt x="345" y="752"/>
                  </a:lnTo>
                  <a:lnTo>
                    <a:pt x="345" y="751"/>
                  </a:lnTo>
                  <a:lnTo>
                    <a:pt x="344" y="750"/>
                  </a:lnTo>
                  <a:lnTo>
                    <a:pt x="342" y="747"/>
                  </a:lnTo>
                  <a:lnTo>
                    <a:pt x="341" y="746"/>
                  </a:lnTo>
                  <a:lnTo>
                    <a:pt x="340" y="745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5" y="739"/>
                  </a:lnTo>
                  <a:lnTo>
                    <a:pt x="333" y="738"/>
                  </a:lnTo>
                  <a:lnTo>
                    <a:pt x="332" y="737"/>
                  </a:lnTo>
                  <a:lnTo>
                    <a:pt x="331" y="735"/>
                  </a:lnTo>
                  <a:lnTo>
                    <a:pt x="329" y="733"/>
                  </a:lnTo>
                  <a:lnTo>
                    <a:pt x="328" y="733"/>
                  </a:lnTo>
                  <a:lnTo>
                    <a:pt x="326" y="732"/>
                  </a:lnTo>
                  <a:lnTo>
                    <a:pt x="326" y="729"/>
                  </a:lnTo>
                  <a:lnTo>
                    <a:pt x="326" y="728"/>
                  </a:lnTo>
                  <a:lnTo>
                    <a:pt x="324" y="726"/>
                  </a:lnTo>
                  <a:lnTo>
                    <a:pt x="324" y="723"/>
                  </a:lnTo>
                  <a:lnTo>
                    <a:pt x="323" y="722"/>
                  </a:lnTo>
                  <a:lnTo>
                    <a:pt x="323" y="720"/>
                  </a:lnTo>
                  <a:lnTo>
                    <a:pt x="323" y="716"/>
                  </a:lnTo>
                  <a:lnTo>
                    <a:pt x="323" y="715"/>
                  </a:lnTo>
                  <a:lnTo>
                    <a:pt x="326" y="714"/>
                  </a:lnTo>
                  <a:lnTo>
                    <a:pt x="327" y="712"/>
                  </a:lnTo>
                  <a:lnTo>
                    <a:pt x="329" y="711"/>
                  </a:lnTo>
                  <a:lnTo>
                    <a:pt x="331" y="710"/>
                  </a:lnTo>
                  <a:lnTo>
                    <a:pt x="332" y="709"/>
                  </a:lnTo>
                  <a:lnTo>
                    <a:pt x="333" y="708"/>
                  </a:lnTo>
                  <a:lnTo>
                    <a:pt x="335" y="705"/>
                  </a:lnTo>
                  <a:lnTo>
                    <a:pt x="336" y="704"/>
                  </a:lnTo>
                  <a:lnTo>
                    <a:pt x="337" y="702"/>
                  </a:lnTo>
                  <a:lnTo>
                    <a:pt x="337" y="700"/>
                  </a:lnTo>
                  <a:lnTo>
                    <a:pt x="337" y="698"/>
                  </a:lnTo>
                  <a:lnTo>
                    <a:pt x="338" y="697"/>
                  </a:lnTo>
                  <a:lnTo>
                    <a:pt x="338" y="694"/>
                  </a:lnTo>
                  <a:lnTo>
                    <a:pt x="340" y="692"/>
                  </a:lnTo>
                  <a:lnTo>
                    <a:pt x="340" y="691"/>
                  </a:lnTo>
                  <a:lnTo>
                    <a:pt x="341" y="688"/>
                  </a:lnTo>
                  <a:lnTo>
                    <a:pt x="340" y="683"/>
                  </a:lnTo>
                  <a:lnTo>
                    <a:pt x="344" y="681"/>
                  </a:lnTo>
                  <a:lnTo>
                    <a:pt x="346" y="680"/>
                  </a:lnTo>
                  <a:lnTo>
                    <a:pt x="350" y="677"/>
                  </a:lnTo>
                  <a:lnTo>
                    <a:pt x="351" y="676"/>
                  </a:lnTo>
                  <a:lnTo>
                    <a:pt x="357" y="676"/>
                  </a:lnTo>
                  <a:lnTo>
                    <a:pt x="359" y="676"/>
                  </a:lnTo>
                  <a:lnTo>
                    <a:pt x="363" y="677"/>
                  </a:lnTo>
                  <a:lnTo>
                    <a:pt x="366" y="676"/>
                  </a:lnTo>
                  <a:lnTo>
                    <a:pt x="368" y="676"/>
                  </a:lnTo>
                  <a:lnTo>
                    <a:pt x="371" y="679"/>
                  </a:lnTo>
                  <a:lnTo>
                    <a:pt x="373" y="675"/>
                  </a:lnTo>
                  <a:lnTo>
                    <a:pt x="375" y="670"/>
                  </a:lnTo>
                  <a:lnTo>
                    <a:pt x="373" y="670"/>
                  </a:lnTo>
                  <a:lnTo>
                    <a:pt x="372" y="669"/>
                  </a:lnTo>
                  <a:lnTo>
                    <a:pt x="372" y="665"/>
                  </a:lnTo>
                  <a:lnTo>
                    <a:pt x="372" y="663"/>
                  </a:lnTo>
                  <a:lnTo>
                    <a:pt x="372" y="662"/>
                  </a:lnTo>
                  <a:lnTo>
                    <a:pt x="372" y="659"/>
                  </a:lnTo>
                  <a:lnTo>
                    <a:pt x="373" y="658"/>
                  </a:lnTo>
                  <a:lnTo>
                    <a:pt x="376" y="657"/>
                  </a:lnTo>
                  <a:lnTo>
                    <a:pt x="377" y="657"/>
                  </a:lnTo>
                  <a:lnTo>
                    <a:pt x="380" y="657"/>
                  </a:lnTo>
                  <a:lnTo>
                    <a:pt x="382" y="657"/>
                  </a:lnTo>
                  <a:lnTo>
                    <a:pt x="384" y="656"/>
                  </a:lnTo>
                  <a:lnTo>
                    <a:pt x="386" y="656"/>
                  </a:lnTo>
                  <a:lnTo>
                    <a:pt x="388" y="656"/>
                  </a:lnTo>
                  <a:lnTo>
                    <a:pt x="390" y="656"/>
                  </a:lnTo>
                  <a:lnTo>
                    <a:pt x="391" y="656"/>
                  </a:lnTo>
                  <a:lnTo>
                    <a:pt x="394" y="657"/>
                  </a:lnTo>
                  <a:lnTo>
                    <a:pt x="395" y="656"/>
                  </a:lnTo>
                  <a:lnTo>
                    <a:pt x="397" y="654"/>
                  </a:lnTo>
                  <a:lnTo>
                    <a:pt x="398" y="653"/>
                  </a:lnTo>
                  <a:lnTo>
                    <a:pt x="399" y="651"/>
                  </a:lnTo>
                  <a:lnTo>
                    <a:pt x="401" y="650"/>
                  </a:lnTo>
                  <a:lnTo>
                    <a:pt x="403" y="648"/>
                  </a:lnTo>
                  <a:lnTo>
                    <a:pt x="404" y="647"/>
                  </a:lnTo>
                  <a:lnTo>
                    <a:pt x="407" y="646"/>
                  </a:lnTo>
                  <a:lnTo>
                    <a:pt x="408" y="645"/>
                  </a:lnTo>
                  <a:lnTo>
                    <a:pt x="410" y="644"/>
                  </a:lnTo>
                  <a:lnTo>
                    <a:pt x="412" y="642"/>
                  </a:lnTo>
                  <a:lnTo>
                    <a:pt x="413" y="642"/>
                  </a:lnTo>
                  <a:lnTo>
                    <a:pt x="416" y="642"/>
                  </a:lnTo>
                  <a:lnTo>
                    <a:pt x="420" y="640"/>
                  </a:lnTo>
                  <a:lnTo>
                    <a:pt x="421" y="641"/>
                  </a:lnTo>
                  <a:lnTo>
                    <a:pt x="424" y="644"/>
                  </a:lnTo>
                  <a:lnTo>
                    <a:pt x="426" y="641"/>
                  </a:lnTo>
                  <a:lnTo>
                    <a:pt x="428" y="640"/>
                  </a:lnTo>
                  <a:lnTo>
                    <a:pt x="430" y="639"/>
                  </a:lnTo>
                  <a:lnTo>
                    <a:pt x="432" y="638"/>
                  </a:lnTo>
                  <a:lnTo>
                    <a:pt x="433" y="636"/>
                  </a:lnTo>
                  <a:lnTo>
                    <a:pt x="435" y="635"/>
                  </a:lnTo>
                  <a:lnTo>
                    <a:pt x="438" y="635"/>
                  </a:lnTo>
                  <a:lnTo>
                    <a:pt x="441" y="635"/>
                  </a:lnTo>
                  <a:lnTo>
                    <a:pt x="442" y="635"/>
                  </a:lnTo>
                  <a:lnTo>
                    <a:pt x="444" y="635"/>
                  </a:lnTo>
                  <a:lnTo>
                    <a:pt x="446" y="636"/>
                  </a:lnTo>
                  <a:lnTo>
                    <a:pt x="451" y="639"/>
                  </a:lnTo>
                  <a:lnTo>
                    <a:pt x="451" y="633"/>
                  </a:lnTo>
                  <a:lnTo>
                    <a:pt x="450" y="628"/>
                  </a:lnTo>
                  <a:lnTo>
                    <a:pt x="450" y="625"/>
                  </a:lnTo>
                  <a:lnTo>
                    <a:pt x="448" y="623"/>
                  </a:lnTo>
                  <a:lnTo>
                    <a:pt x="450" y="619"/>
                  </a:lnTo>
                  <a:lnTo>
                    <a:pt x="451" y="616"/>
                  </a:lnTo>
                  <a:lnTo>
                    <a:pt x="451" y="613"/>
                  </a:lnTo>
                  <a:lnTo>
                    <a:pt x="452" y="610"/>
                  </a:lnTo>
                  <a:lnTo>
                    <a:pt x="452" y="607"/>
                  </a:lnTo>
                  <a:lnTo>
                    <a:pt x="454" y="606"/>
                  </a:lnTo>
                  <a:lnTo>
                    <a:pt x="454" y="603"/>
                  </a:lnTo>
                  <a:lnTo>
                    <a:pt x="455" y="601"/>
                  </a:lnTo>
                  <a:lnTo>
                    <a:pt x="456" y="599"/>
                  </a:lnTo>
                  <a:lnTo>
                    <a:pt x="455" y="597"/>
                  </a:lnTo>
                  <a:lnTo>
                    <a:pt x="455" y="594"/>
                  </a:lnTo>
                  <a:lnTo>
                    <a:pt x="455" y="587"/>
                  </a:lnTo>
                  <a:lnTo>
                    <a:pt x="455" y="583"/>
                  </a:lnTo>
                  <a:lnTo>
                    <a:pt x="456" y="582"/>
                  </a:lnTo>
                  <a:lnTo>
                    <a:pt x="459" y="577"/>
                  </a:lnTo>
                  <a:lnTo>
                    <a:pt x="463" y="576"/>
                  </a:lnTo>
                  <a:lnTo>
                    <a:pt x="464" y="575"/>
                  </a:lnTo>
                  <a:lnTo>
                    <a:pt x="465" y="574"/>
                  </a:lnTo>
                  <a:lnTo>
                    <a:pt x="466" y="572"/>
                  </a:lnTo>
                  <a:lnTo>
                    <a:pt x="468" y="571"/>
                  </a:lnTo>
                  <a:lnTo>
                    <a:pt x="469" y="569"/>
                  </a:lnTo>
                  <a:lnTo>
                    <a:pt x="470" y="568"/>
                  </a:lnTo>
                  <a:lnTo>
                    <a:pt x="472" y="566"/>
                  </a:lnTo>
                  <a:lnTo>
                    <a:pt x="473" y="565"/>
                  </a:lnTo>
                  <a:lnTo>
                    <a:pt x="474" y="563"/>
                  </a:lnTo>
                  <a:lnTo>
                    <a:pt x="475" y="562"/>
                  </a:lnTo>
                  <a:lnTo>
                    <a:pt x="475" y="560"/>
                  </a:lnTo>
                  <a:lnTo>
                    <a:pt x="477" y="559"/>
                  </a:lnTo>
                  <a:lnTo>
                    <a:pt x="478" y="557"/>
                  </a:lnTo>
                  <a:lnTo>
                    <a:pt x="479" y="555"/>
                  </a:lnTo>
                  <a:lnTo>
                    <a:pt x="481" y="553"/>
                  </a:lnTo>
                  <a:lnTo>
                    <a:pt x="482" y="552"/>
                  </a:lnTo>
                  <a:lnTo>
                    <a:pt x="483" y="551"/>
                  </a:lnTo>
                  <a:lnTo>
                    <a:pt x="483" y="548"/>
                  </a:lnTo>
                  <a:lnTo>
                    <a:pt x="482" y="547"/>
                  </a:lnTo>
                  <a:lnTo>
                    <a:pt x="481" y="546"/>
                  </a:lnTo>
                  <a:lnTo>
                    <a:pt x="479" y="543"/>
                  </a:lnTo>
                  <a:lnTo>
                    <a:pt x="478" y="542"/>
                  </a:lnTo>
                  <a:lnTo>
                    <a:pt x="477" y="541"/>
                  </a:lnTo>
                  <a:lnTo>
                    <a:pt x="475" y="539"/>
                  </a:lnTo>
                  <a:lnTo>
                    <a:pt x="474" y="536"/>
                  </a:lnTo>
                  <a:lnTo>
                    <a:pt x="474" y="534"/>
                  </a:lnTo>
                  <a:lnTo>
                    <a:pt x="474" y="533"/>
                  </a:lnTo>
                  <a:lnTo>
                    <a:pt x="473" y="530"/>
                  </a:lnTo>
                  <a:lnTo>
                    <a:pt x="473" y="529"/>
                  </a:lnTo>
                  <a:lnTo>
                    <a:pt x="473" y="527"/>
                  </a:lnTo>
                  <a:lnTo>
                    <a:pt x="472" y="525"/>
                  </a:lnTo>
                  <a:lnTo>
                    <a:pt x="472" y="523"/>
                  </a:lnTo>
                  <a:lnTo>
                    <a:pt x="472" y="522"/>
                  </a:lnTo>
                  <a:lnTo>
                    <a:pt x="469" y="520"/>
                  </a:lnTo>
                  <a:lnTo>
                    <a:pt x="468" y="519"/>
                  </a:lnTo>
                  <a:lnTo>
                    <a:pt x="466" y="518"/>
                  </a:lnTo>
                  <a:lnTo>
                    <a:pt x="464" y="518"/>
                  </a:lnTo>
                  <a:lnTo>
                    <a:pt x="461" y="517"/>
                  </a:lnTo>
                  <a:lnTo>
                    <a:pt x="460" y="517"/>
                  </a:lnTo>
                  <a:lnTo>
                    <a:pt x="457" y="517"/>
                  </a:lnTo>
                  <a:lnTo>
                    <a:pt x="456" y="517"/>
                  </a:lnTo>
                  <a:lnTo>
                    <a:pt x="454" y="517"/>
                  </a:lnTo>
                  <a:lnTo>
                    <a:pt x="452" y="517"/>
                  </a:lnTo>
                  <a:lnTo>
                    <a:pt x="450" y="517"/>
                  </a:lnTo>
                  <a:lnTo>
                    <a:pt x="448" y="517"/>
                  </a:lnTo>
                  <a:lnTo>
                    <a:pt x="446" y="517"/>
                  </a:lnTo>
                  <a:lnTo>
                    <a:pt x="444" y="516"/>
                  </a:lnTo>
                  <a:lnTo>
                    <a:pt x="442" y="516"/>
                  </a:lnTo>
                  <a:lnTo>
                    <a:pt x="439" y="516"/>
                  </a:lnTo>
                  <a:lnTo>
                    <a:pt x="438" y="514"/>
                  </a:lnTo>
                  <a:lnTo>
                    <a:pt x="437" y="513"/>
                  </a:lnTo>
                  <a:lnTo>
                    <a:pt x="435" y="512"/>
                  </a:lnTo>
                  <a:lnTo>
                    <a:pt x="433" y="511"/>
                  </a:lnTo>
                  <a:lnTo>
                    <a:pt x="432" y="510"/>
                  </a:lnTo>
                  <a:lnTo>
                    <a:pt x="430" y="508"/>
                  </a:lnTo>
                  <a:lnTo>
                    <a:pt x="429" y="507"/>
                  </a:lnTo>
                  <a:lnTo>
                    <a:pt x="428" y="506"/>
                  </a:lnTo>
                  <a:lnTo>
                    <a:pt x="426" y="505"/>
                  </a:lnTo>
                  <a:lnTo>
                    <a:pt x="425" y="504"/>
                  </a:lnTo>
                  <a:lnTo>
                    <a:pt x="422" y="502"/>
                  </a:lnTo>
                  <a:lnTo>
                    <a:pt x="421" y="501"/>
                  </a:lnTo>
                  <a:lnTo>
                    <a:pt x="419" y="501"/>
                  </a:lnTo>
                  <a:lnTo>
                    <a:pt x="417" y="501"/>
                  </a:lnTo>
                  <a:lnTo>
                    <a:pt x="415" y="500"/>
                  </a:lnTo>
                  <a:lnTo>
                    <a:pt x="413" y="499"/>
                  </a:lnTo>
                  <a:lnTo>
                    <a:pt x="411" y="499"/>
                  </a:lnTo>
                  <a:lnTo>
                    <a:pt x="410" y="498"/>
                  </a:lnTo>
                  <a:lnTo>
                    <a:pt x="408" y="496"/>
                  </a:lnTo>
                  <a:lnTo>
                    <a:pt x="407" y="494"/>
                  </a:lnTo>
                  <a:lnTo>
                    <a:pt x="411" y="491"/>
                  </a:lnTo>
                  <a:lnTo>
                    <a:pt x="406" y="489"/>
                  </a:lnTo>
                  <a:lnTo>
                    <a:pt x="401" y="485"/>
                  </a:lnTo>
                  <a:lnTo>
                    <a:pt x="397" y="482"/>
                  </a:lnTo>
                  <a:lnTo>
                    <a:pt x="394" y="479"/>
                  </a:lnTo>
                  <a:lnTo>
                    <a:pt x="395" y="476"/>
                  </a:lnTo>
                  <a:lnTo>
                    <a:pt x="394" y="475"/>
                  </a:lnTo>
                  <a:lnTo>
                    <a:pt x="391" y="475"/>
                  </a:lnTo>
                  <a:lnTo>
                    <a:pt x="390" y="473"/>
                  </a:lnTo>
                  <a:lnTo>
                    <a:pt x="389" y="472"/>
                  </a:lnTo>
                  <a:lnTo>
                    <a:pt x="388" y="471"/>
                  </a:lnTo>
                  <a:lnTo>
                    <a:pt x="385" y="470"/>
                  </a:lnTo>
                  <a:lnTo>
                    <a:pt x="384" y="469"/>
                  </a:lnTo>
                  <a:lnTo>
                    <a:pt x="382" y="467"/>
                  </a:lnTo>
                  <a:lnTo>
                    <a:pt x="380" y="466"/>
                  </a:lnTo>
                  <a:lnTo>
                    <a:pt x="379" y="464"/>
                  </a:lnTo>
                  <a:lnTo>
                    <a:pt x="377" y="463"/>
                  </a:lnTo>
                  <a:lnTo>
                    <a:pt x="375" y="461"/>
                  </a:lnTo>
                  <a:lnTo>
                    <a:pt x="373" y="460"/>
                  </a:lnTo>
                  <a:lnTo>
                    <a:pt x="372" y="458"/>
                  </a:lnTo>
                  <a:lnTo>
                    <a:pt x="371" y="456"/>
                  </a:lnTo>
                  <a:lnTo>
                    <a:pt x="369" y="455"/>
                  </a:lnTo>
                  <a:lnTo>
                    <a:pt x="368" y="454"/>
                  </a:lnTo>
                  <a:lnTo>
                    <a:pt x="367" y="452"/>
                  </a:lnTo>
                  <a:lnTo>
                    <a:pt x="366" y="450"/>
                  </a:lnTo>
                  <a:lnTo>
                    <a:pt x="363" y="449"/>
                  </a:lnTo>
                  <a:lnTo>
                    <a:pt x="362" y="448"/>
                  </a:lnTo>
                  <a:lnTo>
                    <a:pt x="360" y="446"/>
                  </a:lnTo>
                  <a:lnTo>
                    <a:pt x="359" y="444"/>
                  </a:lnTo>
                  <a:lnTo>
                    <a:pt x="358" y="443"/>
                  </a:lnTo>
                  <a:lnTo>
                    <a:pt x="357" y="442"/>
                  </a:lnTo>
                  <a:lnTo>
                    <a:pt x="355" y="440"/>
                  </a:lnTo>
                  <a:lnTo>
                    <a:pt x="354" y="438"/>
                  </a:lnTo>
                  <a:lnTo>
                    <a:pt x="353" y="437"/>
                  </a:lnTo>
                  <a:lnTo>
                    <a:pt x="353" y="436"/>
                  </a:lnTo>
                  <a:lnTo>
                    <a:pt x="351" y="434"/>
                  </a:lnTo>
                  <a:lnTo>
                    <a:pt x="350" y="432"/>
                  </a:lnTo>
                  <a:lnTo>
                    <a:pt x="353" y="429"/>
                  </a:lnTo>
                  <a:lnTo>
                    <a:pt x="350" y="428"/>
                  </a:lnTo>
                  <a:lnTo>
                    <a:pt x="346" y="425"/>
                  </a:lnTo>
                  <a:lnTo>
                    <a:pt x="342" y="421"/>
                  </a:lnTo>
                  <a:lnTo>
                    <a:pt x="338" y="418"/>
                  </a:lnTo>
                  <a:lnTo>
                    <a:pt x="336" y="414"/>
                  </a:lnTo>
                  <a:lnTo>
                    <a:pt x="335" y="412"/>
                  </a:lnTo>
                  <a:lnTo>
                    <a:pt x="333" y="411"/>
                  </a:lnTo>
                  <a:lnTo>
                    <a:pt x="332" y="409"/>
                  </a:lnTo>
                  <a:lnTo>
                    <a:pt x="331" y="408"/>
                  </a:lnTo>
                  <a:lnTo>
                    <a:pt x="328" y="407"/>
                  </a:lnTo>
                  <a:lnTo>
                    <a:pt x="327" y="406"/>
                  </a:lnTo>
                  <a:lnTo>
                    <a:pt x="326" y="405"/>
                  </a:lnTo>
                  <a:lnTo>
                    <a:pt x="324" y="403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3" y="399"/>
                  </a:lnTo>
                  <a:lnTo>
                    <a:pt x="323" y="396"/>
                  </a:lnTo>
                  <a:lnTo>
                    <a:pt x="324" y="395"/>
                  </a:lnTo>
                  <a:lnTo>
                    <a:pt x="324" y="393"/>
                  </a:lnTo>
                  <a:lnTo>
                    <a:pt x="324" y="390"/>
                  </a:lnTo>
                  <a:lnTo>
                    <a:pt x="326" y="389"/>
                  </a:lnTo>
                  <a:lnTo>
                    <a:pt x="326" y="388"/>
                  </a:lnTo>
                  <a:lnTo>
                    <a:pt x="327" y="385"/>
                  </a:lnTo>
                  <a:lnTo>
                    <a:pt x="327" y="383"/>
                  </a:lnTo>
                  <a:lnTo>
                    <a:pt x="327" y="382"/>
                  </a:lnTo>
                  <a:lnTo>
                    <a:pt x="328" y="380"/>
                  </a:lnTo>
                  <a:lnTo>
                    <a:pt x="328" y="378"/>
                  </a:lnTo>
                  <a:lnTo>
                    <a:pt x="328" y="376"/>
                  </a:lnTo>
                  <a:lnTo>
                    <a:pt x="328" y="374"/>
                  </a:lnTo>
                  <a:lnTo>
                    <a:pt x="327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0" y="374"/>
                  </a:lnTo>
                  <a:lnTo>
                    <a:pt x="319" y="374"/>
                  </a:lnTo>
                  <a:lnTo>
                    <a:pt x="316" y="374"/>
                  </a:lnTo>
                  <a:lnTo>
                    <a:pt x="315" y="374"/>
                  </a:lnTo>
                  <a:lnTo>
                    <a:pt x="313" y="374"/>
                  </a:lnTo>
                  <a:lnTo>
                    <a:pt x="310" y="376"/>
                  </a:lnTo>
                  <a:lnTo>
                    <a:pt x="309" y="376"/>
                  </a:lnTo>
                  <a:lnTo>
                    <a:pt x="306" y="377"/>
                  </a:lnTo>
                  <a:lnTo>
                    <a:pt x="305" y="377"/>
                  </a:lnTo>
                  <a:lnTo>
                    <a:pt x="302" y="377"/>
                  </a:lnTo>
                  <a:lnTo>
                    <a:pt x="301" y="378"/>
                  </a:lnTo>
                  <a:lnTo>
                    <a:pt x="298" y="378"/>
                  </a:lnTo>
                  <a:lnTo>
                    <a:pt x="297" y="379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0"/>
                  </a:lnTo>
                  <a:lnTo>
                    <a:pt x="288" y="380"/>
                  </a:lnTo>
                  <a:lnTo>
                    <a:pt x="287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0" y="383"/>
                  </a:lnTo>
                  <a:lnTo>
                    <a:pt x="279" y="383"/>
                  </a:lnTo>
                  <a:lnTo>
                    <a:pt x="276" y="384"/>
                  </a:lnTo>
                  <a:lnTo>
                    <a:pt x="275" y="385"/>
                  </a:lnTo>
                  <a:lnTo>
                    <a:pt x="273" y="385"/>
                  </a:lnTo>
                  <a:lnTo>
                    <a:pt x="271" y="386"/>
                  </a:lnTo>
                  <a:lnTo>
                    <a:pt x="269" y="386"/>
                  </a:lnTo>
                  <a:lnTo>
                    <a:pt x="266" y="388"/>
                  </a:lnTo>
                  <a:lnTo>
                    <a:pt x="265" y="388"/>
                  </a:lnTo>
                  <a:lnTo>
                    <a:pt x="263" y="389"/>
                  </a:lnTo>
                  <a:lnTo>
                    <a:pt x="261" y="390"/>
                  </a:lnTo>
                  <a:lnTo>
                    <a:pt x="260" y="390"/>
                  </a:lnTo>
                  <a:lnTo>
                    <a:pt x="256" y="394"/>
                  </a:lnTo>
                  <a:lnTo>
                    <a:pt x="252" y="395"/>
                  </a:lnTo>
                  <a:lnTo>
                    <a:pt x="249" y="395"/>
                  </a:lnTo>
                  <a:lnTo>
                    <a:pt x="248" y="394"/>
                  </a:lnTo>
                  <a:lnTo>
                    <a:pt x="247" y="395"/>
                  </a:lnTo>
                  <a:lnTo>
                    <a:pt x="244" y="395"/>
                  </a:lnTo>
                  <a:lnTo>
                    <a:pt x="242" y="396"/>
                  </a:lnTo>
                  <a:lnTo>
                    <a:pt x="240" y="396"/>
                  </a:lnTo>
                  <a:lnTo>
                    <a:pt x="239" y="396"/>
                  </a:lnTo>
                  <a:lnTo>
                    <a:pt x="236" y="397"/>
                  </a:lnTo>
                  <a:lnTo>
                    <a:pt x="235" y="397"/>
                  </a:lnTo>
                  <a:lnTo>
                    <a:pt x="234" y="399"/>
                  </a:lnTo>
                  <a:lnTo>
                    <a:pt x="231" y="399"/>
                  </a:lnTo>
                  <a:lnTo>
                    <a:pt x="230" y="400"/>
                  </a:lnTo>
                  <a:lnTo>
                    <a:pt x="227" y="400"/>
                  </a:lnTo>
                  <a:lnTo>
                    <a:pt x="226" y="400"/>
                  </a:lnTo>
                  <a:lnTo>
                    <a:pt x="223" y="400"/>
                  </a:lnTo>
                  <a:lnTo>
                    <a:pt x="221" y="401"/>
                  </a:lnTo>
                  <a:lnTo>
                    <a:pt x="220" y="401"/>
                  </a:lnTo>
                  <a:lnTo>
                    <a:pt x="216" y="401"/>
                  </a:lnTo>
                  <a:lnTo>
                    <a:pt x="216" y="403"/>
                  </a:lnTo>
                  <a:lnTo>
                    <a:pt x="216" y="405"/>
                  </a:lnTo>
                  <a:lnTo>
                    <a:pt x="216" y="407"/>
                  </a:lnTo>
                  <a:lnTo>
                    <a:pt x="216" y="409"/>
                  </a:lnTo>
                  <a:lnTo>
                    <a:pt x="216" y="411"/>
                  </a:lnTo>
                  <a:lnTo>
                    <a:pt x="214" y="413"/>
                  </a:lnTo>
                  <a:lnTo>
                    <a:pt x="214" y="415"/>
                  </a:lnTo>
                  <a:lnTo>
                    <a:pt x="214" y="417"/>
                  </a:lnTo>
                  <a:lnTo>
                    <a:pt x="214" y="418"/>
                  </a:lnTo>
                  <a:lnTo>
                    <a:pt x="214" y="420"/>
                  </a:lnTo>
                  <a:lnTo>
                    <a:pt x="216" y="423"/>
                  </a:lnTo>
                  <a:lnTo>
                    <a:pt x="216" y="424"/>
                  </a:lnTo>
                  <a:lnTo>
                    <a:pt x="216" y="426"/>
                  </a:lnTo>
                  <a:lnTo>
                    <a:pt x="216" y="428"/>
                  </a:lnTo>
                  <a:lnTo>
                    <a:pt x="214" y="430"/>
                  </a:lnTo>
                  <a:lnTo>
                    <a:pt x="213" y="431"/>
                  </a:lnTo>
                  <a:lnTo>
                    <a:pt x="212" y="434"/>
                  </a:lnTo>
                  <a:lnTo>
                    <a:pt x="210" y="435"/>
                  </a:lnTo>
                  <a:lnTo>
                    <a:pt x="209" y="436"/>
                  </a:lnTo>
                  <a:lnTo>
                    <a:pt x="207" y="437"/>
                  </a:lnTo>
                  <a:lnTo>
                    <a:pt x="205" y="437"/>
                  </a:lnTo>
                  <a:lnTo>
                    <a:pt x="203" y="437"/>
                  </a:lnTo>
                  <a:lnTo>
                    <a:pt x="200" y="438"/>
                  </a:lnTo>
                  <a:lnTo>
                    <a:pt x="198" y="441"/>
                  </a:lnTo>
                  <a:lnTo>
                    <a:pt x="195" y="438"/>
                  </a:lnTo>
                  <a:lnTo>
                    <a:pt x="192" y="441"/>
                  </a:lnTo>
                  <a:lnTo>
                    <a:pt x="191" y="443"/>
                  </a:lnTo>
                  <a:lnTo>
                    <a:pt x="188" y="447"/>
                  </a:lnTo>
                  <a:lnTo>
                    <a:pt x="186" y="442"/>
                  </a:lnTo>
                  <a:lnTo>
                    <a:pt x="182" y="446"/>
                  </a:lnTo>
                  <a:lnTo>
                    <a:pt x="179" y="446"/>
                  </a:lnTo>
                  <a:lnTo>
                    <a:pt x="176" y="448"/>
                  </a:lnTo>
                  <a:lnTo>
                    <a:pt x="172" y="447"/>
                  </a:lnTo>
                  <a:lnTo>
                    <a:pt x="165" y="443"/>
                  </a:lnTo>
                  <a:lnTo>
                    <a:pt x="159" y="441"/>
                  </a:lnTo>
                  <a:lnTo>
                    <a:pt x="154" y="438"/>
                  </a:lnTo>
                  <a:lnTo>
                    <a:pt x="152" y="436"/>
                  </a:lnTo>
                  <a:lnTo>
                    <a:pt x="151" y="435"/>
                  </a:lnTo>
                  <a:lnTo>
                    <a:pt x="150" y="432"/>
                  </a:lnTo>
                  <a:lnTo>
                    <a:pt x="147" y="430"/>
                  </a:lnTo>
                  <a:lnTo>
                    <a:pt x="146" y="430"/>
                  </a:lnTo>
                  <a:lnTo>
                    <a:pt x="143" y="429"/>
                  </a:lnTo>
                  <a:lnTo>
                    <a:pt x="139" y="425"/>
                  </a:lnTo>
                  <a:lnTo>
                    <a:pt x="137" y="424"/>
                  </a:lnTo>
                  <a:lnTo>
                    <a:pt x="134" y="421"/>
                  </a:lnTo>
                  <a:lnTo>
                    <a:pt x="137" y="417"/>
                  </a:lnTo>
                  <a:lnTo>
                    <a:pt x="133" y="415"/>
                  </a:lnTo>
                  <a:lnTo>
                    <a:pt x="132" y="414"/>
                  </a:lnTo>
                  <a:lnTo>
                    <a:pt x="128" y="413"/>
                  </a:lnTo>
                  <a:lnTo>
                    <a:pt x="125" y="411"/>
                  </a:lnTo>
                  <a:lnTo>
                    <a:pt x="123" y="409"/>
                  </a:lnTo>
                  <a:lnTo>
                    <a:pt x="119" y="413"/>
                  </a:lnTo>
                  <a:lnTo>
                    <a:pt x="116" y="414"/>
                  </a:lnTo>
                  <a:lnTo>
                    <a:pt x="114" y="415"/>
                  </a:lnTo>
                  <a:lnTo>
                    <a:pt x="111" y="415"/>
                  </a:lnTo>
                  <a:lnTo>
                    <a:pt x="104" y="417"/>
                  </a:lnTo>
                  <a:lnTo>
                    <a:pt x="101" y="414"/>
                  </a:lnTo>
                  <a:lnTo>
                    <a:pt x="98" y="409"/>
                  </a:lnTo>
                  <a:lnTo>
                    <a:pt x="95" y="405"/>
                  </a:lnTo>
                  <a:lnTo>
                    <a:pt x="94" y="402"/>
                  </a:lnTo>
                  <a:lnTo>
                    <a:pt x="94" y="399"/>
                  </a:lnTo>
                  <a:lnTo>
                    <a:pt x="90" y="400"/>
                  </a:lnTo>
                  <a:lnTo>
                    <a:pt x="88" y="399"/>
                  </a:lnTo>
                  <a:lnTo>
                    <a:pt x="86" y="399"/>
                  </a:lnTo>
                  <a:lnTo>
                    <a:pt x="84" y="400"/>
                  </a:lnTo>
                  <a:lnTo>
                    <a:pt x="81" y="401"/>
                  </a:lnTo>
                  <a:lnTo>
                    <a:pt x="80" y="401"/>
                  </a:lnTo>
                  <a:lnTo>
                    <a:pt x="77" y="402"/>
                  </a:lnTo>
                  <a:lnTo>
                    <a:pt x="76" y="402"/>
                  </a:lnTo>
                  <a:lnTo>
                    <a:pt x="73" y="401"/>
                  </a:lnTo>
                  <a:lnTo>
                    <a:pt x="72" y="401"/>
                  </a:lnTo>
                  <a:lnTo>
                    <a:pt x="70" y="401"/>
                  </a:lnTo>
                  <a:lnTo>
                    <a:pt x="67" y="400"/>
                  </a:lnTo>
                  <a:lnTo>
                    <a:pt x="67" y="399"/>
                  </a:lnTo>
                  <a:lnTo>
                    <a:pt x="66" y="397"/>
                  </a:lnTo>
                  <a:lnTo>
                    <a:pt x="64" y="395"/>
                  </a:lnTo>
                  <a:lnTo>
                    <a:pt x="63" y="394"/>
                  </a:lnTo>
                  <a:lnTo>
                    <a:pt x="62" y="393"/>
                  </a:lnTo>
                  <a:lnTo>
                    <a:pt x="62" y="390"/>
                  </a:lnTo>
                  <a:lnTo>
                    <a:pt x="61" y="389"/>
                  </a:lnTo>
                  <a:lnTo>
                    <a:pt x="59" y="388"/>
                  </a:lnTo>
                  <a:lnTo>
                    <a:pt x="59" y="386"/>
                  </a:lnTo>
                  <a:lnTo>
                    <a:pt x="58" y="384"/>
                  </a:lnTo>
                  <a:lnTo>
                    <a:pt x="57" y="383"/>
                  </a:lnTo>
                  <a:lnTo>
                    <a:pt x="57" y="380"/>
                  </a:lnTo>
                  <a:lnTo>
                    <a:pt x="55" y="379"/>
                  </a:lnTo>
                  <a:lnTo>
                    <a:pt x="54" y="378"/>
                  </a:lnTo>
                  <a:lnTo>
                    <a:pt x="50" y="382"/>
                  </a:lnTo>
                  <a:lnTo>
                    <a:pt x="48" y="376"/>
                  </a:lnTo>
                  <a:lnTo>
                    <a:pt x="46" y="374"/>
                  </a:lnTo>
                  <a:lnTo>
                    <a:pt x="46" y="371"/>
                  </a:lnTo>
                  <a:lnTo>
                    <a:pt x="45" y="368"/>
                  </a:lnTo>
                  <a:lnTo>
                    <a:pt x="44" y="367"/>
                  </a:lnTo>
                  <a:lnTo>
                    <a:pt x="44" y="366"/>
                  </a:lnTo>
                  <a:lnTo>
                    <a:pt x="42" y="362"/>
                  </a:lnTo>
                  <a:lnTo>
                    <a:pt x="41" y="361"/>
                  </a:lnTo>
                  <a:lnTo>
                    <a:pt x="40" y="359"/>
                  </a:lnTo>
                  <a:lnTo>
                    <a:pt x="40" y="355"/>
                  </a:lnTo>
                  <a:lnTo>
                    <a:pt x="39" y="354"/>
                  </a:lnTo>
                  <a:lnTo>
                    <a:pt x="36" y="353"/>
                  </a:lnTo>
                  <a:lnTo>
                    <a:pt x="33" y="350"/>
                  </a:lnTo>
                  <a:lnTo>
                    <a:pt x="32" y="349"/>
                  </a:lnTo>
                  <a:lnTo>
                    <a:pt x="29" y="348"/>
                  </a:lnTo>
                  <a:lnTo>
                    <a:pt x="29" y="347"/>
                  </a:lnTo>
                  <a:lnTo>
                    <a:pt x="28" y="344"/>
                  </a:lnTo>
                  <a:lnTo>
                    <a:pt x="26" y="342"/>
                  </a:lnTo>
                  <a:lnTo>
                    <a:pt x="23" y="341"/>
                  </a:lnTo>
                  <a:lnTo>
                    <a:pt x="22" y="339"/>
                  </a:lnTo>
                  <a:lnTo>
                    <a:pt x="22" y="337"/>
                  </a:lnTo>
                  <a:lnTo>
                    <a:pt x="22" y="336"/>
                  </a:lnTo>
                  <a:lnTo>
                    <a:pt x="19" y="333"/>
                  </a:lnTo>
                  <a:lnTo>
                    <a:pt x="17" y="331"/>
                  </a:lnTo>
                  <a:lnTo>
                    <a:pt x="15" y="329"/>
                  </a:lnTo>
                  <a:lnTo>
                    <a:pt x="15" y="326"/>
                  </a:lnTo>
                  <a:lnTo>
                    <a:pt x="14" y="324"/>
                  </a:lnTo>
                  <a:lnTo>
                    <a:pt x="13" y="321"/>
                  </a:lnTo>
                  <a:lnTo>
                    <a:pt x="13" y="319"/>
                  </a:lnTo>
                  <a:lnTo>
                    <a:pt x="10" y="316"/>
                  </a:lnTo>
                  <a:lnTo>
                    <a:pt x="10" y="314"/>
                  </a:lnTo>
                  <a:lnTo>
                    <a:pt x="11" y="313"/>
                  </a:lnTo>
                  <a:lnTo>
                    <a:pt x="13" y="310"/>
                  </a:lnTo>
                  <a:lnTo>
                    <a:pt x="14" y="307"/>
                  </a:lnTo>
                  <a:lnTo>
                    <a:pt x="14" y="306"/>
                  </a:lnTo>
                  <a:lnTo>
                    <a:pt x="13" y="302"/>
                  </a:lnTo>
                  <a:lnTo>
                    <a:pt x="15" y="300"/>
                  </a:lnTo>
                  <a:lnTo>
                    <a:pt x="15" y="298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18" y="292"/>
                  </a:lnTo>
                  <a:lnTo>
                    <a:pt x="19" y="291"/>
                  </a:lnTo>
                  <a:lnTo>
                    <a:pt x="20" y="290"/>
                  </a:lnTo>
                  <a:lnTo>
                    <a:pt x="20" y="288"/>
                  </a:lnTo>
                  <a:lnTo>
                    <a:pt x="22" y="286"/>
                  </a:lnTo>
                  <a:lnTo>
                    <a:pt x="22" y="284"/>
                  </a:lnTo>
                  <a:lnTo>
                    <a:pt x="23" y="283"/>
                  </a:lnTo>
                  <a:lnTo>
                    <a:pt x="23" y="280"/>
                  </a:lnTo>
                  <a:lnTo>
                    <a:pt x="24" y="278"/>
                  </a:lnTo>
                  <a:lnTo>
                    <a:pt x="24" y="277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4" y="268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7" y="259"/>
                  </a:lnTo>
                  <a:lnTo>
                    <a:pt x="24" y="257"/>
                  </a:lnTo>
                  <a:lnTo>
                    <a:pt x="23" y="254"/>
                  </a:lnTo>
                  <a:lnTo>
                    <a:pt x="23" y="251"/>
                  </a:lnTo>
                  <a:lnTo>
                    <a:pt x="22" y="250"/>
                  </a:lnTo>
                  <a:lnTo>
                    <a:pt x="20" y="249"/>
                  </a:lnTo>
                  <a:lnTo>
                    <a:pt x="19" y="248"/>
                  </a:lnTo>
                  <a:lnTo>
                    <a:pt x="18" y="245"/>
                  </a:lnTo>
                  <a:lnTo>
                    <a:pt x="17" y="244"/>
                  </a:lnTo>
                  <a:lnTo>
                    <a:pt x="15" y="243"/>
                  </a:lnTo>
                  <a:lnTo>
                    <a:pt x="15" y="240"/>
                  </a:lnTo>
                  <a:lnTo>
                    <a:pt x="14" y="239"/>
                  </a:lnTo>
                  <a:lnTo>
                    <a:pt x="13" y="237"/>
                  </a:lnTo>
                  <a:lnTo>
                    <a:pt x="13" y="234"/>
                  </a:lnTo>
                  <a:lnTo>
                    <a:pt x="11" y="233"/>
                  </a:lnTo>
                  <a:lnTo>
                    <a:pt x="11" y="232"/>
                  </a:lnTo>
                  <a:lnTo>
                    <a:pt x="10" y="230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9" y="225"/>
                  </a:lnTo>
                  <a:lnTo>
                    <a:pt x="6" y="224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2" y="220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4" y="216"/>
                  </a:lnTo>
                  <a:lnTo>
                    <a:pt x="6" y="215"/>
                  </a:lnTo>
                  <a:lnTo>
                    <a:pt x="8" y="215"/>
                  </a:lnTo>
                  <a:lnTo>
                    <a:pt x="10" y="215"/>
                  </a:lnTo>
                  <a:lnTo>
                    <a:pt x="11" y="215"/>
                  </a:lnTo>
                  <a:lnTo>
                    <a:pt x="14" y="215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20" y="214"/>
                  </a:lnTo>
                  <a:lnTo>
                    <a:pt x="22" y="213"/>
                  </a:lnTo>
                  <a:lnTo>
                    <a:pt x="24" y="213"/>
                  </a:lnTo>
                  <a:lnTo>
                    <a:pt x="27" y="213"/>
                  </a:lnTo>
                  <a:lnTo>
                    <a:pt x="28" y="211"/>
                  </a:lnTo>
                  <a:lnTo>
                    <a:pt x="31" y="211"/>
                  </a:lnTo>
                  <a:lnTo>
                    <a:pt x="32" y="211"/>
                  </a:lnTo>
                  <a:lnTo>
                    <a:pt x="35" y="213"/>
                  </a:lnTo>
                  <a:lnTo>
                    <a:pt x="36" y="213"/>
                  </a:lnTo>
                  <a:lnTo>
                    <a:pt x="39" y="213"/>
                  </a:lnTo>
                  <a:lnTo>
                    <a:pt x="40" y="213"/>
                  </a:lnTo>
                  <a:lnTo>
                    <a:pt x="42" y="211"/>
                  </a:lnTo>
                  <a:lnTo>
                    <a:pt x="46" y="210"/>
                  </a:lnTo>
                  <a:lnTo>
                    <a:pt x="51" y="211"/>
                  </a:lnTo>
                  <a:lnTo>
                    <a:pt x="53" y="205"/>
                  </a:lnTo>
                  <a:lnTo>
                    <a:pt x="54" y="204"/>
                  </a:lnTo>
                  <a:lnTo>
                    <a:pt x="54" y="203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8" y="198"/>
                  </a:lnTo>
                  <a:lnTo>
                    <a:pt x="59" y="196"/>
                  </a:lnTo>
                  <a:lnTo>
                    <a:pt x="61" y="195"/>
                  </a:lnTo>
                  <a:lnTo>
                    <a:pt x="62" y="193"/>
                  </a:lnTo>
                  <a:lnTo>
                    <a:pt x="63" y="191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6" y="186"/>
                  </a:lnTo>
                  <a:lnTo>
                    <a:pt x="67" y="185"/>
                  </a:lnTo>
                  <a:lnTo>
                    <a:pt x="71" y="181"/>
                  </a:lnTo>
                  <a:lnTo>
                    <a:pt x="75" y="186"/>
                  </a:lnTo>
                  <a:lnTo>
                    <a:pt x="79" y="190"/>
                  </a:lnTo>
                  <a:lnTo>
                    <a:pt x="81" y="195"/>
                  </a:lnTo>
                  <a:lnTo>
                    <a:pt x="84" y="198"/>
                  </a:lnTo>
                  <a:lnTo>
                    <a:pt x="85" y="202"/>
                  </a:lnTo>
                  <a:lnTo>
                    <a:pt x="88" y="203"/>
                  </a:lnTo>
                  <a:lnTo>
                    <a:pt x="90" y="205"/>
                  </a:lnTo>
                  <a:lnTo>
                    <a:pt x="90" y="207"/>
                  </a:lnTo>
                  <a:lnTo>
                    <a:pt x="92" y="209"/>
                  </a:lnTo>
                  <a:lnTo>
                    <a:pt x="93" y="211"/>
                  </a:lnTo>
                  <a:lnTo>
                    <a:pt x="93" y="215"/>
                  </a:lnTo>
                  <a:lnTo>
                    <a:pt x="97" y="214"/>
                  </a:lnTo>
                  <a:lnTo>
                    <a:pt x="98" y="214"/>
                  </a:lnTo>
                  <a:lnTo>
                    <a:pt x="101" y="215"/>
                  </a:lnTo>
                  <a:lnTo>
                    <a:pt x="103" y="215"/>
                  </a:lnTo>
                  <a:lnTo>
                    <a:pt x="104" y="215"/>
                  </a:lnTo>
                  <a:lnTo>
                    <a:pt x="107" y="215"/>
                  </a:lnTo>
                  <a:lnTo>
                    <a:pt x="108" y="215"/>
                  </a:lnTo>
                  <a:lnTo>
                    <a:pt x="111" y="215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7" y="216"/>
                  </a:lnTo>
                  <a:lnTo>
                    <a:pt x="119" y="216"/>
                  </a:lnTo>
                  <a:lnTo>
                    <a:pt x="121" y="218"/>
                  </a:lnTo>
                  <a:lnTo>
                    <a:pt x="123" y="218"/>
                  </a:lnTo>
                  <a:lnTo>
                    <a:pt x="125" y="219"/>
                  </a:lnTo>
                  <a:lnTo>
                    <a:pt x="126" y="220"/>
                  </a:lnTo>
                  <a:lnTo>
                    <a:pt x="129" y="220"/>
                  </a:lnTo>
                  <a:lnTo>
                    <a:pt x="130" y="221"/>
                  </a:lnTo>
                  <a:lnTo>
                    <a:pt x="132" y="222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1"/>
                  </a:lnTo>
                  <a:lnTo>
                    <a:pt x="143" y="221"/>
                  </a:lnTo>
                  <a:lnTo>
                    <a:pt x="145" y="222"/>
                  </a:lnTo>
                  <a:lnTo>
                    <a:pt x="147" y="222"/>
                  </a:lnTo>
                  <a:lnTo>
                    <a:pt x="148" y="224"/>
                  </a:lnTo>
                  <a:lnTo>
                    <a:pt x="150" y="225"/>
                  </a:lnTo>
                  <a:lnTo>
                    <a:pt x="152" y="226"/>
                  </a:lnTo>
                  <a:lnTo>
                    <a:pt x="154" y="226"/>
                  </a:lnTo>
                  <a:lnTo>
                    <a:pt x="156" y="227"/>
                  </a:lnTo>
                  <a:lnTo>
                    <a:pt x="157" y="228"/>
                  </a:lnTo>
                  <a:lnTo>
                    <a:pt x="160" y="228"/>
                  </a:lnTo>
                  <a:lnTo>
                    <a:pt x="161" y="228"/>
                  </a:lnTo>
                  <a:lnTo>
                    <a:pt x="164" y="228"/>
                  </a:lnTo>
                  <a:lnTo>
                    <a:pt x="165" y="228"/>
                  </a:lnTo>
                  <a:lnTo>
                    <a:pt x="167" y="228"/>
                  </a:lnTo>
                  <a:lnTo>
                    <a:pt x="169" y="228"/>
                  </a:lnTo>
                  <a:lnTo>
                    <a:pt x="170" y="227"/>
                  </a:lnTo>
                  <a:lnTo>
                    <a:pt x="172" y="224"/>
                  </a:lnTo>
                  <a:lnTo>
                    <a:pt x="169" y="222"/>
                  </a:lnTo>
                  <a:lnTo>
                    <a:pt x="168" y="220"/>
                  </a:lnTo>
                  <a:lnTo>
                    <a:pt x="165" y="220"/>
                  </a:lnTo>
                  <a:lnTo>
                    <a:pt x="164" y="218"/>
                  </a:lnTo>
                  <a:lnTo>
                    <a:pt x="163" y="215"/>
                  </a:lnTo>
                  <a:lnTo>
                    <a:pt x="161" y="213"/>
                  </a:lnTo>
                  <a:lnTo>
                    <a:pt x="160" y="211"/>
                  </a:lnTo>
                  <a:lnTo>
                    <a:pt x="157" y="209"/>
                  </a:lnTo>
                  <a:lnTo>
                    <a:pt x="156" y="208"/>
                  </a:lnTo>
                  <a:lnTo>
                    <a:pt x="155" y="205"/>
                  </a:lnTo>
                  <a:lnTo>
                    <a:pt x="154" y="205"/>
                  </a:lnTo>
                  <a:lnTo>
                    <a:pt x="151" y="203"/>
                  </a:lnTo>
                  <a:lnTo>
                    <a:pt x="151" y="201"/>
                  </a:lnTo>
                  <a:lnTo>
                    <a:pt x="154" y="198"/>
                  </a:lnTo>
                  <a:lnTo>
                    <a:pt x="155" y="197"/>
                  </a:lnTo>
                  <a:lnTo>
                    <a:pt x="156" y="196"/>
                  </a:lnTo>
                  <a:lnTo>
                    <a:pt x="155" y="192"/>
                  </a:lnTo>
                  <a:lnTo>
                    <a:pt x="160" y="190"/>
                  </a:lnTo>
                  <a:lnTo>
                    <a:pt x="163" y="185"/>
                  </a:lnTo>
                  <a:lnTo>
                    <a:pt x="163" y="181"/>
                  </a:lnTo>
                  <a:lnTo>
                    <a:pt x="164" y="179"/>
                  </a:lnTo>
                  <a:lnTo>
                    <a:pt x="165" y="176"/>
                  </a:lnTo>
                  <a:lnTo>
                    <a:pt x="167" y="174"/>
                  </a:lnTo>
                  <a:lnTo>
                    <a:pt x="167" y="167"/>
                  </a:lnTo>
                  <a:lnTo>
                    <a:pt x="169" y="168"/>
                  </a:lnTo>
                  <a:lnTo>
                    <a:pt x="174" y="169"/>
                  </a:lnTo>
                  <a:lnTo>
                    <a:pt x="178" y="172"/>
                  </a:lnTo>
                  <a:lnTo>
                    <a:pt x="182" y="174"/>
                  </a:lnTo>
                  <a:lnTo>
                    <a:pt x="186" y="176"/>
                  </a:lnTo>
                  <a:lnTo>
                    <a:pt x="188" y="178"/>
                  </a:lnTo>
                  <a:lnTo>
                    <a:pt x="190" y="174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5" y="170"/>
                  </a:lnTo>
                  <a:lnTo>
                    <a:pt x="196" y="168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6" y="163"/>
                  </a:lnTo>
                  <a:lnTo>
                    <a:pt x="196" y="161"/>
                  </a:lnTo>
                  <a:lnTo>
                    <a:pt x="196" y="158"/>
                  </a:lnTo>
                  <a:lnTo>
                    <a:pt x="196" y="157"/>
                  </a:lnTo>
                  <a:lnTo>
                    <a:pt x="198" y="155"/>
                  </a:lnTo>
                  <a:lnTo>
                    <a:pt x="198" y="154"/>
                  </a:lnTo>
                  <a:lnTo>
                    <a:pt x="200" y="152"/>
                  </a:lnTo>
                  <a:lnTo>
                    <a:pt x="201" y="150"/>
                  </a:lnTo>
                  <a:lnTo>
                    <a:pt x="203" y="149"/>
                  </a:lnTo>
                  <a:lnTo>
                    <a:pt x="204" y="149"/>
                  </a:lnTo>
                  <a:lnTo>
                    <a:pt x="207" y="150"/>
                  </a:lnTo>
                  <a:lnTo>
                    <a:pt x="209" y="150"/>
                  </a:lnTo>
                  <a:lnTo>
                    <a:pt x="210" y="151"/>
                  </a:lnTo>
                  <a:lnTo>
                    <a:pt x="213" y="151"/>
                  </a:lnTo>
                  <a:lnTo>
                    <a:pt x="214" y="152"/>
                  </a:lnTo>
                  <a:lnTo>
                    <a:pt x="217" y="154"/>
                  </a:lnTo>
                  <a:lnTo>
                    <a:pt x="218" y="155"/>
                  </a:lnTo>
                  <a:lnTo>
                    <a:pt x="220" y="156"/>
                  </a:lnTo>
                  <a:lnTo>
                    <a:pt x="221" y="157"/>
                  </a:lnTo>
                  <a:lnTo>
                    <a:pt x="225" y="156"/>
                  </a:lnTo>
                  <a:lnTo>
                    <a:pt x="226" y="157"/>
                  </a:lnTo>
                  <a:lnTo>
                    <a:pt x="229" y="160"/>
                  </a:lnTo>
                  <a:lnTo>
                    <a:pt x="231" y="164"/>
                  </a:lnTo>
                  <a:lnTo>
                    <a:pt x="234" y="167"/>
                  </a:lnTo>
                  <a:lnTo>
                    <a:pt x="238" y="166"/>
                  </a:lnTo>
                  <a:lnTo>
                    <a:pt x="239" y="167"/>
                  </a:lnTo>
                  <a:lnTo>
                    <a:pt x="242" y="168"/>
                  </a:lnTo>
                  <a:lnTo>
                    <a:pt x="243" y="168"/>
                  </a:lnTo>
                  <a:lnTo>
                    <a:pt x="245" y="169"/>
                  </a:lnTo>
                  <a:lnTo>
                    <a:pt x="247" y="169"/>
                  </a:lnTo>
                  <a:lnTo>
                    <a:pt x="249" y="169"/>
                  </a:lnTo>
                  <a:lnTo>
                    <a:pt x="251" y="169"/>
                  </a:lnTo>
                  <a:lnTo>
                    <a:pt x="253" y="169"/>
                  </a:lnTo>
                  <a:lnTo>
                    <a:pt x="254" y="169"/>
                  </a:lnTo>
                  <a:lnTo>
                    <a:pt x="256" y="169"/>
                  </a:lnTo>
                  <a:lnTo>
                    <a:pt x="258" y="169"/>
                  </a:lnTo>
                  <a:lnTo>
                    <a:pt x="261" y="168"/>
                  </a:lnTo>
                  <a:lnTo>
                    <a:pt x="262" y="168"/>
                  </a:lnTo>
                  <a:lnTo>
                    <a:pt x="265" y="167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1" y="166"/>
                  </a:lnTo>
                  <a:lnTo>
                    <a:pt x="273" y="166"/>
                  </a:lnTo>
                  <a:lnTo>
                    <a:pt x="275" y="164"/>
                  </a:lnTo>
                  <a:lnTo>
                    <a:pt x="278" y="164"/>
                  </a:lnTo>
                  <a:lnTo>
                    <a:pt x="279" y="163"/>
                  </a:lnTo>
                  <a:lnTo>
                    <a:pt x="280" y="162"/>
                  </a:lnTo>
                  <a:lnTo>
                    <a:pt x="283" y="162"/>
                  </a:lnTo>
                  <a:lnTo>
                    <a:pt x="284" y="161"/>
                  </a:lnTo>
                  <a:lnTo>
                    <a:pt x="289" y="164"/>
                  </a:lnTo>
                  <a:lnTo>
                    <a:pt x="288" y="167"/>
                  </a:lnTo>
                  <a:lnTo>
                    <a:pt x="285" y="169"/>
                  </a:lnTo>
                  <a:lnTo>
                    <a:pt x="282" y="170"/>
                  </a:lnTo>
                  <a:lnTo>
                    <a:pt x="282" y="173"/>
                  </a:lnTo>
                  <a:lnTo>
                    <a:pt x="282" y="176"/>
                  </a:lnTo>
                  <a:lnTo>
                    <a:pt x="283" y="179"/>
                  </a:lnTo>
                  <a:lnTo>
                    <a:pt x="287" y="176"/>
                  </a:lnTo>
                  <a:lnTo>
                    <a:pt x="288" y="176"/>
                  </a:lnTo>
                  <a:lnTo>
                    <a:pt x="292" y="175"/>
                  </a:lnTo>
                  <a:lnTo>
                    <a:pt x="293" y="174"/>
                  </a:lnTo>
                  <a:lnTo>
                    <a:pt x="295" y="173"/>
                  </a:lnTo>
                  <a:lnTo>
                    <a:pt x="298" y="170"/>
                  </a:lnTo>
                  <a:lnTo>
                    <a:pt x="300" y="169"/>
                  </a:lnTo>
                  <a:lnTo>
                    <a:pt x="300" y="167"/>
                  </a:lnTo>
                  <a:lnTo>
                    <a:pt x="301" y="166"/>
                  </a:lnTo>
                  <a:lnTo>
                    <a:pt x="302" y="164"/>
                  </a:lnTo>
                  <a:lnTo>
                    <a:pt x="304" y="162"/>
                  </a:lnTo>
                  <a:lnTo>
                    <a:pt x="304" y="161"/>
                  </a:lnTo>
                  <a:lnTo>
                    <a:pt x="306" y="160"/>
                  </a:lnTo>
                  <a:lnTo>
                    <a:pt x="307" y="158"/>
                  </a:lnTo>
                  <a:lnTo>
                    <a:pt x="309" y="157"/>
                  </a:lnTo>
                  <a:lnTo>
                    <a:pt x="311" y="157"/>
                  </a:lnTo>
                  <a:lnTo>
                    <a:pt x="313" y="157"/>
                  </a:lnTo>
                  <a:lnTo>
                    <a:pt x="315" y="156"/>
                  </a:lnTo>
                  <a:lnTo>
                    <a:pt x="316" y="155"/>
                  </a:lnTo>
                  <a:lnTo>
                    <a:pt x="318" y="154"/>
                  </a:lnTo>
                  <a:lnTo>
                    <a:pt x="319" y="152"/>
                  </a:lnTo>
                  <a:lnTo>
                    <a:pt x="322" y="151"/>
                  </a:lnTo>
                  <a:lnTo>
                    <a:pt x="323" y="150"/>
                  </a:lnTo>
                  <a:lnTo>
                    <a:pt x="324" y="148"/>
                  </a:lnTo>
                  <a:lnTo>
                    <a:pt x="326" y="146"/>
                  </a:lnTo>
                  <a:lnTo>
                    <a:pt x="327" y="144"/>
                  </a:lnTo>
                  <a:lnTo>
                    <a:pt x="326" y="144"/>
                  </a:lnTo>
                  <a:lnTo>
                    <a:pt x="324" y="141"/>
                  </a:lnTo>
                  <a:lnTo>
                    <a:pt x="323" y="140"/>
                  </a:lnTo>
                  <a:lnTo>
                    <a:pt x="322" y="139"/>
                  </a:lnTo>
                  <a:lnTo>
                    <a:pt x="320" y="138"/>
                  </a:lnTo>
                  <a:lnTo>
                    <a:pt x="319" y="135"/>
                  </a:lnTo>
                  <a:lnTo>
                    <a:pt x="318" y="134"/>
                  </a:lnTo>
                  <a:lnTo>
                    <a:pt x="316" y="133"/>
                  </a:lnTo>
                  <a:lnTo>
                    <a:pt x="316" y="131"/>
                  </a:lnTo>
                  <a:lnTo>
                    <a:pt x="314" y="127"/>
                  </a:lnTo>
                  <a:lnTo>
                    <a:pt x="311" y="123"/>
                  </a:lnTo>
                  <a:lnTo>
                    <a:pt x="311" y="122"/>
                  </a:lnTo>
                  <a:lnTo>
                    <a:pt x="311" y="120"/>
                  </a:lnTo>
                  <a:lnTo>
                    <a:pt x="311" y="119"/>
                  </a:lnTo>
                  <a:lnTo>
                    <a:pt x="311" y="116"/>
                  </a:lnTo>
                  <a:lnTo>
                    <a:pt x="311" y="114"/>
                  </a:lnTo>
                  <a:lnTo>
                    <a:pt x="311" y="113"/>
                  </a:lnTo>
                  <a:lnTo>
                    <a:pt x="311" y="110"/>
                  </a:lnTo>
                  <a:lnTo>
                    <a:pt x="313" y="109"/>
                  </a:lnTo>
                  <a:lnTo>
                    <a:pt x="313" y="103"/>
                  </a:lnTo>
                  <a:lnTo>
                    <a:pt x="310" y="100"/>
                  </a:lnTo>
                  <a:lnTo>
                    <a:pt x="313" y="98"/>
                  </a:lnTo>
                  <a:lnTo>
                    <a:pt x="315" y="97"/>
                  </a:lnTo>
                  <a:lnTo>
                    <a:pt x="316" y="96"/>
                  </a:lnTo>
                  <a:lnTo>
                    <a:pt x="318" y="94"/>
                  </a:lnTo>
                  <a:lnTo>
                    <a:pt x="320" y="94"/>
                  </a:lnTo>
                  <a:lnTo>
                    <a:pt x="323" y="93"/>
                  </a:lnTo>
                  <a:lnTo>
                    <a:pt x="324" y="93"/>
                  </a:lnTo>
                  <a:lnTo>
                    <a:pt x="327" y="93"/>
                  </a:lnTo>
                  <a:lnTo>
                    <a:pt x="328" y="92"/>
                  </a:lnTo>
                  <a:lnTo>
                    <a:pt x="331" y="92"/>
                  </a:lnTo>
                  <a:lnTo>
                    <a:pt x="332" y="92"/>
                  </a:lnTo>
                  <a:lnTo>
                    <a:pt x="335" y="92"/>
                  </a:lnTo>
                  <a:lnTo>
                    <a:pt x="336" y="91"/>
                  </a:lnTo>
                  <a:lnTo>
                    <a:pt x="338" y="91"/>
                  </a:lnTo>
                  <a:lnTo>
                    <a:pt x="340" y="91"/>
                  </a:lnTo>
                  <a:lnTo>
                    <a:pt x="341" y="91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50" y="88"/>
                  </a:lnTo>
                  <a:lnTo>
                    <a:pt x="351" y="88"/>
                  </a:lnTo>
                  <a:lnTo>
                    <a:pt x="354" y="88"/>
                  </a:lnTo>
                  <a:lnTo>
                    <a:pt x="355" y="87"/>
                  </a:lnTo>
                  <a:lnTo>
                    <a:pt x="358" y="87"/>
                  </a:lnTo>
                  <a:lnTo>
                    <a:pt x="359" y="87"/>
                  </a:lnTo>
                  <a:lnTo>
                    <a:pt x="362" y="86"/>
                  </a:lnTo>
                  <a:lnTo>
                    <a:pt x="363" y="86"/>
                  </a:lnTo>
                  <a:lnTo>
                    <a:pt x="366" y="86"/>
                  </a:lnTo>
                  <a:lnTo>
                    <a:pt x="368" y="86"/>
                  </a:lnTo>
                  <a:lnTo>
                    <a:pt x="371" y="85"/>
                  </a:lnTo>
                  <a:lnTo>
                    <a:pt x="372" y="85"/>
                  </a:lnTo>
                  <a:lnTo>
                    <a:pt x="375" y="85"/>
                  </a:lnTo>
                  <a:lnTo>
                    <a:pt x="376" y="84"/>
                  </a:lnTo>
                  <a:lnTo>
                    <a:pt x="379" y="84"/>
                  </a:lnTo>
                  <a:lnTo>
                    <a:pt x="381" y="84"/>
                  </a:lnTo>
                  <a:lnTo>
                    <a:pt x="382" y="84"/>
                  </a:lnTo>
                  <a:lnTo>
                    <a:pt x="385" y="82"/>
                  </a:lnTo>
                  <a:lnTo>
                    <a:pt x="388" y="82"/>
                  </a:lnTo>
                  <a:lnTo>
                    <a:pt x="389" y="81"/>
                  </a:lnTo>
                  <a:lnTo>
                    <a:pt x="390" y="80"/>
                  </a:lnTo>
                  <a:lnTo>
                    <a:pt x="391" y="79"/>
                  </a:lnTo>
                  <a:lnTo>
                    <a:pt x="393" y="76"/>
                  </a:lnTo>
                  <a:lnTo>
                    <a:pt x="395" y="75"/>
                  </a:lnTo>
                  <a:lnTo>
                    <a:pt x="397" y="74"/>
                  </a:lnTo>
                  <a:lnTo>
                    <a:pt x="398" y="73"/>
                  </a:lnTo>
                  <a:lnTo>
                    <a:pt x="399" y="71"/>
                  </a:lnTo>
                  <a:lnTo>
                    <a:pt x="401" y="70"/>
                  </a:lnTo>
                  <a:lnTo>
                    <a:pt x="403" y="68"/>
                  </a:lnTo>
                  <a:lnTo>
                    <a:pt x="407" y="69"/>
                  </a:lnTo>
                  <a:lnTo>
                    <a:pt x="408" y="69"/>
                  </a:lnTo>
                  <a:lnTo>
                    <a:pt x="411" y="70"/>
                  </a:lnTo>
                  <a:lnTo>
                    <a:pt x="412" y="70"/>
                  </a:lnTo>
                  <a:lnTo>
                    <a:pt x="415" y="71"/>
                  </a:lnTo>
                  <a:lnTo>
                    <a:pt x="416" y="71"/>
                  </a:lnTo>
                  <a:lnTo>
                    <a:pt x="419" y="73"/>
                  </a:lnTo>
                  <a:lnTo>
                    <a:pt x="420" y="78"/>
                  </a:lnTo>
                  <a:lnTo>
                    <a:pt x="421" y="81"/>
                  </a:lnTo>
                  <a:lnTo>
                    <a:pt x="421" y="82"/>
                  </a:lnTo>
                  <a:lnTo>
                    <a:pt x="422" y="85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8" y="87"/>
                  </a:lnTo>
                  <a:lnTo>
                    <a:pt x="430" y="90"/>
                  </a:lnTo>
                  <a:lnTo>
                    <a:pt x="432" y="91"/>
                  </a:lnTo>
                  <a:lnTo>
                    <a:pt x="433" y="92"/>
                  </a:lnTo>
                  <a:lnTo>
                    <a:pt x="434" y="93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38" y="98"/>
                  </a:lnTo>
                  <a:lnTo>
                    <a:pt x="439" y="99"/>
                  </a:lnTo>
                  <a:lnTo>
                    <a:pt x="441" y="102"/>
                  </a:lnTo>
                  <a:lnTo>
                    <a:pt x="442" y="103"/>
                  </a:lnTo>
                  <a:lnTo>
                    <a:pt x="443" y="104"/>
                  </a:lnTo>
                  <a:lnTo>
                    <a:pt x="446" y="105"/>
                  </a:lnTo>
                  <a:lnTo>
                    <a:pt x="447" y="106"/>
                  </a:lnTo>
                  <a:lnTo>
                    <a:pt x="448" y="108"/>
                  </a:lnTo>
                  <a:lnTo>
                    <a:pt x="450" y="109"/>
                  </a:lnTo>
                  <a:lnTo>
                    <a:pt x="452" y="110"/>
                  </a:lnTo>
                  <a:lnTo>
                    <a:pt x="454" y="111"/>
                  </a:lnTo>
                  <a:lnTo>
                    <a:pt x="455" y="113"/>
                  </a:lnTo>
                  <a:lnTo>
                    <a:pt x="456" y="114"/>
                  </a:lnTo>
                  <a:lnTo>
                    <a:pt x="460" y="114"/>
                  </a:lnTo>
                  <a:lnTo>
                    <a:pt x="460" y="116"/>
                  </a:lnTo>
                  <a:lnTo>
                    <a:pt x="461" y="120"/>
                  </a:lnTo>
                  <a:lnTo>
                    <a:pt x="464" y="126"/>
                  </a:lnTo>
                  <a:lnTo>
                    <a:pt x="468" y="129"/>
                  </a:lnTo>
                  <a:lnTo>
                    <a:pt x="468" y="132"/>
                  </a:lnTo>
                  <a:lnTo>
                    <a:pt x="474" y="133"/>
                  </a:lnTo>
                  <a:lnTo>
                    <a:pt x="477" y="135"/>
                  </a:lnTo>
                  <a:lnTo>
                    <a:pt x="481" y="138"/>
                  </a:lnTo>
                  <a:lnTo>
                    <a:pt x="487" y="143"/>
                  </a:lnTo>
                  <a:lnTo>
                    <a:pt x="490" y="145"/>
                  </a:lnTo>
                  <a:lnTo>
                    <a:pt x="492" y="141"/>
                  </a:lnTo>
                  <a:lnTo>
                    <a:pt x="494" y="140"/>
                  </a:lnTo>
                  <a:lnTo>
                    <a:pt x="494" y="139"/>
                  </a:lnTo>
                  <a:lnTo>
                    <a:pt x="495" y="137"/>
                  </a:lnTo>
                  <a:lnTo>
                    <a:pt x="495" y="135"/>
                  </a:lnTo>
                  <a:lnTo>
                    <a:pt x="496" y="133"/>
                  </a:lnTo>
                  <a:lnTo>
                    <a:pt x="496" y="132"/>
                  </a:lnTo>
                  <a:lnTo>
                    <a:pt x="497" y="131"/>
                  </a:lnTo>
                  <a:lnTo>
                    <a:pt x="499" y="128"/>
                  </a:lnTo>
                  <a:lnTo>
                    <a:pt x="500" y="127"/>
                  </a:lnTo>
                  <a:lnTo>
                    <a:pt x="501" y="126"/>
                  </a:lnTo>
                  <a:lnTo>
                    <a:pt x="504" y="125"/>
                  </a:lnTo>
                  <a:lnTo>
                    <a:pt x="505" y="123"/>
                  </a:lnTo>
                  <a:lnTo>
                    <a:pt x="507" y="122"/>
                  </a:lnTo>
                  <a:lnTo>
                    <a:pt x="510" y="120"/>
                  </a:lnTo>
                  <a:lnTo>
                    <a:pt x="514" y="119"/>
                  </a:lnTo>
                  <a:lnTo>
                    <a:pt x="518" y="115"/>
                  </a:lnTo>
                  <a:lnTo>
                    <a:pt x="522" y="113"/>
                  </a:lnTo>
                  <a:lnTo>
                    <a:pt x="523" y="111"/>
                  </a:lnTo>
                  <a:lnTo>
                    <a:pt x="526" y="110"/>
                  </a:lnTo>
                  <a:lnTo>
                    <a:pt x="527" y="109"/>
                  </a:lnTo>
                  <a:lnTo>
                    <a:pt x="530" y="108"/>
                  </a:lnTo>
                  <a:lnTo>
                    <a:pt x="531" y="108"/>
                  </a:lnTo>
                  <a:lnTo>
                    <a:pt x="532" y="106"/>
                  </a:lnTo>
                  <a:lnTo>
                    <a:pt x="535" y="105"/>
                  </a:lnTo>
                  <a:lnTo>
                    <a:pt x="536" y="105"/>
                  </a:lnTo>
                  <a:lnTo>
                    <a:pt x="538" y="104"/>
                  </a:lnTo>
                  <a:lnTo>
                    <a:pt x="540" y="103"/>
                  </a:lnTo>
                  <a:lnTo>
                    <a:pt x="541" y="102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7" y="98"/>
                  </a:lnTo>
                  <a:lnTo>
                    <a:pt x="548" y="97"/>
                  </a:lnTo>
                  <a:lnTo>
                    <a:pt x="549" y="92"/>
                  </a:lnTo>
                  <a:lnTo>
                    <a:pt x="554" y="94"/>
                  </a:lnTo>
                  <a:lnTo>
                    <a:pt x="556" y="91"/>
                  </a:lnTo>
                  <a:lnTo>
                    <a:pt x="557" y="90"/>
                  </a:lnTo>
                  <a:lnTo>
                    <a:pt x="558" y="88"/>
                  </a:lnTo>
                  <a:lnTo>
                    <a:pt x="560" y="87"/>
                  </a:lnTo>
                  <a:lnTo>
                    <a:pt x="561" y="86"/>
                  </a:lnTo>
                  <a:lnTo>
                    <a:pt x="562" y="85"/>
                  </a:lnTo>
                  <a:lnTo>
                    <a:pt x="565" y="81"/>
                  </a:lnTo>
                  <a:lnTo>
                    <a:pt x="566" y="78"/>
                  </a:lnTo>
                  <a:lnTo>
                    <a:pt x="569" y="79"/>
                  </a:lnTo>
                  <a:lnTo>
                    <a:pt x="571" y="75"/>
                  </a:lnTo>
                  <a:lnTo>
                    <a:pt x="571" y="74"/>
                  </a:lnTo>
                  <a:lnTo>
                    <a:pt x="572" y="71"/>
                  </a:lnTo>
                  <a:lnTo>
                    <a:pt x="574" y="70"/>
                  </a:lnTo>
                  <a:lnTo>
                    <a:pt x="575" y="68"/>
                  </a:lnTo>
                  <a:lnTo>
                    <a:pt x="575" y="67"/>
                  </a:lnTo>
                  <a:lnTo>
                    <a:pt x="576" y="65"/>
                  </a:lnTo>
                  <a:lnTo>
                    <a:pt x="578" y="63"/>
                  </a:lnTo>
                  <a:lnTo>
                    <a:pt x="578" y="62"/>
                  </a:lnTo>
                  <a:lnTo>
                    <a:pt x="579" y="59"/>
                  </a:lnTo>
                  <a:lnTo>
                    <a:pt x="580" y="58"/>
                  </a:lnTo>
                  <a:lnTo>
                    <a:pt x="580" y="56"/>
                  </a:lnTo>
                  <a:lnTo>
                    <a:pt x="582" y="55"/>
                  </a:lnTo>
                  <a:lnTo>
                    <a:pt x="582" y="52"/>
                  </a:lnTo>
                  <a:lnTo>
                    <a:pt x="583" y="50"/>
                  </a:lnTo>
                  <a:lnTo>
                    <a:pt x="583" y="49"/>
                  </a:lnTo>
                  <a:lnTo>
                    <a:pt x="584" y="46"/>
                  </a:lnTo>
                  <a:lnTo>
                    <a:pt x="587" y="46"/>
                  </a:lnTo>
                  <a:lnTo>
                    <a:pt x="588" y="46"/>
                  </a:lnTo>
                  <a:lnTo>
                    <a:pt x="591" y="47"/>
                  </a:lnTo>
                  <a:lnTo>
                    <a:pt x="592" y="47"/>
                  </a:lnTo>
                  <a:lnTo>
                    <a:pt x="594" y="49"/>
                  </a:lnTo>
                  <a:lnTo>
                    <a:pt x="596" y="50"/>
                  </a:lnTo>
                  <a:lnTo>
                    <a:pt x="598" y="51"/>
                  </a:lnTo>
                  <a:lnTo>
                    <a:pt x="600" y="52"/>
                  </a:lnTo>
                  <a:lnTo>
                    <a:pt x="601" y="53"/>
                  </a:lnTo>
                  <a:lnTo>
                    <a:pt x="602" y="55"/>
                  </a:lnTo>
                  <a:lnTo>
                    <a:pt x="602" y="57"/>
                  </a:lnTo>
                  <a:lnTo>
                    <a:pt x="603" y="58"/>
                  </a:lnTo>
                  <a:lnTo>
                    <a:pt x="606" y="59"/>
                  </a:lnTo>
                  <a:lnTo>
                    <a:pt x="607" y="61"/>
                  </a:lnTo>
                  <a:lnTo>
                    <a:pt x="610" y="62"/>
                  </a:lnTo>
                  <a:lnTo>
                    <a:pt x="611" y="63"/>
                  </a:lnTo>
                  <a:lnTo>
                    <a:pt x="614" y="64"/>
                  </a:lnTo>
                  <a:lnTo>
                    <a:pt x="615" y="63"/>
                  </a:lnTo>
                  <a:lnTo>
                    <a:pt x="616" y="62"/>
                  </a:lnTo>
                  <a:lnTo>
                    <a:pt x="618" y="59"/>
                  </a:lnTo>
                  <a:lnTo>
                    <a:pt x="618" y="58"/>
                  </a:lnTo>
                  <a:lnTo>
                    <a:pt x="619" y="56"/>
                  </a:lnTo>
                  <a:lnTo>
                    <a:pt x="620" y="55"/>
                  </a:lnTo>
                  <a:lnTo>
                    <a:pt x="622" y="53"/>
                  </a:lnTo>
                  <a:lnTo>
                    <a:pt x="623" y="51"/>
                  </a:lnTo>
                  <a:lnTo>
                    <a:pt x="623" y="50"/>
                  </a:lnTo>
                  <a:lnTo>
                    <a:pt x="624" y="49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8" y="42"/>
                  </a:lnTo>
                  <a:lnTo>
                    <a:pt x="629" y="41"/>
                  </a:lnTo>
                  <a:lnTo>
                    <a:pt x="629" y="39"/>
                  </a:lnTo>
                  <a:lnTo>
                    <a:pt x="631" y="38"/>
                  </a:lnTo>
                  <a:lnTo>
                    <a:pt x="632" y="36"/>
                  </a:lnTo>
                  <a:lnTo>
                    <a:pt x="633" y="34"/>
                  </a:lnTo>
                  <a:lnTo>
                    <a:pt x="636" y="34"/>
                  </a:lnTo>
                  <a:lnTo>
                    <a:pt x="637" y="35"/>
                  </a:lnTo>
                  <a:lnTo>
                    <a:pt x="640" y="35"/>
                  </a:lnTo>
                  <a:lnTo>
                    <a:pt x="642" y="36"/>
                  </a:lnTo>
                  <a:lnTo>
                    <a:pt x="644" y="36"/>
                  </a:lnTo>
                  <a:lnTo>
                    <a:pt x="646" y="38"/>
                  </a:lnTo>
                  <a:lnTo>
                    <a:pt x="649" y="38"/>
                  </a:lnTo>
                  <a:lnTo>
                    <a:pt x="650" y="39"/>
                  </a:lnTo>
                  <a:lnTo>
                    <a:pt x="651" y="39"/>
                  </a:lnTo>
                  <a:lnTo>
                    <a:pt x="654" y="40"/>
                  </a:lnTo>
                  <a:lnTo>
                    <a:pt x="655" y="41"/>
                  </a:lnTo>
                  <a:lnTo>
                    <a:pt x="656" y="41"/>
                  </a:lnTo>
                  <a:lnTo>
                    <a:pt x="659" y="42"/>
                  </a:lnTo>
                  <a:lnTo>
                    <a:pt x="660" y="42"/>
                  </a:lnTo>
                  <a:lnTo>
                    <a:pt x="663" y="44"/>
                  </a:lnTo>
                  <a:lnTo>
                    <a:pt x="664" y="45"/>
                  </a:lnTo>
                  <a:lnTo>
                    <a:pt x="666" y="46"/>
                  </a:lnTo>
                  <a:lnTo>
                    <a:pt x="668" y="46"/>
                  </a:lnTo>
                  <a:lnTo>
                    <a:pt x="669" y="47"/>
                  </a:lnTo>
                  <a:lnTo>
                    <a:pt x="675" y="50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6" y="47"/>
                  </a:lnTo>
                  <a:lnTo>
                    <a:pt x="688" y="46"/>
                  </a:lnTo>
                  <a:lnTo>
                    <a:pt x="691" y="44"/>
                  </a:lnTo>
                  <a:lnTo>
                    <a:pt x="690" y="39"/>
                  </a:lnTo>
                  <a:lnTo>
                    <a:pt x="694" y="40"/>
                  </a:lnTo>
                  <a:lnTo>
                    <a:pt x="697" y="39"/>
                  </a:lnTo>
                  <a:lnTo>
                    <a:pt x="698" y="38"/>
                  </a:lnTo>
                  <a:lnTo>
                    <a:pt x="699" y="36"/>
                  </a:lnTo>
                  <a:lnTo>
                    <a:pt x="700" y="35"/>
                  </a:lnTo>
                  <a:lnTo>
                    <a:pt x="702" y="34"/>
                  </a:lnTo>
                  <a:lnTo>
                    <a:pt x="704" y="33"/>
                  </a:lnTo>
                  <a:lnTo>
                    <a:pt x="706" y="32"/>
                  </a:lnTo>
                  <a:lnTo>
                    <a:pt x="707" y="32"/>
                  </a:lnTo>
                  <a:lnTo>
                    <a:pt x="709" y="30"/>
                  </a:lnTo>
                  <a:lnTo>
                    <a:pt x="711" y="29"/>
                  </a:lnTo>
                  <a:lnTo>
                    <a:pt x="712" y="28"/>
                  </a:lnTo>
                  <a:lnTo>
                    <a:pt x="715" y="27"/>
                  </a:lnTo>
                  <a:lnTo>
                    <a:pt x="717" y="22"/>
                  </a:lnTo>
                  <a:lnTo>
                    <a:pt x="720" y="23"/>
                  </a:lnTo>
                  <a:lnTo>
                    <a:pt x="721" y="20"/>
                  </a:lnTo>
                  <a:lnTo>
                    <a:pt x="722" y="18"/>
                  </a:lnTo>
                  <a:lnTo>
                    <a:pt x="724" y="17"/>
                  </a:lnTo>
                  <a:lnTo>
                    <a:pt x="725" y="16"/>
                  </a:lnTo>
                  <a:lnTo>
                    <a:pt x="726" y="15"/>
                  </a:lnTo>
                  <a:lnTo>
                    <a:pt x="728" y="12"/>
                  </a:lnTo>
                  <a:lnTo>
                    <a:pt x="729" y="11"/>
                  </a:lnTo>
                  <a:lnTo>
                    <a:pt x="730" y="10"/>
                  </a:lnTo>
                  <a:lnTo>
                    <a:pt x="730" y="7"/>
                  </a:lnTo>
                  <a:lnTo>
                    <a:pt x="731" y="6"/>
                  </a:lnTo>
                  <a:lnTo>
                    <a:pt x="731" y="3"/>
                  </a:lnTo>
                  <a:lnTo>
                    <a:pt x="737" y="0"/>
                  </a:lnTo>
                  <a:lnTo>
                    <a:pt x="738" y="3"/>
                  </a:lnTo>
                  <a:lnTo>
                    <a:pt x="743" y="7"/>
                  </a:lnTo>
                  <a:lnTo>
                    <a:pt x="744" y="3"/>
                  </a:lnTo>
                  <a:lnTo>
                    <a:pt x="747" y="3"/>
                  </a:lnTo>
                  <a:lnTo>
                    <a:pt x="748" y="4"/>
                  </a:lnTo>
                  <a:lnTo>
                    <a:pt x="751" y="3"/>
                  </a:lnTo>
                  <a:lnTo>
                    <a:pt x="753" y="3"/>
                  </a:lnTo>
                  <a:lnTo>
                    <a:pt x="755" y="3"/>
                  </a:lnTo>
                  <a:lnTo>
                    <a:pt x="756" y="3"/>
                  </a:lnTo>
                  <a:lnTo>
                    <a:pt x="759" y="1"/>
                  </a:lnTo>
                  <a:lnTo>
                    <a:pt x="760" y="1"/>
                  </a:lnTo>
                  <a:lnTo>
                    <a:pt x="762" y="1"/>
                  </a:lnTo>
                  <a:lnTo>
                    <a:pt x="764" y="3"/>
                  </a:lnTo>
                  <a:lnTo>
                    <a:pt x="766" y="3"/>
                  </a:lnTo>
                  <a:lnTo>
                    <a:pt x="769" y="4"/>
                  </a:lnTo>
                  <a:lnTo>
                    <a:pt x="770" y="4"/>
                  </a:lnTo>
                  <a:lnTo>
                    <a:pt x="773" y="5"/>
                  </a:lnTo>
                  <a:lnTo>
                    <a:pt x="778" y="3"/>
                  </a:lnTo>
                  <a:lnTo>
                    <a:pt x="779" y="4"/>
                  </a:lnTo>
                  <a:lnTo>
                    <a:pt x="782" y="7"/>
                  </a:lnTo>
                  <a:lnTo>
                    <a:pt x="786" y="11"/>
                  </a:lnTo>
                  <a:lnTo>
                    <a:pt x="788" y="9"/>
                  </a:lnTo>
                  <a:lnTo>
                    <a:pt x="791" y="9"/>
                  </a:lnTo>
                  <a:lnTo>
                    <a:pt x="792" y="10"/>
                  </a:lnTo>
                  <a:lnTo>
                    <a:pt x="795" y="11"/>
                  </a:lnTo>
                  <a:lnTo>
                    <a:pt x="797" y="11"/>
                  </a:lnTo>
                  <a:lnTo>
                    <a:pt x="799" y="11"/>
                  </a:lnTo>
                  <a:lnTo>
                    <a:pt x="800" y="12"/>
                  </a:lnTo>
                  <a:lnTo>
                    <a:pt x="803" y="12"/>
                  </a:lnTo>
                  <a:lnTo>
                    <a:pt x="805" y="12"/>
                  </a:lnTo>
                  <a:lnTo>
                    <a:pt x="806" y="12"/>
                  </a:lnTo>
                  <a:lnTo>
                    <a:pt x="809" y="12"/>
                  </a:lnTo>
                  <a:lnTo>
                    <a:pt x="810" y="12"/>
                  </a:lnTo>
                  <a:lnTo>
                    <a:pt x="813" y="12"/>
                  </a:lnTo>
                  <a:lnTo>
                    <a:pt x="814" y="12"/>
                  </a:lnTo>
                  <a:lnTo>
                    <a:pt x="817" y="12"/>
                  </a:lnTo>
                  <a:lnTo>
                    <a:pt x="818" y="11"/>
                  </a:lnTo>
                  <a:lnTo>
                    <a:pt x="821" y="11"/>
                  </a:lnTo>
                  <a:lnTo>
                    <a:pt x="823" y="11"/>
                  </a:lnTo>
                  <a:lnTo>
                    <a:pt x="825" y="11"/>
                  </a:lnTo>
                  <a:lnTo>
                    <a:pt x="827" y="10"/>
                  </a:lnTo>
                  <a:lnTo>
                    <a:pt x="828" y="10"/>
                  </a:lnTo>
                  <a:lnTo>
                    <a:pt x="831" y="10"/>
                  </a:lnTo>
                  <a:lnTo>
                    <a:pt x="832" y="10"/>
                  </a:lnTo>
                  <a:lnTo>
                    <a:pt x="835" y="10"/>
                  </a:lnTo>
                  <a:lnTo>
                    <a:pt x="837" y="9"/>
                  </a:lnTo>
                  <a:lnTo>
                    <a:pt x="839" y="9"/>
                  </a:lnTo>
                  <a:lnTo>
                    <a:pt x="840" y="7"/>
                  </a:lnTo>
                  <a:lnTo>
                    <a:pt x="843" y="6"/>
                  </a:lnTo>
                  <a:lnTo>
                    <a:pt x="844" y="6"/>
                  </a:lnTo>
                  <a:lnTo>
                    <a:pt x="845" y="5"/>
                  </a:lnTo>
                  <a:lnTo>
                    <a:pt x="848" y="5"/>
                  </a:lnTo>
                  <a:lnTo>
                    <a:pt x="849" y="4"/>
                  </a:lnTo>
                  <a:lnTo>
                    <a:pt x="852" y="4"/>
                  </a:lnTo>
                  <a:lnTo>
                    <a:pt x="854" y="4"/>
                  </a:lnTo>
                  <a:lnTo>
                    <a:pt x="857" y="4"/>
                  </a:lnTo>
                  <a:lnTo>
                    <a:pt x="858" y="4"/>
                  </a:lnTo>
                  <a:lnTo>
                    <a:pt x="862" y="4"/>
                  </a:lnTo>
                  <a:lnTo>
                    <a:pt x="866" y="5"/>
                  </a:lnTo>
                  <a:lnTo>
                    <a:pt x="867" y="5"/>
                  </a:lnTo>
                  <a:lnTo>
                    <a:pt x="870" y="6"/>
                  </a:lnTo>
                  <a:lnTo>
                    <a:pt x="871" y="6"/>
                  </a:lnTo>
                  <a:lnTo>
                    <a:pt x="874" y="6"/>
                  </a:lnTo>
                  <a:lnTo>
                    <a:pt x="876" y="7"/>
                  </a:lnTo>
                  <a:lnTo>
                    <a:pt x="878" y="7"/>
                  </a:lnTo>
                  <a:lnTo>
                    <a:pt x="880" y="9"/>
                  </a:lnTo>
                  <a:lnTo>
                    <a:pt x="881" y="9"/>
                  </a:lnTo>
                  <a:lnTo>
                    <a:pt x="884" y="9"/>
                  </a:lnTo>
                  <a:lnTo>
                    <a:pt x="885" y="9"/>
                  </a:lnTo>
                  <a:lnTo>
                    <a:pt x="888" y="10"/>
                  </a:lnTo>
                  <a:lnTo>
                    <a:pt x="890" y="10"/>
                  </a:lnTo>
                  <a:lnTo>
                    <a:pt x="892" y="10"/>
                  </a:lnTo>
                  <a:lnTo>
                    <a:pt x="894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900" y="9"/>
                  </a:lnTo>
                  <a:lnTo>
                    <a:pt x="902" y="9"/>
                  </a:lnTo>
                  <a:lnTo>
                    <a:pt x="905" y="9"/>
                  </a:lnTo>
                  <a:lnTo>
                    <a:pt x="906" y="9"/>
                  </a:lnTo>
                  <a:lnTo>
                    <a:pt x="909" y="10"/>
                  </a:lnTo>
                  <a:lnTo>
                    <a:pt x="911" y="10"/>
                  </a:lnTo>
                  <a:lnTo>
                    <a:pt x="912" y="10"/>
                  </a:lnTo>
                  <a:lnTo>
                    <a:pt x="915" y="11"/>
                  </a:lnTo>
                  <a:lnTo>
                    <a:pt x="916" y="11"/>
                  </a:lnTo>
                  <a:lnTo>
                    <a:pt x="919" y="11"/>
                  </a:lnTo>
                  <a:lnTo>
                    <a:pt x="920" y="12"/>
                  </a:lnTo>
                  <a:lnTo>
                    <a:pt x="923" y="12"/>
                  </a:lnTo>
                  <a:lnTo>
                    <a:pt x="925" y="12"/>
                  </a:lnTo>
                  <a:lnTo>
                    <a:pt x="927" y="12"/>
                  </a:lnTo>
                  <a:lnTo>
                    <a:pt x="928" y="12"/>
                  </a:lnTo>
                  <a:lnTo>
                    <a:pt x="931" y="14"/>
                  </a:lnTo>
                  <a:lnTo>
                    <a:pt x="933" y="14"/>
                  </a:lnTo>
                  <a:lnTo>
                    <a:pt x="938" y="14"/>
                  </a:lnTo>
                  <a:lnTo>
                    <a:pt x="940" y="11"/>
                  </a:lnTo>
                  <a:lnTo>
                    <a:pt x="942" y="11"/>
                  </a:lnTo>
                  <a:lnTo>
                    <a:pt x="945" y="10"/>
                  </a:lnTo>
                  <a:lnTo>
                    <a:pt x="947" y="10"/>
                  </a:lnTo>
                  <a:lnTo>
                    <a:pt x="949" y="10"/>
                  </a:lnTo>
                  <a:lnTo>
                    <a:pt x="950" y="11"/>
                  </a:lnTo>
                  <a:lnTo>
                    <a:pt x="951" y="12"/>
                  </a:lnTo>
                  <a:lnTo>
                    <a:pt x="954" y="14"/>
                  </a:lnTo>
                  <a:lnTo>
                    <a:pt x="954" y="15"/>
                  </a:lnTo>
                  <a:lnTo>
                    <a:pt x="955" y="16"/>
                  </a:lnTo>
                  <a:lnTo>
                    <a:pt x="958" y="17"/>
                  </a:lnTo>
                  <a:lnTo>
                    <a:pt x="959" y="18"/>
                  </a:lnTo>
                  <a:lnTo>
                    <a:pt x="960" y="20"/>
                  </a:lnTo>
                  <a:lnTo>
                    <a:pt x="960" y="22"/>
                  </a:lnTo>
                  <a:lnTo>
                    <a:pt x="962" y="23"/>
                  </a:lnTo>
                  <a:lnTo>
                    <a:pt x="963" y="24"/>
                  </a:lnTo>
                  <a:lnTo>
                    <a:pt x="963" y="27"/>
                  </a:lnTo>
                  <a:lnTo>
                    <a:pt x="964" y="28"/>
                  </a:lnTo>
                  <a:lnTo>
                    <a:pt x="965" y="30"/>
                  </a:lnTo>
                  <a:lnTo>
                    <a:pt x="965" y="32"/>
                  </a:lnTo>
                  <a:lnTo>
                    <a:pt x="967" y="34"/>
                  </a:lnTo>
                  <a:lnTo>
                    <a:pt x="968" y="35"/>
                  </a:lnTo>
                  <a:lnTo>
                    <a:pt x="968" y="36"/>
                  </a:lnTo>
                  <a:lnTo>
                    <a:pt x="969" y="39"/>
                  </a:lnTo>
                  <a:lnTo>
                    <a:pt x="971" y="40"/>
                  </a:lnTo>
                  <a:lnTo>
                    <a:pt x="971" y="41"/>
                  </a:lnTo>
                  <a:lnTo>
                    <a:pt x="972" y="44"/>
                  </a:lnTo>
                  <a:lnTo>
                    <a:pt x="973" y="45"/>
                  </a:lnTo>
                  <a:lnTo>
                    <a:pt x="975" y="46"/>
                  </a:lnTo>
                  <a:lnTo>
                    <a:pt x="975" y="47"/>
                  </a:lnTo>
                  <a:lnTo>
                    <a:pt x="977" y="50"/>
                  </a:lnTo>
                  <a:lnTo>
                    <a:pt x="980" y="47"/>
                  </a:lnTo>
                  <a:lnTo>
                    <a:pt x="982" y="50"/>
                  </a:lnTo>
                  <a:lnTo>
                    <a:pt x="985" y="55"/>
                  </a:lnTo>
                  <a:lnTo>
                    <a:pt x="981" y="53"/>
                  </a:lnTo>
                  <a:lnTo>
                    <a:pt x="982" y="57"/>
                  </a:lnTo>
                  <a:lnTo>
                    <a:pt x="984" y="58"/>
                  </a:lnTo>
                  <a:lnTo>
                    <a:pt x="985" y="61"/>
                  </a:lnTo>
                  <a:lnTo>
                    <a:pt x="986" y="62"/>
                  </a:lnTo>
                  <a:lnTo>
                    <a:pt x="987" y="63"/>
                  </a:lnTo>
                  <a:lnTo>
                    <a:pt x="989" y="65"/>
                  </a:lnTo>
                  <a:lnTo>
                    <a:pt x="989" y="67"/>
                  </a:lnTo>
                  <a:lnTo>
                    <a:pt x="990" y="68"/>
                  </a:lnTo>
                  <a:lnTo>
                    <a:pt x="991" y="70"/>
                  </a:lnTo>
                  <a:lnTo>
                    <a:pt x="993" y="71"/>
                  </a:lnTo>
                  <a:lnTo>
                    <a:pt x="994" y="74"/>
                  </a:lnTo>
                  <a:lnTo>
                    <a:pt x="994" y="75"/>
                  </a:lnTo>
                  <a:lnTo>
                    <a:pt x="993" y="78"/>
                  </a:lnTo>
                  <a:lnTo>
                    <a:pt x="993" y="79"/>
                  </a:lnTo>
                  <a:lnTo>
                    <a:pt x="993" y="81"/>
                  </a:lnTo>
                  <a:lnTo>
                    <a:pt x="991" y="84"/>
                  </a:lnTo>
                  <a:lnTo>
                    <a:pt x="991" y="85"/>
                  </a:lnTo>
                  <a:lnTo>
                    <a:pt x="991" y="86"/>
                  </a:lnTo>
                  <a:lnTo>
                    <a:pt x="991" y="88"/>
                  </a:lnTo>
                  <a:lnTo>
                    <a:pt x="991" y="90"/>
                  </a:lnTo>
                  <a:lnTo>
                    <a:pt x="993" y="92"/>
                  </a:lnTo>
                  <a:lnTo>
                    <a:pt x="993" y="94"/>
                  </a:lnTo>
                  <a:lnTo>
                    <a:pt x="994" y="96"/>
                  </a:lnTo>
                  <a:lnTo>
                    <a:pt x="995" y="97"/>
                  </a:lnTo>
                  <a:lnTo>
                    <a:pt x="996" y="98"/>
                  </a:lnTo>
                  <a:lnTo>
                    <a:pt x="998" y="99"/>
                  </a:lnTo>
                  <a:lnTo>
                    <a:pt x="999" y="100"/>
                  </a:lnTo>
                  <a:lnTo>
                    <a:pt x="1000" y="103"/>
                  </a:lnTo>
                  <a:lnTo>
                    <a:pt x="1002" y="104"/>
                  </a:lnTo>
                  <a:lnTo>
                    <a:pt x="1003" y="105"/>
                  </a:lnTo>
                  <a:lnTo>
                    <a:pt x="1004" y="106"/>
                  </a:lnTo>
                  <a:lnTo>
                    <a:pt x="1006" y="109"/>
                  </a:lnTo>
                  <a:lnTo>
                    <a:pt x="1008" y="110"/>
                  </a:lnTo>
                  <a:lnTo>
                    <a:pt x="1011" y="110"/>
                  </a:lnTo>
                  <a:lnTo>
                    <a:pt x="1012" y="109"/>
                  </a:lnTo>
                  <a:lnTo>
                    <a:pt x="1015" y="109"/>
                  </a:lnTo>
                  <a:lnTo>
                    <a:pt x="1016" y="109"/>
                  </a:lnTo>
                  <a:lnTo>
                    <a:pt x="1018" y="108"/>
                  </a:lnTo>
                  <a:lnTo>
                    <a:pt x="1020" y="108"/>
                  </a:lnTo>
                  <a:lnTo>
                    <a:pt x="1022" y="106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9" y="106"/>
                  </a:lnTo>
                  <a:lnTo>
                    <a:pt x="1030" y="108"/>
                  </a:lnTo>
                  <a:lnTo>
                    <a:pt x="1031" y="109"/>
                  </a:lnTo>
                  <a:lnTo>
                    <a:pt x="1033" y="110"/>
                  </a:lnTo>
                  <a:lnTo>
                    <a:pt x="1035" y="111"/>
                  </a:lnTo>
                  <a:lnTo>
                    <a:pt x="1037" y="111"/>
                  </a:lnTo>
                  <a:lnTo>
                    <a:pt x="1039" y="113"/>
                  </a:lnTo>
                  <a:lnTo>
                    <a:pt x="1042" y="113"/>
                  </a:lnTo>
                  <a:lnTo>
                    <a:pt x="1043" y="113"/>
                  </a:lnTo>
                  <a:lnTo>
                    <a:pt x="1044" y="113"/>
                  </a:lnTo>
                  <a:lnTo>
                    <a:pt x="1046" y="111"/>
                  </a:lnTo>
                  <a:lnTo>
                    <a:pt x="1046" y="110"/>
                  </a:lnTo>
                  <a:lnTo>
                    <a:pt x="1046" y="108"/>
                  </a:lnTo>
                  <a:lnTo>
                    <a:pt x="1046" y="106"/>
                  </a:lnTo>
                  <a:lnTo>
                    <a:pt x="1047" y="104"/>
                  </a:lnTo>
                  <a:lnTo>
                    <a:pt x="1049" y="104"/>
                  </a:lnTo>
                  <a:lnTo>
                    <a:pt x="1051" y="103"/>
                  </a:lnTo>
                  <a:lnTo>
                    <a:pt x="1053" y="102"/>
                  </a:lnTo>
                  <a:lnTo>
                    <a:pt x="1056" y="102"/>
                  </a:lnTo>
                  <a:lnTo>
                    <a:pt x="1057" y="100"/>
                  </a:lnTo>
                  <a:lnTo>
                    <a:pt x="1060" y="99"/>
                  </a:lnTo>
                  <a:lnTo>
                    <a:pt x="1061" y="99"/>
                  </a:lnTo>
                  <a:lnTo>
                    <a:pt x="1062" y="98"/>
                  </a:lnTo>
                  <a:lnTo>
                    <a:pt x="1065" y="98"/>
                  </a:lnTo>
                  <a:lnTo>
                    <a:pt x="1068" y="97"/>
                  </a:lnTo>
                  <a:lnTo>
                    <a:pt x="1069" y="97"/>
                  </a:lnTo>
                  <a:lnTo>
                    <a:pt x="1071" y="98"/>
                  </a:lnTo>
                  <a:lnTo>
                    <a:pt x="1073" y="99"/>
                  </a:lnTo>
                  <a:lnTo>
                    <a:pt x="1074" y="100"/>
                  </a:lnTo>
                  <a:lnTo>
                    <a:pt x="1075" y="102"/>
                  </a:lnTo>
                  <a:lnTo>
                    <a:pt x="1078" y="103"/>
                  </a:lnTo>
                  <a:lnTo>
                    <a:pt x="1079" y="104"/>
                  </a:lnTo>
                  <a:lnTo>
                    <a:pt x="1081" y="105"/>
                  </a:lnTo>
                  <a:lnTo>
                    <a:pt x="1082" y="106"/>
                  </a:lnTo>
                  <a:lnTo>
                    <a:pt x="1083" y="109"/>
                  </a:lnTo>
                  <a:lnTo>
                    <a:pt x="1086" y="110"/>
                  </a:lnTo>
                  <a:lnTo>
                    <a:pt x="1087" y="111"/>
                  </a:lnTo>
                  <a:lnTo>
                    <a:pt x="1088" y="114"/>
                  </a:lnTo>
                  <a:lnTo>
                    <a:pt x="1090" y="115"/>
                  </a:lnTo>
                  <a:lnTo>
                    <a:pt x="1091" y="116"/>
                  </a:lnTo>
                  <a:lnTo>
                    <a:pt x="1093" y="119"/>
                  </a:lnTo>
                  <a:lnTo>
                    <a:pt x="1099" y="122"/>
                  </a:lnTo>
                  <a:lnTo>
                    <a:pt x="1100" y="123"/>
                  </a:lnTo>
                  <a:lnTo>
                    <a:pt x="1101" y="125"/>
                  </a:lnTo>
                  <a:lnTo>
                    <a:pt x="1103" y="127"/>
                  </a:lnTo>
                  <a:lnTo>
                    <a:pt x="1106" y="131"/>
                  </a:lnTo>
                  <a:lnTo>
                    <a:pt x="1109" y="127"/>
                  </a:lnTo>
                  <a:lnTo>
                    <a:pt x="1110" y="125"/>
                  </a:lnTo>
                  <a:lnTo>
                    <a:pt x="1110" y="123"/>
                  </a:lnTo>
                  <a:lnTo>
                    <a:pt x="1113" y="119"/>
                  </a:lnTo>
                  <a:lnTo>
                    <a:pt x="1117" y="116"/>
                  </a:lnTo>
                  <a:lnTo>
                    <a:pt x="1122" y="115"/>
                  </a:lnTo>
                  <a:lnTo>
                    <a:pt x="1126" y="115"/>
                  </a:lnTo>
                  <a:lnTo>
                    <a:pt x="1130" y="116"/>
                  </a:lnTo>
                  <a:lnTo>
                    <a:pt x="1132" y="116"/>
                  </a:lnTo>
                  <a:lnTo>
                    <a:pt x="1135" y="117"/>
                  </a:lnTo>
                  <a:lnTo>
                    <a:pt x="1136" y="117"/>
                  </a:lnTo>
                  <a:lnTo>
                    <a:pt x="1139" y="119"/>
                  </a:lnTo>
                  <a:lnTo>
                    <a:pt x="1140" y="119"/>
                  </a:lnTo>
                  <a:lnTo>
                    <a:pt x="1145" y="120"/>
                  </a:lnTo>
                  <a:lnTo>
                    <a:pt x="1149" y="122"/>
                  </a:lnTo>
                  <a:lnTo>
                    <a:pt x="1153" y="126"/>
                  </a:lnTo>
                  <a:lnTo>
                    <a:pt x="1156" y="131"/>
                  </a:lnTo>
                  <a:lnTo>
                    <a:pt x="1158" y="133"/>
                  </a:lnTo>
                  <a:lnTo>
                    <a:pt x="1158" y="135"/>
                  </a:lnTo>
                  <a:lnTo>
                    <a:pt x="1159" y="137"/>
                  </a:lnTo>
                  <a:lnTo>
                    <a:pt x="1161" y="138"/>
                  </a:lnTo>
                  <a:lnTo>
                    <a:pt x="1161" y="140"/>
                  </a:lnTo>
                  <a:lnTo>
                    <a:pt x="1162" y="141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6" y="146"/>
                  </a:lnTo>
                  <a:lnTo>
                    <a:pt x="1166" y="149"/>
                  </a:lnTo>
                  <a:lnTo>
                    <a:pt x="1168" y="152"/>
                  </a:lnTo>
                  <a:lnTo>
                    <a:pt x="1171" y="154"/>
                  </a:lnTo>
                  <a:lnTo>
                    <a:pt x="1172" y="157"/>
                  </a:lnTo>
                  <a:lnTo>
                    <a:pt x="1172" y="160"/>
                  </a:lnTo>
                  <a:lnTo>
                    <a:pt x="1172" y="161"/>
                  </a:lnTo>
                  <a:lnTo>
                    <a:pt x="1172" y="163"/>
                  </a:lnTo>
                  <a:lnTo>
                    <a:pt x="1172" y="166"/>
                  </a:lnTo>
                  <a:lnTo>
                    <a:pt x="1171" y="167"/>
                  </a:lnTo>
                  <a:lnTo>
                    <a:pt x="1171" y="169"/>
                  </a:lnTo>
                  <a:lnTo>
                    <a:pt x="1171" y="172"/>
                  </a:lnTo>
                  <a:lnTo>
                    <a:pt x="1168" y="174"/>
                  </a:lnTo>
                  <a:lnTo>
                    <a:pt x="1171" y="176"/>
                  </a:lnTo>
                  <a:lnTo>
                    <a:pt x="1167" y="180"/>
                  </a:lnTo>
                  <a:lnTo>
                    <a:pt x="1165" y="183"/>
                  </a:lnTo>
                  <a:lnTo>
                    <a:pt x="1165" y="185"/>
                  </a:lnTo>
                  <a:lnTo>
                    <a:pt x="1165" y="186"/>
                  </a:lnTo>
                  <a:lnTo>
                    <a:pt x="1165" y="189"/>
                  </a:lnTo>
                  <a:lnTo>
                    <a:pt x="1166" y="190"/>
                  </a:lnTo>
                  <a:lnTo>
                    <a:pt x="1166" y="192"/>
                  </a:lnTo>
                  <a:lnTo>
                    <a:pt x="1166" y="193"/>
                  </a:lnTo>
                  <a:lnTo>
                    <a:pt x="1166" y="196"/>
                  </a:lnTo>
                  <a:lnTo>
                    <a:pt x="1167" y="197"/>
                  </a:lnTo>
                  <a:lnTo>
                    <a:pt x="1168" y="198"/>
                  </a:lnTo>
                  <a:lnTo>
                    <a:pt x="1170" y="199"/>
                  </a:lnTo>
                  <a:lnTo>
                    <a:pt x="1172" y="201"/>
                  </a:lnTo>
                  <a:lnTo>
                    <a:pt x="1174" y="201"/>
                  </a:lnTo>
                  <a:lnTo>
                    <a:pt x="1176" y="202"/>
                  </a:lnTo>
                  <a:lnTo>
                    <a:pt x="1177" y="202"/>
                  </a:lnTo>
                  <a:lnTo>
                    <a:pt x="1180" y="202"/>
                  </a:lnTo>
                  <a:lnTo>
                    <a:pt x="1181" y="202"/>
                  </a:lnTo>
                  <a:lnTo>
                    <a:pt x="1187" y="205"/>
                  </a:lnTo>
                  <a:lnTo>
                    <a:pt x="1185" y="209"/>
                  </a:lnTo>
                  <a:lnTo>
                    <a:pt x="1181" y="211"/>
                  </a:lnTo>
                  <a:lnTo>
                    <a:pt x="1181" y="214"/>
                  </a:lnTo>
                  <a:lnTo>
                    <a:pt x="1181" y="215"/>
                  </a:lnTo>
                  <a:lnTo>
                    <a:pt x="1183" y="216"/>
                  </a:lnTo>
                  <a:lnTo>
                    <a:pt x="1184" y="219"/>
                  </a:lnTo>
                  <a:lnTo>
                    <a:pt x="1185" y="220"/>
                  </a:lnTo>
                  <a:lnTo>
                    <a:pt x="1187" y="221"/>
                  </a:lnTo>
                  <a:lnTo>
                    <a:pt x="1192" y="219"/>
                  </a:lnTo>
                  <a:lnTo>
                    <a:pt x="1194" y="221"/>
                  </a:lnTo>
                  <a:lnTo>
                    <a:pt x="1201" y="224"/>
                  </a:lnTo>
                  <a:lnTo>
                    <a:pt x="1205" y="227"/>
                  </a:lnTo>
                  <a:lnTo>
                    <a:pt x="1207" y="230"/>
                  </a:lnTo>
                  <a:lnTo>
                    <a:pt x="1209" y="231"/>
                  </a:lnTo>
                  <a:lnTo>
                    <a:pt x="1211" y="234"/>
                  </a:lnTo>
                  <a:lnTo>
                    <a:pt x="1207" y="237"/>
                  </a:lnTo>
                  <a:lnTo>
                    <a:pt x="1207" y="239"/>
                  </a:lnTo>
                  <a:lnTo>
                    <a:pt x="1206" y="242"/>
                  </a:lnTo>
                  <a:lnTo>
                    <a:pt x="1207" y="246"/>
                  </a:lnTo>
                  <a:lnTo>
                    <a:pt x="1206" y="249"/>
                  </a:lnTo>
                  <a:lnTo>
                    <a:pt x="1202" y="253"/>
                  </a:lnTo>
                  <a:lnTo>
                    <a:pt x="1199" y="256"/>
                  </a:lnTo>
                  <a:lnTo>
                    <a:pt x="1198" y="259"/>
                  </a:lnTo>
                  <a:lnTo>
                    <a:pt x="1194" y="259"/>
                  </a:lnTo>
                  <a:lnTo>
                    <a:pt x="1193" y="257"/>
                  </a:lnTo>
                  <a:lnTo>
                    <a:pt x="1190" y="256"/>
                  </a:lnTo>
                  <a:lnTo>
                    <a:pt x="1189" y="255"/>
                  </a:lnTo>
                  <a:lnTo>
                    <a:pt x="1188" y="250"/>
                  </a:lnTo>
                  <a:lnTo>
                    <a:pt x="1184" y="251"/>
                  </a:lnTo>
                  <a:lnTo>
                    <a:pt x="1181" y="251"/>
                  </a:lnTo>
                  <a:lnTo>
                    <a:pt x="1183" y="255"/>
                  </a:lnTo>
                  <a:lnTo>
                    <a:pt x="1183" y="257"/>
                  </a:lnTo>
                  <a:lnTo>
                    <a:pt x="1181" y="259"/>
                  </a:lnTo>
                  <a:lnTo>
                    <a:pt x="1180" y="261"/>
                  </a:lnTo>
                  <a:lnTo>
                    <a:pt x="1180" y="262"/>
                  </a:lnTo>
                  <a:lnTo>
                    <a:pt x="1179" y="265"/>
                  </a:lnTo>
                  <a:lnTo>
                    <a:pt x="1179" y="266"/>
                  </a:lnTo>
                  <a:lnTo>
                    <a:pt x="1177" y="268"/>
                  </a:lnTo>
                  <a:lnTo>
                    <a:pt x="1176" y="269"/>
                  </a:lnTo>
                  <a:lnTo>
                    <a:pt x="1175" y="271"/>
                  </a:lnTo>
                  <a:lnTo>
                    <a:pt x="1174" y="272"/>
                  </a:lnTo>
                  <a:lnTo>
                    <a:pt x="1172" y="274"/>
                  </a:lnTo>
                  <a:lnTo>
                    <a:pt x="1171" y="275"/>
                  </a:lnTo>
                  <a:lnTo>
                    <a:pt x="1170" y="277"/>
                  </a:lnTo>
                  <a:lnTo>
                    <a:pt x="1168" y="277"/>
                  </a:lnTo>
                  <a:lnTo>
                    <a:pt x="1167" y="278"/>
                  </a:lnTo>
                  <a:lnTo>
                    <a:pt x="1165" y="278"/>
                  </a:lnTo>
                  <a:lnTo>
                    <a:pt x="1162" y="278"/>
                  </a:lnTo>
                  <a:lnTo>
                    <a:pt x="1161" y="279"/>
                  </a:lnTo>
                  <a:lnTo>
                    <a:pt x="1161" y="281"/>
                  </a:lnTo>
                  <a:lnTo>
                    <a:pt x="1162" y="283"/>
                  </a:lnTo>
                  <a:lnTo>
                    <a:pt x="1163" y="284"/>
                  </a:lnTo>
                  <a:lnTo>
                    <a:pt x="1165" y="285"/>
                  </a:lnTo>
                  <a:lnTo>
                    <a:pt x="1166" y="288"/>
                  </a:lnTo>
                  <a:lnTo>
                    <a:pt x="1168" y="289"/>
                  </a:lnTo>
                  <a:lnTo>
                    <a:pt x="1170" y="289"/>
                  </a:lnTo>
                  <a:lnTo>
                    <a:pt x="1171" y="290"/>
                  </a:lnTo>
                  <a:lnTo>
                    <a:pt x="1174" y="290"/>
                  </a:lnTo>
                  <a:lnTo>
                    <a:pt x="1175" y="291"/>
                  </a:lnTo>
                  <a:lnTo>
                    <a:pt x="1177" y="292"/>
                  </a:lnTo>
                  <a:lnTo>
                    <a:pt x="1179" y="294"/>
                  </a:lnTo>
                  <a:lnTo>
                    <a:pt x="1180" y="295"/>
                  </a:lnTo>
                  <a:lnTo>
                    <a:pt x="1181" y="296"/>
                  </a:lnTo>
                  <a:lnTo>
                    <a:pt x="1183" y="297"/>
                  </a:lnTo>
                  <a:lnTo>
                    <a:pt x="1183" y="300"/>
                  </a:lnTo>
                  <a:lnTo>
                    <a:pt x="1183" y="301"/>
                  </a:lnTo>
                  <a:lnTo>
                    <a:pt x="1183" y="303"/>
                  </a:lnTo>
                  <a:lnTo>
                    <a:pt x="1183" y="304"/>
                  </a:lnTo>
                  <a:lnTo>
                    <a:pt x="1183" y="307"/>
                  </a:lnTo>
                  <a:lnTo>
                    <a:pt x="1184" y="308"/>
                  </a:lnTo>
                  <a:lnTo>
                    <a:pt x="1185" y="310"/>
                  </a:lnTo>
                  <a:lnTo>
                    <a:pt x="1187" y="312"/>
                  </a:lnTo>
                  <a:lnTo>
                    <a:pt x="1189" y="313"/>
                  </a:lnTo>
                  <a:lnTo>
                    <a:pt x="1192" y="314"/>
                  </a:lnTo>
                  <a:lnTo>
                    <a:pt x="1194" y="314"/>
                  </a:lnTo>
                  <a:lnTo>
                    <a:pt x="1196" y="314"/>
                  </a:lnTo>
                  <a:lnTo>
                    <a:pt x="1198" y="315"/>
                  </a:lnTo>
                  <a:lnTo>
                    <a:pt x="1201" y="315"/>
                  </a:lnTo>
                  <a:lnTo>
                    <a:pt x="1203" y="316"/>
                  </a:lnTo>
                  <a:lnTo>
                    <a:pt x="1205" y="316"/>
                  </a:lnTo>
                  <a:lnTo>
                    <a:pt x="1206" y="316"/>
                  </a:lnTo>
                  <a:lnTo>
                    <a:pt x="1209" y="318"/>
                  </a:lnTo>
                  <a:lnTo>
                    <a:pt x="1211" y="318"/>
                  </a:lnTo>
                  <a:lnTo>
                    <a:pt x="1214" y="318"/>
                  </a:lnTo>
                  <a:lnTo>
                    <a:pt x="1215" y="318"/>
                  </a:lnTo>
                  <a:lnTo>
                    <a:pt x="1218" y="319"/>
                  </a:lnTo>
                  <a:lnTo>
                    <a:pt x="1219" y="320"/>
                  </a:lnTo>
                  <a:lnTo>
                    <a:pt x="1220" y="321"/>
                  </a:lnTo>
                  <a:lnTo>
                    <a:pt x="1220" y="325"/>
                  </a:lnTo>
                  <a:lnTo>
                    <a:pt x="1225" y="327"/>
                  </a:lnTo>
                  <a:lnTo>
                    <a:pt x="1229" y="330"/>
                  </a:lnTo>
                  <a:lnTo>
                    <a:pt x="1232" y="335"/>
                  </a:lnTo>
                  <a:lnTo>
                    <a:pt x="1234" y="331"/>
                  </a:lnTo>
                  <a:lnTo>
                    <a:pt x="1236" y="331"/>
                  </a:lnTo>
                  <a:lnTo>
                    <a:pt x="1238" y="331"/>
                  </a:lnTo>
                  <a:lnTo>
                    <a:pt x="1242" y="333"/>
                  </a:lnTo>
                  <a:lnTo>
                    <a:pt x="1243" y="331"/>
                  </a:lnTo>
                  <a:lnTo>
                    <a:pt x="1247" y="331"/>
                  </a:lnTo>
                  <a:lnTo>
                    <a:pt x="1251" y="332"/>
                  </a:lnTo>
                  <a:lnTo>
                    <a:pt x="1258" y="330"/>
                  </a:lnTo>
                  <a:lnTo>
                    <a:pt x="1258" y="336"/>
                  </a:lnTo>
                  <a:lnTo>
                    <a:pt x="1256" y="339"/>
                  </a:lnTo>
                  <a:lnTo>
                    <a:pt x="1256" y="342"/>
                  </a:lnTo>
                  <a:lnTo>
                    <a:pt x="1255" y="344"/>
                  </a:lnTo>
                  <a:lnTo>
                    <a:pt x="1256" y="348"/>
                  </a:lnTo>
                  <a:lnTo>
                    <a:pt x="1252" y="353"/>
                  </a:lnTo>
                  <a:lnTo>
                    <a:pt x="1252" y="355"/>
                  </a:lnTo>
                  <a:lnTo>
                    <a:pt x="1251" y="358"/>
                  </a:lnTo>
                  <a:lnTo>
                    <a:pt x="1251" y="359"/>
                  </a:lnTo>
                  <a:lnTo>
                    <a:pt x="1251" y="361"/>
                  </a:lnTo>
                  <a:lnTo>
                    <a:pt x="1251" y="362"/>
                  </a:lnTo>
                  <a:lnTo>
                    <a:pt x="1251" y="365"/>
                  </a:lnTo>
                  <a:lnTo>
                    <a:pt x="1251" y="366"/>
                  </a:lnTo>
                  <a:lnTo>
                    <a:pt x="1254" y="371"/>
                  </a:lnTo>
                  <a:lnTo>
                    <a:pt x="1252" y="373"/>
                  </a:lnTo>
                  <a:lnTo>
                    <a:pt x="1249" y="376"/>
                  </a:lnTo>
                  <a:lnTo>
                    <a:pt x="1245" y="377"/>
                  </a:lnTo>
                  <a:lnTo>
                    <a:pt x="1250" y="379"/>
                  </a:lnTo>
                  <a:lnTo>
                    <a:pt x="1250" y="380"/>
                  </a:lnTo>
                  <a:lnTo>
                    <a:pt x="1250" y="383"/>
                  </a:lnTo>
                  <a:lnTo>
                    <a:pt x="1250" y="384"/>
                  </a:lnTo>
                  <a:lnTo>
                    <a:pt x="1249" y="386"/>
                  </a:lnTo>
                  <a:lnTo>
                    <a:pt x="1249" y="389"/>
                  </a:lnTo>
                  <a:lnTo>
                    <a:pt x="1249" y="390"/>
                  </a:lnTo>
                  <a:lnTo>
                    <a:pt x="1249" y="393"/>
                  </a:lnTo>
                  <a:lnTo>
                    <a:pt x="1249" y="394"/>
                  </a:lnTo>
                  <a:lnTo>
                    <a:pt x="1249" y="396"/>
                  </a:lnTo>
                  <a:lnTo>
                    <a:pt x="1249" y="397"/>
                  </a:lnTo>
                  <a:lnTo>
                    <a:pt x="1247" y="400"/>
                  </a:lnTo>
                  <a:lnTo>
                    <a:pt x="1247" y="401"/>
                  </a:lnTo>
                  <a:lnTo>
                    <a:pt x="1247" y="403"/>
                  </a:lnTo>
                  <a:lnTo>
                    <a:pt x="1247" y="406"/>
                  </a:lnTo>
                  <a:lnTo>
                    <a:pt x="1247" y="408"/>
                  </a:lnTo>
                  <a:lnTo>
                    <a:pt x="1246" y="414"/>
                  </a:lnTo>
                  <a:lnTo>
                    <a:pt x="1245" y="415"/>
                  </a:lnTo>
                  <a:lnTo>
                    <a:pt x="1243" y="419"/>
                  </a:lnTo>
                  <a:lnTo>
                    <a:pt x="1247" y="421"/>
                  </a:lnTo>
                  <a:lnTo>
                    <a:pt x="1247" y="423"/>
                  </a:lnTo>
                  <a:lnTo>
                    <a:pt x="1247" y="424"/>
                  </a:lnTo>
                  <a:lnTo>
                    <a:pt x="1246" y="429"/>
                  </a:lnTo>
                  <a:lnTo>
                    <a:pt x="1247" y="432"/>
                  </a:lnTo>
                  <a:lnTo>
                    <a:pt x="1249" y="436"/>
                  </a:lnTo>
                  <a:lnTo>
                    <a:pt x="1250" y="440"/>
                  </a:lnTo>
                  <a:lnTo>
                    <a:pt x="1246" y="440"/>
                  </a:lnTo>
                  <a:lnTo>
                    <a:pt x="1246" y="442"/>
                  </a:lnTo>
                  <a:lnTo>
                    <a:pt x="1245" y="443"/>
                  </a:lnTo>
                  <a:lnTo>
                    <a:pt x="1243" y="444"/>
                  </a:lnTo>
                  <a:lnTo>
                    <a:pt x="1241" y="446"/>
                  </a:lnTo>
                  <a:lnTo>
                    <a:pt x="1241" y="448"/>
                  </a:lnTo>
                  <a:lnTo>
                    <a:pt x="1242" y="450"/>
                  </a:lnTo>
                  <a:lnTo>
                    <a:pt x="1242" y="453"/>
                  </a:lnTo>
                  <a:lnTo>
                    <a:pt x="1242" y="455"/>
                  </a:lnTo>
                  <a:lnTo>
                    <a:pt x="1247" y="455"/>
                  </a:lnTo>
                  <a:lnTo>
                    <a:pt x="1246" y="459"/>
                  </a:lnTo>
                  <a:lnTo>
                    <a:pt x="1246" y="461"/>
                  </a:lnTo>
                  <a:lnTo>
                    <a:pt x="1246" y="464"/>
                  </a:lnTo>
                  <a:lnTo>
                    <a:pt x="1246" y="465"/>
                  </a:lnTo>
                  <a:lnTo>
                    <a:pt x="1247" y="469"/>
                  </a:lnTo>
                  <a:lnTo>
                    <a:pt x="1247" y="472"/>
                  </a:lnTo>
                  <a:lnTo>
                    <a:pt x="1251" y="471"/>
                  </a:lnTo>
                  <a:lnTo>
                    <a:pt x="1252" y="472"/>
                  </a:lnTo>
                  <a:lnTo>
                    <a:pt x="1254" y="475"/>
                  </a:lnTo>
                  <a:lnTo>
                    <a:pt x="1256" y="476"/>
                  </a:lnTo>
                  <a:lnTo>
                    <a:pt x="1258" y="477"/>
                  </a:lnTo>
                  <a:lnTo>
                    <a:pt x="1259" y="478"/>
                  </a:lnTo>
                  <a:lnTo>
                    <a:pt x="1260" y="479"/>
                  </a:lnTo>
                  <a:lnTo>
                    <a:pt x="1262" y="482"/>
                  </a:lnTo>
                  <a:lnTo>
                    <a:pt x="1263" y="483"/>
                  </a:lnTo>
                  <a:lnTo>
                    <a:pt x="1264" y="484"/>
                  </a:lnTo>
                  <a:lnTo>
                    <a:pt x="1265" y="485"/>
                  </a:lnTo>
                  <a:lnTo>
                    <a:pt x="1268" y="488"/>
                  </a:lnTo>
                  <a:lnTo>
                    <a:pt x="1269" y="488"/>
                  </a:lnTo>
                  <a:lnTo>
                    <a:pt x="1272" y="489"/>
                  </a:lnTo>
                  <a:lnTo>
                    <a:pt x="1273" y="490"/>
                  </a:lnTo>
                  <a:lnTo>
                    <a:pt x="1276" y="491"/>
                  </a:lnTo>
                  <a:lnTo>
                    <a:pt x="1277" y="493"/>
                  </a:lnTo>
                  <a:lnTo>
                    <a:pt x="1280" y="494"/>
                  </a:lnTo>
                  <a:lnTo>
                    <a:pt x="1282" y="495"/>
                  </a:lnTo>
                  <a:lnTo>
                    <a:pt x="1283" y="496"/>
                  </a:lnTo>
                  <a:lnTo>
                    <a:pt x="1285" y="498"/>
                  </a:lnTo>
                  <a:lnTo>
                    <a:pt x="1287" y="499"/>
                  </a:lnTo>
                  <a:lnTo>
                    <a:pt x="1289" y="500"/>
                  </a:lnTo>
                  <a:lnTo>
                    <a:pt x="1289" y="502"/>
                  </a:lnTo>
                  <a:lnTo>
                    <a:pt x="1287" y="505"/>
                  </a:lnTo>
                  <a:lnTo>
                    <a:pt x="1287" y="506"/>
                  </a:lnTo>
                  <a:lnTo>
                    <a:pt x="1286" y="507"/>
                  </a:lnTo>
                  <a:lnTo>
                    <a:pt x="1286" y="510"/>
                  </a:lnTo>
                  <a:lnTo>
                    <a:pt x="1285" y="511"/>
                  </a:lnTo>
                  <a:lnTo>
                    <a:pt x="1283" y="512"/>
                  </a:lnTo>
                  <a:lnTo>
                    <a:pt x="1285" y="514"/>
                  </a:lnTo>
                  <a:lnTo>
                    <a:pt x="1285" y="516"/>
                  </a:lnTo>
                  <a:lnTo>
                    <a:pt x="1286" y="518"/>
                  </a:lnTo>
                  <a:lnTo>
                    <a:pt x="1286" y="520"/>
                  </a:lnTo>
                  <a:lnTo>
                    <a:pt x="1287" y="522"/>
                  </a:lnTo>
                  <a:lnTo>
                    <a:pt x="1287" y="524"/>
                  </a:lnTo>
                  <a:lnTo>
                    <a:pt x="1289" y="525"/>
                  </a:lnTo>
                  <a:lnTo>
                    <a:pt x="1290" y="527"/>
                  </a:lnTo>
                  <a:lnTo>
                    <a:pt x="1290" y="529"/>
                  </a:lnTo>
                  <a:lnTo>
                    <a:pt x="1291" y="531"/>
                  </a:lnTo>
                  <a:lnTo>
                    <a:pt x="1293" y="533"/>
                  </a:lnTo>
                  <a:lnTo>
                    <a:pt x="1293" y="535"/>
                  </a:lnTo>
                  <a:lnTo>
                    <a:pt x="1294" y="536"/>
                  </a:lnTo>
                  <a:lnTo>
                    <a:pt x="1294" y="539"/>
                  </a:lnTo>
                  <a:lnTo>
                    <a:pt x="1295" y="540"/>
                  </a:lnTo>
                  <a:lnTo>
                    <a:pt x="1296" y="542"/>
                  </a:lnTo>
                  <a:lnTo>
                    <a:pt x="1296" y="543"/>
                  </a:lnTo>
                  <a:lnTo>
                    <a:pt x="1294" y="549"/>
                  </a:lnTo>
                  <a:lnTo>
                    <a:pt x="1296" y="551"/>
                  </a:lnTo>
                  <a:lnTo>
                    <a:pt x="1299" y="551"/>
                  </a:lnTo>
                  <a:lnTo>
                    <a:pt x="1305" y="555"/>
                  </a:lnTo>
                  <a:lnTo>
                    <a:pt x="1303" y="558"/>
                  </a:lnTo>
                  <a:lnTo>
                    <a:pt x="1303" y="560"/>
                  </a:lnTo>
                  <a:lnTo>
                    <a:pt x="1303" y="563"/>
                  </a:lnTo>
                  <a:lnTo>
                    <a:pt x="1302" y="564"/>
                  </a:lnTo>
                  <a:lnTo>
                    <a:pt x="1302" y="566"/>
                  </a:lnTo>
                  <a:lnTo>
                    <a:pt x="1300" y="568"/>
                  </a:lnTo>
                  <a:lnTo>
                    <a:pt x="1299" y="570"/>
                  </a:lnTo>
                  <a:lnTo>
                    <a:pt x="1299" y="571"/>
                  </a:lnTo>
                  <a:lnTo>
                    <a:pt x="1298" y="574"/>
                  </a:lnTo>
                  <a:lnTo>
                    <a:pt x="1296" y="575"/>
                  </a:lnTo>
                  <a:lnTo>
                    <a:pt x="1295" y="576"/>
                  </a:lnTo>
                  <a:lnTo>
                    <a:pt x="1294" y="578"/>
                  </a:lnTo>
                  <a:lnTo>
                    <a:pt x="1294" y="580"/>
                  </a:lnTo>
                  <a:lnTo>
                    <a:pt x="1293" y="582"/>
                  </a:lnTo>
                  <a:lnTo>
                    <a:pt x="1291" y="583"/>
                  </a:lnTo>
                  <a:lnTo>
                    <a:pt x="1290" y="584"/>
                  </a:lnTo>
                  <a:lnTo>
                    <a:pt x="1289" y="587"/>
                  </a:lnTo>
                  <a:lnTo>
                    <a:pt x="1287" y="589"/>
                  </a:lnTo>
                  <a:lnTo>
                    <a:pt x="1286" y="590"/>
                  </a:lnTo>
                  <a:lnTo>
                    <a:pt x="1286" y="593"/>
                  </a:lnTo>
                  <a:lnTo>
                    <a:pt x="1286" y="595"/>
                  </a:lnTo>
                  <a:lnTo>
                    <a:pt x="1286" y="598"/>
                  </a:lnTo>
                  <a:lnTo>
                    <a:pt x="1286" y="599"/>
                  </a:lnTo>
                  <a:lnTo>
                    <a:pt x="1286" y="601"/>
                  </a:lnTo>
                  <a:lnTo>
                    <a:pt x="1286" y="603"/>
                  </a:lnTo>
                  <a:lnTo>
                    <a:pt x="1287" y="605"/>
                  </a:lnTo>
                  <a:lnTo>
                    <a:pt x="1286" y="609"/>
                  </a:lnTo>
                  <a:lnTo>
                    <a:pt x="1282" y="609"/>
                  </a:lnTo>
                  <a:lnTo>
                    <a:pt x="1278" y="609"/>
                  </a:lnTo>
                  <a:lnTo>
                    <a:pt x="1276" y="610"/>
                  </a:lnTo>
                  <a:lnTo>
                    <a:pt x="1273" y="611"/>
                  </a:lnTo>
                  <a:lnTo>
                    <a:pt x="1273" y="613"/>
                  </a:lnTo>
                  <a:lnTo>
                    <a:pt x="1272" y="616"/>
                  </a:lnTo>
                  <a:lnTo>
                    <a:pt x="1269" y="619"/>
                  </a:lnTo>
                  <a:lnTo>
                    <a:pt x="1267" y="622"/>
                  </a:lnTo>
                  <a:lnTo>
                    <a:pt x="1265" y="623"/>
                  </a:lnTo>
                  <a:lnTo>
                    <a:pt x="1265" y="624"/>
                  </a:lnTo>
                  <a:lnTo>
                    <a:pt x="1264" y="627"/>
                  </a:lnTo>
                  <a:lnTo>
                    <a:pt x="1263" y="629"/>
                  </a:lnTo>
                  <a:lnTo>
                    <a:pt x="1263" y="630"/>
                  </a:lnTo>
                  <a:lnTo>
                    <a:pt x="1262" y="633"/>
                  </a:lnTo>
                  <a:lnTo>
                    <a:pt x="1262" y="634"/>
                  </a:lnTo>
                  <a:lnTo>
                    <a:pt x="1259" y="635"/>
                  </a:lnTo>
                  <a:lnTo>
                    <a:pt x="1258" y="63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88" name="Rectangle 40"/>
            <p:cNvSpPr>
              <a:spLocks noChangeArrowheads="1"/>
            </p:cNvSpPr>
            <p:nvPr/>
          </p:nvSpPr>
          <p:spPr bwMode="auto">
            <a:xfrm>
              <a:off x="7735888" y="4044950"/>
              <a:ext cx="36195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gorlicki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5370513" y="3592513"/>
              <a:ext cx="1289050" cy="912812"/>
            </a:xfrm>
            <a:custGeom>
              <a:avLst/>
              <a:gdLst/>
              <a:ahLst/>
              <a:cxnLst>
                <a:cxn ang="0">
                  <a:pos x="1026" y="872"/>
                </a:cxn>
                <a:cxn ang="0">
                  <a:pos x="1008" y="941"/>
                </a:cxn>
                <a:cxn ang="0">
                  <a:pos x="1033" y="999"/>
                </a:cxn>
                <a:cxn ang="0">
                  <a:pos x="1061" y="1064"/>
                </a:cxn>
                <a:cxn ang="0">
                  <a:pos x="998" y="1135"/>
                </a:cxn>
                <a:cxn ang="0">
                  <a:pos x="921" y="1102"/>
                </a:cxn>
                <a:cxn ang="0">
                  <a:pos x="870" y="1023"/>
                </a:cxn>
                <a:cxn ang="0">
                  <a:pos x="788" y="1026"/>
                </a:cxn>
                <a:cxn ang="0">
                  <a:pos x="699" y="1047"/>
                </a:cxn>
                <a:cxn ang="0">
                  <a:pos x="611" y="1088"/>
                </a:cxn>
                <a:cxn ang="0">
                  <a:pos x="518" y="1097"/>
                </a:cxn>
                <a:cxn ang="0">
                  <a:pos x="430" y="1122"/>
                </a:cxn>
                <a:cxn ang="0">
                  <a:pos x="334" y="1109"/>
                </a:cxn>
                <a:cxn ang="0">
                  <a:pos x="251" y="1073"/>
                </a:cxn>
                <a:cxn ang="0">
                  <a:pos x="153" y="1064"/>
                </a:cxn>
                <a:cxn ang="0">
                  <a:pos x="100" y="1000"/>
                </a:cxn>
                <a:cxn ang="0">
                  <a:pos x="68" y="919"/>
                </a:cxn>
                <a:cxn ang="0">
                  <a:pos x="25" y="845"/>
                </a:cxn>
                <a:cxn ang="0">
                  <a:pos x="12" y="731"/>
                </a:cxn>
                <a:cxn ang="0">
                  <a:pos x="43" y="654"/>
                </a:cxn>
                <a:cxn ang="0">
                  <a:pos x="47" y="557"/>
                </a:cxn>
                <a:cxn ang="0">
                  <a:pos x="44" y="479"/>
                </a:cxn>
                <a:cxn ang="0">
                  <a:pos x="96" y="412"/>
                </a:cxn>
                <a:cxn ang="0">
                  <a:pos x="122" y="342"/>
                </a:cxn>
                <a:cxn ang="0">
                  <a:pos x="198" y="381"/>
                </a:cxn>
                <a:cxn ang="0">
                  <a:pos x="303" y="361"/>
                </a:cxn>
                <a:cxn ang="0">
                  <a:pos x="393" y="328"/>
                </a:cxn>
                <a:cxn ang="0">
                  <a:pos x="397" y="235"/>
                </a:cxn>
                <a:cxn ang="0">
                  <a:pos x="419" y="158"/>
                </a:cxn>
                <a:cxn ang="0">
                  <a:pos x="468" y="120"/>
                </a:cxn>
                <a:cxn ang="0">
                  <a:pos x="560" y="88"/>
                </a:cxn>
                <a:cxn ang="0">
                  <a:pos x="612" y="38"/>
                </a:cxn>
                <a:cxn ang="0">
                  <a:pos x="699" y="6"/>
                </a:cxn>
                <a:cxn ang="0">
                  <a:pos x="750" y="56"/>
                </a:cxn>
                <a:cxn ang="0">
                  <a:pos x="832" y="67"/>
                </a:cxn>
                <a:cxn ang="0">
                  <a:pos x="887" y="43"/>
                </a:cxn>
                <a:cxn ang="0">
                  <a:pos x="955" y="100"/>
                </a:cxn>
                <a:cxn ang="0">
                  <a:pos x="1005" y="196"/>
                </a:cxn>
                <a:cxn ang="0">
                  <a:pos x="1093" y="192"/>
                </a:cxn>
                <a:cxn ang="0">
                  <a:pos x="1191" y="170"/>
                </a:cxn>
                <a:cxn ang="0">
                  <a:pos x="1285" y="171"/>
                </a:cxn>
                <a:cxn ang="0">
                  <a:pos x="1311" y="112"/>
                </a:cxn>
                <a:cxn ang="0">
                  <a:pos x="1408" y="112"/>
                </a:cxn>
                <a:cxn ang="0">
                  <a:pos x="1497" y="188"/>
                </a:cxn>
                <a:cxn ang="0">
                  <a:pos x="1597" y="251"/>
                </a:cxn>
                <a:cxn ang="0">
                  <a:pos x="1582" y="287"/>
                </a:cxn>
                <a:cxn ang="0">
                  <a:pos x="1522" y="361"/>
                </a:cxn>
                <a:cxn ang="0">
                  <a:pos x="1447" y="421"/>
                </a:cxn>
                <a:cxn ang="0">
                  <a:pos x="1532" y="452"/>
                </a:cxn>
                <a:cxn ang="0">
                  <a:pos x="1618" y="499"/>
                </a:cxn>
                <a:cxn ang="0">
                  <a:pos x="1589" y="578"/>
                </a:cxn>
                <a:cxn ang="0">
                  <a:pos x="1526" y="653"/>
                </a:cxn>
                <a:cxn ang="0">
                  <a:pos x="1576" y="712"/>
                </a:cxn>
                <a:cxn ang="0">
                  <a:pos x="1499" y="736"/>
                </a:cxn>
                <a:cxn ang="0">
                  <a:pos x="1451" y="746"/>
                </a:cxn>
                <a:cxn ang="0">
                  <a:pos x="1490" y="811"/>
                </a:cxn>
                <a:cxn ang="0">
                  <a:pos x="1499" y="889"/>
                </a:cxn>
                <a:cxn ang="0">
                  <a:pos x="1474" y="960"/>
                </a:cxn>
                <a:cxn ang="0">
                  <a:pos x="1359" y="970"/>
                </a:cxn>
                <a:cxn ang="0">
                  <a:pos x="1262" y="923"/>
                </a:cxn>
                <a:cxn ang="0">
                  <a:pos x="1205" y="869"/>
                </a:cxn>
                <a:cxn ang="0">
                  <a:pos x="1119" y="829"/>
                </a:cxn>
              </a:cxnLst>
              <a:rect l="0" t="0" r="r" b="b"/>
              <a:pathLst>
                <a:path w="1624" h="1149">
                  <a:moveTo>
                    <a:pt x="1054" y="812"/>
                  </a:moveTo>
                  <a:lnTo>
                    <a:pt x="1050" y="811"/>
                  </a:lnTo>
                  <a:lnTo>
                    <a:pt x="1049" y="810"/>
                  </a:lnTo>
                  <a:lnTo>
                    <a:pt x="1046" y="810"/>
                  </a:lnTo>
                  <a:lnTo>
                    <a:pt x="1045" y="810"/>
                  </a:lnTo>
                  <a:lnTo>
                    <a:pt x="1042" y="810"/>
                  </a:lnTo>
                  <a:lnTo>
                    <a:pt x="1040" y="810"/>
                  </a:lnTo>
                  <a:lnTo>
                    <a:pt x="1039" y="810"/>
                  </a:lnTo>
                  <a:lnTo>
                    <a:pt x="1036" y="810"/>
                  </a:lnTo>
                  <a:lnTo>
                    <a:pt x="1035" y="811"/>
                  </a:lnTo>
                  <a:lnTo>
                    <a:pt x="1032" y="811"/>
                  </a:lnTo>
                  <a:lnTo>
                    <a:pt x="1031" y="811"/>
                  </a:lnTo>
                  <a:lnTo>
                    <a:pt x="1028" y="812"/>
                  </a:lnTo>
                  <a:lnTo>
                    <a:pt x="1026" y="813"/>
                  </a:lnTo>
                  <a:lnTo>
                    <a:pt x="1024" y="814"/>
                  </a:lnTo>
                  <a:lnTo>
                    <a:pt x="1024" y="817"/>
                  </a:lnTo>
                  <a:lnTo>
                    <a:pt x="1024" y="818"/>
                  </a:lnTo>
                  <a:lnTo>
                    <a:pt x="1024" y="820"/>
                  </a:lnTo>
                  <a:lnTo>
                    <a:pt x="1023" y="822"/>
                  </a:lnTo>
                  <a:lnTo>
                    <a:pt x="1023" y="824"/>
                  </a:lnTo>
                  <a:lnTo>
                    <a:pt x="1023" y="826"/>
                  </a:lnTo>
                  <a:lnTo>
                    <a:pt x="1023" y="828"/>
                  </a:lnTo>
                  <a:lnTo>
                    <a:pt x="1023" y="830"/>
                  </a:lnTo>
                  <a:lnTo>
                    <a:pt x="1022" y="831"/>
                  </a:lnTo>
                  <a:lnTo>
                    <a:pt x="1022" y="834"/>
                  </a:lnTo>
                  <a:lnTo>
                    <a:pt x="1020" y="835"/>
                  </a:lnTo>
                  <a:lnTo>
                    <a:pt x="1018" y="835"/>
                  </a:lnTo>
                  <a:lnTo>
                    <a:pt x="1017" y="835"/>
                  </a:lnTo>
                  <a:lnTo>
                    <a:pt x="1014" y="836"/>
                  </a:lnTo>
                  <a:lnTo>
                    <a:pt x="1014" y="839"/>
                  </a:lnTo>
                  <a:lnTo>
                    <a:pt x="1014" y="840"/>
                  </a:lnTo>
                  <a:lnTo>
                    <a:pt x="1013" y="842"/>
                  </a:lnTo>
                  <a:lnTo>
                    <a:pt x="1014" y="843"/>
                  </a:lnTo>
                  <a:lnTo>
                    <a:pt x="1014" y="846"/>
                  </a:lnTo>
                  <a:lnTo>
                    <a:pt x="1015" y="848"/>
                  </a:lnTo>
                  <a:lnTo>
                    <a:pt x="1015" y="851"/>
                  </a:lnTo>
                  <a:lnTo>
                    <a:pt x="1017" y="852"/>
                  </a:lnTo>
                  <a:lnTo>
                    <a:pt x="1017" y="853"/>
                  </a:lnTo>
                  <a:lnTo>
                    <a:pt x="1017" y="855"/>
                  </a:lnTo>
                  <a:lnTo>
                    <a:pt x="1018" y="858"/>
                  </a:lnTo>
                  <a:lnTo>
                    <a:pt x="1018" y="859"/>
                  </a:lnTo>
                  <a:lnTo>
                    <a:pt x="1019" y="861"/>
                  </a:lnTo>
                  <a:lnTo>
                    <a:pt x="1019" y="864"/>
                  </a:lnTo>
                  <a:lnTo>
                    <a:pt x="1022" y="866"/>
                  </a:lnTo>
                  <a:lnTo>
                    <a:pt x="1023" y="870"/>
                  </a:lnTo>
                  <a:lnTo>
                    <a:pt x="1024" y="871"/>
                  </a:lnTo>
                  <a:lnTo>
                    <a:pt x="1026" y="872"/>
                  </a:lnTo>
                  <a:lnTo>
                    <a:pt x="1026" y="874"/>
                  </a:lnTo>
                  <a:lnTo>
                    <a:pt x="1026" y="876"/>
                  </a:lnTo>
                  <a:lnTo>
                    <a:pt x="1026" y="878"/>
                  </a:lnTo>
                  <a:lnTo>
                    <a:pt x="1026" y="880"/>
                  </a:lnTo>
                  <a:lnTo>
                    <a:pt x="1026" y="882"/>
                  </a:lnTo>
                  <a:lnTo>
                    <a:pt x="1026" y="883"/>
                  </a:lnTo>
                  <a:lnTo>
                    <a:pt x="1026" y="886"/>
                  </a:lnTo>
                  <a:lnTo>
                    <a:pt x="1024" y="888"/>
                  </a:lnTo>
                  <a:lnTo>
                    <a:pt x="1023" y="889"/>
                  </a:lnTo>
                  <a:lnTo>
                    <a:pt x="1023" y="893"/>
                  </a:lnTo>
                  <a:lnTo>
                    <a:pt x="1022" y="894"/>
                  </a:lnTo>
                  <a:lnTo>
                    <a:pt x="1022" y="896"/>
                  </a:lnTo>
                  <a:lnTo>
                    <a:pt x="1022" y="898"/>
                  </a:lnTo>
                  <a:lnTo>
                    <a:pt x="1022" y="900"/>
                  </a:lnTo>
                  <a:lnTo>
                    <a:pt x="1022" y="901"/>
                  </a:lnTo>
                  <a:lnTo>
                    <a:pt x="1023" y="902"/>
                  </a:lnTo>
                  <a:lnTo>
                    <a:pt x="1024" y="904"/>
                  </a:lnTo>
                  <a:lnTo>
                    <a:pt x="1026" y="905"/>
                  </a:lnTo>
                  <a:lnTo>
                    <a:pt x="1027" y="907"/>
                  </a:lnTo>
                  <a:lnTo>
                    <a:pt x="1028" y="909"/>
                  </a:lnTo>
                  <a:lnTo>
                    <a:pt x="1028" y="911"/>
                  </a:lnTo>
                  <a:lnTo>
                    <a:pt x="1028" y="912"/>
                  </a:lnTo>
                  <a:lnTo>
                    <a:pt x="1028" y="913"/>
                  </a:lnTo>
                  <a:lnTo>
                    <a:pt x="1028" y="916"/>
                  </a:lnTo>
                  <a:lnTo>
                    <a:pt x="1028" y="918"/>
                  </a:lnTo>
                  <a:lnTo>
                    <a:pt x="1028" y="919"/>
                  </a:lnTo>
                  <a:lnTo>
                    <a:pt x="1028" y="921"/>
                  </a:lnTo>
                  <a:lnTo>
                    <a:pt x="1028" y="923"/>
                  </a:lnTo>
                  <a:lnTo>
                    <a:pt x="1028" y="925"/>
                  </a:lnTo>
                  <a:lnTo>
                    <a:pt x="1028" y="927"/>
                  </a:lnTo>
                  <a:lnTo>
                    <a:pt x="1028" y="928"/>
                  </a:lnTo>
                  <a:lnTo>
                    <a:pt x="1028" y="930"/>
                  </a:lnTo>
                  <a:lnTo>
                    <a:pt x="1028" y="933"/>
                  </a:lnTo>
                  <a:lnTo>
                    <a:pt x="1028" y="934"/>
                  </a:lnTo>
                  <a:lnTo>
                    <a:pt x="1028" y="936"/>
                  </a:lnTo>
                  <a:lnTo>
                    <a:pt x="1027" y="937"/>
                  </a:lnTo>
                  <a:lnTo>
                    <a:pt x="1027" y="941"/>
                  </a:lnTo>
                  <a:lnTo>
                    <a:pt x="1026" y="942"/>
                  </a:lnTo>
                  <a:lnTo>
                    <a:pt x="1024" y="944"/>
                  </a:lnTo>
                  <a:lnTo>
                    <a:pt x="1022" y="944"/>
                  </a:lnTo>
                  <a:lnTo>
                    <a:pt x="1020" y="944"/>
                  </a:lnTo>
                  <a:lnTo>
                    <a:pt x="1018" y="944"/>
                  </a:lnTo>
                  <a:lnTo>
                    <a:pt x="1015" y="944"/>
                  </a:lnTo>
                  <a:lnTo>
                    <a:pt x="1013" y="944"/>
                  </a:lnTo>
                  <a:lnTo>
                    <a:pt x="1011" y="942"/>
                  </a:lnTo>
                  <a:lnTo>
                    <a:pt x="1010" y="941"/>
                  </a:lnTo>
                  <a:lnTo>
                    <a:pt x="1008" y="941"/>
                  </a:lnTo>
                  <a:lnTo>
                    <a:pt x="1005" y="940"/>
                  </a:lnTo>
                  <a:lnTo>
                    <a:pt x="1004" y="940"/>
                  </a:lnTo>
                  <a:lnTo>
                    <a:pt x="1001" y="941"/>
                  </a:lnTo>
                  <a:lnTo>
                    <a:pt x="1000" y="941"/>
                  </a:lnTo>
                  <a:lnTo>
                    <a:pt x="997" y="941"/>
                  </a:lnTo>
                  <a:lnTo>
                    <a:pt x="996" y="942"/>
                  </a:lnTo>
                  <a:lnTo>
                    <a:pt x="992" y="944"/>
                  </a:lnTo>
                  <a:lnTo>
                    <a:pt x="991" y="946"/>
                  </a:lnTo>
                  <a:lnTo>
                    <a:pt x="991" y="952"/>
                  </a:lnTo>
                  <a:lnTo>
                    <a:pt x="992" y="957"/>
                  </a:lnTo>
                  <a:lnTo>
                    <a:pt x="995" y="957"/>
                  </a:lnTo>
                  <a:lnTo>
                    <a:pt x="996" y="958"/>
                  </a:lnTo>
                  <a:lnTo>
                    <a:pt x="998" y="959"/>
                  </a:lnTo>
                  <a:lnTo>
                    <a:pt x="1000" y="959"/>
                  </a:lnTo>
                  <a:lnTo>
                    <a:pt x="1002" y="960"/>
                  </a:lnTo>
                  <a:lnTo>
                    <a:pt x="1004" y="960"/>
                  </a:lnTo>
                  <a:lnTo>
                    <a:pt x="1006" y="962"/>
                  </a:lnTo>
                  <a:lnTo>
                    <a:pt x="1008" y="963"/>
                  </a:lnTo>
                  <a:lnTo>
                    <a:pt x="1009" y="963"/>
                  </a:lnTo>
                  <a:lnTo>
                    <a:pt x="1011" y="964"/>
                  </a:lnTo>
                  <a:lnTo>
                    <a:pt x="1014" y="965"/>
                  </a:lnTo>
                  <a:lnTo>
                    <a:pt x="1015" y="966"/>
                  </a:lnTo>
                  <a:lnTo>
                    <a:pt x="1017" y="968"/>
                  </a:lnTo>
                  <a:lnTo>
                    <a:pt x="1018" y="969"/>
                  </a:lnTo>
                  <a:lnTo>
                    <a:pt x="1018" y="970"/>
                  </a:lnTo>
                  <a:lnTo>
                    <a:pt x="1017" y="971"/>
                  </a:lnTo>
                  <a:lnTo>
                    <a:pt x="1014" y="972"/>
                  </a:lnTo>
                  <a:lnTo>
                    <a:pt x="1013" y="974"/>
                  </a:lnTo>
                  <a:lnTo>
                    <a:pt x="1011" y="975"/>
                  </a:lnTo>
                  <a:lnTo>
                    <a:pt x="1010" y="976"/>
                  </a:lnTo>
                  <a:lnTo>
                    <a:pt x="1010" y="979"/>
                  </a:lnTo>
                  <a:lnTo>
                    <a:pt x="1011" y="980"/>
                  </a:lnTo>
                  <a:lnTo>
                    <a:pt x="1014" y="981"/>
                  </a:lnTo>
                  <a:lnTo>
                    <a:pt x="1015" y="981"/>
                  </a:lnTo>
                  <a:lnTo>
                    <a:pt x="1018" y="981"/>
                  </a:lnTo>
                  <a:lnTo>
                    <a:pt x="1019" y="981"/>
                  </a:lnTo>
                  <a:lnTo>
                    <a:pt x="1022" y="981"/>
                  </a:lnTo>
                  <a:lnTo>
                    <a:pt x="1024" y="981"/>
                  </a:lnTo>
                  <a:lnTo>
                    <a:pt x="1026" y="982"/>
                  </a:lnTo>
                  <a:lnTo>
                    <a:pt x="1027" y="985"/>
                  </a:lnTo>
                  <a:lnTo>
                    <a:pt x="1028" y="987"/>
                  </a:lnTo>
                  <a:lnTo>
                    <a:pt x="1030" y="989"/>
                  </a:lnTo>
                  <a:lnTo>
                    <a:pt x="1031" y="992"/>
                  </a:lnTo>
                  <a:lnTo>
                    <a:pt x="1032" y="993"/>
                  </a:lnTo>
                  <a:lnTo>
                    <a:pt x="1032" y="995"/>
                  </a:lnTo>
                  <a:lnTo>
                    <a:pt x="1033" y="997"/>
                  </a:lnTo>
                  <a:lnTo>
                    <a:pt x="1033" y="999"/>
                  </a:lnTo>
                  <a:lnTo>
                    <a:pt x="1035" y="1000"/>
                  </a:lnTo>
                  <a:lnTo>
                    <a:pt x="1035" y="1003"/>
                  </a:lnTo>
                  <a:lnTo>
                    <a:pt x="1036" y="1004"/>
                  </a:lnTo>
                  <a:lnTo>
                    <a:pt x="1036" y="1006"/>
                  </a:lnTo>
                  <a:lnTo>
                    <a:pt x="1037" y="1007"/>
                  </a:lnTo>
                  <a:lnTo>
                    <a:pt x="1039" y="1010"/>
                  </a:lnTo>
                  <a:lnTo>
                    <a:pt x="1039" y="1011"/>
                  </a:lnTo>
                  <a:lnTo>
                    <a:pt x="1040" y="1014"/>
                  </a:lnTo>
                  <a:lnTo>
                    <a:pt x="1040" y="1015"/>
                  </a:lnTo>
                  <a:lnTo>
                    <a:pt x="1041" y="1017"/>
                  </a:lnTo>
                  <a:lnTo>
                    <a:pt x="1041" y="1018"/>
                  </a:lnTo>
                  <a:lnTo>
                    <a:pt x="1042" y="1020"/>
                  </a:lnTo>
                  <a:lnTo>
                    <a:pt x="1044" y="1021"/>
                  </a:lnTo>
                  <a:lnTo>
                    <a:pt x="1046" y="1022"/>
                  </a:lnTo>
                  <a:lnTo>
                    <a:pt x="1048" y="1022"/>
                  </a:lnTo>
                  <a:lnTo>
                    <a:pt x="1050" y="1023"/>
                  </a:lnTo>
                  <a:lnTo>
                    <a:pt x="1051" y="1023"/>
                  </a:lnTo>
                  <a:lnTo>
                    <a:pt x="1053" y="1023"/>
                  </a:lnTo>
                  <a:lnTo>
                    <a:pt x="1055" y="1024"/>
                  </a:lnTo>
                  <a:lnTo>
                    <a:pt x="1057" y="1024"/>
                  </a:lnTo>
                  <a:lnTo>
                    <a:pt x="1059" y="1026"/>
                  </a:lnTo>
                  <a:lnTo>
                    <a:pt x="1061" y="1026"/>
                  </a:lnTo>
                  <a:lnTo>
                    <a:pt x="1063" y="1026"/>
                  </a:lnTo>
                  <a:lnTo>
                    <a:pt x="1066" y="1027"/>
                  </a:lnTo>
                  <a:lnTo>
                    <a:pt x="1067" y="1027"/>
                  </a:lnTo>
                  <a:lnTo>
                    <a:pt x="1068" y="1029"/>
                  </a:lnTo>
                  <a:lnTo>
                    <a:pt x="1068" y="1030"/>
                  </a:lnTo>
                  <a:lnTo>
                    <a:pt x="1067" y="1033"/>
                  </a:lnTo>
                  <a:lnTo>
                    <a:pt x="1067" y="1035"/>
                  </a:lnTo>
                  <a:lnTo>
                    <a:pt x="1067" y="1036"/>
                  </a:lnTo>
                  <a:lnTo>
                    <a:pt x="1068" y="1038"/>
                  </a:lnTo>
                  <a:lnTo>
                    <a:pt x="1071" y="1039"/>
                  </a:lnTo>
                  <a:lnTo>
                    <a:pt x="1072" y="1040"/>
                  </a:lnTo>
                  <a:lnTo>
                    <a:pt x="1073" y="1042"/>
                  </a:lnTo>
                  <a:lnTo>
                    <a:pt x="1073" y="1044"/>
                  </a:lnTo>
                  <a:lnTo>
                    <a:pt x="1072" y="1045"/>
                  </a:lnTo>
                  <a:lnTo>
                    <a:pt x="1071" y="1047"/>
                  </a:lnTo>
                  <a:lnTo>
                    <a:pt x="1070" y="1049"/>
                  </a:lnTo>
                  <a:lnTo>
                    <a:pt x="1068" y="1051"/>
                  </a:lnTo>
                  <a:lnTo>
                    <a:pt x="1067" y="1052"/>
                  </a:lnTo>
                  <a:lnTo>
                    <a:pt x="1067" y="1053"/>
                  </a:lnTo>
                  <a:lnTo>
                    <a:pt x="1066" y="1056"/>
                  </a:lnTo>
                  <a:lnTo>
                    <a:pt x="1064" y="1057"/>
                  </a:lnTo>
                  <a:lnTo>
                    <a:pt x="1063" y="1059"/>
                  </a:lnTo>
                  <a:lnTo>
                    <a:pt x="1062" y="1061"/>
                  </a:lnTo>
                  <a:lnTo>
                    <a:pt x="1061" y="1063"/>
                  </a:lnTo>
                  <a:lnTo>
                    <a:pt x="1061" y="1064"/>
                  </a:lnTo>
                  <a:lnTo>
                    <a:pt x="1061" y="1067"/>
                  </a:lnTo>
                  <a:lnTo>
                    <a:pt x="1059" y="1069"/>
                  </a:lnTo>
                  <a:lnTo>
                    <a:pt x="1059" y="1070"/>
                  </a:lnTo>
                  <a:lnTo>
                    <a:pt x="1058" y="1073"/>
                  </a:lnTo>
                  <a:lnTo>
                    <a:pt x="1058" y="1074"/>
                  </a:lnTo>
                  <a:lnTo>
                    <a:pt x="1057" y="1075"/>
                  </a:lnTo>
                  <a:lnTo>
                    <a:pt x="1055" y="1077"/>
                  </a:lnTo>
                  <a:lnTo>
                    <a:pt x="1054" y="1079"/>
                  </a:lnTo>
                  <a:lnTo>
                    <a:pt x="1051" y="1080"/>
                  </a:lnTo>
                  <a:lnTo>
                    <a:pt x="1050" y="1081"/>
                  </a:lnTo>
                  <a:lnTo>
                    <a:pt x="1049" y="1081"/>
                  </a:lnTo>
                  <a:lnTo>
                    <a:pt x="1044" y="1084"/>
                  </a:lnTo>
                  <a:lnTo>
                    <a:pt x="1045" y="1086"/>
                  </a:lnTo>
                  <a:lnTo>
                    <a:pt x="1041" y="1086"/>
                  </a:lnTo>
                  <a:lnTo>
                    <a:pt x="1041" y="1091"/>
                  </a:lnTo>
                  <a:lnTo>
                    <a:pt x="1040" y="1097"/>
                  </a:lnTo>
                  <a:lnTo>
                    <a:pt x="1036" y="1093"/>
                  </a:lnTo>
                  <a:lnTo>
                    <a:pt x="1030" y="1097"/>
                  </a:lnTo>
                  <a:lnTo>
                    <a:pt x="1026" y="1098"/>
                  </a:lnTo>
                  <a:lnTo>
                    <a:pt x="1024" y="1100"/>
                  </a:lnTo>
                  <a:lnTo>
                    <a:pt x="1022" y="1104"/>
                  </a:lnTo>
                  <a:lnTo>
                    <a:pt x="1020" y="1110"/>
                  </a:lnTo>
                  <a:lnTo>
                    <a:pt x="1018" y="1114"/>
                  </a:lnTo>
                  <a:lnTo>
                    <a:pt x="1018" y="1115"/>
                  </a:lnTo>
                  <a:lnTo>
                    <a:pt x="1017" y="1119"/>
                  </a:lnTo>
                  <a:lnTo>
                    <a:pt x="1017" y="1125"/>
                  </a:lnTo>
                  <a:lnTo>
                    <a:pt x="1017" y="1129"/>
                  </a:lnTo>
                  <a:lnTo>
                    <a:pt x="1019" y="1135"/>
                  </a:lnTo>
                  <a:lnTo>
                    <a:pt x="1015" y="1134"/>
                  </a:lnTo>
                  <a:lnTo>
                    <a:pt x="1013" y="1135"/>
                  </a:lnTo>
                  <a:lnTo>
                    <a:pt x="1011" y="1138"/>
                  </a:lnTo>
                  <a:lnTo>
                    <a:pt x="1010" y="1139"/>
                  </a:lnTo>
                  <a:lnTo>
                    <a:pt x="1010" y="1141"/>
                  </a:lnTo>
                  <a:lnTo>
                    <a:pt x="1010" y="1143"/>
                  </a:lnTo>
                  <a:lnTo>
                    <a:pt x="1011" y="1145"/>
                  </a:lnTo>
                  <a:lnTo>
                    <a:pt x="1013" y="1146"/>
                  </a:lnTo>
                  <a:lnTo>
                    <a:pt x="1014" y="1149"/>
                  </a:lnTo>
                  <a:lnTo>
                    <a:pt x="1010" y="1148"/>
                  </a:lnTo>
                  <a:lnTo>
                    <a:pt x="1009" y="1146"/>
                  </a:lnTo>
                  <a:lnTo>
                    <a:pt x="1008" y="1145"/>
                  </a:lnTo>
                  <a:lnTo>
                    <a:pt x="1005" y="1144"/>
                  </a:lnTo>
                  <a:lnTo>
                    <a:pt x="1006" y="1143"/>
                  </a:lnTo>
                  <a:lnTo>
                    <a:pt x="1005" y="1140"/>
                  </a:lnTo>
                  <a:lnTo>
                    <a:pt x="1004" y="1139"/>
                  </a:lnTo>
                  <a:lnTo>
                    <a:pt x="1002" y="1138"/>
                  </a:lnTo>
                  <a:lnTo>
                    <a:pt x="1001" y="1137"/>
                  </a:lnTo>
                  <a:lnTo>
                    <a:pt x="998" y="1135"/>
                  </a:lnTo>
                  <a:lnTo>
                    <a:pt x="997" y="1135"/>
                  </a:lnTo>
                  <a:lnTo>
                    <a:pt x="995" y="1135"/>
                  </a:lnTo>
                  <a:lnTo>
                    <a:pt x="993" y="1135"/>
                  </a:lnTo>
                  <a:lnTo>
                    <a:pt x="991" y="1135"/>
                  </a:lnTo>
                  <a:lnTo>
                    <a:pt x="988" y="1135"/>
                  </a:lnTo>
                  <a:lnTo>
                    <a:pt x="987" y="1134"/>
                  </a:lnTo>
                  <a:lnTo>
                    <a:pt x="986" y="1133"/>
                  </a:lnTo>
                  <a:lnTo>
                    <a:pt x="984" y="1132"/>
                  </a:lnTo>
                  <a:lnTo>
                    <a:pt x="983" y="1131"/>
                  </a:lnTo>
                  <a:lnTo>
                    <a:pt x="980" y="1131"/>
                  </a:lnTo>
                  <a:lnTo>
                    <a:pt x="979" y="1132"/>
                  </a:lnTo>
                  <a:lnTo>
                    <a:pt x="978" y="1133"/>
                  </a:lnTo>
                  <a:lnTo>
                    <a:pt x="975" y="1133"/>
                  </a:lnTo>
                  <a:lnTo>
                    <a:pt x="974" y="1133"/>
                  </a:lnTo>
                  <a:lnTo>
                    <a:pt x="971" y="1134"/>
                  </a:lnTo>
                  <a:lnTo>
                    <a:pt x="970" y="1133"/>
                  </a:lnTo>
                  <a:lnTo>
                    <a:pt x="967" y="1133"/>
                  </a:lnTo>
                  <a:lnTo>
                    <a:pt x="965" y="1133"/>
                  </a:lnTo>
                  <a:lnTo>
                    <a:pt x="964" y="1133"/>
                  </a:lnTo>
                  <a:lnTo>
                    <a:pt x="961" y="1132"/>
                  </a:lnTo>
                  <a:lnTo>
                    <a:pt x="960" y="1132"/>
                  </a:lnTo>
                  <a:lnTo>
                    <a:pt x="957" y="1132"/>
                  </a:lnTo>
                  <a:lnTo>
                    <a:pt x="956" y="1131"/>
                  </a:lnTo>
                  <a:lnTo>
                    <a:pt x="953" y="1131"/>
                  </a:lnTo>
                  <a:lnTo>
                    <a:pt x="952" y="1131"/>
                  </a:lnTo>
                  <a:lnTo>
                    <a:pt x="949" y="1129"/>
                  </a:lnTo>
                  <a:lnTo>
                    <a:pt x="947" y="1128"/>
                  </a:lnTo>
                  <a:lnTo>
                    <a:pt x="945" y="1128"/>
                  </a:lnTo>
                  <a:lnTo>
                    <a:pt x="944" y="1127"/>
                  </a:lnTo>
                  <a:lnTo>
                    <a:pt x="942" y="1127"/>
                  </a:lnTo>
                  <a:lnTo>
                    <a:pt x="940" y="1126"/>
                  </a:lnTo>
                  <a:lnTo>
                    <a:pt x="938" y="1125"/>
                  </a:lnTo>
                  <a:lnTo>
                    <a:pt x="936" y="1123"/>
                  </a:lnTo>
                  <a:lnTo>
                    <a:pt x="935" y="1122"/>
                  </a:lnTo>
                  <a:lnTo>
                    <a:pt x="934" y="1121"/>
                  </a:lnTo>
                  <a:lnTo>
                    <a:pt x="931" y="1120"/>
                  </a:lnTo>
                  <a:lnTo>
                    <a:pt x="930" y="1117"/>
                  </a:lnTo>
                  <a:lnTo>
                    <a:pt x="930" y="1115"/>
                  </a:lnTo>
                  <a:lnTo>
                    <a:pt x="930" y="1114"/>
                  </a:lnTo>
                  <a:lnTo>
                    <a:pt x="927" y="1113"/>
                  </a:lnTo>
                  <a:lnTo>
                    <a:pt x="926" y="1111"/>
                  </a:lnTo>
                  <a:lnTo>
                    <a:pt x="925" y="1110"/>
                  </a:lnTo>
                  <a:lnTo>
                    <a:pt x="923" y="1109"/>
                  </a:lnTo>
                  <a:lnTo>
                    <a:pt x="921" y="1108"/>
                  </a:lnTo>
                  <a:lnTo>
                    <a:pt x="921" y="1105"/>
                  </a:lnTo>
                  <a:lnTo>
                    <a:pt x="921" y="1104"/>
                  </a:lnTo>
                  <a:lnTo>
                    <a:pt x="921" y="1102"/>
                  </a:lnTo>
                  <a:lnTo>
                    <a:pt x="921" y="1099"/>
                  </a:lnTo>
                  <a:lnTo>
                    <a:pt x="921" y="1098"/>
                  </a:lnTo>
                  <a:lnTo>
                    <a:pt x="921" y="1096"/>
                  </a:lnTo>
                  <a:lnTo>
                    <a:pt x="921" y="1093"/>
                  </a:lnTo>
                  <a:lnTo>
                    <a:pt x="921" y="1092"/>
                  </a:lnTo>
                  <a:lnTo>
                    <a:pt x="921" y="1090"/>
                  </a:lnTo>
                  <a:lnTo>
                    <a:pt x="921" y="1088"/>
                  </a:lnTo>
                  <a:lnTo>
                    <a:pt x="920" y="1086"/>
                  </a:lnTo>
                  <a:lnTo>
                    <a:pt x="918" y="1085"/>
                  </a:lnTo>
                  <a:lnTo>
                    <a:pt x="917" y="1084"/>
                  </a:lnTo>
                  <a:lnTo>
                    <a:pt x="916" y="1081"/>
                  </a:lnTo>
                  <a:lnTo>
                    <a:pt x="916" y="1080"/>
                  </a:lnTo>
                  <a:lnTo>
                    <a:pt x="914" y="1077"/>
                  </a:lnTo>
                  <a:lnTo>
                    <a:pt x="913" y="1076"/>
                  </a:lnTo>
                  <a:lnTo>
                    <a:pt x="912" y="1074"/>
                  </a:lnTo>
                  <a:lnTo>
                    <a:pt x="911" y="1073"/>
                  </a:lnTo>
                  <a:lnTo>
                    <a:pt x="909" y="1071"/>
                  </a:lnTo>
                  <a:lnTo>
                    <a:pt x="908" y="1069"/>
                  </a:lnTo>
                  <a:lnTo>
                    <a:pt x="907" y="1068"/>
                  </a:lnTo>
                  <a:lnTo>
                    <a:pt x="905" y="1067"/>
                  </a:lnTo>
                  <a:lnTo>
                    <a:pt x="904" y="1065"/>
                  </a:lnTo>
                  <a:lnTo>
                    <a:pt x="903" y="1064"/>
                  </a:lnTo>
                  <a:lnTo>
                    <a:pt x="902" y="1063"/>
                  </a:lnTo>
                  <a:lnTo>
                    <a:pt x="900" y="1061"/>
                  </a:lnTo>
                  <a:lnTo>
                    <a:pt x="900" y="1059"/>
                  </a:lnTo>
                  <a:lnTo>
                    <a:pt x="899" y="1058"/>
                  </a:lnTo>
                  <a:lnTo>
                    <a:pt x="898" y="1056"/>
                  </a:lnTo>
                  <a:lnTo>
                    <a:pt x="898" y="1055"/>
                  </a:lnTo>
                  <a:lnTo>
                    <a:pt x="898" y="1052"/>
                  </a:lnTo>
                  <a:lnTo>
                    <a:pt x="898" y="1051"/>
                  </a:lnTo>
                  <a:lnTo>
                    <a:pt x="898" y="1049"/>
                  </a:lnTo>
                  <a:lnTo>
                    <a:pt x="896" y="1047"/>
                  </a:lnTo>
                  <a:lnTo>
                    <a:pt x="895" y="1045"/>
                  </a:lnTo>
                  <a:lnTo>
                    <a:pt x="894" y="1044"/>
                  </a:lnTo>
                  <a:lnTo>
                    <a:pt x="892" y="1042"/>
                  </a:lnTo>
                  <a:lnTo>
                    <a:pt x="891" y="1041"/>
                  </a:lnTo>
                  <a:lnTo>
                    <a:pt x="889" y="1039"/>
                  </a:lnTo>
                  <a:lnTo>
                    <a:pt x="887" y="1038"/>
                  </a:lnTo>
                  <a:lnTo>
                    <a:pt x="886" y="1036"/>
                  </a:lnTo>
                  <a:lnTo>
                    <a:pt x="883" y="1033"/>
                  </a:lnTo>
                  <a:lnTo>
                    <a:pt x="881" y="1030"/>
                  </a:lnTo>
                  <a:lnTo>
                    <a:pt x="878" y="1029"/>
                  </a:lnTo>
                  <a:lnTo>
                    <a:pt x="877" y="1027"/>
                  </a:lnTo>
                  <a:lnTo>
                    <a:pt x="876" y="1026"/>
                  </a:lnTo>
                  <a:lnTo>
                    <a:pt x="873" y="1024"/>
                  </a:lnTo>
                  <a:lnTo>
                    <a:pt x="872" y="1024"/>
                  </a:lnTo>
                  <a:lnTo>
                    <a:pt x="870" y="1023"/>
                  </a:lnTo>
                  <a:lnTo>
                    <a:pt x="868" y="1022"/>
                  </a:lnTo>
                  <a:lnTo>
                    <a:pt x="865" y="1022"/>
                  </a:lnTo>
                  <a:lnTo>
                    <a:pt x="864" y="1021"/>
                  </a:lnTo>
                  <a:lnTo>
                    <a:pt x="861" y="1021"/>
                  </a:lnTo>
                  <a:lnTo>
                    <a:pt x="860" y="1020"/>
                  </a:lnTo>
                  <a:lnTo>
                    <a:pt x="858" y="1018"/>
                  </a:lnTo>
                  <a:lnTo>
                    <a:pt x="855" y="1018"/>
                  </a:lnTo>
                  <a:lnTo>
                    <a:pt x="854" y="1017"/>
                  </a:lnTo>
                  <a:lnTo>
                    <a:pt x="851" y="1017"/>
                  </a:lnTo>
                  <a:lnTo>
                    <a:pt x="849" y="1016"/>
                  </a:lnTo>
                  <a:lnTo>
                    <a:pt x="847" y="1016"/>
                  </a:lnTo>
                  <a:lnTo>
                    <a:pt x="846" y="1016"/>
                  </a:lnTo>
                  <a:lnTo>
                    <a:pt x="843" y="1015"/>
                  </a:lnTo>
                  <a:lnTo>
                    <a:pt x="842" y="1016"/>
                  </a:lnTo>
                  <a:lnTo>
                    <a:pt x="839" y="1016"/>
                  </a:lnTo>
                  <a:lnTo>
                    <a:pt x="838" y="1017"/>
                  </a:lnTo>
                  <a:lnTo>
                    <a:pt x="833" y="1021"/>
                  </a:lnTo>
                  <a:lnTo>
                    <a:pt x="830" y="1020"/>
                  </a:lnTo>
                  <a:lnTo>
                    <a:pt x="833" y="1017"/>
                  </a:lnTo>
                  <a:lnTo>
                    <a:pt x="833" y="1015"/>
                  </a:lnTo>
                  <a:lnTo>
                    <a:pt x="832" y="1014"/>
                  </a:lnTo>
                  <a:lnTo>
                    <a:pt x="832" y="1011"/>
                  </a:lnTo>
                  <a:lnTo>
                    <a:pt x="830" y="1010"/>
                  </a:lnTo>
                  <a:lnTo>
                    <a:pt x="828" y="1009"/>
                  </a:lnTo>
                  <a:lnTo>
                    <a:pt x="827" y="1007"/>
                  </a:lnTo>
                  <a:lnTo>
                    <a:pt x="825" y="1006"/>
                  </a:lnTo>
                  <a:lnTo>
                    <a:pt x="821" y="1005"/>
                  </a:lnTo>
                  <a:lnTo>
                    <a:pt x="820" y="1009"/>
                  </a:lnTo>
                  <a:lnTo>
                    <a:pt x="820" y="1010"/>
                  </a:lnTo>
                  <a:lnTo>
                    <a:pt x="819" y="1012"/>
                  </a:lnTo>
                  <a:lnTo>
                    <a:pt x="816" y="1012"/>
                  </a:lnTo>
                  <a:lnTo>
                    <a:pt x="814" y="1015"/>
                  </a:lnTo>
                  <a:lnTo>
                    <a:pt x="811" y="1016"/>
                  </a:lnTo>
                  <a:lnTo>
                    <a:pt x="808" y="1017"/>
                  </a:lnTo>
                  <a:lnTo>
                    <a:pt x="807" y="1018"/>
                  </a:lnTo>
                  <a:lnTo>
                    <a:pt x="806" y="1020"/>
                  </a:lnTo>
                  <a:lnTo>
                    <a:pt x="805" y="1021"/>
                  </a:lnTo>
                  <a:lnTo>
                    <a:pt x="803" y="1022"/>
                  </a:lnTo>
                  <a:lnTo>
                    <a:pt x="802" y="1023"/>
                  </a:lnTo>
                  <a:lnTo>
                    <a:pt x="801" y="1024"/>
                  </a:lnTo>
                  <a:lnTo>
                    <a:pt x="798" y="1026"/>
                  </a:lnTo>
                  <a:lnTo>
                    <a:pt x="797" y="1026"/>
                  </a:lnTo>
                  <a:lnTo>
                    <a:pt x="796" y="1027"/>
                  </a:lnTo>
                  <a:lnTo>
                    <a:pt x="793" y="1028"/>
                  </a:lnTo>
                  <a:lnTo>
                    <a:pt x="792" y="1027"/>
                  </a:lnTo>
                  <a:lnTo>
                    <a:pt x="789" y="1026"/>
                  </a:lnTo>
                  <a:lnTo>
                    <a:pt x="788" y="1026"/>
                  </a:lnTo>
                  <a:lnTo>
                    <a:pt x="785" y="1024"/>
                  </a:lnTo>
                  <a:lnTo>
                    <a:pt x="783" y="1024"/>
                  </a:lnTo>
                  <a:lnTo>
                    <a:pt x="781" y="1024"/>
                  </a:lnTo>
                  <a:lnTo>
                    <a:pt x="780" y="1023"/>
                  </a:lnTo>
                  <a:lnTo>
                    <a:pt x="777" y="1023"/>
                  </a:lnTo>
                  <a:lnTo>
                    <a:pt x="776" y="1023"/>
                  </a:lnTo>
                  <a:lnTo>
                    <a:pt x="774" y="1023"/>
                  </a:lnTo>
                  <a:lnTo>
                    <a:pt x="772" y="1022"/>
                  </a:lnTo>
                  <a:lnTo>
                    <a:pt x="770" y="1022"/>
                  </a:lnTo>
                  <a:lnTo>
                    <a:pt x="767" y="1022"/>
                  </a:lnTo>
                  <a:lnTo>
                    <a:pt x="766" y="1022"/>
                  </a:lnTo>
                  <a:lnTo>
                    <a:pt x="764" y="1023"/>
                  </a:lnTo>
                  <a:lnTo>
                    <a:pt x="761" y="1023"/>
                  </a:lnTo>
                  <a:lnTo>
                    <a:pt x="758" y="1022"/>
                  </a:lnTo>
                  <a:lnTo>
                    <a:pt x="757" y="1022"/>
                  </a:lnTo>
                  <a:lnTo>
                    <a:pt x="754" y="1022"/>
                  </a:lnTo>
                  <a:lnTo>
                    <a:pt x="753" y="1022"/>
                  </a:lnTo>
                  <a:lnTo>
                    <a:pt x="750" y="1022"/>
                  </a:lnTo>
                  <a:lnTo>
                    <a:pt x="749" y="1022"/>
                  </a:lnTo>
                  <a:lnTo>
                    <a:pt x="746" y="1022"/>
                  </a:lnTo>
                  <a:lnTo>
                    <a:pt x="744" y="1022"/>
                  </a:lnTo>
                  <a:lnTo>
                    <a:pt x="743" y="1022"/>
                  </a:lnTo>
                  <a:lnTo>
                    <a:pt x="740" y="1022"/>
                  </a:lnTo>
                  <a:lnTo>
                    <a:pt x="737" y="1022"/>
                  </a:lnTo>
                  <a:lnTo>
                    <a:pt x="736" y="1022"/>
                  </a:lnTo>
                  <a:lnTo>
                    <a:pt x="733" y="1023"/>
                  </a:lnTo>
                  <a:lnTo>
                    <a:pt x="732" y="1024"/>
                  </a:lnTo>
                  <a:lnTo>
                    <a:pt x="730" y="1024"/>
                  </a:lnTo>
                  <a:lnTo>
                    <a:pt x="728" y="1026"/>
                  </a:lnTo>
                  <a:lnTo>
                    <a:pt x="726" y="1027"/>
                  </a:lnTo>
                  <a:lnTo>
                    <a:pt x="724" y="1028"/>
                  </a:lnTo>
                  <a:lnTo>
                    <a:pt x="722" y="1028"/>
                  </a:lnTo>
                  <a:lnTo>
                    <a:pt x="721" y="1029"/>
                  </a:lnTo>
                  <a:lnTo>
                    <a:pt x="718" y="1030"/>
                  </a:lnTo>
                  <a:lnTo>
                    <a:pt x="717" y="1032"/>
                  </a:lnTo>
                  <a:lnTo>
                    <a:pt x="715" y="1033"/>
                  </a:lnTo>
                  <a:lnTo>
                    <a:pt x="714" y="1034"/>
                  </a:lnTo>
                  <a:lnTo>
                    <a:pt x="713" y="1035"/>
                  </a:lnTo>
                  <a:lnTo>
                    <a:pt x="710" y="1036"/>
                  </a:lnTo>
                  <a:lnTo>
                    <a:pt x="709" y="1038"/>
                  </a:lnTo>
                  <a:lnTo>
                    <a:pt x="708" y="1039"/>
                  </a:lnTo>
                  <a:lnTo>
                    <a:pt x="706" y="1041"/>
                  </a:lnTo>
                  <a:lnTo>
                    <a:pt x="705" y="1042"/>
                  </a:lnTo>
                  <a:lnTo>
                    <a:pt x="704" y="1044"/>
                  </a:lnTo>
                  <a:lnTo>
                    <a:pt x="701" y="1045"/>
                  </a:lnTo>
                  <a:lnTo>
                    <a:pt x="700" y="1046"/>
                  </a:lnTo>
                  <a:lnTo>
                    <a:pt x="699" y="1047"/>
                  </a:lnTo>
                  <a:lnTo>
                    <a:pt x="696" y="1050"/>
                  </a:lnTo>
                  <a:lnTo>
                    <a:pt x="695" y="1050"/>
                  </a:lnTo>
                  <a:lnTo>
                    <a:pt x="693" y="1051"/>
                  </a:lnTo>
                  <a:lnTo>
                    <a:pt x="692" y="1052"/>
                  </a:lnTo>
                  <a:lnTo>
                    <a:pt x="689" y="1053"/>
                  </a:lnTo>
                  <a:lnTo>
                    <a:pt x="688" y="1055"/>
                  </a:lnTo>
                  <a:lnTo>
                    <a:pt x="687" y="1056"/>
                  </a:lnTo>
                  <a:lnTo>
                    <a:pt x="684" y="1057"/>
                  </a:lnTo>
                  <a:lnTo>
                    <a:pt x="683" y="1058"/>
                  </a:lnTo>
                  <a:lnTo>
                    <a:pt x="680" y="1058"/>
                  </a:lnTo>
                  <a:lnTo>
                    <a:pt x="679" y="1059"/>
                  </a:lnTo>
                  <a:lnTo>
                    <a:pt x="678" y="1061"/>
                  </a:lnTo>
                  <a:lnTo>
                    <a:pt x="675" y="1062"/>
                  </a:lnTo>
                  <a:lnTo>
                    <a:pt x="674" y="1062"/>
                  </a:lnTo>
                  <a:lnTo>
                    <a:pt x="670" y="1063"/>
                  </a:lnTo>
                  <a:lnTo>
                    <a:pt x="668" y="1064"/>
                  </a:lnTo>
                  <a:lnTo>
                    <a:pt x="666" y="1064"/>
                  </a:lnTo>
                  <a:lnTo>
                    <a:pt x="662" y="1065"/>
                  </a:lnTo>
                  <a:lnTo>
                    <a:pt x="661" y="1067"/>
                  </a:lnTo>
                  <a:lnTo>
                    <a:pt x="658" y="1067"/>
                  </a:lnTo>
                  <a:lnTo>
                    <a:pt x="656" y="1068"/>
                  </a:lnTo>
                  <a:lnTo>
                    <a:pt x="655" y="1068"/>
                  </a:lnTo>
                  <a:lnTo>
                    <a:pt x="652" y="1068"/>
                  </a:lnTo>
                  <a:lnTo>
                    <a:pt x="649" y="1067"/>
                  </a:lnTo>
                  <a:lnTo>
                    <a:pt x="648" y="1067"/>
                  </a:lnTo>
                  <a:lnTo>
                    <a:pt x="646" y="1068"/>
                  </a:lnTo>
                  <a:lnTo>
                    <a:pt x="644" y="1068"/>
                  </a:lnTo>
                  <a:lnTo>
                    <a:pt x="642" y="1069"/>
                  </a:lnTo>
                  <a:lnTo>
                    <a:pt x="639" y="1070"/>
                  </a:lnTo>
                  <a:lnTo>
                    <a:pt x="638" y="1070"/>
                  </a:lnTo>
                  <a:lnTo>
                    <a:pt x="636" y="1071"/>
                  </a:lnTo>
                  <a:lnTo>
                    <a:pt x="634" y="1071"/>
                  </a:lnTo>
                  <a:lnTo>
                    <a:pt x="633" y="1073"/>
                  </a:lnTo>
                  <a:lnTo>
                    <a:pt x="630" y="1074"/>
                  </a:lnTo>
                  <a:lnTo>
                    <a:pt x="629" y="1075"/>
                  </a:lnTo>
                  <a:lnTo>
                    <a:pt x="627" y="1076"/>
                  </a:lnTo>
                  <a:lnTo>
                    <a:pt x="626" y="1077"/>
                  </a:lnTo>
                  <a:lnTo>
                    <a:pt x="625" y="1079"/>
                  </a:lnTo>
                  <a:lnTo>
                    <a:pt x="624" y="1080"/>
                  </a:lnTo>
                  <a:lnTo>
                    <a:pt x="622" y="1081"/>
                  </a:lnTo>
                  <a:lnTo>
                    <a:pt x="621" y="1084"/>
                  </a:lnTo>
                  <a:lnTo>
                    <a:pt x="620" y="1085"/>
                  </a:lnTo>
                  <a:lnTo>
                    <a:pt x="618" y="1085"/>
                  </a:lnTo>
                  <a:lnTo>
                    <a:pt x="616" y="1086"/>
                  </a:lnTo>
                  <a:lnTo>
                    <a:pt x="615" y="1087"/>
                  </a:lnTo>
                  <a:lnTo>
                    <a:pt x="613" y="1088"/>
                  </a:lnTo>
                  <a:lnTo>
                    <a:pt x="611" y="1088"/>
                  </a:lnTo>
                  <a:lnTo>
                    <a:pt x="609" y="1090"/>
                  </a:lnTo>
                  <a:lnTo>
                    <a:pt x="607" y="1090"/>
                  </a:lnTo>
                  <a:lnTo>
                    <a:pt x="605" y="1090"/>
                  </a:lnTo>
                  <a:lnTo>
                    <a:pt x="603" y="1091"/>
                  </a:lnTo>
                  <a:lnTo>
                    <a:pt x="600" y="1091"/>
                  </a:lnTo>
                  <a:lnTo>
                    <a:pt x="599" y="1091"/>
                  </a:lnTo>
                  <a:lnTo>
                    <a:pt x="598" y="1091"/>
                  </a:lnTo>
                  <a:lnTo>
                    <a:pt x="595" y="1091"/>
                  </a:lnTo>
                  <a:lnTo>
                    <a:pt x="594" y="1091"/>
                  </a:lnTo>
                  <a:lnTo>
                    <a:pt x="591" y="1091"/>
                  </a:lnTo>
                  <a:lnTo>
                    <a:pt x="590" y="1091"/>
                  </a:lnTo>
                  <a:lnTo>
                    <a:pt x="587" y="1091"/>
                  </a:lnTo>
                  <a:lnTo>
                    <a:pt x="586" y="1091"/>
                  </a:lnTo>
                  <a:lnTo>
                    <a:pt x="583" y="1091"/>
                  </a:lnTo>
                  <a:lnTo>
                    <a:pt x="582" y="1091"/>
                  </a:lnTo>
                  <a:lnTo>
                    <a:pt x="581" y="1091"/>
                  </a:lnTo>
                  <a:lnTo>
                    <a:pt x="578" y="1091"/>
                  </a:lnTo>
                  <a:lnTo>
                    <a:pt x="577" y="1091"/>
                  </a:lnTo>
                  <a:lnTo>
                    <a:pt x="574" y="1091"/>
                  </a:lnTo>
                  <a:lnTo>
                    <a:pt x="573" y="1091"/>
                  </a:lnTo>
                  <a:lnTo>
                    <a:pt x="571" y="1091"/>
                  </a:lnTo>
                  <a:lnTo>
                    <a:pt x="569" y="1091"/>
                  </a:lnTo>
                  <a:lnTo>
                    <a:pt x="567" y="1091"/>
                  </a:lnTo>
                  <a:lnTo>
                    <a:pt x="564" y="1092"/>
                  </a:lnTo>
                  <a:lnTo>
                    <a:pt x="563" y="1092"/>
                  </a:lnTo>
                  <a:lnTo>
                    <a:pt x="560" y="1092"/>
                  </a:lnTo>
                  <a:lnTo>
                    <a:pt x="558" y="1093"/>
                  </a:lnTo>
                  <a:lnTo>
                    <a:pt x="555" y="1093"/>
                  </a:lnTo>
                  <a:lnTo>
                    <a:pt x="554" y="1093"/>
                  </a:lnTo>
                  <a:lnTo>
                    <a:pt x="551" y="1094"/>
                  </a:lnTo>
                  <a:lnTo>
                    <a:pt x="550" y="1094"/>
                  </a:lnTo>
                  <a:lnTo>
                    <a:pt x="547" y="1094"/>
                  </a:lnTo>
                  <a:lnTo>
                    <a:pt x="545" y="1094"/>
                  </a:lnTo>
                  <a:lnTo>
                    <a:pt x="543" y="1094"/>
                  </a:lnTo>
                  <a:lnTo>
                    <a:pt x="541" y="1094"/>
                  </a:lnTo>
                  <a:lnTo>
                    <a:pt x="538" y="1096"/>
                  </a:lnTo>
                  <a:lnTo>
                    <a:pt x="537" y="1096"/>
                  </a:lnTo>
                  <a:lnTo>
                    <a:pt x="534" y="1094"/>
                  </a:lnTo>
                  <a:lnTo>
                    <a:pt x="533" y="1094"/>
                  </a:lnTo>
                  <a:lnTo>
                    <a:pt x="530" y="1094"/>
                  </a:lnTo>
                  <a:lnTo>
                    <a:pt x="529" y="1094"/>
                  </a:lnTo>
                  <a:lnTo>
                    <a:pt x="527" y="1094"/>
                  </a:lnTo>
                  <a:lnTo>
                    <a:pt x="524" y="1094"/>
                  </a:lnTo>
                  <a:lnTo>
                    <a:pt x="523" y="1094"/>
                  </a:lnTo>
                  <a:lnTo>
                    <a:pt x="521" y="1096"/>
                  </a:lnTo>
                  <a:lnTo>
                    <a:pt x="519" y="1096"/>
                  </a:lnTo>
                  <a:lnTo>
                    <a:pt x="518" y="1097"/>
                  </a:lnTo>
                  <a:lnTo>
                    <a:pt x="515" y="1097"/>
                  </a:lnTo>
                  <a:lnTo>
                    <a:pt x="514" y="1098"/>
                  </a:lnTo>
                  <a:lnTo>
                    <a:pt x="512" y="1098"/>
                  </a:lnTo>
                  <a:lnTo>
                    <a:pt x="510" y="1098"/>
                  </a:lnTo>
                  <a:lnTo>
                    <a:pt x="509" y="1099"/>
                  </a:lnTo>
                  <a:lnTo>
                    <a:pt x="506" y="1100"/>
                  </a:lnTo>
                  <a:lnTo>
                    <a:pt x="505" y="1102"/>
                  </a:lnTo>
                  <a:lnTo>
                    <a:pt x="502" y="1103"/>
                  </a:lnTo>
                  <a:lnTo>
                    <a:pt x="501" y="1104"/>
                  </a:lnTo>
                  <a:lnTo>
                    <a:pt x="499" y="1105"/>
                  </a:lnTo>
                  <a:lnTo>
                    <a:pt x="498" y="1105"/>
                  </a:lnTo>
                  <a:lnTo>
                    <a:pt x="496" y="1106"/>
                  </a:lnTo>
                  <a:lnTo>
                    <a:pt x="494" y="1108"/>
                  </a:lnTo>
                  <a:lnTo>
                    <a:pt x="492" y="1108"/>
                  </a:lnTo>
                  <a:lnTo>
                    <a:pt x="490" y="1109"/>
                  </a:lnTo>
                  <a:lnTo>
                    <a:pt x="487" y="1109"/>
                  </a:lnTo>
                  <a:lnTo>
                    <a:pt x="484" y="1108"/>
                  </a:lnTo>
                  <a:lnTo>
                    <a:pt x="481" y="1108"/>
                  </a:lnTo>
                  <a:lnTo>
                    <a:pt x="480" y="1108"/>
                  </a:lnTo>
                  <a:lnTo>
                    <a:pt x="477" y="1106"/>
                  </a:lnTo>
                  <a:lnTo>
                    <a:pt x="475" y="1106"/>
                  </a:lnTo>
                  <a:lnTo>
                    <a:pt x="474" y="1106"/>
                  </a:lnTo>
                  <a:lnTo>
                    <a:pt x="471" y="1105"/>
                  </a:lnTo>
                  <a:lnTo>
                    <a:pt x="470" y="1104"/>
                  </a:lnTo>
                  <a:lnTo>
                    <a:pt x="467" y="1104"/>
                  </a:lnTo>
                  <a:lnTo>
                    <a:pt x="465" y="1104"/>
                  </a:lnTo>
                  <a:lnTo>
                    <a:pt x="463" y="1104"/>
                  </a:lnTo>
                  <a:lnTo>
                    <a:pt x="461" y="1104"/>
                  </a:lnTo>
                  <a:lnTo>
                    <a:pt x="459" y="1104"/>
                  </a:lnTo>
                  <a:lnTo>
                    <a:pt x="457" y="1104"/>
                  </a:lnTo>
                  <a:lnTo>
                    <a:pt x="456" y="1105"/>
                  </a:lnTo>
                  <a:lnTo>
                    <a:pt x="453" y="1105"/>
                  </a:lnTo>
                  <a:lnTo>
                    <a:pt x="452" y="1106"/>
                  </a:lnTo>
                  <a:lnTo>
                    <a:pt x="450" y="1109"/>
                  </a:lnTo>
                  <a:lnTo>
                    <a:pt x="448" y="1110"/>
                  </a:lnTo>
                  <a:lnTo>
                    <a:pt x="446" y="1111"/>
                  </a:lnTo>
                  <a:lnTo>
                    <a:pt x="445" y="1113"/>
                  </a:lnTo>
                  <a:lnTo>
                    <a:pt x="444" y="1114"/>
                  </a:lnTo>
                  <a:lnTo>
                    <a:pt x="443" y="1115"/>
                  </a:lnTo>
                  <a:lnTo>
                    <a:pt x="440" y="1117"/>
                  </a:lnTo>
                  <a:lnTo>
                    <a:pt x="439" y="1119"/>
                  </a:lnTo>
                  <a:lnTo>
                    <a:pt x="437" y="1120"/>
                  </a:lnTo>
                  <a:lnTo>
                    <a:pt x="437" y="1122"/>
                  </a:lnTo>
                  <a:lnTo>
                    <a:pt x="435" y="1125"/>
                  </a:lnTo>
                  <a:lnTo>
                    <a:pt x="432" y="1123"/>
                  </a:lnTo>
                  <a:lnTo>
                    <a:pt x="431" y="1122"/>
                  </a:lnTo>
                  <a:lnTo>
                    <a:pt x="430" y="1122"/>
                  </a:lnTo>
                  <a:lnTo>
                    <a:pt x="427" y="1121"/>
                  </a:lnTo>
                  <a:lnTo>
                    <a:pt x="426" y="1120"/>
                  </a:lnTo>
                  <a:lnTo>
                    <a:pt x="423" y="1120"/>
                  </a:lnTo>
                  <a:lnTo>
                    <a:pt x="422" y="1120"/>
                  </a:lnTo>
                  <a:lnTo>
                    <a:pt x="419" y="1121"/>
                  </a:lnTo>
                  <a:lnTo>
                    <a:pt x="418" y="1121"/>
                  </a:lnTo>
                  <a:lnTo>
                    <a:pt x="415" y="1121"/>
                  </a:lnTo>
                  <a:lnTo>
                    <a:pt x="413" y="1121"/>
                  </a:lnTo>
                  <a:lnTo>
                    <a:pt x="412" y="1122"/>
                  </a:lnTo>
                  <a:lnTo>
                    <a:pt x="409" y="1121"/>
                  </a:lnTo>
                  <a:lnTo>
                    <a:pt x="408" y="1120"/>
                  </a:lnTo>
                  <a:lnTo>
                    <a:pt x="406" y="1119"/>
                  </a:lnTo>
                  <a:lnTo>
                    <a:pt x="405" y="1117"/>
                  </a:lnTo>
                  <a:lnTo>
                    <a:pt x="402" y="1117"/>
                  </a:lnTo>
                  <a:lnTo>
                    <a:pt x="401" y="1116"/>
                  </a:lnTo>
                  <a:lnTo>
                    <a:pt x="400" y="1115"/>
                  </a:lnTo>
                  <a:lnTo>
                    <a:pt x="397" y="1115"/>
                  </a:lnTo>
                  <a:lnTo>
                    <a:pt x="395" y="1115"/>
                  </a:lnTo>
                  <a:lnTo>
                    <a:pt x="393" y="1115"/>
                  </a:lnTo>
                  <a:lnTo>
                    <a:pt x="392" y="1115"/>
                  </a:lnTo>
                  <a:lnTo>
                    <a:pt x="390" y="1115"/>
                  </a:lnTo>
                  <a:lnTo>
                    <a:pt x="387" y="1114"/>
                  </a:lnTo>
                  <a:lnTo>
                    <a:pt x="386" y="1115"/>
                  </a:lnTo>
                  <a:lnTo>
                    <a:pt x="383" y="1115"/>
                  </a:lnTo>
                  <a:lnTo>
                    <a:pt x="382" y="1115"/>
                  </a:lnTo>
                  <a:lnTo>
                    <a:pt x="379" y="1115"/>
                  </a:lnTo>
                  <a:lnTo>
                    <a:pt x="377" y="1115"/>
                  </a:lnTo>
                  <a:lnTo>
                    <a:pt x="375" y="1115"/>
                  </a:lnTo>
                  <a:lnTo>
                    <a:pt x="373" y="1115"/>
                  </a:lnTo>
                  <a:lnTo>
                    <a:pt x="371" y="1115"/>
                  </a:lnTo>
                  <a:lnTo>
                    <a:pt x="369" y="1115"/>
                  </a:lnTo>
                  <a:lnTo>
                    <a:pt x="366" y="1116"/>
                  </a:lnTo>
                  <a:lnTo>
                    <a:pt x="365" y="1116"/>
                  </a:lnTo>
                  <a:lnTo>
                    <a:pt x="362" y="1117"/>
                  </a:lnTo>
                  <a:lnTo>
                    <a:pt x="361" y="1117"/>
                  </a:lnTo>
                  <a:lnTo>
                    <a:pt x="360" y="1119"/>
                  </a:lnTo>
                  <a:lnTo>
                    <a:pt x="357" y="1119"/>
                  </a:lnTo>
                  <a:lnTo>
                    <a:pt x="352" y="1121"/>
                  </a:lnTo>
                  <a:lnTo>
                    <a:pt x="349" y="1119"/>
                  </a:lnTo>
                  <a:lnTo>
                    <a:pt x="347" y="1119"/>
                  </a:lnTo>
                  <a:lnTo>
                    <a:pt x="346" y="1117"/>
                  </a:lnTo>
                  <a:lnTo>
                    <a:pt x="343" y="1117"/>
                  </a:lnTo>
                  <a:lnTo>
                    <a:pt x="342" y="1116"/>
                  </a:lnTo>
                  <a:lnTo>
                    <a:pt x="339" y="1115"/>
                  </a:lnTo>
                  <a:lnTo>
                    <a:pt x="338" y="1115"/>
                  </a:lnTo>
                  <a:lnTo>
                    <a:pt x="334" y="1113"/>
                  </a:lnTo>
                  <a:lnTo>
                    <a:pt x="334" y="1109"/>
                  </a:lnTo>
                  <a:lnTo>
                    <a:pt x="331" y="1110"/>
                  </a:lnTo>
                  <a:lnTo>
                    <a:pt x="329" y="1109"/>
                  </a:lnTo>
                  <a:lnTo>
                    <a:pt x="328" y="1109"/>
                  </a:lnTo>
                  <a:lnTo>
                    <a:pt x="325" y="1108"/>
                  </a:lnTo>
                  <a:lnTo>
                    <a:pt x="324" y="1108"/>
                  </a:lnTo>
                  <a:lnTo>
                    <a:pt x="321" y="1108"/>
                  </a:lnTo>
                  <a:lnTo>
                    <a:pt x="320" y="1108"/>
                  </a:lnTo>
                  <a:lnTo>
                    <a:pt x="317" y="1108"/>
                  </a:lnTo>
                  <a:lnTo>
                    <a:pt x="316" y="1106"/>
                  </a:lnTo>
                  <a:lnTo>
                    <a:pt x="313" y="1106"/>
                  </a:lnTo>
                  <a:lnTo>
                    <a:pt x="312" y="1106"/>
                  </a:lnTo>
                  <a:lnTo>
                    <a:pt x="309" y="1105"/>
                  </a:lnTo>
                  <a:lnTo>
                    <a:pt x="308" y="1104"/>
                  </a:lnTo>
                  <a:lnTo>
                    <a:pt x="306" y="1104"/>
                  </a:lnTo>
                  <a:lnTo>
                    <a:pt x="304" y="1103"/>
                  </a:lnTo>
                  <a:lnTo>
                    <a:pt x="302" y="1102"/>
                  </a:lnTo>
                  <a:lnTo>
                    <a:pt x="300" y="1100"/>
                  </a:lnTo>
                  <a:lnTo>
                    <a:pt x="298" y="1099"/>
                  </a:lnTo>
                  <a:lnTo>
                    <a:pt x="296" y="1099"/>
                  </a:lnTo>
                  <a:lnTo>
                    <a:pt x="295" y="1098"/>
                  </a:lnTo>
                  <a:lnTo>
                    <a:pt x="294" y="1097"/>
                  </a:lnTo>
                  <a:lnTo>
                    <a:pt x="293" y="1094"/>
                  </a:lnTo>
                  <a:lnTo>
                    <a:pt x="293" y="1093"/>
                  </a:lnTo>
                  <a:lnTo>
                    <a:pt x="291" y="1092"/>
                  </a:lnTo>
                  <a:lnTo>
                    <a:pt x="290" y="1090"/>
                  </a:lnTo>
                  <a:lnTo>
                    <a:pt x="290" y="1087"/>
                  </a:lnTo>
                  <a:lnTo>
                    <a:pt x="289" y="1086"/>
                  </a:lnTo>
                  <a:lnTo>
                    <a:pt x="287" y="1085"/>
                  </a:lnTo>
                  <a:lnTo>
                    <a:pt x="286" y="1084"/>
                  </a:lnTo>
                  <a:lnTo>
                    <a:pt x="285" y="1082"/>
                  </a:lnTo>
                  <a:lnTo>
                    <a:pt x="282" y="1081"/>
                  </a:lnTo>
                  <a:lnTo>
                    <a:pt x="281" y="1080"/>
                  </a:lnTo>
                  <a:lnTo>
                    <a:pt x="278" y="1080"/>
                  </a:lnTo>
                  <a:lnTo>
                    <a:pt x="277" y="1079"/>
                  </a:lnTo>
                  <a:lnTo>
                    <a:pt x="275" y="1079"/>
                  </a:lnTo>
                  <a:lnTo>
                    <a:pt x="273" y="1077"/>
                  </a:lnTo>
                  <a:lnTo>
                    <a:pt x="271" y="1077"/>
                  </a:lnTo>
                  <a:lnTo>
                    <a:pt x="269" y="1077"/>
                  </a:lnTo>
                  <a:lnTo>
                    <a:pt x="267" y="1076"/>
                  </a:lnTo>
                  <a:lnTo>
                    <a:pt x="265" y="1076"/>
                  </a:lnTo>
                  <a:lnTo>
                    <a:pt x="263" y="1076"/>
                  </a:lnTo>
                  <a:lnTo>
                    <a:pt x="260" y="1076"/>
                  </a:lnTo>
                  <a:lnTo>
                    <a:pt x="259" y="1075"/>
                  </a:lnTo>
                  <a:lnTo>
                    <a:pt x="256" y="1075"/>
                  </a:lnTo>
                  <a:lnTo>
                    <a:pt x="255" y="1075"/>
                  </a:lnTo>
                  <a:lnTo>
                    <a:pt x="254" y="1074"/>
                  </a:lnTo>
                  <a:lnTo>
                    <a:pt x="251" y="1073"/>
                  </a:lnTo>
                  <a:lnTo>
                    <a:pt x="250" y="1071"/>
                  </a:lnTo>
                  <a:lnTo>
                    <a:pt x="249" y="1071"/>
                  </a:lnTo>
                  <a:lnTo>
                    <a:pt x="246" y="1070"/>
                  </a:lnTo>
                  <a:lnTo>
                    <a:pt x="245" y="1069"/>
                  </a:lnTo>
                  <a:lnTo>
                    <a:pt x="243" y="1067"/>
                  </a:lnTo>
                  <a:lnTo>
                    <a:pt x="242" y="1065"/>
                  </a:lnTo>
                  <a:lnTo>
                    <a:pt x="241" y="1064"/>
                  </a:lnTo>
                  <a:lnTo>
                    <a:pt x="238" y="1064"/>
                  </a:lnTo>
                  <a:lnTo>
                    <a:pt x="237" y="1063"/>
                  </a:lnTo>
                  <a:lnTo>
                    <a:pt x="234" y="1062"/>
                  </a:lnTo>
                  <a:lnTo>
                    <a:pt x="232" y="1062"/>
                  </a:lnTo>
                  <a:lnTo>
                    <a:pt x="231" y="1061"/>
                  </a:lnTo>
                  <a:lnTo>
                    <a:pt x="228" y="1061"/>
                  </a:lnTo>
                  <a:lnTo>
                    <a:pt x="225" y="1059"/>
                  </a:lnTo>
                  <a:lnTo>
                    <a:pt x="224" y="1059"/>
                  </a:lnTo>
                  <a:lnTo>
                    <a:pt x="222" y="1059"/>
                  </a:lnTo>
                  <a:lnTo>
                    <a:pt x="219" y="1059"/>
                  </a:lnTo>
                  <a:lnTo>
                    <a:pt x="218" y="1059"/>
                  </a:lnTo>
                  <a:lnTo>
                    <a:pt x="215" y="1059"/>
                  </a:lnTo>
                  <a:lnTo>
                    <a:pt x="214" y="1059"/>
                  </a:lnTo>
                  <a:lnTo>
                    <a:pt x="211" y="1061"/>
                  </a:lnTo>
                  <a:lnTo>
                    <a:pt x="210" y="1061"/>
                  </a:lnTo>
                  <a:lnTo>
                    <a:pt x="207" y="1061"/>
                  </a:lnTo>
                  <a:lnTo>
                    <a:pt x="205" y="1061"/>
                  </a:lnTo>
                  <a:lnTo>
                    <a:pt x="203" y="1061"/>
                  </a:lnTo>
                  <a:lnTo>
                    <a:pt x="201" y="1061"/>
                  </a:lnTo>
                  <a:lnTo>
                    <a:pt x="198" y="1061"/>
                  </a:lnTo>
                  <a:lnTo>
                    <a:pt x="196" y="1061"/>
                  </a:lnTo>
                  <a:lnTo>
                    <a:pt x="194" y="1062"/>
                  </a:lnTo>
                  <a:lnTo>
                    <a:pt x="192" y="1062"/>
                  </a:lnTo>
                  <a:lnTo>
                    <a:pt x="189" y="1062"/>
                  </a:lnTo>
                  <a:lnTo>
                    <a:pt x="188" y="1062"/>
                  </a:lnTo>
                  <a:lnTo>
                    <a:pt x="185" y="1062"/>
                  </a:lnTo>
                  <a:lnTo>
                    <a:pt x="183" y="1063"/>
                  </a:lnTo>
                  <a:lnTo>
                    <a:pt x="180" y="1063"/>
                  </a:lnTo>
                  <a:lnTo>
                    <a:pt x="179" y="1063"/>
                  </a:lnTo>
                  <a:lnTo>
                    <a:pt x="176" y="1063"/>
                  </a:lnTo>
                  <a:lnTo>
                    <a:pt x="172" y="1063"/>
                  </a:lnTo>
                  <a:lnTo>
                    <a:pt x="170" y="1063"/>
                  </a:lnTo>
                  <a:lnTo>
                    <a:pt x="169" y="1063"/>
                  </a:lnTo>
                  <a:lnTo>
                    <a:pt x="166" y="1063"/>
                  </a:lnTo>
                  <a:lnTo>
                    <a:pt x="163" y="1064"/>
                  </a:lnTo>
                  <a:lnTo>
                    <a:pt x="161" y="1064"/>
                  </a:lnTo>
                  <a:lnTo>
                    <a:pt x="159" y="1064"/>
                  </a:lnTo>
                  <a:lnTo>
                    <a:pt x="157" y="1064"/>
                  </a:lnTo>
                  <a:lnTo>
                    <a:pt x="156" y="1064"/>
                  </a:lnTo>
                  <a:lnTo>
                    <a:pt x="153" y="1064"/>
                  </a:lnTo>
                  <a:lnTo>
                    <a:pt x="150" y="1064"/>
                  </a:lnTo>
                  <a:lnTo>
                    <a:pt x="149" y="1063"/>
                  </a:lnTo>
                  <a:lnTo>
                    <a:pt x="147" y="1063"/>
                  </a:lnTo>
                  <a:lnTo>
                    <a:pt x="144" y="1063"/>
                  </a:lnTo>
                  <a:lnTo>
                    <a:pt x="143" y="1063"/>
                  </a:lnTo>
                  <a:lnTo>
                    <a:pt x="140" y="1062"/>
                  </a:lnTo>
                  <a:lnTo>
                    <a:pt x="137" y="1062"/>
                  </a:lnTo>
                  <a:lnTo>
                    <a:pt x="136" y="1059"/>
                  </a:lnTo>
                  <a:lnTo>
                    <a:pt x="135" y="1058"/>
                  </a:lnTo>
                  <a:lnTo>
                    <a:pt x="135" y="1057"/>
                  </a:lnTo>
                  <a:lnTo>
                    <a:pt x="134" y="1055"/>
                  </a:lnTo>
                  <a:lnTo>
                    <a:pt x="134" y="1053"/>
                  </a:lnTo>
                  <a:lnTo>
                    <a:pt x="132" y="1051"/>
                  </a:lnTo>
                  <a:lnTo>
                    <a:pt x="132" y="1050"/>
                  </a:lnTo>
                  <a:lnTo>
                    <a:pt x="132" y="1047"/>
                  </a:lnTo>
                  <a:lnTo>
                    <a:pt x="132" y="1045"/>
                  </a:lnTo>
                  <a:lnTo>
                    <a:pt x="132" y="1044"/>
                  </a:lnTo>
                  <a:lnTo>
                    <a:pt x="134" y="1041"/>
                  </a:lnTo>
                  <a:lnTo>
                    <a:pt x="134" y="1040"/>
                  </a:lnTo>
                  <a:lnTo>
                    <a:pt x="134" y="1038"/>
                  </a:lnTo>
                  <a:lnTo>
                    <a:pt x="132" y="1036"/>
                  </a:lnTo>
                  <a:lnTo>
                    <a:pt x="131" y="1034"/>
                  </a:lnTo>
                  <a:lnTo>
                    <a:pt x="130" y="1033"/>
                  </a:lnTo>
                  <a:lnTo>
                    <a:pt x="128" y="1030"/>
                  </a:lnTo>
                  <a:lnTo>
                    <a:pt x="128" y="1028"/>
                  </a:lnTo>
                  <a:lnTo>
                    <a:pt x="126" y="1027"/>
                  </a:lnTo>
                  <a:lnTo>
                    <a:pt x="126" y="1026"/>
                  </a:lnTo>
                  <a:lnTo>
                    <a:pt x="125" y="1023"/>
                  </a:lnTo>
                  <a:lnTo>
                    <a:pt x="123" y="1022"/>
                  </a:lnTo>
                  <a:lnTo>
                    <a:pt x="122" y="1021"/>
                  </a:lnTo>
                  <a:lnTo>
                    <a:pt x="121" y="1020"/>
                  </a:lnTo>
                  <a:lnTo>
                    <a:pt x="119" y="1018"/>
                  </a:lnTo>
                  <a:lnTo>
                    <a:pt x="118" y="1017"/>
                  </a:lnTo>
                  <a:lnTo>
                    <a:pt x="115" y="1016"/>
                  </a:lnTo>
                  <a:lnTo>
                    <a:pt x="114" y="1015"/>
                  </a:lnTo>
                  <a:lnTo>
                    <a:pt x="113" y="1015"/>
                  </a:lnTo>
                  <a:lnTo>
                    <a:pt x="110" y="1015"/>
                  </a:lnTo>
                  <a:lnTo>
                    <a:pt x="109" y="1014"/>
                  </a:lnTo>
                  <a:lnTo>
                    <a:pt x="106" y="1014"/>
                  </a:lnTo>
                  <a:lnTo>
                    <a:pt x="105" y="1011"/>
                  </a:lnTo>
                  <a:lnTo>
                    <a:pt x="105" y="1010"/>
                  </a:lnTo>
                  <a:lnTo>
                    <a:pt x="104" y="1009"/>
                  </a:lnTo>
                  <a:lnTo>
                    <a:pt x="104" y="1006"/>
                  </a:lnTo>
                  <a:lnTo>
                    <a:pt x="103" y="1005"/>
                  </a:lnTo>
                  <a:lnTo>
                    <a:pt x="101" y="1003"/>
                  </a:lnTo>
                  <a:lnTo>
                    <a:pt x="101" y="1001"/>
                  </a:lnTo>
                  <a:lnTo>
                    <a:pt x="100" y="1000"/>
                  </a:lnTo>
                  <a:lnTo>
                    <a:pt x="100" y="998"/>
                  </a:lnTo>
                  <a:lnTo>
                    <a:pt x="99" y="994"/>
                  </a:lnTo>
                  <a:lnTo>
                    <a:pt x="97" y="993"/>
                  </a:lnTo>
                  <a:lnTo>
                    <a:pt x="97" y="991"/>
                  </a:lnTo>
                  <a:lnTo>
                    <a:pt x="97" y="989"/>
                  </a:lnTo>
                  <a:lnTo>
                    <a:pt x="97" y="987"/>
                  </a:lnTo>
                  <a:lnTo>
                    <a:pt x="97" y="986"/>
                  </a:lnTo>
                  <a:lnTo>
                    <a:pt x="99" y="983"/>
                  </a:lnTo>
                  <a:lnTo>
                    <a:pt x="99" y="981"/>
                  </a:lnTo>
                  <a:lnTo>
                    <a:pt x="100" y="980"/>
                  </a:lnTo>
                  <a:lnTo>
                    <a:pt x="100" y="977"/>
                  </a:lnTo>
                  <a:lnTo>
                    <a:pt x="99" y="975"/>
                  </a:lnTo>
                  <a:lnTo>
                    <a:pt x="99" y="974"/>
                  </a:lnTo>
                  <a:lnTo>
                    <a:pt x="97" y="972"/>
                  </a:lnTo>
                  <a:lnTo>
                    <a:pt x="97" y="970"/>
                  </a:lnTo>
                  <a:lnTo>
                    <a:pt x="95" y="970"/>
                  </a:lnTo>
                  <a:lnTo>
                    <a:pt x="94" y="969"/>
                  </a:lnTo>
                  <a:lnTo>
                    <a:pt x="92" y="968"/>
                  </a:lnTo>
                  <a:lnTo>
                    <a:pt x="90" y="966"/>
                  </a:lnTo>
                  <a:lnTo>
                    <a:pt x="90" y="964"/>
                  </a:lnTo>
                  <a:lnTo>
                    <a:pt x="88" y="963"/>
                  </a:lnTo>
                  <a:lnTo>
                    <a:pt x="87" y="960"/>
                  </a:lnTo>
                  <a:lnTo>
                    <a:pt x="86" y="959"/>
                  </a:lnTo>
                  <a:lnTo>
                    <a:pt x="86" y="958"/>
                  </a:lnTo>
                  <a:lnTo>
                    <a:pt x="84" y="956"/>
                  </a:lnTo>
                  <a:lnTo>
                    <a:pt x="84" y="954"/>
                  </a:lnTo>
                  <a:lnTo>
                    <a:pt x="83" y="952"/>
                  </a:lnTo>
                  <a:lnTo>
                    <a:pt x="83" y="951"/>
                  </a:lnTo>
                  <a:lnTo>
                    <a:pt x="82" y="950"/>
                  </a:lnTo>
                  <a:lnTo>
                    <a:pt x="81" y="948"/>
                  </a:lnTo>
                  <a:lnTo>
                    <a:pt x="78" y="947"/>
                  </a:lnTo>
                  <a:lnTo>
                    <a:pt x="77" y="946"/>
                  </a:lnTo>
                  <a:lnTo>
                    <a:pt x="74" y="945"/>
                  </a:lnTo>
                  <a:lnTo>
                    <a:pt x="73" y="944"/>
                  </a:lnTo>
                  <a:lnTo>
                    <a:pt x="72" y="942"/>
                  </a:lnTo>
                  <a:lnTo>
                    <a:pt x="70" y="940"/>
                  </a:lnTo>
                  <a:lnTo>
                    <a:pt x="69" y="939"/>
                  </a:lnTo>
                  <a:lnTo>
                    <a:pt x="69" y="936"/>
                  </a:lnTo>
                  <a:lnTo>
                    <a:pt x="68" y="935"/>
                  </a:lnTo>
                  <a:lnTo>
                    <a:pt x="68" y="933"/>
                  </a:lnTo>
                  <a:lnTo>
                    <a:pt x="69" y="931"/>
                  </a:lnTo>
                  <a:lnTo>
                    <a:pt x="69" y="929"/>
                  </a:lnTo>
                  <a:lnTo>
                    <a:pt x="69" y="927"/>
                  </a:lnTo>
                  <a:lnTo>
                    <a:pt x="69" y="925"/>
                  </a:lnTo>
                  <a:lnTo>
                    <a:pt x="69" y="924"/>
                  </a:lnTo>
                  <a:lnTo>
                    <a:pt x="68" y="922"/>
                  </a:lnTo>
                  <a:lnTo>
                    <a:pt x="68" y="919"/>
                  </a:lnTo>
                  <a:lnTo>
                    <a:pt x="68" y="918"/>
                  </a:lnTo>
                  <a:lnTo>
                    <a:pt x="66" y="916"/>
                  </a:lnTo>
                  <a:lnTo>
                    <a:pt x="66" y="913"/>
                  </a:lnTo>
                  <a:lnTo>
                    <a:pt x="65" y="912"/>
                  </a:lnTo>
                  <a:lnTo>
                    <a:pt x="65" y="910"/>
                  </a:lnTo>
                  <a:lnTo>
                    <a:pt x="64" y="905"/>
                  </a:lnTo>
                  <a:lnTo>
                    <a:pt x="62" y="904"/>
                  </a:lnTo>
                  <a:lnTo>
                    <a:pt x="62" y="901"/>
                  </a:lnTo>
                  <a:lnTo>
                    <a:pt x="61" y="900"/>
                  </a:lnTo>
                  <a:lnTo>
                    <a:pt x="60" y="898"/>
                  </a:lnTo>
                  <a:lnTo>
                    <a:pt x="59" y="896"/>
                  </a:lnTo>
                  <a:lnTo>
                    <a:pt x="57" y="895"/>
                  </a:lnTo>
                  <a:lnTo>
                    <a:pt x="56" y="894"/>
                  </a:lnTo>
                  <a:lnTo>
                    <a:pt x="55" y="892"/>
                  </a:lnTo>
                  <a:lnTo>
                    <a:pt x="53" y="890"/>
                  </a:lnTo>
                  <a:lnTo>
                    <a:pt x="52" y="889"/>
                  </a:lnTo>
                  <a:lnTo>
                    <a:pt x="51" y="888"/>
                  </a:lnTo>
                  <a:lnTo>
                    <a:pt x="50" y="887"/>
                  </a:lnTo>
                  <a:lnTo>
                    <a:pt x="47" y="886"/>
                  </a:lnTo>
                  <a:lnTo>
                    <a:pt x="46" y="884"/>
                  </a:lnTo>
                  <a:lnTo>
                    <a:pt x="44" y="884"/>
                  </a:lnTo>
                  <a:lnTo>
                    <a:pt x="42" y="883"/>
                  </a:lnTo>
                  <a:lnTo>
                    <a:pt x="41" y="882"/>
                  </a:lnTo>
                  <a:lnTo>
                    <a:pt x="39" y="882"/>
                  </a:lnTo>
                  <a:lnTo>
                    <a:pt x="37" y="882"/>
                  </a:lnTo>
                  <a:lnTo>
                    <a:pt x="35" y="882"/>
                  </a:lnTo>
                  <a:lnTo>
                    <a:pt x="33" y="881"/>
                  </a:lnTo>
                  <a:lnTo>
                    <a:pt x="31" y="880"/>
                  </a:lnTo>
                  <a:lnTo>
                    <a:pt x="30" y="878"/>
                  </a:lnTo>
                  <a:lnTo>
                    <a:pt x="29" y="876"/>
                  </a:lnTo>
                  <a:lnTo>
                    <a:pt x="29" y="875"/>
                  </a:lnTo>
                  <a:lnTo>
                    <a:pt x="29" y="872"/>
                  </a:lnTo>
                  <a:lnTo>
                    <a:pt x="29" y="871"/>
                  </a:lnTo>
                  <a:lnTo>
                    <a:pt x="29" y="869"/>
                  </a:lnTo>
                  <a:lnTo>
                    <a:pt x="29" y="867"/>
                  </a:lnTo>
                  <a:lnTo>
                    <a:pt x="29" y="865"/>
                  </a:lnTo>
                  <a:lnTo>
                    <a:pt x="29" y="863"/>
                  </a:lnTo>
                  <a:lnTo>
                    <a:pt x="28" y="861"/>
                  </a:lnTo>
                  <a:lnTo>
                    <a:pt x="28" y="860"/>
                  </a:lnTo>
                  <a:lnTo>
                    <a:pt x="26" y="858"/>
                  </a:lnTo>
                  <a:lnTo>
                    <a:pt x="26" y="855"/>
                  </a:lnTo>
                  <a:lnTo>
                    <a:pt x="25" y="853"/>
                  </a:lnTo>
                  <a:lnTo>
                    <a:pt x="25" y="852"/>
                  </a:lnTo>
                  <a:lnTo>
                    <a:pt x="25" y="849"/>
                  </a:lnTo>
                  <a:lnTo>
                    <a:pt x="25" y="848"/>
                  </a:lnTo>
                  <a:lnTo>
                    <a:pt x="25" y="846"/>
                  </a:lnTo>
                  <a:lnTo>
                    <a:pt x="25" y="845"/>
                  </a:lnTo>
                  <a:lnTo>
                    <a:pt x="25" y="842"/>
                  </a:lnTo>
                  <a:lnTo>
                    <a:pt x="26" y="841"/>
                  </a:lnTo>
                  <a:lnTo>
                    <a:pt x="26" y="839"/>
                  </a:lnTo>
                  <a:lnTo>
                    <a:pt x="28" y="837"/>
                  </a:lnTo>
                  <a:lnTo>
                    <a:pt x="29" y="835"/>
                  </a:lnTo>
                  <a:lnTo>
                    <a:pt x="30" y="834"/>
                  </a:lnTo>
                  <a:lnTo>
                    <a:pt x="30" y="832"/>
                  </a:lnTo>
                  <a:lnTo>
                    <a:pt x="30" y="830"/>
                  </a:lnTo>
                  <a:lnTo>
                    <a:pt x="30" y="829"/>
                  </a:lnTo>
                  <a:lnTo>
                    <a:pt x="30" y="826"/>
                  </a:lnTo>
                  <a:lnTo>
                    <a:pt x="30" y="825"/>
                  </a:lnTo>
                  <a:lnTo>
                    <a:pt x="30" y="823"/>
                  </a:lnTo>
                  <a:lnTo>
                    <a:pt x="30" y="822"/>
                  </a:lnTo>
                  <a:lnTo>
                    <a:pt x="30" y="820"/>
                  </a:lnTo>
                  <a:lnTo>
                    <a:pt x="29" y="818"/>
                  </a:lnTo>
                  <a:lnTo>
                    <a:pt x="29" y="817"/>
                  </a:lnTo>
                  <a:lnTo>
                    <a:pt x="29" y="814"/>
                  </a:lnTo>
                  <a:lnTo>
                    <a:pt x="28" y="813"/>
                  </a:lnTo>
                  <a:lnTo>
                    <a:pt x="28" y="811"/>
                  </a:lnTo>
                  <a:lnTo>
                    <a:pt x="26" y="810"/>
                  </a:lnTo>
                  <a:lnTo>
                    <a:pt x="24" y="808"/>
                  </a:lnTo>
                  <a:lnTo>
                    <a:pt x="24" y="807"/>
                  </a:lnTo>
                  <a:lnTo>
                    <a:pt x="22" y="804"/>
                  </a:lnTo>
                  <a:lnTo>
                    <a:pt x="29" y="802"/>
                  </a:lnTo>
                  <a:lnTo>
                    <a:pt x="34" y="802"/>
                  </a:lnTo>
                  <a:lnTo>
                    <a:pt x="34" y="797"/>
                  </a:lnTo>
                  <a:lnTo>
                    <a:pt x="37" y="802"/>
                  </a:lnTo>
                  <a:lnTo>
                    <a:pt x="43" y="801"/>
                  </a:lnTo>
                  <a:lnTo>
                    <a:pt x="42" y="797"/>
                  </a:lnTo>
                  <a:lnTo>
                    <a:pt x="42" y="794"/>
                  </a:lnTo>
                  <a:lnTo>
                    <a:pt x="41" y="791"/>
                  </a:lnTo>
                  <a:lnTo>
                    <a:pt x="39" y="787"/>
                  </a:lnTo>
                  <a:lnTo>
                    <a:pt x="38" y="783"/>
                  </a:lnTo>
                  <a:lnTo>
                    <a:pt x="38" y="781"/>
                  </a:lnTo>
                  <a:lnTo>
                    <a:pt x="37" y="776"/>
                  </a:lnTo>
                  <a:lnTo>
                    <a:pt x="38" y="772"/>
                  </a:lnTo>
                  <a:lnTo>
                    <a:pt x="38" y="766"/>
                  </a:lnTo>
                  <a:lnTo>
                    <a:pt x="35" y="762"/>
                  </a:lnTo>
                  <a:lnTo>
                    <a:pt x="33" y="760"/>
                  </a:lnTo>
                  <a:lnTo>
                    <a:pt x="28" y="756"/>
                  </a:lnTo>
                  <a:lnTo>
                    <a:pt x="26" y="753"/>
                  </a:lnTo>
                  <a:lnTo>
                    <a:pt x="24" y="748"/>
                  </a:lnTo>
                  <a:lnTo>
                    <a:pt x="20" y="744"/>
                  </a:lnTo>
                  <a:lnTo>
                    <a:pt x="19" y="742"/>
                  </a:lnTo>
                  <a:lnTo>
                    <a:pt x="17" y="737"/>
                  </a:lnTo>
                  <a:lnTo>
                    <a:pt x="15" y="735"/>
                  </a:lnTo>
                  <a:lnTo>
                    <a:pt x="12" y="731"/>
                  </a:lnTo>
                  <a:lnTo>
                    <a:pt x="9" y="727"/>
                  </a:lnTo>
                  <a:lnTo>
                    <a:pt x="8" y="724"/>
                  </a:lnTo>
                  <a:lnTo>
                    <a:pt x="3" y="719"/>
                  </a:lnTo>
                  <a:lnTo>
                    <a:pt x="2" y="717"/>
                  </a:lnTo>
                  <a:lnTo>
                    <a:pt x="0" y="714"/>
                  </a:lnTo>
                  <a:lnTo>
                    <a:pt x="0" y="712"/>
                  </a:lnTo>
                  <a:lnTo>
                    <a:pt x="0" y="711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2" y="705"/>
                  </a:lnTo>
                  <a:lnTo>
                    <a:pt x="2" y="702"/>
                  </a:lnTo>
                  <a:lnTo>
                    <a:pt x="4" y="700"/>
                  </a:lnTo>
                  <a:lnTo>
                    <a:pt x="6" y="701"/>
                  </a:lnTo>
                  <a:lnTo>
                    <a:pt x="7" y="702"/>
                  </a:lnTo>
                  <a:lnTo>
                    <a:pt x="9" y="703"/>
                  </a:lnTo>
                  <a:lnTo>
                    <a:pt x="12" y="702"/>
                  </a:lnTo>
                  <a:lnTo>
                    <a:pt x="13" y="701"/>
                  </a:lnTo>
                  <a:lnTo>
                    <a:pt x="13" y="700"/>
                  </a:lnTo>
                  <a:lnTo>
                    <a:pt x="15" y="697"/>
                  </a:lnTo>
                  <a:lnTo>
                    <a:pt x="15" y="696"/>
                  </a:lnTo>
                  <a:lnTo>
                    <a:pt x="16" y="694"/>
                  </a:lnTo>
                  <a:lnTo>
                    <a:pt x="17" y="692"/>
                  </a:lnTo>
                  <a:lnTo>
                    <a:pt x="17" y="690"/>
                  </a:lnTo>
                  <a:lnTo>
                    <a:pt x="19" y="689"/>
                  </a:lnTo>
                  <a:lnTo>
                    <a:pt x="20" y="686"/>
                  </a:lnTo>
                  <a:lnTo>
                    <a:pt x="20" y="685"/>
                  </a:lnTo>
                  <a:lnTo>
                    <a:pt x="21" y="683"/>
                  </a:lnTo>
                  <a:lnTo>
                    <a:pt x="21" y="682"/>
                  </a:lnTo>
                  <a:lnTo>
                    <a:pt x="22" y="679"/>
                  </a:lnTo>
                  <a:lnTo>
                    <a:pt x="24" y="678"/>
                  </a:lnTo>
                  <a:lnTo>
                    <a:pt x="25" y="677"/>
                  </a:lnTo>
                  <a:lnTo>
                    <a:pt x="28" y="676"/>
                  </a:lnTo>
                  <a:lnTo>
                    <a:pt x="29" y="676"/>
                  </a:lnTo>
                  <a:lnTo>
                    <a:pt x="31" y="676"/>
                  </a:lnTo>
                  <a:lnTo>
                    <a:pt x="33" y="674"/>
                  </a:lnTo>
                  <a:lnTo>
                    <a:pt x="35" y="674"/>
                  </a:lnTo>
                  <a:lnTo>
                    <a:pt x="37" y="672"/>
                  </a:lnTo>
                  <a:lnTo>
                    <a:pt x="37" y="671"/>
                  </a:lnTo>
                  <a:lnTo>
                    <a:pt x="38" y="668"/>
                  </a:lnTo>
                  <a:lnTo>
                    <a:pt x="38" y="667"/>
                  </a:lnTo>
                  <a:lnTo>
                    <a:pt x="39" y="665"/>
                  </a:lnTo>
                  <a:lnTo>
                    <a:pt x="39" y="664"/>
                  </a:lnTo>
                  <a:lnTo>
                    <a:pt x="41" y="662"/>
                  </a:lnTo>
                  <a:lnTo>
                    <a:pt x="41" y="660"/>
                  </a:lnTo>
                  <a:lnTo>
                    <a:pt x="42" y="659"/>
                  </a:lnTo>
                  <a:lnTo>
                    <a:pt x="42" y="656"/>
                  </a:lnTo>
                  <a:lnTo>
                    <a:pt x="43" y="654"/>
                  </a:lnTo>
                  <a:lnTo>
                    <a:pt x="44" y="650"/>
                  </a:lnTo>
                  <a:lnTo>
                    <a:pt x="44" y="647"/>
                  </a:lnTo>
                  <a:lnTo>
                    <a:pt x="46" y="644"/>
                  </a:lnTo>
                  <a:lnTo>
                    <a:pt x="46" y="643"/>
                  </a:lnTo>
                  <a:lnTo>
                    <a:pt x="47" y="641"/>
                  </a:lnTo>
                  <a:lnTo>
                    <a:pt x="47" y="638"/>
                  </a:lnTo>
                  <a:lnTo>
                    <a:pt x="48" y="637"/>
                  </a:lnTo>
                  <a:lnTo>
                    <a:pt x="48" y="635"/>
                  </a:lnTo>
                  <a:lnTo>
                    <a:pt x="50" y="633"/>
                  </a:lnTo>
                  <a:lnTo>
                    <a:pt x="50" y="631"/>
                  </a:lnTo>
                  <a:lnTo>
                    <a:pt x="51" y="628"/>
                  </a:lnTo>
                  <a:lnTo>
                    <a:pt x="52" y="627"/>
                  </a:lnTo>
                  <a:lnTo>
                    <a:pt x="52" y="625"/>
                  </a:lnTo>
                  <a:lnTo>
                    <a:pt x="53" y="624"/>
                  </a:lnTo>
                  <a:lnTo>
                    <a:pt x="55" y="621"/>
                  </a:lnTo>
                  <a:lnTo>
                    <a:pt x="55" y="620"/>
                  </a:lnTo>
                  <a:lnTo>
                    <a:pt x="55" y="618"/>
                  </a:lnTo>
                  <a:lnTo>
                    <a:pt x="57" y="614"/>
                  </a:lnTo>
                  <a:lnTo>
                    <a:pt x="55" y="610"/>
                  </a:lnTo>
                  <a:lnTo>
                    <a:pt x="55" y="609"/>
                  </a:lnTo>
                  <a:lnTo>
                    <a:pt x="55" y="607"/>
                  </a:lnTo>
                  <a:lnTo>
                    <a:pt x="55" y="604"/>
                  </a:lnTo>
                  <a:lnTo>
                    <a:pt x="53" y="602"/>
                  </a:lnTo>
                  <a:lnTo>
                    <a:pt x="55" y="601"/>
                  </a:lnTo>
                  <a:lnTo>
                    <a:pt x="55" y="598"/>
                  </a:lnTo>
                  <a:lnTo>
                    <a:pt x="55" y="596"/>
                  </a:lnTo>
                  <a:lnTo>
                    <a:pt x="56" y="595"/>
                  </a:lnTo>
                  <a:lnTo>
                    <a:pt x="56" y="592"/>
                  </a:lnTo>
                  <a:lnTo>
                    <a:pt x="55" y="591"/>
                  </a:lnTo>
                  <a:lnTo>
                    <a:pt x="53" y="589"/>
                  </a:lnTo>
                  <a:lnTo>
                    <a:pt x="53" y="587"/>
                  </a:lnTo>
                  <a:lnTo>
                    <a:pt x="53" y="586"/>
                  </a:lnTo>
                  <a:lnTo>
                    <a:pt x="52" y="584"/>
                  </a:lnTo>
                  <a:lnTo>
                    <a:pt x="52" y="581"/>
                  </a:lnTo>
                  <a:lnTo>
                    <a:pt x="52" y="580"/>
                  </a:lnTo>
                  <a:lnTo>
                    <a:pt x="52" y="578"/>
                  </a:lnTo>
                  <a:lnTo>
                    <a:pt x="52" y="577"/>
                  </a:lnTo>
                  <a:lnTo>
                    <a:pt x="52" y="574"/>
                  </a:lnTo>
                  <a:lnTo>
                    <a:pt x="52" y="573"/>
                  </a:lnTo>
                  <a:lnTo>
                    <a:pt x="52" y="571"/>
                  </a:lnTo>
                  <a:lnTo>
                    <a:pt x="52" y="568"/>
                  </a:lnTo>
                  <a:lnTo>
                    <a:pt x="52" y="567"/>
                  </a:lnTo>
                  <a:lnTo>
                    <a:pt x="52" y="565"/>
                  </a:lnTo>
                  <a:lnTo>
                    <a:pt x="52" y="562"/>
                  </a:lnTo>
                  <a:lnTo>
                    <a:pt x="51" y="561"/>
                  </a:lnTo>
                  <a:lnTo>
                    <a:pt x="50" y="560"/>
                  </a:lnTo>
                  <a:lnTo>
                    <a:pt x="47" y="557"/>
                  </a:lnTo>
                  <a:lnTo>
                    <a:pt x="46" y="556"/>
                  </a:lnTo>
                  <a:lnTo>
                    <a:pt x="44" y="555"/>
                  </a:lnTo>
                  <a:lnTo>
                    <a:pt x="44" y="552"/>
                  </a:lnTo>
                  <a:lnTo>
                    <a:pt x="43" y="551"/>
                  </a:lnTo>
                  <a:lnTo>
                    <a:pt x="43" y="549"/>
                  </a:lnTo>
                  <a:lnTo>
                    <a:pt x="42" y="548"/>
                  </a:lnTo>
                  <a:lnTo>
                    <a:pt x="43" y="545"/>
                  </a:lnTo>
                  <a:lnTo>
                    <a:pt x="43" y="543"/>
                  </a:lnTo>
                  <a:lnTo>
                    <a:pt x="44" y="542"/>
                  </a:lnTo>
                  <a:lnTo>
                    <a:pt x="44" y="539"/>
                  </a:lnTo>
                  <a:lnTo>
                    <a:pt x="44" y="538"/>
                  </a:lnTo>
                  <a:lnTo>
                    <a:pt x="46" y="536"/>
                  </a:lnTo>
                  <a:lnTo>
                    <a:pt x="44" y="533"/>
                  </a:lnTo>
                  <a:lnTo>
                    <a:pt x="44" y="532"/>
                  </a:lnTo>
                  <a:lnTo>
                    <a:pt x="43" y="531"/>
                  </a:lnTo>
                  <a:lnTo>
                    <a:pt x="42" y="530"/>
                  </a:lnTo>
                  <a:lnTo>
                    <a:pt x="39" y="528"/>
                  </a:lnTo>
                  <a:lnTo>
                    <a:pt x="38" y="527"/>
                  </a:lnTo>
                  <a:lnTo>
                    <a:pt x="37" y="527"/>
                  </a:lnTo>
                  <a:lnTo>
                    <a:pt x="34" y="526"/>
                  </a:lnTo>
                  <a:lnTo>
                    <a:pt x="33" y="525"/>
                  </a:lnTo>
                  <a:lnTo>
                    <a:pt x="31" y="522"/>
                  </a:lnTo>
                  <a:lnTo>
                    <a:pt x="30" y="522"/>
                  </a:lnTo>
                  <a:lnTo>
                    <a:pt x="29" y="520"/>
                  </a:lnTo>
                  <a:lnTo>
                    <a:pt x="29" y="519"/>
                  </a:lnTo>
                  <a:lnTo>
                    <a:pt x="29" y="516"/>
                  </a:lnTo>
                  <a:lnTo>
                    <a:pt x="30" y="515"/>
                  </a:lnTo>
                  <a:lnTo>
                    <a:pt x="31" y="513"/>
                  </a:lnTo>
                  <a:lnTo>
                    <a:pt x="33" y="511"/>
                  </a:lnTo>
                  <a:lnTo>
                    <a:pt x="34" y="509"/>
                  </a:lnTo>
                  <a:lnTo>
                    <a:pt x="35" y="508"/>
                  </a:lnTo>
                  <a:lnTo>
                    <a:pt x="37" y="507"/>
                  </a:lnTo>
                  <a:lnTo>
                    <a:pt x="38" y="504"/>
                  </a:lnTo>
                  <a:lnTo>
                    <a:pt x="39" y="503"/>
                  </a:lnTo>
                  <a:lnTo>
                    <a:pt x="41" y="502"/>
                  </a:lnTo>
                  <a:lnTo>
                    <a:pt x="42" y="501"/>
                  </a:lnTo>
                  <a:lnTo>
                    <a:pt x="42" y="498"/>
                  </a:lnTo>
                  <a:lnTo>
                    <a:pt x="43" y="497"/>
                  </a:lnTo>
                  <a:lnTo>
                    <a:pt x="44" y="495"/>
                  </a:lnTo>
                  <a:lnTo>
                    <a:pt x="44" y="493"/>
                  </a:lnTo>
                  <a:lnTo>
                    <a:pt x="46" y="491"/>
                  </a:lnTo>
                  <a:lnTo>
                    <a:pt x="46" y="490"/>
                  </a:lnTo>
                  <a:lnTo>
                    <a:pt x="46" y="488"/>
                  </a:lnTo>
                  <a:lnTo>
                    <a:pt x="47" y="486"/>
                  </a:lnTo>
                  <a:lnTo>
                    <a:pt x="46" y="485"/>
                  </a:lnTo>
                  <a:lnTo>
                    <a:pt x="44" y="482"/>
                  </a:lnTo>
                  <a:lnTo>
                    <a:pt x="44" y="479"/>
                  </a:lnTo>
                  <a:lnTo>
                    <a:pt x="48" y="479"/>
                  </a:lnTo>
                  <a:lnTo>
                    <a:pt x="51" y="473"/>
                  </a:lnTo>
                  <a:lnTo>
                    <a:pt x="53" y="474"/>
                  </a:lnTo>
                  <a:lnTo>
                    <a:pt x="57" y="474"/>
                  </a:lnTo>
                  <a:lnTo>
                    <a:pt x="61" y="474"/>
                  </a:lnTo>
                  <a:lnTo>
                    <a:pt x="65" y="473"/>
                  </a:lnTo>
                  <a:lnTo>
                    <a:pt x="69" y="473"/>
                  </a:lnTo>
                  <a:lnTo>
                    <a:pt x="69" y="469"/>
                  </a:lnTo>
                  <a:lnTo>
                    <a:pt x="69" y="468"/>
                  </a:lnTo>
                  <a:lnTo>
                    <a:pt x="70" y="466"/>
                  </a:lnTo>
                  <a:lnTo>
                    <a:pt x="70" y="464"/>
                  </a:lnTo>
                  <a:lnTo>
                    <a:pt x="72" y="462"/>
                  </a:lnTo>
                  <a:lnTo>
                    <a:pt x="73" y="461"/>
                  </a:lnTo>
                  <a:lnTo>
                    <a:pt x="74" y="460"/>
                  </a:lnTo>
                  <a:lnTo>
                    <a:pt x="75" y="458"/>
                  </a:lnTo>
                  <a:lnTo>
                    <a:pt x="77" y="456"/>
                  </a:lnTo>
                  <a:lnTo>
                    <a:pt x="78" y="455"/>
                  </a:lnTo>
                  <a:lnTo>
                    <a:pt x="79" y="453"/>
                  </a:lnTo>
                  <a:lnTo>
                    <a:pt x="81" y="452"/>
                  </a:lnTo>
                  <a:lnTo>
                    <a:pt x="81" y="450"/>
                  </a:lnTo>
                  <a:lnTo>
                    <a:pt x="82" y="449"/>
                  </a:lnTo>
                  <a:lnTo>
                    <a:pt x="83" y="447"/>
                  </a:lnTo>
                  <a:lnTo>
                    <a:pt x="84" y="446"/>
                  </a:lnTo>
                  <a:lnTo>
                    <a:pt x="86" y="444"/>
                  </a:lnTo>
                  <a:lnTo>
                    <a:pt x="88" y="443"/>
                  </a:lnTo>
                  <a:lnTo>
                    <a:pt x="88" y="441"/>
                  </a:lnTo>
                  <a:lnTo>
                    <a:pt x="90" y="439"/>
                  </a:lnTo>
                  <a:lnTo>
                    <a:pt x="91" y="438"/>
                  </a:lnTo>
                  <a:lnTo>
                    <a:pt x="94" y="439"/>
                  </a:lnTo>
                  <a:lnTo>
                    <a:pt x="95" y="439"/>
                  </a:lnTo>
                  <a:lnTo>
                    <a:pt x="97" y="439"/>
                  </a:lnTo>
                  <a:lnTo>
                    <a:pt x="99" y="439"/>
                  </a:lnTo>
                  <a:lnTo>
                    <a:pt x="99" y="437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6" y="433"/>
                  </a:lnTo>
                  <a:lnTo>
                    <a:pt x="95" y="431"/>
                  </a:lnTo>
                  <a:lnTo>
                    <a:pt x="94" y="429"/>
                  </a:lnTo>
                  <a:lnTo>
                    <a:pt x="94" y="427"/>
                  </a:lnTo>
                  <a:lnTo>
                    <a:pt x="94" y="426"/>
                  </a:lnTo>
                  <a:lnTo>
                    <a:pt x="92" y="423"/>
                  </a:lnTo>
                  <a:lnTo>
                    <a:pt x="92" y="421"/>
                  </a:lnTo>
                  <a:lnTo>
                    <a:pt x="92" y="420"/>
                  </a:lnTo>
                  <a:lnTo>
                    <a:pt x="94" y="418"/>
                  </a:lnTo>
                  <a:lnTo>
                    <a:pt x="95" y="416"/>
                  </a:lnTo>
                  <a:lnTo>
                    <a:pt x="96" y="415"/>
                  </a:lnTo>
                  <a:lnTo>
                    <a:pt x="96" y="412"/>
                  </a:lnTo>
                  <a:lnTo>
                    <a:pt x="96" y="411"/>
                  </a:lnTo>
                  <a:lnTo>
                    <a:pt x="96" y="409"/>
                  </a:lnTo>
                  <a:lnTo>
                    <a:pt x="96" y="404"/>
                  </a:lnTo>
                  <a:lnTo>
                    <a:pt x="99" y="404"/>
                  </a:lnTo>
                  <a:lnTo>
                    <a:pt x="96" y="400"/>
                  </a:lnTo>
                  <a:lnTo>
                    <a:pt x="96" y="399"/>
                  </a:lnTo>
                  <a:lnTo>
                    <a:pt x="96" y="397"/>
                  </a:lnTo>
                  <a:lnTo>
                    <a:pt x="97" y="394"/>
                  </a:lnTo>
                  <a:lnTo>
                    <a:pt x="95" y="394"/>
                  </a:lnTo>
                  <a:lnTo>
                    <a:pt x="92" y="394"/>
                  </a:lnTo>
                  <a:lnTo>
                    <a:pt x="91" y="394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3" y="394"/>
                  </a:lnTo>
                  <a:lnTo>
                    <a:pt x="86" y="391"/>
                  </a:lnTo>
                  <a:lnTo>
                    <a:pt x="87" y="390"/>
                  </a:lnTo>
                  <a:lnTo>
                    <a:pt x="88" y="388"/>
                  </a:lnTo>
                  <a:lnTo>
                    <a:pt x="90" y="387"/>
                  </a:lnTo>
                  <a:lnTo>
                    <a:pt x="90" y="385"/>
                  </a:lnTo>
                  <a:lnTo>
                    <a:pt x="91" y="383"/>
                  </a:lnTo>
                  <a:lnTo>
                    <a:pt x="92" y="381"/>
                  </a:lnTo>
                  <a:lnTo>
                    <a:pt x="94" y="380"/>
                  </a:lnTo>
                  <a:lnTo>
                    <a:pt x="94" y="379"/>
                  </a:lnTo>
                  <a:lnTo>
                    <a:pt x="95" y="376"/>
                  </a:lnTo>
                  <a:lnTo>
                    <a:pt x="96" y="375"/>
                  </a:lnTo>
                  <a:lnTo>
                    <a:pt x="97" y="374"/>
                  </a:lnTo>
                  <a:lnTo>
                    <a:pt x="99" y="373"/>
                  </a:lnTo>
                  <a:lnTo>
                    <a:pt x="101" y="371"/>
                  </a:lnTo>
                  <a:lnTo>
                    <a:pt x="103" y="370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5" y="365"/>
                  </a:lnTo>
                  <a:lnTo>
                    <a:pt x="106" y="364"/>
                  </a:lnTo>
                  <a:lnTo>
                    <a:pt x="106" y="362"/>
                  </a:lnTo>
                  <a:lnTo>
                    <a:pt x="108" y="361"/>
                  </a:lnTo>
                  <a:lnTo>
                    <a:pt x="109" y="359"/>
                  </a:lnTo>
                  <a:lnTo>
                    <a:pt x="109" y="358"/>
                  </a:lnTo>
                  <a:lnTo>
                    <a:pt x="110" y="356"/>
                  </a:lnTo>
                  <a:lnTo>
                    <a:pt x="112" y="355"/>
                  </a:lnTo>
                  <a:lnTo>
                    <a:pt x="113" y="352"/>
                  </a:lnTo>
                  <a:lnTo>
                    <a:pt x="114" y="351"/>
                  </a:lnTo>
                  <a:lnTo>
                    <a:pt x="115" y="350"/>
                  </a:lnTo>
                  <a:lnTo>
                    <a:pt x="117" y="348"/>
                  </a:lnTo>
                  <a:lnTo>
                    <a:pt x="118" y="347"/>
                  </a:lnTo>
                  <a:lnTo>
                    <a:pt x="119" y="345"/>
                  </a:lnTo>
                  <a:lnTo>
                    <a:pt x="121" y="344"/>
                  </a:lnTo>
                  <a:lnTo>
                    <a:pt x="122" y="342"/>
                  </a:lnTo>
                  <a:lnTo>
                    <a:pt x="122" y="341"/>
                  </a:lnTo>
                  <a:lnTo>
                    <a:pt x="123" y="340"/>
                  </a:lnTo>
                  <a:lnTo>
                    <a:pt x="125" y="338"/>
                  </a:lnTo>
                  <a:lnTo>
                    <a:pt x="126" y="336"/>
                  </a:lnTo>
                  <a:lnTo>
                    <a:pt x="128" y="336"/>
                  </a:lnTo>
                  <a:lnTo>
                    <a:pt x="130" y="338"/>
                  </a:lnTo>
                  <a:lnTo>
                    <a:pt x="132" y="338"/>
                  </a:lnTo>
                  <a:lnTo>
                    <a:pt x="134" y="339"/>
                  </a:lnTo>
                  <a:lnTo>
                    <a:pt x="135" y="340"/>
                  </a:lnTo>
                  <a:lnTo>
                    <a:pt x="136" y="341"/>
                  </a:lnTo>
                  <a:lnTo>
                    <a:pt x="137" y="342"/>
                  </a:lnTo>
                  <a:lnTo>
                    <a:pt x="140" y="344"/>
                  </a:lnTo>
                  <a:lnTo>
                    <a:pt x="141" y="345"/>
                  </a:lnTo>
                  <a:lnTo>
                    <a:pt x="143" y="346"/>
                  </a:lnTo>
                  <a:lnTo>
                    <a:pt x="145" y="347"/>
                  </a:lnTo>
                  <a:lnTo>
                    <a:pt x="147" y="348"/>
                  </a:lnTo>
                  <a:lnTo>
                    <a:pt x="148" y="351"/>
                  </a:lnTo>
                  <a:lnTo>
                    <a:pt x="149" y="352"/>
                  </a:lnTo>
                  <a:lnTo>
                    <a:pt x="150" y="353"/>
                  </a:lnTo>
                  <a:lnTo>
                    <a:pt x="152" y="355"/>
                  </a:lnTo>
                  <a:lnTo>
                    <a:pt x="153" y="356"/>
                  </a:lnTo>
                  <a:lnTo>
                    <a:pt x="154" y="357"/>
                  </a:lnTo>
                  <a:lnTo>
                    <a:pt x="157" y="359"/>
                  </a:lnTo>
                  <a:lnTo>
                    <a:pt x="158" y="361"/>
                  </a:lnTo>
                  <a:lnTo>
                    <a:pt x="159" y="362"/>
                  </a:lnTo>
                  <a:lnTo>
                    <a:pt x="161" y="363"/>
                  </a:lnTo>
                  <a:lnTo>
                    <a:pt x="162" y="364"/>
                  </a:lnTo>
                  <a:lnTo>
                    <a:pt x="163" y="365"/>
                  </a:lnTo>
                  <a:lnTo>
                    <a:pt x="165" y="368"/>
                  </a:lnTo>
                  <a:lnTo>
                    <a:pt x="166" y="369"/>
                  </a:lnTo>
                  <a:lnTo>
                    <a:pt x="167" y="370"/>
                  </a:lnTo>
                  <a:lnTo>
                    <a:pt x="169" y="371"/>
                  </a:lnTo>
                  <a:lnTo>
                    <a:pt x="171" y="373"/>
                  </a:lnTo>
                  <a:lnTo>
                    <a:pt x="172" y="373"/>
                  </a:lnTo>
                  <a:lnTo>
                    <a:pt x="175" y="373"/>
                  </a:lnTo>
                  <a:lnTo>
                    <a:pt x="176" y="373"/>
                  </a:lnTo>
                  <a:lnTo>
                    <a:pt x="179" y="373"/>
                  </a:lnTo>
                  <a:lnTo>
                    <a:pt x="180" y="374"/>
                  </a:lnTo>
                  <a:lnTo>
                    <a:pt x="183" y="374"/>
                  </a:lnTo>
                  <a:lnTo>
                    <a:pt x="184" y="375"/>
                  </a:lnTo>
                  <a:lnTo>
                    <a:pt x="187" y="375"/>
                  </a:lnTo>
                  <a:lnTo>
                    <a:pt x="189" y="376"/>
                  </a:lnTo>
                  <a:lnTo>
                    <a:pt x="190" y="376"/>
                  </a:lnTo>
                  <a:lnTo>
                    <a:pt x="193" y="377"/>
                  </a:lnTo>
                  <a:lnTo>
                    <a:pt x="194" y="379"/>
                  </a:lnTo>
                  <a:lnTo>
                    <a:pt x="197" y="380"/>
                  </a:lnTo>
                  <a:lnTo>
                    <a:pt x="198" y="381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3" y="383"/>
                  </a:lnTo>
                  <a:lnTo>
                    <a:pt x="206" y="385"/>
                  </a:lnTo>
                  <a:lnTo>
                    <a:pt x="207" y="386"/>
                  </a:lnTo>
                  <a:lnTo>
                    <a:pt x="212" y="386"/>
                  </a:lnTo>
                  <a:lnTo>
                    <a:pt x="214" y="388"/>
                  </a:lnTo>
                  <a:lnTo>
                    <a:pt x="212" y="392"/>
                  </a:lnTo>
                  <a:lnTo>
                    <a:pt x="216" y="393"/>
                  </a:lnTo>
                  <a:lnTo>
                    <a:pt x="212" y="397"/>
                  </a:lnTo>
                  <a:lnTo>
                    <a:pt x="220" y="393"/>
                  </a:lnTo>
                  <a:lnTo>
                    <a:pt x="220" y="399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28" y="396"/>
                  </a:lnTo>
                  <a:lnTo>
                    <a:pt x="228" y="393"/>
                  </a:lnTo>
                  <a:lnTo>
                    <a:pt x="229" y="392"/>
                  </a:lnTo>
                  <a:lnTo>
                    <a:pt x="233" y="392"/>
                  </a:lnTo>
                  <a:lnTo>
                    <a:pt x="232" y="388"/>
                  </a:lnTo>
                  <a:lnTo>
                    <a:pt x="241" y="396"/>
                  </a:lnTo>
                  <a:lnTo>
                    <a:pt x="249" y="398"/>
                  </a:lnTo>
                  <a:lnTo>
                    <a:pt x="254" y="397"/>
                  </a:lnTo>
                  <a:lnTo>
                    <a:pt x="258" y="396"/>
                  </a:lnTo>
                  <a:lnTo>
                    <a:pt x="260" y="393"/>
                  </a:lnTo>
                  <a:lnTo>
                    <a:pt x="263" y="391"/>
                  </a:lnTo>
                  <a:lnTo>
                    <a:pt x="267" y="391"/>
                  </a:lnTo>
                  <a:lnTo>
                    <a:pt x="269" y="391"/>
                  </a:lnTo>
                  <a:lnTo>
                    <a:pt x="275" y="392"/>
                  </a:lnTo>
                  <a:lnTo>
                    <a:pt x="281" y="392"/>
                  </a:lnTo>
                  <a:lnTo>
                    <a:pt x="285" y="392"/>
                  </a:lnTo>
                  <a:lnTo>
                    <a:pt x="287" y="391"/>
                  </a:lnTo>
                  <a:lnTo>
                    <a:pt x="291" y="391"/>
                  </a:lnTo>
                  <a:lnTo>
                    <a:pt x="295" y="387"/>
                  </a:lnTo>
                  <a:lnTo>
                    <a:pt x="296" y="385"/>
                  </a:lnTo>
                  <a:lnTo>
                    <a:pt x="298" y="382"/>
                  </a:lnTo>
                  <a:lnTo>
                    <a:pt x="298" y="381"/>
                  </a:lnTo>
                  <a:lnTo>
                    <a:pt x="299" y="380"/>
                  </a:lnTo>
                  <a:lnTo>
                    <a:pt x="300" y="377"/>
                  </a:lnTo>
                  <a:lnTo>
                    <a:pt x="300" y="376"/>
                  </a:lnTo>
                  <a:lnTo>
                    <a:pt x="302" y="374"/>
                  </a:lnTo>
                  <a:lnTo>
                    <a:pt x="302" y="373"/>
                  </a:lnTo>
                  <a:lnTo>
                    <a:pt x="302" y="370"/>
                  </a:lnTo>
                  <a:lnTo>
                    <a:pt x="302" y="368"/>
                  </a:lnTo>
                  <a:lnTo>
                    <a:pt x="302" y="367"/>
                  </a:lnTo>
                  <a:lnTo>
                    <a:pt x="302" y="364"/>
                  </a:lnTo>
                  <a:lnTo>
                    <a:pt x="302" y="362"/>
                  </a:lnTo>
                  <a:lnTo>
                    <a:pt x="303" y="361"/>
                  </a:lnTo>
                  <a:lnTo>
                    <a:pt x="303" y="358"/>
                  </a:lnTo>
                  <a:lnTo>
                    <a:pt x="304" y="356"/>
                  </a:lnTo>
                  <a:lnTo>
                    <a:pt x="306" y="355"/>
                  </a:lnTo>
                  <a:lnTo>
                    <a:pt x="306" y="352"/>
                  </a:lnTo>
                  <a:lnTo>
                    <a:pt x="307" y="351"/>
                  </a:lnTo>
                  <a:lnTo>
                    <a:pt x="308" y="348"/>
                  </a:lnTo>
                  <a:lnTo>
                    <a:pt x="308" y="347"/>
                  </a:lnTo>
                  <a:lnTo>
                    <a:pt x="311" y="345"/>
                  </a:lnTo>
                  <a:lnTo>
                    <a:pt x="312" y="345"/>
                  </a:lnTo>
                  <a:lnTo>
                    <a:pt x="313" y="342"/>
                  </a:lnTo>
                  <a:lnTo>
                    <a:pt x="318" y="340"/>
                  </a:lnTo>
                  <a:lnTo>
                    <a:pt x="321" y="338"/>
                  </a:lnTo>
                  <a:lnTo>
                    <a:pt x="324" y="338"/>
                  </a:lnTo>
                  <a:lnTo>
                    <a:pt x="326" y="338"/>
                  </a:lnTo>
                  <a:lnTo>
                    <a:pt x="328" y="339"/>
                  </a:lnTo>
                  <a:lnTo>
                    <a:pt x="329" y="340"/>
                  </a:lnTo>
                  <a:lnTo>
                    <a:pt x="331" y="341"/>
                  </a:lnTo>
                  <a:lnTo>
                    <a:pt x="333" y="342"/>
                  </a:lnTo>
                  <a:lnTo>
                    <a:pt x="335" y="342"/>
                  </a:lnTo>
                  <a:lnTo>
                    <a:pt x="338" y="342"/>
                  </a:lnTo>
                  <a:lnTo>
                    <a:pt x="339" y="344"/>
                  </a:lnTo>
                  <a:lnTo>
                    <a:pt x="342" y="344"/>
                  </a:lnTo>
                  <a:lnTo>
                    <a:pt x="343" y="344"/>
                  </a:lnTo>
                  <a:lnTo>
                    <a:pt x="346" y="344"/>
                  </a:lnTo>
                  <a:lnTo>
                    <a:pt x="347" y="344"/>
                  </a:lnTo>
                  <a:lnTo>
                    <a:pt x="349" y="344"/>
                  </a:lnTo>
                  <a:lnTo>
                    <a:pt x="352" y="344"/>
                  </a:lnTo>
                  <a:lnTo>
                    <a:pt x="355" y="344"/>
                  </a:lnTo>
                  <a:lnTo>
                    <a:pt x="356" y="344"/>
                  </a:lnTo>
                  <a:lnTo>
                    <a:pt x="359" y="344"/>
                  </a:lnTo>
                  <a:lnTo>
                    <a:pt x="361" y="344"/>
                  </a:lnTo>
                  <a:lnTo>
                    <a:pt x="364" y="344"/>
                  </a:lnTo>
                  <a:lnTo>
                    <a:pt x="368" y="342"/>
                  </a:lnTo>
                  <a:lnTo>
                    <a:pt x="369" y="342"/>
                  </a:lnTo>
                  <a:lnTo>
                    <a:pt x="371" y="341"/>
                  </a:lnTo>
                  <a:lnTo>
                    <a:pt x="373" y="340"/>
                  </a:lnTo>
                  <a:lnTo>
                    <a:pt x="374" y="340"/>
                  </a:lnTo>
                  <a:lnTo>
                    <a:pt x="377" y="340"/>
                  </a:lnTo>
                  <a:lnTo>
                    <a:pt x="381" y="339"/>
                  </a:lnTo>
                  <a:lnTo>
                    <a:pt x="379" y="336"/>
                  </a:lnTo>
                  <a:lnTo>
                    <a:pt x="383" y="335"/>
                  </a:lnTo>
                  <a:lnTo>
                    <a:pt x="386" y="334"/>
                  </a:lnTo>
                  <a:lnTo>
                    <a:pt x="387" y="333"/>
                  </a:lnTo>
                  <a:lnTo>
                    <a:pt x="388" y="332"/>
                  </a:lnTo>
                  <a:lnTo>
                    <a:pt x="391" y="330"/>
                  </a:lnTo>
                  <a:lnTo>
                    <a:pt x="392" y="329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6" y="324"/>
                  </a:lnTo>
                  <a:lnTo>
                    <a:pt x="396" y="323"/>
                  </a:lnTo>
                  <a:lnTo>
                    <a:pt x="397" y="321"/>
                  </a:lnTo>
                  <a:lnTo>
                    <a:pt x="399" y="320"/>
                  </a:lnTo>
                  <a:lnTo>
                    <a:pt x="400" y="317"/>
                  </a:lnTo>
                  <a:lnTo>
                    <a:pt x="401" y="316"/>
                  </a:lnTo>
                  <a:lnTo>
                    <a:pt x="402" y="315"/>
                  </a:lnTo>
                  <a:lnTo>
                    <a:pt x="402" y="312"/>
                  </a:lnTo>
                  <a:lnTo>
                    <a:pt x="405" y="309"/>
                  </a:lnTo>
                  <a:lnTo>
                    <a:pt x="408" y="304"/>
                  </a:lnTo>
                  <a:lnTo>
                    <a:pt x="404" y="304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02" y="297"/>
                  </a:lnTo>
                  <a:lnTo>
                    <a:pt x="402" y="294"/>
                  </a:lnTo>
                  <a:lnTo>
                    <a:pt x="401" y="293"/>
                  </a:lnTo>
                  <a:lnTo>
                    <a:pt x="401" y="291"/>
                  </a:lnTo>
                  <a:lnTo>
                    <a:pt x="400" y="289"/>
                  </a:lnTo>
                  <a:lnTo>
                    <a:pt x="400" y="287"/>
                  </a:lnTo>
                  <a:lnTo>
                    <a:pt x="399" y="286"/>
                  </a:lnTo>
                  <a:lnTo>
                    <a:pt x="399" y="283"/>
                  </a:lnTo>
                  <a:lnTo>
                    <a:pt x="397" y="281"/>
                  </a:lnTo>
                  <a:lnTo>
                    <a:pt x="397" y="280"/>
                  </a:lnTo>
                  <a:lnTo>
                    <a:pt x="396" y="277"/>
                  </a:lnTo>
                  <a:lnTo>
                    <a:pt x="396" y="276"/>
                  </a:lnTo>
                  <a:lnTo>
                    <a:pt x="395" y="275"/>
                  </a:lnTo>
                  <a:lnTo>
                    <a:pt x="393" y="272"/>
                  </a:lnTo>
                  <a:lnTo>
                    <a:pt x="393" y="271"/>
                  </a:lnTo>
                  <a:lnTo>
                    <a:pt x="392" y="269"/>
                  </a:lnTo>
                  <a:lnTo>
                    <a:pt x="392" y="268"/>
                  </a:lnTo>
                  <a:lnTo>
                    <a:pt x="391" y="265"/>
                  </a:lnTo>
                  <a:lnTo>
                    <a:pt x="391" y="263"/>
                  </a:lnTo>
                  <a:lnTo>
                    <a:pt x="391" y="259"/>
                  </a:lnTo>
                  <a:lnTo>
                    <a:pt x="391" y="257"/>
                  </a:lnTo>
                  <a:lnTo>
                    <a:pt x="391" y="256"/>
                  </a:lnTo>
                  <a:lnTo>
                    <a:pt x="391" y="253"/>
                  </a:lnTo>
                  <a:lnTo>
                    <a:pt x="391" y="251"/>
                  </a:lnTo>
                  <a:lnTo>
                    <a:pt x="392" y="250"/>
                  </a:lnTo>
                  <a:lnTo>
                    <a:pt x="392" y="247"/>
                  </a:lnTo>
                  <a:lnTo>
                    <a:pt x="393" y="246"/>
                  </a:lnTo>
                  <a:lnTo>
                    <a:pt x="393" y="243"/>
                  </a:lnTo>
                  <a:lnTo>
                    <a:pt x="395" y="242"/>
                  </a:lnTo>
                  <a:lnTo>
                    <a:pt x="395" y="240"/>
                  </a:lnTo>
                  <a:lnTo>
                    <a:pt x="396" y="239"/>
                  </a:lnTo>
                  <a:lnTo>
                    <a:pt x="397" y="236"/>
                  </a:lnTo>
                  <a:lnTo>
                    <a:pt x="397" y="235"/>
                  </a:lnTo>
                  <a:lnTo>
                    <a:pt x="399" y="233"/>
                  </a:lnTo>
                  <a:lnTo>
                    <a:pt x="400" y="231"/>
                  </a:lnTo>
                  <a:lnTo>
                    <a:pt x="400" y="229"/>
                  </a:lnTo>
                  <a:lnTo>
                    <a:pt x="401" y="228"/>
                  </a:lnTo>
                  <a:lnTo>
                    <a:pt x="404" y="227"/>
                  </a:lnTo>
                  <a:lnTo>
                    <a:pt x="405" y="227"/>
                  </a:lnTo>
                  <a:lnTo>
                    <a:pt x="409" y="227"/>
                  </a:lnTo>
                  <a:lnTo>
                    <a:pt x="412" y="225"/>
                  </a:lnTo>
                  <a:lnTo>
                    <a:pt x="413" y="225"/>
                  </a:lnTo>
                  <a:lnTo>
                    <a:pt x="415" y="224"/>
                  </a:lnTo>
                  <a:lnTo>
                    <a:pt x="417" y="223"/>
                  </a:lnTo>
                  <a:lnTo>
                    <a:pt x="418" y="222"/>
                  </a:lnTo>
                  <a:lnTo>
                    <a:pt x="419" y="221"/>
                  </a:lnTo>
                  <a:lnTo>
                    <a:pt x="421" y="218"/>
                  </a:lnTo>
                  <a:lnTo>
                    <a:pt x="421" y="216"/>
                  </a:lnTo>
                  <a:lnTo>
                    <a:pt x="422" y="215"/>
                  </a:lnTo>
                  <a:lnTo>
                    <a:pt x="422" y="212"/>
                  </a:lnTo>
                  <a:lnTo>
                    <a:pt x="422" y="211"/>
                  </a:lnTo>
                  <a:lnTo>
                    <a:pt x="422" y="208"/>
                  </a:lnTo>
                  <a:lnTo>
                    <a:pt x="422" y="207"/>
                  </a:lnTo>
                  <a:lnTo>
                    <a:pt x="422" y="206"/>
                  </a:lnTo>
                  <a:lnTo>
                    <a:pt x="422" y="204"/>
                  </a:lnTo>
                  <a:lnTo>
                    <a:pt x="422" y="202"/>
                  </a:lnTo>
                  <a:lnTo>
                    <a:pt x="422" y="200"/>
                  </a:lnTo>
                  <a:lnTo>
                    <a:pt x="422" y="199"/>
                  </a:lnTo>
                  <a:lnTo>
                    <a:pt x="422" y="196"/>
                  </a:lnTo>
                  <a:lnTo>
                    <a:pt x="422" y="195"/>
                  </a:lnTo>
                  <a:lnTo>
                    <a:pt x="422" y="193"/>
                  </a:lnTo>
                  <a:lnTo>
                    <a:pt x="422" y="192"/>
                  </a:lnTo>
                  <a:lnTo>
                    <a:pt x="422" y="189"/>
                  </a:lnTo>
                  <a:lnTo>
                    <a:pt x="422" y="188"/>
                  </a:lnTo>
                  <a:lnTo>
                    <a:pt x="421" y="186"/>
                  </a:lnTo>
                  <a:lnTo>
                    <a:pt x="421" y="184"/>
                  </a:lnTo>
                  <a:lnTo>
                    <a:pt x="421" y="182"/>
                  </a:lnTo>
                  <a:lnTo>
                    <a:pt x="419" y="181"/>
                  </a:lnTo>
                  <a:lnTo>
                    <a:pt x="419" y="178"/>
                  </a:lnTo>
                  <a:lnTo>
                    <a:pt x="419" y="176"/>
                  </a:lnTo>
                  <a:lnTo>
                    <a:pt x="418" y="175"/>
                  </a:lnTo>
                  <a:lnTo>
                    <a:pt x="418" y="172"/>
                  </a:lnTo>
                  <a:lnTo>
                    <a:pt x="418" y="171"/>
                  </a:lnTo>
                  <a:lnTo>
                    <a:pt x="417" y="169"/>
                  </a:lnTo>
                  <a:lnTo>
                    <a:pt x="417" y="166"/>
                  </a:lnTo>
                  <a:lnTo>
                    <a:pt x="417" y="165"/>
                  </a:lnTo>
                  <a:lnTo>
                    <a:pt x="418" y="163"/>
                  </a:lnTo>
                  <a:lnTo>
                    <a:pt x="418" y="161"/>
                  </a:lnTo>
                  <a:lnTo>
                    <a:pt x="418" y="159"/>
                  </a:lnTo>
                  <a:lnTo>
                    <a:pt x="419" y="158"/>
                  </a:lnTo>
                  <a:lnTo>
                    <a:pt x="419" y="155"/>
                  </a:lnTo>
                  <a:lnTo>
                    <a:pt x="421" y="154"/>
                  </a:lnTo>
                  <a:lnTo>
                    <a:pt x="422" y="152"/>
                  </a:lnTo>
                  <a:lnTo>
                    <a:pt x="422" y="151"/>
                  </a:lnTo>
                  <a:lnTo>
                    <a:pt x="423" y="148"/>
                  </a:lnTo>
                  <a:lnTo>
                    <a:pt x="423" y="147"/>
                  </a:lnTo>
                  <a:lnTo>
                    <a:pt x="424" y="144"/>
                  </a:lnTo>
                  <a:lnTo>
                    <a:pt x="424" y="143"/>
                  </a:lnTo>
                  <a:lnTo>
                    <a:pt x="426" y="141"/>
                  </a:lnTo>
                  <a:lnTo>
                    <a:pt x="427" y="140"/>
                  </a:lnTo>
                  <a:lnTo>
                    <a:pt x="427" y="138"/>
                  </a:lnTo>
                  <a:lnTo>
                    <a:pt x="428" y="136"/>
                  </a:lnTo>
                  <a:lnTo>
                    <a:pt x="428" y="135"/>
                  </a:lnTo>
                  <a:lnTo>
                    <a:pt x="430" y="132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8"/>
                  </a:lnTo>
                  <a:lnTo>
                    <a:pt x="430" y="125"/>
                  </a:lnTo>
                  <a:lnTo>
                    <a:pt x="431" y="122"/>
                  </a:lnTo>
                  <a:lnTo>
                    <a:pt x="431" y="119"/>
                  </a:lnTo>
                  <a:lnTo>
                    <a:pt x="431" y="118"/>
                  </a:lnTo>
                  <a:lnTo>
                    <a:pt x="431" y="114"/>
                  </a:lnTo>
                  <a:lnTo>
                    <a:pt x="431" y="112"/>
                  </a:lnTo>
                  <a:lnTo>
                    <a:pt x="430" y="109"/>
                  </a:lnTo>
                  <a:lnTo>
                    <a:pt x="430" y="108"/>
                  </a:lnTo>
                  <a:lnTo>
                    <a:pt x="428" y="106"/>
                  </a:lnTo>
                  <a:lnTo>
                    <a:pt x="432" y="106"/>
                  </a:lnTo>
                  <a:lnTo>
                    <a:pt x="434" y="107"/>
                  </a:lnTo>
                  <a:lnTo>
                    <a:pt x="434" y="109"/>
                  </a:lnTo>
                  <a:lnTo>
                    <a:pt x="435" y="111"/>
                  </a:lnTo>
                  <a:lnTo>
                    <a:pt x="436" y="112"/>
                  </a:lnTo>
                  <a:lnTo>
                    <a:pt x="437" y="113"/>
                  </a:lnTo>
                  <a:lnTo>
                    <a:pt x="440" y="114"/>
                  </a:lnTo>
                  <a:lnTo>
                    <a:pt x="441" y="114"/>
                  </a:lnTo>
                  <a:lnTo>
                    <a:pt x="444" y="116"/>
                  </a:lnTo>
                  <a:lnTo>
                    <a:pt x="445" y="116"/>
                  </a:lnTo>
                  <a:lnTo>
                    <a:pt x="448" y="117"/>
                  </a:lnTo>
                  <a:lnTo>
                    <a:pt x="450" y="117"/>
                  </a:lnTo>
                  <a:lnTo>
                    <a:pt x="452" y="117"/>
                  </a:lnTo>
                  <a:lnTo>
                    <a:pt x="454" y="118"/>
                  </a:lnTo>
                  <a:lnTo>
                    <a:pt x="457" y="118"/>
                  </a:lnTo>
                  <a:lnTo>
                    <a:pt x="458" y="118"/>
                  </a:lnTo>
                  <a:lnTo>
                    <a:pt x="461" y="118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8" y="120"/>
                  </a:lnTo>
                  <a:lnTo>
                    <a:pt x="471" y="120"/>
                  </a:lnTo>
                  <a:lnTo>
                    <a:pt x="472" y="120"/>
                  </a:lnTo>
                  <a:lnTo>
                    <a:pt x="475" y="120"/>
                  </a:lnTo>
                  <a:lnTo>
                    <a:pt x="479" y="122"/>
                  </a:lnTo>
                  <a:lnTo>
                    <a:pt x="480" y="119"/>
                  </a:lnTo>
                  <a:lnTo>
                    <a:pt x="479" y="116"/>
                  </a:lnTo>
                  <a:lnTo>
                    <a:pt x="485" y="113"/>
                  </a:lnTo>
                  <a:lnTo>
                    <a:pt x="487" y="109"/>
                  </a:lnTo>
                  <a:lnTo>
                    <a:pt x="485" y="107"/>
                  </a:lnTo>
                  <a:lnTo>
                    <a:pt x="489" y="106"/>
                  </a:lnTo>
                  <a:lnTo>
                    <a:pt x="490" y="105"/>
                  </a:lnTo>
                  <a:lnTo>
                    <a:pt x="492" y="103"/>
                  </a:lnTo>
                  <a:lnTo>
                    <a:pt x="493" y="103"/>
                  </a:lnTo>
                  <a:lnTo>
                    <a:pt x="496" y="102"/>
                  </a:lnTo>
                  <a:lnTo>
                    <a:pt x="497" y="101"/>
                  </a:lnTo>
                  <a:lnTo>
                    <a:pt x="499" y="100"/>
                  </a:lnTo>
                  <a:lnTo>
                    <a:pt x="501" y="100"/>
                  </a:lnTo>
                  <a:lnTo>
                    <a:pt x="503" y="100"/>
                  </a:lnTo>
                  <a:lnTo>
                    <a:pt x="506" y="100"/>
                  </a:lnTo>
                  <a:lnTo>
                    <a:pt x="507" y="100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4" y="103"/>
                  </a:lnTo>
                  <a:lnTo>
                    <a:pt x="516" y="103"/>
                  </a:lnTo>
                  <a:lnTo>
                    <a:pt x="518" y="105"/>
                  </a:lnTo>
                  <a:lnTo>
                    <a:pt x="520" y="105"/>
                  </a:lnTo>
                  <a:lnTo>
                    <a:pt x="523" y="105"/>
                  </a:lnTo>
                  <a:lnTo>
                    <a:pt x="524" y="105"/>
                  </a:lnTo>
                  <a:lnTo>
                    <a:pt x="527" y="106"/>
                  </a:lnTo>
                  <a:lnTo>
                    <a:pt x="528" y="106"/>
                  </a:lnTo>
                  <a:lnTo>
                    <a:pt x="530" y="105"/>
                  </a:lnTo>
                  <a:lnTo>
                    <a:pt x="532" y="105"/>
                  </a:lnTo>
                  <a:lnTo>
                    <a:pt x="534" y="103"/>
                  </a:lnTo>
                  <a:lnTo>
                    <a:pt x="538" y="103"/>
                  </a:lnTo>
                  <a:lnTo>
                    <a:pt x="542" y="101"/>
                  </a:lnTo>
                  <a:lnTo>
                    <a:pt x="543" y="100"/>
                  </a:lnTo>
                  <a:lnTo>
                    <a:pt x="545" y="99"/>
                  </a:lnTo>
                  <a:lnTo>
                    <a:pt x="546" y="97"/>
                  </a:lnTo>
                  <a:lnTo>
                    <a:pt x="547" y="96"/>
                  </a:lnTo>
                  <a:lnTo>
                    <a:pt x="549" y="94"/>
                  </a:lnTo>
                  <a:lnTo>
                    <a:pt x="550" y="93"/>
                  </a:lnTo>
                  <a:lnTo>
                    <a:pt x="551" y="90"/>
                  </a:lnTo>
                  <a:lnTo>
                    <a:pt x="552" y="89"/>
                  </a:lnTo>
                  <a:lnTo>
                    <a:pt x="554" y="88"/>
                  </a:lnTo>
                  <a:lnTo>
                    <a:pt x="556" y="88"/>
                  </a:lnTo>
                  <a:lnTo>
                    <a:pt x="558" y="88"/>
                  </a:lnTo>
                  <a:lnTo>
                    <a:pt x="560" y="88"/>
                  </a:lnTo>
                  <a:lnTo>
                    <a:pt x="563" y="89"/>
                  </a:lnTo>
                  <a:lnTo>
                    <a:pt x="564" y="89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91"/>
                  </a:lnTo>
                  <a:lnTo>
                    <a:pt x="573" y="93"/>
                  </a:lnTo>
                  <a:lnTo>
                    <a:pt x="574" y="93"/>
                  </a:lnTo>
                  <a:lnTo>
                    <a:pt x="577" y="93"/>
                  </a:lnTo>
                  <a:lnTo>
                    <a:pt x="578" y="91"/>
                  </a:lnTo>
                  <a:lnTo>
                    <a:pt x="581" y="91"/>
                  </a:lnTo>
                  <a:lnTo>
                    <a:pt x="583" y="91"/>
                  </a:lnTo>
                  <a:lnTo>
                    <a:pt x="585" y="91"/>
                  </a:lnTo>
                  <a:lnTo>
                    <a:pt x="586" y="90"/>
                  </a:lnTo>
                  <a:lnTo>
                    <a:pt x="589" y="87"/>
                  </a:lnTo>
                  <a:lnTo>
                    <a:pt x="586" y="84"/>
                  </a:lnTo>
                  <a:lnTo>
                    <a:pt x="586" y="83"/>
                  </a:lnTo>
                  <a:lnTo>
                    <a:pt x="583" y="81"/>
                  </a:lnTo>
                  <a:lnTo>
                    <a:pt x="582" y="77"/>
                  </a:lnTo>
                  <a:lnTo>
                    <a:pt x="582" y="74"/>
                  </a:lnTo>
                  <a:lnTo>
                    <a:pt x="581" y="73"/>
                  </a:lnTo>
                  <a:lnTo>
                    <a:pt x="582" y="71"/>
                  </a:lnTo>
                  <a:lnTo>
                    <a:pt x="585" y="71"/>
                  </a:lnTo>
                  <a:lnTo>
                    <a:pt x="586" y="68"/>
                  </a:lnTo>
                  <a:lnTo>
                    <a:pt x="587" y="68"/>
                  </a:lnTo>
                  <a:lnTo>
                    <a:pt x="590" y="66"/>
                  </a:lnTo>
                  <a:lnTo>
                    <a:pt x="590" y="62"/>
                  </a:lnTo>
                  <a:lnTo>
                    <a:pt x="590" y="59"/>
                  </a:lnTo>
                  <a:lnTo>
                    <a:pt x="594" y="59"/>
                  </a:lnTo>
                  <a:lnTo>
                    <a:pt x="595" y="58"/>
                  </a:lnTo>
                  <a:lnTo>
                    <a:pt x="596" y="56"/>
                  </a:lnTo>
                  <a:lnTo>
                    <a:pt x="599" y="56"/>
                  </a:lnTo>
                  <a:lnTo>
                    <a:pt x="600" y="55"/>
                  </a:lnTo>
                  <a:lnTo>
                    <a:pt x="603" y="55"/>
                  </a:lnTo>
                  <a:lnTo>
                    <a:pt x="604" y="54"/>
                  </a:lnTo>
                  <a:lnTo>
                    <a:pt x="607" y="54"/>
                  </a:lnTo>
                  <a:lnTo>
                    <a:pt x="608" y="53"/>
                  </a:lnTo>
                  <a:lnTo>
                    <a:pt x="611" y="53"/>
                  </a:lnTo>
                  <a:lnTo>
                    <a:pt x="612" y="52"/>
                  </a:lnTo>
                  <a:lnTo>
                    <a:pt x="613" y="52"/>
                  </a:lnTo>
                  <a:lnTo>
                    <a:pt x="616" y="49"/>
                  </a:lnTo>
                  <a:lnTo>
                    <a:pt x="617" y="48"/>
                  </a:lnTo>
                  <a:lnTo>
                    <a:pt x="616" y="46"/>
                  </a:lnTo>
                  <a:lnTo>
                    <a:pt x="616" y="44"/>
                  </a:lnTo>
                  <a:lnTo>
                    <a:pt x="616" y="42"/>
                  </a:lnTo>
                  <a:lnTo>
                    <a:pt x="615" y="41"/>
                  </a:lnTo>
                  <a:lnTo>
                    <a:pt x="613" y="39"/>
                  </a:lnTo>
                  <a:lnTo>
                    <a:pt x="612" y="38"/>
                  </a:lnTo>
                  <a:lnTo>
                    <a:pt x="611" y="37"/>
                  </a:lnTo>
                  <a:lnTo>
                    <a:pt x="611" y="35"/>
                  </a:lnTo>
                  <a:lnTo>
                    <a:pt x="612" y="33"/>
                  </a:lnTo>
                  <a:lnTo>
                    <a:pt x="613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20" y="30"/>
                  </a:lnTo>
                  <a:lnTo>
                    <a:pt x="622" y="29"/>
                  </a:lnTo>
                  <a:lnTo>
                    <a:pt x="625" y="29"/>
                  </a:lnTo>
                  <a:lnTo>
                    <a:pt x="627" y="27"/>
                  </a:lnTo>
                  <a:lnTo>
                    <a:pt x="630" y="27"/>
                  </a:lnTo>
                  <a:lnTo>
                    <a:pt x="631" y="27"/>
                  </a:lnTo>
                  <a:lnTo>
                    <a:pt x="634" y="27"/>
                  </a:lnTo>
                  <a:lnTo>
                    <a:pt x="635" y="29"/>
                  </a:lnTo>
                  <a:lnTo>
                    <a:pt x="636" y="31"/>
                  </a:lnTo>
                  <a:lnTo>
                    <a:pt x="638" y="31"/>
                  </a:lnTo>
                  <a:lnTo>
                    <a:pt x="640" y="31"/>
                  </a:lnTo>
                  <a:lnTo>
                    <a:pt x="642" y="31"/>
                  </a:lnTo>
                  <a:lnTo>
                    <a:pt x="644" y="31"/>
                  </a:lnTo>
                  <a:lnTo>
                    <a:pt x="646" y="31"/>
                  </a:lnTo>
                  <a:lnTo>
                    <a:pt x="647" y="30"/>
                  </a:lnTo>
                  <a:lnTo>
                    <a:pt x="649" y="29"/>
                  </a:lnTo>
                  <a:lnTo>
                    <a:pt x="655" y="31"/>
                  </a:lnTo>
                  <a:lnTo>
                    <a:pt x="657" y="26"/>
                  </a:lnTo>
                  <a:lnTo>
                    <a:pt x="657" y="23"/>
                  </a:lnTo>
                  <a:lnTo>
                    <a:pt x="660" y="21"/>
                  </a:lnTo>
                  <a:lnTo>
                    <a:pt x="662" y="21"/>
                  </a:lnTo>
                  <a:lnTo>
                    <a:pt x="666" y="21"/>
                  </a:lnTo>
                  <a:lnTo>
                    <a:pt x="666" y="19"/>
                  </a:lnTo>
                  <a:lnTo>
                    <a:pt x="668" y="15"/>
                  </a:lnTo>
                  <a:lnTo>
                    <a:pt x="669" y="14"/>
                  </a:lnTo>
                  <a:lnTo>
                    <a:pt x="670" y="12"/>
                  </a:lnTo>
                  <a:lnTo>
                    <a:pt x="671" y="11"/>
                  </a:lnTo>
                  <a:lnTo>
                    <a:pt x="671" y="7"/>
                  </a:lnTo>
                  <a:lnTo>
                    <a:pt x="677" y="7"/>
                  </a:lnTo>
                  <a:lnTo>
                    <a:pt x="678" y="7"/>
                  </a:lnTo>
                  <a:lnTo>
                    <a:pt x="680" y="7"/>
                  </a:lnTo>
                  <a:lnTo>
                    <a:pt x="682" y="7"/>
                  </a:lnTo>
                  <a:lnTo>
                    <a:pt x="684" y="7"/>
                  </a:lnTo>
                  <a:lnTo>
                    <a:pt x="686" y="7"/>
                  </a:lnTo>
                  <a:lnTo>
                    <a:pt x="688" y="8"/>
                  </a:lnTo>
                  <a:lnTo>
                    <a:pt x="689" y="8"/>
                  </a:lnTo>
                  <a:lnTo>
                    <a:pt x="692" y="8"/>
                  </a:lnTo>
                  <a:lnTo>
                    <a:pt x="693" y="9"/>
                  </a:lnTo>
                  <a:lnTo>
                    <a:pt x="695" y="8"/>
                  </a:lnTo>
                  <a:lnTo>
                    <a:pt x="696" y="7"/>
                  </a:lnTo>
                  <a:lnTo>
                    <a:pt x="699" y="6"/>
                  </a:lnTo>
                  <a:lnTo>
                    <a:pt x="700" y="4"/>
                  </a:lnTo>
                  <a:lnTo>
                    <a:pt x="702" y="4"/>
                  </a:lnTo>
                  <a:lnTo>
                    <a:pt x="704" y="3"/>
                  </a:lnTo>
                  <a:lnTo>
                    <a:pt x="706" y="2"/>
                  </a:lnTo>
                  <a:lnTo>
                    <a:pt x="708" y="1"/>
                  </a:lnTo>
                  <a:lnTo>
                    <a:pt x="710" y="0"/>
                  </a:lnTo>
                  <a:lnTo>
                    <a:pt x="711" y="0"/>
                  </a:lnTo>
                  <a:lnTo>
                    <a:pt x="715" y="0"/>
                  </a:lnTo>
                  <a:lnTo>
                    <a:pt x="717" y="0"/>
                  </a:lnTo>
                  <a:lnTo>
                    <a:pt x="718" y="1"/>
                  </a:lnTo>
                  <a:lnTo>
                    <a:pt x="719" y="3"/>
                  </a:lnTo>
                  <a:lnTo>
                    <a:pt x="719" y="4"/>
                  </a:lnTo>
                  <a:lnTo>
                    <a:pt x="721" y="6"/>
                  </a:lnTo>
                  <a:lnTo>
                    <a:pt x="722" y="7"/>
                  </a:lnTo>
                  <a:lnTo>
                    <a:pt x="722" y="9"/>
                  </a:lnTo>
                  <a:lnTo>
                    <a:pt x="723" y="11"/>
                  </a:lnTo>
                  <a:lnTo>
                    <a:pt x="724" y="13"/>
                  </a:lnTo>
                  <a:lnTo>
                    <a:pt x="726" y="14"/>
                  </a:lnTo>
                  <a:lnTo>
                    <a:pt x="727" y="15"/>
                  </a:lnTo>
                  <a:lnTo>
                    <a:pt x="728" y="17"/>
                  </a:lnTo>
                  <a:lnTo>
                    <a:pt x="730" y="18"/>
                  </a:lnTo>
                  <a:lnTo>
                    <a:pt x="732" y="19"/>
                  </a:lnTo>
                  <a:lnTo>
                    <a:pt x="733" y="20"/>
                  </a:lnTo>
                  <a:lnTo>
                    <a:pt x="735" y="21"/>
                  </a:lnTo>
                  <a:lnTo>
                    <a:pt x="736" y="23"/>
                  </a:lnTo>
                  <a:lnTo>
                    <a:pt x="736" y="24"/>
                  </a:lnTo>
                  <a:lnTo>
                    <a:pt x="737" y="26"/>
                  </a:lnTo>
                  <a:lnTo>
                    <a:pt x="737" y="29"/>
                  </a:lnTo>
                  <a:lnTo>
                    <a:pt x="737" y="30"/>
                  </a:lnTo>
                  <a:lnTo>
                    <a:pt x="736" y="31"/>
                  </a:lnTo>
                  <a:lnTo>
                    <a:pt x="733" y="32"/>
                  </a:lnTo>
                  <a:lnTo>
                    <a:pt x="731" y="33"/>
                  </a:lnTo>
                  <a:lnTo>
                    <a:pt x="730" y="35"/>
                  </a:lnTo>
                  <a:lnTo>
                    <a:pt x="730" y="38"/>
                  </a:lnTo>
                  <a:lnTo>
                    <a:pt x="733" y="37"/>
                  </a:lnTo>
                  <a:lnTo>
                    <a:pt x="737" y="36"/>
                  </a:lnTo>
                  <a:lnTo>
                    <a:pt x="740" y="41"/>
                  </a:lnTo>
                  <a:lnTo>
                    <a:pt x="741" y="42"/>
                  </a:lnTo>
                  <a:lnTo>
                    <a:pt x="743" y="43"/>
                  </a:lnTo>
                  <a:lnTo>
                    <a:pt x="745" y="46"/>
                  </a:lnTo>
                  <a:lnTo>
                    <a:pt x="745" y="47"/>
                  </a:lnTo>
                  <a:lnTo>
                    <a:pt x="748" y="48"/>
                  </a:lnTo>
                  <a:lnTo>
                    <a:pt x="749" y="49"/>
                  </a:lnTo>
                  <a:lnTo>
                    <a:pt x="749" y="52"/>
                  </a:lnTo>
                  <a:lnTo>
                    <a:pt x="750" y="53"/>
                  </a:lnTo>
                  <a:lnTo>
                    <a:pt x="750" y="55"/>
                  </a:lnTo>
                  <a:lnTo>
                    <a:pt x="750" y="56"/>
                  </a:lnTo>
                  <a:lnTo>
                    <a:pt x="753" y="60"/>
                  </a:lnTo>
                  <a:lnTo>
                    <a:pt x="750" y="61"/>
                  </a:lnTo>
                  <a:lnTo>
                    <a:pt x="750" y="64"/>
                  </a:lnTo>
                  <a:lnTo>
                    <a:pt x="749" y="65"/>
                  </a:lnTo>
                  <a:lnTo>
                    <a:pt x="750" y="68"/>
                  </a:lnTo>
                  <a:lnTo>
                    <a:pt x="753" y="70"/>
                  </a:lnTo>
                  <a:lnTo>
                    <a:pt x="755" y="71"/>
                  </a:lnTo>
                  <a:lnTo>
                    <a:pt x="758" y="73"/>
                  </a:lnTo>
                  <a:lnTo>
                    <a:pt x="759" y="76"/>
                  </a:lnTo>
                  <a:lnTo>
                    <a:pt x="762" y="78"/>
                  </a:lnTo>
                  <a:lnTo>
                    <a:pt x="763" y="81"/>
                  </a:lnTo>
                  <a:lnTo>
                    <a:pt x="764" y="82"/>
                  </a:lnTo>
                  <a:lnTo>
                    <a:pt x="766" y="84"/>
                  </a:lnTo>
                  <a:lnTo>
                    <a:pt x="768" y="87"/>
                  </a:lnTo>
                  <a:lnTo>
                    <a:pt x="774" y="90"/>
                  </a:lnTo>
                  <a:lnTo>
                    <a:pt x="775" y="90"/>
                  </a:lnTo>
                  <a:lnTo>
                    <a:pt x="777" y="90"/>
                  </a:lnTo>
                  <a:lnTo>
                    <a:pt x="780" y="89"/>
                  </a:lnTo>
                  <a:lnTo>
                    <a:pt x="783" y="89"/>
                  </a:lnTo>
                  <a:lnTo>
                    <a:pt x="785" y="89"/>
                  </a:lnTo>
                  <a:lnTo>
                    <a:pt x="788" y="90"/>
                  </a:lnTo>
                  <a:lnTo>
                    <a:pt x="790" y="91"/>
                  </a:lnTo>
                  <a:lnTo>
                    <a:pt x="793" y="94"/>
                  </a:lnTo>
                  <a:lnTo>
                    <a:pt x="796" y="96"/>
                  </a:lnTo>
                  <a:lnTo>
                    <a:pt x="798" y="96"/>
                  </a:lnTo>
                  <a:lnTo>
                    <a:pt x="799" y="96"/>
                  </a:lnTo>
                  <a:lnTo>
                    <a:pt x="802" y="95"/>
                  </a:lnTo>
                  <a:lnTo>
                    <a:pt x="805" y="95"/>
                  </a:lnTo>
                  <a:lnTo>
                    <a:pt x="807" y="95"/>
                  </a:lnTo>
                  <a:lnTo>
                    <a:pt x="812" y="95"/>
                  </a:lnTo>
                  <a:lnTo>
                    <a:pt x="815" y="91"/>
                  </a:lnTo>
                  <a:lnTo>
                    <a:pt x="816" y="90"/>
                  </a:lnTo>
                  <a:lnTo>
                    <a:pt x="819" y="89"/>
                  </a:lnTo>
                  <a:lnTo>
                    <a:pt x="820" y="89"/>
                  </a:lnTo>
                  <a:lnTo>
                    <a:pt x="821" y="88"/>
                  </a:lnTo>
                  <a:lnTo>
                    <a:pt x="821" y="85"/>
                  </a:lnTo>
                  <a:lnTo>
                    <a:pt x="823" y="84"/>
                  </a:lnTo>
                  <a:lnTo>
                    <a:pt x="823" y="82"/>
                  </a:lnTo>
                  <a:lnTo>
                    <a:pt x="824" y="81"/>
                  </a:lnTo>
                  <a:lnTo>
                    <a:pt x="824" y="78"/>
                  </a:lnTo>
                  <a:lnTo>
                    <a:pt x="825" y="77"/>
                  </a:lnTo>
                  <a:lnTo>
                    <a:pt x="827" y="74"/>
                  </a:lnTo>
                  <a:lnTo>
                    <a:pt x="827" y="73"/>
                  </a:lnTo>
                  <a:lnTo>
                    <a:pt x="828" y="72"/>
                  </a:lnTo>
                  <a:lnTo>
                    <a:pt x="829" y="70"/>
                  </a:lnTo>
                  <a:lnTo>
                    <a:pt x="830" y="68"/>
                  </a:lnTo>
                  <a:lnTo>
                    <a:pt x="832" y="67"/>
                  </a:lnTo>
                  <a:lnTo>
                    <a:pt x="834" y="66"/>
                  </a:lnTo>
                  <a:lnTo>
                    <a:pt x="836" y="66"/>
                  </a:lnTo>
                  <a:lnTo>
                    <a:pt x="837" y="67"/>
                  </a:lnTo>
                  <a:lnTo>
                    <a:pt x="838" y="68"/>
                  </a:lnTo>
                  <a:lnTo>
                    <a:pt x="839" y="70"/>
                  </a:lnTo>
                  <a:lnTo>
                    <a:pt x="842" y="70"/>
                  </a:lnTo>
                  <a:lnTo>
                    <a:pt x="843" y="68"/>
                  </a:lnTo>
                  <a:lnTo>
                    <a:pt x="846" y="68"/>
                  </a:lnTo>
                  <a:lnTo>
                    <a:pt x="849" y="67"/>
                  </a:lnTo>
                  <a:lnTo>
                    <a:pt x="850" y="67"/>
                  </a:lnTo>
                  <a:lnTo>
                    <a:pt x="852" y="66"/>
                  </a:lnTo>
                  <a:lnTo>
                    <a:pt x="855" y="66"/>
                  </a:lnTo>
                  <a:lnTo>
                    <a:pt x="858" y="64"/>
                  </a:lnTo>
                  <a:lnTo>
                    <a:pt x="861" y="61"/>
                  </a:lnTo>
                  <a:lnTo>
                    <a:pt x="863" y="60"/>
                  </a:lnTo>
                  <a:lnTo>
                    <a:pt x="864" y="59"/>
                  </a:lnTo>
                  <a:lnTo>
                    <a:pt x="867" y="58"/>
                  </a:lnTo>
                  <a:lnTo>
                    <a:pt x="867" y="56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5" y="50"/>
                  </a:lnTo>
                  <a:lnTo>
                    <a:pt x="865" y="49"/>
                  </a:lnTo>
                  <a:lnTo>
                    <a:pt x="864" y="47"/>
                  </a:lnTo>
                  <a:lnTo>
                    <a:pt x="863" y="46"/>
                  </a:lnTo>
                  <a:lnTo>
                    <a:pt x="863" y="43"/>
                  </a:lnTo>
                  <a:lnTo>
                    <a:pt x="861" y="42"/>
                  </a:lnTo>
                  <a:lnTo>
                    <a:pt x="861" y="39"/>
                  </a:lnTo>
                  <a:lnTo>
                    <a:pt x="861" y="38"/>
                  </a:lnTo>
                  <a:lnTo>
                    <a:pt x="860" y="36"/>
                  </a:lnTo>
                  <a:lnTo>
                    <a:pt x="861" y="35"/>
                  </a:lnTo>
                  <a:lnTo>
                    <a:pt x="861" y="32"/>
                  </a:lnTo>
                  <a:lnTo>
                    <a:pt x="863" y="30"/>
                  </a:lnTo>
                  <a:lnTo>
                    <a:pt x="864" y="29"/>
                  </a:lnTo>
                  <a:lnTo>
                    <a:pt x="865" y="29"/>
                  </a:lnTo>
                  <a:lnTo>
                    <a:pt x="867" y="29"/>
                  </a:lnTo>
                  <a:lnTo>
                    <a:pt x="869" y="30"/>
                  </a:lnTo>
                  <a:lnTo>
                    <a:pt x="870" y="31"/>
                  </a:lnTo>
                  <a:lnTo>
                    <a:pt x="873" y="32"/>
                  </a:lnTo>
                  <a:lnTo>
                    <a:pt x="874" y="33"/>
                  </a:lnTo>
                  <a:lnTo>
                    <a:pt x="876" y="35"/>
                  </a:lnTo>
                  <a:lnTo>
                    <a:pt x="878" y="36"/>
                  </a:lnTo>
                  <a:lnTo>
                    <a:pt x="880" y="36"/>
                  </a:lnTo>
                  <a:lnTo>
                    <a:pt x="881" y="37"/>
                  </a:lnTo>
                  <a:lnTo>
                    <a:pt x="883" y="38"/>
                  </a:lnTo>
                  <a:lnTo>
                    <a:pt x="885" y="39"/>
                  </a:lnTo>
                  <a:lnTo>
                    <a:pt x="887" y="41"/>
                  </a:lnTo>
                  <a:lnTo>
                    <a:pt x="887" y="43"/>
                  </a:lnTo>
                  <a:lnTo>
                    <a:pt x="887" y="44"/>
                  </a:lnTo>
                  <a:lnTo>
                    <a:pt x="887" y="47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4" y="48"/>
                  </a:lnTo>
                  <a:lnTo>
                    <a:pt x="895" y="52"/>
                  </a:lnTo>
                  <a:lnTo>
                    <a:pt x="898" y="50"/>
                  </a:lnTo>
                  <a:lnTo>
                    <a:pt x="902" y="49"/>
                  </a:lnTo>
                  <a:lnTo>
                    <a:pt x="904" y="48"/>
                  </a:lnTo>
                  <a:lnTo>
                    <a:pt x="907" y="48"/>
                  </a:lnTo>
                  <a:lnTo>
                    <a:pt x="911" y="49"/>
                  </a:lnTo>
                  <a:lnTo>
                    <a:pt x="914" y="49"/>
                  </a:lnTo>
                  <a:lnTo>
                    <a:pt x="918" y="52"/>
                  </a:lnTo>
                  <a:lnTo>
                    <a:pt x="922" y="50"/>
                  </a:lnTo>
                  <a:lnTo>
                    <a:pt x="926" y="53"/>
                  </a:lnTo>
                  <a:lnTo>
                    <a:pt x="929" y="53"/>
                  </a:lnTo>
                  <a:lnTo>
                    <a:pt x="931" y="54"/>
                  </a:lnTo>
                  <a:lnTo>
                    <a:pt x="933" y="54"/>
                  </a:lnTo>
                  <a:lnTo>
                    <a:pt x="935" y="54"/>
                  </a:lnTo>
                  <a:lnTo>
                    <a:pt x="938" y="55"/>
                  </a:lnTo>
                  <a:lnTo>
                    <a:pt x="940" y="55"/>
                  </a:lnTo>
                  <a:lnTo>
                    <a:pt x="943" y="56"/>
                  </a:lnTo>
                  <a:lnTo>
                    <a:pt x="944" y="58"/>
                  </a:lnTo>
                  <a:lnTo>
                    <a:pt x="947" y="60"/>
                  </a:lnTo>
                  <a:lnTo>
                    <a:pt x="949" y="61"/>
                  </a:lnTo>
                  <a:lnTo>
                    <a:pt x="951" y="62"/>
                  </a:lnTo>
                  <a:lnTo>
                    <a:pt x="952" y="64"/>
                  </a:lnTo>
                  <a:lnTo>
                    <a:pt x="953" y="65"/>
                  </a:lnTo>
                  <a:lnTo>
                    <a:pt x="955" y="66"/>
                  </a:lnTo>
                  <a:lnTo>
                    <a:pt x="956" y="67"/>
                  </a:lnTo>
                  <a:lnTo>
                    <a:pt x="957" y="68"/>
                  </a:lnTo>
                  <a:lnTo>
                    <a:pt x="956" y="72"/>
                  </a:lnTo>
                  <a:lnTo>
                    <a:pt x="961" y="72"/>
                  </a:lnTo>
                  <a:lnTo>
                    <a:pt x="960" y="78"/>
                  </a:lnTo>
                  <a:lnTo>
                    <a:pt x="960" y="81"/>
                  </a:lnTo>
                  <a:lnTo>
                    <a:pt x="958" y="82"/>
                  </a:lnTo>
                  <a:lnTo>
                    <a:pt x="957" y="83"/>
                  </a:lnTo>
                  <a:lnTo>
                    <a:pt x="956" y="84"/>
                  </a:lnTo>
                  <a:lnTo>
                    <a:pt x="955" y="85"/>
                  </a:lnTo>
                  <a:lnTo>
                    <a:pt x="953" y="87"/>
                  </a:lnTo>
                  <a:lnTo>
                    <a:pt x="952" y="88"/>
                  </a:lnTo>
                  <a:lnTo>
                    <a:pt x="952" y="90"/>
                  </a:lnTo>
                  <a:lnTo>
                    <a:pt x="953" y="91"/>
                  </a:lnTo>
                  <a:lnTo>
                    <a:pt x="953" y="94"/>
                  </a:lnTo>
                  <a:lnTo>
                    <a:pt x="953" y="95"/>
                  </a:lnTo>
                  <a:lnTo>
                    <a:pt x="955" y="97"/>
                  </a:lnTo>
                  <a:lnTo>
                    <a:pt x="955" y="100"/>
                  </a:lnTo>
                  <a:lnTo>
                    <a:pt x="956" y="102"/>
                  </a:lnTo>
                  <a:lnTo>
                    <a:pt x="956" y="103"/>
                  </a:lnTo>
                  <a:lnTo>
                    <a:pt x="958" y="106"/>
                  </a:lnTo>
                  <a:lnTo>
                    <a:pt x="957" y="107"/>
                  </a:lnTo>
                  <a:lnTo>
                    <a:pt x="958" y="108"/>
                  </a:lnTo>
                  <a:lnTo>
                    <a:pt x="960" y="111"/>
                  </a:lnTo>
                  <a:lnTo>
                    <a:pt x="960" y="113"/>
                  </a:lnTo>
                  <a:lnTo>
                    <a:pt x="962" y="118"/>
                  </a:lnTo>
                  <a:lnTo>
                    <a:pt x="964" y="120"/>
                  </a:lnTo>
                  <a:lnTo>
                    <a:pt x="966" y="123"/>
                  </a:lnTo>
                  <a:lnTo>
                    <a:pt x="967" y="126"/>
                  </a:lnTo>
                  <a:lnTo>
                    <a:pt x="969" y="130"/>
                  </a:lnTo>
                  <a:lnTo>
                    <a:pt x="969" y="131"/>
                  </a:lnTo>
                  <a:lnTo>
                    <a:pt x="967" y="135"/>
                  </a:lnTo>
                  <a:lnTo>
                    <a:pt x="966" y="136"/>
                  </a:lnTo>
                  <a:lnTo>
                    <a:pt x="965" y="138"/>
                  </a:lnTo>
                  <a:lnTo>
                    <a:pt x="966" y="142"/>
                  </a:lnTo>
                  <a:lnTo>
                    <a:pt x="971" y="142"/>
                  </a:lnTo>
                  <a:lnTo>
                    <a:pt x="967" y="149"/>
                  </a:lnTo>
                  <a:lnTo>
                    <a:pt x="967" y="153"/>
                  </a:lnTo>
                  <a:lnTo>
                    <a:pt x="966" y="158"/>
                  </a:lnTo>
                  <a:lnTo>
                    <a:pt x="965" y="161"/>
                  </a:lnTo>
                  <a:lnTo>
                    <a:pt x="969" y="166"/>
                  </a:lnTo>
                  <a:lnTo>
                    <a:pt x="970" y="167"/>
                  </a:lnTo>
                  <a:lnTo>
                    <a:pt x="970" y="170"/>
                  </a:lnTo>
                  <a:lnTo>
                    <a:pt x="971" y="171"/>
                  </a:lnTo>
                  <a:lnTo>
                    <a:pt x="973" y="172"/>
                  </a:lnTo>
                  <a:lnTo>
                    <a:pt x="974" y="175"/>
                  </a:lnTo>
                  <a:lnTo>
                    <a:pt x="975" y="176"/>
                  </a:lnTo>
                  <a:lnTo>
                    <a:pt x="976" y="177"/>
                  </a:lnTo>
                  <a:lnTo>
                    <a:pt x="978" y="178"/>
                  </a:lnTo>
                  <a:lnTo>
                    <a:pt x="979" y="181"/>
                  </a:lnTo>
                  <a:lnTo>
                    <a:pt x="979" y="182"/>
                  </a:lnTo>
                  <a:lnTo>
                    <a:pt x="980" y="183"/>
                  </a:lnTo>
                  <a:lnTo>
                    <a:pt x="983" y="184"/>
                  </a:lnTo>
                  <a:lnTo>
                    <a:pt x="984" y="186"/>
                  </a:lnTo>
                  <a:lnTo>
                    <a:pt x="986" y="187"/>
                  </a:lnTo>
                  <a:lnTo>
                    <a:pt x="987" y="188"/>
                  </a:lnTo>
                  <a:lnTo>
                    <a:pt x="989" y="189"/>
                  </a:lnTo>
                  <a:lnTo>
                    <a:pt x="991" y="190"/>
                  </a:lnTo>
                  <a:lnTo>
                    <a:pt x="993" y="192"/>
                  </a:lnTo>
                  <a:lnTo>
                    <a:pt x="996" y="193"/>
                  </a:lnTo>
                  <a:lnTo>
                    <a:pt x="997" y="194"/>
                  </a:lnTo>
                  <a:lnTo>
                    <a:pt x="1000" y="195"/>
                  </a:lnTo>
                  <a:lnTo>
                    <a:pt x="1001" y="196"/>
                  </a:lnTo>
                  <a:lnTo>
                    <a:pt x="1004" y="198"/>
                  </a:lnTo>
                  <a:lnTo>
                    <a:pt x="1005" y="196"/>
                  </a:lnTo>
                  <a:lnTo>
                    <a:pt x="1008" y="195"/>
                  </a:lnTo>
                  <a:lnTo>
                    <a:pt x="1009" y="195"/>
                  </a:lnTo>
                  <a:lnTo>
                    <a:pt x="1011" y="194"/>
                  </a:lnTo>
                  <a:lnTo>
                    <a:pt x="1013" y="194"/>
                  </a:lnTo>
                  <a:lnTo>
                    <a:pt x="1015" y="194"/>
                  </a:lnTo>
                  <a:lnTo>
                    <a:pt x="1017" y="194"/>
                  </a:lnTo>
                  <a:lnTo>
                    <a:pt x="1019" y="194"/>
                  </a:lnTo>
                  <a:lnTo>
                    <a:pt x="1020" y="195"/>
                  </a:lnTo>
                  <a:lnTo>
                    <a:pt x="1023" y="195"/>
                  </a:lnTo>
                  <a:lnTo>
                    <a:pt x="1024" y="195"/>
                  </a:lnTo>
                  <a:lnTo>
                    <a:pt x="1027" y="194"/>
                  </a:lnTo>
                  <a:lnTo>
                    <a:pt x="1030" y="194"/>
                  </a:lnTo>
                  <a:lnTo>
                    <a:pt x="1031" y="193"/>
                  </a:lnTo>
                  <a:lnTo>
                    <a:pt x="1032" y="192"/>
                  </a:lnTo>
                  <a:lnTo>
                    <a:pt x="1033" y="190"/>
                  </a:lnTo>
                  <a:lnTo>
                    <a:pt x="1036" y="189"/>
                  </a:lnTo>
                  <a:lnTo>
                    <a:pt x="1037" y="188"/>
                  </a:lnTo>
                  <a:lnTo>
                    <a:pt x="1039" y="187"/>
                  </a:lnTo>
                  <a:lnTo>
                    <a:pt x="1041" y="186"/>
                  </a:lnTo>
                  <a:lnTo>
                    <a:pt x="1044" y="186"/>
                  </a:lnTo>
                  <a:lnTo>
                    <a:pt x="1045" y="187"/>
                  </a:lnTo>
                  <a:lnTo>
                    <a:pt x="1046" y="187"/>
                  </a:lnTo>
                  <a:lnTo>
                    <a:pt x="1049" y="188"/>
                  </a:lnTo>
                  <a:lnTo>
                    <a:pt x="1051" y="189"/>
                  </a:lnTo>
                  <a:lnTo>
                    <a:pt x="1053" y="190"/>
                  </a:lnTo>
                  <a:lnTo>
                    <a:pt x="1055" y="192"/>
                  </a:lnTo>
                  <a:lnTo>
                    <a:pt x="1057" y="192"/>
                  </a:lnTo>
                  <a:lnTo>
                    <a:pt x="1058" y="193"/>
                  </a:lnTo>
                  <a:lnTo>
                    <a:pt x="1061" y="193"/>
                  </a:lnTo>
                  <a:lnTo>
                    <a:pt x="1062" y="194"/>
                  </a:lnTo>
                  <a:lnTo>
                    <a:pt x="1064" y="194"/>
                  </a:lnTo>
                  <a:lnTo>
                    <a:pt x="1067" y="195"/>
                  </a:lnTo>
                  <a:lnTo>
                    <a:pt x="1068" y="195"/>
                  </a:lnTo>
                  <a:lnTo>
                    <a:pt x="1071" y="196"/>
                  </a:lnTo>
                  <a:lnTo>
                    <a:pt x="1072" y="196"/>
                  </a:lnTo>
                  <a:lnTo>
                    <a:pt x="1075" y="196"/>
                  </a:lnTo>
                  <a:lnTo>
                    <a:pt x="1077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4" y="196"/>
                  </a:lnTo>
                  <a:lnTo>
                    <a:pt x="1085" y="196"/>
                  </a:lnTo>
                  <a:lnTo>
                    <a:pt x="1088" y="196"/>
                  </a:lnTo>
                  <a:lnTo>
                    <a:pt x="1090" y="195"/>
                  </a:lnTo>
                  <a:lnTo>
                    <a:pt x="1092" y="195"/>
                  </a:lnTo>
                  <a:lnTo>
                    <a:pt x="1093" y="195"/>
                  </a:lnTo>
                  <a:lnTo>
                    <a:pt x="1093" y="193"/>
                  </a:lnTo>
                  <a:lnTo>
                    <a:pt x="1093" y="192"/>
                  </a:lnTo>
                  <a:lnTo>
                    <a:pt x="1095" y="192"/>
                  </a:lnTo>
                  <a:lnTo>
                    <a:pt x="1098" y="192"/>
                  </a:lnTo>
                  <a:lnTo>
                    <a:pt x="1101" y="190"/>
                  </a:lnTo>
                  <a:lnTo>
                    <a:pt x="1104" y="189"/>
                  </a:lnTo>
                  <a:lnTo>
                    <a:pt x="1107" y="188"/>
                  </a:lnTo>
                  <a:lnTo>
                    <a:pt x="1108" y="187"/>
                  </a:lnTo>
                  <a:lnTo>
                    <a:pt x="1110" y="186"/>
                  </a:lnTo>
                  <a:lnTo>
                    <a:pt x="1112" y="184"/>
                  </a:lnTo>
                  <a:lnTo>
                    <a:pt x="1114" y="183"/>
                  </a:lnTo>
                  <a:lnTo>
                    <a:pt x="1115" y="182"/>
                  </a:lnTo>
                  <a:lnTo>
                    <a:pt x="1117" y="181"/>
                  </a:lnTo>
                  <a:lnTo>
                    <a:pt x="1119" y="179"/>
                  </a:lnTo>
                  <a:lnTo>
                    <a:pt x="1120" y="179"/>
                  </a:lnTo>
                  <a:lnTo>
                    <a:pt x="1121" y="178"/>
                  </a:lnTo>
                  <a:lnTo>
                    <a:pt x="1124" y="177"/>
                  </a:lnTo>
                  <a:lnTo>
                    <a:pt x="1125" y="176"/>
                  </a:lnTo>
                  <a:lnTo>
                    <a:pt x="1126" y="175"/>
                  </a:lnTo>
                  <a:lnTo>
                    <a:pt x="1129" y="173"/>
                  </a:lnTo>
                  <a:lnTo>
                    <a:pt x="1130" y="172"/>
                  </a:lnTo>
                  <a:lnTo>
                    <a:pt x="1132" y="172"/>
                  </a:lnTo>
                  <a:lnTo>
                    <a:pt x="1134" y="172"/>
                  </a:lnTo>
                  <a:lnTo>
                    <a:pt x="1136" y="172"/>
                  </a:lnTo>
                  <a:lnTo>
                    <a:pt x="1138" y="172"/>
                  </a:lnTo>
                  <a:lnTo>
                    <a:pt x="1139" y="172"/>
                  </a:lnTo>
                  <a:lnTo>
                    <a:pt x="1142" y="172"/>
                  </a:lnTo>
                  <a:lnTo>
                    <a:pt x="1143" y="173"/>
                  </a:lnTo>
                  <a:lnTo>
                    <a:pt x="1146" y="173"/>
                  </a:lnTo>
                  <a:lnTo>
                    <a:pt x="1147" y="175"/>
                  </a:lnTo>
                  <a:lnTo>
                    <a:pt x="1148" y="175"/>
                  </a:lnTo>
                  <a:lnTo>
                    <a:pt x="1151" y="176"/>
                  </a:lnTo>
                  <a:lnTo>
                    <a:pt x="1152" y="176"/>
                  </a:lnTo>
                  <a:lnTo>
                    <a:pt x="1155" y="176"/>
                  </a:lnTo>
                  <a:lnTo>
                    <a:pt x="1157" y="176"/>
                  </a:lnTo>
                  <a:lnTo>
                    <a:pt x="1159" y="176"/>
                  </a:lnTo>
                  <a:lnTo>
                    <a:pt x="1161" y="176"/>
                  </a:lnTo>
                  <a:lnTo>
                    <a:pt x="1164" y="176"/>
                  </a:lnTo>
                  <a:lnTo>
                    <a:pt x="1165" y="176"/>
                  </a:lnTo>
                  <a:lnTo>
                    <a:pt x="1168" y="175"/>
                  </a:lnTo>
                  <a:lnTo>
                    <a:pt x="1169" y="175"/>
                  </a:lnTo>
                  <a:lnTo>
                    <a:pt x="1172" y="175"/>
                  </a:lnTo>
                  <a:lnTo>
                    <a:pt x="1173" y="175"/>
                  </a:lnTo>
                  <a:lnTo>
                    <a:pt x="1176" y="178"/>
                  </a:lnTo>
                  <a:lnTo>
                    <a:pt x="1178" y="176"/>
                  </a:lnTo>
                  <a:lnTo>
                    <a:pt x="1182" y="173"/>
                  </a:lnTo>
                  <a:lnTo>
                    <a:pt x="1186" y="171"/>
                  </a:lnTo>
                  <a:lnTo>
                    <a:pt x="1187" y="171"/>
                  </a:lnTo>
                  <a:lnTo>
                    <a:pt x="1191" y="170"/>
                  </a:lnTo>
                  <a:lnTo>
                    <a:pt x="1199" y="169"/>
                  </a:lnTo>
                  <a:lnTo>
                    <a:pt x="1203" y="167"/>
                  </a:lnTo>
                  <a:lnTo>
                    <a:pt x="1205" y="171"/>
                  </a:lnTo>
                  <a:lnTo>
                    <a:pt x="1207" y="171"/>
                  </a:lnTo>
                  <a:lnTo>
                    <a:pt x="1209" y="171"/>
                  </a:lnTo>
                  <a:lnTo>
                    <a:pt x="1212" y="171"/>
                  </a:lnTo>
                  <a:lnTo>
                    <a:pt x="1213" y="171"/>
                  </a:lnTo>
                  <a:lnTo>
                    <a:pt x="1217" y="172"/>
                  </a:lnTo>
                  <a:lnTo>
                    <a:pt x="1218" y="172"/>
                  </a:lnTo>
                  <a:lnTo>
                    <a:pt x="1221" y="173"/>
                  </a:lnTo>
                  <a:lnTo>
                    <a:pt x="1222" y="175"/>
                  </a:lnTo>
                  <a:lnTo>
                    <a:pt x="1225" y="175"/>
                  </a:lnTo>
                  <a:lnTo>
                    <a:pt x="1226" y="176"/>
                  </a:lnTo>
                  <a:lnTo>
                    <a:pt x="1227" y="177"/>
                  </a:lnTo>
                  <a:lnTo>
                    <a:pt x="1230" y="178"/>
                  </a:lnTo>
                  <a:lnTo>
                    <a:pt x="1231" y="178"/>
                  </a:lnTo>
                  <a:lnTo>
                    <a:pt x="1234" y="179"/>
                  </a:lnTo>
                  <a:lnTo>
                    <a:pt x="1235" y="181"/>
                  </a:lnTo>
                  <a:lnTo>
                    <a:pt x="1238" y="181"/>
                  </a:lnTo>
                  <a:lnTo>
                    <a:pt x="1239" y="182"/>
                  </a:lnTo>
                  <a:lnTo>
                    <a:pt x="1242" y="182"/>
                  </a:lnTo>
                  <a:lnTo>
                    <a:pt x="1243" y="183"/>
                  </a:lnTo>
                  <a:lnTo>
                    <a:pt x="1245" y="183"/>
                  </a:lnTo>
                  <a:lnTo>
                    <a:pt x="1248" y="183"/>
                  </a:lnTo>
                  <a:lnTo>
                    <a:pt x="1251" y="183"/>
                  </a:lnTo>
                  <a:lnTo>
                    <a:pt x="1252" y="183"/>
                  </a:lnTo>
                  <a:lnTo>
                    <a:pt x="1254" y="183"/>
                  </a:lnTo>
                  <a:lnTo>
                    <a:pt x="1257" y="183"/>
                  </a:lnTo>
                  <a:lnTo>
                    <a:pt x="1258" y="184"/>
                  </a:lnTo>
                  <a:lnTo>
                    <a:pt x="1261" y="184"/>
                  </a:lnTo>
                  <a:lnTo>
                    <a:pt x="1263" y="184"/>
                  </a:lnTo>
                  <a:lnTo>
                    <a:pt x="1266" y="184"/>
                  </a:lnTo>
                  <a:lnTo>
                    <a:pt x="1267" y="186"/>
                  </a:lnTo>
                  <a:lnTo>
                    <a:pt x="1270" y="186"/>
                  </a:lnTo>
                  <a:lnTo>
                    <a:pt x="1271" y="186"/>
                  </a:lnTo>
                  <a:lnTo>
                    <a:pt x="1274" y="186"/>
                  </a:lnTo>
                  <a:lnTo>
                    <a:pt x="1275" y="187"/>
                  </a:lnTo>
                  <a:lnTo>
                    <a:pt x="1278" y="187"/>
                  </a:lnTo>
                  <a:lnTo>
                    <a:pt x="1280" y="187"/>
                  </a:lnTo>
                  <a:lnTo>
                    <a:pt x="1282" y="187"/>
                  </a:lnTo>
                  <a:lnTo>
                    <a:pt x="1284" y="184"/>
                  </a:lnTo>
                  <a:lnTo>
                    <a:pt x="1282" y="183"/>
                  </a:lnTo>
                  <a:lnTo>
                    <a:pt x="1280" y="178"/>
                  </a:lnTo>
                  <a:lnTo>
                    <a:pt x="1278" y="173"/>
                  </a:lnTo>
                  <a:lnTo>
                    <a:pt x="1282" y="175"/>
                  </a:lnTo>
                  <a:lnTo>
                    <a:pt x="1282" y="171"/>
                  </a:lnTo>
                  <a:lnTo>
                    <a:pt x="1285" y="171"/>
                  </a:lnTo>
                  <a:lnTo>
                    <a:pt x="1287" y="171"/>
                  </a:lnTo>
                  <a:lnTo>
                    <a:pt x="1289" y="170"/>
                  </a:lnTo>
                  <a:lnTo>
                    <a:pt x="1291" y="170"/>
                  </a:lnTo>
                  <a:lnTo>
                    <a:pt x="1293" y="169"/>
                  </a:lnTo>
                  <a:lnTo>
                    <a:pt x="1295" y="167"/>
                  </a:lnTo>
                  <a:lnTo>
                    <a:pt x="1296" y="166"/>
                  </a:lnTo>
                  <a:lnTo>
                    <a:pt x="1297" y="165"/>
                  </a:lnTo>
                  <a:lnTo>
                    <a:pt x="1297" y="163"/>
                  </a:lnTo>
                  <a:lnTo>
                    <a:pt x="1298" y="160"/>
                  </a:lnTo>
                  <a:lnTo>
                    <a:pt x="1298" y="159"/>
                  </a:lnTo>
                  <a:lnTo>
                    <a:pt x="1300" y="157"/>
                  </a:lnTo>
                  <a:lnTo>
                    <a:pt x="1301" y="154"/>
                  </a:lnTo>
                  <a:lnTo>
                    <a:pt x="1301" y="153"/>
                  </a:lnTo>
                  <a:lnTo>
                    <a:pt x="1302" y="151"/>
                  </a:lnTo>
                  <a:lnTo>
                    <a:pt x="1302" y="149"/>
                  </a:lnTo>
                  <a:lnTo>
                    <a:pt x="1304" y="147"/>
                  </a:lnTo>
                  <a:lnTo>
                    <a:pt x="1304" y="143"/>
                  </a:lnTo>
                  <a:lnTo>
                    <a:pt x="1301" y="140"/>
                  </a:lnTo>
                  <a:lnTo>
                    <a:pt x="1300" y="138"/>
                  </a:lnTo>
                  <a:lnTo>
                    <a:pt x="1298" y="137"/>
                  </a:lnTo>
                  <a:lnTo>
                    <a:pt x="1297" y="135"/>
                  </a:lnTo>
                  <a:lnTo>
                    <a:pt x="1296" y="134"/>
                  </a:lnTo>
                  <a:lnTo>
                    <a:pt x="1296" y="131"/>
                  </a:lnTo>
                  <a:lnTo>
                    <a:pt x="1295" y="130"/>
                  </a:lnTo>
                  <a:lnTo>
                    <a:pt x="1295" y="128"/>
                  </a:lnTo>
                  <a:lnTo>
                    <a:pt x="1293" y="126"/>
                  </a:lnTo>
                  <a:lnTo>
                    <a:pt x="1292" y="124"/>
                  </a:lnTo>
                  <a:lnTo>
                    <a:pt x="1292" y="123"/>
                  </a:lnTo>
                  <a:lnTo>
                    <a:pt x="1292" y="120"/>
                  </a:lnTo>
                  <a:lnTo>
                    <a:pt x="1291" y="119"/>
                  </a:lnTo>
                  <a:lnTo>
                    <a:pt x="1291" y="117"/>
                  </a:lnTo>
                  <a:lnTo>
                    <a:pt x="1291" y="116"/>
                  </a:lnTo>
                  <a:lnTo>
                    <a:pt x="1291" y="113"/>
                  </a:lnTo>
                  <a:lnTo>
                    <a:pt x="1291" y="111"/>
                  </a:lnTo>
                  <a:lnTo>
                    <a:pt x="1291" y="108"/>
                  </a:lnTo>
                  <a:lnTo>
                    <a:pt x="1292" y="107"/>
                  </a:lnTo>
                  <a:lnTo>
                    <a:pt x="1292" y="105"/>
                  </a:lnTo>
                  <a:lnTo>
                    <a:pt x="1293" y="102"/>
                  </a:lnTo>
                  <a:lnTo>
                    <a:pt x="1296" y="105"/>
                  </a:lnTo>
                  <a:lnTo>
                    <a:pt x="1297" y="106"/>
                  </a:lnTo>
                  <a:lnTo>
                    <a:pt x="1300" y="107"/>
                  </a:lnTo>
                  <a:lnTo>
                    <a:pt x="1302" y="107"/>
                  </a:lnTo>
                  <a:lnTo>
                    <a:pt x="1306" y="108"/>
                  </a:lnTo>
                  <a:lnTo>
                    <a:pt x="1307" y="108"/>
                  </a:lnTo>
                  <a:lnTo>
                    <a:pt x="1309" y="109"/>
                  </a:lnTo>
                  <a:lnTo>
                    <a:pt x="1310" y="111"/>
                  </a:lnTo>
                  <a:lnTo>
                    <a:pt x="1311" y="112"/>
                  </a:lnTo>
                  <a:lnTo>
                    <a:pt x="1314" y="114"/>
                  </a:lnTo>
                  <a:lnTo>
                    <a:pt x="1314" y="116"/>
                  </a:lnTo>
                  <a:lnTo>
                    <a:pt x="1315" y="118"/>
                  </a:lnTo>
                  <a:lnTo>
                    <a:pt x="1318" y="118"/>
                  </a:lnTo>
                  <a:lnTo>
                    <a:pt x="1319" y="118"/>
                  </a:lnTo>
                  <a:lnTo>
                    <a:pt x="1322" y="119"/>
                  </a:lnTo>
                  <a:lnTo>
                    <a:pt x="1324" y="119"/>
                  </a:lnTo>
                  <a:lnTo>
                    <a:pt x="1326" y="119"/>
                  </a:lnTo>
                  <a:lnTo>
                    <a:pt x="1328" y="119"/>
                  </a:lnTo>
                  <a:lnTo>
                    <a:pt x="1332" y="119"/>
                  </a:lnTo>
                  <a:lnTo>
                    <a:pt x="1337" y="117"/>
                  </a:lnTo>
                  <a:lnTo>
                    <a:pt x="1340" y="116"/>
                  </a:lnTo>
                  <a:lnTo>
                    <a:pt x="1341" y="114"/>
                  </a:lnTo>
                  <a:lnTo>
                    <a:pt x="1342" y="114"/>
                  </a:lnTo>
                  <a:lnTo>
                    <a:pt x="1345" y="113"/>
                  </a:lnTo>
                  <a:lnTo>
                    <a:pt x="1346" y="112"/>
                  </a:lnTo>
                  <a:lnTo>
                    <a:pt x="1349" y="112"/>
                  </a:lnTo>
                  <a:lnTo>
                    <a:pt x="1350" y="112"/>
                  </a:lnTo>
                  <a:lnTo>
                    <a:pt x="1353" y="113"/>
                  </a:lnTo>
                  <a:lnTo>
                    <a:pt x="1354" y="114"/>
                  </a:lnTo>
                  <a:lnTo>
                    <a:pt x="1357" y="114"/>
                  </a:lnTo>
                  <a:lnTo>
                    <a:pt x="1358" y="116"/>
                  </a:lnTo>
                  <a:lnTo>
                    <a:pt x="1360" y="117"/>
                  </a:lnTo>
                  <a:lnTo>
                    <a:pt x="1362" y="117"/>
                  </a:lnTo>
                  <a:lnTo>
                    <a:pt x="1364" y="117"/>
                  </a:lnTo>
                  <a:lnTo>
                    <a:pt x="1366" y="117"/>
                  </a:lnTo>
                  <a:lnTo>
                    <a:pt x="1368" y="116"/>
                  </a:lnTo>
                  <a:lnTo>
                    <a:pt x="1371" y="116"/>
                  </a:lnTo>
                  <a:lnTo>
                    <a:pt x="1372" y="116"/>
                  </a:lnTo>
                  <a:lnTo>
                    <a:pt x="1375" y="116"/>
                  </a:lnTo>
                  <a:lnTo>
                    <a:pt x="1377" y="114"/>
                  </a:lnTo>
                  <a:lnTo>
                    <a:pt x="1379" y="114"/>
                  </a:lnTo>
                  <a:lnTo>
                    <a:pt x="1381" y="114"/>
                  </a:lnTo>
                  <a:lnTo>
                    <a:pt x="1382" y="114"/>
                  </a:lnTo>
                  <a:lnTo>
                    <a:pt x="1385" y="113"/>
                  </a:lnTo>
                  <a:lnTo>
                    <a:pt x="1386" y="113"/>
                  </a:lnTo>
                  <a:lnTo>
                    <a:pt x="1389" y="112"/>
                  </a:lnTo>
                  <a:lnTo>
                    <a:pt x="1390" y="112"/>
                  </a:lnTo>
                  <a:lnTo>
                    <a:pt x="1391" y="112"/>
                  </a:lnTo>
                  <a:lnTo>
                    <a:pt x="1394" y="112"/>
                  </a:lnTo>
                  <a:lnTo>
                    <a:pt x="1395" y="112"/>
                  </a:lnTo>
                  <a:lnTo>
                    <a:pt x="1398" y="112"/>
                  </a:lnTo>
                  <a:lnTo>
                    <a:pt x="1401" y="112"/>
                  </a:lnTo>
                  <a:lnTo>
                    <a:pt x="1402" y="112"/>
                  </a:lnTo>
                  <a:lnTo>
                    <a:pt x="1403" y="112"/>
                  </a:lnTo>
                  <a:lnTo>
                    <a:pt x="1406" y="112"/>
                  </a:lnTo>
                  <a:lnTo>
                    <a:pt x="1408" y="112"/>
                  </a:lnTo>
                  <a:lnTo>
                    <a:pt x="1410" y="113"/>
                  </a:lnTo>
                  <a:lnTo>
                    <a:pt x="1411" y="114"/>
                  </a:lnTo>
                  <a:lnTo>
                    <a:pt x="1413" y="116"/>
                  </a:lnTo>
                  <a:lnTo>
                    <a:pt x="1415" y="117"/>
                  </a:lnTo>
                  <a:lnTo>
                    <a:pt x="1416" y="118"/>
                  </a:lnTo>
                  <a:lnTo>
                    <a:pt x="1417" y="119"/>
                  </a:lnTo>
                  <a:lnTo>
                    <a:pt x="1419" y="120"/>
                  </a:lnTo>
                  <a:lnTo>
                    <a:pt x="1420" y="122"/>
                  </a:lnTo>
                  <a:lnTo>
                    <a:pt x="1421" y="124"/>
                  </a:lnTo>
                  <a:lnTo>
                    <a:pt x="1421" y="125"/>
                  </a:lnTo>
                  <a:lnTo>
                    <a:pt x="1421" y="128"/>
                  </a:lnTo>
                  <a:lnTo>
                    <a:pt x="1423" y="130"/>
                  </a:lnTo>
                  <a:lnTo>
                    <a:pt x="1423" y="131"/>
                  </a:lnTo>
                  <a:lnTo>
                    <a:pt x="1424" y="134"/>
                  </a:lnTo>
                  <a:lnTo>
                    <a:pt x="1424" y="135"/>
                  </a:lnTo>
                  <a:lnTo>
                    <a:pt x="1425" y="137"/>
                  </a:lnTo>
                  <a:lnTo>
                    <a:pt x="1425" y="138"/>
                  </a:lnTo>
                  <a:lnTo>
                    <a:pt x="1426" y="141"/>
                  </a:lnTo>
                  <a:lnTo>
                    <a:pt x="1428" y="142"/>
                  </a:lnTo>
                  <a:lnTo>
                    <a:pt x="1429" y="143"/>
                  </a:lnTo>
                  <a:lnTo>
                    <a:pt x="1430" y="146"/>
                  </a:lnTo>
                  <a:lnTo>
                    <a:pt x="1434" y="144"/>
                  </a:lnTo>
                  <a:lnTo>
                    <a:pt x="1437" y="149"/>
                  </a:lnTo>
                  <a:lnTo>
                    <a:pt x="1441" y="152"/>
                  </a:lnTo>
                  <a:lnTo>
                    <a:pt x="1444" y="155"/>
                  </a:lnTo>
                  <a:lnTo>
                    <a:pt x="1446" y="158"/>
                  </a:lnTo>
                  <a:lnTo>
                    <a:pt x="1451" y="159"/>
                  </a:lnTo>
                  <a:lnTo>
                    <a:pt x="1455" y="161"/>
                  </a:lnTo>
                  <a:lnTo>
                    <a:pt x="1461" y="164"/>
                  </a:lnTo>
                  <a:lnTo>
                    <a:pt x="1465" y="166"/>
                  </a:lnTo>
                  <a:lnTo>
                    <a:pt x="1469" y="167"/>
                  </a:lnTo>
                  <a:lnTo>
                    <a:pt x="1470" y="169"/>
                  </a:lnTo>
                  <a:lnTo>
                    <a:pt x="1473" y="172"/>
                  </a:lnTo>
                  <a:lnTo>
                    <a:pt x="1477" y="171"/>
                  </a:lnTo>
                  <a:lnTo>
                    <a:pt x="1479" y="171"/>
                  </a:lnTo>
                  <a:lnTo>
                    <a:pt x="1479" y="175"/>
                  </a:lnTo>
                  <a:lnTo>
                    <a:pt x="1482" y="176"/>
                  </a:lnTo>
                  <a:lnTo>
                    <a:pt x="1483" y="177"/>
                  </a:lnTo>
                  <a:lnTo>
                    <a:pt x="1486" y="178"/>
                  </a:lnTo>
                  <a:lnTo>
                    <a:pt x="1487" y="179"/>
                  </a:lnTo>
                  <a:lnTo>
                    <a:pt x="1488" y="181"/>
                  </a:lnTo>
                  <a:lnTo>
                    <a:pt x="1490" y="182"/>
                  </a:lnTo>
                  <a:lnTo>
                    <a:pt x="1491" y="183"/>
                  </a:lnTo>
                  <a:lnTo>
                    <a:pt x="1494" y="184"/>
                  </a:lnTo>
                  <a:lnTo>
                    <a:pt x="1495" y="186"/>
                  </a:lnTo>
                  <a:lnTo>
                    <a:pt x="1496" y="187"/>
                  </a:lnTo>
                  <a:lnTo>
                    <a:pt x="1497" y="188"/>
                  </a:lnTo>
                  <a:lnTo>
                    <a:pt x="1499" y="190"/>
                  </a:lnTo>
                  <a:lnTo>
                    <a:pt x="1500" y="192"/>
                  </a:lnTo>
                  <a:lnTo>
                    <a:pt x="1501" y="193"/>
                  </a:lnTo>
                  <a:lnTo>
                    <a:pt x="1503" y="194"/>
                  </a:lnTo>
                  <a:lnTo>
                    <a:pt x="1505" y="194"/>
                  </a:lnTo>
                  <a:lnTo>
                    <a:pt x="1507" y="194"/>
                  </a:lnTo>
                  <a:lnTo>
                    <a:pt x="1509" y="195"/>
                  </a:lnTo>
                  <a:lnTo>
                    <a:pt x="1512" y="194"/>
                  </a:lnTo>
                  <a:lnTo>
                    <a:pt x="1513" y="194"/>
                  </a:lnTo>
                  <a:lnTo>
                    <a:pt x="1516" y="194"/>
                  </a:lnTo>
                  <a:lnTo>
                    <a:pt x="1517" y="194"/>
                  </a:lnTo>
                  <a:lnTo>
                    <a:pt x="1519" y="195"/>
                  </a:lnTo>
                  <a:lnTo>
                    <a:pt x="1522" y="195"/>
                  </a:lnTo>
                  <a:lnTo>
                    <a:pt x="1523" y="196"/>
                  </a:lnTo>
                  <a:lnTo>
                    <a:pt x="1526" y="196"/>
                  </a:lnTo>
                  <a:lnTo>
                    <a:pt x="1527" y="196"/>
                  </a:lnTo>
                  <a:lnTo>
                    <a:pt x="1530" y="198"/>
                  </a:lnTo>
                  <a:lnTo>
                    <a:pt x="1532" y="199"/>
                  </a:lnTo>
                  <a:lnTo>
                    <a:pt x="1534" y="199"/>
                  </a:lnTo>
                  <a:lnTo>
                    <a:pt x="1536" y="200"/>
                  </a:lnTo>
                  <a:lnTo>
                    <a:pt x="1538" y="200"/>
                  </a:lnTo>
                  <a:lnTo>
                    <a:pt x="1540" y="201"/>
                  </a:lnTo>
                  <a:lnTo>
                    <a:pt x="1543" y="201"/>
                  </a:lnTo>
                  <a:lnTo>
                    <a:pt x="1544" y="202"/>
                  </a:lnTo>
                  <a:lnTo>
                    <a:pt x="1545" y="204"/>
                  </a:lnTo>
                  <a:lnTo>
                    <a:pt x="1548" y="205"/>
                  </a:lnTo>
                  <a:lnTo>
                    <a:pt x="1549" y="206"/>
                  </a:lnTo>
                  <a:lnTo>
                    <a:pt x="1552" y="206"/>
                  </a:lnTo>
                  <a:lnTo>
                    <a:pt x="1553" y="207"/>
                  </a:lnTo>
                  <a:lnTo>
                    <a:pt x="1557" y="206"/>
                  </a:lnTo>
                  <a:lnTo>
                    <a:pt x="1558" y="210"/>
                  </a:lnTo>
                  <a:lnTo>
                    <a:pt x="1558" y="212"/>
                  </a:lnTo>
                  <a:lnTo>
                    <a:pt x="1563" y="212"/>
                  </a:lnTo>
                  <a:lnTo>
                    <a:pt x="1566" y="216"/>
                  </a:lnTo>
                  <a:lnTo>
                    <a:pt x="1571" y="219"/>
                  </a:lnTo>
                  <a:lnTo>
                    <a:pt x="1572" y="222"/>
                  </a:lnTo>
                  <a:lnTo>
                    <a:pt x="1574" y="224"/>
                  </a:lnTo>
                  <a:lnTo>
                    <a:pt x="1578" y="227"/>
                  </a:lnTo>
                  <a:lnTo>
                    <a:pt x="1580" y="228"/>
                  </a:lnTo>
                  <a:lnTo>
                    <a:pt x="1583" y="229"/>
                  </a:lnTo>
                  <a:lnTo>
                    <a:pt x="1587" y="233"/>
                  </a:lnTo>
                  <a:lnTo>
                    <a:pt x="1593" y="237"/>
                  </a:lnTo>
                  <a:lnTo>
                    <a:pt x="1597" y="241"/>
                  </a:lnTo>
                  <a:lnTo>
                    <a:pt x="1600" y="243"/>
                  </a:lnTo>
                  <a:lnTo>
                    <a:pt x="1598" y="247"/>
                  </a:lnTo>
                  <a:lnTo>
                    <a:pt x="1597" y="248"/>
                  </a:lnTo>
                  <a:lnTo>
                    <a:pt x="1597" y="251"/>
                  </a:lnTo>
                  <a:lnTo>
                    <a:pt x="1596" y="253"/>
                  </a:lnTo>
                  <a:lnTo>
                    <a:pt x="1594" y="256"/>
                  </a:lnTo>
                  <a:lnTo>
                    <a:pt x="1598" y="254"/>
                  </a:lnTo>
                  <a:lnTo>
                    <a:pt x="1601" y="254"/>
                  </a:lnTo>
                  <a:lnTo>
                    <a:pt x="1602" y="258"/>
                  </a:lnTo>
                  <a:lnTo>
                    <a:pt x="1605" y="259"/>
                  </a:lnTo>
                  <a:lnTo>
                    <a:pt x="1606" y="259"/>
                  </a:lnTo>
                  <a:lnTo>
                    <a:pt x="1609" y="260"/>
                  </a:lnTo>
                  <a:lnTo>
                    <a:pt x="1610" y="260"/>
                  </a:lnTo>
                  <a:lnTo>
                    <a:pt x="1613" y="262"/>
                  </a:lnTo>
                  <a:lnTo>
                    <a:pt x="1614" y="264"/>
                  </a:lnTo>
                  <a:lnTo>
                    <a:pt x="1615" y="264"/>
                  </a:lnTo>
                  <a:lnTo>
                    <a:pt x="1616" y="266"/>
                  </a:lnTo>
                  <a:lnTo>
                    <a:pt x="1619" y="266"/>
                  </a:lnTo>
                  <a:lnTo>
                    <a:pt x="1620" y="268"/>
                  </a:lnTo>
                  <a:lnTo>
                    <a:pt x="1622" y="269"/>
                  </a:lnTo>
                  <a:lnTo>
                    <a:pt x="1623" y="270"/>
                  </a:lnTo>
                  <a:lnTo>
                    <a:pt x="1624" y="271"/>
                  </a:lnTo>
                  <a:lnTo>
                    <a:pt x="1624" y="274"/>
                  </a:lnTo>
                  <a:lnTo>
                    <a:pt x="1623" y="275"/>
                  </a:lnTo>
                  <a:lnTo>
                    <a:pt x="1623" y="277"/>
                  </a:lnTo>
                  <a:lnTo>
                    <a:pt x="1622" y="278"/>
                  </a:lnTo>
                  <a:lnTo>
                    <a:pt x="1622" y="281"/>
                  </a:lnTo>
                  <a:lnTo>
                    <a:pt x="1620" y="282"/>
                  </a:lnTo>
                  <a:lnTo>
                    <a:pt x="1619" y="283"/>
                  </a:lnTo>
                  <a:lnTo>
                    <a:pt x="1618" y="285"/>
                  </a:lnTo>
                  <a:lnTo>
                    <a:pt x="1616" y="287"/>
                  </a:lnTo>
                  <a:lnTo>
                    <a:pt x="1616" y="288"/>
                  </a:lnTo>
                  <a:lnTo>
                    <a:pt x="1615" y="289"/>
                  </a:lnTo>
                  <a:lnTo>
                    <a:pt x="1614" y="292"/>
                  </a:lnTo>
                  <a:lnTo>
                    <a:pt x="1613" y="292"/>
                  </a:lnTo>
                  <a:lnTo>
                    <a:pt x="1610" y="293"/>
                  </a:lnTo>
                  <a:lnTo>
                    <a:pt x="1609" y="294"/>
                  </a:lnTo>
                  <a:lnTo>
                    <a:pt x="1607" y="295"/>
                  </a:lnTo>
                  <a:lnTo>
                    <a:pt x="1605" y="295"/>
                  </a:lnTo>
                  <a:lnTo>
                    <a:pt x="1604" y="294"/>
                  </a:lnTo>
                  <a:lnTo>
                    <a:pt x="1601" y="293"/>
                  </a:lnTo>
                  <a:lnTo>
                    <a:pt x="1600" y="292"/>
                  </a:lnTo>
                  <a:lnTo>
                    <a:pt x="1598" y="291"/>
                  </a:lnTo>
                  <a:lnTo>
                    <a:pt x="1597" y="289"/>
                  </a:lnTo>
                  <a:lnTo>
                    <a:pt x="1594" y="288"/>
                  </a:lnTo>
                  <a:lnTo>
                    <a:pt x="1593" y="287"/>
                  </a:lnTo>
                  <a:lnTo>
                    <a:pt x="1591" y="287"/>
                  </a:lnTo>
                  <a:lnTo>
                    <a:pt x="1589" y="287"/>
                  </a:lnTo>
                  <a:lnTo>
                    <a:pt x="1587" y="286"/>
                  </a:lnTo>
                  <a:lnTo>
                    <a:pt x="1584" y="286"/>
                  </a:lnTo>
                  <a:lnTo>
                    <a:pt x="1582" y="287"/>
                  </a:lnTo>
                  <a:lnTo>
                    <a:pt x="1580" y="289"/>
                  </a:lnTo>
                  <a:lnTo>
                    <a:pt x="1580" y="291"/>
                  </a:lnTo>
                  <a:lnTo>
                    <a:pt x="1579" y="292"/>
                  </a:lnTo>
                  <a:lnTo>
                    <a:pt x="1579" y="294"/>
                  </a:lnTo>
                  <a:lnTo>
                    <a:pt x="1578" y="297"/>
                  </a:lnTo>
                  <a:lnTo>
                    <a:pt x="1578" y="298"/>
                  </a:lnTo>
                  <a:lnTo>
                    <a:pt x="1578" y="300"/>
                  </a:lnTo>
                  <a:lnTo>
                    <a:pt x="1578" y="303"/>
                  </a:lnTo>
                  <a:lnTo>
                    <a:pt x="1576" y="305"/>
                  </a:lnTo>
                  <a:lnTo>
                    <a:pt x="1575" y="310"/>
                  </a:lnTo>
                  <a:lnTo>
                    <a:pt x="1570" y="310"/>
                  </a:lnTo>
                  <a:lnTo>
                    <a:pt x="1567" y="309"/>
                  </a:lnTo>
                  <a:lnTo>
                    <a:pt x="1562" y="309"/>
                  </a:lnTo>
                  <a:lnTo>
                    <a:pt x="1562" y="311"/>
                  </a:lnTo>
                  <a:lnTo>
                    <a:pt x="1561" y="313"/>
                  </a:lnTo>
                  <a:lnTo>
                    <a:pt x="1560" y="315"/>
                  </a:lnTo>
                  <a:lnTo>
                    <a:pt x="1558" y="316"/>
                  </a:lnTo>
                  <a:lnTo>
                    <a:pt x="1558" y="318"/>
                  </a:lnTo>
                  <a:lnTo>
                    <a:pt x="1557" y="320"/>
                  </a:lnTo>
                  <a:lnTo>
                    <a:pt x="1554" y="323"/>
                  </a:lnTo>
                  <a:lnTo>
                    <a:pt x="1553" y="326"/>
                  </a:lnTo>
                  <a:lnTo>
                    <a:pt x="1552" y="327"/>
                  </a:lnTo>
                  <a:lnTo>
                    <a:pt x="1552" y="329"/>
                  </a:lnTo>
                  <a:lnTo>
                    <a:pt x="1551" y="332"/>
                  </a:lnTo>
                  <a:lnTo>
                    <a:pt x="1549" y="333"/>
                  </a:lnTo>
                  <a:lnTo>
                    <a:pt x="1549" y="335"/>
                  </a:lnTo>
                  <a:lnTo>
                    <a:pt x="1548" y="336"/>
                  </a:lnTo>
                  <a:lnTo>
                    <a:pt x="1547" y="339"/>
                  </a:lnTo>
                  <a:lnTo>
                    <a:pt x="1547" y="340"/>
                  </a:lnTo>
                  <a:lnTo>
                    <a:pt x="1545" y="342"/>
                  </a:lnTo>
                  <a:lnTo>
                    <a:pt x="1545" y="345"/>
                  </a:lnTo>
                  <a:lnTo>
                    <a:pt x="1545" y="346"/>
                  </a:lnTo>
                  <a:lnTo>
                    <a:pt x="1545" y="348"/>
                  </a:lnTo>
                  <a:lnTo>
                    <a:pt x="1544" y="350"/>
                  </a:lnTo>
                  <a:lnTo>
                    <a:pt x="1543" y="352"/>
                  </a:lnTo>
                  <a:lnTo>
                    <a:pt x="1541" y="353"/>
                  </a:lnTo>
                  <a:lnTo>
                    <a:pt x="1540" y="355"/>
                  </a:lnTo>
                  <a:lnTo>
                    <a:pt x="1539" y="355"/>
                  </a:lnTo>
                  <a:lnTo>
                    <a:pt x="1536" y="355"/>
                  </a:lnTo>
                  <a:lnTo>
                    <a:pt x="1534" y="355"/>
                  </a:lnTo>
                  <a:lnTo>
                    <a:pt x="1532" y="355"/>
                  </a:lnTo>
                  <a:lnTo>
                    <a:pt x="1530" y="355"/>
                  </a:lnTo>
                  <a:lnTo>
                    <a:pt x="1529" y="356"/>
                  </a:lnTo>
                  <a:lnTo>
                    <a:pt x="1527" y="357"/>
                  </a:lnTo>
                  <a:lnTo>
                    <a:pt x="1526" y="358"/>
                  </a:lnTo>
                  <a:lnTo>
                    <a:pt x="1523" y="359"/>
                  </a:lnTo>
                  <a:lnTo>
                    <a:pt x="1522" y="361"/>
                  </a:lnTo>
                  <a:lnTo>
                    <a:pt x="1521" y="362"/>
                  </a:lnTo>
                  <a:lnTo>
                    <a:pt x="1518" y="363"/>
                  </a:lnTo>
                  <a:lnTo>
                    <a:pt x="1518" y="364"/>
                  </a:lnTo>
                  <a:lnTo>
                    <a:pt x="1518" y="367"/>
                  </a:lnTo>
                  <a:lnTo>
                    <a:pt x="1516" y="371"/>
                  </a:lnTo>
                  <a:lnTo>
                    <a:pt x="1512" y="371"/>
                  </a:lnTo>
                  <a:lnTo>
                    <a:pt x="1505" y="370"/>
                  </a:lnTo>
                  <a:lnTo>
                    <a:pt x="1501" y="370"/>
                  </a:lnTo>
                  <a:lnTo>
                    <a:pt x="1499" y="370"/>
                  </a:lnTo>
                  <a:lnTo>
                    <a:pt x="1497" y="370"/>
                  </a:lnTo>
                  <a:lnTo>
                    <a:pt x="1492" y="370"/>
                  </a:lnTo>
                  <a:lnTo>
                    <a:pt x="1485" y="370"/>
                  </a:lnTo>
                  <a:lnTo>
                    <a:pt x="1487" y="374"/>
                  </a:lnTo>
                  <a:lnTo>
                    <a:pt x="1485" y="377"/>
                  </a:lnTo>
                  <a:lnTo>
                    <a:pt x="1487" y="379"/>
                  </a:lnTo>
                  <a:lnTo>
                    <a:pt x="1487" y="381"/>
                  </a:lnTo>
                  <a:lnTo>
                    <a:pt x="1483" y="381"/>
                  </a:lnTo>
                  <a:lnTo>
                    <a:pt x="1481" y="381"/>
                  </a:lnTo>
                  <a:lnTo>
                    <a:pt x="1479" y="381"/>
                  </a:lnTo>
                  <a:lnTo>
                    <a:pt x="1477" y="381"/>
                  </a:lnTo>
                  <a:lnTo>
                    <a:pt x="1474" y="382"/>
                  </a:lnTo>
                  <a:lnTo>
                    <a:pt x="1472" y="382"/>
                  </a:lnTo>
                  <a:lnTo>
                    <a:pt x="1469" y="383"/>
                  </a:lnTo>
                  <a:lnTo>
                    <a:pt x="1466" y="383"/>
                  </a:lnTo>
                  <a:lnTo>
                    <a:pt x="1465" y="385"/>
                  </a:lnTo>
                  <a:lnTo>
                    <a:pt x="1463" y="386"/>
                  </a:lnTo>
                  <a:lnTo>
                    <a:pt x="1461" y="387"/>
                  </a:lnTo>
                  <a:lnTo>
                    <a:pt x="1461" y="388"/>
                  </a:lnTo>
                  <a:lnTo>
                    <a:pt x="1461" y="391"/>
                  </a:lnTo>
                  <a:lnTo>
                    <a:pt x="1460" y="393"/>
                  </a:lnTo>
                  <a:lnTo>
                    <a:pt x="1460" y="394"/>
                  </a:lnTo>
                  <a:lnTo>
                    <a:pt x="1460" y="397"/>
                  </a:lnTo>
                  <a:lnTo>
                    <a:pt x="1459" y="399"/>
                  </a:lnTo>
                  <a:lnTo>
                    <a:pt x="1459" y="400"/>
                  </a:lnTo>
                  <a:lnTo>
                    <a:pt x="1457" y="402"/>
                  </a:lnTo>
                  <a:lnTo>
                    <a:pt x="1455" y="403"/>
                  </a:lnTo>
                  <a:lnTo>
                    <a:pt x="1454" y="405"/>
                  </a:lnTo>
                  <a:lnTo>
                    <a:pt x="1452" y="405"/>
                  </a:lnTo>
                  <a:lnTo>
                    <a:pt x="1450" y="406"/>
                  </a:lnTo>
                  <a:lnTo>
                    <a:pt x="1448" y="408"/>
                  </a:lnTo>
                  <a:lnTo>
                    <a:pt x="1448" y="410"/>
                  </a:lnTo>
                  <a:lnTo>
                    <a:pt x="1447" y="411"/>
                  </a:lnTo>
                  <a:lnTo>
                    <a:pt x="1447" y="414"/>
                  </a:lnTo>
                  <a:lnTo>
                    <a:pt x="1446" y="415"/>
                  </a:lnTo>
                  <a:lnTo>
                    <a:pt x="1446" y="417"/>
                  </a:lnTo>
                  <a:lnTo>
                    <a:pt x="1444" y="420"/>
                  </a:lnTo>
                  <a:lnTo>
                    <a:pt x="1447" y="421"/>
                  </a:lnTo>
                  <a:lnTo>
                    <a:pt x="1448" y="422"/>
                  </a:lnTo>
                  <a:lnTo>
                    <a:pt x="1451" y="422"/>
                  </a:lnTo>
                  <a:lnTo>
                    <a:pt x="1452" y="423"/>
                  </a:lnTo>
                  <a:lnTo>
                    <a:pt x="1455" y="423"/>
                  </a:lnTo>
                  <a:lnTo>
                    <a:pt x="1456" y="425"/>
                  </a:lnTo>
                  <a:lnTo>
                    <a:pt x="1459" y="425"/>
                  </a:lnTo>
                  <a:lnTo>
                    <a:pt x="1460" y="426"/>
                  </a:lnTo>
                  <a:lnTo>
                    <a:pt x="1463" y="426"/>
                  </a:lnTo>
                  <a:lnTo>
                    <a:pt x="1464" y="426"/>
                  </a:lnTo>
                  <a:lnTo>
                    <a:pt x="1466" y="427"/>
                  </a:lnTo>
                  <a:lnTo>
                    <a:pt x="1469" y="427"/>
                  </a:lnTo>
                  <a:lnTo>
                    <a:pt x="1470" y="426"/>
                  </a:lnTo>
                  <a:lnTo>
                    <a:pt x="1473" y="426"/>
                  </a:lnTo>
                  <a:lnTo>
                    <a:pt x="1474" y="426"/>
                  </a:lnTo>
                  <a:lnTo>
                    <a:pt x="1477" y="426"/>
                  </a:lnTo>
                  <a:lnTo>
                    <a:pt x="1478" y="427"/>
                  </a:lnTo>
                  <a:lnTo>
                    <a:pt x="1481" y="427"/>
                  </a:lnTo>
                  <a:lnTo>
                    <a:pt x="1483" y="427"/>
                  </a:lnTo>
                  <a:lnTo>
                    <a:pt x="1485" y="428"/>
                  </a:lnTo>
                  <a:lnTo>
                    <a:pt x="1487" y="428"/>
                  </a:lnTo>
                  <a:lnTo>
                    <a:pt x="1488" y="429"/>
                  </a:lnTo>
                  <a:lnTo>
                    <a:pt x="1491" y="429"/>
                  </a:lnTo>
                  <a:lnTo>
                    <a:pt x="1492" y="431"/>
                  </a:lnTo>
                  <a:lnTo>
                    <a:pt x="1495" y="431"/>
                  </a:lnTo>
                  <a:lnTo>
                    <a:pt x="1497" y="431"/>
                  </a:lnTo>
                  <a:lnTo>
                    <a:pt x="1499" y="431"/>
                  </a:lnTo>
                  <a:lnTo>
                    <a:pt x="1501" y="431"/>
                  </a:lnTo>
                  <a:lnTo>
                    <a:pt x="1503" y="431"/>
                  </a:lnTo>
                  <a:lnTo>
                    <a:pt x="1505" y="431"/>
                  </a:lnTo>
                  <a:lnTo>
                    <a:pt x="1508" y="431"/>
                  </a:lnTo>
                  <a:lnTo>
                    <a:pt x="1509" y="431"/>
                  </a:lnTo>
                  <a:lnTo>
                    <a:pt x="1512" y="432"/>
                  </a:lnTo>
                  <a:lnTo>
                    <a:pt x="1513" y="433"/>
                  </a:lnTo>
                  <a:lnTo>
                    <a:pt x="1516" y="434"/>
                  </a:lnTo>
                  <a:lnTo>
                    <a:pt x="1517" y="435"/>
                  </a:lnTo>
                  <a:lnTo>
                    <a:pt x="1518" y="437"/>
                  </a:lnTo>
                  <a:lnTo>
                    <a:pt x="1519" y="438"/>
                  </a:lnTo>
                  <a:lnTo>
                    <a:pt x="1519" y="440"/>
                  </a:lnTo>
                  <a:lnTo>
                    <a:pt x="1521" y="441"/>
                  </a:lnTo>
                  <a:lnTo>
                    <a:pt x="1521" y="444"/>
                  </a:lnTo>
                  <a:lnTo>
                    <a:pt x="1522" y="445"/>
                  </a:lnTo>
                  <a:lnTo>
                    <a:pt x="1525" y="446"/>
                  </a:lnTo>
                  <a:lnTo>
                    <a:pt x="1526" y="447"/>
                  </a:lnTo>
                  <a:lnTo>
                    <a:pt x="1527" y="449"/>
                  </a:lnTo>
                  <a:lnTo>
                    <a:pt x="1530" y="450"/>
                  </a:lnTo>
                  <a:lnTo>
                    <a:pt x="1531" y="451"/>
                  </a:lnTo>
                  <a:lnTo>
                    <a:pt x="1532" y="452"/>
                  </a:lnTo>
                  <a:lnTo>
                    <a:pt x="1535" y="453"/>
                  </a:lnTo>
                  <a:lnTo>
                    <a:pt x="1536" y="455"/>
                  </a:lnTo>
                  <a:lnTo>
                    <a:pt x="1539" y="456"/>
                  </a:lnTo>
                  <a:lnTo>
                    <a:pt x="1540" y="456"/>
                  </a:lnTo>
                  <a:lnTo>
                    <a:pt x="1543" y="457"/>
                  </a:lnTo>
                  <a:lnTo>
                    <a:pt x="1544" y="458"/>
                  </a:lnTo>
                  <a:lnTo>
                    <a:pt x="1547" y="458"/>
                  </a:lnTo>
                  <a:lnTo>
                    <a:pt x="1548" y="461"/>
                  </a:lnTo>
                  <a:lnTo>
                    <a:pt x="1551" y="461"/>
                  </a:lnTo>
                  <a:lnTo>
                    <a:pt x="1553" y="464"/>
                  </a:lnTo>
                  <a:lnTo>
                    <a:pt x="1562" y="462"/>
                  </a:lnTo>
                  <a:lnTo>
                    <a:pt x="1560" y="466"/>
                  </a:lnTo>
                  <a:lnTo>
                    <a:pt x="1561" y="467"/>
                  </a:lnTo>
                  <a:lnTo>
                    <a:pt x="1562" y="468"/>
                  </a:lnTo>
                  <a:lnTo>
                    <a:pt x="1565" y="469"/>
                  </a:lnTo>
                  <a:lnTo>
                    <a:pt x="1566" y="470"/>
                  </a:lnTo>
                  <a:lnTo>
                    <a:pt x="1567" y="472"/>
                  </a:lnTo>
                  <a:lnTo>
                    <a:pt x="1569" y="473"/>
                  </a:lnTo>
                  <a:lnTo>
                    <a:pt x="1571" y="474"/>
                  </a:lnTo>
                  <a:lnTo>
                    <a:pt x="1572" y="475"/>
                  </a:lnTo>
                  <a:lnTo>
                    <a:pt x="1574" y="476"/>
                  </a:lnTo>
                  <a:lnTo>
                    <a:pt x="1576" y="478"/>
                  </a:lnTo>
                  <a:lnTo>
                    <a:pt x="1578" y="479"/>
                  </a:lnTo>
                  <a:lnTo>
                    <a:pt x="1579" y="480"/>
                  </a:lnTo>
                  <a:lnTo>
                    <a:pt x="1582" y="481"/>
                  </a:lnTo>
                  <a:lnTo>
                    <a:pt x="1583" y="481"/>
                  </a:lnTo>
                  <a:lnTo>
                    <a:pt x="1585" y="481"/>
                  </a:lnTo>
                  <a:lnTo>
                    <a:pt x="1587" y="481"/>
                  </a:lnTo>
                  <a:lnTo>
                    <a:pt x="1589" y="482"/>
                  </a:lnTo>
                  <a:lnTo>
                    <a:pt x="1591" y="482"/>
                  </a:lnTo>
                  <a:lnTo>
                    <a:pt x="1593" y="482"/>
                  </a:lnTo>
                  <a:lnTo>
                    <a:pt x="1594" y="482"/>
                  </a:lnTo>
                  <a:lnTo>
                    <a:pt x="1597" y="484"/>
                  </a:lnTo>
                  <a:lnTo>
                    <a:pt x="1598" y="484"/>
                  </a:lnTo>
                  <a:lnTo>
                    <a:pt x="1601" y="484"/>
                  </a:lnTo>
                  <a:lnTo>
                    <a:pt x="1604" y="485"/>
                  </a:lnTo>
                  <a:lnTo>
                    <a:pt x="1605" y="485"/>
                  </a:lnTo>
                  <a:lnTo>
                    <a:pt x="1606" y="486"/>
                  </a:lnTo>
                  <a:lnTo>
                    <a:pt x="1607" y="487"/>
                  </a:lnTo>
                  <a:lnTo>
                    <a:pt x="1610" y="488"/>
                  </a:lnTo>
                  <a:lnTo>
                    <a:pt x="1611" y="490"/>
                  </a:lnTo>
                  <a:lnTo>
                    <a:pt x="1614" y="491"/>
                  </a:lnTo>
                  <a:lnTo>
                    <a:pt x="1615" y="492"/>
                  </a:lnTo>
                  <a:lnTo>
                    <a:pt x="1616" y="493"/>
                  </a:lnTo>
                  <a:lnTo>
                    <a:pt x="1616" y="496"/>
                  </a:lnTo>
                  <a:lnTo>
                    <a:pt x="1618" y="498"/>
                  </a:lnTo>
                  <a:lnTo>
                    <a:pt x="1618" y="499"/>
                  </a:lnTo>
                  <a:lnTo>
                    <a:pt x="1618" y="502"/>
                  </a:lnTo>
                  <a:lnTo>
                    <a:pt x="1619" y="503"/>
                  </a:lnTo>
                  <a:lnTo>
                    <a:pt x="1619" y="505"/>
                  </a:lnTo>
                  <a:lnTo>
                    <a:pt x="1619" y="509"/>
                  </a:lnTo>
                  <a:lnTo>
                    <a:pt x="1618" y="509"/>
                  </a:lnTo>
                  <a:lnTo>
                    <a:pt x="1615" y="509"/>
                  </a:lnTo>
                  <a:lnTo>
                    <a:pt x="1613" y="509"/>
                  </a:lnTo>
                  <a:lnTo>
                    <a:pt x="1611" y="509"/>
                  </a:lnTo>
                  <a:lnTo>
                    <a:pt x="1609" y="510"/>
                  </a:lnTo>
                  <a:lnTo>
                    <a:pt x="1606" y="510"/>
                  </a:lnTo>
                  <a:lnTo>
                    <a:pt x="1605" y="511"/>
                  </a:lnTo>
                  <a:lnTo>
                    <a:pt x="1604" y="513"/>
                  </a:lnTo>
                  <a:lnTo>
                    <a:pt x="1602" y="514"/>
                  </a:lnTo>
                  <a:lnTo>
                    <a:pt x="1601" y="515"/>
                  </a:lnTo>
                  <a:lnTo>
                    <a:pt x="1601" y="517"/>
                  </a:lnTo>
                  <a:lnTo>
                    <a:pt x="1601" y="519"/>
                  </a:lnTo>
                  <a:lnTo>
                    <a:pt x="1600" y="521"/>
                  </a:lnTo>
                  <a:lnTo>
                    <a:pt x="1601" y="522"/>
                  </a:lnTo>
                  <a:lnTo>
                    <a:pt x="1601" y="525"/>
                  </a:lnTo>
                  <a:lnTo>
                    <a:pt x="1601" y="526"/>
                  </a:lnTo>
                  <a:lnTo>
                    <a:pt x="1601" y="528"/>
                  </a:lnTo>
                  <a:lnTo>
                    <a:pt x="1601" y="530"/>
                  </a:lnTo>
                  <a:lnTo>
                    <a:pt x="1601" y="532"/>
                  </a:lnTo>
                  <a:lnTo>
                    <a:pt x="1601" y="534"/>
                  </a:lnTo>
                  <a:lnTo>
                    <a:pt x="1601" y="536"/>
                  </a:lnTo>
                  <a:lnTo>
                    <a:pt x="1601" y="537"/>
                  </a:lnTo>
                  <a:lnTo>
                    <a:pt x="1601" y="539"/>
                  </a:lnTo>
                  <a:lnTo>
                    <a:pt x="1601" y="540"/>
                  </a:lnTo>
                  <a:lnTo>
                    <a:pt x="1600" y="543"/>
                  </a:lnTo>
                  <a:lnTo>
                    <a:pt x="1600" y="545"/>
                  </a:lnTo>
                  <a:lnTo>
                    <a:pt x="1600" y="546"/>
                  </a:lnTo>
                  <a:lnTo>
                    <a:pt x="1598" y="549"/>
                  </a:lnTo>
                  <a:lnTo>
                    <a:pt x="1598" y="550"/>
                  </a:lnTo>
                  <a:lnTo>
                    <a:pt x="1597" y="552"/>
                  </a:lnTo>
                  <a:lnTo>
                    <a:pt x="1596" y="554"/>
                  </a:lnTo>
                  <a:lnTo>
                    <a:pt x="1594" y="555"/>
                  </a:lnTo>
                  <a:lnTo>
                    <a:pt x="1594" y="557"/>
                  </a:lnTo>
                  <a:lnTo>
                    <a:pt x="1593" y="558"/>
                  </a:lnTo>
                  <a:lnTo>
                    <a:pt x="1593" y="561"/>
                  </a:lnTo>
                  <a:lnTo>
                    <a:pt x="1592" y="563"/>
                  </a:lnTo>
                  <a:lnTo>
                    <a:pt x="1592" y="565"/>
                  </a:lnTo>
                  <a:lnTo>
                    <a:pt x="1592" y="567"/>
                  </a:lnTo>
                  <a:lnTo>
                    <a:pt x="1591" y="568"/>
                  </a:lnTo>
                  <a:lnTo>
                    <a:pt x="1592" y="572"/>
                  </a:lnTo>
                  <a:lnTo>
                    <a:pt x="1589" y="572"/>
                  </a:lnTo>
                  <a:lnTo>
                    <a:pt x="1589" y="575"/>
                  </a:lnTo>
                  <a:lnTo>
                    <a:pt x="1589" y="578"/>
                  </a:lnTo>
                  <a:lnTo>
                    <a:pt x="1589" y="580"/>
                  </a:lnTo>
                  <a:lnTo>
                    <a:pt x="1589" y="581"/>
                  </a:lnTo>
                  <a:lnTo>
                    <a:pt x="1589" y="584"/>
                  </a:lnTo>
                  <a:lnTo>
                    <a:pt x="1589" y="589"/>
                  </a:lnTo>
                  <a:lnTo>
                    <a:pt x="1587" y="589"/>
                  </a:lnTo>
                  <a:lnTo>
                    <a:pt x="1582" y="590"/>
                  </a:lnTo>
                  <a:lnTo>
                    <a:pt x="1580" y="590"/>
                  </a:lnTo>
                  <a:lnTo>
                    <a:pt x="1576" y="590"/>
                  </a:lnTo>
                  <a:lnTo>
                    <a:pt x="1571" y="590"/>
                  </a:lnTo>
                  <a:lnTo>
                    <a:pt x="1567" y="589"/>
                  </a:lnTo>
                  <a:lnTo>
                    <a:pt x="1567" y="585"/>
                  </a:lnTo>
                  <a:lnTo>
                    <a:pt x="1558" y="587"/>
                  </a:lnTo>
                  <a:lnTo>
                    <a:pt x="1553" y="589"/>
                  </a:lnTo>
                  <a:lnTo>
                    <a:pt x="1551" y="586"/>
                  </a:lnTo>
                  <a:lnTo>
                    <a:pt x="1545" y="586"/>
                  </a:lnTo>
                  <a:lnTo>
                    <a:pt x="1545" y="590"/>
                  </a:lnTo>
                  <a:lnTo>
                    <a:pt x="1543" y="593"/>
                  </a:lnTo>
                  <a:lnTo>
                    <a:pt x="1543" y="595"/>
                  </a:lnTo>
                  <a:lnTo>
                    <a:pt x="1541" y="597"/>
                  </a:lnTo>
                  <a:lnTo>
                    <a:pt x="1541" y="600"/>
                  </a:lnTo>
                  <a:lnTo>
                    <a:pt x="1540" y="601"/>
                  </a:lnTo>
                  <a:lnTo>
                    <a:pt x="1540" y="603"/>
                  </a:lnTo>
                  <a:lnTo>
                    <a:pt x="1539" y="604"/>
                  </a:lnTo>
                  <a:lnTo>
                    <a:pt x="1539" y="606"/>
                  </a:lnTo>
                  <a:lnTo>
                    <a:pt x="1538" y="608"/>
                  </a:lnTo>
                  <a:lnTo>
                    <a:pt x="1538" y="609"/>
                  </a:lnTo>
                  <a:lnTo>
                    <a:pt x="1538" y="612"/>
                  </a:lnTo>
                  <a:lnTo>
                    <a:pt x="1536" y="613"/>
                  </a:lnTo>
                  <a:lnTo>
                    <a:pt x="1536" y="615"/>
                  </a:lnTo>
                  <a:lnTo>
                    <a:pt x="1536" y="620"/>
                  </a:lnTo>
                  <a:lnTo>
                    <a:pt x="1534" y="620"/>
                  </a:lnTo>
                  <a:lnTo>
                    <a:pt x="1532" y="621"/>
                  </a:lnTo>
                  <a:lnTo>
                    <a:pt x="1531" y="624"/>
                  </a:lnTo>
                  <a:lnTo>
                    <a:pt x="1532" y="627"/>
                  </a:lnTo>
                  <a:lnTo>
                    <a:pt x="1531" y="630"/>
                  </a:lnTo>
                  <a:lnTo>
                    <a:pt x="1531" y="631"/>
                  </a:lnTo>
                  <a:lnTo>
                    <a:pt x="1530" y="633"/>
                  </a:lnTo>
                  <a:lnTo>
                    <a:pt x="1530" y="635"/>
                  </a:lnTo>
                  <a:lnTo>
                    <a:pt x="1529" y="637"/>
                  </a:lnTo>
                  <a:lnTo>
                    <a:pt x="1529" y="638"/>
                  </a:lnTo>
                  <a:lnTo>
                    <a:pt x="1529" y="641"/>
                  </a:lnTo>
                  <a:lnTo>
                    <a:pt x="1527" y="643"/>
                  </a:lnTo>
                  <a:lnTo>
                    <a:pt x="1527" y="644"/>
                  </a:lnTo>
                  <a:lnTo>
                    <a:pt x="1527" y="647"/>
                  </a:lnTo>
                  <a:lnTo>
                    <a:pt x="1526" y="649"/>
                  </a:lnTo>
                  <a:lnTo>
                    <a:pt x="1526" y="650"/>
                  </a:lnTo>
                  <a:lnTo>
                    <a:pt x="1526" y="653"/>
                  </a:lnTo>
                  <a:lnTo>
                    <a:pt x="1526" y="655"/>
                  </a:lnTo>
                  <a:lnTo>
                    <a:pt x="1526" y="656"/>
                  </a:lnTo>
                  <a:lnTo>
                    <a:pt x="1526" y="659"/>
                  </a:lnTo>
                  <a:lnTo>
                    <a:pt x="1526" y="661"/>
                  </a:lnTo>
                  <a:lnTo>
                    <a:pt x="1527" y="662"/>
                  </a:lnTo>
                  <a:lnTo>
                    <a:pt x="1530" y="664"/>
                  </a:lnTo>
                  <a:lnTo>
                    <a:pt x="1531" y="665"/>
                  </a:lnTo>
                  <a:lnTo>
                    <a:pt x="1532" y="666"/>
                  </a:lnTo>
                  <a:lnTo>
                    <a:pt x="1535" y="666"/>
                  </a:lnTo>
                  <a:lnTo>
                    <a:pt x="1535" y="671"/>
                  </a:lnTo>
                  <a:lnTo>
                    <a:pt x="1539" y="671"/>
                  </a:lnTo>
                  <a:lnTo>
                    <a:pt x="1544" y="671"/>
                  </a:lnTo>
                  <a:lnTo>
                    <a:pt x="1548" y="672"/>
                  </a:lnTo>
                  <a:lnTo>
                    <a:pt x="1549" y="673"/>
                  </a:lnTo>
                  <a:lnTo>
                    <a:pt x="1552" y="674"/>
                  </a:lnTo>
                  <a:lnTo>
                    <a:pt x="1553" y="674"/>
                  </a:lnTo>
                  <a:lnTo>
                    <a:pt x="1556" y="676"/>
                  </a:lnTo>
                  <a:lnTo>
                    <a:pt x="1561" y="677"/>
                  </a:lnTo>
                  <a:lnTo>
                    <a:pt x="1565" y="677"/>
                  </a:lnTo>
                  <a:lnTo>
                    <a:pt x="1566" y="677"/>
                  </a:lnTo>
                  <a:lnTo>
                    <a:pt x="1572" y="676"/>
                  </a:lnTo>
                  <a:lnTo>
                    <a:pt x="1574" y="677"/>
                  </a:lnTo>
                  <a:lnTo>
                    <a:pt x="1576" y="674"/>
                  </a:lnTo>
                  <a:lnTo>
                    <a:pt x="1579" y="674"/>
                  </a:lnTo>
                  <a:lnTo>
                    <a:pt x="1582" y="676"/>
                  </a:lnTo>
                  <a:lnTo>
                    <a:pt x="1583" y="676"/>
                  </a:lnTo>
                  <a:lnTo>
                    <a:pt x="1584" y="678"/>
                  </a:lnTo>
                  <a:lnTo>
                    <a:pt x="1584" y="679"/>
                  </a:lnTo>
                  <a:lnTo>
                    <a:pt x="1585" y="684"/>
                  </a:lnTo>
                  <a:lnTo>
                    <a:pt x="1587" y="685"/>
                  </a:lnTo>
                  <a:lnTo>
                    <a:pt x="1585" y="689"/>
                  </a:lnTo>
                  <a:lnTo>
                    <a:pt x="1587" y="690"/>
                  </a:lnTo>
                  <a:lnTo>
                    <a:pt x="1587" y="692"/>
                  </a:lnTo>
                  <a:lnTo>
                    <a:pt x="1587" y="694"/>
                  </a:lnTo>
                  <a:lnTo>
                    <a:pt x="1587" y="699"/>
                  </a:lnTo>
                  <a:lnTo>
                    <a:pt x="1588" y="700"/>
                  </a:lnTo>
                  <a:lnTo>
                    <a:pt x="1588" y="702"/>
                  </a:lnTo>
                  <a:lnTo>
                    <a:pt x="1588" y="703"/>
                  </a:lnTo>
                  <a:lnTo>
                    <a:pt x="1588" y="707"/>
                  </a:lnTo>
                  <a:lnTo>
                    <a:pt x="1588" y="709"/>
                  </a:lnTo>
                  <a:lnTo>
                    <a:pt x="1587" y="711"/>
                  </a:lnTo>
                  <a:lnTo>
                    <a:pt x="1584" y="713"/>
                  </a:lnTo>
                  <a:lnTo>
                    <a:pt x="1583" y="714"/>
                  </a:lnTo>
                  <a:lnTo>
                    <a:pt x="1582" y="715"/>
                  </a:lnTo>
                  <a:lnTo>
                    <a:pt x="1579" y="715"/>
                  </a:lnTo>
                  <a:lnTo>
                    <a:pt x="1578" y="714"/>
                  </a:lnTo>
                  <a:lnTo>
                    <a:pt x="1576" y="712"/>
                  </a:lnTo>
                  <a:lnTo>
                    <a:pt x="1576" y="711"/>
                  </a:lnTo>
                  <a:lnTo>
                    <a:pt x="1575" y="709"/>
                  </a:lnTo>
                  <a:lnTo>
                    <a:pt x="1572" y="708"/>
                  </a:lnTo>
                  <a:lnTo>
                    <a:pt x="1571" y="708"/>
                  </a:lnTo>
                  <a:lnTo>
                    <a:pt x="1569" y="708"/>
                  </a:lnTo>
                  <a:lnTo>
                    <a:pt x="1567" y="708"/>
                  </a:lnTo>
                  <a:lnTo>
                    <a:pt x="1565" y="708"/>
                  </a:lnTo>
                  <a:lnTo>
                    <a:pt x="1560" y="707"/>
                  </a:lnTo>
                  <a:lnTo>
                    <a:pt x="1560" y="712"/>
                  </a:lnTo>
                  <a:lnTo>
                    <a:pt x="1558" y="718"/>
                  </a:lnTo>
                  <a:lnTo>
                    <a:pt x="1558" y="721"/>
                  </a:lnTo>
                  <a:lnTo>
                    <a:pt x="1554" y="723"/>
                  </a:lnTo>
                  <a:lnTo>
                    <a:pt x="1553" y="724"/>
                  </a:lnTo>
                  <a:lnTo>
                    <a:pt x="1551" y="724"/>
                  </a:lnTo>
                  <a:lnTo>
                    <a:pt x="1549" y="723"/>
                  </a:lnTo>
                  <a:lnTo>
                    <a:pt x="1549" y="720"/>
                  </a:lnTo>
                  <a:lnTo>
                    <a:pt x="1548" y="719"/>
                  </a:lnTo>
                  <a:lnTo>
                    <a:pt x="1547" y="720"/>
                  </a:lnTo>
                  <a:lnTo>
                    <a:pt x="1545" y="720"/>
                  </a:lnTo>
                  <a:lnTo>
                    <a:pt x="1544" y="721"/>
                  </a:lnTo>
                  <a:lnTo>
                    <a:pt x="1541" y="723"/>
                  </a:lnTo>
                  <a:lnTo>
                    <a:pt x="1540" y="724"/>
                  </a:lnTo>
                  <a:lnTo>
                    <a:pt x="1539" y="725"/>
                  </a:lnTo>
                  <a:lnTo>
                    <a:pt x="1538" y="726"/>
                  </a:lnTo>
                  <a:lnTo>
                    <a:pt x="1536" y="727"/>
                  </a:lnTo>
                  <a:lnTo>
                    <a:pt x="1534" y="727"/>
                  </a:lnTo>
                  <a:lnTo>
                    <a:pt x="1532" y="730"/>
                  </a:lnTo>
                  <a:lnTo>
                    <a:pt x="1532" y="731"/>
                  </a:lnTo>
                  <a:lnTo>
                    <a:pt x="1529" y="734"/>
                  </a:lnTo>
                  <a:lnTo>
                    <a:pt x="1526" y="738"/>
                  </a:lnTo>
                  <a:lnTo>
                    <a:pt x="1525" y="738"/>
                  </a:lnTo>
                  <a:lnTo>
                    <a:pt x="1522" y="740"/>
                  </a:lnTo>
                  <a:lnTo>
                    <a:pt x="1521" y="741"/>
                  </a:lnTo>
                  <a:lnTo>
                    <a:pt x="1518" y="741"/>
                  </a:lnTo>
                  <a:lnTo>
                    <a:pt x="1516" y="742"/>
                  </a:lnTo>
                  <a:lnTo>
                    <a:pt x="1516" y="744"/>
                  </a:lnTo>
                  <a:lnTo>
                    <a:pt x="1514" y="746"/>
                  </a:lnTo>
                  <a:lnTo>
                    <a:pt x="1513" y="747"/>
                  </a:lnTo>
                  <a:lnTo>
                    <a:pt x="1510" y="747"/>
                  </a:lnTo>
                  <a:lnTo>
                    <a:pt x="1509" y="746"/>
                  </a:lnTo>
                  <a:lnTo>
                    <a:pt x="1508" y="744"/>
                  </a:lnTo>
                  <a:lnTo>
                    <a:pt x="1507" y="743"/>
                  </a:lnTo>
                  <a:lnTo>
                    <a:pt x="1505" y="741"/>
                  </a:lnTo>
                  <a:lnTo>
                    <a:pt x="1503" y="740"/>
                  </a:lnTo>
                  <a:lnTo>
                    <a:pt x="1501" y="738"/>
                  </a:lnTo>
                  <a:lnTo>
                    <a:pt x="1500" y="737"/>
                  </a:lnTo>
                  <a:lnTo>
                    <a:pt x="1499" y="736"/>
                  </a:lnTo>
                  <a:lnTo>
                    <a:pt x="1496" y="735"/>
                  </a:lnTo>
                  <a:lnTo>
                    <a:pt x="1495" y="734"/>
                  </a:lnTo>
                  <a:lnTo>
                    <a:pt x="1494" y="732"/>
                  </a:lnTo>
                  <a:lnTo>
                    <a:pt x="1492" y="731"/>
                  </a:lnTo>
                  <a:lnTo>
                    <a:pt x="1491" y="730"/>
                  </a:lnTo>
                  <a:lnTo>
                    <a:pt x="1488" y="727"/>
                  </a:lnTo>
                  <a:lnTo>
                    <a:pt x="1487" y="726"/>
                  </a:lnTo>
                  <a:lnTo>
                    <a:pt x="1487" y="725"/>
                  </a:lnTo>
                  <a:lnTo>
                    <a:pt x="1486" y="723"/>
                  </a:lnTo>
                  <a:lnTo>
                    <a:pt x="1485" y="721"/>
                  </a:lnTo>
                  <a:lnTo>
                    <a:pt x="1483" y="720"/>
                  </a:lnTo>
                  <a:lnTo>
                    <a:pt x="1481" y="720"/>
                  </a:lnTo>
                  <a:lnTo>
                    <a:pt x="1479" y="720"/>
                  </a:lnTo>
                  <a:lnTo>
                    <a:pt x="1477" y="720"/>
                  </a:lnTo>
                  <a:lnTo>
                    <a:pt x="1474" y="719"/>
                  </a:lnTo>
                  <a:lnTo>
                    <a:pt x="1473" y="719"/>
                  </a:lnTo>
                  <a:lnTo>
                    <a:pt x="1472" y="718"/>
                  </a:lnTo>
                  <a:lnTo>
                    <a:pt x="1470" y="717"/>
                  </a:lnTo>
                  <a:lnTo>
                    <a:pt x="1469" y="714"/>
                  </a:lnTo>
                  <a:lnTo>
                    <a:pt x="1468" y="713"/>
                  </a:lnTo>
                  <a:lnTo>
                    <a:pt x="1465" y="712"/>
                  </a:lnTo>
                  <a:lnTo>
                    <a:pt x="1465" y="711"/>
                  </a:lnTo>
                  <a:lnTo>
                    <a:pt x="1464" y="708"/>
                  </a:lnTo>
                  <a:lnTo>
                    <a:pt x="1463" y="706"/>
                  </a:lnTo>
                  <a:lnTo>
                    <a:pt x="1463" y="705"/>
                  </a:lnTo>
                  <a:lnTo>
                    <a:pt x="1461" y="702"/>
                  </a:lnTo>
                  <a:lnTo>
                    <a:pt x="1460" y="701"/>
                  </a:lnTo>
                  <a:lnTo>
                    <a:pt x="1460" y="699"/>
                  </a:lnTo>
                  <a:lnTo>
                    <a:pt x="1457" y="697"/>
                  </a:lnTo>
                  <a:lnTo>
                    <a:pt x="1456" y="697"/>
                  </a:lnTo>
                  <a:lnTo>
                    <a:pt x="1454" y="697"/>
                  </a:lnTo>
                  <a:lnTo>
                    <a:pt x="1448" y="697"/>
                  </a:lnTo>
                  <a:lnTo>
                    <a:pt x="1446" y="700"/>
                  </a:lnTo>
                  <a:lnTo>
                    <a:pt x="1447" y="703"/>
                  </a:lnTo>
                  <a:lnTo>
                    <a:pt x="1446" y="707"/>
                  </a:lnTo>
                  <a:lnTo>
                    <a:pt x="1444" y="711"/>
                  </a:lnTo>
                  <a:lnTo>
                    <a:pt x="1443" y="714"/>
                  </a:lnTo>
                  <a:lnTo>
                    <a:pt x="1443" y="718"/>
                  </a:lnTo>
                  <a:lnTo>
                    <a:pt x="1442" y="723"/>
                  </a:lnTo>
                  <a:lnTo>
                    <a:pt x="1444" y="725"/>
                  </a:lnTo>
                  <a:lnTo>
                    <a:pt x="1444" y="730"/>
                  </a:lnTo>
                  <a:lnTo>
                    <a:pt x="1446" y="734"/>
                  </a:lnTo>
                  <a:lnTo>
                    <a:pt x="1450" y="736"/>
                  </a:lnTo>
                  <a:lnTo>
                    <a:pt x="1454" y="741"/>
                  </a:lnTo>
                  <a:lnTo>
                    <a:pt x="1455" y="743"/>
                  </a:lnTo>
                  <a:lnTo>
                    <a:pt x="1452" y="744"/>
                  </a:lnTo>
                  <a:lnTo>
                    <a:pt x="1451" y="746"/>
                  </a:lnTo>
                  <a:lnTo>
                    <a:pt x="1450" y="748"/>
                  </a:lnTo>
                  <a:lnTo>
                    <a:pt x="1448" y="753"/>
                  </a:lnTo>
                  <a:lnTo>
                    <a:pt x="1447" y="755"/>
                  </a:lnTo>
                  <a:lnTo>
                    <a:pt x="1446" y="758"/>
                  </a:lnTo>
                  <a:lnTo>
                    <a:pt x="1444" y="759"/>
                  </a:lnTo>
                  <a:lnTo>
                    <a:pt x="1443" y="760"/>
                  </a:lnTo>
                  <a:lnTo>
                    <a:pt x="1443" y="762"/>
                  </a:lnTo>
                  <a:lnTo>
                    <a:pt x="1442" y="764"/>
                  </a:lnTo>
                  <a:lnTo>
                    <a:pt x="1442" y="766"/>
                  </a:lnTo>
                  <a:lnTo>
                    <a:pt x="1441" y="767"/>
                  </a:lnTo>
                  <a:lnTo>
                    <a:pt x="1441" y="770"/>
                  </a:lnTo>
                  <a:lnTo>
                    <a:pt x="1439" y="772"/>
                  </a:lnTo>
                  <a:lnTo>
                    <a:pt x="1439" y="773"/>
                  </a:lnTo>
                  <a:lnTo>
                    <a:pt x="1439" y="776"/>
                  </a:lnTo>
                  <a:lnTo>
                    <a:pt x="1439" y="777"/>
                  </a:lnTo>
                  <a:lnTo>
                    <a:pt x="1439" y="779"/>
                  </a:lnTo>
                  <a:lnTo>
                    <a:pt x="1442" y="781"/>
                  </a:lnTo>
                  <a:lnTo>
                    <a:pt x="1443" y="782"/>
                  </a:lnTo>
                  <a:lnTo>
                    <a:pt x="1444" y="782"/>
                  </a:lnTo>
                  <a:lnTo>
                    <a:pt x="1447" y="783"/>
                  </a:lnTo>
                  <a:lnTo>
                    <a:pt x="1448" y="783"/>
                  </a:lnTo>
                  <a:lnTo>
                    <a:pt x="1451" y="784"/>
                  </a:lnTo>
                  <a:lnTo>
                    <a:pt x="1452" y="784"/>
                  </a:lnTo>
                  <a:lnTo>
                    <a:pt x="1454" y="787"/>
                  </a:lnTo>
                  <a:lnTo>
                    <a:pt x="1455" y="788"/>
                  </a:lnTo>
                  <a:lnTo>
                    <a:pt x="1456" y="789"/>
                  </a:lnTo>
                  <a:lnTo>
                    <a:pt x="1459" y="790"/>
                  </a:lnTo>
                  <a:lnTo>
                    <a:pt x="1461" y="790"/>
                  </a:lnTo>
                  <a:lnTo>
                    <a:pt x="1464" y="791"/>
                  </a:lnTo>
                  <a:lnTo>
                    <a:pt x="1465" y="791"/>
                  </a:lnTo>
                  <a:lnTo>
                    <a:pt x="1468" y="793"/>
                  </a:lnTo>
                  <a:lnTo>
                    <a:pt x="1470" y="793"/>
                  </a:lnTo>
                  <a:lnTo>
                    <a:pt x="1472" y="794"/>
                  </a:lnTo>
                  <a:lnTo>
                    <a:pt x="1474" y="794"/>
                  </a:lnTo>
                  <a:lnTo>
                    <a:pt x="1477" y="794"/>
                  </a:lnTo>
                  <a:lnTo>
                    <a:pt x="1478" y="794"/>
                  </a:lnTo>
                  <a:lnTo>
                    <a:pt x="1479" y="795"/>
                  </a:lnTo>
                  <a:lnTo>
                    <a:pt x="1482" y="796"/>
                  </a:lnTo>
                  <a:lnTo>
                    <a:pt x="1483" y="797"/>
                  </a:lnTo>
                  <a:lnTo>
                    <a:pt x="1483" y="799"/>
                  </a:lnTo>
                  <a:lnTo>
                    <a:pt x="1485" y="801"/>
                  </a:lnTo>
                  <a:lnTo>
                    <a:pt x="1485" y="802"/>
                  </a:lnTo>
                  <a:lnTo>
                    <a:pt x="1486" y="805"/>
                  </a:lnTo>
                  <a:lnTo>
                    <a:pt x="1486" y="806"/>
                  </a:lnTo>
                  <a:lnTo>
                    <a:pt x="1487" y="808"/>
                  </a:lnTo>
                  <a:lnTo>
                    <a:pt x="1488" y="810"/>
                  </a:lnTo>
                  <a:lnTo>
                    <a:pt x="1490" y="811"/>
                  </a:lnTo>
                  <a:lnTo>
                    <a:pt x="1491" y="812"/>
                  </a:lnTo>
                  <a:lnTo>
                    <a:pt x="1492" y="813"/>
                  </a:lnTo>
                  <a:lnTo>
                    <a:pt x="1495" y="814"/>
                  </a:lnTo>
                  <a:lnTo>
                    <a:pt x="1496" y="816"/>
                  </a:lnTo>
                  <a:lnTo>
                    <a:pt x="1497" y="817"/>
                  </a:lnTo>
                  <a:lnTo>
                    <a:pt x="1499" y="818"/>
                  </a:lnTo>
                  <a:lnTo>
                    <a:pt x="1500" y="820"/>
                  </a:lnTo>
                  <a:lnTo>
                    <a:pt x="1501" y="822"/>
                  </a:lnTo>
                  <a:lnTo>
                    <a:pt x="1503" y="823"/>
                  </a:lnTo>
                  <a:lnTo>
                    <a:pt x="1504" y="825"/>
                  </a:lnTo>
                  <a:lnTo>
                    <a:pt x="1505" y="828"/>
                  </a:lnTo>
                  <a:lnTo>
                    <a:pt x="1505" y="829"/>
                  </a:lnTo>
                  <a:lnTo>
                    <a:pt x="1505" y="831"/>
                  </a:lnTo>
                  <a:lnTo>
                    <a:pt x="1507" y="832"/>
                  </a:lnTo>
                  <a:lnTo>
                    <a:pt x="1507" y="835"/>
                  </a:lnTo>
                  <a:lnTo>
                    <a:pt x="1507" y="836"/>
                  </a:lnTo>
                  <a:lnTo>
                    <a:pt x="1507" y="839"/>
                  </a:lnTo>
                  <a:lnTo>
                    <a:pt x="1507" y="840"/>
                  </a:lnTo>
                  <a:lnTo>
                    <a:pt x="1507" y="842"/>
                  </a:lnTo>
                  <a:lnTo>
                    <a:pt x="1507" y="843"/>
                  </a:lnTo>
                  <a:lnTo>
                    <a:pt x="1507" y="846"/>
                  </a:lnTo>
                  <a:lnTo>
                    <a:pt x="1505" y="847"/>
                  </a:lnTo>
                  <a:lnTo>
                    <a:pt x="1504" y="849"/>
                  </a:lnTo>
                  <a:lnTo>
                    <a:pt x="1503" y="851"/>
                  </a:lnTo>
                  <a:lnTo>
                    <a:pt x="1503" y="852"/>
                  </a:lnTo>
                  <a:lnTo>
                    <a:pt x="1501" y="854"/>
                  </a:lnTo>
                  <a:lnTo>
                    <a:pt x="1499" y="858"/>
                  </a:lnTo>
                  <a:lnTo>
                    <a:pt x="1497" y="861"/>
                  </a:lnTo>
                  <a:lnTo>
                    <a:pt x="1496" y="863"/>
                  </a:lnTo>
                  <a:lnTo>
                    <a:pt x="1495" y="864"/>
                  </a:lnTo>
                  <a:lnTo>
                    <a:pt x="1494" y="865"/>
                  </a:lnTo>
                  <a:lnTo>
                    <a:pt x="1494" y="866"/>
                  </a:lnTo>
                  <a:lnTo>
                    <a:pt x="1492" y="869"/>
                  </a:lnTo>
                  <a:lnTo>
                    <a:pt x="1491" y="870"/>
                  </a:lnTo>
                  <a:lnTo>
                    <a:pt x="1492" y="871"/>
                  </a:lnTo>
                  <a:lnTo>
                    <a:pt x="1494" y="874"/>
                  </a:lnTo>
                  <a:lnTo>
                    <a:pt x="1495" y="875"/>
                  </a:lnTo>
                  <a:lnTo>
                    <a:pt x="1496" y="876"/>
                  </a:lnTo>
                  <a:lnTo>
                    <a:pt x="1497" y="877"/>
                  </a:lnTo>
                  <a:lnTo>
                    <a:pt x="1499" y="878"/>
                  </a:lnTo>
                  <a:lnTo>
                    <a:pt x="1501" y="880"/>
                  </a:lnTo>
                  <a:lnTo>
                    <a:pt x="1503" y="881"/>
                  </a:lnTo>
                  <a:lnTo>
                    <a:pt x="1503" y="882"/>
                  </a:lnTo>
                  <a:lnTo>
                    <a:pt x="1501" y="884"/>
                  </a:lnTo>
                  <a:lnTo>
                    <a:pt x="1501" y="887"/>
                  </a:lnTo>
                  <a:lnTo>
                    <a:pt x="1500" y="888"/>
                  </a:lnTo>
                  <a:lnTo>
                    <a:pt x="1499" y="889"/>
                  </a:lnTo>
                  <a:lnTo>
                    <a:pt x="1496" y="889"/>
                  </a:lnTo>
                  <a:lnTo>
                    <a:pt x="1496" y="893"/>
                  </a:lnTo>
                  <a:lnTo>
                    <a:pt x="1497" y="894"/>
                  </a:lnTo>
                  <a:lnTo>
                    <a:pt x="1499" y="896"/>
                  </a:lnTo>
                  <a:lnTo>
                    <a:pt x="1499" y="898"/>
                  </a:lnTo>
                  <a:lnTo>
                    <a:pt x="1500" y="900"/>
                  </a:lnTo>
                  <a:lnTo>
                    <a:pt x="1501" y="901"/>
                  </a:lnTo>
                  <a:lnTo>
                    <a:pt x="1501" y="904"/>
                  </a:lnTo>
                  <a:lnTo>
                    <a:pt x="1503" y="905"/>
                  </a:lnTo>
                  <a:lnTo>
                    <a:pt x="1504" y="906"/>
                  </a:lnTo>
                  <a:lnTo>
                    <a:pt x="1507" y="909"/>
                  </a:lnTo>
                  <a:lnTo>
                    <a:pt x="1508" y="910"/>
                  </a:lnTo>
                  <a:lnTo>
                    <a:pt x="1510" y="912"/>
                  </a:lnTo>
                  <a:lnTo>
                    <a:pt x="1513" y="913"/>
                  </a:lnTo>
                  <a:lnTo>
                    <a:pt x="1514" y="915"/>
                  </a:lnTo>
                  <a:lnTo>
                    <a:pt x="1514" y="917"/>
                  </a:lnTo>
                  <a:lnTo>
                    <a:pt x="1513" y="919"/>
                  </a:lnTo>
                  <a:lnTo>
                    <a:pt x="1513" y="922"/>
                  </a:lnTo>
                  <a:lnTo>
                    <a:pt x="1513" y="924"/>
                  </a:lnTo>
                  <a:lnTo>
                    <a:pt x="1513" y="927"/>
                  </a:lnTo>
                  <a:lnTo>
                    <a:pt x="1513" y="928"/>
                  </a:lnTo>
                  <a:lnTo>
                    <a:pt x="1512" y="929"/>
                  </a:lnTo>
                  <a:lnTo>
                    <a:pt x="1509" y="928"/>
                  </a:lnTo>
                  <a:lnTo>
                    <a:pt x="1508" y="928"/>
                  </a:lnTo>
                  <a:lnTo>
                    <a:pt x="1505" y="927"/>
                  </a:lnTo>
                  <a:lnTo>
                    <a:pt x="1504" y="924"/>
                  </a:lnTo>
                  <a:lnTo>
                    <a:pt x="1503" y="925"/>
                  </a:lnTo>
                  <a:lnTo>
                    <a:pt x="1503" y="928"/>
                  </a:lnTo>
                  <a:lnTo>
                    <a:pt x="1503" y="929"/>
                  </a:lnTo>
                  <a:lnTo>
                    <a:pt x="1503" y="931"/>
                  </a:lnTo>
                  <a:lnTo>
                    <a:pt x="1503" y="934"/>
                  </a:lnTo>
                  <a:lnTo>
                    <a:pt x="1501" y="935"/>
                  </a:lnTo>
                  <a:lnTo>
                    <a:pt x="1501" y="937"/>
                  </a:lnTo>
                  <a:lnTo>
                    <a:pt x="1500" y="939"/>
                  </a:lnTo>
                  <a:lnTo>
                    <a:pt x="1500" y="941"/>
                  </a:lnTo>
                  <a:lnTo>
                    <a:pt x="1499" y="942"/>
                  </a:lnTo>
                  <a:lnTo>
                    <a:pt x="1497" y="944"/>
                  </a:lnTo>
                  <a:lnTo>
                    <a:pt x="1496" y="945"/>
                  </a:lnTo>
                  <a:lnTo>
                    <a:pt x="1494" y="946"/>
                  </a:lnTo>
                  <a:lnTo>
                    <a:pt x="1492" y="948"/>
                  </a:lnTo>
                  <a:lnTo>
                    <a:pt x="1491" y="950"/>
                  </a:lnTo>
                  <a:lnTo>
                    <a:pt x="1482" y="950"/>
                  </a:lnTo>
                  <a:lnTo>
                    <a:pt x="1486" y="953"/>
                  </a:lnTo>
                  <a:lnTo>
                    <a:pt x="1486" y="956"/>
                  </a:lnTo>
                  <a:lnTo>
                    <a:pt x="1481" y="954"/>
                  </a:lnTo>
                  <a:lnTo>
                    <a:pt x="1477" y="958"/>
                  </a:lnTo>
                  <a:lnTo>
                    <a:pt x="1474" y="960"/>
                  </a:lnTo>
                  <a:lnTo>
                    <a:pt x="1470" y="959"/>
                  </a:lnTo>
                  <a:lnTo>
                    <a:pt x="1468" y="960"/>
                  </a:lnTo>
                  <a:lnTo>
                    <a:pt x="1466" y="960"/>
                  </a:lnTo>
                  <a:lnTo>
                    <a:pt x="1464" y="960"/>
                  </a:lnTo>
                  <a:lnTo>
                    <a:pt x="1463" y="962"/>
                  </a:lnTo>
                  <a:lnTo>
                    <a:pt x="1460" y="962"/>
                  </a:lnTo>
                  <a:lnTo>
                    <a:pt x="1457" y="962"/>
                  </a:lnTo>
                  <a:lnTo>
                    <a:pt x="1456" y="962"/>
                  </a:lnTo>
                  <a:lnTo>
                    <a:pt x="1455" y="962"/>
                  </a:lnTo>
                  <a:lnTo>
                    <a:pt x="1452" y="962"/>
                  </a:lnTo>
                  <a:lnTo>
                    <a:pt x="1451" y="962"/>
                  </a:lnTo>
                  <a:lnTo>
                    <a:pt x="1448" y="962"/>
                  </a:lnTo>
                  <a:lnTo>
                    <a:pt x="1447" y="962"/>
                  </a:lnTo>
                  <a:lnTo>
                    <a:pt x="1444" y="962"/>
                  </a:lnTo>
                  <a:lnTo>
                    <a:pt x="1443" y="962"/>
                  </a:lnTo>
                  <a:lnTo>
                    <a:pt x="1441" y="962"/>
                  </a:lnTo>
                  <a:lnTo>
                    <a:pt x="1439" y="963"/>
                  </a:lnTo>
                  <a:lnTo>
                    <a:pt x="1438" y="964"/>
                  </a:lnTo>
                  <a:lnTo>
                    <a:pt x="1435" y="965"/>
                  </a:lnTo>
                  <a:lnTo>
                    <a:pt x="1434" y="965"/>
                  </a:lnTo>
                  <a:lnTo>
                    <a:pt x="1432" y="965"/>
                  </a:lnTo>
                  <a:lnTo>
                    <a:pt x="1430" y="966"/>
                  </a:lnTo>
                  <a:lnTo>
                    <a:pt x="1428" y="966"/>
                  </a:lnTo>
                  <a:lnTo>
                    <a:pt x="1425" y="968"/>
                  </a:lnTo>
                  <a:lnTo>
                    <a:pt x="1423" y="970"/>
                  </a:lnTo>
                  <a:lnTo>
                    <a:pt x="1416" y="968"/>
                  </a:lnTo>
                  <a:lnTo>
                    <a:pt x="1412" y="966"/>
                  </a:lnTo>
                  <a:lnTo>
                    <a:pt x="1411" y="969"/>
                  </a:lnTo>
                  <a:lnTo>
                    <a:pt x="1408" y="970"/>
                  </a:lnTo>
                  <a:lnTo>
                    <a:pt x="1403" y="972"/>
                  </a:lnTo>
                  <a:lnTo>
                    <a:pt x="1401" y="972"/>
                  </a:lnTo>
                  <a:lnTo>
                    <a:pt x="1397" y="971"/>
                  </a:lnTo>
                  <a:lnTo>
                    <a:pt x="1391" y="972"/>
                  </a:lnTo>
                  <a:lnTo>
                    <a:pt x="1390" y="972"/>
                  </a:lnTo>
                  <a:lnTo>
                    <a:pt x="1388" y="971"/>
                  </a:lnTo>
                  <a:lnTo>
                    <a:pt x="1386" y="971"/>
                  </a:lnTo>
                  <a:lnTo>
                    <a:pt x="1384" y="970"/>
                  </a:lnTo>
                  <a:lnTo>
                    <a:pt x="1381" y="970"/>
                  </a:lnTo>
                  <a:lnTo>
                    <a:pt x="1379" y="970"/>
                  </a:lnTo>
                  <a:lnTo>
                    <a:pt x="1377" y="969"/>
                  </a:lnTo>
                  <a:lnTo>
                    <a:pt x="1375" y="969"/>
                  </a:lnTo>
                  <a:lnTo>
                    <a:pt x="1371" y="969"/>
                  </a:lnTo>
                  <a:lnTo>
                    <a:pt x="1368" y="968"/>
                  </a:lnTo>
                  <a:lnTo>
                    <a:pt x="1366" y="969"/>
                  </a:lnTo>
                  <a:lnTo>
                    <a:pt x="1363" y="969"/>
                  </a:lnTo>
                  <a:lnTo>
                    <a:pt x="1362" y="969"/>
                  </a:lnTo>
                  <a:lnTo>
                    <a:pt x="1359" y="970"/>
                  </a:lnTo>
                  <a:lnTo>
                    <a:pt x="1355" y="972"/>
                  </a:lnTo>
                  <a:lnTo>
                    <a:pt x="1350" y="970"/>
                  </a:lnTo>
                  <a:lnTo>
                    <a:pt x="1345" y="969"/>
                  </a:lnTo>
                  <a:lnTo>
                    <a:pt x="1349" y="966"/>
                  </a:lnTo>
                  <a:lnTo>
                    <a:pt x="1350" y="965"/>
                  </a:lnTo>
                  <a:lnTo>
                    <a:pt x="1351" y="963"/>
                  </a:lnTo>
                  <a:lnTo>
                    <a:pt x="1353" y="962"/>
                  </a:lnTo>
                  <a:lnTo>
                    <a:pt x="1353" y="959"/>
                  </a:lnTo>
                  <a:lnTo>
                    <a:pt x="1354" y="958"/>
                  </a:lnTo>
                  <a:lnTo>
                    <a:pt x="1355" y="957"/>
                  </a:lnTo>
                  <a:lnTo>
                    <a:pt x="1357" y="954"/>
                  </a:lnTo>
                  <a:lnTo>
                    <a:pt x="1358" y="953"/>
                  </a:lnTo>
                  <a:lnTo>
                    <a:pt x="1358" y="952"/>
                  </a:lnTo>
                  <a:lnTo>
                    <a:pt x="1359" y="950"/>
                  </a:lnTo>
                  <a:lnTo>
                    <a:pt x="1360" y="948"/>
                  </a:lnTo>
                  <a:lnTo>
                    <a:pt x="1362" y="946"/>
                  </a:lnTo>
                  <a:lnTo>
                    <a:pt x="1363" y="942"/>
                  </a:lnTo>
                  <a:lnTo>
                    <a:pt x="1355" y="939"/>
                  </a:lnTo>
                  <a:lnTo>
                    <a:pt x="1351" y="935"/>
                  </a:lnTo>
                  <a:lnTo>
                    <a:pt x="1345" y="931"/>
                  </a:lnTo>
                  <a:lnTo>
                    <a:pt x="1341" y="928"/>
                  </a:lnTo>
                  <a:lnTo>
                    <a:pt x="1340" y="927"/>
                  </a:lnTo>
                  <a:lnTo>
                    <a:pt x="1337" y="923"/>
                  </a:lnTo>
                  <a:lnTo>
                    <a:pt x="1336" y="922"/>
                  </a:lnTo>
                  <a:lnTo>
                    <a:pt x="1332" y="919"/>
                  </a:lnTo>
                  <a:lnTo>
                    <a:pt x="1327" y="921"/>
                  </a:lnTo>
                  <a:lnTo>
                    <a:pt x="1323" y="919"/>
                  </a:lnTo>
                  <a:lnTo>
                    <a:pt x="1318" y="918"/>
                  </a:lnTo>
                  <a:lnTo>
                    <a:pt x="1313" y="916"/>
                  </a:lnTo>
                  <a:lnTo>
                    <a:pt x="1309" y="913"/>
                  </a:lnTo>
                  <a:lnTo>
                    <a:pt x="1309" y="909"/>
                  </a:lnTo>
                  <a:lnTo>
                    <a:pt x="1301" y="913"/>
                  </a:lnTo>
                  <a:lnTo>
                    <a:pt x="1296" y="911"/>
                  </a:lnTo>
                  <a:lnTo>
                    <a:pt x="1293" y="911"/>
                  </a:lnTo>
                  <a:lnTo>
                    <a:pt x="1288" y="912"/>
                  </a:lnTo>
                  <a:lnTo>
                    <a:pt x="1287" y="915"/>
                  </a:lnTo>
                  <a:lnTo>
                    <a:pt x="1285" y="917"/>
                  </a:lnTo>
                  <a:lnTo>
                    <a:pt x="1283" y="919"/>
                  </a:lnTo>
                  <a:lnTo>
                    <a:pt x="1280" y="919"/>
                  </a:lnTo>
                  <a:lnTo>
                    <a:pt x="1279" y="921"/>
                  </a:lnTo>
                  <a:lnTo>
                    <a:pt x="1275" y="921"/>
                  </a:lnTo>
                  <a:lnTo>
                    <a:pt x="1273" y="922"/>
                  </a:lnTo>
                  <a:lnTo>
                    <a:pt x="1271" y="923"/>
                  </a:lnTo>
                  <a:lnTo>
                    <a:pt x="1269" y="923"/>
                  </a:lnTo>
                  <a:lnTo>
                    <a:pt x="1266" y="923"/>
                  </a:lnTo>
                  <a:lnTo>
                    <a:pt x="1265" y="923"/>
                  </a:lnTo>
                  <a:lnTo>
                    <a:pt x="1262" y="923"/>
                  </a:lnTo>
                  <a:lnTo>
                    <a:pt x="1261" y="923"/>
                  </a:lnTo>
                  <a:lnTo>
                    <a:pt x="1258" y="923"/>
                  </a:lnTo>
                  <a:lnTo>
                    <a:pt x="1256" y="923"/>
                  </a:lnTo>
                  <a:lnTo>
                    <a:pt x="1254" y="922"/>
                  </a:lnTo>
                  <a:lnTo>
                    <a:pt x="1252" y="921"/>
                  </a:lnTo>
                  <a:lnTo>
                    <a:pt x="1251" y="921"/>
                  </a:lnTo>
                  <a:lnTo>
                    <a:pt x="1249" y="919"/>
                  </a:lnTo>
                  <a:lnTo>
                    <a:pt x="1247" y="918"/>
                  </a:lnTo>
                  <a:lnTo>
                    <a:pt x="1245" y="918"/>
                  </a:lnTo>
                  <a:lnTo>
                    <a:pt x="1243" y="917"/>
                  </a:lnTo>
                  <a:lnTo>
                    <a:pt x="1242" y="917"/>
                  </a:lnTo>
                  <a:lnTo>
                    <a:pt x="1240" y="916"/>
                  </a:lnTo>
                  <a:lnTo>
                    <a:pt x="1238" y="916"/>
                  </a:lnTo>
                  <a:lnTo>
                    <a:pt x="1236" y="915"/>
                  </a:lnTo>
                  <a:lnTo>
                    <a:pt x="1234" y="915"/>
                  </a:lnTo>
                  <a:lnTo>
                    <a:pt x="1232" y="916"/>
                  </a:lnTo>
                  <a:lnTo>
                    <a:pt x="1230" y="916"/>
                  </a:lnTo>
                  <a:lnTo>
                    <a:pt x="1229" y="917"/>
                  </a:lnTo>
                  <a:lnTo>
                    <a:pt x="1227" y="918"/>
                  </a:lnTo>
                  <a:lnTo>
                    <a:pt x="1225" y="917"/>
                  </a:lnTo>
                  <a:lnTo>
                    <a:pt x="1225" y="915"/>
                  </a:lnTo>
                  <a:lnTo>
                    <a:pt x="1223" y="913"/>
                  </a:lnTo>
                  <a:lnTo>
                    <a:pt x="1223" y="912"/>
                  </a:lnTo>
                  <a:lnTo>
                    <a:pt x="1222" y="910"/>
                  </a:lnTo>
                  <a:lnTo>
                    <a:pt x="1222" y="907"/>
                  </a:lnTo>
                  <a:lnTo>
                    <a:pt x="1221" y="906"/>
                  </a:lnTo>
                  <a:lnTo>
                    <a:pt x="1221" y="904"/>
                  </a:lnTo>
                  <a:lnTo>
                    <a:pt x="1220" y="901"/>
                  </a:lnTo>
                  <a:lnTo>
                    <a:pt x="1220" y="900"/>
                  </a:lnTo>
                  <a:lnTo>
                    <a:pt x="1218" y="898"/>
                  </a:lnTo>
                  <a:lnTo>
                    <a:pt x="1218" y="895"/>
                  </a:lnTo>
                  <a:lnTo>
                    <a:pt x="1217" y="894"/>
                  </a:lnTo>
                  <a:lnTo>
                    <a:pt x="1214" y="894"/>
                  </a:lnTo>
                  <a:lnTo>
                    <a:pt x="1213" y="893"/>
                  </a:lnTo>
                  <a:lnTo>
                    <a:pt x="1213" y="890"/>
                  </a:lnTo>
                  <a:lnTo>
                    <a:pt x="1212" y="889"/>
                  </a:lnTo>
                  <a:lnTo>
                    <a:pt x="1212" y="887"/>
                  </a:lnTo>
                  <a:lnTo>
                    <a:pt x="1212" y="886"/>
                  </a:lnTo>
                  <a:lnTo>
                    <a:pt x="1210" y="883"/>
                  </a:lnTo>
                  <a:lnTo>
                    <a:pt x="1210" y="881"/>
                  </a:lnTo>
                  <a:lnTo>
                    <a:pt x="1209" y="878"/>
                  </a:lnTo>
                  <a:lnTo>
                    <a:pt x="1209" y="877"/>
                  </a:lnTo>
                  <a:lnTo>
                    <a:pt x="1208" y="875"/>
                  </a:lnTo>
                  <a:lnTo>
                    <a:pt x="1208" y="874"/>
                  </a:lnTo>
                  <a:lnTo>
                    <a:pt x="1207" y="872"/>
                  </a:lnTo>
                  <a:lnTo>
                    <a:pt x="1205" y="870"/>
                  </a:lnTo>
                  <a:lnTo>
                    <a:pt x="1205" y="869"/>
                  </a:lnTo>
                  <a:lnTo>
                    <a:pt x="1204" y="866"/>
                  </a:lnTo>
                  <a:lnTo>
                    <a:pt x="1203" y="865"/>
                  </a:lnTo>
                  <a:lnTo>
                    <a:pt x="1203" y="863"/>
                  </a:lnTo>
                  <a:lnTo>
                    <a:pt x="1201" y="861"/>
                  </a:lnTo>
                  <a:lnTo>
                    <a:pt x="1200" y="859"/>
                  </a:lnTo>
                  <a:lnTo>
                    <a:pt x="1199" y="858"/>
                  </a:lnTo>
                  <a:lnTo>
                    <a:pt x="1198" y="857"/>
                  </a:lnTo>
                  <a:lnTo>
                    <a:pt x="1196" y="855"/>
                  </a:lnTo>
                  <a:lnTo>
                    <a:pt x="1194" y="855"/>
                  </a:lnTo>
                  <a:lnTo>
                    <a:pt x="1192" y="854"/>
                  </a:lnTo>
                  <a:lnTo>
                    <a:pt x="1190" y="853"/>
                  </a:lnTo>
                  <a:lnTo>
                    <a:pt x="1189" y="852"/>
                  </a:lnTo>
                  <a:lnTo>
                    <a:pt x="1187" y="851"/>
                  </a:lnTo>
                  <a:lnTo>
                    <a:pt x="1185" y="851"/>
                  </a:lnTo>
                  <a:lnTo>
                    <a:pt x="1182" y="849"/>
                  </a:lnTo>
                  <a:lnTo>
                    <a:pt x="1179" y="848"/>
                  </a:lnTo>
                  <a:lnTo>
                    <a:pt x="1178" y="848"/>
                  </a:lnTo>
                  <a:lnTo>
                    <a:pt x="1176" y="847"/>
                  </a:lnTo>
                  <a:lnTo>
                    <a:pt x="1174" y="846"/>
                  </a:lnTo>
                  <a:lnTo>
                    <a:pt x="1172" y="845"/>
                  </a:lnTo>
                  <a:lnTo>
                    <a:pt x="1170" y="845"/>
                  </a:lnTo>
                  <a:lnTo>
                    <a:pt x="1168" y="843"/>
                  </a:lnTo>
                  <a:lnTo>
                    <a:pt x="1165" y="843"/>
                  </a:lnTo>
                  <a:lnTo>
                    <a:pt x="1164" y="843"/>
                  </a:lnTo>
                  <a:lnTo>
                    <a:pt x="1161" y="843"/>
                  </a:lnTo>
                  <a:lnTo>
                    <a:pt x="1160" y="843"/>
                  </a:lnTo>
                  <a:lnTo>
                    <a:pt x="1157" y="843"/>
                  </a:lnTo>
                  <a:lnTo>
                    <a:pt x="1156" y="842"/>
                  </a:lnTo>
                  <a:lnTo>
                    <a:pt x="1154" y="842"/>
                  </a:lnTo>
                  <a:lnTo>
                    <a:pt x="1152" y="842"/>
                  </a:lnTo>
                  <a:lnTo>
                    <a:pt x="1150" y="841"/>
                  </a:lnTo>
                  <a:lnTo>
                    <a:pt x="1147" y="841"/>
                  </a:lnTo>
                  <a:lnTo>
                    <a:pt x="1146" y="841"/>
                  </a:lnTo>
                  <a:lnTo>
                    <a:pt x="1143" y="840"/>
                  </a:lnTo>
                  <a:lnTo>
                    <a:pt x="1141" y="840"/>
                  </a:lnTo>
                  <a:lnTo>
                    <a:pt x="1139" y="839"/>
                  </a:lnTo>
                  <a:lnTo>
                    <a:pt x="1137" y="837"/>
                  </a:lnTo>
                  <a:lnTo>
                    <a:pt x="1136" y="836"/>
                  </a:lnTo>
                  <a:lnTo>
                    <a:pt x="1134" y="835"/>
                  </a:lnTo>
                  <a:lnTo>
                    <a:pt x="1133" y="832"/>
                  </a:lnTo>
                  <a:lnTo>
                    <a:pt x="1132" y="831"/>
                  </a:lnTo>
                  <a:lnTo>
                    <a:pt x="1130" y="831"/>
                  </a:lnTo>
                  <a:lnTo>
                    <a:pt x="1128" y="830"/>
                  </a:lnTo>
                  <a:lnTo>
                    <a:pt x="1125" y="830"/>
                  </a:lnTo>
                  <a:lnTo>
                    <a:pt x="1124" y="830"/>
                  </a:lnTo>
                  <a:lnTo>
                    <a:pt x="1121" y="829"/>
                  </a:lnTo>
                  <a:lnTo>
                    <a:pt x="1119" y="829"/>
                  </a:lnTo>
                  <a:lnTo>
                    <a:pt x="1117" y="828"/>
                  </a:lnTo>
                  <a:lnTo>
                    <a:pt x="1115" y="828"/>
                  </a:lnTo>
                  <a:lnTo>
                    <a:pt x="1114" y="828"/>
                  </a:lnTo>
                  <a:lnTo>
                    <a:pt x="1111" y="826"/>
                  </a:lnTo>
                  <a:lnTo>
                    <a:pt x="1110" y="825"/>
                  </a:lnTo>
                  <a:lnTo>
                    <a:pt x="1107" y="825"/>
                  </a:lnTo>
                  <a:lnTo>
                    <a:pt x="1104" y="824"/>
                  </a:lnTo>
                  <a:lnTo>
                    <a:pt x="1103" y="824"/>
                  </a:lnTo>
                  <a:lnTo>
                    <a:pt x="1101" y="823"/>
                  </a:lnTo>
                  <a:lnTo>
                    <a:pt x="1099" y="823"/>
                  </a:lnTo>
                  <a:lnTo>
                    <a:pt x="1097" y="823"/>
                  </a:lnTo>
                  <a:lnTo>
                    <a:pt x="1095" y="822"/>
                  </a:lnTo>
                  <a:lnTo>
                    <a:pt x="1093" y="822"/>
                  </a:lnTo>
                  <a:lnTo>
                    <a:pt x="1092" y="820"/>
                  </a:lnTo>
                  <a:lnTo>
                    <a:pt x="1090" y="820"/>
                  </a:lnTo>
                  <a:lnTo>
                    <a:pt x="1088" y="819"/>
                  </a:lnTo>
                  <a:lnTo>
                    <a:pt x="1086" y="818"/>
                  </a:lnTo>
                  <a:lnTo>
                    <a:pt x="1084" y="818"/>
                  </a:lnTo>
                  <a:lnTo>
                    <a:pt x="1081" y="818"/>
                  </a:lnTo>
                  <a:lnTo>
                    <a:pt x="1080" y="818"/>
                  </a:lnTo>
                  <a:lnTo>
                    <a:pt x="1077" y="818"/>
                  </a:lnTo>
                  <a:lnTo>
                    <a:pt x="1076" y="818"/>
                  </a:lnTo>
                  <a:lnTo>
                    <a:pt x="1073" y="818"/>
                  </a:lnTo>
                  <a:lnTo>
                    <a:pt x="1072" y="818"/>
                  </a:lnTo>
                  <a:lnTo>
                    <a:pt x="1070" y="819"/>
                  </a:lnTo>
                  <a:lnTo>
                    <a:pt x="1067" y="819"/>
                  </a:lnTo>
                  <a:lnTo>
                    <a:pt x="1066" y="818"/>
                  </a:lnTo>
                  <a:lnTo>
                    <a:pt x="1063" y="818"/>
                  </a:lnTo>
                  <a:lnTo>
                    <a:pt x="1062" y="817"/>
                  </a:lnTo>
                  <a:lnTo>
                    <a:pt x="1059" y="816"/>
                  </a:lnTo>
                  <a:lnTo>
                    <a:pt x="1058" y="816"/>
                  </a:lnTo>
                  <a:lnTo>
                    <a:pt x="1055" y="814"/>
                  </a:lnTo>
                  <a:lnTo>
                    <a:pt x="1054" y="81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90" name="Rectangle 42"/>
            <p:cNvSpPr>
              <a:spLocks noChangeArrowheads="1"/>
            </p:cNvSpPr>
            <p:nvPr/>
          </p:nvSpPr>
          <p:spPr bwMode="auto">
            <a:xfrm>
              <a:off x="5772151" y="3803650"/>
              <a:ext cx="556560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limanowski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6783388" y="4110038"/>
              <a:ext cx="246063" cy="311150"/>
            </a:xfrm>
            <a:custGeom>
              <a:avLst/>
              <a:gdLst/>
              <a:ahLst/>
              <a:cxnLst>
                <a:cxn ang="0">
                  <a:pos x="269" y="331"/>
                </a:cxn>
                <a:cxn ang="0">
                  <a:pos x="247" y="334"/>
                </a:cxn>
                <a:cxn ang="0">
                  <a:pos x="230" y="342"/>
                </a:cxn>
                <a:cxn ang="0">
                  <a:pos x="223" y="361"/>
                </a:cxn>
                <a:cxn ang="0">
                  <a:pos x="207" y="367"/>
                </a:cxn>
                <a:cxn ang="0">
                  <a:pos x="198" y="379"/>
                </a:cxn>
                <a:cxn ang="0">
                  <a:pos x="184" y="388"/>
                </a:cxn>
                <a:cxn ang="0">
                  <a:pos x="171" y="393"/>
                </a:cxn>
                <a:cxn ang="0">
                  <a:pos x="158" y="381"/>
                </a:cxn>
                <a:cxn ang="0">
                  <a:pos x="137" y="363"/>
                </a:cxn>
                <a:cxn ang="0">
                  <a:pos x="114" y="336"/>
                </a:cxn>
                <a:cxn ang="0">
                  <a:pos x="91" y="328"/>
                </a:cxn>
                <a:cxn ang="0">
                  <a:pos x="65" y="314"/>
                </a:cxn>
                <a:cxn ang="0">
                  <a:pos x="61" y="328"/>
                </a:cxn>
                <a:cxn ang="0">
                  <a:pos x="62" y="343"/>
                </a:cxn>
                <a:cxn ang="0">
                  <a:pos x="55" y="359"/>
                </a:cxn>
                <a:cxn ang="0">
                  <a:pos x="25" y="341"/>
                </a:cxn>
                <a:cxn ang="0">
                  <a:pos x="8" y="312"/>
                </a:cxn>
                <a:cxn ang="0">
                  <a:pos x="4" y="285"/>
                </a:cxn>
                <a:cxn ang="0">
                  <a:pos x="12" y="264"/>
                </a:cxn>
                <a:cxn ang="0">
                  <a:pos x="30" y="236"/>
                </a:cxn>
                <a:cxn ang="0">
                  <a:pos x="51" y="227"/>
                </a:cxn>
                <a:cxn ang="0">
                  <a:pos x="59" y="202"/>
                </a:cxn>
                <a:cxn ang="0">
                  <a:pos x="78" y="180"/>
                </a:cxn>
                <a:cxn ang="0">
                  <a:pos x="87" y="150"/>
                </a:cxn>
                <a:cxn ang="0">
                  <a:pos x="86" y="132"/>
                </a:cxn>
                <a:cxn ang="0">
                  <a:pos x="74" y="142"/>
                </a:cxn>
                <a:cxn ang="0">
                  <a:pos x="59" y="142"/>
                </a:cxn>
                <a:cxn ang="0">
                  <a:pos x="52" y="118"/>
                </a:cxn>
                <a:cxn ang="0">
                  <a:pos x="48" y="85"/>
                </a:cxn>
                <a:cxn ang="0">
                  <a:pos x="52" y="58"/>
                </a:cxn>
                <a:cxn ang="0">
                  <a:pos x="70" y="25"/>
                </a:cxn>
                <a:cxn ang="0">
                  <a:pos x="93" y="3"/>
                </a:cxn>
                <a:cxn ang="0">
                  <a:pos x="110" y="15"/>
                </a:cxn>
                <a:cxn ang="0">
                  <a:pos x="126" y="17"/>
                </a:cxn>
                <a:cxn ang="0">
                  <a:pos x="137" y="19"/>
                </a:cxn>
                <a:cxn ang="0">
                  <a:pos x="165" y="11"/>
                </a:cxn>
                <a:cxn ang="0">
                  <a:pos x="203" y="14"/>
                </a:cxn>
                <a:cxn ang="0">
                  <a:pos x="205" y="38"/>
                </a:cxn>
                <a:cxn ang="0">
                  <a:pos x="207" y="54"/>
                </a:cxn>
                <a:cxn ang="0">
                  <a:pos x="205" y="68"/>
                </a:cxn>
                <a:cxn ang="0">
                  <a:pos x="211" y="83"/>
                </a:cxn>
                <a:cxn ang="0">
                  <a:pos x="234" y="81"/>
                </a:cxn>
                <a:cxn ang="0">
                  <a:pos x="251" y="81"/>
                </a:cxn>
                <a:cxn ang="0">
                  <a:pos x="260" y="98"/>
                </a:cxn>
                <a:cxn ang="0">
                  <a:pos x="273" y="134"/>
                </a:cxn>
                <a:cxn ang="0">
                  <a:pos x="282" y="168"/>
                </a:cxn>
                <a:cxn ang="0">
                  <a:pos x="307" y="201"/>
                </a:cxn>
                <a:cxn ang="0">
                  <a:pos x="309" y="220"/>
                </a:cxn>
                <a:cxn ang="0">
                  <a:pos x="300" y="226"/>
                </a:cxn>
                <a:cxn ang="0">
                  <a:pos x="286" y="220"/>
                </a:cxn>
                <a:cxn ang="0">
                  <a:pos x="271" y="216"/>
                </a:cxn>
                <a:cxn ang="0">
                  <a:pos x="254" y="212"/>
                </a:cxn>
                <a:cxn ang="0">
                  <a:pos x="258" y="227"/>
                </a:cxn>
                <a:cxn ang="0">
                  <a:pos x="268" y="238"/>
                </a:cxn>
                <a:cxn ang="0">
                  <a:pos x="276" y="249"/>
                </a:cxn>
                <a:cxn ang="0">
                  <a:pos x="271" y="261"/>
                </a:cxn>
                <a:cxn ang="0">
                  <a:pos x="263" y="273"/>
                </a:cxn>
                <a:cxn ang="0">
                  <a:pos x="285" y="303"/>
                </a:cxn>
              </a:cxnLst>
              <a:rect l="0" t="0" r="r" b="b"/>
              <a:pathLst>
                <a:path w="312" h="393">
                  <a:moveTo>
                    <a:pt x="277" y="320"/>
                  </a:moveTo>
                  <a:lnTo>
                    <a:pt x="277" y="323"/>
                  </a:lnTo>
                  <a:lnTo>
                    <a:pt x="276" y="324"/>
                  </a:lnTo>
                  <a:lnTo>
                    <a:pt x="274" y="326"/>
                  </a:lnTo>
                  <a:lnTo>
                    <a:pt x="274" y="328"/>
                  </a:lnTo>
                  <a:lnTo>
                    <a:pt x="273" y="329"/>
                  </a:lnTo>
                  <a:lnTo>
                    <a:pt x="271" y="330"/>
                  </a:lnTo>
                  <a:lnTo>
                    <a:pt x="269" y="331"/>
                  </a:lnTo>
                  <a:lnTo>
                    <a:pt x="267" y="331"/>
                  </a:lnTo>
                  <a:lnTo>
                    <a:pt x="261" y="330"/>
                  </a:lnTo>
                  <a:lnTo>
                    <a:pt x="256" y="331"/>
                  </a:lnTo>
                  <a:lnTo>
                    <a:pt x="255" y="331"/>
                  </a:lnTo>
                  <a:lnTo>
                    <a:pt x="252" y="331"/>
                  </a:lnTo>
                  <a:lnTo>
                    <a:pt x="251" y="332"/>
                  </a:lnTo>
                  <a:lnTo>
                    <a:pt x="250" y="334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2" y="336"/>
                  </a:lnTo>
                  <a:lnTo>
                    <a:pt x="238" y="338"/>
                  </a:lnTo>
                  <a:lnTo>
                    <a:pt x="237" y="338"/>
                  </a:lnTo>
                  <a:lnTo>
                    <a:pt x="236" y="340"/>
                  </a:lnTo>
                  <a:lnTo>
                    <a:pt x="233" y="341"/>
                  </a:lnTo>
                  <a:lnTo>
                    <a:pt x="232" y="342"/>
                  </a:lnTo>
                  <a:lnTo>
                    <a:pt x="230" y="342"/>
                  </a:lnTo>
                  <a:lnTo>
                    <a:pt x="229" y="344"/>
                  </a:lnTo>
                  <a:lnTo>
                    <a:pt x="229" y="346"/>
                  </a:lnTo>
                  <a:lnTo>
                    <a:pt x="228" y="348"/>
                  </a:lnTo>
                  <a:lnTo>
                    <a:pt x="227" y="349"/>
                  </a:lnTo>
                  <a:lnTo>
                    <a:pt x="227" y="352"/>
                  </a:lnTo>
                  <a:lnTo>
                    <a:pt x="227" y="355"/>
                  </a:lnTo>
                  <a:lnTo>
                    <a:pt x="224" y="360"/>
                  </a:lnTo>
                  <a:lnTo>
                    <a:pt x="223" y="361"/>
                  </a:lnTo>
                  <a:lnTo>
                    <a:pt x="220" y="364"/>
                  </a:lnTo>
                  <a:lnTo>
                    <a:pt x="218" y="366"/>
                  </a:lnTo>
                  <a:lnTo>
                    <a:pt x="216" y="366"/>
                  </a:lnTo>
                  <a:lnTo>
                    <a:pt x="214" y="365"/>
                  </a:lnTo>
                  <a:lnTo>
                    <a:pt x="212" y="364"/>
                  </a:lnTo>
                  <a:lnTo>
                    <a:pt x="211" y="365"/>
                  </a:lnTo>
                  <a:lnTo>
                    <a:pt x="210" y="366"/>
                  </a:lnTo>
                  <a:lnTo>
                    <a:pt x="207" y="367"/>
                  </a:lnTo>
                  <a:lnTo>
                    <a:pt x="206" y="370"/>
                  </a:lnTo>
                  <a:lnTo>
                    <a:pt x="205" y="371"/>
                  </a:lnTo>
                  <a:lnTo>
                    <a:pt x="203" y="372"/>
                  </a:lnTo>
                  <a:lnTo>
                    <a:pt x="203" y="373"/>
                  </a:lnTo>
                  <a:lnTo>
                    <a:pt x="202" y="375"/>
                  </a:lnTo>
                  <a:lnTo>
                    <a:pt x="201" y="377"/>
                  </a:lnTo>
                  <a:lnTo>
                    <a:pt x="198" y="378"/>
                  </a:lnTo>
                  <a:lnTo>
                    <a:pt x="198" y="379"/>
                  </a:lnTo>
                  <a:lnTo>
                    <a:pt x="196" y="381"/>
                  </a:lnTo>
                  <a:lnTo>
                    <a:pt x="194" y="382"/>
                  </a:lnTo>
                  <a:lnTo>
                    <a:pt x="193" y="382"/>
                  </a:lnTo>
                  <a:lnTo>
                    <a:pt x="190" y="383"/>
                  </a:lnTo>
                  <a:lnTo>
                    <a:pt x="188" y="384"/>
                  </a:lnTo>
                  <a:lnTo>
                    <a:pt x="186" y="385"/>
                  </a:lnTo>
                  <a:lnTo>
                    <a:pt x="185" y="387"/>
                  </a:lnTo>
                  <a:lnTo>
                    <a:pt x="184" y="388"/>
                  </a:lnTo>
                  <a:lnTo>
                    <a:pt x="183" y="390"/>
                  </a:lnTo>
                  <a:lnTo>
                    <a:pt x="183" y="391"/>
                  </a:lnTo>
                  <a:lnTo>
                    <a:pt x="180" y="393"/>
                  </a:lnTo>
                  <a:lnTo>
                    <a:pt x="179" y="393"/>
                  </a:lnTo>
                  <a:lnTo>
                    <a:pt x="176" y="393"/>
                  </a:lnTo>
                  <a:lnTo>
                    <a:pt x="175" y="393"/>
                  </a:lnTo>
                  <a:lnTo>
                    <a:pt x="172" y="393"/>
                  </a:lnTo>
                  <a:lnTo>
                    <a:pt x="171" y="393"/>
                  </a:lnTo>
                  <a:lnTo>
                    <a:pt x="168" y="393"/>
                  </a:lnTo>
                  <a:lnTo>
                    <a:pt x="167" y="393"/>
                  </a:lnTo>
                  <a:lnTo>
                    <a:pt x="165" y="393"/>
                  </a:lnTo>
                  <a:lnTo>
                    <a:pt x="162" y="393"/>
                  </a:lnTo>
                  <a:lnTo>
                    <a:pt x="161" y="391"/>
                  </a:lnTo>
                  <a:lnTo>
                    <a:pt x="159" y="387"/>
                  </a:lnTo>
                  <a:lnTo>
                    <a:pt x="159" y="384"/>
                  </a:lnTo>
                  <a:lnTo>
                    <a:pt x="158" y="381"/>
                  </a:lnTo>
                  <a:lnTo>
                    <a:pt x="155" y="376"/>
                  </a:lnTo>
                  <a:lnTo>
                    <a:pt x="152" y="376"/>
                  </a:lnTo>
                  <a:lnTo>
                    <a:pt x="148" y="373"/>
                  </a:lnTo>
                  <a:lnTo>
                    <a:pt x="145" y="372"/>
                  </a:lnTo>
                  <a:lnTo>
                    <a:pt x="144" y="371"/>
                  </a:lnTo>
                  <a:lnTo>
                    <a:pt x="141" y="371"/>
                  </a:lnTo>
                  <a:lnTo>
                    <a:pt x="136" y="366"/>
                  </a:lnTo>
                  <a:lnTo>
                    <a:pt x="137" y="363"/>
                  </a:lnTo>
                  <a:lnTo>
                    <a:pt x="136" y="360"/>
                  </a:lnTo>
                  <a:lnTo>
                    <a:pt x="137" y="355"/>
                  </a:lnTo>
                  <a:lnTo>
                    <a:pt x="136" y="349"/>
                  </a:lnTo>
                  <a:lnTo>
                    <a:pt x="135" y="342"/>
                  </a:lnTo>
                  <a:lnTo>
                    <a:pt x="132" y="336"/>
                  </a:lnTo>
                  <a:lnTo>
                    <a:pt x="126" y="336"/>
                  </a:lnTo>
                  <a:lnTo>
                    <a:pt x="119" y="336"/>
                  </a:lnTo>
                  <a:lnTo>
                    <a:pt x="114" y="336"/>
                  </a:lnTo>
                  <a:lnTo>
                    <a:pt x="112" y="336"/>
                  </a:lnTo>
                  <a:lnTo>
                    <a:pt x="108" y="336"/>
                  </a:lnTo>
                  <a:lnTo>
                    <a:pt x="104" y="336"/>
                  </a:lnTo>
                  <a:lnTo>
                    <a:pt x="101" y="336"/>
                  </a:lnTo>
                  <a:lnTo>
                    <a:pt x="97" y="336"/>
                  </a:lnTo>
                  <a:lnTo>
                    <a:pt x="95" y="332"/>
                  </a:lnTo>
                  <a:lnTo>
                    <a:pt x="93" y="331"/>
                  </a:lnTo>
                  <a:lnTo>
                    <a:pt x="91" y="328"/>
                  </a:lnTo>
                  <a:lnTo>
                    <a:pt x="87" y="324"/>
                  </a:lnTo>
                  <a:lnTo>
                    <a:pt x="84" y="321"/>
                  </a:lnTo>
                  <a:lnTo>
                    <a:pt x="80" y="318"/>
                  </a:lnTo>
                  <a:lnTo>
                    <a:pt x="80" y="317"/>
                  </a:lnTo>
                  <a:lnTo>
                    <a:pt x="78" y="314"/>
                  </a:lnTo>
                  <a:lnTo>
                    <a:pt x="71" y="312"/>
                  </a:lnTo>
                  <a:lnTo>
                    <a:pt x="66" y="311"/>
                  </a:lnTo>
                  <a:lnTo>
                    <a:pt x="65" y="314"/>
                  </a:lnTo>
                  <a:lnTo>
                    <a:pt x="64" y="314"/>
                  </a:lnTo>
                  <a:lnTo>
                    <a:pt x="62" y="317"/>
                  </a:lnTo>
                  <a:lnTo>
                    <a:pt x="62" y="318"/>
                  </a:lnTo>
                  <a:lnTo>
                    <a:pt x="61" y="320"/>
                  </a:lnTo>
                  <a:lnTo>
                    <a:pt x="60" y="321"/>
                  </a:lnTo>
                  <a:lnTo>
                    <a:pt x="60" y="324"/>
                  </a:lnTo>
                  <a:lnTo>
                    <a:pt x="61" y="325"/>
                  </a:lnTo>
                  <a:lnTo>
                    <a:pt x="61" y="328"/>
                  </a:lnTo>
                  <a:lnTo>
                    <a:pt x="61" y="330"/>
                  </a:lnTo>
                  <a:lnTo>
                    <a:pt x="61" y="331"/>
                  </a:lnTo>
                  <a:lnTo>
                    <a:pt x="62" y="334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8"/>
                  </a:lnTo>
                  <a:lnTo>
                    <a:pt x="64" y="341"/>
                  </a:lnTo>
                  <a:lnTo>
                    <a:pt x="62" y="343"/>
                  </a:lnTo>
                  <a:lnTo>
                    <a:pt x="62" y="344"/>
                  </a:lnTo>
                  <a:lnTo>
                    <a:pt x="62" y="347"/>
                  </a:lnTo>
                  <a:lnTo>
                    <a:pt x="61" y="348"/>
                  </a:lnTo>
                  <a:lnTo>
                    <a:pt x="61" y="350"/>
                  </a:lnTo>
                  <a:lnTo>
                    <a:pt x="61" y="353"/>
                  </a:lnTo>
                  <a:lnTo>
                    <a:pt x="60" y="354"/>
                  </a:lnTo>
                  <a:lnTo>
                    <a:pt x="59" y="358"/>
                  </a:lnTo>
                  <a:lnTo>
                    <a:pt x="55" y="359"/>
                  </a:lnTo>
                  <a:lnTo>
                    <a:pt x="52" y="360"/>
                  </a:lnTo>
                  <a:lnTo>
                    <a:pt x="46" y="359"/>
                  </a:lnTo>
                  <a:lnTo>
                    <a:pt x="42" y="356"/>
                  </a:lnTo>
                  <a:lnTo>
                    <a:pt x="38" y="354"/>
                  </a:lnTo>
                  <a:lnTo>
                    <a:pt x="35" y="352"/>
                  </a:lnTo>
                  <a:lnTo>
                    <a:pt x="30" y="347"/>
                  </a:lnTo>
                  <a:lnTo>
                    <a:pt x="27" y="343"/>
                  </a:lnTo>
                  <a:lnTo>
                    <a:pt x="25" y="341"/>
                  </a:lnTo>
                  <a:lnTo>
                    <a:pt x="22" y="337"/>
                  </a:lnTo>
                  <a:lnTo>
                    <a:pt x="21" y="334"/>
                  </a:lnTo>
                  <a:lnTo>
                    <a:pt x="21" y="329"/>
                  </a:lnTo>
                  <a:lnTo>
                    <a:pt x="21" y="325"/>
                  </a:lnTo>
                  <a:lnTo>
                    <a:pt x="20" y="321"/>
                  </a:lnTo>
                  <a:lnTo>
                    <a:pt x="18" y="318"/>
                  </a:lnTo>
                  <a:lnTo>
                    <a:pt x="16" y="315"/>
                  </a:lnTo>
                  <a:lnTo>
                    <a:pt x="8" y="312"/>
                  </a:lnTo>
                  <a:lnTo>
                    <a:pt x="7" y="311"/>
                  </a:lnTo>
                  <a:lnTo>
                    <a:pt x="2" y="306"/>
                  </a:lnTo>
                  <a:lnTo>
                    <a:pt x="0" y="302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2" y="293"/>
                  </a:lnTo>
                  <a:lnTo>
                    <a:pt x="3" y="289"/>
                  </a:lnTo>
                  <a:lnTo>
                    <a:pt x="4" y="285"/>
                  </a:lnTo>
                  <a:lnTo>
                    <a:pt x="5" y="283"/>
                  </a:lnTo>
                  <a:lnTo>
                    <a:pt x="7" y="282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4" y="273"/>
                  </a:lnTo>
                  <a:lnTo>
                    <a:pt x="4" y="270"/>
                  </a:lnTo>
                  <a:lnTo>
                    <a:pt x="9" y="267"/>
                  </a:lnTo>
                  <a:lnTo>
                    <a:pt x="12" y="264"/>
                  </a:lnTo>
                  <a:lnTo>
                    <a:pt x="15" y="260"/>
                  </a:lnTo>
                  <a:lnTo>
                    <a:pt x="15" y="254"/>
                  </a:lnTo>
                  <a:lnTo>
                    <a:pt x="16" y="250"/>
                  </a:lnTo>
                  <a:lnTo>
                    <a:pt x="17" y="247"/>
                  </a:lnTo>
                  <a:lnTo>
                    <a:pt x="20" y="242"/>
                  </a:lnTo>
                  <a:lnTo>
                    <a:pt x="24" y="239"/>
                  </a:lnTo>
                  <a:lnTo>
                    <a:pt x="26" y="238"/>
                  </a:lnTo>
                  <a:lnTo>
                    <a:pt x="30" y="236"/>
                  </a:lnTo>
                  <a:lnTo>
                    <a:pt x="33" y="236"/>
                  </a:lnTo>
                  <a:lnTo>
                    <a:pt x="35" y="235"/>
                  </a:lnTo>
                  <a:lnTo>
                    <a:pt x="37" y="235"/>
                  </a:lnTo>
                  <a:lnTo>
                    <a:pt x="40" y="232"/>
                  </a:lnTo>
                  <a:lnTo>
                    <a:pt x="44" y="231"/>
                  </a:lnTo>
                  <a:lnTo>
                    <a:pt x="46" y="230"/>
                  </a:lnTo>
                  <a:lnTo>
                    <a:pt x="47" y="229"/>
                  </a:lnTo>
                  <a:lnTo>
                    <a:pt x="51" y="227"/>
                  </a:lnTo>
                  <a:lnTo>
                    <a:pt x="52" y="223"/>
                  </a:lnTo>
                  <a:lnTo>
                    <a:pt x="52" y="221"/>
                  </a:lnTo>
                  <a:lnTo>
                    <a:pt x="53" y="219"/>
                  </a:lnTo>
                  <a:lnTo>
                    <a:pt x="55" y="215"/>
                  </a:lnTo>
                  <a:lnTo>
                    <a:pt x="55" y="210"/>
                  </a:lnTo>
                  <a:lnTo>
                    <a:pt x="56" y="207"/>
                  </a:lnTo>
                  <a:lnTo>
                    <a:pt x="57" y="204"/>
                  </a:lnTo>
                  <a:lnTo>
                    <a:pt x="59" y="202"/>
                  </a:lnTo>
                  <a:lnTo>
                    <a:pt x="60" y="198"/>
                  </a:lnTo>
                  <a:lnTo>
                    <a:pt x="61" y="195"/>
                  </a:lnTo>
                  <a:lnTo>
                    <a:pt x="62" y="192"/>
                  </a:lnTo>
                  <a:lnTo>
                    <a:pt x="68" y="189"/>
                  </a:lnTo>
                  <a:lnTo>
                    <a:pt x="69" y="183"/>
                  </a:lnTo>
                  <a:lnTo>
                    <a:pt x="74" y="183"/>
                  </a:lnTo>
                  <a:lnTo>
                    <a:pt x="74" y="179"/>
                  </a:lnTo>
                  <a:lnTo>
                    <a:pt x="78" y="180"/>
                  </a:lnTo>
                  <a:lnTo>
                    <a:pt x="79" y="177"/>
                  </a:lnTo>
                  <a:lnTo>
                    <a:pt x="79" y="173"/>
                  </a:lnTo>
                  <a:lnTo>
                    <a:pt x="80" y="169"/>
                  </a:lnTo>
                  <a:lnTo>
                    <a:pt x="82" y="163"/>
                  </a:lnTo>
                  <a:lnTo>
                    <a:pt x="84" y="159"/>
                  </a:lnTo>
                  <a:lnTo>
                    <a:pt x="86" y="156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8" y="146"/>
                  </a:lnTo>
                  <a:lnTo>
                    <a:pt x="91" y="143"/>
                  </a:lnTo>
                  <a:lnTo>
                    <a:pt x="93" y="140"/>
                  </a:lnTo>
                  <a:lnTo>
                    <a:pt x="93" y="137"/>
                  </a:lnTo>
                  <a:lnTo>
                    <a:pt x="95" y="133"/>
                  </a:lnTo>
                  <a:lnTo>
                    <a:pt x="93" y="130"/>
                  </a:lnTo>
                  <a:lnTo>
                    <a:pt x="88" y="128"/>
                  </a:lnTo>
                  <a:lnTo>
                    <a:pt x="86" y="132"/>
                  </a:lnTo>
                  <a:lnTo>
                    <a:pt x="86" y="133"/>
                  </a:lnTo>
                  <a:lnTo>
                    <a:pt x="84" y="134"/>
                  </a:lnTo>
                  <a:lnTo>
                    <a:pt x="83" y="136"/>
                  </a:lnTo>
                  <a:lnTo>
                    <a:pt x="82" y="137"/>
                  </a:lnTo>
                  <a:lnTo>
                    <a:pt x="79" y="138"/>
                  </a:lnTo>
                  <a:lnTo>
                    <a:pt x="78" y="140"/>
                  </a:lnTo>
                  <a:lnTo>
                    <a:pt x="77" y="142"/>
                  </a:lnTo>
                  <a:lnTo>
                    <a:pt x="74" y="142"/>
                  </a:lnTo>
                  <a:lnTo>
                    <a:pt x="71" y="140"/>
                  </a:lnTo>
                  <a:lnTo>
                    <a:pt x="70" y="140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0"/>
                  </a:lnTo>
                  <a:lnTo>
                    <a:pt x="62" y="142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5" y="142"/>
                  </a:lnTo>
                  <a:lnTo>
                    <a:pt x="49" y="138"/>
                  </a:lnTo>
                  <a:lnTo>
                    <a:pt x="55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1"/>
                  </a:lnTo>
                  <a:lnTo>
                    <a:pt x="52" y="118"/>
                  </a:lnTo>
                  <a:lnTo>
                    <a:pt x="51" y="115"/>
                  </a:lnTo>
                  <a:lnTo>
                    <a:pt x="49" y="110"/>
                  </a:lnTo>
                  <a:lnTo>
                    <a:pt x="48" y="109"/>
                  </a:lnTo>
                  <a:lnTo>
                    <a:pt x="49" y="105"/>
                  </a:lnTo>
                  <a:lnTo>
                    <a:pt x="49" y="99"/>
                  </a:lnTo>
                  <a:lnTo>
                    <a:pt x="52" y="93"/>
                  </a:lnTo>
                  <a:lnTo>
                    <a:pt x="49" y="90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7" y="76"/>
                  </a:lnTo>
                  <a:lnTo>
                    <a:pt x="47" y="70"/>
                  </a:lnTo>
                  <a:lnTo>
                    <a:pt x="48" y="66"/>
                  </a:lnTo>
                  <a:lnTo>
                    <a:pt x="49" y="62"/>
                  </a:lnTo>
                  <a:lnTo>
                    <a:pt x="52" y="58"/>
                  </a:lnTo>
                  <a:lnTo>
                    <a:pt x="55" y="54"/>
                  </a:lnTo>
                  <a:lnTo>
                    <a:pt x="55" y="51"/>
                  </a:lnTo>
                  <a:lnTo>
                    <a:pt x="55" y="49"/>
                  </a:lnTo>
                  <a:lnTo>
                    <a:pt x="55" y="43"/>
                  </a:lnTo>
                  <a:lnTo>
                    <a:pt x="57" y="39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70" y="25"/>
                  </a:lnTo>
                  <a:lnTo>
                    <a:pt x="71" y="20"/>
                  </a:lnTo>
                  <a:lnTo>
                    <a:pt x="74" y="14"/>
                  </a:lnTo>
                  <a:lnTo>
                    <a:pt x="77" y="6"/>
                  </a:lnTo>
                  <a:lnTo>
                    <a:pt x="75" y="0"/>
                  </a:lnTo>
                  <a:lnTo>
                    <a:pt x="82" y="2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93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8" y="3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10" y="15"/>
                  </a:lnTo>
                  <a:lnTo>
                    <a:pt x="113" y="16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2" y="17"/>
                  </a:lnTo>
                  <a:lnTo>
                    <a:pt x="123" y="17"/>
                  </a:lnTo>
                  <a:lnTo>
                    <a:pt x="126" y="17"/>
                  </a:lnTo>
                  <a:lnTo>
                    <a:pt x="127" y="17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5"/>
                  </a:lnTo>
                  <a:lnTo>
                    <a:pt x="133" y="16"/>
                  </a:lnTo>
                  <a:lnTo>
                    <a:pt x="136" y="17"/>
                  </a:lnTo>
                  <a:lnTo>
                    <a:pt x="137" y="19"/>
                  </a:lnTo>
                  <a:lnTo>
                    <a:pt x="140" y="19"/>
                  </a:lnTo>
                  <a:lnTo>
                    <a:pt x="141" y="20"/>
                  </a:lnTo>
                  <a:lnTo>
                    <a:pt x="145" y="21"/>
                  </a:lnTo>
                  <a:lnTo>
                    <a:pt x="146" y="22"/>
                  </a:lnTo>
                  <a:lnTo>
                    <a:pt x="150" y="25"/>
                  </a:lnTo>
                  <a:lnTo>
                    <a:pt x="157" y="20"/>
                  </a:lnTo>
                  <a:lnTo>
                    <a:pt x="162" y="15"/>
                  </a:lnTo>
                  <a:lnTo>
                    <a:pt x="165" y="11"/>
                  </a:lnTo>
                  <a:lnTo>
                    <a:pt x="168" y="9"/>
                  </a:lnTo>
                  <a:lnTo>
                    <a:pt x="172" y="8"/>
                  </a:lnTo>
                  <a:lnTo>
                    <a:pt x="177" y="5"/>
                  </a:lnTo>
                  <a:lnTo>
                    <a:pt x="183" y="3"/>
                  </a:lnTo>
                  <a:lnTo>
                    <a:pt x="186" y="6"/>
                  </a:lnTo>
                  <a:lnTo>
                    <a:pt x="192" y="10"/>
                  </a:lnTo>
                  <a:lnTo>
                    <a:pt x="197" y="13"/>
                  </a:lnTo>
                  <a:lnTo>
                    <a:pt x="203" y="14"/>
                  </a:lnTo>
                  <a:lnTo>
                    <a:pt x="202" y="17"/>
                  </a:lnTo>
                  <a:lnTo>
                    <a:pt x="199" y="23"/>
                  </a:lnTo>
                  <a:lnTo>
                    <a:pt x="198" y="28"/>
                  </a:lnTo>
                  <a:lnTo>
                    <a:pt x="197" y="32"/>
                  </a:lnTo>
                  <a:lnTo>
                    <a:pt x="194" y="38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5" y="38"/>
                  </a:lnTo>
                  <a:lnTo>
                    <a:pt x="207" y="40"/>
                  </a:lnTo>
                  <a:lnTo>
                    <a:pt x="207" y="43"/>
                  </a:lnTo>
                  <a:lnTo>
                    <a:pt x="207" y="45"/>
                  </a:lnTo>
                  <a:lnTo>
                    <a:pt x="207" y="46"/>
                  </a:lnTo>
                  <a:lnTo>
                    <a:pt x="207" y="49"/>
                  </a:lnTo>
                  <a:lnTo>
                    <a:pt x="207" y="50"/>
                  </a:lnTo>
                  <a:lnTo>
                    <a:pt x="207" y="52"/>
                  </a:lnTo>
                  <a:lnTo>
                    <a:pt x="207" y="54"/>
                  </a:lnTo>
                  <a:lnTo>
                    <a:pt x="207" y="56"/>
                  </a:lnTo>
                  <a:lnTo>
                    <a:pt x="207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5" y="66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6" y="72"/>
                  </a:lnTo>
                  <a:lnTo>
                    <a:pt x="206" y="74"/>
                  </a:lnTo>
                  <a:lnTo>
                    <a:pt x="207" y="75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10" y="81"/>
                  </a:lnTo>
                  <a:lnTo>
                    <a:pt x="211" y="83"/>
                  </a:lnTo>
                  <a:lnTo>
                    <a:pt x="212" y="84"/>
                  </a:lnTo>
                  <a:lnTo>
                    <a:pt x="216" y="85"/>
                  </a:lnTo>
                  <a:lnTo>
                    <a:pt x="219" y="81"/>
                  </a:lnTo>
                  <a:lnTo>
                    <a:pt x="223" y="79"/>
                  </a:lnTo>
                  <a:lnTo>
                    <a:pt x="228" y="79"/>
                  </a:lnTo>
                  <a:lnTo>
                    <a:pt x="230" y="80"/>
                  </a:lnTo>
                  <a:lnTo>
                    <a:pt x="233" y="81"/>
                  </a:lnTo>
                  <a:lnTo>
                    <a:pt x="234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41" y="83"/>
                  </a:lnTo>
                  <a:lnTo>
                    <a:pt x="243" y="81"/>
                  </a:lnTo>
                  <a:lnTo>
                    <a:pt x="245" y="81"/>
                  </a:lnTo>
                  <a:lnTo>
                    <a:pt x="247" y="81"/>
                  </a:lnTo>
                  <a:lnTo>
                    <a:pt x="249" y="81"/>
                  </a:lnTo>
                  <a:lnTo>
                    <a:pt x="251" y="81"/>
                  </a:lnTo>
                  <a:lnTo>
                    <a:pt x="254" y="81"/>
                  </a:lnTo>
                  <a:lnTo>
                    <a:pt x="255" y="81"/>
                  </a:lnTo>
                  <a:lnTo>
                    <a:pt x="258" y="81"/>
                  </a:lnTo>
                  <a:lnTo>
                    <a:pt x="261" y="83"/>
                  </a:lnTo>
                  <a:lnTo>
                    <a:pt x="259" y="89"/>
                  </a:lnTo>
                  <a:lnTo>
                    <a:pt x="256" y="91"/>
                  </a:lnTo>
                  <a:lnTo>
                    <a:pt x="256" y="96"/>
                  </a:lnTo>
                  <a:lnTo>
                    <a:pt x="260" y="98"/>
                  </a:lnTo>
                  <a:lnTo>
                    <a:pt x="265" y="99"/>
                  </a:lnTo>
                  <a:lnTo>
                    <a:pt x="267" y="101"/>
                  </a:lnTo>
                  <a:lnTo>
                    <a:pt x="267" y="107"/>
                  </a:lnTo>
                  <a:lnTo>
                    <a:pt x="268" y="114"/>
                  </a:lnTo>
                  <a:lnTo>
                    <a:pt x="268" y="116"/>
                  </a:lnTo>
                  <a:lnTo>
                    <a:pt x="271" y="124"/>
                  </a:lnTo>
                  <a:lnTo>
                    <a:pt x="272" y="128"/>
                  </a:lnTo>
                  <a:lnTo>
                    <a:pt x="273" y="134"/>
                  </a:lnTo>
                  <a:lnTo>
                    <a:pt x="272" y="140"/>
                  </a:lnTo>
                  <a:lnTo>
                    <a:pt x="269" y="148"/>
                  </a:lnTo>
                  <a:lnTo>
                    <a:pt x="272" y="151"/>
                  </a:lnTo>
                  <a:lnTo>
                    <a:pt x="274" y="155"/>
                  </a:lnTo>
                  <a:lnTo>
                    <a:pt x="277" y="159"/>
                  </a:lnTo>
                  <a:lnTo>
                    <a:pt x="280" y="163"/>
                  </a:lnTo>
                  <a:lnTo>
                    <a:pt x="281" y="166"/>
                  </a:lnTo>
                  <a:lnTo>
                    <a:pt x="282" y="168"/>
                  </a:lnTo>
                  <a:lnTo>
                    <a:pt x="283" y="173"/>
                  </a:lnTo>
                  <a:lnTo>
                    <a:pt x="285" y="178"/>
                  </a:lnTo>
                  <a:lnTo>
                    <a:pt x="287" y="185"/>
                  </a:lnTo>
                  <a:lnTo>
                    <a:pt x="289" y="191"/>
                  </a:lnTo>
                  <a:lnTo>
                    <a:pt x="296" y="196"/>
                  </a:lnTo>
                  <a:lnTo>
                    <a:pt x="302" y="194"/>
                  </a:lnTo>
                  <a:lnTo>
                    <a:pt x="304" y="197"/>
                  </a:lnTo>
                  <a:lnTo>
                    <a:pt x="307" y="201"/>
                  </a:lnTo>
                  <a:lnTo>
                    <a:pt x="307" y="207"/>
                  </a:lnTo>
                  <a:lnTo>
                    <a:pt x="307" y="208"/>
                  </a:lnTo>
                  <a:lnTo>
                    <a:pt x="308" y="210"/>
                  </a:lnTo>
                  <a:lnTo>
                    <a:pt x="308" y="212"/>
                  </a:lnTo>
                  <a:lnTo>
                    <a:pt x="308" y="214"/>
                  </a:lnTo>
                  <a:lnTo>
                    <a:pt x="309" y="216"/>
                  </a:lnTo>
                  <a:lnTo>
                    <a:pt x="309" y="218"/>
                  </a:lnTo>
                  <a:lnTo>
                    <a:pt x="309" y="220"/>
                  </a:lnTo>
                  <a:lnTo>
                    <a:pt x="311" y="221"/>
                  </a:lnTo>
                  <a:lnTo>
                    <a:pt x="311" y="223"/>
                  </a:lnTo>
                  <a:lnTo>
                    <a:pt x="311" y="225"/>
                  </a:lnTo>
                  <a:lnTo>
                    <a:pt x="312" y="229"/>
                  </a:lnTo>
                  <a:lnTo>
                    <a:pt x="307" y="231"/>
                  </a:lnTo>
                  <a:lnTo>
                    <a:pt x="304" y="227"/>
                  </a:lnTo>
                  <a:lnTo>
                    <a:pt x="302" y="226"/>
                  </a:lnTo>
                  <a:lnTo>
                    <a:pt x="300" y="226"/>
                  </a:lnTo>
                  <a:lnTo>
                    <a:pt x="299" y="225"/>
                  </a:lnTo>
                  <a:lnTo>
                    <a:pt x="296" y="224"/>
                  </a:lnTo>
                  <a:lnTo>
                    <a:pt x="295" y="224"/>
                  </a:lnTo>
                  <a:lnTo>
                    <a:pt x="292" y="223"/>
                  </a:lnTo>
                  <a:lnTo>
                    <a:pt x="291" y="223"/>
                  </a:lnTo>
                  <a:lnTo>
                    <a:pt x="290" y="221"/>
                  </a:lnTo>
                  <a:lnTo>
                    <a:pt x="287" y="221"/>
                  </a:lnTo>
                  <a:lnTo>
                    <a:pt x="286" y="220"/>
                  </a:lnTo>
                  <a:lnTo>
                    <a:pt x="283" y="220"/>
                  </a:lnTo>
                  <a:lnTo>
                    <a:pt x="282" y="219"/>
                  </a:lnTo>
                  <a:lnTo>
                    <a:pt x="280" y="219"/>
                  </a:lnTo>
                  <a:lnTo>
                    <a:pt x="278" y="219"/>
                  </a:lnTo>
                  <a:lnTo>
                    <a:pt x="276" y="219"/>
                  </a:lnTo>
                  <a:lnTo>
                    <a:pt x="274" y="219"/>
                  </a:lnTo>
                  <a:lnTo>
                    <a:pt x="273" y="218"/>
                  </a:lnTo>
                  <a:lnTo>
                    <a:pt x="271" y="216"/>
                  </a:lnTo>
                  <a:lnTo>
                    <a:pt x="269" y="216"/>
                  </a:lnTo>
                  <a:lnTo>
                    <a:pt x="267" y="215"/>
                  </a:lnTo>
                  <a:lnTo>
                    <a:pt x="265" y="214"/>
                  </a:lnTo>
                  <a:lnTo>
                    <a:pt x="263" y="214"/>
                  </a:lnTo>
                  <a:lnTo>
                    <a:pt x="261" y="213"/>
                  </a:lnTo>
                  <a:lnTo>
                    <a:pt x="260" y="213"/>
                  </a:lnTo>
                  <a:lnTo>
                    <a:pt x="259" y="212"/>
                  </a:lnTo>
                  <a:lnTo>
                    <a:pt x="254" y="212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9"/>
                  </a:lnTo>
                  <a:lnTo>
                    <a:pt x="255" y="220"/>
                  </a:lnTo>
                  <a:lnTo>
                    <a:pt x="256" y="223"/>
                  </a:lnTo>
                  <a:lnTo>
                    <a:pt x="256" y="224"/>
                  </a:lnTo>
                  <a:lnTo>
                    <a:pt x="258" y="226"/>
                  </a:lnTo>
                  <a:lnTo>
                    <a:pt x="258" y="227"/>
                  </a:lnTo>
                  <a:lnTo>
                    <a:pt x="259" y="229"/>
                  </a:lnTo>
                  <a:lnTo>
                    <a:pt x="260" y="231"/>
                  </a:lnTo>
                  <a:lnTo>
                    <a:pt x="261" y="232"/>
                  </a:lnTo>
                  <a:lnTo>
                    <a:pt x="263" y="233"/>
                  </a:lnTo>
                  <a:lnTo>
                    <a:pt x="264" y="235"/>
                  </a:lnTo>
                  <a:lnTo>
                    <a:pt x="265" y="236"/>
                  </a:lnTo>
                  <a:lnTo>
                    <a:pt x="267" y="237"/>
                  </a:lnTo>
                  <a:lnTo>
                    <a:pt x="268" y="238"/>
                  </a:lnTo>
                  <a:lnTo>
                    <a:pt x="269" y="241"/>
                  </a:lnTo>
                  <a:lnTo>
                    <a:pt x="271" y="242"/>
                  </a:lnTo>
                  <a:lnTo>
                    <a:pt x="273" y="242"/>
                  </a:lnTo>
                  <a:lnTo>
                    <a:pt x="274" y="242"/>
                  </a:lnTo>
                  <a:lnTo>
                    <a:pt x="277" y="243"/>
                  </a:lnTo>
                  <a:lnTo>
                    <a:pt x="277" y="245"/>
                  </a:lnTo>
                  <a:lnTo>
                    <a:pt x="277" y="247"/>
                  </a:lnTo>
                  <a:lnTo>
                    <a:pt x="276" y="249"/>
                  </a:lnTo>
                  <a:lnTo>
                    <a:pt x="276" y="250"/>
                  </a:lnTo>
                  <a:lnTo>
                    <a:pt x="276" y="253"/>
                  </a:lnTo>
                  <a:lnTo>
                    <a:pt x="276" y="254"/>
                  </a:lnTo>
                  <a:lnTo>
                    <a:pt x="274" y="255"/>
                  </a:lnTo>
                  <a:lnTo>
                    <a:pt x="273" y="256"/>
                  </a:lnTo>
                  <a:lnTo>
                    <a:pt x="272" y="258"/>
                  </a:lnTo>
                  <a:lnTo>
                    <a:pt x="271" y="260"/>
                  </a:lnTo>
                  <a:lnTo>
                    <a:pt x="271" y="261"/>
                  </a:lnTo>
                  <a:lnTo>
                    <a:pt x="272" y="264"/>
                  </a:lnTo>
                  <a:lnTo>
                    <a:pt x="272" y="265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72" y="277"/>
                  </a:lnTo>
                  <a:lnTo>
                    <a:pt x="263" y="273"/>
                  </a:lnTo>
                  <a:lnTo>
                    <a:pt x="267" y="280"/>
                  </a:lnTo>
                  <a:lnTo>
                    <a:pt x="268" y="284"/>
                  </a:lnTo>
                  <a:lnTo>
                    <a:pt x="269" y="288"/>
                  </a:lnTo>
                  <a:lnTo>
                    <a:pt x="272" y="291"/>
                  </a:lnTo>
                  <a:lnTo>
                    <a:pt x="274" y="295"/>
                  </a:lnTo>
                  <a:lnTo>
                    <a:pt x="277" y="297"/>
                  </a:lnTo>
                  <a:lnTo>
                    <a:pt x="278" y="303"/>
                  </a:lnTo>
                  <a:lnTo>
                    <a:pt x="285" y="303"/>
                  </a:lnTo>
                  <a:lnTo>
                    <a:pt x="282" y="307"/>
                  </a:lnTo>
                  <a:lnTo>
                    <a:pt x="281" y="312"/>
                  </a:lnTo>
                  <a:lnTo>
                    <a:pt x="280" y="313"/>
                  </a:lnTo>
                  <a:lnTo>
                    <a:pt x="278" y="315"/>
                  </a:lnTo>
                  <a:lnTo>
                    <a:pt x="278" y="317"/>
                  </a:lnTo>
                  <a:lnTo>
                    <a:pt x="277" y="32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92" name="Rectangle 44"/>
            <p:cNvSpPr>
              <a:spLocks noChangeArrowheads="1"/>
            </p:cNvSpPr>
            <p:nvPr/>
          </p:nvSpPr>
          <p:spPr bwMode="auto">
            <a:xfrm>
              <a:off x="6600826" y="4021138"/>
              <a:ext cx="725946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Nowy Sącz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4379913" y="4125913"/>
              <a:ext cx="2347913" cy="1033462"/>
            </a:xfrm>
            <a:custGeom>
              <a:avLst/>
              <a:gdLst/>
              <a:ahLst/>
              <a:cxnLst>
                <a:cxn ang="0">
                  <a:pos x="2942" y="976"/>
                </a:cxn>
                <a:cxn ang="0">
                  <a:pos x="2809" y="1074"/>
                </a:cxn>
                <a:cxn ang="0">
                  <a:pos x="2659" y="980"/>
                </a:cxn>
                <a:cxn ang="0">
                  <a:pos x="2509" y="942"/>
                </a:cxn>
                <a:cxn ang="0">
                  <a:pos x="2453" y="1003"/>
                </a:cxn>
                <a:cxn ang="0">
                  <a:pos x="2316" y="976"/>
                </a:cxn>
                <a:cxn ang="0">
                  <a:pos x="2156" y="1009"/>
                </a:cxn>
                <a:cxn ang="0">
                  <a:pos x="2171" y="1111"/>
                </a:cxn>
                <a:cxn ang="0">
                  <a:pos x="2087" y="1191"/>
                </a:cxn>
                <a:cxn ang="0">
                  <a:pos x="1937" y="1206"/>
                </a:cxn>
                <a:cxn ang="0">
                  <a:pos x="1803" y="1227"/>
                </a:cxn>
                <a:cxn ang="0">
                  <a:pos x="1746" y="1123"/>
                </a:cxn>
                <a:cxn ang="0">
                  <a:pos x="1656" y="1039"/>
                </a:cxn>
                <a:cxn ang="0">
                  <a:pos x="1597" y="939"/>
                </a:cxn>
                <a:cxn ang="0">
                  <a:pos x="1491" y="926"/>
                </a:cxn>
                <a:cxn ang="0">
                  <a:pos x="1398" y="994"/>
                </a:cxn>
                <a:cxn ang="0">
                  <a:pos x="1289" y="1032"/>
                </a:cxn>
                <a:cxn ang="0">
                  <a:pos x="1159" y="1091"/>
                </a:cxn>
                <a:cxn ang="0">
                  <a:pos x="1051" y="1226"/>
                </a:cxn>
                <a:cxn ang="0">
                  <a:pos x="978" y="1295"/>
                </a:cxn>
                <a:cxn ang="0">
                  <a:pos x="880" y="1218"/>
                </a:cxn>
                <a:cxn ang="0">
                  <a:pos x="751" y="1202"/>
                </a:cxn>
                <a:cxn ang="0">
                  <a:pos x="715" y="977"/>
                </a:cxn>
                <a:cxn ang="0">
                  <a:pos x="524" y="1072"/>
                </a:cxn>
                <a:cxn ang="0">
                  <a:pos x="466" y="1026"/>
                </a:cxn>
                <a:cxn ang="0">
                  <a:pos x="377" y="998"/>
                </a:cxn>
                <a:cxn ang="0">
                  <a:pos x="289" y="983"/>
                </a:cxn>
                <a:cxn ang="0">
                  <a:pos x="314" y="814"/>
                </a:cxn>
                <a:cxn ang="0">
                  <a:pos x="150" y="807"/>
                </a:cxn>
                <a:cxn ang="0">
                  <a:pos x="88" y="685"/>
                </a:cxn>
                <a:cxn ang="0">
                  <a:pos x="23" y="522"/>
                </a:cxn>
                <a:cxn ang="0">
                  <a:pos x="24" y="347"/>
                </a:cxn>
                <a:cxn ang="0">
                  <a:pos x="135" y="298"/>
                </a:cxn>
                <a:cxn ang="0">
                  <a:pos x="157" y="204"/>
                </a:cxn>
                <a:cxn ang="0">
                  <a:pos x="248" y="153"/>
                </a:cxn>
                <a:cxn ang="0">
                  <a:pos x="328" y="252"/>
                </a:cxn>
                <a:cxn ang="0">
                  <a:pos x="422" y="345"/>
                </a:cxn>
                <a:cxn ang="0">
                  <a:pos x="539" y="336"/>
                </a:cxn>
                <a:cxn ang="0">
                  <a:pos x="643" y="320"/>
                </a:cxn>
                <a:cxn ang="0">
                  <a:pos x="707" y="281"/>
                </a:cxn>
                <a:cxn ang="0">
                  <a:pos x="850" y="260"/>
                </a:cxn>
                <a:cxn ang="0">
                  <a:pos x="933" y="160"/>
                </a:cxn>
                <a:cxn ang="0">
                  <a:pos x="1007" y="112"/>
                </a:cxn>
                <a:cxn ang="0">
                  <a:pos x="1127" y="157"/>
                </a:cxn>
                <a:cxn ang="0">
                  <a:pos x="1133" y="6"/>
                </a:cxn>
                <a:cxn ang="0">
                  <a:pos x="1248" y="37"/>
                </a:cxn>
                <a:cxn ang="0">
                  <a:pos x="1276" y="190"/>
                </a:cxn>
                <a:cxn ang="0">
                  <a:pos x="1336" y="292"/>
                </a:cxn>
                <a:cxn ang="0">
                  <a:pos x="1392" y="392"/>
                </a:cxn>
                <a:cxn ang="0">
                  <a:pos x="1525" y="408"/>
                </a:cxn>
                <a:cxn ang="0">
                  <a:pos x="1645" y="444"/>
                </a:cxn>
                <a:cxn ang="0">
                  <a:pos x="1766" y="426"/>
                </a:cxn>
                <a:cxn ang="0">
                  <a:pos x="1886" y="399"/>
                </a:cxn>
                <a:cxn ang="0">
                  <a:pos x="2009" y="352"/>
                </a:cxn>
                <a:cxn ang="0">
                  <a:pos x="2125" y="356"/>
                </a:cxn>
                <a:cxn ang="0">
                  <a:pos x="2197" y="458"/>
                </a:cxn>
                <a:cxn ang="0">
                  <a:pos x="2315" y="480"/>
                </a:cxn>
                <a:cxn ang="0">
                  <a:pos x="2433" y="545"/>
                </a:cxn>
                <a:cxn ang="0">
                  <a:pos x="2486" y="618"/>
                </a:cxn>
                <a:cxn ang="0">
                  <a:pos x="2557" y="709"/>
                </a:cxn>
                <a:cxn ang="0">
                  <a:pos x="2665" y="711"/>
                </a:cxn>
                <a:cxn ang="0">
                  <a:pos x="2787" y="730"/>
                </a:cxn>
                <a:cxn ang="0">
                  <a:pos x="2884" y="781"/>
                </a:cxn>
              </a:cxnLst>
              <a:rect l="0" t="0" r="r" b="b"/>
              <a:pathLst>
                <a:path w="2959" h="1302">
                  <a:moveTo>
                    <a:pt x="2942" y="837"/>
                  </a:moveTo>
                  <a:lnTo>
                    <a:pt x="2939" y="840"/>
                  </a:lnTo>
                  <a:lnTo>
                    <a:pt x="2938" y="842"/>
                  </a:lnTo>
                  <a:lnTo>
                    <a:pt x="2937" y="843"/>
                  </a:lnTo>
                  <a:lnTo>
                    <a:pt x="2936" y="846"/>
                  </a:lnTo>
                  <a:lnTo>
                    <a:pt x="2934" y="847"/>
                  </a:lnTo>
                  <a:lnTo>
                    <a:pt x="2933" y="848"/>
                  </a:lnTo>
                  <a:lnTo>
                    <a:pt x="2932" y="851"/>
                  </a:lnTo>
                  <a:lnTo>
                    <a:pt x="2930" y="852"/>
                  </a:lnTo>
                  <a:lnTo>
                    <a:pt x="2929" y="854"/>
                  </a:lnTo>
                  <a:lnTo>
                    <a:pt x="2928" y="855"/>
                  </a:lnTo>
                  <a:lnTo>
                    <a:pt x="2926" y="857"/>
                  </a:lnTo>
                  <a:lnTo>
                    <a:pt x="2926" y="859"/>
                  </a:lnTo>
                  <a:lnTo>
                    <a:pt x="2926" y="862"/>
                  </a:lnTo>
                  <a:lnTo>
                    <a:pt x="2926" y="863"/>
                  </a:lnTo>
                  <a:lnTo>
                    <a:pt x="2926" y="865"/>
                  </a:lnTo>
                  <a:lnTo>
                    <a:pt x="2926" y="868"/>
                  </a:lnTo>
                  <a:lnTo>
                    <a:pt x="2926" y="870"/>
                  </a:lnTo>
                  <a:lnTo>
                    <a:pt x="2926" y="871"/>
                  </a:lnTo>
                  <a:lnTo>
                    <a:pt x="2926" y="874"/>
                  </a:lnTo>
                  <a:lnTo>
                    <a:pt x="2926" y="876"/>
                  </a:lnTo>
                  <a:lnTo>
                    <a:pt x="2926" y="877"/>
                  </a:lnTo>
                  <a:lnTo>
                    <a:pt x="2928" y="880"/>
                  </a:lnTo>
                  <a:lnTo>
                    <a:pt x="2929" y="881"/>
                  </a:lnTo>
                  <a:lnTo>
                    <a:pt x="2930" y="882"/>
                  </a:lnTo>
                  <a:lnTo>
                    <a:pt x="2933" y="883"/>
                  </a:lnTo>
                  <a:lnTo>
                    <a:pt x="2934" y="884"/>
                  </a:lnTo>
                  <a:lnTo>
                    <a:pt x="2936" y="886"/>
                  </a:lnTo>
                  <a:lnTo>
                    <a:pt x="2938" y="887"/>
                  </a:lnTo>
                  <a:lnTo>
                    <a:pt x="2939" y="888"/>
                  </a:lnTo>
                  <a:lnTo>
                    <a:pt x="2941" y="889"/>
                  </a:lnTo>
                  <a:lnTo>
                    <a:pt x="2942" y="891"/>
                  </a:lnTo>
                  <a:lnTo>
                    <a:pt x="2945" y="892"/>
                  </a:lnTo>
                  <a:lnTo>
                    <a:pt x="2946" y="893"/>
                  </a:lnTo>
                  <a:lnTo>
                    <a:pt x="2947" y="895"/>
                  </a:lnTo>
                  <a:lnTo>
                    <a:pt x="2948" y="897"/>
                  </a:lnTo>
                  <a:lnTo>
                    <a:pt x="2950" y="898"/>
                  </a:lnTo>
                  <a:lnTo>
                    <a:pt x="2951" y="899"/>
                  </a:lnTo>
                  <a:lnTo>
                    <a:pt x="2952" y="900"/>
                  </a:lnTo>
                  <a:lnTo>
                    <a:pt x="2955" y="901"/>
                  </a:lnTo>
                  <a:lnTo>
                    <a:pt x="2956" y="903"/>
                  </a:lnTo>
                  <a:lnTo>
                    <a:pt x="2958" y="905"/>
                  </a:lnTo>
                  <a:lnTo>
                    <a:pt x="2959" y="906"/>
                  </a:lnTo>
                  <a:lnTo>
                    <a:pt x="2958" y="907"/>
                  </a:lnTo>
                  <a:lnTo>
                    <a:pt x="2958" y="910"/>
                  </a:lnTo>
                  <a:lnTo>
                    <a:pt x="2956" y="911"/>
                  </a:lnTo>
                  <a:lnTo>
                    <a:pt x="2956" y="913"/>
                  </a:lnTo>
                  <a:lnTo>
                    <a:pt x="2955" y="915"/>
                  </a:lnTo>
                  <a:lnTo>
                    <a:pt x="2955" y="917"/>
                  </a:lnTo>
                  <a:lnTo>
                    <a:pt x="2952" y="921"/>
                  </a:lnTo>
                  <a:lnTo>
                    <a:pt x="2950" y="924"/>
                  </a:lnTo>
                  <a:lnTo>
                    <a:pt x="2947" y="930"/>
                  </a:lnTo>
                  <a:lnTo>
                    <a:pt x="2946" y="934"/>
                  </a:lnTo>
                  <a:lnTo>
                    <a:pt x="2946" y="938"/>
                  </a:lnTo>
                  <a:lnTo>
                    <a:pt x="2947" y="944"/>
                  </a:lnTo>
                  <a:lnTo>
                    <a:pt x="2948" y="947"/>
                  </a:lnTo>
                  <a:lnTo>
                    <a:pt x="2947" y="951"/>
                  </a:lnTo>
                  <a:lnTo>
                    <a:pt x="2947" y="958"/>
                  </a:lnTo>
                  <a:lnTo>
                    <a:pt x="2950" y="964"/>
                  </a:lnTo>
                  <a:lnTo>
                    <a:pt x="2952" y="974"/>
                  </a:lnTo>
                  <a:lnTo>
                    <a:pt x="2952" y="979"/>
                  </a:lnTo>
                  <a:lnTo>
                    <a:pt x="2948" y="979"/>
                  </a:lnTo>
                  <a:lnTo>
                    <a:pt x="2947" y="977"/>
                  </a:lnTo>
                  <a:lnTo>
                    <a:pt x="2942" y="976"/>
                  </a:lnTo>
                  <a:lnTo>
                    <a:pt x="2941" y="977"/>
                  </a:lnTo>
                  <a:lnTo>
                    <a:pt x="2937" y="979"/>
                  </a:lnTo>
                  <a:lnTo>
                    <a:pt x="2933" y="980"/>
                  </a:lnTo>
                  <a:lnTo>
                    <a:pt x="2932" y="985"/>
                  </a:lnTo>
                  <a:lnTo>
                    <a:pt x="2932" y="987"/>
                  </a:lnTo>
                  <a:lnTo>
                    <a:pt x="2930" y="989"/>
                  </a:lnTo>
                  <a:lnTo>
                    <a:pt x="2930" y="991"/>
                  </a:lnTo>
                  <a:lnTo>
                    <a:pt x="2926" y="996"/>
                  </a:lnTo>
                  <a:lnTo>
                    <a:pt x="2924" y="998"/>
                  </a:lnTo>
                  <a:lnTo>
                    <a:pt x="2923" y="1002"/>
                  </a:lnTo>
                  <a:lnTo>
                    <a:pt x="2921" y="1005"/>
                  </a:lnTo>
                  <a:lnTo>
                    <a:pt x="2919" y="1009"/>
                  </a:lnTo>
                  <a:lnTo>
                    <a:pt x="2920" y="1011"/>
                  </a:lnTo>
                  <a:lnTo>
                    <a:pt x="2920" y="1015"/>
                  </a:lnTo>
                  <a:lnTo>
                    <a:pt x="2921" y="1017"/>
                  </a:lnTo>
                  <a:lnTo>
                    <a:pt x="2921" y="1020"/>
                  </a:lnTo>
                  <a:lnTo>
                    <a:pt x="2921" y="1022"/>
                  </a:lnTo>
                  <a:lnTo>
                    <a:pt x="2920" y="1027"/>
                  </a:lnTo>
                  <a:lnTo>
                    <a:pt x="2920" y="1029"/>
                  </a:lnTo>
                  <a:lnTo>
                    <a:pt x="2917" y="1032"/>
                  </a:lnTo>
                  <a:lnTo>
                    <a:pt x="2915" y="1034"/>
                  </a:lnTo>
                  <a:lnTo>
                    <a:pt x="2912" y="1037"/>
                  </a:lnTo>
                  <a:lnTo>
                    <a:pt x="2911" y="1039"/>
                  </a:lnTo>
                  <a:lnTo>
                    <a:pt x="2910" y="1040"/>
                  </a:lnTo>
                  <a:lnTo>
                    <a:pt x="2908" y="1041"/>
                  </a:lnTo>
                  <a:lnTo>
                    <a:pt x="2907" y="1044"/>
                  </a:lnTo>
                  <a:lnTo>
                    <a:pt x="2905" y="1045"/>
                  </a:lnTo>
                  <a:lnTo>
                    <a:pt x="2901" y="1049"/>
                  </a:lnTo>
                  <a:lnTo>
                    <a:pt x="2898" y="1051"/>
                  </a:lnTo>
                  <a:lnTo>
                    <a:pt x="2895" y="1053"/>
                  </a:lnTo>
                  <a:lnTo>
                    <a:pt x="2895" y="1050"/>
                  </a:lnTo>
                  <a:lnTo>
                    <a:pt x="2892" y="1049"/>
                  </a:lnTo>
                  <a:lnTo>
                    <a:pt x="2889" y="1047"/>
                  </a:lnTo>
                  <a:lnTo>
                    <a:pt x="2884" y="1045"/>
                  </a:lnTo>
                  <a:lnTo>
                    <a:pt x="2881" y="1044"/>
                  </a:lnTo>
                  <a:lnTo>
                    <a:pt x="2877" y="1044"/>
                  </a:lnTo>
                  <a:lnTo>
                    <a:pt x="2873" y="1046"/>
                  </a:lnTo>
                  <a:lnTo>
                    <a:pt x="2871" y="1049"/>
                  </a:lnTo>
                  <a:lnTo>
                    <a:pt x="2870" y="1049"/>
                  </a:lnTo>
                  <a:lnTo>
                    <a:pt x="2868" y="1050"/>
                  </a:lnTo>
                  <a:lnTo>
                    <a:pt x="2864" y="1053"/>
                  </a:lnTo>
                  <a:lnTo>
                    <a:pt x="2863" y="1057"/>
                  </a:lnTo>
                  <a:lnTo>
                    <a:pt x="2864" y="1058"/>
                  </a:lnTo>
                  <a:lnTo>
                    <a:pt x="2861" y="1061"/>
                  </a:lnTo>
                  <a:lnTo>
                    <a:pt x="2858" y="1064"/>
                  </a:lnTo>
                  <a:lnTo>
                    <a:pt x="2857" y="1067"/>
                  </a:lnTo>
                  <a:lnTo>
                    <a:pt x="2855" y="1069"/>
                  </a:lnTo>
                  <a:lnTo>
                    <a:pt x="2854" y="1075"/>
                  </a:lnTo>
                  <a:lnTo>
                    <a:pt x="2854" y="1078"/>
                  </a:lnTo>
                  <a:lnTo>
                    <a:pt x="2854" y="1080"/>
                  </a:lnTo>
                  <a:lnTo>
                    <a:pt x="2852" y="1081"/>
                  </a:lnTo>
                  <a:lnTo>
                    <a:pt x="2849" y="1080"/>
                  </a:lnTo>
                  <a:lnTo>
                    <a:pt x="2848" y="1080"/>
                  </a:lnTo>
                  <a:lnTo>
                    <a:pt x="2844" y="1078"/>
                  </a:lnTo>
                  <a:lnTo>
                    <a:pt x="2841" y="1078"/>
                  </a:lnTo>
                  <a:lnTo>
                    <a:pt x="2837" y="1076"/>
                  </a:lnTo>
                  <a:lnTo>
                    <a:pt x="2835" y="1073"/>
                  </a:lnTo>
                  <a:lnTo>
                    <a:pt x="2832" y="1072"/>
                  </a:lnTo>
                  <a:lnTo>
                    <a:pt x="2830" y="1070"/>
                  </a:lnTo>
                  <a:lnTo>
                    <a:pt x="2824" y="1070"/>
                  </a:lnTo>
                  <a:lnTo>
                    <a:pt x="2818" y="1069"/>
                  </a:lnTo>
                  <a:lnTo>
                    <a:pt x="2815" y="1069"/>
                  </a:lnTo>
                  <a:lnTo>
                    <a:pt x="2811" y="1073"/>
                  </a:lnTo>
                  <a:lnTo>
                    <a:pt x="2809" y="1074"/>
                  </a:lnTo>
                  <a:lnTo>
                    <a:pt x="2806" y="1074"/>
                  </a:lnTo>
                  <a:lnTo>
                    <a:pt x="2802" y="1074"/>
                  </a:lnTo>
                  <a:lnTo>
                    <a:pt x="2802" y="1072"/>
                  </a:lnTo>
                  <a:lnTo>
                    <a:pt x="2801" y="1070"/>
                  </a:lnTo>
                  <a:lnTo>
                    <a:pt x="2799" y="1070"/>
                  </a:lnTo>
                  <a:lnTo>
                    <a:pt x="2797" y="1066"/>
                  </a:lnTo>
                  <a:lnTo>
                    <a:pt x="2795" y="1063"/>
                  </a:lnTo>
                  <a:lnTo>
                    <a:pt x="2792" y="1063"/>
                  </a:lnTo>
                  <a:lnTo>
                    <a:pt x="2789" y="1061"/>
                  </a:lnTo>
                  <a:lnTo>
                    <a:pt x="2787" y="1059"/>
                  </a:lnTo>
                  <a:lnTo>
                    <a:pt x="2786" y="1057"/>
                  </a:lnTo>
                  <a:lnTo>
                    <a:pt x="2782" y="1053"/>
                  </a:lnTo>
                  <a:lnTo>
                    <a:pt x="2779" y="1052"/>
                  </a:lnTo>
                  <a:lnTo>
                    <a:pt x="2777" y="1051"/>
                  </a:lnTo>
                  <a:lnTo>
                    <a:pt x="2774" y="1049"/>
                  </a:lnTo>
                  <a:lnTo>
                    <a:pt x="2773" y="1046"/>
                  </a:lnTo>
                  <a:lnTo>
                    <a:pt x="2769" y="1046"/>
                  </a:lnTo>
                  <a:lnTo>
                    <a:pt x="2766" y="1045"/>
                  </a:lnTo>
                  <a:lnTo>
                    <a:pt x="2764" y="1045"/>
                  </a:lnTo>
                  <a:lnTo>
                    <a:pt x="2761" y="1045"/>
                  </a:lnTo>
                  <a:lnTo>
                    <a:pt x="2756" y="1043"/>
                  </a:lnTo>
                  <a:lnTo>
                    <a:pt x="2752" y="1041"/>
                  </a:lnTo>
                  <a:lnTo>
                    <a:pt x="2749" y="1040"/>
                  </a:lnTo>
                  <a:lnTo>
                    <a:pt x="2747" y="1040"/>
                  </a:lnTo>
                  <a:lnTo>
                    <a:pt x="2743" y="1041"/>
                  </a:lnTo>
                  <a:lnTo>
                    <a:pt x="2739" y="1040"/>
                  </a:lnTo>
                  <a:lnTo>
                    <a:pt x="2735" y="1039"/>
                  </a:lnTo>
                  <a:lnTo>
                    <a:pt x="2731" y="1038"/>
                  </a:lnTo>
                  <a:lnTo>
                    <a:pt x="2727" y="1037"/>
                  </a:lnTo>
                  <a:lnTo>
                    <a:pt x="2725" y="1035"/>
                  </a:lnTo>
                  <a:lnTo>
                    <a:pt x="2721" y="1033"/>
                  </a:lnTo>
                  <a:lnTo>
                    <a:pt x="2718" y="1032"/>
                  </a:lnTo>
                  <a:lnTo>
                    <a:pt x="2717" y="1031"/>
                  </a:lnTo>
                  <a:lnTo>
                    <a:pt x="2714" y="1029"/>
                  </a:lnTo>
                  <a:lnTo>
                    <a:pt x="2711" y="1028"/>
                  </a:lnTo>
                  <a:lnTo>
                    <a:pt x="2707" y="1024"/>
                  </a:lnTo>
                  <a:lnTo>
                    <a:pt x="2705" y="1023"/>
                  </a:lnTo>
                  <a:lnTo>
                    <a:pt x="2703" y="1022"/>
                  </a:lnTo>
                  <a:lnTo>
                    <a:pt x="2699" y="1020"/>
                  </a:lnTo>
                  <a:lnTo>
                    <a:pt x="2695" y="1020"/>
                  </a:lnTo>
                  <a:lnTo>
                    <a:pt x="2692" y="1021"/>
                  </a:lnTo>
                  <a:lnTo>
                    <a:pt x="2689" y="1020"/>
                  </a:lnTo>
                  <a:lnTo>
                    <a:pt x="2686" y="1018"/>
                  </a:lnTo>
                  <a:lnTo>
                    <a:pt x="2683" y="1017"/>
                  </a:lnTo>
                  <a:lnTo>
                    <a:pt x="2681" y="1017"/>
                  </a:lnTo>
                  <a:lnTo>
                    <a:pt x="2678" y="1017"/>
                  </a:lnTo>
                  <a:lnTo>
                    <a:pt x="2674" y="1017"/>
                  </a:lnTo>
                  <a:lnTo>
                    <a:pt x="2673" y="1017"/>
                  </a:lnTo>
                  <a:lnTo>
                    <a:pt x="2671" y="1014"/>
                  </a:lnTo>
                  <a:lnTo>
                    <a:pt x="2669" y="1012"/>
                  </a:lnTo>
                  <a:lnTo>
                    <a:pt x="2668" y="1009"/>
                  </a:lnTo>
                  <a:lnTo>
                    <a:pt x="2664" y="1005"/>
                  </a:lnTo>
                  <a:lnTo>
                    <a:pt x="2663" y="1004"/>
                  </a:lnTo>
                  <a:lnTo>
                    <a:pt x="2661" y="1002"/>
                  </a:lnTo>
                  <a:lnTo>
                    <a:pt x="2663" y="1000"/>
                  </a:lnTo>
                  <a:lnTo>
                    <a:pt x="2663" y="998"/>
                  </a:lnTo>
                  <a:lnTo>
                    <a:pt x="2664" y="997"/>
                  </a:lnTo>
                  <a:lnTo>
                    <a:pt x="2663" y="994"/>
                  </a:lnTo>
                  <a:lnTo>
                    <a:pt x="2663" y="993"/>
                  </a:lnTo>
                  <a:lnTo>
                    <a:pt x="2663" y="989"/>
                  </a:lnTo>
                  <a:lnTo>
                    <a:pt x="2663" y="987"/>
                  </a:lnTo>
                  <a:lnTo>
                    <a:pt x="2663" y="983"/>
                  </a:lnTo>
                  <a:lnTo>
                    <a:pt x="2660" y="982"/>
                  </a:lnTo>
                  <a:lnTo>
                    <a:pt x="2659" y="980"/>
                  </a:lnTo>
                  <a:lnTo>
                    <a:pt x="2658" y="979"/>
                  </a:lnTo>
                  <a:lnTo>
                    <a:pt x="2654" y="976"/>
                  </a:lnTo>
                  <a:lnTo>
                    <a:pt x="2649" y="976"/>
                  </a:lnTo>
                  <a:lnTo>
                    <a:pt x="2646" y="975"/>
                  </a:lnTo>
                  <a:lnTo>
                    <a:pt x="2642" y="974"/>
                  </a:lnTo>
                  <a:lnTo>
                    <a:pt x="2639" y="973"/>
                  </a:lnTo>
                  <a:lnTo>
                    <a:pt x="2637" y="971"/>
                  </a:lnTo>
                  <a:lnTo>
                    <a:pt x="2633" y="971"/>
                  </a:lnTo>
                  <a:lnTo>
                    <a:pt x="2630" y="971"/>
                  </a:lnTo>
                  <a:lnTo>
                    <a:pt x="2629" y="970"/>
                  </a:lnTo>
                  <a:lnTo>
                    <a:pt x="2625" y="969"/>
                  </a:lnTo>
                  <a:lnTo>
                    <a:pt x="2621" y="968"/>
                  </a:lnTo>
                  <a:lnTo>
                    <a:pt x="2619" y="968"/>
                  </a:lnTo>
                  <a:lnTo>
                    <a:pt x="2616" y="965"/>
                  </a:lnTo>
                  <a:lnTo>
                    <a:pt x="2614" y="963"/>
                  </a:lnTo>
                  <a:lnTo>
                    <a:pt x="2612" y="961"/>
                  </a:lnTo>
                  <a:lnTo>
                    <a:pt x="2611" y="959"/>
                  </a:lnTo>
                  <a:lnTo>
                    <a:pt x="2607" y="959"/>
                  </a:lnTo>
                  <a:lnTo>
                    <a:pt x="2602" y="956"/>
                  </a:lnTo>
                  <a:lnTo>
                    <a:pt x="2598" y="956"/>
                  </a:lnTo>
                  <a:lnTo>
                    <a:pt x="2596" y="954"/>
                  </a:lnTo>
                  <a:lnTo>
                    <a:pt x="2593" y="954"/>
                  </a:lnTo>
                  <a:lnTo>
                    <a:pt x="2592" y="953"/>
                  </a:lnTo>
                  <a:lnTo>
                    <a:pt x="2588" y="951"/>
                  </a:lnTo>
                  <a:lnTo>
                    <a:pt x="2586" y="950"/>
                  </a:lnTo>
                  <a:lnTo>
                    <a:pt x="2584" y="947"/>
                  </a:lnTo>
                  <a:lnTo>
                    <a:pt x="2581" y="945"/>
                  </a:lnTo>
                  <a:lnTo>
                    <a:pt x="2580" y="941"/>
                  </a:lnTo>
                  <a:lnTo>
                    <a:pt x="2579" y="939"/>
                  </a:lnTo>
                  <a:lnTo>
                    <a:pt x="2575" y="936"/>
                  </a:lnTo>
                  <a:lnTo>
                    <a:pt x="2572" y="935"/>
                  </a:lnTo>
                  <a:lnTo>
                    <a:pt x="2570" y="935"/>
                  </a:lnTo>
                  <a:lnTo>
                    <a:pt x="2567" y="934"/>
                  </a:lnTo>
                  <a:lnTo>
                    <a:pt x="2563" y="933"/>
                  </a:lnTo>
                  <a:lnTo>
                    <a:pt x="2562" y="934"/>
                  </a:lnTo>
                  <a:lnTo>
                    <a:pt x="2559" y="933"/>
                  </a:lnTo>
                  <a:lnTo>
                    <a:pt x="2557" y="933"/>
                  </a:lnTo>
                  <a:lnTo>
                    <a:pt x="2553" y="932"/>
                  </a:lnTo>
                  <a:lnTo>
                    <a:pt x="2550" y="932"/>
                  </a:lnTo>
                  <a:lnTo>
                    <a:pt x="2548" y="932"/>
                  </a:lnTo>
                  <a:lnTo>
                    <a:pt x="2544" y="933"/>
                  </a:lnTo>
                  <a:lnTo>
                    <a:pt x="2543" y="934"/>
                  </a:lnTo>
                  <a:lnTo>
                    <a:pt x="2539" y="936"/>
                  </a:lnTo>
                  <a:lnTo>
                    <a:pt x="2535" y="936"/>
                  </a:lnTo>
                  <a:lnTo>
                    <a:pt x="2531" y="935"/>
                  </a:lnTo>
                  <a:lnTo>
                    <a:pt x="2528" y="935"/>
                  </a:lnTo>
                  <a:lnTo>
                    <a:pt x="2523" y="934"/>
                  </a:lnTo>
                  <a:lnTo>
                    <a:pt x="2522" y="934"/>
                  </a:lnTo>
                  <a:lnTo>
                    <a:pt x="2521" y="935"/>
                  </a:lnTo>
                  <a:lnTo>
                    <a:pt x="2518" y="935"/>
                  </a:lnTo>
                  <a:lnTo>
                    <a:pt x="2515" y="935"/>
                  </a:lnTo>
                  <a:lnTo>
                    <a:pt x="2511" y="935"/>
                  </a:lnTo>
                  <a:lnTo>
                    <a:pt x="2508" y="936"/>
                  </a:lnTo>
                  <a:lnTo>
                    <a:pt x="2505" y="934"/>
                  </a:lnTo>
                  <a:lnTo>
                    <a:pt x="2502" y="933"/>
                  </a:lnTo>
                  <a:lnTo>
                    <a:pt x="2500" y="932"/>
                  </a:lnTo>
                  <a:lnTo>
                    <a:pt x="2497" y="932"/>
                  </a:lnTo>
                  <a:lnTo>
                    <a:pt x="2496" y="933"/>
                  </a:lnTo>
                  <a:lnTo>
                    <a:pt x="2496" y="935"/>
                  </a:lnTo>
                  <a:lnTo>
                    <a:pt x="2500" y="938"/>
                  </a:lnTo>
                  <a:lnTo>
                    <a:pt x="2502" y="939"/>
                  </a:lnTo>
                  <a:lnTo>
                    <a:pt x="2504" y="940"/>
                  </a:lnTo>
                  <a:lnTo>
                    <a:pt x="2506" y="941"/>
                  </a:lnTo>
                  <a:lnTo>
                    <a:pt x="2509" y="942"/>
                  </a:lnTo>
                  <a:lnTo>
                    <a:pt x="2510" y="944"/>
                  </a:lnTo>
                  <a:lnTo>
                    <a:pt x="2509" y="946"/>
                  </a:lnTo>
                  <a:lnTo>
                    <a:pt x="2508" y="947"/>
                  </a:lnTo>
                  <a:lnTo>
                    <a:pt x="2504" y="948"/>
                  </a:lnTo>
                  <a:lnTo>
                    <a:pt x="2501" y="948"/>
                  </a:lnTo>
                  <a:lnTo>
                    <a:pt x="2497" y="948"/>
                  </a:lnTo>
                  <a:lnTo>
                    <a:pt x="2495" y="947"/>
                  </a:lnTo>
                  <a:lnTo>
                    <a:pt x="2493" y="946"/>
                  </a:lnTo>
                  <a:lnTo>
                    <a:pt x="2491" y="942"/>
                  </a:lnTo>
                  <a:lnTo>
                    <a:pt x="2487" y="940"/>
                  </a:lnTo>
                  <a:lnTo>
                    <a:pt x="2484" y="940"/>
                  </a:lnTo>
                  <a:lnTo>
                    <a:pt x="2482" y="939"/>
                  </a:lnTo>
                  <a:lnTo>
                    <a:pt x="2479" y="939"/>
                  </a:lnTo>
                  <a:lnTo>
                    <a:pt x="2477" y="938"/>
                  </a:lnTo>
                  <a:lnTo>
                    <a:pt x="2473" y="933"/>
                  </a:lnTo>
                  <a:lnTo>
                    <a:pt x="2473" y="929"/>
                  </a:lnTo>
                  <a:lnTo>
                    <a:pt x="2471" y="928"/>
                  </a:lnTo>
                  <a:lnTo>
                    <a:pt x="2470" y="927"/>
                  </a:lnTo>
                  <a:lnTo>
                    <a:pt x="2468" y="926"/>
                  </a:lnTo>
                  <a:lnTo>
                    <a:pt x="2465" y="926"/>
                  </a:lnTo>
                  <a:lnTo>
                    <a:pt x="2462" y="926"/>
                  </a:lnTo>
                  <a:lnTo>
                    <a:pt x="2458" y="927"/>
                  </a:lnTo>
                  <a:lnTo>
                    <a:pt x="2457" y="928"/>
                  </a:lnTo>
                  <a:lnTo>
                    <a:pt x="2453" y="932"/>
                  </a:lnTo>
                  <a:lnTo>
                    <a:pt x="2452" y="934"/>
                  </a:lnTo>
                  <a:lnTo>
                    <a:pt x="2452" y="938"/>
                  </a:lnTo>
                  <a:lnTo>
                    <a:pt x="2452" y="940"/>
                  </a:lnTo>
                  <a:lnTo>
                    <a:pt x="2452" y="942"/>
                  </a:lnTo>
                  <a:lnTo>
                    <a:pt x="2452" y="946"/>
                  </a:lnTo>
                  <a:lnTo>
                    <a:pt x="2452" y="948"/>
                  </a:lnTo>
                  <a:lnTo>
                    <a:pt x="2452" y="951"/>
                  </a:lnTo>
                  <a:lnTo>
                    <a:pt x="2452" y="954"/>
                  </a:lnTo>
                  <a:lnTo>
                    <a:pt x="2452" y="957"/>
                  </a:lnTo>
                  <a:lnTo>
                    <a:pt x="2452" y="961"/>
                  </a:lnTo>
                  <a:lnTo>
                    <a:pt x="2451" y="963"/>
                  </a:lnTo>
                  <a:lnTo>
                    <a:pt x="2451" y="964"/>
                  </a:lnTo>
                  <a:lnTo>
                    <a:pt x="2455" y="965"/>
                  </a:lnTo>
                  <a:lnTo>
                    <a:pt x="2456" y="964"/>
                  </a:lnTo>
                  <a:lnTo>
                    <a:pt x="2458" y="963"/>
                  </a:lnTo>
                  <a:lnTo>
                    <a:pt x="2465" y="964"/>
                  </a:lnTo>
                  <a:lnTo>
                    <a:pt x="2468" y="964"/>
                  </a:lnTo>
                  <a:lnTo>
                    <a:pt x="2470" y="967"/>
                  </a:lnTo>
                  <a:lnTo>
                    <a:pt x="2473" y="968"/>
                  </a:lnTo>
                  <a:lnTo>
                    <a:pt x="2473" y="970"/>
                  </a:lnTo>
                  <a:lnTo>
                    <a:pt x="2473" y="973"/>
                  </a:lnTo>
                  <a:lnTo>
                    <a:pt x="2471" y="975"/>
                  </a:lnTo>
                  <a:lnTo>
                    <a:pt x="2470" y="977"/>
                  </a:lnTo>
                  <a:lnTo>
                    <a:pt x="2469" y="981"/>
                  </a:lnTo>
                  <a:lnTo>
                    <a:pt x="2468" y="983"/>
                  </a:lnTo>
                  <a:lnTo>
                    <a:pt x="2466" y="987"/>
                  </a:lnTo>
                  <a:lnTo>
                    <a:pt x="2465" y="989"/>
                  </a:lnTo>
                  <a:lnTo>
                    <a:pt x="2466" y="992"/>
                  </a:lnTo>
                  <a:lnTo>
                    <a:pt x="2466" y="994"/>
                  </a:lnTo>
                  <a:lnTo>
                    <a:pt x="2468" y="997"/>
                  </a:lnTo>
                  <a:lnTo>
                    <a:pt x="2468" y="999"/>
                  </a:lnTo>
                  <a:lnTo>
                    <a:pt x="2466" y="1002"/>
                  </a:lnTo>
                  <a:lnTo>
                    <a:pt x="2466" y="1004"/>
                  </a:lnTo>
                  <a:lnTo>
                    <a:pt x="2465" y="1008"/>
                  </a:lnTo>
                  <a:lnTo>
                    <a:pt x="2462" y="1010"/>
                  </a:lnTo>
                  <a:lnTo>
                    <a:pt x="2460" y="1011"/>
                  </a:lnTo>
                  <a:lnTo>
                    <a:pt x="2458" y="1011"/>
                  </a:lnTo>
                  <a:lnTo>
                    <a:pt x="2456" y="1010"/>
                  </a:lnTo>
                  <a:lnTo>
                    <a:pt x="2456" y="1008"/>
                  </a:lnTo>
                  <a:lnTo>
                    <a:pt x="2453" y="1003"/>
                  </a:lnTo>
                  <a:lnTo>
                    <a:pt x="2452" y="999"/>
                  </a:lnTo>
                  <a:lnTo>
                    <a:pt x="2448" y="988"/>
                  </a:lnTo>
                  <a:lnTo>
                    <a:pt x="2447" y="986"/>
                  </a:lnTo>
                  <a:lnTo>
                    <a:pt x="2446" y="985"/>
                  </a:lnTo>
                  <a:lnTo>
                    <a:pt x="2443" y="983"/>
                  </a:lnTo>
                  <a:lnTo>
                    <a:pt x="2442" y="983"/>
                  </a:lnTo>
                  <a:lnTo>
                    <a:pt x="2438" y="981"/>
                  </a:lnTo>
                  <a:lnTo>
                    <a:pt x="2433" y="979"/>
                  </a:lnTo>
                  <a:lnTo>
                    <a:pt x="2430" y="976"/>
                  </a:lnTo>
                  <a:lnTo>
                    <a:pt x="2429" y="975"/>
                  </a:lnTo>
                  <a:lnTo>
                    <a:pt x="2426" y="974"/>
                  </a:lnTo>
                  <a:lnTo>
                    <a:pt x="2424" y="974"/>
                  </a:lnTo>
                  <a:lnTo>
                    <a:pt x="2420" y="974"/>
                  </a:lnTo>
                  <a:lnTo>
                    <a:pt x="2417" y="975"/>
                  </a:lnTo>
                  <a:lnTo>
                    <a:pt x="2415" y="979"/>
                  </a:lnTo>
                  <a:lnTo>
                    <a:pt x="2413" y="981"/>
                  </a:lnTo>
                  <a:lnTo>
                    <a:pt x="2412" y="982"/>
                  </a:lnTo>
                  <a:lnTo>
                    <a:pt x="2411" y="985"/>
                  </a:lnTo>
                  <a:lnTo>
                    <a:pt x="2412" y="989"/>
                  </a:lnTo>
                  <a:lnTo>
                    <a:pt x="2412" y="992"/>
                  </a:lnTo>
                  <a:lnTo>
                    <a:pt x="2413" y="996"/>
                  </a:lnTo>
                  <a:lnTo>
                    <a:pt x="2413" y="999"/>
                  </a:lnTo>
                  <a:lnTo>
                    <a:pt x="2413" y="1003"/>
                  </a:lnTo>
                  <a:lnTo>
                    <a:pt x="2413" y="1005"/>
                  </a:lnTo>
                  <a:lnTo>
                    <a:pt x="2412" y="1009"/>
                  </a:lnTo>
                  <a:lnTo>
                    <a:pt x="2411" y="1010"/>
                  </a:lnTo>
                  <a:lnTo>
                    <a:pt x="2409" y="1012"/>
                  </a:lnTo>
                  <a:lnTo>
                    <a:pt x="2407" y="1015"/>
                  </a:lnTo>
                  <a:lnTo>
                    <a:pt x="2405" y="1016"/>
                  </a:lnTo>
                  <a:lnTo>
                    <a:pt x="2399" y="1021"/>
                  </a:lnTo>
                  <a:lnTo>
                    <a:pt x="2398" y="1022"/>
                  </a:lnTo>
                  <a:lnTo>
                    <a:pt x="2395" y="1023"/>
                  </a:lnTo>
                  <a:lnTo>
                    <a:pt x="2393" y="1024"/>
                  </a:lnTo>
                  <a:lnTo>
                    <a:pt x="2389" y="1026"/>
                  </a:lnTo>
                  <a:lnTo>
                    <a:pt x="2384" y="1027"/>
                  </a:lnTo>
                  <a:lnTo>
                    <a:pt x="2382" y="1028"/>
                  </a:lnTo>
                  <a:lnTo>
                    <a:pt x="2378" y="1028"/>
                  </a:lnTo>
                  <a:lnTo>
                    <a:pt x="2376" y="1028"/>
                  </a:lnTo>
                  <a:lnTo>
                    <a:pt x="2373" y="1028"/>
                  </a:lnTo>
                  <a:lnTo>
                    <a:pt x="2371" y="1028"/>
                  </a:lnTo>
                  <a:lnTo>
                    <a:pt x="2363" y="1031"/>
                  </a:lnTo>
                  <a:lnTo>
                    <a:pt x="2355" y="1033"/>
                  </a:lnTo>
                  <a:lnTo>
                    <a:pt x="2347" y="1034"/>
                  </a:lnTo>
                  <a:lnTo>
                    <a:pt x="2341" y="1033"/>
                  </a:lnTo>
                  <a:lnTo>
                    <a:pt x="2337" y="1033"/>
                  </a:lnTo>
                  <a:lnTo>
                    <a:pt x="2332" y="1033"/>
                  </a:lnTo>
                  <a:lnTo>
                    <a:pt x="2327" y="1033"/>
                  </a:lnTo>
                  <a:lnTo>
                    <a:pt x="2324" y="1028"/>
                  </a:lnTo>
                  <a:lnTo>
                    <a:pt x="2323" y="1024"/>
                  </a:lnTo>
                  <a:lnTo>
                    <a:pt x="2323" y="1021"/>
                  </a:lnTo>
                  <a:lnTo>
                    <a:pt x="2321" y="1018"/>
                  </a:lnTo>
                  <a:lnTo>
                    <a:pt x="2321" y="1016"/>
                  </a:lnTo>
                  <a:lnTo>
                    <a:pt x="2321" y="1014"/>
                  </a:lnTo>
                  <a:lnTo>
                    <a:pt x="2323" y="1008"/>
                  </a:lnTo>
                  <a:lnTo>
                    <a:pt x="2323" y="1005"/>
                  </a:lnTo>
                  <a:lnTo>
                    <a:pt x="2323" y="999"/>
                  </a:lnTo>
                  <a:lnTo>
                    <a:pt x="2323" y="996"/>
                  </a:lnTo>
                  <a:lnTo>
                    <a:pt x="2323" y="992"/>
                  </a:lnTo>
                  <a:lnTo>
                    <a:pt x="2321" y="989"/>
                  </a:lnTo>
                  <a:lnTo>
                    <a:pt x="2321" y="987"/>
                  </a:lnTo>
                  <a:lnTo>
                    <a:pt x="2321" y="985"/>
                  </a:lnTo>
                  <a:lnTo>
                    <a:pt x="2319" y="981"/>
                  </a:lnTo>
                  <a:lnTo>
                    <a:pt x="2318" y="979"/>
                  </a:lnTo>
                  <a:lnTo>
                    <a:pt x="2316" y="976"/>
                  </a:lnTo>
                  <a:lnTo>
                    <a:pt x="2315" y="975"/>
                  </a:lnTo>
                  <a:lnTo>
                    <a:pt x="2314" y="974"/>
                  </a:lnTo>
                  <a:lnTo>
                    <a:pt x="2311" y="971"/>
                  </a:lnTo>
                  <a:lnTo>
                    <a:pt x="2310" y="970"/>
                  </a:lnTo>
                  <a:lnTo>
                    <a:pt x="2307" y="968"/>
                  </a:lnTo>
                  <a:lnTo>
                    <a:pt x="2303" y="967"/>
                  </a:lnTo>
                  <a:lnTo>
                    <a:pt x="2301" y="967"/>
                  </a:lnTo>
                  <a:lnTo>
                    <a:pt x="2298" y="968"/>
                  </a:lnTo>
                  <a:lnTo>
                    <a:pt x="2296" y="969"/>
                  </a:lnTo>
                  <a:lnTo>
                    <a:pt x="2293" y="971"/>
                  </a:lnTo>
                  <a:lnTo>
                    <a:pt x="2292" y="973"/>
                  </a:lnTo>
                  <a:lnTo>
                    <a:pt x="2290" y="977"/>
                  </a:lnTo>
                  <a:lnTo>
                    <a:pt x="2290" y="980"/>
                  </a:lnTo>
                  <a:lnTo>
                    <a:pt x="2290" y="983"/>
                  </a:lnTo>
                  <a:lnTo>
                    <a:pt x="2290" y="986"/>
                  </a:lnTo>
                  <a:lnTo>
                    <a:pt x="2289" y="992"/>
                  </a:lnTo>
                  <a:lnTo>
                    <a:pt x="2289" y="994"/>
                  </a:lnTo>
                  <a:lnTo>
                    <a:pt x="2288" y="997"/>
                  </a:lnTo>
                  <a:lnTo>
                    <a:pt x="2283" y="999"/>
                  </a:lnTo>
                  <a:lnTo>
                    <a:pt x="2279" y="1002"/>
                  </a:lnTo>
                  <a:lnTo>
                    <a:pt x="2276" y="1003"/>
                  </a:lnTo>
                  <a:lnTo>
                    <a:pt x="2274" y="1003"/>
                  </a:lnTo>
                  <a:lnTo>
                    <a:pt x="2272" y="1005"/>
                  </a:lnTo>
                  <a:lnTo>
                    <a:pt x="2270" y="1005"/>
                  </a:lnTo>
                  <a:lnTo>
                    <a:pt x="2265" y="1006"/>
                  </a:lnTo>
                  <a:lnTo>
                    <a:pt x="2257" y="1004"/>
                  </a:lnTo>
                  <a:lnTo>
                    <a:pt x="2254" y="1003"/>
                  </a:lnTo>
                  <a:lnTo>
                    <a:pt x="2252" y="1002"/>
                  </a:lnTo>
                  <a:lnTo>
                    <a:pt x="2250" y="1000"/>
                  </a:lnTo>
                  <a:lnTo>
                    <a:pt x="2248" y="998"/>
                  </a:lnTo>
                  <a:lnTo>
                    <a:pt x="2245" y="997"/>
                  </a:lnTo>
                  <a:lnTo>
                    <a:pt x="2243" y="994"/>
                  </a:lnTo>
                  <a:lnTo>
                    <a:pt x="2240" y="993"/>
                  </a:lnTo>
                  <a:lnTo>
                    <a:pt x="2237" y="993"/>
                  </a:lnTo>
                  <a:lnTo>
                    <a:pt x="2234" y="994"/>
                  </a:lnTo>
                  <a:lnTo>
                    <a:pt x="2228" y="996"/>
                  </a:lnTo>
                  <a:lnTo>
                    <a:pt x="2226" y="996"/>
                  </a:lnTo>
                  <a:lnTo>
                    <a:pt x="2224" y="997"/>
                  </a:lnTo>
                  <a:lnTo>
                    <a:pt x="2221" y="997"/>
                  </a:lnTo>
                  <a:lnTo>
                    <a:pt x="2219" y="997"/>
                  </a:lnTo>
                  <a:lnTo>
                    <a:pt x="2217" y="996"/>
                  </a:lnTo>
                  <a:lnTo>
                    <a:pt x="2213" y="994"/>
                  </a:lnTo>
                  <a:lnTo>
                    <a:pt x="2208" y="994"/>
                  </a:lnTo>
                  <a:lnTo>
                    <a:pt x="2205" y="993"/>
                  </a:lnTo>
                  <a:lnTo>
                    <a:pt x="2203" y="991"/>
                  </a:lnTo>
                  <a:lnTo>
                    <a:pt x="2201" y="992"/>
                  </a:lnTo>
                  <a:lnTo>
                    <a:pt x="2199" y="993"/>
                  </a:lnTo>
                  <a:lnTo>
                    <a:pt x="2196" y="994"/>
                  </a:lnTo>
                  <a:lnTo>
                    <a:pt x="2183" y="977"/>
                  </a:lnTo>
                  <a:lnTo>
                    <a:pt x="2178" y="975"/>
                  </a:lnTo>
                  <a:lnTo>
                    <a:pt x="2174" y="974"/>
                  </a:lnTo>
                  <a:lnTo>
                    <a:pt x="2173" y="976"/>
                  </a:lnTo>
                  <a:lnTo>
                    <a:pt x="2171" y="980"/>
                  </a:lnTo>
                  <a:lnTo>
                    <a:pt x="2170" y="983"/>
                  </a:lnTo>
                  <a:lnTo>
                    <a:pt x="2170" y="986"/>
                  </a:lnTo>
                  <a:lnTo>
                    <a:pt x="2170" y="988"/>
                  </a:lnTo>
                  <a:lnTo>
                    <a:pt x="2166" y="992"/>
                  </a:lnTo>
                  <a:lnTo>
                    <a:pt x="2165" y="993"/>
                  </a:lnTo>
                  <a:lnTo>
                    <a:pt x="2162" y="993"/>
                  </a:lnTo>
                  <a:lnTo>
                    <a:pt x="2161" y="996"/>
                  </a:lnTo>
                  <a:lnTo>
                    <a:pt x="2160" y="998"/>
                  </a:lnTo>
                  <a:lnTo>
                    <a:pt x="2159" y="999"/>
                  </a:lnTo>
                  <a:lnTo>
                    <a:pt x="2157" y="1002"/>
                  </a:lnTo>
                  <a:lnTo>
                    <a:pt x="2156" y="1009"/>
                  </a:lnTo>
                  <a:lnTo>
                    <a:pt x="2156" y="1012"/>
                  </a:lnTo>
                  <a:lnTo>
                    <a:pt x="2155" y="1016"/>
                  </a:lnTo>
                  <a:lnTo>
                    <a:pt x="2155" y="1017"/>
                  </a:lnTo>
                  <a:lnTo>
                    <a:pt x="2152" y="1022"/>
                  </a:lnTo>
                  <a:lnTo>
                    <a:pt x="2151" y="1026"/>
                  </a:lnTo>
                  <a:lnTo>
                    <a:pt x="2151" y="1029"/>
                  </a:lnTo>
                  <a:lnTo>
                    <a:pt x="2151" y="1031"/>
                  </a:lnTo>
                  <a:lnTo>
                    <a:pt x="2151" y="1033"/>
                  </a:lnTo>
                  <a:lnTo>
                    <a:pt x="2150" y="1037"/>
                  </a:lnTo>
                  <a:lnTo>
                    <a:pt x="2150" y="1041"/>
                  </a:lnTo>
                  <a:lnTo>
                    <a:pt x="2150" y="1044"/>
                  </a:lnTo>
                  <a:lnTo>
                    <a:pt x="2152" y="1044"/>
                  </a:lnTo>
                  <a:lnTo>
                    <a:pt x="2155" y="1041"/>
                  </a:lnTo>
                  <a:lnTo>
                    <a:pt x="2156" y="1040"/>
                  </a:lnTo>
                  <a:lnTo>
                    <a:pt x="2159" y="1040"/>
                  </a:lnTo>
                  <a:lnTo>
                    <a:pt x="2160" y="1038"/>
                  </a:lnTo>
                  <a:lnTo>
                    <a:pt x="2162" y="1038"/>
                  </a:lnTo>
                  <a:lnTo>
                    <a:pt x="2164" y="1038"/>
                  </a:lnTo>
                  <a:lnTo>
                    <a:pt x="2166" y="1038"/>
                  </a:lnTo>
                  <a:lnTo>
                    <a:pt x="2168" y="1037"/>
                  </a:lnTo>
                  <a:lnTo>
                    <a:pt x="2170" y="1037"/>
                  </a:lnTo>
                  <a:lnTo>
                    <a:pt x="2173" y="1037"/>
                  </a:lnTo>
                  <a:lnTo>
                    <a:pt x="2175" y="1035"/>
                  </a:lnTo>
                  <a:lnTo>
                    <a:pt x="2178" y="1035"/>
                  </a:lnTo>
                  <a:lnTo>
                    <a:pt x="2181" y="1035"/>
                  </a:lnTo>
                  <a:lnTo>
                    <a:pt x="2183" y="1033"/>
                  </a:lnTo>
                  <a:lnTo>
                    <a:pt x="2186" y="1034"/>
                  </a:lnTo>
                  <a:lnTo>
                    <a:pt x="2187" y="1037"/>
                  </a:lnTo>
                  <a:lnTo>
                    <a:pt x="2186" y="1038"/>
                  </a:lnTo>
                  <a:lnTo>
                    <a:pt x="2184" y="1039"/>
                  </a:lnTo>
                  <a:lnTo>
                    <a:pt x="2183" y="1041"/>
                  </a:lnTo>
                  <a:lnTo>
                    <a:pt x="2182" y="1044"/>
                  </a:lnTo>
                  <a:lnTo>
                    <a:pt x="2181" y="1045"/>
                  </a:lnTo>
                  <a:lnTo>
                    <a:pt x="2181" y="1047"/>
                  </a:lnTo>
                  <a:lnTo>
                    <a:pt x="2179" y="1049"/>
                  </a:lnTo>
                  <a:lnTo>
                    <a:pt x="2179" y="1051"/>
                  </a:lnTo>
                  <a:lnTo>
                    <a:pt x="2178" y="1052"/>
                  </a:lnTo>
                  <a:lnTo>
                    <a:pt x="2178" y="1055"/>
                  </a:lnTo>
                  <a:lnTo>
                    <a:pt x="2175" y="1057"/>
                  </a:lnTo>
                  <a:lnTo>
                    <a:pt x="2175" y="1061"/>
                  </a:lnTo>
                  <a:lnTo>
                    <a:pt x="2173" y="1063"/>
                  </a:lnTo>
                  <a:lnTo>
                    <a:pt x="2171" y="1064"/>
                  </a:lnTo>
                  <a:lnTo>
                    <a:pt x="2170" y="1067"/>
                  </a:lnTo>
                  <a:lnTo>
                    <a:pt x="2170" y="1069"/>
                  </a:lnTo>
                  <a:lnTo>
                    <a:pt x="2169" y="1072"/>
                  </a:lnTo>
                  <a:lnTo>
                    <a:pt x="2168" y="1073"/>
                  </a:lnTo>
                  <a:lnTo>
                    <a:pt x="2168" y="1074"/>
                  </a:lnTo>
                  <a:lnTo>
                    <a:pt x="2166" y="1076"/>
                  </a:lnTo>
                  <a:lnTo>
                    <a:pt x="2166" y="1079"/>
                  </a:lnTo>
                  <a:lnTo>
                    <a:pt x="2165" y="1081"/>
                  </a:lnTo>
                  <a:lnTo>
                    <a:pt x="2162" y="1084"/>
                  </a:lnTo>
                  <a:lnTo>
                    <a:pt x="2161" y="1085"/>
                  </a:lnTo>
                  <a:lnTo>
                    <a:pt x="2160" y="1087"/>
                  </a:lnTo>
                  <a:lnTo>
                    <a:pt x="2161" y="1090"/>
                  </a:lnTo>
                  <a:lnTo>
                    <a:pt x="2160" y="1091"/>
                  </a:lnTo>
                  <a:lnTo>
                    <a:pt x="2161" y="1093"/>
                  </a:lnTo>
                  <a:lnTo>
                    <a:pt x="2162" y="1096"/>
                  </a:lnTo>
                  <a:lnTo>
                    <a:pt x="2165" y="1097"/>
                  </a:lnTo>
                  <a:lnTo>
                    <a:pt x="2166" y="1101"/>
                  </a:lnTo>
                  <a:lnTo>
                    <a:pt x="2166" y="1103"/>
                  </a:lnTo>
                  <a:lnTo>
                    <a:pt x="2168" y="1105"/>
                  </a:lnTo>
                  <a:lnTo>
                    <a:pt x="2169" y="1108"/>
                  </a:lnTo>
                  <a:lnTo>
                    <a:pt x="2171" y="1109"/>
                  </a:lnTo>
                  <a:lnTo>
                    <a:pt x="2171" y="1111"/>
                  </a:lnTo>
                  <a:lnTo>
                    <a:pt x="2173" y="1111"/>
                  </a:lnTo>
                  <a:lnTo>
                    <a:pt x="2173" y="1115"/>
                  </a:lnTo>
                  <a:lnTo>
                    <a:pt x="2173" y="1119"/>
                  </a:lnTo>
                  <a:lnTo>
                    <a:pt x="2173" y="1122"/>
                  </a:lnTo>
                  <a:lnTo>
                    <a:pt x="2173" y="1126"/>
                  </a:lnTo>
                  <a:lnTo>
                    <a:pt x="2174" y="1128"/>
                  </a:lnTo>
                  <a:lnTo>
                    <a:pt x="2175" y="1133"/>
                  </a:lnTo>
                  <a:lnTo>
                    <a:pt x="2173" y="1137"/>
                  </a:lnTo>
                  <a:lnTo>
                    <a:pt x="2171" y="1143"/>
                  </a:lnTo>
                  <a:lnTo>
                    <a:pt x="2173" y="1146"/>
                  </a:lnTo>
                  <a:lnTo>
                    <a:pt x="2173" y="1150"/>
                  </a:lnTo>
                  <a:lnTo>
                    <a:pt x="2171" y="1152"/>
                  </a:lnTo>
                  <a:lnTo>
                    <a:pt x="2171" y="1155"/>
                  </a:lnTo>
                  <a:lnTo>
                    <a:pt x="2170" y="1158"/>
                  </a:lnTo>
                  <a:lnTo>
                    <a:pt x="2170" y="1163"/>
                  </a:lnTo>
                  <a:lnTo>
                    <a:pt x="2169" y="1164"/>
                  </a:lnTo>
                  <a:lnTo>
                    <a:pt x="2169" y="1167"/>
                  </a:lnTo>
                  <a:lnTo>
                    <a:pt x="2168" y="1169"/>
                  </a:lnTo>
                  <a:lnTo>
                    <a:pt x="2168" y="1172"/>
                  </a:lnTo>
                  <a:lnTo>
                    <a:pt x="2169" y="1175"/>
                  </a:lnTo>
                  <a:lnTo>
                    <a:pt x="2168" y="1178"/>
                  </a:lnTo>
                  <a:lnTo>
                    <a:pt x="2168" y="1180"/>
                  </a:lnTo>
                  <a:lnTo>
                    <a:pt x="2168" y="1183"/>
                  </a:lnTo>
                  <a:lnTo>
                    <a:pt x="2169" y="1185"/>
                  </a:lnTo>
                  <a:lnTo>
                    <a:pt x="2169" y="1187"/>
                  </a:lnTo>
                  <a:lnTo>
                    <a:pt x="2168" y="1190"/>
                  </a:lnTo>
                  <a:lnTo>
                    <a:pt x="2166" y="1193"/>
                  </a:lnTo>
                  <a:lnTo>
                    <a:pt x="2164" y="1197"/>
                  </a:lnTo>
                  <a:lnTo>
                    <a:pt x="2164" y="1199"/>
                  </a:lnTo>
                  <a:lnTo>
                    <a:pt x="2162" y="1201"/>
                  </a:lnTo>
                  <a:lnTo>
                    <a:pt x="2161" y="1204"/>
                  </a:lnTo>
                  <a:lnTo>
                    <a:pt x="2159" y="1207"/>
                  </a:lnTo>
                  <a:lnTo>
                    <a:pt x="2156" y="1208"/>
                  </a:lnTo>
                  <a:lnTo>
                    <a:pt x="2155" y="1210"/>
                  </a:lnTo>
                  <a:lnTo>
                    <a:pt x="2152" y="1213"/>
                  </a:lnTo>
                  <a:lnTo>
                    <a:pt x="2152" y="1214"/>
                  </a:lnTo>
                  <a:lnTo>
                    <a:pt x="2151" y="1216"/>
                  </a:lnTo>
                  <a:lnTo>
                    <a:pt x="2147" y="1218"/>
                  </a:lnTo>
                  <a:lnTo>
                    <a:pt x="2144" y="1220"/>
                  </a:lnTo>
                  <a:lnTo>
                    <a:pt x="2140" y="1221"/>
                  </a:lnTo>
                  <a:lnTo>
                    <a:pt x="2137" y="1221"/>
                  </a:lnTo>
                  <a:lnTo>
                    <a:pt x="2134" y="1219"/>
                  </a:lnTo>
                  <a:lnTo>
                    <a:pt x="2129" y="1219"/>
                  </a:lnTo>
                  <a:lnTo>
                    <a:pt x="2128" y="1218"/>
                  </a:lnTo>
                  <a:lnTo>
                    <a:pt x="2126" y="1216"/>
                  </a:lnTo>
                  <a:lnTo>
                    <a:pt x="2122" y="1214"/>
                  </a:lnTo>
                  <a:lnTo>
                    <a:pt x="2121" y="1212"/>
                  </a:lnTo>
                  <a:lnTo>
                    <a:pt x="2117" y="1209"/>
                  </a:lnTo>
                  <a:lnTo>
                    <a:pt x="2116" y="1208"/>
                  </a:lnTo>
                  <a:lnTo>
                    <a:pt x="2113" y="1208"/>
                  </a:lnTo>
                  <a:lnTo>
                    <a:pt x="2112" y="1204"/>
                  </a:lnTo>
                  <a:lnTo>
                    <a:pt x="2111" y="1203"/>
                  </a:lnTo>
                  <a:lnTo>
                    <a:pt x="2109" y="1202"/>
                  </a:lnTo>
                  <a:lnTo>
                    <a:pt x="2107" y="1201"/>
                  </a:lnTo>
                  <a:lnTo>
                    <a:pt x="2104" y="1201"/>
                  </a:lnTo>
                  <a:lnTo>
                    <a:pt x="2102" y="1199"/>
                  </a:lnTo>
                  <a:lnTo>
                    <a:pt x="2099" y="1198"/>
                  </a:lnTo>
                  <a:lnTo>
                    <a:pt x="2098" y="1198"/>
                  </a:lnTo>
                  <a:lnTo>
                    <a:pt x="2095" y="1198"/>
                  </a:lnTo>
                  <a:lnTo>
                    <a:pt x="2093" y="1198"/>
                  </a:lnTo>
                  <a:lnTo>
                    <a:pt x="2091" y="1197"/>
                  </a:lnTo>
                  <a:lnTo>
                    <a:pt x="2090" y="1195"/>
                  </a:lnTo>
                  <a:lnTo>
                    <a:pt x="2090" y="1192"/>
                  </a:lnTo>
                  <a:lnTo>
                    <a:pt x="2087" y="1191"/>
                  </a:lnTo>
                  <a:lnTo>
                    <a:pt x="2086" y="1190"/>
                  </a:lnTo>
                  <a:lnTo>
                    <a:pt x="2081" y="1191"/>
                  </a:lnTo>
                  <a:lnTo>
                    <a:pt x="2077" y="1191"/>
                  </a:lnTo>
                  <a:lnTo>
                    <a:pt x="2073" y="1191"/>
                  </a:lnTo>
                  <a:lnTo>
                    <a:pt x="2069" y="1192"/>
                  </a:lnTo>
                  <a:lnTo>
                    <a:pt x="2067" y="1192"/>
                  </a:lnTo>
                  <a:lnTo>
                    <a:pt x="2065" y="1192"/>
                  </a:lnTo>
                  <a:lnTo>
                    <a:pt x="2064" y="1192"/>
                  </a:lnTo>
                  <a:lnTo>
                    <a:pt x="2062" y="1192"/>
                  </a:lnTo>
                  <a:lnTo>
                    <a:pt x="2059" y="1192"/>
                  </a:lnTo>
                  <a:lnTo>
                    <a:pt x="2056" y="1191"/>
                  </a:lnTo>
                  <a:lnTo>
                    <a:pt x="2054" y="1191"/>
                  </a:lnTo>
                  <a:lnTo>
                    <a:pt x="2051" y="1190"/>
                  </a:lnTo>
                  <a:lnTo>
                    <a:pt x="2049" y="1191"/>
                  </a:lnTo>
                  <a:lnTo>
                    <a:pt x="2046" y="1191"/>
                  </a:lnTo>
                  <a:lnTo>
                    <a:pt x="2044" y="1191"/>
                  </a:lnTo>
                  <a:lnTo>
                    <a:pt x="2042" y="1192"/>
                  </a:lnTo>
                  <a:lnTo>
                    <a:pt x="2040" y="1192"/>
                  </a:lnTo>
                  <a:lnTo>
                    <a:pt x="2038" y="1192"/>
                  </a:lnTo>
                  <a:lnTo>
                    <a:pt x="2034" y="1192"/>
                  </a:lnTo>
                  <a:lnTo>
                    <a:pt x="2032" y="1191"/>
                  </a:lnTo>
                  <a:lnTo>
                    <a:pt x="2031" y="1193"/>
                  </a:lnTo>
                  <a:lnTo>
                    <a:pt x="2029" y="1196"/>
                  </a:lnTo>
                  <a:lnTo>
                    <a:pt x="2027" y="1198"/>
                  </a:lnTo>
                  <a:lnTo>
                    <a:pt x="2025" y="1199"/>
                  </a:lnTo>
                  <a:lnTo>
                    <a:pt x="2024" y="1202"/>
                  </a:lnTo>
                  <a:lnTo>
                    <a:pt x="2023" y="1203"/>
                  </a:lnTo>
                  <a:lnTo>
                    <a:pt x="2023" y="1206"/>
                  </a:lnTo>
                  <a:lnTo>
                    <a:pt x="2023" y="1208"/>
                  </a:lnTo>
                  <a:lnTo>
                    <a:pt x="2022" y="1209"/>
                  </a:lnTo>
                  <a:lnTo>
                    <a:pt x="2022" y="1212"/>
                  </a:lnTo>
                  <a:lnTo>
                    <a:pt x="2020" y="1214"/>
                  </a:lnTo>
                  <a:lnTo>
                    <a:pt x="2018" y="1213"/>
                  </a:lnTo>
                  <a:lnTo>
                    <a:pt x="2014" y="1210"/>
                  </a:lnTo>
                  <a:lnTo>
                    <a:pt x="2010" y="1208"/>
                  </a:lnTo>
                  <a:lnTo>
                    <a:pt x="2007" y="1207"/>
                  </a:lnTo>
                  <a:lnTo>
                    <a:pt x="2003" y="1206"/>
                  </a:lnTo>
                  <a:lnTo>
                    <a:pt x="2001" y="1207"/>
                  </a:lnTo>
                  <a:lnTo>
                    <a:pt x="1997" y="1207"/>
                  </a:lnTo>
                  <a:lnTo>
                    <a:pt x="1993" y="1204"/>
                  </a:lnTo>
                  <a:lnTo>
                    <a:pt x="1991" y="1203"/>
                  </a:lnTo>
                  <a:lnTo>
                    <a:pt x="1988" y="1202"/>
                  </a:lnTo>
                  <a:lnTo>
                    <a:pt x="1985" y="1202"/>
                  </a:lnTo>
                  <a:lnTo>
                    <a:pt x="1983" y="1202"/>
                  </a:lnTo>
                  <a:lnTo>
                    <a:pt x="1981" y="1202"/>
                  </a:lnTo>
                  <a:lnTo>
                    <a:pt x="1979" y="1199"/>
                  </a:lnTo>
                  <a:lnTo>
                    <a:pt x="1979" y="1195"/>
                  </a:lnTo>
                  <a:lnTo>
                    <a:pt x="1978" y="1191"/>
                  </a:lnTo>
                  <a:lnTo>
                    <a:pt x="1975" y="1192"/>
                  </a:lnTo>
                  <a:lnTo>
                    <a:pt x="1972" y="1196"/>
                  </a:lnTo>
                  <a:lnTo>
                    <a:pt x="1969" y="1198"/>
                  </a:lnTo>
                  <a:lnTo>
                    <a:pt x="1965" y="1199"/>
                  </a:lnTo>
                  <a:lnTo>
                    <a:pt x="1961" y="1198"/>
                  </a:lnTo>
                  <a:lnTo>
                    <a:pt x="1959" y="1197"/>
                  </a:lnTo>
                  <a:lnTo>
                    <a:pt x="1957" y="1196"/>
                  </a:lnTo>
                  <a:lnTo>
                    <a:pt x="1953" y="1195"/>
                  </a:lnTo>
                  <a:lnTo>
                    <a:pt x="1950" y="1195"/>
                  </a:lnTo>
                  <a:lnTo>
                    <a:pt x="1948" y="1196"/>
                  </a:lnTo>
                  <a:lnTo>
                    <a:pt x="1947" y="1199"/>
                  </a:lnTo>
                  <a:lnTo>
                    <a:pt x="1945" y="1202"/>
                  </a:lnTo>
                  <a:lnTo>
                    <a:pt x="1945" y="1204"/>
                  </a:lnTo>
                  <a:lnTo>
                    <a:pt x="1943" y="1204"/>
                  </a:lnTo>
                  <a:lnTo>
                    <a:pt x="1940" y="1204"/>
                  </a:lnTo>
                  <a:lnTo>
                    <a:pt x="1937" y="1206"/>
                  </a:lnTo>
                  <a:lnTo>
                    <a:pt x="1935" y="1208"/>
                  </a:lnTo>
                  <a:lnTo>
                    <a:pt x="1931" y="1208"/>
                  </a:lnTo>
                  <a:lnTo>
                    <a:pt x="1927" y="1209"/>
                  </a:lnTo>
                  <a:lnTo>
                    <a:pt x="1925" y="1212"/>
                  </a:lnTo>
                  <a:lnTo>
                    <a:pt x="1923" y="1213"/>
                  </a:lnTo>
                  <a:lnTo>
                    <a:pt x="1921" y="1213"/>
                  </a:lnTo>
                  <a:lnTo>
                    <a:pt x="1917" y="1212"/>
                  </a:lnTo>
                  <a:lnTo>
                    <a:pt x="1916" y="1210"/>
                  </a:lnTo>
                  <a:lnTo>
                    <a:pt x="1913" y="1209"/>
                  </a:lnTo>
                  <a:lnTo>
                    <a:pt x="1913" y="1207"/>
                  </a:lnTo>
                  <a:lnTo>
                    <a:pt x="1912" y="1206"/>
                  </a:lnTo>
                  <a:lnTo>
                    <a:pt x="1909" y="1203"/>
                  </a:lnTo>
                  <a:lnTo>
                    <a:pt x="1908" y="1202"/>
                  </a:lnTo>
                  <a:lnTo>
                    <a:pt x="1906" y="1201"/>
                  </a:lnTo>
                  <a:lnTo>
                    <a:pt x="1905" y="1199"/>
                  </a:lnTo>
                  <a:lnTo>
                    <a:pt x="1901" y="1197"/>
                  </a:lnTo>
                  <a:lnTo>
                    <a:pt x="1896" y="1195"/>
                  </a:lnTo>
                  <a:lnTo>
                    <a:pt x="1892" y="1192"/>
                  </a:lnTo>
                  <a:lnTo>
                    <a:pt x="1890" y="1192"/>
                  </a:lnTo>
                  <a:lnTo>
                    <a:pt x="1886" y="1195"/>
                  </a:lnTo>
                  <a:lnTo>
                    <a:pt x="1886" y="1197"/>
                  </a:lnTo>
                  <a:lnTo>
                    <a:pt x="1884" y="1198"/>
                  </a:lnTo>
                  <a:lnTo>
                    <a:pt x="1879" y="1202"/>
                  </a:lnTo>
                  <a:lnTo>
                    <a:pt x="1877" y="1203"/>
                  </a:lnTo>
                  <a:lnTo>
                    <a:pt x="1874" y="1204"/>
                  </a:lnTo>
                  <a:lnTo>
                    <a:pt x="1872" y="1206"/>
                  </a:lnTo>
                  <a:lnTo>
                    <a:pt x="1872" y="1208"/>
                  </a:lnTo>
                  <a:lnTo>
                    <a:pt x="1870" y="1209"/>
                  </a:lnTo>
                  <a:lnTo>
                    <a:pt x="1869" y="1212"/>
                  </a:lnTo>
                  <a:lnTo>
                    <a:pt x="1869" y="1215"/>
                  </a:lnTo>
                  <a:lnTo>
                    <a:pt x="1870" y="1218"/>
                  </a:lnTo>
                  <a:lnTo>
                    <a:pt x="1869" y="1219"/>
                  </a:lnTo>
                  <a:lnTo>
                    <a:pt x="1866" y="1220"/>
                  </a:lnTo>
                  <a:lnTo>
                    <a:pt x="1863" y="1221"/>
                  </a:lnTo>
                  <a:lnTo>
                    <a:pt x="1861" y="1222"/>
                  </a:lnTo>
                  <a:lnTo>
                    <a:pt x="1859" y="1224"/>
                  </a:lnTo>
                  <a:lnTo>
                    <a:pt x="1856" y="1225"/>
                  </a:lnTo>
                  <a:lnTo>
                    <a:pt x="1852" y="1226"/>
                  </a:lnTo>
                  <a:lnTo>
                    <a:pt x="1850" y="1228"/>
                  </a:lnTo>
                  <a:lnTo>
                    <a:pt x="1846" y="1227"/>
                  </a:lnTo>
                  <a:lnTo>
                    <a:pt x="1844" y="1228"/>
                  </a:lnTo>
                  <a:lnTo>
                    <a:pt x="1844" y="1231"/>
                  </a:lnTo>
                  <a:lnTo>
                    <a:pt x="1842" y="1232"/>
                  </a:lnTo>
                  <a:lnTo>
                    <a:pt x="1837" y="1231"/>
                  </a:lnTo>
                  <a:lnTo>
                    <a:pt x="1833" y="1231"/>
                  </a:lnTo>
                  <a:lnTo>
                    <a:pt x="1830" y="1231"/>
                  </a:lnTo>
                  <a:lnTo>
                    <a:pt x="1828" y="1231"/>
                  </a:lnTo>
                  <a:lnTo>
                    <a:pt x="1824" y="1231"/>
                  </a:lnTo>
                  <a:lnTo>
                    <a:pt x="1822" y="1230"/>
                  </a:lnTo>
                  <a:lnTo>
                    <a:pt x="1820" y="1232"/>
                  </a:lnTo>
                  <a:lnTo>
                    <a:pt x="1819" y="1233"/>
                  </a:lnTo>
                  <a:lnTo>
                    <a:pt x="1816" y="1236"/>
                  </a:lnTo>
                  <a:lnTo>
                    <a:pt x="1815" y="1237"/>
                  </a:lnTo>
                  <a:lnTo>
                    <a:pt x="1811" y="1241"/>
                  </a:lnTo>
                  <a:lnTo>
                    <a:pt x="1810" y="1243"/>
                  </a:lnTo>
                  <a:lnTo>
                    <a:pt x="1807" y="1243"/>
                  </a:lnTo>
                  <a:lnTo>
                    <a:pt x="1807" y="1241"/>
                  </a:lnTo>
                  <a:lnTo>
                    <a:pt x="1807" y="1238"/>
                  </a:lnTo>
                  <a:lnTo>
                    <a:pt x="1807" y="1237"/>
                  </a:lnTo>
                  <a:lnTo>
                    <a:pt x="1806" y="1234"/>
                  </a:lnTo>
                  <a:lnTo>
                    <a:pt x="1806" y="1233"/>
                  </a:lnTo>
                  <a:lnTo>
                    <a:pt x="1806" y="1231"/>
                  </a:lnTo>
                  <a:lnTo>
                    <a:pt x="1804" y="1230"/>
                  </a:lnTo>
                  <a:lnTo>
                    <a:pt x="1803" y="1227"/>
                  </a:lnTo>
                  <a:lnTo>
                    <a:pt x="1803" y="1226"/>
                  </a:lnTo>
                  <a:lnTo>
                    <a:pt x="1803" y="1221"/>
                  </a:lnTo>
                  <a:lnTo>
                    <a:pt x="1800" y="1220"/>
                  </a:lnTo>
                  <a:lnTo>
                    <a:pt x="1797" y="1219"/>
                  </a:lnTo>
                  <a:lnTo>
                    <a:pt x="1793" y="1218"/>
                  </a:lnTo>
                  <a:lnTo>
                    <a:pt x="1793" y="1213"/>
                  </a:lnTo>
                  <a:lnTo>
                    <a:pt x="1790" y="1212"/>
                  </a:lnTo>
                  <a:lnTo>
                    <a:pt x="1789" y="1210"/>
                  </a:lnTo>
                  <a:lnTo>
                    <a:pt x="1788" y="1209"/>
                  </a:lnTo>
                  <a:lnTo>
                    <a:pt x="1786" y="1208"/>
                  </a:lnTo>
                  <a:lnTo>
                    <a:pt x="1784" y="1207"/>
                  </a:lnTo>
                  <a:lnTo>
                    <a:pt x="1781" y="1207"/>
                  </a:lnTo>
                  <a:lnTo>
                    <a:pt x="1780" y="1207"/>
                  </a:lnTo>
                  <a:lnTo>
                    <a:pt x="1777" y="1206"/>
                  </a:lnTo>
                  <a:lnTo>
                    <a:pt x="1776" y="1204"/>
                  </a:lnTo>
                  <a:lnTo>
                    <a:pt x="1775" y="1203"/>
                  </a:lnTo>
                  <a:lnTo>
                    <a:pt x="1773" y="1201"/>
                  </a:lnTo>
                  <a:lnTo>
                    <a:pt x="1772" y="1199"/>
                  </a:lnTo>
                  <a:lnTo>
                    <a:pt x="1771" y="1198"/>
                  </a:lnTo>
                  <a:lnTo>
                    <a:pt x="1769" y="1196"/>
                  </a:lnTo>
                  <a:lnTo>
                    <a:pt x="1768" y="1195"/>
                  </a:lnTo>
                  <a:lnTo>
                    <a:pt x="1767" y="1193"/>
                  </a:lnTo>
                  <a:lnTo>
                    <a:pt x="1766" y="1192"/>
                  </a:lnTo>
                  <a:lnTo>
                    <a:pt x="1764" y="1190"/>
                  </a:lnTo>
                  <a:lnTo>
                    <a:pt x="1763" y="1189"/>
                  </a:lnTo>
                  <a:lnTo>
                    <a:pt x="1763" y="1187"/>
                  </a:lnTo>
                  <a:lnTo>
                    <a:pt x="1762" y="1185"/>
                  </a:lnTo>
                  <a:lnTo>
                    <a:pt x="1762" y="1184"/>
                  </a:lnTo>
                  <a:lnTo>
                    <a:pt x="1762" y="1181"/>
                  </a:lnTo>
                  <a:lnTo>
                    <a:pt x="1760" y="1180"/>
                  </a:lnTo>
                  <a:lnTo>
                    <a:pt x="1760" y="1178"/>
                  </a:lnTo>
                  <a:lnTo>
                    <a:pt x="1760" y="1177"/>
                  </a:lnTo>
                  <a:lnTo>
                    <a:pt x="1762" y="1174"/>
                  </a:lnTo>
                  <a:lnTo>
                    <a:pt x="1762" y="1173"/>
                  </a:lnTo>
                  <a:lnTo>
                    <a:pt x="1762" y="1171"/>
                  </a:lnTo>
                  <a:lnTo>
                    <a:pt x="1762" y="1169"/>
                  </a:lnTo>
                  <a:lnTo>
                    <a:pt x="1760" y="1167"/>
                  </a:lnTo>
                  <a:lnTo>
                    <a:pt x="1759" y="1166"/>
                  </a:lnTo>
                  <a:lnTo>
                    <a:pt x="1758" y="1164"/>
                  </a:lnTo>
                  <a:lnTo>
                    <a:pt x="1755" y="1163"/>
                  </a:lnTo>
                  <a:lnTo>
                    <a:pt x="1754" y="1162"/>
                  </a:lnTo>
                  <a:lnTo>
                    <a:pt x="1753" y="1161"/>
                  </a:lnTo>
                  <a:lnTo>
                    <a:pt x="1751" y="1160"/>
                  </a:lnTo>
                  <a:lnTo>
                    <a:pt x="1749" y="1156"/>
                  </a:lnTo>
                  <a:lnTo>
                    <a:pt x="1747" y="1155"/>
                  </a:lnTo>
                  <a:lnTo>
                    <a:pt x="1747" y="1154"/>
                  </a:lnTo>
                  <a:lnTo>
                    <a:pt x="1749" y="1151"/>
                  </a:lnTo>
                  <a:lnTo>
                    <a:pt x="1750" y="1149"/>
                  </a:lnTo>
                  <a:lnTo>
                    <a:pt x="1750" y="1148"/>
                  </a:lnTo>
                  <a:lnTo>
                    <a:pt x="1751" y="1145"/>
                  </a:lnTo>
                  <a:lnTo>
                    <a:pt x="1753" y="1144"/>
                  </a:lnTo>
                  <a:lnTo>
                    <a:pt x="1754" y="1142"/>
                  </a:lnTo>
                  <a:lnTo>
                    <a:pt x="1754" y="1140"/>
                  </a:lnTo>
                  <a:lnTo>
                    <a:pt x="1755" y="1138"/>
                  </a:lnTo>
                  <a:lnTo>
                    <a:pt x="1757" y="1137"/>
                  </a:lnTo>
                  <a:lnTo>
                    <a:pt x="1757" y="1136"/>
                  </a:lnTo>
                  <a:lnTo>
                    <a:pt x="1757" y="1133"/>
                  </a:lnTo>
                  <a:lnTo>
                    <a:pt x="1757" y="1132"/>
                  </a:lnTo>
                  <a:lnTo>
                    <a:pt x="1755" y="1129"/>
                  </a:lnTo>
                  <a:lnTo>
                    <a:pt x="1754" y="1128"/>
                  </a:lnTo>
                  <a:lnTo>
                    <a:pt x="1753" y="1127"/>
                  </a:lnTo>
                  <a:lnTo>
                    <a:pt x="1750" y="1126"/>
                  </a:lnTo>
                  <a:lnTo>
                    <a:pt x="1749" y="1125"/>
                  </a:lnTo>
                  <a:lnTo>
                    <a:pt x="1746" y="1123"/>
                  </a:lnTo>
                  <a:lnTo>
                    <a:pt x="1745" y="1122"/>
                  </a:lnTo>
                  <a:lnTo>
                    <a:pt x="1744" y="1121"/>
                  </a:lnTo>
                  <a:lnTo>
                    <a:pt x="1742" y="1120"/>
                  </a:lnTo>
                  <a:lnTo>
                    <a:pt x="1740" y="1119"/>
                  </a:lnTo>
                  <a:lnTo>
                    <a:pt x="1738" y="1117"/>
                  </a:lnTo>
                  <a:lnTo>
                    <a:pt x="1737" y="1115"/>
                  </a:lnTo>
                  <a:lnTo>
                    <a:pt x="1735" y="1114"/>
                  </a:lnTo>
                  <a:lnTo>
                    <a:pt x="1733" y="1113"/>
                  </a:lnTo>
                  <a:lnTo>
                    <a:pt x="1731" y="1111"/>
                  </a:lnTo>
                  <a:lnTo>
                    <a:pt x="1729" y="1110"/>
                  </a:lnTo>
                  <a:lnTo>
                    <a:pt x="1728" y="1109"/>
                  </a:lnTo>
                  <a:lnTo>
                    <a:pt x="1727" y="1108"/>
                  </a:lnTo>
                  <a:lnTo>
                    <a:pt x="1724" y="1107"/>
                  </a:lnTo>
                  <a:lnTo>
                    <a:pt x="1723" y="1104"/>
                  </a:lnTo>
                  <a:lnTo>
                    <a:pt x="1722" y="1103"/>
                  </a:lnTo>
                  <a:lnTo>
                    <a:pt x="1720" y="1102"/>
                  </a:lnTo>
                  <a:lnTo>
                    <a:pt x="1720" y="1099"/>
                  </a:lnTo>
                  <a:lnTo>
                    <a:pt x="1719" y="1098"/>
                  </a:lnTo>
                  <a:lnTo>
                    <a:pt x="1718" y="1096"/>
                  </a:lnTo>
                  <a:lnTo>
                    <a:pt x="1718" y="1094"/>
                  </a:lnTo>
                  <a:lnTo>
                    <a:pt x="1716" y="1093"/>
                  </a:lnTo>
                  <a:lnTo>
                    <a:pt x="1715" y="1091"/>
                  </a:lnTo>
                  <a:lnTo>
                    <a:pt x="1715" y="1090"/>
                  </a:lnTo>
                  <a:lnTo>
                    <a:pt x="1715" y="1087"/>
                  </a:lnTo>
                  <a:lnTo>
                    <a:pt x="1714" y="1085"/>
                  </a:lnTo>
                  <a:lnTo>
                    <a:pt x="1714" y="1084"/>
                  </a:lnTo>
                  <a:lnTo>
                    <a:pt x="1714" y="1081"/>
                  </a:lnTo>
                  <a:lnTo>
                    <a:pt x="1715" y="1080"/>
                  </a:lnTo>
                  <a:lnTo>
                    <a:pt x="1715" y="1078"/>
                  </a:lnTo>
                  <a:lnTo>
                    <a:pt x="1715" y="1076"/>
                  </a:lnTo>
                  <a:lnTo>
                    <a:pt x="1714" y="1074"/>
                  </a:lnTo>
                  <a:lnTo>
                    <a:pt x="1713" y="1072"/>
                  </a:lnTo>
                  <a:lnTo>
                    <a:pt x="1713" y="1070"/>
                  </a:lnTo>
                  <a:lnTo>
                    <a:pt x="1711" y="1069"/>
                  </a:lnTo>
                  <a:lnTo>
                    <a:pt x="1710" y="1067"/>
                  </a:lnTo>
                  <a:lnTo>
                    <a:pt x="1710" y="1066"/>
                  </a:lnTo>
                  <a:lnTo>
                    <a:pt x="1709" y="1063"/>
                  </a:lnTo>
                  <a:lnTo>
                    <a:pt x="1707" y="1062"/>
                  </a:lnTo>
                  <a:lnTo>
                    <a:pt x="1707" y="1059"/>
                  </a:lnTo>
                  <a:lnTo>
                    <a:pt x="1702" y="1058"/>
                  </a:lnTo>
                  <a:lnTo>
                    <a:pt x="1698" y="1063"/>
                  </a:lnTo>
                  <a:lnTo>
                    <a:pt x="1696" y="1067"/>
                  </a:lnTo>
                  <a:lnTo>
                    <a:pt x="1694" y="1063"/>
                  </a:lnTo>
                  <a:lnTo>
                    <a:pt x="1692" y="1063"/>
                  </a:lnTo>
                  <a:lnTo>
                    <a:pt x="1689" y="1062"/>
                  </a:lnTo>
                  <a:lnTo>
                    <a:pt x="1688" y="1062"/>
                  </a:lnTo>
                  <a:lnTo>
                    <a:pt x="1687" y="1061"/>
                  </a:lnTo>
                  <a:lnTo>
                    <a:pt x="1687" y="1059"/>
                  </a:lnTo>
                  <a:lnTo>
                    <a:pt x="1685" y="1057"/>
                  </a:lnTo>
                  <a:lnTo>
                    <a:pt x="1684" y="1056"/>
                  </a:lnTo>
                  <a:lnTo>
                    <a:pt x="1683" y="1056"/>
                  </a:lnTo>
                  <a:lnTo>
                    <a:pt x="1682" y="1055"/>
                  </a:lnTo>
                  <a:lnTo>
                    <a:pt x="1679" y="1053"/>
                  </a:lnTo>
                  <a:lnTo>
                    <a:pt x="1678" y="1051"/>
                  </a:lnTo>
                  <a:lnTo>
                    <a:pt x="1675" y="1051"/>
                  </a:lnTo>
                  <a:lnTo>
                    <a:pt x="1674" y="1050"/>
                  </a:lnTo>
                  <a:lnTo>
                    <a:pt x="1672" y="1049"/>
                  </a:lnTo>
                  <a:lnTo>
                    <a:pt x="1669" y="1046"/>
                  </a:lnTo>
                  <a:lnTo>
                    <a:pt x="1667" y="1046"/>
                  </a:lnTo>
                  <a:lnTo>
                    <a:pt x="1665" y="1045"/>
                  </a:lnTo>
                  <a:lnTo>
                    <a:pt x="1663" y="1044"/>
                  </a:lnTo>
                  <a:lnTo>
                    <a:pt x="1662" y="1043"/>
                  </a:lnTo>
                  <a:lnTo>
                    <a:pt x="1660" y="1043"/>
                  </a:lnTo>
                  <a:lnTo>
                    <a:pt x="1656" y="1039"/>
                  </a:lnTo>
                  <a:lnTo>
                    <a:pt x="1649" y="1039"/>
                  </a:lnTo>
                  <a:lnTo>
                    <a:pt x="1647" y="1039"/>
                  </a:lnTo>
                  <a:lnTo>
                    <a:pt x="1645" y="1039"/>
                  </a:lnTo>
                  <a:lnTo>
                    <a:pt x="1644" y="1041"/>
                  </a:lnTo>
                  <a:lnTo>
                    <a:pt x="1644" y="1043"/>
                  </a:lnTo>
                  <a:lnTo>
                    <a:pt x="1643" y="1044"/>
                  </a:lnTo>
                  <a:lnTo>
                    <a:pt x="1641" y="1045"/>
                  </a:lnTo>
                  <a:lnTo>
                    <a:pt x="1639" y="1044"/>
                  </a:lnTo>
                  <a:lnTo>
                    <a:pt x="1638" y="1044"/>
                  </a:lnTo>
                  <a:lnTo>
                    <a:pt x="1635" y="1043"/>
                  </a:lnTo>
                  <a:lnTo>
                    <a:pt x="1634" y="1043"/>
                  </a:lnTo>
                  <a:lnTo>
                    <a:pt x="1631" y="1041"/>
                  </a:lnTo>
                  <a:lnTo>
                    <a:pt x="1630" y="1040"/>
                  </a:lnTo>
                  <a:lnTo>
                    <a:pt x="1627" y="1039"/>
                  </a:lnTo>
                  <a:lnTo>
                    <a:pt x="1626" y="1039"/>
                  </a:lnTo>
                  <a:lnTo>
                    <a:pt x="1625" y="1037"/>
                  </a:lnTo>
                  <a:lnTo>
                    <a:pt x="1623" y="1035"/>
                  </a:lnTo>
                  <a:lnTo>
                    <a:pt x="1622" y="1034"/>
                  </a:lnTo>
                  <a:lnTo>
                    <a:pt x="1618" y="1033"/>
                  </a:lnTo>
                  <a:lnTo>
                    <a:pt x="1617" y="1032"/>
                  </a:lnTo>
                  <a:lnTo>
                    <a:pt x="1614" y="1031"/>
                  </a:lnTo>
                  <a:lnTo>
                    <a:pt x="1612" y="1031"/>
                  </a:lnTo>
                  <a:lnTo>
                    <a:pt x="1610" y="1029"/>
                  </a:lnTo>
                  <a:lnTo>
                    <a:pt x="1608" y="1028"/>
                  </a:lnTo>
                  <a:lnTo>
                    <a:pt x="1607" y="1027"/>
                  </a:lnTo>
                  <a:lnTo>
                    <a:pt x="1604" y="1026"/>
                  </a:lnTo>
                  <a:lnTo>
                    <a:pt x="1603" y="1026"/>
                  </a:lnTo>
                  <a:lnTo>
                    <a:pt x="1600" y="1024"/>
                  </a:lnTo>
                  <a:lnTo>
                    <a:pt x="1599" y="1023"/>
                  </a:lnTo>
                  <a:lnTo>
                    <a:pt x="1597" y="1023"/>
                  </a:lnTo>
                  <a:lnTo>
                    <a:pt x="1595" y="1022"/>
                  </a:lnTo>
                  <a:lnTo>
                    <a:pt x="1592" y="1022"/>
                  </a:lnTo>
                  <a:lnTo>
                    <a:pt x="1591" y="1022"/>
                  </a:lnTo>
                  <a:lnTo>
                    <a:pt x="1587" y="1020"/>
                  </a:lnTo>
                  <a:lnTo>
                    <a:pt x="1590" y="1016"/>
                  </a:lnTo>
                  <a:lnTo>
                    <a:pt x="1591" y="1014"/>
                  </a:lnTo>
                  <a:lnTo>
                    <a:pt x="1587" y="1011"/>
                  </a:lnTo>
                  <a:lnTo>
                    <a:pt x="1587" y="1010"/>
                  </a:lnTo>
                  <a:lnTo>
                    <a:pt x="1587" y="1008"/>
                  </a:lnTo>
                  <a:lnTo>
                    <a:pt x="1587" y="1005"/>
                  </a:lnTo>
                  <a:lnTo>
                    <a:pt x="1587" y="1004"/>
                  </a:lnTo>
                  <a:lnTo>
                    <a:pt x="1587" y="1002"/>
                  </a:lnTo>
                  <a:lnTo>
                    <a:pt x="1588" y="1000"/>
                  </a:lnTo>
                  <a:lnTo>
                    <a:pt x="1588" y="998"/>
                  </a:lnTo>
                  <a:lnTo>
                    <a:pt x="1590" y="997"/>
                  </a:lnTo>
                  <a:lnTo>
                    <a:pt x="1591" y="996"/>
                  </a:lnTo>
                  <a:lnTo>
                    <a:pt x="1592" y="994"/>
                  </a:lnTo>
                  <a:lnTo>
                    <a:pt x="1594" y="992"/>
                  </a:lnTo>
                  <a:lnTo>
                    <a:pt x="1595" y="991"/>
                  </a:lnTo>
                  <a:lnTo>
                    <a:pt x="1600" y="991"/>
                  </a:lnTo>
                  <a:lnTo>
                    <a:pt x="1600" y="987"/>
                  </a:lnTo>
                  <a:lnTo>
                    <a:pt x="1601" y="985"/>
                  </a:lnTo>
                  <a:lnTo>
                    <a:pt x="1601" y="981"/>
                  </a:lnTo>
                  <a:lnTo>
                    <a:pt x="1600" y="977"/>
                  </a:lnTo>
                  <a:lnTo>
                    <a:pt x="1600" y="974"/>
                  </a:lnTo>
                  <a:lnTo>
                    <a:pt x="1599" y="969"/>
                  </a:lnTo>
                  <a:lnTo>
                    <a:pt x="1599" y="965"/>
                  </a:lnTo>
                  <a:lnTo>
                    <a:pt x="1599" y="964"/>
                  </a:lnTo>
                  <a:lnTo>
                    <a:pt x="1600" y="959"/>
                  </a:lnTo>
                  <a:lnTo>
                    <a:pt x="1599" y="950"/>
                  </a:lnTo>
                  <a:lnTo>
                    <a:pt x="1603" y="946"/>
                  </a:lnTo>
                  <a:lnTo>
                    <a:pt x="1597" y="945"/>
                  </a:lnTo>
                  <a:lnTo>
                    <a:pt x="1600" y="942"/>
                  </a:lnTo>
                  <a:lnTo>
                    <a:pt x="1597" y="939"/>
                  </a:lnTo>
                  <a:lnTo>
                    <a:pt x="1595" y="939"/>
                  </a:lnTo>
                  <a:lnTo>
                    <a:pt x="1594" y="938"/>
                  </a:lnTo>
                  <a:lnTo>
                    <a:pt x="1591" y="938"/>
                  </a:lnTo>
                  <a:lnTo>
                    <a:pt x="1590" y="938"/>
                  </a:lnTo>
                  <a:lnTo>
                    <a:pt x="1587" y="936"/>
                  </a:lnTo>
                  <a:lnTo>
                    <a:pt x="1586" y="936"/>
                  </a:lnTo>
                  <a:lnTo>
                    <a:pt x="1583" y="936"/>
                  </a:lnTo>
                  <a:lnTo>
                    <a:pt x="1582" y="935"/>
                  </a:lnTo>
                  <a:lnTo>
                    <a:pt x="1579" y="935"/>
                  </a:lnTo>
                  <a:lnTo>
                    <a:pt x="1578" y="934"/>
                  </a:lnTo>
                  <a:lnTo>
                    <a:pt x="1576" y="934"/>
                  </a:lnTo>
                  <a:lnTo>
                    <a:pt x="1574" y="933"/>
                  </a:lnTo>
                  <a:lnTo>
                    <a:pt x="1573" y="933"/>
                  </a:lnTo>
                  <a:lnTo>
                    <a:pt x="1570" y="933"/>
                  </a:lnTo>
                  <a:lnTo>
                    <a:pt x="1569" y="932"/>
                  </a:lnTo>
                  <a:lnTo>
                    <a:pt x="1568" y="928"/>
                  </a:lnTo>
                  <a:lnTo>
                    <a:pt x="1566" y="928"/>
                  </a:lnTo>
                  <a:lnTo>
                    <a:pt x="1560" y="928"/>
                  </a:lnTo>
                  <a:lnTo>
                    <a:pt x="1554" y="929"/>
                  </a:lnTo>
                  <a:lnTo>
                    <a:pt x="1556" y="926"/>
                  </a:lnTo>
                  <a:lnTo>
                    <a:pt x="1552" y="923"/>
                  </a:lnTo>
                  <a:lnTo>
                    <a:pt x="1551" y="922"/>
                  </a:lnTo>
                  <a:lnTo>
                    <a:pt x="1550" y="921"/>
                  </a:lnTo>
                  <a:lnTo>
                    <a:pt x="1547" y="919"/>
                  </a:lnTo>
                  <a:lnTo>
                    <a:pt x="1546" y="918"/>
                  </a:lnTo>
                  <a:lnTo>
                    <a:pt x="1544" y="917"/>
                  </a:lnTo>
                  <a:lnTo>
                    <a:pt x="1543" y="916"/>
                  </a:lnTo>
                  <a:lnTo>
                    <a:pt x="1541" y="915"/>
                  </a:lnTo>
                  <a:lnTo>
                    <a:pt x="1542" y="913"/>
                  </a:lnTo>
                  <a:lnTo>
                    <a:pt x="1543" y="912"/>
                  </a:lnTo>
                  <a:lnTo>
                    <a:pt x="1543" y="911"/>
                  </a:lnTo>
                  <a:lnTo>
                    <a:pt x="1541" y="910"/>
                  </a:lnTo>
                  <a:lnTo>
                    <a:pt x="1539" y="909"/>
                  </a:lnTo>
                  <a:lnTo>
                    <a:pt x="1537" y="907"/>
                  </a:lnTo>
                  <a:lnTo>
                    <a:pt x="1534" y="907"/>
                  </a:lnTo>
                  <a:lnTo>
                    <a:pt x="1533" y="906"/>
                  </a:lnTo>
                  <a:lnTo>
                    <a:pt x="1530" y="905"/>
                  </a:lnTo>
                  <a:lnTo>
                    <a:pt x="1529" y="905"/>
                  </a:lnTo>
                  <a:lnTo>
                    <a:pt x="1526" y="904"/>
                  </a:lnTo>
                  <a:lnTo>
                    <a:pt x="1523" y="904"/>
                  </a:lnTo>
                  <a:lnTo>
                    <a:pt x="1523" y="900"/>
                  </a:lnTo>
                  <a:lnTo>
                    <a:pt x="1519" y="900"/>
                  </a:lnTo>
                  <a:lnTo>
                    <a:pt x="1517" y="903"/>
                  </a:lnTo>
                  <a:lnTo>
                    <a:pt x="1515" y="905"/>
                  </a:lnTo>
                  <a:lnTo>
                    <a:pt x="1513" y="907"/>
                  </a:lnTo>
                  <a:lnTo>
                    <a:pt x="1513" y="909"/>
                  </a:lnTo>
                  <a:lnTo>
                    <a:pt x="1512" y="910"/>
                  </a:lnTo>
                  <a:lnTo>
                    <a:pt x="1511" y="912"/>
                  </a:lnTo>
                  <a:lnTo>
                    <a:pt x="1510" y="913"/>
                  </a:lnTo>
                  <a:lnTo>
                    <a:pt x="1508" y="916"/>
                  </a:lnTo>
                  <a:lnTo>
                    <a:pt x="1508" y="917"/>
                  </a:lnTo>
                  <a:lnTo>
                    <a:pt x="1508" y="919"/>
                  </a:lnTo>
                  <a:lnTo>
                    <a:pt x="1508" y="922"/>
                  </a:lnTo>
                  <a:lnTo>
                    <a:pt x="1508" y="924"/>
                  </a:lnTo>
                  <a:lnTo>
                    <a:pt x="1507" y="926"/>
                  </a:lnTo>
                  <a:lnTo>
                    <a:pt x="1506" y="927"/>
                  </a:lnTo>
                  <a:lnTo>
                    <a:pt x="1504" y="928"/>
                  </a:lnTo>
                  <a:lnTo>
                    <a:pt x="1503" y="929"/>
                  </a:lnTo>
                  <a:lnTo>
                    <a:pt x="1501" y="930"/>
                  </a:lnTo>
                  <a:lnTo>
                    <a:pt x="1499" y="930"/>
                  </a:lnTo>
                  <a:lnTo>
                    <a:pt x="1497" y="930"/>
                  </a:lnTo>
                  <a:lnTo>
                    <a:pt x="1494" y="929"/>
                  </a:lnTo>
                  <a:lnTo>
                    <a:pt x="1493" y="929"/>
                  </a:lnTo>
                  <a:lnTo>
                    <a:pt x="1491" y="926"/>
                  </a:lnTo>
                  <a:lnTo>
                    <a:pt x="1489" y="928"/>
                  </a:lnTo>
                  <a:lnTo>
                    <a:pt x="1482" y="926"/>
                  </a:lnTo>
                  <a:lnTo>
                    <a:pt x="1481" y="928"/>
                  </a:lnTo>
                  <a:lnTo>
                    <a:pt x="1477" y="926"/>
                  </a:lnTo>
                  <a:lnTo>
                    <a:pt x="1476" y="926"/>
                  </a:lnTo>
                  <a:lnTo>
                    <a:pt x="1473" y="926"/>
                  </a:lnTo>
                  <a:lnTo>
                    <a:pt x="1472" y="924"/>
                  </a:lnTo>
                  <a:lnTo>
                    <a:pt x="1470" y="924"/>
                  </a:lnTo>
                  <a:lnTo>
                    <a:pt x="1467" y="923"/>
                  </a:lnTo>
                  <a:lnTo>
                    <a:pt x="1466" y="923"/>
                  </a:lnTo>
                  <a:lnTo>
                    <a:pt x="1463" y="923"/>
                  </a:lnTo>
                  <a:lnTo>
                    <a:pt x="1460" y="922"/>
                  </a:lnTo>
                  <a:lnTo>
                    <a:pt x="1458" y="922"/>
                  </a:lnTo>
                  <a:lnTo>
                    <a:pt x="1457" y="921"/>
                  </a:lnTo>
                  <a:lnTo>
                    <a:pt x="1454" y="921"/>
                  </a:lnTo>
                  <a:lnTo>
                    <a:pt x="1453" y="921"/>
                  </a:lnTo>
                  <a:lnTo>
                    <a:pt x="1450" y="919"/>
                  </a:lnTo>
                  <a:lnTo>
                    <a:pt x="1448" y="919"/>
                  </a:lnTo>
                  <a:lnTo>
                    <a:pt x="1446" y="919"/>
                  </a:lnTo>
                  <a:lnTo>
                    <a:pt x="1444" y="918"/>
                  </a:lnTo>
                  <a:lnTo>
                    <a:pt x="1442" y="918"/>
                  </a:lnTo>
                  <a:lnTo>
                    <a:pt x="1440" y="917"/>
                  </a:lnTo>
                  <a:lnTo>
                    <a:pt x="1437" y="917"/>
                  </a:lnTo>
                  <a:lnTo>
                    <a:pt x="1436" y="917"/>
                  </a:lnTo>
                  <a:lnTo>
                    <a:pt x="1433" y="917"/>
                  </a:lnTo>
                  <a:lnTo>
                    <a:pt x="1432" y="917"/>
                  </a:lnTo>
                  <a:lnTo>
                    <a:pt x="1429" y="916"/>
                  </a:lnTo>
                  <a:lnTo>
                    <a:pt x="1428" y="916"/>
                  </a:lnTo>
                  <a:lnTo>
                    <a:pt x="1426" y="915"/>
                  </a:lnTo>
                  <a:lnTo>
                    <a:pt x="1422" y="911"/>
                  </a:lnTo>
                  <a:lnTo>
                    <a:pt x="1419" y="917"/>
                  </a:lnTo>
                  <a:lnTo>
                    <a:pt x="1419" y="923"/>
                  </a:lnTo>
                  <a:lnTo>
                    <a:pt x="1420" y="928"/>
                  </a:lnTo>
                  <a:lnTo>
                    <a:pt x="1426" y="932"/>
                  </a:lnTo>
                  <a:lnTo>
                    <a:pt x="1428" y="934"/>
                  </a:lnTo>
                  <a:lnTo>
                    <a:pt x="1428" y="939"/>
                  </a:lnTo>
                  <a:lnTo>
                    <a:pt x="1426" y="942"/>
                  </a:lnTo>
                  <a:lnTo>
                    <a:pt x="1422" y="946"/>
                  </a:lnTo>
                  <a:lnTo>
                    <a:pt x="1419" y="948"/>
                  </a:lnTo>
                  <a:lnTo>
                    <a:pt x="1419" y="953"/>
                  </a:lnTo>
                  <a:lnTo>
                    <a:pt x="1419" y="957"/>
                  </a:lnTo>
                  <a:lnTo>
                    <a:pt x="1419" y="961"/>
                  </a:lnTo>
                  <a:lnTo>
                    <a:pt x="1420" y="964"/>
                  </a:lnTo>
                  <a:lnTo>
                    <a:pt x="1422" y="969"/>
                  </a:lnTo>
                  <a:lnTo>
                    <a:pt x="1418" y="969"/>
                  </a:lnTo>
                  <a:lnTo>
                    <a:pt x="1417" y="968"/>
                  </a:lnTo>
                  <a:lnTo>
                    <a:pt x="1414" y="968"/>
                  </a:lnTo>
                  <a:lnTo>
                    <a:pt x="1413" y="967"/>
                  </a:lnTo>
                  <a:lnTo>
                    <a:pt x="1410" y="967"/>
                  </a:lnTo>
                  <a:lnTo>
                    <a:pt x="1407" y="965"/>
                  </a:lnTo>
                  <a:lnTo>
                    <a:pt x="1406" y="965"/>
                  </a:lnTo>
                  <a:lnTo>
                    <a:pt x="1405" y="967"/>
                  </a:lnTo>
                  <a:lnTo>
                    <a:pt x="1405" y="969"/>
                  </a:lnTo>
                  <a:lnTo>
                    <a:pt x="1405" y="970"/>
                  </a:lnTo>
                  <a:lnTo>
                    <a:pt x="1405" y="973"/>
                  </a:lnTo>
                  <a:lnTo>
                    <a:pt x="1405" y="974"/>
                  </a:lnTo>
                  <a:lnTo>
                    <a:pt x="1405" y="976"/>
                  </a:lnTo>
                  <a:lnTo>
                    <a:pt x="1405" y="977"/>
                  </a:lnTo>
                  <a:lnTo>
                    <a:pt x="1405" y="980"/>
                  </a:lnTo>
                  <a:lnTo>
                    <a:pt x="1405" y="982"/>
                  </a:lnTo>
                  <a:lnTo>
                    <a:pt x="1405" y="985"/>
                  </a:lnTo>
                  <a:lnTo>
                    <a:pt x="1404" y="988"/>
                  </a:lnTo>
                  <a:lnTo>
                    <a:pt x="1404" y="992"/>
                  </a:lnTo>
                  <a:lnTo>
                    <a:pt x="1398" y="994"/>
                  </a:lnTo>
                  <a:lnTo>
                    <a:pt x="1396" y="997"/>
                  </a:lnTo>
                  <a:lnTo>
                    <a:pt x="1393" y="998"/>
                  </a:lnTo>
                  <a:lnTo>
                    <a:pt x="1392" y="998"/>
                  </a:lnTo>
                  <a:lnTo>
                    <a:pt x="1389" y="998"/>
                  </a:lnTo>
                  <a:lnTo>
                    <a:pt x="1387" y="998"/>
                  </a:lnTo>
                  <a:lnTo>
                    <a:pt x="1385" y="999"/>
                  </a:lnTo>
                  <a:lnTo>
                    <a:pt x="1383" y="999"/>
                  </a:lnTo>
                  <a:lnTo>
                    <a:pt x="1382" y="999"/>
                  </a:lnTo>
                  <a:lnTo>
                    <a:pt x="1378" y="1003"/>
                  </a:lnTo>
                  <a:lnTo>
                    <a:pt x="1382" y="1005"/>
                  </a:lnTo>
                  <a:lnTo>
                    <a:pt x="1384" y="1009"/>
                  </a:lnTo>
                  <a:lnTo>
                    <a:pt x="1387" y="1012"/>
                  </a:lnTo>
                  <a:lnTo>
                    <a:pt x="1389" y="1016"/>
                  </a:lnTo>
                  <a:lnTo>
                    <a:pt x="1396" y="1021"/>
                  </a:lnTo>
                  <a:lnTo>
                    <a:pt x="1395" y="1024"/>
                  </a:lnTo>
                  <a:lnTo>
                    <a:pt x="1393" y="1027"/>
                  </a:lnTo>
                  <a:lnTo>
                    <a:pt x="1393" y="1028"/>
                  </a:lnTo>
                  <a:lnTo>
                    <a:pt x="1392" y="1031"/>
                  </a:lnTo>
                  <a:lnTo>
                    <a:pt x="1391" y="1031"/>
                  </a:lnTo>
                  <a:lnTo>
                    <a:pt x="1388" y="1031"/>
                  </a:lnTo>
                  <a:lnTo>
                    <a:pt x="1387" y="1029"/>
                  </a:lnTo>
                  <a:lnTo>
                    <a:pt x="1384" y="1028"/>
                  </a:lnTo>
                  <a:lnTo>
                    <a:pt x="1383" y="1027"/>
                  </a:lnTo>
                  <a:lnTo>
                    <a:pt x="1382" y="1026"/>
                  </a:lnTo>
                  <a:lnTo>
                    <a:pt x="1379" y="1024"/>
                  </a:lnTo>
                  <a:lnTo>
                    <a:pt x="1378" y="1023"/>
                  </a:lnTo>
                  <a:lnTo>
                    <a:pt x="1376" y="1022"/>
                  </a:lnTo>
                  <a:lnTo>
                    <a:pt x="1374" y="1022"/>
                  </a:lnTo>
                  <a:lnTo>
                    <a:pt x="1373" y="1021"/>
                  </a:lnTo>
                  <a:lnTo>
                    <a:pt x="1371" y="1020"/>
                  </a:lnTo>
                  <a:lnTo>
                    <a:pt x="1370" y="1018"/>
                  </a:lnTo>
                  <a:lnTo>
                    <a:pt x="1367" y="1017"/>
                  </a:lnTo>
                  <a:lnTo>
                    <a:pt x="1366" y="1016"/>
                  </a:lnTo>
                  <a:lnTo>
                    <a:pt x="1365" y="1015"/>
                  </a:lnTo>
                  <a:lnTo>
                    <a:pt x="1362" y="1015"/>
                  </a:lnTo>
                  <a:lnTo>
                    <a:pt x="1357" y="1017"/>
                  </a:lnTo>
                  <a:lnTo>
                    <a:pt x="1356" y="1024"/>
                  </a:lnTo>
                  <a:lnTo>
                    <a:pt x="1351" y="1029"/>
                  </a:lnTo>
                  <a:lnTo>
                    <a:pt x="1348" y="1032"/>
                  </a:lnTo>
                  <a:lnTo>
                    <a:pt x="1345" y="1035"/>
                  </a:lnTo>
                  <a:lnTo>
                    <a:pt x="1342" y="1034"/>
                  </a:lnTo>
                  <a:lnTo>
                    <a:pt x="1340" y="1034"/>
                  </a:lnTo>
                  <a:lnTo>
                    <a:pt x="1338" y="1034"/>
                  </a:lnTo>
                  <a:lnTo>
                    <a:pt x="1336" y="1034"/>
                  </a:lnTo>
                  <a:lnTo>
                    <a:pt x="1334" y="1034"/>
                  </a:lnTo>
                  <a:lnTo>
                    <a:pt x="1329" y="1034"/>
                  </a:lnTo>
                  <a:lnTo>
                    <a:pt x="1329" y="1029"/>
                  </a:lnTo>
                  <a:lnTo>
                    <a:pt x="1325" y="1031"/>
                  </a:lnTo>
                  <a:lnTo>
                    <a:pt x="1323" y="1031"/>
                  </a:lnTo>
                  <a:lnTo>
                    <a:pt x="1321" y="1031"/>
                  </a:lnTo>
                  <a:lnTo>
                    <a:pt x="1318" y="1031"/>
                  </a:lnTo>
                  <a:lnTo>
                    <a:pt x="1317" y="1029"/>
                  </a:lnTo>
                  <a:lnTo>
                    <a:pt x="1314" y="1029"/>
                  </a:lnTo>
                  <a:lnTo>
                    <a:pt x="1313" y="1029"/>
                  </a:lnTo>
                  <a:lnTo>
                    <a:pt x="1309" y="1029"/>
                  </a:lnTo>
                  <a:lnTo>
                    <a:pt x="1308" y="1029"/>
                  </a:lnTo>
                  <a:lnTo>
                    <a:pt x="1305" y="1029"/>
                  </a:lnTo>
                  <a:lnTo>
                    <a:pt x="1304" y="1028"/>
                  </a:lnTo>
                  <a:lnTo>
                    <a:pt x="1301" y="1028"/>
                  </a:lnTo>
                  <a:lnTo>
                    <a:pt x="1299" y="1028"/>
                  </a:lnTo>
                  <a:lnTo>
                    <a:pt x="1295" y="1024"/>
                  </a:lnTo>
                  <a:lnTo>
                    <a:pt x="1292" y="1026"/>
                  </a:lnTo>
                  <a:lnTo>
                    <a:pt x="1286" y="1028"/>
                  </a:lnTo>
                  <a:lnTo>
                    <a:pt x="1289" y="1032"/>
                  </a:lnTo>
                  <a:lnTo>
                    <a:pt x="1287" y="1034"/>
                  </a:lnTo>
                  <a:lnTo>
                    <a:pt x="1287" y="1035"/>
                  </a:lnTo>
                  <a:lnTo>
                    <a:pt x="1287" y="1038"/>
                  </a:lnTo>
                  <a:lnTo>
                    <a:pt x="1287" y="1041"/>
                  </a:lnTo>
                  <a:lnTo>
                    <a:pt x="1286" y="1045"/>
                  </a:lnTo>
                  <a:lnTo>
                    <a:pt x="1286" y="1046"/>
                  </a:lnTo>
                  <a:lnTo>
                    <a:pt x="1285" y="1049"/>
                  </a:lnTo>
                  <a:lnTo>
                    <a:pt x="1285" y="1051"/>
                  </a:lnTo>
                  <a:lnTo>
                    <a:pt x="1285" y="1052"/>
                  </a:lnTo>
                  <a:lnTo>
                    <a:pt x="1282" y="1057"/>
                  </a:lnTo>
                  <a:lnTo>
                    <a:pt x="1278" y="1058"/>
                  </a:lnTo>
                  <a:lnTo>
                    <a:pt x="1274" y="1061"/>
                  </a:lnTo>
                  <a:lnTo>
                    <a:pt x="1276" y="1064"/>
                  </a:lnTo>
                  <a:lnTo>
                    <a:pt x="1276" y="1066"/>
                  </a:lnTo>
                  <a:lnTo>
                    <a:pt x="1277" y="1069"/>
                  </a:lnTo>
                  <a:lnTo>
                    <a:pt x="1277" y="1070"/>
                  </a:lnTo>
                  <a:lnTo>
                    <a:pt x="1277" y="1073"/>
                  </a:lnTo>
                  <a:lnTo>
                    <a:pt x="1276" y="1074"/>
                  </a:lnTo>
                  <a:lnTo>
                    <a:pt x="1274" y="1075"/>
                  </a:lnTo>
                  <a:lnTo>
                    <a:pt x="1272" y="1076"/>
                  </a:lnTo>
                  <a:lnTo>
                    <a:pt x="1270" y="1078"/>
                  </a:lnTo>
                  <a:lnTo>
                    <a:pt x="1269" y="1079"/>
                  </a:lnTo>
                  <a:lnTo>
                    <a:pt x="1267" y="1080"/>
                  </a:lnTo>
                  <a:lnTo>
                    <a:pt x="1265" y="1081"/>
                  </a:lnTo>
                  <a:lnTo>
                    <a:pt x="1263" y="1081"/>
                  </a:lnTo>
                  <a:lnTo>
                    <a:pt x="1260" y="1082"/>
                  </a:lnTo>
                  <a:lnTo>
                    <a:pt x="1259" y="1082"/>
                  </a:lnTo>
                  <a:lnTo>
                    <a:pt x="1256" y="1084"/>
                  </a:lnTo>
                  <a:lnTo>
                    <a:pt x="1254" y="1084"/>
                  </a:lnTo>
                  <a:lnTo>
                    <a:pt x="1254" y="1085"/>
                  </a:lnTo>
                  <a:lnTo>
                    <a:pt x="1252" y="1087"/>
                  </a:lnTo>
                  <a:lnTo>
                    <a:pt x="1252" y="1088"/>
                  </a:lnTo>
                  <a:lnTo>
                    <a:pt x="1252" y="1091"/>
                  </a:lnTo>
                  <a:lnTo>
                    <a:pt x="1251" y="1096"/>
                  </a:lnTo>
                  <a:lnTo>
                    <a:pt x="1246" y="1096"/>
                  </a:lnTo>
                  <a:lnTo>
                    <a:pt x="1239" y="1097"/>
                  </a:lnTo>
                  <a:lnTo>
                    <a:pt x="1234" y="1098"/>
                  </a:lnTo>
                  <a:lnTo>
                    <a:pt x="1230" y="1102"/>
                  </a:lnTo>
                  <a:lnTo>
                    <a:pt x="1223" y="1104"/>
                  </a:lnTo>
                  <a:lnTo>
                    <a:pt x="1217" y="1108"/>
                  </a:lnTo>
                  <a:lnTo>
                    <a:pt x="1211" y="1110"/>
                  </a:lnTo>
                  <a:lnTo>
                    <a:pt x="1204" y="1114"/>
                  </a:lnTo>
                  <a:lnTo>
                    <a:pt x="1204" y="1110"/>
                  </a:lnTo>
                  <a:lnTo>
                    <a:pt x="1203" y="1109"/>
                  </a:lnTo>
                  <a:lnTo>
                    <a:pt x="1201" y="1107"/>
                  </a:lnTo>
                  <a:lnTo>
                    <a:pt x="1198" y="1105"/>
                  </a:lnTo>
                  <a:lnTo>
                    <a:pt x="1197" y="1105"/>
                  </a:lnTo>
                  <a:lnTo>
                    <a:pt x="1195" y="1104"/>
                  </a:lnTo>
                  <a:lnTo>
                    <a:pt x="1194" y="1103"/>
                  </a:lnTo>
                  <a:lnTo>
                    <a:pt x="1192" y="1102"/>
                  </a:lnTo>
                  <a:lnTo>
                    <a:pt x="1190" y="1102"/>
                  </a:lnTo>
                  <a:lnTo>
                    <a:pt x="1188" y="1101"/>
                  </a:lnTo>
                  <a:lnTo>
                    <a:pt x="1183" y="1098"/>
                  </a:lnTo>
                  <a:lnTo>
                    <a:pt x="1179" y="1096"/>
                  </a:lnTo>
                  <a:lnTo>
                    <a:pt x="1177" y="1096"/>
                  </a:lnTo>
                  <a:lnTo>
                    <a:pt x="1175" y="1094"/>
                  </a:lnTo>
                  <a:lnTo>
                    <a:pt x="1173" y="1093"/>
                  </a:lnTo>
                  <a:lnTo>
                    <a:pt x="1172" y="1093"/>
                  </a:lnTo>
                  <a:lnTo>
                    <a:pt x="1170" y="1092"/>
                  </a:lnTo>
                  <a:lnTo>
                    <a:pt x="1167" y="1092"/>
                  </a:lnTo>
                  <a:lnTo>
                    <a:pt x="1166" y="1091"/>
                  </a:lnTo>
                  <a:lnTo>
                    <a:pt x="1163" y="1091"/>
                  </a:lnTo>
                  <a:lnTo>
                    <a:pt x="1162" y="1091"/>
                  </a:lnTo>
                  <a:lnTo>
                    <a:pt x="1159" y="1091"/>
                  </a:lnTo>
                  <a:lnTo>
                    <a:pt x="1158" y="1090"/>
                  </a:lnTo>
                  <a:lnTo>
                    <a:pt x="1155" y="1090"/>
                  </a:lnTo>
                  <a:lnTo>
                    <a:pt x="1153" y="1090"/>
                  </a:lnTo>
                  <a:lnTo>
                    <a:pt x="1151" y="1088"/>
                  </a:lnTo>
                  <a:lnTo>
                    <a:pt x="1149" y="1088"/>
                  </a:lnTo>
                  <a:lnTo>
                    <a:pt x="1148" y="1087"/>
                  </a:lnTo>
                  <a:lnTo>
                    <a:pt x="1145" y="1087"/>
                  </a:lnTo>
                  <a:lnTo>
                    <a:pt x="1142" y="1086"/>
                  </a:lnTo>
                  <a:lnTo>
                    <a:pt x="1141" y="1086"/>
                  </a:lnTo>
                  <a:lnTo>
                    <a:pt x="1139" y="1085"/>
                  </a:lnTo>
                  <a:lnTo>
                    <a:pt x="1136" y="1085"/>
                  </a:lnTo>
                  <a:lnTo>
                    <a:pt x="1131" y="1084"/>
                  </a:lnTo>
                  <a:lnTo>
                    <a:pt x="1131" y="1087"/>
                  </a:lnTo>
                  <a:lnTo>
                    <a:pt x="1131" y="1093"/>
                  </a:lnTo>
                  <a:lnTo>
                    <a:pt x="1129" y="1096"/>
                  </a:lnTo>
                  <a:lnTo>
                    <a:pt x="1129" y="1099"/>
                  </a:lnTo>
                  <a:lnTo>
                    <a:pt x="1128" y="1103"/>
                  </a:lnTo>
                  <a:lnTo>
                    <a:pt x="1128" y="1110"/>
                  </a:lnTo>
                  <a:lnTo>
                    <a:pt x="1127" y="1115"/>
                  </a:lnTo>
                  <a:lnTo>
                    <a:pt x="1126" y="1119"/>
                  </a:lnTo>
                  <a:lnTo>
                    <a:pt x="1126" y="1126"/>
                  </a:lnTo>
                  <a:lnTo>
                    <a:pt x="1124" y="1129"/>
                  </a:lnTo>
                  <a:lnTo>
                    <a:pt x="1124" y="1134"/>
                  </a:lnTo>
                  <a:lnTo>
                    <a:pt x="1124" y="1137"/>
                  </a:lnTo>
                  <a:lnTo>
                    <a:pt x="1123" y="1140"/>
                  </a:lnTo>
                  <a:lnTo>
                    <a:pt x="1122" y="1143"/>
                  </a:lnTo>
                  <a:lnTo>
                    <a:pt x="1119" y="1146"/>
                  </a:lnTo>
                  <a:lnTo>
                    <a:pt x="1119" y="1150"/>
                  </a:lnTo>
                  <a:lnTo>
                    <a:pt x="1119" y="1155"/>
                  </a:lnTo>
                  <a:lnTo>
                    <a:pt x="1120" y="1161"/>
                  </a:lnTo>
                  <a:lnTo>
                    <a:pt x="1120" y="1167"/>
                  </a:lnTo>
                  <a:lnTo>
                    <a:pt x="1124" y="1171"/>
                  </a:lnTo>
                  <a:lnTo>
                    <a:pt x="1128" y="1173"/>
                  </a:lnTo>
                  <a:lnTo>
                    <a:pt x="1133" y="1175"/>
                  </a:lnTo>
                  <a:lnTo>
                    <a:pt x="1133" y="1180"/>
                  </a:lnTo>
                  <a:lnTo>
                    <a:pt x="1132" y="1183"/>
                  </a:lnTo>
                  <a:lnTo>
                    <a:pt x="1132" y="1184"/>
                  </a:lnTo>
                  <a:lnTo>
                    <a:pt x="1129" y="1187"/>
                  </a:lnTo>
                  <a:lnTo>
                    <a:pt x="1126" y="1190"/>
                  </a:lnTo>
                  <a:lnTo>
                    <a:pt x="1124" y="1191"/>
                  </a:lnTo>
                  <a:lnTo>
                    <a:pt x="1123" y="1192"/>
                  </a:lnTo>
                  <a:lnTo>
                    <a:pt x="1120" y="1195"/>
                  </a:lnTo>
                  <a:lnTo>
                    <a:pt x="1119" y="1195"/>
                  </a:lnTo>
                  <a:lnTo>
                    <a:pt x="1113" y="1197"/>
                  </a:lnTo>
                  <a:lnTo>
                    <a:pt x="1111" y="1196"/>
                  </a:lnTo>
                  <a:lnTo>
                    <a:pt x="1108" y="1197"/>
                  </a:lnTo>
                  <a:lnTo>
                    <a:pt x="1102" y="1199"/>
                  </a:lnTo>
                  <a:lnTo>
                    <a:pt x="1096" y="1201"/>
                  </a:lnTo>
                  <a:lnTo>
                    <a:pt x="1092" y="1201"/>
                  </a:lnTo>
                  <a:lnTo>
                    <a:pt x="1089" y="1203"/>
                  </a:lnTo>
                  <a:lnTo>
                    <a:pt x="1086" y="1203"/>
                  </a:lnTo>
                  <a:lnTo>
                    <a:pt x="1082" y="1204"/>
                  </a:lnTo>
                  <a:lnTo>
                    <a:pt x="1076" y="1206"/>
                  </a:lnTo>
                  <a:lnTo>
                    <a:pt x="1075" y="1204"/>
                  </a:lnTo>
                  <a:lnTo>
                    <a:pt x="1073" y="1206"/>
                  </a:lnTo>
                  <a:lnTo>
                    <a:pt x="1070" y="1206"/>
                  </a:lnTo>
                  <a:lnTo>
                    <a:pt x="1067" y="1209"/>
                  </a:lnTo>
                  <a:lnTo>
                    <a:pt x="1062" y="1213"/>
                  </a:lnTo>
                  <a:lnTo>
                    <a:pt x="1062" y="1219"/>
                  </a:lnTo>
                  <a:lnTo>
                    <a:pt x="1057" y="1222"/>
                  </a:lnTo>
                  <a:lnTo>
                    <a:pt x="1055" y="1222"/>
                  </a:lnTo>
                  <a:lnTo>
                    <a:pt x="1053" y="1224"/>
                  </a:lnTo>
                  <a:lnTo>
                    <a:pt x="1052" y="1225"/>
                  </a:lnTo>
                  <a:lnTo>
                    <a:pt x="1051" y="1226"/>
                  </a:lnTo>
                  <a:lnTo>
                    <a:pt x="1049" y="1230"/>
                  </a:lnTo>
                  <a:lnTo>
                    <a:pt x="1048" y="1232"/>
                  </a:lnTo>
                  <a:lnTo>
                    <a:pt x="1047" y="1234"/>
                  </a:lnTo>
                  <a:lnTo>
                    <a:pt x="1047" y="1236"/>
                  </a:lnTo>
                  <a:lnTo>
                    <a:pt x="1044" y="1238"/>
                  </a:lnTo>
                  <a:lnTo>
                    <a:pt x="1043" y="1239"/>
                  </a:lnTo>
                  <a:lnTo>
                    <a:pt x="1042" y="1239"/>
                  </a:lnTo>
                  <a:lnTo>
                    <a:pt x="1039" y="1241"/>
                  </a:lnTo>
                  <a:lnTo>
                    <a:pt x="1036" y="1241"/>
                  </a:lnTo>
                  <a:lnTo>
                    <a:pt x="1035" y="1241"/>
                  </a:lnTo>
                  <a:lnTo>
                    <a:pt x="1033" y="1241"/>
                  </a:lnTo>
                  <a:lnTo>
                    <a:pt x="1031" y="1242"/>
                  </a:lnTo>
                  <a:lnTo>
                    <a:pt x="1029" y="1243"/>
                  </a:lnTo>
                  <a:lnTo>
                    <a:pt x="1027" y="1244"/>
                  </a:lnTo>
                  <a:lnTo>
                    <a:pt x="1026" y="1244"/>
                  </a:lnTo>
                  <a:lnTo>
                    <a:pt x="1023" y="1245"/>
                  </a:lnTo>
                  <a:lnTo>
                    <a:pt x="1022" y="1247"/>
                  </a:lnTo>
                  <a:lnTo>
                    <a:pt x="1021" y="1248"/>
                  </a:lnTo>
                  <a:lnTo>
                    <a:pt x="1018" y="1249"/>
                  </a:lnTo>
                  <a:lnTo>
                    <a:pt x="1018" y="1251"/>
                  </a:lnTo>
                  <a:lnTo>
                    <a:pt x="1020" y="1253"/>
                  </a:lnTo>
                  <a:lnTo>
                    <a:pt x="1020" y="1255"/>
                  </a:lnTo>
                  <a:lnTo>
                    <a:pt x="1020" y="1256"/>
                  </a:lnTo>
                  <a:lnTo>
                    <a:pt x="1020" y="1259"/>
                  </a:lnTo>
                  <a:lnTo>
                    <a:pt x="1020" y="1260"/>
                  </a:lnTo>
                  <a:lnTo>
                    <a:pt x="1020" y="1261"/>
                  </a:lnTo>
                  <a:lnTo>
                    <a:pt x="1020" y="1263"/>
                  </a:lnTo>
                  <a:lnTo>
                    <a:pt x="1020" y="1265"/>
                  </a:lnTo>
                  <a:lnTo>
                    <a:pt x="1020" y="1267"/>
                  </a:lnTo>
                  <a:lnTo>
                    <a:pt x="1020" y="1269"/>
                  </a:lnTo>
                  <a:lnTo>
                    <a:pt x="1018" y="1271"/>
                  </a:lnTo>
                  <a:lnTo>
                    <a:pt x="1018" y="1273"/>
                  </a:lnTo>
                  <a:lnTo>
                    <a:pt x="1018" y="1274"/>
                  </a:lnTo>
                  <a:lnTo>
                    <a:pt x="1018" y="1277"/>
                  </a:lnTo>
                  <a:lnTo>
                    <a:pt x="1018" y="1279"/>
                  </a:lnTo>
                  <a:lnTo>
                    <a:pt x="1018" y="1280"/>
                  </a:lnTo>
                  <a:lnTo>
                    <a:pt x="1018" y="1283"/>
                  </a:lnTo>
                  <a:lnTo>
                    <a:pt x="1018" y="1284"/>
                  </a:lnTo>
                  <a:lnTo>
                    <a:pt x="1018" y="1286"/>
                  </a:lnTo>
                  <a:lnTo>
                    <a:pt x="1018" y="1289"/>
                  </a:lnTo>
                  <a:lnTo>
                    <a:pt x="1018" y="1291"/>
                  </a:lnTo>
                  <a:lnTo>
                    <a:pt x="1018" y="1292"/>
                  </a:lnTo>
                  <a:lnTo>
                    <a:pt x="1018" y="1295"/>
                  </a:lnTo>
                  <a:lnTo>
                    <a:pt x="1018" y="1296"/>
                  </a:lnTo>
                  <a:lnTo>
                    <a:pt x="1018" y="1298"/>
                  </a:lnTo>
                  <a:lnTo>
                    <a:pt x="1016" y="1300"/>
                  </a:lnTo>
                  <a:lnTo>
                    <a:pt x="1014" y="1300"/>
                  </a:lnTo>
                  <a:lnTo>
                    <a:pt x="1012" y="1300"/>
                  </a:lnTo>
                  <a:lnTo>
                    <a:pt x="1011" y="1301"/>
                  </a:lnTo>
                  <a:lnTo>
                    <a:pt x="1009" y="1302"/>
                  </a:lnTo>
                  <a:lnTo>
                    <a:pt x="1007" y="1302"/>
                  </a:lnTo>
                  <a:lnTo>
                    <a:pt x="1004" y="1302"/>
                  </a:lnTo>
                  <a:lnTo>
                    <a:pt x="1003" y="1302"/>
                  </a:lnTo>
                  <a:lnTo>
                    <a:pt x="998" y="1301"/>
                  </a:lnTo>
                  <a:lnTo>
                    <a:pt x="994" y="1302"/>
                  </a:lnTo>
                  <a:lnTo>
                    <a:pt x="992" y="1302"/>
                  </a:lnTo>
                  <a:lnTo>
                    <a:pt x="990" y="1302"/>
                  </a:lnTo>
                  <a:lnTo>
                    <a:pt x="989" y="1302"/>
                  </a:lnTo>
                  <a:lnTo>
                    <a:pt x="986" y="1301"/>
                  </a:lnTo>
                  <a:lnTo>
                    <a:pt x="985" y="1300"/>
                  </a:lnTo>
                  <a:lnTo>
                    <a:pt x="983" y="1300"/>
                  </a:lnTo>
                  <a:lnTo>
                    <a:pt x="981" y="1298"/>
                  </a:lnTo>
                  <a:lnTo>
                    <a:pt x="980" y="1296"/>
                  </a:lnTo>
                  <a:lnTo>
                    <a:pt x="978" y="1295"/>
                  </a:lnTo>
                  <a:lnTo>
                    <a:pt x="977" y="1294"/>
                  </a:lnTo>
                  <a:lnTo>
                    <a:pt x="974" y="1292"/>
                  </a:lnTo>
                  <a:lnTo>
                    <a:pt x="973" y="1291"/>
                  </a:lnTo>
                  <a:lnTo>
                    <a:pt x="973" y="1290"/>
                  </a:lnTo>
                  <a:lnTo>
                    <a:pt x="972" y="1288"/>
                  </a:lnTo>
                  <a:lnTo>
                    <a:pt x="972" y="1286"/>
                  </a:lnTo>
                  <a:lnTo>
                    <a:pt x="970" y="1284"/>
                  </a:lnTo>
                  <a:lnTo>
                    <a:pt x="969" y="1283"/>
                  </a:lnTo>
                  <a:lnTo>
                    <a:pt x="968" y="1280"/>
                  </a:lnTo>
                  <a:lnTo>
                    <a:pt x="968" y="1279"/>
                  </a:lnTo>
                  <a:lnTo>
                    <a:pt x="967" y="1277"/>
                  </a:lnTo>
                  <a:lnTo>
                    <a:pt x="965" y="1274"/>
                  </a:lnTo>
                  <a:lnTo>
                    <a:pt x="964" y="1273"/>
                  </a:lnTo>
                  <a:lnTo>
                    <a:pt x="963" y="1271"/>
                  </a:lnTo>
                  <a:lnTo>
                    <a:pt x="961" y="1269"/>
                  </a:lnTo>
                  <a:lnTo>
                    <a:pt x="961" y="1268"/>
                  </a:lnTo>
                  <a:lnTo>
                    <a:pt x="960" y="1266"/>
                  </a:lnTo>
                  <a:lnTo>
                    <a:pt x="958" y="1265"/>
                  </a:lnTo>
                  <a:lnTo>
                    <a:pt x="956" y="1263"/>
                  </a:lnTo>
                  <a:lnTo>
                    <a:pt x="954" y="1263"/>
                  </a:lnTo>
                  <a:lnTo>
                    <a:pt x="952" y="1262"/>
                  </a:lnTo>
                  <a:lnTo>
                    <a:pt x="950" y="1261"/>
                  </a:lnTo>
                  <a:lnTo>
                    <a:pt x="949" y="1261"/>
                  </a:lnTo>
                  <a:lnTo>
                    <a:pt x="946" y="1260"/>
                  </a:lnTo>
                  <a:lnTo>
                    <a:pt x="945" y="1260"/>
                  </a:lnTo>
                  <a:lnTo>
                    <a:pt x="942" y="1259"/>
                  </a:lnTo>
                  <a:lnTo>
                    <a:pt x="941" y="1257"/>
                  </a:lnTo>
                  <a:lnTo>
                    <a:pt x="938" y="1257"/>
                  </a:lnTo>
                  <a:lnTo>
                    <a:pt x="937" y="1256"/>
                  </a:lnTo>
                  <a:lnTo>
                    <a:pt x="934" y="1256"/>
                  </a:lnTo>
                  <a:lnTo>
                    <a:pt x="933" y="1256"/>
                  </a:lnTo>
                  <a:lnTo>
                    <a:pt x="930" y="1256"/>
                  </a:lnTo>
                  <a:lnTo>
                    <a:pt x="929" y="1256"/>
                  </a:lnTo>
                  <a:lnTo>
                    <a:pt x="927" y="1256"/>
                  </a:lnTo>
                  <a:lnTo>
                    <a:pt x="925" y="1255"/>
                  </a:lnTo>
                  <a:lnTo>
                    <a:pt x="923" y="1255"/>
                  </a:lnTo>
                  <a:lnTo>
                    <a:pt x="921" y="1254"/>
                  </a:lnTo>
                  <a:lnTo>
                    <a:pt x="920" y="1253"/>
                  </a:lnTo>
                  <a:lnTo>
                    <a:pt x="917" y="1251"/>
                  </a:lnTo>
                  <a:lnTo>
                    <a:pt x="916" y="1250"/>
                  </a:lnTo>
                  <a:lnTo>
                    <a:pt x="915" y="1249"/>
                  </a:lnTo>
                  <a:lnTo>
                    <a:pt x="914" y="1247"/>
                  </a:lnTo>
                  <a:lnTo>
                    <a:pt x="912" y="1245"/>
                  </a:lnTo>
                  <a:lnTo>
                    <a:pt x="910" y="1244"/>
                  </a:lnTo>
                  <a:lnTo>
                    <a:pt x="908" y="1243"/>
                  </a:lnTo>
                  <a:lnTo>
                    <a:pt x="907" y="1242"/>
                  </a:lnTo>
                  <a:lnTo>
                    <a:pt x="905" y="1241"/>
                  </a:lnTo>
                  <a:lnTo>
                    <a:pt x="903" y="1241"/>
                  </a:lnTo>
                  <a:lnTo>
                    <a:pt x="901" y="1239"/>
                  </a:lnTo>
                  <a:lnTo>
                    <a:pt x="899" y="1238"/>
                  </a:lnTo>
                  <a:lnTo>
                    <a:pt x="897" y="1238"/>
                  </a:lnTo>
                  <a:lnTo>
                    <a:pt x="896" y="1237"/>
                  </a:lnTo>
                  <a:lnTo>
                    <a:pt x="894" y="1236"/>
                  </a:lnTo>
                  <a:lnTo>
                    <a:pt x="893" y="1233"/>
                  </a:lnTo>
                  <a:lnTo>
                    <a:pt x="892" y="1232"/>
                  </a:lnTo>
                  <a:lnTo>
                    <a:pt x="890" y="1231"/>
                  </a:lnTo>
                  <a:lnTo>
                    <a:pt x="889" y="1228"/>
                  </a:lnTo>
                  <a:lnTo>
                    <a:pt x="888" y="1227"/>
                  </a:lnTo>
                  <a:lnTo>
                    <a:pt x="886" y="1226"/>
                  </a:lnTo>
                  <a:lnTo>
                    <a:pt x="885" y="1224"/>
                  </a:lnTo>
                  <a:lnTo>
                    <a:pt x="884" y="1222"/>
                  </a:lnTo>
                  <a:lnTo>
                    <a:pt x="883" y="1221"/>
                  </a:lnTo>
                  <a:lnTo>
                    <a:pt x="881" y="1220"/>
                  </a:lnTo>
                  <a:lnTo>
                    <a:pt x="880" y="1218"/>
                  </a:lnTo>
                  <a:lnTo>
                    <a:pt x="879" y="1216"/>
                  </a:lnTo>
                  <a:lnTo>
                    <a:pt x="877" y="1214"/>
                  </a:lnTo>
                  <a:lnTo>
                    <a:pt x="876" y="1213"/>
                  </a:lnTo>
                  <a:lnTo>
                    <a:pt x="875" y="1212"/>
                  </a:lnTo>
                  <a:lnTo>
                    <a:pt x="874" y="1210"/>
                  </a:lnTo>
                  <a:lnTo>
                    <a:pt x="872" y="1208"/>
                  </a:lnTo>
                  <a:lnTo>
                    <a:pt x="871" y="1207"/>
                  </a:lnTo>
                  <a:lnTo>
                    <a:pt x="871" y="1204"/>
                  </a:lnTo>
                  <a:lnTo>
                    <a:pt x="870" y="1203"/>
                  </a:lnTo>
                  <a:lnTo>
                    <a:pt x="870" y="1201"/>
                  </a:lnTo>
                  <a:lnTo>
                    <a:pt x="868" y="1199"/>
                  </a:lnTo>
                  <a:lnTo>
                    <a:pt x="867" y="1198"/>
                  </a:lnTo>
                  <a:lnTo>
                    <a:pt x="866" y="1197"/>
                  </a:lnTo>
                  <a:lnTo>
                    <a:pt x="863" y="1196"/>
                  </a:lnTo>
                  <a:lnTo>
                    <a:pt x="862" y="1197"/>
                  </a:lnTo>
                  <a:lnTo>
                    <a:pt x="861" y="1198"/>
                  </a:lnTo>
                  <a:lnTo>
                    <a:pt x="858" y="1198"/>
                  </a:lnTo>
                  <a:lnTo>
                    <a:pt x="857" y="1199"/>
                  </a:lnTo>
                  <a:lnTo>
                    <a:pt x="855" y="1201"/>
                  </a:lnTo>
                  <a:lnTo>
                    <a:pt x="853" y="1202"/>
                  </a:lnTo>
                  <a:lnTo>
                    <a:pt x="852" y="1202"/>
                  </a:lnTo>
                  <a:lnTo>
                    <a:pt x="849" y="1203"/>
                  </a:lnTo>
                  <a:lnTo>
                    <a:pt x="845" y="1207"/>
                  </a:lnTo>
                  <a:lnTo>
                    <a:pt x="841" y="1207"/>
                  </a:lnTo>
                  <a:lnTo>
                    <a:pt x="839" y="1208"/>
                  </a:lnTo>
                  <a:lnTo>
                    <a:pt x="836" y="1208"/>
                  </a:lnTo>
                  <a:lnTo>
                    <a:pt x="835" y="1207"/>
                  </a:lnTo>
                  <a:lnTo>
                    <a:pt x="833" y="1207"/>
                  </a:lnTo>
                  <a:lnTo>
                    <a:pt x="831" y="1206"/>
                  </a:lnTo>
                  <a:lnTo>
                    <a:pt x="828" y="1206"/>
                  </a:lnTo>
                  <a:lnTo>
                    <a:pt x="827" y="1206"/>
                  </a:lnTo>
                  <a:lnTo>
                    <a:pt x="826" y="1206"/>
                  </a:lnTo>
                  <a:lnTo>
                    <a:pt x="822" y="1214"/>
                  </a:lnTo>
                  <a:lnTo>
                    <a:pt x="817" y="1207"/>
                  </a:lnTo>
                  <a:lnTo>
                    <a:pt x="813" y="1204"/>
                  </a:lnTo>
                  <a:lnTo>
                    <a:pt x="809" y="1206"/>
                  </a:lnTo>
                  <a:lnTo>
                    <a:pt x="804" y="1206"/>
                  </a:lnTo>
                  <a:lnTo>
                    <a:pt x="802" y="1208"/>
                  </a:lnTo>
                  <a:lnTo>
                    <a:pt x="800" y="1210"/>
                  </a:lnTo>
                  <a:lnTo>
                    <a:pt x="793" y="1210"/>
                  </a:lnTo>
                  <a:lnTo>
                    <a:pt x="788" y="1210"/>
                  </a:lnTo>
                  <a:lnTo>
                    <a:pt x="784" y="1213"/>
                  </a:lnTo>
                  <a:lnTo>
                    <a:pt x="778" y="1215"/>
                  </a:lnTo>
                  <a:lnTo>
                    <a:pt x="774" y="1215"/>
                  </a:lnTo>
                  <a:lnTo>
                    <a:pt x="768" y="1215"/>
                  </a:lnTo>
                  <a:lnTo>
                    <a:pt x="760" y="1215"/>
                  </a:lnTo>
                  <a:lnTo>
                    <a:pt x="755" y="1214"/>
                  </a:lnTo>
                  <a:lnTo>
                    <a:pt x="751" y="1214"/>
                  </a:lnTo>
                  <a:lnTo>
                    <a:pt x="747" y="1215"/>
                  </a:lnTo>
                  <a:lnTo>
                    <a:pt x="742" y="1219"/>
                  </a:lnTo>
                  <a:lnTo>
                    <a:pt x="739" y="1221"/>
                  </a:lnTo>
                  <a:lnTo>
                    <a:pt x="738" y="1222"/>
                  </a:lnTo>
                  <a:lnTo>
                    <a:pt x="734" y="1224"/>
                  </a:lnTo>
                  <a:lnTo>
                    <a:pt x="734" y="1221"/>
                  </a:lnTo>
                  <a:lnTo>
                    <a:pt x="735" y="1219"/>
                  </a:lnTo>
                  <a:lnTo>
                    <a:pt x="736" y="1216"/>
                  </a:lnTo>
                  <a:lnTo>
                    <a:pt x="738" y="1214"/>
                  </a:lnTo>
                  <a:lnTo>
                    <a:pt x="740" y="1212"/>
                  </a:lnTo>
                  <a:lnTo>
                    <a:pt x="742" y="1209"/>
                  </a:lnTo>
                  <a:lnTo>
                    <a:pt x="743" y="1206"/>
                  </a:lnTo>
                  <a:lnTo>
                    <a:pt x="744" y="1204"/>
                  </a:lnTo>
                  <a:lnTo>
                    <a:pt x="747" y="1204"/>
                  </a:lnTo>
                  <a:lnTo>
                    <a:pt x="748" y="1203"/>
                  </a:lnTo>
                  <a:lnTo>
                    <a:pt x="751" y="1202"/>
                  </a:lnTo>
                  <a:lnTo>
                    <a:pt x="753" y="1201"/>
                  </a:lnTo>
                  <a:lnTo>
                    <a:pt x="753" y="1199"/>
                  </a:lnTo>
                  <a:lnTo>
                    <a:pt x="753" y="1197"/>
                  </a:lnTo>
                  <a:lnTo>
                    <a:pt x="752" y="1192"/>
                  </a:lnTo>
                  <a:lnTo>
                    <a:pt x="752" y="1190"/>
                  </a:lnTo>
                  <a:lnTo>
                    <a:pt x="752" y="1187"/>
                  </a:lnTo>
                  <a:lnTo>
                    <a:pt x="751" y="1185"/>
                  </a:lnTo>
                  <a:lnTo>
                    <a:pt x="751" y="1183"/>
                  </a:lnTo>
                  <a:lnTo>
                    <a:pt x="749" y="1178"/>
                  </a:lnTo>
                  <a:lnTo>
                    <a:pt x="751" y="1175"/>
                  </a:lnTo>
                  <a:lnTo>
                    <a:pt x="751" y="1173"/>
                  </a:lnTo>
                  <a:lnTo>
                    <a:pt x="752" y="1171"/>
                  </a:lnTo>
                  <a:lnTo>
                    <a:pt x="755" y="1166"/>
                  </a:lnTo>
                  <a:lnTo>
                    <a:pt x="755" y="1162"/>
                  </a:lnTo>
                  <a:lnTo>
                    <a:pt x="756" y="1160"/>
                  </a:lnTo>
                  <a:lnTo>
                    <a:pt x="756" y="1156"/>
                  </a:lnTo>
                  <a:lnTo>
                    <a:pt x="756" y="1152"/>
                  </a:lnTo>
                  <a:lnTo>
                    <a:pt x="756" y="1149"/>
                  </a:lnTo>
                  <a:lnTo>
                    <a:pt x="755" y="1146"/>
                  </a:lnTo>
                  <a:lnTo>
                    <a:pt x="753" y="1143"/>
                  </a:lnTo>
                  <a:lnTo>
                    <a:pt x="752" y="1139"/>
                  </a:lnTo>
                  <a:lnTo>
                    <a:pt x="752" y="1136"/>
                  </a:lnTo>
                  <a:lnTo>
                    <a:pt x="751" y="1133"/>
                  </a:lnTo>
                  <a:lnTo>
                    <a:pt x="747" y="1129"/>
                  </a:lnTo>
                  <a:lnTo>
                    <a:pt x="746" y="1127"/>
                  </a:lnTo>
                  <a:lnTo>
                    <a:pt x="743" y="1125"/>
                  </a:lnTo>
                  <a:lnTo>
                    <a:pt x="740" y="1122"/>
                  </a:lnTo>
                  <a:lnTo>
                    <a:pt x="739" y="1120"/>
                  </a:lnTo>
                  <a:lnTo>
                    <a:pt x="738" y="1119"/>
                  </a:lnTo>
                  <a:lnTo>
                    <a:pt x="735" y="1115"/>
                  </a:lnTo>
                  <a:lnTo>
                    <a:pt x="733" y="1113"/>
                  </a:lnTo>
                  <a:lnTo>
                    <a:pt x="731" y="1111"/>
                  </a:lnTo>
                  <a:lnTo>
                    <a:pt x="727" y="1107"/>
                  </a:lnTo>
                  <a:lnTo>
                    <a:pt x="726" y="1104"/>
                  </a:lnTo>
                  <a:lnTo>
                    <a:pt x="725" y="1102"/>
                  </a:lnTo>
                  <a:lnTo>
                    <a:pt x="725" y="1098"/>
                  </a:lnTo>
                  <a:lnTo>
                    <a:pt x="724" y="1093"/>
                  </a:lnTo>
                  <a:lnTo>
                    <a:pt x="724" y="1090"/>
                  </a:lnTo>
                  <a:lnTo>
                    <a:pt x="724" y="1087"/>
                  </a:lnTo>
                  <a:lnTo>
                    <a:pt x="721" y="1084"/>
                  </a:lnTo>
                  <a:lnTo>
                    <a:pt x="721" y="1080"/>
                  </a:lnTo>
                  <a:lnTo>
                    <a:pt x="721" y="1078"/>
                  </a:lnTo>
                  <a:lnTo>
                    <a:pt x="721" y="1076"/>
                  </a:lnTo>
                  <a:lnTo>
                    <a:pt x="720" y="1070"/>
                  </a:lnTo>
                  <a:lnTo>
                    <a:pt x="720" y="1064"/>
                  </a:lnTo>
                  <a:lnTo>
                    <a:pt x="720" y="1059"/>
                  </a:lnTo>
                  <a:lnTo>
                    <a:pt x="720" y="1055"/>
                  </a:lnTo>
                  <a:lnTo>
                    <a:pt x="720" y="1050"/>
                  </a:lnTo>
                  <a:lnTo>
                    <a:pt x="720" y="1044"/>
                  </a:lnTo>
                  <a:lnTo>
                    <a:pt x="720" y="1040"/>
                  </a:lnTo>
                  <a:lnTo>
                    <a:pt x="721" y="1032"/>
                  </a:lnTo>
                  <a:lnTo>
                    <a:pt x="720" y="1028"/>
                  </a:lnTo>
                  <a:lnTo>
                    <a:pt x="718" y="1024"/>
                  </a:lnTo>
                  <a:lnTo>
                    <a:pt x="717" y="1020"/>
                  </a:lnTo>
                  <a:lnTo>
                    <a:pt x="715" y="1015"/>
                  </a:lnTo>
                  <a:lnTo>
                    <a:pt x="715" y="1010"/>
                  </a:lnTo>
                  <a:lnTo>
                    <a:pt x="716" y="1005"/>
                  </a:lnTo>
                  <a:lnTo>
                    <a:pt x="716" y="1002"/>
                  </a:lnTo>
                  <a:lnTo>
                    <a:pt x="716" y="997"/>
                  </a:lnTo>
                  <a:lnTo>
                    <a:pt x="717" y="992"/>
                  </a:lnTo>
                  <a:lnTo>
                    <a:pt x="717" y="987"/>
                  </a:lnTo>
                  <a:lnTo>
                    <a:pt x="718" y="982"/>
                  </a:lnTo>
                  <a:lnTo>
                    <a:pt x="718" y="976"/>
                  </a:lnTo>
                  <a:lnTo>
                    <a:pt x="715" y="977"/>
                  </a:lnTo>
                  <a:lnTo>
                    <a:pt x="709" y="976"/>
                  </a:lnTo>
                  <a:lnTo>
                    <a:pt x="705" y="976"/>
                  </a:lnTo>
                  <a:lnTo>
                    <a:pt x="700" y="975"/>
                  </a:lnTo>
                  <a:lnTo>
                    <a:pt x="698" y="975"/>
                  </a:lnTo>
                  <a:lnTo>
                    <a:pt x="694" y="974"/>
                  </a:lnTo>
                  <a:lnTo>
                    <a:pt x="690" y="974"/>
                  </a:lnTo>
                  <a:lnTo>
                    <a:pt x="686" y="973"/>
                  </a:lnTo>
                  <a:lnTo>
                    <a:pt x="683" y="973"/>
                  </a:lnTo>
                  <a:lnTo>
                    <a:pt x="680" y="973"/>
                  </a:lnTo>
                  <a:lnTo>
                    <a:pt x="672" y="971"/>
                  </a:lnTo>
                  <a:lnTo>
                    <a:pt x="668" y="970"/>
                  </a:lnTo>
                  <a:lnTo>
                    <a:pt x="664" y="970"/>
                  </a:lnTo>
                  <a:lnTo>
                    <a:pt x="660" y="970"/>
                  </a:lnTo>
                  <a:lnTo>
                    <a:pt x="656" y="969"/>
                  </a:lnTo>
                  <a:lnTo>
                    <a:pt x="652" y="970"/>
                  </a:lnTo>
                  <a:lnTo>
                    <a:pt x="649" y="973"/>
                  </a:lnTo>
                  <a:lnTo>
                    <a:pt x="646" y="974"/>
                  </a:lnTo>
                  <a:lnTo>
                    <a:pt x="642" y="974"/>
                  </a:lnTo>
                  <a:lnTo>
                    <a:pt x="640" y="975"/>
                  </a:lnTo>
                  <a:lnTo>
                    <a:pt x="636" y="976"/>
                  </a:lnTo>
                  <a:lnTo>
                    <a:pt x="633" y="977"/>
                  </a:lnTo>
                  <a:lnTo>
                    <a:pt x="629" y="980"/>
                  </a:lnTo>
                  <a:lnTo>
                    <a:pt x="625" y="981"/>
                  </a:lnTo>
                  <a:lnTo>
                    <a:pt x="621" y="982"/>
                  </a:lnTo>
                  <a:lnTo>
                    <a:pt x="618" y="983"/>
                  </a:lnTo>
                  <a:lnTo>
                    <a:pt x="614" y="985"/>
                  </a:lnTo>
                  <a:lnTo>
                    <a:pt x="610" y="986"/>
                  </a:lnTo>
                  <a:lnTo>
                    <a:pt x="602" y="988"/>
                  </a:lnTo>
                  <a:lnTo>
                    <a:pt x="598" y="989"/>
                  </a:lnTo>
                  <a:lnTo>
                    <a:pt x="597" y="993"/>
                  </a:lnTo>
                  <a:lnTo>
                    <a:pt x="594" y="994"/>
                  </a:lnTo>
                  <a:lnTo>
                    <a:pt x="590" y="997"/>
                  </a:lnTo>
                  <a:lnTo>
                    <a:pt x="587" y="999"/>
                  </a:lnTo>
                  <a:lnTo>
                    <a:pt x="585" y="1002"/>
                  </a:lnTo>
                  <a:lnTo>
                    <a:pt x="584" y="1004"/>
                  </a:lnTo>
                  <a:lnTo>
                    <a:pt x="583" y="1006"/>
                  </a:lnTo>
                  <a:lnTo>
                    <a:pt x="581" y="1010"/>
                  </a:lnTo>
                  <a:lnTo>
                    <a:pt x="581" y="1012"/>
                  </a:lnTo>
                  <a:lnTo>
                    <a:pt x="579" y="1016"/>
                  </a:lnTo>
                  <a:lnTo>
                    <a:pt x="579" y="1018"/>
                  </a:lnTo>
                  <a:lnTo>
                    <a:pt x="577" y="1021"/>
                  </a:lnTo>
                  <a:lnTo>
                    <a:pt x="576" y="1023"/>
                  </a:lnTo>
                  <a:lnTo>
                    <a:pt x="574" y="1026"/>
                  </a:lnTo>
                  <a:lnTo>
                    <a:pt x="572" y="1028"/>
                  </a:lnTo>
                  <a:lnTo>
                    <a:pt x="570" y="1032"/>
                  </a:lnTo>
                  <a:lnTo>
                    <a:pt x="567" y="1035"/>
                  </a:lnTo>
                  <a:lnTo>
                    <a:pt x="565" y="1038"/>
                  </a:lnTo>
                  <a:lnTo>
                    <a:pt x="563" y="1041"/>
                  </a:lnTo>
                  <a:lnTo>
                    <a:pt x="561" y="1044"/>
                  </a:lnTo>
                  <a:lnTo>
                    <a:pt x="559" y="1045"/>
                  </a:lnTo>
                  <a:lnTo>
                    <a:pt x="557" y="1047"/>
                  </a:lnTo>
                  <a:lnTo>
                    <a:pt x="555" y="1051"/>
                  </a:lnTo>
                  <a:lnTo>
                    <a:pt x="554" y="1053"/>
                  </a:lnTo>
                  <a:lnTo>
                    <a:pt x="550" y="1056"/>
                  </a:lnTo>
                  <a:lnTo>
                    <a:pt x="548" y="1057"/>
                  </a:lnTo>
                  <a:lnTo>
                    <a:pt x="546" y="1059"/>
                  </a:lnTo>
                  <a:lnTo>
                    <a:pt x="543" y="1061"/>
                  </a:lnTo>
                  <a:lnTo>
                    <a:pt x="540" y="1061"/>
                  </a:lnTo>
                  <a:lnTo>
                    <a:pt x="537" y="1063"/>
                  </a:lnTo>
                  <a:lnTo>
                    <a:pt x="535" y="1064"/>
                  </a:lnTo>
                  <a:lnTo>
                    <a:pt x="532" y="1067"/>
                  </a:lnTo>
                  <a:lnTo>
                    <a:pt x="528" y="1070"/>
                  </a:lnTo>
                  <a:lnTo>
                    <a:pt x="526" y="1069"/>
                  </a:lnTo>
                  <a:lnTo>
                    <a:pt x="524" y="1072"/>
                  </a:lnTo>
                  <a:lnTo>
                    <a:pt x="523" y="1073"/>
                  </a:lnTo>
                  <a:lnTo>
                    <a:pt x="522" y="1074"/>
                  </a:lnTo>
                  <a:lnTo>
                    <a:pt x="519" y="1073"/>
                  </a:lnTo>
                  <a:lnTo>
                    <a:pt x="518" y="1072"/>
                  </a:lnTo>
                  <a:lnTo>
                    <a:pt x="519" y="1070"/>
                  </a:lnTo>
                  <a:lnTo>
                    <a:pt x="522" y="1069"/>
                  </a:lnTo>
                  <a:lnTo>
                    <a:pt x="521" y="1067"/>
                  </a:lnTo>
                  <a:lnTo>
                    <a:pt x="518" y="1067"/>
                  </a:lnTo>
                  <a:lnTo>
                    <a:pt x="519" y="1066"/>
                  </a:lnTo>
                  <a:lnTo>
                    <a:pt x="522" y="1063"/>
                  </a:lnTo>
                  <a:lnTo>
                    <a:pt x="521" y="1061"/>
                  </a:lnTo>
                  <a:lnTo>
                    <a:pt x="518" y="1057"/>
                  </a:lnTo>
                  <a:lnTo>
                    <a:pt x="515" y="1055"/>
                  </a:lnTo>
                  <a:lnTo>
                    <a:pt x="514" y="1053"/>
                  </a:lnTo>
                  <a:lnTo>
                    <a:pt x="512" y="1052"/>
                  </a:lnTo>
                  <a:lnTo>
                    <a:pt x="510" y="1052"/>
                  </a:lnTo>
                  <a:lnTo>
                    <a:pt x="509" y="1055"/>
                  </a:lnTo>
                  <a:lnTo>
                    <a:pt x="508" y="1055"/>
                  </a:lnTo>
                  <a:lnTo>
                    <a:pt x="505" y="1056"/>
                  </a:lnTo>
                  <a:lnTo>
                    <a:pt x="504" y="1055"/>
                  </a:lnTo>
                  <a:lnTo>
                    <a:pt x="502" y="1057"/>
                  </a:lnTo>
                  <a:lnTo>
                    <a:pt x="500" y="1057"/>
                  </a:lnTo>
                  <a:lnTo>
                    <a:pt x="497" y="1056"/>
                  </a:lnTo>
                  <a:lnTo>
                    <a:pt x="497" y="1053"/>
                  </a:lnTo>
                  <a:lnTo>
                    <a:pt x="499" y="1052"/>
                  </a:lnTo>
                  <a:lnTo>
                    <a:pt x="500" y="1051"/>
                  </a:lnTo>
                  <a:lnTo>
                    <a:pt x="502" y="1050"/>
                  </a:lnTo>
                  <a:lnTo>
                    <a:pt x="500" y="1049"/>
                  </a:lnTo>
                  <a:lnTo>
                    <a:pt x="499" y="1046"/>
                  </a:lnTo>
                  <a:lnTo>
                    <a:pt x="497" y="1045"/>
                  </a:lnTo>
                  <a:lnTo>
                    <a:pt x="495" y="1041"/>
                  </a:lnTo>
                  <a:lnTo>
                    <a:pt x="492" y="1045"/>
                  </a:lnTo>
                  <a:lnTo>
                    <a:pt x="492" y="1043"/>
                  </a:lnTo>
                  <a:lnTo>
                    <a:pt x="492" y="1040"/>
                  </a:lnTo>
                  <a:lnTo>
                    <a:pt x="491" y="1039"/>
                  </a:lnTo>
                  <a:lnTo>
                    <a:pt x="491" y="1037"/>
                  </a:lnTo>
                  <a:lnTo>
                    <a:pt x="488" y="1035"/>
                  </a:lnTo>
                  <a:lnTo>
                    <a:pt x="487" y="1038"/>
                  </a:lnTo>
                  <a:lnTo>
                    <a:pt x="488" y="1039"/>
                  </a:lnTo>
                  <a:lnTo>
                    <a:pt x="486" y="1041"/>
                  </a:lnTo>
                  <a:lnTo>
                    <a:pt x="484" y="1040"/>
                  </a:lnTo>
                  <a:lnTo>
                    <a:pt x="482" y="1039"/>
                  </a:lnTo>
                  <a:lnTo>
                    <a:pt x="483" y="1038"/>
                  </a:lnTo>
                  <a:lnTo>
                    <a:pt x="484" y="1037"/>
                  </a:lnTo>
                  <a:lnTo>
                    <a:pt x="486" y="1034"/>
                  </a:lnTo>
                  <a:lnTo>
                    <a:pt x="483" y="1033"/>
                  </a:lnTo>
                  <a:lnTo>
                    <a:pt x="482" y="1035"/>
                  </a:lnTo>
                  <a:lnTo>
                    <a:pt x="481" y="1038"/>
                  </a:lnTo>
                  <a:lnTo>
                    <a:pt x="479" y="1037"/>
                  </a:lnTo>
                  <a:lnTo>
                    <a:pt x="479" y="1034"/>
                  </a:lnTo>
                  <a:lnTo>
                    <a:pt x="479" y="1033"/>
                  </a:lnTo>
                  <a:lnTo>
                    <a:pt x="478" y="1031"/>
                  </a:lnTo>
                  <a:lnTo>
                    <a:pt x="475" y="1031"/>
                  </a:lnTo>
                  <a:lnTo>
                    <a:pt x="474" y="1031"/>
                  </a:lnTo>
                  <a:lnTo>
                    <a:pt x="474" y="1028"/>
                  </a:lnTo>
                  <a:lnTo>
                    <a:pt x="475" y="1027"/>
                  </a:lnTo>
                  <a:lnTo>
                    <a:pt x="474" y="1024"/>
                  </a:lnTo>
                  <a:lnTo>
                    <a:pt x="473" y="1023"/>
                  </a:lnTo>
                  <a:lnTo>
                    <a:pt x="470" y="1024"/>
                  </a:lnTo>
                  <a:lnTo>
                    <a:pt x="469" y="1026"/>
                  </a:lnTo>
                  <a:lnTo>
                    <a:pt x="470" y="1027"/>
                  </a:lnTo>
                  <a:lnTo>
                    <a:pt x="469" y="1029"/>
                  </a:lnTo>
                  <a:lnTo>
                    <a:pt x="468" y="1028"/>
                  </a:lnTo>
                  <a:lnTo>
                    <a:pt x="466" y="1026"/>
                  </a:lnTo>
                  <a:lnTo>
                    <a:pt x="465" y="1023"/>
                  </a:lnTo>
                  <a:lnTo>
                    <a:pt x="462" y="1024"/>
                  </a:lnTo>
                  <a:lnTo>
                    <a:pt x="460" y="1026"/>
                  </a:lnTo>
                  <a:lnTo>
                    <a:pt x="460" y="1023"/>
                  </a:lnTo>
                  <a:lnTo>
                    <a:pt x="459" y="1023"/>
                  </a:lnTo>
                  <a:lnTo>
                    <a:pt x="455" y="1024"/>
                  </a:lnTo>
                  <a:lnTo>
                    <a:pt x="455" y="1022"/>
                  </a:lnTo>
                  <a:lnTo>
                    <a:pt x="453" y="1021"/>
                  </a:lnTo>
                  <a:lnTo>
                    <a:pt x="451" y="1021"/>
                  </a:lnTo>
                  <a:lnTo>
                    <a:pt x="449" y="1023"/>
                  </a:lnTo>
                  <a:lnTo>
                    <a:pt x="447" y="1023"/>
                  </a:lnTo>
                  <a:lnTo>
                    <a:pt x="447" y="1018"/>
                  </a:lnTo>
                  <a:lnTo>
                    <a:pt x="443" y="1017"/>
                  </a:lnTo>
                  <a:lnTo>
                    <a:pt x="442" y="1016"/>
                  </a:lnTo>
                  <a:lnTo>
                    <a:pt x="439" y="1015"/>
                  </a:lnTo>
                  <a:lnTo>
                    <a:pt x="438" y="1014"/>
                  </a:lnTo>
                  <a:lnTo>
                    <a:pt x="438" y="1011"/>
                  </a:lnTo>
                  <a:lnTo>
                    <a:pt x="437" y="1011"/>
                  </a:lnTo>
                  <a:lnTo>
                    <a:pt x="435" y="1012"/>
                  </a:lnTo>
                  <a:lnTo>
                    <a:pt x="433" y="1011"/>
                  </a:lnTo>
                  <a:lnTo>
                    <a:pt x="434" y="1009"/>
                  </a:lnTo>
                  <a:lnTo>
                    <a:pt x="431" y="1009"/>
                  </a:lnTo>
                  <a:lnTo>
                    <a:pt x="430" y="1010"/>
                  </a:lnTo>
                  <a:lnTo>
                    <a:pt x="428" y="1011"/>
                  </a:lnTo>
                  <a:lnTo>
                    <a:pt x="426" y="1010"/>
                  </a:lnTo>
                  <a:lnTo>
                    <a:pt x="426" y="1008"/>
                  </a:lnTo>
                  <a:lnTo>
                    <a:pt x="424" y="1008"/>
                  </a:lnTo>
                  <a:lnTo>
                    <a:pt x="424" y="1009"/>
                  </a:lnTo>
                  <a:lnTo>
                    <a:pt x="424" y="1011"/>
                  </a:lnTo>
                  <a:lnTo>
                    <a:pt x="422" y="1014"/>
                  </a:lnTo>
                  <a:lnTo>
                    <a:pt x="421" y="1014"/>
                  </a:lnTo>
                  <a:lnTo>
                    <a:pt x="420" y="1014"/>
                  </a:lnTo>
                  <a:lnTo>
                    <a:pt x="417" y="1012"/>
                  </a:lnTo>
                  <a:lnTo>
                    <a:pt x="417" y="1011"/>
                  </a:lnTo>
                  <a:lnTo>
                    <a:pt x="417" y="1009"/>
                  </a:lnTo>
                  <a:lnTo>
                    <a:pt x="415" y="1006"/>
                  </a:lnTo>
                  <a:lnTo>
                    <a:pt x="413" y="1010"/>
                  </a:lnTo>
                  <a:lnTo>
                    <a:pt x="412" y="1011"/>
                  </a:lnTo>
                  <a:lnTo>
                    <a:pt x="411" y="1009"/>
                  </a:lnTo>
                  <a:lnTo>
                    <a:pt x="409" y="1010"/>
                  </a:lnTo>
                  <a:lnTo>
                    <a:pt x="407" y="1009"/>
                  </a:lnTo>
                  <a:lnTo>
                    <a:pt x="408" y="1008"/>
                  </a:lnTo>
                  <a:lnTo>
                    <a:pt x="407" y="1005"/>
                  </a:lnTo>
                  <a:lnTo>
                    <a:pt x="406" y="1004"/>
                  </a:lnTo>
                  <a:lnTo>
                    <a:pt x="404" y="1004"/>
                  </a:lnTo>
                  <a:lnTo>
                    <a:pt x="402" y="1004"/>
                  </a:lnTo>
                  <a:lnTo>
                    <a:pt x="399" y="1004"/>
                  </a:lnTo>
                  <a:lnTo>
                    <a:pt x="399" y="1006"/>
                  </a:lnTo>
                  <a:lnTo>
                    <a:pt x="396" y="1005"/>
                  </a:lnTo>
                  <a:lnTo>
                    <a:pt x="396" y="1003"/>
                  </a:lnTo>
                  <a:lnTo>
                    <a:pt x="398" y="1000"/>
                  </a:lnTo>
                  <a:lnTo>
                    <a:pt x="396" y="999"/>
                  </a:lnTo>
                  <a:lnTo>
                    <a:pt x="394" y="999"/>
                  </a:lnTo>
                  <a:lnTo>
                    <a:pt x="393" y="1000"/>
                  </a:lnTo>
                  <a:lnTo>
                    <a:pt x="390" y="1002"/>
                  </a:lnTo>
                  <a:lnTo>
                    <a:pt x="389" y="999"/>
                  </a:lnTo>
                  <a:lnTo>
                    <a:pt x="387" y="998"/>
                  </a:lnTo>
                  <a:lnTo>
                    <a:pt x="386" y="999"/>
                  </a:lnTo>
                  <a:lnTo>
                    <a:pt x="384" y="1000"/>
                  </a:lnTo>
                  <a:lnTo>
                    <a:pt x="382" y="1000"/>
                  </a:lnTo>
                  <a:lnTo>
                    <a:pt x="382" y="998"/>
                  </a:lnTo>
                  <a:lnTo>
                    <a:pt x="381" y="997"/>
                  </a:lnTo>
                  <a:lnTo>
                    <a:pt x="380" y="996"/>
                  </a:lnTo>
                  <a:lnTo>
                    <a:pt x="377" y="998"/>
                  </a:lnTo>
                  <a:lnTo>
                    <a:pt x="376" y="998"/>
                  </a:lnTo>
                  <a:lnTo>
                    <a:pt x="375" y="997"/>
                  </a:lnTo>
                  <a:lnTo>
                    <a:pt x="375" y="996"/>
                  </a:lnTo>
                  <a:lnTo>
                    <a:pt x="375" y="993"/>
                  </a:lnTo>
                  <a:lnTo>
                    <a:pt x="372" y="993"/>
                  </a:lnTo>
                  <a:lnTo>
                    <a:pt x="371" y="994"/>
                  </a:lnTo>
                  <a:lnTo>
                    <a:pt x="371" y="996"/>
                  </a:lnTo>
                  <a:lnTo>
                    <a:pt x="368" y="997"/>
                  </a:lnTo>
                  <a:lnTo>
                    <a:pt x="367" y="996"/>
                  </a:lnTo>
                  <a:lnTo>
                    <a:pt x="365" y="993"/>
                  </a:lnTo>
                  <a:lnTo>
                    <a:pt x="365" y="991"/>
                  </a:lnTo>
                  <a:lnTo>
                    <a:pt x="365" y="989"/>
                  </a:lnTo>
                  <a:lnTo>
                    <a:pt x="363" y="989"/>
                  </a:lnTo>
                  <a:lnTo>
                    <a:pt x="360" y="993"/>
                  </a:lnTo>
                  <a:lnTo>
                    <a:pt x="359" y="993"/>
                  </a:lnTo>
                  <a:lnTo>
                    <a:pt x="356" y="992"/>
                  </a:lnTo>
                  <a:lnTo>
                    <a:pt x="355" y="991"/>
                  </a:lnTo>
                  <a:lnTo>
                    <a:pt x="353" y="991"/>
                  </a:lnTo>
                  <a:lnTo>
                    <a:pt x="350" y="991"/>
                  </a:lnTo>
                  <a:lnTo>
                    <a:pt x="349" y="992"/>
                  </a:lnTo>
                  <a:lnTo>
                    <a:pt x="349" y="989"/>
                  </a:lnTo>
                  <a:lnTo>
                    <a:pt x="346" y="991"/>
                  </a:lnTo>
                  <a:lnTo>
                    <a:pt x="343" y="991"/>
                  </a:lnTo>
                  <a:lnTo>
                    <a:pt x="341" y="989"/>
                  </a:lnTo>
                  <a:lnTo>
                    <a:pt x="341" y="988"/>
                  </a:lnTo>
                  <a:lnTo>
                    <a:pt x="340" y="985"/>
                  </a:lnTo>
                  <a:lnTo>
                    <a:pt x="338" y="983"/>
                  </a:lnTo>
                  <a:lnTo>
                    <a:pt x="337" y="986"/>
                  </a:lnTo>
                  <a:lnTo>
                    <a:pt x="333" y="988"/>
                  </a:lnTo>
                  <a:lnTo>
                    <a:pt x="331" y="987"/>
                  </a:lnTo>
                  <a:lnTo>
                    <a:pt x="331" y="986"/>
                  </a:lnTo>
                  <a:lnTo>
                    <a:pt x="328" y="987"/>
                  </a:lnTo>
                  <a:lnTo>
                    <a:pt x="327" y="988"/>
                  </a:lnTo>
                  <a:lnTo>
                    <a:pt x="327" y="989"/>
                  </a:lnTo>
                  <a:lnTo>
                    <a:pt x="323" y="991"/>
                  </a:lnTo>
                  <a:lnTo>
                    <a:pt x="322" y="987"/>
                  </a:lnTo>
                  <a:lnTo>
                    <a:pt x="323" y="986"/>
                  </a:lnTo>
                  <a:lnTo>
                    <a:pt x="322" y="982"/>
                  </a:lnTo>
                  <a:lnTo>
                    <a:pt x="318" y="982"/>
                  </a:lnTo>
                  <a:lnTo>
                    <a:pt x="315" y="981"/>
                  </a:lnTo>
                  <a:lnTo>
                    <a:pt x="315" y="983"/>
                  </a:lnTo>
                  <a:lnTo>
                    <a:pt x="315" y="985"/>
                  </a:lnTo>
                  <a:lnTo>
                    <a:pt x="314" y="985"/>
                  </a:lnTo>
                  <a:lnTo>
                    <a:pt x="312" y="982"/>
                  </a:lnTo>
                  <a:lnTo>
                    <a:pt x="310" y="981"/>
                  </a:lnTo>
                  <a:lnTo>
                    <a:pt x="310" y="980"/>
                  </a:lnTo>
                  <a:lnTo>
                    <a:pt x="307" y="979"/>
                  </a:lnTo>
                  <a:lnTo>
                    <a:pt x="307" y="981"/>
                  </a:lnTo>
                  <a:lnTo>
                    <a:pt x="307" y="983"/>
                  </a:lnTo>
                  <a:lnTo>
                    <a:pt x="307" y="986"/>
                  </a:lnTo>
                  <a:lnTo>
                    <a:pt x="307" y="988"/>
                  </a:lnTo>
                  <a:lnTo>
                    <a:pt x="305" y="988"/>
                  </a:lnTo>
                  <a:lnTo>
                    <a:pt x="303" y="987"/>
                  </a:lnTo>
                  <a:lnTo>
                    <a:pt x="302" y="985"/>
                  </a:lnTo>
                  <a:lnTo>
                    <a:pt x="300" y="983"/>
                  </a:lnTo>
                  <a:lnTo>
                    <a:pt x="296" y="986"/>
                  </a:lnTo>
                  <a:lnTo>
                    <a:pt x="294" y="986"/>
                  </a:lnTo>
                  <a:lnTo>
                    <a:pt x="292" y="986"/>
                  </a:lnTo>
                  <a:lnTo>
                    <a:pt x="293" y="988"/>
                  </a:lnTo>
                  <a:lnTo>
                    <a:pt x="292" y="989"/>
                  </a:lnTo>
                  <a:lnTo>
                    <a:pt x="290" y="989"/>
                  </a:lnTo>
                  <a:lnTo>
                    <a:pt x="287" y="988"/>
                  </a:lnTo>
                  <a:lnTo>
                    <a:pt x="287" y="987"/>
                  </a:lnTo>
                  <a:lnTo>
                    <a:pt x="289" y="983"/>
                  </a:lnTo>
                  <a:lnTo>
                    <a:pt x="293" y="977"/>
                  </a:lnTo>
                  <a:lnTo>
                    <a:pt x="296" y="975"/>
                  </a:lnTo>
                  <a:lnTo>
                    <a:pt x="296" y="973"/>
                  </a:lnTo>
                  <a:lnTo>
                    <a:pt x="297" y="970"/>
                  </a:lnTo>
                  <a:lnTo>
                    <a:pt x="297" y="968"/>
                  </a:lnTo>
                  <a:lnTo>
                    <a:pt x="297" y="965"/>
                  </a:lnTo>
                  <a:lnTo>
                    <a:pt x="298" y="962"/>
                  </a:lnTo>
                  <a:lnTo>
                    <a:pt x="300" y="958"/>
                  </a:lnTo>
                  <a:lnTo>
                    <a:pt x="301" y="954"/>
                  </a:lnTo>
                  <a:lnTo>
                    <a:pt x="303" y="950"/>
                  </a:lnTo>
                  <a:lnTo>
                    <a:pt x="303" y="946"/>
                  </a:lnTo>
                  <a:lnTo>
                    <a:pt x="305" y="941"/>
                  </a:lnTo>
                  <a:lnTo>
                    <a:pt x="305" y="938"/>
                  </a:lnTo>
                  <a:lnTo>
                    <a:pt x="306" y="935"/>
                  </a:lnTo>
                  <a:lnTo>
                    <a:pt x="309" y="929"/>
                  </a:lnTo>
                  <a:lnTo>
                    <a:pt x="310" y="926"/>
                  </a:lnTo>
                  <a:lnTo>
                    <a:pt x="311" y="922"/>
                  </a:lnTo>
                  <a:lnTo>
                    <a:pt x="314" y="916"/>
                  </a:lnTo>
                  <a:lnTo>
                    <a:pt x="316" y="912"/>
                  </a:lnTo>
                  <a:lnTo>
                    <a:pt x="318" y="907"/>
                  </a:lnTo>
                  <a:lnTo>
                    <a:pt x="319" y="904"/>
                  </a:lnTo>
                  <a:lnTo>
                    <a:pt x="322" y="901"/>
                  </a:lnTo>
                  <a:lnTo>
                    <a:pt x="324" y="898"/>
                  </a:lnTo>
                  <a:lnTo>
                    <a:pt x="325" y="897"/>
                  </a:lnTo>
                  <a:lnTo>
                    <a:pt x="328" y="895"/>
                  </a:lnTo>
                  <a:lnTo>
                    <a:pt x="329" y="894"/>
                  </a:lnTo>
                  <a:lnTo>
                    <a:pt x="331" y="892"/>
                  </a:lnTo>
                  <a:lnTo>
                    <a:pt x="331" y="889"/>
                  </a:lnTo>
                  <a:lnTo>
                    <a:pt x="331" y="888"/>
                  </a:lnTo>
                  <a:lnTo>
                    <a:pt x="332" y="886"/>
                  </a:lnTo>
                  <a:lnTo>
                    <a:pt x="331" y="884"/>
                  </a:lnTo>
                  <a:lnTo>
                    <a:pt x="328" y="884"/>
                  </a:lnTo>
                  <a:lnTo>
                    <a:pt x="327" y="883"/>
                  </a:lnTo>
                  <a:lnTo>
                    <a:pt x="327" y="881"/>
                  </a:lnTo>
                  <a:lnTo>
                    <a:pt x="325" y="878"/>
                  </a:lnTo>
                  <a:lnTo>
                    <a:pt x="323" y="878"/>
                  </a:lnTo>
                  <a:lnTo>
                    <a:pt x="322" y="878"/>
                  </a:lnTo>
                  <a:lnTo>
                    <a:pt x="319" y="881"/>
                  </a:lnTo>
                  <a:lnTo>
                    <a:pt x="318" y="878"/>
                  </a:lnTo>
                  <a:lnTo>
                    <a:pt x="316" y="877"/>
                  </a:lnTo>
                  <a:lnTo>
                    <a:pt x="315" y="875"/>
                  </a:lnTo>
                  <a:lnTo>
                    <a:pt x="314" y="874"/>
                  </a:lnTo>
                  <a:lnTo>
                    <a:pt x="314" y="871"/>
                  </a:lnTo>
                  <a:lnTo>
                    <a:pt x="311" y="870"/>
                  </a:lnTo>
                  <a:lnTo>
                    <a:pt x="310" y="869"/>
                  </a:lnTo>
                  <a:lnTo>
                    <a:pt x="309" y="870"/>
                  </a:lnTo>
                  <a:lnTo>
                    <a:pt x="307" y="868"/>
                  </a:lnTo>
                  <a:lnTo>
                    <a:pt x="305" y="866"/>
                  </a:lnTo>
                  <a:lnTo>
                    <a:pt x="302" y="865"/>
                  </a:lnTo>
                  <a:lnTo>
                    <a:pt x="303" y="864"/>
                  </a:lnTo>
                  <a:lnTo>
                    <a:pt x="303" y="862"/>
                  </a:lnTo>
                  <a:lnTo>
                    <a:pt x="302" y="860"/>
                  </a:lnTo>
                  <a:lnTo>
                    <a:pt x="302" y="858"/>
                  </a:lnTo>
                  <a:lnTo>
                    <a:pt x="303" y="857"/>
                  </a:lnTo>
                  <a:lnTo>
                    <a:pt x="303" y="853"/>
                  </a:lnTo>
                  <a:lnTo>
                    <a:pt x="303" y="851"/>
                  </a:lnTo>
                  <a:lnTo>
                    <a:pt x="301" y="849"/>
                  </a:lnTo>
                  <a:lnTo>
                    <a:pt x="302" y="846"/>
                  </a:lnTo>
                  <a:lnTo>
                    <a:pt x="302" y="843"/>
                  </a:lnTo>
                  <a:lnTo>
                    <a:pt x="302" y="836"/>
                  </a:lnTo>
                  <a:lnTo>
                    <a:pt x="312" y="830"/>
                  </a:lnTo>
                  <a:lnTo>
                    <a:pt x="314" y="822"/>
                  </a:lnTo>
                  <a:lnTo>
                    <a:pt x="312" y="816"/>
                  </a:lnTo>
                  <a:lnTo>
                    <a:pt x="314" y="814"/>
                  </a:lnTo>
                  <a:lnTo>
                    <a:pt x="316" y="811"/>
                  </a:lnTo>
                  <a:lnTo>
                    <a:pt x="315" y="808"/>
                  </a:lnTo>
                  <a:lnTo>
                    <a:pt x="312" y="799"/>
                  </a:lnTo>
                  <a:lnTo>
                    <a:pt x="303" y="805"/>
                  </a:lnTo>
                  <a:lnTo>
                    <a:pt x="294" y="811"/>
                  </a:lnTo>
                  <a:lnTo>
                    <a:pt x="284" y="818"/>
                  </a:lnTo>
                  <a:lnTo>
                    <a:pt x="276" y="824"/>
                  </a:lnTo>
                  <a:lnTo>
                    <a:pt x="271" y="829"/>
                  </a:lnTo>
                  <a:lnTo>
                    <a:pt x="268" y="830"/>
                  </a:lnTo>
                  <a:lnTo>
                    <a:pt x="265" y="831"/>
                  </a:lnTo>
                  <a:lnTo>
                    <a:pt x="261" y="833"/>
                  </a:lnTo>
                  <a:lnTo>
                    <a:pt x="256" y="834"/>
                  </a:lnTo>
                  <a:lnTo>
                    <a:pt x="252" y="835"/>
                  </a:lnTo>
                  <a:lnTo>
                    <a:pt x="249" y="836"/>
                  </a:lnTo>
                  <a:lnTo>
                    <a:pt x="245" y="837"/>
                  </a:lnTo>
                  <a:lnTo>
                    <a:pt x="241" y="839"/>
                  </a:lnTo>
                  <a:lnTo>
                    <a:pt x="239" y="839"/>
                  </a:lnTo>
                  <a:lnTo>
                    <a:pt x="236" y="840"/>
                  </a:lnTo>
                  <a:lnTo>
                    <a:pt x="231" y="841"/>
                  </a:lnTo>
                  <a:lnTo>
                    <a:pt x="231" y="839"/>
                  </a:lnTo>
                  <a:lnTo>
                    <a:pt x="228" y="837"/>
                  </a:lnTo>
                  <a:lnTo>
                    <a:pt x="227" y="836"/>
                  </a:lnTo>
                  <a:lnTo>
                    <a:pt x="226" y="834"/>
                  </a:lnTo>
                  <a:lnTo>
                    <a:pt x="226" y="831"/>
                  </a:lnTo>
                  <a:lnTo>
                    <a:pt x="226" y="830"/>
                  </a:lnTo>
                  <a:lnTo>
                    <a:pt x="223" y="829"/>
                  </a:lnTo>
                  <a:lnTo>
                    <a:pt x="222" y="828"/>
                  </a:lnTo>
                  <a:lnTo>
                    <a:pt x="221" y="825"/>
                  </a:lnTo>
                  <a:lnTo>
                    <a:pt x="218" y="825"/>
                  </a:lnTo>
                  <a:lnTo>
                    <a:pt x="215" y="823"/>
                  </a:lnTo>
                  <a:lnTo>
                    <a:pt x="214" y="822"/>
                  </a:lnTo>
                  <a:lnTo>
                    <a:pt x="215" y="820"/>
                  </a:lnTo>
                  <a:lnTo>
                    <a:pt x="215" y="817"/>
                  </a:lnTo>
                  <a:lnTo>
                    <a:pt x="213" y="814"/>
                  </a:lnTo>
                  <a:lnTo>
                    <a:pt x="213" y="813"/>
                  </a:lnTo>
                  <a:lnTo>
                    <a:pt x="210" y="812"/>
                  </a:lnTo>
                  <a:lnTo>
                    <a:pt x="209" y="812"/>
                  </a:lnTo>
                  <a:lnTo>
                    <a:pt x="208" y="810"/>
                  </a:lnTo>
                  <a:lnTo>
                    <a:pt x="206" y="808"/>
                  </a:lnTo>
                  <a:lnTo>
                    <a:pt x="204" y="807"/>
                  </a:lnTo>
                  <a:lnTo>
                    <a:pt x="203" y="807"/>
                  </a:lnTo>
                  <a:lnTo>
                    <a:pt x="201" y="805"/>
                  </a:lnTo>
                  <a:lnTo>
                    <a:pt x="200" y="804"/>
                  </a:lnTo>
                  <a:lnTo>
                    <a:pt x="197" y="804"/>
                  </a:lnTo>
                  <a:lnTo>
                    <a:pt x="199" y="801"/>
                  </a:lnTo>
                  <a:lnTo>
                    <a:pt x="197" y="800"/>
                  </a:lnTo>
                  <a:lnTo>
                    <a:pt x="195" y="799"/>
                  </a:lnTo>
                  <a:lnTo>
                    <a:pt x="194" y="799"/>
                  </a:lnTo>
                  <a:lnTo>
                    <a:pt x="194" y="796"/>
                  </a:lnTo>
                  <a:lnTo>
                    <a:pt x="190" y="798"/>
                  </a:lnTo>
                  <a:lnTo>
                    <a:pt x="187" y="796"/>
                  </a:lnTo>
                  <a:lnTo>
                    <a:pt x="183" y="796"/>
                  </a:lnTo>
                  <a:lnTo>
                    <a:pt x="179" y="796"/>
                  </a:lnTo>
                  <a:lnTo>
                    <a:pt x="177" y="796"/>
                  </a:lnTo>
                  <a:lnTo>
                    <a:pt x="173" y="798"/>
                  </a:lnTo>
                  <a:lnTo>
                    <a:pt x="172" y="798"/>
                  </a:lnTo>
                  <a:lnTo>
                    <a:pt x="168" y="799"/>
                  </a:lnTo>
                  <a:lnTo>
                    <a:pt x="165" y="801"/>
                  </a:lnTo>
                  <a:lnTo>
                    <a:pt x="162" y="804"/>
                  </a:lnTo>
                  <a:lnTo>
                    <a:pt x="160" y="805"/>
                  </a:lnTo>
                  <a:lnTo>
                    <a:pt x="159" y="805"/>
                  </a:lnTo>
                  <a:lnTo>
                    <a:pt x="156" y="806"/>
                  </a:lnTo>
                  <a:lnTo>
                    <a:pt x="153" y="807"/>
                  </a:lnTo>
                  <a:lnTo>
                    <a:pt x="150" y="807"/>
                  </a:lnTo>
                  <a:lnTo>
                    <a:pt x="148" y="805"/>
                  </a:lnTo>
                  <a:lnTo>
                    <a:pt x="150" y="804"/>
                  </a:lnTo>
                  <a:lnTo>
                    <a:pt x="150" y="801"/>
                  </a:lnTo>
                  <a:lnTo>
                    <a:pt x="151" y="800"/>
                  </a:lnTo>
                  <a:lnTo>
                    <a:pt x="150" y="798"/>
                  </a:lnTo>
                  <a:lnTo>
                    <a:pt x="148" y="796"/>
                  </a:lnTo>
                  <a:lnTo>
                    <a:pt x="147" y="794"/>
                  </a:lnTo>
                  <a:lnTo>
                    <a:pt x="148" y="793"/>
                  </a:lnTo>
                  <a:lnTo>
                    <a:pt x="148" y="790"/>
                  </a:lnTo>
                  <a:lnTo>
                    <a:pt x="147" y="789"/>
                  </a:lnTo>
                  <a:lnTo>
                    <a:pt x="147" y="787"/>
                  </a:lnTo>
                  <a:lnTo>
                    <a:pt x="146" y="785"/>
                  </a:lnTo>
                  <a:lnTo>
                    <a:pt x="144" y="784"/>
                  </a:lnTo>
                  <a:lnTo>
                    <a:pt x="144" y="782"/>
                  </a:lnTo>
                  <a:lnTo>
                    <a:pt x="142" y="782"/>
                  </a:lnTo>
                  <a:lnTo>
                    <a:pt x="141" y="781"/>
                  </a:lnTo>
                  <a:lnTo>
                    <a:pt x="139" y="778"/>
                  </a:lnTo>
                  <a:lnTo>
                    <a:pt x="137" y="777"/>
                  </a:lnTo>
                  <a:lnTo>
                    <a:pt x="134" y="777"/>
                  </a:lnTo>
                  <a:lnTo>
                    <a:pt x="133" y="776"/>
                  </a:lnTo>
                  <a:lnTo>
                    <a:pt x="131" y="773"/>
                  </a:lnTo>
                  <a:lnTo>
                    <a:pt x="130" y="772"/>
                  </a:lnTo>
                  <a:lnTo>
                    <a:pt x="129" y="770"/>
                  </a:lnTo>
                  <a:lnTo>
                    <a:pt x="126" y="769"/>
                  </a:lnTo>
                  <a:lnTo>
                    <a:pt x="125" y="766"/>
                  </a:lnTo>
                  <a:lnTo>
                    <a:pt x="126" y="765"/>
                  </a:lnTo>
                  <a:lnTo>
                    <a:pt x="125" y="763"/>
                  </a:lnTo>
                  <a:lnTo>
                    <a:pt x="124" y="763"/>
                  </a:lnTo>
                  <a:lnTo>
                    <a:pt x="122" y="760"/>
                  </a:lnTo>
                  <a:lnTo>
                    <a:pt x="121" y="759"/>
                  </a:lnTo>
                  <a:lnTo>
                    <a:pt x="120" y="758"/>
                  </a:lnTo>
                  <a:lnTo>
                    <a:pt x="119" y="755"/>
                  </a:lnTo>
                  <a:lnTo>
                    <a:pt x="117" y="754"/>
                  </a:lnTo>
                  <a:lnTo>
                    <a:pt x="117" y="752"/>
                  </a:lnTo>
                  <a:lnTo>
                    <a:pt x="115" y="752"/>
                  </a:lnTo>
                  <a:lnTo>
                    <a:pt x="113" y="750"/>
                  </a:lnTo>
                  <a:lnTo>
                    <a:pt x="112" y="749"/>
                  </a:lnTo>
                  <a:lnTo>
                    <a:pt x="109" y="748"/>
                  </a:lnTo>
                  <a:lnTo>
                    <a:pt x="111" y="746"/>
                  </a:lnTo>
                  <a:lnTo>
                    <a:pt x="109" y="743"/>
                  </a:lnTo>
                  <a:lnTo>
                    <a:pt x="111" y="741"/>
                  </a:lnTo>
                  <a:lnTo>
                    <a:pt x="112" y="738"/>
                  </a:lnTo>
                  <a:lnTo>
                    <a:pt x="112" y="737"/>
                  </a:lnTo>
                  <a:lnTo>
                    <a:pt x="115" y="735"/>
                  </a:lnTo>
                  <a:lnTo>
                    <a:pt x="113" y="734"/>
                  </a:lnTo>
                  <a:lnTo>
                    <a:pt x="111" y="730"/>
                  </a:lnTo>
                  <a:lnTo>
                    <a:pt x="111" y="729"/>
                  </a:lnTo>
                  <a:lnTo>
                    <a:pt x="109" y="726"/>
                  </a:lnTo>
                  <a:lnTo>
                    <a:pt x="108" y="723"/>
                  </a:lnTo>
                  <a:lnTo>
                    <a:pt x="107" y="722"/>
                  </a:lnTo>
                  <a:lnTo>
                    <a:pt x="107" y="718"/>
                  </a:lnTo>
                  <a:lnTo>
                    <a:pt x="107" y="715"/>
                  </a:lnTo>
                  <a:lnTo>
                    <a:pt x="106" y="712"/>
                  </a:lnTo>
                  <a:lnTo>
                    <a:pt x="102" y="709"/>
                  </a:lnTo>
                  <a:lnTo>
                    <a:pt x="100" y="707"/>
                  </a:lnTo>
                  <a:lnTo>
                    <a:pt x="98" y="706"/>
                  </a:lnTo>
                  <a:lnTo>
                    <a:pt x="95" y="705"/>
                  </a:lnTo>
                  <a:lnTo>
                    <a:pt x="95" y="702"/>
                  </a:lnTo>
                  <a:lnTo>
                    <a:pt x="94" y="700"/>
                  </a:lnTo>
                  <a:lnTo>
                    <a:pt x="93" y="697"/>
                  </a:lnTo>
                  <a:lnTo>
                    <a:pt x="93" y="695"/>
                  </a:lnTo>
                  <a:lnTo>
                    <a:pt x="90" y="693"/>
                  </a:lnTo>
                  <a:lnTo>
                    <a:pt x="89" y="689"/>
                  </a:lnTo>
                  <a:lnTo>
                    <a:pt x="88" y="685"/>
                  </a:lnTo>
                  <a:lnTo>
                    <a:pt x="86" y="683"/>
                  </a:lnTo>
                  <a:lnTo>
                    <a:pt x="84" y="687"/>
                  </a:lnTo>
                  <a:lnTo>
                    <a:pt x="81" y="684"/>
                  </a:lnTo>
                  <a:lnTo>
                    <a:pt x="78" y="683"/>
                  </a:lnTo>
                  <a:lnTo>
                    <a:pt x="78" y="682"/>
                  </a:lnTo>
                  <a:lnTo>
                    <a:pt x="77" y="679"/>
                  </a:lnTo>
                  <a:lnTo>
                    <a:pt x="76" y="678"/>
                  </a:lnTo>
                  <a:lnTo>
                    <a:pt x="75" y="677"/>
                  </a:lnTo>
                  <a:lnTo>
                    <a:pt x="73" y="676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3" y="668"/>
                  </a:lnTo>
                  <a:lnTo>
                    <a:pt x="75" y="665"/>
                  </a:lnTo>
                  <a:lnTo>
                    <a:pt x="75" y="659"/>
                  </a:lnTo>
                  <a:lnTo>
                    <a:pt x="75" y="656"/>
                  </a:lnTo>
                  <a:lnTo>
                    <a:pt x="75" y="653"/>
                  </a:lnTo>
                  <a:lnTo>
                    <a:pt x="75" y="649"/>
                  </a:lnTo>
                  <a:lnTo>
                    <a:pt x="75" y="645"/>
                  </a:lnTo>
                  <a:lnTo>
                    <a:pt x="75" y="644"/>
                  </a:lnTo>
                  <a:lnTo>
                    <a:pt x="75" y="641"/>
                  </a:lnTo>
                  <a:lnTo>
                    <a:pt x="73" y="637"/>
                  </a:lnTo>
                  <a:lnTo>
                    <a:pt x="73" y="633"/>
                  </a:lnTo>
                  <a:lnTo>
                    <a:pt x="73" y="631"/>
                  </a:lnTo>
                  <a:lnTo>
                    <a:pt x="72" y="629"/>
                  </a:lnTo>
                  <a:lnTo>
                    <a:pt x="72" y="625"/>
                  </a:lnTo>
                  <a:lnTo>
                    <a:pt x="71" y="621"/>
                  </a:lnTo>
                  <a:lnTo>
                    <a:pt x="69" y="618"/>
                  </a:lnTo>
                  <a:lnTo>
                    <a:pt x="68" y="614"/>
                  </a:lnTo>
                  <a:lnTo>
                    <a:pt x="68" y="610"/>
                  </a:lnTo>
                  <a:lnTo>
                    <a:pt x="67" y="607"/>
                  </a:lnTo>
                  <a:lnTo>
                    <a:pt x="66" y="602"/>
                  </a:lnTo>
                  <a:lnTo>
                    <a:pt x="63" y="600"/>
                  </a:lnTo>
                  <a:lnTo>
                    <a:pt x="62" y="596"/>
                  </a:lnTo>
                  <a:lnTo>
                    <a:pt x="60" y="594"/>
                  </a:lnTo>
                  <a:lnTo>
                    <a:pt x="59" y="592"/>
                  </a:lnTo>
                  <a:lnTo>
                    <a:pt x="59" y="589"/>
                  </a:lnTo>
                  <a:lnTo>
                    <a:pt x="58" y="586"/>
                  </a:lnTo>
                  <a:lnTo>
                    <a:pt x="58" y="585"/>
                  </a:lnTo>
                  <a:lnTo>
                    <a:pt x="55" y="584"/>
                  </a:lnTo>
                  <a:lnTo>
                    <a:pt x="54" y="583"/>
                  </a:lnTo>
                  <a:lnTo>
                    <a:pt x="53" y="580"/>
                  </a:lnTo>
                  <a:lnTo>
                    <a:pt x="51" y="579"/>
                  </a:lnTo>
                  <a:lnTo>
                    <a:pt x="50" y="577"/>
                  </a:lnTo>
                  <a:lnTo>
                    <a:pt x="47" y="574"/>
                  </a:lnTo>
                  <a:lnTo>
                    <a:pt x="46" y="572"/>
                  </a:lnTo>
                  <a:lnTo>
                    <a:pt x="45" y="568"/>
                  </a:lnTo>
                  <a:lnTo>
                    <a:pt x="44" y="566"/>
                  </a:lnTo>
                  <a:lnTo>
                    <a:pt x="42" y="562"/>
                  </a:lnTo>
                  <a:lnTo>
                    <a:pt x="41" y="559"/>
                  </a:lnTo>
                  <a:lnTo>
                    <a:pt x="41" y="555"/>
                  </a:lnTo>
                  <a:lnTo>
                    <a:pt x="41" y="553"/>
                  </a:lnTo>
                  <a:lnTo>
                    <a:pt x="41" y="551"/>
                  </a:lnTo>
                  <a:lnTo>
                    <a:pt x="40" y="549"/>
                  </a:lnTo>
                  <a:lnTo>
                    <a:pt x="40" y="545"/>
                  </a:lnTo>
                  <a:lnTo>
                    <a:pt x="37" y="543"/>
                  </a:lnTo>
                  <a:lnTo>
                    <a:pt x="34" y="540"/>
                  </a:lnTo>
                  <a:lnTo>
                    <a:pt x="31" y="538"/>
                  </a:lnTo>
                  <a:lnTo>
                    <a:pt x="28" y="537"/>
                  </a:lnTo>
                  <a:lnTo>
                    <a:pt x="24" y="534"/>
                  </a:lnTo>
                  <a:lnTo>
                    <a:pt x="23" y="534"/>
                  </a:lnTo>
                  <a:lnTo>
                    <a:pt x="22" y="532"/>
                  </a:lnTo>
                  <a:lnTo>
                    <a:pt x="22" y="530"/>
                  </a:lnTo>
                  <a:lnTo>
                    <a:pt x="22" y="526"/>
                  </a:lnTo>
                  <a:lnTo>
                    <a:pt x="23" y="522"/>
                  </a:lnTo>
                  <a:lnTo>
                    <a:pt x="23" y="520"/>
                  </a:lnTo>
                  <a:lnTo>
                    <a:pt x="23" y="518"/>
                  </a:lnTo>
                  <a:lnTo>
                    <a:pt x="20" y="516"/>
                  </a:lnTo>
                  <a:lnTo>
                    <a:pt x="19" y="513"/>
                  </a:lnTo>
                  <a:lnTo>
                    <a:pt x="18" y="512"/>
                  </a:lnTo>
                  <a:lnTo>
                    <a:pt x="15" y="509"/>
                  </a:lnTo>
                  <a:lnTo>
                    <a:pt x="14" y="507"/>
                  </a:lnTo>
                  <a:lnTo>
                    <a:pt x="13" y="503"/>
                  </a:lnTo>
                  <a:lnTo>
                    <a:pt x="11" y="502"/>
                  </a:lnTo>
                  <a:lnTo>
                    <a:pt x="9" y="497"/>
                  </a:lnTo>
                  <a:lnTo>
                    <a:pt x="7" y="493"/>
                  </a:lnTo>
                  <a:lnTo>
                    <a:pt x="6" y="490"/>
                  </a:lnTo>
                  <a:lnTo>
                    <a:pt x="6" y="487"/>
                  </a:lnTo>
                  <a:lnTo>
                    <a:pt x="5" y="485"/>
                  </a:lnTo>
                  <a:lnTo>
                    <a:pt x="5" y="483"/>
                  </a:lnTo>
                  <a:lnTo>
                    <a:pt x="5" y="480"/>
                  </a:lnTo>
                  <a:lnTo>
                    <a:pt x="5" y="477"/>
                  </a:lnTo>
                  <a:lnTo>
                    <a:pt x="5" y="474"/>
                  </a:lnTo>
                  <a:lnTo>
                    <a:pt x="5" y="470"/>
                  </a:lnTo>
                  <a:lnTo>
                    <a:pt x="5" y="466"/>
                  </a:lnTo>
                  <a:lnTo>
                    <a:pt x="6" y="463"/>
                  </a:lnTo>
                  <a:lnTo>
                    <a:pt x="6" y="461"/>
                  </a:lnTo>
                  <a:lnTo>
                    <a:pt x="6" y="458"/>
                  </a:lnTo>
                  <a:lnTo>
                    <a:pt x="6" y="456"/>
                  </a:lnTo>
                  <a:lnTo>
                    <a:pt x="6" y="454"/>
                  </a:lnTo>
                  <a:lnTo>
                    <a:pt x="6" y="450"/>
                  </a:lnTo>
                  <a:lnTo>
                    <a:pt x="6" y="448"/>
                  </a:lnTo>
                  <a:lnTo>
                    <a:pt x="7" y="445"/>
                  </a:lnTo>
                  <a:lnTo>
                    <a:pt x="6" y="442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5" y="429"/>
                  </a:lnTo>
                  <a:lnTo>
                    <a:pt x="3" y="425"/>
                  </a:lnTo>
                  <a:lnTo>
                    <a:pt x="3" y="420"/>
                  </a:lnTo>
                  <a:lnTo>
                    <a:pt x="2" y="416"/>
                  </a:lnTo>
                  <a:lnTo>
                    <a:pt x="2" y="413"/>
                  </a:lnTo>
                  <a:lnTo>
                    <a:pt x="1" y="409"/>
                  </a:lnTo>
                  <a:lnTo>
                    <a:pt x="1" y="406"/>
                  </a:lnTo>
                  <a:lnTo>
                    <a:pt x="0" y="403"/>
                  </a:lnTo>
                  <a:lnTo>
                    <a:pt x="0" y="400"/>
                  </a:lnTo>
                  <a:lnTo>
                    <a:pt x="1" y="398"/>
                  </a:lnTo>
                  <a:lnTo>
                    <a:pt x="2" y="392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1"/>
                  </a:lnTo>
                  <a:lnTo>
                    <a:pt x="3" y="378"/>
                  </a:lnTo>
                  <a:lnTo>
                    <a:pt x="3" y="374"/>
                  </a:lnTo>
                  <a:lnTo>
                    <a:pt x="5" y="370"/>
                  </a:lnTo>
                  <a:lnTo>
                    <a:pt x="5" y="368"/>
                  </a:lnTo>
                  <a:lnTo>
                    <a:pt x="5" y="365"/>
                  </a:lnTo>
                  <a:lnTo>
                    <a:pt x="5" y="362"/>
                  </a:lnTo>
                  <a:lnTo>
                    <a:pt x="5" y="357"/>
                  </a:lnTo>
                  <a:lnTo>
                    <a:pt x="5" y="352"/>
                  </a:lnTo>
                  <a:lnTo>
                    <a:pt x="6" y="351"/>
                  </a:lnTo>
                  <a:lnTo>
                    <a:pt x="9" y="351"/>
                  </a:lnTo>
                  <a:lnTo>
                    <a:pt x="11" y="350"/>
                  </a:lnTo>
                  <a:lnTo>
                    <a:pt x="13" y="350"/>
                  </a:lnTo>
                  <a:lnTo>
                    <a:pt x="14" y="350"/>
                  </a:lnTo>
                  <a:lnTo>
                    <a:pt x="16" y="349"/>
                  </a:lnTo>
                  <a:lnTo>
                    <a:pt x="19" y="349"/>
                  </a:lnTo>
                  <a:lnTo>
                    <a:pt x="20" y="349"/>
                  </a:lnTo>
                  <a:lnTo>
                    <a:pt x="23" y="347"/>
                  </a:lnTo>
                  <a:lnTo>
                    <a:pt x="24" y="347"/>
                  </a:lnTo>
                  <a:lnTo>
                    <a:pt x="27" y="347"/>
                  </a:lnTo>
                  <a:lnTo>
                    <a:pt x="28" y="346"/>
                  </a:lnTo>
                  <a:lnTo>
                    <a:pt x="31" y="346"/>
                  </a:lnTo>
                  <a:lnTo>
                    <a:pt x="32" y="345"/>
                  </a:lnTo>
                  <a:lnTo>
                    <a:pt x="34" y="345"/>
                  </a:lnTo>
                  <a:lnTo>
                    <a:pt x="36" y="344"/>
                  </a:lnTo>
                  <a:lnTo>
                    <a:pt x="38" y="344"/>
                  </a:lnTo>
                  <a:lnTo>
                    <a:pt x="40" y="344"/>
                  </a:lnTo>
                  <a:lnTo>
                    <a:pt x="42" y="343"/>
                  </a:lnTo>
                  <a:lnTo>
                    <a:pt x="44" y="343"/>
                  </a:lnTo>
                  <a:lnTo>
                    <a:pt x="46" y="341"/>
                  </a:lnTo>
                  <a:lnTo>
                    <a:pt x="47" y="341"/>
                  </a:lnTo>
                  <a:lnTo>
                    <a:pt x="50" y="340"/>
                  </a:lnTo>
                  <a:lnTo>
                    <a:pt x="51" y="340"/>
                  </a:lnTo>
                  <a:lnTo>
                    <a:pt x="54" y="339"/>
                  </a:lnTo>
                  <a:lnTo>
                    <a:pt x="55" y="339"/>
                  </a:lnTo>
                  <a:lnTo>
                    <a:pt x="58" y="338"/>
                  </a:lnTo>
                  <a:lnTo>
                    <a:pt x="60" y="338"/>
                  </a:lnTo>
                  <a:lnTo>
                    <a:pt x="62" y="336"/>
                  </a:lnTo>
                  <a:lnTo>
                    <a:pt x="64" y="335"/>
                  </a:lnTo>
                  <a:lnTo>
                    <a:pt x="66" y="334"/>
                  </a:lnTo>
                  <a:lnTo>
                    <a:pt x="67" y="333"/>
                  </a:lnTo>
                  <a:lnTo>
                    <a:pt x="68" y="332"/>
                  </a:lnTo>
                  <a:lnTo>
                    <a:pt x="71" y="332"/>
                  </a:lnTo>
                  <a:lnTo>
                    <a:pt x="72" y="330"/>
                  </a:lnTo>
                  <a:lnTo>
                    <a:pt x="75" y="329"/>
                  </a:lnTo>
                  <a:lnTo>
                    <a:pt x="76" y="328"/>
                  </a:lnTo>
                  <a:lnTo>
                    <a:pt x="78" y="327"/>
                  </a:lnTo>
                  <a:lnTo>
                    <a:pt x="80" y="327"/>
                  </a:lnTo>
                  <a:lnTo>
                    <a:pt x="81" y="327"/>
                  </a:lnTo>
                  <a:lnTo>
                    <a:pt x="84" y="326"/>
                  </a:lnTo>
                  <a:lnTo>
                    <a:pt x="85" y="326"/>
                  </a:lnTo>
                  <a:lnTo>
                    <a:pt x="88" y="324"/>
                  </a:lnTo>
                  <a:lnTo>
                    <a:pt x="88" y="323"/>
                  </a:lnTo>
                  <a:lnTo>
                    <a:pt x="89" y="321"/>
                  </a:lnTo>
                  <a:lnTo>
                    <a:pt x="90" y="320"/>
                  </a:lnTo>
                  <a:lnTo>
                    <a:pt x="90" y="317"/>
                  </a:lnTo>
                  <a:lnTo>
                    <a:pt x="91" y="316"/>
                  </a:lnTo>
                  <a:lnTo>
                    <a:pt x="93" y="314"/>
                  </a:lnTo>
                  <a:lnTo>
                    <a:pt x="94" y="312"/>
                  </a:lnTo>
                  <a:lnTo>
                    <a:pt x="94" y="311"/>
                  </a:lnTo>
                  <a:lnTo>
                    <a:pt x="95" y="309"/>
                  </a:lnTo>
                  <a:lnTo>
                    <a:pt x="97" y="308"/>
                  </a:lnTo>
                  <a:lnTo>
                    <a:pt x="98" y="305"/>
                  </a:lnTo>
                  <a:lnTo>
                    <a:pt x="99" y="305"/>
                  </a:lnTo>
                  <a:lnTo>
                    <a:pt x="103" y="303"/>
                  </a:lnTo>
                  <a:lnTo>
                    <a:pt x="104" y="301"/>
                  </a:lnTo>
                  <a:lnTo>
                    <a:pt x="107" y="300"/>
                  </a:lnTo>
                  <a:lnTo>
                    <a:pt x="109" y="299"/>
                  </a:lnTo>
                  <a:lnTo>
                    <a:pt x="111" y="299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7" y="298"/>
                  </a:lnTo>
                  <a:lnTo>
                    <a:pt x="119" y="298"/>
                  </a:lnTo>
                  <a:lnTo>
                    <a:pt x="121" y="299"/>
                  </a:lnTo>
                  <a:lnTo>
                    <a:pt x="124" y="299"/>
                  </a:lnTo>
                  <a:lnTo>
                    <a:pt x="125" y="300"/>
                  </a:lnTo>
                  <a:lnTo>
                    <a:pt x="126" y="301"/>
                  </a:lnTo>
                  <a:lnTo>
                    <a:pt x="128" y="303"/>
                  </a:lnTo>
                  <a:lnTo>
                    <a:pt x="130" y="303"/>
                  </a:lnTo>
                  <a:lnTo>
                    <a:pt x="133" y="303"/>
                  </a:lnTo>
                  <a:lnTo>
                    <a:pt x="133" y="300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8" y="297"/>
                  </a:lnTo>
                  <a:lnTo>
                    <a:pt x="139" y="297"/>
                  </a:lnTo>
                  <a:lnTo>
                    <a:pt x="142" y="295"/>
                  </a:lnTo>
                  <a:lnTo>
                    <a:pt x="143" y="295"/>
                  </a:lnTo>
                  <a:lnTo>
                    <a:pt x="148" y="297"/>
                  </a:lnTo>
                  <a:lnTo>
                    <a:pt x="148" y="291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53" y="286"/>
                  </a:lnTo>
                  <a:lnTo>
                    <a:pt x="155" y="285"/>
                  </a:lnTo>
                  <a:lnTo>
                    <a:pt x="156" y="283"/>
                  </a:lnTo>
                  <a:lnTo>
                    <a:pt x="157" y="283"/>
                  </a:lnTo>
                  <a:lnTo>
                    <a:pt x="160" y="282"/>
                  </a:lnTo>
                  <a:lnTo>
                    <a:pt x="162" y="282"/>
                  </a:lnTo>
                  <a:lnTo>
                    <a:pt x="164" y="283"/>
                  </a:lnTo>
                  <a:lnTo>
                    <a:pt x="166" y="283"/>
                  </a:lnTo>
                  <a:lnTo>
                    <a:pt x="168" y="282"/>
                  </a:lnTo>
                  <a:lnTo>
                    <a:pt x="169" y="281"/>
                  </a:lnTo>
                  <a:lnTo>
                    <a:pt x="170" y="279"/>
                  </a:lnTo>
                  <a:lnTo>
                    <a:pt x="172" y="277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3"/>
                  </a:lnTo>
                  <a:lnTo>
                    <a:pt x="177" y="271"/>
                  </a:lnTo>
                  <a:lnTo>
                    <a:pt x="177" y="270"/>
                  </a:lnTo>
                  <a:lnTo>
                    <a:pt x="178" y="268"/>
                  </a:lnTo>
                  <a:lnTo>
                    <a:pt x="178" y="266"/>
                  </a:lnTo>
                  <a:lnTo>
                    <a:pt x="178" y="264"/>
                  </a:lnTo>
                  <a:lnTo>
                    <a:pt x="178" y="263"/>
                  </a:lnTo>
                  <a:lnTo>
                    <a:pt x="178" y="260"/>
                  </a:lnTo>
                  <a:lnTo>
                    <a:pt x="178" y="259"/>
                  </a:lnTo>
                  <a:lnTo>
                    <a:pt x="178" y="257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81" y="252"/>
                  </a:lnTo>
                  <a:lnTo>
                    <a:pt x="182" y="251"/>
                  </a:lnTo>
                  <a:lnTo>
                    <a:pt x="183" y="248"/>
                  </a:lnTo>
                  <a:lnTo>
                    <a:pt x="184" y="247"/>
                  </a:lnTo>
                  <a:lnTo>
                    <a:pt x="184" y="245"/>
                  </a:lnTo>
                  <a:lnTo>
                    <a:pt x="183" y="242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2" y="238"/>
                  </a:lnTo>
                  <a:lnTo>
                    <a:pt x="181" y="235"/>
                  </a:lnTo>
                  <a:lnTo>
                    <a:pt x="181" y="234"/>
                  </a:lnTo>
                  <a:lnTo>
                    <a:pt x="179" y="231"/>
                  </a:lnTo>
                  <a:lnTo>
                    <a:pt x="179" y="230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7" y="225"/>
                  </a:lnTo>
                  <a:lnTo>
                    <a:pt x="175" y="224"/>
                  </a:lnTo>
                  <a:lnTo>
                    <a:pt x="174" y="222"/>
                  </a:lnTo>
                  <a:lnTo>
                    <a:pt x="173" y="221"/>
                  </a:lnTo>
                  <a:lnTo>
                    <a:pt x="172" y="218"/>
                  </a:lnTo>
                  <a:lnTo>
                    <a:pt x="170" y="217"/>
                  </a:lnTo>
                  <a:lnTo>
                    <a:pt x="169" y="215"/>
                  </a:lnTo>
                  <a:lnTo>
                    <a:pt x="169" y="213"/>
                  </a:lnTo>
                  <a:lnTo>
                    <a:pt x="166" y="212"/>
                  </a:lnTo>
                  <a:lnTo>
                    <a:pt x="166" y="211"/>
                  </a:lnTo>
                  <a:lnTo>
                    <a:pt x="165" y="210"/>
                  </a:lnTo>
                  <a:lnTo>
                    <a:pt x="162" y="207"/>
                  </a:lnTo>
                  <a:lnTo>
                    <a:pt x="161" y="206"/>
                  </a:lnTo>
                  <a:lnTo>
                    <a:pt x="159" y="205"/>
                  </a:lnTo>
                  <a:lnTo>
                    <a:pt x="157" y="204"/>
                  </a:lnTo>
                  <a:lnTo>
                    <a:pt x="156" y="201"/>
                  </a:lnTo>
                  <a:lnTo>
                    <a:pt x="155" y="200"/>
                  </a:lnTo>
                  <a:lnTo>
                    <a:pt x="155" y="199"/>
                  </a:lnTo>
                  <a:lnTo>
                    <a:pt x="155" y="196"/>
                  </a:lnTo>
                  <a:lnTo>
                    <a:pt x="155" y="195"/>
                  </a:lnTo>
                  <a:lnTo>
                    <a:pt x="156" y="193"/>
                  </a:lnTo>
                  <a:lnTo>
                    <a:pt x="157" y="192"/>
                  </a:lnTo>
                  <a:lnTo>
                    <a:pt x="159" y="190"/>
                  </a:lnTo>
                  <a:lnTo>
                    <a:pt x="161" y="189"/>
                  </a:lnTo>
                  <a:lnTo>
                    <a:pt x="162" y="188"/>
                  </a:lnTo>
                  <a:lnTo>
                    <a:pt x="162" y="186"/>
                  </a:lnTo>
                  <a:lnTo>
                    <a:pt x="162" y="184"/>
                  </a:lnTo>
                  <a:lnTo>
                    <a:pt x="164" y="182"/>
                  </a:lnTo>
                  <a:lnTo>
                    <a:pt x="164" y="181"/>
                  </a:lnTo>
                  <a:lnTo>
                    <a:pt x="164" y="180"/>
                  </a:lnTo>
                  <a:lnTo>
                    <a:pt x="165" y="177"/>
                  </a:lnTo>
                  <a:lnTo>
                    <a:pt x="165" y="175"/>
                  </a:lnTo>
                  <a:lnTo>
                    <a:pt x="165" y="174"/>
                  </a:lnTo>
                  <a:lnTo>
                    <a:pt x="166" y="171"/>
                  </a:lnTo>
                  <a:lnTo>
                    <a:pt x="166" y="170"/>
                  </a:lnTo>
                  <a:lnTo>
                    <a:pt x="166" y="168"/>
                  </a:lnTo>
                  <a:lnTo>
                    <a:pt x="166" y="166"/>
                  </a:lnTo>
                  <a:lnTo>
                    <a:pt x="166" y="164"/>
                  </a:lnTo>
                  <a:lnTo>
                    <a:pt x="166" y="163"/>
                  </a:lnTo>
                  <a:lnTo>
                    <a:pt x="168" y="160"/>
                  </a:lnTo>
                  <a:lnTo>
                    <a:pt x="169" y="159"/>
                  </a:lnTo>
                  <a:lnTo>
                    <a:pt x="172" y="158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3" y="157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0" y="157"/>
                  </a:lnTo>
                  <a:lnTo>
                    <a:pt x="192" y="158"/>
                  </a:lnTo>
                  <a:lnTo>
                    <a:pt x="194" y="158"/>
                  </a:lnTo>
                  <a:lnTo>
                    <a:pt x="196" y="159"/>
                  </a:lnTo>
                  <a:lnTo>
                    <a:pt x="197" y="159"/>
                  </a:lnTo>
                  <a:lnTo>
                    <a:pt x="200" y="160"/>
                  </a:lnTo>
                  <a:lnTo>
                    <a:pt x="201" y="160"/>
                  </a:lnTo>
                  <a:lnTo>
                    <a:pt x="204" y="160"/>
                  </a:lnTo>
                  <a:lnTo>
                    <a:pt x="206" y="160"/>
                  </a:lnTo>
                  <a:lnTo>
                    <a:pt x="208" y="161"/>
                  </a:lnTo>
                  <a:lnTo>
                    <a:pt x="210" y="161"/>
                  </a:lnTo>
                  <a:lnTo>
                    <a:pt x="212" y="161"/>
                  </a:lnTo>
                  <a:lnTo>
                    <a:pt x="214" y="161"/>
                  </a:lnTo>
                  <a:lnTo>
                    <a:pt x="217" y="161"/>
                  </a:lnTo>
                  <a:lnTo>
                    <a:pt x="218" y="160"/>
                  </a:lnTo>
                  <a:lnTo>
                    <a:pt x="221" y="160"/>
                  </a:lnTo>
                  <a:lnTo>
                    <a:pt x="223" y="160"/>
                  </a:lnTo>
                  <a:lnTo>
                    <a:pt x="225" y="159"/>
                  </a:lnTo>
                  <a:lnTo>
                    <a:pt x="227" y="159"/>
                  </a:lnTo>
                  <a:lnTo>
                    <a:pt x="228" y="158"/>
                  </a:lnTo>
                  <a:lnTo>
                    <a:pt x="231" y="158"/>
                  </a:lnTo>
                  <a:lnTo>
                    <a:pt x="232" y="158"/>
                  </a:lnTo>
                  <a:lnTo>
                    <a:pt x="235" y="157"/>
                  </a:lnTo>
                  <a:lnTo>
                    <a:pt x="237" y="157"/>
                  </a:lnTo>
                  <a:lnTo>
                    <a:pt x="239" y="155"/>
                  </a:lnTo>
                  <a:lnTo>
                    <a:pt x="241" y="155"/>
                  </a:lnTo>
                  <a:lnTo>
                    <a:pt x="243" y="154"/>
                  </a:lnTo>
                  <a:lnTo>
                    <a:pt x="245" y="153"/>
                  </a:lnTo>
                  <a:lnTo>
                    <a:pt x="248" y="153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50" y="160"/>
                  </a:lnTo>
                  <a:lnTo>
                    <a:pt x="250" y="163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2" y="168"/>
                  </a:lnTo>
                  <a:lnTo>
                    <a:pt x="253" y="169"/>
                  </a:lnTo>
                  <a:lnTo>
                    <a:pt x="254" y="170"/>
                  </a:lnTo>
                  <a:lnTo>
                    <a:pt x="256" y="171"/>
                  </a:lnTo>
                  <a:lnTo>
                    <a:pt x="257" y="172"/>
                  </a:lnTo>
                  <a:lnTo>
                    <a:pt x="258" y="174"/>
                  </a:lnTo>
                  <a:lnTo>
                    <a:pt x="261" y="175"/>
                  </a:lnTo>
                  <a:lnTo>
                    <a:pt x="262" y="177"/>
                  </a:lnTo>
                  <a:lnTo>
                    <a:pt x="262" y="178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5" y="186"/>
                  </a:lnTo>
                  <a:lnTo>
                    <a:pt x="266" y="188"/>
                  </a:lnTo>
                  <a:lnTo>
                    <a:pt x="266" y="189"/>
                  </a:lnTo>
                  <a:lnTo>
                    <a:pt x="267" y="192"/>
                  </a:lnTo>
                  <a:lnTo>
                    <a:pt x="267" y="193"/>
                  </a:lnTo>
                  <a:lnTo>
                    <a:pt x="268" y="195"/>
                  </a:lnTo>
                  <a:lnTo>
                    <a:pt x="270" y="196"/>
                  </a:lnTo>
                  <a:lnTo>
                    <a:pt x="271" y="199"/>
                  </a:lnTo>
                  <a:lnTo>
                    <a:pt x="272" y="200"/>
                  </a:lnTo>
                  <a:lnTo>
                    <a:pt x="274" y="201"/>
                  </a:lnTo>
                  <a:lnTo>
                    <a:pt x="275" y="203"/>
                  </a:lnTo>
                  <a:lnTo>
                    <a:pt x="276" y="205"/>
                  </a:lnTo>
                  <a:lnTo>
                    <a:pt x="278" y="206"/>
                  </a:lnTo>
                  <a:lnTo>
                    <a:pt x="279" y="207"/>
                  </a:lnTo>
                  <a:lnTo>
                    <a:pt x="280" y="209"/>
                  </a:lnTo>
                  <a:lnTo>
                    <a:pt x="281" y="210"/>
                  </a:lnTo>
                  <a:lnTo>
                    <a:pt x="283" y="211"/>
                  </a:lnTo>
                  <a:lnTo>
                    <a:pt x="284" y="212"/>
                  </a:lnTo>
                  <a:lnTo>
                    <a:pt x="285" y="213"/>
                  </a:lnTo>
                  <a:lnTo>
                    <a:pt x="287" y="215"/>
                  </a:lnTo>
                  <a:lnTo>
                    <a:pt x="289" y="216"/>
                  </a:lnTo>
                  <a:lnTo>
                    <a:pt x="290" y="217"/>
                  </a:lnTo>
                  <a:lnTo>
                    <a:pt x="292" y="219"/>
                  </a:lnTo>
                  <a:lnTo>
                    <a:pt x="293" y="221"/>
                  </a:lnTo>
                  <a:lnTo>
                    <a:pt x="296" y="222"/>
                  </a:lnTo>
                  <a:lnTo>
                    <a:pt x="297" y="223"/>
                  </a:lnTo>
                  <a:lnTo>
                    <a:pt x="298" y="224"/>
                  </a:lnTo>
                  <a:lnTo>
                    <a:pt x="300" y="227"/>
                  </a:lnTo>
                  <a:lnTo>
                    <a:pt x="301" y="228"/>
                  </a:lnTo>
                  <a:lnTo>
                    <a:pt x="302" y="229"/>
                  </a:lnTo>
                  <a:lnTo>
                    <a:pt x="303" y="231"/>
                  </a:lnTo>
                  <a:lnTo>
                    <a:pt x="305" y="233"/>
                  </a:lnTo>
                  <a:lnTo>
                    <a:pt x="306" y="234"/>
                  </a:lnTo>
                  <a:lnTo>
                    <a:pt x="307" y="235"/>
                  </a:lnTo>
                  <a:lnTo>
                    <a:pt x="309" y="236"/>
                  </a:lnTo>
                  <a:lnTo>
                    <a:pt x="311" y="238"/>
                  </a:lnTo>
                  <a:lnTo>
                    <a:pt x="314" y="240"/>
                  </a:lnTo>
                  <a:lnTo>
                    <a:pt x="315" y="240"/>
                  </a:lnTo>
                  <a:lnTo>
                    <a:pt x="316" y="241"/>
                  </a:lnTo>
                  <a:lnTo>
                    <a:pt x="318" y="242"/>
                  </a:lnTo>
                  <a:lnTo>
                    <a:pt x="320" y="244"/>
                  </a:lnTo>
                  <a:lnTo>
                    <a:pt x="322" y="245"/>
                  </a:lnTo>
                  <a:lnTo>
                    <a:pt x="323" y="247"/>
                  </a:lnTo>
                  <a:lnTo>
                    <a:pt x="325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6" y="256"/>
                  </a:lnTo>
                  <a:lnTo>
                    <a:pt x="337" y="257"/>
                  </a:lnTo>
                  <a:lnTo>
                    <a:pt x="338" y="258"/>
                  </a:lnTo>
                  <a:lnTo>
                    <a:pt x="341" y="259"/>
                  </a:lnTo>
                  <a:lnTo>
                    <a:pt x="342" y="260"/>
                  </a:lnTo>
                  <a:lnTo>
                    <a:pt x="343" y="262"/>
                  </a:lnTo>
                  <a:lnTo>
                    <a:pt x="346" y="264"/>
                  </a:lnTo>
                  <a:lnTo>
                    <a:pt x="347" y="265"/>
                  </a:lnTo>
                  <a:lnTo>
                    <a:pt x="349" y="266"/>
                  </a:lnTo>
                  <a:lnTo>
                    <a:pt x="350" y="268"/>
                  </a:lnTo>
                  <a:lnTo>
                    <a:pt x="351" y="269"/>
                  </a:lnTo>
                  <a:lnTo>
                    <a:pt x="351" y="271"/>
                  </a:lnTo>
                  <a:lnTo>
                    <a:pt x="350" y="274"/>
                  </a:lnTo>
                  <a:lnTo>
                    <a:pt x="349" y="275"/>
                  </a:lnTo>
                  <a:lnTo>
                    <a:pt x="349" y="277"/>
                  </a:lnTo>
                  <a:lnTo>
                    <a:pt x="347" y="279"/>
                  </a:lnTo>
                  <a:lnTo>
                    <a:pt x="347" y="281"/>
                  </a:lnTo>
                  <a:lnTo>
                    <a:pt x="349" y="283"/>
                  </a:lnTo>
                  <a:lnTo>
                    <a:pt x="349" y="285"/>
                  </a:lnTo>
                  <a:lnTo>
                    <a:pt x="349" y="287"/>
                  </a:lnTo>
                  <a:lnTo>
                    <a:pt x="350" y="289"/>
                  </a:lnTo>
                  <a:lnTo>
                    <a:pt x="351" y="291"/>
                  </a:lnTo>
                  <a:lnTo>
                    <a:pt x="353" y="292"/>
                  </a:lnTo>
                  <a:lnTo>
                    <a:pt x="355" y="292"/>
                  </a:lnTo>
                  <a:lnTo>
                    <a:pt x="356" y="293"/>
                  </a:lnTo>
                  <a:lnTo>
                    <a:pt x="359" y="293"/>
                  </a:lnTo>
                  <a:lnTo>
                    <a:pt x="360" y="294"/>
                  </a:lnTo>
                  <a:lnTo>
                    <a:pt x="363" y="294"/>
                  </a:lnTo>
                  <a:lnTo>
                    <a:pt x="368" y="294"/>
                  </a:lnTo>
                  <a:lnTo>
                    <a:pt x="371" y="297"/>
                  </a:lnTo>
                  <a:lnTo>
                    <a:pt x="372" y="301"/>
                  </a:lnTo>
                  <a:lnTo>
                    <a:pt x="377" y="304"/>
                  </a:lnTo>
                  <a:lnTo>
                    <a:pt x="382" y="305"/>
                  </a:lnTo>
                  <a:lnTo>
                    <a:pt x="384" y="309"/>
                  </a:lnTo>
                  <a:lnTo>
                    <a:pt x="385" y="310"/>
                  </a:lnTo>
                  <a:lnTo>
                    <a:pt x="386" y="311"/>
                  </a:lnTo>
                  <a:lnTo>
                    <a:pt x="387" y="312"/>
                  </a:lnTo>
                  <a:lnTo>
                    <a:pt x="390" y="315"/>
                  </a:lnTo>
                  <a:lnTo>
                    <a:pt x="391" y="316"/>
                  </a:lnTo>
                  <a:lnTo>
                    <a:pt x="391" y="317"/>
                  </a:lnTo>
                  <a:lnTo>
                    <a:pt x="393" y="318"/>
                  </a:lnTo>
                  <a:lnTo>
                    <a:pt x="394" y="321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7"/>
                  </a:lnTo>
                  <a:lnTo>
                    <a:pt x="394" y="328"/>
                  </a:lnTo>
                  <a:lnTo>
                    <a:pt x="395" y="330"/>
                  </a:lnTo>
                  <a:lnTo>
                    <a:pt x="396" y="332"/>
                  </a:lnTo>
                  <a:lnTo>
                    <a:pt x="398" y="333"/>
                  </a:lnTo>
                  <a:lnTo>
                    <a:pt x="399" y="335"/>
                  </a:lnTo>
                  <a:lnTo>
                    <a:pt x="400" y="336"/>
                  </a:lnTo>
                  <a:lnTo>
                    <a:pt x="402" y="338"/>
                  </a:lnTo>
                  <a:lnTo>
                    <a:pt x="403" y="340"/>
                  </a:lnTo>
                  <a:lnTo>
                    <a:pt x="404" y="341"/>
                  </a:lnTo>
                  <a:lnTo>
                    <a:pt x="406" y="343"/>
                  </a:lnTo>
                  <a:lnTo>
                    <a:pt x="407" y="344"/>
                  </a:lnTo>
                  <a:lnTo>
                    <a:pt x="408" y="345"/>
                  </a:lnTo>
                  <a:lnTo>
                    <a:pt x="411" y="345"/>
                  </a:lnTo>
                  <a:lnTo>
                    <a:pt x="413" y="345"/>
                  </a:lnTo>
                  <a:lnTo>
                    <a:pt x="415" y="345"/>
                  </a:lnTo>
                  <a:lnTo>
                    <a:pt x="416" y="345"/>
                  </a:lnTo>
                  <a:lnTo>
                    <a:pt x="418" y="345"/>
                  </a:lnTo>
                  <a:lnTo>
                    <a:pt x="420" y="345"/>
                  </a:lnTo>
                  <a:lnTo>
                    <a:pt x="422" y="345"/>
                  </a:lnTo>
                  <a:lnTo>
                    <a:pt x="425" y="344"/>
                  </a:lnTo>
                  <a:lnTo>
                    <a:pt x="426" y="343"/>
                  </a:lnTo>
                  <a:lnTo>
                    <a:pt x="428" y="340"/>
                  </a:lnTo>
                  <a:lnTo>
                    <a:pt x="429" y="339"/>
                  </a:lnTo>
                  <a:lnTo>
                    <a:pt x="430" y="338"/>
                  </a:lnTo>
                  <a:lnTo>
                    <a:pt x="431" y="336"/>
                  </a:lnTo>
                  <a:lnTo>
                    <a:pt x="434" y="335"/>
                  </a:lnTo>
                  <a:lnTo>
                    <a:pt x="435" y="335"/>
                  </a:lnTo>
                  <a:lnTo>
                    <a:pt x="437" y="335"/>
                  </a:lnTo>
                  <a:lnTo>
                    <a:pt x="439" y="335"/>
                  </a:lnTo>
                  <a:lnTo>
                    <a:pt x="442" y="335"/>
                  </a:lnTo>
                  <a:lnTo>
                    <a:pt x="443" y="334"/>
                  </a:lnTo>
                  <a:lnTo>
                    <a:pt x="444" y="333"/>
                  </a:lnTo>
                  <a:lnTo>
                    <a:pt x="447" y="332"/>
                  </a:lnTo>
                  <a:lnTo>
                    <a:pt x="448" y="330"/>
                  </a:lnTo>
                  <a:lnTo>
                    <a:pt x="449" y="329"/>
                  </a:lnTo>
                  <a:lnTo>
                    <a:pt x="451" y="327"/>
                  </a:lnTo>
                  <a:lnTo>
                    <a:pt x="452" y="326"/>
                  </a:lnTo>
                  <a:lnTo>
                    <a:pt x="455" y="326"/>
                  </a:lnTo>
                  <a:lnTo>
                    <a:pt x="456" y="326"/>
                  </a:lnTo>
                  <a:lnTo>
                    <a:pt x="459" y="326"/>
                  </a:lnTo>
                  <a:lnTo>
                    <a:pt x="460" y="326"/>
                  </a:lnTo>
                  <a:lnTo>
                    <a:pt x="462" y="326"/>
                  </a:lnTo>
                  <a:lnTo>
                    <a:pt x="465" y="326"/>
                  </a:lnTo>
                  <a:lnTo>
                    <a:pt x="466" y="327"/>
                  </a:lnTo>
                  <a:lnTo>
                    <a:pt x="466" y="329"/>
                  </a:lnTo>
                  <a:lnTo>
                    <a:pt x="468" y="330"/>
                  </a:lnTo>
                  <a:lnTo>
                    <a:pt x="469" y="332"/>
                  </a:lnTo>
                  <a:lnTo>
                    <a:pt x="470" y="333"/>
                  </a:lnTo>
                  <a:lnTo>
                    <a:pt x="471" y="334"/>
                  </a:lnTo>
                  <a:lnTo>
                    <a:pt x="474" y="336"/>
                  </a:lnTo>
                  <a:lnTo>
                    <a:pt x="475" y="338"/>
                  </a:lnTo>
                  <a:lnTo>
                    <a:pt x="477" y="339"/>
                  </a:lnTo>
                  <a:lnTo>
                    <a:pt x="479" y="339"/>
                  </a:lnTo>
                  <a:lnTo>
                    <a:pt x="481" y="340"/>
                  </a:lnTo>
                  <a:lnTo>
                    <a:pt x="483" y="340"/>
                  </a:lnTo>
                  <a:lnTo>
                    <a:pt x="484" y="340"/>
                  </a:lnTo>
                  <a:lnTo>
                    <a:pt x="487" y="340"/>
                  </a:lnTo>
                  <a:lnTo>
                    <a:pt x="488" y="339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3" y="336"/>
                  </a:lnTo>
                  <a:lnTo>
                    <a:pt x="496" y="336"/>
                  </a:lnTo>
                  <a:lnTo>
                    <a:pt x="497" y="335"/>
                  </a:lnTo>
                  <a:lnTo>
                    <a:pt x="499" y="334"/>
                  </a:lnTo>
                  <a:lnTo>
                    <a:pt x="501" y="334"/>
                  </a:lnTo>
                  <a:lnTo>
                    <a:pt x="502" y="334"/>
                  </a:lnTo>
                  <a:lnTo>
                    <a:pt x="505" y="334"/>
                  </a:lnTo>
                  <a:lnTo>
                    <a:pt x="508" y="334"/>
                  </a:lnTo>
                  <a:lnTo>
                    <a:pt x="510" y="334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5" y="333"/>
                  </a:lnTo>
                  <a:lnTo>
                    <a:pt x="518" y="333"/>
                  </a:lnTo>
                  <a:lnTo>
                    <a:pt x="521" y="333"/>
                  </a:lnTo>
                  <a:lnTo>
                    <a:pt x="522" y="333"/>
                  </a:lnTo>
                  <a:lnTo>
                    <a:pt x="524" y="334"/>
                  </a:lnTo>
                  <a:lnTo>
                    <a:pt x="527" y="334"/>
                  </a:lnTo>
                  <a:lnTo>
                    <a:pt x="528" y="334"/>
                  </a:lnTo>
                  <a:lnTo>
                    <a:pt x="531" y="334"/>
                  </a:lnTo>
                  <a:lnTo>
                    <a:pt x="532" y="335"/>
                  </a:lnTo>
                  <a:lnTo>
                    <a:pt x="535" y="335"/>
                  </a:lnTo>
                  <a:lnTo>
                    <a:pt x="536" y="335"/>
                  </a:lnTo>
                  <a:lnTo>
                    <a:pt x="539" y="336"/>
                  </a:lnTo>
                  <a:lnTo>
                    <a:pt x="540" y="336"/>
                  </a:lnTo>
                  <a:lnTo>
                    <a:pt x="543" y="336"/>
                  </a:lnTo>
                  <a:lnTo>
                    <a:pt x="544" y="336"/>
                  </a:lnTo>
                  <a:lnTo>
                    <a:pt x="546" y="338"/>
                  </a:lnTo>
                  <a:lnTo>
                    <a:pt x="548" y="339"/>
                  </a:lnTo>
                  <a:lnTo>
                    <a:pt x="549" y="340"/>
                  </a:lnTo>
                  <a:lnTo>
                    <a:pt x="550" y="341"/>
                  </a:lnTo>
                  <a:lnTo>
                    <a:pt x="553" y="343"/>
                  </a:lnTo>
                  <a:lnTo>
                    <a:pt x="554" y="344"/>
                  </a:lnTo>
                  <a:lnTo>
                    <a:pt x="555" y="345"/>
                  </a:lnTo>
                  <a:lnTo>
                    <a:pt x="557" y="346"/>
                  </a:lnTo>
                  <a:lnTo>
                    <a:pt x="559" y="347"/>
                  </a:lnTo>
                  <a:lnTo>
                    <a:pt x="561" y="349"/>
                  </a:lnTo>
                  <a:lnTo>
                    <a:pt x="562" y="350"/>
                  </a:lnTo>
                  <a:lnTo>
                    <a:pt x="565" y="350"/>
                  </a:lnTo>
                  <a:lnTo>
                    <a:pt x="566" y="351"/>
                  </a:lnTo>
                  <a:lnTo>
                    <a:pt x="568" y="351"/>
                  </a:lnTo>
                  <a:lnTo>
                    <a:pt x="571" y="351"/>
                  </a:lnTo>
                  <a:lnTo>
                    <a:pt x="572" y="350"/>
                  </a:lnTo>
                  <a:lnTo>
                    <a:pt x="575" y="350"/>
                  </a:lnTo>
                  <a:lnTo>
                    <a:pt x="576" y="350"/>
                  </a:lnTo>
                  <a:lnTo>
                    <a:pt x="579" y="351"/>
                  </a:lnTo>
                  <a:lnTo>
                    <a:pt x="581" y="351"/>
                  </a:lnTo>
                  <a:lnTo>
                    <a:pt x="584" y="351"/>
                  </a:lnTo>
                  <a:lnTo>
                    <a:pt x="585" y="351"/>
                  </a:lnTo>
                  <a:lnTo>
                    <a:pt x="588" y="351"/>
                  </a:lnTo>
                  <a:lnTo>
                    <a:pt x="590" y="351"/>
                  </a:lnTo>
                  <a:lnTo>
                    <a:pt x="593" y="351"/>
                  </a:lnTo>
                  <a:lnTo>
                    <a:pt x="594" y="351"/>
                  </a:lnTo>
                  <a:lnTo>
                    <a:pt x="597" y="352"/>
                  </a:lnTo>
                  <a:lnTo>
                    <a:pt x="598" y="352"/>
                  </a:lnTo>
                  <a:lnTo>
                    <a:pt x="601" y="353"/>
                  </a:lnTo>
                  <a:lnTo>
                    <a:pt x="603" y="355"/>
                  </a:lnTo>
                  <a:lnTo>
                    <a:pt x="606" y="356"/>
                  </a:lnTo>
                  <a:lnTo>
                    <a:pt x="606" y="353"/>
                  </a:lnTo>
                  <a:lnTo>
                    <a:pt x="607" y="352"/>
                  </a:lnTo>
                  <a:lnTo>
                    <a:pt x="609" y="351"/>
                  </a:lnTo>
                  <a:lnTo>
                    <a:pt x="610" y="350"/>
                  </a:lnTo>
                  <a:lnTo>
                    <a:pt x="611" y="347"/>
                  </a:lnTo>
                  <a:lnTo>
                    <a:pt x="611" y="346"/>
                  </a:lnTo>
                  <a:lnTo>
                    <a:pt x="612" y="345"/>
                  </a:lnTo>
                  <a:lnTo>
                    <a:pt x="614" y="344"/>
                  </a:lnTo>
                  <a:lnTo>
                    <a:pt x="615" y="343"/>
                  </a:lnTo>
                  <a:lnTo>
                    <a:pt x="618" y="341"/>
                  </a:lnTo>
                  <a:lnTo>
                    <a:pt x="619" y="340"/>
                  </a:lnTo>
                  <a:lnTo>
                    <a:pt x="620" y="339"/>
                  </a:lnTo>
                  <a:lnTo>
                    <a:pt x="621" y="338"/>
                  </a:lnTo>
                  <a:lnTo>
                    <a:pt x="624" y="338"/>
                  </a:lnTo>
                  <a:lnTo>
                    <a:pt x="625" y="339"/>
                  </a:lnTo>
                  <a:lnTo>
                    <a:pt x="627" y="338"/>
                  </a:lnTo>
                  <a:lnTo>
                    <a:pt x="628" y="336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0" y="332"/>
                  </a:lnTo>
                  <a:lnTo>
                    <a:pt x="632" y="329"/>
                  </a:lnTo>
                  <a:lnTo>
                    <a:pt x="633" y="327"/>
                  </a:lnTo>
                  <a:lnTo>
                    <a:pt x="634" y="326"/>
                  </a:lnTo>
                  <a:lnTo>
                    <a:pt x="636" y="326"/>
                  </a:lnTo>
                  <a:lnTo>
                    <a:pt x="637" y="326"/>
                  </a:lnTo>
                  <a:lnTo>
                    <a:pt x="640" y="327"/>
                  </a:lnTo>
                  <a:lnTo>
                    <a:pt x="642" y="326"/>
                  </a:lnTo>
                  <a:lnTo>
                    <a:pt x="643" y="323"/>
                  </a:lnTo>
                  <a:lnTo>
                    <a:pt x="643" y="322"/>
                  </a:lnTo>
                  <a:lnTo>
                    <a:pt x="643" y="320"/>
                  </a:lnTo>
                  <a:lnTo>
                    <a:pt x="642" y="320"/>
                  </a:lnTo>
                  <a:lnTo>
                    <a:pt x="640" y="318"/>
                  </a:lnTo>
                  <a:lnTo>
                    <a:pt x="638" y="318"/>
                  </a:lnTo>
                  <a:lnTo>
                    <a:pt x="637" y="317"/>
                  </a:lnTo>
                  <a:lnTo>
                    <a:pt x="634" y="316"/>
                  </a:lnTo>
                  <a:lnTo>
                    <a:pt x="633" y="316"/>
                  </a:lnTo>
                  <a:lnTo>
                    <a:pt x="630" y="315"/>
                  </a:lnTo>
                  <a:lnTo>
                    <a:pt x="629" y="314"/>
                  </a:lnTo>
                  <a:lnTo>
                    <a:pt x="627" y="312"/>
                  </a:lnTo>
                  <a:lnTo>
                    <a:pt x="625" y="311"/>
                  </a:lnTo>
                  <a:lnTo>
                    <a:pt x="623" y="311"/>
                  </a:lnTo>
                  <a:lnTo>
                    <a:pt x="621" y="310"/>
                  </a:lnTo>
                  <a:lnTo>
                    <a:pt x="619" y="309"/>
                  </a:lnTo>
                  <a:lnTo>
                    <a:pt x="618" y="308"/>
                  </a:lnTo>
                  <a:lnTo>
                    <a:pt x="616" y="306"/>
                  </a:lnTo>
                  <a:lnTo>
                    <a:pt x="614" y="305"/>
                  </a:lnTo>
                  <a:lnTo>
                    <a:pt x="612" y="305"/>
                  </a:lnTo>
                  <a:lnTo>
                    <a:pt x="611" y="303"/>
                  </a:lnTo>
                  <a:lnTo>
                    <a:pt x="611" y="301"/>
                  </a:lnTo>
                  <a:lnTo>
                    <a:pt x="609" y="297"/>
                  </a:lnTo>
                  <a:lnTo>
                    <a:pt x="612" y="295"/>
                  </a:lnTo>
                  <a:lnTo>
                    <a:pt x="620" y="293"/>
                  </a:lnTo>
                  <a:lnTo>
                    <a:pt x="627" y="291"/>
                  </a:lnTo>
                  <a:lnTo>
                    <a:pt x="632" y="288"/>
                  </a:lnTo>
                  <a:lnTo>
                    <a:pt x="637" y="285"/>
                  </a:lnTo>
                  <a:lnTo>
                    <a:pt x="640" y="283"/>
                  </a:lnTo>
                  <a:lnTo>
                    <a:pt x="641" y="282"/>
                  </a:lnTo>
                  <a:lnTo>
                    <a:pt x="646" y="280"/>
                  </a:lnTo>
                  <a:lnTo>
                    <a:pt x="645" y="285"/>
                  </a:lnTo>
                  <a:lnTo>
                    <a:pt x="646" y="286"/>
                  </a:lnTo>
                  <a:lnTo>
                    <a:pt x="646" y="288"/>
                  </a:lnTo>
                  <a:lnTo>
                    <a:pt x="646" y="291"/>
                  </a:lnTo>
                  <a:lnTo>
                    <a:pt x="646" y="292"/>
                  </a:lnTo>
                  <a:lnTo>
                    <a:pt x="649" y="293"/>
                  </a:lnTo>
                  <a:lnTo>
                    <a:pt x="650" y="293"/>
                  </a:lnTo>
                  <a:lnTo>
                    <a:pt x="652" y="294"/>
                  </a:lnTo>
                  <a:lnTo>
                    <a:pt x="655" y="294"/>
                  </a:lnTo>
                  <a:lnTo>
                    <a:pt x="656" y="295"/>
                  </a:lnTo>
                  <a:lnTo>
                    <a:pt x="659" y="295"/>
                  </a:lnTo>
                  <a:lnTo>
                    <a:pt x="662" y="297"/>
                  </a:lnTo>
                  <a:lnTo>
                    <a:pt x="663" y="297"/>
                  </a:lnTo>
                  <a:lnTo>
                    <a:pt x="665" y="297"/>
                  </a:lnTo>
                  <a:lnTo>
                    <a:pt x="667" y="298"/>
                  </a:lnTo>
                  <a:lnTo>
                    <a:pt x="669" y="299"/>
                  </a:lnTo>
                  <a:lnTo>
                    <a:pt x="671" y="299"/>
                  </a:lnTo>
                  <a:lnTo>
                    <a:pt x="672" y="299"/>
                  </a:lnTo>
                  <a:lnTo>
                    <a:pt x="674" y="298"/>
                  </a:lnTo>
                  <a:lnTo>
                    <a:pt x="676" y="297"/>
                  </a:lnTo>
                  <a:lnTo>
                    <a:pt x="681" y="298"/>
                  </a:lnTo>
                  <a:lnTo>
                    <a:pt x="681" y="294"/>
                  </a:lnTo>
                  <a:lnTo>
                    <a:pt x="683" y="293"/>
                  </a:lnTo>
                  <a:lnTo>
                    <a:pt x="685" y="292"/>
                  </a:lnTo>
                  <a:lnTo>
                    <a:pt x="687" y="292"/>
                  </a:lnTo>
                  <a:lnTo>
                    <a:pt x="689" y="291"/>
                  </a:lnTo>
                  <a:lnTo>
                    <a:pt x="690" y="289"/>
                  </a:lnTo>
                  <a:lnTo>
                    <a:pt x="693" y="288"/>
                  </a:lnTo>
                  <a:lnTo>
                    <a:pt x="694" y="288"/>
                  </a:lnTo>
                  <a:lnTo>
                    <a:pt x="696" y="287"/>
                  </a:lnTo>
                  <a:lnTo>
                    <a:pt x="698" y="286"/>
                  </a:lnTo>
                  <a:lnTo>
                    <a:pt x="700" y="285"/>
                  </a:lnTo>
                  <a:lnTo>
                    <a:pt x="702" y="283"/>
                  </a:lnTo>
                  <a:lnTo>
                    <a:pt x="704" y="283"/>
                  </a:lnTo>
                  <a:lnTo>
                    <a:pt x="705" y="282"/>
                  </a:lnTo>
                  <a:lnTo>
                    <a:pt x="707" y="281"/>
                  </a:lnTo>
                  <a:lnTo>
                    <a:pt x="709" y="281"/>
                  </a:lnTo>
                  <a:lnTo>
                    <a:pt x="711" y="280"/>
                  </a:lnTo>
                  <a:lnTo>
                    <a:pt x="713" y="280"/>
                  </a:lnTo>
                  <a:lnTo>
                    <a:pt x="715" y="279"/>
                  </a:lnTo>
                  <a:lnTo>
                    <a:pt x="717" y="279"/>
                  </a:lnTo>
                  <a:lnTo>
                    <a:pt x="718" y="277"/>
                  </a:lnTo>
                  <a:lnTo>
                    <a:pt x="720" y="276"/>
                  </a:lnTo>
                  <a:lnTo>
                    <a:pt x="722" y="276"/>
                  </a:lnTo>
                  <a:lnTo>
                    <a:pt x="724" y="275"/>
                  </a:lnTo>
                  <a:lnTo>
                    <a:pt x="726" y="274"/>
                  </a:lnTo>
                  <a:lnTo>
                    <a:pt x="727" y="273"/>
                  </a:lnTo>
                  <a:lnTo>
                    <a:pt x="729" y="270"/>
                  </a:lnTo>
                  <a:lnTo>
                    <a:pt x="730" y="269"/>
                  </a:lnTo>
                  <a:lnTo>
                    <a:pt x="731" y="268"/>
                  </a:lnTo>
                  <a:lnTo>
                    <a:pt x="733" y="266"/>
                  </a:lnTo>
                  <a:lnTo>
                    <a:pt x="731" y="264"/>
                  </a:lnTo>
                  <a:lnTo>
                    <a:pt x="730" y="263"/>
                  </a:lnTo>
                  <a:lnTo>
                    <a:pt x="729" y="262"/>
                  </a:lnTo>
                  <a:lnTo>
                    <a:pt x="727" y="260"/>
                  </a:lnTo>
                  <a:lnTo>
                    <a:pt x="726" y="256"/>
                  </a:lnTo>
                  <a:lnTo>
                    <a:pt x="725" y="254"/>
                  </a:lnTo>
                  <a:lnTo>
                    <a:pt x="725" y="253"/>
                  </a:lnTo>
                  <a:lnTo>
                    <a:pt x="725" y="248"/>
                  </a:lnTo>
                  <a:lnTo>
                    <a:pt x="726" y="248"/>
                  </a:lnTo>
                  <a:lnTo>
                    <a:pt x="726" y="245"/>
                  </a:lnTo>
                  <a:lnTo>
                    <a:pt x="727" y="244"/>
                  </a:lnTo>
                  <a:lnTo>
                    <a:pt x="730" y="242"/>
                  </a:lnTo>
                  <a:lnTo>
                    <a:pt x="731" y="241"/>
                  </a:lnTo>
                  <a:lnTo>
                    <a:pt x="733" y="240"/>
                  </a:lnTo>
                  <a:lnTo>
                    <a:pt x="735" y="239"/>
                  </a:lnTo>
                  <a:lnTo>
                    <a:pt x="736" y="238"/>
                  </a:lnTo>
                  <a:lnTo>
                    <a:pt x="739" y="236"/>
                  </a:lnTo>
                  <a:lnTo>
                    <a:pt x="742" y="233"/>
                  </a:lnTo>
                  <a:lnTo>
                    <a:pt x="744" y="233"/>
                  </a:lnTo>
                  <a:lnTo>
                    <a:pt x="748" y="231"/>
                  </a:lnTo>
                  <a:lnTo>
                    <a:pt x="752" y="233"/>
                  </a:lnTo>
                  <a:lnTo>
                    <a:pt x="756" y="235"/>
                  </a:lnTo>
                  <a:lnTo>
                    <a:pt x="760" y="235"/>
                  </a:lnTo>
                  <a:lnTo>
                    <a:pt x="764" y="235"/>
                  </a:lnTo>
                  <a:lnTo>
                    <a:pt x="768" y="234"/>
                  </a:lnTo>
                  <a:lnTo>
                    <a:pt x="773" y="236"/>
                  </a:lnTo>
                  <a:lnTo>
                    <a:pt x="778" y="238"/>
                  </a:lnTo>
                  <a:lnTo>
                    <a:pt x="783" y="239"/>
                  </a:lnTo>
                  <a:lnTo>
                    <a:pt x="787" y="240"/>
                  </a:lnTo>
                  <a:lnTo>
                    <a:pt x="791" y="241"/>
                  </a:lnTo>
                  <a:lnTo>
                    <a:pt x="795" y="245"/>
                  </a:lnTo>
                  <a:lnTo>
                    <a:pt x="795" y="241"/>
                  </a:lnTo>
                  <a:lnTo>
                    <a:pt x="800" y="244"/>
                  </a:lnTo>
                  <a:lnTo>
                    <a:pt x="804" y="246"/>
                  </a:lnTo>
                  <a:lnTo>
                    <a:pt x="810" y="246"/>
                  </a:lnTo>
                  <a:lnTo>
                    <a:pt x="808" y="248"/>
                  </a:lnTo>
                  <a:lnTo>
                    <a:pt x="813" y="247"/>
                  </a:lnTo>
                  <a:lnTo>
                    <a:pt x="818" y="248"/>
                  </a:lnTo>
                  <a:lnTo>
                    <a:pt x="826" y="253"/>
                  </a:lnTo>
                  <a:lnTo>
                    <a:pt x="828" y="247"/>
                  </a:lnTo>
                  <a:lnTo>
                    <a:pt x="831" y="251"/>
                  </a:lnTo>
                  <a:lnTo>
                    <a:pt x="833" y="254"/>
                  </a:lnTo>
                  <a:lnTo>
                    <a:pt x="837" y="256"/>
                  </a:lnTo>
                  <a:lnTo>
                    <a:pt x="836" y="259"/>
                  </a:lnTo>
                  <a:lnTo>
                    <a:pt x="839" y="256"/>
                  </a:lnTo>
                  <a:lnTo>
                    <a:pt x="844" y="257"/>
                  </a:lnTo>
                  <a:lnTo>
                    <a:pt x="842" y="263"/>
                  </a:lnTo>
                  <a:lnTo>
                    <a:pt x="846" y="262"/>
                  </a:lnTo>
                  <a:lnTo>
                    <a:pt x="850" y="260"/>
                  </a:lnTo>
                  <a:lnTo>
                    <a:pt x="855" y="259"/>
                  </a:lnTo>
                  <a:lnTo>
                    <a:pt x="861" y="258"/>
                  </a:lnTo>
                  <a:lnTo>
                    <a:pt x="863" y="259"/>
                  </a:lnTo>
                  <a:lnTo>
                    <a:pt x="867" y="260"/>
                  </a:lnTo>
                  <a:lnTo>
                    <a:pt x="871" y="259"/>
                  </a:lnTo>
                  <a:lnTo>
                    <a:pt x="879" y="257"/>
                  </a:lnTo>
                  <a:lnTo>
                    <a:pt x="879" y="253"/>
                  </a:lnTo>
                  <a:lnTo>
                    <a:pt x="879" y="248"/>
                  </a:lnTo>
                  <a:lnTo>
                    <a:pt x="881" y="245"/>
                  </a:lnTo>
                  <a:lnTo>
                    <a:pt x="883" y="245"/>
                  </a:lnTo>
                  <a:lnTo>
                    <a:pt x="885" y="244"/>
                  </a:lnTo>
                  <a:lnTo>
                    <a:pt x="886" y="244"/>
                  </a:lnTo>
                  <a:lnTo>
                    <a:pt x="889" y="244"/>
                  </a:lnTo>
                  <a:lnTo>
                    <a:pt x="892" y="242"/>
                  </a:lnTo>
                  <a:lnTo>
                    <a:pt x="893" y="242"/>
                  </a:lnTo>
                  <a:lnTo>
                    <a:pt x="896" y="242"/>
                  </a:lnTo>
                  <a:lnTo>
                    <a:pt x="897" y="244"/>
                  </a:lnTo>
                  <a:lnTo>
                    <a:pt x="899" y="244"/>
                  </a:lnTo>
                  <a:lnTo>
                    <a:pt x="901" y="244"/>
                  </a:lnTo>
                  <a:lnTo>
                    <a:pt x="906" y="242"/>
                  </a:lnTo>
                  <a:lnTo>
                    <a:pt x="906" y="241"/>
                  </a:lnTo>
                  <a:lnTo>
                    <a:pt x="907" y="240"/>
                  </a:lnTo>
                  <a:lnTo>
                    <a:pt x="908" y="238"/>
                  </a:lnTo>
                  <a:lnTo>
                    <a:pt x="908" y="236"/>
                  </a:lnTo>
                  <a:lnTo>
                    <a:pt x="910" y="234"/>
                  </a:lnTo>
                  <a:lnTo>
                    <a:pt x="910" y="233"/>
                  </a:lnTo>
                  <a:lnTo>
                    <a:pt x="911" y="230"/>
                  </a:lnTo>
                  <a:lnTo>
                    <a:pt x="912" y="229"/>
                  </a:lnTo>
                  <a:lnTo>
                    <a:pt x="912" y="228"/>
                  </a:lnTo>
                  <a:lnTo>
                    <a:pt x="914" y="225"/>
                  </a:lnTo>
                  <a:lnTo>
                    <a:pt x="914" y="223"/>
                  </a:lnTo>
                  <a:lnTo>
                    <a:pt x="914" y="222"/>
                  </a:lnTo>
                  <a:lnTo>
                    <a:pt x="915" y="219"/>
                  </a:lnTo>
                  <a:lnTo>
                    <a:pt x="915" y="218"/>
                  </a:lnTo>
                  <a:lnTo>
                    <a:pt x="915" y="216"/>
                  </a:lnTo>
                  <a:lnTo>
                    <a:pt x="916" y="215"/>
                  </a:lnTo>
                  <a:lnTo>
                    <a:pt x="916" y="212"/>
                  </a:lnTo>
                  <a:lnTo>
                    <a:pt x="916" y="210"/>
                  </a:lnTo>
                  <a:lnTo>
                    <a:pt x="917" y="209"/>
                  </a:lnTo>
                  <a:lnTo>
                    <a:pt x="917" y="206"/>
                  </a:lnTo>
                  <a:lnTo>
                    <a:pt x="919" y="205"/>
                  </a:lnTo>
                  <a:lnTo>
                    <a:pt x="919" y="203"/>
                  </a:lnTo>
                  <a:lnTo>
                    <a:pt x="920" y="200"/>
                  </a:lnTo>
                  <a:lnTo>
                    <a:pt x="920" y="199"/>
                  </a:lnTo>
                  <a:lnTo>
                    <a:pt x="920" y="196"/>
                  </a:lnTo>
                  <a:lnTo>
                    <a:pt x="921" y="195"/>
                  </a:lnTo>
                  <a:lnTo>
                    <a:pt x="921" y="193"/>
                  </a:lnTo>
                  <a:lnTo>
                    <a:pt x="923" y="192"/>
                  </a:lnTo>
                  <a:lnTo>
                    <a:pt x="925" y="190"/>
                  </a:lnTo>
                  <a:lnTo>
                    <a:pt x="927" y="190"/>
                  </a:lnTo>
                  <a:lnTo>
                    <a:pt x="928" y="189"/>
                  </a:lnTo>
                  <a:lnTo>
                    <a:pt x="930" y="188"/>
                  </a:lnTo>
                  <a:lnTo>
                    <a:pt x="930" y="186"/>
                  </a:lnTo>
                  <a:lnTo>
                    <a:pt x="932" y="184"/>
                  </a:lnTo>
                  <a:lnTo>
                    <a:pt x="933" y="182"/>
                  </a:lnTo>
                  <a:lnTo>
                    <a:pt x="933" y="181"/>
                  </a:lnTo>
                  <a:lnTo>
                    <a:pt x="934" y="178"/>
                  </a:lnTo>
                  <a:lnTo>
                    <a:pt x="934" y="177"/>
                  </a:lnTo>
                  <a:lnTo>
                    <a:pt x="936" y="171"/>
                  </a:lnTo>
                  <a:lnTo>
                    <a:pt x="934" y="168"/>
                  </a:lnTo>
                  <a:lnTo>
                    <a:pt x="933" y="166"/>
                  </a:lnTo>
                  <a:lnTo>
                    <a:pt x="933" y="164"/>
                  </a:lnTo>
                  <a:lnTo>
                    <a:pt x="933" y="163"/>
                  </a:lnTo>
                  <a:lnTo>
                    <a:pt x="933" y="160"/>
                  </a:lnTo>
                  <a:lnTo>
                    <a:pt x="932" y="159"/>
                  </a:lnTo>
                  <a:lnTo>
                    <a:pt x="932" y="157"/>
                  </a:lnTo>
                  <a:lnTo>
                    <a:pt x="932" y="155"/>
                  </a:lnTo>
                  <a:lnTo>
                    <a:pt x="930" y="153"/>
                  </a:lnTo>
                  <a:lnTo>
                    <a:pt x="929" y="152"/>
                  </a:lnTo>
                  <a:lnTo>
                    <a:pt x="929" y="149"/>
                  </a:lnTo>
                  <a:lnTo>
                    <a:pt x="929" y="147"/>
                  </a:lnTo>
                  <a:lnTo>
                    <a:pt x="929" y="146"/>
                  </a:lnTo>
                  <a:lnTo>
                    <a:pt x="929" y="145"/>
                  </a:lnTo>
                  <a:lnTo>
                    <a:pt x="929" y="142"/>
                  </a:lnTo>
                  <a:lnTo>
                    <a:pt x="930" y="140"/>
                  </a:lnTo>
                  <a:lnTo>
                    <a:pt x="930" y="137"/>
                  </a:lnTo>
                  <a:lnTo>
                    <a:pt x="933" y="135"/>
                  </a:lnTo>
                  <a:lnTo>
                    <a:pt x="934" y="134"/>
                  </a:lnTo>
                  <a:lnTo>
                    <a:pt x="934" y="131"/>
                  </a:lnTo>
                  <a:lnTo>
                    <a:pt x="934" y="130"/>
                  </a:lnTo>
                  <a:lnTo>
                    <a:pt x="930" y="129"/>
                  </a:lnTo>
                  <a:lnTo>
                    <a:pt x="934" y="125"/>
                  </a:lnTo>
                  <a:lnTo>
                    <a:pt x="933" y="122"/>
                  </a:lnTo>
                  <a:lnTo>
                    <a:pt x="928" y="122"/>
                  </a:lnTo>
                  <a:lnTo>
                    <a:pt x="925" y="122"/>
                  </a:lnTo>
                  <a:lnTo>
                    <a:pt x="925" y="119"/>
                  </a:lnTo>
                  <a:lnTo>
                    <a:pt x="925" y="116"/>
                  </a:lnTo>
                  <a:lnTo>
                    <a:pt x="925" y="112"/>
                  </a:lnTo>
                  <a:lnTo>
                    <a:pt x="924" y="110"/>
                  </a:lnTo>
                  <a:lnTo>
                    <a:pt x="921" y="106"/>
                  </a:lnTo>
                  <a:lnTo>
                    <a:pt x="916" y="104"/>
                  </a:lnTo>
                  <a:lnTo>
                    <a:pt x="923" y="100"/>
                  </a:lnTo>
                  <a:lnTo>
                    <a:pt x="924" y="99"/>
                  </a:lnTo>
                  <a:lnTo>
                    <a:pt x="927" y="98"/>
                  </a:lnTo>
                  <a:lnTo>
                    <a:pt x="928" y="98"/>
                  </a:lnTo>
                  <a:lnTo>
                    <a:pt x="929" y="98"/>
                  </a:lnTo>
                  <a:lnTo>
                    <a:pt x="932" y="98"/>
                  </a:lnTo>
                  <a:lnTo>
                    <a:pt x="933" y="96"/>
                  </a:lnTo>
                  <a:lnTo>
                    <a:pt x="936" y="96"/>
                  </a:lnTo>
                  <a:lnTo>
                    <a:pt x="938" y="98"/>
                  </a:lnTo>
                  <a:lnTo>
                    <a:pt x="943" y="98"/>
                  </a:lnTo>
                  <a:lnTo>
                    <a:pt x="947" y="99"/>
                  </a:lnTo>
                  <a:lnTo>
                    <a:pt x="950" y="99"/>
                  </a:lnTo>
                  <a:lnTo>
                    <a:pt x="951" y="100"/>
                  </a:lnTo>
                  <a:lnTo>
                    <a:pt x="954" y="100"/>
                  </a:lnTo>
                  <a:lnTo>
                    <a:pt x="956" y="101"/>
                  </a:lnTo>
                  <a:lnTo>
                    <a:pt x="959" y="101"/>
                  </a:lnTo>
                  <a:lnTo>
                    <a:pt x="960" y="101"/>
                  </a:lnTo>
                  <a:lnTo>
                    <a:pt x="963" y="101"/>
                  </a:lnTo>
                  <a:lnTo>
                    <a:pt x="963" y="106"/>
                  </a:lnTo>
                  <a:lnTo>
                    <a:pt x="969" y="104"/>
                  </a:lnTo>
                  <a:lnTo>
                    <a:pt x="972" y="101"/>
                  </a:lnTo>
                  <a:lnTo>
                    <a:pt x="976" y="98"/>
                  </a:lnTo>
                  <a:lnTo>
                    <a:pt x="980" y="96"/>
                  </a:lnTo>
                  <a:lnTo>
                    <a:pt x="982" y="94"/>
                  </a:lnTo>
                  <a:lnTo>
                    <a:pt x="985" y="96"/>
                  </a:lnTo>
                  <a:lnTo>
                    <a:pt x="987" y="96"/>
                  </a:lnTo>
                  <a:lnTo>
                    <a:pt x="989" y="95"/>
                  </a:lnTo>
                  <a:lnTo>
                    <a:pt x="990" y="98"/>
                  </a:lnTo>
                  <a:lnTo>
                    <a:pt x="991" y="99"/>
                  </a:lnTo>
                  <a:lnTo>
                    <a:pt x="992" y="100"/>
                  </a:lnTo>
                  <a:lnTo>
                    <a:pt x="994" y="101"/>
                  </a:lnTo>
                  <a:lnTo>
                    <a:pt x="995" y="102"/>
                  </a:lnTo>
                  <a:lnTo>
                    <a:pt x="996" y="104"/>
                  </a:lnTo>
                  <a:lnTo>
                    <a:pt x="998" y="106"/>
                  </a:lnTo>
                  <a:lnTo>
                    <a:pt x="1000" y="108"/>
                  </a:lnTo>
                  <a:lnTo>
                    <a:pt x="1007" y="108"/>
                  </a:lnTo>
                  <a:lnTo>
                    <a:pt x="1007" y="112"/>
                  </a:lnTo>
                  <a:lnTo>
                    <a:pt x="1008" y="113"/>
                  </a:lnTo>
                  <a:lnTo>
                    <a:pt x="1009" y="114"/>
                  </a:lnTo>
                  <a:lnTo>
                    <a:pt x="1011" y="116"/>
                  </a:lnTo>
                  <a:lnTo>
                    <a:pt x="1013" y="117"/>
                  </a:lnTo>
                  <a:lnTo>
                    <a:pt x="1014" y="118"/>
                  </a:lnTo>
                  <a:lnTo>
                    <a:pt x="1016" y="119"/>
                  </a:lnTo>
                  <a:lnTo>
                    <a:pt x="1018" y="120"/>
                  </a:lnTo>
                  <a:lnTo>
                    <a:pt x="1020" y="122"/>
                  </a:lnTo>
                  <a:lnTo>
                    <a:pt x="1021" y="123"/>
                  </a:lnTo>
                  <a:lnTo>
                    <a:pt x="1022" y="124"/>
                  </a:lnTo>
                  <a:lnTo>
                    <a:pt x="1025" y="125"/>
                  </a:lnTo>
                  <a:lnTo>
                    <a:pt x="1026" y="126"/>
                  </a:lnTo>
                  <a:lnTo>
                    <a:pt x="1027" y="128"/>
                  </a:lnTo>
                  <a:lnTo>
                    <a:pt x="1030" y="129"/>
                  </a:lnTo>
                  <a:lnTo>
                    <a:pt x="1031" y="130"/>
                  </a:lnTo>
                  <a:lnTo>
                    <a:pt x="1033" y="131"/>
                  </a:lnTo>
                  <a:lnTo>
                    <a:pt x="1035" y="133"/>
                  </a:lnTo>
                  <a:lnTo>
                    <a:pt x="1036" y="134"/>
                  </a:lnTo>
                  <a:lnTo>
                    <a:pt x="1038" y="135"/>
                  </a:lnTo>
                  <a:lnTo>
                    <a:pt x="1038" y="137"/>
                  </a:lnTo>
                  <a:lnTo>
                    <a:pt x="1039" y="139"/>
                  </a:lnTo>
                  <a:lnTo>
                    <a:pt x="1042" y="140"/>
                  </a:lnTo>
                  <a:lnTo>
                    <a:pt x="1043" y="141"/>
                  </a:lnTo>
                  <a:lnTo>
                    <a:pt x="1044" y="142"/>
                  </a:lnTo>
                  <a:lnTo>
                    <a:pt x="1048" y="141"/>
                  </a:lnTo>
                  <a:lnTo>
                    <a:pt x="1051" y="147"/>
                  </a:lnTo>
                  <a:lnTo>
                    <a:pt x="1053" y="148"/>
                  </a:lnTo>
                  <a:lnTo>
                    <a:pt x="1057" y="145"/>
                  </a:lnTo>
                  <a:lnTo>
                    <a:pt x="1058" y="143"/>
                  </a:lnTo>
                  <a:lnTo>
                    <a:pt x="1060" y="145"/>
                  </a:lnTo>
                  <a:lnTo>
                    <a:pt x="1062" y="145"/>
                  </a:lnTo>
                  <a:lnTo>
                    <a:pt x="1064" y="146"/>
                  </a:lnTo>
                  <a:lnTo>
                    <a:pt x="1065" y="147"/>
                  </a:lnTo>
                  <a:lnTo>
                    <a:pt x="1066" y="148"/>
                  </a:lnTo>
                  <a:lnTo>
                    <a:pt x="1067" y="149"/>
                  </a:lnTo>
                  <a:lnTo>
                    <a:pt x="1070" y="151"/>
                  </a:lnTo>
                  <a:lnTo>
                    <a:pt x="1071" y="151"/>
                  </a:lnTo>
                  <a:lnTo>
                    <a:pt x="1073" y="152"/>
                  </a:lnTo>
                  <a:lnTo>
                    <a:pt x="1075" y="153"/>
                  </a:lnTo>
                  <a:lnTo>
                    <a:pt x="1078" y="153"/>
                  </a:lnTo>
                  <a:lnTo>
                    <a:pt x="1079" y="154"/>
                  </a:lnTo>
                  <a:lnTo>
                    <a:pt x="1082" y="154"/>
                  </a:lnTo>
                  <a:lnTo>
                    <a:pt x="1083" y="154"/>
                  </a:lnTo>
                  <a:lnTo>
                    <a:pt x="1086" y="155"/>
                  </a:lnTo>
                  <a:lnTo>
                    <a:pt x="1088" y="154"/>
                  </a:lnTo>
                  <a:lnTo>
                    <a:pt x="1089" y="154"/>
                  </a:lnTo>
                  <a:lnTo>
                    <a:pt x="1093" y="153"/>
                  </a:lnTo>
                  <a:lnTo>
                    <a:pt x="1096" y="153"/>
                  </a:lnTo>
                  <a:lnTo>
                    <a:pt x="1097" y="153"/>
                  </a:lnTo>
                  <a:lnTo>
                    <a:pt x="1098" y="152"/>
                  </a:lnTo>
                  <a:lnTo>
                    <a:pt x="1101" y="152"/>
                  </a:lnTo>
                  <a:lnTo>
                    <a:pt x="1104" y="152"/>
                  </a:lnTo>
                  <a:lnTo>
                    <a:pt x="1105" y="152"/>
                  </a:lnTo>
                  <a:lnTo>
                    <a:pt x="1108" y="152"/>
                  </a:lnTo>
                  <a:lnTo>
                    <a:pt x="1109" y="152"/>
                  </a:lnTo>
                  <a:lnTo>
                    <a:pt x="1111" y="153"/>
                  </a:lnTo>
                  <a:lnTo>
                    <a:pt x="1113" y="153"/>
                  </a:lnTo>
                  <a:lnTo>
                    <a:pt x="1115" y="154"/>
                  </a:lnTo>
                  <a:lnTo>
                    <a:pt x="1117" y="154"/>
                  </a:lnTo>
                  <a:lnTo>
                    <a:pt x="1119" y="154"/>
                  </a:lnTo>
                  <a:lnTo>
                    <a:pt x="1120" y="155"/>
                  </a:lnTo>
                  <a:lnTo>
                    <a:pt x="1123" y="155"/>
                  </a:lnTo>
                  <a:lnTo>
                    <a:pt x="1124" y="157"/>
                  </a:lnTo>
                  <a:lnTo>
                    <a:pt x="1127" y="157"/>
                  </a:lnTo>
                  <a:lnTo>
                    <a:pt x="1128" y="158"/>
                  </a:lnTo>
                  <a:lnTo>
                    <a:pt x="1129" y="159"/>
                  </a:lnTo>
                  <a:lnTo>
                    <a:pt x="1132" y="159"/>
                  </a:lnTo>
                  <a:lnTo>
                    <a:pt x="1133" y="158"/>
                  </a:lnTo>
                  <a:lnTo>
                    <a:pt x="1133" y="157"/>
                  </a:lnTo>
                  <a:lnTo>
                    <a:pt x="1135" y="154"/>
                  </a:lnTo>
                  <a:lnTo>
                    <a:pt x="1136" y="151"/>
                  </a:lnTo>
                  <a:lnTo>
                    <a:pt x="1139" y="148"/>
                  </a:lnTo>
                  <a:lnTo>
                    <a:pt x="1141" y="142"/>
                  </a:lnTo>
                  <a:lnTo>
                    <a:pt x="1139" y="140"/>
                  </a:lnTo>
                  <a:lnTo>
                    <a:pt x="1136" y="140"/>
                  </a:lnTo>
                  <a:lnTo>
                    <a:pt x="1135" y="139"/>
                  </a:lnTo>
                  <a:lnTo>
                    <a:pt x="1133" y="137"/>
                  </a:lnTo>
                  <a:lnTo>
                    <a:pt x="1135" y="133"/>
                  </a:lnTo>
                  <a:lnTo>
                    <a:pt x="1135" y="131"/>
                  </a:lnTo>
                  <a:lnTo>
                    <a:pt x="1133" y="129"/>
                  </a:lnTo>
                  <a:lnTo>
                    <a:pt x="1133" y="128"/>
                  </a:lnTo>
                  <a:lnTo>
                    <a:pt x="1133" y="125"/>
                  </a:lnTo>
                  <a:lnTo>
                    <a:pt x="1133" y="124"/>
                  </a:lnTo>
                  <a:lnTo>
                    <a:pt x="1133" y="122"/>
                  </a:lnTo>
                  <a:lnTo>
                    <a:pt x="1133" y="119"/>
                  </a:lnTo>
                  <a:lnTo>
                    <a:pt x="1133" y="118"/>
                  </a:lnTo>
                  <a:lnTo>
                    <a:pt x="1133" y="116"/>
                  </a:lnTo>
                  <a:lnTo>
                    <a:pt x="1133" y="114"/>
                  </a:lnTo>
                  <a:lnTo>
                    <a:pt x="1133" y="112"/>
                  </a:lnTo>
                  <a:lnTo>
                    <a:pt x="1133" y="110"/>
                  </a:lnTo>
                  <a:lnTo>
                    <a:pt x="1133" y="108"/>
                  </a:lnTo>
                  <a:lnTo>
                    <a:pt x="1135" y="106"/>
                  </a:lnTo>
                  <a:lnTo>
                    <a:pt x="1135" y="104"/>
                  </a:lnTo>
                  <a:lnTo>
                    <a:pt x="1136" y="102"/>
                  </a:lnTo>
                  <a:lnTo>
                    <a:pt x="1137" y="100"/>
                  </a:lnTo>
                  <a:lnTo>
                    <a:pt x="1139" y="99"/>
                  </a:lnTo>
                  <a:lnTo>
                    <a:pt x="1140" y="98"/>
                  </a:lnTo>
                  <a:lnTo>
                    <a:pt x="1141" y="96"/>
                  </a:lnTo>
                  <a:lnTo>
                    <a:pt x="1142" y="95"/>
                  </a:lnTo>
                  <a:lnTo>
                    <a:pt x="1144" y="94"/>
                  </a:lnTo>
                  <a:lnTo>
                    <a:pt x="1145" y="93"/>
                  </a:lnTo>
                  <a:lnTo>
                    <a:pt x="1146" y="91"/>
                  </a:lnTo>
                  <a:lnTo>
                    <a:pt x="1148" y="90"/>
                  </a:lnTo>
                  <a:lnTo>
                    <a:pt x="1149" y="89"/>
                  </a:lnTo>
                  <a:lnTo>
                    <a:pt x="1150" y="88"/>
                  </a:lnTo>
                  <a:lnTo>
                    <a:pt x="1153" y="87"/>
                  </a:lnTo>
                  <a:lnTo>
                    <a:pt x="1154" y="84"/>
                  </a:lnTo>
                  <a:lnTo>
                    <a:pt x="1158" y="83"/>
                  </a:lnTo>
                  <a:lnTo>
                    <a:pt x="1154" y="79"/>
                  </a:lnTo>
                  <a:lnTo>
                    <a:pt x="1150" y="77"/>
                  </a:lnTo>
                  <a:lnTo>
                    <a:pt x="1149" y="73"/>
                  </a:lnTo>
                  <a:lnTo>
                    <a:pt x="1146" y="69"/>
                  </a:lnTo>
                  <a:lnTo>
                    <a:pt x="1142" y="66"/>
                  </a:lnTo>
                  <a:lnTo>
                    <a:pt x="1140" y="63"/>
                  </a:lnTo>
                  <a:lnTo>
                    <a:pt x="1139" y="59"/>
                  </a:lnTo>
                  <a:lnTo>
                    <a:pt x="1137" y="53"/>
                  </a:lnTo>
                  <a:lnTo>
                    <a:pt x="1135" y="49"/>
                  </a:lnTo>
                  <a:lnTo>
                    <a:pt x="1131" y="44"/>
                  </a:lnTo>
                  <a:lnTo>
                    <a:pt x="1131" y="41"/>
                  </a:lnTo>
                  <a:lnTo>
                    <a:pt x="1131" y="36"/>
                  </a:lnTo>
                  <a:lnTo>
                    <a:pt x="1129" y="30"/>
                  </a:lnTo>
                  <a:lnTo>
                    <a:pt x="1129" y="24"/>
                  </a:lnTo>
                  <a:lnTo>
                    <a:pt x="1128" y="18"/>
                  </a:lnTo>
                  <a:lnTo>
                    <a:pt x="1128" y="13"/>
                  </a:lnTo>
                  <a:lnTo>
                    <a:pt x="1129" y="8"/>
                  </a:lnTo>
                  <a:lnTo>
                    <a:pt x="1131" y="6"/>
                  </a:lnTo>
                  <a:lnTo>
                    <a:pt x="1132" y="5"/>
                  </a:lnTo>
                  <a:lnTo>
                    <a:pt x="1133" y="6"/>
                  </a:lnTo>
                  <a:lnTo>
                    <a:pt x="1135" y="6"/>
                  </a:lnTo>
                  <a:lnTo>
                    <a:pt x="1137" y="7"/>
                  </a:lnTo>
                  <a:lnTo>
                    <a:pt x="1140" y="7"/>
                  </a:lnTo>
                  <a:lnTo>
                    <a:pt x="1141" y="7"/>
                  </a:lnTo>
                  <a:lnTo>
                    <a:pt x="1144" y="6"/>
                  </a:lnTo>
                  <a:lnTo>
                    <a:pt x="1146" y="5"/>
                  </a:lnTo>
                  <a:lnTo>
                    <a:pt x="1148" y="5"/>
                  </a:lnTo>
                  <a:lnTo>
                    <a:pt x="1150" y="3"/>
                  </a:lnTo>
                  <a:lnTo>
                    <a:pt x="1154" y="2"/>
                  </a:lnTo>
                  <a:lnTo>
                    <a:pt x="1155" y="2"/>
                  </a:lnTo>
                  <a:lnTo>
                    <a:pt x="1158" y="2"/>
                  </a:lnTo>
                  <a:lnTo>
                    <a:pt x="1161" y="2"/>
                  </a:lnTo>
                  <a:lnTo>
                    <a:pt x="1163" y="2"/>
                  </a:lnTo>
                  <a:lnTo>
                    <a:pt x="1164" y="2"/>
                  </a:lnTo>
                  <a:lnTo>
                    <a:pt x="1167" y="2"/>
                  </a:lnTo>
                  <a:lnTo>
                    <a:pt x="1168" y="2"/>
                  </a:lnTo>
                  <a:lnTo>
                    <a:pt x="1171" y="2"/>
                  </a:lnTo>
                  <a:lnTo>
                    <a:pt x="1173" y="2"/>
                  </a:lnTo>
                  <a:lnTo>
                    <a:pt x="1175" y="1"/>
                  </a:lnTo>
                  <a:lnTo>
                    <a:pt x="1177" y="1"/>
                  </a:lnTo>
                  <a:lnTo>
                    <a:pt x="1179" y="1"/>
                  </a:lnTo>
                  <a:lnTo>
                    <a:pt x="1181" y="0"/>
                  </a:lnTo>
                  <a:lnTo>
                    <a:pt x="1183" y="0"/>
                  </a:lnTo>
                  <a:lnTo>
                    <a:pt x="1185" y="0"/>
                  </a:lnTo>
                  <a:lnTo>
                    <a:pt x="1186" y="0"/>
                  </a:lnTo>
                  <a:lnTo>
                    <a:pt x="1189" y="0"/>
                  </a:lnTo>
                  <a:lnTo>
                    <a:pt x="1192" y="0"/>
                  </a:lnTo>
                  <a:lnTo>
                    <a:pt x="1193" y="0"/>
                  </a:lnTo>
                  <a:lnTo>
                    <a:pt x="1195" y="0"/>
                  </a:lnTo>
                  <a:lnTo>
                    <a:pt x="1197" y="1"/>
                  </a:lnTo>
                  <a:lnTo>
                    <a:pt x="1199" y="1"/>
                  </a:lnTo>
                  <a:lnTo>
                    <a:pt x="1201" y="2"/>
                  </a:lnTo>
                  <a:lnTo>
                    <a:pt x="1202" y="3"/>
                  </a:lnTo>
                  <a:lnTo>
                    <a:pt x="1204" y="5"/>
                  </a:lnTo>
                  <a:lnTo>
                    <a:pt x="1206" y="6"/>
                  </a:lnTo>
                  <a:lnTo>
                    <a:pt x="1207" y="7"/>
                  </a:lnTo>
                  <a:lnTo>
                    <a:pt x="1210" y="8"/>
                  </a:lnTo>
                  <a:lnTo>
                    <a:pt x="1211" y="9"/>
                  </a:lnTo>
                  <a:lnTo>
                    <a:pt x="1212" y="11"/>
                  </a:lnTo>
                  <a:lnTo>
                    <a:pt x="1215" y="12"/>
                  </a:lnTo>
                  <a:lnTo>
                    <a:pt x="1216" y="13"/>
                  </a:lnTo>
                  <a:lnTo>
                    <a:pt x="1217" y="14"/>
                  </a:lnTo>
                  <a:lnTo>
                    <a:pt x="1219" y="14"/>
                  </a:lnTo>
                  <a:lnTo>
                    <a:pt x="1221" y="15"/>
                  </a:lnTo>
                  <a:lnTo>
                    <a:pt x="1224" y="17"/>
                  </a:lnTo>
                  <a:lnTo>
                    <a:pt x="1225" y="17"/>
                  </a:lnTo>
                  <a:lnTo>
                    <a:pt x="1228" y="18"/>
                  </a:lnTo>
                  <a:lnTo>
                    <a:pt x="1230" y="18"/>
                  </a:lnTo>
                  <a:lnTo>
                    <a:pt x="1232" y="19"/>
                  </a:lnTo>
                  <a:lnTo>
                    <a:pt x="1234" y="20"/>
                  </a:lnTo>
                  <a:lnTo>
                    <a:pt x="1236" y="20"/>
                  </a:lnTo>
                  <a:lnTo>
                    <a:pt x="1238" y="21"/>
                  </a:lnTo>
                  <a:lnTo>
                    <a:pt x="1239" y="21"/>
                  </a:lnTo>
                  <a:lnTo>
                    <a:pt x="1241" y="23"/>
                  </a:lnTo>
                  <a:lnTo>
                    <a:pt x="1243" y="24"/>
                  </a:lnTo>
                  <a:lnTo>
                    <a:pt x="1246" y="25"/>
                  </a:lnTo>
                  <a:lnTo>
                    <a:pt x="1247" y="25"/>
                  </a:lnTo>
                  <a:lnTo>
                    <a:pt x="1248" y="26"/>
                  </a:lnTo>
                  <a:lnTo>
                    <a:pt x="1250" y="28"/>
                  </a:lnTo>
                  <a:lnTo>
                    <a:pt x="1252" y="29"/>
                  </a:lnTo>
                  <a:lnTo>
                    <a:pt x="1250" y="31"/>
                  </a:lnTo>
                  <a:lnTo>
                    <a:pt x="1250" y="34"/>
                  </a:lnTo>
                  <a:lnTo>
                    <a:pt x="1248" y="35"/>
                  </a:lnTo>
                  <a:lnTo>
                    <a:pt x="1248" y="37"/>
                  </a:lnTo>
                  <a:lnTo>
                    <a:pt x="1248" y="40"/>
                  </a:lnTo>
                  <a:lnTo>
                    <a:pt x="1248" y="41"/>
                  </a:lnTo>
                  <a:lnTo>
                    <a:pt x="1248" y="43"/>
                  </a:lnTo>
                  <a:lnTo>
                    <a:pt x="1250" y="46"/>
                  </a:lnTo>
                  <a:lnTo>
                    <a:pt x="1251" y="48"/>
                  </a:lnTo>
                  <a:lnTo>
                    <a:pt x="1256" y="53"/>
                  </a:lnTo>
                  <a:lnTo>
                    <a:pt x="1257" y="56"/>
                  </a:lnTo>
                  <a:lnTo>
                    <a:pt x="1260" y="60"/>
                  </a:lnTo>
                  <a:lnTo>
                    <a:pt x="1263" y="64"/>
                  </a:lnTo>
                  <a:lnTo>
                    <a:pt x="1265" y="66"/>
                  </a:lnTo>
                  <a:lnTo>
                    <a:pt x="1267" y="71"/>
                  </a:lnTo>
                  <a:lnTo>
                    <a:pt x="1268" y="73"/>
                  </a:lnTo>
                  <a:lnTo>
                    <a:pt x="1272" y="77"/>
                  </a:lnTo>
                  <a:lnTo>
                    <a:pt x="1274" y="82"/>
                  </a:lnTo>
                  <a:lnTo>
                    <a:pt x="1276" y="85"/>
                  </a:lnTo>
                  <a:lnTo>
                    <a:pt x="1281" y="89"/>
                  </a:lnTo>
                  <a:lnTo>
                    <a:pt x="1283" y="91"/>
                  </a:lnTo>
                  <a:lnTo>
                    <a:pt x="1286" y="95"/>
                  </a:lnTo>
                  <a:lnTo>
                    <a:pt x="1286" y="101"/>
                  </a:lnTo>
                  <a:lnTo>
                    <a:pt x="1285" y="105"/>
                  </a:lnTo>
                  <a:lnTo>
                    <a:pt x="1286" y="110"/>
                  </a:lnTo>
                  <a:lnTo>
                    <a:pt x="1286" y="112"/>
                  </a:lnTo>
                  <a:lnTo>
                    <a:pt x="1287" y="116"/>
                  </a:lnTo>
                  <a:lnTo>
                    <a:pt x="1289" y="120"/>
                  </a:lnTo>
                  <a:lnTo>
                    <a:pt x="1290" y="123"/>
                  </a:lnTo>
                  <a:lnTo>
                    <a:pt x="1290" y="126"/>
                  </a:lnTo>
                  <a:lnTo>
                    <a:pt x="1291" y="130"/>
                  </a:lnTo>
                  <a:lnTo>
                    <a:pt x="1285" y="131"/>
                  </a:lnTo>
                  <a:lnTo>
                    <a:pt x="1282" y="126"/>
                  </a:lnTo>
                  <a:lnTo>
                    <a:pt x="1282" y="131"/>
                  </a:lnTo>
                  <a:lnTo>
                    <a:pt x="1277" y="131"/>
                  </a:lnTo>
                  <a:lnTo>
                    <a:pt x="1270" y="133"/>
                  </a:lnTo>
                  <a:lnTo>
                    <a:pt x="1272" y="136"/>
                  </a:lnTo>
                  <a:lnTo>
                    <a:pt x="1272" y="137"/>
                  </a:lnTo>
                  <a:lnTo>
                    <a:pt x="1274" y="139"/>
                  </a:lnTo>
                  <a:lnTo>
                    <a:pt x="1276" y="140"/>
                  </a:lnTo>
                  <a:lnTo>
                    <a:pt x="1276" y="142"/>
                  </a:lnTo>
                  <a:lnTo>
                    <a:pt x="1277" y="143"/>
                  </a:lnTo>
                  <a:lnTo>
                    <a:pt x="1277" y="146"/>
                  </a:lnTo>
                  <a:lnTo>
                    <a:pt x="1277" y="147"/>
                  </a:lnTo>
                  <a:lnTo>
                    <a:pt x="1278" y="149"/>
                  </a:lnTo>
                  <a:lnTo>
                    <a:pt x="1278" y="151"/>
                  </a:lnTo>
                  <a:lnTo>
                    <a:pt x="1278" y="152"/>
                  </a:lnTo>
                  <a:lnTo>
                    <a:pt x="1278" y="154"/>
                  </a:lnTo>
                  <a:lnTo>
                    <a:pt x="1278" y="155"/>
                  </a:lnTo>
                  <a:lnTo>
                    <a:pt x="1278" y="158"/>
                  </a:lnTo>
                  <a:lnTo>
                    <a:pt x="1278" y="159"/>
                  </a:lnTo>
                  <a:lnTo>
                    <a:pt x="1278" y="161"/>
                  </a:lnTo>
                  <a:lnTo>
                    <a:pt x="1278" y="163"/>
                  </a:lnTo>
                  <a:lnTo>
                    <a:pt x="1277" y="164"/>
                  </a:lnTo>
                  <a:lnTo>
                    <a:pt x="1276" y="166"/>
                  </a:lnTo>
                  <a:lnTo>
                    <a:pt x="1274" y="168"/>
                  </a:lnTo>
                  <a:lnTo>
                    <a:pt x="1274" y="170"/>
                  </a:lnTo>
                  <a:lnTo>
                    <a:pt x="1273" y="171"/>
                  </a:lnTo>
                  <a:lnTo>
                    <a:pt x="1273" y="174"/>
                  </a:lnTo>
                  <a:lnTo>
                    <a:pt x="1273" y="175"/>
                  </a:lnTo>
                  <a:lnTo>
                    <a:pt x="1273" y="177"/>
                  </a:lnTo>
                  <a:lnTo>
                    <a:pt x="1273" y="178"/>
                  </a:lnTo>
                  <a:lnTo>
                    <a:pt x="1273" y="181"/>
                  </a:lnTo>
                  <a:lnTo>
                    <a:pt x="1273" y="182"/>
                  </a:lnTo>
                  <a:lnTo>
                    <a:pt x="1274" y="184"/>
                  </a:lnTo>
                  <a:lnTo>
                    <a:pt x="1274" y="187"/>
                  </a:lnTo>
                  <a:lnTo>
                    <a:pt x="1276" y="189"/>
                  </a:lnTo>
                  <a:lnTo>
                    <a:pt x="1276" y="190"/>
                  </a:lnTo>
                  <a:lnTo>
                    <a:pt x="1277" y="192"/>
                  </a:lnTo>
                  <a:lnTo>
                    <a:pt x="1277" y="194"/>
                  </a:lnTo>
                  <a:lnTo>
                    <a:pt x="1277" y="196"/>
                  </a:lnTo>
                  <a:lnTo>
                    <a:pt x="1277" y="198"/>
                  </a:lnTo>
                  <a:lnTo>
                    <a:pt x="1277" y="200"/>
                  </a:lnTo>
                  <a:lnTo>
                    <a:pt x="1277" y="201"/>
                  </a:lnTo>
                  <a:lnTo>
                    <a:pt x="1277" y="204"/>
                  </a:lnTo>
                  <a:lnTo>
                    <a:pt x="1277" y="205"/>
                  </a:lnTo>
                  <a:lnTo>
                    <a:pt x="1278" y="207"/>
                  </a:lnTo>
                  <a:lnTo>
                    <a:pt x="1279" y="209"/>
                  </a:lnTo>
                  <a:lnTo>
                    <a:pt x="1281" y="210"/>
                  </a:lnTo>
                  <a:lnTo>
                    <a:pt x="1283" y="211"/>
                  </a:lnTo>
                  <a:lnTo>
                    <a:pt x="1285" y="211"/>
                  </a:lnTo>
                  <a:lnTo>
                    <a:pt x="1287" y="211"/>
                  </a:lnTo>
                  <a:lnTo>
                    <a:pt x="1289" y="211"/>
                  </a:lnTo>
                  <a:lnTo>
                    <a:pt x="1290" y="212"/>
                  </a:lnTo>
                  <a:lnTo>
                    <a:pt x="1292" y="213"/>
                  </a:lnTo>
                  <a:lnTo>
                    <a:pt x="1294" y="213"/>
                  </a:lnTo>
                  <a:lnTo>
                    <a:pt x="1295" y="215"/>
                  </a:lnTo>
                  <a:lnTo>
                    <a:pt x="1298" y="216"/>
                  </a:lnTo>
                  <a:lnTo>
                    <a:pt x="1299" y="217"/>
                  </a:lnTo>
                  <a:lnTo>
                    <a:pt x="1300" y="218"/>
                  </a:lnTo>
                  <a:lnTo>
                    <a:pt x="1301" y="219"/>
                  </a:lnTo>
                  <a:lnTo>
                    <a:pt x="1303" y="221"/>
                  </a:lnTo>
                  <a:lnTo>
                    <a:pt x="1304" y="223"/>
                  </a:lnTo>
                  <a:lnTo>
                    <a:pt x="1305" y="224"/>
                  </a:lnTo>
                  <a:lnTo>
                    <a:pt x="1307" y="225"/>
                  </a:lnTo>
                  <a:lnTo>
                    <a:pt x="1308" y="227"/>
                  </a:lnTo>
                  <a:lnTo>
                    <a:pt x="1309" y="229"/>
                  </a:lnTo>
                  <a:lnTo>
                    <a:pt x="1310" y="230"/>
                  </a:lnTo>
                  <a:lnTo>
                    <a:pt x="1310" y="233"/>
                  </a:lnTo>
                  <a:lnTo>
                    <a:pt x="1312" y="234"/>
                  </a:lnTo>
                  <a:lnTo>
                    <a:pt x="1313" y="239"/>
                  </a:lnTo>
                  <a:lnTo>
                    <a:pt x="1313" y="241"/>
                  </a:lnTo>
                  <a:lnTo>
                    <a:pt x="1314" y="242"/>
                  </a:lnTo>
                  <a:lnTo>
                    <a:pt x="1314" y="245"/>
                  </a:lnTo>
                  <a:lnTo>
                    <a:pt x="1316" y="247"/>
                  </a:lnTo>
                  <a:lnTo>
                    <a:pt x="1316" y="248"/>
                  </a:lnTo>
                  <a:lnTo>
                    <a:pt x="1316" y="251"/>
                  </a:lnTo>
                  <a:lnTo>
                    <a:pt x="1317" y="253"/>
                  </a:lnTo>
                  <a:lnTo>
                    <a:pt x="1317" y="254"/>
                  </a:lnTo>
                  <a:lnTo>
                    <a:pt x="1317" y="256"/>
                  </a:lnTo>
                  <a:lnTo>
                    <a:pt x="1317" y="258"/>
                  </a:lnTo>
                  <a:lnTo>
                    <a:pt x="1317" y="260"/>
                  </a:lnTo>
                  <a:lnTo>
                    <a:pt x="1316" y="262"/>
                  </a:lnTo>
                  <a:lnTo>
                    <a:pt x="1316" y="264"/>
                  </a:lnTo>
                  <a:lnTo>
                    <a:pt x="1317" y="265"/>
                  </a:lnTo>
                  <a:lnTo>
                    <a:pt x="1317" y="268"/>
                  </a:lnTo>
                  <a:lnTo>
                    <a:pt x="1318" y="269"/>
                  </a:lnTo>
                  <a:lnTo>
                    <a:pt x="1320" y="271"/>
                  </a:lnTo>
                  <a:lnTo>
                    <a:pt x="1321" y="273"/>
                  </a:lnTo>
                  <a:lnTo>
                    <a:pt x="1322" y="274"/>
                  </a:lnTo>
                  <a:lnTo>
                    <a:pt x="1325" y="275"/>
                  </a:lnTo>
                  <a:lnTo>
                    <a:pt x="1326" y="276"/>
                  </a:lnTo>
                  <a:lnTo>
                    <a:pt x="1329" y="277"/>
                  </a:lnTo>
                  <a:lnTo>
                    <a:pt x="1330" y="279"/>
                  </a:lnTo>
                  <a:lnTo>
                    <a:pt x="1331" y="280"/>
                  </a:lnTo>
                  <a:lnTo>
                    <a:pt x="1331" y="281"/>
                  </a:lnTo>
                  <a:lnTo>
                    <a:pt x="1332" y="283"/>
                  </a:lnTo>
                  <a:lnTo>
                    <a:pt x="1332" y="285"/>
                  </a:lnTo>
                  <a:lnTo>
                    <a:pt x="1334" y="287"/>
                  </a:lnTo>
                  <a:lnTo>
                    <a:pt x="1334" y="288"/>
                  </a:lnTo>
                  <a:lnTo>
                    <a:pt x="1335" y="289"/>
                  </a:lnTo>
                  <a:lnTo>
                    <a:pt x="1336" y="292"/>
                  </a:lnTo>
                  <a:lnTo>
                    <a:pt x="1338" y="293"/>
                  </a:lnTo>
                  <a:lnTo>
                    <a:pt x="1338" y="295"/>
                  </a:lnTo>
                  <a:lnTo>
                    <a:pt x="1340" y="297"/>
                  </a:lnTo>
                  <a:lnTo>
                    <a:pt x="1342" y="298"/>
                  </a:lnTo>
                  <a:lnTo>
                    <a:pt x="1343" y="299"/>
                  </a:lnTo>
                  <a:lnTo>
                    <a:pt x="1345" y="299"/>
                  </a:lnTo>
                  <a:lnTo>
                    <a:pt x="1345" y="301"/>
                  </a:lnTo>
                  <a:lnTo>
                    <a:pt x="1347" y="303"/>
                  </a:lnTo>
                  <a:lnTo>
                    <a:pt x="1347" y="304"/>
                  </a:lnTo>
                  <a:lnTo>
                    <a:pt x="1348" y="306"/>
                  </a:lnTo>
                  <a:lnTo>
                    <a:pt x="1348" y="309"/>
                  </a:lnTo>
                  <a:lnTo>
                    <a:pt x="1347" y="310"/>
                  </a:lnTo>
                  <a:lnTo>
                    <a:pt x="1347" y="312"/>
                  </a:lnTo>
                  <a:lnTo>
                    <a:pt x="1345" y="315"/>
                  </a:lnTo>
                  <a:lnTo>
                    <a:pt x="1345" y="316"/>
                  </a:lnTo>
                  <a:lnTo>
                    <a:pt x="1345" y="318"/>
                  </a:lnTo>
                  <a:lnTo>
                    <a:pt x="1345" y="320"/>
                  </a:lnTo>
                  <a:lnTo>
                    <a:pt x="1345" y="322"/>
                  </a:lnTo>
                  <a:lnTo>
                    <a:pt x="1347" y="323"/>
                  </a:lnTo>
                  <a:lnTo>
                    <a:pt x="1348" y="327"/>
                  </a:lnTo>
                  <a:lnTo>
                    <a:pt x="1348" y="329"/>
                  </a:lnTo>
                  <a:lnTo>
                    <a:pt x="1349" y="330"/>
                  </a:lnTo>
                  <a:lnTo>
                    <a:pt x="1349" y="332"/>
                  </a:lnTo>
                  <a:lnTo>
                    <a:pt x="1351" y="334"/>
                  </a:lnTo>
                  <a:lnTo>
                    <a:pt x="1352" y="335"/>
                  </a:lnTo>
                  <a:lnTo>
                    <a:pt x="1352" y="338"/>
                  </a:lnTo>
                  <a:lnTo>
                    <a:pt x="1353" y="339"/>
                  </a:lnTo>
                  <a:lnTo>
                    <a:pt x="1353" y="340"/>
                  </a:lnTo>
                  <a:lnTo>
                    <a:pt x="1354" y="343"/>
                  </a:lnTo>
                  <a:lnTo>
                    <a:pt x="1357" y="343"/>
                  </a:lnTo>
                  <a:lnTo>
                    <a:pt x="1358" y="344"/>
                  </a:lnTo>
                  <a:lnTo>
                    <a:pt x="1361" y="344"/>
                  </a:lnTo>
                  <a:lnTo>
                    <a:pt x="1362" y="344"/>
                  </a:lnTo>
                  <a:lnTo>
                    <a:pt x="1363" y="345"/>
                  </a:lnTo>
                  <a:lnTo>
                    <a:pt x="1366" y="346"/>
                  </a:lnTo>
                  <a:lnTo>
                    <a:pt x="1367" y="347"/>
                  </a:lnTo>
                  <a:lnTo>
                    <a:pt x="1369" y="349"/>
                  </a:lnTo>
                  <a:lnTo>
                    <a:pt x="1370" y="350"/>
                  </a:lnTo>
                  <a:lnTo>
                    <a:pt x="1371" y="351"/>
                  </a:lnTo>
                  <a:lnTo>
                    <a:pt x="1373" y="352"/>
                  </a:lnTo>
                  <a:lnTo>
                    <a:pt x="1374" y="355"/>
                  </a:lnTo>
                  <a:lnTo>
                    <a:pt x="1374" y="356"/>
                  </a:lnTo>
                  <a:lnTo>
                    <a:pt x="1376" y="357"/>
                  </a:lnTo>
                  <a:lnTo>
                    <a:pt x="1376" y="359"/>
                  </a:lnTo>
                  <a:lnTo>
                    <a:pt x="1378" y="362"/>
                  </a:lnTo>
                  <a:lnTo>
                    <a:pt x="1379" y="363"/>
                  </a:lnTo>
                  <a:lnTo>
                    <a:pt x="1380" y="365"/>
                  </a:lnTo>
                  <a:lnTo>
                    <a:pt x="1382" y="367"/>
                  </a:lnTo>
                  <a:lnTo>
                    <a:pt x="1382" y="369"/>
                  </a:lnTo>
                  <a:lnTo>
                    <a:pt x="1382" y="370"/>
                  </a:lnTo>
                  <a:lnTo>
                    <a:pt x="1380" y="373"/>
                  </a:lnTo>
                  <a:lnTo>
                    <a:pt x="1380" y="374"/>
                  </a:lnTo>
                  <a:lnTo>
                    <a:pt x="1380" y="376"/>
                  </a:lnTo>
                  <a:lnTo>
                    <a:pt x="1380" y="379"/>
                  </a:lnTo>
                  <a:lnTo>
                    <a:pt x="1380" y="380"/>
                  </a:lnTo>
                  <a:lnTo>
                    <a:pt x="1382" y="382"/>
                  </a:lnTo>
                  <a:lnTo>
                    <a:pt x="1382" y="384"/>
                  </a:lnTo>
                  <a:lnTo>
                    <a:pt x="1383" y="386"/>
                  </a:lnTo>
                  <a:lnTo>
                    <a:pt x="1383" y="387"/>
                  </a:lnTo>
                  <a:lnTo>
                    <a:pt x="1384" y="388"/>
                  </a:lnTo>
                  <a:lnTo>
                    <a:pt x="1385" y="391"/>
                  </a:lnTo>
                  <a:lnTo>
                    <a:pt x="1388" y="391"/>
                  </a:lnTo>
                  <a:lnTo>
                    <a:pt x="1391" y="392"/>
                  </a:lnTo>
                  <a:lnTo>
                    <a:pt x="1392" y="392"/>
                  </a:lnTo>
                  <a:lnTo>
                    <a:pt x="1395" y="392"/>
                  </a:lnTo>
                  <a:lnTo>
                    <a:pt x="1397" y="392"/>
                  </a:lnTo>
                  <a:lnTo>
                    <a:pt x="1398" y="393"/>
                  </a:lnTo>
                  <a:lnTo>
                    <a:pt x="1401" y="393"/>
                  </a:lnTo>
                  <a:lnTo>
                    <a:pt x="1404" y="393"/>
                  </a:lnTo>
                  <a:lnTo>
                    <a:pt x="1405" y="393"/>
                  </a:lnTo>
                  <a:lnTo>
                    <a:pt x="1407" y="393"/>
                  </a:lnTo>
                  <a:lnTo>
                    <a:pt x="1409" y="393"/>
                  </a:lnTo>
                  <a:lnTo>
                    <a:pt x="1411" y="393"/>
                  </a:lnTo>
                  <a:lnTo>
                    <a:pt x="1414" y="392"/>
                  </a:lnTo>
                  <a:lnTo>
                    <a:pt x="1417" y="392"/>
                  </a:lnTo>
                  <a:lnTo>
                    <a:pt x="1418" y="392"/>
                  </a:lnTo>
                  <a:lnTo>
                    <a:pt x="1420" y="392"/>
                  </a:lnTo>
                  <a:lnTo>
                    <a:pt x="1424" y="392"/>
                  </a:lnTo>
                  <a:lnTo>
                    <a:pt x="1427" y="392"/>
                  </a:lnTo>
                  <a:lnTo>
                    <a:pt x="1428" y="392"/>
                  </a:lnTo>
                  <a:lnTo>
                    <a:pt x="1431" y="392"/>
                  </a:lnTo>
                  <a:lnTo>
                    <a:pt x="1433" y="391"/>
                  </a:lnTo>
                  <a:lnTo>
                    <a:pt x="1436" y="391"/>
                  </a:lnTo>
                  <a:lnTo>
                    <a:pt x="1437" y="391"/>
                  </a:lnTo>
                  <a:lnTo>
                    <a:pt x="1440" y="391"/>
                  </a:lnTo>
                  <a:lnTo>
                    <a:pt x="1442" y="391"/>
                  </a:lnTo>
                  <a:lnTo>
                    <a:pt x="1444" y="390"/>
                  </a:lnTo>
                  <a:lnTo>
                    <a:pt x="1446" y="390"/>
                  </a:lnTo>
                  <a:lnTo>
                    <a:pt x="1449" y="390"/>
                  </a:lnTo>
                  <a:lnTo>
                    <a:pt x="1451" y="390"/>
                  </a:lnTo>
                  <a:lnTo>
                    <a:pt x="1453" y="390"/>
                  </a:lnTo>
                  <a:lnTo>
                    <a:pt x="1455" y="390"/>
                  </a:lnTo>
                  <a:lnTo>
                    <a:pt x="1458" y="390"/>
                  </a:lnTo>
                  <a:lnTo>
                    <a:pt x="1459" y="390"/>
                  </a:lnTo>
                  <a:lnTo>
                    <a:pt x="1462" y="388"/>
                  </a:lnTo>
                  <a:lnTo>
                    <a:pt x="1463" y="388"/>
                  </a:lnTo>
                  <a:lnTo>
                    <a:pt x="1466" y="388"/>
                  </a:lnTo>
                  <a:lnTo>
                    <a:pt x="1467" y="388"/>
                  </a:lnTo>
                  <a:lnTo>
                    <a:pt x="1470" y="388"/>
                  </a:lnTo>
                  <a:lnTo>
                    <a:pt x="1472" y="388"/>
                  </a:lnTo>
                  <a:lnTo>
                    <a:pt x="1473" y="388"/>
                  </a:lnTo>
                  <a:lnTo>
                    <a:pt x="1476" y="390"/>
                  </a:lnTo>
                  <a:lnTo>
                    <a:pt x="1479" y="390"/>
                  </a:lnTo>
                  <a:lnTo>
                    <a:pt x="1480" y="391"/>
                  </a:lnTo>
                  <a:lnTo>
                    <a:pt x="1482" y="391"/>
                  </a:lnTo>
                  <a:lnTo>
                    <a:pt x="1485" y="392"/>
                  </a:lnTo>
                  <a:lnTo>
                    <a:pt x="1486" y="393"/>
                  </a:lnTo>
                  <a:lnTo>
                    <a:pt x="1489" y="393"/>
                  </a:lnTo>
                  <a:lnTo>
                    <a:pt x="1490" y="394"/>
                  </a:lnTo>
                  <a:lnTo>
                    <a:pt x="1491" y="396"/>
                  </a:lnTo>
                  <a:lnTo>
                    <a:pt x="1493" y="398"/>
                  </a:lnTo>
                  <a:lnTo>
                    <a:pt x="1494" y="399"/>
                  </a:lnTo>
                  <a:lnTo>
                    <a:pt x="1497" y="400"/>
                  </a:lnTo>
                  <a:lnTo>
                    <a:pt x="1498" y="400"/>
                  </a:lnTo>
                  <a:lnTo>
                    <a:pt x="1499" y="402"/>
                  </a:lnTo>
                  <a:lnTo>
                    <a:pt x="1502" y="403"/>
                  </a:lnTo>
                  <a:lnTo>
                    <a:pt x="1503" y="404"/>
                  </a:lnTo>
                  <a:lnTo>
                    <a:pt x="1504" y="404"/>
                  </a:lnTo>
                  <a:lnTo>
                    <a:pt x="1507" y="404"/>
                  </a:lnTo>
                  <a:lnTo>
                    <a:pt x="1508" y="405"/>
                  </a:lnTo>
                  <a:lnTo>
                    <a:pt x="1511" y="405"/>
                  </a:lnTo>
                  <a:lnTo>
                    <a:pt x="1513" y="405"/>
                  </a:lnTo>
                  <a:lnTo>
                    <a:pt x="1515" y="405"/>
                  </a:lnTo>
                  <a:lnTo>
                    <a:pt x="1517" y="406"/>
                  </a:lnTo>
                  <a:lnTo>
                    <a:pt x="1519" y="406"/>
                  </a:lnTo>
                  <a:lnTo>
                    <a:pt x="1521" y="406"/>
                  </a:lnTo>
                  <a:lnTo>
                    <a:pt x="1523" y="408"/>
                  </a:lnTo>
                  <a:lnTo>
                    <a:pt x="1525" y="408"/>
                  </a:lnTo>
                  <a:lnTo>
                    <a:pt x="1526" y="409"/>
                  </a:lnTo>
                  <a:lnTo>
                    <a:pt x="1529" y="409"/>
                  </a:lnTo>
                  <a:lnTo>
                    <a:pt x="1530" y="410"/>
                  </a:lnTo>
                  <a:lnTo>
                    <a:pt x="1533" y="411"/>
                  </a:lnTo>
                  <a:lnTo>
                    <a:pt x="1534" y="413"/>
                  </a:lnTo>
                  <a:lnTo>
                    <a:pt x="1535" y="414"/>
                  </a:lnTo>
                  <a:lnTo>
                    <a:pt x="1537" y="415"/>
                  </a:lnTo>
                  <a:lnTo>
                    <a:pt x="1538" y="416"/>
                  </a:lnTo>
                  <a:lnTo>
                    <a:pt x="1538" y="419"/>
                  </a:lnTo>
                  <a:lnTo>
                    <a:pt x="1539" y="421"/>
                  </a:lnTo>
                  <a:lnTo>
                    <a:pt x="1541" y="422"/>
                  </a:lnTo>
                  <a:lnTo>
                    <a:pt x="1541" y="423"/>
                  </a:lnTo>
                  <a:lnTo>
                    <a:pt x="1542" y="426"/>
                  </a:lnTo>
                  <a:lnTo>
                    <a:pt x="1543" y="427"/>
                  </a:lnTo>
                  <a:lnTo>
                    <a:pt x="1544" y="428"/>
                  </a:lnTo>
                  <a:lnTo>
                    <a:pt x="1546" y="428"/>
                  </a:lnTo>
                  <a:lnTo>
                    <a:pt x="1548" y="429"/>
                  </a:lnTo>
                  <a:lnTo>
                    <a:pt x="1550" y="431"/>
                  </a:lnTo>
                  <a:lnTo>
                    <a:pt x="1552" y="432"/>
                  </a:lnTo>
                  <a:lnTo>
                    <a:pt x="1554" y="433"/>
                  </a:lnTo>
                  <a:lnTo>
                    <a:pt x="1556" y="433"/>
                  </a:lnTo>
                  <a:lnTo>
                    <a:pt x="1557" y="434"/>
                  </a:lnTo>
                  <a:lnTo>
                    <a:pt x="1560" y="435"/>
                  </a:lnTo>
                  <a:lnTo>
                    <a:pt x="1561" y="435"/>
                  </a:lnTo>
                  <a:lnTo>
                    <a:pt x="1564" y="435"/>
                  </a:lnTo>
                  <a:lnTo>
                    <a:pt x="1565" y="437"/>
                  </a:lnTo>
                  <a:lnTo>
                    <a:pt x="1568" y="437"/>
                  </a:lnTo>
                  <a:lnTo>
                    <a:pt x="1569" y="437"/>
                  </a:lnTo>
                  <a:lnTo>
                    <a:pt x="1572" y="437"/>
                  </a:lnTo>
                  <a:lnTo>
                    <a:pt x="1573" y="437"/>
                  </a:lnTo>
                  <a:lnTo>
                    <a:pt x="1576" y="438"/>
                  </a:lnTo>
                  <a:lnTo>
                    <a:pt x="1577" y="438"/>
                  </a:lnTo>
                  <a:lnTo>
                    <a:pt x="1579" y="439"/>
                  </a:lnTo>
                  <a:lnTo>
                    <a:pt x="1582" y="438"/>
                  </a:lnTo>
                  <a:lnTo>
                    <a:pt x="1582" y="442"/>
                  </a:lnTo>
                  <a:lnTo>
                    <a:pt x="1586" y="444"/>
                  </a:lnTo>
                  <a:lnTo>
                    <a:pt x="1587" y="444"/>
                  </a:lnTo>
                  <a:lnTo>
                    <a:pt x="1590" y="445"/>
                  </a:lnTo>
                  <a:lnTo>
                    <a:pt x="1591" y="446"/>
                  </a:lnTo>
                  <a:lnTo>
                    <a:pt x="1594" y="446"/>
                  </a:lnTo>
                  <a:lnTo>
                    <a:pt x="1595" y="448"/>
                  </a:lnTo>
                  <a:lnTo>
                    <a:pt x="1597" y="448"/>
                  </a:lnTo>
                  <a:lnTo>
                    <a:pt x="1600" y="450"/>
                  </a:lnTo>
                  <a:lnTo>
                    <a:pt x="1605" y="448"/>
                  </a:lnTo>
                  <a:lnTo>
                    <a:pt x="1608" y="448"/>
                  </a:lnTo>
                  <a:lnTo>
                    <a:pt x="1609" y="446"/>
                  </a:lnTo>
                  <a:lnTo>
                    <a:pt x="1610" y="446"/>
                  </a:lnTo>
                  <a:lnTo>
                    <a:pt x="1613" y="445"/>
                  </a:lnTo>
                  <a:lnTo>
                    <a:pt x="1614" y="445"/>
                  </a:lnTo>
                  <a:lnTo>
                    <a:pt x="1617" y="444"/>
                  </a:lnTo>
                  <a:lnTo>
                    <a:pt x="1619" y="444"/>
                  </a:lnTo>
                  <a:lnTo>
                    <a:pt x="1621" y="444"/>
                  </a:lnTo>
                  <a:lnTo>
                    <a:pt x="1623" y="444"/>
                  </a:lnTo>
                  <a:lnTo>
                    <a:pt x="1625" y="444"/>
                  </a:lnTo>
                  <a:lnTo>
                    <a:pt x="1627" y="444"/>
                  </a:lnTo>
                  <a:lnTo>
                    <a:pt x="1630" y="444"/>
                  </a:lnTo>
                  <a:lnTo>
                    <a:pt x="1631" y="444"/>
                  </a:lnTo>
                  <a:lnTo>
                    <a:pt x="1634" y="444"/>
                  </a:lnTo>
                  <a:lnTo>
                    <a:pt x="1635" y="443"/>
                  </a:lnTo>
                  <a:lnTo>
                    <a:pt x="1638" y="444"/>
                  </a:lnTo>
                  <a:lnTo>
                    <a:pt x="1640" y="444"/>
                  </a:lnTo>
                  <a:lnTo>
                    <a:pt x="1641" y="444"/>
                  </a:lnTo>
                  <a:lnTo>
                    <a:pt x="1643" y="444"/>
                  </a:lnTo>
                  <a:lnTo>
                    <a:pt x="1645" y="444"/>
                  </a:lnTo>
                  <a:lnTo>
                    <a:pt x="1648" y="444"/>
                  </a:lnTo>
                  <a:lnTo>
                    <a:pt x="1649" y="445"/>
                  </a:lnTo>
                  <a:lnTo>
                    <a:pt x="1650" y="446"/>
                  </a:lnTo>
                  <a:lnTo>
                    <a:pt x="1653" y="446"/>
                  </a:lnTo>
                  <a:lnTo>
                    <a:pt x="1654" y="448"/>
                  </a:lnTo>
                  <a:lnTo>
                    <a:pt x="1656" y="449"/>
                  </a:lnTo>
                  <a:lnTo>
                    <a:pt x="1657" y="450"/>
                  </a:lnTo>
                  <a:lnTo>
                    <a:pt x="1660" y="451"/>
                  </a:lnTo>
                  <a:lnTo>
                    <a:pt x="1661" y="450"/>
                  </a:lnTo>
                  <a:lnTo>
                    <a:pt x="1663" y="450"/>
                  </a:lnTo>
                  <a:lnTo>
                    <a:pt x="1666" y="450"/>
                  </a:lnTo>
                  <a:lnTo>
                    <a:pt x="1667" y="450"/>
                  </a:lnTo>
                  <a:lnTo>
                    <a:pt x="1670" y="449"/>
                  </a:lnTo>
                  <a:lnTo>
                    <a:pt x="1671" y="449"/>
                  </a:lnTo>
                  <a:lnTo>
                    <a:pt x="1674" y="449"/>
                  </a:lnTo>
                  <a:lnTo>
                    <a:pt x="1675" y="450"/>
                  </a:lnTo>
                  <a:lnTo>
                    <a:pt x="1678" y="451"/>
                  </a:lnTo>
                  <a:lnTo>
                    <a:pt x="1679" y="451"/>
                  </a:lnTo>
                  <a:lnTo>
                    <a:pt x="1680" y="452"/>
                  </a:lnTo>
                  <a:lnTo>
                    <a:pt x="1683" y="454"/>
                  </a:lnTo>
                  <a:lnTo>
                    <a:pt x="1685" y="451"/>
                  </a:lnTo>
                  <a:lnTo>
                    <a:pt x="1685" y="449"/>
                  </a:lnTo>
                  <a:lnTo>
                    <a:pt x="1687" y="448"/>
                  </a:lnTo>
                  <a:lnTo>
                    <a:pt x="1688" y="446"/>
                  </a:lnTo>
                  <a:lnTo>
                    <a:pt x="1691" y="444"/>
                  </a:lnTo>
                  <a:lnTo>
                    <a:pt x="1692" y="443"/>
                  </a:lnTo>
                  <a:lnTo>
                    <a:pt x="1693" y="442"/>
                  </a:lnTo>
                  <a:lnTo>
                    <a:pt x="1694" y="440"/>
                  </a:lnTo>
                  <a:lnTo>
                    <a:pt x="1696" y="439"/>
                  </a:lnTo>
                  <a:lnTo>
                    <a:pt x="1698" y="438"/>
                  </a:lnTo>
                  <a:lnTo>
                    <a:pt x="1700" y="435"/>
                  </a:lnTo>
                  <a:lnTo>
                    <a:pt x="1701" y="434"/>
                  </a:lnTo>
                  <a:lnTo>
                    <a:pt x="1704" y="434"/>
                  </a:lnTo>
                  <a:lnTo>
                    <a:pt x="1705" y="433"/>
                  </a:lnTo>
                  <a:lnTo>
                    <a:pt x="1707" y="433"/>
                  </a:lnTo>
                  <a:lnTo>
                    <a:pt x="1709" y="433"/>
                  </a:lnTo>
                  <a:lnTo>
                    <a:pt x="1711" y="433"/>
                  </a:lnTo>
                  <a:lnTo>
                    <a:pt x="1713" y="433"/>
                  </a:lnTo>
                  <a:lnTo>
                    <a:pt x="1715" y="433"/>
                  </a:lnTo>
                  <a:lnTo>
                    <a:pt x="1718" y="433"/>
                  </a:lnTo>
                  <a:lnTo>
                    <a:pt x="1719" y="434"/>
                  </a:lnTo>
                  <a:lnTo>
                    <a:pt x="1722" y="435"/>
                  </a:lnTo>
                  <a:lnTo>
                    <a:pt x="1723" y="435"/>
                  </a:lnTo>
                  <a:lnTo>
                    <a:pt x="1725" y="435"/>
                  </a:lnTo>
                  <a:lnTo>
                    <a:pt x="1728" y="437"/>
                  </a:lnTo>
                  <a:lnTo>
                    <a:pt x="1729" y="437"/>
                  </a:lnTo>
                  <a:lnTo>
                    <a:pt x="1732" y="437"/>
                  </a:lnTo>
                  <a:lnTo>
                    <a:pt x="1735" y="438"/>
                  </a:lnTo>
                  <a:lnTo>
                    <a:pt x="1738" y="438"/>
                  </a:lnTo>
                  <a:lnTo>
                    <a:pt x="1740" y="437"/>
                  </a:lnTo>
                  <a:lnTo>
                    <a:pt x="1742" y="437"/>
                  </a:lnTo>
                  <a:lnTo>
                    <a:pt x="1744" y="435"/>
                  </a:lnTo>
                  <a:lnTo>
                    <a:pt x="1746" y="434"/>
                  </a:lnTo>
                  <a:lnTo>
                    <a:pt x="1747" y="434"/>
                  </a:lnTo>
                  <a:lnTo>
                    <a:pt x="1749" y="433"/>
                  </a:lnTo>
                  <a:lnTo>
                    <a:pt x="1750" y="432"/>
                  </a:lnTo>
                  <a:lnTo>
                    <a:pt x="1753" y="431"/>
                  </a:lnTo>
                  <a:lnTo>
                    <a:pt x="1754" y="429"/>
                  </a:lnTo>
                  <a:lnTo>
                    <a:pt x="1757" y="428"/>
                  </a:lnTo>
                  <a:lnTo>
                    <a:pt x="1758" y="427"/>
                  </a:lnTo>
                  <a:lnTo>
                    <a:pt x="1760" y="427"/>
                  </a:lnTo>
                  <a:lnTo>
                    <a:pt x="1762" y="427"/>
                  </a:lnTo>
                  <a:lnTo>
                    <a:pt x="1763" y="426"/>
                  </a:lnTo>
                  <a:lnTo>
                    <a:pt x="1766" y="426"/>
                  </a:lnTo>
                  <a:lnTo>
                    <a:pt x="1767" y="425"/>
                  </a:lnTo>
                  <a:lnTo>
                    <a:pt x="1769" y="425"/>
                  </a:lnTo>
                  <a:lnTo>
                    <a:pt x="1771" y="423"/>
                  </a:lnTo>
                  <a:lnTo>
                    <a:pt x="1772" y="423"/>
                  </a:lnTo>
                  <a:lnTo>
                    <a:pt x="1775" y="423"/>
                  </a:lnTo>
                  <a:lnTo>
                    <a:pt x="1777" y="423"/>
                  </a:lnTo>
                  <a:lnTo>
                    <a:pt x="1778" y="423"/>
                  </a:lnTo>
                  <a:lnTo>
                    <a:pt x="1781" y="423"/>
                  </a:lnTo>
                  <a:lnTo>
                    <a:pt x="1782" y="423"/>
                  </a:lnTo>
                  <a:lnTo>
                    <a:pt x="1785" y="425"/>
                  </a:lnTo>
                  <a:lnTo>
                    <a:pt x="1786" y="425"/>
                  </a:lnTo>
                  <a:lnTo>
                    <a:pt x="1789" y="423"/>
                  </a:lnTo>
                  <a:lnTo>
                    <a:pt x="1791" y="423"/>
                  </a:lnTo>
                  <a:lnTo>
                    <a:pt x="1793" y="423"/>
                  </a:lnTo>
                  <a:lnTo>
                    <a:pt x="1795" y="423"/>
                  </a:lnTo>
                  <a:lnTo>
                    <a:pt x="1798" y="423"/>
                  </a:lnTo>
                  <a:lnTo>
                    <a:pt x="1799" y="423"/>
                  </a:lnTo>
                  <a:lnTo>
                    <a:pt x="1802" y="422"/>
                  </a:lnTo>
                  <a:lnTo>
                    <a:pt x="1803" y="422"/>
                  </a:lnTo>
                  <a:lnTo>
                    <a:pt x="1806" y="422"/>
                  </a:lnTo>
                  <a:lnTo>
                    <a:pt x="1808" y="421"/>
                  </a:lnTo>
                  <a:lnTo>
                    <a:pt x="1811" y="421"/>
                  </a:lnTo>
                  <a:lnTo>
                    <a:pt x="1812" y="421"/>
                  </a:lnTo>
                  <a:lnTo>
                    <a:pt x="1815" y="420"/>
                  </a:lnTo>
                  <a:lnTo>
                    <a:pt x="1817" y="420"/>
                  </a:lnTo>
                  <a:lnTo>
                    <a:pt x="1819" y="420"/>
                  </a:lnTo>
                  <a:lnTo>
                    <a:pt x="1821" y="420"/>
                  </a:lnTo>
                  <a:lnTo>
                    <a:pt x="1822" y="420"/>
                  </a:lnTo>
                  <a:lnTo>
                    <a:pt x="1825" y="420"/>
                  </a:lnTo>
                  <a:lnTo>
                    <a:pt x="1826" y="420"/>
                  </a:lnTo>
                  <a:lnTo>
                    <a:pt x="1829" y="420"/>
                  </a:lnTo>
                  <a:lnTo>
                    <a:pt x="1830" y="420"/>
                  </a:lnTo>
                  <a:lnTo>
                    <a:pt x="1831" y="420"/>
                  </a:lnTo>
                  <a:lnTo>
                    <a:pt x="1834" y="420"/>
                  </a:lnTo>
                  <a:lnTo>
                    <a:pt x="1835" y="420"/>
                  </a:lnTo>
                  <a:lnTo>
                    <a:pt x="1838" y="420"/>
                  </a:lnTo>
                  <a:lnTo>
                    <a:pt x="1839" y="420"/>
                  </a:lnTo>
                  <a:lnTo>
                    <a:pt x="1842" y="420"/>
                  </a:lnTo>
                  <a:lnTo>
                    <a:pt x="1843" y="420"/>
                  </a:lnTo>
                  <a:lnTo>
                    <a:pt x="1846" y="420"/>
                  </a:lnTo>
                  <a:lnTo>
                    <a:pt x="1847" y="420"/>
                  </a:lnTo>
                  <a:lnTo>
                    <a:pt x="1848" y="420"/>
                  </a:lnTo>
                  <a:lnTo>
                    <a:pt x="1851" y="420"/>
                  </a:lnTo>
                  <a:lnTo>
                    <a:pt x="1853" y="419"/>
                  </a:lnTo>
                  <a:lnTo>
                    <a:pt x="1855" y="419"/>
                  </a:lnTo>
                  <a:lnTo>
                    <a:pt x="1857" y="419"/>
                  </a:lnTo>
                  <a:lnTo>
                    <a:pt x="1859" y="417"/>
                  </a:lnTo>
                  <a:lnTo>
                    <a:pt x="1861" y="417"/>
                  </a:lnTo>
                  <a:lnTo>
                    <a:pt x="1863" y="416"/>
                  </a:lnTo>
                  <a:lnTo>
                    <a:pt x="1864" y="415"/>
                  </a:lnTo>
                  <a:lnTo>
                    <a:pt x="1866" y="414"/>
                  </a:lnTo>
                  <a:lnTo>
                    <a:pt x="1868" y="414"/>
                  </a:lnTo>
                  <a:lnTo>
                    <a:pt x="1869" y="413"/>
                  </a:lnTo>
                  <a:lnTo>
                    <a:pt x="1870" y="410"/>
                  </a:lnTo>
                  <a:lnTo>
                    <a:pt x="1872" y="409"/>
                  </a:lnTo>
                  <a:lnTo>
                    <a:pt x="1873" y="408"/>
                  </a:lnTo>
                  <a:lnTo>
                    <a:pt x="1874" y="406"/>
                  </a:lnTo>
                  <a:lnTo>
                    <a:pt x="1875" y="405"/>
                  </a:lnTo>
                  <a:lnTo>
                    <a:pt x="1877" y="404"/>
                  </a:lnTo>
                  <a:lnTo>
                    <a:pt x="1878" y="403"/>
                  </a:lnTo>
                  <a:lnTo>
                    <a:pt x="1881" y="402"/>
                  </a:lnTo>
                  <a:lnTo>
                    <a:pt x="1882" y="400"/>
                  </a:lnTo>
                  <a:lnTo>
                    <a:pt x="1884" y="400"/>
                  </a:lnTo>
                  <a:lnTo>
                    <a:pt x="1886" y="399"/>
                  </a:lnTo>
                  <a:lnTo>
                    <a:pt x="1887" y="399"/>
                  </a:lnTo>
                  <a:lnTo>
                    <a:pt x="1890" y="398"/>
                  </a:lnTo>
                  <a:lnTo>
                    <a:pt x="1892" y="397"/>
                  </a:lnTo>
                  <a:lnTo>
                    <a:pt x="1894" y="397"/>
                  </a:lnTo>
                  <a:lnTo>
                    <a:pt x="1896" y="396"/>
                  </a:lnTo>
                  <a:lnTo>
                    <a:pt x="1897" y="396"/>
                  </a:lnTo>
                  <a:lnTo>
                    <a:pt x="1900" y="397"/>
                  </a:lnTo>
                  <a:lnTo>
                    <a:pt x="1903" y="397"/>
                  </a:lnTo>
                  <a:lnTo>
                    <a:pt x="1904" y="397"/>
                  </a:lnTo>
                  <a:lnTo>
                    <a:pt x="1906" y="396"/>
                  </a:lnTo>
                  <a:lnTo>
                    <a:pt x="1909" y="396"/>
                  </a:lnTo>
                  <a:lnTo>
                    <a:pt x="1910" y="394"/>
                  </a:lnTo>
                  <a:lnTo>
                    <a:pt x="1914" y="393"/>
                  </a:lnTo>
                  <a:lnTo>
                    <a:pt x="1916" y="393"/>
                  </a:lnTo>
                  <a:lnTo>
                    <a:pt x="1918" y="392"/>
                  </a:lnTo>
                  <a:lnTo>
                    <a:pt x="1922" y="391"/>
                  </a:lnTo>
                  <a:lnTo>
                    <a:pt x="1923" y="391"/>
                  </a:lnTo>
                  <a:lnTo>
                    <a:pt x="1926" y="390"/>
                  </a:lnTo>
                  <a:lnTo>
                    <a:pt x="1927" y="388"/>
                  </a:lnTo>
                  <a:lnTo>
                    <a:pt x="1928" y="387"/>
                  </a:lnTo>
                  <a:lnTo>
                    <a:pt x="1931" y="387"/>
                  </a:lnTo>
                  <a:lnTo>
                    <a:pt x="1932" y="386"/>
                  </a:lnTo>
                  <a:lnTo>
                    <a:pt x="1935" y="385"/>
                  </a:lnTo>
                  <a:lnTo>
                    <a:pt x="1936" y="384"/>
                  </a:lnTo>
                  <a:lnTo>
                    <a:pt x="1937" y="382"/>
                  </a:lnTo>
                  <a:lnTo>
                    <a:pt x="1940" y="381"/>
                  </a:lnTo>
                  <a:lnTo>
                    <a:pt x="1941" y="380"/>
                  </a:lnTo>
                  <a:lnTo>
                    <a:pt x="1943" y="379"/>
                  </a:lnTo>
                  <a:lnTo>
                    <a:pt x="1944" y="379"/>
                  </a:lnTo>
                  <a:lnTo>
                    <a:pt x="1947" y="376"/>
                  </a:lnTo>
                  <a:lnTo>
                    <a:pt x="1948" y="375"/>
                  </a:lnTo>
                  <a:lnTo>
                    <a:pt x="1949" y="374"/>
                  </a:lnTo>
                  <a:lnTo>
                    <a:pt x="1952" y="373"/>
                  </a:lnTo>
                  <a:lnTo>
                    <a:pt x="1953" y="371"/>
                  </a:lnTo>
                  <a:lnTo>
                    <a:pt x="1954" y="370"/>
                  </a:lnTo>
                  <a:lnTo>
                    <a:pt x="1956" y="368"/>
                  </a:lnTo>
                  <a:lnTo>
                    <a:pt x="1957" y="367"/>
                  </a:lnTo>
                  <a:lnTo>
                    <a:pt x="1958" y="365"/>
                  </a:lnTo>
                  <a:lnTo>
                    <a:pt x="1961" y="364"/>
                  </a:lnTo>
                  <a:lnTo>
                    <a:pt x="1962" y="363"/>
                  </a:lnTo>
                  <a:lnTo>
                    <a:pt x="1963" y="362"/>
                  </a:lnTo>
                  <a:lnTo>
                    <a:pt x="1965" y="361"/>
                  </a:lnTo>
                  <a:lnTo>
                    <a:pt x="1966" y="359"/>
                  </a:lnTo>
                  <a:lnTo>
                    <a:pt x="1969" y="358"/>
                  </a:lnTo>
                  <a:lnTo>
                    <a:pt x="1970" y="357"/>
                  </a:lnTo>
                  <a:lnTo>
                    <a:pt x="1972" y="357"/>
                  </a:lnTo>
                  <a:lnTo>
                    <a:pt x="1974" y="356"/>
                  </a:lnTo>
                  <a:lnTo>
                    <a:pt x="1976" y="355"/>
                  </a:lnTo>
                  <a:lnTo>
                    <a:pt x="1978" y="353"/>
                  </a:lnTo>
                  <a:lnTo>
                    <a:pt x="1980" y="353"/>
                  </a:lnTo>
                  <a:lnTo>
                    <a:pt x="1981" y="352"/>
                  </a:lnTo>
                  <a:lnTo>
                    <a:pt x="1984" y="351"/>
                  </a:lnTo>
                  <a:lnTo>
                    <a:pt x="1985" y="351"/>
                  </a:lnTo>
                  <a:lnTo>
                    <a:pt x="1988" y="351"/>
                  </a:lnTo>
                  <a:lnTo>
                    <a:pt x="1991" y="351"/>
                  </a:lnTo>
                  <a:lnTo>
                    <a:pt x="1992" y="351"/>
                  </a:lnTo>
                  <a:lnTo>
                    <a:pt x="1994" y="351"/>
                  </a:lnTo>
                  <a:lnTo>
                    <a:pt x="1997" y="351"/>
                  </a:lnTo>
                  <a:lnTo>
                    <a:pt x="1998" y="351"/>
                  </a:lnTo>
                  <a:lnTo>
                    <a:pt x="2001" y="351"/>
                  </a:lnTo>
                  <a:lnTo>
                    <a:pt x="2002" y="351"/>
                  </a:lnTo>
                  <a:lnTo>
                    <a:pt x="2005" y="351"/>
                  </a:lnTo>
                  <a:lnTo>
                    <a:pt x="2006" y="351"/>
                  </a:lnTo>
                  <a:lnTo>
                    <a:pt x="2009" y="352"/>
                  </a:lnTo>
                  <a:lnTo>
                    <a:pt x="2012" y="352"/>
                  </a:lnTo>
                  <a:lnTo>
                    <a:pt x="2014" y="351"/>
                  </a:lnTo>
                  <a:lnTo>
                    <a:pt x="2015" y="351"/>
                  </a:lnTo>
                  <a:lnTo>
                    <a:pt x="2018" y="351"/>
                  </a:lnTo>
                  <a:lnTo>
                    <a:pt x="2020" y="351"/>
                  </a:lnTo>
                  <a:lnTo>
                    <a:pt x="2022" y="352"/>
                  </a:lnTo>
                  <a:lnTo>
                    <a:pt x="2024" y="352"/>
                  </a:lnTo>
                  <a:lnTo>
                    <a:pt x="2025" y="352"/>
                  </a:lnTo>
                  <a:lnTo>
                    <a:pt x="2028" y="352"/>
                  </a:lnTo>
                  <a:lnTo>
                    <a:pt x="2029" y="353"/>
                  </a:lnTo>
                  <a:lnTo>
                    <a:pt x="2031" y="353"/>
                  </a:lnTo>
                  <a:lnTo>
                    <a:pt x="2033" y="353"/>
                  </a:lnTo>
                  <a:lnTo>
                    <a:pt x="2036" y="355"/>
                  </a:lnTo>
                  <a:lnTo>
                    <a:pt x="2037" y="355"/>
                  </a:lnTo>
                  <a:lnTo>
                    <a:pt x="2040" y="356"/>
                  </a:lnTo>
                  <a:lnTo>
                    <a:pt x="2041" y="357"/>
                  </a:lnTo>
                  <a:lnTo>
                    <a:pt x="2044" y="356"/>
                  </a:lnTo>
                  <a:lnTo>
                    <a:pt x="2045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0" y="352"/>
                  </a:lnTo>
                  <a:lnTo>
                    <a:pt x="2051" y="351"/>
                  </a:lnTo>
                  <a:lnTo>
                    <a:pt x="2053" y="350"/>
                  </a:lnTo>
                  <a:lnTo>
                    <a:pt x="2054" y="349"/>
                  </a:lnTo>
                  <a:lnTo>
                    <a:pt x="2055" y="347"/>
                  </a:lnTo>
                  <a:lnTo>
                    <a:pt x="2056" y="346"/>
                  </a:lnTo>
                  <a:lnTo>
                    <a:pt x="2059" y="345"/>
                  </a:lnTo>
                  <a:lnTo>
                    <a:pt x="2062" y="344"/>
                  </a:lnTo>
                  <a:lnTo>
                    <a:pt x="2064" y="341"/>
                  </a:lnTo>
                  <a:lnTo>
                    <a:pt x="2067" y="341"/>
                  </a:lnTo>
                  <a:lnTo>
                    <a:pt x="2068" y="339"/>
                  </a:lnTo>
                  <a:lnTo>
                    <a:pt x="2068" y="338"/>
                  </a:lnTo>
                  <a:lnTo>
                    <a:pt x="2069" y="334"/>
                  </a:lnTo>
                  <a:lnTo>
                    <a:pt x="2073" y="335"/>
                  </a:lnTo>
                  <a:lnTo>
                    <a:pt x="2075" y="336"/>
                  </a:lnTo>
                  <a:lnTo>
                    <a:pt x="2076" y="338"/>
                  </a:lnTo>
                  <a:lnTo>
                    <a:pt x="2078" y="339"/>
                  </a:lnTo>
                  <a:lnTo>
                    <a:pt x="2080" y="340"/>
                  </a:lnTo>
                  <a:lnTo>
                    <a:pt x="2080" y="343"/>
                  </a:lnTo>
                  <a:lnTo>
                    <a:pt x="2081" y="344"/>
                  </a:lnTo>
                  <a:lnTo>
                    <a:pt x="2081" y="346"/>
                  </a:lnTo>
                  <a:lnTo>
                    <a:pt x="2078" y="349"/>
                  </a:lnTo>
                  <a:lnTo>
                    <a:pt x="2081" y="350"/>
                  </a:lnTo>
                  <a:lnTo>
                    <a:pt x="2086" y="346"/>
                  </a:lnTo>
                  <a:lnTo>
                    <a:pt x="2087" y="345"/>
                  </a:lnTo>
                  <a:lnTo>
                    <a:pt x="2090" y="345"/>
                  </a:lnTo>
                  <a:lnTo>
                    <a:pt x="2091" y="344"/>
                  </a:lnTo>
                  <a:lnTo>
                    <a:pt x="2094" y="345"/>
                  </a:lnTo>
                  <a:lnTo>
                    <a:pt x="2095" y="345"/>
                  </a:lnTo>
                  <a:lnTo>
                    <a:pt x="2097" y="345"/>
                  </a:lnTo>
                  <a:lnTo>
                    <a:pt x="2099" y="346"/>
                  </a:lnTo>
                  <a:lnTo>
                    <a:pt x="2102" y="346"/>
                  </a:lnTo>
                  <a:lnTo>
                    <a:pt x="2103" y="347"/>
                  </a:lnTo>
                  <a:lnTo>
                    <a:pt x="2106" y="347"/>
                  </a:lnTo>
                  <a:lnTo>
                    <a:pt x="2108" y="349"/>
                  </a:lnTo>
                  <a:lnTo>
                    <a:pt x="2109" y="350"/>
                  </a:lnTo>
                  <a:lnTo>
                    <a:pt x="2112" y="350"/>
                  </a:lnTo>
                  <a:lnTo>
                    <a:pt x="2113" y="351"/>
                  </a:lnTo>
                  <a:lnTo>
                    <a:pt x="2116" y="351"/>
                  </a:lnTo>
                  <a:lnTo>
                    <a:pt x="2118" y="352"/>
                  </a:lnTo>
                  <a:lnTo>
                    <a:pt x="2120" y="353"/>
                  </a:lnTo>
                  <a:lnTo>
                    <a:pt x="2121" y="353"/>
                  </a:lnTo>
                  <a:lnTo>
                    <a:pt x="2124" y="355"/>
                  </a:lnTo>
                  <a:lnTo>
                    <a:pt x="2125" y="356"/>
                  </a:lnTo>
                  <a:lnTo>
                    <a:pt x="2126" y="358"/>
                  </a:lnTo>
                  <a:lnTo>
                    <a:pt x="2129" y="359"/>
                  </a:lnTo>
                  <a:lnTo>
                    <a:pt x="2131" y="362"/>
                  </a:lnTo>
                  <a:lnTo>
                    <a:pt x="2134" y="365"/>
                  </a:lnTo>
                  <a:lnTo>
                    <a:pt x="2135" y="367"/>
                  </a:lnTo>
                  <a:lnTo>
                    <a:pt x="2137" y="368"/>
                  </a:lnTo>
                  <a:lnTo>
                    <a:pt x="2139" y="370"/>
                  </a:lnTo>
                  <a:lnTo>
                    <a:pt x="2140" y="371"/>
                  </a:lnTo>
                  <a:lnTo>
                    <a:pt x="2142" y="373"/>
                  </a:lnTo>
                  <a:lnTo>
                    <a:pt x="2143" y="374"/>
                  </a:lnTo>
                  <a:lnTo>
                    <a:pt x="2144" y="376"/>
                  </a:lnTo>
                  <a:lnTo>
                    <a:pt x="2146" y="378"/>
                  </a:lnTo>
                  <a:lnTo>
                    <a:pt x="2146" y="380"/>
                  </a:lnTo>
                  <a:lnTo>
                    <a:pt x="2146" y="381"/>
                  </a:lnTo>
                  <a:lnTo>
                    <a:pt x="2146" y="384"/>
                  </a:lnTo>
                  <a:lnTo>
                    <a:pt x="2146" y="385"/>
                  </a:lnTo>
                  <a:lnTo>
                    <a:pt x="2147" y="387"/>
                  </a:lnTo>
                  <a:lnTo>
                    <a:pt x="2148" y="388"/>
                  </a:lnTo>
                  <a:lnTo>
                    <a:pt x="2148" y="390"/>
                  </a:lnTo>
                  <a:lnTo>
                    <a:pt x="2150" y="392"/>
                  </a:lnTo>
                  <a:lnTo>
                    <a:pt x="2151" y="393"/>
                  </a:lnTo>
                  <a:lnTo>
                    <a:pt x="2152" y="394"/>
                  </a:lnTo>
                  <a:lnTo>
                    <a:pt x="2153" y="396"/>
                  </a:lnTo>
                  <a:lnTo>
                    <a:pt x="2155" y="397"/>
                  </a:lnTo>
                  <a:lnTo>
                    <a:pt x="2156" y="398"/>
                  </a:lnTo>
                  <a:lnTo>
                    <a:pt x="2157" y="400"/>
                  </a:lnTo>
                  <a:lnTo>
                    <a:pt x="2159" y="402"/>
                  </a:lnTo>
                  <a:lnTo>
                    <a:pt x="2160" y="403"/>
                  </a:lnTo>
                  <a:lnTo>
                    <a:pt x="2161" y="405"/>
                  </a:lnTo>
                  <a:lnTo>
                    <a:pt x="2162" y="406"/>
                  </a:lnTo>
                  <a:lnTo>
                    <a:pt x="2164" y="409"/>
                  </a:lnTo>
                  <a:lnTo>
                    <a:pt x="2164" y="410"/>
                  </a:lnTo>
                  <a:lnTo>
                    <a:pt x="2165" y="413"/>
                  </a:lnTo>
                  <a:lnTo>
                    <a:pt x="2166" y="414"/>
                  </a:lnTo>
                  <a:lnTo>
                    <a:pt x="2168" y="415"/>
                  </a:lnTo>
                  <a:lnTo>
                    <a:pt x="2169" y="417"/>
                  </a:lnTo>
                  <a:lnTo>
                    <a:pt x="2169" y="419"/>
                  </a:lnTo>
                  <a:lnTo>
                    <a:pt x="2169" y="421"/>
                  </a:lnTo>
                  <a:lnTo>
                    <a:pt x="2169" y="422"/>
                  </a:lnTo>
                  <a:lnTo>
                    <a:pt x="2169" y="425"/>
                  </a:lnTo>
                  <a:lnTo>
                    <a:pt x="2169" y="427"/>
                  </a:lnTo>
                  <a:lnTo>
                    <a:pt x="2169" y="428"/>
                  </a:lnTo>
                  <a:lnTo>
                    <a:pt x="2169" y="431"/>
                  </a:lnTo>
                  <a:lnTo>
                    <a:pt x="2169" y="433"/>
                  </a:lnTo>
                  <a:lnTo>
                    <a:pt x="2169" y="434"/>
                  </a:lnTo>
                  <a:lnTo>
                    <a:pt x="2169" y="437"/>
                  </a:lnTo>
                  <a:lnTo>
                    <a:pt x="2171" y="438"/>
                  </a:lnTo>
                  <a:lnTo>
                    <a:pt x="2173" y="439"/>
                  </a:lnTo>
                  <a:lnTo>
                    <a:pt x="2174" y="440"/>
                  </a:lnTo>
                  <a:lnTo>
                    <a:pt x="2175" y="442"/>
                  </a:lnTo>
                  <a:lnTo>
                    <a:pt x="2178" y="443"/>
                  </a:lnTo>
                  <a:lnTo>
                    <a:pt x="2178" y="444"/>
                  </a:lnTo>
                  <a:lnTo>
                    <a:pt x="2178" y="446"/>
                  </a:lnTo>
                  <a:lnTo>
                    <a:pt x="2179" y="449"/>
                  </a:lnTo>
                  <a:lnTo>
                    <a:pt x="2182" y="450"/>
                  </a:lnTo>
                  <a:lnTo>
                    <a:pt x="2183" y="451"/>
                  </a:lnTo>
                  <a:lnTo>
                    <a:pt x="2184" y="452"/>
                  </a:lnTo>
                  <a:lnTo>
                    <a:pt x="2186" y="454"/>
                  </a:lnTo>
                  <a:lnTo>
                    <a:pt x="2188" y="455"/>
                  </a:lnTo>
                  <a:lnTo>
                    <a:pt x="2190" y="456"/>
                  </a:lnTo>
                  <a:lnTo>
                    <a:pt x="2192" y="456"/>
                  </a:lnTo>
                  <a:lnTo>
                    <a:pt x="2193" y="457"/>
                  </a:lnTo>
                  <a:lnTo>
                    <a:pt x="2195" y="457"/>
                  </a:lnTo>
                  <a:lnTo>
                    <a:pt x="2197" y="458"/>
                  </a:lnTo>
                  <a:lnTo>
                    <a:pt x="2200" y="460"/>
                  </a:lnTo>
                  <a:lnTo>
                    <a:pt x="2201" y="460"/>
                  </a:lnTo>
                  <a:lnTo>
                    <a:pt x="2204" y="460"/>
                  </a:lnTo>
                  <a:lnTo>
                    <a:pt x="2205" y="461"/>
                  </a:lnTo>
                  <a:lnTo>
                    <a:pt x="2208" y="461"/>
                  </a:lnTo>
                  <a:lnTo>
                    <a:pt x="2209" y="461"/>
                  </a:lnTo>
                  <a:lnTo>
                    <a:pt x="2212" y="462"/>
                  </a:lnTo>
                  <a:lnTo>
                    <a:pt x="2213" y="462"/>
                  </a:lnTo>
                  <a:lnTo>
                    <a:pt x="2215" y="462"/>
                  </a:lnTo>
                  <a:lnTo>
                    <a:pt x="2218" y="462"/>
                  </a:lnTo>
                  <a:lnTo>
                    <a:pt x="2219" y="463"/>
                  </a:lnTo>
                  <a:lnTo>
                    <a:pt x="2222" y="462"/>
                  </a:lnTo>
                  <a:lnTo>
                    <a:pt x="2223" y="462"/>
                  </a:lnTo>
                  <a:lnTo>
                    <a:pt x="2226" y="462"/>
                  </a:lnTo>
                  <a:lnTo>
                    <a:pt x="2227" y="461"/>
                  </a:lnTo>
                  <a:lnTo>
                    <a:pt x="2228" y="460"/>
                  </a:lnTo>
                  <a:lnTo>
                    <a:pt x="2231" y="460"/>
                  </a:lnTo>
                  <a:lnTo>
                    <a:pt x="2232" y="461"/>
                  </a:lnTo>
                  <a:lnTo>
                    <a:pt x="2234" y="462"/>
                  </a:lnTo>
                  <a:lnTo>
                    <a:pt x="2235" y="463"/>
                  </a:lnTo>
                  <a:lnTo>
                    <a:pt x="2236" y="464"/>
                  </a:lnTo>
                  <a:lnTo>
                    <a:pt x="2239" y="464"/>
                  </a:lnTo>
                  <a:lnTo>
                    <a:pt x="2241" y="464"/>
                  </a:lnTo>
                  <a:lnTo>
                    <a:pt x="2243" y="464"/>
                  </a:lnTo>
                  <a:lnTo>
                    <a:pt x="2245" y="464"/>
                  </a:lnTo>
                  <a:lnTo>
                    <a:pt x="2246" y="464"/>
                  </a:lnTo>
                  <a:lnTo>
                    <a:pt x="2249" y="466"/>
                  </a:lnTo>
                  <a:lnTo>
                    <a:pt x="2250" y="467"/>
                  </a:lnTo>
                  <a:lnTo>
                    <a:pt x="2252" y="468"/>
                  </a:lnTo>
                  <a:lnTo>
                    <a:pt x="2253" y="469"/>
                  </a:lnTo>
                  <a:lnTo>
                    <a:pt x="2254" y="472"/>
                  </a:lnTo>
                  <a:lnTo>
                    <a:pt x="2253" y="473"/>
                  </a:lnTo>
                  <a:lnTo>
                    <a:pt x="2256" y="474"/>
                  </a:lnTo>
                  <a:lnTo>
                    <a:pt x="2257" y="475"/>
                  </a:lnTo>
                  <a:lnTo>
                    <a:pt x="2258" y="477"/>
                  </a:lnTo>
                  <a:lnTo>
                    <a:pt x="2262" y="478"/>
                  </a:lnTo>
                  <a:lnTo>
                    <a:pt x="2263" y="478"/>
                  </a:lnTo>
                  <a:lnTo>
                    <a:pt x="2265" y="477"/>
                  </a:lnTo>
                  <a:lnTo>
                    <a:pt x="2267" y="477"/>
                  </a:lnTo>
                  <a:lnTo>
                    <a:pt x="2270" y="475"/>
                  </a:lnTo>
                  <a:lnTo>
                    <a:pt x="2271" y="475"/>
                  </a:lnTo>
                  <a:lnTo>
                    <a:pt x="2272" y="474"/>
                  </a:lnTo>
                  <a:lnTo>
                    <a:pt x="2275" y="473"/>
                  </a:lnTo>
                  <a:lnTo>
                    <a:pt x="2278" y="473"/>
                  </a:lnTo>
                  <a:lnTo>
                    <a:pt x="2279" y="472"/>
                  </a:lnTo>
                  <a:lnTo>
                    <a:pt x="2281" y="472"/>
                  </a:lnTo>
                  <a:lnTo>
                    <a:pt x="2284" y="470"/>
                  </a:lnTo>
                  <a:lnTo>
                    <a:pt x="2285" y="470"/>
                  </a:lnTo>
                  <a:lnTo>
                    <a:pt x="2288" y="470"/>
                  </a:lnTo>
                  <a:lnTo>
                    <a:pt x="2289" y="470"/>
                  </a:lnTo>
                  <a:lnTo>
                    <a:pt x="2292" y="472"/>
                  </a:lnTo>
                  <a:lnTo>
                    <a:pt x="2293" y="473"/>
                  </a:lnTo>
                  <a:lnTo>
                    <a:pt x="2294" y="474"/>
                  </a:lnTo>
                  <a:lnTo>
                    <a:pt x="2296" y="475"/>
                  </a:lnTo>
                  <a:lnTo>
                    <a:pt x="2297" y="477"/>
                  </a:lnTo>
                  <a:lnTo>
                    <a:pt x="2299" y="477"/>
                  </a:lnTo>
                  <a:lnTo>
                    <a:pt x="2301" y="478"/>
                  </a:lnTo>
                  <a:lnTo>
                    <a:pt x="2303" y="478"/>
                  </a:lnTo>
                  <a:lnTo>
                    <a:pt x="2305" y="478"/>
                  </a:lnTo>
                  <a:lnTo>
                    <a:pt x="2307" y="478"/>
                  </a:lnTo>
                  <a:lnTo>
                    <a:pt x="2309" y="478"/>
                  </a:lnTo>
                  <a:lnTo>
                    <a:pt x="2311" y="479"/>
                  </a:lnTo>
                  <a:lnTo>
                    <a:pt x="2314" y="479"/>
                  </a:lnTo>
                  <a:lnTo>
                    <a:pt x="2315" y="480"/>
                  </a:lnTo>
                  <a:lnTo>
                    <a:pt x="2318" y="481"/>
                  </a:lnTo>
                  <a:lnTo>
                    <a:pt x="2320" y="484"/>
                  </a:lnTo>
                  <a:lnTo>
                    <a:pt x="2323" y="484"/>
                  </a:lnTo>
                  <a:lnTo>
                    <a:pt x="2324" y="485"/>
                  </a:lnTo>
                  <a:lnTo>
                    <a:pt x="2327" y="485"/>
                  </a:lnTo>
                  <a:lnTo>
                    <a:pt x="2328" y="486"/>
                  </a:lnTo>
                  <a:lnTo>
                    <a:pt x="2331" y="486"/>
                  </a:lnTo>
                  <a:lnTo>
                    <a:pt x="2332" y="486"/>
                  </a:lnTo>
                  <a:lnTo>
                    <a:pt x="2334" y="487"/>
                  </a:lnTo>
                  <a:lnTo>
                    <a:pt x="2337" y="487"/>
                  </a:lnTo>
                  <a:lnTo>
                    <a:pt x="2338" y="489"/>
                  </a:lnTo>
                  <a:lnTo>
                    <a:pt x="2340" y="490"/>
                  </a:lnTo>
                  <a:lnTo>
                    <a:pt x="2340" y="491"/>
                  </a:lnTo>
                  <a:lnTo>
                    <a:pt x="2341" y="493"/>
                  </a:lnTo>
                  <a:lnTo>
                    <a:pt x="2341" y="496"/>
                  </a:lnTo>
                  <a:lnTo>
                    <a:pt x="2342" y="497"/>
                  </a:lnTo>
                  <a:lnTo>
                    <a:pt x="2342" y="499"/>
                  </a:lnTo>
                  <a:lnTo>
                    <a:pt x="2343" y="501"/>
                  </a:lnTo>
                  <a:lnTo>
                    <a:pt x="2343" y="503"/>
                  </a:lnTo>
                  <a:lnTo>
                    <a:pt x="2345" y="504"/>
                  </a:lnTo>
                  <a:lnTo>
                    <a:pt x="2346" y="505"/>
                  </a:lnTo>
                  <a:lnTo>
                    <a:pt x="2347" y="507"/>
                  </a:lnTo>
                  <a:lnTo>
                    <a:pt x="2349" y="508"/>
                  </a:lnTo>
                  <a:lnTo>
                    <a:pt x="2351" y="509"/>
                  </a:lnTo>
                  <a:lnTo>
                    <a:pt x="2352" y="509"/>
                  </a:lnTo>
                  <a:lnTo>
                    <a:pt x="2354" y="509"/>
                  </a:lnTo>
                  <a:lnTo>
                    <a:pt x="2356" y="510"/>
                  </a:lnTo>
                  <a:lnTo>
                    <a:pt x="2359" y="512"/>
                  </a:lnTo>
                  <a:lnTo>
                    <a:pt x="2360" y="512"/>
                  </a:lnTo>
                  <a:lnTo>
                    <a:pt x="2362" y="513"/>
                  </a:lnTo>
                  <a:lnTo>
                    <a:pt x="2364" y="514"/>
                  </a:lnTo>
                  <a:lnTo>
                    <a:pt x="2365" y="515"/>
                  </a:lnTo>
                  <a:lnTo>
                    <a:pt x="2367" y="516"/>
                  </a:lnTo>
                  <a:lnTo>
                    <a:pt x="2368" y="519"/>
                  </a:lnTo>
                  <a:lnTo>
                    <a:pt x="2369" y="520"/>
                  </a:lnTo>
                  <a:lnTo>
                    <a:pt x="2369" y="522"/>
                  </a:lnTo>
                  <a:lnTo>
                    <a:pt x="2371" y="524"/>
                  </a:lnTo>
                  <a:lnTo>
                    <a:pt x="2371" y="526"/>
                  </a:lnTo>
                  <a:lnTo>
                    <a:pt x="2372" y="527"/>
                  </a:lnTo>
                  <a:lnTo>
                    <a:pt x="2373" y="528"/>
                  </a:lnTo>
                  <a:lnTo>
                    <a:pt x="2374" y="530"/>
                  </a:lnTo>
                  <a:lnTo>
                    <a:pt x="2376" y="531"/>
                  </a:lnTo>
                  <a:lnTo>
                    <a:pt x="2377" y="533"/>
                  </a:lnTo>
                  <a:lnTo>
                    <a:pt x="2378" y="534"/>
                  </a:lnTo>
                  <a:lnTo>
                    <a:pt x="2378" y="537"/>
                  </a:lnTo>
                  <a:lnTo>
                    <a:pt x="2380" y="538"/>
                  </a:lnTo>
                  <a:lnTo>
                    <a:pt x="2378" y="544"/>
                  </a:lnTo>
                  <a:lnTo>
                    <a:pt x="2386" y="543"/>
                  </a:lnTo>
                  <a:lnTo>
                    <a:pt x="2390" y="543"/>
                  </a:lnTo>
                  <a:lnTo>
                    <a:pt x="2390" y="548"/>
                  </a:lnTo>
                  <a:lnTo>
                    <a:pt x="2394" y="548"/>
                  </a:lnTo>
                  <a:lnTo>
                    <a:pt x="2399" y="550"/>
                  </a:lnTo>
                  <a:lnTo>
                    <a:pt x="2403" y="551"/>
                  </a:lnTo>
                  <a:lnTo>
                    <a:pt x="2409" y="553"/>
                  </a:lnTo>
                  <a:lnTo>
                    <a:pt x="2413" y="550"/>
                  </a:lnTo>
                  <a:lnTo>
                    <a:pt x="2415" y="549"/>
                  </a:lnTo>
                  <a:lnTo>
                    <a:pt x="2418" y="547"/>
                  </a:lnTo>
                  <a:lnTo>
                    <a:pt x="2418" y="543"/>
                  </a:lnTo>
                  <a:lnTo>
                    <a:pt x="2424" y="540"/>
                  </a:lnTo>
                  <a:lnTo>
                    <a:pt x="2425" y="542"/>
                  </a:lnTo>
                  <a:lnTo>
                    <a:pt x="2427" y="543"/>
                  </a:lnTo>
                  <a:lnTo>
                    <a:pt x="2429" y="544"/>
                  </a:lnTo>
                  <a:lnTo>
                    <a:pt x="2431" y="544"/>
                  </a:lnTo>
                  <a:lnTo>
                    <a:pt x="2433" y="545"/>
                  </a:lnTo>
                  <a:lnTo>
                    <a:pt x="2435" y="547"/>
                  </a:lnTo>
                  <a:lnTo>
                    <a:pt x="2437" y="548"/>
                  </a:lnTo>
                  <a:lnTo>
                    <a:pt x="2439" y="548"/>
                  </a:lnTo>
                  <a:lnTo>
                    <a:pt x="2440" y="548"/>
                  </a:lnTo>
                  <a:lnTo>
                    <a:pt x="2443" y="548"/>
                  </a:lnTo>
                  <a:lnTo>
                    <a:pt x="2446" y="549"/>
                  </a:lnTo>
                  <a:lnTo>
                    <a:pt x="2448" y="549"/>
                  </a:lnTo>
                  <a:lnTo>
                    <a:pt x="2451" y="550"/>
                  </a:lnTo>
                  <a:lnTo>
                    <a:pt x="2453" y="550"/>
                  </a:lnTo>
                  <a:lnTo>
                    <a:pt x="2455" y="550"/>
                  </a:lnTo>
                  <a:lnTo>
                    <a:pt x="2457" y="551"/>
                  </a:lnTo>
                  <a:lnTo>
                    <a:pt x="2460" y="551"/>
                  </a:lnTo>
                  <a:lnTo>
                    <a:pt x="2461" y="551"/>
                  </a:lnTo>
                  <a:lnTo>
                    <a:pt x="2464" y="553"/>
                  </a:lnTo>
                  <a:lnTo>
                    <a:pt x="2466" y="553"/>
                  </a:lnTo>
                  <a:lnTo>
                    <a:pt x="2468" y="553"/>
                  </a:lnTo>
                  <a:lnTo>
                    <a:pt x="2470" y="553"/>
                  </a:lnTo>
                  <a:lnTo>
                    <a:pt x="2471" y="553"/>
                  </a:lnTo>
                  <a:lnTo>
                    <a:pt x="2474" y="553"/>
                  </a:lnTo>
                  <a:lnTo>
                    <a:pt x="2477" y="551"/>
                  </a:lnTo>
                  <a:lnTo>
                    <a:pt x="2478" y="551"/>
                  </a:lnTo>
                  <a:lnTo>
                    <a:pt x="2480" y="551"/>
                  </a:lnTo>
                  <a:lnTo>
                    <a:pt x="2483" y="551"/>
                  </a:lnTo>
                  <a:lnTo>
                    <a:pt x="2484" y="551"/>
                  </a:lnTo>
                  <a:lnTo>
                    <a:pt x="2486" y="553"/>
                  </a:lnTo>
                  <a:lnTo>
                    <a:pt x="2487" y="554"/>
                  </a:lnTo>
                  <a:lnTo>
                    <a:pt x="2488" y="555"/>
                  </a:lnTo>
                  <a:lnTo>
                    <a:pt x="2490" y="557"/>
                  </a:lnTo>
                  <a:lnTo>
                    <a:pt x="2491" y="559"/>
                  </a:lnTo>
                  <a:lnTo>
                    <a:pt x="2491" y="560"/>
                  </a:lnTo>
                  <a:lnTo>
                    <a:pt x="2490" y="562"/>
                  </a:lnTo>
                  <a:lnTo>
                    <a:pt x="2488" y="563"/>
                  </a:lnTo>
                  <a:lnTo>
                    <a:pt x="2488" y="566"/>
                  </a:lnTo>
                  <a:lnTo>
                    <a:pt x="2487" y="567"/>
                  </a:lnTo>
                  <a:lnTo>
                    <a:pt x="2487" y="568"/>
                  </a:lnTo>
                  <a:lnTo>
                    <a:pt x="2486" y="571"/>
                  </a:lnTo>
                  <a:lnTo>
                    <a:pt x="2486" y="572"/>
                  </a:lnTo>
                  <a:lnTo>
                    <a:pt x="2486" y="574"/>
                  </a:lnTo>
                  <a:lnTo>
                    <a:pt x="2486" y="575"/>
                  </a:lnTo>
                  <a:lnTo>
                    <a:pt x="2486" y="578"/>
                  </a:lnTo>
                  <a:lnTo>
                    <a:pt x="2486" y="579"/>
                  </a:lnTo>
                  <a:lnTo>
                    <a:pt x="2488" y="580"/>
                  </a:lnTo>
                  <a:lnTo>
                    <a:pt x="2490" y="580"/>
                  </a:lnTo>
                  <a:lnTo>
                    <a:pt x="2491" y="583"/>
                  </a:lnTo>
                  <a:lnTo>
                    <a:pt x="2491" y="584"/>
                  </a:lnTo>
                  <a:lnTo>
                    <a:pt x="2492" y="586"/>
                  </a:lnTo>
                  <a:lnTo>
                    <a:pt x="2492" y="588"/>
                  </a:lnTo>
                  <a:lnTo>
                    <a:pt x="2492" y="590"/>
                  </a:lnTo>
                  <a:lnTo>
                    <a:pt x="2492" y="591"/>
                  </a:lnTo>
                  <a:lnTo>
                    <a:pt x="2492" y="594"/>
                  </a:lnTo>
                  <a:lnTo>
                    <a:pt x="2492" y="595"/>
                  </a:lnTo>
                  <a:lnTo>
                    <a:pt x="2492" y="597"/>
                  </a:lnTo>
                  <a:lnTo>
                    <a:pt x="2492" y="598"/>
                  </a:lnTo>
                  <a:lnTo>
                    <a:pt x="2492" y="601"/>
                  </a:lnTo>
                  <a:lnTo>
                    <a:pt x="2492" y="602"/>
                  </a:lnTo>
                  <a:lnTo>
                    <a:pt x="2492" y="604"/>
                  </a:lnTo>
                  <a:lnTo>
                    <a:pt x="2493" y="606"/>
                  </a:lnTo>
                  <a:lnTo>
                    <a:pt x="2492" y="608"/>
                  </a:lnTo>
                  <a:lnTo>
                    <a:pt x="2491" y="609"/>
                  </a:lnTo>
                  <a:lnTo>
                    <a:pt x="2490" y="610"/>
                  </a:lnTo>
                  <a:lnTo>
                    <a:pt x="2488" y="612"/>
                  </a:lnTo>
                  <a:lnTo>
                    <a:pt x="2487" y="614"/>
                  </a:lnTo>
                  <a:lnTo>
                    <a:pt x="2487" y="617"/>
                  </a:lnTo>
                  <a:lnTo>
                    <a:pt x="2486" y="618"/>
                  </a:lnTo>
                  <a:lnTo>
                    <a:pt x="2486" y="620"/>
                  </a:lnTo>
                  <a:lnTo>
                    <a:pt x="2484" y="621"/>
                  </a:lnTo>
                  <a:lnTo>
                    <a:pt x="2484" y="624"/>
                  </a:lnTo>
                  <a:lnTo>
                    <a:pt x="2484" y="625"/>
                  </a:lnTo>
                  <a:lnTo>
                    <a:pt x="2486" y="627"/>
                  </a:lnTo>
                  <a:lnTo>
                    <a:pt x="2486" y="629"/>
                  </a:lnTo>
                  <a:lnTo>
                    <a:pt x="2487" y="630"/>
                  </a:lnTo>
                  <a:lnTo>
                    <a:pt x="2488" y="632"/>
                  </a:lnTo>
                  <a:lnTo>
                    <a:pt x="2491" y="633"/>
                  </a:lnTo>
                  <a:lnTo>
                    <a:pt x="2492" y="635"/>
                  </a:lnTo>
                  <a:lnTo>
                    <a:pt x="2493" y="635"/>
                  </a:lnTo>
                  <a:lnTo>
                    <a:pt x="2495" y="636"/>
                  </a:lnTo>
                  <a:lnTo>
                    <a:pt x="2497" y="637"/>
                  </a:lnTo>
                  <a:lnTo>
                    <a:pt x="2499" y="638"/>
                  </a:lnTo>
                  <a:lnTo>
                    <a:pt x="2500" y="639"/>
                  </a:lnTo>
                  <a:lnTo>
                    <a:pt x="2501" y="641"/>
                  </a:lnTo>
                  <a:lnTo>
                    <a:pt x="2504" y="641"/>
                  </a:lnTo>
                  <a:lnTo>
                    <a:pt x="2506" y="641"/>
                  </a:lnTo>
                  <a:lnTo>
                    <a:pt x="2508" y="639"/>
                  </a:lnTo>
                  <a:lnTo>
                    <a:pt x="2510" y="639"/>
                  </a:lnTo>
                  <a:lnTo>
                    <a:pt x="2511" y="639"/>
                  </a:lnTo>
                  <a:lnTo>
                    <a:pt x="2514" y="639"/>
                  </a:lnTo>
                  <a:lnTo>
                    <a:pt x="2515" y="641"/>
                  </a:lnTo>
                  <a:lnTo>
                    <a:pt x="2517" y="642"/>
                  </a:lnTo>
                  <a:lnTo>
                    <a:pt x="2519" y="643"/>
                  </a:lnTo>
                  <a:lnTo>
                    <a:pt x="2521" y="644"/>
                  </a:lnTo>
                  <a:lnTo>
                    <a:pt x="2522" y="645"/>
                  </a:lnTo>
                  <a:lnTo>
                    <a:pt x="2526" y="648"/>
                  </a:lnTo>
                  <a:lnTo>
                    <a:pt x="2527" y="649"/>
                  </a:lnTo>
                  <a:lnTo>
                    <a:pt x="2528" y="650"/>
                  </a:lnTo>
                  <a:lnTo>
                    <a:pt x="2528" y="653"/>
                  </a:lnTo>
                  <a:lnTo>
                    <a:pt x="2528" y="655"/>
                  </a:lnTo>
                  <a:lnTo>
                    <a:pt x="2530" y="658"/>
                  </a:lnTo>
                  <a:lnTo>
                    <a:pt x="2531" y="659"/>
                  </a:lnTo>
                  <a:lnTo>
                    <a:pt x="2532" y="660"/>
                  </a:lnTo>
                  <a:lnTo>
                    <a:pt x="2533" y="662"/>
                  </a:lnTo>
                  <a:lnTo>
                    <a:pt x="2533" y="664"/>
                  </a:lnTo>
                  <a:lnTo>
                    <a:pt x="2535" y="665"/>
                  </a:lnTo>
                  <a:lnTo>
                    <a:pt x="2536" y="667"/>
                  </a:lnTo>
                  <a:lnTo>
                    <a:pt x="2537" y="670"/>
                  </a:lnTo>
                  <a:lnTo>
                    <a:pt x="2537" y="671"/>
                  </a:lnTo>
                  <a:lnTo>
                    <a:pt x="2537" y="673"/>
                  </a:lnTo>
                  <a:lnTo>
                    <a:pt x="2537" y="676"/>
                  </a:lnTo>
                  <a:lnTo>
                    <a:pt x="2537" y="677"/>
                  </a:lnTo>
                  <a:lnTo>
                    <a:pt x="2537" y="678"/>
                  </a:lnTo>
                  <a:lnTo>
                    <a:pt x="2539" y="680"/>
                  </a:lnTo>
                  <a:lnTo>
                    <a:pt x="2539" y="683"/>
                  </a:lnTo>
                  <a:lnTo>
                    <a:pt x="2540" y="684"/>
                  </a:lnTo>
                  <a:lnTo>
                    <a:pt x="2540" y="687"/>
                  </a:lnTo>
                  <a:lnTo>
                    <a:pt x="2540" y="688"/>
                  </a:lnTo>
                  <a:lnTo>
                    <a:pt x="2541" y="690"/>
                  </a:lnTo>
                  <a:lnTo>
                    <a:pt x="2541" y="691"/>
                  </a:lnTo>
                  <a:lnTo>
                    <a:pt x="2543" y="693"/>
                  </a:lnTo>
                  <a:lnTo>
                    <a:pt x="2543" y="695"/>
                  </a:lnTo>
                  <a:lnTo>
                    <a:pt x="2544" y="696"/>
                  </a:lnTo>
                  <a:lnTo>
                    <a:pt x="2545" y="699"/>
                  </a:lnTo>
                  <a:lnTo>
                    <a:pt x="2546" y="700"/>
                  </a:lnTo>
                  <a:lnTo>
                    <a:pt x="2548" y="701"/>
                  </a:lnTo>
                  <a:lnTo>
                    <a:pt x="2549" y="702"/>
                  </a:lnTo>
                  <a:lnTo>
                    <a:pt x="2552" y="703"/>
                  </a:lnTo>
                  <a:lnTo>
                    <a:pt x="2553" y="705"/>
                  </a:lnTo>
                  <a:lnTo>
                    <a:pt x="2554" y="706"/>
                  </a:lnTo>
                  <a:lnTo>
                    <a:pt x="2555" y="708"/>
                  </a:lnTo>
                  <a:lnTo>
                    <a:pt x="2557" y="709"/>
                  </a:lnTo>
                  <a:lnTo>
                    <a:pt x="2558" y="711"/>
                  </a:lnTo>
                  <a:lnTo>
                    <a:pt x="2558" y="712"/>
                  </a:lnTo>
                  <a:lnTo>
                    <a:pt x="2559" y="714"/>
                  </a:lnTo>
                  <a:lnTo>
                    <a:pt x="2561" y="715"/>
                  </a:lnTo>
                  <a:lnTo>
                    <a:pt x="2562" y="717"/>
                  </a:lnTo>
                  <a:lnTo>
                    <a:pt x="2563" y="718"/>
                  </a:lnTo>
                  <a:lnTo>
                    <a:pt x="2565" y="720"/>
                  </a:lnTo>
                  <a:lnTo>
                    <a:pt x="2566" y="722"/>
                  </a:lnTo>
                  <a:lnTo>
                    <a:pt x="2566" y="724"/>
                  </a:lnTo>
                  <a:lnTo>
                    <a:pt x="2567" y="725"/>
                  </a:lnTo>
                  <a:lnTo>
                    <a:pt x="2567" y="728"/>
                  </a:lnTo>
                  <a:lnTo>
                    <a:pt x="2567" y="729"/>
                  </a:lnTo>
                  <a:lnTo>
                    <a:pt x="2568" y="731"/>
                  </a:lnTo>
                  <a:lnTo>
                    <a:pt x="2570" y="732"/>
                  </a:lnTo>
                  <a:lnTo>
                    <a:pt x="2571" y="734"/>
                  </a:lnTo>
                  <a:lnTo>
                    <a:pt x="2572" y="735"/>
                  </a:lnTo>
                  <a:lnTo>
                    <a:pt x="2574" y="736"/>
                  </a:lnTo>
                  <a:lnTo>
                    <a:pt x="2576" y="738"/>
                  </a:lnTo>
                  <a:lnTo>
                    <a:pt x="2581" y="737"/>
                  </a:lnTo>
                  <a:lnTo>
                    <a:pt x="2583" y="737"/>
                  </a:lnTo>
                  <a:lnTo>
                    <a:pt x="2585" y="740"/>
                  </a:lnTo>
                  <a:lnTo>
                    <a:pt x="2586" y="742"/>
                  </a:lnTo>
                  <a:lnTo>
                    <a:pt x="2590" y="741"/>
                  </a:lnTo>
                  <a:lnTo>
                    <a:pt x="2592" y="738"/>
                  </a:lnTo>
                  <a:lnTo>
                    <a:pt x="2593" y="737"/>
                  </a:lnTo>
                  <a:lnTo>
                    <a:pt x="2596" y="736"/>
                  </a:lnTo>
                  <a:lnTo>
                    <a:pt x="2597" y="735"/>
                  </a:lnTo>
                  <a:lnTo>
                    <a:pt x="2598" y="734"/>
                  </a:lnTo>
                  <a:lnTo>
                    <a:pt x="2601" y="734"/>
                  </a:lnTo>
                  <a:lnTo>
                    <a:pt x="2602" y="732"/>
                  </a:lnTo>
                  <a:lnTo>
                    <a:pt x="2605" y="732"/>
                  </a:lnTo>
                  <a:lnTo>
                    <a:pt x="2606" y="732"/>
                  </a:lnTo>
                  <a:lnTo>
                    <a:pt x="2608" y="732"/>
                  </a:lnTo>
                  <a:lnTo>
                    <a:pt x="2611" y="732"/>
                  </a:lnTo>
                  <a:lnTo>
                    <a:pt x="2612" y="732"/>
                  </a:lnTo>
                  <a:lnTo>
                    <a:pt x="2614" y="731"/>
                  </a:lnTo>
                  <a:lnTo>
                    <a:pt x="2616" y="731"/>
                  </a:lnTo>
                  <a:lnTo>
                    <a:pt x="2618" y="731"/>
                  </a:lnTo>
                  <a:lnTo>
                    <a:pt x="2620" y="731"/>
                  </a:lnTo>
                  <a:lnTo>
                    <a:pt x="2621" y="730"/>
                  </a:lnTo>
                  <a:lnTo>
                    <a:pt x="2624" y="730"/>
                  </a:lnTo>
                  <a:lnTo>
                    <a:pt x="2625" y="729"/>
                  </a:lnTo>
                  <a:lnTo>
                    <a:pt x="2627" y="726"/>
                  </a:lnTo>
                  <a:lnTo>
                    <a:pt x="2629" y="725"/>
                  </a:lnTo>
                  <a:lnTo>
                    <a:pt x="2630" y="724"/>
                  </a:lnTo>
                  <a:lnTo>
                    <a:pt x="2632" y="722"/>
                  </a:lnTo>
                  <a:lnTo>
                    <a:pt x="2633" y="720"/>
                  </a:lnTo>
                  <a:lnTo>
                    <a:pt x="2634" y="719"/>
                  </a:lnTo>
                  <a:lnTo>
                    <a:pt x="2636" y="717"/>
                  </a:lnTo>
                  <a:lnTo>
                    <a:pt x="2637" y="715"/>
                  </a:lnTo>
                  <a:lnTo>
                    <a:pt x="2638" y="712"/>
                  </a:lnTo>
                  <a:lnTo>
                    <a:pt x="2641" y="709"/>
                  </a:lnTo>
                  <a:lnTo>
                    <a:pt x="2642" y="709"/>
                  </a:lnTo>
                  <a:lnTo>
                    <a:pt x="2645" y="711"/>
                  </a:lnTo>
                  <a:lnTo>
                    <a:pt x="2646" y="711"/>
                  </a:lnTo>
                  <a:lnTo>
                    <a:pt x="2649" y="712"/>
                  </a:lnTo>
                  <a:lnTo>
                    <a:pt x="2650" y="712"/>
                  </a:lnTo>
                  <a:lnTo>
                    <a:pt x="2652" y="713"/>
                  </a:lnTo>
                  <a:lnTo>
                    <a:pt x="2654" y="709"/>
                  </a:lnTo>
                  <a:lnTo>
                    <a:pt x="2658" y="711"/>
                  </a:lnTo>
                  <a:lnTo>
                    <a:pt x="2660" y="713"/>
                  </a:lnTo>
                  <a:lnTo>
                    <a:pt x="2663" y="713"/>
                  </a:lnTo>
                  <a:lnTo>
                    <a:pt x="2664" y="712"/>
                  </a:lnTo>
                  <a:lnTo>
                    <a:pt x="2665" y="711"/>
                  </a:lnTo>
                  <a:lnTo>
                    <a:pt x="2667" y="709"/>
                  </a:lnTo>
                  <a:lnTo>
                    <a:pt x="2668" y="708"/>
                  </a:lnTo>
                  <a:lnTo>
                    <a:pt x="2671" y="707"/>
                  </a:lnTo>
                  <a:lnTo>
                    <a:pt x="2672" y="706"/>
                  </a:lnTo>
                  <a:lnTo>
                    <a:pt x="2673" y="706"/>
                  </a:lnTo>
                  <a:lnTo>
                    <a:pt x="2676" y="707"/>
                  </a:lnTo>
                  <a:lnTo>
                    <a:pt x="2677" y="708"/>
                  </a:lnTo>
                  <a:lnTo>
                    <a:pt x="2680" y="708"/>
                  </a:lnTo>
                  <a:lnTo>
                    <a:pt x="2681" y="709"/>
                  </a:lnTo>
                  <a:lnTo>
                    <a:pt x="2683" y="709"/>
                  </a:lnTo>
                  <a:lnTo>
                    <a:pt x="2685" y="709"/>
                  </a:lnTo>
                  <a:lnTo>
                    <a:pt x="2687" y="709"/>
                  </a:lnTo>
                  <a:lnTo>
                    <a:pt x="2689" y="709"/>
                  </a:lnTo>
                  <a:lnTo>
                    <a:pt x="2691" y="708"/>
                  </a:lnTo>
                  <a:lnTo>
                    <a:pt x="2692" y="707"/>
                  </a:lnTo>
                  <a:lnTo>
                    <a:pt x="2695" y="707"/>
                  </a:lnTo>
                  <a:lnTo>
                    <a:pt x="2696" y="708"/>
                  </a:lnTo>
                  <a:lnTo>
                    <a:pt x="2699" y="709"/>
                  </a:lnTo>
                  <a:lnTo>
                    <a:pt x="2702" y="709"/>
                  </a:lnTo>
                  <a:lnTo>
                    <a:pt x="2703" y="711"/>
                  </a:lnTo>
                  <a:lnTo>
                    <a:pt x="2704" y="711"/>
                  </a:lnTo>
                  <a:lnTo>
                    <a:pt x="2707" y="711"/>
                  </a:lnTo>
                  <a:lnTo>
                    <a:pt x="2708" y="712"/>
                  </a:lnTo>
                  <a:lnTo>
                    <a:pt x="2711" y="711"/>
                  </a:lnTo>
                  <a:lnTo>
                    <a:pt x="2713" y="711"/>
                  </a:lnTo>
                  <a:lnTo>
                    <a:pt x="2714" y="711"/>
                  </a:lnTo>
                  <a:lnTo>
                    <a:pt x="2717" y="709"/>
                  </a:lnTo>
                  <a:lnTo>
                    <a:pt x="2718" y="709"/>
                  </a:lnTo>
                  <a:lnTo>
                    <a:pt x="2721" y="708"/>
                  </a:lnTo>
                  <a:lnTo>
                    <a:pt x="2722" y="708"/>
                  </a:lnTo>
                  <a:lnTo>
                    <a:pt x="2725" y="708"/>
                  </a:lnTo>
                  <a:lnTo>
                    <a:pt x="2727" y="708"/>
                  </a:lnTo>
                  <a:lnTo>
                    <a:pt x="2729" y="708"/>
                  </a:lnTo>
                  <a:lnTo>
                    <a:pt x="2731" y="707"/>
                  </a:lnTo>
                  <a:lnTo>
                    <a:pt x="2734" y="707"/>
                  </a:lnTo>
                  <a:lnTo>
                    <a:pt x="2735" y="707"/>
                  </a:lnTo>
                  <a:lnTo>
                    <a:pt x="2738" y="707"/>
                  </a:lnTo>
                  <a:lnTo>
                    <a:pt x="2742" y="707"/>
                  </a:lnTo>
                  <a:lnTo>
                    <a:pt x="2743" y="707"/>
                  </a:lnTo>
                  <a:lnTo>
                    <a:pt x="2745" y="708"/>
                  </a:lnTo>
                  <a:lnTo>
                    <a:pt x="2747" y="708"/>
                  </a:lnTo>
                  <a:lnTo>
                    <a:pt x="2749" y="708"/>
                  </a:lnTo>
                  <a:lnTo>
                    <a:pt x="2751" y="709"/>
                  </a:lnTo>
                  <a:lnTo>
                    <a:pt x="2753" y="709"/>
                  </a:lnTo>
                  <a:lnTo>
                    <a:pt x="2755" y="711"/>
                  </a:lnTo>
                  <a:lnTo>
                    <a:pt x="2756" y="712"/>
                  </a:lnTo>
                  <a:lnTo>
                    <a:pt x="2757" y="713"/>
                  </a:lnTo>
                  <a:lnTo>
                    <a:pt x="2758" y="714"/>
                  </a:lnTo>
                  <a:lnTo>
                    <a:pt x="2761" y="715"/>
                  </a:lnTo>
                  <a:lnTo>
                    <a:pt x="2762" y="717"/>
                  </a:lnTo>
                  <a:lnTo>
                    <a:pt x="2764" y="718"/>
                  </a:lnTo>
                  <a:lnTo>
                    <a:pt x="2766" y="718"/>
                  </a:lnTo>
                  <a:lnTo>
                    <a:pt x="2769" y="718"/>
                  </a:lnTo>
                  <a:lnTo>
                    <a:pt x="2770" y="719"/>
                  </a:lnTo>
                  <a:lnTo>
                    <a:pt x="2771" y="719"/>
                  </a:lnTo>
                  <a:lnTo>
                    <a:pt x="2774" y="720"/>
                  </a:lnTo>
                  <a:lnTo>
                    <a:pt x="2775" y="720"/>
                  </a:lnTo>
                  <a:lnTo>
                    <a:pt x="2777" y="722"/>
                  </a:lnTo>
                  <a:lnTo>
                    <a:pt x="2779" y="723"/>
                  </a:lnTo>
                  <a:lnTo>
                    <a:pt x="2780" y="725"/>
                  </a:lnTo>
                  <a:lnTo>
                    <a:pt x="2782" y="726"/>
                  </a:lnTo>
                  <a:lnTo>
                    <a:pt x="2783" y="728"/>
                  </a:lnTo>
                  <a:lnTo>
                    <a:pt x="2784" y="729"/>
                  </a:lnTo>
                  <a:lnTo>
                    <a:pt x="2787" y="730"/>
                  </a:lnTo>
                  <a:lnTo>
                    <a:pt x="2788" y="730"/>
                  </a:lnTo>
                  <a:lnTo>
                    <a:pt x="2791" y="731"/>
                  </a:lnTo>
                  <a:lnTo>
                    <a:pt x="2793" y="731"/>
                  </a:lnTo>
                  <a:lnTo>
                    <a:pt x="2795" y="731"/>
                  </a:lnTo>
                  <a:lnTo>
                    <a:pt x="2797" y="731"/>
                  </a:lnTo>
                  <a:lnTo>
                    <a:pt x="2800" y="731"/>
                  </a:lnTo>
                  <a:lnTo>
                    <a:pt x="2801" y="731"/>
                  </a:lnTo>
                  <a:lnTo>
                    <a:pt x="2804" y="731"/>
                  </a:lnTo>
                  <a:lnTo>
                    <a:pt x="2806" y="731"/>
                  </a:lnTo>
                  <a:lnTo>
                    <a:pt x="2808" y="731"/>
                  </a:lnTo>
                  <a:lnTo>
                    <a:pt x="2810" y="731"/>
                  </a:lnTo>
                  <a:lnTo>
                    <a:pt x="2813" y="731"/>
                  </a:lnTo>
                  <a:lnTo>
                    <a:pt x="2815" y="731"/>
                  </a:lnTo>
                  <a:lnTo>
                    <a:pt x="2817" y="731"/>
                  </a:lnTo>
                  <a:lnTo>
                    <a:pt x="2819" y="730"/>
                  </a:lnTo>
                  <a:lnTo>
                    <a:pt x="2820" y="729"/>
                  </a:lnTo>
                  <a:lnTo>
                    <a:pt x="2823" y="728"/>
                  </a:lnTo>
                  <a:lnTo>
                    <a:pt x="2824" y="730"/>
                  </a:lnTo>
                  <a:lnTo>
                    <a:pt x="2827" y="730"/>
                  </a:lnTo>
                  <a:lnTo>
                    <a:pt x="2828" y="730"/>
                  </a:lnTo>
                  <a:lnTo>
                    <a:pt x="2831" y="730"/>
                  </a:lnTo>
                  <a:lnTo>
                    <a:pt x="2832" y="730"/>
                  </a:lnTo>
                  <a:lnTo>
                    <a:pt x="2835" y="731"/>
                  </a:lnTo>
                  <a:lnTo>
                    <a:pt x="2837" y="731"/>
                  </a:lnTo>
                  <a:lnTo>
                    <a:pt x="2839" y="731"/>
                  </a:lnTo>
                  <a:lnTo>
                    <a:pt x="2840" y="731"/>
                  </a:lnTo>
                  <a:lnTo>
                    <a:pt x="2842" y="731"/>
                  </a:lnTo>
                  <a:lnTo>
                    <a:pt x="2846" y="732"/>
                  </a:lnTo>
                  <a:lnTo>
                    <a:pt x="2848" y="734"/>
                  </a:lnTo>
                  <a:lnTo>
                    <a:pt x="2849" y="735"/>
                  </a:lnTo>
                  <a:lnTo>
                    <a:pt x="2849" y="736"/>
                  </a:lnTo>
                  <a:lnTo>
                    <a:pt x="2850" y="738"/>
                  </a:lnTo>
                  <a:lnTo>
                    <a:pt x="2850" y="741"/>
                  </a:lnTo>
                  <a:lnTo>
                    <a:pt x="2850" y="742"/>
                  </a:lnTo>
                  <a:lnTo>
                    <a:pt x="2850" y="744"/>
                  </a:lnTo>
                  <a:lnTo>
                    <a:pt x="2850" y="746"/>
                  </a:lnTo>
                  <a:lnTo>
                    <a:pt x="2850" y="748"/>
                  </a:lnTo>
                  <a:lnTo>
                    <a:pt x="2850" y="750"/>
                  </a:lnTo>
                  <a:lnTo>
                    <a:pt x="2850" y="752"/>
                  </a:lnTo>
                  <a:lnTo>
                    <a:pt x="2850" y="754"/>
                  </a:lnTo>
                  <a:lnTo>
                    <a:pt x="2850" y="755"/>
                  </a:lnTo>
                  <a:lnTo>
                    <a:pt x="2850" y="758"/>
                  </a:lnTo>
                  <a:lnTo>
                    <a:pt x="2852" y="760"/>
                  </a:lnTo>
                  <a:lnTo>
                    <a:pt x="2853" y="761"/>
                  </a:lnTo>
                  <a:lnTo>
                    <a:pt x="2854" y="763"/>
                  </a:lnTo>
                  <a:lnTo>
                    <a:pt x="2855" y="765"/>
                  </a:lnTo>
                  <a:lnTo>
                    <a:pt x="2857" y="766"/>
                  </a:lnTo>
                  <a:lnTo>
                    <a:pt x="2857" y="769"/>
                  </a:lnTo>
                  <a:lnTo>
                    <a:pt x="2858" y="770"/>
                  </a:lnTo>
                  <a:lnTo>
                    <a:pt x="2859" y="772"/>
                  </a:lnTo>
                  <a:lnTo>
                    <a:pt x="2861" y="773"/>
                  </a:lnTo>
                  <a:lnTo>
                    <a:pt x="2861" y="776"/>
                  </a:lnTo>
                  <a:lnTo>
                    <a:pt x="2862" y="777"/>
                  </a:lnTo>
                  <a:lnTo>
                    <a:pt x="2863" y="779"/>
                  </a:lnTo>
                  <a:lnTo>
                    <a:pt x="2864" y="779"/>
                  </a:lnTo>
                  <a:lnTo>
                    <a:pt x="2868" y="781"/>
                  </a:lnTo>
                  <a:lnTo>
                    <a:pt x="2870" y="781"/>
                  </a:lnTo>
                  <a:lnTo>
                    <a:pt x="2872" y="781"/>
                  </a:lnTo>
                  <a:lnTo>
                    <a:pt x="2873" y="781"/>
                  </a:lnTo>
                  <a:lnTo>
                    <a:pt x="2876" y="781"/>
                  </a:lnTo>
                  <a:lnTo>
                    <a:pt x="2877" y="781"/>
                  </a:lnTo>
                  <a:lnTo>
                    <a:pt x="2880" y="781"/>
                  </a:lnTo>
                  <a:lnTo>
                    <a:pt x="2881" y="781"/>
                  </a:lnTo>
                  <a:lnTo>
                    <a:pt x="2884" y="781"/>
                  </a:lnTo>
                  <a:lnTo>
                    <a:pt x="2885" y="781"/>
                  </a:lnTo>
                  <a:lnTo>
                    <a:pt x="2888" y="781"/>
                  </a:lnTo>
                  <a:lnTo>
                    <a:pt x="2890" y="781"/>
                  </a:lnTo>
                  <a:lnTo>
                    <a:pt x="2893" y="781"/>
                  </a:lnTo>
                  <a:lnTo>
                    <a:pt x="2894" y="781"/>
                  </a:lnTo>
                  <a:lnTo>
                    <a:pt x="2897" y="782"/>
                  </a:lnTo>
                  <a:lnTo>
                    <a:pt x="2898" y="783"/>
                  </a:lnTo>
                  <a:lnTo>
                    <a:pt x="2899" y="783"/>
                  </a:lnTo>
                  <a:lnTo>
                    <a:pt x="2902" y="784"/>
                  </a:lnTo>
                  <a:lnTo>
                    <a:pt x="2903" y="785"/>
                  </a:lnTo>
                  <a:lnTo>
                    <a:pt x="2906" y="787"/>
                  </a:lnTo>
                  <a:lnTo>
                    <a:pt x="2907" y="787"/>
                  </a:lnTo>
                  <a:lnTo>
                    <a:pt x="2908" y="788"/>
                  </a:lnTo>
                  <a:lnTo>
                    <a:pt x="2911" y="789"/>
                  </a:lnTo>
                  <a:lnTo>
                    <a:pt x="2912" y="789"/>
                  </a:lnTo>
                  <a:lnTo>
                    <a:pt x="2915" y="790"/>
                  </a:lnTo>
                  <a:lnTo>
                    <a:pt x="2916" y="792"/>
                  </a:lnTo>
                  <a:lnTo>
                    <a:pt x="2919" y="793"/>
                  </a:lnTo>
                  <a:lnTo>
                    <a:pt x="2920" y="793"/>
                  </a:lnTo>
                  <a:lnTo>
                    <a:pt x="2921" y="794"/>
                  </a:lnTo>
                  <a:lnTo>
                    <a:pt x="2924" y="795"/>
                  </a:lnTo>
                  <a:lnTo>
                    <a:pt x="2925" y="796"/>
                  </a:lnTo>
                  <a:lnTo>
                    <a:pt x="2928" y="796"/>
                  </a:lnTo>
                  <a:lnTo>
                    <a:pt x="2929" y="798"/>
                  </a:lnTo>
                  <a:lnTo>
                    <a:pt x="2930" y="800"/>
                  </a:lnTo>
                  <a:lnTo>
                    <a:pt x="2930" y="801"/>
                  </a:lnTo>
                  <a:lnTo>
                    <a:pt x="2929" y="802"/>
                  </a:lnTo>
                  <a:lnTo>
                    <a:pt x="2929" y="805"/>
                  </a:lnTo>
                  <a:lnTo>
                    <a:pt x="2929" y="807"/>
                  </a:lnTo>
                  <a:lnTo>
                    <a:pt x="2928" y="808"/>
                  </a:lnTo>
                  <a:lnTo>
                    <a:pt x="2928" y="811"/>
                  </a:lnTo>
                  <a:lnTo>
                    <a:pt x="2928" y="812"/>
                  </a:lnTo>
                  <a:lnTo>
                    <a:pt x="2929" y="816"/>
                  </a:lnTo>
                  <a:lnTo>
                    <a:pt x="2924" y="818"/>
                  </a:lnTo>
                  <a:lnTo>
                    <a:pt x="2928" y="822"/>
                  </a:lnTo>
                  <a:lnTo>
                    <a:pt x="2932" y="825"/>
                  </a:lnTo>
                  <a:lnTo>
                    <a:pt x="2933" y="827"/>
                  </a:lnTo>
                  <a:lnTo>
                    <a:pt x="2934" y="828"/>
                  </a:lnTo>
                  <a:lnTo>
                    <a:pt x="2936" y="830"/>
                  </a:lnTo>
                  <a:lnTo>
                    <a:pt x="2937" y="831"/>
                  </a:lnTo>
                  <a:lnTo>
                    <a:pt x="2938" y="834"/>
                  </a:lnTo>
                  <a:lnTo>
                    <a:pt x="2939" y="835"/>
                  </a:lnTo>
                  <a:lnTo>
                    <a:pt x="2941" y="836"/>
                  </a:lnTo>
                  <a:lnTo>
                    <a:pt x="2942" y="83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94" name="Rectangle 46"/>
            <p:cNvSpPr>
              <a:spLocks noChangeArrowheads="1"/>
            </p:cNvSpPr>
            <p:nvPr/>
          </p:nvSpPr>
          <p:spPr bwMode="auto">
            <a:xfrm>
              <a:off x="5070476" y="4545013"/>
              <a:ext cx="542325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nowotarski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4887913" y="4840288"/>
              <a:ext cx="927100" cy="769937"/>
            </a:xfrm>
            <a:custGeom>
              <a:avLst/>
              <a:gdLst/>
              <a:ahLst/>
              <a:cxnLst>
                <a:cxn ang="0">
                  <a:pos x="188" y="306"/>
                </a:cxn>
                <a:cxn ang="0">
                  <a:pos x="234" y="310"/>
                </a:cxn>
                <a:cxn ang="0">
                  <a:pos x="270" y="344"/>
                </a:cxn>
                <a:cxn ang="0">
                  <a:pos x="316" y="363"/>
                </a:cxn>
                <a:cxn ang="0">
                  <a:pos x="349" y="402"/>
                </a:cxn>
                <a:cxn ang="0">
                  <a:pos x="378" y="374"/>
                </a:cxn>
                <a:cxn ang="0">
                  <a:pos x="399" y="341"/>
                </a:cxn>
                <a:cxn ang="0">
                  <a:pos x="462" y="299"/>
                </a:cxn>
                <a:cxn ang="0">
                  <a:pos x="484" y="229"/>
                </a:cxn>
                <a:cxn ang="0">
                  <a:pos x="526" y="191"/>
                </a:cxn>
                <a:cxn ang="0">
                  <a:pos x="599" y="197"/>
                </a:cxn>
                <a:cxn ang="0">
                  <a:pos x="638" y="158"/>
                </a:cxn>
                <a:cxn ang="0">
                  <a:pos x="681" y="131"/>
                </a:cxn>
                <a:cxn ang="0">
                  <a:pos x="739" y="124"/>
                </a:cxn>
                <a:cxn ang="0">
                  <a:pos x="758" y="94"/>
                </a:cxn>
                <a:cxn ang="0">
                  <a:pos x="779" y="48"/>
                </a:cxn>
                <a:cxn ang="0">
                  <a:pos x="817" y="21"/>
                </a:cxn>
                <a:cxn ang="0">
                  <a:pos x="868" y="22"/>
                </a:cxn>
                <a:cxn ang="0">
                  <a:pos x="901" y="15"/>
                </a:cxn>
                <a:cxn ang="0">
                  <a:pos x="951" y="38"/>
                </a:cxn>
                <a:cxn ang="0">
                  <a:pos x="947" y="102"/>
                </a:cxn>
                <a:cxn ang="0">
                  <a:pos x="983" y="135"/>
                </a:cxn>
                <a:cxn ang="0">
                  <a:pos x="1034" y="150"/>
                </a:cxn>
                <a:cxn ang="0">
                  <a:pos x="1074" y="174"/>
                </a:cxn>
                <a:cxn ang="0">
                  <a:pos x="1097" y="215"/>
                </a:cxn>
                <a:cxn ang="0">
                  <a:pos x="1107" y="255"/>
                </a:cxn>
                <a:cxn ang="0">
                  <a:pos x="1129" y="296"/>
                </a:cxn>
                <a:cxn ang="0">
                  <a:pos x="1167" y="337"/>
                </a:cxn>
                <a:cxn ang="0">
                  <a:pos x="1126" y="386"/>
                </a:cxn>
                <a:cxn ang="0">
                  <a:pos x="1120" y="426"/>
                </a:cxn>
                <a:cxn ang="0">
                  <a:pos x="1082" y="484"/>
                </a:cxn>
                <a:cxn ang="0">
                  <a:pos x="1066" y="435"/>
                </a:cxn>
                <a:cxn ang="0">
                  <a:pos x="1040" y="449"/>
                </a:cxn>
                <a:cxn ang="0">
                  <a:pos x="1014" y="494"/>
                </a:cxn>
                <a:cxn ang="0">
                  <a:pos x="1003" y="546"/>
                </a:cxn>
                <a:cxn ang="0">
                  <a:pos x="992" y="612"/>
                </a:cxn>
                <a:cxn ang="0">
                  <a:pos x="959" y="657"/>
                </a:cxn>
                <a:cxn ang="0">
                  <a:pos x="930" y="712"/>
                </a:cxn>
                <a:cxn ang="0">
                  <a:pos x="928" y="765"/>
                </a:cxn>
                <a:cxn ang="0">
                  <a:pos x="911" y="827"/>
                </a:cxn>
                <a:cxn ang="0">
                  <a:pos x="889" y="902"/>
                </a:cxn>
                <a:cxn ang="0">
                  <a:pos x="840" y="951"/>
                </a:cxn>
                <a:cxn ang="0">
                  <a:pos x="767" y="899"/>
                </a:cxn>
                <a:cxn ang="0">
                  <a:pos x="689" y="850"/>
                </a:cxn>
                <a:cxn ang="0">
                  <a:pos x="646" y="797"/>
                </a:cxn>
                <a:cxn ang="0">
                  <a:pos x="564" y="769"/>
                </a:cxn>
                <a:cxn ang="0">
                  <a:pos x="482" y="758"/>
                </a:cxn>
                <a:cxn ang="0">
                  <a:pos x="404" y="771"/>
                </a:cxn>
                <a:cxn ang="0">
                  <a:pos x="390" y="832"/>
                </a:cxn>
                <a:cxn ang="0">
                  <a:pos x="337" y="878"/>
                </a:cxn>
                <a:cxn ang="0">
                  <a:pos x="276" y="909"/>
                </a:cxn>
                <a:cxn ang="0">
                  <a:pos x="212" y="908"/>
                </a:cxn>
                <a:cxn ang="0">
                  <a:pos x="159" y="890"/>
                </a:cxn>
                <a:cxn ang="0">
                  <a:pos x="78" y="901"/>
                </a:cxn>
                <a:cxn ang="0">
                  <a:pos x="16" y="869"/>
                </a:cxn>
                <a:cxn ang="0">
                  <a:pos x="25" y="788"/>
                </a:cxn>
                <a:cxn ang="0">
                  <a:pos x="62" y="718"/>
                </a:cxn>
                <a:cxn ang="0">
                  <a:pos x="80" y="657"/>
                </a:cxn>
                <a:cxn ang="0">
                  <a:pos x="125" y="610"/>
                </a:cxn>
                <a:cxn ang="0">
                  <a:pos x="165" y="575"/>
                </a:cxn>
                <a:cxn ang="0">
                  <a:pos x="122" y="525"/>
                </a:cxn>
                <a:cxn ang="0">
                  <a:pos x="102" y="466"/>
                </a:cxn>
                <a:cxn ang="0">
                  <a:pos x="113" y="390"/>
                </a:cxn>
              </a:cxnLst>
              <a:rect l="0" t="0" r="r" b="b"/>
              <a:pathLst>
                <a:path w="1168" h="971">
                  <a:moveTo>
                    <a:pt x="94" y="325"/>
                  </a:moveTo>
                  <a:lnTo>
                    <a:pt x="94" y="324"/>
                  </a:lnTo>
                  <a:lnTo>
                    <a:pt x="98" y="322"/>
                  </a:lnTo>
                  <a:lnTo>
                    <a:pt x="99" y="321"/>
                  </a:lnTo>
                  <a:lnTo>
                    <a:pt x="102" y="319"/>
                  </a:lnTo>
                  <a:lnTo>
                    <a:pt x="107" y="315"/>
                  </a:lnTo>
                  <a:lnTo>
                    <a:pt x="111" y="314"/>
                  </a:lnTo>
                  <a:lnTo>
                    <a:pt x="115" y="314"/>
                  </a:lnTo>
                  <a:lnTo>
                    <a:pt x="120" y="315"/>
                  </a:lnTo>
                  <a:lnTo>
                    <a:pt x="128" y="315"/>
                  </a:lnTo>
                  <a:lnTo>
                    <a:pt x="134" y="315"/>
                  </a:lnTo>
                  <a:lnTo>
                    <a:pt x="138" y="315"/>
                  </a:lnTo>
                  <a:lnTo>
                    <a:pt x="144" y="313"/>
                  </a:lnTo>
                  <a:lnTo>
                    <a:pt x="148" y="310"/>
                  </a:lnTo>
                  <a:lnTo>
                    <a:pt x="153" y="310"/>
                  </a:lnTo>
                  <a:lnTo>
                    <a:pt x="160" y="310"/>
                  </a:lnTo>
                  <a:lnTo>
                    <a:pt x="162" y="308"/>
                  </a:lnTo>
                  <a:lnTo>
                    <a:pt x="164" y="306"/>
                  </a:lnTo>
                  <a:lnTo>
                    <a:pt x="169" y="306"/>
                  </a:lnTo>
                  <a:lnTo>
                    <a:pt x="173" y="304"/>
                  </a:lnTo>
                  <a:lnTo>
                    <a:pt x="177" y="307"/>
                  </a:lnTo>
                  <a:lnTo>
                    <a:pt x="182" y="314"/>
                  </a:lnTo>
                  <a:lnTo>
                    <a:pt x="186" y="306"/>
                  </a:lnTo>
                  <a:lnTo>
                    <a:pt x="187" y="306"/>
                  </a:lnTo>
                  <a:lnTo>
                    <a:pt x="188" y="306"/>
                  </a:lnTo>
                  <a:lnTo>
                    <a:pt x="191" y="306"/>
                  </a:lnTo>
                  <a:lnTo>
                    <a:pt x="193" y="307"/>
                  </a:lnTo>
                  <a:lnTo>
                    <a:pt x="195" y="307"/>
                  </a:lnTo>
                  <a:lnTo>
                    <a:pt x="196" y="308"/>
                  </a:lnTo>
                  <a:lnTo>
                    <a:pt x="199" y="308"/>
                  </a:lnTo>
                  <a:lnTo>
                    <a:pt x="201" y="307"/>
                  </a:lnTo>
                  <a:lnTo>
                    <a:pt x="205" y="307"/>
                  </a:lnTo>
                  <a:lnTo>
                    <a:pt x="209" y="303"/>
                  </a:lnTo>
                  <a:lnTo>
                    <a:pt x="212" y="302"/>
                  </a:lnTo>
                  <a:lnTo>
                    <a:pt x="213" y="302"/>
                  </a:lnTo>
                  <a:lnTo>
                    <a:pt x="215" y="301"/>
                  </a:lnTo>
                  <a:lnTo>
                    <a:pt x="217" y="299"/>
                  </a:lnTo>
                  <a:lnTo>
                    <a:pt x="218" y="298"/>
                  </a:lnTo>
                  <a:lnTo>
                    <a:pt x="221" y="298"/>
                  </a:lnTo>
                  <a:lnTo>
                    <a:pt x="222" y="297"/>
                  </a:lnTo>
                  <a:lnTo>
                    <a:pt x="223" y="296"/>
                  </a:lnTo>
                  <a:lnTo>
                    <a:pt x="226" y="297"/>
                  </a:lnTo>
                  <a:lnTo>
                    <a:pt x="227" y="298"/>
                  </a:lnTo>
                  <a:lnTo>
                    <a:pt x="228" y="299"/>
                  </a:lnTo>
                  <a:lnTo>
                    <a:pt x="230" y="301"/>
                  </a:lnTo>
                  <a:lnTo>
                    <a:pt x="230" y="303"/>
                  </a:lnTo>
                  <a:lnTo>
                    <a:pt x="231" y="304"/>
                  </a:lnTo>
                  <a:lnTo>
                    <a:pt x="231" y="307"/>
                  </a:lnTo>
                  <a:lnTo>
                    <a:pt x="232" y="308"/>
                  </a:lnTo>
                  <a:lnTo>
                    <a:pt x="234" y="310"/>
                  </a:lnTo>
                  <a:lnTo>
                    <a:pt x="235" y="312"/>
                  </a:lnTo>
                  <a:lnTo>
                    <a:pt x="236" y="313"/>
                  </a:lnTo>
                  <a:lnTo>
                    <a:pt x="237" y="314"/>
                  </a:lnTo>
                  <a:lnTo>
                    <a:pt x="239" y="316"/>
                  </a:lnTo>
                  <a:lnTo>
                    <a:pt x="240" y="318"/>
                  </a:lnTo>
                  <a:lnTo>
                    <a:pt x="241" y="320"/>
                  </a:lnTo>
                  <a:lnTo>
                    <a:pt x="243" y="321"/>
                  </a:lnTo>
                  <a:lnTo>
                    <a:pt x="244" y="322"/>
                  </a:lnTo>
                  <a:lnTo>
                    <a:pt x="245" y="324"/>
                  </a:lnTo>
                  <a:lnTo>
                    <a:pt x="246" y="326"/>
                  </a:lnTo>
                  <a:lnTo>
                    <a:pt x="248" y="327"/>
                  </a:lnTo>
                  <a:lnTo>
                    <a:pt x="249" y="328"/>
                  </a:lnTo>
                  <a:lnTo>
                    <a:pt x="250" y="331"/>
                  </a:lnTo>
                  <a:lnTo>
                    <a:pt x="252" y="332"/>
                  </a:lnTo>
                  <a:lnTo>
                    <a:pt x="253" y="333"/>
                  </a:lnTo>
                  <a:lnTo>
                    <a:pt x="254" y="336"/>
                  </a:lnTo>
                  <a:lnTo>
                    <a:pt x="256" y="337"/>
                  </a:lnTo>
                  <a:lnTo>
                    <a:pt x="257" y="338"/>
                  </a:lnTo>
                  <a:lnTo>
                    <a:pt x="259" y="338"/>
                  </a:lnTo>
                  <a:lnTo>
                    <a:pt x="261" y="339"/>
                  </a:lnTo>
                  <a:lnTo>
                    <a:pt x="263" y="341"/>
                  </a:lnTo>
                  <a:lnTo>
                    <a:pt x="265" y="341"/>
                  </a:lnTo>
                  <a:lnTo>
                    <a:pt x="267" y="342"/>
                  </a:lnTo>
                  <a:lnTo>
                    <a:pt x="268" y="343"/>
                  </a:lnTo>
                  <a:lnTo>
                    <a:pt x="270" y="344"/>
                  </a:lnTo>
                  <a:lnTo>
                    <a:pt x="272" y="345"/>
                  </a:lnTo>
                  <a:lnTo>
                    <a:pt x="274" y="347"/>
                  </a:lnTo>
                  <a:lnTo>
                    <a:pt x="275" y="349"/>
                  </a:lnTo>
                  <a:lnTo>
                    <a:pt x="276" y="350"/>
                  </a:lnTo>
                  <a:lnTo>
                    <a:pt x="277" y="351"/>
                  </a:lnTo>
                  <a:lnTo>
                    <a:pt x="280" y="353"/>
                  </a:lnTo>
                  <a:lnTo>
                    <a:pt x="281" y="354"/>
                  </a:lnTo>
                  <a:lnTo>
                    <a:pt x="283" y="355"/>
                  </a:lnTo>
                  <a:lnTo>
                    <a:pt x="285" y="355"/>
                  </a:lnTo>
                  <a:lnTo>
                    <a:pt x="287" y="356"/>
                  </a:lnTo>
                  <a:lnTo>
                    <a:pt x="289" y="356"/>
                  </a:lnTo>
                  <a:lnTo>
                    <a:pt x="290" y="356"/>
                  </a:lnTo>
                  <a:lnTo>
                    <a:pt x="293" y="356"/>
                  </a:lnTo>
                  <a:lnTo>
                    <a:pt x="294" y="356"/>
                  </a:lnTo>
                  <a:lnTo>
                    <a:pt x="297" y="356"/>
                  </a:lnTo>
                  <a:lnTo>
                    <a:pt x="298" y="357"/>
                  </a:lnTo>
                  <a:lnTo>
                    <a:pt x="301" y="357"/>
                  </a:lnTo>
                  <a:lnTo>
                    <a:pt x="302" y="359"/>
                  </a:lnTo>
                  <a:lnTo>
                    <a:pt x="305" y="360"/>
                  </a:lnTo>
                  <a:lnTo>
                    <a:pt x="306" y="360"/>
                  </a:lnTo>
                  <a:lnTo>
                    <a:pt x="309" y="361"/>
                  </a:lnTo>
                  <a:lnTo>
                    <a:pt x="310" y="361"/>
                  </a:lnTo>
                  <a:lnTo>
                    <a:pt x="312" y="362"/>
                  </a:lnTo>
                  <a:lnTo>
                    <a:pt x="314" y="363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6"/>
                  </a:lnTo>
                  <a:lnTo>
                    <a:pt x="321" y="368"/>
                  </a:lnTo>
                  <a:lnTo>
                    <a:pt x="321" y="369"/>
                  </a:lnTo>
                  <a:lnTo>
                    <a:pt x="323" y="371"/>
                  </a:lnTo>
                  <a:lnTo>
                    <a:pt x="324" y="373"/>
                  </a:lnTo>
                  <a:lnTo>
                    <a:pt x="325" y="374"/>
                  </a:lnTo>
                  <a:lnTo>
                    <a:pt x="327" y="377"/>
                  </a:lnTo>
                  <a:lnTo>
                    <a:pt x="328" y="379"/>
                  </a:lnTo>
                  <a:lnTo>
                    <a:pt x="328" y="380"/>
                  </a:lnTo>
                  <a:lnTo>
                    <a:pt x="329" y="383"/>
                  </a:lnTo>
                  <a:lnTo>
                    <a:pt x="330" y="384"/>
                  </a:lnTo>
                  <a:lnTo>
                    <a:pt x="332" y="386"/>
                  </a:lnTo>
                  <a:lnTo>
                    <a:pt x="332" y="388"/>
                  </a:lnTo>
                  <a:lnTo>
                    <a:pt x="333" y="390"/>
                  </a:lnTo>
                  <a:lnTo>
                    <a:pt x="333" y="391"/>
                  </a:lnTo>
                  <a:lnTo>
                    <a:pt x="334" y="392"/>
                  </a:lnTo>
                  <a:lnTo>
                    <a:pt x="337" y="394"/>
                  </a:lnTo>
                  <a:lnTo>
                    <a:pt x="338" y="395"/>
                  </a:lnTo>
                  <a:lnTo>
                    <a:pt x="340" y="396"/>
                  </a:lnTo>
                  <a:lnTo>
                    <a:pt x="341" y="398"/>
                  </a:lnTo>
                  <a:lnTo>
                    <a:pt x="343" y="400"/>
                  </a:lnTo>
                  <a:lnTo>
                    <a:pt x="345" y="400"/>
                  </a:lnTo>
                  <a:lnTo>
                    <a:pt x="346" y="401"/>
                  </a:lnTo>
                  <a:lnTo>
                    <a:pt x="349" y="402"/>
                  </a:lnTo>
                  <a:lnTo>
                    <a:pt x="350" y="402"/>
                  </a:lnTo>
                  <a:lnTo>
                    <a:pt x="352" y="402"/>
                  </a:lnTo>
                  <a:lnTo>
                    <a:pt x="354" y="402"/>
                  </a:lnTo>
                  <a:lnTo>
                    <a:pt x="358" y="401"/>
                  </a:lnTo>
                  <a:lnTo>
                    <a:pt x="363" y="402"/>
                  </a:lnTo>
                  <a:lnTo>
                    <a:pt x="364" y="402"/>
                  </a:lnTo>
                  <a:lnTo>
                    <a:pt x="367" y="402"/>
                  </a:lnTo>
                  <a:lnTo>
                    <a:pt x="369" y="402"/>
                  </a:lnTo>
                  <a:lnTo>
                    <a:pt x="371" y="401"/>
                  </a:lnTo>
                  <a:lnTo>
                    <a:pt x="372" y="400"/>
                  </a:lnTo>
                  <a:lnTo>
                    <a:pt x="374" y="400"/>
                  </a:lnTo>
                  <a:lnTo>
                    <a:pt x="376" y="400"/>
                  </a:lnTo>
                  <a:lnTo>
                    <a:pt x="378" y="398"/>
                  </a:lnTo>
                  <a:lnTo>
                    <a:pt x="378" y="396"/>
                  </a:lnTo>
                  <a:lnTo>
                    <a:pt x="378" y="395"/>
                  </a:lnTo>
                  <a:lnTo>
                    <a:pt x="378" y="392"/>
                  </a:lnTo>
                  <a:lnTo>
                    <a:pt x="378" y="391"/>
                  </a:lnTo>
                  <a:lnTo>
                    <a:pt x="378" y="389"/>
                  </a:lnTo>
                  <a:lnTo>
                    <a:pt x="378" y="386"/>
                  </a:lnTo>
                  <a:lnTo>
                    <a:pt x="378" y="384"/>
                  </a:lnTo>
                  <a:lnTo>
                    <a:pt x="378" y="383"/>
                  </a:lnTo>
                  <a:lnTo>
                    <a:pt x="378" y="380"/>
                  </a:lnTo>
                  <a:lnTo>
                    <a:pt x="378" y="379"/>
                  </a:lnTo>
                  <a:lnTo>
                    <a:pt x="378" y="377"/>
                  </a:lnTo>
                  <a:lnTo>
                    <a:pt x="378" y="374"/>
                  </a:lnTo>
                  <a:lnTo>
                    <a:pt x="378" y="373"/>
                  </a:lnTo>
                  <a:lnTo>
                    <a:pt x="378" y="371"/>
                  </a:lnTo>
                  <a:lnTo>
                    <a:pt x="380" y="369"/>
                  </a:lnTo>
                  <a:lnTo>
                    <a:pt x="380" y="367"/>
                  </a:lnTo>
                  <a:lnTo>
                    <a:pt x="380" y="365"/>
                  </a:lnTo>
                  <a:lnTo>
                    <a:pt x="380" y="363"/>
                  </a:lnTo>
                  <a:lnTo>
                    <a:pt x="380" y="361"/>
                  </a:lnTo>
                  <a:lnTo>
                    <a:pt x="380" y="360"/>
                  </a:lnTo>
                  <a:lnTo>
                    <a:pt x="380" y="359"/>
                  </a:lnTo>
                  <a:lnTo>
                    <a:pt x="380" y="356"/>
                  </a:lnTo>
                  <a:lnTo>
                    <a:pt x="380" y="355"/>
                  </a:lnTo>
                  <a:lnTo>
                    <a:pt x="380" y="353"/>
                  </a:lnTo>
                  <a:lnTo>
                    <a:pt x="378" y="351"/>
                  </a:lnTo>
                  <a:lnTo>
                    <a:pt x="378" y="349"/>
                  </a:lnTo>
                  <a:lnTo>
                    <a:pt x="381" y="348"/>
                  </a:lnTo>
                  <a:lnTo>
                    <a:pt x="382" y="347"/>
                  </a:lnTo>
                  <a:lnTo>
                    <a:pt x="383" y="345"/>
                  </a:lnTo>
                  <a:lnTo>
                    <a:pt x="386" y="344"/>
                  </a:lnTo>
                  <a:lnTo>
                    <a:pt x="387" y="344"/>
                  </a:lnTo>
                  <a:lnTo>
                    <a:pt x="389" y="343"/>
                  </a:lnTo>
                  <a:lnTo>
                    <a:pt x="391" y="342"/>
                  </a:lnTo>
                  <a:lnTo>
                    <a:pt x="393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9" y="341"/>
                  </a:lnTo>
                  <a:lnTo>
                    <a:pt x="402" y="339"/>
                  </a:lnTo>
                  <a:lnTo>
                    <a:pt x="403" y="339"/>
                  </a:lnTo>
                  <a:lnTo>
                    <a:pt x="404" y="338"/>
                  </a:lnTo>
                  <a:lnTo>
                    <a:pt x="407" y="336"/>
                  </a:lnTo>
                  <a:lnTo>
                    <a:pt x="407" y="334"/>
                  </a:lnTo>
                  <a:lnTo>
                    <a:pt x="408" y="332"/>
                  </a:lnTo>
                  <a:lnTo>
                    <a:pt x="409" y="330"/>
                  </a:lnTo>
                  <a:lnTo>
                    <a:pt x="411" y="326"/>
                  </a:lnTo>
                  <a:lnTo>
                    <a:pt x="412" y="325"/>
                  </a:lnTo>
                  <a:lnTo>
                    <a:pt x="413" y="324"/>
                  </a:lnTo>
                  <a:lnTo>
                    <a:pt x="415" y="322"/>
                  </a:lnTo>
                  <a:lnTo>
                    <a:pt x="417" y="322"/>
                  </a:lnTo>
                  <a:lnTo>
                    <a:pt x="422" y="319"/>
                  </a:lnTo>
                  <a:lnTo>
                    <a:pt x="422" y="313"/>
                  </a:lnTo>
                  <a:lnTo>
                    <a:pt x="427" y="309"/>
                  </a:lnTo>
                  <a:lnTo>
                    <a:pt x="430" y="306"/>
                  </a:lnTo>
                  <a:lnTo>
                    <a:pt x="433" y="306"/>
                  </a:lnTo>
                  <a:lnTo>
                    <a:pt x="435" y="304"/>
                  </a:lnTo>
                  <a:lnTo>
                    <a:pt x="436" y="306"/>
                  </a:lnTo>
                  <a:lnTo>
                    <a:pt x="442" y="304"/>
                  </a:lnTo>
                  <a:lnTo>
                    <a:pt x="446" y="303"/>
                  </a:lnTo>
                  <a:lnTo>
                    <a:pt x="449" y="303"/>
                  </a:lnTo>
                  <a:lnTo>
                    <a:pt x="452" y="301"/>
                  </a:lnTo>
                  <a:lnTo>
                    <a:pt x="456" y="301"/>
                  </a:lnTo>
                  <a:lnTo>
                    <a:pt x="462" y="299"/>
                  </a:lnTo>
                  <a:lnTo>
                    <a:pt x="468" y="297"/>
                  </a:lnTo>
                  <a:lnTo>
                    <a:pt x="471" y="296"/>
                  </a:lnTo>
                  <a:lnTo>
                    <a:pt x="473" y="297"/>
                  </a:lnTo>
                  <a:lnTo>
                    <a:pt x="479" y="295"/>
                  </a:lnTo>
                  <a:lnTo>
                    <a:pt x="480" y="295"/>
                  </a:lnTo>
                  <a:lnTo>
                    <a:pt x="483" y="292"/>
                  </a:lnTo>
                  <a:lnTo>
                    <a:pt x="484" y="291"/>
                  </a:lnTo>
                  <a:lnTo>
                    <a:pt x="486" y="290"/>
                  </a:lnTo>
                  <a:lnTo>
                    <a:pt x="489" y="287"/>
                  </a:lnTo>
                  <a:lnTo>
                    <a:pt x="492" y="284"/>
                  </a:lnTo>
                  <a:lnTo>
                    <a:pt x="492" y="283"/>
                  </a:lnTo>
                  <a:lnTo>
                    <a:pt x="493" y="280"/>
                  </a:lnTo>
                  <a:lnTo>
                    <a:pt x="493" y="275"/>
                  </a:lnTo>
                  <a:lnTo>
                    <a:pt x="488" y="273"/>
                  </a:lnTo>
                  <a:lnTo>
                    <a:pt x="484" y="271"/>
                  </a:lnTo>
                  <a:lnTo>
                    <a:pt x="480" y="267"/>
                  </a:lnTo>
                  <a:lnTo>
                    <a:pt x="480" y="261"/>
                  </a:lnTo>
                  <a:lnTo>
                    <a:pt x="479" y="255"/>
                  </a:lnTo>
                  <a:lnTo>
                    <a:pt x="479" y="250"/>
                  </a:lnTo>
                  <a:lnTo>
                    <a:pt x="479" y="246"/>
                  </a:lnTo>
                  <a:lnTo>
                    <a:pt x="482" y="243"/>
                  </a:lnTo>
                  <a:lnTo>
                    <a:pt x="483" y="240"/>
                  </a:lnTo>
                  <a:lnTo>
                    <a:pt x="484" y="237"/>
                  </a:lnTo>
                  <a:lnTo>
                    <a:pt x="484" y="234"/>
                  </a:lnTo>
                  <a:lnTo>
                    <a:pt x="484" y="229"/>
                  </a:lnTo>
                  <a:lnTo>
                    <a:pt x="486" y="226"/>
                  </a:lnTo>
                  <a:lnTo>
                    <a:pt x="486" y="219"/>
                  </a:lnTo>
                  <a:lnTo>
                    <a:pt x="487" y="215"/>
                  </a:lnTo>
                  <a:lnTo>
                    <a:pt x="488" y="210"/>
                  </a:lnTo>
                  <a:lnTo>
                    <a:pt x="488" y="203"/>
                  </a:lnTo>
                  <a:lnTo>
                    <a:pt x="489" y="199"/>
                  </a:lnTo>
                  <a:lnTo>
                    <a:pt x="489" y="196"/>
                  </a:lnTo>
                  <a:lnTo>
                    <a:pt x="491" y="193"/>
                  </a:lnTo>
                  <a:lnTo>
                    <a:pt x="491" y="187"/>
                  </a:lnTo>
                  <a:lnTo>
                    <a:pt x="491" y="184"/>
                  </a:lnTo>
                  <a:lnTo>
                    <a:pt x="496" y="185"/>
                  </a:lnTo>
                  <a:lnTo>
                    <a:pt x="499" y="185"/>
                  </a:lnTo>
                  <a:lnTo>
                    <a:pt x="501" y="186"/>
                  </a:lnTo>
                  <a:lnTo>
                    <a:pt x="502" y="186"/>
                  </a:lnTo>
                  <a:lnTo>
                    <a:pt x="505" y="187"/>
                  </a:lnTo>
                  <a:lnTo>
                    <a:pt x="508" y="187"/>
                  </a:lnTo>
                  <a:lnTo>
                    <a:pt x="509" y="188"/>
                  </a:lnTo>
                  <a:lnTo>
                    <a:pt x="511" y="188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8" y="190"/>
                  </a:lnTo>
                  <a:lnTo>
                    <a:pt x="519" y="191"/>
                  </a:lnTo>
                  <a:lnTo>
                    <a:pt x="522" y="191"/>
                  </a:lnTo>
                  <a:lnTo>
                    <a:pt x="523" y="191"/>
                  </a:lnTo>
                  <a:lnTo>
                    <a:pt x="526" y="191"/>
                  </a:lnTo>
                  <a:lnTo>
                    <a:pt x="527" y="192"/>
                  </a:lnTo>
                  <a:lnTo>
                    <a:pt x="530" y="192"/>
                  </a:lnTo>
                  <a:lnTo>
                    <a:pt x="532" y="193"/>
                  </a:lnTo>
                  <a:lnTo>
                    <a:pt x="533" y="193"/>
                  </a:lnTo>
                  <a:lnTo>
                    <a:pt x="535" y="194"/>
                  </a:lnTo>
                  <a:lnTo>
                    <a:pt x="537" y="196"/>
                  </a:lnTo>
                  <a:lnTo>
                    <a:pt x="539" y="196"/>
                  </a:lnTo>
                  <a:lnTo>
                    <a:pt x="543" y="198"/>
                  </a:lnTo>
                  <a:lnTo>
                    <a:pt x="548" y="201"/>
                  </a:lnTo>
                  <a:lnTo>
                    <a:pt x="550" y="202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5" y="204"/>
                  </a:lnTo>
                  <a:lnTo>
                    <a:pt x="557" y="205"/>
                  </a:lnTo>
                  <a:lnTo>
                    <a:pt x="558" y="205"/>
                  </a:lnTo>
                  <a:lnTo>
                    <a:pt x="561" y="207"/>
                  </a:lnTo>
                  <a:lnTo>
                    <a:pt x="563" y="209"/>
                  </a:lnTo>
                  <a:lnTo>
                    <a:pt x="564" y="210"/>
                  </a:lnTo>
                  <a:lnTo>
                    <a:pt x="564" y="214"/>
                  </a:lnTo>
                  <a:lnTo>
                    <a:pt x="571" y="210"/>
                  </a:lnTo>
                  <a:lnTo>
                    <a:pt x="577" y="208"/>
                  </a:lnTo>
                  <a:lnTo>
                    <a:pt x="583" y="204"/>
                  </a:lnTo>
                  <a:lnTo>
                    <a:pt x="590" y="202"/>
                  </a:lnTo>
                  <a:lnTo>
                    <a:pt x="594" y="198"/>
                  </a:lnTo>
                  <a:lnTo>
                    <a:pt x="599" y="197"/>
                  </a:lnTo>
                  <a:lnTo>
                    <a:pt x="606" y="196"/>
                  </a:lnTo>
                  <a:lnTo>
                    <a:pt x="611" y="196"/>
                  </a:lnTo>
                  <a:lnTo>
                    <a:pt x="612" y="191"/>
                  </a:lnTo>
                  <a:lnTo>
                    <a:pt x="612" y="188"/>
                  </a:lnTo>
                  <a:lnTo>
                    <a:pt x="612" y="187"/>
                  </a:lnTo>
                  <a:lnTo>
                    <a:pt x="614" y="185"/>
                  </a:lnTo>
                  <a:lnTo>
                    <a:pt x="614" y="184"/>
                  </a:lnTo>
                  <a:lnTo>
                    <a:pt x="616" y="184"/>
                  </a:lnTo>
                  <a:lnTo>
                    <a:pt x="619" y="182"/>
                  </a:lnTo>
                  <a:lnTo>
                    <a:pt x="620" y="182"/>
                  </a:lnTo>
                  <a:lnTo>
                    <a:pt x="623" y="181"/>
                  </a:lnTo>
                  <a:lnTo>
                    <a:pt x="625" y="181"/>
                  </a:lnTo>
                  <a:lnTo>
                    <a:pt x="627" y="180"/>
                  </a:lnTo>
                  <a:lnTo>
                    <a:pt x="629" y="179"/>
                  </a:lnTo>
                  <a:lnTo>
                    <a:pt x="630" y="178"/>
                  </a:lnTo>
                  <a:lnTo>
                    <a:pt x="632" y="176"/>
                  </a:lnTo>
                  <a:lnTo>
                    <a:pt x="634" y="175"/>
                  </a:lnTo>
                  <a:lnTo>
                    <a:pt x="636" y="174"/>
                  </a:lnTo>
                  <a:lnTo>
                    <a:pt x="637" y="173"/>
                  </a:lnTo>
                  <a:lnTo>
                    <a:pt x="637" y="170"/>
                  </a:lnTo>
                  <a:lnTo>
                    <a:pt x="637" y="169"/>
                  </a:lnTo>
                  <a:lnTo>
                    <a:pt x="636" y="166"/>
                  </a:lnTo>
                  <a:lnTo>
                    <a:pt x="636" y="164"/>
                  </a:lnTo>
                  <a:lnTo>
                    <a:pt x="634" y="161"/>
                  </a:lnTo>
                  <a:lnTo>
                    <a:pt x="638" y="158"/>
                  </a:lnTo>
                  <a:lnTo>
                    <a:pt x="642" y="157"/>
                  </a:lnTo>
                  <a:lnTo>
                    <a:pt x="645" y="152"/>
                  </a:lnTo>
                  <a:lnTo>
                    <a:pt x="645" y="151"/>
                  </a:lnTo>
                  <a:lnTo>
                    <a:pt x="645" y="149"/>
                  </a:lnTo>
                  <a:lnTo>
                    <a:pt x="646" y="146"/>
                  </a:lnTo>
                  <a:lnTo>
                    <a:pt x="646" y="145"/>
                  </a:lnTo>
                  <a:lnTo>
                    <a:pt x="647" y="141"/>
                  </a:lnTo>
                  <a:lnTo>
                    <a:pt x="647" y="138"/>
                  </a:lnTo>
                  <a:lnTo>
                    <a:pt x="647" y="135"/>
                  </a:lnTo>
                  <a:lnTo>
                    <a:pt x="647" y="134"/>
                  </a:lnTo>
                  <a:lnTo>
                    <a:pt x="649" y="132"/>
                  </a:lnTo>
                  <a:lnTo>
                    <a:pt x="646" y="128"/>
                  </a:lnTo>
                  <a:lnTo>
                    <a:pt x="652" y="126"/>
                  </a:lnTo>
                  <a:lnTo>
                    <a:pt x="655" y="124"/>
                  </a:lnTo>
                  <a:lnTo>
                    <a:pt x="659" y="128"/>
                  </a:lnTo>
                  <a:lnTo>
                    <a:pt x="661" y="128"/>
                  </a:lnTo>
                  <a:lnTo>
                    <a:pt x="664" y="128"/>
                  </a:lnTo>
                  <a:lnTo>
                    <a:pt x="665" y="129"/>
                  </a:lnTo>
                  <a:lnTo>
                    <a:pt x="668" y="129"/>
                  </a:lnTo>
                  <a:lnTo>
                    <a:pt x="669" y="129"/>
                  </a:lnTo>
                  <a:lnTo>
                    <a:pt x="673" y="129"/>
                  </a:lnTo>
                  <a:lnTo>
                    <a:pt x="674" y="129"/>
                  </a:lnTo>
                  <a:lnTo>
                    <a:pt x="677" y="129"/>
                  </a:lnTo>
                  <a:lnTo>
                    <a:pt x="678" y="131"/>
                  </a:lnTo>
                  <a:lnTo>
                    <a:pt x="681" y="131"/>
                  </a:lnTo>
                  <a:lnTo>
                    <a:pt x="683" y="131"/>
                  </a:lnTo>
                  <a:lnTo>
                    <a:pt x="685" y="131"/>
                  </a:lnTo>
                  <a:lnTo>
                    <a:pt x="689" y="129"/>
                  </a:lnTo>
                  <a:lnTo>
                    <a:pt x="689" y="134"/>
                  </a:lnTo>
                  <a:lnTo>
                    <a:pt x="694" y="134"/>
                  </a:lnTo>
                  <a:lnTo>
                    <a:pt x="696" y="134"/>
                  </a:lnTo>
                  <a:lnTo>
                    <a:pt x="698" y="134"/>
                  </a:lnTo>
                  <a:lnTo>
                    <a:pt x="700" y="134"/>
                  </a:lnTo>
                  <a:lnTo>
                    <a:pt x="702" y="134"/>
                  </a:lnTo>
                  <a:lnTo>
                    <a:pt x="705" y="135"/>
                  </a:lnTo>
                  <a:lnTo>
                    <a:pt x="708" y="132"/>
                  </a:lnTo>
                  <a:lnTo>
                    <a:pt x="711" y="129"/>
                  </a:lnTo>
                  <a:lnTo>
                    <a:pt x="716" y="124"/>
                  </a:lnTo>
                  <a:lnTo>
                    <a:pt x="717" y="117"/>
                  </a:lnTo>
                  <a:lnTo>
                    <a:pt x="722" y="115"/>
                  </a:lnTo>
                  <a:lnTo>
                    <a:pt x="725" y="115"/>
                  </a:lnTo>
                  <a:lnTo>
                    <a:pt x="726" y="116"/>
                  </a:lnTo>
                  <a:lnTo>
                    <a:pt x="727" y="117"/>
                  </a:lnTo>
                  <a:lnTo>
                    <a:pt x="730" y="118"/>
                  </a:lnTo>
                  <a:lnTo>
                    <a:pt x="731" y="120"/>
                  </a:lnTo>
                  <a:lnTo>
                    <a:pt x="733" y="121"/>
                  </a:lnTo>
                  <a:lnTo>
                    <a:pt x="734" y="122"/>
                  </a:lnTo>
                  <a:lnTo>
                    <a:pt x="736" y="122"/>
                  </a:lnTo>
                  <a:lnTo>
                    <a:pt x="738" y="123"/>
                  </a:lnTo>
                  <a:lnTo>
                    <a:pt x="739" y="124"/>
                  </a:lnTo>
                  <a:lnTo>
                    <a:pt x="742" y="126"/>
                  </a:lnTo>
                  <a:lnTo>
                    <a:pt x="743" y="127"/>
                  </a:lnTo>
                  <a:lnTo>
                    <a:pt x="744" y="128"/>
                  </a:lnTo>
                  <a:lnTo>
                    <a:pt x="747" y="129"/>
                  </a:lnTo>
                  <a:lnTo>
                    <a:pt x="748" y="131"/>
                  </a:lnTo>
                  <a:lnTo>
                    <a:pt x="751" y="131"/>
                  </a:lnTo>
                  <a:lnTo>
                    <a:pt x="752" y="131"/>
                  </a:lnTo>
                  <a:lnTo>
                    <a:pt x="753" y="128"/>
                  </a:lnTo>
                  <a:lnTo>
                    <a:pt x="753" y="127"/>
                  </a:lnTo>
                  <a:lnTo>
                    <a:pt x="755" y="124"/>
                  </a:lnTo>
                  <a:lnTo>
                    <a:pt x="756" y="121"/>
                  </a:lnTo>
                  <a:lnTo>
                    <a:pt x="749" y="116"/>
                  </a:lnTo>
                  <a:lnTo>
                    <a:pt x="747" y="112"/>
                  </a:lnTo>
                  <a:lnTo>
                    <a:pt x="744" y="109"/>
                  </a:lnTo>
                  <a:lnTo>
                    <a:pt x="742" y="105"/>
                  </a:lnTo>
                  <a:lnTo>
                    <a:pt x="738" y="103"/>
                  </a:lnTo>
                  <a:lnTo>
                    <a:pt x="742" y="99"/>
                  </a:lnTo>
                  <a:lnTo>
                    <a:pt x="743" y="99"/>
                  </a:lnTo>
                  <a:lnTo>
                    <a:pt x="745" y="99"/>
                  </a:lnTo>
                  <a:lnTo>
                    <a:pt x="747" y="98"/>
                  </a:lnTo>
                  <a:lnTo>
                    <a:pt x="749" y="98"/>
                  </a:lnTo>
                  <a:lnTo>
                    <a:pt x="752" y="98"/>
                  </a:lnTo>
                  <a:lnTo>
                    <a:pt x="753" y="98"/>
                  </a:lnTo>
                  <a:lnTo>
                    <a:pt x="756" y="97"/>
                  </a:lnTo>
                  <a:lnTo>
                    <a:pt x="758" y="94"/>
                  </a:lnTo>
                  <a:lnTo>
                    <a:pt x="764" y="92"/>
                  </a:lnTo>
                  <a:lnTo>
                    <a:pt x="764" y="88"/>
                  </a:lnTo>
                  <a:lnTo>
                    <a:pt x="765" y="85"/>
                  </a:lnTo>
                  <a:lnTo>
                    <a:pt x="765" y="82"/>
                  </a:lnTo>
                  <a:lnTo>
                    <a:pt x="765" y="80"/>
                  </a:lnTo>
                  <a:lnTo>
                    <a:pt x="765" y="77"/>
                  </a:lnTo>
                  <a:lnTo>
                    <a:pt x="765" y="76"/>
                  </a:lnTo>
                  <a:lnTo>
                    <a:pt x="765" y="74"/>
                  </a:lnTo>
                  <a:lnTo>
                    <a:pt x="765" y="73"/>
                  </a:lnTo>
                  <a:lnTo>
                    <a:pt x="765" y="70"/>
                  </a:lnTo>
                  <a:lnTo>
                    <a:pt x="765" y="69"/>
                  </a:lnTo>
                  <a:lnTo>
                    <a:pt x="765" y="67"/>
                  </a:lnTo>
                  <a:lnTo>
                    <a:pt x="766" y="65"/>
                  </a:lnTo>
                  <a:lnTo>
                    <a:pt x="767" y="65"/>
                  </a:lnTo>
                  <a:lnTo>
                    <a:pt x="770" y="67"/>
                  </a:lnTo>
                  <a:lnTo>
                    <a:pt x="773" y="67"/>
                  </a:lnTo>
                  <a:lnTo>
                    <a:pt x="774" y="68"/>
                  </a:lnTo>
                  <a:lnTo>
                    <a:pt x="777" y="68"/>
                  </a:lnTo>
                  <a:lnTo>
                    <a:pt x="778" y="69"/>
                  </a:lnTo>
                  <a:lnTo>
                    <a:pt x="782" y="69"/>
                  </a:lnTo>
                  <a:lnTo>
                    <a:pt x="780" y="64"/>
                  </a:lnTo>
                  <a:lnTo>
                    <a:pt x="779" y="61"/>
                  </a:lnTo>
                  <a:lnTo>
                    <a:pt x="779" y="57"/>
                  </a:lnTo>
                  <a:lnTo>
                    <a:pt x="779" y="53"/>
                  </a:lnTo>
                  <a:lnTo>
                    <a:pt x="779" y="48"/>
                  </a:lnTo>
                  <a:lnTo>
                    <a:pt x="782" y="46"/>
                  </a:lnTo>
                  <a:lnTo>
                    <a:pt x="786" y="42"/>
                  </a:lnTo>
                  <a:lnTo>
                    <a:pt x="788" y="39"/>
                  </a:lnTo>
                  <a:lnTo>
                    <a:pt x="788" y="34"/>
                  </a:lnTo>
                  <a:lnTo>
                    <a:pt x="786" y="32"/>
                  </a:lnTo>
                  <a:lnTo>
                    <a:pt x="780" y="28"/>
                  </a:lnTo>
                  <a:lnTo>
                    <a:pt x="779" y="23"/>
                  </a:lnTo>
                  <a:lnTo>
                    <a:pt x="779" y="17"/>
                  </a:lnTo>
                  <a:lnTo>
                    <a:pt x="782" y="11"/>
                  </a:lnTo>
                  <a:lnTo>
                    <a:pt x="786" y="15"/>
                  </a:lnTo>
                  <a:lnTo>
                    <a:pt x="788" y="16"/>
                  </a:lnTo>
                  <a:lnTo>
                    <a:pt x="789" y="16"/>
                  </a:lnTo>
                  <a:lnTo>
                    <a:pt x="792" y="17"/>
                  </a:lnTo>
                  <a:lnTo>
                    <a:pt x="793" y="17"/>
                  </a:lnTo>
                  <a:lnTo>
                    <a:pt x="796" y="17"/>
                  </a:lnTo>
                  <a:lnTo>
                    <a:pt x="797" y="17"/>
                  </a:lnTo>
                  <a:lnTo>
                    <a:pt x="800" y="17"/>
                  </a:lnTo>
                  <a:lnTo>
                    <a:pt x="802" y="18"/>
                  </a:lnTo>
                  <a:lnTo>
                    <a:pt x="804" y="18"/>
                  </a:lnTo>
                  <a:lnTo>
                    <a:pt x="806" y="19"/>
                  </a:lnTo>
                  <a:lnTo>
                    <a:pt x="808" y="19"/>
                  </a:lnTo>
                  <a:lnTo>
                    <a:pt x="810" y="19"/>
                  </a:lnTo>
                  <a:lnTo>
                    <a:pt x="813" y="21"/>
                  </a:lnTo>
                  <a:lnTo>
                    <a:pt x="814" y="21"/>
                  </a:lnTo>
                  <a:lnTo>
                    <a:pt x="817" y="21"/>
                  </a:lnTo>
                  <a:lnTo>
                    <a:pt x="818" y="22"/>
                  </a:lnTo>
                  <a:lnTo>
                    <a:pt x="820" y="22"/>
                  </a:lnTo>
                  <a:lnTo>
                    <a:pt x="823" y="23"/>
                  </a:lnTo>
                  <a:lnTo>
                    <a:pt x="826" y="23"/>
                  </a:lnTo>
                  <a:lnTo>
                    <a:pt x="827" y="23"/>
                  </a:lnTo>
                  <a:lnTo>
                    <a:pt x="830" y="24"/>
                  </a:lnTo>
                  <a:lnTo>
                    <a:pt x="832" y="24"/>
                  </a:lnTo>
                  <a:lnTo>
                    <a:pt x="833" y="26"/>
                  </a:lnTo>
                  <a:lnTo>
                    <a:pt x="836" y="26"/>
                  </a:lnTo>
                  <a:lnTo>
                    <a:pt x="837" y="26"/>
                  </a:lnTo>
                  <a:lnTo>
                    <a:pt x="841" y="28"/>
                  </a:lnTo>
                  <a:lnTo>
                    <a:pt x="842" y="26"/>
                  </a:lnTo>
                  <a:lnTo>
                    <a:pt x="849" y="28"/>
                  </a:lnTo>
                  <a:lnTo>
                    <a:pt x="851" y="26"/>
                  </a:lnTo>
                  <a:lnTo>
                    <a:pt x="853" y="29"/>
                  </a:lnTo>
                  <a:lnTo>
                    <a:pt x="854" y="29"/>
                  </a:lnTo>
                  <a:lnTo>
                    <a:pt x="857" y="30"/>
                  </a:lnTo>
                  <a:lnTo>
                    <a:pt x="859" y="30"/>
                  </a:lnTo>
                  <a:lnTo>
                    <a:pt x="861" y="30"/>
                  </a:lnTo>
                  <a:lnTo>
                    <a:pt x="863" y="29"/>
                  </a:lnTo>
                  <a:lnTo>
                    <a:pt x="864" y="28"/>
                  </a:lnTo>
                  <a:lnTo>
                    <a:pt x="866" y="27"/>
                  </a:lnTo>
                  <a:lnTo>
                    <a:pt x="867" y="26"/>
                  </a:lnTo>
                  <a:lnTo>
                    <a:pt x="868" y="24"/>
                  </a:lnTo>
                  <a:lnTo>
                    <a:pt x="868" y="22"/>
                  </a:lnTo>
                  <a:lnTo>
                    <a:pt x="868" y="19"/>
                  </a:lnTo>
                  <a:lnTo>
                    <a:pt x="868" y="17"/>
                  </a:lnTo>
                  <a:lnTo>
                    <a:pt x="868" y="16"/>
                  </a:lnTo>
                  <a:lnTo>
                    <a:pt x="870" y="13"/>
                  </a:lnTo>
                  <a:lnTo>
                    <a:pt x="871" y="12"/>
                  </a:lnTo>
                  <a:lnTo>
                    <a:pt x="872" y="10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5" y="5"/>
                  </a:lnTo>
                  <a:lnTo>
                    <a:pt x="877" y="3"/>
                  </a:lnTo>
                  <a:lnTo>
                    <a:pt x="879" y="0"/>
                  </a:lnTo>
                  <a:lnTo>
                    <a:pt x="883" y="0"/>
                  </a:lnTo>
                  <a:lnTo>
                    <a:pt x="883" y="4"/>
                  </a:lnTo>
                  <a:lnTo>
                    <a:pt x="886" y="4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3" y="6"/>
                  </a:lnTo>
                  <a:lnTo>
                    <a:pt x="894" y="7"/>
                  </a:lnTo>
                  <a:lnTo>
                    <a:pt x="897" y="7"/>
                  </a:lnTo>
                  <a:lnTo>
                    <a:pt x="899" y="9"/>
                  </a:lnTo>
                  <a:lnTo>
                    <a:pt x="901" y="10"/>
                  </a:lnTo>
                  <a:lnTo>
                    <a:pt x="903" y="11"/>
                  </a:lnTo>
                  <a:lnTo>
                    <a:pt x="903" y="12"/>
                  </a:lnTo>
                  <a:lnTo>
                    <a:pt x="902" y="13"/>
                  </a:lnTo>
                  <a:lnTo>
                    <a:pt x="901" y="15"/>
                  </a:lnTo>
                  <a:lnTo>
                    <a:pt x="903" y="16"/>
                  </a:lnTo>
                  <a:lnTo>
                    <a:pt x="904" y="17"/>
                  </a:lnTo>
                  <a:lnTo>
                    <a:pt x="906" y="18"/>
                  </a:lnTo>
                  <a:lnTo>
                    <a:pt x="907" y="19"/>
                  </a:lnTo>
                  <a:lnTo>
                    <a:pt x="910" y="21"/>
                  </a:lnTo>
                  <a:lnTo>
                    <a:pt x="911" y="22"/>
                  </a:lnTo>
                  <a:lnTo>
                    <a:pt x="912" y="23"/>
                  </a:lnTo>
                  <a:lnTo>
                    <a:pt x="916" y="26"/>
                  </a:lnTo>
                  <a:lnTo>
                    <a:pt x="914" y="29"/>
                  </a:lnTo>
                  <a:lnTo>
                    <a:pt x="920" y="28"/>
                  </a:lnTo>
                  <a:lnTo>
                    <a:pt x="926" y="28"/>
                  </a:lnTo>
                  <a:lnTo>
                    <a:pt x="928" y="28"/>
                  </a:lnTo>
                  <a:lnTo>
                    <a:pt x="929" y="32"/>
                  </a:lnTo>
                  <a:lnTo>
                    <a:pt x="930" y="33"/>
                  </a:lnTo>
                  <a:lnTo>
                    <a:pt x="933" y="33"/>
                  </a:lnTo>
                  <a:lnTo>
                    <a:pt x="934" y="33"/>
                  </a:lnTo>
                  <a:lnTo>
                    <a:pt x="936" y="34"/>
                  </a:lnTo>
                  <a:lnTo>
                    <a:pt x="938" y="34"/>
                  </a:lnTo>
                  <a:lnTo>
                    <a:pt x="939" y="35"/>
                  </a:lnTo>
                  <a:lnTo>
                    <a:pt x="942" y="35"/>
                  </a:lnTo>
                  <a:lnTo>
                    <a:pt x="943" y="36"/>
                  </a:lnTo>
                  <a:lnTo>
                    <a:pt x="946" y="36"/>
                  </a:lnTo>
                  <a:lnTo>
                    <a:pt x="947" y="36"/>
                  </a:lnTo>
                  <a:lnTo>
                    <a:pt x="950" y="38"/>
                  </a:lnTo>
                  <a:lnTo>
                    <a:pt x="951" y="38"/>
                  </a:lnTo>
                  <a:lnTo>
                    <a:pt x="954" y="38"/>
                  </a:lnTo>
                  <a:lnTo>
                    <a:pt x="955" y="39"/>
                  </a:lnTo>
                  <a:lnTo>
                    <a:pt x="957" y="39"/>
                  </a:lnTo>
                  <a:lnTo>
                    <a:pt x="960" y="42"/>
                  </a:lnTo>
                  <a:lnTo>
                    <a:pt x="957" y="45"/>
                  </a:lnTo>
                  <a:lnTo>
                    <a:pt x="963" y="46"/>
                  </a:lnTo>
                  <a:lnTo>
                    <a:pt x="959" y="50"/>
                  </a:lnTo>
                  <a:lnTo>
                    <a:pt x="960" y="59"/>
                  </a:lnTo>
                  <a:lnTo>
                    <a:pt x="959" y="64"/>
                  </a:lnTo>
                  <a:lnTo>
                    <a:pt x="959" y="65"/>
                  </a:lnTo>
                  <a:lnTo>
                    <a:pt x="959" y="69"/>
                  </a:lnTo>
                  <a:lnTo>
                    <a:pt x="960" y="74"/>
                  </a:lnTo>
                  <a:lnTo>
                    <a:pt x="960" y="77"/>
                  </a:lnTo>
                  <a:lnTo>
                    <a:pt x="961" y="81"/>
                  </a:lnTo>
                  <a:lnTo>
                    <a:pt x="961" y="85"/>
                  </a:lnTo>
                  <a:lnTo>
                    <a:pt x="960" y="87"/>
                  </a:lnTo>
                  <a:lnTo>
                    <a:pt x="960" y="91"/>
                  </a:lnTo>
                  <a:lnTo>
                    <a:pt x="955" y="91"/>
                  </a:lnTo>
                  <a:lnTo>
                    <a:pt x="954" y="92"/>
                  </a:lnTo>
                  <a:lnTo>
                    <a:pt x="952" y="94"/>
                  </a:lnTo>
                  <a:lnTo>
                    <a:pt x="951" y="96"/>
                  </a:lnTo>
                  <a:lnTo>
                    <a:pt x="950" y="97"/>
                  </a:lnTo>
                  <a:lnTo>
                    <a:pt x="948" y="98"/>
                  </a:lnTo>
                  <a:lnTo>
                    <a:pt x="948" y="100"/>
                  </a:lnTo>
                  <a:lnTo>
                    <a:pt x="947" y="102"/>
                  </a:lnTo>
                  <a:lnTo>
                    <a:pt x="947" y="104"/>
                  </a:lnTo>
                  <a:lnTo>
                    <a:pt x="947" y="105"/>
                  </a:lnTo>
                  <a:lnTo>
                    <a:pt x="947" y="108"/>
                  </a:lnTo>
                  <a:lnTo>
                    <a:pt x="947" y="110"/>
                  </a:lnTo>
                  <a:lnTo>
                    <a:pt x="947" y="111"/>
                  </a:lnTo>
                  <a:lnTo>
                    <a:pt x="951" y="114"/>
                  </a:lnTo>
                  <a:lnTo>
                    <a:pt x="950" y="116"/>
                  </a:lnTo>
                  <a:lnTo>
                    <a:pt x="947" y="120"/>
                  </a:lnTo>
                  <a:lnTo>
                    <a:pt x="951" y="122"/>
                  </a:lnTo>
                  <a:lnTo>
                    <a:pt x="952" y="122"/>
                  </a:lnTo>
                  <a:lnTo>
                    <a:pt x="955" y="122"/>
                  </a:lnTo>
                  <a:lnTo>
                    <a:pt x="957" y="123"/>
                  </a:lnTo>
                  <a:lnTo>
                    <a:pt x="959" y="123"/>
                  </a:lnTo>
                  <a:lnTo>
                    <a:pt x="960" y="124"/>
                  </a:lnTo>
                  <a:lnTo>
                    <a:pt x="963" y="126"/>
                  </a:lnTo>
                  <a:lnTo>
                    <a:pt x="964" y="126"/>
                  </a:lnTo>
                  <a:lnTo>
                    <a:pt x="967" y="127"/>
                  </a:lnTo>
                  <a:lnTo>
                    <a:pt x="968" y="128"/>
                  </a:lnTo>
                  <a:lnTo>
                    <a:pt x="970" y="129"/>
                  </a:lnTo>
                  <a:lnTo>
                    <a:pt x="972" y="131"/>
                  </a:lnTo>
                  <a:lnTo>
                    <a:pt x="974" y="131"/>
                  </a:lnTo>
                  <a:lnTo>
                    <a:pt x="977" y="132"/>
                  </a:lnTo>
                  <a:lnTo>
                    <a:pt x="978" y="133"/>
                  </a:lnTo>
                  <a:lnTo>
                    <a:pt x="982" y="134"/>
                  </a:lnTo>
                  <a:lnTo>
                    <a:pt x="983" y="135"/>
                  </a:lnTo>
                  <a:lnTo>
                    <a:pt x="985" y="137"/>
                  </a:lnTo>
                  <a:lnTo>
                    <a:pt x="986" y="139"/>
                  </a:lnTo>
                  <a:lnTo>
                    <a:pt x="987" y="139"/>
                  </a:lnTo>
                  <a:lnTo>
                    <a:pt x="990" y="140"/>
                  </a:lnTo>
                  <a:lnTo>
                    <a:pt x="991" y="141"/>
                  </a:lnTo>
                  <a:lnTo>
                    <a:pt x="994" y="143"/>
                  </a:lnTo>
                  <a:lnTo>
                    <a:pt x="995" y="143"/>
                  </a:lnTo>
                  <a:lnTo>
                    <a:pt x="998" y="144"/>
                  </a:lnTo>
                  <a:lnTo>
                    <a:pt x="999" y="144"/>
                  </a:lnTo>
                  <a:lnTo>
                    <a:pt x="1001" y="145"/>
                  </a:lnTo>
                  <a:lnTo>
                    <a:pt x="1003" y="144"/>
                  </a:lnTo>
                  <a:lnTo>
                    <a:pt x="1004" y="143"/>
                  </a:lnTo>
                  <a:lnTo>
                    <a:pt x="1004" y="141"/>
                  </a:lnTo>
                  <a:lnTo>
                    <a:pt x="1005" y="139"/>
                  </a:lnTo>
                  <a:lnTo>
                    <a:pt x="1007" y="139"/>
                  </a:lnTo>
                  <a:lnTo>
                    <a:pt x="1009" y="139"/>
                  </a:lnTo>
                  <a:lnTo>
                    <a:pt x="1016" y="139"/>
                  </a:lnTo>
                  <a:lnTo>
                    <a:pt x="1020" y="143"/>
                  </a:lnTo>
                  <a:lnTo>
                    <a:pt x="1022" y="143"/>
                  </a:lnTo>
                  <a:lnTo>
                    <a:pt x="1023" y="144"/>
                  </a:lnTo>
                  <a:lnTo>
                    <a:pt x="1025" y="145"/>
                  </a:lnTo>
                  <a:lnTo>
                    <a:pt x="1027" y="146"/>
                  </a:lnTo>
                  <a:lnTo>
                    <a:pt x="1029" y="146"/>
                  </a:lnTo>
                  <a:lnTo>
                    <a:pt x="1032" y="149"/>
                  </a:lnTo>
                  <a:lnTo>
                    <a:pt x="1034" y="150"/>
                  </a:lnTo>
                  <a:lnTo>
                    <a:pt x="1035" y="151"/>
                  </a:lnTo>
                  <a:lnTo>
                    <a:pt x="1038" y="151"/>
                  </a:lnTo>
                  <a:lnTo>
                    <a:pt x="1039" y="153"/>
                  </a:lnTo>
                  <a:lnTo>
                    <a:pt x="1042" y="155"/>
                  </a:lnTo>
                  <a:lnTo>
                    <a:pt x="1043" y="156"/>
                  </a:lnTo>
                  <a:lnTo>
                    <a:pt x="1044" y="156"/>
                  </a:lnTo>
                  <a:lnTo>
                    <a:pt x="1045" y="157"/>
                  </a:lnTo>
                  <a:lnTo>
                    <a:pt x="1047" y="159"/>
                  </a:lnTo>
                  <a:lnTo>
                    <a:pt x="1047" y="161"/>
                  </a:lnTo>
                  <a:lnTo>
                    <a:pt x="1048" y="162"/>
                  </a:lnTo>
                  <a:lnTo>
                    <a:pt x="1049" y="162"/>
                  </a:lnTo>
                  <a:lnTo>
                    <a:pt x="1052" y="163"/>
                  </a:lnTo>
                  <a:lnTo>
                    <a:pt x="1054" y="163"/>
                  </a:lnTo>
                  <a:lnTo>
                    <a:pt x="1056" y="167"/>
                  </a:lnTo>
                  <a:lnTo>
                    <a:pt x="1058" y="163"/>
                  </a:lnTo>
                  <a:lnTo>
                    <a:pt x="1062" y="158"/>
                  </a:lnTo>
                  <a:lnTo>
                    <a:pt x="1067" y="159"/>
                  </a:lnTo>
                  <a:lnTo>
                    <a:pt x="1067" y="162"/>
                  </a:lnTo>
                  <a:lnTo>
                    <a:pt x="1069" y="163"/>
                  </a:lnTo>
                  <a:lnTo>
                    <a:pt x="1070" y="166"/>
                  </a:lnTo>
                  <a:lnTo>
                    <a:pt x="1070" y="167"/>
                  </a:lnTo>
                  <a:lnTo>
                    <a:pt x="1071" y="169"/>
                  </a:lnTo>
                  <a:lnTo>
                    <a:pt x="1073" y="170"/>
                  </a:lnTo>
                  <a:lnTo>
                    <a:pt x="1073" y="172"/>
                  </a:lnTo>
                  <a:lnTo>
                    <a:pt x="1074" y="174"/>
                  </a:lnTo>
                  <a:lnTo>
                    <a:pt x="1075" y="176"/>
                  </a:lnTo>
                  <a:lnTo>
                    <a:pt x="1075" y="178"/>
                  </a:lnTo>
                  <a:lnTo>
                    <a:pt x="1075" y="180"/>
                  </a:lnTo>
                  <a:lnTo>
                    <a:pt x="1074" y="181"/>
                  </a:lnTo>
                  <a:lnTo>
                    <a:pt x="1074" y="184"/>
                  </a:lnTo>
                  <a:lnTo>
                    <a:pt x="1074" y="185"/>
                  </a:lnTo>
                  <a:lnTo>
                    <a:pt x="1075" y="187"/>
                  </a:lnTo>
                  <a:lnTo>
                    <a:pt x="1075" y="190"/>
                  </a:lnTo>
                  <a:lnTo>
                    <a:pt x="1075" y="191"/>
                  </a:lnTo>
                  <a:lnTo>
                    <a:pt x="1076" y="193"/>
                  </a:lnTo>
                  <a:lnTo>
                    <a:pt x="1078" y="194"/>
                  </a:lnTo>
                  <a:lnTo>
                    <a:pt x="1078" y="196"/>
                  </a:lnTo>
                  <a:lnTo>
                    <a:pt x="1079" y="198"/>
                  </a:lnTo>
                  <a:lnTo>
                    <a:pt x="1080" y="199"/>
                  </a:lnTo>
                  <a:lnTo>
                    <a:pt x="1080" y="202"/>
                  </a:lnTo>
                  <a:lnTo>
                    <a:pt x="1082" y="203"/>
                  </a:lnTo>
                  <a:lnTo>
                    <a:pt x="1083" y="204"/>
                  </a:lnTo>
                  <a:lnTo>
                    <a:pt x="1084" y="207"/>
                  </a:lnTo>
                  <a:lnTo>
                    <a:pt x="1087" y="208"/>
                  </a:lnTo>
                  <a:lnTo>
                    <a:pt x="1088" y="209"/>
                  </a:lnTo>
                  <a:lnTo>
                    <a:pt x="1089" y="210"/>
                  </a:lnTo>
                  <a:lnTo>
                    <a:pt x="1091" y="211"/>
                  </a:lnTo>
                  <a:lnTo>
                    <a:pt x="1093" y="213"/>
                  </a:lnTo>
                  <a:lnTo>
                    <a:pt x="1095" y="214"/>
                  </a:lnTo>
                  <a:lnTo>
                    <a:pt x="1097" y="215"/>
                  </a:lnTo>
                  <a:lnTo>
                    <a:pt x="1098" y="217"/>
                  </a:lnTo>
                  <a:lnTo>
                    <a:pt x="1100" y="219"/>
                  </a:lnTo>
                  <a:lnTo>
                    <a:pt x="1102" y="220"/>
                  </a:lnTo>
                  <a:lnTo>
                    <a:pt x="1104" y="221"/>
                  </a:lnTo>
                  <a:lnTo>
                    <a:pt x="1105" y="222"/>
                  </a:lnTo>
                  <a:lnTo>
                    <a:pt x="1106" y="223"/>
                  </a:lnTo>
                  <a:lnTo>
                    <a:pt x="1109" y="225"/>
                  </a:lnTo>
                  <a:lnTo>
                    <a:pt x="1110" y="226"/>
                  </a:lnTo>
                  <a:lnTo>
                    <a:pt x="1113" y="227"/>
                  </a:lnTo>
                  <a:lnTo>
                    <a:pt x="1114" y="228"/>
                  </a:lnTo>
                  <a:lnTo>
                    <a:pt x="1115" y="229"/>
                  </a:lnTo>
                  <a:lnTo>
                    <a:pt x="1117" y="232"/>
                  </a:lnTo>
                  <a:lnTo>
                    <a:pt x="1117" y="233"/>
                  </a:lnTo>
                  <a:lnTo>
                    <a:pt x="1117" y="236"/>
                  </a:lnTo>
                  <a:lnTo>
                    <a:pt x="1117" y="237"/>
                  </a:lnTo>
                  <a:lnTo>
                    <a:pt x="1115" y="238"/>
                  </a:lnTo>
                  <a:lnTo>
                    <a:pt x="1114" y="240"/>
                  </a:lnTo>
                  <a:lnTo>
                    <a:pt x="1114" y="242"/>
                  </a:lnTo>
                  <a:lnTo>
                    <a:pt x="1113" y="244"/>
                  </a:lnTo>
                  <a:lnTo>
                    <a:pt x="1111" y="245"/>
                  </a:lnTo>
                  <a:lnTo>
                    <a:pt x="1110" y="248"/>
                  </a:lnTo>
                  <a:lnTo>
                    <a:pt x="1110" y="249"/>
                  </a:lnTo>
                  <a:lnTo>
                    <a:pt x="1109" y="251"/>
                  </a:lnTo>
                  <a:lnTo>
                    <a:pt x="1107" y="254"/>
                  </a:lnTo>
                  <a:lnTo>
                    <a:pt x="1107" y="255"/>
                  </a:lnTo>
                  <a:lnTo>
                    <a:pt x="1109" y="256"/>
                  </a:lnTo>
                  <a:lnTo>
                    <a:pt x="1111" y="260"/>
                  </a:lnTo>
                  <a:lnTo>
                    <a:pt x="1113" y="261"/>
                  </a:lnTo>
                  <a:lnTo>
                    <a:pt x="1114" y="262"/>
                  </a:lnTo>
                  <a:lnTo>
                    <a:pt x="1115" y="263"/>
                  </a:lnTo>
                  <a:lnTo>
                    <a:pt x="1118" y="264"/>
                  </a:lnTo>
                  <a:lnTo>
                    <a:pt x="1119" y="266"/>
                  </a:lnTo>
                  <a:lnTo>
                    <a:pt x="1120" y="267"/>
                  </a:lnTo>
                  <a:lnTo>
                    <a:pt x="1122" y="269"/>
                  </a:lnTo>
                  <a:lnTo>
                    <a:pt x="1122" y="271"/>
                  </a:lnTo>
                  <a:lnTo>
                    <a:pt x="1122" y="273"/>
                  </a:lnTo>
                  <a:lnTo>
                    <a:pt x="1122" y="274"/>
                  </a:lnTo>
                  <a:lnTo>
                    <a:pt x="1120" y="277"/>
                  </a:lnTo>
                  <a:lnTo>
                    <a:pt x="1120" y="278"/>
                  </a:lnTo>
                  <a:lnTo>
                    <a:pt x="1120" y="280"/>
                  </a:lnTo>
                  <a:lnTo>
                    <a:pt x="1122" y="281"/>
                  </a:lnTo>
                  <a:lnTo>
                    <a:pt x="1122" y="284"/>
                  </a:lnTo>
                  <a:lnTo>
                    <a:pt x="1122" y="285"/>
                  </a:lnTo>
                  <a:lnTo>
                    <a:pt x="1123" y="287"/>
                  </a:lnTo>
                  <a:lnTo>
                    <a:pt x="1123" y="289"/>
                  </a:lnTo>
                  <a:lnTo>
                    <a:pt x="1124" y="290"/>
                  </a:lnTo>
                  <a:lnTo>
                    <a:pt x="1126" y="292"/>
                  </a:lnTo>
                  <a:lnTo>
                    <a:pt x="1127" y="293"/>
                  </a:lnTo>
                  <a:lnTo>
                    <a:pt x="1128" y="295"/>
                  </a:lnTo>
                  <a:lnTo>
                    <a:pt x="1129" y="296"/>
                  </a:lnTo>
                  <a:lnTo>
                    <a:pt x="1131" y="298"/>
                  </a:lnTo>
                  <a:lnTo>
                    <a:pt x="1132" y="299"/>
                  </a:lnTo>
                  <a:lnTo>
                    <a:pt x="1133" y="301"/>
                  </a:lnTo>
                  <a:lnTo>
                    <a:pt x="1135" y="303"/>
                  </a:lnTo>
                  <a:lnTo>
                    <a:pt x="1136" y="304"/>
                  </a:lnTo>
                  <a:lnTo>
                    <a:pt x="1137" y="306"/>
                  </a:lnTo>
                  <a:lnTo>
                    <a:pt x="1140" y="307"/>
                  </a:lnTo>
                  <a:lnTo>
                    <a:pt x="1141" y="307"/>
                  </a:lnTo>
                  <a:lnTo>
                    <a:pt x="1144" y="307"/>
                  </a:lnTo>
                  <a:lnTo>
                    <a:pt x="1146" y="308"/>
                  </a:lnTo>
                  <a:lnTo>
                    <a:pt x="1148" y="309"/>
                  </a:lnTo>
                  <a:lnTo>
                    <a:pt x="1149" y="310"/>
                  </a:lnTo>
                  <a:lnTo>
                    <a:pt x="1150" y="312"/>
                  </a:lnTo>
                  <a:lnTo>
                    <a:pt x="1153" y="313"/>
                  </a:lnTo>
                  <a:lnTo>
                    <a:pt x="1153" y="318"/>
                  </a:lnTo>
                  <a:lnTo>
                    <a:pt x="1157" y="319"/>
                  </a:lnTo>
                  <a:lnTo>
                    <a:pt x="1160" y="320"/>
                  </a:lnTo>
                  <a:lnTo>
                    <a:pt x="1163" y="321"/>
                  </a:lnTo>
                  <a:lnTo>
                    <a:pt x="1163" y="326"/>
                  </a:lnTo>
                  <a:lnTo>
                    <a:pt x="1163" y="327"/>
                  </a:lnTo>
                  <a:lnTo>
                    <a:pt x="1164" y="330"/>
                  </a:lnTo>
                  <a:lnTo>
                    <a:pt x="1166" y="331"/>
                  </a:lnTo>
                  <a:lnTo>
                    <a:pt x="1166" y="333"/>
                  </a:lnTo>
                  <a:lnTo>
                    <a:pt x="1166" y="334"/>
                  </a:lnTo>
                  <a:lnTo>
                    <a:pt x="1167" y="337"/>
                  </a:lnTo>
                  <a:lnTo>
                    <a:pt x="1167" y="338"/>
                  </a:lnTo>
                  <a:lnTo>
                    <a:pt x="1167" y="341"/>
                  </a:lnTo>
                  <a:lnTo>
                    <a:pt x="1167" y="343"/>
                  </a:lnTo>
                  <a:lnTo>
                    <a:pt x="1167" y="348"/>
                  </a:lnTo>
                  <a:lnTo>
                    <a:pt x="1168" y="350"/>
                  </a:lnTo>
                  <a:lnTo>
                    <a:pt x="1168" y="355"/>
                  </a:lnTo>
                  <a:lnTo>
                    <a:pt x="1167" y="360"/>
                  </a:lnTo>
                  <a:lnTo>
                    <a:pt x="1167" y="365"/>
                  </a:lnTo>
                  <a:lnTo>
                    <a:pt x="1167" y="367"/>
                  </a:lnTo>
                  <a:lnTo>
                    <a:pt x="1166" y="369"/>
                  </a:lnTo>
                  <a:lnTo>
                    <a:pt x="1163" y="371"/>
                  </a:lnTo>
                  <a:lnTo>
                    <a:pt x="1160" y="373"/>
                  </a:lnTo>
                  <a:lnTo>
                    <a:pt x="1159" y="374"/>
                  </a:lnTo>
                  <a:lnTo>
                    <a:pt x="1154" y="380"/>
                  </a:lnTo>
                  <a:lnTo>
                    <a:pt x="1153" y="384"/>
                  </a:lnTo>
                  <a:lnTo>
                    <a:pt x="1151" y="386"/>
                  </a:lnTo>
                  <a:lnTo>
                    <a:pt x="1148" y="386"/>
                  </a:lnTo>
                  <a:lnTo>
                    <a:pt x="1144" y="386"/>
                  </a:lnTo>
                  <a:lnTo>
                    <a:pt x="1141" y="386"/>
                  </a:lnTo>
                  <a:lnTo>
                    <a:pt x="1138" y="386"/>
                  </a:lnTo>
                  <a:lnTo>
                    <a:pt x="1137" y="386"/>
                  </a:lnTo>
                  <a:lnTo>
                    <a:pt x="1133" y="386"/>
                  </a:lnTo>
                  <a:lnTo>
                    <a:pt x="1131" y="386"/>
                  </a:lnTo>
                  <a:lnTo>
                    <a:pt x="1129" y="386"/>
                  </a:lnTo>
                  <a:lnTo>
                    <a:pt x="1126" y="386"/>
                  </a:lnTo>
                  <a:lnTo>
                    <a:pt x="1123" y="388"/>
                  </a:lnTo>
                  <a:lnTo>
                    <a:pt x="1120" y="388"/>
                  </a:lnTo>
                  <a:lnTo>
                    <a:pt x="1118" y="388"/>
                  </a:lnTo>
                  <a:lnTo>
                    <a:pt x="1115" y="388"/>
                  </a:lnTo>
                  <a:lnTo>
                    <a:pt x="1115" y="390"/>
                  </a:lnTo>
                  <a:lnTo>
                    <a:pt x="1118" y="392"/>
                  </a:lnTo>
                  <a:lnTo>
                    <a:pt x="1120" y="395"/>
                  </a:lnTo>
                  <a:lnTo>
                    <a:pt x="1123" y="398"/>
                  </a:lnTo>
                  <a:lnTo>
                    <a:pt x="1120" y="398"/>
                  </a:lnTo>
                  <a:lnTo>
                    <a:pt x="1115" y="401"/>
                  </a:lnTo>
                  <a:lnTo>
                    <a:pt x="1113" y="401"/>
                  </a:lnTo>
                  <a:lnTo>
                    <a:pt x="1110" y="402"/>
                  </a:lnTo>
                  <a:lnTo>
                    <a:pt x="1109" y="403"/>
                  </a:lnTo>
                  <a:lnTo>
                    <a:pt x="1106" y="405"/>
                  </a:lnTo>
                  <a:lnTo>
                    <a:pt x="1109" y="406"/>
                  </a:lnTo>
                  <a:lnTo>
                    <a:pt x="1110" y="408"/>
                  </a:lnTo>
                  <a:lnTo>
                    <a:pt x="1110" y="412"/>
                  </a:lnTo>
                  <a:lnTo>
                    <a:pt x="1110" y="413"/>
                  </a:lnTo>
                  <a:lnTo>
                    <a:pt x="1111" y="415"/>
                  </a:lnTo>
                  <a:lnTo>
                    <a:pt x="1113" y="417"/>
                  </a:lnTo>
                  <a:lnTo>
                    <a:pt x="1114" y="419"/>
                  </a:lnTo>
                  <a:lnTo>
                    <a:pt x="1115" y="421"/>
                  </a:lnTo>
                  <a:lnTo>
                    <a:pt x="1118" y="423"/>
                  </a:lnTo>
                  <a:lnTo>
                    <a:pt x="1120" y="424"/>
                  </a:lnTo>
                  <a:lnTo>
                    <a:pt x="1120" y="426"/>
                  </a:lnTo>
                  <a:lnTo>
                    <a:pt x="1120" y="429"/>
                  </a:lnTo>
                  <a:lnTo>
                    <a:pt x="1122" y="431"/>
                  </a:lnTo>
                  <a:lnTo>
                    <a:pt x="1123" y="432"/>
                  </a:lnTo>
                  <a:lnTo>
                    <a:pt x="1124" y="433"/>
                  </a:lnTo>
                  <a:lnTo>
                    <a:pt x="1126" y="435"/>
                  </a:lnTo>
                  <a:lnTo>
                    <a:pt x="1128" y="437"/>
                  </a:lnTo>
                  <a:lnTo>
                    <a:pt x="1129" y="438"/>
                  </a:lnTo>
                  <a:lnTo>
                    <a:pt x="1129" y="440"/>
                  </a:lnTo>
                  <a:lnTo>
                    <a:pt x="1128" y="443"/>
                  </a:lnTo>
                  <a:lnTo>
                    <a:pt x="1126" y="446"/>
                  </a:lnTo>
                  <a:lnTo>
                    <a:pt x="1122" y="448"/>
                  </a:lnTo>
                  <a:lnTo>
                    <a:pt x="1118" y="452"/>
                  </a:lnTo>
                  <a:lnTo>
                    <a:pt x="1115" y="455"/>
                  </a:lnTo>
                  <a:lnTo>
                    <a:pt x="1113" y="458"/>
                  </a:lnTo>
                  <a:lnTo>
                    <a:pt x="1109" y="461"/>
                  </a:lnTo>
                  <a:lnTo>
                    <a:pt x="1106" y="462"/>
                  </a:lnTo>
                  <a:lnTo>
                    <a:pt x="1104" y="465"/>
                  </a:lnTo>
                  <a:lnTo>
                    <a:pt x="1101" y="467"/>
                  </a:lnTo>
                  <a:lnTo>
                    <a:pt x="1098" y="470"/>
                  </a:lnTo>
                  <a:lnTo>
                    <a:pt x="1096" y="472"/>
                  </a:lnTo>
                  <a:lnTo>
                    <a:pt x="1095" y="473"/>
                  </a:lnTo>
                  <a:lnTo>
                    <a:pt x="1092" y="476"/>
                  </a:lnTo>
                  <a:lnTo>
                    <a:pt x="1089" y="478"/>
                  </a:lnTo>
                  <a:lnTo>
                    <a:pt x="1085" y="481"/>
                  </a:lnTo>
                  <a:lnTo>
                    <a:pt x="1082" y="484"/>
                  </a:lnTo>
                  <a:lnTo>
                    <a:pt x="1080" y="483"/>
                  </a:lnTo>
                  <a:lnTo>
                    <a:pt x="1080" y="481"/>
                  </a:lnTo>
                  <a:lnTo>
                    <a:pt x="1079" y="477"/>
                  </a:lnTo>
                  <a:lnTo>
                    <a:pt x="1079" y="475"/>
                  </a:lnTo>
                  <a:lnTo>
                    <a:pt x="1080" y="472"/>
                  </a:lnTo>
                  <a:lnTo>
                    <a:pt x="1083" y="472"/>
                  </a:lnTo>
                  <a:lnTo>
                    <a:pt x="1084" y="471"/>
                  </a:lnTo>
                  <a:lnTo>
                    <a:pt x="1084" y="468"/>
                  </a:lnTo>
                  <a:lnTo>
                    <a:pt x="1083" y="467"/>
                  </a:lnTo>
                  <a:lnTo>
                    <a:pt x="1082" y="464"/>
                  </a:lnTo>
                  <a:lnTo>
                    <a:pt x="1080" y="461"/>
                  </a:lnTo>
                  <a:lnTo>
                    <a:pt x="1080" y="459"/>
                  </a:lnTo>
                  <a:lnTo>
                    <a:pt x="1079" y="456"/>
                  </a:lnTo>
                  <a:lnTo>
                    <a:pt x="1078" y="454"/>
                  </a:lnTo>
                  <a:lnTo>
                    <a:pt x="1078" y="452"/>
                  </a:lnTo>
                  <a:lnTo>
                    <a:pt x="1076" y="449"/>
                  </a:lnTo>
                  <a:lnTo>
                    <a:pt x="1074" y="449"/>
                  </a:lnTo>
                  <a:lnTo>
                    <a:pt x="1073" y="449"/>
                  </a:lnTo>
                  <a:lnTo>
                    <a:pt x="1071" y="448"/>
                  </a:lnTo>
                  <a:lnTo>
                    <a:pt x="1070" y="444"/>
                  </a:lnTo>
                  <a:lnTo>
                    <a:pt x="1070" y="442"/>
                  </a:lnTo>
                  <a:lnTo>
                    <a:pt x="1067" y="440"/>
                  </a:lnTo>
                  <a:lnTo>
                    <a:pt x="1066" y="440"/>
                  </a:lnTo>
                  <a:lnTo>
                    <a:pt x="1065" y="437"/>
                  </a:lnTo>
                  <a:lnTo>
                    <a:pt x="1066" y="435"/>
                  </a:lnTo>
                  <a:lnTo>
                    <a:pt x="1066" y="433"/>
                  </a:lnTo>
                  <a:lnTo>
                    <a:pt x="1067" y="431"/>
                  </a:lnTo>
                  <a:lnTo>
                    <a:pt x="1067" y="430"/>
                  </a:lnTo>
                  <a:lnTo>
                    <a:pt x="1066" y="426"/>
                  </a:lnTo>
                  <a:lnTo>
                    <a:pt x="1065" y="424"/>
                  </a:lnTo>
                  <a:lnTo>
                    <a:pt x="1062" y="423"/>
                  </a:lnTo>
                  <a:lnTo>
                    <a:pt x="1060" y="421"/>
                  </a:lnTo>
                  <a:lnTo>
                    <a:pt x="1058" y="421"/>
                  </a:lnTo>
                  <a:lnTo>
                    <a:pt x="1056" y="423"/>
                  </a:lnTo>
                  <a:lnTo>
                    <a:pt x="1053" y="424"/>
                  </a:lnTo>
                  <a:lnTo>
                    <a:pt x="1051" y="425"/>
                  </a:lnTo>
                  <a:lnTo>
                    <a:pt x="1049" y="426"/>
                  </a:lnTo>
                  <a:lnTo>
                    <a:pt x="1048" y="429"/>
                  </a:lnTo>
                  <a:lnTo>
                    <a:pt x="1048" y="431"/>
                  </a:lnTo>
                  <a:lnTo>
                    <a:pt x="1048" y="432"/>
                  </a:lnTo>
                  <a:lnTo>
                    <a:pt x="1048" y="435"/>
                  </a:lnTo>
                  <a:lnTo>
                    <a:pt x="1047" y="436"/>
                  </a:lnTo>
                  <a:lnTo>
                    <a:pt x="1044" y="440"/>
                  </a:lnTo>
                  <a:lnTo>
                    <a:pt x="1045" y="442"/>
                  </a:lnTo>
                  <a:lnTo>
                    <a:pt x="1045" y="443"/>
                  </a:lnTo>
                  <a:lnTo>
                    <a:pt x="1047" y="444"/>
                  </a:lnTo>
                  <a:lnTo>
                    <a:pt x="1047" y="447"/>
                  </a:lnTo>
                  <a:lnTo>
                    <a:pt x="1045" y="449"/>
                  </a:lnTo>
                  <a:lnTo>
                    <a:pt x="1043" y="450"/>
                  </a:lnTo>
                  <a:lnTo>
                    <a:pt x="1040" y="449"/>
                  </a:lnTo>
                  <a:lnTo>
                    <a:pt x="1039" y="448"/>
                  </a:lnTo>
                  <a:lnTo>
                    <a:pt x="1036" y="450"/>
                  </a:lnTo>
                  <a:lnTo>
                    <a:pt x="1036" y="453"/>
                  </a:lnTo>
                  <a:lnTo>
                    <a:pt x="1035" y="455"/>
                  </a:lnTo>
                  <a:lnTo>
                    <a:pt x="1034" y="459"/>
                  </a:lnTo>
                  <a:lnTo>
                    <a:pt x="1031" y="461"/>
                  </a:lnTo>
                  <a:lnTo>
                    <a:pt x="1030" y="465"/>
                  </a:lnTo>
                  <a:lnTo>
                    <a:pt x="1030" y="466"/>
                  </a:lnTo>
                  <a:lnTo>
                    <a:pt x="1030" y="468"/>
                  </a:lnTo>
                  <a:lnTo>
                    <a:pt x="1029" y="470"/>
                  </a:lnTo>
                  <a:lnTo>
                    <a:pt x="1027" y="472"/>
                  </a:lnTo>
                  <a:lnTo>
                    <a:pt x="1025" y="473"/>
                  </a:lnTo>
                  <a:lnTo>
                    <a:pt x="1022" y="473"/>
                  </a:lnTo>
                  <a:lnTo>
                    <a:pt x="1020" y="472"/>
                  </a:lnTo>
                  <a:lnTo>
                    <a:pt x="1017" y="475"/>
                  </a:lnTo>
                  <a:lnTo>
                    <a:pt x="1018" y="478"/>
                  </a:lnTo>
                  <a:lnTo>
                    <a:pt x="1020" y="479"/>
                  </a:lnTo>
                  <a:lnTo>
                    <a:pt x="1022" y="481"/>
                  </a:lnTo>
                  <a:lnTo>
                    <a:pt x="1022" y="482"/>
                  </a:lnTo>
                  <a:lnTo>
                    <a:pt x="1022" y="484"/>
                  </a:lnTo>
                  <a:lnTo>
                    <a:pt x="1021" y="487"/>
                  </a:lnTo>
                  <a:lnTo>
                    <a:pt x="1020" y="488"/>
                  </a:lnTo>
                  <a:lnTo>
                    <a:pt x="1017" y="489"/>
                  </a:lnTo>
                  <a:lnTo>
                    <a:pt x="1016" y="491"/>
                  </a:lnTo>
                  <a:lnTo>
                    <a:pt x="1014" y="494"/>
                  </a:lnTo>
                  <a:lnTo>
                    <a:pt x="1014" y="495"/>
                  </a:lnTo>
                  <a:lnTo>
                    <a:pt x="1016" y="497"/>
                  </a:lnTo>
                  <a:lnTo>
                    <a:pt x="1016" y="500"/>
                  </a:lnTo>
                  <a:lnTo>
                    <a:pt x="1014" y="501"/>
                  </a:lnTo>
                  <a:lnTo>
                    <a:pt x="1012" y="502"/>
                  </a:lnTo>
                  <a:lnTo>
                    <a:pt x="1010" y="503"/>
                  </a:lnTo>
                  <a:lnTo>
                    <a:pt x="1009" y="506"/>
                  </a:lnTo>
                  <a:lnTo>
                    <a:pt x="1008" y="507"/>
                  </a:lnTo>
                  <a:lnTo>
                    <a:pt x="1007" y="510"/>
                  </a:lnTo>
                  <a:lnTo>
                    <a:pt x="1007" y="512"/>
                  </a:lnTo>
                  <a:lnTo>
                    <a:pt x="1008" y="514"/>
                  </a:lnTo>
                  <a:lnTo>
                    <a:pt x="1009" y="516"/>
                  </a:lnTo>
                  <a:lnTo>
                    <a:pt x="1012" y="518"/>
                  </a:lnTo>
                  <a:lnTo>
                    <a:pt x="1012" y="519"/>
                  </a:lnTo>
                  <a:lnTo>
                    <a:pt x="1013" y="522"/>
                  </a:lnTo>
                  <a:lnTo>
                    <a:pt x="1012" y="524"/>
                  </a:lnTo>
                  <a:lnTo>
                    <a:pt x="1010" y="528"/>
                  </a:lnTo>
                  <a:lnTo>
                    <a:pt x="1010" y="530"/>
                  </a:lnTo>
                  <a:lnTo>
                    <a:pt x="1009" y="532"/>
                  </a:lnTo>
                  <a:lnTo>
                    <a:pt x="1009" y="536"/>
                  </a:lnTo>
                  <a:lnTo>
                    <a:pt x="1007" y="536"/>
                  </a:lnTo>
                  <a:lnTo>
                    <a:pt x="1005" y="538"/>
                  </a:lnTo>
                  <a:lnTo>
                    <a:pt x="1004" y="541"/>
                  </a:lnTo>
                  <a:lnTo>
                    <a:pt x="1003" y="545"/>
                  </a:lnTo>
                  <a:lnTo>
                    <a:pt x="1003" y="546"/>
                  </a:lnTo>
                  <a:lnTo>
                    <a:pt x="1003" y="548"/>
                  </a:lnTo>
                  <a:lnTo>
                    <a:pt x="1003" y="551"/>
                  </a:lnTo>
                  <a:lnTo>
                    <a:pt x="1003" y="555"/>
                  </a:lnTo>
                  <a:lnTo>
                    <a:pt x="1004" y="559"/>
                  </a:lnTo>
                  <a:lnTo>
                    <a:pt x="1004" y="561"/>
                  </a:lnTo>
                  <a:lnTo>
                    <a:pt x="1005" y="564"/>
                  </a:lnTo>
                  <a:lnTo>
                    <a:pt x="1004" y="566"/>
                  </a:lnTo>
                  <a:lnTo>
                    <a:pt x="1004" y="567"/>
                  </a:lnTo>
                  <a:lnTo>
                    <a:pt x="1003" y="571"/>
                  </a:lnTo>
                  <a:lnTo>
                    <a:pt x="1003" y="573"/>
                  </a:lnTo>
                  <a:lnTo>
                    <a:pt x="1003" y="576"/>
                  </a:lnTo>
                  <a:lnTo>
                    <a:pt x="1001" y="578"/>
                  </a:lnTo>
                  <a:lnTo>
                    <a:pt x="1003" y="582"/>
                  </a:lnTo>
                  <a:lnTo>
                    <a:pt x="1004" y="584"/>
                  </a:lnTo>
                  <a:lnTo>
                    <a:pt x="1004" y="587"/>
                  </a:lnTo>
                  <a:lnTo>
                    <a:pt x="1001" y="589"/>
                  </a:lnTo>
                  <a:lnTo>
                    <a:pt x="999" y="592"/>
                  </a:lnTo>
                  <a:lnTo>
                    <a:pt x="1000" y="594"/>
                  </a:lnTo>
                  <a:lnTo>
                    <a:pt x="999" y="596"/>
                  </a:lnTo>
                  <a:lnTo>
                    <a:pt x="998" y="599"/>
                  </a:lnTo>
                  <a:lnTo>
                    <a:pt x="996" y="602"/>
                  </a:lnTo>
                  <a:lnTo>
                    <a:pt x="995" y="605"/>
                  </a:lnTo>
                  <a:lnTo>
                    <a:pt x="995" y="608"/>
                  </a:lnTo>
                  <a:lnTo>
                    <a:pt x="995" y="610"/>
                  </a:lnTo>
                  <a:lnTo>
                    <a:pt x="992" y="612"/>
                  </a:lnTo>
                  <a:lnTo>
                    <a:pt x="990" y="613"/>
                  </a:lnTo>
                  <a:lnTo>
                    <a:pt x="989" y="615"/>
                  </a:lnTo>
                  <a:lnTo>
                    <a:pt x="989" y="617"/>
                  </a:lnTo>
                  <a:lnTo>
                    <a:pt x="989" y="619"/>
                  </a:lnTo>
                  <a:lnTo>
                    <a:pt x="987" y="621"/>
                  </a:lnTo>
                  <a:lnTo>
                    <a:pt x="985" y="623"/>
                  </a:lnTo>
                  <a:lnTo>
                    <a:pt x="983" y="624"/>
                  </a:lnTo>
                  <a:lnTo>
                    <a:pt x="979" y="627"/>
                  </a:lnTo>
                  <a:lnTo>
                    <a:pt x="977" y="628"/>
                  </a:lnTo>
                  <a:lnTo>
                    <a:pt x="974" y="629"/>
                  </a:lnTo>
                  <a:lnTo>
                    <a:pt x="973" y="630"/>
                  </a:lnTo>
                  <a:lnTo>
                    <a:pt x="973" y="633"/>
                  </a:lnTo>
                  <a:lnTo>
                    <a:pt x="973" y="636"/>
                  </a:lnTo>
                  <a:lnTo>
                    <a:pt x="972" y="637"/>
                  </a:lnTo>
                  <a:lnTo>
                    <a:pt x="969" y="639"/>
                  </a:lnTo>
                  <a:lnTo>
                    <a:pt x="967" y="640"/>
                  </a:lnTo>
                  <a:lnTo>
                    <a:pt x="965" y="641"/>
                  </a:lnTo>
                  <a:lnTo>
                    <a:pt x="965" y="643"/>
                  </a:lnTo>
                  <a:lnTo>
                    <a:pt x="964" y="645"/>
                  </a:lnTo>
                  <a:lnTo>
                    <a:pt x="961" y="646"/>
                  </a:lnTo>
                  <a:lnTo>
                    <a:pt x="961" y="648"/>
                  </a:lnTo>
                  <a:lnTo>
                    <a:pt x="963" y="651"/>
                  </a:lnTo>
                  <a:lnTo>
                    <a:pt x="960" y="653"/>
                  </a:lnTo>
                  <a:lnTo>
                    <a:pt x="960" y="654"/>
                  </a:lnTo>
                  <a:lnTo>
                    <a:pt x="959" y="657"/>
                  </a:lnTo>
                  <a:lnTo>
                    <a:pt x="957" y="659"/>
                  </a:lnTo>
                  <a:lnTo>
                    <a:pt x="956" y="662"/>
                  </a:lnTo>
                  <a:lnTo>
                    <a:pt x="954" y="663"/>
                  </a:lnTo>
                  <a:lnTo>
                    <a:pt x="952" y="665"/>
                  </a:lnTo>
                  <a:lnTo>
                    <a:pt x="950" y="666"/>
                  </a:lnTo>
                  <a:lnTo>
                    <a:pt x="946" y="669"/>
                  </a:lnTo>
                  <a:lnTo>
                    <a:pt x="945" y="671"/>
                  </a:lnTo>
                  <a:lnTo>
                    <a:pt x="943" y="672"/>
                  </a:lnTo>
                  <a:lnTo>
                    <a:pt x="942" y="675"/>
                  </a:lnTo>
                  <a:lnTo>
                    <a:pt x="941" y="676"/>
                  </a:lnTo>
                  <a:lnTo>
                    <a:pt x="938" y="677"/>
                  </a:lnTo>
                  <a:lnTo>
                    <a:pt x="934" y="680"/>
                  </a:lnTo>
                  <a:lnTo>
                    <a:pt x="933" y="682"/>
                  </a:lnTo>
                  <a:lnTo>
                    <a:pt x="932" y="687"/>
                  </a:lnTo>
                  <a:lnTo>
                    <a:pt x="930" y="689"/>
                  </a:lnTo>
                  <a:lnTo>
                    <a:pt x="930" y="692"/>
                  </a:lnTo>
                  <a:lnTo>
                    <a:pt x="929" y="695"/>
                  </a:lnTo>
                  <a:lnTo>
                    <a:pt x="930" y="698"/>
                  </a:lnTo>
                  <a:lnTo>
                    <a:pt x="932" y="699"/>
                  </a:lnTo>
                  <a:lnTo>
                    <a:pt x="932" y="701"/>
                  </a:lnTo>
                  <a:lnTo>
                    <a:pt x="933" y="704"/>
                  </a:lnTo>
                  <a:lnTo>
                    <a:pt x="933" y="706"/>
                  </a:lnTo>
                  <a:lnTo>
                    <a:pt x="932" y="707"/>
                  </a:lnTo>
                  <a:lnTo>
                    <a:pt x="930" y="710"/>
                  </a:lnTo>
                  <a:lnTo>
                    <a:pt x="930" y="712"/>
                  </a:lnTo>
                  <a:lnTo>
                    <a:pt x="932" y="713"/>
                  </a:lnTo>
                  <a:lnTo>
                    <a:pt x="930" y="716"/>
                  </a:lnTo>
                  <a:lnTo>
                    <a:pt x="930" y="718"/>
                  </a:lnTo>
                  <a:lnTo>
                    <a:pt x="930" y="720"/>
                  </a:lnTo>
                  <a:lnTo>
                    <a:pt x="932" y="722"/>
                  </a:lnTo>
                  <a:lnTo>
                    <a:pt x="932" y="726"/>
                  </a:lnTo>
                  <a:lnTo>
                    <a:pt x="930" y="728"/>
                  </a:lnTo>
                  <a:lnTo>
                    <a:pt x="929" y="729"/>
                  </a:lnTo>
                  <a:lnTo>
                    <a:pt x="928" y="730"/>
                  </a:lnTo>
                  <a:lnTo>
                    <a:pt x="926" y="733"/>
                  </a:lnTo>
                  <a:lnTo>
                    <a:pt x="925" y="734"/>
                  </a:lnTo>
                  <a:lnTo>
                    <a:pt x="925" y="738"/>
                  </a:lnTo>
                  <a:lnTo>
                    <a:pt x="924" y="740"/>
                  </a:lnTo>
                  <a:lnTo>
                    <a:pt x="924" y="742"/>
                  </a:lnTo>
                  <a:lnTo>
                    <a:pt x="924" y="746"/>
                  </a:lnTo>
                  <a:lnTo>
                    <a:pt x="924" y="747"/>
                  </a:lnTo>
                  <a:lnTo>
                    <a:pt x="924" y="750"/>
                  </a:lnTo>
                  <a:lnTo>
                    <a:pt x="923" y="752"/>
                  </a:lnTo>
                  <a:lnTo>
                    <a:pt x="923" y="753"/>
                  </a:lnTo>
                  <a:lnTo>
                    <a:pt x="924" y="756"/>
                  </a:lnTo>
                  <a:lnTo>
                    <a:pt x="925" y="758"/>
                  </a:lnTo>
                  <a:lnTo>
                    <a:pt x="926" y="759"/>
                  </a:lnTo>
                  <a:lnTo>
                    <a:pt x="928" y="762"/>
                  </a:lnTo>
                  <a:lnTo>
                    <a:pt x="928" y="763"/>
                  </a:lnTo>
                  <a:lnTo>
                    <a:pt x="928" y="765"/>
                  </a:lnTo>
                  <a:lnTo>
                    <a:pt x="928" y="768"/>
                  </a:lnTo>
                  <a:lnTo>
                    <a:pt x="928" y="770"/>
                  </a:lnTo>
                  <a:lnTo>
                    <a:pt x="928" y="773"/>
                  </a:lnTo>
                  <a:lnTo>
                    <a:pt x="929" y="775"/>
                  </a:lnTo>
                  <a:lnTo>
                    <a:pt x="929" y="779"/>
                  </a:lnTo>
                  <a:lnTo>
                    <a:pt x="932" y="781"/>
                  </a:lnTo>
                  <a:lnTo>
                    <a:pt x="933" y="783"/>
                  </a:lnTo>
                  <a:lnTo>
                    <a:pt x="936" y="786"/>
                  </a:lnTo>
                  <a:lnTo>
                    <a:pt x="936" y="790"/>
                  </a:lnTo>
                  <a:lnTo>
                    <a:pt x="934" y="792"/>
                  </a:lnTo>
                  <a:lnTo>
                    <a:pt x="933" y="796"/>
                  </a:lnTo>
                  <a:lnTo>
                    <a:pt x="934" y="797"/>
                  </a:lnTo>
                  <a:lnTo>
                    <a:pt x="933" y="799"/>
                  </a:lnTo>
                  <a:lnTo>
                    <a:pt x="930" y="799"/>
                  </a:lnTo>
                  <a:lnTo>
                    <a:pt x="929" y="802"/>
                  </a:lnTo>
                  <a:lnTo>
                    <a:pt x="929" y="804"/>
                  </a:lnTo>
                  <a:lnTo>
                    <a:pt x="926" y="805"/>
                  </a:lnTo>
                  <a:lnTo>
                    <a:pt x="926" y="806"/>
                  </a:lnTo>
                  <a:lnTo>
                    <a:pt x="923" y="808"/>
                  </a:lnTo>
                  <a:lnTo>
                    <a:pt x="920" y="809"/>
                  </a:lnTo>
                  <a:lnTo>
                    <a:pt x="917" y="812"/>
                  </a:lnTo>
                  <a:lnTo>
                    <a:pt x="916" y="816"/>
                  </a:lnTo>
                  <a:lnTo>
                    <a:pt x="915" y="817"/>
                  </a:lnTo>
                  <a:lnTo>
                    <a:pt x="912" y="823"/>
                  </a:lnTo>
                  <a:lnTo>
                    <a:pt x="911" y="827"/>
                  </a:lnTo>
                  <a:lnTo>
                    <a:pt x="908" y="833"/>
                  </a:lnTo>
                  <a:lnTo>
                    <a:pt x="908" y="834"/>
                  </a:lnTo>
                  <a:lnTo>
                    <a:pt x="907" y="837"/>
                  </a:lnTo>
                  <a:lnTo>
                    <a:pt x="906" y="839"/>
                  </a:lnTo>
                  <a:lnTo>
                    <a:pt x="904" y="841"/>
                  </a:lnTo>
                  <a:lnTo>
                    <a:pt x="903" y="844"/>
                  </a:lnTo>
                  <a:lnTo>
                    <a:pt x="902" y="846"/>
                  </a:lnTo>
                  <a:lnTo>
                    <a:pt x="901" y="849"/>
                  </a:lnTo>
                  <a:lnTo>
                    <a:pt x="899" y="851"/>
                  </a:lnTo>
                  <a:lnTo>
                    <a:pt x="898" y="855"/>
                  </a:lnTo>
                  <a:lnTo>
                    <a:pt x="895" y="857"/>
                  </a:lnTo>
                  <a:lnTo>
                    <a:pt x="895" y="860"/>
                  </a:lnTo>
                  <a:lnTo>
                    <a:pt x="895" y="864"/>
                  </a:lnTo>
                  <a:lnTo>
                    <a:pt x="894" y="868"/>
                  </a:lnTo>
                  <a:lnTo>
                    <a:pt x="893" y="872"/>
                  </a:lnTo>
                  <a:lnTo>
                    <a:pt x="894" y="874"/>
                  </a:lnTo>
                  <a:lnTo>
                    <a:pt x="895" y="876"/>
                  </a:lnTo>
                  <a:lnTo>
                    <a:pt x="894" y="882"/>
                  </a:lnTo>
                  <a:lnTo>
                    <a:pt x="895" y="884"/>
                  </a:lnTo>
                  <a:lnTo>
                    <a:pt x="895" y="889"/>
                  </a:lnTo>
                  <a:lnTo>
                    <a:pt x="895" y="891"/>
                  </a:lnTo>
                  <a:lnTo>
                    <a:pt x="894" y="893"/>
                  </a:lnTo>
                  <a:lnTo>
                    <a:pt x="893" y="896"/>
                  </a:lnTo>
                  <a:lnTo>
                    <a:pt x="892" y="899"/>
                  </a:lnTo>
                  <a:lnTo>
                    <a:pt x="889" y="902"/>
                  </a:lnTo>
                  <a:lnTo>
                    <a:pt x="889" y="904"/>
                  </a:lnTo>
                  <a:lnTo>
                    <a:pt x="889" y="908"/>
                  </a:lnTo>
                  <a:lnTo>
                    <a:pt x="890" y="915"/>
                  </a:lnTo>
                  <a:lnTo>
                    <a:pt x="893" y="930"/>
                  </a:lnTo>
                  <a:lnTo>
                    <a:pt x="902" y="934"/>
                  </a:lnTo>
                  <a:lnTo>
                    <a:pt x="895" y="946"/>
                  </a:lnTo>
                  <a:lnTo>
                    <a:pt x="899" y="951"/>
                  </a:lnTo>
                  <a:lnTo>
                    <a:pt x="899" y="956"/>
                  </a:lnTo>
                  <a:lnTo>
                    <a:pt x="899" y="967"/>
                  </a:lnTo>
                  <a:lnTo>
                    <a:pt x="897" y="967"/>
                  </a:lnTo>
                  <a:lnTo>
                    <a:pt x="892" y="967"/>
                  </a:lnTo>
                  <a:lnTo>
                    <a:pt x="888" y="967"/>
                  </a:lnTo>
                  <a:lnTo>
                    <a:pt x="883" y="968"/>
                  </a:lnTo>
                  <a:lnTo>
                    <a:pt x="871" y="971"/>
                  </a:lnTo>
                  <a:lnTo>
                    <a:pt x="867" y="971"/>
                  </a:lnTo>
                  <a:lnTo>
                    <a:pt x="864" y="969"/>
                  </a:lnTo>
                  <a:lnTo>
                    <a:pt x="858" y="967"/>
                  </a:lnTo>
                  <a:lnTo>
                    <a:pt x="857" y="965"/>
                  </a:lnTo>
                  <a:lnTo>
                    <a:pt x="854" y="965"/>
                  </a:lnTo>
                  <a:lnTo>
                    <a:pt x="851" y="963"/>
                  </a:lnTo>
                  <a:lnTo>
                    <a:pt x="848" y="962"/>
                  </a:lnTo>
                  <a:lnTo>
                    <a:pt x="844" y="957"/>
                  </a:lnTo>
                  <a:lnTo>
                    <a:pt x="844" y="955"/>
                  </a:lnTo>
                  <a:lnTo>
                    <a:pt x="841" y="952"/>
                  </a:lnTo>
                  <a:lnTo>
                    <a:pt x="840" y="951"/>
                  </a:lnTo>
                  <a:lnTo>
                    <a:pt x="837" y="951"/>
                  </a:lnTo>
                  <a:lnTo>
                    <a:pt x="833" y="949"/>
                  </a:lnTo>
                  <a:lnTo>
                    <a:pt x="830" y="948"/>
                  </a:lnTo>
                  <a:lnTo>
                    <a:pt x="828" y="948"/>
                  </a:lnTo>
                  <a:lnTo>
                    <a:pt x="826" y="945"/>
                  </a:lnTo>
                  <a:lnTo>
                    <a:pt x="824" y="943"/>
                  </a:lnTo>
                  <a:lnTo>
                    <a:pt x="824" y="940"/>
                  </a:lnTo>
                  <a:lnTo>
                    <a:pt x="822" y="938"/>
                  </a:lnTo>
                  <a:lnTo>
                    <a:pt x="810" y="936"/>
                  </a:lnTo>
                  <a:lnTo>
                    <a:pt x="805" y="936"/>
                  </a:lnTo>
                  <a:lnTo>
                    <a:pt x="802" y="934"/>
                  </a:lnTo>
                  <a:lnTo>
                    <a:pt x="798" y="933"/>
                  </a:lnTo>
                  <a:lnTo>
                    <a:pt x="797" y="930"/>
                  </a:lnTo>
                  <a:lnTo>
                    <a:pt x="795" y="928"/>
                  </a:lnTo>
                  <a:lnTo>
                    <a:pt x="791" y="928"/>
                  </a:lnTo>
                  <a:lnTo>
                    <a:pt x="788" y="926"/>
                  </a:lnTo>
                  <a:lnTo>
                    <a:pt x="786" y="924"/>
                  </a:lnTo>
                  <a:lnTo>
                    <a:pt x="782" y="920"/>
                  </a:lnTo>
                  <a:lnTo>
                    <a:pt x="778" y="916"/>
                  </a:lnTo>
                  <a:lnTo>
                    <a:pt x="775" y="915"/>
                  </a:lnTo>
                  <a:lnTo>
                    <a:pt x="774" y="914"/>
                  </a:lnTo>
                  <a:lnTo>
                    <a:pt x="770" y="909"/>
                  </a:lnTo>
                  <a:lnTo>
                    <a:pt x="767" y="904"/>
                  </a:lnTo>
                  <a:lnTo>
                    <a:pt x="769" y="902"/>
                  </a:lnTo>
                  <a:lnTo>
                    <a:pt x="767" y="899"/>
                  </a:lnTo>
                  <a:lnTo>
                    <a:pt x="764" y="898"/>
                  </a:lnTo>
                  <a:lnTo>
                    <a:pt x="761" y="897"/>
                  </a:lnTo>
                  <a:lnTo>
                    <a:pt x="758" y="897"/>
                  </a:lnTo>
                  <a:lnTo>
                    <a:pt x="753" y="895"/>
                  </a:lnTo>
                  <a:lnTo>
                    <a:pt x="752" y="893"/>
                  </a:lnTo>
                  <a:lnTo>
                    <a:pt x="749" y="892"/>
                  </a:lnTo>
                  <a:lnTo>
                    <a:pt x="747" y="890"/>
                  </a:lnTo>
                  <a:lnTo>
                    <a:pt x="740" y="890"/>
                  </a:lnTo>
                  <a:lnTo>
                    <a:pt x="734" y="889"/>
                  </a:lnTo>
                  <a:lnTo>
                    <a:pt x="730" y="887"/>
                  </a:lnTo>
                  <a:lnTo>
                    <a:pt x="725" y="886"/>
                  </a:lnTo>
                  <a:lnTo>
                    <a:pt x="722" y="886"/>
                  </a:lnTo>
                  <a:lnTo>
                    <a:pt x="720" y="885"/>
                  </a:lnTo>
                  <a:lnTo>
                    <a:pt x="716" y="884"/>
                  </a:lnTo>
                  <a:lnTo>
                    <a:pt x="713" y="882"/>
                  </a:lnTo>
                  <a:lnTo>
                    <a:pt x="711" y="879"/>
                  </a:lnTo>
                  <a:lnTo>
                    <a:pt x="708" y="876"/>
                  </a:lnTo>
                  <a:lnTo>
                    <a:pt x="704" y="872"/>
                  </a:lnTo>
                  <a:lnTo>
                    <a:pt x="699" y="867"/>
                  </a:lnTo>
                  <a:lnTo>
                    <a:pt x="698" y="866"/>
                  </a:lnTo>
                  <a:lnTo>
                    <a:pt x="694" y="863"/>
                  </a:lnTo>
                  <a:lnTo>
                    <a:pt x="692" y="861"/>
                  </a:lnTo>
                  <a:lnTo>
                    <a:pt x="692" y="858"/>
                  </a:lnTo>
                  <a:lnTo>
                    <a:pt x="690" y="852"/>
                  </a:lnTo>
                  <a:lnTo>
                    <a:pt x="689" y="850"/>
                  </a:lnTo>
                  <a:lnTo>
                    <a:pt x="683" y="846"/>
                  </a:lnTo>
                  <a:lnTo>
                    <a:pt x="681" y="845"/>
                  </a:lnTo>
                  <a:lnTo>
                    <a:pt x="678" y="844"/>
                  </a:lnTo>
                  <a:lnTo>
                    <a:pt x="677" y="841"/>
                  </a:lnTo>
                  <a:lnTo>
                    <a:pt x="676" y="839"/>
                  </a:lnTo>
                  <a:lnTo>
                    <a:pt x="677" y="838"/>
                  </a:lnTo>
                  <a:lnTo>
                    <a:pt x="677" y="834"/>
                  </a:lnTo>
                  <a:lnTo>
                    <a:pt x="682" y="827"/>
                  </a:lnTo>
                  <a:lnTo>
                    <a:pt x="682" y="823"/>
                  </a:lnTo>
                  <a:lnTo>
                    <a:pt x="681" y="821"/>
                  </a:lnTo>
                  <a:lnTo>
                    <a:pt x="682" y="818"/>
                  </a:lnTo>
                  <a:lnTo>
                    <a:pt x="683" y="816"/>
                  </a:lnTo>
                  <a:lnTo>
                    <a:pt x="682" y="815"/>
                  </a:lnTo>
                  <a:lnTo>
                    <a:pt x="681" y="811"/>
                  </a:lnTo>
                  <a:lnTo>
                    <a:pt x="678" y="812"/>
                  </a:lnTo>
                  <a:lnTo>
                    <a:pt x="676" y="811"/>
                  </a:lnTo>
                  <a:lnTo>
                    <a:pt x="670" y="811"/>
                  </a:lnTo>
                  <a:lnTo>
                    <a:pt x="668" y="809"/>
                  </a:lnTo>
                  <a:lnTo>
                    <a:pt x="664" y="806"/>
                  </a:lnTo>
                  <a:lnTo>
                    <a:pt x="660" y="804"/>
                  </a:lnTo>
                  <a:lnTo>
                    <a:pt x="658" y="804"/>
                  </a:lnTo>
                  <a:lnTo>
                    <a:pt x="655" y="804"/>
                  </a:lnTo>
                  <a:lnTo>
                    <a:pt x="652" y="800"/>
                  </a:lnTo>
                  <a:lnTo>
                    <a:pt x="649" y="798"/>
                  </a:lnTo>
                  <a:lnTo>
                    <a:pt x="646" y="797"/>
                  </a:lnTo>
                  <a:lnTo>
                    <a:pt x="642" y="796"/>
                  </a:lnTo>
                  <a:lnTo>
                    <a:pt x="637" y="793"/>
                  </a:lnTo>
                  <a:lnTo>
                    <a:pt x="633" y="791"/>
                  </a:lnTo>
                  <a:lnTo>
                    <a:pt x="629" y="788"/>
                  </a:lnTo>
                  <a:lnTo>
                    <a:pt x="627" y="785"/>
                  </a:lnTo>
                  <a:lnTo>
                    <a:pt x="624" y="781"/>
                  </a:lnTo>
                  <a:lnTo>
                    <a:pt x="621" y="777"/>
                  </a:lnTo>
                  <a:lnTo>
                    <a:pt x="619" y="776"/>
                  </a:lnTo>
                  <a:lnTo>
                    <a:pt x="614" y="774"/>
                  </a:lnTo>
                  <a:lnTo>
                    <a:pt x="611" y="771"/>
                  </a:lnTo>
                  <a:lnTo>
                    <a:pt x="608" y="769"/>
                  </a:lnTo>
                  <a:lnTo>
                    <a:pt x="606" y="767"/>
                  </a:lnTo>
                  <a:lnTo>
                    <a:pt x="602" y="770"/>
                  </a:lnTo>
                  <a:lnTo>
                    <a:pt x="601" y="770"/>
                  </a:lnTo>
                  <a:lnTo>
                    <a:pt x="597" y="771"/>
                  </a:lnTo>
                  <a:lnTo>
                    <a:pt x="594" y="771"/>
                  </a:lnTo>
                  <a:lnTo>
                    <a:pt x="590" y="773"/>
                  </a:lnTo>
                  <a:lnTo>
                    <a:pt x="586" y="774"/>
                  </a:lnTo>
                  <a:lnTo>
                    <a:pt x="584" y="774"/>
                  </a:lnTo>
                  <a:lnTo>
                    <a:pt x="581" y="774"/>
                  </a:lnTo>
                  <a:lnTo>
                    <a:pt x="577" y="775"/>
                  </a:lnTo>
                  <a:lnTo>
                    <a:pt x="576" y="774"/>
                  </a:lnTo>
                  <a:lnTo>
                    <a:pt x="572" y="773"/>
                  </a:lnTo>
                  <a:lnTo>
                    <a:pt x="568" y="773"/>
                  </a:lnTo>
                  <a:lnTo>
                    <a:pt x="564" y="769"/>
                  </a:lnTo>
                  <a:lnTo>
                    <a:pt x="561" y="770"/>
                  </a:lnTo>
                  <a:lnTo>
                    <a:pt x="554" y="769"/>
                  </a:lnTo>
                  <a:lnTo>
                    <a:pt x="550" y="769"/>
                  </a:lnTo>
                  <a:lnTo>
                    <a:pt x="548" y="768"/>
                  </a:lnTo>
                  <a:lnTo>
                    <a:pt x="545" y="768"/>
                  </a:lnTo>
                  <a:lnTo>
                    <a:pt x="543" y="767"/>
                  </a:lnTo>
                  <a:lnTo>
                    <a:pt x="541" y="767"/>
                  </a:lnTo>
                  <a:lnTo>
                    <a:pt x="539" y="767"/>
                  </a:lnTo>
                  <a:lnTo>
                    <a:pt x="536" y="765"/>
                  </a:lnTo>
                  <a:lnTo>
                    <a:pt x="531" y="767"/>
                  </a:lnTo>
                  <a:lnTo>
                    <a:pt x="528" y="767"/>
                  </a:lnTo>
                  <a:lnTo>
                    <a:pt x="523" y="767"/>
                  </a:lnTo>
                  <a:lnTo>
                    <a:pt x="522" y="764"/>
                  </a:lnTo>
                  <a:lnTo>
                    <a:pt x="518" y="765"/>
                  </a:lnTo>
                  <a:lnTo>
                    <a:pt x="517" y="763"/>
                  </a:lnTo>
                  <a:lnTo>
                    <a:pt x="510" y="762"/>
                  </a:lnTo>
                  <a:lnTo>
                    <a:pt x="508" y="759"/>
                  </a:lnTo>
                  <a:lnTo>
                    <a:pt x="504" y="759"/>
                  </a:lnTo>
                  <a:lnTo>
                    <a:pt x="502" y="758"/>
                  </a:lnTo>
                  <a:lnTo>
                    <a:pt x="500" y="759"/>
                  </a:lnTo>
                  <a:lnTo>
                    <a:pt x="497" y="761"/>
                  </a:lnTo>
                  <a:lnTo>
                    <a:pt x="493" y="762"/>
                  </a:lnTo>
                  <a:lnTo>
                    <a:pt x="491" y="759"/>
                  </a:lnTo>
                  <a:lnTo>
                    <a:pt x="487" y="759"/>
                  </a:lnTo>
                  <a:lnTo>
                    <a:pt x="482" y="758"/>
                  </a:lnTo>
                  <a:lnTo>
                    <a:pt x="479" y="756"/>
                  </a:lnTo>
                  <a:lnTo>
                    <a:pt x="477" y="755"/>
                  </a:lnTo>
                  <a:lnTo>
                    <a:pt x="474" y="752"/>
                  </a:lnTo>
                  <a:lnTo>
                    <a:pt x="471" y="751"/>
                  </a:lnTo>
                  <a:lnTo>
                    <a:pt x="468" y="752"/>
                  </a:lnTo>
                  <a:lnTo>
                    <a:pt x="464" y="753"/>
                  </a:lnTo>
                  <a:lnTo>
                    <a:pt x="461" y="755"/>
                  </a:lnTo>
                  <a:lnTo>
                    <a:pt x="456" y="756"/>
                  </a:lnTo>
                  <a:lnTo>
                    <a:pt x="451" y="756"/>
                  </a:lnTo>
                  <a:lnTo>
                    <a:pt x="448" y="755"/>
                  </a:lnTo>
                  <a:lnTo>
                    <a:pt x="446" y="755"/>
                  </a:lnTo>
                  <a:lnTo>
                    <a:pt x="442" y="753"/>
                  </a:lnTo>
                  <a:lnTo>
                    <a:pt x="440" y="753"/>
                  </a:lnTo>
                  <a:lnTo>
                    <a:pt x="438" y="753"/>
                  </a:lnTo>
                  <a:lnTo>
                    <a:pt x="434" y="757"/>
                  </a:lnTo>
                  <a:lnTo>
                    <a:pt x="433" y="758"/>
                  </a:lnTo>
                  <a:lnTo>
                    <a:pt x="429" y="759"/>
                  </a:lnTo>
                  <a:lnTo>
                    <a:pt x="425" y="762"/>
                  </a:lnTo>
                  <a:lnTo>
                    <a:pt x="422" y="764"/>
                  </a:lnTo>
                  <a:lnTo>
                    <a:pt x="420" y="765"/>
                  </a:lnTo>
                  <a:lnTo>
                    <a:pt x="416" y="768"/>
                  </a:lnTo>
                  <a:lnTo>
                    <a:pt x="413" y="769"/>
                  </a:lnTo>
                  <a:lnTo>
                    <a:pt x="411" y="770"/>
                  </a:lnTo>
                  <a:lnTo>
                    <a:pt x="407" y="771"/>
                  </a:lnTo>
                  <a:lnTo>
                    <a:pt x="404" y="771"/>
                  </a:lnTo>
                  <a:lnTo>
                    <a:pt x="402" y="773"/>
                  </a:lnTo>
                  <a:lnTo>
                    <a:pt x="399" y="773"/>
                  </a:lnTo>
                  <a:lnTo>
                    <a:pt x="395" y="771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4" y="779"/>
                  </a:lnTo>
                  <a:lnTo>
                    <a:pt x="395" y="782"/>
                  </a:lnTo>
                  <a:lnTo>
                    <a:pt x="394" y="786"/>
                  </a:lnTo>
                  <a:lnTo>
                    <a:pt x="395" y="791"/>
                  </a:lnTo>
                  <a:lnTo>
                    <a:pt x="395" y="794"/>
                  </a:lnTo>
                  <a:lnTo>
                    <a:pt x="396" y="796"/>
                  </a:lnTo>
                  <a:lnTo>
                    <a:pt x="399" y="797"/>
                  </a:lnTo>
                  <a:lnTo>
                    <a:pt x="399" y="802"/>
                  </a:lnTo>
                  <a:lnTo>
                    <a:pt x="398" y="803"/>
                  </a:lnTo>
                  <a:lnTo>
                    <a:pt x="398" y="806"/>
                  </a:lnTo>
                  <a:lnTo>
                    <a:pt x="398" y="810"/>
                  </a:lnTo>
                  <a:lnTo>
                    <a:pt x="398" y="812"/>
                  </a:lnTo>
                  <a:lnTo>
                    <a:pt x="398" y="815"/>
                  </a:lnTo>
                  <a:lnTo>
                    <a:pt x="398" y="817"/>
                  </a:lnTo>
                  <a:lnTo>
                    <a:pt x="396" y="820"/>
                  </a:lnTo>
                  <a:lnTo>
                    <a:pt x="395" y="823"/>
                  </a:lnTo>
                  <a:lnTo>
                    <a:pt x="394" y="825"/>
                  </a:lnTo>
                  <a:lnTo>
                    <a:pt x="393" y="827"/>
                  </a:lnTo>
                  <a:lnTo>
                    <a:pt x="390" y="829"/>
                  </a:lnTo>
                  <a:lnTo>
                    <a:pt x="390" y="832"/>
                  </a:lnTo>
                  <a:lnTo>
                    <a:pt x="390" y="835"/>
                  </a:lnTo>
                  <a:lnTo>
                    <a:pt x="390" y="838"/>
                  </a:lnTo>
                  <a:lnTo>
                    <a:pt x="391" y="839"/>
                  </a:lnTo>
                  <a:lnTo>
                    <a:pt x="391" y="841"/>
                  </a:lnTo>
                  <a:lnTo>
                    <a:pt x="389" y="843"/>
                  </a:lnTo>
                  <a:lnTo>
                    <a:pt x="385" y="844"/>
                  </a:lnTo>
                  <a:lnTo>
                    <a:pt x="382" y="845"/>
                  </a:lnTo>
                  <a:lnTo>
                    <a:pt x="378" y="846"/>
                  </a:lnTo>
                  <a:lnTo>
                    <a:pt x="377" y="846"/>
                  </a:lnTo>
                  <a:lnTo>
                    <a:pt x="373" y="849"/>
                  </a:lnTo>
                  <a:lnTo>
                    <a:pt x="372" y="850"/>
                  </a:lnTo>
                  <a:lnTo>
                    <a:pt x="367" y="852"/>
                  </a:lnTo>
                  <a:lnTo>
                    <a:pt x="364" y="854"/>
                  </a:lnTo>
                  <a:lnTo>
                    <a:pt x="362" y="855"/>
                  </a:lnTo>
                  <a:lnTo>
                    <a:pt x="358" y="856"/>
                  </a:lnTo>
                  <a:lnTo>
                    <a:pt x="354" y="858"/>
                  </a:lnTo>
                  <a:lnTo>
                    <a:pt x="352" y="860"/>
                  </a:lnTo>
                  <a:lnTo>
                    <a:pt x="350" y="862"/>
                  </a:lnTo>
                  <a:lnTo>
                    <a:pt x="349" y="866"/>
                  </a:lnTo>
                  <a:lnTo>
                    <a:pt x="347" y="869"/>
                  </a:lnTo>
                  <a:lnTo>
                    <a:pt x="346" y="873"/>
                  </a:lnTo>
                  <a:lnTo>
                    <a:pt x="343" y="875"/>
                  </a:lnTo>
                  <a:lnTo>
                    <a:pt x="342" y="878"/>
                  </a:lnTo>
                  <a:lnTo>
                    <a:pt x="340" y="878"/>
                  </a:lnTo>
                  <a:lnTo>
                    <a:pt x="337" y="878"/>
                  </a:lnTo>
                  <a:lnTo>
                    <a:pt x="334" y="876"/>
                  </a:lnTo>
                  <a:lnTo>
                    <a:pt x="332" y="879"/>
                  </a:lnTo>
                  <a:lnTo>
                    <a:pt x="329" y="880"/>
                  </a:lnTo>
                  <a:lnTo>
                    <a:pt x="327" y="882"/>
                  </a:lnTo>
                  <a:lnTo>
                    <a:pt x="324" y="885"/>
                  </a:lnTo>
                  <a:lnTo>
                    <a:pt x="320" y="886"/>
                  </a:lnTo>
                  <a:lnTo>
                    <a:pt x="318" y="890"/>
                  </a:lnTo>
                  <a:lnTo>
                    <a:pt x="312" y="893"/>
                  </a:lnTo>
                  <a:lnTo>
                    <a:pt x="311" y="896"/>
                  </a:lnTo>
                  <a:lnTo>
                    <a:pt x="309" y="897"/>
                  </a:lnTo>
                  <a:lnTo>
                    <a:pt x="307" y="898"/>
                  </a:lnTo>
                  <a:lnTo>
                    <a:pt x="305" y="901"/>
                  </a:lnTo>
                  <a:lnTo>
                    <a:pt x="303" y="903"/>
                  </a:lnTo>
                  <a:lnTo>
                    <a:pt x="305" y="907"/>
                  </a:lnTo>
                  <a:lnTo>
                    <a:pt x="303" y="909"/>
                  </a:lnTo>
                  <a:lnTo>
                    <a:pt x="299" y="910"/>
                  </a:lnTo>
                  <a:lnTo>
                    <a:pt x="298" y="909"/>
                  </a:lnTo>
                  <a:lnTo>
                    <a:pt x="296" y="909"/>
                  </a:lnTo>
                  <a:lnTo>
                    <a:pt x="294" y="909"/>
                  </a:lnTo>
                  <a:lnTo>
                    <a:pt x="292" y="908"/>
                  </a:lnTo>
                  <a:lnTo>
                    <a:pt x="288" y="907"/>
                  </a:lnTo>
                  <a:lnTo>
                    <a:pt x="287" y="908"/>
                  </a:lnTo>
                  <a:lnTo>
                    <a:pt x="283" y="908"/>
                  </a:lnTo>
                  <a:lnTo>
                    <a:pt x="279" y="908"/>
                  </a:lnTo>
                  <a:lnTo>
                    <a:pt x="276" y="909"/>
                  </a:lnTo>
                  <a:lnTo>
                    <a:pt x="274" y="909"/>
                  </a:lnTo>
                  <a:lnTo>
                    <a:pt x="270" y="909"/>
                  </a:lnTo>
                  <a:lnTo>
                    <a:pt x="267" y="909"/>
                  </a:lnTo>
                  <a:lnTo>
                    <a:pt x="262" y="909"/>
                  </a:lnTo>
                  <a:lnTo>
                    <a:pt x="258" y="909"/>
                  </a:lnTo>
                  <a:lnTo>
                    <a:pt x="256" y="909"/>
                  </a:lnTo>
                  <a:lnTo>
                    <a:pt x="252" y="909"/>
                  </a:lnTo>
                  <a:lnTo>
                    <a:pt x="248" y="911"/>
                  </a:lnTo>
                  <a:lnTo>
                    <a:pt x="245" y="913"/>
                  </a:lnTo>
                  <a:lnTo>
                    <a:pt x="243" y="913"/>
                  </a:lnTo>
                  <a:lnTo>
                    <a:pt x="240" y="914"/>
                  </a:lnTo>
                  <a:lnTo>
                    <a:pt x="237" y="914"/>
                  </a:lnTo>
                  <a:lnTo>
                    <a:pt x="235" y="915"/>
                  </a:lnTo>
                  <a:lnTo>
                    <a:pt x="232" y="916"/>
                  </a:lnTo>
                  <a:lnTo>
                    <a:pt x="230" y="917"/>
                  </a:lnTo>
                  <a:lnTo>
                    <a:pt x="228" y="920"/>
                  </a:lnTo>
                  <a:lnTo>
                    <a:pt x="224" y="922"/>
                  </a:lnTo>
                  <a:lnTo>
                    <a:pt x="224" y="920"/>
                  </a:lnTo>
                  <a:lnTo>
                    <a:pt x="224" y="916"/>
                  </a:lnTo>
                  <a:lnTo>
                    <a:pt x="222" y="914"/>
                  </a:lnTo>
                  <a:lnTo>
                    <a:pt x="222" y="911"/>
                  </a:lnTo>
                  <a:lnTo>
                    <a:pt x="219" y="910"/>
                  </a:lnTo>
                  <a:lnTo>
                    <a:pt x="217" y="909"/>
                  </a:lnTo>
                  <a:lnTo>
                    <a:pt x="214" y="909"/>
                  </a:lnTo>
                  <a:lnTo>
                    <a:pt x="212" y="908"/>
                  </a:lnTo>
                  <a:lnTo>
                    <a:pt x="209" y="908"/>
                  </a:lnTo>
                  <a:lnTo>
                    <a:pt x="206" y="908"/>
                  </a:lnTo>
                  <a:lnTo>
                    <a:pt x="205" y="907"/>
                  </a:lnTo>
                  <a:lnTo>
                    <a:pt x="204" y="905"/>
                  </a:lnTo>
                  <a:lnTo>
                    <a:pt x="201" y="903"/>
                  </a:lnTo>
                  <a:lnTo>
                    <a:pt x="201" y="902"/>
                  </a:lnTo>
                  <a:lnTo>
                    <a:pt x="199" y="898"/>
                  </a:lnTo>
                  <a:lnTo>
                    <a:pt x="199" y="896"/>
                  </a:lnTo>
                  <a:lnTo>
                    <a:pt x="197" y="892"/>
                  </a:lnTo>
                  <a:lnTo>
                    <a:pt x="195" y="891"/>
                  </a:lnTo>
                  <a:lnTo>
                    <a:pt x="193" y="889"/>
                  </a:lnTo>
                  <a:lnTo>
                    <a:pt x="188" y="889"/>
                  </a:lnTo>
                  <a:lnTo>
                    <a:pt x="186" y="890"/>
                  </a:lnTo>
                  <a:lnTo>
                    <a:pt x="183" y="890"/>
                  </a:lnTo>
                  <a:lnTo>
                    <a:pt x="181" y="890"/>
                  </a:lnTo>
                  <a:lnTo>
                    <a:pt x="179" y="891"/>
                  </a:lnTo>
                  <a:lnTo>
                    <a:pt x="177" y="891"/>
                  </a:lnTo>
                  <a:lnTo>
                    <a:pt x="175" y="890"/>
                  </a:lnTo>
                  <a:lnTo>
                    <a:pt x="171" y="892"/>
                  </a:lnTo>
                  <a:lnTo>
                    <a:pt x="169" y="896"/>
                  </a:lnTo>
                  <a:lnTo>
                    <a:pt x="168" y="897"/>
                  </a:lnTo>
                  <a:lnTo>
                    <a:pt x="164" y="896"/>
                  </a:lnTo>
                  <a:lnTo>
                    <a:pt x="162" y="893"/>
                  </a:lnTo>
                  <a:lnTo>
                    <a:pt x="161" y="892"/>
                  </a:lnTo>
                  <a:lnTo>
                    <a:pt x="159" y="890"/>
                  </a:lnTo>
                  <a:lnTo>
                    <a:pt x="156" y="886"/>
                  </a:lnTo>
                  <a:lnTo>
                    <a:pt x="152" y="884"/>
                  </a:lnTo>
                  <a:lnTo>
                    <a:pt x="147" y="881"/>
                  </a:lnTo>
                  <a:lnTo>
                    <a:pt x="142" y="879"/>
                  </a:lnTo>
                  <a:lnTo>
                    <a:pt x="138" y="876"/>
                  </a:lnTo>
                  <a:lnTo>
                    <a:pt x="133" y="874"/>
                  </a:lnTo>
                  <a:lnTo>
                    <a:pt x="130" y="876"/>
                  </a:lnTo>
                  <a:lnTo>
                    <a:pt x="126" y="878"/>
                  </a:lnTo>
                  <a:lnTo>
                    <a:pt x="122" y="879"/>
                  </a:lnTo>
                  <a:lnTo>
                    <a:pt x="121" y="880"/>
                  </a:lnTo>
                  <a:lnTo>
                    <a:pt x="118" y="882"/>
                  </a:lnTo>
                  <a:lnTo>
                    <a:pt x="116" y="886"/>
                  </a:lnTo>
                  <a:lnTo>
                    <a:pt x="115" y="889"/>
                  </a:lnTo>
                  <a:lnTo>
                    <a:pt x="111" y="890"/>
                  </a:lnTo>
                  <a:lnTo>
                    <a:pt x="107" y="893"/>
                  </a:lnTo>
                  <a:lnTo>
                    <a:pt x="104" y="897"/>
                  </a:lnTo>
                  <a:lnTo>
                    <a:pt x="102" y="898"/>
                  </a:lnTo>
                  <a:lnTo>
                    <a:pt x="100" y="901"/>
                  </a:lnTo>
                  <a:lnTo>
                    <a:pt x="98" y="902"/>
                  </a:lnTo>
                  <a:lnTo>
                    <a:pt x="94" y="901"/>
                  </a:lnTo>
                  <a:lnTo>
                    <a:pt x="91" y="901"/>
                  </a:lnTo>
                  <a:lnTo>
                    <a:pt x="87" y="899"/>
                  </a:lnTo>
                  <a:lnTo>
                    <a:pt x="85" y="899"/>
                  </a:lnTo>
                  <a:lnTo>
                    <a:pt x="81" y="901"/>
                  </a:lnTo>
                  <a:lnTo>
                    <a:pt x="78" y="901"/>
                  </a:lnTo>
                  <a:lnTo>
                    <a:pt x="76" y="898"/>
                  </a:lnTo>
                  <a:lnTo>
                    <a:pt x="71" y="899"/>
                  </a:lnTo>
                  <a:lnTo>
                    <a:pt x="68" y="899"/>
                  </a:lnTo>
                  <a:lnTo>
                    <a:pt x="67" y="898"/>
                  </a:lnTo>
                  <a:lnTo>
                    <a:pt x="64" y="897"/>
                  </a:lnTo>
                  <a:lnTo>
                    <a:pt x="63" y="895"/>
                  </a:lnTo>
                  <a:lnTo>
                    <a:pt x="62" y="892"/>
                  </a:lnTo>
                  <a:lnTo>
                    <a:pt x="60" y="889"/>
                  </a:lnTo>
                  <a:lnTo>
                    <a:pt x="60" y="887"/>
                  </a:lnTo>
                  <a:lnTo>
                    <a:pt x="59" y="885"/>
                  </a:lnTo>
                  <a:lnTo>
                    <a:pt x="58" y="882"/>
                  </a:lnTo>
                  <a:lnTo>
                    <a:pt x="56" y="880"/>
                  </a:lnTo>
                  <a:lnTo>
                    <a:pt x="55" y="878"/>
                  </a:lnTo>
                  <a:lnTo>
                    <a:pt x="53" y="878"/>
                  </a:lnTo>
                  <a:lnTo>
                    <a:pt x="47" y="878"/>
                  </a:lnTo>
                  <a:lnTo>
                    <a:pt x="45" y="876"/>
                  </a:lnTo>
                  <a:lnTo>
                    <a:pt x="42" y="876"/>
                  </a:lnTo>
                  <a:lnTo>
                    <a:pt x="40" y="875"/>
                  </a:lnTo>
                  <a:lnTo>
                    <a:pt x="36" y="875"/>
                  </a:lnTo>
                  <a:lnTo>
                    <a:pt x="32" y="874"/>
                  </a:lnTo>
                  <a:lnTo>
                    <a:pt x="28" y="874"/>
                  </a:lnTo>
                  <a:lnTo>
                    <a:pt x="24" y="874"/>
                  </a:lnTo>
                  <a:lnTo>
                    <a:pt x="22" y="872"/>
                  </a:lnTo>
                  <a:lnTo>
                    <a:pt x="19" y="870"/>
                  </a:lnTo>
                  <a:lnTo>
                    <a:pt x="16" y="869"/>
                  </a:lnTo>
                  <a:lnTo>
                    <a:pt x="14" y="868"/>
                  </a:lnTo>
                  <a:lnTo>
                    <a:pt x="11" y="864"/>
                  </a:lnTo>
                  <a:lnTo>
                    <a:pt x="10" y="863"/>
                  </a:lnTo>
                  <a:lnTo>
                    <a:pt x="7" y="861"/>
                  </a:lnTo>
                  <a:lnTo>
                    <a:pt x="6" y="858"/>
                  </a:lnTo>
                  <a:lnTo>
                    <a:pt x="3" y="854"/>
                  </a:lnTo>
                  <a:lnTo>
                    <a:pt x="2" y="850"/>
                  </a:lnTo>
                  <a:lnTo>
                    <a:pt x="2" y="847"/>
                  </a:lnTo>
                  <a:lnTo>
                    <a:pt x="1" y="844"/>
                  </a:lnTo>
                  <a:lnTo>
                    <a:pt x="1" y="841"/>
                  </a:lnTo>
                  <a:lnTo>
                    <a:pt x="0" y="838"/>
                  </a:lnTo>
                  <a:lnTo>
                    <a:pt x="0" y="835"/>
                  </a:lnTo>
                  <a:lnTo>
                    <a:pt x="1" y="833"/>
                  </a:lnTo>
                  <a:lnTo>
                    <a:pt x="3" y="831"/>
                  </a:lnTo>
                  <a:lnTo>
                    <a:pt x="6" y="828"/>
                  </a:lnTo>
                  <a:lnTo>
                    <a:pt x="11" y="823"/>
                  </a:lnTo>
                  <a:lnTo>
                    <a:pt x="16" y="817"/>
                  </a:lnTo>
                  <a:lnTo>
                    <a:pt x="18" y="814"/>
                  </a:lnTo>
                  <a:lnTo>
                    <a:pt x="19" y="811"/>
                  </a:lnTo>
                  <a:lnTo>
                    <a:pt x="23" y="809"/>
                  </a:lnTo>
                  <a:lnTo>
                    <a:pt x="23" y="805"/>
                  </a:lnTo>
                  <a:lnTo>
                    <a:pt x="23" y="802"/>
                  </a:lnTo>
                  <a:lnTo>
                    <a:pt x="24" y="796"/>
                  </a:lnTo>
                  <a:lnTo>
                    <a:pt x="24" y="792"/>
                  </a:lnTo>
                  <a:lnTo>
                    <a:pt x="25" y="788"/>
                  </a:lnTo>
                  <a:lnTo>
                    <a:pt x="27" y="782"/>
                  </a:lnTo>
                  <a:lnTo>
                    <a:pt x="28" y="777"/>
                  </a:lnTo>
                  <a:lnTo>
                    <a:pt x="25" y="775"/>
                  </a:lnTo>
                  <a:lnTo>
                    <a:pt x="24" y="773"/>
                  </a:lnTo>
                  <a:lnTo>
                    <a:pt x="23" y="768"/>
                  </a:lnTo>
                  <a:lnTo>
                    <a:pt x="20" y="764"/>
                  </a:lnTo>
                  <a:lnTo>
                    <a:pt x="20" y="758"/>
                  </a:lnTo>
                  <a:lnTo>
                    <a:pt x="22" y="755"/>
                  </a:lnTo>
                  <a:lnTo>
                    <a:pt x="25" y="755"/>
                  </a:lnTo>
                  <a:lnTo>
                    <a:pt x="28" y="756"/>
                  </a:lnTo>
                  <a:lnTo>
                    <a:pt x="31" y="752"/>
                  </a:lnTo>
                  <a:lnTo>
                    <a:pt x="33" y="748"/>
                  </a:lnTo>
                  <a:lnTo>
                    <a:pt x="36" y="747"/>
                  </a:lnTo>
                  <a:lnTo>
                    <a:pt x="38" y="745"/>
                  </a:lnTo>
                  <a:lnTo>
                    <a:pt x="40" y="744"/>
                  </a:lnTo>
                  <a:lnTo>
                    <a:pt x="41" y="741"/>
                  </a:lnTo>
                  <a:lnTo>
                    <a:pt x="42" y="739"/>
                  </a:lnTo>
                  <a:lnTo>
                    <a:pt x="45" y="736"/>
                  </a:lnTo>
                  <a:lnTo>
                    <a:pt x="46" y="734"/>
                  </a:lnTo>
                  <a:lnTo>
                    <a:pt x="49" y="729"/>
                  </a:lnTo>
                  <a:lnTo>
                    <a:pt x="50" y="726"/>
                  </a:lnTo>
                  <a:lnTo>
                    <a:pt x="51" y="723"/>
                  </a:lnTo>
                  <a:lnTo>
                    <a:pt x="53" y="721"/>
                  </a:lnTo>
                  <a:lnTo>
                    <a:pt x="58" y="720"/>
                  </a:lnTo>
                  <a:lnTo>
                    <a:pt x="62" y="718"/>
                  </a:lnTo>
                  <a:lnTo>
                    <a:pt x="64" y="716"/>
                  </a:lnTo>
                  <a:lnTo>
                    <a:pt x="68" y="717"/>
                  </a:lnTo>
                  <a:lnTo>
                    <a:pt x="71" y="716"/>
                  </a:lnTo>
                  <a:lnTo>
                    <a:pt x="72" y="711"/>
                  </a:lnTo>
                  <a:lnTo>
                    <a:pt x="72" y="707"/>
                  </a:lnTo>
                  <a:lnTo>
                    <a:pt x="73" y="705"/>
                  </a:lnTo>
                  <a:lnTo>
                    <a:pt x="75" y="701"/>
                  </a:lnTo>
                  <a:lnTo>
                    <a:pt x="76" y="699"/>
                  </a:lnTo>
                  <a:lnTo>
                    <a:pt x="77" y="697"/>
                  </a:lnTo>
                  <a:lnTo>
                    <a:pt x="78" y="694"/>
                  </a:lnTo>
                  <a:lnTo>
                    <a:pt x="80" y="692"/>
                  </a:lnTo>
                  <a:lnTo>
                    <a:pt x="80" y="688"/>
                  </a:lnTo>
                  <a:lnTo>
                    <a:pt x="82" y="687"/>
                  </a:lnTo>
                  <a:lnTo>
                    <a:pt x="84" y="686"/>
                  </a:lnTo>
                  <a:lnTo>
                    <a:pt x="85" y="683"/>
                  </a:lnTo>
                  <a:lnTo>
                    <a:pt x="85" y="681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2" y="672"/>
                  </a:lnTo>
                  <a:lnTo>
                    <a:pt x="81" y="670"/>
                  </a:lnTo>
                  <a:lnTo>
                    <a:pt x="81" y="668"/>
                  </a:lnTo>
                  <a:lnTo>
                    <a:pt x="81" y="665"/>
                  </a:lnTo>
                  <a:lnTo>
                    <a:pt x="82" y="663"/>
                  </a:lnTo>
                  <a:lnTo>
                    <a:pt x="82" y="659"/>
                  </a:lnTo>
                  <a:lnTo>
                    <a:pt x="80" y="657"/>
                  </a:lnTo>
                  <a:lnTo>
                    <a:pt x="82" y="656"/>
                  </a:lnTo>
                  <a:lnTo>
                    <a:pt x="86" y="652"/>
                  </a:lnTo>
                  <a:lnTo>
                    <a:pt x="87" y="651"/>
                  </a:lnTo>
                  <a:lnTo>
                    <a:pt x="87" y="648"/>
                  </a:lnTo>
                  <a:lnTo>
                    <a:pt x="87" y="643"/>
                  </a:lnTo>
                  <a:lnTo>
                    <a:pt x="89" y="641"/>
                  </a:lnTo>
                  <a:lnTo>
                    <a:pt x="89" y="639"/>
                  </a:lnTo>
                  <a:lnTo>
                    <a:pt x="89" y="637"/>
                  </a:lnTo>
                  <a:lnTo>
                    <a:pt x="89" y="635"/>
                  </a:lnTo>
                  <a:lnTo>
                    <a:pt x="90" y="633"/>
                  </a:lnTo>
                  <a:lnTo>
                    <a:pt x="93" y="630"/>
                  </a:lnTo>
                  <a:lnTo>
                    <a:pt x="94" y="629"/>
                  </a:lnTo>
                  <a:lnTo>
                    <a:pt x="96" y="628"/>
                  </a:lnTo>
                  <a:lnTo>
                    <a:pt x="98" y="628"/>
                  </a:lnTo>
                  <a:lnTo>
                    <a:pt x="100" y="627"/>
                  </a:lnTo>
                  <a:lnTo>
                    <a:pt x="103" y="625"/>
                  </a:lnTo>
                  <a:lnTo>
                    <a:pt x="106" y="624"/>
                  </a:lnTo>
                  <a:lnTo>
                    <a:pt x="111" y="623"/>
                  </a:lnTo>
                  <a:lnTo>
                    <a:pt x="116" y="622"/>
                  </a:lnTo>
                  <a:lnTo>
                    <a:pt x="117" y="619"/>
                  </a:lnTo>
                  <a:lnTo>
                    <a:pt x="117" y="618"/>
                  </a:lnTo>
                  <a:lnTo>
                    <a:pt x="120" y="616"/>
                  </a:lnTo>
                  <a:lnTo>
                    <a:pt x="121" y="613"/>
                  </a:lnTo>
                  <a:lnTo>
                    <a:pt x="124" y="611"/>
                  </a:lnTo>
                  <a:lnTo>
                    <a:pt x="125" y="610"/>
                  </a:lnTo>
                  <a:lnTo>
                    <a:pt x="128" y="606"/>
                  </a:lnTo>
                  <a:lnTo>
                    <a:pt x="130" y="606"/>
                  </a:lnTo>
                  <a:lnTo>
                    <a:pt x="133" y="607"/>
                  </a:lnTo>
                  <a:lnTo>
                    <a:pt x="137" y="606"/>
                  </a:lnTo>
                  <a:lnTo>
                    <a:pt x="138" y="605"/>
                  </a:lnTo>
                  <a:lnTo>
                    <a:pt x="139" y="604"/>
                  </a:lnTo>
                  <a:lnTo>
                    <a:pt x="142" y="604"/>
                  </a:lnTo>
                  <a:lnTo>
                    <a:pt x="144" y="604"/>
                  </a:lnTo>
                  <a:lnTo>
                    <a:pt x="147" y="604"/>
                  </a:lnTo>
                  <a:lnTo>
                    <a:pt x="152" y="604"/>
                  </a:lnTo>
                  <a:lnTo>
                    <a:pt x="155" y="601"/>
                  </a:lnTo>
                  <a:lnTo>
                    <a:pt x="156" y="601"/>
                  </a:lnTo>
                  <a:lnTo>
                    <a:pt x="159" y="599"/>
                  </a:lnTo>
                  <a:lnTo>
                    <a:pt x="160" y="599"/>
                  </a:lnTo>
                  <a:lnTo>
                    <a:pt x="162" y="598"/>
                  </a:lnTo>
                  <a:lnTo>
                    <a:pt x="166" y="599"/>
                  </a:lnTo>
                  <a:lnTo>
                    <a:pt x="169" y="598"/>
                  </a:lnTo>
                  <a:lnTo>
                    <a:pt x="171" y="598"/>
                  </a:lnTo>
                  <a:lnTo>
                    <a:pt x="171" y="593"/>
                  </a:lnTo>
                  <a:lnTo>
                    <a:pt x="171" y="590"/>
                  </a:lnTo>
                  <a:lnTo>
                    <a:pt x="170" y="587"/>
                  </a:lnTo>
                  <a:lnTo>
                    <a:pt x="168" y="582"/>
                  </a:lnTo>
                  <a:lnTo>
                    <a:pt x="166" y="580"/>
                  </a:lnTo>
                  <a:lnTo>
                    <a:pt x="165" y="577"/>
                  </a:lnTo>
                  <a:lnTo>
                    <a:pt x="165" y="575"/>
                  </a:lnTo>
                  <a:lnTo>
                    <a:pt x="162" y="571"/>
                  </a:lnTo>
                  <a:lnTo>
                    <a:pt x="161" y="569"/>
                  </a:lnTo>
                  <a:lnTo>
                    <a:pt x="160" y="567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5" y="561"/>
                  </a:lnTo>
                  <a:lnTo>
                    <a:pt x="152" y="558"/>
                  </a:lnTo>
                  <a:lnTo>
                    <a:pt x="151" y="554"/>
                  </a:lnTo>
                  <a:lnTo>
                    <a:pt x="149" y="552"/>
                  </a:lnTo>
                  <a:lnTo>
                    <a:pt x="148" y="549"/>
                  </a:lnTo>
                  <a:lnTo>
                    <a:pt x="147" y="547"/>
                  </a:lnTo>
                  <a:lnTo>
                    <a:pt x="146" y="545"/>
                  </a:lnTo>
                  <a:lnTo>
                    <a:pt x="144" y="542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8" y="531"/>
                  </a:lnTo>
                  <a:lnTo>
                    <a:pt x="137" y="529"/>
                  </a:lnTo>
                  <a:lnTo>
                    <a:pt x="137" y="528"/>
                  </a:lnTo>
                  <a:lnTo>
                    <a:pt x="135" y="525"/>
                  </a:lnTo>
                  <a:lnTo>
                    <a:pt x="133" y="525"/>
                  </a:lnTo>
                  <a:lnTo>
                    <a:pt x="130" y="524"/>
                  </a:lnTo>
                  <a:lnTo>
                    <a:pt x="126" y="524"/>
                  </a:lnTo>
                  <a:lnTo>
                    <a:pt x="124" y="525"/>
                  </a:lnTo>
                  <a:lnTo>
                    <a:pt x="122" y="525"/>
                  </a:lnTo>
                  <a:lnTo>
                    <a:pt x="118" y="525"/>
                  </a:lnTo>
                  <a:lnTo>
                    <a:pt x="113" y="524"/>
                  </a:lnTo>
                  <a:lnTo>
                    <a:pt x="108" y="524"/>
                  </a:lnTo>
                  <a:lnTo>
                    <a:pt x="106" y="524"/>
                  </a:lnTo>
                  <a:lnTo>
                    <a:pt x="100" y="523"/>
                  </a:lnTo>
                  <a:lnTo>
                    <a:pt x="98" y="523"/>
                  </a:lnTo>
                  <a:lnTo>
                    <a:pt x="95" y="523"/>
                  </a:lnTo>
                  <a:lnTo>
                    <a:pt x="94" y="523"/>
                  </a:lnTo>
                  <a:lnTo>
                    <a:pt x="93" y="519"/>
                  </a:lnTo>
                  <a:lnTo>
                    <a:pt x="91" y="516"/>
                  </a:lnTo>
                  <a:lnTo>
                    <a:pt x="89" y="512"/>
                  </a:lnTo>
                  <a:lnTo>
                    <a:pt x="89" y="508"/>
                  </a:lnTo>
                  <a:lnTo>
                    <a:pt x="87" y="505"/>
                  </a:lnTo>
                  <a:lnTo>
                    <a:pt x="89" y="502"/>
                  </a:lnTo>
                  <a:lnTo>
                    <a:pt x="89" y="497"/>
                  </a:lnTo>
                  <a:lnTo>
                    <a:pt x="90" y="495"/>
                  </a:lnTo>
                  <a:lnTo>
                    <a:pt x="90" y="490"/>
                  </a:lnTo>
                  <a:lnTo>
                    <a:pt x="91" y="489"/>
                  </a:lnTo>
                  <a:lnTo>
                    <a:pt x="93" y="487"/>
                  </a:lnTo>
                  <a:lnTo>
                    <a:pt x="94" y="483"/>
                  </a:lnTo>
                  <a:lnTo>
                    <a:pt x="96" y="479"/>
                  </a:lnTo>
                  <a:lnTo>
                    <a:pt x="98" y="478"/>
                  </a:lnTo>
                  <a:lnTo>
                    <a:pt x="99" y="473"/>
                  </a:lnTo>
                  <a:lnTo>
                    <a:pt x="100" y="470"/>
                  </a:lnTo>
                  <a:lnTo>
                    <a:pt x="102" y="466"/>
                  </a:lnTo>
                  <a:lnTo>
                    <a:pt x="104" y="462"/>
                  </a:lnTo>
                  <a:lnTo>
                    <a:pt x="106" y="458"/>
                  </a:lnTo>
                  <a:lnTo>
                    <a:pt x="107" y="454"/>
                  </a:lnTo>
                  <a:lnTo>
                    <a:pt x="108" y="450"/>
                  </a:lnTo>
                  <a:lnTo>
                    <a:pt x="109" y="448"/>
                  </a:lnTo>
                  <a:lnTo>
                    <a:pt x="111" y="446"/>
                  </a:lnTo>
                  <a:lnTo>
                    <a:pt x="112" y="443"/>
                  </a:lnTo>
                  <a:lnTo>
                    <a:pt x="113" y="441"/>
                  </a:lnTo>
                  <a:lnTo>
                    <a:pt x="113" y="440"/>
                  </a:lnTo>
                  <a:lnTo>
                    <a:pt x="116" y="437"/>
                  </a:lnTo>
                  <a:lnTo>
                    <a:pt x="116" y="433"/>
                  </a:lnTo>
                  <a:lnTo>
                    <a:pt x="118" y="432"/>
                  </a:lnTo>
                  <a:lnTo>
                    <a:pt x="120" y="430"/>
                  </a:lnTo>
                  <a:lnTo>
                    <a:pt x="121" y="426"/>
                  </a:lnTo>
                  <a:lnTo>
                    <a:pt x="121" y="423"/>
                  </a:lnTo>
                  <a:lnTo>
                    <a:pt x="121" y="419"/>
                  </a:lnTo>
                  <a:lnTo>
                    <a:pt x="121" y="414"/>
                  </a:lnTo>
                  <a:lnTo>
                    <a:pt x="120" y="411"/>
                  </a:lnTo>
                  <a:lnTo>
                    <a:pt x="118" y="407"/>
                  </a:lnTo>
                  <a:lnTo>
                    <a:pt x="117" y="406"/>
                  </a:lnTo>
                  <a:lnTo>
                    <a:pt x="116" y="402"/>
                  </a:lnTo>
                  <a:lnTo>
                    <a:pt x="115" y="400"/>
                  </a:lnTo>
                  <a:lnTo>
                    <a:pt x="115" y="396"/>
                  </a:lnTo>
                  <a:lnTo>
                    <a:pt x="113" y="392"/>
                  </a:lnTo>
                  <a:lnTo>
                    <a:pt x="113" y="390"/>
                  </a:lnTo>
                  <a:lnTo>
                    <a:pt x="112" y="388"/>
                  </a:lnTo>
                  <a:lnTo>
                    <a:pt x="109" y="384"/>
                  </a:lnTo>
                  <a:lnTo>
                    <a:pt x="108" y="383"/>
                  </a:lnTo>
                  <a:lnTo>
                    <a:pt x="107" y="379"/>
                  </a:lnTo>
                  <a:lnTo>
                    <a:pt x="106" y="377"/>
                  </a:lnTo>
                  <a:lnTo>
                    <a:pt x="104" y="373"/>
                  </a:lnTo>
                  <a:lnTo>
                    <a:pt x="103" y="368"/>
                  </a:lnTo>
                  <a:lnTo>
                    <a:pt x="103" y="365"/>
                  </a:lnTo>
                  <a:lnTo>
                    <a:pt x="102" y="360"/>
                  </a:lnTo>
                  <a:lnTo>
                    <a:pt x="102" y="356"/>
                  </a:lnTo>
                  <a:lnTo>
                    <a:pt x="102" y="353"/>
                  </a:lnTo>
                  <a:lnTo>
                    <a:pt x="102" y="349"/>
                  </a:lnTo>
                  <a:lnTo>
                    <a:pt x="100" y="345"/>
                  </a:lnTo>
                  <a:lnTo>
                    <a:pt x="99" y="343"/>
                  </a:lnTo>
                  <a:lnTo>
                    <a:pt x="99" y="341"/>
                  </a:lnTo>
                  <a:lnTo>
                    <a:pt x="95" y="338"/>
                  </a:lnTo>
                  <a:lnTo>
                    <a:pt x="93" y="334"/>
                  </a:lnTo>
                  <a:lnTo>
                    <a:pt x="93" y="331"/>
                  </a:lnTo>
                  <a:lnTo>
                    <a:pt x="93" y="328"/>
                  </a:lnTo>
                  <a:lnTo>
                    <a:pt x="94" y="326"/>
                  </a:lnTo>
                  <a:lnTo>
                    <a:pt x="94" y="325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96" name="Rectangle 48"/>
            <p:cNvSpPr>
              <a:spLocks noChangeArrowheads="1"/>
            </p:cNvSpPr>
            <p:nvPr/>
          </p:nvSpPr>
          <p:spPr bwMode="auto">
            <a:xfrm>
              <a:off x="5111751" y="5229225"/>
              <a:ext cx="4826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tatrzański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7" name="Rectangle 49"/>
            <p:cNvSpPr>
              <a:spLocks noChangeArrowheads="1"/>
            </p:cNvSpPr>
            <p:nvPr/>
          </p:nvSpPr>
          <p:spPr bwMode="auto">
            <a:xfrm>
              <a:off x="7190724" y="2751952"/>
              <a:ext cx="536632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Tarnów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10" name="Freeform 62"/>
            <p:cNvSpPr>
              <a:spLocks/>
            </p:cNvSpPr>
            <p:nvPr/>
          </p:nvSpPr>
          <p:spPr bwMode="auto">
            <a:xfrm>
              <a:off x="3424238" y="1474788"/>
              <a:ext cx="5029200" cy="4135437"/>
            </a:xfrm>
            <a:custGeom>
              <a:avLst/>
              <a:gdLst/>
              <a:ahLst/>
              <a:cxnLst>
                <a:cxn ang="0">
                  <a:pos x="5864" y="2555"/>
                </a:cxn>
                <a:cxn ang="0">
                  <a:pos x="5991" y="2740"/>
                </a:cxn>
                <a:cxn ang="0">
                  <a:pos x="5868" y="2915"/>
                </a:cxn>
                <a:cxn ang="0">
                  <a:pos x="6075" y="3126"/>
                </a:cxn>
                <a:cxn ang="0">
                  <a:pos x="6092" y="3486"/>
                </a:cxn>
                <a:cxn ang="0">
                  <a:pos x="6205" y="3744"/>
                </a:cxn>
                <a:cxn ang="0">
                  <a:pos x="6288" y="4042"/>
                </a:cxn>
                <a:cxn ang="0">
                  <a:pos x="5924" y="4071"/>
                </a:cxn>
                <a:cxn ang="0">
                  <a:pos x="5586" y="4174"/>
                </a:cxn>
                <a:cxn ang="0">
                  <a:pos x="5472" y="4418"/>
                </a:cxn>
                <a:cxn ang="0">
                  <a:pos x="5126" y="4659"/>
                </a:cxn>
                <a:cxn ang="0">
                  <a:pos x="4818" y="4515"/>
                </a:cxn>
                <a:cxn ang="0">
                  <a:pos x="4553" y="4404"/>
                </a:cxn>
                <a:cxn ang="0">
                  <a:pos x="4156" y="4261"/>
                </a:cxn>
                <a:cxn ang="0">
                  <a:pos x="3704" y="4272"/>
                </a:cxn>
                <a:cxn ang="0">
                  <a:pos x="3363" y="4339"/>
                </a:cxn>
                <a:cxn ang="0">
                  <a:pos x="3129" y="4552"/>
                </a:cxn>
                <a:cxn ang="0">
                  <a:pos x="2860" y="4731"/>
                </a:cxn>
                <a:cxn ang="0">
                  <a:pos x="2688" y="5197"/>
                </a:cxn>
                <a:cxn ang="0">
                  <a:pos x="2191" y="5109"/>
                </a:cxn>
                <a:cxn ang="0">
                  <a:pos x="1928" y="4915"/>
                </a:cxn>
                <a:cxn ang="0">
                  <a:pos x="1931" y="4447"/>
                </a:cxn>
                <a:cxn ang="0">
                  <a:pos x="1615" y="4349"/>
                </a:cxn>
                <a:cxn ang="0">
                  <a:pos x="1403" y="4141"/>
                </a:cxn>
                <a:cxn ang="0">
                  <a:pos x="1209" y="3705"/>
                </a:cxn>
                <a:cxn ang="0">
                  <a:pos x="1026" y="3317"/>
                </a:cxn>
                <a:cxn ang="0">
                  <a:pos x="865" y="3162"/>
                </a:cxn>
                <a:cxn ang="0">
                  <a:pos x="884" y="2912"/>
                </a:cxn>
                <a:cxn ang="0">
                  <a:pos x="588" y="2823"/>
                </a:cxn>
                <a:cxn ang="0">
                  <a:pos x="383" y="2571"/>
                </a:cxn>
                <a:cxn ang="0">
                  <a:pos x="271" y="2340"/>
                </a:cxn>
                <a:cxn ang="0">
                  <a:pos x="14" y="2237"/>
                </a:cxn>
                <a:cxn ang="0">
                  <a:pos x="142" y="1964"/>
                </a:cxn>
                <a:cxn ang="0">
                  <a:pos x="384" y="1774"/>
                </a:cxn>
                <a:cxn ang="0">
                  <a:pos x="535" y="1483"/>
                </a:cxn>
                <a:cxn ang="0">
                  <a:pos x="747" y="1336"/>
                </a:cxn>
                <a:cxn ang="0">
                  <a:pos x="949" y="1160"/>
                </a:cxn>
                <a:cxn ang="0">
                  <a:pos x="750" y="1003"/>
                </a:cxn>
                <a:cxn ang="0">
                  <a:pos x="945" y="779"/>
                </a:cxn>
                <a:cxn ang="0">
                  <a:pos x="1045" y="599"/>
                </a:cxn>
                <a:cxn ang="0">
                  <a:pos x="1267" y="433"/>
                </a:cxn>
                <a:cxn ang="0">
                  <a:pos x="1559" y="404"/>
                </a:cxn>
                <a:cxn ang="0">
                  <a:pos x="1822" y="308"/>
                </a:cxn>
                <a:cxn ang="0">
                  <a:pos x="2142" y="268"/>
                </a:cxn>
                <a:cxn ang="0">
                  <a:pos x="2301" y="93"/>
                </a:cxn>
                <a:cxn ang="0">
                  <a:pos x="2578" y="56"/>
                </a:cxn>
                <a:cxn ang="0">
                  <a:pos x="2883" y="112"/>
                </a:cxn>
                <a:cxn ang="0">
                  <a:pos x="3157" y="208"/>
                </a:cxn>
                <a:cxn ang="0">
                  <a:pos x="3289" y="514"/>
                </a:cxn>
                <a:cxn ang="0">
                  <a:pos x="3219" y="734"/>
                </a:cxn>
                <a:cxn ang="0">
                  <a:pos x="3383" y="923"/>
                </a:cxn>
                <a:cxn ang="0">
                  <a:pos x="3444" y="1133"/>
                </a:cxn>
                <a:cxn ang="0">
                  <a:pos x="3695" y="1256"/>
                </a:cxn>
                <a:cxn ang="0">
                  <a:pos x="4039" y="1213"/>
                </a:cxn>
                <a:cxn ang="0">
                  <a:pos x="4434" y="975"/>
                </a:cxn>
                <a:cxn ang="0">
                  <a:pos x="4953" y="772"/>
                </a:cxn>
                <a:cxn ang="0">
                  <a:pos x="5593" y="663"/>
                </a:cxn>
                <a:cxn ang="0">
                  <a:pos x="5564" y="890"/>
                </a:cxn>
                <a:cxn ang="0">
                  <a:pos x="5572" y="1148"/>
                </a:cxn>
                <a:cxn ang="0">
                  <a:pos x="5519" y="1458"/>
                </a:cxn>
                <a:cxn ang="0">
                  <a:pos x="5593" y="1650"/>
                </a:cxn>
                <a:cxn ang="0">
                  <a:pos x="5604" y="1919"/>
                </a:cxn>
                <a:cxn ang="0">
                  <a:pos x="5690" y="2229"/>
                </a:cxn>
              </a:cxnLst>
              <a:rect l="0" t="0" r="r" b="b"/>
              <a:pathLst>
                <a:path w="6336" h="5211">
                  <a:moveTo>
                    <a:pt x="5913" y="2339"/>
                  </a:moveTo>
                  <a:lnTo>
                    <a:pt x="5912" y="2342"/>
                  </a:lnTo>
                  <a:lnTo>
                    <a:pt x="5912" y="2343"/>
                  </a:lnTo>
                  <a:lnTo>
                    <a:pt x="5911" y="2344"/>
                  </a:lnTo>
                  <a:lnTo>
                    <a:pt x="5909" y="2348"/>
                  </a:lnTo>
                  <a:lnTo>
                    <a:pt x="5909" y="2349"/>
                  </a:lnTo>
                  <a:lnTo>
                    <a:pt x="5908" y="2351"/>
                  </a:lnTo>
                  <a:lnTo>
                    <a:pt x="5908" y="2354"/>
                  </a:lnTo>
                  <a:lnTo>
                    <a:pt x="5907" y="2355"/>
                  </a:lnTo>
                  <a:lnTo>
                    <a:pt x="5905" y="2356"/>
                  </a:lnTo>
                  <a:lnTo>
                    <a:pt x="5905" y="2358"/>
                  </a:lnTo>
                  <a:lnTo>
                    <a:pt x="5904" y="2360"/>
                  </a:lnTo>
                  <a:lnTo>
                    <a:pt x="5903" y="2362"/>
                  </a:lnTo>
                  <a:lnTo>
                    <a:pt x="5903" y="2363"/>
                  </a:lnTo>
                  <a:lnTo>
                    <a:pt x="5902" y="2366"/>
                  </a:lnTo>
                  <a:lnTo>
                    <a:pt x="5900" y="2367"/>
                  </a:lnTo>
                  <a:lnTo>
                    <a:pt x="5900" y="2369"/>
                  </a:lnTo>
                  <a:lnTo>
                    <a:pt x="5898" y="2371"/>
                  </a:lnTo>
                  <a:lnTo>
                    <a:pt x="5896" y="2372"/>
                  </a:lnTo>
                  <a:lnTo>
                    <a:pt x="5895" y="2373"/>
                  </a:lnTo>
                  <a:lnTo>
                    <a:pt x="5894" y="2375"/>
                  </a:lnTo>
                  <a:lnTo>
                    <a:pt x="5893" y="2377"/>
                  </a:lnTo>
                  <a:lnTo>
                    <a:pt x="5891" y="2378"/>
                  </a:lnTo>
                  <a:lnTo>
                    <a:pt x="5889" y="2379"/>
                  </a:lnTo>
                  <a:lnTo>
                    <a:pt x="5887" y="2380"/>
                  </a:lnTo>
                  <a:lnTo>
                    <a:pt x="5886" y="2381"/>
                  </a:lnTo>
                  <a:lnTo>
                    <a:pt x="5884" y="2383"/>
                  </a:lnTo>
                  <a:lnTo>
                    <a:pt x="5882" y="2384"/>
                  </a:lnTo>
                  <a:lnTo>
                    <a:pt x="5880" y="2385"/>
                  </a:lnTo>
                  <a:lnTo>
                    <a:pt x="5878" y="2385"/>
                  </a:lnTo>
                  <a:lnTo>
                    <a:pt x="5876" y="2386"/>
                  </a:lnTo>
                  <a:lnTo>
                    <a:pt x="5873" y="2386"/>
                  </a:lnTo>
                  <a:lnTo>
                    <a:pt x="5872" y="2386"/>
                  </a:lnTo>
                  <a:lnTo>
                    <a:pt x="5869" y="2386"/>
                  </a:lnTo>
                  <a:lnTo>
                    <a:pt x="5864" y="2385"/>
                  </a:lnTo>
                  <a:lnTo>
                    <a:pt x="5864" y="2390"/>
                  </a:lnTo>
                  <a:lnTo>
                    <a:pt x="5865" y="2393"/>
                  </a:lnTo>
                  <a:lnTo>
                    <a:pt x="5871" y="2398"/>
                  </a:lnTo>
                  <a:lnTo>
                    <a:pt x="5873" y="2401"/>
                  </a:lnTo>
                  <a:lnTo>
                    <a:pt x="5876" y="2403"/>
                  </a:lnTo>
                  <a:lnTo>
                    <a:pt x="5873" y="2406"/>
                  </a:lnTo>
                  <a:lnTo>
                    <a:pt x="5871" y="2406"/>
                  </a:lnTo>
                  <a:lnTo>
                    <a:pt x="5869" y="2407"/>
                  </a:lnTo>
                  <a:lnTo>
                    <a:pt x="5867" y="2407"/>
                  </a:lnTo>
                  <a:lnTo>
                    <a:pt x="5864" y="2407"/>
                  </a:lnTo>
                  <a:lnTo>
                    <a:pt x="5863" y="2407"/>
                  </a:lnTo>
                  <a:lnTo>
                    <a:pt x="5860" y="2407"/>
                  </a:lnTo>
                  <a:lnTo>
                    <a:pt x="5858" y="2407"/>
                  </a:lnTo>
                  <a:lnTo>
                    <a:pt x="5856" y="2408"/>
                  </a:lnTo>
                  <a:lnTo>
                    <a:pt x="5854" y="2408"/>
                  </a:lnTo>
                  <a:lnTo>
                    <a:pt x="5852" y="2408"/>
                  </a:lnTo>
                  <a:lnTo>
                    <a:pt x="5850" y="2408"/>
                  </a:lnTo>
                  <a:lnTo>
                    <a:pt x="5849" y="2408"/>
                  </a:lnTo>
                  <a:lnTo>
                    <a:pt x="5846" y="2408"/>
                  </a:lnTo>
                  <a:lnTo>
                    <a:pt x="5843" y="2408"/>
                  </a:lnTo>
                  <a:lnTo>
                    <a:pt x="5842" y="2407"/>
                  </a:lnTo>
                  <a:lnTo>
                    <a:pt x="5840" y="2407"/>
                  </a:lnTo>
                  <a:lnTo>
                    <a:pt x="5838" y="2406"/>
                  </a:lnTo>
                  <a:lnTo>
                    <a:pt x="5836" y="2406"/>
                  </a:lnTo>
                  <a:lnTo>
                    <a:pt x="5834" y="2404"/>
                  </a:lnTo>
                  <a:lnTo>
                    <a:pt x="5833" y="2404"/>
                  </a:lnTo>
                  <a:lnTo>
                    <a:pt x="5831" y="2403"/>
                  </a:lnTo>
                  <a:lnTo>
                    <a:pt x="5829" y="2403"/>
                  </a:lnTo>
                  <a:lnTo>
                    <a:pt x="5827" y="2402"/>
                  </a:lnTo>
                  <a:lnTo>
                    <a:pt x="5825" y="2401"/>
                  </a:lnTo>
                  <a:lnTo>
                    <a:pt x="5824" y="2401"/>
                  </a:lnTo>
                  <a:lnTo>
                    <a:pt x="5821" y="2401"/>
                  </a:lnTo>
                  <a:lnTo>
                    <a:pt x="5819" y="2401"/>
                  </a:lnTo>
                  <a:lnTo>
                    <a:pt x="5818" y="2399"/>
                  </a:lnTo>
                  <a:lnTo>
                    <a:pt x="5815" y="2399"/>
                  </a:lnTo>
                  <a:lnTo>
                    <a:pt x="5814" y="2399"/>
                  </a:lnTo>
                  <a:lnTo>
                    <a:pt x="5811" y="2401"/>
                  </a:lnTo>
                  <a:lnTo>
                    <a:pt x="5809" y="2401"/>
                  </a:lnTo>
                  <a:lnTo>
                    <a:pt x="5807" y="2401"/>
                  </a:lnTo>
                  <a:lnTo>
                    <a:pt x="5805" y="2401"/>
                  </a:lnTo>
                  <a:lnTo>
                    <a:pt x="5802" y="2401"/>
                  </a:lnTo>
                  <a:lnTo>
                    <a:pt x="5801" y="2402"/>
                  </a:lnTo>
                  <a:lnTo>
                    <a:pt x="5799" y="2402"/>
                  </a:lnTo>
                  <a:lnTo>
                    <a:pt x="5797" y="2403"/>
                  </a:lnTo>
                  <a:lnTo>
                    <a:pt x="5794" y="2403"/>
                  </a:lnTo>
                  <a:lnTo>
                    <a:pt x="5793" y="2403"/>
                  </a:lnTo>
                  <a:lnTo>
                    <a:pt x="5790" y="2404"/>
                  </a:lnTo>
                  <a:lnTo>
                    <a:pt x="5788" y="2404"/>
                  </a:lnTo>
                  <a:lnTo>
                    <a:pt x="5787" y="2406"/>
                  </a:lnTo>
                  <a:lnTo>
                    <a:pt x="5784" y="2406"/>
                  </a:lnTo>
                  <a:lnTo>
                    <a:pt x="5781" y="2407"/>
                  </a:lnTo>
                  <a:lnTo>
                    <a:pt x="5780" y="2407"/>
                  </a:lnTo>
                  <a:lnTo>
                    <a:pt x="5778" y="2407"/>
                  </a:lnTo>
                  <a:lnTo>
                    <a:pt x="5776" y="2408"/>
                  </a:lnTo>
                  <a:lnTo>
                    <a:pt x="5774" y="2408"/>
                  </a:lnTo>
                  <a:lnTo>
                    <a:pt x="5772" y="2407"/>
                  </a:lnTo>
                  <a:lnTo>
                    <a:pt x="5772" y="2404"/>
                  </a:lnTo>
                  <a:lnTo>
                    <a:pt x="5771" y="2403"/>
                  </a:lnTo>
                  <a:lnTo>
                    <a:pt x="5770" y="2401"/>
                  </a:lnTo>
                  <a:lnTo>
                    <a:pt x="5770" y="2399"/>
                  </a:lnTo>
                  <a:lnTo>
                    <a:pt x="5767" y="2399"/>
                  </a:lnTo>
                  <a:lnTo>
                    <a:pt x="5766" y="2399"/>
                  </a:lnTo>
                  <a:lnTo>
                    <a:pt x="5763" y="2398"/>
                  </a:lnTo>
                  <a:lnTo>
                    <a:pt x="5761" y="2398"/>
                  </a:lnTo>
                  <a:lnTo>
                    <a:pt x="5759" y="2399"/>
                  </a:lnTo>
                  <a:lnTo>
                    <a:pt x="5757" y="2401"/>
                  </a:lnTo>
                  <a:lnTo>
                    <a:pt x="5757" y="2402"/>
                  </a:lnTo>
                  <a:lnTo>
                    <a:pt x="5757" y="2404"/>
                  </a:lnTo>
                  <a:lnTo>
                    <a:pt x="5757" y="2406"/>
                  </a:lnTo>
                  <a:lnTo>
                    <a:pt x="5758" y="2408"/>
                  </a:lnTo>
                  <a:lnTo>
                    <a:pt x="5759" y="2409"/>
                  </a:lnTo>
                  <a:lnTo>
                    <a:pt x="5761" y="2410"/>
                  </a:lnTo>
                  <a:lnTo>
                    <a:pt x="5761" y="2413"/>
                  </a:lnTo>
                  <a:lnTo>
                    <a:pt x="5762" y="2415"/>
                  </a:lnTo>
                  <a:lnTo>
                    <a:pt x="5762" y="2416"/>
                  </a:lnTo>
                  <a:lnTo>
                    <a:pt x="5763" y="2419"/>
                  </a:lnTo>
                  <a:lnTo>
                    <a:pt x="5763" y="2420"/>
                  </a:lnTo>
                  <a:lnTo>
                    <a:pt x="5765" y="2422"/>
                  </a:lnTo>
                  <a:lnTo>
                    <a:pt x="5765" y="2424"/>
                  </a:lnTo>
                  <a:lnTo>
                    <a:pt x="5766" y="2426"/>
                  </a:lnTo>
                  <a:lnTo>
                    <a:pt x="5766" y="2427"/>
                  </a:lnTo>
                  <a:lnTo>
                    <a:pt x="5766" y="2430"/>
                  </a:lnTo>
                  <a:lnTo>
                    <a:pt x="5767" y="2433"/>
                  </a:lnTo>
                  <a:lnTo>
                    <a:pt x="5766" y="2439"/>
                  </a:lnTo>
                  <a:lnTo>
                    <a:pt x="5763" y="2443"/>
                  </a:lnTo>
                  <a:lnTo>
                    <a:pt x="5763" y="2445"/>
                  </a:lnTo>
                  <a:lnTo>
                    <a:pt x="5762" y="2447"/>
                  </a:lnTo>
                  <a:lnTo>
                    <a:pt x="5762" y="2449"/>
                  </a:lnTo>
                  <a:lnTo>
                    <a:pt x="5761" y="2451"/>
                  </a:lnTo>
                  <a:lnTo>
                    <a:pt x="5761" y="2453"/>
                  </a:lnTo>
                  <a:lnTo>
                    <a:pt x="5761" y="2455"/>
                  </a:lnTo>
                  <a:lnTo>
                    <a:pt x="5761" y="2457"/>
                  </a:lnTo>
                  <a:lnTo>
                    <a:pt x="5762" y="2459"/>
                  </a:lnTo>
                  <a:lnTo>
                    <a:pt x="5762" y="2461"/>
                  </a:lnTo>
                  <a:lnTo>
                    <a:pt x="5763" y="2462"/>
                  </a:lnTo>
                  <a:lnTo>
                    <a:pt x="5766" y="2466"/>
                  </a:lnTo>
                  <a:lnTo>
                    <a:pt x="5763" y="2467"/>
                  </a:lnTo>
                  <a:lnTo>
                    <a:pt x="5762" y="2471"/>
                  </a:lnTo>
                  <a:lnTo>
                    <a:pt x="5762" y="2474"/>
                  </a:lnTo>
                  <a:lnTo>
                    <a:pt x="5761" y="2477"/>
                  </a:lnTo>
                  <a:lnTo>
                    <a:pt x="5761" y="2478"/>
                  </a:lnTo>
                  <a:lnTo>
                    <a:pt x="5762" y="2479"/>
                  </a:lnTo>
                  <a:lnTo>
                    <a:pt x="5763" y="2482"/>
                  </a:lnTo>
                  <a:lnTo>
                    <a:pt x="5765" y="2483"/>
                  </a:lnTo>
                  <a:lnTo>
                    <a:pt x="5765" y="2484"/>
                  </a:lnTo>
                  <a:lnTo>
                    <a:pt x="5765" y="2486"/>
                  </a:lnTo>
                  <a:lnTo>
                    <a:pt x="5765" y="2488"/>
                  </a:lnTo>
                  <a:lnTo>
                    <a:pt x="5765" y="2490"/>
                  </a:lnTo>
                  <a:lnTo>
                    <a:pt x="5765" y="2492"/>
                  </a:lnTo>
                  <a:lnTo>
                    <a:pt x="5765" y="2494"/>
                  </a:lnTo>
                  <a:lnTo>
                    <a:pt x="5763" y="2495"/>
                  </a:lnTo>
                  <a:lnTo>
                    <a:pt x="5763" y="2497"/>
                  </a:lnTo>
                  <a:lnTo>
                    <a:pt x="5762" y="2498"/>
                  </a:lnTo>
                  <a:lnTo>
                    <a:pt x="5762" y="2501"/>
                  </a:lnTo>
                  <a:lnTo>
                    <a:pt x="5761" y="2502"/>
                  </a:lnTo>
                  <a:lnTo>
                    <a:pt x="5759" y="2503"/>
                  </a:lnTo>
                  <a:lnTo>
                    <a:pt x="5759" y="2506"/>
                  </a:lnTo>
                  <a:lnTo>
                    <a:pt x="5758" y="2507"/>
                  </a:lnTo>
                  <a:lnTo>
                    <a:pt x="5757" y="2508"/>
                  </a:lnTo>
                  <a:lnTo>
                    <a:pt x="5757" y="2511"/>
                  </a:lnTo>
                  <a:lnTo>
                    <a:pt x="5756" y="2512"/>
                  </a:lnTo>
                  <a:lnTo>
                    <a:pt x="5758" y="2518"/>
                  </a:lnTo>
                  <a:lnTo>
                    <a:pt x="5759" y="2521"/>
                  </a:lnTo>
                  <a:lnTo>
                    <a:pt x="5759" y="2523"/>
                  </a:lnTo>
                  <a:lnTo>
                    <a:pt x="5761" y="2525"/>
                  </a:lnTo>
                  <a:lnTo>
                    <a:pt x="5761" y="2527"/>
                  </a:lnTo>
                  <a:lnTo>
                    <a:pt x="5763" y="2531"/>
                  </a:lnTo>
                  <a:lnTo>
                    <a:pt x="5765" y="2531"/>
                  </a:lnTo>
                  <a:lnTo>
                    <a:pt x="5766" y="2532"/>
                  </a:lnTo>
                  <a:lnTo>
                    <a:pt x="5768" y="2533"/>
                  </a:lnTo>
                  <a:lnTo>
                    <a:pt x="5770" y="2535"/>
                  </a:lnTo>
                  <a:lnTo>
                    <a:pt x="5772" y="2535"/>
                  </a:lnTo>
                  <a:lnTo>
                    <a:pt x="5775" y="2536"/>
                  </a:lnTo>
                  <a:lnTo>
                    <a:pt x="5776" y="2536"/>
                  </a:lnTo>
                  <a:lnTo>
                    <a:pt x="5779" y="2537"/>
                  </a:lnTo>
                  <a:lnTo>
                    <a:pt x="5780" y="2537"/>
                  </a:lnTo>
                  <a:lnTo>
                    <a:pt x="5784" y="2536"/>
                  </a:lnTo>
                  <a:lnTo>
                    <a:pt x="5789" y="2538"/>
                  </a:lnTo>
                  <a:lnTo>
                    <a:pt x="5793" y="2542"/>
                  </a:lnTo>
                  <a:lnTo>
                    <a:pt x="5794" y="2544"/>
                  </a:lnTo>
                  <a:lnTo>
                    <a:pt x="5797" y="2547"/>
                  </a:lnTo>
                  <a:lnTo>
                    <a:pt x="5801" y="2549"/>
                  </a:lnTo>
                  <a:lnTo>
                    <a:pt x="5802" y="2550"/>
                  </a:lnTo>
                  <a:lnTo>
                    <a:pt x="5803" y="2553"/>
                  </a:lnTo>
                  <a:lnTo>
                    <a:pt x="5807" y="2553"/>
                  </a:lnTo>
                  <a:lnTo>
                    <a:pt x="5812" y="2553"/>
                  </a:lnTo>
                  <a:lnTo>
                    <a:pt x="5818" y="2554"/>
                  </a:lnTo>
                  <a:lnTo>
                    <a:pt x="5819" y="2558"/>
                  </a:lnTo>
                  <a:lnTo>
                    <a:pt x="5824" y="2562"/>
                  </a:lnTo>
                  <a:lnTo>
                    <a:pt x="5827" y="2566"/>
                  </a:lnTo>
                  <a:lnTo>
                    <a:pt x="5831" y="2570"/>
                  </a:lnTo>
                  <a:lnTo>
                    <a:pt x="5833" y="2571"/>
                  </a:lnTo>
                  <a:lnTo>
                    <a:pt x="5837" y="2570"/>
                  </a:lnTo>
                  <a:lnTo>
                    <a:pt x="5845" y="2570"/>
                  </a:lnTo>
                  <a:lnTo>
                    <a:pt x="5847" y="2570"/>
                  </a:lnTo>
                  <a:lnTo>
                    <a:pt x="5850" y="2568"/>
                  </a:lnTo>
                  <a:lnTo>
                    <a:pt x="5852" y="2567"/>
                  </a:lnTo>
                  <a:lnTo>
                    <a:pt x="5855" y="2566"/>
                  </a:lnTo>
                  <a:lnTo>
                    <a:pt x="5858" y="2566"/>
                  </a:lnTo>
                  <a:lnTo>
                    <a:pt x="5863" y="2566"/>
                  </a:lnTo>
                  <a:lnTo>
                    <a:pt x="5860" y="2560"/>
                  </a:lnTo>
                  <a:lnTo>
                    <a:pt x="5862" y="2558"/>
                  </a:lnTo>
                  <a:lnTo>
                    <a:pt x="5864" y="2555"/>
                  </a:lnTo>
                  <a:lnTo>
                    <a:pt x="5865" y="2554"/>
                  </a:lnTo>
                  <a:lnTo>
                    <a:pt x="5869" y="2552"/>
                  </a:lnTo>
                  <a:lnTo>
                    <a:pt x="5873" y="2552"/>
                  </a:lnTo>
                  <a:lnTo>
                    <a:pt x="5874" y="2549"/>
                  </a:lnTo>
                  <a:lnTo>
                    <a:pt x="5877" y="2552"/>
                  </a:lnTo>
                  <a:lnTo>
                    <a:pt x="5878" y="2553"/>
                  </a:lnTo>
                  <a:lnTo>
                    <a:pt x="5880" y="2554"/>
                  </a:lnTo>
                  <a:lnTo>
                    <a:pt x="5881" y="2555"/>
                  </a:lnTo>
                  <a:lnTo>
                    <a:pt x="5881" y="2558"/>
                  </a:lnTo>
                  <a:lnTo>
                    <a:pt x="5881" y="2559"/>
                  </a:lnTo>
                  <a:lnTo>
                    <a:pt x="5882" y="2561"/>
                  </a:lnTo>
                  <a:lnTo>
                    <a:pt x="5884" y="2561"/>
                  </a:lnTo>
                  <a:lnTo>
                    <a:pt x="5886" y="2561"/>
                  </a:lnTo>
                  <a:lnTo>
                    <a:pt x="5889" y="2561"/>
                  </a:lnTo>
                  <a:lnTo>
                    <a:pt x="5891" y="2560"/>
                  </a:lnTo>
                  <a:lnTo>
                    <a:pt x="5893" y="2560"/>
                  </a:lnTo>
                  <a:lnTo>
                    <a:pt x="5895" y="2560"/>
                  </a:lnTo>
                  <a:lnTo>
                    <a:pt x="5896" y="2559"/>
                  </a:lnTo>
                  <a:lnTo>
                    <a:pt x="5899" y="2559"/>
                  </a:lnTo>
                  <a:lnTo>
                    <a:pt x="5900" y="2558"/>
                  </a:lnTo>
                  <a:lnTo>
                    <a:pt x="5903" y="2556"/>
                  </a:lnTo>
                  <a:lnTo>
                    <a:pt x="5904" y="2555"/>
                  </a:lnTo>
                  <a:lnTo>
                    <a:pt x="5907" y="2555"/>
                  </a:lnTo>
                  <a:lnTo>
                    <a:pt x="5908" y="2554"/>
                  </a:lnTo>
                  <a:lnTo>
                    <a:pt x="5911" y="2553"/>
                  </a:lnTo>
                  <a:lnTo>
                    <a:pt x="5912" y="2552"/>
                  </a:lnTo>
                  <a:lnTo>
                    <a:pt x="5915" y="2552"/>
                  </a:lnTo>
                  <a:lnTo>
                    <a:pt x="5916" y="2550"/>
                  </a:lnTo>
                  <a:lnTo>
                    <a:pt x="5918" y="2550"/>
                  </a:lnTo>
                  <a:lnTo>
                    <a:pt x="5920" y="2552"/>
                  </a:lnTo>
                  <a:lnTo>
                    <a:pt x="5924" y="2553"/>
                  </a:lnTo>
                  <a:lnTo>
                    <a:pt x="5930" y="2555"/>
                  </a:lnTo>
                  <a:lnTo>
                    <a:pt x="5931" y="2555"/>
                  </a:lnTo>
                  <a:lnTo>
                    <a:pt x="5934" y="2556"/>
                  </a:lnTo>
                  <a:lnTo>
                    <a:pt x="5935" y="2556"/>
                  </a:lnTo>
                  <a:lnTo>
                    <a:pt x="5938" y="2558"/>
                  </a:lnTo>
                  <a:lnTo>
                    <a:pt x="5939" y="2558"/>
                  </a:lnTo>
                  <a:lnTo>
                    <a:pt x="5942" y="2559"/>
                  </a:lnTo>
                  <a:lnTo>
                    <a:pt x="5944" y="2559"/>
                  </a:lnTo>
                  <a:lnTo>
                    <a:pt x="5946" y="2559"/>
                  </a:lnTo>
                  <a:lnTo>
                    <a:pt x="5948" y="2560"/>
                  </a:lnTo>
                  <a:lnTo>
                    <a:pt x="5951" y="2560"/>
                  </a:lnTo>
                  <a:lnTo>
                    <a:pt x="5952" y="2560"/>
                  </a:lnTo>
                  <a:lnTo>
                    <a:pt x="5955" y="2560"/>
                  </a:lnTo>
                  <a:lnTo>
                    <a:pt x="5956" y="2560"/>
                  </a:lnTo>
                  <a:lnTo>
                    <a:pt x="5959" y="2560"/>
                  </a:lnTo>
                  <a:lnTo>
                    <a:pt x="5960" y="2559"/>
                  </a:lnTo>
                  <a:lnTo>
                    <a:pt x="5960" y="2556"/>
                  </a:lnTo>
                  <a:lnTo>
                    <a:pt x="5966" y="2556"/>
                  </a:lnTo>
                  <a:lnTo>
                    <a:pt x="5968" y="2560"/>
                  </a:lnTo>
                  <a:lnTo>
                    <a:pt x="5969" y="2561"/>
                  </a:lnTo>
                  <a:lnTo>
                    <a:pt x="5969" y="2562"/>
                  </a:lnTo>
                  <a:lnTo>
                    <a:pt x="5969" y="2565"/>
                  </a:lnTo>
                  <a:lnTo>
                    <a:pt x="5969" y="2566"/>
                  </a:lnTo>
                  <a:lnTo>
                    <a:pt x="5970" y="2568"/>
                  </a:lnTo>
                  <a:lnTo>
                    <a:pt x="5973" y="2568"/>
                  </a:lnTo>
                  <a:lnTo>
                    <a:pt x="5974" y="2570"/>
                  </a:lnTo>
                  <a:lnTo>
                    <a:pt x="5977" y="2571"/>
                  </a:lnTo>
                  <a:lnTo>
                    <a:pt x="5978" y="2572"/>
                  </a:lnTo>
                  <a:lnTo>
                    <a:pt x="5980" y="2573"/>
                  </a:lnTo>
                  <a:lnTo>
                    <a:pt x="5982" y="2575"/>
                  </a:lnTo>
                  <a:lnTo>
                    <a:pt x="5983" y="2575"/>
                  </a:lnTo>
                  <a:lnTo>
                    <a:pt x="5986" y="2576"/>
                  </a:lnTo>
                  <a:lnTo>
                    <a:pt x="5987" y="2577"/>
                  </a:lnTo>
                  <a:lnTo>
                    <a:pt x="5990" y="2578"/>
                  </a:lnTo>
                  <a:lnTo>
                    <a:pt x="5991" y="2579"/>
                  </a:lnTo>
                  <a:lnTo>
                    <a:pt x="5993" y="2581"/>
                  </a:lnTo>
                  <a:lnTo>
                    <a:pt x="5995" y="2581"/>
                  </a:lnTo>
                  <a:lnTo>
                    <a:pt x="5997" y="2582"/>
                  </a:lnTo>
                  <a:lnTo>
                    <a:pt x="5999" y="2583"/>
                  </a:lnTo>
                  <a:lnTo>
                    <a:pt x="6001" y="2584"/>
                  </a:lnTo>
                  <a:lnTo>
                    <a:pt x="6002" y="2585"/>
                  </a:lnTo>
                  <a:lnTo>
                    <a:pt x="6005" y="2587"/>
                  </a:lnTo>
                  <a:lnTo>
                    <a:pt x="6006" y="2587"/>
                  </a:lnTo>
                  <a:lnTo>
                    <a:pt x="6008" y="2589"/>
                  </a:lnTo>
                  <a:lnTo>
                    <a:pt x="6012" y="2589"/>
                  </a:lnTo>
                  <a:lnTo>
                    <a:pt x="6017" y="2593"/>
                  </a:lnTo>
                  <a:lnTo>
                    <a:pt x="6017" y="2597"/>
                  </a:lnTo>
                  <a:lnTo>
                    <a:pt x="6018" y="2599"/>
                  </a:lnTo>
                  <a:lnTo>
                    <a:pt x="6019" y="2600"/>
                  </a:lnTo>
                  <a:lnTo>
                    <a:pt x="6022" y="2602"/>
                  </a:lnTo>
                  <a:lnTo>
                    <a:pt x="6023" y="2606"/>
                  </a:lnTo>
                  <a:lnTo>
                    <a:pt x="6022" y="2611"/>
                  </a:lnTo>
                  <a:lnTo>
                    <a:pt x="6027" y="2611"/>
                  </a:lnTo>
                  <a:lnTo>
                    <a:pt x="6030" y="2611"/>
                  </a:lnTo>
                  <a:lnTo>
                    <a:pt x="6033" y="2612"/>
                  </a:lnTo>
                  <a:lnTo>
                    <a:pt x="6035" y="2612"/>
                  </a:lnTo>
                  <a:lnTo>
                    <a:pt x="6037" y="2612"/>
                  </a:lnTo>
                  <a:lnTo>
                    <a:pt x="6039" y="2613"/>
                  </a:lnTo>
                  <a:lnTo>
                    <a:pt x="6043" y="2613"/>
                  </a:lnTo>
                  <a:lnTo>
                    <a:pt x="6044" y="2613"/>
                  </a:lnTo>
                  <a:lnTo>
                    <a:pt x="6046" y="2614"/>
                  </a:lnTo>
                  <a:lnTo>
                    <a:pt x="6049" y="2614"/>
                  </a:lnTo>
                  <a:lnTo>
                    <a:pt x="6050" y="2614"/>
                  </a:lnTo>
                  <a:lnTo>
                    <a:pt x="6053" y="2616"/>
                  </a:lnTo>
                  <a:lnTo>
                    <a:pt x="6054" y="2616"/>
                  </a:lnTo>
                  <a:lnTo>
                    <a:pt x="6055" y="2617"/>
                  </a:lnTo>
                  <a:lnTo>
                    <a:pt x="6058" y="2617"/>
                  </a:lnTo>
                  <a:lnTo>
                    <a:pt x="6059" y="2618"/>
                  </a:lnTo>
                  <a:lnTo>
                    <a:pt x="6062" y="2619"/>
                  </a:lnTo>
                  <a:lnTo>
                    <a:pt x="6063" y="2619"/>
                  </a:lnTo>
                  <a:lnTo>
                    <a:pt x="6066" y="2620"/>
                  </a:lnTo>
                  <a:lnTo>
                    <a:pt x="6067" y="2622"/>
                  </a:lnTo>
                  <a:lnTo>
                    <a:pt x="6068" y="2622"/>
                  </a:lnTo>
                  <a:lnTo>
                    <a:pt x="6070" y="2624"/>
                  </a:lnTo>
                  <a:lnTo>
                    <a:pt x="6070" y="2626"/>
                  </a:lnTo>
                  <a:lnTo>
                    <a:pt x="6071" y="2628"/>
                  </a:lnTo>
                  <a:lnTo>
                    <a:pt x="6072" y="2629"/>
                  </a:lnTo>
                  <a:lnTo>
                    <a:pt x="6072" y="2631"/>
                  </a:lnTo>
                  <a:lnTo>
                    <a:pt x="6074" y="2634"/>
                  </a:lnTo>
                  <a:lnTo>
                    <a:pt x="6074" y="2635"/>
                  </a:lnTo>
                  <a:lnTo>
                    <a:pt x="6074" y="2637"/>
                  </a:lnTo>
                  <a:lnTo>
                    <a:pt x="6074" y="2638"/>
                  </a:lnTo>
                  <a:lnTo>
                    <a:pt x="6072" y="2640"/>
                  </a:lnTo>
                  <a:lnTo>
                    <a:pt x="6072" y="2642"/>
                  </a:lnTo>
                  <a:lnTo>
                    <a:pt x="6072" y="2643"/>
                  </a:lnTo>
                  <a:lnTo>
                    <a:pt x="6074" y="2646"/>
                  </a:lnTo>
                  <a:lnTo>
                    <a:pt x="6074" y="2648"/>
                  </a:lnTo>
                  <a:lnTo>
                    <a:pt x="6075" y="2649"/>
                  </a:lnTo>
                  <a:lnTo>
                    <a:pt x="6076" y="2651"/>
                  </a:lnTo>
                  <a:lnTo>
                    <a:pt x="6077" y="2652"/>
                  </a:lnTo>
                  <a:lnTo>
                    <a:pt x="6080" y="2653"/>
                  </a:lnTo>
                  <a:lnTo>
                    <a:pt x="6081" y="2655"/>
                  </a:lnTo>
                  <a:lnTo>
                    <a:pt x="6083" y="2657"/>
                  </a:lnTo>
                  <a:lnTo>
                    <a:pt x="6084" y="2658"/>
                  </a:lnTo>
                  <a:lnTo>
                    <a:pt x="6085" y="2659"/>
                  </a:lnTo>
                  <a:lnTo>
                    <a:pt x="6086" y="2660"/>
                  </a:lnTo>
                  <a:lnTo>
                    <a:pt x="6089" y="2661"/>
                  </a:lnTo>
                  <a:lnTo>
                    <a:pt x="6090" y="2661"/>
                  </a:lnTo>
                  <a:lnTo>
                    <a:pt x="6093" y="2661"/>
                  </a:lnTo>
                  <a:lnTo>
                    <a:pt x="6094" y="2663"/>
                  </a:lnTo>
                  <a:lnTo>
                    <a:pt x="6097" y="2664"/>
                  </a:lnTo>
                  <a:lnTo>
                    <a:pt x="6098" y="2665"/>
                  </a:lnTo>
                  <a:lnTo>
                    <a:pt x="6098" y="2667"/>
                  </a:lnTo>
                  <a:lnTo>
                    <a:pt x="6098" y="2669"/>
                  </a:lnTo>
                  <a:lnTo>
                    <a:pt x="6098" y="2671"/>
                  </a:lnTo>
                  <a:lnTo>
                    <a:pt x="6097" y="2672"/>
                  </a:lnTo>
                  <a:lnTo>
                    <a:pt x="6096" y="2673"/>
                  </a:lnTo>
                  <a:lnTo>
                    <a:pt x="6094" y="2675"/>
                  </a:lnTo>
                  <a:lnTo>
                    <a:pt x="6092" y="2676"/>
                  </a:lnTo>
                  <a:lnTo>
                    <a:pt x="6090" y="2677"/>
                  </a:lnTo>
                  <a:lnTo>
                    <a:pt x="6089" y="2678"/>
                  </a:lnTo>
                  <a:lnTo>
                    <a:pt x="6083" y="2678"/>
                  </a:lnTo>
                  <a:lnTo>
                    <a:pt x="6081" y="2678"/>
                  </a:lnTo>
                  <a:lnTo>
                    <a:pt x="6079" y="2680"/>
                  </a:lnTo>
                  <a:lnTo>
                    <a:pt x="6077" y="2676"/>
                  </a:lnTo>
                  <a:lnTo>
                    <a:pt x="6075" y="2677"/>
                  </a:lnTo>
                  <a:lnTo>
                    <a:pt x="6071" y="2678"/>
                  </a:lnTo>
                  <a:lnTo>
                    <a:pt x="6065" y="2678"/>
                  </a:lnTo>
                  <a:lnTo>
                    <a:pt x="6062" y="2678"/>
                  </a:lnTo>
                  <a:lnTo>
                    <a:pt x="6061" y="2680"/>
                  </a:lnTo>
                  <a:lnTo>
                    <a:pt x="6058" y="2682"/>
                  </a:lnTo>
                  <a:lnTo>
                    <a:pt x="6055" y="2683"/>
                  </a:lnTo>
                  <a:lnTo>
                    <a:pt x="6057" y="2687"/>
                  </a:lnTo>
                  <a:lnTo>
                    <a:pt x="6058" y="2688"/>
                  </a:lnTo>
                  <a:lnTo>
                    <a:pt x="6059" y="2689"/>
                  </a:lnTo>
                  <a:lnTo>
                    <a:pt x="6061" y="2690"/>
                  </a:lnTo>
                  <a:lnTo>
                    <a:pt x="6062" y="2693"/>
                  </a:lnTo>
                  <a:lnTo>
                    <a:pt x="6065" y="2694"/>
                  </a:lnTo>
                  <a:lnTo>
                    <a:pt x="6063" y="2695"/>
                  </a:lnTo>
                  <a:lnTo>
                    <a:pt x="6061" y="2696"/>
                  </a:lnTo>
                  <a:lnTo>
                    <a:pt x="6059" y="2698"/>
                  </a:lnTo>
                  <a:lnTo>
                    <a:pt x="6058" y="2699"/>
                  </a:lnTo>
                  <a:lnTo>
                    <a:pt x="6057" y="2700"/>
                  </a:lnTo>
                  <a:lnTo>
                    <a:pt x="6055" y="2701"/>
                  </a:lnTo>
                  <a:lnTo>
                    <a:pt x="6054" y="2704"/>
                  </a:lnTo>
                  <a:lnTo>
                    <a:pt x="6053" y="2705"/>
                  </a:lnTo>
                  <a:lnTo>
                    <a:pt x="6052" y="2706"/>
                  </a:lnTo>
                  <a:lnTo>
                    <a:pt x="6050" y="2708"/>
                  </a:lnTo>
                  <a:lnTo>
                    <a:pt x="6050" y="2710"/>
                  </a:lnTo>
                  <a:lnTo>
                    <a:pt x="6049" y="2711"/>
                  </a:lnTo>
                  <a:lnTo>
                    <a:pt x="6046" y="2711"/>
                  </a:lnTo>
                  <a:lnTo>
                    <a:pt x="6044" y="2711"/>
                  </a:lnTo>
                  <a:lnTo>
                    <a:pt x="6043" y="2711"/>
                  </a:lnTo>
                  <a:lnTo>
                    <a:pt x="6040" y="2711"/>
                  </a:lnTo>
                  <a:lnTo>
                    <a:pt x="6037" y="2711"/>
                  </a:lnTo>
                  <a:lnTo>
                    <a:pt x="6036" y="2711"/>
                  </a:lnTo>
                  <a:lnTo>
                    <a:pt x="6035" y="2711"/>
                  </a:lnTo>
                  <a:lnTo>
                    <a:pt x="6032" y="2711"/>
                  </a:lnTo>
                  <a:lnTo>
                    <a:pt x="6031" y="2712"/>
                  </a:lnTo>
                  <a:lnTo>
                    <a:pt x="6028" y="2712"/>
                  </a:lnTo>
                  <a:lnTo>
                    <a:pt x="6027" y="2713"/>
                  </a:lnTo>
                  <a:lnTo>
                    <a:pt x="6024" y="2715"/>
                  </a:lnTo>
                  <a:lnTo>
                    <a:pt x="6022" y="2717"/>
                  </a:lnTo>
                  <a:lnTo>
                    <a:pt x="6022" y="2721"/>
                  </a:lnTo>
                  <a:lnTo>
                    <a:pt x="6019" y="2724"/>
                  </a:lnTo>
                  <a:lnTo>
                    <a:pt x="6018" y="2725"/>
                  </a:lnTo>
                  <a:lnTo>
                    <a:pt x="6014" y="2730"/>
                  </a:lnTo>
                  <a:lnTo>
                    <a:pt x="6009" y="2733"/>
                  </a:lnTo>
                  <a:lnTo>
                    <a:pt x="6006" y="2733"/>
                  </a:lnTo>
                  <a:lnTo>
                    <a:pt x="6005" y="2731"/>
                  </a:lnTo>
                  <a:lnTo>
                    <a:pt x="6002" y="2736"/>
                  </a:lnTo>
                  <a:lnTo>
                    <a:pt x="6000" y="2739"/>
                  </a:lnTo>
                  <a:lnTo>
                    <a:pt x="5999" y="2740"/>
                  </a:lnTo>
                  <a:lnTo>
                    <a:pt x="5997" y="2740"/>
                  </a:lnTo>
                  <a:lnTo>
                    <a:pt x="5995" y="2740"/>
                  </a:lnTo>
                  <a:lnTo>
                    <a:pt x="5993" y="2740"/>
                  </a:lnTo>
                  <a:lnTo>
                    <a:pt x="5991" y="2740"/>
                  </a:lnTo>
                  <a:lnTo>
                    <a:pt x="5990" y="2740"/>
                  </a:lnTo>
                  <a:lnTo>
                    <a:pt x="5987" y="2740"/>
                  </a:lnTo>
                  <a:lnTo>
                    <a:pt x="5984" y="2740"/>
                  </a:lnTo>
                  <a:lnTo>
                    <a:pt x="5983" y="2740"/>
                  </a:lnTo>
                  <a:lnTo>
                    <a:pt x="5980" y="2740"/>
                  </a:lnTo>
                  <a:lnTo>
                    <a:pt x="5978" y="2740"/>
                  </a:lnTo>
                  <a:lnTo>
                    <a:pt x="5977" y="2740"/>
                  </a:lnTo>
                  <a:lnTo>
                    <a:pt x="5974" y="2739"/>
                  </a:lnTo>
                  <a:lnTo>
                    <a:pt x="5971" y="2739"/>
                  </a:lnTo>
                  <a:lnTo>
                    <a:pt x="5970" y="2739"/>
                  </a:lnTo>
                  <a:lnTo>
                    <a:pt x="5968" y="2739"/>
                  </a:lnTo>
                  <a:lnTo>
                    <a:pt x="5966" y="2739"/>
                  </a:lnTo>
                  <a:lnTo>
                    <a:pt x="5964" y="2737"/>
                  </a:lnTo>
                  <a:lnTo>
                    <a:pt x="5962" y="2736"/>
                  </a:lnTo>
                  <a:lnTo>
                    <a:pt x="5962" y="2735"/>
                  </a:lnTo>
                  <a:lnTo>
                    <a:pt x="5962" y="2733"/>
                  </a:lnTo>
                  <a:lnTo>
                    <a:pt x="5964" y="2729"/>
                  </a:lnTo>
                  <a:lnTo>
                    <a:pt x="5961" y="2724"/>
                  </a:lnTo>
                  <a:lnTo>
                    <a:pt x="5957" y="2728"/>
                  </a:lnTo>
                  <a:lnTo>
                    <a:pt x="5952" y="2729"/>
                  </a:lnTo>
                  <a:lnTo>
                    <a:pt x="5948" y="2723"/>
                  </a:lnTo>
                  <a:lnTo>
                    <a:pt x="5946" y="2723"/>
                  </a:lnTo>
                  <a:lnTo>
                    <a:pt x="5943" y="2723"/>
                  </a:lnTo>
                  <a:lnTo>
                    <a:pt x="5940" y="2722"/>
                  </a:lnTo>
                  <a:lnTo>
                    <a:pt x="5939" y="2722"/>
                  </a:lnTo>
                  <a:lnTo>
                    <a:pt x="5937" y="2722"/>
                  </a:lnTo>
                  <a:lnTo>
                    <a:pt x="5935" y="2722"/>
                  </a:lnTo>
                  <a:lnTo>
                    <a:pt x="5933" y="2722"/>
                  </a:lnTo>
                  <a:lnTo>
                    <a:pt x="5933" y="2721"/>
                  </a:lnTo>
                  <a:lnTo>
                    <a:pt x="5933" y="2718"/>
                  </a:lnTo>
                  <a:lnTo>
                    <a:pt x="5933" y="2717"/>
                  </a:lnTo>
                  <a:lnTo>
                    <a:pt x="5933" y="2715"/>
                  </a:lnTo>
                  <a:lnTo>
                    <a:pt x="5934" y="2713"/>
                  </a:lnTo>
                  <a:lnTo>
                    <a:pt x="5934" y="2711"/>
                  </a:lnTo>
                  <a:lnTo>
                    <a:pt x="5935" y="2708"/>
                  </a:lnTo>
                  <a:lnTo>
                    <a:pt x="5935" y="2707"/>
                  </a:lnTo>
                  <a:lnTo>
                    <a:pt x="5935" y="2705"/>
                  </a:lnTo>
                  <a:lnTo>
                    <a:pt x="5935" y="2704"/>
                  </a:lnTo>
                  <a:lnTo>
                    <a:pt x="5935" y="2701"/>
                  </a:lnTo>
                  <a:lnTo>
                    <a:pt x="5935" y="2700"/>
                  </a:lnTo>
                  <a:lnTo>
                    <a:pt x="5935" y="2698"/>
                  </a:lnTo>
                  <a:lnTo>
                    <a:pt x="5935" y="2696"/>
                  </a:lnTo>
                  <a:lnTo>
                    <a:pt x="5935" y="2694"/>
                  </a:lnTo>
                  <a:lnTo>
                    <a:pt x="5934" y="2693"/>
                  </a:lnTo>
                  <a:lnTo>
                    <a:pt x="5931" y="2694"/>
                  </a:lnTo>
                  <a:lnTo>
                    <a:pt x="5930" y="2694"/>
                  </a:lnTo>
                  <a:lnTo>
                    <a:pt x="5927" y="2695"/>
                  </a:lnTo>
                  <a:lnTo>
                    <a:pt x="5926" y="2696"/>
                  </a:lnTo>
                  <a:lnTo>
                    <a:pt x="5924" y="2698"/>
                  </a:lnTo>
                  <a:lnTo>
                    <a:pt x="5922" y="2699"/>
                  </a:lnTo>
                  <a:lnTo>
                    <a:pt x="5922" y="2701"/>
                  </a:lnTo>
                  <a:lnTo>
                    <a:pt x="5921" y="2702"/>
                  </a:lnTo>
                  <a:lnTo>
                    <a:pt x="5918" y="2704"/>
                  </a:lnTo>
                  <a:lnTo>
                    <a:pt x="5916" y="2706"/>
                  </a:lnTo>
                  <a:lnTo>
                    <a:pt x="5913" y="2705"/>
                  </a:lnTo>
                  <a:lnTo>
                    <a:pt x="5911" y="2708"/>
                  </a:lnTo>
                  <a:lnTo>
                    <a:pt x="5909" y="2710"/>
                  </a:lnTo>
                  <a:lnTo>
                    <a:pt x="5908" y="2711"/>
                  </a:lnTo>
                  <a:lnTo>
                    <a:pt x="5907" y="2712"/>
                  </a:lnTo>
                  <a:lnTo>
                    <a:pt x="5905" y="2713"/>
                  </a:lnTo>
                  <a:lnTo>
                    <a:pt x="5904" y="2715"/>
                  </a:lnTo>
                  <a:lnTo>
                    <a:pt x="5903" y="2717"/>
                  </a:lnTo>
                  <a:lnTo>
                    <a:pt x="5902" y="2718"/>
                  </a:lnTo>
                  <a:lnTo>
                    <a:pt x="5900" y="2721"/>
                  </a:lnTo>
                  <a:lnTo>
                    <a:pt x="5900" y="2722"/>
                  </a:lnTo>
                  <a:lnTo>
                    <a:pt x="5899" y="2723"/>
                  </a:lnTo>
                  <a:lnTo>
                    <a:pt x="5898" y="2724"/>
                  </a:lnTo>
                  <a:lnTo>
                    <a:pt x="5895" y="2727"/>
                  </a:lnTo>
                  <a:lnTo>
                    <a:pt x="5894" y="2728"/>
                  </a:lnTo>
                  <a:lnTo>
                    <a:pt x="5893" y="2729"/>
                  </a:lnTo>
                  <a:lnTo>
                    <a:pt x="5891" y="2730"/>
                  </a:lnTo>
                  <a:lnTo>
                    <a:pt x="5890" y="2731"/>
                  </a:lnTo>
                  <a:lnTo>
                    <a:pt x="5887" y="2734"/>
                  </a:lnTo>
                  <a:lnTo>
                    <a:pt x="5884" y="2736"/>
                  </a:lnTo>
                  <a:lnTo>
                    <a:pt x="5885" y="2741"/>
                  </a:lnTo>
                  <a:lnTo>
                    <a:pt x="5885" y="2745"/>
                  </a:lnTo>
                  <a:lnTo>
                    <a:pt x="5882" y="2747"/>
                  </a:lnTo>
                  <a:lnTo>
                    <a:pt x="5885" y="2751"/>
                  </a:lnTo>
                  <a:lnTo>
                    <a:pt x="5887" y="2747"/>
                  </a:lnTo>
                  <a:lnTo>
                    <a:pt x="5890" y="2747"/>
                  </a:lnTo>
                  <a:lnTo>
                    <a:pt x="5891" y="2750"/>
                  </a:lnTo>
                  <a:lnTo>
                    <a:pt x="5893" y="2752"/>
                  </a:lnTo>
                  <a:lnTo>
                    <a:pt x="5895" y="2753"/>
                  </a:lnTo>
                  <a:lnTo>
                    <a:pt x="5889" y="2757"/>
                  </a:lnTo>
                  <a:lnTo>
                    <a:pt x="5886" y="2753"/>
                  </a:lnTo>
                  <a:lnTo>
                    <a:pt x="5882" y="2756"/>
                  </a:lnTo>
                  <a:lnTo>
                    <a:pt x="5880" y="2756"/>
                  </a:lnTo>
                  <a:lnTo>
                    <a:pt x="5878" y="2756"/>
                  </a:lnTo>
                  <a:lnTo>
                    <a:pt x="5876" y="2756"/>
                  </a:lnTo>
                  <a:lnTo>
                    <a:pt x="5873" y="2756"/>
                  </a:lnTo>
                  <a:lnTo>
                    <a:pt x="5872" y="2756"/>
                  </a:lnTo>
                  <a:lnTo>
                    <a:pt x="5869" y="2757"/>
                  </a:lnTo>
                  <a:lnTo>
                    <a:pt x="5868" y="2757"/>
                  </a:lnTo>
                  <a:lnTo>
                    <a:pt x="5865" y="2758"/>
                  </a:lnTo>
                  <a:lnTo>
                    <a:pt x="5864" y="2758"/>
                  </a:lnTo>
                  <a:lnTo>
                    <a:pt x="5860" y="2759"/>
                  </a:lnTo>
                  <a:lnTo>
                    <a:pt x="5859" y="2759"/>
                  </a:lnTo>
                  <a:lnTo>
                    <a:pt x="5856" y="2760"/>
                  </a:lnTo>
                  <a:lnTo>
                    <a:pt x="5855" y="2760"/>
                  </a:lnTo>
                  <a:lnTo>
                    <a:pt x="5854" y="2762"/>
                  </a:lnTo>
                  <a:lnTo>
                    <a:pt x="5852" y="2764"/>
                  </a:lnTo>
                  <a:lnTo>
                    <a:pt x="5852" y="2765"/>
                  </a:lnTo>
                  <a:lnTo>
                    <a:pt x="5851" y="2766"/>
                  </a:lnTo>
                  <a:lnTo>
                    <a:pt x="5849" y="2768"/>
                  </a:lnTo>
                  <a:lnTo>
                    <a:pt x="5847" y="2769"/>
                  </a:lnTo>
                  <a:lnTo>
                    <a:pt x="5845" y="2769"/>
                  </a:lnTo>
                  <a:lnTo>
                    <a:pt x="5843" y="2768"/>
                  </a:lnTo>
                  <a:lnTo>
                    <a:pt x="5841" y="2768"/>
                  </a:lnTo>
                  <a:lnTo>
                    <a:pt x="5840" y="2766"/>
                  </a:lnTo>
                  <a:lnTo>
                    <a:pt x="5837" y="2766"/>
                  </a:lnTo>
                  <a:lnTo>
                    <a:pt x="5836" y="2766"/>
                  </a:lnTo>
                  <a:lnTo>
                    <a:pt x="5833" y="2766"/>
                  </a:lnTo>
                  <a:lnTo>
                    <a:pt x="5831" y="2766"/>
                  </a:lnTo>
                  <a:lnTo>
                    <a:pt x="5829" y="2766"/>
                  </a:lnTo>
                  <a:lnTo>
                    <a:pt x="5827" y="2766"/>
                  </a:lnTo>
                  <a:lnTo>
                    <a:pt x="5825" y="2768"/>
                  </a:lnTo>
                  <a:lnTo>
                    <a:pt x="5824" y="2770"/>
                  </a:lnTo>
                  <a:lnTo>
                    <a:pt x="5824" y="2771"/>
                  </a:lnTo>
                  <a:lnTo>
                    <a:pt x="5824" y="2772"/>
                  </a:lnTo>
                  <a:lnTo>
                    <a:pt x="5824" y="2775"/>
                  </a:lnTo>
                  <a:lnTo>
                    <a:pt x="5823" y="2776"/>
                  </a:lnTo>
                  <a:lnTo>
                    <a:pt x="5820" y="2778"/>
                  </a:lnTo>
                  <a:lnTo>
                    <a:pt x="5820" y="2781"/>
                  </a:lnTo>
                  <a:lnTo>
                    <a:pt x="5823" y="2787"/>
                  </a:lnTo>
                  <a:lnTo>
                    <a:pt x="5824" y="2793"/>
                  </a:lnTo>
                  <a:lnTo>
                    <a:pt x="5828" y="2799"/>
                  </a:lnTo>
                  <a:lnTo>
                    <a:pt x="5832" y="2801"/>
                  </a:lnTo>
                  <a:lnTo>
                    <a:pt x="5831" y="2805"/>
                  </a:lnTo>
                  <a:lnTo>
                    <a:pt x="5829" y="2806"/>
                  </a:lnTo>
                  <a:lnTo>
                    <a:pt x="5827" y="2807"/>
                  </a:lnTo>
                  <a:lnTo>
                    <a:pt x="5825" y="2809"/>
                  </a:lnTo>
                  <a:lnTo>
                    <a:pt x="5824" y="2810"/>
                  </a:lnTo>
                  <a:lnTo>
                    <a:pt x="5823" y="2811"/>
                  </a:lnTo>
                  <a:lnTo>
                    <a:pt x="5821" y="2813"/>
                  </a:lnTo>
                  <a:lnTo>
                    <a:pt x="5820" y="2815"/>
                  </a:lnTo>
                  <a:lnTo>
                    <a:pt x="5819" y="2816"/>
                  </a:lnTo>
                  <a:lnTo>
                    <a:pt x="5818" y="2818"/>
                  </a:lnTo>
                  <a:lnTo>
                    <a:pt x="5816" y="2820"/>
                  </a:lnTo>
                  <a:lnTo>
                    <a:pt x="5815" y="2822"/>
                  </a:lnTo>
                  <a:lnTo>
                    <a:pt x="5815" y="2824"/>
                  </a:lnTo>
                  <a:lnTo>
                    <a:pt x="5816" y="2826"/>
                  </a:lnTo>
                  <a:lnTo>
                    <a:pt x="5816" y="2828"/>
                  </a:lnTo>
                  <a:lnTo>
                    <a:pt x="5818" y="2829"/>
                  </a:lnTo>
                  <a:lnTo>
                    <a:pt x="5819" y="2830"/>
                  </a:lnTo>
                  <a:lnTo>
                    <a:pt x="5819" y="2833"/>
                  </a:lnTo>
                  <a:lnTo>
                    <a:pt x="5820" y="2834"/>
                  </a:lnTo>
                  <a:lnTo>
                    <a:pt x="5821" y="2836"/>
                  </a:lnTo>
                  <a:lnTo>
                    <a:pt x="5821" y="2838"/>
                  </a:lnTo>
                  <a:lnTo>
                    <a:pt x="5823" y="2840"/>
                  </a:lnTo>
                  <a:lnTo>
                    <a:pt x="5824" y="2841"/>
                  </a:lnTo>
                  <a:lnTo>
                    <a:pt x="5824" y="2842"/>
                  </a:lnTo>
                  <a:lnTo>
                    <a:pt x="5825" y="2845"/>
                  </a:lnTo>
                  <a:lnTo>
                    <a:pt x="5827" y="2846"/>
                  </a:lnTo>
                  <a:lnTo>
                    <a:pt x="5827" y="2847"/>
                  </a:lnTo>
                  <a:lnTo>
                    <a:pt x="5828" y="2850"/>
                  </a:lnTo>
                  <a:lnTo>
                    <a:pt x="5829" y="2851"/>
                  </a:lnTo>
                  <a:lnTo>
                    <a:pt x="5831" y="2852"/>
                  </a:lnTo>
                  <a:lnTo>
                    <a:pt x="5831" y="2853"/>
                  </a:lnTo>
                  <a:lnTo>
                    <a:pt x="5833" y="2856"/>
                  </a:lnTo>
                  <a:lnTo>
                    <a:pt x="5836" y="2853"/>
                  </a:lnTo>
                  <a:lnTo>
                    <a:pt x="5838" y="2856"/>
                  </a:lnTo>
                  <a:lnTo>
                    <a:pt x="5841" y="2861"/>
                  </a:lnTo>
                  <a:lnTo>
                    <a:pt x="5837" y="2859"/>
                  </a:lnTo>
                  <a:lnTo>
                    <a:pt x="5838" y="2863"/>
                  </a:lnTo>
                  <a:lnTo>
                    <a:pt x="5840" y="2864"/>
                  </a:lnTo>
                  <a:lnTo>
                    <a:pt x="5841" y="2867"/>
                  </a:lnTo>
                  <a:lnTo>
                    <a:pt x="5842" y="2868"/>
                  </a:lnTo>
                  <a:lnTo>
                    <a:pt x="5843" y="2869"/>
                  </a:lnTo>
                  <a:lnTo>
                    <a:pt x="5845" y="2871"/>
                  </a:lnTo>
                  <a:lnTo>
                    <a:pt x="5845" y="2873"/>
                  </a:lnTo>
                  <a:lnTo>
                    <a:pt x="5846" y="2874"/>
                  </a:lnTo>
                  <a:lnTo>
                    <a:pt x="5847" y="2876"/>
                  </a:lnTo>
                  <a:lnTo>
                    <a:pt x="5849" y="2877"/>
                  </a:lnTo>
                  <a:lnTo>
                    <a:pt x="5850" y="2880"/>
                  </a:lnTo>
                  <a:lnTo>
                    <a:pt x="5850" y="2881"/>
                  </a:lnTo>
                  <a:lnTo>
                    <a:pt x="5849" y="2884"/>
                  </a:lnTo>
                  <a:lnTo>
                    <a:pt x="5849" y="2885"/>
                  </a:lnTo>
                  <a:lnTo>
                    <a:pt x="5849" y="2887"/>
                  </a:lnTo>
                  <a:lnTo>
                    <a:pt x="5847" y="2890"/>
                  </a:lnTo>
                  <a:lnTo>
                    <a:pt x="5847" y="2891"/>
                  </a:lnTo>
                  <a:lnTo>
                    <a:pt x="5847" y="2892"/>
                  </a:lnTo>
                  <a:lnTo>
                    <a:pt x="5847" y="2894"/>
                  </a:lnTo>
                  <a:lnTo>
                    <a:pt x="5847" y="2896"/>
                  </a:lnTo>
                  <a:lnTo>
                    <a:pt x="5849" y="2898"/>
                  </a:lnTo>
                  <a:lnTo>
                    <a:pt x="5849" y="2900"/>
                  </a:lnTo>
                  <a:lnTo>
                    <a:pt x="5850" y="2902"/>
                  </a:lnTo>
                  <a:lnTo>
                    <a:pt x="5851" y="2903"/>
                  </a:lnTo>
                  <a:lnTo>
                    <a:pt x="5852" y="2904"/>
                  </a:lnTo>
                  <a:lnTo>
                    <a:pt x="5854" y="2905"/>
                  </a:lnTo>
                  <a:lnTo>
                    <a:pt x="5855" y="2906"/>
                  </a:lnTo>
                  <a:lnTo>
                    <a:pt x="5856" y="2909"/>
                  </a:lnTo>
                  <a:lnTo>
                    <a:pt x="5858" y="2910"/>
                  </a:lnTo>
                  <a:lnTo>
                    <a:pt x="5859" y="2911"/>
                  </a:lnTo>
                  <a:lnTo>
                    <a:pt x="5860" y="2912"/>
                  </a:lnTo>
                  <a:lnTo>
                    <a:pt x="5862" y="2915"/>
                  </a:lnTo>
                  <a:lnTo>
                    <a:pt x="5864" y="2916"/>
                  </a:lnTo>
                  <a:lnTo>
                    <a:pt x="5867" y="2916"/>
                  </a:lnTo>
                  <a:lnTo>
                    <a:pt x="5868" y="2915"/>
                  </a:lnTo>
                  <a:lnTo>
                    <a:pt x="5871" y="2915"/>
                  </a:lnTo>
                  <a:lnTo>
                    <a:pt x="5872" y="2915"/>
                  </a:lnTo>
                  <a:lnTo>
                    <a:pt x="5874" y="2914"/>
                  </a:lnTo>
                  <a:lnTo>
                    <a:pt x="5876" y="2914"/>
                  </a:lnTo>
                  <a:lnTo>
                    <a:pt x="5878" y="2912"/>
                  </a:lnTo>
                  <a:lnTo>
                    <a:pt x="5880" y="2912"/>
                  </a:lnTo>
                  <a:lnTo>
                    <a:pt x="5882" y="2912"/>
                  </a:lnTo>
                  <a:lnTo>
                    <a:pt x="5885" y="2912"/>
                  </a:lnTo>
                  <a:lnTo>
                    <a:pt x="5886" y="2914"/>
                  </a:lnTo>
                  <a:lnTo>
                    <a:pt x="5887" y="2915"/>
                  </a:lnTo>
                  <a:lnTo>
                    <a:pt x="5889" y="2916"/>
                  </a:lnTo>
                  <a:lnTo>
                    <a:pt x="5891" y="2917"/>
                  </a:lnTo>
                  <a:lnTo>
                    <a:pt x="5893" y="2917"/>
                  </a:lnTo>
                  <a:lnTo>
                    <a:pt x="5895" y="2919"/>
                  </a:lnTo>
                  <a:lnTo>
                    <a:pt x="5898" y="2919"/>
                  </a:lnTo>
                  <a:lnTo>
                    <a:pt x="5899" y="2919"/>
                  </a:lnTo>
                  <a:lnTo>
                    <a:pt x="5900" y="2919"/>
                  </a:lnTo>
                  <a:lnTo>
                    <a:pt x="5902" y="2917"/>
                  </a:lnTo>
                  <a:lnTo>
                    <a:pt x="5902" y="2916"/>
                  </a:lnTo>
                  <a:lnTo>
                    <a:pt x="5902" y="2914"/>
                  </a:lnTo>
                  <a:lnTo>
                    <a:pt x="5902" y="2912"/>
                  </a:lnTo>
                  <a:lnTo>
                    <a:pt x="5903" y="2910"/>
                  </a:lnTo>
                  <a:lnTo>
                    <a:pt x="5905" y="2910"/>
                  </a:lnTo>
                  <a:lnTo>
                    <a:pt x="5907" y="2909"/>
                  </a:lnTo>
                  <a:lnTo>
                    <a:pt x="5909" y="2908"/>
                  </a:lnTo>
                  <a:lnTo>
                    <a:pt x="5912" y="2908"/>
                  </a:lnTo>
                  <a:lnTo>
                    <a:pt x="5913" y="2906"/>
                  </a:lnTo>
                  <a:lnTo>
                    <a:pt x="5916" y="2905"/>
                  </a:lnTo>
                  <a:lnTo>
                    <a:pt x="5917" y="2905"/>
                  </a:lnTo>
                  <a:lnTo>
                    <a:pt x="5918" y="2904"/>
                  </a:lnTo>
                  <a:lnTo>
                    <a:pt x="5921" y="2904"/>
                  </a:lnTo>
                  <a:lnTo>
                    <a:pt x="5924" y="2903"/>
                  </a:lnTo>
                  <a:lnTo>
                    <a:pt x="5925" y="2903"/>
                  </a:lnTo>
                  <a:lnTo>
                    <a:pt x="5927" y="2904"/>
                  </a:lnTo>
                  <a:lnTo>
                    <a:pt x="5929" y="2905"/>
                  </a:lnTo>
                  <a:lnTo>
                    <a:pt x="5930" y="2906"/>
                  </a:lnTo>
                  <a:lnTo>
                    <a:pt x="5931" y="2908"/>
                  </a:lnTo>
                  <a:lnTo>
                    <a:pt x="5934" y="2909"/>
                  </a:lnTo>
                  <a:lnTo>
                    <a:pt x="5935" y="2910"/>
                  </a:lnTo>
                  <a:lnTo>
                    <a:pt x="5937" y="2911"/>
                  </a:lnTo>
                  <a:lnTo>
                    <a:pt x="5938" y="2912"/>
                  </a:lnTo>
                  <a:lnTo>
                    <a:pt x="5939" y="2915"/>
                  </a:lnTo>
                  <a:lnTo>
                    <a:pt x="5942" y="2916"/>
                  </a:lnTo>
                  <a:lnTo>
                    <a:pt x="5943" y="2917"/>
                  </a:lnTo>
                  <a:lnTo>
                    <a:pt x="5944" y="2920"/>
                  </a:lnTo>
                  <a:lnTo>
                    <a:pt x="5946" y="2921"/>
                  </a:lnTo>
                  <a:lnTo>
                    <a:pt x="5947" y="2922"/>
                  </a:lnTo>
                  <a:lnTo>
                    <a:pt x="5949" y="2925"/>
                  </a:lnTo>
                  <a:lnTo>
                    <a:pt x="5955" y="2928"/>
                  </a:lnTo>
                  <a:lnTo>
                    <a:pt x="5956" y="2929"/>
                  </a:lnTo>
                  <a:lnTo>
                    <a:pt x="5957" y="2931"/>
                  </a:lnTo>
                  <a:lnTo>
                    <a:pt x="5959" y="2933"/>
                  </a:lnTo>
                  <a:lnTo>
                    <a:pt x="5962" y="2937"/>
                  </a:lnTo>
                  <a:lnTo>
                    <a:pt x="5965" y="2933"/>
                  </a:lnTo>
                  <a:lnTo>
                    <a:pt x="5966" y="2931"/>
                  </a:lnTo>
                  <a:lnTo>
                    <a:pt x="5966" y="2929"/>
                  </a:lnTo>
                  <a:lnTo>
                    <a:pt x="5969" y="2925"/>
                  </a:lnTo>
                  <a:lnTo>
                    <a:pt x="5973" y="2922"/>
                  </a:lnTo>
                  <a:lnTo>
                    <a:pt x="5978" y="2921"/>
                  </a:lnTo>
                  <a:lnTo>
                    <a:pt x="5982" y="2921"/>
                  </a:lnTo>
                  <a:lnTo>
                    <a:pt x="5986" y="2922"/>
                  </a:lnTo>
                  <a:lnTo>
                    <a:pt x="5988" y="2922"/>
                  </a:lnTo>
                  <a:lnTo>
                    <a:pt x="5991" y="2923"/>
                  </a:lnTo>
                  <a:lnTo>
                    <a:pt x="5992" y="2923"/>
                  </a:lnTo>
                  <a:lnTo>
                    <a:pt x="5995" y="2925"/>
                  </a:lnTo>
                  <a:lnTo>
                    <a:pt x="5996" y="2925"/>
                  </a:lnTo>
                  <a:lnTo>
                    <a:pt x="6001" y="2926"/>
                  </a:lnTo>
                  <a:lnTo>
                    <a:pt x="6005" y="2928"/>
                  </a:lnTo>
                  <a:lnTo>
                    <a:pt x="6009" y="2932"/>
                  </a:lnTo>
                  <a:lnTo>
                    <a:pt x="6012" y="2937"/>
                  </a:lnTo>
                  <a:lnTo>
                    <a:pt x="6014" y="2939"/>
                  </a:lnTo>
                  <a:lnTo>
                    <a:pt x="6014" y="2941"/>
                  </a:lnTo>
                  <a:lnTo>
                    <a:pt x="6015" y="2943"/>
                  </a:lnTo>
                  <a:lnTo>
                    <a:pt x="6017" y="2944"/>
                  </a:lnTo>
                  <a:lnTo>
                    <a:pt x="6017" y="2946"/>
                  </a:lnTo>
                  <a:lnTo>
                    <a:pt x="6018" y="2947"/>
                  </a:lnTo>
                  <a:lnTo>
                    <a:pt x="6019" y="2949"/>
                  </a:lnTo>
                  <a:lnTo>
                    <a:pt x="6021" y="2951"/>
                  </a:lnTo>
                  <a:lnTo>
                    <a:pt x="6022" y="2952"/>
                  </a:lnTo>
                  <a:lnTo>
                    <a:pt x="6022" y="2955"/>
                  </a:lnTo>
                  <a:lnTo>
                    <a:pt x="6024" y="2958"/>
                  </a:lnTo>
                  <a:lnTo>
                    <a:pt x="6027" y="2960"/>
                  </a:lnTo>
                  <a:lnTo>
                    <a:pt x="6028" y="2963"/>
                  </a:lnTo>
                  <a:lnTo>
                    <a:pt x="6028" y="2966"/>
                  </a:lnTo>
                  <a:lnTo>
                    <a:pt x="6028" y="2967"/>
                  </a:lnTo>
                  <a:lnTo>
                    <a:pt x="6028" y="2969"/>
                  </a:lnTo>
                  <a:lnTo>
                    <a:pt x="6028" y="2972"/>
                  </a:lnTo>
                  <a:lnTo>
                    <a:pt x="6027" y="2973"/>
                  </a:lnTo>
                  <a:lnTo>
                    <a:pt x="6027" y="2975"/>
                  </a:lnTo>
                  <a:lnTo>
                    <a:pt x="6027" y="2978"/>
                  </a:lnTo>
                  <a:lnTo>
                    <a:pt x="6024" y="2980"/>
                  </a:lnTo>
                  <a:lnTo>
                    <a:pt x="6027" y="2982"/>
                  </a:lnTo>
                  <a:lnTo>
                    <a:pt x="6023" y="2986"/>
                  </a:lnTo>
                  <a:lnTo>
                    <a:pt x="6021" y="2989"/>
                  </a:lnTo>
                  <a:lnTo>
                    <a:pt x="6021" y="2991"/>
                  </a:lnTo>
                  <a:lnTo>
                    <a:pt x="6021" y="2992"/>
                  </a:lnTo>
                  <a:lnTo>
                    <a:pt x="6021" y="2995"/>
                  </a:lnTo>
                  <a:lnTo>
                    <a:pt x="6022" y="2996"/>
                  </a:lnTo>
                  <a:lnTo>
                    <a:pt x="6022" y="2998"/>
                  </a:lnTo>
                  <a:lnTo>
                    <a:pt x="6022" y="2999"/>
                  </a:lnTo>
                  <a:lnTo>
                    <a:pt x="6022" y="3002"/>
                  </a:lnTo>
                  <a:lnTo>
                    <a:pt x="6023" y="3003"/>
                  </a:lnTo>
                  <a:lnTo>
                    <a:pt x="6024" y="3004"/>
                  </a:lnTo>
                  <a:lnTo>
                    <a:pt x="6026" y="3005"/>
                  </a:lnTo>
                  <a:lnTo>
                    <a:pt x="6028" y="3007"/>
                  </a:lnTo>
                  <a:lnTo>
                    <a:pt x="6030" y="3007"/>
                  </a:lnTo>
                  <a:lnTo>
                    <a:pt x="6032" y="3008"/>
                  </a:lnTo>
                  <a:lnTo>
                    <a:pt x="6033" y="3008"/>
                  </a:lnTo>
                  <a:lnTo>
                    <a:pt x="6036" y="3008"/>
                  </a:lnTo>
                  <a:lnTo>
                    <a:pt x="6037" y="3008"/>
                  </a:lnTo>
                  <a:lnTo>
                    <a:pt x="6043" y="3011"/>
                  </a:lnTo>
                  <a:lnTo>
                    <a:pt x="6041" y="3015"/>
                  </a:lnTo>
                  <a:lnTo>
                    <a:pt x="6037" y="3017"/>
                  </a:lnTo>
                  <a:lnTo>
                    <a:pt x="6037" y="3020"/>
                  </a:lnTo>
                  <a:lnTo>
                    <a:pt x="6037" y="3021"/>
                  </a:lnTo>
                  <a:lnTo>
                    <a:pt x="6039" y="3022"/>
                  </a:lnTo>
                  <a:lnTo>
                    <a:pt x="6040" y="3025"/>
                  </a:lnTo>
                  <a:lnTo>
                    <a:pt x="6041" y="3026"/>
                  </a:lnTo>
                  <a:lnTo>
                    <a:pt x="6043" y="3027"/>
                  </a:lnTo>
                  <a:lnTo>
                    <a:pt x="6048" y="3025"/>
                  </a:lnTo>
                  <a:lnTo>
                    <a:pt x="6050" y="3027"/>
                  </a:lnTo>
                  <a:lnTo>
                    <a:pt x="6057" y="3030"/>
                  </a:lnTo>
                  <a:lnTo>
                    <a:pt x="6061" y="3033"/>
                  </a:lnTo>
                  <a:lnTo>
                    <a:pt x="6063" y="3036"/>
                  </a:lnTo>
                  <a:lnTo>
                    <a:pt x="6065" y="3037"/>
                  </a:lnTo>
                  <a:lnTo>
                    <a:pt x="6067" y="3040"/>
                  </a:lnTo>
                  <a:lnTo>
                    <a:pt x="6063" y="3043"/>
                  </a:lnTo>
                  <a:lnTo>
                    <a:pt x="6063" y="3045"/>
                  </a:lnTo>
                  <a:lnTo>
                    <a:pt x="6062" y="3048"/>
                  </a:lnTo>
                  <a:lnTo>
                    <a:pt x="6063" y="3052"/>
                  </a:lnTo>
                  <a:lnTo>
                    <a:pt x="6062" y="3055"/>
                  </a:lnTo>
                  <a:lnTo>
                    <a:pt x="6058" y="3059"/>
                  </a:lnTo>
                  <a:lnTo>
                    <a:pt x="6055" y="3062"/>
                  </a:lnTo>
                  <a:lnTo>
                    <a:pt x="6054" y="3065"/>
                  </a:lnTo>
                  <a:lnTo>
                    <a:pt x="6050" y="3065"/>
                  </a:lnTo>
                  <a:lnTo>
                    <a:pt x="6049" y="3063"/>
                  </a:lnTo>
                  <a:lnTo>
                    <a:pt x="6046" y="3062"/>
                  </a:lnTo>
                  <a:lnTo>
                    <a:pt x="6045" y="3061"/>
                  </a:lnTo>
                  <a:lnTo>
                    <a:pt x="6044" y="3056"/>
                  </a:lnTo>
                  <a:lnTo>
                    <a:pt x="6040" y="3057"/>
                  </a:lnTo>
                  <a:lnTo>
                    <a:pt x="6037" y="3057"/>
                  </a:lnTo>
                  <a:lnTo>
                    <a:pt x="6039" y="3061"/>
                  </a:lnTo>
                  <a:lnTo>
                    <a:pt x="6039" y="3063"/>
                  </a:lnTo>
                  <a:lnTo>
                    <a:pt x="6037" y="3065"/>
                  </a:lnTo>
                  <a:lnTo>
                    <a:pt x="6036" y="3067"/>
                  </a:lnTo>
                  <a:lnTo>
                    <a:pt x="6036" y="3068"/>
                  </a:lnTo>
                  <a:lnTo>
                    <a:pt x="6035" y="3071"/>
                  </a:lnTo>
                  <a:lnTo>
                    <a:pt x="6035" y="3072"/>
                  </a:lnTo>
                  <a:lnTo>
                    <a:pt x="6033" y="3074"/>
                  </a:lnTo>
                  <a:lnTo>
                    <a:pt x="6032" y="3075"/>
                  </a:lnTo>
                  <a:lnTo>
                    <a:pt x="6031" y="3077"/>
                  </a:lnTo>
                  <a:lnTo>
                    <a:pt x="6030" y="3078"/>
                  </a:lnTo>
                  <a:lnTo>
                    <a:pt x="6028" y="3080"/>
                  </a:lnTo>
                  <a:lnTo>
                    <a:pt x="6027" y="3081"/>
                  </a:lnTo>
                  <a:lnTo>
                    <a:pt x="6026" y="3083"/>
                  </a:lnTo>
                  <a:lnTo>
                    <a:pt x="6024" y="3083"/>
                  </a:lnTo>
                  <a:lnTo>
                    <a:pt x="6023" y="3084"/>
                  </a:lnTo>
                  <a:lnTo>
                    <a:pt x="6021" y="3084"/>
                  </a:lnTo>
                  <a:lnTo>
                    <a:pt x="6018" y="3084"/>
                  </a:lnTo>
                  <a:lnTo>
                    <a:pt x="6017" y="3085"/>
                  </a:lnTo>
                  <a:lnTo>
                    <a:pt x="6017" y="3087"/>
                  </a:lnTo>
                  <a:lnTo>
                    <a:pt x="6018" y="3089"/>
                  </a:lnTo>
                  <a:lnTo>
                    <a:pt x="6019" y="3090"/>
                  </a:lnTo>
                  <a:lnTo>
                    <a:pt x="6021" y="3091"/>
                  </a:lnTo>
                  <a:lnTo>
                    <a:pt x="6022" y="3094"/>
                  </a:lnTo>
                  <a:lnTo>
                    <a:pt x="6024" y="3095"/>
                  </a:lnTo>
                  <a:lnTo>
                    <a:pt x="6026" y="3095"/>
                  </a:lnTo>
                  <a:lnTo>
                    <a:pt x="6027" y="3096"/>
                  </a:lnTo>
                  <a:lnTo>
                    <a:pt x="6030" y="3096"/>
                  </a:lnTo>
                  <a:lnTo>
                    <a:pt x="6031" y="3097"/>
                  </a:lnTo>
                  <a:lnTo>
                    <a:pt x="6033" y="3098"/>
                  </a:lnTo>
                  <a:lnTo>
                    <a:pt x="6035" y="3100"/>
                  </a:lnTo>
                  <a:lnTo>
                    <a:pt x="6036" y="3101"/>
                  </a:lnTo>
                  <a:lnTo>
                    <a:pt x="6037" y="3102"/>
                  </a:lnTo>
                  <a:lnTo>
                    <a:pt x="6039" y="3103"/>
                  </a:lnTo>
                  <a:lnTo>
                    <a:pt x="6039" y="3106"/>
                  </a:lnTo>
                  <a:lnTo>
                    <a:pt x="6039" y="3107"/>
                  </a:lnTo>
                  <a:lnTo>
                    <a:pt x="6039" y="3109"/>
                  </a:lnTo>
                  <a:lnTo>
                    <a:pt x="6039" y="3110"/>
                  </a:lnTo>
                  <a:lnTo>
                    <a:pt x="6039" y="3113"/>
                  </a:lnTo>
                  <a:lnTo>
                    <a:pt x="6040" y="3114"/>
                  </a:lnTo>
                  <a:lnTo>
                    <a:pt x="6041" y="3116"/>
                  </a:lnTo>
                  <a:lnTo>
                    <a:pt x="6043" y="3118"/>
                  </a:lnTo>
                  <a:lnTo>
                    <a:pt x="6045" y="3119"/>
                  </a:lnTo>
                  <a:lnTo>
                    <a:pt x="6048" y="3120"/>
                  </a:lnTo>
                  <a:lnTo>
                    <a:pt x="6050" y="3120"/>
                  </a:lnTo>
                  <a:lnTo>
                    <a:pt x="6052" y="3120"/>
                  </a:lnTo>
                  <a:lnTo>
                    <a:pt x="6054" y="3121"/>
                  </a:lnTo>
                  <a:lnTo>
                    <a:pt x="6057" y="3121"/>
                  </a:lnTo>
                  <a:lnTo>
                    <a:pt x="6059" y="3122"/>
                  </a:lnTo>
                  <a:lnTo>
                    <a:pt x="6061" y="3122"/>
                  </a:lnTo>
                  <a:lnTo>
                    <a:pt x="6062" y="3122"/>
                  </a:lnTo>
                  <a:lnTo>
                    <a:pt x="6065" y="3124"/>
                  </a:lnTo>
                  <a:lnTo>
                    <a:pt x="6067" y="3124"/>
                  </a:lnTo>
                  <a:lnTo>
                    <a:pt x="6070" y="3124"/>
                  </a:lnTo>
                  <a:lnTo>
                    <a:pt x="6071" y="3124"/>
                  </a:lnTo>
                  <a:lnTo>
                    <a:pt x="6074" y="3125"/>
                  </a:lnTo>
                  <a:lnTo>
                    <a:pt x="6075" y="3126"/>
                  </a:lnTo>
                  <a:lnTo>
                    <a:pt x="6076" y="3127"/>
                  </a:lnTo>
                  <a:lnTo>
                    <a:pt x="6076" y="3131"/>
                  </a:lnTo>
                  <a:lnTo>
                    <a:pt x="6081" y="3133"/>
                  </a:lnTo>
                  <a:lnTo>
                    <a:pt x="6085" y="3136"/>
                  </a:lnTo>
                  <a:lnTo>
                    <a:pt x="6088" y="3141"/>
                  </a:lnTo>
                  <a:lnTo>
                    <a:pt x="6090" y="3137"/>
                  </a:lnTo>
                  <a:lnTo>
                    <a:pt x="6092" y="3137"/>
                  </a:lnTo>
                  <a:lnTo>
                    <a:pt x="6094" y="3137"/>
                  </a:lnTo>
                  <a:lnTo>
                    <a:pt x="6098" y="3139"/>
                  </a:lnTo>
                  <a:lnTo>
                    <a:pt x="6099" y="3137"/>
                  </a:lnTo>
                  <a:lnTo>
                    <a:pt x="6103" y="3137"/>
                  </a:lnTo>
                  <a:lnTo>
                    <a:pt x="6107" y="3138"/>
                  </a:lnTo>
                  <a:lnTo>
                    <a:pt x="6114" y="3136"/>
                  </a:lnTo>
                  <a:lnTo>
                    <a:pt x="6114" y="3142"/>
                  </a:lnTo>
                  <a:lnTo>
                    <a:pt x="6112" y="3145"/>
                  </a:lnTo>
                  <a:lnTo>
                    <a:pt x="6112" y="3148"/>
                  </a:lnTo>
                  <a:lnTo>
                    <a:pt x="6111" y="3150"/>
                  </a:lnTo>
                  <a:lnTo>
                    <a:pt x="6112" y="3154"/>
                  </a:lnTo>
                  <a:lnTo>
                    <a:pt x="6108" y="3159"/>
                  </a:lnTo>
                  <a:lnTo>
                    <a:pt x="6108" y="3161"/>
                  </a:lnTo>
                  <a:lnTo>
                    <a:pt x="6107" y="3164"/>
                  </a:lnTo>
                  <a:lnTo>
                    <a:pt x="6107" y="3165"/>
                  </a:lnTo>
                  <a:lnTo>
                    <a:pt x="6107" y="3167"/>
                  </a:lnTo>
                  <a:lnTo>
                    <a:pt x="6107" y="3168"/>
                  </a:lnTo>
                  <a:lnTo>
                    <a:pt x="6107" y="3171"/>
                  </a:lnTo>
                  <a:lnTo>
                    <a:pt x="6107" y="3172"/>
                  </a:lnTo>
                  <a:lnTo>
                    <a:pt x="6110" y="3177"/>
                  </a:lnTo>
                  <a:lnTo>
                    <a:pt x="6108" y="3179"/>
                  </a:lnTo>
                  <a:lnTo>
                    <a:pt x="6105" y="3182"/>
                  </a:lnTo>
                  <a:lnTo>
                    <a:pt x="6101" y="3183"/>
                  </a:lnTo>
                  <a:lnTo>
                    <a:pt x="6106" y="3185"/>
                  </a:lnTo>
                  <a:lnTo>
                    <a:pt x="6106" y="3186"/>
                  </a:lnTo>
                  <a:lnTo>
                    <a:pt x="6106" y="3189"/>
                  </a:lnTo>
                  <a:lnTo>
                    <a:pt x="6106" y="3190"/>
                  </a:lnTo>
                  <a:lnTo>
                    <a:pt x="6105" y="3192"/>
                  </a:lnTo>
                  <a:lnTo>
                    <a:pt x="6105" y="3195"/>
                  </a:lnTo>
                  <a:lnTo>
                    <a:pt x="6105" y="3196"/>
                  </a:lnTo>
                  <a:lnTo>
                    <a:pt x="6105" y="3199"/>
                  </a:lnTo>
                  <a:lnTo>
                    <a:pt x="6105" y="3200"/>
                  </a:lnTo>
                  <a:lnTo>
                    <a:pt x="6105" y="3202"/>
                  </a:lnTo>
                  <a:lnTo>
                    <a:pt x="6105" y="3203"/>
                  </a:lnTo>
                  <a:lnTo>
                    <a:pt x="6103" y="3206"/>
                  </a:lnTo>
                  <a:lnTo>
                    <a:pt x="6103" y="3207"/>
                  </a:lnTo>
                  <a:lnTo>
                    <a:pt x="6103" y="3209"/>
                  </a:lnTo>
                  <a:lnTo>
                    <a:pt x="6103" y="3212"/>
                  </a:lnTo>
                  <a:lnTo>
                    <a:pt x="6103" y="3214"/>
                  </a:lnTo>
                  <a:lnTo>
                    <a:pt x="6102" y="3220"/>
                  </a:lnTo>
                  <a:lnTo>
                    <a:pt x="6101" y="3221"/>
                  </a:lnTo>
                  <a:lnTo>
                    <a:pt x="6099" y="3225"/>
                  </a:lnTo>
                  <a:lnTo>
                    <a:pt x="6103" y="3227"/>
                  </a:lnTo>
                  <a:lnTo>
                    <a:pt x="6103" y="3229"/>
                  </a:lnTo>
                  <a:lnTo>
                    <a:pt x="6103" y="3230"/>
                  </a:lnTo>
                  <a:lnTo>
                    <a:pt x="6102" y="3235"/>
                  </a:lnTo>
                  <a:lnTo>
                    <a:pt x="6103" y="3238"/>
                  </a:lnTo>
                  <a:lnTo>
                    <a:pt x="6105" y="3242"/>
                  </a:lnTo>
                  <a:lnTo>
                    <a:pt x="6106" y="3246"/>
                  </a:lnTo>
                  <a:lnTo>
                    <a:pt x="6102" y="3246"/>
                  </a:lnTo>
                  <a:lnTo>
                    <a:pt x="6102" y="3248"/>
                  </a:lnTo>
                  <a:lnTo>
                    <a:pt x="6101" y="3249"/>
                  </a:lnTo>
                  <a:lnTo>
                    <a:pt x="6099" y="3250"/>
                  </a:lnTo>
                  <a:lnTo>
                    <a:pt x="6097" y="3252"/>
                  </a:lnTo>
                  <a:lnTo>
                    <a:pt x="6097" y="3254"/>
                  </a:lnTo>
                  <a:lnTo>
                    <a:pt x="6098" y="3256"/>
                  </a:lnTo>
                  <a:lnTo>
                    <a:pt x="6098" y="3259"/>
                  </a:lnTo>
                  <a:lnTo>
                    <a:pt x="6098" y="3261"/>
                  </a:lnTo>
                  <a:lnTo>
                    <a:pt x="6103" y="3261"/>
                  </a:lnTo>
                  <a:lnTo>
                    <a:pt x="6102" y="3265"/>
                  </a:lnTo>
                  <a:lnTo>
                    <a:pt x="6102" y="3267"/>
                  </a:lnTo>
                  <a:lnTo>
                    <a:pt x="6102" y="3270"/>
                  </a:lnTo>
                  <a:lnTo>
                    <a:pt x="6102" y="3271"/>
                  </a:lnTo>
                  <a:lnTo>
                    <a:pt x="6103" y="3275"/>
                  </a:lnTo>
                  <a:lnTo>
                    <a:pt x="6103" y="3278"/>
                  </a:lnTo>
                  <a:lnTo>
                    <a:pt x="6107" y="3277"/>
                  </a:lnTo>
                  <a:lnTo>
                    <a:pt x="6108" y="3278"/>
                  </a:lnTo>
                  <a:lnTo>
                    <a:pt x="6110" y="3281"/>
                  </a:lnTo>
                  <a:lnTo>
                    <a:pt x="6112" y="3282"/>
                  </a:lnTo>
                  <a:lnTo>
                    <a:pt x="6114" y="3283"/>
                  </a:lnTo>
                  <a:lnTo>
                    <a:pt x="6115" y="3284"/>
                  </a:lnTo>
                  <a:lnTo>
                    <a:pt x="6116" y="3285"/>
                  </a:lnTo>
                  <a:lnTo>
                    <a:pt x="6118" y="3288"/>
                  </a:lnTo>
                  <a:lnTo>
                    <a:pt x="6119" y="3289"/>
                  </a:lnTo>
                  <a:lnTo>
                    <a:pt x="6120" y="3290"/>
                  </a:lnTo>
                  <a:lnTo>
                    <a:pt x="6121" y="3291"/>
                  </a:lnTo>
                  <a:lnTo>
                    <a:pt x="6124" y="3294"/>
                  </a:lnTo>
                  <a:lnTo>
                    <a:pt x="6125" y="3294"/>
                  </a:lnTo>
                  <a:lnTo>
                    <a:pt x="6128" y="3295"/>
                  </a:lnTo>
                  <a:lnTo>
                    <a:pt x="6129" y="3296"/>
                  </a:lnTo>
                  <a:lnTo>
                    <a:pt x="6132" y="3297"/>
                  </a:lnTo>
                  <a:lnTo>
                    <a:pt x="6133" y="3299"/>
                  </a:lnTo>
                  <a:lnTo>
                    <a:pt x="6136" y="3300"/>
                  </a:lnTo>
                  <a:lnTo>
                    <a:pt x="6138" y="3301"/>
                  </a:lnTo>
                  <a:lnTo>
                    <a:pt x="6139" y="3302"/>
                  </a:lnTo>
                  <a:lnTo>
                    <a:pt x="6141" y="3304"/>
                  </a:lnTo>
                  <a:lnTo>
                    <a:pt x="6143" y="3305"/>
                  </a:lnTo>
                  <a:lnTo>
                    <a:pt x="6145" y="3306"/>
                  </a:lnTo>
                  <a:lnTo>
                    <a:pt x="6145" y="3308"/>
                  </a:lnTo>
                  <a:lnTo>
                    <a:pt x="6143" y="3311"/>
                  </a:lnTo>
                  <a:lnTo>
                    <a:pt x="6143" y="3312"/>
                  </a:lnTo>
                  <a:lnTo>
                    <a:pt x="6142" y="3313"/>
                  </a:lnTo>
                  <a:lnTo>
                    <a:pt x="6142" y="3316"/>
                  </a:lnTo>
                  <a:lnTo>
                    <a:pt x="6141" y="3317"/>
                  </a:lnTo>
                  <a:lnTo>
                    <a:pt x="6139" y="3318"/>
                  </a:lnTo>
                  <a:lnTo>
                    <a:pt x="6141" y="3320"/>
                  </a:lnTo>
                  <a:lnTo>
                    <a:pt x="6141" y="3322"/>
                  </a:lnTo>
                  <a:lnTo>
                    <a:pt x="6142" y="3324"/>
                  </a:lnTo>
                  <a:lnTo>
                    <a:pt x="6142" y="3326"/>
                  </a:lnTo>
                  <a:lnTo>
                    <a:pt x="6143" y="3328"/>
                  </a:lnTo>
                  <a:lnTo>
                    <a:pt x="6143" y="3330"/>
                  </a:lnTo>
                  <a:lnTo>
                    <a:pt x="6145" y="3331"/>
                  </a:lnTo>
                  <a:lnTo>
                    <a:pt x="6146" y="3333"/>
                  </a:lnTo>
                  <a:lnTo>
                    <a:pt x="6146" y="3335"/>
                  </a:lnTo>
                  <a:lnTo>
                    <a:pt x="6147" y="3337"/>
                  </a:lnTo>
                  <a:lnTo>
                    <a:pt x="6149" y="3339"/>
                  </a:lnTo>
                  <a:lnTo>
                    <a:pt x="6149" y="3341"/>
                  </a:lnTo>
                  <a:lnTo>
                    <a:pt x="6150" y="3342"/>
                  </a:lnTo>
                  <a:lnTo>
                    <a:pt x="6150" y="3345"/>
                  </a:lnTo>
                  <a:lnTo>
                    <a:pt x="6151" y="3346"/>
                  </a:lnTo>
                  <a:lnTo>
                    <a:pt x="6152" y="3348"/>
                  </a:lnTo>
                  <a:lnTo>
                    <a:pt x="6152" y="3349"/>
                  </a:lnTo>
                  <a:lnTo>
                    <a:pt x="6150" y="3355"/>
                  </a:lnTo>
                  <a:lnTo>
                    <a:pt x="6152" y="3357"/>
                  </a:lnTo>
                  <a:lnTo>
                    <a:pt x="6155" y="3357"/>
                  </a:lnTo>
                  <a:lnTo>
                    <a:pt x="6161" y="3361"/>
                  </a:lnTo>
                  <a:lnTo>
                    <a:pt x="6159" y="3364"/>
                  </a:lnTo>
                  <a:lnTo>
                    <a:pt x="6159" y="3366"/>
                  </a:lnTo>
                  <a:lnTo>
                    <a:pt x="6159" y="3369"/>
                  </a:lnTo>
                  <a:lnTo>
                    <a:pt x="6158" y="3370"/>
                  </a:lnTo>
                  <a:lnTo>
                    <a:pt x="6158" y="3372"/>
                  </a:lnTo>
                  <a:lnTo>
                    <a:pt x="6156" y="3374"/>
                  </a:lnTo>
                  <a:lnTo>
                    <a:pt x="6155" y="3376"/>
                  </a:lnTo>
                  <a:lnTo>
                    <a:pt x="6155" y="3377"/>
                  </a:lnTo>
                  <a:lnTo>
                    <a:pt x="6154" y="3380"/>
                  </a:lnTo>
                  <a:lnTo>
                    <a:pt x="6152" y="3381"/>
                  </a:lnTo>
                  <a:lnTo>
                    <a:pt x="6151" y="3382"/>
                  </a:lnTo>
                  <a:lnTo>
                    <a:pt x="6150" y="3384"/>
                  </a:lnTo>
                  <a:lnTo>
                    <a:pt x="6150" y="3386"/>
                  </a:lnTo>
                  <a:lnTo>
                    <a:pt x="6149" y="3388"/>
                  </a:lnTo>
                  <a:lnTo>
                    <a:pt x="6147" y="3389"/>
                  </a:lnTo>
                  <a:lnTo>
                    <a:pt x="6146" y="3390"/>
                  </a:lnTo>
                  <a:lnTo>
                    <a:pt x="6145" y="3393"/>
                  </a:lnTo>
                  <a:lnTo>
                    <a:pt x="6143" y="3395"/>
                  </a:lnTo>
                  <a:lnTo>
                    <a:pt x="6142" y="3396"/>
                  </a:lnTo>
                  <a:lnTo>
                    <a:pt x="6142" y="3399"/>
                  </a:lnTo>
                  <a:lnTo>
                    <a:pt x="6142" y="3401"/>
                  </a:lnTo>
                  <a:lnTo>
                    <a:pt x="6142" y="3404"/>
                  </a:lnTo>
                  <a:lnTo>
                    <a:pt x="6142" y="3405"/>
                  </a:lnTo>
                  <a:lnTo>
                    <a:pt x="6142" y="3407"/>
                  </a:lnTo>
                  <a:lnTo>
                    <a:pt x="6142" y="3409"/>
                  </a:lnTo>
                  <a:lnTo>
                    <a:pt x="6143" y="3411"/>
                  </a:lnTo>
                  <a:lnTo>
                    <a:pt x="6142" y="3415"/>
                  </a:lnTo>
                  <a:lnTo>
                    <a:pt x="6138" y="3415"/>
                  </a:lnTo>
                  <a:lnTo>
                    <a:pt x="6134" y="3415"/>
                  </a:lnTo>
                  <a:lnTo>
                    <a:pt x="6132" y="3416"/>
                  </a:lnTo>
                  <a:lnTo>
                    <a:pt x="6129" y="3417"/>
                  </a:lnTo>
                  <a:lnTo>
                    <a:pt x="6129" y="3419"/>
                  </a:lnTo>
                  <a:lnTo>
                    <a:pt x="6128" y="3422"/>
                  </a:lnTo>
                  <a:lnTo>
                    <a:pt x="6125" y="3425"/>
                  </a:lnTo>
                  <a:lnTo>
                    <a:pt x="6123" y="3428"/>
                  </a:lnTo>
                  <a:lnTo>
                    <a:pt x="6121" y="3429"/>
                  </a:lnTo>
                  <a:lnTo>
                    <a:pt x="6121" y="3430"/>
                  </a:lnTo>
                  <a:lnTo>
                    <a:pt x="6120" y="3433"/>
                  </a:lnTo>
                  <a:lnTo>
                    <a:pt x="6119" y="3435"/>
                  </a:lnTo>
                  <a:lnTo>
                    <a:pt x="6119" y="3436"/>
                  </a:lnTo>
                  <a:lnTo>
                    <a:pt x="6118" y="3439"/>
                  </a:lnTo>
                  <a:lnTo>
                    <a:pt x="6118" y="3440"/>
                  </a:lnTo>
                  <a:lnTo>
                    <a:pt x="6115" y="3441"/>
                  </a:lnTo>
                  <a:lnTo>
                    <a:pt x="6114" y="3441"/>
                  </a:lnTo>
                  <a:lnTo>
                    <a:pt x="6112" y="3441"/>
                  </a:lnTo>
                  <a:lnTo>
                    <a:pt x="6110" y="3441"/>
                  </a:lnTo>
                  <a:lnTo>
                    <a:pt x="6107" y="3441"/>
                  </a:lnTo>
                  <a:lnTo>
                    <a:pt x="6105" y="3441"/>
                  </a:lnTo>
                  <a:lnTo>
                    <a:pt x="6105" y="3445"/>
                  </a:lnTo>
                  <a:lnTo>
                    <a:pt x="6105" y="3447"/>
                  </a:lnTo>
                  <a:lnTo>
                    <a:pt x="6106" y="3448"/>
                  </a:lnTo>
                  <a:lnTo>
                    <a:pt x="6106" y="3450"/>
                  </a:lnTo>
                  <a:lnTo>
                    <a:pt x="6107" y="3452"/>
                  </a:lnTo>
                  <a:lnTo>
                    <a:pt x="6108" y="3453"/>
                  </a:lnTo>
                  <a:lnTo>
                    <a:pt x="6110" y="3454"/>
                  </a:lnTo>
                  <a:lnTo>
                    <a:pt x="6111" y="3456"/>
                  </a:lnTo>
                  <a:lnTo>
                    <a:pt x="6112" y="3457"/>
                  </a:lnTo>
                  <a:lnTo>
                    <a:pt x="6114" y="3459"/>
                  </a:lnTo>
                  <a:lnTo>
                    <a:pt x="6114" y="3462"/>
                  </a:lnTo>
                  <a:lnTo>
                    <a:pt x="6114" y="3463"/>
                  </a:lnTo>
                  <a:lnTo>
                    <a:pt x="6114" y="3465"/>
                  </a:lnTo>
                  <a:lnTo>
                    <a:pt x="6112" y="3466"/>
                  </a:lnTo>
                  <a:lnTo>
                    <a:pt x="6110" y="3468"/>
                  </a:lnTo>
                  <a:lnTo>
                    <a:pt x="6108" y="3469"/>
                  </a:lnTo>
                  <a:lnTo>
                    <a:pt x="6107" y="3471"/>
                  </a:lnTo>
                  <a:lnTo>
                    <a:pt x="6106" y="3473"/>
                  </a:lnTo>
                  <a:lnTo>
                    <a:pt x="6105" y="3474"/>
                  </a:lnTo>
                  <a:lnTo>
                    <a:pt x="6103" y="3475"/>
                  </a:lnTo>
                  <a:lnTo>
                    <a:pt x="6102" y="3476"/>
                  </a:lnTo>
                  <a:lnTo>
                    <a:pt x="6099" y="3479"/>
                  </a:lnTo>
                  <a:lnTo>
                    <a:pt x="6098" y="3480"/>
                  </a:lnTo>
                  <a:lnTo>
                    <a:pt x="6097" y="3481"/>
                  </a:lnTo>
                  <a:lnTo>
                    <a:pt x="6096" y="3483"/>
                  </a:lnTo>
                  <a:lnTo>
                    <a:pt x="6094" y="3485"/>
                  </a:lnTo>
                  <a:lnTo>
                    <a:pt x="6092" y="3486"/>
                  </a:lnTo>
                  <a:lnTo>
                    <a:pt x="6090" y="3487"/>
                  </a:lnTo>
                  <a:lnTo>
                    <a:pt x="6089" y="3488"/>
                  </a:lnTo>
                  <a:lnTo>
                    <a:pt x="6088" y="3489"/>
                  </a:lnTo>
                  <a:lnTo>
                    <a:pt x="6085" y="3491"/>
                  </a:lnTo>
                  <a:lnTo>
                    <a:pt x="6084" y="3492"/>
                  </a:lnTo>
                  <a:lnTo>
                    <a:pt x="6081" y="3493"/>
                  </a:lnTo>
                  <a:lnTo>
                    <a:pt x="6080" y="3494"/>
                  </a:lnTo>
                  <a:lnTo>
                    <a:pt x="6079" y="3495"/>
                  </a:lnTo>
                  <a:lnTo>
                    <a:pt x="6076" y="3497"/>
                  </a:lnTo>
                  <a:lnTo>
                    <a:pt x="6077" y="3500"/>
                  </a:lnTo>
                  <a:lnTo>
                    <a:pt x="6077" y="3503"/>
                  </a:lnTo>
                  <a:lnTo>
                    <a:pt x="6077" y="3504"/>
                  </a:lnTo>
                  <a:lnTo>
                    <a:pt x="6076" y="3506"/>
                  </a:lnTo>
                  <a:lnTo>
                    <a:pt x="6076" y="3509"/>
                  </a:lnTo>
                  <a:lnTo>
                    <a:pt x="6075" y="3510"/>
                  </a:lnTo>
                  <a:lnTo>
                    <a:pt x="6075" y="3512"/>
                  </a:lnTo>
                  <a:lnTo>
                    <a:pt x="6074" y="3514"/>
                  </a:lnTo>
                  <a:lnTo>
                    <a:pt x="6074" y="3516"/>
                  </a:lnTo>
                  <a:lnTo>
                    <a:pt x="6072" y="3518"/>
                  </a:lnTo>
                  <a:lnTo>
                    <a:pt x="6072" y="3520"/>
                  </a:lnTo>
                  <a:lnTo>
                    <a:pt x="6071" y="3521"/>
                  </a:lnTo>
                  <a:lnTo>
                    <a:pt x="6070" y="3523"/>
                  </a:lnTo>
                  <a:lnTo>
                    <a:pt x="6068" y="3524"/>
                  </a:lnTo>
                  <a:lnTo>
                    <a:pt x="6068" y="3527"/>
                  </a:lnTo>
                  <a:lnTo>
                    <a:pt x="6067" y="3528"/>
                  </a:lnTo>
                  <a:lnTo>
                    <a:pt x="6067" y="3530"/>
                  </a:lnTo>
                  <a:lnTo>
                    <a:pt x="6068" y="3532"/>
                  </a:lnTo>
                  <a:lnTo>
                    <a:pt x="6068" y="3534"/>
                  </a:lnTo>
                  <a:lnTo>
                    <a:pt x="6068" y="3535"/>
                  </a:lnTo>
                  <a:lnTo>
                    <a:pt x="6070" y="3538"/>
                  </a:lnTo>
                  <a:lnTo>
                    <a:pt x="6070" y="3539"/>
                  </a:lnTo>
                  <a:lnTo>
                    <a:pt x="6071" y="3541"/>
                  </a:lnTo>
                  <a:lnTo>
                    <a:pt x="6071" y="3543"/>
                  </a:lnTo>
                  <a:lnTo>
                    <a:pt x="6072" y="3545"/>
                  </a:lnTo>
                  <a:lnTo>
                    <a:pt x="6072" y="3546"/>
                  </a:lnTo>
                  <a:lnTo>
                    <a:pt x="6075" y="3547"/>
                  </a:lnTo>
                  <a:lnTo>
                    <a:pt x="6076" y="3549"/>
                  </a:lnTo>
                  <a:lnTo>
                    <a:pt x="6079" y="3550"/>
                  </a:lnTo>
                  <a:lnTo>
                    <a:pt x="6080" y="3551"/>
                  </a:lnTo>
                  <a:lnTo>
                    <a:pt x="6083" y="3551"/>
                  </a:lnTo>
                  <a:lnTo>
                    <a:pt x="6084" y="3552"/>
                  </a:lnTo>
                  <a:lnTo>
                    <a:pt x="6085" y="3553"/>
                  </a:lnTo>
                  <a:lnTo>
                    <a:pt x="6088" y="3555"/>
                  </a:lnTo>
                  <a:lnTo>
                    <a:pt x="6089" y="3556"/>
                  </a:lnTo>
                  <a:lnTo>
                    <a:pt x="6090" y="3556"/>
                  </a:lnTo>
                  <a:lnTo>
                    <a:pt x="6093" y="3557"/>
                  </a:lnTo>
                  <a:lnTo>
                    <a:pt x="6094" y="3558"/>
                  </a:lnTo>
                  <a:lnTo>
                    <a:pt x="6097" y="3559"/>
                  </a:lnTo>
                  <a:lnTo>
                    <a:pt x="6098" y="3559"/>
                  </a:lnTo>
                  <a:lnTo>
                    <a:pt x="6101" y="3561"/>
                  </a:lnTo>
                  <a:lnTo>
                    <a:pt x="6102" y="3562"/>
                  </a:lnTo>
                  <a:lnTo>
                    <a:pt x="6103" y="3563"/>
                  </a:lnTo>
                  <a:lnTo>
                    <a:pt x="6106" y="3564"/>
                  </a:lnTo>
                  <a:lnTo>
                    <a:pt x="6107" y="3565"/>
                  </a:lnTo>
                  <a:lnTo>
                    <a:pt x="6108" y="3567"/>
                  </a:lnTo>
                  <a:lnTo>
                    <a:pt x="6110" y="3568"/>
                  </a:lnTo>
                  <a:lnTo>
                    <a:pt x="6112" y="3569"/>
                  </a:lnTo>
                  <a:lnTo>
                    <a:pt x="6114" y="3570"/>
                  </a:lnTo>
                  <a:lnTo>
                    <a:pt x="6115" y="3571"/>
                  </a:lnTo>
                  <a:lnTo>
                    <a:pt x="6118" y="3573"/>
                  </a:lnTo>
                  <a:lnTo>
                    <a:pt x="6119" y="3574"/>
                  </a:lnTo>
                  <a:lnTo>
                    <a:pt x="6120" y="3575"/>
                  </a:lnTo>
                  <a:lnTo>
                    <a:pt x="6121" y="3576"/>
                  </a:lnTo>
                  <a:lnTo>
                    <a:pt x="6123" y="3579"/>
                  </a:lnTo>
                  <a:lnTo>
                    <a:pt x="6125" y="3580"/>
                  </a:lnTo>
                  <a:lnTo>
                    <a:pt x="6127" y="3582"/>
                  </a:lnTo>
                  <a:lnTo>
                    <a:pt x="6128" y="3584"/>
                  </a:lnTo>
                  <a:lnTo>
                    <a:pt x="6129" y="3584"/>
                  </a:lnTo>
                  <a:lnTo>
                    <a:pt x="6130" y="3585"/>
                  </a:lnTo>
                  <a:lnTo>
                    <a:pt x="6133" y="3586"/>
                  </a:lnTo>
                  <a:lnTo>
                    <a:pt x="6136" y="3586"/>
                  </a:lnTo>
                  <a:lnTo>
                    <a:pt x="6137" y="3586"/>
                  </a:lnTo>
                  <a:lnTo>
                    <a:pt x="6139" y="3586"/>
                  </a:lnTo>
                  <a:lnTo>
                    <a:pt x="6141" y="3587"/>
                  </a:lnTo>
                  <a:lnTo>
                    <a:pt x="6143" y="3587"/>
                  </a:lnTo>
                  <a:lnTo>
                    <a:pt x="6145" y="3588"/>
                  </a:lnTo>
                  <a:lnTo>
                    <a:pt x="6147" y="3588"/>
                  </a:lnTo>
                  <a:lnTo>
                    <a:pt x="6149" y="3590"/>
                  </a:lnTo>
                  <a:lnTo>
                    <a:pt x="6150" y="3590"/>
                  </a:lnTo>
                  <a:lnTo>
                    <a:pt x="6152" y="3591"/>
                  </a:lnTo>
                  <a:lnTo>
                    <a:pt x="6154" y="3591"/>
                  </a:lnTo>
                  <a:lnTo>
                    <a:pt x="6159" y="3592"/>
                  </a:lnTo>
                  <a:lnTo>
                    <a:pt x="6161" y="3593"/>
                  </a:lnTo>
                  <a:lnTo>
                    <a:pt x="6164" y="3592"/>
                  </a:lnTo>
                  <a:lnTo>
                    <a:pt x="6165" y="3592"/>
                  </a:lnTo>
                  <a:lnTo>
                    <a:pt x="6168" y="3591"/>
                  </a:lnTo>
                  <a:lnTo>
                    <a:pt x="6171" y="3591"/>
                  </a:lnTo>
                  <a:lnTo>
                    <a:pt x="6172" y="3591"/>
                  </a:lnTo>
                  <a:lnTo>
                    <a:pt x="6174" y="3592"/>
                  </a:lnTo>
                  <a:lnTo>
                    <a:pt x="6176" y="3593"/>
                  </a:lnTo>
                  <a:lnTo>
                    <a:pt x="6177" y="3594"/>
                  </a:lnTo>
                  <a:lnTo>
                    <a:pt x="6178" y="3597"/>
                  </a:lnTo>
                  <a:lnTo>
                    <a:pt x="6180" y="3598"/>
                  </a:lnTo>
                  <a:lnTo>
                    <a:pt x="6181" y="3599"/>
                  </a:lnTo>
                  <a:lnTo>
                    <a:pt x="6182" y="3600"/>
                  </a:lnTo>
                  <a:lnTo>
                    <a:pt x="6183" y="3602"/>
                  </a:lnTo>
                  <a:lnTo>
                    <a:pt x="6186" y="3603"/>
                  </a:lnTo>
                  <a:lnTo>
                    <a:pt x="6187" y="3604"/>
                  </a:lnTo>
                  <a:lnTo>
                    <a:pt x="6189" y="3605"/>
                  </a:lnTo>
                  <a:lnTo>
                    <a:pt x="6191" y="3606"/>
                  </a:lnTo>
                  <a:lnTo>
                    <a:pt x="6192" y="3608"/>
                  </a:lnTo>
                  <a:lnTo>
                    <a:pt x="6194" y="3609"/>
                  </a:lnTo>
                  <a:lnTo>
                    <a:pt x="6196" y="3610"/>
                  </a:lnTo>
                  <a:lnTo>
                    <a:pt x="6198" y="3611"/>
                  </a:lnTo>
                  <a:lnTo>
                    <a:pt x="6198" y="3613"/>
                  </a:lnTo>
                  <a:lnTo>
                    <a:pt x="6198" y="3615"/>
                  </a:lnTo>
                  <a:lnTo>
                    <a:pt x="6198" y="3616"/>
                  </a:lnTo>
                  <a:lnTo>
                    <a:pt x="6199" y="3619"/>
                  </a:lnTo>
                  <a:lnTo>
                    <a:pt x="6199" y="3620"/>
                  </a:lnTo>
                  <a:lnTo>
                    <a:pt x="6199" y="3622"/>
                  </a:lnTo>
                  <a:lnTo>
                    <a:pt x="6199" y="3623"/>
                  </a:lnTo>
                  <a:lnTo>
                    <a:pt x="6199" y="3626"/>
                  </a:lnTo>
                  <a:lnTo>
                    <a:pt x="6199" y="3627"/>
                  </a:lnTo>
                  <a:lnTo>
                    <a:pt x="6199" y="3629"/>
                  </a:lnTo>
                  <a:lnTo>
                    <a:pt x="6199" y="3631"/>
                  </a:lnTo>
                  <a:lnTo>
                    <a:pt x="6199" y="3633"/>
                  </a:lnTo>
                  <a:lnTo>
                    <a:pt x="6199" y="3634"/>
                  </a:lnTo>
                  <a:lnTo>
                    <a:pt x="6199" y="3637"/>
                  </a:lnTo>
                  <a:lnTo>
                    <a:pt x="6199" y="3638"/>
                  </a:lnTo>
                  <a:lnTo>
                    <a:pt x="6199" y="3640"/>
                  </a:lnTo>
                  <a:lnTo>
                    <a:pt x="6198" y="3643"/>
                  </a:lnTo>
                  <a:lnTo>
                    <a:pt x="6198" y="3645"/>
                  </a:lnTo>
                  <a:lnTo>
                    <a:pt x="6198" y="3646"/>
                  </a:lnTo>
                  <a:lnTo>
                    <a:pt x="6196" y="3649"/>
                  </a:lnTo>
                  <a:lnTo>
                    <a:pt x="6195" y="3650"/>
                  </a:lnTo>
                  <a:lnTo>
                    <a:pt x="6191" y="3652"/>
                  </a:lnTo>
                  <a:lnTo>
                    <a:pt x="6194" y="3654"/>
                  </a:lnTo>
                  <a:lnTo>
                    <a:pt x="6191" y="3656"/>
                  </a:lnTo>
                  <a:lnTo>
                    <a:pt x="6190" y="3657"/>
                  </a:lnTo>
                  <a:lnTo>
                    <a:pt x="6189" y="3660"/>
                  </a:lnTo>
                  <a:lnTo>
                    <a:pt x="6187" y="3661"/>
                  </a:lnTo>
                  <a:lnTo>
                    <a:pt x="6186" y="3662"/>
                  </a:lnTo>
                  <a:lnTo>
                    <a:pt x="6185" y="3663"/>
                  </a:lnTo>
                  <a:lnTo>
                    <a:pt x="6183" y="3666"/>
                  </a:lnTo>
                  <a:lnTo>
                    <a:pt x="6182" y="3667"/>
                  </a:lnTo>
                  <a:lnTo>
                    <a:pt x="6181" y="3668"/>
                  </a:lnTo>
                  <a:lnTo>
                    <a:pt x="6181" y="3669"/>
                  </a:lnTo>
                  <a:lnTo>
                    <a:pt x="6180" y="3672"/>
                  </a:lnTo>
                  <a:lnTo>
                    <a:pt x="6178" y="3673"/>
                  </a:lnTo>
                  <a:lnTo>
                    <a:pt x="6177" y="3674"/>
                  </a:lnTo>
                  <a:lnTo>
                    <a:pt x="6176" y="3676"/>
                  </a:lnTo>
                  <a:lnTo>
                    <a:pt x="6174" y="3678"/>
                  </a:lnTo>
                  <a:lnTo>
                    <a:pt x="6176" y="3679"/>
                  </a:lnTo>
                  <a:lnTo>
                    <a:pt x="6177" y="3681"/>
                  </a:lnTo>
                  <a:lnTo>
                    <a:pt x="6178" y="3683"/>
                  </a:lnTo>
                  <a:lnTo>
                    <a:pt x="6180" y="3684"/>
                  </a:lnTo>
                  <a:lnTo>
                    <a:pt x="6181" y="3686"/>
                  </a:lnTo>
                  <a:lnTo>
                    <a:pt x="6181" y="3687"/>
                  </a:lnTo>
                  <a:lnTo>
                    <a:pt x="6180" y="3691"/>
                  </a:lnTo>
                  <a:lnTo>
                    <a:pt x="6177" y="3692"/>
                  </a:lnTo>
                  <a:lnTo>
                    <a:pt x="6174" y="3695"/>
                  </a:lnTo>
                  <a:lnTo>
                    <a:pt x="6173" y="3696"/>
                  </a:lnTo>
                  <a:lnTo>
                    <a:pt x="6172" y="3697"/>
                  </a:lnTo>
                  <a:lnTo>
                    <a:pt x="6171" y="3698"/>
                  </a:lnTo>
                  <a:lnTo>
                    <a:pt x="6168" y="3699"/>
                  </a:lnTo>
                  <a:lnTo>
                    <a:pt x="6167" y="3701"/>
                  </a:lnTo>
                  <a:lnTo>
                    <a:pt x="6165" y="3701"/>
                  </a:lnTo>
                  <a:lnTo>
                    <a:pt x="6163" y="3702"/>
                  </a:lnTo>
                  <a:lnTo>
                    <a:pt x="6161" y="3703"/>
                  </a:lnTo>
                  <a:lnTo>
                    <a:pt x="6159" y="3702"/>
                  </a:lnTo>
                  <a:lnTo>
                    <a:pt x="6158" y="3704"/>
                  </a:lnTo>
                  <a:lnTo>
                    <a:pt x="6159" y="3705"/>
                  </a:lnTo>
                  <a:lnTo>
                    <a:pt x="6159" y="3708"/>
                  </a:lnTo>
                  <a:lnTo>
                    <a:pt x="6159" y="3709"/>
                  </a:lnTo>
                  <a:lnTo>
                    <a:pt x="6160" y="3710"/>
                  </a:lnTo>
                  <a:lnTo>
                    <a:pt x="6160" y="3713"/>
                  </a:lnTo>
                  <a:lnTo>
                    <a:pt x="6161" y="3714"/>
                  </a:lnTo>
                  <a:lnTo>
                    <a:pt x="6163" y="3715"/>
                  </a:lnTo>
                  <a:lnTo>
                    <a:pt x="6164" y="3718"/>
                  </a:lnTo>
                  <a:lnTo>
                    <a:pt x="6165" y="3719"/>
                  </a:lnTo>
                  <a:lnTo>
                    <a:pt x="6167" y="3720"/>
                  </a:lnTo>
                  <a:lnTo>
                    <a:pt x="6169" y="3720"/>
                  </a:lnTo>
                  <a:lnTo>
                    <a:pt x="6171" y="3721"/>
                  </a:lnTo>
                  <a:lnTo>
                    <a:pt x="6173" y="3721"/>
                  </a:lnTo>
                  <a:lnTo>
                    <a:pt x="6174" y="3721"/>
                  </a:lnTo>
                  <a:lnTo>
                    <a:pt x="6177" y="3721"/>
                  </a:lnTo>
                  <a:lnTo>
                    <a:pt x="6180" y="3721"/>
                  </a:lnTo>
                  <a:lnTo>
                    <a:pt x="6181" y="3721"/>
                  </a:lnTo>
                  <a:lnTo>
                    <a:pt x="6183" y="3721"/>
                  </a:lnTo>
                  <a:lnTo>
                    <a:pt x="6185" y="3721"/>
                  </a:lnTo>
                  <a:lnTo>
                    <a:pt x="6187" y="3721"/>
                  </a:lnTo>
                  <a:lnTo>
                    <a:pt x="6190" y="3721"/>
                  </a:lnTo>
                  <a:lnTo>
                    <a:pt x="6191" y="3721"/>
                  </a:lnTo>
                  <a:lnTo>
                    <a:pt x="6194" y="3721"/>
                  </a:lnTo>
                  <a:lnTo>
                    <a:pt x="6196" y="3721"/>
                  </a:lnTo>
                  <a:lnTo>
                    <a:pt x="6198" y="3722"/>
                  </a:lnTo>
                  <a:lnTo>
                    <a:pt x="6200" y="3724"/>
                  </a:lnTo>
                  <a:lnTo>
                    <a:pt x="6200" y="3725"/>
                  </a:lnTo>
                  <a:lnTo>
                    <a:pt x="6202" y="3727"/>
                  </a:lnTo>
                  <a:lnTo>
                    <a:pt x="6203" y="3728"/>
                  </a:lnTo>
                  <a:lnTo>
                    <a:pt x="6203" y="3731"/>
                  </a:lnTo>
                  <a:lnTo>
                    <a:pt x="6204" y="3733"/>
                  </a:lnTo>
                  <a:lnTo>
                    <a:pt x="6205" y="3734"/>
                  </a:lnTo>
                  <a:lnTo>
                    <a:pt x="6205" y="3737"/>
                  </a:lnTo>
                  <a:lnTo>
                    <a:pt x="6205" y="3738"/>
                  </a:lnTo>
                  <a:lnTo>
                    <a:pt x="6205" y="3740"/>
                  </a:lnTo>
                  <a:lnTo>
                    <a:pt x="6205" y="3742"/>
                  </a:lnTo>
                  <a:lnTo>
                    <a:pt x="6205" y="3744"/>
                  </a:lnTo>
                  <a:lnTo>
                    <a:pt x="6205" y="3745"/>
                  </a:lnTo>
                  <a:lnTo>
                    <a:pt x="6205" y="3748"/>
                  </a:lnTo>
                  <a:lnTo>
                    <a:pt x="6205" y="3749"/>
                  </a:lnTo>
                  <a:lnTo>
                    <a:pt x="6205" y="3751"/>
                  </a:lnTo>
                  <a:lnTo>
                    <a:pt x="6205" y="3753"/>
                  </a:lnTo>
                  <a:lnTo>
                    <a:pt x="6205" y="3755"/>
                  </a:lnTo>
                  <a:lnTo>
                    <a:pt x="6205" y="3756"/>
                  </a:lnTo>
                  <a:lnTo>
                    <a:pt x="6205" y="3759"/>
                  </a:lnTo>
                  <a:lnTo>
                    <a:pt x="6204" y="3760"/>
                  </a:lnTo>
                  <a:lnTo>
                    <a:pt x="6204" y="3762"/>
                  </a:lnTo>
                  <a:lnTo>
                    <a:pt x="6204" y="3765"/>
                  </a:lnTo>
                  <a:lnTo>
                    <a:pt x="6203" y="3766"/>
                  </a:lnTo>
                  <a:lnTo>
                    <a:pt x="6203" y="3768"/>
                  </a:lnTo>
                  <a:lnTo>
                    <a:pt x="6204" y="3769"/>
                  </a:lnTo>
                  <a:lnTo>
                    <a:pt x="6204" y="3772"/>
                  </a:lnTo>
                  <a:lnTo>
                    <a:pt x="6204" y="3774"/>
                  </a:lnTo>
                  <a:lnTo>
                    <a:pt x="6204" y="3775"/>
                  </a:lnTo>
                  <a:lnTo>
                    <a:pt x="6208" y="3778"/>
                  </a:lnTo>
                  <a:lnTo>
                    <a:pt x="6208" y="3782"/>
                  </a:lnTo>
                  <a:lnTo>
                    <a:pt x="6209" y="3784"/>
                  </a:lnTo>
                  <a:lnTo>
                    <a:pt x="6211" y="3785"/>
                  </a:lnTo>
                  <a:lnTo>
                    <a:pt x="6212" y="3786"/>
                  </a:lnTo>
                  <a:lnTo>
                    <a:pt x="6213" y="3788"/>
                  </a:lnTo>
                  <a:lnTo>
                    <a:pt x="6216" y="3789"/>
                  </a:lnTo>
                  <a:lnTo>
                    <a:pt x="6217" y="3790"/>
                  </a:lnTo>
                  <a:lnTo>
                    <a:pt x="6221" y="3791"/>
                  </a:lnTo>
                  <a:lnTo>
                    <a:pt x="6222" y="3795"/>
                  </a:lnTo>
                  <a:lnTo>
                    <a:pt x="6224" y="3796"/>
                  </a:lnTo>
                  <a:lnTo>
                    <a:pt x="6226" y="3797"/>
                  </a:lnTo>
                  <a:lnTo>
                    <a:pt x="6227" y="3798"/>
                  </a:lnTo>
                  <a:lnTo>
                    <a:pt x="6229" y="3800"/>
                  </a:lnTo>
                  <a:lnTo>
                    <a:pt x="6231" y="3801"/>
                  </a:lnTo>
                  <a:lnTo>
                    <a:pt x="6234" y="3803"/>
                  </a:lnTo>
                  <a:lnTo>
                    <a:pt x="6236" y="3803"/>
                  </a:lnTo>
                  <a:lnTo>
                    <a:pt x="6238" y="3806"/>
                  </a:lnTo>
                  <a:lnTo>
                    <a:pt x="6240" y="3808"/>
                  </a:lnTo>
                  <a:lnTo>
                    <a:pt x="6242" y="3809"/>
                  </a:lnTo>
                  <a:lnTo>
                    <a:pt x="6243" y="3810"/>
                  </a:lnTo>
                  <a:lnTo>
                    <a:pt x="6244" y="3812"/>
                  </a:lnTo>
                  <a:lnTo>
                    <a:pt x="6246" y="3814"/>
                  </a:lnTo>
                  <a:lnTo>
                    <a:pt x="6246" y="3817"/>
                  </a:lnTo>
                  <a:lnTo>
                    <a:pt x="6247" y="3818"/>
                  </a:lnTo>
                  <a:lnTo>
                    <a:pt x="6247" y="3819"/>
                  </a:lnTo>
                  <a:lnTo>
                    <a:pt x="6248" y="3821"/>
                  </a:lnTo>
                  <a:lnTo>
                    <a:pt x="6249" y="3824"/>
                  </a:lnTo>
                  <a:lnTo>
                    <a:pt x="6249" y="3825"/>
                  </a:lnTo>
                  <a:lnTo>
                    <a:pt x="6251" y="3827"/>
                  </a:lnTo>
                  <a:lnTo>
                    <a:pt x="6251" y="3829"/>
                  </a:lnTo>
                  <a:lnTo>
                    <a:pt x="6252" y="3831"/>
                  </a:lnTo>
                  <a:lnTo>
                    <a:pt x="6253" y="3832"/>
                  </a:lnTo>
                  <a:lnTo>
                    <a:pt x="6253" y="3833"/>
                  </a:lnTo>
                  <a:lnTo>
                    <a:pt x="6255" y="3836"/>
                  </a:lnTo>
                  <a:lnTo>
                    <a:pt x="6256" y="3837"/>
                  </a:lnTo>
                  <a:lnTo>
                    <a:pt x="6257" y="3838"/>
                  </a:lnTo>
                  <a:lnTo>
                    <a:pt x="6257" y="3839"/>
                  </a:lnTo>
                  <a:lnTo>
                    <a:pt x="6260" y="3842"/>
                  </a:lnTo>
                  <a:lnTo>
                    <a:pt x="6261" y="3843"/>
                  </a:lnTo>
                  <a:lnTo>
                    <a:pt x="6262" y="3844"/>
                  </a:lnTo>
                  <a:lnTo>
                    <a:pt x="6265" y="3845"/>
                  </a:lnTo>
                  <a:lnTo>
                    <a:pt x="6266" y="3847"/>
                  </a:lnTo>
                  <a:lnTo>
                    <a:pt x="6269" y="3849"/>
                  </a:lnTo>
                  <a:lnTo>
                    <a:pt x="6270" y="3850"/>
                  </a:lnTo>
                  <a:lnTo>
                    <a:pt x="6271" y="3853"/>
                  </a:lnTo>
                  <a:lnTo>
                    <a:pt x="6273" y="3854"/>
                  </a:lnTo>
                  <a:lnTo>
                    <a:pt x="6274" y="3855"/>
                  </a:lnTo>
                  <a:lnTo>
                    <a:pt x="6275" y="3858"/>
                  </a:lnTo>
                  <a:lnTo>
                    <a:pt x="6277" y="3859"/>
                  </a:lnTo>
                  <a:lnTo>
                    <a:pt x="6278" y="3860"/>
                  </a:lnTo>
                  <a:lnTo>
                    <a:pt x="6279" y="3862"/>
                  </a:lnTo>
                  <a:lnTo>
                    <a:pt x="6280" y="3864"/>
                  </a:lnTo>
                  <a:lnTo>
                    <a:pt x="6280" y="3866"/>
                  </a:lnTo>
                  <a:lnTo>
                    <a:pt x="6282" y="3867"/>
                  </a:lnTo>
                  <a:lnTo>
                    <a:pt x="6282" y="3868"/>
                  </a:lnTo>
                  <a:lnTo>
                    <a:pt x="6283" y="3871"/>
                  </a:lnTo>
                  <a:lnTo>
                    <a:pt x="6284" y="3872"/>
                  </a:lnTo>
                  <a:lnTo>
                    <a:pt x="6284" y="3874"/>
                  </a:lnTo>
                  <a:lnTo>
                    <a:pt x="6286" y="3876"/>
                  </a:lnTo>
                  <a:lnTo>
                    <a:pt x="6287" y="3877"/>
                  </a:lnTo>
                  <a:lnTo>
                    <a:pt x="6288" y="3878"/>
                  </a:lnTo>
                  <a:lnTo>
                    <a:pt x="6289" y="3880"/>
                  </a:lnTo>
                  <a:lnTo>
                    <a:pt x="6291" y="3882"/>
                  </a:lnTo>
                  <a:lnTo>
                    <a:pt x="6293" y="3882"/>
                  </a:lnTo>
                  <a:lnTo>
                    <a:pt x="6296" y="3882"/>
                  </a:lnTo>
                  <a:lnTo>
                    <a:pt x="6297" y="3882"/>
                  </a:lnTo>
                  <a:lnTo>
                    <a:pt x="6300" y="3882"/>
                  </a:lnTo>
                  <a:lnTo>
                    <a:pt x="6302" y="3880"/>
                  </a:lnTo>
                  <a:lnTo>
                    <a:pt x="6304" y="3880"/>
                  </a:lnTo>
                  <a:lnTo>
                    <a:pt x="6306" y="3880"/>
                  </a:lnTo>
                  <a:lnTo>
                    <a:pt x="6309" y="3880"/>
                  </a:lnTo>
                  <a:lnTo>
                    <a:pt x="6310" y="3880"/>
                  </a:lnTo>
                  <a:lnTo>
                    <a:pt x="6313" y="3882"/>
                  </a:lnTo>
                  <a:lnTo>
                    <a:pt x="6314" y="3883"/>
                  </a:lnTo>
                  <a:lnTo>
                    <a:pt x="6317" y="3884"/>
                  </a:lnTo>
                  <a:lnTo>
                    <a:pt x="6318" y="3884"/>
                  </a:lnTo>
                  <a:lnTo>
                    <a:pt x="6319" y="3885"/>
                  </a:lnTo>
                  <a:lnTo>
                    <a:pt x="6322" y="3887"/>
                  </a:lnTo>
                  <a:lnTo>
                    <a:pt x="6323" y="3888"/>
                  </a:lnTo>
                  <a:lnTo>
                    <a:pt x="6324" y="3889"/>
                  </a:lnTo>
                  <a:lnTo>
                    <a:pt x="6326" y="3890"/>
                  </a:lnTo>
                  <a:lnTo>
                    <a:pt x="6327" y="3893"/>
                  </a:lnTo>
                  <a:lnTo>
                    <a:pt x="6328" y="3894"/>
                  </a:lnTo>
                  <a:lnTo>
                    <a:pt x="6330" y="3895"/>
                  </a:lnTo>
                  <a:lnTo>
                    <a:pt x="6331" y="3896"/>
                  </a:lnTo>
                  <a:lnTo>
                    <a:pt x="6331" y="3899"/>
                  </a:lnTo>
                  <a:lnTo>
                    <a:pt x="6332" y="3900"/>
                  </a:lnTo>
                  <a:lnTo>
                    <a:pt x="6333" y="3902"/>
                  </a:lnTo>
                  <a:lnTo>
                    <a:pt x="6333" y="3905"/>
                  </a:lnTo>
                  <a:lnTo>
                    <a:pt x="6335" y="3906"/>
                  </a:lnTo>
                  <a:lnTo>
                    <a:pt x="6336" y="3912"/>
                  </a:lnTo>
                  <a:lnTo>
                    <a:pt x="6326" y="3912"/>
                  </a:lnTo>
                  <a:lnTo>
                    <a:pt x="6322" y="3913"/>
                  </a:lnTo>
                  <a:lnTo>
                    <a:pt x="6320" y="3913"/>
                  </a:lnTo>
                  <a:lnTo>
                    <a:pt x="6318" y="3913"/>
                  </a:lnTo>
                  <a:lnTo>
                    <a:pt x="6315" y="3913"/>
                  </a:lnTo>
                  <a:lnTo>
                    <a:pt x="6314" y="3913"/>
                  </a:lnTo>
                  <a:lnTo>
                    <a:pt x="6309" y="3913"/>
                  </a:lnTo>
                  <a:lnTo>
                    <a:pt x="6302" y="3914"/>
                  </a:lnTo>
                  <a:lnTo>
                    <a:pt x="6299" y="3915"/>
                  </a:lnTo>
                  <a:lnTo>
                    <a:pt x="6295" y="3915"/>
                  </a:lnTo>
                  <a:lnTo>
                    <a:pt x="6291" y="3917"/>
                  </a:lnTo>
                  <a:lnTo>
                    <a:pt x="6286" y="3915"/>
                  </a:lnTo>
                  <a:lnTo>
                    <a:pt x="6282" y="3914"/>
                  </a:lnTo>
                  <a:lnTo>
                    <a:pt x="6279" y="3915"/>
                  </a:lnTo>
                  <a:lnTo>
                    <a:pt x="6277" y="3918"/>
                  </a:lnTo>
                  <a:lnTo>
                    <a:pt x="6270" y="3920"/>
                  </a:lnTo>
                  <a:lnTo>
                    <a:pt x="6266" y="3922"/>
                  </a:lnTo>
                  <a:lnTo>
                    <a:pt x="6260" y="3924"/>
                  </a:lnTo>
                  <a:lnTo>
                    <a:pt x="6257" y="3925"/>
                  </a:lnTo>
                  <a:lnTo>
                    <a:pt x="6253" y="3925"/>
                  </a:lnTo>
                  <a:lnTo>
                    <a:pt x="6253" y="3930"/>
                  </a:lnTo>
                  <a:lnTo>
                    <a:pt x="6252" y="3936"/>
                  </a:lnTo>
                  <a:lnTo>
                    <a:pt x="6252" y="3938"/>
                  </a:lnTo>
                  <a:lnTo>
                    <a:pt x="6249" y="3942"/>
                  </a:lnTo>
                  <a:lnTo>
                    <a:pt x="6252" y="3946"/>
                  </a:lnTo>
                  <a:lnTo>
                    <a:pt x="6253" y="3947"/>
                  </a:lnTo>
                  <a:lnTo>
                    <a:pt x="6255" y="3948"/>
                  </a:lnTo>
                  <a:lnTo>
                    <a:pt x="6256" y="3949"/>
                  </a:lnTo>
                  <a:lnTo>
                    <a:pt x="6257" y="3950"/>
                  </a:lnTo>
                  <a:lnTo>
                    <a:pt x="6258" y="3953"/>
                  </a:lnTo>
                  <a:lnTo>
                    <a:pt x="6260" y="3954"/>
                  </a:lnTo>
                  <a:lnTo>
                    <a:pt x="6261" y="3955"/>
                  </a:lnTo>
                  <a:lnTo>
                    <a:pt x="6261" y="3957"/>
                  </a:lnTo>
                  <a:lnTo>
                    <a:pt x="6262" y="3959"/>
                  </a:lnTo>
                  <a:lnTo>
                    <a:pt x="6264" y="3960"/>
                  </a:lnTo>
                  <a:lnTo>
                    <a:pt x="6265" y="3963"/>
                  </a:lnTo>
                  <a:lnTo>
                    <a:pt x="6266" y="3964"/>
                  </a:lnTo>
                  <a:lnTo>
                    <a:pt x="6267" y="3965"/>
                  </a:lnTo>
                  <a:lnTo>
                    <a:pt x="6269" y="3967"/>
                  </a:lnTo>
                  <a:lnTo>
                    <a:pt x="6269" y="3969"/>
                  </a:lnTo>
                  <a:lnTo>
                    <a:pt x="6269" y="3970"/>
                  </a:lnTo>
                  <a:lnTo>
                    <a:pt x="6270" y="3972"/>
                  </a:lnTo>
                  <a:lnTo>
                    <a:pt x="6270" y="3973"/>
                  </a:lnTo>
                  <a:lnTo>
                    <a:pt x="6271" y="3976"/>
                  </a:lnTo>
                  <a:lnTo>
                    <a:pt x="6271" y="3977"/>
                  </a:lnTo>
                  <a:lnTo>
                    <a:pt x="6274" y="3978"/>
                  </a:lnTo>
                  <a:lnTo>
                    <a:pt x="6275" y="3979"/>
                  </a:lnTo>
                  <a:lnTo>
                    <a:pt x="6277" y="3981"/>
                  </a:lnTo>
                  <a:lnTo>
                    <a:pt x="6279" y="3982"/>
                  </a:lnTo>
                  <a:lnTo>
                    <a:pt x="6280" y="3982"/>
                  </a:lnTo>
                  <a:lnTo>
                    <a:pt x="6282" y="3983"/>
                  </a:lnTo>
                  <a:lnTo>
                    <a:pt x="6284" y="3983"/>
                  </a:lnTo>
                  <a:lnTo>
                    <a:pt x="6287" y="3984"/>
                  </a:lnTo>
                  <a:lnTo>
                    <a:pt x="6288" y="3984"/>
                  </a:lnTo>
                  <a:lnTo>
                    <a:pt x="6291" y="3984"/>
                  </a:lnTo>
                  <a:lnTo>
                    <a:pt x="6292" y="3985"/>
                  </a:lnTo>
                  <a:lnTo>
                    <a:pt x="6295" y="3984"/>
                  </a:lnTo>
                  <a:lnTo>
                    <a:pt x="6296" y="3984"/>
                  </a:lnTo>
                  <a:lnTo>
                    <a:pt x="6299" y="3984"/>
                  </a:lnTo>
                  <a:lnTo>
                    <a:pt x="6301" y="3984"/>
                  </a:lnTo>
                  <a:lnTo>
                    <a:pt x="6301" y="3988"/>
                  </a:lnTo>
                  <a:lnTo>
                    <a:pt x="6302" y="3992"/>
                  </a:lnTo>
                  <a:lnTo>
                    <a:pt x="6302" y="3993"/>
                  </a:lnTo>
                  <a:lnTo>
                    <a:pt x="6302" y="3995"/>
                  </a:lnTo>
                  <a:lnTo>
                    <a:pt x="6302" y="3996"/>
                  </a:lnTo>
                  <a:lnTo>
                    <a:pt x="6302" y="3999"/>
                  </a:lnTo>
                  <a:lnTo>
                    <a:pt x="6302" y="4001"/>
                  </a:lnTo>
                  <a:lnTo>
                    <a:pt x="6304" y="4002"/>
                  </a:lnTo>
                  <a:lnTo>
                    <a:pt x="6306" y="4002"/>
                  </a:lnTo>
                  <a:lnTo>
                    <a:pt x="6306" y="4006"/>
                  </a:lnTo>
                  <a:lnTo>
                    <a:pt x="6306" y="4008"/>
                  </a:lnTo>
                  <a:lnTo>
                    <a:pt x="6305" y="4010"/>
                  </a:lnTo>
                  <a:lnTo>
                    <a:pt x="6304" y="4012"/>
                  </a:lnTo>
                  <a:lnTo>
                    <a:pt x="6302" y="4013"/>
                  </a:lnTo>
                  <a:lnTo>
                    <a:pt x="6302" y="4016"/>
                  </a:lnTo>
                  <a:lnTo>
                    <a:pt x="6301" y="4017"/>
                  </a:lnTo>
                  <a:lnTo>
                    <a:pt x="6300" y="4019"/>
                  </a:lnTo>
                  <a:lnTo>
                    <a:pt x="6300" y="4020"/>
                  </a:lnTo>
                  <a:lnTo>
                    <a:pt x="6299" y="4023"/>
                  </a:lnTo>
                  <a:lnTo>
                    <a:pt x="6297" y="4024"/>
                  </a:lnTo>
                  <a:lnTo>
                    <a:pt x="6296" y="4027"/>
                  </a:lnTo>
                  <a:lnTo>
                    <a:pt x="6296" y="4028"/>
                  </a:lnTo>
                  <a:lnTo>
                    <a:pt x="6295" y="4029"/>
                  </a:lnTo>
                  <a:lnTo>
                    <a:pt x="6293" y="4031"/>
                  </a:lnTo>
                  <a:lnTo>
                    <a:pt x="6292" y="4033"/>
                  </a:lnTo>
                  <a:lnTo>
                    <a:pt x="6292" y="4035"/>
                  </a:lnTo>
                  <a:lnTo>
                    <a:pt x="6291" y="4036"/>
                  </a:lnTo>
                  <a:lnTo>
                    <a:pt x="6289" y="4039"/>
                  </a:lnTo>
                  <a:lnTo>
                    <a:pt x="6288" y="4042"/>
                  </a:lnTo>
                  <a:lnTo>
                    <a:pt x="6286" y="4046"/>
                  </a:lnTo>
                  <a:lnTo>
                    <a:pt x="6283" y="4048"/>
                  </a:lnTo>
                  <a:lnTo>
                    <a:pt x="6282" y="4049"/>
                  </a:lnTo>
                  <a:lnTo>
                    <a:pt x="6279" y="4051"/>
                  </a:lnTo>
                  <a:lnTo>
                    <a:pt x="6278" y="4051"/>
                  </a:lnTo>
                  <a:lnTo>
                    <a:pt x="6275" y="4052"/>
                  </a:lnTo>
                  <a:lnTo>
                    <a:pt x="6274" y="4053"/>
                  </a:lnTo>
                  <a:lnTo>
                    <a:pt x="6273" y="4053"/>
                  </a:lnTo>
                  <a:lnTo>
                    <a:pt x="6270" y="4054"/>
                  </a:lnTo>
                  <a:lnTo>
                    <a:pt x="6269" y="4054"/>
                  </a:lnTo>
                  <a:lnTo>
                    <a:pt x="6266" y="4055"/>
                  </a:lnTo>
                  <a:lnTo>
                    <a:pt x="6264" y="4055"/>
                  </a:lnTo>
                  <a:lnTo>
                    <a:pt x="6262" y="4057"/>
                  </a:lnTo>
                  <a:lnTo>
                    <a:pt x="6261" y="4058"/>
                  </a:lnTo>
                  <a:lnTo>
                    <a:pt x="6261" y="4059"/>
                  </a:lnTo>
                  <a:lnTo>
                    <a:pt x="6261" y="4062"/>
                  </a:lnTo>
                  <a:lnTo>
                    <a:pt x="6262" y="4064"/>
                  </a:lnTo>
                  <a:lnTo>
                    <a:pt x="6262" y="4065"/>
                  </a:lnTo>
                  <a:lnTo>
                    <a:pt x="6264" y="4066"/>
                  </a:lnTo>
                  <a:lnTo>
                    <a:pt x="6265" y="4069"/>
                  </a:lnTo>
                  <a:lnTo>
                    <a:pt x="6265" y="4070"/>
                  </a:lnTo>
                  <a:lnTo>
                    <a:pt x="6266" y="4072"/>
                  </a:lnTo>
                  <a:lnTo>
                    <a:pt x="6267" y="4074"/>
                  </a:lnTo>
                  <a:lnTo>
                    <a:pt x="6267" y="4076"/>
                  </a:lnTo>
                  <a:lnTo>
                    <a:pt x="6267" y="4077"/>
                  </a:lnTo>
                  <a:lnTo>
                    <a:pt x="6267" y="4080"/>
                  </a:lnTo>
                  <a:lnTo>
                    <a:pt x="6266" y="4081"/>
                  </a:lnTo>
                  <a:lnTo>
                    <a:pt x="6266" y="4083"/>
                  </a:lnTo>
                  <a:lnTo>
                    <a:pt x="6265" y="4084"/>
                  </a:lnTo>
                  <a:lnTo>
                    <a:pt x="6265" y="4087"/>
                  </a:lnTo>
                  <a:lnTo>
                    <a:pt x="6264" y="4088"/>
                  </a:lnTo>
                  <a:lnTo>
                    <a:pt x="6264" y="4090"/>
                  </a:lnTo>
                  <a:lnTo>
                    <a:pt x="6264" y="4092"/>
                  </a:lnTo>
                  <a:lnTo>
                    <a:pt x="6264" y="4094"/>
                  </a:lnTo>
                  <a:lnTo>
                    <a:pt x="6265" y="4095"/>
                  </a:lnTo>
                  <a:lnTo>
                    <a:pt x="6265" y="4098"/>
                  </a:lnTo>
                  <a:lnTo>
                    <a:pt x="6266" y="4099"/>
                  </a:lnTo>
                  <a:lnTo>
                    <a:pt x="6267" y="4101"/>
                  </a:lnTo>
                  <a:lnTo>
                    <a:pt x="6267" y="4103"/>
                  </a:lnTo>
                  <a:lnTo>
                    <a:pt x="6269" y="4105"/>
                  </a:lnTo>
                  <a:lnTo>
                    <a:pt x="6270" y="4106"/>
                  </a:lnTo>
                  <a:lnTo>
                    <a:pt x="6270" y="4109"/>
                  </a:lnTo>
                  <a:lnTo>
                    <a:pt x="6271" y="4110"/>
                  </a:lnTo>
                  <a:lnTo>
                    <a:pt x="6271" y="4112"/>
                  </a:lnTo>
                  <a:lnTo>
                    <a:pt x="6273" y="4113"/>
                  </a:lnTo>
                  <a:lnTo>
                    <a:pt x="6273" y="4116"/>
                  </a:lnTo>
                  <a:lnTo>
                    <a:pt x="6273" y="4117"/>
                  </a:lnTo>
                  <a:lnTo>
                    <a:pt x="6273" y="4119"/>
                  </a:lnTo>
                  <a:lnTo>
                    <a:pt x="6273" y="4121"/>
                  </a:lnTo>
                  <a:lnTo>
                    <a:pt x="6274" y="4123"/>
                  </a:lnTo>
                  <a:lnTo>
                    <a:pt x="6274" y="4125"/>
                  </a:lnTo>
                  <a:lnTo>
                    <a:pt x="6275" y="4127"/>
                  </a:lnTo>
                  <a:lnTo>
                    <a:pt x="6277" y="4129"/>
                  </a:lnTo>
                  <a:lnTo>
                    <a:pt x="6277" y="4130"/>
                  </a:lnTo>
                  <a:lnTo>
                    <a:pt x="6278" y="4133"/>
                  </a:lnTo>
                  <a:lnTo>
                    <a:pt x="6278" y="4134"/>
                  </a:lnTo>
                  <a:lnTo>
                    <a:pt x="6279" y="4136"/>
                  </a:lnTo>
                  <a:lnTo>
                    <a:pt x="6279" y="4138"/>
                  </a:lnTo>
                  <a:lnTo>
                    <a:pt x="6280" y="4140"/>
                  </a:lnTo>
                  <a:lnTo>
                    <a:pt x="6280" y="4142"/>
                  </a:lnTo>
                  <a:lnTo>
                    <a:pt x="6277" y="4141"/>
                  </a:lnTo>
                  <a:lnTo>
                    <a:pt x="6273" y="4140"/>
                  </a:lnTo>
                  <a:lnTo>
                    <a:pt x="6270" y="4140"/>
                  </a:lnTo>
                  <a:lnTo>
                    <a:pt x="6269" y="4140"/>
                  </a:lnTo>
                  <a:lnTo>
                    <a:pt x="6266" y="4145"/>
                  </a:lnTo>
                  <a:lnTo>
                    <a:pt x="6264" y="4147"/>
                  </a:lnTo>
                  <a:lnTo>
                    <a:pt x="6260" y="4145"/>
                  </a:lnTo>
                  <a:lnTo>
                    <a:pt x="6258" y="4144"/>
                  </a:lnTo>
                  <a:lnTo>
                    <a:pt x="6256" y="4142"/>
                  </a:lnTo>
                  <a:lnTo>
                    <a:pt x="6255" y="4140"/>
                  </a:lnTo>
                  <a:lnTo>
                    <a:pt x="6252" y="4140"/>
                  </a:lnTo>
                  <a:lnTo>
                    <a:pt x="6249" y="4140"/>
                  </a:lnTo>
                  <a:lnTo>
                    <a:pt x="6243" y="4140"/>
                  </a:lnTo>
                  <a:lnTo>
                    <a:pt x="6240" y="4140"/>
                  </a:lnTo>
                  <a:lnTo>
                    <a:pt x="6238" y="4140"/>
                  </a:lnTo>
                  <a:lnTo>
                    <a:pt x="6234" y="4141"/>
                  </a:lnTo>
                  <a:lnTo>
                    <a:pt x="6233" y="4142"/>
                  </a:lnTo>
                  <a:lnTo>
                    <a:pt x="6230" y="4145"/>
                  </a:lnTo>
                  <a:lnTo>
                    <a:pt x="6227" y="4145"/>
                  </a:lnTo>
                  <a:lnTo>
                    <a:pt x="6222" y="4146"/>
                  </a:lnTo>
                  <a:lnTo>
                    <a:pt x="6218" y="4148"/>
                  </a:lnTo>
                  <a:lnTo>
                    <a:pt x="6214" y="4148"/>
                  </a:lnTo>
                  <a:lnTo>
                    <a:pt x="6212" y="4146"/>
                  </a:lnTo>
                  <a:lnTo>
                    <a:pt x="6211" y="4145"/>
                  </a:lnTo>
                  <a:lnTo>
                    <a:pt x="6208" y="4138"/>
                  </a:lnTo>
                  <a:lnTo>
                    <a:pt x="6207" y="4135"/>
                  </a:lnTo>
                  <a:lnTo>
                    <a:pt x="6205" y="4133"/>
                  </a:lnTo>
                  <a:lnTo>
                    <a:pt x="6204" y="4130"/>
                  </a:lnTo>
                  <a:lnTo>
                    <a:pt x="6203" y="4128"/>
                  </a:lnTo>
                  <a:lnTo>
                    <a:pt x="6202" y="4125"/>
                  </a:lnTo>
                  <a:lnTo>
                    <a:pt x="6200" y="4123"/>
                  </a:lnTo>
                  <a:lnTo>
                    <a:pt x="6198" y="4122"/>
                  </a:lnTo>
                  <a:lnTo>
                    <a:pt x="6196" y="4119"/>
                  </a:lnTo>
                  <a:lnTo>
                    <a:pt x="6195" y="4119"/>
                  </a:lnTo>
                  <a:lnTo>
                    <a:pt x="6192" y="4117"/>
                  </a:lnTo>
                  <a:lnTo>
                    <a:pt x="6190" y="4115"/>
                  </a:lnTo>
                  <a:lnTo>
                    <a:pt x="6189" y="4113"/>
                  </a:lnTo>
                  <a:lnTo>
                    <a:pt x="6187" y="4113"/>
                  </a:lnTo>
                  <a:lnTo>
                    <a:pt x="6185" y="4112"/>
                  </a:lnTo>
                  <a:lnTo>
                    <a:pt x="6182" y="4111"/>
                  </a:lnTo>
                  <a:lnTo>
                    <a:pt x="6180" y="4111"/>
                  </a:lnTo>
                  <a:lnTo>
                    <a:pt x="6177" y="4111"/>
                  </a:lnTo>
                  <a:lnTo>
                    <a:pt x="6174" y="4110"/>
                  </a:lnTo>
                  <a:lnTo>
                    <a:pt x="6172" y="4110"/>
                  </a:lnTo>
                  <a:lnTo>
                    <a:pt x="6169" y="4110"/>
                  </a:lnTo>
                  <a:lnTo>
                    <a:pt x="6165" y="4107"/>
                  </a:lnTo>
                  <a:lnTo>
                    <a:pt x="6163" y="4106"/>
                  </a:lnTo>
                  <a:lnTo>
                    <a:pt x="6160" y="4105"/>
                  </a:lnTo>
                  <a:lnTo>
                    <a:pt x="6158" y="4104"/>
                  </a:lnTo>
                  <a:lnTo>
                    <a:pt x="6155" y="4103"/>
                  </a:lnTo>
                  <a:lnTo>
                    <a:pt x="6154" y="4101"/>
                  </a:lnTo>
                  <a:lnTo>
                    <a:pt x="6150" y="4098"/>
                  </a:lnTo>
                  <a:lnTo>
                    <a:pt x="6149" y="4097"/>
                  </a:lnTo>
                  <a:lnTo>
                    <a:pt x="6146" y="4094"/>
                  </a:lnTo>
                  <a:lnTo>
                    <a:pt x="6145" y="4092"/>
                  </a:lnTo>
                  <a:lnTo>
                    <a:pt x="6143" y="4089"/>
                  </a:lnTo>
                  <a:lnTo>
                    <a:pt x="6142" y="4088"/>
                  </a:lnTo>
                  <a:lnTo>
                    <a:pt x="6139" y="4086"/>
                  </a:lnTo>
                  <a:lnTo>
                    <a:pt x="6137" y="4084"/>
                  </a:lnTo>
                  <a:lnTo>
                    <a:pt x="6136" y="4083"/>
                  </a:lnTo>
                  <a:lnTo>
                    <a:pt x="6134" y="4082"/>
                  </a:lnTo>
                  <a:lnTo>
                    <a:pt x="6132" y="4081"/>
                  </a:lnTo>
                  <a:lnTo>
                    <a:pt x="6129" y="4080"/>
                  </a:lnTo>
                  <a:lnTo>
                    <a:pt x="6127" y="4080"/>
                  </a:lnTo>
                  <a:lnTo>
                    <a:pt x="6123" y="4080"/>
                  </a:lnTo>
                  <a:lnTo>
                    <a:pt x="6120" y="4080"/>
                  </a:lnTo>
                  <a:lnTo>
                    <a:pt x="6115" y="4078"/>
                  </a:lnTo>
                  <a:lnTo>
                    <a:pt x="6111" y="4080"/>
                  </a:lnTo>
                  <a:lnTo>
                    <a:pt x="6108" y="4081"/>
                  </a:lnTo>
                  <a:lnTo>
                    <a:pt x="6102" y="4081"/>
                  </a:lnTo>
                  <a:lnTo>
                    <a:pt x="6099" y="4082"/>
                  </a:lnTo>
                  <a:lnTo>
                    <a:pt x="6097" y="4083"/>
                  </a:lnTo>
                  <a:lnTo>
                    <a:pt x="6093" y="4086"/>
                  </a:lnTo>
                  <a:lnTo>
                    <a:pt x="6088" y="4086"/>
                  </a:lnTo>
                  <a:lnTo>
                    <a:pt x="6084" y="4084"/>
                  </a:lnTo>
                  <a:lnTo>
                    <a:pt x="6080" y="4084"/>
                  </a:lnTo>
                  <a:lnTo>
                    <a:pt x="6076" y="4086"/>
                  </a:lnTo>
                  <a:lnTo>
                    <a:pt x="6072" y="4088"/>
                  </a:lnTo>
                  <a:lnTo>
                    <a:pt x="6070" y="4088"/>
                  </a:lnTo>
                  <a:lnTo>
                    <a:pt x="6067" y="4087"/>
                  </a:lnTo>
                  <a:lnTo>
                    <a:pt x="6065" y="4088"/>
                  </a:lnTo>
                  <a:lnTo>
                    <a:pt x="6062" y="4090"/>
                  </a:lnTo>
                  <a:lnTo>
                    <a:pt x="6061" y="4092"/>
                  </a:lnTo>
                  <a:lnTo>
                    <a:pt x="6058" y="4093"/>
                  </a:lnTo>
                  <a:lnTo>
                    <a:pt x="6054" y="4092"/>
                  </a:lnTo>
                  <a:lnTo>
                    <a:pt x="6053" y="4090"/>
                  </a:lnTo>
                  <a:lnTo>
                    <a:pt x="6049" y="4088"/>
                  </a:lnTo>
                  <a:lnTo>
                    <a:pt x="6045" y="4088"/>
                  </a:lnTo>
                  <a:lnTo>
                    <a:pt x="6044" y="4089"/>
                  </a:lnTo>
                  <a:lnTo>
                    <a:pt x="6040" y="4090"/>
                  </a:lnTo>
                  <a:lnTo>
                    <a:pt x="6037" y="4092"/>
                  </a:lnTo>
                  <a:lnTo>
                    <a:pt x="6035" y="4093"/>
                  </a:lnTo>
                  <a:lnTo>
                    <a:pt x="6033" y="4094"/>
                  </a:lnTo>
                  <a:lnTo>
                    <a:pt x="6032" y="4092"/>
                  </a:lnTo>
                  <a:lnTo>
                    <a:pt x="6028" y="4092"/>
                  </a:lnTo>
                  <a:lnTo>
                    <a:pt x="6027" y="4090"/>
                  </a:lnTo>
                  <a:lnTo>
                    <a:pt x="6024" y="4089"/>
                  </a:lnTo>
                  <a:lnTo>
                    <a:pt x="6021" y="4086"/>
                  </a:lnTo>
                  <a:lnTo>
                    <a:pt x="6018" y="4084"/>
                  </a:lnTo>
                  <a:lnTo>
                    <a:pt x="6015" y="4082"/>
                  </a:lnTo>
                  <a:lnTo>
                    <a:pt x="6013" y="4081"/>
                  </a:lnTo>
                  <a:lnTo>
                    <a:pt x="6010" y="4080"/>
                  </a:lnTo>
                  <a:lnTo>
                    <a:pt x="6008" y="4080"/>
                  </a:lnTo>
                  <a:lnTo>
                    <a:pt x="6005" y="4077"/>
                  </a:lnTo>
                  <a:lnTo>
                    <a:pt x="6000" y="4076"/>
                  </a:lnTo>
                  <a:lnTo>
                    <a:pt x="5996" y="4072"/>
                  </a:lnTo>
                  <a:lnTo>
                    <a:pt x="5995" y="4071"/>
                  </a:lnTo>
                  <a:lnTo>
                    <a:pt x="5992" y="4070"/>
                  </a:lnTo>
                  <a:lnTo>
                    <a:pt x="5990" y="4070"/>
                  </a:lnTo>
                  <a:lnTo>
                    <a:pt x="5987" y="4069"/>
                  </a:lnTo>
                  <a:lnTo>
                    <a:pt x="5984" y="4065"/>
                  </a:lnTo>
                  <a:lnTo>
                    <a:pt x="5982" y="4064"/>
                  </a:lnTo>
                  <a:lnTo>
                    <a:pt x="5978" y="4060"/>
                  </a:lnTo>
                  <a:lnTo>
                    <a:pt x="5977" y="4060"/>
                  </a:lnTo>
                  <a:lnTo>
                    <a:pt x="5975" y="4058"/>
                  </a:lnTo>
                  <a:lnTo>
                    <a:pt x="5971" y="4057"/>
                  </a:lnTo>
                  <a:lnTo>
                    <a:pt x="5968" y="4054"/>
                  </a:lnTo>
                  <a:lnTo>
                    <a:pt x="5965" y="4054"/>
                  </a:lnTo>
                  <a:lnTo>
                    <a:pt x="5961" y="4053"/>
                  </a:lnTo>
                  <a:lnTo>
                    <a:pt x="5959" y="4053"/>
                  </a:lnTo>
                  <a:lnTo>
                    <a:pt x="5957" y="4051"/>
                  </a:lnTo>
                  <a:lnTo>
                    <a:pt x="5956" y="4049"/>
                  </a:lnTo>
                  <a:lnTo>
                    <a:pt x="5953" y="4047"/>
                  </a:lnTo>
                  <a:lnTo>
                    <a:pt x="5952" y="4046"/>
                  </a:lnTo>
                  <a:lnTo>
                    <a:pt x="5948" y="4047"/>
                  </a:lnTo>
                  <a:lnTo>
                    <a:pt x="5944" y="4047"/>
                  </a:lnTo>
                  <a:lnTo>
                    <a:pt x="5942" y="4049"/>
                  </a:lnTo>
                  <a:lnTo>
                    <a:pt x="5938" y="4049"/>
                  </a:lnTo>
                  <a:lnTo>
                    <a:pt x="5937" y="4051"/>
                  </a:lnTo>
                  <a:lnTo>
                    <a:pt x="5934" y="4053"/>
                  </a:lnTo>
                  <a:lnTo>
                    <a:pt x="5933" y="4053"/>
                  </a:lnTo>
                  <a:lnTo>
                    <a:pt x="5930" y="4057"/>
                  </a:lnTo>
                  <a:lnTo>
                    <a:pt x="5927" y="4058"/>
                  </a:lnTo>
                  <a:lnTo>
                    <a:pt x="5925" y="4060"/>
                  </a:lnTo>
                  <a:lnTo>
                    <a:pt x="5924" y="4062"/>
                  </a:lnTo>
                  <a:lnTo>
                    <a:pt x="5925" y="4064"/>
                  </a:lnTo>
                  <a:lnTo>
                    <a:pt x="5924" y="4068"/>
                  </a:lnTo>
                  <a:lnTo>
                    <a:pt x="5924" y="4071"/>
                  </a:lnTo>
                  <a:lnTo>
                    <a:pt x="5922" y="4075"/>
                  </a:lnTo>
                  <a:lnTo>
                    <a:pt x="5922" y="4078"/>
                  </a:lnTo>
                  <a:lnTo>
                    <a:pt x="5921" y="4080"/>
                  </a:lnTo>
                  <a:lnTo>
                    <a:pt x="5921" y="4081"/>
                  </a:lnTo>
                  <a:lnTo>
                    <a:pt x="5921" y="4083"/>
                  </a:lnTo>
                  <a:lnTo>
                    <a:pt x="5922" y="4087"/>
                  </a:lnTo>
                  <a:lnTo>
                    <a:pt x="5922" y="4089"/>
                  </a:lnTo>
                  <a:lnTo>
                    <a:pt x="5922" y="4093"/>
                  </a:lnTo>
                  <a:lnTo>
                    <a:pt x="5922" y="4094"/>
                  </a:lnTo>
                  <a:lnTo>
                    <a:pt x="5921" y="4099"/>
                  </a:lnTo>
                  <a:lnTo>
                    <a:pt x="5916" y="4100"/>
                  </a:lnTo>
                  <a:lnTo>
                    <a:pt x="5915" y="4100"/>
                  </a:lnTo>
                  <a:lnTo>
                    <a:pt x="5909" y="4101"/>
                  </a:lnTo>
                  <a:lnTo>
                    <a:pt x="5905" y="4103"/>
                  </a:lnTo>
                  <a:lnTo>
                    <a:pt x="5903" y="4103"/>
                  </a:lnTo>
                  <a:lnTo>
                    <a:pt x="5902" y="4104"/>
                  </a:lnTo>
                  <a:lnTo>
                    <a:pt x="5900" y="4106"/>
                  </a:lnTo>
                  <a:lnTo>
                    <a:pt x="5896" y="4110"/>
                  </a:lnTo>
                  <a:lnTo>
                    <a:pt x="5894" y="4113"/>
                  </a:lnTo>
                  <a:lnTo>
                    <a:pt x="5893" y="4116"/>
                  </a:lnTo>
                  <a:lnTo>
                    <a:pt x="5891" y="4117"/>
                  </a:lnTo>
                  <a:lnTo>
                    <a:pt x="5890" y="4118"/>
                  </a:lnTo>
                  <a:lnTo>
                    <a:pt x="5887" y="4121"/>
                  </a:lnTo>
                  <a:lnTo>
                    <a:pt x="5885" y="4123"/>
                  </a:lnTo>
                  <a:lnTo>
                    <a:pt x="5884" y="4124"/>
                  </a:lnTo>
                  <a:lnTo>
                    <a:pt x="5880" y="4127"/>
                  </a:lnTo>
                  <a:lnTo>
                    <a:pt x="5876" y="4129"/>
                  </a:lnTo>
                  <a:lnTo>
                    <a:pt x="5873" y="4132"/>
                  </a:lnTo>
                  <a:lnTo>
                    <a:pt x="5872" y="4132"/>
                  </a:lnTo>
                  <a:lnTo>
                    <a:pt x="5871" y="4134"/>
                  </a:lnTo>
                  <a:lnTo>
                    <a:pt x="5869" y="4136"/>
                  </a:lnTo>
                  <a:lnTo>
                    <a:pt x="5868" y="4138"/>
                  </a:lnTo>
                  <a:lnTo>
                    <a:pt x="5868" y="4140"/>
                  </a:lnTo>
                  <a:lnTo>
                    <a:pt x="5865" y="4141"/>
                  </a:lnTo>
                  <a:lnTo>
                    <a:pt x="5864" y="4144"/>
                  </a:lnTo>
                  <a:lnTo>
                    <a:pt x="5862" y="4145"/>
                  </a:lnTo>
                  <a:lnTo>
                    <a:pt x="5860" y="4147"/>
                  </a:lnTo>
                  <a:lnTo>
                    <a:pt x="5858" y="4148"/>
                  </a:lnTo>
                  <a:lnTo>
                    <a:pt x="5856" y="4150"/>
                  </a:lnTo>
                  <a:lnTo>
                    <a:pt x="5855" y="4152"/>
                  </a:lnTo>
                  <a:lnTo>
                    <a:pt x="5854" y="4152"/>
                  </a:lnTo>
                  <a:lnTo>
                    <a:pt x="5852" y="4151"/>
                  </a:lnTo>
                  <a:lnTo>
                    <a:pt x="5849" y="4148"/>
                  </a:lnTo>
                  <a:lnTo>
                    <a:pt x="5846" y="4148"/>
                  </a:lnTo>
                  <a:lnTo>
                    <a:pt x="5842" y="4146"/>
                  </a:lnTo>
                  <a:lnTo>
                    <a:pt x="5841" y="4144"/>
                  </a:lnTo>
                  <a:lnTo>
                    <a:pt x="5838" y="4142"/>
                  </a:lnTo>
                  <a:lnTo>
                    <a:pt x="5837" y="4140"/>
                  </a:lnTo>
                  <a:lnTo>
                    <a:pt x="5834" y="4144"/>
                  </a:lnTo>
                  <a:lnTo>
                    <a:pt x="5833" y="4144"/>
                  </a:lnTo>
                  <a:lnTo>
                    <a:pt x="5832" y="4147"/>
                  </a:lnTo>
                  <a:lnTo>
                    <a:pt x="5831" y="4148"/>
                  </a:lnTo>
                  <a:lnTo>
                    <a:pt x="5832" y="4150"/>
                  </a:lnTo>
                  <a:lnTo>
                    <a:pt x="5832" y="4152"/>
                  </a:lnTo>
                  <a:lnTo>
                    <a:pt x="5832" y="4156"/>
                  </a:lnTo>
                  <a:lnTo>
                    <a:pt x="5832" y="4158"/>
                  </a:lnTo>
                  <a:lnTo>
                    <a:pt x="5831" y="4160"/>
                  </a:lnTo>
                  <a:lnTo>
                    <a:pt x="5828" y="4163"/>
                  </a:lnTo>
                  <a:lnTo>
                    <a:pt x="5827" y="4165"/>
                  </a:lnTo>
                  <a:lnTo>
                    <a:pt x="5825" y="4167"/>
                  </a:lnTo>
                  <a:lnTo>
                    <a:pt x="5824" y="4169"/>
                  </a:lnTo>
                  <a:lnTo>
                    <a:pt x="5823" y="4173"/>
                  </a:lnTo>
                  <a:lnTo>
                    <a:pt x="5821" y="4175"/>
                  </a:lnTo>
                  <a:lnTo>
                    <a:pt x="5819" y="4177"/>
                  </a:lnTo>
                  <a:lnTo>
                    <a:pt x="5816" y="4179"/>
                  </a:lnTo>
                  <a:lnTo>
                    <a:pt x="5815" y="4180"/>
                  </a:lnTo>
                  <a:lnTo>
                    <a:pt x="5812" y="4181"/>
                  </a:lnTo>
                  <a:lnTo>
                    <a:pt x="5811" y="4183"/>
                  </a:lnTo>
                  <a:lnTo>
                    <a:pt x="5810" y="4185"/>
                  </a:lnTo>
                  <a:lnTo>
                    <a:pt x="5809" y="4188"/>
                  </a:lnTo>
                  <a:lnTo>
                    <a:pt x="5810" y="4189"/>
                  </a:lnTo>
                  <a:lnTo>
                    <a:pt x="5811" y="4193"/>
                  </a:lnTo>
                  <a:lnTo>
                    <a:pt x="5811" y="4195"/>
                  </a:lnTo>
                  <a:lnTo>
                    <a:pt x="5814" y="4198"/>
                  </a:lnTo>
                  <a:lnTo>
                    <a:pt x="5815" y="4199"/>
                  </a:lnTo>
                  <a:lnTo>
                    <a:pt x="5816" y="4202"/>
                  </a:lnTo>
                  <a:lnTo>
                    <a:pt x="5818" y="4203"/>
                  </a:lnTo>
                  <a:lnTo>
                    <a:pt x="5819" y="4206"/>
                  </a:lnTo>
                  <a:lnTo>
                    <a:pt x="5819" y="4209"/>
                  </a:lnTo>
                  <a:lnTo>
                    <a:pt x="5818" y="4211"/>
                  </a:lnTo>
                  <a:lnTo>
                    <a:pt x="5818" y="4212"/>
                  </a:lnTo>
                  <a:lnTo>
                    <a:pt x="5819" y="4216"/>
                  </a:lnTo>
                  <a:lnTo>
                    <a:pt x="5820" y="4217"/>
                  </a:lnTo>
                  <a:lnTo>
                    <a:pt x="5820" y="4220"/>
                  </a:lnTo>
                  <a:lnTo>
                    <a:pt x="5819" y="4221"/>
                  </a:lnTo>
                  <a:lnTo>
                    <a:pt x="5816" y="4223"/>
                  </a:lnTo>
                  <a:lnTo>
                    <a:pt x="5814" y="4226"/>
                  </a:lnTo>
                  <a:lnTo>
                    <a:pt x="5811" y="4227"/>
                  </a:lnTo>
                  <a:lnTo>
                    <a:pt x="5811" y="4229"/>
                  </a:lnTo>
                  <a:lnTo>
                    <a:pt x="5809" y="4232"/>
                  </a:lnTo>
                  <a:lnTo>
                    <a:pt x="5807" y="4233"/>
                  </a:lnTo>
                  <a:lnTo>
                    <a:pt x="5805" y="4234"/>
                  </a:lnTo>
                  <a:lnTo>
                    <a:pt x="5803" y="4235"/>
                  </a:lnTo>
                  <a:lnTo>
                    <a:pt x="5802" y="4239"/>
                  </a:lnTo>
                  <a:lnTo>
                    <a:pt x="5799" y="4239"/>
                  </a:lnTo>
                  <a:lnTo>
                    <a:pt x="5796" y="4243"/>
                  </a:lnTo>
                  <a:lnTo>
                    <a:pt x="5793" y="4244"/>
                  </a:lnTo>
                  <a:lnTo>
                    <a:pt x="5792" y="4245"/>
                  </a:lnTo>
                  <a:lnTo>
                    <a:pt x="5789" y="4250"/>
                  </a:lnTo>
                  <a:lnTo>
                    <a:pt x="5785" y="4252"/>
                  </a:lnTo>
                  <a:lnTo>
                    <a:pt x="5784" y="4255"/>
                  </a:lnTo>
                  <a:lnTo>
                    <a:pt x="5781" y="4257"/>
                  </a:lnTo>
                  <a:lnTo>
                    <a:pt x="5779" y="4261"/>
                  </a:lnTo>
                  <a:lnTo>
                    <a:pt x="5776" y="4264"/>
                  </a:lnTo>
                  <a:lnTo>
                    <a:pt x="5775" y="4268"/>
                  </a:lnTo>
                  <a:lnTo>
                    <a:pt x="5774" y="4269"/>
                  </a:lnTo>
                  <a:lnTo>
                    <a:pt x="5772" y="4273"/>
                  </a:lnTo>
                  <a:lnTo>
                    <a:pt x="5771" y="4274"/>
                  </a:lnTo>
                  <a:lnTo>
                    <a:pt x="5771" y="4279"/>
                  </a:lnTo>
                  <a:lnTo>
                    <a:pt x="5767" y="4276"/>
                  </a:lnTo>
                  <a:lnTo>
                    <a:pt x="5765" y="4275"/>
                  </a:lnTo>
                  <a:lnTo>
                    <a:pt x="5762" y="4275"/>
                  </a:lnTo>
                  <a:lnTo>
                    <a:pt x="5758" y="4274"/>
                  </a:lnTo>
                  <a:lnTo>
                    <a:pt x="5756" y="4272"/>
                  </a:lnTo>
                  <a:lnTo>
                    <a:pt x="5753" y="4270"/>
                  </a:lnTo>
                  <a:lnTo>
                    <a:pt x="5750" y="4272"/>
                  </a:lnTo>
                  <a:lnTo>
                    <a:pt x="5749" y="4272"/>
                  </a:lnTo>
                  <a:lnTo>
                    <a:pt x="5748" y="4273"/>
                  </a:lnTo>
                  <a:lnTo>
                    <a:pt x="5745" y="4274"/>
                  </a:lnTo>
                  <a:lnTo>
                    <a:pt x="5743" y="4274"/>
                  </a:lnTo>
                  <a:lnTo>
                    <a:pt x="5741" y="4275"/>
                  </a:lnTo>
                  <a:lnTo>
                    <a:pt x="5739" y="4276"/>
                  </a:lnTo>
                  <a:lnTo>
                    <a:pt x="5737" y="4278"/>
                  </a:lnTo>
                  <a:lnTo>
                    <a:pt x="5735" y="4279"/>
                  </a:lnTo>
                  <a:lnTo>
                    <a:pt x="5734" y="4279"/>
                  </a:lnTo>
                  <a:lnTo>
                    <a:pt x="5731" y="4280"/>
                  </a:lnTo>
                  <a:lnTo>
                    <a:pt x="5728" y="4282"/>
                  </a:lnTo>
                  <a:lnTo>
                    <a:pt x="5727" y="4285"/>
                  </a:lnTo>
                  <a:lnTo>
                    <a:pt x="5723" y="4284"/>
                  </a:lnTo>
                  <a:lnTo>
                    <a:pt x="5719" y="4284"/>
                  </a:lnTo>
                  <a:lnTo>
                    <a:pt x="5715" y="4284"/>
                  </a:lnTo>
                  <a:lnTo>
                    <a:pt x="5713" y="4282"/>
                  </a:lnTo>
                  <a:lnTo>
                    <a:pt x="5708" y="4280"/>
                  </a:lnTo>
                  <a:lnTo>
                    <a:pt x="5705" y="4279"/>
                  </a:lnTo>
                  <a:lnTo>
                    <a:pt x="5704" y="4279"/>
                  </a:lnTo>
                  <a:lnTo>
                    <a:pt x="5700" y="4281"/>
                  </a:lnTo>
                  <a:lnTo>
                    <a:pt x="5697" y="4281"/>
                  </a:lnTo>
                  <a:lnTo>
                    <a:pt x="5695" y="4281"/>
                  </a:lnTo>
                  <a:lnTo>
                    <a:pt x="5695" y="4279"/>
                  </a:lnTo>
                  <a:lnTo>
                    <a:pt x="5696" y="4276"/>
                  </a:lnTo>
                  <a:lnTo>
                    <a:pt x="5697" y="4274"/>
                  </a:lnTo>
                  <a:lnTo>
                    <a:pt x="5697" y="4272"/>
                  </a:lnTo>
                  <a:lnTo>
                    <a:pt x="5697" y="4270"/>
                  </a:lnTo>
                  <a:lnTo>
                    <a:pt x="5697" y="4268"/>
                  </a:lnTo>
                  <a:lnTo>
                    <a:pt x="5696" y="4266"/>
                  </a:lnTo>
                  <a:lnTo>
                    <a:pt x="5696" y="4263"/>
                  </a:lnTo>
                  <a:lnTo>
                    <a:pt x="5696" y="4261"/>
                  </a:lnTo>
                  <a:lnTo>
                    <a:pt x="5693" y="4259"/>
                  </a:lnTo>
                  <a:lnTo>
                    <a:pt x="5692" y="4257"/>
                  </a:lnTo>
                  <a:lnTo>
                    <a:pt x="5691" y="4255"/>
                  </a:lnTo>
                  <a:lnTo>
                    <a:pt x="5690" y="4253"/>
                  </a:lnTo>
                  <a:lnTo>
                    <a:pt x="5687" y="4252"/>
                  </a:lnTo>
                  <a:lnTo>
                    <a:pt x="5684" y="4251"/>
                  </a:lnTo>
                  <a:lnTo>
                    <a:pt x="5681" y="4249"/>
                  </a:lnTo>
                  <a:lnTo>
                    <a:pt x="5678" y="4246"/>
                  </a:lnTo>
                  <a:lnTo>
                    <a:pt x="5677" y="4245"/>
                  </a:lnTo>
                  <a:lnTo>
                    <a:pt x="5674" y="4244"/>
                  </a:lnTo>
                  <a:lnTo>
                    <a:pt x="5672" y="4244"/>
                  </a:lnTo>
                  <a:lnTo>
                    <a:pt x="5670" y="4241"/>
                  </a:lnTo>
                  <a:lnTo>
                    <a:pt x="5666" y="4239"/>
                  </a:lnTo>
                  <a:lnTo>
                    <a:pt x="5664" y="4237"/>
                  </a:lnTo>
                  <a:lnTo>
                    <a:pt x="5662" y="4234"/>
                  </a:lnTo>
                  <a:lnTo>
                    <a:pt x="5662" y="4233"/>
                  </a:lnTo>
                  <a:lnTo>
                    <a:pt x="5660" y="4231"/>
                  </a:lnTo>
                  <a:lnTo>
                    <a:pt x="5657" y="4228"/>
                  </a:lnTo>
                  <a:lnTo>
                    <a:pt x="5656" y="4227"/>
                  </a:lnTo>
                  <a:lnTo>
                    <a:pt x="5653" y="4224"/>
                  </a:lnTo>
                  <a:lnTo>
                    <a:pt x="5652" y="4222"/>
                  </a:lnTo>
                  <a:lnTo>
                    <a:pt x="5651" y="4220"/>
                  </a:lnTo>
                  <a:lnTo>
                    <a:pt x="5646" y="4218"/>
                  </a:lnTo>
                  <a:lnTo>
                    <a:pt x="5643" y="4217"/>
                  </a:lnTo>
                  <a:lnTo>
                    <a:pt x="5640" y="4216"/>
                  </a:lnTo>
                  <a:lnTo>
                    <a:pt x="5638" y="4215"/>
                  </a:lnTo>
                  <a:lnTo>
                    <a:pt x="5635" y="4215"/>
                  </a:lnTo>
                  <a:lnTo>
                    <a:pt x="5633" y="4214"/>
                  </a:lnTo>
                  <a:lnTo>
                    <a:pt x="5630" y="4214"/>
                  </a:lnTo>
                  <a:lnTo>
                    <a:pt x="5629" y="4212"/>
                  </a:lnTo>
                  <a:lnTo>
                    <a:pt x="5625" y="4210"/>
                  </a:lnTo>
                  <a:lnTo>
                    <a:pt x="5622" y="4208"/>
                  </a:lnTo>
                  <a:lnTo>
                    <a:pt x="5622" y="4205"/>
                  </a:lnTo>
                  <a:lnTo>
                    <a:pt x="5624" y="4202"/>
                  </a:lnTo>
                  <a:lnTo>
                    <a:pt x="5625" y="4198"/>
                  </a:lnTo>
                  <a:lnTo>
                    <a:pt x="5622" y="4195"/>
                  </a:lnTo>
                  <a:lnTo>
                    <a:pt x="5621" y="4193"/>
                  </a:lnTo>
                  <a:lnTo>
                    <a:pt x="5620" y="4191"/>
                  </a:lnTo>
                  <a:lnTo>
                    <a:pt x="5618" y="4189"/>
                  </a:lnTo>
                  <a:lnTo>
                    <a:pt x="5616" y="4187"/>
                  </a:lnTo>
                  <a:lnTo>
                    <a:pt x="5613" y="4186"/>
                  </a:lnTo>
                  <a:lnTo>
                    <a:pt x="5611" y="4185"/>
                  </a:lnTo>
                  <a:lnTo>
                    <a:pt x="5608" y="4185"/>
                  </a:lnTo>
                  <a:lnTo>
                    <a:pt x="5607" y="4183"/>
                  </a:lnTo>
                  <a:lnTo>
                    <a:pt x="5604" y="4182"/>
                  </a:lnTo>
                  <a:lnTo>
                    <a:pt x="5602" y="4180"/>
                  </a:lnTo>
                  <a:lnTo>
                    <a:pt x="5600" y="4179"/>
                  </a:lnTo>
                  <a:lnTo>
                    <a:pt x="5598" y="4179"/>
                  </a:lnTo>
                  <a:lnTo>
                    <a:pt x="5594" y="4177"/>
                  </a:lnTo>
                  <a:lnTo>
                    <a:pt x="5590" y="4175"/>
                  </a:lnTo>
                  <a:lnTo>
                    <a:pt x="5586" y="4174"/>
                  </a:lnTo>
                  <a:lnTo>
                    <a:pt x="5584" y="4174"/>
                  </a:lnTo>
                  <a:lnTo>
                    <a:pt x="5580" y="4171"/>
                  </a:lnTo>
                  <a:lnTo>
                    <a:pt x="5576" y="4169"/>
                  </a:lnTo>
                  <a:lnTo>
                    <a:pt x="5572" y="4168"/>
                  </a:lnTo>
                  <a:lnTo>
                    <a:pt x="5569" y="4164"/>
                  </a:lnTo>
                  <a:lnTo>
                    <a:pt x="5567" y="4163"/>
                  </a:lnTo>
                  <a:lnTo>
                    <a:pt x="5563" y="4163"/>
                  </a:lnTo>
                  <a:lnTo>
                    <a:pt x="5559" y="4160"/>
                  </a:lnTo>
                  <a:lnTo>
                    <a:pt x="5558" y="4159"/>
                  </a:lnTo>
                  <a:lnTo>
                    <a:pt x="5554" y="4158"/>
                  </a:lnTo>
                  <a:lnTo>
                    <a:pt x="5550" y="4158"/>
                  </a:lnTo>
                  <a:lnTo>
                    <a:pt x="5547" y="4157"/>
                  </a:lnTo>
                  <a:lnTo>
                    <a:pt x="5542" y="4156"/>
                  </a:lnTo>
                  <a:lnTo>
                    <a:pt x="5541" y="4154"/>
                  </a:lnTo>
                  <a:lnTo>
                    <a:pt x="5538" y="4152"/>
                  </a:lnTo>
                  <a:lnTo>
                    <a:pt x="5536" y="4154"/>
                  </a:lnTo>
                  <a:lnTo>
                    <a:pt x="5532" y="4156"/>
                  </a:lnTo>
                  <a:lnTo>
                    <a:pt x="5531" y="4157"/>
                  </a:lnTo>
                  <a:lnTo>
                    <a:pt x="5528" y="4158"/>
                  </a:lnTo>
                  <a:lnTo>
                    <a:pt x="5527" y="4160"/>
                  </a:lnTo>
                  <a:lnTo>
                    <a:pt x="5524" y="4164"/>
                  </a:lnTo>
                  <a:lnTo>
                    <a:pt x="5524" y="4168"/>
                  </a:lnTo>
                  <a:lnTo>
                    <a:pt x="5523" y="4170"/>
                  </a:lnTo>
                  <a:lnTo>
                    <a:pt x="5523" y="4173"/>
                  </a:lnTo>
                  <a:lnTo>
                    <a:pt x="5522" y="4175"/>
                  </a:lnTo>
                  <a:lnTo>
                    <a:pt x="5520" y="4177"/>
                  </a:lnTo>
                  <a:lnTo>
                    <a:pt x="5519" y="4179"/>
                  </a:lnTo>
                  <a:lnTo>
                    <a:pt x="5518" y="4182"/>
                  </a:lnTo>
                  <a:lnTo>
                    <a:pt x="5516" y="4186"/>
                  </a:lnTo>
                  <a:lnTo>
                    <a:pt x="5515" y="4188"/>
                  </a:lnTo>
                  <a:lnTo>
                    <a:pt x="5515" y="4191"/>
                  </a:lnTo>
                  <a:lnTo>
                    <a:pt x="5515" y="4193"/>
                  </a:lnTo>
                  <a:lnTo>
                    <a:pt x="5514" y="4195"/>
                  </a:lnTo>
                  <a:lnTo>
                    <a:pt x="5512" y="4199"/>
                  </a:lnTo>
                  <a:lnTo>
                    <a:pt x="5511" y="4202"/>
                  </a:lnTo>
                  <a:lnTo>
                    <a:pt x="5509" y="4202"/>
                  </a:lnTo>
                  <a:lnTo>
                    <a:pt x="5506" y="4200"/>
                  </a:lnTo>
                  <a:lnTo>
                    <a:pt x="5502" y="4200"/>
                  </a:lnTo>
                  <a:lnTo>
                    <a:pt x="5500" y="4199"/>
                  </a:lnTo>
                  <a:lnTo>
                    <a:pt x="5498" y="4199"/>
                  </a:lnTo>
                  <a:lnTo>
                    <a:pt x="5496" y="4198"/>
                  </a:lnTo>
                  <a:lnTo>
                    <a:pt x="5493" y="4197"/>
                  </a:lnTo>
                  <a:lnTo>
                    <a:pt x="5492" y="4197"/>
                  </a:lnTo>
                  <a:lnTo>
                    <a:pt x="5487" y="4195"/>
                  </a:lnTo>
                  <a:lnTo>
                    <a:pt x="5484" y="4193"/>
                  </a:lnTo>
                  <a:lnTo>
                    <a:pt x="5480" y="4193"/>
                  </a:lnTo>
                  <a:lnTo>
                    <a:pt x="5479" y="4192"/>
                  </a:lnTo>
                  <a:lnTo>
                    <a:pt x="5478" y="4191"/>
                  </a:lnTo>
                  <a:lnTo>
                    <a:pt x="5475" y="4188"/>
                  </a:lnTo>
                  <a:lnTo>
                    <a:pt x="5472" y="4186"/>
                  </a:lnTo>
                  <a:lnTo>
                    <a:pt x="5471" y="4185"/>
                  </a:lnTo>
                  <a:lnTo>
                    <a:pt x="5470" y="4183"/>
                  </a:lnTo>
                  <a:lnTo>
                    <a:pt x="5467" y="4182"/>
                  </a:lnTo>
                  <a:lnTo>
                    <a:pt x="5463" y="4181"/>
                  </a:lnTo>
                  <a:lnTo>
                    <a:pt x="5461" y="4182"/>
                  </a:lnTo>
                  <a:lnTo>
                    <a:pt x="5458" y="4183"/>
                  </a:lnTo>
                  <a:lnTo>
                    <a:pt x="5453" y="4185"/>
                  </a:lnTo>
                  <a:lnTo>
                    <a:pt x="5452" y="4186"/>
                  </a:lnTo>
                  <a:lnTo>
                    <a:pt x="5449" y="4186"/>
                  </a:lnTo>
                  <a:lnTo>
                    <a:pt x="5447" y="4188"/>
                  </a:lnTo>
                  <a:lnTo>
                    <a:pt x="5444" y="4188"/>
                  </a:lnTo>
                  <a:lnTo>
                    <a:pt x="5443" y="4189"/>
                  </a:lnTo>
                  <a:lnTo>
                    <a:pt x="5440" y="4189"/>
                  </a:lnTo>
                  <a:lnTo>
                    <a:pt x="5438" y="4192"/>
                  </a:lnTo>
                  <a:lnTo>
                    <a:pt x="5435" y="4193"/>
                  </a:lnTo>
                  <a:lnTo>
                    <a:pt x="5432" y="4194"/>
                  </a:lnTo>
                  <a:lnTo>
                    <a:pt x="5430" y="4195"/>
                  </a:lnTo>
                  <a:lnTo>
                    <a:pt x="5427" y="4198"/>
                  </a:lnTo>
                  <a:lnTo>
                    <a:pt x="5425" y="4199"/>
                  </a:lnTo>
                  <a:lnTo>
                    <a:pt x="5422" y="4199"/>
                  </a:lnTo>
                  <a:lnTo>
                    <a:pt x="5419" y="4198"/>
                  </a:lnTo>
                  <a:lnTo>
                    <a:pt x="5416" y="4198"/>
                  </a:lnTo>
                  <a:lnTo>
                    <a:pt x="5412" y="4199"/>
                  </a:lnTo>
                  <a:lnTo>
                    <a:pt x="5409" y="4198"/>
                  </a:lnTo>
                  <a:lnTo>
                    <a:pt x="5406" y="4198"/>
                  </a:lnTo>
                  <a:lnTo>
                    <a:pt x="5403" y="4200"/>
                  </a:lnTo>
                  <a:lnTo>
                    <a:pt x="5400" y="4200"/>
                  </a:lnTo>
                  <a:lnTo>
                    <a:pt x="5397" y="4203"/>
                  </a:lnTo>
                  <a:lnTo>
                    <a:pt x="5395" y="4205"/>
                  </a:lnTo>
                  <a:lnTo>
                    <a:pt x="5392" y="4206"/>
                  </a:lnTo>
                  <a:lnTo>
                    <a:pt x="5390" y="4208"/>
                  </a:lnTo>
                  <a:lnTo>
                    <a:pt x="5388" y="4209"/>
                  </a:lnTo>
                  <a:lnTo>
                    <a:pt x="5386" y="4210"/>
                  </a:lnTo>
                  <a:lnTo>
                    <a:pt x="5385" y="4211"/>
                  </a:lnTo>
                  <a:lnTo>
                    <a:pt x="5383" y="4212"/>
                  </a:lnTo>
                  <a:lnTo>
                    <a:pt x="5382" y="4214"/>
                  </a:lnTo>
                  <a:lnTo>
                    <a:pt x="5381" y="4215"/>
                  </a:lnTo>
                  <a:lnTo>
                    <a:pt x="5378" y="4216"/>
                  </a:lnTo>
                  <a:lnTo>
                    <a:pt x="5377" y="4217"/>
                  </a:lnTo>
                  <a:lnTo>
                    <a:pt x="5374" y="4217"/>
                  </a:lnTo>
                  <a:lnTo>
                    <a:pt x="5373" y="4216"/>
                  </a:lnTo>
                  <a:lnTo>
                    <a:pt x="5370" y="4215"/>
                  </a:lnTo>
                  <a:lnTo>
                    <a:pt x="5369" y="4214"/>
                  </a:lnTo>
                  <a:lnTo>
                    <a:pt x="5365" y="4215"/>
                  </a:lnTo>
                  <a:lnTo>
                    <a:pt x="5364" y="4215"/>
                  </a:lnTo>
                  <a:lnTo>
                    <a:pt x="5360" y="4214"/>
                  </a:lnTo>
                  <a:lnTo>
                    <a:pt x="5357" y="4215"/>
                  </a:lnTo>
                  <a:lnTo>
                    <a:pt x="5353" y="4216"/>
                  </a:lnTo>
                  <a:lnTo>
                    <a:pt x="5350" y="4217"/>
                  </a:lnTo>
                  <a:lnTo>
                    <a:pt x="5347" y="4220"/>
                  </a:lnTo>
                  <a:lnTo>
                    <a:pt x="5344" y="4220"/>
                  </a:lnTo>
                  <a:lnTo>
                    <a:pt x="5342" y="4221"/>
                  </a:lnTo>
                  <a:lnTo>
                    <a:pt x="5339" y="4222"/>
                  </a:lnTo>
                  <a:lnTo>
                    <a:pt x="5335" y="4224"/>
                  </a:lnTo>
                  <a:lnTo>
                    <a:pt x="5334" y="4226"/>
                  </a:lnTo>
                  <a:lnTo>
                    <a:pt x="5333" y="4228"/>
                  </a:lnTo>
                  <a:lnTo>
                    <a:pt x="5333" y="4232"/>
                  </a:lnTo>
                  <a:lnTo>
                    <a:pt x="5331" y="4235"/>
                  </a:lnTo>
                  <a:lnTo>
                    <a:pt x="5333" y="4239"/>
                  </a:lnTo>
                  <a:lnTo>
                    <a:pt x="5334" y="4241"/>
                  </a:lnTo>
                  <a:lnTo>
                    <a:pt x="5335" y="4243"/>
                  </a:lnTo>
                  <a:lnTo>
                    <a:pt x="5339" y="4244"/>
                  </a:lnTo>
                  <a:lnTo>
                    <a:pt x="5341" y="4247"/>
                  </a:lnTo>
                  <a:lnTo>
                    <a:pt x="5341" y="4250"/>
                  </a:lnTo>
                  <a:lnTo>
                    <a:pt x="5339" y="4252"/>
                  </a:lnTo>
                  <a:lnTo>
                    <a:pt x="5341" y="4255"/>
                  </a:lnTo>
                  <a:lnTo>
                    <a:pt x="5341" y="4257"/>
                  </a:lnTo>
                  <a:lnTo>
                    <a:pt x="5342" y="4259"/>
                  </a:lnTo>
                  <a:lnTo>
                    <a:pt x="5343" y="4261"/>
                  </a:lnTo>
                  <a:lnTo>
                    <a:pt x="5344" y="4263"/>
                  </a:lnTo>
                  <a:lnTo>
                    <a:pt x="5344" y="4266"/>
                  </a:lnTo>
                  <a:lnTo>
                    <a:pt x="5346" y="4268"/>
                  </a:lnTo>
                  <a:lnTo>
                    <a:pt x="5346" y="4270"/>
                  </a:lnTo>
                  <a:lnTo>
                    <a:pt x="5348" y="4273"/>
                  </a:lnTo>
                  <a:lnTo>
                    <a:pt x="5348" y="4275"/>
                  </a:lnTo>
                  <a:lnTo>
                    <a:pt x="5351" y="4278"/>
                  </a:lnTo>
                  <a:lnTo>
                    <a:pt x="5352" y="4280"/>
                  </a:lnTo>
                  <a:lnTo>
                    <a:pt x="5352" y="4282"/>
                  </a:lnTo>
                  <a:lnTo>
                    <a:pt x="5356" y="4285"/>
                  </a:lnTo>
                  <a:lnTo>
                    <a:pt x="5361" y="4287"/>
                  </a:lnTo>
                  <a:lnTo>
                    <a:pt x="5363" y="4288"/>
                  </a:lnTo>
                  <a:lnTo>
                    <a:pt x="5369" y="4290"/>
                  </a:lnTo>
                  <a:lnTo>
                    <a:pt x="5372" y="4290"/>
                  </a:lnTo>
                  <a:lnTo>
                    <a:pt x="5374" y="4290"/>
                  </a:lnTo>
                  <a:lnTo>
                    <a:pt x="5377" y="4291"/>
                  </a:lnTo>
                  <a:lnTo>
                    <a:pt x="5381" y="4290"/>
                  </a:lnTo>
                  <a:lnTo>
                    <a:pt x="5385" y="4288"/>
                  </a:lnTo>
                  <a:lnTo>
                    <a:pt x="5387" y="4290"/>
                  </a:lnTo>
                  <a:lnTo>
                    <a:pt x="5390" y="4292"/>
                  </a:lnTo>
                  <a:lnTo>
                    <a:pt x="5392" y="4296"/>
                  </a:lnTo>
                  <a:lnTo>
                    <a:pt x="5394" y="4298"/>
                  </a:lnTo>
                  <a:lnTo>
                    <a:pt x="5392" y="4301"/>
                  </a:lnTo>
                  <a:lnTo>
                    <a:pt x="5390" y="4303"/>
                  </a:lnTo>
                  <a:lnTo>
                    <a:pt x="5390" y="4305"/>
                  </a:lnTo>
                  <a:lnTo>
                    <a:pt x="5388" y="4308"/>
                  </a:lnTo>
                  <a:lnTo>
                    <a:pt x="5388" y="4313"/>
                  </a:lnTo>
                  <a:lnTo>
                    <a:pt x="5391" y="4315"/>
                  </a:lnTo>
                  <a:lnTo>
                    <a:pt x="5392" y="4316"/>
                  </a:lnTo>
                  <a:lnTo>
                    <a:pt x="5395" y="4317"/>
                  </a:lnTo>
                  <a:lnTo>
                    <a:pt x="5399" y="4320"/>
                  </a:lnTo>
                  <a:lnTo>
                    <a:pt x="5401" y="4320"/>
                  </a:lnTo>
                  <a:lnTo>
                    <a:pt x="5406" y="4322"/>
                  </a:lnTo>
                  <a:lnTo>
                    <a:pt x="5410" y="4323"/>
                  </a:lnTo>
                  <a:lnTo>
                    <a:pt x="5410" y="4325"/>
                  </a:lnTo>
                  <a:lnTo>
                    <a:pt x="5413" y="4327"/>
                  </a:lnTo>
                  <a:lnTo>
                    <a:pt x="5414" y="4328"/>
                  </a:lnTo>
                  <a:lnTo>
                    <a:pt x="5417" y="4331"/>
                  </a:lnTo>
                  <a:lnTo>
                    <a:pt x="5419" y="4333"/>
                  </a:lnTo>
                  <a:lnTo>
                    <a:pt x="5422" y="4334"/>
                  </a:lnTo>
                  <a:lnTo>
                    <a:pt x="5425" y="4337"/>
                  </a:lnTo>
                  <a:lnTo>
                    <a:pt x="5427" y="4337"/>
                  </a:lnTo>
                  <a:lnTo>
                    <a:pt x="5431" y="4339"/>
                  </a:lnTo>
                  <a:lnTo>
                    <a:pt x="5434" y="4340"/>
                  </a:lnTo>
                  <a:lnTo>
                    <a:pt x="5436" y="4342"/>
                  </a:lnTo>
                  <a:lnTo>
                    <a:pt x="5439" y="4345"/>
                  </a:lnTo>
                  <a:lnTo>
                    <a:pt x="5440" y="4349"/>
                  </a:lnTo>
                  <a:lnTo>
                    <a:pt x="5445" y="4352"/>
                  </a:lnTo>
                  <a:lnTo>
                    <a:pt x="5447" y="4355"/>
                  </a:lnTo>
                  <a:lnTo>
                    <a:pt x="5448" y="4356"/>
                  </a:lnTo>
                  <a:lnTo>
                    <a:pt x="5450" y="4360"/>
                  </a:lnTo>
                  <a:lnTo>
                    <a:pt x="5453" y="4360"/>
                  </a:lnTo>
                  <a:lnTo>
                    <a:pt x="5457" y="4358"/>
                  </a:lnTo>
                  <a:lnTo>
                    <a:pt x="5459" y="4360"/>
                  </a:lnTo>
                  <a:lnTo>
                    <a:pt x="5463" y="4362"/>
                  </a:lnTo>
                  <a:lnTo>
                    <a:pt x="5466" y="4364"/>
                  </a:lnTo>
                  <a:lnTo>
                    <a:pt x="5469" y="4366"/>
                  </a:lnTo>
                  <a:lnTo>
                    <a:pt x="5471" y="4369"/>
                  </a:lnTo>
                  <a:lnTo>
                    <a:pt x="5472" y="4371"/>
                  </a:lnTo>
                  <a:lnTo>
                    <a:pt x="5478" y="4373"/>
                  </a:lnTo>
                  <a:lnTo>
                    <a:pt x="5480" y="4377"/>
                  </a:lnTo>
                  <a:lnTo>
                    <a:pt x="5481" y="4378"/>
                  </a:lnTo>
                  <a:lnTo>
                    <a:pt x="5484" y="4380"/>
                  </a:lnTo>
                  <a:lnTo>
                    <a:pt x="5485" y="4383"/>
                  </a:lnTo>
                  <a:lnTo>
                    <a:pt x="5488" y="4384"/>
                  </a:lnTo>
                  <a:lnTo>
                    <a:pt x="5491" y="4387"/>
                  </a:lnTo>
                  <a:lnTo>
                    <a:pt x="5489" y="4390"/>
                  </a:lnTo>
                  <a:lnTo>
                    <a:pt x="5487" y="4395"/>
                  </a:lnTo>
                  <a:lnTo>
                    <a:pt x="5485" y="4396"/>
                  </a:lnTo>
                  <a:lnTo>
                    <a:pt x="5483" y="4396"/>
                  </a:lnTo>
                  <a:lnTo>
                    <a:pt x="5483" y="4398"/>
                  </a:lnTo>
                  <a:lnTo>
                    <a:pt x="5481" y="4401"/>
                  </a:lnTo>
                  <a:lnTo>
                    <a:pt x="5480" y="4403"/>
                  </a:lnTo>
                  <a:lnTo>
                    <a:pt x="5480" y="4406"/>
                  </a:lnTo>
                  <a:lnTo>
                    <a:pt x="5480" y="4407"/>
                  </a:lnTo>
                  <a:lnTo>
                    <a:pt x="5478" y="4410"/>
                  </a:lnTo>
                  <a:lnTo>
                    <a:pt x="5476" y="4413"/>
                  </a:lnTo>
                  <a:lnTo>
                    <a:pt x="5474" y="4415"/>
                  </a:lnTo>
                  <a:lnTo>
                    <a:pt x="5472" y="4418"/>
                  </a:lnTo>
                  <a:lnTo>
                    <a:pt x="5471" y="4420"/>
                  </a:lnTo>
                  <a:lnTo>
                    <a:pt x="5470" y="4424"/>
                  </a:lnTo>
                  <a:lnTo>
                    <a:pt x="5469" y="4426"/>
                  </a:lnTo>
                  <a:lnTo>
                    <a:pt x="5467" y="4428"/>
                  </a:lnTo>
                  <a:lnTo>
                    <a:pt x="5466" y="4431"/>
                  </a:lnTo>
                  <a:lnTo>
                    <a:pt x="5463" y="4431"/>
                  </a:lnTo>
                  <a:lnTo>
                    <a:pt x="5461" y="4432"/>
                  </a:lnTo>
                  <a:lnTo>
                    <a:pt x="5458" y="4432"/>
                  </a:lnTo>
                  <a:lnTo>
                    <a:pt x="5454" y="4432"/>
                  </a:lnTo>
                  <a:lnTo>
                    <a:pt x="5450" y="4431"/>
                  </a:lnTo>
                  <a:lnTo>
                    <a:pt x="5447" y="4430"/>
                  </a:lnTo>
                  <a:lnTo>
                    <a:pt x="5445" y="4431"/>
                  </a:lnTo>
                  <a:lnTo>
                    <a:pt x="5443" y="4432"/>
                  </a:lnTo>
                  <a:lnTo>
                    <a:pt x="5441" y="4433"/>
                  </a:lnTo>
                  <a:lnTo>
                    <a:pt x="5440" y="4436"/>
                  </a:lnTo>
                  <a:lnTo>
                    <a:pt x="5438" y="4437"/>
                  </a:lnTo>
                  <a:lnTo>
                    <a:pt x="5435" y="4438"/>
                  </a:lnTo>
                  <a:lnTo>
                    <a:pt x="5431" y="4437"/>
                  </a:lnTo>
                  <a:lnTo>
                    <a:pt x="5428" y="4437"/>
                  </a:lnTo>
                  <a:lnTo>
                    <a:pt x="5425" y="4437"/>
                  </a:lnTo>
                  <a:lnTo>
                    <a:pt x="5422" y="4441"/>
                  </a:lnTo>
                  <a:lnTo>
                    <a:pt x="5421" y="4443"/>
                  </a:lnTo>
                  <a:lnTo>
                    <a:pt x="5421" y="4445"/>
                  </a:lnTo>
                  <a:lnTo>
                    <a:pt x="5422" y="4448"/>
                  </a:lnTo>
                  <a:lnTo>
                    <a:pt x="5421" y="4450"/>
                  </a:lnTo>
                  <a:lnTo>
                    <a:pt x="5419" y="4453"/>
                  </a:lnTo>
                  <a:lnTo>
                    <a:pt x="5414" y="4455"/>
                  </a:lnTo>
                  <a:lnTo>
                    <a:pt x="5412" y="4454"/>
                  </a:lnTo>
                  <a:lnTo>
                    <a:pt x="5410" y="4453"/>
                  </a:lnTo>
                  <a:lnTo>
                    <a:pt x="5409" y="4451"/>
                  </a:lnTo>
                  <a:lnTo>
                    <a:pt x="5408" y="4449"/>
                  </a:lnTo>
                  <a:lnTo>
                    <a:pt x="5406" y="4447"/>
                  </a:lnTo>
                  <a:lnTo>
                    <a:pt x="5403" y="4443"/>
                  </a:lnTo>
                  <a:lnTo>
                    <a:pt x="5400" y="4442"/>
                  </a:lnTo>
                  <a:lnTo>
                    <a:pt x="5397" y="4439"/>
                  </a:lnTo>
                  <a:lnTo>
                    <a:pt x="5395" y="4436"/>
                  </a:lnTo>
                  <a:lnTo>
                    <a:pt x="5392" y="4434"/>
                  </a:lnTo>
                  <a:lnTo>
                    <a:pt x="5391" y="4433"/>
                  </a:lnTo>
                  <a:lnTo>
                    <a:pt x="5390" y="4432"/>
                  </a:lnTo>
                  <a:lnTo>
                    <a:pt x="5387" y="4433"/>
                  </a:lnTo>
                  <a:lnTo>
                    <a:pt x="5385" y="4434"/>
                  </a:lnTo>
                  <a:lnTo>
                    <a:pt x="5383" y="4437"/>
                  </a:lnTo>
                  <a:lnTo>
                    <a:pt x="5379" y="4437"/>
                  </a:lnTo>
                  <a:lnTo>
                    <a:pt x="5377" y="4438"/>
                  </a:lnTo>
                  <a:lnTo>
                    <a:pt x="5374" y="4439"/>
                  </a:lnTo>
                  <a:lnTo>
                    <a:pt x="5372" y="4441"/>
                  </a:lnTo>
                  <a:lnTo>
                    <a:pt x="5368" y="4443"/>
                  </a:lnTo>
                  <a:lnTo>
                    <a:pt x="5364" y="4444"/>
                  </a:lnTo>
                  <a:lnTo>
                    <a:pt x="5361" y="4445"/>
                  </a:lnTo>
                  <a:lnTo>
                    <a:pt x="5357" y="4447"/>
                  </a:lnTo>
                  <a:lnTo>
                    <a:pt x="5355" y="4444"/>
                  </a:lnTo>
                  <a:lnTo>
                    <a:pt x="5352" y="4442"/>
                  </a:lnTo>
                  <a:lnTo>
                    <a:pt x="5348" y="4439"/>
                  </a:lnTo>
                  <a:lnTo>
                    <a:pt x="5347" y="4438"/>
                  </a:lnTo>
                  <a:lnTo>
                    <a:pt x="5346" y="4437"/>
                  </a:lnTo>
                  <a:lnTo>
                    <a:pt x="5344" y="4434"/>
                  </a:lnTo>
                  <a:lnTo>
                    <a:pt x="5342" y="4433"/>
                  </a:lnTo>
                  <a:lnTo>
                    <a:pt x="5341" y="4432"/>
                  </a:lnTo>
                  <a:lnTo>
                    <a:pt x="5338" y="4433"/>
                  </a:lnTo>
                  <a:lnTo>
                    <a:pt x="5334" y="4433"/>
                  </a:lnTo>
                  <a:lnTo>
                    <a:pt x="5331" y="4434"/>
                  </a:lnTo>
                  <a:lnTo>
                    <a:pt x="5329" y="4434"/>
                  </a:lnTo>
                  <a:lnTo>
                    <a:pt x="5326" y="4436"/>
                  </a:lnTo>
                  <a:lnTo>
                    <a:pt x="5324" y="4438"/>
                  </a:lnTo>
                  <a:lnTo>
                    <a:pt x="5322" y="4441"/>
                  </a:lnTo>
                  <a:lnTo>
                    <a:pt x="5321" y="4442"/>
                  </a:lnTo>
                  <a:lnTo>
                    <a:pt x="5319" y="4444"/>
                  </a:lnTo>
                  <a:lnTo>
                    <a:pt x="5317" y="4447"/>
                  </a:lnTo>
                  <a:lnTo>
                    <a:pt x="5315" y="4448"/>
                  </a:lnTo>
                  <a:lnTo>
                    <a:pt x="5312" y="4449"/>
                  </a:lnTo>
                  <a:lnTo>
                    <a:pt x="5308" y="4450"/>
                  </a:lnTo>
                  <a:lnTo>
                    <a:pt x="5307" y="4451"/>
                  </a:lnTo>
                  <a:lnTo>
                    <a:pt x="5304" y="4454"/>
                  </a:lnTo>
                  <a:lnTo>
                    <a:pt x="5304" y="4457"/>
                  </a:lnTo>
                  <a:lnTo>
                    <a:pt x="5304" y="4459"/>
                  </a:lnTo>
                  <a:lnTo>
                    <a:pt x="5302" y="4462"/>
                  </a:lnTo>
                  <a:lnTo>
                    <a:pt x="5299" y="4463"/>
                  </a:lnTo>
                  <a:lnTo>
                    <a:pt x="5298" y="4463"/>
                  </a:lnTo>
                  <a:lnTo>
                    <a:pt x="5295" y="4463"/>
                  </a:lnTo>
                  <a:lnTo>
                    <a:pt x="5293" y="4465"/>
                  </a:lnTo>
                  <a:lnTo>
                    <a:pt x="5290" y="4466"/>
                  </a:lnTo>
                  <a:lnTo>
                    <a:pt x="5289" y="4466"/>
                  </a:lnTo>
                  <a:lnTo>
                    <a:pt x="5286" y="4467"/>
                  </a:lnTo>
                  <a:lnTo>
                    <a:pt x="5282" y="4469"/>
                  </a:lnTo>
                  <a:lnTo>
                    <a:pt x="5281" y="4472"/>
                  </a:lnTo>
                  <a:lnTo>
                    <a:pt x="5280" y="4474"/>
                  </a:lnTo>
                  <a:lnTo>
                    <a:pt x="5280" y="4478"/>
                  </a:lnTo>
                  <a:lnTo>
                    <a:pt x="5278" y="4482"/>
                  </a:lnTo>
                  <a:lnTo>
                    <a:pt x="5277" y="4483"/>
                  </a:lnTo>
                  <a:lnTo>
                    <a:pt x="5273" y="4488"/>
                  </a:lnTo>
                  <a:lnTo>
                    <a:pt x="5271" y="4488"/>
                  </a:lnTo>
                  <a:lnTo>
                    <a:pt x="5267" y="4491"/>
                  </a:lnTo>
                  <a:lnTo>
                    <a:pt x="5264" y="4494"/>
                  </a:lnTo>
                  <a:lnTo>
                    <a:pt x="5262" y="4497"/>
                  </a:lnTo>
                  <a:lnTo>
                    <a:pt x="5259" y="4503"/>
                  </a:lnTo>
                  <a:lnTo>
                    <a:pt x="5258" y="4504"/>
                  </a:lnTo>
                  <a:lnTo>
                    <a:pt x="5255" y="4508"/>
                  </a:lnTo>
                  <a:lnTo>
                    <a:pt x="5251" y="4506"/>
                  </a:lnTo>
                  <a:lnTo>
                    <a:pt x="5247" y="4504"/>
                  </a:lnTo>
                  <a:lnTo>
                    <a:pt x="5245" y="4504"/>
                  </a:lnTo>
                  <a:lnTo>
                    <a:pt x="5242" y="4506"/>
                  </a:lnTo>
                  <a:lnTo>
                    <a:pt x="5240" y="4511"/>
                  </a:lnTo>
                  <a:lnTo>
                    <a:pt x="5237" y="4514"/>
                  </a:lnTo>
                  <a:lnTo>
                    <a:pt x="5237" y="4518"/>
                  </a:lnTo>
                  <a:lnTo>
                    <a:pt x="5236" y="4520"/>
                  </a:lnTo>
                  <a:lnTo>
                    <a:pt x="5235" y="4523"/>
                  </a:lnTo>
                  <a:lnTo>
                    <a:pt x="5235" y="4525"/>
                  </a:lnTo>
                  <a:lnTo>
                    <a:pt x="5233" y="4527"/>
                  </a:lnTo>
                  <a:lnTo>
                    <a:pt x="5232" y="4530"/>
                  </a:lnTo>
                  <a:lnTo>
                    <a:pt x="5232" y="4532"/>
                  </a:lnTo>
                  <a:lnTo>
                    <a:pt x="5231" y="4535"/>
                  </a:lnTo>
                  <a:lnTo>
                    <a:pt x="5231" y="4537"/>
                  </a:lnTo>
                  <a:lnTo>
                    <a:pt x="5235" y="4542"/>
                  </a:lnTo>
                  <a:lnTo>
                    <a:pt x="5237" y="4547"/>
                  </a:lnTo>
                  <a:lnTo>
                    <a:pt x="5237" y="4548"/>
                  </a:lnTo>
                  <a:lnTo>
                    <a:pt x="5237" y="4552"/>
                  </a:lnTo>
                  <a:lnTo>
                    <a:pt x="5236" y="4553"/>
                  </a:lnTo>
                  <a:lnTo>
                    <a:pt x="5235" y="4555"/>
                  </a:lnTo>
                  <a:lnTo>
                    <a:pt x="5232" y="4558"/>
                  </a:lnTo>
                  <a:lnTo>
                    <a:pt x="5229" y="4559"/>
                  </a:lnTo>
                  <a:lnTo>
                    <a:pt x="5227" y="4560"/>
                  </a:lnTo>
                  <a:lnTo>
                    <a:pt x="5224" y="4562"/>
                  </a:lnTo>
                  <a:lnTo>
                    <a:pt x="5222" y="4562"/>
                  </a:lnTo>
                  <a:lnTo>
                    <a:pt x="5215" y="4562"/>
                  </a:lnTo>
                  <a:lnTo>
                    <a:pt x="5213" y="4562"/>
                  </a:lnTo>
                  <a:lnTo>
                    <a:pt x="5210" y="4562"/>
                  </a:lnTo>
                  <a:lnTo>
                    <a:pt x="5204" y="4564"/>
                  </a:lnTo>
                  <a:lnTo>
                    <a:pt x="5201" y="4565"/>
                  </a:lnTo>
                  <a:lnTo>
                    <a:pt x="5200" y="4567"/>
                  </a:lnTo>
                  <a:lnTo>
                    <a:pt x="5198" y="4570"/>
                  </a:lnTo>
                  <a:lnTo>
                    <a:pt x="5196" y="4573"/>
                  </a:lnTo>
                  <a:lnTo>
                    <a:pt x="5194" y="4574"/>
                  </a:lnTo>
                  <a:lnTo>
                    <a:pt x="5191" y="4576"/>
                  </a:lnTo>
                  <a:lnTo>
                    <a:pt x="5188" y="4577"/>
                  </a:lnTo>
                  <a:lnTo>
                    <a:pt x="5185" y="4579"/>
                  </a:lnTo>
                  <a:lnTo>
                    <a:pt x="5184" y="4581"/>
                  </a:lnTo>
                  <a:lnTo>
                    <a:pt x="5184" y="4584"/>
                  </a:lnTo>
                  <a:lnTo>
                    <a:pt x="5183" y="4585"/>
                  </a:lnTo>
                  <a:lnTo>
                    <a:pt x="5182" y="4587"/>
                  </a:lnTo>
                  <a:lnTo>
                    <a:pt x="5182" y="4589"/>
                  </a:lnTo>
                  <a:lnTo>
                    <a:pt x="5183" y="4590"/>
                  </a:lnTo>
                  <a:lnTo>
                    <a:pt x="5184" y="4593"/>
                  </a:lnTo>
                  <a:lnTo>
                    <a:pt x="5184" y="4595"/>
                  </a:lnTo>
                  <a:lnTo>
                    <a:pt x="5185" y="4597"/>
                  </a:lnTo>
                  <a:lnTo>
                    <a:pt x="5184" y="4600"/>
                  </a:lnTo>
                  <a:lnTo>
                    <a:pt x="5182" y="4601"/>
                  </a:lnTo>
                  <a:lnTo>
                    <a:pt x="5183" y="4603"/>
                  </a:lnTo>
                  <a:lnTo>
                    <a:pt x="5183" y="4606"/>
                  </a:lnTo>
                  <a:lnTo>
                    <a:pt x="5185" y="4607"/>
                  </a:lnTo>
                  <a:lnTo>
                    <a:pt x="5187" y="4612"/>
                  </a:lnTo>
                  <a:lnTo>
                    <a:pt x="5187" y="4614"/>
                  </a:lnTo>
                  <a:lnTo>
                    <a:pt x="5188" y="4617"/>
                  </a:lnTo>
                  <a:lnTo>
                    <a:pt x="5189" y="4619"/>
                  </a:lnTo>
                  <a:lnTo>
                    <a:pt x="5191" y="4622"/>
                  </a:lnTo>
                  <a:lnTo>
                    <a:pt x="5193" y="4624"/>
                  </a:lnTo>
                  <a:lnTo>
                    <a:pt x="5194" y="4626"/>
                  </a:lnTo>
                  <a:lnTo>
                    <a:pt x="5196" y="4628"/>
                  </a:lnTo>
                  <a:lnTo>
                    <a:pt x="5197" y="4630"/>
                  </a:lnTo>
                  <a:lnTo>
                    <a:pt x="5198" y="4632"/>
                  </a:lnTo>
                  <a:lnTo>
                    <a:pt x="5198" y="4635"/>
                  </a:lnTo>
                  <a:lnTo>
                    <a:pt x="5200" y="4637"/>
                  </a:lnTo>
                  <a:lnTo>
                    <a:pt x="5200" y="4640"/>
                  </a:lnTo>
                  <a:lnTo>
                    <a:pt x="5200" y="4642"/>
                  </a:lnTo>
                  <a:lnTo>
                    <a:pt x="5198" y="4645"/>
                  </a:lnTo>
                  <a:lnTo>
                    <a:pt x="5196" y="4646"/>
                  </a:lnTo>
                  <a:lnTo>
                    <a:pt x="5193" y="4648"/>
                  </a:lnTo>
                  <a:lnTo>
                    <a:pt x="5192" y="4651"/>
                  </a:lnTo>
                  <a:lnTo>
                    <a:pt x="5191" y="4654"/>
                  </a:lnTo>
                  <a:lnTo>
                    <a:pt x="5188" y="4657"/>
                  </a:lnTo>
                  <a:lnTo>
                    <a:pt x="5187" y="4658"/>
                  </a:lnTo>
                  <a:lnTo>
                    <a:pt x="5183" y="4659"/>
                  </a:lnTo>
                  <a:lnTo>
                    <a:pt x="5182" y="4660"/>
                  </a:lnTo>
                  <a:lnTo>
                    <a:pt x="5180" y="4661"/>
                  </a:lnTo>
                  <a:lnTo>
                    <a:pt x="5179" y="4666"/>
                  </a:lnTo>
                  <a:lnTo>
                    <a:pt x="5178" y="4666"/>
                  </a:lnTo>
                  <a:lnTo>
                    <a:pt x="5175" y="4665"/>
                  </a:lnTo>
                  <a:lnTo>
                    <a:pt x="5174" y="4663"/>
                  </a:lnTo>
                  <a:lnTo>
                    <a:pt x="5171" y="4663"/>
                  </a:lnTo>
                  <a:lnTo>
                    <a:pt x="5169" y="4663"/>
                  </a:lnTo>
                  <a:lnTo>
                    <a:pt x="5166" y="4661"/>
                  </a:lnTo>
                  <a:lnTo>
                    <a:pt x="5163" y="4661"/>
                  </a:lnTo>
                  <a:lnTo>
                    <a:pt x="5162" y="4660"/>
                  </a:lnTo>
                  <a:lnTo>
                    <a:pt x="5160" y="4659"/>
                  </a:lnTo>
                  <a:lnTo>
                    <a:pt x="5157" y="4659"/>
                  </a:lnTo>
                  <a:lnTo>
                    <a:pt x="5154" y="4658"/>
                  </a:lnTo>
                  <a:lnTo>
                    <a:pt x="5152" y="4657"/>
                  </a:lnTo>
                  <a:lnTo>
                    <a:pt x="5151" y="4657"/>
                  </a:lnTo>
                  <a:lnTo>
                    <a:pt x="5148" y="4655"/>
                  </a:lnTo>
                  <a:lnTo>
                    <a:pt x="5145" y="4657"/>
                  </a:lnTo>
                  <a:lnTo>
                    <a:pt x="5143" y="4658"/>
                  </a:lnTo>
                  <a:lnTo>
                    <a:pt x="5140" y="4658"/>
                  </a:lnTo>
                  <a:lnTo>
                    <a:pt x="5138" y="4657"/>
                  </a:lnTo>
                  <a:lnTo>
                    <a:pt x="5135" y="4655"/>
                  </a:lnTo>
                  <a:lnTo>
                    <a:pt x="5132" y="4654"/>
                  </a:lnTo>
                  <a:lnTo>
                    <a:pt x="5131" y="4657"/>
                  </a:lnTo>
                  <a:lnTo>
                    <a:pt x="5130" y="4657"/>
                  </a:lnTo>
                  <a:lnTo>
                    <a:pt x="5127" y="4657"/>
                  </a:lnTo>
                  <a:lnTo>
                    <a:pt x="5126" y="4659"/>
                  </a:lnTo>
                  <a:lnTo>
                    <a:pt x="5123" y="4659"/>
                  </a:lnTo>
                  <a:lnTo>
                    <a:pt x="5121" y="4660"/>
                  </a:lnTo>
                  <a:lnTo>
                    <a:pt x="5117" y="4659"/>
                  </a:lnTo>
                  <a:lnTo>
                    <a:pt x="5114" y="4660"/>
                  </a:lnTo>
                  <a:lnTo>
                    <a:pt x="5114" y="4663"/>
                  </a:lnTo>
                  <a:lnTo>
                    <a:pt x="5114" y="4665"/>
                  </a:lnTo>
                  <a:lnTo>
                    <a:pt x="5113" y="4667"/>
                  </a:lnTo>
                  <a:lnTo>
                    <a:pt x="5113" y="4669"/>
                  </a:lnTo>
                  <a:lnTo>
                    <a:pt x="5112" y="4670"/>
                  </a:lnTo>
                  <a:lnTo>
                    <a:pt x="5108" y="4671"/>
                  </a:lnTo>
                  <a:lnTo>
                    <a:pt x="5105" y="4671"/>
                  </a:lnTo>
                  <a:lnTo>
                    <a:pt x="5103" y="4671"/>
                  </a:lnTo>
                  <a:lnTo>
                    <a:pt x="5101" y="4672"/>
                  </a:lnTo>
                  <a:lnTo>
                    <a:pt x="5099" y="4675"/>
                  </a:lnTo>
                  <a:lnTo>
                    <a:pt x="5099" y="4676"/>
                  </a:lnTo>
                  <a:lnTo>
                    <a:pt x="5096" y="4677"/>
                  </a:lnTo>
                  <a:lnTo>
                    <a:pt x="5094" y="4680"/>
                  </a:lnTo>
                  <a:lnTo>
                    <a:pt x="5092" y="4681"/>
                  </a:lnTo>
                  <a:lnTo>
                    <a:pt x="5090" y="4682"/>
                  </a:lnTo>
                  <a:lnTo>
                    <a:pt x="5087" y="4683"/>
                  </a:lnTo>
                  <a:lnTo>
                    <a:pt x="5085" y="4684"/>
                  </a:lnTo>
                  <a:lnTo>
                    <a:pt x="5082" y="4684"/>
                  </a:lnTo>
                  <a:lnTo>
                    <a:pt x="5081" y="4687"/>
                  </a:lnTo>
                  <a:lnTo>
                    <a:pt x="5078" y="4687"/>
                  </a:lnTo>
                  <a:lnTo>
                    <a:pt x="5076" y="4687"/>
                  </a:lnTo>
                  <a:lnTo>
                    <a:pt x="5072" y="4687"/>
                  </a:lnTo>
                  <a:lnTo>
                    <a:pt x="5069" y="4687"/>
                  </a:lnTo>
                  <a:lnTo>
                    <a:pt x="5068" y="4687"/>
                  </a:lnTo>
                  <a:lnTo>
                    <a:pt x="5065" y="4688"/>
                  </a:lnTo>
                  <a:lnTo>
                    <a:pt x="5063" y="4689"/>
                  </a:lnTo>
                  <a:lnTo>
                    <a:pt x="5061" y="4690"/>
                  </a:lnTo>
                  <a:lnTo>
                    <a:pt x="5060" y="4693"/>
                  </a:lnTo>
                  <a:lnTo>
                    <a:pt x="5057" y="4695"/>
                  </a:lnTo>
                  <a:lnTo>
                    <a:pt x="5055" y="4695"/>
                  </a:lnTo>
                  <a:lnTo>
                    <a:pt x="5054" y="4698"/>
                  </a:lnTo>
                  <a:lnTo>
                    <a:pt x="5051" y="4699"/>
                  </a:lnTo>
                  <a:lnTo>
                    <a:pt x="5047" y="4701"/>
                  </a:lnTo>
                  <a:lnTo>
                    <a:pt x="5044" y="4701"/>
                  </a:lnTo>
                  <a:lnTo>
                    <a:pt x="5042" y="4702"/>
                  </a:lnTo>
                  <a:lnTo>
                    <a:pt x="5039" y="4704"/>
                  </a:lnTo>
                  <a:lnTo>
                    <a:pt x="5037" y="4704"/>
                  </a:lnTo>
                  <a:lnTo>
                    <a:pt x="5035" y="4704"/>
                  </a:lnTo>
                  <a:lnTo>
                    <a:pt x="5033" y="4704"/>
                  </a:lnTo>
                  <a:lnTo>
                    <a:pt x="5032" y="4706"/>
                  </a:lnTo>
                  <a:lnTo>
                    <a:pt x="5030" y="4707"/>
                  </a:lnTo>
                  <a:lnTo>
                    <a:pt x="5028" y="4708"/>
                  </a:lnTo>
                  <a:lnTo>
                    <a:pt x="5025" y="4708"/>
                  </a:lnTo>
                  <a:lnTo>
                    <a:pt x="5023" y="4708"/>
                  </a:lnTo>
                  <a:lnTo>
                    <a:pt x="5017" y="4711"/>
                  </a:lnTo>
                  <a:lnTo>
                    <a:pt x="5015" y="4710"/>
                  </a:lnTo>
                  <a:lnTo>
                    <a:pt x="5011" y="4712"/>
                  </a:lnTo>
                  <a:lnTo>
                    <a:pt x="5008" y="4710"/>
                  </a:lnTo>
                  <a:lnTo>
                    <a:pt x="5011" y="4708"/>
                  </a:lnTo>
                  <a:lnTo>
                    <a:pt x="5012" y="4705"/>
                  </a:lnTo>
                  <a:lnTo>
                    <a:pt x="5012" y="4704"/>
                  </a:lnTo>
                  <a:lnTo>
                    <a:pt x="5011" y="4701"/>
                  </a:lnTo>
                  <a:lnTo>
                    <a:pt x="5010" y="4699"/>
                  </a:lnTo>
                  <a:lnTo>
                    <a:pt x="5007" y="4696"/>
                  </a:lnTo>
                  <a:lnTo>
                    <a:pt x="5004" y="4695"/>
                  </a:lnTo>
                  <a:lnTo>
                    <a:pt x="5003" y="4694"/>
                  </a:lnTo>
                  <a:lnTo>
                    <a:pt x="5003" y="4692"/>
                  </a:lnTo>
                  <a:lnTo>
                    <a:pt x="5002" y="4689"/>
                  </a:lnTo>
                  <a:lnTo>
                    <a:pt x="5001" y="4689"/>
                  </a:lnTo>
                  <a:lnTo>
                    <a:pt x="4998" y="4687"/>
                  </a:lnTo>
                  <a:lnTo>
                    <a:pt x="4997" y="4684"/>
                  </a:lnTo>
                  <a:lnTo>
                    <a:pt x="4991" y="4681"/>
                  </a:lnTo>
                  <a:lnTo>
                    <a:pt x="4990" y="4680"/>
                  </a:lnTo>
                  <a:lnTo>
                    <a:pt x="4988" y="4678"/>
                  </a:lnTo>
                  <a:lnTo>
                    <a:pt x="4985" y="4677"/>
                  </a:lnTo>
                  <a:lnTo>
                    <a:pt x="4981" y="4677"/>
                  </a:lnTo>
                  <a:lnTo>
                    <a:pt x="4979" y="4676"/>
                  </a:lnTo>
                  <a:lnTo>
                    <a:pt x="4975" y="4673"/>
                  </a:lnTo>
                  <a:lnTo>
                    <a:pt x="4973" y="4671"/>
                  </a:lnTo>
                  <a:lnTo>
                    <a:pt x="4972" y="4669"/>
                  </a:lnTo>
                  <a:lnTo>
                    <a:pt x="4972" y="4665"/>
                  </a:lnTo>
                  <a:lnTo>
                    <a:pt x="4971" y="4661"/>
                  </a:lnTo>
                  <a:lnTo>
                    <a:pt x="4971" y="4660"/>
                  </a:lnTo>
                  <a:lnTo>
                    <a:pt x="4971" y="4657"/>
                  </a:lnTo>
                  <a:lnTo>
                    <a:pt x="4971" y="4654"/>
                  </a:lnTo>
                  <a:lnTo>
                    <a:pt x="4971" y="4652"/>
                  </a:lnTo>
                  <a:lnTo>
                    <a:pt x="4968" y="4649"/>
                  </a:lnTo>
                  <a:lnTo>
                    <a:pt x="4966" y="4648"/>
                  </a:lnTo>
                  <a:lnTo>
                    <a:pt x="4963" y="4646"/>
                  </a:lnTo>
                  <a:lnTo>
                    <a:pt x="4960" y="4645"/>
                  </a:lnTo>
                  <a:lnTo>
                    <a:pt x="4958" y="4642"/>
                  </a:lnTo>
                  <a:lnTo>
                    <a:pt x="4955" y="4641"/>
                  </a:lnTo>
                  <a:lnTo>
                    <a:pt x="4954" y="4638"/>
                  </a:lnTo>
                  <a:lnTo>
                    <a:pt x="4951" y="4635"/>
                  </a:lnTo>
                  <a:lnTo>
                    <a:pt x="4951" y="4634"/>
                  </a:lnTo>
                  <a:lnTo>
                    <a:pt x="4951" y="4629"/>
                  </a:lnTo>
                  <a:lnTo>
                    <a:pt x="4953" y="4625"/>
                  </a:lnTo>
                  <a:lnTo>
                    <a:pt x="4955" y="4624"/>
                  </a:lnTo>
                  <a:lnTo>
                    <a:pt x="4959" y="4623"/>
                  </a:lnTo>
                  <a:lnTo>
                    <a:pt x="4962" y="4623"/>
                  </a:lnTo>
                  <a:lnTo>
                    <a:pt x="4963" y="4620"/>
                  </a:lnTo>
                  <a:lnTo>
                    <a:pt x="4963" y="4618"/>
                  </a:lnTo>
                  <a:lnTo>
                    <a:pt x="4962" y="4616"/>
                  </a:lnTo>
                  <a:lnTo>
                    <a:pt x="4960" y="4613"/>
                  </a:lnTo>
                  <a:lnTo>
                    <a:pt x="4959" y="4612"/>
                  </a:lnTo>
                  <a:lnTo>
                    <a:pt x="4958" y="4611"/>
                  </a:lnTo>
                  <a:lnTo>
                    <a:pt x="4955" y="4608"/>
                  </a:lnTo>
                  <a:lnTo>
                    <a:pt x="4953" y="4607"/>
                  </a:lnTo>
                  <a:lnTo>
                    <a:pt x="4950" y="4605"/>
                  </a:lnTo>
                  <a:lnTo>
                    <a:pt x="4946" y="4605"/>
                  </a:lnTo>
                  <a:lnTo>
                    <a:pt x="4944" y="4605"/>
                  </a:lnTo>
                  <a:lnTo>
                    <a:pt x="4942" y="4603"/>
                  </a:lnTo>
                  <a:lnTo>
                    <a:pt x="4938" y="4602"/>
                  </a:lnTo>
                  <a:lnTo>
                    <a:pt x="4937" y="4601"/>
                  </a:lnTo>
                  <a:lnTo>
                    <a:pt x="4935" y="4600"/>
                  </a:lnTo>
                  <a:lnTo>
                    <a:pt x="4933" y="4601"/>
                  </a:lnTo>
                  <a:lnTo>
                    <a:pt x="4931" y="4601"/>
                  </a:lnTo>
                  <a:lnTo>
                    <a:pt x="4928" y="4603"/>
                  </a:lnTo>
                  <a:lnTo>
                    <a:pt x="4927" y="4603"/>
                  </a:lnTo>
                  <a:lnTo>
                    <a:pt x="4924" y="4605"/>
                  </a:lnTo>
                  <a:lnTo>
                    <a:pt x="4920" y="4605"/>
                  </a:lnTo>
                  <a:lnTo>
                    <a:pt x="4918" y="4605"/>
                  </a:lnTo>
                  <a:lnTo>
                    <a:pt x="4917" y="4605"/>
                  </a:lnTo>
                  <a:lnTo>
                    <a:pt x="4914" y="4606"/>
                  </a:lnTo>
                  <a:lnTo>
                    <a:pt x="4913" y="4607"/>
                  </a:lnTo>
                  <a:lnTo>
                    <a:pt x="4910" y="4609"/>
                  </a:lnTo>
                  <a:lnTo>
                    <a:pt x="4909" y="4611"/>
                  </a:lnTo>
                  <a:lnTo>
                    <a:pt x="4907" y="4613"/>
                  </a:lnTo>
                  <a:lnTo>
                    <a:pt x="4907" y="4616"/>
                  </a:lnTo>
                  <a:lnTo>
                    <a:pt x="4907" y="4618"/>
                  </a:lnTo>
                  <a:lnTo>
                    <a:pt x="4907" y="4620"/>
                  </a:lnTo>
                  <a:lnTo>
                    <a:pt x="4906" y="4622"/>
                  </a:lnTo>
                  <a:lnTo>
                    <a:pt x="4904" y="4623"/>
                  </a:lnTo>
                  <a:lnTo>
                    <a:pt x="4902" y="4623"/>
                  </a:lnTo>
                  <a:lnTo>
                    <a:pt x="4900" y="4624"/>
                  </a:lnTo>
                  <a:lnTo>
                    <a:pt x="4897" y="4624"/>
                  </a:lnTo>
                  <a:lnTo>
                    <a:pt x="4895" y="4624"/>
                  </a:lnTo>
                  <a:lnTo>
                    <a:pt x="4893" y="4623"/>
                  </a:lnTo>
                  <a:lnTo>
                    <a:pt x="4891" y="4622"/>
                  </a:lnTo>
                  <a:lnTo>
                    <a:pt x="4889" y="4620"/>
                  </a:lnTo>
                  <a:lnTo>
                    <a:pt x="4885" y="4620"/>
                  </a:lnTo>
                  <a:lnTo>
                    <a:pt x="4883" y="4620"/>
                  </a:lnTo>
                  <a:lnTo>
                    <a:pt x="4882" y="4622"/>
                  </a:lnTo>
                  <a:lnTo>
                    <a:pt x="4879" y="4622"/>
                  </a:lnTo>
                  <a:lnTo>
                    <a:pt x="4876" y="4624"/>
                  </a:lnTo>
                  <a:lnTo>
                    <a:pt x="4874" y="4623"/>
                  </a:lnTo>
                  <a:lnTo>
                    <a:pt x="4873" y="4623"/>
                  </a:lnTo>
                  <a:lnTo>
                    <a:pt x="4870" y="4623"/>
                  </a:lnTo>
                  <a:lnTo>
                    <a:pt x="4870" y="4619"/>
                  </a:lnTo>
                  <a:lnTo>
                    <a:pt x="4870" y="4618"/>
                  </a:lnTo>
                  <a:lnTo>
                    <a:pt x="4873" y="4616"/>
                  </a:lnTo>
                  <a:lnTo>
                    <a:pt x="4875" y="4614"/>
                  </a:lnTo>
                  <a:lnTo>
                    <a:pt x="4876" y="4614"/>
                  </a:lnTo>
                  <a:lnTo>
                    <a:pt x="4879" y="4613"/>
                  </a:lnTo>
                  <a:lnTo>
                    <a:pt x="4884" y="4613"/>
                  </a:lnTo>
                  <a:lnTo>
                    <a:pt x="4887" y="4612"/>
                  </a:lnTo>
                  <a:lnTo>
                    <a:pt x="4888" y="4607"/>
                  </a:lnTo>
                  <a:lnTo>
                    <a:pt x="4889" y="4605"/>
                  </a:lnTo>
                  <a:lnTo>
                    <a:pt x="4891" y="4602"/>
                  </a:lnTo>
                  <a:lnTo>
                    <a:pt x="4891" y="4600"/>
                  </a:lnTo>
                  <a:lnTo>
                    <a:pt x="4889" y="4596"/>
                  </a:lnTo>
                  <a:lnTo>
                    <a:pt x="4889" y="4594"/>
                  </a:lnTo>
                  <a:lnTo>
                    <a:pt x="4892" y="4591"/>
                  </a:lnTo>
                  <a:lnTo>
                    <a:pt x="4892" y="4588"/>
                  </a:lnTo>
                  <a:lnTo>
                    <a:pt x="4891" y="4584"/>
                  </a:lnTo>
                  <a:lnTo>
                    <a:pt x="4891" y="4582"/>
                  </a:lnTo>
                  <a:lnTo>
                    <a:pt x="4892" y="4577"/>
                  </a:lnTo>
                  <a:lnTo>
                    <a:pt x="4893" y="4576"/>
                  </a:lnTo>
                  <a:lnTo>
                    <a:pt x="4893" y="4572"/>
                  </a:lnTo>
                  <a:lnTo>
                    <a:pt x="4893" y="4570"/>
                  </a:lnTo>
                  <a:lnTo>
                    <a:pt x="4891" y="4565"/>
                  </a:lnTo>
                  <a:lnTo>
                    <a:pt x="4885" y="4564"/>
                  </a:lnTo>
                  <a:lnTo>
                    <a:pt x="4882" y="4562"/>
                  </a:lnTo>
                  <a:lnTo>
                    <a:pt x="4880" y="4561"/>
                  </a:lnTo>
                  <a:lnTo>
                    <a:pt x="4879" y="4559"/>
                  </a:lnTo>
                  <a:lnTo>
                    <a:pt x="4876" y="4556"/>
                  </a:lnTo>
                  <a:lnTo>
                    <a:pt x="4876" y="4555"/>
                  </a:lnTo>
                  <a:lnTo>
                    <a:pt x="4875" y="4553"/>
                  </a:lnTo>
                  <a:lnTo>
                    <a:pt x="4874" y="4552"/>
                  </a:lnTo>
                  <a:lnTo>
                    <a:pt x="4871" y="4549"/>
                  </a:lnTo>
                  <a:lnTo>
                    <a:pt x="4871" y="4548"/>
                  </a:lnTo>
                  <a:lnTo>
                    <a:pt x="4870" y="4546"/>
                  </a:lnTo>
                  <a:lnTo>
                    <a:pt x="4867" y="4544"/>
                  </a:lnTo>
                  <a:lnTo>
                    <a:pt x="4864" y="4542"/>
                  </a:lnTo>
                  <a:lnTo>
                    <a:pt x="4862" y="4541"/>
                  </a:lnTo>
                  <a:lnTo>
                    <a:pt x="4862" y="4538"/>
                  </a:lnTo>
                  <a:lnTo>
                    <a:pt x="4861" y="4537"/>
                  </a:lnTo>
                  <a:lnTo>
                    <a:pt x="4860" y="4535"/>
                  </a:lnTo>
                  <a:lnTo>
                    <a:pt x="4858" y="4532"/>
                  </a:lnTo>
                  <a:lnTo>
                    <a:pt x="4857" y="4529"/>
                  </a:lnTo>
                  <a:lnTo>
                    <a:pt x="4856" y="4525"/>
                  </a:lnTo>
                  <a:lnTo>
                    <a:pt x="4854" y="4523"/>
                  </a:lnTo>
                  <a:lnTo>
                    <a:pt x="4853" y="4521"/>
                  </a:lnTo>
                  <a:lnTo>
                    <a:pt x="4851" y="4519"/>
                  </a:lnTo>
                  <a:lnTo>
                    <a:pt x="4849" y="4518"/>
                  </a:lnTo>
                  <a:lnTo>
                    <a:pt x="4847" y="4515"/>
                  </a:lnTo>
                  <a:lnTo>
                    <a:pt x="4843" y="4514"/>
                  </a:lnTo>
                  <a:lnTo>
                    <a:pt x="4840" y="4514"/>
                  </a:lnTo>
                  <a:lnTo>
                    <a:pt x="4836" y="4513"/>
                  </a:lnTo>
                  <a:lnTo>
                    <a:pt x="4834" y="4512"/>
                  </a:lnTo>
                  <a:lnTo>
                    <a:pt x="4831" y="4513"/>
                  </a:lnTo>
                  <a:lnTo>
                    <a:pt x="4827" y="4513"/>
                  </a:lnTo>
                  <a:lnTo>
                    <a:pt x="4826" y="4513"/>
                  </a:lnTo>
                  <a:lnTo>
                    <a:pt x="4818" y="4515"/>
                  </a:lnTo>
                  <a:lnTo>
                    <a:pt x="4817" y="4517"/>
                  </a:lnTo>
                  <a:lnTo>
                    <a:pt x="4813" y="4520"/>
                  </a:lnTo>
                  <a:lnTo>
                    <a:pt x="4812" y="4521"/>
                  </a:lnTo>
                  <a:lnTo>
                    <a:pt x="4812" y="4525"/>
                  </a:lnTo>
                  <a:lnTo>
                    <a:pt x="4812" y="4527"/>
                  </a:lnTo>
                  <a:lnTo>
                    <a:pt x="4810" y="4530"/>
                  </a:lnTo>
                  <a:lnTo>
                    <a:pt x="4809" y="4531"/>
                  </a:lnTo>
                  <a:lnTo>
                    <a:pt x="4804" y="4538"/>
                  </a:lnTo>
                  <a:lnTo>
                    <a:pt x="4801" y="4541"/>
                  </a:lnTo>
                  <a:lnTo>
                    <a:pt x="4800" y="4542"/>
                  </a:lnTo>
                  <a:lnTo>
                    <a:pt x="4798" y="4543"/>
                  </a:lnTo>
                  <a:lnTo>
                    <a:pt x="4794" y="4544"/>
                  </a:lnTo>
                  <a:lnTo>
                    <a:pt x="4789" y="4546"/>
                  </a:lnTo>
                  <a:lnTo>
                    <a:pt x="4786" y="4548"/>
                  </a:lnTo>
                  <a:lnTo>
                    <a:pt x="4785" y="4549"/>
                  </a:lnTo>
                  <a:lnTo>
                    <a:pt x="4783" y="4553"/>
                  </a:lnTo>
                  <a:lnTo>
                    <a:pt x="4782" y="4555"/>
                  </a:lnTo>
                  <a:lnTo>
                    <a:pt x="4781" y="4559"/>
                  </a:lnTo>
                  <a:lnTo>
                    <a:pt x="4779" y="4561"/>
                  </a:lnTo>
                  <a:lnTo>
                    <a:pt x="4778" y="4565"/>
                  </a:lnTo>
                  <a:lnTo>
                    <a:pt x="4777" y="4566"/>
                  </a:lnTo>
                  <a:lnTo>
                    <a:pt x="4774" y="4568"/>
                  </a:lnTo>
                  <a:lnTo>
                    <a:pt x="4772" y="4570"/>
                  </a:lnTo>
                  <a:lnTo>
                    <a:pt x="4769" y="4570"/>
                  </a:lnTo>
                  <a:lnTo>
                    <a:pt x="4767" y="4568"/>
                  </a:lnTo>
                  <a:lnTo>
                    <a:pt x="4764" y="4566"/>
                  </a:lnTo>
                  <a:lnTo>
                    <a:pt x="4760" y="4565"/>
                  </a:lnTo>
                  <a:lnTo>
                    <a:pt x="4757" y="4565"/>
                  </a:lnTo>
                  <a:lnTo>
                    <a:pt x="4755" y="4565"/>
                  </a:lnTo>
                  <a:lnTo>
                    <a:pt x="4752" y="4566"/>
                  </a:lnTo>
                  <a:lnTo>
                    <a:pt x="4748" y="4567"/>
                  </a:lnTo>
                  <a:lnTo>
                    <a:pt x="4746" y="4568"/>
                  </a:lnTo>
                  <a:lnTo>
                    <a:pt x="4742" y="4570"/>
                  </a:lnTo>
                  <a:lnTo>
                    <a:pt x="4739" y="4570"/>
                  </a:lnTo>
                  <a:lnTo>
                    <a:pt x="4738" y="4567"/>
                  </a:lnTo>
                  <a:lnTo>
                    <a:pt x="4737" y="4565"/>
                  </a:lnTo>
                  <a:lnTo>
                    <a:pt x="4733" y="4560"/>
                  </a:lnTo>
                  <a:lnTo>
                    <a:pt x="4729" y="4556"/>
                  </a:lnTo>
                  <a:lnTo>
                    <a:pt x="4725" y="4554"/>
                  </a:lnTo>
                  <a:lnTo>
                    <a:pt x="4724" y="4552"/>
                  </a:lnTo>
                  <a:lnTo>
                    <a:pt x="4721" y="4549"/>
                  </a:lnTo>
                  <a:lnTo>
                    <a:pt x="4720" y="4548"/>
                  </a:lnTo>
                  <a:lnTo>
                    <a:pt x="4720" y="4546"/>
                  </a:lnTo>
                  <a:lnTo>
                    <a:pt x="4720" y="4543"/>
                  </a:lnTo>
                  <a:lnTo>
                    <a:pt x="4720" y="4539"/>
                  </a:lnTo>
                  <a:lnTo>
                    <a:pt x="4719" y="4537"/>
                  </a:lnTo>
                  <a:lnTo>
                    <a:pt x="4717" y="4535"/>
                  </a:lnTo>
                  <a:lnTo>
                    <a:pt x="4715" y="4533"/>
                  </a:lnTo>
                  <a:lnTo>
                    <a:pt x="4712" y="4533"/>
                  </a:lnTo>
                  <a:lnTo>
                    <a:pt x="4710" y="4531"/>
                  </a:lnTo>
                  <a:lnTo>
                    <a:pt x="4710" y="4529"/>
                  </a:lnTo>
                  <a:lnTo>
                    <a:pt x="4708" y="4527"/>
                  </a:lnTo>
                  <a:lnTo>
                    <a:pt x="4708" y="4525"/>
                  </a:lnTo>
                  <a:lnTo>
                    <a:pt x="4707" y="4524"/>
                  </a:lnTo>
                  <a:lnTo>
                    <a:pt x="4704" y="4520"/>
                  </a:lnTo>
                  <a:lnTo>
                    <a:pt x="4701" y="4518"/>
                  </a:lnTo>
                  <a:lnTo>
                    <a:pt x="4697" y="4518"/>
                  </a:lnTo>
                  <a:lnTo>
                    <a:pt x="4693" y="4518"/>
                  </a:lnTo>
                  <a:lnTo>
                    <a:pt x="4690" y="4520"/>
                  </a:lnTo>
                  <a:lnTo>
                    <a:pt x="4689" y="4521"/>
                  </a:lnTo>
                  <a:lnTo>
                    <a:pt x="4685" y="4524"/>
                  </a:lnTo>
                  <a:lnTo>
                    <a:pt x="4677" y="4531"/>
                  </a:lnTo>
                  <a:lnTo>
                    <a:pt x="4676" y="4532"/>
                  </a:lnTo>
                  <a:lnTo>
                    <a:pt x="4672" y="4535"/>
                  </a:lnTo>
                  <a:lnTo>
                    <a:pt x="4670" y="4536"/>
                  </a:lnTo>
                  <a:lnTo>
                    <a:pt x="4666" y="4538"/>
                  </a:lnTo>
                  <a:lnTo>
                    <a:pt x="4659" y="4535"/>
                  </a:lnTo>
                  <a:lnTo>
                    <a:pt x="4658" y="4533"/>
                  </a:lnTo>
                  <a:lnTo>
                    <a:pt x="4658" y="4531"/>
                  </a:lnTo>
                  <a:lnTo>
                    <a:pt x="4658" y="4529"/>
                  </a:lnTo>
                  <a:lnTo>
                    <a:pt x="4661" y="4527"/>
                  </a:lnTo>
                  <a:lnTo>
                    <a:pt x="4662" y="4525"/>
                  </a:lnTo>
                  <a:lnTo>
                    <a:pt x="4662" y="4523"/>
                  </a:lnTo>
                  <a:lnTo>
                    <a:pt x="4664" y="4521"/>
                  </a:lnTo>
                  <a:lnTo>
                    <a:pt x="4666" y="4520"/>
                  </a:lnTo>
                  <a:lnTo>
                    <a:pt x="4667" y="4517"/>
                  </a:lnTo>
                  <a:lnTo>
                    <a:pt x="4668" y="4515"/>
                  </a:lnTo>
                  <a:lnTo>
                    <a:pt x="4671" y="4513"/>
                  </a:lnTo>
                  <a:lnTo>
                    <a:pt x="4671" y="4511"/>
                  </a:lnTo>
                  <a:lnTo>
                    <a:pt x="4671" y="4509"/>
                  </a:lnTo>
                  <a:lnTo>
                    <a:pt x="4671" y="4507"/>
                  </a:lnTo>
                  <a:lnTo>
                    <a:pt x="4671" y="4504"/>
                  </a:lnTo>
                  <a:lnTo>
                    <a:pt x="4672" y="4502"/>
                  </a:lnTo>
                  <a:lnTo>
                    <a:pt x="4672" y="4500"/>
                  </a:lnTo>
                  <a:lnTo>
                    <a:pt x="4672" y="4497"/>
                  </a:lnTo>
                  <a:lnTo>
                    <a:pt x="4672" y="4495"/>
                  </a:lnTo>
                  <a:lnTo>
                    <a:pt x="4673" y="4490"/>
                  </a:lnTo>
                  <a:lnTo>
                    <a:pt x="4673" y="4489"/>
                  </a:lnTo>
                  <a:lnTo>
                    <a:pt x="4672" y="4486"/>
                  </a:lnTo>
                  <a:lnTo>
                    <a:pt x="4668" y="4484"/>
                  </a:lnTo>
                  <a:lnTo>
                    <a:pt x="4667" y="4482"/>
                  </a:lnTo>
                  <a:lnTo>
                    <a:pt x="4664" y="4480"/>
                  </a:lnTo>
                  <a:lnTo>
                    <a:pt x="4663" y="4480"/>
                  </a:lnTo>
                  <a:lnTo>
                    <a:pt x="4662" y="4478"/>
                  </a:lnTo>
                  <a:lnTo>
                    <a:pt x="4661" y="4477"/>
                  </a:lnTo>
                  <a:lnTo>
                    <a:pt x="4662" y="4474"/>
                  </a:lnTo>
                  <a:lnTo>
                    <a:pt x="4664" y="4473"/>
                  </a:lnTo>
                  <a:lnTo>
                    <a:pt x="4666" y="4472"/>
                  </a:lnTo>
                  <a:lnTo>
                    <a:pt x="4667" y="4471"/>
                  </a:lnTo>
                  <a:lnTo>
                    <a:pt x="4670" y="4469"/>
                  </a:lnTo>
                  <a:lnTo>
                    <a:pt x="4673" y="4469"/>
                  </a:lnTo>
                  <a:lnTo>
                    <a:pt x="4676" y="4471"/>
                  </a:lnTo>
                  <a:lnTo>
                    <a:pt x="4679" y="4472"/>
                  </a:lnTo>
                  <a:lnTo>
                    <a:pt x="4680" y="4473"/>
                  </a:lnTo>
                  <a:lnTo>
                    <a:pt x="4681" y="4474"/>
                  </a:lnTo>
                  <a:lnTo>
                    <a:pt x="4683" y="4477"/>
                  </a:lnTo>
                  <a:lnTo>
                    <a:pt x="4683" y="4479"/>
                  </a:lnTo>
                  <a:lnTo>
                    <a:pt x="4681" y="4485"/>
                  </a:lnTo>
                  <a:lnTo>
                    <a:pt x="4683" y="4486"/>
                  </a:lnTo>
                  <a:lnTo>
                    <a:pt x="4683" y="4490"/>
                  </a:lnTo>
                  <a:lnTo>
                    <a:pt x="4683" y="4492"/>
                  </a:lnTo>
                  <a:lnTo>
                    <a:pt x="4683" y="4495"/>
                  </a:lnTo>
                  <a:lnTo>
                    <a:pt x="4684" y="4496"/>
                  </a:lnTo>
                  <a:lnTo>
                    <a:pt x="4685" y="4497"/>
                  </a:lnTo>
                  <a:lnTo>
                    <a:pt x="4688" y="4496"/>
                  </a:lnTo>
                  <a:lnTo>
                    <a:pt x="4690" y="4495"/>
                  </a:lnTo>
                  <a:lnTo>
                    <a:pt x="4694" y="4492"/>
                  </a:lnTo>
                  <a:lnTo>
                    <a:pt x="4695" y="4490"/>
                  </a:lnTo>
                  <a:lnTo>
                    <a:pt x="4695" y="4489"/>
                  </a:lnTo>
                  <a:lnTo>
                    <a:pt x="4695" y="4488"/>
                  </a:lnTo>
                  <a:lnTo>
                    <a:pt x="4695" y="4482"/>
                  </a:lnTo>
                  <a:lnTo>
                    <a:pt x="4694" y="4478"/>
                  </a:lnTo>
                  <a:lnTo>
                    <a:pt x="4694" y="4476"/>
                  </a:lnTo>
                  <a:lnTo>
                    <a:pt x="4692" y="4472"/>
                  </a:lnTo>
                  <a:lnTo>
                    <a:pt x="4689" y="4469"/>
                  </a:lnTo>
                  <a:lnTo>
                    <a:pt x="4685" y="4467"/>
                  </a:lnTo>
                  <a:lnTo>
                    <a:pt x="4683" y="4466"/>
                  </a:lnTo>
                  <a:lnTo>
                    <a:pt x="4681" y="4466"/>
                  </a:lnTo>
                  <a:lnTo>
                    <a:pt x="4679" y="4465"/>
                  </a:lnTo>
                  <a:lnTo>
                    <a:pt x="4675" y="4462"/>
                  </a:lnTo>
                  <a:lnTo>
                    <a:pt x="4672" y="4461"/>
                  </a:lnTo>
                  <a:lnTo>
                    <a:pt x="4671" y="4461"/>
                  </a:lnTo>
                  <a:lnTo>
                    <a:pt x="4668" y="4460"/>
                  </a:lnTo>
                  <a:lnTo>
                    <a:pt x="4667" y="4459"/>
                  </a:lnTo>
                  <a:lnTo>
                    <a:pt x="4664" y="4459"/>
                  </a:lnTo>
                  <a:lnTo>
                    <a:pt x="4662" y="4459"/>
                  </a:lnTo>
                  <a:lnTo>
                    <a:pt x="4657" y="4459"/>
                  </a:lnTo>
                  <a:lnTo>
                    <a:pt x="4650" y="4459"/>
                  </a:lnTo>
                  <a:lnTo>
                    <a:pt x="4649" y="4460"/>
                  </a:lnTo>
                  <a:lnTo>
                    <a:pt x="4646" y="4461"/>
                  </a:lnTo>
                  <a:lnTo>
                    <a:pt x="4644" y="4463"/>
                  </a:lnTo>
                  <a:lnTo>
                    <a:pt x="4641" y="4466"/>
                  </a:lnTo>
                  <a:lnTo>
                    <a:pt x="4640" y="4467"/>
                  </a:lnTo>
                  <a:lnTo>
                    <a:pt x="4636" y="4468"/>
                  </a:lnTo>
                  <a:lnTo>
                    <a:pt x="4633" y="4468"/>
                  </a:lnTo>
                  <a:lnTo>
                    <a:pt x="4631" y="4468"/>
                  </a:lnTo>
                  <a:lnTo>
                    <a:pt x="4630" y="4468"/>
                  </a:lnTo>
                  <a:lnTo>
                    <a:pt x="4626" y="4469"/>
                  </a:lnTo>
                  <a:lnTo>
                    <a:pt x="4623" y="4469"/>
                  </a:lnTo>
                  <a:lnTo>
                    <a:pt x="4620" y="4468"/>
                  </a:lnTo>
                  <a:lnTo>
                    <a:pt x="4618" y="4466"/>
                  </a:lnTo>
                  <a:lnTo>
                    <a:pt x="4617" y="4465"/>
                  </a:lnTo>
                  <a:lnTo>
                    <a:pt x="4615" y="4462"/>
                  </a:lnTo>
                  <a:lnTo>
                    <a:pt x="4614" y="4460"/>
                  </a:lnTo>
                  <a:lnTo>
                    <a:pt x="4614" y="4456"/>
                  </a:lnTo>
                  <a:lnTo>
                    <a:pt x="4615" y="4455"/>
                  </a:lnTo>
                  <a:lnTo>
                    <a:pt x="4617" y="4448"/>
                  </a:lnTo>
                  <a:lnTo>
                    <a:pt x="4619" y="4444"/>
                  </a:lnTo>
                  <a:lnTo>
                    <a:pt x="4624" y="4438"/>
                  </a:lnTo>
                  <a:lnTo>
                    <a:pt x="4626" y="4436"/>
                  </a:lnTo>
                  <a:lnTo>
                    <a:pt x="4627" y="4434"/>
                  </a:lnTo>
                  <a:lnTo>
                    <a:pt x="4630" y="4431"/>
                  </a:lnTo>
                  <a:lnTo>
                    <a:pt x="4631" y="4430"/>
                  </a:lnTo>
                  <a:lnTo>
                    <a:pt x="4633" y="4427"/>
                  </a:lnTo>
                  <a:lnTo>
                    <a:pt x="4635" y="4425"/>
                  </a:lnTo>
                  <a:lnTo>
                    <a:pt x="4633" y="4422"/>
                  </a:lnTo>
                  <a:lnTo>
                    <a:pt x="4630" y="4419"/>
                  </a:lnTo>
                  <a:lnTo>
                    <a:pt x="4627" y="4416"/>
                  </a:lnTo>
                  <a:lnTo>
                    <a:pt x="4624" y="4415"/>
                  </a:lnTo>
                  <a:lnTo>
                    <a:pt x="4622" y="4415"/>
                  </a:lnTo>
                  <a:lnTo>
                    <a:pt x="4620" y="4414"/>
                  </a:lnTo>
                  <a:lnTo>
                    <a:pt x="4618" y="4414"/>
                  </a:lnTo>
                  <a:lnTo>
                    <a:pt x="4614" y="4413"/>
                  </a:lnTo>
                  <a:lnTo>
                    <a:pt x="4611" y="4413"/>
                  </a:lnTo>
                  <a:lnTo>
                    <a:pt x="4609" y="4414"/>
                  </a:lnTo>
                  <a:lnTo>
                    <a:pt x="4605" y="4415"/>
                  </a:lnTo>
                  <a:lnTo>
                    <a:pt x="4602" y="4416"/>
                  </a:lnTo>
                  <a:lnTo>
                    <a:pt x="4600" y="4418"/>
                  </a:lnTo>
                  <a:lnTo>
                    <a:pt x="4597" y="4418"/>
                  </a:lnTo>
                  <a:lnTo>
                    <a:pt x="4588" y="4421"/>
                  </a:lnTo>
                  <a:lnTo>
                    <a:pt x="4584" y="4422"/>
                  </a:lnTo>
                  <a:lnTo>
                    <a:pt x="4579" y="4426"/>
                  </a:lnTo>
                  <a:lnTo>
                    <a:pt x="4575" y="4428"/>
                  </a:lnTo>
                  <a:lnTo>
                    <a:pt x="4573" y="4428"/>
                  </a:lnTo>
                  <a:lnTo>
                    <a:pt x="4570" y="4430"/>
                  </a:lnTo>
                  <a:lnTo>
                    <a:pt x="4567" y="4431"/>
                  </a:lnTo>
                  <a:lnTo>
                    <a:pt x="4565" y="4430"/>
                  </a:lnTo>
                  <a:lnTo>
                    <a:pt x="4562" y="4430"/>
                  </a:lnTo>
                  <a:lnTo>
                    <a:pt x="4560" y="4427"/>
                  </a:lnTo>
                  <a:lnTo>
                    <a:pt x="4558" y="4425"/>
                  </a:lnTo>
                  <a:lnTo>
                    <a:pt x="4556" y="4422"/>
                  </a:lnTo>
                  <a:lnTo>
                    <a:pt x="4553" y="4420"/>
                  </a:lnTo>
                  <a:lnTo>
                    <a:pt x="4552" y="4418"/>
                  </a:lnTo>
                  <a:lnTo>
                    <a:pt x="4551" y="4416"/>
                  </a:lnTo>
                  <a:lnTo>
                    <a:pt x="4551" y="4412"/>
                  </a:lnTo>
                  <a:lnTo>
                    <a:pt x="4551" y="4409"/>
                  </a:lnTo>
                  <a:lnTo>
                    <a:pt x="4552" y="4407"/>
                  </a:lnTo>
                  <a:lnTo>
                    <a:pt x="4553" y="4404"/>
                  </a:lnTo>
                  <a:lnTo>
                    <a:pt x="4555" y="4399"/>
                  </a:lnTo>
                  <a:lnTo>
                    <a:pt x="4555" y="4397"/>
                  </a:lnTo>
                  <a:lnTo>
                    <a:pt x="4556" y="4396"/>
                  </a:lnTo>
                  <a:lnTo>
                    <a:pt x="4557" y="4393"/>
                  </a:lnTo>
                  <a:lnTo>
                    <a:pt x="4557" y="4391"/>
                  </a:lnTo>
                  <a:lnTo>
                    <a:pt x="4558" y="4387"/>
                  </a:lnTo>
                  <a:lnTo>
                    <a:pt x="4560" y="4385"/>
                  </a:lnTo>
                  <a:lnTo>
                    <a:pt x="4561" y="4383"/>
                  </a:lnTo>
                  <a:lnTo>
                    <a:pt x="4560" y="4380"/>
                  </a:lnTo>
                  <a:lnTo>
                    <a:pt x="4560" y="4379"/>
                  </a:lnTo>
                  <a:lnTo>
                    <a:pt x="4557" y="4377"/>
                  </a:lnTo>
                  <a:lnTo>
                    <a:pt x="4555" y="4375"/>
                  </a:lnTo>
                  <a:lnTo>
                    <a:pt x="4552" y="4375"/>
                  </a:lnTo>
                  <a:lnTo>
                    <a:pt x="4547" y="4374"/>
                  </a:lnTo>
                  <a:lnTo>
                    <a:pt x="4544" y="4373"/>
                  </a:lnTo>
                  <a:lnTo>
                    <a:pt x="4542" y="4372"/>
                  </a:lnTo>
                  <a:lnTo>
                    <a:pt x="4539" y="4369"/>
                  </a:lnTo>
                  <a:lnTo>
                    <a:pt x="4535" y="4367"/>
                  </a:lnTo>
                  <a:lnTo>
                    <a:pt x="4533" y="4366"/>
                  </a:lnTo>
                  <a:lnTo>
                    <a:pt x="4529" y="4363"/>
                  </a:lnTo>
                  <a:lnTo>
                    <a:pt x="4525" y="4361"/>
                  </a:lnTo>
                  <a:lnTo>
                    <a:pt x="4523" y="4358"/>
                  </a:lnTo>
                  <a:lnTo>
                    <a:pt x="4522" y="4357"/>
                  </a:lnTo>
                  <a:lnTo>
                    <a:pt x="4521" y="4355"/>
                  </a:lnTo>
                  <a:lnTo>
                    <a:pt x="4521" y="4351"/>
                  </a:lnTo>
                  <a:lnTo>
                    <a:pt x="4521" y="4349"/>
                  </a:lnTo>
                  <a:lnTo>
                    <a:pt x="4521" y="4346"/>
                  </a:lnTo>
                  <a:lnTo>
                    <a:pt x="4522" y="4345"/>
                  </a:lnTo>
                  <a:lnTo>
                    <a:pt x="4522" y="4343"/>
                  </a:lnTo>
                  <a:lnTo>
                    <a:pt x="4525" y="4342"/>
                  </a:lnTo>
                  <a:lnTo>
                    <a:pt x="4526" y="4339"/>
                  </a:lnTo>
                  <a:lnTo>
                    <a:pt x="4529" y="4337"/>
                  </a:lnTo>
                  <a:lnTo>
                    <a:pt x="4531" y="4334"/>
                  </a:lnTo>
                  <a:lnTo>
                    <a:pt x="4533" y="4334"/>
                  </a:lnTo>
                  <a:lnTo>
                    <a:pt x="4535" y="4333"/>
                  </a:lnTo>
                  <a:lnTo>
                    <a:pt x="4538" y="4332"/>
                  </a:lnTo>
                  <a:lnTo>
                    <a:pt x="4540" y="4331"/>
                  </a:lnTo>
                  <a:lnTo>
                    <a:pt x="4543" y="4329"/>
                  </a:lnTo>
                  <a:lnTo>
                    <a:pt x="4547" y="4326"/>
                  </a:lnTo>
                  <a:lnTo>
                    <a:pt x="4549" y="4323"/>
                  </a:lnTo>
                  <a:lnTo>
                    <a:pt x="4549" y="4322"/>
                  </a:lnTo>
                  <a:lnTo>
                    <a:pt x="4549" y="4319"/>
                  </a:lnTo>
                  <a:lnTo>
                    <a:pt x="4548" y="4315"/>
                  </a:lnTo>
                  <a:lnTo>
                    <a:pt x="4545" y="4313"/>
                  </a:lnTo>
                  <a:lnTo>
                    <a:pt x="4542" y="4310"/>
                  </a:lnTo>
                  <a:lnTo>
                    <a:pt x="4539" y="4310"/>
                  </a:lnTo>
                  <a:lnTo>
                    <a:pt x="4536" y="4310"/>
                  </a:lnTo>
                  <a:lnTo>
                    <a:pt x="4531" y="4310"/>
                  </a:lnTo>
                  <a:lnTo>
                    <a:pt x="4529" y="4311"/>
                  </a:lnTo>
                  <a:lnTo>
                    <a:pt x="4525" y="4310"/>
                  </a:lnTo>
                  <a:lnTo>
                    <a:pt x="4522" y="4309"/>
                  </a:lnTo>
                  <a:lnTo>
                    <a:pt x="4518" y="4308"/>
                  </a:lnTo>
                  <a:lnTo>
                    <a:pt x="4516" y="4308"/>
                  </a:lnTo>
                  <a:lnTo>
                    <a:pt x="4513" y="4307"/>
                  </a:lnTo>
                  <a:lnTo>
                    <a:pt x="4512" y="4305"/>
                  </a:lnTo>
                  <a:lnTo>
                    <a:pt x="4505" y="4304"/>
                  </a:lnTo>
                  <a:lnTo>
                    <a:pt x="4505" y="4301"/>
                  </a:lnTo>
                  <a:lnTo>
                    <a:pt x="4505" y="4298"/>
                  </a:lnTo>
                  <a:lnTo>
                    <a:pt x="4505" y="4296"/>
                  </a:lnTo>
                  <a:lnTo>
                    <a:pt x="4507" y="4290"/>
                  </a:lnTo>
                  <a:lnTo>
                    <a:pt x="4508" y="4287"/>
                  </a:lnTo>
                  <a:lnTo>
                    <a:pt x="4509" y="4285"/>
                  </a:lnTo>
                  <a:lnTo>
                    <a:pt x="4511" y="4281"/>
                  </a:lnTo>
                  <a:lnTo>
                    <a:pt x="4513" y="4278"/>
                  </a:lnTo>
                  <a:lnTo>
                    <a:pt x="4514" y="4275"/>
                  </a:lnTo>
                  <a:lnTo>
                    <a:pt x="4516" y="4273"/>
                  </a:lnTo>
                  <a:lnTo>
                    <a:pt x="4514" y="4269"/>
                  </a:lnTo>
                  <a:lnTo>
                    <a:pt x="4513" y="4268"/>
                  </a:lnTo>
                  <a:lnTo>
                    <a:pt x="4512" y="4266"/>
                  </a:lnTo>
                  <a:lnTo>
                    <a:pt x="4511" y="4263"/>
                  </a:lnTo>
                  <a:lnTo>
                    <a:pt x="4507" y="4259"/>
                  </a:lnTo>
                  <a:lnTo>
                    <a:pt x="4504" y="4258"/>
                  </a:lnTo>
                  <a:lnTo>
                    <a:pt x="4503" y="4257"/>
                  </a:lnTo>
                  <a:lnTo>
                    <a:pt x="4500" y="4256"/>
                  </a:lnTo>
                  <a:lnTo>
                    <a:pt x="4498" y="4255"/>
                  </a:lnTo>
                  <a:lnTo>
                    <a:pt x="4494" y="4255"/>
                  </a:lnTo>
                  <a:lnTo>
                    <a:pt x="4492" y="4255"/>
                  </a:lnTo>
                  <a:lnTo>
                    <a:pt x="4490" y="4255"/>
                  </a:lnTo>
                  <a:lnTo>
                    <a:pt x="4487" y="4255"/>
                  </a:lnTo>
                  <a:lnTo>
                    <a:pt x="4485" y="4256"/>
                  </a:lnTo>
                  <a:lnTo>
                    <a:pt x="4482" y="4257"/>
                  </a:lnTo>
                  <a:lnTo>
                    <a:pt x="4480" y="4259"/>
                  </a:lnTo>
                  <a:lnTo>
                    <a:pt x="4478" y="4261"/>
                  </a:lnTo>
                  <a:lnTo>
                    <a:pt x="4477" y="4262"/>
                  </a:lnTo>
                  <a:lnTo>
                    <a:pt x="4474" y="4261"/>
                  </a:lnTo>
                  <a:lnTo>
                    <a:pt x="4470" y="4262"/>
                  </a:lnTo>
                  <a:lnTo>
                    <a:pt x="4468" y="4262"/>
                  </a:lnTo>
                  <a:lnTo>
                    <a:pt x="4465" y="4261"/>
                  </a:lnTo>
                  <a:lnTo>
                    <a:pt x="4463" y="4259"/>
                  </a:lnTo>
                  <a:lnTo>
                    <a:pt x="4461" y="4258"/>
                  </a:lnTo>
                  <a:lnTo>
                    <a:pt x="4459" y="4256"/>
                  </a:lnTo>
                  <a:lnTo>
                    <a:pt x="4458" y="4255"/>
                  </a:lnTo>
                  <a:lnTo>
                    <a:pt x="4456" y="4252"/>
                  </a:lnTo>
                  <a:lnTo>
                    <a:pt x="4455" y="4250"/>
                  </a:lnTo>
                  <a:lnTo>
                    <a:pt x="4454" y="4247"/>
                  </a:lnTo>
                  <a:lnTo>
                    <a:pt x="4452" y="4244"/>
                  </a:lnTo>
                  <a:lnTo>
                    <a:pt x="4450" y="4245"/>
                  </a:lnTo>
                  <a:lnTo>
                    <a:pt x="4445" y="4246"/>
                  </a:lnTo>
                  <a:lnTo>
                    <a:pt x="4441" y="4249"/>
                  </a:lnTo>
                  <a:lnTo>
                    <a:pt x="4438" y="4249"/>
                  </a:lnTo>
                  <a:lnTo>
                    <a:pt x="4436" y="4247"/>
                  </a:lnTo>
                  <a:lnTo>
                    <a:pt x="4433" y="4247"/>
                  </a:lnTo>
                  <a:lnTo>
                    <a:pt x="4429" y="4246"/>
                  </a:lnTo>
                  <a:lnTo>
                    <a:pt x="4424" y="4246"/>
                  </a:lnTo>
                  <a:lnTo>
                    <a:pt x="4421" y="4245"/>
                  </a:lnTo>
                  <a:lnTo>
                    <a:pt x="4419" y="4246"/>
                  </a:lnTo>
                  <a:lnTo>
                    <a:pt x="4416" y="4246"/>
                  </a:lnTo>
                  <a:lnTo>
                    <a:pt x="4412" y="4249"/>
                  </a:lnTo>
                  <a:lnTo>
                    <a:pt x="4410" y="4247"/>
                  </a:lnTo>
                  <a:lnTo>
                    <a:pt x="4408" y="4247"/>
                  </a:lnTo>
                  <a:lnTo>
                    <a:pt x="4406" y="4246"/>
                  </a:lnTo>
                  <a:lnTo>
                    <a:pt x="4403" y="4246"/>
                  </a:lnTo>
                  <a:lnTo>
                    <a:pt x="4401" y="4245"/>
                  </a:lnTo>
                  <a:lnTo>
                    <a:pt x="4397" y="4245"/>
                  </a:lnTo>
                  <a:lnTo>
                    <a:pt x="4393" y="4245"/>
                  </a:lnTo>
                  <a:lnTo>
                    <a:pt x="4389" y="4243"/>
                  </a:lnTo>
                  <a:lnTo>
                    <a:pt x="4386" y="4241"/>
                  </a:lnTo>
                  <a:lnTo>
                    <a:pt x="4381" y="4243"/>
                  </a:lnTo>
                  <a:lnTo>
                    <a:pt x="4376" y="4244"/>
                  </a:lnTo>
                  <a:lnTo>
                    <a:pt x="4371" y="4244"/>
                  </a:lnTo>
                  <a:lnTo>
                    <a:pt x="4367" y="4245"/>
                  </a:lnTo>
                  <a:lnTo>
                    <a:pt x="4363" y="4249"/>
                  </a:lnTo>
                  <a:lnTo>
                    <a:pt x="4359" y="4250"/>
                  </a:lnTo>
                  <a:lnTo>
                    <a:pt x="4357" y="4252"/>
                  </a:lnTo>
                  <a:lnTo>
                    <a:pt x="4355" y="4255"/>
                  </a:lnTo>
                  <a:lnTo>
                    <a:pt x="4353" y="4258"/>
                  </a:lnTo>
                  <a:lnTo>
                    <a:pt x="4350" y="4261"/>
                  </a:lnTo>
                  <a:lnTo>
                    <a:pt x="4345" y="4266"/>
                  </a:lnTo>
                  <a:lnTo>
                    <a:pt x="4344" y="4267"/>
                  </a:lnTo>
                  <a:lnTo>
                    <a:pt x="4340" y="4268"/>
                  </a:lnTo>
                  <a:lnTo>
                    <a:pt x="4335" y="4272"/>
                  </a:lnTo>
                  <a:lnTo>
                    <a:pt x="4333" y="4273"/>
                  </a:lnTo>
                  <a:lnTo>
                    <a:pt x="4332" y="4274"/>
                  </a:lnTo>
                  <a:lnTo>
                    <a:pt x="4330" y="4274"/>
                  </a:lnTo>
                  <a:lnTo>
                    <a:pt x="4326" y="4275"/>
                  </a:lnTo>
                  <a:lnTo>
                    <a:pt x="4323" y="4278"/>
                  </a:lnTo>
                  <a:lnTo>
                    <a:pt x="4319" y="4280"/>
                  </a:lnTo>
                  <a:lnTo>
                    <a:pt x="4317" y="4281"/>
                  </a:lnTo>
                  <a:lnTo>
                    <a:pt x="4314" y="4285"/>
                  </a:lnTo>
                  <a:lnTo>
                    <a:pt x="4311" y="4288"/>
                  </a:lnTo>
                  <a:lnTo>
                    <a:pt x="4310" y="4291"/>
                  </a:lnTo>
                  <a:lnTo>
                    <a:pt x="4308" y="4293"/>
                  </a:lnTo>
                  <a:lnTo>
                    <a:pt x="4304" y="4294"/>
                  </a:lnTo>
                  <a:lnTo>
                    <a:pt x="4302" y="4296"/>
                  </a:lnTo>
                  <a:lnTo>
                    <a:pt x="4299" y="4299"/>
                  </a:lnTo>
                  <a:lnTo>
                    <a:pt x="4297" y="4303"/>
                  </a:lnTo>
                  <a:lnTo>
                    <a:pt x="4297" y="4307"/>
                  </a:lnTo>
                  <a:lnTo>
                    <a:pt x="4297" y="4308"/>
                  </a:lnTo>
                  <a:lnTo>
                    <a:pt x="4293" y="4310"/>
                  </a:lnTo>
                  <a:lnTo>
                    <a:pt x="4290" y="4309"/>
                  </a:lnTo>
                  <a:lnTo>
                    <a:pt x="4287" y="4309"/>
                  </a:lnTo>
                  <a:lnTo>
                    <a:pt x="4284" y="4309"/>
                  </a:lnTo>
                  <a:lnTo>
                    <a:pt x="4282" y="4310"/>
                  </a:lnTo>
                  <a:lnTo>
                    <a:pt x="4279" y="4311"/>
                  </a:lnTo>
                  <a:lnTo>
                    <a:pt x="4275" y="4314"/>
                  </a:lnTo>
                  <a:lnTo>
                    <a:pt x="4273" y="4316"/>
                  </a:lnTo>
                  <a:lnTo>
                    <a:pt x="4270" y="4316"/>
                  </a:lnTo>
                  <a:lnTo>
                    <a:pt x="4268" y="4317"/>
                  </a:lnTo>
                  <a:lnTo>
                    <a:pt x="4264" y="4317"/>
                  </a:lnTo>
                  <a:lnTo>
                    <a:pt x="4262" y="4319"/>
                  </a:lnTo>
                  <a:lnTo>
                    <a:pt x="4257" y="4320"/>
                  </a:lnTo>
                  <a:lnTo>
                    <a:pt x="4253" y="4321"/>
                  </a:lnTo>
                  <a:lnTo>
                    <a:pt x="4249" y="4321"/>
                  </a:lnTo>
                  <a:lnTo>
                    <a:pt x="4247" y="4322"/>
                  </a:lnTo>
                  <a:lnTo>
                    <a:pt x="4244" y="4321"/>
                  </a:lnTo>
                  <a:lnTo>
                    <a:pt x="4240" y="4321"/>
                  </a:lnTo>
                  <a:lnTo>
                    <a:pt x="4238" y="4321"/>
                  </a:lnTo>
                  <a:lnTo>
                    <a:pt x="4235" y="4321"/>
                  </a:lnTo>
                  <a:lnTo>
                    <a:pt x="4234" y="4316"/>
                  </a:lnTo>
                  <a:lnTo>
                    <a:pt x="4234" y="4314"/>
                  </a:lnTo>
                  <a:lnTo>
                    <a:pt x="4234" y="4309"/>
                  </a:lnTo>
                  <a:lnTo>
                    <a:pt x="4234" y="4308"/>
                  </a:lnTo>
                  <a:lnTo>
                    <a:pt x="4233" y="4307"/>
                  </a:lnTo>
                  <a:lnTo>
                    <a:pt x="4231" y="4304"/>
                  </a:lnTo>
                  <a:lnTo>
                    <a:pt x="4229" y="4303"/>
                  </a:lnTo>
                  <a:lnTo>
                    <a:pt x="4229" y="4302"/>
                  </a:lnTo>
                  <a:lnTo>
                    <a:pt x="4226" y="4298"/>
                  </a:lnTo>
                  <a:lnTo>
                    <a:pt x="4225" y="4296"/>
                  </a:lnTo>
                  <a:lnTo>
                    <a:pt x="4221" y="4294"/>
                  </a:lnTo>
                  <a:lnTo>
                    <a:pt x="4217" y="4292"/>
                  </a:lnTo>
                  <a:lnTo>
                    <a:pt x="4215" y="4292"/>
                  </a:lnTo>
                  <a:lnTo>
                    <a:pt x="4212" y="4291"/>
                  </a:lnTo>
                  <a:lnTo>
                    <a:pt x="4205" y="4291"/>
                  </a:lnTo>
                  <a:lnTo>
                    <a:pt x="4200" y="4290"/>
                  </a:lnTo>
                  <a:lnTo>
                    <a:pt x="4198" y="4288"/>
                  </a:lnTo>
                  <a:lnTo>
                    <a:pt x="4191" y="4287"/>
                  </a:lnTo>
                  <a:lnTo>
                    <a:pt x="4189" y="4286"/>
                  </a:lnTo>
                  <a:lnTo>
                    <a:pt x="4186" y="4285"/>
                  </a:lnTo>
                  <a:lnTo>
                    <a:pt x="4185" y="4282"/>
                  </a:lnTo>
                  <a:lnTo>
                    <a:pt x="4182" y="4279"/>
                  </a:lnTo>
                  <a:lnTo>
                    <a:pt x="4180" y="4274"/>
                  </a:lnTo>
                  <a:lnTo>
                    <a:pt x="4178" y="4269"/>
                  </a:lnTo>
                  <a:lnTo>
                    <a:pt x="4180" y="4262"/>
                  </a:lnTo>
                  <a:lnTo>
                    <a:pt x="4178" y="4261"/>
                  </a:lnTo>
                  <a:lnTo>
                    <a:pt x="4172" y="4256"/>
                  </a:lnTo>
                  <a:lnTo>
                    <a:pt x="4168" y="4256"/>
                  </a:lnTo>
                  <a:lnTo>
                    <a:pt x="4159" y="4257"/>
                  </a:lnTo>
                  <a:lnTo>
                    <a:pt x="4156" y="4261"/>
                  </a:lnTo>
                  <a:lnTo>
                    <a:pt x="4154" y="4264"/>
                  </a:lnTo>
                  <a:lnTo>
                    <a:pt x="4151" y="4270"/>
                  </a:lnTo>
                  <a:lnTo>
                    <a:pt x="4150" y="4274"/>
                  </a:lnTo>
                  <a:lnTo>
                    <a:pt x="4150" y="4278"/>
                  </a:lnTo>
                  <a:lnTo>
                    <a:pt x="4151" y="4284"/>
                  </a:lnTo>
                  <a:lnTo>
                    <a:pt x="4152" y="4287"/>
                  </a:lnTo>
                  <a:lnTo>
                    <a:pt x="4151" y="4291"/>
                  </a:lnTo>
                  <a:lnTo>
                    <a:pt x="4151" y="4298"/>
                  </a:lnTo>
                  <a:lnTo>
                    <a:pt x="4154" y="4304"/>
                  </a:lnTo>
                  <a:lnTo>
                    <a:pt x="4156" y="4314"/>
                  </a:lnTo>
                  <a:lnTo>
                    <a:pt x="4156" y="4319"/>
                  </a:lnTo>
                  <a:lnTo>
                    <a:pt x="4152" y="4319"/>
                  </a:lnTo>
                  <a:lnTo>
                    <a:pt x="4151" y="4317"/>
                  </a:lnTo>
                  <a:lnTo>
                    <a:pt x="4146" y="4316"/>
                  </a:lnTo>
                  <a:lnTo>
                    <a:pt x="4145" y="4317"/>
                  </a:lnTo>
                  <a:lnTo>
                    <a:pt x="4141" y="4319"/>
                  </a:lnTo>
                  <a:lnTo>
                    <a:pt x="4137" y="4320"/>
                  </a:lnTo>
                  <a:lnTo>
                    <a:pt x="4136" y="4325"/>
                  </a:lnTo>
                  <a:lnTo>
                    <a:pt x="4136" y="4327"/>
                  </a:lnTo>
                  <a:lnTo>
                    <a:pt x="4134" y="4329"/>
                  </a:lnTo>
                  <a:lnTo>
                    <a:pt x="4134" y="4331"/>
                  </a:lnTo>
                  <a:lnTo>
                    <a:pt x="4130" y="4336"/>
                  </a:lnTo>
                  <a:lnTo>
                    <a:pt x="4128" y="4338"/>
                  </a:lnTo>
                  <a:lnTo>
                    <a:pt x="4127" y="4342"/>
                  </a:lnTo>
                  <a:lnTo>
                    <a:pt x="4125" y="4345"/>
                  </a:lnTo>
                  <a:lnTo>
                    <a:pt x="4123" y="4349"/>
                  </a:lnTo>
                  <a:lnTo>
                    <a:pt x="4124" y="4351"/>
                  </a:lnTo>
                  <a:lnTo>
                    <a:pt x="4124" y="4355"/>
                  </a:lnTo>
                  <a:lnTo>
                    <a:pt x="4125" y="4357"/>
                  </a:lnTo>
                  <a:lnTo>
                    <a:pt x="4125" y="4360"/>
                  </a:lnTo>
                  <a:lnTo>
                    <a:pt x="4125" y="4362"/>
                  </a:lnTo>
                  <a:lnTo>
                    <a:pt x="4124" y="4367"/>
                  </a:lnTo>
                  <a:lnTo>
                    <a:pt x="4124" y="4369"/>
                  </a:lnTo>
                  <a:lnTo>
                    <a:pt x="4121" y="4372"/>
                  </a:lnTo>
                  <a:lnTo>
                    <a:pt x="4119" y="4374"/>
                  </a:lnTo>
                  <a:lnTo>
                    <a:pt x="4116" y="4377"/>
                  </a:lnTo>
                  <a:lnTo>
                    <a:pt x="4115" y="4379"/>
                  </a:lnTo>
                  <a:lnTo>
                    <a:pt x="4114" y="4380"/>
                  </a:lnTo>
                  <a:lnTo>
                    <a:pt x="4112" y="4381"/>
                  </a:lnTo>
                  <a:lnTo>
                    <a:pt x="4111" y="4384"/>
                  </a:lnTo>
                  <a:lnTo>
                    <a:pt x="4109" y="4385"/>
                  </a:lnTo>
                  <a:lnTo>
                    <a:pt x="4105" y="4389"/>
                  </a:lnTo>
                  <a:lnTo>
                    <a:pt x="4102" y="4391"/>
                  </a:lnTo>
                  <a:lnTo>
                    <a:pt x="4099" y="4393"/>
                  </a:lnTo>
                  <a:lnTo>
                    <a:pt x="4099" y="4390"/>
                  </a:lnTo>
                  <a:lnTo>
                    <a:pt x="4096" y="4389"/>
                  </a:lnTo>
                  <a:lnTo>
                    <a:pt x="4093" y="4387"/>
                  </a:lnTo>
                  <a:lnTo>
                    <a:pt x="4088" y="4385"/>
                  </a:lnTo>
                  <a:lnTo>
                    <a:pt x="4085" y="4384"/>
                  </a:lnTo>
                  <a:lnTo>
                    <a:pt x="4081" y="4384"/>
                  </a:lnTo>
                  <a:lnTo>
                    <a:pt x="4077" y="4386"/>
                  </a:lnTo>
                  <a:lnTo>
                    <a:pt x="4075" y="4389"/>
                  </a:lnTo>
                  <a:lnTo>
                    <a:pt x="4074" y="4389"/>
                  </a:lnTo>
                  <a:lnTo>
                    <a:pt x="4072" y="4390"/>
                  </a:lnTo>
                  <a:lnTo>
                    <a:pt x="4068" y="4393"/>
                  </a:lnTo>
                  <a:lnTo>
                    <a:pt x="4067" y="4397"/>
                  </a:lnTo>
                  <a:lnTo>
                    <a:pt x="4068" y="4398"/>
                  </a:lnTo>
                  <a:lnTo>
                    <a:pt x="4065" y="4401"/>
                  </a:lnTo>
                  <a:lnTo>
                    <a:pt x="4062" y="4404"/>
                  </a:lnTo>
                  <a:lnTo>
                    <a:pt x="4061" y="4407"/>
                  </a:lnTo>
                  <a:lnTo>
                    <a:pt x="4059" y="4409"/>
                  </a:lnTo>
                  <a:lnTo>
                    <a:pt x="4058" y="4415"/>
                  </a:lnTo>
                  <a:lnTo>
                    <a:pt x="4058" y="4418"/>
                  </a:lnTo>
                  <a:lnTo>
                    <a:pt x="4058" y="4420"/>
                  </a:lnTo>
                  <a:lnTo>
                    <a:pt x="4056" y="4421"/>
                  </a:lnTo>
                  <a:lnTo>
                    <a:pt x="4053" y="4420"/>
                  </a:lnTo>
                  <a:lnTo>
                    <a:pt x="4052" y="4420"/>
                  </a:lnTo>
                  <a:lnTo>
                    <a:pt x="4048" y="4418"/>
                  </a:lnTo>
                  <a:lnTo>
                    <a:pt x="4045" y="4418"/>
                  </a:lnTo>
                  <a:lnTo>
                    <a:pt x="4041" y="4416"/>
                  </a:lnTo>
                  <a:lnTo>
                    <a:pt x="4039" y="4413"/>
                  </a:lnTo>
                  <a:lnTo>
                    <a:pt x="4036" y="4412"/>
                  </a:lnTo>
                  <a:lnTo>
                    <a:pt x="4034" y="4410"/>
                  </a:lnTo>
                  <a:lnTo>
                    <a:pt x="4028" y="4410"/>
                  </a:lnTo>
                  <a:lnTo>
                    <a:pt x="4022" y="4409"/>
                  </a:lnTo>
                  <a:lnTo>
                    <a:pt x="4019" y="4409"/>
                  </a:lnTo>
                  <a:lnTo>
                    <a:pt x="4015" y="4413"/>
                  </a:lnTo>
                  <a:lnTo>
                    <a:pt x="4013" y="4414"/>
                  </a:lnTo>
                  <a:lnTo>
                    <a:pt x="4010" y="4414"/>
                  </a:lnTo>
                  <a:lnTo>
                    <a:pt x="4006" y="4414"/>
                  </a:lnTo>
                  <a:lnTo>
                    <a:pt x="4006" y="4412"/>
                  </a:lnTo>
                  <a:lnTo>
                    <a:pt x="4005" y="4410"/>
                  </a:lnTo>
                  <a:lnTo>
                    <a:pt x="4003" y="4410"/>
                  </a:lnTo>
                  <a:lnTo>
                    <a:pt x="4001" y="4406"/>
                  </a:lnTo>
                  <a:lnTo>
                    <a:pt x="3999" y="4403"/>
                  </a:lnTo>
                  <a:lnTo>
                    <a:pt x="3996" y="4403"/>
                  </a:lnTo>
                  <a:lnTo>
                    <a:pt x="3993" y="4401"/>
                  </a:lnTo>
                  <a:lnTo>
                    <a:pt x="3991" y="4399"/>
                  </a:lnTo>
                  <a:lnTo>
                    <a:pt x="3990" y="4397"/>
                  </a:lnTo>
                  <a:lnTo>
                    <a:pt x="3986" y="4393"/>
                  </a:lnTo>
                  <a:lnTo>
                    <a:pt x="3983" y="4392"/>
                  </a:lnTo>
                  <a:lnTo>
                    <a:pt x="3981" y="4391"/>
                  </a:lnTo>
                  <a:lnTo>
                    <a:pt x="3978" y="4389"/>
                  </a:lnTo>
                  <a:lnTo>
                    <a:pt x="3977" y="4386"/>
                  </a:lnTo>
                  <a:lnTo>
                    <a:pt x="3973" y="4386"/>
                  </a:lnTo>
                  <a:lnTo>
                    <a:pt x="3970" y="4385"/>
                  </a:lnTo>
                  <a:lnTo>
                    <a:pt x="3968" y="4385"/>
                  </a:lnTo>
                  <a:lnTo>
                    <a:pt x="3965" y="4385"/>
                  </a:lnTo>
                  <a:lnTo>
                    <a:pt x="3960" y="4383"/>
                  </a:lnTo>
                  <a:lnTo>
                    <a:pt x="3956" y="4381"/>
                  </a:lnTo>
                  <a:lnTo>
                    <a:pt x="3953" y="4380"/>
                  </a:lnTo>
                  <a:lnTo>
                    <a:pt x="3951" y="4380"/>
                  </a:lnTo>
                  <a:lnTo>
                    <a:pt x="3947" y="4381"/>
                  </a:lnTo>
                  <a:lnTo>
                    <a:pt x="3943" y="4380"/>
                  </a:lnTo>
                  <a:lnTo>
                    <a:pt x="3939" y="4379"/>
                  </a:lnTo>
                  <a:lnTo>
                    <a:pt x="3935" y="4378"/>
                  </a:lnTo>
                  <a:lnTo>
                    <a:pt x="3931" y="4377"/>
                  </a:lnTo>
                  <a:lnTo>
                    <a:pt x="3929" y="4375"/>
                  </a:lnTo>
                  <a:lnTo>
                    <a:pt x="3925" y="4373"/>
                  </a:lnTo>
                  <a:lnTo>
                    <a:pt x="3922" y="4372"/>
                  </a:lnTo>
                  <a:lnTo>
                    <a:pt x="3921" y="4371"/>
                  </a:lnTo>
                  <a:lnTo>
                    <a:pt x="3918" y="4369"/>
                  </a:lnTo>
                  <a:lnTo>
                    <a:pt x="3915" y="4368"/>
                  </a:lnTo>
                  <a:lnTo>
                    <a:pt x="3911" y="4364"/>
                  </a:lnTo>
                  <a:lnTo>
                    <a:pt x="3909" y="4363"/>
                  </a:lnTo>
                  <a:lnTo>
                    <a:pt x="3907" y="4362"/>
                  </a:lnTo>
                  <a:lnTo>
                    <a:pt x="3903" y="4360"/>
                  </a:lnTo>
                  <a:lnTo>
                    <a:pt x="3899" y="4360"/>
                  </a:lnTo>
                  <a:lnTo>
                    <a:pt x="3896" y="4361"/>
                  </a:lnTo>
                  <a:lnTo>
                    <a:pt x="3893" y="4360"/>
                  </a:lnTo>
                  <a:lnTo>
                    <a:pt x="3890" y="4358"/>
                  </a:lnTo>
                  <a:lnTo>
                    <a:pt x="3887" y="4357"/>
                  </a:lnTo>
                  <a:lnTo>
                    <a:pt x="3885" y="4357"/>
                  </a:lnTo>
                  <a:lnTo>
                    <a:pt x="3882" y="4357"/>
                  </a:lnTo>
                  <a:lnTo>
                    <a:pt x="3878" y="4357"/>
                  </a:lnTo>
                  <a:lnTo>
                    <a:pt x="3877" y="4357"/>
                  </a:lnTo>
                  <a:lnTo>
                    <a:pt x="3875" y="4354"/>
                  </a:lnTo>
                  <a:lnTo>
                    <a:pt x="3873" y="4352"/>
                  </a:lnTo>
                  <a:lnTo>
                    <a:pt x="3872" y="4349"/>
                  </a:lnTo>
                  <a:lnTo>
                    <a:pt x="3868" y="4345"/>
                  </a:lnTo>
                  <a:lnTo>
                    <a:pt x="3867" y="4344"/>
                  </a:lnTo>
                  <a:lnTo>
                    <a:pt x="3865" y="4342"/>
                  </a:lnTo>
                  <a:lnTo>
                    <a:pt x="3867" y="4340"/>
                  </a:lnTo>
                  <a:lnTo>
                    <a:pt x="3867" y="4338"/>
                  </a:lnTo>
                  <a:lnTo>
                    <a:pt x="3868" y="4337"/>
                  </a:lnTo>
                  <a:lnTo>
                    <a:pt x="3867" y="4334"/>
                  </a:lnTo>
                  <a:lnTo>
                    <a:pt x="3867" y="4333"/>
                  </a:lnTo>
                  <a:lnTo>
                    <a:pt x="3867" y="4329"/>
                  </a:lnTo>
                  <a:lnTo>
                    <a:pt x="3867" y="4327"/>
                  </a:lnTo>
                  <a:lnTo>
                    <a:pt x="3867" y="4323"/>
                  </a:lnTo>
                  <a:lnTo>
                    <a:pt x="3864" y="4322"/>
                  </a:lnTo>
                  <a:lnTo>
                    <a:pt x="3863" y="4320"/>
                  </a:lnTo>
                  <a:lnTo>
                    <a:pt x="3862" y="4319"/>
                  </a:lnTo>
                  <a:lnTo>
                    <a:pt x="3858" y="4316"/>
                  </a:lnTo>
                  <a:lnTo>
                    <a:pt x="3853" y="4316"/>
                  </a:lnTo>
                  <a:lnTo>
                    <a:pt x="3850" y="4315"/>
                  </a:lnTo>
                  <a:lnTo>
                    <a:pt x="3846" y="4314"/>
                  </a:lnTo>
                  <a:lnTo>
                    <a:pt x="3843" y="4313"/>
                  </a:lnTo>
                  <a:lnTo>
                    <a:pt x="3841" y="4311"/>
                  </a:lnTo>
                  <a:lnTo>
                    <a:pt x="3837" y="4311"/>
                  </a:lnTo>
                  <a:lnTo>
                    <a:pt x="3834" y="4311"/>
                  </a:lnTo>
                  <a:lnTo>
                    <a:pt x="3833" y="4310"/>
                  </a:lnTo>
                  <a:lnTo>
                    <a:pt x="3829" y="4309"/>
                  </a:lnTo>
                  <a:lnTo>
                    <a:pt x="3825" y="4308"/>
                  </a:lnTo>
                  <a:lnTo>
                    <a:pt x="3823" y="4308"/>
                  </a:lnTo>
                  <a:lnTo>
                    <a:pt x="3820" y="4305"/>
                  </a:lnTo>
                  <a:lnTo>
                    <a:pt x="3818" y="4303"/>
                  </a:lnTo>
                  <a:lnTo>
                    <a:pt x="3816" y="4301"/>
                  </a:lnTo>
                  <a:lnTo>
                    <a:pt x="3815" y="4299"/>
                  </a:lnTo>
                  <a:lnTo>
                    <a:pt x="3811" y="4299"/>
                  </a:lnTo>
                  <a:lnTo>
                    <a:pt x="3806" y="4296"/>
                  </a:lnTo>
                  <a:lnTo>
                    <a:pt x="3802" y="4296"/>
                  </a:lnTo>
                  <a:lnTo>
                    <a:pt x="3800" y="4294"/>
                  </a:lnTo>
                  <a:lnTo>
                    <a:pt x="3797" y="4294"/>
                  </a:lnTo>
                  <a:lnTo>
                    <a:pt x="3796" y="4293"/>
                  </a:lnTo>
                  <a:lnTo>
                    <a:pt x="3792" y="4291"/>
                  </a:lnTo>
                  <a:lnTo>
                    <a:pt x="3790" y="4290"/>
                  </a:lnTo>
                  <a:lnTo>
                    <a:pt x="3788" y="4287"/>
                  </a:lnTo>
                  <a:lnTo>
                    <a:pt x="3785" y="4285"/>
                  </a:lnTo>
                  <a:lnTo>
                    <a:pt x="3784" y="4281"/>
                  </a:lnTo>
                  <a:lnTo>
                    <a:pt x="3783" y="4279"/>
                  </a:lnTo>
                  <a:lnTo>
                    <a:pt x="3779" y="4276"/>
                  </a:lnTo>
                  <a:lnTo>
                    <a:pt x="3776" y="4275"/>
                  </a:lnTo>
                  <a:lnTo>
                    <a:pt x="3774" y="4275"/>
                  </a:lnTo>
                  <a:lnTo>
                    <a:pt x="3771" y="4274"/>
                  </a:lnTo>
                  <a:lnTo>
                    <a:pt x="3767" y="4273"/>
                  </a:lnTo>
                  <a:lnTo>
                    <a:pt x="3766" y="4274"/>
                  </a:lnTo>
                  <a:lnTo>
                    <a:pt x="3763" y="4273"/>
                  </a:lnTo>
                  <a:lnTo>
                    <a:pt x="3761" y="4273"/>
                  </a:lnTo>
                  <a:lnTo>
                    <a:pt x="3757" y="4272"/>
                  </a:lnTo>
                  <a:lnTo>
                    <a:pt x="3754" y="4272"/>
                  </a:lnTo>
                  <a:lnTo>
                    <a:pt x="3752" y="4272"/>
                  </a:lnTo>
                  <a:lnTo>
                    <a:pt x="3748" y="4273"/>
                  </a:lnTo>
                  <a:lnTo>
                    <a:pt x="3747" y="4274"/>
                  </a:lnTo>
                  <a:lnTo>
                    <a:pt x="3743" y="4276"/>
                  </a:lnTo>
                  <a:lnTo>
                    <a:pt x="3739" y="4276"/>
                  </a:lnTo>
                  <a:lnTo>
                    <a:pt x="3735" y="4275"/>
                  </a:lnTo>
                  <a:lnTo>
                    <a:pt x="3732" y="4275"/>
                  </a:lnTo>
                  <a:lnTo>
                    <a:pt x="3727" y="4274"/>
                  </a:lnTo>
                  <a:lnTo>
                    <a:pt x="3726" y="4274"/>
                  </a:lnTo>
                  <a:lnTo>
                    <a:pt x="3725" y="4275"/>
                  </a:lnTo>
                  <a:lnTo>
                    <a:pt x="3722" y="4275"/>
                  </a:lnTo>
                  <a:lnTo>
                    <a:pt x="3719" y="4275"/>
                  </a:lnTo>
                  <a:lnTo>
                    <a:pt x="3715" y="4275"/>
                  </a:lnTo>
                  <a:lnTo>
                    <a:pt x="3712" y="4276"/>
                  </a:lnTo>
                  <a:lnTo>
                    <a:pt x="3709" y="4274"/>
                  </a:lnTo>
                  <a:lnTo>
                    <a:pt x="3706" y="4273"/>
                  </a:lnTo>
                  <a:lnTo>
                    <a:pt x="3704" y="4272"/>
                  </a:lnTo>
                  <a:lnTo>
                    <a:pt x="3701" y="4272"/>
                  </a:lnTo>
                  <a:lnTo>
                    <a:pt x="3700" y="4273"/>
                  </a:lnTo>
                  <a:lnTo>
                    <a:pt x="3700" y="4275"/>
                  </a:lnTo>
                  <a:lnTo>
                    <a:pt x="3704" y="4278"/>
                  </a:lnTo>
                  <a:lnTo>
                    <a:pt x="3706" y="4279"/>
                  </a:lnTo>
                  <a:lnTo>
                    <a:pt x="3708" y="4280"/>
                  </a:lnTo>
                  <a:lnTo>
                    <a:pt x="3710" y="4281"/>
                  </a:lnTo>
                  <a:lnTo>
                    <a:pt x="3713" y="4282"/>
                  </a:lnTo>
                  <a:lnTo>
                    <a:pt x="3714" y="4284"/>
                  </a:lnTo>
                  <a:lnTo>
                    <a:pt x="3713" y="4286"/>
                  </a:lnTo>
                  <a:lnTo>
                    <a:pt x="3712" y="4287"/>
                  </a:lnTo>
                  <a:lnTo>
                    <a:pt x="3708" y="4288"/>
                  </a:lnTo>
                  <a:lnTo>
                    <a:pt x="3705" y="4288"/>
                  </a:lnTo>
                  <a:lnTo>
                    <a:pt x="3701" y="4288"/>
                  </a:lnTo>
                  <a:lnTo>
                    <a:pt x="3699" y="4287"/>
                  </a:lnTo>
                  <a:lnTo>
                    <a:pt x="3697" y="4286"/>
                  </a:lnTo>
                  <a:lnTo>
                    <a:pt x="3695" y="4282"/>
                  </a:lnTo>
                  <a:lnTo>
                    <a:pt x="3691" y="4280"/>
                  </a:lnTo>
                  <a:lnTo>
                    <a:pt x="3688" y="4280"/>
                  </a:lnTo>
                  <a:lnTo>
                    <a:pt x="3686" y="4279"/>
                  </a:lnTo>
                  <a:lnTo>
                    <a:pt x="3683" y="4279"/>
                  </a:lnTo>
                  <a:lnTo>
                    <a:pt x="3681" y="4278"/>
                  </a:lnTo>
                  <a:lnTo>
                    <a:pt x="3677" y="4273"/>
                  </a:lnTo>
                  <a:lnTo>
                    <a:pt x="3677" y="4269"/>
                  </a:lnTo>
                  <a:lnTo>
                    <a:pt x="3675" y="4268"/>
                  </a:lnTo>
                  <a:lnTo>
                    <a:pt x="3674" y="4267"/>
                  </a:lnTo>
                  <a:lnTo>
                    <a:pt x="3672" y="4266"/>
                  </a:lnTo>
                  <a:lnTo>
                    <a:pt x="3669" y="4266"/>
                  </a:lnTo>
                  <a:lnTo>
                    <a:pt x="3666" y="4266"/>
                  </a:lnTo>
                  <a:lnTo>
                    <a:pt x="3662" y="4267"/>
                  </a:lnTo>
                  <a:lnTo>
                    <a:pt x="3661" y="4268"/>
                  </a:lnTo>
                  <a:lnTo>
                    <a:pt x="3657" y="4272"/>
                  </a:lnTo>
                  <a:lnTo>
                    <a:pt x="3656" y="4274"/>
                  </a:lnTo>
                  <a:lnTo>
                    <a:pt x="3656" y="4278"/>
                  </a:lnTo>
                  <a:lnTo>
                    <a:pt x="3656" y="4280"/>
                  </a:lnTo>
                  <a:lnTo>
                    <a:pt x="3656" y="4282"/>
                  </a:lnTo>
                  <a:lnTo>
                    <a:pt x="3656" y="4286"/>
                  </a:lnTo>
                  <a:lnTo>
                    <a:pt x="3656" y="4288"/>
                  </a:lnTo>
                  <a:lnTo>
                    <a:pt x="3656" y="4291"/>
                  </a:lnTo>
                  <a:lnTo>
                    <a:pt x="3656" y="4294"/>
                  </a:lnTo>
                  <a:lnTo>
                    <a:pt x="3656" y="4297"/>
                  </a:lnTo>
                  <a:lnTo>
                    <a:pt x="3656" y="4301"/>
                  </a:lnTo>
                  <a:lnTo>
                    <a:pt x="3655" y="4303"/>
                  </a:lnTo>
                  <a:lnTo>
                    <a:pt x="3655" y="4304"/>
                  </a:lnTo>
                  <a:lnTo>
                    <a:pt x="3659" y="4305"/>
                  </a:lnTo>
                  <a:lnTo>
                    <a:pt x="3660" y="4304"/>
                  </a:lnTo>
                  <a:lnTo>
                    <a:pt x="3662" y="4303"/>
                  </a:lnTo>
                  <a:lnTo>
                    <a:pt x="3669" y="4304"/>
                  </a:lnTo>
                  <a:lnTo>
                    <a:pt x="3672" y="4304"/>
                  </a:lnTo>
                  <a:lnTo>
                    <a:pt x="3674" y="4307"/>
                  </a:lnTo>
                  <a:lnTo>
                    <a:pt x="3677" y="4308"/>
                  </a:lnTo>
                  <a:lnTo>
                    <a:pt x="3677" y="4310"/>
                  </a:lnTo>
                  <a:lnTo>
                    <a:pt x="3677" y="4313"/>
                  </a:lnTo>
                  <a:lnTo>
                    <a:pt x="3675" y="4315"/>
                  </a:lnTo>
                  <a:lnTo>
                    <a:pt x="3674" y="4317"/>
                  </a:lnTo>
                  <a:lnTo>
                    <a:pt x="3673" y="4321"/>
                  </a:lnTo>
                  <a:lnTo>
                    <a:pt x="3672" y="4323"/>
                  </a:lnTo>
                  <a:lnTo>
                    <a:pt x="3670" y="4327"/>
                  </a:lnTo>
                  <a:lnTo>
                    <a:pt x="3669" y="4329"/>
                  </a:lnTo>
                  <a:lnTo>
                    <a:pt x="3670" y="4332"/>
                  </a:lnTo>
                  <a:lnTo>
                    <a:pt x="3670" y="4334"/>
                  </a:lnTo>
                  <a:lnTo>
                    <a:pt x="3672" y="4337"/>
                  </a:lnTo>
                  <a:lnTo>
                    <a:pt x="3672" y="4339"/>
                  </a:lnTo>
                  <a:lnTo>
                    <a:pt x="3670" y="4342"/>
                  </a:lnTo>
                  <a:lnTo>
                    <a:pt x="3670" y="4344"/>
                  </a:lnTo>
                  <a:lnTo>
                    <a:pt x="3669" y="4348"/>
                  </a:lnTo>
                  <a:lnTo>
                    <a:pt x="3666" y="4350"/>
                  </a:lnTo>
                  <a:lnTo>
                    <a:pt x="3664" y="4351"/>
                  </a:lnTo>
                  <a:lnTo>
                    <a:pt x="3662" y="4351"/>
                  </a:lnTo>
                  <a:lnTo>
                    <a:pt x="3660" y="4350"/>
                  </a:lnTo>
                  <a:lnTo>
                    <a:pt x="3660" y="4348"/>
                  </a:lnTo>
                  <a:lnTo>
                    <a:pt x="3657" y="4343"/>
                  </a:lnTo>
                  <a:lnTo>
                    <a:pt x="3656" y="4339"/>
                  </a:lnTo>
                  <a:lnTo>
                    <a:pt x="3652" y="4328"/>
                  </a:lnTo>
                  <a:lnTo>
                    <a:pt x="3651" y="4326"/>
                  </a:lnTo>
                  <a:lnTo>
                    <a:pt x="3650" y="4325"/>
                  </a:lnTo>
                  <a:lnTo>
                    <a:pt x="3647" y="4323"/>
                  </a:lnTo>
                  <a:lnTo>
                    <a:pt x="3646" y="4323"/>
                  </a:lnTo>
                  <a:lnTo>
                    <a:pt x="3642" y="4321"/>
                  </a:lnTo>
                  <a:lnTo>
                    <a:pt x="3637" y="4319"/>
                  </a:lnTo>
                  <a:lnTo>
                    <a:pt x="3634" y="4316"/>
                  </a:lnTo>
                  <a:lnTo>
                    <a:pt x="3633" y="4315"/>
                  </a:lnTo>
                  <a:lnTo>
                    <a:pt x="3630" y="4314"/>
                  </a:lnTo>
                  <a:lnTo>
                    <a:pt x="3628" y="4314"/>
                  </a:lnTo>
                  <a:lnTo>
                    <a:pt x="3624" y="4314"/>
                  </a:lnTo>
                  <a:lnTo>
                    <a:pt x="3621" y="4315"/>
                  </a:lnTo>
                  <a:lnTo>
                    <a:pt x="3619" y="4319"/>
                  </a:lnTo>
                  <a:lnTo>
                    <a:pt x="3617" y="4321"/>
                  </a:lnTo>
                  <a:lnTo>
                    <a:pt x="3616" y="4322"/>
                  </a:lnTo>
                  <a:lnTo>
                    <a:pt x="3615" y="4325"/>
                  </a:lnTo>
                  <a:lnTo>
                    <a:pt x="3616" y="4329"/>
                  </a:lnTo>
                  <a:lnTo>
                    <a:pt x="3616" y="4332"/>
                  </a:lnTo>
                  <a:lnTo>
                    <a:pt x="3617" y="4336"/>
                  </a:lnTo>
                  <a:lnTo>
                    <a:pt x="3617" y="4339"/>
                  </a:lnTo>
                  <a:lnTo>
                    <a:pt x="3617" y="4343"/>
                  </a:lnTo>
                  <a:lnTo>
                    <a:pt x="3617" y="4345"/>
                  </a:lnTo>
                  <a:lnTo>
                    <a:pt x="3616" y="4349"/>
                  </a:lnTo>
                  <a:lnTo>
                    <a:pt x="3615" y="4350"/>
                  </a:lnTo>
                  <a:lnTo>
                    <a:pt x="3613" y="4352"/>
                  </a:lnTo>
                  <a:lnTo>
                    <a:pt x="3611" y="4355"/>
                  </a:lnTo>
                  <a:lnTo>
                    <a:pt x="3609" y="4356"/>
                  </a:lnTo>
                  <a:lnTo>
                    <a:pt x="3603" y="4361"/>
                  </a:lnTo>
                  <a:lnTo>
                    <a:pt x="3602" y="4362"/>
                  </a:lnTo>
                  <a:lnTo>
                    <a:pt x="3599" y="4363"/>
                  </a:lnTo>
                  <a:lnTo>
                    <a:pt x="3597" y="4364"/>
                  </a:lnTo>
                  <a:lnTo>
                    <a:pt x="3593" y="4366"/>
                  </a:lnTo>
                  <a:lnTo>
                    <a:pt x="3588" y="4367"/>
                  </a:lnTo>
                  <a:lnTo>
                    <a:pt x="3586" y="4368"/>
                  </a:lnTo>
                  <a:lnTo>
                    <a:pt x="3582" y="4368"/>
                  </a:lnTo>
                  <a:lnTo>
                    <a:pt x="3580" y="4368"/>
                  </a:lnTo>
                  <a:lnTo>
                    <a:pt x="3577" y="4368"/>
                  </a:lnTo>
                  <a:lnTo>
                    <a:pt x="3575" y="4368"/>
                  </a:lnTo>
                  <a:lnTo>
                    <a:pt x="3567" y="4371"/>
                  </a:lnTo>
                  <a:lnTo>
                    <a:pt x="3559" y="4373"/>
                  </a:lnTo>
                  <a:lnTo>
                    <a:pt x="3551" y="4374"/>
                  </a:lnTo>
                  <a:lnTo>
                    <a:pt x="3545" y="4373"/>
                  </a:lnTo>
                  <a:lnTo>
                    <a:pt x="3541" y="4373"/>
                  </a:lnTo>
                  <a:lnTo>
                    <a:pt x="3536" y="4373"/>
                  </a:lnTo>
                  <a:lnTo>
                    <a:pt x="3531" y="4373"/>
                  </a:lnTo>
                  <a:lnTo>
                    <a:pt x="3528" y="4368"/>
                  </a:lnTo>
                  <a:lnTo>
                    <a:pt x="3527" y="4364"/>
                  </a:lnTo>
                  <a:lnTo>
                    <a:pt x="3527" y="4361"/>
                  </a:lnTo>
                  <a:lnTo>
                    <a:pt x="3525" y="4358"/>
                  </a:lnTo>
                  <a:lnTo>
                    <a:pt x="3525" y="4356"/>
                  </a:lnTo>
                  <a:lnTo>
                    <a:pt x="3525" y="4354"/>
                  </a:lnTo>
                  <a:lnTo>
                    <a:pt x="3527" y="4348"/>
                  </a:lnTo>
                  <a:lnTo>
                    <a:pt x="3527" y="4345"/>
                  </a:lnTo>
                  <a:lnTo>
                    <a:pt x="3527" y="4339"/>
                  </a:lnTo>
                  <a:lnTo>
                    <a:pt x="3527" y="4336"/>
                  </a:lnTo>
                  <a:lnTo>
                    <a:pt x="3527" y="4332"/>
                  </a:lnTo>
                  <a:lnTo>
                    <a:pt x="3525" y="4329"/>
                  </a:lnTo>
                  <a:lnTo>
                    <a:pt x="3525" y="4327"/>
                  </a:lnTo>
                  <a:lnTo>
                    <a:pt x="3525" y="4325"/>
                  </a:lnTo>
                  <a:lnTo>
                    <a:pt x="3523" y="4321"/>
                  </a:lnTo>
                  <a:lnTo>
                    <a:pt x="3522" y="4319"/>
                  </a:lnTo>
                  <a:lnTo>
                    <a:pt x="3520" y="4316"/>
                  </a:lnTo>
                  <a:lnTo>
                    <a:pt x="3519" y="4315"/>
                  </a:lnTo>
                  <a:lnTo>
                    <a:pt x="3518" y="4314"/>
                  </a:lnTo>
                  <a:lnTo>
                    <a:pt x="3515" y="4311"/>
                  </a:lnTo>
                  <a:lnTo>
                    <a:pt x="3514" y="4310"/>
                  </a:lnTo>
                  <a:lnTo>
                    <a:pt x="3511" y="4308"/>
                  </a:lnTo>
                  <a:lnTo>
                    <a:pt x="3507" y="4307"/>
                  </a:lnTo>
                  <a:lnTo>
                    <a:pt x="3505" y="4307"/>
                  </a:lnTo>
                  <a:lnTo>
                    <a:pt x="3502" y="4308"/>
                  </a:lnTo>
                  <a:lnTo>
                    <a:pt x="3500" y="4309"/>
                  </a:lnTo>
                  <a:lnTo>
                    <a:pt x="3497" y="4311"/>
                  </a:lnTo>
                  <a:lnTo>
                    <a:pt x="3496" y="4313"/>
                  </a:lnTo>
                  <a:lnTo>
                    <a:pt x="3494" y="4317"/>
                  </a:lnTo>
                  <a:lnTo>
                    <a:pt x="3494" y="4320"/>
                  </a:lnTo>
                  <a:lnTo>
                    <a:pt x="3494" y="4323"/>
                  </a:lnTo>
                  <a:lnTo>
                    <a:pt x="3494" y="4326"/>
                  </a:lnTo>
                  <a:lnTo>
                    <a:pt x="3493" y="4332"/>
                  </a:lnTo>
                  <a:lnTo>
                    <a:pt x="3493" y="4334"/>
                  </a:lnTo>
                  <a:lnTo>
                    <a:pt x="3492" y="4337"/>
                  </a:lnTo>
                  <a:lnTo>
                    <a:pt x="3487" y="4339"/>
                  </a:lnTo>
                  <a:lnTo>
                    <a:pt x="3483" y="4342"/>
                  </a:lnTo>
                  <a:lnTo>
                    <a:pt x="3480" y="4343"/>
                  </a:lnTo>
                  <a:lnTo>
                    <a:pt x="3478" y="4343"/>
                  </a:lnTo>
                  <a:lnTo>
                    <a:pt x="3476" y="4345"/>
                  </a:lnTo>
                  <a:lnTo>
                    <a:pt x="3474" y="4345"/>
                  </a:lnTo>
                  <a:lnTo>
                    <a:pt x="3469" y="4346"/>
                  </a:lnTo>
                  <a:lnTo>
                    <a:pt x="3461" y="4344"/>
                  </a:lnTo>
                  <a:lnTo>
                    <a:pt x="3458" y="4343"/>
                  </a:lnTo>
                  <a:lnTo>
                    <a:pt x="3456" y="4342"/>
                  </a:lnTo>
                  <a:lnTo>
                    <a:pt x="3454" y="4340"/>
                  </a:lnTo>
                  <a:lnTo>
                    <a:pt x="3452" y="4338"/>
                  </a:lnTo>
                  <a:lnTo>
                    <a:pt x="3449" y="4337"/>
                  </a:lnTo>
                  <a:lnTo>
                    <a:pt x="3447" y="4334"/>
                  </a:lnTo>
                  <a:lnTo>
                    <a:pt x="3444" y="4333"/>
                  </a:lnTo>
                  <a:lnTo>
                    <a:pt x="3441" y="4333"/>
                  </a:lnTo>
                  <a:lnTo>
                    <a:pt x="3438" y="4334"/>
                  </a:lnTo>
                  <a:lnTo>
                    <a:pt x="3432" y="4336"/>
                  </a:lnTo>
                  <a:lnTo>
                    <a:pt x="3430" y="4336"/>
                  </a:lnTo>
                  <a:lnTo>
                    <a:pt x="3428" y="4337"/>
                  </a:lnTo>
                  <a:lnTo>
                    <a:pt x="3425" y="4337"/>
                  </a:lnTo>
                  <a:lnTo>
                    <a:pt x="3423" y="4337"/>
                  </a:lnTo>
                  <a:lnTo>
                    <a:pt x="3421" y="4336"/>
                  </a:lnTo>
                  <a:lnTo>
                    <a:pt x="3417" y="4334"/>
                  </a:lnTo>
                  <a:lnTo>
                    <a:pt x="3412" y="4334"/>
                  </a:lnTo>
                  <a:lnTo>
                    <a:pt x="3409" y="4333"/>
                  </a:lnTo>
                  <a:lnTo>
                    <a:pt x="3407" y="4331"/>
                  </a:lnTo>
                  <a:lnTo>
                    <a:pt x="3405" y="4332"/>
                  </a:lnTo>
                  <a:lnTo>
                    <a:pt x="3403" y="4333"/>
                  </a:lnTo>
                  <a:lnTo>
                    <a:pt x="3400" y="4334"/>
                  </a:lnTo>
                  <a:lnTo>
                    <a:pt x="3387" y="4317"/>
                  </a:lnTo>
                  <a:lnTo>
                    <a:pt x="3382" y="4315"/>
                  </a:lnTo>
                  <a:lnTo>
                    <a:pt x="3378" y="4314"/>
                  </a:lnTo>
                  <a:lnTo>
                    <a:pt x="3377" y="4316"/>
                  </a:lnTo>
                  <a:lnTo>
                    <a:pt x="3375" y="4320"/>
                  </a:lnTo>
                  <a:lnTo>
                    <a:pt x="3374" y="4323"/>
                  </a:lnTo>
                  <a:lnTo>
                    <a:pt x="3374" y="4326"/>
                  </a:lnTo>
                  <a:lnTo>
                    <a:pt x="3374" y="4328"/>
                  </a:lnTo>
                  <a:lnTo>
                    <a:pt x="3370" y="4332"/>
                  </a:lnTo>
                  <a:lnTo>
                    <a:pt x="3369" y="4333"/>
                  </a:lnTo>
                  <a:lnTo>
                    <a:pt x="3366" y="4333"/>
                  </a:lnTo>
                  <a:lnTo>
                    <a:pt x="3365" y="4336"/>
                  </a:lnTo>
                  <a:lnTo>
                    <a:pt x="3364" y="4338"/>
                  </a:lnTo>
                  <a:lnTo>
                    <a:pt x="3363" y="4339"/>
                  </a:lnTo>
                  <a:lnTo>
                    <a:pt x="3361" y="4342"/>
                  </a:lnTo>
                  <a:lnTo>
                    <a:pt x="3360" y="4349"/>
                  </a:lnTo>
                  <a:lnTo>
                    <a:pt x="3360" y="4352"/>
                  </a:lnTo>
                  <a:lnTo>
                    <a:pt x="3359" y="4356"/>
                  </a:lnTo>
                  <a:lnTo>
                    <a:pt x="3359" y="4357"/>
                  </a:lnTo>
                  <a:lnTo>
                    <a:pt x="3356" y="4362"/>
                  </a:lnTo>
                  <a:lnTo>
                    <a:pt x="3355" y="4366"/>
                  </a:lnTo>
                  <a:lnTo>
                    <a:pt x="3355" y="4369"/>
                  </a:lnTo>
                  <a:lnTo>
                    <a:pt x="3355" y="4371"/>
                  </a:lnTo>
                  <a:lnTo>
                    <a:pt x="3355" y="4373"/>
                  </a:lnTo>
                  <a:lnTo>
                    <a:pt x="3354" y="4377"/>
                  </a:lnTo>
                  <a:lnTo>
                    <a:pt x="3354" y="4381"/>
                  </a:lnTo>
                  <a:lnTo>
                    <a:pt x="3354" y="4384"/>
                  </a:lnTo>
                  <a:lnTo>
                    <a:pt x="3356" y="4384"/>
                  </a:lnTo>
                  <a:lnTo>
                    <a:pt x="3359" y="4381"/>
                  </a:lnTo>
                  <a:lnTo>
                    <a:pt x="3360" y="4380"/>
                  </a:lnTo>
                  <a:lnTo>
                    <a:pt x="3363" y="4380"/>
                  </a:lnTo>
                  <a:lnTo>
                    <a:pt x="3364" y="4378"/>
                  </a:lnTo>
                  <a:lnTo>
                    <a:pt x="3366" y="4378"/>
                  </a:lnTo>
                  <a:lnTo>
                    <a:pt x="3368" y="4378"/>
                  </a:lnTo>
                  <a:lnTo>
                    <a:pt x="3370" y="4378"/>
                  </a:lnTo>
                  <a:lnTo>
                    <a:pt x="3372" y="4377"/>
                  </a:lnTo>
                  <a:lnTo>
                    <a:pt x="3374" y="4377"/>
                  </a:lnTo>
                  <a:lnTo>
                    <a:pt x="3377" y="4377"/>
                  </a:lnTo>
                  <a:lnTo>
                    <a:pt x="3379" y="4375"/>
                  </a:lnTo>
                  <a:lnTo>
                    <a:pt x="3382" y="4375"/>
                  </a:lnTo>
                  <a:lnTo>
                    <a:pt x="3385" y="4375"/>
                  </a:lnTo>
                  <a:lnTo>
                    <a:pt x="3387" y="4373"/>
                  </a:lnTo>
                  <a:lnTo>
                    <a:pt x="3390" y="4374"/>
                  </a:lnTo>
                  <a:lnTo>
                    <a:pt x="3391" y="4377"/>
                  </a:lnTo>
                  <a:lnTo>
                    <a:pt x="3390" y="4378"/>
                  </a:lnTo>
                  <a:lnTo>
                    <a:pt x="3388" y="4379"/>
                  </a:lnTo>
                  <a:lnTo>
                    <a:pt x="3387" y="4381"/>
                  </a:lnTo>
                  <a:lnTo>
                    <a:pt x="3386" y="4384"/>
                  </a:lnTo>
                  <a:lnTo>
                    <a:pt x="3385" y="4385"/>
                  </a:lnTo>
                  <a:lnTo>
                    <a:pt x="3385" y="4387"/>
                  </a:lnTo>
                  <a:lnTo>
                    <a:pt x="3383" y="4389"/>
                  </a:lnTo>
                  <a:lnTo>
                    <a:pt x="3383" y="4391"/>
                  </a:lnTo>
                  <a:lnTo>
                    <a:pt x="3382" y="4392"/>
                  </a:lnTo>
                  <a:lnTo>
                    <a:pt x="3382" y="4395"/>
                  </a:lnTo>
                  <a:lnTo>
                    <a:pt x="3379" y="4397"/>
                  </a:lnTo>
                  <a:lnTo>
                    <a:pt x="3379" y="4401"/>
                  </a:lnTo>
                  <a:lnTo>
                    <a:pt x="3377" y="4403"/>
                  </a:lnTo>
                  <a:lnTo>
                    <a:pt x="3375" y="4404"/>
                  </a:lnTo>
                  <a:lnTo>
                    <a:pt x="3374" y="4407"/>
                  </a:lnTo>
                  <a:lnTo>
                    <a:pt x="3374" y="4409"/>
                  </a:lnTo>
                  <a:lnTo>
                    <a:pt x="3373" y="4412"/>
                  </a:lnTo>
                  <a:lnTo>
                    <a:pt x="3372" y="4413"/>
                  </a:lnTo>
                  <a:lnTo>
                    <a:pt x="3372" y="4414"/>
                  </a:lnTo>
                  <a:lnTo>
                    <a:pt x="3370" y="4416"/>
                  </a:lnTo>
                  <a:lnTo>
                    <a:pt x="3370" y="4419"/>
                  </a:lnTo>
                  <a:lnTo>
                    <a:pt x="3369" y="4421"/>
                  </a:lnTo>
                  <a:lnTo>
                    <a:pt x="3366" y="4424"/>
                  </a:lnTo>
                  <a:lnTo>
                    <a:pt x="3365" y="4425"/>
                  </a:lnTo>
                  <a:lnTo>
                    <a:pt x="3364" y="4427"/>
                  </a:lnTo>
                  <a:lnTo>
                    <a:pt x="3365" y="4430"/>
                  </a:lnTo>
                  <a:lnTo>
                    <a:pt x="3364" y="4431"/>
                  </a:lnTo>
                  <a:lnTo>
                    <a:pt x="3365" y="4433"/>
                  </a:lnTo>
                  <a:lnTo>
                    <a:pt x="3366" y="4436"/>
                  </a:lnTo>
                  <a:lnTo>
                    <a:pt x="3369" y="4437"/>
                  </a:lnTo>
                  <a:lnTo>
                    <a:pt x="3370" y="4441"/>
                  </a:lnTo>
                  <a:lnTo>
                    <a:pt x="3370" y="4443"/>
                  </a:lnTo>
                  <a:lnTo>
                    <a:pt x="3372" y="4445"/>
                  </a:lnTo>
                  <a:lnTo>
                    <a:pt x="3373" y="4448"/>
                  </a:lnTo>
                  <a:lnTo>
                    <a:pt x="3375" y="4449"/>
                  </a:lnTo>
                  <a:lnTo>
                    <a:pt x="3375" y="4451"/>
                  </a:lnTo>
                  <a:lnTo>
                    <a:pt x="3377" y="4451"/>
                  </a:lnTo>
                  <a:lnTo>
                    <a:pt x="3377" y="4455"/>
                  </a:lnTo>
                  <a:lnTo>
                    <a:pt x="3377" y="4459"/>
                  </a:lnTo>
                  <a:lnTo>
                    <a:pt x="3377" y="4462"/>
                  </a:lnTo>
                  <a:lnTo>
                    <a:pt x="3377" y="4466"/>
                  </a:lnTo>
                  <a:lnTo>
                    <a:pt x="3378" y="4468"/>
                  </a:lnTo>
                  <a:lnTo>
                    <a:pt x="3379" y="4473"/>
                  </a:lnTo>
                  <a:lnTo>
                    <a:pt x="3377" y="4477"/>
                  </a:lnTo>
                  <a:lnTo>
                    <a:pt x="3375" y="4483"/>
                  </a:lnTo>
                  <a:lnTo>
                    <a:pt x="3377" y="4486"/>
                  </a:lnTo>
                  <a:lnTo>
                    <a:pt x="3377" y="4490"/>
                  </a:lnTo>
                  <a:lnTo>
                    <a:pt x="3375" y="4492"/>
                  </a:lnTo>
                  <a:lnTo>
                    <a:pt x="3375" y="4495"/>
                  </a:lnTo>
                  <a:lnTo>
                    <a:pt x="3374" y="4498"/>
                  </a:lnTo>
                  <a:lnTo>
                    <a:pt x="3374" y="4503"/>
                  </a:lnTo>
                  <a:lnTo>
                    <a:pt x="3373" y="4504"/>
                  </a:lnTo>
                  <a:lnTo>
                    <a:pt x="3373" y="4507"/>
                  </a:lnTo>
                  <a:lnTo>
                    <a:pt x="3372" y="4509"/>
                  </a:lnTo>
                  <a:lnTo>
                    <a:pt x="3372" y="4512"/>
                  </a:lnTo>
                  <a:lnTo>
                    <a:pt x="3373" y="4515"/>
                  </a:lnTo>
                  <a:lnTo>
                    <a:pt x="3372" y="4518"/>
                  </a:lnTo>
                  <a:lnTo>
                    <a:pt x="3372" y="4520"/>
                  </a:lnTo>
                  <a:lnTo>
                    <a:pt x="3372" y="4523"/>
                  </a:lnTo>
                  <a:lnTo>
                    <a:pt x="3373" y="4525"/>
                  </a:lnTo>
                  <a:lnTo>
                    <a:pt x="3373" y="4527"/>
                  </a:lnTo>
                  <a:lnTo>
                    <a:pt x="3372" y="4530"/>
                  </a:lnTo>
                  <a:lnTo>
                    <a:pt x="3370" y="4533"/>
                  </a:lnTo>
                  <a:lnTo>
                    <a:pt x="3368" y="4537"/>
                  </a:lnTo>
                  <a:lnTo>
                    <a:pt x="3368" y="4539"/>
                  </a:lnTo>
                  <a:lnTo>
                    <a:pt x="3366" y="4541"/>
                  </a:lnTo>
                  <a:lnTo>
                    <a:pt x="3365" y="4544"/>
                  </a:lnTo>
                  <a:lnTo>
                    <a:pt x="3363" y="4547"/>
                  </a:lnTo>
                  <a:lnTo>
                    <a:pt x="3360" y="4548"/>
                  </a:lnTo>
                  <a:lnTo>
                    <a:pt x="3359" y="4550"/>
                  </a:lnTo>
                  <a:lnTo>
                    <a:pt x="3356" y="4553"/>
                  </a:lnTo>
                  <a:lnTo>
                    <a:pt x="3356" y="4554"/>
                  </a:lnTo>
                  <a:lnTo>
                    <a:pt x="3355" y="4556"/>
                  </a:lnTo>
                  <a:lnTo>
                    <a:pt x="3351" y="4558"/>
                  </a:lnTo>
                  <a:lnTo>
                    <a:pt x="3348" y="4560"/>
                  </a:lnTo>
                  <a:lnTo>
                    <a:pt x="3344" y="4561"/>
                  </a:lnTo>
                  <a:lnTo>
                    <a:pt x="3341" y="4561"/>
                  </a:lnTo>
                  <a:lnTo>
                    <a:pt x="3338" y="4559"/>
                  </a:lnTo>
                  <a:lnTo>
                    <a:pt x="3333" y="4559"/>
                  </a:lnTo>
                  <a:lnTo>
                    <a:pt x="3332" y="4558"/>
                  </a:lnTo>
                  <a:lnTo>
                    <a:pt x="3330" y="4556"/>
                  </a:lnTo>
                  <a:lnTo>
                    <a:pt x="3326" y="4554"/>
                  </a:lnTo>
                  <a:lnTo>
                    <a:pt x="3325" y="4552"/>
                  </a:lnTo>
                  <a:lnTo>
                    <a:pt x="3321" y="4549"/>
                  </a:lnTo>
                  <a:lnTo>
                    <a:pt x="3320" y="4548"/>
                  </a:lnTo>
                  <a:lnTo>
                    <a:pt x="3317" y="4548"/>
                  </a:lnTo>
                  <a:lnTo>
                    <a:pt x="3316" y="4544"/>
                  </a:lnTo>
                  <a:lnTo>
                    <a:pt x="3315" y="4543"/>
                  </a:lnTo>
                  <a:lnTo>
                    <a:pt x="3313" y="4542"/>
                  </a:lnTo>
                  <a:lnTo>
                    <a:pt x="3311" y="4541"/>
                  </a:lnTo>
                  <a:lnTo>
                    <a:pt x="3308" y="4541"/>
                  </a:lnTo>
                  <a:lnTo>
                    <a:pt x="3306" y="4539"/>
                  </a:lnTo>
                  <a:lnTo>
                    <a:pt x="3303" y="4538"/>
                  </a:lnTo>
                  <a:lnTo>
                    <a:pt x="3302" y="4538"/>
                  </a:lnTo>
                  <a:lnTo>
                    <a:pt x="3299" y="4538"/>
                  </a:lnTo>
                  <a:lnTo>
                    <a:pt x="3297" y="4538"/>
                  </a:lnTo>
                  <a:lnTo>
                    <a:pt x="3295" y="4537"/>
                  </a:lnTo>
                  <a:lnTo>
                    <a:pt x="3294" y="4535"/>
                  </a:lnTo>
                  <a:lnTo>
                    <a:pt x="3294" y="4532"/>
                  </a:lnTo>
                  <a:lnTo>
                    <a:pt x="3291" y="4531"/>
                  </a:lnTo>
                  <a:lnTo>
                    <a:pt x="3290" y="4530"/>
                  </a:lnTo>
                  <a:lnTo>
                    <a:pt x="3285" y="4531"/>
                  </a:lnTo>
                  <a:lnTo>
                    <a:pt x="3281" y="4531"/>
                  </a:lnTo>
                  <a:lnTo>
                    <a:pt x="3277" y="4531"/>
                  </a:lnTo>
                  <a:lnTo>
                    <a:pt x="3273" y="4532"/>
                  </a:lnTo>
                  <a:lnTo>
                    <a:pt x="3271" y="4532"/>
                  </a:lnTo>
                  <a:lnTo>
                    <a:pt x="3269" y="4532"/>
                  </a:lnTo>
                  <a:lnTo>
                    <a:pt x="3268" y="4532"/>
                  </a:lnTo>
                  <a:lnTo>
                    <a:pt x="3266" y="4532"/>
                  </a:lnTo>
                  <a:lnTo>
                    <a:pt x="3263" y="4532"/>
                  </a:lnTo>
                  <a:lnTo>
                    <a:pt x="3260" y="4531"/>
                  </a:lnTo>
                  <a:lnTo>
                    <a:pt x="3258" y="4531"/>
                  </a:lnTo>
                  <a:lnTo>
                    <a:pt x="3255" y="4530"/>
                  </a:lnTo>
                  <a:lnTo>
                    <a:pt x="3253" y="4531"/>
                  </a:lnTo>
                  <a:lnTo>
                    <a:pt x="3250" y="4531"/>
                  </a:lnTo>
                  <a:lnTo>
                    <a:pt x="3248" y="4531"/>
                  </a:lnTo>
                  <a:lnTo>
                    <a:pt x="3246" y="4532"/>
                  </a:lnTo>
                  <a:lnTo>
                    <a:pt x="3244" y="4532"/>
                  </a:lnTo>
                  <a:lnTo>
                    <a:pt x="3242" y="4532"/>
                  </a:lnTo>
                  <a:lnTo>
                    <a:pt x="3238" y="4532"/>
                  </a:lnTo>
                  <a:lnTo>
                    <a:pt x="3236" y="4531"/>
                  </a:lnTo>
                  <a:lnTo>
                    <a:pt x="3235" y="4533"/>
                  </a:lnTo>
                  <a:lnTo>
                    <a:pt x="3233" y="4536"/>
                  </a:lnTo>
                  <a:lnTo>
                    <a:pt x="3231" y="4538"/>
                  </a:lnTo>
                  <a:lnTo>
                    <a:pt x="3229" y="4539"/>
                  </a:lnTo>
                  <a:lnTo>
                    <a:pt x="3228" y="4542"/>
                  </a:lnTo>
                  <a:lnTo>
                    <a:pt x="3227" y="4543"/>
                  </a:lnTo>
                  <a:lnTo>
                    <a:pt x="3227" y="4546"/>
                  </a:lnTo>
                  <a:lnTo>
                    <a:pt x="3227" y="4548"/>
                  </a:lnTo>
                  <a:lnTo>
                    <a:pt x="3226" y="4549"/>
                  </a:lnTo>
                  <a:lnTo>
                    <a:pt x="3226" y="4552"/>
                  </a:lnTo>
                  <a:lnTo>
                    <a:pt x="3224" y="4554"/>
                  </a:lnTo>
                  <a:lnTo>
                    <a:pt x="3222" y="4553"/>
                  </a:lnTo>
                  <a:lnTo>
                    <a:pt x="3218" y="4550"/>
                  </a:lnTo>
                  <a:lnTo>
                    <a:pt x="3214" y="4548"/>
                  </a:lnTo>
                  <a:lnTo>
                    <a:pt x="3211" y="4547"/>
                  </a:lnTo>
                  <a:lnTo>
                    <a:pt x="3207" y="4546"/>
                  </a:lnTo>
                  <a:lnTo>
                    <a:pt x="3205" y="4547"/>
                  </a:lnTo>
                  <a:lnTo>
                    <a:pt x="3201" y="4547"/>
                  </a:lnTo>
                  <a:lnTo>
                    <a:pt x="3197" y="4544"/>
                  </a:lnTo>
                  <a:lnTo>
                    <a:pt x="3195" y="4543"/>
                  </a:lnTo>
                  <a:lnTo>
                    <a:pt x="3192" y="4542"/>
                  </a:lnTo>
                  <a:lnTo>
                    <a:pt x="3189" y="4542"/>
                  </a:lnTo>
                  <a:lnTo>
                    <a:pt x="3187" y="4542"/>
                  </a:lnTo>
                  <a:lnTo>
                    <a:pt x="3185" y="4542"/>
                  </a:lnTo>
                  <a:lnTo>
                    <a:pt x="3183" y="4539"/>
                  </a:lnTo>
                  <a:lnTo>
                    <a:pt x="3183" y="4535"/>
                  </a:lnTo>
                  <a:lnTo>
                    <a:pt x="3182" y="4531"/>
                  </a:lnTo>
                  <a:lnTo>
                    <a:pt x="3179" y="4532"/>
                  </a:lnTo>
                  <a:lnTo>
                    <a:pt x="3176" y="4536"/>
                  </a:lnTo>
                  <a:lnTo>
                    <a:pt x="3173" y="4538"/>
                  </a:lnTo>
                  <a:lnTo>
                    <a:pt x="3169" y="4539"/>
                  </a:lnTo>
                  <a:lnTo>
                    <a:pt x="3165" y="4538"/>
                  </a:lnTo>
                  <a:lnTo>
                    <a:pt x="3163" y="4537"/>
                  </a:lnTo>
                  <a:lnTo>
                    <a:pt x="3161" y="4536"/>
                  </a:lnTo>
                  <a:lnTo>
                    <a:pt x="3157" y="4535"/>
                  </a:lnTo>
                  <a:lnTo>
                    <a:pt x="3154" y="4535"/>
                  </a:lnTo>
                  <a:lnTo>
                    <a:pt x="3152" y="4536"/>
                  </a:lnTo>
                  <a:lnTo>
                    <a:pt x="3151" y="4539"/>
                  </a:lnTo>
                  <a:lnTo>
                    <a:pt x="3149" y="4542"/>
                  </a:lnTo>
                  <a:lnTo>
                    <a:pt x="3149" y="4544"/>
                  </a:lnTo>
                  <a:lnTo>
                    <a:pt x="3147" y="4544"/>
                  </a:lnTo>
                  <a:lnTo>
                    <a:pt x="3144" y="4544"/>
                  </a:lnTo>
                  <a:lnTo>
                    <a:pt x="3141" y="4546"/>
                  </a:lnTo>
                  <a:lnTo>
                    <a:pt x="3139" y="4548"/>
                  </a:lnTo>
                  <a:lnTo>
                    <a:pt x="3135" y="4548"/>
                  </a:lnTo>
                  <a:lnTo>
                    <a:pt x="3131" y="4549"/>
                  </a:lnTo>
                  <a:lnTo>
                    <a:pt x="3129" y="4552"/>
                  </a:lnTo>
                  <a:lnTo>
                    <a:pt x="3127" y="4553"/>
                  </a:lnTo>
                  <a:lnTo>
                    <a:pt x="3125" y="4553"/>
                  </a:lnTo>
                  <a:lnTo>
                    <a:pt x="3121" y="4552"/>
                  </a:lnTo>
                  <a:lnTo>
                    <a:pt x="3120" y="4550"/>
                  </a:lnTo>
                  <a:lnTo>
                    <a:pt x="3117" y="4549"/>
                  </a:lnTo>
                  <a:lnTo>
                    <a:pt x="3117" y="4547"/>
                  </a:lnTo>
                  <a:lnTo>
                    <a:pt x="3116" y="4546"/>
                  </a:lnTo>
                  <a:lnTo>
                    <a:pt x="3113" y="4543"/>
                  </a:lnTo>
                  <a:lnTo>
                    <a:pt x="3112" y="4542"/>
                  </a:lnTo>
                  <a:lnTo>
                    <a:pt x="3110" y="4541"/>
                  </a:lnTo>
                  <a:lnTo>
                    <a:pt x="3109" y="4539"/>
                  </a:lnTo>
                  <a:lnTo>
                    <a:pt x="3105" y="4537"/>
                  </a:lnTo>
                  <a:lnTo>
                    <a:pt x="3100" y="4535"/>
                  </a:lnTo>
                  <a:lnTo>
                    <a:pt x="3096" y="4532"/>
                  </a:lnTo>
                  <a:lnTo>
                    <a:pt x="3094" y="4532"/>
                  </a:lnTo>
                  <a:lnTo>
                    <a:pt x="3090" y="4535"/>
                  </a:lnTo>
                  <a:lnTo>
                    <a:pt x="3090" y="4537"/>
                  </a:lnTo>
                  <a:lnTo>
                    <a:pt x="3088" y="4538"/>
                  </a:lnTo>
                  <a:lnTo>
                    <a:pt x="3083" y="4542"/>
                  </a:lnTo>
                  <a:lnTo>
                    <a:pt x="3081" y="4543"/>
                  </a:lnTo>
                  <a:lnTo>
                    <a:pt x="3078" y="4544"/>
                  </a:lnTo>
                  <a:lnTo>
                    <a:pt x="3076" y="4546"/>
                  </a:lnTo>
                  <a:lnTo>
                    <a:pt x="3076" y="4548"/>
                  </a:lnTo>
                  <a:lnTo>
                    <a:pt x="3074" y="4549"/>
                  </a:lnTo>
                  <a:lnTo>
                    <a:pt x="3073" y="4552"/>
                  </a:lnTo>
                  <a:lnTo>
                    <a:pt x="3073" y="4555"/>
                  </a:lnTo>
                  <a:lnTo>
                    <a:pt x="3074" y="4558"/>
                  </a:lnTo>
                  <a:lnTo>
                    <a:pt x="3073" y="4559"/>
                  </a:lnTo>
                  <a:lnTo>
                    <a:pt x="3070" y="4560"/>
                  </a:lnTo>
                  <a:lnTo>
                    <a:pt x="3067" y="4561"/>
                  </a:lnTo>
                  <a:lnTo>
                    <a:pt x="3065" y="4562"/>
                  </a:lnTo>
                  <a:lnTo>
                    <a:pt x="3063" y="4564"/>
                  </a:lnTo>
                  <a:lnTo>
                    <a:pt x="3060" y="4565"/>
                  </a:lnTo>
                  <a:lnTo>
                    <a:pt x="3056" y="4566"/>
                  </a:lnTo>
                  <a:lnTo>
                    <a:pt x="3054" y="4568"/>
                  </a:lnTo>
                  <a:lnTo>
                    <a:pt x="3050" y="4567"/>
                  </a:lnTo>
                  <a:lnTo>
                    <a:pt x="3048" y="4568"/>
                  </a:lnTo>
                  <a:lnTo>
                    <a:pt x="3048" y="4571"/>
                  </a:lnTo>
                  <a:lnTo>
                    <a:pt x="3046" y="4572"/>
                  </a:lnTo>
                  <a:lnTo>
                    <a:pt x="3041" y="4571"/>
                  </a:lnTo>
                  <a:lnTo>
                    <a:pt x="3037" y="4571"/>
                  </a:lnTo>
                  <a:lnTo>
                    <a:pt x="3034" y="4571"/>
                  </a:lnTo>
                  <a:lnTo>
                    <a:pt x="3032" y="4571"/>
                  </a:lnTo>
                  <a:lnTo>
                    <a:pt x="3028" y="4571"/>
                  </a:lnTo>
                  <a:lnTo>
                    <a:pt x="3026" y="4570"/>
                  </a:lnTo>
                  <a:lnTo>
                    <a:pt x="3024" y="4572"/>
                  </a:lnTo>
                  <a:lnTo>
                    <a:pt x="3023" y="4573"/>
                  </a:lnTo>
                  <a:lnTo>
                    <a:pt x="3020" y="4576"/>
                  </a:lnTo>
                  <a:lnTo>
                    <a:pt x="3019" y="4577"/>
                  </a:lnTo>
                  <a:lnTo>
                    <a:pt x="3015" y="4581"/>
                  </a:lnTo>
                  <a:lnTo>
                    <a:pt x="3014" y="4583"/>
                  </a:lnTo>
                  <a:lnTo>
                    <a:pt x="3011" y="4583"/>
                  </a:lnTo>
                  <a:lnTo>
                    <a:pt x="3011" y="4588"/>
                  </a:lnTo>
                  <a:lnTo>
                    <a:pt x="3012" y="4590"/>
                  </a:lnTo>
                  <a:lnTo>
                    <a:pt x="3012" y="4595"/>
                  </a:lnTo>
                  <a:lnTo>
                    <a:pt x="3011" y="4600"/>
                  </a:lnTo>
                  <a:lnTo>
                    <a:pt x="3011" y="4605"/>
                  </a:lnTo>
                  <a:lnTo>
                    <a:pt x="3011" y="4607"/>
                  </a:lnTo>
                  <a:lnTo>
                    <a:pt x="3010" y="4609"/>
                  </a:lnTo>
                  <a:lnTo>
                    <a:pt x="3007" y="4611"/>
                  </a:lnTo>
                  <a:lnTo>
                    <a:pt x="3004" y="4613"/>
                  </a:lnTo>
                  <a:lnTo>
                    <a:pt x="3003" y="4614"/>
                  </a:lnTo>
                  <a:lnTo>
                    <a:pt x="2998" y="4620"/>
                  </a:lnTo>
                  <a:lnTo>
                    <a:pt x="2997" y="4624"/>
                  </a:lnTo>
                  <a:lnTo>
                    <a:pt x="2995" y="4626"/>
                  </a:lnTo>
                  <a:lnTo>
                    <a:pt x="2992" y="4626"/>
                  </a:lnTo>
                  <a:lnTo>
                    <a:pt x="2988" y="4626"/>
                  </a:lnTo>
                  <a:lnTo>
                    <a:pt x="2985" y="4626"/>
                  </a:lnTo>
                  <a:lnTo>
                    <a:pt x="2982" y="4626"/>
                  </a:lnTo>
                  <a:lnTo>
                    <a:pt x="2981" y="4626"/>
                  </a:lnTo>
                  <a:lnTo>
                    <a:pt x="2977" y="4626"/>
                  </a:lnTo>
                  <a:lnTo>
                    <a:pt x="2975" y="4626"/>
                  </a:lnTo>
                  <a:lnTo>
                    <a:pt x="2973" y="4626"/>
                  </a:lnTo>
                  <a:lnTo>
                    <a:pt x="2970" y="4626"/>
                  </a:lnTo>
                  <a:lnTo>
                    <a:pt x="2967" y="4628"/>
                  </a:lnTo>
                  <a:lnTo>
                    <a:pt x="2964" y="4628"/>
                  </a:lnTo>
                  <a:lnTo>
                    <a:pt x="2962" y="4628"/>
                  </a:lnTo>
                  <a:lnTo>
                    <a:pt x="2959" y="4628"/>
                  </a:lnTo>
                  <a:lnTo>
                    <a:pt x="2959" y="4630"/>
                  </a:lnTo>
                  <a:lnTo>
                    <a:pt x="2962" y="4632"/>
                  </a:lnTo>
                  <a:lnTo>
                    <a:pt x="2964" y="4635"/>
                  </a:lnTo>
                  <a:lnTo>
                    <a:pt x="2967" y="4638"/>
                  </a:lnTo>
                  <a:lnTo>
                    <a:pt x="2964" y="4638"/>
                  </a:lnTo>
                  <a:lnTo>
                    <a:pt x="2959" y="4641"/>
                  </a:lnTo>
                  <a:lnTo>
                    <a:pt x="2957" y="4641"/>
                  </a:lnTo>
                  <a:lnTo>
                    <a:pt x="2954" y="4642"/>
                  </a:lnTo>
                  <a:lnTo>
                    <a:pt x="2953" y="4643"/>
                  </a:lnTo>
                  <a:lnTo>
                    <a:pt x="2950" y="4645"/>
                  </a:lnTo>
                  <a:lnTo>
                    <a:pt x="2953" y="4646"/>
                  </a:lnTo>
                  <a:lnTo>
                    <a:pt x="2954" y="4648"/>
                  </a:lnTo>
                  <a:lnTo>
                    <a:pt x="2954" y="4652"/>
                  </a:lnTo>
                  <a:lnTo>
                    <a:pt x="2954" y="4653"/>
                  </a:lnTo>
                  <a:lnTo>
                    <a:pt x="2955" y="4655"/>
                  </a:lnTo>
                  <a:lnTo>
                    <a:pt x="2957" y="4657"/>
                  </a:lnTo>
                  <a:lnTo>
                    <a:pt x="2958" y="4659"/>
                  </a:lnTo>
                  <a:lnTo>
                    <a:pt x="2959" y="4661"/>
                  </a:lnTo>
                  <a:lnTo>
                    <a:pt x="2962" y="4663"/>
                  </a:lnTo>
                  <a:lnTo>
                    <a:pt x="2964" y="4664"/>
                  </a:lnTo>
                  <a:lnTo>
                    <a:pt x="2964" y="4666"/>
                  </a:lnTo>
                  <a:lnTo>
                    <a:pt x="2964" y="4669"/>
                  </a:lnTo>
                  <a:lnTo>
                    <a:pt x="2966" y="4671"/>
                  </a:lnTo>
                  <a:lnTo>
                    <a:pt x="2967" y="4672"/>
                  </a:lnTo>
                  <a:lnTo>
                    <a:pt x="2968" y="4673"/>
                  </a:lnTo>
                  <a:lnTo>
                    <a:pt x="2970" y="4675"/>
                  </a:lnTo>
                  <a:lnTo>
                    <a:pt x="2972" y="4677"/>
                  </a:lnTo>
                  <a:lnTo>
                    <a:pt x="2973" y="4678"/>
                  </a:lnTo>
                  <a:lnTo>
                    <a:pt x="2973" y="4680"/>
                  </a:lnTo>
                  <a:lnTo>
                    <a:pt x="2972" y="4683"/>
                  </a:lnTo>
                  <a:lnTo>
                    <a:pt x="2970" y="4686"/>
                  </a:lnTo>
                  <a:lnTo>
                    <a:pt x="2966" y="4688"/>
                  </a:lnTo>
                  <a:lnTo>
                    <a:pt x="2962" y="4692"/>
                  </a:lnTo>
                  <a:lnTo>
                    <a:pt x="2959" y="4695"/>
                  </a:lnTo>
                  <a:lnTo>
                    <a:pt x="2957" y="4698"/>
                  </a:lnTo>
                  <a:lnTo>
                    <a:pt x="2953" y="4701"/>
                  </a:lnTo>
                  <a:lnTo>
                    <a:pt x="2950" y="4702"/>
                  </a:lnTo>
                  <a:lnTo>
                    <a:pt x="2948" y="4705"/>
                  </a:lnTo>
                  <a:lnTo>
                    <a:pt x="2945" y="4707"/>
                  </a:lnTo>
                  <a:lnTo>
                    <a:pt x="2942" y="4710"/>
                  </a:lnTo>
                  <a:lnTo>
                    <a:pt x="2940" y="4712"/>
                  </a:lnTo>
                  <a:lnTo>
                    <a:pt x="2939" y="4713"/>
                  </a:lnTo>
                  <a:lnTo>
                    <a:pt x="2936" y="4716"/>
                  </a:lnTo>
                  <a:lnTo>
                    <a:pt x="2933" y="4718"/>
                  </a:lnTo>
                  <a:lnTo>
                    <a:pt x="2929" y="4721"/>
                  </a:lnTo>
                  <a:lnTo>
                    <a:pt x="2926" y="4724"/>
                  </a:lnTo>
                  <a:lnTo>
                    <a:pt x="2924" y="4723"/>
                  </a:lnTo>
                  <a:lnTo>
                    <a:pt x="2924" y="4721"/>
                  </a:lnTo>
                  <a:lnTo>
                    <a:pt x="2923" y="4717"/>
                  </a:lnTo>
                  <a:lnTo>
                    <a:pt x="2923" y="4715"/>
                  </a:lnTo>
                  <a:lnTo>
                    <a:pt x="2924" y="4712"/>
                  </a:lnTo>
                  <a:lnTo>
                    <a:pt x="2927" y="4712"/>
                  </a:lnTo>
                  <a:lnTo>
                    <a:pt x="2928" y="4711"/>
                  </a:lnTo>
                  <a:lnTo>
                    <a:pt x="2928" y="4708"/>
                  </a:lnTo>
                  <a:lnTo>
                    <a:pt x="2927" y="4707"/>
                  </a:lnTo>
                  <a:lnTo>
                    <a:pt x="2926" y="4704"/>
                  </a:lnTo>
                  <a:lnTo>
                    <a:pt x="2924" y="4701"/>
                  </a:lnTo>
                  <a:lnTo>
                    <a:pt x="2924" y="4699"/>
                  </a:lnTo>
                  <a:lnTo>
                    <a:pt x="2923" y="4696"/>
                  </a:lnTo>
                  <a:lnTo>
                    <a:pt x="2922" y="4694"/>
                  </a:lnTo>
                  <a:lnTo>
                    <a:pt x="2922" y="4692"/>
                  </a:lnTo>
                  <a:lnTo>
                    <a:pt x="2920" y="4689"/>
                  </a:lnTo>
                  <a:lnTo>
                    <a:pt x="2918" y="4689"/>
                  </a:lnTo>
                  <a:lnTo>
                    <a:pt x="2917" y="4689"/>
                  </a:lnTo>
                  <a:lnTo>
                    <a:pt x="2915" y="4688"/>
                  </a:lnTo>
                  <a:lnTo>
                    <a:pt x="2914" y="4684"/>
                  </a:lnTo>
                  <a:lnTo>
                    <a:pt x="2914" y="4682"/>
                  </a:lnTo>
                  <a:lnTo>
                    <a:pt x="2911" y="4680"/>
                  </a:lnTo>
                  <a:lnTo>
                    <a:pt x="2910" y="4680"/>
                  </a:lnTo>
                  <a:lnTo>
                    <a:pt x="2909" y="4677"/>
                  </a:lnTo>
                  <a:lnTo>
                    <a:pt x="2910" y="4675"/>
                  </a:lnTo>
                  <a:lnTo>
                    <a:pt x="2910" y="4673"/>
                  </a:lnTo>
                  <a:lnTo>
                    <a:pt x="2911" y="4671"/>
                  </a:lnTo>
                  <a:lnTo>
                    <a:pt x="2911" y="4670"/>
                  </a:lnTo>
                  <a:lnTo>
                    <a:pt x="2910" y="4666"/>
                  </a:lnTo>
                  <a:lnTo>
                    <a:pt x="2909" y="4664"/>
                  </a:lnTo>
                  <a:lnTo>
                    <a:pt x="2906" y="4663"/>
                  </a:lnTo>
                  <a:lnTo>
                    <a:pt x="2904" y="4661"/>
                  </a:lnTo>
                  <a:lnTo>
                    <a:pt x="2902" y="4661"/>
                  </a:lnTo>
                  <a:lnTo>
                    <a:pt x="2900" y="4663"/>
                  </a:lnTo>
                  <a:lnTo>
                    <a:pt x="2897" y="4664"/>
                  </a:lnTo>
                  <a:lnTo>
                    <a:pt x="2895" y="4665"/>
                  </a:lnTo>
                  <a:lnTo>
                    <a:pt x="2893" y="4666"/>
                  </a:lnTo>
                  <a:lnTo>
                    <a:pt x="2892" y="4669"/>
                  </a:lnTo>
                  <a:lnTo>
                    <a:pt x="2892" y="4671"/>
                  </a:lnTo>
                  <a:lnTo>
                    <a:pt x="2892" y="4672"/>
                  </a:lnTo>
                  <a:lnTo>
                    <a:pt x="2892" y="4675"/>
                  </a:lnTo>
                  <a:lnTo>
                    <a:pt x="2891" y="4676"/>
                  </a:lnTo>
                  <a:lnTo>
                    <a:pt x="2888" y="4680"/>
                  </a:lnTo>
                  <a:lnTo>
                    <a:pt x="2889" y="4682"/>
                  </a:lnTo>
                  <a:lnTo>
                    <a:pt x="2889" y="4683"/>
                  </a:lnTo>
                  <a:lnTo>
                    <a:pt x="2891" y="4684"/>
                  </a:lnTo>
                  <a:lnTo>
                    <a:pt x="2891" y="4687"/>
                  </a:lnTo>
                  <a:lnTo>
                    <a:pt x="2889" y="4689"/>
                  </a:lnTo>
                  <a:lnTo>
                    <a:pt x="2887" y="4690"/>
                  </a:lnTo>
                  <a:lnTo>
                    <a:pt x="2884" y="4689"/>
                  </a:lnTo>
                  <a:lnTo>
                    <a:pt x="2883" y="4688"/>
                  </a:lnTo>
                  <a:lnTo>
                    <a:pt x="2880" y="4690"/>
                  </a:lnTo>
                  <a:lnTo>
                    <a:pt x="2880" y="4693"/>
                  </a:lnTo>
                  <a:lnTo>
                    <a:pt x="2879" y="4695"/>
                  </a:lnTo>
                  <a:lnTo>
                    <a:pt x="2878" y="4699"/>
                  </a:lnTo>
                  <a:lnTo>
                    <a:pt x="2875" y="4701"/>
                  </a:lnTo>
                  <a:lnTo>
                    <a:pt x="2874" y="4705"/>
                  </a:lnTo>
                  <a:lnTo>
                    <a:pt x="2874" y="4706"/>
                  </a:lnTo>
                  <a:lnTo>
                    <a:pt x="2874" y="4708"/>
                  </a:lnTo>
                  <a:lnTo>
                    <a:pt x="2873" y="4710"/>
                  </a:lnTo>
                  <a:lnTo>
                    <a:pt x="2871" y="4712"/>
                  </a:lnTo>
                  <a:lnTo>
                    <a:pt x="2869" y="4713"/>
                  </a:lnTo>
                  <a:lnTo>
                    <a:pt x="2866" y="4713"/>
                  </a:lnTo>
                  <a:lnTo>
                    <a:pt x="2864" y="4712"/>
                  </a:lnTo>
                  <a:lnTo>
                    <a:pt x="2861" y="4715"/>
                  </a:lnTo>
                  <a:lnTo>
                    <a:pt x="2862" y="4718"/>
                  </a:lnTo>
                  <a:lnTo>
                    <a:pt x="2864" y="4719"/>
                  </a:lnTo>
                  <a:lnTo>
                    <a:pt x="2866" y="4721"/>
                  </a:lnTo>
                  <a:lnTo>
                    <a:pt x="2866" y="4722"/>
                  </a:lnTo>
                  <a:lnTo>
                    <a:pt x="2866" y="4724"/>
                  </a:lnTo>
                  <a:lnTo>
                    <a:pt x="2865" y="4727"/>
                  </a:lnTo>
                  <a:lnTo>
                    <a:pt x="2864" y="4728"/>
                  </a:lnTo>
                  <a:lnTo>
                    <a:pt x="2861" y="4729"/>
                  </a:lnTo>
                  <a:lnTo>
                    <a:pt x="2860" y="4731"/>
                  </a:lnTo>
                  <a:lnTo>
                    <a:pt x="2858" y="4734"/>
                  </a:lnTo>
                  <a:lnTo>
                    <a:pt x="2858" y="4735"/>
                  </a:lnTo>
                  <a:lnTo>
                    <a:pt x="2860" y="4737"/>
                  </a:lnTo>
                  <a:lnTo>
                    <a:pt x="2860" y="4740"/>
                  </a:lnTo>
                  <a:lnTo>
                    <a:pt x="2858" y="4741"/>
                  </a:lnTo>
                  <a:lnTo>
                    <a:pt x="2856" y="4742"/>
                  </a:lnTo>
                  <a:lnTo>
                    <a:pt x="2854" y="4743"/>
                  </a:lnTo>
                  <a:lnTo>
                    <a:pt x="2853" y="4746"/>
                  </a:lnTo>
                  <a:lnTo>
                    <a:pt x="2852" y="4747"/>
                  </a:lnTo>
                  <a:lnTo>
                    <a:pt x="2851" y="4750"/>
                  </a:lnTo>
                  <a:lnTo>
                    <a:pt x="2851" y="4752"/>
                  </a:lnTo>
                  <a:lnTo>
                    <a:pt x="2852" y="4754"/>
                  </a:lnTo>
                  <a:lnTo>
                    <a:pt x="2853" y="4756"/>
                  </a:lnTo>
                  <a:lnTo>
                    <a:pt x="2856" y="4758"/>
                  </a:lnTo>
                  <a:lnTo>
                    <a:pt x="2856" y="4759"/>
                  </a:lnTo>
                  <a:lnTo>
                    <a:pt x="2857" y="4762"/>
                  </a:lnTo>
                  <a:lnTo>
                    <a:pt x="2856" y="4764"/>
                  </a:lnTo>
                  <a:lnTo>
                    <a:pt x="2854" y="4768"/>
                  </a:lnTo>
                  <a:lnTo>
                    <a:pt x="2854" y="4770"/>
                  </a:lnTo>
                  <a:lnTo>
                    <a:pt x="2853" y="4772"/>
                  </a:lnTo>
                  <a:lnTo>
                    <a:pt x="2853" y="4776"/>
                  </a:lnTo>
                  <a:lnTo>
                    <a:pt x="2851" y="4776"/>
                  </a:lnTo>
                  <a:lnTo>
                    <a:pt x="2849" y="4778"/>
                  </a:lnTo>
                  <a:lnTo>
                    <a:pt x="2848" y="4781"/>
                  </a:lnTo>
                  <a:lnTo>
                    <a:pt x="2847" y="4785"/>
                  </a:lnTo>
                  <a:lnTo>
                    <a:pt x="2847" y="4786"/>
                  </a:lnTo>
                  <a:lnTo>
                    <a:pt x="2847" y="4788"/>
                  </a:lnTo>
                  <a:lnTo>
                    <a:pt x="2847" y="4791"/>
                  </a:lnTo>
                  <a:lnTo>
                    <a:pt x="2847" y="4795"/>
                  </a:lnTo>
                  <a:lnTo>
                    <a:pt x="2848" y="4799"/>
                  </a:lnTo>
                  <a:lnTo>
                    <a:pt x="2848" y="4801"/>
                  </a:lnTo>
                  <a:lnTo>
                    <a:pt x="2849" y="4804"/>
                  </a:lnTo>
                  <a:lnTo>
                    <a:pt x="2848" y="4806"/>
                  </a:lnTo>
                  <a:lnTo>
                    <a:pt x="2848" y="4807"/>
                  </a:lnTo>
                  <a:lnTo>
                    <a:pt x="2847" y="4811"/>
                  </a:lnTo>
                  <a:lnTo>
                    <a:pt x="2847" y="4813"/>
                  </a:lnTo>
                  <a:lnTo>
                    <a:pt x="2847" y="4816"/>
                  </a:lnTo>
                  <a:lnTo>
                    <a:pt x="2845" y="4818"/>
                  </a:lnTo>
                  <a:lnTo>
                    <a:pt x="2847" y="4822"/>
                  </a:lnTo>
                  <a:lnTo>
                    <a:pt x="2848" y="4824"/>
                  </a:lnTo>
                  <a:lnTo>
                    <a:pt x="2848" y="4827"/>
                  </a:lnTo>
                  <a:lnTo>
                    <a:pt x="2845" y="4829"/>
                  </a:lnTo>
                  <a:lnTo>
                    <a:pt x="2843" y="4832"/>
                  </a:lnTo>
                  <a:lnTo>
                    <a:pt x="2844" y="4834"/>
                  </a:lnTo>
                  <a:lnTo>
                    <a:pt x="2843" y="4836"/>
                  </a:lnTo>
                  <a:lnTo>
                    <a:pt x="2842" y="4839"/>
                  </a:lnTo>
                  <a:lnTo>
                    <a:pt x="2840" y="4842"/>
                  </a:lnTo>
                  <a:lnTo>
                    <a:pt x="2839" y="4845"/>
                  </a:lnTo>
                  <a:lnTo>
                    <a:pt x="2839" y="4848"/>
                  </a:lnTo>
                  <a:lnTo>
                    <a:pt x="2839" y="4850"/>
                  </a:lnTo>
                  <a:lnTo>
                    <a:pt x="2836" y="4852"/>
                  </a:lnTo>
                  <a:lnTo>
                    <a:pt x="2834" y="4853"/>
                  </a:lnTo>
                  <a:lnTo>
                    <a:pt x="2833" y="4855"/>
                  </a:lnTo>
                  <a:lnTo>
                    <a:pt x="2833" y="4857"/>
                  </a:lnTo>
                  <a:lnTo>
                    <a:pt x="2833" y="4859"/>
                  </a:lnTo>
                  <a:lnTo>
                    <a:pt x="2831" y="4861"/>
                  </a:lnTo>
                  <a:lnTo>
                    <a:pt x="2829" y="4863"/>
                  </a:lnTo>
                  <a:lnTo>
                    <a:pt x="2827" y="4864"/>
                  </a:lnTo>
                  <a:lnTo>
                    <a:pt x="2823" y="4867"/>
                  </a:lnTo>
                  <a:lnTo>
                    <a:pt x="2821" y="4868"/>
                  </a:lnTo>
                  <a:lnTo>
                    <a:pt x="2818" y="4869"/>
                  </a:lnTo>
                  <a:lnTo>
                    <a:pt x="2817" y="4870"/>
                  </a:lnTo>
                  <a:lnTo>
                    <a:pt x="2817" y="4873"/>
                  </a:lnTo>
                  <a:lnTo>
                    <a:pt x="2817" y="4876"/>
                  </a:lnTo>
                  <a:lnTo>
                    <a:pt x="2816" y="4877"/>
                  </a:lnTo>
                  <a:lnTo>
                    <a:pt x="2813" y="4879"/>
                  </a:lnTo>
                  <a:lnTo>
                    <a:pt x="2811" y="4880"/>
                  </a:lnTo>
                  <a:lnTo>
                    <a:pt x="2809" y="4881"/>
                  </a:lnTo>
                  <a:lnTo>
                    <a:pt x="2809" y="4883"/>
                  </a:lnTo>
                  <a:lnTo>
                    <a:pt x="2808" y="4885"/>
                  </a:lnTo>
                  <a:lnTo>
                    <a:pt x="2805" y="4886"/>
                  </a:lnTo>
                  <a:lnTo>
                    <a:pt x="2805" y="4888"/>
                  </a:lnTo>
                  <a:lnTo>
                    <a:pt x="2807" y="4891"/>
                  </a:lnTo>
                  <a:lnTo>
                    <a:pt x="2804" y="4893"/>
                  </a:lnTo>
                  <a:lnTo>
                    <a:pt x="2804" y="4894"/>
                  </a:lnTo>
                  <a:lnTo>
                    <a:pt x="2803" y="4897"/>
                  </a:lnTo>
                  <a:lnTo>
                    <a:pt x="2801" y="4899"/>
                  </a:lnTo>
                  <a:lnTo>
                    <a:pt x="2800" y="4902"/>
                  </a:lnTo>
                  <a:lnTo>
                    <a:pt x="2798" y="4903"/>
                  </a:lnTo>
                  <a:lnTo>
                    <a:pt x="2796" y="4905"/>
                  </a:lnTo>
                  <a:lnTo>
                    <a:pt x="2794" y="4906"/>
                  </a:lnTo>
                  <a:lnTo>
                    <a:pt x="2790" y="4909"/>
                  </a:lnTo>
                  <a:lnTo>
                    <a:pt x="2789" y="4911"/>
                  </a:lnTo>
                  <a:lnTo>
                    <a:pt x="2787" y="4912"/>
                  </a:lnTo>
                  <a:lnTo>
                    <a:pt x="2786" y="4915"/>
                  </a:lnTo>
                  <a:lnTo>
                    <a:pt x="2785" y="4916"/>
                  </a:lnTo>
                  <a:lnTo>
                    <a:pt x="2782" y="4917"/>
                  </a:lnTo>
                  <a:lnTo>
                    <a:pt x="2778" y="4920"/>
                  </a:lnTo>
                  <a:lnTo>
                    <a:pt x="2777" y="4922"/>
                  </a:lnTo>
                  <a:lnTo>
                    <a:pt x="2776" y="4927"/>
                  </a:lnTo>
                  <a:lnTo>
                    <a:pt x="2774" y="4929"/>
                  </a:lnTo>
                  <a:lnTo>
                    <a:pt x="2774" y="4932"/>
                  </a:lnTo>
                  <a:lnTo>
                    <a:pt x="2773" y="4935"/>
                  </a:lnTo>
                  <a:lnTo>
                    <a:pt x="2774" y="4938"/>
                  </a:lnTo>
                  <a:lnTo>
                    <a:pt x="2776" y="4939"/>
                  </a:lnTo>
                  <a:lnTo>
                    <a:pt x="2776" y="4941"/>
                  </a:lnTo>
                  <a:lnTo>
                    <a:pt x="2777" y="4944"/>
                  </a:lnTo>
                  <a:lnTo>
                    <a:pt x="2777" y="4946"/>
                  </a:lnTo>
                  <a:lnTo>
                    <a:pt x="2776" y="4947"/>
                  </a:lnTo>
                  <a:lnTo>
                    <a:pt x="2774" y="4950"/>
                  </a:lnTo>
                  <a:lnTo>
                    <a:pt x="2774" y="4952"/>
                  </a:lnTo>
                  <a:lnTo>
                    <a:pt x="2776" y="4953"/>
                  </a:lnTo>
                  <a:lnTo>
                    <a:pt x="2774" y="4956"/>
                  </a:lnTo>
                  <a:lnTo>
                    <a:pt x="2774" y="4958"/>
                  </a:lnTo>
                  <a:lnTo>
                    <a:pt x="2774" y="4960"/>
                  </a:lnTo>
                  <a:lnTo>
                    <a:pt x="2776" y="4962"/>
                  </a:lnTo>
                  <a:lnTo>
                    <a:pt x="2776" y="4966"/>
                  </a:lnTo>
                  <a:lnTo>
                    <a:pt x="2774" y="4968"/>
                  </a:lnTo>
                  <a:lnTo>
                    <a:pt x="2773" y="4969"/>
                  </a:lnTo>
                  <a:lnTo>
                    <a:pt x="2772" y="4970"/>
                  </a:lnTo>
                  <a:lnTo>
                    <a:pt x="2770" y="4973"/>
                  </a:lnTo>
                  <a:lnTo>
                    <a:pt x="2769" y="4974"/>
                  </a:lnTo>
                  <a:lnTo>
                    <a:pt x="2769" y="4978"/>
                  </a:lnTo>
                  <a:lnTo>
                    <a:pt x="2768" y="4980"/>
                  </a:lnTo>
                  <a:lnTo>
                    <a:pt x="2768" y="4982"/>
                  </a:lnTo>
                  <a:lnTo>
                    <a:pt x="2768" y="4986"/>
                  </a:lnTo>
                  <a:lnTo>
                    <a:pt x="2768" y="4987"/>
                  </a:lnTo>
                  <a:lnTo>
                    <a:pt x="2768" y="4990"/>
                  </a:lnTo>
                  <a:lnTo>
                    <a:pt x="2767" y="4992"/>
                  </a:lnTo>
                  <a:lnTo>
                    <a:pt x="2767" y="4993"/>
                  </a:lnTo>
                  <a:lnTo>
                    <a:pt x="2768" y="4996"/>
                  </a:lnTo>
                  <a:lnTo>
                    <a:pt x="2769" y="4998"/>
                  </a:lnTo>
                  <a:lnTo>
                    <a:pt x="2770" y="4999"/>
                  </a:lnTo>
                  <a:lnTo>
                    <a:pt x="2772" y="5002"/>
                  </a:lnTo>
                  <a:lnTo>
                    <a:pt x="2772" y="5003"/>
                  </a:lnTo>
                  <a:lnTo>
                    <a:pt x="2772" y="5005"/>
                  </a:lnTo>
                  <a:lnTo>
                    <a:pt x="2772" y="5008"/>
                  </a:lnTo>
                  <a:lnTo>
                    <a:pt x="2772" y="5010"/>
                  </a:lnTo>
                  <a:lnTo>
                    <a:pt x="2772" y="5013"/>
                  </a:lnTo>
                  <a:lnTo>
                    <a:pt x="2773" y="5015"/>
                  </a:lnTo>
                  <a:lnTo>
                    <a:pt x="2773" y="5019"/>
                  </a:lnTo>
                  <a:lnTo>
                    <a:pt x="2776" y="5021"/>
                  </a:lnTo>
                  <a:lnTo>
                    <a:pt x="2777" y="5023"/>
                  </a:lnTo>
                  <a:lnTo>
                    <a:pt x="2780" y="5026"/>
                  </a:lnTo>
                  <a:lnTo>
                    <a:pt x="2780" y="5030"/>
                  </a:lnTo>
                  <a:lnTo>
                    <a:pt x="2778" y="5032"/>
                  </a:lnTo>
                  <a:lnTo>
                    <a:pt x="2777" y="5036"/>
                  </a:lnTo>
                  <a:lnTo>
                    <a:pt x="2778" y="5037"/>
                  </a:lnTo>
                  <a:lnTo>
                    <a:pt x="2777" y="5039"/>
                  </a:lnTo>
                  <a:lnTo>
                    <a:pt x="2774" y="5039"/>
                  </a:lnTo>
                  <a:lnTo>
                    <a:pt x="2773" y="5042"/>
                  </a:lnTo>
                  <a:lnTo>
                    <a:pt x="2773" y="5044"/>
                  </a:lnTo>
                  <a:lnTo>
                    <a:pt x="2770" y="5045"/>
                  </a:lnTo>
                  <a:lnTo>
                    <a:pt x="2770" y="5046"/>
                  </a:lnTo>
                  <a:lnTo>
                    <a:pt x="2767" y="5048"/>
                  </a:lnTo>
                  <a:lnTo>
                    <a:pt x="2764" y="5049"/>
                  </a:lnTo>
                  <a:lnTo>
                    <a:pt x="2761" y="5052"/>
                  </a:lnTo>
                  <a:lnTo>
                    <a:pt x="2760" y="5056"/>
                  </a:lnTo>
                  <a:lnTo>
                    <a:pt x="2759" y="5057"/>
                  </a:lnTo>
                  <a:lnTo>
                    <a:pt x="2756" y="5063"/>
                  </a:lnTo>
                  <a:lnTo>
                    <a:pt x="2755" y="5067"/>
                  </a:lnTo>
                  <a:lnTo>
                    <a:pt x="2752" y="5073"/>
                  </a:lnTo>
                  <a:lnTo>
                    <a:pt x="2752" y="5074"/>
                  </a:lnTo>
                  <a:lnTo>
                    <a:pt x="2751" y="5077"/>
                  </a:lnTo>
                  <a:lnTo>
                    <a:pt x="2750" y="5079"/>
                  </a:lnTo>
                  <a:lnTo>
                    <a:pt x="2748" y="5081"/>
                  </a:lnTo>
                  <a:lnTo>
                    <a:pt x="2747" y="5084"/>
                  </a:lnTo>
                  <a:lnTo>
                    <a:pt x="2746" y="5086"/>
                  </a:lnTo>
                  <a:lnTo>
                    <a:pt x="2745" y="5089"/>
                  </a:lnTo>
                  <a:lnTo>
                    <a:pt x="2743" y="5091"/>
                  </a:lnTo>
                  <a:lnTo>
                    <a:pt x="2742" y="5095"/>
                  </a:lnTo>
                  <a:lnTo>
                    <a:pt x="2739" y="5097"/>
                  </a:lnTo>
                  <a:lnTo>
                    <a:pt x="2739" y="5100"/>
                  </a:lnTo>
                  <a:lnTo>
                    <a:pt x="2739" y="5104"/>
                  </a:lnTo>
                  <a:lnTo>
                    <a:pt x="2738" y="5108"/>
                  </a:lnTo>
                  <a:lnTo>
                    <a:pt x="2737" y="5112"/>
                  </a:lnTo>
                  <a:lnTo>
                    <a:pt x="2738" y="5114"/>
                  </a:lnTo>
                  <a:lnTo>
                    <a:pt x="2739" y="5116"/>
                  </a:lnTo>
                  <a:lnTo>
                    <a:pt x="2738" y="5122"/>
                  </a:lnTo>
                  <a:lnTo>
                    <a:pt x="2739" y="5124"/>
                  </a:lnTo>
                  <a:lnTo>
                    <a:pt x="2739" y="5129"/>
                  </a:lnTo>
                  <a:lnTo>
                    <a:pt x="2739" y="5131"/>
                  </a:lnTo>
                  <a:lnTo>
                    <a:pt x="2738" y="5133"/>
                  </a:lnTo>
                  <a:lnTo>
                    <a:pt x="2737" y="5136"/>
                  </a:lnTo>
                  <a:lnTo>
                    <a:pt x="2736" y="5139"/>
                  </a:lnTo>
                  <a:lnTo>
                    <a:pt x="2733" y="5142"/>
                  </a:lnTo>
                  <a:lnTo>
                    <a:pt x="2733" y="5144"/>
                  </a:lnTo>
                  <a:lnTo>
                    <a:pt x="2733" y="5148"/>
                  </a:lnTo>
                  <a:lnTo>
                    <a:pt x="2734" y="5155"/>
                  </a:lnTo>
                  <a:lnTo>
                    <a:pt x="2737" y="5170"/>
                  </a:lnTo>
                  <a:lnTo>
                    <a:pt x="2746" y="5174"/>
                  </a:lnTo>
                  <a:lnTo>
                    <a:pt x="2739" y="5186"/>
                  </a:lnTo>
                  <a:lnTo>
                    <a:pt x="2743" y="5191"/>
                  </a:lnTo>
                  <a:lnTo>
                    <a:pt x="2743" y="5196"/>
                  </a:lnTo>
                  <a:lnTo>
                    <a:pt x="2743" y="5207"/>
                  </a:lnTo>
                  <a:lnTo>
                    <a:pt x="2741" y="5207"/>
                  </a:lnTo>
                  <a:lnTo>
                    <a:pt x="2736" y="5207"/>
                  </a:lnTo>
                  <a:lnTo>
                    <a:pt x="2732" y="5207"/>
                  </a:lnTo>
                  <a:lnTo>
                    <a:pt x="2727" y="5208"/>
                  </a:lnTo>
                  <a:lnTo>
                    <a:pt x="2715" y="5211"/>
                  </a:lnTo>
                  <a:lnTo>
                    <a:pt x="2711" y="5211"/>
                  </a:lnTo>
                  <a:lnTo>
                    <a:pt x="2708" y="5209"/>
                  </a:lnTo>
                  <a:lnTo>
                    <a:pt x="2702" y="5207"/>
                  </a:lnTo>
                  <a:lnTo>
                    <a:pt x="2701" y="5205"/>
                  </a:lnTo>
                  <a:lnTo>
                    <a:pt x="2698" y="5205"/>
                  </a:lnTo>
                  <a:lnTo>
                    <a:pt x="2695" y="5203"/>
                  </a:lnTo>
                  <a:lnTo>
                    <a:pt x="2692" y="5202"/>
                  </a:lnTo>
                  <a:lnTo>
                    <a:pt x="2688" y="5197"/>
                  </a:lnTo>
                  <a:lnTo>
                    <a:pt x="2688" y="5195"/>
                  </a:lnTo>
                  <a:lnTo>
                    <a:pt x="2685" y="5192"/>
                  </a:lnTo>
                  <a:lnTo>
                    <a:pt x="2684" y="5191"/>
                  </a:lnTo>
                  <a:lnTo>
                    <a:pt x="2681" y="5191"/>
                  </a:lnTo>
                  <a:lnTo>
                    <a:pt x="2677" y="5189"/>
                  </a:lnTo>
                  <a:lnTo>
                    <a:pt x="2674" y="5188"/>
                  </a:lnTo>
                  <a:lnTo>
                    <a:pt x="2672" y="5188"/>
                  </a:lnTo>
                  <a:lnTo>
                    <a:pt x="2670" y="5185"/>
                  </a:lnTo>
                  <a:lnTo>
                    <a:pt x="2668" y="5183"/>
                  </a:lnTo>
                  <a:lnTo>
                    <a:pt x="2668" y="5180"/>
                  </a:lnTo>
                  <a:lnTo>
                    <a:pt x="2666" y="5178"/>
                  </a:lnTo>
                  <a:lnTo>
                    <a:pt x="2654" y="5176"/>
                  </a:lnTo>
                  <a:lnTo>
                    <a:pt x="2649" y="5176"/>
                  </a:lnTo>
                  <a:lnTo>
                    <a:pt x="2646" y="5174"/>
                  </a:lnTo>
                  <a:lnTo>
                    <a:pt x="2642" y="5173"/>
                  </a:lnTo>
                  <a:lnTo>
                    <a:pt x="2641" y="5170"/>
                  </a:lnTo>
                  <a:lnTo>
                    <a:pt x="2639" y="5168"/>
                  </a:lnTo>
                  <a:lnTo>
                    <a:pt x="2635" y="5168"/>
                  </a:lnTo>
                  <a:lnTo>
                    <a:pt x="2632" y="5166"/>
                  </a:lnTo>
                  <a:lnTo>
                    <a:pt x="2630" y="5164"/>
                  </a:lnTo>
                  <a:lnTo>
                    <a:pt x="2626" y="5160"/>
                  </a:lnTo>
                  <a:lnTo>
                    <a:pt x="2622" y="5156"/>
                  </a:lnTo>
                  <a:lnTo>
                    <a:pt x="2619" y="5155"/>
                  </a:lnTo>
                  <a:lnTo>
                    <a:pt x="2618" y="5154"/>
                  </a:lnTo>
                  <a:lnTo>
                    <a:pt x="2614" y="5149"/>
                  </a:lnTo>
                  <a:lnTo>
                    <a:pt x="2611" y="5144"/>
                  </a:lnTo>
                  <a:lnTo>
                    <a:pt x="2613" y="5142"/>
                  </a:lnTo>
                  <a:lnTo>
                    <a:pt x="2611" y="5139"/>
                  </a:lnTo>
                  <a:lnTo>
                    <a:pt x="2608" y="5138"/>
                  </a:lnTo>
                  <a:lnTo>
                    <a:pt x="2605" y="5137"/>
                  </a:lnTo>
                  <a:lnTo>
                    <a:pt x="2602" y="5137"/>
                  </a:lnTo>
                  <a:lnTo>
                    <a:pt x="2597" y="5135"/>
                  </a:lnTo>
                  <a:lnTo>
                    <a:pt x="2596" y="5133"/>
                  </a:lnTo>
                  <a:lnTo>
                    <a:pt x="2593" y="5132"/>
                  </a:lnTo>
                  <a:lnTo>
                    <a:pt x="2591" y="5130"/>
                  </a:lnTo>
                  <a:lnTo>
                    <a:pt x="2584" y="5130"/>
                  </a:lnTo>
                  <a:lnTo>
                    <a:pt x="2578" y="5129"/>
                  </a:lnTo>
                  <a:lnTo>
                    <a:pt x="2574" y="5127"/>
                  </a:lnTo>
                  <a:lnTo>
                    <a:pt x="2569" y="5126"/>
                  </a:lnTo>
                  <a:lnTo>
                    <a:pt x="2566" y="5126"/>
                  </a:lnTo>
                  <a:lnTo>
                    <a:pt x="2564" y="5125"/>
                  </a:lnTo>
                  <a:lnTo>
                    <a:pt x="2560" y="5124"/>
                  </a:lnTo>
                  <a:lnTo>
                    <a:pt x="2557" y="5122"/>
                  </a:lnTo>
                  <a:lnTo>
                    <a:pt x="2555" y="5119"/>
                  </a:lnTo>
                  <a:lnTo>
                    <a:pt x="2552" y="5116"/>
                  </a:lnTo>
                  <a:lnTo>
                    <a:pt x="2548" y="5112"/>
                  </a:lnTo>
                  <a:lnTo>
                    <a:pt x="2543" y="5107"/>
                  </a:lnTo>
                  <a:lnTo>
                    <a:pt x="2542" y="5106"/>
                  </a:lnTo>
                  <a:lnTo>
                    <a:pt x="2538" y="5103"/>
                  </a:lnTo>
                  <a:lnTo>
                    <a:pt x="2536" y="5101"/>
                  </a:lnTo>
                  <a:lnTo>
                    <a:pt x="2536" y="5098"/>
                  </a:lnTo>
                  <a:lnTo>
                    <a:pt x="2534" y="5092"/>
                  </a:lnTo>
                  <a:lnTo>
                    <a:pt x="2533" y="5090"/>
                  </a:lnTo>
                  <a:lnTo>
                    <a:pt x="2527" y="5086"/>
                  </a:lnTo>
                  <a:lnTo>
                    <a:pt x="2525" y="5085"/>
                  </a:lnTo>
                  <a:lnTo>
                    <a:pt x="2522" y="5084"/>
                  </a:lnTo>
                  <a:lnTo>
                    <a:pt x="2521" y="5081"/>
                  </a:lnTo>
                  <a:lnTo>
                    <a:pt x="2520" y="5079"/>
                  </a:lnTo>
                  <a:lnTo>
                    <a:pt x="2521" y="5078"/>
                  </a:lnTo>
                  <a:lnTo>
                    <a:pt x="2521" y="5074"/>
                  </a:lnTo>
                  <a:lnTo>
                    <a:pt x="2526" y="5067"/>
                  </a:lnTo>
                  <a:lnTo>
                    <a:pt x="2526" y="5063"/>
                  </a:lnTo>
                  <a:lnTo>
                    <a:pt x="2525" y="5061"/>
                  </a:lnTo>
                  <a:lnTo>
                    <a:pt x="2526" y="5058"/>
                  </a:lnTo>
                  <a:lnTo>
                    <a:pt x="2527" y="5056"/>
                  </a:lnTo>
                  <a:lnTo>
                    <a:pt x="2526" y="5055"/>
                  </a:lnTo>
                  <a:lnTo>
                    <a:pt x="2525" y="5051"/>
                  </a:lnTo>
                  <a:lnTo>
                    <a:pt x="2522" y="5052"/>
                  </a:lnTo>
                  <a:lnTo>
                    <a:pt x="2520" y="5051"/>
                  </a:lnTo>
                  <a:lnTo>
                    <a:pt x="2514" y="5051"/>
                  </a:lnTo>
                  <a:lnTo>
                    <a:pt x="2512" y="5049"/>
                  </a:lnTo>
                  <a:lnTo>
                    <a:pt x="2508" y="5046"/>
                  </a:lnTo>
                  <a:lnTo>
                    <a:pt x="2504" y="5044"/>
                  </a:lnTo>
                  <a:lnTo>
                    <a:pt x="2502" y="5044"/>
                  </a:lnTo>
                  <a:lnTo>
                    <a:pt x="2499" y="5044"/>
                  </a:lnTo>
                  <a:lnTo>
                    <a:pt x="2496" y="5040"/>
                  </a:lnTo>
                  <a:lnTo>
                    <a:pt x="2493" y="5038"/>
                  </a:lnTo>
                  <a:lnTo>
                    <a:pt x="2490" y="5037"/>
                  </a:lnTo>
                  <a:lnTo>
                    <a:pt x="2486" y="5036"/>
                  </a:lnTo>
                  <a:lnTo>
                    <a:pt x="2481" y="5033"/>
                  </a:lnTo>
                  <a:lnTo>
                    <a:pt x="2477" y="5031"/>
                  </a:lnTo>
                  <a:lnTo>
                    <a:pt x="2473" y="5028"/>
                  </a:lnTo>
                  <a:lnTo>
                    <a:pt x="2471" y="5025"/>
                  </a:lnTo>
                  <a:lnTo>
                    <a:pt x="2468" y="5021"/>
                  </a:lnTo>
                  <a:lnTo>
                    <a:pt x="2465" y="5017"/>
                  </a:lnTo>
                  <a:lnTo>
                    <a:pt x="2463" y="5016"/>
                  </a:lnTo>
                  <a:lnTo>
                    <a:pt x="2458" y="5014"/>
                  </a:lnTo>
                  <a:lnTo>
                    <a:pt x="2455" y="5011"/>
                  </a:lnTo>
                  <a:lnTo>
                    <a:pt x="2452" y="5009"/>
                  </a:lnTo>
                  <a:lnTo>
                    <a:pt x="2450" y="5007"/>
                  </a:lnTo>
                  <a:lnTo>
                    <a:pt x="2446" y="5010"/>
                  </a:lnTo>
                  <a:lnTo>
                    <a:pt x="2445" y="5010"/>
                  </a:lnTo>
                  <a:lnTo>
                    <a:pt x="2441" y="5011"/>
                  </a:lnTo>
                  <a:lnTo>
                    <a:pt x="2438" y="5011"/>
                  </a:lnTo>
                  <a:lnTo>
                    <a:pt x="2434" y="5013"/>
                  </a:lnTo>
                  <a:lnTo>
                    <a:pt x="2430" y="5014"/>
                  </a:lnTo>
                  <a:lnTo>
                    <a:pt x="2428" y="5014"/>
                  </a:lnTo>
                  <a:lnTo>
                    <a:pt x="2425" y="5014"/>
                  </a:lnTo>
                  <a:lnTo>
                    <a:pt x="2421" y="5015"/>
                  </a:lnTo>
                  <a:lnTo>
                    <a:pt x="2420" y="5014"/>
                  </a:lnTo>
                  <a:lnTo>
                    <a:pt x="2416" y="5013"/>
                  </a:lnTo>
                  <a:lnTo>
                    <a:pt x="2412" y="5013"/>
                  </a:lnTo>
                  <a:lnTo>
                    <a:pt x="2408" y="5009"/>
                  </a:lnTo>
                  <a:lnTo>
                    <a:pt x="2405" y="5010"/>
                  </a:lnTo>
                  <a:lnTo>
                    <a:pt x="2398" y="5009"/>
                  </a:lnTo>
                  <a:lnTo>
                    <a:pt x="2394" y="5009"/>
                  </a:lnTo>
                  <a:lnTo>
                    <a:pt x="2392" y="5008"/>
                  </a:lnTo>
                  <a:lnTo>
                    <a:pt x="2389" y="5008"/>
                  </a:lnTo>
                  <a:lnTo>
                    <a:pt x="2387" y="5007"/>
                  </a:lnTo>
                  <a:lnTo>
                    <a:pt x="2385" y="5007"/>
                  </a:lnTo>
                  <a:lnTo>
                    <a:pt x="2383" y="5007"/>
                  </a:lnTo>
                  <a:lnTo>
                    <a:pt x="2380" y="5005"/>
                  </a:lnTo>
                  <a:lnTo>
                    <a:pt x="2375" y="5007"/>
                  </a:lnTo>
                  <a:lnTo>
                    <a:pt x="2372" y="5007"/>
                  </a:lnTo>
                  <a:lnTo>
                    <a:pt x="2367" y="5007"/>
                  </a:lnTo>
                  <a:lnTo>
                    <a:pt x="2366" y="5004"/>
                  </a:lnTo>
                  <a:lnTo>
                    <a:pt x="2362" y="5005"/>
                  </a:lnTo>
                  <a:lnTo>
                    <a:pt x="2361" y="5003"/>
                  </a:lnTo>
                  <a:lnTo>
                    <a:pt x="2354" y="5002"/>
                  </a:lnTo>
                  <a:lnTo>
                    <a:pt x="2352" y="4999"/>
                  </a:lnTo>
                  <a:lnTo>
                    <a:pt x="2348" y="4999"/>
                  </a:lnTo>
                  <a:lnTo>
                    <a:pt x="2346" y="4998"/>
                  </a:lnTo>
                  <a:lnTo>
                    <a:pt x="2344" y="4999"/>
                  </a:lnTo>
                  <a:lnTo>
                    <a:pt x="2341" y="5001"/>
                  </a:lnTo>
                  <a:lnTo>
                    <a:pt x="2337" y="5002"/>
                  </a:lnTo>
                  <a:lnTo>
                    <a:pt x="2335" y="4999"/>
                  </a:lnTo>
                  <a:lnTo>
                    <a:pt x="2331" y="4999"/>
                  </a:lnTo>
                  <a:lnTo>
                    <a:pt x="2326" y="4998"/>
                  </a:lnTo>
                  <a:lnTo>
                    <a:pt x="2323" y="4996"/>
                  </a:lnTo>
                  <a:lnTo>
                    <a:pt x="2321" y="4995"/>
                  </a:lnTo>
                  <a:lnTo>
                    <a:pt x="2318" y="4992"/>
                  </a:lnTo>
                  <a:lnTo>
                    <a:pt x="2315" y="4991"/>
                  </a:lnTo>
                  <a:lnTo>
                    <a:pt x="2312" y="4992"/>
                  </a:lnTo>
                  <a:lnTo>
                    <a:pt x="2308" y="4993"/>
                  </a:lnTo>
                  <a:lnTo>
                    <a:pt x="2305" y="4995"/>
                  </a:lnTo>
                  <a:lnTo>
                    <a:pt x="2300" y="4996"/>
                  </a:lnTo>
                  <a:lnTo>
                    <a:pt x="2295" y="4996"/>
                  </a:lnTo>
                  <a:lnTo>
                    <a:pt x="2292" y="4995"/>
                  </a:lnTo>
                  <a:lnTo>
                    <a:pt x="2290" y="4995"/>
                  </a:lnTo>
                  <a:lnTo>
                    <a:pt x="2286" y="4993"/>
                  </a:lnTo>
                  <a:lnTo>
                    <a:pt x="2284" y="4993"/>
                  </a:lnTo>
                  <a:lnTo>
                    <a:pt x="2282" y="4993"/>
                  </a:lnTo>
                  <a:lnTo>
                    <a:pt x="2278" y="4997"/>
                  </a:lnTo>
                  <a:lnTo>
                    <a:pt x="2277" y="4998"/>
                  </a:lnTo>
                  <a:lnTo>
                    <a:pt x="2273" y="4999"/>
                  </a:lnTo>
                  <a:lnTo>
                    <a:pt x="2269" y="5002"/>
                  </a:lnTo>
                  <a:lnTo>
                    <a:pt x="2266" y="5004"/>
                  </a:lnTo>
                  <a:lnTo>
                    <a:pt x="2264" y="5005"/>
                  </a:lnTo>
                  <a:lnTo>
                    <a:pt x="2260" y="5008"/>
                  </a:lnTo>
                  <a:lnTo>
                    <a:pt x="2257" y="5009"/>
                  </a:lnTo>
                  <a:lnTo>
                    <a:pt x="2255" y="5010"/>
                  </a:lnTo>
                  <a:lnTo>
                    <a:pt x="2251" y="5011"/>
                  </a:lnTo>
                  <a:lnTo>
                    <a:pt x="2248" y="5011"/>
                  </a:lnTo>
                  <a:lnTo>
                    <a:pt x="2246" y="5013"/>
                  </a:lnTo>
                  <a:lnTo>
                    <a:pt x="2243" y="5013"/>
                  </a:lnTo>
                  <a:lnTo>
                    <a:pt x="2239" y="5011"/>
                  </a:lnTo>
                  <a:lnTo>
                    <a:pt x="2237" y="5013"/>
                  </a:lnTo>
                  <a:lnTo>
                    <a:pt x="2237" y="5015"/>
                  </a:lnTo>
                  <a:lnTo>
                    <a:pt x="2238" y="5019"/>
                  </a:lnTo>
                  <a:lnTo>
                    <a:pt x="2239" y="5022"/>
                  </a:lnTo>
                  <a:lnTo>
                    <a:pt x="2238" y="5026"/>
                  </a:lnTo>
                  <a:lnTo>
                    <a:pt x="2239" y="5031"/>
                  </a:lnTo>
                  <a:lnTo>
                    <a:pt x="2239" y="5034"/>
                  </a:lnTo>
                  <a:lnTo>
                    <a:pt x="2240" y="5036"/>
                  </a:lnTo>
                  <a:lnTo>
                    <a:pt x="2243" y="5037"/>
                  </a:lnTo>
                  <a:lnTo>
                    <a:pt x="2243" y="5042"/>
                  </a:lnTo>
                  <a:lnTo>
                    <a:pt x="2242" y="5043"/>
                  </a:lnTo>
                  <a:lnTo>
                    <a:pt x="2242" y="5046"/>
                  </a:lnTo>
                  <a:lnTo>
                    <a:pt x="2242" y="5050"/>
                  </a:lnTo>
                  <a:lnTo>
                    <a:pt x="2242" y="5052"/>
                  </a:lnTo>
                  <a:lnTo>
                    <a:pt x="2242" y="5055"/>
                  </a:lnTo>
                  <a:lnTo>
                    <a:pt x="2242" y="5057"/>
                  </a:lnTo>
                  <a:lnTo>
                    <a:pt x="2240" y="5060"/>
                  </a:lnTo>
                  <a:lnTo>
                    <a:pt x="2239" y="5063"/>
                  </a:lnTo>
                  <a:lnTo>
                    <a:pt x="2238" y="5065"/>
                  </a:lnTo>
                  <a:lnTo>
                    <a:pt x="2237" y="5067"/>
                  </a:lnTo>
                  <a:lnTo>
                    <a:pt x="2234" y="5069"/>
                  </a:lnTo>
                  <a:lnTo>
                    <a:pt x="2234" y="5072"/>
                  </a:lnTo>
                  <a:lnTo>
                    <a:pt x="2234" y="5075"/>
                  </a:lnTo>
                  <a:lnTo>
                    <a:pt x="2234" y="5078"/>
                  </a:lnTo>
                  <a:lnTo>
                    <a:pt x="2235" y="5079"/>
                  </a:lnTo>
                  <a:lnTo>
                    <a:pt x="2235" y="5081"/>
                  </a:lnTo>
                  <a:lnTo>
                    <a:pt x="2233" y="5083"/>
                  </a:lnTo>
                  <a:lnTo>
                    <a:pt x="2229" y="5084"/>
                  </a:lnTo>
                  <a:lnTo>
                    <a:pt x="2226" y="5085"/>
                  </a:lnTo>
                  <a:lnTo>
                    <a:pt x="2222" y="5086"/>
                  </a:lnTo>
                  <a:lnTo>
                    <a:pt x="2221" y="5086"/>
                  </a:lnTo>
                  <a:lnTo>
                    <a:pt x="2217" y="5089"/>
                  </a:lnTo>
                  <a:lnTo>
                    <a:pt x="2216" y="5090"/>
                  </a:lnTo>
                  <a:lnTo>
                    <a:pt x="2211" y="5092"/>
                  </a:lnTo>
                  <a:lnTo>
                    <a:pt x="2208" y="5094"/>
                  </a:lnTo>
                  <a:lnTo>
                    <a:pt x="2206" y="5095"/>
                  </a:lnTo>
                  <a:lnTo>
                    <a:pt x="2202" y="5096"/>
                  </a:lnTo>
                  <a:lnTo>
                    <a:pt x="2198" y="5098"/>
                  </a:lnTo>
                  <a:lnTo>
                    <a:pt x="2196" y="5100"/>
                  </a:lnTo>
                  <a:lnTo>
                    <a:pt x="2194" y="5102"/>
                  </a:lnTo>
                  <a:lnTo>
                    <a:pt x="2193" y="5106"/>
                  </a:lnTo>
                  <a:lnTo>
                    <a:pt x="2191" y="5109"/>
                  </a:lnTo>
                  <a:lnTo>
                    <a:pt x="2190" y="5113"/>
                  </a:lnTo>
                  <a:lnTo>
                    <a:pt x="2187" y="5115"/>
                  </a:lnTo>
                  <a:lnTo>
                    <a:pt x="2186" y="5118"/>
                  </a:lnTo>
                  <a:lnTo>
                    <a:pt x="2184" y="5118"/>
                  </a:lnTo>
                  <a:lnTo>
                    <a:pt x="2181" y="5118"/>
                  </a:lnTo>
                  <a:lnTo>
                    <a:pt x="2178" y="5116"/>
                  </a:lnTo>
                  <a:lnTo>
                    <a:pt x="2176" y="5119"/>
                  </a:lnTo>
                  <a:lnTo>
                    <a:pt x="2173" y="5120"/>
                  </a:lnTo>
                  <a:lnTo>
                    <a:pt x="2171" y="5122"/>
                  </a:lnTo>
                  <a:lnTo>
                    <a:pt x="2168" y="5125"/>
                  </a:lnTo>
                  <a:lnTo>
                    <a:pt x="2164" y="5126"/>
                  </a:lnTo>
                  <a:lnTo>
                    <a:pt x="2162" y="5130"/>
                  </a:lnTo>
                  <a:lnTo>
                    <a:pt x="2156" y="5133"/>
                  </a:lnTo>
                  <a:lnTo>
                    <a:pt x="2155" y="5136"/>
                  </a:lnTo>
                  <a:lnTo>
                    <a:pt x="2153" y="5137"/>
                  </a:lnTo>
                  <a:lnTo>
                    <a:pt x="2151" y="5138"/>
                  </a:lnTo>
                  <a:lnTo>
                    <a:pt x="2149" y="5141"/>
                  </a:lnTo>
                  <a:lnTo>
                    <a:pt x="2147" y="5143"/>
                  </a:lnTo>
                  <a:lnTo>
                    <a:pt x="2149" y="5147"/>
                  </a:lnTo>
                  <a:lnTo>
                    <a:pt x="2147" y="5149"/>
                  </a:lnTo>
                  <a:lnTo>
                    <a:pt x="2143" y="5150"/>
                  </a:lnTo>
                  <a:lnTo>
                    <a:pt x="2142" y="5149"/>
                  </a:lnTo>
                  <a:lnTo>
                    <a:pt x="2140" y="5149"/>
                  </a:lnTo>
                  <a:lnTo>
                    <a:pt x="2138" y="5149"/>
                  </a:lnTo>
                  <a:lnTo>
                    <a:pt x="2136" y="5148"/>
                  </a:lnTo>
                  <a:lnTo>
                    <a:pt x="2132" y="5147"/>
                  </a:lnTo>
                  <a:lnTo>
                    <a:pt x="2131" y="5148"/>
                  </a:lnTo>
                  <a:lnTo>
                    <a:pt x="2127" y="5148"/>
                  </a:lnTo>
                  <a:lnTo>
                    <a:pt x="2123" y="5148"/>
                  </a:lnTo>
                  <a:lnTo>
                    <a:pt x="2120" y="5149"/>
                  </a:lnTo>
                  <a:lnTo>
                    <a:pt x="2118" y="5149"/>
                  </a:lnTo>
                  <a:lnTo>
                    <a:pt x="2114" y="5149"/>
                  </a:lnTo>
                  <a:lnTo>
                    <a:pt x="2111" y="5149"/>
                  </a:lnTo>
                  <a:lnTo>
                    <a:pt x="2106" y="5149"/>
                  </a:lnTo>
                  <a:lnTo>
                    <a:pt x="2102" y="5149"/>
                  </a:lnTo>
                  <a:lnTo>
                    <a:pt x="2100" y="5149"/>
                  </a:lnTo>
                  <a:lnTo>
                    <a:pt x="2096" y="5149"/>
                  </a:lnTo>
                  <a:lnTo>
                    <a:pt x="2092" y="5151"/>
                  </a:lnTo>
                  <a:lnTo>
                    <a:pt x="2089" y="5153"/>
                  </a:lnTo>
                  <a:lnTo>
                    <a:pt x="2087" y="5153"/>
                  </a:lnTo>
                  <a:lnTo>
                    <a:pt x="2084" y="5154"/>
                  </a:lnTo>
                  <a:lnTo>
                    <a:pt x="2081" y="5154"/>
                  </a:lnTo>
                  <a:lnTo>
                    <a:pt x="2079" y="5155"/>
                  </a:lnTo>
                  <a:lnTo>
                    <a:pt x="2076" y="5156"/>
                  </a:lnTo>
                  <a:lnTo>
                    <a:pt x="2074" y="5157"/>
                  </a:lnTo>
                  <a:lnTo>
                    <a:pt x="2072" y="5160"/>
                  </a:lnTo>
                  <a:lnTo>
                    <a:pt x="2068" y="5162"/>
                  </a:lnTo>
                  <a:lnTo>
                    <a:pt x="2068" y="5160"/>
                  </a:lnTo>
                  <a:lnTo>
                    <a:pt x="2068" y="5156"/>
                  </a:lnTo>
                  <a:lnTo>
                    <a:pt x="2066" y="5154"/>
                  </a:lnTo>
                  <a:lnTo>
                    <a:pt x="2066" y="5151"/>
                  </a:lnTo>
                  <a:lnTo>
                    <a:pt x="2063" y="5150"/>
                  </a:lnTo>
                  <a:lnTo>
                    <a:pt x="2061" y="5149"/>
                  </a:lnTo>
                  <a:lnTo>
                    <a:pt x="2058" y="5149"/>
                  </a:lnTo>
                  <a:lnTo>
                    <a:pt x="2056" y="5148"/>
                  </a:lnTo>
                  <a:lnTo>
                    <a:pt x="2053" y="5148"/>
                  </a:lnTo>
                  <a:lnTo>
                    <a:pt x="2050" y="5148"/>
                  </a:lnTo>
                  <a:lnTo>
                    <a:pt x="2049" y="5147"/>
                  </a:lnTo>
                  <a:lnTo>
                    <a:pt x="2048" y="5145"/>
                  </a:lnTo>
                  <a:lnTo>
                    <a:pt x="2045" y="5143"/>
                  </a:lnTo>
                  <a:lnTo>
                    <a:pt x="2045" y="5142"/>
                  </a:lnTo>
                  <a:lnTo>
                    <a:pt x="2043" y="5138"/>
                  </a:lnTo>
                  <a:lnTo>
                    <a:pt x="2043" y="5136"/>
                  </a:lnTo>
                  <a:lnTo>
                    <a:pt x="2041" y="5132"/>
                  </a:lnTo>
                  <a:lnTo>
                    <a:pt x="2039" y="5131"/>
                  </a:lnTo>
                  <a:lnTo>
                    <a:pt x="2037" y="5129"/>
                  </a:lnTo>
                  <a:lnTo>
                    <a:pt x="2032" y="5129"/>
                  </a:lnTo>
                  <a:lnTo>
                    <a:pt x="2030" y="5130"/>
                  </a:lnTo>
                  <a:lnTo>
                    <a:pt x="2027" y="5130"/>
                  </a:lnTo>
                  <a:lnTo>
                    <a:pt x="2025" y="5130"/>
                  </a:lnTo>
                  <a:lnTo>
                    <a:pt x="2023" y="5131"/>
                  </a:lnTo>
                  <a:lnTo>
                    <a:pt x="2021" y="5131"/>
                  </a:lnTo>
                  <a:lnTo>
                    <a:pt x="2019" y="5130"/>
                  </a:lnTo>
                  <a:lnTo>
                    <a:pt x="2015" y="5132"/>
                  </a:lnTo>
                  <a:lnTo>
                    <a:pt x="2013" y="5136"/>
                  </a:lnTo>
                  <a:lnTo>
                    <a:pt x="2012" y="5137"/>
                  </a:lnTo>
                  <a:lnTo>
                    <a:pt x="2008" y="5136"/>
                  </a:lnTo>
                  <a:lnTo>
                    <a:pt x="2006" y="5133"/>
                  </a:lnTo>
                  <a:lnTo>
                    <a:pt x="2005" y="5132"/>
                  </a:lnTo>
                  <a:lnTo>
                    <a:pt x="2003" y="5130"/>
                  </a:lnTo>
                  <a:lnTo>
                    <a:pt x="2000" y="5126"/>
                  </a:lnTo>
                  <a:lnTo>
                    <a:pt x="1996" y="5124"/>
                  </a:lnTo>
                  <a:lnTo>
                    <a:pt x="1991" y="5121"/>
                  </a:lnTo>
                  <a:lnTo>
                    <a:pt x="1986" y="5119"/>
                  </a:lnTo>
                  <a:lnTo>
                    <a:pt x="1982" y="5116"/>
                  </a:lnTo>
                  <a:lnTo>
                    <a:pt x="1977" y="5114"/>
                  </a:lnTo>
                  <a:lnTo>
                    <a:pt x="1974" y="5116"/>
                  </a:lnTo>
                  <a:lnTo>
                    <a:pt x="1970" y="5118"/>
                  </a:lnTo>
                  <a:lnTo>
                    <a:pt x="1966" y="5119"/>
                  </a:lnTo>
                  <a:lnTo>
                    <a:pt x="1965" y="5120"/>
                  </a:lnTo>
                  <a:lnTo>
                    <a:pt x="1962" y="5122"/>
                  </a:lnTo>
                  <a:lnTo>
                    <a:pt x="1960" y="5126"/>
                  </a:lnTo>
                  <a:lnTo>
                    <a:pt x="1959" y="5129"/>
                  </a:lnTo>
                  <a:lnTo>
                    <a:pt x="1955" y="5130"/>
                  </a:lnTo>
                  <a:lnTo>
                    <a:pt x="1951" y="5133"/>
                  </a:lnTo>
                  <a:lnTo>
                    <a:pt x="1948" y="5137"/>
                  </a:lnTo>
                  <a:lnTo>
                    <a:pt x="1946" y="5138"/>
                  </a:lnTo>
                  <a:lnTo>
                    <a:pt x="1944" y="5141"/>
                  </a:lnTo>
                  <a:lnTo>
                    <a:pt x="1942" y="5142"/>
                  </a:lnTo>
                  <a:lnTo>
                    <a:pt x="1938" y="5141"/>
                  </a:lnTo>
                  <a:lnTo>
                    <a:pt x="1935" y="5141"/>
                  </a:lnTo>
                  <a:lnTo>
                    <a:pt x="1931" y="5139"/>
                  </a:lnTo>
                  <a:lnTo>
                    <a:pt x="1929" y="5139"/>
                  </a:lnTo>
                  <a:lnTo>
                    <a:pt x="1925" y="5141"/>
                  </a:lnTo>
                  <a:lnTo>
                    <a:pt x="1922" y="5141"/>
                  </a:lnTo>
                  <a:lnTo>
                    <a:pt x="1920" y="5138"/>
                  </a:lnTo>
                  <a:lnTo>
                    <a:pt x="1915" y="5139"/>
                  </a:lnTo>
                  <a:lnTo>
                    <a:pt x="1912" y="5139"/>
                  </a:lnTo>
                  <a:lnTo>
                    <a:pt x="1911" y="5138"/>
                  </a:lnTo>
                  <a:lnTo>
                    <a:pt x="1908" y="5137"/>
                  </a:lnTo>
                  <a:lnTo>
                    <a:pt x="1907" y="5135"/>
                  </a:lnTo>
                  <a:lnTo>
                    <a:pt x="1906" y="5132"/>
                  </a:lnTo>
                  <a:lnTo>
                    <a:pt x="1904" y="5129"/>
                  </a:lnTo>
                  <a:lnTo>
                    <a:pt x="1904" y="5127"/>
                  </a:lnTo>
                  <a:lnTo>
                    <a:pt x="1903" y="5125"/>
                  </a:lnTo>
                  <a:lnTo>
                    <a:pt x="1902" y="5122"/>
                  </a:lnTo>
                  <a:lnTo>
                    <a:pt x="1900" y="5120"/>
                  </a:lnTo>
                  <a:lnTo>
                    <a:pt x="1899" y="5118"/>
                  </a:lnTo>
                  <a:lnTo>
                    <a:pt x="1897" y="5118"/>
                  </a:lnTo>
                  <a:lnTo>
                    <a:pt x="1891" y="5118"/>
                  </a:lnTo>
                  <a:lnTo>
                    <a:pt x="1889" y="5116"/>
                  </a:lnTo>
                  <a:lnTo>
                    <a:pt x="1886" y="5116"/>
                  </a:lnTo>
                  <a:lnTo>
                    <a:pt x="1884" y="5115"/>
                  </a:lnTo>
                  <a:lnTo>
                    <a:pt x="1880" y="5115"/>
                  </a:lnTo>
                  <a:lnTo>
                    <a:pt x="1876" y="5114"/>
                  </a:lnTo>
                  <a:lnTo>
                    <a:pt x="1872" y="5114"/>
                  </a:lnTo>
                  <a:lnTo>
                    <a:pt x="1868" y="5114"/>
                  </a:lnTo>
                  <a:lnTo>
                    <a:pt x="1866" y="5112"/>
                  </a:lnTo>
                  <a:lnTo>
                    <a:pt x="1863" y="5110"/>
                  </a:lnTo>
                  <a:lnTo>
                    <a:pt x="1860" y="5109"/>
                  </a:lnTo>
                  <a:lnTo>
                    <a:pt x="1858" y="5108"/>
                  </a:lnTo>
                  <a:lnTo>
                    <a:pt x="1855" y="5104"/>
                  </a:lnTo>
                  <a:lnTo>
                    <a:pt x="1854" y="5103"/>
                  </a:lnTo>
                  <a:lnTo>
                    <a:pt x="1851" y="5101"/>
                  </a:lnTo>
                  <a:lnTo>
                    <a:pt x="1850" y="5098"/>
                  </a:lnTo>
                  <a:lnTo>
                    <a:pt x="1847" y="5094"/>
                  </a:lnTo>
                  <a:lnTo>
                    <a:pt x="1846" y="5090"/>
                  </a:lnTo>
                  <a:lnTo>
                    <a:pt x="1846" y="5087"/>
                  </a:lnTo>
                  <a:lnTo>
                    <a:pt x="1845" y="5084"/>
                  </a:lnTo>
                  <a:lnTo>
                    <a:pt x="1845" y="5081"/>
                  </a:lnTo>
                  <a:lnTo>
                    <a:pt x="1844" y="5078"/>
                  </a:lnTo>
                  <a:lnTo>
                    <a:pt x="1844" y="5075"/>
                  </a:lnTo>
                  <a:lnTo>
                    <a:pt x="1845" y="5073"/>
                  </a:lnTo>
                  <a:lnTo>
                    <a:pt x="1847" y="5071"/>
                  </a:lnTo>
                  <a:lnTo>
                    <a:pt x="1850" y="5068"/>
                  </a:lnTo>
                  <a:lnTo>
                    <a:pt x="1855" y="5063"/>
                  </a:lnTo>
                  <a:lnTo>
                    <a:pt x="1860" y="5057"/>
                  </a:lnTo>
                  <a:lnTo>
                    <a:pt x="1862" y="5054"/>
                  </a:lnTo>
                  <a:lnTo>
                    <a:pt x="1863" y="5051"/>
                  </a:lnTo>
                  <a:lnTo>
                    <a:pt x="1867" y="5049"/>
                  </a:lnTo>
                  <a:lnTo>
                    <a:pt x="1867" y="5045"/>
                  </a:lnTo>
                  <a:lnTo>
                    <a:pt x="1867" y="5042"/>
                  </a:lnTo>
                  <a:lnTo>
                    <a:pt x="1868" y="5036"/>
                  </a:lnTo>
                  <a:lnTo>
                    <a:pt x="1868" y="5032"/>
                  </a:lnTo>
                  <a:lnTo>
                    <a:pt x="1869" y="5028"/>
                  </a:lnTo>
                  <a:lnTo>
                    <a:pt x="1871" y="5022"/>
                  </a:lnTo>
                  <a:lnTo>
                    <a:pt x="1872" y="5017"/>
                  </a:lnTo>
                  <a:lnTo>
                    <a:pt x="1869" y="5015"/>
                  </a:lnTo>
                  <a:lnTo>
                    <a:pt x="1868" y="5013"/>
                  </a:lnTo>
                  <a:lnTo>
                    <a:pt x="1867" y="5008"/>
                  </a:lnTo>
                  <a:lnTo>
                    <a:pt x="1864" y="5004"/>
                  </a:lnTo>
                  <a:lnTo>
                    <a:pt x="1864" y="4998"/>
                  </a:lnTo>
                  <a:lnTo>
                    <a:pt x="1866" y="4995"/>
                  </a:lnTo>
                  <a:lnTo>
                    <a:pt x="1869" y="4995"/>
                  </a:lnTo>
                  <a:lnTo>
                    <a:pt x="1872" y="4996"/>
                  </a:lnTo>
                  <a:lnTo>
                    <a:pt x="1875" y="4992"/>
                  </a:lnTo>
                  <a:lnTo>
                    <a:pt x="1877" y="4988"/>
                  </a:lnTo>
                  <a:lnTo>
                    <a:pt x="1880" y="4987"/>
                  </a:lnTo>
                  <a:lnTo>
                    <a:pt x="1882" y="4985"/>
                  </a:lnTo>
                  <a:lnTo>
                    <a:pt x="1884" y="4984"/>
                  </a:lnTo>
                  <a:lnTo>
                    <a:pt x="1885" y="4981"/>
                  </a:lnTo>
                  <a:lnTo>
                    <a:pt x="1886" y="4979"/>
                  </a:lnTo>
                  <a:lnTo>
                    <a:pt x="1889" y="4976"/>
                  </a:lnTo>
                  <a:lnTo>
                    <a:pt x="1890" y="4974"/>
                  </a:lnTo>
                  <a:lnTo>
                    <a:pt x="1893" y="4969"/>
                  </a:lnTo>
                  <a:lnTo>
                    <a:pt x="1894" y="4966"/>
                  </a:lnTo>
                  <a:lnTo>
                    <a:pt x="1895" y="4963"/>
                  </a:lnTo>
                  <a:lnTo>
                    <a:pt x="1897" y="4961"/>
                  </a:lnTo>
                  <a:lnTo>
                    <a:pt x="1902" y="4960"/>
                  </a:lnTo>
                  <a:lnTo>
                    <a:pt x="1906" y="4958"/>
                  </a:lnTo>
                  <a:lnTo>
                    <a:pt x="1908" y="4956"/>
                  </a:lnTo>
                  <a:lnTo>
                    <a:pt x="1912" y="4957"/>
                  </a:lnTo>
                  <a:lnTo>
                    <a:pt x="1915" y="4956"/>
                  </a:lnTo>
                  <a:lnTo>
                    <a:pt x="1916" y="4951"/>
                  </a:lnTo>
                  <a:lnTo>
                    <a:pt x="1916" y="4947"/>
                  </a:lnTo>
                  <a:lnTo>
                    <a:pt x="1917" y="4945"/>
                  </a:lnTo>
                  <a:lnTo>
                    <a:pt x="1919" y="4941"/>
                  </a:lnTo>
                  <a:lnTo>
                    <a:pt x="1920" y="4939"/>
                  </a:lnTo>
                  <a:lnTo>
                    <a:pt x="1921" y="4937"/>
                  </a:lnTo>
                  <a:lnTo>
                    <a:pt x="1922" y="4934"/>
                  </a:lnTo>
                  <a:lnTo>
                    <a:pt x="1924" y="4932"/>
                  </a:lnTo>
                  <a:lnTo>
                    <a:pt x="1924" y="4928"/>
                  </a:lnTo>
                  <a:lnTo>
                    <a:pt x="1926" y="4927"/>
                  </a:lnTo>
                  <a:lnTo>
                    <a:pt x="1928" y="4926"/>
                  </a:lnTo>
                  <a:lnTo>
                    <a:pt x="1929" y="4923"/>
                  </a:lnTo>
                  <a:lnTo>
                    <a:pt x="1929" y="4921"/>
                  </a:lnTo>
                  <a:lnTo>
                    <a:pt x="1929" y="4916"/>
                  </a:lnTo>
                  <a:lnTo>
                    <a:pt x="1928" y="4915"/>
                  </a:lnTo>
                  <a:lnTo>
                    <a:pt x="1926" y="4912"/>
                  </a:lnTo>
                  <a:lnTo>
                    <a:pt x="1925" y="4910"/>
                  </a:lnTo>
                  <a:lnTo>
                    <a:pt x="1925" y="4908"/>
                  </a:lnTo>
                  <a:lnTo>
                    <a:pt x="1925" y="4905"/>
                  </a:lnTo>
                  <a:lnTo>
                    <a:pt x="1926" y="4903"/>
                  </a:lnTo>
                  <a:lnTo>
                    <a:pt x="1926" y="4899"/>
                  </a:lnTo>
                  <a:lnTo>
                    <a:pt x="1924" y="4897"/>
                  </a:lnTo>
                  <a:lnTo>
                    <a:pt x="1926" y="4896"/>
                  </a:lnTo>
                  <a:lnTo>
                    <a:pt x="1930" y="4892"/>
                  </a:lnTo>
                  <a:lnTo>
                    <a:pt x="1931" y="4891"/>
                  </a:lnTo>
                  <a:lnTo>
                    <a:pt x="1931" y="4888"/>
                  </a:lnTo>
                  <a:lnTo>
                    <a:pt x="1931" y="4883"/>
                  </a:lnTo>
                  <a:lnTo>
                    <a:pt x="1933" y="4881"/>
                  </a:lnTo>
                  <a:lnTo>
                    <a:pt x="1933" y="4879"/>
                  </a:lnTo>
                  <a:lnTo>
                    <a:pt x="1933" y="4877"/>
                  </a:lnTo>
                  <a:lnTo>
                    <a:pt x="1933" y="4875"/>
                  </a:lnTo>
                  <a:lnTo>
                    <a:pt x="1934" y="4873"/>
                  </a:lnTo>
                  <a:lnTo>
                    <a:pt x="1937" y="4870"/>
                  </a:lnTo>
                  <a:lnTo>
                    <a:pt x="1938" y="4869"/>
                  </a:lnTo>
                  <a:lnTo>
                    <a:pt x="1940" y="4868"/>
                  </a:lnTo>
                  <a:lnTo>
                    <a:pt x="1942" y="4868"/>
                  </a:lnTo>
                  <a:lnTo>
                    <a:pt x="1944" y="4867"/>
                  </a:lnTo>
                  <a:lnTo>
                    <a:pt x="1947" y="4865"/>
                  </a:lnTo>
                  <a:lnTo>
                    <a:pt x="1950" y="4864"/>
                  </a:lnTo>
                  <a:lnTo>
                    <a:pt x="1955" y="4863"/>
                  </a:lnTo>
                  <a:lnTo>
                    <a:pt x="1960" y="4862"/>
                  </a:lnTo>
                  <a:lnTo>
                    <a:pt x="1961" y="4859"/>
                  </a:lnTo>
                  <a:lnTo>
                    <a:pt x="1961" y="4858"/>
                  </a:lnTo>
                  <a:lnTo>
                    <a:pt x="1964" y="4856"/>
                  </a:lnTo>
                  <a:lnTo>
                    <a:pt x="1965" y="4853"/>
                  </a:lnTo>
                  <a:lnTo>
                    <a:pt x="1968" y="4851"/>
                  </a:lnTo>
                  <a:lnTo>
                    <a:pt x="1969" y="4850"/>
                  </a:lnTo>
                  <a:lnTo>
                    <a:pt x="1972" y="4846"/>
                  </a:lnTo>
                  <a:lnTo>
                    <a:pt x="1974" y="4846"/>
                  </a:lnTo>
                  <a:lnTo>
                    <a:pt x="1977" y="4847"/>
                  </a:lnTo>
                  <a:lnTo>
                    <a:pt x="1981" y="4846"/>
                  </a:lnTo>
                  <a:lnTo>
                    <a:pt x="1982" y="4845"/>
                  </a:lnTo>
                  <a:lnTo>
                    <a:pt x="1983" y="4844"/>
                  </a:lnTo>
                  <a:lnTo>
                    <a:pt x="1986" y="4844"/>
                  </a:lnTo>
                  <a:lnTo>
                    <a:pt x="1988" y="4844"/>
                  </a:lnTo>
                  <a:lnTo>
                    <a:pt x="1991" y="4844"/>
                  </a:lnTo>
                  <a:lnTo>
                    <a:pt x="1996" y="4844"/>
                  </a:lnTo>
                  <a:lnTo>
                    <a:pt x="1999" y="4841"/>
                  </a:lnTo>
                  <a:lnTo>
                    <a:pt x="2000" y="4841"/>
                  </a:lnTo>
                  <a:lnTo>
                    <a:pt x="2003" y="4839"/>
                  </a:lnTo>
                  <a:lnTo>
                    <a:pt x="2004" y="4839"/>
                  </a:lnTo>
                  <a:lnTo>
                    <a:pt x="2006" y="4838"/>
                  </a:lnTo>
                  <a:lnTo>
                    <a:pt x="2010" y="4839"/>
                  </a:lnTo>
                  <a:lnTo>
                    <a:pt x="2013" y="4838"/>
                  </a:lnTo>
                  <a:lnTo>
                    <a:pt x="2015" y="4838"/>
                  </a:lnTo>
                  <a:lnTo>
                    <a:pt x="2015" y="4833"/>
                  </a:lnTo>
                  <a:lnTo>
                    <a:pt x="2015" y="4830"/>
                  </a:lnTo>
                  <a:lnTo>
                    <a:pt x="2014" y="4827"/>
                  </a:lnTo>
                  <a:lnTo>
                    <a:pt x="2012" y="4822"/>
                  </a:lnTo>
                  <a:lnTo>
                    <a:pt x="2010" y="4820"/>
                  </a:lnTo>
                  <a:lnTo>
                    <a:pt x="2009" y="4817"/>
                  </a:lnTo>
                  <a:lnTo>
                    <a:pt x="2009" y="4815"/>
                  </a:lnTo>
                  <a:lnTo>
                    <a:pt x="2006" y="4811"/>
                  </a:lnTo>
                  <a:lnTo>
                    <a:pt x="2005" y="4809"/>
                  </a:lnTo>
                  <a:lnTo>
                    <a:pt x="2004" y="4807"/>
                  </a:lnTo>
                  <a:lnTo>
                    <a:pt x="2003" y="4806"/>
                  </a:lnTo>
                  <a:lnTo>
                    <a:pt x="2000" y="4804"/>
                  </a:lnTo>
                  <a:lnTo>
                    <a:pt x="1999" y="4801"/>
                  </a:lnTo>
                  <a:lnTo>
                    <a:pt x="1996" y="4798"/>
                  </a:lnTo>
                  <a:lnTo>
                    <a:pt x="1995" y="4794"/>
                  </a:lnTo>
                  <a:lnTo>
                    <a:pt x="1993" y="4792"/>
                  </a:lnTo>
                  <a:lnTo>
                    <a:pt x="1992" y="4789"/>
                  </a:lnTo>
                  <a:lnTo>
                    <a:pt x="1991" y="4787"/>
                  </a:lnTo>
                  <a:lnTo>
                    <a:pt x="1990" y="4785"/>
                  </a:lnTo>
                  <a:lnTo>
                    <a:pt x="1988" y="4782"/>
                  </a:lnTo>
                  <a:lnTo>
                    <a:pt x="1986" y="4778"/>
                  </a:lnTo>
                  <a:lnTo>
                    <a:pt x="1984" y="4776"/>
                  </a:lnTo>
                  <a:lnTo>
                    <a:pt x="1983" y="4774"/>
                  </a:lnTo>
                  <a:lnTo>
                    <a:pt x="1982" y="4771"/>
                  </a:lnTo>
                  <a:lnTo>
                    <a:pt x="1981" y="4769"/>
                  </a:lnTo>
                  <a:lnTo>
                    <a:pt x="1981" y="4768"/>
                  </a:lnTo>
                  <a:lnTo>
                    <a:pt x="1979" y="4765"/>
                  </a:lnTo>
                  <a:lnTo>
                    <a:pt x="1977" y="4765"/>
                  </a:lnTo>
                  <a:lnTo>
                    <a:pt x="1974" y="4764"/>
                  </a:lnTo>
                  <a:lnTo>
                    <a:pt x="1970" y="4764"/>
                  </a:lnTo>
                  <a:lnTo>
                    <a:pt x="1968" y="4765"/>
                  </a:lnTo>
                  <a:lnTo>
                    <a:pt x="1966" y="4765"/>
                  </a:lnTo>
                  <a:lnTo>
                    <a:pt x="1962" y="4765"/>
                  </a:lnTo>
                  <a:lnTo>
                    <a:pt x="1957" y="4764"/>
                  </a:lnTo>
                  <a:lnTo>
                    <a:pt x="1952" y="4764"/>
                  </a:lnTo>
                  <a:lnTo>
                    <a:pt x="1950" y="4764"/>
                  </a:lnTo>
                  <a:lnTo>
                    <a:pt x="1944" y="4763"/>
                  </a:lnTo>
                  <a:lnTo>
                    <a:pt x="1942" y="4763"/>
                  </a:lnTo>
                  <a:lnTo>
                    <a:pt x="1939" y="4763"/>
                  </a:lnTo>
                  <a:lnTo>
                    <a:pt x="1938" y="4763"/>
                  </a:lnTo>
                  <a:lnTo>
                    <a:pt x="1937" y="4759"/>
                  </a:lnTo>
                  <a:lnTo>
                    <a:pt x="1935" y="4756"/>
                  </a:lnTo>
                  <a:lnTo>
                    <a:pt x="1933" y="4752"/>
                  </a:lnTo>
                  <a:lnTo>
                    <a:pt x="1933" y="4748"/>
                  </a:lnTo>
                  <a:lnTo>
                    <a:pt x="1931" y="4745"/>
                  </a:lnTo>
                  <a:lnTo>
                    <a:pt x="1933" y="4742"/>
                  </a:lnTo>
                  <a:lnTo>
                    <a:pt x="1933" y="4737"/>
                  </a:lnTo>
                  <a:lnTo>
                    <a:pt x="1934" y="4735"/>
                  </a:lnTo>
                  <a:lnTo>
                    <a:pt x="1934" y="4730"/>
                  </a:lnTo>
                  <a:lnTo>
                    <a:pt x="1935" y="4729"/>
                  </a:lnTo>
                  <a:lnTo>
                    <a:pt x="1937" y="4727"/>
                  </a:lnTo>
                  <a:lnTo>
                    <a:pt x="1938" y="4723"/>
                  </a:lnTo>
                  <a:lnTo>
                    <a:pt x="1940" y="4719"/>
                  </a:lnTo>
                  <a:lnTo>
                    <a:pt x="1942" y="4718"/>
                  </a:lnTo>
                  <a:lnTo>
                    <a:pt x="1943" y="4713"/>
                  </a:lnTo>
                  <a:lnTo>
                    <a:pt x="1944" y="4710"/>
                  </a:lnTo>
                  <a:lnTo>
                    <a:pt x="1946" y="4706"/>
                  </a:lnTo>
                  <a:lnTo>
                    <a:pt x="1948" y="4702"/>
                  </a:lnTo>
                  <a:lnTo>
                    <a:pt x="1950" y="4698"/>
                  </a:lnTo>
                  <a:lnTo>
                    <a:pt x="1951" y="4694"/>
                  </a:lnTo>
                  <a:lnTo>
                    <a:pt x="1952" y="4690"/>
                  </a:lnTo>
                  <a:lnTo>
                    <a:pt x="1953" y="4688"/>
                  </a:lnTo>
                  <a:lnTo>
                    <a:pt x="1955" y="4686"/>
                  </a:lnTo>
                  <a:lnTo>
                    <a:pt x="1956" y="4683"/>
                  </a:lnTo>
                  <a:lnTo>
                    <a:pt x="1957" y="4681"/>
                  </a:lnTo>
                  <a:lnTo>
                    <a:pt x="1957" y="4680"/>
                  </a:lnTo>
                  <a:lnTo>
                    <a:pt x="1960" y="4677"/>
                  </a:lnTo>
                  <a:lnTo>
                    <a:pt x="1960" y="4673"/>
                  </a:lnTo>
                  <a:lnTo>
                    <a:pt x="1962" y="4672"/>
                  </a:lnTo>
                  <a:lnTo>
                    <a:pt x="1964" y="4670"/>
                  </a:lnTo>
                  <a:lnTo>
                    <a:pt x="1965" y="4666"/>
                  </a:lnTo>
                  <a:lnTo>
                    <a:pt x="1965" y="4663"/>
                  </a:lnTo>
                  <a:lnTo>
                    <a:pt x="1965" y="4659"/>
                  </a:lnTo>
                  <a:lnTo>
                    <a:pt x="1965" y="4654"/>
                  </a:lnTo>
                  <a:lnTo>
                    <a:pt x="1964" y="4651"/>
                  </a:lnTo>
                  <a:lnTo>
                    <a:pt x="1962" y="4647"/>
                  </a:lnTo>
                  <a:lnTo>
                    <a:pt x="1961" y="4646"/>
                  </a:lnTo>
                  <a:lnTo>
                    <a:pt x="1960" y="4642"/>
                  </a:lnTo>
                  <a:lnTo>
                    <a:pt x="1959" y="4640"/>
                  </a:lnTo>
                  <a:lnTo>
                    <a:pt x="1959" y="4636"/>
                  </a:lnTo>
                  <a:lnTo>
                    <a:pt x="1957" y="4632"/>
                  </a:lnTo>
                  <a:lnTo>
                    <a:pt x="1957" y="4630"/>
                  </a:lnTo>
                  <a:lnTo>
                    <a:pt x="1956" y="4628"/>
                  </a:lnTo>
                  <a:lnTo>
                    <a:pt x="1953" y="4624"/>
                  </a:lnTo>
                  <a:lnTo>
                    <a:pt x="1952" y="4623"/>
                  </a:lnTo>
                  <a:lnTo>
                    <a:pt x="1951" y="4619"/>
                  </a:lnTo>
                  <a:lnTo>
                    <a:pt x="1950" y="4617"/>
                  </a:lnTo>
                  <a:lnTo>
                    <a:pt x="1948" y="4613"/>
                  </a:lnTo>
                  <a:lnTo>
                    <a:pt x="1947" y="4608"/>
                  </a:lnTo>
                  <a:lnTo>
                    <a:pt x="1947" y="4605"/>
                  </a:lnTo>
                  <a:lnTo>
                    <a:pt x="1946" y="4600"/>
                  </a:lnTo>
                  <a:lnTo>
                    <a:pt x="1946" y="4596"/>
                  </a:lnTo>
                  <a:lnTo>
                    <a:pt x="1946" y="4593"/>
                  </a:lnTo>
                  <a:lnTo>
                    <a:pt x="1946" y="4589"/>
                  </a:lnTo>
                  <a:lnTo>
                    <a:pt x="1944" y="4585"/>
                  </a:lnTo>
                  <a:lnTo>
                    <a:pt x="1943" y="4583"/>
                  </a:lnTo>
                  <a:lnTo>
                    <a:pt x="1943" y="4581"/>
                  </a:lnTo>
                  <a:lnTo>
                    <a:pt x="1939" y="4578"/>
                  </a:lnTo>
                  <a:lnTo>
                    <a:pt x="1937" y="4574"/>
                  </a:lnTo>
                  <a:lnTo>
                    <a:pt x="1937" y="4571"/>
                  </a:lnTo>
                  <a:lnTo>
                    <a:pt x="1937" y="4568"/>
                  </a:lnTo>
                  <a:lnTo>
                    <a:pt x="1938" y="4566"/>
                  </a:lnTo>
                  <a:lnTo>
                    <a:pt x="1938" y="4565"/>
                  </a:lnTo>
                  <a:lnTo>
                    <a:pt x="1938" y="4564"/>
                  </a:lnTo>
                  <a:lnTo>
                    <a:pt x="1938" y="4561"/>
                  </a:lnTo>
                  <a:lnTo>
                    <a:pt x="1939" y="4559"/>
                  </a:lnTo>
                  <a:lnTo>
                    <a:pt x="1940" y="4556"/>
                  </a:lnTo>
                  <a:lnTo>
                    <a:pt x="1942" y="4554"/>
                  </a:lnTo>
                  <a:lnTo>
                    <a:pt x="1944" y="4552"/>
                  </a:lnTo>
                  <a:lnTo>
                    <a:pt x="1946" y="4549"/>
                  </a:lnTo>
                  <a:lnTo>
                    <a:pt x="1947" y="4546"/>
                  </a:lnTo>
                  <a:lnTo>
                    <a:pt x="1948" y="4544"/>
                  </a:lnTo>
                  <a:lnTo>
                    <a:pt x="1951" y="4544"/>
                  </a:lnTo>
                  <a:lnTo>
                    <a:pt x="1952" y="4543"/>
                  </a:lnTo>
                  <a:lnTo>
                    <a:pt x="1955" y="4542"/>
                  </a:lnTo>
                  <a:lnTo>
                    <a:pt x="1957" y="4541"/>
                  </a:lnTo>
                  <a:lnTo>
                    <a:pt x="1957" y="4539"/>
                  </a:lnTo>
                  <a:lnTo>
                    <a:pt x="1957" y="4537"/>
                  </a:lnTo>
                  <a:lnTo>
                    <a:pt x="1956" y="4532"/>
                  </a:lnTo>
                  <a:lnTo>
                    <a:pt x="1956" y="4530"/>
                  </a:lnTo>
                  <a:lnTo>
                    <a:pt x="1956" y="4527"/>
                  </a:lnTo>
                  <a:lnTo>
                    <a:pt x="1955" y="4525"/>
                  </a:lnTo>
                  <a:lnTo>
                    <a:pt x="1955" y="4523"/>
                  </a:lnTo>
                  <a:lnTo>
                    <a:pt x="1953" y="4518"/>
                  </a:lnTo>
                  <a:lnTo>
                    <a:pt x="1955" y="4515"/>
                  </a:lnTo>
                  <a:lnTo>
                    <a:pt x="1955" y="4513"/>
                  </a:lnTo>
                  <a:lnTo>
                    <a:pt x="1956" y="4511"/>
                  </a:lnTo>
                  <a:lnTo>
                    <a:pt x="1959" y="4506"/>
                  </a:lnTo>
                  <a:lnTo>
                    <a:pt x="1959" y="4502"/>
                  </a:lnTo>
                  <a:lnTo>
                    <a:pt x="1960" y="4500"/>
                  </a:lnTo>
                  <a:lnTo>
                    <a:pt x="1960" y="4496"/>
                  </a:lnTo>
                  <a:lnTo>
                    <a:pt x="1960" y="4492"/>
                  </a:lnTo>
                  <a:lnTo>
                    <a:pt x="1960" y="4489"/>
                  </a:lnTo>
                  <a:lnTo>
                    <a:pt x="1959" y="4486"/>
                  </a:lnTo>
                  <a:lnTo>
                    <a:pt x="1957" y="4483"/>
                  </a:lnTo>
                  <a:lnTo>
                    <a:pt x="1956" y="4479"/>
                  </a:lnTo>
                  <a:lnTo>
                    <a:pt x="1956" y="4476"/>
                  </a:lnTo>
                  <a:lnTo>
                    <a:pt x="1955" y="4473"/>
                  </a:lnTo>
                  <a:lnTo>
                    <a:pt x="1951" y="4469"/>
                  </a:lnTo>
                  <a:lnTo>
                    <a:pt x="1950" y="4467"/>
                  </a:lnTo>
                  <a:lnTo>
                    <a:pt x="1947" y="4465"/>
                  </a:lnTo>
                  <a:lnTo>
                    <a:pt x="1944" y="4462"/>
                  </a:lnTo>
                  <a:lnTo>
                    <a:pt x="1943" y="4460"/>
                  </a:lnTo>
                  <a:lnTo>
                    <a:pt x="1942" y="4459"/>
                  </a:lnTo>
                  <a:lnTo>
                    <a:pt x="1939" y="4455"/>
                  </a:lnTo>
                  <a:lnTo>
                    <a:pt x="1937" y="4453"/>
                  </a:lnTo>
                  <a:lnTo>
                    <a:pt x="1935" y="4451"/>
                  </a:lnTo>
                  <a:lnTo>
                    <a:pt x="1931" y="4447"/>
                  </a:lnTo>
                  <a:lnTo>
                    <a:pt x="1930" y="4444"/>
                  </a:lnTo>
                  <a:lnTo>
                    <a:pt x="1929" y="4442"/>
                  </a:lnTo>
                  <a:lnTo>
                    <a:pt x="1929" y="4438"/>
                  </a:lnTo>
                  <a:lnTo>
                    <a:pt x="1928" y="4433"/>
                  </a:lnTo>
                  <a:lnTo>
                    <a:pt x="1928" y="4430"/>
                  </a:lnTo>
                  <a:lnTo>
                    <a:pt x="1928" y="4427"/>
                  </a:lnTo>
                  <a:lnTo>
                    <a:pt x="1925" y="4424"/>
                  </a:lnTo>
                  <a:lnTo>
                    <a:pt x="1925" y="4420"/>
                  </a:lnTo>
                  <a:lnTo>
                    <a:pt x="1925" y="4418"/>
                  </a:lnTo>
                  <a:lnTo>
                    <a:pt x="1925" y="4416"/>
                  </a:lnTo>
                  <a:lnTo>
                    <a:pt x="1924" y="4410"/>
                  </a:lnTo>
                  <a:lnTo>
                    <a:pt x="1924" y="4404"/>
                  </a:lnTo>
                  <a:lnTo>
                    <a:pt x="1924" y="4399"/>
                  </a:lnTo>
                  <a:lnTo>
                    <a:pt x="1924" y="4395"/>
                  </a:lnTo>
                  <a:lnTo>
                    <a:pt x="1924" y="4390"/>
                  </a:lnTo>
                  <a:lnTo>
                    <a:pt x="1924" y="4384"/>
                  </a:lnTo>
                  <a:lnTo>
                    <a:pt x="1924" y="4380"/>
                  </a:lnTo>
                  <a:lnTo>
                    <a:pt x="1925" y="4372"/>
                  </a:lnTo>
                  <a:lnTo>
                    <a:pt x="1924" y="4368"/>
                  </a:lnTo>
                  <a:lnTo>
                    <a:pt x="1922" y="4364"/>
                  </a:lnTo>
                  <a:lnTo>
                    <a:pt x="1921" y="4360"/>
                  </a:lnTo>
                  <a:lnTo>
                    <a:pt x="1919" y="4355"/>
                  </a:lnTo>
                  <a:lnTo>
                    <a:pt x="1919" y="4350"/>
                  </a:lnTo>
                  <a:lnTo>
                    <a:pt x="1920" y="4345"/>
                  </a:lnTo>
                  <a:lnTo>
                    <a:pt x="1920" y="4342"/>
                  </a:lnTo>
                  <a:lnTo>
                    <a:pt x="1920" y="4337"/>
                  </a:lnTo>
                  <a:lnTo>
                    <a:pt x="1921" y="4332"/>
                  </a:lnTo>
                  <a:lnTo>
                    <a:pt x="1921" y="4327"/>
                  </a:lnTo>
                  <a:lnTo>
                    <a:pt x="1922" y="4322"/>
                  </a:lnTo>
                  <a:lnTo>
                    <a:pt x="1922" y="4316"/>
                  </a:lnTo>
                  <a:lnTo>
                    <a:pt x="1919" y="4317"/>
                  </a:lnTo>
                  <a:lnTo>
                    <a:pt x="1913" y="4316"/>
                  </a:lnTo>
                  <a:lnTo>
                    <a:pt x="1909" y="4316"/>
                  </a:lnTo>
                  <a:lnTo>
                    <a:pt x="1904" y="4315"/>
                  </a:lnTo>
                  <a:lnTo>
                    <a:pt x="1902" y="4315"/>
                  </a:lnTo>
                  <a:lnTo>
                    <a:pt x="1898" y="4314"/>
                  </a:lnTo>
                  <a:lnTo>
                    <a:pt x="1894" y="4314"/>
                  </a:lnTo>
                  <a:lnTo>
                    <a:pt x="1890" y="4313"/>
                  </a:lnTo>
                  <a:lnTo>
                    <a:pt x="1887" y="4313"/>
                  </a:lnTo>
                  <a:lnTo>
                    <a:pt x="1884" y="4313"/>
                  </a:lnTo>
                  <a:lnTo>
                    <a:pt x="1876" y="4311"/>
                  </a:lnTo>
                  <a:lnTo>
                    <a:pt x="1872" y="4310"/>
                  </a:lnTo>
                  <a:lnTo>
                    <a:pt x="1868" y="4310"/>
                  </a:lnTo>
                  <a:lnTo>
                    <a:pt x="1864" y="4310"/>
                  </a:lnTo>
                  <a:lnTo>
                    <a:pt x="1860" y="4309"/>
                  </a:lnTo>
                  <a:lnTo>
                    <a:pt x="1856" y="4310"/>
                  </a:lnTo>
                  <a:lnTo>
                    <a:pt x="1853" y="4313"/>
                  </a:lnTo>
                  <a:lnTo>
                    <a:pt x="1850" y="4314"/>
                  </a:lnTo>
                  <a:lnTo>
                    <a:pt x="1846" y="4314"/>
                  </a:lnTo>
                  <a:lnTo>
                    <a:pt x="1844" y="4315"/>
                  </a:lnTo>
                  <a:lnTo>
                    <a:pt x="1840" y="4316"/>
                  </a:lnTo>
                  <a:lnTo>
                    <a:pt x="1837" y="4317"/>
                  </a:lnTo>
                  <a:lnTo>
                    <a:pt x="1833" y="4320"/>
                  </a:lnTo>
                  <a:lnTo>
                    <a:pt x="1829" y="4321"/>
                  </a:lnTo>
                  <a:lnTo>
                    <a:pt x="1825" y="4322"/>
                  </a:lnTo>
                  <a:lnTo>
                    <a:pt x="1822" y="4323"/>
                  </a:lnTo>
                  <a:lnTo>
                    <a:pt x="1818" y="4325"/>
                  </a:lnTo>
                  <a:lnTo>
                    <a:pt x="1814" y="4326"/>
                  </a:lnTo>
                  <a:lnTo>
                    <a:pt x="1806" y="4328"/>
                  </a:lnTo>
                  <a:lnTo>
                    <a:pt x="1802" y="4329"/>
                  </a:lnTo>
                  <a:lnTo>
                    <a:pt x="1801" y="4333"/>
                  </a:lnTo>
                  <a:lnTo>
                    <a:pt x="1798" y="4334"/>
                  </a:lnTo>
                  <a:lnTo>
                    <a:pt x="1794" y="4337"/>
                  </a:lnTo>
                  <a:lnTo>
                    <a:pt x="1791" y="4339"/>
                  </a:lnTo>
                  <a:lnTo>
                    <a:pt x="1789" y="4342"/>
                  </a:lnTo>
                  <a:lnTo>
                    <a:pt x="1788" y="4344"/>
                  </a:lnTo>
                  <a:lnTo>
                    <a:pt x="1787" y="4346"/>
                  </a:lnTo>
                  <a:lnTo>
                    <a:pt x="1785" y="4350"/>
                  </a:lnTo>
                  <a:lnTo>
                    <a:pt x="1785" y="4352"/>
                  </a:lnTo>
                  <a:lnTo>
                    <a:pt x="1783" y="4356"/>
                  </a:lnTo>
                  <a:lnTo>
                    <a:pt x="1783" y="4358"/>
                  </a:lnTo>
                  <a:lnTo>
                    <a:pt x="1781" y="4361"/>
                  </a:lnTo>
                  <a:lnTo>
                    <a:pt x="1780" y="4363"/>
                  </a:lnTo>
                  <a:lnTo>
                    <a:pt x="1778" y="4366"/>
                  </a:lnTo>
                  <a:lnTo>
                    <a:pt x="1776" y="4368"/>
                  </a:lnTo>
                  <a:lnTo>
                    <a:pt x="1774" y="4372"/>
                  </a:lnTo>
                  <a:lnTo>
                    <a:pt x="1771" y="4375"/>
                  </a:lnTo>
                  <a:lnTo>
                    <a:pt x="1769" y="4378"/>
                  </a:lnTo>
                  <a:lnTo>
                    <a:pt x="1767" y="4381"/>
                  </a:lnTo>
                  <a:lnTo>
                    <a:pt x="1765" y="4384"/>
                  </a:lnTo>
                  <a:lnTo>
                    <a:pt x="1763" y="4385"/>
                  </a:lnTo>
                  <a:lnTo>
                    <a:pt x="1761" y="4387"/>
                  </a:lnTo>
                  <a:lnTo>
                    <a:pt x="1759" y="4391"/>
                  </a:lnTo>
                  <a:lnTo>
                    <a:pt x="1758" y="4393"/>
                  </a:lnTo>
                  <a:lnTo>
                    <a:pt x="1754" y="4396"/>
                  </a:lnTo>
                  <a:lnTo>
                    <a:pt x="1752" y="4397"/>
                  </a:lnTo>
                  <a:lnTo>
                    <a:pt x="1750" y="4399"/>
                  </a:lnTo>
                  <a:lnTo>
                    <a:pt x="1747" y="4401"/>
                  </a:lnTo>
                  <a:lnTo>
                    <a:pt x="1744" y="4401"/>
                  </a:lnTo>
                  <a:lnTo>
                    <a:pt x="1741" y="4403"/>
                  </a:lnTo>
                  <a:lnTo>
                    <a:pt x="1739" y="4404"/>
                  </a:lnTo>
                  <a:lnTo>
                    <a:pt x="1736" y="4407"/>
                  </a:lnTo>
                  <a:lnTo>
                    <a:pt x="1732" y="4410"/>
                  </a:lnTo>
                  <a:lnTo>
                    <a:pt x="1730" y="4409"/>
                  </a:lnTo>
                  <a:lnTo>
                    <a:pt x="1728" y="4412"/>
                  </a:lnTo>
                  <a:lnTo>
                    <a:pt x="1727" y="4413"/>
                  </a:lnTo>
                  <a:lnTo>
                    <a:pt x="1726" y="4414"/>
                  </a:lnTo>
                  <a:lnTo>
                    <a:pt x="1723" y="4413"/>
                  </a:lnTo>
                  <a:lnTo>
                    <a:pt x="1722" y="4412"/>
                  </a:lnTo>
                  <a:lnTo>
                    <a:pt x="1723" y="4410"/>
                  </a:lnTo>
                  <a:lnTo>
                    <a:pt x="1726" y="4409"/>
                  </a:lnTo>
                  <a:lnTo>
                    <a:pt x="1725" y="4407"/>
                  </a:lnTo>
                  <a:lnTo>
                    <a:pt x="1722" y="4407"/>
                  </a:lnTo>
                  <a:lnTo>
                    <a:pt x="1723" y="4406"/>
                  </a:lnTo>
                  <a:lnTo>
                    <a:pt x="1726" y="4403"/>
                  </a:lnTo>
                  <a:lnTo>
                    <a:pt x="1725" y="4401"/>
                  </a:lnTo>
                  <a:lnTo>
                    <a:pt x="1722" y="4397"/>
                  </a:lnTo>
                  <a:lnTo>
                    <a:pt x="1719" y="4395"/>
                  </a:lnTo>
                  <a:lnTo>
                    <a:pt x="1718" y="4393"/>
                  </a:lnTo>
                  <a:lnTo>
                    <a:pt x="1716" y="4392"/>
                  </a:lnTo>
                  <a:lnTo>
                    <a:pt x="1714" y="4392"/>
                  </a:lnTo>
                  <a:lnTo>
                    <a:pt x="1713" y="4395"/>
                  </a:lnTo>
                  <a:lnTo>
                    <a:pt x="1712" y="4395"/>
                  </a:lnTo>
                  <a:lnTo>
                    <a:pt x="1709" y="4396"/>
                  </a:lnTo>
                  <a:lnTo>
                    <a:pt x="1708" y="4395"/>
                  </a:lnTo>
                  <a:lnTo>
                    <a:pt x="1706" y="4397"/>
                  </a:lnTo>
                  <a:lnTo>
                    <a:pt x="1704" y="4397"/>
                  </a:lnTo>
                  <a:lnTo>
                    <a:pt x="1701" y="4396"/>
                  </a:lnTo>
                  <a:lnTo>
                    <a:pt x="1701" y="4393"/>
                  </a:lnTo>
                  <a:lnTo>
                    <a:pt x="1703" y="4392"/>
                  </a:lnTo>
                  <a:lnTo>
                    <a:pt x="1704" y="4391"/>
                  </a:lnTo>
                  <a:lnTo>
                    <a:pt x="1706" y="4390"/>
                  </a:lnTo>
                  <a:lnTo>
                    <a:pt x="1704" y="4389"/>
                  </a:lnTo>
                  <a:lnTo>
                    <a:pt x="1703" y="4386"/>
                  </a:lnTo>
                  <a:lnTo>
                    <a:pt x="1701" y="4385"/>
                  </a:lnTo>
                  <a:lnTo>
                    <a:pt x="1699" y="4381"/>
                  </a:lnTo>
                  <a:lnTo>
                    <a:pt x="1696" y="4385"/>
                  </a:lnTo>
                  <a:lnTo>
                    <a:pt x="1696" y="4383"/>
                  </a:lnTo>
                  <a:lnTo>
                    <a:pt x="1696" y="4380"/>
                  </a:lnTo>
                  <a:lnTo>
                    <a:pt x="1695" y="4379"/>
                  </a:lnTo>
                  <a:lnTo>
                    <a:pt x="1695" y="4377"/>
                  </a:lnTo>
                  <a:lnTo>
                    <a:pt x="1692" y="4375"/>
                  </a:lnTo>
                  <a:lnTo>
                    <a:pt x="1691" y="4378"/>
                  </a:lnTo>
                  <a:lnTo>
                    <a:pt x="1692" y="4379"/>
                  </a:lnTo>
                  <a:lnTo>
                    <a:pt x="1690" y="4381"/>
                  </a:lnTo>
                  <a:lnTo>
                    <a:pt x="1688" y="4380"/>
                  </a:lnTo>
                  <a:lnTo>
                    <a:pt x="1686" y="4379"/>
                  </a:lnTo>
                  <a:lnTo>
                    <a:pt x="1687" y="4378"/>
                  </a:lnTo>
                  <a:lnTo>
                    <a:pt x="1688" y="4377"/>
                  </a:lnTo>
                  <a:lnTo>
                    <a:pt x="1690" y="4374"/>
                  </a:lnTo>
                  <a:lnTo>
                    <a:pt x="1687" y="4373"/>
                  </a:lnTo>
                  <a:lnTo>
                    <a:pt x="1686" y="4375"/>
                  </a:lnTo>
                  <a:lnTo>
                    <a:pt x="1685" y="4378"/>
                  </a:lnTo>
                  <a:lnTo>
                    <a:pt x="1683" y="4377"/>
                  </a:lnTo>
                  <a:lnTo>
                    <a:pt x="1683" y="4374"/>
                  </a:lnTo>
                  <a:lnTo>
                    <a:pt x="1683" y="4373"/>
                  </a:lnTo>
                  <a:lnTo>
                    <a:pt x="1682" y="4371"/>
                  </a:lnTo>
                  <a:lnTo>
                    <a:pt x="1679" y="4371"/>
                  </a:lnTo>
                  <a:lnTo>
                    <a:pt x="1678" y="4371"/>
                  </a:lnTo>
                  <a:lnTo>
                    <a:pt x="1678" y="4368"/>
                  </a:lnTo>
                  <a:lnTo>
                    <a:pt x="1679" y="4367"/>
                  </a:lnTo>
                  <a:lnTo>
                    <a:pt x="1678" y="4364"/>
                  </a:lnTo>
                  <a:lnTo>
                    <a:pt x="1677" y="4363"/>
                  </a:lnTo>
                  <a:lnTo>
                    <a:pt x="1674" y="4364"/>
                  </a:lnTo>
                  <a:lnTo>
                    <a:pt x="1673" y="4366"/>
                  </a:lnTo>
                  <a:lnTo>
                    <a:pt x="1674" y="4367"/>
                  </a:lnTo>
                  <a:lnTo>
                    <a:pt x="1673" y="4369"/>
                  </a:lnTo>
                  <a:lnTo>
                    <a:pt x="1672" y="4368"/>
                  </a:lnTo>
                  <a:lnTo>
                    <a:pt x="1670" y="4366"/>
                  </a:lnTo>
                  <a:lnTo>
                    <a:pt x="1669" y="4363"/>
                  </a:lnTo>
                  <a:lnTo>
                    <a:pt x="1666" y="4364"/>
                  </a:lnTo>
                  <a:lnTo>
                    <a:pt x="1664" y="4366"/>
                  </a:lnTo>
                  <a:lnTo>
                    <a:pt x="1664" y="4363"/>
                  </a:lnTo>
                  <a:lnTo>
                    <a:pt x="1663" y="4363"/>
                  </a:lnTo>
                  <a:lnTo>
                    <a:pt x="1659" y="4364"/>
                  </a:lnTo>
                  <a:lnTo>
                    <a:pt x="1659" y="4362"/>
                  </a:lnTo>
                  <a:lnTo>
                    <a:pt x="1657" y="4361"/>
                  </a:lnTo>
                  <a:lnTo>
                    <a:pt x="1655" y="4361"/>
                  </a:lnTo>
                  <a:lnTo>
                    <a:pt x="1653" y="4363"/>
                  </a:lnTo>
                  <a:lnTo>
                    <a:pt x="1651" y="4363"/>
                  </a:lnTo>
                  <a:lnTo>
                    <a:pt x="1651" y="4358"/>
                  </a:lnTo>
                  <a:lnTo>
                    <a:pt x="1647" y="4357"/>
                  </a:lnTo>
                  <a:lnTo>
                    <a:pt x="1646" y="4356"/>
                  </a:lnTo>
                  <a:lnTo>
                    <a:pt x="1643" y="4355"/>
                  </a:lnTo>
                  <a:lnTo>
                    <a:pt x="1642" y="4354"/>
                  </a:lnTo>
                  <a:lnTo>
                    <a:pt x="1642" y="4351"/>
                  </a:lnTo>
                  <a:lnTo>
                    <a:pt x="1641" y="4351"/>
                  </a:lnTo>
                  <a:lnTo>
                    <a:pt x="1639" y="4352"/>
                  </a:lnTo>
                  <a:lnTo>
                    <a:pt x="1637" y="4351"/>
                  </a:lnTo>
                  <a:lnTo>
                    <a:pt x="1638" y="4349"/>
                  </a:lnTo>
                  <a:lnTo>
                    <a:pt x="1635" y="4349"/>
                  </a:lnTo>
                  <a:lnTo>
                    <a:pt x="1634" y="4350"/>
                  </a:lnTo>
                  <a:lnTo>
                    <a:pt x="1632" y="4351"/>
                  </a:lnTo>
                  <a:lnTo>
                    <a:pt x="1630" y="4350"/>
                  </a:lnTo>
                  <a:lnTo>
                    <a:pt x="1630" y="4348"/>
                  </a:lnTo>
                  <a:lnTo>
                    <a:pt x="1628" y="4348"/>
                  </a:lnTo>
                  <a:lnTo>
                    <a:pt x="1628" y="4349"/>
                  </a:lnTo>
                  <a:lnTo>
                    <a:pt x="1628" y="4351"/>
                  </a:lnTo>
                  <a:lnTo>
                    <a:pt x="1626" y="4354"/>
                  </a:lnTo>
                  <a:lnTo>
                    <a:pt x="1625" y="4354"/>
                  </a:lnTo>
                  <a:lnTo>
                    <a:pt x="1624" y="4354"/>
                  </a:lnTo>
                  <a:lnTo>
                    <a:pt x="1621" y="4352"/>
                  </a:lnTo>
                  <a:lnTo>
                    <a:pt x="1621" y="4351"/>
                  </a:lnTo>
                  <a:lnTo>
                    <a:pt x="1621" y="4349"/>
                  </a:lnTo>
                  <a:lnTo>
                    <a:pt x="1619" y="4346"/>
                  </a:lnTo>
                  <a:lnTo>
                    <a:pt x="1617" y="4350"/>
                  </a:lnTo>
                  <a:lnTo>
                    <a:pt x="1616" y="4351"/>
                  </a:lnTo>
                  <a:lnTo>
                    <a:pt x="1615" y="4349"/>
                  </a:lnTo>
                  <a:lnTo>
                    <a:pt x="1613" y="4350"/>
                  </a:lnTo>
                  <a:lnTo>
                    <a:pt x="1611" y="4349"/>
                  </a:lnTo>
                  <a:lnTo>
                    <a:pt x="1612" y="4348"/>
                  </a:lnTo>
                  <a:lnTo>
                    <a:pt x="1611" y="4345"/>
                  </a:lnTo>
                  <a:lnTo>
                    <a:pt x="1610" y="4344"/>
                  </a:lnTo>
                  <a:lnTo>
                    <a:pt x="1608" y="4344"/>
                  </a:lnTo>
                  <a:lnTo>
                    <a:pt x="1606" y="4344"/>
                  </a:lnTo>
                  <a:lnTo>
                    <a:pt x="1603" y="4344"/>
                  </a:lnTo>
                  <a:lnTo>
                    <a:pt x="1603" y="4346"/>
                  </a:lnTo>
                  <a:lnTo>
                    <a:pt x="1600" y="4345"/>
                  </a:lnTo>
                  <a:lnTo>
                    <a:pt x="1600" y="4343"/>
                  </a:lnTo>
                  <a:lnTo>
                    <a:pt x="1602" y="4340"/>
                  </a:lnTo>
                  <a:lnTo>
                    <a:pt x="1600" y="4339"/>
                  </a:lnTo>
                  <a:lnTo>
                    <a:pt x="1598" y="4339"/>
                  </a:lnTo>
                  <a:lnTo>
                    <a:pt x="1597" y="4340"/>
                  </a:lnTo>
                  <a:lnTo>
                    <a:pt x="1594" y="4342"/>
                  </a:lnTo>
                  <a:lnTo>
                    <a:pt x="1593" y="4339"/>
                  </a:lnTo>
                  <a:lnTo>
                    <a:pt x="1591" y="4338"/>
                  </a:lnTo>
                  <a:lnTo>
                    <a:pt x="1590" y="4339"/>
                  </a:lnTo>
                  <a:lnTo>
                    <a:pt x="1588" y="4340"/>
                  </a:lnTo>
                  <a:lnTo>
                    <a:pt x="1586" y="4340"/>
                  </a:lnTo>
                  <a:lnTo>
                    <a:pt x="1586" y="4338"/>
                  </a:lnTo>
                  <a:lnTo>
                    <a:pt x="1585" y="4337"/>
                  </a:lnTo>
                  <a:lnTo>
                    <a:pt x="1584" y="4336"/>
                  </a:lnTo>
                  <a:lnTo>
                    <a:pt x="1581" y="4338"/>
                  </a:lnTo>
                  <a:lnTo>
                    <a:pt x="1580" y="4338"/>
                  </a:lnTo>
                  <a:lnTo>
                    <a:pt x="1579" y="4337"/>
                  </a:lnTo>
                  <a:lnTo>
                    <a:pt x="1579" y="4336"/>
                  </a:lnTo>
                  <a:lnTo>
                    <a:pt x="1579" y="4333"/>
                  </a:lnTo>
                  <a:lnTo>
                    <a:pt x="1576" y="4333"/>
                  </a:lnTo>
                  <a:lnTo>
                    <a:pt x="1575" y="4334"/>
                  </a:lnTo>
                  <a:lnTo>
                    <a:pt x="1575" y="4336"/>
                  </a:lnTo>
                  <a:lnTo>
                    <a:pt x="1572" y="4337"/>
                  </a:lnTo>
                  <a:lnTo>
                    <a:pt x="1571" y="4336"/>
                  </a:lnTo>
                  <a:lnTo>
                    <a:pt x="1569" y="4333"/>
                  </a:lnTo>
                  <a:lnTo>
                    <a:pt x="1569" y="4331"/>
                  </a:lnTo>
                  <a:lnTo>
                    <a:pt x="1569" y="4329"/>
                  </a:lnTo>
                  <a:lnTo>
                    <a:pt x="1567" y="4329"/>
                  </a:lnTo>
                  <a:lnTo>
                    <a:pt x="1564" y="4333"/>
                  </a:lnTo>
                  <a:lnTo>
                    <a:pt x="1563" y="4333"/>
                  </a:lnTo>
                  <a:lnTo>
                    <a:pt x="1560" y="4332"/>
                  </a:lnTo>
                  <a:lnTo>
                    <a:pt x="1559" y="4331"/>
                  </a:lnTo>
                  <a:lnTo>
                    <a:pt x="1557" y="4331"/>
                  </a:lnTo>
                  <a:lnTo>
                    <a:pt x="1554" y="4331"/>
                  </a:lnTo>
                  <a:lnTo>
                    <a:pt x="1553" y="4332"/>
                  </a:lnTo>
                  <a:lnTo>
                    <a:pt x="1553" y="4329"/>
                  </a:lnTo>
                  <a:lnTo>
                    <a:pt x="1550" y="4331"/>
                  </a:lnTo>
                  <a:lnTo>
                    <a:pt x="1547" y="4331"/>
                  </a:lnTo>
                  <a:lnTo>
                    <a:pt x="1545" y="4329"/>
                  </a:lnTo>
                  <a:lnTo>
                    <a:pt x="1545" y="4328"/>
                  </a:lnTo>
                  <a:lnTo>
                    <a:pt x="1544" y="4325"/>
                  </a:lnTo>
                  <a:lnTo>
                    <a:pt x="1542" y="4323"/>
                  </a:lnTo>
                  <a:lnTo>
                    <a:pt x="1541" y="4326"/>
                  </a:lnTo>
                  <a:lnTo>
                    <a:pt x="1537" y="4328"/>
                  </a:lnTo>
                  <a:lnTo>
                    <a:pt x="1535" y="4327"/>
                  </a:lnTo>
                  <a:lnTo>
                    <a:pt x="1535" y="4326"/>
                  </a:lnTo>
                  <a:lnTo>
                    <a:pt x="1532" y="4327"/>
                  </a:lnTo>
                  <a:lnTo>
                    <a:pt x="1531" y="4328"/>
                  </a:lnTo>
                  <a:lnTo>
                    <a:pt x="1531" y="4329"/>
                  </a:lnTo>
                  <a:lnTo>
                    <a:pt x="1527" y="4331"/>
                  </a:lnTo>
                  <a:lnTo>
                    <a:pt x="1526" y="4327"/>
                  </a:lnTo>
                  <a:lnTo>
                    <a:pt x="1527" y="4326"/>
                  </a:lnTo>
                  <a:lnTo>
                    <a:pt x="1526" y="4322"/>
                  </a:lnTo>
                  <a:lnTo>
                    <a:pt x="1522" y="4322"/>
                  </a:lnTo>
                  <a:lnTo>
                    <a:pt x="1519" y="4321"/>
                  </a:lnTo>
                  <a:lnTo>
                    <a:pt x="1519" y="4323"/>
                  </a:lnTo>
                  <a:lnTo>
                    <a:pt x="1519" y="4325"/>
                  </a:lnTo>
                  <a:lnTo>
                    <a:pt x="1518" y="4325"/>
                  </a:lnTo>
                  <a:lnTo>
                    <a:pt x="1516" y="4322"/>
                  </a:lnTo>
                  <a:lnTo>
                    <a:pt x="1514" y="4321"/>
                  </a:lnTo>
                  <a:lnTo>
                    <a:pt x="1514" y="4320"/>
                  </a:lnTo>
                  <a:lnTo>
                    <a:pt x="1511" y="4319"/>
                  </a:lnTo>
                  <a:lnTo>
                    <a:pt x="1511" y="4321"/>
                  </a:lnTo>
                  <a:lnTo>
                    <a:pt x="1511" y="4323"/>
                  </a:lnTo>
                  <a:lnTo>
                    <a:pt x="1511" y="4326"/>
                  </a:lnTo>
                  <a:lnTo>
                    <a:pt x="1511" y="4328"/>
                  </a:lnTo>
                  <a:lnTo>
                    <a:pt x="1509" y="4328"/>
                  </a:lnTo>
                  <a:lnTo>
                    <a:pt x="1507" y="4327"/>
                  </a:lnTo>
                  <a:lnTo>
                    <a:pt x="1506" y="4325"/>
                  </a:lnTo>
                  <a:lnTo>
                    <a:pt x="1504" y="4323"/>
                  </a:lnTo>
                  <a:lnTo>
                    <a:pt x="1500" y="4326"/>
                  </a:lnTo>
                  <a:lnTo>
                    <a:pt x="1498" y="4326"/>
                  </a:lnTo>
                  <a:lnTo>
                    <a:pt x="1496" y="4326"/>
                  </a:lnTo>
                  <a:lnTo>
                    <a:pt x="1497" y="4328"/>
                  </a:lnTo>
                  <a:lnTo>
                    <a:pt x="1496" y="4329"/>
                  </a:lnTo>
                  <a:lnTo>
                    <a:pt x="1494" y="4329"/>
                  </a:lnTo>
                  <a:lnTo>
                    <a:pt x="1491" y="4328"/>
                  </a:lnTo>
                  <a:lnTo>
                    <a:pt x="1491" y="4327"/>
                  </a:lnTo>
                  <a:lnTo>
                    <a:pt x="1493" y="4323"/>
                  </a:lnTo>
                  <a:lnTo>
                    <a:pt x="1497" y="4317"/>
                  </a:lnTo>
                  <a:lnTo>
                    <a:pt x="1500" y="4315"/>
                  </a:lnTo>
                  <a:lnTo>
                    <a:pt x="1500" y="4313"/>
                  </a:lnTo>
                  <a:lnTo>
                    <a:pt x="1501" y="4310"/>
                  </a:lnTo>
                  <a:lnTo>
                    <a:pt x="1501" y="4308"/>
                  </a:lnTo>
                  <a:lnTo>
                    <a:pt x="1501" y="4305"/>
                  </a:lnTo>
                  <a:lnTo>
                    <a:pt x="1502" y="4302"/>
                  </a:lnTo>
                  <a:lnTo>
                    <a:pt x="1504" y="4298"/>
                  </a:lnTo>
                  <a:lnTo>
                    <a:pt x="1505" y="4294"/>
                  </a:lnTo>
                  <a:lnTo>
                    <a:pt x="1507" y="4290"/>
                  </a:lnTo>
                  <a:lnTo>
                    <a:pt x="1507" y="4286"/>
                  </a:lnTo>
                  <a:lnTo>
                    <a:pt x="1509" y="4281"/>
                  </a:lnTo>
                  <a:lnTo>
                    <a:pt x="1509" y="4278"/>
                  </a:lnTo>
                  <a:lnTo>
                    <a:pt x="1510" y="4275"/>
                  </a:lnTo>
                  <a:lnTo>
                    <a:pt x="1513" y="4269"/>
                  </a:lnTo>
                  <a:lnTo>
                    <a:pt x="1514" y="4266"/>
                  </a:lnTo>
                  <a:lnTo>
                    <a:pt x="1515" y="4262"/>
                  </a:lnTo>
                  <a:lnTo>
                    <a:pt x="1518" y="4256"/>
                  </a:lnTo>
                  <a:lnTo>
                    <a:pt x="1520" y="4252"/>
                  </a:lnTo>
                  <a:lnTo>
                    <a:pt x="1522" y="4247"/>
                  </a:lnTo>
                  <a:lnTo>
                    <a:pt x="1523" y="4244"/>
                  </a:lnTo>
                  <a:lnTo>
                    <a:pt x="1526" y="4241"/>
                  </a:lnTo>
                  <a:lnTo>
                    <a:pt x="1528" y="4238"/>
                  </a:lnTo>
                  <a:lnTo>
                    <a:pt x="1529" y="4237"/>
                  </a:lnTo>
                  <a:lnTo>
                    <a:pt x="1532" y="4235"/>
                  </a:lnTo>
                  <a:lnTo>
                    <a:pt x="1533" y="4234"/>
                  </a:lnTo>
                  <a:lnTo>
                    <a:pt x="1535" y="4232"/>
                  </a:lnTo>
                  <a:lnTo>
                    <a:pt x="1535" y="4229"/>
                  </a:lnTo>
                  <a:lnTo>
                    <a:pt x="1535" y="4228"/>
                  </a:lnTo>
                  <a:lnTo>
                    <a:pt x="1536" y="4226"/>
                  </a:lnTo>
                  <a:lnTo>
                    <a:pt x="1535" y="4224"/>
                  </a:lnTo>
                  <a:lnTo>
                    <a:pt x="1532" y="4224"/>
                  </a:lnTo>
                  <a:lnTo>
                    <a:pt x="1531" y="4223"/>
                  </a:lnTo>
                  <a:lnTo>
                    <a:pt x="1531" y="4221"/>
                  </a:lnTo>
                  <a:lnTo>
                    <a:pt x="1529" y="4218"/>
                  </a:lnTo>
                  <a:lnTo>
                    <a:pt x="1527" y="4218"/>
                  </a:lnTo>
                  <a:lnTo>
                    <a:pt x="1526" y="4218"/>
                  </a:lnTo>
                  <a:lnTo>
                    <a:pt x="1523" y="4221"/>
                  </a:lnTo>
                  <a:lnTo>
                    <a:pt x="1522" y="4218"/>
                  </a:lnTo>
                  <a:lnTo>
                    <a:pt x="1520" y="4217"/>
                  </a:lnTo>
                  <a:lnTo>
                    <a:pt x="1519" y="4215"/>
                  </a:lnTo>
                  <a:lnTo>
                    <a:pt x="1518" y="4214"/>
                  </a:lnTo>
                  <a:lnTo>
                    <a:pt x="1518" y="4211"/>
                  </a:lnTo>
                  <a:lnTo>
                    <a:pt x="1515" y="4210"/>
                  </a:lnTo>
                  <a:lnTo>
                    <a:pt x="1514" y="4209"/>
                  </a:lnTo>
                  <a:lnTo>
                    <a:pt x="1513" y="4210"/>
                  </a:lnTo>
                  <a:lnTo>
                    <a:pt x="1511" y="4208"/>
                  </a:lnTo>
                  <a:lnTo>
                    <a:pt x="1509" y="4206"/>
                  </a:lnTo>
                  <a:lnTo>
                    <a:pt x="1506" y="4205"/>
                  </a:lnTo>
                  <a:lnTo>
                    <a:pt x="1507" y="4204"/>
                  </a:lnTo>
                  <a:lnTo>
                    <a:pt x="1507" y="4202"/>
                  </a:lnTo>
                  <a:lnTo>
                    <a:pt x="1506" y="4200"/>
                  </a:lnTo>
                  <a:lnTo>
                    <a:pt x="1506" y="4198"/>
                  </a:lnTo>
                  <a:lnTo>
                    <a:pt x="1507" y="4197"/>
                  </a:lnTo>
                  <a:lnTo>
                    <a:pt x="1507" y="4193"/>
                  </a:lnTo>
                  <a:lnTo>
                    <a:pt x="1507" y="4191"/>
                  </a:lnTo>
                  <a:lnTo>
                    <a:pt x="1505" y="4189"/>
                  </a:lnTo>
                  <a:lnTo>
                    <a:pt x="1506" y="4186"/>
                  </a:lnTo>
                  <a:lnTo>
                    <a:pt x="1506" y="4183"/>
                  </a:lnTo>
                  <a:lnTo>
                    <a:pt x="1506" y="4176"/>
                  </a:lnTo>
                  <a:lnTo>
                    <a:pt x="1516" y="4170"/>
                  </a:lnTo>
                  <a:lnTo>
                    <a:pt x="1518" y="4162"/>
                  </a:lnTo>
                  <a:lnTo>
                    <a:pt x="1516" y="4156"/>
                  </a:lnTo>
                  <a:lnTo>
                    <a:pt x="1518" y="4154"/>
                  </a:lnTo>
                  <a:lnTo>
                    <a:pt x="1520" y="4151"/>
                  </a:lnTo>
                  <a:lnTo>
                    <a:pt x="1519" y="4148"/>
                  </a:lnTo>
                  <a:lnTo>
                    <a:pt x="1516" y="4139"/>
                  </a:lnTo>
                  <a:lnTo>
                    <a:pt x="1507" y="4145"/>
                  </a:lnTo>
                  <a:lnTo>
                    <a:pt x="1498" y="4151"/>
                  </a:lnTo>
                  <a:lnTo>
                    <a:pt x="1488" y="4158"/>
                  </a:lnTo>
                  <a:lnTo>
                    <a:pt x="1480" y="4164"/>
                  </a:lnTo>
                  <a:lnTo>
                    <a:pt x="1475" y="4169"/>
                  </a:lnTo>
                  <a:lnTo>
                    <a:pt x="1472" y="4170"/>
                  </a:lnTo>
                  <a:lnTo>
                    <a:pt x="1469" y="4171"/>
                  </a:lnTo>
                  <a:lnTo>
                    <a:pt x="1465" y="4173"/>
                  </a:lnTo>
                  <a:lnTo>
                    <a:pt x="1460" y="4174"/>
                  </a:lnTo>
                  <a:lnTo>
                    <a:pt x="1456" y="4175"/>
                  </a:lnTo>
                  <a:lnTo>
                    <a:pt x="1453" y="4176"/>
                  </a:lnTo>
                  <a:lnTo>
                    <a:pt x="1449" y="4177"/>
                  </a:lnTo>
                  <a:lnTo>
                    <a:pt x="1445" y="4179"/>
                  </a:lnTo>
                  <a:lnTo>
                    <a:pt x="1443" y="4179"/>
                  </a:lnTo>
                  <a:lnTo>
                    <a:pt x="1440" y="4180"/>
                  </a:lnTo>
                  <a:lnTo>
                    <a:pt x="1435" y="4181"/>
                  </a:lnTo>
                  <a:lnTo>
                    <a:pt x="1435" y="4179"/>
                  </a:lnTo>
                  <a:lnTo>
                    <a:pt x="1432" y="4177"/>
                  </a:lnTo>
                  <a:lnTo>
                    <a:pt x="1431" y="4176"/>
                  </a:lnTo>
                  <a:lnTo>
                    <a:pt x="1430" y="4174"/>
                  </a:lnTo>
                  <a:lnTo>
                    <a:pt x="1430" y="4171"/>
                  </a:lnTo>
                  <a:lnTo>
                    <a:pt x="1430" y="4170"/>
                  </a:lnTo>
                  <a:lnTo>
                    <a:pt x="1427" y="4169"/>
                  </a:lnTo>
                  <a:lnTo>
                    <a:pt x="1426" y="4168"/>
                  </a:lnTo>
                  <a:lnTo>
                    <a:pt x="1425" y="4165"/>
                  </a:lnTo>
                  <a:lnTo>
                    <a:pt x="1422" y="4165"/>
                  </a:lnTo>
                  <a:lnTo>
                    <a:pt x="1419" y="4163"/>
                  </a:lnTo>
                  <a:lnTo>
                    <a:pt x="1418" y="4162"/>
                  </a:lnTo>
                  <a:lnTo>
                    <a:pt x="1419" y="4160"/>
                  </a:lnTo>
                  <a:lnTo>
                    <a:pt x="1419" y="4157"/>
                  </a:lnTo>
                  <a:lnTo>
                    <a:pt x="1417" y="4154"/>
                  </a:lnTo>
                  <a:lnTo>
                    <a:pt x="1417" y="4153"/>
                  </a:lnTo>
                  <a:lnTo>
                    <a:pt x="1414" y="4152"/>
                  </a:lnTo>
                  <a:lnTo>
                    <a:pt x="1413" y="4152"/>
                  </a:lnTo>
                  <a:lnTo>
                    <a:pt x="1412" y="4150"/>
                  </a:lnTo>
                  <a:lnTo>
                    <a:pt x="1410" y="4148"/>
                  </a:lnTo>
                  <a:lnTo>
                    <a:pt x="1408" y="4147"/>
                  </a:lnTo>
                  <a:lnTo>
                    <a:pt x="1407" y="4147"/>
                  </a:lnTo>
                  <a:lnTo>
                    <a:pt x="1405" y="4145"/>
                  </a:lnTo>
                  <a:lnTo>
                    <a:pt x="1404" y="4144"/>
                  </a:lnTo>
                  <a:lnTo>
                    <a:pt x="1401" y="4144"/>
                  </a:lnTo>
                  <a:lnTo>
                    <a:pt x="1403" y="4141"/>
                  </a:lnTo>
                  <a:lnTo>
                    <a:pt x="1401" y="4140"/>
                  </a:lnTo>
                  <a:lnTo>
                    <a:pt x="1399" y="4139"/>
                  </a:lnTo>
                  <a:lnTo>
                    <a:pt x="1398" y="4139"/>
                  </a:lnTo>
                  <a:lnTo>
                    <a:pt x="1398" y="4136"/>
                  </a:lnTo>
                  <a:lnTo>
                    <a:pt x="1394" y="4138"/>
                  </a:lnTo>
                  <a:lnTo>
                    <a:pt x="1391" y="4136"/>
                  </a:lnTo>
                  <a:lnTo>
                    <a:pt x="1387" y="4136"/>
                  </a:lnTo>
                  <a:lnTo>
                    <a:pt x="1383" y="4136"/>
                  </a:lnTo>
                  <a:lnTo>
                    <a:pt x="1381" y="4136"/>
                  </a:lnTo>
                  <a:lnTo>
                    <a:pt x="1377" y="4138"/>
                  </a:lnTo>
                  <a:lnTo>
                    <a:pt x="1376" y="4138"/>
                  </a:lnTo>
                  <a:lnTo>
                    <a:pt x="1372" y="4139"/>
                  </a:lnTo>
                  <a:lnTo>
                    <a:pt x="1369" y="4141"/>
                  </a:lnTo>
                  <a:lnTo>
                    <a:pt x="1366" y="4144"/>
                  </a:lnTo>
                  <a:lnTo>
                    <a:pt x="1364" y="4145"/>
                  </a:lnTo>
                  <a:lnTo>
                    <a:pt x="1363" y="4145"/>
                  </a:lnTo>
                  <a:lnTo>
                    <a:pt x="1360" y="4146"/>
                  </a:lnTo>
                  <a:lnTo>
                    <a:pt x="1357" y="4147"/>
                  </a:lnTo>
                  <a:lnTo>
                    <a:pt x="1354" y="4147"/>
                  </a:lnTo>
                  <a:lnTo>
                    <a:pt x="1352" y="4145"/>
                  </a:lnTo>
                  <a:lnTo>
                    <a:pt x="1354" y="4144"/>
                  </a:lnTo>
                  <a:lnTo>
                    <a:pt x="1354" y="4141"/>
                  </a:lnTo>
                  <a:lnTo>
                    <a:pt x="1355" y="4140"/>
                  </a:lnTo>
                  <a:lnTo>
                    <a:pt x="1354" y="4138"/>
                  </a:lnTo>
                  <a:lnTo>
                    <a:pt x="1352" y="4136"/>
                  </a:lnTo>
                  <a:lnTo>
                    <a:pt x="1351" y="4134"/>
                  </a:lnTo>
                  <a:lnTo>
                    <a:pt x="1352" y="4133"/>
                  </a:lnTo>
                  <a:lnTo>
                    <a:pt x="1352" y="4130"/>
                  </a:lnTo>
                  <a:lnTo>
                    <a:pt x="1351" y="4129"/>
                  </a:lnTo>
                  <a:lnTo>
                    <a:pt x="1351" y="4127"/>
                  </a:lnTo>
                  <a:lnTo>
                    <a:pt x="1350" y="4125"/>
                  </a:lnTo>
                  <a:lnTo>
                    <a:pt x="1348" y="4124"/>
                  </a:lnTo>
                  <a:lnTo>
                    <a:pt x="1348" y="4122"/>
                  </a:lnTo>
                  <a:lnTo>
                    <a:pt x="1346" y="4122"/>
                  </a:lnTo>
                  <a:lnTo>
                    <a:pt x="1345" y="4121"/>
                  </a:lnTo>
                  <a:lnTo>
                    <a:pt x="1343" y="4118"/>
                  </a:lnTo>
                  <a:lnTo>
                    <a:pt x="1341" y="4117"/>
                  </a:lnTo>
                  <a:lnTo>
                    <a:pt x="1338" y="4117"/>
                  </a:lnTo>
                  <a:lnTo>
                    <a:pt x="1337" y="4116"/>
                  </a:lnTo>
                  <a:lnTo>
                    <a:pt x="1335" y="4113"/>
                  </a:lnTo>
                  <a:lnTo>
                    <a:pt x="1334" y="4112"/>
                  </a:lnTo>
                  <a:lnTo>
                    <a:pt x="1333" y="4110"/>
                  </a:lnTo>
                  <a:lnTo>
                    <a:pt x="1330" y="4109"/>
                  </a:lnTo>
                  <a:lnTo>
                    <a:pt x="1329" y="4106"/>
                  </a:lnTo>
                  <a:lnTo>
                    <a:pt x="1330" y="4105"/>
                  </a:lnTo>
                  <a:lnTo>
                    <a:pt x="1329" y="4103"/>
                  </a:lnTo>
                  <a:lnTo>
                    <a:pt x="1328" y="4103"/>
                  </a:lnTo>
                  <a:lnTo>
                    <a:pt x="1326" y="4100"/>
                  </a:lnTo>
                  <a:lnTo>
                    <a:pt x="1325" y="4099"/>
                  </a:lnTo>
                  <a:lnTo>
                    <a:pt x="1324" y="4098"/>
                  </a:lnTo>
                  <a:lnTo>
                    <a:pt x="1323" y="4095"/>
                  </a:lnTo>
                  <a:lnTo>
                    <a:pt x="1321" y="4094"/>
                  </a:lnTo>
                  <a:lnTo>
                    <a:pt x="1321" y="4092"/>
                  </a:lnTo>
                  <a:lnTo>
                    <a:pt x="1319" y="4092"/>
                  </a:lnTo>
                  <a:lnTo>
                    <a:pt x="1317" y="4090"/>
                  </a:lnTo>
                  <a:lnTo>
                    <a:pt x="1316" y="4089"/>
                  </a:lnTo>
                  <a:lnTo>
                    <a:pt x="1313" y="4088"/>
                  </a:lnTo>
                  <a:lnTo>
                    <a:pt x="1315" y="4086"/>
                  </a:lnTo>
                  <a:lnTo>
                    <a:pt x="1313" y="4083"/>
                  </a:lnTo>
                  <a:lnTo>
                    <a:pt x="1315" y="4081"/>
                  </a:lnTo>
                  <a:lnTo>
                    <a:pt x="1316" y="4078"/>
                  </a:lnTo>
                  <a:lnTo>
                    <a:pt x="1316" y="4077"/>
                  </a:lnTo>
                  <a:lnTo>
                    <a:pt x="1319" y="4075"/>
                  </a:lnTo>
                  <a:lnTo>
                    <a:pt x="1317" y="4074"/>
                  </a:lnTo>
                  <a:lnTo>
                    <a:pt x="1315" y="4070"/>
                  </a:lnTo>
                  <a:lnTo>
                    <a:pt x="1315" y="4069"/>
                  </a:lnTo>
                  <a:lnTo>
                    <a:pt x="1313" y="4066"/>
                  </a:lnTo>
                  <a:lnTo>
                    <a:pt x="1312" y="4063"/>
                  </a:lnTo>
                  <a:lnTo>
                    <a:pt x="1311" y="4062"/>
                  </a:lnTo>
                  <a:lnTo>
                    <a:pt x="1311" y="4058"/>
                  </a:lnTo>
                  <a:lnTo>
                    <a:pt x="1311" y="4055"/>
                  </a:lnTo>
                  <a:lnTo>
                    <a:pt x="1310" y="4052"/>
                  </a:lnTo>
                  <a:lnTo>
                    <a:pt x="1306" y="4049"/>
                  </a:lnTo>
                  <a:lnTo>
                    <a:pt x="1304" y="4047"/>
                  </a:lnTo>
                  <a:lnTo>
                    <a:pt x="1302" y="4046"/>
                  </a:lnTo>
                  <a:lnTo>
                    <a:pt x="1299" y="4045"/>
                  </a:lnTo>
                  <a:lnTo>
                    <a:pt x="1299" y="4042"/>
                  </a:lnTo>
                  <a:lnTo>
                    <a:pt x="1298" y="4040"/>
                  </a:lnTo>
                  <a:lnTo>
                    <a:pt x="1297" y="4037"/>
                  </a:lnTo>
                  <a:lnTo>
                    <a:pt x="1297" y="4035"/>
                  </a:lnTo>
                  <a:lnTo>
                    <a:pt x="1294" y="4033"/>
                  </a:lnTo>
                  <a:lnTo>
                    <a:pt x="1293" y="4029"/>
                  </a:lnTo>
                  <a:lnTo>
                    <a:pt x="1292" y="4025"/>
                  </a:lnTo>
                  <a:lnTo>
                    <a:pt x="1290" y="4023"/>
                  </a:lnTo>
                  <a:lnTo>
                    <a:pt x="1288" y="4027"/>
                  </a:lnTo>
                  <a:lnTo>
                    <a:pt x="1285" y="4024"/>
                  </a:lnTo>
                  <a:lnTo>
                    <a:pt x="1282" y="4023"/>
                  </a:lnTo>
                  <a:lnTo>
                    <a:pt x="1282" y="4022"/>
                  </a:lnTo>
                  <a:lnTo>
                    <a:pt x="1281" y="4019"/>
                  </a:lnTo>
                  <a:lnTo>
                    <a:pt x="1280" y="4018"/>
                  </a:lnTo>
                  <a:lnTo>
                    <a:pt x="1279" y="4017"/>
                  </a:lnTo>
                  <a:lnTo>
                    <a:pt x="1277" y="4016"/>
                  </a:lnTo>
                  <a:lnTo>
                    <a:pt x="1277" y="4012"/>
                  </a:lnTo>
                  <a:lnTo>
                    <a:pt x="1277" y="4010"/>
                  </a:lnTo>
                  <a:lnTo>
                    <a:pt x="1277" y="4008"/>
                  </a:lnTo>
                  <a:lnTo>
                    <a:pt x="1279" y="4005"/>
                  </a:lnTo>
                  <a:lnTo>
                    <a:pt x="1279" y="3999"/>
                  </a:lnTo>
                  <a:lnTo>
                    <a:pt x="1279" y="3996"/>
                  </a:lnTo>
                  <a:lnTo>
                    <a:pt x="1279" y="3993"/>
                  </a:lnTo>
                  <a:lnTo>
                    <a:pt x="1279" y="3989"/>
                  </a:lnTo>
                  <a:lnTo>
                    <a:pt x="1279" y="3985"/>
                  </a:lnTo>
                  <a:lnTo>
                    <a:pt x="1279" y="3984"/>
                  </a:lnTo>
                  <a:lnTo>
                    <a:pt x="1279" y="3981"/>
                  </a:lnTo>
                  <a:lnTo>
                    <a:pt x="1277" y="3977"/>
                  </a:lnTo>
                  <a:lnTo>
                    <a:pt x="1277" y="3973"/>
                  </a:lnTo>
                  <a:lnTo>
                    <a:pt x="1277" y="3971"/>
                  </a:lnTo>
                  <a:lnTo>
                    <a:pt x="1276" y="3969"/>
                  </a:lnTo>
                  <a:lnTo>
                    <a:pt x="1276" y="3965"/>
                  </a:lnTo>
                  <a:lnTo>
                    <a:pt x="1275" y="3961"/>
                  </a:lnTo>
                  <a:lnTo>
                    <a:pt x="1273" y="3958"/>
                  </a:lnTo>
                  <a:lnTo>
                    <a:pt x="1272" y="3954"/>
                  </a:lnTo>
                  <a:lnTo>
                    <a:pt x="1272" y="3950"/>
                  </a:lnTo>
                  <a:lnTo>
                    <a:pt x="1271" y="3947"/>
                  </a:lnTo>
                  <a:lnTo>
                    <a:pt x="1270" y="3942"/>
                  </a:lnTo>
                  <a:lnTo>
                    <a:pt x="1267" y="3940"/>
                  </a:lnTo>
                  <a:lnTo>
                    <a:pt x="1266" y="3936"/>
                  </a:lnTo>
                  <a:lnTo>
                    <a:pt x="1264" y="3934"/>
                  </a:lnTo>
                  <a:lnTo>
                    <a:pt x="1263" y="3932"/>
                  </a:lnTo>
                  <a:lnTo>
                    <a:pt x="1263" y="3929"/>
                  </a:lnTo>
                  <a:lnTo>
                    <a:pt x="1262" y="3926"/>
                  </a:lnTo>
                  <a:lnTo>
                    <a:pt x="1262" y="3925"/>
                  </a:lnTo>
                  <a:lnTo>
                    <a:pt x="1259" y="3924"/>
                  </a:lnTo>
                  <a:lnTo>
                    <a:pt x="1258" y="3923"/>
                  </a:lnTo>
                  <a:lnTo>
                    <a:pt x="1257" y="3920"/>
                  </a:lnTo>
                  <a:lnTo>
                    <a:pt x="1255" y="3919"/>
                  </a:lnTo>
                  <a:lnTo>
                    <a:pt x="1254" y="3917"/>
                  </a:lnTo>
                  <a:lnTo>
                    <a:pt x="1251" y="3914"/>
                  </a:lnTo>
                  <a:lnTo>
                    <a:pt x="1250" y="3912"/>
                  </a:lnTo>
                  <a:lnTo>
                    <a:pt x="1249" y="3908"/>
                  </a:lnTo>
                  <a:lnTo>
                    <a:pt x="1248" y="3906"/>
                  </a:lnTo>
                  <a:lnTo>
                    <a:pt x="1246" y="3902"/>
                  </a:lnTo>
                  <a:lnTo>
                    <a:pt x="1245" y="3899"/>
                  </a:lnTo>
                  <a:lnTo>
                    <a:pt x="1245" y="3895"/>
                  </a:lnTo>
                  <a:lnTo>
                    <a:pt x="1245" y="3893"/>
                  </a:lnTo>
                  <a:lnTo>
                    <a:pt x="1245" y="3891"/>
                  </a:lnTo>
                  <a:lnTo>
                    <a:pt x="1244" y="3889"/>
                  </a:lnTo>
                  <a:lnTo>
                    <a:pt x="1244" y="3885"/>
                  </a:lnTo>
                  <a:lnTo>
                    <a:pt x="1241" y="3883"/>
                  </a:lnTo>
                  <a:lnTo>
                    <a:pt x="1238" y="3880"/>
                  </a:lnTo>
                  <a:lnTo>
                    <a:pt x="1235" y="3878"/>
                  </a:lnTo>
                  <a:lnTo>
                    <a:pt x="1232" y="3877"/>
                  </a:lnTo>
                  <a:lnTo>
                    <a:pt x="1228" y="3874"/>
                  </a:lnTo>
                  <a:lnTo>
                    <a:pt x="1227" y="3874"/>
                  </a:lnTo>
                  <a:lnTo>
                    <a:pt x="1226" y="3872"/>
                  </a:lnTo>
                  <a:lnTo>
                    <a:pt x="1226" y="3870"/>
                  </a:lnTo>
                  <a:lnTo>
                    <a:pt x="1226" y="3866"/>
                  </a:lnTo>
                  <a:lnTo>
                    <a:pt x="1227" y="3862"/>
                  </a:lnTo>
                  <a:lnTo>
                    <a:pt x="1227" y="3860"/>
                  </a:lnTo>
                  <a:lnTo>
                    <a:pt x="1227" y="3858"/>
                  </a:lnTo>
                  <a:lnTo>
                    <a:pt x="1224" y="3856"/>
                  </a:lnTo>
                  <a:lnTo>
                    <a:pt x="1223" y="3853"/>
                  </a:lnTo>
                  <a:lnTo>
                    <a:pt x="1222" y="3852"/>
                  </a:lnTo>
                  <a:lnTo>
                    <a:pt x="1219" y="3849"/>
                  </a:lnTo>
                  <a:lnTo>
                    <a:pt x="1218" y="3847"/>
                  </a:lnTo>
                  <a:lnTo>
                    <a:pt x="1217" y="3843"/>
                  </a:lnTo>
                  <a:lnTo>
                    <a:pt x="1215" y="3842"/>
                  </a:lnTo>
                  <a:lnTo>
                    <a:pt x="1213" y="3837"/>
                  </a:lnTo>
                  <a:lnTo>
                    <a:pt x="1211" y="3833"/>
                  </a:lnTo>
                  <a:lnTo>
                    <a:pt x="1210" y="3830"/>
                  </a:lnTo>
                  <a:lnTo>
                    <a:pt x="1210" y="3827"/>
                  </a:lnTo>
                  <a:lnTo>
                    <a:pt x="1209" y="3825"/>
                  </a:lnTo>
                  <a:lnTo>
                    <a:pt x="1209" y="3823"/>
                  </a:lnTo>
                  <a:lnTo>
                    <a:pt x="1209" y="3820"/>
                  </a:lnTo>
                  <a:lnTo>
                    <a:pt x="1209" y="3817"/>
                  </a:lnTo>
                  <a:lnTo>
                    <a:pt x="1209" y="3814"/>
                  </a:lnTo>
                  <a:lnTo>
                    <a:pt x="1209" y="3810"/>
                  </a:lnTo>
                  <a:lnTo>
                    <a:pt x="1209" y="3806"/>
                  </a:lnTo>
                  <a:lnTo>
                    <a:pt x="1210" y="3803"/>
                  </a:lnTo>
                  <a:lnTo>
                    <a:pt x="1210" y="3801"/>
                  </a:lnTo>
                  <a:lnTo>
                    <a:pt x="1210" y="3798"/>
                  </a:lnTo>
                  <a:lnTo>
                    <a:pt x="1210" y="3796"/>
                  </a:lnTo>
                  <a:lnTo>
                    <a:pt x="1210" y="3794"/>
                  </a:lnTo>
                  <a:lnTo>
                    <a:pt x="1210" y="3790"/>
                  </a:lnTo>
                  <a:lnTo>
                    <a:pt x="1210" y="3788"/>
                  </a:lnTo>
                  <a:lnTo>
                    <a:pt x="1211" y="3785"/>
                  </a:lnTo>
                  <a:lnTo>
                    <a:pt x="1210" y="3782"/>
                  </a:lnTo>
                  <a:lnTo>
                    <a:pt x="1210" y="3778"/>
                  </a:lnTo>
                  <a:lnTo>
                    <a:pt x="1209" y="3774"/>
                  </a:lnTo>
                  <a:lnTo>
                    <a:pt x="1209" y="3773"/>
                  </a:lnTo>
                  <a:lnTo>
                    <a:pt x="1209" y="3769"/>
                  </a:lnTo>
                  <a:lnTo>
                    <a:pt x="1207" y="3765"/>
                  </a:lnTo>
                  <a:lnTo>
                    <a:pt x="1207" y="3760"/>
                  </a:lnTo>
                  <a:lnTo>
                    <a:pt x="1206" y="3756"/>
                  </a:lnTo>
                  <a:lnTo>
                    <a:pt x="1206" y="3753"/>
                  </a:lnTo>
                  <a:lnTo>
                    <a:pt x="1205" y="3749"/>
                  </a:lnTo>
                  <a:lnTo>
                    <a:pt x="1205" y="3746"/>
                  </a:lnTo>
                  <a:lnTo>
                    <a:pt x="1204" y="3743"/>
                  </a:lnTo>
                  <a:lnTo>
                    <a:pt x="1204" y="3740"/>
                  </a:lnTo>
                  <a:lnTo>
                    <a:pt x="1205" y="3738"/>
                  </a:lnTo>
                  <a:lnTo>
                    <a:pt x="1206" y="3732"/>
                  </a:lnTo>
                  <a:lnTo>
                    <a:pt x="1206" y="3727"/>
                  </a:lnTo>
                  <a:lnTo>
                    <a:pt x="1207" y="3724"/>
                  </a:lnTo>
                  <a:lnTo>
                    <a:pt x="1207" y="3721"/>
                  </a:lnTo>
                  <a:lnTo>
                    <a:pt x="1207" y="3718"/>
                  </a:lnTo>
                  <a:lnTo>
                    <a:pt x="1207" y="3714"/>
                  </a:lnTo>
                  <a:lnTo>
                    <a:pt x="1209" y="3710"/>
                  </a:lnTo>
                  <a:lnTo>
                    <a:pt x="1209" y="3708"/>
                  </a:lnTo>
                  <a:lnTo>
                    <a:pt x="1209" y="3705"/>
                  </a:lnTo>
                  <a:lnTo>
                    <a:pt x="1209" y="3702"/>
                  </a:lnTo>
                  <a:lnTo>
                    <a:pt x="1209" y="3697"/>
                  </a:lnTo>
                  <a:lnTo>
                    <a:pt x="1209" y="3692"/>
                  </a:lnTo>
                  <a:lnTo>
                    <a:pt x="1202" y="3695"/>
                  </a:lnTo>
                  <a:lnTo>
                    <a:pt x="1200" y="3696"/>
                  </a:lnTo>
                  <a:lnTo>
                    <a:pt x="1193" y="3696"/>
                  </a:lnTo>
                  <a:lnTo>
                    <a:pt x="1188" y="3696"/>
                  </a:lnTo>
                  <a:lnTo>
                    <a:pt x="1183" y="3693"/>
                  </a:lnTo>
                  <a:lnTo>
                    <a:pt x="1179" y="3691"/>
                  </a:lnTo>
                  <a:lnTo>
                    <a:pt x="1176" y="3689"/>
                  </a:lnTo>
                  <a:lnTo>
                    <a:pt x="1174" y="3686"/>
                  </a:lnTo>
                  <a:lnTo>
                    <a:pt x="1171" y="3684"/>
                  </a:lnTo>
                  <a:lnTo>
                    <a:pt x="1170" y="3675"/>
                  </a:lnTo>
                  <a:lnTo>
                    <a:pt x="1165" y="3670"/>
                  </a:lnTo>
                  <a:lnTo>
                    <a:pt x="1160" y="3664"/>
                  </a:lnTo>
                  <a:lnTo>
                    <a:pt x="1157" y="3661"/>
                  </a:lnTo>
                  <a:lnTo>
                    <a:pt x="1153" y="3660"/>
                  </a:lnTo>
                  <a:lnTo>
                    <a:pt x="1148" y="3658"/>
                  </a:lnTo>
                  <a:lnTo>
                    <a:pt x="1140" y="3658"/>
                  </a:lnTo>
                  <a:lnTo>
                    <a:pt x="1134" y="3660"/>
                  </a:lnTo>
                  <a:lnTo>
                    <a:pt x="1129" y="3662"/>
                  </a:lnTo>
                  <a:lnTo>
                    <a:pt x="1121" y="3660"/>
                  </a:lnTo>
                  <a:lnTo>
                    <a:pt x="1118" y="3657"/>
                  </a:lnTo>
                  <a:lnTo>
                    <a:pt x="1113" y="3654"/>
                  </a:lnTo>
                  <a:lnTo>
                    <a:pt x="1109" y="3650"/>
                  </a:lnTo>
                  <a:lnTo>
                    <a:pt x="1101" y="3648"/>
                  </a:lnTo>
                  <a:lnTo>
                    <a:pt x="1095" y="3646"/>
                  </a:lnTo>
                  <a:lnTo>
                    <a:pt x="1091" y="3645"/>
                  </a:lnTo>
                  <a:lnTo>
                    <a:pt x="1087" y="3645"/>
                  </a:lnTo>
                  <a:lnTo>
                    <a:pt x="1082" y="3643"/>
                  </a:lnTo>
                  <a:lnTo>
                    <a:pt x="1077" y="3639"/>
                  </a:lnTo>
                  <a:lnTo>
                    <a:pt x="1070" y="3635"/>
                  </a:lnTo>
                  <a:lnTo>
                    <a:pt x="1068" y="3631"/>
                  </a:lnTo>
                  <a:lnTo>
                    <a:pt x="1065" y="3623"/>
                  </a:lnTo>
                  <a:lnTo>
                    <a:pt x="1063" y="3621"/>
                  </a:lnTo>
                  <a:lnTo>
                    <a:pt x="1060" y="3620"/>
                  </a:lnTo>
                  <a:lnTo>
                    <a:pt x="1058" y="3617"/>
                  </a:lnTo>
                  <a:lnTo>
                    <a:pt x="1056" y="3615"/>
                  </a:lnTo>
                  <a:lnTo>
                    <a:pt x="1056" y="3613"/>
                  </a:lnTo>
                  <a:lnTo>
                    <a:pt x="1052" y="3610"/>
                  </a:lnTo>
                  <a:lnTo>
                    <a:pt x="1050" y="3608"/>
                  </a:lnTo>
                  <a:lnTo>
                    <a:pt x="1045" y="3606"/>
                  </a:lnTo>
                  <a:lnTo>
                    <a:pt x="1043" y="3603"/>
                  </a:lnTo>
                  <a:lnTo>
                    <a:pt x="1045" y="3599"/>
                  </a:lnTo>
                  <a:lnTo>
                    <a:pt x="1047" y="3596"/>
                  </a:lnTo>
                  <a:lnTo>
                    <a:pt x="1050" y="3593"/>
                  </a:lnTo>
                  <a:lnTo>
                    <a:pt x="1050" y="3591"/>
                  </a:lnTo>
                  <a:lnTo>
                    <a:pt x="1052" y="3588"/>
                  </a:lnTo>
                  <a:lnTo>
                    <a:pt x="1052" y="3586"/>
                  </a:lnTo>
                  <a:lnTo>
                    <a:pt x="1055" y="3585"/>
                  </a:lnTo>
                  <a:lnTo>
                    <a:pt x="1058" y="3582"/>
                  </a:lnTo>
                  <a:lnTo>
                    <a:pt x="1060" y="3575"/>
                  </a:lnTo>
                  <a:lnTo>
                    <a:pt x="1060" y="3570"/>
                  </a:lnTo>
                  <a:lnTo>
                    <a:pt x="1058" y="3567"/>
                  </a:lnTo>
                  <a:lnTo>
                    <a:pt x="1055" y="3562"/>
                  </a:lnTo>
                  <a:lnTo>
                    <a:pt x="1051" y="3558"/>
                  </a:lnTo>
                  <a:lnTo>
                    <a:pt x="1048" y="3555"/>
                  </a:lnTo>
                  <a:lnTo>
                    <a:pt x="1048" y="3551"/>
                  </a:lnTo>
                  <a:lnTo>
                    <a:pt x="1047" y="3545"/>
                  </a:lnTo>
                  <a:lnTo>
                    <a:pt x="1043" y="3541"/>
                  </a:lnTo>
                  <a:lnTo>
                    <a:pt x="1042" y="3538"/>
                  </a:lnTo>
                  <a:lnTo>
                    <a:pt x="1039" y="3535"/>
                  </a:lnTo>
                  <a:lnTo>
                    <a:pt x="1041" y="3534"/>
                  </a:lnTo>
                  <a:lnTo>
                    <a:pt x="1042" y="3532"/>
                  </a:lnTo>
                  <a:lnTo>
                    <a:pt x="1043" y="3530"/>
                  </a:lnTo>
                  <a:lnTo>
                    <a:pt x="1045" y="3529"/>
                  </a:lnTo>
                  <a:lnTo>
                    <a:pt x="1046" y="3528"/>
                  </a:lnTo>
                  <a:lnTo>
                    <a:pt x="1047" y="3527"/>
                  </a:lnTo>
                  <a:lnTo>
                    <a:pt x="1050" y="3526"/>
                  </a:lnTo>
                  <a:lnTo>
                    <a:pt x="1051" y="3524"/>
                  </a:lnTo>
                  <a:lnTo>
                    <a:pt x="1052" y="3522"/>
                  </a:lnTo>
                  <a:lnTo>
                    <a:pt x="1054" y="3521"/>
                  </a:lnTo>
                  <a:lnTo>
                    <a:pt x="1055" y="3520"/>
                  </a:lnTo>
                  <a:lnTo>
                    <a:pt x="1055" y="3517"/>
                  </a:lnTo>
                  <a:lnTo>
                    <a:pt x="1056" y="3516"/>
                  </a:lnTo>
                  <a:lnTo>
                    <a:pt x="1056" y="3514"/>
                  </a:lnTo>
                  <a:lnTo>
                    <a:pt x="1058" y="3512"/>
                  </a:lnTo>
                  <a:lnTo>
                    <a:pt x="1059" y="3511"/>
                  </a:lnTo>
                  <a:lnTo>
                    <a:pt x="1059" y="3509"/>
                  </a:lnTo>
                  <a:lnTo>
                    <a:pt x="1060" y="3508"/>
                  </a:lnTo>
                  <a:lnTo>
                    <a:pt x="1061" y="3506"/>
                  </a:lnTo>
                  <a:lnTo>
                    <a:pt x="1063" y="3504"/>
                  </a:lnTo>
                  <a:lnTo>
                    <a:pt x="1067" y="3505"/>
                  </a:lnTo>
                  <a:lnTo>
                    <a:pt x="1067" y="3501"/>
                  </a:lnTo>
                  <a:lnTo>
                    <a:pt x="1068" y="3501"/>
                  </a:lnTo>
                  <a:lnTo>
                    <a:pt x="1070" y="3500"/>
                  </a:lnTo>
                  <a:lnTo>
                    <a:pt x="1072" y="3498"/>
                  </a:lnTo>
                  <a:lnTo>
                    <a:pt x="1073" y="3497"/>
                  </a:lnTo>
                  <a:lnTo>
                    <a:pt x="1074" y="3495"/>
                  </a:lnTo>
                  <a:lnTo>
                    <a:pt x="1076" y="3494"/>
                  </a:lnTo>
                  <a:lnTo>
                    <a:pt x="1076" y="3493"/>
                  </a:lnTo>
                  <a:lnTo>
                    <a:pt x="1074" y="3491"/>
                  </a:lnTo>
                  <a:lnTo>
                    <a:pt x="1074" y="3489"/>
                  </a:lnTo>
                  <a:lnTo>
                    <a:pt x="1074" y="3487"/>
                  </a:lnTo>
                  <a:lnTo>
                    <a:pt x="1073" y="3485"/>
                  </a:lnTo>
                  <a:lnTo>
                    <a:pt x="1073" y="3483"/>
                  </a:lnTo>
                  <a:lnTo>
                    <a:pt x="1073" y="3481"/>
                  </a:lnTo>
                  <a:lnTo>
                    <a:pt x="1073" y="3480"/>
                  </a:lnTo>
                  <a:lnTo>
                    <a:pt x="1073" y="3477"/>
                  </a:lnTo>
                  <a:lnTo>
                    <a:pt x="1073" y="3476"/>
                  </a:lnTo>
                  <a:lnTo>
                    <a:pt x="1072" y="3474"/>
                  </a:lnTo>
                  <a:lnTo>
                    <a:pt x="1072" y="3471"/>
                  </a:lnTo>
                  <a:lnTo>
                    <a:pt x="1072" y="3470"/>
                  </a:lnTo>
                  <a:lnTo>
                    <a:pt x="1072" y="3469"/>
                  </a:lnTo>
                  <a:lnTo>
                    <a:pt x="1070" y="3466"/>
                  </a:lnTo>
                  <a:lnTo>
                    <a:pt x="1070" y="3464"/>
                  </a:lnTo>
                  <a:lnTo>
                    <a:pt x="1070" y="3463"/>
                  </a:lnTo>
                  <a:lnTo>
                    <a:pt x="1070" y="3460"/>
                  </a:lnTo>
                  <a:lnTo>
                    <a:pt x="1069" y="3459"/>
                  </a:lnTo>
                  <a:lnTo>
                    <a:pt x="1068" y="3457"/>
                  </a:lnTo>
                  <a:lnTo>
                    <a:pt x="1068" y="3456"/>
                  </a:lnTo>
                  <a:lnTo>
                    <a:pt x="1067" y="3453"/>
                  </a:lnTo>
                  <a:lnTo>
                    <a:pt x="1067" y="3452"/>
                  </a:lnTo>
                  <a:lnTo>
                    <a:pt x="1065" y="3450"/>
                  </a:lnTo>
                  <a:lnTo>
                    <a:pt x="1065" y="3448"/>
                  </a:lnTo>
                  <a:lnTo>
                    <a:pt x="1064" y="3446"/>
                  </a:lnTo>
                  <a:lnTo>
                    <a:pt x="1063" y="3444"/>
                  </a:lnTo>
                  <a:lnTo>
                    <a:pt x="1063" y="3441"/>
                  </a:lnTo>
                  <a:lnTo>
                    <a:pt x="1061" y="3439"/>
                  </a:lnTo>
                  <a:lnTo>
                    <a:pt x="1060" y="3438"/>
                  </a:lnTo>
                  <a:lnTo>
                    <a:pt x="1060" y="3436"/>
                  </a:lnTo>
                  <a:lnTo>
                    <a:pt x="1058" y="3435"/>
                  </a:lnTo>
                  <a:lnTo>
                    <a:pt x="1055" y="3435"/>
                  </a:lnTo>
                  <a:lnTo>
                    <a:pt x="1052" y="3434"/>
                  </a:lnTo>
                  <a:lnTo>
                    <a:pt x="1050" y="3433"/>
                  </a:lnTo>
                  <a:lnTo>
                    <a:pt x="1048" y="3431"/>
                  </a:lnTo>
                  <a:lnTo>
                    <a:pt x="1048" y="3429"/>
                  </a:lnTo>
                  <a:lnTo>
                    <a:pt x="1047" y="3428"/>
                  </a:lnTo>
                  <a:lnTo>
                    <a:pt x="1047" y="3427"/>
                  </a:lnTo>
                  <a:lnTo>
                    <a:pt x="1046" y="3424"/>
                  </a:lnTo>
                  <a:lnTo>
                    <a:pt x="1046" y="3422"/>
                  </a:lnTo>
                  <a:lnTo>
                    <a:pt x="1045" y="3421"/>
                  </a:lnTo>
                  <a:lnTo>
                    <a:pt x="1045" y="3419"/>
                  </a:lnTo>
                  <a:lnTo>
                    <a:pt x="1045" y="3417"/>
                  </a:lnTo>
                  <a:lnTo>
                    <a:pt x="1045" y="3415"/>
                  </a:lnTo>
                  <a:lnTo>
                    <a:pt x="1045" y="3413"/>
                  </a:lnTo>
                  <a:lnTo>
                    <a:pt x="1043" y="3411"/>
                  </a:lnTo>
                  <a:lnTo>
                    <a:pt x="1043" y="3410"/>
                  </a:lnTo>
                  <a:lnTo>
                    <a:pt x="1043" y="3407"/>
                  </a:lnTo>
                  <a:lnTo>
                    <a:pt x="1043" y="3406"/>
                  </a:lnTo>
                  <a:lnTo>
                    <a:pt x="1043" y="3404"/>
                  </a:lnTo>
                  <a:lnTo>
                    <a:pt x="1043" y="3401"/>
                  </a:lnTo>
                  <a:lnTo>
                    <a:pt x="1045" y="3400"/>
                  </a:lnTo>
                  <a:lnTo>
                    <a:pt x="1046" y="3399"/>
                  </a:lnTo>
                  <a:lnTo>
                    <a:pt x="1047" y="3398"/>
                  </a:lnTo>
                  <a:lnTo>
                    <a:pt x="1052" y="3395"/>
                  </a:lnTo>
                  <a:lnTo>
                    <a:pt x="1052" y="3392"/>
                  </a:lnTo>
                  <a:lnTo>
                    <a:pt x="1054" y="3390"/>
                  </a:lnTo>
                  <a:lnTo>
                    <a:pt x="1055" y="3388"/>
                  </a:lnTo>
                  <a:lnTo>
                    <a:pt x="1056" y="3387"/>
                  </a:lnTo>
                  <a:lnTo>
                    <a:pt x="1058" y="3386"/>
                  </a:lnTo>
                  <a:lnTo>
                    <a:pt x="1059" y="3383"/>
                  </a:lnTo>
                  <a:lnTo>
                    <a:pt x="1059" y="3382"/>
                  </a:lnTo>
                  <a:lnTo>
                    <a:pt x="1060" y="3381"/>
                  </a:lnTo>
                  <a:lnTo>
                    <a:pt x="1061" y="3380"/>
                  </a:lnTo>
                  <a:lnTo>
                    <a:pt x="1063" y="3377"/>
                  </a:lnTo>
                  <a:lnTo>
                    <a:pt x="1063" y="3376"/>
                  </a:lnTo>
                  <a:lnTo>
                    <a:pt x="1064" y="3374"/>
                  </a:lnTo>
                  <a:lnTo>
                    <a:pt x="1065" y="3372"/>
                  </a:lnTo>
                  <a:lnTo>
                    <a:pt x="1065" y="3370"/>
                  </a:lnTo>
                  <a:lnTo>
                    <a:pt x="1067" y="3369"/>
                  </a:lnTo>
                  <a:lnTo>
                    <a:pt x="1067" y="3366"/>
                  </a:lnTo>
                  <a:lnTo>
                    <a:pt x="1067" y="3365"/>
                  </a:lnTo>
                  <a:lnTo>
                    <a:pt x="1067" y="3363"/>
                  </a:lnTo>
                  <a:lnTo>
                    <a:pt x="1067" y="3360"/>
                  </a:lnTo>
                  <a:lnTo>
                    <a:pt x="1067" y="3359"/>
                  </a:lnTo>
                  <a:lnTo>
                    <a:pt x="1067" y="3357"/>
                  </a:lnTo>
                  <a:lnTo>
                    <a:pt x="1067" y="3354"/>
                  </a:lnTo>
                  <a:lnTo>
                    <a:pt x="1067" y="3353"/>
                  </a:lnTo>
                  <a:lnTo>
                    <a:pt x="1065" y="3352"/>
                  </a:lnTo>
                  <a:lnTo>
                    <a:pt x="1064" y="3351"/>
                  </a:lnTo>
                  <a:lnTo>
                    <a:pt x="1063" y="3349"/>
                  </a:lnTo>
                  <a:lnTo>
                    <a:pt x="1060" y="3347"/>
                  </a:lnTo>
                  <a:lnTo>
                    <a:pt x="1059" y="3346"/>
                  </a:lnTo>
                  <a:lnTo>
                    <a:pt x="1058" y="3345"/>
                  </a:lnTo>
                  <a:lnTo>
                    <a:pt x="1056" y="3343"/>
                  </a:lnTo>
                  <a:lnTo>
                    <a:pt x="1056" y="3342"/>
                  </a:lnTo>
                  <a:lnTo>
                    <a:pt x="1055" y="3341"/>
                  </a:lnTo>
                  <a:lnTo>
                    <a:pt x="1054" y="3339"/>
                  </a:lnTo>
                  <a:lnTo>
                    <a:pt x="1052" y="3337"/>
                  </a:lnTo>
                  <a:lnTo>
                    <a:pt x="1051" y="3336"/>
                  </a:lnTo>
                  <a:lnTo>
                    <a:pt x="1050" y="3334"/>
                  </a:lnTo>
                  <a:lnTo>
                    <a:pt x="1048" y="3333"/>
                  </a:lnTo>
                  <a:lnTo>
                    <a:pt x="1047" y="3331"/>
                  </a:lnTo>
                  <a:lnTo>
                    <a:pt x="1045" y="3331"/>
                  </a:lnTo>
                  <a:lnTo>
                    <a:pt x="1043" y="3330"/>
                  </a:lnTo>
                  <a:lnTo>
                    <a:pt x="1041" y="3329"/>
                  </a:lnTo>
                  <a:lnTo>
                    <a:pt x="1039" y="3328"/>
                  </a:lnTo>
                  <a:lnTo>
                    <a:pt x="1037" y="3326"/>
                  </a:lnTo>
                  <a:lnTo>
                    <a:pt x="1036" y="3326"/>
                  </a:lnTo>
                  <a:lnTo>
                    <a:pt x="1033" y="3326"/>
                  </a:lnTo>
                  <a:lnTo>
                    <a:pt x="1032" y="3325"/>
                  </a:lnTo>
                  <a:lnTo>
                    <a:pt x="1030" y="3323"/>
                  </a:lnTo>
                  <a:lnTo>
                    <a:pt x="1029" y="3322"/>
                  </a:lnTo>
                  <a:lnTo>
                    <a:pt x="1032" y="3318"/>
                  </a:lnTo>
                  <a:lnTo>
                    <a:pt x="1028" y="3319"/>
                  </a:lnTo>
                  <a:lnTo>
                    <a:pt x="1028" y="3318"/>
                  </a:lnTo>
                  <a:lnTo>
                    <a:pt x="1026" y="3317"/>
                  </a:lnTo>
                  <a:lnTo>
                    <a:pt x="1025" y="3314"/>
                  </a:lnTo>
                  <a:lnTo>
                    <a:pt x="1024" y="3313"/>
                  </a:lnTo>
                  <a:lnTo>
                    <a:pt x="1024" y="3311"/>
                  </a:lnTo>
                  <a:lnTo>
                    <a:pt x="1023" y="3310"/>
                  </a:lnTo>
                  <a:lnTo>
                    <a:pt x="1021" y="3308"/>
                  </a:lnTo>
                  <a:lnTo>
                    <a:pt x="1021" y="3306"/>
                  </a:lnTo>
                  <a:lnTo>
                    <a:pt x="1021" y="3305"/>
                  </a:lnTo>
                  <a:lnTo>
                    <a:pt x="1021" y="3302"/>
                  </a:lnTo>
                  <a:lnTo>
                    <a:pt x="1023" y="3300"/>
                  </a:lnTo>
                  <a:lnTo>
                    <a:pt x="1023" y="3299"/>
                  </a:lnTo>
                  <a:lnTo>
                    <a:pt x="1021" y="3297"/>
                  </a:lnTo>
                  <a:lnTo>
                    <a:pt x="1020" y="3295"/>
                  </a:lnTo>
                  <a:lnTo>
                    <a:pt x="1019" y="3294"/>
                  </a:lnTo>
                  <a:lnTo>
                    <a:pt x="1017" y="3293"/>
                  </a:lnTo>
                  <a:lnTo>
                    <a:pt x="1015" y="3293"/>
                  </a:lnTo>
                  <a:lnTo>
                    <a:pt x="1014" y="3291"/>
                  </a:lnTo>
                  <a:lnTo>
                    <a:pt x="1011" y="3291"/>
                  </a:lnTo>
                  <a:lnTo>
                    <a:pt x="1010" y="3291"/>
                  </a:lnTo>
                  <a:lnTo>
                    <a:pt x="1007" y="3291"/>
                  </a:lnTo>
                  <a:lnTo>
                    <a:pt x="1006" y="3290"/>
                  </a:lnTo>
                  <a:lnTo>
                    <a:pt x="1002" y="3290"/>
                  </a:lnTo>
                  <a:lnTo>
                    <a:pt x="1001" y="3289"/>
                  </a:lnTo>
                  <a:lnTo>
                    <a:pt x="997" y="3287"/>
                  </a:lnTo>
                  <a:lnTo>
                    <a:pt x="995" y="3285"/>
                  </a:lnTo>
                  <a:lnTo>
                    <a:pt x="994" y="3284"/>
                  </a:lnTo>
                  <a:lnTo>
                    <a:pt x="993" y="3283"/>
                  </a:lnTo>
                  <a:lnTo>
                    <a:pt x="990" y="3282"/>
                  </a:lnTo>
                  <a:lnTo>
                    <a:pt x="989" y="3282"/>
                  </a:lnTo>
                  <a:lnTo>
                    <a:pt x="988" y="3282"/>
                  </a:lnTo>
                  <a:lnTo>
                    <a:pt x="985" y="3282"/>
                  </a:lnTo>
                  <a:lnTo>
                    <a:pt x="983" y="3282"/>
                  </a:lnTo>
                  <a:lnTo>
                    <a:pt x="981" y="3282"/>
                  </a:lnTo>
                  <a:lnTo>
                    <a:pt x="979" y="3282"/>
                  </a:lnTo>
                  <a:lnTo>
                    <a:pt x="977" y="3281"/>
                  </a:lnTo>
                  <a:lnTo>
                    <a:pt x="975" y="3281"/>
                  </a:lnTo>
                  <a:lnTo>
                    <a:pt x="973" y="3279"/>
                  </a:lnTo>
                  <a:lnTo>
                    <a:pt x="972" y="3278"/>
                  </a:lnTo>
                  <a:lnTo>
                    <a:pt x="971" y="3278"/>
                  </a:lnTo>
                  <a:lnTo>
                    <a:pt x="968" y="3277"/>
                  </a:lnTo>
                  <a:lnTo>
                    <a:pt x="967" y="3277"/>
                  </a:lnTo>
                  <a:lnTo>
                    <a:pt x="964" y="3278"/>
                  </a:lnTo>
                  <a:lnTo>
                    <a:pt x="963" y="3278"/>
                  </a:lnTo>
                  <a:lnTo>
                    <a:pt x="961" y="3279"/>
                  </a:lnTo>
                  <a:lnTo>
                    <a:pt x="959" y="3281"/>
                  </a:lnTo>
                  <a:lnTo>
                    <a:pt x="958" y="3282"/>
                  </a:lnTo>
                  <a:lnTo>
                    <a:pt x="957" y="3283"/>
                  </a:lnTo>
                  <a:lnTo>
                    <a:pt x="955" y="3285"/>
                  </a:lnTo>
                  <a:lnTo>
                    <a:pt x="954" y="3285"/>
                  </a:lnTo>
                  <a:lnTo>
                    <a:pt x="953" y="3287"/>
                  </a:lnTo>
                  <a:lnTo>
                    <a:pt x="951" y="3288"/>
                  </a:lnTo>
                  <a:lnTo>
                    <a:pt x="949" y="3289"/>
                  </a:lnTo>
                  <a:lnTo>
                    <a:pt x="946" y="3289"/>
                  </a:lnTo>
                  <a:lnTo>
                    <a:pt x="945" y="3290"/>
                  </a:lnTo>
                  <a:lnTo>
                    <a:pt x="944" y="3290"/>
                  </a:lnTo>
                  <a:lnTo>
                    <a:pt x="941" y="3290"/>
                  </a:lnTo>
                  <a:lnTo>
                    <a:pt x="939" y="3291"/>
                  </a:lnTo>
                  <a:lnTo>
                    <a:pt x="937" y="3293"/>
                  </a:lnTo>
                  <a:lnTo>
                    <a:pt x="935" y="3293"/>
                  </a:lnTo>
                  <a:lnTo>
                    <a:pt x="933" y="3294"/>
                  </a:lnTo>
                  <a:lnTo>
                    <a:pt x="931" y="3295"/>
                  </a:lnTo>
                  <a:lnTo>
                    <a:pt x="930" y="3296"/>
                  </a:lnTo>
                  <a:lnTo>
                    <a:pt x="927" y="3296"/>
                  </a:lnTo>
                  <a:lnTo>
                    <a:pt x="926" y="3297"/>
                  </a:lnTo>
                  <a:lnTo>
                    <a:pt x="924" y="3299"/>
                  </a:lnTo>
                  <a:lnTo>
                    <a:pt x="923" y="3300"/>
                  </a:lnTo>
                  <a:lnTo>
                    <a:pt x="922" y="3301"/>
                  </a:lnTo>
                  <a:lnTo>
                    <a:pt x="919" y="3302"/>
                  </a:lnTo>
                  <a:lnTo>
                    <a:pt x="915" y="3305"/>
                  </a:lnTo>
                  <a:lnTo>
                    <a:pt x="914" y="3302"/>
                  </a:lnTo>
                  <a:lnTo>
                    <a:pt x="910" y="3300"/>
                  </a:lnTo>
                  <a:lnTo>
                    <a:pt x="905" y="3297"/>
                  </a:lnTo>
                  <a:lnTo>
                    <a:pt x="902" y="3299"/>
                  </a:lnTo>
                  <a:lnTo>
                    <a:pt x="900" y="3300"/>
                  </a:lnTo>
                  <a:lnTo>
                    <a:pt x="897" y="3301"/>
                  </a:lnTo>
                  <a:lnTo>
                    <a:pt x="898" y="3305"/>
                  </a:lnTo>
                  <a:lnTo>
                    <a:pt x="897" y="3306"/>
                  </a:lnTo>
                  <a:lnTo>
                    <a:pt x="893" y="3306"/>
                  </a:lnTo>
                  <a:lnTo>
                    <a:pt x="892" y="3307"/>
                  </a:lnTo>
                  <a:lnTo>
                    <a:pt x="889" y="3307"/>
                  </a:lnTo>
                  <a:lnTo>
                    <a:pt x="888" y="3307"/>
                  </a:lnTo>
                  <a:lnTo>
                    <a:pt x="886" y="3306"/>
                  </a:lnTo>
                  <a:lnTo>
                    <a:pt x="884" y="3305"/>
                  </a:lnTo>
                  <a:lnTo>
                    <a:pt x="883" y="3302"/>
                  </a:lnTo>
                  <a:lnTo>
                    <a:pt x="883" y="3301"/>
                  </a:lnTo>
                  <a:lnTo>
                    <a:pt x="882" y="3299"/>
                  </a:lnTo>
                  <a:lnTo>
                    <a:pt x="882" y="3296"/>
                  </a:lnTo>
                  <a:lnTo>
                    <a:pt x="882" y="3295"/>
                  </a:lnTo>
                  <a:lnTo>
                    <a:pt x="880" y="3293"/>
                  </a:lnTo>
                  <a:lnTo>
                    <a:pt x="880" y="3290"/>
                  </a:lnTo>
                  <a:lnTo>
                    <a:pt x="877" y="3288"/>
                  </a:lnTo>
                  <a:lnTo>
                    <a:pt x="874" y="3289"/>
                  </a:lnTo>
                  <a:lnTo>
                    <a:pt x="871" y="3289"/>
                  </a:lnTo>
                  <a:lnTo>
                    <a:pt x="869" y="3289"/>
                  </a:lnTo>
                  <a:lnTo>
                    <a:pt x="866" y="3289"/>
                  </a:lnTo>
                  <a:lnTo>
                    <a:pt x="865" y="3289"/>
                  </a:lnTo>
                  <a:lnTo>
                    <a:pt x="862" y="3288"/>
                  </a:lnTo>
                  <a:lnTo>
                    <a:pt x="861" y="3287"/>
                  </a:lnTo>
                  <a:lnTo>
                    <a:pt x="860" y="3287"/>
                  </a:lnTo>
                  <a:lnTo>
                    <a:pt x="857" y="3285"/>
                  </a:lnTo>
                  <a:lnTo>
                    <a:pt x="856" y="3287"/>
                  </a:lnTo>
                  <a:lnTo>
                    <a:pt x="853" y="3288"/>
                  </a:lnTo>
                  <a:lnTo>
                    <a:pt x="852" y="3289"/>
                  </a:lnTo>
                  <a:lnTo>
                    <a:pt x="851" y="3290"/>
                  </a:lnTo>
                  <a:lnTo>
                    <a:pt x="849" y="3291"/>
                  </a:lnTo>
                  <a:lnTo>
                    <a:pt x="848" y="3293"/>
                  </a:lnTo>
                  <a:lnTo>
                    <a:pt x="845" y="3293"/>
                  </a:lnTo>
                  <a:lnTo>
                    <a:pt x="843" y="3293"/>
                  </a:lnTo>
                  <a:lnTo>
                    <a:pt x="842" y="3293"/>
                  </a:lnTo>
                  <a:lnTo>
                    <a:pt x="839" y="3291"/>
                  </a:lnTo>
                  <a:lnTo>
                    <a:pt x="838" y="3291"/>
                  </a:lnTo>
                  <a:lnTo>
                    <a:pt x="834" y="3289"/>
                  </a:lnTo>
                  <a:lnTo>
                    <a:pt x="831" y="3285"/>
                  </a:lnTo>
                  <a:lnTo>
                    <a:pt x="835" y="3282"/>
                  </a:lnTo>
                  <a:lnTo>
                    <a:pt x="829" y="3281"/>
                  </a:lnTo>
                  <a:lnTo>
                    <a:pt x="829" y="3275"/>
                  </a:lnTo>
                  <a:lnTo>
                    <a:pt x="829" y="3272"/>
                  </a:lnTo>
                  <a:lnTo>
                    <a:pt x="829" y="3270"/>
                  </a:lnTo>
                  <a:lnTo>
                    <a:pt x="829" y="3266"/>
                  </a:lnTo>
                  <a:lnTo>
                    <a:pt x="827" y="3264"/>
                  </a:lnTo>
                  <a:lnTo>
                    <a:pt x="825" y="3262"/>
                  </a:lnTo>
                  <a:lnTo>
                    <a:pt x="820" y="3261"/>
                  </a:lnTo>
                  <a:lnTo>
                    <a:pt x="816" y="3259"/>
                  </a:lnTo>
                  <a:lnTo>
                    <a:pt x="809" y="3255"/>
                  </a:lnTo>
                  <a:lnTo>
                    <a:pt x="807" y="3252"/>
                  </a:lnTo>
                  <a:lnTo>
                    <a:pt x="805" y="3250"/>
                  </a:lnTo>
                  <a:lnTo>
                    <a:pt x="804" y="3246"/>
                  </a:lnTo>
                  <a:lnTo>
                    <a:pt x="802" y="3242"/>
                  </a:lnTo>
                  <a:lnTo>
                    <a:pt x="798" y="3240"/>
                  </a:lnTo>
                  <a:lnTo>
                    <a:pt x="794" y="3236"/>
                  </a:lnTo>
                  <a:lnTo>
                    <a:pt x="792" y="3235"/>
                  </a:lnTo>
                  <a:lnTo>
                    <a:pt x="789" y="3234"/>
                  </a:lnTo>
                  <a:lnTo>
                    <a:pt x="783" y="3231"/>
                  </a:lnTo>
                  <a:lnTo>
                    <a:pt x="780" y="3230"/>
                  </a:lnTo>
                  <a:lnTo>
                    <a:pt x="777" y="3229"/>
                  </a:lnTo>
                  <a:lnTo>
                    <a:pt x="777" y="3227"/>
                  </a:lnTo>
                  <a:lnTo>
                    <a:pt x="778" y="3225"/>
                  </a:lnTo>
                  <a:lnTo>
                    <a:pt x="777" y="3224"/>
                  </a:lnTo>
                  <a:lnTo>
                    <a:pt x="777" y="3220"/>
                  </a:lnTo>
                  <a:lnTo>
                    <a:pt x="780" y="3220"/>
                  </a:lnTo>
                  <a:lnTo>
                    <a:pt x="782" y="3219"/>
                  </a:lnTo>
                  <a:lnTo>
                    <a:pt x="783" y="3219"/>
                  </a:lnTo>
                  <a:lnTo>
                    <a:pt x="786" y="3219"/>
                  </a:lnTo>
                  <a:lnTo>
                    <a:pt x="787" y="3219"/>
                  </a:lnTo>
                  <a:lnTo>
                    <a:pt x="790" y="3219"/>
                  </a:lnTo>
                  <a:lnTo>
                    <a:pt x="792" y="3220"/>
                  </a:lnTo>
                  <a:lnTo>
                    <a:pt x="794" y="3220"/>
                  </a:lnTo>
                  <a:lnTo>
                    <a:pt x="795" y="3221"/>
                  </a:lnTo>
                  <a:lnTo>
                    <a:pt x="798" y="3221"/>
                  </a:lnTo>
                  <a:lnTo>
                    <a:pt x="799" y="3223"/>
                  </a:lnTo>
                  <a:lnTo>
                    <a:pt x="802" y="3221"/>
                  </a:lnTo>
                  <a:lnTo>
                    <a:pt x="803" y="3220"/>
                  </a:lnTo>
                  <a:lnTo>
                    <a:pt x="804" y="3219"/>
                  </a:lnTo>
                  <a:lnTo>
                    <a:pt x="807" y="3218"/>
                  </a:lnTo>
                  <a:lnTo>
                    <a:pt x="808" y="3217"/>
                  </a:lnTo>
                  <a:lnTo>
                    <a:pt x="809" y="3215"/>
                  </a:lnTo>
                  <a:lnTo>
                    <a:pt x="812" y="3214"/>
                  </a:lnTo>
                  <a:lnTo>
                    <a:pt x="813" y="3214"/>
                  </a:lnTo>
                  <a:lnTo>
                    <a:pt x="814" y="3213"/>
                  </a:lnTo>
                  <a:lnTo>
                    <a:pt x="817" y="3213"/>
                  </a:lnTo>
                  <a:lnTo>
                    <a:pt x="820" y="3213"/>
                  </a:lnTo>
                  <a:lnTo>
                    <a:pt x="821" y="3212"/>
                  </a:lnTo>
                  <a:lnTo>
                    <a:pt x="822" y="3213"/>
                  </a:lnTo>
                  <a:lnTo>
                    <a:pt x="825" y="3213"/>
                  </a:lnTo>
                  <a:lnTo>
                    <a:pt x="827" y="3213"/>
                  </a:lnTo>
                  <a:lnTo>
                    <a:pt x="829" y="3213"/>
                  </a:lnTo>
                  <a:lnTo>
                    <a:pt x="831" y="3213"/>
                  </a:lnTo>
                  <a:lnTo>
                    <a:pt x="833" y="3212"/>
                  </a:lnTo>
                  <a:lnTo>
                    <a:pt x="834" y="3211"/>
                  </a:lnTo>
                  <a:lnTo>
                    <a:pt x="835" y="3209"/>
                  </a:lnTo>
                  <a:lnTo>
                    <a:pt x="836" y="3207"/>
                  </a:lnTo>
                  <a:lnTo>
                    <a:pt x="838" y="3206"/>
                  </a:lnTo>
                  <a:lnTo>
                    <a:pt x="839" y="3205"/>
                  </a:lnTo>
                  <a:lnTo>
                    <a:pt x="839" y="3202"/>
                  </a:lnTo>
                  <a:lnTo>
                    <a:pt x="840" y="3200"/>
                  </a:lnTo>
                  <a:lnTo>
                    <a:pt x="840" y="3199"/>
                  </a:lnTo>
                  <a:lnTo>
                    <a:pt x="842" y="3196"/>
                  </a:lnTo>
                  <a:lnTo>
                    <a:pt x="842" y="3195"/>
                  </a:lnTo>
                  <a:lnTo>
                    <a:pt x="843" y="3192"/>
                  </a:lnTo>
                  <a:lnTo>
                    <a:pt x="843" y="3190"/>
                  </a:lnTo>
                  <a:lnTo>
                    <a:pt x="843" y="3188"/>
                  </a:lnTo>
                  <a:lnTo>
                    <a:pt x="844" y="3186"/>
                  </a:lnTo>
                  <a:lnTo>
                    <a:pt x="844" y="3184"/>
                  </a:lnTo>
                  <a:lnTo>
                    <a:pt x="844" y="3183"/>
                  </a:lnTo>
                  <a:lnTo>
                    <a:pt x="845" y="3180"/>
                  </a:lnTo>
                  <a:lnTo>
                    <a:pt x="845" y="3179"/>
                  </a:lnTo>
                  <a:lnTo>
                    <a:pt x="845" y="3177"/>
                  </a:lnTo>
                  <a:lnTo>
                    <a:pt x="847" y="3174"/>
                  </a:lnTo>
                  <a:lnTo>
                    <a:pt x="847" y="3173"/>
                  </a:lnTo>
                  <a:lnTo>
                    <a:pt x="847" y="3171"/>
                  </a:lnTo>
                  <a:lnTo>
                    <a:pt x="848" y="3168"/>
                  </a:lnTo>
                  <a:lnTo>
                    <a:pt x="849" y="3167"/>
                  </a:lnTo>
                  <a:lnTo>
                    <a:pt x="852" y="3167"/>
                  </a:lnTo>
                  <a:lnTo>
                    <a:pt x="853" y="3166"/>
                  </a:lnTo>
                  <a:lnTo>
                    <a:pt x="856" y="3166"/>
                  </a:lnTo>
                  <a:lnTo>
                    <a:pt x="857" y="3165"/>
                  </a:lnTo>
                  <a:lnTo>
                    <a:pt x="858" y="3161"/>
                  </a:lnTo>
                  <a:lnTo>
                    <a:pt x="861" y="3162"/>
                  </a:lnTo>
                  <a:lnTo>
                    <a:pt x="865" y="3162"/>
                  </a:lnTo>
                  <a:lnTo>
                    <a:pt x="870" y="3162"/>
                  </a:lnTo>
                  <a:lnTo>
                    <a:pt x="873" y="3162"/>
                  </a:lnTo>
                  <a:lnTo>
                    <a:pt x="877" y="3160"/>
                  </a:lnTo>
                  <a:lnTo>
                    <a:pt x="878" y="3159"/>
                  </a:lnTo>
                  <a:lnTo>
                    <a:pt x="880" y="3159"/>
                  </a:lnTo>
                  <a:lnTo>
                    <a:pt x="883" y="3157"/>
                  </a:lnTo>
                  <a:lnTo>
                    <a:pt x="884" y="3157"/>
                  </a:lnTo>
                  <a:lnTo>
                    <a:pt x="886" y="3156"/>
                  </a:lnTo>
                  <a:lnTo>
                    <a:pt x="888" y="3155"/>
                  </a:lnTo>
                  <a:lnTo>
                    <a:pt x="889" y="3154"/>
                  </a:lnTo>
                  <a:lnTo>
                    <a:pt x="891" y="3151"/>
                  </a:lnTo>
                  <a:lnTo>
                    <a:pt x="892" y="3150"/>
                  </a:lnTo>
                  <a:lnTo>
                    <a:pt x="893" y="3149"/>
                  </a:lnTo>
                  <a:lnTo>
                    <a:pt x="895" y="3150"/>
                  </a:lnTo>
                  <a:lnTo>
                    <a:pt x="896" y="3151"/>
                  </a:lnTo>
                  <a:lnTo>
                    <a:pt x="898" y="3153"/>
                  </a:lnTo>
                  <a:lnTo>
                    <a:pt x="900" y="3154"/>
                  </a:lnTo>
                  <a:lnTo>
                    <a:pt x="901" y="3153"/>
                  </a:lnTo>
                  <a:lnTo>
                    <a:pt x="904" y="3151"/>
                  </a:lnTo>
                  <a:lnTo>
                    <a:pt x="905" y="3151"/>
                  </a:lnTo>
                  <a:lnTo>
                    <a:pt x="906" y="3150"/>
                  </a:lnTo>
                  <a:lnTo>
                    <a:pt x="910" y="3148"/>
                  </a:lnTo>
                  <a:lnTo>
                    <a:pt x="908" y="3147"/>
                  </a:lnTo>
                  <a:lnTo>
                    <a:pt x="906" y="3145"/>
                  </a:lnTo>
                  <a:lnTo>
                    <a:pt x="906" y="3143"/>
                  </a:lnTo>
                  <a:lnTo>
                    <a:pt x="906" y="3142"/>
                  </a:lnTo>
                  <a:lnTo>
                    <a:pt x="909" y="3141"/>
                  </a:lnTo>
                  <a:lnTo>
                    <a:pt x="910" y="3141"/>
                  </a:lnTo>
                  <a:lnTo>
                    <a:pt x="914" y="3138"/>
                  </a:lnTo>
                  <a:lnTo>
                    <a:pt x="913" y="3137"/>
                  </a:lnTo>
                  <a:lnTo>
                    <a:pt x="917" y="3136"/>
                  </a:lnTo>
                  <a:lnTo>
                    <a:pt x="918" y="3135"/>
                  </a:lnTo>
                  <a:lnTo>
                    <a:pt x="920" y="3133"/>
                  </a:lnTo>
                  <a:lnTo>
                    <a:pt x="922" y="3133"/>
                  </a:lnTo>
                  <a:lnTo>
                    <a:pt x="923" y="3132"/>
                  </a:lnTo>
                  <a:lnTo>
                    <a:pt x="926" y="3131"/>
                  </a:lnTo>
                  <a:lnTo>
                    <a:pt x="927" y="3131"/>
                  </a:lnTo>
                  <a:lnTo>
                    <a:pt x="932" y="3131"/>
                  </a:lnTo>
                  <a:lnTo>
                    <a:pt x="937" y="3129"/>
                  </a:lnTo>
                  <a:lnTo>
                    <a:pt x="933" y="3126"/>
                  </a:lnTo>
                  <a:lnTo>
                    <a:pt x="935" y="3122"/>
                  </a:lnTo>
                  <a:lnTo>
                    <a:pt x="935" y="3119"/>
                  </a:lnTo>
                  <a:lnTo>
                    <a:pt x="933" y="3116"/>
                  </a:lnTo>
                  <a:lnTo>
                    <a:pt x="933" y="3113"/>
                  </a:lnTo>
                  <a:lnTo>
                    <a:pt x="933" y="3109"/>
                  </a:lnTo>
                  <a:lnTo>
                    <a:pt x="933" y="3106"/>
                  </a:lnTo>
                  <a:lnTo>
                    <a:pt x="933" y="3102"/>
                  </a:lnTo>
                  <a:lnTo>
                    <a:pt x="932" y="3098"/>
                  </a:lnTo>
                  <a:lnTo>
                    <a:pt x="931" y="3094"/>
                  </a:lnTo>
                  <a:lnTo>
                    <a:pt x="935" y="3091"/>
                  </a:lnTo>
                  <a:lnTo>
                    <a:pt x="936" y="3090"/>
                  </a:lnTo>
                  <a:lnTo>
                    <a:pt x="937" y="3089"/>
                  </a:lnTo>
                  <a:lnTo>
                    <a:pt x="939" y="3087"/>
                  </a:lnTo>
                  <a:lnTo>
                    <a:pt x="940" y="3086"/>
                  </a:lnTo>
                  <a:lnTo>
                    <a:pt x="942" y="3085"/>
                  </a:lnTo>
                  <a:lnTo>
                    <a:pt x="945" y="3085"/>
                  </a:lnTo>
                  <a:lnTo>
                    <a:pt x="946" y="3084"/>
                  </a:lnTo>
                  <a:lnTo>
                    <a:pt x="949" y="3083"/>
                  </a:lnTo>
                  <a:lnTo>
                    <a:pt x="950" y="3083"/>
                  </a:lnTo>
                  <a:lnTo>
                    <a:pt x="951" y="3081"/>
                  </a:lnTo>
                  <a:lnTo>
                    <a:pt x="954" y="3080"/>
                  </a:lnTo>
                  <a:lnTo>
                    <a:pt x="955" y="3079"/>
                  </a:lnTo>
                  <a:lnTo>
                    <a:pt x="958" y="3078"/>
                  </a:lnTo>
                  <a:lnTo>
                    <a:pt x="959" y="3078"/>
                  </a:lnTo>
                  <a:lnTo>
                    <a:pt x="961" y="3078"/>
                  </a:lnTo>
                  <a:lnTo>
                    <a:pt x="963" y="3077"/>
                  </a:lnTo>
                  <a:lnTo>
                    <a:pt x="966" y="3077"/>
                  </a:lnTo>
                  <a:lnTo>
                    <a:pt x="967" y="3077"/>
                  </a:lnTo>
                  <a:lnTo>
                    <a:pt x="970" y="3075"/>
                  </a:lnTo>
                  <a:lnTo>
                    <a:pt x="971" y="3075"/>
                  </a:lnTo>
                  <a:lnTo>
                    <a:pt x="973" y="3074"/>
                  </a:lnTo>
                  <a:lnTo>
                    <a:pt x="975" y="3073"/>
                  </a:lnTo>
                  <a:lnTo>
                    <a:pt x="976" y="3072"/>
                  </a:lnTo>
                  <a:lnTo>
                    <a:pt x="977" y="3069"/>
                  </a:lnTo>
                  <a:lnTo>
                    <a:pt x="976" y="3068"/>
                  </a:lnTo>
                  <a:lnTo>
                    <a:pt x="976" y="3066"/>
                  </a:lnTo>
                  <a:lnTo>
                    <a:pt x="977" y="3063"/>
                  </a:lnTo>
                  <a:lnTo>
                    <a:pt x="977" y="3062"/>
                  </a:lnTo>
                  <a:lnTo>
                    <a:pt x="977" y="3060"/>
                  </a:lnTo>
                  <a:lnTo>
                    <a:pt x="977" y="3057"/>
                  </a:lnTo>
                  <a:lnTo>
                    <a:pt x="977" y="3056"/>
                  </a:lnTo>
                  <a:lnTo>
                    <a:pt x="979" y="3054"/>
                  </a:lnTo>
                  <a:lnTo>
                    <a:pt x="980" y="3051"/>
                  </a:lnTo>
                  <a:lnTo>
                    <a:pt x="980" y="3050"/>
                  </a:lnTo>
                  <a:lnTo>
                    <a:pt x="981" y="3048"/>
                  </a:lnTo>
                  <a:lnTo>
                    <a:pt x="981" y="3046"/>
                  </a:lnTo>
                  <a:lnTo>
                    <a:pt x="983" y="3044"/>
                  </a:lnTo>
                  <a:lnTo>
                    <a:pt x="983" y="3043"/>
                  </a:lnTo>
                  <a:lnTo>
                    <a:pt x="983" y="3040"/>
                  </a:lnTo>
                  <a:lnTo>
                    <a:pt x="981" y="3036"/>
                  </a:lnTo>
                  <a:lnTo>
                    <a:pt x="983" y="3033"/>
                  </a:lnTo>
                  <a:lnTo>
                    <a:pt x="979" y="3032"/>
                  </a:lnTo>
                  <a:lnTo>
                    <a:pt x="976" y="3028"/>
                  </a:lnTo>
                  <a:lnTo>
                    <a:pt x="976" y="3027"/>
                  </a:lnTo>
                  <a:lnTo>
                    <a:pt x="975" y="3025"/>
                  </a:lnTo>
                  <a:lnTo>
                    <a:pt x="975" y="3024"/>
                  </a:lnTo>
                  <a:lnTo>
                    <a:pt x="973" y="3022"/>
                  </a:lnTo>
                  <a:lnTo>
                    <a:pt x="972" y="3020"/>
                  </a:lnTo>
                  <a:lnTo>
                    <a:pt x="972" y="3019"/>
                  </a:lnTo>
                  <a:lnTo>
                    <a:pt x="971" y="3016"/>
                  </a:lnTo>
                  <a:lnTo>
                    <a:pt x="971" y="3015"/>
                  </a:lnTo>
                  <a:lnTo>
                    <a:pt x="970" y="3013"/>
                  </a:lnTo>
                  <a:lnTo>
                    <a:pt x="968" y="3011"/>
                  </a:lnTo>
                  <a:lnTo>
                    <a:pt x="968" y="3009"/>
                  </a:lnTo>
                  <a:lnTo>
                    <a:pt x="967" y="3008"/>
                  </a:lnTo>
                  <a:lnTo>
                    <a:pt x="966" y="3005"/>
                  </a:lnTo>
                  <a:lnTo>
                    <a:pt x="966" y="3004"/>
                  </a:lnTo>
                  <a:lnTo>
                    <a:pt x="964" y="3002"/>
                  </a:lnTo>
                  <a:lnTo>
                    <a:pt x="963" y="2999"/>
                  </a:lnTo>
                  <a:lnTo>
                    <a:pt x="962" y="2998"/>
                  </a:lnTo>
                  <a:lnTo>
                    <a:pt x="962" y="2996"/>
                  </a:lnTo>
                  <a:lnTo>
                    <a:pt x="961" y="2995"/>
                  </a:lnTo>
                  <a:lnTo>
                    <a:pt x="959" y="2992"/>
                  </a:lnTo>
                  <a:lnTo>
                    <a:pt x="959" y="2991"/>
                  </a:lnTo>
                  <a:lnTo>
                    <a:pt x="958" y="2989"/>
                  </a:lnTo>
                  <a:lnTo>
                    <a:pt x="958" y="2987"/>
                  </a:lnTo>
                  <a:lnTo>
                    <a:pt x="957" y="2986"/>
                  </a:lnTo>
                  <a:lnTo>
                    <a:pt x="955" y="2984"/>
                  </a:lnTo>
                  <a:lnTo>
                    <a:pt x="954" y="2982"/>
                  </a:lnTo>
                  <a:lnTo>
                    <a:pt x="954" y="2980"/>
                  </a:lnTo>
                  <a:lnTo>
                    <a:pt x="953" y="2979"/>
                  </a:lnTo>
                  <a:lnTo>
                    <a:pt x="950" y="2978"/>
                  </a:lnTo>
                  <a:lnTo>
                    <a:pt x="949" y="2976"/>
                  </a:lnTo>
                  <a:lnTo>
                    <a:pt x="949" y="2974"/>
                  </a:lnTo>
                  <a:lnTo>
                    <a:pt x="948" y="2973"/>
                  </a:lnTo>
                  <a:lnTo>
                    <a:pt x="946" y="2970"/>
                  </a:lnTo>
                  <a:lnTo>
                    <a:pt x="946" y="2969"/>
                  </a:lnTo>
                  <a:lnTo>
                    <a:pt x="945" y="2967"/>
                  </a:lnTo>
                  <a:lnTo>
                    <a:pt x="945" y="2966"/>
                  </a:lnTo>
                  <a:lnTo>
                    <a:pt x="944" y="2963"/>
                  </a:lnTo>
                  <a:lnTo>
                    <a:pt x="942" y="2962"/>
                  </a:lnTo>
                  <a:lnTo>
                    <a:pt x="941" y="2961"/>
                  </a:lnTo>
                  <a:lnTo>
                    <a:pt x="939" y="2960"/>
                  </a:lnTo>
                  <a:lnTo>
                    <a:pt x="937" y="2958"/>
                  </a:lnTo>
                  <a:lnTo>
                    <a:pt x="936" y="2958"/>
                  </a:lnTo>
                  <a:lnTo>
                    <a:pt x="933" y="2957"/>
                  </a:lnTo>
                  <a:lnTo>
                    <a:pt x="932" y="2957"/>
                  </a:lnTo>
                  <a:lnTo>
                    <a:pt x="930" y="2957"/>
                  </a:lnTo>
                  <a:lnTo>
                    <a:pt x="927" y="2956"/>
                  </a:lnTo>
                  <a:lnTo>
                    <a:pt x="926" y="2956"/>
                  </a:lnTo>
                  <a:lnTo>
                    <a:pt x="924" y="2952"/>
                  </a:lnTo>
                  <a:lnTo>
                    <a:pt x="923" y="2951"/>
                  </a:lnTo>
                  <a:lnTo>
                    <a:pt x="923" y="2949"/>
                  </a:lnTo>
                  <a:lnTo>
                    <a:pt x="923" y="2946"/>
                  </a:lnTo>
                  <a:lnTo>
                    <a:pt x="923" y="2945"/>
                  </a:lnTo>
                  <a:lnTo>
                    <a:pt x="922" y="2943"/>
                  </a:lnTo>
                  <a:lnTo>
                    <a:pt x="922" y="2941"/>
                  </a:lnTo>
                  <a:lnTo>
                    <a:pt x="922" y="2937"/>
                  </a:lnTo>
                  <a:lnTo>
                    <a:pt x="927" y="2937"/>
                  </a:lnTo>
                  <a:lnTo>
                    <a:pt x="931" y="2935"/>
                  </a:lnTo>
                  <a:lnTo>
                    <a:pt x="933" y="2934"/>
                  </a:lnTo>
                  <a:lnTo>
                    <a:pt x="936" y="2932"/>
                  </a:lnTo>
                  <a:lnTo>
                    <a:pt x="941" y="2929"/>
                  </a:lnTo>
                  <a:lnTo>
                    <a:pt x="944" y="2927"/>
                  </a:lnTo>
                  <a:lnTo>
                    <a:pt x="940" y="2925"/>
                  </a:lnTo>
                  <a:lnTo>
                    <a:pt x="939" y="2923"/>
                  </a:lnTo>
                  <a:lnTo>
                    <a:pt x="937" y="2922"/>
                  </a:lnTo>
                  <a:lnTo>
                    <a:pt x="936" y="2921"/>
                  </a:lnTo>
                  <a:lnTo>
                    <a:pt x="933" y="2920"/>
                  </a:lnTo>
                  <a:lnTo>
                    <a:pt x="932" y="2919"/>
                  </a:lnTo>
                  <a:lnTo>
                    <a:pt x="930" y="2917"/>
                  </a:lnTo>
                  <a:lnTo>
                    <a:pt x="928" y="2917"/>
                  </a:lnTo>
                  <a:lnTo>
                    <a:pt x="926" y="2916"/>
                  </a:lnTo>
                  <a:lnTo>
                    <a:pt x="924" y="2915"/>
                  </a:lnTo>
                  <a:lnTo>
                    <a:pt x="923" y="2914"/>
                  </a:lnTo>
                  <a:lnTo>
                    <a:pt x="922" y="2911"/>
                  </a:lnTo>
                  <a:lnTo>
                    <a:pt x="920" y="2910"/>
                  </a:lnTo>
                  <a:lnTo>
                    <a:pt x="920" y="2908"/>
                  </a:lnTo>
                  <a:lnTo>
                    <a:pt x="919" y="2906"/>
                  </a:lnTo>
                  <a:lnTo>
                    <a:pt x="919" y="2903"/>
                  </a:lnTo>
                  <a:lnTo>
                    <a:pt x="918" y="2902"/>
                  </a:lnTo>
                  <a:lnTo>
                    <a:pt x="918" y="2900"/>
                  </a:lnTo>
                  <a:lnTo>
                    <a:pt x="918" y="2898"/>
                  </a:lnTo>
                  <a:lnTo>
                    <a:pt x="919" y="2896"/>
                  </a:lnTo>
                  <a:lnTo>
                    <a:pt x="919" y="2894"/>
                  </a:lnTo>
                  <a:lnTo>
                    <a:pt x="919" y="2892"/>
                  </a:lnTo>
                  <a:lnTo>
                    <a:pt x="919" y="2891"/>
                  </a:lnTo>
                  <a:lnTo>
                    <a:pt x="915" y="2892"/>
                  </a:lnTo>
                  <a:lnTo>
                    <a:pt x="914" y="2893"/>
                  </a:lnTo>
                  <a:lnTo>
                    <a:pt x="913" y="2894"/>
                  </a:lnTo>
                  <a:lnTo>
                    <a:pt x="911" y="2896"/>
                  </a:lnTo>
                  <a:lnTo>
                    <a:pt x="910" y="2897"/>
                  </a:lnTo>
                  <a:lnTo>
                    <a:pt x="909" y="2898"/>
                  </a:lnTo>
                  <a:lnTo>
                    <a:pt x="908" y="2899"/>
                  </a:lnTo>
                  <a:lnTo>
                    <a:pt x="905" y="2900"/>
                  </a:lnTo>
                  <a:lnTo>
                    <a:pt x="904" y="2902"/>
                  </a:lnTo>
                  <a:lnTo>
                    <a:pt x="902" y="2902"/>
                  </a:lnTo>
                  <a:lnTo>
                    <a:pt x="901" y="2903"/>
                  </a:lnTo>
                  <a:lnTo>
                    <a:pt x="900" y="2904"/>
                  </a:lnTo>
                  <a:lnTo>
                    <a:pt x="897" y="2905"/>
                  </a:lnTo>
                  <a:lnTo>
                    <a:pt x="896" y="2906"/>
                  </a:lnTo>
                  <a:lnTo>
                    <a:pt x="895" y="2908"/>
                  </a:lnTo>
                  <a:lnTo>
                    <a:pt x="893" y="2908"/>
                  </a:lnTo>
                  <a:lnTo>
                    <a:pt x="891" y="2909"/>
                  </a:lnTo>
                  <a:lnTo>
                    <a:pt x="889" y="2910"/>
                  </a:lnTo>
                  <a:lnTo>
                    <a:pt x="888" y="2911"/>
                  </a:lnTo>
                  <a:lnTo>
                    <a:pt x="886" y="2912"/>
                  </a:lnTo>
                  <a:lnTo>
                    <a:pt x="884" y="2912"/>
                  </a:lnTo>
                  <a:lnTo>
                    <a:pt x="883" y="2914"/>
                  </a:lnTo>
                  <a:lnTo>
                    <a:pt x="882" y="2916"/>
                  </a:lnTo>
                  <a:lnTo>
                    <a:pt x="882" y="2917"/>
                  </a:lnTo>
                  <a:lnTo>
                    <a:pt x="882" y="2920"/>
                  </a:lnTo>
                  <a:lnTo>
                    <a:pt x="882" y="2921"/>
                  </a:lnTo>
                  <a:lnTo>
                    <a:pt x="882" y="2923"/>
                  </a:lnTo>
                  <a:lnTo>
                    <a:pt x="882" y="2925"/>
                  </a:lnTo>
                  <a:lnTo>
                    <a:pt x="882" y="2927"/>
                  </a:lnTo>
                  <a:lnTo>
                    <a:pt x="882" y="2928"/>
                  </a:lnTo>
                  <a:lnTo>
                    <a:pt x="882" y="2931"/>
                  </a:lnTo>
                  <a:lnTo>
                    <a:pt x="882" y="2932"/>
                  </a:lnTo>
                  <a:lnTo>
                    <a:pt x="882" y="2934"/>
                  </a:lnTo>
                  <a:lnTo>
                    <a:pt x="882" y="2935"/>
                  </a:lnTo>
                  <a:lnTo>
                    <a:pt x="882" y="2938"/>
                  </a:lnTo>
                  <a:lnTo>
                    <a:pt x="882" y="2940"/>
                  </a:lnTo>
                  <a:lnTo>
                    <a:pt x="882" y="2943"/>
                  </a:lnTo>
                  <a:lnTo>
                    <a:pt x="882" y="2944"/>
                  </a:lnTo>
                  <a:lnTo>
                    <a:pt x="883" y="2946"/>
                  </a:lnTo>
                  <a:lnTo>
                    <a:pt x="882" y="2947"/>
                  </a:lnTo>
                  <a:lnTo>
                    <a:pt x="880" y="2950"/>
                  </a:lnTo>
                  <a:lnTo>
                    <a:pt x="878" y="2950"/>
                  </a:lnTo>
                  <a:lnTo>
                    <a:pt x="877" y="2951"/>
                  </a:lnTo>
                  <a:lnTo>
                    <a:pt x="874" y="2952"/>
                  </a:lnTo>
                  <a:lnTo>
                    <a:pt x="873" y="2954"/>
                  </a:lnTo>
                  <a:lnTo>
                    <a:pt x="870" y="2955"/>
                  </a:lnTo>
                  <a:lnTo>
                    <a:pt x="869" y="2955"/>
                  </a:lnTo>
                  <a:lnTo>
                    <a:pt x="867" y="2956"/>
                  </a:lnTo>
                  <a:lnTo>
                    <a:pt x="865" y="2957"/>
                  </a:lnTo>
                  <a:lnTo>
                    <a:pt x="864" y="2958"/>
                  </a:lnTo>
                  <a:lnTo>
                    <a:pt x="858" y="2958"/>
                  </a:lnTo>
                  <a:lnTo>
                    <a:pt x="857" y="2961"/>
                  </a:lnTo>
                  <a:lnTo>
                    <a:pt x="855" y="2961"/>
                  </a:lnTo>
                  <a:lnTo>
                    <a:pt x="853" y="2961"/>
                  </a:lnTo>
                  <a:lnTo>
                    <a:pt x="851" y="2961"/>
                  </a:lnTo>
                  <a:lnTo>
                    <a:pt x="849" y="2960"/>
                  </a:lnTo>
                  <a:lnTo>
                    <a:pt x="847" y="2958"/>
                  </a:lnTo>
                  <a:lnTo>
                    <a:pt x="845" y="2957"/>
                  </a:lnTo>
                  <a:lnTo>
                    <a:pt x="844" y="2955"/>
                  </a:lnTo>
                  <a:lnTo>
                    <a:pt x="843" y="2954"/>
                  </a:lnTo>
                  <a:lnTo>
                    <a:pt x="843" y="2951"/>
                  </a:lnTo>
                  <a:lnTo>
                    <a:pt x="842" y="2950"/>
                  </a:lnTo>
                  <a:lnTo>
                    <a:pt x="842" y="2947"/>
                  </a:lnTo>
                  <a:lnTo>
                    <a:pt x="840" y="2946"/>
                  </a:lnTo>
                  <a:lnTo>
                    <a:pt x="839" y="2945"/>
                  </a:lnTo>
                  <a:lnTo>
                    <a:pt x="838" y="2943"/>
                  </a:lnTo>
                  <a:lnTo>
                    <a:pt x="838" y="2941"/>
                  </a:lnTo>
                  <a:lnTo>
                    <a:pt x="835" y="2940"/>
                  </a:lnTo>
                  <a:lnTo>
                    <a:pt x="834" y="2939"/>
                  </a:lnTo>
                  <a:lnTo>
                    <a:pt x="833" y="2938"/>
                  </a:lnTo>
                  <a:lnTo>
                    <a:pt x="830" y="2937"/>
                  </a:lnTo>
                  <a:lnTo>
                    <a:pt x="829" y="2935"/>
                  </a:lnTo>
                  <a:lnTo>
                    <a:pt x="827" y="2934"/>
                  </a:lnTo>
                  <a:lnTo>
                    <a:pt x="825" y="2933"/>
                  </a:lnTo>
                  <a:lnTo>
                    <a:pt x="822" y="2933"/>
                  </a:lnTo>
                  <a:lnTo>
                    <a:pt x="821" y="2932"/>
                  </a:lnTo>
                  <a:lnTo>
                    <a:pt x="818" y="2932"/>
                  </a:lnTo>
                  <a:lnTo>
                    <a:pt x="817" y="2932"/>
                  </a:lnTo>
                  <a:lnTo>
                    <a:pt x="814" y="2932"/>
                  </a:lnTo>
                  <a:lnTo>
                    <a:pt x="813" y="2932"/>
                  </a:lnTo>
                  <a:lnTo>
                    <a:pt x="811" y="2933"/>
                  </a:lnTo>
                  <a:lnTo>
                    <a:pt x="809" y="2933"/>
                  </a:lnTo>
                  <a:lnTo>
                    <a:pt x="807" y="2934"/>
                  </a:lnTo>
                  <a:lnTo>
                    <a:pt x="805" y="2935"/>
                  </a:lnTo>
                  <a:lnTo>
                    <a:pt x="803" y="2935"/>
                  </a:lnTo>
                  <a:lnTo>
                    <a:pt x="800" y="2935"/>
                  </a:lnTo>
                  <a:lnTo>
                    <a:pt x="799" y="2935"/>
                  </a:lnTo>
                  <a:lnTo>
                    <a:pt x="796" y="2934"/>
                  </a:lnTo>
                  <a:lnTo>
                    <a:pt x="795" y="2933"/>
                  </a:lnTo>
                  <a:lnTo>
                    <a:pt x="792" y="2933"/>
                  </a:lnTo>
                  <a:lnTo>
                    <a:pt x="791" y="2932"/>
                  </a:lnTo>
                  <a:lnTo>
                    <a:pt x="789" y="2932"/>
                  </a:lnTo>
                  <a:lnTo>
                    <a:pt x="787" y="2931"/>
                  </a:lnTo>
                  <a:lnTo>
                    <a:pt x="782" y="2931"/>
                  </a:lnTo>
                  <a:lnTo>
                    <a:pt x="781" y="2927"/>
                  </a:lnTo>
                  <a:lnTo>
                    <a:pt x="780" y="2926"/>
                  </a:lnTo>
                  <a:lnTo>
                    <a:pt x="778" y="2923"/>
                  </a:lnTo>
                  <a:lnTo>
                    <a:pt x="777" y="2922"/>
                  </a:lnTo>
                  <a:lnTo>
                    <a:pt x="776" y="2920"/>
                  </a:lnTo>
                  <a:lnTo>
                    <a:pt x="776" y="2919"/>
                  </a:lnTo>
                  <a:lnTo>
                    <a:pt x="774" y="2916"/>
                  </a:lnTo>
                  <a:lnTo>
                    <a:pt x="773" y="2915"/>
                  </a:lnTo>
                  <a:lnTo>
                    <a:pt x="772" y="2912"/>
                  </a:lnTo>
                  <a:lnTo>
                    <a:pt x="771" y="2910"/>
                  </a:lnTo>
                  <a:lnTo>
                    <a:pt x="769" y="2909"/>
                  </a:lnTo>
                  <a:lnTo>
                    <a:pt x="768" y="2906"/>
                  </a:lnTo>
                  <a:lnTo>
                    <a:pt x="767" y="2905"/>
                  </a:lnTo>
                  <a:lnTo>
                    <a:pt x="765" y="2903"/>
                  </a:lnTo>
                  <a:lnTo>
                    <a:pt x="764" y="2902"/>
                  </a:lnTo>
                  <a:lnTo>
                    <a:pt x="763" y="2900"/>
                  </a:lnTo>
                  <a:lnTo>
                    <a:pt x="761" y="2900"/>
                  </a:lnTo>
                  <a:lnTo>
                    <a:pt x="759" y="2902"/>
                  </a:lnTo>
                  <a:lnTo>
                    <a:pt x="758" y="2902"/>
                  </a:lnTo>
                  <a:lnTo>
                    <a:pt x="755" y="2903"/>
                  </a:lnTo>
                  <a:lnTo>
                    <a:pt x="754" y="2904"/>
                  </a:lnTo>
                  <a:lnTo>
                    <a:pt x="751" y="2904"/>
                  </a:lnTo>
                  <a:lnTo>
                    <a:pt x="750" y="2905"/>
                  </a:lnTo>
                  <a:lnTo>
                    <a:pt x="747" y="2906"/>
                  </a:lnTo>
                  <a:lnTo>
                    <a:pt x="746" y="2908"/>
                  </a:lnTo>
                  <a:lnTo>
                    <a:pt x="743" y="2908"/>
                  </a:lnTo>
                  <a:lnTo>
                    <a:pt x="742" y="2909"/>
                  </a:lnTo>
                  <a:lnTo>
                    <a:pt x="739" y="2910"/>
                  </a:lnTo>
                  <a:lnTo>
                    <a:pt x="738" y="2910"/>
                  </a:lnTo>
                  <a:lnTo>
                    <a:pt x="737" y="2911"/>
                  </a:lnTo>
                  <a:lnTo>
                    <a:pt x="734" y="2914"/>
                  </a:lnTo>
                  <a:lnTo>
                    <a:pt x="733" y="2915"/>
                  </a:lnTo>
                  <a:lnTo>
                    <a:pt x="732" y="2916"/>
                  </a:lnTo>
                  <a:lnTo>
                    <a:pt x="730" y="2917"/>
                  </a:lnTo>
                  <a:lnTo>
                    <a:pt x="727" y="2919"/>
                  </a:lnTo>
                  <a:lnTo>
                    <a:pt x="725" y="2922"/>
                  </a:lnTo>
                  <a:lnTo>
                    <a:pt x="724" y="2923"/>
                  </a:lnTo>
                  <a:lnTo>
                    <a:pt x="721" y="2923"/>
                  </a:lnTo>
                  <a:lnTo>
                    <a:pt x="720" y="2925"/>
                  </a:lnTo>
                  <a:lnTo>
                    <a:pt x="718" y="2923"/>
                  </a:lnTo>
                  <a:lnTo>
                    <a:pt x="716" y="2923"/>
                  </a:lnTo>
                  <a:lnTo>
                    <a:pt x="715" y="2922"/>
                  </a:lnTo>
                  <a:lnTo>
                    <a:pt x="712" y="2921"/>
                  </a:lnTo>
                  <a:lnTo>
                    <a:pt x="711" y="2920"/>
                  </a:lnTo>
                  <a:lnTo>
                    <a:pt x="710" y="2920"/>
                  </a:lnTo>
                  <a:lnTo>
                    <a:pt x="707" y="2919"/>
                  </a:lnTo>
                  <a:lnTo>
                    <a:pt x="706" y="2917"/>
                  </a:lnTo>
                  <a:lnTo>
                    <a:pt x="705" y="2917"/>
                  </a:lnTo>
                  <a:lnTo>
                    <a:pt x="702" y="2916"/>
                  </a:lnTo>
                  <a:lnTo>
                    <a:pt x="701" y="2915"/>
                  </a:lnTo>
                  <a:lnTo>
                    <a:pt x="698" y="2915"/>
                  </a:lnTo>
                  <a:lnTo>
                    <a:pt x="696" y="2915"/>
                  </a:lnTo>
                  <a:lnTo>
                    <a:pt x="694" y="2916"/>
                  </a:lnTo>
                  <a:lnTo>
                    <a:pt x="693" y="2917"/>
                  </a:lnTo>
                  <a:lnTo>
                    <a:pt x="692" y="2919"/>
                  </a:lnTo>
                  <a:lnTo>
                    <a:pt x="689" y="2920"/>
                  </a:lnTo>
                  <a:lnTo>
                    <a:pt x="688" y="2920"/>
                  </a:lnTo>
                  <a:lnTo>
                    <a:pt x="685" y="2920"/>
                  </a:lnTo>
                  <a:lnTo>
                    <a:pt x="684" y="2919"/>
                  </a:lnTo>
                  <a:lnTo>
                    <a:pt x="683" y="2917"/>
                  </a:lnTo>
                  <a:lnTo>
                    <a:pt x="681" y="2916"/>
                  </a:lnTo>
                  <a:lnTo>
                    <a:pt x="679" y="2914"/>
                  </a:lnTo>
                  <a:lnTo>
                    <a:pt x="676" y="2914"/>
                  </a:lnTo>
                  <a:lnTo>
                    <a:pt x="675" y="2914"/>
                  </a:lnTo>
                  <a:lnTo>
                    <a:pt x="671" y="2912"/>
                  </a:lnTo>
                  <a:lnTo>
                    <a:pt x="667" y="2912"/>
                  </a:lnTo>
                  <a:lnTo>
                    <a:pt x="664" y="2911"/>
                  </a:lnTo>
                  <a:lnTo>
                    <a:pt x="663" y="2911"/>
                  </a:lnTo>
                  <a:lnTo>
                    <a:pt x="661" y="2910"/>
                  </a:lnTo>
                  <a:lnTo>
                    <a:pt x="658" y="2910"/>
                  </a:lnTo>
                  <a:lnTo>
                    <a:pt x="657" y="2909"/>
                  </a:lnTo>
                  <a:lnTo>
                    <a:pt x="652" y="2906"/>
                  </a:lnTo>
                  <a:lnTo>
                    <a:pt x="648" y="2905"/>
                  </a:lnTo>
                  <a:lnTo>
                    <a:pt x="644" y="2903"/>
                  </a:lnTo>
                  <a:lnTo>
                    <a:pt x="640" y="2903"/>
                  </a:lnTo>
                  <a:lnTo>
                    <a:pt x="637" y="2903"/>
                  </a:lnTo>
                  <a:lnTo>
                    <a:pt x="633" y="2903"/>
                  </a:lnTo>
                  <a:lnTo>
                    <a:pt x="630" y="2900"/>
                  </a:lnTo>
                  <a:lnTo>
                    <a:pt x="628" y="2898"/>
                  </a:lnTo>
                  <a:lnTo>
                    <a:pt x="628" y="2897"/>
                  </a:lnTo>
                  <a:lnTo>
                    <a:pt x="627" y="2896"/>
                  </a:lnTo>
                  <a:lnTo>
                    <a:pt x="627" y="2893"/>
                  </a:lnTo>
                  <a:lnTo>
                    <a:pt x="627" y="2892"/>
                  </a:lnTo>
                  <a:lnTo>
                    <a:pt x="627" y="2890"/>
                  </a:lnTo>
                  <a:lnTo>
                    <a:pt x="628" y="2888"/>
                  </a:lnTo>
                  <a:lnTo>
                    <a:pt x="628" y="2886"/>
                  </a:lnTo>
                  <a:lnTo>
                    <a:pt x="628" y="2885"/>
                  </a:lnTo>
                  <a:lnTo>
                    <a:pt x="628" y="2882"/>
                  </a:lnTo>
                  <a:lnTo>
                    <a:pt x="628" y="2880"/>
                  </a:lnTo>
                  <a:lnTo>
                    <a:pt x="628" y="2879"/>
                  </a:lnTo>
                  <a:lnTo>
                    <a:pt x="627" y="2876"/>
                  </a:lnTo>
                  <a:lnTo>
                    <a:pt x="627" y="2874"/>
                  </a:lnTo>
                  <a:lnTo>
                    <a:pt x="626" y="2873"/>
                  </a:lnTo>
                  <a:lnTo>
                    <a:pt x="624" y="2870"/>
                  </a:lnTo>
                  <a:lnTo>
                    <a:pt x="623" y="2869"/>
                  </a:lnTo>
                  <a:lnTo>
                    <a:pt x="622" y="2868"/>
                  </a:lnTo>
                  <a:lnTo>
                    <a:pt x="621" y="2865"/>
                  </a:lnTo>
                  <a:lnTo>
                    <a:pt x="621" y="2864"/>
                  </a:lnTo>
                  <a:lnTo>
                    <a:pt x="619" y="2863"/>
                  </a:lnTo>
                  <a:lnTo>
                    <a:pt x="618" y="2861"/>
                  </a:lnTo>
                  <a:lnTo>
                    <a:pt x="617" y="2859"/>
                  </a:lnTo>
                  <a:lnTo>
                    <a:pt x="615" y="2858"/>
                  </a:lnTo>
                  <a:lnTo>
                    <a:pt x="615" y="2856"/>
                  </a:lnTo>
                  <a:lnTo>
                    <a:pt x="614" y="2855"/>
                  </a:lnTo>
                  <a:lnTo>
                    <a:pt x="614" y="2852"/>
                  </a:lnTo>
                  <a:lnTo>
                    <a:pt x="613" y="2851"/>
                  </a:lnTo>
                  <a:lnTo>
                    <a:pt x="611" y="2848"/>
                  </a:lnTo>
                  <a:lnTo>
                    <a:pt x="611" y="2847"/>
                  </a:lnTo>
                  <a:lnTo>
                    <a:pt x="610" y="2845"/>
                  </a:lnTo>
                  <a:lnTo>
                    <a:pt x="609" y="2844"/>
                  </a:lnTo>
                  <a:lnTo>
                    <a:pt x="608" y="2841"/>
                  </a:lnTo>
                  <a:lnTo>
                    <a:pt x="606" y="2840"/>
                  </a:lnTo>
                  <a:lnTo>
                    <a:pt x="605" y="2839"/>
                  </a:lnTo>
                  <a:lnTo>
                    <a:pt x="604" y="2838"/>
                  </a:lnTo>
                  <a:lnTo>
                    <a:pt x="602" y="2836"/>
                  </a:lnTo>
                  <a:lnTo>
                    <a:pt x="600" y="2835"/>
                  </a:lnTo>
                  <a:lnTo>
                    <a:pt x="599" y="2834"/>
                  </a:lnTo>
                  <a:lnTo>
                    <a:pt x="597" y="2833"/>
                  </a:lnTo>
                  <a:lnTo>
                    <a:pt x="596" y="2832"/>
                  </a:lnTo>
                  <a:lnTo>
                    <a:pt x="595" y="2830"/>
                  </a:lnTo>
                  <a:lnTo>
                    <a:pt x="593" y="2829"/>
                  </a:lnTo>
                  <a:lnTo>
                    <a:pt x="592" y="2827"/>
                  </a:lnTo>
                  <a:lnTo>
                    <a:pt x="591" y="2826"/>
                  </a:lnTo>
                  <a:lnTo>
                    <a:pt x="590" y="2824"/>
                  </a:lnTo>
                  <a:lnTo>
                    <a:pt x="588" y="2823"/>
                  </a:lnTo>
                  <a:lnTo>
                    <a:pt x="588" y="2822"/>
                  </a:lnTo>
                  <a:lnTo>
                    <a:pt x="588" y="2820"/>
                  </a:lnTo>
                  <a:lnTo>
                    <a:pt x="588" y="2818"/>
                  </a:lnTo>
                  <a:lnTo>
                    <a:pt x="587" y="2816"/>
                  </a:lnTo>
                  <a:lnTo>
                    <a:pt x="587" y="2815"/>
                  </a:lnTo>
                  <a:lnTo>
                    <a:pt x="586" y="2812"/>
                  </a:lnTo>
                  <a:lnTo>
                    <a:pt x="584" y="2811"/>
                  </a:lnTo>
                  <a:lnTo>
                    <a:pt x="584" y="2809"/>
                  </a:lnTo>
                  <a:lnTo>
                    <a:pt x="582" y="2806"/>
                  </a:lnTo>
                  <a:lnTo>
                    <a:pt x="582" y="2805"/>
                  </a:lnTo>
                  <a:lnTo>
                    <a:pt x="580" y="2803"/>
                  </a:lnTo>
                  <a:lnTo>
                    <a:pt x="579" y="2801"/>
                  </a:lnTo>
                  <a:lnTo>
                    <a:pt x="578" y="2799"/>
                  </a:lnTo>
                  <a:lnTo>
                    <a:pt x="578" y="2798"/>
                  </a:lnTo>
                  <a:lnTo>
                    <a:pt x="577" y="2797"/>
                  </a:lnTo>
                  <a:lnTo>
                    <a:pt x="575" y="2794"/>
                  </a:lnTo>
                  <a:lnTo>
                    <a:pt x="574" y="2793"/>
                  </a:lnTo>
                  <a:lnTo>
                    <a:pt x="573" y="2791"/>
                  </a:lnTo>
                  <a:lnTo>
                    <a:pt x="571" y="2789"/>
                  </a:lnTo>
                  <a:lnTo>
                    <a:pt x="570" y="2788"/>
                  </a:lnTo>
                  <a:lnTo>
                    <a:pt x="570" y="2786"/>
                  </a:lnTo>
                  <a:lnTo>
                    <a:pt x="571" y="2785"/>
                  </a:lnTo>
                  <a:lnTo>
                    <a:pt x="573" y="2783"/>
                  </a:lnTo>
                  <a:lnTo>
                    <a:pt x="574" y="2782"/>
                  </a:lnTo>
                  <a:lnTo>
                    <a:pt x="575" y="2780"/>
                  </a:lnTo>
                  <a:lnTo>
                    <a:pt x="577" y="2778"/>
                  </a:lnTo>
                  <a:lnTo>
                    <a:pt x="575" y="2776"/>
                  </a:lnTo>
                  <a:lnTo>
                    <a:pt x="575" y="2775"/>
                  </a:lnTo>
                  <a:lnTo>
                    <a:pt x="574" y="2772"/>
                  </a:lnTo>
                  <a:lnTo>
                    <a:pt x="573" y="2771"/>
                  </a:lnTo>
                  <a:lnTo>
                    <a:pt x="571" y="2770"/>
                  </a:lnTo>
                  <a:lnTo>
                    <a:pt x="570" y="2768"/>
                  </a:lnTo>
                  <a:lnTo>
                    <a:pt x="570" y="2766"/>
                  </a:lnTo>
                  <a:lnTo>
                    <a:pt x="569" y="2764"/>
                  </a:lnTo>
                  <a:lnTo>
                    <a:pt x="568" y="2763"/>
                  </a:lnTo>
                  <a:lnTo>
                    <a:pt x="566" y="2762"/>
                  </a:lnTo>
                  <a:lnTo>
                    <a:pt x="565" y="2759"/>
                  </a:lnTo>
                  <a:lnTo>
                    <a:pt x="564" y="2758"/>
                  </a:lnTo>
                  <a:lnTo>
                    <a:pt x="562" y="2756"/>
                  </a:lnTo>
                  <a:lnTo>
                    <a:pt x="560" y="2756"/>
                  </a:lnTo>
                  <a:lnTo>
                    <a:pt x="558" y="2756"/>
                  </a:lnTo>
                  <a:lnTo>
                    <a:pt x="556" y="2756"/>
                  </a:lnTo>
                  <a:lnTo>
                    <a:pt x="555" y="2756"/>
                  </a:lnTo>
                  <a:lnTo>
                    <a:pt x="552" y="2756"/>
                  </a:lnTo>
                  <a:lnTo>
                    <a:pt x="551" y="2753"/>
                  </a:lnTo>
                  <a:lnTo>
                    <a:pt x="549" y="2752"/>
                  </a:lnTo>
                  <a:lnTo>
                    <a:pt x="548" y="2751"/>
                  </a:lnTo>
                  <a:lnTo>
                    <a:pt x="548" y="2750"/>
                  </a:lnTo>
                  <a:lnTo>
                    <a:pt x="548" y="2747"/>
                  </a:lnTo>
                  <a:lnTo>
                    <a:pt x="548" y="2746"/>
                  </a:lnTo>
                  <a:lnTo>
                    <a:pt x="547" y="2743"/>
                  </a:lnTo>
                  <a:lnTo>
                    <a:pt x="547" y="2742"/>
                  </a:lnTo>
                  <a:lnTo>
                    <a:pt x="547" y="2740"/>
                  </a:lnTo>
                  <a:lnTo>
                    <a:pt x="547" y="2737"/>
                  </a:lnTo>
                  <a:lnTo>
                    <a:pt x="547" y="2736"/>
                  </a:lnTo>
                  <a:lnTo>
                    <a:pt x="547" y="2734"/>
                  </a:lnTo>
                  <a:lnTo>
                    <a:pt x="547" y="2731"/>
                  </a:lnTo>
                  <a:lnTo>
                    <a:pt x="547" y="2730"/>
                  </a:lnTo>
                  <a:lnTo>
                    <a:pt x="547" y="2728"/>
                  </a:lnTo>
                  <a:lnTo>
                    <a:pt x="547" y="2727"/>
                  </a:lnTo>
                  <a:lnTo>
                    <a:pt x="547" y="2724"/>
                  </a:lnTo>
                  <a:lnTo>
                    <a:pt x="547" y="2723"/>
                  </a:lnTo>
                  <a:lnTo>
                    <a:pt x="547" y="2721"/>
                  </a:lnTo>
                  <a:lnTo>
                    <a:pt x="547" y="2719"/>
                  </a:lnTo>
                  <a:lnTo>
                    <a:pt x="547" y="2717"/>
                  </a:lnTo>
                  <a:lnTo>
                    <a:pt x="547" y="2716"/>
                  </a:lnTo>
                  <a:lnTo>
                    <a:pt x="548" y="2713"/>
                  </a:lnTo>
                  <a:lnTo>
                    <a:pt x="548" y="2712"/>
                  </a:lnTo>
                  <a:lnTo>
                    <a:pt x="548" y="2710"/>
                  </a:lnTo>
                  <a:lnTo>
                    <a:pt x="549" y="2708"/>
                  </a:lnTo>
                  <a:lnTo>
                    <a:pt x="549" y="2706"/>
                  </a:lnTo>
                  <a:lnTo>
                    <a:pt x="551" y="2705"/>
                  </a:lnTo>
                  <a:lnTo>
                    <a:pt x="552" y="2702"/>
                  </a:lnTo>
                  <a:lnTo>
                    <a:pt x="552" y="2701"/>
                  </a:lnTo>
                  <a:lnTo>
                    <a:pt x="553" y="2699"/>
                  </a:lnTo>
                  <a:lnTo>
                    <a:pt x="553" y="2698"/>
                  </a:lnTo>
                  <a:lnTo>
                    <a:pt x="553" y="2696"/>
                  </a:lnTo>
                  <a:lnTo>
                    <a:pt x="553" y="2694"/>
                  </a:lnTo>
                  <a:lnTo>
                    <a:pt x="553" y="2692"/>
                  </a:lnTo>
                  <a:lnTo>
                    <a:pt x="553" y="2690"/>
                  </a:lnTo>
                  <a:lnTo>
                    <a:pt x="553" y="2689"/>
                  </a:lnTo>
                  <a:lnTo>
                    <a:pt x="553" y="2687"/>
                  </a:lnTo>
                  <a:lnTo>
                    <a:pt x="553" y="2684"/>
                  </a:lnTo>
                  <a:lnTo>
                    <a:pt x="555" y="2683"/>
                  </a:lnTo>
                  <a:lnTo>
                    <a:pt x="555" y="2681"/>
                  </a:lnTo>
                  <a:lnTo>
                    <a:pt x="558" y="2678"/>
                  </a:lnTo>
                  <a:lnTo>
                    <a:pt x="557" y="2676"/>
                  </a:lnTo>
                  <a:lnTo>
                    <a:pt x="556" y="2672"/>
                  </a:lnTo>
                  <a:lnTo>
                    <a:pt x="556" y="2669"/>
                  </a:lnTo>
                  <a:lnTo>
                    <a:pt x="555" y="2666"/>
                  </a:lnTo>
                  <a:lnTo>
                    <a:pt x="555" y="2664"/>
                  </a:lnTo>
                  <a:lnTo>
                    <a:pt x="555" y="2663"/>
                  </a:lnTo>
                  <a:lnTo>
                    <a:pt x="555" y="2660"/>
                  </a:lnTo>
                  <a:lnTo>
                    <a:pt x="555" y="2657"/>
                  </a:lnTo>
                  <a:lnTo>
                    <a:pt x="560" y="2655"/>
                  </a:lnTo>
                  <a:lnTo>
                    <a:pt x="558" y="2653"/>
                  </a:lnTo>
                  <a:lnTo>
                    <a:pt x="557" y="2652"/>
                  </a:lnTo>
                  <a:lnTo>
                    <a:pt x="558" y="2649"/>
                  </a:lnTo>
                  <a:lnTo>
                    <a:pt x="560" y="2647"/>
                  </a:lnTo>
                  <a:lnTo>
                    <a:pt x="560" y="2646"/>
                  </a:lnTo>
                  <a:lnTo>
                    <a:pt x="560" y="2645"/>
                  </a:lnTo>
                  <a:lnTo>
                    <a:pt x="562" y="2640"/>
                  </a:lnTo>
                  <a:lnTo>
                    <a:pt x="562" y="2638"/>
                  </a:lnTo>
                  <a:lnTo>
                    <a:pt x="562" y="2636"/>
                  </a:lnTo>
                  <a:lnTo>
                    <a:pt x="564" y="2635"/>
                  </a:lnTo>
                  <a:lnTo>
                    <a:pt x="565" y="2634"/>
                  </a:lnTo>
                  <a:lnTo>
                    <a:pt x="565" y="2631"/>
                  </a:lnTo>
                  <a:lnTo>
                    <a:pt x="566" y="2629"/>
                  </a:lnTo>
                  <a:lnTo>
                    <a:pt x="566" y="2628"/>
                  </a:lnTo>
                  <a:lnTo>
                    <a:pt x="568" y="2625"/>
                  </a:lnTo>
                  <a:lnTo>
                    <a:pt x="569" y="2623"/>
                  </a:lnTo>
                  <a:lnTo>
                    <a:pt x="569" y="2622"/>
                  </a:lnTo>
                  <a:lnTo>
                    <a:pt x="569" y="2619"/>
                  </a:lnTo>
                  <a:lnTo>
                    <a:pt x="566" y="2619"/>
                  </a:lnTo>
                  <a:lnTo>
                    <a:pt x="565" y="2619"/>
                  </a:lnTo>
                  <a:lnTo>
                    <a:pt x="562" y="2618"/>
                  </a:lnTo>
                  <a:lnTo>
                    <a:pt x="560" y="2618"/>
                  </a:lnTo>
                  <a:lnTo>
                    <a:pt x="557" y="2618"/>
                  </a:lnTo>
                  <a:lnTo>
                    <a:pt x="555" y="2618"/>
                  </a:lnTo>
                  <a:lnTo>
                    <a:pt x="551" y="2616"/>
                  </a:lnTo>
                  <a:lnTo>
                    <a:pt x="548" y="2613"/>
                  </a:lnTo>
                  <a:lnTo>
                    <a:pt x="547" y="2612"/>
                  </a:lnTo>
                  <a:lnTo>
                    <a:pt x="546" y="2611"/>
                  </a:lnTo>
                  <a:lnTo>
                    <a:pt x="544" y="2610"/>
                  </a:lnTo>
                  <a:lnTo>
                    <a:pt x="543" y="2608"/>
                  </a:lnTo>
                  <a:lnTo>
                    <a:pt x="540" y="2607"/>
                  </a:lnTo>
                  <a:lnTo>
                    <a:pt x="539" y="2606"/>
                  </a:lnTo>
                  <a:lnTo>
                    <a:pt x="535" y="2608"/>
                  </a:lnTo>
                  <a:lnTo>
                    <a:pt x="534" y="2607"/>
                  </a:lnTo>
                  <a:lnTo>
                    <a:pt x="531" y="2606"/>
                  </a:lnTo>
                  <a:lnTo>
                    <a:pt x="527" y="2603"/>
                  </a:lnTo>
                  <a:lnTo>
                    <a:pt x="530" y="2600"/>
                  </a:lnTo>
                  <a:lnTo>
                    <a:pt x="529" y="2599"/>
                  </a:lnTo>
                  <a:lnTo>
                    <a:pt x="527" y="2597"/>
                  </a:lnTo>
                  <a:lnTo>
                    <a:pt x="526" y="2595"/>
                  </a:lnTo>
                  <a:lnTo>
                    <a:pt x="525" y="2594"/>
                  </a:lnTo>
                  <a:lnTo>
                    <a:pt x="524" y="2593"/>
                  </a:lnTo>
                  <a:lnTo>
                    <a:pt x="522" y="2591"/>
                  </a:lnTo>
                  <a:lnTo>
                    <a:pt x="521" y="2590"/>
                  </a:lnTo>
                  <a:lnTo>
                    <a:pt x="520" y="2589"/>
                  </a:lnTo>
                  <a:lnTo>
                    <a:pt x="517" y="2588"/>
                  </a:lnTo>
                  <a:lnTo>
                    <a:pt x="516" y="2587"/>
                  </a:lnTo>
                  <a:lnTo>
                    <a:pt x="515" y="2585"/>
                  </a:lnTo>
                  <a:lnTo>
                    <a:pt x="513" y="2584"/>
                  </a:lnTo>
                  <a:lnTo>
                    <a:pt x="512" y="2583"/>
                  </a:lnTo>
                  <a:lnTo>
                    <a:pt x="509" y="2582"/>
                  </a:lnTo>
                  <a:lnTo>
                    <a:pt x="508" y="2581"/>
                  </a:lnTo>
                  <a:lnTo>
                    <a:pt x="507" y="2579"/>
                  </a:lnTo>
                  <a:lnTo>
                    <a:pt x="504" y="2578"/>
                  </a:lnTo>
                  <a:lnTo>
                    <a:pt x="503" y="2577"/>
                  </a:lnTo>
                  <a:lnTo>
                    <a:pt x="500" y="2577"/>
                  </a:lnTo>
                  <a:lnTo>
                    <a:pt x="499" y="2576"/>
                  </a:lnTo>
                  <a:lnTo>
                    <a:pt x="496" y="2576"/>
                  </a:lnTo>
                  <a:lnTo>
                    <a:pt x="495" y="2575"/>
                  </a:lnTo>
                  <a:lnTo>
                    <a:pt x="493" y="2573"/>
                  </a:lnTo>
                  <a:lnTo>
                    <a:pt x="491" y="2573"/>
                  </a:lnTo>
                  <a:lnTo>
                    <a:pt x="486" y="2573"/>
                  </a:lnTo>
                  <a:lnTo>
                    <a:pt x="482" y="2572"/>
                  </a:lnTo>
                  <a:lnTo>
                    <a:pt x="481" y="2572"/>
                  </a:lnTo>
                  <a:lnTo>
                    <a:pt x="478" y="2572"/>
                  </a:lnTo>
                  <a:lnTo>
                    <a:pt x="476" y="2572"/>
                  </a:lnTo>
                  <a:lnTo>
                    <a:pt x="474" y="2572"/>
                  </a:lnTo>
                  <a:lnTo>
                    <a:pt x="471" y="2572"/>
                  </a:lnTo>
                  <a:lnTo>
                    <a:pt x="467" y="2572"/>
                  </a:lnTo>
                  <a:lnTo>
                    <a:pt x="464" y="2572"/>
                  </a:lnTo>
                  <a:lnTo>
                    <a:pt x="460" y="2572"/>
                  </a:lnTo>
                  <a:lnTo>
                    <a:pt x="459" y="2571"/>
                  </a:lnTo>
                  <a:lnTo>
                    <a:pt x="458" y="2570"/>
                  </a:lnTo>
                  <a:lnTo>
                    <a:pt x="455" y="2568"/>
                  </a:lnTo>
                  <a:lnTo>
                    <a:pt x="452" y="2567"/>
                  </a:lnTo>
                  <a:lnTo>
                    <a:pt x="450" y="2567"/>
                  </a:lnTo>
                  <a:lnTo>
                    <a:pt x="447" y="2567"/>
                  </a:lnTo>
                  <a:lnTo>
                    <a:pt x="446" y="2566"/>
                  </a:lnTo>
                  <a:lnTo>
                    <a:pt x="445" y="2566"/>
                  </a:lnTo>
                  <a:lnTo>
                    <a:pt x="442" y="2566"/>
                  </a:lnTo>
                  <a:lnTo>
                    <a:pt x="438" y="2565"/>
                  </a:lnTo>
                  <a:lnTo>
                    <a:pt x="434" y="2565"/>
                  </a:lnTo>
                  <a:lnTo>
                    <a:pt x="433" y="2565"/>
                  </a:lnTo>
                  <a:lnTo>
                    <a:pt x="431" y="2564"/>
                  </a:lnTo>
                  <a:lnTo>
                    <a:pt x="428" y="2564"/>
                  </a:lnTo>
                  <a:lnTo>
                    <a:pt x="427" y="2565"/>
                  </a:lnTo>
                  <a:lnTo>
                    <a:pt x="424" y="2565"/>
                  </a:lnTo>
                  <a:lnTo>
                    <a:pt x="423" y="2565"/>
                  </a:lnTo>
                  <a:lnTo>
                    <a:pt x="420" y="2565"/>
                  </a:lnTo>
                  <a:lnTo>
                    <a:pt x="415" y="2565"/>
                  </a:lnTo>
                  <a:lnTo>
                    <a:pt x="415" y="2568"/>
                  </a:lnTo>
                  <a:lnTo>
                    <a:pt x="418" y="2577"/>
                  </a:lnTo>
                  <a:lnTo>
                    <a:pt x="412" y="2575"/>
                  </a:lnTo>
                  <a:lnTo>
                    <a:pt x="409" y="2573"/>
                  </a:lnTo>
                  <a:lnTo>
                    <a:pt x="406" y="2573"/>
                  </a:lnTo>
                  <a:lnTo>
                    <a:pt x="405" y="2573"/>
                  </a:lnTo>
                  <a:lnTo>
                    <a:pt x="402" y="2573"/>
                  </a:lnTo>
                  <a:lnTo>
                    <a:pt x="399" y="2572"/>
                  </a:lnTo>
                  <a:lnTo>
                    <a:pt x="397" y="2572"/>
                  </a:lnTo>
                  <a:lnTo>
                    <a:pt x="396" y="2572"/>
                  </a:lnTo>
                  <a:lnTo>
                    <a:pt x="393" y="2572"/>
                  </a:lnTo>
                  <a:lnTo>
                    <a:pt x="389" y="2571"/>
                  </a:lnTo>
                  <a:lnTo>
                    <a:pt x="383" y="2571"/>
                  </a:lnTo>
                  <a:lnTo>
                    <a:pt x="379" y="2570"/>
                  </a:lnTo>
                  <a:lnTo>
                    <a:pt x="376" y="2566"/>
                  </a:lnTo>
                  <a:lnTo>
                    <a:pt x="372" y="2562"/>
                  </a:lnTo>
                  <a:lnTo>
                    <a:pt x="368" y="2562"/>
                  </a:lnTo>
                  <a:lnTo>
                    <a:pt x="365" y="2562"/>
                  </a:lnTo>
                  <a:lnTo>
                    <a:pt x="359" y="2561"/>
                  </a:lnTo>
                  <a:lnTo>
                    <a:pt x="356" y="2560"/>
                  </a:lnTo>
                  <a:lnTo>
                    <a:pt x="352" y="2559"/>
                  </a:lnTo>
                  <a:lnTo>
                    <a:pt x="350" y="2558"/>
                  </a:lnTo>
                  <a:lnTo>
                    <a:pt x="346" y="2556"/>
                  </a:lnTo>
                  <a:lnTo>
                    <a:pt x="340" y="2552"/>
                  </a:lnTo>
                  <a:lnTo>
                    <a:pt x="337" y="2548"/>
                  </a:lnTo>
                  <a:lnTo>
                    <a:pt x="335" y="2543"/>
                  </a:lnTo>
                  <a:lnTo>
                    <a:pt x="335" y="2540"/>
                  </a:lnTo>
                  <a:lnTo>
                    <a:pt x="331" y="2537"/>
                  </a:lnTo>
                  <a:lnTo>
                    <a:pt x="327" y="2540"/>
                  </a:lnTo>
                  <a:lnTo>
                    <a:pt x="326" y="2536"/>
                  </a:lnTo>
                  <a:lnTo>
                    <a:pt x="321" y="2540"/>
                  </a:lnTo>
                  <a:lnTo>
                    <a:pt x="315" y="2538"/>
                  </a:lnTo>
                  <a:lnTo>
                    <a:pt x="313" y="2541"/>
                  </a:lnTo>
                  <a:lnTo>
                    <a:pt x="312" y="2541"/>
                  </a:lnTo>
                  <a:lnTo>
                    <a:pt x="310" y="2542"/>
                  </a:lnTo>
                  <a:lnTo>
                    <a:pt x="308" y="2543"/>
                  </a:lnTo>
                  <a:lnTo>
                    <a:pt x="308" y="2547"/>
                  </a:lnTo>
                  <a:lnTo>
                    <a:pt x="301" y="2547"/>
                  </a:lnTo>
                  <a:lnTo>
                    <a:pt x="297" y="2549"/>
                  </a:lnTo>
                  <a:lnTo>
                    <a:pt x="296" y="2555"/>
                  </a:lnTo>
                  <a:lnTo>
                    <a:pt x="297" y="2561"/>
                  </a:lnTo>
                  <a:lnTo>
                    <a:pt x="301" y="2565"/>
                  </a:lnTo>
                  <a:lnTo>
                    <a:pt x="308" y="2570"/>
                  </a:lnTo>
                  <a:lnTo>
                    <a:pt x="308" y="2575"/>
                  </a:lnTo>
                  <a:lnTo>
                    <a:pt x="308" y="2579"/>
                  </a:lnTo>
                  <a:lnTo>
                    <a:pt x="306" y="2582"/>
                  </a:lnTo>
                  <a:lnTo>
                    <a:pt x="303" y="2587"/>
                  </a:lnTo>
                  <a:lnTo>
                    <a:pt x="301" y="2591"/>
                  </a:lnTo>
                  <a:lnTo>
                    <a:pt x="297" y="2593"/>
                  </a:lnTo>
                  <a:lnTo>
                    <a:pt x="292" y="2594"/>
                  </a:lnTo>
                  <a:lnTo>
                    <a:pt x="290" y="2591"/>
                  </a:lnTo>
                  <a:lnTo>
                    <a:pt x="287" y="2591"/>
                  </a:lnTo>
                  <a:lnTo>
                    <a:pt x="286" y="2591"/>
                  </a:lnTo>
                  <a:lnTo>
                    <a:pt x="284" y="2591"/>
                  </a:lnTo>
                  <a:lnTo>
                    <a:pt x="282" y="2591"/>
                  </a:lnTo>
                  <a:lnTo>
                    <a:pt x="279" y="2593"/>
                  </a:lnTo>
                  <a:lnTo>
                    <a:pt x="278" y="2593"/>
                  </a:lnTo>
                  <a:lnTo>
                    <a:pt x="275" y="2593"/>
                  </a:lnTo>
                  <a:lnTo>
                    <a:pt x="273" y="2593"/>
                  </a:lnTo>
                  <a:lnTo>
                    <a:pt x="271" y="2594"/>
                  </a:lnTo>
                  <a:lnTo>
                    <a:pt x="269" y="2595"/>
                  </a:lnTo>
                  <a:lnTo>
                    <a:pt x="268" y="2595"/>
                  </a:lnTo>
                  <a:lnTo>
                    <a:pt x="265" y="2596"/>
                  </a:lnTo>
                  <a:lnTo>
                    <a:pt x="264" y="2597"/>
                  </a:lnTo>
                  <a:lnTo>
                    <a:pt x="261" y="2597"/>
                  </a:lnTo>
                  <a:lnTo>
                    <a:pt x="260" y="2599"/>
                  </a:lnTo>
                  <a:lnTo>
                    <a:pt x="259" y="2600"/>
                  </a:lnTo>
                  <a:lnTo>
                    <a:pt x="256" y="2601"/>
                  </a:lnTo>
                  <a:lnTo>
                    <a:pt x="255" y="2602"/>
                  </a:lnTo>
                  <a:lnTo>
                    <a:pt x="252" y="2603"/>
                  </a:lnTo>
                  <a:lnTo>
                    <a:pt x="251" y="2603"/>
                  </a:lnTo>
                  <a:lnTo>
                    <a:pt x="248" y="2605"/>
                  </a:lnTo>
                  <a:lnTo>
                    <a:pt x="246" y="2606"/>
                  </a:lnTo>
                  <a:lnTo>
                    <a:pt x="244" y="2607"/>
                  </a:lnTo>
                  <a:lnTo>
                    <a:pt x="242" y="2607"/>
                  </a:lnTo>
                  <a:lnTo>
                    <a:pt x="240" y="2608"/>
                  </a:lnTo>
                  <a:lnTo>
                    <a:pt x="239" y="2610"/>
                  </a:lnTo>
                  <a:lnTo>
                    <a:pt x="234" y="2611"/>
                  </a:lnTo>
                  <a:lnTo>
                    <a:pt x="235" y="2606"/>
                  </a:lnTo>
                  <a:lnTo>
                    <a:pt x="237" y="2603"/>
                  </a:lnTo>
                  <a:lnTo>
                    <a:pt x="231" y="2602"/>
                  </a:lnTo>
                  <a:lnTo>
                    <a:pt x="231" y="2601"/>
                  </a:lnTo>
                  <a:lnTo>
                    <a:pt x="230" y="2600"/>
                  </a:lnTo>
                  <a:lnTo>
                    <a:pt x="229" y="2599"/>
                  </a:lnTo>
                  <a:lnTo>
                    <a:pt x="226" y="2597"/>
                  </a:lnTo>
                  <a:lnTo>
                    <a:pt x="225" y="2596"/>
                  </a:lnTo>
                  <a:lnTo>
                    <a:pt x="224" y="2596"/>
                  </a:lnTo>
                  <a:lnTo>
                    <a:pt x="222" y="2594"/>
                  </a:lnTo>
                  <a:lnTo>
                    <a:pt x="220" y="2590"/>
                  </a:lnTo>
                  <a:lnTo>
                    <a:pt x="217" y="2590"/>
                  </a:lnTo>
                  <a:lnTo>
                    <a:pt x="217" y="2587"/>
                  </a:lnTo>
                  <a:lnTo>
                    <a:pt x="216" y="2585"/>
                  </a:lnTo>
                  <a:lnTo>
                    <a:pt x="215" y="2584"/>
                  </a:lnTo>
                  <a:lnTo>
                    <a:pt x="215" y="2583"/>
                  </a:lnTo>
                  <a:lnTo>
                    <a:pt x="213" y="2581"/>
                  </a:lnTo>
                  <a:lnTo>
                    <a:pt x="213" y="2578"/>
                  </a:lnTo>
                  <a:lnTo>
                    <a:pt x="213" y="2577"/>
                  </a:lnTo>
                  <a:lnTo>
                    <a:pt x="213" y="2575"/>
                  </a:lnTo>
                  <a:lnTo>
                    <a:pt x="213" y="2573"/>
                  </a:lnTo>
                  <a:lnTo>
                    <a:pt x="213" y="2571"/>
                  </a:lnTo>
                  <a:lnTo>
                    <a:pt x="213" y="2570"/>
                  </a:lnTo>
                  <a:lnTo>
                    <a:pt x="213" y="2567"/>
                  </a:lnTo>
                  <a:lnTo>
                    <a:pt x="211" y="2567"/>
                  </a:lnTo>
                  <a:lnTo>
                    <a:pt x="209" y="2567"/>
                  </a:lnTo>
                  <a:lnTo>
                    <a:pt x="207" y="2567"/>
                  </a:lnTo>
                  <a:lnTo>
                    <a:pt x="206" y="2567"/>
                  </a:lnTo>
                  <a:lnTo>
                    <a:pt x="203" y="2566"/>
                  </a:lnTo>
                  <a:lnTo>
                    <a:pt x="202" y="2565"/>
                  </a:lnTo>
                  <a:lnTo>
                    <a:pt x="200" y="2562"/>
                  </a:lnTo>
                  <a:lnTo>
                    <a:pt x="200" y="2561"/>
                  </a:lnTo>
                  <a:lnTo>
                    <a:pt x="199" y="2556"/>
                  </a:lnTo>
                  <a:lnTo>
                    <a:pt x="203" y="2555"/>
                  </a:lnTo>
                  <a:lnTo>
                    <a:pt x="206" y="2552"/>
                  </a:lnTo>
                  <a:lnTo>
                    <a:pt x="211" y="2548"/>
                  </a:lnTo>
                  <a:lnTo>
                    <a:pt x="215" y="2546"/>
                  </a:lnTo>
                  <a:lnTo>
                    <a:pt x="215" y="2543"/>
                  </a:lnTo>
                  <a:lnTo>
                    <a:pt x="218" y="2542"/>
                  </a:lnTo>
                  <a:lnTo>
                    <a:pt x="220" y="2541"/>
                  </a:lnTo>
                  <a:lnTo>
                    <a:pt x="222" y="2538"/>
                  </a:lnTo>
                  <a:lnTo>
                    <a:pt x="224" y="2536"/>
                  </a:lnTo>
                  <a:lnTo>
                    <a:pt x="224" y="2535"/>
                  </a:lnTo>
                  <a:lnTo>
                    <a:pt x="222" y="2531"/>
                  </a:lnTo>
                  <a:lnTo>
                    <a:pt x="222" y="2527"/>
                  </a:lnTo>
                  <a:lnTo>
                    <a:pt x="222" y="2524"/>
                  </a:lnTo>
                  <a:lnTo>
                    <a:pt x="224" y="2523"/>
                  </a:lnTo>
                  <a:lnTo>
                    <a:pt x="228" y="2519"/>
                  </a:lnTo>
                  <a:lnTo>
                    <a:pt x="230" y="2517"/>
                  </a:lnTo>
                  <a:lnTo>
                    <a:pt x="231" y="2515"/>
                  </a:lnTo>
                  <a:lnTo>
                    <a:pt x="234" y="2513"/>
                  </a:lnTo>
                  <a:lnTo>
                    <a:pt x="237" y="2509"/>
                  </a:lnTo>
                  <a:lnTo>
                    <a:pt x="238" y="2507"/>
                  </a:lnTo>
                  <a:lnTo>
                    <a:pt x="240" y="2502"/>
                  </a:lnTo>
                  <a:lnTo>
                    <a:pt x="242" y="2500"/>
                  </a:lnTo>
                  <a:lnTo>
                    <a:pt x="244" y="2498"/>
                  </a:lnTo>
                  <a:lnTo>
                    <a:pt x="248" y="2497"/>
                  </a:lnTo>
                  <a:lnTo>
                    <a:pt x="252" y="2495"/>
                  </a:lnTo>
                  <a:lnTo>
                    <a:pt x="256" y="2495"/>
                  </a:lnTo>
                  <a:lnTo>
                    <a:pt x="260" y="2495"/>
                  </a:lnTo>
                  <a:lnTo>
                    <a:pt x="264" y="2494"/>
                  </a:lnTo>
                  <a:lnTo>
                    <a:pt x="266" y="2494"/>
                  </a:lnTo>
                  <a:lnTo>
                    <a:pt x="269" y="2491"/>
                  </a:lnTo>
                  <a:lnTo>
                    <a:pt x="271" y="2490"/>
                  </a:lnTo>
                  <a:lnTo>
                    <a:pt x="275" y="2490"/>
                  </a:lnTo>
                  <a:lnTo>
                    <a:pt x="277" y="2488"/>
                  </a:lnTo>
                  <a:lnTo>
                    <a:pt x="279" y="2486"/>
                  </a:lnTo>
                  <a:lnTo>
                    <a:pt x="281" y="2484"/>
                  </a:lnTo>
                  <a:lnTo>
                    <a:pt x="286" y="2483"/>
                  </a:lnTo>
                  <a:lnTo>
                    <a:pt x="288" y="2485"/>
                  </a:lnTo>
                  <a:lnTo>
                    <a:pt x="291" y="2484"/>
                  </a:lnTo>
                  <a:lnTo>
                    <a:pt x="293" y="2483"/>
                  </a:lnTo>
                  <a:lnTo>
                    <a:pt x="296" y="2478"/>
                  </a:lnTo>
                  <a:lnTo>
                    <a:pt x="296" y="2474"/>
                  </a:lnTo>
                  <a:lnTo>
                    <a:pt x="296" y="2471"/>
                  </a:lnTo>
                  <a:lnTo>
                    <a:pt x="296" y="2468"/>
                  </a:lnTo>
                  <a:lnTo>
                    <a:pt x="297" y="2465"/>
                  </a:lnTo>
                  <a:lnTo>
                    <a:pt x="299" y="2463"/>
                  </a:lnTo>
                  <a:lnTo>
                    <a:pt x="297" y="2456"/>
                  </a:lnTo>
                  <a:lnTo>
                    <a:pt x="299" y="2453"/>
                  </a:lnTo>
                  <a:lnTo>
                    <a:pt x="300" y="2449"/>
                  </a:lnTo>
                  <a:lnTo>
                    <a:pt x="301" y="2445"/>
                  </a:lnTo>
                  <a:lnTo>
                    <a:pt x="304" y="2441"/>
                  </a:lnTo>
                  <a:lnTo>
                    <a:pt x="304" y="2437"/>
                  </a:lnTo>
                  <a:lnTo>
                    <a:pt x="304" y="2433"/>
                  </a:lnTo>
                  <a:lnTo>
                    <a:pt x="304" y="2428"/>
                  </a:lnTo>
                  <a:lnTo>
                    <a:pt x="301" y="2424"/>
                  </a:lnTo>
                  <a:lnTo>
                    <a:pt x="299" y="2421"/>
                  </a:lnTo>
                  <a:lnTo>
                    <a:pt x="299" y="2419"/>
                  </a:lnTo>
                  <a:lnTo>
                    <a:pt x="299" y="2418"/>
                  </a:lnTo>
                  <a:lnTo>
                    <a:pt x="299" y="2415"/>
                  </a:lnTo>
                  <a:lnTo>
                    <a:pt x="299" y="2414"/>
                  </a:lnTo>
                  <a:lnTo>
                    <a:pt x="299" y="2412"/>
                  </a:lnTo>
                  <a:lnTo>
                    <a:pt x="299" y="2410"/>
                  </a:lnTo>
                  <a:lnTo>
                    <a:pt x="299" y="2409"/>
                  </a:lnTo>
                  <a:lnTo>
                    <a:pt x="299" y="2407"/>
                  </a:lnTo>
                  <a:lnTo>
                    <a:pt x="301" y="2403"/>
                  </a:lnTo>
                  <a:lnTo>
                    <a:pt x="300" y="2399"/>
                  </a:lnTo>
                  <a:lnTo>
                    <a:pt x="300" y="2396"/>
                  </a:lnTo>
                  <a:lnTo>
                    <a:pt x="296" y="2395"/>
                  </a:lnTo>
                  <a:lnTo>
                    <a:pt x="296" y="2392"/>
                  </a:lnTo>
                  <a:lnTo>
                    <a:pt x="296" y="2391"/>
                  </a:lnTo>
                  <a:lnTo>
                    <a:pt x="295" y="2389"/>
                  </a:lnTo>
                  <a:lnTo>
                    <a:pt x="295" y="2387"/>
                  </a:lnTo>
                  <a:lnTo>
                    <a:pt x="293" y="2385"/>
                  </a:lnTo>
                  <a:lnTo>
                    <a:pt x="292" y="2384"/>
                  </a:lnTo>
                  <a:lnTo>
                    <a:pt x="291" y="2381"/>
                  </a:lnTo>
                  <a:lnTo>
                    <a:pt x="291" y="2380"/>
                  </a:lnTo>
                  <a:lnTo>
                    <a:pt x="290" y="2379"/>
                  </a:lnTo>
                  <a:lnTo>
                    <a:pt x="287" y="2375"/>
                  </a:lnTo>
                  <a:lnTo>
                    <a:pt x="288" y="2374"/>
                  </a:lnTo>
                  <a:lnTo>
                    <a:pt x="291" y="2373"/>
                  </a:lnTo>
                  <a:lnTo>
                    <a:pt x="291" y="2371"/>
                  </a:lnTo>
                  <a:lnTo>
                    <a:pt x="287" y="2369"/>
                  </a:lnTo>
                  <a:lnTo>
                    <a:pt x="287" y="2368"/>
                  </a:lnTo>
                  <a:lnTo>
                    <a:pt x="287" y="2366"/>
                  </a:lnTo>
                  <a:lnTo>
                    <a:pt x="290" y="2362"/>
                  </a:lnTo>
                  <a:lnTo>
                    <a:pt x="290" y="2358"/>
                  </a:lnTo>
                  <a:lnTo>
                    <a:pt x="286" y="2358"/>
                  </a:lnTo>
                  <a:lnTo>
                    <a:pt x="283" y="2358"/>
                  </a:lnTo>
                  <a:lnTo>
                    <a:pt x="282" y="2360"/>
                  </a:lnTo>
                  <a:lnTo>
                    <a:pt x="279" y="2360"/>
                  </a:lnTo>
                  <a:lnTo>
                    <a:pt x="278" y="2358"/>
                  </a:lnTo>
                  <a:lnTo>
                    <a:pt x="277" y="2357"/>
                  </a:lnTo>
                  <a:lnTo>
                    <a:pt x="277" y="2355"/>
                  </a:lnTo>
                  <a:lnTo>
                    <a:pt x="277" y="2354"/>
                  </a:lnTo>
                  <a:lnTo>
                    <a:pt x="275" y="2351"/>
                  </a:lnTo>
                  <a:lnTo>
                    <a:pt x="275" y="2350"/>
                  </a:lnTo>
                  <a:lnTo>
                    <a:pt x="274" y="2348"/>
                  </a:lnTo>
                  <a:lnTo>
                    <a:pt x="274" y="2346"/>
                  </a:lnTo>
                  <a:lnTo>
                    <a:pt x="273" y="2344"/>
                  </a:lnTo>
                  <a:lnTo>
                    <a:pt x="271" y="2342"/>
                  </a:lnTo>
                  <a:lnTo>
                    <a:pt x="271" y="2340"/>
                  </a:lnTo>
                  <a:lnTo>
                    <a:pt x="274" y="2338"/>
                  </a:lnTo>
                  <a:lnTo>
                    <a:pt x="275" y="2338"/>
                  </a:lnTo>
                  <a:lnTo>
                    <a:pt x="277" y="2337"/>
                  </a:lnTo>
                  <a:lnTo>
                    <a:pt x="277" y="2334"/>
                  </a:lnTo>
                  <a:lnTo>
                    <a:pt x="277" y="2333"/>
                  </a:lnTo>
                  <a:lnTo>
                    <a:pt x="275" y="2331"/>
                  </a:lnTo>
                  <a:lnTo>
                    <a:pt x="275" y="2329"/>
                  </a:lnTo>
                  <a:lnTo>
                    <a:pt x="275" y="2327"/>
                  </a:lnTo>
                  <a:lnTo>
                    <a:pt x="275" y="2325"/>
                  </a:lnTo>
                  <a:lnTo>
                    <a:pt x="275" y="2323"/>
                  </a:lnTo>
                  <a:lnTo>
                    <a:pt x="274" y="2321"/>
                  </a:lnTo>
                  <a:lnTo>
                    <a:pt x="274" y="2320"/>
                  </a:lnTo>
                  <a:lnTo>
                    <a:pt x="274" y="2317"/>
                  </a:lnTo>
                  <a:lnTo>
                    <a:pt x="274" y="2316"/>
                  </a:lnTo>
                  <a:lnTo>
                    <a:pt x="274" y="2314"/>
                  </a:lnTo>
                  <a:lnTo>
                    <a:pt x="274" y="2313"/>
                  </a:lnTo>
                  <a:lnTo>
                    <a:pt x="274" y="2310"/>
                  </a:lnTo>
                  <a:lnTo>
                    <a:pt x="274" y="2309"/>
                  </a:lnTo>
                  <a:lnTo>
                    <a:pt x="274" y="2307"/>
                  </a:lnTo>
                  <a:lnTo>
                    <a:pt x="274" y="2305"/>
                  </a:lnTo>
                  <a:lnTo>
                    <a:pt x="274" y="2303"/>
                  </a:lnTo>
                  <a:lnTo>
                    <a:pt x="273" y="2302"/>
                  </a:lnTo>
                  <a:lnTo>
                    <a:pt x="271" y="2301"/>
                  </a:lnTo>
                  <a:lnTo>
                    <a:pt x="266" y="2301"/>
                  </a:lnTo>
                  <a:lnTo>
                    <a:pt x="268" y="2297"/>
                  </a:lnTo>
                  <a:lnTo>
                    <a:pt x="269" y="2293"/>
                  </a:lnTo>
                  <a:lnTo>
                    <a:pt x="271" y="2287"/>
                  </a:lnTo>
                  <a:lnTo>
                    <a:pt x="271" y="2284"/>
                  </a:lnTo>
                  <a:lnTo>
                    <a:pt x="274" y="2280"/>
                  </a:lnTo>
                  <a:lnTo>
                    <a:pt x="277" y="2278"/>
                  </a:lnTo>
                  <a:lnTo>
                    <a:pt x="281" y="2275"/>
                  </a:lnTo>
                  <a:lnTo>
                    <a:pt x="279" y="2272"/>
                  </a:lnTo>
                  <a:lnTo>
                    <a:pt x="284" y="2268"/>
                  </a:lnTo>
                  <a:lnTo>
                    <a:pt x="286" y="2266"/>
                  </a:lnTo>
                  <a:lnTo>
                    <a:pt x="288" y="2262"/>
                  </a:lnTo>
                  <a:lnTo>
                    <a:pt x="288" y="2259"/>
                  </a:lnTo>
                  <a:lnTo>
                    <a:pt x="287" y="2258"/>
                  </a:lnTo>
                  <a:lnTo>
                    <a:pt x="287" y="2255"/>
                  </a:lnTo>
                  <a:lnTo>
                    <a:pt x="287" y="2251"/>
                  </a:lnTo>
                  <a:lnTo>
                    <a:pt x="290" y="2249"/>
                  </a:lnTo>
                  <a:lnTo>
                    <a:pt x="290" y="2241"/>
                  </a:lnTo>
                  <a:lnTo>
                    <a:pt x="292" y="2238"/>
                  </a:lnTo>
                  <a:lnTo>
                    <a:pt x="297" y="2234"/>
                  </a:lnTo>
                  <a:lnTo>
                    <a:pt x="303" y="2232"/>
                  </a:lnTo>
                  <a:lnTo>
                    <a:pt x="306" y="2227"/>
                  </a:lnTo>
                  <a:lnTo>
                    <a:pt x="301" y="2227"/>
                  </a:lnTo>
                  <a:lnTo>
                    <a:pt x="299" y="2227"/>
                  </a:lnTo>
                  <a:lnTo>
                    <a:pt x="297" y="2226"/>
                  </a:lnTo>
                  <a:lnTo>
                    <a:pt x="295" y="2226"/>
                  </a:lnTo>
                  <a:lnTo>
                    <a:pt x="293" y="2224"/>
                  </a:lnTo>
                  <a:lnTo>
                    <a:pt x="291" y="2224"/>
                  </a:lnTo>
                  <a:lnTo>
                    <a:pt x="290" y="2223"/>
                  </a:lnTo>
                  <a:lnTo>
                    <a:pt x="284" y="2223"/>
                  </a:lnTo>
                  <a:lnTo>
                    <a:pt x="278" y="2224"/>
                  </a:lnTo>
                  <a:lnTo>
                    <a:pt x="278" y="2229"/>
                  </a:lnTo>
                  <a:lnTo>
                    <a:pt x="275" y="2233"/>
                  </a:lnTo>
                  <a:lnTo>
                    <a:pt x="270" y="2234"/>
                  </a:lnTo>
                  <a:lnTo>
                    <a:pt x="269" y="2237"/>
                  </a:lnTo>
                  <a:lnTo>
                    <a:pt x="265" y="2234"/>
                  </a:lnTo>
                  <a:lnTo>
                    <a:pt x="264" y="2235"/>
                  </a:lnTo>
                  <a:lnTo>
                    <a:pt x="261" y="2237"/>
                  </a:lnTo>
                  <a:lnTo>
                    <a:pt x="260" y="2237"/>
                  </a:lnTo>
                  <a:lnTo>
                    <a:pt x="257" y="2238"/>
                  </a:lnTo>
                  <a:lnTo>
                    <a:pt x="256" y="2238"/>
                  </a:lnTo>
                  <a:lnTo>
                    <a:pt x="253" y="2239"/>
                  </a:lnTo>
                  <a:lnTo>
                    <a:pt x="252" y="2240"/>
                  </a:lnTo>
                  <a:lnTo>
                    <a:pt x="251" y="2240"/>
                  </a:lnTo>
                  <a:lnTo>
                    <a:pt x="248" y="2241"/>
                  </a:lnTo>
                  <a:lnTo>
                    <a:pt x="247" y="2241"/>
                  </a:lnTo>
                  <a:lnTo>
                    <a:pt x="244" y="2243"/>
                  </a:lnTo>
                  <a:lnTo>
                    <a:pt x="242" y="2243"/>
                  </a:lnTo>
                  <a:lnTo>
                    <a:pt x="238" y="2241"/>
                  </a:lnTo>
                  <a:lnTo>
                    <a:pt x="237" y="2245"/>
                  </a:lnTo>
                  <a:lnTo>
                    <a:pt x="233" y="2245"/>
                  </a:lnTo>
                  <a:lnTo>
                    <a:pt x="231" y="2245"/>
                  </a:lnTo>
                  <a:lnTo>
                    <a:pt x="229" y="2245"/>
                  </a:lnTo>
                  <a:lnTo>
                    <a:pt x="228" y="2245"/>
                  </a:lnTo>
                  <a:lnTo>
                    <a:pt x="225" y="2245"/>
                  </a:lnTo>
                  <a:lnTo>
                    <a:pt x="224" y="2245"/>
                  </a:lnTo>
                  <a:lnTo>
                    <a:pt x="222" y="2246"/>
                  </a:lnTo>
                  <a:lnTo>
                    <a:pt x="222" y="2247"/>
                  </a:lnTo>
                  <a:lnTo>
                    <a:pt x="221" y="2250"/>
                  </a:lnTo>
                  <a:lnTo>
                    <a:pt x="221" y="2252"/>
                  </a:lnTo>
                  <a:lnTo>
                    <a:pt x="220" y="2253"/>
                  </a:lnTo>
                  <a:lnTo>
                    <a:pt x="217" y="2253"/>
                  </a:lnTo>
                  <a:lnTo>
                    <a:pt x="216" y="2255"/>
                  </a:lnTo>
                  <a:lnTo>
                    <a:pt x="215" y="2256"/>
                  </a:lnTo>
                  <a:lnTo>
                    <a:pt x="212" y="2257"/>
                  </a:lnTo>
                  <a:lnTo>
                    <a:pt x="211" y="2257"/>
                  </a:lnTo>
                  <a:lnTo>
                    <a:pt x="208" y="2261"/>
                  </a:lnTo>
                  <a:lnTo>
                    <a:pt x="207" y="2264"/>
                  </a:lnTo>
                  <a:lnTo>
                    <a:pt x="207" y="2267"/>
                  </a:lnTo>
                  <a:lnTo>
                    <a:pt x="209" y="2268"/>
                  </a:lnTo>
                  <a:lnTo>
                    <a:pt x="209" y="2269"/>
                  </a:lnTo>
                  <a:lnTo>
                    <a:pt x="213" y="2273"/>
                  </a:lnTo>
                  <a:lnTo>
                    <a:pt x="209" y="2274"/>
                  </a:lnTo>
                  <a:lnTo>
                    <a:pt x="207" y="2272"/>
                  </a:lnTo>
                  <a:lnTo>
                    <a:pt x="206" y="2272"/>
                  </a:lnTo>
                  <a:lnTo>
                    <a:pt x="203" y="2272"/>
                  </a:lnTo>
                  <a:lnTo>
                    <a:pt x="200" y="2272"/>
                  </a:lnTo>
                  <a:lnTo>
                    <a:pt x="198" y="2272"/>
                  </a:lnTo>
                  <a:lnTo>
                    <a:pt x="197" y="2272"/>
                  </a:lnTo>
                  <a:lnTo>
                    <a:pt x="194" y="2272"/>
                  </a:lnTo>
                  <a:lnTo>
                    <a:pt x="193" y="2272"/>
                  </a:lnTo>
                  <a:lnTo>
                    <a:pt x="190" y="2272"/>
                  </a:lnTo>
                  <a:lnTo>
                    <a:pt x="187" y="2272"/>
                  </a:lnTo>
                  <a:lnTo>
                    <a:pt x="186" y="2272"/>
                  </a:lnTo>
                  <a:lnTo>
                    <a:pt x="184" y="2272"/>
                  </a:lnTo>
                  <a:lnTo>
                    <a:pt x="182" y="2272"/>
                  </a:lnTo>
                  <a:lnTo>
                    <a:pt x="180" y="2272"/>
                  </a:lnTo>
                  <a:lnTo>
                    <a:pt x="178" y="2273"/>
                  </a:lnTo>
                  <a:lnTo>
                    <a:pt x="176" y="2273"/>
                  </a:lnTo>
                  <a:lnTo>
                    <a:pt x="173" y="2273"/>
                  </a:lnTo>
                  <a:lnTo>
                    <a:pt x="169" y="2275"/>
                  </a:lnTo>
                  <a:lnTo>
                    <a:pt x="167" y="2273"/>
                  </a:lnTo>
                  <a:lnTo>
                    <a:pt x="164" y="2275"/>
                  </a:lnTo>
                  <a:lnTo>
                    <a:pt x="163" y="2276"/>
                  </a:lnTo>
                  <a:lnTo>
                    <a:pt x="162" y="2276"/>
                  </a:lnTo>
                  <a:lnTo>
                    <a:pt x="159" y="2278"/>
                  </a:lnTo>
                  <a:lnTo>
                    <a:pt x="156" y="2278"/>
                  </a:lnTo>
                  <a:lnTo>
                    <a:pt x="155" y="2273"/>
                  </a:lnTo>
                  <a:lnTo>
                    <a:pt x="147" y="2273"/>
                  </a:lnTo>
                  <a:lnTo>
                    <a:pt x="145" y="2273"/>
                  </a:lnTo>
                  <a:lnTo>
                    <a:pt x="142" y="2273"/>
                  </a:lnTo>
                  <a:lnTo>
                    <a:pt x="140" y="2273"/>
                  </a:lnTo>
                  <a:lnTo>
                    <a:pt x="138" y="2273"/>
                  </a:lnTo>
                  <a:lnTo>
                    <a:pt x="133" y="2272"/>
                  </a:lnTo>
                  <a:lnTo>
                    <a:pt x="129" y="2272"/>
                  </a:lnTo>
                  <a:lnTo>
                    <a:pt x="128" y="2272"/>
                  </a:lnTo>
                  <a:lnTo>
                    <a:pt x="125" y="2273"/>
                  </a:lnTo>
                  <a:lnTo>
                    <a:pt x="124" y="2274"/>
                  </a:lnTo>
                  <a:lnTo>
                    <a:pt x="122" y="2274"/>
                  </a:lnTo>
                  <a:lnTo>
                    <a:pt x="120" y="2275"/>
                  </a:lnTo>
                  <a:lnTo>
                    <a:pt x="118" y="2276"/>
                  </a:lnTo>
                  <a:lnTo>
                    <a:pt x="116" y="2278"/>
                  </a:lnTo>
                  <a:lnTo>
                    <a:pt x="114" y="2278"/>
                  </a:lnTo>
                  <a:lnTo>
                    <a:pt x="112" y="2278"/>
                  </a:lnTo>
                  <a:lnTo>
                    <a:pt x="110" y="2278"/>
                  </a:lnTo>
                  <a:lnTo>
                    <a:pt x="109" y="2278"/>
                  </a:lnTo>
                  <a:lnTo>
                    <a:pt x="106" y="2278"/>
                  </a:lnTo>
                  <a:lnTo>
                    <a:pt x="105" y="2278"/>
                  </a:lnTo>
                  <a:lnTo>
                    <a:pt x="102" y="2278"/>
                  </a:lnTo>
                  <a:lnTo>
                    <a:pt x="101" y="2276"/>
                  </a:lnTo>
                  <a:lnTo>
                    <a:pt x="98" y="2276"/>
                  </a:lnTo>
                  <a:lnTo>
                    <a:pt x="97" y="2276"/>
                  </a:lnTo>
                  <a:lnTo>
                    <a:pt x="94" y="2275"/>
                  </a:lnTo>
                  <a:lnTo>
                    <a:pt x="93" y="2274"/>
                  </a:lnTo>
                  <a:lnTo>
                    <a:pt x="92" y="2273"/>
                  </a:lnTo>
                  <a:lnTo>
                    <a:pt x="90" y="2272"/>
                  </a:lnTo>
                  <a:lnTo>
                    <a:pt x="88" y="2270"/>
                  </a:lnTo>
                  <a:lnTo>
                    <a:pt x="87" y="2269"/>
                  </a:lnTo>
                  <a:lnTo>
                    <a:pt x="85" y="2268"/>
                  </a:lnTo>
                  <a:lnTo>
                    <a:pt x="84" y="2267"/>
                  </a:lnTo>
                  <a:lnTo>
                    <a:pt x="83" y="2266"/>
                  </a:lnTo>
                  <a:lnTo>
                    <a:pt x="84" y="2263"/>
                  </a:lnTo>
                  <a:lnTo>
                    <a:pt x="85" y="2262"/>
                  </a:lnTo>
                  <a:lnTo>
                    <a:pt x="84" y="2261"/>
                  </a:lnTo>
                  <a:lnTo>
                    <a:pt x="83" y="2259"/>
                  </a:lnTo>
                  <a:lnTo>
                    <a:pt x="80" y="2257"/>
                  </a:lnTo>
                  <a:lnTo>
                    <a:pt x="78" y="2256"/>
                  </a:lnTo>
                  <a:lnTo>
                    <a:pt x="74" y="2253"/>
                  </a:lnTo>
                  <a:lnTo>
                    <a:pt x="72" y="2257"/>
                  </a:lnTo>
                  <a:lnTo>
                    <a:pt x="70" y="2257"/>
                  </a:lnTo>
                  <a:lnTo>
                    <a:pt x="69" y="2258"/>
                  </a:lnTo>
                  <a:lnTo>
                    <a:pt x="66" y="2258"/>
                  </a:lnTo>
                  <a:lnTo>
                    <a:pt x="65" y="2259"/>
                  </a:lnTo>
                  <a:lnTo>
                    <a:pt x="63" y="2259"/>
                  </a:lnTo>
                  <a:lnTo>
                    <a:pt x="59" y="2261"/>
                  </a:lnTo>
                  <a:lnTo>
                    <a:pt x="57" y="2259"/>
                  </a:lnTo>
                  <a:lnTo>
                    <a:pt x="53" y="2257"/>
                  </a:lnTo>
                  <a:lnTo>
                    <a:pt x="58" y="2253"/>
                  </a:lnTo>
                  <a:lnTo>
                    <a:pt x="62" y="2251"/>
                  </a:lnTo>
                  <a:lnTo>
                    <a:pt x="58" y="2247"/>
                  </a:lnTo>
                  <a:lnTo>
                    <a:pt x="56" y="2246"/>
                  </a:lnTo>
                  <a:lnTo>
                    <a:pt x="54" y="2245"/>
                  </a:lnTo>
                  <a:lnTo>
                    <a:pt x="53" y="2244"/>
                  </a:lnTo>
                  <a:lnTo>
                    <a:pt x="50" y="2243"/>
                  </a:lnTo>
                  <a:lnTo>
                    <a:pt x="49" y="2241"/>
                  </a:lnTo>
                  <a:lnTo>
                    <a:pt x="47" y="2237"/>
                  </a:lnTo>
                  <a:lnTo>
                    <a:pt x="47" y="2233"/>
                  </a:lnTo>
                  <a:lnTo>
                    <a:pt x="47" y="2231"/>
                  </a:lnTo>
                  <a:lnTo>
                    <a:pt x="43" y="2228"/>
                  </a:lnTo>
                  <a:lnTo>
                    <a:pt x="41" y="2226"/>
                  </a:lnTo>
                  <a:lnTo>
                    <a:pt x="40" y="2224"/>
                  </a:lnTo>
                  <a:lnTo>
                    <a:pt x="39" y="2224"/>
                  </a:lnTo>
                  <a:lnTo>
                    <a:pt x="36" y="2224"/>
                  </a:lnTo>
                  <a:lnTo>
                    <a:pt x="35" y="2224"/>
                  </a:lnTo>
                  <a:lnTo>
                    <a:pt x="32" y="2226"/>
                  </a:lnTo>
                  <a:lnTo>
                    <a:pt x="31" y="2226"/>
                  </a:lnTo>
                  <a:lnTo>
                    <a:pt x="28" y="2226"/>
                  </a:lnTo>
                  <a:lnTo>
                    <a:pt x="26" y="2227"/>
                  </a:lnTo>
                  <a:lnTo>
                    <a:pt x="25" y="2227"/>
                  </a:lnTo>
                  <a:lnTo>
                    <a:pt x="23" y="2227"/>
                  </a:lnTo>
                  <a:lnTo>
                    <a:pt x="21" y="2228"/>
                  </a:lnTo>
                  <a:lnTo>
                    <a:pt x="22" y="2233"/>
                  </a:lnTo>
                  <a:lnTo>
                    <a:pt x="19" y="2234"/>
                  </a:lnTo>
                  <a:lnTo>
                    <a:pt x="17" y="2235"/>
                  </a:lnTo>
                  <a:lnTo>
                    <a:pt x="14" y="2237"/>
                  </a:lnTo>
                  <a:lnTo>
                    <a:pt x="10" y="2237"/>
                  </a:lnTo>
                  <a:lnTo>
                    <a:pt x="6" y="2237"/>
                  </a:lnTo>
                  <a:lnTo>
                    <a:pt x="5" y="2237"/>
                  </a:lnTo>
                  <a:lnTo>
                    <a:pt x="3" y="2235"/>
                  </a:lnTo>
                  <a:lnTo>
                    <a:pt x="0" y="2235"/>
                  </a:lnTo>
                  <a:lnTo>
                    <a:pt x="0" y="2232"/>
                  </a:lnTo>
                  <a:lnTo>
                    <a:pt x="0" y="2229"/>
                  </a:lnTo>
                  <a:lnTo>
                    <a:pt x="3" y="2229"/>
                  </a:lnTo>
                  <a:lnTo>
                    <a:pt x="4" y="2227"/>
                  </a:lnTo>
                  <a:lnTo>
                    <a:pt x="5" y="2226"/>
                  </a:lnTo>
                  <a:lnTo>
                    <a:pt x="6" y="2224"/>
                  </a:lnTo>
                  <a:lnTo>
                    <a:pt x="6" y="2223"/>
                  </a:lnTo>
                  <a:lnTo>
                    <a:pt x="8" y="2221"/>
                  </a:lnTo>
                  <a:lnTo>
                    <a:pt x="8" y="2218"/>
                  </a:lnTo>
                  <a:lnTo>
                    <a:pt x="9" y="2217"/>
                  </a:lnTo>
                  <a:lnTo>
                    <a:pt x="10" y="2216"/>
                  </a:lnTo>
                  <a:lnTo>
                    <a:pt x="12" y="2214"/>
                  </a:lnTo>
                  <a:lnTo>
                    <a:pt x="13" y="2212"/>
                  </a:lnTo>
                  <a:lnTo>
                    <a:pt x="14" y="2211"/>
                  </a:lnTo>
                  <a:lnTo>
                    <a:pt x="16" y="2210"/>
                  </a:lnTo>
                  <a:lnTo>
                    <a:pt x="17" y="2205"/>
                  </a:lnTo>
                  <a:lnTo>
                    <a:pt x="22" y="2205"/>
                  </a:lnTo>
                  <a:lnTo>
                    <a:pt x="25" y="2205"/>
                  </a:lnTo>
                  <a:lnTo>
                    <a:pt x="31" y="2206"/>
                  </a:lnTo>
                  <a:lnTo>
                    <a:pt x="34" y="2208"/>
                  </a:lnTo>
                  <a:lnTo>
                    <a:pt x="37" y="2205"/>
                  </a:lnTo>
                  <a:lnTo>
                    <a:pt x="39" y="2204"/>
                  </a:lnTo>
                  <a:lnTo>
                    <a:pt x="41" y="2202"/>
                  </a:lnTo>
                  <a:lnTo>
                    <a:pt x="43" y="2200"/>
                  </a:lnTo>
                  <a:lnTo>
                    <a:pt x="47" y="2200"/>
                  </a:lnTo>
                  <a:lnTo>
                    <a:pt x="50" y="2202"/>
                  </a:lnTo>
                  <a:lnTo>
                    <a:pt x="49" y="2206"/>
                  </a:lnTo>
                  <a:lnTo>
                    <a:pt x="49" y="2209"/>
                  </a:lnTo>
                  <a:lnTo>
                    <a:pt x="54" y="2210"/>
                  </a:lnTo>
                  <a:lnTo>
                    <a:pt x="54" y="2208"/>
                  </a:lnTo>
                  <a:lnTo>
                    <a:pt x="54" y="2205"/>
                  </a:lnTo>
                  <a:lnTo>
                    <a:pt x="54" y="2202"/>
                  </a:lnTo>
                  <a:lnTo>
                    <a:pt x="57" y="2199"/>
                  </a:lnTo>
                  <a:lnTo>
                    <a:pt x="59" y="2197"/>
                  </a:lnTo>
                  <a:lnTo>
                    <a:pt x="65" y="2194"/>
                  </a:lnTo>
                  <a:lnTo>
                    <a:pt x="67" y="2193"/>
                  </a:lnTo>
                  <a:lnTo>
                    <a:pt x="71" y="2192"/>
                  </a:lnTo>
                  <a:lnTo>
                    <a:pt x="74" y="2193"/>
                  </a:lnTo>
                  <a:lnTo>
                    <a:pt x="75" y="2197"/>
                  </a:lnTo>
                  <a:lnTo>
                    <a:pt x="79" y="2198"/>
                  </a:lnTo>
                  <a:lnTo>
                    <a:pt x="84" y="2198"/>
                  </a:lnTo>
                  <a:lnTo>
                    <a:pt x="89" y="2196"/>
                  </a:lnTo>
                  <a:lnTo>
                    <a:pt x="92" y="2194"/>
                  </a:lnTo>
                  <a:lnTo>
                    <a:pt x="94" y="2193"/>
                  </a:lnTo>
                  <a:lnTo>
                    <a:pt x="98" y="2192"/>
                  </a:lnTo>
                  <a:lnTo>
                    <a:pt x="101" y="2188"/>
                  </a:lnTo>
                  <a:lnTo>
                    <a:pt x="101" y="2185"/>
                  </a:lnTo>
                  <a:lnTo>
                    <a:pt x="103" y="2181"/>
                  </a:lnTo>
                  <a:lnTo>
                    <a:pt x="107" y="2180"/>
                  </a:lnTo>
                  <a:lnTo>
                    <a:pt x="110" y="2177"/>
                  </a:lnTo>
                  <a:lnTo>
                    <a:pt x="107" y="2174"/>
                  </a:lnTo>
                  <a:lnTo>
                    <a:pt x="110" y="2173"/>
                  </a:lnTo>
                  <a:lnTo>
                    <a:pt x="110" y="2170"/>
                  </a:lnTo>
                  <a:lnTo>
                    <a:pt x="110" y="2168"/>
                  </a:lnTo>
                  <a:lnTo>
                    <a:pt x="110" y="2167"/>
                  </a:lnTo>
                  <a:lnTo>
                    <a:pt x="109" y="2164"/>
                  </a:lnTo>
                  <a:lnTo>
                    <a:pt x="107" y="2163"/>
                  </a:lnTo>
                  <a:lnTo>
                    <a:pt x="101" y="2164"/>
                  </a:lnTo>
                  <a:lnTo>
                    <a:pt x="98" y="2167"/>
                  </a:lnTo>
                  <a:lnTo>
                    <a:pt x="96" y="2167"/>
                  </a:lnTo>
                  <a:lnTo>
                    <a:pt x="93" y="2164"/>
                  </a:lnTo>
                  <a:lnTo>
                    <a:pt x="92" y="2163"/>
                  </a:lnTo>
                  <a:lnTo>
                    <a:pt x="93" y="2161"/>
                  </a:lnTo>
                  <a:lnTo>
                    <a:pt x="93" y="2159"/>
                  </a:lnTo>
                  <a:lnTo>
                    <a:pt x="94" y="2158"/>
                  </a:lnTo>
                  <a:lnTo>
                    <a:pt x="96" y="2156"/>
                  </a:lnTo>
                  <a:lnTo>
                    <a:pt x="97" y="2154"/>
                  </a:lnTo>
                  <a:lnTo>
                    <a:pt x="98" y="2153"/>
                  </a:lnTo>
                  <a:lnTo>
                    <a:pt x="101" y="2152"/>
                  </a:lnTo>
                  <a:lnTo>
                    <a:pt x="105" y="2154"/>
                  </a:lnTo>
                  <a:lnTo>
                    <a:pt x="107" y="2153"/>
                  </a:lnTo>
                  <a:lnTo>
                    <a:pt x="109" y="2150"/>
                  </a:lnTo>
                  <a:lnTo>
                    <a:pt x="106" y="2147"/>
                  </a:lnTo>
                  <a:lnTo>
                    <a:pt x="103" y="2145"/>
                  </a:lnTo>
                  <a:lnTo>
                    <a:pt x="100" y="2144"/>
                  </a:lnTo>
                  <a:lnTo>
                    <a:pt x="97" y="2145"/>
                  </a:lnTo>
                  <a:lnTo>
                    <a:pt x="93" y="2146"/>
                  </a:lnTo>
                  <a:lnTo>
                    <a:pt x="85" y="2146"/>
                  </a:lnTo>
                  <a:lnTo>
                    <a:pt x="79" y="2148"/>
                  </a:lnTo>
                  <a:lnTo>
                    <a:pt x="75" y="2148"/>
                  </a:lnTo>
                  <a:lnTo>
                    <a:pt x="72" y="2146"/>
                  </a:lnTo>
                  <a:lnTo>
                    <a:pt x="74" y="2142"/>
                  </a:lnTo>
                  <a:lnTo>
                    <a:pt x="76" y="2139"/>
                  </a:lnTo>
                  <a:lnTo>
                    <a:pt x="79" y="2136"/>
                  </a:lnTo>
                  <a:lnTo>
                    <a:pt x="81" y="2134"/>
                  </a:lnTo>
                  <a:lnTo>
                    <a:pt x="81" y="2133"/>
                  </a:lnTo>
                  <a:lnTo>
                    <a:pt x="80" y="2130"/>
                  </a:lnTo>
                  <a:lnTo>
                    <a:pt x="75" y="2128"/>
                  </a:lnTo>
                  <a:lnTo>
                    <a:pt x="74" y="2127"/>
                  </a:lnTo>
                  <a:lnTo>
                    <a:pt x="72" y="2123"/>
                  </a:lnTo>
                  <a:lnTo>
                    <a:pt x="74" y="2122"/>
                  </a:lnTo>
                  <a:lnTo>
                    <a:pt x="76" y="2121"/>
                  </a:lnTo>
                  <a:lnTo>
                    <a:pt x="79" y="2121"/>
                  </a:lnTo>
                  <a:lnTo>
                    <a:pt x="84" y="2127"/>
                  </a:lnTo>
                  <a:lnTo>
                    <a:pt x="88" y="2126"/>
                  </a:lnTo>
                  <a:lnTo>
                    <a:pt x="87" y="2123"/>
                  </a:lnTo>
                  <a:lnTo>
                    <a:pt x="85" y="2121"/>
                  </a:lnTo>
                  <a:lnTo>
                    <a:pt x="84" y="2119"/>
                  </a:lnTo>
                  <a:lnTo>
                    <a:pt x="85" y="2117"/>
                  </a:lnTo>
                  <a:lnTo>
                    <a:pt x="88" y="2115"/>
                  </a:lnTo>
                  <a:lnTo>
                    <a:pt x="90" y="2112"/>
                  </a:lnTo>
                  <a:lnTo>
                    <a:pt x="93" y="2109"/>
                  </a:lnTo>
                  <a:lnTo>
                    <a:pt x="93" y="2105"/>
                  </a:lnTo>
                  <a:lnTo>
                    <a:pt x="92" y="2104"/>
                  </a:lnTo>
                  <a:lnTo>
                    <a:pt x="87" y="2105"/>
                  </a:lnTo>
                  <a:lnTo>
                    <a:pt x="84" y="2103"/>
                  </a:lnTo>
                  <a:lnTo>
                    <a:pt x="84" y="2100"/>
                  </a:lnTo>
                  <a:lnTo>
                    <a:pt x="85" y="2098"/>
                  </a:lnTo>
                  <a:lnTo>
                    <a:pt x="90" y="2095"/>
                  </a:lnTo>
                  <a:lnTo>
                    <a:pt x="96" y="2089"/>
                  </a:lnTo>
                  <a:lnTo>
                    <a:pt x="96" y="2094"/>
                  </a:lnTo>
                  <a:lnTo>
                    <a:pt x="96" y="2097"/>
                  </a:lnTo>
                  <a:lnTo>
                    <a:pt x="96" y="2098"/>
                  </a:lnTo>
                  <a:lnTo>
                    <a:pt x="97" y="2100"/>
                  </a:lnTo>
                  <a:lnTo>
                    <a:pt x="98" y="2100"/>
                  </a:lnTo>
                  <a:lnTo>
                    <a:pt x="101" y="2101"/>
                  </a:lnTo>
                  <a:lnTo>
                    <a:pt x="102" y="2101"/>
                  </a:lnTo>
                  <a:lnTo>
                    <a:pt x="103" y="2100"/>
                  </a:lnTo>
                  <a:lnTo>
                    <a:pt x="105" y="2099"/>
                  </a:lnTo>
                  <a:lnTo>
                    <a:pt x="106" y="2097"/>
                  </a:lnTo>
                  <a:lnTo>
                    <a:pt x="106" y="2095"/>
                  </a:lnTo>
                  <a:lnTo>
                    <a:pt x="106" y="2093"/>
                  </a:lnTo>
                  <a:lnTo>
                    <a:pt x="106" y="2092"/>
                  </a:lnTo>
                  <a:lnTo>
                    <a:pt x="106" y="2089"/>
                  </a:lnTo>
                  <a:lnTo>
                    <a:pt x="106" y="2087"/>
                  </a:lnTo>
                  <a:lnTo>
                    <a:pt x="105" y="2086"/>
                  </a:lnTo>
                  <a:lnTo>
                    <a:pt x="105" y="2083"/>
                  </a:lnTo>
                  <a:lnTo>
                    <a:pt x="103" y="2082"/>
                  </a:lnTo>
                  <a:lnTo>
                    <a:pt x="100" y="2082"/>
                  </a:lnTo>
                  <a:lnTo>
                    <a:pt x="100" y="2080"/>
                  </a:lnTo>
                  <a:lnTo>
                    <a:pt x="98" y="2078"/>
                  </a:lnTo>
                  <a:lnTo>
                    <a:pt x="98" y="2074"/>
                  </a:lnTo>
                  <a:lnTo>
                    <a:pt x="97" y="2070"/>
                  </a:lnTo>
                  <a:lnTo>
                    <a:pt x="93" y="2068"/>
                  </a:lnTo>
                  <a:lnTo>
                    <a:pt x="90" y="2065"/>
                  </a:lnTo>
                  <a:lnTo>
                    <a:pt x="88" y="2062"/>
                  </a:lnTo>
                  <a:lnTo>
                    <a:pt x="85" y="2060"/>
                  </a:lnTo>
                  <a:lnTo>
                    <a:pt x="83" y="2059"/>
                  </a:lnTo>
                  <a:lnTo>
                    <a:pt x="78" y="2057"/>
                  </a:lnTo>
                  <a:lnTo>
                    <a:pt x="76" y="2053"/>
                  </a:lnTo>
                  <a:lnTo>
                    <a:pt x="76" y="2051"/>
                  </a:lnTo>
                  <a:lnTo>
                    <a:pt x="78" y="2048"/>
                  </a:lnTo>
                  <a:lnTo>
                    <a:pt x="80" y="2047"/>
                  </a:lnTo>
                  <a:lnTo>
                    <a:pt x="85" y="2046"/>
                  </a:lnTo>
                  <a:lnTo>
                    <a:pt x="89" y="2045"/>
                  </a:lnTo>
                  <a:lnTo>
                    <a:pt x="92" y="2039"/>
                  </a:lnTo>
                  <a:lnTo>
                    <a:pt x="92" y="2034"/>
                  </a:lnTo>
                  <a:lnTo>
                    <a:pt x="93" y="2030"/>
                  </a:lnTo>
                  <a:lnTo>
                    <a:pt x="89" y="2028"/>
                  </a:lnTo>
                  <a:lnTo>
                    <a:pt x="88" y="2027"/>
                  </a:lnTo>
                  <a:lnTo>
                    <a:pt x="85" y="2027"/>
                  </a:lnTo>
                  <a:lnTo>
                    <a:pt x="84" y="2028"/>
                  </a:lnTo>
                  <a:lnTo>
                    <a:pt x="84" y="2030"/>
                  </a:lnTo>
                  <a:lnTo>
                    <a:pt x="81" y="2033"/>
                  </a:lnTo>
                  <a:lnTo>
                    <a:pt x="80" y="2031"/>
                  </a:lnTo>
                  <a:lnTo>
                    <a:pt x="80" y="2029"/>
                  </a:lnTo>
                  <a:lnTo>
                    <a:pt x="79" y="2028"/>
                  </a:lnTo>
                  <a:lnTo>
                    <a:pt x="80" y="2025"/>
                  </a:lnTo>
                  <a:lnTo>
                    <a:pt x="83" y="2024"/>
                  </a:lnTo>
                  <a:lnTo>
                    <a:pt x="84" y="2024"/>
                  </a:lnTo>
                  <a:lnTo>
                    <a:pt x="87" y="2023"/>
                  </a:lnTo>
                  <a:lnTo>
                    <a:pt x="88" y="2023"/>
                  </a:lnTo>
                  <a:lnTo>
                    <a:pt x="90" y="2023"/>
                  </a:lnTo>
                  <a:lnTo>
                    <a:pt x="93" y="2023"/>
                  </a:lnTo>
                  <a:lnTo>
                    <a:pt x="96" y="2025"/>
                  </a:lnTo>
                  <a:lnTo>
                    <a:pt x="101" y="2022"/>
                  </a:lnTo>
                  <a:lnTo>
                    <a:pt x="100" y="2014"/>
                  </a:lnTo>
                  <a:lnTo>
                    <a:pt x="96" y="2011"/>
                  </a:lnTo>
                  <a:lnTo>
                    <a:pt x="94" y="2006"/>
                  </a:lnTo>
                  <a:lnTo>
                    <a:pt x="96" y="2002"/>
                  </a:lnTo>
                  <a:lnTo>
                    <a:pt x="98" y="2002"/>
                  </a:lnTo>
                  <a:lnTo>
                    <a:pt x="101" y="2001"/>
                  </a:lnTo>
                  <a:lnTo>
                    <a:pt x="103" y="2000"/>
                  </a:lnTo>
                  <a:lnTo>
                    <a:pt x="106" y="1998"/>
                  </a:lnTo>
                  <a:lnTo>
                    <a:pt x="109" y="1996"/>
                  </a:lnTo>
                  <a:lnTo>
                    <a:pt x="111" y="1993"/>
                  </a:lnTo>
                  <a:lnTo>
                    <a:pt x="112" y="1988"/>
                  </a:lnTo>
                  <a:lnTo>
                    <a:pt x="114" y="1985"/>
                  </a:lnTo>
                  <a:lnTo>
                    <a:pt x="119" y="1983"/>
                  </a:lnTo>
                  <a:lnTo>
                    <a:pt x="118" y="1978"/>
                  </a:lnTo>
                  <a:lnTo>
                    <a:pt x="116" y="1975"/>
                  </a:lnTo>
                  <a:lnTo>
                    <a:pt x="123" y="1971"/>
                  </a:lnTo>
                  <a:lnTo>
                    <a:pt x="123" y="1967"/>
                  </a:lnTo>
                  <a:lnTo>
                    <a:pt x="124" y="1971"/>
                  </a:lnTo>
                  <a:lnTo>
                    <a:pt x="128" y="1972"/>
                  </a:lnTo>
                  <a:lnTo>
                    <a:pt x="131" y="1972"/>
                  </a:lnTo>
                  <a:lnTo>
                    <a:pt x="131" y="1969"/>
                  </a:lnTo>
                  <a:lnTo>
                    <a:pt x="131" y="1966"/>
                  </a:lnTo>
                  <a:lnTo>
                    <a:pt x="132" y="1965"/>
                  </a:lnTo>
                  <a:lnTo>
                    <a:pt x="134" y="1964"/>
                  </a:lnTo>
                  <a:lnTo>
                    <a:pt x="140" y="1965"/>
                  </a:lnTo>
                  <a:lnTo>
                    <a:pt x="140" y="1958"/>
                  </a:lnTo>
                  <a:lnTo>
                    <a:pt x="142" y="1964"/>
                  </a:lnTo>
                  <a:lnTo>
                    <a:pt x="141" y="1957"/>
                  </a:lnTo>
                  <a:lnTo>
                    <a:pt x="145" y="1955"/>
                  </a:lnTo>
                  <a:lnTo>
                    <a:pt x="146" y="1955"/>
                  </a:lnTo>
                  <a:lnTo>
                    <a:pt x="149" y="1949"/>
                  </a:lnTo>
                  <a:lnTo>
                    <a:pt x="151" y="1946"/>
                  </a:lnTo>
                  <a:lnTo>
                    <a:pt x="153" y="1944"/>
                  </a:lnTo>
                  <a:lnTo>
                    <a:pt x="154" y="1942"/>
                  </a:lnTo>
                  <a:lnTo>
                    <a:pt x="156" y="1944"/>
                  </a:lnTo>
                  <a:lnTo>
                    <a:pt x="158" y="1943"/>
                  </a:lnTo>
                  <a:lnTo>
                    <a:pt x="155" y="1941"/>
                  </a:lnTo>
                  <a:lnTo>
                    <a:pt x="156" y="1937"/>
                  </a:lnTo>
                  <a:lnTo>
                    <a:pt x="159" y="1932"/>
                  </a:lnTo>
                  <a:lnTo>
                    <a:pt x="160" y="1929"/>
                  </a:lnTo>
                  <a:lnTo>
                    <a:pt x="158" y="1928"/>
                  </a:lnTo>
                  <a:lnTo>
                    <a:pt x="155" y="1929"/>
                  </a:lnTo>
                  <a:lnTo>
                    <a:pt x="153" y="1926"/>
                  </a:lnTo>
                  <a:lnTo>
                    <a:pt x="149" y="1928"/>
                  </a:lnTo>
                  <a:lnTo>
                    <a:pt x="149" y="1924"/>
                  </a:lnTo>
                  <a:lnTo>
                    <a:pt x="147" y="1920"/>
                  </a:lnTo>
                  <a:lnTo>
                    <a:pt x="147" y="1917"/>
                  </a:lnTo>
                  <a:lnTo>
                    <a:pt x="145" y="1914"/>
                  </a:lnTo>
                  <a:lnTo>
                    <a:pt x="144" y="1912"/>
                  </a:lnTo>
                  <a:lnTo>
                    <a:pt x="141" y="1908"/>
                  </a:lnTo>
                  <a:lnTo>
                    <a:pt x="141" y="1900"/>
                  </a:lnTo>
                  <a:lnTo>
                    <a:pt x="146" y="1899"/>
                  </a:lnTo>
                  <a:lnTo>
                    <a:pt x="145" y="1897"/>
                  </a:lnTo>
                  <a:lnTo>
                    <a:pt x="149" y="1899"/>
                  </a:lnTo>
                  <a:lnTo>
                    <a:pt x="150" y="1901"/>
                  </a:lnTo>
                  <a:lnTo>
                    <a:pt x="149" y="1905"/>
                  </a:lnTo>
                  <a:lnTo>
                    <a:pt x="151" y="1907"/>
                  </a:lnTo>
                  <a:lnTo>
                    <a:pt x="154" y="1913"/>
                  </a:lnTo>
                  <a:lnTo>
                    <a:pt x="156" y="1918"/>
                  </a:lnTo>
                  <a:lnTo>
                    <a:pt x="160" y="1919"/>
                  </a:lnTo>
                  <a:lnTo>
                    <a:pt x="168" y="1915"/>
                  </a:lnTo>
                  <a:lnTo>
                    <a:pt x="160" y="1912"/>
                  </a:lnTo>
                  <a:lnTo>
                    <a:pt x="160" y="1909"/>
                  </a:lnTo>
                  <a:lnTo>
                    <a:pt x="160" y="1906"/>
                  </a:lnTo>
                  <a:lnTo>
                    <a:pt x="160" y="1900"/>
                  </a:lnTo>
                  <a:lnTo>
                    <a:pt x="162" y="1897"/>
                  </a:lnTo>
                  <a:lnTo>
                    <a:pt x="165" y="1896"/>
                  </a:lnTo>
                  <a:lnTo>
                    <a:pt x="167" y="1895"/>
                  </a:lnTo>
                  <a:lnTo>
                    <a:pt x="167" y="1893"/>
                  </a:lnTo>
                  <a:lnTo>
                    <a:pt x="165" y="1891"/>
                  </a:lnTo>
                  <a:lnTo>
                    <a:pt x="162" y="1891"/>
                  </a:lnTo>
                  <a:lnTo>
                    <a:pt x="163" y="1887"/>
                  </a:lnTo>
                  <a:lnTo>
                    <a:pt x="165" y="1882"/>
                  </a:lnTo>
                  <a:lnTo>
                    <a:pt x="169" y="1878"/>
                  </a:lnTo>
                  <a:lnTo>
                    <a:pt x="171" y="1882"/>
                  </a:lnTo>
                  <a:lnTo>
                    <a:pt x="172" y="1884"/>
                  </a:lnTo>
                  <a:lnTo>
                    <a:pt x="173" y="1884"/>
                  </a:lnTo>
                  <a:lnTo>
                    <a:pt x="176" y="1884"/>
                  </a:lnTo>
                  <a:lnTo>
                    <a:pt x="177" y="1882"/>
                  </a:lnTo>
                  <a:lnTo>
                    <a:pt x="177" y="1880"/>
                  </a:lnTo>
                  <a:lnTo>
                    <a:pt x="177" y="1878"/>
                  </a:lnTo>
                  <a:lnTo>
                    <a:pt x="176" y="1877"/>
                  </a:lnTo>
                  <a:lnTo>
                    <a:pt x="172" y="1873"/>
                  </a:lnTo>
                  <a:lnTo>
                    <a:pt x="172" y="1868"/>
                  </a:lnTo>
                  <a:lnTo>
                    <a:pt x="176" y="1867"/>
                  </a:lnTo>
                  <a:lnTo>
                    <a:pt x="177" y="1866"/>
                  </a:lnTo>
                  <a:lnTo>
                    <a:pt x="180" y="1866"/>
                  </a:lnTo>
                  <a:lnTo>
                    <a:pt x="181" y="1867"/>
                  </a:lnTo>
                  <a:lnTo>
                    <a:pt x="181" y="1870"/>
                  </a:lnTo>
                  <a:lnTo>
                    <a:pt x="181" y="1871"/>
                  </a:lnTo>
                  <a:lnTo>
                    <a:pt x="180" y="1873"/>
                  </a:lnTo>
                  <a:lnTo>
                    <a:pt x="180" y="1874"/>
                  </a:lnTo>
                  <a:lnTo>
                    <a:pt x="181" y="1876"/>
                  </a:lnTo>
                  <a:lnTo>
                    <a:pt x="184" y="1876"/>
                  </a:lnTo>
                  <a:lnTo>
                    <a:pt x="186" y="1874"/>
                  </a:lnTo>
                  <a:lnTo>
                    <a:pt x="187" y="1874"/>
                  </a:lnTo>
                  <a:lnTo>
                    <a:pt x="189" y="1872"/>
                  </a:lnTo>
                  <a:lnTo>
                    <a:pt x="189" y="1871"/>
                  </a:lnTo>
                  <a:lnTo>
                    <a:pt x="189" y="1868"/>
                  </a:lnTo>
                  <a:lnTo>
                    <a:pt x="189" y="1867"/>
                  </a:lnTo>
                  <a:lnTo>
                    <a:pt x="189" y="1865"/>
                  </a:lnTo>
                  <a:lnTo>
                    <a:pt x="190" y="1864"/>
                  </a:lnTo>
                  <a:lnTo>
                    <a:pt x="190" y="1861"/>
                  </a:lnTo>
                  <a:lnTo>
                    <a:pt x="190" y="1860"/>
                  </a:lnTo>
                  <a:lnTo>
                    <a:pt x="190" y="1858"/>
                  </a:lnTo>
                  <a:lnTo>
                    <a:pt x="191" y="1856"/>
                  </a:lnTo>
                  <a:lnTo>
                    <a:pt x="191" y="1854"/>
                  </a:lnTo>
                  <a:lnTo>
                    <a:pt x="191" y="1853"/>
                  </a:lnTo>
                  <a:lnTo>
                    <a:pt x="190" y="1850"/>
                  </a:lnTo>
                  <a:lnTo>
                    <a:pt x="187" y="1850"/>
                  </a:lnTo>
                  <a:lnTo>
                    <a:pt x="186" y="1852"/>
                  </a:lnTo>
                  <a:lnTo>
                    <a:pt x="185" y="1853"/>
                  </a:lnTo>
                  <a:lnTo>
                    <a:pt x="184" y="1854"/>
                  </a:lnTo>
                  <a:lnTo>
                    <a:pt x="182" y="1855"/>
                  </a:lnTo>
                  <a:lnTo>
                    <a:pt x="181" y="1856"/>
                  </a:lnTo>
                  <a:lnTo>
                    <a:pt x="180" y="1859"/>
                  </a:lnTo>
                  <a:lnTo>
                    <a:pt x="177" y="1860"/>
                  </a:lnTo>
                  <a:lnTo>
                    <a:pt x="176" y="1861"/>
                  </a:lnTo>
                  <a:lnTo>
                    <a:pt x="175" y="1862"/>
                  </a:lnTo>
                  <a:lnTo>
                    <a:pt x="169" y="1866"/>
                  </a:lnTo>
                  <a:lnTo>
                    <a:pt x="165" y="1862"/>
                  </a:lnTo>
                  <a:lnTo>
                    <a:pt x="169" y="1858"/>
                  </a:lnTo>
                  <a:lnTo>
                    <a:pt x="172" y="1855"/>
                  </a:lnTo>
                  <a:lnTo>
                    <a:pt x="169" y="1853"/>
                  </a:lnTo>
                  <a:lnTo>
                    <a:pt x="173" y="1853"/>
                  </a:lnTo>
                  <a:lnTo>
                    <a:pt x="175" y="1850"/>
                  </a:lnTo>
                  <a:lnTo>
                    <a:pt x="178" y="1845"/>
                  </a:lnTo>
                  <a:lnTo>
                    <a:pt x="176" y="1843"/>
                  </a:lnTo>
                  <a:lnTo>
                    <a:pt x="177" y="1842"/>
                  </a:lnTo>
                  <a:lnTo>
                    <a:pt x="177" y="1841"/>
                  </a:lnTo>
                  <a:lnTo>
                    <a:pt x="178" y="1838"/>
                  </a:lnTo>
                  <a:lnTo>
                    <a:pt x="180" y="1837"/>
                  </a:lnTo>
                  <a:lnTo>
                    <a:pt x="181" y="1835"/>
                  </a:lnTo>
                  <a:lnTo>
                    <a:pt x="184" y="1833"/>
                  </a:lnTo>
                  <a:lnTo>
                    <a:pt x="185" y="1833"/>
                  </a:lnTo>
                  <a:lnTo>
                    <a:pt x="187" y="1832"/>
                  </a:lnTo>
                  <a:lnTo>
                    <a:pt x="189" y="1831"/>
                  </a:lnTo>
                  <a:lnTo>
                    <a:pt x="191" y="1831"/>
                  </a:lnTo>
                  <a:lnTo>
                    <a:pt x="193" y="1831"/>
                  </a:lnTo>
                  <a:lnTo>
                    <a:pt x="194" y="1833"/>
                  </a:lnTo>
                  <a:lnTo>
                    <a:pt x="194" y="1835"/>
                  </a:lnTo>
                  <a:lnTo>
                    <a:pt x="195" y="1839"/>
                  </a:lnTo>
                  <a:lnTo>
                    <a:pt x="203" y="1841"/>
                  </a:lnTo>
                  <a:lnTo>
                    <a:pt x="207" y="1838"/>
                  </a:lnTo>
                  <a:lnTo>
                    <a:pt x="207" y="1836"/>
                  </a:lnTo>
                  <a:lnTo>
                    <a:pt x="208" y="1830"/>
                  </a:lnTo>
                  <a:lnTo>
                    <a:pt x="209" y="1824"/>
                  </a:lnTo>
                  <a:lnTo>
                    <a:pt x="213" y="1825"/>
                  </a:lnTo>
                  <a:lnTo>
                    <a:pt x="215" y="1826"/>
                  </a:lnTo>
                  <a:lnTo>
                    <a:pt x="217" y="1826"/>
                  </a:lnTo>
                  <a:lnTo>
                    <a:pt x="218" y="1826"/>
                  </a:lnTo>
                  <a:lnTo>
                    <a:pt x="221" y="1825"/>
                  </a:lnTo>
                  <a:lnTo>
                    <a:pt x="221" y="1823"/>
                  </a:lnTo>
                  <a:lnTo>
                    <a:pt x="220" y="1821"/>
                  </a:lnTo>
                  <a:lnTo>
                    <a:pt x="218" y="1820"/>
                  </a:lnTo>
                  <a:lnTo>
                    <a:pt x="217" y="1819"/>
                  </a:lnTo>
                  <a:lnTo>
                    <a:pt x="212" y="1818"/>
                  </a:lnTo>
                  <a:lnTo>
                    <a:pt x="217" y="1814"/>
                  </a:lnTo>
                  <a:lnTo>
                    <a:pt x="224" y="1810"/>
                  </a:lnTo>
                  <a:lnTo>
                    <a:pt x="224" y="1806"/>
                  </a:lnTo>
                  <a:lnTo>
                    <a:pt x="226" y="1804"/>
                  </a:lnTo>
                  <a:lnTo>
                    <a:pt x="230" y="1804"/>
                  </a:lnTo>
                  <a:lnTo>
                    <a:pt x="233" y="1807"/>
                  </a:lnTo>
                  <a:lnTo>
                    <a:pt x="235" y="1810"/>
                  </a:lnTo>
                  <a:lnTo>
                    <a:pt x="242" y="1810"/>
                  </a:lnTo>
                  <a:lnTo>
                    <a:pt x="247" y="1812"/>
                  </a:lnTo>
                  <a:lnTo>
                    <a:pt x="255" y="1815"/>
                  </a:lnTo>
                  <a:lnTo>
                    <a:pt x="257" y="1813"/>
                  </a:lnTo>
                  <a:lnTo>
                    <a:pt x="261" y="1810"/>
                  </a:lnTo>
                  <a:lnTo>
                    <a:pt x="262" y="1804"/>
                  </a:lnTo>
                  <a:lnTo>
                    <a:pt x="266" y="1804"/>
                  </a:lnTo>
                  <a:lnTo>
                    <a:pt x="271" y="1803"/>
                  </a:lnTo>
                  <a:lnTo>
                    <a:pt x="273" y="1801"/>
                  </a:lnTo>
                  <a:lnTo>
                    <a:pt x="274" y="1798"/>
                  </a:lnTo>
                  <a:lnTo>
                    <a:pt x="278" y="1796"/>
                  </a:lnTo>
                  <a:lnTo>
                    <a:pt x="279" y="1796"/>
                  </a:lnTo>
                  <a:lnTo>
                    <a:pt x="282" y="1795"/>
                  </a:lnTo>
                  <a:lnTo>
                    <a:pt x="283" y="1794"/>
                  </a:lnTo>
                  <a:lnTo>
                    <a:pt x="286" y="1792"/>
                  </a:lnTo>
                  <a:lnTo>
                    <a:pt x="287" y="1791"/>
                  </a:lnTo>
                  <a:lnTo>
                    <a:pt x="291" y="1790"/>
                  </a:lnTo>
                  <a:lnTo>
                    <a:pt x="297" y="1785"/>
                  </a:lnTo>
                  <a:lnTo>
                    <a:pt x="300" y="1790"/>
                  </a:lnTo>
                  <a:lnTo>
                    <a:pt x="304" y="1786"/>
                  </a:lnTo>
                  <a:lnTo>
                    <a:pt x="306" y="1790"/>
                  </a:lnTo>
                  <a:lnTo>
                    <a:pt x="310" y="1791"/>
                  </a:lnTo>
                  <a:lnTo>
                    <a:pt x="314" y="1790"/>
                  </a:lnTo>
                  <a:lnTo>
                    <a:pt x="318" y="1789"/>
                  </a:lnTo>
                  <a:lnTo>
                    <a:pt x="323" y="1791"/>
                  </a:lnTo>
                  <a:lnTo>
                    <a:pt x="330" y="1795"/>
                  </a:lnTo>
                  <a:lnTo>
                    <a:pt x="335" y="1794"/>
                  </a:lnTo>
                  <a:lnTo>
                    <a:pt x="336" y="1790"/>
                  </a:lnTo>
                  <a:lnTo>
                    <a:pt x="339" y="1786"/>
                  </a:lnTo>
                  <a:lnTo>
                    <a:pt x="345" y="1784"/>
                  </a:lnTo>
                  <a:lnTo>
                    <a:pt x="348" y="1784"/>
                  </a:lnTo>
                  <a:lnTo>
                    <a:pt x="353" y="1788"/>
                  </a:lnTo>
                  <a:lnTo>
                    <a:pt x="358" y="1790"/>
                  </a:lnTo>
                  <a:lnTo>
                    <a:pt x="354" y="1792"/>
                  </a:lnTo>
                  <a:lnTo>
                    <a:pt x="356" y="1795"/>
                  </a:lnTo>
                  <a:lnTo>
                    <a:pt x="356" y="1796"/>
                  </a:lnTo>
                  <a:lnTo>
                    <a:pt x="356" y="1797"/>
                  </a:lnTo>
                  <a:lnTo>
                    <a:pt x="356" y="1800"/>
                  </a:lnTo>
                  <a:lnTo>
                    <a:pt x="356" y="1802"/>
                  </a:lnTo>
                  <a:lnTo>
                    <a:pt x="354" y="1803"/>
                  </a:lnTo>
                  <a:lnTo>
                    <a:pt x="353" y="1804"/>
                  </a:lnTo>
                  <a:lnTo>
                    <a:pt x="353" y="1807"/>
                  </a:lnTo>
                  <a:lnTo>
                    <a:pt x="356" y="1807"/>
                  </a:lnTo>
                  <a:lnTo>
                    <a:pt x="358" y="1808"/>
                  </a:lnTo>
                  <a:lnTo>
                    <a:pt x="359" y="1808"/>
                  </a:lnTo>
                  <a:lnTo>
                    <a:pt x="362" y="1808"/>
                  </a:lnTo>
                  <a:lnTo>
                    <a:pt x="365" y="1808"/>
                  </a:lnTo>
                  <a:lnTo>
                    <a:pt x="366" y="1806"/>
                  </a:lnTo>
                  <a:lnTo>
                    <a:pt x="366" y="1804"/>
                  </a:lnTo>
                  <a:lnTo>
                    <a:pt x="366" y="1803"/>
                  </a:lnTo>
                  <a:lnTo>
                    <a:pt x="366" y="1801"/>
                  </a:lnTo>
                  <a:lnTo>
                    <a:pt x="366" y="1798"/>
                  </a:lnTo>
                  <a:lnTo>
                    <a:pt x="366" y="1797"/>
                  </a:lnTo>
                  <a:lnTo>
                    <a:pt x="366" y="1796"/>
                  </a:lnTo>
                  <a:lnTo>
                    <a:pt x="366" y="1794"/>
                  </a:lnTo>
                  <a:lnTo>
                    <a:pt x="365" y="1790"/>
                  </a:lnTo>
                  <a:lnTo>
                    <a:pt x="370" y="1788"/>
                  </a:lnTo>
                  <a:lnTo>
                    <a:pt x="374" y="1783"/>
                  </a:lnTo>
                  <a:lnTo>
                    <a:pt x="376" y="1778"/>
                  </a:lnTo>
                  <a:lnTo>
                    <a:pt x="379" y="1775"/>
                  </a:lnTo>
                  <a:lnTo>
                    <a:pt x="384" y="1774"/>
                  </a:lnTo>
                  <a:lnTo>
                    <a:pt x="390" y="1774"/>
                  </a:lnTo>
                  <a:lnTo>
                    <a:pt x="396" y="1777"/>
                  </a:lnTo>
                  <a:lnTo>
                    <a:pt x="399" y="1777"/>
                  </a:lnTo>
                  <a:lnTo>
                    <a:pt x="398" y="1773"/>
                  </a:lnTo>
                  <a:lnTo>
                    <a:pt x="396" y="1768"/>
                  </a:lnTo>
                  <a:lnTo>
                    <a:pt x="393" y="1762"/>
                  </a:lnTo>
                  <a:lnTo>
                    <a:pt x="388" y="1759"/>
                  </a:lnTo>
                  <a:lnTo>
                    <a:pt x="383" y="1756"/>
                  </a:lnTo>
                  <a:lnTo>
                    <a:pt x="379" y="1756"/>
                  </a:lnTo>
                  <a:lnTo>
                    <a:pt x="372" y="1755"/>
                  </a:lnTo>
                  <a:lnTo>
                    <a:pt x="368" y="1755"/>
                  </a:lnTo>
                  <a:lnTo>
                    <a:pt x="367" y="1755"/>
                  </a:lnTo>
                  <a:lnTo>
                    <a:pt x="362" y="1755"/>
                  </a:lnTo>
                  <a:lnTo>
                    <a:pt x="358" y="1754"/>
                  </a:lnTo>
                  <a:lnTo>
                    <a:pt x="353" y="1751"/>
                  </a:lnTo>
                  <a:lnTo>
                    <a:pt x="350" y="1750"/>
                  </a:lnTo>
                  <a:lnTo>
                    <a:pt x="348" y="1749"/>
                  </a:lnTo>
                  <a:lnTo>
                    <a:pt x="345" y="1748"/>
                  </a:lnTo>
                  <a:lnTo>
                    <a:pt x="344" y="1742"/>
                  </a:lnTo>
                  <a:lnTo>
                    <a:pt x="345" y="1739"/>
                  </a:lnTo>
                  <a:lnTo>
                    <a:pt x="348" y="1733"/>
                  </a:lnTo>
                  <a:lnTo>
                    <a:pt x="349" y="1728"/>
                  </a:lnTo>
                  <a:lnTo>
                    <a:pt x="350" y="1726"/>
                  </a:lnTo>
                  <a:lnTo>
                    <a:pt x="352" y="1722"/>
                  </a:lnTo>
                  <a:lnTo>
                    <a:pt x="356" y="1718"/>
                  </a:lnTo>
                  <a:lnTo>
                    <a:pt x="358" y="1714"/>
                  </a:lnTo>
                  <a:lnTo>
                    <a:pt x="361" y="1712"/>
                  </a:lnTo>
                  <a:lnTo>
                    <a:pt x="363" y="1707"/>
                  </a:lnTo>
                  <a:lnTo>
                    <a:pt x="367" y="1701"/>
                  </a:lnTo>
                  <a:lnTo>
                    <a:pt x="371" y="1697"/>
                  </a:lnTo>
                  <a:lnTo>
                    <a:pt x="374" y="1695"/>
                  </a:lnTo>
                  <a:lnTo>
                    <a:pt x="376" y="1690"/>
                  </a:lnTo>
                  <a:lnTo>
                    <a:pt x="376" y="1685"/>
                  </a:lnTo>
                  <a:lnTo>
                    <a:pt x="375" y="1681"/>
                  </a:lnTo>
                  <a:lnTo>
                    <a:pt x="375" y="1678"/>
                  </a:lnTo>
                  <a:lnTo>
                    <a:pt x="374" y="1672"/>
                  </a:lnTo>
                  <a:lnTo>
                    <a:pt x="375" y="1664"/>
                  </a:lnTo>
                  <a:lnTo>
                    <a:pt x="377" y="1660"/>
                  </a:lnTo>
                  <a:lnTo>
                    <a:pt x="380" y="1657"/>
                  </a:lnTo>
                  <a:lnTo>
                    <a:pt x="383" y="1655"/>
                  </a:lnTo>
                  <a:lnTo>
                    <a:pt x="387" y="1651"/>
                  </a:lnTo>
                  <a:lnTo>
                    <a:pt x="392" y="1648"/>
                  </a:lnTo>
                  <a:lnTo>
                    <a:pt x="394" y="1640"/>
                  </a:lnTo>
                  <a:lnTo>
                    <a:pt x="394" y="1637"/>
                  </a:lnTo>
                  <a:lnTo>
                    <a:pt x="396" y="1633"/>
                  </a:lnTo>
                  <a:lnTo>
                    <a:pt x="396" y="1629"/>
                  </a:lnTo>
                  <a:lnTo>
                    <a:pt x="397" y="1625"/>
                  </a:lnTo>
                  <a:lnTo>
                    <a:pt x="398" y="1622"/>
                  </a:lnTo>
                  <a:lnTo>
                    <a:pt x="399" y="1619"/>
                  </a:lnTo>
                  <a:lnTo>
                    <a:pt x="403" y="1616"/>
                  </a:lnTo>
                  <a:lnTo>
                    <a:pt x="407" y="1613"/>
                  </a:lnTo>
                  <a:lnTo>
                    <a:pt x="412" y="1609"/>
                  </a:lnTo>
                  <a:lnTo>
                    <a:pt x="416" y="1607"/>
                  </a:lnTo>
                  <a:lnTo>
                    <a:pt x="420" y="1604"/>
                  </a:lnTo>
                  <a:lnTo>
                    <a:pt x="421" y="1600"/>
                  </a:lnTo>
                  <a:lnTo>
                    <a:pt x="420" y="1596"/>
                  </a:lnTo>
                  <a:lnTo>
                    <a:pt x="419" y="1590"/>
                  </a:lnTo>
                  <a:lnTo>
                    <a:pt x="419" y="1586"/>
                  </a:lnTo>
                  <a:lnTo>
                    <a:pt x="420" y="1581"/>
                  </a:lnTo>
                  <a:lnTo>
                    <a:pt x="421" y="1579"/>
                  </a:lnTo>
                  <a:lnTo>
                    <a:pt x="423" y="1576"/>
                  </a:lnTo>
                  <a:lnTo>
                    <a:pt x="424" y="1573"/>
                  </a:lnTo>
                  <a:lnTo>
                    <a:pt x="425" y="1569"/>
                  </a:lnTo>
                  <a:lnTo>
                    <a:pt x="427" y="1568"/>
                  </a:lnTo>
                  <a:lnTo>
                    <a:pt x="427" y="1565"/>
                  </a:lnTo>
                  <a:lnTo>
                    <a:pt x="428" y="1564"/>
                  </a:lnTo>
                  <a:lnTo>
                    <a:pt x="429" y="1561"/>
                  </a:lnTo>
                  <a:lnTo>
                    <a:pt x="431" y="1557"/>
                  </a:lnTo>
                  <a:lnTo>
                    <a:pt x="432" y="1555"/>
                  </a:lnTo>
                  <a:lnTo>
                    <a:pt x="433" y="1553"/>
                  </a:lnTo>
                  <a:lnTo>
                    <a:pt x="433" y="1551"/>
                  </a:lnTo>
                  <a:lnTo>
                    <a:pt x="434" y="1549"/>
                  </a:lnTo>
                  <a:lnTo>
                    <a:pt x="437" y="1545"/>
                  </a:lnTo>
                  <a:lnTo>
                    <a:pt x="438" y="1541"/>
                  </a:lnTo>
                  <a:lnTo>
                    <a:pt x="438" y="1539"/>
                  </a:lnTo>
                  <a:lnTo>
                    <a:pt x="440" y="1536"/>
                  </a:lnTo>
                  <a:lnTo>
                    <a:pt x="441" y="1535"/>
                  </a:lnTo>
                  <a:lnTo>
                    <a:pt x="441" y="1533"/>
                  </a:lnTo>
                  <a:lnTo>
                    <a:pt x="443" y="1529"/>
                  </a:lnTo>
                  <a:lnTo>
                    <a:pt x="445" y="1526"/>
                  </a:lnTo>
                  <a:lnTo>
                    <a:pt x="449" y="1522"/>
                  </a:lnTo>
                  <a:lnTo>
                    <a:pt x="451" y="1517"/>
                  </a:lnTo>
                  <a:lnTo>
                    <a:pt x="454" y="1515"/>
                  </a:lnTo>
                  <a:lnTo>
                    <a:pt x="458" y="1511"/>
                  </a:lnTo>
                  <a:lnTo>
                    <a:pt x="459" y="1516"/>
                  </a:lnTo>
                  <a:lnTo>
                    <a:pt x="460" y="1516"/>
                  </a:lnTo>
                  <a:lnTo>
                    <a:pt x="462" y="1517"/>
                  </a:lnTo>
                  <a:lnTo>
                    <a:pt x="464" y="1517"/>
                  </a:lnTo>
                  <a:lnTo>
                    <a:pt x="465" y="1518"/>
                  </a:lnTo>
                  <a:lnTo>
                    <a:pt x="467" y="1520"/>
                  </a:lnTo>
                  <a:lnTo>
                    <a:pt x="469" y="1523"/>
                  </a:lnTo>
                  <a:lnTo>
                    <a:pt x="464" y="1524"/>
                  </a:lnTo>
                  <a:lnTo>
                    <a:pt x="460" y="1523"/>
                  </a:lnTo>
                  <a:lnTo>
                    <a:pt x="455" y="1529"/>
                  </a:lnTo>
                  <a:lnTo>
                    <a:pt x="454" y="1533"/>
                  </a:lnTo>
                  <a:lnTo>
                    <a:pt x="458" y="1534"/>
                  </a:lnTo>
                  <a:lnTo>
                    <a:pt x="458" y="1535"/>
                  </a:lnTo>
                  <a:lnTo>
                    <a:pt x="459" y="1538"/>
                  </a:lnTo>
                  <a:lnTo>
                    <a:pt x="459" y="1540"/>
                  </a:lnTo>
                  <a:lnTo>
                    <a:pt x="459" y="1541"/>
                  </a:lnTo>
                  <a:lnTo>
                    <a:pt x="460" y="1544"/>
                  </a:lnTo>
                  <a:lnTo>
                    <a:pt x="460" y="1546"/>
                  </a:lnTo>
                  <a:lnTo>
                    <a:pt x="460" y="1547"/>
                  </a:lnTo>
                  <a:lnTo>
                    <a:pt x="462" y="1550"/>
                  </a:lnTo>
                  <a:lnTo>
                    <a:pt x="462" y="1551"/>
                  </a:lnTo>
                  <a:lnTo>
                    <a:pt x="463" y="1553"/>
                  </a:lnTo>
                  <a:lnTo>
                    <a:pt x="463" y="1556"/>
                  </a:lnTo>
                  <a:lnTo>
                    <a:pt x="464" y="1557"/>
                  </a:lnTo>
                  <a:lnTo>
                    <a:pt x="464" y="1559"/>
                  </a:lnTo>
                  <a:lnTo>
                    <a:pt x="464" y="1561"/>
                  </a:lnTo>
                  <a:lnTo>
                    <a:pt x="465" y="1563"/>
                  </a:lnTo>
                  <a:lnTo>
                    <a:pt x="465" y="1565"/>
                  </a:lnTo>
                  <a:lnTo>
                    <a:pt x="465" y="1567"/>
                  </a:lnTo>
                  <a:lnTo>
                    <a:pt x="467" y="1569"/>
                  </a:lnTo>
                  <a:lnTo>
                    <a:pt x="467" y="1572"/>
                  </a:lnTo>
                  <a:lnTo>
                    <a:pt x="468" y="1573"/>
                  </a:lnTo>
                  <a:lnTo>
                    <a:pt x="468" y="1575"/>
                  </a:lnTo>
                  <a:lnTo>
                    <a:pt x="468" y="1576"/>
                  </a:lnTo>
                  <a:lnTo>
                    <a:pt x="469" y="1579"/>
                  </a:lnTo>
                  <a:lnTo>
                    <a:pt x="469" y="1582"/>
                  </a:lnTo>
                  <a:lnTo>
                    <a:pt x="472" y="1582"/>
                  </a:lnTo>
                  <a:lnTo>
                    <a:pt x="473" y="1581"/>
                  </a:lnTo>
                  <a:lnTo>
                    <a:pt x="476" y="1581"/>
                  </a:lnTo>
                  <a:lnTo>
                    <a:pt x="478" y="1581"/>
                  </a:lnTo>
                  <a:lnTo>
                    <a:pt x="480" y="1580"/>
                  </a:lnTo>
                  <a:lnTo>
                    <a:pt x="482" y="1580"/>
                  </a:lnTo>
                  <a:lnTo>
                    <a:pt x="485" y="1579"/>
                  </a:lnTo>
                  <a:lnTo>
                    <a:pt x="486" y="1579"/>
                  </a:lnTo>
                  <a:lnTo>
                    <a:pt x="489" y="1579"/>
                  </a:lnTo>
                  <a:lnTo>
                    <a:pt x="490" y="1578"/>
                  </a:lnTo>
                  <a:lnTo>
                    <a:pt x="493" y="1578"/>
                  </a:lnTo>
                  <a:lnTo>
                    <a:pt x="495" y="1576"/>
                  </a:lnTo>
                  <a:lnTo>
                    <a:pt x="496" y="1576"/>
                  </a:lnTo>
                  <a:lnTo>
                    <a:pt x="499" y="1576"/>
                  </a:lnTo>
                  <a:lnTo>
                    <a:pt x="502" y="1575"/>
                  </a:lnTo>
                  <a:lnTo>
                    <a:pt x="503" y="1575"/>
                  </a:lnTo>
                  <a:lnTo>
                    <a:pt x="505" y="1574"/>
                  </a:lnTo>
                  <a:lnTo>
                    <a:pt x="509" y="1572"/>
                  </a:lnTo>
                  <a:lnTo>
                    <a:pt x="511" y="1573"/>
                  </a:lnTo>
                  <a:lnTo>
                    <a:pt x="515" y="1573"/>
                  </a:lnTo>
                  <a:lnTo>
                    <a:pt x="517" y="1572"/>
                  </a:lnTo>
                  <a:lnTo>
                    <a:pt x="518" y="1572"/>
                  </a:lnTo>
                  <a:lnTo>
                    <a:pt x="524" y="1570"/>
                  </a:lnTo>
                  <a:lnTo>
                    <a:pt x="520" y="1565"/>
                  </a:lnTo>
                  <a:lnTo>
                    <a:pt x="517" y="1563"/>
                  </a:lnTo>
                  <a:lnTo>
                    <a:pt x="512" y="1562"/>
                  </a:lnTo>
                  <a:lnTo>
                    <a:pt x="517" y="1559"/>
                  </a:lnTo>
                  <a:lnTo>
                    <a:pt x="516" y="1557"/>
                  </a:lnTo>
                  <a:lnTo>
                    <a:pt x="516" y="1556"/>
                  </a:lnTo>
                  <a:lnTo>
                    <a:pt x="515" y="1553"/>
                  </a:lnTo>
                  <a:lnTo>
                    <a:pt x="515" y="1552"/>
                  </a:lnTo>
                  <a:lnTo>
                    <a:pt x="515" y="1551"/>
                  </a:lnTo>
                  <a:lnTo>
                    <a:pt x="513" y="1549"/>
                  </a:lnTo>
                  <a:lnTo>
                    <a:pt x="513" y="1546"/>
                  </a:lnTo>
                  <a:lnTo>
                    <a:pt x="512" y="1545"/>
                  </a:lnTo>
                  <a:lnTo>
                    <a:pt x="512" y="1543"/>
                  </a:lnTo>
                  <a:lnTo>
                    <a:pt x="512" y="1540"/>
                  </a:lnTo>
                  <a:lnTo>
                    <a:pt x="511" y="1539"/>
                  </a:lnTo>
                  <a:lnTo>
                    <a:pt x="511" y="1536"/>
                  </a:lnTo>
                  <a:lnTo>
                    <a:pt x="511" y="1535"/>
                  </a:lnTo>
                  <a:lnTo>
                    <a:pt x="509" y="1533"/>
                  </a:lnTo>
                  <a:lnTo>
                    <a:pt x="509" y="1532"/>
                  </a:lnTo>
                  <a:lnTo>
                    <a:pt x="509" y="1529"/>
                  </a:lnTo>
                  <a:lnTo>
                    <a:pt x="508" y="1528"/>
                  </a:lnTo>
                  <a:lnTo>
                    <a:pt x="508" y="1526"/>
                  </a:lnTo>
                  <a:lnTo>
                    <a:pt x="509" y="1521"/>
                  </a:lnTo>
                  <a:lnTo>
                    <a:pt x="516" y="1520"/>
                  </a:lnTo>
                  <a:lnTo>
                    <a:pt x="515" y="1516"/>
                  </a:lnTo>
                  <a:lnTo>
                    <a:pt x="513" y="1515"/>
                  </a:lnTo>
                  <a:lnTo>
                    <a:pt x="513" y="1512"/>
                  </a:lnTo>
                  <a:lnTo>
                    <a:pt x="512" y="1511"/>
                  </a:lnTo>
                  <a:lnTo>
                    <a:pt x="512" y="1509"/>
                  </a:lnTo>
                  <a:lnTo>
                    <a:pt x="508" y="1505"/>
                  </a:lnTo>
                  <a:lnTo>
                    <a:pt x="508" y="1500"/>
                  </a:lnTo>
                  <a:lnTo>
                    <a:pt x="508" y="1497"/>
                  </a:lnTo>
                  <a:lnTo>
                    <a:pt x="504" y="1494"/>
                  </a:lnTo>
                  <a:lnTo>
                    <a:pt x="504" y="1493"/>
                  </a:lnTo>
                  <a:lnTo>
                    <a:pt x="504" y="1491"/>
                  </a:lnTo>
                  <a:lnTo>
                    <a:pt x="503" y="1489"/>
                  </a:lnTo>
                  <a:lnTo>
                    <a:pt x="503" y="1487"/>
                  </a:lnTo>
                  <a:lnTo>
                    <a:pt x="502" y="1485"/>
                  </a:lnTo>
                  <a:lnTo>
                    <a:pt x="502" y="1483"/>
                  </a:lnTo>
                  <a:lnTo>
                    <a:pt x="500" y="1481"/>
                  </a:lnTo>
                  <a:lnTo>
                    <a:pt x="496" y="1477"/>
                  </a:lnTo>
                  <a:lnTo>
                    <a:pt x="499" y="1477"/>
                  </a:lnTo>
                  <a:lnTo>
                    <a:pt x="503" y="1477"/>
                  </a:lnTo>
                  <a:lnTo>
                    <a:pt x="505" y="1477"/>
                  </a:lnTo>
                  <a:lnTo>
                    <a:pt x="509" y="1477"/>
                  </a:lnTo>
                  <a:lnTo>
                    <a:pt x="513" y="1479"/>
                  </a:lnTo>
                  <a:lnTo>
                    <a:pt x="520" y="1476"/>
                  </a:lnTo>
                  <a:lnTo>
                    <a:pt x="521" y="1480"/>
                  </a:lnTo>
                  <a:lnTo>
                    <a:pt x="524" y="1480"/>
                  </a:lnTo>
                  <a:lnTo>
                    <a:pt x="525" y="1480"/>
                  </a:lnTo>
                  <a:lnTo>
                    <a:pt x="527" y="1481"/>
                  </a:lnTo>
                  <a:lnTo>
                    <a:pt x="529" y="1481"/>
                  </a:lnTo>
                  <a:lnTo>
                    <a:pt x="531" y="1482"/>
                  </a:lnTo>
                  <a:lnTo>
                    <a:pt x="534" y="1482"/>
                  </a:lnTo>
                  <a:lnTo>
                    <a:pt x="535" y="1483"/>
                  </a:lnTo>
                  <a:lnTo>
                    <a:pt x="539" y="1481"/>
                  </a:lnTo>
                  <a:lnTo>
                    <a:pt x="540" y="1482"/>
                  </a:lnTo>
                  <a:lnTo>
                    <a:pt x="543" y="1486"/>
                  </a:lnTo>
                  <a:lnTo>
                    <a:pt x="544" y="1489"/>
                  </a:lnTo>
                  <a:lnTo>
                    <a:pt x="546" y="1491"/>
                  </a:lnTo>
                  <a:lnTo>
                    <a:pt x="548" y="1491"/>
                  </a:lnTo>
                  <a:lnTo>
                    <a:pt x="549" y="1489"/>
                  </a:lnTo>
                  <a:lnTo>
                    <a:pt x="551" y="1489"/>
                  </a:lnTo>
                  <a:lnTo>
                    <a:pt x="553" y="1488"/>
                  </a:lnTo>
                  <a:lnTo>
                    <a:pt x="555" y="1487"/>
                  </a:lnTo>
                  <a:lnTo>
                    <a:pt x="557" y="1487"/>
                  </a:lnTo>
                  <a:lnTo>
                    <a:pt x="558" y="1486"/>
                  </a:lnTo>
                  <a:lnTo>
                    <a:pt x="565" y="1485"/>
                  </a:lnTo>
                  <a:lnTo>
                    <a:pt x="566" y="1485"/>
                  </a:lnTo>
                  <a:lnTo>
                    <a:pt x="569" y="1485"/>
                  </a:lnTo>
                  <a:lnTo>
                    <a:pt x="571" y="1485"/>
                  </a:lnTo>
                  <a:lnTo>
                    <a:pt x="573" y="1485"/>
                  </a:lnTo>
                  <a:lnTo>
                    <a:pt x="575" y="1483"/>
                  </a:lnTo>
                  <a:lnTo>
                    <a:pt x="577" y="1483"/>
                  </a:lnTo>
                  <a:lnTo>
                    <a:pt x="579" y="1483"/>
                  </a:lnTo>
                  <a:lnTo>
                    <a:pt x="582" y="1483"/>
                  </a:lnTo>
                  <a:lnTo>
                    <a:pt x="583" y="1483"/>
                  </a:lnTo>
                  <a:lnTo>
                    <a:pt x="586" y="1483"/>
                  </a:lnTo>
                  <a:lnTo>
                    <a:pt x="587" y="1483"/>
                  </a:lnTo>
                  <a:lnTo>
                    <a:pt x="590" y="1483"/>
                  </a:lnTo>
                  <a:lnTo>
                    <a:pt x="592" y="1483"/>
                  </a:lnTo>
                  <a:lnTo>
                    <a:pt x="593" y="1483"/>
                  </a:lnTo>
                  <a:lnTo>
                    <a:pt x="595" y="1483"/>
                  </a:lnTo>
                  <a:lnTo>
                    <a:pt x="597" y="1483"/>
                  </a:lnTo>
                  <a:lnTo>
                    <a:pt x="599" y="1483"/>
                  </a:lnTo>
                  <a:lnTo>
                    <a:pt x="601" y="1483"/>
                  </a:lnTo>
                  <a:lnTo>
                    <a:pt x="602" y="1483"/>
                  </a:lnTo>
                  <a:lnTo>
                    <a:pt x="605" y="1483"/>
                  </a:lnTo>
                  <a:lnTo>
                    <a:pt x="606" y="1483"/>
                  </a:lnTo>
                  <a:lnTo>
                    <a:pt x="609" y="1483"/>
                  </a:lnTo>
                  <a:lnTo>
                    <a:pt x="610" y="1483"/>
                  </a:lnTo>
                  <a:lnTo>
                    <a:pt x="611" y="1483"/>
                  </a:lnTo>
                  <a:lnTo>
                    <a:pt x="614" y="1483"/>
                  </a:lnTo>
                  <a:lnTo>
                    <a:pt x="617" y="1483"/>
                  </a:lnTo>
                  <a:lnTo>
                    <a:pt x="621" y="1487"/>
                  </a:lnTo>
                  <a:lnTo>
                    <a:pt x="623" y="1483"/>
                  </a:lnTo>
                  <a:lnTo>
                    <a:pt x="624" y="1482"/>
                  </a:lnTo>
                  <a:lnTo>
                    <a:pt x="626" y="1480"/>
                  </a:lnTo>
                  <a:lnTo>
                    <a:pt x="627" y="1479"/>
                  </a:lnTo>
                  <a:lnTo>
                    <a:pt x="628" y="1477"/>
                  </a:lnTo>
                  <a:lnTo>
                    <a:pt x="631" y="1474"/>
                  </a:lnTo>
                  <a:lnTo>
                    <a:pt x="632" y="1479"/>
                  </a:lnTo>
                  <a:lnTo>
                    <a:pt x="633" y="1479"/>
                  </a:lnTo>
                  <a:lnTo>
                    <a:pt x="636" y="1477"/>
                  </a:lnTo>
                  <a:lnTo>
                    <a:pt x="637" y="1477"/>
                  </a:lnTo>
                  <a:lnTo>
                    <a:pt x="640" y="1477"/>
                  </a:lnTo>
                  <a:lnTo>
                    <a:pt x="643" y="1477"/>
                  </a:lnTo>
                  <a:lnTo>
                    <a:pt x="644" y="1477"/>
                  </a:lnTo>
                  <a:lnTo>
                    <a:pt x="646" y="1479"/>
                  </a:lnTo>
                  <a:lnTo>
                    <a:pt x="648" y="1479"/>
                  </a:lnTo>
                  <a:lnTo>
                    <a:pt x="650" y="1479"/>
                  </a:lnTo>
                  <a:lnTo>
                    <a:pt x="652" y="1479"/>
                  </a:lnTo>
                  <a:lnTo>
                    <a:pt x="654" y="1479"/>
                  </a:lnTo>
                  <a:lnTo>
                    <a:pt x="655" y="1479"/>
                  </a:lnTo>
                  <a:lnTo>
                    <a:pt x="657" y="1479"/>
                  </a:lnTo>
                  <a:lnTo>
                    <a:pt x="659" y="1477"/>
                  </a:lnTo>
                  <a:lnTo>
                    <a:pt x="662" y="1477"/>
                  </a:lnTo>
                  <a:lnTo>
                    <a:pt x="663" y="1476"/>
                  </a:lnTo>
                  <a:lnTo>
                    <a:pt x="664" y="1475"/>
                  </a:lnTo>
                  <a:lnTo>
                    <a:pt x="666" y="1474"/>
                  </a:lnTo>
                  <a:lnTo>
                    <a:pt x="668" y="1473"/>
                  </a:lnTo>
                  <a:lnTo>
                    <a:pt x="670" y="1471"/>
                  </a:lnTo>
                  <a:lnTo>
                    <a:pt x="671" y="1470"/>
                  </a:lnTo>
                  <a:lnTo>
                    <a:pt x="674" y="1469"/>
                  </a:lnTo>
                  <a:lnTo>
                    <a:pt x="675" y="1468"/>
                  </a:lnTo>
                  <a:lnTo>
                    <a:pt x="677" y="1466"/>
                  </a:lnTo>
                  <a:lnTo>
                    <a:pt x="679" y="1465"/>
                  </a:lnTo>
                  <a:lnTo>
                    <a:pt x="680" y="1464"/>
                  </a:lnTo>
                  <a:lnTo>
                    <a:pt x="683" y="1463"/>
                  </a:lnTo>
                  <a:lnTo>
                    <a:pt x="684" y="1462"/>
                  </a:lnTo>
                  <a:lnTo>
                    <a:pt x="686" y="1462"/>
                  </a:lnTo>
                  <a:lnTo>
                    <a:pt x="688" y="1460"/>
                  </a:lnTo>
                  <a:lnTo>
                    <a:pt x="689" y="1459"/>
                  </a:lnTo>
                  <a:lnTo>
                    <a:pt x="690" y="1458"/>
                  </a:lnTo>
                  <a:lnTo>
                    <a:pt x="693" y="1454"/>
                  </a:lnTo>
                  <a:lnTo>
                    <a:pt x="696" y="1456"/>
                  </a:lnTo>
                  <a:lnTo>
                    <a:pt x="699" y="1457"/>
                  </a:lnTo>
                  <a:lnTo>
                    <a:pt x="698" y="1453"/>
                  </a:lnTo>
                  <a:lnTo>
                    <a:pt x="699" y="1451"/>
                  </a:lnTo>
                  <a:lnTo>
                    <a:pt x="701" y="1450"/>
                  </a:lnTo>
                  <a:lnTo>
                    <a:pt x="699" y="1448"/>
                  </a:lnTo>
                  <a:lnTo>
                    <a:pt x="698" y="1446"/>
                  </a:lnTo>
                  <a:lnTo>
                    <a:pt x="698" y="1445"/>
                  </a:lnTo>
                  <a:lnTo>
                    <a:pt x="698" y="1442"/>
                  </a:lnTo>
                  <a:lnTo>
                    <a:pt x="698" y="1441"/>
                  </a:lnTo>
                  <a:lnTo>
                    <a:pt x="699" y="1439"/>
                  </a:lnTo>
                  <a:lnTo>
                    <a:pt x="699" y="1438"/>
                  </a:lnTo>
                  <a:lnTo>
                    <a:pt x="701" y="1435"/>
                  </a:lnTo>
                  <a:lnTo>
                    <a:pt x="703" y="1435"/>
                  </a:lnTo>
                  <a:lnTo>
                    <a:pt x="705" y="1436"/>
                  </a:lnTo>
                  <a:lnTo>
                    <a:pt x="705" y="1439"/>
                  </a:lnTo>
                  <a:lnTo>
                    <a:pt x="706" y="1441"/>
                  </a:lnTo>
                  <a:lnTo>
                    <a:pt x="707" y="1445"/>
                  </a:lnTo>
                  <a:lnTo>
                    <a:pt x="703" y="1446"/>
                  </a:lnTo>
                  <a:lnTo>
                    <a:pt x="706" y="1450"/>
                  </a:lnTo>
                  <a:lnTo>
                    <a:pt x="711" y="1451"/>
                  </a:lnTo>
                  <a:lnTo>
                    <a:pt x="714" y="1451"/>
                  </a:lnTo>
                  <a:lnTo>
                    <a:pt x="715" y="1448"/>
                  </a:lnTo>
                  <a:lnTo>
                    <a:pt x="715" y="1444"/>
                  </a:lnTo>
                  <a:lnTo>
                    <a:pt x="719" y="1442"/>
                  </a:lnTo>
                  <a:lnTo>
                    <a:pt x="724" y="1441"/>
                  </a:lnTo>
                  <a:lnTo>
                    <a:pt x="725" y="1438"/>
                  </a:lnTo>
                  <a:lnTo>
                    <a:pt x="723" y="1438"/>
                  </a:lnTo>
                  <a:lnTo>
                    <a:pt x="721" y="1438"/>
                  </a:lnTo>
                  <a:lnTo>
                    <a:pt x="719" y="1438"/>
                  </a:lnTo>
                  <a:lnTo>
                    <a:pt x="718" y="1436"/>
                  </a:lnTo>
                  <a:lnTo>
                    <a:pt x="718" y="1434"/>
                  </a:lnTo>
                  <a:lnTo>
                    <a:pt x="719" y="1433"/>
                  </a:lnTo>
                  <a:lnTo>
                    <a:pt x="720" y="1430"/>
                  </a:lnTo>
                  <a:lnTo>
                    <a:pt x="720" y="1429"/>
                  </a:lnTo>
                  <a:lnTo>
                    <a:pt x="720" y="1427"/>
                  </a:lnTo>
                  <a:lnTo>
                    <a:pt x="719" y="1425"/>
                  </a:lnTo>
                  <a:lnTo>
                    <a:pt x="718" y="1424"/>
                  </a:lnTo>
                  <a:lnTo>
                    <a:pt x="715" y="1424"/>
                  </a:lnTo>
                  <a:lnTo>
                    <a:pt x="714" y="1423"/>
                  </a:lnTo>
                  <a:lnTo>
                    <a:pt x="714" y="1422"/>
                  </a:lnTo>
                  <a:lnTo>
                    <a:pt x="712" y="1419"/>
                  </a:lnTo>
                  <a:lnTo>
                    <a:pt x="712" y="1418"/>
                  </a:lnTo>
                  <a:lnTo>
                    <a:pt x="711" y="1416"/>
                  </a:lnTo>
                  <a:lnTo>
                    <a:pt x="711" y="1415"/>
                  </a:lnTo>
                  <a:lnTo>
                    <a:pt x="711" y="1412"/>
                  </a:lnTo>
                  <a:lnTo>
                    <a:pt x="710" y="1410"/>
                  </a:lnTo>
                  <a:lnTo>
                    <a:pt x="710" y="1409"/>
                  </a:lnTo>
                  <a:lnTo>
                    <a:pt x="710" y="1406"/>
                  </a:lnTo>
                  <a:lnTo>
                    <a:pt x="710" y="1405"/>
                  </a:lnTo>
                  <a:lnTo>
                    <a:pt x="711" y="1403"/>
                  </a:lnTo>
                  <a:lnTo>
                    <a:pt x="711" y="1401"/>
                  </a:lnTo>
                  <a:lnTo>
                    <a:pt x="711" y="1399"/>
                  </a:lnTo>
                  <a:lnTo>
                    <a:pt x="711" y="1398"/>
                  </a:lnTo>
                  <a:lnTo>
                    <a:pt x="711" y="1395"/>
                  </a:lnTo>
                  <a:lnTo>
                    <a:pt x="710" y="1395"/>
                  </a:lnTo>
                  <a:lnTo>
                    <a:pt x="707" y="1395"/>
                  </a:lnTo>
                  <a:lnTo>
                    <a:pt x="706" y="1395"/>
                  </a:lnTo>
                  <a:lnTo>
                    <a:pt x="703" y="1395"/>
                  </a:lnTo>
                  <a:lnTo>
                    <a:pt x="702" y="1395"/>
                  </a:lnTo>
                  <a:lnTo>
                    <a:pt x="699" y="1396"/>
                  </a:lnTo>
                  <a:lnTo>
                    <a:pt x="699" y="1394"/>
                  </a:lnTo>
                  <a:lnTo>
                    <a:pt x="699" y="1393"/>
                  </a:lnTo>
                  <a:lnTo>
                    <a:pt x="699" y="1390"/>
                  </a:lnTo>
                  <a:lnTo>
                    <a:pt x="701" y="1389"/>
                  </a:lnTo>
                  <a:lnTo>
                    <a:pt x="701" y="1387"/>
                  </a:lnTo>
                  <a:lnTo>
                    <a:pt x="701" y="1386"/>
                  </a:lnTo>
                  <a:lnTo>
                    <a:pt x="702" y="1383"/>
                  </a:lnTo>
                  <a:lnTo>
                    <a:pt x="702" y="1382"/>
                  </a:lnTo>
                  <a:lnTo>
                    <a:pt x="702" y="1380"/>
                  </a:lnTo>
                  <a:lnTo>
                    <a:pt x="703" y="1377"/>
                  </a:lnTo>
                  <a:lnTo>
                    <a:pt x="703" y="1375"/>
                  </a:lnTo>
                  <a:lnTo>
                    <a:pt x="703" y="1374"/>
                  </a:lnTo>
                  <a:lnTo>
                    <a:pt x="705" y="1372"/>
                  </a:lnTo>
                  <a:lnTo>
                    <a:pt x="705" y="1370"/>
                  </a:lnTo>
                  <a:lnTo>
                    <a:pt x="706" y="1369"/>
                  </a:lnTo>
                  <a:lnTo>
                    <a:pt x="706" y="1366"/>
                  </a:lnTo>
                  <a:lnTo>
                    <a:pt x="707" y="1365"/>
                  </a:lnTo>
                  <a:lnTo>
                    <a:pt x="708" y="1363"/>
                  </a:lnTo>
                  <a:lnTo>
                    <a:pt x="711" y="1363"/>
                  </a:lnTo>
                  <a:lnTo>
                    <a:pt x="714" y="1363"/>
                  </a:lnTo>
                  <a:lnTo>
                    <a:pt x="715" y="1363"/>
                  </a:lnTo>
                  <a:lnTo>
                    <a:pt x="718" y="1363"/>
                  </a:lnTo>
                  <a:lnTo>
                    <a:pt x="719" y="1363"/>
                  </a:lnTo>
                  <a:lnTo>
                    <a:pt x="721" y="1364"/>
                  </a:lnTo>
                  <a:lnTo>
                    <a:pt x="723" y="1364"/>
                  </a:lnTo>
                  <a:lnTo>
                    <a:pt x="725" y="1364"/>
                  </a:lnTo>
                  <a:lnTo>
                    <a:pt x="727" y="1364"/>
                  </a:lnTo>
                  <a:lnTo>
                    <a:pt x="729" y="1365"/>
                  </a:lnTo>
                  <a:lnTo>
                    <a:pt x="732" y="1365"/>
                  </a:lnTo>
                  <a:lnTo>
                    <a:pt x="733" y="1366"/>
                  </a:lnTo>
                  <a:lnTo>
                    <a:pt x="736" y="1366"/>
                  </a:lnTo>
                  <a:lnTo>
                    <a:pt x="737" y="1368"/>
                  </a:lnTo>
                  <a:lnTo>
                    <a:pt x="738" y="1369"/>
                  </a:lnTo>
                  <a:lnTo>
                    <a:pt x="741" y="1369"/>
                  </a:lnTo>
                  <a:lnTo>
                    <a:pt x="742" y="1370"/>
                  </a:lnTo>
                  <a:lnTo>
                    <a:pt x="745" y="1369"/>
                  </a:lnTo>
                  <a:lnTo>
                    <a:pt x="746" y="1368"/>
                  </a:lnTo>
                  <a:lnTo>
                    <a:pt x="749" y="1366"/>
                  </a:lnTo>
                  <a:lnTo>
                    <a:pt x="750" y="1366"/>
                  </a:lnTo>
                  <a:lnTo>
                    <a:pt x="752" y="1363"/>
                  </a:lnTo>
                  <a:lnTo>
                    <a:pt x="758" y="1363"/>
                  </a:lnTo>
                  <a:lnTo>
                    <a:pt x="756" y="1359"/>
                  </a:lnTo>
                  <a:lnTo>
                    <a:pt x="756" y="1358"/>
                  </a:lnTo>
                  <a:lnTo>
                    <a:pt x="756" y="1355"/>
                  </a:lnTo>
                  <a:lnTo>
                    <a:pt x="758" y="1353"/>
                  </a:lnTo>
                  <a:lnTo>
                    <a:pt x="758" y="1349"/>
                  </a:lnTo>
                  <a:lnTo>
                    <a:pt x="758" y="1347"/>
                  </a:lnTo>
                  <a:lnTo>
                    <a:pt x="759" y="1346"/>
                  </a:lnTo>
                  <a:lnTo>
                    <a:pt x="759" y="1343"/>
                  </a:lnTo>
                  <a:lnTo>
                    <a:pt x="759" y="1341"/>
                  </a:lnTo>
                  <a:lnTo>
                    <a:pt x="759" y="1340"/>
                  </a:lnTo>
                  <a:lnTo>
                    <a:pt x="758" y="1339"/>
                  </a:lnTo>
                  <a:lnTo>
                    <a:pt x="755" y="1337"/>
                  </a:lnTo>
                  <a:lnTo>
                    <a:pt x="754" y="1337"/>
                  </a:lnTo>
                  <a:lnTo>
                    <a:pt x="751" y="1337"/>
                  </a:lnTo>
                  <a:lnTo>
                    <a:pt x="750" y="1336"/>
                  </a:lnTo>
                  <a:lnTo>
                    <a:pt x="747" y="1336"/>
                  </a:lnTo>
                  <a:lnTo>
                    <a:pt x="746" y="1336"/>
                  </a:lnTo>
                  <a:lnTo>
                    <a:pt x="743" y="1337"/>
                  </a:lnTo>
                  <a:lnTo>
                    <a:pt x="743" y="1340"/>
                  </a:lnTo>
                  <a:lnTo>
                    <a:pt x="742" y="1341"/>
                  </a:lnTo>
                  <a:lnTo>
                    <a:pt x="738" y="1343"/>
                  </a:lnTo>
                  <a:lnTo>
                    <a:pt x="734" y="1346"/>
                  </a:lnTo>
                  <a:lnTo>
                    <a:pt x="733" y="1346"/>
                  </a:lnTo>
                  <a:lnTo>
                    <a:pt x="730" y="1347"/>
                  </a:lnTo>
                  <a:lnTo>
                    <a:pt x="729" y="1347"/>
                  </a:lnTo>
                  <a:lnTo>
                    <a:pt x="727" y="1347"/>
                  </a:lnTo>
                  <a:lnTo>
                    <a:pt x="725" y="1351"/>
                  </a:lnTo>
                  <a:lnTo>
                    <a:pt x="719" y="1349"/>
                  </a:lnTo>
                  <a:lnTo>
                    <a:pt x="712" y="1347"/>
                  </a:lnTo>
                  <a:lnTo>
                    <a:pt x="708" y="1346"/>
                  </a:lnTo>
                  <a:lnTo>
                    <a:pt x="705" y="1343"/>
                  </a:lnTo>
                  <a:lnTo>
                    <a:pt x="701" y="1341"/>
                  </a:lnTo>
                  <a:lnTo>
                    <a:pt x="697" y="1339"/>
                  </a:lnTo>
                  <a:lnTo>
                    <a:pt x="694" y="1337"/>
                  </a:lnTo>
                  <a:lnTo>
                    <a:pt x="689" y="1335"/>
                  </a:lnTo>
                  <a:lnTo>
                    <a:pt x="686" y="1333"/>
                  </a:lnTo>
                  <a:lnTo>
                    <a:pt x="681" y="1330"/>
                  </a:lnTo>
                  <a:lnTo>
                    <a:pt x="679" y="1328"/>
                  </a:lnTo>
                  <a:lnTo>
                    <a:pt x="677" y="1328"/>
                  </a:lnTo>
                  <a:lnTo>
                    <a:pt x="675" y="1326"/>
                  </a:lnTo>
                  <a:lnTo>
                    <a:pt x="677" y="1323"/>
                  </a:lnTo>
                  <a:lnTo>
                    <a:pt x="676" y="1322"/>
                  </a:lnTo>
                  <a:lnTo>
                    <a:pt x="674" y="1319"/>
                  </a:lnTo>
                  <a:lnTo>
                    <a:pt x="672" y="1318"/>
                  </a:lnTo>
                  <a:lnTo>
                    <a:pt x="672" y="1316"/>
                  </a:lnTo>
                  <a:lnTo>
                    <a:pt x="671" y="1314"/>
                  </a:lnTo>
                  <a:lnTo>
                    <a:pt x="670" y="1313"/>
                  </a:lnTo>
                  <a:lnTo>
                    <a:pt x="670" y="1311"/>
                  </a:lnTo>
                  <a:lnTo>
                    <a:pt x="674" y="1308"/>
                  </a:lnTo>
                  <a:lnTo>
                    <a:pt x="672" y="1306"/>
                  </a:lnTo>
                  <a:lnTo>
                    <a:pt x="676" y="1300"/>
                  </a:lnTo>
                  <a:lnTo>
                    <a:pt x="679" y="1299"/>
                  </a:lnTo>
                  <a:lnTo>
                    <a:pt x="681" y="1299"/>
                  </a:lnTo>
                  <a:lnTo>
                    <a:pt x="683" y="1298"/>
                  </a:lnTo>
                  <a:lnTo>
                    <a:pt x="685" y="1298"/>
                  </a:lnTo>
                  <a:lnTo>
                    <a:pt x="686" y="1298"/>
                  </a:lnTo>
                  <a:lnTo>
                    <a:pt x="690" y="1294"/>
                  </a:lnTo>
                  <a:lnTo>
                    <a:pt x="692" y="1295"/>
                  </a:lnTo>
                  <a:lnTo>
                    <a:pt x="693" y="1296"/>
                  </a:lnTo>
                  <a:lnTo>
                    <a:pt x="698" y="1299"/>
                  </a:lnTo>
                  <a:lnTo>
                    <a:pt x="698" y="1295"/>
                  </a:lnTo>
                  <a:lnTo>
                    <a:pt x="702" y="1298"/>
                  </a:lnTo>
                  <a:lnTo>
                    <a:pt x="702" y="1294"/>
                  </a:lnTo>
                  <a:lnTo>
                    <a:pt x="705" y="1294"/>
                  </a:lnTo>
                  <a:lnTo>
                    <a:pt x="707" y="1293"/>
                  </a:lnTo>
                  <a:lnTo>
                    <a:pt x="711" y="1290"/>
                  </a:lnTo>
                  <a:lnTo>
                    <a:pt x="716" y="1293"/>
                  </a:lnTo>
                  <a:lnTo>
                    <a:pt x="719" y="1291"/>
                  </a:lnTo>
                  <a:lnTo>
                    <a:pt x="721" y="1295"/>
                  </a:lnTo>
                  <a:lnTo>
                    <a:pt x="724" y="1295"/>
                  </a:lnTo>
                  <a:lnTo>
                    <a:pt x="728" y="1294"/>
                  </a:lnTo>
                  <a:lnTo>
                    <a:pt x="733" y="1294"/>
                  </a:lnTo>
                  <a:lnTo>
                    <a:pt x="736" y="1295"/>
                  </a:lnTo>
                  <a:lnTo>
                    <a:pt x="738" y="1295"/>
                  </a:lnTo>
                  <a:lnTo>
                    <a:pt x="742" y="1294"/>
                  </a:lnTo>
                  <a:lnTo>
                    <a:pt x="746" y="1293"/>
                  </a:lnTo>
                  <a:lnTo>
                    <a:pt x="751" y="1296"/>
                  </a:lnTo>
                  <a:lnTo>
                    <a:pt x="754" y="1294"/>
                  </a:lnTo>
                  <a:lnTo>
                    <a:pt x="755" y="1294"/>
                  </a:lnTo>
                  <a:lnTo>
                    <a:pt x="758" y="1293"/>
                  </a:lnTo>
                  <a:lnTo>
                    <a:pt x="759" y="1293"/>
                  </a:lnTo>
                  <a:lnTo>
                    <a:pt x="761" y="1291"/>
                  </a:lnTo>
                  <a:lnTo>
                    <a:pt x="763" y="1291"/>
                  </a:lnTo>
                  <a:lnTo>
                    <a:pt x="767" y="1290"/>
                  </a:lnTo>
                  <a:lnTo>
                    <a:pt x="765" y="1287"/>
                  </a:lnTo>
                  <a:lnTo>
                    <a:pt x="769" y="1287"/>
                  </a:lnTo>
                  <a:lnTo>
                    <a:pt x="774" y="1287"/>
                  </a:lnTo>
                  <a:lnTo>
                    <a:pt x="778" y="1285"/>
                  </a:lnTo>
                  <a:lnTo>
                    <a:pt x="778" y="1282"/>
                  </a:lnTo>
                  <a:lnTo>
                    <a:pt x="780" y="1279"/>
                  </a:lnTo>
                  <a:lnTo>
                    <a:pt x="780" y="1278"/>
                  </a:lnTo>
                  <a:lnTo>
                    <a:pt x="781" y="1276"/>
                  </a:lnTo>
                  <a:lnTo>
                    <a:pt x="782" y="1275"/>
                  </a:lnTo>
                  <a:lnTo>
                    <a:pt x="783" y="1273"/>
                  </a:lnTo>
                  <a:lnTo>
                    <a:pt x="786" y="1273"/>
                  </a:lnTo>
                  <a:lnTo>
                    <a:pt x="787" y="1273"/>
                  </a:lnTo>
                  <a:lnTo>
                    <a:pt x="790" y="1272"/>
                  </a:lnTo>
                  <a:lnTo>
                    <a:pt x="791" y="1272"/>
                  </a:lnTo>
                  <a:lnTo>
                    <a:pt x="794" y="1271"/>
                  </a:lnTo>
                  <a:lnTo>
                    <a:pt x="795" y="1270"/>
                  </a:lnTo>
                  <a:lnTo>
                    <a:pt x="798" y="1269"/>
                  </a:lnTo>
                  <a:lnTo>
                    <a:pt x="800" y="1269"/>
                  </a:lnTo>
                  <a:lnTo>
                    <a:pt x="799" y="1266"/>
                  </a:lnTo>
                  <a:lnTo>
                    <a:pt x="799" y="1265"/>
                  </a:lnTo>
                  <a:lnTo>
                    <a:pt x="798" y="1263"/>
                  </a:lnTo>
                  <a:lnTo>
                    <a:pt x="798" y="1261"/>
                  </a:lnTo>
                  <a:lnTo>
                    <a:pt x="799" y="1260"/>
                  </a:lnTo>
                  <a:lnTo>
                    <a:pt x="802" y="1259"/>
                  </a:lnTo>
                  <a:lnTo>
                    <a:pt x="804" y="1259"/>
                  </a:lnTo>
                  <a:lnTo>
                    <a:pt x="807" y="1256"/>
                  </a:lnTo>
                  <a:lnTo>
                    <a:pt x="811" y="1259"/>
                  </a:lnTo>
                  <a:lnTo>
                    <a:pt x="813" y="1260"/>
                  </a:lnTo>
                  <a:lnTo>
                    <a:pt x="816" y="1258"/>
                  </a:lnTo>
                  <a:lnTo>
                    <a:pt x="817" y="1256"/>
                  </a:lnTo>
                  <a:lnTo>
                    <a:pt x="820" y="1256"/>
                  </a:lnTo>
                  <a:lnTo>
                    <a:pt x="822" y="1255"/>
                  </a:lnTo>
                  <a:lnTo>
                    <a:pt x="824" y="1255"/>
                  </a:lnTo>
                  <a:lnTo>
                    <a:pt x="825" y="1254"/>
                  </a:lnTo>
                  <a:lnTo>
                    <a:pt x="827" y="1253"/>
                  </a:lnTo>
                  <a:lnTo>
                    <a:pt x="829" y="1252"/>
                  </a:lnTo>
                  <a:lnTo>
                    <a:pt x="831" y="1253"/>
                  </a:lnTo>
                  <a:lnTo>
                    <a:pt x="833" y="1254"/>
                  </a:lnTo>
                  <a:lnTo>
                    <a:pt x="835" y="1254"/>
                  </a:lnTo>
                  <a:lnTo>
                    <a:pt x="836" y="1254"/>
                  </a:lnTo>
                  <a:lnTo>
                    <a:pt x="839" y="1254"/>
                  </a:lnTo>
                  <a:lnTo>
                    <a:pt x="840" y="1255"/>
                  </a:lnTo>
                  <a:lnTo>
                    <a:pt x="843" y="1255"/>
                  </a:lnTo>
                  <a:lnTo>
                    <a:pt x="845" y="1255"/>
                  </a:lnTo>
                  <a:lnTo>
                    <a:pt x="847" y="1255"/>
                  </a:lnTo>
                  <a:lnTo>
                    <a:pt x="848" y="1255"/>
                  </a:lnTo>
                  <a:lnTo>
                    <a:pt x="851" y="1254"/>
                  </a:lnTo>
                  <a:lnTo>
                    <a:pt x="852" y="1253"/>
                  </a:lnTo>
                  <a:lnTo>
                    <a:pt x="852" y="1250"/>
                  </a:lnTo>
                  <a:lnTo>
                    <a:pt x="851" y="1249"/>
                  </a:lnTo>
                  <a:lnTo>
                    <a:pt x="848" y="1249"/>
                  </a:lnTo>
                  <a:lnTo>
                    <a:pt x="847" y="1248"/>
                  </a:lnTo>
                  <a:lnTo>
                    <a:pt x="845" y="1247"/>
                  </a:lnTo>
                  <a:lnTo>
                    <a:pt x="844" y="1246"/>
                  </a:lnTo>
                  <a:lnTo>
                    <a:pt x="844" y="1243"/>
                  </a:lnTo>
                  <a:lnTo>
                    <a:pt x="845" y="1242"/>
                  </a:lnTo>
                  <a:lnTo>
                    <a:pt x="847" y="1241"/>
                  </a:lnTo>
                  <a:lnTo>
                    <a:pt x="848" y="1238"/>
                  </a:lnTo>
                  <a:lnTo>
                    <a:pt x="851" y="1240"/>
                  </a:lnTo>
                  <a:lnTo>
                    <a:pt x="852" y="1240"/>
                  </a:lnTo>
                  <a:lnTo>
                    <a:pt x="853" y="1241"/>
                  </a:lnTo>
                  <a:lnTo>
                    <a:pt x="855" y="1243"/>
                  </a:lnTo>
                  <a:lnTo>
                    <a:pt x="857" y="1242"/>
                  </a:lnTo>
                  <a:lnTo>
                    <a:pt x="857" y="1240"/>
                  </a:lnTo>
                  <a:lnTo>
                    <a:pt x="857" y="1237"/>
                  </a:lnTo>
                  <a:lnTo>
                    <a:pt x="858" y="1236"/>
                  </a:lnTo>
                  <a:lnTo>
                    <a:pt x="858" y="1234"/>
                  </a:lnTo>
                  <a:lnTo>
                    <a:pt x="858" y="1232"/>
                  </a:lnTo>
                  <a:lnTo>
                    <a:pt x="861" y="1231"/>
                  </a:lnTo>
                  <a:lnTo>
                    <a:pt x="862" y="1231"/>
                  </a:lnTo>
                  <a:lnTo>
                    <a:pt x="869" y="1231"/>
                  </a:lnTo>
                  <a:lnTo>
                    <a:pt x="875" y="1236"/>
                  </a:lnTo>
                  <a:lnTo>
                    <a:pt x="878" y="1235"/>
                  </a:lnTo>
                  <a:lnTo>
                    <a:pt x="880" y="1235"/>
                  </a:lnTo>
                  <a:lnTo>
                    <a:pt x="882" y="1237"/>
                  </a:lnTo>
                  <a:lnTo>
                    <a:pt x="883" y="1240"/>
                  </a:lnTo>
                  <a:lnTo>
                    <a:pt x="884" y="1241"/>
                  </a:lnTo>
                  <a:lnTo>
                    <a:pt x="883" y="1243"/>
                  </a:lnTo>
                  <a:lnTo>
                    <a:pt x="883" y="1244"/>
                  </a:lnTo>
                  <a:lnTo>
                    <a:pt x="883" y="1247"/>
                  </a:lnTo>
                  <a:lnTo>
                    <a:pt x="884" y="1249"/>
                  </a:lnTo>
                  <a:lnTo>
                    <a:pt x="884" y="1250"/>
                  </a:lnTo>
                  <a:lnTo>
                    <a:pt x="888" y="1250"/>
                  </a:lnTo>
                  <a:lnTo>
                    <a:pt x="888" y="1247"/>
                  </a:lnTo>
                  <a:lnTo>
                    <a:pt x="888" y="1241"/>
                  </a:lnTo>
                  <a:lnTo>
                    <a:pt x="888" y="1237"/>
                  </a:lnTo>
                  <a:lnTo>
                    <a:pt x="888" y="1232"/>
                  </a:lnTo>
                  <a:lnTo>
                    <a:pt x="888" y="1229"/>
                  </a:lnTo>
                  <a:lnTo>
                    <a:pt x="888" y="1225"/>
                  </a:lnTo>
                  <a:lnTo>
                    <a:pt x="888" y="1221"/>
                  </a:lnTo>
                  <a:lnTo>
                    <a:pt x="889" y="1217"/>
                  </a:lnTo>
                  <a:lnTo>
                    <a:pt x="891" y="1215"/>
                  </a:lnTo>
                  <a:lnTo>
                    <a:pt x="892" y="1214"/>
                  </a:lnTo>
                  <a:lnTo>
                    <a:pt x="893" y="1212"/>
                  </a:lnTo>
                  <a:lnTo>
                    <a:pt x="895" y="1211"/>
                  </a:lnTo>
                  <a:lnTo>
                    <a:pt x="896" y="1209"/>
                  </a:lnTo>
                  <a:lnTo>
                    <a:pt x="898" y="1208"/>
                  </a:lnTo>
                  <a:lnTo>
                    <a:pt x="900" y="1207"/>
                  </a:lnTo>
                  <a:lnTo>
                    <a:pt x="901" y="1206"/>
                  </a:lnTo>
                  <a:lnTo>
                    <a:pt x="902" y="1205"/>
                  </a:lnTo>
                  <a:lnTo>
                    <a:pt x="904" y="1202"/>
                  </a:lnTo>
                  <a:lnTo>
                    <a:pt x="905" y="1201"/>
                  </a:lnTo>
                  <a:lnTo>
                    <a:pt x="906" y="1200"/>
                  </a:lnTo>
                  <a:lnTo>
                    <a:pt x="908" y="1199"/>
                  </a:lnTo>
                  <a:lnTo>
                    <a:pt x="910" y="1197"/>
                  </a:lnTo>
                  <a:lnTo>
                    <a:pt x="911" y="1196"/>
                  </a:lnTo>
                  <a:lnTo>
                    <a:pt x="913" y="1195"/>
                  </a:lnTo>
                  <a:lnTo>
                    <a:pt x="914" y="1194"/>
                  </a:lnTo>
                  <a:lnTo>
                    <a:pt x="915" y="1193"/>
                  </a:lnTo>
                  <a:lnTo>
                    <a:pt x="917" y="1190"/>
                  </a:lnTo>
                  <a:lnTo>
                    <a:pt x="918" y="1189"/>
                  </a:lnTo>
                  <a:lnTo>
                    <a:pt x="922" y="1185"/>
                  </a:lnTo>
                  <a:lnTo>
                    <a:pt x="926" y="1183"/>
                  </a:lnTo>
                  <a:lnTo>
                    <a:pt x="927" y="1182"/>
                  </a:lnTo>
                  <a:lnTo>
                    <a:pt x="928" y="1180"/>
                  </a:lnTo>
                  <a:lnTo>
                    <a:pt x="930" y="1179"/>
                  </a:lnTo>
                  <a:lnTo>
                    <a:pt x="931" y="1178"/>
                  </a:lnTo>
                  <a:lnTo>
                    <a:pt x="932" y="1177"/>
                  </a:lnTo>
                  <a:lnTo>
                    <a:pt x="933" y="1174"/>
                  </a:lnTo>
                  <a:lnTo>
                    <a:pt x="935" y="1173"/>
                  </a:lnTo>
                  <a:lnTo>
                    <a:pt x="937" y="1172"/>
                  </a:lnTo>
                  <a:lnTo>
                    <a:pt x="937" y="1171"/>
                  </a:lnTo>
                  <a:lnTo>
                    <a:pt x="939" y="1170"/>
                  </a:lnTo>
                  <a:lnTo>
                    <a:pt x="941" y="1168"/>
                  </a:lnTo>
                  <a:lnTo>
                    <a:pt x="942" y="1167"/>
                  </a:lnTo>
                  <a:lnTo>
                    <a:pt x="944" y="1166"/>
                  </a:lnTo>
                  <a:lnTo>
                    <a:pt x="945" y="1165"/>
                  </a:lnTo>
                  <a:lnTo>
                    <a:pt x="946" y="1162"/>
                  </a:lnTo>
                  <a:lnTo>
                    <a:pt x="948" y="1161"/>
                  </a:lnTo>
                  <a:lnTo>
                    <a:pt x="949" y="1160"/>
                  </a:lnTo>
                  <a:lnTo>
                    <a:pt x="950" y="1155"/>
                  </a:lnTo>
                  <a:lnTo>
                    <a:pt x="945" y="1156"/>
                  </a:lnTo>
                  <a:lnTo>
                    <a:pt x="941" y="1155"/>
                  </a:lnTo>
                  <a:lnTo>
                    <a:pt x="937" y="1155"/>
                  </a:lnTo>
                  <a:lnTo>
                    <a:pt x="933" y="1158"/>
                  </a:lnTo>
                  <a:lnTo>
                    <a:pt x="930" y="1160"/>
                  </a:lnTo>
                  <a:lnTo>
                    <a:pt x="926" y="1160"/>
                  </a:lnTo>
                  <a:lnTo>
                    <a:pt x="919" y="1158"/>
                  </a:lnTo>
                  <a:lnTo>
                    <a:pt x="917" y="1155"/>
                  </a:lnTo>
                  <a:lnTo>
                    <a:pt x="914" y="1154"/>
                  </a:lnTo>
                  <a:lnTo>
                    <a:pt x="913" y="1154"/>
                  </a:lnTo>
                  <a:lnTo>
                    <a:pt x="910" y="1153"/>
                  </a:lnTo>
                  <a:lnTo>
                    <a:pt x="908" y="1151"/>
                  </a:lnTo>
                  <a:lnTo>
                    <a:pt x="905" y="1150"/>
                  </a:lnTo>
                  <a:lnTo>
                    <a:pt x="905" y="1147"/>
                  </a:lnTo>
                  <a:lnTo>
                    <a:pt x="902" y="1145"/>
                  </a:lnTo>
                  <a:lnTo>
                    <a:pt x="901" y="1143"/>
                  </a:lnTo>
                  <a:lnTo>
                    <a:pt x="900" y="1142"/>
                  </a:lnTo>
                  <a:lnTo>
                    <a:pt x="898" y="1141"/>
                  </a:lnTo>
                  <a:lnTo>
                    <a:pt x="896" y="1141"/>
                  </a:lnTo>
                  <a:lnTo>
                    <a:pt x="895" y="1139"/>
                  </a:lnTo>
                  <a:lnTo>
                    <a:pt x="893" y="1139"/>
                  </a:lnTo>
                  <a:lnTo>
                    <a:pt x="891" y="1138"/>
                  </a:lnTo>
                  <a:lnTo>
                    <a:pt x="889" y="1137"/>
                  </a:lnTo>
                  <a:lnTo>
                    <a:pt x="888" y="1136"/>
                  </a:lnTo>
                  <a:lnTo>
                    <a:pt x="886" y="1136"/>
                  </a:lnTo>
                  <a:lnTo>
                    <a:pt x="884" y="1135"/>
                  </a:lnTo>
                  <a:lnTo>
                    <a:pt x="882" y="1133"/>
                  </a:lnTo>
                  <a:lnTo>
                    <a:pt x="880" y="1132"/>
                  </a:lnTo>
                  <a:lnTo>
                    <a:pt x="878" y="1131"/>
                  </a:lnTo>
                  <a:lnTo>
                    <a:pt x="877" y="1130"/>
                  </a:lnTo>
                  <a:lnTo>
                    <a:pt x="874" y="1129"/>
                  </a:lnTo>
                  <a:lnTo>
                    <a:pt x="873" y="1129"/>
                  </a:lnTo>
                  <a:lnTo>
                    <a:pt x="870" y="1130"/>
                  </a:lnTo>
                  <a:lnTo>
                    <a:pt x="869" y="1130"/>
                  </a:lnTo>
                  <a:lnTo>
                    <a:pt x="866" y="1131"/>
                  </a:lnTo>
                  <a:lnTo>
                    <a:pt x="862" y="1135"/>
                  </a:lnTo>
                  <a:lnTo>
                    <a:pt x="860" y="1132"/>
                  </a:lnTo>
                  <a:lnTo>
                    <a:pt x="856" y="1135"/>
                  </a:lnTo>
                  <a:lnTo>
                    <a:pt x="852" y="1135"/>
                  </a:lnTo>
                  <a:lnTo>
                    <a:pt x="848" y="1136"/>
                  </a:lnTo>
                  <a:lnTo>
                    <a:pt x="843" y="1131"/>
                  </a:lnTo>
                  <a:lnTo>
                    <a:pt x="842" y="1136"/>
                  </a:lnTo>
                  <a:lnTo>
                    <a:pt x="840" y="1136"/>
                  </a:lnTo>
                  <a:lnTo>
                    <a:pt x="838" y="1136"/>
                  </a:lnTo>
                  <a:lnTo>
                    <a:pt x="835" y="1135"/>
                  </a:lnTo>
                  <a:lnTo>
                    <a:pt x="834" y="1135"/>
                  </a:lnTo>
                  <a:lnTo>
                    <a:pt x="833" y="1133"/>
                  </a:lnTo>
                  <a:lnTo>
                    <a:pt x="830" y="1132"/>
                  </a:lnTo>
                  <a:lnTo>
                    <a:pt x="829" y="1131"/>
                  </a:lnTo>
                  <a:lnTo>
                    <a:pt x="827" y="1130"/>
                  </a:lnTo>
                  <a:lnTo>
                    <a:pt x="826" y="1129"/>
                  </a:lnTo>
                  <a:lnTo>
                    <a:pt x="824" y="1127"/>
                  </a:lnTo>
                  <a:lnTo>
                    <a:pt x="822" y="1126"/>
                  </a:lnTo>
                  <a:lnTo>
                    <a:pt x="821" y="1125"/>
                  </a:lnTo>
                  <a:lnTo>
                    <a:pt x="818" y="1125"/>
                  </a:lnTo>
                  <a:lnTo>
                    <a:pt x="817" y="1124"/>
                  </a:lnTo>
                  <a:lnTo>
                    <a:pt x="814" y="1124"/>
                  </a:lnTo>
                  <a:lnTo>
                    <a:pt x="813" y="1123"/>
                  </a:lnTo>
                  <a:lnTo>
                    <a:pt x="811" y="1123"/>
                  </a:lnTo>
                  <a:lnTo>
                    <a:pt x="808" y="1121"/>
                  </a:lnTo>
                  <a:lnTo>
                    <a:pt x="807" y="1120"/>
                  </a:lnTo>
                  <a:lnTo>
                    <a:pt x="805" y="1119"/>
                  </a:lnTo>
                  <a:lnTo>
                    <a:pt x="803" y="1119"/>
                  </a:lnTo>
                  <a:lnTo>
                    <a:pt x="802" y="1118"/>
                  </a:lnTo>
                  <a:lnTo>
                    <a:pt x="800" y="1114"/>
                  </a:lnTo>
                  <a:lnTo>
                    <a:pt x="798" y="1115"/>
                  </a:lnTo>
                  <a:lnTo>
                    <a:pt x="796" y="1115"/>
                  </a:lnTo>
                  <a:lnTo>
                    <a:pt x="794" y="1115"/>
                  </a:lnTo>
                  <a:lnTo>
                    <a:pt x="790" y="1116"/>
                  </a:lnTo>
                  <a:lnTo>
                    <a:pt x="787" y="1116"/>
                  </a:lnTo>
                  <a:lnTo>
                    <a:pt x="786" y="1112"/>
                  </a:lnTo>
                  <a:lnTo>
                    <a:pt x="785" y="1110"/>
                  </a:lnTo>
                  <a:lnTo>
                    <a:pt x="783" y="1110"/>
                  </a:lnTo>
                  <a:lnTo>
                    <a:pt x="781" y="1109"/>
                  </a:lnTo>
                  <a:lnTo>
                    <a:pt x="780" y="1108"/>
                  </a:lnTo>
                  <a:lnTo>
                    <a:pt x="778" y="1108"/>
                  </a:lnTo>
                  <a:lnTo>
                    <a:pt x="776" y="1107"/>
                  </a:lnTo>
                  <a:lnTo>
                    <a:pt x="774" y="1106"/>
                  </a:lnTo>
                  <a:lnTo>
                    <a:pt x="773" y="1106"/>
                  </a:lnTo>
                  <a:lnTo>
                    <a:pt x="771" y="1104"/>
                  </a:lnTo>
                  <a:lnTo>
                    <a:pt x="769" y="1104"/>
                  </a:lnTo>
                  <a:lnTo>
                    <a:pt x="768" y="1103"/>
                  </a:lnTo>
                  <a:lnTo>
                    <a:pt x="765" y="1102"/>
                  </a:lnTo>
                  <a:lnTo>
                    <a:pt x="764" y="1102"/>
                  </a:lnTo>
                  <a:lnTo>
                    <a:pt x="759" y="1104"/>
                  </a:lnTo>
                  <a:lnTo>
                    <a:pt x="758" y="1103"/>
                  </a:lnTo>
                  <a:lnTo>
                    <a:pt x="756" y="1102"/>
                  </a:lnTo>
                  <a:lnTo>
                    <a:pt x="755" y="1101"/>
                  </a:lnTo>
                  <a:lnTo>
                    <a:pt x="752" y="1097"/>
                  </a:lnTo>
                  <a:lnTo>
                    <a:pt x="750" y="1095"/>
                  </a:lnTo>
                  <a:lnTo>
                    <a:pt x="749" y="1092"/>
                  </a:lnTo>
                  <a:lnTo>
                    <a:pt x="745" y="1095"/>
                  </a:lnTo>
                  <a:lnTo>
                    <a:pt x="741" y="1091"/>
                  </a:lnTo>
                  <a:lnTo>
                    <a:pt x="739" y="1091"/>
                  </a:lnTo>
                  <a:lnTo>
                    <a:pt x="738" y="1090"/>
                  </a:lnTo>
                  <a:lnTo>
                    <a:pt x="737" y="1089"/>
                  </a:lnTo>
                  <a:lnTo>
                    <a:pt x="734" y="1089"/>
                  </a:lnTo>
                  <a:lnTo>
                    <a:pt x="733" y="1087"/>
                  </a:lnTo>
                  <a:lnTo>
                    <a:pt x="732" y="1087"/>
                  </a:lnTo>
                  <a:lnTo>
                    <a:pt x="729" y="1086"/>
                  </a:lnTo>
                  <a:lnTo>
                    <a:pt x="728" y="1085"/>
                  </a:lnTo>
                  <a:lnTo>
                    <a:pt x="727" y="1085"/>
                  </a:lnTo>
                  <a:lnTo>
                    <a:pt x="724" y="1084"/>
                  </a:lnTo>
                  <a:lnTo>
                    <a:pt x="723" y="1083"/>
                  </a:lnTo>
                  <a:lnTo>
                    <a:pt x="721" y="1083"/>
                  </a:lnTo>
                  <a:lnTo>
                    <a:pt x="719" y="1081"/>
                  </a:lnTo>
                  <a:lnTo>
                    <a:pt x="718" y="1081"/>
                  </a:lnTo>
                  <a:lnTo>
                    <a:pt x="716" y="1075"/>
                  </a:lnTo>
                  <a:lnTo>
                    <a:pt x="710" y="1077"/>
                  </a:lnTo>
                  <a:lnTo>
                    <a:pt x="705" y="1078"/>
                  </a:lnTo>
                  <a:lnTo>
                    <a:pt x="703" y="1072"/>
                  </a:lnTo>
                  <a:lnTo>
                    <a:pt x="701" y="1073"/>
                  </a:lnTo>
                  <a:lnTo>
                    <a:pt x="698" y="1073"/>
                  </a:lnTo>
                  <a:lnTo>
                    <a:pt x="696" y="1074"/>
                  </a:lnTo>
                  <a:lnTo>
                    <a:pt x="694" y="1071"/>
                  </a:lnTo>
                  <a:lnTo>
                    <a:pt x="693" y="1069"/>
                  </a:lnTo>
                  <a:lnTo>
                    <a:pt x="690" y="1069"/>
                  </a:lnTo>
                  <a:lnTo>
                    <a:pt x="689" y="1068"/>
                  </a:lnTo>
                  <a:lnTo>
                    <a:pt x="688" y="1067"/>
                  </a:lnTo>
                  <a:lnTo>
                    <a:pt x="685" y="1067"/>
                  </a:lnTo>
                  <a:lnTo>
                    <a:pt x="685" y="1062"/>
                  </a:lnTo>
                  <a:lnTo>
                    <a:pt x="680" y="1065"/>
                  </a:lnTo>
                  <a:lnTo>
                    <a:pt x="677" y="1060"/>
                  </a:lnTo>
                  <a:lnTo>
                    <a:pt x="675" y="1059"/>
                  </a:lnTo>
                  <a:lnTo>
                    <a:pt x="674" y="1057"/>
                  </a:lnTo>
                  <a:lnTo>
                    <a:pt x="671" y="1055"/>
                  </a:lnTo>
                  <a:lnTo>
                    <a:pt x="670" y="1054"/>
                  </a:lnTo>
                  <a:lnTo>
                    <a:pt x="668" y="1052"/>
                  </a:lnTo>
                  <a:lnTo>
                    <a:pt x="666" y="1051"/>
                  </a:lnTo>
                  <a:lnTo>
                    <a:pt x="664" y="1050"/>
                  </a:lnTo>
                  <a:lnTo>
                    <a:pt x="662" y="1046"/>
                  </a:lnTo>
                  <a:lnTo>
                    <a:pt x="659" y="1048"/>
                  </a:lnTo>
                  <a:lnTo>
                    <a:pt x="657" y="1044"/>
                  </a:lnTo>
                  <a:lnTo>
                    <a:pt x="655" y="1043"/>
                  </a:lnTo>
                  <a:lnTo>
                    <a:pt x="654" y="1042"/>
                  </a:lnTo>
                  <a:lnTo>
                    <a:pt x="653" y="1040"/>
                  </a:lnTo>
                  <a:lnTo>
                    <a:pt x="650" y="1039"/>
                  </a:lnTo>
                  <a:lnTo>
                    <a:pt x="649" y="1038"/>
                  </a:lnTo>
                  <a:lnTo>
                    <a:pt x="648" y="1037"/>
                  </a:lnTo>
                  <a:lnTo>
                    <a:pt x="646" y="1036"/>
                  </a:lnTo>
                  <a:lnTo>
                    <a:pt x="645" y="1034"/>
                  </a:lnTo>
                  <a:lnTo>
                    <a:pt x="644" y="1033"/>
                  </a:lnTo>
                  <a:lnTo>
                    <a:pt x="643" y="1032"/>
                  </a:lnTo>
                  <a:lnTo>
                    <a:pt x="640" y="1030"/>
                  </a:lnTo>
                  <a:lnTo>
                    <a:pt x="640" y="1026"/>
                  </a:lnTo>
                  <a:lnTo>
                    <a:pt x="643" y="1025"/>
                  </a:lnTo>
                  <a:lnTo>
                    <a:pt x="648" y="1024"/>
                  </a:lnTo>
                  <a:lnTo>
                    <a:pt x="649" y="1024"/>
                  </a:lnTo>
                  <a:lnTo>
                    <a:pt x="652" y="1019"/>
                  </a:lnTo>
                  <a:lnTo>
                    <a:pt x="657" y="1016"/>
                  </a:lnTo>
                  <a:lnTo>
                    <a:pt x="659" y="1019"/>
                  </a:lnTo>
                  <a:lnTo>
                    <a:pt x="663" y="1020"/>
                  </a:lnTo>
                  <a:lnTo>
                    <a:pt x="666" y="1017"/>
                  </a:lnTo>
                  <a:lnTo>
                    <a:pt x="668" y="1017"/>
                  </a:lnTo>
                  <a:lnTo>
                    <a:pt x="674" y="1020"/>
                  </a:lnTo>
                  <a:lnTo>
                    <a:pt x="674" y="1014"/>
                  </a:lnTo>
                  <a:lnTo>
                    <a:pt x="677" y="1016"/>
                  </a:lnTo>
                  <a:lnTo>
                    <a:pt x="676" y="1013"/>
                  </a:lnTo>
                  <a:lnTo>
                    <a:pt x="683" y="1013"/>
                  </a:lnTo>
                  <a:lnTo>
                    <a:pt x="685" y="1011"/>
                  </a:lnTo>
                  <a:lnTo>
                    <a:pt x="689" y="1011"/>
                  </a:lnTo>
                  <a:lnTo>
                    <a:pt x="690" y="1008"/>
                  </a:lnTo>
                  <a:lnTo>
                    <a:pt x="693" y="1010"/>
                  </a:lnTo>
                  <a:lnTo>
                    <a:pt x="696" y="1009"/>
                  </a:lnTo>
                  <a:lnTo>
                    <a:pt x="701" y="1007"/>
                  </a:lnTo>
                  <a:lnTo>
                    <a:pt x="705" y="1008"/>
                  </a:lnTo>
                  <a:lnTo>
                    <a:pt x="710" y="1007"/>
                  </a:lnTo>
                  <a:lnTo>
                    <a:pt x="715" y="1007"/>
                  </a:lnTo>
                  <a:lnTo>
                    <a:pt x="718" y="1005"/>
                  </a:lnTo>
                  <a:lnTo>
                    <a:pt x="721" y="1007"/>
                  </a:lnTo>
                  <a:lnTo>
                    <a:pt x="723" y="1008"/>
                  </a:lnTo>
                  <a:lnTo>
                    <a:pt x="724" y="1009"/>
                  </a:lnTo>
                  <a:lnTo>
                    <a:pt x="724" y="1011"/>
                  </a:lnTo>
                  <a:lnTo>
                    <a:pt x="725" y="1013"/>
                  </a:lnTo>
                  <a:lnTo>
                    <a:pt x="727" y="1014"/>
                  </a:lnTo>
                  <a:lnTo>
                    <a:pt x="728" y="1016"/>
                  </a:lnTo>
                  <a:lnTo>
                    <a:pt x="729" y="1017"/>
                  </a:lnTo>
                  <a:lnTo>
                    <a:pt x="730" y="1021"/>
                  </a:lnTo>
                  <a:lnTo>
                    <a:pt x="732" y="1024"/>
                  </a:lnTo>
                  <a:lnTo>
                    <a:pt x="732" y="1025"/>
                  </a:lnTo>
                  <a:lnTo>
                    <a:pt x="733" y="1027"/>
                  </a:lnTo>
                  <a:lnTo>
                    <a:pt x="734" y="1028"/>
                  </a:lnTo>
                  <a:lnTo>
                    <a:pt x="737" y="1027"/>
                  </a:lnTo>
                  <a:lnTo>
                    <a:pt x="738" y="1027"/>
                  </a:lnTo>
                  <a:lnTo>
                    <a:pt x="739" y="1026"/>
                  </a:lnTo>
                  <a:lnTo>
                    <a:pt x="741" y="1025"/>
                  </a:lnTo>
                  <a:lnTo>
                    <a:pt x="743" y="1024"/>
                  </a:lnTo>
                  <a:lnTo>
                    <a:pt x="745" y="1024"/>
                  </a:lnTo>
                  <a:lnTo>
                    <a:pt x="745" y="1021"/>
                  </a:lnTo>
                  <a:lnTo>
                    <a:pt x="743" y="1020"/>
                  </a:lnTo>
                  <a:lnTo>
                    <a:pt x="742" y="1017"/>
                  </a:lnTo>
                  <a:lnTo>
                    <a:pt x="741" y="1013"/>
                  </a:lnTo>
                  <a:lnTo>
                    <a:pt x="743" y="1008"/>
                  </a:lnTo>
                  <a:lnTo>
                    <a:pt x="745" y="1007"/>
                  </a:lnTo>
                  <a:lnTo>
                    <a:pt x="746" y="1005"/>
                  </a:lnTo>
                  <a:lnTo>
                    <a:pt x="749" y="1004"/>
                  </a:lnTo>
                  <a:lnTo>
                    <a:pt x="750" y="1003"/>
                  </a:lnTo>
                  <a:lnTo>
                    <a:pt x="754" y="1002"/>
                  </a:lnTo>
                  <a:lnTo>
                    <a:pt x="755" y="1001"/>
                  </a:lnTo>
                  <a:lnTo>
                    <a:pt x="758" y="999"/>
                  </a:lnTo>
                  <a:lnTo>
                    <a:pt x="759" y="998"/>
                  </a:lnTo>
                  <a:lnTo>
                    <a:pt x="760" y="997"/>
                  </a:lnTo>
                  <a:lnTo>
                    <a:pt x="763" y="996"/>
                  </a:lnTo>
                  <a:lnTo>
                    <a:pt x="764" y="995"/>
                  </a:lnTo>
                  <a:lnTo>
                    <a:pt x="765" y="995"/>
                  </a:lnTo>
                  <a:lnTo>
                    <a:pt x="767" y="993"/>
                  </a:lnTo>
                  <a:lnTo>
                    <a:pt x="767" y="991"/>
                  </a:lnTo>
                  <a:lnTo>
                    <a:pt x="765" y="990"/>
                  </a:lnTo>
                  <a:lnTo>
                    <a:pt x="764" y="989"/>
                  </a:lnTo>
                  <a:lnTo>
                    <a:pt x="759" y="986"/>
                  </a:lnTo>
                  <a:lnTo>
                    <a:pt x="758" y="986"/>
                  </a:lnTo>
                  <a:lnTo>
                    <a:pt x="754" y="987"/>
                  </a:lnTo>
                  <a:lnTo>
                    <a:pt x="751" y="987"/>
                  </a:lnTo>
                  <a:lnTo>
                    <a:pt x="750" y="989"/>
                  </a:lnTo>
                  <a:lnTo>
                    <a:pt x="746" y="984"/>
                  </a:lnTo>
                  <a:lnTo>
                    <a:pt x="749" y="984"/>
                  </a:lnTo>
                  <a:lnTo>
                    <a:pt x="750" y="981"/>
                  </a:lnTo>
                  <a:lnTo>
                    <a:pt x="752" y="980"/>
                  </a:lnTo>
                  <a:lnTo>
                    <a:pt x="755" y="984"/>
                  </a:lnTo>
                  <a:lnTo>
                    <a:pt x="756" y="980"/>
                  </a:lnTo>
                  <a:lnTo>
                    <a:pt x="761" y="980"/>
                  </a:lnTo>
                  <a:lnTo>
                    <a:pt x="767" y="981"/>
                  </a:lnTo>
                  <a:lnTo>
                    <a:pt x="771" y="981"/>
                  </a:lnTo>
                  <a:lnTo>
                    <a:pt x="774" y="984"/>
                  </a:lnTo>
                  <a:lnTo>
                    <a:pt x="776" y="984"/>
                  </a:lnTo>
                  <a:lnTo>
                    <a:pt x="778" y="986"/>
                  </a:lnTo>
                  <a:lnTo>
                    <a:pt x="782" y="982"/>
                  </a:lnTo>
                  <a:lnTo>
                    <a:pt x="782" y="978"/>
                  </a:lnTo>
                  <a:lnTo>
                    <a:pt x="786" y="980"/>
                  </a:lnTo>
                  <a:lnTo>
                    <a:pt x="787" y="979"/>
                  </a:lnTo>
                  <a:lnTo>
                    <a:pt x="787" y="975"/>
                  </a:lnTo>
                  <a:lnTo>
                    <a:pt x="791" y="974"/>
                  </a:lnTo>
                  <a:lnTo>
                    <a:pt x="794" y="974"/>
                  </a:lnTo>
                  <a:lnTo>
                    <a:pt x="795" y="973"/>
                  </a:lnTo>
                  <a:lnTo>
                    <a:pt x="795" y="970"/>
                  </a:lnTo>
                  <a:lnTo>
                    <a:pt x="798" y="968"/>
                  </a:lnTo>
                  <a:lnTo>
                    <a:pt x="796" y="966"/>
                  </a:lnTo>
                  <a:lnTo>
                    <a:pt x="803" y="962"/>
                  </a:lnTo>
                  <a:lnTo>
                    <a:pt x="804" y="960"/>
                  </a:lnTo>
                  <a:lnTo>
                    <a:pt x="808" y="960"/>
                  </a:lnTo>
                  <a:lnTo>
                    <a:pt x="808" y="954"/>
                  </a:lnTo>
                  <a:lnTo>
                    <a:pt x="805" y="947"/>
                  </a:lnTo>
                  <a:lnTo>
                    <a:pt x="804" y="944"/>
                  </a:lnTo>
                  <a:lnTo>
                    <a:pt x="802" y="940"/>
                  </a:lnTo>
                  <a:lnTo>
                    <a:pt x="800" y="937"/>
                  </a:lnTo>
                  <a:lnTo>
                    <a:pt x="802" y="933"/>
                  </a:lnTo>
                  <a:lnTo>
                    <a:pt x="804" y="931"/>
                  </a:lnTo>
                  <a:lnTo>
                    <a:pt x="804" y="926"/>
                  </a:lnTo>
                  <a:lnTo>
                    <a:pt x="805" y="923"/>
                  </a:lnTo>
                  <a:lnTo>
                    <a:pt x="807" y="920"/>
                  </a:lnTo>
                  <a:lnTo>
                    <a:pt x="808" y="916"/>
                  </a:lnTo>
                  <a:lnTo>
                    <a:pt x="811" y="910"/>
                  </a:lnTo>
                  <a:lnTo>
                    <a:pt x="814" y="910"/>
                  </a:lnTo>
                  <a:lnTo>
                    <a:pt x="816" y="909"/>
                  </a:lnTo>
                  <a:lnTo>
                    <a:pt x="818" y="909"/>
                  </a:lnTo>
                  <a:lnTo>
                    <a:pt x="820" y="908"/>
                  </a:lnTo>
                  <a:lnTo>
                    <a:pt x="822" y="908"/>
                  </a:lnTo>
                  <a:lnTo>
                    <a:pt x="824" y="909"/>
                  </a:lnTo>
                  <a:lnTo>
                    <a:pt x="826" y="909"/>
                  </a:lnTo>
                  <a:lnTo>
                    <a:pt x="827" y="909"/>
                  </a:lnTo>
                  <a:lnTo>
                    <a:pt x="829" y="908"/>
                  </a:lnTo>
                  <a:lnTo>
                    <a:pt x="831" y="908"/>
                  </a:lnTo>
                  <a:lnTo>
                    <a:pt x="833" y="906"/>
                  </a:lnTo>
                  <a:lnTo>
                    <a:pt x="834" y="905"/>
                  </a:lnTo>
                  <a:lnTo>
                    <a:pt x="835" y="903"/>
                  </a:lnTo>
                  <a:lnTo>
                    <a:pt x="836" y="902"/>
                  </a:lnTo>
                  <a:lnTo>
                    <a:pt x="838" y="900"/>
                  </a:lnTo>
                  <a:lnTo>
                    <a:pt x="839" y="898"/>
                  </a:lnTo>
                  <a:lnTo>
                    <a:pt x="840" y="897"/>
                  </a:lnTo>
                  <a:lnTo>
                    <a:pt x="842" y="896"/>
                  </a:lnTo>
                  <a:lnTo>
                    <a:pt x="842" y="893"/>
                  </a:lnTo>
                  <a:lnTo>
                    <a:pt x="843" y="892"/>
                  </a:lnTo>
                  <a:lnTo>
                    <a:pt x="843" y="890"/>
                  </a:lnTo>
                  <a:lnTo>
                    <a:pt x="843" y="888"/>
                  </a:lnTo>
                  <a:lnTo>
                    <a:pt x="843" y="886"/>
                  </a:lnTo>
                  <a:lnTo>
                    <a:pt x="844" y="885"/>
                  </a:lnTo>
                  <a:lnTo>
                    <a:pt x="844" y="882"/>
                  </a:lnTo>
                  <a:lnTo>
                    <a:pt x="845" y="879"/>
                  </a:lnTo>
                  <a:lnTo>
                    <a:pt x="849" y="881"/>
                  </a:lnTo>
                  <a:lnTo>
                    <a:pt x="853" y="881"/>
                  </a:lnTo>
                  <a:lnTo>
                    <a:pt x="855" y="880"/>
                  </a:lnTo>
                  <a:lnTo>
                    <a:pt x="860" y="880"/>
                  </a:lnTo>
                  <a:lnTo>
                    <a:pt x="862" y="876"/>
                  </a:lnTo>
                  <a:lnTo>
                    <a:pt x="864" y="875"/>
                  </a:lnTo>
                  <a:lnTo>
                    <a:pt x="866" y="876"/>
                  </a:lnTo>
                  <a:lnTo>
                    <a:pt x="867" y="876"/>
                  </a:lnTo>
                  <a:lnTo>
                    <a:pt x="870" y="876"/>
                  </a:lnTo>
                  <a:lnTo>
                    <a:pt x="871" y="876"/>
                  </a:lnTo>
                  <a:lnTo>
                    <a:pt x="874" y="877"/>
                  </a:lnTo>
                  <a:lnTo>
                    <a:pt x="875" y="877"/>
                  </a:lnTo>
                  <a:lnTo>
                    <a:pt x="878" y="877"/>
                  </a:lnTo>
                  <a:lnTo>
                    <a:pt x="879" y="877"/>
                  </a:lnTo>
                  <a:lnTo>
                    <a:pt x="882" y="876"/>
                  </a:lnTo>
                  <a:lnTo>
                    <a:pt x="880" y="874"/>
                  </a:lnTo>
                  <a:lnTo>
                    <a:pt x="880" y="870"/>
                  </a:lnTo>
                  <a:lnTo>
                    <a:pt x="875" y="870"/>
                  </a:lnTo>
                  <a:lnTo>
                    <a:pt x="871" y="870"/>
                  </a:lnTo>
                  <a:lnTo>
                    <a:pt x="867" y="869"/>
                  </a:lnTo>
                  <a:lnTo>
                    <a:pt x="869" y="864"/>
                  </a:lnTo>
                  <a:lnTo>
                    <a:pt x="870" y="863"/>
                  </a:lnTo>
                  <a:lnTo>
                    <a:pt x="870" y="861"/>
                  </a:lnTo>
                  <a:lnTo>
                    <a:pt x="871" y="859"/>
                  </a:lnTo>
                  <a:lnTo>
                    <a:pt x="871" y="856"/>
                  </a:lnTo>
                  <a:lnTo>
                    <a:pt x="870" y="856"/>
                  </a:lnTo>
                  <a:lnTo>
                    <a:pt x="867" y="855"/>
                  </a:lnTo>
                  <a:lnTo>
                    <a:pt x="866" y="855"/>
                  </a:lnTo>
                  <a:lnTo>
                    <a:pt x="865" y="853"/>
                  </a:lnTo>
                  <a:lnTo>
                    <a:pt x="862" y="853"/>
                  </a:lnTo>
                  <a:lnTo>
                    <a:pt x="861" y="852"/>
                  </a:lnTo>
                  <a:lnTo>
                    <a:pt x="858" y="852"/>
                  </a:lnTo>
                  <a:lnTo>
                    <a:pt x="857" y="853"/>
                  </a:lnTo>
                  <a:lnTo>
                    <a:pt x="856" y="855"/>
                  </a:lnTo>
                  <a:lnTo>
                    <a:pt x="855" y="856"/>
                  </a:lnTo>
                  <a:lnTo>
                    <a:pt x="852" y="855"/>
                  </a:lnTo>
                  <a:lnTo>
                    <a:pt x="851" y="853"/>
                  </a:lnTo>
                  <a:lnTo>
                    <a:pt x="848" y="852"/>
                  </a:lnTo>
                  <a:lnTo>
                    <a:pt x="847" y="851"/>
                  </a:lnTo>
                  <a:lnTo>
                    <a:pt x="847" y="850"/>
                  </a:lnTo>
                  <a:lnTo>
                    <a:pt x="847" y="847"/>
                  </a:lnTo>
                  <a:lnTo>
                    <a:pt x="848" y="846"/>
                  </a:lnTo>
                  <a:lnTo>
                    <a:pt x="848" y="844"/>
                  </a:lnTo>
                  <a:lnTo>
                    <a:pt x="848" y="841"/>
                  </a:lnTo>
                  <a:lnTo>
                    <a:pt x="845" y="841"/>
                  </a:lnTo>
                  <a:lnTo>
                    <a:pt x="844" y="840"/>
                  </a:lnTo>
                  <a:lnTo>
                    <a:pt x="842" y="839"/>
                  </a:lnTo>
                  <a:lnTo>
                    <a:pt x="840" y="838"/>
                  </a:lnTo>
                  <a:lnTo>
                    <a:pt x="839" y="836"/>
                  </a:lnTo>
                  <a:lnTo>
                    <a:pt x="835" y="834"/>
                  </a:lnTo>
                  <a:lnTo>
                    <a:pt x="838" y="829"/>
                  </a:lnTo>
                  <a:lnTo>
                    <a:pt x="836" y="823"/>
                  </a:lnTo>
                  <a:lnTo>
                    <a:pt x="836" y="820"/>
                  </a:lnTo>
                  <a:lnTo>
                    <a:pt x="840" y="820"/>
                  </a:lnTo>
                  <a:lnTo>
                    <a:pt x="842" y="817"/>
                  </a:lnTo>
                  <a:lnTo>
                    <a:pt x="843" y="816"/>
                  </a:lnTo>
                  <a:lnTo>
                    <a:pt x="845" y="816"/>
                  </a:lnTo>
                  <a:lnTo>
                    <a:pt x="847" y="816"/>
                  </a:lnTo>
                  <a:lnTo>
                    <a:pt x="849" y="815"/>
                  </a:lnTo>
                  <a:lnTo>
                    <a:pt x="851" y="815"/>
                  </a:lnTo>
                  <a:lnTo>
                    <a:pt x="853" y="814"/>
                  </a:lnTo>
                  <a:lnTo>
                    <a:pt x="855" y="812"/>
                  </a:lnTo>
                  <a:lnTo>
                    <a:pt x="856" y="811"/>
                  </a:lnTo>
                  <a:lnTo>
                    <a:pt x="857" y="809"/>
                  </a:lnTo>
                  <a:lnTo>
                    <a:pt x="857" y="807"/>
                  </a:lnTo>
                  <a:lnTo>
                    <a:pt x="858" y="806"/>
                  </a:lnTo>
                  <a:lnTo>
                    <a:pt x="858" y="804"/>
                  </a:lnTo>
                  <a:lnTo>
                    <a:pt x="860" y="801"/>
                  </a:lnTo>
                  <a:lnTo>
                    <a:pt x="861" y="800"/>
                  </a:lnTo>
                  <a:lnTo>
                    <a:pt x="862" y="799"/>
                  </a:lnTo>
                  <a:lnTo>
                    <a:pt x="864" y="798"/>
                  </a:lnTo>
                  <a:lnTo>
                    <a:pt x="865" y="795"/>
                  </a:lnTo>
                  <a:lnTo>
                    <a:pt x="867" y="794"/>
                  </a:lnTo>
                  <a:lnTo>
                    <a:pt x="869" y="793"/>
                  </a:lnTo>
                  <a:lnTo>
                    <a:pt x="870" y="792"/>
                  </a:lnTo>
                  <a:lnTo>
                    <a:pt x="871" y="792"/>
                  </a:lnTo>
                  <a:lnTo>
                    <a:pt x="873" y="791"/>
                  </a:lnTo>
                  <a:lnTo>
                    <a:pt x="877" y="786"/>
                  </a:lnTo>
                  <a:lnTo>
                    <a:pt x="880" y="781"/>
                  </a:lnTo>
                  <a:lnTo>
                    <a:pt x="880" y="777"/>
                  </a:lnTo>
                  <a:lnTo>
                    <a:pt x="878" y="777"/>
                  </a:lnTo>
                  <a:lnTo>
                    <a:pt x="879" y="774"/>
                  </a:lnTo>
                  <a:lnTo>
                    <a:pt x="879" y="772"/>
                  </a:lnTo>
                  <a:lnTo>
                    <a:pt x="879" y="770"/>
                  </a:lnTo>
                  <a:lnTo>
                    <a:pt x="878" y="768"/>
                  </a:lnTo>
                  <a:lnTo>
                    <a:pt x="878" y="766"/>
                  </a:lnTo>
                  <a:lnTo>
                    <a:pt x="878" y="764"/>
                  </a:lnTo>
                  <a:lnTo>
                    <a:pt x="878" y="763"/>
                  </a:lnTo>
                  <a:lnTo>
                    <a:pt x="878" y="760"/>
                  </a:lnTo>
                  <a:lnTo>
                    <a:pt x="878" y="758"/>
                  </a:lnTo>
                  <a:lnTo>
                    <a:pt x="879" y="757"/>
                  </a:lnTo>
                  <a:lnTo>
                    <a:pt x="879" y="754"/>
                  </a:lnTo>
                  <a:lnTo>
                    <a:pt x="880" y="753"/>
                  </a:lnTo>
                  <a:lnTo>
                    <a:pt x="880" y="751"/>
                  </a:lnTo>
                  <a:lnTo>
                    <a:pt x="883" y="746"/>
                  </a:lnTo>
                  <a:lnTo>
                    <a:pt x="884" y="747"/>
                  </a:lnTo>
                  <a:lnTo>
                    <a:pt x="886" y="747"/>
                  </a:lnTo>
                  <a:lnTo>
                    <a:pt x="888" y="748"/>
                  </a:lnTo>
                  <a:lnTo>
                    <a:pt x="891" y="748"/>
                  </a:lnTo>
                  <a:lnTo>
                    <a:pt x="892" y="750"/>
                  </a:lnTo>
                  <a:lnTo>
                    <a:pt x="895" y="751"/>
                  </a:lnTo>
                  <a:lnTo>
                    <a:pt x="898" y="752"/>
                  </a:lnTo>
                  <a:lnTo>
                    <a:pt x="901" y="756"/>
                  </a:lnTo>
                  <a:lnTo>
                    <a:pt x="905" y="758"/>
                  </a:lnTo>
                  <a:lnTo>
                    <a:pt x="908" y="760"/>
                  </a:lnTo>
                  <a:lnTo>
                    <a:pt x="911" y="759"/>
                  </a:lnTo>
                  <a:lnTo>
                    <a:pt x="915" y="758"/>
                  </a:lnTo>
                  <a:lnTo>
                    <a:pt x="920" y="760"/>
                  </a:lnTo>
                  <a:lnTo>
                    <a:pt x="923" y="763"/>
                  </a:lnTo>
                  <a:lnTo>
                    <a:pt x="924" y="768"/>
                  </a:lnTo>
                  <a:lnTo>
                    <a:pt x="927" y="768"/>
                  </a:lnTo>
                  <a:lnTo>
                    <a:pt x="932" y="769"/>
                  </a:lnTo>
                  <a:lnTo>
                    <a:pt x="932" y="771"/>
                  </a:lnTo>
                  <a:lnTo>
                    <a:pt x="933" y="775"/>
                  </a:lnTo>
                  <a:lnTo>
                    <a:pt x="939" y="775"/>
                  </a:lnTo>
                  <a:lnTo>
                    <a:pt x="941" y="777"/>
                  </a:lnTo>
                  <a:lnTo>
                    <a:pt x="945" y="779"/>
                  </a:lnTo>
                  <a:lnTo>
                    <a:pt x="948" y="779"/>
                  </a:lnTo>
                  <a:lnTo>
                    <a:pt x="948" y="781"/>
                  </a:lnTo>
                  <a:lnTo>
                    <a:pt x="950" y="779"/>
                  </a:lnTo>
                  <a:lnTo>
                    <a:pt x="954" y="781"/>
                  </a:lnTo>
                  <a:lnTo>
                    <a:pt x="957" y="783"/>
                  </a:lnTo>
                  <a:lnTo>
                    <a:pt x="961" y="783"/>
                  </a:lnTo>
                  <a:lnTo>
                    <a:pt x="964" y="787"/>
                  </a:lnTo>
                  <a:lnTo>
                    <a:pt x="971" y="788"/>
                  </a:lnTo>
                  <a:lnTo>
                    <a:pt x="975" y="788"/>
                  </a:lnTo>
                  <a:lnTo>
                    <a:pt x="976" y="793"/>
                  </a:lnTo>
                  <a:lnTo>
                    <a:pt x="981" y="794"/>
                  </a:lnTo>
                  <a:lnTo>
                    <a:pt x="988" y="794"/>
                  </a:lnTo>
                  <a:lnTo>
                    <a:pt x="988" y="791"/>
                  </a:lnTo>
                  <a:lnTo>
                    <a:pt x="989" y="788"/>
                  </a:lnTo>
                  <a:lnTo>
                    <a:pt x="989" y="787"/>
                  </a:lnTo>
                  <a:lnTo>
                    <a:pt x="990" y="786"/>
                  </a:lnTo>
                  <a:lnTo>
                    <a:pt x="993" y="785"/>
                  </a:lnTo>
                  <a:lnTo>
                    <a:pt x="994" y="783"/>
                  </a:lnTo>
                  <a:lnTo>
                    <a:pt x="997" y="782"/>
                  </a:lnTo>
                  <a:lnTo>
                    <a:pt x="998" y="781"/>
                  </a:lnTo>
                  <a:lnTo>
                    <a:pt x="1001" y="781"/>
                  </a:lnTo>
                  <a:lnTo>
                    <a:pt x="1002" y="780"/>
                  </a:lnTo>
                  <a:lnTo>
                    <a:pt x="1005" y="780"/>
                  </a:lnTo>
                  <a:lnTo>
                    <a:pt x="1006" y="779"/>
                  </a:lnTo>
                  <a:lnTo>
                    <a:pt x="1008" y="779"/>
                  </a:lnTo>
                  <a:lnTo>
                    <a:pt x="1011" y="779"/>
                  </a:lnTo>
                  <a:lnTo>
                    <a:pt x="1012" y="779"/>
                  </a:lnTo>
                  <a:lnTo>
                    <a:pt x="1012" y="781"/>
                  </a:lnTo>
                  <a:lnTo>
                    <a:pt x="1015" y="781"/>
                  </a:lnTo>
                  <a:lnTo>
                    <a:pt x="1017" y="781"/>
                  </a:lnTo>
                  <a:lnTo>
                    <a:pt x="1019" y="781"/>
                  </a:lnTo>
                  <a:lnTo>
                    <a:pt x="1021" y="781"/>
                  </a:lnTo>
                  <a:lnTo>
                    <a:pt x="1024" y="780"/>
                  </a:lnTo>
                  <a:lnTo>
                    <a:pt x="1025" y="780"/>
                  </a:lnTo>
                  <a:lnTo>
                    <a:pt x="1028" y="779"/>
                  </a:lnTo>
                  <a:lnTo>
                    <a:pt x="1029" y="779"/>
                  </a:lnTo>
                  <a:lnTo>
                    <a:pt x="1032" y="777"/>
                  </a:lnTo>
                  <a:lnTo>
                    <a:pt x="1033" y="777"/>
                  </a:lnTo>
                  <a:lnTo>
                    <a:pt x="1036" y="776"/>
                  </a:lnTo>
                  <a:lnTo>
                    <a:pt x="1037" y="776"/>
                  </a:lnTo>
                  <a:lnTo>
                    <a:pt x="1039" y="775"/>
                  </a:lnTo>
                  <a:lnTo>
                    <a:pt x="1041" y="775"/>
                  </a:lnTo>
                  <a:lnTo>
                    <a:pt x="1043" y="775"/>
                  </a:lnTo>
                  <a:lnTo>
                    <a:pt x="1045" y="775"/>
                  </a:lnTo>
                  <a:lnTo>
                    <a:pt x="1047" y="775"/>
                  </a:lnTo>
                  <a:lnTo>
                    <a:pt x="1048" y="775"/>
                  </a:lnTo>
                  <a:lnTo>
                    <a:pt x="1050" y="775"/>
                  </a:lnTo>
                  <a:lnTo>
                    <a:pt x="1052" y="775"/>
                  </a:lnTo>
                  <a:lnTo>
                    <a:pt x="1055" y="774"/>
                  </a:lnTo>
                  <a:lnTo>
                    <a:pt x="1056" y="774"/>
                  </a:lnTo>
                  <a:lnTo>
                    <a:pt x="1059" y="774"/>
                  </a:lnTo>
                  <a:lnTo>
                    <a:pt x="1060" y="775"/>
                  </a:lnTo>
                  <a:lnTo>
                    <a:pt x="1063" y="775"/>
                  </a:lnTo>
                  <a:lnTo>
                    <a:pt x="1065" y="775"/>
                  </a:lnTo>
                  <a:lnTo>
                    <a:pt x="1064" y="772"/>
                  </a:lnTo>
                  <a:lnTo>
                    <a:pt x="1064" y="770"/>
                  </a:lnTo>
                  <a:lnTo>
                    <a:pt x="1064" y="769"/>
                  </a:lnTo>
                  <a:lnTo>
                    <a:pt x="1063" y="766"/>
                  </a:lnTo>
                  <a:lnTo>
                    <a:pt x="1063" y="765"/>
                  </a:lnTo>
                  <a:lnTo>
                    <a:pt x="1063" y="763"/>
                  </a:lnTo>
                  <a:lnTo>
                    <a:pt x="1061" y="760"/>
                  </a:lnTo>
                  <a:lnTo>
                    <a:pt x="1061" y="759"/>
                  </a:lnTo>
                  <a:lnTo>
                    <a:pt x="1061" y="757"/>
                  </a:lnTo>
                  <a:lnTo>
                    <a:pt x="1060" y="756"/>
                  </a:lnTo>
                  <a:lnTo>
                    <a:pt x="1060" y="753"/>
                  </a:lnTo>
                  <a:lnTo>
                    <a:pt x="1059" y="751"/>
                  </a:lnTo>
                  <a:lnTo>
                    <a:pt x="1059" y="750"/>
                  </a:lnTo>
                  <a:lnTo>
                    <a:pt x="1059" y="747"/>
                  </a:lnTo>
                  <a:lnTo>
                    <a:pt x="1058" y="745"/>
                  </a:lnTo>
                  <a:lnTo>
                    <a:pt x="1058" y="744"/>
                  </a:lnTo>
                  <a:lnTo>
                    <a:pt x="1058" y="741"/>
                  </a:lnTo>
                  <a:lnTo>
                    <a:pt x="1056" y="739"/>
                  </a:lnTo>
                  <a:lnTo>
                    <a:pt x="1056" y="737"/>
                  </a:lnTo>
                  <a:lnTo>
                    <a:pt x="1058" y="735"/>
                  </a:lnTo>
                  <a:lnTo>
                    <a:pt x="1058" y="734"/>
                  </a:lnTo>
                  <a:lnTo>
                    <a:pt x="1059" y="731"/>
                  </a:lnTo>
                  <a:lnTo>
                    <a:pt x="1059" y="730"/>
                  </a:lnTo>
                  <a:lnTo>
                    <a:pt x="1060" y="728"/>
                  </a:lnTo>
                  <a:lnTo>
                    <a:pt x="1060" y="725"/>
                  </a:lnTo>
                  <a:lnTo>
                    <a:pt x="1061" y="724"/>
                  </a:lnTo>
                  <a:lnTo>
                    <a:pt x="1061" y="722"/>
                  </a:lnTo>
                  <a:lnTo>
                    <a:pt x="1063" y="721"/>
                  </a:lnTo>
                  <a:lnTo>
                    <a:pt x="1063" y="718"/>
                  </a:lnTo>
                  <a:lnTo>
                    <a:pt x="1064" y="717"/>
                  </a:lnTo>
                  <a:lnTo>
                    <a:pt x="1064" y="716"/>
                  </a:lnTo>
                  <a:lnTo>
                    <a:pt x="1065" y="713"/>
                  </a:lnTo>
                  <a:lnTo>
                    <a:pt x="1065" y="711"/>
                  </a:lnTo>
                  <a:lnTo>
                    <a:pt x="1067" y="710"/>
                  </a:lnTo>
                  <a:lnTo>
                    <a:pt x="1067" y="707"/>
                  </a:lnTo>
                  <a:lnTo>
                    <a:pt x="1068" y="706"/>
                  </a:lnTo>
                  <a:lnTo>
                    <a:pt x="1068" y="704"/>
                  </a:lnTo>
                  <a:lnTo>
                    <a:pt x="1069" y="702"/>
                  </a:lnTo>
                  <a:lnTo>
                    <a:pt x="1069" y="700"/>
                  </a:lnTo>
                  <a:lnTo>
                    <a:pt x="1070" y="699"/>
                  </a:lnTo>
                  <a:lnTo>
                    <a:pt x="1070" y="696"/>
                  </a:lnTo>
                  <a:lnTo>
                    <a:pt x="1072" y="695"/>
                  </a:lnTo>
                  <a:lnTo>
                    <a:pt x="1072" y="693"/>
                  </a:lnTo>
                  <a:lnTo>
                    <a:pt x="1073" y="692"/>
                  </a:lnTo>
                  <a:lnTo>
                    <a:pt x="1073" y="689"/>
                  </a:lnTo>
                  <a:lnTo>
                    <a:pt x="1073" y="688"/>
                  </a:lnTo>
                  <a:lnTo>
                    <a:pt x="1074" y="686"/>
                  </a:lnTo>
                  <a:lnTo>
                    <a:pt x="1074" y="684"/>
                  </a:lnTo>
                  <a:lnTo>
                    <a:pt x="1074" y="682"/>
                  </a:lnTo>
                  <a:lnTo>
                    <a:pt x="1073" y="681"/>
                  </a:lnTo>
                  <a:lnTo>
                    <a:pt x="1073" y="678"/>
                  </a:lnTo>
                  <a:lnTo>
                    <a:pt x="1072" y="676"/>
                  </a:lnTo>
                  <a:lnTo>
                    <a:pt x="1072" y="675"/>
                  </a:lnTo>
                  <a:lnTo>
                    <a:pt x="1074" y="670"/>
                  </a:lnTo>
                  <a:lnTo>
                    <a:pt x="1070" y="670"/>
                  </a:lnTo>
                  <a:lnTo>
                    <a:pt x="1065" y="669"/>
                  </a:lnTo>
                  <a:lnTo>
                    <a:pt x="1068" y="664"/>
                  </a:lnTo>
                  <a:lnTo>
                    <a:pt x="1067" y="663"/>
                  </a:lnTo>
                  <a:lnTo>
                    <a:pt x="1065" y="660"/>
                  </a:lnTo>
                  <a:lnTo>
                    <a:pt x="1065" y="658"/>
                  </a:lnTo>
                  <a:lnTo>
                    <a:pt x="1064" y="657"/>
                  </a:lnTo>
                  <a:lnTo>
                    <a:pt x="1064" y="654"/>
                  </a:lnTo>
                  <a:lnTo>
                    <a:pt x="1063" y="653"/>
                  </a:lnTo>
                  <a:lnTo>
                    <a:pt x="1059" y="649"/>
                  </a:lnTo>
                  <a:lnTo>
                    <a:pt x="1058" y="646"/>
                  </a:lnTo>
                  <a:lnTo>
                    <a:pt x="1056" y="646"/>
                  </a:lnTo>
                  <a:lnTo>
                    <a:pt x="1054" y="645"/>
                  </a:lnTo>
                  <a:lnTo>
                    <a:pt x="1051" y="646"/>
                  </a:lnTo>
                  <a:lnTo>
                    <a:pt x="1050" y="646"/>
                  </a:lnTo>
                  <a:lnTo>
                    <a:pt x="1047" y="647"/>
                  </a:lnTo>
                  <a:lnTo>
                    <a:pt x="1045" y="647"/>
                  </a:lnTo>
                  <a:lnTo>
                    <a:pt x="1043" y="646"/>
                  </a:lnTo>
                  <a:lnTo>
                    <a:pt x="1042" y="645"/>
                  </a:lnTo>
                  <a:lnTo>
                    <a:pt x="1039" y="643"/>
                  </a:lnTo>
                  <a:lnTo>
                    <a:pt x="1038" y="643"/>
                  </a:lnTo>
                  <a:lnTo>
                    <a:pt x="1036" y="642"/>
                  </a:lnTo>
                  <a:lnTo>
                    <a:pt x="1034" y="641"/>
                  </a:lnTo>
                  <a:lnTo>
                    <a:pt x="1033" y="640"/>
                  </a:lnTo>
                  <a:lnTo>
                    <a:pt x="1030" y="638"/>
                  </a:lnTo>
                  <a:lnTo>
                    <a:pt x="1029" y="638"/>
                  </a:lnTo>
                  <a:lnTo>
                    <a:pt x="1026" y="636"/>
                  </a:lnTo>
                  <a:lnTo>
                    <a:pt x="1024" y="636"/>
                  </a:lnTo>
                  <a:lnTo>
                    <a:pt x="1023" y="635"/>
                  </a:lnTo>
                  <a:lnTo>
                    <a:pt x="1020" y="634"/>
                  </a:lnTo>
                  <a:lnTo>
                    <a:pt x="1019" y="632"/>
                  </a:lnTo>
                  <a:lnTo>
                    <a:pt x="1017" y="632"/>
                  </a:lnTo>
                  <a:lnTo>
                    <a:pt x="1015" y="631"/>
                  </a:lnTo>
                  <a:lnTo>
                    <a:pt x="1014" y="630"/>
                  </a:lnTo>
                  <a:lnTo>
                    <a:pt x="1011" y="629"/>
                  </a:lnTo>
                  <a:lnTo>
                    <a:pt x="1010" y="628"/>
                  </a:lnTo>
                  <a:lnTo>
                    <a:pt x="1007" y="628"/>
                  </a:lnTo>
                  <a:lnTo>
                    <a:pt x="1006" y="626"/>
                  </a:lnTo>
                  <a:lnTo>
                    <a:pt x="1005" y="625"/>
                  </a:lnTo>
                  <a:lnTo>
                    <a:pt x="1002" y="623"/>
                  </a:lnTo>
                  <a:lnTo>
                    <a:pt x="1003" y="622"/>
                  </a:lnTo>
                  <a:lnTo>
                    <a:pt x="1006" y="620"/>
                  </a:lnTo>
                  <a:lnTo>
                    <a:pt x="1007" y="620"/>
                  </a:lnTo>
                  <a:lnTo>
                    <a:pt x="1008" y="618"/>
                  </a:lnTo>
                  <a:lnTo>
                    <a:pt x="1008" y="617"/>
                  </a:lnTo>
                  <a:lnTo>
                    <a:pt x="1006" y="616"/>
                  </a:lnTo>
                  <a:lnTo>
                    <a:pt x="1005" y="616"/>
                  </a:lnTo>
                  <a:lnTo>
                    <a:pt x="1002" y="616"/>
                  </a:lnTo>
                  <a:lnTo>
                    <a:pt x="999" y="614"/>
                  </a:lnTo>
                  <a:lnTo>
                    <a:pt x="998" y="614"/>
                  </a:lnTo>
                  <a:lnTo>
                    <a:pt x="995" y="614"/>
                  </a:lnTo>
                  <a:lnTo>
                    <a:pt x="994" y="613"/>
                  </a:lnTo>
                  <a:lnTo>
                    <a:pt x="992" y="612"/>
                  </a:lnTo>
                  <a:lnTo>
                    <a:pt x="992" y="611"/>
                  </a:lnTo>
                  <a:lnTo>
                    <a:pt x="992" y="610"/>
                  </a:lnTo>
                  <a:lnTo>
                    <a:pt x="993" y="607"/>
                  </a:lnTo>
                  <a:lnTo>
                    <a:pt x="993" y="606"/>
                  </a:lnTo>
                  <a:lnTo>
                    <a:pt x="994" y="605"/>
                  </a:lnTo>
                  <a:lnTo>
                    <a:pt x="994" y="602"/>
                  </a:lnTo>
                  <a:lnTo>
                    <a:pt x="995" y="601"/>
                  </a:lnTo>
                  <a:lnTo>
                    <a:pt x="997" y="599"/>
                  </a:lnTo>
                  <a:lnTo>
                    <a:pt x="997" y="596"/>
                  </a:lnTo>
                  <a:lnTo>
                    <a:pt x="998" y="595"/>
                  </a:lnTo>
                  <a:lnTo>
                    <a:pt x="998" y="593"/>
                  </a:lnTo>
                  <a:lnTo>
                    <a:pt x="999" y="591"/>
                  </a:lnTo>
                  <a:lnTo>
                    <a:pt x="999" y="589"/>
                  </a:lnTo>
                  <a:lnTo>
                    <a:pt x="1001" y="587"/>
                  </a:lnTo>
                  <a:lnTo>
                    <a:pt x="1002" y="585"/>
                  </a:lnTo>
                  <a:lnTo>
                    <a:pt x="1003" y="585"/>
                  </a:lnTo>
                  <a:lnTo>
                    <a:pt x="1006" y="587"/>
                  </a:lnTo>
                  <a:lnTo>
                    <a:pt x="1007" y="587"/>
                  </a:lnTo>
                  <a:lnTo>
                    <a:pt x="1010" y="588"/>
                  </a:lnTo>
                  <a:lnTo>
                    <a:pt x="1011" y="589"/>
                  </a:lnTo>
                  <a:lnTo>
                    <a:pt x="1014" y="589"/>
                  </a:lnTo>
                  <a:lnTo>
                    <a:pt x="1015" y="590"/>
                  </a:lnTo>
                  <a:lnTo>
                    <a:pt x="1017" y="590"/>
                  </a:lnTo>
                  <a:lnTo>
                    <a:pt x="1019" y="591"/>
                  </a:lnTo>
                  <a:lnTo>
                    <a:pt x="1021" y="591"/>
                  </a:lnTo>
                  <a:lnTo>
                    <a:pt x="1023" y="593"/>
                  </a:lnTo>
                  <a:lnTo>
                    <a:pt x="1025" y="593"/>
                  </a:lnTo>
                  <a:lnTo>
                    <a:pt x="1026" y="594"/>
                  </a:lnTo>
                  <a:lnTo>
                    <a:pt x="1029" y="594"/>
                  </a:lnTo>
                  <a:lnTo>
                    <a:pt x="1030" y="595"/>
                  </a:lnTo>
                  <a:lnTo>
                    <a:pt x="1033" y="595"/>
                  </a:lnTo>
                  <a:lnTo>
                    <a:pt x="1034" y="596"/>
                  </a:lnTo>
                  <a:lnTo>
                    <a:pt x="1037" y="596"/>
                  </a:lnTo>
                  <a:lnTo>
                    <a:pt x="1038" y="597"/>
                  </a:lnTo>
                  <a:lnTo>
                    <a:pt x="1041" y="597"/>
                  </a:lnTo>
                  <a:lnTo>
                    <a:pt x="1042" y="599"/>
                  </a:lnTo>
                  <a:lnTo>
                    <a:pt x="1045" y="599"/>
                  </a:lnTo>
                  <a:lnTo>
                    <a:pt x="1047" y="600"/>
                  </a:lnTo>
                  <a:lnTo>
                    <a:pt x="1048" y="600"/>
                  </a:lnTo>
                  <a:lnTo>
                    <a:pt x="1051" y="601"/>
                  </a:lnTo>
                  <a:lnTo>
                    <a:pt x="1052" y="601"/>
                  </a:lnTo>
                  <a:lnTo>
                    <a:pt x="1055" y="602"/>
                  </a:lnTo>
                  <a:lnTo>
                    <a:pt x="1056" y="603"/>
                  </a:lnTo>
                  <a:lnTo>
                    <a:pt x="1059" y="603"/>
                  </a:lnTo>
                  <a:lnTo>
                    <a:pt x="1063" y="605"/>
                  </a:lnTo>
                  <a:lnTo>
                    <a:pt x="1065" y="606"/>
                  </a:lnTo>
                  <a:lnTo>
                    <a:pt x="1067" y="606"/>
                  </a:lnTo>
                  <a:lnTo>
                    <a:pt x="1069" y="607"/>
                  </a:lnTo>
                  <a:lnTo>
                    <a:pt x="1070" y="607"/>
                  </a:lnTo>
                  <a:lnTo>
                    <a:pt x="1073" y="608"/>
                  </a:lnTo>
                  <a:lnTo>
                    <a:pt x="1074" y="608"/>
                  </a:lnTo>
                  <a:lnTo>
                    <a:pt x="1077" y="610"/>
                  </a:lnTo>
                  <a:lnTo>
                    <a:pt x="1079" y="610"/>
                  </a:lnTo>
                  <a:lnTo>
                    <a:pt x="1081" y="611"/>
                  </a:lnTo>
                  <a:lnTo>
                    <a:pt x="1083" y="611"/>
                  </a:lnTo>
                  <a:lnTo>
                    <a:pt x="1085" y="612"/>
                  </a:lnTo>
                  <a:lnTo>
                    <a:pt x="1085" y="610"/>
                  </a:lnTo>
                  <a:lnTo>
                    <a:pt x="1085" y="608"/>
                  </a:lnTo>
                  <a:lnTo>
                    <a:pt x="1085" y="606"/>
                  </a:lnTo>
                  <a:lnTo>
                    <a:pt x="1085" y="603"/>
                  </a:lnTo>
                  <a:lnTo>
                    <a:pt x="1085" y="602"/>
                  </a:lnTo>
                  <a:lnTo>
                    <a:pt x="1086" y="597"/>
                  </a:lnTo>
                  <a:lnTo>
                    <a:pt x="1085" y="594"/>
                  </a:lnTo>
                  <a:lnTo>
                    <a:pt x="1085" y="591"/>
                  </a:lnTo>
                  <a:lnTo>
                    <a:pt x="1085" y="590"/>
                  </a:lnTo>
                  <a:lnTo>
                    <a:pt x="1085" y="588"/>
                  </a:lnTo>
                  <a:lnTo>
                    <a:pt x="1085" y="585"/>
                  </a:lnTo>
                  <a:lnTo>
                    <a:pt x="1085" y="583"/>
                  </a:lnTo>
                  <a:lnTo>
                    <a:pt x="1085" y="581"/>
                  </a:lnTo>
                  <a:lnTo>
                    <a:pt x="1083" y="578"/>
                  </a:lnTo>
                  <a:lnTo>
                    <a:pt x="1083" y="577"/>
                  </a:lnTo>
                  <a:lnTo>
                    <a:pt x="1086" y="573"/>
                  </a:lnTo>
                  <a:lnTo>
                    <a:pt x="1085" y="572"/>
                  </a:lnTo>
                  <a:lnTo>
                    <a:pt x="1082" y="572"/>
                  </a:lnTo>
                  <a:lnTo>
                    <a:pt x="1083" y="568"/>
                  </a:lnTo>
                  <a:lnTo>
                    <a:pt x="1083" y="566"/>
                  </a:lnTo>
                  <a:lnTo>
                    <a:pt x="1083" y="565"/>
                  </a:lnTo>
                  <a:lnTo>
                    <a:pt x="1083" y="562"/>
                  </a:lnTo>
                  <a:lnTo>
                    <a:pt x="1083" y="560"/>
                  </a:lnTo>
                  <a:lnTo>
                    <a:pt x="1083" y="558"/>
                  </a:lnTo>
                  <a:lnTo>
                    <a:pt x="1083" y="556"/>
                  </a:lnTo>
                  <a:lnTo>
                    <a:pt x="1086" y="553"/>
                  </a:lnTo>
                  <a:lnTo>
                    <a:pt x="1083" y="549"/>
                  </a:lnTo>
                  <a:lnTo>
                    <a:pt x="1081" y="547"/>
                  </a:lnTo>
                  <a:lnTo>
                    <a:pt x="1078" y="543"/>
                  </a:lnTo>
                  <a:lnTo>
                    <a:pt x="1076" y="538"/>
                  </a:lnTo>
                  <a:lnTo>
                    <a:pt x="1077" y="535"/>
                  </a:lnTo>
                  <a:lnTo>
                    <a:pt x="1078" y="530"/>
                  </a:lnTo>
                  <a:lnTo>
                    <a:pt x="1077" y="525"/>
                  </a:lnTo>
                  <a:lnTo>
                    <a:pt x="1076" y="518"/>
                  </a:lnTo>
                  <a:lnTo>
                    <a:pt x="1076" y="513"/>
                  </a:lnTo>
                  <a:lnTo>
                    <a:pt x="1076" y="507"/>
                  </a:lnTo>
                  <a:lnTo>
                    <a:pt x="1072" y="505"/>
                  </a:lnTo>
                  <a:lnTo>
                    <a:pt x="1072" y="501"/>
                  </a:lnTo>
                  <a:lnTo>
                    <a:pt x="1074" y="500"/>
                  </a:lnTo>
                  <a:lnTo>
                    <a:pt x="1074" y="492"/>
                  </a:lnTo>
                  <a:lnTo>
                    <a:pt x="1081" y="490"/>
                  </a:lnTo>
                  <a:lnTo>
                    <a:pt x="1082" y="486"/>
                  </a:lnTo>
                  <a:lnTo>
                    <a:pt x="1086" y="488"/>
                  </a:lnTo>
                  <a:lnTo>
                    <a:pt x="1087" y="486"/>
                  </a:lnTo>
                  <a:lnTo>
                    <a:pt x="1089" y="485"/>
                  </a:lnTo>
                  <a:lnTo>
                    <a:pt x="1091" y="483"/>
                  </a:lnTo>
                  <a:lnTo>
                    <a:pt x="1092" y="482"/>
                  </a:lnTo>
                  <a:lnTo>
                    <a:pt x="1094" y="480"/>
                  </a:lnTo>
                  <a:lnTo>
                    <a:pt x="1095" y="480"/>
                  </a:lnTo>
                  <a:lnTo>
                    <a:pt x="1098" y="480"/>
                  </a:lnTo>
                  <a:lnTo>
                    <a:pt x="1099" y="480"/>
                  </a:lnTo>
                  <a:lnTo>
                    <a:pt x="1101" y="482"/>
                  </a:lnTo>
                  <a:lnTo>
                    <a:pt x="1104" y="482"/>
                  </a:lnTo>
                  <a:lnTo>
                    <a:pt x="1105" y="482"/>
                  </a:lnTo>
                  <a:lnTo>
                    <a:pt x="1108" y="482"/>
                  </a:lnTo>
                  <a:lnTo>
                    <a:pt x="1109" y="480"/>
                  </a:lnTo>
                  <a:lnTo>
                    <a:pt x="1111" y="480"/>
                  </a:lnTo>
                  <a:lnTo>
                    <a:pt x="1112" y="479"/>
                  </a:lnTo>
                  <a:lnTo>
                    <a:pt x="1114" y="478"/>
                  </a:lnTo>
                  <a:lnTo>
                    <a:pt x="1116" y="477"/>
                  </a:lnTo>
                  <a:lnTo>
                    <a:pt x="1117" y="476"/>
                  </a:lnTo>
                  <a:lnTo>
                    <a:pt x="1118" y="474"/>
                  </a:lnTo>
                  <a:lnTo>
                    <a:pt x="1120" y="473"/>
                  </a:lnTo>
                  <a:lnTo>
                    <a:pt x="1121" y="471"/>
                  </a:lnTo>
                  <a:lnTo>
                    <a:pt x="1121" y="470"/>
                  </a:lnTo>
                  <a:lnTo>
                    <a:pt x="1122" y="468"/>
                  </a:lnTo>
                  <a:lnTo>
                    <a:pt x="1123" y="466"/>
                  </a:lnTo>
                  <a:lnTo>
                    <a:pt x="1125" y="465"/>
                  </a:lnTo>
                  <a:lnTo>
                    <a:pt x="1126" y="463"/>
                  </a:lnTo>
                  <a:lnTo>
                    <a:pt x="1126" y="461"/>
                  </a:lnTo>
                  <a:lnTo>
                    <a:pt x="1127" y="460"/>
                  </a:lnTo>
                  <a:lnTo>
                    <a:pt x="1129" y="459"/>
                  </a:lnTo>
                  <a:lnTo>
                    <a:pt x="1129" y="457"/>
                  </a:lnTo>
                  <a:lnTo>
                    <a:pt x="1130" y="455"/>
                  </a:lnTo>
                  <a:lnTo>
                    <a:pt x="1131" y="453"/>
                  </a:lnTo>
                  <a:lnTo>
                    <a:pt x="1132" y="450"/>
                  </a:lnTo>
                  <a:lnTo>
                    <a:pt x="1134" y="449"/>
                  </a:lnTo>
                  <a:lnTo>
                    <a:pt x="1135" y="448"/>
                  </a:lnTo>
                  <a:lnTo>
                    <a:pt x="1135" y="445"/>
                  </a:lnTo>
                  <a:lnTo>
                    <a:pt x="1136" y="444"/>
                  </a:lnTo>
                  <a:lnTo>
                    <a:pt x="1138" y="443"/>
                  </a:lnTo>
                  <a:lnTo>
                    <a:pt x="1139" y="441"/>
                  </a:lnTo>
                  <a:lnTo>
                    <a:pt x="1140" y="439"/>
                  </a:lnTo>
                  <a:lnTo>
                    <a:pt x="1142" y="438"/>
                  </a:lnTo>
                  <a:lnTo>
                    <a:pt x="1143" y="437"/>
                  </a:lnTo>
                  <a:lnTo>
                    <a:pt x="1144" y="435"/>
                  </a:lnTo>
                  <a:lnTo>
                    <a:pt x="1145" y="433"/>
                  </a:lnTo>
                  <a:lnTo>
                    <a:pt x="1147" y="432"/>
                  </a:lnTo>
                  <a:lnTo>
                    <a:pt x="1148" y="431"/>
                  </a:lnTo>
                  <a:lnTo>
                    <a:pt x="1149" y="430"/>
                  </a:lnTo>
                  <a:lnTo>
                    <a:pt x="1152" y="428"/>
                  </a:lnTo>
                  <a:lnTo>
                    <a:pt x="1153" y="427"/>
                  </a:lnTo>
                  <a:lnTo>
                    <a:pt x="1154" y="425"/>
                  </a:lnTo>
                  <a:lnTo>
                    <a:pt x="1156" y="424"/>
                  </a:lnTo>
                  <a:lnTo>
                    <a:pt x="1157" y="422"/>
                  </a:lnTo>
                  <a:lnTo>
                    <a:pt x="1157" y="421"/>
                  </a:lnTo>
                  <a:lnTo>
                    <a:pt x="1157" y="419"/>
                  </a:lnTo>
                  <a:lnTo>
                    <a:pt x="1156" y="418"/>
                  </a:lnTo>
                  <a:lnTo>
                    <a:pt x="1153" y="415"/>
                  </a:lnTo>
                  <a:lnTo>
                    <a:pt x="1154" y="414"/>
                  </a:lnTo>
                  <a:lnTo>
                    <a:pt x="1157" y="414"/>
                  </a:lnTo>
                  <a:lnTo>
                    <a:pt x="1158" y="413"/>
                  </a:lnTo>
                  <a:lnTo>
                    <a:pt x="1161" y="413"/>
                  </a:lnTo>
                  <a:lnTo>
                    <a:pt x="1162" y="412"/>
                  </a:lnTo>
                  <a:lnTo>
                    <a:pt x="1165" y="410"/>
                  </a:lnTo>
                  <a:lnTo>
                    <a:pt x="1167" y="410"/>
                  </a:lnTo>
                  <a:lnTo>
                    <a:pt x="1169" y="409"/>
                  </a:lnTo>
                  <a:lnTo>
                    <a:pt x="1171" y="409"/>
                  </a:lnTo>
                  <a:lnTo>
                    <a:pt x="1173" y="408"/>
                  </a:lnTo>
                  <a:lnTo>
                    <a:pt x="1175" y="408"/>
                  </a:lnTo>
                  <a:lnTo>
                    <a:pt x="1176" y="407"/>
                  </a:lnTo>
                  <a:lnTo>
                    <a:pt x="1179" y="407"/>
                  </a:lnTo>
                  <a:lnTo>
                    <a:pt x="1180" y="406"/>
                  </a:lnTo>
                  <a:lnTo>
                    <a:pt x="1183" y="406"/>
                  </a:lnTo>
                  <a:lnTo>
                    <a:pt x="1187" y="402"/>
                  </a:lnTo>
                  <a:lnTo>
                    <a:pt x="1192" y="407"/>
                  </a:lnTo>
                  <a:lnTo>
                    <a:pt x="1193" y="403"/>
                  </a:lnTo>
                  <a:lnTo>
                    <a:pt x="1195" y="402"/>
                  </a:lnTo>
                  <a:lnTo>
                    <a:pt x="1197" y="401"/>
                  </a:lnTo>
                  <a:lnTo>
                    <a:pt x="1198" y="401"/>
                  </a:lnTo>
                  <a:lnTo>
                    <a:pt x="1201" y="400"/>
                  </a:lnTo>
                  <a:lnTo>
                    <a:pt x="1202" y="400"/>
                  </a:lnTo>
                  <a:lnTo>
                    <a:pt x="1205" y="400"/>
                  </a:lnTo>
                  <a:lnTo>
                    <a:pt x="1206" y="401"/>
                  </a:lnTo>
                  <a:lnTo>
                    <a:pt x="1209" y="401"/>
                  </a:lnTo>
                  <a:lnTo>
                    <a:pt x="1210" y="401"/>
                  </a:lnTo>
                  <a:lnTo>
                    <a:pt x="1213" y="402"/>
                  </a:lnTo>
                  <a:lnTo>
                    <a:pt x="1214" y="402"/>
                  </a:lnTo>
                  <a:lnTo>
                    <a:pt x="1217" y="403"/>
                  </a:lnTo>
                  <a:lnTo>
                    <a:pt x="1218" y="403"/>
                  </a:lnTo>
                  <a:lnTo>
                    <a:pt x="1220" y="403"/>
                  </a:lnTo>
                  <a:lnTo>
                    <a:pt x="1222" y="404"/>
                  </a:lnTo>
                  <a:lnTo>
                    <a:pt x="1224" y="404"/>
                  </a:lnTo>
                  <a:lnTo>
                    <a:pt x="1226" y="406"/>
                  </a:lnTo>
                  <a:lnTo>
                    <a:pt x="1226" y="407"/>
                  </a:lnTo>
                  <a:lnTo>
                    <a:pt x="1226" y="409"/>
                  </a:lnTo>
                  <a:lnTo>
                    <a:pt x="1226" y="410"/>
                  </a:lnTo>
                  <a:lnTo>
                    <a:pt x="1226" y="413"/>
                  </a:lnTo>
                  <a:lnTo>
                    <a:pt x="1226" y="414"/>
                  </a:lnTo>
                  <a:lnTo>
                    <a:pt x="1226" y="416"/>
                  </a:lnTo>
                  <a:lnTo>
                    <a:pt x="1226" y="418"/>
                  </a:lnTo>
                  <a:lnTo>
                    <a:pt x="1226" y="419"/>
                  </a:lnTo>
                  <a:lnTo>
                    <a:pt x="1224" y="421"/>
                  </a:lnTo>
                  <a:lnTo>
                    <a:pt x="1226" y="422"/>
                  </a:lnTo>
                  <a:lnTo>
                    <a:pt x="1227" y="424"/>
                  </a:lnTo>
                  <a:lnTo>
                    <a:pt x="1228" y="426"/>
                  </a:lnTo>
                  <a:lnTo>
                    <a:pt x="1231" y="426"/>
                  </a:lnTo>
                  <a:lnTo>
                    <a:pt x="1232" y="427"/>
                  </a:lnTo>
                  <a:lnTo>
                    <a:pt x="1233" y="427"/>
                  </a:lnTo>
                  <a:lnTo>
                    <a:pt x="1236" y="428"/>
                  </a:lnTo>
                  <a:lnTo>
                    <a:pt x="1238" y="428"/>
                  </a:lnTo>
                  <a:lnTo>
                    <a:pt x="1240" y="428"/>
                  </a:lnTo>
                  <a:lnTo>
                    <a:pt x="1241" y="427"/>
                  </a:lnTo>
                  <a:lnTo>
                    <a:pt x="1244" y="426"/>
                  </a:lnTo>
                  <a:lnTo>
                    <a:pt x="1245" y="425"/>
                  </a:lnTo>
                  <a:lnTo>
                    <a:pt x="1246" y="424"/>
                  </a:lnTo>
                  <a:lnTo>
                    <a:pt x="1248" y="422"/>
                  </a:lnTo>
                  <a:lnTo>
                    <a:pt x="1250" y="421"/>
                  </a:lnTo>
                  <a:lnTo>
                    <a:pt x="1251" y="421"/>
                  </a:lnTo>
                  <a:lnTo>
                    <a:pt x="1254" y="421"/>
                  </a:lnTo>
                  <a:lnTo>
                    <a:pt x="1255" y="421"/>
                  </a:lnTo>
                  <a:lnTo>
                    <a:pt x="1257" y="421"/>
                  </a:lnTo>
                  <a:lnTo>
                    <a:pt x="1259" y="422"/>
                  </a:lnTo>
                  <a:lnTo>
                    <a:pt x="1260" y="424"/>
                  </a:lnTo>
                  <a:lnTo>
                    <a:pt x="1259" y="426"/>
                  </a:lnTo>
                  <a:lnTo>
                    <a:pt x="1258" y="426"/>
                  </a:lnTo>
                  <a:lnTo>
                    <a:pt x="1255" y="426"/>
                  </a:lnTo>
                  <a:lnTo>
                    <a:pt x="1254" y="427"/>
                  </a:lnTo>
                  <a:lnTo>
                    <a:pt x="1253" y="427"/>
                  </a:lnTo>
                  <a:lnTo>
                    <a:pt x="1251" y="430"/>
                  </a:lnTo>
                  <a:lnTo>
                    <a:pt x="1251" y="432"/>
                  </a:lnTo>
                  <a:lnTo>
                    <a:pt x="1253" y="433"/>
                  </a:lnTo>
                  <a:lnTo>
                    <a:pt x="1254" y="433"/>
                  </a:lnTo>
                  <a:lnTo>
                    <a:pt x="1257" y="435"/>
                  </a:lnTo>
                  <a:lnTo>
                    <a:pt x="1258" y="436"/>
                  </a:lnTo>
                  <a:lnTo>
                    <a:pt x="1259" y="437"/>
                  </a:lnTo>
                  <a:lnTo>
                    <a:pt x="1262" y="435"/>
                  </a:lnTo>
                  <a:lnTo>
                    <a:pt x="1264" y="433"/>
                  </a:lnTo>
                  <a:lnTo>
                    <a:pt x="1267" y="433"/>
                  </a:lnTo>
                  <a:lnTo>
                    <a:pt x="1268" y="433"/>
                  </a:lnTo>
                  <a:lnTo>
                    <a:pt x="1270" y="433"/>
                  </a:lnTo>
                  <a:lnTo>
                    <a:pt x="1272" y="433"/>
                  </a:lnTo>
                  <a:lnTo>
                    <a:pt x="1275" y="433"/>
                  </a:lnTo>
                  <a:lnTo>
                    <a:pt x="1276" y="433"/>
                  </a:lnTo>
                  <a:lnTo>
                    <a:pt x="1279" y="433"/>
                  </a:lnTo>
                  <a:lnTo>
                    <a:pt x="1280" y="433"/>
                  </a:lnTo>
                  <a:lnTo>
                    <a:pt x="1282" y="433"/>
                  </a:lnTo>
                  <a:lnTo>
                    <a:pt x="1284" y="433"/>
                  </a:lnTo>
                  <a:lnTo>
                    <a:pt x="1286" y="433"/>
                  </a:ln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4" y="433"/>
                  </a:lnTo>
                  <a:lnTo>
                    <a:pt x="1297" y="433"/>
                  </a:lnTo>
                  <a:lnTo>
                    <a:pt x="1298" y="433"/>
                  </a:lnTo>
                  <a:lnTo>
                    <a:pt x="1297" y="436"/>
                  </a:lnTo>
                  <a:lnTo>
                    <a:pt x="1295" y="437"/>
                  </a:lnTo>
                  <a:lnTo>
                    <a:pt x="1293" y="437"/>
                  </a:lnTo>
                  <a:lnTo>
                    <a:pt x="1292" y="438"/>
                  </a:lnTo>
                  <a:lnTo>
                    <a:pt x="1289" y="439"/>
                  </a:lnTo>
                  <a:lnTo>
                    <a:pt x="1288" y="441"/>
                  </a:lnTo>
                  <a:lnTo>
                    <a:pt x="1286" y="442"/>
                  </a:lnTo>
                  <a:lnTo>
                    <a:pt x="1285" y="443"/>
                  </a:lnTo>
                  <a:lnTo>
                    <a:pt x="1285" y="445"/>
                  </a:lnTo>
                  <a:lnTo>
                    <a:pt x="1284" y="447"/>
                  </a:lnTo>
                  <a:lnTo>
                    <a:pt x="1284" y="448"/>
                  </a:lnTo>
                  <a:lnTo>
                    <a:pt x="1284" y="449"/>
                  </a:lnTo>
                  <a:lnTo>
                    <a:pt x="1286" y="449"/>
                  </a:lnTo>
                  <a:lnTo>
                    <a:pt x="1288" y="449"/>
                  </a:lnTo>
                  <a:lnTo>
                    <a:pt x="1290" y="448"/>
                  </a:lnTo>
                  <a:lnTo>
                    <a:pt x="1292" y="447"/>
                  </a:lnTo>
                  <a:lnTo>
                    <a:pt x="1293" y="445"/>
                  </a:lnTo>
                  <a:lnTo>
                    <a:pt x="1294" y="444"/>
                  </a:lnTo>
                  <a:lnTo>
                    <a:pt x="1297" y="444"/>
                  </a:lnTo>
                  <a:lnTo>
                    <a:pt x="1299" y="445"/>
                  </a:lnTo>
                  <a:lnTo>
                    <a:pt x="1301" y="445"/>
                  </a:lnTo>
                  <a:lnTo>
                    <a:pt x="1303" y="445"/>
                  </a:lnTo>
                  <a:lnTo>
                    <a:pt x="1306" y="447"/>
                  </a:lnTo>
                  <a:lnTo>
                    <a:pt x="1307" y="448"/>
                  </a:lnTo>
                  <a:lnTo>
                    <a:pt x="1310" y="448"/>
                  </a:lnTo>
                  <a:lnTo>
                    <a:pt x="1311" y="449"/>
                  </a:lnTo>
                  <a:lnTo>
                    <a:pt x="1312" y="449"/>
                  </a:lnTo>
                  <a:lnTo>
                    <a:pt x="1315" y="449"/>
                  </a:lnTo>
                  <a:lnTo>
                    <a:pt x="1316" y="449"/>
                  </a:lnTo>
                  <a:lnTo>
                    <a:pt x="1317" y="448"/>
                  </a:lnTo>
                  <a:lnTo>
                    <a:pt x="1320" y="447"/>
                  </a:lnTo>
                  <a:lnTo>
                    <a:pt x="1321" y="445"/>
                  </a:lnTo>
                  <a:lnTo>
                    <a:pt x="1323" y="444"/>
                  </a:lnTo>
                  <a:lnTo>
                    <a:pt x="1325" y="444"/>
                  </a:lnTo>
                  <a:lnTo>
                    <a:pt x="1328" y="444"/>
                  </a:lnTo>
                  <a:lnTo>
                    <a:pt x="1329" y="444"/>
                  </a:lnTo>
                  <a:lnTo>
                    <a:pt x="1332" y="444"/>
                  </a:lnTo>
                  <a:lnTo>
                    <a:pt x="1334" y="445"/>
                  </a:lnTo>
                  <a:lnTo>
                    <a:pt x="1335" y="444"/>
                  </a:lnTo>
                  <a:lnTo>
                    <a:pt x="1337" y="443"/>
                  </a:lnTo>
                  <a:lnTo>
                    <a:pt x="1337" y="441"/>
                  </a:lnTo>
                  <a:lnTo>
                    <a:pt x="1335" y="439"/>
                  </a:lnTo>
                  <a:lnTo>
                    <a:pt x="1338" y="438"/>
                  </a:lnTo>
                  <a:lnTo>
                    <a:pt x="1339" y="438"/>
                  </a:lnTo>
                  <a:lnTo>
                    <a:pt x="1342" y="438"/>
                  </a:lnTo>
                  <a:lnTo>
                    <a:pt x="1345" y="438"/>
                  </a:lnTo>
                  <a:lnTo>
                    <a:pt x="1346" y="438"/>
                  </a:lnTo>
                  <a:lnTo>
                    <a:pt x="1348" y="438"/>
                  </a:lnTo>
                  <a:lnTo>
                    <a:pt x="1350" y="439"/>
                  </a:lnTo>
                  <a:lnTo>
                    <a:pt x="1352" y="439"/>
                  </a:lnTo>
                  <a:lnTo>
                    <a:pt x="1354" y="439"/>
                  </a:lnTo>
                  <a:lnTo>
                    <a:pt x="1356" y="441"/>
                  </a:lnTo>
                  <a:lnTo>
                    <a:pt x="1357" y="442"/>
                  </a:lnTo>
                  <a:lnTo>
                    <a:pt x="1360" y="443"/>
                  </a:lnTo>
                  <a:lnTo>
                    <a:pt x="1361" y="444"/>
                  </a:lnTo>
                  <a:lnTo>
                    <a:pt x="1363" y="447"/>
                  </a:lnTo>
                  <a:lnTo>
                    <a:pt x="1364" y="448"/>
                  </a:lnTo>
                  <a:lnTo>
                    <a:pt x="1365" y="449"/>
                  </a:lnTo>
                  <a:lnTo>
                    <a:pt x="1366" y="451"/>
                  </a:lnTo>
                  <a:lnTo>
                    <a:pt x="1368" y="454"/>
                  </a:lnTo>
                  <a:lnTo>
                    <a:pt x="1369" y="455"/>
                  </a:lnTo>
                  <a:lnTo>
                    <a:pt x="1370" y="456"/>
                  </a:lnTo>
                  <a:lnTo>
                    <a:pt x="1373" y="457"/>
                  </a:lnTo>
                  <a:lnTo>
                    <a:pt x="1374" y="459"/>
                  </a:lnTo>
                  <a:lnTo>
                    <a:pt x="1376" y="460"/>
                  </a:lnTo>
                  <a:lnTo>
                    <a:pt x="1378" y="460"/>
                  </a:lnTo>
                  <a:lnTo>
                    <a:pt x="1381" y="461"/>
                  </a:lnTo>
                  <a:lnTo>
                    <a:pt x="1382" y="461"/>
                  </a:lnTo>
                  <a:lnTo>
                    <a:pt x="1385" y="461"/>
                  </a:lnTo>
                  <a:lnTo>
                    <a:pt x="1386" y="461"/>
                  </a:lnTo>
                  <a:lnTo>
                    <a:pt x="1388" y="461"/>
                  </a:lnTo>
                  <a:lnTo>
                    <a:pt x="1391" y="460"/>
                  </a:lnTo>
                  <a:lnTo>
                    <a:pt x="1392" y="459"/>
                  </a:lnTo>
                  <a:lnTo>
                    <a:pt x="1394" y="459"/>
                  </a:lnTo>
                  <a:lnTo>
                    <a:pt x="1396" y="459"/>
                  </a:lnTo>
                  <a:lnTo>
                    <a:pt x="1399" y="457"/>
                  </a:lnTo>
                  <a:lnTo>
                    <a:pt x="1401" y="456"/>
                  </a:lnTo>
                  <a:lnTo>
                    <a:pt x="1405" y="459"/>
                  </a:lnTo>
                  <a:lnTo>
                    <a:pt x="1409" y="460"/>
                  </a:lnTo>
                  <a:lnTo>
                    <a:pt x="1412" y="456"/>
                  </a:lnTo>
                  <a:lnTo>
                    <a:pt x="1413" y="455"/>
                  </a:lnTo>
                  <a:lnTo>
                    <a:pt x="1414" y="454"/>
                  </a:lnTo>
                  <a:lnTo>
                    <a:pt x="1418" y="451"/>
                  </a:lnTo>
                  <a:lnTo>
                    <a:pt x="1421" y="449"/>
                  </a:lnTo>
                  <a:lnTo>
                    <a:pt x="1422" y="448"/>
                  </a:lnTo>
                  <a:lnTo>
                    <a:pt x="1423" y="447"/>
                  </a:lnTo>
                  <a:lnTo>
                    <a:pt x="1426" y="443"/>
                  </a:lnTo>
                  <a:lnTo>
                    <a:pt x="1429" y="441"/>
                  </a:lnTo>
                  <a:lnTo>
                    <a:pt x="1430" y="439"/>
                  </a:lnTo>
                  <a:lnTo>
                    <a:pt x="1434" y="437"/>
                  </a:lnTo>
                  <a:lnTo>
                    <a:pt x="1435" y="433"/>
                  </a:lnTo>
                  <a:lnTo>
                    <a:pt x="1436" y="432"/>
                  </a:lnTo>
                  <a:lnTo>
                    <a:pt x="1439" y="430"/>
                  </a:lnTo>
                  <a:lnTo>
                    <a:pt x="1441" y="426"/>
                  </a:lnTo>
                  <a:lnTo>
                    <a:pt x="1443" y="421"/>
                  </a:lnTo>
                  <a:lnTo>
                    <a:pt x="1447" y="424"/>
                  </a:lnTo>
                  <a:lnTo>
                    <a:pt x="1448" y="425"/>
                  </a:lnTo>
                  <a:lnTo>
                    <a:pt x="1449" y="426"/>
                  </a:lnTo>
                  <a:lnTo>
                    <a:pt x="1451" y="427"/>
                  </a:lnTo>
                  <a:lnTo>
                    <a:pt x="1453" y="428"/>
                  </a:lnTo>
                  <a:lnTo>
                    <a:pt x="1454" y="430"/>
                  </a:lnTo>
                  <a:lnTo>
                    <a:pt x="1457" y="430"/>
                  </a:lnTo>
                  <a:lnTo>
                    <a:pt x="1458" y="431"/>
                  </a:lnTo>
                  <a:lnTo>
                    <a:pt x="1460" y="431"/>
                  </a:lnTo>
                  <a:lnTo>
                    <a:pt x="1462" y="431"/>
                  </a:lnTo>
                  <a:lnTo>
                    <a:pt x="1463" y="432"/>
                  </a:lnTo>
                  <a:lnTo>
                    <a:pt x="1465" y="435"/>
                  </a:lnTo>
                  <a:lnTo>
                    <a:pt x="1466" y="436"/>
                  </a:lnTo>
                  <a:lnTo>
                    <a:pt x="1467" y="438"/>
                  </a:lnTo>
                  <a:lnTo>
                    <a:pt x="1469" y="441"/>
                  </a:lnTo>
                  <a:lnTo>
                    <a:pt x="1471" y="439"/>
                  </a:lnTo>
                  <a:lnTo>
                    <a:pt x="1474" y="439"/>
                  </a:lnTo>
                  <a:lnTo>
                    <a:pt x="1475" y="439"/>
                  </a:lnTo>
                  <a:lnTo>
                    <a:pt x="1476" y="438"/>
                  </a:lnTo>
                  <a:lnTo>
                    <a:pt x="1479" y="438"/>
                  </a:lnTo>
                  <a:lnTo>
                    <a:pt x="1480" y="438"/>
                  </a:lnTo>
                  <a:lnTo>
                    <a:pt x="1483" y="437"/>
                  </a:lnTo>
                  <a:lnTo>
                    <a:pt x="1484" y="437"/>
                  </a:lnTo>
                  <a:lnTo>
                    <a:pt x="1487" y="437"/>
                  </a:lnTo>
                  <a:lnTo>
                    <a:pt x="1488" y="437"/>
                  </a:lnTo>
                  <a:lnTo>
                    <a:pt x="1491" y="437"/>
                  </a:lnTo>
                  <a:lnTo>
                    <a:pt x="1492" y="436"/>
                  </a:lnTo>
                  <a:lnTo>
                    <a:pt x="1494" y="436"/>
                  </a:lnTo>
                  <a:lnTo>
                    <a:pt x="1496" y="435"/>
                  </a:lnTo>
                  <a:lnTo>
                    <a:pt x="1498" y="433"/>
                  </a:lnTo>
                  <a:lnTo>
                    <a:pt x="1500" y="432"/>
                  </a:lnTo>
                  <a:lnTo>
                    <a:pt x="1502" y="431"/>
                  </a:lnTo>
                  <a:lnTo>
                    <a:pt x="1504" y="430"/>
                  </a:lnTo>
                  <a:lnTo>
                    <a:pt x="1505" y="428"/>
                  </a:lnTo>
                  <a:lnTo>
                    <a:pt x="1506" y="427"/>
                  </a:lnTo>
                  <a:lnTo>
                    <a:pt x="1509" y="427"/>
                  </a:lnTo>
                  <a:lnTo>
                    <a:pt x="1510" y="428"/>
                  </a:lnTo>
                  <a:lnTo>
                    <a:pt x="1511" y="430"/>
                  </a:lnTo>
                  <a:lnTo>
                    <a:pt x="1514" y="431"/>
                  </a:lnTo>
                  <a:lnTo>
                    <a:pt x="1515" y="432"/>
                  </a:lnTo>
                  <a:lnTo>
                    <a:pt x="1516" y="435"/>
                  </a:lnTo>
                  <a:lnTo>
                    <a:pt x="1518" y="436"/>
                  </a:lnTo>
                  <a:lnTo>
                    <a:pt x="1519" y="437"/>
                  </a:lnTo>
                  <a:lnTo>
                    <a:pt x="1519" y="439"/>
                  </a:lnTo>
                  <a:lnTo>
                    <a:pt x="1520" y="441"/>
                  </a:lnTo>
                  <a:lnTo>
                    <a:pt x="1522" y="442"/>
                  </a:lnTo>
                  <a:lnTo>
                    <a:pt x="1524" y="443"/>
                  </a:lnTo>
                  <a:lnTo>
                    <a:pt x="1526" y="444"/>
                  </a:lnTo>
                  <a:lnTo>
                    <a:pt x="1527" y="443"/>
                  </a:lnTo>
                  <a:lnTo>
                    <a:pt x="1527" y="441"/>
                  </a:lnTo>
                  <a:lnTo>
                    <a:pt x="1526" y="439"/>
                  </a:lnTo>
                  <a:lnTo>
                    <a:pt x="1524" y="438"/>
                  </a:lnTo>
                  <a:lnTo>
                    <a:pt x="1522" y="437"/>
                  </a:lnTo>
                  <a:lnTo>
                    <a:pt x="1522" y="435"/>
                  </a:lnTo>
                  <a:lnTo>
                    <a:pt x="1520" y="433"/>
                  </a:lnTo>
                  <a:lnTo>
                    <a:pt x="1519" y="432"/>
                  </a:lnTo>
                  <a:lnTo>
                    <a:pt x="1518" y="430"/>
                  </a:lnTo>
                  <a:lnTo>
                    <a:pt x="1518" y="427"/>
                  </a:lnTo>
                  <a:lnTo>
                    <a:pt x="1516" y="426"/>
                  </a:lnTo>
                  <a:lnTo>
                    <a:pt x="1516" y="425"/>
                  </a:lnTo>
                  <a:lnTo>
                    <a:pt x="1516" y="422"/>
                  </a:lnTo>
                  <a:lnTo>
                    <a:pt x="1518" y="421"/>
                  </a:lnTo>
                  <a:lnTo>
                    <a:pt x="1520" y="420"/>
                  </a:lnTo>
                  <a:lnTo>
                    <a:pt x="1522" y="420"/>
                  </a:lnTo>
                  <a:lnTo>
                    <a:pt x="1524" y="419"/>
                  </a:lnTo>
                  <a:lnTo>
                    <a:pt x="1526" y="419"/>
                  </a:lnTo>
                  <a:lnTo>
                    <a:pt x="1528" y="419"/>
                  </a:lnTo>
                  <a:lnTo>
                    <a:pt x="1529" y="418"/>
                  </a:lnTo>
                  <a:lnTo>
                    <a:pt x="1532" y="418"/>
                  </a:lnTo>
                  <a:lnTo>
                    <a:pt x="1535" y="418"/>
                  </a:lnTo>
                  <a:lnTo>
                    <a:pt x="1536" y="416"/>
                  </a:lnTo>
                  <a:lnTo>
                    <a:pt x="1537" y="416"/>
                  </a:lnTo>
                  <a:lnTo>
                    <a:pt x="1540" y="416"/>
                  </a:lnTo>
                  <a:lnTo>
                    <a:pt x="1542" y="415"/>
                  </a:lnTo>
                  <a:lnTo>
                    <a:pt x="1544" y="415"/>
                  </a:lnTo>
                  <a:lnTo>
                    <a:pt x="1547" y="414"/>
                  </a:lnTo>
                  <a:lnTo>
                    <a:pt x="1550" y="414"/>
                  </a:lnTo>
                  <a:lnTo>
                    <a:pt x="1553" y="414"/>
                  </a:lnTo>
                  <a:lnTo>
                    <a:pt x="1554" y="414"/>
                  </a:lnTo>
                  <a:lnTo>
                    <a:pt x="1557" y="414"/>
                  </a:lnTo>
                  <a:lnTo>
                    <a:pt x="1558" y="414"/>
                  </a:lnTo>
                  <a:lnTo>
                    <a:pt x="1560" y="414"/>
                  </a:lnTo>
                  <a:lnTo>
                    <a:pt x="1560" y="413"/>
                  </a:lnTo>
                  <a:lnTo>
                    <a:pt x="1560" y="410"/>
                  </a:lnTo>
                  <a:lnTo>
                    <a:pt x="1559" y="408"/>
                  </a:lnTo>
                  <a:lnTo>
                    <a:pt x="1559" y="406"/>
                  </a:lnTo>
                  <a:lnTo>
                    <a:pt x="1559" y="404"/>
                  </a:lnTo>
                  <a:lnTo>
                    <a:pt x="1558" y="402"/>
                  </a:lnTo>
                  <a:lnTo>
                    <a:pt x="1558" y="400"/>
                  </a:lnTo>
                  <a:lnTo>
                    <a:pt x="1558" y="398"/>
                  </a:lnTo>
                  <a:lnTo>
                    <a:pt x="1557" y="396"/>
                  </a:lnTo>
                  <a:lnTo>
                    <a:pt x="1555" y="395"/>
                  </a:lnTo>
                  <a:lnTo>
                    <a:pt x="1554" y="393"/>
                  </a:lnTo>
                  <a:lnTo>
                    <a:pt x="1553" y="392"/>
                  </a:lnTo>
                  <a:lnTo>
                    <a:pt x="1551" y="390"/>
                  </a:lnTo>
                  <a:lnTo>
                    <a:pt x="1550" y="389"/>
                  </a:lnTo>
                  <a:lnTo>
                    <a:pt x="1549" y="387"/>
                  </a:lnTo>
                  <a:lnTo>
                    <a:pt x="1547" y="386"/>
                  </a:lnTo>
                  <a:lnTo>
                    <a:pt x="1545" y="385"/>
                  </a:lnTo>
                  <a:lnTo>
                    <a:pt x="1544" y="383"/>
                  </a:lnTo>
                  <a:lnTo>
                    <a:pt x="1544" y="380"/>
                  </a:lnTo>
                  <a:lnTo>
                    <a:pt x="1544" y="379"/>
                  </a:lnTo>
                  <a:lnTo>
                    <a:pt x="1544" y="377"/>
                  </a:lnTo>
                  <a:lnTo>
                    <a:pt x="1544" y="375"/>
                  </a:lnTo>
                  <a:lnTo>
                    <a:pt x="1544" y="373"/>
                  </a:lnTo>
                  <a:lnTo>
                    <a:pt x="1545" y="372"/>
                  </a:lnTo>
                  <a:lnTo>
                    <a:pt x="1547" y="372"/>
                  </a:lnTo>
                  <a:lnTo>
                    <a:pt x="1549" y="372"/>
                  </a:lnTo>
                  <a:lnTo>
                    <a:pt x="1551" y="372"/>
                  </a:lnTo>
                  <a:lnTo>
                    <a:pt x="1553" y="371"/>
                  </a:lnTo>
                  <a:lnTo>
                    <a:pt x="1555" y="369"/>
                  </a:lnTo>
                  <a:lnTo>
                    <a:pt x="1557" y="368"/>
                  </a:lnTo>
                  <a:lnTo>
                    <a:pt x="1558" y="366"/>
                  </a:lnTo>
                  <a:lnTo>
                    <a:pt x="1559" y="365"/>
                  </a:lnTo>
                  <a:lnTo>
                    <a:pt x="1559" y="363"/>
                  </a:lnTo>
                  <a:lnTo>
                    <a:pt x="1560" y="362"/>
                  </a:lnTo>
                  <a:lnTo>
                    <a:pt x="1562" y="361"/>
                  </a:lnTo>
                  <a:lnTo>
                    <a:pt x="1564" y="358"/>
                  </a:lnTo>
                  <a:lnTo>
                    <a:pt x="1566" y="357"/>
                  </a:lnTo>
                  <a:lnTo>
                    <a:pt x="1567" y="356"/>
                  </a:lnTo>
                  <a:lnTo>
                    <a:pt x="1568" y="355"/>
                  </a:lnTo>
                  <a:lnTo>
                    <a:pt x="1569" y="354"/>
                  </a:lnTo>
                  <a:lnTo>
                    <a:pt x="1572" y="352"/>
                  </a:lnTo>
                  <a:lnTo>
                    <a:pt x="1573" y="351"/>
                  </a:lnTo>
                  <a:lnTo>
                    <a:pt x="1575" y="349"/>
                  </a:lnTo>
                  <a:lnTo>
                    <a:pt x="1576" y="348"/>
                  </a:lnTo>
                  <a:lnTo>
                    <a:pt x="1577" y="346"/>
                  </a:lnTo>
                  <a:lnTo>
                    <a:pt x="1577" y="344"/>
                  </a:lnTo>
                  <a:lnTo>
                    <a:pt x="1579" y="343"/>
                  </a:lnTo>
                  <a:lnTo>
                    <a:pt x="1581" y="342"/>
                  </a:lnTo>
                  <a:lnTo>
                    <a:pt x="1582" y="342"/>
                  </a:lnTo>
                  <a:lnTo>
                    <a:pt x="1585" y="340"/>
                  </a:lnTo>
                  <a:lnTo>
                    <a:pt x="1586" y="342"/>
                  </a:lnTo>
                  <a:lnTo>
                    <a:pt x="1589" y="342"/>
                  </a:lnTo>
                  <a:lnTo>
                    <a:pt x="1590" y="342"/>
                  </a:lnTo>
                  <a:lnTo>
                    <a:pt x="1593" y="343"/>
                  </a:lnTo>
                  <a:lnTo>
                    <a:pt x="1595" y="344"/>
                  </a:lnTo>
                  <a:lnTo>
                    <a:pt x="1597" y="344"/>
                  </a:lnTo>
                  <a:lnTo>
                    <a:pt x="1599" y="344"/>
                  </a:lnTo>
                  <a:lnTo>
                    <a:pt x="1600" y="344"/>
                  </a:lnTo>
                  <a:lnTo>
                    <a:pt x="1603" y="343"/>
                  </a:lnTo>
                  <a:lnTo>
                    <a:pt x="1604" y="343"/>
                  </a:lnTo>
                  <a:lnTo>
                    <a:pt x="1607" y="343"/>
                  </a:lnTo>
                  <a:lnTo>
                    <a:pt x="1610" y="342"/>
                  </a:lnTo>
                  <a:lnTo>
                    <a:pt x="1611" y="342"/>
                  </a:lnTo>
                  <a:lnTo>
                    <a:pt x="1613" y="340"/>
                  </a:lnTo>
                  <a:lnTo>
                    <a:pt x="1616" y="340"/>
                  </a:lnTo>
                  <a:lnTo>
                    <a:pt x="1619" y="337"/>
                  </a:lnTo>
                  <a:lnTo>
                    <a:pt x="1622" y="338"/>
                  </a:lnTo>
                  <a:lnTo>
                    <a:pt x="1624" y="334"/>
                  </a:lnTo>
                  <a:lnTo>
                    <a:pt x="1625" y="332"/>
                  </a:lnTo>
                  <a:lnTo>
                    <a:pt x="1625" y="328"/>
                  </a:lnTo>
                  <a:lnTo>
                    <a:pt x="1625" y="326"/>
                  </a:lnTo>
                  <a:lnTo>
                    <a:pt x="1626" y="323"/>
                  </a:lnTo>
                  <a:lnTo>
                    <a:pt x="1625" y="321"/>
                  </a:lnTo>
                  <a:lnTo>
                    <a:pt x="1625" y="320"/>
                  </a:lnTo>
                  <a:lnTo>
                    <a:pt x="1625" y="317"/>
                  </a:lnTo>
                  <a:lnTo>
                    <a:pt x="1626" y="316"/>
                  </a:lnTo>
                  <a:lnTo>
                    <a:pt x="1626" y="314"/>
                  </a:lnTo>
                  <a:lnTo>
                    <a:pt x="1628" y="313"/>
                  </a:lnTo>
                  <a:lnTo>
                    <a:pt x="1629" y="310"/>
                  </a:lnTo>
                  <a:lnTo>
                    <a:pt x="1630" y="309"/>
                  </a:lnTo>
                  <a:lnTo>
                    <a:pt x="1630" y="308"/>
                  </a:lnTo>
                  <a:lnTo>
                    <a:pt x="1632" y="305"/>
                  </a:lnTo>
                  <a:lnTo>
                    <a:pt x="1633" y="304"/>
                  </a:lnTo>
                  <a:lnTo>
                    <a:pt x="1634" y="303"/>
                  </a:lnTo>
                  <a:lnTo>
                    <a:pt x="1635" y="301"/>
                  </a:lnTo>
                  <a:lnTo>
                    <a:pt x="1635" y="299"/>
                  </a:lnTo>
                  <a:lnTo>
                    <a:pt x="1637" y="297"/>
                  </a:lnTo>
                  <a:lnTo>
                    <a:pt x="1637" y="296"/>
                  </a:lnTo>
                  <a:lnTo>
                    <a:pt x="1637" y="293"/>
                  </a:lnTo>
                  <a:lnTo>
                    <a:pt x="1637" y="292"/>
                  </a:lnTo>
                  <a:lnTo>
                    <a:pt x="1637" y="290"/>
                  </a:lnTo>
                  <a:lnTo>
                    <a:pt x="1638" y="288"/>
                  </a:lnTo>
                  <a:lnTo>
                    <a:pt x="1638" y="286"/>
                  </a:lnTo>
                  <a:lnTo>
                    <a:pt x="1638" y="281"/>
                  </a:lnTo>
                  <a:lnTo>
                    <a:pt x="1643" y="282"/>
                  </a:lnTo>
                  <a:lnTo>
                    <a:pt x="1641" y="286"/>
                  </a:lnTo>
                  <a:lnTo>
                    <a:pt x="1641" y="287"/>
                  </a:lnTo>
                  <a:lnTo>
                    <a:pt x="1643" y="288"/>
                  </a:lnTo>
                  <a:lnTo>
                    <a:pt x="1644" y="288"/>
                  </a:lnTo>
                  <a:lnTo>
                    <a:pt x="1647" y="288"/>
                  </a:lnTo>
                  <a:lnTo>
                    <a:pt x="1650" y="288"/>
                  </a:lnTo>
                  <a:lnTo>
                    <a:pt x="1651" y="287"/>
                  </a:lnTo>
                  <a:lnTo>
                    <a:pt x="1653" y="287"/>
                  </a:lnTo>
                  <a:lnTo>
                    <a:pt x="1656" y="287"/>
                  </a:lnTo>
                  <a:lnTo>
                    <a:pt x="1657" y="287"/>
                  </a:lnTo>
                  <a:lnTo>
                    <a:pt x="1657" y="290"/>
                  </a:lnTo>
                  <a:lnTo>
                    <a:pt x="1657" y="291"/>
                  </a:lnTo>
                  <a:lnTo>
                    <a:pt x="1657" y="293"/>
                  </a:lnTo>
                  <a:lnTo>
                    <a:pt x="1657" y="295"/>
                  </a:lnTo>
                  <a:lnTo>
                    <a:pt x="1656" y="297"/>
                  </a:lnTo>
                  <a:lnTo>
                    <a:pt x="1656" y="299"/>
                  </a:lnTo>
                  <a:lnTo>
                    <a:pt x="1656" y="301"/>
                  </a:lnTo>
                  <a:lnTo>
                    <a:pt x="1656" y="302"/>
                  </a:lnTo>
                  <a:lnTo>
                    <a:pt x="1656" y="304"/>
                  </a:lnTo>
                  <a:lnTo>
                    <a:pt x="1656" y="307"/>
                  </a:lnTo>
                  <a:lnTo>
                    <a:pt x="1656" y="308"/>
                  </a:lnTo>
                  <a:lnTo>
                    <a:pt x="1657" y="309"/>
                  </a:lnTo>
                  <a:lnTo>
                    <a:pt x="1657" y="310"/>
                  </a:lnTo>
                  <a:lnTo>
                    <a:pt x="1659" y="313"/>
                  </a:lnTo>
                  <a:lnTo>
                    <a:pt x="1661" y="314"/>
                  </a:lnTo>
                  <a:lnTo>
                    <a:pt x="1663" y="313"/>
                  </a:lnTo>
                  <a:lnTo>
                    <a:pt x="1664" y="311"/>
                  </a:lnTo>
                  <a:lnTo>
                    <a:pt x="1665" y="310"/>
                  </a:lnTo>
                  <a:lnTo>
                    <a:pt x="1665" y="308"/>
                  </a:lnTo>
                  <a:lnTo>
                    <a:pt x="1666" y="307"/>
                  </a:lnTo>
                  <a:lnTo>
                    <a:pt x="1666" y="304"/>
                  </a:lnTo>
                  <a:lnTo>
                    <a:pt x="1668" y="303"/>
                  </a:lnTo>
                  <a:lnTo>
                    <a:pt x="1670" y="303"/>
                  </a:lnTo>
                  <a:lnTo>
                    <a:pt x="1672" y="303"/>
                  </a:lnTo>
                  <a:lnTo>
                    <a:pt x="1673" y="303"/>
                  </a:lnTo>
                  <a:lnTo>
                    <a:pt x="1675" y="304"/>
                  </a:lnTo>
                  <a:lnTo>
                    <a:pt x="1678" y="305"/>
                  </a:lnTo>
                  <a:lnTo>
                    <a:pt x="1679" y="305"/>
                  </a:lnTo>
                  <a:lnTo>
                    <a:pt x="1682" y="307"/>
                  </a:lnTo>
                  <a:lnTo>
                    <a:pt x="1683" y="308"/>
                  </a:lnTo>
                  <a:lnTo>
                    <a:pt x="1686" y="308"/>
                  </a:lnTo>
                  <a:lnTo>
                    <a:pt x="1687" y="309"/>
                  </a:lnTo>
                  <a:lnTo>
                    <a:pt x="1688" y="310"/>
                  </a:lnTo>
                  <a:lnTo>
                    <a:pt x="1691" y="311"/>
                  </a:lnTo>
                  <a:lnTo>
                    <a:pt x="1692" y="313"/>
                  </a:lnTo>
                  <a:lnTo>
                    <a:pt x="1695" y="313"/>
                  </a:lnTo>
                  <a:lnTo>
                    <a:pt x="1696" y="314"/>
                  </a:lnTo>
                  <a:lnTo>
                    <a:pt x="1699" y="314"/>
                  </a:lnTo>
                  <a:lnTo>
                    <a:pt x="1703" y="316"/>
                  </a:lnTo>
                  <a:lnTo>
                    <a:pt x="1706" y="317"/>
                  </a:lnTo>
                  <a:lnTo>
                    <a:pt x="1708" y="314"/>
                  </a:lnTo>
                  <a:lnTo>
                    <a:pt x="1710" y="313"/>
                  </a:lnTo>
                  <a:lnTo>
                    <a:pt x="1712" y="311"/>
                  </a:lnTo>
                  <a:lnTo>
                    <a:pt x="1710" y="309"/>
                  </a:lnTo>
                  <a:lnTo>
                    <a:pt x="1712" y="305"/>
                  </a:lnTo>
                  <a:lnTo>
                    <a:pt x="1712" y="304"/>
                  </a:lnTo>
                  <a:lnTo>
                    <a:pt x="1713" y="304"/>
                  </a:lnTo>
                  <a:lnTo>
                    <a:pt x="1716" y="303"/>
                  </a:lnTo>
                  <a:lnTo>
                    <a:pt x="1718" y="303"/>
                  </a:lnTo>
                  <a:lnTo>
                    <a:pt x="1719" y="303"/>
                  </a:lnTo>
                  <a:lnTo>
                    <a:pt x="1722" y="303"/>
                  </a:lnTo>
                  <a:lnTo>
                    <a:pt x="1725" y="303"/>
                  </a:lnTo>
                  <a:lnTo>
                    <a:pt x="1726" y="303"/>
                  </a:lnTo>
                  <a:lnTo>
                    <a:pt x="1728" y="303"/>
                  </a:lnTo>
                  <a:lnTo>
                    <a:pt x="1730" y="303"/>
                  </a:lnTo>
                  <a:lnTo>
                    <a:pt x="1732" y="303"/>
                  </a:lnTo>
                  <a:lnTo>
                    <a:pt x="1735" y="303"/>
                  </a:lnTo>
                  <a:lnTo>
                    <a:pt x="1736" y="303"/>
                  </a:lnTo>
                  <a:lnTo>
                    <a:pt x="1739" y="303"/>
                  </a:lnTo>
                  <a:lnTo>
                    <a:pt x="1741" y="303"/>
                  </a:lnTo>
                  <a:lnTo>
                    <a:pt x="1744" y="304"/>
                  </a:lnTo>
                  <a:lnTo>
                    <a:pt x="1745" y="304"/>
                  </a:lnTo>
                  <a:lnTo>
                    <a:pt x="1748" y="304"/>
                  </a:lnTo>
                  <a:lnTo>
                    <a:pt x="1749" y="305"/>
                  </a:lnTo>
                  <a:lnTo>
                    <a:pt x="1750" y="307"/>
                  </a:lnTo>
                  <a:lnTo>
                    <a:pt x="1753" y="307"/>
                  </a:lnTo>
                  <a:lnTo>
                    <a:pt x="1754" y="307"/>
                  </a:lnTo>
                  <a:lnTo>
                    <a:pt x="1756" y="308"/>
                  </a:lnTo>
                  <a:lnTo>
                    <a:pt x="1758" y="308"/>
                  </a:lnTo>
                  <a:lnTo>
                    <a:pt x="1759" y="309"/>
                  </a:lnTo>
                  <a:lnTo>
                    <a:pt x="1762" y="309"/>
                  </a:lnTo>
                  <a:lnTo>
                    <a:pt x="1763" y="310"/>
                  </a:lnTo>
                  <a:lnTo>
                    <a:pt x="1766" y="310"/>
                  </a:lnTo>
                  <a:lnTo>
                    <a:pt x="1769" y="310"/>
                  </a:lnTo>
                  <a:lnTo>
                    <a:pt x="1770" y="309"/>
                  </a:lnTo>
                  <a:lnTo>
                    <a:pt x="1772" y="308"/>
                  </a:lnTo>
                  <a:lnTo>
                    <a:pt x="1774" y="307"/>
                  </a:lnTo>
                  <a:lnTo>
                    <a:pt x="1776" y="307"/>
                  </a:lnTo>
                  <a:lnTo>
                    <a:pt x="1778" y="305"/>
                  </a:lnTo>
                  <a:lnTo>
                    <a:pt x="1780" y="305"/>
                  </a:lnTo>
                  <a:lnTo>
                    <a:pt x="1781" y="304"/>
                  </a:lnTo>
                  <a:lnTo>
                    <a:pt x="1784" y="304"/>
                  </a:lnTo>
                  <a:lnTo>
                    <a:pt x="1785" y="303"/>
                  </a:lnTo>
                  <a:lnTo>
                    <a:pt x="1788" y="303"/>
                  </a:lnTo>
                  <a:lnTo>
                    <a:pt x="1792" y="303"/>
                  </a:lnTo>
                  <a:lnTo>
                    <a:pt x="1793" y="303"/>
                  </a:lnTo>
                  <a:lnTo>
                    <a:pt x="1796" y="302"/>
                  </a:lnTo>
                  <a:lnTo>
                    <a:pt x="1797" y="302"/>
                  </a:lnTo>
                  <a:lnTo>
                    <a:pt x="1800" y="302"/>
                  </a:lnTo>
                  <a:lnTo>
                    <a:pt x="1801" y="302"/>
                  </a:lnTo>
                  <a:lnTo>
                    <a:pt x="1803" y="302"/>
                  </a:lnTo>
                  <a:lnTo>
                    <a:pt x="1805" y="301"/>
                  </a:lnTo>
                  <a:lnTo>
                    <a:pt x="1807" y="301"/>
                  </a:lnTo>
                  <a:lnTo>
                    <a:pt x="1809" y="301"/>
                  </a:lnTo>
                  <a:lnTo>
                    <a:pt x="1811" y="301"/>
                  </a:lnTo>
                  <a:lnTo>
                    <a:pt x="1816" y="301"/>
                  </a:lnTo>
                  <a:lnTo>
                    <a:pt x="1822" y="304"/>
                  </a:lnTo>
                  <a:lnTo>
                    <a:pt x="1822" y="308"/>
                  </a:lnTo>
                  <a:lnTo>
                    <a:pt x="1823" y="309"/>
                  </a:lnTo>
                  <a:lnTo>
                    <a:pt x="1827" y="314"/>
                  </a:lnTo>
                  <a:lnTo>
                    <a:pt x="1831" y="315"/>
                  </a:lnTo>
                  <a:lnTo>
                    <a:pt x="1833" y="315"/>
                  </a:lnTo>
                  <a:lnTo>
                    <a:pt x="1837" y="317"/>
                  </a:lnTo>
                  <a:lnTo>
                    <a:pt x="1841" y="317"/>
                  </a:lnTo>
                  <a:lnTo>
                    <a:pt x="1847" y="319"/>
                  </a:lnTo>
                  <a:lnTo>
                    <a:pt x="1851" y="319"/>
                  </a:lnTo>
                  <a:lnTo>
                    <a:pt x="1856" y="319"/>
                  </a:lnTo>
                  <a:lnTo>
                    <a:pt x="1860" y="320"/>
                  </a:lnTo>
                  <a:lnTo>
                    <a:pt x="1866" y="320"/>
                  </a:lnTo>
                  <a:lnTo>
                    <a:pt x="1866" y="316"/>
                  </a:lnTo>
                  <a:lnTo>
                    <a:pt x="1868" y="315"/>
                  </a:lnTo>
                  <a:lnTo>
                    <a:pt x="1869" y="315"/>
                  </a:lnTo>
                  <a:lnTo>
                    <a:pt x="1872" y="315"/>
                  </a:lnTo>
                  <a:lnTo>
                    <a:pt x="1873" y="315"/>
                  </a:lnTo>
                  <a:lnTo>
                    <a:pt x="1876" y="314"/>
                  </a:lnTo>
                  <a:lnTo>
                    <a:pt x="1877" y="313"/>
                  </a:lnTo>
                  <a:lnTo>
                    <a:pt x="1880" y="313"/>
                  </a:lnTo>
                  <a:lnTo>
                    <a:pt x="1884" y="313"/>
                  </a:lnTo>
                  <a:lnTo>
                    <a:pt x="1884" y="310"/>
                  </a:lnTo>
                  <a:lnTo>
                    <a:pt x="1884" y="309"/>
                  </a:lnTo>
                  <a:lnTo>
                    <a:pt x="1885" y="304"/>
                  </a:lnTo>
                  <a:lnTo>
                    <a:pt x="1889" y="303"/>
                  </a:lnTo>
                  <a:lnTo>
                    <a:pt x="1890" y="305"/>
                  </a:lnTo>
                  <a:lnTo>
                    <a:pt x="1891" y="307"/>
                  </a:lnTo>
                  <a:lnTo>
                    <a:pt x="1894" y="307"/>
                  </a:lnTo>
                  <a:lnTo>
                    <a:pt x="1895" y="305"/>
                  </a:lnTo>
                  <a:lnTo>
                    <a:pt x="1899" y="304"/>
                  </a:lnTo>
                  <a:lnTo>
                    <a:pt x="1900" y="303"/>
                  </a:lnTo>
                  <a:lnTo>
                    <a:pt x="1903" y="303"/>
                  </a:lnTo>
                  <a:lnTo>
                    <a:pt x="1904" y="303"/>
                  </a:lnTo>
                  <a:lnTo>
                    <a:pt x="1906" y="303"/>
                  </a:lnTo>
                  <a:lnTo>
                    <a:pt x="1907" y="305"/>
                  </a:lnTo>
                  <a:lnTo>
                    <a:pt x="1908" y="305"/>
                  </a:lnTo>
                  <a:lnTo>
                    <a:pt x="1911" y="307"/>
                  </a:lnTo>
                  <a:lnTo>
                    <a:pt x="1912" y="308"/>
                  </a:lnTo>
                  <a:lnTo>
                    <a:pt x="1913" y="309"/>
                  </a:lnTo>
                  <a:lnTo>
                    <a:pt x="1915" y="310"/>
                  </a:lnTo>
                  <a:lnTo>
                    <a:pt x="1915" y="313"/>
                  </a:lnTo>
                  <a:lnTo>
                    <a:pt x="1916" y="314"/>
                  </a:lnTo>
                  <a:lnTo>
                    <a:pt x="1916" y="316"/>
                  </a:lnTo>
                  <a:lnTo>
                    <a:pt x="1917" y="317"/>
                  </a:lnTo>
                  <a:lnTo>
                    <a:pt x="1917" y="320"/>
                  </a:lnTo>
                  <a:lnTo>
                    <a:pt x="1917" y="322"/>
                  </a:lnTo>
                  <a:lnTo>
                    <a:pt x="1916" y="322"/>
                  </a:lnTo>
                  <a:lnTo>
                    <a:pt x="1915" y="323"/>
                  </a:lnTo>
                  <a:lnTo>
                    <a:pt x="1915" y="326"/>
                  </a:lnTo>
                  <a:lnTo>
                    <a:pt x="1916" y="327"/>
                  </a:lnTo>
                  <a:lnTo>
                    <a:pt x="1917" y="330"/>
                  </a:lnTo>
                  <a:lnTo>
                    <a:pt x="1919" y="331"/>
                  </a:lnTo>
                  <a:lnTo>
                    <a:pt x="1920" y="332"/>
                  </a:lnTo>
                  <a:lnTo>
                    <a:pt x="1922" y="333"/>
                  </a:lnTo>
                  <a:lnTo>
                    <a:pt x="1924" y="333"/>
                  </a:lnTo>
                  <a:lnTo>
                    <a:pt x="1926" y="334"/>
                  </a:lnTo>
                  <a:lnTo>
                    <a:pt x="1928" y="334"/>
                  </a:lnTo>
                  <a:lnTo>
                    <a:pt x="1930" y="336"/>
                  </a:lnTo>
                  <a:lnTo>
                    <a:pt x="1933" y="336"/>
                  </a:lnTo>
                  <a:lnTo>
                    <a:pt x="1934" y="336"/>
                  </a:lnTo>
                  <a:lnTo>
                    <a:pt x="1937" y="337"/>
                  </a:lnTo>
                  <a:lnTo>
                    <a:pt x="1939" y="339"/>
                  </a:lnTo>
                  <a:lnTo>
                    <a:pt x="1940" y="337"/>
                  </a:lnTo>
                  <a:lnTo>
                    <a:pt x="1946" y="338"/>
                  </a:lnTo>
                  <a:lnTo>
                    <a:pt x="1947" y="338"/>
                  </a:lnTo>
                  <a:lnTo>
                    <a:pt x="1948" y="338"/>
                  </a:lnTo>
                  <a:lnTo>
                    <a:pt x="1951" y="338"/>
                  </a:lnTo>
                  <a:lnTo>
                    <a:pt x="1953" y="338"/>
                  </a:lnTo>
                  <a:lnTo>
                    <a:pt x="1955" y="338"/>
                  </a:lnTo>
                  <a:lnTo>
                    <a:pt x="1957" y="338"/>
                  </a:lnTo>
                  <a:lnTo>
                    <a:pt x="1959" y="337"/>
                  </a:lnTo>
                  <a:lnTo>
                    <a:pt x="1960" y="336"/>
                  </a:lnTo>
                  <a:lnTo>
                    <a:pt x="1962" y="334"/>
                  </a:lnTo>
                  <a:lnTo>
                    <a:pt x="1964" y="334"/>
                  </a:lnTo>
                  <a:lnTo>
                    <a:pt x="1966" y="333"/>
                  </a:lnTo>
                  <a:lnTo>
                    <a:pt x="1968" y="332"/>
                  </a:lnTo>
                  <a:lnTo>
                    <a:pt x="1968" y="331"/>
                  </a:lnTo>
                  <a:lnTo>
                    <a:pt x="1968" y="328"/>
                  </a:lnTo>
                  <a:lnTo>
                    <a:pt x="1968" y="326"/>
                  </a:lnTo>
                  <a:lnTo>
                    <a:pt x="1969" y="325"/>
                  </a:lnTo>
                  <a:lnTo>
                    <a:pt x="1972" y="325"/>
                  </a:lnTo>
                  <a:lnTo>
                    <a:pt x="1973" y="326"/>
                  </a:lnTo>
                  <a:lnTo>
                    <a:pt x="1974" y="327"/>
                  </a:lnTo>
                  <a:lnTo>
                    <a:pt x="1977" y="328"/>
                  </a:lnTo>
                  <a:lnTo>
                    <a:pt x="1978" y="328"/>
                  </a:lnTo>
                  <a:lnTo>
                    <a:pt x="1979" y="330"/>
                  </a:lnTo>
                  <a:lnTo>
                    <a:pt x="1982" y="331"/>
                  </a:lnTo>
                  <a:lnTo>
                    <a:pt x="1983" y="331"/>
                  </a:lnTo>
                  <a:lnTo>
                    <a:pt x="1986" y="331"/>
                  </a:lnTo>
                  <a:lnTo>
                    <a:pt x="1991" y="332"/>
                  </a:lnTo>
                  <a:lnTo>
                    <a:pt x="1992" y="328"/>
                  </a:lnTo>
                  <a:lnTo>
                    <a:pt x="1993" y="323"/>
                  </a:lnTo>
                  <a:lnTo>
                    <a:pt x="1993" y="320"/>
                  </a:lnTo>
                  <a:lnTo>
                    <a:pt x="1997" y="320"/>
                  </a:lnTo>
                  <a:lnTo>
                    <a:pt x="1999" y="320"/>
                  </a:lnTo>
                  <a:lnTo>
                    <a:pt x="2001" y="320"/>
                  </a:lnTo>
                  <a:lnTo>
                    <a:pt x="2004" y="320"/>
                  </a:lnTo>
                  <a:lnTo>
                    <a:pt x="2005" y="321"/>
                  </a:lnTo>
                  <a:lnTo>
                    <a:pt x="2008" y="321"/>
                  </a:lnTo>
                  <a:lnTo>
                    <a:pt x="2009" y="321"/>
                  </a:lnTo>
                  <a:lnTo>
                    <a:pt x="2012" y="322"/>
                  </a:lnTo>
                  <a:lnTo>
                    <a:pt x="2013" y="323"/>
                  </a:lnTo>
                  <a:lnTo>
                    <a:pt x="2014" y="326"/>
                  </a:lnTo>
                  <a:lnTo>
                    <a:pt x="2015" y="328"/>
                  </a:lnTo>
                  <a:lnTo>
                    <a:pt x="2015" y="331"/>
                  </a:lnTo>
                  <a:lnTo>
                    <a:pt x="2013" y="331"/>
                  </a:lnTo>
                  <a:lnTo>
                    <a:pt x="2013" y="333"/>
                  </a:lnTo>
                  <a:lnTo>
                    <a:pt x="2012" y="334"/>
                  </a:lnTo>
                  <a:lnTo>
                    <a:pt x="2010" y="337"/>
                  </a:lnTo>
                  <a:lnTo>
                    <a:pt x="2012" y="338"/>
                  </a:lnTo>
                  <a:lnTo>
                    <a:pt x="2014" y="338"/>
                  </a:lnTo>
                  <a:lnTo>
                    <a:pt x="2017" y="339"/>
                  </a:lnTo>
                  <a:lnTo>
                    <a:pt x="2018" y="339"/>
                  </a:lnTo>
                  <a:lnTo>
                    <a:pt x="2021" y="339"/>
                  </a:lnTo>
                  <a:lnTo>
                    <a:pt x="2023" y="338"/>
                  </a:lnTo>
                  <a:lnTo>
                    <a:pt x="2025" y="338"/>
                  </a:lnTo>
                  <a:lnTo>
                    <a:pt x="2027" y="338"/>
                  </a:lnTo>
                  <a:lnTo>
                    <a:pt x="2028" y="338"/>
                  </a:lnTo>
                  <a:lnTo>
                    <a:pt x="2031" y="338"/>
                  </a:lnTo>
                  <a:lnTo>
                    <a:pt x="2032" y="337"/>
                  </a:lnTo>
                  <a:lnTo>
                    <a:pt x="2035" y="337"/>
                  </a:lnTo>
                  <a:lnTo>
                    <a:pt x="2036" y="337"/>
                  </a:lnTo>
                  <a:lnTo>
                    <a:pt x="2037" y="336"/>
                  </a:lnTo>
                  <a:lnTo>
                    <a:pt x="2040" y="336"/>
                  </a:lnTo>
                  <a:lnTo>
                    <a:pt x="2043" y="336"/>
                  </a:lnTo>
                  <a:lnTo>
                    <a:pt x="2044" y="336"/>
                  </a:lnTo>
                  <a:lnTo>
                    <a:pt x="2044" y="333"/>
                  </a:lnTo>
                  <a:lnTo>
                    <a:pt x="2044" y="331"/>
                  </a:lnTo>
                  <a:lnTo>
                    <a:pt x="2044" y="330"/>
                  </a:lnTo>
                  <a:lnTo>
                    <a:pt x="2044" y="328"/>
                  </a:lnTo>
                  <a:lnTo>
                    <a:pt x="2043" y="326"/>
                  </a:lnTo>
                  <a:lnTo>
                    <a:pt x="2043" y="323"/>
                  </a:lnTo>
                  <a:lnTo>
                    <a:pt x="2043" y="322"/>
                  </a:lnTo>
                  <a:lnTo>
                    <a:pt x="2041" y="320"/>
                  </a:lnTo>
                  <a:lnTo>
                    <a:pt x="2041" y="319"/>
                  </a:lnTo>
                  <a:lnTo>
                    <a:pt x="2040" y="316"/>
                  </a:lnTo>
                  <a:lnTo>
                    <a:pt x="2040" y="315"/>
                  </a:lnTo>
                  <a:lnTo>
                    <a:pt x="2039" y="313"/>
                  </a:lnTo>
                  <a:lnTo>
                    <a:pt x="2039" y="311"/>
                  </a:lnTo>
                  <a:lnTo>
                    <a:pt x="2037" y="309"/>
                  </a:lnTo>
                  <a:lnTo>
                    <a:pt x="2037" y="307"/>
                  </a:lnTo>
                  <a:lnTo>
                    <a:pt x="2036" y="305"/>
                  </a:lnTo>
                  <a:lnTo>
                    <a:pt x="2036" y="303"/>
                  </a:lnTo>
                  <a:lnTo>
                    <a:pt x="2036" y="301"/>
                  </a:lnTo>
                  <a:lnTo>
                    <a:pt x="2036" y="299"/>
                  </a:lnTo>
                  <a:lnTo>
                    <a:pt x="2036" y="297"/>
                  </a:lnTo>
                  <a:lnTo>
                    <a:pt x="2037" y="296"/>
                  </a:lnTo>
                  <a:lnTo>
                    <a:pt x="2037" y="295"/>
                  </a:lnTo>
                  <a:lnTo>
                    <a:pt x="2039" y="292"/>
                  </a:lnTo>
                  <a:lnTo>
                    <a:pt x="2039" y="290"/>
                  </a:lnTo>
                  <a:lnTo>
                    <a:pt x="2040" y="288"/>
                  </a:lnTo>
                  <a:lnTo>
                    <a:pt x="2041" y="287"/>
                  </a:lnTo>
                  <a:lnTo>
                    <a:pt x="2044" y="287"/>
                  </a:lnTo>
                  <a:lnTo>
                    <a:pt x="2045" y="286"/>
                  </a:lnTo>
                  <a:lnTo>
                    <a:pt x="2048" y="286"/>
                  </a:lnTo>
                  <a:lnTo>
                    <a:pt x="2049" y="285"/>
                  </a:lnTo>
                  <a:lnTo>
                    <a:pt x="2052" y="285"/>
                  </a:lnTo>
                  <a:lnTo>
                    <a:pt x="2053" y="285"/>
                  </a:lnTo>
                  <a:lnTo>
                    <a:pt x="2056" y="285"/>
                  </a:lnTo>
                  <a:lnTo>
                    <a:pt x="2057" y="285"/>
                  </a:lnTo>
                  <a:lnTo>
                    <a:pt x="2059" y="284"/>
                  </a:lnTo>
                  <a:lnTo>
                    <a:pt x="2061" y="284"/>
                  </a:lnTo>
                  <a:lnTo>
                    <a:pt x="2063" y="284"/>
                  </a:lnTo>
                  <a:lnTo>
                    <a:pt x="2065" y="282"/>
                  </a:lnTo>
                  <a:lnTo>
                    <a:pt x="2067" y="282"/>
                  </a:lnTo>
                  <a:lnTo>
                    <a:pt x="2070" y="282"/>
                  </a:lnTo>
                  <a:lnTo>
                    <a:pt x="2071" y="282"/>
                  </a:lnTo>
                  <a:lnTo>
                    <a:pt x="2074" y="282"/>
                  </a:lnTo>
                  <a:lnTo>
                    <a:pt x="2075" y="282"/>
                  </a:lnTo>
                  <a:lnTo>
                    <a:pt x="2078" y="281"/>
                  </a:lnTo>
                  <a:lnTo>
                    <a:pt x="2079" y="281"/>
                  </a:lnTo>
                  <a:lnTo>
                    <a:pt x="2081" y="281"/>
                  </a:lnTo>
                  <a:lnTo>
                    <a:pt x="2083" y="281"/>
                  </a:lnTo>
                  <a:lnTo>
                    <a:pt x="2085" y="281"/>
                  </a:lnTo>
                  <a:lnTo>
                    <a:pt x="2087" y="281"/>
                  </a:lnTo>
                  <a:lnTo>
                    <a:pt x="2089" y="280"/>
                  </a:lnTo>
                  <a:lnTo>
                    <a:pt x="2090" y="280"/>
                  </a:lnTo>
                  <a:lnTo>
                    <a:pt x="2094" y="280"/>
                  </a:lnTo>
                  <a:lnTo>
                    <a:pt x="2096" y="280"/>
                  </a:lnTo>
                  <a:lnTo>
                    <a:pt x="2098" y="280"/>
                  </a:lnTo>
                  <a:lnTo>
                    <a:pt x="2101" y="279"/>
                  </a:lnTo>
                  <a:lnTo>
                    <a:pt x="2102" y="279"/>
                  </a:lnTo>
                  <a:lnTo>
                    <a:pt x="2106" y="279"/>
                  </a:lnTo>
                  <a:lnTo>
                    <a:pt x="2110" y="278"/>
                  </a:lnTo>
                  <a:lnTo>
                    <a:pt x="2111" y="278"/>
                  </a:lnTo>
                  <a:lnTo>
                    <a:pt x="2114" y="278"/>
                  </a:lnTo>
                  <a:lnTo>
                    <a:pt x="2115" y="276"/>
                  </a:lnTo>
                  <a:lnTo>
                    <a:pt x="2118" y="276"/>
                  </a:lnTo>
                  <a:lnTo>
                    <a:pt x="2119" y="275"/>
                  </a:lnTo>
                  <a:lnTo>
                    <a:pt x="2121" y="275"/>
                  </a:lnTo>
                  <a:lnTo>
                    <a:pt x="2123" y="275"/>
                  </a:lnTo>
                  <a:lnTo>
                    <a:pt x="2125" y="274"/>
                  </a:lnTo>
                  <a:lnTo>
                    <a:pt x="2127" y="274"/>
                  </a:lnTo>
                  <a:lnTo>
                    <a:pt x="2129" y="274"/>
                  </a:lnTo>
                  <a:lnTo>
                    <a:pt x="2131" y="270"/>
                  </a:lnTo>
                  <a:lnTo>
                    <a:pt x="2136" y="272"/>
                  </a:lnTo>
                  <a:lnTo>
                    <a:pt x="2140" y="272"/>
                  </a:lnTo>
                  <a:lnTo>
                    <a:pt x="2141" y="272"/>
                  </a:lnTo>
                  <a:lnTo>
                    <a:pt x="2142" y="268"/>
                  </a:lnTo>
                  <a:lnTo>
                    <a:pt x="2143" y="267"/>
                  </a:lnTo>
                  <a:lnTo>
                    <a:pt x="2146" y="267"/>
                  </a:lnTo>
                  <a:lnTo>
                    <a:pt x="2147" y="267"/>
                  </a:lnTo>
                  <a:lnTo>
                    <a:pt x="2150" y="267"/>
                  </a:lnTo>
                  <a:lnTo>
                    <a:pt x="2151" y="267"/>
                  </a:lnTo>
                  <a:lnTo>
                    <a:pt x="2154" y="267"/>
                  </a:lnTo>
                  <a:lnTo>
                    <a:pt x="2159" y="267"/>
                  </a:lnTo>
                  <a:lnTo>
                    <a:pt x="2163" y="264"/>
                  </a:lnTo>
                  <a:lnTo>
                    <a:pt x="2167" y="262"/>
                  </a:lnTo>
                  <a:lnTo>
                    <a:pt x="2169" y="258"/>
                  </a:lnTo>
                  <a:lnTo>
                    <a:pt x="2173" y="255"/>
                  </a:lnTo>
                  <a:lnTo>
                    <a:pt x="2174" y="250"/>
                  </a:lnTo>
                  <a:lnTo>
                    <a:pt x="2172" y="245"/>
                  </a:lnTo>
                  <a:lnTo>
                    <a:pt x="2169" y="243"/>
                  </a:lnTo>
                  <a:lnTo>
                    <a:pt x="2165" y="239"/>
                  </a:lnTo>
                  <a:lnTo>
                    <a:pt x="2162" y="235"/>
                  </a:lnTo>
                  <a:lnTo>
                    <a:pt x="2158" y="231"/>
                  </a:lnTo>
                  <a:lnTo>
                    <a:pt x="2156" y="234"/>
                  </a:lnTo>
                  <a:lnTo>
                    <a:pt x="2154" y="234"/>
                  </a:lnTo>
                  <a:lnTo>
                    <a:pt x="2153" y="233"/>
                  </a:lnTo>
                  <a:lnTo>
                    <a:pt x="2151" y="232"/>
                  </a:lnTo>
                  <a:lnTo>
                    <a:pt x="2151" y="229"/>
                  </a:lnTo>
                  <a:lnTo>
                    <a:pt x="2150" y="227"/>
                  </a:lnTo>
                  <a:lnTo>
                    <a:pt x="2150" y="226"/>
                  </a:lnTo>
                  <a:lnTo>
                    <a:pt x="2149" y="225"/>
                  </a:lnTo>
                  <a:lnTo>
                    <a:pt x="2149" y="222"/>
                  </a:lnTo>
                  <a:lnTo>
                    <a:pt x="2147" y="220"/>
                  </a:lnTo>
                  <a:lnTo>
                    <a:pt x="2147" y="218"/>
                  </a:lnTo>
                  <a:lnTo>
                    <a:pt x="2147" y="217"/>
                  </a:lnTo>
                  <a:lnTo>
                    <a:pt x="2146" y="215"/>
                  </a:lnTo>
                  <a:lnTo>
                    <a:pt x="2146" y="212"/>
                  </a:lnTo>
                  <a:lnTo>
                    <a:pt x="2146" y="211"/>
                  </a:lnTo>
                  <a:lnTo>
                    <a:pt x="2147" y="210"/>
                  </a:lnTo>
                  <a:lnTo>
                    <a:pt x="2150" y="209"/>
                  </a:lnTo>
                  <a:lnTo>
                    <a:pt x="2153" y="211"/>
                  </a:lnTo>
                  <a:lnTo>
                    <a:pt x="2151" y="208"/>
                  </a:lnTo>
                  <a:lnTo>
                    <a:pt x="2156" y="208"/>
                  </a:lnTo>
                  <a:lnTo>
                    <a:pt x="2155" y="204"/>
                  </a:lnTo>
                  <a:lnTo>
                    <a:pt x="2155" y="198"/>
                  </a:lnTo>
                  <a:lnTo>
                    <a:pt x="2158" y="196"/>
                  </a:lnTo>
                  <a:lnTo>
                    <a:pt x="2159" y="193"/>
                  </a:lnTo>
                  <a:lnTo>
                    <a:pt x="2160" y="192"/>
                  </a:lnTo>
                  <a:lnTo>
                    <a:pt x="2162" y="191"/>
                  </a:lnTo>
                  <a:lnTo>
                    <a:pt x="2163" y="189"/>
                  </a:lnTo>
                  <a:lnTo>
                    <a:pt x="2164" y="188"/>
                  </a:lnTo>
                  <a:lnTo>
                    <a:pt x="2165" y="186"/>
                  </a:lnTo>
                  <a:lnTo>
                    <a:pt x="2167" y="185"/>
                  </a:lnTo>
                  <a:lnTo>
                    <a:pt x="2169" y="185"/>
                  </a:lnTo>
                  <a:lnTo>
                    <a:pt x="2171" y="185"/>
                  </a:lnTo>
                  <a:lnTo>
                    <a:pt x="2173" y="185"/>
                  </a:lnTo>
                  <a:lnTo>
                    <a:pt x="2174" y="186"/>
                  </a:lnTo>
                  <a:lnTo>
                    <a:pt x="2177" y="186"/>
                  </a:lnTo>
                  <a:lnTo>
                    <a:pt x="2180" y="186"/>
                  </a:lnTo>
                  <a:lnTo>
                    <a:pt x="2182" y="187"/>
                  </a:lnTo>
                  <a:lnTo>
                    <a:pt x="2184" y="187"/>
                  </a:lnTo>
                  <a:lnTo>
                    <a:pt x="2186" y="187"/>
                  </a:lnTo>
                  <a:lnTo>
                    <a:pt x="2189" y="187"/>
                  </a:lnTo>
                  <a:lnTo>
                    <a:pt x="2190" y="187"/>
                  </a:lnTo>
                  <a:lnTo>
                    <a:pt x="2190" y="185"/>
                  </a:lnTo>
                  <a:lnTo>
                    <a:pt x="2193" y="181"/>
                  </a:lnTo>
                  <a:lnTo>
                    <a:pt x="2196" y="182"/>
                  </a:lnTo>
                  <a:lnTo>
                    <a:pt x="2199" y="179"/>
                  </a:lnTo>
                  <a:lnTo>
                    <a:pt x="2200" y="179"/>
                  </a:lnTo>
                  <a:lnTo>
                    <a:pt x="2203" y="179"/>
                  </a:lnTo>
                  <a:lnTo>
                    <a:pt x="2206" y="179"/>
                  </a:lnTo>
                  <a:lnTo>
                    <a:pt x="2207" y="179"/>
                  </a:lnTo>
                  <a:lnTo>
                    <a:pt x="2209" y="179"/>
                  </a:lnTo>
                  <a:lnTo>
                    <a:pt x="2211" y="180"/>
                  </a:lnTo>
                  <a:lnTo>
                    <a:pt x="2213" y="180"/>
                  </a:lnTo>
                  <a:lnTo>
                    <a:pt x="2215" y="179"/>
                  </a:lnTo>
                  <a:lnTo>
                    <a:pt x="2217" y="179"/>
                  </a:lnTo>
                  <a:lnTo>
                    <a:pt x="2218" y="179"/>
                  </a:lnTo>
                  <a:lnTo>
                    <a:pt x="2221" y="179"/>
                  </a:lnTo>
                  <a:lnTo>
                    <a:pt x="2224" y="179"/>
                  </a:lnTo>
                  <a:lnTo>
                    <a:pt x="2225" y="179"/>
                  </a:lnTo>
                  <a:lnTo>
                    <a:pt x="2227" y="179"/>
                  </a:lnTo>
                  <a:lnTo>
                    <a:pt x="2229" y="179"/>
                  </a:lnTo>
                  <a:lnTo>
                    <a:pt x="2231" y="179"/>
                  </a:lnTo>
                  <a:lnTo>
                    <a:pt x="2233" y="177"/>
                  </a:lnTo>
                  <a:lnTo>
                    <a:pt x="2235" y="177"/>
                  </a:lnTo>
                  <a:lnTo>
                    <a:pt x="2237" y="177"/>
                  </a:lnTo>
                  <a:lnTo>
                    <a:pt x="2239" y="177"/>
                  </a:lnTo>
                  <a:lnTo>
                    <a:pt x="2240" y="177"/>
                  </a:lnTo>
                  <a:lnTo>
                    <a:pt x="2242" y="176"/>
                  </a:lnTo>
                  <a:lnTo>
                    <a:pt x="2243" y="174"/>
                  </a:lnTo>
                  <a:lnTo>
                    <a:pt x="2244" y="173"/>
                  </a:lnTo>
                  <a:lnTo>
                    <a:pt x="2246" y="171"/>
                  </a:lnTo>
                  <a:lnTo>
                    <a:pt x="2247" y="170"/>
                  </a:lnTo>
                  <a:lnTo>
                    <a:pt x="2248" y="169"/>
                  </a:lnTo>
                  <a:lnTo>
                    <a:pt x="2251" y="168"/>
                  </a:lnTo>
                  <a:lnTo>
                    <a:pt x="2252" y="165"/>
                  </a:lnTo>
                  <a:lnTo>
                    <a:pt x="2253" y="164"/>
                  </a:lnTo>
                  <a:lnTo>
                    <a:pt x="2256" y="164"/>
                  </a:lnTo>
                  <a:lnTo>
                    <a:pt x="2259" y="163"/>
                  </a:lnTo>
                  <a:lnTo>
                    <a:pt x="2260" y="163"/>
                  </a:lnTo>
                  <a:lnTo>
                    <a:pt x="2262" y="163"/>
                  </a:lnTo>
                  <a:lnTo>
                    <a:pt x="2265" y="162"/>
                  </a:lnTo>
                  <a:lnTo>
                    <a:pt x="2266" y="162"/>
                  </a:lnTo>
                  <a:lnTo>
                    <a:pt x="2269" y="162"/>
                  </a:lnTo>
                  <a:lnTo>
                    <a:pt x="2270" y="162"/>
                  </a:lnTo>
                  <a:lnTo>
                    <a:pt x="2273" y="163"/>
                  </a:lnTo>
                  <a:lnTo>
                    <a:pt x="2274" y="163"/>
                  </a:lnTo>
                  <a:lnTo>
                    <a:pt x="2277" y="163"/>
                  </a:lnTo>
                  <a:lnTo>
                    <a:pt x="2278" y="163"/>
                  </a:lnTo>
                  <a:lnTo>
                    <a:pt x="2280" y="163"/>
                  </a:lnTo>
                  <a:lnTo>
                    <a:pt x="2283" y="164"/>
                  </a:lnTo>
                  <a:lnTo>
                    <a:pt x="2284" y="164"/>
                  </a:lnTo>
                  <a:lnTo>
                    <a:pt x="2287" y="164"/>
                  </a:lnTo>
                  <a:lnTo>
                    <a:pt x="2290" y="164"/>
                  </a:lnTo>
                  <a:lnTo>
                    <a:pt x="2291" y="165"/>
                  </a:lnTo>
                  <a:lnTo>
                    <a:pt x="2293" y="165"/>
                  </a:lnTo>
                  <a:lnTo>
                    <a:pt x="2295" y="165"/>
                  </a:lnTo>
                  <a:lnTo>
                    <a:pt x="2296" y="167"/>
                  </a:lnTo>
                  <a:lnTo>
                    <a:pt x="2299" y="167"/>
                  </a:lnTo>
                  <a:lnTo>
                    <a:pt x="2300" y="168"/>
                  </a:lnTo>
                  <a:lnTo>
                    <a:pt x="2302" y="169"/>
                  </a:lnTo>
                  <a:lnTo>
                    <a:pt x="2304" y="169"/>
                  </a:lnTo>
                  <a:lnTo>
                    <a:pt x="2306" y="170"/>
                  </a:lnTo>
                  <a:lnTo>
                    <a:pt x="2308" y="170"/>
                  </a:lnTo>
                  <a:lnTo>
                    <a:pt x="2310" y="170"/>
                  </a:lnTo>
                  <a:lnTo>
                    <a:pt x="2312" y="170"/>
                  </a:lnTo>
                  <a:lnTo>
                    <a:pt x="2314" y="170"/>
                  </a:lnTo>
                  <a:lnTo>
                    <a:pt x="2315" y="170"/>
                  </a:lnTo>
                  <a:lnTo>
                    <a:pt x="2318" y="169"/>
                  </a:lnTo>
                  <a:lnTo>
                    <a:pt x="2319" y="169"/>
                  </a:lnTo>
                  <a:lnTo>
                    <a:pt x="2322" y="169"/>
                  </a:lnTo>
                  <a:lnTo>
                    <a:pt x="2323" y="169"/>
                  </a:lnTo>
                  <a:lnTo>
                    <a:pt x="2326" y="170"/>
                  </a:lnTo>
                  <a:lnTo>
                    <a:pt x="2327" y="170"/>
                  </a:lnTo>
                  <a:lnTo>
                    <a:pt x="2330" y="171"/>
                  </a:lnTo>
                  <a:lnTo>
                    <a:pt x="2331" y="171"/>
                  </a:lnTo>
                  <a:lnTo>
                    <a:pt x="2335" y="173"/>
                  </a:lnTo>
                  <a:lnTo>
                    <a:pt x="2337" y="174"/>
                  </a:lnTo>
                  <a:lnTo>
                    <a:pt x="2340" y="175"/>
                  </a:lnTo>
                  <a:lnTo>
                    <a:pt x="2341" y="176"/>
                  </a:lnTo>
                  <a:lnTo>
                    <a:pt x="2344" y="176"/>
                  </a:lnTo>
                  <a:lnTo>
                    <a:pt x="2345" y="177"/>
                  </a:lnTo>
                  <a:lnTo>
                    <a:pt x="2346" y="179"/>
                  </a:lnTo>
                  <a:lnTo>
                    <a:pt x="2350" y="181"/>
                  </a:lnTo>
                  <a:lnTo>
                    <a:pt x="2355" y="181"/>
                  </a:lnTo>
                  <a:lnTo>
                    <a:pt x="2357" y="177"/>
                  </a:lnTo>
                  <a:lnTo>
                    <a:pt x="2358" y="176"/>
                  </a:lnTo>
                  <a:lnTo>
                    <a:pt x="2359" y="175"/>
                  </a:lnTo>
                  <a:lnTo>
                    <a:pt x="2361" y="174"/>
                  </a:lnTo>
                  <a:lnTo>
                    <a:pt x="2361" y="171"/>
                  </a:lnTo>
                  <a:lnTo>
                    <a:pt x="2362" y="170"/>
                  </a:lnTo>
                  <a:lnTo>
                    <a:pt x="2361" y="169"/>
                  </a:lnTo>
                  <a:lnTo>
                    <a:pt x="2359" y="168"/>
                  </a:lnTo>
                  <a:lnTo>
                    <a:pt x="2357" y="168"/>
                  </a:lnTo>
                  <a:lnTo>
                    <a:pt x="2355" y="168"/>
                  </a:lnTo>
                  <a:lnTo>
                    <a:pt x="2353" y="167"/>
                  </a:lnTo>
                  <a:lnTo>
                    <a:pt x="2352" y="165"/>
                  </a:lnTo>
                  <a:lnTo>
                    <a:pt x="2350" y="164"/>
                  </a:lnTo>
                  <a:lnTo>
                    <a:pt x="2349" y="163"/>
                  </a:lnTo>
                  <a:lnTo>
                    <a:pt x="2348" y="162"/>
                  </a:lnTo>
                  <a:lnTo>
                    <a:pt x="2348" y="161"/>
                  </a:lnTo>
                  <a:lnTo>
                    <a:pt x="2346" y="158"/>
                  </a:lnTo>
                  <a:lnTo>
                    <a:pt x="2345" y="157"/>
                  </a:lnTo>
                  <a:lnTo>
                    <a:pt x="2346" y="154"/>
                  </a:lnTo>
                  <a:lnTo>
                    <a:pt x="2346" y="153"/>
                  </a:lnTo>
                  <a:lnTo>
                    <a:pt x="2346" y="150"/>
                  </a:lnTo>
                  <a:lnTo>
                    <a:pt x="2345" y="148"/>
                  </a:lnTo>
                  <a:lnTo>
                    <a:pt x="2345" y="146"/>
                  </a:lnTo>
                  <a:lnTo>
                    <a:pt x="2345" y="144"/>
                  </a:lnTo>
                  <a:lnTo>
                    <a:pt x="2344" y="142"/>
                  </a:lnTo>
                  <a:lnTo>
                    <a:pt x="2344" y="141"/>
                  </a:lnTo>
                  <a:lnTo>
                    <a:pt x="2343" y="139"/>
                  </a:lnTo>
                  <a:lnTo>
                    <a:pt x="2341" y="138"/>
                  </a:lnTo>
                  <a:lnTo>
                    <a:pt x="2340" y="135"/>
                  </a:lnTo>
                  <a:lnTo>
                    <a:pt x="2339" y="134"/>
                  </a:lnTo>
                  <a:lnTo>
                    <a:pt x="2337" y="133"/>
                  </a:lnTo>
                  <a:lnTo>
                    <a:pt x="2339" y="128"/>
                  </a:lnTo>
                  <a:lnTo>
                    <a:pt x="2335" y="127"/>
                  </a:lnTo>
                  <a:lnTo>
                    <a:pt x="2335" y="123"/>
                  </a:lnTo>
                  <a:lnTo>
                    <a:pt x="2333" y="122"/>
                  </a:lnTo>
                  <a:lnTo>
                    <a:pt x="2332" y="121"/>
                  </a:lnTo>
                  <a:lnTo>
                    <a:pt x="2330" y="119"/>
                  </a:lnTo>
                  <a:lnTo>
                    <a:pt x="2328" y="118"/>
                  </a:lnTo>
                  <a:lnTo>
                    <a:pt x="2327" y="117"/>
                  </a:lnTo>
                  <a:lnTo>
                    <a:pt x="2324" y="117"/>
                  </a:lnTo>
                  <a:lnTo>
                    <a:pt x="2323" y="116"/>
                  </a:lnTo>
                  <a:lnTo>
                    <a:pt x="2321" y="116"/>
                  </a:lnTo>
                  <a:lnTo>
                    <a:pt x="2318" y="115"/>
                  </a:lnTo>
                  <a:lnTo>
                    <a:pt x="2317" y="115"/>
                  </a:lnTo>
                  <a:lnTo>
                    <a:pt x="2315" y="112"/>
                  </a:lnTo>
                  <a:lnTo>
                    <a:pt x="2314" y="111"/>
                  </a:lnTo>
                  <a:lnTo>
                    <a:pt x="2313" y="110"/>
                  </a:lnTo>
                  <a:lnTo>
                    <a:pt x="2312" y="107"/>
                  </a:lnTo>
                  <a:lnTo>
                    <a:pt x="2310" y="106"/>
                  </a:lnTo>
                  <a:lnTo>
                    <a:pt x="2309" y="105"/>
                  </a:lnTo>
                  <a:lnTo>
                    <a:pt x="2308" y="103"/>
                  </a:lnTo>
                  <a:lnTo>
                    <a:pt x="2306" y="103"/>
                  </a:lnTo>
                  <a:lnTo>
                    <a:pt x="2305" y="103"/>
                  </a:lnTo>
                  <a:lnTo>
                    <a:pt x="2302" y="100"/>
                  </a:lnTo>
                  <a:lnTo>
                    <a:pt x="2302" y="99"/>
                  </a:lnTo>
                  <a:lnTo>
                    <a:pt x="2302" y="97"/>
                  </a:lnTo>
                  <a:lnTo>
                    <a:pt x="2302" y="95"/>
                  </a:lnTo>
                  <a:lnTo>
                    <a:pt x="2301" y="93"/>
                  </a:lnTo>
                  <a:lnTo>
                    <a:pt x="2301" y="91"/>
                  </a:lnTo>
                  <a:lnTo>
                    <a:pt x="2301" y="89"/>
                  </a:lnTo>
                  <a:lnTo>
                    <a:pt x="2300" y="84"/>
                  </a:lnTo>
                  <a:lnTo>
                    <a:pt x="2302" y="83"/>
                  </a:lnTo>
                  <a:lnTo>
                    <a:pt x="2300" y="80"/>
                  </a:lnTo>
                  <a:lnTo>
                    <a:pt x="2300" y="78"/>
                  </a:lnTo>
                  <a:lnTo>
                    <a:pt x="2300" y="76"/>
                  </a:lnTo>
                  <a:lnTo>
                    <a:pt x="2299" y="74"/>
                  </a:lnTo>
                  <a:lnTo>
                    <a:pt x="2299" y="72"/>
                  </a:lnTo>
                  <a:lnTo>
                    <a:pt x="2299" y="70"/>
                  </a:lnTo>
                  <a:lnTo>
                    <a:pt x="2297" y="68"/>
                  </a:lnTo>
                  <a:lnTo>
                    <a:pt x="2297" y="66"/>
                  </a:lnTo>
                  <a:lnTo>
                    <a:pt x="2297" y="64"/>
                  </a:lnTo>
                  <a:lnTo>
                    <a:pt x="2297" y="62"/>
                  </a:lnTo>
                  <a:lnTo>
                    <a:pt x="2299" y="60"/>
                  </a:lnTo>
                  <a:lnTo>
                    <a:pt x="2300" y="60"/>
                  </a:lnTo>
                  <a:lnTo>
                    <a:pt x="2302" y="59"/>
                  </a:lnTo>
                  <a:lnTo>
                    <a:pt x="2305" y="58"/>
                  </a:lnTo>
                  <a:lnTo>
                    <a:pt x="2306" y="58"/>
                  </a:lnTo>
                  <a:lnTo>
                    <a:pt x="2308" y="57"/>
                  </a:lnTo>
                  <a:lnTo>
                    <a:pt x="2309" y="54"/>
                  </a:lnTo>
                  <a:lnTo>
                    <a:pt x="2310" y="53"/>
                  </a:lnTo>
                  <a:lnTo>
                    <a:pt x="2312" y="52"/>
                  </a:lnTo>
                  <a:lnTo>
                    <a:pt x="2313" y="49"/>
                  </a:lnTo>
                  <a:lnTo>
                    <a:pt x="2314" y="48"/>
                  </a:lnTo>
                  <a:lnTo>
                    <a:pt x="2315" y="47"/>
                  </a:lnTo>
                  <a:lnTo>
                    <a:pt x="2317" y="45"/>
                  </a:lnTo>
                  <a:lnTo>
                    <a:pt x="2318" y="43"/>
                  </a:lnTo>
                  <a:lnTo>
                    <a:pt x="2319" y="42"/>
                  </a:lnTo>
                  <a:lnTo>
                    <a:pt x="2322" y="41"/>
                  </a:lnTo>
                  <a:lnTo>
                    <a:pt x="2323" y="40"/>
                  </a:lnTo>
                  <a:lnTo>
                    <a:pt x="2324" y="39"/>
                  </a:lnTo>
                  <a:lnTo>
                    <a:pt x="2326" y="37"/>
                  </a:lnTo>
                  <a:lnTo>
                    <a:pt x="2327" y="36"/>
                  </a:lnTo>
                  <a:lnTo>
                    <a:pt x="2328" y="35"/>
                  </a:lnTo>
                  <a:lnTo>
                    <a:pt x="2330" y="34"/>
                  </a:lnTo>
                  <a:lnTo>
                    <a:pt x="2331" y="33"/>
                  </a:lnTo>
                  <a:lnTo>
                    <a:pt x="2332" y="31"/>
                  </a:lnTo>
                  <a:lnTo>
                    <a:pt x="2333" y="30"/>
                  </a:lnTo>
                  <a:lnTo>
                    <a:pt x="2335" y="29"/>
                  </a:lnTo>
                  <a:lnTo>
                    <a:pt x="2337" y="27"/>
                  </a:lnTo>
                  <a:lnTo>
                    <a:pt x="2339" y="25"/>
                  </a:lnTo>
                  <a:lnTo>
                    <a:pt x="2341" y="23"/>
                  </a:lnTo>
                  <a:lnTo>
                    <a:pt x="2343" y="24"/>
                  </a:lnTo>
                  <a:lnTo>
                    <a:pt x="2346" y="22"/>
                  </a:lnTo>
                  <a:lnTo>
                    <a:pt x="2348" y="21"/>
                  </a:lnTo>
                  <a:lnTo>
                    <a:pt x="2350" y="19"/>
                  </a:lnTo>
                  <a:lnTo>
                    <a:pt x="2352" y="18"/>
                  </a:lnTo>
                  <a:lnTo>
                    <a:pt x="2353" y="17"/>
                  </a:lnTo>
                  <a:lnTo>
                    <a:pt x="2355" y="17"/>
                  </a:lnTo>
                  <a:lnTo>
                    <a:pt x="2357" y="16"/>
                  </a:lnTo>
                  <a:lnTo>
                    <a:pt x="2355" y="13"/>
                  </a:lnTo>
                  <a:lnTo>
                    <a:pt x="2355" y="11"/>
                  </a:lnTo>
                  <a:lnTo>
                    <a:pt x="2354" y="10"/>
                  </a:lnTo>
                  <a:lnTo>
                    <a:pt x="2354" y="7"/>
                  </a:lnTo>
                  <a:lnTo>
                    <a:pt x="2354" y="6"/>
                  </a:lnTo>
                  <a:lnTo>
                    <a:pt x="2353" y="2"/>
                  </a:lnTo>
                  <a:lnTo>
                    <a:pt x="2357" y="1"/>
                  </a:lnTo>
                  <a:lnTo>
                    <a:pt x="2359" y="1"/>
                  </a:lnTo>
                  <a:lnTo>
                    <a:pt x="2361" y="1"/>
                  </a:lnTo>
                  <a:lnTo>
                    <a:pt x="2363" y="1"/>
                  </a:lnTo>
                  <a:lnTo>
                    <a:pt x="2366" y="1"/>
                  </a:lnTo>
                  <a:lnTo>
                    <a:pt x="2367" y="1"/>
                  </a:lnTo>
                  <a:lnTo>
                    <a:pt x="2368" y="2"/>
                  </a:lnTo>
                  <a:lnTo>
                    <a:pt x="2370" y="4"/>
                  </a:lnTo>
                  <a:lnTo>
                    <a:pt x="2371" y="4"/>
                  </a:lnTo>
                  <a:lnTo>
                    <a:pt x="2374" y="4"/>
                  </a:lnTo>
                  <a:lnTo>
                    <a:pt x="2375" y="4"/>
                  </a:lnTo>
                  <a:lnTo>
                    <a:pt x="2377" y="4"/>
                  </a:lnTo>
                  <a:lnTo>
                    <a:pt x="2380" y="4"/>
                  </a:lnTo>
                  <a:lnTo>
                    <a:pt x="2383" y="4"/>
                  </a:lnTo>
                  <a:lnTo>
                    <a:pt x="2385" y="0"/>
                  </a:lnTo>
                  <a:lnTo>
                    <a:pt x="2387" y="2"/>
                  </a:lnTo>
                  <a:lnTo>
                    <a:pt x="2390" y="2"/>
                  </a:lnTo>
                  <a:lnTo>
                    <a:pt x="2393" y="2"/>
                  </a:lnTo>
                  <a:lnTo>
                    <a:pt x="2396" y="2"/>
                  </a:lnTo>
                  <a:lnTo>
                    <a:pt x="2398" y="2"/>
                  </a:lnTo>
                  <a:lnTo>
                    <a:pt x="2399" y="2"/>
                  </a:lnTo>
                  <a:lnTo>
                    <a:pt x="2401" y="4"/>
                  </a:lnTo>
                  <a:lnTo>
                    <a:pt x="2403" y="4"/>
                  </a:lnTo>
                  <a:lnTo>
                    <a:pt x="2405" y="4"/>
                  </a:lnTo>
                  <a:lnTo>
                    <a:pt x="2407" y="5"/>
                  </a:lnTo>
                  <a:lnTo>
                    <a:pt x="2408" y="5"/>
                  </a:lnTo>
                  <a:lnTo>
                    <a:pt x="2411" y="6"/>
                  </a:lnTo>
                  <a:lnTo>
                    <a:pt x="2412" y="6"/>
                  </a:lnTo>
                  <a:lnTo>
                    <a:pt x="2415" y="6"/>
                  </a:lnTo>
                  <a:lnTo>
                    <a:pt x="2416" y="7"/>
                  </a:lnTo>
                  <a:lnTo>
                    <a:pt x="2419" y="8"/>
                  </a:lnTo>
                  <a:lnTo>
                    <a:pt x="2421" y="8"/>
                  </a:lnTo>
                  <a:lnTo>
                    <a:pt x="2423" y="8"/>
                  </a:lnTo>
                  <a:lnTo>
                    <a:pt x="2425" y="10"/>
                  </a:lnTo>
                  <a:lnTo>
                    <a:pt x="2428" y="10"/>
                  </a:lnTo>
                  <a:lnTo>
                    <a:pt x="2429" y="11"/>
                  </a:lnTo>
                  <a:lnTo>
                    <a:pt x="2432" y="11"/>
                  </a:lnTo>
                  <a:lnTo>
                    <a:pt x="2433" y="12"/>
                  </a:lnTo>
                  <a:lnTo>
                    <a:pt x="2434" y="12"/>
                  </a:lnTo>
                  <a:lnTo>
                    <a:pt x="2438" y="13"/>
                  </a:lnTo>
                  <a:lnTo>
                    <a:pt x="2440" y="14"/>
                  </a:lnTo>
                  <a:lnTo>
                    <a:pt x="2441" y="14"/>
                  </a:lnTo>
                  <a:lnTo>
                    <a:pt x="2443" y="16"/>
                  </a:lnTo>
                  <a:lnTo>
                    <a:pt x="2445" y="16"/>
                  </a:lnTo>
                  <a:lnTo>
                    <a:pt x="2447" y="17"/>
                  </a:lnTo>
                  <a:lnTo>
                    <a:pt x="2449" y="18"/>
                  </a:lnTo>
                  <a:lnTo>
                    <a:pt x="2451" y="18"/>
                  </a:lnTo>
                  <a:lnTo>
                    <a:pt x="2452" y="19"/>
                  </a:lnTo>
                  <a:lnTo>
                    <a:pt x="2454" y="21"/>
                  </a:lnTo>
                  <a:lnTo>
                    <a:pt x="2456" y="22"/>
                  </a:lnTo>
                  <a:lnTo>
                    <a:pt x="2458" y="23"/>
                  </a:lnTo>
                  <a:lnTo>
                    <a:pt x="2460" y="24"/>
                  </a:lnTo>
                  <a:lnTo>
                    <a:pt x="2461" y="25"/>
                  </a:lnTo>
                  <a:lnTo>
                    <a:pt x="2464" y="27"/>
                  </a:lnTo>
                  <a:lnTo>
                    <a:pt x="2465" y="29"/>
                  </a:lnTo>
                  <a:lnTo>
                    <a:pt x="2467" y="29"/>
                  </a:lnTo>
                  <a:lnTo>
                    <a:pt x="2468" y="30"/>
                  </a:lnTo>
                  <a:lnTo>
                    <a:pt x="2469" y="31"/>
                  </a:lnTo>
                  <a:lnTo>
                    <a:pt x="2472" y="33"/>
                  </a:lnTo>
                  <a:lnTo>
                    <a:pt x="2473" y="34"/>
                  </a:lnTo>
                  <a:lnTo>
                    <a:pt x="2474" y="34"/>
                  </a:lnTo>
                  <a:lnTo>
                    <a:pt x="2477" y="35"/>
                  </a:lnTo>
                  <a:lnTo>
                    <a:pt x="2478" y="35"/>
                  </a:lnTo>
                  <a:lnTo>
                    <a:pt x="2481" y="36"/>
                  </a:lnTo>
                  <a:lnTo>
                    <a:pt x="2482" y="36"/>
                  </a:lnTo>
                  <a:lnTo>
                    <a:pt x="2485" y="37"/>
                  </a:lnTo>
                  <a:lnTo>
                    <a:pt x="2486" y="39"/>
                  </a:lnTo>
                  <a:lnTo>
                    <a:pt x="2489" y="39"/>
                  </a:lnTo>
                  <a:lnTo>
                    <a:pt x="2490" y="40"/>
                  </a:lnTo>
                  <a:lnTo>
                    <a:pt x="2494" y="42"/>
                  </a:lnTo>
                  <a:lnTo>
                    <a:pt x="2496" y="40"/>
                  </a:lnTo>
                  <a:lnTo>
                    <a:pt x="2498" y="37"/>
                  </a:lnTo>
                  <a:lnTo>
                    <a:pt x="2502" y="39"/>
                  </a:lnTo>
                  <a:lnTo>
                    <a:pt x="2500" y="42"/>
                  </a:lnTo>
                  <a:lnTo>
                    <a:pt x="2504" y="45"/>
                  </a:lnTo>
                  <a:lnTo>
                    <a:pt x="2504" y="49"/>
                  </a:lnTo>
                  <a:lnTo>
                    <a:pt x="2504" y="52"/>
                  </a:lnTo>
                  <a:lnTo>
                    <a:pt x="2508" y="52"/>
                  </a:lnTo>
                  <a:lnTo>
                    <a:pt x="2509" y="54"/>
                  </a:lnTo>
                  <a:lnTo>
                    <a:pt x="2511" y="56"/>
                  </a:lnTo>
                  <a:lnTo>
                    <a:pt x="2512" y="57"/>
                  </a:lnTo>
                  <a:lnTo>
                    <a:pt x="2512" y="59"/>
                  </a:lnTo>
                  <a:lnTo>
                    <a:pt x="2511" y="62"/>
                  </a:lnTo>
                  <a:lnTo>
                    <a:pt x="2509" y="63"/>
                  </a:lnTo>
                  <a:lnTo>
                    <a:pt x="2509" y="65"/>
                  </a:lnTo>
                  <a:lnTo>
                    <a:pt x="2508" y="66"/>
                  </a:lnTo>
                  <a:lnTo>
                    <a:pt x="2507" y="69"/>
                  </a:lnTo>
                  <a:lnTo>
                    <a:pt x="2507" y="70"/>
                  </a:lnTo>
                  <a:lnTo>
                    <a:pt x="2505" y="72"/>
                  </a:lnTo>
                  <a:lnTo>
                    <a:pt x="2509" y="75"/>
                  </a:lnTo>
                  <a:lnTo>
                    <a:pt x="2511" y="75"/>
                  </a:lnTo>
                  <a:lnTo>
                    <a:pt x="2513" y="75"/>
                  </a:lnTo>
                  <a:lnTo>
                    <a:pt x="2514" y="75"/>
                  </a:lnTo>
                  <a:lnTo>
                    <a:pt x="2517" y="75"/>
                  </a:lnTo>
                  <a:lnTo>
                    <a:pt x="2520" y="75"/>
                  </a:lnTo>
                  <a:lnTo>
                    <a:pt x="2522" y="76"/>
                  </a:lnTo>
                  <a:lnTo>
                    <a:pt x="2525" y="76"/>
                  </a:lnTo>
                  <a:lnTo>
                    <a:pt x="2527" y="76"/>
                  </a:lnTo>
                  <a:lnTo>
                    <a:pt x="2529" y="76"/>
                  </a:lnTo>
                  <a:lnTo>
                    <a:pt x="2530" y="76"/>
                  </a:lnTo>
                  <a:lnTo>
                    <a:pt x="2533" y="76"/>
                  </a:lnTo>
                  <a:lnTo>
                    <a:pt x="2534" y="75"/>
                  </a:lnTo>
                  <a:lnTo>
                    <a:pt x="2535" y="72"/>
                  </a:lnTo>
                  <a:lnTo>
                    <a:pt x="2535" y="71"/>
                  </a:lnTo>
                  <a:lnTo>
                    <a:pt x="2536" y="70"/>
                  </a:lnTo>
                  <a:lnTo>
                    <a:pt x="2536" y="68"/>
                  </a:lnTo>
                  <a:lnTo>
                    <a:pt x="2538" y="65"/>
                  </a:lnTo>
                  <a:lnTo>
                    <a:pt x="2538" y="64"/>
                  </a:lnTo>
                  <a:lnTo>
                    <a:pt x="2542" y="62"/>
                  </a:lnTo>
                  <a:lnTo>
                    <a:pt x="2539" y="58"/>
                  </a:lnTo>
                  <a:lnTo>
                    <a:pt x="2542" y="56"/>
                  </a:lnTo>
                  <a:lnTo>
                    <a:pt x="2543" y="53"/>
                  </a:lnTo>
                  <a:lnTo>
                    <a:pt x="2544" y="53"/>
                  </a:lnTo>
                  <a:lnTo>
                    <a:pt x="2547" y="53"/>
                  </a:lnTo>
                  <a:lnTo>
                    <a:pt x="2548" y="53"/>
                  </a:lnTo>
                  <a:lnTo>
                    <a:pt x="2551" y="53"/>
                  </a:lnTo>
                  <a:lnTo>
                    <a:pt x="2552" y="54"/>
                  </a:lnTo>
                  <a:lnTo>
                    <a:pt x="2555" y="54"/>
                  </a:lnTo>
                  <a:lnTo>
                    <a:pt x="2556" y="54"/>
                  </a:lnTo>
                  <a:lnTo>
                    <a:pt x="2558" y="54"/>
                  </a:lnTo>
                  <a:lnTo>
                    <a:pt x="2560" y="56"/>
                  </a:lnTo>
                  <a:lnTo>
                    <a:pt x="2564" y="57"/>
                  </a:lnTo>
                  <a:lnTo>
                    <a:pt x="2567" y="51"/>
                  </a:lnTo>
                  <a:lnTo>
                    <a:pt x="2569" y="47"/>
                  </a:lnTo>
                  <a:lnTo>
                    <a:pt x="2570" y="43"/>
                  </a:lnTo>
                  <a:lnTo>
                    <a:pt x="2573" y="39"/>
                  </a:lnTo>
                  <a:lnTo>
                    <a:pt x="2574" y="34"/>
                  </a:lnTo>
                  <a:lnTo>
                    <a:pt x="2574" y="31"/>
                  </a:lnTo>
                  <a:lnTo>
                    <a:pt x="2578" y="31"/>
                  </a:lnTo>
                  <a:lnTo>
                    <a:pt x="2580" y="31"/>
                  </a:lnTo>
                  <a:lnTo>
                    <a:pt x="2580" y="35"/>
                  </a:lnTo>
                  <a:lnTo>
                    <a:pt x="2580" y="37"/>
                  </a:lnTo>
                  <a:lnTo>
                    <a:pt x="2580" y="39"/>
                  </a:lnTo>
                  <a:lnTo>
                    <a:pt x="2579" y="41"/>
                  </a:lnTo>
                  <a:lnTo>
                    <a:pt x="2579" y="43"/>
                  </a:lnTo>
                  <a:lnTo>
                    <a:pt x="2579" y="46"/>
                  </a:lnTo>
                  <a:lnTo>
                    <a:pt x="2578" y="47"/>
                  </a:lnTo>
                  <a:lnTo>
                    <a:pt x="2578" y="49"/>
                  </a:lnTo>
                  <a:lnTo>
                    <a:pt x="2578" y="52"/>
                  </a:lnTo>
                  <a:lnTo>
                    <a:pt x="2577" y="53"/>
                  </a:lnTo>
                  <a:lnTo>
                    <a:pt x="2578" y="56"/>
                  </a:lnTo>
                  <a:lnTo>
                    <a:pt x="2580" y="56"/>
                  </a:lnTo>
                  <a:lnTo>
                    <a:pt x="2583" y="56"/>
                  </a:lnTo>
                  <a:lnTo>
                    <a:pt x="2584" y="56"/>
                  </a:lnTo>
                  <a:lnTo>
                    <a:pt x="2587" y="57"/>
                  </a:lnTo>
                  <a:lnTo>
                    <a:pt x="2588" y="57"/>
                  </a:lnTo>
                  <a:lnTo>
                    <a:pt x="2591" y="57"/>
                  </a:lnTo>
                  <a:lnTo>
                    <a:pt x="2593" y="57"/>
                  </a:lnTo>
                  <a:lnTo>
                    <a:pt x="2595" y="58"/>
                  </a:lnTo>
                  <a:lnTo>
                    <a:pt x="2597" y="58"/>
                  </a:lnTo>
                  <a:lnTo>
                    <a:pt x="2600" y="58"/>
                  </a:lnTo>
                  <a:lnTo>
                    <a:pt x="2602" y="58"/>
                  </a:lnTo>
                  <a:lnTo>
                    <a:pt x="2604" y="58"/>
                  </a:lnTo>
                  <a:lnTo>
                    <a:pt x="2606" y="58"/>
                  </a:lnTo>
                  <a:lnTo>
                    <a:pt x="2608" y="59"/>
                  </a:lnTo>
                  <a:lnTo>
                    <a:pt x="2609" y="57"/>
                  </a:lnTo>
                  <a:lnTo>
                    <a:pt x="2609" y="56"/>
                  </a:lnTo>
                  <a:lnTo>
                    <a:pt x="2610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7" y="54"/>
                  </a:lnTo>
                  <a:lnTo>
                    <a:pt x="2619" y="56"/>
                  </a:lnTo>
                  <a:lnTo>
                    <a:pt x="2621" y="56"/>
                  </a:lnTo>
                  <a:lnTo>
                    <a:pt x="2623" y="56"/>
                  </a:lnTo>
                  <a:lnTo>
                    <a:pt x="2624" y="56"/>
                  </a:lnTo>
                  <a:lnTo>
                    <a:pt x="2627" y="57"/>
                  </a:lnTo>
                  <a:lnTo>
                    <a:pt x="2630" y="57"/>
                  </a:lnTo>
                  <a:lnTo>
                    <a:pt x="2632" y="57"/>
                  </a:lnTo>
                  <a:lnTo>
                    <a:pt x="2633" y="57"/>
                  </a:lnTo>
                  <a:lnTo>
                    <a:pt x="2633" y="60"/>
                  </a:lnTo>
                  <a:lnTo>
                    <a:pt x="2637" y="59"/>
                  </a:lnTo>
                  <a:lnTo>
                    <a:pt x="2639" y="58"/>
                  </a:lnTo>
                  <a:lnTo>
                    <a:pt x="2640" y="57"/>
                  </a:lnTo>
                  <a:lnTo>
                    <a:pt x="2642" y="56"/>
                  </a:lnTo>
                  <a:lnTo>
                    <a:pt x="2645" y="54"/>
                  </a:lnTo>
                  <a:lnTo>
                    <a:pt x="2648" y="56"/>
                  </a:lnTo>
                  <a:lnTo>
                    <a:pt x="2649" y="56"/>
                  </a:lnTo>
                  <a:lnTo>
                    <a:pt x="2652" y="57"/>
                  </a:lnTo>
                  <a:lnTo>
                    <a:pt x="2654" y="57"/>
                  </a:lnTo>
                  <a:lnTo>
                    <a:pt x="2654" y="59"/>
                  </a:lnTo>
                  <a:lnTo>
                    <a:pt x="2654" y="60"/>
                  </a:lnTo>
                  <a:lnTo>
                    <a:pt x="2654" y="63"/>
                  </a:lnTo>
                  <a:lnTo>
                    <a:pt x="2654" y="64"/>
                  </a:lnTo>
                  <a:lnTo>
                    <a:pt x="2653" y="66"/>
                  </a:lnTo>
                  <a:lnTo>
                    <a:pt x="2653" y="68"/>
                  </a:lnTo>
                  <a:lnTo>
                    <a:pt x="2653" y="70"/>
                  </a:lnTo>
                  <a:lnTo>
                    <a:pt x="2653" y="72"/>
                  </a:lnTo>
                  <a:lnTo>
                    <a:pt x="2653" y="74"/>
                  </a:lnTo>
                  <a:lnTo>
                    <a:pt x="2652" y="76"/>
                  </a:lnTo>
                  <a:lnTo>
                    <a:pt x="2653" y="78"/>
                  </a:lnTo>
                  <a:lnTo>
                    <a:pt x="2655" y="78"/>
                  </a:lnTo>
                  <a:lnTo>
                    <a:pt x="2657" y="78"/>
                  </a:lnTo>
                  <a:lnTo>
                    <a:pt x="2659" y="80"/>
                  </a:lnTo>
                  <a:lnTo>
                    <a:pt x="2661" y="80"/>
                  </a:lnTo>
                  <a:lnTo>
                    <a:pt x="2663" y="81"/>
                  </a:lnTo>
                  <a:lnTo>
                    <a:pt x="2664" y="81"/>
                  </a:lnTo>
                  <a:lnTo>
                    <a:pt x="2667" y="82"/>
                  </a:lnTo>
                  <a:lnTo>
                    <a:pt x="2670" y="82"/>
                  </a:lnTo>
                  <a:lnTo>
                    <a:pt x="2671" y="82"/>
                  </a:lnTo>
                  <a:lnTo>
                    <a:pt x="2674" y="83"/>
                  </a:lnTo>
                  <a:lnTo>
                    <a:pt x="2679" y="82"/>
                  </a:lnTo>
                  <a:lnTo>
                    <a:pt x="2681" y="83"/>
                  </a:lnTo>
                  <a:lnTo>
                    <a:pt x="2684" y="86"/>
                  </a:lnTo>
                  <a:lnTo>
                    <a:pt x="2685" y="87"/>
                  </a:lnTo>
                  <a:lnTo>
                    <a:pt x="2689" y="89"/>
                  </a:lnTo>
                  <a:lnTo>
                    <a:pt x="2686" y="92"/>
                  </a:lnTo>
                  <a:lnTo>
                    <a:pt x="2685" y="93"/>
                  </a:lnTo>
                  <a:lnTo>
                    <a:pt x="2684" y="94"/>
                  </a:lnTo>
                  <a:lnTo>
                    <a:pt x="2683" y="97"/>
                  </a:lnTo>
                  <a:lnTo>
                    <a:pt x="2681" y="98"/>
                  </a:lnTo>
                  <a:lnTo>
                    <a:pt x="2679" y="99"/>
                  </a:lnTo>
                  <a:lnTo>
                    <a:pt x="2677" y="100"/>
                  </a:lnTo>
                  <a:lnTo>
                    <a:pt x="2676" y="101"/>
                  </a:lnTo>
                  <a:lnTo>
                    <a:pt x="2675" y="103"/>
                  </a:lnTo>
                  <a:lnTo>
                    <a:pt x="2674" y="104"/>
                  </a:lnTo>
                  <a:lnTo>
                    <a:pt x="2672" y="105"/>
                  </a:lnTo>
                  <a:lnTo>
                    <a:pt x="2671" y="106"/>
                  </a:lnTo>
                  <a:lnTo>
                    <a:pt x="2670" y="109"/>
                  </a:lnTo>
                  <a:lnTo>
                    <a:pt x="2668" y="110"/>
                  </a:lnTo>
                  <a:lnTo>
                    <a:pt x="2667" y="112"/>
                  </a:lnTo>
                  <a:lnTo>
                    <a:pt x="2666" y="113"/>
                  </a:lnTo>
                  <a:lnTo>
                    <a:pt x="2667" y="115"/>
                  </a:lnTo>
                  <a:lnTo>
                    <a:pt x="2670" y="115"/>
                  </a:lnTo>
                  <a:lnTo>
                    <a:pt x="2671" y="115"/>
                  </a:lnTo>
                  <a:lnTo>
                    <a:pt x="2672" y="115"/>
                  </a:lnTo>
                  <a:lnTo>
                    <a:pt x="2675" y="115"/>
                  </a:lnTo>
                  <a:lnTo>
                    <a:pt x="2676" y="115"/>
                  </a:lnTo>
                  <a:lnTo>
                    <a:pt x="2680" y="115"/>
                  </a:lnTo>
                  <a:lnTo>
                    <a:pt x="2681" y="115"/>
                  </a:lnTo>
                  <a:lnTo>
                    <a:pt x="2684" y="115"/>
                  </a:lnTo>
                  <a:lnTo>
                    <a:pt x="2685" y="115"/>
                  </a:lnTo>
                  <a:lnTo>
                    <a:pt x="2688" y="116"/>
                  </a:lnTo>
                  <a:lnTo>
                    <a:pt x="2689" y="117"/>
                  </a:lnTo>
                  <a:lnTo>
                    <a:pt x="2692" y="118"/>
                  </a:lnTo>
                  <a:lnTo>
                    <a:pt x="2693" y="118"/>
                  </a:lnTo>
                  <a:lnTo>
                    <a:pt x="2694" y="119"/>
                  </a:lnTo>
                  <a:lnTo>
                    <a:pt x="2697" y="121"/>
                  </a:lnTo>
                  <a:lnTo>
                    <a:pt x="2699" y="121"/>
                  </a:lnTo>
                  <a:lnTo>
                    <a:pt x="2701" y="122"/>
                  </a:lnTo>
                  <a:lnTo>
                    <a:pt x="2702" y="123"/>
                  </a:lnTo>
                  <a:lnTo>
                    <a:pt x="2705" y="123"/>
                  </a:lnTo>
                  <a:lnTo>
                    <a:pt x="2707" y="124"/>
                  </a:lnTo>
                  <a:lnTo>
                    <a:pt x="2708" y="126"/>
                  </a:lnTo>
                  <a:lnTo>
                    <a:pt x="2711" y="126"/>
                  </a:lnTo>
                  <a:lnTo>
                    <a:pt x="2712" y="127"/>
                  </a:lnTo>
                  <a:lnTo>
                    <a:pt x="2715" y="127"/>
                  </a:lnTo>
                  <a:lnTo>
                    <a:pt x="2716" y="127"/>
                  </a:lnTo>
                  <a:lnTo>
                    <a:pt x="2719" y="128"/>
                  </a:lnTo>
                  <a:lnTo>
                    <a:pt x="2720" y="128"/>
                  </a:lnTo>
                  <a:lnTo>
                    <a:pt x="2723" y="128"/>
                  </a:lnTo>
                  <a:lnTo>
                    <a:pt x="2724" y="128"/>
                  </a:lnTo>
                  <a:lnTo>
                    <a:pt x="2727" y="128"/>
                  </a:lnTo>
                  <a:lnTo>
                    <a:pt x="2729" y="128"/>
                  </a:lnTo>
                  <a:lnTo>
                    <a:pt x="2732" y="128"/>
                  </a:lnTo>
                  <a:lnTo>
                    <a:pt x="2733" y="129"/>
                  </a:lnTo>
                  <a:lnTo>
                    <a:pt x="2733" y="130"/>
                  </a:lnTo>
                  <a:lnTo>
                    <a:pt x="2736" y="130"/>
                  </a:lnTo>
                  <a:lnTo>
                    <a:pt x="2738" y="130"/>
                  </a:lnTo>
                  <a:lnTo>
                    <a:pt x="2739" y="130"/>
                  </a:lnTo>
                  <a:lnTo>
                    <a:pt x="2742" y="130"/>
                  </a:lnTo>
                  <a:lnTo>
                    <a:pt x="2745" y="132"/>
                  </a:lnTo>
                  <a:lnTo>
                    <a:pt x="2746" y="132"/>
                  </a:lnTo>
                  <a:lnTo>
                    <a:pt x="2747" y="132"/>
                  </a:lnTo>
                  <a:lnTo>
                    <a:pt x="2750" y="130"/>
                  </a:lnTo>
                  <a:lnTo>
                    <a:pt x="2752" y="129"/>
                  </a:lnTo>
                  <a:lnTo>
                    <a:pt x="2754" y="129"/>
                  </a:lnTo>
                  <a:lnTo>
                    <a:pt x="2756" y="128"/>
                  </a:lnTo>
                  <a:lnTo>
                    <a:pt x="2758" y="127"/>
                  </a:lnTo>
                  <a:lnTo>
                    <a:pt x="2760" y="127"/>
                  </a:lnTo>
                  <a:lnTo>
                    <a:pt x="2761" y="126"/>
                  </a:lnTo>
                  <a:lnTo>
                    <a:pt x="2764" y="124"/>
                  </a:lnTo>
                  <a:lnTo>
                    <a:pt x="2765" y="123"/>
                  </a:lnTo>
                  <a:lnTo>
                    <a:pt x="2767" y="122"/>
                  </a:lnTo>
                  <a:lnTo>
                    <a:pt x="2768" y="121"/>
                  </a:lnTo>
                  <a:lnTo>
                    <a:pt x="2769" y="119"/>
                  </a:lnTo>
                  <a:lnTo>
                    <a:pt x="2770" y="118"/>
                  </a:lnTo>
                  <a:lnTo>
                    <a:pt x="2773" y="117"/>
                  </a:lnTo>
                  <a:lnTo>
                    <a:pt x="2774" y="116"/>
                  </a:lnTo>
                  <a:lnTo>
                    <a:pt x="2776" y="115"/>
                  </a:lnTo>
                  <a:lnTo>
                    <a:pt x="2777" y="113"/>
                  </a:lnTo>
                  <a:lnTo>
                    <a:pt x="2780" y="113"/>
                  </a:lnTo>
                  <a:lnTo>
                    <a:pt x="2782" y="115"/>
                  </a:lnTo>
                  <a:lnTo>
                    <a:pt x="2783" y="115"/>
                  </a:lnTo>
                  <a:lnTo>
                    <a:pt x="2786" y="116"/>
                  </a:lnTo>
                  <a:lnTo>
                    <a:pt x="2787" y="117"/>
                  </a:lnTo>
                  <a:lnTo>
                    <a:pt x="2790" y="117"/>
                  </a:lnTo>
                  <a:lnTo>
                    <a:pt x="2791" y="118"/>
                  </a:lnTo>
                  <a:lnTo>
                    <a:pt x="2794" y="118"/>
                  </a:lnTo>
                  <a:lnTo>
                    <a:pt x="2795" y="119"/>
                  </a:lnTo>
                  <a:lnTo>
                    <a:pt x="2798" y="119"/>
                  </a:lnTo>
                  <a:lnTo>
                    <a:pt x="2799" y="121"/>
                  </a:lnTo>
                  <a:lnTo>
                    <a:pt x="2801" y="121"/>
                  </a:lnTo>
                  <a:lnTo>
                    <a:pt x="2803" y="122"/>
                  </a:lnTo>
                  <a:lnTo>
                    <a:pt x="2805" y="122"/>
                  </a:lnTo>
                  <a:lnTo>
                    <a:pt x="2807" y="123"/>
                  </a:lnTo>
                  <a:lnTo>
                    <a:pt x="2809" y="124"/>
                  </a:lnTo>
                  <a:lnTo>
                    <a:pt x="2811" y="124"/>
                  </a:lnTo>
                  <a:lnTo>
                    <a:pt x="2812" y="126"/>
                  </a:lnTo>
                  <a:lnTo>
                    <a:pt x="2814" y="127"/>
                  </a:lnTo>
                  <a:lnTo>
                    <a:pt x="2816" y="128"/>
                  </a:lnTo>
                  <a:lnTo>
                    <a:pt x="2817" y="129"/>
                  </a:lnTo>
                  <a:lnTo>
                    <a:pt x="2818" y="130"/>
                  </a:lnTo>
                  <a:lnTo>
                    <a:pt x="2820" y="128"/>
                  </a:lnTo>
                  <a:lnTo>
                    <a:pt x="2821" y="127"/>
                  </a:lnTo>
                  <a:lnTo>
                    <a:pt x="2823" y="128"/>
                  </a:lnTo>
                  <a:lnTo>
                    <a:pt x="2825" y="128"/>
                  </a:lnTo>
                  <a:lnTo>
                    <a:pt x="2827" y="128"/>
                  </a:lnTo>
                  <a:lnTo>
                    <a:pt x="2829" y="128"/>
                  </a:lnTo>
                  <a:lnTo>
                    <a:pt x="2830" y="128"/>
                  </a:lnTo>
                  <a:lnTo>
                    <a:pt x="2833" y="128"/>
                  </a:lnTo>
                  <a:lnTo>
                    <a:pt x="2834" y="128"/>
                  </a:lnTo>
                  <a:lnTo>
                    <a:pt x="2836" y="129"/>
                  </a:lnTo>
                  <a:lnTo>
                    <a:pt x="2839" y="129"/>
                  </a:lnTo>
                  <a:lnTo>
                    <a:pt x="2840" y="129"/>
                  </a:lnTo>
                  <a:lnTo>
                    <a:pt x="2843" y="129"/>
                  </a:lnTo>
                  <a:lnTo>
                    <a:pt x="2845" y="129"/>
                  </a:lnTo>
                  <a:lnTo>
                    <a:pt x="2848" y="130"/>
                  </a:lnTo>
                  <a:lnTo>
                    <a:pt x="2849" y="130"/>
                  </a:lnTo>
                  <a:lnTo>
                    <a:pt x="2852" y="130"/>
                  </a:lnTo>
                  <a:lnTo>
                    <a:pt x="2853" y="130"/>
                  </a:lnTo>
                  <a:lnTo>
                    <a:pt x="2854" y="130"/>
                  </a:lnTo>
                  <a:lnTo>
                    <a:pt x="2857" y="130"/>
                  </a:lnTo>
                  <a:lnTo>
                    <a:pt x="2858" y="132"/>
                  </a:lnTo>
                  <a:lnTo>
                    <a:pt x="2861" y="132"/>
                  </a:lnTo>
                  <a:lnTo>
                    <a:pt x="2862" y="132"/>
                  </a:lnTo>
                  <a:lnTo>
                    <a:pt x="2865" y="132"/>
                  </a:lnTo>
                  <a:lnTo>
                    <a:pt x="2867" y="133"/>
                  </a:lnTo>
                  <a:lnTo>
                    <a:pt x="2869" y="133"/>
                  </a:lnTo>
                  <a:lnTo>
                    <a:pt x="2871" y="133"/>
                  </a:lnTo>
                  <a:lnTo>
                    <a:pt x="2874" y="133"/>
                  </a:lnTo>
                  <a:lnTo>
                    <a:pt x="2875" y="132"/>
                  </a:lnTo>
                  <a:lnTo>
                    <a:pt x="2876" y="127"/>
                  </a:lnTo>
                  <a:lnTo>
                    <a:pt x="2878" y="123"/>
                  </a:lnTo>
                  <a:lnTo>
                    <a:pt x="2878" y="121"/>
                  </a:lnTo>
                  <a:lnTo>
                    <a:pt x="2879" y="119"/>
                  </a:lnTo>
                  <a:lnTo>
                    <a:pt x="2880" y="117"/>
                  </a:lnTo>
                  <a:lnTo>
                    <a:pt x="2882" y="116"/>
                  </a:lnTo>
                  <a:lnTo>
                    <a:pt x="2882" y="115"/>
                  </a:lnTo>
                  <a:lnTo>
                    <a:pt x="2883" y="112"/>
                  </a:lnTo>
                  <a:lnTo>
                    <a:pt x="2884" y="110"/>
                  </a:lnTo>
                  <a:lnTo>
                    <a:pt x="2886" y="109"/>
                  </a:lnTo>
                  <a:lnTo>
                    <a:pt x="2886" y="107"/>
                  </a:lnTo>
                  <a:lnTo>
                    <a:pt x="2888" y="106"/>
                  </a:lnTo>
                  <a:lnTo>
                    <a:pt x="2889" y="106"/>
                  </a:lnTo>
                  <a:lnTo>
                    <a:pt x="2891" y="105"/>
                  </a:lnTo>
                  <a:lnTo>
                    <a:pt x="2893" y="105"/>
                  </a:lnTo>
                  <a:lnTo>
                    <a:pt x="2896" y="104"/>
                  </a:lnTo>
                  <a:lnTo>
                    <a:pt x="2897" y="104"/>
                  </a:lnTo>
                  <a:lnTo>
                    <a:pt x="2898" y="103"/>
                  </a:lnTo>
                  <a:lnTo>
                    <a:pt x="2901" y="103"/>
                  </a:lnTo>
                  <a:lnTo>
                    <a:pt x="2902" y="101"/>
                  </a:lnTo>
                  <a:lnTo>
                    <a:pt x="2905" y="101"/>
                  </a:lnTo>
                  <a:lnTo>
                    <a:pt x="2906" y="101"/>
                  </a:lnTo>
                  <a:lnTo>
                    <a:pt x="2909" y="100"/>
                  </a:lnTo>
                  <a:lnTo>
                    <a:pt x="2911" y="100"/>
                  </a:lnTo>
                  <a:lnTo>
                    <a:pt x="2917" y="100"/>
                  </a:lnTo>
                  <a:lnTo>
                    <a:pt x="2917" y="98"/>
                  </a:lnTo>
                  <a:lnTo>
                    <a:pt x="2922" y="99"/>
                  </a:lnTo>
                  <a:lnTo>
                    <a:pt x="2923" y="98"/>
                  </a:lnTo>
                  <a:lnTo>
                    <a:pt x="2924" y="98"/>
                  </a:lnTo>
                  <a:lnTo>
                    <a:pt x="2927" y="97"/>
                  </a:lnTo>
                  <a:lnTo>
                    <a:pt x="2928" y="97"/>
                  </a:lnTo>
                  <a:lnTo>
                    <a:pt x="2931" y="95"/>
                  </a:lnTo>
                  <a:lnTo>
                    <a:pt x="2932" y="94"/>
                  </a:lnTo>
                  <a:lnTo>
                    <a:pt x="2933" y="94"/>
                  </a:lnTo>
                  <a:lnTo>
                    <a:pt x="2936" y="93"/>
                  </a:lnTo>
                  <a:lnTo>
                    <a:pt x="2937" y="92"/>
                  </a:lnTo>
                  <a:lnTo>
                    <a:pt x="2939" y="91"/>
                  </a:lnTo>
                  <a:lnTo>
                    <a:pt x="2941" y="89"/>
                  </a:lnTo>
                  <a:lnTo>
                    <a:pt x="2942" y="89"/>
                  </a:lnTo>
                  <a:lnTo>
                    <a:pt x="2944" y="88"/>
                  </a:lnTo>
                  <a:lnTo>
                    <a:pt x="2946" y="88"/>
                  </a:lnTo>
                  <a:lnTo>
                    <a:pt x="2948" y="89"/>
                  </a:lnTo>
                  <a:lnTo>
                    <a:pt x="2950" y="89"/>
                  </a:lnTo>
                  <a:lnTo>
                    <a:pt x="2951" y="89"/>
                  </a:lnTo>
                  <a:lnTo>
                    <a:pt x="2954" y="89"/>
                  </a:lnTo>
                  <a:lnTo>
                    <a:pt x="2957" y="89"/>
                  </a:lnTo>
                  <a:lnTo>
                    <a:pt x="2959" y="91"/>
                  </a:lnTo>
                  <a:lnTo>
                    <a:pt x="2961" y="91"/>
                  </a:lnTo>
                  <a:lnTo>
                    <a:pt x="2963" y="91"/>
                  </a:lnTo>
                  <a:lnTo>
                    <a:pt x="2964" y="91"/>
                  </a:lnTo>
                  <a:lnTo>
                    <a:pt x="2967" y="89"/>
                  </a:lnTo>
                  <a:lnTo>
                    <a:pt x="2968" y="89"/>
                  </a:lnTo>
                  <a:lnTo>
                    <a:pt x="2971" y="88"/>
                  </a:lnTo>
                  <a:lnTo>
                    <a:pt x="2972" y="87"/>
                  </a:lnTo>
                  <a:lnTo>
                    <a:pt x="2975" y="87"/>
                  </a:lnTo>
                  <a:lnTo>
                    <a:pt x="2976" y="88"/>
                  </a:lnTo>
                  <a:lnTo>
                    <a:pt x="2976" y="91"/>
                  </a:lnTo>
                  <a:lnTo>
                    <a:pt x="2976" y="93"/>
                  </a:lnTo>
                  <a:lnTo>
                    <a:pt x="2977" y="94"/>
                  </a:lnTo>
                  <a:lnTo>
                    <a:pt x="2977" y="97"/>
                  </a:lnTo>
                  <a:lnTo>
                    <a:pt x="2979" y="98"/>
                  </a:lnTo>
                  <a:lnTo>
                    <a:pt x="2980" y="99"/>
                  </a:lnTo>
                  <a:lnTo>
                    <a:pt x="2982" y="101"/>
                  </a:lnTo>
                  <a:lnTo>
                    <a:pt x="2984" y="103"/>
                  </a:lnTo>
                  <a:lnTo>
                    <a:pt x="2986" y="105"/>
                  </a:lnTo>
                  <a:lnTo>
                    <a:pt x="2988" y="106"/>
                  </a:lnTo>
                  <a:lnTo>
                    <a:pt x="2989" y="107"/>
                  </a:lnTo>
                  <a:lnTo>
                    <a:pt x="2990" y="109"/>
                  </a:lnTo>
                  <a:lnTo>
                    <a:pt x="2993" y="110"/>
                  </a:lnTo>
                  <a:lnTo>
                    <a:pt x="2994" y="111"/>
                  </a:lnTo>
                  <a:lnTo>
                    <a:pt x="2997" y="112"/>
                  </a:lnTo>
                  <a:lnTo>
                    <a:pt x="2998" y="112"/>
                  </a:lnTo>
                  <a:lnTo>
                    <a:pt x="2999" y="113"/>
                  </a:lnTo>
                  <a:lnTo>
                    <a:pt x="3002" y="113"/>
                  </a:lnTo>
                  <a:lnTo>
                    <a:pt x="3003" y="113"/>
                  </a:lnTo>
                  <a:lnTo>
                    <a:pt x="3006" y="115"/>
                  </a:lnTo>
                  <a:lnTo>
                    <a:pt x="3007" y="115"/>
                  </a:lnTo>
                  <a:lnTo>
                    <a:pt x="3010" y="115"/>
                  </a:lnTo>
                  <a:lnTo>
                    <a:pt x="3011" y="113"/>
                  </a:lnTo>
                  <a:lnTo>
                    <a:pt x="3012" y="115"/>
                  </a:lnTo>
                  <a:lnTo>
                    <a:pt x="3015" y="115"/>
                  </a:lnTo>
                  <a:lnTo>
                    <a:pt x="3016" y="116"/>
                  </a:lnTo>
                  <a:lnTo>
                    <a:pt x="3016" y="118"/>
                  </a:lnTo>
                  <a:lnTo>
                    <a:pt x="3017" y="121"/>
                  </a:lnTo>
                  <a:lnTo>
                    <a:pt x="3017" y="122"/>
                  </a:lnTo>
                  <a:lnTo>
                    <a:pt x="3019" y="123"/>
                  </a:lnTo>
                  <a:lnTo>
                    <a:pt x="3021" y="123"/>
                  </a:lnTo>
                  <a:lnTo>
                    <a:pt x="3023" y="124"/>
                  </a:lnTo>
                  <a:lnTo>
                    <a:pt x="3025" y="126"/>
                  </a:lnTo>
                  <a:lnTo>
                    <a:pt x="3026" y="126"/>
                  </a:lnTo>
                  <a:lnTo>
                    <a:pt x="3028" y="127"/>
                  </a:lnTo>
                  <a:lnTo>
                    <a:pt x="3030" y="128"/>
                  </a:lnTo>
                  <a:lnTo>
                    <a:pt x="3033" y="129"/>
                  </a:lnTo>
                  <a:lnTo>
                    <a:pt x="3034" y="129"/>
                  </a:lnTo>
                  <a:lnTo>
                    <a:pt x="3037" y="130"/>
                  </a:lnTo>
                  <a:lnTo>
                    <a:pt x="3038" y="132"/>
                  </a:lnTo>
                  <a:lnTo>
                    <a:pt x="3041" y="132"/>
                  </a:lnTo>
                  <a:lnTo>
                    <a:pt x="3042" y="133"/>
                  </a:lnTo>
                  <a:lnTo>
                    <a:pt x="3043" y="134"/>
                  </a:lnTo>
                  <a:lnTo>
                    <a:pt x="3046" y="134"/>
                  </a:lnTo>
                  <a:lnTo>
                    <a:pt x="3047" y="135"/>
                  </a:lnTo>
                  <a:lnTo>
                    <a:pt x="3050" y="136"/>
                  </a:lnTo>
                  <a:lnTo>
                    <a:pt x="3051" y="138"/>
                  </a:lnTo>
                  <a:lnTo>
                    <a:pt x="3052" y="138"/>
                  </a:lnTo>
                  <a:lnTo>
                    <a:pt x="3055" y="139"/>
                  </a:lnTo>
                  <a:lnTo>
                    <a:pt x="3056" y="140"/>
                  </a:lnTo>
                  <a:lnTo>
                    <a:pt x="3059" y="140"/>
                  </a:lnTo>
                  <a:lnTo>
                    <a:pt x="3060" y="141"/>
                  </a:lnTo>
                  <a:lnTo>
                    <a:pt x="3063" y="142"/>
                  </a:lnTo>
                  <a:lnTo>
                    <a:pt x="3065" y="142"/>
                  </a:lnTo>
                  <a:lnTo>
                    <a:pt x="3067" y="142"/>
                  </a:lnTo>
                  <a:lnTo>
                    <a:pt x="3069" y="144"/>
                  </a:lnTo>
                  <a:lnTo>
                    <a:pt x="3070" y="144"/>
                  </a:lnTo>
                  <a:lnTo>
                    <a:pt x="3073" y="145"/>
                  </a:lnTo>
                  <a:lnTo>
                    <a:pt x="3074" y="145"/>
                  </a:lnTo>
                  <a:lnTo>
                    <a:pt x="3074" y="147"/>
                  </a:lnTo>
                  <a:lnTo>
                    <a:pt x="3073" y="148"/>
                  </a:lnTo>
                  <a:lnTo>
                    <a:pt x="3070" y="150"/>
                  </a:lnTo>
                  <a:lnTo>
                    <a:pt x="3069" y="150"/>
                  </a:lnTo>
                  <a:lnTo>
                    <a:pt x="3067" y="150"/>
                  </a:lnTo>
                  <a:lnTo>
                    <a:pt x="3065" y="151"/>
                  </a:lnTo>
                  <a:lnTo>
                    <a:pt x="3063" y="151"/>
                  </a:lnTo>
                  <a:lnTo>
                    <a:pt x="3061" y="153"/>
                  </a:lnTo>
                  <a:lnTo>
                    <a:pt x="3063" y="154"/>
                  </a:lnTo>
                  <a:lnTo>
                    <a:pt x="3064" y="157"/>
                  </a:lnTo>
                  <a:lnTo>
                    <a:pt x="3064" y="158"/>
                  </a:lnTo>
                  <a:lnTo>
                    <a:pt x="3065" y="159"/>
                  </a:lnTo>
                  <a:lnTo>
                    <a:pt x="3067" y="162"/>
                  </a:lnTo>
                  <a:lnTo>
                    <a:pt x="3068" y="163"/>
                  </a:lnTo>
                  <a:lnTo>
                    <a:pt x="3069" y="165"/>
                  </a:lnTo>
                  <a:lnTo>
                    <a:pt x="3070" y="167"/>
                  </a:lnTo>
                  <a:lnTo>
                    <a:pt x="3072" y="169"/>
                  </a:lnTo>
                  <a:lnTo>
                    <a:pt x="3073" y="170"/>
                  </a:lnTo>
                  <a:lnTo>
                    <a:pt x="3074" y="171"/>
                  </a:lnTo>
                  <a:lnTo>
                    <a:pt x="3076" y="174"/>
                  </a:lnTo>
                  <a:lnTo>
                    <a:pt x="3077" y="175"/>
                  </a:lnTo>
                  <a:lnTo>
                    <a:pt x="3078" y="176"/>
                  </a:lnTo>
                  <a:lnTo>
                    <a:pt x="3078" y="177"/>
                  </a:lnTo>
                  <a:lnTo>
                    <a:pt x="3079" y="180"/>
                  </a:lnTo>
                  <a:lnTo>
                    <a:pt x="3079" y="181"/>
                  </a:lnTo>
                  <a:lnTo>
                    <a:pt x="3079" y="183"/>
                  </a:lnTo>
                  <a:lnTo>
                    <a:pt x="3079" y="185"/>
                  </a:lnTo>
                  <a:lnTo>
                    <a:pt x="3079" y="187"/>
                  </a:lnTo>
                  <a:lnTo>
                    <a:pt x="3081" y="189"/>
                  </a:lnTo>
                  <a:lnTo>
                    <a:pt x="3081" y="191"/>
                  </a:lnTo>
                  <a:lnTo>
                    <a:pt x="3081" y="193"/>
                  </a:lnTo>
                  <a:lnTo>
                    <a:pt x="3082" y="194"/>
                  </a:lnTo>
                  <a:lnTo>
                    <a:pt x="3083" y="197"/>
                  </a:lnTo>
                  <a:lnTo>
                    <a:pt x="3086" y="196"/>
                  </a:lnTo>
                  <a:lnTo>
                    <a:pt x="3087" y="196"/>
                  </a:lnTo>
                  <a:lnTo>
                    <a:pt x="3090" y="196"/>
                  </a:lnTo>
                  <a:lnTo>
                    <a:pt x="3091" y="193"/>
                  </a:lnTo>
                  <a:lnTo>
                    <a:pt x="3092" y="192"/>
                  </a:lnTo>
                  <a:lnTo>
                    <a:pt x="3094" y="191"/>
                  </a:lnTo>
                  <a:lnTo>
                    <a:pt x="3095" y="189"/>
                  </a:lnTo>
                  <a:lnTo>
                    <a:pt x="3095" y="187"/>
                  </a:lnTo>
                  <a:lnTo>
                    <a:pt x="3094" y="185"/>
                  </a:lnTo>
                  <a:lnTo>
                    <a:pt x="3094" y="183"/>
                  </a:lnTo>
                  <a:lnTo>
                    <a:pt x="3092" y="182"/>
                  </a:lnTo>
                  <a:lnTo>
                    <a:pt x="3094" y="180"/>
                  </a:lnTo>
                  <a:lnTo>
                    <a:pt x="3095" y="180"/>
                  </a:lnTo>
                  <a:lnTo>
                    <a:pt x="3098" y="179"/>
                  </a:lnTo>
                  <a:lnTo>
                    <a:pt x="3100" y="179"/>
                  </a:lnTo>
                  <a:lnTo>
                    <a:pt x="3101" y="179"/>
                  </a:lnTo>
                  <a:lnTo>
                    <a:pt x="3104" y="179"/>
                  </a:lnTo>
                  <a:lnTo>
                    <a:pt x="3105" y="179"/>
                  </a:lnTo>
                  <a:lnTo>
                    <a:pt x="3108" y="180"/>
                  </a:lnTo>
                  <a:lnTo>
                    <a:pt x="3110" y="180"/>
                  </a:lnTo>
                  <a:lnTo>
                    <a:pt x="3112" y="181"/>
                  </a:lnTo>
                  <a:lnTo>
                    <a:pt x="3114" y="181"/>
                  </a:lnTo>
                  <a:lnTo>
                    <a:pt x="3116" y="182"/>
                  </a:lnTo>
                  <a:lnTo>
                    <a:pt x="3118" y="183"/>
                  </a:lnTo>
                  <a:lnTo>
                    <a:pt x="3120" y="185"/>
                  </a:lnTo>
                  <a:lnTo>
                    <a:pt x="3121" y="186"/>
                  </a:lnTo>
                  <a:lnTo>
                    <a:pt x="3122" y="187"/>
                  </a:lnTo>
                  <a:lnTo>
                    <a:pt x="3123" y="189"/>
                  </a:lnTo>
                  <a:lnTo>
                    <a:pt x="3125" y="192"/>
                  </a:lnTo>
                  <a:lnTo>
                    <a:pt x="3126" y="193"/>
                  </a:lnTo>
                  <a:lnTo>
                    <a:pt x="3127" y="194"/>
                  </a:lnTo>
                  <a:lnTo>
                    <a:pt x="3129" y="196"/>
                  </a:lnTo>
                  <a:lnTo>
                    <a:pt x="3131" y="196"/>
                  </a:lnTo>
                  <a:lnTo>
                    <a:pt x="3132" y="196"/>
                  </a:lnTo>
                  <a:lnTo>
                    <a:pt x="3135" y="196"/>
                  </a:lnTo>
                  <a:lnTo>
                    <a:pt x="3136" y="194"/>
                  </a:lnTo>
                  <a:lnTo>
                    <a:pt x="3138" y="194"/>
                  </a:lnTo>
                  <a:lnTo>
                    <a:pt x="3140" y="193"/>
                  </a:lnTo>
                  <a:lnTo>
                    <a:pt x="3141" y="192"/>
                  </a:lnTo>
                  <a:lnTo>
                    <a:pt x="3143" y="191"/>
                  </a:lnTo>
                  <a:lnTo>
                    <a:pt x="3145" y="191"/>
                  </a:lnTo>
                  <a:lnTo>
                    <a:pt x="3147" y="189"/>
                  </a:lnTo>
                  <a:lnTo>
                    <a:pt x="3148" y="188"/>
                  </a:lnTo>
                  <a:lnTo>
                    <a:pt x="3151" y="187"/>
                  </a:lnTo>
                  <a:lnTo>
                    <a:pt x="3152" y="186"/>
                  </a:lnTo>
                  <a:lnTo>
                    <a:pt x="3156" y="185"/>
                  </a:lnTo>
                  <a:lnTo>
                    <a:pt x="3157" y="188"/>
                  </a:lnTo>
                  <a:lnTo>
                    <a:pt x="3157" y="189"/>
                  </a:lnTo>
                  <a:lnTo>
                    <a:pt x="3157" y="192"/>
                  </a:lnTo>
                  <a:lnTo>
                    <a:pt x="3157" y="193"/>
                  </a:lnTo>
                  <a:lnTo>
                    <a:pt x="3157" y="196"/>
                  </a:lnTo>
                  <a:lnTo>
                    <a:pt x="3157" y="197"/>
                  </a:lnTo>
                  <a:lnTo>
                    <a:pt x="3157" y="199"/>
                  </a:lnTo>
                  <a:lnTo>
                    <a:pt x="3157" y="200"/>
                  </a:lnTo>
                  <a:lnTo>
                    <a:pt x="3157" y="203"/>
                  </a:lnTo>
                  <a:lnTo>
                    <a:pt x="3157" y="204"/>
                  </a:lnTo>
                  <a:lnTo>
                    <a:pt x="3157" y="206"/>
                  </a:lnTo>
                  <a:lnTo>
                    <a:pt x="3157" y="208"/>
                  </a:lnTo>
                  <a:lnTo>
                    <a:pt x="3157" y="210"/>
                  </a:lnTo>
                  <a:lnTo>
                    <a:pt x="3157" y="211"/>
                  </a:lnTo>
                  <a:lnTo>
                    <a:pt x="3156" y="214"/>
                  </a:lnTo>
                  <a:lnTo>
                    <a:pt x="3156" y="215"/>
                  </a:lnTo>
                  <a:lnTo>
                    <a:pt x="3154" y="217"/>
                  </a:lnTo>
                  <a:lnTo>
                    <a:pt x="3154" y="218"/>
                  </a:lnTo>
                  <a:lnTo>
                    <a:pt x="3154" y="221"/>
                  </a:lnTo>
                  <a:lnTo>
                    <a:pt x="3153" y="222"/>
                  </a:lnTo>
                  <a:lnTo>
                    <a:pt x="3153" y="225"/>
                  </a:lnTo>
                  <a:lnTo>
                    <a:pt x="3152" y="227"/>
                  </a:lnTo>
                  <a:lnTo>
                    <a:pt x="3152" y="228"/>
                  </a:lnTo>
                  <a:lnTo>
                    <a:pt x="3151" y="231"/>
                  </a:lnTo>
                  <a:lnTo>
                    <a:pt x="3151" y="232"/>
                  </a:lnTo>
                  <a:lnTo>
                    <a:pt x="3149" y="234"/>
                  </a:lnTo>
                  <a:lnTo>
                    <a:pt x="3149" y="235"/>
                  </a:lnTo>
                  <a:lnTo>
                    <a:pt x="3148" y="238"/>
                  </a:lnTo>
                  <a:lnTo>
                    <a:pt x="3148" y="240"/>
                  </a:lnTo>
                  <a:lnTo>
                    <a:pt x="3147" y="241"/>
                  </a:lnTo>
                  <a:lnTo>
                    <a:pt x="3147" y="244"/>
                  </a:lnTo>
                  <a:lnTo>
                    <a:pt x="3147" y="245"/>
                  </a:lnTo>
                  <a:lnTo>
                    <a:pt x="3145" y="247"/>
                  </a:lnTo>
                  <a:lnTo>
                    <a:pt x="3144" y="249"/>
                  </a:lnTo>
                  <a:lnTo>
                    <a:pt x="3144" y="251"/>
                  </a:lnTo>
                  <a:lnTo>
                    <a:pt x="3143" y="252"/>
                  </a:lnTo>
                  <a:lnTo>
                    <a:pt x="3143" y="255"/>
                  </a:lnTo>
                  <a:lnTo>
                    <a:pt x="3140" y="258"/>
                  </a:lnTo>
                  <a:lnTo>
                    <a:pt x="3140" y="262"/>
                  </a:lnTo>
                  <a:lnTo>
                    <a:pt x="3139" y="263"/>
                  </a:lnTo>
                  <a:lnTo>
                    <a:pt x="3139" y="266"/>
                  </a:lnTo>
                  <a:lnTo>
                    <a:pt x="3138" y="267"/>
                  </a:lnTo>
                  <a:lnTo>
                    <a:pt x="3138" y="269"/>
                  </a:lnTo>
                  <a:lnTo>
                    <a:pt x="3136" y="270"/>
                  </a:lnTo>
                  <a:lnTo>
                    <a:pt x="3136" y="273"/>
                  </a:lnTo>
                  <a:lnTo>
                    <a:pt x="3135" y="274"/>
                  </a:lnTo>
                  <a:lnTo>
                    <a:pt x="3135" y="276"/>
                  </a:lnTo>
                  <a:lnTo>
                    <a:pt x="3134" y="278"/>
                  </a:lnTo>
                  <a:lnTo>
                    <a:pt x="3132" y="279"/>
                  </a:lnTo>
                  <a:lnTo>
                    <a:pt x="3132" y="281"/>
                  </a:lnTo>
                  <a:lnTo>
                    <a:pt x="3131" y="282"/>
                  </a:lnTo>
                  <a:lnTo>
                    <a:pt x="3131" y="285"/>
                  </a:lnTo>
                  <a:lnTo>
                    <a:pt x="3130" y="286"/>
                  </a:lnTo>
                  <a:lnTo>
                    <a:pt x="3129" y="288"/>
                  </a:lnTo>
                  <a:lnTo>
                    <a:pt x="3127" y="291"/>
                  </a:lnTo>
                  <a:lnTo>
                    <a:pt x="3127" y="293"/>
                  </a:lnTo>
                  <a:lnTo>
                    <a:pt x="3126" y="295"/>
                  </a:lnTo>
                  <a:lnTo>
                    <a:pt x="3126" y="297"/>
                  </a:lnTo>
                  <a:lnTo>
                    <a:pt x="3126" y="299"/>
                  </a:lnTo>
                  <a:lnTo>
                    <a:pt x="3127" y="301"/>
                  </a:lnTo>
                  <a:lnTo>
                    <a:pt x="3129" y="302"/>
                  </a:lnTo>
                  <a:lnTo>
                    <a:pt x="3129" y="304"/>
                  </a:lnTo>
                  <a:lnTo>
                    <a:pt x="3130" y="305"/>
                  </a:lnTo>
                  <a:lnTo>
                    <a:pt x="3130" y="308"/>
                  </a:lnTo>
                  <a:lnTo>
                    <a:pt x="3131" y="310"/>
                  </a:lnTo>
                  <a:lnTo>
                    <a:pt x="3131" y="311"/>
                  </a:lnTo>
                  <a:lnTo>
                    <a:pt x="3131" y="314"/>
                  </a:lnTo>
                  <a:lnTo>
                    <a:pt x="3131" y="315"/>
                  </a:lnTo>
                  <a:lnTo>
                    <a:pt x="3131" y="317"/>
                  </a:lnTo>
                  <a:lnTo>
                    <a:pt x="3131" y="319"/>
                  </a:lnTo>
                  <a:lnTo>
                    <a:pt x="3131" y="321"/>
                  </a:lnTo>
                  <a:lnTo>
                    <a:pt x="3131" y="323"/>
                  </a:lnTo>
                  <a:lnTo>
                    <a:pt x="3131" y="325"/>
                  </a:lnTo>
                  <a:lnTo>
                    <a:pt x="3132" y="327"/>
                  </a:lnTo>
                  <a:lnTo>
                    <a:pt x="3132" y="328"/>
                  </a:lnTo>
                  <a:lnTo>
                    <a:pt x="3134" y="331"/>
                  </a:lnTo>
                  <a:lnTo>
                    <a:pt x="3134" y="333"/>
                  </a:lnTo>
                  <a:lnTo>
                    <a:pt x="3134" y="334"/>
                  </a:lnTo>
                  <a:lnTo>
                    <a:pt x="3135" y="337"/>
                  </a:lnTo>
                  <a:lnTo>
                    <a:pt x="3135" y="338"/>
                  </a:lnTo>
                  <a:lnTo>
                    <a:pt x="3136" y="340"/>
                  </a:lnTo>
                  <a:lnTo>
                    <a:pt x="3136" y="344"/>
                  </a:lnTo>
                  <a:lnTo>
                    <a:pt x="3139" y="344"/>
                  </a:lnTo>
                  <a:lnTo>
                    <a:pt x="3139" y="348"/>
                  </a:lnTo>
                  <a:lnTo>
                    <a:pt x="3140" y="349"/>
                  </a:lnTo>
                  <a:lnTo>
                    <a:pt x="3141" y="351"/>
                  </a:lnTo>
                  <a:lnTo>
                    <a:pt x="3144" y="354"/>
                  </a:lnTo>
                  <a:lnTo>
                    <a:pt x="3147" y="355"/>
                  </a:lnTo>
                  <a:lnTo>
                    <a:pt x="3148" y="356"/>
                  </a:lnTo>
                  <a:lnTo>
                    <a:pt x="3149" y="357"/>
                  </a:lnTo>
                  <a:lnTo>
                    <a:pt x="3151" y="358"/>
                  </a:lnTo>
                  <a:lnTo>
                    <a:pt x="3152" y="360"/>
                  </a:lnTo>
                  <a:lnTo>
                    <a:pt x="3153" y="361"/>
                  </a:lnTo>
                  <a:lnTo>
                    <a:pt x="3156" y="362"/>
                  </a:lnTo>
                  <a:lnTo>
                    <a:pt x="3157" y="363"/>
                  </a:lnTo>
                  <a:lnTo>
                    <a:pt x="3158" y="365"/>
                  </a:lnTo>
                  <a:lnTo>
                    <a:pt x="3160" y="366"/>
                  </a:lnTo>
                  <a:lnTo>
                    <a:pt x="3161" y="367"/>
                  </a:lnTo>
                  <a:lnTo>
                    <a:pt x="3162" y="369"/>
                  </a:lnTo>
                  <a:lnTo>
                    <a:pt x="3163" y="371"/>
                  </a:lnTo>
                  <a:lnTo>
                    <a:pt x="3165" y="372"/>
                  </a:lnTo>
                  <a:lnTo>
                    <a:pt x="3166" y="373"/>
                  </a:lnTo>
                  <a:lnTo>
                    <a:pt x="3169" y="373"/>
                  </a:lnTo>
                  <a:lnTo>
                    <a:pt x="3170" y="374"/>
                  </a:lnTo>
                  <a:lnTo>
                    <a:pt x="3173" y="374"/>
                  </a:lnTo>
                  <a:lnTo>
                    <a:pt x="3174" y="374"/>
                  </a:lnTo>
                  <a:lnTo>
                    <a:pt x="3176" y="374"/>
                  </a:lnTo>
                  <a:lnTo>
                    <a:pt x="3178" y="374"/>
                  </a:lnTo>
                  <a:lnTo>
                    <a:pt x="3180" y="374"/>
                  </a:lnTo>
                  <a:lnTo>
                    <a:pt x="3182" y="375"/>
                  </a:lnTo>
                  <a:lnTo>
                    <a:pt x="3184" y="375"/>
                  </a:lnTo>
                  <a:lnTo>
                    <a:pt x="3185" y="375"/>
                  </a:lnTo>
                  <a:lnTo>
                    <a:pt x="3187" y="377"/>
                  </a:lnTo>
                  <a:lnTo>
                    <a:pt x="3189" y="377"/>
                  </a:lnTo>
                  <a:lnTo>
                    <a:pt x="3191" y="377"/>
                  </a:lnTo>
                  <a:lnTo>
                    <a:pt x="3193" y="378"/>
                  </a:lnTo>
                  <a:lnTo>
                    <a:pt x="3196" y="378"/>
                  </a:lnTo>
                  <a:lnTo>
                    <a:pt x="3197" y="379"/>
                  </a:lnTo>
                  <a:lnTo>
                    <a:pt x="3200" y="379"/>
                  </a:lnTo>
                  <a:lnTo>
                    <a:pt x="3202" y="380"/>
                  </a:lnTo>
                  <a:lnTo>
                    <a:pt x="3204" y="380"/>
                  </a:lnTo>
                  <a:lnTo>
                    <a:pt x="3206" y="381"/>
                  </a:lnTo>
                  <a:lnTo>
                    <a:pt x="3206" y="384"/>
                  </a:lnTo>
                  <a:lnTo>
                    <a:pt x="3207" y="385"/>
                  </a:lnTo>
                  <a:lnTo>
                    <a:pt x="3207" y="387"/>
                  </a:lnTo>
                  <a:lnTo>
                    <a:pt x="3207" y="389"/>
                  </a:lnTo>
                  <a:lnTo>
                    <a:pt x="3206" y="391"/>
                  </a:lnTo>
                  <a:lnTo>
                    <a:pt x="3206" y="393"/>
                  </a:lnTo>
                  <a:lnTo>
                    <a:pt x="3205" y="395"/>
                  </a:lnTo>
                  <a:lnTo>
                    <a:pt x="3205" y="397"/>
                  </a:lnTo>
                  <a:lnTo>
                    <a:pt x="3204" y="398"/>
                  </a:lnTo>
                  <a:lnTo>
                    <a:pt x="3204" y="401"/>
                  </a:lnTo>
                  <a:lnTo>
                    <a:pt x="3204" y="402"/>
                  </a:lnTo>
                  <a:lnTo>
                    <a:pt x="3204" y="404"/>
                  </a:lnTo>
                  <a:lnTo>
                    <a:pt x="3204" y="407"/>
                  </a:lnTo>
                  <a:lnTo>
                    <a:pt x="3205" y="408"/>
                  </a:lnTo>
                  <a:lnTo>
                    <a:pt x="3205" y="410"/>
                  </a:lnTo>
                  <a:lnTo>
                    <a:pt x="3205" y="412"/>
                  </a:lnTo>
                  <a:lnTo>
                    <a:pt x="3206" y="414"/>
                  </a:lnTo>
                  <a:lnTo>
                    <a:pt x="3206" y="416"/>
                  </a:lnTo>
                  <a:lnTo>
                    <a:pt x="3207" y="418"/>
                  </a:lnTo>
                  <a:lnTo>
                    <a:pt x="3209" y="419"/>
                  </a:lnTo>
                  <a:lnTo>
                    <a:pt x="3210" y="421"/>
                  </a:lnTo>
                  <a:lnTo>
                    <a:pt x="3211" y="422"/>
                  </a:lnTo>
                  <a:lnTo>
                    <a:pt x="3213" y="425"/>
                  </a:lnTo>
                  <a:lnTo>
                    <a:pt x="3213" y="426"/>
                  </a:lnTo>
                  <a:lnTo>
                    <a:pt x="3214" y="428"/>
                  </a:lnTo>
                  <a:lnTo>
                    <a:pt x="3214" y="431"/>
                  </a:lnTo>
                  <a:lnTo>
                    <a:pt x="3215" y="432"/>
                  </a:lnTo>
                  <a:lnTo>
                    <a:pt x="3215" y="433"/>
                  </a:lnTo>
                  <a:lnTo>
                    <a:pt x="3215" y="436"/>
                  </a:lnTo>
                  <a:lnTo>
                    <a:pt x="3215" y="438"/>
                  </a:lnTo>
                  <a:lnTo>
                    <a:pt x="3218" y="439"/>
                  </a:lnTo>
                  <a:lnTo>
                    <a:pt x="3219" y="439"/>
                  </a:lnTo>
                  <a:lnTo>
                    <a:pt x="3222" y="441"/>
                  </a:lnTo>
                  <a:lnTo>
                    <a:pt x="3223" y="442"/>
                  </a:lnTo>
                  <a:lnTo>
                    <a:pt x="3224" y="443"/>
                  </a:lnTo>
                  <a:lnTo>
                    <a:pt x="3226" y="444"/>
                  </a:lnTo>
                  <a:lnTo>
                    <a:pt x="3227" y="445"/>
                  </a:lnTo>
                  <a:lnTo>
                    <a:pt x="3229" y="447"/>
                  </a:lnTo>
                  <a:lnTo>
                    <a:pt x="3231" y="448"/>
                  </a:lnTo>
                  <a:lnTo>
                    <a:pt x="3232" y="449"/>
                  </a:lnTo>
                  <a:lnTo>
                    <a:pt x="3233" y="451"/>
                  </a:lnTo>
                  <a:lnTo>
                    <a:pt x="3235" y="453"/>
                  </a:lnTo>
                  <a:lnTo>
                    <a:pt x="3236" y="454"/>
                  </a:lnTo>
                  <a:lnTo>
                    <a:pt x="3237" y="455"/>
                  </a:lnTo>
                  <a:lnTo>
                    <a:pt x="3238" y="456"/>
                  </a:lnTo>
                  <a:lnTo>
                    <a:pt x="3240" y="459"/>
                  </a:lnTo>
                  <a:lnTo>
                    <a:pt x="3241" y="460"/>
                  </a:lnTo>
                  <a:lnTo>
                    <a:pt x="3242" y="461"/>
                  </a:lnTo>
                  <a:lnTo>
                    <a:pt x="3244" y="462"/>
                  </a:lnTo>
                  <a:lnTo>
                    <a:pt x="3245" y="466"/>
                  </a:lnTo>
                  <a:lnTo>
                    <a:pt x="3245" y="468"/>
                  </a:lnTo>
                  <a:lnTo>
                    <a:pt x="3245" y="470"/>
                  </a:lnTo>
                  <a:lnTo>
                    <a:pt x="3246" y="472"/>
                  </a:lnTo>
                  <a:lnTo>
                    <a:pt x="3246" y="473"/>
                  </a:lnTo>
                  <a:lnTo>
                    <a:pt x="3246" y="476"/>
                  </a:lnTo>
                  <a:lnTo>
                    <a:pt x="3246" y="477"/>
                  </a:lnTo>
                  <a:lnTo>
                    <a:pt x="3246" y="479"/>
                  </a:lnTo>
                  <a:lnTo>
                    <a:pt x="3248" y="482"/>
                  </a:lnTo>
                  <a:lnTo>
                    <a:pt x="3248" y="483"/>
                  </a:lnTo>
                  <a:lnTo>
                    <a:pt x="3248" y="485"/>
                  </a:lnTo>
                  <a:lnTo>
                    <a:pt x="3249" y="486"/>
                  </a:lnTo>
                  <a:lnTo>
                    <a:pt x="3249" y="489"/>
                  </a:lnTo>
                  <a:lnTo>
                    <a:pt x="3249" y="490"/>
                  </a:lnTo>
                  <a:lnTo>
                    <a:pt x="3250" y="492"/>
                  </a:lnTo>
                  <a:lnTo>
                    <a:pt x="3251" y="494"/>
                  </a:lnTo>
                  <a:lnTo>
                    <a:pt x="3253" y="495"/>
                  </a:lnTo>
                  <a:lnTo>
                    <a:pt x="3254" y="497"/>
                  </a:lnTo>
                  <a:lnTo>
                    <a:pt x="3255" y="498"/>
                  </a:lnTo>
                  <a:lnTo>
                    <a:pt x="3257" y="500"/>
                  </a:lnTo>
                  <a:lnTo>
                    <a:pt x="3258" y="500"/>
                  </a:lnTo>
                  <a:lnTo>
                    <a:pt x="3260" y="501"/>
                  </a:lnTo>
                  <a:lnTo>
                    <a:pt x="3262" y="501"/>
                  </a:lnTo>
                  <a:lnTo>
                    <a:pt x="3264" y="501"/>
                  </a:lnTo>
                  <a:lnTo>
                    <a:pt x="3266" y="502"/>
                  </a:lnTo>
                  <a:lnTo>
                    <a:pt x="3268" y="502"/>
                  </a:lnTo>
                  <a:lnTo>
                    <a:pt x="3268" y="505"/>
                  </a:lnTo>
                  <a:lnTo>
                    <a:pt x="3267" y="506"/>
                  </a:lnTo>
                  <a:lnTo>
                    <a:pt x="3269" y="507"/>
                  </a:lnTo>
                  <a:lnTo>
                    <a:pt x="3271" y="508"/>
                  </a:lnTo>
                  <a:lnTo>
                    <a:pt x="3273" y="508"/>
                  </a:lnTo>
                  <a:lnTo>
                    <a:pt x="3275" y="509"/>
                  </a:lnTo>
                  <a:lnTo>
                    <a:pt x="3277" y="509"/>
                  </a:lnTo>
                  <a:lnTo>
                    <a:pt x="3280" y="511"/>
                  </a:lnTo>
                  <a:lnTo>
                    <a:pt x="3281" y="511"/>
                  </a:lnTo>
                  <a:lnTo>
                    <a:pt x="3284" y="512"/>
                  </a:lnTo>
                  <a:lnTo>
                    <a:pt x="3285" y="513"/>
                  </a:lnTo>
                  <a:lnTo>
                    <a:pt x="3288" y="514"/>
                  </a:lnTo>
                  <a:lnTo>
                    <a:pt x="3289" y="514"/>
                  </a:lnTo>
                  <a:lnTo>
                    <a:pt x="3290" y="517"/>
                  </a:lnTo>
                  <a:lnTo>
                    <a:pt x="3290" y="518"/>
                  </a:lnTo>
                  <a:lnTo>
                    <a:pt x="3290" y="520"/>
                  </a:lnTo>
                  <a:lnTo>
                    <a:pt x="3291" y="523"/>
                  </a:lnTo>
                  <a:lnTo>
                    <a:pt x="3291" y="524"/>
                  </a:lnTo>
                  <a:lnTo>
                    <a:pt x="3291" y="526"/>
                  </a:lnTo>
                  <a:lnTo>
                    <a:pt x="3291" y="529"/>
                  </a:lnTo>
                  <a:lnTo>
                    <a:pt x="3291" y="530"/>
                  </a:lnTo>
                  <a:lnTo>
                    <a:pt x="3293" y="532"/>
                  </a:lnTo>
                  <a:lnTo>
                    <a:pt x="3293" y="533"/>
                  </a:lnTo>
                  <a:lnTo>
                    <a:pt x="3293" y="536"/>
                  </a:lnTo>
                  <a:lnTo>
                    <a:pt x="3293" y="537"/>
                  </a:lnTo>
                  <a:lnTo>
                    <a:pt x="3293" y="540"/>
                  </a:lnTo>
                  <a:lnTo>
                    <a:pt x="3293" y="542"/>
                  </a:lnTo>
                  <a:lnTo>
                    <a:pt x="3293" y="543"/>
                  </a:lnTo>
                  <a:lnTo>
                    <a:pt x="3293" y="546"/>
                  </a:lnTo>
                  <a:lnTo>
                    <a:pt x="3293" y="548"/>
                  </a:lnTo>
                  <a:lnTo>
                    <a:pt x="3293" y="549"/>
                  </a:lnTo>
                  <a:lnTo>
                    <a:pt x="3294" y="552"/>
                  </a:lnTo>
                  <a:lnTo>
                    <a:pt x="3294" y="555"/>
                  </a:lnTo>
                  <a:lnTo>
                    <a:pt x="3294" y="558"/>
                  </a:lnTo>
                  <a:lnTo>
                    <a:pt x="3294" y="559"/>
                  </a:lnTo>
                  <a:lnTo>
                    <a:pt x="3294" y="561"/>
                  </a:lnTo>
                  <a:lnTo>
                    <a:pt x="3293" y="565"/>
                  </a:lnTo>
                  <a:lnTo>
                    <a:pt x="3294" y="566"/>
                  </a:lnTo>
                  <a:lnTo>
                    <a:pt x="3298" y="567"/>
                  </a:lnTo>
                  <a:lnTo>
                    <a:pt x="3301" y="568"/>
                  </a:lnTo>
                  <a:lnTo>
                    <a:pt x="3302" y="570"/>
                  </a:lnTo>
                  <a:lnTo>
                    <a:pt x="3303" y="570"/>
                  </a:lnTo>
                  <a:lnTo>
                    <a:pt x="3306" y="571"/>
                  </a:lnTo>
                  <a:lnTo>
                    <a:pt x="3304" y="575"/>
                  </a:lnTo>
                  <a:lnTo>
                    <a:pt x="3304" y="576"/>
                  </a:lnTo>
                  <a:lnTo>
                    <a:pt x="3303" y="578"/>
                  </a:lnTo>
                  <a:lnTo>
                    <a:pt x="3303" y="579"/>
                  </a:lnTo>
                  <a:lnTo>
                    <a:pt x="3302" y="582"/>
                  </a:lnTo>
                  <a:lnTo>
                    <a:pt x="3304" y="583"/>
                  </a:lnTo>
                  <a:lnTo>
                    <a:pt x="3306" y="584"/>
                  </a:lnTo>
                  <a:lnTo>
                    <a:pt x="3307" y="585"/>
                  </a:lnTo>
                  <a:lnTo>
                    <a:pt x="3310" y="587"/>
                  </a:lnTo>
                  <a:lnTo>
                    <a:pt x="3311" y="587"/>
                  </a:lnTo>
                  <a:lnTo>
                    <a:pt x="3313" y="587"/>
                  </a:lnTo>
                  <a:lnTo>
                    <a:pt x="3315" y="588"/>
                  </a:lnTo>
                  <a:lnTo>
                    <a:pt x="3317" y="588"/>
                  </a:lnTo>
                  <a:lnTo>
                    <a:pt x="3319" y="589"/>
                  </a:lnTo>
                  <a:lnTo>
                    <a:pt x="3321" y="589"/>
                  </a:lnTo>
                  <a:lnTo>
                    <a:pt x="3321" y="590"/>
                  </a:lnTo>
                  <a:lnTo>
                    <a:pt x="3321" y="593"/>
                  </a:lnTo>
                  <a:lnTo>
                    <a:pt x="3321" y="594"/>
                  </a:lnTo>
                  <a:lnTo>
                    <a:pt x="3321" y="596"/>
                  </a:lnTo>
                  <a:lnTo>
                    <a:pt x="3321" y="599"/>
                  </a:lnTo>
                  <a:lnTo>
                    <a:pt x="3322" y="599"/>
                  </a:lnTo>
                  <a:lnTo>
                    <a:pt x="3325" y="600"/>
                  </a:lnTo>
                  <a:lnTo>
                    <a:pt x="3326" y="600"/>
                  </a:lnTo>
                  <a:lnTo>
                    <a:pt x="3329" y="600"/>
                  </a:lnTo>
                  <a:lnTo>
                    <a:pt x="3330" y="600"/>
                  </a:lnTo>
                  <a:lnTo>
                    <a:pt x="3333" y="600"/>
                  </a:lnTo>
                  <a:lnTo>
                    <a:pt x="3335" y="600"/>
                  </a:lnTo>
                  <a:lnTo>
                    <a:pt x="3337" y="600"/>
                  </a:lnTo>
                  <a:lnTo>
                    <a:pt x="3339" y="600"/>
                  </a:lnTo>
                  <a:lnTo>
                    <a:pt x="3341" y="600"/>
                  </a:lnTo>
                  <a:lnTo>
                    <a:pt x="3343" y="600"/>
                  </a:lnTo>
                  <a:lnTo>
                    <a:pt x="3346" y="600"/>
                  </a:lnTo>
                  <a:lnTo>
                    <a:pt x="3348" y="601"/>
                  </a:lnTo>
                  <a:lnTo>
                    <a:pt x="3351" y="601"/>
                  </a:lnTo>
                  <a:lnTo>
                    <a:pt x="3352" y="599"/>
                  </a:lnTo>
                  <a:lnTo>
                    <a:pt x="3354" y="602"/>
                  </a:lnTo>
                  <a:lnTo>
                    <a:pt x="3354" y="605"/>
                  </a:lnTo>
                  <a:lnTo>
                    <a:pt x="3354" y="607"/>
                  </a:lnTo>
                  <a:lnTo>
                    <a:pt x="3354" y="608"/>
                  </a:lnTo>
                  <a:lnTo>
                    <a:pt x="3354" y="611"/>
                  </a:lnTo>
                  <a:lnTo>
                    <a:pt x="3354" y="613"/>
                  </a:lnTo>
                  <a:lnTo>
                    <a:pt x="3354" y="614"/>
                  </a:lnTo>
                  <a:lnTo>
                    <a:pt x="3355" y="617"/>
                  </a:lnTo>
                  <a:lnTo>
                    <a:pt x="3355" y="619"/>
                  </a:lnTo>
                  <a:lnTo>
                    <a:pt x="3355" y="620"/>
                  </a:lnTo>
                  <a:lnTo>
                    <a:pt x="3357" y="624"/>
                  </a:lnTo>
                  <a:lnTo>
                    <a:pt x="3355" y="625"/>
                  </a:lnTo>
                  <a:lnTo>
                    <a:pt x="3351" y="628"/>
                  </a:lnTo>
                  <a:lnTo>
                    <a:pt x="3350" y="625"/>
                  </a:lnTo>
                  <a:lnTo>
                    <a:pt x="3344" y="624"/>
                  </a:lnTo>
                  <a:lnTo>
                    <a:pt x="3342" y="623"/>
                  </a:lnTo>
                  <a:lnTo>
                    <a:pt x="3339" y="622"/>
                  </a:lnTo>
                  <a:lnTo>
                    <a:pt x="3337" y="622"/>
                  </a:lnTo>
                  <a:lnTo>
                    <a:pt x="3332" y="620"/>
                  </a:lnTo>
                  <a:lnTo>
                    <a:pt x="3326" y="620"/>
                  </a:lnTo>
                  <a:lnTo>
                    <a:pt x="3322" y="620"/>
                  </a:lnTo>
                  <a:lnTo>
                    <a:pt x="3321" y="624"/>
                  </a:lnTo>
                  <a:lnTo>
                    <a:pt x="3322" y="626"/>
                  </a:lnTo>
                  <a:lnTo>
                    <a:pt x="3322" y="629"/>
                  </a:lnTo>
                  <a:lnTo>
                    <a:pt x="3324" y="632"/>
                  </a:lnTo>
                  <a:lnTo>
                    <a:pt x="3320" y="635"/>
                  </a:lnTo>
                  <a:lnTo>
                    <a:pt x="3316" y="640"/>
                  </a:lnTo>
                  <a:lnTo>
                    <a:pt x="3311" y="645"/>
                  </a:lnTo>
                  <a:lnTo>
                    <a:pt x="3308" y="642"/>
                  </a:lnTo>
                  <a:lnTo>
                    <a:pt x="3306" y="642"/>
                  </a:lnTo>
                  <a:lnTo>
                    <a:pt x="3304" y="642"/>
                  </a:lnTo>
                  <a:lnTo>
                    <a:pt x="3302" y="642"/>
                  </a:lnTo>
                  <a:lnTo>
                    <a:pt x="3301" y="642"/>
                  </a:lnTo>
                  <a:lnTo>
                    <a:pt x="3298" y="642"/>
                  </a:lnTo>
                  <a:lnTo>
                    <a:pt x="3297" y="642"/>
                  </a:lnTo>
                  <a:lnTo>
                    <a:pt x="3294" y="642"/>
                  </a:lnTo>
                  <a:lnTo>
                    <a:pt x="3293" y="642"/>
                  </a:lnTo>
                  <a:lnTo>
                    <a:pt x="3290" y="642"/>
                  </a:lnTo>
                  <a:lnTo>
                    <a:pt x="3289" y="642"/>
                  </a:lnTo>
                  <a:lnTo>
                    <a:pt x="3286" y="642"/>
                  </a:lnTo>
                  <a:lnTo>
                    <a:pt x="3284" y="642"/>
                  </a:lnTo>
                  <a:lnTo>
                    <a:pt x="3282" y="642"/>
                  </a:lnTo>
                  <a:lnTo>
                    <a:pt x="3280" y="643"/>
                  </a:lnTo>
                  <a:lnTo>
                    <a:pt x="3277" y="643"/>
                  </a:lnTo>
                  <a:lnTo>
                    <a:pt x="3275" y="643"/>
                  </a:lnTo>
                  <a:lnTo>
                    <a:pt x="3275" y="646"/>
                  </a:lnTo>
                  <a:lnTo>
                    <a:pt x="3273" y="647"/>
                  </a:lnTo>
                  <a:lnTo>
                    <a:pt x="3273" y="649"/>
                  </a:lnTo>
                  <a:lnTo>
                    <a:pt x="3271" y="649"/>
                  </a:lnTo>
                  <a:lnTo>
                    <a:pt x="3269" y="651"/>
                  </a:lnTo>
                  <a:lnTo>
                    <a:pt x="3268" y="652"/>
                  </a:lnTo>
                  <a:lnTo>
                    <a:pt x="3266" y="653"/>
                  </a:lnTo>
                  <a:lnTo>
                    <a:pt x="3263" y="653"/>
                  </a:lnTo>
                  <a:lnTo>
                    <a:pt x="3260" y="654"/>
                  </a:lnTo>
                  <a:lnTo>
                    <a:pt x="3258" y="654"/>
                  </a:lnTo>
                  <a:lnTo>
                    <a:pt x="3255" y="654"/>
                  </a:lnTo>
                  <a:lnTo>
                    <a:pt x="3254" y="653"/>
                  </a:lnTo>
                  <a:lnTo>
                    <a:pt x="3251" y="653"/>
                  </a:lnTo>
                  <a:lnTo>
                    <a:pt x="3250" y="652"/>
                  </a:lnTo>
                  <a:lnTo>
                    <a:pt x="3248" y="652"/>
                  </a:lnTo>
                  <a:lnTo>
                    <a:pt x="3246" y="651"/>
                  </a:lnTo>
                  <a:lnTo>
                    <a:pt x="3245" y="649"/>
                  </a:lnTo>
                  <a:lnTo>
                    <a:pt x="3242" y="648"/>
                  </a:lnTo>
                  <a:lnTo>
                    <a:pt x="3241" y="648"/>
                  </a:lnTo>
                  <a:lnTo>
                    <a:pt x="3238" y="647"/>
                  </a:lnTo>
                  <a:lnTo>
                    <a:pt x="3237" y="646"/>
                  </a:lnTo>
                  <a:lnTo>
                    <a:pt x="3236" y="646"/>
                  </a:lnTo>
                  <a:lnTo>
                    <a:pt x="3235" y="643"/>
                  </a:lnTo>
                  <a:lnTo>
                    <a:pt x="3233" y="642"/>
                  </a:lnTo>
                  <a:lnTo>
                    <a:pt x="3228" y="641"/>
                  </a:lnTo>
                  <a:lnTo>
                    <a:pt x="3226" y="642"/>
                  </a:lnTo>
                  <a:lnTo>
                    <a:pt x="3224" y="645"/>
                  </a:lnTo>
                  <a:lnTo>
                    <a:pt x="3223" y="646"/>
                  </a:lnTo>
                  <a:lnTo>
                    <a:pt x="3220" y="649"/>
                  </a:lnTo>
                  <a:lnTo>
                    <a:pt x="3219" y="652"/>
                  </a:lnTo>
                  <a:lnTo>
                    <a:pt x="3214" y="657"/>
                  </a:lnTo>
                  <a:lnTo>
                    <a:pt x="3219" y="657"/>
                  </a:lnTo>
                  <a:lnTo>
                    <a:pt x="3219" y="659"/>
                  </a:lnTo>
                  <a:lnTo>
                    <a:pt x="3218" y="661"/>
                  </a:lnTo>
                  <a:lnTo>
                    <a:pt x="3218" y="663"/>
                  </a:lnTo>
                  <a:lnTo>
                    <a:pt x="3218" y="665"/>
                  </a:lnTo>
                  <a:lnTo>
                    <a:pt x="3218" y="667"/>
                  </a:lnTo>
                  <a:lnTo>
                    <a:pt x="3219" y="669"/>
                  </a:lnTo>
                  <a:lnTo>
                    <a:pt x="3220" y="670"/>
                  </a:lnTo>
                  <a:lnTo>
                    <a:pt x="3223" y="670"/>
                  </a:lnTo>
                  <a:lnTo>
                    <a:pt x="3226" y="670"/>
                  </a:lnTo>
                  <a:lnTo>
                    <a:pt x="3227" y="671"/>
                  </a:lnTo>
                  <a:lnTo>
                    <a:pt x="3229" y="671"/>
                  </a:lnTo>
                  <a:lnTo>
                    <a:pt x="3231" y="672"/>
                  </a:lnTo>
                  <a:lnTo>
                    <a:pt x="3233" y="674"/>
                  </a:lnTo>
                  <a:lnTo>
                    <a:pt x="3235" y="675"/>
                  </a:lnTo>
                  <a:lnTo>
                    <a:pt x="3236" y="676"/>
                  </a:lnTo>
                  <a:lnTo>
                    <a:pt x="3237" y="677"/>
                  </a:lnTo>
                  <a:lnTo>
                    <a:pt x="3238" y="680"/>
                  </a:lnTo>
                  <a:lnTo>
                    <a:pt x="3240" y="681"/>
                  </a:lnTo>
                  <a:lnTo>
                    <a:pt x="3241" y="682"/>
                  </a:lnTo>
                  <a:lnTo>
                    <a:pt x="3242" y="683"/>
                  </a:lnTo>
                  <a:lnTo>
                    <a:pt x="3242" y="684"/>
                  </a:lnTo>
                  <a:lnTo>
                    <a:pt x="3244" y="687"/>
                  </a:lnTo>
                  <a:lnTo>
                    <a:pt x="3245" y="688"/>
                  </a:lnTo>
                  <a:lnTo>
                    <a:pt x="3245" y="690"/>
                  </a:lnTo>
                  <a:lnTo>
                    <a:pt x="3244" y="692"/>
                  </a:lnTo>
                  <a:lnTo>
                    <a:pt x="3244" y="694"/>
                  </a:lnTo>
                  <a:lnTo>
                    <a:pt x="3245" y="695"/>
                  </a:lnTo>
                  <a:lnTo>
                    <a:pt x="3246" y="696"/>
                  </a:lnTo>
                  <a:lnTo>
                    <a:pt x="3248" y="699"/>
                  </a:lnTo>
                  <a:lnTo>
                    <a:pt x="3249" y="700"/>
                  </a:lnTo>
                  <a:lnTo>
                    <a:pt x="3250" y="701"/>
                  </a:lnTo>
                  <a:lnTo>
                    <a:pt x="3251" y="705"/>
                  </a:lnTo>
                  <a:lnTo>
                    <a:pt x="3249" y="705"/>
                  </a:lnTo>
                  <a:lnTo>
                    <a:pt x="3246" y="705"/>
                  </a:lnTo>
                  <a:lnTo>
                    <a:pt x="3245" y="706"/>
                  </a:lnTo>
                  <a:lnTo>
                    <a:pt x="3242" y="707"/>
                  </a:lnTo>
                  <a:lnTo>
                    <a:pt x="3241" y="709"/>
                  </a:lnTo>
                  <a:lnTo>
                    <a:pt x="3240" y="710"/>
                  </a:lnTo>
                  <a:lnTo>
                    <a:pt x="3238" y="711"/>
                  </a:lnTo>
                  <a:lnTo>
                    <a:pt x="3237" y="712"/>
                  </a:lnTo>
                  <a:lnTo>
                    <a:pt x="3236" y="713"/>
                  </a:lnTo>
                  <a:lnTo>
                    <a:pt x="3235" y="716"/>
                  </a:lnTo>
                  <a:lnTo>
                    <a:pt x="3235" y="718"/>
                  </a:lnTo>
                  <a:lnTo>
                    <a:pt x="3235" y="719"/>
                  </a:lnTo>
                  <a:lnTo>
                    <a:pt x="3233" y="722"/>
                  </a:lnTo>
                  <a:lnTo>
                    <a:pt x="3233" y="723"/>
                  </a:lnTo>
                  <a:lnTo>
                    <a:pt x="3233" y="725"/>
                  </a:lnTo>
                  <a:lnTo>
                    <a:pt x="3232" y="728"/>
                  </a:lnTo>
                  <a:lnTo>
                    <a:pt x="3231" y="729"/>
                  </a:lnTo>
                  <a:lnTo>
                    <a:pt x="3229" y="729"/>
                  </a:lnTo>
                  <a:lnTo>
                    <a:pt x="3227" y="729"/>
                  </a:lnTo>
                  <a:lnTo>
                    <a:pt x="3224" y="729"/>
                  </a:lnTo>
                  <a:lnTo>
                    <a:pt x="3223" y="729"/>
                  </a:lnTo>
                  <a:lnTo>
                    <a:pt x="3222" y="730"/>
                  </a:lnTo>
                  <a:lnTo>
                    <a:pt x="3220" y="733"/>
                  </a:lnTo>
                  <a:lnTo>
                    <a:pt x="3219" y="734"/>
                  </a:lnTo>
                  <a:lnTo>
                    <a:pt x="3219" y="736"/>
                  </a:lnTo>
                  <a:lnTo>
                    <a:pt x="3218" y="737"/>
                  </a:lnTo>
                  <a:lnTo>
                    <a:pt x="3218" y="740"/>
                  </a:lnTo>
                  <a:lnTo>
                    <a:pt x="3216" y="740"/>
                  </a:lnTo>
                  <a:lnTo>
                    <a:pt x="3214" y="740"/>
                  </a:lnTo>
                  <a:lnTo>
                    <a:pt x="3213" y="739"/>
                  </a:lnTo>
                  <a:lnTo>
                    <a:pt x="3210" y="739"/>
                  </a:lnTo>
                  <a:lnTo>
                    <a:pt x="3209" y="739"/>
                  </a:lnTo>
                  <a:lnTo>
                    <a:pt x="3206" y="737"/>
                  </a:lnTo>
                  <a:lnTo>
                    <a:pt x="3204" y="737"/>
                  </a:lnTo>
                  <a:lnTo>
                    <a:pt x="3202" y="736"/>
                  </a:lnTo>
                  <a:lnTo>
                    <a:pt x="3201" y="736"/>
                  </a:lnTo>
                  <a:lnTo>
                    <a:pt x="3198" y="737"/>
                  </a:lnTo>
                  <a:lnTo>
                    <a:pt x="3197" y="742"/>
                  </a:lnTo>
                  <a:lnTo>
                    <a:pt x="3201" y="742"/>
                  </a:lnTo>
                  <a:lnTo>
                    <a:pt x="3204" y="744"/>
                  </a:lnTo>
                  <a:lnTo>
                    <a:pt x="3206" y="745"/>
                  </a:lnTo>
                  <a:lnTo>
                    <a:pt x="3211" y="746"/>
                  </a:lnTo>
                  <a:lnTo>
                    <a:pt x="3214" y="748"/>
                  </a:lnTo>
                  <a:lnTo>
                    <a:pt x="3216" y="750"/>
                  </a:lnTo>
                  <a:lnTo>
                    <a:pt x="3220" y="751"/>
                  </a:lnTo>
                  <a:lnTo>
                    <a:pt x="3219" y="756"/>
                  </a:lnTo>
                  <a:lnTo>
                    <a:pt x="3219" y="758"/>
                  </a:lnTo>
                  <a:lnTo>
                    <a:pt x="3224" y="758"/>
                  </a:lnTo>
                  <a:lnTo>
                    <a:pt x="3226" y="758"/>
                  </a:lnTo>
                  <a:lnTo>
                    <a:pt x="3226" y="760"/>
                  </a:lnTo>
                  <a:lnTo>
                    <a:pt x="3226" y="763"/>
                  </a:lnTo>
                  <a:lnTo>
                    <a:pt x="3227" y="764"/>
                  </a:lnTo>
                  <a:lnTo>
                    <a:pt x="3227" y="766"/>
                  </a:lnTo>
                  <a:lnTo>
                    <a:pt x="3229" y="766"/>
                  </a:lnTo>
                  <a:lnTo>
                    <a:pt x="3231" y="768"/>
                  </a:lnTo>
                  <a:lnTo>
                    <a:pt x="3232" y="769"/>
                  </a:lnTo>
                  <a:lnTo>
                    <a:pt x="3236" y="771"/>
                  </a:lnTo>
                  <a:lnTo>
                    <a:pt x="3237" y="768"/>
                  </a:lnTo>
                  <a:lnTo>
                    <a:pt x="3238" y="765"/>
                  </a:lnTo>
                  <a:lnTo>
                    <a:pt x="3237" y="764"/>
                  </a:lnTo>
                  <a:lnTo>
                    <a:pt x="3236" y="763"/>
                  </a:lnTo>
                  <a:lnTo>
                    <a:pt x="3235" y="760"/>
                  </a:lnTo>
                  <a:lnTo>
                    <a:pt x="3233" y="759"/>
                  </a:lnTo>
                  <a:lnTo>
                    <a:pt x="3236" y="758"/>
                  </a:lnTo>
                  <a:lnTo>
                    <a:pt x="3238" y="753"/>
                  </a:lnTo>
                  <a:lnTo>
                    <a:pt x="3240" y="753"/>
                  </a:lnTo>
                  <a:lnTo>
                    <a:pt x="3242" y="754"/>
                  </a:lnTo>
                  <a:lnTo>
                    <a:pt x="3244" y="754"/>
                  </a:lnTo>
                  <a:lnTo>
                    <a:pt x="3246" y="754"/>
                  </a:lnTo>
                  <a:lnTo>
                    <a:pt x="3250" y="756"/>
                  </a:lnTo>
                  <a:lnTo>
                    <a:pt x="3254" y="756"/>
                  </a:lnTo>
                  <a:lnTo>
                    <a:pt x="3255" y="756"/>
                  </a:lnTo>
                  <a:lnTo>
                    <a:pt x="3258" y="757"/>
                  </a:lnTo>
                  <a:lnTo>
                    <a:pt x="3260" y="757"/>
                  </a:lnTo>
                  <a:lnTo>
                    <a:pt x="3262" y="757"/>
                  </a:lnTo>
                  <a:lnTo>
                    <a:pt x="3264" y="758"/>
                  </a:lnTo>
                  <a:lnTo>
                    <a:pt x="3267" y="758"/>
                  </a:lnTo>
                  <a:lnTo>
                    <a:pt x="3269" y="758"/>
                  </a:lnTo>
                  <a:lnTo>
                    <a:pt x="3272" y="759"/>
                  </a:lnTo>
                  <a:lnTo>
                    <a:pt x="3275" y="763"/>
                  </a:lnTo>
                  <a:lnTo>
                    <a:pt x="3277" y="763"/>
                  </a:lnTo>
                  <a:lnTo>
                    <a:pt x="3279" y="763"/>
                  </a:lnTo>
                  <a:lnTo>
                    <a:pt x="3281" y="763"/>
                  </a:lnTo>
                  <a:lnTo>
                    <a:pt x="3284" y="763"/>
                  </a:lnTo>
                  <a:lnTo>
                    <a:pt x="3285" y="764"/>
                  </a:lnTo>
                  <a:lnTo>
                    <a:pt x="3286" y="764"/>
                  </a:lnTo>
                  <a:lnTo>
                    <a:pt x="3288" y="765"/>
                  </a:lnTo>
                  <a:lnTo>
                    <a:pt x="3289" y="766"/>
                  </a:lnTo>
                  <a:lnTo>
                    <a:pt x="3291" y="766"/>
                  </a:lnTo>
                  <a:lnTo>
                    <a:pt x="3293" y="768"/>
                  </a:lnTo>
                  <a:lnTo>
                    <a:pt x="3295" y="768"/>
                  </a:lnTo>
                  <a:lnTo>
                    <a:pt x="3297" y="768"/>
                  </a:lnTo>
                  <a:lnTo>
                    <a:pt x="3299" y="768"/>
                  </a:lnTo>
                  <a:lnTo>
                    <a:pt x="3301" y="769"/>
                  </a:lnTo>
                  <a:lnTo>
                    <a:pt x="3303" y="769"/>
                  </a:lnTo>
                  <a:lnTo>
                    <a:pt x="3306" y="769"/>
                  </a:lnTo>
                  <a:lnTo>
                    <a:pt x="3307" y="769"/>
                  </a:lnTo>
                  <a:lnTo>
                    <a:pt x="3310" y="770"/>
                  </a:lnTo>
                  <a:lnTo>
                    <a:pt x="3313" y="770"/>
                  </a:lnTo>
                  <a:lnTo>
                    <a:pt x="3313" y="774"/>
                  </a:lnTo>
                  <a:lnTo>
                    <a:pt x="3315" y="777"/>
                  </a:lnTo>
                  <a:lnTo>
                    <a:pt x="3315" y="779"/>
                  </a:lnTo>
                  <a:lnTo>
                    <a:pt x="3313" y="781"/>
                  </a:lnTo>
                  <a:lnTo>
                    <a:pt x="3313" y="783"/>
                  </a:lnTo>
                  <a:lnTo>
                    <a:pt x="3313" y="785"/>
                  </a:lnTo>
                  <a:lnTo>
                    <a:pt x="3317" y="786"/>
                  </a:lnTo>
                  <a:lnTo>
                    <a:pt x="3317" y="787"/>
                  </a:lnTo>
                  <a:lnTo>
                    <a:pt x="3317" y="789"/>
                  </a:lnTo>
                  <a:lnTo>
                    <a:pt x="3317" y="792"/>
                  </a:lnTo>
                  <a:lnTo>
                    <a:pt x="3317" y="793"/>
                  </a:lnTo>
                  <a:lnTo>
                    <a:pt x="3319" y="795"/>
                  </a:lnTo>
                  <a:lnTo>
                    <a:pt x="3319" y="797"/>
                  </a:lnTo>
                  <a:lnTo>
                    <a:pt x="3320" y="798"/>
                  </a:lnTo>
                  <a:lnTo>
                    <a:pt x="3320" y="800"/>
                  </a:lnTo>
                  <a:lnTo>
                    <a:pt x="3321" y="801"/>
                  </a:lnTo>
                  <a:lnTo>
                    <a:pt x="3321" y="804"/>
                  </a:lnTo>
                  <a:lnTo>
                    <a:pt x="3322" y="806"/>
                  </a:lnTo>
                  <a:lnTo>
                    <a:pt x="3322" y="807"/>
                  </a:lnTo>
                  <a:lnTo>
                    <a:pt x="3322" y="810"/>
                  </a:lnTo>
                  <a:lnTo>
                    <a:pt x="3324" y="812"/>
                  </a:lnTo>
                  <a:lnTo>
                    <a:pt x="3324" y="814"/>
                  </a:lnTo>
                  <a:lnTo>
                    <a:pt x="3325" y="817"/>
                  </a:lnTo>
                  <a:lnTo>
                    <a:pt x="3325" y="818"/>
                  </a:lnTo>
                  <a:lnTo>
                    <a:pt x="3326" y="821"/>
                  </a:lnTo>
                  <a:lnTo>
                    <a:pt x="3326" y="822"/>
                  </a:lnTo>
                  <a:lnTo>
                    <a:pt x="3326" y="824"/>
                  </a:lnTo>
                  <a:lnTo>
                    <a:pt x="3329" y="826"/>
                  </a:lnTo>
                  <a:lnTo>
                    <a:pt x="3330" y="827"/>
                  </a:lnTo>
                  <a:lnTo>
                    <a:pt x="3332" y="827"/>
                  </a:lnTo>
                  <a:lnTo>
                    <a:pt x="3333" y="828"/>
                  </a:lnTo>
                  <a:lnTo>
                    <a:pt x="3335" y="829"/>
                  </a:lnTo>
                  <a:lnTo>
                    <a:pt x="3337" y="829"/>
                  </a:lnTo>
                  <a:lnTo>
                    <a:pt x="3338" y="828"/>
                  </a:lnTo>
                  <a:lnTo>
                    <a:pt x="3341" y="827"/>
                  </a:lnTo>
                  <a:lnTo>
                    <a:pt x="3342" y="826"/>
                  </a:lnTo>
                  <a:lnTo>
                    <a:pt x="3343" y="826"/>
                  </a:lnTo>
                  <a:lnTo>
                    <a:pt x="3346" y="824"/>
                  </a:lnTo>
                  <a:lnTo>
                    <a:pt x="3347" y="823"/>
                  </a:lnTo>
                  <a:lnTo>
                    <a:pt x="3350" y="822"/>
                  </a:lnTo>
                  <a:lnTo>
                    <a:pt x="3351" y="821"/>
                  </a:lnTo>
                  <a:lnTo>
                    <a:pt x="3354" y="821"/>
                  </a:lnTo>
                  <a:lnTo>
                    <a:pt x="3355" y="820"/>
                  </a:lnTo>
                  <a:lnTo>
                    <a:pt x="3356" y="821"/>
                  </a:lnTo>
                  <a:lnTo>
                    <a:pt x="3357" y="822"/>
                  </a:lnTo>
                  <a:lnTo>
                    <a:pt x="3359" y="826"/>
                  </a:lnTo>
                  <a:lnTo>
                    <a:pt x="3361" y="832"/>
                  </a:lnTo>
                  <a:lnTo>
                    <a:pt x="3364" y="834"/>
                  </a:lnTo>
                  <a:lnTo>
                    <a:pt x="3366" y="838"/>
                  </a:lnTo>
                  <a:lnTo>
                    <a:pt x="3369" y="844"/>
                  </a:lnTo>
                  <a:lnTo>
                    <a:pt x="3370" y="847"/>
                  </a:lnTo>
                  <a:lnTo>
                    <a:pt x="3366" y="847"/>
                  </a:lnTo>
                  <a:lnTo>
                    <a:pt x="3364" y="847"/>
                  </a:lnTo>
                  <a:lnTo>
                    <a:pt x="3363" y="847"/>
                  </a:lnTo>
                  <a:lnTo>
                    <a:pt x="3360" y="847"/>
                  </a:lnTo>
                  <a:lnTo>
                    <a:pt x="3359" y="847"/>
                  </a:lnTo>
                  <a:lnTo>
                    <a:pt x="3356" y="847"/>
                  </a:lnTo>
                  <a:lnTo>
                    <a:pt x="3354" y="846"/>
                  </a:lnTo>
                  <a:lnTo>
                    <a:pt x="3352" y="846"/>
                  </a:lnTo>
                  <a:lnTo>
                    <a:pt x="3350" y="846"/>
                  </a:lnTo>
                  <a:lnTo>
                    <a:pt x="3348" y="847"/>
                  </a:lnTo>
                  <a:lnTo>
                    <a:pt x="3348" y="849"/>
                  </a:lnTo>
                  <a:lnTo>
                    <a:pt x="3348" y="851"/>
                  </a:lnTo>
                  <a:lnTo>
                    <a:pt x="3347" y="852"/>
                  </a:lnTo>
                  <a:lnTo>
                    <a:pt x="3347" y="855"/>
                  </a:lnTo>
                  <a:lnTo>
                    <a:pt x="3347" y="856"/>
                  </a:lnTo>
                  <a:lnTo>
                    <a:pt x="3347" y="858"/>
                  </a:lnTo>
                  <a:lnTo>
                    <a:pt x="3346" y="859"/>
                  </a:lnTo>
                  <a:lnTo>
                    <a:pt x="3346" y="862"/>
                  </a:lnTo>
                  <a:lnTo>
                    <a:pt x="3344" y="863"/>
                  </a:lnTo>
                  <a:lnTo>
                    <a:pt x="3344" y="865"/>
                  </a:lnTo>
                  <a:lnTo>
                    <a:pt x="3344" y="868"/>
                  </a:lnTo>
                  <a:lnTo>
                    <a:pt x="3343" y="869"/>
                  </a:lnTo>
                  <a:lnTo>
                    <a:pt x="3343" y="871"/>
                  </a:lnTo>
                  <a:lnTo>
                    <a:pt x="3343" y="873"/>
                  </a:lnTo>
                  <a:lnTo>
                    <a:pt x="3344" y="875"/>
                  </a:lnTo>
                  <a:lnTo>
                    <a:pt x="3344" y="876"/>
                  </a:lnTo>
                  <a:lnTo>
                    <a:pt x="3344" y="879"/>
                  </a:lnTo>
                  <a:lnTo>
                    <a:pt x="3346" y="881"/>
                  </a:lnTo>
                  <a:lnTo>
                    <a:pt x="3346" y="882"/>
                  </a:lnTo>
                  <a:lnTo>
                    <a:pt x="3347" y="884"/>
                  </a:lnTo>
                  <a:lnTo>
                    <a:pt x="3347" y="886"/>
                  </a:lnTo>
                  <a:lnTo>
                    <a:pt x="3348" y="887"/>
                  </a:lnTo>
                  <a:lnTo>
                    <a:pt x="3348" y="890"/>
                  </a:lnTo>
                  <a:lnTo>
                    <a:pt x="3351" y="893"/>
                  </a:lnTo>
                  <a:lnTo>
                    <a:pt x="3355" y="890"/>
                  </a:lnTo>
                  <a:lnTo>
                    <a:pt x="3357" y="888"/>
                  </a:lnTo>
                  <a:lnTo>
                    <a:pt x="3361" y="886"/>
                  </a:lnTo>
                  <a:lnTo>
                    <a:pt x="3364" y="884"/>
                  </a:lnTo>
                  <a:lnTo>
                    <a:pt x="3369" y="881"/>
                  </a:lnTo>
                  <a:lnTo>
                    <a:pt x="3374" y="877"/>
                  </a:lnTo>
                  <a:lnTo>
                    <a:pt x="3377" y="880"/>
                  </a:lnTo>
                  <a:lnTo>
                    <a:pt x="3378" y="881"/>
                  </a:lnTo>
                  <a:lnTo>
                    <a:pt x="3381" y="881"/>
                  </a:lnTo>
                  <a:lnTo>
                    <a:pt x="3383" y="882"/>
                  </a:lnTo>
                  <a:lnTo>
                    <a:pt x="3385" y="882"/>
                  </a:lnTo>
                  <a:lnTo>
                    <a:pt x="3386" y="884"/>
                  </a:lnTo>
                  <a:lnTo>
                    <a:pt x="3387" y="885"/>
                  </a:lnTo>
                  <a:lnTo>
                    <a:pt x="3390" y="886"/>
                  </a:lnTo>
                  <a:lnTo>
                    <a:pt x="3391" y="887"/>
                  </a:lnTo>
                  <a:lnTo>
                    <a:pt x="3394" y="888"/>
                  </a:lnTo>
                  <a:lnTo>
                    <a:pt x="3394" y="890"/>
                  </a:lnTo>
                  <a:lnTo>
                    <a:pt x="3395" y="892"/>
                  </a:lnTo>
                  <a:lnTo>
                    <a:pt x="3396" y="893"/>
                  </a:lnTo>
                  <a:lnTo>
                    <a:pt x="3397" y="894"/>
                  </a:lnTo>
                  <a:lnTo>
                    <a:pt x="3399" y="896"/>
                  </a:lnTo>
                  <a:lnTo>
                    <a:pt x="3401" y="897"/>
                  </a:lnTo>
                  <a:lnTo>
                    <a:pt x="3403" y="899"/>
                  </a:lnTo>
                  <a:lnTo>
                    <a:pt x="3404" y="900"/>
                  </a:lnTo>
                  <a:lnTo>
                    <a:pt x="3407" y="900"/>
                  </a:lnTo>
                  <a:lnTo>
                    <a:pt x="3408" y="902"/>
                  </a:lnTo>
                  <a:lnTo>
                    <a:pt x="3408" y="904"/>
                  </a:lnTo>
                  <a:lnTo>
                    <a:pt x="3408" y="905"/>
                  </a:lnTo>
                  <a:lnTo>
                    <a:pt x="3408" y="908"/>
                  </a:lnTo>
                  <a:lnTo>
                    <a:pt x="3408" y="910"/>
                  </a:lnTo>
                  <a:lnTo>
                    <a:pt x="3407" y="911"/>
                  </a:lnTo>
                  <a:lnTo>
                    <a:pt x="3404" y="915"/>
                  </a:lnTo>
                  <a:lnTo>
                    <a:pt x="3401" y="915"/>
                  </a:lnTo>
                  <a:lnTo>
                    <a:pt x="3397" y="916"/>
                  </a:lnTo>
                  <a:lnTo>
                    <a:pt x="3392" y="917"/>
                  </a:lnTo>
                  <a:lnTo>
                    <a:pt x="3390" y="920"/>
                  </a:lnTo>
                  <a:lnTo>
                    <a:pt x="3387" y="921"/>
                  </a:lnTo>
                  <a:lnTo>
                    <a:pt x="3383" y="923"/>
                  </a:lnTo>
                  <a:lnTo>
                    <a:pt x="3382" y="925"/>
                  </a:lnTo>
                  <a:lnTo>
                    <a:pt x="3378" y="927"/>
                  </a:lnTo>
                  <a:lnTo>
                    <a:pt x="3374" y="928"/>
                  </a:lnTo>
                  <a:lnTo>
                    <a:pt x="3372" y="928"/>
                  </a:lnTo>
                  <a:lnTo>
                    <a:pt x="3368" y="927"/>
                  </a:lnTo>
                  <a:lnTo>
                    <a:pt x="3365" y="927"/>
                  </a:lnTo>
                  <a:lnTo>
                    <a:pt x="3361" y="927"/>
                  </a:lnTo>
                  <a:lnTo>
                    <a:pt x="3356" y="929"/>
                  </a:lnTo>
                  <a:lnTo>
                    <a:pt x="3352" y="932"/>
                  </a:lnTo>
                  <a:lnTo>
                    <a:pt x="3354" y="934"/>
                  </a:lnTo>
                  <a:lnTo>
                    <a:pt x="3356" y="935"/>
                  </a:lnTo>
                  <a:lnTo>
                    <a:pt x="3359" y="938"/>
                  </a:lnTo>
                  <a:lnTo>
                    <a:pt x="3359" y="940"/>
                  </a:lnTo>
                  <a:lnTo>
                    <a:pt x="3360" y="943"/>
                  </a:lnTo>
                  <a:lnTo>
                    <a:pt x="3360" y="944"/>
                  </a:lnTo>
                  <a:lnTo>
                    <a:pt x="3361" y="945"/>
                  </a:lnTo>
                  <a:lnTo>
                    <a:pt x="3361" y="947"/>
                  </a:lnTo>
                  <a:lnTo>
                    <a:pt x="3363" y="950"/>
                  </a:lnTo>
                  <a:lnTo>
                    <a:pt x="3359" y="949"/>
                  </a:lnTo>
                  <a:lnTo>
                    <a:pt x="3356" y="949"/>
                  </a:lnTo>
                  <a:lnTo>
                    <a:pt x="3354" y="950"/>
                  </a:lnTo>
                  <a:lnTo>
                    <a:pt x="3351" y="950"/>
                  </a:lnTo>
                  <a:lnTo>
                    <a:pt x="3350" y="951"/>
                  </a:lnTo>
                  <a:lnTo>
                    <a:pt x="3347" y="951"/>
                  </a:lnTo>
                  <a:lnTo>
                    <a:pt x="3346" y="951"/>
                  </a:lnTo>
                  <a:lnTo>
                    <a:pt x="3343" y="951"/>
                  </a:lnTo>
                  <a:lnTo>
                    <a:pt x="3342" y="952"/>
                  </a:lnTo>
                  <a:lnTo>
                    <a:pt x="3339" y="952"/>
                  </a:lnTo>
                  <a:lnTo>
                    <a:pt x="3338" y="952"/>
                  </a:lnTo>
                  <a:lnTo>
                    <a:pt x="3335" y="952"/>
                  </a:lnTo>
                  <a:lnTo>
                    <a:pt x="3335" y="951"/>
                  </a:lnTo>
                  <a:lnTo>
                    <a:pt x="3333" y="950"/>
                  </a:lnTo>
                  <a:lnTo>
                    <a:pt x="3332" y="950"/>
                  </a:lnTo>
                  <a:lnTo>
                    <a:pt x="3330" y="950"/>
                  </a:lnTo>
                  <a:lnTo>
                    <a:pt x="3329" y="952"/>
                  </a:lnTo>
                  <a:lnTo>
                    <a:pt x="3328" y="954"/>
                  </a:lnTo>
                  <a:lnTo>
                    <a:pt x="3328" y="956"/>
                  </a:lnTo>
                  <a:lnTo>
                    <a:pt x="3328" y="958"/>
                  </a:lnTo>
                  <a:lnTo>
                    <a:pt x="3326" y="960"/>
                  </a:lnTo>
                  <a:lnTo>
                    <a:pt x="3326" y="962"/>
                  </a:lnTo>
                  <a:lnTo>
                    <a:pt x="3326" y="964"/>
                  </a:lnTo>
                  <a:lnTo>
                    <a:pt x="3326" y="966"/>
                  </a:lnTo>
                  <a:lnTo>
                    <a:pt x="3325" y="968"/>
                  </a:lnTo>
                  <a:lnTo>
                    <a:pt x="3328" y="969"/>
                  </a:lnTo>
                  <a:lnTo>
                    <a:pt x="3329" y="969"/>
                  </a:lnTo>
                  <a:lnTo>
                    <a:pt x="3332" y="969"/>
                  </a:lnTo>
                  <a:lnTo>
                    <a:pt x="3333" y="970"/>
                  </a:lnTo>
                  <a:lnTo>
                    <a:pt x="3335" y="972"/>
                  </a:lnTo>
                  <a:lnTo>
                    <a:pt x="3337" y="973"/>
                  </a:lnTo>
                  <a:lnTo>
                    <a:pt x="3338" y="974"/>
                  </a:lnTo>
                  <a:lnTo>
                    <a:pt x="3339" y="975"/>
                  </a:lnTo>
                  <a:lnTo>
                    <a:pt x="3342" y="976"/>
                  </a:lnTo>
                  <a:lnTo>
                    <a:pt x="3343" y="978"/>
                  </a:lnTo>
                  <a:lnTo>
                    <a:pt x="3344" y="979"/>
                  </a:lnTo>
                  <a:lnTo>
                    <a:pt x="3346" y="980"/>
                  </a:lnTo>
                  <a:lnTo>
                    <a:pt x="3347" y="981"/>
                  </a:lnTo>
                  <a:lnTo>
                    <a:pt x="3348" y="982"/>
                  </a:lnTo>
                  <a:lnTo>
                    <a:pt x="3351" y="984"/>
                  </a:lnTo>
                  <a:lnTo>
                    <a:pt x="3352" y="985"/>
                  </a:lnTo>
                  <a:lnTo>
                    <a:pt x="3354" y="985"/>
                  </a:lnTo>
                  <a:lnTo>
                    <a:pt x="3356" y="986"/>
                  </a:lnTo>
                  <a:lnTo>
                    <a:pt x="3357" y="986"/>
                  </a:lnTo>
                  <a:lnTo>
                    <a:pt x="3360" y="986"/>
                  </a:lnTo>
                  <a:lnTo>
                    <a:pt x="3363" y="986"/>
                  </a:lnTo>
                  <a:lnTo>
                    <a:pt x="3364" y="987"/>
                  </a:lnTo>
                  <a:lnTo>
                    <a:pt x="3366" y="987"/>
                  </a:lnTo>
                  <a:lnTo>
                    <a:pt x="3369" y="987"/>
                  </a:lnTo>
                  <a:lnTo>
                    <a:pt x="3370" y="987"/>
                  </a:lnTo>
                  <a:lnTo>
                    <a:pt x="3373" y="987"/>
                  </a:lnTo>
                  <a:lnTo>
                    <a:pt x="3374" y="986"/>
                  </a:lnTo>
                  <a:lnTo>
                    <a:pt x="3377" y="986"/>
                  </a:lnTo>
                  <a:lnTo>
                    <a:pt x="3378" y="985"/>
                  </a:lnTo>
                  <a:lnTo>
                    <a:pt x="3379" y="985"/>
                  </a:lnTo>
                  <a:lnTo>
                    <a:pt x="3382" y="985"/>
                  </a:lnTo>
                  <a:lnTo>
                    <a:pt x="3386" y="986"/>
                  </a:lnTo>
                  <a:lnTo>
                    <a:pt x="3385" y="989"/>
                  </a:lnTo>
                  <a:lnTo>
                    <a:pt x="3387" y="991"/>
                  </a:lnTo>
                  <a:lnTo>
                    <a:pt x="3388" y="992"/>
                  </a:lnTo>
                  <a:lnTo>
                    <a:pt x="3391" y="992"/>
                  </a:lnTo>
                  <a:lnTo>
                    <a:pt x="3391" y="995"/>
                  </a:lnTo>
                  <a:lnTo>
                    <a:pt x="3392" y="996"/>
                  </a:lnTo>
                  <a:lnTo>
                    <a:pt x="3392" y="998"/>
                  </a:lnTo>
                  <a:lnTo>
                    <a:pt x="3394" y="999"/>
                  </a:lnTo>
                  <a:lnTo>
                    <a:pt x="3394" y="1002"/>
                  </a:lnTo>
                  <a:lnTo>
                    <a:pt x="3395" y="1003"/>
                  </a:lnTo>
                  <a:lnTo>
                    <a:pt x="3396" y="1005"/>
                  </a:lnTo>
                  <a:lnTo>
                    <a:pt x="3396" y="1008"/>
                  </a:lnTo>
                  <a:lnTo>
                    <a:pt x="3396" y="1010"/>
                  </a:lnTo>
                  <a:lnTo>
                    <a:pt x="3396" y="1011"/>
                  </a:lnTo>
                  <a:lnTo>
                    <a:pt x="3397" y="1014"/>
                  </a:lnTo>
                  <a:lnTo>
                    <a:pt x="3401" y="1015"/>
                  </a:lnTo>
                  <a:lnTo>
                    <a:pt x="3403" y="1015"/>
                  </a:lnTo>
                  <a:lnTo>
                    <a:pt x="3405" y="1016"/>
                  </a:lnTo>
                  <a:lnTo>
                    <a:pt x="3407" y="1017"/>
                  </a:lnTo>
                  <a:lnTo>
                    <a:pt x="3409" y="1017"/>
                  </a:lnTo>
                  <a:lnTo>
                    <a:pt x="3410" y="1019"/>
                  </a:lnTo>
                  <a:lnTo>
                    <a:pt x="3412" y="1020"/>
                  </a:lnTo>
                  <a:lnTo>
                    <a:pt x="3413" y="1021"/>
                  </a:lnTo>
                  <a:lnTo>
                    <a:pt x="3413" y="1022"/>
                  </a:lnTo>
                  <a:lnTo>
                    <a:pt x="3414" y="1028"/>
                  </a:lnTo>
                  <a:lnTo>
                    <a:pt x="3418" y="1031"/>
                  </a:lnTo>
                  <a:lnTo>
                    <a:pt x="3418" y="1032"/>
                  </a:lnTo>
                  <a:lnTo>
                    <a:pt x="3419" y="1033"/>
                  </a:lnTo>
                  <a:lnTo>
                    <a:pt x="3421" y="1036"/>
                  </a:lnTo>
                  <a:lnTo>
                    <a:pt x="3422" y="1037"/>
                  </a:lnTo>
                  <a:lnTo>
                    <a:pt x="3423" y="1039"/>
                  </a:lnTo>
                  <a:lnTo>
                    <a:pt x="3425" y="1040"/>
                  </a:lnTo>
                  <a:lnTo>
                    <a:pt x="3426" y="1042"/>
                  </a:lnTo>
                  <a:lnTo>
                    <a:pt x="3428" y="1042"/>
                  </a:lnTo>
                  <a:lnTo>
                    <a:pt x="3430" y="1043"/>
                  </a:lnTo>
                  <a:lnTo>
                    <a:pt x="3431" y="1044"/>
                  </a:lnTo>
                  <a:lnTo>
                    <a:pt x="3434" y="1044"/>
                  </a:lnTo>
                  <a:lnTo>
                    <a:pt x="3435" y="1045"/>
                  </a:lnTo>
                  <a:lnTo>
                    <a:pt x="3438" y="1046"/>
                  </a:lnTo>
                  <a:lnTo>
                    <a:pt x="3439" y="1045"/>
                  </a:lnTo>
                  <a:lnTo>
                    <a:pt x="3440" y="1044"/>
                  </a:lnTo>
                  <a:lnTo>
                    <a:pt x="3443" y="1044"/>
                  </a:lnTo>
                  <a:lnTo>
                    <a:pt x="3444" y="1044"/>
                  </a:lnTo>
                  <a:lnTo>
                    <a:pt x="3445" y="1045"/>
                  </a:lnTo>
                  <a:lnTo>
                    <a:pt x="3447" y="1046"/>
                  </a:lnTo>
                  <a:lnTo>
                    <a:pt x="3447" y="1049"/>
                  </a:lnTo>
                  <a:lnTo>
                    <a:pt x="3448" y="1050"/>
                  </a:lnTo>
                  <a:lnTo>
                    <a:pt x="3448" y="1052"/>
                  </a:lnTo>
                  <a:lnTo>
                    <a:pt x="3448" y="1055"/>
                  </a:lnTo>
                  <a:lnTo>
                    <a:pt x="3448" y="1057"/>
                  </a:lnTo>
                  <a:lnTo>
                    <a:pt x="3448" y="1059"/>
                  </a:lnTo>
                  <a:lnTo>
                    <a:pt x="3449" y="1063"/>
                  </a:lnTo>
                  <a:lnTo>
                    <a:pt x="3452" y="1062"/>
                  </a:lnTo>
                  <a:lnTo>
                    <a:pt x="3457" y="1061"/>
                  </a:lnTo>
                  <a:lnTo>
                    <a:pt x="3460" y="1059"/>
                  </a:lnTo>
                  <a:lnTo>
                    <a:pt x="3463" y="1056"/>
                  </a:lnTo>
                  <a:lnTo>
                    <a:pt x="3467" y="1054"/>
                  </a:lnTo>
                  <a:lnTo>
                    <a:pt x="3470" y="1056"/>
                  </a:lnTo>
                  <a:lnTo>
                    <a:pt x="3471" y="1057"/>
                  </a:lnTo>
                  <a:lnTo>
                    <a:pt x="3474" y="1060"/>
                  </a:lnTo>
                  <a:lnTo>
                    <a:pt x="3475" y="1060"/>
                  </a:lnTo>
                  <a:lnTo>
                    <a:pt x="3476" y="1061"/>
                  </a:lnTo>
                  <a:lnTo>
                    <a:pt x="3479" y="1061"/>
                  </a:lnTo>
                  <a:lnTo>
                    <a:pt x="3482" y="1062"/>
                  </a:lnTo>
                  <a:lnTo>
                    <a:pt x="3483" y="1062"/>
                  </a:lnTo>
                  <a:lnTo>
                    <a:pt x="3485" y="1062"/>
                  </a:lnTo>
                  <a:lnTo>
                    <a:pt x="3487" y="1063"/>
                  </a:lnTo>
                  <a:lnTo>
                    <a:pt x="3489" y="1063"/>
                  </a:lnTo>
                  <a:lnTo>
                    <a:pt x="3492" y="1063"/>
                  </a:lnTo>
                  <a:lnTo>
                    <a:pt x="3493" y="1063"/>
                  </a:lnTo>
                  <a:lnTo>
                    <a:pt x="3493" y="1066"/>
                  </a:lnTo>
                  <a:lnTo>
                    <a:pt x="3493" y="1067"/>
                  </a:lnTo>
                  <a:lnTo>
                    <a:pt x="3493" y="1069"/>
                  </a:lnTo>
                  <a:lnTo>
                    <a:pt x="3496" y="1069"/>
                  </a:lnTo>
                  <a:lnTo>
                    <a:pt x="3498" y="1069"/>
                  </a:lnTo>
                  <a:lnTo>
                    <a:pt x="3500" y="1069"/>
                  </a:lnTo>
                  <a:lnTo>
                    <a:pt x="3502" y="1069"/>
                  </a:lnTo>
                  <a:lnTo>
                    <a:pt x="3502" y="1068"/>
                  </a:lnTo>
                  <a:lnTo>
                    <a:pt x="3505" y="1067"/>
                  </a:lnTo>
                  <a:lnTo>
                    <a:pt x="3506" y="1068"/>
                  </a:lnTo>
                  <a:lnTo>
                    <a:pt x="3506" y="1071"/>
                  </a:lnTo>
                  <a:lnTo>
                    <a:pt x="3507" y="1072"/>
                  </a:lnTo>
                  <a:lnTo>
                    <a:pt x="3507" y="1073"/>
                  </a:lnTo>
                  <a:lnTo>
                    <a:pt x="3509" y="1075"/>
                  </a:lnTo>
                  <a:lnTo>
                    <a:pt x="3510" y="1077"/>
                  </a:lnTo>
                  <a:lnTo>
                    <a:pt x="3510" y="1079"/>
                  </a:lnTo>
                  <a:lnTo>
                    <a:pt x="3509" y="1079"/>
                  </a:lnTo>
                  <a:lnTo>
                    <a:pt x="3506" y="1079"/>
                  </a:lnTo>
                  <a:lnTo>
                    <a:pt x="3505" y="1080"/>
                  </a:lnTo>
                  <a:lnTo>
                    <a:pt x="3502" y="1080"/>
                  </a:lnTo>
                  <a:lnTo>
                    <a:pt x="3501" y="1081"/>
                  </a:lnTo>
                  <a:lnTo>
                    <a:pt x="3498" y="1081"/>
                  </a:lnTo>
                  <a:lnTo>
                    <a:pt x="3497" y="1083"/>
                  </a:lnTo>
                  <a:lnTo>
                    <a:pt x="3494" y="1083"/>
                  </a:lnTo>
                  <a:lnTo>
                    <a:pt x="3492" y="1084"/>
                  </a:lnTo>
                  <a:lnTo>
                    <a:pt x="3491" y="1085"/>
                  </a:lnTo>
                  <a:lnTo>
                    <a:pt x="3491" y="1086"/>
                  </a:lnTo>
                  <a:lnTo>
                    <a:pt x="3489" y="1089"/>
                  </a:lnTo>
                  <a:lnTo>
                    <a:pt x="3488" y="1090"/>
                  </a:lnTo>
                  <a:lnTo>
                    <a:pt x="3487" y="1092"/>
                  </a:lnTo>
                  <a:lnTo>
                    <a:pt x="3489" y="1095"/>
                  </a:lnTo>
                  <a:lnTo>
                    <a:pt x="3488" y="1096"/>
                  </a:lnTo>
                  <a:lnTo>
                    <a:pt x="3484" y="1098"/>
                  </a:lnTo>
                  <a:lnTo>
                    <a:pt x="3483" y="1100"/>
                  </a:lnTo>
                  <a:lnTo>
                    <a:pt x="3482" y="1102"/>
                  </a:lnTo>
                  <a:lnTo>
                    <a:pt x="3478" y="1104"/>
                  </a:lnTo>
                  <a:lnTo>
                    <a:pt x="3474" y="1107"/>
                  </a:lnTo>
                  <a:lnTo>
                    <a:pt x="3470" y="1108"/>
                  </a:lnTo>
                  <a:lnTo>
                    <a:pt x="3469" y="1109"/>
                  </a:lnTo>
                  <a:lnTo>
                    <a:pt x="3463" y="1110"/>
                  </a:lnTo>
                  <a:lnTo>
                    <a:pt x="3458" y="1113"/>
                  </a:lnTo>
                  <a:lnTo>
                    <a:pt x="3454" y="1114"/>
                  </a:lnTo>
                  <a:lnTo>
                    <a:pt x="3453" y="1115"/>
                  </a:lnTo>
                  <a:lnTo>
                    <a:pt x="3448" y="1116"/>
                  </a:lnTo>
                  <a:lnTo>
                    <a:pt x="3449" y="1119"/>
                  </a:lnTo>
                  <a:lnTo>
                    <a:pt x="3445" y="1120"/>
                  </a:lnTo>
                  <a:lnTo>
                    <a:pt x="3445" y="1123"/>
                  </a:lnTo>
                  <a:lnTo>
                    <a:pt x="3444" y="1124"/>
                  </a:lnTo>
                  <a:lnTo>
                    <a:pt x="3444" y="1126"/>
                  </a:lnTo>
                  <a:lnTo>
                    <a:pt x="3444" y="1129"/>
                  </a:lnTo>
                  <a:lnTo>
                    <a:pt x="3444" y="1130"/>
                  </a:lnTo>
                  <a:lnTo>
                    <a:pt x="3444" y="1132"/>
                  </a:lnTo>
                  <a:lnTo>
                    <a:pt x="3444" y="1133"/>
                  </a:lnTo>
                  <a:lnTo>
                    <a:pt x="3444" y="1136"/>
                  </a:lnTo>
                  <a:lnTo>
                    <a:pt x="3444" y="1137"/>
                  </a:lnTo>
                  <a:lnTo>
                    <a:pt x="3444" y="1139"/>
                  </a:lnTo>
                  <a:lnTo>
                    <a:pt x="3444" y="1142"/>
                  </a:lnTo>
                  <a:lnTo>
                    <a:pt x="3445" y="1143"/>
                  </a:lnTo>
                  <a:lnTo>
                    <a:pt x="3447" y="1145"/>
                  </a:lnTo>
                  <a:lnTo>
                    <a:pt x="3448" y="1147"/>
                  </a:lnTo>
                  <a:lnTo>
                    <a:pt x="3449" y="1148"/>
                  </a:lnTo>
                  <a:lnTo>
                    <a:pt x="3450" y="1149"/>
                  </a:lnTo>
                  <a:lnTo>
                    <a:pt x="3452" y="1151"/>
                  </a:lnTo>
                  <a:lnTo>
                    <a:pt x="3457" y="1154"/>
                  </a:lnTo>
                  <a:lnTo>
                    <a:pt x="3452" y="1160"/>
                  </a:lnTo>
                  <a:lnTo>
                    <a:pt x="3450" y="1164"/>
                  </a:lnTo>
                  <a:lnTo>
                    <a:pt x="3450" y="1166"/>
                  </a:lnTo>
                  <a:lnTo>
                    <a:pt x="3452" y="1168"/>
                  </a:lnTo>
                  <a:lnTo>
                    <a:pt x="3453" y="1173"/>
                  </a:lnTo>
                  <a:lnTo>
                    <a:pt x="3454" y="1177"/>
                  </a:lnTo>
                  <a:lnTo>
                    <a:pt x="3453" y="1182"/>
                  </a:lnTo>
                  <a:lnTo>
                    <a:pt x="3456" y="1185"/>
                  </a:lnTo>
                  <a:lnTo>
                    <a:pt x="3458" y="1189"/>
                  </a:lnTo>
                  <a:lnTo>
                    <a:pt x="3461" y="1190"/>
                  </a:lnTo>
                  <a:lnTo>
                    <a:pt x="3466" y="1194"/>
                  </a:lnTo>
                  <a:lnTo>
                    <a:pt x="3470" y="1196"/>
                  </a:lnTo>
                  <a:lnTo>
                    <a:pt x="3472" y="1200"/>
                  </a:lnTo>
                  <a:lnTo>
                    <a:pt x="3476" y="1199"/>
                  </a:lnTo>
                  <a:lnTo>
                    <a:pt x="3478" y="1197"/>
                  </a:lnTo>
                  <a:lnTo>
                    <a:pt x="3480" y="1196"/>
                  </a:lnTo>
                  <a:lnTo>
                    <a:pt x="3482" y="1196"/>
                  </a:lnTo>
                  <a:lnTo>
                    <a:pt x="3484" y="1195"/>
                  </a:lnTo>
                  <a:lnTo>
                    <a:pt x="3485" y="1195"/>
                  </a:lnTo>
                  <a:lnTo>
                    <a:pt x="3488" y="1194"/>
                  </a:lnTo>
                  <a:lnTo>
                    <a:pt x="3489" y="1193"/>
                  </a:lnTo>
                  <a:lnTo>
                    <a:pt x="3492" y="1193"/>
                  </a:lnTo>
                  <a:lnTo>
                    <a:pt x="3493" y="1191"/>
                  </a:lnTo>
                  <a:lnTo>
                    <a:pt x="3496" y="1191"/>
                  </a:lnTo>
                  <a:lnTo>
                    <a:pt x="3497" y="1190"/>
                  </a:lnTo>
                  <a:lnTo>
                    <a:pt x="3500" y="1189"/>
                  </a:lnTo>
                  <a:lnTo>
                    <a:pt x="3501" y="1189"/>
                  </a:lnTo>
                  <a:lnTo>
                    <a:pt x="3503" y="1188"/>
                  </a:lnTo>
                  <a:lnTo>
                    <a:pt x="3506" y="1188"/>
                  </a:lnTo>
                  <a:lnTo>
                    <a:pt x="3510" y="1186"/>
                  </a:lnTo>
                  <a:lnTo>
                    <a:pt x="3510" y="1189"/>
                  </a:lnTo>
                  <a:lnTo>
                    <a:pt x="3513" y="1191"/>
                  </a:lnTo>
                  <a:lnTo>
                    <a:pt x="3515" y="1193"/>
                  </a:lnTo>
                  <a:lnTo>
                    <a:pt x="3518" y="1191"/>
                  </a:lnTo>
                  <a:lnTo>
                    <a:pt x="3519" y="1190"/>
                  </a:lnTo>
                  <a:lnTo>
                    <a:pt x="3522" y="1190"/>
                  </a:lnTo>
                  <a:lnTo>
                    <a:pt x="3523" y="1189"/>
                  </a:lnTo>
                  <a:lnTo>
                    <a:pt x="3525" y="1188"/>
                  </a:lnTo>
                  <a:lnTo>
                    <a:pt x="3528" y="1188"/>
                  </a:lnTo>
                  <a:lnTo>
                    <a:pt x="3529" y="1186"/>
                  </a:lnTo>
                  <a:lnTo>
                    <a:pt x="3531" y="1185"/>
                  </a:lnTo>
                  <a:lnTo>
                    <a:pt x="3533" y="1185"/>
                  </a:lnTo>
                  <a:lnTo>
                    <a:pt x="3535" y="1184"/>
                  </a:lnTo>
                  <a:lnTo>
                    <a:pt x="3537" y="1184"/>
                  </a:lnTo>
                  <a:lnTo>
                    <a:pt x="3541" y="1182"/>
                  </a:lnTo>
                  <a:lnTo>
                    <a:pt x="3544" y="1186"/>
                  </a:lnTo>
                  <a:lnTo>
                    <a:pt x="3545" y="1189"/>
                  </a:lnTo>
                  <a:lnTo>
                    <a:pt x="3545" y="1194"/>
                  </a:lnTo>
                  <a:lnTo>
                    <a:pt x="3546" y="1195"/>
                  </a:lnTo>
                  <a:lnTo>
                    <a:pt x="3546" y="1197"/>
                  </a:lnTo>
                  <a:lnTo>
                    <a:pt x="3549" y="1202"/>
                  </a:lnTo>
                  <a:lnTo>
                    <a:pt x="3546" y="1203"/>
                  </a:lnTo>
                  <a:lnTo>
                    <a:pt x="3549" y="1207"/>
                  </a:lnTo>
                  <a:lnTo>
                    <a:pt x="3550" y="1208"/>
                  </a:lnTo>
                  <a:lnTo>
                    <a:pt x="3550" y="1209"/>
                  </a:lnTo>
                  <a:lnTo>
                    <a:pt x="3550" y="1212"/>
                  </a:lnTo>
                  <a:lnTo>
                    <a:pt x="3551" y="1214"/>
                  </a:lnTo>
                  <a:lnTo>
                    <a:pt x="3551" y="1215"/>
                  </a:lnTo>
                  <a:lnTo>
                    <a:pt x="3553" y="1218"/>
                  </a:lnTo>
                  <a:lnTo>
                    <a:pt x="3553" y="1220"/>
                  </a:lnTo>
                  <a:lnTo>
                    <a:pt x="3554" y="1223"/>
                  </a:lnTo>
                  <a:lnTo>
                    <a:pt x="3555" y="1226"/>
                  </a:lnTo>
                  <a:lnTo>
                    <a:pt x="3551" y="1226"/>
                  </a:lnTo>
                  <a:lnTo>
                    <a:pt x="3549" y="1228"/>
                  </a:lnTo>
                  <a:lnTo>
                    <a:pt x="3547" y="1228"/>
                  </a:lnTo>
                  <a:lnTo>
                    <a:pt x="3545" y="1228"/>
                  </a:lnTo>
                  <a:lnTo>
                    <a:pt x="3542" y="1228"/>
                  </a:lnTo>
                  <a:lnTo>
                    <a:pt x="3541" y="1228"/>
                  </a:lnTo>
                  <a:lnTo>
                    <a:pt x="3538" y="1229"/>
                  </a:lnTo>
                  <a:lnTo>
                    <a:pt x="3538" y="1230"/>
                  </a:lnTo>
                  <a:lnTo>
                    <a:pt x="3538" y="1232"/>
                  </a:lnTo>
                  <a:lnTo>
                    <a:pt x="3538" y="1234"/>
                  </a:lnTo>
                  <a:lnTo>
                    <a:pt x="3538" y="1235"/>
                  </a:lnTo>
                  <a:lnTo>
                    <a:pt x="3540" y="1237"/>
                  </a:lnTo>
                  <a:lnTo>
                    <a:pt x="3541" y="1238"/>
                  </a:lnTo>
                  <a:lnTo>
                    <a:pt x="3544" y="1238"/>
                  </a:lnTo>
                  <a:lnTo>
                    <a:pt x="3546" y="1237"/>
                  </a:lnTo>
                  <a:lnTo>
                    <a:pt x="3547" y="1242"/>
                  </a:lnTo>
                  <a:lnTo>
                    <a:pt x="3547" y="1243"/>
                  </a:lnTo>
                  <a:lnTo>
                    <a:pt x="3547" y="1246"/>
                  </a:lnTo>
                  <a:lnTo>
                    <a:pt x="3547" y="1247"/>
                  </a:lnTo>
                  <a:lnTo>
                    <a:pt x="3547" y="1249"/>
                  </a:lnTo>
                  <a:lnTo>
                    <a:pt x="3547" y="1252"/>
                  </a:lnTo>
                  <a:lnTo>
                    <a:pt x="3550" y="1253"/>
                  </a:lnTo>
                  <a:lnTo>
                    <a:pt x="3551" y="1253"/>
                  </a:lnTo>
                  <a:lnTo>
                    <a:pt x="3553" y="1252"/>
                  </a:lnTo>
                  <a:lnTo>
                    <a:pt x="3555" y="1252"/>
                  </a:lnTo>
                  <a:lnTo>
                    <a:pt x="3556" y="1253"/>
                  </a:lnTo>
                  <a:lnTo>
                    <a:pt x="3556" y="1255"/>
                  </a:lnTo>
                  <a:lnTo>
                    <a:pt x="3556" y="1256"/>
                  </a:lnTo>
                  <a:lnTo>
                    <a:pt x="3556" y="1259"/>
                  </a:lnTo>
                  <a:lnTo>
                    <a:pt x="3558" y="1261"/>
                  </a:lnTo>
                  <a:lnTo>
                    <a:pt x="3559" y="1261"/>
                  </a:lnTo>
                  <a:lnTo>
                    <a:pt x="3560" y="1261"/>
                  </a:lnTo>
                  <a:lnTo>
                    <a:pt x="3563" y="1260"/>
                  </a:lnTo>
                  <a:lnTo>
                    <a:pt x="3566" y="1260"/>
                  </a:lnTo>
                  <a:lnTo>
                    <a:pt x="3567" y="1260"/>
                  </a:lnTo>
                  <a:lnTo>
                    <a:pt x="3568" y="1260"/>
                  </a:lnTo>
                  <a:lnTo>
                    <a:pt x="3571" y="1260"/>
                  </a:lnTo>
                  <a:lnTo>
                    <a:pt x="3572" y="1259"/>
                  </a:lnTo>
                  <a:lnTo>
                    <a:pt x="3575" y="1259"/>
                  </a:lnTo>
                  <a:lnTo>
                    <a:pt x="3576" y="1258"/>
                  </a:lnTo>
                  <a:lnTo>
                    <a:pt x="3578" y="1258"/>
                  </a:lnTo>
                  <a:lnTo>
                    <a:pt x="3580" y="1256"/>
                  </a:lnTo>
                  <a:lnTo>
                    <a:pt x="3582" y="1256"/>
                  </a:lnTo>
                  <a:lnTo>
                    <a:pt x="3586" y="1255"/>
                  </a:lnTo>
                  <a:lnTo>
                    <a:pt x="3582" y="1249"/>
                  </a:lnTo>
                  <a:lnTo>
                    <a:pt x="3586" y="1248"/>
                  </a:lnTo>
                  <a:lnTo>
                    <a:pt x="3588" y="1248"/>
                  </a:lnTo>
                  <a:lnTo>
                    <a:pt x="3590" y="1248"/>
                  </a:lnTo>
                  <a:lnTo>
                    <a:pt x="3591" y="1248"/>
                  </a:lnTo>
                  <a:lnTo>
                    <a:pt x="3594" y="1248"/>
                  </a:lnTo>
                  <a:lnTo>
                    <a:pt x="3597" y="1248"/>
                  </a:lnTo>
                  <a:lnTo>
                    <a:pt x="3598" y="1248"/>
                  </a:lnTo>
                  <a:lnTo>
                    <a:pt x="3598" y="1247"/>
                  </a:lnTo>
                  <a:lnTo>
                    <a:pt x="3598" y="1244"/>
                  </a:lnTo>
                  <a:lnTo>
                    <a:pt x="3598" y="1243"/>
                  </a:lnTo>
                  <a:lnTo>
                    <a:pt x="3598" y="1238"/>
                  </a:lnTo>
                  <a:lnTo>
                    <a:pt x="3602" y="1238"/>
                  </a:lnTo>
                  <a:lnTo>
                    <a:pt x="3604" y="1238"/>
                  </a:lnTo>
                  <a:lnTo>
                    <a:pt x="3607" y="1238"/>
                  </a:lnTo>
                  <a:lnTo>
                    <a:pt x="3611" y="1238"/>
                  </a:lnTo>
                  <a:lnTo>
                    <a:pt x="3613" y="1242"/>
                  </a:lnTo>
                  <a:lnTo>
                    <a:pt x="3613" y="1243"/>
                  </a:lnTo>
                  <a:lnTo>
                    <a:pt x="3613" y="1246"/>
                  </a:lnTo>
                  <a:lnTo>
                    <a:pt x="3613" y="1247"/>
                  </a:lnTo>
                  <a:lnTo>
                    <a:pt x="3613" y="1249"/>
                  </a:lnTo>
                  <a:lnTo>
                    <a:pt x="3615" y="1252"/>
                  </a:lnTo>
                  <a:lnTo>
                    <a:pt x="3615" y="1254"/>
                  </a:lnTo>
                  <a:lnTo>
                    <a:pt x="3617" y="1254"/>
                  </a:lnTo>
                  <a:lnTo>
                    <a:pt x="3619" y="1254"/>
                  </a:lnTo>
                  <a:lnTo>
                    <a:pt x="3621" y="1254"/>
                  </a:lnTo>
                  <a:lnTo>
                    <a:pt x="3622" y="1255"/>
                  </a:lnTo>
                  <a:lnTo>
                    <a:pt x="3629" y="1254"/>
                  </a:lnTo>
                  <a:lnTo>
                    <a:pt x="3629" y="1252"/>
                  </a:lnTo>
                  <a:lnTo>
                    <a:pt x="3631" y="1249"/>
                  </a:lnTo>
                  <a:lnTo>
                    <a:pt x="3630" y="1244"/>
                  </a:lnTo>
                  <a:lnTo>
                    <a:pt x="3634" y="1244"/>
                  </a:lnTo>
                  <a:lnTo>
                    <a:pt x="3635" y="1244"/>
                  </a:lnTo>
                  <a:lnTo>
                    <a:pt x="3638" y="1244"/>
                  </a:lnTo>
                  <a:lnTo>
                    <a:pt x="3641" y="1244"/>
                  </a:lnTo>
                  <a:lnTo>
                    <a:pt x="3642" y="1246"/>
                  </a:lnTo>
                  <a:lnTo>
                    <a:pt x="3643" y="1247"/>
                  </a:lnTo>
                  <a:lnTo>
                    <a:pt x="3646" y="1248"/>
                  </a:lnTo>
                  <a:lnTo>
                    <a:pt x="3647" y="1249"/>
                  </a:lnTo>
                  <a:lnTo>
                    <a:pt x="3648" y="1250"/>
                  </a:lnTo>
                  <a:lnTo>
                    <a:pt x="3650" y="1252"/>
                  </a:lnTo>
                  <a:lnTo>
                    <a:pt x="3655" y="1253"/>
                  </a:lnTo>
                  <a:lnTo>
                    <a:pt x="3656" y="1252"/>
                  </a:lnTo>
                  <a:lnTo>
                    <a:pt x="3657" y="1249"/>
                  </a:lnTo>
                  <a:lnTo>
                    <a:pt x="3661" y="1246"/>
                  </a:lnTo>
                  <a:lnTo>
                    <a:pt x="3657" y="1244"/>
                  </a:lnTo>
                  <a:lnTo>
                    <a:pt x="3657" y="1242"/>
                  </a:lnTo>
                  <a:lnTo>
                    <a:pt x="3657" y="1241"/>
                  </a:lnTo>
                  <a:lnTo>
                    <a:pt x="3657" y="1238"/>
                  </a:lnTo>
                  <a:lnTo>
                    <a:pt x="3657" y="1236"/>
                  </a:lnTo>
                  <a:lnTo>
                    <a:pt x="3659" y="1235"/>
                  </a:lnTo>
                  <a:lnTo>
                    <a:pt x="3660" y="1234"/>
                  </a:lnTo>
                  <a:lnTo>
                    <a:pt x="3661" y="1232"/>
                  </a:lnTo>
                  <a:lnTo>
                    <a:pt x="3664" y="1231"/>
                  </a:lnTo>
                  <a:lnTo>
                    <a:pt x="3665" y="1230"/>
                  </a:lnTo>
                  <a:lnTo>
                    <a:pt x="3666" y="1231"/>
                  </a:lnTo>
                  <a:lnTo>
                    <a:pt x="3668" y="1232"/>
                  </a:lnTo>
                  <a:lnTo>
                    <a:pt x="3672" y="1236"/>
                  </a:lnTo>
                  <a:lnTo>
                    <a:pt x="3674" y="1235"/>
                  </a:lnTo>
                  <a:lnTo>
                    <a:pt x="3677" y="1237"/>
                  </a:lnTo>
                  <a:lnTo>
                    <a:pt x="3678" y="1237"/>
                  </a:lnTo>
                  <a:lnTo>
                    <a:pt x="3681" y="1237"/>
                  </a:lnTo>
                  <a:lnTo>
                    <a:pt x="3682" y="1238"/>
                  </a:lnTo>
                  <a:lnTo>
                    <a:pt x="3684" y="1238"/>
                  </a:lnTo>
                  <a:lnTo>
                    <a:pt x="3686" y="1238"/>
                  </a:lnTo>
                  <a:lnTo>
                    <a:pt x="3688" y="1240"/>
                  </a:lnTo>
                  <a:lnTo>
                    <a:pt x="3691" y="1240"/>
                  </a:lnTo>
                  <a:lnTo>
                    <a:pt x="3692" y="1238"/>
                  </a:lnTo>
                  <a:lnTo>
                    <a:pt x="3695" y="1238"/>
                  </a:lnTo>
                  <a:lnTo>
                    <a:pt x="3696" y="1240"/>
                  </a:lnTo>
                  <a:lnTo>
                    <a:pt x="3699" y="1240"/>
                  </a:lnTo>
                  <a:lnTo>
                    <a:pt x="3699" y="1242"/>
                  </a:lnTo>
                  <a:lnTo>
                    <a:pt x="3699" y="1243"/>
                  </a:lnTo>
                  <a:lnTo>
                    <a:pt x="3699" y="1246"/>
                  </a:lnTo>
                  <a:lnTo>
                    <a:pt x="3697" y="1247"/>
                  </a:lnTo>
                  <a:lnTo>
                    <a:pt x="3696" y="1249"/>
                  </a:lnTo>
                  <a:lnTo>
                    <a:pt x="3695" y="1250"/>
                  </a:lnTo>
                  <a:lnTo>
                    <a:pt x="3695" y="1253"/>
                  </a:lnTo>
                  <a:lnTo>
                    <a:pt x="3694" y="1254"/>
                  </a:lnTo>
                  <a:lnTo>
                    <a:pt x="3694" y="1255"/>
                  </a:lnTo>
                  <a:lnTo>
                    <a:pt x="3695" y="1256"/>
                  </a:lnTo>
                  <a:lnTo>
                    <a:pt x="3697" y="1258"/>
                  </a:lnTo>
                  <a:lnTo>
                    <a:pt x="3700" y="1258"/>
                  </a:lnTo>
                  <a:lnTo>
                    <a:pt x="3701" y="1259"/>
                  </a:lnTo>
                  <a:lnTo>
                    <a:pt x="3703" y="1259"/>
                  </a:lnTo>
                  <a:lnTo>
                    <a:pt x="3705" y="1260"/>
                  </a:lnTo>
                  <a:lnTo>
                    <a:pt x="3708" y="1260"/>
                  </a:lnTo>
                  <a:lnTo>
                    <a:pt x="3709" y="1260"/>
                  </a:lnTo>
                  <a:lnTo>
                    <a:pt x="3712" y="1260"/>
                  </a:lnTo>
                  <a:lnTo>
                    <a:pt x="3713" y="1259"/>
                  </a:lnTo>
                  <a:lnTo>
                    <a:pt x="3712" y="1256"/>
                  </a:lnTo>
                  <a:lnTo>
                    <a:pt x="3712" y="1255"/>
                  </a:lnTo>
                  <a:lnTo>
                    <a:pt x="3710" y="1253"/>
                  </a:lnTo>
                  <a:lnTo>
                    <a:pt x="3709" y="1252"/>
                  </a:lnTo>
                  <a:lnTo>
                    <a:pt x="3709" y="1249"/>
                  </a:lnTo>
                  <a:lnTo>
                    <a:pt x="3708" y="1248"/>
                  </a:lnTo>
                  <a:lnTo>
                    <a:pt x="3706" y="1246"/>
                  </a:lnTo>
                  <a:lnTo>
                    <a:pt x="3705" y="1243"/>
                  </a:lnTo>
                  <a:lnTo>
                    <a:pt x="3704" y="1241"/>
                  </a:lnTo>
                  <a:lnTo>
                    <a:pt x="3704" y="1240"/>
                  </a:lnTo>
                  <a:lnTo>
                    <a:pt x="3703" y="1237"/>
                  </a:lnTo>
                  <a:lnTo>
                    <a:pt x="3703" y="1236"/>
                  </a:lnTo>
                  <a:lnTo>
                    <a:pt x="3701" y="1234"/>
                  </a:lnTo>
                  <a:lnTo>
                    <a:pt x="3701" y="1231"/>
                  </a:lnTo>
                  <a:lnTo>
                    <a:pt x="3701" y="1230"/>
                  </a:lnTo>
                  <a:lnTo>
                    <a:pt x="3700" y="1228"/>
                  </a:lnTo>
                  <a:lnTo>
                    <a:pt x="3700" y="1226"/>
                  </a:lnTo>
                  <a:lnTo>
                    <a:pt x="3700" y="1224"/>
                  </a:lnTo>
                  <a:lnTo>
                    <a:pt x="3700" y="1223"/>
                  </a:lnTo>
                  <a:lnTo>
                    <a:pt x="3701" y="1223"/>
                  </a:lnTo>
                  <a:lnTo>
                    <a:pt x="3704" y="1223"/>
                  </a:lnTo>
                  <a:lnTo>
                    <a:pt x="3706" y="1223"/>
                  </a:lnTo>
                  <a:lnTo>
                    <a:pt x="3708" y="1224"/>
                  </a:lnTo>
                  <a:lnTo>
                    <a:pt x="3710" y="1224"/>
                  </a:lnTo>
                  <a:lnTo>
                    <a:pt x="3712" y="1224"/>
                  </a:lnTo>
                  <a:lnTo>
                    <a:pt x="3714" y="1225"/>
                  </a:lnTo>
                  <a:lnTo>
                    <a:pt x="3715" y="1225"/>
                  </a:lnTo>
                  <a:lnTo>
                    <a:pt x="3718" y="1226"/>
                  </a:lnTo>
                  <a:lnTo>
                    <a:pt x="3719" y="1226"/>
                  </a:lnTo>
                  <a:lnTo>
                    <a:pt x="3721" y="1228"/>
                  </a:lnTo>
                  <a:lnTo>
                    <a:pt x="3723" y="1229"/>
                  </a:lnTo>
                  <a:lnTo>
                    <a:pt x="3725" y="1229"/>
                  </a:lnTo>
                  <a:lnTo>
                    <a:pt x="3726" y="1230"/>
                  </a:lnTo>
                  <a:lnTo>
                    <a:pt x="3728" y="1232"/>
                  </a:lnTo>
                  <a:lnTo>
                    <a:pt x="3730" y="1234"/>
                  </a:lnTo>
                  <a:lnTo>
                    <a:pt x="3731" y="1235"/>
                  </a:lnTo>
                  <a:lnTo>
                    <a:pt x="3734" y="1236"/>
                  </a:lnTo>
                  <a:lnTo>
                    <a:pt x="3735" y="1237"/>
                  </a:lnTo>
                  <a:lnTo>
                    <a:pt x="3737" y="1238"/>
                  </a:lnTo>
                  <a:lnTo>
                    <a:pt x="3739" y="1240"/>
                  </a:lnTo>
                  <a:lnTo>
                    <a:pt x="3740" y="1241"/>
                  </a:lnTo>
                  <a:lnTo>
                    <a:pt x="3743" y="1242"/>
                  </a:lnTo>
                  <a:lnTo>
                    <a:pt x="3744" y="1243"/>
                  </a:lnTo>
                  <a:lnTo>
                    <a:pt x="3747" y="1244"/>
                  </a:lnTo>
                  <a:lnTo>
                    <a:pt x="3748" y="1246"/>
                  </a:lnTo>
                  <a:lnTo>
                    <a:pt x="3749" y="1247"/>
                  </a:lnTo>
                  <a:lnTo>
                    <a:pt x="3750" y="1248"/>
                  </a:lnTo>
                  <a:lnTo>
                    <a:pt x="3753" y="1249"/>
                  </a:lnTo>
                  <a:lnTo>
                    <a:pt x="3754" y="1249"/>
                  </a:lnTo>
                  <a:lnTo>
                    <a:pt x="3756" y="1250"/>
                  </a:lnTo>
                  <a:lnTo>
                    <a:pt x="3757" y="1252"/>
                  </a:lnTo>
                  <a:lnTo>
                    <a:pt x="3758" y="1253"/>
                  </a:lnTo>
                  <a:lnTo>
                    <a:pt x="3763" y="1255"/>
                  </a:lnTo>
                  <a:lnTo>
                    <a:pt x="3770" y="1258"/>
                  </a:lnTo>
                  <a:lnTo>
                    <a:pt x="3776" y="1260"/>
                  </a:lnTo>
                  <a:lnTo>
                    <a:pt x="3783" y="1261"/>
                  </a:lnTo>
                  <a:lnTo>
                    <a:pt x="3787" y="1261"/>
                  </a:lnTo>
                  <a:lnTo>
                    <a:pt x="3790" y="1261"/>
                  </a:lnTo>
                  <a:lnTo>
                    <a:pt x="3794" y="1263"/>
                  </a:lnTo>
                  <a:lnTo>
                    <a:pt x="3798" y="1263"/>
                  </a:lnTo>
                  <a:lnTo>
                    <a:pt x="3805" y="1263"/>
                  </a:lnTo>
                  <a:lnTo>
                    <a:pt x="3811" y="1264"/>
                  </a:lnTo>
                  <a:lnTo>
                    <a:pt x="3815" y="1264"/>
                  </a:lnTo>
                  <a:lnTo>
                    <a:pt x="3815" y="1267"/>
                  </a:lnTo>
                  <a:lnTo>
                    <a:pt x="3815" y="1270"/>
                  </a:lnTo>
                  <a:lnTo>
                    <a:pt x="3815" y="1271"/>
                  </a:lnTo>
                  <a:lnTo>
                    <a:pt x="3816" y="1273"/>
                  </a:lnTo>
                  <a:lnTo>
                    <a:pt x="3816" y="1276"/>
                  </a:lnTo>
                  <a:lnTo>
                    <a:pt x="3818" y="1276"/>
                  </a:lnTo>
                  <a:lnTo>
                    <a:pt x="3820" y="1276"/>
                  </a:lnTo>
                  <a:lnTo>
                    <a:pt x="3822" y="1275"/>
                  </a:lnTo>
                  <a:lnTo>
                    <a:pt x="3824" y="1273"/>
                  </a:lnTo>
                  <a:lnTo>
                    <a:pt x="3825" y="1272"/>
                  </a:lnTo>
                  <a:lnTo>
                    <a:pt x="3828" y="1271"/>
                  </a:lnTo>
                  <a:lnTo>
                    <a:pt x="3829" y="1271"/>
                  </a:lnTo>
                  <a:lnTo>
                    <a:pt x="3832" y="1270"/>
                  </a:lnTo>
                  <a:lnTo>
                    <a:pt x="3833" y="1269"/>
                  </a:lnTo>
                  <a:lnTo>
                    <a:pt x="3836" y="1267"/>
                  </a:lnTo>
                  <a:lnTo>
                    <a:pt x="3837" y="1266"/>
                  </a:lnTo>
                  <a:lnTo>
                    <a:pt x="3838" y="1266"/>
                  </a:lnTo>
                  <a:lnTo>
                    <a:pt x="3841" y="1265"/>
                  </a:lnTo>
                  <a:lnTo>
                    <a:pt x="3842" y="1264"/>
                  </a:lnTo>
                  <a:lnTo>
                    <a:pt x="3845" y="1264"/>
                  </a:lnTo>
                  <a:lnTo>
                    <a:pt x="3846" y="1263"/>
                  </a:lnTo>
                  <a:lnTo>
                    <a:pt x="3849" y="1261"/>
                  </a:lnTo>
                  <a:lnTo>
                    <a:pt x="3850" y="1260"/>
                  </a:lnTo>
                  <a:lnTo>
                    <a:pt x="3853" y="1260"/>
                  </a:lnTo>
                  <a:lnTo>
                    <a:pt x="3854" y="1259"/>
                  </a:lnTo>
                  <a:lnTo>
                    <a:pt x="3855" y="1258"/>
                  </a:lnTo>
                  <a:lnTo>
                    <a:pt x="3858" y="1258"/>
                  </a:lnTo>
                  <a:lnTo>
                    <a:pt x="3859" y="1256"/>
                  </a:lnTo>
                  <a:lnTo>
                    <a:pt x="3862" y="1256"/>
                  </a:lnTo>
                  <a:lnTo>
                    <a:pt x="3864" y="1255"/>
                  </a:lnTo>
                  <a:lnTo>
                    <a:pt x="3865" y="1255"/>
                  </a:lnTo>
                  <a:lnTo>
                    <a:pt x="3868" y="1255"/>
                  </a:lnTo>
                  <a:lnTo>
                    <a:pt x="3869" y="1255"/>
                  </a:lnTo>
                  <a:lnTo>
                    <a:pt x="3872" y="1255"/>
                  </a:lnTo>
                  <a:lnTo>
                    <a:pt x="3876" y="1254"/>
                  </a:lnTo>
                  <a:lnTo>
                    <a:pt x="3877" y="1254"/>
                  </a:lnTo>
                  <a:lnTo>
                    <a:pt x="3878" y="1253"/>
                  </a:lnTo>
                  <a:lnTo>
                    <a:pt x="3882" y="1252"/>
                  </a:lnTo>
                  <a:lnTo>
                    <a:pt x="3885" y="1253"/>
                  </a:lnTo>
                  <a:lnTo>
                    <a:pt x="3886" y="1254"/>
                  </a:lnTo>
                  <a:lnTo>
                    <a:pt x="3887" y="1254"/>
                  </a:lnTo>
                  <a:lnTo>
                    <a:pt x="3890" y="1255"/>
                  </a:lnTo>
                  <a:lnTo>
                    <a:pt x="3891" y="1255"/>
                  </a:lnTo>
                  <a:lnTo>
                    <a:pt x="3894" y="1255"/>
                  </a:lnTo>
                  <a:lnTo>
                    <a:pt x="3896" y="1256"/>
                  </a:lnTo>
                  <a:lnTo>
                    <a:pt x="3898" y="1256"/>
                  </a:lnTo>
                  <a:lnTo>
                    <a:pt x="3900" y="1256"/>
                  </a:lnTo>
                  <a:lnTo>
                    <a:pt x="3902" y="1255"/>
                  </a:lnTo>
                  <a:lnTo>
                    <a:pt x="3904" y="1255"/>
                  </a:lnTo>
                  <a:lnTo>
                    <a:pt x="3907" y="1255"/>
                  </a:lnTo>
                  <a:lnTo>
                    <a:pt x="3908" y="1254"/>
                  </a:lnTo>
                  <a:lnTo>
                    <a:pt x="3909" y="1254"/>
                  </a:lnTo>
                  <a:lnTo>
                    <a:pt x="3912" y="1253"/>
                  </a:lnTo>
                  <a:lnTo>
                    <a:pt x="3913" y="1253"/>
                  </a:lnTo>
                  <a:lnTo>
                    <a:pt x="3916" y="1254"/>
                  </a:lnTo>
                  <a:lnTo>
                    <a:pt x="3917" y="1254"/>
                  </a:lnTo>
                  <a:lnTo>
                    <a:pt x="3920" y="1255"/>
                  </a:lnTo>
                  <a:lnTo>
                    <a:pt x="3921" y="1256"/>
                  </a:lnTo>
                  <a:lnTo>
                    <a:pt x="3924" y="1256"/>
                  </a:lnTo>
                  <a:lnTo>
                    <a:pt x="3925" y="1258"/>
                  </a:lnTo>
                  <a:lnTo>
                    <a:pt x="3928" y="1259"/>
                  </a:lnTo>
                  <a:lnTo>
                    <a:pt x="3929" y="1260"/>
                  </a:lnTo>
                  <a:lnTo>
                    <a:pt x="3931" y="1260"/>
                  </a:lnTo>
                  <a:lnTo>
                    <a:pt x="3933" y="1261"/>
                  </a:lnTo>
                  <a:lnTo>
                    <a:pt x="3935" y="1261"/>
                  </a:lnTo>
                  <a:lnTo>
                    <a:pt x="3937" y="1261"/>
                  </a:lnTo>
                  <a:lnTo>
                    <a:pt x="3939" y="1261"/>
                  </a:lnTo>
                  <a:lnTo>
                    <a:pt x="3942" y="1261"/>
                  </a:lnTo>
                  <a:lnTo>
                    <a:pt x="3943" y="1261"/>
                  </a:lnTo>
                  <a:lnTo>
                    <a:pt x="3946" y="1261"/>
                  </a:lnTo>
                  <a:lnTo>
                    <a:pt x="3948" y="1260"/>
                  </a:lnTo>
                  <a:lnTo>
                    <a:pt x="3949" y="1260"/>
                  </a:lnTo>
                  <a:lnTo>
                    <a:pt x="3952" y="1260"/>
                  </a:lnTo>
                  <a:lnTo>
                    <a:pt x="3955" y="1256"/>
                  </a:lnTo>
                  <a:lnTo>
                    <a:pt x="3956" y="1258"/>
                  </a:lnTo>
                  <a:lnTo>
                    <a:pt x="3959" y="1259"/>
                  </a:lnTo>
                  <a:lnTo>
                    <a:pt x="3961" y="1259"/>
                  </a:lnTo>
                  <a:lnTo>
                    <a:pt x="3962" y="1260"/>
                  </a:lnTo>
                  <a:lnTo>
                    <a:pt x="3965" y="1261"/>
                  </a:lnTo>
                  <a:lnTo>
                    <a:pt x="3968" y="1263"/>
                  </a:lnTo>
                  <a:lnTo>
                    <a:pt x="3971" y="1264"/>
                  </a:lnTo>
                  <a:lnTo>
                    <a:pt x="3973" y="1266"/>
                  </a:lnTo>
                  <a:lnTo>
                    <a:pt x="3977" y="1269"/>
                  </a:lnTo>
                  <a:lnTo>
                    <a:pt x="3978" y="1272"/>
                  </a:lnTo>
                  <a:lnTo>
                    <a:pt x="3982" y="1271"/>
                  </a:lnTo>
                  <a:lnTo>
                    <a:pt x="3986" y="1272"/>
                  </a:lnTo>
                  <a:lnTo>
                    <a:pt x="3990" y="1273"/>
                  </a:lnTo>
                  <a:lnTo>
                    <a:pt x="3991" y="1270"/>
                  </a:lnTo>
                  <a:lnTo>
                    <a:pt x="3990" y="1267"/>
                  </a:lnTo>
                  <a:lnTo>
                    <a:pt x="3992" y="1265"/>
                  </a:lnTo>
                  <a:lnTo>
                    <a:pt x="3996" y="1264"/>
                  </a:lnTo>
                  <a:lnTo>
                    <a:pt x="4001" y="1263"/>
                  </a:lnTo>
                  <a:lnTo>
                    <a:pt x="4004" y="1261"/>
                  </a:lnTo>
                  <a:lnTo>
                    <a:pt x="4003" y="1258"/>
                  </a:lnTo>
                  <a:lnTo>
                    <a:pt x="4003" y="1255"/>
                  </a:lnTo>
                  <a:lnTo>
                    <a:pt x="4001" y="1254"/>
                  </a:lnTo>
                  <a:lnTo>
                    <a:pt x="4003" y="1252"/>
                  </a:lnTo>
                  <a:lnTo>
                    <a:pt x="4005" y="1252"/>
                  </a:lnTo>
                  <a:lnTo>
                    <a:pt x="4006" y="1250"/>
                  </a:lnTo>
                  <a:lnTo>
                    <a:pt x="4008" y="1249"/>
                  </a:lnTo>
                  <a:lnTo>
                    <a:pt x="4010" y="1249"/>
                  </a:lnTo>
                  <a:lnTo>
                    <a:pt x="4012" y="1248"/>
                  </a:lnTo>
                  <a:lnTo>
                    <a:pt x="4012" y="1247"/>
                  </a:lnTo>
                  <a:lnTo>
                    <a:pt x="4010" y="1244"/>
                  </a:lnTo>
                  <a:lnTo>
                    <a:pt x="4009" y="1242"/>
                  </a:lnTo>
                  <a:lnTo>
                    <a:pt x="4008" y="1241"/>
                  </a:lnTo>
                  <a:lnTo>
                    <a:pt x="4010" y="1240"/>
                  </a:lnTo>
                  <a:lnTo>
                    <a:pt x="4012" y="1238"/>
                  </a:lnTo>
                  <a:lnTo>
                    <a:pt x="4014" y="1237"/>
                  </a:lnTo>
                  <a:lnTo>
                    <a:pt x="4015" y="1237"/>
                  </a:lnTo>
                  <a:lnTo>
                    <a:pt x="4018" y="1236"/>
                  </a:lnTo>
                  <a:lnTo>
                    <a:pt x="4019" y="1235"/>
                  </a:lnTo>
                  <a:lnTo>
                    <a:pt x="4021" y="1235"/>
                  </a:lnTo>
                  <a:lnTo>
                    <a:pt x="4023" y="1234"/>
                  </a:lnTo>
                  <a:lnTo>
                    <a:pt x="4024" y="1232"/>
                  </a:lnTo>
                  <a:lnTo>
                    <a:pt x="4026" y="1231"/>
                  </a:lnTo>
                  <a:lnTo>
                    <a:pt x="4026" y="1229"/>
                  </a:lnTo>
                  <a:lnTo>
                    <a:pt x="4026" y="1228"/>
                  </a:lnTo>
                  <a:lnTo>
                    <a:pt x="4027" y="1225"/>
                  </a:lnTo>
                  <a:lnTo>
                    <a:pt x="4027" y="1224"/>
                  </a:lnTo>
                  <a:lnTo>
                    <a:pt x="4027" y="1221"/>
                  </a:lnTo>
                  <a:lnTo>
                    <a:pt x="4028" y="1220"/>
                  </a:lnTo>
                  <a:lnTo>
                    <a:pt x="4028" y="1218"/>
                  </a:lnTo>
                  <a:lnTo>
                    <a:pt x="4032" y="1214"/>
                  </a:lnTo>
                  <a:lnTo>
                    <a:pt x="4036" y="1214"/>
                  </a:lnTo>
                  <a:lnTo>
                    <a:pt x="4039" y="1213"/>
                  </a:lnTo>
                  <a:lnTo>
                    <a:pt x="4043" y="1214"/>
                  </a:lnTo>
                  <a:lnTo>
                    <a:pt x="4045" y="1215"/>
                  </a:lnTo>
                  <a:lnTo>
                    <a:pt x="4048" y="1217"/>
                  </a:lnTo>
                  <a:lnTo>
                    <a:pt x="4052" y="1218"/>
                  </a:lnTo>
                  <a:lnTo>
                    <a:pt x="4058" y="1219"/>
                  </a:lnTo>
                  <a:lnTo>
                    <a:pt x="4062" y="1219"/>
                  </a:lnTo>
                  <a:lnTo>
                    <a:pt x="4065" y="1215"/>
                  </a:lnTo>
                  <a:lnTo>
                    <a:pt x="4065" y="1213"/>
                  </a:lnTo>
                  <a:lnTo>
                    <a:pt x="4065" y="1212"/>
                  </a:lnTo>
                  <a:lnTo>
                    <a:pt x="4065" y="1209"/>
                  </a:lnTo>
                  <a:lnTo>
                    <a:pt x="4065" y="1208"/>
                  </a:lnTo>
                  <a:lnTo>
                    <a:pt x="4065" y="1206"/>
                  </a:lnTo>
                  <a:lnTo>
                    <a:pt x="4065" y="1205"/>
                  </a:lnTo>
                  <a:lnTo>
                    <a:pt x="4065" y="1202"/>
                  </a:lnTo>
                  <a:lnTo>
                    <a:pt x="4066" y="1201"/>
                  </a:lnTo>
                  <a:lnTo>
                    <a:pt x="4066" y="1200"/>
                  </a:lnTo>
                  <a:lnTo>
                    <a:pt x="4068" y="1197"/>
                  </a:lnTo>
                  <a:lnTo>
                    <a:pt x="4070" y="1196"/>
                  </a:lnTo>
                  <a:lnTo>
                    <a:pt x="4071" y="1195"/>
                  </a:lnTo>
                  <a:lnTo>
                    <a:pt x="4074" y="1194"/>
                  </a:lnTo>
                  <a:lnTo>
                    <a:pt x="4075" y="1195"/>
                  </a:lnTo>
                  <a:lnTo>
                    <a:pt x="4076" y="1195"/>
                  </a:lnTo>
                  <a:lnTo>
                    <a:pt x="4079" y="1195"/>
                  </a:lnTo>
                  <a:lnTo>
                    <a:pt x="4080" y="1196"/>
                  </a:lnTo>
                  <a:lnTo>
                    <a:pt x="4084" y="1197"/>
                  </a:lnTo>
                  <a:lnTo>
                    <a:pt x="4085" y="1196"/>
                  </a:lnTo>
                  <a:lnTo>
                    <a:pt x="4089" y="1199"/>
                  </a:lnTo>
                  <a:lnTo>
                    <a:pt x="4092" y="1197"/>
                  </a:lnTo>
                  <a:lnTo>
                    <a:pt x="4092" y="1196"/>
                  </a:lnTo>
                  <a:lnTo>
                    <a:pt x="4094" y="1196"/>
                  </a:lnTo>
                  <a:lnTo>
                    <a:pt x="4098" y="1196"/>
                  </a:lnTo>
                  <a:lnTo>
                    <a:pt x="4101" y="1197"/>
                  </a:lnTo>
                  <a:lnTo>
                    <a:pt x="4103" y="1197"/>
                  </a:lnTo>
                  <a:lnTo>
                    <a:pt x="4106" y="1197"/>
                  </a:lnTo>
                  <a:lnTo>
                    <a:pt x="4107" y="1199"/>
                  </a:lnTo>
                  <a:lnTo>
                    <a:pt x="4110" y="1199"/>
                  </a:lnTo>
                  <a:lnTo>
                    <a:pt x="4111" y="1199"/>
                  </a:lnTo>
                  <a:lnTo>
                    <a:pt x="4114" y="1199"/>
                  </a:lnTo>
                  <a:lnTo>
                    <a:pt x="4116" y="1200"/>
                  </a:lnTo>
                  <a:lnTo>
                    <a:pt x="4118" y="1200"/>
                  </a:lnTo>
                  <a:lnTo>
                    <a:pt x="4119" y="1201"/>
                  </a:lnTo>
                  <a:lnTo>
                    <a:pt x="4120" y="1203"/>
                  </a:lnTo>
                  <a:lnTo>
                    <a:pt x="4123" y="1203"/>
                  </a:lnTo>
                  <a:lnTo>
                    <a:pt x="4125" y="1202"/>
                  </a:lnTo>
                  <a:lnTo>
                    <a:pt x="4127" y="1202"/>
                  </a:lnTo>
                  <a:lnTo>
                    <a:pt x="4129" y="1202"/>
                  </a:lnTo>
                  <a:lnTo>
                    <a:pt x="4128" y="1201"/>
                  </a:lnTo>
                  <a:lnTo>
                    <a:pt x="4127" y="1199"/>
                  </a:lnTo>
                  <a:lnTo>
                    <a:pt x="4127" y="1197"/>
                  </a:lnTo>
                  <a:lnTo>
                    <a:pt x="4125" y="1195"/>
                  </a:lnTo>
                  <a:lnTo>
                    <a:pt x="4125" y="1194"/>
                  </a:lnTo>
                  <a:lnTo>
                    <a:pt x="4124" y="1193"/>
                  </a:lnTo>
                  <a:lnTo>
                    <a:pt x="4125" y="1190"/>
                  </a:lnTo>
                  <a:lnTo>
                    <a:pt x="4127" y="1189"/>
                  </a:lnTo>
                  <a:lnTo>
                    <a:pt x="4128" y="1186"/>
                  </a:lnTo>
                  <a:lnTo>
                    <a:pt x="4129" y="1185"/>
                  </a:lnTo>
                  <a:lnTo>
                    <a:pt x="4130" y="1182"/>
                  </a:lnTo>
                  <a:lnTo>
                    <a:pt x="4132" y="1180"/>
                  </a:lnTo>
                  <a:lnTo>
                    <a:pt x="4136" y="1176"/>
                  </a:lnTo>
                  <a:lnTo>
                    <a:pt x="4138" y="1172"/>
                  </a:lnTo>
                  <a:lnTo>
                    <a:pt x="4142" y="1173"/>
                  </a:lnTo>
                  <a:lnTo>
                    <a:pt x="4146" y="1173"/>
                  </a:lnTo>
                  <a:lnTo>
                    <a:pt x="4150" y="1174"/>
                  </a:lnTo>
                  <a:lnTo>
                    <a:pt x="4156" y="1172"/>
                  </a:lnTo>
                  <a:lnTo>
                    <a:pt x="4152" y="1176"/>
                  </a:lnTo>
                  <a:lnTo>
                    <a:pt x="4155" y="1179"/>
                  </a:lnTo>
                  <a:lnTo>
                    <a:pt x="4158" y="1183"/>
                  </a:lnTo>
                  <a:lnTo>
                    <a:pt x="4160" y="1185"/>
                  </a:lnTo>
                  <a:lnTo>
                    <a:pt x="4163" y="1186"/>
                  </a:lnTo>
                  <a:lnTo>
                    <a:pt x="4165" y="1190"/>
                  </a:lnTo>
                  <a:lnTo>
                    <a:pt x="4173" y="1191"/>
                  </a:lnTo>
                  <a:lnTo>
                    <a:pt x="4176" y="1191"/>
                  </a:lnTo>
                  <a:lnTo>
                    <a:pt x="4180" y="1193"/>
                  </a:lnTo>
                  <a:lnTo>
                    <a:pt x="4183" y="1196"/>
                  </a:lnTo>
                  <a:lnTo>
                    <a:pt x="4186" y="1199"/>
                  </a:lnTo>
                  <a:lnTo>
                    <a:pt x="4189" y="1201"/>
                  </a:lnTo>
                  <a:lnTo>
                    <a:pt x="4191" y="1201"/>
                  </a:lnTo>
                  <a:lnTo>
                    <a:pt x="4194" y="1201"/>
                  </a:lnTo>
                  <a:lnTo>
                    <a:pt x="4196" y="1202"/>
                  </a:lnTo>
                  <a:lnTo>
                    <a:pt x="4200" y="1202"/>
                  </a:lnTo>
                  <a:lnTo>
                    <a:pt x="4204" y="1201"/>
                  </a:lnTo>
                  <a:lnTo>
                    <a:pt x="4207" y="1201"/>
                  </a:lnTo>
                  <a:lnTo>
                    <a:pt x="4211" y="1202"/>
                  </a:lnTo>
                  <a:lnTo>
                    <a:pt x="4212" y="1202"/>
                  </a:lnTo>
                  <a:lnTo>
                    <a:pt x="4215" y="1201"/>
                  </a:lnTo>
                  <a:lnTo>
                    <a:pt x="4217" y="1199"/>
                  </a:lnTo>
                  <a:lnTo>
                    <a:pt x="4220" y="1196"/>
                  </a:lnTo>
                  <a:lnTo>
                    <a:pt x="4224" y="1194"/>
                  </a:lnTo>
                  <a:lnTo>
                    <a:pt x="4227" y="1194"/>
                  </a:lnTo>
                  <a:lnTo>
                    <a:pt x="4230" y="1194"/>
                  </a:lnTo>
                  <a:lnTo>
                    <a:pt x="4231" y="1193"/>
                  </a:lnTo>
                  <a:lnTo>
                    <a:pt x="4233" y="1191"/>
                  </a:lnTo>
                  <a:lnTo>
                    <a:pt x="4235" y="1191"/>
                  </a:lnTo>
                  <a:lnTo>
                    <a:pt x="4239" y="1194"/>
                  </a:lnTo>
                  <a:lnTo>
                    <a:pt x="4242" y="1196"/>
                  </a:lnTo>
                  <a:lnTo>
                    <a:pt x="4242" y="1197"/>
                  </a:lnTo>
                  <a:lnTo>
                    <a:pt x="4244" y="1201"/>
                  </a:lnTo>
                  <a:lnTo>
                    <a:pt x="4246" y="1203"/>
                  </a:lnTo>
                  <a:lnTo>
                    <a:pt x="4247" y="1206"/>
                  </a:lnTo>
                  <a:lnTo>
                    <a:pt x="4248" y="1208"/>
                  </a:lnTo>
                  <a:lnTo>
                    <a:pt x="4251" y="1208"/>
                  </a:lnTo>
                  <a:lnTo>
                    <a:pt x="4252" y="1206"/>
                  </a:lnTo>
                  <a:lnTo>
                    <a:pt x="4252" y="1203"/>
                  </a:lnTo>
                  <a:lnTo>
                    <a:pt x="4253" y="1201"/>
                  </a:lnTo>
                  <a:lnTo>
                    <a:pt x="4255" y="1200"/>
                  </a:lnTo>
                  <a:lnTo>
                    <a:pt x="4256" y="1199"/>
                  </a:lnTo>
                  <a:lnTo>
                    <a:pt x="4257" y="1196"/>
                  </a:lnTo>
                  <a:lnTo>
                    <a:pt x="4258" y="1195"/>
                  </a:lnTo>
                  <a:lnTo>
                    <a:pt x="4261" y="1195"/>
                  </a:lnTo>
                  <a:lnTo>
                    <a:pt x="4262" y="1194"/>
                  </a:lnTo>
                  <a:lnTo>
                    <a:pt x="4268" y="1193"/>
                  </a:lnTo>
                  <a:lnTo>
                    <a:pt x="4266" y="1184"/>
                  </a:lnTo>
                  <a:lnTo>
                    <a:pt x="4265" y="1178"/>
                  </a:lnTo>
                  <a:lnTo>
                    <a:pt x="4265" y="1174"/>
                  </a:lnTo>
                  <a:lnTo>
                    <a:pt x="4262" y="1170"/>
                  </a:lnTo>
                  <a:lnTo>
                    <a:pt x="4262" y="1166"/>
                  </a:lnTo>
                  <a:lnTo>
                    <a:pt x="4262" y="1161"/>
                  </a:lnTo>
                  <a:lnTo>
                    <a:pt x="4261" y="1153"/>
                  </a:lnTo>
                  <a:lnTo>
                    <a:pt x="4264" y="1153"/>
                  </a:lnTo>
                  <a:lnTo>
                    <a:pt x="4266" y="1151"/>
                  </a:lnTo>
                  <a:lnTo>
                    <a:pt x="4269" y="1148"/>
                  </a:lnTo>
                  <a:lnTo>
                    <a:pt x="4273" y="1147"/>
                  </a:lnTo>
                  <a:lnTo>
                    <a:pt x="4278" y="1144"/>
                  </a:lnTo>
                  <a:lnTo>
                    <a:pt x="4283" y="1144"/>
                  </a:lnTo>
                  <a:lnTo>
                    <a:pt x="4288" y="1144"/>
                  </a:lnTo>
                  <a:lnTo>
                    <a:pt x="4292" y="1144"/>
                  </a:lnTo>
                  <a:lnTo>
                    <a:pt x="4295" y="1144"/>
                  </a:lnTo>
                  <a:lnTo>
                    <a:pt x="4299" y="1145"/>
                  </a:lnTo>
                  <a:lnTo>
                    <a:pt x="4302" y="1145"/>
                  </a:lnTo>
                  <a:lnTo>
                    <a:pt x="4306" y="1147"/>
                  </a:lnTo>
                  <a:lnTo>
                    <a:pt x="4311" y="1149"/>
                  </a:lnTo>
                  <a:lnTo>
                    <a:pt x="4313" y="1147"/>
                  </a:lnTo>
                  <a:lnTo>
                    <a:pt x="4318" y="1147"/>
                  </a:lnTo>
                  <a:lnTo>
                    <a:pt x="4322" y="1144"/>
                  </a:lnTo>
                  <a:lnTo>
                    <a:pt x="4326" y="1139"/>
                  </a:lnTo>
                  <a:lnTo>
                    <a:pt x="4328" y="1133"/>
                  </a:lnTo>
                  <a:lnTo>
                    <a:pt x="4328" y="1130"/>
                  </a:lnTo>
                  <a:lnTo>
                    <a:pt x="4328" y="1129"/>
                  </a:lnTo>
                  <a:lnTo>
                    <a:pt x="4330" y="1124"/>
                  </a:lnTo>
                  <a:lnTo>
                    <a:pt x="4330" y="1121"/>
                  </a:lnTo>
                  <a:lnTo>
                    <a:pt x="4330" y="1120"/>
                  </a:lnTo>
                  <a:lnTo>
                    <a:pt x="4331" y="1115"/>
                  </a:lnTo>
                  <a:lnTo>
                    <a:pt x="4332" y="1113"/>
                  </a:lnTo>
                  <a:lnTo>
                    <a:pt x="4333" y="1109"/>
                  </a:lnTo>
                  <a:lnTo>
                    <a:pt x="4337" y="1107"/>
                  </a:lnTo>
                  <a:lnTo>
                    <a:pt x="4340" y="1106"/>
                  </a:lnTo>
                  <a:lnTo>
                    <a:pt x="4341" y="1104"/>
                  </a:lnTo>
                  <a:lnTo>
                    <a:pt x="4344" y="1103"/>
                  </a:lnTo>
                  <a:lnTo>
                    <a:pt x="4346" y="1101"/>
                  </a:lnTo>
                  <a:lnTo>
                    <a:pt x="4350" y="1100"/>
                  </a:lnTo>
                  <a:lnTo>
                    <a:pt x="4353" y="1100"/>
                  </a:lnTo>
                  <a:lnTo>
                    <a:pt x="4359" y="1096"/>
                  </a:lnTo>
                  <a:lnTo>
                    <a:pt x="4363" y="1096"/>
                  </a:lnTo>
                  <a:lnTo>
                    <a:pt x="4366" y="1096"/>
                  </a:lnTo>
                  <a:lnTo>
                    <a:pt x="4368" y="1096"/>
                  </a:lnTo>
                  <a:lnTo>
                    <a:pt x="4371" y="1096"/>
                  </a:lnTo>
                  <a:lnTo>
                    <a:pt x="4376" y="1096"/>
                  </a:lnTo>
                  <a:lnTo>
                    <a:pt x="4379" y="1095"/>
                  </a:lnTo>
                  <a:lnTo>
                    <a:pt x="4385" y="1096"/>
                  </a:lnTo>
                  <a:lnTo>
                    <a:pt x="4386" y="1094"/>
                  </a:lnTo>
                  <a:lnTo>
                    <a:pt x="4390" y="1092"/>
                  </a:lnTo>
                  <a:lnTo>
                    <a:pt x="4394" y="1087"/>
                  </a:lnTo>
                  <a:lnTo>
                    <a:pt x="4396" y="1083"/>
                  </a:lnTo>
                  <a:lnTo>
                    <a:pt x="4397" y="1080"/>
                  </a:lnTo>
                  <a:lnTo>
                    <a:pt x="4397" y="1075"/>
                  </a:lnTo>
                  <a:lnTo>
                    <a:pt x="4396" y="1072"/>
                  </a:lnTo>
                  <a:lnTo>
                    <a:pt x="4394" y="1068"/>
                  </a:lnTo>
                  <a:lnTo>
                    <a:pt x="4393" y="1063"/>
                  </a:lnTo>
                  <a:lnTo>
                    <a:pt x="4392" y="1061"/>
                  </a:lnTo>
                  <a:lnTo>
                    <a:pt x="4389" y="1055"/>
                  </a:lnTo>
                  <a:lnTo>
                    <a:pt x="4389" y="1052"/>
                  </a:lnTo>
                  <a:lnTo>
                    <a:pt x="4388" y="1049"/>
                  </a:lnTo>
                  <a:lnTo>
                    <a:pt x="4392" y="1044"/>
                  </a:lnTo>
                  <a:lnTo>
                    <a:pt x="4386" y="1040"/>
                  </a:lnTo>
                  <a:lnTo>
                    <a:pt x="4386" y="1034"/>
                  </a:lnTo>
                  <a:lnTo>
                    <a:pt x="4386" y="1031"/>
                  </a:lnTo>
                  <a:lnTo>
                    <a:pt x="4386" y="1030"/>
                  </a:lnTo>
                  <a:lnTo>
                    <a:pt x="4386" y="1025"/>
                  </a:lnTo>
                  <a:lnTo>
                    <a:pt x="4388" y="1021"/>
                  </a:lnTo>
                  <a:lnTo>
                    <a:pt x="4389" y="1016"/>
                  </a:lnTo>
                  <a:lnTo>
                    <a:pt x="4390" y="1013"/>
                  </a:lnTo>
                  <a:lnTo>
                    <a:pt x="4393" y="1010"/>
                  </a:lnTo>
                  <a:lnTo>
                    <a:pt x="4394" y="1007"/>
                  </a:lnTo>
                  <a:lnTo>
                    <a:pt x="4397" y="1004"/>
                  </a:lnTo>
                  <a:lnTo>
                    <a:pt x="4401" y="1001"/>
                  </a:lnTo>
                  <a:lnTo>
                    <a:pt x="4402" y="999"/>
                  </a:lnTo>
                  <a:lnTo>
                    <a:pt x="4406" y="997"/>
                  </a:lnTo>
                  <a:lnTo>
                    <a:pt x="4410" y="995"/>
                  </a:lnTo>
                  <a:lnTo>
                    <a:pt x="4412" y="993"/>
                  </a:lnTo>
                  <a:lnTo>
                    <a:pt x="4414" y="993"/>
                  </a:lnTo>
                  <a:lnTo>
                    <a:pt x="4416" y="992"/>
                  </a:lnTo>
                  <a:lnTo>
                    <a:pt x="4420" y="990"/>
                  </a:lnTo>
                  <a:lnTo>
                    <a:pt x="4423" y="987"/>
                  </a:lnTo>
                  <a:lnTo>
                    <a:pt x="4427" y="985"/>
                  </a:lnTo>
                  <a:lnTo>
                    <a:pt x="4429" y="981"/>
                  </a:lnTo>
                  <a:lnTo>
                    <a:pt x="4430" y="980"/>
                  </a:lnTo>
                  <a:lnTo>
                    <a:pt x="4432" y="979"/>
                  </a:lnTo>
                  <a:lnTo>
                    <a:pt x="4434" y="975"/>
                  </a:lnTo>
                  <a:lnTo>
                    <a:pt x="4437" y="973"/>
                  </a:lnTo>
                  <a:lnTo>
                    <a:pt x="4439" y="968"/>
                  </a:lnTo>
                  <a:lnTo>
                    <a:pt x="4441" y="967"/>
                  </a:lnTo>
                  <a:lnTo>
                    <a:pt x="4443" y="963"/>
                  </a:lnTo>
                  <a:lnTo>
                    <a:pt x="4446" y="961"/>
                  </a:lnTo>
                  <a:lnTo>
                    <a:pt x="4449" y="960"/>
                  </a:lnTo>
                  <a:lnTo>
                    <a:pt x="4451" y="958"/>
                  </a:lnTo>
                  <a:lnTo>
                    <a:pt x="4452" y="957"/>
                  </a:lnTo>
                  <a:lnTo>
                    <a:pt x="4455" y="955"/>
                  </a:lnTo>
                  <a:lnTo>
                    <a:pt x="4459" y="954"/>
                  </a:lnTo>
                  <a:lnTo>
                    <a:pt x="4464" y="951"/>
                  </a:lnTo>
                  <a:lnTo>
                    <a:pt x="4468" y="951"/>
                  </a:lnTo>
                  <a:lnTo>
                    <a:pt x="4470" y="950"/>
                  </a:lnTo>
                  <a:lnTo>
                    <a:pt x="4473" y="950"/>
                  </a:lnTo>
                  <a:lnTo>
                    <a:pt x="4474" y="949"/>
                  </a:lnTo>
                  <a:lnTo>
                    <a:pt x="4477" y="949"/>
                  </a:lnTo>
                  <a:lnTo>
                    <a:pt x="4482" y="947"/>
                  </a:lnTo>
                  <a:lnTo>
                    <a:pt x="4486" y="946"/>
                  </a:lnTo>
                  <a:lnTo>
                    <a:pt x="4487" y="945"/>
                  </a:lnTo>
                  <a:lnTo>
                    <a:pt x="4492" y="943"/>
                  </a:lnTo>
                  <a:lnTo>
                    <a:pt x="4495" y="940"/>
                  </a:lnTo>
                  <a:lnTo>
                    <a:pt x="4498" y="941"/>
                  </a:lnTo>
                  <a:lnTo>
                    <a:pt x="4498" y="938"/>
                  </a:lnTo>
                  <a:lnTo>
                    <a:pt x="4500" y="934"/>
                  </a:lnTo>
                  <a:lnTo>
                    <a:pt x="4502" y="931"/>
                  </a:lnTo>
                  <a:lnTo>
                    <a:pt x="4503" y="929"/>
                  </a:lnTo>
                  <a:lnTo>
                    <a:pt x="4505" y="925"/>
                  </a:lnTo>
                  <a:lnTo>
                    <a:pt x="4505" y="920"/>
                  </a:lnTo>
                  <a:lnTo>
                    <a:pt x="4507" y="916"/>
                  </a:lnTo>
                  <a:lnTo>
                    <a:pt x="4508" y="911"/>
                  </a:lnTo>
                  <a:lnTo>
                    <a:pt x="4508" y="906"/>
                  </a:lnTo>
                  <a:lnTo>
                    <a:pt x="4509" y="903"/>
                  </a:lnTo>
                  <a:lnTo>
                    <a:pt x="4511" y="900"/>
                  </a:lnTo>
                  <a:lnTo>
                    <a:pt x="4511" y="898"/>
                  </a:lnTo>
                  <a:lnTo>
                    <a:pt x="4512" y="897"/>
                  </a:lnTo>
                  <a:lnTo>
                    <a:pt x="4513" y="892"/>
                  </a:lnTo>
                  <a:lnTo>
                    <a:pt x="4514" y="890"/>
                  </a:lnTo>
                  <a:lnTo>
                    <a:pt x="4517" y="887"/>
                  </a:lnTo>
                  <a:lnTo>
                    <a:pt x="4518" y="885"/>
                  </a:lnTo>
                  <a:lnTo>
                    <a:pt x="4520" y="884"/>
                  </a:lnTo>
                  <a:lnTo>
                    <a:pt x="4517" y="880"/>
                  </a:lnTo>
                  <a:lnTo>
                    <a:pt x="4522" y="876"/>
                  </a:lnTo>
                  <a:lnTo>
                    <a:pt x="4525" y="876"/>
                  </a:lnTo>
                  <a:lnTo>
                    <a:pt x="4527" y="874"/>
                  </a:lnTo>
                  <a:lnTo>
                    <a:pt x="4531" y="870"/>
                  </a:lnTo>
                  <a:lnTo>
                    <a:pt x="4535" y="869"/>
                  </a:lnTo>
                  <a:lnTo>
                    <a:pt x="4536" y="868"/>
                  </a:lnTo>
                  <a:lnTo>
                    <a:pt x="4540" y="864"/>
                  </a:lnTo>
                  <a:lnTo>
                    <a:pt x="4544" y="863"/>
                  </a:lnTo>
                  <a:lnTo>
                    <a:pt x="4548" y="861"/>
                  </a:lnTo>
                  <a:lnTo>
                    <a:pt x="4553" y="858"/>
                  </a:lnTo>
                  <a:lnTo>
                    <a:pt x="4558" y="857"/>
                  </a:lnTo>
                  <a:lnTo>
                    <a:pt x="4561" y="857"/>
                  </a:lnTo>
                  <a:lnTo>
                    <a:pt x="4566" y="857"/>
                  </a:lnTo>
                  <a:lnTo>
                    <a:pt x="4571" y="856"/>
                  </a:lnTo>
                  <a:lnTo>
                    <a:pt x="4575" y="852"/>
                  </a:lnTo>
                  <a:lnTo>
                    <a:pt x="4578" y="857"/>
                  </a:lnTo>
                  <a:lnTo>
                    <a:pt x="4582" y="858"/>
                  </a:lnTo>
                  <a:lnTo>
                    <a:pt x="4584" y="858"/>
                  </a:lnTo>
                  <a:lnTo>
                    <a:pt x="4591" y="859"/>
                  </a:lnTo>
                  <a:lnTo>
                    <a:pt x="4593" y="861"/>
                  </a:lnTo>
                  <a:lnTo>
                    <a:pt x="4596" y="862"/>
                  </a:lnTo>
                  <a:lnTo>
                    <a:pt x="4600" y="863"/>
                  </a:lnTo>
                  <a:lnTo>
                    <a:pt x="4604" y="864"/>
                  </a:lnTo>
                  <a:lnTo>
                    <a:pt x="4608" y="865"/>
                  </a:lnTo>
                  <a:lnTo>
                    <a:pt x="4610" y="868"/>
                  </a:lnTo>
                  <a:lnTo>
                    <a:pt x="4614" y="870"/>
                  </a:lnTo>
                  <a:lnTo>
                    <a:pt x="4618" y="873"/>
                  </a:lnTo>
                  <a:lnTo>
                    <a:pt x="4620" y="875"/>
                  </a:lnTo>
                  <a:lnTo>
                    <a:pt x="4622" y="876"/>
                  </a:lnTo>
                  <a:lnTo>
                    <a:pt x="4626" y="880"/>
                  </a:lnTo>
                  <a:lnTo>
                    <a:pt x="4627" y="881"/>
                  </a:lnTo>
                  <a:lnTo>
                    <a:pt x="4628" y="884"/>
                  </a:lnTo>
                  <a:lnTo>
                    <a:pt x="4630" y="887"/>
                  </a:lnTo>
                  <a:lnTo>
                    <a:pt x="4632" y="890"/>
                  </a:lnTo>
                  <a:lnTo>
                    <a:pt x="4635" y="894"/>
                  </a:lnTo>
                  <a:lnTo>
                    <a:pt x="4637" y="898"/>
                  </a:lnTo>
                  <a:lnTo>
                    <a:pt x="4639" y="900"/>
                  </a:lnTo>
                  <a:lnTo>
                    <a:pt x="4640" y="902"/>
                  </a:lnTo>
                  <a:lnTo>
                    <a:pt x="4641" y="904"/>
                  </a:lnTo>
                  <a:lnTo>
                    <a:pt x="4642" y="905"/>
                  </a:lnTo>
                  <a:lnTo>
                    <a:pt x="4644" y="908"/>
                  </a:lnTo>
                  <a:lnTo>
                    <a:pt x="4644" y="909"/>
                  </a:lnTo>
                  <a:lnTo>
                    <a:pt x="4645" y="910"/>
                  </a:lnTo>
                  <a:lnTo>
                    <a:pt x="4648" y="914"/>
                  </a:lnTo>
                  <a:lnTo>
                    <a:pt x="4655" y="920"/>
                  </a:lnTo>
                  <a:lnTo>
                    <a:pt x="4658" y="919"/>
                  </a:lnTo>
                  <a:lnTo>
                    <a:pt x="4662" y="920"/>
                  </a:lnTo>
                  <a:lnTo>
                    <a:pt x="4666" y="920"/>
                  </a:lnTo>
                  <a:lnTo>
                    <a:pt x="4670" y="921"/>
                  </a:lnTo>
                  <a:lnTo>
                    <a:pt x="4672" y="920"/>
                  </a:lnTo>
                  <a:lnTo>
                    <a:pt x="4675" y="920"/>
                  </a:lnTo>
                  <a:lnTo>
                    <a:pt x="4676" y="920"/>
                  </a:lnTo>
                  <a:lnTo>
                    <a:pt x="4680" y="917"/>
                  </a:lnTo>
                  <a:lnTo>
                    <a:pt x="4681" y="917"/>
                  </a:lnTo>
                  <a:lnTo>
                    <a:pt x="4685" y="915"/>
                  </a:lnTo>
                  <a:lnTo>
                    <a:pt x="4690" y="911"/>
                  </a:lnTo>
                  <a:lnTo>
                    <a:pt x="4695" y="909"/>
                  </a:lnTo>
                  <a:lnTo>
                    <a:pt x="4698" y="906"/>
                  </a:lnTo>
                  <a:lnTo>
                    <a:pt x="4699" y="905"/>
                  </a:lnTo>
                  <a:lnTo>
                    <a:pt x="4701" y="903"/>
                  </a:lnTo>
                  <a:lnTo>
                    <a:pt x="4703" y="902"/>
                  </a:lnTo>
                  <a:lnTo>
                    <a:pt x="4706" y="899"/>
                  </a:lnTo>
                  <a:lnTo>
                    <a:pt x="4708" y="894"/>
                  </a:lnTo>
                  <a:lnTo>
                    <a:pt x="4708" y="891"/>
                  </a:lnTo>
                  <a:lnTo>
                    <a:pt x="4708" y="888"/>
                  </a:lnTo>
                  <a:lnTo>
                    <a:pt x="4710" y="887"/>
                  </a:lnTo>
                  <a:lnTo>
                    <a:pt x="4710" y="882"/>
                  </a:lnTo>
                  <a:lnTo>
                    <a:pt x="4710" y="876"/>
                  </a:lnTo>
                  <a:lnTo>
                    <a:pt x="4710" y="874"/>
                  </a:lnTo>
                  <a:lnTo>
                    <a:pt x="4710" y="873"/>
                  </a:lnTo>
                  <a:lnTo>
                    <a:pt x="4710" y="868"/>
                  </a:lnTo>
                  <a:lnTo>
                    <a:pt x="4708" y="863"/>
                  </a:lnTo>
                  <a:lnTo>
                    <a:pt x="4708" y="857"/>
                  </a:lnTo>
                  <a:lnTo>
                    <a:pt x="4707" y="853"/>
                  </a:lnTo>
                  <a:lnTo>
                    <a:pt x="4708" y="850"/>
                  </a:lnTo>
                  <a:lnTo>
                    <a:pt x="4708" y="846"/>
                  </a:lnTo>
                  <a:lnTo>
                    <a:pt x="4711" y="840"/>
                  </a:lnTo>
                  <a:lnTo>
                    <a:pt x="4714" y="835"/>
                  </a:lnTo>
                  <a:lnTo>
                    <a:pt x="4723" y="832"/>
                  </a:lnTo>
                  <a:lnTo>
                    <a:pt x="4726" y="830"/>
                  </a:lnTo>
                  <a:lnTo>
                    <a:pt x="4732" y="830"/>
                  </a:lnTo>
                  <a:lnTo>
                    <a:pt x="4736" y="830"/>
                  </a:lnTo>
                  <a:lnTo>
                    <a:pt x="4741" y="832"/>
                  </a:lnTo>
                  <a:lnTo>
                    <a:pt x="4745" y="833"/>
                  </a:lnTo>
                  <a:lnTo>
                    <a:pt x="4746" y="834"/>
                  </a:lnTo>
                  <a:lnTo>
                    <a:pt x="4750" y="835"/>
                  </a:lnTo>
                  <a:lnTo>
                    <a:pt x="4754" y="836"/>
                  </a:lnTo>
                  <a:lnTo>
                    <a:pt x="4759" y="838"/>
                  </a:lnTo>
                  <a:lnTo>
                    <a:pt x="4763" y="836"/>
                  </a:lnTo>
                  <a:lnTo>
                    <a:pt x="4768" y="836"/>
                  </a:lnTo>
                  <a:lnTo>
                    <a:pt x="4772" y="835"/>
                  </a:lnTo>
                  <a:lnTo>
                    <a:pt x="4778" y="833"/>
                  </a:lnTo>
                  <a:lnTo>
                    <a:pt x="4782" y="832"/>
                  </a:lnTo>
                  <a:lnTo>
                    <a:pt x="4787" y="828"/>
                  </a:lnTo>
                  <a:lnTo>
                    <a:pt x="4790" y="827"/>
                  </a:lnTo>
                  <a:lnTo>
                    <a:pt x="4792" y="824"/>
                  </a:lnTo>
                  <a:lnTo>
                    <a:pt x="4795" y="822"/>
                  </a:lnTo>
                  <a:lnTo>
                    <a:pt x="4796" y="821"/>
                  </a:lnTo>
                  <a:lnTo>
                    <a:pt x="4800" y="817"/>
                  </a:lnTo>
                  <a:lnTo>
                    <a:pt x="4801" y="814"/>
                  </a:lnTo>
                  <a:lnTo>
                    <a:pt x="4804" y="810"/>
                  </a:lnTo>
                  <a:lnTo>
                    <a:pt x="4804" y="809"/>
                  </a:lnTo>
                  <a:lnTo>
                    <a:pt x="4808" y="805"/>
                  </a:lnTo>
                  <a:lnTo>
                    <a:pt x="4809" y="800"/>
                  </a:lnTo>
                  <a:lnTo>
                    <a:pt x="4813" y="795"/>
                  </a:lnTo>
                  <a:lnTo>
                    <a:pt x="4817" y="791"/>
                  </a:lnTo>
                  <a:lnTo>
                    <a:pt x="4821" y="788"/>
                  </a:lnTo>
                  <a:lnTo>
                    <a:pt x="4822" y="788"/>
                  </a:lnTo>
                  <a:lnTo>
                    <a:pt x="4826" y="787"/>
                  </a:lnTo>
                  <a:lnTo>
                    <a:pt x="4826" y="791"/>
                  </a:lnTo>
                  <a:lnTo>
                    <a:pt x="4829" y="789"/>
                  </a:lnTo>
                  <a:lnTo>
                    <a:pt x="4829" y="786"/>
                  </a:lnTo>
                  <a:lnTo>
                    <a:pt x="4834" y="786"/>
                  </a:lnTo>
                  <a:lnTo>
                    <a:pt x="4838" y="787"/>
                  </a:lnTo>
                  <a:lnTo>
                    <a:pt x="4839" y="788"/>
                  </a:lnTo>
                  <a:lnTo>
                    <a:pt x="4844" y="789"/>
                  </a:lnTo>
                  <a:lnTo>
                    <a:pt x="4847" y="791"/>
                  </a:lnTo>
                  <a:lnTo>
                    <a:pt x="4849" y="792"/>
                  </a:lnTo>
                  <a:lnTo>
                    <a:pt x="4851" y="793"/>
                  </a:lnTo>
                  <a:lnTo>
                    <a:pt x="4853" y="794"/>
                  </a:lnTo>
                  <a:lnTo>
                    <a:pt x="4854" y="794"/>
                  </a:lnTo>
                  <a:lnTo>
                    <a:pt x="4857" y="795"/>
                  </a:lnTo>
                  <a:lnTo>
                    <a:pt x="4858" y="797"/>
                  </a:lnTo>
                  <a:lnTo>
                    <a:pt x="4864" y="799"/>
                  </a:lnTo>
                  <a:lnTo>
                    <a:pt x="4867" y="800"/>
                  </a:lnTo>
                  <a:lnTo>
                    <a:pt x="4871" y="803"/>
                  </a:lnTo>
                  <a:lnTo>
                    <a:pt x="4875" y="805"/>
                  </a:lnTo>
                  <a:lnTo>
                    <a:pt x="4879" y="806"/>
                  </a:lnTo>
                  <a:lnTo>
                    <a:pt x="4884" y="807"/>
                  </a:lnTo>
                  <a:lnTo>
                    <a:pt x="4888" y="809"/>
                  </a:lnTo>
                  <a:lnTo>
                    <a:pt x="4889" y="810"/>
                  </a:lnTo>
                  <a:lnTo>
                    <a:pt x="4892" y="810"/>
                  </a:lnTo>
                  <a:lnTo>
                    <a:pt x="4893" y="811"/>
                  </a:lnTo>
                  <a:lnTo>
                    <a:pt x="4895" y="812"/>
                  </a:lnTo>
                  <a:lnTo>
                    <a:pt x="4897" y="812"/>
                  </a:lnTo>
                  <a:lnTo>
                    <a:pt x="4900" y="814"/>
                  </a:lnTo>
                  <a:lnTo>
                    <a:pt x="4902" y="815"/>
                  </a:lnTo>
                  <a:lnTo>
                    <a:pt x="4909" y="816"/>
                  </a:lnTo>
                  <a:lnTo>
                    <a:pt x="4913" y="817"/>
                  </a:lnTo>
                  <a:lnTo>
                    <a:pt x="4915" y="817"/>
                  </a:lnTo>
                  <a:lnTo>
                    <a:pt x="4918" y="818"/>
                  </a:lnTo>
                  <a:lnTo>
                    <a:pt x="4920" y="818"/>
                  </a:lnTo>
                  <a:lnTo>
                    <a:pt x="4926" y="818"/>
                  </a:lnTo>
                  <a:lnTo>
                    <a:pt x="4928" y="818"/>
                  </a:lnTo>
                  <a:lnTo>
                    <a:pt x="4935" y="815"/>
                  </a:lnTo>
                  <a:lnTo>
                    <a:pt x="4937" y="812"/>
                  </a:lnTo>
                  <a:lnTo>
                    <a:pt x="4944" y="810"/>
                  </a:lnTo>
                  <a:lnTo>
                    <a:pt x="4945" y="806"/>
                  </a:lnTo>
                  <a:lnTo>
                    <a:pt x="4946" y="803"/>
                  </a:lnTo>
                  <a:lnTo>
                    <a:pt x="4948" y="797"/>
                  </a:lnTo>
                  <a:lnTo>
                    <a:pt x="4948" y="793"/>
                  </a:lnTo>
                  <a:lnTo>
                    <a:pt x="4949" y="787"/>
                  </a:lnTo>
                  <a:lnTo>
                    <a:pt x="4949" y="785"/>
                  </a:lnTo>
                  <a:lnTo>
                    <a:pt x="4950" y="780"/>
                  </a:lnTo>
                  <a:lnTo>
                    <a:pt x="4951" y="777"/>
                  </a:lnTo>
                  <a:lnTo>
                    <a:pt x="4953" y="775"/>
                  </a:lnTo>
                  <a:lnTo>
                    <a:pt x="4953" y="772"/>
                  </a:lnTo>
                  <a:lnTo>
                    <a:pt x="4954" y="771"/>
                  </a:lnTo>
                  <a:lnTo>
                    <a:pt x="4955" y="768"/>
                  </a:lnTo>
                  <a:lnTo>
                    <a:pt x="4958" y="765"/>
                  </a:lnTo>
                  <a:lnTo>
                    <a:pt x="4958" y="763"/>
                  </a:lnTo>
                  <a:lnTo>
                    <a:pt x="4960" y="759"/>
                  </a:lnTo>
                  <a:lnTo>
                    <a:pt x="4963" y="758"/>
                  </a:lnTo>
                  <a:lnTo>
                    <a:pt x="4966" y="757"/>
                  </a:lnTo>
                  <a:lnTo>
                    <a:pt x="4967" y="756"/>
                  </a:lnTo>
                  <a:lnTo>
                    <a:pt x="4972" y="752"/>
                  </a:lnTo>
                  <a:lnTo>
                    <a:pt x="4977" y="750"/>
                  </a:lnTo>
                  <a:lnTo>
                    <a:pt x="4985" y="747"/>
                  </a:lnTo>
                  <a:lnTo>
                    <a:pt x="4989" y="747"/>
                  </a:lnTo>
                  <a:lnTo>
                    <a:pt x="4993" y="747"/>
                  </a:lnTo>
                  <a:lnTo>
                    <a:pt x="4997" y="747"/>
                  </a:lnTo>
                  <a:lnTo>
                    <a:pt x="4999" y="747"/>
                  </a:lnTo>
                  <a:lnTo>
                    <a:pt x="5003" y="748"/>
                  </a:lnTo>
                  <a:lnTo>
                    <a:pt x="5010" y="750"/>
                  </a:lnTo>
                  <a:lnTo>
                    <a:pt x="5017" y="751"/>
                  </a:lnTo>
                  <a:lnTo>
                    <a:pt x="5020" y="752"/>
                  </a:lnTo>
                  <a:lnTo>
                    <a:pt x="5023" y="752"/>
                  </a:lnTo>
                  <a:lnTo>
                    <a:pt x="5025" y="753"/>
                  </a:lnTo>
                  <a:lnTo>
                    <a:pt x="5029" y="754"/>
                  </a:lnTo>
                  <a:lnTo>
                    <a:pt x="5034" y="754"/>
                  </a:lnTo>
                  <a:lnTo>
                    <a:pt x="5041" y="754"/>
                  </a:lnTo>
                  <a:lnTo>
                    <a:pt x="5044" y="753"/>
                  </a:lnTo>
                  <a:lnTo>
                    <a:pt x="5047" y="753"/>
                  </a:lnTo>
                  <a:lnTo>
                    <a:pt x="5052" y="752"/>
                  </a:lnTo>
                  <a:lnTo>
                    <a:pt x="5060" y="751"/>
                  </a:lnTo>
                  <a:lnTo>
                    <a:pt x="5063" y="751"/>
                  </a:lnTo>
                  <a:lnTo>
                    <a:pt x="5069" y="750"/>
                  </a:lnTo>
                  <a:lnTo>
                    <a:pt x="5073" y="750"/>
                  </a:lnTo>
                  <a:lnTo>
                    <a:pt x="5074" y="750"/>
                  </a:lnTo>
                  <a:lnTo>
                    <a:pt x="5077" y="748"/>
                  </a:lnTo>
                  <a:lnTo>
                    <a:pt x="5079" y="748"/>
                  </a:lnTo>
                  <a:lnTo>
                    <a:pt x="5082" y="748"/>
                  </a:lnTo>
                  <a:lnTo>
                    <a:pt x="5086" y="748"/>
                  </a:lnTo>
                  <a:lnTo>
                    <a:pt x="5090" y="750"/>
                  </a:lnTo>
                  <a:lnTo>
                    <a:pt x="5094" y="750"/>
                  </a:lnTo>
                  <a:lnTo>
                    <a:pt x="5099" y="750"/>
                  </a:lnTo>
                  <a:lnTo>
                    <a:pt x="5104" y="751"/>
                  </a:lnTo>
                  <a:lnTo>
                    <a:pt x="5108" y="752"/>
                  </a:lnTo>
                  <a:lnTo>
                    <a:pt x="5112" y="753"/>
                  </a:lnTo>
                  <a:lnTo>
                    <a:pt x="5118" y="754"/>
                  </a:lnTo>
                  <a:lnTo>
                    <a:pt x="5122" y="754"/>
                  </a:lnTo>
                  <a:lnTo>
                    <a:pt x="5126" y="754"/>
                  </a:lnTo>
                  <a:lnTo>
                    <a:pt x="5130" y="754"/>
                  </a:lnTo>
                  <a:lnTo>
                    <a:pt x="5134" y="753"/>
                  </a:lnTo>
                  <a:lnTo>
                    <a:pt x="5140" y="752"/>
                  </a:lnTo>
                  <a:lnTo>
                    <a:pt x="5145" y="750"/>
                  </a:lnTo>
                  <a:lnTo>
                    <a:pt x="5149" y="748"/>
                  </a:lnTo>
                  <a:lnTo>
                    <a:pt x="5151" y="747"/>
                  </a:lnTo>
                  <a:lnTo>
                    <a:pt x="5153" y="746"/>
                  </a:lnTo>
                  <a:lnTo>
                    <a:pt x="5154" y="745"/>
                  </a:lnTo>
                  <a:lnTo>
                    <a:pt x="5160" y="742"/>
                  </a:lnTo>
                  <a:lnTo>
                    <a:pt x="5163" y="739"/>
                  </a:lnTo>
                  <a:lnTo>
                    <a:pt x="5169" y="735"/>
                  </a:lnTo>
                  <a:lnTo>
                    <a:pt x="5170" y="734"/>
                  </a:lnTo>
                  <a:lnTo>
                    <a:pt x="5175" y="731"/>
                  </a:lnTo>
                  <a:lnTo>
                    <a:pt x="5179" y="730"/>
                  </a:lnTo>
                  <a:lnTo>
                    <a:pt x="5180" y="730"/>
                  </a:lnTo>
                  <a:lnTo>
                    <a:pt x="5185" y="729"/>
                  </a:lnTo>
                  <a:lnTo>
                    <a:pt x="5189" y="729"/>
                  </a:lnTo>
                  <a:lnTo>
                    <a:pt x="5192" y="729"/>
                  </a:lnTo>
                  <a:lnTo>
                    <a:pt x="5198" y="729"/>
                  </a:lnTo>
                  <a:lnTo>
                    <a:pt x="5205" y="730"/>
                  </a:lnTo>
                  <a:lnTo>
                    <a:pt x="5209" y="731"/>
                  </a:lnTo>
                  <a:lnTo>
                    <a:pt x="5213" y="734"/>
                  </a:lnTo>
                  <a:lnTo>
                    <a:pt x="5219" y="737"/>
                  </a:lnTo>
                  <a:lnTo>
                    <a:pt x="5222" y="739"/>
                  </a:lnTo>
                  <a:lnTo>
                    <a:pt x="5225" y="741"/>
                  </a:lnTo>
                  <a:lnTo>
                    <a:pt x="5229" y="742"/>
                  </a:lnTo>
                  <a:lnTo>
                    <a:pt x="5236" y="744"/>
                  </a:lnTo>
                  <a:lnTo>
                    <a:pt x="5238" y="745"/>
                  </a:lnTo>
                  <a:lnTo>
                    <a:pt x="5245" y="744"/>
                  </a:lnTo>
                  <a:lnTo>
                    <a:pt x="5250" y="742"/>
                  </a:lnTo>
                  <a:lnTo>
                    <a:pt x="5254" y="741"/>
                  </a:lnTo>
                  <a:lnTo>
                    <a:pt x="5258" y="740"/>
                  </a:lnTo>
                  <a:lnTo>
                    <a:pt x="5263" y="737"/>
                  </a:lnTo>
                  <a:lnTo>
                    <a:pt x="5267" y="735"/>
                  </a:lnTo>
                  <a:lnTo>
                    <a:pt x="5271" y="733"/>
                  </a:lnTo>
                  <a:lnTo>
                    <a:pt x="5275" y="730"/>
                  </a:lnTo>
                  <a:lnTo>
                    <a:pt x="5276" y="729"/>
                  </a:lnTo>
                  <a:lnTo>
                    <a:pt x="5277" y="728"/>
                  </a:lnTo>
                  <a:lnTo>
                    <a:pt x="5280" y="727"/>
                  </a:lnTo>
                  <a:lnTo>
                    <a:pt x="5281" y="725"/>
                  </a:lnTo>
                  <a:lnTo>
                    <a:pt x="5285" y="723"/>
                  </a:lnTo>
                  <a:lnTo>
                    <a:pt x="5290" y="719"/>
                  </a:lnTo>
                  <a:lnTo>
                    <a:pt x="5291" y="718"/>
                  </a:lnTo>
                  <a:lnTo>
                    <a:pt x="5293" y="716"/>
                  </a:lnTo>
                  <a:lnTo>
                    <a:pt x="5294" y="715"/>
                  </a:lnTo>
                  <a:lnTo>
                    <a:pt x="5297" y="712"/>
                  </a:lnTo>
                  <a:lnTo>
                    <a:pt x="5299" y="709"/>
                  </a:lnTo>
                  <a:lnTo>
                    <a:pt x="5300" y="705"/>
                  </a:lnTo>
                  <a:lnTo>
                    <a:pt x="5303" y="700"/>
                  </a:lnTo>
                  <a:lnTo>
                    <a:pt x="5306" y="694"/>
                  </a:lnTo>
                  <a:lnTo>
                    <a:pt x="5307" y="693"/>
                  </a:lnTo>
                  <a:lnTo>
                    <a:pt x="5307" y="688"/>
                  </a:lnTo>
                  <a:lnTo>
                    <a:pt x="5308" y="683"/>
                  </a:lnTo>
                  <a:lnTo>
                    <a:pt x="5311" y="677"/>
                  </a:lnTo>
                  <a:lnTo>
                    <a:pt x="5315" y="671"/>
                  </a:lnTo>
                  <a:lnTo>
                    <a:pt x="5317" y="665"/>
                  </a:lnTo>
                  <a:lnTo>
                    <a:pt x="5320" y="663"/>
                  </a:lnTo>
                  <a:lnTo>
                    <a:pt x="5322" y="659"/>
                  </a:lnTo>
                  <a:lnTo>
                    <a:pt x="5326" y="657"/>
                  </a:lnTo>
                  <a:lnTo>
                    <a:pt x="5330" y="654"/>
                  </a:lnTo>
                  <a:lnTo>
                    <a:pt x="5333" y="654"/>
                  </a:lnTo>
                  <a:lnTo>
                    <a:pt x="5338" y="652"/>
                  </a:lnTo>
                  <a:lnTo>
                    <a:pt x="5342" y="652"/>
                  </a:lnTo>
                  <a:lnTo>
                    <a:pt x="5344" y="652"/>
                  </a:lnTo>
                  <a:lnTo>
                    <a:pt x="5348" y="651"/>
                  </a:lnTo>
                  <a:lnTo>
                    <a:pt x="5356" y="651"/>
                  </a:lnTo>
                  <a:lnTo>
                    <a:pt x="5360" y="651"/>
                  </a:lnTo>
                  <a:lnTo>
                    <a:pt x="5366" y="652"/>
                  </a:lnTo>
                  <a:lnTo>
                    <a:pt x="5370" y="653"/>
                  </a:lnTo>
                  <a:lnTo>
                    <a:pt x="5377" y="654"/>
                  </a:lnTo>
                  <a:lnTo>
                    <a:pt x="5382" y="654"/>
                  </a:lnTo>
                  <a:lnTo>
                    <a:pt x="5385" y="654"/>
                  </a:lnTo>
                  <a:lnTo>
                    <a:pt x="5390" y="654"/>
                  </a:lnTo>
                  <a:lnTo>
                    <a:pt x="5396" y="654"/>
                  </a:lnTo>
                  <a:lnTo>
                    <a:pt x="5397" y="652"/>
                  </a:lnTo>
                  <a:lnTo>
                    <a:pt x="5403" y="648"/>
                  </a:lnTo>
                  <a:lnTo>
                    <a:pt x="5406" y="646"/>
                  </a:lnTo>
                  <a:lnTo>
                    <a:pt x="5409" y="640"/>
                  </a:lnTo>
                  <a:lnTo>
                    <a:pt x="5410" y="637"/>
                  </a:lnTo>
                  <a:lnTo>
                    <a:pt x="5410" y="634"/>
                  </a:lnTo>
                  <a:lnTo>
                    <a:pt x="5410" y="631"/>
                  </a:lnTo>
                  <a:lnTo>
                    <a:pt x="5412" y="630"/>
                  </a:lnTo>
                  <a:lnTo>
                    <a:pt x="5412" y="626"/>
                  </a:lnTo>
                  <a:lnTo>
                    <a:pt x="5413" y="623"/>
                  </a:lnTo>
                  <a:lnTo>
                    <a:pt x="5414" y="620"/>
                  </a:lnTo>
                  <a:lnTo>
                    <a:pt x="5414" y="619"/>
                  </a:lnTo>
                  <a:lnTo>
                    <a:pt x="5416" y="617"/>
                  </a:lnTo>
                  <a:lnTo>
                    <a:pt x="5417" y="613"/>
                  </a:lnTo>
                  <a:lnTo>
                    <a:pt x="5417" y="611"/>
                  </a:lnTo>
                  <a:lnTo>
                    <a:pt x="5419" y="607"/>
                  </a:lnTo>
                  <a:lnTo>
                    <a:pt x="5422" y="605"/>
                  </a:lnTo>
                  <a:lnTo>
                    <a:pt x="5423" y="603"/>
                  </a:lnTo>
                  <a:lnTo>
                    <a:pt x="5423" y="601"/>
                  </a:lnTo>
                  <a:lnTo>
                    <a:pt x="5427" y="597"/>
                  </a:lnTo>
                  <a:lnTo>
                    <a:pt x="5431" y="594"/>
                  </a:lnTo>
                  <a:lnTo>
                    <a:pt x="5435" y="593"/>
                  </a:lnTo>
                  <a:lnTo>
                    <a:pt x="5438" y="591"/>
                  </a:lnTo>
                  <a:lnTo>
                    <a:pt x="5441" y="589"/>
                  </a:lnTo>
                  <a:lnTo>
                    <a:pt x="5445" y="588"/>
                  </a:lnTo>
                  <a:lnTo>
                    <a:pt x="5453" y="587"/>
                  </a:lnTo>
                  <a:lnTo>
                    <a:pt x="5458" y="585"/>
                  </a:lnTo>
                  <a:lnTo>
                    <a:pt x="5461" y="585"/>
                  </a:lnTo>
                  <a:lnTo>
                    <a:pt x="5466" y="584"/>
                  </a:lnTo>
                  <a:lnTo>
                    <a:pt x="5470" y="584"/>
                  </a:lnTo>
                  <a:lnTo>
                    <a:pt x="5475" y="584"/>
                  </a:lnTo>
                  <a:lnTo>
                    <a:pt x="5479" y="584"/>
                  </a:lnTo>
                  <a:lnTo>
                    <a:pt x="5481" y="584"/>
                  </a:lnTo>
                  <a:lnTo>
                    <a:pt x="5483" y="584"/>
                  </a:lnTo>
                  <a:lnTo>
                    <a:pt x="5488" y="585"/>
                  </a:lnTo>
                  <a:lnTo>
                    <a:pt x="5491" y="587"/>
                  </a:lnTo>
                  <a:lnTo>
                    <a:pt x="5493" y="588"/>
                  </a:lnTo>
                  <a:lnTo>
                    <a:pt x="5496" y="589"/>
                  </a:lnTo>
                  <a:lnTo>
                    <a:pt x="5497" y="589"/>
                  </a:lnTo>
                  <a:lnTo>
                    <a:pt x="5501" y="590"/>
                  </a:lnTo>
                  <a:lnTo>
                    <a:pt x="5503" y="593"/>
                  </a:lnTo>
                  <a:lnTo>
                    <a:pt x="5507" y="595"/>
                  </a:lnTo>
                  <a:lnTo>
                    <a:pt x="5512" y="597"/>
                  </a:lnTo>
                  <a:lnTo>
                    <a:pt x="5515" y="600"/>
                  </a:lnTo>
                  <a:lnTo>
                    <a:pt x="5516" y="601"/>
                  </a:lnTo>
                  <a:lnTo>
                    <a:pt x="5519" y="603"/>
                  </a:lnTo>
                  <a:lnTo>
                    <a:pt x="5522" y="606"/>
                  </a:lnTo>
                  <a:lnTo>
                    <a:pt x="5524" y="610"/>
                  </a:lnTo>
                  <a:lnTo>
                    <a:pt x="5525" y="611"/>
                  </a:lnTo>
                  <a:lnTo>
                    <a:pt x="5528" y="614"/>
                  </a:lnTo>
                  <a:lnTo>
                    <a:pt x="5531" y="618"/>
                  </a:lnTo>
                  <a:lnTo>
                    <a:pt x="5532" y="619"/>
                  </a:lnTo>
                  <a:lnTo>
                    <a:pt x="5533" y="620"/>
                  </a:lnTo>
                  <a:lnTo>
                    <a:pt x="5536" y="622"/>
                  </a:lnTo>
                  <a:lnTo>
                    <a:pt x="5538" y="625"/>
                  </a:lnTo>
                  <a:lnTo>
                    <a:pt x="5541" y="629"/>
                  </a:lnTo>
                  <a:lnTo>
                    <a:pt x="5544" y="635"/>
                  </a:lnTo>
                  <a:lnTo>
                    <a:pt x="5545" y="640"/>
                  </a:lnTo>
                  <a:lnTo>
                    <a:pt x="5545" y="643"/>
                  </a:lnTo>
                  <a:lnTo>
                    <a:pt x="5545" y="646"/>
                  </a:lnTo>
                  <a:lnTo>
                    <a:pt x="5546" y="647"/>
                  </a:lnTo>
                  <a:lnTo>
                    <a:pt x="5546" y="649"/>
                  </a:lnTo>
                  <a:lnTo>
                    <a:pt x="5546" y="654"/>
                  </a:lnTo>
                  <a:lnTo>
                    <a:pt x="5547" y="658"/>
                  </a:lnTo>
                  <a:lnTo>
                    <a:pt x="5547" y="660"/>
                  </a:lnTo>
                  <a:lnTo>
                    <a:pt x="5547" y="664"/>
                  </a:lnTo>
                  <a:lnTo>
                    <a:pt x="5549" y="667"/>
                  </a:lnTo>
                  <a:lnTo>
                    <a:pt x="5550" y="670"/>
                  </a:lnTo>
                  <a:lnTo>
                    <a:pt x="5553" y="672"/>
                  </a:lnTo>
                  <a:lnTo>
                    <a:pt x="5558" y="675"/>
                  </a:lnTo>
                  <a:lnTo>
                    <a:pt x="5560" y="676"/>
                  </a:lnTo>
                  <a:lnTo>
                    <a:pt x="5565" y="677"/>
                  </a:lnTo>
                  <a:lnTo>
                    <a:pt x="5569" y="678"/>
                  </a:lnTo>
                  <a:lnTo>
                    <a:pt x="5575" y="678"/>
                  </a:lnTo>
                  <a:lnTo>
                    <a:pt x="5581" y="677"/>
                  </a:lnTo>
                  <a:lnTo>
                    <a:pt x="5584" y="676"/>
                  </a:lnTo>
                  <a:lnTo>
                    <a:pt x="5589" y="674"/>
                  </a:lnTo>
                  <a:lnTo>
                    <a:pt x="5593" y="667"/>
                  </a:lnTo>
                  <a:lnTo>
                    <a:pt x="5593" y="663"/>
                  </a:lnTo>
                  <a:lnTo>
                    <a:pt x="5594" y="659"/>
                  </a:lnTo>
                  <a:lnTo>
                    <a:pt x="5594" y="658"/>
                  </a:lnTo>
                  <a:lnTo>
                    <a:pt x="5595" y="657"/>
                  </a:lnTo>
                  <a:lnTo>
                    <a:pt x="5597" y="653"/>
                  </a:lnTo>
                  <a:lnTo>
                    <a:pt x="5597" y="649"/>
                  </a:lnTo>
                  <a:lnTo>
                    <a:pt x="5598" y="647"/>
                  </a:lnTo>
                  <a:lnTo>
                    <a:pt x="5598" y="642"/>
                  </a:lnTo>
                  <a:lnTo>
                    <a:pt x="5598" y="640"/>
                  </a:lnTo>
                  <a:lnTo>
                    <a:pt x="5598" y="637"/>
                  </a:lnTo>
                  <a:lnTo>
                    <a:pt x="5599" y="635"/>
                  </a:lnTo>
                  <a:lnTo>
                    <a:pt x="5599" y="634"/>
                  </a:lnTo>
                  <a:lnTo>
                    <a:pt x="5599" y="629"/>
                  </a:lnTo>
                  <a:lnTo>
                    <a:pt x="5599" y="625"/>
                  </a:lnTo>
                  <a:lnTo>
                    <a:pt x="5599" y="624"/>
                  </a:lnTo>
                  <a:lnTo>
                    <a:pt x="5598" y="619"/>
                  </a:lnTo>
                  <a:lnTo>
                    <a:pt x="5598" y="617"/>
                  </a:lnTo>
                  <a:lnTo>
                    <a:pt x="5599" y="613"/>
                  </a:lnTo>
                  <a:lnTo>
                    <a:pt x="5599" y="611"/>
                  </a:lnTo>
                  <a:lnTo>
                    <a:pt x="5599" y="608"/>
                  </a:lnTo>
                  <a:lnTo>
                    <a:pt x="5600" y="605"/>
                  </a:lnTo>
                  <a:lnTo>
                    <a:pt x="5602" y="601"/>
                  </a:lnTo>
                  <a:lnTo>
                    <a:pt x="5604" y="595"/>
                  </a:lnTo>
                  <a:lnTo>
                    <a:pt x="5607" y="591"/>
                  </a:lnTo>
                  <a:lnTo>
                    <a:pt x="5609" y="588"/>
                  </a:lnTo>
                  <a:lnTo>
                    <a:pt x="5612" y="587"/>
                  </a:lnTo>
                  <a:lnTo>
                    <a:pt x="5617" y="584"/>
                  </a:lnTo>
                  <a:lnTo>
                    <a:pt x="5622" y="583"/>
                  </a:lnTo>
                  <a:lnTo>
                    <a:pt x="5624" y="583"/>
                  </a:lnTo>
                  <a:lnTo>
                    <a:pt x="5628" y="582"/>
                  </a:lnTo>
                  <a:lnTo>
                    <a:pt x="5634" y="581"/>
                  </a:lnTo>
                  <a:lnTo>
                    <a:pt x="5637" y="581"/>
                  </a:lnTo>
                  <a:lnTo>
                    <a:pt x="5640" y="581"/>
                  </a:lnTo>
                  <a:lnTo>
                    <a:pt x="5643" y="581"/>
                  </a:lnTo>
                  <a:lnTo>
                    <a:pt x="5647" y="579"/>
                  </a:lnTo>
                  <a:lnTo>
                    <a:pt x="5651" y="579"/>
                  </a:lnTo>
                  <a:lnTo>
                    <a:pt x="5653" y="578"/>
                  </a:lnTo>
                  <a:lnTo>
                    <a:pt x="5657" y="578"/>
                  </a:lnTo>
                  <a:lnTo>
                    <a:pt x="5659" y="582"/>
                  </a:lnTo>
                  <a:lnTo>
                    <a:pt x="5659" y="583"/>
                  </a:lnTo>
                  <a:lnTo>
                    <a:pt x="5659" y="585"/>
                  </a:lnTo>
                  <a:lnTo>
                    <a:pt x="5660" y="587"/>
                  </a:lnTo>
                  <a:lnTo>
                    <a:pt x="5660" y="589"/>
                  </a:lnTo>
                  <a:lnTo>
                    <a:pt x="5661" y="590"/>
                  </a:lnTo>
                  <a:lnTo>
                    <a:pt x="5661" y="593"/>
                  </a:lnTo>
                  <a:lnTo>
                    <a:pt x="5662" y="595"/>
                  </a:lnTo>
                  <a:lnTo>
                    <a:pt x="5662" y="596"/>
                  </a:lnTo>
                  <a:lnTo>
                    <a:pt x="5664" y="599"/>
                  </a:lnTo>
                  <a:lnTo>
                    <a:pt x="5664" y="600"/>
                  </a:lnTo>
                  <a:lnTo>
                    <a:pt x="5665" y="602"/>
                  </a:lnTo>
                  <a:lnTo>
                    <a:pt x="5665" y="603"/>
                  </a:lnTo>
                  <a:lnTo>
                    <a:pt x="5666" y="606"/>
                  </a:lnTo>
                  <a:lnTo>
                    <a:pt x="5666" y="607"/>
                  </a:lnTo>
                  <a:lnTo>
                    <a:pt x="5668" y="610"/>
                  </a:lnTo>
                  <a:lnTo>
                    <a:pt x="5668" y="611"/>
                  </a:lnTo>
                  <a:lnTo>
                    <a:pt x="5669" y="613"/>
                  </a:lnTo>
                  <a:lnTo>
                    <a:pt x="5670" y="614"/>
                  </a:lnTo>
                  <a:lnTo>
                    <a:pt x="5670" y="617"/>
                  </a:lnTo>
                  <a:lnTo>
                    <a:pt x="5672" y="618"/>
                  </a:lnTo>
                  <a:lnTo>
                    <a:pt x="5673" y="619"/>
                  </a:lnTo>
                  <a:lnTo>
                    <a:pt x="5677" y="622"/>
                  </a:lnTo>
                  <a:lnTo>
                    <a:pt x="5679" y="625"/>
                  </a:lnTo>
                  <a:lnTo>
                    <a:pt x="5681" y="626"/>
                  </a:lnTo>
                  <a:lnTo>
                    <a:pt x="5682" y="628"/>
                  </a:lnTo>
                  <a:lnTo>
                    <a:pt x="5686" y="630"/>
                  </a:lnTo>
                  <a:lnTo>
                    <a:pt x="5684" y="634"/>
                  </a:lnTo>
                  <a:lnTo>
                    <a:pt x="5682" y="638"/>
                  </a:lnTo>
                  <a:lnTo>
                    <a:pt x="5681" y="641"/>
                  </a:lnTo>
                  <a:lnTo>
                    <a:pt x="5681" y="642"/>
                  </a:lnTo>
                  <a:lnTo>
                    <a:pt x="5683" y="646"/>
                  </a:lnTo>
                  <a:lnTo>
                    <a:pt x="5684" y="647"/>
                  </a:lnTo>
                  <a:lnTo>
                    <a:pt x="5684" y="649"/>
                  </a:lnTo>
                  <a:lnTo>
                    <a:pt x="5686" y="651"/>
                  </a:lnTo>
                  <a:lnTo>
                    <a:pt x="5684" y="653"/>
                  </a:lnTo>
                  <a:lnTo>
                    <a:pt x="5682" y="655"/>
                  </a:lnTo>
                  <a:lnTo>
                    <a:pt x="5679" y="658"/>
                  </a:lnTo>
                  <a:lnTo>
                    <a:pt x="5678" y="659"/>
                  </a:lnTo>
                  <a:lnTo>
                    <a:pt x="5677" y="660"/>
                  </a:lnTo>
                  <a:lnTo>
                    <a:pt x="5675" y="663"/>
                  </a:lnTo>
                  <a:lnTo>
                    <a:pt x="5669" y="660"/>
                  </a:lnTo>
                  <a:lnTo>
                    <a:pt x="5674" y="664"/>
                  </a:lnTo>
                  <a:lnTo>
                    <a:pt x="5675" y="665"/>
                  </a:lnTo>
                  <a:lnTo>
                    <a:pt x="5678" y="666"/>
                  </a:lnTo>
                  <a:lnTo>
                    <a:pt x="5679" y="667"/>
                  </a:lnTo>
                  <a:lnTo>
                    <a:pt x="5681" y="667"/>
                  </a:lnTo>
                  <a:lnTo>
                    <a:pt x="5683" y="669"/>
                  </a:lnTo>
                  <a:lnTo>
                    <a:pt x="5686" y="671"/>
                  </a:lnTo>
                  <a:lnTo>
                    <a:pt x="5688" y="672"/>
                  </a:lnTo>
                  <a:lnTo>
                    <a:pt x="5687" y="675"/>
                  </a:lnTo>
                  <a:lnTo>
                    <a:pt x="5686" y="677"/>
                  </a:lnTo>
                  <a:lnTo>
                    <a:pt x="5686" y="678"/>
                  </a:lnTo>
                  <a:lnTo>
                    <a:pt x="5687" y="681"/>
                  </a:lnTo>
                  <a:lnTo>
                    <a:pt x="5688" y="682"/>
                  </a:lnTo>
                  <a:lnTo>
                    <a:pt x="5690" y="683"/>
                  </a:lnTo>
                  <a:lnTo>
                    <a:pt x="5692" y="683"/>
                  </a:lnTo>
                  <a:lnTo>
                    <a:pt x="5693" y="683"/>
                  </a:lnTo>
                  <a:lnTo>
                    <a:pt x="5696" y="684"/>
                  </a:lnTo>
                  <a:lnTo>
                    <a:pt x="5697" y="684"/>
                  </a:lnTo>
                  <a:lnTo>
                    <a:pt x="5697" y="686"/>
                  </a:lnTo>
                  <a:lnTo>
                    <a:pt x="5695" y="687"/>
                  </a:lnTo>
                  <a:lnTo>
                    <a:pt x="5693" y="688"/>
                  </a:lnTo>
                  <a:lnTo>
                    <a:pt x="5692" y="689"/>
                  </a:lnTo>
                  <a:lnTo>
                    <a:pt x="5691" y="690"/>
                  </a:lnTo>
                  <a:lnTo>
                    <a:pt x="5690" y="693"/>
                  </a:lnTo>
                  <a:lnTo>
                    <a:pt x="5688" y="694"/>
                  </a:lnTo>
                  <a:lnTo>
                    <a:pt x="5687" y="696"/>
                  </a:lnTo>
                  <a:lnTo>
                    <a:pt x="5686" y="698"/>
                  </a:lnTo>
                  <a:lnTo>
                    <a:pt x="5684" y="699"/>
                  </a:lnTo>
                  <a:lnTo>
                    <a:pt x="5683" y="700"/>
                  </a:lnTo>
                  <a:lnTo>
                    <a:pt x="5683" y="702"/>
                  </a:lnTo>
                  <a:lnTo>
                    <a:pt x="5682" y="704"/>
                  </a:lnTo>
                  <a:lnTo>
                    <a:pt x="5682" y="706"/>
                  </a:lnTo>
                  <a:lnTo>
                    <a:pt x="5683" y="709"/>
                  </a:lnTo>
                  <a:lnTo>
                    <a:pt x="5683" y="710"/>
                  </a:lnTo>
                  <a:lnTo>
                    <a:pt x="5686" y="715"/>
                  </a:lnTo>
                  <a:lnTo>
                    <a:pt x="5684" y="718"/>
                  </a:lnTo>
                  <a:lnTo>
                    <a:pt x="5686" y="721"/>
                  </a:lnTo>
                  <a:lnTo>
                    <a:pt x="5686" y="722"/>
                  </a:lnTo>
                  <a:lnTo>
                    <a:pt x="5687" y="724"/>
                  </a:lnTo>
                  <a:lnTo>
                    <a:pt x="5687" y="727"/>
                  </a:lnTo>
                  <a:lnTo>
                    <a:pt x="5688" y="728"/>
                  </a:lnTo>
                  <a:lnTo>
                    <a:pt x="5688" y="730"/>
                  </a:lnTo>
                  <a:lnTo>
                    <a:pt x="5688" y="731"/>
                  </a:lnTo>
                  <a:lnTo>
                    <a:pt x="5690" y="734"/>
                  </a:lnTo>
                  <a:lnTo>
                    <a:pt x="5691" y="735"/>
                  </a:lnTo>
                  <a:lnTo>
                    <a:pt x="5691" y="737"/>
                  </a:lnTo>
                  <a:lnTo>
                    <a:pt x="5692" y="739"/>
                  </a:lnTo>
                  <a:lnTo>
                    <a:pt x="5693" y="740"/>
                  </a:lnTo>
                  <a:lnTo>
                    <a:pt x="5693" y="742"/>
                  </a:lnTo>
                  <a:lnTo>
                    <a:pt x="5695" y="744"/>
                  </a:lnTo>
                  <a:lnTo>
                    <a:pt x="5699" y="747"/>
                  </a:lnTo>
                  <a:lnTo>
                    <a:pt x="5695" y="750"/>
                  </a:lnTo>
                  <a:lnTo>
                    <a:pt x="5692" y="751"/>
                  </a:lnTo>
                  <a:lnTo>
                    <a:pt x="5690" y="752"/>
                  </a:lnTo>
                  <a:lnTo>
                    <a:pt x="5684" y="753"/>
                  </a:lnTo>
                  <a:lnTo>
                    <a:pt x="5681" y="754"/>
                  </a:lnTo>
                  <a:lnTo>
                    <a:pt x="5677" y="756"/>
                  </a:lnTo>
                  <a:lnTo>
                    <a:pt x="5670" y="757"/>
                  </a:lnTo>
                  <a:lnTo>
                    <a:pt x="5665" y="759"/>
                  </a:lnTo>
                  <a:lnTo>
                    <a:pt x="5662" y="760"/>
                  </a:lnTo>
                  <a:lnTo>
                    <a:pt x="5659" y="764"/>
                  </a:lnTo>
                  <a:lnTo>
                    <a:pt x="5653" y="769"/>
                  </a:lnTo>
                  <a:lnTo>
                    <a:pt x="5648" y="771"/>
                  </a:lnTo>
                  <a:lnTo>
                    <a:pt x="5644" y="772"/>
                  </a:lnTo>
                  <a:lnTo>
                    <a:pt x="5640" y="772"/>
                  </a:lnTo>
                  <a:lnTo>
                    <a:pt x="5635" y="774"/>
                  </a:lnTo>
                  <a:lnTo>
                    <a:pt x="5633" y="775"/>
                  </a:lnTo>
                  <a:lnTo>
                    <a:pt x="5628" y="776"/>
                  </a:lnTo>
                  <a:lnTo>
                    <a:pt x="5624" y="777"/>
                  </a:lnTo>
                  <a:lnTo>
                    <a:pt x="5622" y="779"/>
                  </a:lnTo>
                  <a:lnTo>
                    <a:pt x="5617" y="781"/>
                  </a:lnTo>
                  <a:lnTo>
                    <a:pt x="5620" y="785"/>
                  </a:lnTo>
                  <a:lnTo>
                    <a:pt x="5618" y="786"/>
                  </a:lnTo>
                  <a:lnTo>
                    <a:pt x="5617" y="787"/>
                  </a:lnTo>
                  <a:lnTo>
                    <a:pt x="5616" y="789"/>
                  </a:lnTo>
                  <a:lnTo>
                    <a:pt x="5613" y="791"/>
                  </a:lnTo>
                  <a:lnTo>
                    <a:pt x="5612" y="794"/>
                  </a:lnTo>
                  <a:lnTo>
                    <a:pt x="5609" y="794"/>
                  </a:lnTo>
                  <a:lnTo>
                    <a:pt x="5608" y="798"/>
                  </a:lnTo>
                  <a:lnTo>
                    <a:pt x="5606" y="799"/>
                  </a:lnTo>
                  <a:lnTo>
                    <a:pt x="5603" y="800"/>
                  </a:lnTo>
                  <a:lnTo>
                    <a:pt x="5602" y="800"/>
                  </a:lnTo>
                  <a:lnTo>
                    <a:pt x="5599" y="800"/>
                  </a:lnTo>
                  <a:lnTo>
                    <a:pt x="5597" y="800"/>
                  </a:lnTo>
                  <a:lnTo>
                    <a:pt x="5597" y="801"/>
                  </a:lnTo>
                  <a:lnTo>
                    <a:pt x="5597" y="804"/>
                  </a:lnTo>
                  <a:lnTo>
                    <a:pt x="5597" y="805"/>
                  </a:lnTo>
                  <a:lnTo>
                    <a:pt x="5597" y="811"/>
                  </a:lnTo>
                  <a:lnTo>
                    <a:pt x="5597" y="816"/>
                  </a:lnTo>
                  <a:lnTo>
                    <a:pt x="5595" y="820"/>
                  </a:lnTo>
                  <a:lnTo>
                    <a:pt x="5594" y="823"/>
                  </a:lnTo>
                  <a:lnTo>
                    <a:pt x="5594" y="827"/>
                  </a:lnTo>
                  <a:lnTo>
                    <a:pt x="5594" y="830"/>
                  </a:lnTo>
                  <a:lnTo>
                    <a:pt x="5594" y="834"/>
                  </a:lnTo>
                  <a:lnTo>
                    <a:pt x="5594" y="838"/>
                  </a:lnTo>
                  <a:lnTo>
                    <a:pt x="5595" y="842"/>
                  </a:lnTo>
                  <a:lnTo>
                    <a:pt x="5595" y="846"/>
                  </a:lnTo>
                  <a:lnTo>
                    <a:pt x="5594" y="849"/>
                  </a:lnTo>
                  <a:lnTo>
                    <a:pt x="5594" y="850"/>
                  </a:lnTo>
                  <a:lnTo>
                    <a:pt x="5598" y="853"/>
                  </a:lnTo>
                  <a:lnTo>
                    <a:pt x="5590" y="855"/>
                  </a:lnTo>
                  <a:lnTo>
                    <a:pt x="5589" y="858"/>
                  </a:lnTo>
                  <a:lnTo>
                    <a:pt x="5589" y="859"/>
                  </a:lnTo>
                  <a:lnTo>
                    <a:pt x="5587" y="861"/>
                  </a:lnTo>
                  <a:lnTo>
                    <a:pt x="5586" y="863"/>
                  </a:lnTo>
                  <a:lnTo>
                    <a:pt x="5585" y="864"/>
                  </a:lnTo>
                  <a:lnTo>
                    <a:pt x="5585" y="867"/>
                  </a:lnTo>
                  <a:lnTo>
                    <a:pt x="5584" y="868"/>
                  </a:lnTo>
                  <a:lnTo>
                    <a:pt x="5582" y="869"/>
                  </a:lnTo>
                  <a:lnTo>
                    <a:pt x="5582" y="874"/>
                  </a:lnTo>
                  <a:lnTo>
                    <a:pt x="5576" y="874"/>
                  </a:lnTo>
                  <a:lnTo>
                    <a:pt x="5576" y="879"/>
                  </a:lnTo>
                  <a:lnTo>
                    <a:pt x="5573" y="880"/>
                  </a:lnTo>
                  <a:lnTo>
                    <a:pt x="5572" y="881"/>
                  </a:lnTo>
                  <a:lnTo>
                    <a:pt x="5571" y="882"/>
                  </a:lnTo>
                  <a:lnTo>
                    <a:pt x="5569" y="885"/>
                  </a:lnTo>
                  <a:lnTo>
                    <a:pt x="5568" y="886"/>
                  </a:lnTo>
                  <a:lnTo>
                    <a:pt x="5567" y="887"/>
                  </a:lnTo>
                  <a:lnTo>
                    <a:pt x="5564" y="890"/>
                  </a:lnTo>
                  <a:lnTo>
                    <a:pt x="5563" y="891"/>
                  </a:lnTo>
                  <a:lnTo>
                    <a:pt x="5562" y="892"/>
                  </a:lnTo>
                  <a:lnTo>
                    <a:pt x="5560" y="893"/>
                  </a:lnTo>
                  <a:lnTo>
                    <a:pt x="5556" y="896"/>
                  </a:lnTo>
                  <a:lnTo>
                    <a:pt x="5558" y="899"/>
                  </a:lnTo>
                  <a:lnTo>
                    <a:pt x="5554" y="900"/>
                  </a:lnTo>
                  <a:lnTo>
                    <a:pt x="5551" y="903"/>
                  </a:lnTo>
                  <a:lnTo>
                    <a:pt x="5550" y="904"/>
                  </a:lnTo>
                  <a:lnTo>
                    <a:pt x="5549" y="905"/>
                  </a:lnTo>
                  <a:lnTo>
                    <a:pt x="5546" y="906"/>
                  </a:lnTo>
                  <a:lnTo>
                    <a:pt x="5545" y="908"/>
                  </a:lnTo>
                  <a:lnTo>
                    <a:pt x="5544" y="910"/>
                  </a:lnTo>
                  <a:lnTo>
                    <a:pt x="5540" y="912"/>
                  </a:lnTo>
                  <a:lnTo>
                    <a:pt x="5534" y="914"/>
                  </a:lnTo>
                  <a:lnTo>
                    <a:pt x="5537" y="917"/>
                  </a:lnTo>
                  <a:lnTo>
                    <a:pt x="5533" y="922"/>
                  </a:lnTo>
                  <a:lnTo>
                    <a:pt x="5532" y="923"/>
                  </a:lnTo>
                  <a:lnTo>
                    <a:pt x="5531" y="925"/>
                  </a:lnTo>
                  <a:lnTo>
                    <a:pt x="5528" y="927"/>
                  </a:lnTo>
                  <a:lnTo>
                    <a:pt x="5529" y="931"/>
                  </a:lnTo>
                  <a:lnTo>
                    <a:pt x="5527" y="932"/>
                  </a:lnTo>
                  <a:lnTo>
                    <a:pt x="5525" y="933"/>
                  </a:lnTo>
                  <a:lnTo>
                    <a:pt x="5524" y="935"/>
                  </a:lnTo>
                  <a:lnTo>
                    <a:pt x="5524" y="937"/>
                  </a:lnTo>
                  <a:lnTo>
                    <a:pt x="5523" y="939"/>
                  </a:lnTo>
                  <a:lnTo>
                    <a:pt x="5523" y="940"/>
                  </a:lnTo>
                  <a:lnTo>
                    <a:pt x="5522" y="941"/>
                  </a:lnTo>
                  <a:lnTo>
                    <a:pt x="5519" y="943"/>
                  </a:lnTo>
                  <a:lnTo>
                    <a:pt x="5516" y="944"/>
                  </a:lnTo>
                  <a:lnTo>
                    <a:pt x="5515" y="945"/>
                  </a:lnTo>
                  <a:lnTo>
                    <a:pt x="5514" y="949"/>
                  </a:lnTo>
                  <a:lnTo>
                    <a:pt x="5514" y="951"/>
                  </a:lnTo>
                  <a:lnTo>
                    <a:pt x="5514" y="954"/>
                  </a:lnTo>
                  <a:lnTo>
                    <a:pt x="5514" y="955"/>
                  </a:lnTo>
                  <a:lnTo>
                    <a:pt x="5512" y="957"/>
                  </a:lnTo>
                  <a:lnTo>
                    <a:pt x="5511" y="958"/>
                  </a:lnTo>
                  <a:lnTo>
                    <a:pt x="5509" y="960"/>
                  </a:lnTo>
                  <a:lnTo>
                    <a:pt x="5507" y="960"/>
                  </a:lnTo>
                  <a:lnTo>
                    <a:pt x="5506" y="957"/>
                  </a:lnTo>
                  <a:lnTo>
                    <a:pt x="5505" y="958"/>
                  </a:lnTo>
                  <a:lnTo>
                    <a:pt x="5502" y="960"/>
                  </a:lnTo>
                  <a:lnTo>
                    <a:pt x="5501" y="961"/>
                  </a:lnTo>
                  <a:lnTo>
                    <a:pt x="5502" y="964"/>
                  </a:lnTo>
                  <a:lnTo>
                    <a:pt x="5503" y="967"/>
                  </a:lnTo>
                  <a:lnTo>
                    <a:pt x="5505" y="968"/>
                  </a:lnTo>
                  <a:lnTo>
                    <a:pt x="5506" y="969"/>
                  </a:lnTo>
                  <a:lnTo>
                    <a:pt x="5509" y="970"/>
                  </a:lnTo>
                  <a:lnTo>
                    <a:pt x="5510" y="972"/>
                  </a:lnTo>
                  <a:lnTo>
                    <a:pt x="5511" y="972"/>
                  </a:lnTo>
                  <a:lnTo>
                    <a:pt x="5515" y="974"/>
                  </a:lnTo>
                  <a:lnTo>
                    <a:pt x="5519" y="975"/>
                  </a:lnTo>
                  <a:lnTo>
                    <a:pt x="5520" y="976"/>
                  </a:lnTo>
                  <a:lnTo>
                    <a:pt x="5522" y="978"/>
                  </a:lnTo>
                  <a:lnTo>
                    <a:pt x="5524" y="979"/>
                  </a:lnTo>
                  <a:lnTo>
                    <a:pt x="5525" y="980"/>
                  </a:lnTo>
                  <a:lnTo>
                    <a:pt x="5527" y="981"/>
                  </a:lnTo>
                  <a:lnTo>
                    <a:pt x="5528" y="982"/>
                  </a:lnTo>
                  <a:lnTo>
                    <a:pt x="5529" y="984"/>
                  </a:lnTo>
                  <a:lnTo>
                    <a:pt x="5531" y="985"/>
                  </a:lnTo>
                  <a:lnTo>
                    <a:pt x="5534" y="989"/>
                  </a:lnTo>
                  <a:lnTo>
                    <a:pt x="5537" y="989"/>
                  </a:lnTo>
                  <a:lnTo>
                    <a:pt x="5537" y="991"/>
                  </a:lnTo>
                  <a:lnTo>
                    <a:pt x="5538" y="993"/>
                  </a:lnTo>
                  <a:lnTo>
                    <a:pt x="5541" y="995"/>
                  </a:lnTo>
                  <a:lnTo>
                    <a:pt x="5542" y="996"/>
                  </a:lnTo>
                  <a:lnTo>
                    <a:pt x="5544" y="998"/>
                  </a:lnTo>
                  <a:lnTo>
                    <a:pt x="5545" y="999"/>
                  </a:lnTo>
                  <a:lnTo>
                    <a:pt x="5546" y="1001"/>
                  </a:lnTo>
                  <a:lnTo>
                    <a:pt x="5547" y="1002"/>
                  </a:lnTo>
                  <a:lnTo>
                    <a:pt x="5549" y="1003"/>
                  </a:lnTo>
                  <a:lnTo>
                    <a:pt x="5551" y="1004"/>
                  </a:lnTo>
                  <a:lnTo>
                    <a:pt x="5553" y="1005"/>
                  </a:lnTo>
                  <a:lnTo>
                    <a:pt x="5554" y="1005"/>
                  </a:lnTo>
                  <a:lnTo>
                    <a:pt x="5556" y="1007"/>
                  </a:lnTo>
                  <a:lnTo>
                    <a:pt x="5558" y="1008"/>
                  </a:lnTo>
                  <a:lnTo>
                    <a:pt x="5559" y="1008"/>
                  </a:lnTo>
                  <a:lnTo>
                    <a:pt x="5562" y="1009"/>
                  </a:lnTo>
                  <a:lnTo>
                    <a:pt x="5563" y="1010"/>
                  </a:lnTo>
                  <a:lnTo>
                    <a:pt x="5565" y="1011"/>
                  </a:lnTo>
                  <a:lnTo>
                    <a:pt x="5567" y="1011"/>
                  </a:lnTo>
                  <a:lnTo>
                    <a:pt x="5568" y="1013"/>
                  </a:lnTo>
                  <a:lnTo>
                    <a:pt x="5571" y="1014"/>
                  </a:lnTo>
                  <a:lnTo>
                    <a:pt x="5572" y="1014"/>
                  </a:lnTo>
                  <a:lnTo>
                    <a:pt x="5575" y="1015"/>
                  </a:lnTo>
                  <a:lnTo>
                    <a:pt x="5576" y="1016"/>
                  </a:lnTo>
                  <a:lnTo>
                    <a:pt x="5577" y="1016"/>
                  </a:lnTo>
                  <a:lnTo>
                    <a:pt x="5580" y="1017"/>
                  </a:lnTo>
                  <a:lnTo>
                    <a:pt x="5581" y="1019"/>
                  </a:lnTo>
                  <a:lnTo>
                    <a:pt x="5582" y="1019"/>
                  </a:lnTo>
                  <a:lnTo>
                    <a:pt x="5585" y="1020"/>
                  </a:lnTo>
                  <a:lnTo>
                    <a:pt x="5586" y="1020"/>
                  </a:lnTo>
                  <a:lnTo>
                    <a:pt x="5589" y="1020"/>
                  </a:lnTo>
                  <a:lnTo>
                    <a:pt x="5590" y="1021"/>
                  </a:lnTo>
                  <a:lnTo>
                    <a:pt x="5594" y="1021"/>
                  </a:lnTo>
                  <a:lnTo>
                    <a:pt x="5595" y="1021"/>
                  </a:lnTo>
                  <a:lnTo>
                    <a:pt x="5595" y="1022"/>
                  </a:lnTo>
                  <a:lnTo>
                    <a:pt x="5594" y="1025"/>
                  </a:lnTo>
                  <a:lnTo>
                    <a:pt x="5593" y="1026"/>
                  </a:lnTo>
                  <a:lnTo>
                    <a:pt x="5589" y="1028"/>
                  </a:lnTo>
                  <a:lnTo>
                    <a:pt x="5590" y="1030"/>
                  </a:lnTo>
                  <a:lnTo>
                    <a:pt x="5587" y="1033"/>
                  </a:lnTo>
                  <a:lnTo>
                    <a:pt x="5585" y="1033"/>
                  </a:lnTo>
                  <a:lnTo>
                    <a:pt x="5580" y="1033"/>
                  </a:lnTo>
                  <a:lnTo>
                    <a:pt x="5576" y="1034"/>
                  </a:lnTo>
                  <a:lnTo>
                    <a:pt x="5572" y="1034"/>
                  </a:lnTo>
                  <a:lnTo>
                    <a:pt x="5568" y="1034"/>
                  </a:lnTo>
                  <a:lnTo>
                    <a:pt x="5565" y="1034"/>
                  </a:lnTo>
                  <a:lnTo>
                    <a:pt x="5560" y="1036"/>
                  </a:lnTo>
                  <a:lnTo>
                    <a:pt x="5555" y="1036"/>
                  </a:lnTo>
                  <a:lnTo>
                    <a:pt x="5551" y="1036"/>
                  </a:lnTo>
                  <a:lnTo>
                    <a:pt x="5546" y="1036"/>
                  </a:lnTo>
                  <a:lnTo>
                    <a:pt x="5542" y="1036"/>
                  </a:lnTo>
                  <a:lnTo>
                    <a:pt x="5540" y="1037"/>
                  </a:lnTo>
                  <a:lnTo>
                    <a:pt x="5538" y="1037"/>
                  </a:lnTo>
                  <a:lnTo>
                    <a:pt x="5534" y="1037"/>
                  </a:lnTo>
                  <a:lnTo>
                    <a:pt x="5525" y="1038"/>
                  </a:lnTo>
                  <a:lnTo>
                    <a:pt x="5525" y="1033"/>
                  </a:lnTo>
                  <a:lnTo>
                    <a:pt x="5522" y="1033"/>
                  </a:lnTo>
                  <a:lnTo>
                    <a:pt x="5519" y="1033"/>
                  </a:lnTo>
                  <a:lnTo>
                    <a:pt x="5518" y="1033"/>
                  </a:lnTo>
                  <a:lnTo>
                    <a:pt x="5515" y="1033"/>
                  </a:lnTo>
                  <a:lnTo>
                    <a:pt x="5514" y="1033"/>
                  </a:lnTo>
                  <a:lnTo>
                    <a:pt x="5510" y="1031"/>
                  </a:lnTo>
                  <a:lnTo>
                    <a:pt x="5507" y="1032"/>
                  </a:lnTo>
                  <a:lnTo>
                    <a:pt x="5503" y="1033"/>
                  </a:lnTo>
                  <a:lnTo>
                    <a:pt x="5498" y="1034"/>
                  </a:lnTo>
                  <a:lnTo>
                    <a:pt x="5493" y="1036"/>
                  </a:lnTo>
                  <a:lnTo>
                    <a:pt x="5492" y="1039"/>
                  </a:lnTo>
                  <a:lnTo>
                    <a:pt x="5493" y="1040"/>
                  </a:lnTo>
                  <a:lnTo>
                    <a:pt x="5494" y="1042"/>
                  </a:lnTo>
                  <a:lnTo>
                    <a:pt x="5496" y="1044"/>
                  </a:lnTo>
                  <a:lnTo>
                    <a:pt x="5497" y="1046"/>
                  </a:lnTo>
                  <a:lnTo>
                    <a:pt x="5497" y="1048"/>
                  </a:lnTo>
                  <a:lnTo>
                    <a:pt x="5498" y="1049"/>
                  </a:lnTo>
                  <a:lnTo>
                    <a:pt x="5500" y="1051"/>
                  </a:lnTo>
                  <a:lnTo>
                    <a:pt x="5501" y="1052"/>
                  </a:lnTo>
                  <a:lnTo>
                    <a:pt x="5502" y="1054"/>
                  </a:lnTo>
                  <a:lnTo>
                    <a:pt x="5503" y="1055"/>
                  </a:lnTo>
                  <a:lnTo>
                    <a:pt x="5505" y="1057"/>
                  </a:lnTo>
                  <a:lnTo>
                    <a:pt x="5506" y="1059"/>
                  </a:lnTo>
                  <a:lnTo>
                    <a:pt x="5507" y="1060"/>
                  </a:lnTo>
                  <a:lnTo>
                    <a:pt x="5509" y="1062"/>
                  </a:lnTo>
                  <a:lnTo>
                    <a:pt x="5510" y="1063"/>
                  </a:lnTo>
                  <a:lnTo>
                    <a:pt x="5510" y="1065"/>
                  </a:lnTo>
                  <a:lnTo>
                    <a:pt x="5511" y="1067"/>
                  </a:lnTo>
                  <a:lnTo>
                    <a:pt x="5512" y="1068"/>
                  </a:lnTo>
                  <a:lnTo>
                    <a:pt x="5515" y="1068"/>
                  </a:lnTo>
                  <a:lnTo>
                    <a:pt x="5516" y="1069"/>
                  </a:lnTo>
                  <a:lnTo>
                    <a:pt x="5519" y="1069"/>
                  </a:lnTo>
                  <a:lnTo>
                    <a:pt x="5520" y="1071"/>
                  </a:lnTo>
                  <a:lnTo>
                    <a:pt x="5522" y="1072"/>
                  </a:lnTo>
                  <a:lnTo>
                    <a:pt x="5523" y="1073"/>
                  </a:lnTo>
                  <a:lnTo>
                    <a:pt x="5524" y="1075"/>
                  </a:lnTo>
                  <a:lnTo>
                    <a:pt x="5524" y="1077"/>
                  </a:lnTo>
                  <a:lnTo>
                    <a:pt x="5525" y="1079"/>
                  </a:lnTo>
                  <a:lnTo>
                    <a:pt x="5525" y="1080"/>
                  </a:lnTo>
                  <a:lnTo>
                    <a:pt x="5527" y="1083"/>
                  </a:lnTo>
                  <a:lnTo>
                    <a:pt x="5528" y="1084"/>
                  </a:lnTo>
                  <a:lnTo>
                    <a:pt x="5531" y="1086"/>
                  </a:lnTo>
                  <a:lnTo>
                    <a:pt x="5532" y="1087"/>
                  </a:lnTo>
                  <a:lnTo>
                    <a:pt x="5534" y="1087"/>
                  </a:lnTo>
                  <a:lnTo>
                    <a:pt x="5536" y="1089"/>
                  </a:lnTo>
                  <a:lnTo>
                    <a:pt x="5537" y="1089"/>
                  </a:lnTo>
                  <a:lnTo>
                    <a:pt x="5540" y="1090"/>
                  </a:lnTo>
                  <a:lnTo>
                    <a:pt x="5542" y="1090"/>
                  </a:lnTo>
                  <a:lnTo>
                    <a:pt x="5544" y="1091"/>
                  </a:lnTo>
                  <a:lnTo>
                    <a:pt x="5545" y="1091"/>
                  </a:lnTo>
                  <a:lnTo>
                    <a:pt x="5547" y="1092"/>
                  </a:lnTo>
                  <a:lnTo>
                    <a:pt x="5549" y="1094"/>
                  </a:lnTo>
                  <a:lnTo>
                    <a:pt x="5550" y="1095"/>
                  </a:lnTo>
                  <a:lnTo>
                    <a:pt x="5550" y="1097"/>
                  </a:lnTo>
                  <a:lnTo>
                    <a:pt x="5551" y="1098"/>
                  </a:lnTo>
                  <a:lnTo>
                    <a:pt x="5551" y="1101"/>
                  </a:lnTo>
                  <a:lnTo>
                    <a:pt x="5551" y="1102"/>
                  </a:lnTo>
                  <a:lnTo>
                    <a:pt x="5550" y="1104"/>
                  </a:lnTo>
                  <a:lnTo>
                    <a:pt x="5550" y="1106"/>
                  </a:lnTo>
                  <a:lnTo>
                    <a:pt x="5550" y="1108"/>
                  </a:lnTo>
                  <a:lnTo>
                    <a:pt x="5550" y="1110"/>
                  </a:lnTo>
                  <a:lnTo>
                    <a:pt x="5550" y="1112"/>
                  </a:lnTo>
                  <a:lnTo>
                    <a:pt x="5550" y="1114"/>
                  </a:lnTo>
                  <a:lnTo>
                    <a:pt x="5550" y="1116"/>
                  </a:lnTo>
                  <a:lnTo>
                    <a:pt x="5551" y="1118"/>
                  </a:lnTo>
                  <a:lnTo>
                    <a:pt x="5553" y="1120"/>
                  </a:lnTo>
                  <a:lnTo>
                    <a:pt x="5553" y="1121"/>
                  </a:lnTo>
                  <a:lnTo>
                    <a:pt x="5554" y="1124"/>
                  </a:lnTo>
                  <a:lnTo>
                    <a:pt x="5554" y="1127"/>
                  </a:lnTo>
                  <a:lnTo>
                    <a:pt x="5556" y="1127"/>
                  </a:lnTo>
                  <a:lnTo>
                    <a:pt x="5558" y="1131"/>
                  </a:lnTo>
                  <a:lnTo>
                    <a:pt x="5559" y="1133"/>
                  </a:lnTo>
                  <a:lnTo>
                    <a:pt x="5560" y="1135"/>
                  </a:lnTo>
                  <a:lnTo>
                    <a:pt x="5562" y="1137"/>
                  </a:lnTo>
                  <a:lnTo>
                    <a:pt x="5563" y="1138"/>
                  </a:lnTo>
                  <a:lnTo>
                    <a:pt x="5564" y="1139"/>
                  </a:lnTo>
                  <a:lnTo>
                    <a:pt x="5565" y="1141"/>
                  </a:lnTo>
                  <a:lnTo>
                    <a:pt x="5567" y="1143"/>
                  </a:lnTo>
                  <a:lnTo>
                    <a:pt x="5568" y="1144"/>
                  </a:lnTo>
                  <a:lnTo>
                    <a:pt x="5571" y="1145"/>
                  </a:lnTo>
                  <a:lnTo>
                    <a:pt x="5572" y="1148"/>
                  </a:lnTo>
                  <a:lnTo>
                    <a:pt x="5572" y="1149"/>
                  </a:lnTo>
                  <a:lnTo>
                    <a:pt x="5572" y="1151"/>
                  </a:lnTo>
                  <a:lnTo>
                    <a:pt x="5572" y="1153"/>
                  </a:lnTo>
                  <a:lnTo>
                    <a:pt x="5572" y="1155"/>
                  </a:lnTo>
                  <a:lnTo>
                    <a:pt x="5572" y="1158"/>
                  </a:lnTo>
                  <a:lnTo>
                    <a:pt x="5572" y="1159"/>
                  </a:lnTo>
                  <a:lnTo>
                    <a:pt x="5572" y="1161"/>
                  </a:lnTo>
                  <a:lnTo>
                    <a:pt x="5571" y="1162"/>
                  </a:lnTo>
                  <a:lnTo>
                    <a:pt x="5569" y="1165"/>
                  </a:lnTo>
                  <a:lnTo>
                    <a:pt x="5568" y="1165"/>
                  </a:lnTo>
                  <a:lnTo>
                    <a:pt x="5567" y="1166"/>
                  </a:lnTo>
                  <a:lnTo>
                    <a:pt x="5565" y="1167"/>
                  </a:lnTo>
                  <a:lnTo>
                    <a:pt x="5564" y="1170"/>
                  </a:lnTo>
                  <a:lnTo>
                    <a:pt x="5563" y="1171"/>
                  </a:lnTo>
                  <a:lnTo>
                    <a:pt x="5562" y="1173"/>
                  </a:lnTo>
                  <a:lnTo>
                    <a:pt x="5560" y="1178"/>
                  </a:lnTo>
                  <a:lnTo>
                    <a:pt x="5563" y="1179"/>
                  </a:lnTo>
                  <a:lnTo>
                    <a:pt x="5563" y="1183"/>
                  </a:lnTo>
                  <a:lnTo>
                    <a:pt x="5564" y="1185"/>
                  </a:lnTo>
                  <a:lnTo>
                    <a:pt x="5564" y="1186"/>
                  </a:lnTo>
                  <a:lnTo>
                    <a:pt x="5564" y="1189"/>
                  </a:lnTo>
                  <a:lnTo>
                    <a:pt x="5564" y="1190"/>
                  </a:lnTo>
                  <a:lnTo>
                    <a:pt x="5563" y="1195"/>
                  </a:lnTo>
                  <a:lnTo>
                    <a:pt x="5565" y="1197"/>
                  </a:lnTo>
                  <a:lnTo>
                    <a:pt x="5563" y="1200"/>
                  </a:lnTo>
                  <a:lnTo>
                    <a:pt x="5563" y="1202"/>
                  </a:lnTo>
                  <a:lnTo>
                    <a:pt x="5563" y="1203"/>
                  </a:lnTo>
                  <a:lnTo>
                    <a:pt x="5563" y="1206"/>
                  </a:lnTo>
                  <a:lnTo>
                    <a:pt x="5563" y="1208"/>
                  </a:lnTo>
                  <a:lnTo>
                    <a:pt x="5563" y="1209"/>
                  </a:lnTo>
                  <a:lnTo>
                    <a:pt x="5563" y="1212"/>
                  </a:lnTo>
                  <a:lnTo>
                    <a:pt x="5564" y="1213"/>
                  </a:lnTo>
                  <a:lnTo>
                    <a:pt x="5564" y="1215"/>
                  </a:lnTo>
                  <a:lnTo>
                    <a:pt x="5564" y="1217"/>
                  </a:lnTo>
                  <a:lnTo>
                    <a:pt x="5565" y="1219"/>
                  </a:lnTo>
                  <a:lnTo>
                    <a:pt x="5565" y="1221"/>
                  </a:lnTo>
                  <a:lnTo>
                    <a:pt x="5567" y="1223"/>
                  </a:lnTo>
                  <a:lnTo>
                    <a:pt x="5567" y="1225"/>
                  </a:lnTo>
                  <a:lnTo>
                    <a:pt x="5567" y="1228"/>
                  </a:lnTo>
                  <a:lnTo>
                    <a:pt x="5567" y="1230"/>
                  </a:lnTo>
                  <a:lnTo>
                    <a:pt x="5567" y="1231"/>
                  </a:lnTo>
                  <a:lnTo>
                    <a:pt x="5567" y="1234"/>
                  </a:lnTo>
                  <a:lnTo>
                    <a:pt x="5567" y="1236"/>
                  </a:lnTo>
                  <a:lnTo>
                    <a:pt x="5565" y="1237"/>
                  </a:lnTo>
                  <a:lnTo>
                    <a:pt x="5565" y="1240"/>
                  </a:lnTo>
                  <a:lnTo>
                    <a:pt x="5564" y="1241"/>
                  </a:lnTo>
                  <a:lnTo>
                    <a:pt x="5564" y="1243"/>
                  </a:lnTo>
                  <a:lnTo>
                    <a:pt x="5563" y="1244"/>
                  </a:lnTo>
                  <a:lnTo>
                    <a:pt x="5562" y="1247"/>
                  </a:lnTo>
                  <a:lnTo>
                    <a:pt x="5562" y="1249"/>
                  </a:lnTo>
                  <a:lnTo>
                    <a:pt x="5560" y="1250"/>
                  </a:lnTo>
                  <a:lnTo>
                    <a:pt x="5560" y="1253"/>
                  </a:lnTo>
                  <a:lnTo>
                    <a:pt x="5560" y="1255"/>
                  </a:lnTo>
                  <a:lnTo>
                    <a:pt x="5560" y="1256"/>
                  </a:lnTo>
                  <a:lnTo>
                    <a:pt x="5559" y="1259"/>
                  </a:lnTo>
                  <a:lnTo>
                    <a:pt x="5562" y="1260"/>
                  </a:lnTo>
                  <a:lnTo>
                    <a:pt x="5562" y="1261"/>
                  </a:lnTo>
                  <a:lnTo>
                    <a:pt x="5564" y="1264"/>
                  </a:lnTo>
                  <a:lnTo>
                    <a:pt x="5565" y="1265"/>
                  </a:lnTo>
                  <a:lnTo>
                    <a:pt x="5567" y="1266"/>
                  </a:lnTo>
                  <a:lnTo>
                    <a:pt x="5568" y="1267"/>
                  </a:lnTo>
                  <a:lnTo>
                    <a:pt x="5571" y="1269"/>
                  </a:lnTo>
                  <a:lnTo>
                    <a:pt x="5572" y="1270"/>
                  </a:lnTo>
                  <a:lnTo>
                    <a:pt x="5575" y="1271"/>
                  </a:lnTo>
                  <a:lnTo>
                    <a:pt x="5576" y="1272"/>
                  </a:lnTo>
                  <a:lnTo>
                    <a:pt x="5575" y="1273"/>
                  </a:lnTo>
                  <a:lnTo>
                    <a:pt x="5573" y="1275"/>
                  </a:lnTo>
                  <a:lnTo>
                    <a:pt x="5572" y="1276"/>
                  </a:lnTo>
                  <a:lnTo>
                    <a:pt x="5569" y="1277"/>
                  </a:lnTo>
                  <a:lnTo>
                    <a:pt x="5568" y="1278"/>
                  </a:lnTo>
                  <a:lnTo>
                    <a:pt x="5568" y="1281"/>
                  </a:lnTo>
                  <a:lnTo>
                    <a:pt x="5568" y="1282"/>
                  </a:lnTo>
                  <a:lnTo>
                    <a:pt x="5568" y="1284"/>
                  </a:lnTo>
                  <a:lnTo>
                    <a:pt x="5568" y="1285"/>
                  </a:lnTo>
                  <a:lnTo>
                    <a:pt x="5568" y="1288"/>
                  </a:lnTo>
                  <a:lnTo>
                    <a:pt x="5568" y="1290"/>
                  </a:lnTo>
                  <a:lnTo>
                    <a:pt x="5568" y="1291"/>
                  </a:lnTo>
                  <a:lnTo>
                    <a:pt x="5567" y="1294"/>
                  </a:lnTo>
                  <a:lnTo>
                    <a:pt x="5567" y="1295"/>
                  </a:lnTo>
                  <a:lnTo>
                    <a:pt x="5565" y="1299"/>
                  </a:lnTo>
                  <a:lnTo>
                    <a:pt x="5563" y="1302"/>
                  </a:lnTo>
                  <a:lnTo>
                    <a:pt x="5563" y="1305"/>
                  </a:lnTo>
                  <a:lnTo>
                    <a:pt x="5562" y="1306"/>
                  </a:lnTo>
                  <a:lnTo>
                    <a:pt x="5562" y="1307"/>
                  </a:lnTo>
                  <a:lnTo>
                    <a:pt x="5560" y="1310"/>
                  </a:lnTo>
                  <a:lnTo>
                    <a:pt x="5559" y="1311"/>
                  </a:lnTo>
                  <a:lnTo>
                    <a:pt x="5559" y="1313"/>
                  </a:lnTo>
                  <a:lnTo>
                    <a:pt x="5558" y="1314"/>
                  </a:lnTo>
                  <a:lnTo>
                    <a:pt x="5558" y="1317"/>
                  </a:lnTo>
                  <a:lnTo>
                    <a:pt x="5556" y="1319"/>
                  </a:lnTo>
                  <a:lnTo>
                    <a:pt x="5555" y="1322"/>
                  </a:lnTo>
                  <a:lnTo>
                    <a:pt x="5554" y="1326"/>
                  </a:lnTo>
                  <a:lnTo>
                    <a:pt x="5553" y="1329"/>
                  </a:lnTo>
                  <a:lnTo>
                    <a:pt x="5553" y="1331"/>
                  </a:lnTo>
                  <a:lnTo>
                    <a:pt x="5551" y="1333"/>
                  </a:lnTo>
                  <a:lnTo>
                    <a:pt x="5550" y="1335"/>
                  </a:lnTo>
                  <a:lnTo>
                    <a:pt x="5550" y="1337"/>
                  </a:lnTo>
                  <a:lnTo>
                    <a:pt x="5549" y="1339"/>
                  </a:lnTo>
                  <a:lnTo>
                    <a:pt x="5549" y="1340"/>
                  </a:lnTo>
                  <a:lnTo>
                    <a:pt x="5547" y="1342"/>
                  </a:lnTo>
                  <a:lnTo>
                    <a:pt x="5547" y="1343"/>
                  </a:lnTo>
                  <a:lnTo>
                    <a:pt x="5546" y="1346"/>
                  </a:lnTo>
                  <a:lnTo>
                    <a:pt x="5546" y="1347"/>
                  </a:lnTo>
                  <a:lnTo>
                    <a:pt x="5545" y="1349"/>
                  </a:lnTo>
                  <a:lnTo>
                    <a:pt x="5544" y="1351"/>
                  </a:lnTo>
                  <a:lnTo>
                    <a:pt x="5544" y="1355"/>
                  </a:lnTo>
                  <a:lnTo>
                    <a:pt x="5541" y="1359"/>
                  </a:lnTo>
                  <a:lnTo>
                    <a:pt x="5541" y="1360"/>
                  </a:lnTo>
                  <a:lnTo>
                    <a:pt x="5540" y="1363"/>
                  </a:lnTo>
                  <a:lnTo>
                    <a:pt x="5538" y="1365"/>
                  </a:lnTo>
                  <a:lnTo>
                    <a:pt x="5538" y="1366"/>
                  </a:lnTo>
                  <a:lnTo>
                    <a:pt x="5537" y="1369"/>
                  </a:lnTo>
                  <a:lnTo>
                    <a:pt x="5537" y="1370"/>
                  </a:lnTo>
                  <a:lnTo>
                    <a:pt x="5536" y="1372"/>
                  </a:lnTo>
                  <a:lnTo>
                    <a:pt x="5536" y="1374"/>
                  </a:lnTo>
                  <a:lnTo>
                    <a:pt x="5534" y="1376"/>
                  </a:lnTo>
                  <a:lnTo>
                    <a:pt x="5533" y="1377"/>
                  </a:lnTo>
                  <a:lnTo>
                    <a:pt x="5532" y="1381"/>
                  </a:lnTo>
                  <a:lnTo>
                    <a:pt x="5532" y="1383"/>
                  </a:lnTo>
                  <a:lnTo>
                    <a:pt x="5531" y="1384"/>
                  </a:lnTo>
                  <a:lnTo>
                    <a:pt x="5531" y="1387"/>
                  </a:lnTo>
                  <a:lnTo>
                    <a:pt x="5532" y="1387"/>
                  </a:lnTo>
                  <a:lnTo>
                    <a:pt x="5534" y="1388"/>
                  </a:lnTo>
                  <a:lnTo>
                    <a:pt x="5537" y="1389"/>
                  </a:lnTo>
                  <a:lnTo>
                    <a:pt x="5538" y="1389"/>
                  </a:lnTo>
                  <a:lnTo>
                    <a:pt x="5541" y="1390"/>
                  </a:lnTo>
                  <a:lnTo>
                    <a:pt x="5542" y="1390"/>
                  </a:lnTo>
                  <a:lnTo>
                    <a:pt x="5545" y="1392"/>
                  </a:lnTo>
                  <a:lnTo>
                    <a:pt x="5547" y="1392"/>
                  </a:lnTo>
                  <a:lnTo>
                    <a:pt x="5549" y="1393"/>
                  </a:lnTo>
                  <a:lnTo>
                    <a:pt x="5551" y="1393"/>
                  </a:lnTo>
                  <a:lnTo>
                    <a:pt x="5553" y="1394"/>
                  </a:lnTo>
                  <a:lnTo>
                    <a:pt x="5554" y="1394"/>
                  </a:lnTo>
                  <a:lnTo>
                    <a:pt x="5556" y="1395"/>
                  </a:lnTo>
                  <a:lnTo>
                    <a:pt x="5558" y="1395"/>
                  </a:lnTo>
                  <a:lnTo>
                    <a:pt x="5560" y="1396"/>
                  </a:lnTo>
                  <a:lnTo>
                    <a:pt x="5562" y="1396"/>
                  </a:lnTo>
                  <a:lnTo>
                    <a:pt x="5564" y="1398"/>
                  </a:lnTo>
                  <a:lnTo>
                    <a:pt x="5565" y="1398"/>
                  </a:lnTo>
                  <a:lnTo>
                    <a:pt x="5568" y="1399"/>
                  </a:lnTo>
                  <a:lnTo>
                    <a:pt x="5569" y="1399"/>
                  </a:lnTo>
                  <a:lnTo>
                    <a:pt x="5572" y="1399"/>
                  </a:lnTo>
                  <a:lnTo>
                    <a:pt x="5575" y="1400"/>
                  </a:lnTo>
                  <a:lnTo>
                    <a:pt x="5576" y="1400"/>
                  </a:lnTo>
                  <a:lnTo>
                    <a:pt x="5578" y="1400"/>
                  </a:lnTo>
                  <a:lnTo>
                    <a:pt x="5580" y="1401"/>
                  </a:lnTo>
                  <a:lnTo>
                    <a:pt x="5582" y="1401"/>
                  </a:lnTo>
                  <a:lnTo>
                    <a:pt x="5585" y="1403"/>
                  </a:lnTo>
                  <a:lnTo>
                    <a:pt x="5587" y="1403"/>
                  </a:lnTo>
                  <a:lnTo>
                    <a:pt x="5589" y="1403"/>
                  </a:lnTo>
                  <a:lnTo>
                    <a:pt x="5591" y="1404"/>
                  </a:lnTo>
                  <a:lnTo>
                    <a:pt x="5594" y="1406"/>
                  </a:lnTo>
                  <a:lnTo>
                    <a:pt x="5593" y="1407"/>
                  </a:lnTo>
                  <a:lnTo>
                    <a:pt x="5590" y="1410"/>
                  </a:lnTo>
                  <a:lnTo>
                    <a:pt x="5589" y="1411"/>
                  </a:lnTo>
                  <a:lnTo>
                    <a:pt x="5587" y="1412"/>
                  </a:lnTo>
                  <a:lnTo>
                    <a:pt x="5586" y="1413"/>
                  </a:lnTo>
                  <a:lnTo>
                    <a:pt x="5584" y="1415"/>
                  </a:lnTo>
                  <a:lnTo>
                    <a:pt x="5582" y="1416"/>
                  </a:lnTo>
                  <a:lnTo>
                    <a:pt x="5581" y="1417"/>
                  </a:lnTo>
                  <a:lnTo>
                    <a:pt x="5578" y="1418"/>
                  </a:lnTo>
                  <a:lnTo>
                    <a:pt x="5575" y="1422"/>
                  </a:lnTo>
                  <a:lnTo>
                    <a:pt x="5572" y="1423"/>
                  </a:lnTo>
                  <a:lnTo>
                    <a:pt x="5569" y="1424"/>
                  </a:lnTo>
                  <a:lnTo>
                    <a:pt x="5568" y="1427"/>
                  </a:lnTo>
                  <a:lnTo>
                    <a:pt x="5564" y="1429"/>
                  </a:lnTo>
                  <a:lnTo>
                    <a:pt x="5562" y="1431"/>
                  </a:lnTo>
                  <a:lnTo>
                    <a:pt x="5558" y="1430"/>
                  </a:lnTo>
                  <a:lnTo>
                    <a:pt x="5556" y="1429"/>
                  </a:lnTo>
                  <a:lnTo>
                    <a:pt x="5553" y="1428"/>
                  </a:lnTo>
                  <a:lnTo>
                    <a:pt x="5549" y="1427"/>
                  </a:lnTo>
                  <a:lnTo>
                    <a:pt x="5542" y="1427"/>
                  </a:lnTo>
                  <a:lnTo>
                    <a:pt x="5540" y="1425"/>
                  </a:lnTo>
                  <a:lnTo>
                    <a:pt x="5537" y="1429"/>
                  </a:lnTo>
                  <a:lnTo>
                    <a:pt x="5536" y="1430"/>
                  </a:lnTo>
                  <a:lnTo>
                    <a:pt x="5534" y="1431"/>
                  </a:lnTo>
                  <a:lnTo>
                    <a:pt x="5533" y="1433"/>
                  </a:lnTo>
                  <a:lnTo>
                    <a:pt x="5531" y="1434"/>
                  </a:lnTo>
                  <a:lnTo>
                    <a:pt x="5529" y="1435"/>
                  </a:lnTo>
                  <a:lnTo>
                    <a:pt x="5527" y="1435"/>
                  </a:lnTo>
                  <a:lnTo>
                    <a:pt x="5525" y="1435"/>
                  </a:lnTo>
                  <a:lnTo>
                    <a:pt x="5523" y="1436"/>
                  </a:lnTo>
                  <a:lnTo>
                    <a:pt x="5522" y="1436"/>
                  </a:lnTo>
                  <a:lnTo>
                    <a:pt x="5519" y="1438"/>
                  </a:lnTo>
                  <a:lnTo>
                    <a:pt x="5518" y="1438"/>
                  </a:lnTo>
                  <a:lnTo>
                    <a:pt x="5515" y="1439"/>
                  </a:lnTo>
                  <a:lnTo>
                    <a:pt x="5514" y="1439"/>
                  </a:lnTo>
                  <a:lnTo>
                    <a:pt x="5514" y="1441"/>
                  </a:lnTo>
                  <a:lnTo>
                    <a:pt x="5514" y="1444"/>
                  </a:lnTo>
                  <a:lnTo>
                    <a:pt x="5514" y="1445"/>
                  </a:lnTo>
                  <a:lnTo>
                    <a:pt x="5515" y="1447"/>
                  </a:lnTo>
                  <a:lnTo>
                    <a:pt x="5515" y="1450"/>
                  </a:lnTo>
                  <a:lnTo>
                    <a:pt x="5515" y="1451"/>
                  </a:lnTo>
                  <a:lnTo>
                    <a:pt x="5515" y="1453"/>
                  </a:lnTo>
                  <a:lnTo>
                    <a:pt x="5515" y="1456"/>
                  </a:lnTo>
                  <a:lnTo>
                    <a:pt x="5515" y="1457"/>
                  </a:lnTo>
                  <a:lnTo>
                    <a:pt x="5518" y="1457"/>
                  </a:lnTo>
                  <a:lnTo>
                    <a:pt x="5519" y="1458"/>
                  </a:lnTo>
                  <a:lnTo>
                    <a:pt x="5522" y="1462"/>
                  </a:lnTo>
                  <a:lnTo>
                    <a:pt x="5520" y="1463"/>
                  </a:lnTo>
                  <a:lnTo>
                    <a:pt x="5522" y="1466"/>
                  </a:lnTo>
                  <a:lnTo>
                    <a:pt x="5522" y="1469"/>
                  </a:lnTo>
                  <a:lnTo>
                    <a:pt x="5523" y="1470"/>
                  </a:lnTo>
                  <a:lnTo>
                    <a:pt x="5525" y="1470"/>
                  </a:lnTo>
                  <a:lnTo>
                    <a:pt x="5528" y="1470"/>
                  </a:lnTo>
                  <a:lnTo>
                    <a:pt x="5529" y="1471"/>
                  </a:lnTo>
                  <a:lnTo>
                    <a:pt x="5532" y="1471"/>
                  </a:lnTo>
                  <a:lnTo>
                    <a:pt x="5533" y="1471"/>
                  </a:lnTo>
                  <a:lnTo>
                    <a:pt x="5536" y="1471"/>
                  </a:lnTo>
                  <a:lnTo>
                    <a:pt x="5538" y="1473"/>
                  </a:lnTo>
                  <a:lnTo>
                    <a:pt x="5540" y="1473"/>
                  </a:lnTo>
                  <a:lnTo>
                    <a:pt x="5542" y="1473"/>
                  </a:lnTo>
                  <a:lnTo>
                    <a:pt x="5544" y="1474"/>
                  </a:lnTo>
                  <a:lnTo>
                    <a:pt x="5546" y="1474"/>
                  </a:lnTo>
                  <a:lnTo>
                    <a:pt x="5549" y="1474"/>
                  </a:lnTo>
                  <a:lnTo>
                    <a:pt x="5550" y="1475"/>
                  </a:lnTo>
                  <a:lnTo>
                    <a:pt x="5553" y="1475"/>
                  </a:lnTo>
                  <a:lnTo>
                    <a:pt x="5554" y="1475"/>
                  </a:lnTo>
                  <a:lnTo>
                    <a:pt x="5556" y="1476"/>
                  </a:lnTo>
                  <a:lnTo>
                    <a:pt x="5559" y="1476"/>
                  </a:lnTo>
                  <a:lnTo>
                    <a:pt x="5560" y="1476"/>
                  </a:lnTo>
                  <a:lnTo>
                    <a:pt x="5562" y="1476"/>
                  </a:lnTo>
                  <a:lnTo>
                    <a:pt x="5564" y="1477"/>
                  </a:lnTo>
                  <a:lnTo>
                    <a:pt x="5567" y="1477"/>
                  </a:lnTo>
                  <a:lnTo>
                    <a:pt x="5568" y="1477"/>
                  </a:lnTo>
                  <a:lnTo>
                    <a:pt x="5571" y="1479"/>
                  </a:lnTo>
                  <a:lnTo>
                    <a:pt x="5572" y="1479"/>
                  </a:lnTo>
                  <a:lnTo>
                    <a:pt x="5575" y="1479"/>
                  </a:lnTo>
                  <a:lnTo>
                    <a:pt x="5576" y="1479"/>
                  </a:lnTo>
                  <a:lnTo>
                    <a:pt x="5578" y="1480"/>
                  </a:lnTo>
                  <a:lnTo>
                    <a:pt x="5580" y="1480"/>
                  </a:lnTo>
                  <a:lnTo>
                    <a:pt x="5582" y="1480"/>
                  </a:lnTo>
                  <a:lnTo>
                    <a:pt x="5584" y="1481"/>
                  </a:lnTo>
                  <a:lnTo>
                    <a:pt x="5586" y="1481"/>
                  </a:lnTo>
                  <a:lnTo>
                    <a:pt x="5587" y="1481"/>
                  </a:lnTo>
                  <a:lnTo>
                    <a:pt x="5590" y="1482"/>
                  </a:lnTo>
                  <a:lnTo>
                    <a:pt x="5591" y="1482"/>
                  </a:lnTo>
                  <a:lnTo>
                    <a:pt x="5594" y="1482"/>
                  </a:lnTo>
                  <a:lnTo>
                    <a:pt x="5595" y="1482"/>
                  </a:lnTo>
                  <a:lnTo>
                    <a:pt x="5598" y="1483"/>
                  </a:lnTo>
                  <a:lnTo>
                    <a:pt x="5599" y="1483"/>
                  </a:lnTo>
                  <a:lnTo>
                    <a:pt x="5602" y="1483"/>
                  </a:lnTo>
                  <a:lnTo>
                    <a:pt x="5603" y="1485"/>
                  </a:lnTo>
                  <a:lnTo>
                    <a:pt x="5606" y="1485"/>
                  </a:lnTo>
                  <a:lnTo>
                    <a:pt x="5607" y="1485"/>
                  </a:lnTo>
                  <a:lnTo>
                    <a:pt x="5609" y="1485"/>
                  </a:lnTo>
                  <a:lnTo>
                    <a:pt x="5611" y="1486"/>
                  </a:lnTo>
                  <a:lnTo>
                    <a:pt x="5613" y="1486"/>
                  </a:lnTo>
                  <a:lnTo>
                    <a:pt x="5615" y="1486"/>
                  </a:lnTo>
                  <a:lnTo>
                    <a:pt x="5617" y="1487"/>
                  </a:lnTo>
                  <a:lnTo>
                    <a:pt x="5620" y="1487"/>
                  </a:lnTo>
                  <a:lnTo>
                    <a:pt x="5621" y="1487"/>
                  </a:lnTo>
                  <a:lnTo>
                    <a:pt x="5624" y="1487"/>
                  </a:lnTo>
                  <a:lnTo>
                    <a:pt x="5628" y="1488"/>
                  </a:lnTo>
                  <a:lnTo>
                    <a:pt x="5629" y="1488"/>
                  </a:lnTo>
                  <a:lnTo>
                    <a:pt x="5631" y="1489"/>
                  </a:lnTo>
                  <a:lnTo>
                    <a:pt x="5634" y="1489"/>
                  </a:lnTo>
                  <a:lnTo>
                    <a:pt x="5637" y="1489"/>
                  </a:lnTo>
                  <a:lnTo>
                    <a:pt x="5638" y="1491"/>
                  </a:lnTo>
                  <a:lnTo>
                    <a:pt x="5640" y="1491"/>
                  </a:lnTo>
                  <a:lnTo>
                    <a:pt x="5642" y="1491"/>
                  </a:lnTo>
                  <a:lnTo>
                    <a:pt x="5648" y="1491"/>
                  </a:lnTo>
                  <a:lnTo>
                    <a:pt x="5648" y="1494"/>
                  </a:lnTo>
                  <a:lnTo>
                    <a:pt x="5646" y="1499"/>
                  </a:lnTo>
                  <a:lnTo>
                    <a:pt x="5640" y="1500"/>
                  </a:lnTo>
                  <a:lnTo>
                    <a:pt x="5637" y="1500"/>
                  </a:lnTo>
                  <a:lnTo>
                    <a:pt x="5631" y="1498"/>
                  </a:lnTo>
                  <a:lnTo>
                    <a:pt x="5626" y="1497"/>
                  </a:lnTo>
                  <a:lnTo>
                    <a:pt x="5622" y="1498"/>
                  </a:lnTo>
                  <a:lnTo>
                    <a:pt x="5617" y="1499"/>
                  </a:lnTo>
                  <a:lnTo>
                    <a:pt x="5615" y="1500"/>
                  </a:lnTo>
                  <a:lnTo>
                    <a:pt x="5609" y="1501"/>
                  </a:lnTo>
                  <a:lnTo>
                    <a:pt x="5608" y="1506"/>
                  </a:lnTo>
                  <a:lnTo>
                    <a:pt x="5606" y="1509"/>
                  </a:lnTo>
                  <a:lnTo>
                    <a:pt x="5604" y="1510"/>
                  </a:lnTo>
                  <a:lnTo>
                    <a:pt x="5604" y="1512"/>
                  </a:lnTo>
                  <a:lnTo>
                    <a:pt x="5604" y="1515"/>
                  </a:lnTo>
                  <a:lnTo>
                    <a:pt x="5603" y="1517"/>
                  </a:lnTo>
                  <a:lnTo>
                    <a:pt x="5603" y="1521"/>
                  </a:lnTo>
                  <a:lnTo>
                    <a:pt x="5602" y="1523"/>
                  </a:lnTo>
                  <a:lnTo>
                    <a:pt x="5600" y="1524"/>
                  </a:lnTo>
                  <a:lnTo>
                    <a:pt x="5604" y="1529"/>
                  </a:lnTo>
                  <a:lnTo>
                    <a:pt x="5611" y="1528"/>
                  </a:lnTo>
                  <a:lnTo>
                    <a:pt x="5611" y="1532"/>
                  </a:lnTo>
                  <a:lnTo>
                    <a:pt x="5612" y="1533"/>
                  </a:lnTo>
                  <a:lnTo>
                    <a:pt x="5615" y="1534"/>
                  </a:lnTo>
                  <a:lnTo>
                    <a:pt x="5615" y="1535"/>
                  </a:lnTo>
                  <a:lnTo>
                    <a:pt x="5616" y="1536"/>
                  </a:lnTo>
                  <a:lnTo>
                    <a:pt x="5616" y="1539"/>
                  </a:lnTo>
                  <a:lnTo>
                    <a:pt x="5616" y="1540"/>
                  </a:lnTo>
                  <a:lnTo>
                    <a:pt x="5617" y="1541"/>
                  </a:lnTo>
                  <a:lnTo>
                    <a:pt x="5620" y="1543"/>
                  </a:lnTo>
                  <a:lnTo>
                    <a:pt x="5621" y="1543"/>
                  </a:lnTo>
                  <a:lnTo>
                    <a:pt x="5624" y="1544"/>
                  </a:lnTo>
                  <a:lnTo>
                    <a:pt x="5625" y="1545"/>
                  </a:lnTo>
                  <a:lnTo>
                    <a:pt x="5628" y="1545"/>
                  </a:lnTo>
                  <a:lnTo>
                    <a:pt x="5629" y="1545"/>
                  </a:lnTo>
                  <a:lnTo>
                    <a:pt x="5631" y="1546"/>
                  </a:lnTo>
                  <a:lnTo>
                    <a:pt x="5633" y="1546"/>
                  </a:lnTo>
                  <a:lnTo>
                    <a:pt x="5633" y="1547"/>
                  </a:lnTo>
                  <a:lnTo>
                    <a:pt x="5633" y="1550"/>
                  </a:lnTo>
                  <a:lnTo>
                    <a:pt x="5634" y="1552"/>
                  </a:lnTo>
                  <a:lnTo>
                    <a:pt x="5634" y="1553"/>
                  </a:lnTo>
                  <a:lnTo>
                    <a:pt x="5634" y="1555"/>
                  </a:lnTo>
                  <a:lnTo>
                    <a:pt x="5634" y="1557"/>
                  </a:lnTo>
                  <a:lnTo>
                    <a:pt x="5634" y="1559"/>
                  </a:lnTo>
                  <a:lnTo>
                    <a:pt x="5635" y="1561"/>
                  </a:lnTo>
                  <a:lnTo>
                    <a:pt x="5638" y="1561"/>
                  </a:lnTo>
                  <a:lnTo>
                    <a:pt x="5639" y="1562"/>
                  </a:lnTo>
                  <a:lnTo>
                    <a:pt x="5640" y="1563"/>
                  </a:lnTo>
                  <a:lnTo>
                    <a:pt x="5640" y="1565"/>
                  </a:lnTo>
                  <a:lnTo>
                    <a:pt x="5640" y="1568"/>
                  </a:lnTo>
                  <a:lnTo>
                    <a:pt x="5640" y="1569"/>
                  </a:lnTo>
                  <a:lnTo>
                    <a:pt x="5642" y="1572"/>
                  </a:lnTo>
                  <a:lnTo>
                    <a:pt x="5642" y="1574"/>
                  </a:lnTo>
                  <a:lnTo>
                    <a:pt x="5643" y="1574"/>
                  </a:lnTo>
                  <a:lnTo>
                    <a:pt x="5644" y="1575"/>
                  </a:lnTo>
                  <a:lnTo>
                    <a:pt x="5646" y="1576"/>
                  </a:lnTo>
                  <a:lnTo>
                    <a:pt x="5648" y="1578"/>
                  </a:lnTo>
                  <a:lnTo>
                    <a:pt x="5650" y="1579"/>
                  </a:lnTo>
                  <a:lnTo>
                    <a:pt x="5648" y="1582"/>
                  </a:lnTo>
                  <a:lnTo>
                    <a:pt x="5655" y="1582"/>
                  </a:lnTo>
                  <a:lnTo>
                    <a:pt x="5655" y="1586"/>
                  </a:lnTo>
                  <a:lnTo>
                    <a:pt x="5653" y="1587"/>
                  </a:lnTo>
                  <a:lnTo>
                    <a:pt x="5651" y="1588"/>
                  </a:lnTo>
                  <a:lnTo>
                    <a:pt x="5650" y="1588"/>
                  </a:lnTo>
                  <a:lnTo>
                    <a:pt x="5647" y="1590"/>
                  </a:lnTo>
                  <a:lnTo>
                    <a:pt x="5644" y="1590"/>
                  </a:lnTo>
                  <a:lnTo>
                    <a:pt x="5643" y="1591"/>
                  </a:lnTo>
                  <a:lnTo>
                    <a:pt x="5640" y="1591"/>
                  </a:lnTo>
                  <a:lnTo>
                    <a:pt x="5638" y="1592"/>
                  </a:lnTo>
                  <a:lnTo>
                    <a:pt x="5637" y="1593"/>
                  </a:lnTo>
                  <a:lnTo>
                    <a:pt x="5634" y="1593"/>
                  </a:lnTo>
                  <a:lnTo>
                    <a:pt x="5633" y="1594"/>
                  </a:lnTo>
                  <a:lnTo>
                    <a:pt x="5630" y="1594"/>
                  </a:lnTo>
                  <a:lnTo>
                    <a:pt x="5628" y="1596"/>
                  </a:lnTo>
                  <a:lnTo>
                    <a:pt x="5626" y="1596"/>
                  </a:lnTo>
                  <a:lnTo>
                    <a:pt x="5624" y="1596"/>
                  </a:lnTo>
                  <a:lnTo>
                    <a:pt x="5621" y="1597"/>
                  </a:lnTo>
                  <a:lnTo>
                    <a:pt x="5620" y="1597"/>
                  </a:lnTo>
                  <a:lnTo>
                    <a:pt x="5617" y="1598"/>
                  </a:lnTo>
                  <a:lnTo>
                    <a:pt x="5616" y="1598"/>
                  </a:lnTo>
                  <a:lnTo>
                    <a:pt x="5613" y="1599"/>
                  </a:lnTo>
                  <a:lnTo>
                    <a:pt x="5612" y="1599"/>
                  </a:lnTo>
                  <a:lnTo>
                    <a:pt x="5609" y="1600"/>
                  </a:lnTo>
                  <a:lnTo>
                    <a:pt x="5608" y="1600"/>
                  </a:lnTo>
                  <a:lnTo>
                    <a:pt x="5606" y="1600"/>
                  </a:lnTo>
                  <a:lnTo>
                    <a:pt x="5604" y="1602"/>
                  </a:lnTo>
                  <a:lnTo>
                    <a:pt x="5602" y="1602"/>
                  </a:lnTo>
                  <a:lnTo>
                    <a:pt x="5599" y="1602"/>
                  </a:lnTo>
                  <a:lnTo>
                    <a:pt x="5598" y="1603"/>
                  </a:lnTo>
                  <a:lnTo>
                    <a:pt x="5595" y="1603"/>
                  </a:lnTo>
                  <a:lnTo>
                    <a:pt x="5593" y="1603"/>
                  </a:lnTo>
                  <a:lnTo>
                    <a:pt x="5591" y="1604"/>
                  </a:lnTo>
                  <a:lnTo>
                    <a:pt x="5589" y="1604"/>
                  </a:lnTo>
                  <a:lnTo>
                    <a:pt x="5587" y="1605"/>
                  </a:lnTo>
                  <a:lnTo>
                    <a:pt x="5585" y="1605"/>
                  </a:lnTo>
                  <a:lnTo>
                    <a:pt x="5582" y="1607"/>
                  </a:lnTo>
                  <a:lnTo>
                    <a:pt x="5581" y="1607"/>
                  </a:lnTo>
                  <a:lnTo>
                    <a:pt x="5580" y="1607"/>
                  </a:lnTo>
                  <a:lnTo>
                    <a:pt x="5577" y="1608"/>
                  </a:lnTo>
                  <a:lnTo>
                    <a:pt x="5575" y="1608"/>
                  </a:lnTo>
                  <a:lnTo>
                    <a:pt x="5573" y="1609"/>
                  </a:lnTo>
                  <a:lnTo>
                    <a:pt x="5571" y="1609"/>
                  </a:lnTo>
                  <a:lnTo>
                    <a:pt x="5569" y="1610"/>
                  </a:lnTo>
                  <a:lnTo>
                    <a:pt x="5569" y="1611"/>
                  </a:lnTo>
                  <a:lnTo>
                    <a:pt x="5569" y="1614"/>
                  </a:lnTo>
                  <a:lnTo>
                    <a:pt x="5568" y="1615"/>
                  </a:lnTo>
                  <a:lnTo>
                    <a:pt x="5567" y="1616"/>
                  </a:lnTo>
                  <a:lnTo>
                    <a:pt x="5565" y="1617"/>
                  </a:lnTo>
                  <a:lnTo>
                    <a:pt x="5564" y="1619"/>
                  </a:lnTo>
                  <a:lnTo>
                    <a:pt x="5563" y="1621"/>
                  </a:lnTo>
                  <a:lnTo>
                    <a:pt x="5560" y="1621"/>
                  </a:lnTo>
                  <a:lnTo>
                    <a:pt x="5562" y="1623"/>
                  </a:lnTo>
                  <a:lnTo>
                    <a:pt x="5563" y="1625"/>
                  </a:lnTo>
                  <a:lnTo>
                    <a:pt x="5564" y="1627"/>
                  </a:lnTo>
                  <a:lnTo>
                    <a:pt x="5564" y="1628"/>
                  </a:lnTo>
                  <a:lnTo>
                    <a:pt x="5565" y="1629"/>
                  </a:lnTo>
                  <a:lnTo>
                    <a:pt x="5567" y="1632"/>
                  </a:lnTo>
                  <a:lnTo>
                    <a:pt x="5568" y="1633"/>
                  </a:lnTo>
                  <a:lnTo>
                    <a:pt x="5569" y="1635"/>
                  </a:lnTo>
                  <a:lnTo>
                    <a:pt x="5569" y="1637"/>
                  </a:lnTo>
                  <a:lnTo>
                    <a:pt x="5571" y="1639"/>
                  </a:lnTo>
                  <a:lnTo>
                    <a:pt x="5572" y="1640"/>
                  </a:lnTo>
                  <a:lnTo>
                    <a:pt x="5573" y="1643"/>
                  </a:lnTo>
                  <a:lnTo>
                    <a:pt x="5575" y="1644"/>
                  </a:lnTo>
                  <a:lnTo>
                    <a:pt x="5576" y="1645"/>
                  </a:lnTo>
                  <a:lnTo>
                    <a:pt x="5577" y="1646"/>
                  </a:lnTo>
                  <a:lnTo>
                    <a:pt x="5580" y="1649"/>
                  </a:lnTo>
                  <a:lnTo>
                    <a:pt x="5581" y="1650"/>
                  </a:lnTo>
                  <a:lnTo>
                    <a:pt x="5582" y="1651"/>
                  </a:lnTo>
                  <a:lnTo>
                    <a:pt x="5585" y="1651"/>
                  </a:lnTo>
                  <a:lnTo>
                    <a:pt x="5586" y="1651"/>
                  </a:lnTo>
                  <a:lnTo>
                    <a:pt x="5589" y="1651"/>
                  </a:lnTo>
                  <a:lnTo>
                    <a:pt x="5590" y="1650"/>
                  </a:lnTo>
                  <a:lnTo>
                    <a:pt x="5593" y="1650"/>
                  </a:lnTo>
                  <a:lnTo>
                    <a:pt x="5595" y="1649"/>
                  </a:lnTo>
                  <a:lnTo>
                    <a:pt x="5598" y="1649"/>
                  </a:lnTo>
                  <a:lnTo>
                    <a:pt x="5599" y="1648"/>
                  </a:lnTo>
                  <a:lnTo>
                    <a:pt x="5602" y="1646"/>
                  </a:lnTo>
                  <a:lnTo>
                    <a:pt x="5603" y="1646"/>
                  </a:lnTo>
                  <a:lnTo>
                    <a:pt x="5606" y="1645"/>
                  </a:lnTo>
                  <a:lnTo>
                    <a:pt x="5609" y="1643"/>
                  </a:lnTo>
                  <a:lnTo>
                    <a:pt x="5613" y="1645"/>
                  </a:lnTo>
                  <a:lnTo>
                    <a:pt x="5611" y="1648"/>
                  </a:lnTo>
                  <a:lnTo>
                    <a:pt x="5611" y="1650"/>
                  </a:lnTo>
                  <a:lnTo>
                    <a:pt x="5611" y="1651"/>
                  </a:lnTo>
                  <a:lnTo>
                    <a:pt x="5611" y="1654"/>
                  </a:lnTo>
                  <a:lnTo>
                    <a:pt x="5611" y="1656"/>
                  </a:lnTo>
                  <a:lnTo>
                    <a:pt x="5611" y="1657"/>
                  </a:lnTo>
                  <a:lnTo>
                    <a:pt x="5611" y="1658"/>
                  </a:lnTo>
                  <a:lnTo>
                    <a:pt x="5611" y="1661"/>
                  </a:lnTo>
                  <a:lnTo>
                    <a:pt x="5611" y="1663"/>
                  </a:lnTo>
                  <a:lnTo>
                    <a:pt x="5609" y="1664"/>
                  </a:lnTo>
                  <a:lnTo>
                    <a:pt x="5608" y="1666"/>
                  </a:lnTo>
                  <a:lnTo>
                    <a:pt x="5607" y="1667"/>
                  </a:lnTo>
                  <a:lnTo>
                    <a:pt x="5606" y="1668"/>
                  </a:lnTo>
                  <a:lnTo>
                    <a:pt x="5604" y="1668"/>
                  </a:lnTo>
                  <a:lnTo>
                    <a:pt x="5603" y="1670"/>
                  </a:lnTo>
                  <a:lnTo>
                    <a:pt x="5603" y="1672"/>
                  </a:lnTo>
                  <a:lnTo>
                    <a:pt x="5602" y="1674"/>
                  </a:lnTo>
                  <a:lnTo>
                    <a:pt x="5602" y="1677"/>
                  </a:lnTo>
                  <a:lnTo>
                    <a:pt x="5603" y="1678"/>
                  </a:lnTo>
                  <a:lnTo>
                    <a:pt x="5603" y="1679"/>
                  </a:lnTo>
                  <a:lnTo>
                    <a:pt x="5603" y="1681"/>
                  </a:lnTo>
                  <a:lnTo>
                    <a:pt x="5603" y="1684"/>
                  </a:lnTo>
                  <a:lnTo>
                    <a:pt x="5603" y="1685"/>
                  </a:lnTo>
                  <a:lnTo>
                    <a:pt x="5604" y="1686"/>
                  </a:lnTo>
                  <a:lnTo>
                    <a:pt x="5606" y="1689"/>
                  </a:lnTo>
                  <a:lnTo>
                    <a:pt x="5606" y="1690"/>
                  </a:lnTo>
                  <a:lnTo>
                    <a:pt x="5607" y="1692"/>
                  </a:lnTo>
                  <a:lnTo>
                    <a:pt x="5607" y="1697"/>
                  </a:lnTo>
                  <a:lnTo>
                    <a:pt x="5604" y="1697"/>
                  </a:lnTo>
                  <a:lnTo>
                    <a:pt x="5603" y="1697"/>
                  </a:lnTo>
                  <a:lnTo>
                    <a:pt x="5600" y="1698"/>
                  </a:lnTo>
                  <a:lnTo>
                    <a:pt x="5598" y="1698"/>
                  </a:lnTo>
                  <a:lnTo>
                    <a:pt x="5595" y="1699"/>
                  </a:lnTo>
                  <a:lnTo>
                    <a:pt x="5589" y="1699"/>
                  </a:lnTo>
                  <a:lnTo>
                    <a:pt x="5582" y="1699"/>
                  </a:lnTo>
                  <a:lnTo>
                    <a:pt x="5582" y="1703"/>
                  </a:lnTo>
                  <a:lnTo>
                    <a:pt x="5585" y="1707"/>
                  </a:lnTo>
                  <a:lnTo>
                    <a:pt x="5581" y="1710"/>
                  </a:lnTo>
                  <a:lnTo>
                    <a:pt x="5580" y="1713"/>
                  </a:lnTo>
                  <a:lnTo>
                    <a:pt x="5584" y="1715"/>
                  </a:lnTo>
                  <a:lnTo>
                    <a:pt x="5582" y="1716"/>
                  </a:lnTo>
                  <a:lnTo>
                    <a:pt x="5582" y="1719"/>
                  </a:lnTo>
                  <a:lnTo>
                    <a:pt x="5582" y="1721"/>
                  </a:lnTo>
                  <a:lnTo>
                    <a:pt x="5582" y="1722"/>
                  </a:lnTo>
                  <a:lnTo>
                    <a:pt x="5581" y="1724"/>
                  </a:lnTo>
                  <a:lnTo>
                    <a:pt x="5580" y="1725"/>
                  </a:lnTo>
                  <a:lnTo>
                    <a:pt x="5578" y="1727"/>
                  </a:lnTo>
                  <a:lnTo>
                    <a:pt x="5577" y="1728"/>
                  </a:lnTo>
                  <a:lnTo>
                    <a:pt x="5576" y="1730"/>
                  </a:lnTo>
                  <a:lnTo>
                    <a:pt x="5573" y="1731"/>
                  </a:lnTo>
                  <a:lnTo>
                    <a:pt x="5572" y="1731"/>
                  </a:lnTo>
                  <a:lnTo>
                    <a:pt x="5568" y="1728"/>
                  </a:lnTo>
                  <a:lnTo>
                    <a:pt x="5565" y="1732"/>
                  </a:lnTo>
                  <a:lnTo>
                    <a:pt x="5560" y="1734"/>
                  </a:lnTo>
                  <a:lnTo>
                    <a:pt x="5555" y="1737"/>
                  </a:lnTo>
                  <a:lnTo>
                    <a:pt x="5551" y="1739"/>
                  </a:lnTo>
                  <a:lnTo>
                    <a:pt x="5547" y="1742"/>
                  </a:lnTo>
                  <a:lnTo>
                    <a:pt x="5545" y="1744"/>
                  </a:lnTo>
                  <a:lnTo>
                    <a:pt x="5541" y="1745"/>
                  </a:lnTo>
                  <a:lnTo>
                    <a:pt x="5538" y="1747"/>
                  </a:lnTo>
                  <a:lnTo>
                    <a:pt x="5536" y="1748"/>
                  </a:lnTo>
                  <a:lnTo>
                    <a:pt x="5532" y="1748"/>
                  </a:lnTo>
                  <a:lnTo>
                    <a:pt x="5529" y="1749"/>
                  </a:lnTo>
                  <a:lnTo>
                    <a:pt x="5527" y="1750"/>
                  </a:lnTo>
                  <a:lnTo>
                    <a:pt x="5524" y="1750"/>
                  </a:lnTo>
                  <a:lnTo>
                    <a:pt x="5523" y="1753"/>
                  </a:lnTo>
                  <a:lnTo>
                    <a:pt x="5520" y="1756"/>
                  </a:lnTo>
                  <a:lnTo>
                    <a:pt x="5520" y="1760"/>
                  </a:lnTo>
                  <a:lnTo>
                    <a:pt x="5519" y="1763"/>
                  </a:lnTo>
                  <a:lnTo>
                    <a:pt x="5522" y="1767"/>
                  </a:lnTo>
                  <a:lnTo>
                    <a:pt x="5525" y="1766"/>
                  </a:lnTo>
                  <a:lnTo>
                    <a:pt x="5527" y="1766"/>
                  </a:lnTo>
                  <a:lnTo>
                    <a:pt x="5529" y="1767"/>
                  </a:lnTo>
                  <a:lnTo>
                    <a:pt x="5531" y="1768"/>
                  </a:lnTo>
                  <a:lnTo>
                    <a:pt x="5532" y="1769"/>
                  </a:lnTo>
                  <a:lnTo>
                    <a:pt x="5533" y="1771"/>
                  </a:lnTo>
                  <a:lnTo>
                    <a:pt x="5534" y="1773"/>
                  </a:lnTo>
                  <a:lnTo>
                    <a:pt x="5534" y="1774"/>
                  </a:lnTo>
                  <a:lnTo>
                    <a:pt x="5536" y="1775"/>
                  </a:lnTo>
                  <a:lnTo>
                    <a:pt x="5536" y="1778"/>
                  </a:lnTo>
                  <a:lnTo>
                    <a:pt x="5537" y="1779"/>
                  </a:lnTo>
                  <a:lnTo>
                    <a:pt x="5537" y="1782"/>
                  </a:lnTo>
                  <a:lnTo>
                    <a:pt x="5538" y="1783"/>
                  </a:lnTo>
                  <a:lnTo>
                    <a:pt x="5540" y="1784"/>
                  </a:lnTo>
                  <a:lnTo>
                    <a:pt x="5541" y="1786"/>
                  </a:lnTo>
                  <a:lnTo>
                    <a:pt x="5542" y="1786"/>
                  </a:lnTo>
                  <a:lnTo>
                    <a:pt x="5545" y="1788"/>
                  </a:lnTo>
                  <a:lnTo>
                    <a:pt x="5546" y="1789"/>
                  </a:lnTo>
                  <a:lnTo>
                    <a:pt x="5549" y="1789"/>
                  </a:lnTo>
                  <a:lnTo>
                    <a:pt x="5550" y="1790"/>
                  </a:lnTo>
                  <a:lnTo>
                    <a:pt x="5553" y="1790"/>
                  </a:lnTo>
                  <a:lnTo>
                    <a:pt x="5554" y="1791"/>
                  </a:lnTo>
                  <a:lnTo>
                    <a:pt x="5555" y="1792"/>
                  </a:lnTo>
                  <a:lnTo>
                    <a:pt x="5558" y="1792"/>
                  </a:lnTo>
                  <a:lnTo>
                    <a:pt x="5559" y="1794"/>
                  </a:lnTo>
                  <a:lnTo>
                    <a:pt x="5562" y="1795"/>
                  </a:lnTo>
                  <a:lnTo>
                    <a:pt x="5563" y="1795"/>
                  </a:lnTo>
                  <a:lnTo>
                    <a:pt x="5565" y="1796"/>
                  </a:lnTo>
                  <a:lnTo>
                    <a:pt x="5567" y="1796"/>
                  </a:lnTo>
                  <a:lnTo>
                    <a:pt x="5568" y="1797"/>
                  </a:lnTo>
                  <a:lnTo>
                    <a:pt x="5571" y="1797"/>
                  </a:lnTo>
                  <a:lnTo>
                    <a:pt x="5572" y="1798"/>
                  </a:lnTo>
                  <a:lnTo>
                    <a:pt x="5575" y="1798"/>
                  </a:lnTo>
                  <a:lnTo>
                    <a:pt x="5576" y="1800"/>
                  </a:lnTo>
                  <a:lnTo>
                    <a:pt x="5578" y="1801"/>
                  </a:lnTo>
                  <a:lnTo>
                    <a:pt x="5580" y="1801"/>
                  </a:lnTo>
                  <a:lnTo>
                    <a:pt x="5581" y="1802"/>
                  </a:lnTo>
                  <a:lnTo>
                    <a:pt x="5584" y="1802"/>
                  </a:lnTo>
                  <a:lnTo>
                    <a:pt x="5585" y="1803"/>
                  </a:lnTo>
                  <a:lnTo>
                    <a:pt x="5587" y="1803"/>
                  </a:lnTo>
                  <a:lnTo>
                    <a:pt x="5589" y="1804"/>
                  </a:lnTo>
                  <a:lnTo>
                    <a:pt x="5591" y="1804"/>
                  </a:lnTo>
                  <a:lnTo>
                    <a:pt x="5593" y="1806"/>
                  </a:lnTo>
                  <a:lnTo>
                    <a:pt x="5595" y="1806"/>
                  </a:lnTo>
                  <a:lnTo>
                    <a:pt x="5597" y="1807"/>
                  </a:lnTo>
                  <a:lnTo>
                    <a:pt x="5599" y="1807"/>
                  </a:lnTo>
                  <a:lnTo>
                    <a:pt x="5602" y="1808"/>
                  </a:lnTo>
                  <a:lnTo>
                    <a:pt x="5603" y="1809"/>
                  </a:lnTo>
                  <a:lnTo>
                    <a:pt x="5604" y="1809"/>
                  </a:lnTo>
                  <a:lnTo>
                    <a:pt x="5606" y="1812"/>
                  </a:lnTo>
                  <a:lnTo>
                    <a:pt x="5606" y="1813"/>
                  </a:lnTo>
                  <a:lnTo>
                    <a:pt x="5606" y="1815"/>
                  </a:lnTo>
                  <a:lnTo>
                    <a:pt x="5607" y="1818"/>
                  </a:lnTo>
                  <a:lnTo>
                    <a:pt x="5607" y="1819"/>
                  </a:lnTo>
                  <a:lnTo>
                    <a:pt x="5607" y="1821"/>
                  </a:lnTo>
                  <a:lnTo>
                    <a:pt x="5607" y="1824"/>
                  </a:lnTo>
                  <a:lnTo>
                    <a:pt x="5608" y="1825"/>
                  </a:lnTo>
                  <a:lnTo>
                    <a:pt x="5612" y="1827"/>
                  </a:lnTo>
                  <a:lnTo>
                    <a:pt x="5615" y="1827"/>
                  </a:lnTo>
                  <a:lnTo>
                    <a:pt x="5616" y="1829"/>
                  </a:lnTo>
                  <a:lnTo>
                    <a:pt x="5618" y="1830"/>
                  </a:lnTo>
                  <a:lnTo>
                    <a:pt x="5625" y="1830"/>
                  </a:lnTo>
                  <a:lnTo>
                    <a:pt x="5628" y="1832"/>
                  </a:lnTo>
                  <a:lnTo>
                    <a:pt x="5630" y="1833"/>
                  </a:lnTo>
                  <a:lnTo>
                    <a:pt x="5631" y="1835"/>
                  </a:lnTo>
                  <a:lnTo>
                    <a:pt x="5633" y="1836"/>
                  </a:lnTo>
                  <a:lnTo>
                    <a:pt x="5635" y="1836"/>
                  </a:lnTo>
                  <a:lnTo>
                    <a:pt x="5637" y="1837"/>
                  </a:lnTo>
                  <a:lnTo>
                    <a:pt x="5638" y="1838"/>
                  </a:lnTo>
                  <a:lnTo>
                    <a:pt x="5640" y="1838"/>
                  </a:lnTo>
                  <a:lnTo>
                    <a:pt x="5643" y="1839"/>
                  </a:lnTo>
                  <a:lnTo>
                    <a:pt x="5644" y="1841"/>
                  </a:lnTo>
                  <a:lnTo>
                    <a:pt x="5647" y="1844"/>
                  </a:lnTo>
                  <a:lnTo>
                    <a:pt x="5651" y="1841"/>
                  </a:lnTo>
                  <a:lnTo>
                    <a:pt x="5652" y="1844"/>
                  </a:lnTo>
                  <a:lnTo>
                    <a:pt x="5652" y="1845"/>
                  </a:lnTo>
                  <a:lnTo>
                    <a:pt x="5651" y="1847"/>
                  </a:lnTo>
                  <a:lnTo>
                    <a:pt x="5650" y="1848"/>
                  </a:lnTo>
                  <a:lnTo>
                    <a:pt x="5648" y="1850"/>
                  </a:lnTo>
                  <a:lnTo>
                    <a:pt x="5647" y="1852"/>
                  </a:lnTo>
                  <a:lnTo>
                    <a:pt x="5646" y="1853"/>
                  </a:lnTo>
                  <a:lnTo>
                    <a:pt x="5644" y="1854"/>
                  </a:lnTo>
                  <a:lnTo>
                    <a:pt x="5644" y="1856"/>
                  </a:lnTo>
                  <a:lnTo>
                    <a:pt x="5643" y="1858"/>
                  </a:lnTo>
                  <a:lnTo>
                    <a:pt x="5642" y="1860"/>
                  </a:lnTo>
                  <a:lnTo>
                    <a:pt x="5642" y="1862"/>
                  </a:lnTo>
                  <a:lnTo>
                    <a:pt x="5640" y="1864"/>
                  </a:lnTo>
                  <a:lnTo>
                    <a:pt x="5640" y="1866"/>
                  </a:lnTo>
                  <a:lnTo>
                    <a:pt x="5639" y="1867"/>
                  </a:lnTo>
                  <a:lnTo>
                    <a:pt x="5638" y="1870"/>
                  </a:lnTo>
                  <a:lnTo>
                    <a:pt x="5637" y="1871"/>
                  </a:lnTo>
                  <a:lnTo>
                    <a:pt x="5637" y="1873"/>
                  </a:lnTo>
                  <a:lnTo>
                    <a:pt x="5635" y="1874"/>
                  </a:lnTo>
                  <a:lnTo>
                    <a:pt x="5634" y="1877"/>
                  </a:lnTo>
                  <a:lnTo>
                    <a:pt x="5633" y="1878"/>
                  </a:lnTo>
                  <a:lnTo>
                    <a:pt x="5633" y="1879"/>
                  </a:lnTo>
                  <a:lnTo>
                    <a:pt x="5631" y="1882"/>
                  </a:lnTo>
                  <a:lnTo>
                    <a:pt x="5630" y="1883"/>
                  </a:lnTo>
                  <a:lnTo>
                    <a:pt x="5629" y="1885"/>
                  </a:lnTo>
                  <a:lnTo>
                    <a:pt x="5628" y="1887"/>
                  </a:lnTo>
                  <a:lnTo>
                    <a:pt x="5628" y="1889"/>
                  </a:lnTo>
                  <a:lnTo>
                    <a:pt x="5626" y="1890"/>
                  </a:lnTo>
                  <a:lnTo>
                    <a:pt x="5625" y="1891"/>
                  </a:lnTo>
                  <a:lnTo>
                    <a:pt x="5624" y="1894"/>
                  </a:lnTo>
                  <a:lnTo>
                    <a:pt x="5624" y="1895"/>
                  </a:lnTo>
                  <a:lnTo>
                    <a:pt x="5622" y="1897"/>
                  </a:lnTo>
                  <a:lnTo>
                    <a:pt x="5622" y="1900"/>
                  </a:lnTo>
                  <a:lnTo>
                    <a:pt x="5622" y="1905"/>
                  </a:lnTo>
                  <a:lnTo>
                    <a:pt x="5621" y="1908"/>
                  </a:lnTo>
                  <a:lnTo>
                    <a:pt x="5621" y="1909"/>
                  </a:lnTo>
                  <a:lnTo>
                    <a:pt x="5620" y="1912"/>
                  </a:lnTo>
                  <a:lnTo>
                    <a:pt x="5618" y="1913"/>
                  </a:lnTo>
                  <a:lnTo>
                    <a:pt x="5617" y="1913"/>
                  </a:lnTo>
                  <a:lnTo>
                    <a:pt x="5615" y="1914"/>
                  </a:lnTo>
                  <a:lnTo>
                    <a:pt x="5613" y="1915"/>
                  </a:lnTo>
                  <a:lnTo>
                    <a:pt x="5612" y="1917"/>
                  </a:lnTo>
                  <a:lnTo>
                    <a:pt x="5609" y="1917"/>
                  </a:lnTo>
                  <a:lnTo>
                    <a:pt x="5608" y="1918"/>
                  </a:lnTo>
                  <a:lnTo>
                    <a:pt x="5606" y="1919"/>
                  </a:lnTo>
                  <a:lnTo>
                    <a:pt x="5604" y="1919"/>
                  </a:lnTo>
                  <a:lnTo>
                    <a:pt x="5602" y="1920"/>
                  </a:lnTo>
                  <a:lnTo>
                    <a:pt x="5600" y="1920"/>
                  </a:lnTo>
                  <a:lnTo>
                    <a:pt x="5598" y="1922"/>
                  </a:lnTo>
                  <a:lnTo>
                    <a:pt x="5597" y="1922"/>
                  </a:lnTo>
                  <a:lnTo>
                    <a:pt x="5594" y="1923"/>
                  </a:lnTo>
                  <a:lnTo>
                    <a:pt x="5590" y="1925"/>
                  </a:lnTo>
                  <a:lnTo>
                    <a:pt x="5587" y="1925"/>
                  </a:lnTo>
                  <a:lnTo>
                    <a:pt x="5585" y="1926"/>
                  </a:lnTo>
                  <a:lnTo>
                    <a:pt x="5584" y="1928"/>
                  </a:lnTo>
                  <a:lnTo>
                    <a:pt x="5582" y="1928"/>
                  </a:lnTo>
                  <a:lnTo>
                    <a:pt x="5580" y="1929"/>
                  </a:lnTo>
                  <a:lnTo>
                    <a:pt x="5578" y="1930"/>
                  </a:lnTo>
                  <a:lnTo>
                    <a:pt x="5576" y="1930"/>
                  </a:lnTo>
                  <a:lnTo>
                    <a:pt x="5575" y="1931"/>
                  </a:lnTo>
                  <a:lnTo>
                    <a:pt x="5572" y="1932"/>
                  </a:lnTo>
                  <a:lnTo>
                    <a:pt x="5571" y="1934"/>
                  </a:lnTo>
                  <a:lnTo>
                    <a:pt x="5569" y="1934"/>
                  </a:lnTo>
                  <a:lnTo>
                    <a:pt x="5567" y="1935"/>
                  </a:lnTo>
                  <a:lnTo>
                    <a:pt x="5565" y="1936"/>
                  </a:lnTo>
                  <a:lnTo>
                    <a:pt x="5564" y="1937"/>
                  </a:lnTo>
                  <a:lnTo>
                    <a:pt x="5562" y="1940"/>
                  </a:lnTo>
                  <a:lnTo>
                    <a:pt x="5560" y="1940"/>
                  </a:lnTo>
                  <a:lnTo>
                    <a:pt x="5559" y="1941"/>
                  </a:lnTo>
                  <a:lnTo>
                    <a:pt x="5558" y="1943"/>
                  </a:lnTo>
                  <a:lnTo>
                    <a:pt x="5556" y="1944"/>
                  </a:lnTo>
                  <a:lnTo>
                    <a:pt x="5555" y="1946"/>
                  </a:lnTo>
                  <a:lnTo>
                    <a:pt x="5551" y="1948"/>
                  </a:lnTo>
                  <a:lnTo>
                    <a:pt x="5550" y="1957"/>
                  </a:lnTo>
                  <a:lnTo>
                    <a:pt x="5550" y="1961"/>
                  </a:lnTo>
                  <a:lnTo>
                    <a:pt x="5547" y="1965"/>
                  </a:lnTo>
                  <a:lnTo>
                    <a:pt x="5546" y="1967"/>
                  </a:lnTo>
                  <a:lnTo>
                    <a:pt x="5550" y="1970"/>
                  </a:lnTo>
                  <a:lnTo>
                    <a:pt x="5550" y="1971"/>
                  </a:lnTo>
                  <a:lnTo>
                    <a:pt x="5550" y="1973"/>
                  </a:lnTo>
                  <a:lnTo>
                    <a:pt x="5550" y="1976"/>
                  </a:lnTo>
                  <a:lnTo>
                    <a:pt x="5551" y="1979"/>
                  </a:lnTo>
                  <a:lnTo>
                    <a:pt x="5547" y="1977"/>
                  </a:lnTo>
                  <a:lnTo>
                    <a:pt x="5546" y="1977"/>
                  </a:lnTo>
                  <a:lnTo>
                    <a:pt x="5542" y="1977"/>
                  </a:lnTo>
                  <a:lnTo>
                    <a:pt x="5541" y="1981"/>
                  </a:lnTo>
                  <a:lnTo>
                    <a:pt x="5541" y="1985"/>
                  </a:lnTo>
                  <a:lnTo>
                    <a:pt x="5540" y="1988"/>
                  </a:lnTo>
                  <a:lnTo>
                    <a:pt x="5541" y="1990"/>
                  </a:lnTo>
                  <a:lnTo>
                    <a:pt x="5542" y="1994"/>
                  </a:lnTo>
                  <a:lnTo>
                    <a:pt x="5544" y="1999"/>
                  </a:lnTo>
                  <a:lnTo>
                    <a:pt x="5544" y="2004"/>
                  </a:lnTo>
                  <a:lnTo>
                    <a:pt x="5542" y="2007"/>
                  </a:lnTo>
                  <a:lnTo>
                    <a:pt x="5541" y="2010"/>
                  </a:lnTo>
                  <a:lnTo>
                    <a:pt x="5544" y="2011"/>
                  </a:lnTo>
                  <a:lnTo>
                    <a:pt x="5545" y="2013"/>
                  </a:lnTo>
                  <a:lnTo>
                    <a:pt x="5545" y="2016"/>
                  </a:lnTo>
                  <a:lnTo>
                    <a:pt x="5545" y="2017"/>
                  </a:lnTo>
                  <a:lnTo>
                    <a:pt x="5545" y="2019"/>
                  </a:lnTo>
                  <a:lnTo>
                    <a:pt x="5545" y="2022"/>
                  </a:lnTo>
                  <a:lnTo>
                    <a:pt x="5546" y="2027"/>
                  </a:lnTo>
                  <a:lnTo>
                    <a:pt x="5546" y="2030"/>
                  </a:lnTo>
                  <a:lnTo>
                    <a:pt x="5546" y="2031"/>
                  </a:lnTo>
                  <a:lnTo>
                    <a:pt x="5546" y="2034"/>
                  </a:lnTo>
                  <a:lnTo>
                    <a:pt x="5546" y="2035"/>
                  </a:lnTo>
                  <a:lnTo>
                    <a:pt x="5546" y="2037"/>
                  </a:lnTo>
                  <a:lnTo>
                    <a:pt x="5546" y="2039"/>
                  </a:lnTo>
                  <a:lnTo>
                    <a:pt x="5545" y="2041"/>
                  </a:lnTo>
                  <a:lnTo>
                    <a:pt x="5545" y="2043"/>
                  </a:lnTo>
                  <a:lnTo>
                    <a:pt x="5545" y="2045"/>
                  </a:lnTo>
                  <a:lnTo>
                    <a:pt x="5545" y="2047"/>
                  </a:lnTo>
                  <a:lnTo>
                    <a:pt x="5545" y="2048"/>
                  </a:lnTo>
                  <a:lnTo>
                    <a:pt x="5545" y="2051"/>
                  </a:lnTo>
                  <a:lnTo>
                    <a:pt x="5545" y="2053"/>
                  </a:lnTo>
                  <a:lnTo>
                    <a:pt x="5546" y="2054"/>
                  </a:lnTo>
                  <a:lnTo>
                    <a:pt x="5547" y="2056"/>
                  </a:lnTo>
                  <a:lnTo>
                    <a:pt x="5549" y="2058"/>
                  </a:lnTo>
                  <a:lnTo>
                    <a:pt x="5550" y="2059"/>
                  </a:lnTo>
                  <a:lnTo>
                    <a:pt x="5553" y="2062"/>
                  </a:lnTo>
                  <a:lnTo>
                    <a:pt x="5555" y="2064"/>
                  </a:lnTo>
                  <a:lnTo>
                    <a:pt x="5556" y="2065"/>
                  </a:lnTo>
                  <a:lnTo>
                    <a:pt x="5559" y="2066"/>
                  </a:lnTo>
                  <a:lnTo>
                    <a:pt x="5560" y="2068"/>
                  </a:lnTo>
                  <a:lnTo>
                    <a:pt x="5562" y="2069"/>
                  </a:lnTo>
                  <a:lnTo>
                    <a:pt x="5563" y="2071"/>
                  </a:lnTo>
                  <a:lnTo>
                    <a:pt x="5564" y="2072"/>
                  </a:lnTo>
                  <a:lnTo>
                    <a:pt x="5564" y="2075"/>
                  </a:lnTo>
                  <a:lnTo>
                    <a:pt x="5565" y="2077"/>
                  </a:lnTo>
                  <a:lnTo>
                    <a:pt x="5567" y="2078"/>
                  </a:lnTo>
                  <a:lnTo>
                    <a:pt x="5567" y="2081"/>
                  </a:lnTo>
                  <a:lnTo>
                    <a:pt x="5568" y="2082"/>
                  </a:lnTo>
                  <a:lnTo>
                    <a:pt x="5569" y="2084"/>
                  </a:lnTo>
                  <a:lnTo>
                    <a:pt x="5571" y="2086"/>
                  </a:lnTo>
                  <a:lnTo>
                    <a:pt x="5572" y="2087"/>
                  </a:lnTo>
                  <a:lnTo>
                    <a:pt x="5573" y="2087"/>
                  </a:lnTo>
                  <a:lnTo>
                    <a:pt x="5573" y="2089"/>
                  </a:lnTo>
                  <a:lnTo>
                    <a:pt x="5573" y="2091"/>
                  </a:lnTo>
                  <a:lnTo>
                    <a:pt x="5575" y="2093"/>
                  </a:lnTo>
                  <a:lnTo>
                    <a:pt x="5575" y="2094"/>
                  </a:lnTo>
                  <a:lnTo>
                    <a:pt x="5575" y="2097"/>
                  </a:lnTo>
                  <a:lnTo>
                    <a:pt x="5575" y="2098"/>
                  </a:lnTo>
                  <a:lnTo>
                    <a:pt x="5575" y="2100"/>
                  </a:lnTo>
                  <a:lnTo>
                    <a:pt x="5575" y="2101"/>
                  </a:lnTo>
                  <a:lnTo>
                    <a:pt x="5575" y="2104"/>
                  </a:lnTo>
                  <a:lnTo>
                    <a:pt x="5576" y="2107"/>
                  </a:lnTo>
                  <a:lnTo>
                    <a:pt x="5575" y="2109"/>
                  </a:lnTo>
                  <a:lnTo>
                    <a:pt x="5573" y="2111"/>
                  </a:lnTo>
                  <a:lnTo>
                    <a:pt x="5571" y="2115"/>
                  </a:lnTo>
                  <a:lnTo>
                    <a:pt x="5569" y="2118"/>
                  </a:lnTo>
                  <a:lnTo>
                    <a:pt x="5571" y="2122"/>
                  </a:lnTo>
                  <a:lnTo>
                    <a:pt x="5572" y="2123"/>
                  </a:lnTo>
                  <a:lnTo>
                    <a:pt x="5573" y="2126"/>
                  </a:lnTo>
                  <a:lnTo>
                    <a:pt x="5575" y="2127"/>
                  </a:lnTo>
                  <a:lnTo>
                    <a:pt x="5575" y="2128"/>
                  </a:lnTo>
                  <a:lnTo>
                    <a:pt x="5577" y="2129"/>
                  </a:lnTo>
                  <a:lnTo>
                    <a:pt x="5577" y="2130"/>
                  </a:lnTo>
                  <a:lnTo>
                    <a:pt x="5577" y="2133"/>
                  </a:lnTo>
                  <a:lnTo>
                    <a:pt x="5577" y="2135"/>
                  </a:lnTo>
                  <a:lnTo>
                    <a:pt x="5577" y="2136"/>
                  </a:lnTo>
                  <a:lnTo>
                    <a:pt x="5577" y="2139"/>
                  </a:lnTo>
                  <a:lnTo>
                    <a:pt x="5577" y="2140"/>
                  </a:lnTo>
                  <a:lnTo>
                    <a:pt x="5577" y="2142"/>
                  </a:lnTo>
                  <a:lnTo>
                    <a:pt x="5577" y="2144"/>
                  </a:lnTo>
                  <a:lnTo>
                    <a:pt x="5577" y="2146"/>
                  </a:lnTo>
                  <a:lnTo>
                    <a:pt x="5577" y="2147"/>
                  </a:lnTo>
                  <a:lnTo>
                    <a:pt x="5577" y="2150"/>
                  </a:lnTo>
                  <a:lnTo>
                    <a:pt x="5577" y="2151"/>
                  </a:lnTo>
                  <a:lnTo>
                    <a:pt x="5578" y="2156"/>
                  </a:lnTo>
                  <a:lnTo>
                    <a:pt x="5581" y="2156"/>
                  </a:lnTo>
                  <a:lnTo>
                    <a:pt x="5584" y="2154"/>
                  </a:lnTo>
                  <a:lnTo>
                    <a:pt x="5587" y="2157"/>
                  </a:lnTo>
                  <a:lnTo>
                    <a:pt x="5591" y="2158"/>
                  </a:lnTo>
                  <a:lnTo>
                    <a:pt x="5589" y="2162"/>
                  </a:lnTo>
                  <a:lnTo>
                    <a:pt x="5589" y="2163"/>
                  </a:lnTo>
                  <a:lnTo>
                    <a:pt x="5589" y="2165"/>
                  </a:lnTo>
                  <a:lnTo>
                    <a:pt x="5589" y="2167"/>
                  </a:lnTo>
                  <a:lnTo>
                    <a:pt x="5590" y="2169"/>
                  </a:lnTo>
                  <a:lnTo>
                    <a:pt x="5590" y="2171"/>
                  </a:lnTo>
                  <a:lnTo>
                    <a:pt x="5591" y="2173"/>
                  </a:lnTo>
                  <a:lnTo>
                    <a:pt x="5593" y="2173"/>
                  </a:lnTo>
                  <a:lnTo>
                    <a:pt x="5595" y="2174"/>
                  </a:lnTo>
                  <a:lnTo>
                    <a:pt x="5597" y="2175"/>
                  </a:lnTo>
                  <a:lnTo>
                    <a:pt x="5599" y="2175"/>
                  </a:lnTo>
                  <a:lnTo>
                    <a:pt x="5602" y="2175"/>
                  </a:lnTo>
                  <a:lnTo>
                    <a:pt x="5603" y="2175"/>
                  </a:lnTo>
                  <a:lnTo>
                    <a:pt x="5604" y="2176"/>
                  </a:lnTo>
                  <a:lnTo>
                    <a:pt x="5606" y="2179"/>
                  </a:lnTo>
                  <a:lnTo>
                    <a:pt x="5606" y="2180"/>
                  </a:lnTo>
                  <a:lnTo>
                    <a:pt x="5606" y="2182"/>
                  </a:lnTo>
                  <a:lnTo>
                    <a:pt x="5607" y="2183"/>
                  </a:lnTo>
                  <a:lnTo>
                    <a:pt x="5607" y="2186"/>
                  </a:lnTo>
                  <a:lnTo>
                    <a:pt x="5607" y="2187"/>
                  </a:lnTo>
                  <a:lnTo>
                    <a:pt x="5607" y="2189"/>
                  </a:lnTo>
                  <a:lnTo>
                    <a:pt x="5607" y="2192"/>
                  </a:lnTo>
                  <a:lnTo>
                    <a:pt x="5607" y="2193"/>
                  </a:lnTo>
                  <a:lnTo>
                    <a:pt x="5608" y="2196"/>
                  </a:lnTo>
                  <a:lnTo>
                    <a:pt x="5608" y="2197"/>
                  </a:lnTo>
                  <a:lnTo>
                    <a:pt x="5608" y="2199"/>
                  </a:lnTo>
                  <a:lnTo>
                    <a:pt x="5608" y="2200"/>
                  </a:lnTo>
                  <a:lnTo>
                    <a:pt x="5608" y="2203"/>
                  </a:lnTo>
                  <a:lnTo>
                    <a:pt x="5609" y="2205"/>
                  </a:lnTo>
                  <a:lnTo>
                    <a:pt x="5609" y="2206"/>
                  </a:lnTo>
                  <a:lnTo>
                    <a:pt x="5611" y="2209"/>
                  </a:lnTo>
                  <a:lnTo>
                    <a:pt x="5611" y="2210"/>
                  </a:lnTo>
                  <a:lnTo>
                    <a:pt x="5612" y="2211"/>
                  </a:lnTo>
                  <a:lnTo>
                    <a:pt x="5613" y="2212"/>
                  </a:lnTo>
                  <a:lnTo>
                    <a:pt x="5615" y="2214"/>
                  </a:lnTo>
                  <a:lnTo>
                    <a:pt x="5616" y="2216"/>
                  </a:lnTo>
                  <a:lnTo>
                    <a:pt x="5617" y="2217"/>
                  </a:lnTo>
                  <a:lnTo>
                    <a:pt x="5621" y="2220"/>
                  </a:lnTo>
                  <a:lnTo>
                    <a:pt x="5622" y="2223"/>
                  </a:lnTo>
                  <a:lnTo>
                    <a:pt x="5625" y="2227"/>
                  </a:lnTo>
                  <a:lnTo>
                    <a:pt x="5628" y="2234"/>
                  </a:lnTo>
                  <a:lnTo>
                    <a:pt x="5633" y="2235"/>
                  </a:lnTo>
                  <a:lnTo>
                    <a:pt x="5637" y="2234"/>
                  </a:lnTo>
                  <a:lnTo>
                    <a:pt x="5638" y="2238"/>
                  </a:lnTo>
                  <a:lnTo>
                    <a:pt x="5640" y="2238"/>
                  </a:lnTo>
                  <a:lnTo>
                    <a:pt x="5642" y="2239"/>
                  </a:lnTo>
                  <a:lnTo>
                    <a:pt x="5644" y="2240"/>
                  </a:lnTo>
                  <a:lnTo>
                    <a:pt x="5646" y="2240"/>
                  </a:lnTo>
                  <a:lnTo>
                    <a:pt x="5648" y="2240"/>
                  </a:lnTo>
                  <a:lnTo>
                    <a:pt x="5650" y="2241"/>
                  </a:lnTo>
                  <a:lnTo>
                    <a:pt x="5652" y="2240"/>
                  </a:lnTo>
                  <a:lnTo>
                    <a:pt x="5652" y="2238"/>
                  </a:lnTo>
                  <a:lnTo>
                    <a:pt x="5653" y="2237"/>
                  </a:lnTo>
                  <a:lnTo>
                    <a:pt x="5655" y="2234"/>
                  </a:lnTo>
                  <a:lnTo>
                    <a:pt x="5656" y="2229"/>
                  </a:lnTo>
                  <a:lnTo>
                    <a:pt x="5659" y="2231"/>
                  </a:lnTo>
                  <a:lnTo>
                    <a:pt x="5659" y="2227"/>
                  </a:lnTo>
                  <a:lnTo>
                    <a:pt x="5661" y="2226"/>
                  </a:lnTo>
                  <a:lnTo>
                    <a:pt x="5662" y="2224"/>
                  </a:lnTo>
                  <a:lnTo>
                    <a:pt x="5665" y="2224"/>
                  </a:lnTo>
                  <a:lnTo>
                    <a:pt x="5666" y="2224"/>
                  </a:lnTo>
                  <a:lnTo>
                    <a:pt x="5669" y="2224"/>
                  </a:lnTo>
                  <a:lnTo>
                    <a:pt x="5670" y="2226"/>
                  </a:lnTo>
                  <a:lnTo>
                    <a:pt x="5673" y="2226"/>
                  </a:lnTo>
                  <a:lnTo>
                    <a:pt x="5675" y="2226"/>
                  </a:lnTo>
                  <a:lnTo>
                    <a:pt x="5677" y="2227"/>
                  </a:lnTo>
                  <a:lnTo>
                    <a:pt x="5679" y="2227"/>
                  </a:lnTo>
                  <a:lnTo>
                    <a:pt x="5681" y="2227"/>
                  </a:lnTo>
                  <a:lnTo>
                    <a:pt x="5683" y="2228"/>
                  </a:lnTo>
                  <a:lnTo>
                    <a:pt x="5686" y="2228"/>
                  </a:lnTo>
                  <a:lnTo>
                    <a:pt x="5687" y="2228"/>
                  </a:lnTo>
                  <a:lnTo>
                    <a:pt x="5690" y="2229"/>
                  </a:lnTo>
                  <a:lnTo>
                    <a:pt x="5692" y="2229"/>
                  </a:lnTo>
                  <a:lnTo>
                    <a:pt x="5695" y="2229"/>
                  </a:lnTo>
                  <a:lnTo>
                    <a:pt x="5696" y="2229"/>
                  </a:lnTo>
                  <a:lnTo>
                    <a:pt x="5699" y="2231"/>
                  </a:lnTo>
                  <a:lnTo>
                    <a:pt x="5701" y="2231"/>
                  </a:lnTo>
                  <a:lnTo>
                    <a:pt x="5703" y="2231"/>
                  </a:lnTo>
                  <a:lnTo>
                    <a:pt x="5705" y="2231"/>
                  </a:lnTo>
                  <a:lnTo>
                    <a:pt x="5706" y="2232"/>
                  </a:lnTo>
                  <a:lnTo>
                    <a:pt x="5712" y="2232"/>
                  </a:lnTo>
                  <a:lnTo>
                    <a:pt x="5715" y="2232"/>
                  </a:lnTo>
                  <a:lnTo>
                    <a:pt x="5717" y="2233"/>
                  </a:lnTo>
                  <a:lnTo>
                    <a:pt x="5719" y="2233"/>
                  </a:lnTo>
                  <a:lnTo>
                    <a:pt x="5721" y="2233"/>
                  </a:lnTo>
                  <a:lnTo>
                    <a:pt x="5723" y="2233"/>
                  </a:lnTo>
                  <a:lnTo>
                    <a:pt x="5725" y="2233"/>
                  </a:lnTo>
                  <a:lnTo>
                    <a:pt x="5727" y="2233"/>
                  </a:lnTo>
                  <a:lnTo>
                    <a:pt x="5728" y="2233"/>
                  </a:lnTo>
                  <a:lnTo>
                    <a:pt x="5731" y="2233"/>
                  </a:lnTo>
                  <a:lnTo>
                    <a:pt x="5734" y="2233"/>
                  </a:lnTo>
                  <a:lnTo>
                    <a:pt x="5735" y="2233"/>
                  </a:lnTo>
                  <a:lnTo>
                    <a:pt x="5737" y="2233"/>
                  </a:lnTo>
                  <a:lnTo>
                    <a:pt x="5739" y="2233"/>
                  </a:lnTo>
                  <a:lnTo>
                    <a:pt x="5741" y="2233"/>
                  </a:lnTo>
                  <a:lnTo>
                    <a:pt x="5744" y="2233"/>
                  </a:lnTo>
                  <a:lnTo>
                    <a:pt x="5745" y="2233"/>
                  </a:lnTo>
                  <a:lnTo>
                    <a:pt x="5748" y="2233"/>
                  </a:lnTo>
                  <a:lnTo>
                    <a:pt x="5750" y="2233"/>
                  </a:lnTo>
                  <a:lnTo>
                    <a:pt x="5752" y="2232"/>
                  </a:lnTo>
                  <a:lnTo>
                    <a:pt x="5754" y="2232"/>
                  </a:lnTo>
                  <a:lnTo>
                    <a:pt x="5756" y="2232"/>
                  </a:lnTo>
                  <a:lnTo>
                    <a:pt x="5758" y="2232"/>
                  </a:lnTo>
                  <a:lnTo>
                    <a:pt x="5759" y="2231"/>
                  </a:lnTo>
                  <a:lnTo>
                    <a:pt x="5762" y="2231"/>
                  </a:lnTo>
                  <a:lnTo>
                    <a:pt x="5763" y="2231"/>
                  </a:lnTo>
                  <a:lnTo>
                    <a:pt x="5766" y="2231"/>
                  </a:lnTo>
                  <a:lnTo>
                    <a:pt x="5770" y="2229"/>
                  </a:lnTo>
                  <a:lnTo>
                    <a:pt x="5772" y="2233"/>
                  </a:lnTo>
                  <a:lnTo>
                    <a:pt x="5775" y="2229"/>
                  </a:lnTo>
                  <a:lnTo>
                    <a:pt x="5776" y="2229"/>
                  </a:lnTo>
                  <a:lnTo>
                    <a:pt x="5779" y="2229"/>
                  </a:lnTo>
                  <a:lnTo>
                    <a:pt x="5780" y="2229"/>
                  </a:lnTo>
                  <a:lnTo>
                    <a:pt x="5783" y="2228"/>
                  </a:lnTo>
                  <a:lnTo>
                    <a:pt x="5784" y="2228"/>
                  </a:lnTo>
                  <a:lnTo>
                    <a:pt x="5787" y="2228"/>
                  </a:lnTo>
                  <a:lnTo>
                    <a:pt x="5788" y="2228"/>
                  </a:lnTo>
                  <a:lnTo>
                    <a:pt x="5790" y="2228"/>
                  </a:lnTo>
                  <a:lnTo>
                    <a:pt x="5793" y="2227"/>
                  </a:lnTo>
                  <a:lnTo>
                    <a:pt x="5794" y="2227"/>
                  </a:lnTo>
                  <a:lnTo>
                    <a:pt x="5797" y="2227"/>
                  </a:lnTo>
                  <a:lnTo>
                    <a:pt x="5799" y="2226"/>
                  </a:lnTo>
                  <a:lnTo>
                    <a:pt x="5801" y="2226"/>
                  </a:lnTo>
                  <a:lnTo>
                    <a:pt x="5803" y="2226"/>
                  </a:lnTo>
                  <a:lnTo>
                    <a:pt x="5805" y="2224"/>
                  </a:lnTo>
                  <a:lnTo>
                    <a:pt x="5807" y="2224"/>
                  </a:lnTo>
                  <a:lnTo>
                    <a:pt x="5811" y="2221"/>
                  </a:lnTo>
                  <a:lnTo>
                    <a:pt x="5812" y="2222"/>
                  </a:lnTo>
                  <a:lnTo>
                    <a:pt x="5816" y="2223"/>
                  </a:lnTo>
                  <a:lnTo>
                    <a:pt x="5819" y="2226"/>
                  </a:lnTo>
                  <a:lnTo>
                    <a:pt x="5823" y="2223"/>
                  </a:lnTo>
                  <a:lnTo>
                    <a:pt x="5824" y="2224"/>
                  </a:lnTo>
                  <a:lnTo>
                    <a:pt x="5827" y="2224"/>
                  </a:lnTo>
                  <a:lnTo>
                    <a:pt x="5829" y="2226"/>
                  </a:lnTo>
                  <a:lnTo>
                    <a:pt x="5831" y="2226"/>
                  </a:lnTo>
                  <a:lnTo>
                    <a:pt x="5833" y="2227"/>
                  </a:lnTo>
                  <a:lnTo>
                    <a:pt x="5836" y="2227"/>
                  </a:lnTo>
                  <a:lnTo>
                    <a:pt x="5837" y="2227"/>
                  </a:lnTo>
                  <a:lnTo>
                    <a:pt x="5838" y="2229"/>
                  </a:lnTo>
                  <a:lnTo>
                    <a:pt x="5838" y="2232"/>
                  </a:lnTo>
                  <a:lnTo>
                    <a:pt x="5838" y="2233"/>
                  </a:lnTo>
                  <a:lnTo>
                    <a:pt x="5838" y="2235"/>
                  </a:lnTo>
                  <a:lnTo>
                    <a:pt x="5841" y="2235"/>
                  </a:lnTo>
                  <a:lnTo>
                    <a:pt x="5842" y="2237"/>
                  </a:lnTo>
                  <a:lnTo>
                    <a:pt x="5845" y="2237"/>
                  </a:lnTo>
                  <a:lnTo>
                    <a:pt x="5846" y="2238"/>
                  </a:lnTo>
                  <a:lnTo>
                    <a:pt x="5847" y="2238"/>
                  </a:lnTo>
                  <a:lnTo>
                    <a:pt x="5850" y="2238"/>
                  </a:lnTo>
                  <a:lnTo>
                    <a:pt x="5852" y="2238"/>
                  </a:lnTo>
                  <a:lnTo>
                    <a:pt x="5854" y="2238"/>
                  </a:lnTo>
                  <a:lnTo>
                    <a:pt x="5856" y="2238"/>
                  </a:lnTo>
                  <a:lnTo>
                    <a:pt x="5858" y="2237"/>
                  </a:lnTo>
                  <a:lnTo>
                    <a:pt x="5860" y="2237"/>
                  </a:lnTo>
                  <a:lnTo>
                    <a:pt x="5863" y="2237"/>
                  </a:lnTo>
                  <a:lnTo>
                    <a:pt x="5864" y="2237"/>
                  </a:lnTo>
                  <a:lnTo>
                    <a:pt x="5869" y="2234"/>
                  </a:lnTo>
                  <a:lnTo>
                    <a:pt x="5869" y="2237"/>
                  </a:lnTo>
                  <a:lnTo>
                    <a:pt x="5873" y="2235"/>
                  </a:lnTo>
                  <a:lnTo>
                    <a:pt x="5874" y="2235"/>
                  </a:lnTo>
                  <a:lnTo>
                    <a:pt x="5877" y="2235"/>
                  </a:lnTo>
                  <a:lnTo>
                    <a:pt x="5880" y="2234"/>
                  </a:lnTo>
                  <a:lnTo>
                    <a:pt x="5882" y="2234"/>
                  </a:lnTo>
                  <a:lnTo>
                    <a:pt x="5885" y="2234"/>
                  </a:lnTo>
                  <a:lnTo>
                    <a:pt x="5886" y="2234"/>
                  </a:lnTo>
                  <a:lnTo>
                    <a:pt x="5889" y="2233"/>
                  </a:lnTo>
                  <a:lnTo>
                    <a:pt x="5890" y="2233"/>
                  </a:lnTo>
                  <a:lnTo>
                    <a:pt x="5893" y="2232"/>
                  </a:lnTo>
                  <a:lnTo>
                    <a:pt x="5894" y="2232"/>
                  </a:lnTo>
                  <a:lnTo>
                    <a:pt x="5896" y="2232"/>
                  </a:lnTo>
                  <a:lnTo>
                    <a:pt x="5898" y="2233"/>
                  </a:lnTo>
                  <a:lnTo>
                    <a:pt x="5900" y="2234"/>
                  </a:lnTo>
                  <a:lnTo>
                    <a:pt x="5903" y="2237"/>
                  </a:lnTo>
                  <a:lnTo>
                    <a:pt x="5904" y="2238"/>
                  </a:lnTo>
                  <a:lnTo>
                    <a:pt x="5905" y="2239"/>
                  </a:lnTo>
                  <a:lnTo>
                    <a:pt x="5907" y="2240"/>
                  </a:lnTo>
                  <a:lnTo>
                    <a:pt x="5908" y="2241"/>
                  </a:lnTo>
                  <a:lnTo>
                    <a:pt x="5909" y="2243"/>
                  </a:lnTo>
                  <a:lnTo>
                    <a:pt x="5911" y="2244"/>
                  </a:lnTo>
                  <a:lnTo>
                    <a:pt x="5911" y="2246"/>
                  </a:lnTo>
                  <a:lnTo>
                    <a:pt x="5912" y="2247"/>
                  </a:lnTo>
                  <a:lnTo>
                    <a:pt x="5913" y="2249"/>
                  </a:lnTo>
                  <a:lnTo>
                    <a:pt x="5912" y="2252"/>
                  </a:lnTo>
                  <a:lnTo>
                    <a:pt x="5916" y="2256"/>
                  </a:lnTo>
                  <a:lnTo>
                    <a:pt x="5916" y="2259"/>
                  </a:lnTo>
                  <a:lnTo>
                    <a:pt x="5916" y="2262"/>
                  </a:lnTo>
                  <a:lnTo>
                    <a:pt x="5916" y="2263"/>
                  </a:lnTo>
                  <a:lnTo>
                    <a:pt x="5917" y="2266"/>
                  </a:lnTo>
                  <a:lnTo>
                    <a:pt x="5917" y="2267"/>
                  </a:lnTo>
                  <a:lnTo>
                    <a:pt x="5918" y="2269"/>
                  </a:lnTo>
                  <a:lnTo>
                    <a:pt x="5918" y="2272"/>
                  </a:lnTo>
                  <a:lnTo>
                    <a:pt x="5918" y="2273"/>
                  </a:lnTo>
                  <a:lnTo>
                    <a:pt x="5920" y="2275"/>
                  </a:lnTo>
                  <a:lnTo>
                    <a:pt x="5920" y="2276"/>
                  </a:lnTo>
                  <a:lnTo>
                    <a:pt x="5920" y="2279"/>
                  </a:lnTo>
                  <a:lnTo>
                    <a:pt x="5921" y="2281"/>
                  </a:lnTo>
                  <a:lnTo>
                    <a:pt x="5921" y="2282"/>
                  </a:lnTo>
                  <a:lnTo>
                    <a:pt x="5921" y="2285"/>
                  </a:lnTo>
                  <a:lnTo>
                    <a:pt x="5922" y="2286"/>
                  </a:lnTo>
                  <a:lnTo>
                    <a:pt x="5922" y="2288"/>
                  </a:lnTo>
                  <a:lnTo>
                    <a:pt x="5922" y="2290"/>
                  </a:lnTo>
                  <a:lnTo>
                    <a:pt x="5924" y="2292"/>
                  </a:lnTo>
                  <a:lnTo>
                    <a:pt x="5924" y="2294"/>
                  </a:lnTo>
                  <a:lnTo>
                    <a:pt x="5924" y="2296"/>
                  </a:lnTo>
                  <a:lnTo>
                    <a:pt x="5924" y="2298"/>
                  </a:lnTo>
                  <a:lnTo>
                    <a:pt x="5924" y="2301"/>
                  </a:lnTo>
                  <a:lnTo>
                    <a:pt x="5924" y="2303"/>
                  </a:lnTo>
                  <a:lnTo>
                    <a:pt x="5924" y="2304"/>
                  </a:lnTo>
                  <a:lnTo>
                    <a:pt x="5922" y="2307"/>
                  </a:lnTo>
                  <a:lnTo>
                    <a:pt x="5918" y="2314"/>
                  </a:lnTo>
                  <a:lnTo>
                    <a:pt x="5921" y="2317"/>
                  </a:lnTo>
                  <a:lnTo>
                    <a:pt x="5921" y="2320"/>
                  </a:lnTo>
                  <a:lnTo>
                    <a:pt x="5920" y="2321"/>
                  </a:lnTo>
                  <a:lnTo>
                    <a:pt x="5920" y="2323"/>
                  </a:lnTo>
                  <a:lnTo>
                    <a:pt x="5918" y="2325"/>
                  </a:lnTo>
                  <a:lnTo>
                    <a:pt x="5917" y="2327"/>
                  </a:lnTo>
                  <a:lnTo>
                    <a:pt x="5917" y="2328"/>
                  </a:lnTo>
                  <a:lnTo>
                    <a:pt x="5916" y="2331"/>
                  </a:lnTo>
                  <a:lnTo>
                    <a:pt x="5916" y="2333"/>
                  </a:lnTo>
                  <a:lnTo>
                    <a:pt x="5915" y="2334"/>
                  </a:lnTo>
                  <a:lnTo>
                    <a:pt x="5915" y="2336"/>
                  </a:lnTo>
                  <a:lnTo>
                    <a:pt x="5913" y="2339"/>
                  </a:lnTo>
                  <a:close/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2062" name="Rectangle 14"/>
            <p:cNvSpPr>
              <a:spLocks noChangeArrowheads="1"/>
            </p:cNvSpPr>
            <p:nvPr/>
          </p:nvSpPr>
          <p:spPr bwMode="auto">
            <a:xfrm>
              <a:off x="3849688" y="2693988"/>
              <a:ext cx="624884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chrzanowski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82" name="Rectangle 34"/>
            <p:cNvSpPr>
              <a:spLocks noChangeArrowheads="1"/>
            </p:cNvSpPr>
            <p:nvPr/>
          </p:nvSpPr>
          <p:spPr bwMode="auto">
            <a:xfrm>
              <a:off x="6029521" y="3338513"/>
              <a:ext cx="509586" cy="1316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bocheński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7" name="Grupa 66"/>
          <p:cNvGrpSpPr/>
          <p:nvPr/>
        </p:nvGrpSpPr>
        <p:grpSpPr>
          <a:xfrm>
            <a:off x="169568" y="3953426"/>
            <a:ext cx="3030831" cy="1560967"/>
            <a:chOff x="4041775" y="5884863"/>
            <a:chExt cx="1758950" cy="814387"/>
          </a:xfrm>
        </p:grpSpPr>
        <p:sp>
          <p:nvSpPr>
            <p:cNvPr id="68" name="AutoShape 121"/>
            <p:cNvSpPr>
              <a:spLocks noChangeArrowheads="1"/>
            </p:cNvSpPr>
            <p:nvPr/>
          </p:nvSpPr>
          <p:spPr bwMode="auto">
            <a:xfrm>
              <a:off x="4041775" y="5884863"/>
              <a:ext cx="1758950" cy="814387"/>
            </a:xfrm>
            <a:prstGeom prst="roundRect">
              <a:avLst>
                <a:gd name="adj" fmla="val 5824"/>
              </a:avLst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Rectangle 122"/>
            <p:cNvSpPr>
              <a:spLocks noChangeArrowheads="1"/>
            </p:cNvSpPr>
            <p:nvPr/>
          </p:nvSpPr>
          <p:spPr bwMode="auto">
            <a:xfrm>
              <a:off x="4103688" y="5913438"/>
              <a:ext cx="128474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0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Wyniki sprawdzianu w powiatach</a:t>
              </a:r>
            </a:p>
          </p:txBody>
        </p:sp>
        <p:sp>
          <p:nvSpPr>
            <p:cNvPr id="70" name="Rectangle 123"/>
            <p:cNvSpPr>
              <a:spLocks noChangeArrowheads="1"/>
            </p:cNvSpPr>
            <p:nvPr/>
          </p:nvSpPr>
          <p:spPr bwMode="auto">
            <a:xfrm>
              <a:off x="4105275" y="6061075"/>
              <a:ext cx="101600" cy="9683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1" name="Rectangle 124"/>
            <p:cNvSpPr>
              <a:spLocks noChangeArrowheads="1"/>
            </p:cNvSpPr>
            <p:nvPr/>
          </p:nvSpPr>
          <p:spPr bwMode="auto">
            <a:xfrm>
              <a:off x="4268787" y="60642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23,82 – 25,05</a:t>
              </a:r>
            </a:p>
          </p:txBody>
        </p:sp>
        <p:sp>
          <p:nvSpPr>
            <p:cNvPr id="72" name="Rectangle 125"/>
            <p:cNvSpPr>
              <a:spLocks noChangeArrowheads="1"/>
            </p:cNvSpPr>
            <p:nvPr/>
          </p:nvSpPr>
          <p:spPr bwMode="auto">
            <a:xfrm>
              <a:off x="4105275" y="6181725"/>
              <a:ext cx="101600" cy="9683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4" name="Rectangle 126"/>
            <p:cNvSpPr>
              <a:spLocks noChangeArrowheads="1"/>
            </p:cNvSpPr>
            <p:nvPr/>
          </p:nvSpPr>
          <p:spPr bwMode="auto">
            <a:xfrm>
              <a:off x="4268787" y="618490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25,06 – 26,28</a:t>
              </a:r>
            </a:p>
          </p:txBody>
        </p:sp>
        <p:sp>
          <p:nvSpPr>
            <p:cNvPr id="76" name="Rectangle 127"/>
            <p:cNvSpPr>
              <a:spLocks noChangeArrowheads="1"/>
            </p:cNvSpPr>
            <p:nvPr/>
          </p:nvSpPr>
          <p:spPr bwMode="auto">
            <a:xfrm>
              <a:off x="4105275" y="6302375"/>
              <a:ext cx="101600" cy="9525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7" name="Rectangle 128"/>
            <p:cNvSpPr>
              <a:spLocks noChangeArrowheads="1"/>
            </p:cNvSpPr>
            <p:nvPr/>
          </p:nvSpPr>
          <p:spPr bwMode="auto">
            <a:xfrm>
              <a:off x="4268787" y="63055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26,29 – 27,51</a:t>
              </a:r>
            </a:p>
          </p:txBody>
        </p:sp>
        <p:sp>
          <p:nvSpPr>
            <p:cNvPr id="78" name="Rectangle 129"/>
            <p:cNvSpPr>
              <a:spLocks noChangeArrowheads="1"/>
            </p:cNvSpPr>
            <p:nvPr/>
          </p:nvSpPr>
          <p:spPr bwMode="auto">
            <a:xfrm>
              <a:off x="4105275" y="6421438"/>
              <a:ext cx="101600" cy="9683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9" name="Rectangle 130"/>
            <p:cNvSpPr>
              <a:spLocks noChangeArrowheads="1"/>
            </p:cNvSpPr>
            <p:nvPr/>
          </p:nvSpPr>
          <p:spPr bwMode="auto">
            <a:xfrm>
              <a:off x="4268787" y="642461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27,52 – 28,74</a:t>
              </a:r>
            </a:p>
          </p:txBody>
        </p:sp>
        <p:sp>
          <p:nvSpPr>
            <p:cNvPr id="80" name="Rectangle 131"/>
            <p:cNvSpPr>
              <a:spLocks noChangeArrowheads="1"/>
            </p:cNvSpPr>
            <p:nvPr/>
          </p:nvSpPr>
          <p:spPr bwMode="auto">
            <a:xfrm>
              <a:off x="4105275" y="6542088"/>
              <a:ext cx="101600" cy="96837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81" name="Rectangle 132"/>
            <p:cNvSpPr>
              <a:spLocks noChangeArrowheads="1"/>
            </p:cNvSpPr>
            <p:nvPr/>
          </p:nvSpPr>
          <p:spPr bwMode="auto">
            <a:xfrm>
              <a:off x="4268787" y="654526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28,75 – 29,97</a:t>
              </a:r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Rozkład wyników uczniów w poszczególnych województwach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44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pole tekstowe 5"/>
          <p:cNvSpPr txBox="1">
            <a:spLocks noChangeArrowheads="1"/>
          </p:cNvSpPr>
          <p:nvPr/>
        </p:nvSpPr>
        <p:spPr bwMode="auto">
          <a:xfrm>
            <a:off x="311216" y="2140501"/>
            <a:ext cx="1750849" cy="307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pl-PL" sz="1400" b="1" dirty="0" smtClean="0">
                <a:solidFill>
                  <a:schemeClr val="tx2">
                    <a:lumMod val="50000"/>
                  </a:schemeClr>
                </a:solidFill>
                <a:latin typeface="+mn-lt"/>
              </a:rPr>
              <a:t>woj. podkarpackie</a:t>
            </a:r>
            <a:endParaRPr lang="pl-PL" sz="1400" b="1" dirty="0">
              <a:solidFill>
                <a:schemeClr val="tx2">
                  <a:lumMod val="50000"/>
                </a:schemeClr>
              </a:solidFill>
              <a:latin typeface="+mn-lt"/>
            </a:endParaRPr>
          </a:p>
        </p:txBody>
      </p:sp>
      <p:grpSp>
        <p:nvGrpSpPr>
          <p:cNvPr id="88" name="Grupa 87"/>
          <p:cNvGrpSpPr/>
          <p:nvPr/>
        </p:nvGrpSpPr>
        <p:grpSpPr>
          <a:xfrm>
            <a:off x="3629608" y="1316362"/>
            <a:ext cx="5132097" cy="5373687"/>
            <a:chOff x="4468813" y="1484313"/>
            <a:chExt cx="4078288" cy="4733925"/>
          </a:xfrm>
        </p:grpSpPr>
        <p:sp>
          <p:nvSpPr>
            <p:cNvPr id="3077" name="Freeform 5"/>
            <p:cNvSpPr>
              <a:spLocks/>
            </p:cNvSpPr>
            <p:nvPr/>
          </p:nvSpPr>
          <p:spPr bwMode="auto">
            <a:xfrm>
              <a:off x="5221288" y="1935163"/>
              <a:ext cx="319088" cy="384175"/>
            </a:xfrm>
            <a:custGeom>
              <a:avLst/>
              <a:gdLst/>
              <a:ahLst/>
              <a:cxnLst>
                <a:cxn ang="0">
                  <a:pos x="76" y="334"/>
                </a:cxn>
                <a:cxn ang="0">
                  <a:pos x="93" y="314"/>
                </a:cxn>
                <a:cxn ang="0">
                  <a:pos x="111" y="289"/>
                </a:cxn>
                <a:cxn ang="0">
                  <a:pos x="119" y="263"/>
                </a:cxn>
                <a:cxn ang="0">
                  <a:pos x="125" y="235"/>
                </a:cxn>
                <a:cxn ang="0">
                  <a:pos x="130" y="207"/>
                </a:cxn>
                <a:cxn ang="0">
                  <a:pos x="133" y="182"/>
                </a:cxn>
                <a:cxn ang="0">
                  <a:pos x="148" y="155"/>
                </a:cxn>
                <a:cxn ang="0">
                  <a:pos x="170" y="139"/>
                </a:cxn>
                <a:cxn ang="0">
                  <a:pos x="188" y="123"/>
                </a:cxn>
                <a:cxn ang="0">
                  <a:pos x="205" y="105"/>
                </a:cxn>
                <a:cxn ang="0">
                  <a:pos x="219" y="88"/>
                </a:cxn>
                <a:cxn ang="0">
                  <a:pos x="233" y="65"/>
                </a:cxn>
                <a:cxn ang="0">
                  <a:pos x="247" y="38"/>
                </a:cxn>
                <a:cxn ang="0">
                  <a:pos x="263" y="46"/>
                </a:cxn>
                <a:cxn ang="0">
                  <a:pos x="279" y="36"/>
                </a:cxn>
                <a:cxn ang="0">
                  <a:pos x="287" y="20"/>
                </a:cxn>
                <a:cxn ang="0">
                  <a:pos x="294" y="3"/>
                </a:cxn>
                <a:cxn ang="0">
                  <a:pos x="311" y="0"/>
                </a:cxn>
                <a:cxn ang="0">
                  <a:pos x="323" y="10"/>
                </a:cxn>
                <a:cxn ang="0">
                  <a:pos x="328" y="25"/>
                </a:cxn>
                <a:cxn ang="0">
                  <a:pos x="348" y="30"/>
                </a:cxn>
                <a:cxn ang="0">
                  <a:pos x="362" y="40"/>
                </a:cxn>
                <a:cxn ang="0">
                  <a:pos x="348" y="59"/>
                </a:cxn>
                <a:cxn ang="0">
                  <a:pos x="354" y="87"/>
                </a:cxn>
                <a:cxn ang="0">
                  <a:pos x="355" y="107"/>
                </a:cxn>
                <a:cxn ang="0">
                  <a:pos x="377" y="116"/>
                </a:cxn>
                <a:cxn ang="0">
                  <a:pos x="387" y="131"/>
                </a:cxn>
                <a:cxn ang="0">
                  <a:pos x="393" y="132"/>
                </a:cxn>
                <a:cxn ang="0">
                  <a:pos x="399" y="138"/>
                </a:cxn>
                <a:cxn ang="0">
                  <a:pos x="380" y="166"/>
                </a:cxn>
                <a:cxn ang="0">
                  <a:pos x="372" y="183"/>
                </a:cxn>
                <a:cxn ang="0">
                  <a:pos x="355" y="209"/>
                </a:cxn>
                <a:cxn ang="0">
                  <a:pos x="341" y="219"/>
                </a:cxn>
                <a:cxn ang="0">
                  <a:pos x="332" y="235"/>
                </a:cxn>
                <a:cxn ang="0">
                  <a:pos x="321" y="255"/>
                </a:cxn>
                <a:cxn ang="0">
                  <a:pos x="303" y="259"/>
                </a:cxn>
                <a:cxn ang="0">
                  <a:pos x="299" y="282"/>
                </a:cxn>
                <a:cxn ang="0">
                  <a:pos x="287" y="306"/>
                </a:cxn>
                <a:cxn ang="0">
                  <a:pos x="281" y="336"/>
                </a:cxn>
                <a:cxn ang="0">
                  <a:pos x="269" y="357"/>
                </a:cxn>
                <a:cxn ang="0">
                  <a:pos x="254" y="374"/>
                </a:cxn>
                <a:cxn ang="0">
                  <a:pos x="237" y="377"/>
                </a:cxn>
                <a:cxn ang="0">
                  <a:pos x="215" y="389"/>
                </a:cxn>
                <a:cxn ang="0">
                  <a:pos x="195" y="393"/>
                </a:cxn>
                <a:cxn ang="0">
                  <a:pos x="169" y="394"/>
                </a:cxn>
                <a:cxn ang="0">
                  <a:pos x="141" y="400"/>
                </a:cxn>
                <a:cxn ang="0">
                  <a:pos x="125" y="406"/>
                </a:cxn>
                <a:cxn ang="0">
                  <a:pos x="112" y="418"/>
                </a:cxn>
                <a:cxn ang="0">
                  <a:pos x="104" y="434"/>
                </a:cxn>
                <a:cxn ang="0">
                  <a:pos x="90" y="446"/>
                </a:cxn>
                <a:cxn ang="0">
                  <a:pos x="74" y="446"/>
                </a:cxn>
                <a:cxn ang="0">
                  <a:pos x="62" y="451"/>
                </a:cxn>
                <a:cxn ang="0">
                  <a:pos x="57" y="469"/>
                </a:cxn>
                <a:cxn ang="0">
                  <a:pos x="48" y="484"/>
                </a:cxn>
                <a:cxn ang="0">
                  <a:pos x="18" y="480"/>
                </a:cxn>
                <a:cxn ang="0">
                  <a:pos x="6" y="468"/>
                </a:cxn>
                <a:cxn ang="0">
                  <a:pos x="14" y="444"/>
                </a:cxn>
                <a:cxn ang="0">
                  <a:pos x="29" y="414"/>
                </a:cxn>
                <a:cxn ang="0">
                  <a:pos x="42" y="379"/>
                </a:cxn>
              </a:cxnLst>
              <a:rect l="0" t="0" r="r" b="b"/>
              <a:pathLst>
                <a:path w="404" h="485">
                  <a:moveTo>
                    <a:pt x="58" y="357"/>
                  </a:moveTo>
                  <a:lnTo>
                    <a:pt x="61" y="353"/>
                  </a:lnTo>
                  <a:lnTo>
                    <a:pt x="61" y="352"/>
                  </a:lnTo>
                  <a:lnTo>
                    <a:pt x="62" y="351"/>
                  </a:lnTo>
                  <a:lnTo>
                    <a:pt x="64" y="349"/>
                  </a:lnTo>
                  <a:lnTo>
                    <a:pt x="66" y="347"/>
                  </a:lnTo>
                  <a:lnTo>
                    <a:pt x="68" y="343"/>
                  </a:lnTo>
                  <a:lnTo>
                    <a:pt x="71" y="341"/>
                  </a:lnTo>
                  <a:lnTo>
                    <a:pt x="72" y="340"/>
                  </a:lnTo>
                  <a:lnTo>
                    <a:pt x="75" y="336"/>
                  </a:lnTo>
                  <a:lnTo>
                    <a:pt x="76" y="334"/>
                  </a:lnTo>
                  <a:lnTo>
                    <a:pt x="79" y="332"/>
                  </a:lnTo>
                  <a:lnTo>
                    <a:pt x="79" y="331"/>
                  </a:lnTo>
                  <a:lnTo>
                    <a:pt x="82" y="327"/>
                  </a:lnTo>
                  <a:lnTo>
                    <a:pt x="84" y="325"/>
                  </a:lnTo>
                  <a:lnTo>
                    <a:pt x="86" y="324"/>
                  </a:lnTo>
                  <a:lnTo>
                    <a:pt x="87" y="323"/>
                  </a:lnTo>
                  <a:lnTo>
                    <a:pt x="88" y="322"/>
                  </a:lnTo>
                  <a:lnTo>
                    <a:pt x="90" y="319"/>
                  </a:lnTo>
                  <a:lnTo>
                    <a:pt x="91" y="316"/>
                  </a:lnTo>
                  <a:lnTo>
                    <a:pt x="92" y="315"/>
                  </a:lnTo>
                  <a:lnTo>
                    <a:pt x="93" y="314"/>
                  </a:lnTo>
                  <a:lnTo>
                    <a:pt x="95" y="313"/>
                  </a:lnTo>
                  <a:lnTo>
                    <a:pt x="97" y="310"/>
                  </a:lnTo>
                  <a:lnTo>
                    <a:pt x="99" y="307"/>
                  </a:lnTo>
                  <a:lnTo>
                    <a:pt x="100" y="306"/>
                  </a:lnTo>
                  <a:lnTo>
                    <a:pt x="101" y="305"/>
                  </a:lnTo>
                  <a:lnTo>
                    <a:pt x="101" y="303"/>
                  </a:lnTo>
                  <a:lnTo>
                    <a:pt x="103" y="301"/>
                  </a:lnTo>
                  <a:lnTo>
                    <a:pt x="106" y="297"/>
                  </a:lnTo>
                  <a:lnTo>
                    <a:pt x="109" y="292"/>
                  </a:lnTo>
                  <a:lnTo>
                    <a:pt x="112" y="291"/>
                  </a:lnTo>
                  <a:lnTo>
                    <a:pt x="111" y="289"/>
                  </a:lnTo>
                  <a:lnTo>
                    <a:pt x="113" y="283"/>
                  </a:lnTo>
                  <a:lnTo>
                    <a:pt x="113" y="282"/>
                  </a:lnTo>
                  <a:lnTo>
                    <a:pt x="114" y="280"/>
                  </a:lnTo>
                  <a:lnTo>
                    <a:pt x="115" y="275"/>
                  </a:lnTo>
                  <a:lnTo>
                    <a:pt x="116" y="273"/>
                  </a:lnTo>
                  <a:lnTo>
                    <a:pt x="116" y="271"/>
                  </a:lnTo>
                  <a:lnTo>
                    <a:pt x="117" y="269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9" y="264"/>
                  </a:lnTo>
                  <a:lnTo>
                    <a:pt x="119" y="263"/>
                  </a:lnTo>
                  <a:lnTo>
                    <a:pt x="120" y="260"/>
                  </a:lnTo>
                  <a:lnTo>
                    <a:pt x="120" y="259"/>
                  </a:lnTo>
                  <a:lnTo>
                    <a:pt x="120" y="258"/>
                  </a:lnTo>
                  <a:lnTo>
                    <a:pt x="121" y="255"/>
                  </a:lnTo>
                  <a:lnTo>
                    <a:pt x="122" y="251"/>
                  </a:lnTo>
                  <a:lnTo>
                    <a:pt x="122" y="250"/>
                  </a:lnTo>
                  <a:lnTo>
                    <a:pt x="123" y="246"/>
                  </a:lnTo>
                  <a:lnTo>
                    <a:pt x="123" y="242"/>
                  </a:lnTo>
                  <a:lnTo>
                    <a:pt x="124" y="240"/>
                  </a:lnTo>
                  <a:lnTo>
                    <a:pt x="124" y="239"/>
                  </a:lnTo>
                  <a:lnTo>
                    <a:pt x="125" y="235"/>
                  </a:lnTo>
                  <a:lnTo>
                    <a:pt x="126" y="231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2"/>
                  </a:lnTo>
                  <a:lnTo>
                    <a:pt x="129" y="221"/>
                  </a:lnTo>
                  <a:lnTo>
                    <a:pt x="129" y="218"/>
                  </a:lnTo>
                  <a:lnTo>
                    <a:pt x="129" y="215"/>
                  </a:lnTo>
                  <a:lnTo>
                    <a:pt x="130" y="212"/>
                  </a:lnTo>
                  <a:lnTo>
                    <a:pt x="130" y="210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1"/>
                  </a:lnTo>
                  <a:lnTo>
                    <a:pt x="131" y="200"/>
                  </a:lnTo>
                  <a:lnTo>
                    <a:pt x="131" y="196"/>
                  </a:lnTo>
                  <a:lnTo>
                    <a:pt x="132" y="192"/>
                  </a:lnTo>
                  <a:lnTo>
                    <a:pt x="132" y="190"/>
                  </a:lnTo>
                  <a:lnTo>
                    <a:pt x="132" y="189"/>
                  </a:lnTo>
                  <a:lnTo>
                    <a:pt x="132" y="187"/>
                  </a:lnTo>
                  <a:lnTo>
                    <a:pt x="132" y="185"/>
                  </a:lnTo>
                  <a:lnTo>
                    <a:pt x="133" y="182"/>
                  </a:lnTo>
                  <a:lnTo>
                    <a:pt x="134" y="177"/>
                  </a:lnTo>
                  <a:lnTo>
                    <a:pt x="136" y="174"/>
                  </a:lnTo>
                  <a:lnTo>
                    <a:pt x="137" y="171"/>
                  </a:lnTo>
                  <a:lnTo>
                    <a:pt x="138" y="168"/>
                  </a:lnTo>
                  <a:lnTo>
                    <a:pt x="140" y="166"/>
                  </a:lnTo>
                  <a:lnTo>
                    <a:pt x="140" y="165"/>
                  </a:lnTo>
                  <a:lnTo>
                    <a:pt x="141" y="163"/>
                  </a:lnTo>
                  <a:lnTo>
                    <a:pt x="144" y="159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8" y="155"/>
                  </a:lnTo>
                  <a:lnTo>
                    <a:pt x="149" y="155"/>
                  </a:lnTo>
                  <a:lnTo>
                    <a:pt x="150" y="153"/>
                  </a:lnTo>
                  <a:lnTo>
                    <a:pt x="154" y="150"/>
                  </a:lnTo>
                  <a:lnTo>
                    <a:pt x="156" y="148"/>
                  </a:lnTo>
                  <a:lnTo>
                    <a:pt x="158" y="147"/>
                  </a:lnTo>
                  <a:lnTo>
                    <a:pt x="159" y="146"/>
                  </a:lnTo>
                  <a:lnTo>
                    <a:pt x="161" y="145"/>
                  </a:lnTo>
                  <a:lnTo>
                    <a:pt x="162" y="145"/>
                  </a:lnTo>
                  <a:lnTo>
                    <a:pt x="163" y="143"/>
                  </a:lnTo>
                  <a:lnTo>
                    <a:pt x="167" y="140"/>
                  </a:lnTo>
                  <a:lnTo>
                    <a:pt x="170" y="139"/>
                  </a:lnTo>
                  <a:lnTo>
                    <a:pt x="171" y="138"/>
                  </a:lnTo>
                  <a:lnTo>
                    <a:pt x="172" y="137"/>
                  </a:lnTo>
                  <a:lnTo>
                    <a:pt x="173" y="135"/>
                  </a:lnTo>
                  <a:lnTo>
                    <a:pt x="174" y="134"/>
                  </a:lnTo>
                  <a:lnTo>
                    <a:pt x="175" y="133"/>
                  </a:lnTo>
                  <a:lnTo>
                    <a:pt x="176" y="132"/>
                  </a:lnTo>
                  <a:lnTo>
                    <a:pt x="179" y="131"/>
                  </a:lnTo>
                  <a:lnTo>
                    <a:pt x="182" y="129"/>
                  </a:lnTo>
                  <a:lnTo>
                    <a:pt x="183" y="128"/>
                  </a:lnTo>
                  <a:lnTo>
                    <a:pt x="186" y="125"/>
                  </a:lnTo>
                  <a:lnTo>
                    <a:pt x="188" y="123"/>
                  </a:lnTo>
                  <a:lnTo>
                    <a:pt x="189" y="122"/>
                  </a:lnTo>
                  <a:lnTo>
                    <a:pt x="190" y="120"/>
                  </a:lnTo>
                  <a:lnTo>
                    <a:pt x="191" y="118"/>
                  </a:lnTo>
                  <a:lnTo>
                    <a:pt x="192" y="117"/>
                  </a:lnTo>
                  <a:lnTo>
                    <a:pt x="195" y="115"/>
                  </a:lnTo>
                  <a:lnTo>
                    <a:pt x="196" y="114"/>
                  </a:lnTo>
                  <a:lnTo>
                    <a:pt x="199" y="112"/>
                  </a:lnTo>
                  <a:lnTo>
                    <a:pt x="202" y="109"/>
                  </a:lnTo>
                  <a:lnTo>
                    <a:pt x="203" y="107"/>
                  </a:lnTo>
                  <a:lnTo>
                    <a:pt x="204" y="106"/>
                  </a:lnTo>
                  <a:lnTo>
                    <a:pt x="205" y="105"/>
                  </a:lnTo>
                  <a:lnTo>
                    <a:pt x="206" y="104"/>
                  </a:lnTo>
                  <a:lnTo>
                    <a:pt x="207" y="103"/>
                  </a:lnTo>
                  <a:lnTo>
                    <a:pt x="208" y="101"/>
                  </a:lnTo>
                  <a:lnTo>
                    <a:pt x="209" y="99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6"/>
                  </a:lnTo>
                  <a:lnTo>
                    <a:pt x="214" y="95"/>
                  </a:lnTo>
                  <a:lnTo>
                    <a:pt x="215" y="92"/>
                  </a:lnTo>
                  <a:lnTo>
                    <a:pt x="217" y="90"/>
                  </a:lnTo>
                  <a:lnTo>
                    <a:pt x="219" y="88"/>
                  </a:lnTo>
                  <a:lnTo>
                    <a:pt x="220" y="87"/>
                  </a:lnTo>
                  <a:lnTo>
                    <a:pt x="221" y="84"/>
                  </a:lnTo>
                  <a:lnTo>
                    <a:pt x="222" y="83"/>
                  </a:lnTo>
                  <a:lnTo>
                    <a:pt x="223" y="82"/>
                  </a:lnTo>
                  <a:lnTo>
                    <a:pt x="224" y="81"/>
                  </a:lnTo>
                  <a:lnTo>
                    <a:pt x="227" y="78"/>
                  </a:lnTo>
                  <a:lnTo>
                    <a:pt x="228" y="75"/>
                  </a:lnTo>
                  <a:lnTo>
                    <a:pt x="229" y="74"/>
                  </a:lnTo>
                  <a:lnTo>
                    <a:pt x="231" y="70"/>
                  </a:lnTo>
                  <a:lnTo>
                    <a:pt x="232" y="67"/>
                  </a:lnTo>
                  <a:lnTo>
                    <a:pt x="233" y="65"/>
                  </a:lnTo>
                  <a:lnTo>
                    <a:pt x="233" y="64"/>
                  </a:lnTo>
                  <a:lnTo>
                    <a:pt x="234" y="62"/>
                  </a:lnTo>
                  <a:lnTo>
                    <a:pt x="236" y="61"/>
                  </a:lnTo>
                  <a:lnTo>
                    <a:pt x="237" y="56"/>
                  </a:lnTo>
                  <a:lnTo>
                    <a:pt x="240" y="50"/>
                  </a:lnTo>
                  <a:lnTo>
                    <a:pt x="240" y="47"/>
                  </a:lnTo>
                  <a:lnTo>
                    <a:pt x="241" y="46"/>
                  </a:lnTo>
                  <a:lnTo>
                    <a:pt x="241" y="44"/>
                  </a:lnTo>
                  <a:lnTo>
                    <a:pt x="244" y="37"/>
                  </a:lnTo>
                  <a:lnTo>
                    <a:pt x="246" y="40"/>
                  </a:lnTo>
                  <a:lnTo>
                    <a:pt x="247" y="38"/>
                  </a:lnTo>
                  <a:lnTo>
                    <a:pt x="248" y="39"/>
                  </a:lnTo>
                  <a:lnTo>
                    <a:pt x="250" y="39"/>
                  </a:lnTo>
                  <a:lnTo>
                    <a:pt x="252" y="40"/>
                  </a:lnTo>
                  <a:lnTo>
                    <a:pt x="253" y="41"/>
                  </a:lnTo>
                  <a:lnTo>
                    <a:pt x="254" y="41"/>
                  </a:lnTo>
                  <a:lnTo>
                    <a:pt x="256" y="42"/>
                  </a:lnTo>
                  <a:lnTo>
                    <a:pt x="257" y="44"/>
                  </a:lnTo>
                  <a:lnTo>
                    <a:pt x="258" y="44"/>
                  </a:lnTo>
                  <a:lnTo>
                    <a:pt x="261" y="45"/>
                  </a:lnTo>
                  <a:lnTo>
                    <a:pt x="262" y="45"/>
                  </a:lnTo>
                  <a:lnTo>
                    <a:pt x="263" y="46"/>
                  </a:lnTo>
                  <a:lnTo>
                    <a:pt x="265" y="47"/>
                  </a:lnTo>
                  <a:lnTo>
                    <a:pt x="266" y="47"/>
                  </a:lnTo>
                  <a:lnTo>
                    <a:pt x="269" y="46"/>
                  </a:lnTo>
                  <a:lnTo>
                    <a:pt x="270" y="45"/>
                  </a:lnTo>
                  <a:lnTo>
                    <a:pt x="271" y="44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5" y="41"/>
                  </a:lnTo>
                  <a:lnTo>
                    <a:pt x="279" y="39"/>
                  </a:lnTo>
                  <a:lnTo>
                    <a:pt x="279" y="38"/>
                  </a:lnTo>
                  <a:lnTo>
                    <a:pt x="279" y="36"/>
                  </a:lnTo>
                  <a:lnTo>
                    <a:pt x="278" y="33"/>
                  </a:lnTo>
                  <a:lnTo>
                    <a:pt x="277" y="29"/>
                  </a:lnTo>
                  <a:lnTo>
                    <a:pt x="275" y="27"/>
                  </a:lnTo>
                  <a:lnTo>
                    <a:pt x="279" y="27"/>
                  </a:lnTo>
                  <a:lnTo>
                    <a:pt x="280" y="27"/>
                  </a:lnTo>
                  <a:lnTo>
                    <a:pt x="282" y="27"/>
                  </a:lnTo>
                  <a:lnTo>
                    <a:pt x="283" y="25"/>
                  </a:lnTo>
                  <a:lnTo>
                    <a:pt x="285" y="24"/>
                  </a:lnTo>
                  <a:lnTo>
                    <a:pt x="286" y="22"/>
                  </a:lnTo>
                  <a:lnTo>
                    <a:pt x="287" y="21"/>
                  </a:lnTo>
                  <a:lnTo>
                    <a:pt x="287" y="20"/>
                  </a:lnTo>
                  <a:lnTo>
                    <a:pt x="288" y="19"/>
                  </a:lnTo>
                  <a:lnTo>
                    <a:pt x="289" y="17"/>
                  </a:lnTo>
                  <a:lnTo>
                    <a:pt x="289" y="15"/>
                  </a:lnTo>
                  <a:lnTo>
                    <a:pt x="290" y="14"/>
                  </a:lnTo>
                  <a:lnTo>
                    <a:pt x="291" y="13"/>
                  </a:lnTo>
                  <a:lnTo>
                    <a:pt x="291" y="11"/>
                  </a:lnTo>
                  <a:lnTo>
                    <a:pt x="292" y="10"/>
                  </a:lnTo>
                  <a:lnTo>
                    <a:pt x="294" y="7"/>
                  </a:lnTo>
                  <a:lnTo>
                    <a:pt x="294" y="6"/>
                  </a:lnTo>
                  <a:lnTo>
                    <a:pt x="294" y="5"/>
                  </a:lnTo>
                  <a:lnTo>
                    <a:pt x="294" y="3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7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1" y="3"/>
                  </a:lnTo>
                  <a:lnTo>
                    <a:pt x="322" y="5"/>
                  </a:lnTo>
                  <a:lnTo>
                    <a:pt x="322" y="6"/>
                  </a:lnTo>
                  <a:lnTo>
                    <a:pt x="322" y="7"/>
                  </a:lnTo>
                  <a:lnTo>
                    <a:pt x="323" y="10"/>
                  </a:lnTo>
                  <a:lnTo>
                    <a:pt x="323" y="11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4" y="15"/>
                  </a:lnTo>
                  <a:lnTo>
                    <a:pt x="325" y="17"/>
                  </a:lnTo>
                  <a:lnTo>
                    <a:pt x="325" y="19"/>
                  </a:lnTo>
                  <a:lnTo>
                    <a:pt x="324" y="20"/>
                  </a:lnTo>
                  <a:lnTo>
                    <a:pt x="324" y="22"/>
                  </a:lnTo>
                  <a:lnTo>
                    <a:pt x="324" y="23"/>
                  </a:lnTo>
                  <a:lnTo>
                    <a:pt x="328" y="24"/>
                  </a:lnTo>
                  <a:lnTo>
                    <a:pt x="328" y="25"/>
                  </a:lnTo>
                  <a:lnTo>
                    <a:pt x="331" y="25"/>
                  </a:lnTo>
                  <a:lnTo>
                    <a:pt x="333" y="27"/>
                  </a:lnTo>
                  <a:lnTo>
                    <a:pt x="336" y="28"/>
                  </a:lnTo>
                  <a:lnTo>
                    <a:pt x="337" y="28"/>
                  </a:lnTo>
                  <a:lnTo>
                    <a:pt x="338" y="28"/>
                  </a:lnTo>
                  <a:lnTo>
                    <a:pt x="340" y="29"/>
                  </a:lnTo>
                  <a:lnTo>
                    <a:pt x="341" y="29"/>
                  </a:lnTo>
                  <a:lnTo>
                    <a:pt x="344" y="29"/>
                  </a:lnTo>
                  <a:lnTo>
                    <a:pt x="345" y="30"/>
                  </a:lnTo>
                  <a:lnTo>
                    <a:pt x="347" y="30"/>
                  </a:lnTo>
                  <a:lnTo>
                    <a:pt x="348" y="30"/>
                  </a:lnTo>
                  <a:lnTo>
                    <a:pt x="350" y="30"/>
                  </a:lnTo>
                  <a:lnTo>
                    <a:pt x="352" y="30"/>
                  </a:lnTo>
                  <a:lnTo>
                    <a:pt x="354" y="30"/>
                  </a:lnTo>
                  <a:lnTo>
                    <a:pt x="355" y="31"/>
                  </a:lnTo>
                  <a:lnTo>
                    <a:pt x="357" y="31"/>
                  </a:lnTo>
                  <a:lnTo>
                    <a:pt x="358" y="31"/>
                  </a:lnTo>
                  <a:lnTo>
                    <a:pt x="361" y="31"/>
                  </a:lnTo>
                  <a:lnTo>
                    <a:pt x="365" y="33"/>
                  </a:lnTo>
                  <a:lnTo>
                    <a:pt x="364" y="36"/>
                  </a:lnTo>
                  <a:lnTo>
                    <a:pt x="363" y="38"/>
                  </a:lnTo>
                  <a:lnTo>
                    <a:pt x="362" y="40"/>
                  </a:lnTo>
                  <a:lnTo>
                    <a:pt x="362" y="42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7"/>
                  </a:lnTo>
                  <a:lnTo>
                    <a:pt x="358" y="50"/>
                  </a:lnTo>
                  <a:lnTo>
                    <a:pt x="355" y="52"/>
                  </a:lnTo>
                  <a:lnTo>
                    <a:pt x="354" y="53"/>
                  </a:lnTo>
                  <a:lnTo>
                    <a:pt x="354" y="55"/>
                  </a:lnTo>
                  <a:lnTo>
                    <a:pt x="354" y="56"/>
                  </a:lnTo>
                  <a:lnTo>
                    <a:pt x="352" y="57"/>
                  </a:lnTo>
                  <a:lnTo>
                    <a:pt x="348" y="59"/>
                  </a:lnTo>
                  <a:lnTo>
                    <a:pt x="352" y="62"/>
                  </a:lnTo>
                  <a:lnTo>
                    <a:pt x="350" y="64"/>
                  </a:lnTo>
                  <a:lnTo>
                    <a:pt x="350" y="65"/>
                  </a:lnTo>
                  <a:lnTo>
                    <a:pt x="354" y="67"/>
                  </a:lnTo>
                  <a:lnTo>
                    <a:pt x="352" y="71"/>
                  </a:lnTo>
                  <a:lnTo>
                    <a:pt x="352" y="73"/>
                  </a:lnTo>
                  <a:lnTo>
                    <a:pt x="352" y="76"/>
                  </a:lnTo>
                  <a:lnTo>
                    <a:pt x="350" y="80"/>
                  </a:lnTo>
                  <a:lnTo>
                    <a:pt x="352" y="82"/>
                  </a:lnTo>
                  <a:lnTo>
                    <a:pt x="353" y="86"/>
                  </a:lnTo>
                  <a:lnTo>
                    <a:pt x="354" y="87"/>
                  </a:lnTo>
                  <a:lnTo>
                    <a:pt x="355" y="90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97"/>
                  </a:lnTo>
                  <a:lnTo>
                    <a:pt x="353" y="99"/>
                  </a:lnTo>
                  <a:lnTo>
                    <a:pt x="353" y="100"/>
                  </a:lnTo>
                  <a:lnTo>
                    <a:pt x="353" y="103"/>
                  </a:lnTo>
                  <a:lnTo>
                    <a:pt x="352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8"/>
                  </a:lnTo>
                  <a:lnTo>
                    <a:pt x="360" y="108"/>
                  </a:lnTo>
                  <a:lnTo>
                    <a:pt x="362" y="111"/>
                  </a:lnTo>
                  <a:lnTo>
                    <a:pt x="366" y="111"/>
                  </a:lnTo>
                  <a:lnTo>
                    <a:pt x="369" y="111"/>
                  </a:lnTo>
                  <a:lnTo>
                    <a:pt x="370" y="111"/>
                  </a:lnTo>
                  <a:lnTo>
                    <a:pt x="371" y="112"/>
                  </a:lnTo>
                  <a:lnTo>
                    <a:pt x="372" y="113"/>
                  </a:lnTo>
                  <a:lnTo>
                    <a:pt x="375" y="113"/>
                  </a:lnTo>
                  <a:lnTo>
                    <a:pt x="377" y="116"/>
                  </a:lnTo>
                  <a:lnTo>
                    <a:pt x="375" y="118"/>
                  </a:lnTo>
                  <a:lnTo>
                    <a:pt x="379" y="120"/>
                  </a:lnTo>
                  <a:lnTo>
                    <a:pt x="379" y="121"/>
                  </a:lnTo>
                  <a:lnTo>
                    <a:pt x="379" y="122"/>
                  </a:lnTo>
                  <a:lnTo>
                    <a:pt x="380" y="124"/>
                  </a:lnTo>
                  <a:lnTo>
                    <a:pt x="380" y="125"/>
                  </a:lnTo>
                  <a:lnTo>
                    <a:pt x="380" y="128"/>
                  </a:lnTo>
                  <a:lnTo>
                    <a:pt x="380" y="130"/>
                  </a:lnTo>
                  <a:lnTo>
                    <a:pt x="382" y="130"/>
                  </a:lnTo>
                  <a:lnTo>
                    <a:pt x="385" y="129"/>
                  </a:lnTo>
                  <a:lnTo>
                    <a:pt x="387" y="131"/>
                  </a:lnTo>
                  <a:lnTo>
                    <a:pt x="388" y="132"/>
                  </a:lnTo>
                  <a:lnTo>
                    <a:pt x="388" y="133"/>
                  </a:lnTo>
                  <a:lnTo>
                    <a:pt x="388" y="135"/>
                  </a:lnTo>
                  <a:lnTo>
                    <a:pt x="388" y="137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4" y="137"/>
                  </a:lnTo>
                  <a:lnTo>
                    <a:pt x="395" y="135"/>
                  </a:lnTo>
                  <a:lnTo>
                    <a:pt x="395" y="134"/>
                  </a:lnTo>
                  <a:lnTo>
                    <a:pt x="394" y="133"/>
                  </a:lnTo>
                  <a:lnTo>
                    <a:pt x="393" y="132"/>
                  </a:lnTo>
                  <a:lnTo>
                    <a:pt x="393" y="130"/>
                  </a:lnTo>
                  <a:lnTo>
                    <a:pt x="393" y="129"/>
                  </a:lnTo>
                  <a:lnTo>
                    <a:pt x="394" y="129"/>
                  </a:lnTo>
                  <a:lnTo>
                    <a:pt x="395" y="129"/>
                  </a:lnTo>
                  <a:lnTo>
                    <a:pt x="397" y="129"/>
                  </a:lnTo>
                  <a:lnTo>
                    <a:pt x="398" y="129"/>
                  </a:lnTo>
                  <a:lnTo>
                    <a:pt x="399" y="130"/>
                  </a:lnTo>
                  <a:lnTo>
                    <a:pt x="400" y="131"/>
                  </a:lnTo>
                  <a:lnTo>
                    <a:pt x="404" y="132"/>
                  </a:lnTo>
                  <a:lnTo>
                    <a:pt x="402" y="134"/>
                  </a:lnTo>
                  <a:lnTo>
                    <a:pt x="399" y="138"/>
                  </a:lnTo>
                  <a:lnTo>
                    <a:pt x="398" y="141"/>
                  </a:lnTo>
                  <a:lnTo>
                    <a:pt x="396" y="143"/>
                  </a:lnTo>
                  <a:lnTo>
                    <a:pt x="395" y="146"/>
                  </a:lnTo>
                  <a:lnTo>
                    <a:pt x="393" y="150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0" y="158"/>
                  </a:lnTo>
                  <a:lnTo>
                    <a:pt x="388" y="160"/>
                  </a:lnTo>
                  <a:lnTo>
                    <a:pt x="387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83" y="168"/>
                  </a:lnTo>
                  <a:lnTo>
                    <a:pt x="385" y="171"/>
                  </a:lnTo>
                  <a:lnTo>
                    <a:pt x="386" y="172"/>
                  </a:lnTo>
                  <a:lnTo>
                    <a:pt x="382" y="174"/>
                  </a:lnTo>
                  <a:lnTo>
                    <a:pt x="381" y="175"/>
                  </a:lnTo>
                  <a:lnTo>
                    <a:pt x="380" y="176"/>
                  </a:lnTo>
                  <a:lnTo>
                    <a:pt x="379" y="177"/>
                  </a:lnTo>
                  <a:lnTo>
                    <a:pt x="379" y="181"/>
                  </a:lnTo>
                  <a:lnTo>
                    <a:pt x="375" y="180"/>
                  </a:lnTo>
                  <a:lnTo>
                    <a:pt x="373" y="180"/>
                  </a:lnTo>
                  <a:lnTo>
                    <a:pt x="372" y="183"/>
                  </a:lnTo>
                  <a:lnTo>
                    <a:pt x="371" y="187"/>
                  </a:lnTo>
                  <a:lnTo>
                    <a:pt x="369" y="188"/>
                  </a:lnTo>
                  <a:lnTo>
                    <a:pt x="366" y="192"/>
                  </a:lnTo>
                  <a:lnTo>
                    <a:pt x="365" y="194"/>
                  </a:lnTo>
                  <a:lnTo>
                    <a:pt x="364" y="197"/>
                  </a:lnTo>
                  <a:lnTo>
                    <a:pt x="364" y="198"/>
                  </a:lnTo>
                  <a:lnTo>
                    <a:pt x="364" y="201"/>
                  </a:lnTo>
                  <a:lnTo>
                    <a:pt x="363" y="205"/>
                  </a:lnTo>
                  <a:lnTo>
                    <a:pt x="363" y="207"/>
                  </a:lnTo>
                  <a:lnTo>
                    <a:pt x="358" y="209"/>
                  </a:lnTo>
                  <a:lnTo>
                    <a:pt x="355" y="209"/>
                  </a:lnTo>
                  <a:lnTo>
                    <a:pt x="353" y="209"/>
                  </a:lnTo>
                  <a:lnTo>
                    <a:pt x="352" y="210"/>
                  </a:lnTo>
                  <a:lnTo>
                    <a:pt x="350" y="212"/>
                  </a:lnTo>
                  <a:lnTo>
                    <a:pt x="348" y="212"/>
                  </a:lnTo>
                  <a:lnTo>
                    <a:pt x="347" y="214"/>
                  </a:lnTo>
                  <a:lnTo>
                    <a:pt x="346" y="214"/>
                  </a:lnTo>
                  <a:lnTo>
                    <a:pt x="345" y="215"/>
                  </a:lnTo>
                  <a:lnTo>
                    <a:pt x="344" y="216"/>
                  </a:lnTo>
                  <a:lnTo>
                    <a:pt x="344" y="217"/>
                  </a:lnTo>
                  <a:lnTo>
                    <a:pt x="342" y="218"/>
                  </a:lnTo>
                  <a:lnTo>
                    <a:pt x="341" y="219"/>
                  </a:lnTo>
                  <a:lnTo>
                    <a:pt x="340" y="222"/>
                  </a:lnTo>
                  <a:lnTo>
                    <a:pt x="339" y="223"/>
                  </a:lnTo>
                  <a:lnTo>
                    <a:pt x="338" y="224"/>
                  </a:lnTo>
                  <a:lnTo>
                    <a:pt x="337" y="226"/>
                  </a:lnTo>
                  <a:lnTo>
                    <a:pt x="336" y="227"/>
                  </a:lnTo>
                  <a:lnTo>
                    <a:pt x="336" y="229"/>
                  </a:lnTo>
                  <a:lnTo>
                    <a:pt x="335" y="230"/>
                  </a:lnTo>
                  <a:lnTo>
                    <a:pt x="335" y="232"/>
                  </a:lnTo>
                  <a:lnTo>
                    <a:pt x="333" y="233"/>
                  </a:lnTo>
                  <a:lnTo>
                    <a:pt x="332" y="234"/>
                  </a:lnTo>
                  <a:lnTo>
                    <a:pt x="332" y="235"/>
                  </a:lnTo>
                  <a:lnTo>
                    <a:pt x="331" y="236"/>
                  </a:lnTo>
                  <a:lnTo>
                    <a:pt x="331" y="239"/>
                  </a:lnTo>
                  <a:lnTo>
                    <a:pt x="330" y="240"/>
                  </a:lnTo>
                  <a:lnTo>
                    <a:pt x="330" y="241"/>
                  </a:lnTo>
                  <a:lnTo>
                    <a:pt x="329" y="243"/>
                  </a:lnTo>
                  <a:lnTo>
                    <a:pt x="330" y="246"/>
                  </a:lnTo>
                  <a:lnTo>
                    <a:pt x="325" y="247"/>
                  </a:lnTo>
                  <a:lnTo>
                    <a:pt x="325" y="251"/>
                  </a:lnTo>
                  <a:lnTo>
                    <a:pt x="323" y="252"/>
                  </a:lnTo>
                  <a:lnTo>
                    <a:pt x="322" y="254"/>
                  </a:lnTo>
                  <a:lnTo>
                    <a:pt x="321" y="255"/>
                  </a:lnTo>
                  <a:lnTo>
                    <a:pt x="320" y="256"/>
                  </a:lnTo>
                  <a:lnTo>
                    <a:pt x="319" y="257"/>
                  </a:lnTo>
                  <a:lnTo>
                    <a:pt x="317" y="258"/>
                  </a:lnTo>
                  <a:lnTo>
                    <a:pt x="316" y="258"/>
                  </a:lnTo>
                  <a:lnTo>
                    <a:pt x="314" y="257"/>
                  </a:lnTo>
                  <a:lnTo>
                    <a:pt x="313" y="257"/>
                  </a:lnTo>
                  <a:lnTo>
                    <a:pt x="311" y="257"/>
                  </a:lnTo>
                  <a:lnTo>
                    <a:pt x="310" y="257"/>
                  </a:lnTo>
                  <a:lnTo>
                    <a:pt x="306" y="256"/>
                  </a:lnTo>
                  <a:lnTo>
                    <a:pt x="305" y="257"/>
                  </a:lnTo>
                  <a:lnTo>
                    <a:pt x="303" y="259"/>
                  </a:lnTo>
                  <a:lnTo>
                    <a:pt x="302" y="260"/>
                  </a:lnTo>
                  <a:lnTo>
                    <a:pt x="303" y="265"/>
                  </a:lnTo>
                  <a:lnTo>
                    <a:pt x="304" y="266"/>
                  </a:lnTo>
                  <a:lnTo>
                    <a:pt x="300" y="267"/>
                  </a:lnTo>
                  <a:lnTo>
                    <a:pt x="300" y="269"/>
                  </a:lnTo>
                  <a:lnTo>
                    <a:pt x="300" y="271"/>
                  </a:lnTo>
                  <a:lnTo>
                    <a:pt x="300" y="273"/>
                  </a:lnTo>
                  <a:lnTo>
                    <a:pt x="299" y="274"/>
                  </a:lnTo>
                  <a:lnTo>
                    <a:pt x="299" y="276"/>
                  </a:lnTo>
                  <a:lnTo>
                    <a:pt x="300" y="280"/>
                  </a:lnTo>
                  <a:lnTo>
                    <a:pt x="299" y="282"/>
                  </a:lnTo>
                  <a:lnTo>
                    <a:pt x="297" y="284"/>
                  </a:lnTo>
                  <a:lnTo>
                    <a:pt x="296" y="285"/>
                  </a:lnTo>
                  <a:lnTo>
                    <a:pt x="295" y="288"/>
                  </a:lnTo>
                  <a:lnTo>
                    <a:pt x="292" y="291"/>
                  </a:lnTo>
                  <a:lnTo>
                    <a:pt x="291" y="293"/>
                  </a:lnTo>
                  <a:lnTo>
                    <a:pt x="290" y="294"/>
                  </a:lnTo>
                  <a:lnTo>
                    <a:pt x="289" y="298"/>
                  </a:lnTo>
                  <a:lnTo>
                    <a:pt x="288" y="301"/>
                  </a:lnTo>
                  <a:lnTo>
                    <a:pt x="288" y="303"/>
                  </a:lnTo>
                  <a:lnTo>
                    <a:pt x="287" y="305"/>
                  </a:lnTo>
                  <a:lnTo>
                    <a:pt x="287" y="306"/>
                  </a:lnTo>
                  <a:lnTo>
                    <a:pt x="287" y="310"/>
                  </a:lnTo>
                  <a:lnTo>
                    <a:pt x="286" y="315"/>
                  </a:lnTo>
                  <a:lnTo>
                    <a:pt x="285" y="318"/>
                  </a:lnTo>
                  <a:lnTo>
                    <a:pt x="285" y="322"/>
                  </a:lnTo>
                  <a:lnTo>
                    <a:pt x="285" y="323"/>
                  </a:lnTo>
                  <a:lnTo>
                    <a:pt x="283" y="324"/>
                  </a:lnTo>
                  <a:lnTo>
                    <a:pt x="283" y="326"/>
                  </a:lnTo>
                  <a:lnTo>
                    <a:pt x="283" y="327"/>
                  </a:lnTo>
                  <a:lnTo>
                    <a:pt x="282" y="330"/>
                  </a:lnTo>
                  <a:lnTo>
                    <a:pt x="282" y="332"/>
                  </a:lnTo>
                  <a:lnTo>
                    <a:pt x="281" y="336"/>
                  </a:lnTo>
                  <a:lnTo>
                    <a:pt x="281" y="341"/>
                  </a:lnTo>
                  <a:lnTo>
                    <a:pt x="279" y="343"/>
                  </a:lnTo>
                  <a:lnTo>
                    <a:pt x="277" y="345"/>
                  </a:lnTo>
                  <a:lnTo>
                    <a:pt x="275" y="347"/>
                  </a:lnTo>
                  <a:lnTo>
                    <a:pt x="274" y="348"/>
                  </a:lnTo>
                  <a:lnTo>
                    <a:pt x="273" y="350"/>
                  </a:lnTo>
                  <a:lnTo>
                    <a:pt x="272" y="351"/>
                  </a:lnTo>
                  <a:lnTo>
                    <a:pt x="271" y="352"/>
                  </a:lnTo>
                  <a:lnTo>
                    <a:pt x="271" y="353"/>
                  </a:lnTo>
                  <a:lnTo>
                    <a:pt x="269" y="355"/>
                  </a:lnTo>
                  <a:lnTo>
                    <a:pt x="269" y="357"/>
                  </a:lnTo>
                  <a:lnTo>
                    <a:pt x="266" y="358"/>
                  </a:lnTo>
                  <a:lnTo>
                    <a:pt x="266" y="359"/>
                  </a:lnTo>
                  <a:lnTo>
                    <a:pt x="264" y="360"/>
                  </a:lnTo>
                  <a:lnTo>
                    <a:pt x="263" y="364"/>
                  </a:lnTo>
                  <a:lnTo>
                    <a:pt x="258" y="364"/>
                  </a:lnTo>
                  <a:lnTo>
                    <a:pt x="261" y="367"/>
                  </a:lnTo>
                  <a:lnTo>
                    <a:pt x="259" y="368"/>
                  </a:lnTo>
                  <a:lnTo>
                    <a:pt x="258" y="369"/>
                  </a:lnTo>
                  <a:lnTo>
                    <a:pt x="256" y="370"/>
                  </a:lnTo>
                  <a:lnTo>
                    <a:pt x="255" y="373"/>
                  </a:lnTo>
                  <a:lnTo>
                    <a:pt x="254" y="374"/>
                  </a:lnTo>
                  <a:lnTo>
                    <a:pt x="253" y="375"/>
                  </a:lnTo>
                  <a:lnTo>
                    <a:pt x="252" y="375"/>
                  </a:lnTo>
                  <a:lnTo>
                    <a:pt x="250" y="376"/>
                  </a:lnTo>
                  <a:lnTo>
                    <a:pt x="248" y="376"/>
                  </a:lnTo>
                  <a:lnTo>
                    <a:pt x="247" y="376"/>
                  </a:lnTo>
                  <a:lnTo>
                    <a:pt x="245" y="376"/>
                  </a:lnTo>
                  <a:lnTo>
                    <a:pt x="244" y="376"/>
                  </a:lnTo>
                  <a:lnTo>
                    <a:pt x="241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7" y="377"/>
                  </a:lnTo>
                  <a:lnTo>
                    <a:pt x="236" y="377"/>
                  </a:lnTo>
                  <a:lnTo>
                    <a:pt x="233" y="377"/>
                  </a:lnTo>
                  <a:lnTo>
                    <a:pt x="232" y="377"/>
                  </a:lnTo>
                  <a:lnTo>
                    <a:pt x="230" y="378"/>
                  </a:lnTo>
                  <a:lnTo>
                    <a:pt x="228" y="376"/>
                  </a:lnTo>
                  <a:lnTo>
                    <a:pt x="225" y="378"/>
                  </a:lnTo>
                  <a:lnTo>
                    <a:pt x="224" y="382"/>
                  </a:lnTo>
                  <a:lnTo>
                    <a:pt x="221" y="382"/>
                  </a:lnTo>
                  <a:lnTo>
                    <a:pt x="222" y="384"/>
                  </a:lnTo>
                  <a:lnTo>
                    <a:pt x="220" y="390"/>
                  </a:lnTo>
                  <a:lnTo>
                    <a:pt x="215" y="389"/>
                  </a:lnTo>
                  <a:lnTo>
                    <a:pt x="213" y="392"/>
                  </a:lnTo>
                  <a:lnTo>
                    <a:pt x="213" y="393"/>
                  </a:lnTo>
                  <a:lnTo>
                    <a:pt x="212" y="397"/>
                  </a:lnTo>
                  <a:lnTo>
                    <a:pt x="208" y="392"/>
                  </a:lnTo>
                  <a:lnTo>
                    <a:pt x="207" y="392"/>
                  </a:lnTo>
                  <a:lnTo>
                    <a:pt x="205" y="392"/>
                  </a:lnTo>
                  <a:lnTo>
                    <a:pt x="204" y="392"/>
                  </a:lnTo>
                  <a:lnTo>
                    <a:pt x="200" y="392"/>
                  </a:lnTo>
                  <a:lnTo>
                    <a:pt x="198" y="392"/>
                  </a:lnTo>
                  <a:lnTo>
                    <a:pt x="197" y="393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1" y="393"/>
                  </a:lnTo>
                  <a:lnTo>
                    <a:pt x="190" y="397"/>
                  </a:lnTo>
                  <a:lnTo>
                    <a:pt x="189" y="395"/>
                  </a:lnTo>
                  <a:lnTo>
                    <a:pt x="187" y="395"/>
                  </a:lnTo>
                  <a:lnTo>
                    <a:pt x="183" y="395"/>
                  </a:lnTo>
                  <a:lnTo>
                    <a:pt x="182" y="394"/>
                  </a:lnTo>
                  <a:lnTo>
                    <a:pt x="178" y="394"/>
                  </a:lnTo>
                  <a:lnTo>
                    <a:pt x="174" y="394"/>
                  </a:lnTo>
                  <a:lnTo>
                    <a:pt x="172" y="394"/>
                  </a:lnTo>
                  <a:lnTo>
                    <a:pt x="169" y="394"/>
                  </a:lnTo>
                  <a:lnTo>
                    <a:pt x="165" y="395"/>
                  </a:lnTo>
                  <a:lnTo>
                    <a:pt x="162" y="395"/>
                  </a:lnTo>
                  <a:lnTo>
                    <a:pt x="159" y="397"/>
                  </a:lnTo>
                  <a:lnTo>
                    <a:pt x="157" y="397"/>
                  </a:lnTo>
                  <a:lnTo>
                    <a:pt x="155" y="398"/>
                  </a:lnTo>
                  <a:lnTo>
                    <a:pt x="153" y="398"/>
                  </a:lnTo>
                  <a:lnTo>
                    <a:pt x="149" y="397"/>
                  </a:lnTo>
                  <a:lnTo>
                    <a:pt x="146" y="397"/>
                  </a:lnTo>
                  <a:lnTo>
                    <a:pt x="145" y="400"/>
                  </a:lnTo>
                  <a:lnTo>
                    <a:pt x="142" y="400"/>
                  </a:lnTo>
                  <a:lnTo>
                    <a:pt x="141" y="400"/>
                  </a:lnTo>
                  <a:lnTo>
                    <a:pt x="139" y="400"/>
                  </a:lnTo>
                  <a:lnTo>
                    <a:pt x="138" y="400"/>
                  </a:lnTo>
                  <a:lnTo>
                    <a:pt x="136" y="400"/>
                  </a:lnTo>
                  <a:lnTo>
                    <a:pt x="134" y="400"/>
                  </a:lnTo>
                  <a:lnTo>
                    <a:pt x="132" y="400"/>
                  </a:lnTo>
                  <a:lnTo>
                    <a:pt x="131" y="400"/>
                  </a:lnTo>
                  <a:lnTo>
                    <a:pt x="129" y="401"/>
                  </a:lnTo>
                  <a:lnTo>
                    <a:pt x="128" y="402"/>
                  </a:lnTo>
                  <a:lnTo>
                    <a:pt x="126" y="403"/>
                  </a:lnTo>
                  <a:lnTo>
                    <a:pt x="125" y="404"/>
                  </a:lnTo>
                  <a:lnTo>
                    <a:pt x="125" y="406"/>
                  </a:lnTo>
                  <a:lnTo>
                    <a:pt x="124" y="408"/>
                  </a:lnTo>
                  <a:lnTo>
                    <a:pt x="123" y="409"/>
                  </a:lnTo>
                  <a:lnTo>
                    <a:pt x="123" y="410"/>
                  </a:lnTo>
                  <a:lnTo>
                    <a:pt x="122" y="411"/>
                  </a:lnTo>
                  <a:lnTo>
                    <a:pt x="121" y="414"/>
                  </a:lnTo>
                  <a:lnTo>
                    <a:pt x="121" y="415"/>
                  </a:lnTo>
                  <a:lnTo>
                    <a:pt x="120" y="416"/>
                  </a:lnTo>
                  <a:lnTo>
                    <a:pt x="119" y="416"/>
                  </a:lnTo>
                  <a:lnTo>
                    <a:pt x="115" y="417"/>
                  </a:lnTo>
                  <a:lnTo>
                    <a:pt x="114" y="417"/>
                  </a:lnTo>
                  <a:lnTo>
                    <a:pt x="112" y="418"/>
                  </a:lnTo>
                  <a:lnTo>
                    <a:pt x="111" y="418"/>
                  </a:lnTo>
                  <a:lnTo>
                    <a:pt x="109" y="420"/>
                  </a:lnTo>
                  <a:lnTo>
                    <a:pt x="109" y="421"/>
                  </a:lnTo>
                  <a:lnTo>
                    <a:pt x="108" y="424"/>
                  </a:lnTo>
                  <a:lnTo>
                    <a:pt x="107" y="425"/>
                  </a:lnTo>
                  <a:lnTo>
                    <a:pt x="107" y="426"/>
                  </a:lnTo>
                  <a:lnTo>
                    <a:pt x="106" y="428"/>
                  </a:lnTo>
                  <a:lnTo>
                    <a:pt x="106" y="429"/>
                  </a:lnTo>
                  <a:lnTo>
                    <a:pt x="106" y="431"/>
                  </a:lnTo>
                  <a:lnTo>
                    <a:pt x="105" y="432"/>
                  </a:lnTo>
                  <a:lnTo>
                    <a:pt x="104" y="434"/>
                  </a:lnTo>
                  <a:lnTo>
                    <a:pt x="104" y="435"/>
                  </a:lnTo>
                  <a:lnTo>
                    <a:pt x="103" y="436"/>
                  </a:lnTo>
                  <a:lnTo>
                    <a:pt x="101" y="437"/>
                  </a:lnTo>
                  <a:lnTo>
                    <a:pt x="101" y="440"/>
                  </a:lnTo>
                  <a:lnTo>
                    <a:pt x="99" y="442"/>
                  </a:lnTo>
                  <a:lnTo>
                    <a:pt x="98" y="441"/>
                  </a:lnTo>
                  <a:lnTo>
                    <a:pt x="97" y="441"/>
                  </a:lnTo>
                  <a:lnTo>
                    <a:pt x="93" y="438"/>
                  </a:lnTo>
                  <a:lnTo>
                    <a:pt x="91" y="442"/>
                  </a:lnTo>
                  <a:lnTo>
                    <a:pt x="91" y="444"/>
                  </a:lnTo>
                  <a:lnTo>
                    <a:pt x="90" y="446"/>
                  </a:lnTo>
                  <a:lnTo>
                    <a:pt x="89" y="449"/>
                  </a:lnTo>
                  <a:lnTo>
                    <a:pt x="88" y="451"/>
                  </a:lnTo>
                  <a:lnTo>
                    <a:pt x="87" y="450"/>
                  </a:lnTo>
                  <a:lnTo>
                    <a:pt x="86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1" y="448"/>
                  </a:lnTo>
                  <a:lnTo>
                    <a:pt x="79" y="448"/>
                  </a:lnTo>
                  <a:lnTo>
                    <a:pt x="78" y="446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8"/>
                  </a:lnTo>
                  <a:lnTo>
                    <a:pt x="73" y="449"/>
                  </a:lnTo>
                  <a:lnTo>
                    <a:pt x="72" y="452"/>
                  </a:lnTo>
                  <a:lnTo>
                    <a:pt x="71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4" y="449"/>
                  </a:lnTo>
                  <a:lnTo>
                    <a:pt x="63" y="449"/>
                  </a:lnTo>
                  <a:lnTo>
                    <a:pt x="63" y="450"/>
                  </a:lnTo>
                  <a:lnTo>
                    <a:pt x="62" y="451"/>
                  </a:lnTo>
                  <a:lnTo>
                    <a:pt x="62" y="453"/>
                  </a:lnTo>
                  <a:lnTo>
                    <a:pt x="61" y="454"/>
                  </a:lnTo>
                  <a:lnTo>
                    <a:pt x="61" y="456"/>
                  </a:lnTo>
                  <a:lnTo>
                    <a:pt x="61" y="458"/>
                  </a:lnTo>
                  <a:lnTo>
                    <a:pt x="59" y="459"/>
                  </a:lnTo>
                  <a:lnTo>
                    <a:pt x="59" y="461"/>
                  </a:lnTo>
                  <a:lnTo>
                    <a:pt x="59" y="462"/>
                  </a:lnTo>
                  <a:lnTo>
                    <a:pt x="58" y="465"/>
                  </a:lnTo>
                  <a:lnTo>
                    <a:pt x="58" y="466"/>
                  </a:lnTo>
                  <a:lnTo>
                    <a:pt x="58" y="467"/>
                  </a:lnTo>
                  <a:lnTo>
                    <a:pt x="57" y="469"/>
                  </a:lnTo>
                  <a:lnTo>
                    <a:pt x="57" y="470"/>
                  </a:lnTo>
                  <a:lnTo>
                    <a:pt x="56" y="471"/>
                  </a:lnTo>
                  <a:lnTo>
                    <a:pt x="55" y="473"/>
                  </a:lnTo>
                  <a:lnTo>
                    <a:pt x="55" y="475"/>
                  </a:lnTo>
                  <a:lnTo>
                    <a:pt x="53" y="476"/>
                  </a:lnTo>
                  <a:lnTo>
                    <a:pt x="53" y="477"/>
                  </a:lnTo>
                  <a:lnTo>
                    <a:pt x="51" y="478"/>
                  </a:lnTo>
                  <a:lnTo>
                    <a:pt x="50" y="479"/>
                  </a:lnTo>
                  <a:lnTo>
                    <a:pt x="49" y="482"/>
                  </a:lnTo>
                  <a:lnTo>
                    <a:pt x="49" y="484"/>
                  </a:lnTo>
                  <a:lnTo>
                    <a:pt x="48" y="484"/>
                  </a:lnTo>
                  <a:lnTo>
                    <a:pt x="46" y="485"/>
                  </a:lnTo>
                  <a:lnTo>
                    <a:pt x="42" y="485"/>
                  </a:lnTo>
                  <a:lnTo>
                    <a:pt x="39" y="484"/>
                  </a:lnTo>
                  <a:lnTo>
                    <a:pt x="37" y="484"/>
                  </a:lnTo>
                  <a:lnTo>
                    <a:pt x="34" y="483"/>
                  </a:lnTo>
                  <a:lnTo>
                    <a:pt x="30" y="482"/>
                  </a:lnTo>
                  <a:lnTo>
                    <a:pt x="28" y="482"/>
                  </a:lnTo>
                  <a:lnTo>
                    <a:pt x="24" y="480"/>
                  </a:lnTo>
                  <a:lnTo>
                    <a:pt x="23" y="479"/>
                  </a:lnTo>
                  <a:lnTo>
                    <a:pt x="20" y="478"/>
                  </a:lnTo>
                  <a:lnTo>
                    <a:pt x="18" y="480"/>
                  </a:lnTo>
                  <a:lnTo>
                    <a:pt x="16" y="480"/>
                  </a:lnTo>
                  <a:lnTo>
                    <a:pt x="15" y="480"/>
                  </a:lnTo>
                  <a:lnTo>
                    <a:pt x="14" y="480"/>
                  </a:lnTo>
                  <a:lnTo>
                    <a:pt x="12" y="480"/>
                  </a:lnTo>
                  <a:lnTo>
                    <a:pt x="11" y="479"/>
                  </a:lnTo>
                  <a:lnTo>
                    <a:pt x="11" y="478"/>
                  </a:lnTo>
                  <a:lnTo>
                    <a:pt x="12" y="476"/>
                  </a:lnTo>
                  <a:lnTo>
                    <a:pt x="13" y="474"/>
                  </a:lnTo>
                  <a:lnTo>
                    <a:pt x="11" y="473"/>
                  </a:lnTo>
                  <a:lnTo>
                    <a:pt x="7" y="470"/>
                  </a:lnTo>
                  <a:lnTo>
                    <a:pt x="6" y="468"/>
                  </a:lnTo>
                  <a:lnTo>
                    <a:pt x="4" y="465"/>
                  </a:lnTo>
                  <a:lnTo>
                    <a:pt x="0" y="461"/>
                  </a:lnTo>
                  <a:lnTo>
                    <a:pt x="3" y="459"/>
                  </a:lnTo>
                  <a:lnTo>
                    <a:pt x="6" y="457"/>
                  </a:lnTo>
                  <a:lnTo>
                    <a:pt x="7" y="454"/>
                  </a:lnTo>
                  <a:lnTo>
                    <a:pt x="8" y="453"/>
                  </a:lnTo>
                  <a:lnTo>
                    <a:pt x="9" y="451"/>
                  </a:lnTo>
                  <a:lnTo>
                    <a:pt x="11" y="450"/>
                  </a:lnTo>
                  <a:lnTo>
                    <a:pt x="12" y="449"/>
                  </a:lnTo>
                  <a:lnTo>
                    <a:pt x="12" y="448"/>
                  </a:lnTo>
                  <a:lnTo>
                    <a:pt x="14" y="444"/>
                  </a:lnTo>
                  <a:lnTo>
                    <a:pt x="15" y="442"/>
                  </a:lnTo>
                  <a:lnTo>
                    <a:pt x="17" y="438"/>
                  </a:lnTo>
                  <a:lnTo>
                    <a:pt x="18" y="435"/>
                  </a:lnTo>
                  <a:lnTo>
                    <a:pt x="20" y="434"/>
                  </a:lnTo>
                  <a:lnTo>
                    <a:pt x="20" y="432"/>
                  </a:lnTo>
                  <a:lnTo>
                    <a:pt x="22" y="428"/>
                  </a:lnTo>
                  <a:lnTo>
                    <a:pt x="23" y="425"/>
                  </a:lnTo>
                  <a:lnTo>
                    <a:pt x="24" y="424"/>
                  </a:lnTo>
                  <a:lnTo>
                    <a:pt x="25" y="420"/>
                  </a:lnTo>
                  <a:lnTo>
                    <a:pt x="28" y="416"/>
                  </a:lnTo>
                  <a:lnTo>
                    <a:pt x="29" y="414"/>
                  </a:lnTo>
                  <a:lnTo>
                    <a:pt x="30" y="411"/>
                  </a:lnTo>
                  <a:lnTo>
                    <a:pt x="32" y="408"/>
                  </a:lnTo>
                  <a:lnTo>
                    <a:pt x="33" y="404"/>
                  </a:lnTo>
                  <a:lnTo>
                    <a:pt x="34" y="401"/>
                  </a:lnTo>
                  <a:lnTo>
                    <a:pt x="36" y="398"/>
                  </a:lnTo>
                  <a:lnTo>
                    <a:pt x="38" y="394"/>
                  </a:lnTo>
                  <a:lnTo>
                    <a:pt x="39" y="393"/>
                  </a:lnTo>
                  <a:lnTo>
                    <a:pt x="39" y="390"/>
                  </a:lnTo>
                  <a:lnTo>
                    <a:pt x="40" y="387"/>
                  </a:lnTo>
                  <a:lnTo>
                    <a:pt x="41" y="383"/>
                  </a:lnTo>
                  <a:lnTo>
                    <a:pt x="42" y="379"/>
                  </a:lnTo>
                  <a:lnTo>
                    <a:pt x="43" y="376"/>
                  </a:lnTo>
                  <a:lnTo>
                    <a:pt x="46" y="374"/>
                  </a:lnTo>
                  <a:lnTo>
                    <a:pt x="47" y="373"/>
                  </a:lnTo>
                  <a:lnTo>
                    <a:pt x="48" y="372"/>
                  </a:lnTo>
                  <a:lnTo>
                    <a:pt x="50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5" y="361"/>
                  </a:lnTo>
                  <a:lnTo>
                    <a:pt x="57" y="359"/>
                  </a:lnTo>
                  <a:lnTo>
                    <a:pt x="58" y="357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5857875" y="1981200"/>
              <a:ext cx="1033463" cy="869950"/>
            </a:xfrm>
            <a:custGeom>
              <a:avLst/>
              <a:gdLst/>
              <a:ahLst/>
              <a:cxnLst>
                <a:cxn ang="0">
                  <a:pos x="724" y="767"/>
                </a:cxn>
                <a:cxn ang="0">
                  <a:pos x="639" y="791"/>
                </a:cxn>
                <a:cxn ang="0">
                  <a:pos x="642" y="848"/>
                </a:cxn>
                <a:cxn ang="0">
                  <a:pos x="595" y="868"/>
                </a:cxn>
                <a:cxn ang="0">
                  <a:pos x="548" y="930"/>
                </a:cxn>
                <a:cxn ang="0">
                  <a:pos x="476" y="964"/>
                </a:cxn>
                <a:cxn ang="0">
                  <a:pos x="465" y="920"/>
                </a:cxn>
                <a:cxn ang="0">
                  <a:pos x="393" y="918"/>
                </a:cxn>
                <a:cxn ang="0">
                  <a:pos x="307" y="888"/>
                </a:cxn>
                <a:cxn ang="0">
                  <a:pos x="249" y="874"/>
                </a:cxn>
                <a:cxn ang="0">
                  <a:pos x="239" y="968"/>
                </a:cxn>
                <a:cxn ang="0">
                  <a:pos x="151" y="1009"/>
                </a:cxn>
                <a:cxn ang="0">
                  <a:pos x="73" y="1038"/>
                </a:cxn>
                <a:cxn ang="0">
                  <a:pos x="47" y="1074"/>
                </a:cxn>
                <a:cxn ang="0">
                  <a:pos x="56" y="989"/>
                </a:cxn>
                <a:cxn ang="0">
                  <a:pos x="36" y="893"/>
                </a:cxn>
                <a:cxn ang="0">
                  <a:pos x="109" y="884"/>
                </a:cxn>
                <a:cxn ang="0">
                  <a:pos x="119" y="798"/>
                </a:cxn>
                <a:cxn ang="0">
                  <a:pos x="170" y="748"/>
                </a:cxn>
                <a:cxn ang="0">
                  <a:pos x="186" y="652"/>
                </a:cxn>
                <a:cxn ang="0">
                  <a:pos x="207" y="587"/>
                </a:cxn>
                <a:cxn ang="0">
                  <a:pos x="222" y="528"/>
                </a:cxn>
                <a:cxn ang="0">
                  <a:pos x="193" y="427"/>
                </a:cxn>
                <a:cxn ang="0">
                  <a:pos x="205" y="336"/>
                </a:cxn>
                <a:cxn ang="0">
                  <a:pos x="259" y="274"/>
                </a:cxn>
                <a:cxn ang="0">
                  <a:pos x="326" y="267"/>
                </a:cxn>
                <a:cxn ang="0">
                  <a:pos x="373" y="311"/>
                </a:cxn>
                <a:cxn ang="0">
                  <a:pos x="412" y="302"/>
                </a:cxn>
                <a:cxn ang="0">
                  <a:pos x="509" y="264"/>
                </a:cxn>
                <a:cxn ang="0">
                  <a:pos x="510" y="213"/>
                </a:cxn>
                <a:cxn ang="0">
                  <a:pos x="480" y="199"/>
                </a:cxn>
                <a:cxn ang="0">
                  <a:pos x="563" y="171"/>
                </a:cxn>
                <a:cxn ang="0">
                  <a:pos x="578" y="100"/>
                </a:cxn>
                <a:cxn ang="0">
                  <a:pos x="545" y="51"/>
                </a:cxn>
                <a:cxn ang="0">
                  <a:pos x="449" y="37"/>
                </a:cxn>
                <a:cxn ang="0">
                  <a:pos x="530" y="8"/>
                </a:cxn>
                <a:cxn ang="0">
                  <a:pos x="658" y="17"/>
                </a:cxn>
                <a:cxn ang="0">
                  <a:pos x="771" y="26"/>
                </a:cxn>
                <a:cxn ang="0">
                  <a:pos x="872" y="84"/>
                </a:cxn>
                <a:cxn ang="0">
                  <a:pos x="939" y="122"/>
                </a:cxn>
                <a:cxn ang="0">
                  <a:pos x="1037" y="113"/>
                </a:cxn>
                <a:cxn ang="0">
                  <a:pos x="1115" y="116"/>
                </a:cxn>
                <a:cxn ang="0">
                  <a:pos x="1180" y="172"/>
                </a:cxn>
                <a:cxn ang="0">
                  <a:pos x="1146" y="225"/>
                </a:cxn>
                <a:cxn ang="0">
                  <a:pos x="1166" y="286"/>
                </a:cxn>
                <a:cxn ang="0">
                  <a:pos x="1160" y="354"/>
                </a:cxn>
                <a:cxn ang="0">
                  <a:pos x="1260" y="374"/>
                </a:cxn>
                <a:cxn ang="0">
                  <a:pos x="1220" y="426"/>
                </a:cxn>
                <a:cxn ang="0">
                  <a:pos x="1187" y="457"/>
                </a:cxn>
                <a:cxn ang="0">
                  <a:pos x="1297" y="455"/>
                </a:cxn>
                <a:cxn ang="0">
                  <a:pos x="1243" y="509"/>
                </a:cxn>
                <a:cxn ang="0">
                  <a:pos x="1171" y="528"/>
                </a:cxn>
                <a:cxn ang="0">
                  <a:pos x="1086" y="537"/>
                </a:cxn>
                <a:cxn ang="0">
                  <a:pos x="1010" y="520"/>
                </a:cxn>
                <a:cxn ang="0">
                  <a:pos x="1030" y="589"/>
                </a:cxn>
                <a:cxn ang="0">
                  <a:pos x="972" y="661"/>
                </a:cxn>
                <a:cxn ang="0">
                  <a:pos x="930" y="761"/>
                </a:cxn>
                <a:cxn ang="0">
                  <a:pos x="990" y="808"/>
                </a:cxn>
                <a:cxn ang="0">
                  <a:pos x="1015" y="872"/>
                </a:cxn>
                <a:cxn ang="0">
                  <a:pos x="1023" y="948"/>
                </a:cxn>
                <a:cxn ang="0">
                  <a:pos x="903" y="916"/>
                </a:cxn>
                <a:cxn ang="0">
                  <a:pos x="808" y="819"/>
                </a:cxn>
                <a:cxn ang="0">
                  <a:pos x="779" y="800"/>
                </a:cxn>
              </a:cxnLst>
              <a:rect l="0" t="0" r="r" b="b"/>
              <a:pathLst>
                <a:path w="1302" h="1097">
                  <a:moveTo>
                    <a:pt x="749" y="836"/>
                  </a:moveTo>
                  <a:lnTo>
                    <a:pt x="747" y="833"/>
                  </a:lnTo>
                  <a:lnTo>
                    <a:pt x="743" y="831"/>
                  </a:lnTo>
                  <a:lnTo>
                    <a:pt x="742" y="830"/>
                  </a:lnTo>
                  <a:lnTo>
                    <a:pt x="741" y="830"/>
                  </a:lnTo>
                  <a:lnTo>
                    <a:pt x="739" y="829"/>
                  </a:lnTo>
                  <a:lnTo>
                    <a:pt x="738" y="829"/>
                  </a:lnTo>
                  <a:lnTo>
                    <a:pt x="737" y="828"/>
                  </a:lnTo>
                  <a:lnTo>
                    <a:pt x="736" y="827"/>
                  </a:lnTo>
                  <a:lnTo>
                    <a:pt x="734" y="825"/>
                  </a:lnTo>
                  <a:lnTo>
                    <a:pt x="733" y="824"/>
                  </a:lnTo>
                  <a:lnTo>
                    <a:pt x="732" y="823"/>
                  </a:lnTo>
                  <a:lnTo>
                    <a:pt x="729" y="823"/>
                  </a:lnTo>
                  <a:lnTo>
                    <a:pt x="729" y="821"/>
                  </a:lnTo>
                  <a:lnTo>
                    <a:pt x="728" y="820"/>
                  </a:lnTo>
                  <a:lnTo>
                    <a:pt x="728" y="819"/>
                  </a:lnTo>
                  <a:lnTo>
                    <a:pt x="726" y="816"/>
                  </a:lnTo>
                  <a:lnTo>
                    <a:pt x="726" y="814"/>
                  </a:lnTo>
                  <a:lnTo>
                    <a:pt x="729" y="811"/>
                  </a:lnTo>
                  <a:lnTo>
                    <a:pt x="729" y="808"/>
                  </a:lnTo>
                  <a:lnTo>
                    <a:pt x="729" y="807"/>
                  </a:lnTo>
                  <a:lnTo>
                    <a:pt x="729" y="806"/>
                  </a:lnTo>
                  <a:lnTo>
                    <a:pt x="730" y="804"/>
                  </a:lnTo>
                  <a:lnTo>
                    <a:pt x="730" y="803"/>
                  </a:lnTo>
                  <a:lnTo>
                    <a:pt x="730" y="800"/>
                  </a:lnTo>
                  <a:lnTo>
                    <a:pt x="731" y="799"/>
                  </a:lnTo>
                  <a:lnTo>
                    <a:pt x="732" y="798"/>
                  </a:lnTo>
                  <a:lnTo>
                    <a:pt x="732" y="796"/>
                  </a:lnTo>
                  <a:lnTo>
                    <a:pt x="733" y="795"/>
                  </a:lnTo>
                  <a:lnTo>
                    <a:pt x="734" y="794"/>
                  </a:lnTo>
                  <a:lnTo>
                    <a:pt x="737" y="792"/>
                  </a:lnTo>
                  <a:lnTo>
                    <a:pt x="737" y="792"/>
                  </a:lnTo>
                  <a:lnTo>
                    <a:pt x="739" y="791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3" y="789"/>
                  </a:lnTo>
                  <a:lnTo>
                    <a:pt x="743" y="787"/>
                  </a:lnTo>
                  <a:lnTo>
                    <a:pt x="743" y="786"/>
                  </a:lnTo>
                  <a:lnTo>
                    <a:pt x="742" y="785"/>
                  </a:lnTo>
                  <a:lnTo>
                    <a:pt x="740" y="783"/>
                  </a:lnTo>
                  <a:lnTo>
                    <a:pt x="739" y="782"/>
                  </a:lnTo>
                  <a:lnTo>
                    <a:pt x="738" y="782"/>
                  </a:lnTo>
                  <a:lnTo>
                    <a:pt x="736" y="781"/>
                  </a:lnTo>
                  <a:lnTo>
                    <a:pt x="734" y="780"/>
                  </a:lnTo>
                  <a:lnTo>
                    <a:pt x="733" y="779"/>
                  </a:lnTo>
                  <a:lnTo>
                    <a:pt x="731" y="778"/>
                  </a:lnTo>
                  <a:lnTo>
                    <a:pt x="730" y="777"/>
                  </a:lnTo>
                  <a:lnTo>
                    <a:pt x="729" y="775"/>
                  </a:lnTo>
                  <a:lnTo>
                    <a:pt x="728" y="774"/>
                  </a:lnTo>
                  <a:lnTo>
                    <a:pt x="726" y="773"/>
                  </a:lnTo>
                  <a:lnTo>
                    <a:pt x="725" y="772"/>
                  </a:lnTo>
                  <a:lnTo>
                    <a:pt x="724" y="771"/>
                  </a:lnTo>
                  <a:lnTo>
                    <a:pt x="724" y="769"/>
                  </a:lnTo>
                  <a:lnTo>
                    <a:pt x="724" y="767"/>
                  </a:lnTo>
                  <a:lnTo>
                    <a:pt x="724" y="765"/>
                  </a:lnTo>
                  <a:lnTo>
                    <a:pt x="721" y="766"/>
                  </a:lnTo>
                  <a:lnTo>
                    <a:pt x="720" y="767"/>
                  </a:lnTo>
                  <a:lnTo>
                    <a:pt x="717" y="767"/>
                  </a:lnTo>
                  <a:lnTo>
                    <a:pt x="716" y="767"/>
                  </a:lnTo>
                  <a:lnTo>
                    <a:pt x="714" y="769"/>
                  </a:lnTo>
                  <a:lnTo>
                    <a:pt x="713" y="769"/>
                  </a:lnTo>
                  <a:lnTo>
                    <a:pt x="712" y="769"/>
                  </a:lnTo>
                  <a:lnTo>
                    <a:pt x="711" y="770"/>
                  </a:lnTo>
                  <a:lnTo>
                    <a:pt x="708" y="770"/>
                  </a:lnTo>
                  <a:lnTo>
                    <a:pt x="706" y="771"/>
                  </a:lnTo>
                  <a:lnTo>
                    <a:pt x="705" y="770"/>
                  </a:lnTo>
                  <a:lnTo>
                    <a:pt x="701" y="772"/>
                  </a:lnTo>
                  <a:lnTo>
                    <a:pt x="699" y="772"/>
                  </a:lnTo>
                  <a:lnTo>
                    <a:pt x="697" y="772"/>
                  </a:lnTo>
                  <a:lnTo>
                    <a:pt x="696" y="773"/>
                  </a:lnTo>
                  <a:lnTo>
                    <a:pt x="693" y="773"/>
                  </a:lnTo>
                  <a:lnTo>
                    <a:pt x="692" y="773"/>
                  </a:lnTo>
                  <a:lnTo>
                    <a:pt x="691" y="774"/>
                  </a:lnTo>
                  <a:lnTo>
                    <a:pt x="689" y="774"/>
                  </a:lnTo>
                  <a:lnTo>
                    <a:pt x="688" y="775"/>
                  </a:lnTo>
                  <a:lnTo>
                    <a:pt x="687" y="775"/>
                  </a:lnTo>
                  <a:lnTo>
                    <a:pt x="686" y="777"/>
                  </a:lnTo>
                  <a:lnTo>
                    <a:pt x="684" y="778"/>
                  </a:lnTo>
                  <a:lnTo>
                    <a:pt x="683" y="779"/>
                  </a:lnTo>
                  <a:lnTo>
                    <a:pt x="682" y="780"/>
                  </a:lnTo>
                  <a:lnTo>
                    <a:pt x="681" y="781"/>
                  </a:lnTo>
                  <a:lnTo>
                    <a:pt x="680" y="782"/>
                  </a:lnTo>
                  <a:lnTo>
                    <a:pt x="679" y="783"/>
                  </a:lnTo>
                  <a:lnTo>
                    <a:pt x="678" y="785"/>
                  </a:lnTo>
                  <a:lnTo>
                    <a:pt x="676" y="786"/>
                  </a:lnTo>
                  <a:lnTo>
                    <a:pt x="675" y="787"/>
                  </a:lnTo>
                  <a:lnTo>
                    <a:pt x="674" y="788"/>
                  </a:lnTo>
                  <a:lnTo>
                    <a:pt x="673" y="789"/>
                  </a:lnTo>
                  <a:lnTo>
                    <a:pt x="672" y="790"/>
                  </a:lnTo>
                  <a:lnTo>
                    <a:pt x="671" y="791"/>
                  </a:lnTo>
                  <a:lnTo>
                    <a:pt x="668" y="792"/>
                  </a:lnTo>
                  <a:lnTo>
                    <a:pt x="667" y="792"/>
                  </a:lnTo>
                  <a:lnTo>
                    <a:pt x="665" y="794"/>
                  </a:lnTo>
                  <a:lnTo>
                    <a:pt x="664" y="794"/>
                  </a:lnTo>
                  <a:lnTo>
                    <a:pt x="663" y="794"/>
                  </a:lnTo>
                  <a:lnTo>
                    <a:pt x="661" y="794"/>
                  </a:lnTo>
                  <a:lnTo>
                    <a:pt x="659" y="795"/>
                  </a:lnTo>
                  <a:lnTo>
                    <a:pt x="657" y="795"/>
                  </a:lnTo>
                  <a:lnTo>
                    <a:pt x="655" y="794"/>
                  </a:lnTo>
                  <a:lnTo>
                    <a:pt x="655" y="798"/>
                  </a:lnTo>
                  <a:lnTo>
                    <a:pt x="650" y="799"/>
                  </a:lnTo>
                  <a:lnTo>
                    <a:pt x="649" y="798"/>
                  </a:lnTo>
                  <a:lnTo>
                    <a:pt x="647" y="798"/>
                  </a:lnTo>
                  <a:lnTo>
                    <a:pt x="646" y="797"/>
                  </a:lnTo>
                  <a:lnTo>
                    <a:pt x="645" y="796"/>
                  </a:lnTo>
                  <a:lnTo>
                    <a:pt x="641" y="797"/>
                  </a:lnTo>
                  <a:lnTo>
                    <a:pt x="640" y="794"/>
                  </a:lnTo>
                  <a:lnTo>
                    <a:pt x="639" y="791"/>
                  </a:lnTo>
                  <a:lnTo>
                    <a:pt x="635" y="789"/>
                  </a:lnTo>
                  <a:lnTo>
                    <a:pt x="633" y="789"/>
                  </a:lnTo>
                  <a:lnTo>
                    <a:pt x="632" y="788"/>
                  </a:lnTo>
                  <a:lnTo>
                    <a:pt x="633" y="785"/>
                  </a:lnTo>
                  <a:lnTo>
                    <a:pt x="630" y="786"/>
                  </a:lnTo>
                  <a:lnTo>
                    <a:pt x="626" y="788"/>
                  </a:lnTo>
                  <a:lnTo>
                    <a:pt x="624" y="787"/>
                  </a:lnTo>
                  <a:lnTo>
                    <a:pt x="623" y="786"/>
                  </a:lnTo>
                  <a:lnTo>
                    <a:pt x="621" y="786"/>
                  </a:lnTo>
                  <a:lnTo>
                    <a:pt x="620" y="785"/>
                  </a:lnTo>
                  <a:lnTo>
                    <a:pt x="618" y="785"/>
                  </a:lnTo>
                  <a:lnTo>
                    <a:pt x="617" y="783"/>
                  </a:lnTo>
                  <a:lnTo>
                    <a:pt x="615" y="782"/>
                  </a:lnTo>
                  <a:lnTo>
                    <a:pt x="614" y="782"/>
                  </a:lnTo>
                  <a:lnTo>
                    <a:pt x="613" y="781"/>
                  </a:lnTo>
                  <a:lnTo>
                    <a:pt x="613" y="785"/>
                  </a:lnTo>
                  <a:lnTo>
                    <a:pt x="613" y="786"/>
                  </a:lnTo>
                  <a:lnTo>
                    <a:pt x="613" y="787"/>
                  </a:lnTo>
                  <a:lnTo>
                    <a:pt x="614" y="789"/>
                  </a:lnTo>
                  <a:lnTo>
                    <a:pt x="614" y="790"/>
                  </a:lnTo>
                  <a:lnTo>
                    <a:pt x="614" y="792"/>
                  </a:lnTo>
                  <a:lnTo>
                    <a:pt x="615" y="794"/>
                  </a:lnTo>
                  <a:lnTo>
                    <a:pt x="615" y="796"/>
                  </a:lnTo>
                  <a:lnTo>
                    <a:pt x="616" y="797"/>
                  </a:lnTo>
                  <a:lnTo>
                    <a:pt x="616" y="799"/>
                  </a:lnTo>
                  <a:lnTo>
                    <a:pt x="616" y="800"/>
                  </a:lnTo>
                  <a:lnTo>
                    <a:pt x="618" y="803"/>
                  </a:lnTo>
                  <a:lnTo>
                    <a:pt x="617" y="805"/>
                  </a:lnTo>
                  <a:lnTo>
                    <a:pt x="621" y="808"/>
                  </a:lnTo>
                  <a:lnTo>
                    <a:pt x="622" y="809"/>
                  </a:lnTo>
                  <a:lnTo>
                    <a:pt x="623" y="811"/>
                  </a:lnTo>
                  <a:lnTo>
                    <a:pt x="623" y="813"/>
                  </a:lnTo>
                  <a:lnTo>
                    <a:pt x="624" y="814"/>
                  </a:lnTo>
                  <a:lnTo>
                    <a:pt x="625" y="815"/>
                  </a:lnTo>
                  <a:lnTo>
                    <a:pt x="628" y="816"/>
                  </a:lnTo>
                  <a:lnTo>
                    <a:pt x="626" y="820"/>
                  </a:lnTo>
                  <a:lnTo>
                    <a:pt x="629" y="823"/>
                  </a:lnTo>
                  <a:lnTo>
                    <a:pt x="630" y="824"/>
                  </a:lnTo>
                  <a:lnTo>
                    <a:pt x="631" y="827"/>
                  </a:lnTo>
                  <a:lnTo>
                    <a:pt x="631" y="828"/>
                  </a:lnTo>
                  <a:lnTo>
                    <a:pt x="632" y="829"/>
                  </a:lnTo>
                  <a:lnTo>
                    <a:pt x="633" y="831"/>
                  </a:lnTo>
                  <a:lnTo>
                    <a:pt x="633" y="832"/>
                  </a:lnTo>
                  <a:lnTo>
                    <a:pt x="634" y="833"/>
                  </a:lnTo>
                  <a:lnTo>
                    <a:pt x="635" y="834"/>
                  </a:lnTo>
                  <a:lnTo>
                    <a:pt x="635" y="836"/>
                  </a:lnTo>
                  <a:lnTo>
                    <a:pt x="637" y="838"/>
                  </a:lnTo>
                  <a:lnTo>
                    <a:pt x="637" y="839"/>
                  </a:lnTo>
                  <a:lnTo>
                    <a:pt x="638" y="840"/>
                  </a:lnTo>
                  <a:lnTo>
                    <a:pt x="639" y="842"/>
                  </a:lnTo>
                  <a:lnTo>
                    <a:pt x="640" y="844"/>
                  </a:lnTo>
                  <a:lnTo>
                    <a:pt x="641" y="846"/>
                  </a:lnTo>
                  <a:lnTo>
                    <a:pt x="641" y="847"/>
                  </a:lnTo>
                  <a:lnTo>
                    <a:pt x="642" y="848"/>
                  </a:lnTo>
                  <a:lnTo>
                    <a:pt x="643" y="849"/>
                  </a:lnTo>
                  <a:lnTo>
                    <a:pt x="643" y="851"/>
                  </a:lnTo>
                  <a:lnTo>
                    <a:pt x="645" y="853"/>
                  </a:lnTo>
                  <a:lnTo>
                    <a:pt x="646" y="854"/>
                  </a:lnTo>
                  <a:lnTo>
                    <a:pt x="646" y="856"/>
                  </a:lnTo>
                  <a:lnTo>
                    <a:pt x="647" y="857"/>
                  </a:lnTo>
                  <a:lnTo>
                    <a:pt x="648" y="859"/>
                  </a:lnTo>
                  <a:lnTo>
                    <a:pt x="648" y="861"/>
                  </a:lnTo>
                  <a:lnTo>
                    <a:pt x="649" y="862"/>
                  </a:lnTo>
                  <a:lnTo>
                    <a:pt x="649" y="864"/>
                  </a:lnTo>
                  <a:lnTo>
                    <a:pt x="650" y="865"/>
                  </a:lnTo>
                  <a:lnTo>
                    <a:pt x="651" y="867"/>
                  </a:lnTo>
                  <a:lnTo>
                    <a:pt x="651" y="868"/>
                  </a:lnTo>
                  <a:lnTo>
                    <a:pt x="650" y="870"/>
                  </a:lnTo>
                  <a:lnTo>
                    <a:pt x="649" y="872"/>
                  </a:lnTo>
                  <a:lnTo>
                    <a:pt x="649" y="873"/>
                  </a:lnTo>
                  <a:lnTo>
                    <a:pt x="648" y="874"/>
                  </a:lnTo>
                  <a:lnTo>
                    <a:pt x="647" y="875"/>
                  </a:lnTo>
                  <a:lnTo>
                    <a:pt x="647" y="878"/>
                  </a:lnTo>
                  <a:lnTo>
                    <a:pt x="646" y="879"/>
                  </a:lnTo>
                  <a:lnTo>
                    <a:pt x="645" y="880"/>
                  </a:lnTo>
                  <a:lnTo>
                    <a:pt x="645" y="881"/>
                  </a:lnTo>
                  <a:lnTo>
                    <a:pt x="643" y="883"/>
                  </a:lnTo>
                  <a:lnTo>
                    <a:pt x="643" y="884"/>
                  </a:lnTo>
                  <a:lnTo>
                    <a:pt x="642" y="886"/>
                  </a:lnTo>
                  <a:lnTo>
                    <a:pt x="641" y="888"/>
                  </a:lnTo>
                  <a:lnTo>
                    <a:pt x="640" y="890"/>
                  </a:lnTo>
                  <a:lnTo>
                    <a:pt x="637" y="889"/>
                  </a:lnTo>
                  <a:lnTo>
                    <a:pt x="635" y="888"/>
                  </a:lnTo>
                  <a:lnTo>
                    <a:pt x="634" y="888"/>
                  </a:lnTo>
                  <a:lnTo>
                    <a:pt x="630" y="886"/>
                  </a:lnTo>
                  <a:lnTo>
                    <a:pt x="628" y="884"/>
                  </a:lnTo>
                  <a:lnTo>
                    <a:pt x="626" y="883"/>
                  </a:lnTo>
                  <a:lnTo>
                    <a:pt x="625" y="882"/>
                  </a:lnTo>
                  <a:lnTo>
                    <a:pt x="624" y="881"/>
                  </a:lnTo>
                  <a:lnTo>
                    <a:pt x="623" y="880"/>
                  </a:lnTo>
                  <a:lnTo>
                    <a:pt x="622" y="878"/>
                  </a:lnTo>
                  <a:lnTo>
                    <a:pt x="621" y="876"/>
                  </a:lnTo>
                  <a:lnTo>
                    <a:pt x="618" y="875"/>
                  </a:lnTo>
                  <a:lnTo>
                    <a:pt x="617" y="874"/>
                  </a:lnTo>
                  <a:lnTo>
                    <a:pt x="616" y="873"/>
                  </a:lnTo>
                  <a:lnTo>
                    <a:pt x="615" y="872"/>
                  </a:lnTo>
                  <a:lnTo>
                    <a:pt x="614" y="871"/>
                  </a:lnTo>
                  <a:lnTo>
                    <a:pt x="613" y="870"/>
                  </a:lnTo>
                  <a:lnTo>
                    <a:pt x="610" y="867"/>
                  </a:lnTo>
                  <a:lnTo>
                    <a:pt x="607" y="870"/>
                  </a:lnTo>
                  <a:lnTo>
                    <a:pt x="605" y="870"/>
                  </a:lnTo>
                  <a:lnTo>
                    <a:pt x="604" y="870"/>
                  </a:lnTo>
                  <a:lnTo>
                    <a:pt x="603" y="870"/>
                  </a:lnTo>
                  <a:lnTo>
                    <a:pt x="600" y="870"/>
                  </a:lnTo>
                  <a:lnTo>
                    <a:pt x="599" y="870"/>
                  </a:lnTo>
                  <a:lnTo>
                    <a:pt x="598" y="868"/>
                  </a:lnTo>
                  <a:lnTo>
                    <a:pt x="596" y="868"/>
                  </a:lnTo>
                  <a:lnTo>
                    <a:pt x="595" y="868"/>
                  </a:lnTo>
                  <a:lnTo>
                    <a:pt x="593" y="868"/>
                  </a:lnTo>
                  <a:lnTo>
                    <a:pt x="591" y="868"/>
                  </a:lnTo>
                  <a:lnTo>
                    <a:pt x="590" y="868"/>
                  </a:lnTo>
                  <a:lnTo>
                    <a:pt x="589" y="868"/>
                  </a:lnTo>
                  <a:lnTo>
                    <a:pt x="587" y="868"/>
                  </a:lnTo>
                  <a:lnTo>
                    <a:pt x="585" y="868"/>
                  </a:lnTo>
                  <a:lnTo>
                    <a:pt x="582" y="867"/>
                  </a:lnTo>
                  <a:lnTo>
                    <a:pt x="581" y="868"/>
                  </a:lnTo>
                  <a:lnTo>
                    <a:pt x="579" y="870"/>
                  </a:lnTo>
                  <a:lnTo>
                    <a:pt x="580" y="873"/>
                  </a:lnTo>
                  <a:lnTo>
                    <a:pt x="581" y="874"/>
                  </a:lnTo>
                  <a:lnTo>
                    <a:pt x="582" y="875"/>
                  </a:lnTo>
                  <a:lnTo>
                    <a:pt x="582" y="878"/>
                  </a:lnTo>
                  <a:lnTo>
                    <a:pt x="582" y="879"/>
                  </a:lnTo>
                  <a:lnTo>
                    <a:pt x="581" y="880"/>
                  </a:lnTo>
                  <a:lnTo>
                    <a:pt x="581" y="882"/>
                  </a:lnTo>
                  <a:lnTo>
                    <a:pt x="580" y="883"/>
                  </a:lnTo>
                  <a:lnTo>
                    <a:pt x="580" y="884"/>
                  </a:lnTo>
                  <a:lnTo>
                    <a:pt x="578" y="887"/>
                  </a:lnTo>
                  <a:lnTo>
                    <a:pt x="575" y="890"/>
                  </a:lnTo>
                  <a:lnTo>
                    <a:pt x="574" y="892"/>
                  </a:lnTo>
                  <a:lnTo>
                    <a:pt x="573" y="892"/>
                  </a:lnTo>
                  <a:lnTo>
                    <a:pt x="572" y="895"/>
                  </a:lnTo>
                  <a:lnTo>
                    <a:pt x="570" y="895"/>
                  </a:lnTo>
                  <a:lnTo>
                    <a:pt x="568" y="896"/>
                  </a:lnTo>
                  <a:lnTo>
                    <a:pt x="567" y="897"/>
                  </a:lnTo>
                  <a:lnTo>
                    <a:pt x="566" y="898"/>
                  </a:lnTo>
                  <a:lnTo>
                    <a:pt x="564" y="899"/>
                  </a:lnTo>
                  <a:lnTo>
                    <a:pt x="563" y="900"/>
                  </a:lnTo>
                  <a:lnTo>
                    <a:pt x="562" y="904"/>
                  </a:lnTo>
                  <a:lnTo>
                    <a:pt x="558" y="900"/>
                  </a:lnTo>
                  <a:lnTo>
                    <a:pt x="556" y="898"/>
                  </a:lnTo>
                  <a:lnTo>
                    <a:pt x="555" y="897"/>
                  </a:lnTo>
                  <a:lnTo>
                    <a:pt x="552" y="895"/>
                  </a:lnTo>
                  <a:lnTo>
                    <a:pt x="552" y="900"/>
                  </a:lnTo>
                  <a:lnTo>
                    <a:pt x="552" y="901"/>
                  </a:lnTo>
                  <a:lnTo>
                    <a:pt x="551" y="903"/>
                  </a:lnTo>
                  <a:lnTo>
                    <a:pt x="551" y="905"/>
                  </a:lnTo>
                  <a:lnTo>
                    <a:pt x="551" y="906"/>
                  </a:lnTo>
                  <a:lnTo>
                    <a:pt x="551" y="908"/>
                  </a:lnTo>
                  <a:lnTo>
                    <a:pt x="551" y="910"/>
                  </a:lnTo>
                  <a:lnTo>
                    <a:pt x="551" y="912"/>
                  </a:lnTo>
                  <a:lnTo>
                    <a:pt x="551" y="913"/>
                  </a:lnTo>
                  <a:lnTo>
                    <a:pt x="551" y="915"/>
                  </a:lnTo>
                  <a:lnTo>
                    <a:pt x="551" y="916"/>
                  </a:lnTo>
                  <a:lnTo>
                    <a:pt x="551" y="918"/>
                  </a:lnTo>
                  <a:lnTo>
                    <a:pt x="550" y="920"/>
                  </a:lnTo>
                  <a:lnTo>
                    <a:pt x="549" y="921"/>
                  </a:lnTo>
                  <a:lnTo>
                    <a:pt x="548" y="922"/>
                  </a:lnTo>
                  <a:lnTo>
                    <a:pt x="547" y="923"/>
                  </a:lnTo>
                  <a:lnTo>
                    <a:pt x="546" y="924"/>
                  </a:lnTo>
                  <a:lnTo>
                    <a:pt x="546" y="925"/>
                  </a:lnTo>
                  <a:lnTo>
                    <a:pt x="547" y="926"/>
                  </a:lnTo>
                  <a:lnTo>
                    <a:pt x="548" y="930"/>
                  </a:lnTo>
                  <a:lnTo>
                    <a:pt x="546" y="929"/>
                  </a:lnTo>
                  <a:lnTo>
                    <a:pt x="543" y="929"/>
                  </a:lnTo>
                  <a:lnTo>
                    <a:pt x="542" y="928"/>
                  </a:lnTo>
                  <a:lnTo>
                    <a:pt x="541" y="928"/>
                  </a:lnTo>
                  <a:lnTo>
                    <a:pt x="539" y="926"/>
                  </a:lnTo>
                  <a:lnTo>
                    <a:pt x="537" y="925"/>
                  </a:lnTo>
                  <a:lnTo>
                    <a:pt x="535" y="925"/>
                  </a:lnTo>
                  <a:lnTo>
                    <a:pt x="533" y="923"/>
                  </a:lnTo>
                  <a:lnTo>
                    <a:pt x="532" y="923"/>
                  </a:lnTo>
                  <a:lnTo>
                    <a:pt x="531" y="922"/>
                  </a:lnTo>
                  <a:lnTo>
                    <a:pt x="529" y="923"/>
                  </a:lnTo>
                  <a:lnTo>
                    <a:pt x="527" y="924"/>
                  </a:lnTo>
                  <a:lnTo>
                    <a:pt x="526" y="925"/>
                  </a:lnTo>
                  <a:lnTo>
                    <a:pt x="525" y="926"/>
                  </a:lnTo>
                  <a:lnTo>
                    <a:pt x="524" y="928"/>
                  </a:lnTo>
                  <a:lnTo>
                    <a:pt x="523" y="929"/>
                  </a:lnTo>
                  <a:lnTo>
                    <a:pt x="522" y="930"/>
                  </a:lnTo>
                  <a:lnTo>
                    <a:pt x="521" y="931"/>
                  </a:lnTo>
                  <a:lnTo>
                    <a:pt x="520" y="932"/>
                  </a:lnTo>
                  <a:lnTo>
                    <a:pt x="518" y="933"/>
                  </a:lnTo>
                  <a:lnTo>
                    <a:pt x="517" y="934"/>
                  </a:lnTo>
                  <a:lnTo>
                    <a:pt x="516" y="935"/>
                  </a:lnTo>
                  <a:lnTo>
                    <a:pt x="515" y="938"/>
                  </a:lnTo>
                  <a:lnTo>
                    <a:pt x="513" y="939"/>
                  </a:lnTo>
                  <a:lnTo>
                    <a:pt x="512" y="940"/>
                  </a:lnTo>
                  <a:lnTo>
                    <a:pt x="510" y="941"/>
                  </a:lnTo>
                  <a:lnTo>
                    <a:pt x="508" y="942"/>
                  </a:lnTo>
                  <a:lnTo>
                    <a:pt x="510" y="947"/>
                  </a:lnTo>
                  <a:lnTo>
                    <a:pt x="512" y="949"/>
                  </a:lnTo>
                  <a:lnTo>
                    <a:pt x="509" y="951"/>
                  </a:lnTo>
                  <a:lnTo>
                    <a:pt x="509" y="952"/>
                  </a:lnTo>
                  <a:lnTo>
                    <a:pt x="508" y="955"/>
                  </a:lnTo>
                  <a:lnTo>
                    <a:pt x="507" y="956"/>
                  </a:lnTo>
                  <a:lnTo>
                    <a:pt x="507" y="957"/>
                  </a:lnTo>
                  <a:lnTo>
                    <a:pt x="506" y="958"/>
                  </a:lnTo>
                  <a:lnTo>
                    <a:pt x="505" y="960"/>
                  </a:lnTo>
                  <a:lnTo>
                    <a:pt x="505" y="962"/>
                  </a:lnTo>
                  <a:lnTo>
                    <a:pt x="504" y="963"/>
                  </a:lnTo>
                  <a:lnTo>
                    <a:pt x="502" y="964"/>
                  </a:lnTo>
                  <a:lnTo>
                    <a:pt x="502" y="966"/>
                  </a:lnTo>
                  <a:lnTo>
                    <a:pt x="501" y="967"/>
                  </a:lnTo>
                  <a:lnTo>
                    <a:pt x="500" y="968"/>
                  </a:lnTo>
                  <a:lnTo>
                    <a:pt x="499" y="967"/>
                  </a:lnTo>
                  <a:lnTo>
                    <a:pt x="497" y="966"/>
                  </a:lnTo>
                  <a:lnTo>
                    <a:pt x="496" y="966"/>
                  </a:lnTo>
                  <a:lnTo>
                    <a:pt x="495" y="965"/>
                  </a:lnTo>
                  <a:lnTo>
                    <a:pt x="493" y="965"/>
                  </a:lnTo>
                  <a:lnTo>
                    <a:pt x="490" y="963"/>
                  </a:lnTo>
                  <a:lnTo>
                    <a:pt x="489" y="959"/>
                  </a:lnTo>
                  <a:lnTo>
                    <a:pt x="485" y="963"/>
                  </a:lnTo>
                  <a:lnTo>
                    <a:pt x="483" y="963"/>
                  </a:lnTo>
                  <a:lnTo>
                    <a:pt x="482" y="964"/>
                  </a:lnTo>
                  <a:lnTo>
                    <a:pt x="480" y="964"/>
                  </a:lnTo>
                  <a:lnTo>
                    <a:pt x="476" y="964"/>
                  </a:lnTo>
                  <a:lnTo>
                    <a:pt x="472" y="966"/>
                  </a:lnTo>
                  <a:lnTo>
                    <a:pt x="467" y="966"/>
                  </a:lnTo>
                  <a:lnTo>
                    <a:pt x="469" y="964"/>
                  </a:lnTo>
                  <a:lnTo>
                    <a:pt x="469" y="962"/>
                  </a:lnTo>
                  <a:lnTo>
                    <a:pt x="471" y="960"/>
                  </a:lnTo>
                  <a:lnTo>
                    <a:pt x="472" y="959"/>
                  </a:lnTo>
                  <a:lnTo>
                    <a:pt x="472" y="958"/>
                  </a:lnTo>
                  <a:lnTo>
                    <a:pt x="472" y="956"/>
                  </a:lnTo>
                  <a:lnTo>
                    <a:pt x="473" y="955"/>
                  </a:lnTo>
                  <a:lnTo>
                    <a:pt x="473" y="952"/>
                  </a:lnTo>
                  <a:lnTo>
                    <a:pt x="474" y="951"/>
                  </a:lnTo>
                  <a:lnTo>
                    <a:pt x="474" y="949"/>
                  </a:lnTo>
                  <a:lnTo>
                    <a:pt x="474" y="948"/>
                  </a:lnTo>
                  <a:lnTo>
                    <a:pt x="476" y="948"/>
                  </a:lnTo>
                  <a:lnTo>
                    <a:pt x="477" y="947"/>
                  </a:lnTo>
                  <a:lnTo>
                    <a:pt x="480" y="947"/>
                  </a:lnTo>
                  <a:lnTo>
                    <a:pt x="481" y="947"/>
                  </a:lnTo>
                  <a:lnTo>
                    <a:pt x="482" y="946"/>
                  </a:lnTo>
                  <a:lnTo>
                    <a:pt x="484" y="946"/>
                  </a:lnTo>
                  <a:lnTo>
                    <a:pt x="485" y="945"/>
                  </a:lnTo>
                  <a:lnTo>
                    <a:pt x="488" y="945"/>
                  </a:lnTo>
                  <a:lnTo>
                    <a:pt x="489" y="945"/>
                  </a:lnTo>
                  <a:lnTo>
                    <a:pt x="490" y="943"/>
                  </a:lnTo>
                  <a:lnTo>
                    <a:pt x="493" y="942"/>
                  </a:lnTo>
                  <a:lnTo>
                    <a:pt x="495" y="939"/>
                  </a:lnTo>
                  <a:lnTo>
                    <a:pt x="497" y="935"/>
                  </a:lnTo>
                  <a:lnTo>
                    <a:pt x="493" y="934"/>
                  </a:lnTo>
                  <a:lnTo>
                    <a:pt x="493" y="933"/>
                  </a:lnTo>
                  <a:lnTo>
                    <a:pt x="492" y="931"/>
                  </a:lnTo>
                  <a:lnTo>
                    <a:pt x="492" y="930"/>
                  </a:lnTo>
                  <a:lnTo>
                    <a:pt x="492" y="928"/>
                  </a:lnTo>
                  <a:lnTo>
                    <a:pt x="492" y="926"/>
                  </a:lnTo>
                  <a:lnTo>
                    <a:pt x="491" y="925"/>
                  </a:lnTo>
                  <a:lnTo>
                    <a:pt x="491" y="923"/>
                  </a:lnTo>
                  <a:lnTo>
                    <a:pt x="490" y="921"/>
                  </a:lnTo>
                  <a:lnTo>
                    <a:pt x="490" y="920"/>
                  </a:lnTo>
                  <a:lnTo>
                    <a:pt x="490" y="918"/>
                  </a:lnTo>
                  <a:lnTo>
                    <a:pt x="490" y="917"/>
                  </a:lnTo>
                  <a:lnTo>
                    <a:pt x="489" y="915"/>
                  </a:lnTo>
                  <a:lnTo>
                    <a:pt x="489" y="914"/>
                  </a:lnTo>
                  <a:lnTo>
                    <a:pt x="488" y="913"/>
                  </a:lnTo>
                  <a:lnTo>
                    <a:pt x="487" y="914"/>
                  </a:lnTo>
                  <a:lnTo>
                    <a:pt x="484" y="914"/>
                  </a:lnTo>
                  <a:lnTo>
                    <a:pt x="483" y="915"/>
                  </a:lnTo>
                  <a:lnTo>
                    <a:pt x="481" y="915"/>
                  </a:lnTo>
                  <a:lnTo>
                    <a:pt x="480" y="915"/>
                  </a:lnTo>
                  <a:lnTo>
                    <a:pt x="477" y="916"/>
                  </a:lnTo>
                  <a:lnTo>
                    <a:pt x="476" y="916"/>
                  </a:lnTo>
                  <a:lnTo>
                    <a:pt x="474" y="917"/>
                  </a:lnTo>
                  <a:lnTo>
                    <a:pt x="472" y="917"/>
                  </a:lnTo>
                  <a:lnTo>
                    <a:pt x="469" y="918"/>
                  </a:lnTo>
                  <a:lnTo>
                    <a:pt x="468" y="918"/>
                  </a:lnTo>
                  <a:lnTo>
                    <a:pt x="467" y="920"/>
                  </a:lnTo>
                  <a:lnTo>
                    <a:pt x="465" y="920"/>
                  </a:lnTo>
                  <a:lnTo>
                    <a:pt x="464" y="920"/>
                  </a:lnTo>
                  <a:lnTo>
                    <a:pt x="462" y="921"/>
                  </a:lnTo>
                  <a:lnTo>
                    <a:pt x="460" y="921"/>
                  </a:lnTo>
                  <a:lnTo>
                    <a:pt x="458" y="922"/>
                  </a:lnTo>
                  <a:lnTo>
                    <a:pt x="457" y="922"/>
                  </a:lnTo>
                  <a:lnTo>
                    <a:pt x="456" y="923"/>
                  </a:lnTo>
                  <a:lnTo>
                    <a:pt x="454" y="923"/>
                  </a:lnTo>
                  <a:lnTo>
                    <a:pt x="452" y="923"/>
                  </a:lnTo>
                  <a:lnTo>
                    <a:pt x="451" y="925"/>
                  </a:lnTo>
                  <a:lnTo>
                    <a:pt x="451" y="926"/>
                  </a:lnTo>
                  <a:lnTo>
                    <a:pt x="451" y="928"/>
                  </a:lnTo>
                  <a:lnTo>
                    <a:pt x="451" y="930"/>
                  </a:lnTo>
                  <a:lnTo>
                    <a:pt x="451" y="931"/>
                  </a:lnTo>
                  <a:lnTo>
                    <a:pt x="451" y="933"/>
                  </a:lnTo>
                  <a:lnTo>
                    <a:pt x="450" y="933"/>
                  </a:lnTo>
                  <a:lnTo>
                    <a:pt x="449" y="932"/>
                  </a:lnTo>
                  <a:lnTo>
                    <a:pt x="447" y="932"/>
                  </a:lnTo>
                  <a:lnTo>
                    <a:pt x="446" y="931"/>
                  </a:lnTo>
                  <a:lnTo>
                    <a:pt x="444" y="931"/>
                  </a:lnTo>
                  <a:lnTo>
                    <a:pt x="443" y="930"/>
                  </a:lnTo>
                  <a:lnTo>
                    <a:pt x="441" y="929"/>
                  </a:lnTo>
                  <a:lnTo>
                    <a:pt x="440" y="928"/>
                  </a:lnTo>
                  <a:lnTo>
                    <a:pt x="439" y="929"/>
                  </a:lnTo>
                  <a:lnTo>
                    <a:pt x="438" y="931"/>
                  </a:lnTo>
                  <a:lnTo>
                    <a:pt x="438" y="932"/>
                  </a:lnTo>
                  <a:lnTo>
                    <a:pt x="437" y="934"/>
                  </a:lnTo>
                  <a:lnTo>
                    <a:pt x="437" y="935"/>
                  </a:lnTo>
                  <a:lnTo>
                    <a:pt x="437" y="937"/>
                  </a:lnTo>
                  <a:lnTo>
                    <a:pt x="435" y="939"/>
                  </a:lnTo>
                  <a:lnTo>
                    <a:pt x="435" y="940"/>
                  </a:lnTo>
                  <a:lnTo>
                    <a:pt x="434" y="941"/>
                  </a:lnTo>
                  <a:lnTo>
                    <a:pt x="434" y="943"/>
                  </a:lnTo>
                  <a:lnTo>
                    <a:pt x="431" y="946"/>
                  </a:lnTo>
                  <a:lnTo>
                    <a:pt x="430" y="945"/>
                  </a:lnTo>
                  <a:lnTo>
                    <a:pt x="427" y="943"/>
                  </a:lnTo>
                  <a:lnTo>
                    <a:pt x="424" y="943"/>
                  </a:lnTo>
                  <a:lnTo>
                    <a:pt x="423" y="942"/>
                  </a:lnTo>
                  <a:lnTo>
                    <a:pt x="419" y="942"/>
                  </a:lnTo>
                  <a:lnTo>
                    <a:pt x="415" y="940"/>
                  </a:lnTo>
                  <a:lnTo>
                    <a:pt x="413" y="938"/>
                  </a:lnTo>
                  <a:lnTo>
                    <a:pt x="410" y="935"/>
                  </a:lnTo>
                  <a:lnTo>
                    <a:pt x="407" y="933"/>
                  </a:lnTo>
                  <a:lnTo>
                    <a:pt x="406" y="932"/>
                  </a:lnTo>
                  <a:lnTo>
                    <a:pt x="402" y="931"/>
                  </a:lnTo>
                  <a:lnTo>
                    <a:pt x="399" y="931"/>
                  </a:lnTo>
                  <a:lnTo>
                    <a:pt x="398" y="931"/>
                  </a:lnTo>
                  <a:lnTo>
                    <a:pt x="394" y="931"/>
                  </a:lnTo>
                  <a:lnTo>
                    <a:pt x="393" y="928"/>
                  </a:lnTo>
                  <a:lnTo>
                    <a:pt x="393" y="926"/>
                  </a:lnTo>
                  <a:lnTo>
                    <a:pt x="393" y="925"/>
                  </a:lnTo>
                  <a:lnTo>
                    <a:pt x="393" y="923"/>
                  </a:lnTo>
                  <a:lnTo>
                    <a:pt x="393" y="922"/>
                  </a:lnTo>
                  <a:lnTo>
                    <a:pt x="393" y="920"/>
                  </a:lnTo>
                  <a:lnTo>
                    <a:pt x="393" y="918"/>
                  </a:lnTo>
                  <a:lnTo>
                    <a:pt x="393" y="917"/>
                  </a:lnTo>
                  <a:lnTo>
                    <a:pt x="392" y="915"/>
                  </a:lnTo>
                  <a:lnTo>
                    <a:pt x="390" y="913"/>
                  </a:lnTo>
                  <a:lnTo>
                    <a:pt x="389" y="913"/>
                  </a:lnTo>
                  <a:lnTo>
                    <a:pt x="387" y="913"/>
                  </a:lnTo>
                  <a:lnTo>
                    <a:pt x="385" y="912"/>
                  </a:lnTo>
                  <a:lnTo>
                    <a:pt x="384" y="912"/>
                  </a:lnTo>
                  <a:lnTo>
                    <a:pt x="382" y="910"/>
                  </a:lnTo>
                  <a:lnTo>
                    <a:pt x="381" y="910"/>
                  </a:lnTo>
                  <a:lnTo>
                    <a:pt x="379" y="910"/>
                  </a:lnTo>
                  <a:lnTo>
                    <a:pt x="377" y="910"/>
                  </a:lnTo>
                  <a:lnTo>
                    <a:pt x="376" y="910"/>
                  </a:lnTo>
                  <a:lnTo>
                    <a:pt x="374" y="910"/>
                  </a:lnTo>
                  <a:lnTo>
                    <a:pt x="373" y="910"/>
                  </a:lnTo>
                  <a:lnTo>
                    <a:pt x="371" y="910"/>
                  </a:lnTo>
                  <a:lnTo>
                    <a:pt x="369" y="910"/>
                  </a:lnTo>
                  <a:lnTo>
                    <a:pt x="368" y="910"/>
                  </a:lnTo>
                  <a:lnTo>
                    <a:pt x="366" y="910"/>
                  </a:lnTo>
                  <a:lnTo>
                    <a:pt x="365" y="910"/>
                  </a:lnTo>
                  <a:lnTo>
                    <a:pt x="364" y="910"/>
                  </a:lnTo>
                  <a:lnTo>
                    <a:pt x="361" y="910"/>
                  </a:lnTo>
                  <a:lnTo>
                    <a:pt x="360" y="910"/>
                  </a:lnTo>
                  <a:lnTo>
                    <a:pt x="358" y="910"/>
                  </a:lnTo>
                  <a:lnTo>
                    <a:pt x="357" y="910"/>
                  </a:lnTo>
                  <a:lnTo>
                    <a:pt x="356" y="910"/>
                  </a:lnTo>
                  <a:lnTo>
                    <a:pt x="354" y="910"/>
                  </a:lnTo>
                  <a:lnTo>
                    <a:pt x="352" y="910"/>
                  </a:lnTo>
                  <a:lnTo>
                    <a:pt x="351" y="910"/>
                  </a:lnTo>
                  <a:lnTo>
                    <a:pt x="349" y="910"/>
                  </a:lnTo>
                  <a:lnTo>
                    <a:pt x="348" y="910"/>
                  </a:lnTo>
                  <a:lnTo>
                    <a:pt x="346" y="910"/>
                  </a:lnTo>
                  <a:lnTo>
                    <a:pt x="344" y="910"/>
                  </a:lnTo>
                  <a:lnTo>
                    <a:pt x="342" y="910"/>
                  </a:lnTo>
                  <a:lnTo>
                    <a:pt x="341" y="909"/>
                  </a:lnTo>
                  <a:lnTo>
                    <a:pt x="339" y="909"/>
                  </a:lnTo>
                  <a:lnTo>
                    <a:pt x="338" y="909"/>
                  </a:lnTo>
                  <a:lnTo>
                    <a:pt x="335" y="909"/>
                  </a:lnTo>
                  <a:lnTo>
                    <a:pt x="334" y="909"/>
                  </a:lnTo>
                  <a:lnTo>
                    <a:pt x="331" y="910"/>
                  </a:lnTo>
                  <a:lnTo>
                    <a:pt x="330" y="906"/>
                  </a:lnTo>
                  <a:lnTo>
                    <a:pt x="329" y="903"/>
                  </a:lnTo>
                  <a:lnTo>
                    <a:pt x="326" y="900"/>
                  </a:lnTo>
                  <a:lnTo>
                    <a:pt x="325" y="900"/>
                  </a:lnTo>
                  <a:lnTo>
                    <a:pt x="321" y="898"/>
                  </a:lnTo>
                  <a:lnTo>
                    <a:pt x="318" y="898"/>
                  </a:lnTo>
                  <a:lnTo>
                    <a:pt x="318" y="895"/>
                  </a:lnTo>
                  <a:lnTo>
                    <a:pt x="317" y="895"/>
                  </a:lnTo>
                  <a:lnTo>
                    <a:pt x="316" y="893"/>
                  </a:lnTo>
                  <a:lnTo>
                    <a:pt x="315" y="892"/>
                  </a:lnTo>
                  <a:lnTo>
                    <a:pt x="313" y="891"/>
                  </a:lnTo>
                  <a:lnTo>
                    <a:pt x="311" y="891"/>
                  </a:lnTo>
                  <a:lnTo>
                    <a:pt x="310" y="890"/>
                  </a:lnTo>
                  <a:lnTo>
                    <a:pt x="309" y="889"/>
                  </a:lnTo>
                  <a:lnTo>
                    <a:pt x="307" y="888"/>
                  </a:lnTo>
                  <a:lnTo>
                    <a:pt x="306" y="888"/>
                  </a:lnTo>
                  <a:lnTo>
                    <a:pt x="305" y="887"/>
                  </a:lnTo>
                  <a:lnTo>
                    <a:pt x="304" y="886"/>
                  </a:lnTo>
                  <a:lnTo>
                    <a:pt x="302" y="884"/>
                  </a:lnTo>
                  <a:lnTo>
                    <a:pt x="300" y="883"/>
                  </a:lnTo>
                  <a:lnTo>
                    <a:pt x="301" y="882"/>
                  </a:lnTo>
                  <a:lnTo>
                    <a:pt x="301" y="880"/>
                  </a:lnTo>
                  <a:lnTo>
                    <a:pt x="302" y="879"/>
                  </a:lnTo>
                  <a:lnTo>
                    <a:pt x="302" y="876"/>
                  </a:lnTo>
                  <a:lnTo>
                    <a:pt x="302" y="875"/>
                  </a:lnTo>
                  <a:lnTo>
                    <a:pt x="302" y="874"/>
                  </a:lnTo>
                  <a:lnTo>
                    <a:pt x="302" y="872"/>
                  </a:lnTo>
                  <a:lnTo>
                    <a:pt x="302" y="871"/>
                  </a:lnTo>
                  <a:lnTo>
                    <a:pt x="301" y="870"/>
                  </a:lnTo>
                  <a:lnTo>
                    <a:pt x="300" y="867"/>
                  </a:lnTo>
                  <a:lnTo>
                    <a:pt x="299" y="866"/>
                  </a:lnTo>
                  <a:lnTo>
                    <a:pt x="299" y="865"/>
                  </a:lnTo>
                  <a:lnTo>
                    <a:pt x="298" y="864"/>
                  </a:lnTo>
                  <a:lnTo>
                    <a:pt x="298" y="859"/>
                  </a:lnTo>
                  <a:lnTo>
                    <a:pt x="296" y="859"/>
                  </a:lnTo>
                  <a:lnTo>
                    <a:pt x="293" y="862"/>
                  </a:lnTo>
                  <a:lnTo>
                    <a:pt x="291" y="863"/>
                  </a:lnTo>
                  <a:lnTo>
                    <a:pt x="290" y="859"/>
                  </a:lnTo>
                  <a:lnTo>
                    <a:pt x="288" y="859"/>
                  </a:lnTo>
                  <a:lnTo>
                    <a:pt x="285" y="862"/>
                  </a:lnTo>
                  <a:lnTo>
                    <a:pt x="283" y="863"/>
                  </a:lnTo>
                  <a:lnTo>
                    <a:pt x="281" y="864"/>
                  </a:lnTo>
                  <a:lnTo>
                    <a:pt x="280" y="864"/>
                  </a:lnTo>
                  <a:lnTo>
                    <a:pt x="277" y="868"/>
                  </a:lnTo>
                  <a:lnTo>
                    <a:pt x="273" y="868"/>
                  </a:lnTo>
                  <a:lnTo>
                    <a:pt x="273" y="872"/>
                  </a:lnTo>
                  <a:lnTo>
                    <a:pt x="269" y="867"/>
                  </a:lnTo>
                  <a:lnTo>
                    <a:pt x="267" y="867"/>
                  </a:lnTo>
                  <a:lnTo>
                    <a:pt x="266" y="868"/>
                  </a:lnTo>
                  <a:lnTo>
                    <a:pt x="264" y="868"/>
                  </a:lnTo>
                  <a:lnTo>
                    <a:pt x="261" y="868"/>
                  </a:lnTo>
                  <a:lnTo>
                    <a:pt x="260" y="870"/>
                  </a:lnTo>
                  <a:lnTo>
                    <a:pt x="259" y="870"/>
                  </a:lnTo>
                  <a:lnTo>
                    <a:pt x="259" y="872"/>
                  </a:lnTo>
                  <a:lnTo>
                    <a:pt x="258" y="872"/>
                  </a:lnTo>
                  <a:lnTo>
                    <a:pt x="256" y="873"/>
                  </a:lnTo>
                  <a:lnTo>
                    <a:pt x="255" y="873"/>
                  </a:lnTo>
                  <a:lnTo>
                    <a:pt x="252" y="873"/>
                  </a:lnTo>
                  <a:lnTo>
                    <a:pt x="252" y="872"/>
                  </a:lnTo>
                  <a:lnTo>
                    <a:pt x="253" y="870"/>
                  </a:lnTo>
                  <a:lnTo>
                    <a:pt x="253" y="867"/>
                  </a:lnTo>
                  <a:lnTo>
                    <a:pt x="253" y="866"/>
                  </a:lnTo>
                  <a:lnTo>
                    <a:pt x="252" y="865"/>
                  </a:lnTo>
                  <a:lnTo>
                    <a:pt x="251" y="866"/>
                  </a:lnTo>
                  <a:lnTo>
                    <a:pt x="250" y="867"/>
                  </a:lnTo>
                  <a:lnTo>
                    <a:pt x="250" y="870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9" y="874"/>
                  </a:lnTo>
                  <a:lnTo>
                    <a:pt x="248" y="875"/>
                  </a:lnTo>
                  <a:lnTo>
                    <a:pt x="248" y="878"/>
                  </a:lnTo>
                  <a:lnTo>
                    <a:pt x="248" y="879"/>
                  </a:lnTo>
                  <a:lnTo>
                    <a:pt x="250" y="883"/>
                  </a:lnTo>
                  <a:lnTo>
                    <a:pt x="252" y="882"/>
                  </a:lnTo>
                  <a:lnTo>
                    <a:pt x="255" y="881"/>
                  </a:lnTo>
                  <a:lnTo>
                    <a:pt x="257" y="882"/>
                  </a:lnTo>
                  <a:lnTo>
                    <a:pt x="258" y="887"/>
                  </a:lnTo>
                  <a:lnTo>
                    <a:pt x="260" y="892"/>
                  </a:lnTo>
                  <a:lnTo>
                    <a:pt x="260" y="895"/>
                  </a:lnTo>
                  <a:lnTo>
                    <a:pt x="259" y="899"/>
                  </a:lnTo>
                  <a:lnTo>
                    <a:pt x="259" y="903"/>
                  </a:lnTo>
                  <a:lnTo>
                    <a:pt x="260" y="905"/>
                  </a:lnTo>
                  <a:lnTo>
                    <a:pt x="263" y="907"/>
                  </a:lnTo>
                  <a:lnTo>
                    <a:pt x="265" y="908"/>
                  </a:lnTo>
                  <a:lnTo>
                    <a:pt x="271" y="912"/>
                  </a:lnTo>
                  <a:lnTo>
                    <a:pt x="272" y="915"/>
                  </a:lnTo>
                  <a:lnTo>
                    <a:pt x="274" y="917"/>
                  </a:lnTo>
                  <a:lnTo>
                    <a:pt x="274" y="918"/>
                  </a:lnTo>
                  <a:lnTo>
                    <a:pt x="273" y="923"/>
                  </a:lnTo>
                  <a:lnTo>
                    <a:pt x="271" y="924"/>
                  </a:lnTo>
                  <a:lnTo>
                    <a:pt x="268" y="925"/>
                  </a:lnTo>
                  <a:lnTo>
                    <a:pt x="267" y="926"/>
                  </a:lnTo>
                  <a:lnTo>
                    <a:pt x="266" y="926"/>
                  </a:lnTo>
                  <a:lnTo>
                    <a:pt x="265" y="928"/>
                  </a:lnTo>
                  <a:lnTo>
                    <a:pt x="264" y="929"/>
                  </a:lnTo>
                  <a:lnTo>
                    <a:pt x="261" y="930"/>
                  </a:lnTo>
                  <a:lnTo>
                    <a:pt x="260" y="931"/>
                  </a:lnTo>
                  <a:lnTo>
                    <a:pt x="259" y="932"/>
                  </a:lnTo>
                  <a:lnTo>
                    <a:pt x="258" y="933"/>
                  </a:lnTo>
                  <a:lnTo>
                    <a:pt x="257" y="934"/>
                  </a:lnTo>
                  <a:lnTo>
                    <a:pt x="256" y="935"/>
                  </a:lnTo>
                  <a:lnTo>
                    <a:pt x="255" y="937"/>
                  </a:lnTo>
                  <a:lnTo>
                    <a:pt x="253" y="938"/>
                  </a:lnTo>
                  <a:lnTo>
                    <a:pt x="252" y="939"/>
                  </a:lnTo>
                  <a:lnTo>
                    <a:pt x="251" y="941"/>
                  </a:lnTo>
                  <a:lnTo>
                    <a:pt x="250" y="942"/>
                  </a:lnTo>
                  <a:lnTo>
                    <a:pt x="247" y="945"/>
                  </a:lnTo>
                  <a:lnTo>
                    <a:pt x="248" y="946"/>
                  </a:lnTo>
                  <a:lnTo>
                    <a:pt x="246" y="949"/>
                  </a:lnTo>
                  <a:lnTo>
                    <a:pt x="246" y="951"/>
                  </a:lnTo>
                  <a:lnTo>
                    <a:pt x="246" y="952"/>
                  </a:lnTo>
                  <a:lnTo>
                    <a:pt x="246" y="955"/>
                  </a:lnTo>
                  <a:lnTo>
                    <a:pt x="246" y="956"/>
                  </a:lnTo>
                  <a:lnTo>
                    <a:pt x="246" y="958"/>
                  </a:lnTo>
                  <a:lnTo>
                    <a:pt x="246" y="959"/>
                  </a:lnTo>
                  <a:lnTo>
                    <a:pt x="246" y="962"/>
                  </a:lnTo>
                  <a:lnTo>
                    <a:pt x="246" y="963"/>
                  </a:lnTo>
                  <a:lnTo>
                    <a:pt x="246" y="964"/>
                  </a:lnTo>
                  <a:lnTo>
                    <a:pt x="244" y="965"/>
                  </a:lnTo>
                  <a:lnTo>
                    <a:pt x="242" y="965"/>
                  </a:lnTo>
                  <a:lnTo>
                    <a:pt x="241" y="966"/>
                  </a:lnTo>
                  <a:lnTo>
                    <a:pt x="240" y="967"/>
                  </a:lnTo>
                  <a:lnTo>
                    <a:pt x="239" y="968"/>
                  </a:lnTo>
                  <a:lnTo>
                    <a:pt x="238" y="969"/>
                  </a:lnTo>
                  <a:lnTo>
                    <a:pt x="236" y="971"/>
                  </a:lnTo>
                  <a:lnTo>
                    <a:pt x="235" y="972"/>
                  </a:lnTo>
                  <a:lnTo>
                    <a:pt x="234" y="973"/>
                  </a:lnTo>
                  <a:lnTo>
                    <a:pt x="233" y="974"/>
                  </a:lnTo>
                  <a:lnTo>
                    <a:pt x="232" y="975"/>
                  </a:lnTo>
                  <a:lnTo>
                    <a:pt x="231" y="976"/>
                  </a:lnTo>
                  <a:lnTo>
                    <a:pt x="230" y="977"/>
                  </a:lnTo>
                  <a:lnTo>
                    <a:pt x="228" y="979"/>
                  </a:lnTo>
                  <a:lnTo>
                    <a:pt x="227" y="981"/>
                  </a:lnTo>
                  <a:lnTo>
                    <a:pt x="226" y="981"/>
                  </a:lnTo>
                  <a:lnTo>
                    <a:pt x="225" y="982"/>
                  </a:lnTo>
                  <a:lnTo>
                    <a:pt x="224" y="984"/>
                  </a:lnTo>
                  <a:lnTo>
                    <a:pt x="223" y="985"/>
                  </a:lnTo>
                  <a:lnTo>
                    <a:pt x="222" y="987"/>
                  </a:lnTo>
                  <a:lnTo>
                    <a:pt x="221" y="988"/>
                  </a:lnTo>
                  <a:lnTo>
                    <a:pt x="221" y="989"/>
                  </a:lnTo>
                  <a:lnTo>
                    <a:pt x="219" y="991"/>
                  </a:lnTo>
                  <a:lnTo>
                    <a:pt x="219" y="993"/>
                  </a:lnTo>
                  <a:lnTo>
                    <a:pt x="217" y="994"/>
                  </a:lnTo>
                  <a:lnTo>
                    <a:pt x="214" y="996"/>
                  </a:lnTo>
                  <a:lnTo>
                    <a:pt x="210" y="997"/>
                  </a:lnTo>
                  <a:lnTo>
                    <a:pt x="209" y="997"/>
                  </a:lnTo>
                  <a:lnTo>
                    <a:pt x="207" y="998"/>
                  </a:lnTo>
                  <a:lnTo>
                    <a:pt x="203" y="1000"/>
                  </a:lnTo>
                  <a:lnTo>
                    <a:pt x="201" y="999"/>
                  </a:lnTo>
                  <a:lnTo>
                    <a:pt x="199" y="1000"/>
                  </a:lnTo>
                  <a:lnTo>
                    <a:pt x="195" y="1001"/>
                  </a:lnTo>
                  <a:lnTo>
                    <a:pt x="192" y="1001"/>
                  </a:lnTo>
                  <a:lnTo>
                    <a:pt x="190" y="1001"/>
                  </a:lnTo>
                  <a:lnTo>
                    <a:pt x="189" y="1002"/>
                  </a:lnTo>
                  <a:lnTo>
                    <a:pt x="188" y="1002"/>
                  </a:lnTo>
                  <a:lnTo>
                    <a:pt x="185" y="1002"/>
                  </a:lnTo>
                  <a:lnTo>
                    <a:pt x="184" y="1002"/>
                  </a:lnTo>
                  <a:lnTo>
                    <a:pt x="183" y="1004"/>
                  </a:lnTo>
                  <a:lnTo>
                    <a:pt x="181" y="1004"/>
                  </a:lnTo>
                  <a:lnTo>
                    <a:pt x="180" y="1004"/>
                  </a:lnTo>
                  <a:lnTo>
                    <a:pt x="177" y="1004"/>
                  </a:lnTo>
                  <a:lnTo>
                    <a:pt x="176" y="1005"/>
                  </a:lnTo>
                  <a:lnTo>
                    <a:pt x="174" y="1005"/>
                  </a:lnTo>
                  <a:lnTo>
                    <a:pt x="173" y="1005"/>
                  </a:lnTo>
                  <a:lnTo>
                    <a:pt x="170" y="1005"/>
                  </a:lnTo>
                  <a:lnTo>
                    <a:pt x="169" y="1006"/>
                  </a:lnTo>
                  <a:lnTo>
                    <a:pt x="168" y="1006"/>
                  </a:lnTo>
                  <a:lnTo>
                    <a:pt x="166" y="1006"/>
                  </a:lnTo>
                  <a:lnTo>
                    <a:pt x="165" y="1007"/>
                  </a:lnTo>
                  <a:lnTo>
                    <a:pt x="163" y="1007"/>
                  </a:lnTo>
                  <a:lnTo>
                    <a:pt x="161" y="1007"/>
                  </a:lnTo>
                  <a:lnTo>
                    <a:pt x="159" y="1007"/>
                  </a:lnTo>
                  <a:lnTo>
                    <a:pt x="158" y="1008"/>
                  </a:lnTo>
                  <a:lnTo>
                    <a:pt x="157" y="1008"/>
                  </a:lnTo>
                  <a:lnTo>
                    <a:pt x="155" y="1008"/>
                  </a:lnTo>
                  <a:lnTo>
                    <a:pt x="153" y="1009"/>
                  </a:lnTo>
                  <a:lnTo>
                    <a:pt x="151" y="1009"/>
                  </a:lnTo>
                  <a:lnTo>
                    <a:pt x="150" y="1009"/>
                  </a:lnTo>
                  <a:lnTo>
                    <a:pt x="148" y="1010"/>
                  </a:lnTo>
                  <a:lnTo>
                    <a:pt x="147" y="1010"/>
                  </a:lnTo>
                  <a:lnTo>
                    <a:pt x="145" y="1010"/>
                  </a:lnTo>
                  <a:lnTo>
                    <a:pt x="144" y="1010"/>
                  </a:lnTo>
                  <a:lnTo>
                    <a:pt x="142" y="1011"/>
                  </a:lnTo>
                  <a:lnTo>
                    <a:pt x="141" y="1011"/>
                  </a:lnTo>
                  <a:lnTo>
                    <a:pt x="139" y="1011"/>
                  </a:lnTo>
                  <a:lnTo>
                    <a:pt x="138" y="1011"/>
                  </a:lnTo>
                  <a:lnTo>
                    <a:pt x="135" y="1013"/>
                  </a:lnTo>
                  <a:lnTo>
                    <a:pt x="134" y="1013"/>
                  </a:lnTo>
                  <a:lnTo>
                    <a:pt x="132" y="1013"/>
                  </a:lnTo>
                  <a:lnTo>
                    <a:pt x="131" y="1014"/>
                  </a:lnTo>
                  <a:lnTo>
                    <a:pt x="128" y="1014"/>
                  </a:lnTo>
                  <a:lnTo>
                    <a:pt x="127" y="1014"/>
                  </a:lnTo>
                  <a:lnTo>
                    <a:pt x="125" y="1014"/>
                  </a:lnTo>
                  <a:lnTo>
                    <a:pt x="124" y="1015"/>
                  </a:lnTo>
                  <a:lnTo>
                    <a:pt x="123" y="1015"/>
                  </a:lnTo>
                  <a:lnTo>
                    <a:pt x="120" y="1015"/>
                  </a:lnTo>
                  <a:lnTo>
                    <a:pt x="119" y="1015"/>
                  </a:lnTo>
                  <a:lnTo>
                    <a:pt x="117" y="1016"/>
                  </a:lnTo>
                  <a:lnTo>
                    <a:pt x="116" y="1016"/>
                  </a:lnTo>
                  <a:lnTo>
                    <a:pt x="115" y="1016"/>
                  </a:lnTo>
                  <a:lnTo>
                    <a:pt x="113" y="1017"/>
                  </a:lnTo>
                  <a:lnTo>
                    <a:pt x="111" y="1017"/>
                  </a:lnTo>
                  <a:lnTo>
                    <a:pt x="109" y="1017"/>
                  </a:lnTo>
                  <a:lnTo>
                    <a:pt x="108" y="1017"/>
                  </a:lnTo>
                  <a:lnTo>
                    <a:pt x="107" y="1017"/>
                  </a:lnTo>
                  <a:lnTo>
                    <a:pt x="105" y="1018"/>
                  </a:lnTo>
                  <a:lnTo>
                    <a:pt x="103" y="1018"/>
                  </a:lnTo>
                  <a:lnTo>
                    <a:pt x="101" y="1018"/>
                  </a:lnTo>
                  <a:lnTo>
                    <a:pt x="100" y="1019"/>
                  </a:lnTo>
                  <a:lnTo>
                    <a:pt x="99" y="1019"/>
                  </a:lnTo>
                  <a:lnTo>
                    <a:pt x="97" y="1019"/>
                  </a:lnTo>
                  <a:lnTo>
                    <a:pt x="95" y="1019"/>
                  </a:lnTo>
                  <a:lnTo>
                    <a:pt x="93" y="1021"/>
                  </a:lnTo>
                  <a:lnTo>
                    <a:pt x="92" y="1021"/>
                  </a:lnTo>
                  <a:lnTo>
                    <a:pt x="90" y="1021"/>
                  </a:lnTo>
                  <a:lnTo>
                    <a:pt x="89" y="1022"/>
                  </a:lnTo>
                  <a:lnTo>
                    <a:pt x="86" y="1022"/>
                  </a:lnTo>
                  <a:lnTo>
                    <a:pt x="85" y="1022"/>
                  </a:lnTo>
                  <a:lnTo>
                    <a:pt x="83" y="1023"/>
                  </a:lnTo>
                  <a:lnTo>
                    <a:pt x="82" y="1023"/>
                  </a:lnTo>
                  <a:lnTo>
                    <a:pt x="80" y="1023"/>
                  </a:lnTo>
                  <a:lnTo>
                    <a:pt x="78" y="1023"/>
                  </a:lnTo>
                  <a:lnTo>
                    <a:pt x="76" y="1024"/>
                  </a:lnTo>
                  <a:lnTo>
                    <a:pt x="75" y="1024"/>
                  </a:lnTo>
                  <a:lnTo>
                    <a:pt x="73" y="1027"/>
                  </a:lnTo>
                  <a:lnTo>
                    <a:pt x="69" y="1030"/>
                  </a:lnTo>
                  <a:lnTo>
                    <a:pt x="70" y="1031"/>
                  </a:lnTo>
                  <a:lnTo>
                    <a:pt x="70" y="1033"/>
                  </a:lnTo>
                  <a:lnTo>
                    <a:pt x="72" y="1034"/>
                  </a:lnTo>
                  <a:lnTo>
                    <a:pt x="72" y="1035"/>
                  </a:lnTo>
                  <a:lnTo>
                    <a:pt x="73" y="1038"/>
                  </a:lnTo>
                  <a:lnTo>
                    <a:pt x="73" y="1039"/>
                  </a:lnTo>
                  <a:lnTo>
                    <a:pt x="74" y="1041"/>
                  </a:lnTo>
                  <a:lnTo>
                    <a:pt x="74" y="1042"/>
                  </a:lnTo>
                  <a:lnTo>
                    <a:pt x="75" y="1043"/>
                  </a:lnTo>
                  <a:lnTo>
                    <a:pt x="75" y="1046"/>
                  </a:lnTo>
                  <a:lnTo>
                    <a:pt x="76" y="1047"/>
                  </a:lnTo>
                  <a:lnTo>
                    <a:pt x="76" y="1048"/>
                  </a:lnTo>
                  <a:lnTo>
                    <a:pt x="77" y="1050"/>
                  </a:lnTo>
                  <a:lnTo>
                    <a:pt x="77" y="1051"/>
                  </a:lnTo>
                  <a:lnTo>
                    <a:pt x="78" y="1052"/>
                  </a:lnTo>
                  <a:lnTo>
                    <a:pt x="78" y="1055"/>
                  </a:lnTo>
                  <a:lnTo>
                    <a:pt x="80" y="1056"/>
                  </a:lnTo>
                  <a:lnTo>
                    <a:pt x="80" y="1058"/>
                  </a:lnTo>
                  <a:lnTo>
                    <a:pt x="77" y="1060"/>
                  </a:lnTo>
                  <a:lnTo>
                    <a:pt x="83" y="1061"/>
                  </a:lnTo>
                  <a:lnTo>
                    <a:pt x="82" y="1064"/>
                  </a:lnTo>
                  <a:lnTo>
                    <a:pt x="83" y="1066"/>
                  </a:lnTo>
                  <a:lnTo>
                    <a:pt x="85" y="1066"/>
                  </a:lnTo>
                  <a:lnTo>
                    <a:pt x="85" y="1068"/>
                  </a:lnTo>
                  <a:lnTo>
                    <a:pt x="85" y="1072"/>
                  </a:lnTo>
                  <a:lnTo>
                    <a:pt x="84" y="1075"/>
                  </a:lnTo>
                  <a:lnTo>
                    <a:pt x="78" y="1076"/>
                  </a:lnTo>
                  <a:lnTo>
                    <a:pt x="80" y="1073"/>
                  </a:lnTo>
                  <a:lnTo>
                    <a:pt x="76" y="1073"/>
                  </a:lnTo>
                  <a:lnTo>
                    <a:pt x="73" y="1072"/>
                  </a:lnTo>
                  <a:lnTo>
                    <a:pt x="72" y="1074"/>
                  </a:lnTo>
                  <a:lnTo>
                    <a:pt x="70" y="1075"/>
                  </a:lnTo>
                  <a:lnTo>
                    <a:pt x="70" y="1076"/>
                  </a:lnTo>
                  <a:lnTo>
                    <a:pt x="69" y="1078"/>
                  </a:lnTo>
                  <a:lnTo>
                    <a:pt x="69" y="1080"/>
                  </a:lnTo>
                  <a:lnTo>
                    <a:pt x="69" y="1082"/>
                  </a:lnTo>
                  <a:lnTo>
                    <a:pt x="70" y="1083"/>
                  </a:lnTo>
                  <a:lnTo>
                    <a:pt x="70" y="1085"/>
                  </a:lnTo>
                  <a:lnTo>
                    <a:pt x="72" y="1086"/>
                  </a:lnTo>
                  <a:lnTo>
                    <a:pt x="75" y="1088"/>
                  </a:lnTo>
                  <a:lnTo>
                    <a:pt x="74" y="1090"/>
                  </a:lnTo>
                  <a:lnTo>
                    <a:pt x="74" y="1092"/>
                  </a:lnTo>
                  <a:lnTo>
                    <a:pt x="69" y="1093"/>
                  </a:lnTo>
                  <a:lnTo>
                    <a:pt x="67" y="1093"/>
                  </a:lnTo>
                  <a:lnTo>
                    <a:pt x="66" y="1093"/>
                  </a:lnTo>
                  <a:lnTo>
                    <a:pt x="65" y="1093"/>
                  </a:lnTo>
                  <a:lnTo>
                    <a:pt x="62" y="1093"/>
                  </a:lnTo>
                  <a:lnTo>
                    <a:pt x="61" y="1094"/>
                  </a:lnTo>
                  <a:lnTo>
                    <a:pt x="59" y="1094"/>
                  </a:lnTo>
                  <a:lnTo>
                    <a:pt x="57" y="1097"/>
                  </a:lnTo>
                  <a:lnTo>
                    <a:pt x="55" y="1092"/>
                  </a:lnTo>
                  <a:lnTo>
                    <a:pt x="55" y="1089"/>
                  </a:lnTo>
                  <a:lnTo>
                    <a:pt x="52" y="1085"/>
                  </a:lnTo>
                  <a:lnTo>
                    <a:pt x="51" y="1083"/>
                  </a:lnTo>
                  <a:lnTo>
                    <a:pt x="51" y="1082"/>
                  </a:lnTo>
                  <a:lnTo>
                    <a:pt x="50" y="1081"/>
                  </a:lnTo>
                  <a:lnTo>
                    <a:pt x="49" y="1078"/>
                  </a:lnTo>
                  <a:lnTo>
                    <a:pt x="48" y="1077"/>
                  </a:lnTo>
                  <a:lnTo>
                    <a:pt x="47" y="1074"/>
                  </a:lnTo>
                  <a:lnTo>
                    <a:pt x="44" y="1073"/>
                  </a:lnTo>
                  <a:lnTo>
                    <a:pt x="41" y="1073"/>
                  </a:lnTo>
                  <a:lnTo>
                    <a:pt x="36" y="1072"/>
                  </a:lnTo>
                  <a:lnTo>
                    <a:pt x="33" y="1069"/>
                  </a:lnTo>
                  <a:lnTo>
                    <a:pt x="27" y="1068"/>
                  </a:lnTo>
                  <a:lnTo>
                    <a:pt x="24" y="1067"/>
                  </a:lnTo>
                  <a:lnTo>
                    <a:pt x="23" y="1066"/>
                  </a:lnTo>
                  <a:lnTo>
                    <a:pt x="19" y="1065"/>
                  </a:lnTo>
                  <a:lnTo>
                    <a:pt x="17" y="1061"/>
                  </a:lnTo>
                  <a:lnTo>
                    <a:pt x="15" y="1061"/>
                  </a:lnTo>
                  <a:lnTo>
                    <a:pt x="11" y="1058"/>
                  </a:lnTo>
                  <a:lnTo>
                    <a:pt x="11" y="1057"/>
                  </a:lnTo>
                  <a:lnTo>
                    <a:pt x="10" y="1056"/>
                  </a:lnTo>
                  <a:lnTo>
                    <a:pt x="9" y="1053"/>
                  </a:lnTo>
                  <a:lnTo>
                    <a:pt x="9" y="1052"/>
                  </a:lnTo>
                  <a:lnTo>
                    <a:pt x="8" y="1051"/>
                  </a:lnTo>
                  <a:lnTo>
                    <a:pt x="7" y="1049"/>
                  </a:lnTo>
                  <a:lnTo>
                    <a:pt x="6" y="1048"/>
                  </a:lnTo>
                  <a:lnTo>
                    <a:pt x="4" y="1047"/>
                  </a:lnTo>
                  <a:lnTo>
                    <a:pt x="4" y="1046"/>
                  </a:lnTo>
                  <a:lnTo>
                    <a:pt x="3" y="1043"/>
                  </a:lnTo>
                  <a:lnTo>
                    <a:pt x="2" y="1042"/>
                  </a:lnTo>
                  <a:lnTo>
                    <a:pt x="1" y="1041"/>
                  </a:lnTo>
                  <a:lnTo>
                    <a:pt x="1" y="1040"/>
                  </a:lnTo>
                  <a:lnTo>
                    <a:pt x="1" y="1038"/>
                  </a:lnTo>
                  <a:lnTo>
                    <a:pt x="1" y="1036"/>
                  </a:lnTo>
                  <a:lnTo>
                    <a:pt x="1" y="1034"/>
                  </a:lnTo>
                  <a:lnTo>
                    <a:pt x="0" y="1033"/>
                  </a:lnTo>
                  <a:lnTo>
                    <a:pt x="0" y="1031"/>
                  </a:lnTo>
                  <a:lnTo>
                    <a:pt x="0" y="1030"/>
                  </a:lnTo>
                  <a:lnTo>
                    <a:pt x="0" y="1027"/>
                  </a:lnTo>
                  <a:lnTo>
                    <a:pt x="0" y="1025"/>
                  </a:lnTo>
                  <a:lnTo>
                    <a:pt x="0" y="1024"/>
                  </a:lnTo>
                  <a:lnTo>
                    <a:pt x="0" y="1022"/>
                  </a:lnTo>
                  <a:lnTo>
                    <a:pt x="1" y="1018"/>
                  </a:lnTo>
                  <a:lnTo>
                    <a:pt x="3" y="1018"/>
                  </a:lnTo>
                  <a:lnTo>
                    <a:pt x="6" y="1017"/>
                  </a:lnTo>
                  <a:lnTo>
                    <a:pt x="11" y="1015"/>
                  </a:lnTo>
                  <a:lnTo>
                    <a:pt x="15" y="1014"/>
                  </a:lnTo>
                  <a:lnTo>
                    <a:pt x="17" y="1013"/>
                  </a:lnTo>
                  <a:lnTo>
                    <a:pt x="20" y="1011"/>
                  </a:lnTo>
                  <a:lnTo>
                    <a:pt x="24" y="1010"/>
                  </a:lnTo>
                  <a:lnTo>
                    <a:pt x="30" y="1008"/>
                  </a:lnTo>
                  <a:lnTo>
                    <a:pt x="34" y="1006"/>
                  </a:lnTo>
                  <a:lnTo>
                    <a:pt x="36" y="1005"/>
                  </a:lnTo>
                  <a:lnTo>
                    <a:pt x="41" y="1004"/>
                  </a:lnTo>
                  <a:lnTo>
                    <a:pt x="43" y="1002"/>
                  </a:lnTo>
                  <a:lnTo>
                    <a:pt x="47" y="1002"/>
                  </a:lnTo>
                  <a:lnTo>
                    <a:pt x="49" y="1000"/>
                  </a:lnTo>
                  <a:lnTo>
                    <a:pt x="52" y="999"/>
                  </a:lnTo>
                  <a:lnTo>
                    <a:pt x="57" y="998"/>
                  </a:lnTo>
                  <a:lnTo>
                    <a:pt x="58" y="994"/>
                  </a:lnTo>
                  <a:lnTo>
                    <a:pt x="57" y="991"/>
                  </a:lnTo>
                  <a:lnTo>
                    <a:pt x="56" y="989"/>
                  </a:lnTo>
                  <a:lnTo>
                    <a:pt x="56" y="988"/>
                  </a:lnTo>
                  <a:lnTo>
                    <a:pt x="55" y="985"/>
                  </a:lnTo>
                  <a:lnTo>
                    <a:pt x="55" y="984"/>
                  </a:lnTo>
                  <a:lnTo>
                    <a:pt x="53" y="982"/>
                  </a:lnTo>
                  <a:lnTo>
                    <a:pt x="53" y="981"/>
                  </a:lnTo>
                  <a:lnTo>
                    <a:pt x="52" y="979"/>
                  </a:lnTo>
                  <a:lnTo>
                    <a:pt x="51" y="976"/>
                  </a:lnTo>
                  <a:lnTo>
                    <a:pt x="55" y="973"/>
                  </a:lnTo>
                  <a:lnTo>
                    <a:pt x="57" y="972"/>
                  </a:lnTo>
                  <a:lnTo>
                    <a:pt x="52" y="968"/>
                  </a:lnTo>
                  <a:lnTo>
                    <a:pt x="51" y="968"/>
                  </a:lnTo>
                  <a:lnTo>
                    <a:pt x="50" y="967"/>
                  </a:lnTo>
                  <a:lnTo>
                    <a:pt x="48" y="966"/>
                  </a:lnTo>
                  <a:lnTo>
                    <a:pt x="47" y="966"/>
                  </a:lnTo>
                  <a:lnTo>
                    <a:pt x="44" y="965"/>
                  </a:lnTo>
                  <a:lnTo>
                    <a:pt x="43" y="965"/>
                  </a:lnTo>
                  <a:lnTo>
                    <a:pt x="42" y="964"/>
                  </a:lnTo>
                  <a:lnTo>
                    <a:pt x="40" y="964"/>
                  </a:lnTo>
                  <a:lnTo>
                    <a:pt x="39" y="963"/>
                  </a:lnTo>
                  <a:lnTo>
                    <a:pt x="37" y="962"/>
                  </a:lnTo>
                  <a:lnTo>
                    <a:pt x="36" y="960"/>
                  </a:lnTo>
                  <a:lnTo>
                    <a:pt x="35" y="959"/>
                  </a:lnTo>
                  <a:lnTo>
                    <a:pt x="34" y="958"/>
                  </a:lnTo>
                  <a:lnTo>
                    <a:pt x="33" y="956"/>
                  </a:lnTo>
                  <a:lnTo>
                    <a:pt x="33" y="955"/>
                  </a:lnTo>
                  <a:lnTo>
                    <a:pt x="32" y="954"/>
                  </a:lnTo>
                  <a:lnTo>
                    <a:pt x="33" y="950"/>
                  </a:lnTo>
                  <a:lnTo>
                    <a:pt x="32" y="949"/>
                  </a:lnTo>
                  <a:lnTo>
                    <a:pt x="37" y="946"/>
                  </a:lnTo>
                  <a:lnTo>
                    <a:pt x="42" y="943"/>
                  </a:lnTo>
                  <a:lnTo>
                    <a:pt x="41" y="940"/>
                  </a:lnTo>
                  <a:lnTo>
                    <a:pt x="42" y="938"/>
                  </a:lnTo>
                  <a:lnTo>
                    <a:pt x="42" y="937"/>
                  </a:lnTo>
                  <a:lnTo>
                    <a:pt x="43" y="935"/>
                  </a:lnTo>
                  <a:lnTo>
                    <a:pt x="43" y="933"/>
                  </a:lnTo>
                  <a:lnTo>
                    <a:pt x="44" y="932"/>
                  </a:lnTo>
                  <a:lnTo>
                    <a:pt x="45" y="931"/>
                  </a:lnTo>
                  <a:lnTo>
                    <a:pt x="45" y="929"/>
                  </a:lnTo>
                  <a:lnTo>
                    <a:pt x="47" y="928"/>
                  </a:lnTo>
                  <a:lnTo>
                    <a:pt x="47" y="926"/>
                  </a:lnTo>
                  <a:lnTo>
                    <a:pt x="45" y="924"/>
                  </a:lnTo>
                  <a:lnTo>
                    <a:pt x="45" y="923"/>
                  </a:lnTo>
                  <a:lnTo>
                    <a:pt x="44" y="921"/>
                  </a:lnTo>
                  <a:lnTo>
                    <a:pt x="44" y="920"/>
                  </a:lnTo>
                  <a:lnTo>
                    <a:pt x="43" y="918"/>
                  </a:lnTo>
                  <a:lnTo>
                    <a:pt x="43" y="916"/>
                  </a:lnTo>
                  <a:lnTo>
                    <a:pt x="42" y="915"/>
                  </a:lnTo>
                  <a:lnTo>
                    <a:pt x="40" y="913"/>
                  </a:lnTo>
                  <a:lnTo>
                    <a:pt x="40" y="908"/>
                  </a:lnTo>
                  <a:lnTo>
                    <a:pt x="40" y="907"/>
                  </a:lnTo>
                  <a:lnTo>
                    <a:pt x="39" y="904"/>
                  </a:lnTo>
                  <a:lnTo>
                    <a:pt x="39" y="900"/>
                  </a:lnTo>
                  <a:lnTo>
                    <a:pt x="37" y="897"/>
                  </a:lnTo>
                  <a:lnTo>
                    <a:pt x="36" y="893"/>
                  </a:lnTo>
                  <a:lnTo>
                    <a:pt x="35" y="890"/>
                  </a:lnTo>
                  <a:lnTo>
                    <a:pt x="34" y="889"/>
                  </a:lnTo>
                  <a:lnTo>
                    <a:pt x="34" y="887"/>
                  </a:lnTo>
                  <a:lnTo>
                    <a:pt x="33" y="886"/>
                  </a:lnTo>
                  <a:lnTo>
                    <a:pt x="33" y="882"/>
                  </a:lnTo>
                  <a:lnTo>
                    <a:pt x="35" y="883"/>
                  </a:lnTo>
                  <a:lnTo>
                    <a:pt x="37" y="884"/>
                  </a:lnTo>
                  <a:lnTo>
                    <a:pt x="39" y="884"/>
                  </a:lnTo>
                  <a:lnTo>
                    <a:pt x="41" y="886"/>
                  </a:lnTo>
                  <a:lnTo>
                    <a:pt x="42" y="886"/>
                  </a:lnTo>
                  <a:lnTo>
                    <a:pt x="44" y="887"/>
                  </a:lnTo>
                  <a:lnTo>
                    <a:pt x="45" y="887"/>
                  </a:lnTo>
                  <a:lnTo>
                    <a:pt x="48" y="888"/>
                  </a:lnTo>
                  <a:lnTo>
                    <a:pt x="49" y="888"/>
                  </a:lnTo>
                  <a:lnTo>
                    <a:pt x="51" y="889"/>
                  </a:lnTo>
                  <a:lnTo>
                    <a:pt x="52" y="889"/>
                  </a:lnTo>
                  <a:lnTo>
                    <a:pt x="55" y="890"/>
                  </a:lnTo>
                  <a:lnTo>
                    <a:pt x="56" y="890"/>
                  </a:lnTo>
                  <a:lnTo>
                    <a:pt x="58" y="891"/>
                  </a:lnTo>
                  <a:lnTo>
                    <a:pt x="61" y="892"/>
                  </a:lnTo>
                  <a:lnTo>
                    <a:pt x="65" y="892"/>
                  </a:lnTo>
                  <a:lnTo>
                    <a:pt x="68" y="892"/>
                  </a:lnTo>
                  <a:lnTo>
                    <a:pt x="67" y="896"/>
                  </a:lnTo>
                  <a:lnTo>
                    <a:pt x="68" y="897"/>
                  </a:lnTo>
                  <a:lnTo>
                    <a:pt x="68" y="897"/>
                  </a:lnTo>
                  <a:lnTo>
                    <a:pt x="70" y="898"/>
                  </a:lnTo>
                  <a:lnTo>
                    <a:pt x="72" y="898"/>
                  </a:lnTo>
                  <a:lnTo>
                    <a:pt x="73" y="898"/>
                  </a:lnTo>
                  <a:lnTo>
                    <a:pt x="75" y="898"/>
                  </a:lnTo>
                  <a:lnTo>
                    <a:pt x="75" y="897"/>
                  </a:lnTo>
                  <a:lnTo>
                    <a:pt x="76" y="895"/>
                  </a:lnTo>
                  <a:lnTo>
                    <a:pt x="77" y="893"/>
                  </a:lnTo>
                  <a:lnTo>
                    <a:pt x="78" y="889"/>
                  </a:lnTo>
                  <a:lnTo>
                    <a:pt x="81" y="891"/>
                  </a:lnTo>
                  <a:lnTo>
                    <a:pt x="83" y="892"/>
                  </a:lnTo>
                  <a:lnTo>
                    <a:pt x="84" y="892"/>
                  </a:lnTo>
                  <a:lnTo>
                    <a:pt x="85" y="892"/>
                  </a:lnTo>
                  <a:lnTo>
                    <a:pt x="86" y="893"/>
                  </a:lnTo>
                  <a:lnTo>
                    <a:pt x="89" y="895"/>
                  </a:lnTo>
                  <a:lnTo>
                    <a:pt x="90" y="895"/>
                  </a:lnTo>
                  <a:lnTo>
                    <a:pt x="92" y="896"/>
                  </a:lnTo>
                  <a:lnTo>
                    <a:pt x="93" y="896"/>
                  </a:lnTo>
                  <a:lnTo>
                    <a:pt x="95" y="896"/>
                  </a:lnTo>
                  <a:lnTo>
                    <a:pt x="97" y="897"/>
                  </a:lnTo>
                  <a:lnTo>
                    <a:pt x="99" y="897"/>
                  </a:lnTo>
                  <a:lnTo>
                    <a:pt x="100" y="898"/>
                  </a:lnTo>
                  <a:lnTo>
                    <a:pt x="102" y="898"/>
                  </a:lnTo>
                  <a:lnTo>
                    <a:pt x="103" y="898"/>
                  </a:lnTo>
                  <a:lnTo>
                    <a:pt x="105" y="897"/>
                  </a:lnTo>
                  <a:lnTo>
                    <a:pt x="105" y="895"/>
                  </a:lnTo>
                  <a:lnTo>
                    <a:pt x="106" y="893"/>
                  </a:lnTo>
                  <a:lnTo>
                    <a:pt x="107" y="891"/>
                  </a:lnTo>
                  <a:lnTo>
                    <a:pt x="108" y="888"/>
                  </a:lnTo>
                  <a:lnTo>
                    <a:pt x="109" y="884"/>
                  </a:lnTo>
                  <a:lnTo>
                    <a:pt x="110" y="883"/>
                  </a:lnTo>
                  <a:lnTo>
                    <a:pt x="110" y="882"/>
                  </a:lnTo>
                  <a:lnTo>
                    <a:pt x="111" y="880"/>
                  </a:lnTo>
                  <a:lnTo>
                    <a:pt x="113" y="879"/>
                  </a:lnTo>
                  <a:lnTo>
                    <a:pt x="113" y="878"/>
                  </a:lnTo>
                  <a:lnTo>
                    <a:pt x="114" y="875"/>
                  </a:lnTo>
                  <a:lnTo>
                    <a:pt x="114" y="874"/>
                  </a:lnTo>
                  <a:lnTo>
                    <a:pt x="115" y="873"/>
                  </a:lnTo>
                  <a:lnTo>
                    <a:pt x="115" y="872"/>
                  </a:lnTo>
                  <a:lnTo>
                    <a:pt x="116" y="870"/>
                  </a:lnTo>
                  <a:lnTo>
                    <a:pt x="116" y="868"/>
                  </a:lnTo>
                  <a:lnTo>
                    <a:pt x="117" y="867"/>
                  </a:lnTo>
                  <a:lnTo>
                    <a:pt x="117" y="865"/>
                  </a:lnTo>
                  <a:lnTo>
                    <a:pt x="118" y="864"/>
                  </a:lnTo>
                  <a:lnTo>
                    <a:pt x="118" y="862"/>
                  </a:lnTo>
                  <a:lnTo>
                    <a:pt x="119" y="861"/>
                  </a:lnTo>
                  <a:lnTo>
                    <a:pt x="119" y="859"/>
                  </a:lnTo>
                  <a:lnTo>
                    <a:pt x="120" y="857"/>
                  </a:lnTo>
                  <a:lnTo>
                    <a:pt x="120" y="856"/>
                  </a:lnTo>
                  <a:lnTo>
                    <a:pt x="120" y="855"/>
                  </a:lnTo>
                  <a:lnTo>
                    <a:pt x="120" y="851"/>
                  </a:lnTo>
                  <a:lnTo>
                    <a:pt x="124" y="848"/>
                  </a:lnTo>
                  <a:lnTo>
                    <a:pt x="122" y="846"/>
                  </a:lnTo>
                  <a:lnTo>
                    <a:pt x="120" y="846"/>
                  </a:lnTo>
                  <a:lnTo>
                    <a:pt x="119" y="845"/>
                  </a:lnTo>
                  <a:lnTo>
                    <a:pt x="117" y="845"/>
                  </a:lnTo>
                  <a:lnTo>
                    <a:pt x="116" y="844"/>
                  </a:lnTo>
                  <a:lnTo>
                    <a:pt x="115" y="844"/>
                  </a:lnTo>
                  <a:lnTo>
                    <a:pt x="111" y="841"/>
                  </a:lnTo>
                  <a:lnTo>
                    <a:pt x="110" y="841"/>
                  </a:lnTo>
                  <a:lnTo>
                    <a:pt x="108" y="840"/>
                  </a:lnTo>
                  <a:lnTo>
                    <a:pt x="107" y="840"/>
                  </a:lnTo>
                  <a:lnTo>
                    <a:pt x="105" y="839"/>
                  </a:lnTo>
                  <a:lnTo>
                    <a:pt x="102" y="838"/>
                  </a:lnTo>
                  <a:lnTo>
                    <a:pt x="103" y="836"/>
                  </a:lnTo>
                  <a:lnTo>
                    <a:pt x="105" y="834"/>
                  </a:lnTo>
                  <a:lnTo>
                    <a:pt x="106" y="832"/>
                  </a:lnTo>
                  <a:lnTo>
                    <a:pt x="107" y="829"/>
                  </a:lnTo>
                  <a:lnTo>
                    <a:pt x="108" y="828"/>
                  </a:lnTo>
                  <a:lnTo>
                    <a:pt x="109" y="825"/>
                  </a:lnTo>
                  <a:lnTo>
                    <a:pt x="109" y="824"/>
                  </a:lnTo>
                  <a:lnTo>
                    <a:pt x="110" y="823"/>
                  </a:lnTo>
                  <a:lnTo>
                    <a:pt x="111" y="821"/>
                  </a:lnTo>
                  <a:lnTo>
                    <a:pt x="111" y="820"/>
                  </a:lnTo>
                  <a:lnTo>
                    <a:pt x="114" y="815"/>
                  </a:lnTo>
                  <a:lnTo>
                    <a:pt x="115" y="812"/>
                  </a:lnTo>
                  <a:lnTo>
                    <a:pt x="115" y="809"/>
                  </a:lnTo>
                  <a:lnTo>
                    <a:pt x="116" y="808"/>
                  </a:lnTo>
                  <a:lnTo>
                    <a:pt x="116" y="806"/>
                  </a:lnTo>
                  <a:lnTo>
                    <a:pt x="117" y="805"/>
                  </a:lnTo>
                  <a:lnTo>
                    <a:pt x="117" y="803"/>
                  </a:lnTo>
                  <a:lnTo>
                    <a:pt x="118" y="802"/>
                  </a:lnTo>
                  <a:lnTo>
                    <a:pt x="119" y="799"/>
                  </a:lnTo>
                  <a:lnTo>
                    <a:pt x="119" y="798"/>
                  </a:lnTo>
                  <a:lnTo>
                    <a:pt x="120" y="796"/>
                  </a:lnTo>
                  <a:lnTo>
                    <a:pt x="120" y="795"/>
                  </a:lnTo>
                  <a:lnTo>
                    <a:pt x="122" y="794"/>
                  </a:lnTo>
                  <a:lnTo>
                    <a:pt x="122" y="792"/>
                  </a:lnTo>
                  <a:lnTo>
                    <a:pt x="123" y="791"/>
                  </a:lnTo>
                  <a:lnTo>
                    <a:pt x="123" y="789"/>
                  </a:lnTo>
                  <a:lnTo>
                    <a:pt x="124" y="786"/>
                  </a:lnTo>
                  <a:lnTo>
                    <a:pt x="126" y="782"/>
                  </a:lnTo>
                  <a:lnTo>
                    <a:pt x="126" y="781"/>
                  </a:lnTo>
                  <a:lnTo>
                    <a:pt x="127" y="780"/>
                  </a:lnTo>
                  <a:lnTo>
                    <a:pt x="127" y="779"/>
                  </a:lnTo>
                  <a:lnTo>
                    <a:pt x="128" y="777"/>
                  </a:lnTo>
                  <a:lnTo>
                    <a:pt x="128" y="775"/>
                  </a:lnTo>
                  <a:lnTo>
                    <a:pt x="130" y="774"/>
                  </a:lnTo>
                  <a:lnTo>
                    <a:pt x="130" y="772"/>
                  </a:lnTo>
                  <a:lnTo>
                    <a:pt x="131" y="771"/>
                  </a:lnTo>
                  <a:lnTo>
                    <a:pt x="131" y="770"/>
                  </a:lnTo>
                  <a:lnTo>
                    <a:pt x="132" y="769"/>
                  </a:lnTo>
                  <a:lnTo>
                    <a:pt x="132" y="767"/>
                  </a:lnTo>
                  <a:lnTo>
                    <a:pt x="133" y="765"/>
                  </a:lnTo>
                  <a:lnTo>
                    <a:pt x="132" y="764"/>
                  </a:lnTo>
                  <a:lnTo>
                    <a:pt x="130" y="762"/>
                  </a:lnTo>
                  <a:lnTo>
                    <a:pt x="133" y="760"/>
                  </a:lnTo>
                  <a:lnTo>
                    <a:pt x="135" y="756"/>
                  </a:lnTo>
                  <a:lnTo>
                    <a:pt x="135" y="755"/>
                  </a:lnTo>
                  <a:lnTo>
                    <a:pt x="136" y="753"/>
                  </a:lnTo>
                  <a:lnTo>
                    <a:pt x="136" y="752"/>
                  </a:lnTo>
                  <a:lnTo>
                    <a:pt x="138" y="750"/>
                  </a:lnTo>
                  <a:lnTo>
                    <a:pt x="138" y="749"/>
                  </a:lnTo>
                  <a:lnTo>
                    <a:pt x="139" y="747"/>
                  </a:lnTo>
                  <a:lnTo>
                    <a:pt x="140" y="746"/>
                  </a:lnTo>
                  <a:lnTo>
                    <a:pt x="140" y="745"/>
                  </a:lnTo>
                  <a:lnTo>
                    <a:pt x="141" y="743"/>
                  </a:lnTo>
                  <a:lnTo>
                    <a:pt x="141" y="741"/>
                  </a:lnTo>
                  <a:lnTo>
                    <a:pt x="142" y="739"/>
                  </a:lnTo>
                  <a:lnTo>
                    <a:pt x="142" y="738"/>
                  </a:lnTo>
                  <a:lnTo>
                    <a:pt x="144" y="737"/>
                  </a:lnTo>
                  <a:lnTo>
                    <a:pt x="145" y="738"/>
                  </a:lnTo>
                  <a:lnTo>
                    <a:pt x="147" y="739"/>
                  </a:lnTo>
                  <a:lnTo>
                    <a:pt x="149" y="739"/>
                  </a:lnTo>
                  <a:lnTo>
                    <a:pt x="150" y="740"/>
                  </a:lnTo>
                  <a:lnTo>
                    <a:pt x="152" y="741"/>
                  </a:lnTo>
                  <a:lnTo>
                    <a:pt x="153" y="741"/>
                  </a:lnTo>
                  <a:lnTo>
                    <a:pt x="155" y="743"/>
                  </a:lnTo>
                  <a:lnTo>
                    <a:pt x="157" y="743"/>
                  </a:lnTo>
                  <a:lnTo>
                    <a:pt x="158" y="744"/>
                  </a:lnTo>
                  <a:lnTo>
                    <a:pt x="159" y="744"/>
                  </a:lnTo>
                  <a:lnTo>
                    <a:pt x="161" y="745"/>
                  </a:lnTo>
                  <a:lnTo>
                    <a:pt x="163" y="745"/>
                  </a:lnTo>
                  <a:lnTo>
                    <a:pt x="164" y="746"/>
                  </a:lnTo>
                  <a:lnTo>
                    <a:pt x="166" y="746"/>
                  </a:lnTo>
                  <a:lnTo>
                    <a:pt x="167" y="747"/>
                  </a:lnTo>
                  <a:lnTo>
                    <a:pt x="168" y="747"/>
                  </a:lnTo>
                  <a:lnTo>
                    <a:pt x="170" y="748"/>
                  </a:lnTo>
                  <a:lnTo>
                    <a:pt x="173" y="749"/>
                  </a:lnTo>
                  <a:lnTo>
                    <a:pt x="176" y="749"/>
                  </a:lnTo>
                  <a:lnTo>
                    <a:pt x="177" y="747"/>
                  </a:lnTo>
                  <a:lnTo>
                    <a:pt x="177" y="745"/>
                  </a:lnTo>
                  <a:lnTo>
                    <a:pt x="178" y="744"/>
                  </a:lnTo>
                  <a:lnTo>
                    <a:pt x="178" y="741"/>
                  </a:lnTo>
                  <a:lnTo>
                    <a:pt x="180" y="740"/>
                  </a:lnTo>
                  <a:lnTo>
                    <a:pt x="181" y="739"/>
                  </a:lnTo>
                  <a:lnTo>
                    <a:pt x="181" y="737"/>
                  </a:lnTo>
                  <a:lnTo>
                    <a:pt x="182" y="736"/>
                  </a:lnTo>
                  <a:lnTo>
                    <a:pt x="183" y="733"/>
                  </a:lnTo>
                  <a:lnTo>
                    <a:pt x="183" y="732"/>
                  </a:lnTo>
                  <a:lnTo>
                    <a:pt x="184" y="730"/>
                  </a:lnTo>
                  <a:lnTo>
                    <a:pt x="184" y="729"/>
                  </a:lnTo>
                  <a:lnTo>
                    <a:pt x="185" y="725"/>
                  </a:lnTo>
                  <a:lnTo>
                    <a:pt x="186" y="723"/>
                  </a:lnTo>
                  <a:lnTo>
                    <a:pt x="188" y="721"/>
                  </a:lnTo>
                  <a:lnTo>
                    <a:pt x="188" y="720"/>
                  </a:lnTo>
                  <a:lnTo>
                    <a:pt x="189" y="718"/>
                  </a:lnTo>
                  <a:lnTo>
                    <a:pt x="190" y="713"/>
                  </a:lnTo>
                  <a:lnTo>
                    <a:pt x="190" y="711"/>
                  </a:lnTo>
                  <a:lnTo>
                    <a:pt x="190" y="708"/>
                  </a:lnTo>
                  <a:lnTo>
                    <a:pt x="190" y="707"/>
                  </a:lnTo>
                  <a:lnTo>
                    <a:pt x="190" y="706"/>
                  </a:lnTo>
                  <a:lnTo>
                    <a:pt x="190" y="704"/>
                  </a:lnTo>
                  <a:lnTo>
                    <a:pt x="190" y="703"/>
                  </a:lnTo>
                  <a:lnTo>
                    <a:pt x="190" y="702"/>
                  </a:lnTo>
                  <a:lnTo>
                    <a:pt x="191" y="699"/>
                  </a:lnTo>
                  <a:lnTo>
                    <a:pt x="191" y="698"/>
                  </a:lnTo>
                  <a:lnTo>
                    <a:pt x="191" y="696"/>
                  </a:lnTo>
                  <a:lnTo>
                    <a:pt x="191" y="695"/>
                  </a:lnTo>
                  <a:lnTo>
                    <a:pt x="190" y="694"/>
                  </a:lnTo>
                  <a:lnTo>
                    <a:pt x="190" y="691"/>
                  </a:lnTo>
                  <a:lnTo>
                    <a:pt x="190" y="690"/>
                  </a:lnTo>
                  <a:lnTo>
                    <a:pt x="190" y="688"/>
                  </a:lnTo>
                  <a:lnTo>
                    <a:pt x="190" y="686"/>
                  </a:lnTo>
                  <a:lnTo>
                    <a:pt x="190" y="685"/>
                  </a:lnTo>
                  <a:lnTo>
                    <a:pt x="189" y="682"/>
                  </a:lnTo>
                  <a:lnTo>
                    <a:pt x="189" y="681"/>
                  </a:lnTo>
                  <a:lnTo>
                    <a:pt x="188" y="677"/>
                  </a:lnTo>
                  <a:lnTo>
                    <a:pt x="189" y="673"/>
                  </a:lnTo>
                  <a:lnTo>
                    <a:pt x="189" y="672"/>
                  </a:lnTo>
                  <a:lnTo>
                    <a:pt x="189" y="670"/>
                  </a:lnTo>
                  <a:lnTo>
                    <a:pt x="189" y="669"/>
                  </a:lnTo>
                  <a:lnTo>
                    <a:pt x="189" y="668"/>
                  </a:lnTo>
                  <a:lnTo>
                    <a:pt x="188" y="665"/>
                  </a:lnTo>
                  <a:lnTo>
                    <a:pt x="188" y="664"/>
                  </a:lnTo>
                  <a:lnTo>
                    <a:pt x="188" y="662"/>
                  </a:lnTo>
                  <a:lnTo>
                    <a:pt x="188" y="661"/>
                  </a:lnTo>
                  <a:lnTo>
                    <a:pt x="188" y="659"/>
                  </a:lnTo>
                  <a:lnTo>
                    <a:pt x="186" y="657"/>
                  </a:lnTo>
                  <a:lnTo>
                    <a:pt x="186" y="655"/>
                  </a:lnTo>
                  <a:lnTo>
                    <a:pt x="186" y="654"/>
                  </a:lnTo>
                  <a:lnTo>
                    <a:pt x="186" y="652"/>
                  </a:lnTo>
                  <a:lnTo>
                    <a:pt x="186" y="651"/>
                  </a:lnTo>
                  <a:lnTo>
                    <a:pt x="186" y="648"/>
                  </a:lnTo>
                  <a:lnTo>
                    <a:pt x="185" y="647"/>
                  </a:lnTo>
                  <a:lnTo>
                    <a:pt x="185" y="646"/>
                  </a:lnTo>
                  <a:lnTo>
                    <a:pt x="185" y="644"/>
                  </a:lnTo>
                  <a:lnTo>
                    <a:pt x="185" y="643"/>
                  </a:lnTo>
                  <a:lnTo>
                    <a:pt x="185" y="640"/>
                  </a:lnTo>
                  <a:lnTo>
                    <a:pt x="185" y="639"/>
                  </a:lnTo>
                  <a:lnTo>
                    <a:pt x="184" y="638"/>
                  </a:lnTo>
                  <a:lnTo>
                    <a:pt x="184" y="637"/>
                  </a:lnTo>
                  <a:lnTo>
                    <a:pt x="184" y="635"/>
                  </a:lnTo>
                  <a:lnTo>
                    <a:pt x="184" y="634"/>
                  </a:lnTo>
                  <a:lnTo>
                    <a:pt x="184" y="631"/>
                  </a:lnTo>
                  <a:lnTo>
                    <a:pt x="184" y="630"/>
                  </a:lnTo>
                  <a:lnTo>
                    <a:pt x="183" y="629"/>
                  </a:lnTo>
                  <a:lnTo>
                    <a:pt x="183" y="627"/>
                  </a:lnTo>
                  <a:lnTo>
                    <a:pt x="183" y="626"/>
                  </a:lnTo>
                  <a:lnTo>
                    <a:pt x="183" y="624"/>
                  </a:lnTo>
                  <a:lnTo>
                    <a:pt x="183" y="622"/>
                  </a:lnTo>
                  <a:lnTo>
                    <a:pt x="183" y="621"/>
                  </a:lnTo>
                  <a:lnTo>
                    <a:pt x="183" y="620"/>
                  </a:lnTo>
                  <a:lnTo>
                    <a:pt x="182" y="618"/>
                  </a:lnTo>
                  <a:lnTo>
                    <a:pt x="182" y="617"/>
                  </a:lnTo>
                  <a:lnTo>
                    <a:pt x="182" y="614"/>
                  </a:lnTo>
                  <a:lnTo>
                    <a:pt x="182" y="613"/>
                  </a:lnTo>
                  <a:lnTo>
                    <a:pt x="182" y="612"/>
                  </a:lnTo>
                  <a:lnTo>
                    <a:pt x="181" y="607"/>
                  </a:lnTo>
                  <a:lnTo>
                    <a:pt x="182" y="607"/>
                  </a:lnTo>
                  <a:lnTo>
                    <a:pt x="181" y="604"/>
                  </a:lnTo>
                  <a:lnTo>
                    <a:pt x="181" y="603"/>
                  </a:lnTo>
                  <a:lnTo>
                    <a:pt x="181" y="600"/>
                  </a:lnTo>
                  <a:lnTo>
                    <a:pt x="180" y="596"/>
                  </a:lnTo>
                  <a:lnTo>
                    <a:pt x="180" y="595"/>
                  </a:lnTo>
                  <a:lnTo>
                    <a:pt x="180" y="593"/>
                  </a:lnTo>
                  <a:lnTo>
                    <a:pt x="178" y="592"/>
                  </a:lnTo>
                  <a:lnTo>
                    <a:pt x="178" y="589"/>
                  </a:lnTo>
                  <a:lnTo>
                    <a:pt x="177" y="588"/>
                  </a:lnTo>
                  <a:lnTo>
                    <a:pt x="180" y="588"/>
                  </a:lnTo>
                  <a:lnTo>
                    <a:pt x="181" y="588"/>
                  </a:lnTo>
                  <a:lnTo>
                    <a:pt x="183" y="588"/>
                  </a:lnTo>
                  <a:lnTo>
                    <a:pt x="184" y="588"/>
                  </a:lnTo>
                  <a:lnTo>
                    <a:pt x="185" y="588"/>
                  </a:lnTo>
                  <a:lnTo>
                    <a:pt x="188" y="588"/>
                  </a:lnTo>
                  <a:lnTo>
                    <a:pt x="189" y="588"/>
                  </a:lnTo>
                  <a:lnTo>
                    <a:pt x="190" y="588"/>
                  </a:lnTo>
                  <a:lnTo>
                    <a:pt x="192" y="588"/>
                  </a:lnTo>
                  <a:lnTo>
                    <a:pt x="193" y="587"/>
                  </a:lnTo>
                  <a:lnTo>
                    <a:pt x="195" y="587"/>
                  </a:lnTo>
                  <a:lnTo>
                    <a:pt x="197" y="587"/>
                  </a:lnTo>
                  <a:lnTo>
                    <a:pt x="199" y="587"/>
                  </a:lnTo>
                  <a:lnTo>
                    <a:pt x="202" y="587"/>
                  </a:lnTo>
                  <a:lnTo>
                    <a:pt x="203" y="587"/>
                  </a:lnTo>
                  <a:lnTo>
                    <a:pt x="205" y="587"/>
                  </a:lnTo>
                  <a:lnTo>
                    <a:pt x="207" y="587"/>
                  </a:lnTo>
                  <a:lnTo>
                    <a:pt x="208" y="587"/>
                  </a:lnTo>
                  <a:lnTo>
                    <a:pt x="210" y="587"/>
                  </a:lnTo>
                  <a:lnTo>
                    <a:pt x="211" y="587"/>
                  </a:lnTo>
                  <a:lnTo>
                    <a:pt x="214" y="587"/>
                  </a:lnTo>
                  <a:lnTo>
                    <a:pt x="215" y="587"/>
                  </a:lnTo>
                  <a:lnTo>
                    <a:pt x="217" y="587"/>
                  </a:lnTo>
                  <a:lnTo>
                    <a:pt x="218" y="587"/>
                  </a:lnTo>
                  <a:lnTo>
                    <a:pt x="219" y="587"/>
                  </a:lnTo>
                  <a:lnTo>
                    <a:pt x="222" y="587"/>
                  </a:lnTo>
                  <a:lnTo>
                    <a:pt x="223" y="587"/>
                  </a:lnTo>
                  <a:lnTo>
                    <a:pt x="225" y="587"/>
                  </a:lnTo>
                  <a:lnTo>
                    <a:pt x="226" y="587"/>
                  </a:lnTo>
                  <a:lnTo>
                    <a:pt x="227" y="587"/>
                  </a:lnTo>
                  <a:lnTo>
                    <a:pt x="230" y="587"/>
                  </a:lnTo>
                  <a:lnTo>
                    <a:pt x="231" y="589"/>
                  </a:lnTo>
                  <a:lnTo>
                    <a:pt x="233" y="588"/>
                  </a:lnTo>
                  <a:lnTo>
                    <a:pt x="234" y="588"/>
                  </a:lnTo>
                  <a:lnTo>
                    <a:pt x="235" y="587"/>
                  </a:lnTo>
                  <a:lnTo>
                    <a:pt x="239" y="587"/>
                  </a:lnTo>
                  <a:lnTo>
                    <a:pt x="238" y="584"/>
                  </a:lnTo>
                  <a:lnTo>
                    <a:pt x="236" y="581"/>
                  </a:lnTo>
                  <a:lnTo>
                    <a:pt x="236" y="580"/>
                  </a:lnTo>
                  <a:lnTo>
                    <a:pt x="235" y="579"/>
                  </a:lnTo>
                  <a:lnTo>
                    <a:pt x="235" y="577"/>
                  </a:lnTo>
                  <a:lnTo>
                    <a:pt x="235" y="576"/>
                  </a:lnTo>
                  <a:lnTo>
                    <a:pt x="234" y="573"/>
                  </a:lnTo>
                  <a:lnTo>
                    <a:pt x="234" y="572"/>
                  </a:lnTo>
                  <a:lnTo>
                    <a:pt x="233" y="570"/>
                  </a:lnTo>
                  <a:lnTo>
                    <a:pt x="233" y="569"/>
                  </a:lnTo>
                  <a:lnTo>
                    <a:pt x="233" y="568"/>
                  </a:lnTo>
                  <a:lnTo>
                    <a:pt x="232" y="565"/>
                  </a:lnTo>
                  <a:lnTo>
                    <a:pt x="232" y="564"/>
                  </a:lnTo>
                  <a:lnTo>
                    <a:pt x="231" y="562"/>
                  </a:lnTo>
                  <a:lnTo>
                    <a:pt x="231" y="561"/>
                  </a:lnTo>
                  <a:lnTo>
                    <a:pt x="231" y="559"/>
                  </a:lnTo>
                  <a:lnTo>
                    <a:pt x="230" y="558"/>
                  </a:lnTo>
                  <a:lnTo>
                    <a:pt x="230" y="556"/>
                  </a:lnTo>
                  <a:lnTo>
                    <a:pt x="230" y="555"/>
                  </a:lnTo>
                  <a:lnTo>
                    <a:pt x="228" y="553"/>
                  </a:lnTo>
                  <a:lnTo>
                    <a:pt x="228" y="552"/>
                  </a:lnTo>
                  <a:lnTo>
                    <a:pt x="227" y="550"/>
                  </a:lnTo>
                  <a:lnTo>
                    <a:pt x="227" y="548"/>
                  </a:lnTo>
                  <a:lnTo>
                    <a:pt x="227" y="546"/>
                  </a:lnTo>
                  <a:lnTo>
                    <a:pt x="226" y="545"/>
                  </a:lnTo>
                  <a:lnTo>
                    <a:pt x="226" y="544"/>
                  </a:lnTo>
                  <a:lnTo>
                    <a:pt x="225" y="542"/>
                  </a:lnTo>
                  <a:lnTo>
                    <a:pt x="225" y="541"/>
                  </a:lnTo>
                  <a:lnTo>
                    <a:pt x="224" y="538"/>
                  </a:lnTo>
                  <a:lnTo>
                    <a:pt x="224" y="537"/>
                  </a:lnTo>
                  <a:lnTo>
                    <a:pt x="224" y="535"/>
                  </a:lnTo>
                  <a:lnTo>
                    <a:pt x="223" y="534"/>
                  </a:lnTo>
                  <a:lnTo>
                    <a:pt x="223" y="531"/>
                  </a:lnTo>
                  <a:lnTo>
                    <a:pt x="222" y="530"/>
                  </a:lnTo>
                  <a:lnTo>
                    <a:pt x="222" y="528"/>
                  </a:lnTo>
                  <a:lnTo>
                    <a:pt x="222" y="527"/>
                  </a:lnTo>
                  <a:lnTo>
                    <a:pt x="221" y="526"/>
                  </a:lnTo>
                  <a:lnTo>
                    <a:pt x="221" y="523"/>
                  </a:lnTo>
                  <a:lnTo>
                    <a:pt x="219" y="522"/>
                  </a:lnTo>
                  <a:lnTo>
                    <a:pt x="219" y="520"/>
                  </a:lnTo>
                  <a:lnTo>
                    <a:pt x="219" y="519"/>
                  </a:lnTo>
                  <a:lnTo>
                    <a:pt x="218" y="517"/>
                  </a:lnTo>
                  <a:lnTo>
                    <a:pt x="218" y="516"/>
                  </a:lnTo>
                  <a:lnTo>
                    <a:pt x="217" y="513"/>
                  </a:lnTo>
                  <a:lnTo>
                    <a:pt x="217" y="512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6" y="506"/>
                  </a:lnTo>
                  <a:lnTo>
                    <a:pt x="215" y="505"/>
                  </a:lnTo>
                  <a:lnTo>
                    <a:pt x="215" y="503"/>
                  </a:lnTo>
                  <a:lnTo>
                    <a:pt x="215" y="502"/>
                  </a:lnTo>
                  <a:lnTo>
                    <a:pt x="214" y="500"/>
                  </a:lnTo>
                  <a:lnTo>
                    <a:pt x="214" y="499"/>
                  </a:lnTo>
                  <a:lnTo>
                    <a:pt x="213" y="497"/>
                  </a:lnTo>
                  <a:lnTo>
                    <a:pt x="213" y="495"/>
                  </a:lnTo>
                  <a:lnTo>
                    <a:pt x="213" y="493"/>
                  </a:lnTo>
                  <a:lnTo>
                    <a:pt x="211" y="492"/>
                  </a:lnTo>
                  <a:lnTo>
                    <a:pt x="211" y="489"/>
                  </a:lnTo>
                  <a:lnTo>
                    <a:pt x="210" y="487"/>
                  </a:lnTo>
                  <a:lnTo>
                    <a:pt x="209" y="485"/>
                  </a:lnTo>
                  <a:lnTo>
                    <a:pt x="209" y="483"/>
                  </a:lnTo>
                  <a:lnTo>
                    <a:pt x="209" y="482"/>
                  </a:lnTo>
                  <a:lnTo>
                    <a:pt x="208" y="480"/>
                  </a:lnTo>
                  <a:lnTo>
                    <a:pt x="208" y="479"/>
                  </a:lnTo>
                  <a:lnTo>
                    <a:pt x="208" y="477"/>
                  </a:lnTo>
                  <a:lnTo>
                    <a:pt x="207" y="476"/>
                  </a:lnTo>
                  <a:lnTo>
                    <a:pt x="207" y="474"/>
                  </a:lnTo>
                  <a:lnTo>
                    <a:pt x="206" y="472"/>
                  </a:lnTo>
                  <a:lnTo>
                    <a:pt x="203" y="471"/>
                  </a:lnTo>
                  <a:lnTo>
                    <a:pt x="205" y="469"/>
                  </a:lnTo>
                  <a:lnTo>
                    <a:pt x="203" y="466"/>
                  </a:lnTo>
                  <a:lnTo>
                    <a:pt x="203" y="464"/>
                  </a:lnTo>
                  <a:lnTo>
                    <a:pt x="202" y="462"/>
                  </a:lnTo>
                  <a:lnTo>
                    <a:pt x="202" y="461"/>
                  </a:lnTo>
                  <a:lnTo>
                    <a:pt x="201" y="457"/>
                  </a:lnTo>
                  <a:lnTo>
                    <a:pt x="200" y="454"/>
                  </a:lnTo>
                  <a:lnTo>
                    <a:pt x="200" y="452"/>
                  </a:lnTo>
                  <a:lnTo>
                    <a:pt x="199" y="451"/>
                  </a:lnTo>
                  <a:lnTo>
                    <a:pt x="199" y="449"/>
                  </a:lnTo>
                  <a:lnTo>
                    <a:pt x="198" y="447"/>
                  </a:lnTo>
                  <a:lnTo>
                    <a:pt x="198" y="444"/>
                  </a:lnTo>
                  <a:lnTo>
                    <a:pt x="197" y="442"/>
                  </a:lnTo>
                  <a:lnTo>
                    <a:pt x="197" y="441"/>
                  </a:lnTo>
                  <a:lnTo>
                    <a:pt x="195" y="436"/>
                  </a:lnTo>
                  <a:lnTo>
                    <a:pt x="194" y="433"/>
                  </a:lnTo>
                  <a:lnTo>
                    <a:pt x="194" y="432"/>
                  </a:lnTo>
                  <a:lnTo>
                    <a:pt x="194" y="429"/>
                  </a:lnTo>
                  <a:lnTo>
                    <a:pt x="193" y="428"/>
                  </a:lnTo>
                  <a:lnTo>
                    <a:pt x="193" y="427"/>
                  </a:lnTo>
                  <a:lnTo>
                    <a:pt x="193" y="425"/>
                  </a:lnTo>
                  <a:lnTo>
                    <a:pt x="192" y="424"/>
                  </a:lnTo>
                  <a:lnTo>
                    <a:pt x="192" y="421"/>
                  </a:lnTo>
                  <a:lnTo>
                    <a:pt x="191" y="420"/>
                  </a:lnTo>
                  <a:lnTo>
                    <a:pt x="191" y="419"/>
                  </a:lnTo>
                  <a:lnTo>
                    <a:pt x="191" y="417"/>
                  </a:lnTo>
                  <a:lnTo>
                    <a:pt x="190" y="416"/>
                  </a:lnTo>
                  <a:lnTo>
                    <a:pt x="190" y="413"/>
                  </a:lnTo>
                  <a:lnTo>
                    <a:pt x="189" y="411"/>
                  </a:lnTo>
                  <a:lnTo>
                    <a:pt x="189" y="410"/>
                  </a:lnTo>
                  <a:lnTo>
                    <a:pt x="189" y="409"/>
                  </a:lnTo>
                  <a:lnTo>
                    <a:pt x="188" y="407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86" y="401"/>
                  </a:lnTo>
                  <a:lnTo>
                    <a:pt x="185" y="399"/>
                  </a:lnTo>
                  <a:lnTo>
                    <a:pt x="185" y="398"/>
                  </a:lnTo>
                  <a:lnTo>
                    <a:pt x="185" y="395"/>
                  </a:lnTo>
                  <a:lnTo>
                    <a:pt x="184" y="394"/>
                  </a:lnTo>
                  <a:lnTo>
                    <a:pt x="184" y="393"/>
                  </a:lnTo>
                  <a:lnTo>
                    <a:pt x="184" y="391"/>
                  </a:lnTo>
                  <a:lnTo>
                    <a:pt x="184" y="390"/>
                  </a:lnTo>
                  <a:lnTo>
                    <a:pt x="184" y="387"/>
                  </a:lnTo>
                  <a:lnTo>
                    <a:pt x="184" y="386"/>
                  </a:lnTo>
                  <a:lnTo>
                    <a:pt x="184" y="385"/>
                  </a:lnTo>
                  <a:lnTo>
                    <a:pt x="184" y="383"/>
                  </a:lnTo>
                  <a:lnTo>
                    <a:pt x="184" y="382"/>
                  </a:lnTo>
                  <a:lnTo>
                    <a:pt x="184" y="379"/>
                  </a:lnTo>
                  <a:lnTo>
                    <a:pt x="185" y="378"/>
                  </a:lnTo>
                  <a:lnTo>
                    <a:pt x="185" y="377"/>
                  </a:lnTo>
                  <a:lnTo>
                    <a:pt x="185" y="375"/>
                  </a:lnTo>
                  <a:lnTo>
                    <a:pt x="185" y="374"/>
                  </a:lnTo>
                  <a:lnTo>
                    <a:pt x="185" y="371"/>
                  </a:lnTo>
                  <a:lnTo>
                    <a:pt x="186" y="370"/>
                  </a:lnTo>
                  <a:lnTo>
                    <a:pt x="186" y="368"/>
                  </a:lnTo>
                  <a:lnTo>
                    <a:pt x="188" y="367"/>
                  </a:lnTo>
                  <a:lnTo>
                    <a:pt x="188" y="366"/>
                  </a:lnTo>
                  <a:lnTo>
                    <a:pt x="189" y="365"/>
                  </a:lnTo>
                  <a:lnTo>
                    <a:pt x="190" y="362"/>
                  </a:lnTo>
                  <a:lnTo>
                    <a:pt x="191" y="361"/>
                  </a:lnTo>
                  <a:lnTo>
                    <a:pt x="191" y="360"/>
                  </a:lnTo>
                  <a:lnTo>
                    <a:pt x="192" y="358"/>
                  </a:lnTo>
                  <a:lnTo>
                    <a:pt x="193" y="357"/>
                  </a:lnTo>
                  <a:lnTo>
                    <a:pt x="194" y="356"/>
                  </a:lnTo>
                  <a:lnTo>
                    <a:pt x="194" y="353"/>
                  </a:lnTo>
                  <a:lnTo>
                    <a:pt x="195" y="352"/>
                  </a:lnTo>
                  <a:lnTo>
                    <a:pt x="197" y="351"/>
                  </a:lnTo>
                  <a:lnTo>
                    <a:pt x="198" y="349"/>
                  </a:lnTo>
                  <a:lnTo>
                    <a:pt x="198" y="348"/>
                  </a:lnTo>
                  <a:lnTo>
                    <a:pt x="199" y="346"/>
                  </a:lnTo>
                  <a:lnTo>
                    <a:pt x="201" y="342"/>
                  </a:lnTo>
                  <a:lnTo>
                    <a:pt x="203" y="340"/>
                  </a:lnTo>
                  <a:lnTo>
                    <a:pt x="203" y="337"/>
                  </a:lnTo>
                  <a:lnTo>
                    <a:pt x="205" y="336"/>
                  </a:lnTo>
                  <a:lnTo>
                    <a:pt x="206" y="335"/>
                  </a:lnTo>
                  <a:lnTo>
                    <a:pt x="207" y="334"/>
                  </a:lnTo>
                  <a:lnTo>
                    <a:pt x="207" y="332"/>
                  </a:lnTo>
                  <a:lnTo>
                    <a:pt x="208" y="331"/>
                  </a:lnTo>
                  <a:lnTo>
                    <a:pt x="209" y="329"/>
                  </a:lnTo>
                  <a:lnTo>
                    <a:pt x="210" y="328"/>
                  </a:lnTo>
                  <a:lnTo>
                    <a:pt x="211" y="326"/>
                  </a:lnTo>
                  <a:lnTo>
                    <a:pt x="213" y="325"/>
                  </a:lnTo>
                  <a:lnTo>
                    <a:pt x="213" y="324"/>
                  </a:lnTo>
                  <a:lnTo>
                    <a:pt x="214" y="323"/>
                  </a:lnTo>
                  <a:lnTo>
                    <a:pt x="215" y="321"/>
                  </a:lnTo>
                  <a:lnTo>
                    <a:pt x="216" y="319"/>
                  </a:lnTo>
                  <a:lnTo>
                    <a:pt x="217" y="318"/>
                  </a:lnTo>
                  <a:lnTo>
                    <a:pt x="217" y="317"/>
                  </a:lnTo>
                  <a:lnTo>
                    <a:pt x="218" y="315"/>
                  </a:lnTo>
                  <a:lnTo>
                    <a:pt x="219" y="314"/>
                  </a:lnTo>
                  <a:lnTo>
                    <a:pt x="221" y="312"/>
                  </a:lnTo>
                  <a:lnTo>
                    <a:pt x="222" y="311"/>
                  </a:lnTo>
                  <a:lnTo>
                    <a:pt x="224" y="308"/>
                  </a:lnTo>
                  <a:lnTo>
                    <a:pt x="226" y="303"/>
                  </a:lnTo>
                  <a:lnTo>
                    <a:pt x="228" y="300"/>
                  </a:lnTo>
                  <a:lnTo>
                    <a:pt x="230" y="299"/>
                  </a:lnTo>
                  <a:lnTo>
                    <a:pt x="230" y="298"/>
                  </a:lnTo>
                  <a:lnTo>
                    <a:pt x="231" y="297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2"/>
                  </a:lnTo>
                  <a:lnTo>
                    <a:pt x="234" y="290"/>
                  </a:lnTo>
                  <a:lnTo>
                    <a:pt x="234" y="289"/>
                  </a:lnTo>
                  <a:lnTo>
                    <a:pt x="235" y="286"/>
                  </a:lnTo>
                  <a:lnTo>
                    <a:pt x="235" y="285"/>
                  </a:lnTo>
                  <a:lnTo>
                    <a:pt x="235" y="284"/>
                  </a:lnTo>
                  <a:lnTo>
                    <a:pt x="236" y="283"/>
                  </a:lnTo>
                  <a:lnTo>
                    <a:pt x="236" y="281"/>
                  </a:lnTo>
                  <a:lnTo>
                    <a:pt x="236" y="279"/>
                  </a:lnTo>
                  <a:lnTo>
                    <a:pt x="236" y="277"/>
                  </a:lnTo>
                  <a:lnTo>
                    <a:pt x="233" y="275"/>
                  </a:lnTo>
                  <a:lnTo>
                    <a:pt x="234" y="272"/>
                  </a:lnTo>
                  <a:lnTo>
                    <a:pt x="234" y="268"/>
                  </a:lnTo>
                  <a:lnTo>
                    <a:pt x="238" y="270"/>
                  </a:lnTo>
                  <a:lnTo>
                    <a:pt x="242" y="274"/>
                  </a:lnTo>
                  <a:lnTo>
                    <a:pt x="244" y="275"/>
                  </a:lnTo>
                  <a:lnTo>
                    <a:pt x="247" y="279"/>
                  </a:lnTo>
                  <a:lnTo>
                    <a:pt x="250" y="282"/>
                  </a:lnTo>
                  <a:lnTo>
                    <a:pt x="252" y="284"/>
                  </a:lnTo>
                  <a:lnTo>
                    <a:pt x="256" y="286"/>
                  </a:lnTo>
                  <a:lnTo>
                    <a:pt x="260" y="285"/>
                  </a:lnTo>
                  <a:lnTo>
                    <a:pt x="260" y="284"/>
                  </a:lnTo>
                  <a:lnTo>
                    <a:pt x="260" y="283"/>
                  </a:lnTo>
                  <a:lnTo>
                    <a:pt x="260" y="281"/>
                  </a:lnTo>
                  <a:lnTo>
                    <a:pt x="260" y="278"/>
                  </a:lnTo>
                  <a:lnTo>
                    <a:pt x="260" y="277"/>
                  </a:lnTo>
                  <a:lnTo>
                    <a:pt x="260" y="275"/>
                  </a:lnTo>
                  <a:lnTo>
                    <a:pt x="259" y="274"/>
                  </a:lnTo>
                  <a:lnTo>
                    <a:pt x="259" y="273"/>
                  </a:lnTo>
                  <a:lnTo>
                    <a:pt x="258" y="270"/>
                  </a:lnTo>
                  <a:lnTo>
                    <a:pt x="257" y="269"/>
                  </a:lnTo>
                  <a:lnTo>
                    <a:pt x="257" y="267"/>
                  </a:lnTo>
                  <a:lnTo>
                    <a:pt x="257" y="266"/>
                  </a:lnTo>
                  <a:lnTo>
                    <a:pt x="256" y="265"/>
                  </a:lnTo>
                  <a:lnTo>
                    <a:pt x="256" y="262"/>
                  </a:lnTo>
                  <a:lnTo>
                    <a:pt x="256" y="261"/>
                  </a:lnTo>
                  <a:lnTo>
                    <a:pt x="257" y="260"/>
                  </a:lnTo>
                  <a:lnTo>
                    <a:pt x="258" y="259"/>
                  </a:lnTo>
                  <a:lnTo>
                    <a:pt x="260" y="259"/>
                  </a:lnTo>
                  <a:lnTo>
                    <a:pt x="261" y="258"/>
                  </a:lnTo>
                  <a:lnTo>
                    <a:pt x="264" y="258"/>
                  </a:lnTo>
                  <a:lnTo>
                    <a:pt x="265" y="257"/>
                  </a:lnTo>
                  <a:lnTo>
                    <a:pt x="266" y="257"/>
                  </a:lnTo>
                  <a:lnTo>
                    <a:pt x="268" y="256"/>
                  </a:lnTo>
                  <a:lnTo>
                    <a:pt x="269" y="256"/>
                  </a:lnTo>
                  <a:lnTo>
                    <a:pt x="272" y="256"/>
                  </a:lnTo>
                  <a:lnTo>
                    <a:pt x="272" y="257"/>
                  </a:lnTo>
                  <a:lnTo>
                    <a:pt x="273" y="258"/>
                  </a:lnTo>
                  <a:lnTo>
                    <a:pt x="274" y="259"/>
                  </a:lnTo>
                  <a:lnTo>
                    <a:pt x="275" y="260"/>
                  </a:lnTo>
                  <a:lnTo>
                    <a:pt x="276" y="262"/>
                  </a:lnTo>
                  <a:lnTo>
                    <a:pt x="277" y="264"/>
                  </a:lnTo>
                  <a:lnTo>
                    <a:pt x="278" y="265"/>
                  </a:lnTo>
                  <a:lnTo>
                    <a:pt x="278" y="266"/>
                  </a:lnTo>
                  <a:lnTo>
                    <a:pt x="281" y="267"/>
                  </a:lnTo>
                  <a:lnTo>
                    <a:pt x="282" y="268"/>
                  </a:lnTo>
                  <a:lnTo>
                    <a:pt x="284" y="268"/>
                  </a:lnTo>
                  <a:lnTo>
                    <a:pt x="285" y="268"/>
                  </a:lnTo>
                  <a:lnTo>
                    <a:pt x="288" y="268"/>
                  </a:lnTo>
                  <a:lnTo>
                    <a:pt x="289" y="268"/>
                  </a:lnTo>
                  <a:lnTo>
                    <a:pt x="291" y="268"/>
                  </a:lnTo>
                  <a:lnTo>
                    <a:pt x="293" y="268"/>
                  </a:lnTo>
                  <a:lnTo>
                    <a:pt x="296" y="268"/>
                  </a:lnTo>
                  <a:lnTo>
                    <a:pt x="297" y="268"/>
                  </a:lnTo>
                  <a:lnTo>
                    <a:pt x="299" y="268"/>
                  </a:lnTo>
                  <a:lnTo>
                    <a:pt x="300" y="268"/>
                  </a:lnTo>
                  <a:lnTo>
                    <a:pt x="302" y="268"/>
                  </a:lnTo>
                  <a:lnTo>
                    <a:pt x="304" y="268"/>
                  </a:lnTo>
                  <a:lnTo>
                    <a:pt x="306" y="268"/>
                  </a:lnTo>
                  <a:lnTo>
                    <a:pt x="307" y="268"/>
                  </a:lnTo>
                  <a:lnTo>
                    <a:pt x="308" y="268"/>
                  </a:lnTo>
                  <a:lnTo>
                    <a:pt x="310" y="268"/>
                  </a:lnTo>
                  <a:lnTo>
                    <a:pt x="311" y="268"/>
                  </a:lnTo>
                  <a:lnTo>
                    <a:pt x="314" y="268"/>
                  </a:lnTo>
                  <a:lnTo>
                    <a:pt x="315" y="268"/>
                  </a:lnTo>
                  <a:lnTo>
                    <a:pt x="317" y="268"/>
                  </a:lnTo>
                  <a:lnTo>
                    <a:pt x="318" y="268"/>
                  </a:lnTo>
                  <a:lnTo>
                    <a:pt x="319" y="267"/>
                  </a:lnTo>
                  <a:lnTo>
                    <a:pt x="322" y="267"/>
                  </a:lnTo>
                  <a:lnTo>
                    <a:pt x="323" y="267"/>
                  </a:lnTo>
                  <a:lnTo>
                    <a:pt x="325" y="267"/>
                  </a:lnTo>
                  <a:lnTo>
                    <a:pt x="326" y="267"/>
                  </a:lnTo>
                  <a:lnTo>
                    <a:pt x="327" y="267"/>
                  </a:lnTo>
                  <a:lnTo>
                    <a:pt x="330" y="267"/>
                  </a:lnTo>
                  <a:lnTo>
                    <a:pt x="332" y="265"/>
                  </a:lnTo>
                  <a:lnTo>
                    <a:pt x="333" y="266"/>
                  </a:lnTo>
                  <a:lnTo>
                    <a:pt x="334" y="267"/>
                  </a:lnTo>
                  <a:lnTo>
                    <a:pt x="338" y="269"/>
                  </a:lnTo>
                  <a:lnTo>
                    <a:pt x="341" y="268"/>
                  </a:lnTo>
                  <a:lnTo>
                    <a:pt x="342" y="267"/>
                  </a:lnTo>
                  <a:lnTo>
                    <a:pt x="343" y="266"/>
                  </a:lnTo>
                  <a:lnTo>
                    <a:pt x="344" y="264"/>
                  </a:lnTo>
                  <a:lnTo>
                    <a:pt x="346" y="262"/>
                  </a:lnTo>
                  <a:lnTo>
                    <a:pt x="347" y="261"/>
                  </a:lnTo>
                  <a:lnTo>
                    <a:pt x="348" y="260"/>
                  </a:lnTo>
                  <a:lnTo>
                    <a:pt x="349" y="259"/>
                  </a:lnTo>
                  <a:lnTo>
                    <a:pt x="350" y="258"/>
                  </a:lnTo>
                  <a:lnTo>
                    <a:pt x="351" y="256"/>
                  </a:lnTo>
                  <a:lnTo>
                    <a:pt x="352" y="255"/>
                  </a:lnTo>
                  <a:lnTo>
                    <a:pt x="354" y="253"/>
                  </a:lnTo>
                  <a:lnTo>
                    <a:pt x="355" y="255"/>
                  </a:lnTo>
                  <a:lnTo>
                    <a:pt x="356" y="256"/>
                  </a:lnTo>
                  <a:lnTo>
                    <a:pt x="356" y="257"/>
                  </a:lnTo>
                  <a:lnTo>
                    <a:pt x="357" y="258"/>
                  </a:lnTo>
                  <a:lnTo>
                    <a:pt x="358" y="260"/>
                  </a:lnTo>
                  <a:lnTo>
                    <a:pt x="358" y="261"/>
                  </a:lnTo>
                  <a:lnTo>
                    <a:pt x="359" y="262"/>
                  </a:lnTo>
                  <a:lnTo>
                    <a:pt x="360" y="264"/>
                  </a:lnTo>
                  <a:lnTo>
                    <a:pt x="360" y="266"/>
                  </a:lnTo>
                  <a:lnTo>
                    <a:pt x="361" y="266"/>
                  </a:lnTo>
                  <a:lnTo>
                    <a:pt x="364" y="267"/>
                  </a:lnTo>
                  <a:lnTo>
                    <a:pt x="365" y="267"/>
                  </a:lnTo>
                  <a:lnTo>
                    <a:pt x="367" y="268"/>
                  </a:lnTo>
                  <a:lnTo>
                    <a:pt x="368" y="268"/>
                  </a:lnTo>
                  <a:lnTo>
                    <a:pt x="369" y="272"/>
                  </a:lnTo>
                  <a:lnTo>
                    <a:pt x="373" y="269"/>
                  </a:lnTo>
                  <a:lnTo>
                    <a:pt x="376" y="274"/>
                  </a:lnTo>
                  <a:lnTo>
                    <a:pt x="377" y="275"/>
                  </a:lnTo>
                  <a:lnTo>
                    <a:pt x="376" y="278"/>
                  </a:lnTo>
                  <a:lnTo>
                    <a:pt x="376" y="281"/>
                  </a:lnTo>
                  <a:lnTo>
                    <a:pt x="375" y="282"/>
                  </a:lnTo>
                  <a:lnTo>
                    <a:pt x="375" y="284"/>
                  </a:lnTo>
                  <a:lnTo>
                    <a:pt x="374" y="285"/>
                  </a:lnTo>
                  <a:lnTo>
                    <a:pt x="374" y="287"/>
                  </a:lnTo>
                  <a:lnTo>
                    <a:pt x="374" y="289"/>
                  </a:lnTo>
                  <a:lnTo>
                    <a:pt x="374" y="292"/>
                  </a:lnTo>
                  <a:lnTo>
                    <a:pt x="372" y="293"/>
                  </a:lnTo>
                  <a:lnTo>
                    <a:pt x="369" y="294"/>
                  </a:lnTo>
                  <a:lnTo>
                    <a:pt x="371" y="297"/>
                  </a:lnTo>
                  <a:lnTo>
                    <a:pt x="371" y="299"/>
                  </a:lnTo>
                  <a:lnTo>
                    <a:pt x="371" y="300"/>
                  </a:lnTo>
                  <a:lnTo>
                    <a:pt x="369" y="304"/>
                  </a:lnTo>
                  <a:lnTo>
                    <a:pt x="371" y="307"/>
                  </a:lnTo>
                  <a:lnTo>
                    <a:pt x="372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4" y="312"/>
                  </a:lnTo>
                  <a:lnTo>
                    <a:pt x="375" y="315"/>
                  </a:lnTo>
                  <a:lnTo>
                    <a:pt x="376" y="316"/>
                  </a:lnTo>
                  <a:lnTo>
                    <a:pt x="376" y="317"/>
                  </a:lnTo>
                  <a:lnTo>
                    <a:pt x="377" y="318"/>
                  </a:lnTo>
                  <a:lnTo>
                    <a:pt x="380" y="321"/>
                  </a:lnTo>
                  <a:lnTo>
                    <a:pt x="382" y="324"/>
                  </a:lnTo>
                  <a:lnTo>
                    <a:pt x="384" y="327"/>
                  </a:lnTo>
                  <a:lnTo>
                    <a:pt x="387" y="328"/>
                  </a:lnTo>
                  <a:lnTo>
                    <a:pt x="388" y="329"/>
                  </a:lnTo>
                  <a:lnTo>
                    <a:pt x="391" y="332"/>
                  </a:lnTo>
                  <a:lnTo>
                    <a:pt x="392" y="329"/>
                  </a:lnTo>
                  <a:lnTo>
                    <a:pt x="393" y="328"/>
                  </a:lnTo>
                  <a:lnTo>
                    <a:pt x="394" y="327"/>
                  </a:lnTo>
                  <a:lnTo>
                    <a:pt x="396" y="326"/>
                  </a:lnTo>
                  <a:lnTo>
                    <a:pt x="397" y="325"/>
                  </a:lnTo>
                  <a:lnTo>
                    <a:pt x="398" y="324"/>
                  </a:lnTo>
                  <a:lnTo>
                    <a:pt x="398" y="323"/>
                  </a:lnTo>
                  <a:lnTo>
                    <a:pt x="399" y="320"/>
                  </a:lnTo>
                  <a:lnTo>
                    <a:pt x="400" y="319"/>
                  </a:lnTo>
                  <a:lnTo>
                    <a:pt x="401" y="318"/>
                  </a:lnTo>
                  <a:lnTo>
                    <a:pt x="402" y="317"/>
                  </a:lnTo>
                  <a:lnTo>
                    <a:pt x="404" y="316"/>
                  </a:lnTo>
                  <a:lnTo>
                    <a:pt x="405" y="315"/>
                  </a:lnTo>
                  <a:lnTo>
                    <a:pt x="405" y="314"/>
                  </a:lnTo>
                  <a:lnTo>
                    <a:pt x="406" y="312"/>
                  </a:lnTo>
                  <a:lnTo>
                    <a:pt x="407" y="311"/>
                  </a:lnTo>
                  <a:lnTo>
                    <a:pt x="408" y="309"/>
                  </a:lnTo>
                  <a:lnTo>
                    <a:pt x="408" y="308"/>
                  </a:lnTo>
                  <a:lnTo>
                    <a:pt x="409" y="307"/>
                  </a:lnTo>
                  <a:lnTo>
                    <a:pt x="410" y="306"/>
                  </a:lnTo>
                  <a:lnTo>
                    <a:pt x="409" y="303"/>
                  </a:lnTo>
                  <a:lnTo>
                    <a:pt x="408" y="303"/>
                  </a:lnTo>
                  <a:lnTo>
                    <a:pt x="407" y="302"/>
                  </a:lnTo>
                  <a:lnTo>
                    <a:pt x="405" y="301"/>
                  </a:lnTo>
                  <a:lnTo>
                    <a:pt x="404" y="301"/>
                  </a:lnTo>
                  <a:lnTo>
                    <a:pt x="401" y="302"/>
                  </a:lnTo>
                  <a:lnTo>
                    <a:pt x="400" y="302"/>
                  </a:lnTo>
                  <a:lnTo>
                    <a:pt x="399" y="303"/>
                  </a:lnTo>
                  <a:lnTo>
                    <a:pt x="397" y="303"/>
                  </a:lnTo>
                  <a:lnTo>
                    <a:pt x="396" y="303"/>
                  </a:lnTo>
                  <a:lnTo>
                    <a:pt x="396" y="301"/>
                  </a:lnTo>
                  <a:lnTo>
                    <a:pt x="397" y="300"/>
                  </a:lnTo>
                  <a:lnTo>
                    <a:pt x="398" y="299"/>
                  </a:lnTo>
                  <a:lnTo>
                    <a:pt x="399" y="298"/>
                  </a:lnTo>
                  <a:lnTo>
                    <a:pt x="400" y="297"/>
                  </a:lnTo>
                  <a:lnTo>
                    <a:pt x="401" y="297"/>
                  </a:lnTo>
                  <a:lnTo>
                    <a:pt x="404" y="297"/>
                  </a:lnTo>
                  <a:lnTo>
                    <a:pt x="405" y="298"/>
                  </a:lnTo>
                  <a:lnTo>
                    <a:pt x="406" y="299"/>
                  </a:lnTo>
                  <a:lnTo>
                    <a:pt x="407" y="299"/>
                  </a:lnTo>
                  <a:lnTo>
                    <a:pt x="409" y="300"/>
                  </a:lnTo>
                  <a:lnTo>
                    <a:pt x="410" y="301"/>
                  </a:lnTo>
                  <a:lnTo>
                    <a:pt x="412" y="302"/>
                  </a:lnTo>
                  <a:lnTo>
                    <a:pt x="413" y="303"/>
                  </a:lnTo>
                  <a:lnTo>
                    <a:pt x="414" y="303"/>
                  </a:lnTo>
                  <a:lnTo>
                    <a:pt x="416" y="303"/>
                  </a:lnTo>
                  <a:lnTo>
                    <a:pt x="417" y="302"/>
                  </a:lnTo>
                  <a:lnTo>
                    <a:pt x="418" y="301"/>
                  </a:lnTo>
                  <a:lnTo>
                    <a:pt x="419" y="298"/>
                  </a:lnTo>
                  <a:lnTo>
                    <a:pt x="423" y="299"/>
                  </a:lnTo>
                  <a:lnTo>
                    <a:pt x="424" y="297"/>
                  </a:lnTo>
                  <a:lnTo>
                    <a:pt x="425" y="295"/>
                  </a:lnTo>
                  <a:lnTo>
                    <a:pt x="426" y="294"/>
                  </a:lnTo>
                  <a:lnTo>
                    <a:pt x="427" y="292"/>
                  </a:lnTo>
                  <a:lnTo>
                    <a:pt x="430" y="292"/>
                  </a:lnTo>
                  <a:lnTo>
                    <a:pt x="431" y="293"/>
                  </a:lnTo>
                  <a:lnTo>
                    <a:pt x="433" y="293"/>
                  </a:lnTo>
                  <a:lnTo>
                    <a:pt x="434" y="294"/>
                  </a:lnTo>
                  <a:lnTo>
                    <a:pt x="435" y="294"/>
                  </a:lnTo>
                  <a:lnTo>
                    <a:pt x="437" y="293"/>
                  </a:lnTo>
                  <a:lnTo>
                    <a:pt x="438" y="292"/>
                  </a:lnTo>
                  <a:lnTo>
                    <a:pt x="440" y="287"/>
                  </a:lnTo>
                  <a:lnTo>
                    <a:pt x="441" y="287"/>
                  </a:lnTo>
                  <a:lnTo>
                    <a:pt x="443" y="287"/>
                  </a:lnTo>
                  <a:lnTo>
                    <a:pt x="447" y="287"/>
                  </a:lnTo>
                  <a:lnTo>
                    <a:pt x="449" y="289"/>
                  </a:lnTo>
                  <a:lnTo>
                    <a:pt x="454" y="291"/>
                  </a:lnTo>
                  <a:lnTo>
                    <a:pt x="457" y="293"/>
                  </a:lnTo>
                  <a:lnTo>
                    <a:pt x="458" y="293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3" y="293"/>
                  </a:lnTo>
                  <a:lnTo>
                    <a:pt x="464" y="292"/>
                  </a:lnTo>
                  <a:lnTo>
                    <a:pt x="464" y="291"/>
                  </a:lnTo>
                  <a:lnTo>
                    <a:pt x="464" y="290"/>
                  </a:lnTo>
                  <a:lnTo>
                    <a:pt x="465" y="286"/>
                  </a:lnTo>
                  <a:lnTo>
                    <a:pt x="466" y="286"/>
                  </a:lnTo>
                  <a:lnTo>
                    <a:pt x="468" y="284"/>
                  </a:lnTo>
                  <a:lnTo>
                    <a:pt x="468" y="287"/>
                  </a:lnTo>
                  <a:lnTo>
                    <a:pt x="473" y="287"/>
                  </a:lnTo>
                  <a:lnTo>
                    <a:pt x="474" y="284"/>
                  </a:lnTo>
                  <a:lnTo>
                    <a:pt x="476" y="282"/>
                  </a:lnTo>
                  <a:lnTo>
                    <a:pt x="480" y="278"/>
                  </a:lnTo>
                  <a:lnTo>
                    <a:pt x="482" y="277"/>
                  </a:lnTo>
                  <a:lnTo>
                    <a:pt x="484" y="276"/>
                  </a:lnTo>
                  <a:lnTo>
                    <a:pt x="488" y="276"/>
                  </a:lnTo>
                  <a:lnTo>
                    <a:pt x="487" y="274"/>
                  </a:lnTo>
                  <a:lnTo>
                    <a:pt x="488" y="273"/>
                  </a:lnTo>
                  <a:lnTo>
                    <a:pt x="489" y="272"/>
                  </a:lnTo>
                  <a:lnTo>
                    <a:pt x="490" y="270"/>
                  </a:lnTo>
                  <a:lnTo>
                    <a:pt x="492" y="269"/>
                  </a:lnTo>
                  <a:lnTo>
                    <a:pt x="493" y="268"/>
                  </a:lnTo>
                  <a:lnTo>
                    <a:pt x="497" y="268"/>
                  </a:lnTo>
                  <a:lnTo>
                    <a:pt x="500" y="264"/>
                  </a:lnTo>
                  <a:lnTo>
                    <a:pt x="504" y="262"/>
                  </a:lnTo>
                  <a:lnTo>
                    <a:pt x="507" y="262"/>
                  </a:lnTo>
                  <a:lnTo>
                    <a:pt x="509" y="264"/>
                  </a:lnTo>
                  <a:lnTo>
                    <a:pt x="513" y="264"/>
                  </a:lnTo>
                  <a:lnTo>
                    <a:pt x="517" y="265"/>
                  </a:lnTo>
                  <a:lnTo>
                    <a:pt x="523" y="266"/>
                  </a:lnTo>
                  <a:lnTo>
                    <a:pt x="526" y="267"/>
                  </a:lnTo>
                  <a:lnTo>
                    <a:pt x="526" y="264"/>
                  </a:lnTo>
                  <a:lnTo>
                    <a:pt x="526" y="261"/>
                  </a:lnTo>
                  <a:lnTo>
                    <a:pt x="526" y="259"/>
                  </a:lnTo>
                  <a:lnTo>
                    <a:pt x="527" y="253"/>
                  </a:lnTo>
                  <a:lnTo>
                    <a:pt x="526" y="251"/>
                  </a:lnTo>
                  <a:lnTo>
                    <a:pt x="525" y="247"/>
                  </a:lnTo>
                  <a:lnTo>
                    <a:pt x="524" y="242"/>
                  </a:lnTo>
                  <a:lnTo>
                    <a:pt x="523" y="240"/>
                  </a:lnTo>
                  <a:lnTo>
                    <a:pt x="521" y="236"/>
                  </a:lnTo>
                  <a:lnTo>
                    <a:pt x="522" y="233"/>
                  </a:lnTo>
                  <a:lnTo>
                    <a:pt x="522" y="232"/>
                  </a:lnTo>
                  <a:lnTo>
                    <a:pt x="521" y="231"/>
                  </a:lnTo>
                  <a:lnTo>
                    <a:pt x="521" y="228"/>
                  </a:lnTo>
                  <a:lnTo>
                    <a:pt x="521" y="227"/>
                  </a:lnTo>
                  <a:lnTo>
                    <a:pt x="522" y="227"/>
                  </a:lnTo>
                  <a:lnTo>
                    <a:pt x="523" y="226"/>
                  </a:lnTo>
                  <a:lnTo>
                    <a:pt x="525" y="226"/>
                  </a:lnTo>
                  <a:lnTo>
                    <a:pt x="526" y="225"/>
                  </a:lnTo>
                  <a:lnTo>
                    <a:pt x="527" y="225"/>
                  </a:lnTo>
                  <a:lnTo>
                    <a:pt x="529" y="225"/>
                  </a:lnTo>
                  <a:lnTo>
                    <a:pt x="531" y="225"/>
                  </a:lnTo>
                  <a:lnTo>
                    <a:pt x="533" y="225"/>
                  </a:lnTo>
                  <a:lnTo>
                    <a:pt x="534" y="225"/>
                  </a:lnTo>
                  <a:lnTo>
                    <a:pt x="535" y="224"/>
                  </a:lnTo>
                  <a:lnTo>
                    <a:pt x="537" y="223"/>
                  </a:lnTo>
                  <a:lnTo>
                    <a:pt x="537" y="222"/>
                  </a:lnTo>
                  <a:lnTo>
                    <a:pt x="537" y="219"/>
                  </a:lnTo>
                  <a:lnTo>
                    <a:pt x="537" y="218"/>
                  </a:lnTo>
                  <a:lnTo>
                    <a:pt x="535" y="216"/>
                  </a:lnTo>
                  <a:lnTo>
                    <a:pt x="535" y="215"/>
                  </a:lnTo>
                  <a:lnTo>
                    <a:pt x="535" y="213"/>
                  </a:lnTo>
                  <a:lnTo>
                    <a:pt x="535" y="211"/>
                  </a:lnTo>
                  <a:lnTo>
                    <a:pt x="535" y="210"/>
                  </a:lnTo>
                  <a:lnTo>
                    <a:pt x="535" y="207"/>
                  </a:lnTo>
                  <a:lnTo>
                    <a:pt x="535" y="203"/>
                  </a:lnTo>
                  <a:lnTo>
                    <a:pt x="534" y="203"/>
                  </a:lnTo>
                  <a:lnTo>
                    <a:pt x="532" y="207"/>
                  </a:lnTo>
                  <a:lnTo>
                    <a:pt x="529" y="208"/>
                  </a:lnTo>
                  <a:lnTo>
                    <a:pt x="529" y="205"/>
                  </a:lnTo>
                  <a:lnTo>
                    <a:pt x="527" y="205"/>
                  </a:lnTo>
                  <a:lnTo>
                    <a:pt x="525" y="206"/>
                  </a:lnTo>
                  <a:lnTo>
                    <a:pt x="524" y="206"/>
                  </a:lnTo>
                  <a:lnTo>
                    <a:pt x="523" y="207"/>
                  </a:lnTo>
                  <a:lnTo>
                    <a:pt x="521" y="207"/>
                  </a:lnTo>
                  <a:lnTo>
                    <a:pt x="520" y="207"/>
                  </a:lnTo>
                  <a:lnTo>
                    <a:pt x="517" y="208"/>
                  </a:lnTo>
                  <a:lnTo>
                    <a:pt x="516" y="208"/>
                  </a:lnTo>
                  <a:lnTo>
                    <a:pt x="515" y="209"/>
                  </a:lnTo>
                  <a:lnTo>
                    <a:pt x="513" y="209"/>
                  </a:lnTo>
                  <a:lnTo>
                    <a:pt x="510" y="213"/>
                  </a:lnTo>
                  <a:lnTo>
                    <a:pt x="508" y="215"/>
                  </a:lnTo>
                  <a:lnTo>
                    <a:pt x="507" y="211"/>
                  </a:lnTo>
                  <a:lnTo>
                    <a:pt x="505" y="215"/>
                  </a:lnTo>
                  <a:lnTo>
                    <a:pt x="502" y="215"/>
                  </a:lnTo>
                  <a:lnTo>
                    <a:pt x="499" y="216"/>
                  </a:lnTo>
                  <a:lnTo>
                    <a:pt x="497" y="216"/>
                  </a:lnTo>
                  <a:lnTo>
                    <a:pt x="495" y="216"/>
                  </a:lnTo>
                  <a:lnTo>
                    <a:pt x="490" y="215"/>
                  </a:lnTo>
                  <a:lnTo>
                    <a:pt x="487" y="216"/>
                  </a:lnTo>
                  <a:lnTo>
                    <a:pt x="482" y="216"/>
                  </a:lnTo>
                  <a:lnTo>
                    <a:pt x="480" y="220"/>
                  </a:lnTo>
                  <a:lnTo>
                    <a:pt x="479" y="220"/>
                  </a:lnTo>
                  <a:lnTo>
                    <a:pt x="476" y="222"/>
                  </a:lnTo>
                  <a:lnTo>
                    <a:pt x="477" y="223"/>
                  </a:lnTo>
                  <a:lnTo>
                    <a:pt x="477" y="225"/>
                  </a:lnTo>
                  <a:lnTo>
                    <a:pt x="477" y="226"/>
                  </a:lnTo>
                  <a:lnTo>
                    <a:pt x="477" y="228"/>
                  </a:lnTo>
                  <a:lnTo>
                    <a:pt x="479" y="230"/>
                  </a:lnTo>
                  <a:lnTo>
                    <a:pt x="479" y="231"/>
                  </a:lnTo>
                  <a:lnTo>
                    <a:pt x="480" y="233"/>
                  </a:lnTo>
                  <a:lnTo>
                    <a:pt x="480" y="234"/>
                  </a:lnTo>
                  <a:lnTo>
                    <a:pt x="481" y="236"/>
                  </a:lnTo>
                  <a:lnTo>
                    <a:pt x="479" y="238"/>
                  </a:lnTo>
                  <a:lnTo>
                    <a:pt x="477" y="238"/>
                  </a:lnTo>
                  <a:lnTo>
                    <a:pt x="475" y="238"/>
                  </a:lnTo>
                  <a:lnTo>
                    <a:pt x="473" y="239"/>
                  </a:lnTo>
                  <a:lnTo>
                    <a:pt x="472" y="239"/>
                  </a:lnTo>
                  <a:lnTo>
                    <a:pt x="471" y="239"/>
                  </a:lnTo>
                  <a:lnTo>
                    <a:pt x="469" y="238"/>
                  </a:lnTo>
                  <a:lnTo>
                    <a:pt x="469" y="235"/>
                  </a:lnTo>
                  <a:lnTo>
                    <a:pt x="468" y="233"/>
                  </a:lnTo>
                  <a:lnTo>
                    <a:pt x="468" y="232"/>
                  </a:lnTo>
                  <a:lnTo>
                    <a:pt x="465" y="231"/>
                  </a:lnTo>
                  <a:lnTo>
                    <a:pt x="465" y="230"/>
                  </a:lnTo>
                  <a:lnTo>
                    <a:pt x="466" y="227"/>
                  </a:lnTo>
                  <a:lnTo>
                    <a:pt x="466" y="226"/>
                  </a:lnTo>
                  <a:lnTo>
                    <a:pt x="466" y="224"/>
                  </a:lnTo>
                  <a:lnTo>
                    <a:pt x="466" y="222"/>
                  </a:lnTo>
                  <a:lnTo>
                    <a:pt x="464" y="218"/>
                  </a:lnTo>
                  <a:lnTo>
                    <a:pt x="464" y="216"/>
                  </a:lnTo>
                  <a:lnTo>
                    <a:pt x="464" y="215"/>
                  </a:lnTo>
                  <a:lnTo>
                    <a:pt x="464" y="214"/>
                  </a:lnTo>
                  <a:lnTo>
                    <a:pt x="468" y="214"/>
                  </a:lnTo>
                  <a:lnTo>
                    <a:pt x="468" y="211"/>
                  </a:lnTo>
                  <a:lnTo>
                    <a:pt x="472" y="210"/>
                  </a:lnTo>
                  <a:lnTo>
                    <a:pt x="473" y="210"/>
                  </a:lnTo>
                  <a:lnTo>
                    <a:pt x="475" y="209"/>
                  </a:lnTo>
                  <a:lnTo>
                    <a:pt x="480" y="208"/>
                  </a:lnTo>
                  <a:lnTo>
                    <a:pt x="482" y="207"/>
                  </a:lnTo>
                  <a:lnTo>
                    <a:pt x="482" y="206"/>
                  </a:lnTo>
                  <a:lnTo>
                    <a:pt x="482" y="203"/>
                  </a:lnTo>
                  <a:lnTo>
                    <a:pt x="482" y="202"/>
                  </a:lnTo>
                  <a:lnTo>
                    <a:pt x="481" y="201"/>
                  </a:lnTo>
                  <a:lnTo>
                    <a:pt x="480" y="199"/>
                  </a:lnTo>
                  <a:lnTo>
                    <a:pt x="476" y="199"/>
                  </a:lnTo>
                  <a:lnTo>
                    <a:pt x="477" y="193"/>
                  </a:lnTo>
                  <a:lnTo>
                    <a:pt x="479" y="191"/>
                  </a:lnTo>
                  <a:lnTo>
                    <a:pt x="482" y="192"/>
                  </a:lnTo>
                  <a:lnTo>
                    <a:pt x="483" y="192"/>
                  </a:lnTo>
                  <a:lnTo>
                    <a:pt x="484" y="192"/>
                  </a:lnTo>
                  <a:lnTo>
                    <a:pt x="487" y="191"/>
                  </a:lnTo>
                  <a:lnTo>
                    <a:pt x="488" y="191"/>
                  </a:lnTo>
                  <a:lnTo>
                    <a:pt x="490" y="191"/>
                  </a:lnTo>
                  <a:lnTo>
                    <a:pt x="491" y="190"/>
                  </a:lnTo>
                  <a:lnTo>
                    <a:pt x="492" y="190"/>
                  </a:lnTo>
                  <a:lnTo>
                    <a:pt x="493" y="189"/>
                  </a:lnTo>
                  <a:lnTo>
                    <a:pt x="496" y="189"/>
                  </a:lnTo>
                  <a:lnTo>
                    <a:pt x="497" y="189"/>
                  </a:lnTo>
                  <a:lnTo>
                    <a:pt x="499" y="188"/>
                  </a:lnTo>
                  <a:lnTo>
                    <a:pt x="500" y="188"/>
                  </a:lnTo>
                  <a:lnTo>
                    <a:pt x="502" y="186"/>
                  </a:lnTo>
                  <a:lnTo>
                    <a:pt x="504" y="186"/>
                  </a:lnTo>
                  <a:lnTo>
                    <a:pt x="506" y="186"/>
                  </a:lnTo>
                  <a:lnTo>
                    <a:pt x="507" y="185"/>
                  </a:lnTo>
                  <a:lnTo>
                    <a:pt x="509" y="185"/>
                  </a:lnTo>
                  <a:lnTo>
                    <a:pt x="510" y="184"/>
                  </a:lnTo>
                  <a:lnTo>
                    <a:pt x="513" y="184"/>
                  </a:lnTo>
                  <a:lnTo>
                    <a:pt x="514" y="184"/>
                  </a:lnTo>
                  <a:lnTo>
                    <a:pt x="516" y="183"/>
                  </a:lnTo>
                  <a:lnTo>
                    <a:pt x="517" y="183"/>
                  </a:lnTo>
                  <a:lnTo>
                    <a:pt x="518" y="182"/>
                  </a:lnTo>
                  <a:lnTo>
                    <a:pt x="521" y="182"/>
                  </a:lnTo>
                  <a:lnTo>
                    <a:pt x="523" y="182"/>
                  </a:lnTo>
                  <a:lnTo>
                    <a:pt x="524" y="181"/>
                  </a:lnTo>
                  <a:lnTo>
                    <a:pt x="526" y="181"/>
                  </a:lnTo>
                  <a:lnTo>
                    <a:pt x="527" y="180"/>
                  </a:lnTo>
                  <a:lnTo>
                    <a:pt x="530" y="180"/>
                  </a:lnTo>
                  <a:lnTo>
                    <a:pt x="531" y="180"/>
                  </a:lnTo>
                  <a:lnTo>
                    <a:pt x="532" y="178"/>
                  </a:lnTo>
                  <a:lnTo>
                    <a:pt x="533" y="178"/>
                  </a:lnTo>
                  <a:lnTo>
                    <a:pt x="535" y="178"/>
                  </a:lnTo>
                  <a:lnTo>
                    <a:pt x="537" y="177"/>
                  </a:lnTo>
                  <a:lnTo>
                    <a:pt x="538" y="177"/>
                  </a:lnTo>
                  <a:lnTo>
                    <a:pt x="540" y="176"/>
                  </a:lnTo>
                  <a:lnTo>
                    <a:pt x="541" y="176"/>
                  </a:lnTo>
                  <a:lnTo>
                    <a:pt x="543" y="176"/>
                  </a:lnTo>
                  <a:lnTo>
                    <a:pt x="545" y="175"/>
                  </a:lnTo>
                  <a:lnTo>
                    <a:pt x="546" y="175"/>
                  </a:lnTo>
                  <a:lnTo>
                    <a:pt x="548" y="174"/>
                  </a:lnTo>
                  <a:lnTo>
                    <a:pt x="549" y="174"/>
                  </a:lnTo>
                  <a:lnTo>
                    <a:pt x="551" y="173"/>
                  </a:lnTo>
                  <a:lnTo>
                    <a:pt x="554" y="173"/>
                  </a:lnTo>
                  <a:lnTo>
                    <a:pt x="555" y="173"/>
                  </a:lnTo>
                  <a:lnTo>
                    <a:pt x="556" y="172"/>
                  </a:lnTo>
                  <a:lnTo>
                    <a:pt x="558" y="172"/>
                  </a:lnTo>
                  <a:lnTo>
                    <a:pt x="559" y="172"/>
                  </a:lnTo>
                  <a:lnTo>
                    <a:pt x="560" y="171"/>
                  </a:lnTo>
                  <a:lnTo>
                    <a:pt x="563" y="171"/>
                  </a:lnTo>
                  <a:lnTo>
                    <a:pt x="566" y="171"/>
                  </a:lnTo>
                  <a:lnTo>
                    <a:pt x="564" y="165"/>
                  </a:lnTo>
                  <a:lnTo>
                    <a:pt x="567" y="165"/>
                  </a:lnTo>
                  <a:lnTo>
                    <a:pt x="566" y="164"/>
                  </a:lnTo>
                  <a:lnTo>
                    <a:pt x="566" y="161"/>
                  </a:lnTo>
                  <a:lnTo>
                    <a:pt x="566" y="160"/>
                  </a:lnTo>
                  <a:lnTo>
                    <a:pt x="566" y="158"/>
                  </a:lnTo>
                  <a:lnTo>
                    <a:pt x="566" y="157"/>
                  </a:lnTo>
                  <a:lnTo>
                    <a:pt x="565" y="155"/>
                  </a:lnTo>
                  <a:lnTo>
                    <a:pt x="565" y="154"/>
                  </a:lnTo>
                  <a:lnTo>
                    <a:pt x="565" y="151"/>
                  </a:lnTo>
                  <a:lnTo>
                    <a:pt x="565" y="150"/>
                  </a:lnTo>
                  <a:lnTo>
                    <a:pt x="565" y="149"/>
                  </a:lnTo>
                  <a:lnTo>
                    <a:pt x="565" y="147"/>
                  </a:lnTo>
                  <a:lnTo>
                    <a:pt x="566" y="146"/>
                  </a:lnTo>
                  <a:lnTo>
                    <a:pt x="566" y="143"/>
                  </a:lnTo>
                  <a:lnTo>
                    <a:pt x="567" y="142"/>
                  </a:lnTo>
                  <a:lnTo>
                    <a:pt x="568" y="140"/>
                  </a:lnTo>
                  <a:lnTo>
                    <a:pt x="570" y="139"/>
                  </a:lnTo>
                  <a:lnTo>
                    <a:pt x="571" y="139"/>
                  </a:lnTo>
                  <a:lnTo>
                    <a:pt x="572" y="138"/>
                  </a:lnTo>
                  <a:lnTo>
                    <a:pt x="573" y="136"/>
                  </a:lnTo>
                  <a:lnTo>
                    <a:pt x="573" y="135"/>
                  </a:lnTo>
                  <a:lnTo>
                    <a:pt x="573" y="133"/>
                  </a:lnTo>
                  <a:lnTo>
                    <a:pt x="573" y="131"/>
                  </a:lnTo>
                  <a:lnTo>
                    <a:pt x="573" y="130"/>
                  </a:lnTo>
                  <a:lnTo>
                    <a:pt x="573" y="127"/>
                  </a:lnTo>
                  <a:lnTo>
                    <a:pt x="573" y="126"/>
                  </a:lnTo>
                  <a:lnTo>
                    <a:pt x="573" y="124"/>
                  </a:lnTo>
                  <a:lnTo>
                    <a:pt x="573" y="123"/>
                  </a:lnTo>
                  <a:lnTo>
                    <a:pt x="573" y="121"/>
                  </a:lnTo>
                  <a:lnTo>
                    <a:pt x="573" y="118"/>
                  </a:lnTo>
                  <a:lnTo>
                    <a:pt x="573" y="117"/>
                  </a:lnTo>
                  <a:lnTo>
                    <a:pt x="573" y="115"/>
                  </a:lnTo>
                  <a:lnTo>
                    <a:pt x="573" y="114"/>
                  </a:lnTo>
                  <a:lnTo>
                    <a:pt x="572" y="113"/>
                  </a:lnTo>
                  <a:lnTo>
                    <a:pt x="570" y="112"/>
                  </a:lnTo>
                  <a:lnTo>
                    <a:pt x="568" y="110"/>
                  </a:lnTo>
                  <a:lnTo>
                    <a:pt x="568" y="107"/>
                  </a:lnTo>
                  <a:lnTo>
                    <a:pt x="565" y="107"/>
                  </a:lnTo>
                  <a:lnTo>
                    <a:pt x="563" y="106"/>
                  </a:lnTo>
                  <a:lnTo>
                    <a:pt x="560" y="104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4"/>
                  </a:lnTo>
                  <a:lnTo>
                    <a:pt x="570" y="104"/>
                  </a:lnTo>
                  <a:lnTo>
                    <a:pt x="571" y="107"/>
                  </a:lnTo>
                  <a:lnTo>
                    <a:pt x="574" y="106"/>
                  </a:lnTo>
                  <a:lnTo>
                    <a:pt x="574" y="105"/>
                  </a:lnTo>
                  <a:lnTo>
                    <a:pt x="575" y="102"/>
                  </a:lnTo>
                  <a:lnTo>
                    <a:pt x="576" y="101"/>
                  </a:lnTo>
                  <a:lnTo>
                    <a:pt x="578" y="100"/>
                  </a:lnTo>
                  <a:lnTo>
                    <a:pt x="579" y="99"/>
                  </a:lnTo>
                  <a:lnTo>
                    <a:pt x="580" y="97"/>
                  </a:lnTo>
                  <a:lnTo>
                    <a:pt x="582" y="93"/>
                  </a:lnTo>
                  <a:lnTo>
                    <a:pt x="583" y="92"/>
                  </a:lnTo>
                  <a:lnTo>
                    <a:pt x="584" y="91"/>
                  </a:lnTo>
                  <a:lnTo>
                    <a:pt x="584" y="89"/>
                  </a:lnTo>
                  <a:lnTo>
                    <a:pt x="585" y="88"/>
                  </a:lnTo>
                  <a:lnTo>
                    <a:pt x="585" y="87"/>
                  </a:lnTo>
                  <a:lnTo>
                    <a:pt x="587" y="85"/>
                  </a:lnTo>
                  <a:lnTo>
                    <a:pt x="588" y="83"/>
                  </a:lnTo>
                  <a:lnTo>
                    <a:pt x="588" y="82"/>
                  </a:lnTo>
                  <a:lnTo>
                    <a:pt x="589" y="80"/>
                  </a:lnTo>
                  <a:lnTo>
                    <a:pt x="590" y="79"/>
                  </a:lnTo>
                  <a:lnTo>
                    <a:pt x="590" y="77"/>
                  </a:lnTo>
                  <a:lnTo>
                    <a:pt x="591" y="76"/>
                  </a:lnTo>
                  <a:lnTo>
                    <a:pt x="591" y="75"/>
                  </a:lnTo>
                  <a:lnTo>
                    <a:pt x="592" y="73"/>
                  </a:lnTo>
                  <a:lnTo>
                    <a:pt x="592" y="72"/>
                  </a:lnTo>
                  <a:lnTo>
                    <a:pt x="593" y="71"/>
                  </a:lnTo>
                  <a:lnTo>
                    <a:pt x="593" y="70"/>
                  </a:lnTo>
                  <a:lnTo>
                    <a:pt x="592" y="68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8" y="66"/>
                  </a:lnTo>
                  <a:lnTo>
                    <a:pt x="585" y="65"/>
                  </a:lnTo>
                  <a:lnTo>
                    <a:pt x="584" y="65"/>
                  </a:lnTo>
                  <a:lnTo>
                    <a:pt x="583" y="64"/>
                  </a:lnTo>
                  <a:lnTo>
                    <a:pt x="581" y="64"/>
                  </a:lnTo>
                  <a:lnTo>
                    <a:pt x="580" y="63"/>
                  </a:lnTo>
                  <a:lnTo>
                    <a:pt x="578" y="63"/>
                  </a:lnTo>
                  <a:lnTo>
                    <a:pt x="576" y="62"/>
                  </a:lnTo>
                  <a:lnTo>
                    <a:pt x="574" y="62"/>
                  </a:lnTo>
                  <a:lnTo>
                    <a:pt x="574" y="59"/>
                  </a:lnTo>
                  <a:lnTo>
                    <a:pt x="573" y="58"/>
                  </a:lnTo>
                  <a:lnTo>
                    <a:pt x="573" y="57"/>
                  </a:lnTo>
                  <a:lnTo>
                    <a:pt x="574" y="56"/>
                  </a:lnTo>
                  <a:lnTo>
                    <a:pt x="573" y="55"/>
                  </a:lnTo>
                  <a:lnTo>
                    <a:pt x="572" y="54"/>
                  </a:lnTo>
                  <a:lnTo>
                    <a:pt x="570" y="53"/>
                  </a:lnTo>
                  <a:lnTo>
                    <a:pt x="568" y="51"/>
                  </a:lnTo>
                  <a:lnTo>
                    <a:pt x="567" y="50"/>
                  </a:lnTo>
                  <a:lnTo>
                    <a:pt x="565" y="50"/>
                  </a:lnTo>
                  <a:lnTo>
                    <a:pt x="564" y="49"/>
                  </a:lnTo>
                  <a:lnTo>
                    <a:pt x="563" y="49"/>
                  </a:lnTo>
                  <a:lnTo>
                    <a:pt x="560" y="49"/>
                  </a:lnTo>
                  <a:lnTo>
                    <a:pt x="559" y="49"/>
                  </a:lnTo>
                  <a:lnTo>
                    <a:pt x="558" y="49"/>
                  </a:lnTo>
                  <a:lnTo>
                    <a:pt x="556" y="49"/>
                  </a:lnTo>
                  <a:lnTo>
                    <a:pt x="555" y="49"/>
                  </a:lnTo>
                  <a:lnTo>
                    <a:pt x="552" y="49"/>
                  </a:lnTo>
                  <a:lnTo>
                    <a:pt x="551" y="49"/>
                  </a:lnTo>
                  <a:lnTo>
                    <a:pt x="549" y="49"/>
                  </a:lnTo>
                  <a:lnTo>
                    <a:pt x="549" y="53"/>
                  </a:lnTo>
                  <a:lnTo>
                    <a:pt x="545" y="51"/>
                  </a:lnTo>
                  <a:lnTo>
                    <a:pt x="541" y="51"/>
                  </a:lnTo>
                  <a:lnTo>
                    <a:pt x="539" y="53"/>
                  </a:lnTo>
                  <a:lnTo>
                    <a:pt x="534" y="53"/>
                  </a:lnTo>
                  <a:lnTo>
                    <a:pt x="533" y="50"/>
                  </a:lnTo>
                  <a:lnTo>
                    <a:pt x="532" y="50"/>
                  </a:lnTo>
                  <a:lnTo>
                    <a:pt x="531" y="50"/>
                  </a:lnTo>
                  <a:lnTo>
                    <a:pt x="529" y="50"/>
                  </a:lnTo>
                  <a:lnTo>
                    <a:pt x="527" y="49"/>
                  </a:lnTo>
                  <a:lnTo>
                    <a:pt x="526" y="47"/>
                  </a:lnTo>
                  <a:lnTo>
                    <a:pt x="526" y="46"/>
                  </a:lnTo>
                  <a:lnTo>
                    <a:pt x="525" y="45"/>
                  </a:lnTo>
                  <a:lnTo>
                    <a:pt x="525" y="43"/>
                  </a:lnTo>
                  <a:lnTo>
                    <a:pt x="525" y="41"/>
                  </a:lnTo>
                  <a:lnTo>
                    <a:pt x="524" y="40"/>
                  </a:lnTo>
                  <a:lnTo>
                    <a:pt x="523" y="39"/>
                  </a:lnTo>
                  <a:lnTo>
                    <a:pt x="522" y="38"/>
                  </a:lnTo>
                  <a:lnTo>
                    <a:pt x="521" y="38"/>
                  </a:lnTo>
                  <a:lnTo>
                    <a:pt x="518" y="37"/>
                  </a:lnTo>
                  <a:lnTo>
                    <a:pt x="517" y="37"/>
                  </a:lnTo>
                  <a:lnTo>
                    <a:pt x="515" y="37"/>
                  </a:lnTo>
                  <a:lnTo>
                    <a:pt x="514" y="35"/>
                  </a:lnTo>
                  <a:lnTo>
                    <a:pt x="513" y="35"/>
                  </a:lnTo>
                  <a:lnTo>
                    <a:pt x="512" y="34"/>
                  </a:lnTo>
                  <a:lnTo>
                    <a:pt x="510" y="33"/>
                  </a:lnTo>
                  <a:lnTo>
                    <a:pt x="507" y="30"/>
                  </a:lnTo>
                  <a:lnTo>
                    <a:pt x="506" y="26"/>
                  </a:lnTo>
                  <a:lnTo>
                    <a:pt x="504" y="26"/>
                  </a:lnTo>
                  <a:lnTo>
                    <a:pt x="502" y="28"/>
                  </a:lnTo>
                  <a:lnTo>
                    <a:pt x="500" y="25"/>
                  </a:lnTo>
                  <a:lnTo>
                    <a:pt x="497" y="22"/>
                  </a:lnTo>
                  <a:lnTo>
                    <a:pt x="495" y="26"/>
                  </a:lnTo>
                  <a:lnTo>
                    <a:pt x="493" y="28"/>
                  </a:lnTo>
                  <a:lnTo>
                    <a:pt x="492" y="29"/>
                  </a:lnTo>
                  <a:lnTo>
                    <a:pt x="490" y="28"/>
                  </a:lnTo>
                  <a:lnTo>
                    <a:pt x="488" y="28"/>
                  </a:lnTo>
                  <a:lnTo>
                    <a:pt x="487" y="29"/>
                  </a:lnTo>
                  <a:lnTo>
                    <a:pt x="484" y="29"/>
                  </a:lnTo>
                  <a:lnTo>
                    <a:pt x="483" y="30"/>
                  </a:lnTo>
                  <a:lnTo>
                    <a:pt x="482" y="30"/>
                  </a:lnTo>
                  <a:lnTo>
                    <a:pt x="480" y="30"/>
                  </a:lnTo>
                  <a:lnTo>
                    <a:pt x="477" y="31"/>
                  </a:lnTo>
                  <a:lnTo>
                    <a:pt x="476" y="31"/>
                  </a:lnTo>
                  <a:lnTo>
                    <a:pt x="475" y="32"/>
                  </a:lnTo>
                  <a:lnTo>
                    <a:pt x="474" y="32"/>
                  </a:lnTo>
                  <a:lnTo>
                    <a:pt x="472" y="32"/>
                  </a:lnTo>
                  <a:lnTo>
                    <a:pt x="469" y="33"/>
                  </a:lnTo>
                  <a:lnTo>
                    <a:pt x="468" y="33"/>
                  </a:lnTo>
                  <a:lnTo>
                    <a:pt x="466" y="34"/>
                  </a:lnTo>
                  <a:lnTo>
                    <a:pt x="464" y="34"/>
                  </a:lnTo>
                  <a:lnTo>
                    <a:pt x="462" y="32"/>
                  </a:lnTo>
                  <a:lnTo>
                    <a:pt x="458" y="35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49" y="37"/>
                  </a:lnTo>
                  <a:lnTo>
                    <a:pt x="450" y="35"/>
                  </a:lnTo>
                  <a:lnTo>
                    <a:pt x="450" y="32"/>
                  </a:lnTo>
                  <a:lnTo>
                    <a:pt x="451" y="29"/>
                  </a:lnTo>
                  <a:lnTo>
                    <a:pt x="451" y="26"/>
                  </a:lnTo>
                  <a:lnTo>
                    <a:pt x="455" y="26"/>
                  </a:lnTo>
                  <a:lnTo>
                    <a:pt x="456" y="26"/>
                  </a:lnTo>
                  <a:lnTo>
                    <a:pt x="457" y="25"/>
                  </a:lnTo>
                  <a:lnTo>
                    <a:pt x="459" y="24"/>
                  </a:lnTo>
                  <a:lnTo>
                    <a:pt x="460" y="24"/>
                  </a:lnTo>
                  <a:lnTo>
                    <a:pt x="462" y="23"/>
                  </a:lnTo>
                  <a:lnTo>
                    <a:pt x="464" y="23"/>
                  </a:lnTo>
                  <a:lnTo>
                    <a:pt x="465" y="23"/>
                  </a:lnTo>
                  <a:lnTo>
                    <a:pt x="466" y="22"/>
                  </a:lnTo>
                  <a:lnTo>
                    <a:pt x="467" y="21"/>
                  </a:lnTo>
                  <a:lnTo>
                    <a:pt x="469" y="21"/>
                  </a:lnTo>
                  <a:lnTo>
                    <a:pt x="471" y="20"/>
                  </a:lnTo>
                  <a:lnTo>
                    <a:pt x="472" y="20"/>
                  </a:lnTo>
                  <a:lnTo>
                    <a:pt x="474" y="18"/>
                  </a:lnTo>
                  <a:lnTo>
                    <a:pt x="476" y="18"/>
                  </a:lnTo>
                  <a:lnTo>
                    <a:pt x="477" y="17"/>
                  </a:lnTo>
                  <a:lnTo>
                    <a:pt x="477" y="16"/>
                  </a:lnTo>
                  <a:lnTo>
                    <a:pt x="477" y="14"/>
                  </a:lnTo>
                  <a:lnTo>
                    <a:pt x="476" y="13"/>
                  </a:lnTo>
                  <a:lnTo>
                    <a:pt x="476" y="11"/>
                  </a:lnTo>
                  <a:lnTo>
                    <a:pt x="477" y="9"/>
                  </a:lnTo>
                  <a:lnTo>
                    <a:pt x="480" y="9"/>
                  </a:lnTo>
                  <a:lnTo>
                    <a:pt x="481" y="8"/>
                  </a:lnTo>
                  <a:lnTo>
                    <a:pt x="482" y="8"/>
                  </a:lnTo>
                  <a:lnTo>
                    <a:pt x="484" y="7"/>
                  </a:lnTo>
                  <a:lnTo>
                    <a:pt x="485" y="6"/>
                  </a:lnTo>
                  <a:lnTo>
                    <a:pt x="487" y="5"/>
                  </a:lnTo>
                  <a:lnTo>
                    <a:pt x="488" y="4"/>
                  </a:lnTo>
                  <a:lnTo>
                    <a:pt x="489" y="4"/>
                  </a:lnTo>
                  <a:lnTo>
                    <a:pt x="490" y="3"/>
                  </a:lnTo>
                  <a:lnTo>
                    <a:pt x="492" y="3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7" y="5"/>
                  </a:lnTo>
                  <a:lnTo>
                    <a:pt x="498" y="6"/>
                  </a:lnTo>
                  <a:lnTo>
                    <a:pt x="499" y="7"/>
                  </a:lnTo>
                  <a:lnTo>
                    <a:pt x="501" y="7"/>
                  </a:lnTo>
                  <a:lnTo>
                    <a:pt x="502" y="8"/>
                  </a:lnTo>
                  <a:lnTo>
                    <a:pt x="504" y="8"/>
                  </a:lnTo>
                  <a:lnTo>
                    <a:pt x="506" y="9"/>
                  </a:lnTo>
                  <a:lnTo>
                    <a:pt x="509" y="9"/>
                  </a:lnTo>
                  <a:lnTo>
                    <a:pt x="513" y="8"/>
                  </a:lnTo>
                  <a:lnTo>
                    <a:pt x="516" y="8"/>
                  </a:lnTo>
                  <a:lnTo>
                    <a:pt x="520" y="9"/>
                  </a:lnTo>
                  <a:lnTo>
                    <a:pt x="522" y="9"/>
                  </a:lnTo>
                  <a:lnTo>
                    <a:pt x="523" y="9"/>
                  </a:lnTo>
                  <a:lnTo>
                    <a:pt x="525" y="9"/>
                  </a:lnTo>
                  <a:lnTo>
                    <a:pt x="526" y="8"/>
                  </a:lnTo>
                  <a:lnTo>
                    <a:pt x="529" y="8"/>
                  </a:lnTo>
                  <a:lnTo>
                    <a:pt x="530" y="8"/>
                  </a:lnTo>
                  <a:lnTo>
                    <a:pt x="532" y="8"/>
                  </a:lnTo>
                  <a:lnTo>
                    <a:pt x="533" y="8"/>
                  </a:lnTo>
                  <a:lnTo>
                    <a:pt x="535" y="8"/>
                  </a:lnTo>
                  <a:lnTo>
                    <a:pt x="537" y="8"/>
                  </a:lnTo>
                  <a:lnTo>
                    <a:pt x="539" y="7"/>
                  </a:lnTo>
                  <a:lnTo>
                    <a:pt x="540" y="6"/>
                  </a:lnTo>
                  <a:lnTo>
                    <a:pt x="541" y="5"/>
                  </a:lnTo>
                  <a:lnTo>
                    <a:pt x="542" y="4"/>
                  </a:lnTo>
                  <a:lnTo>
                    <a:pt x="543" y="3"/>
                  </a:lnTo>
                  <a:lnTo>
                    <a:pt x="545" y="3"/>
                  </a:lnTo>
                  <a:lnTo>
                    <a:pt x="547" y="1"/>
                  </a:lnTo>
                  <a:lnTo>
                    <a:pt x="548" y="1"/>
                  </a:lnTo>
                  <a:lnTo>
                    <a:pt x="551" y="0"/>
                  </a:lnTo>
                  <a:lnTo>
                    <a:pt x="551" y="3"/>
                  </a:lnTo>
                  <a:lnTo>
                    <a:pt x="552" y="6"/>
                  </a:lnTo>
                  <a:lnTo>
                    <a:pt x="554" y="9"/>
                  </a:lnTo>
                  <a:lnTo>
                    <a:pt x="557" y="13"/>
                  </a:lnTo>
                  <a:lnTo>
                    <a:pt x="559" y="14"/>
                  </a:lnTo>
                  <a:lnTo>
                    <a:pt x="562" y="15"/>
                  </a:lnTo>
                  <a:lnTo>
                    <a:pt x="565" y="14"/>
                  </a:lnTo>
                  <a:lnTo>
                    <a:pt x="567" y="13"/>
                  </a:lnTo>
                  <a:lnTo>
                    <a:pt x="571" y="13"/>
                  </a:lnTo>
                  <a:lnTo>
                    <a:pt x="574" y="14"/>
                  </a:lnTo>
                  <a:lnTo>
                    <a:pt x="575" y="15"/>
                  </a:lnTo>
                  <a:lnTo>
                    <a:pt x="579" y="15"/>
                  </a:lnTo>
                  <a:lnTo>
                    <a:pt x="581" y="14"/>
                  </a:lnTo>
                  <a:lnTo>
                    <a:pt x="584" y="13"/>
                  </a:lnTo>
                  <a:lnTo>
                    <a:pt x="587" y="12"/>
                  </a:lnTo>
                  <a:lnTo>
                    <a:pt x="590" y="11"/>
                  </a:lnTo>
                  <a:lnTo>
                    <a:pt x="592" y="8"/>
                  </a:lnTo>
                  <a:lnTo>
                    <a:pt x="595" y="8"/>
                  </a:lnTo>
                  <a:lnTo>
                    <a:pt x="597" y="9"/>
                  </a:lnTo>
                  <a:lnTo>
                    <a:pt x="599" y="13"/>
                  </a:lnTo>
                  <a:lnTo>
                    <a:pt x="604" y="13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3" y="11"/>
                  </a:lnTo>
                  <a:lnTo>
                    <a:pt x="614" y="11"/>
                  </a:lnTo>
                  <a:lnTo>
                    <a:pt x="616" y="7"/>
                  </a:lnTo>
                  <a:lnTo>
                    <a:pt x="620" y="8"/>
                  </a:lnTo>
                  <a:lnTo>
                    <a:pt x="624" y="6"/>
                  </a:lnTo>
                  <a:lnTo>
                    <a:pt x="630" y="5"/>
                  </a:lnTo>
                  <a:lnTo>
                    <a:pt x="632" y="6"/>
                  </a:lnTo>
                  <a:lnTo>
                    <a:pt x="637" y="8"/>
                  </a:lnTo>
                  <a:lnTo>
                    <a:pt x="639" y="9"/>
                  </a:lnTo>
                  <a:lnTo>
                    <a:pt x="641" y="6"/>
                  </a:lnTo>
                  <a:lnTo>
                    <a:pt x="643" y="5"/>
                  </a:lnTo>
                  <a:lnTo>
                    <a:pt x="647" y="5"/>
                  </a:lnTo>
                  <a:lnTo>
                    <a:pt x="647" y="11"/>
                  </a:lnTo>
                  <a:lnTo>
                    <a:pt x="646" y="13"/>
                  </a:lnTo>
                  <a:lnTo>
                    <a:pt x="647" y="15"/>
                  </a:lnTo>
                  <a:lnTo>
                    <a:pt x="651" y="18"/>
                  </a:lnTo>
                  <a:lnTo>
                    <a:pt x="656" y="18"/>
                  </a:lnTo>
                  <a:lnTo>
                    <a:pt x="658" y="17"/>
                  </a:lnTo>
                  <a:lnTo>
                    <a:pt x="659" y="21"/>
                  </a:lnTo>
                  <a:lnTo>
                    <a:pt x="662" y="21"/>
                  </a:lnTo>
                  <a:lnTo>
                    <a:pt x="663" y="21"/>
                  </a:lnTo>
                  <a:lnTo>
                    <a:pt x="666" y="21"/>
                  </a:lnTo>
                  <a:lnTo>
                    <a:pt x="667" y="23"/>
                  </a:lnTo>
                  <a:lnTo>
                    <a:pt x="671" y="23"/>
                  </a:lnTo>
                  <a:lnTo>
                    <a:pt x="673" y="21"/>
                  </a:lnTo>
                  <a:lnTo>
                    <a:pt x="674" y="18"/>
                  </a:lnTo>
                  <a:lnTo>
                    <a:pt x="675" y="16"/>
                  </a:lnTo>
                  <a:lnTo>
                    <a:pt x="678" y="17"/>
                  </a:lnTo>
                  <a:lnTo>
                    <a:pt x="680" y="21"/>
                  </a:lnTo>
                  <a:lnTo>
                    <a:pt x="683" y="23"/>
                  </a:lnTo>
                  <a:lnTo>
                    <a:pt x="686" y="23"/>
                  </a:lnTo>
                  <a:lnTo>
                    <a:pt x="689" y="22"/>
                  </a:lnTo>
                  <a:lnTo>
                    <a:pt x="691" y="21"/>
                  </a:lnTo>
                  <a:lnTo>
                    <a:pt x="693" y="16"/>
                  </a:lnTo>
                  <a:lnTo>
                    <a:pt x="693" y="14"/>
                  </a:lnTo>
                  <a:lnTo>
                    <a:pt x="696" y="14"/>
                  </a:lnTo>
                  <a:lnTo>
                    <a:pt x="699" y="14"/>
                  </a:lnTo>
                  <a:lnTo>
                    <a:pt x="701" y="14"/>
                  </a:lnTo>
                  <a:lnTo>
                    <a:pt x="701" y="17"/>
                  </a:lnTo>
                  <a:lnTo>
                    <a:pt x="701" y="20"/>
                  </a:lnTo>
                  <a:lnTo>
                    <a:pt x="705" y="21"/>
                  </a:lnTo>
                  <a:lnTo>
                    <a:pt x="707" y="21"/>
                  </a:lnTo>
                  <a:lnTo>
                    <a:pt x="708" y="18"/>
                  </a:lnTo>
                  <a:lnTo>
                    <a:pt x="711" y="15"/>
                  </a:lnTo>
                  <a:lnTo>
                    <a:pt x="714" y="15"/>
                  </a:lnTo>
                  <a:lnTo>
                    <a:pt x="717" y="15"/>
                  </a:lnTo>
                  <a:lnTo>
                    <a:pt x="720" y="15"/>
                  </a:lnTo>
                  <a:lnTo>
                    <a:pt x="721" y="18"/>
                  </a:lnTo>
                  <a:lnTo>
                    <a:pt x="720" y="21"/>
                  </a:lnTo>
                  <a:lnTo>
                    <a:pt x="722" y="22"/>
                  </a:lnTo>
                  <a:lnTo>
                    <a:pt x="725" y="22"/>
                  </a:lnTo>
                  <a:lnTo>
                    <a:pt x="730" y="22"/>
                  </a:lnTo>
                  <a:lnTo>
                    <a:pt x="733" y="23"/>
                  </a:lnTo>
                  <a:lnTo>
                    <a:pt x="734" y="26"/>
                  </a:lnTo>
                  <a:lnTo>
                    <a:pt x="737" y="26"/>
                  </a:lnTo>
                  <a:lnTo>
                    <a:pt x="738" y="29"/>
                  </a:lnTo>
                  <a:lnTo>
                    <a:pt x="741" y="30"/>
                  </a:lnTo>
                  <a:lnTo>
                    <a:pt x="743" y="30"/>
                  </a:lnTo>
                  <a:lnTo>
                    <a:pt x="749" y="29"/>
                  </a:lnTo>
                  <a:lnTo>
                    <a:pt x="753" y="29"/>
                  </a:lnTo>
                  <a:lnTo>
                    <a:pt x="755" y="29"/>
                  </a:lnTo>
                  <a:lnTo>
                    <a:pt x="757" y="29"/>
                  </a:lnTo>
                  <a:lnTo>
                    <a:pt x="757" y="31"/>
                  </a:lnTo>
                  <a:lnTo>
                    <a:pt x="758" y="33"/>
                  </a:lnTo>
                  <a:lnTo>
                    <a:pt x="761" y="34"/>
                  </a:lnTo>
                  <a:lnTo>
                    <a:pt x="764" y="34"/>
                  </a:lnTo>
                  <a:lnTo>
                    <a:pt x="767" y="34"/>
                  </a:lnTo>
                  <a:lnTo>
                    <a:pt x="769" y="33"/>
                  </a:lnTo>
                  <a:lnTo>
                    <a:pt x="769" y="32"/>
                  </a:lnTo>
                  <a:lnTo>
                    <a:pt x="769" y="29"/>
                  </a:lnTo>
                  <a:lnTo>
                    <a:pt x="767" y="28"/>
                  </a:lnTo>
                  <a:lnTo>
                    <a:pt x="771" y="26"/>
                  </a:lnTo>
                  <a:lnTo>
                    <a:pt x="773" y="28"/>
                  </a:lnTo>
                  <a:lnTo>
                    <a:pt x="775" y="31"/>
                  </a:lnTo>
                  <a:lnTo>
                    <a:pt x="778" y="35"/>
                  </a:lnTo>
                  <a:lnTo>
                    <a:pt x="779" y="37"/>
                  </a:lnTo>
                  <a:lnTo>
                    <a:pt x="781" y="35"/>
                  </a:lnTo>
                  <a:lnTo>
                    <a:pt x="783" y="35"/>
                  </a:lnTo>
                  <a:lnTo>
                    <a:pt x="784" y="34"/>
                  </a:lnTo>
                  <a:lnTo>
                    <a:pt x="789" y="35"/>
                  </a:lnTo>
                  <a:lnTo>
                    <a:pt x="789" y="40"/>
                  </a:lnTo>
                  <a:lnTo>
                    <a:pt x="788" y="41"/>
                  </a:lnTo>
                  <a:lnTo>
                    <a:pt x="789" y="43"/>
                  </a:lnTo>
                  <a:lnTo>
                    <a:pt x="790" y="43"/>
                  </a:lnTo>
                  <a:lnTo>
                    <a:pt x="796" y="43"/>
                  </a:lnTo>
                  <a:lnTo>
                    <a:pt x="798" y="45"/>
                  </a:lnTo>
                  <a:lnTo>
                    <a:pt x="801" y="46"/>
                  </a:lnTo>
                  <a:lnTo>
                    <a:pt x="805" y="47"/>
                  </a:lnTo>
                  <a:lnTo>
                    <a:pt x="807" y="48"/>
                  </a:lnTo>
                  <a:lnTo>
                    <a:pt x="807" y="50"/>
                  </a:lnTo>
                  <a:lnTo>
                    <a:pt x="809" y="51"/>
                  </a:lnTo>
                  <a:lnTo>
                    <a:pt x="812" y="50"/>
                  </a:lnTo>
                  <a:lnTo>
                    <a:pt x="814" y="50"/>
                  </a:lnTo>
                  <a:lnTo>
                    <a:pt x="816" y="53"/>
                  </a:lnTo>
                  <a:lnTo>
                    <a:pt x="819" y="54"/>
                  </a:lnTo>
                  <a:lnTo>
                    <a:pt x="820" y="56"/>
                  </a:lnTo>
                  <a:lnTo>
                    <a:pt x="822" y="56"/>
                  </a:lnTo>
                  <a:lnTo>
                    <a:pt x="824" y="56"/>
                  </a:lnTo>
                  <a:lnTo>
                    <a:pt x="825" y="56"/>
                  </a:lnTo>
                  <a:lnTo>
                    <a:pt x="826" y="57"/>
                  </a:lnTo>
                  <a:lnTo>
                    <a:pt x="828" y="59"/>
                  </a:lnTo>
                  <a:lnTo>
                    <a:pt x="830" y="58"/>
                  </a:lnTo>
                  <a:lnTo>
                    <a:pt x="831" y="58"/>
                  </a:lnTo>
                  <a:lnTo>
                    <a:pt x="833" y="62"/>
                  </a:lnTo>
                  <a:lnTo>
                    <a:pt x="836" y="62"/>
                  </a:lnTo>
                  <a:lnTo>
                    <a:pt x="837" y="62"/>
                  </a:lnTo>
                  <a:lnTo>
                    <a:pt x="840" y="59"/>
                  </a:lnTo>
                  <a:lnTo>
                    <a:pt x="842" y="64"/>
                  </a:lnTo>
                  <a:lnTo>
                    <a:pt x="840" y="70"/>
                  </a:lnTo>
                  <a:lnTo>
                    <a:pt x="845" y="71"/>
                  </a:lnTo>
                  <a:lnTo>
                    <a:pt x="847" y="74"/>
                  </a:lnTo>
                  <a:lnTo>
                    <a:pt x="849" y="75"/>
                  </a:lnTo>
                  <a:lnTo>
                    <a:pt x="850" y="77"/>
                  </a:lnTo>
                  <a:lnTo>
                    <a:pt x="852" y="79"/>
                  </a:lnTo>
                  <a:lnTo>
                    <a:pt x="853" y="79"/>
                  </a:lnTo>
                  <a:lnTo>
                    <a:pt x="856" y="80"/>
                  </a:lnTo>
                  <a:lnTo>
                    <a:pt x="857" y="80"/>
                  </a:lnTo>
                  <a:lnTo>
                    <a:pt x="859" y="80"/>
                  </a:lnTo>
                  <a:lnTo>
                    <a:pt x="861" y="81"/>
                  </a:lnTo>
                  <a:lnTo>
                    <a:pt x="863" y="81"/>
                  </a:lnTo>
                  <a:lnTo>
                    <a:pt x="864" y="81"/>
                  </a:lnTo>
                  <a:lnTo>
                    <a:pt x="866" y="82"/>
                  </a:lnTo>
                  <a:lnTo>
                    <a:pt x="867" y="82"/>
                  </a:lnTo>
                  <a:lnTo>
                    <a:pt x="869" y="83"/>
                  </a:lnTo>
                  <a:lnTo>
                    <a:pt x="871" y="83"/>
                  </a:lnTo>
                  <a:lnTo>
                    <a:pt x="872" y="84"/>
                  </a:lnTo>
                  <a:lnTo>
                    <a:pt x="873" y="84"/>
                  </a:lnTo>
                  <a:lnTo>
                    <a:pt x="875" y="85"/>
                  </a:lnTo>
                  <a:lnTo>
                    <a:pt x="877" y="87"/>
                  </a:lnTo>
                  <a:lnTo>
                    <a:pt x="878" y="87"/>
                  </a:lnTo>
                  <a:lnTo>
                    <a:pt x="879" y="88"/>
                  </a:lnTo>
                  <a:lnTo>
                    <a:pt x="881" y="88"/>
                  </a:lnTo>
                  <a:lnTo>
                    <a:pt x="882" y="89"/>
                  </a:lnTo>
                  <a:lnTo>
                    <a:pt x="883" y="90"/>
                  </a:lnTo>
                  <a:lnTo>
                    <a:pt x="884" y="91"/>
                  </a:lnTo>
                  <a:lnTo>
                    <a:pt x="886" y="92"/>
                  </a:lnTo>
                  <a:lnTo>
                    <a:pt x="887" y="93"/>
                  </a:lnTo>
                  <a:lnTo>
                    <a:pt x="888" y="95"/>
                  </a:lnTo>
                  <a:lnTo>
                    <a:pt x="889" y="96"/>
                  </a:lnTo>
                  <a:lnTo>
                    <a:pt x="889" y="98"/>
                  </a:lnTo>
                  <a:lnTo>
                    <a:pt x="890" y="99"/>
                  </a:lnTo>
                  <a:lnTo>
                    <a:pt x="891" y="100"/>
                  </a:lnTo>
                  <a:lnTo>
                    <a:pt x="892" y="101"/>
                  </a:lnTo>
                  <a:lnTo>
                    <a:pt x="894" y="104"/>
                  </a:lnTo>
                  <a:lnTo>
                    <a:pt x="894" y="105"/>
                  </a:lnTo>
                  <a:lnTo>
                    <a:pt x="895" y="106"/>
                  </a:lnTo>
                  <a:lnTo>
                    <a:pt x="896" y="107"/>
                  </a:lnTo>
                  <a:lnTo>
                    <a:pt x="896" y="109"/>
                  </a:lnTo>
                  <a:lnTo>
                    <a:pt x="897" y="110"/>
                  </a:lnTo>
                  <a:lnTo>
                    <a:pt x="898" y="113"/>
                  </a:lnTo>
                  <a:lnTo>
                    <a:pt x="898" y="114"/>
                  </a:lnTo>
                  <a:lnTo>
                    <a:pt x="899" y="115"/>
                  </a:lnTo>
                  <a:lnTo>
                    <a:pt x="900" y="116"/>
                  </a:lnTo>
                  <a:lnTo>
                    <a:pt x="902" y="117"/>
                  </a:lnTo>
                  <a:lnTo>
                    <a:pt x="904" y="118"/>
                  </a:lnTo>
                  <a:lnTo>
                    <a:pt x="905" y="119"/>
                  </a:lnTo>
                  <a:lnTo>
                    <a:pt x="906" y="121"/>
                  </a:lnTo>
                  <a:lnTo>
                    <a:pt x="908" y="121"/>
                  </a:lnTo>
                  <a:lnTo>
                    <a:pt x="909" y="122"/>
                  </a:lnTo>
                  <a:lnTo>
                    <a:pt x="911" y="123"/>
                  </a:lnTo>
                  <a:lnTo>
                    <a:pt x="913" y="124"/>
                  </a:lnTo>
                  <a:lnTo>
                    <a:pt x="914" y="125"/>
                  </a:lnTo>
                  <a:lnTo>
                    <a:pt x="915" y="125"/>
                  </a:lnTo>
                  <a:lnTo>
                    <a:pt x="916" y="126"/>
                  </a:lnTo>
                  <a:lnTo>
                    <a:pt x="919" y="127"/>
                  </a:lnTo>
                  <a:lnTo>
                    <a:pt x="920" y="127"/>
                  </a:lnTo>
                  <a:lnTo>
                    <a:pt x="922" y="129"/>
                  </a:lnTo>
                  <a:lnTo>
                    <a:pt x="923" y="129"/>
                  </a:lnTo>
                  <a:lnTo>
                    <a:pt x="924" y="130"/>
                  </a:lnTo>
                  <a:lnTo>
                    <a:pt x="927" y="131"/>
                  </a:lnTo>
                  <a:lnTo>
                    <a:pt x="928" y="131"/>
                  </a:lnTo>
                  <a:lnTo>
                    <a:pt x="929" y="130"/>
                  </a:lnTo>
                  <a:lnTo>
                    <a:pt x="930" y="129"/>
                  </a:lnTo>
                  <a:lnTo>
                    <a:pt x="931" y="129"/>
                  </a:lnTo>
                  <a:lnTo>
                    <a:pt x="932" y="127"/>
                  </a:lnTo>
                  <a:lnTo>
                    <a:pt x="933" y="126"/>
                  </a:lnTo>
                  <a:lnTo>
                    <a:pt x="935" y="125"/>
                  </a:lnTo>
                  <a:lnTo>
                    <a:pt x="936" y="124"/>
                  </a:lnTo>
                  <a:lnTo>
                    <a:pt x="938" y="123"/>
                  </a:lnTo>
                  <a:lnTo>
                    <a:pt x="939" y="122"/>
                  </a:lnTo>
                  <a:lnTo>
                    <a:pt x="940" y="121"/>
                  </a:lnTo>
                  <a:lnTo>
                    <a:pt x="942" y="118"/>
                  </a:lnTo>
                  <a:lnTo>
                    <a:pt x="947" y="117"/>
                  </a:lnTo>
                  <a:lnTo>
                    <a:pt x="948" y="117"/>
                  </a:lnTo>
                  <a:lnTo>
                    <a:pt x="949" y="116"/>
                  </a:lnTo>
                  <a:lnTo>
                    <a:pt x="952" y="116"/>
                  </a:lnTo>
                  <a:lnTo>
                    <a:pt x="953" y="115"/>
                  </a:lnTo>
                  <a:lnTo>
                    <a:pt x="955" y="115"/>
                  </a:lnTo>
                  <a:lnTo>
                    <a:pt x="956" y="115"/>
                  </a:lnTo>
                  <a:lnTo>
                    <a:pt x="958" y="114"/>
                  </a:lnTo>
                  <a:lnTo>
                    <a:pt x="960" y="114"/>
                  </a:lnTo>
                  <a:lnTo>
                    <a:pt x="961" y="113"/>
                  </a:lnTo>
                  <a:lnTo>
                    <a:pt x="963" y="113"/>
                  </a:lnTo>
                  <a:lnTo>
                    <a:pt x="964" y="112"/>
                  </a:lnTo>
                  <a:lnTo>
                    <a:pt x="966" y="112"/>
                  </a:lnTo>
                  <a:lnTo>
                    <a:pt x="967" y="110"/>
                  </a:lnTo>
                  <a:lnTo>
                    <a:pt x="970" y="110"/>
                  </a:lnTo>
                  <a:lnTo>
                    <a:pt x="971" y="110"/>
                  </a:lnTo>
                  <a:lnTo>
                    <a:pt x="972" y="109"/>
                  </a:lnTo>
                  <a:lnTo>
                    <a:pt x="974" y="109"/>
                  </a:lnTo>
                  <a:lnTo>
                    <a:pt x="975" y="108"/>
                  </a:lnTo>
                  <a:lnTo>
                    <a:pt x="977" y="108"/>
                  </a:lnTo>
                  <a:lnTo>
                    <a:pt x="979" y="107"/>
                  </a:lnTo>
                  <a:lnTo>
                    <a:pt x="980" y="107"/>
                  </a:lnTo>
                  <a:lnTo>
                    <a:pt x="981" y="107"/>
                  </a:lnTo>
                  <a:lnTo>
                    <a:pt x="983" y="106"/>
                  </a:lnTo>
                  <a:lnTo>
                    <a:pt x="985" y="106"/>
                  </a:lnTo>
                  <a:lnTo>
                    <a:pt x="986" y="105"/>
                  </a:lnTo>
                  <a:lnTo>
                    <a:pt x="988" y="105"/>
                  </a:lnTo>
                  <a:lnTo>
                    <a:pt x="989" y="105"/>
                  </a:lnTo>
                  <a:lnTo>
                    <a:pt x="990" y="104"/>
                  </a:lnTo>
                  <a:lnTo>
                    <a:pt x="992" y="104"/>
                  </a:lnTo>
                  <a:lnTo>
                    <a:pt x="994" y="102"/>
                  </a:lnTo>
                  <a:lnTo>
                    <a:pt x="996" y="102"/>
                  </a:lnTo>
                  <a:lnTo>
                    <a:pt x="997" y="101"/>
                  </a:lnTo>
                  <a:lnTo>
                    <a:pt x="998" y="101"/>
                  </a:lnTo>
                  <a:lnTo>
                    <a:pt x="1002" y="99"/>
                  </a:lnTo>
                  <a:lnTo>
                    <a:pt x="1005" y="97"/>
                  </a:lnTo>
                  <a:lnTo>
                    <a:pt x="1010" y="95"/>
                  </a:lnTo>
                  <a:lnTo>
                    <a:pt x="1012" y="95"/>
                  </a:lnTo>
                  <a:lnTo>
                    <a:pt x="1013" y="93"/>
                  </a:lnTo>
                  <a:lnTo>
                    <a:pt x="1015" y="93"/>
                  </a:lnTo>
                  <a:lnTo>
                    <a:pt x="1016" y="92"/>
                  </a:lnTo>
                  <a:lnTo>
                    <a:pt x="1020" y="91"/>
                  </a:lnTo>
                  <a:lnTo>
                    <a:pt x="1023" y="91"/>
                  </a:lnTo>
                  <a:lnTo>
                    <a:pt x="1024" y="93"/>
                  </a:lnTo>
                  <a:lnTo>
                    <a:pt x="1024" y="96"/>
                  </a:lnTo>
                  <a:lnTo>
                    <a:pt x="1025" y="98"/>
                  </a:lnTo>
                  <a:lnTo>
                    <a:pt x="1028" y="104"/>
                  </a:lnTo>
                  <a:lnTo>
                    <a:pt x="1030" y="108"/>
                  </a:lnTo>
                  <a:lnTo>
                    <a:pt x="1032" y="110"/>
                  </a:lnTo>
                  <a:lnTo>
                    <a:pt x="1035" y="110"/>
                  </a:lnTo>
                  <a:lnTo>
                    <a:pt x="1036" y="112"/>
                  </a:lnTo>
                  <a:lnTo>
                    <a:pt x="1037" y="113"/>
                  </a:lnTo>
                  <a:lnTo>
                    <a:pt x="1038" y="113"/>
                  </a:lnTo>
                  <a:lnTo>
                    <a:pt x="1040" y="113"/>
                  </a:lnTo>
                  <a:lnTo>
                    <a:pt x="1041" y="114"/>
                  </a:lnTo>
                  <a:lnTo>
                    <a:pt x="1043" y="115"/>
                  </a:lnTo>
                  <a:lnTo>
                    <a:pt x="1045" y="115"/>
                  </a:lnTo>
                  <a:lnTo>
                    <a:pt x="1046" y="116"/>
                  </a:lnTo>
                  <a:lnTo>
                    <a:pt x="1047" y="116"/>
                  </a:lnTo>
                  <a:lnTo>
                    <a:pt x="1049" y="117"/>
                  </a:lnTo>
                  <a:lnTo>
                    <a:pt x="1050" y="117"/>
                  </a:lnTo>
                  <a:lnTo>
                    <a:pt x="1052" y="118"/>
                  </a:lnTo>
                  <a:lnTo>
                    <a:pt x="1054" y="118"/>
                  </a:lnTo>
                  <a:lnTo>
                    <a:pt x="1055" y="119"/>
                  </a:lnTo>
                  <a:lnTo>
                    <a:pt x="1056" y="119"/>
                  </a:lnTo>
                  <a:lnTo>
                    <a:pt x="1058" y="121"/>
                  </a:lnTo>
                  <a:lnTo>
                    <a:pt x="1060" y="121"/>
                  </a:lnTo>
                  <a:lnTo>
                    <a:pt x="1061" y="122"/>
                  </a:lnTo>
                  <a:lnTo>
                    <a:pt x="1063" y="122"/>
                  </a:lnTo>
                  <a:lnTo>
                    <a:pt x="1064" y="123"/>
                  </a:lnTo>
                  <a:lnTo>
                    <a:pt x="1066" y="123"/>
                  </a:lnTo>
                  <a:lnTo>
                    <a:pt x="1068" y="123"/>
                  </a:lnTo>
                  <a:lnTo>
                    <a:pt x="1069" y="124"/>
                  </a:lnTo>
                  <a:lnTo>
                    <a:pt x="1071" y="125"/>
                  </a:lnTo>
                  <a:lnTo>
                    <a:pt x="1072" y="125"/>
                  </a:lnTo>
                  <a:lnTo>
                    <a:pt x="1074" y="125"/>
                  </a:lnTo>
                  <a:lnTo>
                    <a:pt x="1074" y="122"/>
                  </a:lnTo>
                  <a:lnTo>
                    <a:pt x="1074" y="121"/>
                  </a:lnTo>
                  <a:lnTo>
                    <a:pt x="1074" y="118"/>
                  </a:lnTo>
                  <a:lnTo>
                    <a:pt x="1075" y="117"/>
                  </a:lnTo>
                  <a:lnTo>
                    <a:pt x="1077" y="117"/>
                  </a:lnTo>
                  <a:lnTo>
                    <a:pt x="1079" y="117"/>
                  </a:lnTo>
                  <a:lnTo>
                    <a:pt x="1080" y="116"/>
                  </a:lnTo>
                  <a:lnTo>
                    <a:pt x="1082" y="116"/>
                  </a:lnTo>
                  <a:lnTo>
                    <a:pt x="1083" y="115"/>
                  </a:lnTo>
                  <a:lnTo>
                    <a:pt x="1086" y="115"/>
                  </a:lnTo>
                  <a:lnTo>
                    <a:pt x="1087" y="115"/>
                  </a:lnTo>
                  <a:lnTo>
                    <a:pt x="1088" y="115"/>
                  </a:lnTo>
                  <a:lnTo>
                    <a:pt x="1090" y="115"/>
                  </a:lnTo>
                  <a:lnTo>
                    <a:pt x="1091" y="115"/>
                  </a:lnTo>
                  <a:lnTo>
                    <a:pt x="1094" y="115"/>
                  </a:lnTo>
                  <a:lnTo>
                    <a:pt x="1095" y="115"/>
                  </a:lnTo>
                  <a:lnTo>
                    <a:pt x="1096" y="114"/>
                  </a:lnTo>
                  <a:lnTo>
                    <a:pt x="1098" y="114"/>
                  </a:lnTo>
                  <a:lnTo>
                    <a:pt x="1099" y="114"/>
                  </a:lnTo>
                  <a:lnTo>
                    <a:pt x="1102" y="113"/>
                  </a:lnTo>
                  <a:lnTo>
                    <a:pt x="1103" y="113"/>
                  </a:lnTo>
                  <a:lnTo>
                    <a:pt x="1104" y="113"/>
                  </a:lnTo>
                  <a:lnTo>
                    <a:pt x="1106" y="112"/>
                  </a:lnTo>
                  <a:lnTo>
                    <a:pt x="1107" y="112"/>
                  </a:lnTo>
                  <a:lnTo>
                    <a:pt x="1110" y="112"/>
                  </a:lnTo>
                  <a:lnTo>
                    <a:pt x="1111" y="110"/>
                  </a:lnTo>
                  <a:lnTo>
                    <a:pt x="1112" y="112"/>
                  </a:lnTo>
                  <a:lnTo>
                    <a:pt x="1113" y="114"/>
                  </a:lnTo>
                  <a:lnTo>
                    <a:pt x="1114" y="115"/>
                  </a:lnTo>
                  <a:lnTo>
                    <a:pt x="1115" y="116"/>
                  </a:lnTo>
                  <a:lnTo>
                    <a:pt x="1116" y="117"/>
                  </a:lnTo>
                  <a:lnTo>
                    <a:pt x="1118" y="118"/>
                  </a:lnTo>
                  <a:lnTo>
                    <a:pt x="1118" y="121"/>
                  </a:lnTo>
                  <a:lnTo>
                    <a:pt x="1118" y="122"/>
                  </a:lnTo>
                  <a:lnTo>
                    <a:pt x="1119" y="124"/>
                  </a:lnTo>
                  <a:lnTo>
                    <a:pt x="1119" y="125"/>
                  </a:lnTo>
                  <a:lnTo>
                    <a:pt x="1120" y="126"/>
                  </a:lnTo>
                  <a:lnTo>
                    <a:pt x="1120" y="127"/>
                  </a:lnTo>
                  <a:lnTo>
                    <a:pt x="1121" y="129"/>
                  </a:lnTo>
                  <a:lnTo>
                    <a:pt x="1123" y="129"/>
                  </a:lnTo>
                  <a:lnTo>
                    <a:pt x="1124" y="129"/>
                  </a:lnTo>
                  <a:lnTo>
                    <a:pt x="1126" y="129"/>
                  </a:lnTo>
                  <a:lnTo>
                    <a:pt x="1128" y="129"/>
                  </a:lnTo>
                  <a:lnTo>
                    <a:pt x="1129" y="129"/>
                  </a:lnTo>
                  <a:lnTo>
                    <a:pt x="1131" y="127"/>
                  </a:lnTo>
                  <a:lnTo>
                    <a:pt x="1132" y="127"/>
                  </a:lnTo>
                  <a:lnTo>
                    <a:pt x="1135" y="127"/>
                  </a:lnTo>
                  <a:lnTo>
                    <a:pt x="1136" y="127"/>
                  </a:lnTo>
                  <a:lnTo>
                    <a:pt x="1138" y="127"/>
                  </a:lnTo>
                  <a:lnTo>
                    <a:pt x="1139" y="127"/>
                  </a:lnTo>
                  <a:lnTo>
                    <a:pt x="1141" y="127"/>
                  </a:lnTo>
                  <a:lnTo>
                    <a:pt x="1143" y="127"/>
                  </a:lnTo>
                  <a:lnTo>
                    <a:pt x="1145" y="129"/>
                  </a:lnTo>
                  <a:lnTo>
                    <a:pt x="1146" y="129"/>
                  </a:lnTo>
                  <a:lnTo>
                    <a:pt x="1148" y="129"/>
                  </a:lnTo>
                  <a:lnTo>
                    <a:pt x="1149" y="129"/>
                  </a:lnTo>
                  <a:lnTo>
                    <a:pt x="1152" y="129"/>
                  </a:lnTo>
                  <a:lnTo>
                    <a:pt x="1155" y="130"/>
                  </a:lnTo>
                  <a:lnTo>
                    <a:pt x="1156" y="131"/>
                  </a:lnTo>
                  <a:lnTo>
                    <a:pt x="1157" y="132"/>
                  </a:lnTo>
                  <a:lnTo>
                    <a:pt x="1157" y="134"/>
                  </a:lnTo>
                  <a:lnTo>
                    <a:pt x="1161" y="134"/>
                  </a:lnTo>
                  <a:lnTo>
                    <a:pt x="1165" y="134"/>
                  </a:lnTo>
                  <a:lnTo>
                    <a:pt x="1169" y="134"/>
                  </a:lnTo>
                  <a:lnTo>
                    <a:pt x="1171" y="134"/>
                  </a:lnTo>
                  <a:lnTo>
                    <a:pt x="1172" y="138"/>
                  </a:lnTo>
                  <a:lnTo>
                    <a:pt x="1173" y="140"/>
                  </a:lnTo>
                  <a:lnTo>
                    <a:pt x="1173" y="141"/>
                  </a:lnTo>
                  <a:lnTo>
                    <a:pt x="1174" y="142"/>
                  </a:lnTo>
                  <a:lnTo>
                    <a:pt x="1174" y="144"/>
                  </a:lnTo>
                  <a:lnTo>
                    <a:pt x="1176" y="146"/>
                  </a:lnTo>
                  <a:lnTo>
                    <a:pt x="1176" y="147"/>
                  </a:lnTo>
                  <a:lnTo>
                    <a:pt x="1176" y="149"/>
                  </a:lnTo>
                  <a:lnTo>
                    <a:pt x="1177" y="150"/>
                  </a:lnTo>
                  <a:lnTo>
                    <a:pt x="1177" y="152"/>
                  </a:lnTo>
                  <a:lnTo>
                    <a:pt x="1177" y="154"/>
                  </a:lnTo>
                  <a:lnTo>
                    <a:pt x="1177" y="156"/>
                  </a:lnTo>
                  <a:lnTo>
                    <a:pt x="1177" y="157"/>
                  </a:lnTo>
                  <a:lnTo>
                    <a:pt x="1177" y="159"/>
                  </a:lnTo>
                  <a:lnTo>
                    <a:pt x="1177" y="160"/>
                  </a:lnTo>
                  <a:lnTo>
                    <a:pt x="1174" y="164"/>
                  </a:lnTo>
                  <a:lnTo>
                    <a:pt x="1177" y="166"/>
                  </a:lnTo>
                  <a:lnTo>
                    <a:pt x="1179" y="169"/>
                  </a:lnTo>
                  <a:lnTo>
                    <a:pt x="1180" y="172"/>
                  </a:lnTo>
                  <a:lnTo>
                    <a:pt x="1177" y="173"/>
                  </a:lnTo>
                  <a:lnTo>
                    <a:pt x="1177" y="174"/>
                  </a:lnTo>
                  <a:lnTo>
                    <a:pt x="1177" y="176"/>
                  </a:lnTo>
                  <a:lnTo>
                    <a:pt x="1177" y="177"/>
                  </a:lnTo>
                  <a:lnTo>
                    <a:pt x="1177" y="180"/>
                  </a:lnTo>
                  <a:lnTo>
                    <a:pt x="1177" y="181"/>
                  </a:lnTo>
                  <a:lnTo>
                    <a:pt x="1177" y="183"/>
                  </a:lnTo>
                  <a:lnTo>
                    <a:pt x="1177" y="184"/>
                  </a:lnTo>
                  <a:lnTo>
                    <a:pt x="1177" y="186"/>
                  </a:lnTo>
                  <a:lnTo>
                    <a:pt x="1177" y="188"/>
                  </a:lnTo>
                  <a:lnTo>
                    <a:pt x="1177" y="189"/>
                  </a:lnTo>
                  <a:lnTo>
                    <a:pt x="1177" y="191"/>
                  </a:lnTo>
                  <a:lnTo>
                    <a:pt x="1177" y="192"/>
                  </a:lnTo>
                  <a:lnTo>
                    <a:pt x="1177" y="193"/>
                  </a:lnTo>
                  <a:lnTo>
                    <a:pt x="1177" y="196"/>
                  </a:lnTo>
                  <a:lnTo>
                    <a:pt x="1177" y="197"/>
                  </a:lnTo>
                  <a:lnTo>
                    <a:pt x="1177" y="199"/>
                  </a:lnTo>
                  <a:lnTo>
                    <a:pt x="1177" y="201"/>
                  </a:lnTo>
                  <a:lnTo>
                    <a:pt x="1178" y="202"/>
                  </a:lnTo>
                  <a:lnTo>
                    <a:pt x="1178" y="205"/>
                  </a:lnTo>
                  <a:lnTo>
                    <a:pt x="1178" y="206"/>
                  </a:lnTo>
                  <a:lnTo>
                    <a:pt x="1178" y="208"/>
                  </a:lnTo>
                  <a:lnTo>
                    <a:pt x="1178" y="211"/>
                  </a:lnTo>
                  <a:lnTo>
                    <a:pt x="1179" y="213"/>
                  </a:lnTo>
                  <a:lnTo>
                    <a:pt x="1179" y="214"/>
                  </a:lnTo>
                  <a:lnTo>
                    <a:pt x="1180" y="215"/>
                  </a:lnTo>
                  <a:lnTo>
                    <a:pt x="1181" y="216"/>
                  </a:lnTo>
                  <a:lnTo>
                    <a:pt x="1182" y="218"/>
                  </a:lnTo>
                  <a:lnTo>
                    <a:pt x="1182" y="219"/>
                  </a:lnTo>
                  <a:lnTo>
                    <a:pt x="1183" y="220"/>
                  </a:lnTo>
                  <a:lnTo>
                    <a:pt x="1183" y="223"/>
                  </a:lnTo>
                  <a:lnTo>
                    <a:pt x="1181" y="223"/>
                  </a:lnTo>
                  <a:lnTo>
                    <a:pt x="1180" y="223"/>
                  </a:lnTo>
                  <a:lnTo>
                    <a:pt x="1178" y="223"/>
                  </a:lnTo>
                  <a:lnTo>
                    <a:pt x="1177" y="223"/>
                  </a:lnTo>
                  <a:lnTo>
                    <a:pt x="1176" y="223"/>
                  </a:lnTo>
                  <a:lnTo>
                    <a:pt x="1173" y="224"/>
                  </a:lnTo>
                  <a:lnTo>
                    <a:pt x="1172" y="224"/>
                  </a:lnTo>
                  <a:lnTo>
                    <a:pt x="1170" y="224"/>
                  </a:lnTo>
                  <a:lnTo>
                    <a:pt x="1169" y="224"/>
                  </a:lnTo>
                  <a:lnTo>
                    <a:pt x="1166" y="224"/>
                  </a:lnTo>
                  <a:lnTo>
                    <a:pt x="1165" y="225"/>
                  </a:lnTo>
                  <a:lnTo>
                    <a:pt x="1163" y="225"/>
                  </a:lnTo>
                  <a:lnTo>
                    <a:pt x="1162" y="225"/>
                  </a:lnTo>
                  <a:lnTo>
                    <a:pt x="1161" y="225"/>
                  </a:lnTo>
                  <a:lnTo>
                    <a:pt x="1158" y="225"/>
                  </a:lnTo>
                  <a:lnTo>
                    <a:pt x="1157" y="225"/>
                  </a:lnTo>
                  <a:lnTo>
                    <a:pt x="1156" y="225"/>
                  </a:lnTo>
                  <a:lnTo>
                    <a:pt x="1154" y="225"/>
                  </a:lnTo>
                  <a:lnTo>
                    <a:pt x="1153" y="225"/>
                  </a:lnTo>
                  <a:lnTo>
                    <a:pt x="1151" y="225"/>
                  </a:lnTo>
                  <a:lnTo>
                    <a:pt x="1149" y="225"/>
                  </a:lnTo>
                  <a:lnTo>
                    <a:pt x="1148" y="225"/>
                  </a:lnTo>
                  <a:lnTo>
                    <a:pt x="1146" y="225"/>
                  </a:lnTo>
                  <a:lnTo>
                    <a:pt x="1146" y="227"/>
                  </a:lnTo>
                  <a:lnTo>
                    <a:pt x="1146" y="230"/>
                  </a:lnTo>
                  <a:lnTo>
                    <a:pt x="1146" y="231"/>
                  </a:lnTo>
                  <a:lnTo>
                    <a:pt x="1146" y="233"/>
                  </a:lnTo>
                  <a:lnTo>
                    <a:pt x="1146" y="234"/>
                  </a:lnTo>
                  <a:lnTo>
                    <a:pt x="1146" y="235"/>
                  </a:lnTo>
                  <a:lnTo>
                    <a:pt x="1146" y="238"/>
                  </a:lnTo>
                  <a:lnTo>
                    <a:pt x="1146" y="239"/>
                  </a:lnTo>
                  <a:lnTo>
                    <a:pt x="1146" y="240"/>
                  </a:lnTo>
                  <a:lnTo>
                    <a:pt x="1147" y="242"/>
                  </a:lnTo>
                  <a:lnTo>
                    <a:pt x="1148" y="242"/>
                  </a:lnTo>
                  <a:lnTo>
                    <a:pt x="1149" y="243"/>
                  </a:lnTo>
                  <a:lnTo>
                    <a:pt x="1151" y="244"/>
                  </a:lnTo>
                  <a:lnTo>
                    <a:pt x="1152" y="245"/>
                  </a:lnTo>
                  <a:lnTo>
                    <a:pt x="1153" y="247"/>
                  </a:lnTo>
                  <a:lnTo>
                    <a:pt x="1153" y="250"/>
                  </a:lnTo>
                  <a:lnTo>
                    <a:pt x="1149" y="250"/>
                  </a:lnTo>
                  <a:lnTo>
                    <a:pt x="1147" y="250"/>
                  </a:lnTo>
                  <a:lnTo>
                    <a:pt x="1143" y="250"/>
                  </a:lnTo>
                  <a:lnTo>
                    <a:pt x="1140" y="251"/>
                  </a:lnTo>
                  <a:lnTo>
                    <a:pt x="1136" y="253"/>
                  </a:lnTo>
                  <a:lnTo>
                    <a:pt x="1133" y="256"/>
                  </a:lnTo>
                  <a:lnTo>
                    <a:pt x="1130" y="256"/>
                  </a:lnTo>
                  <a:lnTo>
                    <a:pt x="1133" y="260"/>
                  </a:lnTo>
                  <a:lnTo>
                    <a:pt x="1133" y="261"/>
                  </a:lnTo>
                  <a:lnTo>
                    <a:pt x="1135" y="262"/>
                  </a:lnTo>
                  <a:lnTo>
                    <a:pt x="1136" y="264"/>
                  </a:lnTo>
                  <a:lnTo>
                    <a:pt x="1136" y="266"/>
                  </a:lnTo>
                  <a:lnTo>
                    <a:pt x="1137" y="267"/>
                  </a:lnTo>
                  <a:lnTo>
                    <a:pt x="1138" y="268"/>
                  </a:lnTo>
                  <a:lnTo>
                    <a:pt x="1140" y="269"/>
                  </a:lnTo>
                  <a:lnTo>
                    <a:pt x="1141" y="270"/>
                  </a:lnTo>
                  <a:lnTo>
                    <a:pt x="1143" y="272"/>
                  </a:lnTo>
                  <a:lnTo>
                    <a:pt x="1144" y="273"/>
                  </a:lnTo>
                  <a:lnTo>
                    <a:pt x="1146" y="275"/>
                  </a:lnTo>
                  <a:lnTo>
                    <a:pt x="1147" y="275"/>
                  </a:lnTo>
                  <a:lnTo>
                    <a:pt x="1148" y="274"/>
                  </a:lnTo>
                  <a:lnTo>
                    <a:pt x="1149" y="277"/>
                  </a:lnTo>
                  <a:lnTo>
                    <a:pt x="1152" y="278"/>
                  </a:lnTo>
                  <a:lnTo>
                    <a:pt x="1153" y="279"/>
                  </a:lnTo>
                  <a:lnTo>
                    <a:pt x="1154" y="281"/>
                  </a:lnTo>
                  <a:lnTo>
                    <a:pt x="1155" y="281"/>
                  </a:lnTo>
                  <a:lnTo>
                    <a:pt x="1157" y="281"/>
                  </a:lnTo>
                  <a:lnTo>
                    <a:pt x="1158" y="281"/>
                  </a:lnTo>
                  <a:lnTo>
                    <a:pt x="1161" y="281"/>
                  </a:lnTo>
                  <a:lnTo>
                    <a:pt x="1162" y="279"/>
                  </a:lnTo>
                  <a:lnTo>
                    <a:pt x="1164" y="278"/>
                  </a:lnTo>
                  <a:lnTo>
                    <a:pt x="1165" y="278"/>
                  </a:lnTo>
                  <a:lnTo>
                    <a:pt x="1166" y="278"/>
                  </a:lnTo>
                  <a:lnTo>
                    <a:pt x="1166" y="281"/>
                  </a:lnTo>
                  <a:lnTo>
                    <a:pt x="1166" y="282"/>
                  </a:lnTo>
                  <a:lnTo>
                    <a:pt x="1166" y="283"/>
                  </a:lnTo>
                  <a:lnTo>
                    <a:pt x="1166" y="285"/>
                  </a:lnTo>
                  <a:lnTo>
                    <a:pt x="1166" y="286"/>
                  </a:lnTo>
                  <a:lnTo>
                    <a:pt x="1166" y="287"/>
                  </a:lnTo>
                  <a:lnTo>
                    <a:pt x="1166" y="290"/>
                  </a:lnTo>
                  <a:lnTo>
                    <a:pt x="1166" y="291"/>
                  </a:lnTo>
                  <a:lnTo>
                    <a:pt x="1166" y="292"/>
                  </a:lnTo>
                  <a:lnTo>
                    <a:pt x="1166" y="294"/>
                  </a:lnTo>
                  <a:lnTo>
                    <a:pt x="1166" y="295"/>
                  </a:lnTo>
                  <a:lnTo>
                    <a:pt x="1166" y="297"/>
                  </a:lnTo>
                  <a:lnTo>
                    <a:pt x="1166" y="299"/>
                  </a:lnTo>
                  <a:lnTo>
                    <a:pt x="1166" y="300"/>
                  </a:lnTo>
                  <a:lnTo>
                    <a:pt x="1166" y="303"/>
                  </a:lnTo>
                  <a:lnTo>
                    <a:pt x="1171" y="303"/>
                  </a:lnTo>
                  <a:lnTo>
                    <a:pt x="1173" y="304"/>
                  </a:lnTo>
                  <a:lnTo>
                    <a:pt x="1176" y="304"/>
                  </a:lnTo>
                  <a:lnTo>
                    <a:pt x="1174" y="308"/>
                  </a:lnTo>
                  <a:lnTo>
                    <a:pt x="1176" y="309"/>
                  </a:lnTo>
                  <a:lnTo>
                    <a:pt x="1176" y="311"/>
                  </a:lnTo>
                  <a:lnTo>
                    <a:pt x="1174" y="311"/>
                  </a:lnTo>
                  <a:lnTo>
                    <a:pt x="1172" y="314"/>
                  </a:lnTo>
                  <a:lnTo>
                    <a:pt x="1171" y="314"/>
                  </a:lnTo>
                  <a:lnTo>
                    <a:pt x="1168" y="315"/>
                  </a:lnTo>
                  <a:lnTo>
                    <a:pt x="1169" y="318"/>
                  </a:lnTo>
                  <a:lnTo>
                    <a:pt x="1170" y="319"/>
                  </a:lnTo>
                  <a:lnTo>
                    <a:pt x="1171" y="320"/>
                  </a:lnTo>
                  <a:lnTo>
                    <a:pt x="1172" y="321"/>
                  </a:lnTo>
                  <a:lnTo>
                    <a:pt x="1174" y="323"/>
                  </a:lnTo>
                  <a:lnTo>
                    <a:pt x="1176" y="324"/>
                  </a:lnTo>
                  <a:lnTo>
                    <a:pt x="1177" y="325"/>
                  </a:lnTo>
                  <a:lnTo>
                    <a:pt x="1178" y="326"/>
                  </a:lnTo>
                  <a:lnTo>
                    <a:pt x="1179" y="327"/>
                  </a:lnTo>
                  <a:lnTo>
                    <a:pt x="1181" y="328"/>
                  </a:lnTo>
                  <a:lnTo>
                    <a:pt x="1182" y="329"/>
                  </a:lnTo>
                  <a:lnTo>
                    <a:pt x="1183" y="331"/>
                  </a:lnTo>
                  <a:lnTo>
                    <a:pt x="1185" y="332"/>
                  </a:lnTo>
                  <a:lnTo>
                    <a:pt x="1185" y="333"/>
                  </a:lnTo>
                  <a:lnTo>
                    <a:pt x="1183" y="334"/>
                  </a:lnTo>
                  <a:lnTo>
                    <a:pt x="1182" y="335"/>
                  </a:lnTo>
                  <a:lnTo>
                    <a:pt x="1181" y="336"/>
                  </a:lnTo>
                  <a:lnTo>
                    <a:pt x="1179" y="337"/>
                  </a:lnTo>
                  <a:lnTo>
                    <a:pt x="1179" y="339"/>
                  </a:lnTo>
                  <a:lnTo>
                    <a:pt x="1177" y="340"/>
                  </a:lnTo>
                  <a:lnTo>
                    <a:pt x="1176" y="341"/>
                  </a:lnTo>
                  <a:lnTo>
                    <a:pt x="1174" y="342"/>
                  </a:lnTo>
                  <a:lnTo>
                    <a:pt x="1173" y="343"/>
                  </a:lnTo>
                  <a:lnTo>
                    <a:pt x="1172" y="344"/>
                  </a:lnTo>
                  <a:lnTo>
                    <a:pt x="1171" y="345"/>
                  </a:lnTo>
                  <a:lnTo>
                    <a:pt x="1170" y="346"/>
                  </a:lnTo>
                  <a:lnTo>
                    <a:pt x="1169" y="348"/>
                  </a:lnTo>
                  <a:lnTo>
                    <a:pt x="1166" y="349"/>
                  </a:lnTo>
                  <a:lnTo>
                    <a:pt x="1166" y="350"/>
                  </a:lnTo>
                  <a:lnTo>
                    <a:pt x="1164" y="350"/>
                  </a:lnTo>
                  <a:lnTo>
                    <a:pt x="1163" y="351"/>
                  </a:lnTo>
                  <a:lnTo>
                    <a:pt x="1162" y="352"/>
                  </a:lnTo>
                  <a:lnTo>
                    <a:pt x="1161" y="353"/>
                  </a:lnTo>
                  <a:lnTo>
                    <a:pt x="1160" y="354"/>
                  </a:lnTo>
                  <a:lnTo>
                    <a:pt x="1158" y="356"/>
                  </a:lnTo>
                  <a:lnTo>
                    <a:pt x="1157" y="357"/>
                  </a:lnTo>
                  <a:lnTo>
                    <a:pt x="1156" y="358"/>
                  </a:lnTo>
                  <a:lnTo>
                    <a:pt x="1155" y="359"/>
                  </a:lnTo>
                  <a:lnTo>
                    <a:pt x="1152" y="360"/>
                  </a:lnTo>
                  <a:lnTo>
                    <a:pt x="1153" y="365"/>
                  </a:lnTo>
                  <a:lnTo>
                    <a:pt x="1156" y="365"/>
                  </a:lnTo>
                  <a:lnTo>
                    <a:pt x="1158" y="366"/>
                  </a:lnTo>
                  <a:lnTo>
                    <a:pt x="1161" y="366"/>
                  </a:lnTo>
                  <a:lnTo>
                    <a:pt x="1164" y="367"/>
                  </a:lnTo>
                  <a:lnTo>
                    <a:pt x="1168" y="367"/>
                  </a:lnTo>
                  <a:lnTo>
                    <a:pt x="1171" y="368"/>
                  </a:lnTo>
                  <a:lnTo>
                    <a:pt x="1174" y="368"/>
                  </a:lnTo>
                  <a:lnTo>
                    <a:pt x="1177" y="368"/>
                  </a:lnTo>
                  <a:lnTo>
                    <a:pt x="1181" y="371"/>
                  </a:lnTo>
                  <a:lnTo>
                    <a:pt x="1186" y="374"/>
                  </a:lnTo>
                  <a:lnTo>
                    <a:pt x="1189" y="377"/>
                  </a:lnTo>
                  <a:lnTo>
                    <a:pt x="1193" y="378"/>
                  </a:lnTo>
                  <a:lnTo>
                    <a:pt x="1195" y="379"/>
                  </a:lnTo>
                  <a:lnTo>
                    <a:pt x="1198" y="382"/>
                  </a:lnTo>
                  <a:lnTo>
                    <a:pt x="1202" y="380"/>
                  </a:lnTo>
                  <a:lnTo>
                    <a:pt x="1205" y="379"/>
                  </a:lnTo>
                  <a:lnTo>
                    <a:pt x="1206" y="378"/>
                  </a:lnTo>
                  <a:lnTo>
                    <a:pt x="1209" y="377"/>
                  </a:lnTo>
                  <a:lnTo>
                    <a:pt x="1211" y="376"/>
                  </a:lnTo>
                  <a:lnTo>
                    <a:pt x="1213" y="375"/>
                  </a:lnTo>
                  <a:lnTo>
                    <a:pt x="1214" y="375"/>
                  </a:lnTo>
                  <a:lnTo>
                    <a:pt x="1215" y="374"/>
                  </a:lnTo>
                  <a:lnTo>
                    <a:pt x="1218" y="373"/>
                  </a:lnTo>
                  <a:lnTo>
                    <a:pt x="1220" y="371"/>
                  </a:lnTo>
                  <a:lnTo>
                    <a:pt x="1223" y="370"/>
                  </a:lnTo>
                  <a:lnTo>
                    <a:pt x="1224" y="369"/>
                  </a:lnTo>
                  <a:lnTo>
                    <a:pt x="1226" y="368"/>
                  </a:lnTo>
                  <a:lnTo>
                    <a:pt x="1229" y="367"/>
                  </a:lnTo>
                  <a:lnTo>
                    <a:pt x="1232" y="365"/>
                  </a:lnTo>
                  <a:lnTo>
                    <a:pt x="1234" y="365"/>
                  </a:lnTo>
                  <a:lnTo>
                    <a:pt x="1236" y="363"/>
                  </a:lnTo>
                  <a:lnTo>
                    <a:pt x="1238" y="362"/>
                  </a:lnTo>
                  <a:lnTo>
                    <a:pt x="1243" y="360"/>
                  </a:lnTo>
                  <a:lnTo>
                    <a:pt x="1244" y="360"/>
                  </a:lnTo>
                  <a:lnTo>
                    <a:pt x="1247" y="359"/>
                  </a:lnTo>
                  <a:lnTo>
                    <a:pt x="1249" y="360"/>
                  </a:lnTo>
                  <a:lnTo>
                    <a:pt x="1251" y="357"/>
                  </a:lnTo>
                  <a:lnTo>
                    <a:pt x="1252" y="356"/>
                  </a:lnTo>
                  <a:lnTo>
                    <a:pt x="1255" y="356"/>
                  </a:lnTo>
                  <a:lnTo>
                    <a:pt x="1255" y="358"/>
                  </a:lnTo>
                  <a:lnTo>
                    <a:pt x="1255" y="361"/>
                  </a:lnTo>
                  <a:lnTo>
                    <a:pt x="1256" y="361"/>
                  </a:lnTo>
                  <a:lnTo>
                    <a:pt x="1256" y="366"/>
                  </a:lnTo>
                  <a:lnTo>
                    <a:pt x="1257" y="368"/>
                  </a:lnTo>
                  <a:lnTo>
                    <a:pt x="1257" y="369"/>
                  </a:lnTo>
                  <a:lnTo>
                    <a:pt x="1259" y="371"/>
                  </a:lnTo>
                  <a:lnTo>
                    <a:pt x="1259" y="373"/>
                  </a:lnTo>
                  <a:lnTo>
                    <a:pt x="1260" y="374"/>
                  </a:lnTo>
                  <a:lnTo>
                    <a:pt x="1261" y="376"/>
                  </a:lnTo>
                  <a:lnTo>
                    <a:pt x="1261" y="377"/>
                  </a:lnTo>
                  <a:lnTo>
                    <a:pt x="1264" y="378"/>
                  </a:lnTo>
                  <a:lnTo>
                    <a:pt x="1263" y="380"/>
                  </a:lnTo>
                  <a:lnTo>
                    <a:pt x="1265" y="383"/>
                  </a:lnTo>
                  <a:lnTo>
                    <a:pt x="1266" y="384"/>
                  </a:lnTo>
                  <a:lnTo>
                    <a:pt x="1268" y="385"/>
                  </a:lnTo>
                  <a:lnTo>
                    <a:pt x="1269" y="386"/>
                  </a:lnTo>
                  <a:lnTo>
                    <a:pt x="1269" y="388"/>
                  </a:lnTo>
                  <a:lnTo>
                    <a:pt x="1270" y="390"/>
                  </a:lnTo>
                  <a:lnTo>
                    <a:pt x="1270" y="391"/>
                  </a:lnTo>
                  <a:lnTo>
                    <a:pt x="1271" y="393"/>
                  </a:lnTo>
                  <a:lnTo>
                    <a:pt x="1271" y="395"/>
                  </a:lnTo>
                  <a:lnTo>
                    <a:pt x="1271" y="396"/>
                  </a:lnTo>
                  <a:lnTo>
                    <a:pt x="1271" y="398"/>
                  </a:lnTo>
                  <a:lnTo>
                    <a:pt x="1271" y="399"/>
                  </a:lnTo>
                  <a:lnTo>
                    <a:pt x="1271" y="401"/>
                  </a:lnTo>
                  <a:lnTo>
                    <a:pt x="1271" y="402"/>
                  </a:lnTo>
                  <a:lnTo>
                    <a:pt x="1271" y="404"/>
                  </a:lnTo>
                  <a:lnTo>
                    <a:pt x="1270" y="404"/>
                  </a:lnTo>
                  <a:lnTo>
                    <a:pt x="1268" y="404"/>
                  </a:lnTo>
                  <a:lnTo>
                    <a:pt x="1266" y="404"/>
                  </a:lnTo>
                  <a:lnTo>
                    <a:pt x="1265" y="404"/>
                  </a:lnTo>
                  <a:lnTo>
                    <a:pt x="1263" y="404"/>
                  </a:lnTo>
                  <a:lnTo>
                    <a:pt x="1262" y="404"/>
                  </a:lnTo>
                  <a:lnTo>
                    <a:pt x="1260" y="405"/>
                  </a:lnTo>
                  <a:lnTo>
                    <a:pt x="1259" y="405"/>
                  </a:lnTo>
                  <a:lnTo>
                    <a:pt x="1257" y="405"/>
                  </a:lnTo>
                  <a:lnTo>
                    <a:pt x="1255" y="405"/>
                  </a:lnTo>
                  <a:lnTo>
                    <a:pt x="1254" y="405"/>
                  </a:lnTo>
                  <a:lnTo>
                    <a:pt x="1253" y="407"/>
                  </a:lnTo>
                  <a:lnTo>
                    <a:pt x="1251" y="408"/>
                  </a:lnTo>
                  <a:lnTo>
                    <a:pt x="1249" y="408"/>
                  </a:lnTo>
                  <a:lnTo>
                    <a:pt x="1248" y="409"/>
                  </a:lnTo>
                  <a:lnTo>
                    <a:pt x="1246" y="410"/>
                  </a:lnTo>
                  <a:lnTo>
                    <a:pt x="1245" y="411"/>
                  </a:lnTo>
                  <a:lnTo>
                    <a:pt x="1244" y="412"/>
                  </a:lnTo>
                  <a:lnTo>
                    <a:pt x="1243" y="413"/>
                  </a:lnTo>
                  <a:lnTo>
                    <a:pt x="1241" y="413"/>
                  </a:lnTo>
                  <a:lnTo>
                    <a:pt x="1240" y="415"/>
                  </a:lnTo>
                  <a:lnTo>
                    <a:pt x="1239" y="416"/>
                  </a:lnTo>
                  <a:lnTo>
                    <a:pt x="1238" y="417"/>
                  </a:lnTo>
                  <a:lnTo>
                    <a:pt x="1236" y="417"/>
                  </a:lnTo>
                  <a:lnTo>
                    <a:pt x="1235" y="418"/>
                  </a:lnTo>
                  <a:lnTo>
                    <a:pt x="1234" y="418"/>
                  </a:lnTo>
                  <a:lnTo>
                    <a:pt x="1231" y="418"/>
                  </a:lnTo>
                  <a:lnTo>
                    <a:pt x="1230" y="419"/>
                  </a:lnTo>
                  <a:lnTo>
                    <a:pt x="1228" y="419"/>
                  </a:lnTo>
                  <a:lnTo>
                    <a:pt x="1227" y="420"/>
                  </a:lnTo>
                  <a:lnTo>
                    <a:pt x="1224" y="421"/>
                  </a:lnTo>
                  <a:lnTo>
                    <a:pt x="1223" y="422"/>
                  </a:lnTo>
                  <a:lnTo>
                    <a:pt x="1222" y="424"/>
                  </a:lnTo>
                  <a:lnTo>
                    <a:pt x="1221" y="425"/>
                  </a:lnTo>
                  <a:lnTo>
                    <a:pt x="1220" y="426"/>
                  </a:lnTo>
                  <a:lnTo>
                    <a:pt x="1219" y="426"/>
                  </a:lnTo>
                  <a:lnTo>
                    <a:pt x="1218" y="428"/>
                  </a:lnTo>
                  <a:lnTo>
                    <a:pt x="1216" y="429"/>
                  </a:lnTo>
                  <a:lnTo>
                    <a:pt x="1215" y="430"/>
                  </a:lnTo>
                  <a:lnTo>
                    <a:pt x="1214" y="432"/>
                  </a:lnTo>
                  <a:lnTo>
                    <a:pt x="1213" y="433"/>
                  </a:lnTo>
                  <a:lnTo>
                    <a:pt x="1211" y="434"/>
                  </a:lnTo>
                  <a:lnTo>
                    <a:pt x="1210" y="435"/>
                  </a:lnTo>
                  <a:lnTo>
                    <a:pt x="1209" y="436"/>
                  </a:lnTo>
                  <a:lnTo>
                    <a:pt x="1207" y="437"/>
                  </a:lnTo>
                  <a:lnTo>
                    <a:pt x="1206" y="438"/>
                  </a:lnTo>
                  <a:lnTo>
                    <a:pt x="1205" y="440"/>
                  </a:lnTo>
                  <a:lnTo>
                    <a:pt x="1204" y="441"/>
                  </a:lnTo>
                  <a:lnTo>
                    <a:pt x="1203" y="442"/>
                  </a:lnTo>
                  <a:lnTo>
                    <a:pt x="1201" y="443"/>
                  </a:lnTo>
                  <a:lnTo>
                    <a:pt x="1199" y="444"/>
                  </a:lnTo>
                  <a:lnTo>
                    <a:pt x="1198" y="444"/>
                  </a:lnTo>
                  <a:lnTo>
                    <a:pt x="1196" y="444"/>
                  </a:lnTo>
                  <a:lnTo>
                    <a:pt x="1195" y="444"/>
                  </a:lnTo>
                  <a:lnTo>
                    <a:pt x="1193" y="444"/>
                  </a:lnTo>
                  <a:lnTo>
                    <a:pt x="1191" y="444"/>
                  </a:lnTo>
                  <a:lnTo>
                    <a:pt x="1189" y="444"/>
                  </a:lnTo>
                  <a:lnTo>
                    <a:pt x="1188" y="444"/>
                  </a:lnTo>
                  <a:lnTo>
                    <a:pt x="1187" y="444"/>
                  </a:lnTo>
                  <a:lnTo>
                    <a:pt x="1185" y="444"/>
                  </a:lnTo>
                  <a:lnTo>
                    <a:pt x="1183" y="444"/>
                  </a:lnTo>
                  <a:lnTo>
                    <a:pt x="1181" y="444"/>
                  </a:lnTo>
                  <a:lnTo>
                    <a:pt x="1180" y="444"/>
                  </a:lnTo>
                  <a:lnTo>
                    <a:pt x="1178" y="443"/>
                  </a:lnTo>
                  <a:lnTo>
                    <a:pt x="1177" y="443"/>
                  </a:lnTo>
                  <a:lnTo>
                    <a:pt x="1174" y="443"/>
                  </a:lnTo>
                  <a:lnTo>
                    <a:pt x="1172" y="443"/>
                  </a:lnTo>
                  <a:lnTo>
                    <a:pt x="1171" y="442"/>
                  </a:lnTo>
                  <a:lnTo>
                    <a:pt x="1170" y="442"/>
                  </a:lnTo>
                  <a:lnTo>
                    <a:pt x="1168" y="442"/>
                  </a:lnTo>
                  <a:lnTo>
                    <a:pt x="1166" y="442"/>
                  </a:lnTo>
                  <a:lnTo>
                    <a:pt x="1164" y="442"/>
                  </a:lnTo>
                  <a:lnTo>
                    <a:pt x="1164" y="443"/>
                  </a:lnTo>
                  <a:lnTo>
                    <a:pt x="1166" y="444"/>
                  </a:lnTo>
                  <a:lnTo>
                    <a:pt x="1168" y="445"/>
                  </a:lnTo>
                  <a:lnTo>
                    <a:pt x="1170" y="445"/>
                  </a:lnTo>
                  <a:lnTo>
                    <a:pt x="1171" y="446"/>
                  </a:lnTo>
                  <a:lnTo>
                    <a:pt x="1172" y="446"/>
                  </a:lnTo>
                  <a:lnTo>
                    <a:pt x="1174" y="447"/>
                  </a:lnTo>
                  <a:lnTo>
                    <a:pt x="1176" y="447"/>
                  </a:lnTo>
                  <a:lnTo>
                    <a:pt x="1177" y="449"/>
                  </a:lnTo>
                  <a:lnTo>
                    <a:pt x="1179" y="450"/>
                  </a:lnTo>
                  <a:lnTo>
                    <a:pt x="1180" y="451"/>
                  </a:lnTo>
                  <a:lnTo>
                    <a:pt x="1181" y="451"/>
                  </a:lnTo>
                  <a:lnTo>
                    <a:pt x="1182" y="452"/>
                  </a:lnTo>
                  <a:lnTo>
                    <a:pt x="1183" y="453"/>
                  </a:lnTo>
                  <a:lnTo>
                    <a:pt x="1185" y="454"/>
                  </a:lnTo>
                  <a:lnTo>
                    <a:pt x="1187" y="455"/>
                  </a:lnTo>
                  <a:lnTo>
                    <a:pt x="1187" y="457"/>
                  </a:lnTo>
                  <a:lnTo>
                    <a:pt x="1188" y="458"/>
                  </a:lnTo>
                  <a:lnTo>
                    <a:pt x="1189" y="459"/>
                  </a:lnTo>
                  <a:lnTo>
                    <a:pt x="1191" y="460"/>
                  </a:lnTo>
                  <a:lnTo>
                    <a:pt x="1193" y="461"/>
                  </a:lnTo>
                  <a:lnTo>
                    <a:pt x="1194" y="461"/>
                  </a:lnTo>
                  <a:lnTo>
                    <a:pt x="1196" y="462"/>
                  </a:lnTo>
                  <a:lnTo>
                    <a:pt x="1197" y="462"/>
                  </a:lnTo>
                  <a:lnTo>
                    <a:pt x="1198" y="463"/>
                  </a:lnTo>
                  <a:lnTo>
                    <a:pt x="1201" y="464"/>
                  </a:lnTo>
                  <a:lnTo>
                    <a:pt x="1202" y="464"/>
                  </a:lnTo>
                  <a:lnTo>
                    <a:pt x="1203" y="468"/>
                  </a:lnTo>
                  <a:lnTo>
                    <a:pt x="1205" y="467"/>
                  </a:lnTo>
                  <a:lnTo>
                    <a:pt x="1210" y="466"/>
                  </a:lnTo>
                  <a:lnTo>
                    <a:pt x="1213" y="464"/>
                  </a:lnTo>
                  <a:lnTo>
                    <a:pt x="1216" y="463"/>
                  </a:lnTo>
                  <a:lnTo>
                    <a:pt x="1221" y="462"/>
                  </a:lnTo>
                  <a:lnTo>
                    <a:pt x="1223" y="461"/>
                  </a:lnTo>
                  <a:lnTo>
                    <a:pt x="1227" y="460"/>
                  </a:lnTo>
                  <a:lnTo>
                    <a:pt x="1228" y="459"/>
                  </a:lnTo>
                  <a:lnTo>
                    <a:pt x="1230" y="459"/>
                  </a:lnTo>
                  <a:lnTo>
                    <a:pt x="1231" y="458"/>
                  </a:lnTo>
                  <a:lnTo>
                    <a:pt x="1235" y="457"/>
                  </a:lnTo>
                  <a:lnTo>
                    <a:pt x="1238" y="455"/>
                  </a:lnTo>
                  <a:lnTo>
                    <a:pt x="1240" y="455"/>
                  </a:lnTo>
                  <a:lnTo>
                    <a:pt x="1241" y="454"/>
                  </a:lnTo>
                  <a:lnTo>
                    <a:pt x="1244" y="454"/>
                  </a:lnTo>
                  <a:lnTo>
                    <a:pt x="1246" y="453"/>
                  </a:lnTo>
                  <a:lnTo>
                    <a:pt x="1249" y="452"/>
                  </a:lnTo>
                  <a:lnTo>
                    <a:pt x="1252" y="452"/>
                  </a:lnTo>
                  <a:lnTo>
                    <a:pt x="1253" y="451"/>
                  </a:lnTo>
                  <a:lnTo>
                    <a:pt x="1256" y="451"/>
                  </a:lnTo>
                  <a:lnTo>
                    <a:pt x="1260" y="450"/>
                  </a:lnTo>
                  <a:lnTo>
                    <a:pt x="1261" y="449"/>
                  </a:lnTo>
                  <a:lnTo>
                    <a:pt x="1263" y="449"/>
                  </a:lnTo>
                  <a:lnTo>
                    <a:pt x="1264" y="447"/>
                  </a:lnTo>
                  <a:lnTo>
                    <a:pt x="1266" y="447"/>
                  </a:lnTo>
                  <a:lnTo>
                    <a:pt x="1268" y="446"/>
                  </a:lnTo>
                  <a:lnTo>
                    <a:pt x="1271" y="445"/>
                  </a:lnTo>
                  <a:lnTo>
                    <a:pt x="1274" y="445"/>
                  </a:lnTo>
                  <a:lnTo>
                    <a:pt x="1276" y="444"/>
                  </a:lnTo>
                  <a:lnTo>
                    <a:pt x="1278" y="444"/>
                  </a:lnTo>
                  <a:lnTo>
                    <a:pt x="1280" y="443"/>
                  </a:lnTo>
                  <a:lnTo>
                    <a:pt x="1285" y="441"/>
                  </a:lnTo>
                  <a:lnTo>
                    <a:pt x="1288" y="438"/>
                  </a:lnTo>
                  <a:lnTo>
                    <a:pt x="1295" y="438"/>
                  </a:lnTo>
                  <a:lnTo>
                    <a:pt x="1297" y="442"/>
                  </a:lnTo>
                  <a:lnTo>
                    <a:pt x="1299" y="444"/>
                  </a:lnTo>
                  <a:lnTo>
                    <a:pt x="1298" y="446"/>
                  </a:lnTo>
                  <a:lnTo>
                    <a:pt x="1301" y="449"/>
                  </a:lnTo>
                  <a:lnTo>
                    <a:pt x="1302" y="450"/>
                  </a:lnTo>
                  <a:lnTo>
                    <a:pt x="1301" y="452"/>
                  </a:lnTo>
                  <a:lnTo>
                    <a:pt x="1301" y="453"/>
                  </a:lnTo>
                  <a:lnTo>
                    <a:pt x="1299" y="454"/>
                  </a:lnTo>
                  <a:lnTo>
                    <a:pt x="1297" y="455"/>
                  </a:lnTo>
                  <a:lnTo>
                    <a:pt x="1296" y="457"/>
                  </a:lnTo>
                  <a:lnTo>
                    <a:pt x="1296" y="459"/>
                  </a:lnTo>
                  <a:lnTo>
                    <a:pt x="1296" y="460"/>
                  </a:lnTo>
                  <a:lnTo>
                    <a:pt x="1293" y="461"/>
                  </a:lnTo>
                  <a:lnTo>
                    <a:pt x="1291" y="462"/>
                  </a:lnTo>
                  <a:lnTo>
                    <a:pt x="1290" y="463"/>
                  </a:lnTo>
                  <a:lnTo>
                    <a:pt x="1289" y="464"/>
                  </a:lnTo>
                  <a:lnTo>
                    <a:pt x="1288" y="466"/>
                  </a:lnTo>
                  <a:lnTo>
                    <a:pt x="1287" y="467"/>
                  </a:lnTo>
                  <a:lnTo>
                    <a:pt x="1286" y="468"/>
                  </a:lnTo>
                  <a:lnTo>
                    <a:pt x="1285" y="469"/>
                  </a:lnTo>
                  <a:lnTo>
                    <a:pt x="1282" y="470"/>
                  </a:lnTo>
                  <a:lnTo>
                    <a:pt x="1281" y="471"/>
                  </a:lnTo>
                  <a:lnTo>
                    <a:pt x="1280" y="472"/>
                  </a:lnTo>
                  <a:lnTo>
                    <a:pt x="1279" y="472"/>
                  </a:lnTo>
                  <a:lnTo>
                    <a:pt x="1277" y="474"/>
                  </a:lnTo>
                  <a:lnTo>
                    <a:pt x="1276" y="475"/>
                  </a:lnTo>
                  <a:lnTo>
                    <a:pt x="1274" y="476"/>
                  </a:lnTo>
                  <a:lnTo>
                    <a:pt x="1273" y="476"/>
                  </a:lnTo>
                  <a:lnTo>
                    <a:pt x="1272" y="477"/>
                  </a:lnTo>
                  <a:lnTo>
                    <a:pt x="1270" y="477"/>
                  </a:lnTo>
                  <a:lnTo>
                    <a:pt x="1269" y="477"/>
                  </a:lnTo>
                  <a:lnTo>
                    <a:pt x="1268" y="477"/>
                  </a:lnTo>
                  <a:lnTo>
                    <a:pt x="1266" y="477"/>
                  </a:lnTo>
                  <a:lnTo>
                    <a:pt x="1265" y="475"/>
                  </a:lnTo>
                  <a:lnTo>
                    <a:pt x="1263" y="476"/>
                  </a:lnTo>
                  <a:lnTo>
                    <a:pt x="1262" y="475"/>
                  </a:lnTo>
                  <a:lnTo>
                    <a:pt x="1260" y="478"/>
                  </a:lnTo>
                  <a:lnTo>
                    <a:pt x="1257" y="477"/>
                  </a:lnTo>
                  <a:lnTo>
                    <a:pt x="1256" y="478"/>
                  </a:lnTo>
                  <a:lnTo>
                    <a:pt x="1252" y="480"/>
                  </a:lnTo>
                  <a:lnTo>
                    <a:pt x="1249" y="480"/>
                  </a:lnTo>
                  <a:lnTo>
                    <a:pt x="1248" y="482"/>
                  </a:lnTo>
                  <a:lnTo>
                    <a:pt x="1247" y="482"/>
                  </a:lnTo>
                  <a:lnTo>
                    <a:pt x="1245" y="483"/>
                  </a:lnTo>
                  <a:lnTo>
                    <a:pt x="1241" y="483"/>
                  </a:lnTo>
                  <a:lnTo>
                    <a:pt x="1240" y="484"/>
                  </a:lnTo>
                  <a:lnTo>
                    <a:pt x="1244" y="487"/>
                  </a:lnTo>
                  <a:lnTo>
                    <a:pt x="1246" y="488"/>
                  </a:lnTo>
                  <a:lnTo>
                    <a:pt x="1247" y="489"/>
                  </a:lnTo>
                  <a:lnTo>
                    <a:pt x="1248" y="491"/>
                  </a:lnTo>
                  <a:lnTo>
                    <a:pt x="1249" y="492"/>
                  </a:lnTo>
                  <a:lnTo>
                    <a:pt x="1251" y="493"/>
                  </a:lnTo>
                  <a:lnTo>
                    <a:pt x="1249" y="494"/>
                  </a:lnTo>
                  <a:lnTo>
                    <a:pt x="1249" y="495"/>
                  </a:lnTo>
                  <a:lnTo>
                    <a:pt x="1248" y="497"/>
                  </a:lnTo>
                  <a:lnTo>
                    <a:pt x="1247" y="499"/>
                  </a:lnTo>
                  <a:lnTo>
                    <a:pt x="1247" y="501"/>
                  </a:lnTo>
                  <a:lnTo>
                    <a:pt x="1246" y="502"/>
                  </a:lnTo>
                  <a:lnTo>
                    <a:pt x="1245" y="503"/>
                  </a:lnTo>
                  <a:lnTo>
                    <a:pt x="1245" y="504"/>
                  </a:lnTo>
                  <a:lnTo>
                    <a:pt x="1244" y="506"/>
                  </a:lnTo>
                  <a:lnTo>
                    <a:pt x="1243" y="508"/>
                  </a:lnTo>
                  <a:lnTo>
                    <a:pt x="1243" y="509"/>
                  </a:lnTo>
                  <a:lnTo>
                    <a:pt x="1241" y="511"/>
                  </a:lnTo>
                  <a:lnTo>
                    <a:pt x="1240" y="512"/>
                  </a:lnTo>
                  <a:lnTo>
                    <a:pt x="1240" y="513"/>
                  </a:lnTo>
                  <a:lnTo>
                    <a:pt x="1239" y="514"/>
                  </a:lnTo>
                  <a:lnTo>
                    <a:pt x="1236" y="516"/>
                  </a:lnTo>
                  <a:lnTo>
                    <a:pt x="1232" y="516"/>
                  </a:lnTo>
                  <a:lnTo>
                    <a:pt x="1230" y="516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6" y="512"/>
                  </a:lnTo>
                  <a:lnTo>
                    <a:pt x="1224" y="513"/>
                  </a:lnTo>
                  <a:lnTo>
                    <a:pt x="1223" y="516"/>
                  </a:lnTo>
                  <a:lnTo>
                    <a:pt x="1222" y="517"/>
                  </a:lnTo>
                  <a:lnTo>
                    <a:pt x="1221" y="519"/>
                  </a:lnTo>
                  <a:lnTo>
                    <a:pt x="1220" y="520"/>
                  </a:lnTo>
                  <a:lnTo>
                    <a:pt x="1220" y="521"/>
                  </a:lnTo>
                  <a:lnTo>
                    <a:pt x="1220" y="523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8"/>
                  </a:lnTo>
                  <a:lnTo>
                    <a:pt x="1219" y="530"/>
                  </a:lnTo>
                  <a:lnTo>
                    <a:pt x="1218" y="531"/>
                  </a:lnTo>
                  <a:lnTo>
                    <a:pt x="1218" y="534"/>
                  </a:lnTo>
                  <a:lnTo>
                    <a:pt x="1218" y="536"/>
                  </a:lnTo>
                  <a:lnTo>
                    <a:pt x="1218" y="537"/>
                  </a:lnTo>
                  <a:lnTo>
                    <a:pt x="1216" y="538"/>
                  </a:lnTo>
                  <a:lnTo>
                    <a:pt x="1216" y="541"/>
                  </a:lnTo>
                  <a:lnTo>
                    <a:pt x="1216" y="543"/>
                  </a:lnTo>
                  <a:lnTo>
                    <a:pt x="1215" y="544"/>
                  </a:lnTo>
                  <a:lnTo>
                    <a:pt x="1213" y="546"/>
                  </a:lnTo>
                  <a:lnTo>
                    <a:pt x="1211" y="544"/>
                  </a:lnTo>
                  <a:lnTo>
                    <a:pt x="1209" y="539"/>
                  </a:lnTo>
                  <a:lnTo>
                    <a:pt x="1205" y="542"/>
                  </a:lnTo>
                  <a:lnTo>
                    <a:pt x="1204" y="541"/>
                  </a:lnTo>
                  <a:lnTo>
                    <a:pt x="1202" y="541"/>
                  </a:lnTo>
                  <a:lnTo>
                    <a:pt x="1201" y="541"/>
                  </a:lnTo>
                  <a:lnTo>
                    <a:pt x="1199" y="539"/>
                  </a:lnTo>
                  <a:lnTo>
                    <a:pt x="1197" y="539"/>
                  </a:lnTo>
                  <a:lnTo>
                    <a:pt x="1196" y="539"/>
                  </a:lnTo>
                  <a:lnTo>
                    <a:pt x="1195" y="539"/>
                  </a:lnTo>
                  <a:lnTo>
                    <a:pt x="1193" y="539"/>
                  </a:lnTo>
                  <a:lnTo>
                    <a:pt x="1191" y="539"/>
                  </a:lnTo>
                  <a:lnTo>
                    <a:pt x="1189" y="539"/>
                  </a:lnTo>
                  <a:lnTo>
                    <a:pt x="1188" y="539"/>
                  </a:lnTo>
                  <a:lnTo>
                    <a:pt x="1186" y="539"/>
                  </a:lnTo>
                  <a:lnTo>
                    <a:pt x="1185" y="539"/>
                  </a:lnTo>
                  <a:lnTo>
                    <a:pt x="1182" y="539"/>
                  </a:lnTo>
                  <a:lnTo>
                    <a:pt x="1181" y="539"/>
                  </a:lnTo>
                  <a:lnTo>
                    <a:pt x="1180" y="539"/>
                  </a:lnTo>
                  <a:lnTo>
                    <a:pt x="1177" y="542"/>
                  </a:lnTo>
                  <a:lnTo>
                    <a:pt x="1176" y="538"/>
                  </a:lnTo>
                  <a:lnTo>
                    <a:pt x="1174" y="536"/>
                  </a:lnTo>
                  <a:lnTo>
                    <a:pt x="1172" y="531"/>
                  </a:lnTo>
                  <a:lnTo>
                    <a:pt x="1171" y="528"/>
                  </a:lnTo>
                  <a:lnTo>
                    <a:pt x="1169" y="530"/>
                  </a:lnTo>
                  <a:lnTo>
                    <a:pt x="1166" y="530"/>
                  </a:lnTo>
                  <a:lnTo>
                    <a:pt x="1165" y="531"/>
                  </a:lnTo>
                  <a:lnTo>
                    <a:pt x="1164" y="533"/>
                  </a:lnTo>
                  <a:lnTo>
                    <a:pt x="1163" y="534"/>
                  </a:lnTo>
                  <a:lnTo>
                    <a:pt x="1162" y="535"/>
                  </a:lnTo>
                  <a:lnTo>
                    <a:pt x="1160" y="536"/>
                  </a:lnTo>
                  <a:lnTo>
                    <a:pt x="1158" y="537"/>
                  </a:lnTo>
                  <a:lnTo>
                    <a:pt x="1156" y="537"/>
                  </a:lnTo>
                  <a:lnTo>
                    <a:pt x="1155" y="538"/>
                  </a:lnTo>
                  <a:lnTo>
                    <a:pt x="1154" y="539"/>
                  </a:lnTo>
                  <a:lnTo>
                    <a:pt x="1153" y="539"/>
                  </a:lnTo>
                  <a:lnTo>
                    <a:pt x="1152" y="541"/>
                  </a:lnTo>
                  <a:lnTo>
                    <a:pt x="1151" y="542"/>
                  </a:lnTo>
                  <a:lnTo>
                    <a:pt x="1148" y="543"/>
                  </a:lnTo>
                  <a:lnTo>
                    <a:pt x="1147" y="543"/>
                  </a:lnTo>
                  <a:lnTo>
                    <a:pt x="1145" y="543"/>
                  </a:lnTo>
                  <a:lnTo>
                    <a:pt x="1144" y="543"/>
                  </a:lnTo>
                  <a:lnTo>
                    <a:pt x="1141" y="543"/>
                  </a:lnTo>
                  <a:lnTo>
                    <a:pt x="1140" y="544"/>
                  </a:lnTo>
                  <a:lnTo>
                    <a:pt x="1138" y="544"/>
                  </a:lnTo>
                  <a:lnTo>
                    <a:pt x="1137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2" y="544"/>
                  </a:lnTo>
                  <a:lnTo>
                    <a:pt x="1130" y="545"/>
                  </a:lnTo>
                  <a:lnTo>
                    <a:pt x="1129" y="545"/>
                  </a:lnTo>
                  <a:lnTo>
                    <a:pt x="1129" y="543"/>
                  </a:lnTo>
                  <a:lnTo>
                    <a:pt x="1128" y="542"/>
                  </a:lnTo>
                  <a:lnTo>
                    <a:pt x="1127" y="541"/>
                  </a:lnTo>
                  <a:lnTo>
                    <a:pt x="1124" y="541"/>
                  </a:lnTo>
                  <a:lnTo>
                    <a:pt x="1123" y="541"/>
                  </a:lnTo>
                  <a:lnTo>
                    <a:pt x="1121" y="542"/>
                  </a:lnTo>
                  <a:lnTo>
                    <a:pt x="1120" y="542"/>
                  </a:lnTo>
                  <a:lnTo>
                    <a:pt x="1118" y="542"/>
                  </a:lnTo>
                  <a:lnTo>
                    <a:pt x="1116" y="542"/>
                  </a:lnTo>
                  <a:lnTo>
                    <a:pt x="1114" y="542"/>
                  </a:lnTo>
                  <a:lnTo>
                    <a:pt x="1113" y="542"/>
                  </a:lnTo>
                  <a:lnTo>
                    <a:pt x="1112" y="542"/>
                  </a:lnTo>
                  <a:lnTo>
                    <a:pt x="1110" y="541"/>
                  </a:lnTo>
                  <a:lnTo>
                    <a:pt x="1108" y="541"/>
                  </a:lnTo>
                  <a:lnTo>
                    <a:pt x="1106" y="541"/>
                  </a:lnTo>
                  <a:lnTo>
                    <a:pt x="1105" y="541"/>
                  </a:lnTo>
                  <a:lnTo>
                    <a:pt x="1103" y="541"/>
                  </a:lnTo>
                  <a:lnTo>
                    <a:pt x="1102" y="539"/>
                  </a:lnTo>
                  <a:lnTo>
                    <a:pt x="1099" y="539"/>
                  </a:lnTo>
                  <a:lnTo>
                    <a:pt x="1098" y="539"/>
                  </a:lnTo>
                  <a:lnTo>
                    <a:pt x="1096" y="538"/>
                  </a:lnTo>
                  <a:lnTo>
                    <a:pt x="1095" y="538"/>
                  </a:lnTo>
                  <a:lnTo>
                    <a:pt x="1093" y="538"/>
                  </a:lnTo>
                  <a:lnTo>
                    <a:pt x="1091" y="538"/>
                  </a:lnTo>
                  <a:lnTo>
                    <a:pt x="1089" y="537"/>
                  </a:lnTo>
                  <a:lnTo>
                    <a:pt x="1087" y="537"/>
                  </a:lnTo>
                  <a:lnTo>
                    <a:pt x="1086" y="537"/>
                  </a:lnTo>
                  <a:lnTo>
                    <a:pt x="1085" y="537"/>
                  </a:lnTo>
                  <a:lnTo>
                    <a:pt x="1082" y="536"/>
                  </a:lnTo>
                  <a:lnTo>
                    <a:pt x="1081" y="536"/>
                  </a:lnTo>
                  <a:lnTo>
                    <a:pt x="1079" y="536"/>
                  </a:lnTo>
                  <a:lnTo>
                    <a:pt x="1077" y="536"/>
                  </a:lnTo>
                  <a:lnTo>
                    <a:pt x="1075" y="535"/>
                  </a:lnTo>
                  <a:lnTo>
                    <a:pt x="1073" y="536"/>
                  </a:lnTo>
                  <a:lnTo>
                    <a:pt x="1072" y="534"/>
                  </a:lnTo>
                  <a:lnTo>
                    <a:pt x="1068" y="534"/>
                  </a:lnTo>
                  <a:lnTo>
                    <a:pt x="1065" y="534"/>
                  </a:lnTo>
                  <a:lnTo>
                    <a:pt x="1064" y="533"/>
                  </a:lnTo>
                  <a:lnTo>
                    <a:pt x="1063" y="533"/>
                  </a:lnTo>
                  <a:lnTo>
                    <a:pt x="1061" y="533"/>
                  </a:lnTo>
                  <a:lnTo>
                    <a:pt x="1060" y="531"/>
                  </a:lnTo>
                  <a:lnTo>
                    <a:pt x="1058" y="531"/>
                  </a:lnTo>
                  <a:lnTo>
                    <a:pt x="1056" y="530"/>
                  </a:lnTo>
                  <a:lnTo>
                    <a:pt x="1055" y="530"/>
                  </a:lnTo>
                  <a:lnTo>
                    <a:pt x="1054" y="529"/>
                  </a:lnTo>
                  <a:lnTo>
                    <a:pt x="1053" y="528"/>
                  </a:lnTo>
                  <a:lnTo>
                    <a:pt x="1050" y="527"/>
                  </a:lnTo>
                  <a:lnTo>
                    <a:pt x="1049" y="527"/>
                  </a:lnTo>
                  <a:lnTo>
                    <a:pt x="1047" y="527"/>
                  </a:lnTo>
                  <a:lnTo>
                    <a:pt x="1046" y="527"/>
                  </a:lnTo>
                  <a:lnTo>
                    <a:pt x="1045" y="528"/>
                  </a:lnTo>
                  <a:lnTo>
                    <a:pt x="1043" y="528"/>
                  </a:lnTo>
                  <a:lnTo>
                    <a:pt x="1041" y="527"/>
                  </a:lnTo>
                  <a:lnTo>
                    <a:pt x="1039" y="527"/>
                  </a:lnTo>
                  <a:lnTo>
                    <a:pt x="1038" y="526"/>
                  </a:lnTo>
                  <a:lnTo>
                    <a:pt x="1037" y="525"/>
                  </a:lnTo>
                  <a:lnTo>
                    <a:pt x="1036" y="523"/>
                  </a:lnTo>
                  <a:lnTo>
                    <a:pt x="1036" y="521"/>
                  </a:lnTo>
                  <a:lnTo>
                    <a:pt x="1036" y="520"/>
                  </a:lnTo>
                  <a:lnTo>
                    <a:pt x="1037" y="518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3"/>
                  </a:lnTo>
                  <a:lnTo>
                    <a:pt x="1037" y="512"/>
                  </a:lnTo>
                  <a:lnTo>
                    <a:pt x="1037" y="510"/>
                  </a:lnTo>
                  <a:lnTo>
                    <a:pt x="1035" y="511"/>
                  </a:lnTo>
                  <a:lnTo>
                    <a:pt x="1032" y="511"/>
                  </a:lnTo>
                  <a:lnTo>
                    <a:pt x="1031" y="512"/>
                  </a:lnTo>
                  <a:lnTo>
                    <a:pt x="1030" y="512"/>
                  </a:lnTo>
                  <a:lnTo>
                    <a:pt x="1028" y="512"/>
                  </a:lnTo>
                  <a:lnTo>
                    <a:pt x="1025" y="513"/>
                  </a:lnTo>
                  <a:lnTo>
                    <a:pt x="1024" y="513"/>
                  </a:lnTo>
                  <a:lnTo>
                    <a:pt x="1023" y="514"/>
                  </a:lnTo>
                  <a:lnTo>
                    <a:pt x="1022" y="516"/>
                  </a:lnTo>
                  <a:lnTo>
                    <a:pt x="1020" y="516"/>
                  </a:lnTo>
                  <a:lnTo>
                    <a:pt x="1019" y="517"/>
                  </a:lnTo>
                  <a:lnTo>
                    <a:pt x="1016" y="518"/>
                  </a:lnTo>
                  <a:lnTo>
                    <a:pt x="1015" y="518"/>
                  </a:lnTo>
                  <a:lnTo>
                    <a:pt x="1013" y="519"/>
                  </a:lnTo>
                  <a:lnTo>
                    <a:pt x="1012" y="519"/>
                  </a:lnTo>
                  <a:lnTo>
                    <a:pt x="1010" y="520"/>
                  </a:lnTo>
                  <a:lnTo>
                    <a:pt x="1008" y="520"/>
                  </a:lnTo>
                  <a:lnTo>
                    <a:pt x="1006" y="521"/>
                  </a:lnTo>
                  <a:lnTo>
                    <a:pt x="1005" y="521"/>
                  </a:lnTo>
                  <a:lnTo>
                    <a:pt x="1003" y="522"/>
                  </a:lnTo>
                  <a:lnTo>
                    <a:pt x="1002" y="522"/>
                  </a:lnTo>
                  <a:lnTo>
                    <a:pt x="999" y="522"/>
                  </a:lnTo>
                  <a:lnTo>
                    <a:pt x="998" y="523"/>
                  </a:lnTo>
                  <a:lnTo>
                    <a:pt x="995" y="522"/>
                  </a:lnTo>
                  <a:lnTo>
                    <a:pt x="996" y="527"/>
                  </a:lnTo>
                  <a:lnTo>
                    <a:pt x="997" y="533"/>
                  </a:lnTo>
                  <a:lnTo>
                    <a:pt x="998" y="536"/>
                  </a:lnTo>
                  <a:lnTo>
                    <a:pt x="999" y="538"/>
                  </a:lnTo>
                  <a:lnTo>
                    <a:pt x="1003" y="539"/>
                  </a:lnTo>
                  <a:lnTo>
                    <a:pt x="1004" y="541"/>
                  </a:lnTo>
                  <a:lnTo>
                    <a:pt x="1005" y="543"/>
                  </a:lnTo>
                  <a:lnTo>
                    <a:pt x="1006" y="544"/>
                  </a:lnTo>
                  <a:lnTo>
                    <a:pt x="1005" y="546"/>
                  </a:lnTo>
                  <a:lnTo>
                    <a:pt x="1008" y="548"/>
                  </a:lnTo>
                  <a:lnTo>
                    <a:pt x="1012" y="548"/>
                  </a:lnTo>
                  <a:lnTo>
                    <a:pt x="1013" y="551"/>
                  </a:lnTo>
                  <a:lnTo>
                    <a:pt x="1014" y="551"/>
                  </a:lnTo>
                  <a:lnTo>
                    <a:pt x="1015" y="552"/>
                  </a:lnTo>
                  <a:lnTo>
                    <a:pt x="1017" y="553"/>
                  </a:lnTo>
                  <a:lnTo>
                    <a:pt x="1019" y="553"/>
                  </a:lnTo>
                  <a:lnTo>
                    <a:pt x="1021" y="553"/>
                  </a:lnTo>
                  <a:lnTo>
                    <a:pt x="1022" y="554"/>
                  </a:lnTo>
                  <a:lnTo>
                    <a:pt x="1023" y="555"/>
                  </a:lnTo>
                  <a:lnTo>
                    <a:pt x="1025" y="556"/>
                  </a:lnTo>
                  <a:lnTo>
                    <a:pt x="1025" y="558"/>
                  </a:lnTo>
                  <a:lnTo>
                    <a:pt x="1025" y="560"/>
                  </a:lnTo>
                  <a:lnTo>
                    <a:pt x="1024" y="560"/>
                  </a:lnTo>
                  <a:lnTo>
                    <a:pt x="1022" y="560"/>
                  </a:lnTo>
                  <a:lnTo>
                    <a:pt x="1021" y="561"/>
                  </a:lnTo>
                  <a:lnTo>
                    <a:pt x="1019" y="561"/>
                  </a:lnTo>
                  <a:lnTo>
                    <a:pt x="1017" y="562"/>
                  </a:lnTo>
                  <a:lnTo>
                    <a:pt x="1017" y="563"/>
                  </a:lnTo>
                  <a:lnTo>
                    <a:pt x="1017" y="564"/>
                  </a:lnTo>
                  <a:lnTo>
                    <a:pt x="1019" y="567"/>
                  </a:lnTo>
                  <a:lnTo>
                    <a:pt x="1020" y="568"/>
                  </a:lnTo>
                  <a:lnTo>
                    <a:pt x="1021" y="569"/>
                  </a:lnTo>
                  <a:lnTo>
                    <a:pt x="1022" y="569"/>
                  </a:lnTo>
                  <a:lnTo>
                    <a:pt x="1023" y="570"/>
                  </a:lnTo>
                  <a:lnTo>
                    <a:pt x="1024" y="571"/>
                  </a:lnTo>
                  <a:lnTo>
                    <a:pt x="1025" y="573"/>
                  </a:lnTo>
                  <a:lnTo>
                    <a:pt x="1025" y="575"/>
                  </a:lnTo>
                  <a:lnTo>
                    <a:pt x="1027" y="577"/>
                  </a:lnTo>
                  <a:lnTo>
                    <a:pt x="1027" y="578"/>
                  </a:lnTo>
                  <a:lnTo>
                    <a:pt x="1028" y="579"/>
                  </a:lnTo>
                  <a:lnTo>
                    <a:pt x="1028" y="581"/>
                  </a:lnTo>
                  <a:lnTo>
                    <a:pt x="1029" y="583"/>
                  </a:lnTo>
                  <a:lnTo>
                    <a:pt x="1029" y="585"/>
                  </a:lnTo>
                  <a:lnTo>
                    <a:pt x="1030" y="586"/>
                  </a:lnTo>
                  <a:lnTo>
                    <a:pt x="1030" y="587"/>
                  </a:lnTo>
                  <a:lnTo>
                    <a:pt x="1030" y="589"/>
                  </a:lnTo>
                  <a:lnTo>
                    <a:pt x="1031" y="590"/>
                  </a:lnTo>
                  <a:lnTo>
                    <a:pt x="1031" y="593"/>
                  </a:lnTo>
                  <a:lnTo>
                    <a:pt x="1031" y="594"/>
                  </a:lnTo>
                  <a:lnTo>
                    <a:pt x="1032" y="596"/>
                  </a:lnTo>
                  <a:lnTo>
                    <a:pt x="1032" y="598"/>
                  </a:lnTo>
                  <a:lnTo>
                    <a:pt x="1032" y="600"/>
                  </a:lnTo>
                  <a:lnTo>
                    <a:pt x="1032" y="601"/>
                  </a:lnTo>
                  <a:lnTo>
                    <a:pt x="1032" y="603"/>
                  </a:lnTo>
                  <a:lnTo>
                    <a:pt x="1032" y="604"/>
                  </a:lnTo>
                  <a:lnTo>
                    <a:pt x="1032" y="606"/>
                  </a:lnTo>
                  <a:lnTo>
                    <a:pt x="1033" y="607"/>
                  </a:lnTo>
                  <a:lnTo>
                    <a:pt x="1033" y="609"/>
                  </a:lnTo>
                  <a:lnTo>
                    <a:pt x="1033" y="610"/>
                  </a:lnTo>
                  <a:lnTo>
                    <a:pt x="1033" y="612"/>
                  </a:lnTo>
                  <a:lnTo>
                    <a:pt x="1032" y="614"/>
                  </a:lnTo>
                  <a:lnTo>
                    <a:pt x="1029" y="618"/>
                  </a:lnTo>
                  <a:lnTo>
                    <a:pt x="1027" y="615"/>
                  </a:lnTo>
                  <a:lnTo>
                    <a:pt x="1023" y="617"/>
                  </a:lnTo>
                  <a:lnTo>
                    <a:pt x="1022" y="618"/>
                  </a:lnTo>
                  <a:lnTo>
                    <a:pt x="1021" y="618"/>
                  </a:lnTo>
                  <a:lnTo>
                    <a:pt x="1019" y="618"/>
                  </a:lnTo>
                  <a:lnTo>
                    <a:pt x="1017" y="619"/>
                  </a:lnTo>
                  <a:lnTo>
                    <a:pt x="1016" y="619"/>
                  </a:lnTo>
                  <a:lnTo>
                    <a:pt x="1014" y="620"/>
                  </a:lnTo>
                  <a:lnTo>
                    <a:pt x="1014" y="622"/>
                  </a:lnTo>
                  <a:lnTo>
                    <a:pt x="1014" y="623"/>
                  </a:lnTo>
                  <a:lnTo>
                    <a:pt x="1014" y="626"/>
                  </a:lnTo>
                  <a:lnTo>
                    <a:pt x="1014" y="627"/>
                  </a:lnTo>
                  <a:lnTo>
                    <a:pt x="1014" y="630"/>
                  </a:lnTo>
                  <a:lnTo>
                    <a:pt x="1011" y="635"/>
                  </a:lnTo>
                  <a:lnTo>
                    <a:pt x="1012" y="637"/>
                  </a:lnTo>
                  <a:lnTo>
                    <a:pt x="1014" y="639"/>
                  </a:lnTo>
                  <a:lnTo>
                    <a:pt x="1012" y="642"/>
                  </a:lnTo>
                  <a:lnTo>
                    <a:pt x="1011" y="643"/>
                  </a:lnTo>
                  <a:lnTo>
                    <a:pt x="1012" y="648"/>
                  </a:lnTo>
                  <a:lnTo>
                    <a:pt x="1011" y="652"/>
                  </a:lnTo>
                  <a:lnTo>
                    <a:pt x="1011" y="657"/>
                  </a:lnTo>
                  <a:lnTo>
                    <a:pt x="1010" y="663"/>
                  </a:lnTo>
                  <a:lnTo>
                    <a:pt x="1008" y="666"/>
                  </a:lnTo>
                  <a:lnTo>
                    <a:pt x="1005" y="665"/>
                  </a:lnTo>
                  <a:lnTo>
                    <a:pt x="1003" y="665"/>
                  </a:lnTo>
                  <a:lnTo>
                    <a:pt x="998" y="665"/>
                  </a:lnTo>
                  <a:lnTo>
                    <a:pt x="996" y="665"/>
                  </a:lnTo>
                  <a:lnTo>
                    <a:pt x="995" y="664"/>
                  </a:lnTo>
                  <a:lnTo>
                    <a:pt x="991" y="664"/>
                  </a:lnTo>
                  <a:lnTo>
                    <a:pt x="990" y="664"/>
                  </a:lnTo>
                  <a:lnTo>
                    <a:pt x="987" y="664"/>
                  </a:lnTo>
                  <a:lnTo>
                    <a:pt x="983" y="663"/>
                  </a:lnTo>
                  <a:lnTo>
                    <a:pt x="982" y="663"/>
                  </a:lnTo>
                  <a:lnTo>
                    <a:pt x="980" y="663"/>
                  </a:lnTo>
                  <a:lnTo>
                    <a:pt x="979" y="662"/>
                  </a:lnTo>
                  <a:lnTo>
                    <a:pt x="977" y="662"/>
                  </a:lnTo>
                  <a:lnTo>
                    <a:pt x="975" y="662"/>
                  </a:lnTo>
                  <a:lnTo>
                    <a:pt x="972" y="661"/>
                  </a:lnTo>
                  <a:lnTo>
                    <a:pt x="967" y="661"/>
                  </a:lnTo>
                  <a:lnTo>
                    <a:pt x="963" y="661"/>
                  </a:lnTo>
                  <a:lnTo>
                    <a:pt x="960" y="657"/>
                  </a:lnTo>
                  <a:lnTo>
                    <a:pt x="955" y="657"/>
                  </a:lnTo>
                  <a:lnTo>
                    <a:pt x="953" y="656"/>
                  </a:lnTo>
                  <a:lnTo>
                    <a:pt x="948" y="655"/>
                  </a:lnTo>
                  <a:lnTo>
                    <a:pt x="944" y="655"/>
                  </a:lnTo>
                  <a:lnTo>
                    <a:pt x="941" y="655"/>
                  </a:lnTo>
                  <a:lnTo>
                    <a:pt x="937" y="655"/>
                  </a:lnTo>
                  <a:lnTo>
                    <a:pt x="932" y="655"/>
                  </a:lnTo>
                  <a:lnTo>
                    <a:pt x="933" y="660"/>
                  </a:lnTo>
                  <a:lnTo>
                    <a:pt x="933" y="664"/>
                  </a:lnTo>
                  <a:lnTo>
                    <a:pt x="932" y="665"/>
                  </a:lnTo>
                  <a:lnTo>
                    <a:pt x="932" y="668"/>
                  </a:lnTo>
                  <a:lnTo>
                    <a:pt x="932" y="669"/>
                  </a:lnTo>
                  <a:lnTo>
                    <a:pt x="932" y="670"/>
                  </a:lnTo>
                  <a:lnTo>
                    <a:pt x="932" y="672"/>
                  </a:lnTo>
                  <a:lnTo>
                    <a:pt x="932" y="676"/>
                  </a:lnTo>
                  <a:lnTo>
                    <a:pt x="931" y="678"/>
                  </a:lnTo>
                  <a:lnTo>
                    <a:pt x="931" y="681"/>
                  </a:lnTo>
                  <a:lnTo>
                    <a:pt x="930" y="687"/>
                  </a:lnTo>
                  <a:lnTo>
                    <a:pt x="930" y="691"/>
                  </a:lnTo>
                  <a:lnTo>
                    <a:pt x="929" y="694"/>
                  </a:lnTo>
                  <a:lnTo>
                    <a:pt x="929" y="697"/>
                  </a:lnTo>
                  <a:lnTo>
                    <a:pt x="929" y="699"/>
                  </a:lnTo>
                  <a:lnTo>
                    <a:pt x="929" y="701"/>
                  </a:lnTo>
                  <a:lnTo>
                    <a:pt x="928" y="702"/>
                  </a:lnTo>
                  <a:lnTo>
                    <a:pt x="928" y="704"/>
                  </a:lnTo>
                  <a:lnTo>
                    <a:pt x="928" y="705"/>
                  </a:lnTo>
                  <a:lnTo>
                    <a:pt x="928" y="707"/>
                  </a:lnTo>
                  <a:lnTo>
                    <a:pt x="928" y="708"/>
                  </a:lnTo>
                  <a:lnTo>
                    <a:pt x="927" y="710"/>
                  </a:lnTo>
                  <a:lnTo>
                    <a:pt x="927" y="712"/>
                  </a:lnTo>
                  <a:lnTo>
                    <a:pt x="927" y="713"/>
                  </a:lnTo>
                  <a:lnTo>
                    <a:pt x="927" y="714"/>
                  </a:lnTo>
                  <a:lnTo>
                    <a:pt x="927" y="716"/>
                  </a:lnTo>
                  <a:lnTo>
                    <a:pt x="927" y="718"/>
                  </a:lnTo>
                  <a:lnTo>
                    <a:pt x="925" y="721"/>
                  </a:lnTo>
                  <a:lnTo>
                    <a:pt x="925" y="725"/>
                  </a:lnTo>
                  <a:lnTo>
                    <a:pt x="924" y="729"/>
                  </a:lnTo>
                  <a:lnTo>
                    <a:pt x="924" y="732"/>
                  </a:lnTo>
                  <a:lnTo>
                    <a:pt x="923" y="735"/>
                  </a:lnTo>
                  <a:lnTo>
                    <a:pt x="923" y="736"/>
                  </a:lnTo>
                  <a:lnTo>
                    <a:pt x="923" y="738"/>
                  </a:lnTo>
                  <a:lnTo>
                    <a:pt x="922" y="739"/>
                  </a:lnTo>
                  <a:lnTo>
                    <a:pt x="922" y="743"/>
                  </a:lnTo>
                  <a:lnTo>
                    <a:pt x="921" y="747"/>
                  </a:lnTo>
                  <a:lnTo>
                    <a:pt x="921" y="748"/>
                  </a:lnTo>
                  <a:lnTo>
                    <a:pt x="920" y="752"/>
                  </a:lnTo>
                  <a:lnTo>
                    <a:pt x="925" y="753"/>
                  </a:lnTo>
                  <a:lnTo>
                    <a:pt x="928" y="754"/>
                  </a:lnTo>
                  <a:lnTo>
                    <a:pt x="930" y="755"/>
                  </a:lnTo>
                  <a:lnTo>
                    <a:pt x="930" y="758"/>
                  </a:lnTo>
                  <a:lnTo>
                    <a:pt x="930" y="761"/>
                  </a:lnTo>
                  <a:lnTo>
                    <a:pt x="931" y="762"/>
                  </a:lnTo>
                  <a:lnTo>
                    <a:pt x="932" y="763"/>
                  </a:lnTo>
                  <a:lnTo>
                    <a:pt x="933" y="764"/>
                  </a:lnTo>
                  <a:lnTo>
                    <a:pt x="935" y="765"/>
                  </a:lnTo>
                  <a:lnTo>
                    <a:pt x="936" y="766"/>
                  </a:lnTo>
                  <a:lnTo>
                    <a:pt x="938" y="767"/>
                  </a:lnTo>
                  <a:lnTo>
                    <a:pt x="939" y="767"/>
                  </a:lnTo>
                  <a:lnTo>
                    <a:pt x="940" y="769"/>
                  </a:lnTo>
                  <a:lnTo>
                    <a:pt x="941" y="770"/>
                  </a:lnTo>
                  <a:lnTo>
                    <a:pt x="942" y="771"/>
                  </a:lnTo>
                  <a:lnTo>
                    <a:pt x="944" y="772"/>
                  </a:lnTo>
                  <a:lnTo>
                    <a:pt x="945" y="773"/>
                  </a:lnTo>
                  <a:lnTo>
                    <a:pt x="946" y="774"/>
                  </a:lnTo>
                  <a:lnTo>
                    <a:pt x="947" y="775"/>
                  </a:lnTo>
                  <a:lnTo>
                    <a:pt x="948" y="777"/>
                  </a:lnTo>
                  <a:lnTo>
                    <a:pt x="949" y="778"/>
                  </a:lnTo>
                  <a:lnTo>
                    <a:pt x="950" y="779"/>
                  </a:lnTo>
                  <a:lnTo>
                    <a:pt x="953" y="780"/>
                  </a:lnTo>
                  <a:lnTo>
                    <a:pt x="954" y="780"/>
                  </a:lnTo>
                  <a:lnTo>
                    <a:pt x="955" y="780"/>
                  </a:lnTo>
                  <a:lnTo>
                    <a:pt x="956" y="781"/>
                  </a:lnTo>
                  <a:lnTo>
                    <a:pt x="958" y="781"/>
                  </a:lnTo>
                  <a:lnTo>
                    <a:pt x="960" y="782"/>
                  </a:lnTo>
                  <a:lnTo>
                    <a:pt x="961" y="782"/>
                  </a:lnTo>
                  <a:lnTo>
                    <a:pt x="963" y="782"/>
                  </a:lnTo>
                  <a:lnTo>
                    <a:pt x="964" y="781"/>
                  </a:lnTo>
                  <a:lnTo>
                    <a:pt x="966" y="781"/>
                  </a:lnTo>
                  <a:lnTo>
                    <a:pt x="967" y="780"/>
                  </a:lnTo>
                  <a:lnTo>
                    <a:pt x="969" y="780"/>
                  </a:lnTo>
                  <a:lnTo>
                    <a:pt x="971" y="780"/>
                  </a:lnTo>
                  <a:lnTo>
                    <a:pt x="972" y="780"/>
                  </a:lnTo>
                  <a:lnTo>
                    <a:pt x="974" y="780"/>
                  </a:lnTo>
                  <a:lnTo>
                    <a:pt x="975" y="780"/>
                  </a:lnTo>
                  <a:lnTo>
                    <a:pt x="978" y="781"/>
                  </a:lnTo>
                  <a:lnTo>
                    <a:pt x="979" y="782"/>
                  </a:lnTo>
                  <a:lnTo>
                    <a:pt x="980" y="783"/>
                  </a:lnTo>
                  <a:lnTo>
                    <a:pt x="981" y="785"/>
                  </a:lnTo>
                  <a:lnTo>
                    <a:pt x="982" y="786"/>
                  </a:lnTo>
                  <a:lnTo>
                    <a:pt x="983" y="787"/>
                  </a:lnTo>
                  <a:lnTo>
                    <a:pt x="985" y="788"/>
                  </a:lnTo>
                  <a:lnTo>
                    <a:pt x="986" y="790"/>
                  </a:lnTo>
                  <a:lnTo>
                    <a:pt x="986" y="791"/>
                  </a:lnTo>
                  <a:lnTo>
                    <a:pt x="987" y="792"/>
                  </a:lnTo>
                  <a:lnTo>
                    <a:pt x="988" y="794"/>
                  </a:lnTo>
                  <a:lnTo>
                    <a:pt x="989" y="796"/>
                  </a:lnTo>
                  <a:lnTo>
                    <a:pt x="989" y="797"/>
                  </a:lnTo>
                  <a:lnTo>
                    <a:pt x="990" y="798"/>
                  </a:lnTo>
                  <a:lnTo>
                    <a:pt x="990" y="800"/>
                  </a:lnTo>
                  <a:lnTo>
                    <a:pt x="989" y="802"/>
                  </a:lnTo>
                  <a:lnTo>
                    <a:pt x="989" y="803"/>
                  </a:lnTo>
                  <a:lnTo>
                    <a:pt x="988" y="804"/>
                  </a:lnTo>
                  <a:lnTo>
                    <a:pt x="988" y="806"/>
                  </a:lnTo>
                  <a:lnTo>
                    <a:pt x="989" y="807"/>
                  </a:lnTo>
                  <a:lnTo>
                    <a:pt x="990" y="808"/>
                  </a:lnTo>
                  <a:lnTo>
                    <a:pt x="991" y="809"/>
                  </a:lnTo>
                  <a:lnTo>
                    <a:pt x="992" y="811"/>
                  </a:lnTo>
                  <a:lnTo>
                    <a:pt x="994" y="813"/>
                  </a:lnTo>
                  <a:lnTo>
                    <a:pt x="994" y="814"/>
                  </a:lnTo>
                  <a:lnTo>
                    <a:pt x="995" y="815"/>
                  </a:lnTo>
                  <a:lnTo>
                    <a:pt x="996" y="816"/>
                  </a:lnTo>
                  <a:lnTo>
                    <a:pt x="997" y="817"/>
                  </a:lnTo>
                  <a:lnTo>
                    <a:pt x="998" y="819"/>
                  </a:lnTo>
                  <a:lnTo>
                    <a:pt x="999" y="820"/>
                  </a:lnTo>
                  <a:lnTo>
                    <a:pt x="1000" y="821"/>
                  </a:lnTo>
                  <a:lnTo>
                    <a:pt x="1002" y="823"/>
                  </a:lnTo>
                  <a:lnTo>
                    <a:pt x="1002" y="825"/>
                  </a:lnTo>
                  <a:lnTo>
                    <a:pt x="1002" y="828"/>
                  </a:lnTo>
                  <a:lnTo>
                    <a:pt x="1002" y="829"/>
                  </a:lnTo>
                  <a:lnTo>
                    <a:pt x="1002" y="831"/>
                  </a:lnTo>
                  <a:lnTo>
                    <a:pt x="1000" y="832"/>
                  </a:lnTo>
                  <a:lnTo>
                    <a:pt x="999" y="832"/>
                  </a:lnTo>
                  <a:lnTo>
                    <a:pt x="998" y="833"/>
                  </a:lnTo>
                  <a:lnTo>
                    <a:pt x="997" y="834"/>
                  </a:lnTo>
                  <a:lnTo>
                    <a:pt x="996" y="837"/>
                  </a:lnTo>
                  <a:lnTo>
                    <a:pt x="996" y="838"/>
                  </a:lnTo>
                  <a:lnTo>
                    <a:pt x="995" y="839"/>
                  </a:lnTo>
                  <a:lnTo>
                    <a:pt x="995" y="841"/>
                  </a:lnTo>
                  <a:lnTo>
                    <a:pt x="995" y="842"/>
                  </a:lnTo>
                  <a:lnTo>
                    <a:pt x="995" y="845"/>
                  </a:lnTo>
                  <a:lnTo>
                    <a:pt x="994" y="846"/>
                  </a:lnTo>
                  <a:lnTo>
                    <a:pt x="994" y="848"/>
                  </a:lnTo>
                  <a:lnTo>
                    <a:pt x="994" y="850"/>
                  </a:lnTo>
                  <a:lnTo>
                    <a:pt x="994" y="851"/>
                  </a:lnTo>
                  <a:lnTo>
                    <a:pt x="994" y="854"/>
                  </a:lnTo>
                  <a:lnTo>
                    <a:pt x="994" y="855"/>
                  </a:lnTo>
                  <a:lnTo>
                    <a:pt x="994" y="856"/>
                  </a:lnTo>
                  <a:lnTo>
                    <a:pt x="996" y="856"/>
                  </a:lnTo>
                  <a:lnTo>
                    <a:pt x="997" y="856"/>
                  </a:lnTo>
                  <a:lnTo>
                    <a:pt x="998" y="855"/>
                  </a:lnTo>
                  <a:lnTo>
                    <a:pt x="999" y="855"/>
                  </a:lnTo>
                  <a:lnTo>
                    <a:pt x="1002" y="855"/>
                  </a:lnTo>
                  <a:lnTo>
                    <a:pt x="1003" y="856"/>
                  </a:lnTo>
                  <a:lnTo>
                    <a:pt x="1005" y="858"/>
                  </a:lnTo>
                  <a:lnTo>
                    <a:pt x="1006" y="856"/>
                  </a:lnTo>
                  <a:lnTo>
                    <a:pt x="1008" y="855"/>
                  </a:lnTo>
                  <a:lnTo>
                    <a:pt x="1011" y="855"/>
                  </a:lnTo>
                  <a:lnTo>
                    <a:pt x="1013" y="856"/>
                  </a:lnTo>
                  <a:lnTo>
                    <a:pt x="1014" y="859"/>
                  </a:lnTo>
                  <a:lnTo>
                    <a:pt x="1013" y="861"/>
                  </a:lnTo>
                  <a:lnTo>
                    <a:pt x="1012" y="862"/>
                  </a:lnTo>
                  <a:lnTo>
                    <a:pt x="1011" y="863"/>
                  </a:lnTo>
                  <a:lnTo>
                    <a:pt x="1010" y="864"/>
                  </a:lnTo>
                  <a:lnTo>
                    <a:pt x="1011" y="865"/>
                  </a:lnTo>
                  <a:lnTo>
                    <a:pt x="1012" y="866"/>
                  </a:lnTo>
                  <a:lnTo>
                    <a:pt x="1013" y="867"/>
                  </a:lnTo>
                  <a:lnTo>
                    <a:pt x="1014" y="868"/>
                  </a:lnTo>
                  <a:lnTo>
                    <a:pt x="1015" y="871"/>
                  </a:lnTo>
                  <a:lnTo>
                    <a:pt x="1015" y="872"/>
                  </a:lnTo>
                  <a:lnTo>
                    <a:pt x="1017" y="873"/>
                  </a:lnTo>
                  <a:lnTo>
                    <a:pt x="1017" y="874"/>
                  </a:lnTo>
                  <a:lnTo>
                    <a:pt x="1019" y="875"/>
                  </a:lnTo>
                  <a:lnTo>
                    <a:pt x="1020" y="876"/>
                  </a:lnTo>
                  <a:lnTo>
                    <a:pt x="1021" y="878"/>
                  </a:lnTo>
                  <a:lnTo>
                    <a:pt x="1022" y="880"/>
                  </a:lnTo>
                  <a:lnTo>
                    <a:pt x="1023" y="881"/>
                  </a:lnTo>
                  <a:lnTo>
                    <a:pt x="1024" y="882"/>
                  </a:lnTo>
                  <a:lnTo>
                    <a:pt x="1027" y="883"/>
                  </a:lnTo>
                  <a:lnTo>
                    <a:pt x="1028" y="884"/>
                  </a:lnTo>
                  <a:lnTo>
                    <a:pt x="1030" y="887"/>
                  </a:lnTo>
                  <a:lnTo>
                    <a:pt x="1030" y="888"/>
                  </a:lnTo>
                  <a:lnTo>
                    <a:pt x="1032" y="889"/>
                  </a:lnTo>
                  <a:lnTo>
                    <a:pt x="1033" y="890"/>
                  </a:lnTo>
                  <a:lnTo>
                    <a:pt x="1035" y="891"/>
                  </a:lnTo>
                  <a:lnTo>
                    <a:pt x="1036" y="892"/>
                  </a:lnTo>
                  <a:lnTo>
                    <a:pt x="1037" y="893"/>
                  </a:lnTo>
                  <a:lnTo>
                    <a:pt x="1038" y="895"/>
                  </a:lnTo>
                  <a:lnTo>
                    <a:pt x="1039" y="896"/>
                  </a:lnTo>
                  <a:lnTo>
                    <a:pt x="1040" y="897"/>
                  </a:lnTo>
                  <a:lnTo>
                    <a:pt x="1041" y="898"/>
                  </a:lnTo>
                  <a:lnTo>
                    <a:pt x="1043" y="899"/>
                  </a:lnTo>
                  <a:lnTo>
                    <a:pt x="1044" y="900"/>
                  </a:lnTo>
                  <a:lnTo>
                    <a:pt x="1045" y="901"/>
                  </a:lnTo>
                  <a:lnTo>
                    <a:pt x="1046" y="903"/>
                  </a:lnTo>
                  <a:lnTo>
                    <a:pt x="1047" y="903"/>
                  </a:lnTo>
                  <a:lnTo>
                    <a:pt x="1048" y="905"/>
                  </a:lnTo>
                  <a:lnTo>
                    <a:pt x="1049" y="906"/>
                  </a:lnTo>
                  <a:lnTo>
                    <a:pt x="1050" y="907"/>
                  </a:lnTo>
                  <a:lnTo>
                    <a:pt x="1053" y="908"/>
                  </a:lnTo>
                  <a:lnTo>
                    <a:pt x="1054" y="909"/>
                  </a:lnTo>
                  <a:lnTo>
                    <a:pt x="1055" y="910"/>
                  </a:lnTo>
                  <a:lnTo>
                    <a:pt x="1056" y="912"/>
                  </a:lnTo>
                  <a:lnTo>
                    <a:pt x="1057" y="913"/>
                  </a:lnTo>
                  <a:lnTo>
                    <a:pt x="1058" y="914"/>
                  </a:lnTo>
                  <a:lnTo>
                    <a:pt x="1060" y="915"/>
                  </a:lnTo>
                  <a:lnTo>
                    <a:pt x="1063" y="917"/>
                  </a:lnTo>
                  <a:lnTo>
                    <a:pt x="1060" y="920"/>
                  </a:lnTo>
                  <a:lnTo>
                    <a:pt x="1057" y="923"/>
                  </a:lnTo>
                  <a:lnTo>
                    <a:pt x="1054" y="924"/>
                  </a:lnTo>
                  <a:lnTo>
                    <a:pt x="1053" y="925"/>
                  </a:lnTo>
                  <a:lnTo>
                    <a:pt x="1052" y="926"/>
                  </a:lnTo>
                  <a:lnTo>
                    <a:pt x="1050" y="928"/>
                  </a:lnTo>
                  <a:lnTo>
                    <a:pt x="1048" y="929"/>
                  </a:lnTo>
                  <a:lnTo>
                    <a:pt x="1046" y="931"/>
                  </a:lnTo>
                  <a:lnTo>
                    <a:pt x="1044" y="934"/>
                  </a:lnTo>
                  <a:lnTo>
                    <a:pt x="1041" y="938"/>
                  </a:lnTo>
                  <a:lnTo>
                    <a:pt x="1039" y="941"/>
                  </a:lnTo>
                  <a:lnTo>
                    <a:pt x="1036" y="942"/>
                  </a:lnTo>
                  <a:lnTo>
                    <a:pt x="1036" y="943"/>
                  </a:lnTo>
                  <a:lnTo>
                    <a:pt x="1035" y="947"/>
                  </a:lnTo>
                  <a:lnTo>
                    <a:pt x="1029" y="946"/>
                  </a:lnTo>
                  <a:lnTo>
                    <a:pt x="1024" y="945"/>
                  </a:lnTo>
                  <a:lnTo>
                    <a:pt x="1023" y="948"/>
                  </a:lnTo>
                  <a:lnTo>
                    <a:pt x="1022" y="948"/>
                  </a:lnTo>
                  <a:lnTo>
                    <a:pt x="1020" y="948"/>
                  </a:lnTo>
                  <a:lnTo>
                    <a:pt x="1017" y="946"/>
                  </a:lnTo>
                  <a:lnTo>
                    <a:pt x="1015" y="947"/>
                  </a:lnTo>
                  <a:lnTo>
                    <a:pt x="1012" y="948"/>
                  </a:lnTo>
                  <a:lnTo>
                    <a:pt x="1008" y="946"/>
                  </a:lnTo>
                  <a:lnTo>
                    <a:pt x="1007" y="947"/>
                  </a:lnTo>
                  <a:lnTo>
                    <a:pt x="1006" y="947"/>
                  </a:lnTo>
                  <a:lnTo>
                    <a:pt x="1005" y="948"/>
                  </a:lnTo>
                  <a:lnTo>
                    <a:pt x="1004" y="949"/>
                  </a:lnTo>
                  <a:lnTo>
                    <a:pt x="1002" y="950"/>
                  </a:lnTo>
                  <a:lnTo>
                    <a:pt x="1000" y="951"/>
                  </a:lnTo>
                  <a:lnTo>
                    <a:pt x="999" y="952"/>
                  </a:lnTo>
                  <a:lnTo>
                    <a:pt x="998" y="954"/>
                  </a:lnTo>
                  <a:lnTo>
                    <a:pt x="997" y="952"/>
                  </a:lnTo>
                  <a:lnTo>
                    <a:pt x="995" y="951"/>
                  </a:lnTo>
                  <a:lnTo>
                    <a:pt x="994" y="951"/>
                  </a:lnTo>
                  <a:lnTo>
                    <a:pt x="991" y="950"/>
                  </a:lnTo>
                  <a:lnTo>
                    <a:pt x="990" y="951"/>
                  </a:lnTo>
                  <a:lnTo>
                    <a:pt x="989" y="951"/>
                  </a:lnTo>
                  <a:lnTo>
                    <a:pt x="989" y="954"/>
                  </a:lnTo>
                  <a:lnTo>
                    <a:pt x="988" y="957"/>
                  </a:lnTo>
                  <a:lnTo>
                    <a:pt x="985" y="955"/>
                  </a:lnTo>
                  <a:lnTo>
                    <a:pt x="981" y="955"/>
                  </a:lnTo>
                  <a:lnTo>
                    <a:pt x="978" y="954"/>
                  </a:lnTo>
                  <a:lnTo>
                    <a:pt x="974" y="954"/>
                  </a:lnTo>
                  <a:lnTo>
                    <a:pt x="971" y="954"/>
                  </a:lnTo>
                  <a:lnTo>
                    <a:pt x="966" y="952"/>
                  </a:lnTo>
                  <a:lnTo>
                    <a:pt x="963" y="951"/>
                  </a:lnTo>
                  <a:lnTo>
                    <a:pt x="960" y="950"/>
                  </a:lnTo>
                  <a:lnTo>
                    <a:pt x="955" y="949"/>
                  </a:lnTo>
                  <a:lnTo>
                    <a:pt x="950" y="948"/>
                  </a:lnTo>
                  <a:lnTo>
                    <a:pt x="948" y="948"/>
                  </a:lnTo>
                  <a:lnTo>
                    <a:pt x="945" y="947"/>
                  </a:lnTo>
                  <a:lnTo>
                    <a:pt x="941" y="946"/>
                  </a:lnTo>
                  <a:lnTo>
                    <a:pt x="940" y="945"/>
                  </a:lnTo>
                  <a:lnTo>
                    <a:pt x="937" y="942"/>
                  </a:lnTo>
                  <a:lnTo>
                    <a:pt x="935" y="940"/>
                  </a:lnTo>
                  <a:lnTo>
                    <a:pt x="932" y="938"/>
                  </a:lnTo>
                  <a:lnTo>
                    <a:pt x="929" y="934"/>
                  </a:lnTo>
                  <a:lnTo>
                    <a:pt x="928" y="933"/>
                  </a:lnTo>
                  <a:lnTo>
                    <a:pt x="927" y="932"/>
                  </a:lnTo>
                  <a:lnTo>
                    <a:pt x="925" y="931"/>
                  </a:lnTo>
                  <a:lnTo>
                    <a:pt x="924" y="930"/>
                  </a:lnTo>
                  <a:lnTo>
                    <a:pt x="923" y="929"/>
                  </a:lnTo>
                  <a:lnTo>
                    <a:pt x="922" y="928"/>
                  </a:lnTo>
                  <a:lnTo>
                    <a:pt x="920" y="926"/>
                  </a:lnTo>
                  <a:lnTo>
                    <a:pt x="917" y="924"/>
                  </a:lnTo>
                  <a:lnTo>
                    <a:pt x="914" y="922"/>
                  </a:lnTo>
                  <a:lnTo>
                    <a:pt x="913" y="921"/>
                  </a:lnTo>
                  <a:lnTo>
                    <a:pt x="912" y="920"/>
                  </a:lnTo>
                  <a:lnTo>
                    <a:pt x="909" y="918"/>
                  </a:lnTo>
                  <a:lnTo>
                    <a:pt x="907" y="917"/>
                  </a:lnTo>
                  <a:lnTo>
                    <a:pt x="903" y="916"/>
                  </a:lnTo>
                  <a:lnTo>
                    <a:pt x="899" y="915"/>
                  </a:lnTo>
                  <a:lnTo>
                    <a:pt x="897" y="915"/>
                  </a:lnTo>
                  <a:lnTo>
                    <a:pt x="890" y="915"/>
                  </a:lnTo>
                  <a:lnTo>
                    <a:pt x="889" y="915"/>
                  </a:lnTo>
                  <a:lnTo>
                    <a:pt x="886" y="915"/>
                  </a:lnTo>
                  <a:lnTo>
                    <a:pt x="883" y="915"/>
                  </a:lnTo>
                  <a:lnTo>
                    <a:pt x="880" y="915"/>
                  </a:lnTo>
                  <a:lnTo>
                    <a:pt x="878" y="916"/>
                  </a:lnTo>
                  <a:lnTo>
                    <a:pt x="875" y="916"/>
                  </a:lnTo>
                  <a:lnTo>
                    <a:pt x="872" y="915"/>
                  </a:lnTo>
                  <a:lnTo>
                    <a:pt x="869" y="913"/>
                  </a:lnTo>
                  <a:lnTo>
                    <a:pt x="867" y="912"/>
                  </a:lnTo>
                  <a:lnTo>
                    <a:pt x="865" y="910"/>
                  </a:lnTo>
                  <a:lnTo>
                    <a:pt x="863" y="907"/>
                  </a:lnTo>
                  <a:lnTo>
                    <a:pt x="863" y="904"/>
                  </a:lnTo>
                  <a:lnTo>
                    <a:pt x="862" y="900"/>
                  </a:lnTo>
                  <a:lnTo>
                    <a:pt x="862" y="897"/>
                  </a:lnTo>
                  <a:lnTo>
                    <a:pt x="861" y="893"/>
                  </a:lnTo>
                  <a:lnTo>
                    <a:pt x="862" y="893"/>
                  </a:lnTo>
                  <a:lnTo>
                    <a:pt x="863" y="888"/>
                  </a:lnTo>
                  <a:lnTo>
                    <a:pt x="863" y="884"/>
                  </a:lnTo>
                  <a:lnTo>
                    <a:pt x="864" y="880"/>
                  </a:lnTo>
                  <a:lnTo>
                    <a:pt x="864" y="876"/>
                  </a:lnTo>
                  <a:lnTo>
                    <a:pt x="865" y="873"/>
                  </a:lnTo>
                  <a:lnTo>
                    <a:pt x="865" y="870"/>
                  </a:lnTo>
                  <a:lnTo>
                    <a:pt x="865" y="867"/>
                  </a:lnTo>
                  <a:lnTo>
                    <a:pt x="865" y="865"/>
                  </a:lnTo>
                  <a:lnTo>
                    <a:pt x="865" y="861"/>
                  </a:lnTo>
                  <a:lnTo>
                    <a:pt x="863" y="857"/>
                  </a:lnTo>
                  <a:lnTo>
                    <a:pt x="859" y="854"/>
                  </a:lnTo>
                  <a:lnTo>
                    <a:pt x="858" y="853"/>
                  </a:lnTo>
                  <a:lnTo>
                    <a:pt x="857" y="850"/>
                  </a:lnTo>
                  <a:lnTo>
                    <a:pt x="854" y="849"/>
                  </a:lnTo>
                  <a:lnTo>
                    <a:pt x="853" y="848"/>
                  </a:lnTo>
                  <a:lnTo>
                    <a:pt x="852" y="847"/>
                  </a:lnTo>
                  <a:lnTo>
                    <a:pt x="849" y="846"/>
                  </a:lnTo>
                  <a:lnTo>
                    <a:pt x="848" y="845"/>
                  </a:lnTo>
                  <a:lnTo>
                    <a:pt x="847" y="845"/>
                  </a:lnTo>
                  <a:lnTo>
                    <a:pt x="845" y="844"/>
                  </a:lnTo>
                  <a:lnTo>
                    <a:pt x="842" y="841"/>
                  </a:lnTo>
                  <a:lnTo>
                    <a:pt x="839" y="840"/>
                  </a:lnTo>
                  <a:lnTo>
                    <a:pt x="836" y="838"/>
                  </a:lnTo>
                  <a:lnTo>
                    <a:pt x="833" y="837"/>
                  </a:lnTo>
                  <a:lnTo>
                    <a:pt x="831" y="836"/>
                  </a:lnTo>
                  <a:lnTo>
                    <a:pt x="828" y="834"/>
                  </a:lnTo>
                  <a:lnTo>
                    <a:pt x="826" y="833"/>
                  </a:lnTo>
                  <a:lnTo>
                    <a:pt x="823" y="832"/>
                  </a:lnTo>
                  <a:lnTo>
                    <a:pt x="820" y="830"/>
                  </a:lnTo>
                  <a:lnTo>
                    <a:pt x="816" y="828"/>
                  </a:lnTo>
                  <a:lnTo>
                    <a:pt x="814" y="825"/>
                  </a:lnTo>
                  <a:lnTo>
                    <a:pt x="812" y="822"/>
                  </a:lnTo>
                  <a:lnTo>
                    <a:pt x="811" y="821"/>
                  </a:lnTo>
                  <a:lnTo>
                    <a:pt x="809" y="820"/>
                  </a:lnTo>
                  <a:lnTo>
                    <a:pt x="808" y="819"/>
                  </a:lnTo>
                  <a:lnTo>
                    <a:pt x="806" y="815"/>
                  </a:lnTo>
                  <a:lnTo>
                    <a:pt x="805" y="813"/>
                  </a:lnTo>
                  <a:lnTo>
                    <a:pt x="805" y="808"/>
                  </a:lnTo>
                  <a:lnTo>
                    <a:pt x="805" y="806"/>
                  </a:lnTo>
                  <a:lnTo>
                    <a:pt x="805" y="804"/>
                  </a:lnTo>
                  <a:lnTo>
                    <a:pt x="805" y="802"/>
                  </a:lnTo>
                  <a:lnTo>
                    <a:pt x="805" y="799"/>
                  </a:lnTo>
                  <a:lnTo>
                    <a:pt x="806" y="796"/>
                  </a:lnTo>
                  <a:lnTo>
                    <a:pt x="806" y="794"/>
                  </a:lnTo>
                  <a:lnTo>
                    <a:pt x="806" y="792"/>
                  </a:lnTo>
                  <a:lnTo>
                    <a:pt x="806" y="790"/>
                  </a:lnTo>
                  <a:lnTo>
                    <a:pt x="807" y="787"/>
                  </a:lnTo>
                  <a:lnTo>
                    <a:pt x="806" y="781"/>
                  </a:lnTo>
                  <a:lnTo>
                    <a:pt x="805" y="777"/>
                  </a:lnTo>
                  <a:lnTo>
                    <a:pt x="803" y="772"/>
                  </a:lnTo>
                  <a:lnTo>
                    <a:pt x="799" y="770"/>
                  </a:lnTo>
                  <a:lnTo>
                    <a:pt x="798" y="769"/>
                  </a:lnTo>
                  <a:lnTo>
                    <a:pt x="796" y="767"/>
                  </a:lnTo>
                  <a:lnTo>
                    <a:pt x="794" y="766"/>
                  </a:lnTo>
                  <a:lnTo>
                    <a:pt x="789" y="764"/>
                  </a:lnTo>
                  <a:lnTo>
                    <a:pt x="786" y="762"/>
                  </a:lnTo>
                  <a:lnTo>
                    <a:pt x="783" y="761"/>
                  </a:lnTo>
                  <a:lnTo>
                    <a:pt x="781" y="760"/>
                  </a:lnTo>
                  <a:lnTo>
                    <a:pt x="780" y="758"/>
                  </a:lnTo>
                  <a:lnTo>
                    <a:pt x="778" y="755"/>
                  </a:lnTo>
                  <a:lnTo>
                    <a:pt x="776" y="754"/>
                  </a:lnTo>
                  <a:lnTo>
                    <a:pt x="774" y="757"/>
                  </a:lnTo>
                  <a:lnTo>
                    <a:pt x="774" y="760"/>
                  </a:lnTo>
                  <a:lnTo>
                    <a:pt x="774" y="762"/>
                  </a:lnTo>
                  <a:lnTo>
                    <a:pt x="774" y="763"/>
                  </a:lnTo>
                  <a:lnTo>
                    <a:pt x="774" y="764"/>
                  </a:lnTo>
                  <a:lnTo>
                    <a:pt x="774" y="766"/>
                  </a:lnTo>
                  <a:lnTo>
                    <a:pt x="773" y="767"/>
                  </a:lnTo>
                  <a:lnTo>
                    <a:pt x="773" y="770"/>
                  </a:lnTo>
                  <a:lnTo>
                    <a:pt x="773" y="771"/>
                  </a:lnTo>
                  <a:lnTo>
                    <a:pt x="773" y="773"/>
                  </a:lnTo>
                  <a:lnTo>
                    <a:pt x="773" y="774"/>
                  </a:lnTo>
                  <a:lnTo>
                    <a:pt x="773" y="777"/>
                  </a:lnTo>
                  <a:lnTo>
                    <a:pt x="773" y="778"/>
                  </a:lnTo>
                  <a:lnTo>
                    <a:pt x="773" y="780"/>
                  </a:lnTo>
                  <a:lnTo>
                    <a:pt x="773" y="781"/>
                  </a:lnTo>
                  <a:lnTo>
                    <a:pt x="773" y="782"/>
                  </a:lnTo>
                  <a:lnTo>
                    <a:pt x="773" y="785"/>
                  </a:lnTo>
                  <a:lnTo>
                    <a:pt x="773" y="786"/>
                  </a:lnTo>
                  <a:lnTo>
                    <a:pt x="774" y="787"/>
                  </a:lnTo>
                  <a:lnTo>
                    <a:pt x="775" y="789"/>
                  </a:lnTo>
                  <a:lnTo>
                    <a:pt x="775" y="790"/>
                  </a:lnTo>
                  <a:lnTo>
                    <a:pt x="776" y="791"/>
                  </a:lnTo>
                  <a:lnTo>
                    <a:pt x="776" y="794"/>
                  </a:lnTo>
                  <a:lnTo>
                    <a:pt x="778" y="795"/>
                  </a:lnTo>
                  <a:lnTo>
                    <a:pt x="778" y="796"/>
                  </a:lnTo>
                  <a:lnTo>
                    <a:pt x="779" y="798"/>
                  </a:lnTo>
                  <a:lnTo>
                    <a:pt x="779" y="799"/>
                  </a:lnTo>
                  <a:lnTo>
                    <a:pt x="779" y="800"/>
                  </a:lnTo>
                  <a:lnTo>
                    <a:pt x="780" y="803"/>
                  </a:lnTo>
                  <a:lnTo>
                    <a:pt x="780" y="804"/>
                  </a:lnTo>
                  <a:lnTo>
                    <a:pt x="780" y="806"/>
                  </a:lnTo>
                  <a:lnTo>
                    <a:pt x="781" y="807"/>
                  </a:lnTo>
                  <a:lnTo>
                    <a:pt x="781" y="808"/>
                  </a:lnTo>
                  <a:lnTo>
                    <a:pt x="781" y="811"/>
                  </a:lnTo>
                  <a:lnTo>
                    <a:pt x="782" y="812"/>
                  </a:lnTo>
                  <a:lnTo>
                    <a:pt x="782" y="813"/>
                  </a:lnTo>
                  <a:lnTo>
                    <a:pt x="783" y="815"/>
                  </a:lnTo>
                  <a:lnTo>
                    <a:pt x="783" y="816"/>
                  </a:lnTo>
                  <a:lnTo>
                    <a:pt x="783" y="819"/>
                  </a:lnTo>
                  <a:lnTo>
                    <a:pt x="784" y="820"/>
                  </a:lnTo>
                  <a:lnTo>
                    <a:pt x="784" y="821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6" y="825"/>
                  </a:lnTo>
                  <a:lnTo>
                    <a:pt x="787" y="828"/>
                  </a:lnTo>
                  <a:lnTo>
                    <a:pt x="787" y="829"/>
                  </a:lnTo>
                  <a:lnTo>
                    <a:pt x="786" y="833"/>
                  </a:lnTo>
                  <a:lnTo>
                    <a:pt x="787" y="838"/>
                  </a:lnTo>
                  <a:lnTo>
                    <a:pt x="788" y="839"/>
                  </a:lnTo>
                  <a:lnTo>
                    <a:pt x="786" y="842"/>
                  </a:lnTo>
                  <a:lnTo>
                    <a:pt x="784" y="844"/>
                  </a:lnTo>
                  <a:lnTo>
                    <a:pt x="782" y="845"/>
                  </a:lnTo>
                  <a:lnTo>
                    <a:pt x="781" y="845"/>
                  </a:lnTo>
                  <a:lnTo>
                    <a:pt x="780" y="846"/>
                  </a:lnTo>
                  <a:lnTo>
                    <a:pt x="778" y="847"/>
                  </a:lnTo>
                  <a:lnTo>
                    <a:pt x="776" y="847"/>
                  </a:lnTo>
                  <a:lnTo>
                    <a:pt x="774" y="847"/>
                  </a:lnTo>
                  <a:lnTo>
                    <a:pt x="773" y="847"/>
                  </a:lnTo>
                  <a:lnTo>
                    <a:pt x="772" y="847"/>
                  </a:lnTo>
                  <a:lnTo>
                    <a:pt x="770" y="848"/>
                  </a:lnTo>
                  <a:lnTo>
                    <a:pt x="769" y="848"/>
                  </a:lnTo>
                  <a:lnTo>
                    <a:pt x="767" y="848"/>
                  </a:lnTo>
                  <a:lnTo>
                    <a:pt x="765" y="848"/>
                  </a:lnTo>
                  <a:lnTo>
                    <a:pt x="764" y="848"/>
                  </a:lnTo>
                  <a:lnTo>
                    <a:pt x="762" y="848"/>
                  </a:lnTo>
                  <a:lnTo>
                    <a:pt x="761" y="847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6" y="846"/>
                  </a:lnTo>
                  <a:lnTo>
                    <a:pt x="755" y="846"/>
                  </a:lnTo>
                  <a:lnTo>
                    <a:pt x="753" y="845"/>
                  </a:lnTo>
                  <a:lnTo>
                    <a:pt x="750" y="847"/>
                  </a:lnTo>
                  <a:lnTo>
                    <a:pt x="750" y="844"/>
                  </a:lnTo>
                  <a:lnTo>
                    <a:pt x="750" y="839"/>
                  </a:lnTo>
                  <a:lnTo>
                    <a:pt x="749" y="83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auto">
            <a:xfrm>
              <a:off x="6184900" y="2312988"/>
              <a:ext cx="3635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niżański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5597525" y="1484313"/>
              <a:ext cx="731838" cy="1208087"/>
            </a:xfrm>
            <a:custGeom>
              <a:avLst/>
              <a:gdLst/>
              <a:ahLst/>
              <a:cxnLst>
                <a:cxn ang="0">
                  <a:pos x="511" y="1019"/>
                </a:cxn>
                <a:cxn ang="0">
                  <a:pos x="538" y="1117"/>
                </a:cxn>
                <a:cxn ang="0">
                  <a:pos x="562" y="1201"/>
                </a:cxn>
                <a:cxn ang="0">
                  <a:pos x="509" y="1232"/>
                </a:cxn>
                <a:cxn ang="0">
                  <a:pos x="518" y="1320"/>
                </a:cxn>
                <a:cxn ang="0">
                  <a:pos x="468" y="1366"/>
                </a:cxn>
                <a:cxn ang="0">
                  <a:pos x="433" y="1457"/>
                </a:cxn>
                <a:cxn ang="0">
                  <a:pos x="417" y="1520"/>
                </a:cxn>
                <a:cxn ang="0">
                  <a:pos x="322" y="1490"/>
                </a:cxn>
                <a:cxn ang="0">
                  <a:pos x="308" y="1445"/>
                </a:cxn>
                <a:cxn ang="0">
                  <a:pos x="283" y="1402"/>
                </a:cxn>
                <a:cxn ang="0">
                  <a:pos x="208" y="1356"/>
                </a:cxn>
                <a:cxn ang="0">
                  <a:pos x="156" y="1427"/>
                </a:cxn>
                <a:cxn ang="0">
                  <a:pos x="115" y="1364"/>
                </a:cxn>
                <a:cxn ang="0">
                  <a:pos x="89" y="1279"/>
                </a:cxn>
                <a:cxn ang="0">
                  <a:pos x="68" y="1201"/>
                </a:cxn>
                <a:cxn ang="0">
                  <a:pos x="146" y="1155"/>
                </a:cxn>
                <a:cxn ang="0">
                  <a:pos x="156" y="1104"/>
                </a:cxn>
                <a:cxn ang="0">
                  <a:pos x="243" y="1075"/>
                </a:cxn>
                <a:cxn ang="0">
                  <a:pos x="316" y="1042"/>
                </a:cxn>
                <a:cxn ang="0">
                  <a:pos x="313" y="985"/>
                </a:cxn>
                <a:cxn ang="0">
                  <a:pos x="310" y="910"/>
                </a:cxn>
                <a:cxn ang="0">
                  <a:pos x="341" y="834"/>
                </a:cxn>
                <a:cxn ang="0">
                  <a:pos x="280" y="819"/>
                </a:cxn>
                <a:cxn ang="0">
                  <a:pos x="236" y="785"/>
                </a:cxn>
                <a:cxn ang="0">
                  <a:pos x="170" y="732"/>
                </a:cxn>
                <a:cxn ang="0">
                  <a:pos x="129" y="657"/>
                </a:cxn>
                <a:cxn ang="0">
                  <a:pos x="55" y="588"/>
                </a:cxn>
                <a:cxn ang="0">
                  <a:pos x="79" y="497"/>
                </a:cxn>
                <a:cxn ang="0">
                  <a:pos x="73" y="438"/>
                </a:cxn>
                <a:cxn ang="0">
                  <a:pos x="64" y="350"/>
                </a:cxn>
                <a:cxn ang="0">
                  <a:pos x="2" y="244"/>
                </a:cxn>
                <a:cxn ang="0">
                  <a:pos x="42" y="92"/>
                </a:cxn>
                <a:cxn ang="0">
                  <a:pos x="79" y="119"/>
                </a:cxn>
                <a:cxn ang="0">
                  <a:pos x="140" y="149"/>
                </a:cxn>
                <a:cxn ang="0">
                  <a:pos x="220" y="163"/>
                </a:cxn>
                <a:cxn ang="0">
                  <a:pos x="281" y="108"/>
                </a:cxn>
                <a:cxn ang="0">
                  <a:pos x="360" y="89"/>
                </a:cxn>
                <a:cxn ang="0">
                  <a:pos x="421" y="23"/>
                </a:cxn>
                <a:cxn ang="0">
                  <a:pos x="496" y="6"/>
                </a:cxn>
                <a:cxn ang="0">
                  <a:pos x="580" y="33"/>
                </a:cxn>
                <a:cxn ang="0">
                  <a:pos x="662" y="54"/>
                </a:cxn>
                <a:cxn ang="0">
                  <a:pos x="667" y="129"/>
                </a:cxn>
                <a:cxn ang="0">
                  <a:pos x="725" y="160"/>
                </a:cxn>
                <a:cxn ang="0">
                  <a:pos x="766" y="207"/>
                </a:cxn>
                <a:cxn ang="0">
                  <a:pos x="734" y="291"/>
                </a:cxn>
                <a:cxn ang="0">
                  <a:pos x="717" y="387"/>
                </a:cxn>
                <a:cxn ang="0">
                  <a:pos x="662" y="473"/>
                </a:cxn>
                <a:cxn ang="0">
                  <a:pos x="731" y="491"/>
                </a:cxn>
                <a:cxn ang="0">
                  <a:pos x="818" y="508"/>
                </a:cxn>
                <a:cxn ang="0">
                  <a:pos x="878" y="625"/>
                </a:cxn>
                <a:cxn ang="0">
                  <a:pos x="798" y="645"/>
                </a:cxn>
                <a:cxn ang="0">
                  <a:pos x="844" y="662"/>
                </a:cxn>
                <a:cxn ang="0">
                  <a:pos x="918" y="692"/>
                </a:cxn>
                <a:cxn ang="0">
                  <a:pos x="900" y="756"/>
                </a:cxn>
                <a:cxn ang="0">
                  <a:pos x="848" y="807"/>
                </a:cxn>
                <a:cxn ang="0">
                  <a:pos x="795" y="858"/>
                </a:cxn>
                <a:cxn ang="0">
                  <a:pos x="862" y="840"/>
                </a:cxn>
                <a:cxn ang="0">
                  <a:pos x="800" y="912"/>
                </a:cxn>
                <a:cxn ang="0">
                  <a:pos x="724" y="928"/>
                </a:cxn>
                <a:cxn ang="0">
                  <a:pos x="701" y="914"/>
                </a:cxn>
                <a:cxn ang="0">
                  <a:pos x="641" y="893"/>
                </a:cxn>
                <a:cxn ang="0">
                  <a:pos x="587" y="908"/>
                </a:cxn>
              </a:cxnLst>
              <a:rect l="0" t="0" r="r" b="b"/>
              <a:pathLst>
                <a:path w="920" h="1523">
                  <a:moveTo>
                    <a:pt x="545" y="940"/>
                  </a:moveTo>
                  <a:lnTo>
                    <a:pt x="544" y="942"/>
                  </a:lnTo>
                  <a:lnTo>
                    <a:pt x="544" y="943"/>
                  </a:lnTo>
                  <a:lnTo>
                    <a:pt x="543" y="944"/>
                  </a:lnTo>
                  <a:lnTo>
                    <a:pt x="542" y="946"/>
                  </a:lnTo>
                  <a:lnTo>
                    <a:pt x="541" y="948"/>
                  </a:lnTo>
                  <a:lnTo>
                    <a:pt x="540" y="949"/>
                  </a:lnTo>
                  <a:lnTo>
                    <a:pt x="540" y="950"/>
                  </a:lnTo>
                  <a:lnTo>
                    <a:pt x="538" y="951"/>
                  </a:lnTo>
                  <a:lnTo>
                    <a:pt x="537" y="953"/>
                  </a:lnTo>
                  <a:lnTo>
                    <a:pt x="536" y="954"/>
                  </a:lnTo>
                  <a:lnTo>
                    <a:pt x="535" y="956"/>
                  </a:lnTo>
                  <a:lnTo>
                    <a:pt x="534" y="957"/>
                  </a:lnTo>
                  <a:lnTo>
                    <a:pt x="534" y="959"/>
                  </a:lnTo>
                  <a:lnTo>
                    <a:pt x="533" y="960"/>
                  </a:lnTo>
                  <a:lnTo>
                    <a:pt x="532" y="961"/>
                  </a:lnTo>
                  <a:lnTo>
                    <a:pt x="530" y="962"/>
                  </a:lnTo>
                  <a:lnTo>
                    <a:pt x="530" y="965"/>
                  </a:lnTo>
                  <a:lnTo>
                    <a:pt x="528" y="967"/>
                  </a:lnTo>
                  <a:lnTo>
                    <a:pt x="526" y="971"/>
                  </a:lnTo>
                  <a:lnTo>
                    <a:pt x="525" y="973"/>
                  </a:lnTo>
                  <a:lnTo>
                    <a:pt x="525" y="974"/>
                  </a:lnTo>
                  <a:lnTo>
                    <a:pt x="524" y="976"/>
                  </a:lnTo>
                  <a:lnTo>
                    <a:pt x="522" y="977"/>
                  </a:lnTo>
                  <a:lnTo>
                    <a:pt x="521" y="978"/>
                  </a:lnTo>
                  <a:lnTo>
                    <a:pt x="521" y="981"/>
                  </a:lnTo>
                  <a:lnTo>
                    <a:pt x="520" y="982"/>
                  </a:lnTo>
                  <a:lnTo>
                    <a:pt x="519" y="983"/>
                  </a:lnTo>
                  <a:lnTo>
                    <a:pt x="518" y="985"/>
                  </a:lnTo>
                  <a:lnTo>
                    <a:pt x="518" y="986"/>
                  </a:lnTo>
                  <a:lnTo>
                    <a:pt x="517" y="987"/>
                  </a:lnTo>
                  <a:lnTo>
                    <a:pt x="516" y="990"/>
                  </a:lnTo>
                  <a:lnTo>
                    <a:pt x="515" y="991"/>
                  </a:lnTo>
                  <a:lnTo>
                    <a:pt x="515" y="992"/>
                  </a:lnTo>
                  <a:lnTo>
                    <a:pt x="513" y="993"/>
                  </a:lnTo>
                  <a:lnTo>
                    <a:pt x="513" y="995"/>
                  </a:lnTo>
                  <a:lnTo>
                    <a:pt x="512" y="996"/>
                  </a:lnTo>
                  <a:lnTo>
                    <a:pt x="512" y="999"/>
                  </a:lnTo>
                  <a:lnTo>
                    <a:pt x="512" y="1000"/>
                  </a:lnTo>
                  <a:lnTo>
                    <a:pt x="512" y="1002"/>
                  </a:lnTo>
                  <a:lnTo>
                    <a:pt x="512" y="1003"/>
                  </a:lnTo>
                  <a:lnTo>
                    <a:pt x="511" y="1004"/>
                  </a:lnTo>
                  <a:lnTo>
                    <a:pt x="511" y="1007"/>
                  </a:lnTo>
                  <a:lnTo>
                    <a:pt x="511" y="1008"/>
                  </a:lnTo>
                  <a:lnTo>
                    <a:pt x="511" y="1010"/>
                  </a:lnTo>
                  <a:lnTo>
                    <a:pt x="511" y="1011"/>
                  </a:lnTo>
                  <a:lnTo>
                    <a:pt x="511" y="1012"/>
                  </a:lnTo>
                  <a:lnTo>
                    <a:pt x="511" y="1015"/>
                  </a:lnTo>
                  <a:lnTo>
                    <a:pt x="511" y="1016"/>
                  </a:lnTo>
                  <a:lnTo>
                    <a:pt x="511" y="1018"/>
                  </a:lnTo>
                  <a:lnTo>
                    <a:pt x="511" y="1019"/>
                  </a:lnTo>
                  <a:lnTo>
                    <a:pt x="512" y="1020"/>
                  </a:lnTo>
                  <a:lnTo>
                    <a:pt x="512" y="1023"/>
                  </a:lnTo>
                  <a:lnTo>
                    <a:pt x="512" y="1024"/>
                  </a:lnTo>
                  <a:lnTo>
                    <a:pt x="513" y="1026"/>
                  </a:lnTo>
                  <a:lnTo>
                    <a:pt x="515" y="1028"/>
                  </a:lnTo>
                  <a:lnTo>
                    <a:pt x="515" y="1030"/>
                  </a:lnTo>
                  <a:lnTo>
                    <a:pt x="515" y="1032"/>
                  </a:lnTo>
                  <a:lnTo>
                    <a:pt x="516" y="1034"/>
                  </a:lnTo>
                  <a:lnTo>
                    <a:pt x="516" y="1035"/>
                  </a:lnTo>
                  <a:lnTo>
                    <a:pt x="516" y="1036"/>
                  </a:lnTo>
                  <a:lnTo>
                    <a:pt x="517" y="1038"/>
                  </a:lnTo>
                  <a:lnTo>
                    <a:pt x="517" y="1041"/>
                  </a:lnTo>
                  <a:lnTo>
                    <a:pt x="518" y="1042"/>
                  </a:lnTo>
                  <a:lnTo>
                    <a:pt x="518" y="1044"/>
                  </a:lnTo>
                  <a:lnTo>
                    <a:pt x="518" y="1045"/>
                  </a:lnTo>
                  <a:lnTo>
                    <a:pt x="519" y="1046"/>
                  </a:lnTo>
                  <a:lnTo>
                    <a:pt x="519" y="1049"/>
                  </a:lnTo>
                  <a:lnTo>
                    <a:pt x="520" y="1050"/>
                  </a:lnTo>
                  <a:lnTo>
                    <a:pt x="520" y="1052"/>
                  </a:lnTo>
                  <a:lnTo>
                    <a:pt x="520" y="1053"/>
                  </a:lnTo>
                  <a:lnTo>
                    <a:pt x="521" y="1054"/>
                  </a:lnTo>
                  <a:lnTo>
                    <a:pt x="521" y="1057"/>
                  </a:lnTo>
                  <a:lnTo>
                    <a:pt x="521" y="1058"/>
                  </a:lnTo>
                  <a:lnTo>
                    <a:pt x="522" y="1061"/>
                  </a:lnTo>
                  <a:lnTo>
                    <a:pt x="524" y="1066"/>
                  </a:lnTo>
                  <a:lnTo>
                    <a:pt x="524" y="1067"/>
                  </a:lnTo>
                  <a:lnTo>
                    <a:pt x="525" y="1069"/>
                  </a:lnTo>
                  <a:lnTo>
                    <a:pt x="525" y="1072"/>
                  </a:lnTo>
                  <a:lnTo>
                    <a:pt x="526" y="1074"/>
                  </a:lnTo>
                  <a:lnTo>
                    <a:pt x="526" y="1076"/>
                  </a:lnTo>
                  <a:lnTo>
                    <a:pt x="527" y="1077"/>
                  </a:lnTo>
                  <a:lnTo>
                    <a:pt x="527" y="1079"/>
                  </a:lnTo>
                  <a:lnTo>
                    <a:pt x="528" y="1082"/>
                  </a:lnTo>
                  <a:lnTo>
                    <a:pt x="529" y="1086"/>
                  </a:lnTo>
                  <a:lnTo>
                    <a:pt x="529" y="1087"/>
                  </a:lnTo>
                  <a:lnTo>
                    <a:pt x="530" y="1089"/>
                  </a:lnTo>
                  <a:lnTo>
                    <a:pt x="530" y="1091"/>
                  </a:lnTo>
                  <a:lnTo>
                    <a:pt x="532" y="1094"/>
                  </a:lnTo>
                  <a:lnTo>
                    <a:pt x="530" y="1096"/>
                  </a:lnTo>
                  <a:lnTo>
                    <a:pt x="533" y="1097"/>
                  </a:lnTo>
                  <a:lnTo>
                    <a:pt x="534" y="1099"/>
                  </a:lnTo>
                  <a:lnTo>
                    <a:pt x="534" y="1101"/>
                  </a:lnTo>
                  <a:lnTo>
                    <a:pt x="535" y="1102"/>
                  </a:lnTo>
                  <a:lnTo>
                    <a:pt x="535" y="1104"/>
                  </a:lnTo>
                  <a:lnTo>
                    <a:pt x="535" y="1105"/>
                  </a:lnTo>
                  <a:lnTo>
                    <a:pt x="536" y="1107"/>
                  </a:lnTo>
                  <a:lnTo>
                    <a:pt x="536" y="1108"/>
                  </a:lnTo>
                  <a:lnTo>
                    <a:pt x="536" y="1110"/>
                  </a:lnTo>
                  <a:lnTo>
                    <a:pt x="537" y="1112"/>
                  </a:lnTo>
                  <a:lnTo>
                    <a:pt x="538" y="1114"/>
                  </a:lnTo>
                  <a:lnTo>
                    <a:pt x="538" y="1117"/>
                  </a:lnTo>
                  <a:lnTo>
                    <a:pt x="540" y="1118"/>
                  </a:lnTo>
                  <a:lnTo>
                    <a:pt x="540" y="1120"/>
                  </a:lnTo>
                  <a:lnTo>
                    <a:pt x="540" y="1122"/>
                  </a:lnTo>
                  <a:lnTo>
                    <a:pt x="541" y="1124"/>
                  </a:lnTo>
                  <a:lnTo>
                    <a:pt x="541" y="1125"/>
                  </a:lnTo>
                  <a:lnTo>
                    <a:pt x="542" y="1127"/>
                  </a:lnTo>
                  <a:lnTo>
                    <a:pt x="542" y="1128"/>
                  </a:lnTo>
                  <a:lnTo>
                    <a:pt x="542" y="1130"/>
                  </a:lnTo>
                  <a:lnTo>
                    <a:pt x="543" y="1131"/>
                  </a:lnTo>
                  <a:lnTo>
                    <a:pt x="543" y="1134"/>
                  </a:lnTo>
                  <a:lnTo>
                    <a:pt x="543" y="1135"/>
                  </a:lnTo>
                  <a:lnTo>
                    <a:pt x="544" y="1137"/>
                  </a:lnTo>
                  <a:lnTo>
                    <a:pt x="544" y="1138"/>
                  </a:lnTo>
                  <a:lnTo>
                    <a:pt x="545" y="1141"/>
                  </a:lnTo>
                  <a:lnTo>
                    <a:pt x="545" y="1142"/>
                  </a:lnTo>
                  <a:lnTo>
                    <a:pt x="546" y="1144"/>
                  </a:lnTo>
                  <a:lnTo>
                    <a:pt x="546" y="1145"/>
                  </a:lnTo>
                  <a:lnTo>
                    <a:pt x="546" y="1147"/>
                  </a:lnTo>
                  <a:lnTo>
                    <a:pt x="548" y="1148"/>
                  </a:lnTo>
                  <a:lnTo>
                    <a:pt x="548" y="1151"/>
                  </a:lnTo>
                  <a:lnTo>
                    <a:pt x="549" y="1152"/>
                  </a:lnTo>
                  <a:lnTo>
                    <a:pt x="549" y="1153"/>
                  </a:lnTo>
                  <a:lnTo>
                    <a:pt x="549" y="1155"/>
                  </a:lnTo>
                  <a:lnTo>
                    <a:pt x="550" y="1156"/>
                  </a:lnTo>
                  <a:lnTo>
                    <a:pt x="550" y="1159"/>
                  </a:lnTo>
                  <a:lnTo>
                    <a:pt x="551" y="1160"/>
                  </a:lnTo>
                  <a:lnTo>
                    <a:pt x="551" y="1162"/>
                  </a:lnTo>
                  <a:lnTo>
                    <a:pt x="551" y="1163"/>
                  </a:lnTo>
                  <a:lnTo>
                    <a:pt x="552" y="1166"/>
                  </a:lnTo>
                  <a:lnTo>
                    <a:pt x="552" y="1167"/>
                  </a:lnTo>
                  <a:lnTo>
                    <a:pt x="553" y="1169"/>
                  </a:lnTo>
                  <a:lnTo>
                    <a:pt x="553" y="1170"/>
                  </a:lnTo>
                  <a:lnTo>
                    <a:pt x="554" y="1171"/>
                  </a:lnTo>
                  <a:lnTo>
                    <a:pt x="554" y="1173"/>
                  </a:lnTo>
                  <a:lnTo>
                    <a:pt x="554" y="1175"/>
                  </a:lnTo>
                  <a:lnTo>
                    <a:pt x="555" y="1177"/>
                  </a:lnTo>
                  <a:lnTo>
                    <a:pt x="555" y="1178"/>
                  </a:lnTo>
                  <a:lnTo>
                    <a:pt x="557" y="1180"/>
                  </a:lnTo>
                  <a:lnTo>
                    <a:pt x="557" y="1181"/>
                  </a:lnTo>
                  <a:lnTo>
                    <a:pt x="557" y="1183"/>
                  </a:lnTo>
                  <a:lnTo>
                    <a:pt x="558" y="1184"/>
                  </a:lnTo>
                  <a:lnTo>
                    <a:pt x="558" y="1186"/>
                  </a:lnTo>
                  <a:lnTo>
                    <a:pt x="558" y="1187"/>
                  </a:lnTo>
                  <a:lnTo>
                    <a:pt x="559" y="1189"/>
                  </a:lnTo>
                  <a:lnTo>
                    <a:pt x="559" y="1190"/>
                  </a:lnTo>
                  <a:lnTo>
                    <a:pt x="560" y="1193"/>
                  </a:lnTo>
                  <a:lnTo>
                    <a:pt x="560" y="1194"/>
                  </a:lnTo>
                  <a:lnTo>
                    <a:pt x="560" y="1195"/>
                  </a:lnTo>
                  <a:lnTo>
                    <a:pt x="561" y="1197"/>
                  </a:lnTo>
                  <a:lnTo>
                    <a:pt x="561" y="1198"/>
                  </a:lnTo>
                  <a:lnTo>
                    <a:pt x="562" y="1201"/>
                  </a:lnTo>
                  <a:lnTo>
                    <a:pt x="562" y="1202"/>
                  </a:lnTo>
                  <a:lnTo>
                    <a:pt x="562" y="1204"/>
                  </a:lnTo>
                  <a:lnTo>
                    <a:pt x="563" y="1205"/>
                  </a:lnTo>
                  <a:lnTo>
                    <a:pt x="563" y="1206"/>
                  </a:lnTo>
                  <a:lnTo>
                    <a:pt x="565" y="1209"/>
                  </a:lnTo>
                  <a:lnTo>
                    <a:pt x="566" y="1212"/>
                  </a:lnTo>
                  <a:lnTo>
                    <a:pt x="562" y="1212"/>
                  </a:lnTo>
                  <a:lnTo>
                    <a:pt x="561" y="1213"/>
                  </a:lnTo>
                  <a:lnTo>
                    <a:pt x="560" y="1213"/>
                  </a:lnTo>
                  <a:lnTo>
                    <a:pt x="558" y="1214"/>
                  </a:lnTo>
                  <a:lnTo>
                    <a:pt x="557" y="1212"/>
                  </a:lnTo>
                  <a:lnTo>
                    <a:pt x="554" y="1212"/>
                  </a:lnTo>
                  <a:lnTo>
                    <a:pt x="553" y="1212"/>
                  </a:lnTo>
                  <a:lnTo>
                    <a:pt x="552" y="1212"/>
                  </a:lnTo>
                  <a:lnTo>
                    <a:pt x="550" y="1212"/>
                  </a:lnTo>
                  <a:lnTo>
                    <a:pt x="549" y="1212"/>
                  </a:lnTo>
                  <a:lnTo>
                    <a:pt x="546" y="1212"/>
                  </a:lnTo>
                  <a:lnTo>
                    <a:pt x="545" y="1212"/>
                  </a:lnTo>
                  <a:lnTo>
                    <a:pt x="544" y="1212"/>
                  </a:lnTo>
                  <a:lnTo>
                    <a:pt x="542" y="1212"/>
                  </a:lnTo>
                  <a:lnTo>
                    <a:pt x="541" y="1212"/>
                  </a:lnTo>
                  <a:lnTo>
                    <a:pt x="538" y="1212"/>
                  </a:lnTo>
                  <a:lnTo>
                    <a:pt x="537" y="1212"/>
                  </a:lnTo>
                  <a:lnTo>
                    <a:pt x="535" y="1212"/>
                  </a:lnTo>
                  <a:lnTo>
                    <a:pt x="534" y="1212"/>
                  </a:lnTo>
                  <a:lnTo>
                    <a:pt x="532" y="1212"/>
                  </a:lnTo>
                  <a:lnTo>
                    <a:pt x="530" y="1212"/>
                  </a:lnTo>
                  <a:lnTo>
                    <a:pt x="529" y="1212"/>
                  </a:lnTo>
                  <a:lnTo>
                    <a:pt x="526" y="1212"/>
                  </a:lnTo>
                  <a:lnTo>
                    <a:pt x="524" y="1212"/>
                  </a:lnTo>
                  <a:lnTo>
                    <a:pt x="522" y="1212"/>
                  </a:lnTo>
                  <a:lnTo>
                    <a:pt x="520" y="1212"/>
                  </a:lnTo>
                  <a:lnTo>
                    <a:pt x="519" y="1213"/>
                  </a:lnTo>
                  <a:lnTo>
                    <a:pt x="517" y="1213"/>
                  </a:lnTo>
                  <a:lnTo>
                    <a:pt x="516" y="1213"/>
                  </a:lnTo>
                  <a:lnTo>
                    <a:pt x="515" y="1213"/>
                  </a:lnTo>
                  <a:lnTo>
                    <a:pt x="512" y="1213"/>
                  </a:lnTo>
                  <a:lnTo>
                    <a:pt x="511" y="1213"/>
                  </a:lnTo>
                  <a:lnTo>
                    <a:pt x="510" y="1213"/>
                  </a:lnTo>
                  <a:lnTo>
                    <a:pt x="508" y="1213"/>
                  </a:lnTo>
                  <a:lnTo>
                    <a:pt x="507" y="1213"/>
                  </a:lnTo>
                  <a:lnTo>
                    <a:pt x="504" y="1213"/>
                  </a:lnTo>
                  <a:lnTo>
                    <a:pt x="505" y="1214"/>
                  </a:lnTo>
                  <a:lnTo>
                    <a:pt x="505" y="1217"/>
                  </a:lnTo>
                  <a:lnTo>
                    <a:pt x="507" y="1218"/>
                  </a:lnTo>
                  <a:lnTo>
                    <a:pt x="507" y="1220"/>
                  </a:lnTo>
                  <a:lnTo>
                    <a:pt x="507" y="1221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08" y="1229"/>
                  </a:lnTo>
                  <a:lnTo>
                    <a:pt x="509" y="1232"/>
                  </a:lnTo>
                  <a:lnTo>
                    <a:pt x="508" y="1232"/>
                  </a:lnTo>
                  <a:lnTo>
                    <a:pt x="509" y="1237"/>
                  </a:lnTo>
                  <a:lnTo>
                    <a:pt x="509" y="1238"/>
                  </a:lnTo>
                  <a:lnTo>
                    <a:pt x="509" y="1239"/>
                  </a:lnTo>
                  <a:lnTo>
                    <a:pt x="509" y="1242"/>
                  </a:lnTo>
                  <a:lnTo>
                    <a:pt x="509" y="1243"/>
                  </a:lnTo>
                  <a:lnTo>
                    <a:pt x="510" y="1245"/>
                  </a:lnTo>
                  <a:lnTo>
                    <a:pt x="510" y="1246"/>
                  </a:lnTo>
                  <a:lnTo>
                    <a:pt x="510" y="1247"/>
                  </a:lnTo>
                  <a:lnTo>
                    <a:pt x="510" y="1249"/>
                  </a:lnTo>
                  <a:lnTo>
                    <a:pt x="510" y="1251"/>
                  </a:lnTo>
                  <a:lnTo>
                    <a:pt x="510" y="1252"/>
                  </a:lnTo>
                  <a:lnTo>
                    <a:pt x="510" y="1254"/>
                  </a:lnTo>
                  <a:lnTo>
                    <a:pt x="511" y="1255"/>
                  </a:lnTo>
                  <a:lnTo>
                    <a:pt x="511" y="1256"/>
                  </a:lnTo>
                  <a:lnTo>
                    <a:pt x="511" y="1259"/>
                  </a:lnTo>
                  <a:lnTo>
                    <a:pt x="511" y="1260"/>
                  </a:lnTo>
                  <a:lnTo>
                    <a:pt x="511" y="1262"/>
                  </a:lnTo>
                  <a:lnTo>
                    <a:pt x="511" y="1263"/>
                  </a:lnTo>
                  <a:lnTo>
                    <a:pt x="512" y="1264"/>
                  </a:lnTo>
                  <a:lnTo>
                    <a:pt x="512" y="1265"/>
                  </a:lnTo>
                  <a:lnTo>
                    <a:pt x="512" y="1268"/>
                  </a:lnTo>
                  <a:lnTo>
                    <a:pt x="512" y="1269"/>
                  </a:lnTo>
                  <a:lnTo>
                    <a:pt x="512" y="1271"/>
                  </a:lnTo>
                  <a:lnTo>
                    <a:pt x="512" y="1272"/>
                  </a:lnTo>
                  <a:lnTo>
                    <a:pt x="513" y="1273"/>
                  </a:lnTo>
                  <a:lnTo>
                    <a:pt x="513" y="1276"/>
                  </a:lnTo>
                  <a:lnTo>
                    <a:pt x="513" y="1277"/>
                  </a:lnTo>
                  <a:lnTo>
                    <a:pt x="513" y="1279"/>
                  </a:lnTo>
                  <a:lnTo>
                    <a:pt x="513" y="1280"/>
                  </a:lnTo>
                  <a:lnTo>
                    <a:pt x="513" y="1282"/>
                  </a:lnTo>
                  <a:lnTo>
                    <a:pt x="515" y="1284"/>
                  </a:lnTo>
                  <a:lnTo>
                    <a:pt x="515" y="1286"/>
                  </a:lnTo>
                  <a:lnTo>
                    <a:pt x="515" y="1287"/>
                  </a:lnTo>
                  <a:lnTo>
                    <a:pt x="515" y="1289"/>
                  </a:lnTo>
                  <a:lnTo>
                    <a:pt x="515" y="1290"/>
                  </a:lnTo>
                  <a:lnTo>
                    <a:pt x="516" y="1293"/>
                  </a:lnTo>
                  <a:lnTo>
                    <a:pt x="516" y="1294"/>
                  </a:lnTo>
                  <a:lnTo>
                    <a:pt x="516" y="1295"/>
                  </a:lnTo>
                  <a:lnTo>
                    <a:pt x="516" y="1297"/>
                  </a:lnTo>
                  <a:lnTo>
                    <a:pt x="516" y="1298"/>
                  </a:lnTo>
                  <a:lnTo>
                    <a:pt x="515" y="1302"/>
                  </a:lnTo>
                  <a:lnTo>
                    <a:pt x="516" y="1306"/>
                  </a:lnTo>
                  <a:lnTo>
                    <a:pt x="516" y="1307"/>
                  </a:lnTo>
                  <a:lnTo>
                    <a:pt x="517" y="1310"/>
                  </a:lnTo>
                  <a:lnTo>
                    <a:pt x="517" y="1311"/>
                  </a:lnTo>
                  <a:lnTo>
                    <a:pt x="517" y="1313"/>
                  </a:lnTo>
                  <a:lnTo>
                    <a:pt x="517" y="1315"/>
                  </a:lnTo>
                  <a:lnTo>
                    <a:pt x="517" y="1316"/>
                  </a:lnTo>
                  <a:lnTo>
                    <a:pt x="517" y="1319"/>
                  </a:lnTo>
                  <a:lnTo>
                    <a:pt x="518" y="1320"/>
                  </a:lnTo>
                  <a:lnTo>
                    <a:pt x="518" y="1321"/>
                  </a:lnTo>
                  <a:lnTo>
                    <a:pt x="518" y="1323"/>
                  </a:lnTo>
                  <a:lnTo>
                    <a:pt x="518" y="1324"/>
                  </a:lnTo>
                  <a:lnTo>
                    <a:pt x="517" y="1327"/>
                  </a:lnTo>
                  <a:lnTo>
                    <a:pt x="517" y="1328"/>
                  </a:lnTo>
                  <a:lnTo>
                    <a:pt x="517" y="1329"/>
                  </a:lnTo>
                  <a:lnTo>
                    <a:pt x="517" y="1331"/>
                  </a:lnTo>
                  <a:lnTo>
                    <a:pt x="517" y="1332"/>
                  </a:lnTo>
                  <a:lnTo>
                    <a:pt x="517" y="1333"/>
                  </a:lnTo>
                  <a:lnTo>
                    <a:pt x="517" y="1336"/>
                  </a:lnTo>
                  <a:lnTo>
                    <a:pt x="517" y="1338"/>
                  </a:lnTo>
                  <a:lnTo>
                    <a:pt x="516" y="1343"/>
                  </a:lnTo>
                  <a:lnTo>
                    <a:pt x="515" y="1345"/>
                  </a:lnTo>
                  <a:lnTo>
                    <a:pt x="515" y="1346"/>
                  </a:lnTo>
                  <a:lnTo>
                    <a:pt x="513" y="1348"/>
                  </a:lnTo>
                  <a:lnTo>
                    <a:pt x="512" y="1350"/>
                  </a:lnTo>
                  <a:lnTo>
                    <a:pt x="511" y="1354"/>
                  </a:lnTo>
                  <a:lnTo>
                    <a:pt x="511" y="1355"/>
                  </a:lnTo>
                  <a:lnTo>
                    <a:pt x="510" y="1357"/>
                  </a:lnTo>
                  <a:lnTo>
                    <a:pt x="510" y="1358"/>
                  </a:lnTo>
                  <a:lnTo>
                    <a:pt x="509" y="1361"/>
                  </a:lnTo>
                  <a:lnTo>
                    <a:pt x="508" y="1362"/>
                  </a:lnTo>
                  <a:lnTo>
                    <a:pt x="508" y="1364"/>
                  </a:lnTo>
                  <a:lnTo>
                    <a:pt x="507" y="1365"/>
                  </a:lnTo>
                  <a:lnTo>
                    <a:pt x="505" y="1366"/>
                  </a:lnTo>
                  <a:lnTo>
                    <a:pt x="505" y="1369"/>
                  </a:lnTo>
                  <a:lnTo>
                    <a:pt x="504" y="1370"/>
                  </a:lnTo>
                  <a:lnTo>
                    <a:pt x="504" y="1372"/>
                  </a:lnTo>
                  <a:lnTo>
                    <a:pt x="503" y="1374"/>
                  </a:lnTo>
                  <a:lnTo>
                    <a:pt x="500" y="1374"/>
                  </a:lnTo>
                  <a:lnTo>
                    <a:pt x="497" y="1373"/>
                  </a:lnTo>
                  <a:lnTo>
                    <a:pt x="495" y="1372"/>
                  </a:lnTo>
                  <a:lnTo>
                    <a:pt x="494" y="1372"/>
                  </a:lnTo>
                  <a:lnTo>
                    <a:pt x="493" y="1371"/>
                  </a:lnTo>
                  <a:lnTo>
                    <a:pt x="491" y="1371"/>
                  </a:lnTo>
                  <a:lnTo>
                    <a:pt x="490" y="1370"/>
                  </a:lnTo>
                  <a:lnTo>
                    <a:pt x="488" y="1370"/>
                  </a:lnTo>
                  <a:lnTo>
                    <a:pt x="486" y="1369"/>
                  </a:lnTo>
                  <a:lnTo>
                    <a:pt x="485" y="1369"/>
                  </a:lnTo>
                  <a:lnTo>
                    <a:pt x="484" y="1368"/>
                  </a:lnTo>
                  <a:lnTo>
                    <a:pt x="482" y="1368"/>
                  </a:lnTo>
                  <a:lnTo>
                    <a:pt x="480" y="1366"/>
                  </a:lnTo>
                  <a:lnTo>
                    <a:pt x="479" y="1366"/>
                  </a:lnTo>
                  <a:lnTo>
                    <a:pt x="477" y="1365"/>
                  </a:lnTo>
                  <a:lnTo>
                    <a:pt x="476" y="1364"/>
                  </a:lnTo>
                  <a:lnTo>
                    <a:pt x="474" y="1364"/>
                  </a:lnTo>
                  <a:lnTo>
                    <a:pt x="472" y="1363"/>
                  </a:lnTo>
                  <a:lnTo>
                    <a:pt x="471" y="1362"/>
                  </a:lnTo>
                  <a:lnTo>
                    <a:pt x="469" y="1363"/>
                  </a:lnTo>
                  <a:lnTo>
                    <a:pt x="469" y="1364"/>
                  </a:lnTo>
                  <a:lnTo>
                    <a:pt x="468" y="1366"/>
                  </a:lnTo>
                  <a:lnTo>
                    <a:pt x="468" y="1368"/>
                  </a:lnTo>
                  <a:lnTo>
                    <a:pt x="467" y="1370"/>
                  </a:lnTo>
                  <a:lnTo>
                    <a:pt x="467" y="1371"/>
                  </a:lnTo>
                  <a:lnTo>
                    <a:pt x="466" y="1372"/>
                  </a:lnTo>
                  <a:lnTo>
                    <a:pt x="465" y="1374"/>
                  </a:lnTo>
                  <a:lnTo>
                    <a:pt x="465" y="1375"/>
                  </a:lnTo>
                  <a:lnTo>
                    <a:pt x="463" y="1377"/>
                  </a:lnTo>
                  <a:lnTo>
                    <a:pt x="463" y="1378"/>
                  </a:lnTo>
                  <a:lnTo>
                    <a:pt x="462" y="1380"/>
                  </a:lnTo>
                  <a:lnTo>
                    <a:pt x="462" y="1381"/>
                  </a:lnTo>
                  <a:lnTo>
                    <a:pt x="460" y="1385"/>
                  </a:lnTo>
                  <a:lnTo>
                    <a:pt x="457" y="1387"/>
                  </a:lnTo>
                  <a:lnTo>
                    <a:pt x="459" y="1389"/>
                  </a:lnTo>
                  <a:lnTo>
                    <a:pt x="460" y="1390"/>
                  </a:lnTo>
                  <a:lnTo>
                    <a:pt x="459" y="1392"/>
                  </a:lnTo>
                  <a:lnTo>
                    <a:pt x="459" y="1394"/>
                  </a:lnTo>
                  <a:lnTo>
                    <a:pt x="458" y="1395"/>
                  </a:lnTo>
                  <a:lnTo>
                    <a:pt x="458" y="1396"/>
                  </a:lnTo>
                  <a:lnTo>
                    <a:pt x="457" y="1397"/>
                  </a:lnTo>
                  <a:lnTo>
                    <a:pt x="457" y="1399"/>
                  </a:lnTo>
                  <a:lnTo>
                    <a:pt x="455" y="1400"/>
                  </a:lnTo>
                  <a:lnTo>
                    <a:pt x="455" y="1402"/>
                  </a:lnTo>
                  <a:lnTo>
                    <a:pt x="454" y="1404"/>
                  </a:lnTo>
                  <a:lnTo>
                    <a:pt x="454" y="1405"/>
                  </a:lnTo>
                  <a:lnTo>
                    <a:pt x="453" y="1406"/>
                  </a:lnTo>
                  <a:lnTo>
                    <a:pt x="453" y="1407"/>
                  </a:lnTo>
                  <a:lnTo>
                    <a:pt x="451" y="1411"/>
                  </a:lnTo>
                  <a:lnTo>
                    <a:pt x="450" y="1414"/>
                  </a:lnTo>
                  <a:lnTo>
                    <a:pt x="450" y="1416"/>
                  </a:lnTo>
                  <a:lnTo>
                    <a:pt x="449" y="1417"/>
                  </a:lnTo>
                  <a:lnTo>
                    <a:pt x="449" y="1419"/>
                  </a:lnTo>
                  <a:lnTo>
                    <a:pt x="447" y="1420"/>
                  </a:lnTo>
                  <a:lnTo>
                    <a:pt x="447" y="1421"/>
                  </a:lnTo>
                  <a:lnTo>
                    <a:pt x="446" y="1423"/>
                  </a:lnTo>
                  <a:lnTo>
                    <a:pt x="446" y="1424"/>
                  </a:lnTo>
                  <a:lnTo>
                    <a:pt x="445" y="1427"/>
                  </a:lnTo>
                  <a:lnTo>
                    <a:pt x="444" y="1428"/>
                  </a:lnTo>
                  <a:lnTo>
                    <a:pt x="444" y="1430"/>
                  </a:lnTo>
                  <a:lnTo>
                    <a:pt x="443" y="1431"/>
                  </a:lnTo>
                  <a:lnTo>
                    <a:pt x="443" y="1433"/>
                  </a:lnTo>
                  <a:lnTo>
                    <a:pt x="442" y="1434"/>
                  </a:lnTo>
                  <a:lnTo>
                    <a:pt x="442" y="1437"/>
                  </a:lnTo>
                  <a:lnTo>
                    <a:pt x="441" y="1440"/>
                  </a:lnTo>
                  <a:lnTo>
                    <a:pt x="438" y="1445"/>
                  </a:lnTo>
                  <a:lnTo>
                    <a:pt x="438" y="1446"/>
                  </a:lnTo>
                  <a:lnTo>
                    <a:pt x="437" y="1448"/>
                  </a:lnTo>
                  <a:lnTo>
                    <a:pt x="436" y="1449"/>
                  </a:lnTo>
                  <a:lnTo>
                    <a:pt x="436" y="1450"/>
                  </a:lnTo>
                  <a:lnTo>
                    <a:pt x="435" y="1453"/>
                  </a:lnTo>
                  <a:lnTo>
                    <a:pt x="434" y="1454"/>
                  </a:lnTo>
                  <a:lnTo>
                    <a:pt x="433" y="1457"/>
                  </a:lnTo>
                  <a:lnTo>
                    <a:pt x="432" y="1459"/>
                  </a:lnTo>
                  <a:lnTo>
                    <a:pt x="430" y="1461"/>
                  </a:lnTo>
                  <a:lnTo>
                    <a:pt x="429" y="1463"/>
                  </a:lnTo>
                  <a:lnTo>
                    <a:pt x="432" y="1464"/>
                  </a:lnTo>
                  <a:lnTo>
                    <a:pt x="434" y="1465"/>
                  </a:lnTo>
                  <a:lnTo>
                    <a:pt x="435" y="1465"/>
                  </a:lnTo>
                  <a:lnTo>
                    <a:pt x="437" y="1466"/>
                  </a:lnTo>
                  <a:lnTo>
                    <a:pt x="438" y="1466"/>
                  </a:lnTo>
                  <a:lnTo>
                    <a:pt x="442" y="1469"/>
                  </a:lnTo>
                  <a:lnTo>
                    <a:pt x="443" y="1469"/>
                  </a:lnTo>
                  <a:lnTo>
                    <a:pt x="444" y="1470"/>
                  </a:lnTo>
                  <a:lnTo>
                    <a:pt x="446" y="1470"/>
                  </a:lnTo>
                  <a:lnTo>
                    <a:pt x="447" y="1471"/>
                  </a:lnTo>
                  <a:lnTo>
                    <a:pt x="449" y="1471"/>
                  </a:lnTo>
                  <a:lnTo>
                    <a:pt x="451" y="1473"/>
                  </a:lnTo>
                  <a:lnTo>
                    <a:pt x="447" y="1476"/>
                  </a:lnTo>
                  <a:lnTo>
                    <a:pt x="447" y="1480"/>
                  </a:lnTo>
                  <a:lnTo>
                    <a:pt x="447" y="1481"/>
                  </a:lnTo>
                  <a:lnTo>
                    <a:pt x="447" y="1482"/>
                  </a:lnTo>
                  <a:lnTo>
                    <a:pt x="446" y="1484"/>
                  </a:lnTo>
                  <a:lnTo>
                    <a:pt x="446" y="1486"/>
                  </a:lnTo>
                  <a:lnTo>
                    <a:pt x="445" y="1487"/>
                  </a:lnTo>
                  <a:lnTo>
                    <a:pt x="445" y="1489"/>
                  </a:lnTo>
                  <a:lnTo>
                    <a:pt x="444" y="1490"/>
                  </a:lnTo>
                  <a:lnTo>
                    <a:pt x="444" y="1492"/>
                  </a:lnTo>
                  <a:lnTo>
                    <a:pt x="443" y="1493"/>
                  </a:lnTo>
                  <a:lnTo>
                    <a:pt x="443" y="1495"/>
                  </a:lnTo>
                  <a:lnTo>
                    <a:pt x="442" y="1497"/>
                  </a:lnTo>
                  <a:lnTo>
                    <a:pt x="442" y="1498"/>
                  </a:lnTo>
                  <a:lnTo>
                    <a:pt x="441" y="1499"/>
                  </a:lnTo>
                  <a:lnTo>
                    <a:pt x="441" y="1500"/>
                  </a:lnTo>
                  <a:lnTo>
                    <a:pt x="440" y="1503"/>
                  </a:lnTo>
                  <a:lnTo>
                    <a:pt x="440" y="1504"/>
                  </a:lnTo>
                  <a:lnTo>
                    <a:pt x="438" y="1505"/>
                  </a:lnTo>
                  <a:lnTo>
                    <a:pt x="437" y="1507"/>
                  </a:lnTo>
                  <a:lnTo>
                    <a:pt x="437" y="1508"/>
                  </a:lnTo>
                  <a:lnTo>
                    <a:pt x="436" y="1509"/>
                  </a:lnTo>
                  <a:lnTo>
                    <a:pt x="435" y="1513"/>
                  </a:lnTo>
                  <a:lnTo>
                    <a:pt x="434" y="1516"/>
                  </a:lnTo>
                  <a:lnTo>
                    <a:pt x="433" y="1518"/>
                  </a:lnTo>
                  <a:lnTo>
                    <a:pt x="432" y="1520"/>
                  </a:lnTo>
                  <a:lnTo>
                    <a:pt x="432" y="1522"/>
                  </a:lnTo>
                  <a:lnTo>
                    <a:pt x="430" y="1523"/>
                  </a:lnTo>
                  <a:lnTo>
                    <a:pt x="429" y="1523"/>
                  </a:lnTo>
                  <a:lnTo>
                    <a:pt x="427" y="1523"/>
                  </a:lnTo>
                  <a:lnTo>
                    <a:pt x="426" y="1522"/>
                  </a:lnTo>
                  <a:lnTo>
                    <a:pt x="424" y="1522"/>
                  </a:lnTo>
                  <a:lnTo>
                    <a:pt x="422" y="1521"/>
                  </a:lnTo>
                  <a:lnTo>
                    <a:pt x="420" y="1521"/>
                  </a:lnTo>
                  <a:lnTo>
                    <a:pt x="419" y="1521"/>
                  </a:lnTo>
                  <a:lnTo>
                    <a:pt x="417" y="1520"/>
                  </a:lnTo>
                  <a:lnTo>
                    <a:pt x="416" y="1520"/>
                  </a:lnTo>
                  <a:lnTo>
                    <a:pt x="413" y="1518"/>
                  </a:lnTo>
                  <a:lnTo>
                    <a:pt x="412" y="1517"/>
                  </a:lnTo>
                  <a:lnTo>
                    <a:pt x="411" y="1517"/>
                  </a:lnTo>
                  <a:lnTo>
                    <a:pt x="410" y="1517"/>
                  </a:lnTo>
                  <a:lnTo>
                    <a:pt x="408" y="1516"/>
                  </a:lnTo>
                  <a:lnTo>
                    <a:pt x="405" y="1514"/>
                  </a:lnTo>
                  <a:lnTo>
                    <a:pt x="404" y="1518"/>
                  </a:lnTo>
                  <a:lnTo>
                    <a:pt x="403" y="1520"/>
                  </a:lnTo>
                  <a:lnTo>
                    <a:pt x="402" y="1522"/>
                  </a:lnTo>
                  <a:lnTo>
                    <a:pt x="402" y="1523"/>
                  </a:lnTo>
                  <a:lnTo>
                    <a:pt x="400" y="1523"/>
                  </a:lnTo>
                  <a:lnTo>
                    <a:pt x="399" y="1523"/>
                  </a:lnTo>
                  <a:lnTo>
                    <a:pt x="397" y="1523"/>
                  </a:lnTo>
                  <a:lnTo>
                    <a:pt x="395" y="1522"/>
                  </a:lnTo>
                  <a:lnTo>
                    <a:pt x="395" y="1522"/>
                  </a:lnTo>
                  <a:lnTo>
                    <a:pt x="394" y="1521"/>
                  </a:lnTo>
                  <a:lnTo>
                    <a:pt x="395" y="1517"/>
                  </a:lnTo>
                  <a:lnTo>
                    <a:pt x="392" y="1517"/>
                  </a:lnTo>
                  <a:lnTo>
                    <a:pt x="388" y="1517"/>
                  </a:lnTo>
                  <a:lnTo>
                    <a:pt x="385" y="1516"/>
                  </a:lnTo>
                  <a:lnTo>
                    <a:pt x="383" y="1515"/>
                  </a:lnTo>
                  <a:lnTo>
                    <a:pt x="382" y="1515"/>
                  </a:lnTo>
                  <a:lnTo>
                    <a:pt x="379" y="1514"/>
                  </a:lnTo>
                  <a:lnTo>
                    <a:pt x="378" y="1514"/>
                  </a:lnTo>
                  <a:lnTo>
                    <a:pt x="376" y="1513"/>
                  </a:lnTo>
                  <a:lnTo>
                    <a:pt x="375" y="1513"/>
                  </a:lnTo>
                  <a:lnTo>
                    <a:pt x="372" y="1512"/>
                  </a:lnTo>
                  <a:lnTo>
                    <a:pt x="371" y="1512"/>
                  </a:lnTo>
                  <a:lnTo>
                    <a:pt x="369" y="1511"/>
                  </a:lnTo>
                  <a:lnTo>
                    <a:pt x="368" y="1511"/>
                  </a:lnTo>
                  <a:lnTo>
                    <a:pt x="366" y="1509"/>
                  </a:lnTo>
                  <a:lnTo>
                    <a:pt x="364" y="1509"/>
                  </a:lnTo>
                  <a:lnTo>
                    <a:pt x="362" y="1508"/>
                  </a:lnTo>
                  <a:lnTo>
                    <a:pt x="360" y="1507"/>
                  </a:lnTo>
                  <a:lnTo>
                    <a:pt x="358" y="1507"/>
                  </a:lnTo>
                  <a:lnTo>
                    <a:pt x="354" y="1505"/>
                  </a:lnTo>
                  <a:lnTo>
                    <a:pt x="353" y="1504"/>
                  </a:lnTo>
                  <a:lnTo>
                    <a:pt x="352" y="1504"/>
                  </a:lnTo>
                  <a:lnTo>
                    <a:pt x="349" y="1503"/>
                  </a:lnTo>
                  <a:lnTo>
                    <a:pt x="344" y="1501"/>
                  </a:lnTo>
                  <a:lnTo>
                    <a:pt x="341" y="1498"/>
                  </a:lnTo>
                  <a:lnTo>
                    <a:pt x="339" y="1498"/>
                  </a:lnTo>
                  <a:lnTo>
                    <a:pt x="338" y="1497"/>
                  </a:lnTo>
                  <a:lnTo>
                    <a:pt x="336" y="1497"/>
                  </a:lnTo>
                  <a:lnTo>
                    <a:pt x="336" y="1496"/>
                  </a:lnTo>
                  <a:lnTo>
                    <a:pt x="333" y="1496"/>
                  </a:lnTo>
                  <a:lnTo>
                    <a:pt x="329" y="1495"/>
                  </a:lnTo>
                  <a:lnTo>
                    <a:pt x="328" y="1493"/>
                  </a:lnTo>
                  <a:lnTo>
                    <a:pt x="326" y="1492"/>
                  </a:lnTo>
                  <a:lnTo>
                    <a:pt x="322" y="1490"/>
                  </a:lnTo>
                  <a:lnTo>
                    <a:pt x="321" y="1490"/>
                  </a:lnTo>
                  <a:lnTo>
                    <a:pt x="319" y="1489"/>
                  </a:lnTo>
                  <a:lnTo>
                    <a:pt x="321" y="1486"/>
                  </a:lnTo>
                  <a:lnTo>
                    <a:pt x="320" y="1482"/>
                  </a:lnTo>
                  <a:lnTo>
                    <a:pt x="322" y="1482"/>
                  </a:lnTo>
                  <a:lnTo>
                    <a:pt x="324" y="1479"/>
                  </a:lnTo>
                  <a:lnTo>
                    <a:pt x="325" y="1478"/>
                  </a:lnTo>
                  <a:lnTo>
                    <a:pt x="325" y="1475"/>
                  </a:lnTo>
                  <a:lnTo>
                    <a:pt x="326" y="1474"/>
                  </a:lnTo>
                  <a:lnTo>
                    <a:pt x="326" y="1472"/>
                  </a:lnTo>
                  <a:lnTo>
                    <a:pt x="327" y="1471"/>
                  </a:lnTo>
                  <a:lnTo>
                    <a:pt x="328" y="1469"/>
                  </a:lnTo>
                  <a:lnTo>
                    <a:pt x="328" y="1467"/>
                  </a:lnTo>
                  <a:lnTo>
                    <a:pt x="329" y="1466"/>
                  </a:lnTo>
                  <a:lnTo>
                    <a:pt x="329" y="1465"/>
                  </a:lnTo>
                  <a:lnTo>
                    <a:pt x="330" y="1463"/>
                  </a:lnTo>
                  <a:lnTo>
                    <a:pt x="331" y="1459"/>
                  </a:lnTo>
                  <a:lnTo>
                    <a:pt x="333" y="1458"/>
                  </a:lnTo>
                  <a:lnTo>
                    <a:pt x="333" y="1456"/>
                  </a:lnTo>
                  <a:lnTo>
                    <a:pt x="335" y="1453"/>
                  </a:lnTo>
                  <a:lnTo>
                    <a:pt x="335" y="1452"/>
                  </a:lnTo>
                  <a:lnTo>
                    <a:pt x="335" y="1449"/>
                  </a:lnTo>
                  <a:lnTo>
                    <a:pt x="336" y="1448"/>
                  </a:lnTo>
                  <a:lnTo>
                    <a:pt x="336" y="1447"/>
                  </a:lnTo>
                  <a:lnTo>
                    <a:pt x="335" y="1445"/>
                  </a:lnTo>
                  <a:lnTo>
                    <a:pt x="335" y="1444"/>
                  </a:lnTo>
                  <a:lnTo>
                    <a:pt x="335" y="1441"/>
                  </a:lnTo>
                  <a:lnTo>
                    <a:pt x="334" y="1440"/>
                  </a:lnTo>
                  <a:lnTo>
                    <a:pt x="334" y="1438"/>
                  </a:lnTo>
                  <a:lnTo>
                    <a:pt x="334" y="1437"/>
                  </a:lnTo>
                  <a:lnTo>
                    <a:pt x="334" y="1436"/>
                  </a:lnTo>
                  <a:lnTo>
                    <a:pt x="333" y="1433"/>
                  </a:lnTo>
                  <a:lnTo>
                    <a:pt x="333" y="1432"/>
                  </a:lnTo>
                  <a:lnTo>
                    <a:pt x="331" y="1430"/>
                  </a:lnTo>
                  <a:lnTo>
                    <a:pt x="330" y="1431"/>
                  </a:lnTo>
                  <a:lnTo>
                    <a:pt x="329" y="1431"/>
                  </a:lnTo>
                  <a:lnTo>
                    <a:pt x="327" y="1432"/>
                  </a:lnTo>
                  <a:lnTo>
                    <a:pt x="326" y="1432"/>
                  </a:lnTo>
                  <a:lnTo>
                    <a:pt x="325" y="1433"/>
                  </a:lnTo>
                  <a:lnTo>
                    <a:pt x="322" y="1433"/>
                  </a:lnTo>
                  <a:lnTo>
                    <a:pt x="321" y="1434"/>
                  </a:lnTo>
                  <a:lnTo>
                    <a:pt x="321" y="1438"/>
                  </a:lnTo>
                  <a:lnTo>
                    <a:pt x="320" y="1439"/>
                  </a:lnTo>
                  <a:lnTo>
                    <a:pt x="318" y="1439"/>
                  </a:lnTo>
                  <a:lnTo>
                    <a:pt x="317" y="1440"/>
                  </a:lnTo>
                  <a:lnTo>
                    <a:pt x="316" y="1440"/>
                  </a:lnTo>
                  <a:lnTo>
                    <a:pt x="314" y="1441"/>
                  </a:lnTo>
                  <a:lnTo>
                    <a:pt x="312" y="1442"/>
                  </a:lnTo>
                  <a:lnTo>
                    <a:pt x="311" y="1442"/>
                  </a:lnTo>
                  <a:lnTo>
                    <a:pt x="309" y="1444"/>
                  </a:lnTo>
                  <a:lnTo>
                    <a:pt x="308" y="1445"/>
                  </a:lnTo>
                  <a:lnTo>
                    <a:pt x="306" y="1446"/>
                  </a:lnTo>
                  <a:lnTo>
                    <a:pt x="304" y="1446"/>
                  </a:lnTo>
                  <a:lnTo>
                    <a:pt x="303" y="1447"/>
                  </a:lnTo>
                  <a:lnTo>
                    <a:pt x="301" y="1448"/>
                  </a:lnTo>
                  <a:lnTo>
                    <a:pt x="301" y="1450"/>
                  </a:lnTo>
                  <a:lnTo>
                    <a:pt x="296" y="1452"/>
                  </a:lnTo>
                  <a:lnTo>
                    <a:pt x="294" y="1453"/>
                  </a:lnTo>
                  <a:lnTo>
                    <a:pt x="292" y="1454"/>
                  </a:lnTo>
                  <a:lnTo>
                    <a:pt x="289" y="1455"/>
                  </a:lnTo>
                  <a:lnTo>
                    <a:pt x="287" y="1455"/>
                  </a:lnTo>
                  <a:lnTo>
                    <a:pt x="285" y="1455"/>
                  </a:lnTo>
                  <a:lnTo>
                    <a:pt x="284" y="1455"/>
                  </a:lnTo>
                  <a:lnTo>
                    <a:pt x="283" y="1455"/>
                  </a:lnTo>
                  <a:lnTo>
                    <a:pt x="279" y="1455"/>
                  </a:lnTo>
                  <a:lnTo>
                    <a:pt x="277" y="1456"/>
                  </a:lnTo>
                  <a:lnTo>
                    <a:pt x="277" y="1452"/>
                  </a:lnTo>
                  <a:lnTo>
                    <a:pt x="276" y="1450"/>
                  </a:lnTo>
                  <a:lnTo>
                    <a:pt x="277" y="1448"/>
                  </a:lnTo>
                  <a:lnTo>
                    <a:pt x="277" y="1447"/>
                  </a:lnTo>
                  <a:lnTo>
                    <a:pt x="278" y="1446"/>
                  </a:lnTo>
                  <a:lnTo>
                    <a:pt x="278" y="1444"/>
                  </a:lnTo>
                  <a:lnTo>
                    <a:pt x="279" y="1442"/>
                  </a:lnTo>
                  <a:lnTo>
                    <a:pt x="279" y="1441"/>
                  </a:lnTo>
                  <a:lnTo>
                    <a:pt x="280" y="1439"/>
                  </a:lnTo>
                  <a:lnTo>
                    <a:pt x="281" y="1438"/>
                  </a:lnTo>
                  <a:lnTo>
                    <a:pt x="281" y="1437"/>
                  </a:lnTo>
                  <a:lnTo>
                    <a:pt x="283" y="1436"/>
                  </a:lnTo>
                  <a:lnTo>
                    <a:pt x="284" y="1433"/>
                  </a:lnTo>
                  <a:lnTo>
                    <a:pt x="285" y="1432"/>
                  </a:lnTo>
                  <a:lnTo>
                    <a:pt x="285" y="1431"/>
                  </a:lnTo>
                  <a:lnTo>
                    <a:pt x="286" y="1430"/>
                  </a:lnTo>
                  <a:lnTo>
                    <a:pt x="286" y="1428"/>
                  </a:lnTo>
                  <a:lnTo>
                    <a:pt x="287" y="1427"/>
                  </a:lnTo>
                  <a:lnTo>
                    <a:pt x="288" y="1425"/>
                  </a:lnTo>
                  <a:lnTo>
                    <a:pt x="288" y="1424"/>
                  </a:lnTo>
                  <a:lnTo>
                    <a:pt x="289" y="1422"/>
                  </a:lnTo>
                  <a:lnTo>
                    <a:pt x="289" y="1421"/>
                  </a:lnTo>
                  <a:lnTo>
                    <a:pt x="291" y="1420"/>
                  </a:lnTo>
                  <a:lnTo>
                    <a:pt x="291" y="1417"/>
                  </a:lnTo>
                  <a:lnTo>
                    <a:pt x="291" y="1416"/>
                  </a:lnTo>
                  <a:lnTo>
                    <a:pt x="289" y="1415"/>
                  </a:lnTo>
                  <a:lnTo>
                    <a:pt x="289" y="1413"/>
                  </a:lnTo>
                  <a:lnTo>
                    <a:pt x="288" y="1412"/>
                  </a:lnTo>
                  <a:lnTo>
                    <a:pt x="288" y="1410"/>
                  </a:lnTo>
                  <a:lnTo>
                    <a:pt x="287" y="1408"/>
                  </a:lnTo>
                  <a:lnTo>
                    <a:pt x="287" y="1407"/>
                  </a:lnTo>
                  <a:lnTo>
                    <a:pt x="287" y="1405"/>
                  </a:lnTo>
                  <a:lnTo>
                    <a:pt x="286" y="1404"/>
                  </a:lnTo>
                  <a:lnTo>
                    <a:pt x="286" y="1403"/>
                  </a:lnTo>
                  <a:lnTo>
                    <a:pt x="285" y="1402"/>
                  </a:lnTo>
                  <a:lnTo>
                    <a:pt x="283" y="1402"/>
                  </a:lnTo>
                  <a:lnTo>
                    <a:pt x="281" y="1402"/>
                  </a:lnTo>
                  <a:lnTo>
                    <a:pt x="279" y="1403"/>
                  </a:lnTo>
                  <a:lnTo>
                    <a:pt x="278" y="1403"/>
                  </a:lnTo>
                  <a:lnTo>
                    <a:pt x="276" y="1404"/>
                  </a:lnTo>
                  <a:lnTo>
                    <a:pt x="275" y="1404"/>
                  </a:lnTo>
                  <a:lnTo>
                    <a:pt x="274" y="1405"/>
                  </a:lnTo>
                  <a:lnTo>
                    <a:pt x="271" y="1405"/>
                  </a:lnTo>
                  <a:lnTo>
                    <a:pt x="270" y="1405"/>
                  </a:lnTo>
                  <a:lnTo>
                    <a:pt x="269" y="1406"/>
                  </a:lnTo>
                  <a:lnTo>
                    <a:pt x="267" y="1406"/>
                  </a:lnTo>
                  <a:lnTo>
                    <a:pt x="266" y="1407"/>
                  </a:lnTo>
                  <a:lnTo>
                    <a:pt x="264" y="1407"/>
                  </a:lnTo>
                  <a:lnTo>
                    <a:pt x="262" y="1407"/>
                  </a:lnTo>
                  <a:lnTo>
                    <a:pt x="261" y="1407"/>
                  </a:lnTo>
                  <a:lnTo>
                    <a:pt x="260" y="1408"/>
                  </a:lnTo>
                  <a:lnTo>
                    <a:pt x="258" y="1408"/>
                  </a:lnTo>
                  <a:lnTo>
                    <a:pt x="256" y="1408"/>
                  </a:lnTo>
                  <a:lnTo>
                    <a:pt x="255" y="1412"/>
                  </a:lnTo>
                  <a:lnTo>
                    <a:pt x="253" y="1410"/>
                  </a:lnTo>
                  <a:lnTo>
                    <a:pt x="250" y="1408"/>
                  </a:lnTo>
                  <a:lnTo>
                    <a:pt x="246" y="1407"/>
                  </a:lnTo>
                  <a:lnTo>
                    <a:pt x="243" y="1404"/>
                  </a:lnTo>
                  <a:lnTo>
                    <a:pt x="244" y="1402"/>
                  </a:lnTo>
                  <a:lnTo>
                    <a:pt x="242" y="1398"/>
                  </a:lnTo>
                  <a:lnTo>
                    <a:pt x="241" y="1397"/>
                  </a:lnTo>
                  <a:lnTo>
                    <a:pt x="241" y="1396"/>
                  </a:lnTo>
                  <a:lnTo>
                    <a:pt x="239" y="1395"/>
                  </a:lnTo>
                  <a:lnTo>
                    <a:pt x="238" y="1392"/>
                  </a:lnTo>
                  <a:lnTo>
                    <a:pt x="235" y="1394"/>
                  </a:lnTo>
                  <a:lnTo>
                    <a:pt x="237" y="1390"/>
                  </a:lnTo>
                  <a:lnTo>
                    <a:pt x="236" y="1388"/>
                  </a:lnTo>
                  <a:lnTo>
                    <a:pt x="233" y="1386"/>
                  </a:lnTo>
                  <a:lnTo>
                    <a:pt x="233" y="1383"/>
                  </a:lnTo>
                  <a:lnTo>
                    <a:pt x="231" y="1382"/>
                  </a:lnTo>
                  <a:lnTo>
                    <a:pt x="231" y="1380"/>
                  </a:lnTo>
                  <a:lnTo>
                    <a:pt x="230" y="1379"/>
                  </a:lnTo>
                  <a:lnTo>
                    <a:pt x="229" y="1378"/>
                  </a:lnTo>
                  <a:lnTo>
                    <a:pt x="229" y="1377"/>
                  </a:lnTo>
                  <a:lnTo>
                    <a:pt x="228" y="1375"/>
                  </a:lnTo>
                  <a:lnTo>
                    <a:pt x="226" y="1373"/>
                  </a:lnTo>
                  <a:lnTo>
                    <a:pt x="223" y="1371"/>
                  </a:lnTo>
                  <a:lnTo>
                    <a:pt x="222" y="1369"/>
                  </a:lnTo>
                  <a:lnTo>
                    <a:pt x="220" y="1365"/>
                  </a:lnTo>
                  <a:lnTo>
                    <a:pt x="220" y="1364"/>
                  </a:lnTo>
                  <a:lnTo>
                    <a:pt x="219" y="1362"/>
                  </a:lnTo>
                  <a:lnTo>
                    <a:pt x="218" y="1361"/>
                  </a:lnTo>
                  <a:lnTo>
                    <a:pt x="217" y="1358"/>
                  </a:lnTo>
                  <a:lnTo>
                    <a:pt x="214" y="1358"/>
                  </a:lnTo>
                  <a:lnTo>
                    <a:pt x="212" y="1358"/>
                  </a:lnTo>
                  <a:lnTo>
                    <a:pt x="210" y="1358"/>
                  </a:lnTo>
                  <a:lnTo>
                    <a:pt x="208" y="1356"/>
                  </a:lnTo>
                  <a:lnTo>
                    <a:pt x="205" y="1358"/>
                  </a:lnTo>
                  <a:lnTo>
                    <a:pt x="204" y="1362"/>
                  </a:lnTo>
                  <a:lnTo>
                    <a:pt x="203" y="1363"/>
                  </a:lnTo>
                  <a:lnTo>
                    <a:pt x="202" y="1364"/>
                  </a:lnTo>
                  <a:lnTo>
                    <a:pt x="201" y="1365"/>
                  </a:lnTo>
                  <a:lnTo>
                    <a:pt x="198" y="1366"/>
                  </a:lnTo>
                  <a:lnTo>
                    <a:pt x="197" y="1368"/>
                  </a:lnTo>
                  <a:lnTo>
                    <a:pt x="196" y="1369"/>
                  </a:lnTo>
                  <a:lnTo>
                    <a:pt x="195" y="1370"/>
                  </a:lnTo>
                  <a:lnTo>
                    <a:pt x="194" y="1371"/>
                  </a:lnTo>
                  <a:lnTo>
                    <a:pt x="193" y="1372"/>
                  </a:lnTo>
                  <a:lnTo>
                    <a:pt x="192" y="1373"/>
                  </a:lnTo>
                  <a:lnTo>
                    <a:pt x="191" y="1375"/>
                  </a:lnTo>
                  <a:lnTo>
                    <a:pt x="191" y="1377"/>
                  </a:lnTo>
                  <a:lnTo>
                    <a:pt x="192" y="1379"/>
                  </a:lnTo>
                  <a:lnTo>
                    <a:pt x="192" y="1380"/>
                  </a:lnTo>
                  <a:lnTo>
                    <a:pt x="192" y="1381"/>
                  </a:lnTo>
                  <a:lnTo>
                    <a:pt x="192" y="1383"/>
                  </a:lnTo>
                  <a:lnTo>
                    <a:pt x="193" y="1385"/>
                  </a:lnTo>
                  <a:lnTo>
                    <a:pt x="193" y="1387"/>
                  </a:lnTo>
                  <a:lnTo>
                    <a:pt x="191" y="1387"/>
                  </a:lnTo>
                  <a:lnTo>
                    <a:pt x="189" y="1388"/>
                  </a:lnTo>
                  <a:lnTo>
                    <a:pt x="187" y="1388"/>
                  </a:lnTo>
                  <a:lnTo>
                    <a:pt x="186" y="1389"/>
                  </a:lnTo>
                  <a:lnTo>
                    <a:pt x="185" y="1389"/>
                  </a:lnTo>
                  <a:lnTo>
                    <a:pt x="183" y="1390"/>
                  </a:lnTo>
                  <a:lnTo>
                    <a:pt x="181" y="1390"/>
                  </a:lnTo>
                  <a:lnTo>
                    <a:pt x="180" y="1391"/>
                  </a:lnTo>
                  <a:lnTo>
                    <a:pt x="178" y="1391"/>
                  </a:lnTo>
                  <a:lnTo>
                    <a:pt x="177" y="1392"/>
                  </a:lnTo>
                  <a:lnTo>
                    <a:pt x="176" y="1392"/>
                  </a:lnTo>
                  <a:lnTo>
                    <a:pt x="173" y="1394"/>
                  </a:lnTo>
                  <a:lnTo>
                    <a:pt x="172" y="1395"/>
                  </a:lnTo>
                  <a:lnTo>
                    <a:pt x="170" y="1395"/>
                  </a:lnTo>
                  <a:lnTo>
                    <a:pt x="169" y="1396"/>
                  </a:lnTo>
                  <a:lnTo>
                    <a:pt x="168" y="1397"/>
                  </a:lnTo>
                  <a:lnTo>
                    <a:pt x="168" y="1398"/>
                  </a:lnTo>
                  <a:lnTo>
                    <a:pt x="167" y="1402"/>
                  </a:lnTo>
                  <a:lnTo>
                    <a:pt x="164" y="1406"/>
                  </a:lnTo>
                  <a:lnTo>
                    <a:pt x="162" y="1408"/>
                  </a:lnTo>
                  <a:lnTo>
                    <a:pt x="162" y="1412"/>
                  </a:lnTo>
                  <a:lnTo>
                    <a:pt x="162" y="1413"/>
                  </a:lnTo>
                  <a:lnTo>
                    <a:pt x="161" y="1415"/>
                  </a:lnTo>
                  <a:lnTo>
                    <a:pt x="161" y="1416"/>
                  </a:lnTo>
                  <a:lnTo>
                    <a:pt x="160" y="1417"/>
                  </a:lnTo>
                  <a:lnTo>
                    <a:pt x="160" y="1419"/>
                  </a:lnTo>
                  <a:lnTo>
                    <a:pt x="159" y="1421"/>
                  </a:lnTo>
                  <a:lnTo>
                    <a:pt x="159" y="1422"/>
                  </a:lnTo>
                  <a:lnTo>
                    <a:pt x="158" y="1423"/>
                  </a:lnTo>
                  <a:lnTo>
                    <a:pt x="158" y="1425"/>
                  </a:lnTo>
                  <a:lnTo>
                    <a:pt x="156" y="1427"/>
                  </a:lnTo>
                  <a:lnTo>
                    <a:pt x="155" y="1428"/>
                  </a:lnTo>
                  <a:lnTo>
                    <a:pt x="154" y="1429"/>
                  </a:lnTo>
                  <a:lnTo>
                    <a:pt x="152" y="1429"/>
                  </a:lnTo>
                  <a:lnTo>
                    <a:pt x="151" y="1429"/>
                  </a:lnTo>
                  <a:lnTo>
                    <a:pt x="150" y="1430"/>
                  </a:lnTo>
                  <a:lnTo>
                    <a:pt x="147" y="1430"/>
                  </a:lnTo>
                  <a:lnTo>
                    <a:pt x="146" y="1431"/>
                  </a:lnTo>
                  <a:lnTo>
                    <a:pt x="145" y="1431"/>
                  </a:lnTo>
                  <a:lnTo>
                    <a:pt x="143" y="1431"/>
                  </a:lnTo>
                  <a:lnTo>
                    <a:pt x="142" y="1432"/>
                  </a:lnTo>
                  <a:lnTo>
                    <a:pt x="139" y="1432"/>
                  </a:lnTo>
                  <a:lnTo>
                    <a:pt x="136" y="1433"/>
                  </a:lnTo>
                  <a:lnTo>
                    <a:pt x="135" y="1431"/>
                  </a:lnTo>
                  <a:lnTo>
                    <a:pt x="135" y="1430"/>
                  </a:lnTo>
                  <a:lnTo>
                    <a:pt x="134" y="1429"/>
                  </a:lnTo>
                  <a:lnTo>
                    <a:pt x="134" y="1428"/>
                  </a:lnTo>
                  <a:lnTo>
                    <a:pt x="134" y="1425"/>
                  </a:lnTo>
                  <a:lnTo>
                    <a:pt x="133" y="1423"/>
                  </a:lnTo>
                  <a:lnTo>
                    <a:pt x="133" y="1422"/>
                  </a:lnTo>
                  <a:lnTo>
                    <a:pt x="131" y="1420"/>
                  </a:lnTo>
                  <a:lnTo>
                    <a:pt x="131" y="1419"/>
                  </a:lnTo>
                  <a:lnTo>
                    <a:pt x="130" y="1417"/>
                  </a:lnTo>
                  <a:lnTo>
                    <a:pt x="130" y="1415"/>
                  </a:lnTo>
                  <a:lnTo>
                    <a:pt x="130" y="1413"/>
                  </a:lnTo>
                  <a:lnTo>
                    <a:pt x="129" y="1412"/>
                  </a:lnTo>
                  <a:lnTo>
                    <a:pt x="129" y="1411"/>
                  </a:lnTo>
                  <a:lnTo>
                    <a:pt x="128" y="1408"/>
                  </a:lnTo>
                  <a:lnTo>
                    <a:pt x="128" y="1407"/>
                  </a:lnTo>
                  <a:lnTo>
                    <a:pt x="127" y="1406"/>
                  </a:lnTo>
                  <a:lnTo>
                    <a:pt x="127" y="1404"/>
                  </a:lnTo>
                  <a:lnTo>
                    <a:pt x="126" y="1400"/>
                  </a:lnTo>
                  <a:lnTo>
                    <a:pt x="123" y="1400"/>
                  </a:lnTo>
                  <a:lnTo>
                    <a:pt x="125" y="1397"/>
                  </a:lnTo>
                  <a:lnTo>
                    <a:pt x="125" y="1395"/>
                  </a:lnTo>
                  <a:lnTo>
                    <a:pt x="123" y="1392"/>
                  </a:lnTo>
                  <a:lnTo>
                    <a:pt x="123" y="1391"/>
                  </a:lnTo>
                  <a:lnTo>
                    <a:pt x="122" y="1390"/>
                  </a:lnTo>
                  <a:lnTo>
                    <a:pt x="122" y="1388"/>
                  </a:lnTo>
                  <a:lnTo>
                    <a:pt x="121" y="1387"/>
                  </a:lnTo>
                  <a:lnTo>
                    <a:pt x="121" y="1385"/>
                  </a:lnTo>
                  <a:lnTo>
                    <a:pt x="121" y="1383"/>
                  </a:lnTo>
                  <a:lnTo>
                    <a:pt x="120" y="1382"/>
                  </a:lnTo>
                  <a:lnTo>
                    <a:pt x="120" y="1380"/>
                  </a:lnTo>
                  <a:lnTo>
                    <a:pt x="119" y="1378"/>
                  </a:lnTo>
                  <a:lnTo>
                    <a:pt x="118" y="1374"/>
                  </a:lnTo>
                  <a:lnTo>
                    <a:pt x="118" y="1372"/>
                  </a:lnTo>
                  <a:lnTo>
                    <a:pt x="118" y="1371"/>
                  </a:lnTo>
                  <a:lnTo>
                    <a:pt x="117" y="1369"/>
                  </a:lnTo>
                  <a:lnTo>
                    <a:pt x="117" y="1368"/>
                  </a:lnTo>
                  <a:lnTo>
                    <a:pt x="117" y="1366"/>
                  </a:lnTo>
                  <a:lnTo>
                    <a:pt x="115" y="1364"/>
                  </a:lnTo>
                  <a:lnTo>
                    <a:pt x="115" y="1363"/>
                  </a:lnTo>
                  <a:lnTo>
                    <a:pt x="114" y="1361"/>
                  </a:lnTo>
                  <a:lnTo>
                    <a:pt x="114" y="1360"/>
                  </a:lnTo>
                  <a:lnTo>
                    <a:pt x="114" y="1357"/>
                  </a:lnTo>
                  <a:lnTo>
                    <a:pt x="113" y="1356"/>
                  </a:lnTo>
                  <a:lnTo>
                    <a:pt x="113" y="1354"/>
                  </a:lnTo>
                  <a:lnTo>
                    <a:pt x="112" y="1353"/>
                  </a:lnTo>
                  <a:lnTo>
                    <a:pt x="112" y="1350"/>
                  </a:lnTo>
                  <a:lnTo>
                    <a:pt x="112" y="1349"/>
                  </a:lnTo>
                  <a:lnTo>
                    <a:pt x="111" y="1347"/>
                  </a:lnTo>
                  <a:lnTo>
                    <a:pt x="111" y="1346"/>
                  </a:lnTo>
                  <a:lnTo>
                    <a:pt x="110" y="1344"/>
                  </a:lnTo>
                  <a:lnTo>
                    <a:pt x="110" y="1343"/>
                  </a:lnTo>
                  <a:lnTo>
                    <a:pt x="109" y="1340"/>
                  </a:lnTo>
                  <a:lnTo>
                    <a:pt x="109" y="1339"/>
                  </a:lnTo>
                  <a:lnTo>
                    <a:pt x="109" y="1338"/>
                  </a:lnTo>
                  <a:lnTo>
                    <a:pt x="108" y="1337"/>
                  </a:lnTo>
                  <a:lnTo>
                    <a:pt x="108" y="1335"/>
                  </a:lnTo>
                  <a:lnTo>
                    <a:pt x="108" y="1333"/>
                  </a:lnTo>
                  <a:lnTo>
                    <a:pt x="106" y="1331"/>
                  </a:lnTo>
                  <a:lnTo>
                    <a:pt x="106" y="1330"/>
                  </a:lnTo>
                  <a:lnTo>
                    <a:pt x="105" y="1328"/>
                  </a:lnTo>
                  <a:lnTo>
                    <a:pt x="105" y="1327"/>
                  </a:lnTo>
                  <a:lnTo>
                    <a:pt x="104" y="1326"/>
                  </a:lnTo>
                  <a:lnTo>
                    <a:pt x="104" y="1323"/>
                  </a:lnTo>
                  <a:lnTo>
                    <a:pt x="103" y="1321"/>
                  </a:lnTo>
                  <a:lnTo>
                    <a:pt x="103" y="1320"/>
                  </a:lnTo>
                  <a:lnTo>
                    <a:pt x="103" y="1319"/>
                  </a:lnTo>
                  <a:lnTo>
                    <a:pt x="102" y="1316"/>
                  </a:lnTo>
                  <a:lnTo>
                    <a:pt x="102" y="1315"/>
                  </a:lnTo>
                  <a:lnTo>
                    <a:pt x="101" y="1314"/>
                  </a:lnTo>
                  <a:lnTo>
                    <a:pt x="101" y="1313"/>
                  </a:lnTo>
                  <a:lnTo>
                    <a:pt x="100" y="1311"/>
                  </a:lnTo>
                  <a:lnTo>
                    <a:pt x="100" y="1309"/>
                  </a:lnTo>
                  <a:lnTo>
                    <a:pt x="100" y="1307"/>
                  </a:lnTo>
                  <a:lnTo>
                    <a:pt x="98" y="1306"/>
                  </a:lnTo>
                  <a:lnTo>
                    <a:pt x="98" y="1304"/>
                  </a:lnTo>
                  <a:lnTo>
                    <a:pt x="97" y="1303"/>
                  </a:lnTo>
                  <a:lnTo>
                    <a:pt x="97" y="1301"/>
                  </a:lnTo>
                  <a:lnTo>
                    <a:pt x="96" y="1299"/>
                  </a:lnTo>
                  <a:lnTo>
                    <a:pt x="96" y="1297"/>
                  </a:lnTo>
                  <a:lnTo>
                    <a:pt x="95" y="1296"/>
                  </a:lnTo>
                  <a:lnTo>
                    <a:pt x="95" y="1294"/>
                  </a:lnTo>
                  <a:lnTo>
                    <a:pt x="94" y="1293"/>
                  </a:lnTo>
                  <a:lnTo>
                    <a:pt x="93" y="1289"/>
                  </a:lnTo>
                  <a:lnTo>
                    <a:pt x="93" y="1286"/>
                  </a:lnTo>
                  <a:lnTo>
                    <a:pt x="92" y="1285"/>
                  </a:lnTo>
                  <a:lnTo>
                    <a:pt x="92" y="1284"/>
                  </a:lnTo>
                  <a:lnTo>
                    <a:pt x="90" y="1281"/>
                  </a:lnTo>
                  <a:lnTo>
                    <a:pt x="90" y="1280"/>
                  </a:lnTo>
                  <a:lnTo>
                    <a:pt x="89" y="1279"/>
                  </a:lnTo>
                  <a:lnTo>
                    <a:pt x="89" y="1277"/>
                  </a:lnTo>
                  <a:lnTo>
                    <a:pt x="88" y="1276"/>
                  </a:lnTo>
                  <a:lnTo>
                    <a:pt x="88" y="1273"/>
                  </a:lnTo>
                  <a:lnTo>
                    <a:pt x="87" y="1272"/>
                  </a:lnTo>
                  <a:lnTo>
                    <a:pt x="87" y="1271"/>
                  </a:lnTo>
                  <a:lnTo>
                    <a:pt x="86" y="1269"/>
                  </a:lnTo>
                  <a:lnTo>
                    <a:pt x="86" y="1268"/>
                  </a:lnTo>
                  <a:lnTo>
                    <a:pt x="86" y="1265"/>
                  </a:lnTo>
                  <a:lnTo>
                    <a:pt x="85" y="1264"/>
                  </a:lnTo>
                  <a:lnTo>
                    <a:pt x="85" y="1262"/>
                  </a:lnTo>
                  <a:lnTo>
                    <a:pt x="84" y="1261"/>
                  </a:lnTo>
                  <a:lnTo>
                    <a:pt x="84" y="1260"/>
                  </a:lnTo>
                  <a:lnTo>
                    <a:pt x="84" y="1257"/>
                  </a:lnTo>
                  <a:lnTo>
                    <a:pt x="83" y="1256"/>
                  </a:lnTo>
                  <a:lnTo>
                    <a:pt x="80" y="1253"/>
                  </a:lnTo>
                  <a:lnTo>
                    <a:pt x="81" y="1252"/>
                  </a:lnTo>
                  <a:lnTo>
                    <a:pt x="83" y="1251"/>
                  </a:lnTo>
                  <a:lnTo>
                    <a:pt x="84" y="1247"/>
                  </a:lnTo>
                  <a:lnTo>
                    <a:pt x="80" y="1248"/>
                  </a:lnTo>
                  <a:lnTo>
                    <a:pt x="79" y="1246"/>
                  </a:lnTo>
                  <a:lnTo>
                    <a:pt x="79" y="1245"/>
                  </a:lnTo>
                  <a:lnTo>
                    <a:pt x="78" y="1243"/>
                  </a:lnTo>
                  <a:lnTo>
                    <a:pt x="78" y="1242"/>
                  </a:lnTo>
                  <a:lnTo>
                    <a:pt x="78" y="1240"/>
                  </a:lnTo>
                  <a:lnTo>
                    <a:pt x="77" y="1238"/>
                  </a:lnTo>
                  <a:lnTo>
                    <a:pt x="77" y="1237"/>
                  </a:lnTo>
                  <a:lnTo>
                    <a:pt x="76" y="1236"/>
                  </a:lnTo>
                  <a:lnTo>
                    <a:pt x="76" y="1234"/>
                  </a:lnTo>
                  <a:lnTo>
                    <a:pt x="75" y="1232"/>
                  </a:lnTo>
                  <a:lnTo>
                    <a:pt x="75" y="1231"/>
                  </a:lnTo>
                  <a:lnTo>
                    <a:pt x="75" y="1230"/>
                  </a:lnTo>
                  <a:lnTo>
                    <a:pt x="73" y="1228"/>
                  </a:lnTo>
                  <a:lnTo>
                    <a:pt x="73" y="1227"/>
                  </a:lnTo>
                  <a:lnTo>
                    <a:pt x="72" y="1226"/>
                  </a:lnTo>
                  <a:lnTo>
                    <a:pt x="72" y="1223"/>
                  </a:lnTo>
                  <a:lnTo>
                    <a:pt x="71" y="1222"/>
                  </a:lnTo>
                  <a:lnTo>
                    <a:pt x="71" y="1221"/>
                  </a:lnTo>
                  <a:lnTo>
                    <a:pt x="70" y="1219"/>
                  </a:lnTo>
                  <a:lnTo>
                    <a:pt x="70" y="1218"/>
                  </a:lnTo>
                  <a:lnTo>
                    <a:pt x="70" y="1215"/>
                  </a:lnTo>
                  <a:lnTo>
                    <a:pt x="69" y="1214"/>
                  </a:lnTo>
                  <a:lnTo>
                    <a:pt x="69" y="1212"/>
                  </a:lnTo>
                  <a:lnTo>
                    <a:pt x="68" y="1211"/>
                  </a:lnTo>
                  <a:lnTo>
                    <a:pt x="68" y="1210"/>
                  </a:lnTo>
                  <a:lnTo>
                    <a:pt x="67" y="1209"/>
                  </a:lnTo>
                  <a:lnTo>
                    <a:pt x="67" y="1206"/>
                  </a:lnTo>
                  <a:lnTo>
                    <a:pt x="65" y="1205"/>
                  </a:lnTo>
                  <a:lnTo>
                    <a:pt x="65" y="1204"/>
                  </a:lnTo>
                  <a:lnTo>
                    <a:pt x="64" y="1202"/>
                  </a:lnTo>
                  <a:lnTo>
                    <a:pt x="67" y="1202"/>
                  </a:lnTo>
                  <a:lnTo>
                    <a:pt x="68" y="1201"/>
                  </a:lnTo>
                  <a:lnTo>
                    <a:pt x="69" y="1200"/>
                  </a:lnTo>
                  <a:lnTo>
                    <a:pt x="71" y="1200"/>
                  </a:lnTo>
                  <a:lnTo>
                    <a:pt x="72" y="1198"/>
                  </a:lnTo>
                  <a:lnTo>
                    <a:pt x="73" y="1197"/>
                  </a:lnTo>
                  <a:lnTo>
                    <a:pt x="76" y="1196"/>
                  </a:lnTo>
                  <a:lnTo>
                    <a:pt x="77" y="1196"/>
                  </a:lnTo>
                  <a:lnTo>
                    <a:pt x="78" y="1195"/>
                  </a:lnTo>
                  <a:lnTo>
                    <a:pt x="80" y="1194"/>
                  </a:lnTo>
                  <a:lnTo>
                    <a:pt x="81" y="1194"/>
                  </a:lnTo>
                  <a:lnTo>
                    <a:pt x="83" y="1193"/>
                  </a:lnTo>
                  <a:lnTo>
                    <a:pt x="84" y="1192"/>
                  </a:lnTo>
                  <a:lnTo>
                    <a:pt x="86" y="1190"/>
                  </a:lnTo>
                  <a:lnTo>
                    <a:pt x="87" y="1190"/>
                  </a:lnTo>
                  <a:lnTo>
                    <a:pt x="88" y="1189"/>
                  </a:lnTo>
                  <a:lnTo>
                    <a:pt x="92" y="1186"/>
                  </a:lnTo>
                  <a:lnTo>
                    <a:pt x="94" y="1186"/>
                  </a:lnTo>
                  <a:lnTo>
                    <a:pt x="95" y="1187"/>
                  </a:lnTo>
                  <a:lnTo>
                    <a:pt x="97" y="1185"/>
                  </a:lnTo>
                  <a:lnTo>
                    <a:pt x="98" y="1184"/>
                  </a:lnTo>
                  <a:lnTo>
                    <a:pt x="100" y="1183"/>
                  </a:lnTo>
                  <a:lnTo>
                    <a:pt x="102" y="1183"/>
                  </a:lnTo>
                  <a:lnTo>
                    <a:pt x="103" y="1181"/>
                  </a:lnTo>
                  <a:lnTo>
                    <a:pt x="104" y="1180"/>
                  </a:lnTo>
                  <a:lnTo>
                    <a:pt x="106" y="1179"/>
                  </a:lnTo>
                  <a:lnTo>
                    <a:pt x="108" y="1179"/>
                  </a:lnTo>
                  <a:lnTo>
                    <a:pt x="110" y="1178"/>
                  </a:lnTo>
                  <a:lnTo>
                    <a:pt x="111" y="1177"/>
                  </a:lnTo>
                  <a:lnTo>
                    <a:pt x="112" y="1176"/>
                  </a:lnTo>
                  <a:lnTo>
                    <a:pt x="114" y="1176"/>
                  </a:lnTo>
                  <a:lnTo>
                    <a:pt x="114" y="1175"/>
                  </a:lnTo>
                  <a:lnTo>
                    <a:pt x="117" y="1173"/>
                  </a:lnTo>
                  <a:lnTo>
                    <a:pt x="118" y="1171"/>
                  </a:lnTo>
                  <a:lnTo>
                    <a:pt x="119" y="1170"/>
                  </a:lnTo>
                  <a:lnTo>
                    <a:pt x="120" y="1169"/>
                  </a:lnTo>
                  <a:lnTo>
                    <a:pt x="121" y="1168"/>
                  </a:lnTo>
                  <a:lnTo>
                    <a:pt x="122" y="1167"/>
                  </a:lnTo>
                  <a:lnTo>
                    <a:pt x="125" y="1166"/>
                  </a:lnTo>
                  <a:lnTo>
                    <a:pt x="126" y="1166"/>
                  </a:lnTo>
                  <a:lnTo>
                    <a:pt x="127" y="1164"/>
                  </a:lnTo>
                  <a:lnTo>
                    <a:pt x="128" y="1163"/>
                  </a:lnTo>
                  <a:lnTo>
                    <a:pt x="129" y="1162"/>
                  </a:lnTo>
                  <a:lnTo>
                    <a:pt x="131" y="1162"/>
                  </a:lnTo>
                  <a:lnTo>
                    <a:pt x="133" y="1161"/>
                  </a:lnTo>
                  <a:lnTo>
                    <a:pt x="134" y="1160"/>
                  </a:lnTo>
                  <a:lnTo>
                    <a:pt x="136" y="1160"/>
                  </a:lnTo>
                  <a:lnTo>
                    <a:pt x="138" y="1159"/>
                  </a:lnTo>
                  <a:lnTo>
                    <a:pt x="140" y="1160"/>
                  </a:lnTo>
                  <a:lnTo>
                    <a:pt x="142" y="1158"/>
                  </a:lnTo>
                  <a:lnTo>
                    <a:pt x="143" y="1156"/>
                  </a:lnTo>
                  <a:lnTo>
                    <a:pt x="145" y="1156"/>
                  </a:lnTo>
                  <a:lnTo>
                    <a:pt x="146" y="1155"/>
                  </a:lnTo>
                  <a:lnTo>
                    <a:pt x="147" y="1155"/>
                  </a:lnTo>
                  <a:lnTo>
                    <a:pt x="148" y="1154"/>
                  </a:lnTo>
                  <a:lnTo>
                    <a:pt x="151" y="1154"/>
                  </a:lnTo>
                  <a:lnTo>
                    <a:pt x="152" y="1153"/>
                  </a:lnTo>
                  <a:lnTo>
                    <a:pt x="154" y="1153"/>
                  </a:lnTo>
                  <a:lnTo>
                    <a:pt x="155" y="1152"/>
                  </a:lnTo>
                  <a:lnTo>
                    <a:pt x="154" y="1151"/>
                  </a:lnTo>
                  <a:lnTo>
                    <a:pt x="153" y="1150"/>
                  </a:lnTo>
                  <a:lnTo>
                    <a:pt x="153" y="1148"/>
                  </a:lnTo>
                  <a:lnTo>
                    <a:pt x="152" y="1146"/>
                  </a:lnTo>
                  <a:lnTo>
                    <a:pt x="151" y="1145"/>
                  </a:lnTo>
                  <a:lnTo>
                    <a:pt x="150" y="1144"/>
                  </a:lnTo>
                  <a:lnTo>
                    <a:pt x="148" y="1142"/>
                  </a:lnTo>
                  <a:lnTo>
                    <a:pt x="148" y="1141"/>
                  </a:lnTo>
                  <a:lnTo>
                    <a:pt x="147" y="1139"/>
                  </a:lnTo>
                  <a:lnTo>
                    <a:pt x="146" y="1138"/>
                  </a:lnTo>
                  <a:lnTo>
                    <a:pt x="145" y="1137"/>
                  </a:lnTo>
                  <a:lnTo>
                    <a:pt x="145" y="1135"/>
                  </a:lnTo>
                  <a:lnTo>
                    <a:pt x="144" y="1134"/>
                  </a:lnTo>
                  <a:lnTo>
                    <a:pt x="143" y="1133"/>
                  </a:lnTo>
                  <a:lnTo>
                    <a:pt x="142" y="1131"/>
                  </a:lnTo>
                  <a:lnTo>
                    <a:pt x="140" y="1130"/>
                  </a:lnTo>
                  <a:lnTo>
                    <a:pt x="140" y="1129"/>
                  </a:lnTo>
                  <a:lnTo>
                    <a:pt x="139" y="1127"/>
                  </a:lnTo>
                  <a:lnTo>
                    <a:pt x="138" y="1126"/>
                  </a:lnTo>
                  <a:lnTo>
                    <a:pt x="137" y="1125"/>
                  </a:lnTo>
                  <a:lnTo>
                    <a:pt x="137" y="1124"/>
                  </a:lnTo>
                  <a:lnTo>
                    <a:pt x="136" y="1122"/>
                  </a:lnTo>
                  <a:lnTo>
                    <a:pt x="135" y="1121"/>
                  </a:lnTo>
                  <a:lnTo>
                    <a:pt x="134" y="1120"/>
                  </a:lnTo>
                  <a:lnTo>
                    <a:pt x="133" y="1118"/>
                  </a:lnTo>
                  <a:lnTo>
                    <a:pt x="133" y="1117"/>
                  </a:lnTo>
                  <a:lnTo>
                    <a:pt x="131" y="1116"/>
                  </a:lnTo>
                  <a:lnTo>
                    <a:pt x="130" y="1114"/>
                  </a:lnTo>
                  <a:lnTo>
                    <a:pt x="129" y="1112"/>
                  </a:lnTo>
                  <a:lnTo>
                    <a:pt x="131" y="1112"/>
                  </a:lnTo>
                  <a:lnTo>
                    <a:pt x="133" y="1111"/>
                  </a:lnTo>
                  <a:lnTo>
                    <a:pt x="134" y="1110"/>
                  </a:lnTo>
                  <a:lnTo>
                    <a:pt x="136" y="1110"/>
                  </a:lnTo>
                  <a:lnTo>
                    <a:pt x="137" y="1110"/>
                  </a:lnTo>
                  <a:lnTo>
                    <a:pt x="139" y="1109"/>
                  </a:lnTo>
                  <a:lnTo>
                    <a:pt x="140" y="1109"/>
                  </a:lnTo>
                  <a:lnTo>
                    <a:pt x="143" y="1108"/>
                  </a:lnTo>
                  <a:lnTo>
                    <a:pt x="144" y="1108"/>
                  </a:lnTo>
                  <a:lnTo>
                    <a:pt x="146" y="1108"/>
                  </a:lnTo>
                  <a:lnTo>
                    <a:pt x="147" y="1107"/>
                  </a:lnTo>
                  <a:lnTo>
                    <a:pt x="148" y="1107"/>
                  </a:lnTo>
                  <a:lnTo>
                    <a:pt x="152" y="1105"/>
                  </a:lnTo>
                  <a:lnTo>
                    <a:pt x="153" y="1104"/>
                  </a:lnTo>
                  <a:lnTo>
                    <a:pt x="155" y="1104"/>
                  </a:lnTo>
                  <a:lnTo>
                    <a:pt x="156" y="1104"/>
                  </a:lnTo>
                  <a:lnTo>
                    <a:pt x="158" y="1103"/>
                  </a:lnTo>
                  <a:lnTo>
                    <a:pt x="160" y="1103"/>
                  </a:lnTo>
                  <a:lnTo>
                    <a:pt x="161" y="1102"/>
                  </a:lnTo>
                  <a:lnTo>
                    <a:pt x="163" y="1102"/>
                  </a:lnTo>
                  <a:lnTo>
                    <a:pt x="164" y="1102"/>
                  </a:lnTo>
                  <a:lnTo>
                    <a:pt x="166" y="1101"/>
                  </a:lnTo>
                  <a:lnTo>
                    <a:pt x="168" y="1101"/>
                  </a:lnTo>
                  <a:lnTo>
                    <a:pt x="169" y="1100"/>
                  </a:lnTo>
                  <a:lnTo>
                    <a:pt x="170" y="1100"/>
                  </a:lnTo>
                  <a:lnTo>
                    <a:pt x="172" y="1099"/>
                  </a:lnTo>
                  <a:lnTo>
                    <a:pt x="173" y="1099"/>
                  </a:lnTo>
                  <a:lnTo>
                    <a:pt x="176" y="1097"/>
                  </a:lnTo>
                  <a:lnTo>
                    <a:pt x="177" y="1097"/>
                  </a:lnTo>
                  <a:lnTo>
                    <a:pt x="179" y="1096"/>
                  </a:lnTo>
                  <a:lnTo>
                    <a:pt x="180" y="1096"/>
                  </a:lnTo>
                  <a:lnTo>
                    <a:pt x="183" y="1095"/>
                  </a:lnTo>
                  <a:lnTo>
                    <a:pt x="184" y="1095"/>
                  </a:lnTo>
                  <a:lnTo>
                    <a:pt x="186" y="1094"/>
                  </a:lnTo>
                  <a:lnTo>
                    <a:pt x="187" y="1094"/>
                  </a:lnTo>
                  <a:lnTo>
                    <a:pt x="189" y="1093"/>
                  </a:lnTo>
                  <a:lnTo>
                    <a:pt x="191" y="1093"/>
                  </a:lnTo>
                  <a:lnTo>
                    <a:pt x="194" y="1092"/>
                  </a:lnTo>
                  <a:lnTo>
                    <a:pt x="195" y="1092"/>
                  </a:lnTo>
                  <a:lnTo>
                    <a:pt x="197" y="1091"/>
                  </a:lnTo>
                  <a:lnTo>
                    <a:pt x="198" y="1091"/>
                  </a:lnTo>
                  <a:lnTo>
                    <a:pt x="200" y="1089"/>
                  </a:lnTo>
                  <a:lnTo>
                    <a:pt x="202" y="1089"/>
                  </a:lnTo>
                  <a:lnTo>
                    <a:pt x="203" y="1088"/>
                  </a:lnTo>
                  <a:lnTo>
                    <a:pt x="205" y="1088"/>
                  </a:lnTo>
                  <a:lnTo>
                    <a:pt x="206" y="1087"/>
                  </a:lnTo>
                  <a:lnTo>
                    <a:pt x="209" y="1087"/>
                  </a:lnTo>
                  <a:lnTo>
                    <a:pt x="210" y="1086"/>
                  </a:lnTo>
                  <a:lnTo>
                    <a:pt x="211" y="1086"/>
                  </a:lnTo>
                  <a:lnTo>
                    <a:pt x="213" y="1085"/>
                  </a:lnTo>
                  <a:lnTo>
                    <a:pt x="214" y="1085"/>
                  </a:lnTo>
                  <a:lnTo>
                    <a:pt x="217" y="1084"/>
                  </a:lnTo>
                  <a:lnTo>
                    <a:pt x="218" y="1084"/>
                  </a:lnTo>
                  <a:lnTo>
                    <a:pt x="219" y="1084"/>
                  </a:lnTo>
                  <a:lnTo>
                    <a:pt x="221" y="1083"/>
                  </a:lnTo>
                  <a:lnTo>
                    <a:pt x="222" y="1082"/>
                  </a:lnTo>
                  <a:lnTo>
                    <a:pt x="225" y="1082"/>
                  </a:lnTo>
                  <a:lnTo>
                    <a:pt x="228" y="1082"/>
                  </a:lnTo>
                  <a:lnTo>
                    <a:pt x="228" y="1079"/>
                  </a:lnTo>
                  <a:lnTo>
                    <a:pt x="231" y="1079"/>
                  </a:lnTo>
                  <a:lnTo>
                    <a:pt x="233" y="1078"/>
                  </a:lnTo>
                  <a:lnTo>
                    <a:pt x="234" y="1078"/>
                  </a:lnTo>
                  <a:lnTo>
                    <a:pt x="236" y="1077"/>
                  </a:lnTo>
                  <a:lnTo>
                    <a:pt x="237" y="1077"/>
                  </a:lnTo>
                  <a:lnTo>
                    <a:pt x="239" y="1076"/>
                  </a:lnTo>
                  <a:lnTo>
                    <a:pt x="241" y="1076"/>
                  </a:lnTo>
                  <a:lnTo>
                    <a:pt x="243" y="1075"/>
                  </a:lnTo>
                  <a:lnTo>
                    <a:pt x="244" y="1075"/>
                  </a:lnTo>
                  <a:lnTo>
                    <a:pt x="245" y="1074"/>
                  </a:lnTo>
                  <a:lnTo>
                    <a:pt x="247" y="1074"/>
                  </a:lnTo>
                  <a:lnTo>
                    <a:pt x="248" y="1072"/>
                  </a:lnTo>
                  <a:lnTo>
                    <a:pt x="251" y="1072"/>
                  </a:lnTo>
                  <a:lnTo>
                    <a:pt x="252" y="1071"/>
                  </a:lnTo>
                  <a:lnTo>
                    <a:pt x="254" y="1071"/>
                  </a:lnTo>
                  <a:lnTo>
                    <a:pt x="255" y="1070"/>
                  </a:lnTo>
                  <a:lnTo>
                    <a:pt x="258" y="1070"/>
                  </a:lnTo>
                  <a:lnTo>
                    <a:pt x="259" y="1069"/>
                  </a:lnTo>
                  <a:lnTo>
                    <a:pt x="261" y="1069"/>
                  </a:lnTo>
                  <a:lnTo>
                    <a:pt x="262" y="1068"/>
                  </a:lnTo>
                  <a:lnTo>
                    <a:pt x="263" y="1068"/>
                  </a:lnTo>
                  <a:lnTo>
                    <a:pt x="266" y="1067"/>
                  </a:lnTo>
                  <a:lnTo>
                    <a:pt x="267" y="1067"/>
                  </a:lnTo>
                  <a:lnTo>
                    <a:pt x="269" y="1066"/>
                  </a:lnTo>
                  <a:lnTo>
                    <a:pt x="270" y="1066"/>
                  </a:lnTo>
                  <a:lnTo>
                    <a:pt x="271" y="1065"/>
                  </a:lnTo>
                  <a:lnTo>
                    <a:pt x="274" y="1065"/>
                  </a:lnTo>
                  <a:lnTo>
                    <a:pt x="275" y="1063"/>
                  </a:lnTo>
                  <a:lnTo>
                    <a:pt x="277" y="1063"/>
                  </a:lnTo>
                  <a:lnTo>
                    <a:pt x="278" y="1062"/>
                  </a:lnTo>
                  <a:lnTo>
                    <a:pt x="279" y="1062"/>
                  </a:lnTo>
                  <a:lnTo>
                    <a:pt x="281" y="1061"/>
                  </a:lnTo>
                  <a:lnTo>
                    <a:pt x="283" y="1061"/>
                  </a:lnTo>
                  <a:lnTo>
                    <a:pt x="285" y="1060"/>
                  </a:lnTo>
                  <a:lnTo>
                    <a:pt x="286" y="1060"/>
                  </a:lnTo>
                  <a:lnTo>
                    <a:pt x="287" y="1059"/>
                  </a:lnTo>
                  <a:lnTo>
                    <a:pt x="289" y="1059"/>
                  </a:lnTo>
                  <a:lnTo>
                    <a:pt x="292" y="1058"/>
                  </a:lnTo>
                  <a:lnTo>
                    <a:pt x="293" y="1058"/>
                  </a:lnTo>
                  <a:lnTo>
                    <a:pt x="295" y="1057"/>
                  </a:lnTo>
                  <a:lnTo>
                    <a:pt x="296" y="1057"/>
                  </a:lnTo>
                  <a:lnTo>
                    <a:pt x="297" y="1055"/>
                  </a:lnTo>
                  <a:lnTo>
                    <a:pt x="300" y="1055"/>
                  </a:lnTo>
                  <a:lnTo>
                    <a:pt x="301" y="1057"/>
                  </a:lnTo>
                  <a:lnTo>
                    <a:pt x="301" y="1058"/>
                  </a:lnTo>
                  <a:lnTo>
                    <a:pt x="302" y="1059"/>
                  </a:lnTo>
                  <a:lnTo>
                    <a:pt x="303" y="1060"/>
                  </a:lnTo>
                  <a:lnTo>
                    <a:pt x="304" y="1059"/>
                  </a:lnTo>
                  <a:lnTo>
                    <a:pt x="306" y="1059"/>
                  </a:lnTo>
                  <a:lnTo>
                    <a:pt x="308" y="1058"/>
                  </a:lnTo>
                  <a:lnTo>
                    <a:pt x="310" y="1058"/>
                  </a:lnTo>
                  <a:lnTo>
                    <a:pt x="311" y="1057"/>
                  </a:lnTo>
                  <a:lnTo>
                    <a:pt x="313" y="1057"/>
                  </a:lnTo>
                  <a:lnTo>
                    <a:pt x="316" y="1057"/>
                  </a:lnTo>
                  <a:lnTo>
                    <a:pt x="317" y="1053"/>
                  </a:lnTo>
                  <a:lnTo>
                    <a:pt x="317" y="1050"/>
                  </a:lnTo>
                  <a:lnTo>
                    <a:pt x="318" y="1049"/>
                  </a:lnTo>
                  <a:lnTo>
                    <a:pt x="318" y="1045"/>
                  </a:lnTo>
                  <a:lnTo>
                    <a:pt x="316" y="1042"/>
                  </a:lnTo>
                  <a:lnTo>
                    <a:pt x="313" y="1041"/>
                  </a:lnTo>
                  <a:lnTo>
                    <a:pt x="312" y="1040"/>
                  </a:lnTo>
                  <a:lnTo>
                    <a:pt x="310" y="1038"/>
                  </a:lnTo>
                  <a:lnTo>
                    <a:pt x="308" y="1036"/>
                  </a:lnTo>
                  <a:lnTo>
                    <a:pt x="305" y="1034"/>
                  </a:lnTo>
                  <a:lnTo>
                    <a:pt x="305" y="1033"/>
                  </a:lnTo>
                  <a:lnTo>
                    <a:pt x="302" y="1033"/>
                  </a:lnTo>
                  <a:lnTo>
                    <a:pt x="300" y="1033"/>
                  </a:lnTo>
                  <a:lnTo>
                    <a:pt x="299" y="1032"/>
                  </a:lnTo>
                  <a:lnTo>
                    <a:pt x="297" y="1030"/>
                  </a:lnTo>
                  <a:lnTo>
                    <a:pt x="296" y="1029"/>
                  </a:lnTo>
                  <a:lnTo>
                    <a:pt x="295" y="1028"/>
                  </a:lnTo>
                  <a:lnTo>
                    <a:pt x="294" y="1027"/>
                  </a:lnTo>
                  <a:lnTo>
                    <a:pt x="293" y="1026"/>
                  </a:lnTo>
                  <a:lnTo>
                    <a:pt x="292" y="1025"/>
                  </a:lnTo>
                  <a:lnTo>
                    <a:pt x="291" y="1024"/>
                  </a:lnTo>
                  <a:lnTo>
                    <a:pt x="289" y="1023"/>
                  </a:lnTo>
                  <a:lnTo>
                    <a:pt x="287" y="1018"/>
                  </a:lnTo>
                  <a:lnTo>
                    <a:pt x="283" y="1018"/>
                  </a:lnTo>
                  <a:lnTo>
                    <a:pt x="280" y="1019"/>
                  </a:lnTo>
                  <a:lnTo>
                    <a:pt x="279" y="1013"/>
                  </a:lnTo>
                  <a:lnTo>
                    <a:pt x="276" y="1011"/>
                  </a:lnTo>
                  <a:lnTo>
                    <a:pt x="271" y="1008"/>
                  </a:lnTo>
                  <a:lnTo>
                    <a:pt x="275" y="1007"/>
                  </a:lnTo>
                  <a:lnTo>
                    <a:pt x="275" y="1005"/>
                  </a:lnTo>
                  <a:lnTo>
                    <a:pt x="276" y="1003"/>
                  </a:lnTo>
                  <a:lnTo>
                    <a:pt x="277" y="1002"/>
                  </a:lnTo>
                  <a:lnTo>
                    <a:pt x="278" y="1002"/>
                  </a:lnTo>
                  <a:lnTo>
                    <a:pt x="279" y="1003"/>
                  </a:lnTo>
                  <a:lnTo>
                    <a:pt x="281" y="1003"/>
                  </a:lnTo>
                  <a:lnTo>
                    <a:pt x="283" y="1003"/>
                  </a:lnTo>
                  <a:lnTo>
                    <a:pt x="284" y="1003"/>
                  </a:lnTo>
                  <a:lnTo>
                    <a:pt x="286" y="1003"/>
                  </a:lnTo>
                  <a:lnTo>
                    <a:pt x="287" y="1002"/>
                  </a:lnTo>
                  <a:lnTo>
                    <a:pt x="289" y="1002"/>
                  </a:lnTo>
                  <a:lnTo>
                    <a:pt x="291" y="1002"/>
                  </a:lnTo>
                  <a:lnTo>
                    <a:pt x="293" y="1002"/>
                  </a:lnTo>
                  <a:lnTo>
                    <a:pt x="295" y="1001"/>
                  </a:lnTo>
                  <a:lnTo>
                    <a:pt x="296" y="999"/>
                  </a:lnTo>
                  <a:lnTo>
                    <a:pt x="301" y="1001"/>
                  </a:lnTo>
                  <a:lnTo>
                    <a:pt x="303" y="1001"/>
                  </a:lnTo>
                  <a:lnTo>
                    <a:pt x="305" y="998"/>
                  </a:lnTo>
                  <a:lnTo>
                    <a:pt x="305" y="996"/>
                  </a:lnTo>
                  <a:lnTo>
                    <a:pt x="308" y="995"/>
                  </a:lnTo>
                  <a:lnTo>
                    <a:pt x="309" y="994"/>
                  </a:lnTo>
                  <a:lnTo>
                    <a:pt x="310" y="993"/>
                  </a:lnTo>
                  <a:lnTo>
                    <a:pt x="311" y="992"/>
                  </a:lnTo>
                  <a:lnTo>
                    <a:pt x="311" y="990"/>
                  </a:lnTo>
                  <a:lnTo>
                    <a:pt x="312" y="988"/>
                  </a:lnTo>
                  <a:lnTo>
                    <a:pt x="312" y="987"/>
                  </a:lnTo>
                  <a:lnTo>
                    <a:pt x="313" y="985"/>
                  </a:lnTo>
                  <a:lnTo>
                    <a:pt x="314" y="984"/>
                  </a:lnTo>
                  <a:lnTo>
                    <a:pt x="316" y="983"/>
                  </a:lnTo>
                  <a:lnTo>
                    <a:pt x="317" y="982"/>
                  </a:lnTo>
                  <a:lnTo>
                    <a:pt x="318" y="979"/>
                  </a:lnTo>
                  <a:lnTo>
                    <a:pt x="319" y="978"/>
                  </a:lnTo>
                  <a:lnTo>
                    <a:pt x="320" y="977"/>
                  </a:lnTo>
                  <a:lnTo>
                    <a:pt x="321" y="976"/>
                  </a:lnTo>
                  <a:lnTo>
                    <a:pt x="325" y="973"/>
                  </a:lnTo>
                  <a:lnTo>
                    <a:pt x="327" y="970"/>
                  </a:lnTo>
                  <a:lnTo>
                    <a:pt x="328" y="969"/>
                  </a:lnTo>
                  <a:lnTo>
                    <a:pt x="328" y="967"/>
                  </a:lnTo>
                  <a:lnTo>
                    <a:pt x="329" y="966"/>
                  </a:lnTo>
                  <a:lnTo>
                    <a:pt x="329" y="965"/>
                  </a:lnTo>
                  <a:lnTo>
                    <a:pt x="329" y="962"/>
                  </a:lnTo>
                  <a:lnTo>
                    <a:pt x="329" y="961"/>
                  </a:lnTo>
                  <a:lnTo>
                    <a:pt x="329" y="960"/>
                  </a:lnTo>
                  <a:lnTo>
                    <a:pt x="329" y="959"/>
                  </a:lnTo>
                  <a:lnTo>
                    <a:pt x="329" y="957"/>
                  </a:lnTo>
                  <a:lnTo>
                    <a:pt x="329" y="956"/>
                  </a:lnTo>
                  <a:lnTo>
                    <a:pt x="328" y="954"/>
                  </a:lnTo>
                  <a:lnTo>
                    <a:pt x="327" y="953"/>
                  </a:lnTo>
                  <a:lnTo>
                    <a:pt x="326" y="952"/>
                  </a:lnTo>
                  <a:lnTo>
                    <a:pt x="325" y="951"/>
                  </a:lnTo>
                  <a:lnTo>
                    <a:pt x="322" y="950"/>
                  </a:lnTo>
                  <a:lnTo>
                    <a:pt x="321" y="949"/>
                  </a:lnTo>
                  <a:lnTo>
                    <a:pt x="320" y="948"/>
                  </a:lnTo>
                  <a:lnTo>
                    <a:pt x="319" y="946"/>
                  </a:lnTo>
                  <a:lnTo>
                    <a:pt x="318" y="944"/>
                  </a:lnTo>
                  <a:lnTo>
                    <a:pt x="317" y="943"/>
                  </a:lnTo>
                  <a:lnTo>
                    <a:pt x="316" y="942"/>
                  </a:lnTo>
                  <a:lnTo>
                    <a:pt x="316" y="941"/>
                  </a:lnTo>
                  <a:lnTo>
                    <a:pt x="314" y="940"/>
                  </a:lnTo>
                  <a:lnTo>
                    <a:pt x="313" y="939"/>
                  </a:lnTo>
                  <a:lnTo>
                    <a:pt x="312" y="937"/>
                  </a:lnTo>
                  <a:lnTo>
                    <a:pt x="311" y="936"/>
                  </a:lnTo>
                  <a:lnTo>
                    <a:pt x="310" y="935"/>
                  </a:lnTo>
                  <a:lnTo>
                    <a:pt x="308" y="934"/>
                  </a:lnTo>
                  <a:lnTo>
                    <a:pt x="305" y="932"/>
                  </a:lnTo>
                  <a:lnTo>
                    <a:pt x="306" y="931"/>
                  </a:lnTo>
                  <a:lnTo>
                    <a:pt x="305" y="927"/>
                  </a:lnTo>
                  <a:lnTo>
                    <a:pt x="305" y="926"/>
                  </a:lnTo>
                  <a:lnTo>
                    <a:pt x="306" y="924"/>
                  </a:lnTo>
                  <a:lnTo>
                    <a:pt x="306" y="923"/>
                  </a:lnTo>
                  <a:lnTo>
                    <a:pt x="308" y="922"/>
                  </a:lnTo>
                  <a:lnTo>
                    <a:pt x="308" y="919"/>
                  </a:lnTo>
                  <a:lnTo>
                    <a:pt x="308" y="918"/>
                  </a:lnTo>
                  <a:lnTo>
                    <a:pt x="309" y="916"/>
                  </a:lnTo>
                  <a:lnTo>
                    <a:pt x="309" y="915"/>
                  </a:lnTo>
                  <a:lnTo>
                    <a:pt x="310" y="914"/>
                  </a:lnTo>
                  <a:lnTo>
                    <a:pt x="310" y="911"/>
                  </a:lnTo>
                  <a:lnTo>
                    <a:pt x="310" y="910"/>
                  </a:lnTo>
                  <a:lnTo>
                    <a:pt x="311" y="908"/>
                  </a:lnTo>
                  <a:lnTo>
                    <a:pt x="311" y="907"/>
                  </a:lnTo>
                  <a:lnTo>
                    <a:pt x="311" y="904"/>
                  </a:lnTo>
                  <a:lnTo>
                    <a:pt x="312" y="903"/>
                  </a:lnTo>
                  <a:lnTo>
                    <a:pt x="312" y="902"/>
                  </a:lnTo>
                  <a:lnTo>
                    <a:pt x="313" y="900"/>
                  </a:lnTo>
                  <a:lnTo>
                    <a:pt x="313" y="897"/>
                  </a:lnTo>
                  <a:lnTo>
                    <a:pt x="314" y="894"/>
                  </a:lnTo>
                  <a:lnTo>
                    <a:pt x="314" y="892"/>
                  </a:lnTo>
                  <a:lnTo>
                    <a:pt x="316" y="891"/>
                  </a:lnTo>
                  <a:lnTo>
                    <a:pt x="316" y="889"/>
                  </a:lnTo>
                  <a:lnTo>
                    <a:pt x="316" y="887"/>
                  </a:lnTo>
                  <a:lnTo>
                    <a:pt x="317" y="886"/>
                  </a:lnTo>
                  <a:lnTo>
                    <a:pt x="317" y="884"/>
                  </a:lnTo>
                  <a:lnTo>
                    <a:pt x="318" y="883"/>
                  </a:lnTo>
                  <a:lnTo>
                    <a:pt x="318" y="881"/>
                  </a:lnTo>
                  <a:lnTo>
                    <a:pt x="318" y="880"/>
                  </a:lnTo>
                  <a:lnTo>
                    <a:pt x="319" y="878"/>
                  </a:lnTo>
                  <a:lnTo>
                    <a:pt x="320" y="876"/>
                  </a:lnTo>
                  <a:lnTo>
                    <a:pt x="320" y="875"/>
                  </a:lnTo>
                  <a:lnTo>
                    <a:pt x="321" y="874"/>
                  </a:lnTo>
                  <a:lnTo>
                    <a:pt x="321" y="873"/>
                  </a:lnTo>
                  <a:lnTo>
                    <a:pt x="322" y="870"/>
                  </a:lnTo>
                  <a:lnTo>
                    <a:pt x="324" y="869"/>
                  </a:lnTo>
                  <a:lnTo>
                    <a:pt x="324" y="868"/>
                  </a:lnTo>
                  <a:lnTo>
                    <a:pt x="325" y="867"/>
                  </a:lnTo>
                  <a:lnTo>
                    <a:pt x="326" y="865"/>
                  </a:lnTo>
                  <a:lnTo>
                    <a:pt x="327" y="864"/>
                  </a:lnTo>
                  <a:lnTo>
                    <a:pt x="327" y="863"/>
                  </a:lnTo>
                  <a:lnTo>
                    <a:pt x="328" y="861"/>
                  </a:lnTo>
                  <a:lnTo>
                    <a:pt x="329" y="859"/>
                  </a:lnTo>
                  <a:lnTo>
                    <a:pt x="330" y="858"/>
                  </a:lnTo>
                  <a:lnTo>
                    <a:pt x="331" y="857"/>
                  </a:lnTo>
                  <a:lnTo>
                    <a:pt x="333" y="856"/>
                  </a:lnTo>
                  <a:lnTo>
                    <a:pt x="334" y="853"/>
                  </a:lnTo>
                  <a:lnTo>
                    <a:pt x="334" y="852"/>
                  </a:lnTo>
                  <a:lnTo>
                    <a:pt x="336" y="850"/>
                  </a:lnTo>
                  <a:lnTo>
                    <a:pt x="336" y="848"/>
                  </a:lnTo>
                  <a:lnTo>
                    <a:pt x="337" y="847"/>
                  </a:lnTo>
                  <a:lnTo>
                    <a:pt x="338" y="845"/>
                  </a:lnTo>
                  <a:lnTo>
                    <a:pt x="339" y="844"/>
                  </a:lnTo>
                  <a:lnTo>
                    <a:pt x="341" y="843"/>
                  </a:lnTo>
                  <a:lnTo>
                    <a:pt x="342" y="842"/>
                  </a:lnTo>
                  <a:lnTo>
                    <a:pt x="343" y="841"/>
                  </a:lnTo>
                  <a:lnTo>
                    <a:pt x="344" y="840"/>
                  </a:lnTo>
                  <a:lnTo>
                    <a:pt x="345" y="839"/>
                  </a:lnTo>
                  <a:lnTo>
                    <a:pt x="346" y="836"/>
                  </a:lnTo>
                  <a:lnTo>
                    <a:pt x="346" y="835"/>
                  </a:lnTo>
                  <a:lnTo>
                    <a:pt x="344" y="834"/>
                  </a:lnTo>
                  <a:lnTo>
                    <a:pt x="343" y="834"/>
                  </a:lnTo>
                  <a:lnTo>
                    <a:pt x="341" y="834"/>
                  </a:lnTo>
                  <a:lnTo>
                    <a:pt x="339" y="834"/>
                  </a:lnTo>
                  <a:lnTo>
                    <a:pt x="338" y="834"/>
                  </a:lnTo>
                  <a:lnTo>
                    <a:pt x="336" y="835"/>
                  </a:lnTo>
                  <a:lnTo>
                    <a:pt x="335" y="835"/>
                  </a:lnTo>
                  <a:lnTo>
                    <a:pt x="333" y="835"/>
                  </a:lnTo>
                  <a:lnTo>
                    <a:pt x="331" y="835"/>
                  </a:lnTo>
                  <a:lnTo>
                    <a:pt x="329" y="835"/>
                  </a:lnTo>
                  <a:lnTo>
                    <a:pt x="328" y="835"/>
                  </a:lnTo>
                  <a:lnTo>
                    <a:pt x="326" y="835"/>
                  </a:lnTo>
                  <a:lnTo>
                    <a:pt x="325" y="835"/>
                  </a:lnTo>
                  <a:lnTo>
                    <a:pt x="324" y="835"/>
                  </a:lnTo>
                  <a:lnTo>
                    <a:pt x="321" y="835"/>
                  </a:lnTo>
                  <a:lnTo>
                    <a:pt x="320" y="835"/>
                  </a:lnTo>
                  <a:lnTo>
                    <a:pt x="319" y="835"/>
                  </a:lnTo>
                  <a:lnTo>
                    <a:pt x="317" y="835"/>
                  </a:lnTo>
                  <a:lnTo>
                    <a:pt x="316" y="835"/>
                  </a:lnTo>
                  <a:lnTo>
                    <a:pt x="314" y="835"/>
                  </a:lnTo>
                  <a:lnTo>
                    <a:pt x="312" y="835"/>
                  </a:lnTo>
                  <a:lnTo>
                    <a:pt x="311" y="835"/>
                  </a:lnTo>
                  <a:lnTo>
                    <a:pt x="309" y="835"/>
                  </a:lnTo>
                  <a:lnTo>
                    <a:pt x="308" y="835"/>
                  </a:lnTo>
                  <a:lnTo>
                    <a:pt x="305" y="835"/>
                  </a:lnTo>
                  <a:lnTo>
                    <a:pt x="304" y="835"/>
                  </a:lnTo>
                  <a:lnTo>
                    <a:pt x="302" y="835"/>
                  </a:lnTo>
                  <a:lnTo>
                    <a:pt x="301" y="836"/>
                  </a:lnTo>
                  <a:lnTo>
                    <a:pt x="299" y="836"/>
                  </a:lnTo>
                  <a:lnTo>
                    <a:pt x="297" y="836"/>
                  </a:lnTo>
                  <a:lnTo>
                    <a:pt x="295" y="836"/>
                  </a:lnTo>
                  <a:lnTo>
                    <a:pt x="294" y="838"/>
                  </a:lnTo>
                  <a:lnTo>
                    <a:pt x="292" y="838"/>
                  </a:lnTo>
                  <a:lnTo>
                    <a:pt x="291" y="838"/>
                  </a:lnTo>
                  <a:lnTo>
                    <a:pt x="289" y="838"/>
                  </a:lnTo>
                  <a:lnTo>
                    <a:pt x="287" y="839"/>
                  </a:lnTo>
                  <a:lnTo>
                    <a:pt x="286" y="839"/>
                  </a:lnTo>
                  <a:lnTo>
                    <a:pt x="285" y="839"/>
                  </a:lnTo>
                  <a:lnTo>
                    <a:pt x="283" y="838"/>
                  </a:lnTo>
                  <a:lnTo>
                    <a:pt x="281" y="836"/>
                  </a:lnTo>
                  <a:lnTo>
                    <a:pt x="280" y="836"/>
                  </a:lnTo>
                  <a:lnTo>
                    <a:pt x="279" y="835"/>
                  </a:lnTo>
                  <a:lnTo>
                    <a:pt x="277" y="834"/>
                  </a:lnTo>
                  <a:lnTo>
                    <a:pt x="276" y="834"/>
                  </a:lnTo>
                  <a:lnTo>
                    <a:pt x="276" y="830"/>
                  </a:lnTo>
                  <a:lnTo>
                    <a:pt x="278" y="831"/>
                  </a:lnTo>
                  <a:lnTo>
                    <a:pt x="280" y="828"/>
                  </a:lnTo>
                  <a:lnTo>
                    <a:pt x="281" y="827"/>
                  </a:lnTo>
                  <a:lnTo>
                    <a:pt x="284" y="826"/>
                  </a:lnTo>
                  <a:lnTo>
                    <a:pt x="286" y="824"/>
                  </a:lnTo>
                  <a:lnTo>
                    <a:pt x="286" y="821"/>
                  </a:lnTo>
                  <a:lnTo>
                    <a:pt x="284" y="819"/>
                  </a:lnTo>
                  <a:lnTo>
                    <a:pt x="281" y="819"/>
                  </a:lnTo>
                  <a:lnTo>
                    <a:pt x="280" y="819"/>
                  </a:lnTo>
                  <a:lnTo>
                    <a:pt x="278" y="818"/>
                  </a:lnTo>
                  <a:lnTo>
                    <a:pt x="277" y="818"/>
                  </a:lnTo>
                  <a:lnTo>
                    <a:pt x="275" y="817"/>
                  </a:lnTo>
                  <a:lnTo>
                    <a:pt x="274" y="817"/>
                  </a:lnTo>
                  <a:lnTo>
                    <a:pt x="271" y="817"/>
                  </a:lnTo>
                  <a:lnTo>
                    <a:pt x="269" y="816"/>
                  </a:lnTo>
                  <a:lnTo>
                    <a:pt x="268" y="817"/>
                  </a:lnTo>
                  <a:lnTo>
                    <a:pt x="267" y="817"/>
                  </a:lnTo>
                  <a:lnTo>
                    <a:pt x="266" y="817"/>
                  </a:lnTo>
                  <a:lnTo>
                    <a:pt x="263" y="818"/>
                  </a:lnTo>
                  <a:lnTo>
                    <a:pt x="262" y="819"/>
                  </a:lnTo>
                  <a:lnTo>
                    <a:pt x="261" y="821"/>
                  </a:lnTo>
                  <a:lnTo>
                    <a:pt x="259" y="823"/>
                  </a:lnTo>
                  <a:lnTo>
                    <a:pt x="258" y="824"/>
                  </a:lnTo>
                  <a:lnTo>
                    <a:pt x="256" y="824"/>
                  </a:lnTo>
                  <a:lnTo>
                    <a:pt x="255" y="825"/>
                  </a:lnTo>
                  <a:lnTo>
                    <a:pt x="253" y="824"/>
                  </a:lnTo>
                  <a:lnTo>
                    <a:pt x="252" y="824"/>
                  </a:lnTo>
                  <a:lnTo>
                    <a:pt x="251" y="822"/>
                  </a:lnTo>
                  <a:lnTo>
                    <a:pt x="250" y="821"/>
                  </a:lnTo>
                  <a:lnTo>
                    <a:pt x="248" y="819"/>
                  </a:lnTo>
                  <a:lnTo>
                    <a:pt x="248" y="818"/>
                  </a:lnTo>
                  <a:lnTo>
                    <a:pt x="250" y="817"/>
                  </a:lnTo>
                  <a:lnTo>
                    <a:pt x="251" y="816"/>
                  </a:lnTo>
                  <a:lnTo>
                    <a:pt x="251" y="814"/>
                  </a:lnTo>
                  <a:lnTo>
                    <a:pt x="250" y="813"/>
                  </a:lnTo>
                  <a:lnTo>
                    <a:pt x="248" y="813"/>
                  </a:lnTo>
                  <a:lnTo>
                    <a:pt x="246" y="811"/>
                  </a:lnTo>
                  <a:lnTo>
                    <a:pt x="245" y="811"/>
                  </a:lnTo>
                  <a:lnTo>
                    <a:pt x="244" y="811"/>
                  </a:lnTo>
                  <a:lnTo>
                    <a:pt x="242" y="811"/>
                  </a:lnTo>
                  <a:lnTo>
                    <a:pt x="241" y="811"/>
                  </a:lnTo>
                  <a:lnTo>
                    <a:pt x="238" y="811"/>
                  </a:lnTo>
                  <a:lnTo>
                    <a:pt x="237" y="811"/>
                  </a:lnTo>
                  <a:lnTo>
                    <a:pt x="236" y="811"/>
                  </a:lnTo>
                  <a:lnTo>
                    <a:pt x="234" y="810"/>
                  </a:lnTo>
                  <a:lnTo>
                    <a:pt x="233" y="809"/>
                  </a:lnTo>
                  <a:lnTo>
                    <a:pt x="231" y="808"/>
                  </a:lnTo>
                  <a:lnTo>
                    <a:pt x="230" y="807"/>
                  </a:lnTo>
                  <a:lnTo>
                    <a:pt x="229" y="806"/>
                  </a:lnTo>
                  <a:lnTo>
                    <a:pt x="228" y="805"/>
                  </a:lnTo>
                  <a:lnTo>
                    <a:pt x="228" y="802"/>
                  </a:lnTo>
                  <a:lnTo>
                    <a:pt x="228" y="801"/>
                  </a:lnTo>
                  <a:lnTo>
                    <a:pt x="228" y="799"/>
                  </a:lnTo>
                  <a:lnTo>
                    <a:pt x="228" y="798"/>
                  </a:lnTo>
                  <a:lnTo>
                    <a:pt x="230" y="796"/>
                  </a:lnTo>
                  <a:lnTo>
                    <a:pt x="229" y="794"/>
                  </a:lnTo>
                  <a:lnTo>
                    <a:pt x="230" y="791"/>
                  </a:lnTo>
                  <a:lnTo>
                    <a:pt x="230" y="789"/>
                  </a:lnTo>
                  <a:lnTo>
                    <a:pt x="230" y="788"/>
                  </a:lnTo>
                  <a:lnTo>
                    <a:pt x="236" y="785"/>
                  </a:lnTo>
                  <a:lnTo>
                    <a:pt x="236" y="783"/>
                  </a:lnTo>
                  <a:lnTo>
                    <a:pt x="237" y="781"/>
                  </a:lnTo>
                  <a:lnTo>
                    <a:pt x="237" y="780"/>
                  </a:lnTo>
                  <a:lnTo>
                    <a:pt x="237" y="777"/>
                  </a:lnTo>
                  <a:lnTo>
                    <a:pt x="237" y="776"/>
                  </a:lnTo>
                  <a:lnTo>
                    <a:pt x="237" y="774"/>
                  </a:lnTo>
                  <a:lnTo>
                    <a:pt x="236" y="774"/>
                  </a:lnTo>
                  <a:lnTo>
                    <a:pt x="235" y="773"/>
                  </a:lnTo>
                  <a:lnTo>
                    <a:pt x="233" y="773"/>
                  </a:lnTo>
                  <a:lnTo>
                    <a:pt x="231" y="772"/>
                  </a:lnTo>
                  <a:lnTo>
                    <a:pt x="230" y="772"/>
                  </a:lnTo>
                  <a:lnTo>
                    <a:pt x="228" y="771"/>
                  </a:lnTo>
                  <a:lnTo>
                    <a:pt x="227" y="771"/>
                  </a:lnTo>
                  <a:lnTo>
                    <a:pt x="226" y="769"/>
                  </a:lnTo>
                  <a:lnTo>
                    <a:pt x="223" y="768"/>
                  </a:lnTo>
                  <a:lnTo>
                    <a:pt x="222" y="768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9" y="765"/>
                  </a:lnTo>
                  <a:lnTo>
                    <a:pt x="218" y="764"/>
                  </a:lnTo>
                  <a:lnTo>
                    <a:pt x="218" y="763"/>
                  </a:lnTo>
                  <a:lnTo>
                    <a:pt x="216" y="760"/>
                  </a:lnTo>
                  <a:lnTo>
                    <a:pt x="214" y="759"/>
                  </a:lnTo>
                  <a:lnTo>
                    <a:pt x="212" y="758"/>
                  </a:lnTo>
                  <a:lnTo>
                    <a:pt x="209" y="758"/>
                  </a:lnTo>
                  <a:lnTo>
                    <a:pt x="208" y="755"/>
                  </a:lnTo>
                  <a:lnTo>
                    <a:pt x="204" y="755"/>
                  </a:lnTo>
                  <a:lnTo>
                    <a:pt x="202" y="755"/>
                  </a:lnTo>
                  <a:lnTo>
                    <a:pt x="201" y="754"/>
                  </a:lnTo>
                  <a:lnTo>
                    <a:pt x="198" y="754"/>
                  </a:lnTo>
                  <a:lnTo>
                    <a:pt x="197" y="752"/>
                  </a:lnTo>
                  <a:lnTo>
                    <a:pt x="195" y="752"/>
                  </a:lnTo>
                  <a:lnTo>
                    <a:pt x="194" y="752"/>
                  </a:lnTo>
                  <a:lnTo>
                    <a:pt x="193" y="751"/>
                  </a:lnTo>
                  <a:lnTo>
                    <a:pt x="192" y="750"/>
                  </a:lnTo>
                  <a:lnTo>
                    <a:pt x="191" y="748"/>
                  </a:lnTo>
                  <a:lnTo>
                    <a:pt x="189" y="747"/>
                  </a:lnTo>
                  <a:lnTo>
                    <a:pt x="187" y="747"/>
                  </a:lnTo>
                  <a:lnTo>
                    <a:pt x="187" y="743"/>
                  </a:lnTo>
                  <a:lnTo>
                    <a:pt x="185" y="742"/>
                  </a:lnTo>
                  <a:lnTo>
                    <a:pt x="184" y="742"/>
                  </a:lnTo>
                  <a:lnTo>
                    <a:pt x="181" y="741"/>
                  </a:lnTo>
                  <a:lnTo>
                    <a:pt x="180" y="740"/>
                  </a:lnTo>
                  <a:lnTo>
                    <a:pt x="178" y="740"/>
                  </a:lnTo>
                  <a:lnTo>
                    <a:pt x="177" y="739"/>
                  </a:lnTo>
                  <a:lnTo>
                    <a:pt x="176" y="739"/>
                  </a:lnTo>
                  <a:lnTo>
                    <a:pt x="175" y="738"/>
                  </a:lnTo>
                  <a:lnTo>
                    <a:pt x="173" y="737"/>
                  </a:lnTo>
                  <a:lnTo>
                    <a:pt x="172" y="735"/>
                  </a:lnTo>
                  <a:lnTo>
                    <a:pt x="171" y="733"/>
                  </a:lnTo>
                  <a:lnTo>
                    <a:pt x="170" y="732"/>
                  </a:lnTo>
                  <a:lnTo>
                    <a:pt x="169" y="731"/>
                  </a:lnTo>
                  <a:lnTo>
                    <a:pt x="169" y="729"/>
                  </a:lnTo>
                  <a:lnTo>
                    <a:pt x="168" y="727"/>
                  </a:lnTo>
                  <a:lnTo>
                    <a:pt x="168" y="725"/>
                  </a:lnTo>
                  <a:lnTo>
                    <a:pt x="168" y="724"/>
                  </a:lnTo>
                  <a:lnTo>
                    <a:pt x="168" y="723"/>
                  </a:lnTo>
                  <a:lnTo>
                    <a:pt x="167" y="721"/>
                  </a:lnTo>
                  <a:lnTo>
                    <a:pt x="167" y="720"/>
                  </a:lnTo>
                  <a:lnTo>
                    <a:pt x="167" y="717"/>
                  </a:lnTo>
                  <a:lnTo>
                    <a:pt x="166" y="716"/>
                  </a:lnTo>
                  <a:lnTo>
                    <a:pt x="166" y="714"/>
                  </a:lnTo>
                  <a:lnTo>
                    <a:pt x="166" y="713"/>
                  </a:lnTo>
                  <a:lnTo>
                    <a:pt x="164" y="712"/>
                  </a:lnTo>
                  <a:lnTo>
                    <a:pt x="164" y="709"/>
                  </a:lnTo>
                  <a:lnTo>
                    <a:pt x="163" y="707"/>
                  </a:lnTo>
                  <a:lnTo>
                    <a:pt x="163" y="706"/>
                  </a:lnTo>
                  <a:lnTo>
                    <a:pt x="162" y="704"/>
                  </a:lnTo>
                  <a:lnTo>
                    <a:pt x="162" y="702"/>
                  </a:lnTo>
                  <a:lnTo>
                    <a:pt x="161" y="700"/>
                  </a:lnTo>
                  <a:lnTo>
                    <a:pt x="161" y="699"/>
                  </a:lnTo>
                  <a:lnTo>
                    <a:pt x="160" y="697"/>
                  </a:lnTo>
                  <a:lnTo>
                    <a:pt x="160" y="696"/>
                  </a:lnTo>
                  <a:lnTo>
                    <a:pt x="159" y="695"/>
                  </a:lnTo>
                  <a:lnTo>
                    <a:pt x="159" y="692"/>
                  </a:lnTo>
                  <a:lnTo>
                    <a:pt x="158" y="691"/>
                  </a:lnTo>
                  <a:lnTo>
                    <a:pt x="158" y="689"/>
                  </a:lnTo>
                  <a:lnTo>
                    <a:pt x="156" y="688"/>
                  </a:lnTo>
                  <a:lnTo>
                    <a:pt x="156" y="687"/>
                  </a:lnTo>
                  <a:lnTo>
                    <a:pt x="156" y="684"/>
                  </a:lnTo>
                  <a:lnTo>
                    <a:pt x="158" y="683"/>
                  </a:lnTo>
                  <a:lnTo>
                    <a:pt x="158" y="682"/>
                  </a:lnTo>
                  <a:lnTo>
                    <a:pt x="158" y="680"/>
                  </a:lnTo>
                  <a:lnTo>
                    <a:pt x="158" y="679"/>
                  </a:lnTo>
                  <a:lnTo>
                    <a:pt x="158" y="676"/>
                  </a:lnTo>
                  <a:lnTo>
                    <a:pt x="158" y="675"/>
                  </a:lnTo>
                  <a:lnTo>
                    <a:pt x="158" y="674"/>
                  </a:lnTo>
                  <a:lnTo>
                    <a:pt x="158" y="672"/>
                  </a:lnTo>
                  <a:lnTo>
                    <a:pt x="156" y="671"/>
                  </a:lnTo>
                  <a:lnTo>
                    <a:pt x="159" y="668"/>
                  </a:lnTo>
                  <a:lnTo>
                    <a:pt x="155" y="666"/>
                  </a:lnTo>
                  <a:lnTo>
                    <a:pt x="154" y="665"/>
                  </a:lnTo>
                  <a:lnTo>
                    <a:pt x="152" y="663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3" y="663"/>
                  </a:lnTo>
                  <a:lnTo>
                    <a:pt x="140" y="662"/>
                  </a:lnTo>
                  <a:lnTo>
                    <a:pt x="138" y="662"/>
                  </a:lnTo>
                  <a:lnTo>
                    <a:pt x="135" y="659"/>
                  </a:lnTo>
                  <a:lnTo>
                    <a:pt x="133" y="658"/>
                  </a:lnTo>
                  <a:lnTo>
                    <a:pt x="130" y="657"/>
                  </a:lnTo>
                  <a:lnTo>
                    <a:pt x="129" y="657"/>
                  </a:lnTo>
                  <a:lnTo>
                    <a:pt x="126" y="655"/>
                  </a:lnTo>
                  <a:lnTo>
                    <a:pt x="123" y="654"/>
                  </a:lnTo>
                  <a:lnTo>
                    <a:pt x="122" y="654"/>
                  </a:lnTo>
                  <a:lnTo>
                    <a:pt x="118" y="651"/>
                  </a:lnTo>
                  <a:lnTo>
                    <a:pt x="118" y="647"/>
                  </a:lnTo>
                  <a:lnTo>
                    <a:pt x="114" y="649"/>
                  </a:lnTo>
                  <a:lnTo>
                    <a:pt x="111" y="651"/>
                  </a:lnTo>
                  <a:lnTo>
                    <a:pt x="110" y="647"/>
                  </a:lnTo>
                  <a:lnTo>
                    <a:pt x="104" y="645"/>
                  </a:lnTo>
                  <a:lnTo>
                    <a:pt x="100" y="642"/>
                  </a:lnTo>
                  <a:lnTo>
                    <a:pt x="95" y="639"/>
                  </a:lnTo>
                  <a:lnTo>
                    <a:pt x="93" y="641"/>
                  </a:lnTo>
                  <a:lnTo>
                    <a:pt x="92" y="641"/>
                  </a:lnTo>
                  <a:lnTo>
                    <a:pt x="90" y="640"/>
                  </a:lnTo>
                  <a:lnTo>
                    <a:pt x="88" y="639"/>
                  </a:lnTo>
                  <a:lnTo>
                    <a:pt x="87" y="639"/>
                  </a:lnTo>
                  <a:lnTo>
                    <a:pt x="86" y="639"/>
                  </a:lnTo>
                  <a:lnTo>
                    <a:pt x="84" y="638"/>
                  </a:lnTo>
                  <a:lnTo>
                    <a:pt x="84" y="637"/>
                  </a:lnTo>
                  <a:lnTo>
                    <a:pt x="81" y="636"/>
                  </a:lnTo>
                  <a:lnTo>
                    <a:pt x="80" y="634"/>
                  </a:lnTo>
                  <a:lnTo>
                    <a:pt x="79" y="633"/>
                  </a:lnTo>
                  <a:lnTo>
                    <a:pt x="78" y="632"/>
                  </a:lnTo>
                  <a:lnTo>
                    <a:pt x="76" y="631"/>
                  </a:lnTo>
                  <a:lnTo>
                    <a:pt x="76" y="629"/>
                  </a:lnTo>
                  <a:lnTo>
                    <a:pt x="78" y="625"/>
                  </a:lnTo>
                  <a:lnTo>
                    <a:pt x="75" y="623"/>
                  </a:lnTo>
                  <a:lnTo>
                    <a:pt x="77" y="621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5" y="616"/>
                  </a:lnTo>
                  <a:lnTo>
                    <a:pt x="73" y="614"/>
                  </a:lnTo>
                  <a:lnTo>
                    <a:pt x="73" y="613"/>
                  </a:lnTo>
                  <a:lnTo>
                    <a:pt x="72" y="612"/>
                  </a:lnTo>
                  <a:lnTo>
                    <a:pt x="71" y="611"/>
                  </a:lnTo>
                  <a:lnTo>
                    <a:pt x="71" y="609"/>
                  </a:lnTo>
                  <a:lnTo>
                    <a:pt x="70" y="608"/>
                  </a:lnTo>
                  <a:lnTo>
                    <a:pt x="69" y="606"/>
                  </a:lnTo>
                  <a:lnTo>
                    <a:pt x="68" y="605"/>
                  </a:lnTo>
                  <a:lnTo>
                    <a:pt x="68" y="604"/>
                  </a:lnTo>
                  <a:lnTo>
                    <a:pt x="67" y="603"/>
                  </a:lnTo>
                  <a:lnTo>
                    <a:pt x="65" y="601"/>
                  </a:lnTo>
                  <a:lnTo>
                    <a:pt x="65" y="599"/>
                  </a:lnTo>
                  <a:lnTo>
                    <a:pt x="64" y="598"/>
                  </a:lnTo>
                  <a:lnTo>
                    <a:pt x="63" y="597"/>
                  </a:lnTo>
                  <a:lnTo>
                    <a:pt x="62" y="596"/>
                  </a:lnTo>
                  <a:lnTo>
                    <a:pt x="61" y="595"/>
                  </a:lnTo>
                  <a:lnTo>
                    <a:pt x="60" y="594"/>
                  </a:lnTo>
                  <a:lnTo>
                    <a:pt x="60" y="589"/>
                  </a:lnTo>
                  <a:lnTo>
                    <a:pt x="56" y="589"/>
                  </a:lnTo>
                  <a:lnTo>
                    <a:pt x="55" y="588"/>
                  </a:lnTo>
                  <a:lnTo>
                    <a:pt x="54" y="586"/>
                  </a:lnTo>
                  <a:lnTo>
                    <a:pt x="53" y="582"/>
                  </a:lnTo>
                  <a:lnTo>
                    <a:pt x="52" y="578"/>
                  </a:lnTo>
                  <a:lnTo>
                    <a:pt x="52" y="575"/>
                  </a:lnTo>
                  <a:lnTo>
                    <a:pt x="51" y="573"/>
                  </a:lnTo>
                  <a:lnTo>
                    <a:pt x="50" y="571"/>
                  </a:lnTo>
                  <a:lnTo>
                    <a:pt x="52" y="570"/>
                  </a:lnTo>
                  <a:lnTo>
                    <a:pt x="53" y="570"/>
                  </a:lnTo>
                  <a:lnTo>
                    <a:pt x="55" y="569"/>
                  </a:lnTo>
                  <a:lnTo>
                    <a:pt x="56" y="569"/>
                  </a:lnTo>
                  <a:lnTo>
                    <a:pt x="57" y="567"/>
                  </a:lnTo>
                  <a:lnTo>
                    <a:pt x="59" y="566"/>
                  </a:lnTo>
                  <a:lnTo>
                    <a:pt x="60" y="565"/>
                  </a:lnTo>
                  <a:lnTo>
                    <a:pt x="60" y="564"/>
                  </a:lnTo>
                  <a:lnTo>
                    <a:pt x="60" y="562"/>
                  </a:lnTo>
                  <a:lnTo>
                    <a:pt x="61" y="561"/>
                  </a:lnTo>
                  <a:lnTo>
                    <a:pt x="61" y="558"/>
                  </a:lnTo>
                  <a:lnTo>
                    <a:pt x="61" y="557"/>
                  </a:lnTo>
                  <a:lnTo>
                    <a:pt x="62" y="556"/>
                  </a:lnTo>
                  <a:lnTo>
                    <a:pt x="62" y="554"/>
                  </a:lnTo>
                  <a:lnTo>
                    <a:pt x="64" y="550"/>
                  </a:lnTo>
                  <a:lnTo>
                    <a:pt x="62" y="549"/>
                  </a:lnTo>
                  <a:lnTo>
                    <a:pt x="60" y="548"/>
                  </a:lnTo>
                  <a:lnTo>
                    <a:pt x="61" y="546"/>
                  </a:lnTo>
                  <a:lnTo>
                    <a:pt x="61" y="544"/>
                  </a:lnTo>
                  <a:lnTo>
                    <a:pt x="62" y="542"/>
                  </a:lnTo>
                  <a:lnTo>
                    <a:pt x="63" y="540"/>
                  </a:lnTo>
                  <a:lnTo>
                    <a:pt x="63" y="539"/>
                  </a:lnTo>
                  <a:lnTo>
                    <a:pt x="64" y="538"/>
                  </a:lnTo>
                  <a:lnTo>
                    <a:pt x="65" y="537"/>
                  </a:lnTo>
                  <a:lnTo>
                    <a:pt x="67" y="535"/>
                  </a:lnTo>
                  <a:lnTo>
                    <a:pt x="67" y="533"/>
                  </a:lnTo>
                  <a:lnTo>
                    <a:pt x="68" y="532"/>
                  </a:lnTo>
                  <a:lnTo>
                    <a:pt x="69" y="531"/>
                  </a:lnTo>
                  <a:lnTo>
                    <a:pt x="70" y="529"/>
                  </a:lnTo>
                  <a:lnTo>
                    <a:pt x="71" y="528"/>
                  </a:lnTo>
                  <a:lnTo>
                    <a:pt x="71" y="523"/>
                  </a:lnTo>
                  <a:lnTo>
                    <a:pt x="75" y="523"/>
                  </a:lnTo>
                  <a:lnTo>
                    <a:pt x="78" y="520"/>
                  </a:lnTo>
                  <a:lnTo>
                    <a:pt x="77" y="516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8" y="510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8" y="504"/>
                  </a:lnTo>
                  <a:lnTo>
                    <a:pt x="79" y="503"/>
                  </a:lnTo>
                  <a:lnTo>
                    <a:pt x="79" y="500"/>
                  </a:lnTo>
                  <a:lnTo>
                    <a:pt x="79" y="498"/>
                  </a:lnTo>
                  <a:lnTo>
                    <a:pt x="79" y="497"/>
                  </a:lnTo>
                  <a:lnTo>
                    <a:pt x="80" y="495"/>
                  </a:lnTo>
                  <a:lnTo>
                    <a:pt x="80" y="494"/>
                  </a:lnTo>
                  <a:lnTo>
                    <a:pt x="80" y="493"/>
                  </a:lnTo>
                  <a:lnTo>
                    <a:pt x="80" y="490"/>
                  </a:lnTo>
                  <a:lnTo>
                    <a:pt x="81" y="488"/>
                  </a:lnTo>
                  <a:lnTo>
                    <a:pt x="81" y="487"/>
                  </a:lnTo>
                  <a:lnTo>
                    <a:pt x="84" y="483"/>
                  </a:lnTo>
                  <a:lnTo>
                    <a:pt x="79" y="483"/>
                  </a:lnTo>
                  <a:lnTo>
                    <a:pt x="77" y="483"/>
                  </a:lnTo>
                  <a:lnTo>
                    <a:pt x="76" y="487"/>
                  </a:lnTo>
                  <a:lnTo>
                    <a:pt x="75" y="488"/>
                  </a:lnTo>
                  <a:lnTo>
                    <a:pt x="72" y="491"/>
                  </a:lnTo>
                  <a:lnTo>
                    <a:pt x="69" y="490"/>
                  </a:lnTo>
                  <a:lnTo>
                    <a:pt x="68" y="490"/>
                  </a:lnTo>
                  <a:lnTo>
                    <a:pt x="65" y="489"/>
                  </a:lnTo>
                  <a:lnTo>
                    <a:pt x="64" y="489"/>
                  </a:lnTo>
                  <a:lnTo>
                    <a:pt x="63" y="488"/>
                  </a:lnTo>
                  <a:lnTo>
                    <a:pt x="60" y="489"/>
                  </a:lnTo>
                  <a:lnTo>
                    <a:pt x="56" y="487"/>
                  </a:lnTo>
                  <a:lnTo>
                    <a:pt x="53" y="486"/>
                  </a:lnTo>
                  <a:lnTo>
                    <a:pt x="52" y="482"/>
                  </a:lnTo>
                  <a:lnTo>
                    <a:pt x="52" y="480"/>
                  </a:lnTo>
                  <a:lnTo>
                    <a:pt x="53" y="478"/>
                  </a:lnTo>
                  <a:lnTo>
                    <a:pt x="53" y="477"/>
                  </a:lnTo>
                  <a:lnTo>
                    <a:pt x="53" y="474"/>
                  </a:lnTo>
                  <a:lnTo>
                    <a:pt x="54" y="473"/>
                  </a:lnTo>
                  <a:lnTo>
                    <a:pt x="54" y="471"/>
                  </a:lnTo>
                  <a:lnTo>
                    <a:pt x="55" y="470"/>
                  </a:lnTo>
                  <a:lnTo>
                    <a:pt x="56" y="465"/>
                  </a:lnTo>
                  <a:lnTo>
                    <a:pt x="59" y="466"/>
                  </a:lnTo>
                  <a:lnTo>
                    <a:pt x="60" y="463"/>
                  </a:lnTo>
                  <a:lnTo>
                    <a:pt x="60" y="462"/>
                  </a:lnTo>
                  <a:lnTo>
                    <a:pt x="60" y="460"/>
                  </a:lnTo>
                  <a:lnTo>
                    <a:pt x="61" y="458"/>
                  </a:lnTo>
                  <a:lnTo>
                    <a:pt x="61" y="457"/>
                  </a:lnTo>
                  <a:lnTo>
                    <a:pt x="61" y="455"/>
                  </a:lnTo>
                  <a:lnTo>
                    <a:pt x="61" y="454"/>
                  </a:lnTo>
                  <a:lnTo>
                    <a:pt x="61" y="453"/>
                  </a:lnTo>
                  <a:lnTo>
                    <a:pt x="63" y="449"/>
                  </a:lnTo>
                  <a:lnTo>
                    <a:pt x="65" y="449"/>
                  </a:lnTo>
                  <a:lnTo>
                    <a:pt x="67" y="449"/>
                  </a:lnTo>
                  <a:lnTo>
                    <a:pt x="69" y="449"/>
                  </a:lnTo>
                  <a:lnTo>
                    <a:pt x="70" y="448"/>
                  </a:lnTo>
                  <a:lnTo>
                    <a:pt x="71" y="448"/>
                  </a:lnTo>
                  <a:lnTo>
                    <a:pt x="73" y="447"/>
                  </a:lnTo>
                  <a:lnTo>
                    <a:pt x="73" y="445"/>
                  </a:lnTo>
                  <a:lnTo>
                    <a:pt x="75" y="444"/>
                  </a:lnTo>
                  <a:lnTo>
                    <a:pt x="76" y="443"/>
                  </a:lnTo>
                  <a:lnTo>
                    <a:pt x="76" y="440"/>
                  </a:lnTo>
                  <a:lnTo>
                    <a:pt x="75" y="439"/>
                  </a:lnTo>
                  <a:lnTo>
                    <a:pt x="73" y="438"/>
                  </a:lnTo>
                  <a:lnTo>
                    <a:pt x="73" y="437"/>
                  </a:lnTo>
                  <a:lnTo>
                    <a:pt x="75" y="435"/>
                  </a:lnTo>
                  <a:lnTo>
                    <a:pt x="76" y="434"/>
                  </a:lnTo>
                  <a:lnTo>
                    <a:pt x="76" y="432"/>
                  </a:lnTo>
                  <a:lnTo>
                    <a:pt x="77" y="431"/>
                  </a:lnTo>
                  <a:lnTo>
                    <a:pt x="78" y="430"/>
                  </a:lnTo>
                  <a:lnTo>
                    <a:pt x="78" y="428"/>
                  </a:lnTo>
                  <a:lnTo>
                    <a:pt x="76" y="428"/>
                  </a:lnTo>
                  <a:lnTo>
                    <a:pt x="75" y="427"/>
                  </a:lnTo>
                  <a:lnTo>
                    <a:pt x="72" y="426"/>
                  </a:lnTo>
                  <a:lnTo>
                    <a:pt x="72" y="424"/>
                  </a:lnTo>
                  <a:lnTo>
                    <a:pt x="73" y="423"/>
                  </a:lnTo>
                  <a:lnTo>
                    <a:pt x="75" y="422"/>
                  </a:lnTo>
                  <a:lnTo>
                    <a:pt x="76" y="421"/>
                  </a:lnTo>
                  <a:lnTo>
                    <a:pt x="77" y="419"/>
                  </a:lnTo>
                  <a:lnTo>
                    <a:pt x="78" y="418"/>
                  </a:lnTo>
                  <a:lnTo>
                    <a:pt x="79" y="416"/>
                  </a:lnTo>
                  <a:lnTo>
                    <a:pt x="80" y="415"/>
                  </a:lnTo>
                  <a:lnTo>
                    <a:pt x="81" y="414"/>
                  </a:lnTo>
                  <a:lnTo>
                    <a:pt x="83" y="413"/>
                  </a:lnTo>
                  <a:lnTo>
                    <a:pt x="84" y="412"/>
                  </a:lnTo>
                  <a:lnTo>
                    <a:pt x="85" y="411"/>
                  </a:lnTo>
                  <a:lnTo>
                    <a:pt x="85" y="410"/>
                  </a:lnTo>
                  <a:lnTo>
                    <a:pt x="86" y="409"/>
                  </a:lnTo>
                  <a:lnTo>
                    <a:pt x="87" y="407"/>
                  </a:lnTo>
                  <a:lnTo>
                    <a:pt x="88" y="406"/>
                  </a:lnTo>
                  <a:lnTo>
                    <a:pt x="89" y="404"/>
                  </a:lnTo>
                  <a:lnTo>
                    <a:pt x="90" y="403"/>
                  </a:lnTo>
                  <a:lnTo>
                    <a:pt x="92" y="402"/>
                  </a:lnTo>
                  <a:lnTo>
                    <a:pt x="94" y="399"/>
                  </a:lnTo>
                  <a:lnTo>
                    <a:pt x="93" y="398"/>
                  </a:lnTo>
                  <a:lnTo>
                    <a:pt x="92" y="397"/>
                  </a:lnTo>
                  <a:lnTo>
                    <a:pt x="88" y="394"/>
                  </a:lnTo>
                  <a:lnTo>
                    <a:pt x="86" y="392"/>
                  </a:lnTo>
                  <a:lnTo>
                    <a:pt x="85" y="390"/>
                  </a:lnTo>
                  <a:lnTo>
                    <a:pt x="84" y="389"/>
                  </a:lnTo>
                  <a:lnTo>
                    <a:pt x="83" y="388"/>
                  </a:lnTo>
                  <a:lnTo>
                    <a:pt x="79" y="386"/>
                  </a:lnTo>
                  <a:lnTo>
                    <a:pt x="78" y="382"/>
                  </a:lnTo>
                  <a:lnTo>
                    <a:pt x="76" y="381"/>
                  </a:lnTo>
                  <a:lnTo>
                    <a:pt x="75" y="380"/>
                  </a:lnTo>
                  <a:lnTo>
                    <a:pt x="72" y="378"/>
                  </a:lnTo>
                  <a:lnTo>
                    <a:pt x="70" y="375"/>
                  </a:lnTo>
                  <a:lnTo>
                    <a:pt x="69" y="371"/>
                  </a:lnTo>
                  <a:lnTo>
                    <a:pt x="68" y="370"/>
                  </a:lnTo>
                  <a:lnTo>
                    <a:pt x="68" y="369"/>
                  </a:lnTo>
                  <a:lnTo>
                    <a:pt x="65" y="364"/>
                  </a:lnTo>
                  <a:lnTo>
                    <a:pt x="65" y="361"/>
                  </a:lnTo>
                  <a:lnTo>
                    <a:pt x="64" y="359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4" y="347"/>
                  </a:lnTo>
                  <a:lnTo>
                    <a:pt x="64" y="346"/>
                  </a:lnTo>
                  <a:lnTo>
                    <a:pt x="64" y="345"/>
                  </a:lnTo>
                  <a:lnTo>
                    <a:pt x="65" y="340"/>
                  </a:lnTo>
                  <a:lnTo>
                    <a:pt x="65" y="338"/>
                  </a:lnTo>
                  <a:lnTo>
                    <a:pt x="64" y="336"/>
                  </a:lnTo>
                  <a:lnTo>
                    <a:pt x="63" y="333"/>
                  </a:lnTo>
                  <a:lnTo>
                    <a:pt x="63" y="330"/>
                  </a:lnTo>
                  <a:lnTo>
                    <a:pt x="62" y="327"/>
                  </a:lnTo>
                  <a:lnTo>
                    <a:pt x="60" y="325"/>
                  </a:lnTo>
                  <a:lnTo>
                    <a:pt x="59" y="323"/>
                  </a:lnTo>
                  <a:lnTo>
                    <a:pt x="56" y="320"/>
                  </a:lnTo>
                  <a:lnTo>
                    <a:pt x="54" y="318"/>
                  </a:lnTo>
                  <a:lnTo>
                    <a:pt x="52" y="315"/>
                  </a:lnTo>
                  <a:lnTo>
                    <a:pt x="50" y="314"/>
                  </a:lnTo>
                  <a:lnTo>
                    <a:pt x="47" y="313"/>
                  </a:lnTo>
                  <a:lnTo>
                    <a:pt x="46" y="312"/>
                  </a:lnTo>
                  <a:lnTo>
                    <a:pt x="45" y="311"/>
                  </a:lnTo>
                  <a:lnTo>
                    <a:pt x="44" y="311"/>
                  </a:lnTo>
                  <a:lnTo>
                    <a:pt x="40" y="309"/>
                  </a:lnTo>
                  <a:lnTo>
                    <a:pt x="38" y="306"/>
                  </a:lnTo>
                  <a:lnTo>
                    <a:pt x="37" y="305"/>
                  </a:lnTo>
                  <a:lnTo>
                    <a:pt x="35" y="304"/>
                  </a:lnTo>
                  <a:lnTo>
                    <a:pt x="34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7" y="297"/>
                  </a:lnTo>
                  <a:lnTo>
                    <a:pt x="25" y="296"/>
                  </a:lnTo>
                  <a:lnTo>
                    <a:pt x="23" y="295"/>
                  </a:lnTo>
                  <a:lnTo>
                    <a:pt x="22" y="294"/>
                  </a:lnTo>
                  <a:lnTo>
                    <a:pt x="21" y="293"/>
                  </a:lnTo>
                  <a:lnTo>
                    <a:pt x="20" y="292"/>
                  </a:lnTo>
                  <a:lnTo>
                    <a:pt x="19" y="291"/>
                  </a:lnTo>
                  <a:lnTo>
                    <a:pt x="18" y="289"/>
                  </a:lnTo>
                  <a:lnTo>
                    <a:pt x="17" y="288"/>
                  </a:lnTo>
                  <a:lnTo>
                    <a:pt x="14" y="286"/>
                  </a:lnTo>
                  <a:lnTo>
                    <a:pt x="11" y="287"/>
                  </a:lnTo>
                  <a:lnTo>
                    <a:pt x="12" y="283"/>
                  </a:lnTo>
                  <a:lnTo>
                    <a:pt x="11" y="280"/>
                  </a:lnTo>
                  <a:lnTo>
                    <a:pt x="11" y="278"/>
                  </a:lnTo>
                  <a:lnTo>
                    <a:pt x="10" y="274"/>
                  </a:lnTo>
                  <a:lnTo>
                    <a:pt x="9" y="271"/>
                  </a:lnTo>
                  <a:lnTo>
                    <a:pt x="9" y="269"/>
                  </a:lnTo>
                  <a:lnTo>
                    <a:pt x="9" y="268"/>
                  </a:lnTo>
                  <a:lnTo>
                    <a:pt x="7" y="266"/>
                  </a:lnTo>
                  <a:lnTo>
                    <a:pt x="7" y="264"/>
                  </a:lnTo>
                  <a:lnTo>
                    <a:pt x="6" y="261"/>
                  </a:lnTo>
                  <a:lnTo>
                    <a:pt x="4" y="255"/>
                  </a:lnTo>
                  <a:lnTo>
                    <a:pt x="3" y="250"/>
                  </a:lnTo>
                  <a:lnTo>
                    <a:pt x="4" y="245"/>
                  </a:lnTo>
                  <a:lnTo>
                    <a:pt x="2" y="244"/>
                  </a:lnTo>
                  <a:lnTo>
                    <a:pt x="1" y="239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5"/>
                  </a:lnTo>
                  <a:lnTo>
                    <a:pt x="0" y="219"/>
                  </a:lnTo>
                  <a:lnTo>
                    <a:pt x="1" y="218"/>
                  </a:lnTo>
                  <a:lnTo>
                    <a:pt x="2" y="216"/>
                  </a:lnTo>
                  <a:lnTo>
                    <a:pt x="3" y="212"/>
                  </a:lnTo>
                  <a:lnTo>
                    <a:pt x="3" y="209"/>
                  </a:lnTo>
                  <a:lnTo>
                    <a:pt x="4" y="207"/>
                  </a:lnTo>
                  <a:lnTo>
                    <a:pt x="5" y="203"/>
                  </a:lnTo>
                  <a:lnTo>
                    <a:pt x="6" y="199"/>
                  </a:lnTo>
                  <a:lnTo>
                    <a:pt x="9" y="193"/>
                  </a:lnTo>
                  <a:lnTo>
                    <a:pt x="10" y="192"/>
                  </a:lnTo>
                  <a:lnTo>
                    <a:pt x="11" y="190"/>
                  </a:lnTo>
                  <a:lnTo>
                    <a:pt x="12" y="188"/>
                  </a:lnTo>
                  <a:lnTo>
                    <a:pt x="14" y="183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9" y="178"/>
                  </a:lnTo>
                  <a:lnTo>
                    <a:pt x="19" y="177"/>
                  </a:lnTo>
                  <a:lnTo>
                    <a:pt x="21" y="175"/>
                  </a:lnTo>
                  <a:lnTo>
                    <a:pt x="21" y="173"/>
                  </a:lnTo>
                  <a:lnTo>
                    <a:pt x="23" y="169"/>
                  </a:lnTo>
                  <a:lnTo>
                    <a:pt x="23" y="168"/>
                  </a:lnTo>
                  <a:lnTo>
                    <a:pt x="25" y="166"/>
                  </a:lnTo>
                  <a:lnTo>
                    <a:pt x="27" y="162"/>
                  </a:lnTo>
                  <a:lnTo>
                    <a:pt x="29" y="159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4" y="149"/>
                  </a:lnTo>
                  <a:lnTo>
                    <a:pt x="35" y="146"/>
                  </a:lnTo>
                  <a:lnTo>
                    <a:pt x="36" y="143"/>
                  </a:lnTo>
                  <a:lnTo>
                    <a:pt x="37" y="140"/>
                  </a:lnTo>
                  <a:lnTo>
                    <a:pt x="37" y="136"/>
                  </a:lnTo>
                  <a:lnTo>
                    <a:pt x="38" y="135"/>
                  </a:lnTo>
                  <a:lnTo>
                    <a:pt x="39" y="132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3" y="115"/>
                  </a:lnTo>
                  <a:lnTo>
                    <a:pt x="43" y="109"/>
                  </a:lnTo>
                  <a:lnTo>
                    <a:pt x="43" y="106"/>
                  </a:lnTo>
                  <a:lnTo>
                    <a:pt x="43" y="102"/>
                  </a:lnTo>
                  <a:lnTo>
                    <a:pt x="43" y="98"/>
                  </a:lnTo>
                  <a:lnTo>
                    <a:pt x="43" y="95"/>
                  </a:lnTo>
                  <a:lnTo>
                    <a:pt x="42" y="93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0" y="86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40" y="81"/>
                  </a:lnTo>
                  <a:lnTo>
                    <a:pt x="39" y="76"/>
                  </a:lnTo>
                  <a:lnTo>
                    <a:pt x="40" y="74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4" y="67"/>
                  </a:lnTo>
                  <a:lnTo>
                    <a:pt x="46" y="68"/>
                  </a:lnTo>
                  <a:lnTo>
                    <a:pt x="47" y="69"/>
                  </a:lnTo>
                  <a:lnTo>
                    <a:pt x="48" y="69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4" y="73"/>
                  </a:lnTo>
                  <a:lnTo>
                    <a:pt x="56" y="74"/>
                  </a:lnTo>
                  <a:lnTo>
                    <a:pt x="57" y="74"/>
                  </a:lnTo>
                  <a:lnTo>
                    <a:pt x="59" y="75"/>
                  </a:lnTo>
                  <a:lnTo>
                    <a:pt x="60" y="75"/>
                  </a:lnTo>
                  <a:lnTo>
                    <a:pt x="61" y="76"/>
                  </a:lnTo>
                  <a:lnTo>
                    <a:pt x="63" y="77"/>
                  </a:lnTo>
                  <a:lnTo>
                    <a:pt x="64" y="77"/>
                  </a:lnTo>
                  <a:lnTo>
                    <a:pt x="65" y="78"/>
                  </a:lnTo>
                  <a:lnTo>
                    <a:pt x="67" y="79"/>
                  </a:lnTo>
                  <a:lnTo>
                    <a:pt x="68" y="81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70" y="85"/>
                  </a:lnTo>
                  <a:lnTo>
                    <a:pt x="71" y="86"/>
                  </a:lnTo>
                  <a:lnTo>
                    <a:pt x="71" y="89"/>
                  </a:lnTo>
                  <a:lnTo>
                    <a:pt x="72" y="90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6" y="98"/>
                  </a:lnTo>
                  <a:lnTo>
                    <a:pt x="76" y="99"/>
                  </a:lnTo>
                  <a:lnTo>
                    <a:pt x="77" y="100"/>
                  </a:lnTo>
                  <a:lnTo>
                    <a:pt x="77" y="102"/>
                  </a:lnTo>
                  <a:lnTo>
                    <a:pt x="78" y="103"/>
                  </a:lnTo>
                  <a:lnTo>
                    <a:pt x="78" y="106"/>
                  </a:lnTo>
                  <a:lnTo>
                    <a:pt x="79" y="108"/>
                  </a:lnTo>
                  <a:lnTo>
                    <a:pt x="80" y="109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6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8" y="120"/>
                  </a:lnTo>
                  <a:lnTo>
                    <a:pt x="77" y="121"/>
                  </a:lnTo>
                  <a:lnTo>
                    <a:pt x="77" y="124"/>
                  </a:lnTo>
                  <a:lnTo>
                    <a:pt x="76" y="125"/>
                  </a:lnTo>
                  <a:lnTo>
                    <a:pt x="76" y="127"/>
                  </a:lnTo>
                  <a:lnTo>
                    <a:pt x="76" y="128"/>
                  </a:lnTo>
                  <a:lnTo>
                    <a:pt x="75" y="129"/>
                  </a:lnTo>
                  <a:lnTo>
                    <a:pt x="75" y="132"/>
                  </a:lnTo>
                  <a:lnTo>
                    <a:pt x="75" y="133"/>
                  </a:lnTo>
                  <a:lnTo>
                    <a:pt x="75" y="135"/>
                  </a:lnTo>
                  <a:lnTo>
                    <a:pt x="73" y="136"/>
                  </a:lnTo>
                  <a:lnTo>
                    <a:pt x="73" y="138"/>
                  </a:lnTo>
                  <a:lnTo>
                    <a:pt x="73" y="140"/>
                  </a:lnTo>
                  <a:lnTo>
                    <a:pt x="72" y="143"/>
                  </a:lnTo>
                  <a:lnTo>
                    <a:pt x="76" y="144"/>
                  </a:lnTo>
                  <a:lnTo>
                    <a:pt x="78" y="144"/>
                  </a:lnTo>
                  <a:lnTo>
                    <a:pt x="79" y="144"/>
                  </a:lnTo>
                  <a:lnTo>
                    <a:pt x="81" y="145"/>
                  </a:lnTo>
                  <a:lnTo>
                    <a:pt x="83" y="145"/>
                  </a:lnTo>
                  <a:lnTo>
                    <a:pt x="84" y="146"/>
                  </a:lnTo>
                  <a:lnTo>
                    <a:pt x="87" y="146"/>
                  </a:lnTo>
                  <a:lnTo>
                    <a:pt x="89" y="148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7" y="145"/>
                  </a:lnTo>
                  <a:lnTo>
                    <a:pt x="100" y="145"/>
                  </a:lnTo>
                  <a:lnTo>
                    <a:pt x="101" y="145"/>
                  </a:lnTo>
                  <a:lnTo>
                    <a:pt x="103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8" y="143"/>
                  </a:lnTo>
                  <a:lnTo>
                    <a:pt x="109" y="143"/>
                  </a:lnTo>
                  <a:lnTo>
                    <a:pt x="111" y="143"/>
                  </a:lnTo>
                  <a:lnTo>
                    <a:pt x="112" y="142"/>
                  </a:lnTo>
                  <a:lnTo>
                    <a:pt x="114" y="142"/>
                  </a:lnTo>
                  <a:lnTo>
                    <a:pt x="117" y="143"/>
                  </a:lnTo>
                  <a:lnTo>
                    <a:pt x="118" y="142"/>
                  </a:lnTo>
                  <a:lnTo>
                    <a:pt x="121" y="141"/>
                  </a:lnTo>
                  <a:lnTo>
                    <a:pt x="123" y="142"/>
                  </a:lnTo>
                  <a:lnTo>
                    <a:pt x="125" y="142"/>
                  </a:lnTo>
                  <a:lnTo>
                    <a:pt x="126" y="143"/>
                  </a:lnTo>
                  <a:lnTo>
                    <a:pt x="128" y="143"/>
                  </a:lnTo>
                  <a:lnTo>
                    <a:pt x="129" y="144"/>
                  </a:lnTo>
                  <a:lnTo>
                    <a:pt x="130" y="145"/>
                  </a:lnTo>
                  <a:lnTo>
                    <a:pt x="133" y="145"/>
                  </a:lnTo>
                  <a:lnTo>
                    <a:pt x="134" y="146"/>
                  </a:lnTo>
                  <a:lnTo>
                    <a:pt x="135" y="146"/>
                  </a:lnTo>
                  <a:lnTo>
                    <a:pt x="137" y="148"/>
                  </a:lnTo>
                  <a:lnTo>
                    <a:pt x="138" y="148"/>
                  </a:lnTo>
                  <a:lnTo>
                    <a:pt x="140" y="149"/>
                  </a:lnTo>
                  <a:lnTo>
                    <a:pt x="142" y="149"/>
                  </a:lnTo>
                  <a:lnTo>
                    <a:pt x="144" y="150"/>
                  </a:lnTo>
                  <a:lnTo>
                    <a:pt x="145" y="150"/>
                  </a:lnTo>
                  <a:lnTo>
                    <a:pt x="146" y="151"/>
                  </a:lnTo>
                  <a:lnTo>
                    <a:pt x="148" y="151"/>
                  </a:lnTo>
                  <a:lnTo>
                    <a:pt x="150" y="152"/>
                  </a:lnTo>
                  <a:lnTo>
                    <a:pt x="152" y="152"/>
                  </a:lnTo>
                  <a:lnTo>
                    <a:pt x="153" y="152"/>
                  </a:lnTo>
                  <a:lnTo>
                    <a:pt x="155" y="153"/>
                  </a:lnTo>
                  <a:lnTo>
                    <a:pt x="156" y="153"/>
                  </a:lnTo>
                  <a:lnTo>
                    <a:pt x="158" y="153"/>
                  </a:lnTo>
                  <a:lnTo>
                    <a:pt x="159" y="154"/>
                  </a:lnTo>
                  <a:lnTo>
                    <a:pt x="161" y="154"/>
                  </a:lnTo>
                  <a:lnTo>
                    <a:pt x="162" y="154"/>
                  </a:lnTo>
                  <a:lnTo>
                    <a:pt x="163" y="155"/>
                  </a:lnTo>
                  <a:lnTo>
                    <a:pt x="166" y="155"/>
                  </a:lnTo>
                  <a:lnTo>
                    <a:pt x="167" y="155"/>
                  </a:lnTo>
                  <a:lnTo>
                    <a:pt x="168" y="157"/>
                  </a:lnTo>
                  <a:lnTo>
                    <a:pt x="170" y="157"/>
                  </a:lnTo>
                  <a:lnTo>
                    <a:pt x="171" y="157"/>
                  </a:lnTo>
                  <a:lnTo>
                    <a:pt x="172" y="157"/>
                  </a:lnTo>
                  <a:lnTo>
                    <a:pt x="175" y="157"/>
                  </a:lnTo>
                  <a:lnTo>
                    <a:pt x="176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3" y="157"/>
                  </a:lnTo>
                  <a:lnTo>
                    <a:pt x="184" y="157"/>
                  </a:lnTo>
                  <a:lnTo>
                    <a:pt x="186" y="157"/>
                  </a:lnTo>
                  <a:lnTo>
                    <a:pt x="187" y="158"/>
                  </a:lnTo>
                  <a:lnTo>
                    <a:pt x="188" y="158"/>
                  </a:lnTo>
                  <a:lnTo>
                    <a:pt x="191" y="158"/>
                  </a:lnTo>
                  <a:lnTo>
                    <a:pt x="192" y="159"/>
                  </a:lnTo>
                  <a:lnTo>
                    <a:pt x="193" y="159"/>
                  </a:lnTo>
                  <a:lnTo>
                    <a:pt x="195" y="160"/>
                  </a:lnTo>
                  <a:lnTo>
                    <a:pt x="196" y="161"/>
                  </a:lnTo>
                  <a:lnTo>
                    <a:pt x="197" y="161"/>
                  </a:lnTo>
                  <a:lnTo>
                    <a:pt x="200" y="161"/>
                  </a:lnTo>
                  <a:lnTo>
                    <a:pt x="201" y="162"/>
                  </a:lnTo>
                  <a:lnTo>
                    <a:pt x="202" y="162"/>
                  </a:lnTo>
                  <a:lnTo>
                    <a:pt x="204" y="162"/>
                  </a:lnTo>
                  <a:lnTo>
                    <a:pt x="205" y="162"/>
                  </a:lnTo>
                  <a:lnTo>
                    <a:pt x="208" y="163"/>
                  </a:lnTo>
                  <a:lnTo>
                    <a:pt x="209" y="163"/>
                  </a:lnTo>
                  <a:lnTo>
                    <a:pt x="210" y="163"/>
                  </a:lnTo>
                  <a:lnTo>
                    <a:pt x="212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7" y="163"/>
                  </a:lnTo>
                  <a:lnTo>
                    <a:pt x="218" y="163"/>
                  </a:lnTo>
                  <a:lnTo>
                    <a:pt x="220" y="163"/>
                  </a:lnTo>
                  <a:lnTo>
                    <a:pt x="221" y="163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7" y="163"/>
                  </a:lnTo>
                  <a:lnTo>
                    <a:pt x="228" y="165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3" y="162"/>
                  </a:lnTo>
                  <a:lnTo>
                    <a:pt x="233" y="160"/>
                  </a:lnTo>
                  <a:lnTo>
                    <a:pt x="236" y="158"/>
                  </a:lnTo>
                  <a:lnTo>
                    <a:pt x="237" y="155"/>
                  </a:lnTo>
                  <a:lnTo>
                    <a:pt x="238" y="154"/>
                  </a:lnTo>
                  <a:lnTo>
                    <a:pt x="238" y="153"/>
                  </a:lnTo>
                  <a:lnTo>
                    <a:pt x="239" y="151"/>
                  </a:lnTo>
                  <a:lnTo>
                    <a:pt x="239" y="150"/>
                  </a:lnTo>
                  <a:lnTo>
                    <a:pt x="241" y="149"/>
                  </a:lnTo>
                  <a:lnTo>
                    <a:pt x="241" y="148"/>
                  </a:lnTo>
                  <a:lnTo>
                    <a:pt x="242" y="146"/>
                  </a:lnTo>
                  <a:lnTo>
                    <a:pt x="243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7" y="140"/>
                  </a:lnTo>
                  <a:lnTo>
                    <a:pt x="248" y="138"/>
                  </a:lnTo>
                  <a:lnTo>
                    <a:pt x="250" y="136"/>
                  </a:lnTo>
                  <a:lnTo>
                    <a:pt x="251" y="136"/>
                  </a:lnTo>
                  <a:lnTo>
                    <a:pt x="253" y="135"/>
                  </a:lnTo>
                  <a:lnTo>
                    <a:pt x="254" y="134"/>
                  </a:lnTo>
                  <a:lnTo>
                    <a:pt x="255" y="133"/>
                  </a:lnTo>
                  <a:lnTo>
                    <a:pt x="256" y="132"/>
                  </a:lnTo>
                  <a:lnTo>
                    <a:pt x="258" y="131"/>
                  </a:lnTo>
                  <a:lnTo>
                    <a:pt x="260" y="128"/>
                  </a:lnTo>
                  <a:lnTo>
                    <a:pt x="261" y="127"/>
                  </a:lnTo>
                  <a:lnTo>
                    <a:pt x="262" y="126"/>
                  </a:lnTo>
                  <a:lnTo>
                    <a:pt x="262" y="125"/>
                  </a:lnTo>
                  <a:lnTo>
                    <a:pt x="263" y="124"/>
                  </a:lnTo>
                  <a:lnTo>
                    <a:pt x="264" y="121"/>
                  </a:lnTo>
                  <a:lnTo>
                    <a:pt x="266" y="120"/>
                  </a:lnTo>
                  <a:lnTo>
                    <a:pt x="266" y="119"/>
                  </a:lnTo>
                  <a:lnTo>
                    <a:pt x="267" y="118"/>
                  </a:lnTo>
                  <a:lnTo>
                    <a:pt x="268" y="116"/>
                  </a:lnTo>
                  <a:lnTo>
                    <a:pt x="269" y="115"/>
                  </a:lnTo>
                  <a:lnTo>
                    <a:pt x="270" y="113"/>
                  </a:lnTo>
                  <a:lnTo>
                    <a:pt x="271" y="112"/>
                  </a:lnTo>
                  <a:lnTo>
                    <a:pt x="272" y="111"/>
                  </a:lnTo>
                  <a:lnTo>
                    <a:pt x="274" y="110"/>
                  </a:lnTo>
                  <a:lnTo>
                    <a:pt x="275" y="109"/>
                  </a:lnTo>
                  <a:lnTo>
                    <a:pt x="276" y="108"/>
                  </a:lnTo>
                  <a:lnTo>
                    <a:pt x="277" y="108"/>
                  </a:lnTo>
                  <a:lnTo>
                    <a:pt x="279" y="107"/>
                  </a:lnTo>
                  <a:lnTo>
                    <a:pt x="280" y="108"/>
                  </a:lnTo>
                  <a:lnTo>
                    <a:pt x="281" y="108"/>
                  </a:lnTo>
                  <a:lnTo>
                    <a:pt x="283" y="109"/>
                  </a:lnTo>
                  <a:lnTo>
                    <a:pt x="285" y="109"/>
                  </a:lnTo>
                  <a:lnTo>
                    <a:pt x="286" y="109"/>
                  </a:lnTo>
                  <a:lnTo>
                    <a:pt x="289" y="109"/>
                  </a:lnTo>
                  <a:lnTo>
                    <a:pt x="293" y="109"/>
                  </a:lnTo>
                  <a:lnTo>
                    <a:pt x="295" y="108"/>
                  </a:lnTo>
                  <a:lnTo>
                    <a:pt x="296" y="108"/>
                  </a:lnTo>
                  <a:lnTo>
                    <a:pt x="297" y="108"/>
                  </a:lnTo>
                  <a:lnTo>
                    <a:pt x="300" y="109"/>
                  </a:lnTo>
                  <a:lnTo>
                    <a:pt x="301" y="109"/>
                  </a:lnTo>
                  <a:lnTo>
                    <a:pt x="302" y="110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6" y="112"/>
                  </a:lnTo>
                  <a:lnTo>
                    <a:pt x="308" y="112"/>
                  </a:lnTo>
                  <a:lnTo>
                    <a:pt x="309" y="113"/>
                  </a:lnTo>
                  <a:lnTo>
                    <a:pt x="310" y="115"/>
                  </a:lnTo>
                  <a:lnTo>
                    <a:pt x="311" y="116"/>
                  </a:lnTo>
                  <a:lnTo>
                    <a:pt x="312" y="118"/>
                  </a:lnTo>
                  <a:lnTo>
                    <a:pt x="313" y="119"/>
                  </a:lnTo>
                  <a:lnTo>
                    <a:pt x="314" y="119"/>
                  </a:lnTo>
                  <a:lnTo>
                    <a:pt x="316" y="120"/>
                  </a:lnTo>
                  <a:lnTo>
                    <a:pt x="318" y="120"/>
                  </a:lnTo>
                  <a:lnTo>
                    <a:pt x="320" y="121"/>
                  </a:lnTo>
                  <a:lnTo>
                    <a:pt x="321" y="121"/>
                  </a:lnTo>
                  <a:lnTo>
                    <a:pt x="322" y="121"/>
                  </a:lnTo>
                  <a:lnTo>
                    <a:pt x="325" y="121"/>
                  </a:lnTo>
                  <a:lnTo>
                    <a:pt x="326" y="120"/>
                  </a:lnTo>
                  <a:lnTo>
                    <a:pt x="327" y="119"/>
                  </a:lnTo>
                  <a:lnTo>
                    <a:pt x="328" y="118"/>
                  </a:lnTo>
                  <a:lnTo>
                    <a:pt x="328" y="117"/>
                  </a:lnTo>
                  <a:lnTo>
                    <a:pt x="329" y="116"/>
                  </a:lnTo>
                  <a:lnTo>
                    <a:pt x="330" y="113"/>
                  </a:lnTo>
                  <a:lnTo>
                    <a:pt x="330" y="112"/>
                  </a:lnTo>
                  <a:lnTo>
                    <a:pt x="331" y="111"/>
                  </a:lnTo>
                  <a:lnTo>
                    <a:pt x="333" y="110"/>
                  </a:lnTo>
                  <a:lnTo>
                    <a:pt x="334" y="109"/>
                  </a:lnTo>
                  <a:lnTo>
                    <a:pt x="335" y="108"/>
                  </a:lnTo>
                  <a:lnTo>
                    <a:pt x="336" y="107"/>
                  </a:lnTo>
                  <a:lnTo>
                    <a:pt x="337" y="106"/>
                  </a:lnTo>
                  <a:lnTo>
                    <a:pt x="338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3" y="100"/>
                  </a:lnTo>
                  <a:lnTo>
                    <a:pt x="347" y="96"/>
                  </a:lnTo>
                  <a:lnTo>
                    <a:pt x="350" y="93"/>
                  </a:lnTo>
                  <a:lnTo>
                    <a:pt x="351" y="92"/>
                  </a:lnTo>
                  <a:lnTo>
                    <a:pt x="353" y="92"/>
                  </a:lnTo>
                  <a:lnTo>
                    <a:pt x="358" y="91"/>
                  </a:lnTo>
                  <a:lnTo>
                    <a:pt x="359" y="90"/>
                  </a:lnTo>
                  <a:lnTo>
                    <a:pt x="360" y="89"/>
                  </a:lnTo>
                  <a:lnTo>
                    <a:pt x="361" y="87"/>
                  </a:lnTo>
                  <a:lnTo>
                    <a:pt x="362" y="86"/>
                  </a:lnTo>
                  <a:lnTo>
                    <a:pt x="362" y="84"/>
                  </a:lnTo>
                  <a:lnTo>
                    <a:pt x="362" y="83"/>
                  </a:lnTo>
                  <a:lnTo>
                    <a:pt x="362" y="81"/>
                  </a:lnTo>
                  <a:lnTo>
                    <a:pt x="363" y="78"/>
                  </a:lnTo>
                  <a:lnTo>
                    <a:pt x="364" y="77"/>
                  </a:lnTo>
                  <a:lnTo>
                    <a:pt x="364" y="76"/>
                  </a:lnTo>
                  <a:lnTo>
                    <a:pt x="366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1" y="70"/>
                  </a:lnTo>
                  <a:lnTo>
                    <a:pt x="372" y="70"/>
                  </a:lnTo>
                  <a:lnTo>
                    <a:pt x="375" y="70"/>
                  </a:lnTo>
                  <a:lnTo>
                    <a:pt x="376" y="69"/>
                  </a:lnTo>
                  <a:lnTo>
                    <a:pt x="377" y="68"/>
                  </a:lnTo>
                  <a:lnTo>
                    <a:pt x="379" y="67"/>
                  </a:lnTo>
                  <a:lnTo>
                    <a:pt x="379" y="66"/>
                  </a:lnTo>
                  <a:lnTo>
                    <a:pt x="382" y="64"/>
                  </a:lnTo>
                  <a:lnTo>
                    <a:pt x="383" y="62"/>
                  </a:lnTo>
                  <a:lnTo>
                    <a:pt x="383" y="61"/>
                  </a:lnTo>
                  <a:lnTo>
                    <a:pt x="385" y="60"/>
                  </a:lnTo>
                  <a:lnTo>
                    <a:pt x="385" y="58"/>
                  </a:lnTo>
                  <a:lnTo>
                    <a:pt x="387" y="57"/>
                  </a:lnTo>
                  <a:lnTo>
                    <a:pt x="387" y="56"/>
                  </a:lnTo>
                  <a:lnTo>
                    <a:pt x="388" y="54"/>
                  </a:lnTo>
                  <a:lnTo>
                    <a:pt x="389" y="53"/>
                  </a:lnTo>
                  <a:lnTo>
                    <a:pt x="392" y="52"/>
                  </a:lnTo>
                  <a:lnTo>
                    <a:pt x="393" y="50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7" y="48"/>
                  </a:lnTo>
                  <a:lnTo>
                    <a:pt x="399" y="47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3" y="43"/>
                  </a:lnTo>
                  <a:lnTo>
                    <a:pt x="404" y="42"/>
                  </a:lnTo>
                  <a:lnTo>
                    <a:pt x="405" y="41"/>
                  </a:lnTo>
                  <a:lnTo>
                    <a:pt x="408" y="40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3" y="35"/>
                  </a:lnTo>
                  <a:lnTo>
                    <a:pt x="416" y="34"/>
                  </a:lnTo>
                  <a:lnTo>
                    <a:pt x="416" y="33"/>
                  </a:lnTo>
                  <a:lnTo>
                    <a:pt x="418" y="32"/>
                  </a:lnTo>
                  <a:lnTo>
                    <a:pt x="418" y="30"/>
                  </a:lnTo>
                  <a:lnTo>
                    <a:pt x="419" y="28"/>
                  </a:lnTo>
                  <a:lnTo>
                    <a:pt x="420" y="26"/>
                  </a:lnTo>
                  <a:lnTo>
                    <a:pt x="420" y="25"/>
                  </a:lnTo>
                  <a:lnTo>
                    <a:pt x="421" y="23"/>
                  </a:lnTo>
                  <a:lnTo>
                    <a:pt x="421" y="22"/>
                  </a:lnTo>
                  <a:lnTo>
                    <a:pt x="422" y="19"/>
                  </a:lnTo>
                  <a:lnTo>
                    <a:pt x="422" y="18"/>
                  </a:lnTo>
                  <a:lnTo>
                    <a:pt x="422" y="17"/>
                  </a:lnTo>
                  <a:lnTo>
                    <a:pt x="424" y="16"/>
                  </a:lnTo>
                  <a:lnTo>
                    <a:pt x="426" y="16"/>
                  </a:lnTo>
                  <a:lnTo>
                    <a:pt x="427" y="17"/>
                  </a:lnTo>
                  <a:lnTo>
                    <a:pt x="428" y="17"/>
                  </a:lnTo>
                  <a:lnTo>
                    <a:pt x="430" y="17"/>
                  </a:lnTo>
                  <a:lnTo>
                    <a:pt x="432" y="18"/>
                  </a:lnTo>
                  <a:lnTo>
                    <a:pt x="433" y="18"/>
                  </a:lnTo>
                  <a:lnTo>
                    <a:pt x="435" y="19"/>
                  </a:lnTo>
                  <a:lnTo>
                    <a:pt x="436" y="19"/>
                  </a:lnTo>
                  <a:lnTo>
                    <a:pt x="438" y="19"/>
                  </a:lnTo>
                  <a:lnTo>
                    <a:pt x="440" y="19"/>
                  </a:lnTo>
                  <a:lnTo>
                    <a:pt x="442" y="20"/>
                  </a:lnTo>
                  <a:lnTo>
                    <a:pt x="443" y="20"/>
                  </a:lnTo>
                  <a:lnTo>
                    <a:pt x="444" y="20"/>
                  </a:lnTo>
                  <a:lnTo>
                    <a:pt x="446" y="20"/>
                  </a:lnTo>
                  <a:lnTo>
                    <a:pt x="449" y="20"/>
                  </a:lnTo>
                  <a:lnTo>
                    <a:pt x="450" y="20"/>
                  </a:lnTo>
                  <a:lnTo>
                    <a:pt x="452" y="20"/>
                  </a:lnTo>
                  <a:lnTo>
                    <a:pt x="453" y="22"/>
                  </a:lnTo>
                  <a:lnTo>
                    <a:pt x="454" y="19"/>
                  </a:lnTo>
                  <a:lnTo>
                    <a:pt x="454" y="18"/>
                  </a:lnTo>
                  <a:lnTo>
                    <a:pt x="455" y="16"/>
                  </a:lnTo>
                  <a:lnTo>
                    <a:pt x="455" y="15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9"/>
                  </a:lnTo>
                  <a:lnTo>
                    <a:pt x="458" y="8"/>
                  </a:lnTo>
                  <a:lnTo>
                    <a:pt x="458" y="7"/>
                  </a:lnTo>
                  <a:lnTo>
                    <a:pt x="459" y="5"/>
                  </a:lnTo>
                  <a:lnTo>
                    <a:pt x="459" y="3"/>
                  </a:lnTo>
                  <a:lnTo>
                    <a:pt x="460" y="0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8" y="1"/>
                  </a:lnTo>
                  <a:lnTo>
                    <a:pt x="470" y="2"/>
                  </a:lnTo>
                  <a:lnTo>
                    <a:pt x="476" y="3"/>
                  </a:lnTo>
                  <a:lnTo>
                    <a:pt x="478" y="6"/>
                  </a:lnTo>
                  <a:lnTo>
                    <a:pt x="482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90" y="5"/>
                  </a:lnTo>
                  <a:lnTo>
                    <a:pt x="491" y="5"/>
                  </a:lnTo>
                  <a:lnTo>
                    <a:pt x="493" y="5"/>
                  </a:lnTo>
                  <a:lnTo>
                    <a:pt x="494" y="5"/>
                  </a:lnTo>
                  <a:lnTo>
                    <a:pt x="496" y="6"/>
                  </a:lnTo>
                  <a:lnTo>
                    <a:pt x="497" y="6"/>
                  </a:lnTo>
                  <a:lnTo>
                    <a:pt x="500" y="6"/>
                  </a:lnTo>
                  <a:lnTo>
                    <a:pt x="501" y="6"/>
                  </a:lnTo>
                  <a:lnTo>
                    <a:pt x="502" y="6"/>
                  </a:lnTo>
                  <a:lnTo>
                    <a:pt x="504" y="6"/>
                  </a:lnTo>
                  <a:lnTo>
                    <a:pt x="505" y="7"/>
                  </a:lnTo>
                  <a:lnTo>
                    <a:pt x="507" y="7"/>
                  </a:lnTo>
                  <a:lnTo>
                    <a:pt x="509" y="7"/>
                  </a:lnTo>
                  <a:lnTo>
                    <a:pt x="510" y="7"/>
                  </a:lnTo>
                  <a:lnTo>
                    <a:pt x="511" y="7"/>
                  </a:lnTo>
                  <a:lnTo>
                    <a:pt x="513" y="8"/>
                  </a:lnTo>
                  <a:lnTo>
                    <a:pt x="515" y="8"/>
                  </a:lnTo>
                  <a:lnTo>
                    <a:pt x="516" y="8"/>
                  </a:lnTo>
                  <a:lnTo>
                    <a:pt x="518" y="9"/>
                  </a:lnTo>
                  <a:lnTo>
                    <a:pt x="519" y="9"/>
                  </a:lnTo>
                  <a:lnTo>
                    <a:pt x="521" y="9"/>
                  </a:lnTo>
                  <a:lnTo>
                    <a:pt x="522" y="9"/>
                  </a:lnTo>
                  <a:lnTo>
                    <a:pt x="524" y="9"/>
                  </a:lnTo>
                  <a:lnTo>
                    <a:pt x="526" y="10"/>
                  </a:lnTo>
                  <a:lnTo>
                    <a:pt x="528" y="10"/>
                  </a:lnTo>
                  <a:lnTo>
                    <a:pt x="529" y="10"/>
                  </a:lnTo>
                  <a:lnTo>
                    <a:pt x="532" y="10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7" y="12"/>
                  </a:lnTo>
                  <a:lnTo>
                    <a:pt x="540" y="12"/>
                  </a:lnTo>
                  <a:lnTo>
                    <a:pt x="541" y="14"/>
                  </a:lnTo>
                  <a:lnTo>
                    <a:pt x="543" y="15"/>
                  </a:lnTo>
                  <a:lnTo>
                    <a:pt x="544" y="15"/>
                  </a:lnTo>
                  <a:lnTo>
                    <a:pt x="546" y="16"/>
                  </a:lnTo>
                  <a:lnTo>
                    <a:pt x="548" y="17"/>
                  </a:lnTo>
                  <a:lnTo>
                    <a:pt x="549" y="17"/>
                  </a:lnTo>
                  <a:lnTo>
                    <a:pt x="550" y="18"/>
                  </a:lnTo>
                  <a:lnTo>
                    <a:pt x="552" y="19"/>
                  </a:lnTo>
                  <a:lnTo>
                    <a:pt x="553" y="20"/>
                  </a:lnTo>
                  <a:lnTo>
                    <a:pt x="554" y="20"/>
                  </a:lnTo>
                  <a:lnTo>
                    <a:pt x="557" y="22"/>
                  </a:lnTo>
                  <a:lnTo>
                    <a:pt x="558" y="23"/>
                  </a:lnTo>
                  <a:lnTo>
                    <a:pt x="560" y="23"/>
                  </a:lnTo>
                  <a:lnTo>
                    <a:pt x="561" y="24"/>
                  </a:lnTo>
                  <a:lnTo>
                    <a:pt x="562" y="25"/>
                  </a:lnTo>
                  <a:lnTo>
                    <a:pt x="565" y="25"/>
                  </a:lnTo>
                  <a:lnTo>
                    <a:pt x="566" y="26"/>
                  </a:lnTo>
                  <a:lnTo>
                    <a:pt x="567" y="26"/>
                  </a:lnTo>
                  <a:lnTo>
                    <a:pt x="571" y="31"/>
                  </a:lnTo>
                  <a:lnTo>
                    <a:pt x="574" y="28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2"/>
                  </a:lnTo>
                  <a:lnTo>
                    <a:pt x="580" y="33"/>
                  </a:lnTo>
                  <a:lnTo>
                    <a:pt x="583" y="33"/>
                  </a:lnTo>
                  <a:lnTo>
                    <a:pt x="584" y="34"/>
                  </a:lnTo>
                  <a:lnTo>
                    <a:pt x="585" y="34"/>
                  </a:lnTo>
                  <a:lnTo>
                    <a:pt x="587" y="35"/>
                  </a:lnTo>
                  <a:lnTo>
                    <a:pt x="590" y="36"/>
                  </a:lnTo>
                  <a:lnTo>
                    <a:pt x="591" y="36"/>
                  </a:lnTo>
                  <a:lnTo>
                    <a:pt x="592" y="37"/>
                  </a:lnTo>
                  <a:lnTo>
                    <a:pt x="594" y="37"/>
                  </a:lnTo>
                  <a:lnTo>
                    <a:pt x="595" y="39"/>
                  </a:lnTo>
                  <a:lnTo>
                    <a:pt x="596" y="40"/>
                  </a:lnTo>
                  <a:lnTo>
                    <a:pt x="599" y="40"/>
                  </a:lnTo>
                  <a:lnTo>
                    <a:pt x="600" y="41"/>
                  </a:lnTo>
                  <a:lnTo>
                    <a:pt x="601" y="41"/>
                  </a:lnTo>
                  <a:lnTo>
                    <a:pt x="603" y="42"/>
                  </a:lnTo>
                  <a:lnTo>
                    <a:pt x="604" y="43"/>
                  </a:lnTo>
                  <a:lnTo>
                    <a:pt x="607" y="43"/>
                  </a:lnTo>
                  <a:lnTo>
                    <a:pt x="608" y="44"/>
                  </a:lnTo>
                  <a:lnTo>
                    <a:pt x="609" y="45"/>
                  </a:lnTo>
                  <a:lnTo>
                    <a:pt x="611" y="45"/>
                  </a:lnTo>
                  <a:lnTo>
                    <a:pt x="612" y="47"/>
                  </a:lnTo>
                  <a:lnTo>
                    <a:pt x="613" y="47"/>
                  </a:lnTo>
                  <a:lnTo>
                    <a:pt x="616" y="48"/>
                  </a:lnTo>
                  <a:lnTo>
                    <a:pt x="617" y="48"/>
                  </a:lnTo>
                  <a:lnTo>
                    <a:pt x="619" y="48"/>
                  </a:lnTo>
                  <a:lnTo>
                    <a:pt x="620" y="49"/>
                  </a:lnTo>
                  <a:lnTo>
                    <a:pt x="623" y="49"/>
                  </a:lnTo>
                  <a:lnTo>
                    <a:pt x="624" y="50"/>
                  </a:lnTo>
                  <a:lnTo>
                    <a:pt x="626" y="50"/>
                  </a:lnTo>
                  <a:lnTo>
                    <a:pt x="627" y="50"/>
                  </a:lnTo>
                  <a:lnTo>
                    <a:pt x="629" y="50"/>
                  </a:lnTo>
                  <a:lnTo>
                    <a:pt x="631" y="51"/>
                  </a:lnTo>
                  <a:lnTo>
                    <a:pt x="632" y="51"/>
                  </a:lnTo>
                  <a:lnTo>
                    <a:pt x="634" y="51"/>
                  </a:lnTo>
                  <a:lnTo>
                    <a:pt x="635" y="51"/>
                  </a:lnTo>
                  <a:lnTo>
                    <a:pt x="636" y="51"/>
                  </a:lnTo>
                  <a:lnTo>
                    <a:pt x="638" y="51"/>
                  </a:lnTo>
                  <a:lnTo>
                    <a:pt x="640" y="51"/>
                  </a:lnTo>
                  <a:lnTo>
                    <a:pt x="642" y="51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2"/>
                  </a:lnTo>
                  <a:lnTo>
                    <a:pt x="648" y="52"/>
                  </a:lnTo>
                  <a:lnTo>
                    <a:pt x="650" y="52"/>
                  </a:lnTo>
                  <a:lnTo>
                    <a:pt x="651" y="52"/>
                  </a:lnTo>
                  <a:lnTo>
                    <a:pt x="652" y="52"/>
                  </a:lnTo>
                  <a:lnTo>
                    <a:pt x="654" y="53"/>
                  </a:lnTo>
                  <a:lnTo>
                    <a:pt x="656" y="53"/>
                  </a:lnTo>
                  <a:lnTo>
                    <a:pt x="658" y="53"/>
                  </a:lnTo>
                  <a:lnTo>
                    <a:pt x="659" y="54"/>
                  </a:lnTo>
                  <a:lnTo>
                    <a:pt x="660" y="54"/>
                  </a:lnTo>
                  <a:lnTo>
                    <a:pt x="662" y="54"/>
                  </a:lnTo>
                  <a:lnTo>
                    <a:pt x="663" y="54"/>
                  </a:lnTo>
                  <a:lnTo>
                    <a:pt x="666" y="56"/>
                  </a:lnTo>
                  <a:lnTo>
                    <a:pt x="667" y="56"/>
                  </a:lnTo>
                  <a:lnTo>
                    <a:pt x="669" y="56"/>
                  </a:lnTo>
                  <a:lnTo>
                    <a:pt x="670" y="56"/>
                  </a:lnTo>
                  <a:lnTo>
                    <a:pt x="673" y="57"/>
                  </a:lnTo>
                  <a:lnTo>
                    <a:pt x="674" y="58"/>
                  </a:lnTo>
                  <a:lnTo>
                    <a:pt x="675" y="58"/>
                  </a:lnTo>
                  <a:lnTo>
                    <a:pt x="678" y="58"/>
                  </a:lnTo>
                  <a:lnTo>
                    <a:pt x="678" y="60"/>
                  </a:lnTo>
                  <a:lnTo>
                    <a:pt x="678" y="61"/>
                  </a:lnTo>
                  <a:lnTo>
                    <a:pt x="679" y="66"/>
                  </a:lnTo>
                  <a:lnTo>
                    <a:pt x="682" y="69"/>
                  </a:lnTo>
                  <a:lnTo>
                    <a:pt x="682" y="70"/>
                  </a:lnTo>
                  <a:lnTo>
                    <a:pt x="679" y="71"/>
                  </a:lnTo>
                  <a:lnTo>
                    <a:pt x="679" y="74"/>
                  </a:lnTo>
                  <a:lnTo>
                    <a:pt x="679" y="76"/>
                  </a:lnTo>
                  <a:lnTo>
                    <a:pt x="678" y="77"/>
                  </a:lnTo>
                  <a:lnTo>
                    <a:pt x="678" y="78"/>
                  </a:lnTo>
                  <a:lnTo>
                    <a:pt x="678" y="81"/>
                  </a:lnTo>
                  <a:lnTo>
                    <a:pt x="678" y="83"/>
                  </a:lnTo>
                  <a:lnTo>
                    <a:pt x="678" y="84"/>
                  </a:lnTo>
                  <a:lnTo>
                    <a:pt x="678" y="85"/>
                  </a:lnTo>
                  <a:lnTo>
                    <a:pt x="678" y="87"/>
                  </a:lnTo>
                  <a:lnTo>
                    <a:pt x="678" y="89"/>
                  </a:lnTo>
                  <a:lnTo>
                    <a:pt x="677" y="90"/>
                  </a:lnTo>
                  <a:lnTo>
                    <a:pt x="677" y="92"/>
                  </a:lnTo>
                  <a:lnTo>
                    <a:pt x="677" y="93"/>
                  </a:lnTo>
                  <a:lnTo>
                    <a:pt x="676" y="94"/>
                  </a:lnTo>
                  <a:lnTo>
                    <a:pt x="676" y="95"/>
                  </a:lnTo>
                  <a:lnTo>
                    <a:pt x="676" y="98"/>
                  </a:lnTo>
                  <a:lnTo>
                    <a:pt x="675" y="99"/>
                  </a:lnTo>
                  <a:lnTo>
                    <a:pt x="675" y="100"/>
                  </a:lnTo>
                  <a:lnTo>
                    <a:pt x="675" y="102"/>
                  </a:lnTo>
                  <a:lnTo>
                    <a:pt x="675" y="103"/>
                  </a:lnTo>
                  <a:lnTo>
                    <a:pt x="674" y="104"/>
                  </a:lnTo>
                  <a:lnTo>
                    <a:pt x="674" y="107"/>
                  </a:lnTo>
                  <a:lnTo>
                    <a:pt x="674" y="108"/>
                  </a:lnTo>
                  <a:lnTo>
                    <a:pt x="673" y="109"/>
                  </a:lnTo>
                  <a:lnTo>
                    <a:pt x="673" y="111"/>
                  </a:lnTo>
                  <a:lnTo>
                    <a:pt x="673" y="112"/>
                  </a:lnTo>
                  <a:lnTo>
                    <a:pt x="671" y="115"/>
                  </a:lnTo>
                  <a:lnTo>
                    <a:pt x="671" y="116"/>
                  </a:lnTo>
                  <a:lnTo>
                    <a:pt x="670" y="118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69" y="123"/>
                  </a:lnTo>
                  <a:lnTo>
                    <a:pt x="669" y="125"/>
                  </a:lnTo>
                  <a:lnTo>
                    <a:pt x="668" y="126"/>
                  </a:lnTo>
                  <a:lnTo>
                    <a:pt x="669" y="129"/>
                  </a:lnTo>
                  <a:lnTo>
                    <a:pt x="667" y="129"/>
                  </a:lnTo>
                  <a:lnTo>
                    <a:pt x="666" y="129"/>
                  </a:lnTo>
                  <a:lnTo>
                    <a:pt x="665" y="131"/>
                  </a:lnTo>
                  <a:lnTo>
                    <a:pt x="665" y="134"/>
                  </a:lnTo>
                  <a:lnTo>
                    <a:pt x="665" y="135"/>
                  </a:lnTo>
                  <a:lnTo>
                    <a:pt x="663" y="136"/>
                  </a:lnTo>
                  <a:lnTo>
                    <a:pt x="662" y="137"/>
                  </a:lnTo>
                  <a:lnTo>
                    <a:pt x="662" y="138"/>
                  </a:lnTo>
                  <a:lnTo>
                    <a:pt x="661" y="141"/>
                  </a:lnTo>
                  <a:lnTo>
                    <a:pt x="661" y="142"/>
                  </a:lnTo>
                  <a:lnTo>
                    <a:pt x="660" y="143"/>
                  </a:lnTo>
                  <a:lnTo>
                    <a:pt x="660" y="145"/>
                  </a:lnTo>
                  <a:lnTo>
                    <a:pt x="661" y="145"/>
                  </a:lnTo>
                  <a:lnTo>
                    <a:pt x="662" y="146"/>
                  </a:lnTo>
                  <a:lnTo>
                    <a:pt x="665" y="146"/>
                  </a:lnTo>
                  <a:lnTo>
                    <a:pt x="666" y="148"/>
                  </a:lnTo>
                  <a:lnTo>
                    <a:pt x="667" y="148"/>
                  </a:lnTo>
                  <a:lnTo>
                    <a:pt x="669" y="149"/>
                  </a:lnTo>
                  <a:lnTo>
                    <a:pt x="670" y="149"/>
                  </a:lnTo>
                  <a:lnTo>
                    <a:pt x="673" y="150"/>
                  </a:lnTo>
                  <a:lnTo>
                    <a:pt x="674" y="150"/>
                  </a:lnTo>
                  <a:lnTo>
                    <a:pt x="676" y="151"/>
                  </a:lnTo>
                  <a:lnTo>
                    <a:pt x="677" y="151"/>
                  </a:lnTo>
                  <a:lnTo>
                    <a:pt x="679" y="152"/>
                  </a:lnTo>
                  <a:lnTo>
                    <a:pt x="681" y="152"/>
                  </a:lnTo>
                  <a:lnTo>
                    <a:pt x="683" y="153"/>
                  </a:lnTo>
                  <a:lnTo>
                    <a:pt x="684" y="153"/>
                  </a:lnTo>
                  <a:lnTo>
                    <a:pt x="686" y="154"/>
                  </a:lnTo>
                  <a:lnTo>
                    <a:pt x="687" y="154"/>
                  </a:lnTo>
                  <a:lnTo>
                    <a:pt x="690" y="155"/>
                  </a:lnTo>
                  <a:lnTo>
                    <a:pt x="691" y="155"/>
                  </a:lnTo>
                  <a:lnTo>
                    <a:pt x="693" y="157"/>
                  </a:lnTo>
                  <a:lnTo>
                    <a:pt x="694" y="157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9"/>
                  </a:lnTo>
                  <a:lnTo>
                    <a:pt x="701" y="159"/>
                  </a:lnTo>
                  <a:lnTo>
                    <a:pt x="703" y="160"/>
                  </a:lnTo>
                  <a:lnTo>
                    <a:pt x="706" y="160"/>
                  </a:lnTo>
                  <a:lnTo>
                    <a:pt x="707" y="161"/>
                  </a:lnTo>
                  <a:lnTo>
                    <a:pt x="708" y="161"/>
                  </a:lnTo>
                  <a:lnTo>
                    <a:pt x="709" y="162"/>
                  </a:lnTo>
                  <a:lnTo>
                    <a:pt x="711" y="162"/>
                  </a:lnTo>
                  <a:lnTo>
                    <a:pt x="712" y="162"/>
                  </a:lnTo>
                  <a:lnTo>
                    <a:pt x="714" y="162"/>
                  </a:lnTo>
                  <a:lnTo>
                    <a:pt x="716" y="161"/>
                  </a:lnTo>
                  <a:lnTo>
                    <a:pt x="717" y="160"/>
                  </a:lnTo>
                  <a:lnTo>
                    <a:pt x="718" y="159"/>
                  </a:lnTo>
                  <a:lnTo>
                    <a:pt x="719" y="159"/>
                  </a:lnTo>
                  <a:lnTo>
                    <a:pt x="721" y="159"/>
                  </a:lnTo>
                  <a:lnTo>
                    <a:pt x="724" y="159"/>
                  </a:lnTo>
                  <a:lnTo>
                    <a:pt x="725" y="160"/>
                  </a:lnTo>
                  <a:lnTo>
                    <a:pt x="726" y="160"/>
                  </a:lnTo>
                  <a:lnTo>
                    <a:pt x="728" y="160"/>
                  </a:lnTo>
                  <a:lnTo>
                    <a:pt x="731" y="160"/>
                  </a:lnTo>
                  <a:lnTo>
                    <a:pt x="732" y="161"/>
                  </a:lnTo>
                  <a:lnTo>
                    <a:pt x="733" y="161"/>
                  </a:lnTo>
                  <a:lnTo>
                    <a:pt x="733" y="163"/>
                  </a:lnTo>
                  <a:lnTo>
                    <a:pt x="733" y="165"/>
                  </a:lnTo>
                  <a:lnTo>
                    <a:pt x="733" y="167"/>
                  </a:lnTo>
                  <a:lnTo>
                    <a:pt x="734" y="168"/>
                  </a:lnTo>
                  <a:lnTo>
                    <a:pt x="735" y="169"/>
                  </a:lnTo>
                  <a:lnTo>
                    <a:pt x="736" y="169"/>
                  </a:lnTo>
                  <a:lnTo>
                    <a:pt x="737" y="170"/>
                  </a:lnTo>
                  <a:lnTo>
                    <a:pt x="740" y="171"/>
                  </a:lnTo>
                  <a:lnTo>
                    <a:pt x="741" y="173"/>
                  </a:lnTo>
                  <a:lnTo>
                    <a:pt x="742" y="173"/>
                  </a:lnTo>
                  <a:lnTo>
                    <a:pt x="744" y="174"/>
                  </a:lnTo>
                  <a:lnTo>
                    <a:pt x="745" y="174"/>
                  </a:lnTo>
                  <a:lnTo>
                    <a:pt x="746" y="175"/>
                  </a:lnTo>
                  <a:lnTo>
                    <a:pt x="749" y="175"/>
                  </a:lnTo>
                  <a:lnTo>
                    <a:pt x="750" y="176"/>
                  </a:lnTo>
                  <a:lnTo>
                    <a:pt x="752" y="176"/>
                  </a:lnTo>
                  <a:lnTo>
                    <a:pt x="753" y="177"/>
                  </a:lnTo>
                  <a:lnTo>
                    <a:pt x="756" y="177"/>
                  </a:lnTo>
                  <a:lnTo>
                    <a:pt x="757" y="178"/>
                  </a:lnTo>
                  <a:lnTo>
                    <a:pt x="758" y="179"/>
                  </a:lnTo>
                  <a:lnTo>
                    <a:pt x="758" y="180"/>
                  </a:lnTo>
                  <a:lnTo>
                    <a:pt x="757" y="182"/>
                  </a:lnTo>
                  <a:lnTo>
                    <a:pt x="757" y="184"/>
                  </a:lnTo>
                  <a:lnTo>
                    <a:pt x="757" y="185"/>
                  </a:lnTo>
                  <a:lnTo>
                    <a:pt x="758" y="186"/>
                  </a:lnTo>
                  <a:lnTo>
                    <a:pt x="759" y="187"/>
                  </a:lnTo>
                  <a:lnTo>
                    <a:pt x="760" y="188"/>
                  </a:lnTo>
                  <a:lnTo>
                    <a:pt x="762" y="188"/>
                  </a:lnTo>
                  <a:lnTo>
                    <a:pt x="764" y="190"/>
                  </a:lnTo>
                  <a:lnTo>
                    <a:pt x="765" y="191"/>
                  </a:lnTo>
                  <a:lnTo>
                    <a:pt x="766" y="192"/>
                  </a:lnTo>
                  <a:lnTo>
                    <a:pt x="767" y="192"/>
                  </a:lnTo>
                  <a:lnTo>
                    <a:pt x="769" y="192"/>
                  </a:lnTo>
                  <a:lnTo>
                    <a:pt x="770" y="192"/>
                  </a:lnTo>
                  <a:lnTo>
                    <a:pt x="773" y="192"/>
                  </a:lnTo>
                  <a:lnTo>
                    <a:pt x="773" y="193"/>
                  </a:lnTo>
                  <a:lnTo>
                    <a:pt x="774" y="195"/>
                  </a:lnTo>
                  <a:lnTo>
                    <a:pt x="775" y="196"/>
                  </a:lnTo>
                  <a:lnTo>
                    <a:pt x="775" y="199"/>
                  </a:lnTo>
                  <a:lnTo>
                    <a:pt x="775" y="200"/>
                  </a:lnTo>
                  <a:lnTo>
                    <a:pt x="774" y="203"/>
                  </a:lnTo>
                  <a:lnTo>
                    <a:pt x="773" y="209"/>
                  </a:lnTo>
                  <a:lnTo>
                    <a:pt x="770" y="210"/>
                  </a:lnTo>
                  <a:lnTo>
                    <a:pt x="769" y="209"/>
                  </a:lnTo>
                  <a:lnTo>
                    <a:pt x="768" y="208"/>
                  </a:lnTo>
                  <a:lnTo>
                    <a:pt x="766" y="207"/>
                  </a:lnTo>
                  <a:lnTo>
                    <a:pt x="765" y="208"/>
                  </a:lnTo>
                  <a:lnTo>
                    <a:pt x="765" y="209"/>
                  </a:lnTo>
                  <a:lnTo>
                    <a:pt x="764" y="210"/>
                  </a:lnTo>
                  <a:lnTo>
                    <a:pt x="764" y="212"/>
                  </a:lnTo>
                  <a:lnTo>
                    <a:pt x="762" y="213"/>
                  </a:lnTo>
                  <a:lnTo>
                    <a:pt x="761" y="216"/>
                  </a:lnTo>
                  <a:lnTo>
                    <a:pt x="760" y="219"/>
                  </a:lnTo>
                  <a:lnTo>
                    <a:pt x="759" y="221"/>
                  </a:lnTo>
                  <a:lnTo>
                    <a:pt x="759" y="222"/>
                  </a:lnTo>
                  <a:lnTo>
                    <a:pt x="758" y="224"/>
                  </a:lnTo>
                  <a:lnTo>
                    <a:pt x="758" y="226"/>
                  </a:lnTo>
                  <a:lnTo>
                    <a:pt x="757" y="227"/>
                  </a:lnTo>
                  <a:lnTo>
                    <a:pt x="757" y="229"/>
                  </a:lnTo>
                  <a:lnTo>
                    <a:pt x="756" y="230"/>
                  </a:lnTo>
                  <a:lnTo>
                    <a:pt x="756" y="233"/>
                  </a:lnTo>
                  <a:lnTo>
                    <a:pt x="754" y="234"/>
                  </a:lnTo>
                  <a:lnTo>
                    <a:pt x="754" y="235"/>
                  </a:lnTo>
                  <a:lnTo>
                    <a:pt x="753" y="237"/>
                  </a:lnTo>
                  <a:lnTo>
                    <a:pt x="753" y="238"/>
                  </a:lnTo>
                  <a:lnTo>
                    <a:pt x="752" y="239"/>
                  </a:lnTo>
                  <a:lnTo>
                    <a:pt x="752" y="242"/>
                  </a:lnTo>
                  <a:lnTo>
                    <a:pt x="752" y="243"/>
                  </a:lnTo>
                  <a:lnTo>
                    <a:pt x="751" y="244"/>
                  </a:lnTo>
                  <a:lnTo>
                    <a:pt x="750" y="246"/>
                  </a:lnTo>
                  <a:lnTo>
                    <a:pt x="750" y="249"/>
                  </a:lnTo>
                  <a:lnTo>
                    <a:pt x="749" y="250"/>
                  </a:lnTo>
                  <a:lnTo>
                    <a:pt x="749" y="252"/>
                  </a:lnTo>
                  <a:lnTo>
                    <a:pt x="748" y="253"/>
                  </a:lnTo>
                  <a:lnTo>
                    <a:pt x="748" y="255"/>
                  </a:lnTo>
                  <a:lnTo>
                    <a:pt x="746" y="256"/>
                  </a:lnTo>
                  <a:lnTo>
                    <a:pt x="746" y="258"/>
                  </a:lnTo>
                  <a:lnTo>
                    <a:pt x="745" y="260"/>
                  </a:lnTo>
                  <a:lnTo>
                    <a:pt x="745" y="261"/>
                  </a:lnTo>
                  <a:lnTo>
                    <a:pt x="744" y="262"/>
                  </a:lnTo>
                  <a:lnTo>
                    <a:pt x="744" y="263"/>
                  </a:lnTo>
                  <a:lnTo>
                    <a:pt x="742" y="266"/>
                  </a:lnTo>
                  <a:lnTo>
                    <a:pt x="744" y="268"/>
                  </a:lnTo>
                  <a:lnTo>
                    <a:pt x="742" y="270"/>
                  </a:lnTo>
                  <a:lnTo>
                    <a:pt x="741" y="272"/>
                  </a:lnTo>
                  <a:lnTo>
                    <a:pt x="741" y="274"/>
                  </a:lnTo>
                  <a:lnTo>
                    <a:pt x="740" y="275"/>
                  </a:lnTo>
                  <a:lnTo>
                    <a:pt x="740" y="277"/>
                  </a:lnTo>
                  <a:lnTo>
                    <a:pt x="739" y="278"/>
                  </a:lnTo>
                  <a:lnTo>
                    <a:pt x="739" y="279"/>
                  </a:lnTo>
                  <a:lnTo>
                    <a:pt x="737" y="281"/>
                  </a:lnTo>
                  <a:lnTo>
                    <a:pt x="737" y="283"/>
                  </a:lnTo>
                  <a:lnTo>
                    <a:pt x="736" y="285"/>
                  </a:lnTo>
                  <a:lnTo>
                    <a:pt x="736" y="286"/>
                  </a:lnTo>
                  <a:lnTo>
                    <a:pt x="735" y="287"/>
                  </a:lnTo>
                  <a:lnTo>
                    <a:pt x="735" y="289"/>
                  </a:lnTo>
                  <a:lnTo>
                    <a:pt x="734" y="291"/>
                  </a:lnTo>
                  <a:lnTo>
                    <a:pt x="734" y="292"/>
                  </a:lnTo>
                  <a:lnTo>
                    <a:pt x="733" y="294"/>
                  </a:lnTo>
                  <a:lnTo>
                    <a:pt x="733" y="295"/>
                  </a:lnTo>
                  <a:lnTo>
                    <a:pt x="732" y="296"/>
                  </a:lnTo>
                  <a:lnTo>
                    <a:pt x="732" y="297"/>
                  </a:lnTo>
                  <a:lnTo>
                    <a:pt x="731" y="300"/>
                  </a:lnTo>
                  <a:lnTo>
                    <a:pt x="731" y="301"/>
                  </a:lnTo>
                  <a:lnTo>
                    <a:pt x="729" y="303"/>
                  </a:lnTo>
                  <a:lnTo>
                    <a:pt x="729" y="304"/>
                  </a:lnTo>
                  <a:lnTo>
                    <a:pt x="728" y="306"/>
                  </a:lnTo>
                  <a:lnTo>
                    <a:pt x="728" y="308"/>
                  </a:lnTo>
                  <a:lnTo>
                    <a:pt x="727" y="310"/>
                  </a:lnTo>
                  <a:lnTo>
                    <a:pt x="726" y="312"/>
                  </a:lnTo>
                  <a:lnTo>
                    <a:pt x="724" y="314"/>
                  </a:lnTo>
                  <a:lnTo>
                    <a:pt x="723" y="317"/>
                  </a:lnTo>
                  <a:lnTo>
                    <a:pt x="721" y="322"/>
                  </a:lnTo>
                  <a:lnTo>
                    <a:pt x="720" y="326"/>
                  </a:lnTo>
                  <a:lnTo>
                    <a:pt x="719" y="330"/>
                  </a:lnTo>
                  <a:lnTo>
                    <a:pt x="717" y="333"/>
                  </a:lnTo>
                  <a:lnTo>
                    <a:pt x="716" y="335"/>
                  </a:lnTo>
                  <a:lnTo>
                    <a:pt x="716" y="337"/>
                  </a:lnTo>
                  <a:lnTo>
                    <a:pt x="715" y="338"/>
                  </a:lnTo>
                  <a:lnTo>
                    <a:pt x="716" y="342"/>
                  </a:lnTo>
                  <a:lnTo>
                    <a:pt x="715" y="344"/>
                  </a:lnTo>
                  <a:lnTo>
                    <a:pt x="715" y="345"/>
                  </a:lnTo>
                  <a:lnTo>
                    <a:pt x="714" y="346"/>
                  </a:lnTo>
                  <a:lnTo>
                    <a:pt x="714" y="348"/>
                  </a:lnTo>
                  <a:lnTo>
                    <a:pt x="712" y="350"/>
                  </a:lnTo>
                  <a:lnTo>
                    <a:pt x="712" y="351"/>
                  </a:lnTo>
                  <a:lnTo>
                    <a:pt x="711" y="353"/>
                  </a:lnTo>
                  <a:lnTo>
                    <a:pt x="711" y="355"/>
                  </a:lnTo>
                  <a:lnTo>
                    <a:pt x="711" y="356"/>
                  </a:lnTo>
                  <a:lnTo>
                    <a:pt x="711" y="359"/>
                  </a:lnTo>
                  <a:lnTo>
                    <a:pt x="711" y="360"/>
                  </a:lnTo>
                  <a:lnTo>
                    <a:pt x="711" y="362"/>
                  </a:lnTo>
                  <a:lnTo>
                    <a:pt x="711" y="363"/>
                  </a:lnTo>
                  <a:lnTo>
                    <a:pt x="711" y="365"/>
                  </a:lnTo>
                  <a:lnTo>
                    <a:pt x="711" y="367"/>
                  </a:lnTo>
                  <a:lnTo>
                    <a:pt x="711" y="368"/>
                  </a:lnTo>
                  <a:lnTo>
                    <a:pt x="711" y="370"/>
                  </a:lnTo>
                  <a:lnTo>
                    <a:pt x="712" y="371"/>
                  </a:lnTo>
                  <a:lnTo>
                    <a:pt x="714" y="372"/>
                  </a:lnTo>
                  <a:lnTo>
                    <a:pt x="716" y="373"/>
                  </a:lnTo>
                  <a:lnTo>
                    <a:pt x="717" y="373"/>
                  </a:lnTo>
                  <a:lnTo>
                    <a:pt x="718" y="375"/>
                  </a:lnTo>
                  <a:lnTo>
                    <a:pt x="719" y="376"/>
                  </a:lnTo>
                  <a:lnTo>
                    <a:pt x="720" y="377"/>
                  </a:lnTo>
                  <a:lnTo>
                    <a:pt x="720" y="379"/>
                  </a:lnTo>
                  <a:lnTo>
                    <a:pt x="720" y="380"/>
                  </a:lnTo>
                  <a:lnTo>
                    <a:pt x="719" y="387"/>
                  </a:lnTo>
                  <a:lnTo>
                    <a:pt x="717" y="387"/>
                  </a:lnTo>
                  <a:lnTo>
                    <a:pt x="715" y="388"/>
                  </a:lnTo>
                  <a:lnTo>
                    <a:pt x="712" y="389"/>
                  </a:lnTo>
                  <a:lnTo>
                    <a:pt x="711" y="390"/>
                  </a:lnTo>
                  <a:lnTo>
                    <a:pt x="710" y="393"/>
                  </a:lnTo>
                  <a:lnTo>
                    <a:pt x="709" y="394"/>
                  </a:lnTo>
                  <a:lnTo>
                    <a:pt x="708" y="395"/>
                  </a:lnTo>
                  <a:lnTo>
                    <a:pt x="709" y="397"/>
                  </a:lnTo>
                  <a:lnTo>
                    <a:pt x="709" y="401"/>
                  </a:lnTo>
                  <a:lnTo>
                    <a:pt x="708" y="402"/>
                  </a:lnTo>
                  <a:lnTo>
                    <a:pt x="709" y="404"/>
                  </a:lnTo>
                  <a:lnTo>
                    <a:pt x="708" y="406"/>
                  </a:lnTo>
                  <a:lnTo>
                    <a:pt x="708" y="409"/>
                  </a:lnTo>
                  <a:lnTo>
                    <a:pt x="707" y="410"/>
                  </a:lnTo>
                  <a:lnTo>
                    <a:pt x="706" y="412"/>
                  </a:lnTo>
                  <a:lnTo>
                    <a:pt x="706" y="415"/>
                  </a:lnTo>
                  <a:lnTo>
                    <a:pt x="706" y="418"/>
                  </a:lnTo>
                  <a:lnTo>
                    <a:pt x="704" y="420"/>
                  </a:lnTo>
                  <a:lnTo>
                    <a:pt x="703" y="422"/>
                  </a:lnTo>
                  <a:lnTo>
                    <a:pt x="701" y="424"/>
                  </a:lnTo>
                  <a:lnTo>
                    <a:pt x="700" y="426"/>
                  </a:lnTo>
                  <a:lnTo>
                    <a:pt x="699" y="428"/>
                  </a:lnTo>
                  <a:lnTo>
                    <a:pt x="696" y="430"/>
                  </a:lnTo>
                  <a:lnTo>
                    <a:pt x="694" y="430"/>
                  </a:lnTo>
                  <a:lnTo>
                    <a:pt x="693" y="432"/>
                  </a:lnTo>
                  <a:lnTo>
                    <a:pt x="691" y="434"/>
                  </a:lnTo>
                  <a:lnTo>
                    <a:pt x="690" y="435"/>
                  </a:lnTo>
                  <a:lnTo>
                    <a:pt x="687" y="436"/>
                  </a:lnTo>
                  <a:lnTo>
                    <a:pt x="686" y="439"/>
                  </a:lnTo>
                  <a:lnTo>
                    <a:pt x="685" y="441"/>
                  </a:lnTo>
                  <a:lnTo>
                    <a:pt x="685" y="444"/>
                  </a:lnTo>
                  <a:lnTo>
                    <a:pt x="685" y="446"/>
                  </a:lnTo>
                  <a:lnTo>
                    <a:pt x="683" y="448"/>
                  </a:lnTo>
                  <a:lnTo>
                    <a:pt x="681" y="451"/>
                  </a:lnTo>
                  <a:lnTo>
                    <a:pt x="679" y="452"/>
                  </a:lnTo>
                  <a:lnTo>
                    <a:pt x="678" y="453"/>
                  </a:lnTo>
                  <a:lnTo>
                    <a:pt x="675" y="454"/>
                  </a:lnTo>
                  <a:lnTo>
                    <a:pt x="673" y="455"/>
                  </a:lnTo>
                  <a:lnTo>
                    <a:pt x="670" y="455"/>
                  </a:lnTo>
                  <a:lnTo>
                    <a:pt x="669" y="454"/>
                  </a:lnTo>
                  <a:lnTo>
                    <a:pt x="668" y="455"/>
                  </a:lnTo>
                  <a:lnTo>
                    <a:pt x="666" y="455"/>
                  </a:lnTo>
                  <a:lnTo>
                    <a:pt x="663" y="456"/>
                  </a:lnTo>
                  <a:lnTo>
                    <a:pt x="661" y="458"/>
                  </a:lnTo>
                  <a:lnTo>
                    <a:pt x="660" y="460"/>
                  </a:lnTo>
                  <a:lnTo>
                    <a:pt x="661" y="463"/>
                  </a:lnTo>
                  <a:lnTo>
                    <a:pt x="662" y="465"/>
                  </a:lnTo>
                  <a:lnTo>
                    <a:pt x="660" y="466"/>
                  </a:lnTo>
                  <a:lnTo>
                    <a:pt x="660" y="469"/>
                  </a:lnTo>
                  <a:lnTo>
                    <a:pt x="661" y="470"/>
                  </a:lnTo>
                  <a:lnTo>
                    <a:pt x="662" y="471"/>
                  </a:lnTo>
                  <a:lnTo>
                    <a:pt x="662" y="473"/>
                  </a:lnTo>
                  <a:lnTo>
                    <a:pt x="660" y="476"/>
                  </a:lnTo>
                  <a:lnTo>
                    <a:pt x="659" y="479"/>
                  </a:lnTo>
                  <a:lnTo>
                    <a:pt x="658" y="480"/>
                  </a:lnTo>
                  <a:lnTo>
                    <a:pt x="656" y="481"/>
                  </a:lnTo>
                  <a:lnTo>
                    <a:pt x="652" y="483"/>
                  </a:lnTo>
                  <a:lnTo>
                    <a:pt x="654" y="486"/>
                  </a:lnTo>
                  <a:lnTo>
                    <a:pt x="657" y="486"/>
                  </a:lnTo>
                  <a:lnTo>
                    <a:pt x="658" y="486"/>
                  </a:lnTo>
                  <a:lnTo>
                    <a:pt x="659" y="487"/>
                  </a:lnTo>
                  <a:lnTo>
                    <a:pt x="661" y="487"/>
                  </a:lnTo>
                  <a:lnTo>
                    <a:pt x="662" y="487"/>
                  </a:lnTo>
                  <a:lnTo>
                    <a:pt x="665" y="487"/>
                  </a:lnTo>
                  <a:lnTo>
                    <a:pt x="667" y="487"/>
                  </a:lnTo>
                  <a:lnTo>
                    <a:pt x="668" y="487"/>
                  </a:lnTo>
                  <a:lnTo>
                    <a:pt x="669" y="487"/>
                  </a:lnTo>
                  <a:lnTo>
                    <a:pt x="671" y="487"/>
                  </a:lnTo>
                  <a:lnTo>
                    <a:pt x="673" y="487"/>
                  </a:lnTo>
                  <a:lnTo>
                    <a:pt x="674" y="487"/>
                  </a:lnTo>
                  <a:lnTo>
                    <a:pt x="676" y="487"/>
                  </a:lnTo>
                  <a:lnTo>
                    <a:pt x="677" y="487"/>
                  </a:lnTo>
                  <a:lnTo>
                    <a:pt x="678" y="487"/>
                  </a:lnTo>
                  <a:lnTo>
                    <a:pt x="681" y="487"/>
                  </a:lnTo>
                  <a:lnTo>
                    <a:pt x="683" y="487"/>
                  </a:lnTo>
                  <a:lnTo>
                    <a:pt x="684" y="488"/>
                  </a:lnTo>
                  <a:lnTo>
                    <a:pt x="686" y="488"/>
                  </a:lnTo>
                  <a:lnTo>
                    <a:pt x="687" y="488"/>
                  </a:lnTo>
                  <a:lnTo>
                    <a:pt x="688" y="489"/>
                  </a:lnTo>
                  <a:lnTo>
                    <a:pt x="691" y="490"/>
                  </a:lnTo>
                  <a:lnTo>
                    <a:pt x="692" y="490"/>
                  </a:lnTo>
                  <a:lnTo>
                    <a:pt x="694" y="491"/>
                  </a:lnTo>
                  <a:lnTo>
                    <a:pt x="695" y="491"/>
                  </a:lnTo>
                  <a:lnTo>
                    <a:pt x="696" y="493"/>
                  </a:lnTo>
                  <a:lnTo>
                    <a:pt x="699" y="493"/>
                  </a:lnTo>
                  <a:lnTo>
                    <a:pt x="701" y="493"/>
                  </a:lnTo>
                  <a:lnTo>
                    <a:pt x="703" y="494"/>
                  </a:lnTo>
                  <a:lnTo>
                    <a:pt x="707" y="494"/>
                  </a:lnTo>
                  <a:lnTo>
                    <a:pt x="708" y="494"/>
                  </a:lnTo>
                  <a:lnTo>
                    <a:pt x="710" y="494"/>
                  </a:lnTo>
                  <a:lnTo>
                    <a:pt x="711" y="494"/>
                  </a:lnTo>
                  <a:lnTo>
                    <a:pt x="714" y="494"/>
                  </a:lnTo>
                  <a:lnTo>
                    <a:pt x="715" y="494"/>
                  </a:lnTo>
                  <a:lnTo>
                    <a:pt x="717" y="494"/>
                  </a:lnTo>
                  <a:lnTo>
                    <a:pt x="718" y="493"/>
                  </a:lnTo>
                  <a:lnTo>
                    <a:pt x="719" y="493"/>
                  </a:lnTo>
                  <a:lnTo>
                    <a:pt x="721" y="493"/>
                  </a:lnTo>
                  <a:lnTo>
                    <a:pt x="724" y="493"/>
                  </a:lnTo>
                  <a:lnTo>
                    <a:pt x="725" y="491"/>
                  </a:lnTo>
                  <a:lnTo>
                    <a:pt x="726" y="491"/>
                  </a:lnTo>
                  <a:lnTo>
                    <a:pt x="728" y="491"/>
                  </a:lnTo>
                  <a:lnTo>
                    <a:pt x="729" y="491"/>
                  </a:lnTo>
                  <a:lnTo>
                    <a:pt x="731" y="491"/>
                  </a:lnTo>
                  <a:lnTo>
                    <a:pt x="733" y="491"/>
                  </a:lnTo>
                  <a:lnTo>
                    <a:pt x="734" y="493"/>
                  </a:lnTo>
                  <a:lnTo>
                    <a:pt x="736" y="493"/>
                  </a:lnTo>
                  <a:lnTo>
                    <a:pt x="737" y="493"/>
                  </a:lnTo>
                  <a:lnTo>
                    <a:pt x="739" y="494"/>
                  </a:lnTo>
                  <a:lnTo>
                    <a:pt x="741" y="494"/>
                  </a:lnTo>
                  <a:lnTo>
                    <a:pt x="742" y="494"/>
                  </a:lnTo>
                  <a:lnTo>
                    <a:pt x="744" y="495"/>
                  </a:lnTo>
                  <a:lnTo>
                    <a:pt x="745" y="495"/>
                  </a:lnTo>
                  <a:lnTo>
                    <a:pt x="748" y="496"/>
                  </a:lnTo>
                  <a:lnTo>
                    <a:pt x="749" y="496"/>
                  </a:lnTo>
                  <a:lnTo>
                    <a:pt x="750" y="496"/>
                  </a:lnTo>
                  <a:lnTo>
                    <a:pt x="752" y="495"/>
                  </a:lnTo>
                  <a:lnTo>
                    <a:pt x="753" y="494"/>
                  </a:lnTo>
                  <a:lnTo>
                    <a:pt x="754" y="494"/>
                  </a:lnTo>
                  <a:lnTo>
                    <a:pt x="757" y="493"/>
                  </a:lnTo>
                  <a:lnTo>
                    <a:pt x="758" y="491"/>
                  </a:lnTo>
                  <a:lnTo>
                    <a:pt x="759" y="491"/>
                  </a:lnTo>
                  <a:lnTo>
                    <a:pt x="761" y="494"/>
                  </a:lnTo>
                  <a:lnTo>
                    <a:pt x="762" y="493"/>
                  </a:lnTo>
                  <a:lnTo>
                    <a:pt x="765" y="490"/>
                  </a:lnTo>
                  <a:lnTo>
                    <a:pt x="768" y="487"/>
                  </a:lnTo>
                  <a:lnTo>
                    <a:pt x="770" y="490"/>
                  </a:lnTo>
                  <a:lnTo>
                    <a:pt x="771" y="490"/>
                  </a:lnTo>
                  <a:lnTo>
                    <a:pt x="773" y="490"/>
                  </a:lnTo>
                  <a:lnTo>
                    <a:pt x="775" y="490"/>
                  </a:lnTo>
                  <a:lnTo>
                    <a:pt x="776" y="490"/>
                  </a:lnTo>
                  <a:lnTo>
                    <a:pt x="778" y="490"/>
                  </a:lnTo>
                  <a:lnTo>
                    <a:pt x="779" y="490"/>
                  </a:lnTo>
                  <a:lnTo>
                    <a:pt x="781" y="490"/>
                  </a:lnTo>
                  <a:lnTo>
                    <a:pt x="783" y="490"/>
                  </a:lnTo>
                  <a:lnTo>
                    <a:pt x="784" y="491"/>
                  </a:lnTo>
                  <a:lnTo>
                    <a:pt x="786" y="491"/>
                  </a:lnTo>
                  <a:lnTo>
                    <a:pt x="787" y="493"/>
                  </a:lnTo>
                  <a:lnTo>
                    <a:pt x="790" y="493"/>
                  </a:lnTo>
                  <a:lnTo>
                    <a:pt x="790" y="495"/>
                  </a:lnTo>
                  <a:lnTo>
                    <a:pt x="791" y="496"/>
                  </a:lnTo>
                  <a:lnTo>
                    <a:pt x="792" y="497"/>
                  </a:lnTo>
                  <a:lnTo>
                    <a:pt x="793" y="498"/>
                  </a:lnTo>
                  <a:lnTo>
                    <a:pt x="794" y="499"/>
                  </a:lnTo>
                  <a:lnTo>
                    <a:pt x="795" y="500"/>
                  </a:lnTo>
                  <a:lnTo>
                    <a:pt x="796" y="503"/>
                  </a:lnTo>
                  <a:lnTo>
                    <a:pt x="798" y="505"/>
                  </a:lnTo>
                  <a:lnTo>
                    <a:pt x="801" y="505"/>
                  </a:lnTo>
                  <a:lnTo>
                    <a:pt x="803" y="504"/>
                  </a:lnTo>
                  <a:lnTo>
                    <a:pt x="807" y="504"/>
                  </a:lnTo>
                  <a:lnTo>
                    <a:pt x="812" y="504"/>
                  </a:lnTo>
                  <a:lnTo>
                    <a:pt x="812" y="507"/>
                  </a:lnTo>
                  <a:lnTo>
                    <a:pt x="815" y="507"/>
                  </a:lnTo>
                  <a:lnTo>
                    <a:pt x="816" y="507"/>
                  </a:lnTo>
                  <a:lnTo>
                    <a:pt x="818" y="508"/>
                  </a:lnTo>
                  <a:lnTo>
                    <a:pt x="819" y="508"/>
                  </a:lnTo>
                  <a:lnTo>
                    <a:pt x="820" y="510"/>
                  </a:lnTo>
                  <a:lnTo>
                    <a:pt x="823" y="510"/>
                  </a:lnTo>
                  <a:lnTo>
                    <a:pt x="824" y="511"/>
                  </a:lnTo>
                  <a:lnTo>
                    <a:pt x="825" y="512"/>
                  </a:lnTo>
                  <a:lnTo>
                    <a:pt x="826" y="513"/>
                  </a:lnTo>
                  <a:lnTo>
                    <a:pt x="827" y="513"/>
                  </a:lnTo>
                  <a:lnTo>
                    <a:pt x="828" y="515"/>
                  </a:lnTo>
                  <a:lnTo>
                    <a:pt x="829" y="516"/>
                  </a:lnTo>
                  <a:lnTo>
                    <a:pt x="831" y="518"/>
                  </a:lnTo>
                  <a:lnTo>
                    <a:pt x="832" y="519"/>
                  </a:lnTo>
                  <a:lnTo>
                    <a:pt x="833" y="521"/>
                  </a:lnTo>
                  <a:lnTo>
                    <a:pt x="834" y="522"/>
                  </a:lnTo>
                  <a:lnTo>
                    <a:pt x="835" y="523"/>
                  </a:lnTo>
                  <a:lnTo>
                    <a:pt x="836" y="524"/>
                  </a:lnTo>
                  <a:lnTo>
                    <a:pt x="837" y="525"/>
                  </a:lnTo>
                  <a:lnTo>
                    <a:pt x="839" y="527"/>
                  </a:lnTo>
                  <a:lnTo>
                    <a:pt x="840" y="528"/>
                  </a:lnTo>
                  <a:lnTo>
                    <a:pt x="840" y="529"/>
                  </a:lnTo>
                  <a:lnTo>
                    <a:pt x="842" y="530"/>
                  </a:lnTo>
                  <a:lnTo>
                    <a:pt x="843" y="531"/>
                  </a:lnTo>
                  <a:lnTo>
                    <a:pt x="844" y="533"/>
                  </a:lnTo>
                  <a:lnTo>
                    <a:pt x="845" y="535"/>
                  </a:lnTo>
                  <a:lnTo>
                    <a:pt x="848" y="537"/>
                  </a:lnTo>
                  <a:lnTo>
                    <a:pt x="849" y="541"/>
                  </a:lnTo>
                  <a:lnTo>
                    <a:pt x="849" y="544"/>
                  </a:lnTo>
                  <a:lnTo>
                    <a:pt x="849" y="546"/>
                  </a:lnTo>
                  <a:lnTo>
                    <a:pt x="850" y="550"/>
                  </a:lnTo>
                  <a:lnTo>
                    <a:pt x="850" y="554"/>
                  </a:lnTo>
                  <a:lnTo>
                    <a:pt x="852" y="557"/>
                  </a:lnTo>
                  <a:lnTo>
                    <a:pt x="854" y="559"/>
                  </a:lnTo>
                  <a:lnTo>
                    <a:pt x="858" y="563"/>
                  </a:lnTo>
                  <a:lnTo>
                    <a:pt x="858" y="564"/>
                  </a:lnTo>
                  <a:lnTo>
                    <a:pt x="860" y="566"/>
                  </a:lnTo>
                  <a:lnTo>
                    <a:pt x="861" y="569"/>
                  </a:lnTo>
                  <a:lnTo>
                    <a:pt x="864" y="572"/>
                  </a:lnTo>
                  <a:lnTo>
                    <a:pt x="866" y="573"/>
                  </a:lnTo>
                  <a:lnTo>
                    <a:pt x="867" y="577"/>
                  </a:lnTo>
                  <a:lnTo>
                    <a:pt x="870" y="581"/>
                  </a:lnTo>
                  <a:lnTo>
                    <a:pt x="873" y="584"/>
                  </a:lnTo>
                  <a:lnTo>
                    <a:pt x="875" y="588"/>
                  </a:lnTo>
                  <a:lnTo>
                    <a:pt x="878" y="592"/>
                  </a:lnTo>
                  <a:lnTo>
                    <a:pt x="881" y="597"/>
                  </a:lnTo>
                  <a:lnTo>
                    <a:pt x="881" y="600"/>
                  </a:lnTo>
                  <a:lnTo>
                    <a:pt x="881" y="603"/>
                  </a:lnTo>
                  <a:lnTo>
                    <a:pt x="881" y="606"/>
                  </a:lnTo>
                  <a:lnTo>
                    <a:pt x="881" y="611"/>
                  </a:lnTo>
                  <a:lnTo>
                    <a:pt x="881" y="612"/>
                  </a:lnTo>
                  <a:lnTo>
                    <a:pt x="879" y="615"/>
                  </a:lnTo>
                  <a:lnTo>
                    <a:pt x="878" y="620"/>
                  </a:lnTo>
                  <a:lnTo>
                    <a:pt x="878" y="625"/>
                  </a:lnTo>
                  <a:lnTo>
                    <a:pt x="875" y="626"/>
                  </a:lnTo>
                  <a:lnTo>
                    <a:pt x="874" y="626"/>
                  </a:lnTo>
                  <a:lnTo>
                    <a:pt x="872" y="628"/>
                  </a:lnTo>
                  <a:lnTo>
                    <a:pt x="870" y="628"/>
                  </a:lnTo>
                  <a:lnTo>
                    <a:pt x="869" y="629"/>
                  </a:lnTo>
                  <a:lnTo>
                    <a:pt x="868" y="630"/>
                  </a:lnTo>
                  <a:lnTo>
                    <a:pt x="867" y="631"/>
                  </a:lnTo>
                  <a:lnTo>
                    <a:pt x="866" y="632"/>
                  </a:lnTo>
                  <a:lnTo>
                    <a:pt x="864" y="633"/>
                  </a:lnTo>
                  <a:lnTo>
                    <a:pt x="862" y="633"/>
                  </a:lnTo>
                  <a:lnTo>
                    <a:pt x="860" y="633"/>
                  </a:lnTo>
                  <a:lnTo>
                    <a:pt x="859" y="633"/>
                  </a:lnTo>
                  <a:lnTo>
                    <a:pt x="857" y="633"/>
                  </a:lnTo>
                  <a:lnTo>
                    <a:pt x="856" y="633"/>
                  </a:lnTo>
                  <a:lnTo>
                    <a:pt x="853" y="633"/>
                  </a:lnTo>
                  <a:lnTo>
                    <a:pt x="852" y="634"/>
                  </a:lnTo>
                  <a:lnTo>
                    <a:pt x="850" y="634"/>
                  </a:lnTo>
                  <a:lnTo>
                    <a:pt x="849" y="634"/>
                  </a:lnTo>
                  <a:lnTo>
                    <a:pt x="847" y="634"/>
                  </a:lnTo>
                  <a:lnTo>
                    <a:pt x="843" y="633"/>
                  </a:lnTo>
                  <a:lnTo>
                    <a:pt x="840" y="633"/>
                  </a:lnTo>
                  <a:lnTo>
                    <a:pt x="836" y="634"/>
                  </a:lnTo>
                  <a:lnTo>
                    <a:pt x="833" y="634"/>
                  </a:lnTo>
                  <a:lnTo>
                    <a:pt x="831" y="633"/>
                  </a:lnTo>
                  <a:lnTo>
                    <a:pt x="829" y="633"/>
                  </a:lnTo>
                  <a:lnTo>
                    <a:pt x="828" y="632"/>
                  </a:lnTo>
                  <a:lnTo>
                    <a:pt x="826" y="632"/>
                  </a:lnTo>
                  <a:lnTo>
                    <a:pt x="825" y="631"/>
                  </a:lnTo>
                  <a:lnTo>
                    <a:pt x="824" y="630"/>
                  </a:lnTo>
                  <a:lnTo>
                    <a:pt x="822" y="630"/>
                  </a:lnTo>
                  <a:lnTo>
                    <a:pt x="820" y="629"/>
                  </a:lnTo>
                  <a:lnTo>
                    <a:pt x="819" y="628"/>
                  </a:lnTo>
                  <a:lnTo>
                    <a:pt x="817" y="628"/>
                  </a:lnTo>
                  <a:lnTo>
                    <a:pt x="816" y="629"/>
                  </a:lnTo>
                  <a:lnTo>
                    <a:pt x="815" y="629"/>
                  </a:lnTo>
                  <a:lnTo>
                    <a:pt x="814" y="630"/>
                  </a:lnTo>
                  <a:lnTo>
                    <a:pt x="812" y="631"/>
                  </a:lnTo>
                  <a:lnTo>
                    <a:pt x="811" y="632"/>
                  </a:lnTo>
                  <a:lnTo>
                    <a:pt x="809" y="633"/>
                  </a:lnTo>
                  <a:lnTo>
                    <a:pt x="808" y="633"/>
                  </a:lnTo>
                  <a:lnTo>
                    <a:pt x="807" y="634"/>
                  </a:lnTo>
                  <a:lnTo>
                    <a:pt x="804" y="634"/>
                  </a:lnTo>
                  <a:lnTo>
                    <a:pt x="803" y="636"/>
                  </a:lnTo>
                  <a:lnTo>
                    <a:pt x="803" y="638"/>
                  </a:lnTo>
                  <a:lnTo>
                    <a:pt x="804" y="639"/>
                  </a:lnTo>
                  <a:lnTo>
                    <a:pt x="804" y="641"/>
                  </a:lnTo>
                  <a:lnTo>
                    <a:pt x="804" y="642"/>
                  </a:lnTo>
                  <a:lnTo>
                    <a:pt x="803" y="643"/>
                  </a:lnTo>
                  <a:lnTo>
                    <a:pt x="801" y="643"/>
                  </a:lnTo>
                  <a:lnTo>
                    <a:pt x="799" y="645"/>
                  </a:lnTo>
                  <a:lnTo>
                    <a:pt x="798" y="645"/>
                  </a:lnTo>
                  <a:lnTo>
                    <a:pt x="796" y="646"/>
                  </a:lnTo>
                  <a:lnTo>
                    <a:pt x="794" y="646"/>
                  </a:lnTo>
                  <a:lnTo>
                    <a:pt x="793" y="647"/>
                  </a:lnTo>
                  <a:lnTo>
                    <a:pt x="792" y="648"/>
                  </a:lnTo>
                  <a:lnTo>
                    <a:pt x="791" y="648"/>
                  </a:lnTo>
                  <a:lnTo>
                    <a:pt x="789" y="648"/>
                  </a:lnTo>
                  <a:lnTo>
                    <a:pt x="787" y="649"/>
                  </a:lnTo>
                  <a:lnTo>
                    <a:pt x="786" y="649"/>
                  </a:lnTo>
                  <a:lnTo>
                    <a:pt x="784" y="650"/>
                  </a:lnTo>
                  <a:lnTo>
                    <a:pt x="783" y="651"/>
                  </a:lnTo>
                  <a:lnTo>
                    <a:pt x="782" y="651"/>
                  </a:lnTo>
                  <a:lnTo>
                    <a:pt x="778" y="651"/>
                  </a:lnTo>
                  <a:lnTo>
                    <a:pt x="778" y="654"/>
                  </a:lnTo>
                  <a:lnTo>
                    <a:pt x="777" y="657"/>
                  </a:lnTo>
                  <a:lnTo>
                    <a:pt x="777" y="660"/>
                  </a:lnTo>
                  <a:lnTo>
                    <a:pt x="776" y="662"/>
                  </a:lnTo>
                  <a:lnTo>
                    <a:pt x="781" y="663"/>
                  </a:lnTo>
                  <a:lnTo>
                    <a:pt x="783" y="663"/>
                  </a:lnTo>
                  <a:lnTo>
                    <a:pt x="785" y="660"/>
                  </a:lnTo>
                  <a:lnTo>
                    <a:pt x="789" y="657"/>
                  </a:lnTo>
                  <a:lnTo>
                    <a:pt x="791" y="659"/>
                  </a:lnTo>
                  <a:lnTo>
                    <a:pt x="793" y="659"/>
                  </a:lnTo>
                  <a:lnTo>
                    <a:pt x="795" y="658"/>
                  </a:lnTo>
                  <a:lnTo>
                    <a:pt x="796" y="658"/>
                  </a:lnTo>
                  <a:lnTo>
                    <a:pt x="799" y="657"/>
                  </a:lnTo>
                  <a:lnTo>
                    <a:pt x="801" y="657"/>
                  </a:lnTo>
                  <a:lnTo>
                    <a:pt x="802" y="657"/>
                  </a:lnTo>
                  <a:lnTo>
                    <a:pt x="803" y="656"/>
                  </a:lnTo>
                  <a:lnTo>
                    <a:pt x="804" y="656"/>
                  </a:lnTo>
                  <a:lnTo>
                    <a:pt x="807" y="655"/>
                  </a:lnTo>
                  <a:lnTo>
                    <a:pt x="809" y="655"/>
                  </a:lnTo>
                  <a:lnTo>
                    <a:pt x="810" y="655"/>
                  </a:lnTo>
                  <a:lnTo>
                    <a:pt x="811" y="654"/>
                  </a:lnTo>
                  <a:lnTo>
                    <a:pt x="814" y="654"/>
                  </a:lnTo>
                  <a:lnTo>
                    <a:pt x="815" y="653"/>
                  </a:lnTo>
                  <a:lnTo>
                    <a:pt x="817" y="653"/>
                  </a:lnTo>
                  <a:lnTo>
                    <a:pt x="819" y="654"/>
                  </a:lnTo>
                  <a:lnTo>
                    <a:pt x="820" y="653"/>
                  </a:lnTo>
                  <a:lnTo>
                    <a:pt x="822" y="651"/>
                  </a:lnTo>
                  <a:lnTo>
                    <a:pt x="824" y="647"/>
                  </a:lnTo>
                  <a:lnTo>
                    <a:pt x="827" y="650"/>
                  </a:lnTo>
                  <a:lnTo>
                    <a:pt x="829" y="653"/>
                  </a:lnTo>
                  <a:lnTo>
                    <a:pt x="831" y="651"/>
                  </a:lnTo>
                  <a:lnTo>
                    <a:pt x="833" y="651"/>
                  </a:lnTo>
                  <a:lnTo>
                    <a:pt x="834" y="655"/>
                  </a:lnTo>
                  <a:lnTo>
                    <a:pt x="837" y="658"/>
                  </a:lnTo>
                  <a:lnTo>
                    <a:pt x="839" y="659"/>
                  </a:lnTo>
                  <a:lnTo>
                    <a:pt x="840" y="660"/>
                  </a:lnTo>
                  <a:lnTo>
                    <a:pt x="841" y="660"/>
                  </a:lnTo>
                  <a:lnTo>
                    <a:pt x="842" y="662"/>
                  </a:lnTo>
                  <a:lnTo>
                    <a:pt x="844" y="662"/>
                  </a:lnTo>
                  <a:lnTo>
                    <a:pt x="845" y="662"/>
                  </a:lnTo>
                  <a:lnTo>
                    <a:pt x="848" y="663"/>
                  </a:lnTo>
                  <a:lnTo>
                    <a:pt x="849" y="663"/>
                  </a:lnTo>
                  <a:lnTo>
                    <a:pt x="850" y="664"/>
                  </a:lnTo>
                  <a:lnTo>
                    <a:pt x="851" y="665"/>
                  </a:lnTo>
                  <a:lnTo>
                    <a:pt x="852" y="666"/>
                  </a:lnTo>
                  <a:lnTo>
                    <a:pt x="852" y="668"/>
                  </a:lnTo>
                  <a:lnTo>
                    <a:pt x="852" y="670"/>
                  </a:lnTo>
                  <a:lnTo>
                    <a:pt x="853" y="671"/>
                  </a:lnTo>
                  <a:lnTo>
                    <a:pt x="853" y="672"/>
                  </a:lnTo>
                  <a:lnTo>
                    <a:pt x="854" y="674"/>
                  </a:lnTo>
                  <a:lnTo>
                    <a:pt x="856" y="675"/>
                  </a:lnTo>
                  <a:lnTo>
                    <a:pt x="858" y="675"/>
                  </a:lnTo>
                  <a:lnTo>
                    <a:pt x="859" y="675"/>
                  </a:lnTo>
                  <a:lnTo>
                    <a:pt x="860" y="675"/>
                  </a:lnTo>
                  <a:lnTo>
                    <a:pt x="861" y="678"/>
                  </a:lnTo>
                  <a:lnTo>
                    <a:pt x="866" y="678"/>
                  </a:lnTo>
                  <a:lnTo>
                    <a:pt x="868" y="676"/>
                  </a:lnTo>
                  <a:lnTo>
                    <a:pt x="872" y="676"/>
                  </a:lnTo>
                  <a:lnTo>
                    <a:pt x="876" y="678"/>
                  </a:lnTo>
                  <a:lnTo>
                    <a:pt x="876" y="674"/>
                  </a:lnTo>
                  <a:lnTo>
                    <a:pt x="878" y="674"/>
                  </a:lnTo>
                  <a:lnTo>
                    <a:pt x="879" y="674"/>
                  </a:lnTo>
                  <a:lnTo>
                    <a:pt x="882" y="674"/>
                  </a:lnTo>
                  <a:lnTo>
                    <a:pt x="883" y="674"/>
                  </a:lnTo>
                  <a:lnTo>
                    <a:pt x="885" y="674"/>
                  </a:lnTo>
                  <a:lnTo>
                    <a:pt x="886" y="674"/>
                  </a:lnTo>
                  <a:lnTo>
                    <a:pt x="887" y="674"/>
                  </a:lnTo>
                  <a:lnTo>
                    <a:pt x="890" y="674"/>
                  </a:lnTo>
                  <a:lnTo>
                    <a:pt x="891" y="674"/>
                  </a:lnTo>
                  <a:lnTo>
                    <a:pt x="892" y="675"/>
                  </a:lnTo>
                  <a:lnTo>
                    <a:pt x="894" y="675"/>
                  </a:lnTo>
                  <a:lnTo>
                    <a:pt x="895" y="676"/>
                  </a:lnTo>
                  <a:lnTo>
                    <a:pt x="897" y="678"/>
                  </a:lnTo>
                  <a:lnTo>
                    <a:pt x="899" y="679"/>
                  </a:lnTo>
                  <a:lnTo>
                    <a:pt x="900" y="680"/>
                  </a:lnTo>
                  <a:lnTo>
                    <a:pt x="901" y="681"/>
                  </a:lnTo>
                  <a:lnTo>
                    <a:pt x="900" y="682"/>
                  </a:lnTo>
                  <a:lnTo>
                    <a:pt x="900" y="683"/>
                  </a:lnTo>
                  <a:lnTo>
                    <a:pt x="901" y="684"/>
                  </a:lnTo>
                  <a:lnTo>
                    <a:pt x="901" y="687"/>
                  </a:lnTo>
                  <a:lnTo>
                    <a:pt x="903" y="687"/>
                  </a:lnTo>
                  <a:lnTo>
                    <a:pt x="905" y="688"/>
                  </a:lnTo>
                  <a:lnTo>
                    <a:pt x="907" y="688"/>
                  </a:lnTo>
                  <a:lnTo>
                    <a:pt x="908" y="689"/>
                  </a:lnTo>
                  <a:lnTo>
                    <a:pt x="910" y="689"/>
                  </a:lnTo>
                  <a:lnTo>
                    <a:pt x="911" y="690"/>
                  </a:lnTo>
                  <a:lnTo>
                    <a:pt x="912" y="690"/>
                  </a:lnTo>
                  <a:lnTo>
                    <a:pt x="915" y="691"/>
                  </a:lnTo>
                  <a:lnTo>
                    <a:pt x="916" y="692"/>
                  </a:lnTo>
                  <a:lnTo>
                    <a:pt x="918" y="692"/>
                  </a:lnTo>
                  <a:lnTo>
                    <a:pt x="919" y="693"/>
                  </a:lnTo>
                  <a:lnTo>
                    <a:pt x="920" y="695"/>
                  </a:lnTo>
                  <a:lnTo>
                    <a:pt x="920" y="696"/>
                  </a:lnTo>
                  <a:lnTo>
                    <a:pt x="919" y="697"/>
                  </a:lnTo>
                  <a:lnTo>
                    <a:pt x="919" y="698"/>
                  </a:lnTo>
                  <a:lnTo>
                    <a:pt x="918" y="700"/>
                  </a:lnTo>
                  <a:lnTo>
                    <a:pt x="918" y="701"/>
                  </a:lnTo>
                  <a:lnTo>
                    <a:pt x="917" y="702"/>
                  </a:lnTo>
                  <a:lnTo>
                    <a:pt x="917" y="704"/>
                  </a:lnTo>
                  <a:lnTo>
                    <a:pt x="916" y="705"/>
                  </a:lnTo>
                  <a:lnTo>
                    <a:pt x="915" y="707"/>
                  </a:lnTo>
                  <a:lnTo>
                    <a:pt x="915" y="708"/>
                  </a:lnTo>
                  <a:lnTo>
                    <a:pt x="914" y="710"/>
                  </a:lnTo>
                  <a:lnTo>
                    <a:pt x="912" y="712"/>
                  </a:lnTo>
                  <a:lnTo>
                    <a:pt x="912" y="713"/>
                  </a:lnTo>
                  <a:lnTo>
                    <a:pt x="911" y="714"/>
                  </a:lnTo>
                  <a:lnTo>
                    <a:pt x="911" y="716"/>
                  </a:lnTo>
                  <a:lnTo>
                    <a:pt x="910" y="717"/>
                  </a:lnTo>
                  <a:lnTo>
                    <a:pt x="909" y="718"/>
                  </a:lnTo>
                  <a:lnTo>
                    <a:pt x="907" y="722"/>
                  </a:lnTo>
                  <a:lnTo>
                    <a:pt x="906" y="724"/>
                  </a:lnTo>
                  <a:lnTo>
                    <a:pt x="905" y="725"/>
                  </a:lnTo>
                  <a:lnTo>
                    <a:pt x="903" y="726"/>
                  </a:lnTo>
                  <a:lnTo>
                    <a:pt x="902" y="727"/>
                  </a:lnTo>
                  <a:lnTo>
                    <a:pt x="901" y="730"/>
                  </a:lnTo>
                  <a:lnTo>
                    <a:pt x="901" y="731"/>
                  </a:lnTo>
                  <a:lnTo>
                    <a:pt x="898" y="732"/>
                  </a:lnTo>
                  <a:lnTo>
                    <a:pt x="897" y="729"/>
                  </a:lnTo>
                  <a:lnTo>
                    <a:pt x="894" y="729"/>
                  </a:lnTo>
                  <a:lnTo>
                    <a:pt x="893" y="727"/>
                  </a:lnTo>
                  <a:lnTo>
                    <a:pt x="892" y="726"/>
                  </a:lnTo>
                  <a:lnTo>
                    <a:pt x="891" y="725"/>
                  </a:lnTo>
                  <a:lnTo>
                    <a:pt x="889" y="725"/>
                  </a:lnTo>
                  <a:lnTo>
                    <a:pt x="887" y="729"/>
                  </a:lnTo>
                  <a:lnTo>
                    <a:pt x="890" y="731"/>
                  </a:lnTo>
                  <a:lnTo>
                    <a:pt x="892" y="732"/>
                  </a:lnTo>
                  <a:lnTo>
                    <a:pt x="895" y="732"/>
                  </a:lnTo>
                  <a:lnTo>
                    <a:pt x="895" y="735"/>
                  </a:lnTo>
                  <a:lnTo>
                    <a:pt x="897" y="737"/>
                  </a:lnTo>
                  <a:lnTo>
                    <a:pt x="899" y="738"/>
                  </a:lnTo>
                  <a:lnTo>
                    <a:pt x="900" y="739"/>
                  </a:lnTo>
                  <a:lnTo>
                    <a:pt x="900" y="740"/>
                  </a:lnTo>
                  <a:lnTo>
                    <a:pt x="900" y="742"/>
                  </a:lnTo>
                  <a:lnTo>
                    <a:pt x="900" y="743"/>
                  </a:lnTo>
                  <a:lnTo>
                    <a:pt x="900" y="746"/>
                  </a:lnTo>
                  <a:lnTo>
                    <a:pt x="900" y="748"/>
                  </a:lnTo>
                  <a:lnTo>
                    <a:pt x="900" y="749"/>
                  </a:lnTo>
                  <a:lnTo>
                    <a:pt x="900" y="751"/>
                  </a:lnTo>
                  <a:lnTo>
                    <a:pt x="900" y="752"/>
                  </a:lnTo>
                  <a:lnTo>
                    <a:pt x="900" y="755"/>
                  </a:lnTo>
                  <a:lnTo>
                    <a:pt x="900" y="756"/>
                  </a:lnTo>
                  <a:lnTo>
                    <a:pt x="900" y="758"/>
                  </a:lnTo>
                  <a:lnTo>
                    <a:pt x="900" y="760"/>
                  </a:lnTo>
                  <a:lnTo>
                    <a:pt x="900" y="761"/>
                  </a:lnTo>
                  <a:lnTo>
                    <a:pt x="899" y="763"/>
                  </a:lnTo>
                  <a:lnTo>
                    <a:pt x="898" y="764"/>
                  </a:lnTo>
                  <a:lnTo>
                    <a:pt x="897" y="764"/>
                  </a:lnTo>
                  <a:lnTo>
                    <a:pt x="895" y="765"/>
                  </a:lnTo>
                  <a:lnTo>
                    <a:pt x="894" y="767"/>
                  </a:lnTo>
                  <a:lnTo>
                    <a:pt x="893" y="768"/>
                  </a:lnTo>
                  <a:lnTo>
                    <a:pt x="893" y="771"/>
                  </a:lnTo>
                  <a:lnTo>
                    <a:pt x="892" y="772"/>
                  </a:lnTo>
                  <a:lnTo>
                    <a:pt x="892" y="774"/>
                  </a:lnTo>
                  <a:lnTo>
                    <a:pt x="892" y="775"/>
                  </a:lnTo>
                  <a:lnTo>
                    <a:pt x="892" y="776"/>
                  </a:lnTo>
                  <a:lnTo>
                    <a:pt x="892" y="779"/>
                  </a:lnTo>
                  <a:lnTo>
                    <a:pt x="892" y="780"/>
                  </a:lnTo>
                  <a:lnTo>
                    <a:pt x="893" y="782"/>
                  </a:lnTo>
                  <a:lnTo>
                    <a:pt x="893" y="783"/>
                  </a:lnTo>
                  <a:lnTo>
                    <a:pt x="893" y="785"/>
                  </a:lnTo>
                  <a:lnTo>
                    <a:pt x="893" y="786"/>
                  </a:lnTo>
                  <a:lnTo>
                    <a:pt x="893" y="789"/>
                  </a:lnTo>
                  <a:lnTo>
                    <a:pt x="894" y="790"/>
                  </a:lnTo>
                  <a:lnTo>
                    <a:pt x="891" y="790"/>
                  </a:lnTo>
                  <a:lnTo>
                    <a:pt x="893" y="796"/>
                  </a:lnTo>
                  <a:lnTo>
                    <a:pt x="890" y="796"/>
                  </a:lnTo>
                  <a:lnTo>
                    <a:pt x="887" y="796"/>
                  </a:lnTo>
                  <a:lnTo>
                    <a:pt x="886" y="797"/>
                  </a:lnTo>
                  <a:lnTo>
                    <a:pt x="885" y="797"/>
                  </a:lnTo>
                  <a:lnTo>
                    <a:pt x="883" y="797"/>
                  </a:lnTo>
                  <a:lnTo>
                    <a:pt x="882" y="798"/>
                  </a:lnTo>
                  <a:lnTo>
                    <a:pt x="881" y="798"/>
                  </a:lnTo>
                  <a:lnTo>
                    <a:pt x="878" y="798"/>
                  </a:lnTo>
                  <a:lnTo>
                    <a:pt x="876" y="799"/>
                  </a:lnTo>
                  <a:lnTo>
                    <a:pt x="875" y="799"/>
                  </a:lnTo>
                  <a:lnTo>
                    <a:pt x="873" y="800"/>
                  </a:lnTo>
                  <a:lnTo>
                    <a:pt x="872" y="800"/>
                  </a:lnTo>
                  <a:lnTo>
                    <a:pt x="870" y="801"/>
                  </a:lnTo>
                  <a:lnTo>
                    <a:pt x="868" y="801"/>
                  </a:lnTo>
                  <a:lnTo>
                    <a:pt x="867" y="801"/>
                  </a:lnTo>
                  <a:lnTo>
                    <a:pt x="865" y="802"/>
                  </a:lnTo>
                  <a:lnTo>
                    <a:pt x="864" y="802"/>
                  </a:lnTo>
                  <a:lnTo>
                    <a:pt x="862" y="803"/>
                  </a:lnTo>
                  <a:lnTo>
                    <a:pt x="860" y="803"/>
                  </a:lnTo>
                  <a:lnTo>
                    <a:pt x="859" y="803"/>
                  </a:lnTo>
                  <a:lnTo>
                    <a:pt x="858" y="805"/>
                  </a:lnTo>
                  <a:lnTo>
                    <a:pt x="857" y="805"/>
                  </a:lnTo>
                  <a:lnTo>
                    <a:pt x="854" y="805"/>
                  </a:lnTo>
                  <a:lnTo>
                    <a:pt x="853" y="806"/>
                  </a:lnTo>
                  <a:lnTo>
                    <a:pt x="851" y="806"/>
                  </a:lnTo>
                  <a:lnTo>
                    <a:pt x="850" y="807"/>
                  </a:lnTo>
                  <a:lnTo>
                    <a:pt x="848" y="807"/>
                  </a:lnTo>
                  <a:lnTo>
                    <a:pt x="845" y="807"/>
                  </a:lnTo>
                  <a:lnTo>
                    <a:pt x="844" y="808"/>
                  </a:lnTo>
                  <a:lnTo>
                    <a:pt x="843" y="808"/>
                  </a:lnTo>
                  <a:lnTo>
                    <a:pt x="841" y="809"/>
                  </a:lnTo>
                  <a:lnTo>
                    <a:pt x="840" y="809"/>
                  </a:lnTo>
                  <a:lnTo>
                    <a:pt x="837" y="809"/>
                  </a:lnTo>
                  <a:lnTo>
                    <a:pt x="836" y="810"/>
                  </a:lnTo>
                  <a:lnTo>
                    <a:pt x="834" y="810"/>
                  </a:lnTo>
                  <a:lnTo>
                    <a:pt x="833" y="811"/>
                  </a:lnTo>
                  <a:lnTo>
                    <a:pt x="831" y="811"/>
                  </a:lnTo>
                  <a:lnTo>
                    <a:pt x="829" y="811"/>
                  </a:lnTo>
                  <a:lnTo>
                    <a:pt x="827" y="813"/>
                  </a:lnTo>
                  <a:lnTo>
                    <a:pt x="826" y="813"/>
                  </a:lnTo>
                  <a:lnTo>
                    <a:pt x="824" y="814"/>
                  </a:lnTo>
                  <a:lnTo>
                    <a:pt x="823" y="814"/>
                  </a:lnTo>
                  <a:lnTo>
                    <a:pt x="820" y="814"/>
                  </a:lnTo>
                  <a:lnTo>
                    <a:pt x="819" y="815"/>
                  </a:lnTo>
                  <a:lnTo>
                    <a:pt x="818" y="815"/>
                  </a:lnTo>
                  <a:lnTo>
                    <a:pt x="817" y="816"/>
                  </a:lnTo>
                  <a:lnTo>
                    <a:pt x="815" y="816"/>
                  </a:lnTo>
                  <a:lnTo>
                    <a:pt x="814" y="816"/>
                  </a:lnTo>
                  <a:lnTo>
                    <a:pt x="811" y="817"/>
                  </a:lnTo>
                  <a:lnTo>
                    <a:pt x="810" y="817"/>
                  </a:lnTo>
                  <a:lnTo>
                    <a:pt x="809" y="817"/>
                  </a:lnTo>
                  <a:lnTo>
                    <a:pt x="806" y="816"/>
                  </a:lnTo>
                  <a:lnTo>
                    <a:pt x="804" y="818"/>
                  </a:lnTo>
                  <a:lnTo>
                    <a:pt x="803" y="824"/>
                  </a:lnTo>
                  <a:lnTo>
                    <a:pt x="807" y="824"/>
                  </a:lnTo>
                  <a:lnTo>
                    <a:pt x="808" y="826"/>
                  </a:lnTo>
                  <a:lnTo>
                    <a:pt x="809" y="827"/>
                  </a:lnTo>
                  <a:lnTo>
                    <a:pt x="809" y="828"/>
                  </a:lnTo>
                  <a:lnTo>
                    <a:pt x="809" y="831"/>
                  </a:lnTo>
                  <a:lnTo>
                    <a:pt x="809" y="832"/>
                  </a:lnTo>
                  <a:lnTo>
                    <a:pt x="807" y="833"/>
                  </a:lnTo>
                  <a:lnTo>
                    <a:pt x="802" y="834"/>
                  </a:lnTo>
                  <a:lnTo>
                    <a:pt x="800" y="835"/>
                  </a:lnTo>
                  <a:lnTo>
                    <a:pt x="799" y="835"/>
                  </a:lnTo>
                  <a:lnTo>
                    <a:pt x="795" y="836"/>
                  </a:lnTo>
                  <a:lnTo>
                    <a:pt x="795" y="839"/>
                  </a:lnTo>
                  <a:lnTo>
                    <a:pt x="791" y="839"/>
                  </a:lnTo>
                  <a:lnTo>
                    <a:pt x="791" y="840"/>
                  </a:lnTo>
                  <a:lnTo>
                    <a:pt x="791" y="841"/>
                  </a:lnTo>
                  <a:lnTo>
                    <a:pt x="791" y="843"/>
                  </a:lnTo>
                  <a:lnTo>
                    <a:pt x="793" y="847"/>
                  </a:lnTo>
                  <a:lnTo>
                    <a:pt x="793" y="849"/>
                  </a:lnTo>
                  <a:lnTo>
                    <a:pt x="793" y="851"/>
                  </a:lnTo>
                  <a:lnTo>
                    <a:pt x="793" y="852"/>
                  </a:lnTo>
                  <a:lnTo>
                    <a:pt x="792" y="855"/>
                  </a:lnTo>
                  <a:lnTo>
                    <a:pt x="792" y="856"/>
                  </a:lnTo>
                  <a:lnTo>
                    <a:pt x="795" y="857"/>
                  </a:lnTo>
                  <a:lnTo>
                    <a:pt x="795" y="858"/>
                  </a:lnTo>
                  <a:lnTo>
                    <a:pt x="796" y="860"/>
                  </a:lnTo>
                  <a:lnTo>
                    <a:pt x="796" y="863"/>
                  </a:lnTo>
                  <a:lnTo>
                    <a:pt x="798" y="864"/>
                  </a:lnTo>
                  <a:lnTo>
                    <a:pt x="799" y="864"/>
                  </a:lnTo>
                  <a:lnTo>
                    <a:pt x="800" y="864"/>
                  </a:lnTo>
                  <a:lnTo>
                    <a:pt x="802" y="863"/>
                  </a:lnTo>
                  <a:lnTo>
                    <a:pt x="804" y="863"/>
                  </a:lnTo>
                  <a:lnTo>
                    <a:pt x="806" y="863"/>
                  </a:lnTo>
                  <a:lnTo>
                    <a:pt x="808" y="861"/>
                  </a:lnTo>
                  <a:lnTo>
                    <a:pt x="807" y="859"/>
                  </a:lnTo>
                  <a:lnTo>
                    <a:pt x="807" y="858"/>
                  </a:lnTo>
                  <a:lnTo>
                    <a:pt x="806" y="856"/>
                  </a:lnTo>
                  <a:lnTo>
                    <a:pt x="806" y="855"/>
                  </a:lnTo>
                  <a:lnTo>
                    <a:pt x="804" y="853"/>
                  </a:lnTo>
                  <a:lnTo>
                    <a:pt x="804" y="851"/>
                  </a:lnTo>
                  <a:lnTo>
                    <a:pt x="804" y="850"/>
                  </a:lnTo>
                  <a:lnTo>
                    <a:pt x="804" y="848"/>
                  </a:lnTo>
                  <a:lnTo>
                    <a:pt x="803" y="847"/>
                  </a:lnTo>
                  <a:lnTo>
                    <a:pt x="806" y="845"/>
                  </a:lnTo>
                  <a:lnTo>
                    <a:pt x="807" y="845"/>
                  </a:lnTo>
                  <a:lnTo>
                    <a:pt x="809" y="841"/>
                  </a:lnTo>
                  <a:lnTo>
                    <a:pt x="814" y="841"/>
                  </a:lnTo>
                  <a:lnTo>
                    <a:pt x="817" y="840"/>
                  </a:lnTo>
                  <a:lnTo>
                    <a:pt x="822" y="841"/>
                  </a:lnTo>
                  <a:lnTo>
                    <a:pt x="824" y="841"/>
                  </a:lnTo>
                  <a:lnTo>
                    <a:pt x="826" y="841"/>
                  </a:lnTo>
                  <a:lnTo>
                    <a:pt x="829" y="840"/>
                  </a:lnTo>
                  <a:lnTo>
                    <a:pt x="832" y="840"/>
                  </a:lnTo>
                  <a:lnTo>
                    <a:pt x="834" y="836"/>
                  </a:lnTo>
                  <a:lnTo>
                    <a:pt x="835" y="840"/>
                  </a:lnTo>
                  <a:lnTo>
                    <a:pt x="837" y="838"/>
                  </a:lnTo>
                  <a:lnTo>
                    <a:pt x="840" y="834"/>
                  </a:lnTo>
                  <a:lnTo>
                    <a:pt x="842" y="834"/>
                  </a:lnTo>
                  <a:lnTo>
                    <a:pt x="843" y="833"/>
                  </a:lnTo>
                  <a:lnTo>
                    <a:pt x="844" y="833"/>
                  </a:lnTo>
                  <a:lnTo>
                    <a:pt x="847" y="832"/>
                  </a:lnTo>
                  <a:lnTo>
                    <a:pt x="848" y="832"/>
                  </a:lnTo>
                  <a:lnTo>
                    <a:pt x="850" y="832"/>
                  </a:lnTo>
                  <a:lnTo>
                    <a:pt x="851" y="831"/>
                  </a:lnTo>
                  <a:lnTo>
                    <a:pt x="852" y="831"/>
                  </a:lnTo>
                  <a:lnTo>
                    <a:pt x="854" y="830"/>
                  </a:lnTo>
                  <a:lnTo>
                    <a:pt x="856" y="830"/>
                  </a:lnTo>
                  <a:lnTo>
                    <a:pt x="856" y="833"/>
                  </a:lnTo>
                  <a:lnTo>
                    <a:pt x="859" y="832"/>
                  </a:lnTo>
                  <a:lnTo>
                    <a:pt x="861" y="828"/>
                  </a:lnTo>
                  <a:lnTo>
                    <a:pt x="862" y="828"/>
                  </a:lnTo>
                  <a:lnTo>
                    <a:pt x="862" y="832"/>
                  </a:lnTo>
                  <a:lnTo>
                    <a:pt x="862" y="835"/>
                  </a:lnTo>
                  <a:lnTo>
                    <a:pt x="862" y="836"/>
                  </a:lnTo>
                  <a:lnTo>
                    <a:pt x="862" y="838"/>
                  </a:lnTo>
                  <a:lnTo>
                    <a:pt x="862" y="840"/>
                  </a:lnTo>
                  <a:lnTo>
                    <a:pt x="862" y="841"/>
                  </a:lnTo>
                  <a:lnTo>
                    <a:pt x="864" y="843"/>
                  </a:lnTo>
                  <a:lnTo>
                    <a:pt x="864" y="844"/>
                  </a:lnTo>
                  <a:lnTo>
                    <a:pt x="864" y="847"/>
                  </a:lnTo>
                  <a:lnTo>
                    <a:pt x="864" y="848"/>
                  </a:lnTo>
                  <a:lnTo>
                    <a:pt x="862" y="849"/>
                  </a:lnTo>
                  <a:lnTo>
                    <a:pt x="861" y="850"/>
                  </a:lnTo>
                  <a:lnTo>
                    <a:pt x="860" y="850"/>
                  </a:lnTo>
                  <a:lnTo>
                    <a:pt x="858" y="850"/>
                  </a:lnTo>
                  <a:lnTo>
                    <a:pt x="856" y="850"/>
                  </a:lnTo>
                  <a:lnTo>
                    <a:pt x="854" y="850"/>
                  </a:lnTo>
                  <a:lnTo>
                    <a:pt x="853" y="850"/>
                  </a:lnTo>
                  <a:lnTo>
                    <a:pt x="852" y="851"/>
                  </a:lnTo>
                  <a:lnTo>
                    <a:pt x="850" y="851"/>
                  </a:lnTo>
                  <a:lnTo>
                    <a:pt x="849" y="852"/>
                  </a:lnTo>
                  <a:lnTo>
                    <a:pt x="848" y="852"/>
                  </a:lnTo>
                  <a:lnTo>
                    <a:pt x="848" y="853"/>
                  </a:lnTo>
                  <a:lnTo>
                    <a:pt x="848" y="856"/>
                  </a:lnTo>
                  <a:lnTo>
                    <a:pt x="849" y="857"/>
                  </a:lnTo>
                  <a:lnTo>
                    <a:pt x="849" y="858"/>
                  </a:lnTo>
                  <a:lnTo>
                    <a:pt x="848" y="861"/>
                  </a:lnTo>
                  <a:lnTo>
                    <a:pt x="850" y="865"/>
                  </a:lnTo>
                  <a:lnTo>
                    <a:pt x="851" y="867"/>
                  </a:lnTo>
                  <a:lnTo>
                    <a:pt x="852" y="872"/>
                  </a:lnTo>
                  <a:lnTo>
                    <a:pt x="853" y="876"/>
                  </a:lnTo>
                  <a:lnTo>
                    <a:pt x="854" y="878"/>
                  </a:lnTo>
                  <a:lnTo>
                    <a:pt x="853" y="884"/>
                  </a:lnTo>
                  <a:lnTo>
                    <a:pt x="853" y="886"/>
                  </a:lnTo>
                  <a:lnTo>
                    <a:pt x="853" y="889"/>
                  </a:lnTo>
                  <a:lnTo>
                    <a:pt x="853" y="892"/>
                  </a:lnTo>
                  <a:lnTo>
                    <a:pt x="850" y="891"/>
                  </a:lnTo>
                  <a:lnTo>
                    <a:pt x="844" y="890"/>
                  </a:lnTo>
                  <a:lnTo>
                    <a:pt x="840" y="889"/>
                  </a:lnTo>
                  <a:lnTo>
                    <a:pt x="836" y="889"/>
                  </a:lnTo>
                  <a:lnTo>
                    <a:pt x="834" y="887"/>
                  </a:lnTo>
                  <a:lnTo>
                    <a:pt x="831" y="887"/>
                  </a:lnTo>
                  <a:lnTo>
                    <a:pt x="827" y="889"/>
                  </a:lnTo>
                  <a:lnTo>
                    <a:pt x="824" y="893"/>
                  </a:lnTo>
                  <a:lnTo>
                    <a:pt x="820" y="893"/>
                  </a:lnTo>
                  <a:lnTo>
                    <a:pt x="819" y="894"/>
                  </a:lnTo>
                  <a:lnTo>
                    <a:pt x="817" y="895"/>
                  </a:lnTo>
                  <a:lnTo>
                    <a:pt x="816" y="897"/>
                  </a:lnTo>
                  <a:lnTo>
                    <a:pt x="815" y="898"/>
                  </a:lnTo>
                  <a:lnTo>
                    <a:pt x="814" y="899"/>
                  </a:lnTo>
                  <a:lnTo>
                    <a:pt x="815" y="901"/>
                  </a:lnTo>
                  <a:lnTo>
                    <a:pt x="811" y="901"/>
                  </a:lnTo>
                  <a:lnTo>
                    <a:pt x="809" y="902"/>
                  </a:lnTo>
                  <a:lnTo>
                    <a:pt x="807" y="903"/>
                  </a:lnTo>
                  <a:lnTo>
                    <a:pt x="803" y="907"/>
                  </a:lnTo>
                  <a:lnTo>
                    <a:pt x="801" y="909"/>
                  </a:lnTo>
                  <a:lnTo>
                    <a:pt x="800" y="912"/>
                  </a:lnTo>
                  <a:lnTo>
                    <a:pt x="795" y="912"/>
                  </a:lnTo>
                  <a:lnTo>
                    <a:pt x="795" y="909"/>
                  </a:lnTo>
                  <a:lnTo>
                    <a:pt x="793" y="911"/>
                  </a:lnTo>
                  <a:lnTo>
                    <a:pt x="792" y="911"/>
                  </a:lnTo>
                  <a:lnTo>
                    <a:pt x="791" y="915"/>
                  </a:lnTo>
                  <a:lnTo>
                    <a:pt x="791" y="916"/>
                  </a:lnTo>
                  <a:lnTo>
                    <a:pt x="791" y="917"/>
                  </a:lnTo>
                  <a:lnTo>
                    <a:pt x="790" y="918"/>
                  </a:lnTo>
                  <a:lnTo>
                    <a:pt x="787" y="919"/>
                  </a:lnTo>
                  <a:lnTo>
                    <a:pt x="786" y="919"/>
                  </a:lnTo>
                  <a:lnTo>
                    <a:pt x="785" y="918"/>
                  </a:lnTo>
                  <a:lnTo>
                    <a:pt x="784" y="918"/>
                  </a:lnTo>
                  <a:lnTo>
                    <a:pt x="781" y="916"/>
                  </a:lnTo>
                  <a:lnTo>
                    <a:pt x="776" y="914"/>
                  </a:lnTo>
                  <a:lnTo>
                    <a:pt x="774" y="912"/>
                  </a:lnTo>
                  <a:lnTo>
                    <a:pt x="770" y="912"/>
                  </a:lnTo>
                  <a:lnTo>
                    <a:pt x="768" y="912"/>
                  </a:lnTo>
                  <a:lnTo>
                    <a:pt x="767" y="912"/>
                  </a:lnTo>
                  <a:lnTo>
                    <a:pt x="765" y="917"/>
                  </a:lnTo>
                  <a:lnTo>
                    <a:pt x="764" y="918"/>
                  </a:lnTo>
                  <a:lnTo>
                    <a:pt x="762" y="919"/>
                  </a:lnTo>
                  <a:lnTo>
                    <a:pt x="761" y="919"/>
                  </a:lnTo>
                  <a:lnTo>
                    <a:pt x="760" y="918"/>
                  </a:lnTo>
                  <a:lnTo>
                    <a:pt x="758" y="918"/>
                  </a:lnTo>
                  <a:lnTo>
                    <a:pt x="757" y="917"/>
                  </a:lnTo>
                  <a:lnTo>
                    <a:pt x="754" y="917"/>
                  </a:lnTo>
                  <a:lnTo>
                    <a:pt x="753" y="919"/>
                  </a:lnTo>
                  <a:lnTo>
                    <a:pt x="752" y="920"/>
                  </a:lnTo>
                  <a:lnTo>
                    <a:pt x="751" y="922"/>
                  </a:lnTo>
                  <a:lnTo>
                    <a:pt x="750" y="924"/>
                  </a:lnTo>
                  <a:lnTo>
                    <a:pt x="746" y="923"/>
                  </a:lnTo>
                  <a:lnTo>
                    <a:pt x="745" y="926"/>
                  </a:lnTo>
                  <a:lnTo>
                    <a:pt x="744" y="927"/>
                  </a:lnTo>
                  <a:lnTo>
                    <a:pt x="743" y="928"/>
                  </a:lnTo>
                  <a:lnTo>
                    <a:pt x="741" y="928"/>
                  </a:lnTo>
                  <a:lnTo>
                    <a:pt x="740" y="928"/>
                  </a:lnTo>
                  <a:lnTo>
                    <a:pt x="739" y="927"/>
                  </a:lnTo>
                  <a:lnTo>
                    <a:pt x="737" y="926"/>
                  </a:lnTo>
                  <a:lnTo>
                    <a:pt x="736" y="925"/>
                  </a:lnTo>
                  <a:lnTo>
                    <a:pt x="734" y="924"/>
                  </a:lnTo>
                  <a:lnTo>
                    <a:pt x="733" y="924"/>
                  </a:lnTo>
                  <a:lnTo>
                    <a:pt x="732" y="923"/>
                  </a:lnTo>
                  <a:lnTo>
                    <a:pt x="731" y="922"/>
                  </a:lnTo>
                  <a:lnTo>
                    <a:pt x="728" y="922"/>
                  </a:lnTo>
                  <a:lnTo>
                    <a:pt x="727" y="922"/>
                  </a:lnTo>
                  <a:lnTo>
                    <a:pt x="726" y="923"/>
                  </a:lnTo>
                  <a:lnTo>
                    <a:pt x="725" y="924"/>
                  </a:lnTo>
                  <a:lnTo>
                    <a:pt x="724" y="925"/>
                  </a:lnTo>
                  <a:lnTo>
                    <a:pt x="723" y="926"/>
                  </a:lnTo>
                  <a:lnTo>
                    <a:pt x="723" y="928"/>
                  </a:lnTo>
                  <a:lnTo>
                    <a:pt x="724" y="928"/>
                  </a:lnTo>
                  <a:lnTo>
                    <a:pt x="726" y="928"/>
                  </a:lnTo>
                  <a:lnTo>
                    <a:pt x="727" y="927"/>
                  </a:lnTo>
                  <a:lnTo>
                    <a:pt x="728" y="927"/>
                  </a:lnTo>
                  <a:lnTo>
                    <a:pt x="731" y="926"/>
                  </a:lnTo>
                  <a:lnTo>
                    <a:pt x="732" y="926"/>
                  </a:lnTo>
                  <a:lnTo>
                    <a:pt x="734" y="927"/>
                  </a:lnTo>
                  <a:lnTo>
                    <a:pt x="735" y="928"/>
                  </a:lnTo>
                  <a:lnTo>
                    <a:pt x="736" y="928"/>
                  </a:lnTo>
                  <a:lnTo>
                    <a:pt x="737" y="931"/>
                  </a:lnTo>
                  <a:lnTo>
                    <a:pt x="736" y="932"/>
                  </a:lnTo>
                  <a:lnTo>
                    <a:pt x="735" y="933"/>
                  </a:lnTo>
                  <a:lnTo>
                    <a:pt x="735" y="934"/>
                  </a:lnTo>
                  <a:lnTo>
                    <a:pt x="734" y="936"/>
                  </a:lnTo>
                  <a:lnTo>
                    <a:pt x="733" y="937"/>
                  </a:lnTo>
                  <a:lnTo>
                    <a:pt x="732" y="939"/>
                  </a:lnTo>
                  <a:lnTo>
                    <a:pt x="732" y="940"/>
                  </a:lnTo>
                  <a:lnTo>
                    <a:pt x="731" y="941"/>
                  </a:lnTo>
                  <a:lnTo>
                    <a:pt x="729" y="942"/>
                  </a:lnTo>
                  <a:lnTo>
                    <a:pt x="728" y="943"/>
                  </a:lnTo>
                  <a:lnTo>
                    <a:pt x="727" y="944"/>
                  </a:lnTo>
                  <a:lnTo>
                    <a:pt x="726" y="945"/>
                  </a:lnTo>
                  <a:lnTo>
                    <a:pt x="725" y="948"/>
                  </a:lnTo>
                  <a:lnTo>
                    <a:pt x="725" y="949"/>
                  </a:lnTo>
                  <a:lnTo>
                    <a:pt x="724" y="950"/>
                  </a:lnTo>
                  <a:lnTo>
                    <a:pt x="723" y="951"/>
                  </a:lnTo>
                  <a:lnTo>
                    <a:pt x="721" y="952"/>
                  </a:lnTo>
                  <a:lnTo>
                    <a:pt x="720" y="953"/>
                  </a:lnTo>
                  <a:lnTo>
                    <a:pt x="719" y="954"/>
                  </a:lnTo>
                  <a:lnTo>
                    <a:pt x="718" y="957"/>
                  </a:lnTo>
                  <a:lnTo>
                    <a:pt x="715" y="954"/>
                  </a:lnTo>
                  <a:lnTo>
                    <a:pt x="714" y="953"/>
                  </a:lnTo>
                  <a:lnTo>
                    <a:pt x="711" y="952"/>
                  </a:lnTo>
                  <a:lnTo>
                    <a:pt x="709" y="949"/>
                  </a:lnTo>
                  <a:lnTo>
                    <a:pt x="707" y="946"/>
                  </a:lnTo>
                  <a:lnTo>
                    <a:pt x="704" y="943"/>
                  </a:lnTo>
                  <a:lnTo>
                    <a:pt x="703" y="942"/>
                  </a:lnTo>
                  <a:lnTo>
                    <a:pt x="703" y="941"/>
                  </a:lnTo>
                  <a:lnTo>
                    <a:pt x="702" y="940"/>
                  </a:lnTo>
                  <a:lnTo>
                    <a:pt x="701" y="937"/>
                  </a:lnTo>
                  <a:lnTo>
                    <a:pt x="700" y="936"/>
                  </a:lnTo>
                  <a:lnTo>
                    <a:pt x="700" y="935"/>
                  </a:lnTo>
                  <a:lnTo>
                    <a:pt x="699" y="933"/>
                  </a:lnTo>
                  <a:lnTo>
                    <a:pt x="698" y="932"/>
                  </a:lnTo>
                  <a:lnTo>
                    <a:pt x="696" y="929"/>
                  </a:lnTo>
                  <a:lnTo>
                    <a:pt x="698" y="925"/>
                  </a:lnTo>
                  <a:lnTo>
                    <a:pt x="698" y="924"/>
                  </a:lnTo>
                  <a:lnTo>
                    <a:pt x="698" y="922"/>
                  </a:lnTo>
                  <a:lnTo>
                    <a:pt x="696" y="919"/>
                  </a:lnTo>
                  <a:lnTo>
                    <a:pt x="699" y="918"/>
                  </a:lnTo>
                  <a:lnTo>
                    <a:pt x="701" y="917"/>
                  </a:lnTo>
                  <a:lnTo>
                    <a:pt x="701" y="914"/>
                  </a:lnTo>
                  <a:lnTo>
                    <a:pt x="701" y="912"/>
                  </a:lnTo>
                  <a:lnTo>
                    <a:pt x="701" y="910"/>
                  </a:lnTo>
                  <a:lnTo>
                    <a:pt x="702" y="909"/>
                  </a:lnTo>
                  <a:lnTo>
                    <a:pt x="702" y="907"/>
                  </a:lnTo>
                  <a:lnTo>
                    <a:pt x="703" y="906"/>
                  </a:lnTo>
                  <a:lnTo>
                    <a:pt x="703" y="903"/>
                  </a:lnTo>
                  <a:lnTo>
                    <a:pt x="704" y="900"/>
                  </a:lnTo>
                  <a:lnTo>
                    <a:pt x="703" y="899"/>
                  </a:lnTo>
                  <a:lnTo>
                    <a:pt x="700" y="894"/>
                  </a:lnTo>
                  <a:lnTo>
                    <a:pt x="696" y="897"/>
                  </a:lnTo>
                  <a:lnTo>
                    <a:pt x="695" y="893"/>
                  </a:lnTo>
                  <a:lnTo>
                    <a:pt x="694" y="893"/>
                  </a:lnTo>
                  <a:lnTo>
                    <a:pt x="692" y="892"/>
                  </a:lnTo>
                  <a:lnTo>
                    <a:pt x="691" y="892"/>
                  </a:lnTo>
                  <a:lnTo>
                    <a:pt x="688" y="891"/>
                  </a:lnTo>
                  <a:lnTo>
                    <a:pt x="687" y="891"/>
                  </a:lnTo>
                  <a:lnTo>
                    <a:pt x="687" y="889"/>
                  </a:lnTo>
                  <a:lnTo>
                    <a:pt x="686" y="887"/>
                  </a:lnTo>
                  <a:lnTo>
                    <a:pt x="685" y="886"/>
                  </a:lnTo>
                  <a:lnTo>
                    <a:pt x="685" y="885"/>
                  </a:lnTo>
                  <a:lnTo>
                    <a:pt x="684" y="883"/>
                  </a:lnTo>
                  <a:lnTo>
                    <a:pt x="683" y="882"/>
                  </a:lnTo>
                  <a:lnTo>
                    <a:pt x="683" y="881"/>
                  </a:lnTo>
                  <a:lnTo>
                    <a:pt x="682" y="880"/>
                  </a:lnTo>
                  <a:lnTo>
                    <a:pt x="681" y="878"/>
                  </a:lnTo>
                  <a:lnTo>
                    <a:pt x="679" y="880"/>
                  </a:lnTo>
                  <a:lnTo>
                    <a:pt x="678" y="881"/>
                  </a:lnTo>
                  <a:lnTo>
                    <a:pt x="677" y="883"/>
                  </a:lnTo>
                  <a:lnTo>
                    <a:pt x="676" y="884"/>
                  </a:lnTo>
                  <a:lnTo>
                    <a:pt x="675" y="885"/>
                  </a:lnTo>
                  <a:lnTo>
                    <a:pt x="674" y="886"/>
                  </a:lnTo>
                  <a:lnTo>
                    <a:pt x="673" y="887"/>
                  </a:lnTo>
                  <a:lnTo>
                    <a:pt x="671" y="889"/>
                  </a:lnTo>
                  <a:lnTo>
                    <a:pt x="670" y="891"/>
                  </a:lnTo>
                  <a:lnTo>
                    <a:pt x="669" y="892"/>
                  </a:lnTo>
                  <a:lnTo>
                    <a:pt x="668" y="893"/>
                  </a:lnTo>
                  <a:lnTo>
                    <a:pt x="665" y="894"/>
                  </a:lnTo>
                  <a:lnTo>
                    <a:pt x="661" y="892"/>
                  </a:lnTo>
                  <a:lnTo>
                    <a:pt x="660" y="891"/>
                  </a:lnTo>
                  <a:lnTo>
                    <a:pt x="659" y="890"/>
                  </a:lnTo>
                  <a:lnTo>
                    <a:pt x="657" y="892"/>
                  </a:lnTo>
                  <a:lnTo>
                    <a:pt x="654" y="892"/>
                  </a:lnTo>
                  <a:lnTo>
                    <a:pt x="653" y="892"/>
                  </a:lnTo>
                  <a:lnTo>
                    <a:pt x="652" y="892"/>
                  </a:lnTo>
                  <a:lnTo>
                    <a:pt x="650" y="892"/>
                  </a:lnTo>
                  <a:lnTo>
                    <a:pt x="649" y="892"/>
                  </a:lnTo>
                  <a:lnTo>
                    <a:pt x="646" y="892"/>
                  </a:lnTo>
                  <a:lnTo>
                    <a:pt x="645" y="893"/>
                  </a:lnTo>
                  <a:lnTo>
                    <a:pt x="644" y="893"/>
                  </a:lnTo>
                  <a:lnTo>
                    <a:pt x="642" y="893"/>
                  </a:lnTo>
                  <a:lnTo>
                    <a:pt x="641" y="893"/>
                  </a:lnTo>
                  <a:lnTo>
                    <a:pt x="638" y="893"/>
                  </a:lnTo>
                  <a:lnTo>
                    <a:pt x="637" y="893"/>
                  </a:lnTo>
                  <a:lnTo>
                    <a:pt x="635" y="893"/>
                  </a:lnTo>
                  <a:lnTo>
                    <a:pt x="634" y="893"/>
                  </a:lnTo>
                  <a:lnTo>
                    <a:pt x="633" y="893"/>
                  </a:lnTo>
                  <a:lnTo>
                    <a:pt x="631" y="893"/>
                  </a:lnTo>
                  <a:lnTo>
                    <a:pt x="629" y="893"/>
                  </a:lnTo>
                  <a:lnTo>
                    <a:pt x="627" y="893"/>
                  </a:lnTo>
                  <a:lnTo>
                    <a:pt x="626" y="893"/>
                  </a:lnTo>
                  <a:lnTo>
                    <a:pt x="624" y="893"/>
                  </a:lnTo>
                  <a:lnTo>
                    <a:pt x="623" y="893"/>
                  </a:lnTo>
                  <a:lnTo>
                    <a:pt x="620" y="893"/>
                  </a:lnTo>
                  <a:lnTo>
                    <a:pt x="618" y="893"/>
                  </a:lnTo>
                  <a:lnTo>
                    <a:pt x="616" y="893"/>
                  </a:lnTo>
                  <a:lnTo>
                    <a:pt x="615" y="893"/>
                  </a:lnTo>
                  <a:lnTo>
                    <a:pt x="612" y="893"/>
                  </a:lnTo>
                  <a:lnTo>
                    <a:pt x="611" y="893"/>
                  </a:lnTo>
                  <a:lnTo>
                    <a:pt x="609" y="893"/>
                  </a:lnTo>
                  <a:lnTo>
                    <a:pt x="608" y="892"/>
                  </a:lnTo>
                  <a:lnTo>
                    <a:pt x="605" y="891"/>
                  </a:lnTo>
                  <a:lnTo>
                    <a:pt x="605" y="890"/>
                  </a:lnTo>
                  <a:lnTo>
                    <a:pt x="604" y="889"/>
                  </a:lnTo>
                  <a:lnTo>
                    <a:pt x="603" y="887"/>
                  </a:lnTo>
                  <a:lnTo>
                    <a:pt x="602" y="885"/>
                  </a:lnTo>
                  <a:lnTo>
                    <a:pt x="601" y="884"/>
                  </a:lnTo>
                  <a:lnTo>
                    <a:pt x="600" y="883"/>
                  </a:lnTo>
                  <a:lnTo>
                    <a:pt x="599" y="882"/>
                  </a:lnTo>
                  <a:lnTo>
                    <a:pt x="599" y="881"/>
                  </a:lnTo>
                  <a:lnTo>
                    <a:pt x="596" y="881"/>
                  </a:lnTo>
                  <a:lnTo>
                    <a:pt x="595" y="881"/>
                  </a:lnTo>
                  <a:lnTo>
                    <a:pt x="593" y="882"/>
                  </a:lnTo>
                  <a:lnTo>
                    <a:pt x="592" y="882"/>
                  </a:lnTo>
                  <a:lnTo>
                    <a:pt x="591" y="883"/>
                  </a:lnTo>
                  <a:lnTo>
                    <a:pt x="588" y="883"/>
                  </a:lnTo>
                  <a:lnTo>
                    <a:pt x="587" y="884"/>
                  </a:lnTo>
                  <a:lnTo>
                    <a:pt x="585" y="884"/>
                  </a:lnTo>
                  <a:lnTo>
                    <a:pt x="584" y="885"/>
                  </a:lnTo>
                  <a:lnTo>
                    <a:pt x="583" y="886"/>
                  </a:lnTo>
                  <a:lnTo>
                    <a:pt x="583" y="887"/>
                  </a:lnTo>
                  <a:lnTo>
                    <a:pt x="583" y="890"/>
                  </a:lnTo>
                  <a:lnTo>
                    <a:pt x="584" y="891"/>
                  </a:lnTo>
                  <a:lnTo>
                    <a:pt x="584" y="892"/>
                  </a:lnTo>
                  <a:lnTo>
                    <a:pt x="584" y="894"/>
                  </a:lnTo>
                  <a:lnTo>
                    <a:pt x="585" y="895"/>
                  </a:lnTo>
                  <a:lnTo>
                    <a:pt x="586" y="898"/>
                  </a:lnTo>
                  <a:lnTo>
                    <a:pt x="586" y="899"/>
                  </a:lnTo>
                  <a:lnTo>
                    <a:pt x="587" y="900"/>
                  </a:lnTo>
                  <a:lnTo>
                    <a:pt x="587" y="902"/>
                  </a:lnTo>
                  <a:lnTo>
                    <a:pt x="587" y="903"/>
                  </a:lnTo>
                  <a:lnTo>
                    <a:pt x="587" y="906"/>
                  </a:lnTo>
                  <a:lnTo>
                    <a:pt x="587" y="908"/>
                  </a:lnTo>
                  <a:lnTo>
                    <a:pt x="587" y="909"/>
                  </a:lnTo>
                  <a:lnTo>
                    <a:pt x="587" y="910"/>
                  </a:lnTo>
                  <a:lnTo>
                    <a:pt x="583" y="911"/>
                  </a:lnTo>
                  <a:lnTo>
                    <a:pt x="579" y="909"/>
                  </a:lnTo>
                  <a:lnTo>
                    <a:pt x="577" y="907"/>
                  </a:lnTo>
                  <a:lnTo>
                    <a:pt x="574" y="904"/>
                  </a:lnTo>
                  <a:lnTo>
                    <a:pt x="571" y="900"/>
                  </a:lnTo>
                  <a:lnTo>
                    <a:pt x="569" y="899"/>
                  </a:lnTo>
                  <a:lnTo>
                    <a:pt x="565" y="895"/>
                  </a:lnTo>
                  <a:lnTo>
                    <a:pt x="561" y="893"/>
                  </a:lnTo>
                  <a:lnTo>
                    <a:pt x="561" y="897"/>
                  </a:lnTo>
                  <a:lnTo>
                    <a:pt x="560" y="900"/>
                  </a:lnTo>
                  <a:lnTo>
                    <a:pt x="563" y="902"/>
                  </a:lnTo>
                  <a:lnTo>
                    <a:pt x="563" y="904"/>
                  </a:lnTo>
                  <a:lnTo>
                    <a:pt x="563" y="906"/>
                  </a:lnTo>
                  <a:lnTo>
                    <a:pt x="563" y="908"/>
                  </a:lnTo>
                  <a:lnTo>
                    <a:pt x="562" y="909"/>
                  </a:lnTo>
                  <a:lnTo>
                    <a:pt x="562" y="910"/>
                  </a:lnTo>
                  <a:lnTo>
                    <a:pt x="562" y="911"/>
                  </a:lnTo>
                  <a:lnTo>
                    <a:pt x="561" y="914"/>
                  </a:lnTo>
                  <a:lnTo>
                    <a:pt x="561" y="915"/>
                  </a:lnTo>
                  <a:lnTo>
                    <a:pt x="561" y="917"/>
                  </a:lnTo>
                  <a:lnTo>
                    <a:pt x="560" y="918"/>
                  </a:lnTo>
                  <a:lnTo>
                    <a:pt x="559" y="919"/>
                  </a:lnTo>
                  <a:lnTo>
                    <a:pt x="558" y="922"/>
                  </a:lnTo>
                  <a:lnTo>
                    <a:pt x="557" y="923"/>
                  </a:lnTo>
                  <a:lnTo>
                    <a:pt x="557" y="924"/>
                  </a:lnTo>
                  <a:lnTo>
                    <a:pt x="555" y="925"/>
                  </a:lnTo>
                  <a:lnTo>
                    <a:pt x="553" y="928"/>
                  </a:lnTo>
                  <a:lnTo>
                    <a:pt x="551" y="933"/>
                  </a:lnTo>
                  <a:lnTo>
                    <a:pt x="549" y="936"/>
                  </a:lnTo>
                  <a:lnTo>
                    <a:pt x="548" y="937"/>
                  </a:lnTo>
                  <a:lnTo>
                    <a:pt x="546" y="939"/>
                  </a:lnTo>
                  <a:lnTo>
                    <a:pt x="545" y="94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82" name="Rectangle 10"/>
            <p:cNvSpPr>
              <a:spLocks noChangeArrowheads="1"/>
            </p:cNvSpPr>
            <p:nvPr/>
          </p:nvSpPr>
          <p:spPr bwMode="auto">
            <a:xfrm>
              <a:off x="5665227" y="1719404"/>
              <a:ext cx="621637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stalowowolski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5022850" y="1711325"/>
              <a:ext cx="850900" cy="942975"/>
            </a:xfrm>
            <a:custGeom>
              <a:avLst/>
              <a:gdLst/>
              <a:ahLst/>
              <a:cxnLst>
                <a:cxn ang="0">
                  <a:pos x="699" y="924"/>
                </a:cxn>
                <a:cxn ang="0">
                  <a:pos x="639" y="959"/>
                </a:cxn>
                <a:cxn ang="0">
                  <a:pos x="666" y="1005"/>
                </a:cxn>
                <a:cxn ang="0">
                  <a:pos x="673" y="1068"/>
                </a:cxn>
                <a:cxn ang="0">
                  <a:pos x="665" y="1120"/>
                </a:cxn>
                <a:cxn ang="0">
                  <a:pos x="623" y="1158"/>
                </a:cxn>
                <a:cxn ang="0">
                  <a:pos x="545" y="1125"/>
                </a:cxn>
                <a:cxn ang="0">
                  <a:pos x="479" y="1072"/>
                </a:cxn>
                <a:cxn ang="0">
                  <a:pos x="438" y="1032"/>
                </a:cxn>
                <a:cxn ang="0">
                  <a:pos x="411" y="1001"/>
                </a:cxn>
                <a:cxn ang="0">
                  <a:pos x="374" y="1058"/>
                </a:cxn>
                <a:cxn ang="0">
                  <a:pos x="346" y="1110"/>
                </a:cxn>
                <a:cxn ang="0">
                  <a:pos x="329" y="1175"/>
                </a:cxn>
                <a:cxn ang="0">
                  <a:pos x="263" y="1186"/>
                </a:cxn>
                <a:cxn ang="0">
                  <a:pos x="197" y="1162"/>
                </a:cxn>
                <a:cxn ang="0">
                  <a:pos x="175" y="1106"/>
                </a:cxn>
                <a:cxn ang="0">
                  <a:pos x="180" y="1055"/>
                </a:cxn>
                <a:cxn ang="0">
                  <a:pos x="147" y="1007"/>
                </a:cxn>
                <a:cxn ang="0">
                  <a:pos x="108" y="962"/>
                </a:cxn>
                <a:cxn ang="0">
                  <a:pos x="91" y="933"/>
                </a:cxn>
                <a:cxn ang="0">
                  <a:pos x="50" y="918"/>
                </a:cxn>
                <a:cxn ang="0">
                  <a:pos x="22" y="873"/>
                </a:cxn>
                <a:cxn ang="0">
                  <a:pos x="17" y="821"/>
                </a:cxn>
                <a:cxn ang="0">
                  <a:pos x="93" y="771"/>
                </a:cxn>
                <a:cxn ang="0">
                  <a:pos x="207" y="751"/>
                </a:cxn>
                <a:cxn ang="0">
                  <a:pos x="289" y="765"/>
                </a:cxn>
                <a:cxn ang="0">
                  <a:pos x="324" y="727"/>
                </a:cxn>
                <a:cxn ang="0">
                  <a:pos x="369" y="697"/>
                </a:cxn>
                <a:cxn ang="0">
                  <a:pos x="437" y="676"/>
                </a:cxn>
                <a:cxn ang="0">
                  <a:pos x="502" y="656"/>
                </a:cxn>
                <a:cxn ang="0">
                  <a:pos x="537" y="586"/>
                </a:cxn>
                <a:cxn ang="0">
                  <a:pos x="575" y="528"/>
                </a:cxn>
                <a:cxn ang="0">
                  <a:pos x="615" y="475"/>
                </a:cxn>
                <a:cxn ang="0">
                  <a:pos x="643" y="411"/>
                </a:cxn>
                <a:cxn ang="0">
                  <a:pos x="602" y="387"/>
                </a:cxn>
                <a:cxn ang="0">
                  <a:pos x="616" y="308"/>
                </a:cxn>
                <a:cxn ang="0">
                  <a:pos x="639" y="213"/>
                </a:cxn>
                <a:cxn ang="0">
                  <a:pos x="702" y="135"/>
                </a:cxn>
                <a:cxn ang="0">
                  <a:pos x="715" y="51"/>
                </a:cxn>
                <a:cxn ang="0">
                  <a:pos x="761" y="18"/>
                </a:cxn>
                <a:cxn ang="0">
                  <a:pos x="805" y="100"/>
                </a:cxn>
                <a:cxn ang="0">
                  <a:pos x="801" y="149"/>
                </a:cxn>
                <a:cxn ang="0">
                  <a:pos x="789" y="202"/>
                </a:cxn>
                <a:cxn ang="0">
                  <a:pos x="793" y="247"/>
                </a:cxn>
                <a:cxn ang="0">
                  <a:pos x="787" y="309"/>
                </a:cxn>
                <a:cxn ang="0">
                  <a:pos x="821" y="353"/>
                </a:cxn>
                <a:cxn ang="0">
                  <a:pos x="884" y="403"/>
                </a:cxn>
                <a:cxn ang="0">
                  <a:pos x="910" y="456"/>
                </a:cxn>
                <a:cxn ang="0">
                  <a:pos x="963" y="490"/>
                </a:cxn>
                <a:cxn ang="0">
                  <a:pos x="976" y="535"/>
                </a:cxn>
                <a:cxn ang="0">
                  <a:pos x="1011" y="553"/>
                </a:cxn>
                <a:cxn ang="0">
                  <a:pos x="1069" y="548"/>
                </a:cxn>
                <a:cxn ang="0">
                  <a:pos x="1043" y="598"/>
                </a:cxn>
                <a:cxn ang="0">
                  <a:pos x="1043" y="657"/>
                </a:cxn>
                <a:cxn ang="0">
                  <a:pos x="1034" y="709"/>
                </a:cxn>
                <a:cxn ang="0">
                  <a:pos x="1026" y="747"/>
                </a:cxn>
                <a:cxn ang="0">
                  <a:pos x="1005" y="776"/>
                </a:cxn>
                <a:cxn ang="0">
                  <a:pos x="945" y="798"/>
                </a:cxn>
                <a:cxn ang="0">
                  <a:pos x="886" y="817"/>
                </a:cxn>
                <a:cxn ang="0">
                  <a:pos x="871" y="851"/>
                </a:cxn>
                <a:cxn ang="0">
                  <a:pos x="844" y="885"/>
                </a:cxn>
                <a:cxn ang="0">
                  <a:pos x="789" y="912"/>
                </a:cxn>
              </a:cxnLst>
              <a:rect l="0" t="0" r="r" b="b"/>
              <a:pathLst>
                <a:path w="1072" h="1188">
                  <a:moveTo>
                    <a:pt x="754" y="892"/>
                  </a:moveTo>
                  <a:lnTo>
                    <a:pt x="753" y="893"/>
                  </a:lnTo>
                  <a:lnTo>
                    <a:pt x="752" y="894"/>
                  </a:lnTo>
                  <a:lnTo>
                    <a:pt x="751" y="895"/>
                  </a:lnTo>
                  <a:lnTo>
                    <a:pt x="749" y="897"/>
                  </a:lnTo>
                  <a:lnTo>
                    <a:pt x="748" y="898"/>
                  </a:lnTo>
                  <a:lnTo>
                    <a:pt x="747" y="899"/>
                  </a:lnTo>
                  <a:lnTo>
                    <a:pt x="745" y="900"/>
                  </a:lnTo>
                  <a:lnTo>
                    <a:pt x="744" y="901"/>
                  </a:lnTo>
                  <a:lnTo>
                    <a:pt x="743" y="902"/>
                  </a:lnTo>
                  <a:lnTo>
                    <a:pt x="741" y="903"/>
                  </a:lnTo>
                  <a:lnTo>
                    <a:pt x="741" y="907"/>
                  </a:lnTo>
                  <a:lnTo>
                    <a:pt x="740" y="908"/>
                  </a:lnTo>
                  <a:lnTo>
                    <a:pt x="738" y="908"/>
                  </a:lnTo>
                  <a:lnTo>
                    <a:pt x="737" y="909"/>
                  </a:lnTo>
                  <a:lnTo>
                    <a:pt x="736" y="909"/>
                  </a:lnTo>
                  <a:lnTo>
                    <a:pt x="733" y="910"/>
                  </a:lnTo>
                  <a:lnTo>
                    <a:pt x="732" y="911"/>
                  </a:lnTo>
                  <a:lnTo>
                    <a:pt x="730" y="911"/>
                  </a:lnTo>
                  <a:lnTo>
                    <a:pt x="729" y="912"/>
                  </a:lnTo>
                  <a:lnTo>
                    <a:pt x="728" y="912"/>
                  </a:lnTo>
                  <a:lnTo>
                    <a:pt x="726" y="914"/>
                  </a:lnTo>
                  <a:lnTo>
                    <a:pt x="724" y="914"/>
                  </a:lnTo>
                  <a:lnTo>
                    <a:pt x="723" y="915"/>
                  </a:lnTo>
                  <a:lnTo>
                    <a:pt x="721" y="915"/>
                  </a:lnTo>
                  <a:lnTo>
                    <a:pt x="720" y="916"/>
                  </a:lnTo>
                  <a:lnTo>
                    <a:pt x="718" y="916"/>
                  </a:lnTo>
                  <a:lnTo>
                    <a:pt x="716" y="917"/>
                  </a:lnTo>
                  <a:lnTo>
                    <a:pt x="715" y="917"/>
                  </a:lnTo>
                  <a:lnTo>
                    <a:pt x="712" y="918"/>
                  </a:lnTo>
                  <a:lnTo>
                    <a:pt x="711" y="919"/>
                  </a:lnTo>
                  <a:lnTo>
                    <a:pt x="710" y="919"/>
                  </a:lnTo>
                  <a:lnTo>
                    <a:pt x="707" y="920"/>
                  </a:lnTo>
                  <a:lnTo>
                    <a:pt x="706" y="920"/>
                  </a:lnTo>
                  <a:lnTo>
                    <a:pt x="703" y="922"/>
                  </a:lnTo>
                  <a:lnTo>
                    <a:pt x="699" y="924"/>
                  </a:lnTo>
                  <a:lnTo>
                    <a:pt x="698" y="924"/>
                  </a:lnTo>
                  <a:lnTo>
                    <a:pt x="697" y="925"/>
                  </a:lnTo>
                  <a:lnTo>
                    <a:pt x="696" y="925"/>
                  </a:lnTo>
                  <a:lnTo>
                    <a:pt x="694" y="926"/>
                  </a:lnTo>
                  <a:lnTo>
                    <a:pt x="690" y="926"/>
                  </a:lnTo>
                  <a:lnTo>
                    <a:pt x="686" y="931"/>
                  </a:lnTo>
                  <a:lnTo>
                    <a:pt x="685" y="931"/>
                  </a:lnTo>
                  <a:lnTo>
                    <a:pt x="683" y="932"/>
                  </a:lnTo>
                  <a:lnTo>
                    <a:pt x="682" y="933"/>
                  </a:lnTo>
                  <a:lnTo>
                    <a:pt x="680" y="933"/>
                  </a:lnTo>
                  <a:lnTo>
                    <a:pt x="679" y="934"/>
                  </a:lnTo>
                  <a:lnTo>
                    <a:pt x="677" y="935"/>
                  </a:lnTo>
                  <a:lnTo>
                    <a:pt x="675" y="936"/>
                  </a:lnTo>
                  <a:lnTo>
                    <a:pt x="674" y="936"/>
                  </a:lnTo>
                  <a:lnTo>
                    <a:pt x="672" y="937"/>
                  </a:lnTo>
                  <a:lnTo>
                    <a:pt x="671" y="939"/>
                  </a:lnTo>
                  <a:lnTo>
                    <a:pt x="670" y="939"/>
                  </a:lnTo>
                  <a:lnTo>
                    <a:pt x="668" y="942"/>
                  </a:lnTo>
                  <a:lnTo>
                    <a:pt x="663" y="943"/>
                  </a:lnTo>
                  <a:lnTo>
                    <a:pt x="661" y="944"/>
                  </a:lnTo>
                  <a:lnTo>
                    <a:pt x="660" y="944"/>
                  </a:lnTo>
                  <a:lnTo>
                    <a:pt x="658" y="945"/>
                  </a:lnTo>
                  <a:lnTo>
                    <a:pt x="657" y="946"/>
                  </a:lnTo>
                  <a:lnTo>
                    <a:pt x="656" y="948"/>
                  </a:lnTo>
                  <a:lnTo>
                    <a:pt x="654" y="949"/>
                  </a:lnTo>
                  <a:lnTo>
                    <a:pt x="653" y="950"/>
                  </a:lnTo>
                  <a:lnTo>
                    <a:pt x="652" y="950"/>
                  </a:lnTo>
                  <a:lnTo>
                    <a:pt x="650" y="951"/>
                  </a:lnTo>
                  <a:lnTo>
                    <a:pt x="649" y="952"/>
                  </a:lnTo>
                  <a:lnTo>
                    <a:pt x="647" y="953"/>
                  </a:lnTo>
                  <a:lnTo>
                    <a:pt x="646" y="954"/>
                  </a:lnTo>
                  <a:lnTo>
                    <a:pt x="645" y="956"/>
                  </a:lnTo>
                  <a:lnTo>
                    <a:pt x="644" y="957"/>
                  </a:lnTo>
                  <a:lnTo>
                    <a:pt x="641" y="958"/>
                  </a:lnTo>
                  <a:lnTo>
                    <a:pt x="640" y="959"/>
                  </a:lnTo>
                  <a:lnTo>
                    <a:pt x="639" y="959"/>
                  </a:lnTo>
                  <a:lnTo>
                    <a:pt x="638" y="961"/>
                  </a:lnTo>
                  <a:lnTo>
                    <a:pt x="637" y="961"/>
                  </a:lnTo>
                  <a:lnTo>
                    <a:pt x="635" y="962"/>
                  </a:lnTo>
                  <a:lnTo>
                    <a:pt x="633" y="963"/>
                  </a:lnTo>
                  <a:lnTo>
                    <a:pt x="632" y="966"/>
                  </a:lnTo>
                  <a:lnTo>
                    <a:pt x="633" y="967"/>
                  </a:lnTo>
                  <a:lnTo>
                    <a:pt x="635" y="968"/>
                  </a:lnTo>
                  <a:lnTo>
                    <a:pt x="637" y="969"/>
                  </a:lnTo>
                  <a:lnTo>
                    <a:pt x="638" y="970"/>
                  </a:lnTo>
                  <a:lnTo>
                    <a:pt x="639" y="971"/>
                  </a:lnTo>
                  <a:lnTo>
                    <a:pt x="639" y="974"/>
                  </a:lnTo>
                  <a:lnTo>
                    <a:pt x="640" y="975"/>
                  </a:lnTo>
                  <a:lnTo>
                    <a:pt x="640" y="977"/>
                  </a:lnTo>
                  <a:lnTo>
                    <a:pt x="641" y="978"/>
                  </a:lnTo>
                  <a:lnTo>
                    <a:pt x="641" y="979"/>
                  </a:lnTo>
                  <a:lnTo>
                    <a:pt x="643" y="982"/>
                  </a:lnTo>
                  <a:lnTo>
                    <a:pt x="643" y="983"/>
                  </a:lnTo>
                  <a:lnTo>
                    <a:pt x="644" y="985"/>
                  </a:lnTo>
                  <a:lnTo>
                    <a:pt x="644" y="986"/>
                  </a:lnTo>
                  <a:lnTo>
                    <a:pt x="645" y="987"/>
                  </a:lnTo>
                  <a:lnTo>
                    <a:pt x="645" y="990"/>
                  </a:lnTo>
                  <a:lnTo>
                    <a:pt x="646" y="991"/>
                  </a:lnTo>
                  <a:lnTo>
                    <a:pt x="648" y="992"/>
                  </a:lnTo>
                  <a:lnTo>
                    <a:pt x="649" y="993"/>
                  </a:lnTo>
                  <a:lnTo>
                    <a:pt x="650" y="993"/>
                  </a:lnTo>
                  <a:lnTo>
                    <a:pt x="653" y="994"/>
                  </a:lnTo>
                  <a:lnTo>
                    <a:pt x="654" y="995"/>
                  </a:lnTo>
                  <a:lnTo>
                    <a:pt x="655" y="995"/>
                  </a:lnTo>
                  <a:lnTo>
                    <a:pt x="656" y="996"/>
                  </a:lnTo>
                  <a:lnTo>
                    <a:pt x="658" y="998"/>
                  </a:lnTo>
                  <a:lnTo>
                    <a:pt x="660" y="998"/>
                  </a:lnTo>
                  <a:lnTo>
                    <a:pt x="661" y="999"/>
                  </a:lnTo>
                  <a:lnTo>
                    <a:pt x="662" y="1000"/>
                  </a:lnTo>
                  <a:lnTo>
                    <a:pt x="664" y="1002"/>
                  </a:lnTo>
                  <a:lnTo>
                    <a:pt x="665" y="1004"/>
                  </a:lnTo>
                  <a:lnTo>
                    <a:pt x="666" y="1005"/>
                  </a:lnTo>
                  <a:lnTo>
                    <a:pt x="668" y="1007"/>
                  </a:lnTo>
                  <a:lnTo>
                    <a:pt x="669" y="1009"/>
                  </a:lnTo>
                  <a:lnTo>
                    <a:pt x="669" y="1010"/>
                  </a:lnTo>
                  <a:lnTo>
                    <a:pt x="670" y="1012"/>
                  </a:lnTo>
                  <a:lnTo>
                    <a:pt x="671" y="1015"/>
                  </a:lnTo>
                  <a:lnTo>
                    <a:pt x="672" y="1018"/>
                  </a:lnTo>
                  <a:lnTo>
                    <a:pt x="673" y="1019"/>
                  </a:lnTo>
                  <a:lnTo>
                    <a:pt x="673" y="1020"/>
                  </a:lnTo>
                  <a:lnTo>
                    <a:pt x="673" y="1023"/>
                  </a:lnTo>
                  <a:lnTo>
                    <a:pt x="673" y="1024"/>
                  </a:lnTo>
                  <a:lnTo>
                    <a:pt x="674" y="1025"/>
                  </a:lnTo>
                  <a:lnTo>
                    <a:pt x="674" y="1027"/>
                  </a:lnTo>
                  <a:lnTo>
                    <a:pt x="674" y="1028"/>
                  </a:lnTo>
                  <a:lnTo>
                    <a:pt x="674" y="1029"/>
                  </a:lnTo>
                  <a:lnTo>
                    <a:pt x="674" y="1032"/>
                  </a:lnTo>
                  <a:lnTo>
                    <a:pt x="673" y="1035"/>
                  </a:lnTo>
                  <a:lnTo>
                    <a:pt x="673" y="1038"/>
                  </a:lnTo>
                  <a:lnTo>
                    <a:pt x="673" y="1042"/>
                  </a:lnTo>
                  <a:lnTo>
                    <a:pt x="674" y="1042"/>
                  </a:lnTo>
                  <a:lnTo>
                    <a:pt x="674" y="1045"/>
                  </a:lnTo>
                  <a:lnTo>
                    <a:pt x="675" y="1046"/>
                  </a:lnTo>
                  <a:lnTo>
                    <a:pt x="677" y="1047"/>
                  </a:lnTo>
                  <a:lnTo>
                    <a:pt x="678" y="1049"/>
                  </a:lnTo>
                  <a:lnTo>
                    <a:pt x="678" y="1051"/>
                  </a:lnTo>
                  <a:lnTo>
                    <a:pt x="679" y="1052"/>
                  </a:lnTo>
                  <a:lnTo>
                    <a:pt x="679" y="1053"/>
                  </a:lnTo>
                  <a:lnTo>
                    <a:pt x="679" y="1055"/>
                  </a:lnTo>
                  <a:lnTo>
                    <a:pt x="679" y="1057"/>
                  </a:lnTo>
                  <a:lnTo>
                    <a:pt x="679" y="1058"/>
                  </a:lnTo>
                  <a:lnTo>
                    <a:pt x="678" y="1060"/>
                  </a:lnTo>
                  <a:lnTo>
                    <a:pt x="677" y="1061"/>
                  </a:lnTo>
                  <a:lnTo>
                    <a:pt x="675" y="1062"/>
                  </a:lnTo>
                  <a:lnTo>
                    <a:pt x="674" y="1063"/>
                  </a:lnTo>
                  <a:lnTo>
                    <a:pt x="674" y="1064"/>
                  </a:lnTo>
                  <a:lnTo>
                    <a:pt x="673" y="1066"/>
                  </a:lnTo>
                  <a:lnTo>
                    <a:pt x="673" y="1068"/>
                  </a:lnTo>
                  <a:lnTo>
                    <a:pt x="673" y="1070"/>
                  </a:lnTo>
                  <a:lnTo>
                    <a:pt x="673" y="1071"/>
                  </a:lnTo>
                  <a:lnTo>
                    <a:pt x="674" y="1072"/>
                  </a:lnTo>
                  <a:lnTo>
                    <a:pt x="674" y="1074"/>
                  </a:lnTo>
                  <a:lnTo>
                    <a:pt x="674" y="1076"/>
                  </a:lnTo>
                  <a:lnTo>
                    <a:pt x="674" y="1077"/>
                  </a:lnTo>
                  <a:lnTo>
                    <a:pt x="674" y="1078"/>
                  </a:lnTo>
                  <a:lnTo>
                    <a:pt x="674" y="1080"/>
                  </a:lnTo>
                  <a:lnTo>
                    <a:pt x="674" y="1082"/>
                  </a:lnTo>
                  <a:lnTo>
                    <a:pt x="675" y="1083"/>
                  </a:lnTo>
                  <a:lnTo>
                    <a:pt x="675" y="1085"/>
                  </a:lnTo>
                  <a:lnTo>
                    <a:pt x="675" y="1086"/>
                  </a:lnTo>
                  <a:lnTo>
                    <a:pt x="677" y="1087"/>
                  </a:lnTo>
                  <a:lnTo>
                    <a:pt x="677" y="1088"/>
                  </a:lnTo>
                  <a:lnTo>
                    <a:pt x="678" y="1091"/>
                  </a:lnTo>
                  <a:lnTo>
                    <a:pt x="678" y="1092"/>
                  </a:lnTo>
                  <a:lnTo>
                    <a:pt x="679" y="1095"/>
                  </a:lnTo>
                  <a:lnTo>
                    <a:pt x="679" y="1097"/>
                  </a:lnTo>
                  <a:lnTo>
                    <a:pt x="679" y="1099"/>
                  </a:lnTo>
                  <a:lnTo>
                    <a:pt x="680" y="1100"/>
                  </a:lnTo>
                  <a:lnTo>
                    <a:pt x="680" y="1101"/>
                  </a:lnTo>
                  <a:lnTo>
                    <a:pt x="681" y="1103"/>
                  </a:lnTo>
                  <a:lnTo>
                    <a:pt x="681" y="1104"/>
                  </a:lnTo>
                  <a:lnTo>
                    <a:pt x="682" y="1105"/>
                  </a:lnTo>
                  <a:lnTo>
                    <a:pt x="682" y="1109"/>
                  </a:lnTo>
                  <a:lnTo>
                    <a:pt x="679" y="1109"/>
                  </a:lnTo>
                  <a:lnTo>
                    <a:pt x="675" y="1110"/>
                  </a:lnTo>
                  <a:lnTo>
                    <a:pt x="677" y="1112"/>
                  </a:lnTo>
                  <a:lnTo>
                    <a:pt x="675" y="1113"/>
                  </a:lnTo>
                  <a:lnTo>
                    <a:pt x="673" y="1114"/>
                  </a:lnTo>
                  <a:lnTo>
                    <a:pt x="672" y="1116"/>
                  </a:lnTo>
                  <a:lnTo>
                    <a:pt x="671" y="1117"/>
                  </a:lnTo>
                  <a:lnTo>
                    <a:pt x="670" y="1118"/>
                  </a:lnTo>
                  <a:lnTo>
                    <a:pt x="669" y="1119"/>
                  </a:lnTo>
                  <a:lnTo>
                    <a:pt x="666" y="1119"/>
                  </a:lnTo>
                  <a:lnTo>
                    <a:pt x="665" y="1120"/>
                  </a:lnTo>
                  <a:lnTo>
                    <a:pt x="664" y="1121"/>
                  </a:lnTo>
                  <a:lnTo>
                    <a:pt x="662" y="1122"/>
                  </a:lnTo>
                  <a:lnTo>
                    <a:pt x="661" y="1124"/>
                  </a:lnTo>
                  <a:lnTo>
                    <a:pt x="661" y="1125"/>
                  </a:lnTo>
                  <a:lnTo>
                    <a:pt x="660" y="1126"/>
                  </a:lnTo>
                  <a:lnTo>
                    <a:pt x="660" y="1128"/>
                  </a:lnTo>
                  <a:lnTo>
                    <a:pt x="660" y="1129"/>
                  </a:lnTo>
                  <a:lnTo>
                    <a:pt x="660" y="1131"/>
                  </a:lnTo>
                  <a:lnTo>
                    <a:pt x="660" y="1133"/>
                  </a:lnTo>
                  <a:lnTo>
                    <a:pt x="658" y="1134"/>
                  </a:lnTo>
                  <a:lnTo>
                    <a:pt x="657" y="1135"/>
                  </a:lnTo>
                  <a:lnTo>
                    <a:pt x="656" y="1136"/>
                  </a:lnTo>
                  <a:lnTo>
                    <a:pt x="655" y="1137"/>
                  </a:lnTo>
                  <a:lnTo>
                    <a:pt x="653" y="1138"/>
                  </a:lnTo>
                  <a:lnTo>
                    <a:pt x="652" y="1139"/>
                  </a:lnTo>
                  <a:lnTo>
                    <a:pt x="650" y="1139"/>
                  </a:lnTo>
                  <a:lnTo>
                    <a:pt x="649" y="1141"/>
                  </a:lnTo>
                  <a:lnTo>
                    <a:pt x="647" y="1142"/>
                  </a:lnTo>
                  <a:lnTo>
                    <a:pt x="646" y="1143"/>
                  </a:lnTo>
                  <a:lnTo>
                    <a:pt x="645" y="1143"/>
                  </a:lnTo>
                  <a:lnTo>
                    <a:pt x="644" y="1144"/>
                  </a:lnTo>
                  <a:lnTo>
                    <a:pt x="643" y="1145"/>
                  </a:lnTo>
                  <a:lnTo>
                    <a:pt x="641" y="1146"/>
                  </a:lnTo>
                  <a:lnTo>
                    <a:pt x="640" y="1146"/>
                  </a:lnTo>
                  <a:lnTo>
                    <a:pt x="638" y="1147"/>
                  </a:lnTo>
                  <a:lnTo>
                    <a:pt x="637" y="1148"/>
                  </a:lnTo>
                  <a:lnTo>
                    <a:pt x="636" y="1150"/>
                  </a:lnTo>
                  <a:lnTo>
                    <a:pt x="635" y="1151"/>
                  </a:lnTo>
                  <a:lnTo>
                    <a:pt x="632" y="1152"/>
                  </a:lnTo>
                  <a:lnTo>
                    <a:pt x="631" y="1152"/>
                  </a:lnTo>
                  <a:lnTo>
                    <a:pt x="630" y="1153"/>
                  </a:lnTo>
                  <a:lnTo>
                    <a:pt x="629" y="1154"/>
                  </a:lnTo>
                  <a:lnTo>
                    <a:pt x="628" y="1155"/>
                  </a:lnTo>
                  <a:lnTo>
                    <a:pt x="625" y="1156"/>
                  </a:lnTo>
                  <a:lnTo>
                    <a:pt x="624" y="1158"/>
                  </a:lnTo>
                  <a:lnTo>
                    <a:pt x="623" y="1158"/>
                  </a:lnTo>
                  <a:lnTo>
                    <a:pt x="622" y="1159"/>
                  </a:lnTo>
                  <a:lnTo>
                    <a:pt x="620" y="1160"/>
                  </a:lnTo>
                  <a:lnTo>
                    <a:pt x="619" y="1161"/>
                  </a:lnTo>
                  <a:lnTo>
                    <a:pt x="618" y="1162"/>
                  </a:lnTo>
                  <a:lnTo>
                    <a:pt x="616" y="1163"/>
                  </a:lnTo>
                  <a:lnTo>
                    <a:pt x="614" y="1163"/>
                  </a:lnTo>
                  <a:lnTo>
                    <a:pt x="613" y="1164"/>
                  </a:lnTo>
                  <a:lnTo>
                    <a:pt x="612" y="1166"/>
                  </a:lnTo>
                  <a:lnTo>
                    <a:pt x="611" y="1167"/>
                  </a:lnTo>
                  <a:lnTo>
                    <a:pt x="608" y="1167"/>
                  </a:lnTo>
                  <a:lnTo>
                    <a:pt x="607" y="1168"/>
                  </a:lnTo>
                  <a:lnTo>
                    <a:pt x="606" y="1169"/>
                  </a:lnTo>
                  <a:lnTo>
                    <a:pt x="602" y="1170"/>
                  </a:lnTo>
                  <a:lnTo>
                    <a:pt x="599" y="1172"/>
                  </a:lnTo>
                  <a:lnTo>
                    <a:pt x="596" y="1170"/>
                  </a:lnTo>
                  <a:lnTo>
                    <a:pt x="594" y="1169"/>
                  </a:lnTo>
                  <a:lnTo>
                    <a:pt x="591" y="1168"/>
                  </a:lnTo>
                  <a:lnTo>
                    <a:pt x="588" y="1167"/>
                  </a:lnTo>
                  <a:lnTo>
                    <a:pt x="586" y="1164"/>
                  </a:lnTo>
                  <a:lnTo>
                    <a:pt x="582" y="1160"/>
                  </a:lnTo>
                  <a:lnTo>
                    <a:pt x="580" y="1158"/>
                  </a:lnTo>
                  <a:lnTo>
                    <a:pt x="577" y="1155"/>
                  </a:lnTo>
                  <a:lnTo>
                    <a:pt x="575" y="1152"/>
                  </a:lnTo>
                  <a:lnTo>
                    <a:pt x="571" y="1153"/>
                  </a:lnTo>
                  <a:lnTo>
                    <a:pt x="572" y="1146"/>
                  </a:lnTo>
                  <a:lnTo>
                    <a:pt x="571" y="1142"/>
                  </a:lnTo>
                  <a:lnTo>
                    <a:pt x="567" y="1142"/>
                  </a:lnTo>
                  <a:lnTo>
                    <a:pt x="565" y="1142"/>
                  </a:lnTo>
                  <a:lnTo>
                    <a:pt x="562" y="1141"/>
                  </a:lnTo>
                  <a:lnTo>
                    <a:pt x="562" y="1137"/>
                  </a:lnTo>
                  <a:lnTo>
                    <a:pt x="560" y="1131"/>
                  </a:lnTo>
                  <a:lnTo>
                    <a:pt x="557" y="1128"/>
                  </a:lnTo>
                  <a:lnTo>
                    <a:pt x="552" y="1127"/>
                  </a:lnTo>
                  <a:lnTo>
                    <a:pt x="549" y="1126"/>
                  </a:lnTo>
                  <a:lnTo>
                    <a:pt x="547" y="1126"/>
                  </a:lnTo>
                  <a:lnTo>
                    <a:pt x="545" y="1125"/>
                  </a:lnTo>
                  <a:lnTo>
                    <a:pt x="540" y="1121"/>
                  </a:lnTo>
                  <a:lnTo>
                    <a:pt x="536" y="1119"/>
                  </a:lnTo>
                  <a:lnTo>
                    <a:pt x="532" y="1118"/>
                  </a:lnTo>
                  <a:lnTo>
                    <a:pt x="530" y="1117"/>
                  </a:lnTo>
                  <a:lnTo>
                    <a:pt x="529" y="1117"/>
                  </a:lnTo>
                  <a:lnTo>
                    <a:pt x="528" y="1117"/>
                  </a:lnTo>
                  <a:lnTo>
                    <a:pt x="524" y="1116"/>
                  </a:lnTo>
                  <a:lnTo>
                    <a:pt x="521" y="1113"/>
                  </a:lnTo>
                  <a:lnTo>
                    <a:pt x="520" y="1112"/>
                  </a:lnTo>
                  <a:lnTo>
                    <a:pt x="519" y="1111"/>
                  </a:lnTo>
                  <a:lnTo>
                    <a:pt x="515" y="1110"/>
                  </a:lnTo>
                  <a:lnTo>
                    <a:pt x="512" y="1108"/>
                  </a:lnTo>
                  <a:lnTo>
                    <a:pt x="509" y="1105"/>
                  </a:lnTo>
                  <a:lnTo>
                    <a:pt x="508" y="1103"/>
                  </a:lnTo>
                  <a:lnTo>
                    <a:pt x="505" y="1100"/>
                  </a:lnTo>
                  <a:lnTo>
                    <a:pt x="503" y="1096"/>
                  </a:lnTo>
                  <a:lnTo>
                    <a:pt x="503" y="1093"/>
                  </a:lnTo>
                  <a:lnTo>
                    <a:pt x="499" y="1094"/>
                  </a:lnTo>
                  <a:lnTo>
                    <a:pt x="498" y="1093"/>
                  </a:lnTo>
                  <a:lnTo>
                    <a:pt x="497" y="1092"/>
                  </a:lnTo>
                  <a:lnTo>
                    <a:pt x="497" y="1088"/>
                  </a:lnTo>
                  <a:lnTo>
                    <a:pt x="495" y="1088"/>
                  </a:lnTo>
                  <a:lnTo>
                    <a:pt x="494" y="1087"/>
                  </a:lnTo>
                  <a:lnTo>
                    <a:pt x="494" y="1085"/>
                  </a:lnTo>
                  <a:lnTo>
                    <a:pt x="492" y="1084"/>
                  </a:lnTo>
                  <a:lnTo>
                    <a:pt x="491" y="1083"/>
                  </a:lnTo>
                  <a:lnTo>
                    <a:pt x="494" y="1080"/>
                  </a:lnTo>
                  <a:lnTo>
                    <a:pt x="491" y="1079"/>
                  </a:lnTo>
                  <a:lnTo>
                    <a:pt x="489" y="1076"/>
                  </a:lnTo>
                  <a:lnTo>
                    <a:pt x="487" y="1078"/>
                  </a:lnTo>
                  <a:lnTo>
                    <a:pt x="484" y="1077"/>
                  </a:lnTo>
                  <a:lnTo>
                    <a:pt x="483" y="1076"/>
                  </a:lnTo>
                  <a:lnTo>
                    <a:pt x="482" y="1075"/>
                  </a:lnTo>
                  <a:lnTo>
                    <a:pt x="481" y="1074"/>
                  </a:lnTo>
                  <a:lnTo>
                    <a:pt x="480" y="1074"/>
                  </a:lnTo>
                  <a:lnTo>
                    <a:pt x="479" y="1072"/>
                  </a:lnTo>
                  <a:lnTo>
                    <a:pt x="478" y="1071"/>
                  </a:lnTo>
                  <a:lnTo>
                    <a:pt x="475" y="1070"/>
                  </a:lnTo>
                  <a:lnTo>
                    <a:pt x="474" y="1070"/>
                  </a:lnTo>
                  <a:lnTo>
                    <a:pt x="473" y="1069"/>
                  </a:lnTo>
                  <a:lnTo>
                    <a:pt x="472" y="1069"/>
                  </a:lnTo>
                  <a:lnTo>
                    <a:pt x="470" y="1068"/>
                  </a:lnTo>
                  <a:lnTo>
                    <a:pt x="469" y="1067"/>
                  </a:lnTo>
                  <a:lnTo>
                    <a:pt x="466" y="1066"/>
                  </a:lnTo>
                  <a:lnTo>
                    <a:pt x="465" y="1063"/>
                  </a:lnTo>
                  <a:lnTo>
                    <a:pt x="465" y="1061"/>
                  </a:lnTo>
                  <a:lnTo>
                    <a:pt x="464" y="1060"/>
                  </a:lnTo>
                  <a:lnTo>
                    <a:pt x="463" y="1059"/>
                  </a:lnTo>
                  <a:lnTo>
                    <a:pt x="463" y="1058"/>
                  </a:lnTo>
                  <a:lnTo>
                    <a:pt x="462" y="1055"/>
                  </a:lnTo>
                  <a:lnTo>
                    <a:pt x="462" y="1054"/>
                  </a:lnTo>
                  <a:lnTo>
                    <a:pt x="461" y="1053"/>
                  </a:lnTo>
                  <a:lnTo>
                    <a:pt x="458" y="1052"/>
                  </a:lnTo>
                  <a:lnTo>
                    <a:pt x="457" y="1051"/>
                  </a:lnTo>
                  <a:lnTo>
                    <a:pt x="456" y="1050"/>
                  </a:lnTo>
                  <a:lnTo>
                    <a:pt x="455" y="1049"/>
                  </a:lnTo>
                  <a:lnTo>
                    <a:pt x="454" y="1047"/>
                  </a:lnTo>
                  <a:lnTo>
                    <a:pt x="452" y="1046"/>
                  </a:lnTo>
                  <a:lnTo>
                    <a:pt x="450" y="1045"/>
                  </a:lnTo>
                  <a:lnTo>
                    <a:pt x="449" y="1044"/>
                  </a:lnTo>
                  <a:lnTo>
                    <a:pt x="448" y="1043"/>
                  </a:lnTo>
                  <a:lnTo>
                    <a:pt x="447" y="1043"/>
                  </a:lnTo>
                  <a:lnTo>
                    <a:pt x="445" y="1042"/>
                  </a:lnTo>
                  <a:lnTo>
                    <a:pt x="444" y="1042"/>
                  </a:lnTo>
                  <a:lnTo>
                    <a:pt x="442" y="1041"/>
                  </a:lnTo>
                  <a:lnTo>
                    <a:pt x="441" y="1040"/>
                  </a:lnTo>
                  <a:lnTo>
                    <a:pt x="440" y="1040"/>
                  </a:lnTo>
                  <a:lnTo>
                    <a:pt x="439" y="1037"/>
                  </a:lnTo>
                  <a:lnTo>
                    <a:pt x="439" y="1036"/>
                  </a:lnTo>
                  <a:lnTo>
                    <a:pt x="439" y="1035"/>
                  </a:lnTo>
                  <a:lnTo>
                    <a:pt x="438" y="1033"/>
                  </a:lnTo>
                  <a:lnTo>
                    <a:pt x="438" y="1032"/>
                  </a:lnTo>
                  <a:lnTo>
                    <a:pt x="438" y="1030"/>
                  </a:lnTo>
                  <a:lnTo>
                    <a:pt x="438" y="1028"/>
                  </a:lnTo>
                  <a:lnTo>
                    <a:pt x="438" y="1027"/>
                  </a:lnTo>
                  <a:lnTo>
                    <a:pt x="437" y="1025"/>
                  </a:lnTo>
                  <a:lnTo>
                    <a:pt x="437" y="1024"/>
                  </a:lnTo>
                  <a:lnTo>
                    <a:pt x="436" y="1023"/>
                  </a:lnTo>
                  <a:lnTo>
                    <a:pt x="439" y="1021"/>
                  </a:lnTo>
                  <a:lnTo>
                    <a:pt x="437" y="1018"/>
                  </a:lnTo>
                  <a:lnTo>
                    <a:pt x="433" y="1017"/>
                  </a:lnTo>
                  <a:lnTo>
                    <a:pt x="433" y="1013"/>
                  </a:lnTo>
                  <a:lnTo>
                    <a:pt x="431" y="1009"/>
                  </a:lnTo>
                  <a:lnTo>
                    <a:pt x="430" y="1004"/>
                  </a:lnTo>
                  <a:lnTo>
                    <a:pt x="428" y="1001"/>
                  </a:lnTo>
                  <a:lnTo>
                    <a:pt x="428" y="996"/>
                  </a:lnTo>
                  <a:lnTo>
                    <a:pt x="428" y="994"/>
                  </a:lnTo>
                  <a:lnTo>
                    <a:pt x="428" y="992"/>
                  </a:lnTo>
                  <a:lnTo>
                    <a:pt x="428" y="987"/>
                  </a:lnTo>
                  <a:lnTo>
                    <a:pt x="428" y="986"/>
                  </a:lnTo>
                  <a:lnTo>
                    <a:pt x="428" y="984"/>
                  </a:lnTo>
                  <a:lnTo>
                    <a:pt x="428" y="982"/>
                  </a:lnTo>
                  <a:lnTo>
                    <a:pt x="423" y="979"/>
                  </a:lnTo>
                  <a:lnTo>
                    <a:pt x="421" y="978"/>
                  </a:lnTo>
                  <a:lnTo>
                    <a:pt x="417" y="977"/>
                  </a:lnTo>
                  <a:lnTo>
                    <a:pt x="416" y="982"/>
                  </a:lnTo>
                  <a:lnTo>
                    <a:pt x="415" y="983"/>
                  </a:lnTo>
                  <a:lnTo>
                    <a:pt x="415" y="985"/>
                  </a:lnTo>
                  <a:lnTo>
                    <a:pt x="415" y="986"/>
                  </a:lnTo>
                  <a:lnTo>
                    <a:pt x="414" y="988"/>
                  </a:lnTo>
                  <a:lnTo>
                    <a:pt x="414" y="990"/>
                  </a:lnTo>
                  <a:lnTo>
                    <a:pt x="414" y="991"/>
                  </a:lnTo>
                  <a:lnTo>
                    <a:pt x="413" y="993"/>
                  </a:lnTo>
                  <a:lnTo>
                    <a:pt x="413" y="994"/>
                  </a:lnTo>
                  <a:lnTo>
                    <a:pt x="413" y="996"/>
                  </a:lnTo>
                  <a:lnTo>
                    <a:pt x="412" y="998"/>
                  </a:lnTo>
                  <a:lnTo>
                    <a:pt x="412" y="999"/>
                  </a:lnTo>
                  <a:lnTo>
                    <a:pt x="411" y="1001"/>
                  </a:lnTo>
                  <a:lnTo>
                    <a:pt x="411" y="1002"/>
                  </a:lnTo>
                  <a:lnTo>
                    <a:pt x="411" y="1004"/>
                  </a:lnTo>
                  <a:lnTo>
                    <a:pt x="409" y="1005"/>
                  </a:lnTo>
                  <a:lnTo>
                    <a:pt x="409" y="1008"/>
                  </a:lnTo>
                  <a:lnTo>
                    <a:pt x="409" y="1009"/>
                  </a:lnTo>
                  <a:lnTo>
                    <a:pt x="408" y="1011"/>
                  </a:lnTo>
                  <a:lnTo>
                    <a:pt x="406" y="1012"/>
                  </a:lnTo>
                  <a:lnTo>
                    <a:pt x="407" y="1015"/>
                  </a:lnTo>
                  <a:lnTo>
                    <a:pt x="406" y="1017"/>
                  </a:lnTo>
                  <a:lnTo>
                    <a:pt x="405" y="1018"/>
                  </a:lnTo>
                  <a:lnTo>
                    <a:pt x="404" y="1019"/>
                  </a:lnTo>
                  <a:lnTo>
                    <a:pt x="403" y="1020"/>
                  </a:lnTo>
                  <a:lnTo>
                    <a:pt x="401" y="1023"/>
                  </a:lnTo>
                  <a:lnTo>
                    <a:pt x="400" y="1024"/>
                  </a:lnTo>
                  <a:lnTo>
                    <a:pt x="399" y="1025"/>
                  </a:lnTo>
                  <a:lnTo>
                    <a:pt x="398" y="1026"/>
                  </a:lnTo>
                  <a:lnTo>
                    <a:pt x="397" y="1028"/>
                  </a:lnTo>
                  <a:lnTo>
                    <a:pt x="396" y="1029"/>
                  </a:lnTo>
                  <a:lnTo>
                    <a:pt x="395" y="1030"/>
                  </a:lnTo>
                  <a:lnTo>
                    <a:pt x="394" y="1032"/>
                  </a:lnTo>
                  <a:lnTo>
                    <a:pt x="392" y="1034"/>
                  </a:lnTo>
                  <a:lnTo>
                    <a:pt x="389" y="1037"/>
                  </a:lnTo>
                  <a:lnTo>
                    <a:pt x="388" y="1040"/>
                  </a:lnTo>
                  <a:lnTo>
                    <a:pt x="388" y="1041"/>
                  </a:lnTo>
                  <a:lnTo>
                    <a:pt x="386" y="1042"/>
                  </a:lnTo>
                  <a:lnTo>
                    <a:pt x="386" y="1043"/>
                  </a:lnTo>
                  <a:lnTo>
                    <a:pt x="384" y="1044"/>
                  </a:lnTo>
                  <a:lnTo>
                    <a:pt x="383" y="1045"/>
                  </a:lnTo>
                  <a:lnTo>
                    <a:pt x="381" y="1047"/>
                  </a:lnTo>
                  <a:lnTo>
                    <a:pt x="380" y="1050"/>
                  </a:lnTo>
                  <a:lnTo>
                    <a:pt x="379" y="1051"/>
                  </a:lnTo>
                  <a:lnTo>
                    <a:pt x="378" y="1052"/>
                  </a:lnTo>
                  <a:lnTo>
                    <a:pt x="378" y="1053"/>
                  </a:lnTo>
                  <a:lnTo>
                    <a:pt x="375" y="1055"/>
                  </a:lnTo>
                  <a:lnTo>
                    <a:pt x="375" y="1057"/>
                  </a:lnTo>
                  <a:lnTo>
                    <a:pt x="374" y="1058"/>
                  </a:lnTo>
                  <a:lnTo>
                    <a:pt x="373" y="1059"/>
                  </a:lnTo>
                  <a:lnTo>
                    <a:pt x="372" y="1060"/>
                  </a:lnTo>
                  <a:lnTo>
                    <a:pt x="371" y="1062"/>
                  </a:lnTo>
                  <a:lnTo>
                    <a:pt x="370" y="1063"/>
                  </a:lnTo>
                  <a:lnTo>
                    <a:pt x="369" y="1064"/>
                  </a:lnTo>
                  <a:lnTo>
                    <a:pt x="367" y="1066"/>
                  </a:lnTo>
                  <a:lnTo>
                    <a:pt x="366" y="1067"/>
                  </a:lnTo>
                  <a:lnTo>
                    <a:pt x="365" y="1069"/>
                  </a:lnTo>
                  <a:lnTo>
                    <a:pt x="364" y="1070"/>
                  </a:lnTo>
                  <a:lnTo>
                    <a:pt x="364" y="1071"/>
                  </a:lnTo>
                  <a:lnTo>
                    <a:pt x="363" y="1072"/>
                  </a:lnTo>
                  <a:lnTo>
                    <a:pt x="362" y="1074"/>
                  </a:lnTo>
                  <a:lnTo>
                    <a:pt x="361" y="1075"/>
                  </a:lnTo>
                  <a:lnTo>
                    <a:pt x="358" y="1077"/>
                  </a:lnTo>
                  <a:lnTo>
                    <a:pt x="356" y="1080"/>
                  </a:lnTo>
                  <a:lnTo>
                    <a:pt x="355" y="1080"/>
                  </a:lnTo>
                  <a:lnTo>
                    <a:pt x="354" y="1083"/>
                  </a:lnTo>
                  <a:lnTo>
                    <a:pt x="353" y="1084"/>
                  </a:lnTo>
                  <a:lnTo>
                    <a:pt x="353" y="1085"/>
                  </a:lnTo>
                  <a:lnTo>
                    <a:pt x="351" y="1086"/>
                  </a:lnTo>
                  <a:lnTo>
                    <a:pt x="349" y="1089"/>
                  </a:lnTo>
                  <a:lnTo>
                    <a:pt x="348" y="1091"/>
                  </a:lnTo>
                  <a:lnTo>
                    <a:pt x="347" y="1092"/>
                  </a:lnTo>
                  <a:lnTo>
                    <a:pt x="346" y="1094"/>
                  </a:lnTo>
                  <a:lnTo>
                    <a:pt x="345" y="1095"/>
                  </a:lnTo>
                  <a:lnTo>
                    <a:pt x="345" y="1096"/>
                  </a:lnTo>
                  <a:lnTo>
                    <a:pt x="346" y="1097"/>
                  </a:lnTo>
                  <a:lnTo>
                    <a:pt x="347" y="1099"/>
                  </a:lnTo>
                  <a:lnTo>
                    <a:pt x="348" y="1100"/>
                  </a:lnTo>
                  <a:lnTo>
                    <a:pt x="348" y="1101"/>
                  </a:lnTo>
                  <a:lnTo>
                    <a:pt x="348" y="1102"/>
                  </a:lnTo>
                  <a:lnTo>
                    <a:pt x="347" y="1103"/>
                  </a:lnTo>
                  <a:lnTo>
                    <a:pt x="347" y="1105"/>
                  </a:lnTo>
                  <a:lnTo>
                    <a:pt x="347" y="1106"/>
                  </a:lnTo>
                  <a:lnTo>
                    <a:pt x="346" y="1109"/>
                  </a:lnTo>
                  <a:lnTo>
                    <a:pt x="346" y="1110"/>
                  </a:lnTo>
                  <a:lnTo>
                    <a:pt x="346" y="1112"/>
                  </a:lnTo>
                  <a:lnTo>
                    <a:pt x="345" y="1113"/>
                  </a:lnTo>
                  <a:lnTo>
                    <a:pt x="343" y="1117"/>
                  </a:lnTo>
                  <a:lnTo>
                    <a:pt x="345" y="1118"/>
                  </a:lnTo>
                  <a:lnTo>
                    <a:pt x="343" y="1121"/>
                  </a:lnTo>
                  <a:lnTo>
                    <a:pt x="342" y="1122"/>
                  </a:lnTo>
                  <a:lnTo>
                    <a:pt x="342" y="1125"/>
                  </a:lnTo>
                  <a:lnTo>
                    <a:pt x="342" y="1126"/>
                  </a:lnTo>
                  <a:lnTo>
                    <a:pt x="341" y="1127"/>
                  </a:lnTo>
                  <a:lnTo>
                    <a:pt x="342" y="1130"/>
                  </a:lnTo>
                  <a:lnTo>
                    <a:pt x="341" y="1135"/>
                  </a:lnTo>
                  <a:lnTo>
                    <a:pt x="341" y="1137"/>
                  </a:lnTo>
                  <a:lnTo>
                    <a:pt x="341" y="1138"/>
                  </a:lnTo>
                  <a:lnTo>
                    <a:pt x="341" y="1141"/>
                  </a:lnTo>
                  <a:lnTo>
                    <a:pt x="341" y="1142"/>
                  </a:lnTo>
                  <a:lnTo>
                    <a:pt x="341" y="1144"/>
                  </a:lnTo>
                  <a:lnTo>
                    <a:pt x="341" y="1146"/>
                  </a:lnTo>
                  <a:lnTo>
                    <a:pt x="341" y="1147"/>
                  </a:lnTo>
                  <a:lnTo>
                    <a:pt x="341" y="1150"/>
                  </a:lnTo>
                  <a:lnTo>
                    <a:pt x="341" y="1151"/>
                  </a:lnTo>
                  <a:lnTo>
                    <a:pt x="342" y="1153"/>
                  </a:lnTo>
                  <a:lnTo>
                    <a:pt x="342" y="1154"/>
                  </a:lnTo>
                  <a:lnTo>
                    <a:pt x="342" y="1156"/>
                  </a:lnTo>
                  <a:lnTo>
                    <a:pt x="342" y="1158"/>
                  </a:lnTo>
                  <a:lnTo>
                    <a:pt x="342" y="1160"/>
                  </a:lnTo>
                  <a:lnTo>
                    <a:pt x="342" y="1161"/>
                  </a:lnTo>
                  <a:lnTo>
                    <a:pt x="343" y="1162"/>
                  </a:lnTo>
                  <a:lnTo>
                    <a:pt x="343" y="1164"/>
                  </a:lnTo>
                  <a:lnTo>
                    <a:pt x="343" y="1166"/>
                  </a:lnTo>
                  <a:lnTo>
                    <a:pt x="343" y="1168"/>
                  </a:lnTo>
                  <a:lnTo>
                    <a:pt x="343" y="1169"/>
                  </a:lnTo>
                  <a:lnTo>
                    <a:pt x="343" y="1172"/>
                  </a:lnTo>
                  <a:lnTo>
                    <a:pt x="341" y="1176"/>
                  </a:lnTo>
                  <a:lnTo>
                    <a:pt x="337" y="1173"/>
                  </a:lnTo>
                  <a:lnTo>
                    <a:pt x="332" y="1170"/>
                  </a:lnTo>
                  <a:lnTo>
                    <a:pt x="329" y="1175"/>
                  </a:lnTo>
                  <a:lnTo>
                    <a:pt x="325" y="1176"/>
                  </a:lnTo>
                  <a:lnTo>
                    <a:pt x="323" y="1176"/>
                  </a:lnTo>
                  <a:lnTo>
                    <a:pt x="321" y="1176"/>
                  </a:lnTo>
                  <a:lnTo>
                    <a:pt x="320" y="1176"/>
                  </a:lnTo>
                  <a:lnTo>
                    <a:pt x="318" y="1177"/>
                  </a:lnTo>
                  <a:lnTo>
                    <a:pt x="316" y="1177"/>
                  </a:lnTo>
                  <a:lnTo>
                    <a:pt x="315" y="1177"/>
                  </a:lnTo>
                  <a:lnTo>
                    <a:pt x="313" y="1178"/>
                  </a:lnTo>
                  <a:lnTo>
                    <a:pt x="312" y="1178"/>
                  </a:lnTo>
                  <a:lnTo>
                    <a:pt x="311" y="1178"/>
                  </a:lnTo>
                  <a:lnTo>
                    <a:pt x="307" y="1179"/>
                  </a:lnTo>
                  <a:lnTo>
                    <a:pt x="304" y="1179"/>
                  </a:lnTo>
                  <a:lnTo>
                    <a:pt x="303" y="1178"/>
                  </a:lnTo>
                  <a:lnTo>
                    <a:pt x="298" y="1180"/>
                  </a:lnTo>
                  <a:lnTo>
                    <a:pt x="297" y="1180"/>
                  </a:lnTo>
                  <a:lnTo>
                    <a:pt x="295" y="1180"/>
                  </a:lnTo>
                  <a:lnTo>
                    <a:pt x="293" y="1180"/>
                  </a:lnTo>
                  <a:lnTo>
                    <a:pt x="291" y="1180"/>
                  </a:lnTo>
                  <a:lnTo>
                    <a:pt x="290" y="1181"/>
                  </a:lnTo>
                  <a:lnTo>
                    <a:pt x="288" y="1181"/>
                  </a:lnTo>
                  <a:lnTo>
                    <a:pt x="287" y="1181"/>
                  </a:lnTo>
                  <a:lnTo>
                    <a:pt x="284" y="1183"/>
                  </a:lnTo>
                  <a:lnTo>
                    <a:pt x="283" y="1183"/>
                  </a:lnTo>
                  <a:lnTo>
                    <a:pt x="282" y="1183"/>
                  </a:lnTo>
                  <a:lnTo>
                    <a:pt x="280" y="1183"/>
                  </a:lnTo>
                  <a:lnTo>
                    <a:pt x="279" y="1183"/>
                  </a:lnTo>
                  <a:lnTo>
                    <a:pt x="278" y="1184"/>
                  </a:lnTo>
                  <a:lnTo>
                    <a:pt x="275" y="1184"/>
                  </a:lnTo>
                  <a:lnTo>
                    <a:pt x="274" y="1184"/>
                  </a:lnTo>
                  <a:lnTo>
                    <a:pt x="273" y="1185"/>
                  </a:lnTo>
                  <a:lnTo>
                    <a:pt x="271" y="1185"/>
                  </a:lnTo>
                  <a:lnTo>
                    <a:pt x="270" y="1185"/>
                  </a:lnTo>
                  <a:lnTo>
                    <a:pt x="267" y="1185"/>
                  </a:lnTo>
                  <a:lnTo>
                    <a:pt x="266" y="1183"/>
                  </a:lnTo>
                  <a:lnTo>
                    <a:pt x="264" y="1188"/>
                  </a:lnTo>
                  <a:lnTo>
                    <a:pt x="263" y="1186"/>
                  </a:lnTo>
                  <a:lnTo>
                    <a:pt x="261" y="1183"/>
                  </a:lnTo>
                  <a:lnTo>
                    <a:pt x="259" y="1183"/>
                  </a:lnTo>
                  <a:lnTo>
                    <a:pt x="258" y="1181"/>
                  </a:lnTo>
                  <a:lnTo>
                    <a:pt x="257" y="1180"/>
                  </a:lnTo>
                  <a:lnTo>
                    <a:pt x="256" y="1179"/>
                  </a:lnTo>
                  <a:lnTo>
                    <a:pt x="255" y="1178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1" y="1175"/>
                  </a:lnTo>
                  <a:lnTo>
                    <a:pt x="249" y="1173"/>
                  </a:lnTo>
                  <a:lnTo>
                    <a:pt x="248" y="1172"/>
                  </a:lnTo>
                  <a:lnTo>
                    <a:pt x="247" y="1171"/>
                  </a:lnTo>
                  <a:lnTo>
                    <a:pt x="245" y="1173"/>
                  </a:lnTo>
                  <a:lnTo>
                    <a:pt x="243" y="1169"/>
                  </a:lnTo>
                  <a:lnTo>
                    <a:pt x="238" y="1168"/>
                  </a:lnTo>
                  <a:lnTo>
                    <a:pt x="241" y="1164"/>
                  </a:lnTo>
                  <a:lnTo>
                    <a:pt x="238" y="1163"/>
                  </a:lnTo>
                  <a:lnTo>
                    <a:pt x="235" y="1167"/>
                  </a:lnTo>
                  <a:lnTo>
                    <a:pt x="233" y="1167"/>
                  </a:lnTo>
                  <a:lnTo>
                    <a:pt x="229" y="1171"/>
                  </a:lnTo>
                  <a:lnTo>
                    <a:pt x="226" y="1171"/>
                  </a:lnTo>
                  <a:lnTo>
                    <a:pt x="226" y="1169"/>
                  </a:lnTo>
                  <a:lnTo>
                    <a:pt x="225" y="1168"/>
                  </a:lnTo>
                  <a:lnTo>
                    <a:pt x="224" y="1167"/>
                  </a:lnTo>
                  <a:lnTo>
                    <a:pt x="222" y="1166"/>
                  </a:lnTo>
                  <a:lnTo>
                    <a:pt x="220" y="1164"/>
                  </a:lnTo>
                  <a:lnTo>
                    <a:pt x="217" y="1166"/>
                  </a:lnTo>
                  <a:lnTo>
                    <a:pt x="215" y="1166"/>
                  </a:lnTo>
                  <a:lnTo>
                    <a:pt x="212" y="1166"/>
                  </a:lnTo>
                  <a:lnTo>
                    <a:pt x="209" y="1167"/>
                  </a:lnTo>
                  <a:lnTo>
                    <a:pt x="207" y="1168"/>
                  </a:lnTo>
                  <a:lnTo>
                    <a:pt x="204" y="1168"/>
                  </a:lnTo>
                  <a:lnTo>
                    <a:pt x="203" y="1166"/>
                  </a:lnTo>
                  <a:lnTo>
                    <a:pt x="201" y="1164"/>
                  </a:lnTo>
                  <a:lnTo>
                    <a:pt x="199" y="1163"/>
                  </a:lnTo>
                  <a:lnTo>
                    <a:pt x="197" y="1162"/>
                  </a:lnTo>
                  <a:lnTo>
                    <a:pt x="196" y="1162"/>
                  </a:lnTo>
                  <a:lnTo>
                    <a:pt x="195" y="1161"/>
                  </a:lnTo>
                  <a:lnTo>
                    <a:pt x="192" y="1161"/>
                  </a:lnTo>
                  <a:lnTo>
                    <a:pt x="191" y="1160"/>
                  </a:lnTo>
                  <a:lnTo>
                    <a:pt x="190" y="1159"/>
                  </a:lnTo>
                  <a:lnTo>
                    <a:pt x="189" y="1158"/>
                  </a:lnTo>
                  <a:lnTo>
                    <a:pt x="188" y="1156"/>
                  </a:lnTo>
                  <a:lnTo>
                    <a:pt x="187" y="1155"/>
                  </a:lnTo>
                  <a:lnTo>
                    <a:pt x="185" y="1154"/>
                  </a:lnTo>
                  <a:lnTo>
                    <a:pt x="184" y="1153"/>
                  </a:lnTo>
                  <a:lnTo>
                    <a:pt x="183" y="1152"/>
                  </a:lnTo>
                  <a:lnTo>
                    <a:pt x="181" y="1152"/>
                  </a:lnTo>
                  <a:lnTo>
                    <a:pt x="180" y="1151"/>
                  </a:lnTo>
                  <a:lnTo>
                    <a:pt x="178" y="1151"/>
                  </a:lnTo>
                  <a:lnTo>
                    <a:pt x="176" y="1151"/>
                  </a:lnTo>
                  <a:lnTo>
                    <a:pt x="174" y="1150"/>
                  </a:lnTo>
                  <a:lnTo>
                    <a:pt x="173" y="1147"/>
                  </a:lnTo>
                  <a:lnTo>
                    <a:pt x="170" y="1148"/>
                  </a:lnTo>
                  <a:lnTo>
                    <a:pt x="166" y="1146"/>
                  </a:lnTo>
                  <a:lnTo>
                    <a:pt x="163" y="1145"/>
                  </a:lnTo>
                  <a:lnTo>
                    <a:pt x="158" y="1144"/>
                  </a:lnTo>
                  <a:lnTo>
                    <a:pt x="157" y="1142"/>
                  </a:lnTo>
                  <a:lnTo>
                    <a:pt x="154" y="1141"/>
                  </a:lnTo>
                  <a:lnTo>
                    <a:pt x="155" y="1136"/>
                  </a:lnTo>
                  <a:lnTo>
                    <a:pt x="155" y="1135"/>
                  </a:lnTo>
                  <a:lnTo>
                    <a:pt x="155" y="1133"/>
                  </a:lnTo>
                  <a:lnTo>
                    <a:pt x="155" y="1130"/>
                  </a:lnTo>
                  <a:lnTo>
                    <a:pt x="156" y="1127"/>
                  </a:lnTo>
                  <a:lnTo>
                    <a:pt x="159" y="1125"/>
                  </a:lnTo>
                  <a:lnTo>
                    <a:pt x="162" y="1122"/>
                  </a:lnTo>
                  <a:lnTo>
                    <a:pt x="164" y="1118"/>
                  </a:lnTo>
                  <a:lnTo>
                    <a:pt x="166" y="1116"/>
                  </a:lnTo>
                  <a:lnTo>
                    <a:pt x="168" y="1113"/>
                  </a:lnTo>
                  <a:lnTo>
                    <a:pt x="170" y="1111"/>
                  </a:lnTo>
                  <a:lnTo>
                    <a:pt x="173" y="1108"/>
                  </a:lnTo>
                  <a:lnTo>
                    <a:pt x="175" y="1106"/>
                  </a:lnTo>
                  <a:lnTo>
                    <a:pt x="178" y="1104"/>
                  </a:lnTo>
                  <a:lnTo>
                    <a:pt x="179" y="1102"/>
                  </a:lnTo>
                  <a:lnTo>
                    <a:pt x="180" y="1101"/>
                  </a:lnTo>
                  <a:lnTo>
                    <a:pt x="182" y="1100"/>
                  </a:lnTo>
                  <a:lnTo>
                    <a:pt x="182" y="1099"/>
                  </a:lnTo>
                  <a:lnTo>
                    <a:pt x="184" y="1096"/>
                  </a:lnTo>
                  <a:lnTo>
                    <a:pt x="188" y="1094"/>
                  </a:lnTo>
                  <a:lnTo>
                    <a:pt x="190" y="1092"/>
                  </a:lnTo>
                  <a:lnTo>
                    <a:pt x="193" y="1088"/>
                  </a:lnTo>
                  <a:lnTo>
                    <a:pt x="189" y="1087"/>
                  </a:lnTo>
                  <a:lnTo>
                    <a:pt x="188" y="1086"/>
                  </a:lnTo>
                  <a:lnTo>
                    <a:pt x="187" y="1085"/>
                  </a:lnTo>
                  <a:lnTo>
                    <a:pt x="182" y="1087"/>
                  </a:lnTo>
                  <a:lnTo>
                    <a:pt x="179" y="1088"/>
                  </a:lnTo>
                  <a:lnTo>
                    <a:pt x="178" y="1087"/>
                  </a:lnTo>
                  <a:lnTo>
                    <a:pt x="176" y="1086"/>
                  </a:lnTo>
                  <a:lnTo>
                    <a:pt x="174" y="1085"/>
                  </a:lnTo>
                  <a:lnTo>
                    <a:pt x="173" y="1084"/>
                  </a:lnTo>
                  <a:lnTo>
                    <a:pt x="172" y="1084"/>
                  </a:lnTo>
                  <a:lnTo>
                    <a:pt x="172" y="1082"/>
                  </a:lnTo>
                  <a:lnTo>
                    <a:pt x="172" y="1079"/>
                  </a:lnTo>
                  <a:lnTo>
                    <a:pt x="173" y="1078"/>
                  </a:lnTo>
                  <a:lnTo>
                    <a:pt x="173" y="1076"/>
                  </a:lnTo>
                  <a:lnTo>
                    <a:pt x="174" y="1075"/>
                  </a:lnTo>
                  <a:lnTo>
                    <a:pt x="174" y="1072"/>
                  </a:lnTo>
                  <a:lnTo>
                    <a:pt x="175" y="1071"/>
                  </a:lnTo>
                  <a:lnTo>
                    <a:pt x="175" y="1070"/>
                  </a:lnTo>
                  <a:lnTo>
                    <a:pt x="176" y="1068"/>
                  </a:lnTo>
                  <a:lnTo>
                    <a:pt x="176" y="1067"/>
                  </a:lnTo>
                  <a:lnTo>
                    <a:pt x="178" y="1064"/>
                  </a:lnTo>
                  <a:lnTo>
                    <a:pt x="178" y="1063"/>
                  </a:lnTo>
                  <a:lnTo>
                    <a:pt x="178" y="1062"/>
                  </a:lnTo>
                  <a:lnTo>
                    <a:pt x="179" y="1060"/>
                  </a:lnTo>
                  <a:lnTo>
                    <a:pt x="179" y="1059"/>
                  </a:lnTo>
                  <a:lnTo>
                    <a:pt x="180" y="1058"/>
                  </a:lnTo>
                  <a:lnTo>
                    <a:pt x="180" y="1055"/>
                  </a:lnTo>
                  <a:lnTo>
                    <a:pt x="180" y="1054"/>
                  </a:lnTo>
                  <a:lnTo>
                    <a:pt x="181" y="1052"/>
                  </a:lnTo>
                  <a:lnTo>
                    <a:pt x="181" y="1051"/>
                  </a:lnTo>
                  <a:lnTo>
                    <a:pt x="181" y="1049"/>
                  </a:lnTo>
                  <a:lnTo>
                    <a:pt x="181" y="1047"/>
                  </a:lnTo>
                  <a:lnTo>
                    <a:pt x="181" y="1045"/>
                  </a:lnTo>
                  <a:lnTo>
                    <a:pt x="181" y="1044"/>
                  </a:lnTo>
                  <a:lnTo>
                    <a:pt x="182" y="1043"/>
                  </a:lnTo>
                  <a:lnTo>
                    <a:pt x="182" y="1041"/>
                  </a:lnTo>
                  <a:lnTo>
                    <a:pt x="183" y="1038"/>
                  </a:lnTo>
                  <a:lnTo>
                    <a:pt x="183" y="1037"/>
                  </a:lnTo>
                  <a:lnTo>
                    <a:pt x="184" y="1035"/>
                  </a:lnTo>
                  <a:lnTo>
                    <a:pt x="184" y="1033"/>
                  </a:lnTo>
                  <a:lnTo>
                    <a:pt x="184" y="1030"/>
                  </a:lnTo>
                  <a:lnTo>
                    <a:pt x="183" y="1029"/>
                  </a:lnTo>
                  <a:lnTo>
                    <a:pt x="181" y="1029"/>
                  </a:lnTo>
                  <a:lnTo>
                    <a:pt x="180" y="1028"/>
                  </a:lnTo>
                  <a:lnTo>
                    <a:pt x="178" y="1028"/>
                  </a:lnTo>
                  <a:lnTo>
                    <a:pt x="176" y="1027"/>
                  </a:lnTo>
                  <a:lnTo>
                    <a:pt x="174" y="1027"/>
                  </a:lnTo>
                  <a:lnTo>
                    <a:pt x="173" y="1026"/>
                  </a:lnTo>
                  <a:lnTo>
                    <a:pt x="170" y="1025"/>
                  </a:lnTo>
                  <a:lnTo>
                    <a:pt x="166" y="1025"/>
                  </a:lnTo>
                  <a:lnTo>
                    <a:pt x="163" y="1024"/>
                  </a:lnTo>
                  <a:lnTo>
                    <a:pt x="160" y="1023"/>
                  </a:lnTo>
                  <a:lnTo>
                    <a:pt x="158" y="1020"/>
                  </a:lnTo>
                  <a:lnTo>
                    <a:pt x="157" y="1017"/>
                  </a:lnTo>
                  <a:lnTo>
                    <a:pt x="154" y="1018"/>
                  </a:lnTo>
                  <a:lnTo>
                    <a:pt x="154" y="1015"/>
                  </a:lnTo>
                  <a:lnTo>
                    <a:pt x="154" y="1013"/>
                  </a:lnTo>
                  <a:lnTo>
                    <a:pt x="152" y="1012"/>
                  </a:lnTo>
                  <a:lnTo>
                    <a:pt x="151" y="1011"/>
                  </a:lnTo>
                  <a:lnTo>
                    <a:pt x="150" y="1010"/>
                  </a:lnTo>
                  <a:lnTo>
                    <a:pt x="149" y="1009"/>
                  </a:lnTo>
                  <a:lnTo>
                    <a:pt x="148" y="1008"/>
                  </a:lnTo>
                  <a:lnTo>
                    <a:pt x="147" y="1007"/>
                  </a:lnTo>
                  <a:lnTo>
                    <a:pt x="146" y="1005"/>
                  </a:lnTo>
                  <a:lnTo>
                    <a:pt x="145" y="1004"/>
                  </a:lnTo>
                  <a:lnTo>
                    <a:pt x="143" y="1003"/>
                  </a:lnTo>
                  <a:lnTo>
                    <a:pt x="141" y="1002"/>
                  </a:lnTo>
                  <a:lnTo>
                    <a:pt x="140" y="1001"/>
                  </a:lnTo>
                  <a:lnTo>
                    <a:pt x="139" y="1000"/>
                  </a:lnTo>
                  <a:lnTo>
                    <a:pt x="138" y="999"/>
                  </a:lnTo>
                  <a:lnTo>
                    <a:pt x="137" y="998"/>
                  </a:lnTo>
                  <a:lnTo>
                    <a:pt x="135" y="998"/>
                  </a:lnTo>
                  <a:lnTo>
                    <a:pt x="133" y="996"/>
                  </a:lnTo>
                  <a:lnTo>
                    <a:pt x="132" y="995"/>
                  </a:lnTo>
                  <a:lnTo>
                    <a:pt x="131" y="994"/>
                  </a:lnTo>
                  <a:lnTo>
                    <a:pt x="130" y="994"/>
                  </a:lnTo>
                  <a:lnTo>
                    <a:pt x="127" y="993"/>
                  </a:lnTo>
                  <a:lnTo>
                    <a:pt x="126" y="992"/>
                  </a:lnTo>
                  <a:lnTo>
                    <a:pt x="125" y="991"/>
                  </a:lnTo>
                  <a:lnTo>
                    <a:pt x="124" y="990"/>
                  </a:lnTo>
                  <a:lnTo>
                    <a:pt x="122" y="988"/>
                  </a:lnTo>
                  <a:lnTo>
                    <a:pt x="121" y="987"/>
                  </a:lnTo>
                  <a:lnTo>
                    <a:pt x="120" y="987"/>
                  </a:lnTo>
                  <a:lnTo>
                    <a:pt x="118" y="986"/>
                  </a:lnTo>
                  <a:lnTo>
                    <a:pt x="117" y="985"/>
                  </a:lnTo>
                  <a:lnTo>
                    <a:pt x="116" y="984"/>
                  </a:lnTo>
                  <a:lnTo>
                    <a:pt x="115" y="982"/>
                  </a:lnTo>
                  <a:lnTo>
                    <a:pt x="114" y="981"/>
                  </a:lnTo>
                  <a:lnTo>
                    <a:pt x="113" y="979"/>
                  </a:lnTo>
                  <a:lnTo>
                    <a:pt x="112" y="978"/>
                  </a:lnTo>
                  <a:lnTo>
                    <a:pt x="110" y="976"/>
                  </a:lnTo>
                  <a:lnTo>
                    <a:pt x="108" y="974"/>
                  </a:lnTo>
                  <a:lnTo>
                    <a:pt x="109" y="973"/>
                  </a:lnTo>
                  <a:lnTo>
                    <a:pt x="110" y="971"/>
                  </a:lnTo>
                  <a:lnTo>
                    <a:pt x="108" y="969"/>
                  </a:lnTo>
                  <a:lnTo>
                    <a:pt x="108" y="968"/>
                  </a:lnTo>
                  <a:lnTo>
                    <a:pt x="108" y="966"/>
                  </a:lnTo>
                  <a:lnTo>
                    <a:pt x="108" y="965"/>
                  </a:lnTo>
                  <a:lnTo>
                    <a:pt x="108" y="962"/>
                  </a:lnTo>
                  <a:lnTo>
                    <a:pt x="109" y="961"/>
                  </a:lnTo>
                  <a:lnTo>
                    <a:pt x="109" y="960"/>
                  </a:lnTo>
                  <a:lnTo>
                    <a:pt x="110" y="959"/>
                  </a:lnTo>
                  <a:lnTo>
                    <a:pt x="112" y="957"/>
                  </a:lnTo>
                  <a:lnTo>
                    <a:pt x="113" y="956"/>
                  </a:lnTo>
                  <a:lnTo>
                    <a:pt x="114" y="954"/>
                  </a:lnTo>
                  <a:lnTo>
                    <a:pt x="115" y="953"/>
                  </a:lnTo>
                  <a:lnTo>
                    <a:pt x="115" y="951"/>
                  </a:lnTo>
                  <a:lnTo>
                    <a:pt x="114" y="950"/>
                  </a:lnTo>
                  <a:lnTo>
                    <a:pt x="113" y="949"/>
                  </a:lnTo>
                  <a:lnTo>
                    <a:pt x="112" y="948"/>
                  </a:lnTo>
                  <a:lnTo>
                    <a:pt x="110" y="946"/>
                  </a:lnTo>
                  <a:lnTo>
                    <a:pt x="109" y="945"/>
                  </a:lnTo>
                  <a:lnTo>
                    <a:pt x="108" y="943"/>
                  </a:lnTo>
                  <a:lnTo>
                    <a:pt x="107" y="941"/>
                  </a:lnTo>
                  <a:lnTo>
                    <a:pt x="107" y="940"/>
                  </a:lnTo>
                  <a:lnTo>
                    <a:pt x="107" y="939"/>
                  </a:lnTo>
                  <a:lnTo>
                    <a:pt x="108" y="936"/>
                  </a:lnTo>
                  <a:lnTo>
                    <a:pt x="109" y="935"/>
                  </a:lnTo>
                  <a:lnTo>
                    <a:pt x="109" y="933"/>
                  </a:lnTo>
                  <a:lnTo>
                    <a:pt x="109" y="932"/>
                  </a:lnTo>
                  <a:lnTo>
                    <a:pt x="109" y="929"/>
                  </a:lnTo>
                  <a:lnTo>
                    <a:pt x="109" y="928"/>
                  </a:lnTo>
                  <a:lnTo>
                    <a:pt x="108" y="927"/>
                  </a:lnTo>
                  <a:lnTo>
                    <a:pt x="108" y="926"/>
                  </a:lnTo>
                  <a:lnTo>
                    <a:pt x="107" y="926"/>
                  </a:lnTo>
                  <a:lnTo>
                    <a:pt x="105" y="927"/>
                  </a:lnTo>
                  <a:lnTo>
                    <a:pt x="104" y="927"/>
                  </a:lnTo>
                  <a:lnTo>
                    <a:pt x="101" y="928"/>
                  </a:lnTo>
                  <a:lnTo>
                    <a:pt x="100" y="929"/>
                  </a:lnTo>
                  <a:lnTo>
                    <a:pt x="99" y="929"/>
                  </a:lnTo>
                  <a:lnTo>
                    <a:pt x="98" y="931"/>
                  </a:lnTo>
                  <a:lnTo>
                    <a:pt x="97" y="932"/>
                  </a:lnTo>
                  <a:lnTo>
                    <a:pt x="95" y="933"/>
                  </a:lnTo>
                  <a:lnTo>
                    <a:pt x="93" y="934"/>
                  </a:lnTo>
                  <a:lnTo>
                    <a:pt x="91" y="933"/>
                  </a:lnTo>
                  <a:lnTo>
                    <a:pt x="91" y="932"/>
                  </a:lnTo>
                  <a:lnTo>
                    <a:pt x="88" y="931"/>
                  </a:lnTo>
                  <a:lnTo>
                    <a:pt x="87" y="929"/>
                  </a:lnTo>
                  <a:lnTo>
                    <a:pt x="85" y="928"/>
                  </a:lnTo>
                  <a:lnTo>
                    <a:pt x="85" y="926"/>
                  </a:lnTo>
                  <a:lnTo>
                    <a:pt x="84" y="925"/>
                  </a:lnTo>
                  <a:lnTo>
                    <a:pt x="82" y="925"/>
                  </a:lnTo>
                  <a:lnTo>
                    <a:pt x="81" y="924"/>
                  </a:lnTo>
                  <a:lnTo>
                    <a:pt x="79" y="926"/>
                  </a:lnTo>
                  <a:lnTo>
                    <a:pt x="77" y="920"/>
                  </a:lnTo>
                  <a:lnTo>
                    <a:pt x="73" y="918"/>
                  </a:lnTo>
                  <a:lnTo>
                    <a:pt x="72" y="917"/>
                  </a:lnTo>
                  <a:lnTo>
                    <a:pt x="71" y="916"/>
                  </a:lnTo>
                  <a:lnTo>
                    <a:pt x="69" y="916"/>
                  </a:lnTo>
                  <a:lnTo>
                    <a:pt x="68" y="917"/>
                  </a:lnTo>
                  <a:lnTo>
                    <a:pt x="66" y="917"/>
                  </a:lnTo>
                  <a:lnTo>
                    <a:pt x="65" y="918"/>
                  </a:lnTo>
                  <a:lnTo>
                    <a:pt x="63" y="918"/>
                  </a:lnTo>
                  <a:lnTo>
                    <a:pt x="62" y="919"/>
                  </a:lnTo>
                  <a:lnTo>
                    <a:pt x="60" y="920"/>
                  </a:lnTo>
                  <a:lnTo>
                    <a:pt x="58" y="920"/>
                  </a:lnTo>
                  <a:lnTo>
                    <a:pt x="57" y="922"/>
                  </a:lnTo>
                  <a:lnTo>
                    <a:pt x="56" y="923"/>
                  </a:lnTo>
                  <a:lnTo>
                    <a:pt x="55" y="924"/>
                  </a:lnTo>
                  <a:lnTo>
                    <a:pt x="54" y="925"/>
                  </a:lnTo>
                  <a:lnTo>
                    <a:pt x="52" y="926"/>
                  </a:lnTo>
                  <a:lnTo>
                    <a:pt x="52" y="928"/>
                  </a:lnTo>
                  <a:lnTo>
                    <a:pt x="51" y="929"/>
                  </a:lnTo>
                  <a:lnTo>
                    <a:pt x="50" y="929"/>
                  </a:lnTo>
                  <a:lnTo>
                    <a:pt x="48" y="928"/>
                  </a:lnTo>
                  <a:lnTo>
                    <a:pt x="48" y="926"/>
                  </a:lnTo>
                  <a:lnTo>
                    <a:pt x="47" y="925"/>
                  </a:lnTo>
                  <a:lnTo>
                    <a:pt x="48" y="923"/>
                  </a:lnTo>
                  <a:lnTo>
                    <a:pt x="49" y="922"/>
                  </a:lnTo>
                  <a:lnTo>
                    <a:pt x="50" y="920"/>
                  </a:lnTo>
                  <a:lnTo>
                    <a:pt x="50" y="918"/>
                  </a:lnTo>
                  <a:lnTo>
                    <a:pt x="50" y="917"/>
                  </a:lnTo>
                  <a:lnTo>
                    <a:pt x="49" y="916"/>
                  </a:lnTo>
                  <a:lnTo>
                    <a:pt x="49" y="914"/>
                  </a:lnTo>
                  <a:lnTo>
                    <a:pt x="48" y="912"/>
                  </a:lnTo>
                  <a:lnTo>
                    <a:pt x="48" y="910"/>
                  </a:lnTo>
                  <a:lnTo>
                    <a:pt x="47" y="909"/>
                  </a:lnTo>
                  <a:lnTo>
                    <a:pt x="47" y="908"/>
                  </a:lnTo>
                  <a:lnTo>
                    <a:pt x="46" y="906"/>
                  </a:lnTo>
                  <a:lnTo>
                    <a:pt x="46" y="904"/>
                  </a:lnTo>
                  <a:lnTo>
                    <a:pt x="44" y="903"/>
                  </a:lnTo>
                  <a:lnTo>
                    <a:pt x="43" y="902"/>
                  </a:lnTo>
                  <a:lnTo>
                    <a:pt x="42" y="901"/>
                  </a:lnTo>
                  <a:lnTo>
                    <a:pt x="41" y="900"/>
                  </a:lnTo>
                  <a:lnTo>
                    <a:pt x="38" y="899"/>
                  </a:lnTo>
                  <a:lnTo>
                    <a:pt x="37" y="897"/>
                  </a:lnTo>
                  <a:lnTo>
                    <a:pt x="37" y="892"/>
                  </a:lnTo>
                  <a:lnTo>
                    <a:pt x="38" y="890"/>
                  </a:lnTo>
                  <a:lnTo>
                    <a:pt x="38" y="886"/>
                  </a:lnTo>
                  <a:lnTo>
                    <a:pt x="41" y="883"/>
                  </a:lnTo>
                  <a:lnTo>
                    <a:pt x="44" y="881"/>
                  </a:lnTo>
                  <a:lnTo>
                    <a:pt x="46" y="875"/>
                  </a:lnTo>
                  <a:lnTo>
                    <a:pt x="41" y="874"/>
                  </a:lnTo>
                  <a:lnTo>
                    <a:pt x="40" y="875"/>
                  </a:lnTo>
                  <a:lnTo>
                    <a:pt x="38" y="875"/>
                  </a:lnTo>
                  <a:lnTo>
                    <a:pt x="37" y="875"/>
                  </a:lnTo>
                  <a:lnTo>
                    <a:pt x="34" y="875"/>
                  </a:lnTo>
                  <a:lnTo>
                    <a:pt x="33" y="876"/>
                  </a:lnTo>
                  <a:lnTo>
                    <a:pt x="32" y="877"/>
                  </a:lnTo>
                  <a:lnTo>
                    <a:pt x="31" y="877"/>
                  </a:lnTo>
                  <a:lnTo>
                    <a:pt x="29" y="878"/>
                  </a:lnTo>
                  <a:lnTo>
                    <a:pt x="27" y="878"/>
                  </a:lnTo>
                  <a:lnTo>
                    <a:pt x="26" y="877"/>
                  </a:lnTo>
                  <a:lnTo>
                    <a:pt x="25" y="876"/>
                  </a:lnTo>
                  <a:lnTo>
                    <a:pt x="23" y="875"/>
                  </a:lnTo>
                  <a:lnTo>
                    <a:pt x="23" y="874"/>
                  </a:lnTo>
                  <a:lnTo>
                    <a:pt x="22" y="873"/>
                  </a:lnTo>
                  <a:lnTo>
                    <a:pt x="19" y="870"/>
                  </a:lnTo>
                  <a:lnTo>
                    <a:pt x="17" y="870"/>
                  </a:lnTo>
                  <a:lnTo>
                    <a:pt x="15" y="867"/>
                  </a:lnTo>
                  <a:lnTo>
                    <a:pt x="13" y="867"/>
                  </a:lnTo>
                  <a:lnTo>
                    <a:pt x="12" y="865"/>
                  </a:lnTo>
                  <a:lnTo>
                    <a:pt x="12" y="864"/>
                  </a:lnTo>
                  <a:lnTo>
                    <a:pt x="10" y="862"/>
                  </a:lnTo>
                  <a:lnTo>
                    <a:pt x="9" y="861"/>
                  </a:lnTo>
                  <a:lnTo>
                    <a:pt x="9" y="860"/>
                  </a:lnTo>
                  <a:lnTo>
                    <a:pt x="9" y="858"/>
                  </a:lnTo>
                  <a:lnTo>
                    <a:pt x="8" y="857"/>
                  </a:lnTo>
                  <a:lnTo>
                    <a:pt x="8" y="855"/>
                  </a:lnTo>
                  <a:lnTo>
                    <a:pt x="8" y="853"/>
                  </a:lnTo>
                  <a:lnTo>
                    <a:pt x="7" y="851"/>
                  </a:lnTo>
                  <a:lnTo>
                    <a:pt x="7" y="850"/>
                  </a:lnTo>
                  <a:lnTo>
                    <a:pt x="7" y="849"/>
                  </a:lnTo>
                  <a:lnTo>
                    <a:pt x="6" y="847"/>
                  </a:lnTo>
                  <a:lnTo>
                    <a:pt x="6" y="845"/>
                  </a:lnTo>
                  <a:lnTo>
                    <a:pt x="5" y="844"/>
                  </a:lnTo>
                  <a:lnTo>
                    <a:pt x="5" y="842"/>
                  </a:lnTo>
                  <a:lnTo>
                    <a:pt x="4" y="841"/>
                  </a:lnTo>
                  <a:lnTo>
                    <a:pt x="2" y="840"/>
                  </a:lnTo>
                  <a:lnTo>
                    <a:pt x="1" y="839"/>
                  </a:lnTo>
                  <a:lnTo>
                    <a:pt x="1" y="836"/>
                  </a:lnTo>
                  <a:lnTo>
                    <a:pt x="1" y="835"/>
                  </a:lnTo>
                  <a:lnTo>
                    <a:pt x="1" y="833"/>
                  </a:lnTo>
                  <a:lnTo>
                    <a:pt x="1" y="832"/>
                  </a:lnTo>
                  <a:lnTo>
                    <a:pt x="0" y="828"/>
                  </a:lnTo>
                  <a:lnTo>
                    <a:pt x="2" y="827"/>
                  </a:lnTo>
                  <a:lnTo>
                    <a:pt x="4" y="827"/>
                  </a:lnTo>
                  <a:lnTo>
                    <a:pt x="5" y="826"/>
                  </a:lnTo>
                  <a:lnTo>
                    <a:pt x="7" y="826"/>
                  </a:lnTo>
                  <a:lnTo>
                    <a:pt x="12" y="824"/>
                  </a:lnTo>
                  <a:lnTo>
                    <a:pt x="14" y="823"/>
                  </a:lnTo>
                  <a:lnTo>
                    <a:pt x="15" y="822"/>
                  </a:lnTo>
                  <a:lnTo>
                    <a:pt x="17" y="821"/>
                  </a:lnTo>
                  <a:lnTo>
                    <a:pt x="21" y="818"/>
                  </a:lnTo>
                  <a:lnTo>
                    <a:pt x="23" y="817"/>
                  </a:lnTo>
                  <a:lnTo>
                    <a:pt x="24" y="816"/>
                  </a:lnTo>
                  <a:lnTo>
                    <a:pt x="25" y="815"/>
                  </a:lnTo>
                  <a:lnTo>
                    <a:pt x="26" y="814"/>
                  </a:lnTo>
                  <a:lnTo>
                    <a:pt x="27" y="814"/>
                  </a:lnTo>
                  <a:lnTo>
                    <a:pt x="30" y="813"/>
                  </a:lnTo>
                  <a:lnTo>
                    <a:pt x="31" y="811"/>
                  </a:lnTo>
                  <a:lnTo>
                    <a:pt x="33" y="810"/>
                  </a:lnTo>
                  <a:lnTo>
                    <a:pt x="38" y="806"/>
                  </a:lnTo>
                  <a:lnTo>
                    <a:pt x="42" y="803"/>
                  </a:lnTo>
                  <a:lnTo>
                    <a:pt x="44" y="802"/>
                  </a:lnTo>
                  <a:lnTo>
                    <a:pt x="48" y="801"/>
                  </a:lnTo>
                  <a:lnTo>
                    <a:pt x="52" y="798"/>
                  </a:lnTo>
                  <a:lnTo>
                    <a:pt x="56" y="796"/>
                  </a:lnTo>
                  <a:lnTo>
                    <a:pt x="57" y="796"/>
                  </a:lnTo>
                  <a:lnTo>
                    <a:pt x="58" y="794"/>
                  </a:lnTo>
                  <a:lnTo>
                    <a:pt x="60" y="793"/>
                  </a:lnTo>
                  <a:lnTo>
                    <a:pt x="62" y="792"/>
                  </a:lnTo>
                  <a:lnTo>
                    <a:pt x="63" y="791"/>
                  </a:lnTo>
                  <a:lnTo>
                    <a:pt x="64" y="790"/>
                  </a:lnTo>
                  <a:lnTo>
                    <a:pt x="65" y="789"/>
                  </a:lnTo>
                  <a:lnTo>
                    <a:pt x="67" y="788"/>
                  </a:lnTo>
                  <a:lnTo>
                    <a:pt x="68" y="788"/>
                  </a:lnTo>
                  <a:lnTo>
                    <a:pt x="69" y="786"/>
                  </a:lnTo>
                  <a:lnTo>
                    <a:pt x="73" y="784"/>
                  </a:lnTo>
                  <a:lnTo>
                    <a:pt x="74" y="783"/>
                  </a:lnTo>
                  <a:lnTo>
                    <a:pt x="75" y="782"/>
                  </a:lnTo>
                  <a:lnTo>
                    <a:pt x="79" y="780"/>
                  </a:lnTo>
                  <a:lnTo>
                    <a:pt x="81" y="779"/>
                  </a:lnTo>
                  <a:lnTo>
                    <a:pt x="84" y="776"/>
                  </a:lnTo>
                  <a:lnTo>
                    <a:pt x="85" y="775"/>
                  </a:lnTo>
                  <a:lnTo>
                    <a:pt x="87" y="775"/>
                  </a:lnTo>
                  <a:lnTo>
                    <a:pt x="88" y="774"/>
                  </a:lnTo>
                  <a:lnTo>
                    <a:pt x="90" y="773"/>
                  </a:lnTo>
                  <a:lnTo>
                    <a:pt x="93" y="771"/>
                  </a:lnTo>
                  <a:lnTo>
                    <a:pt x="98" y="767"/>
                  </a:lnTo>
                  <a:lnTo>
                    <a:pt x="101" y="765"/>
                  </a:lnTo>
                  <a:lnTo>
                    <a:pt x="104" y="764"/>
                  </a:lnTo>
                  <a:lnTo>
                    <a:pt x="105" y="764"/>
                  </a:lnTo>
                  <a:lnTo>
                    <a:pt x="108" y="763"/>
                  </a:lnTo>
                  <a:lnTo>
                    <a:pt x="109" y="761"/>
                  </a:lnTo>
                  <a:lnTo>
                    <a:pt x="114" y="759"/>
                  </a:lnTo>
                  <a:lnTo>
                    <a:pt x="117" y="758"/>
                  </a:lnTo>
                  <a:lnTo>
                    <a:pt x="121" y="757"/>
                  </a:lnTo>
                  <a:lnTo>
                    <a:pt x="125" y="756"/>
                  </a:lnTo>
                  <a:lnTo>
                    <a:pt x="130" y="754"/>
                  </a:lnTo>
                  <a:lnTo>
                    <a:pt x="134" y="751"/>
                  </a:lnTo>
                  <a:lnTo>
                    <a:pt x="138" y="749"/>
                  </a:lnTo>
                  <a:lnTo>
                    <a:pt x="141" y="747"/>
                  </a:lnTo>
                  <a:lnTo>
                    <a:pt x="143" y="746"/>
                  </a:lnTo>
                  <a:lnTo>
                    <a:pt x="148" y="744"/>
                  </a:lnTo>
                  <a:lnTo>
                    <a:pt x="149" y="744"/>
                  </a:lnTo>
                  <a:lnTo>
                    <a:pt x="150" y="743"/>
                  </a:lnTo>
                  <a:lnTo>
                    <a:pt x="154" y="742"/>
                  </a:lnTo>
                  <a:lnTo>
                    <a:pt x="157" y="742"/>
                  </a:lnTo>
                  <a:lnTo>
                    <a:pt x="158" y="742"/>
                  </a:lnTo>
                  <a:lnTo>
                    <a:pt x="163" y="741"/>
                  </a:lnTo>
                  <a:lnTo>
                    <a:pt x="165" y="741"/>
                  </a:lnTo>
                  <a:lnTo>
                    <a:pt x="167" y="742"/>
                  </a:lnTo>
                  <a:lnTo>
                    <a:pt x="168" y="742"/>
                  </a:lnTo>
                  <a:lnTo>
                    <a:pt x="173" y="742"/>
                  </a:lnTo>
                  <a:lnTo>
                    <a:pt x="179" y="743"/>
                  </a:lnTo>
                  <a:lnTo>
                    <a:pt x="181" y="744"/>
                  </a:lnTo>
                  <a:lnTo>
                    <a:pt x="184" y="744"/>
                  </a:lnTo>
                  <a:lnTo>
                    <a:pt x="187" y="746"/>
                  </a:lnTo>
                  <a:lnTo>
                    <a:pt x="191" y="747"/>
                  </a:lnTo>
                  <a:lnTo>
                    <a:pt x="195" y="748"/>
                  </a:lnTo>
                  <a:lnTo>
                    <a:pt x="198" y="750"/>
                  </a:lnTo>
                  <a:lnTo>
                    <a:pt x="203" y="751"/>
                  </a:lnTo>
                  <a:lnTo>
                    <a:pt x="205" y="751"/>
                  </a:lnTo>
                  <a:lnTo>
                    <a:pt x="207" y="751"/>
                  </a:lnTo>
                  <a:lnTo>
                    <a:pt x="208" y="751"/>
                  </a:lnTo>
                  <a:lnTo>
                    <a:pt x="210" y="751"/>
                  </a:lnTo>
                  <a:lnTo>
                    <a:pt x="214" y="752"/>
                  </a:lnTo>
                  <a:lnTo>
                    <a:pt x="217" y="752"/>
                  </a:lnTo>
                  <a:lnTo>
                    <a:pt x="220" y="752"/>
                  </a:lnTo>
                  <a:lnTo>
                    <a:pt x="225" y="752"/>
                  </a:lnTo>
                  <a:lnTo>
                    <a:pt x="229" y="751"/>
                  </a:lnTo>
                  <a:lnTo>
                    <a:pt x="232" y="751"/>
                  </a:lnTo>
                  <a:lnTo>
                    <a:pt x="234" y="751"/>
                  </a:lnTo>
                  <a:lnTo>
                    <a:pt x="235" y="751"/>
                  </a:lnTo>
                  <a:lnTo>
                    <a:pt x="238" y="751"/>
                  </a:lnTo>
                  <a:lnTo>
                    <a:pt x="241" y="749"/>
                  </a:lnTo>
                  <a:lnTo>
                    <a:pt x="245" y="748"/>
                  </a:lnTo>
                  <a:lnTo>
                    <a:pt x="248" y="744"/>
                  </a:lnTo>
                  <a:lnTo>
                    <a:pt x="250" y="742"/>
                  </a:lnTo>
                  <a:lnTo>
                    <a:pt x="254" y="746"/>
                  </a:lnTo>
                  <a:lnTo>
                    <a:pt x="256" y="749"/>
                  </a:lnTo>
                  <a:lnTo>
                    <a:pt x="257" y="751"/>
                  </a:lnTo>
                  <a:lnTo>
                    <a:pt x="261" y="754"/>
                  </a:lnTo>
                  <a:lnTo>
                    <a:pt x="263" y="755"/>
                  </a:lnTo>
                  <a:lnTo>
                    <a:pt x="262" y="757"/>
                  </a:lnTo>
                  <a:lnTo>
                    <a:pt x="261" y="759"/>
                  </a:lnTo>
                  <a:lnTo>
                    <a:pt x="261" y="760"/>
                  </a:lnTo>
                  <a:lnTo>
                    <a:pt x="262" y="761"/>
                  </a:lnTo>
                  <a:lnTo>
                    <a:pt x="264" y="761"/>
                  </a:lnTo>
                  <a:lnTo>
                    <a:pt x="265" y="761"/>
                  </a:lnTo>
                  <a:lnTo>
                    <a:pt x="266" y="761"/>
                  </a:lnTo>
                  <a:lnTo>
                    <a:pt x="268" y="761"/>
                  </a:lnTo>
                  <a:lnTo>
                    <a:pt x="270" y="759"/>
                  </a:lnTo>
                  <a:lnTo>
                    <a:pt x="273" y="760"/>
                  </a:lnTo>
                  <a:lnTo>
                    <a:pt x="274" y="761"/>
                  </a:lnTo>
                  <a:lnTo>
                    <a:pt x="278" y="763"/>
                  </a:lnTo>
                  <a:lnTo>
                    <a:pt x="280" y="763"/>
                  </a:lnTo>
                  <a:lnTo>
                    <a:pt x="284" y="764"/>
                  </a:lnTo>
                  <a:lnTo>
                    <a:pt x="287" y="765"/>
                  </a:lnTo>
                  <a:lnTo>
                    <a:pt x="289" y="765"/>
                  </a:lnTo>
                  <a:lnTo>
                    <a:pt x="292" y="766"/>
                  </a:lnTo>
                  <a:lnTo>
                    <a:pt x="296" y="766"/>
                  </a:lnTo>
                  <a:lnTo>
                    <a:pt x="298" y="765"/>
                  </a:lnTo>
                  <a:lnTo>
                    <a:pt x="299" y="765"/>
                  </a:lnTo>
                  <a:lnTo>
                    <a:pt x="299" y="763"/>
                  </a:lnTo>
                  <a:lnTo>
                    <a:pt x="300" y="760"/>
                  </a:lnTo>
                  <a:lnTo>
                    <a:pt x="301" y="759"/>
                  </a:lnTo>
                  <a:lnTo>
                    <a:pt x="303" y="758"/>
                  </a:lnTo>
                  <a:lnTo>
                    <a:pt x="303" y="757"/>
                  </a:lnTo>
                  <a:lnTo>
                    <a:pt x="305" y="756"/>
                  </a:lnTo>
                  <a:lnTo>
                    <a:pt x="305" y="754"/>
                  </a:lnTo>
                  <a:lnTo>
                    <a:pt x="306" y="752"/>
                  </a:lnTo>
                  <a:lnTo>
                    <a:pt x="307" y="751"/>
                  </a:lnTo>
                  <a:lnTo>
                    <a:pt x="307" y="750"/>
                  </a:lnTo>
                  <a:lnTo>
                    <a:pt x="308" y="748"/>
                  </a:lnTo>
                  <a:lnTo>
                    <a:pt x="308" y="747"/>
                  </a:lnTo>
                  <a:lnTo>
                    <a:pt x="308" y="746"/>
                  </a:lnTo>
                  <a:lnTo>
                    <a:pt x="309" y="743"/>
                  </a:lnTo>
                  <a:lnTo>
                    <a:pt x="309" y="742"/>
                  </a:lnTo>
                  <a:lnTo>
                    <a:pt x="309" y="740"/>
                  </a:lnTo>
                  <a:lnTo>
                    <a:pt x="311" y="739"/>
                  </a:lnTo>
                  <a:lnTo>
                    <a:pt x="311" y="737"/>
                  </a:lnTo>
                  <a:lnTo>
                    <a:pt x="311" y="735"/>
                  </a:lnTo>
                  <a:lnTo>
                    <a:pt x="312" y="734"/>
                  </a:lnTo>
                  <a:lnTo>
                    <a:pt x="312" y="732"/>
                  </a:lnTo>
                  <a:lnTo>
                    <a:pt x="313" y="731"/>
                  </a:lnTo>
                  <a:lnTo>
                    <a:pt x="313" y="730"/>
                  </a:lnTo>
                  <a:lnTo>
                    <a:pt x="314" y="730"/>
                  </a:lnTo>
                  <a:lnTo>
                    <a:pt x="316" y="731"/>
                  </a:lnTo>
                  <a:lnTo>
                    <a:pt x="317" y="731"/>
                  </a:lnTo>
                  <a:lnTo>
                    <a:pt x="318" y="732"/>
                  </a:lnTo>
                  <a:lnTo>
                    <a:pt x="321" y="732"/>
                  </a:lnTo>
                  <a:lnTo>
                    <a:pt x="322" y="733"/>
                  </a:lnTo>
                  <a:lnTo>
                    <a:pt x="323" y="730"/>
                  </a:lnTo>
                  <a:lnTo>
                    <a:pt x="324" y="729"/>
                  </a:lnTo>
                  <a:lnTo>
                    <a:pt x="324" y="727"/>
                  </a:lnTo>
                  <a:lnTo>
                    <a:pt x="325" y="727"/>
                  </a:lnTo>
                  <a:lnTo>
                    <a:pt x="328" y="727"/>
                  </a:lnTo>
                  <a:lnTo>
                    <a:pt x="329" y="729"/>
                  </a:lnTo>
                  <a:lnTo>
                    <a:pt x="331" y="729"/>
                  </a:lnTo>
                  <a:lnTo>
                    <a:pt x="332" y="730"/>
                  </a:lnTo>
                  <a:lnTo>
                    <a:pt x="333" y="730"/>
                  </a:lnTo>
                  <a:lnTo>
                    <a:pt x="336" y="731"/>
                  </a:lnTo>
                  <a:lnTo>
                    <a:pt x="337" y="731"/>
                  </a:lnTo>
                  <a:lnTo>
                    <a:pt x="338" y="732"/>
                  </a:lnTo>
                  <a:lnTo>
                    <a:pt x="339" y="730"/>
                  </a:lnTo>
                  <a:lnTo>
                    <a:pt x="340" y="727"/>
                  </a:lnTo>
                  <a:lnTo>
                    <a:pt x="341" y="725"/>
                  </a:lnTo>
                  <a:lnTo>
                    <a:pt x="341" y="723"/>
                  </a:lnTo>
                  <a:lnTo>
                    <a:pt x="343" y="719"/>
                  </a:lnTo>
                  <a:lnTo>
                    <a:pt x="347" y="722"/>
                  </a:lnTo>
                  <a:lnTo>
                    <a:pt x="348" y="722"/>
                  </a:lnTo>
                  <a:lnTo>
                    <a:pt x="349" y="723"/>
                  </a:lnTo>
                  <a:lnTo>
                    <a:pt x="351" y="721"/>
                  </a:lnTo>
                  <a:lnTo>
                    <a:pt x="351" y="718"/>
                  </a:lnTo>
                  <a:lnTo>
                    <a:pt x="353" y="717"/>
                  </a:lnTo>
                  <a:lnTo>
                    <a:pt x="354" y="716"/>
                  </a:lnTo>
                  <a:lnTo>
                    <a:pt x="354" y="715"/>
                  </a:lnTo>
                  <a:lnTo>
                    <a:pt x="355" y="713"/>
                  </a:lnTo>
                  <a:lnTo>
                    <a:pt x="356" y="712"/>
                  </a:lnTo>
                  <a:lnTo>
                    <a:pt x="356" y="710"/>
                  </a:lnTo>
                  <a:lnTo>
                    <a:pt x="356" y="709"/>
                  </a:lnTo>
                  <a:lnTo>
                    <a:pt x="357" y="707"/>
                  </a:lnTo>
                  <a:lnTo>
                    <a:pt x="357" y="706"/>
                  </a:lnTo>
                  <a:lnTo>
                    <a:pt x="358" y="705"/>
                  </a:lnTo>
                  <a:lnTo>
                    <a:pt x="359" y="702"/>
                  </a:lnTo>
                  <a:lnTo>
                    <a:pt x="359" y="701"/>
                  </a:lnTo>
                  <a:lnTo>
                    <a:pt x="361" y="699"/>
                  </a:lnTo>
                  <a:lnTo>
                    <a:pt x="362" y="699"/>
                  </a:lnTo>
                  <a:lnTo>
                    <a:pt x="364" y="698"/>
                  </a:lnTo>
                  <a:lnTo>
                    <a:pt x="365" y="698"/>
                  </a:lnTo>
                  <a:lnTo>
                    <a:pt x="369" y="697"/>
                  </a:lnTo>
                  <a:lnTo>
                    <a:pt x="370" y="697"/>
                  </a:lnTo>
                  <a:lnTo>
                    <a:pt x="371" y="696"/>
                  </a:lnTo>
                  <a:lnTo>
                    <a:pt x="371" y="695"/>
                  </a:lnTo>
                  <a:lnTo>
                    <a:pt x="372" y="692"/>
                  </a:lnTo>
                  <a:lnTo>
                    <a:pt x="373" y="691"/>
                  </a:lnTo>
                  <a:lnTo>
                    <a:pt x="373" y="690"/>
                  </a:lnTo>
                  <a:lnTo>
                    <a:pt x="374" y="689"/>
                  </a:lnTo>
                  <a:lnTo>
                    <a:pt x="375" y="687"/>
                  </a:lnTo>
                  <a:lnTo>
                    <a:pt x="375" y="685"/>
                  </a:lnTo>
                  <a:lnTo>
                    <a:pt x="376" y="684"/>
                  </a:lnTo>
                  <a:lnTo>
                    <a:pt x="378" y="683"/>
                  </a:lnTo>
                  <a:lnTo>
                    <a:pt x="379" y="682"/>
                  </a:lnTo>
                  <a:lnTo>
                    <a:pt x="381" y="681"/>
                  </a:lnTo>
                  <a:lnTo>
                    <a:pt x="382" y="681"/>
                  </a:lnTo>
                  <a:lnTo>
                    <a:pt x="384" y="681"/>
                  </a:lnTo>
                  <a:lnTo>
                    <a:pt x="386" y="681"/>
                  </a:lnTo>
                  <a:lnTo>
                    <a:pt x="388" y="681"/>
                  </a:lnTo>
                  <a:lnTo>
                    <a:pt x="389" y="681"/>
                  </a:lnTo>
                  <a:lnTo>
                    <a:pt x="391" y="681"/>
                  </a:lnTo>
                  <a:lnTo>
                    <a:pt x="392" y="681"/>
                  </a:lnTo>
                  <a:lnTo>
                    <a:pt x="395" y="681"/>
                  </a:lnTo>
                  <a:lnTo>
                    <a:pt x="396" y="678"/>
                  </a:lnTo>
                  <a:lnTo>
                    <a:pt x="399" y="678"/>
                  </a:lnTo>
                  <a:lnTo>
                    <a:pt x="403" y="679"/>
                  </a:lnTo>
                  <a:lnTo>
                    <a:pt x="405" y="679"/>
                  </a:lnTo>
                  <a:lnTo>
                    <a:pt x="407" y="678"/>
                  </a:lnTo>
                  <a:lnTo>
                    <a:pt x="409" y="678"/>
                  </a:lnTo>
                  <a:lnTo>
                    <a:pt x="412" y="676"/>
                  </a:lnTo>
                  <a:lnTo>
                    <a:pt x="415" y="676"/>
                  </a:lnTo>
                  <a:lnTo>
                    <a:pt x="419" y="675"/>
                  </a:lnTo>
                  <a:lnTo>
                    <a:pt x="422" y="675"/>
                  </a:lnTo>
                  <a:lnTo>
                    <a:pt x="424" y="675"/>
                  </a:lnTo>
                  <a:lnTo>
                    <a:pt x="428" y="675"/>
                  </a:lnTo>
                  <a:lnTo>
                    <a:pt x="432" y="675"/>
                  </a:lnTo>
                  <a:lnTo>
                    <a:pt x="433" y="676"/>
                  </a:lnTo>
                  <a:lnTo>
                    <a:pt x="437" y="676"/>
                  </a:lnTo>
                  <a:lnTo>
                    <a:pt x="439" y="676"/>
                  </a:lnTo>
                  <a:lnTo>
                    <a:pt x="440" y="678"/>
                  </a:lnTo>
                  <a:lnTo>
                    <a:pt x="441" y="674"/>
                  </a:lnTo>
                  <a:lnTo>
                    <a:pt x="444" y="674"/>
                  </a:lnTo>
                  <a:lnTo>
                    <a:pt x="445" y="674"/>
                  </a:lnTo>
                  <a:lnTo>
                    <a:pt x="447" y="674"/>
                  </a:lnTo>
                  <a:lnTo>
                    <a:pt x="448" y="673"/>
                  </a:lnTo>
                  <a:lnTo>
                    <a:pt x="450" y="673"/>
                  </a:lnTo>
                  <a:lnTo>
                    <a:pt x="454" y="673"/>
                  </a:lnTo>
                  <a:lnTo>
                    <a:pt x="455" y="673"/>
                  </a:lnTo>
                  <a:lnTo>
                    <a:pt x="457" y="673"/>
                  </a:lnTo>
                  <a:lnTo>
                    <a:pt x="458" y="673"/>
                  </a:lnTo>
                  <a:lnTo>
                    <a:pt x="462" y="678"/>
                  </a:lnTo>
                  <a:lnTo>
                    <a:pt x="463" y="674"/>
                  </a:lnTo>
                  <a:lnTo>
                    <a:pt x="463" y="673"/>
                  </a:lnTo>
                  <a:lnTo>
                    <a:pt x="465" y="670"/>
                  </a:lnTo>
                  <a:lnTo>
                    <a:pt x="470" y="671"/>
                  </a:lnTo>
                  <a:lnTo>
                    <a:pt x="472" y="665"/>
                  </a:lnTo>
                  <a:lnTo>
                    <a:pt x="471" y="663"/>
                  </a:lnTo>
                  <a:lnTo>
                    <a:pt x="474" y="663"/>
                  </a:lnTo>
                  <a:lnTo>
                    <a:pt x="475" y="659"/>
                  </a:lnTo>
                  <a:lnTo>
                    <a:pt x="478" y="657"/>
                  </a:lnTo>
                  <a:lnTo>
                    <a:pt x="480" y="659"/>
                  </a:lnTo>
                  <a:lnTo>
                    <a:pt x="482" y="658"/>
                  </a:lnTo>
                  <a:lnTo>
                    <a:pt x="483" y="658"/>
                  </a:lnTo>
                  <a:lnTo>
                    <a:pt x="486" y="658"/>
                  </a:lnTo>
                  <a:lnTo>
                    <a:pt x="487" y="658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1" y="658"/>
                  </a:lnTo>
                  <a:lnTo>
                    <a:pt x="494" y="657"/>
                  </a:lnTo>
                  <a:lnTo>
                    <a:pt x="495" y="657"/>
                  </a:lnTo>
                  <a:lnTo>
                    <a:pt x="497" y="657"/>
                  </a:lnTo>
                  <a:lnTo>
                    <a:pt x="498" y="657"/>
                  </a:lnTo>
                  <a:lnTo>
                    <a:pt x="500" y="657"/>
                  </a:lnTo>
                  <a:lnTo>
                    <a:pt x="502" y="656"/>
                  </a:lnTo>
                  <a:lnTo>
                    <a:pt x="503" y="656"/>
                  </a:lnTo>
                  <a:lnTo>
                    <a:pt x="504" y="655"/>
                  </a:lnTo>
                  <a:lnTo>
                    <a:pt x="505" y="654"/>
                  </a:lnTo>
                  <a:lnTo>
                    <a:pt x="506" y="651"/>
                  </a:lnTo>
                  <a:lnTo>
                    <a:pt x="508" y="650"/>
                  </a:lnTo>
                  <a:lnTo>
                    <a:pt x="509" y="649"/>
                  </a:lnTo>
                  <a:lnTo>
                    <a:pt x="511" y="648"/>
                  </a:lnTo>
                  <a:lnTo>
                    <a:pt x="508" y="645"/>
                  </a:lnTo>
                  <a:lnTo>
                    <a:pt x="513" y="645"/>
                  </a:lnTo>
                  <a:lnTo>
                    <a:pt x="514" y="641"/>
                  </a:lnTo>
                  <a:lnTo>
                    <a:pt x="516" y="640"/>
                  </a:lnTo>
                  <a:lnTo>
                    <a:pt x="516" y="639"/>
                  </a:lnTo>
                  <a:lnTo>
                    <a:pt x="519" y="638"/>
                  </a:lnTo>
                  <a:lnTo>
                    <a:pt x="519" y="636"/>
                  </a:lnTo>
                  <a:lnTo>
                    <a:pt x="521" y="634"/>
                  </a:lnTo>
                  <a:lnTo>
                    <a:pt x="521" y="633"/>
                  </a:lnTo>
                  <a:lnTo>
                    <a:pt x="522" y="632"/>
                  </a:lnTo>
                  <a:lnTo>
                    <a:pt x="523" y="631"/>
                  </a:lnTo>
                  <a:lnTo>
                    <a:pt x="524" y="629"/>
                  </a:lnTo>
                  <a:lnTo>
                    <a:pt x="525" y="628"/>
                  </a:lnTo>
                  <a:lnTo>
                    <a:pt x="527" y="626"/>
                  </a:lnTo>
                  <a:lnTo>
                    <a:pt x="529" y="624"/>
                  </a:lnTo>
                  <a:lnTo>
                    <a:pt x="531" y="622"/>
                  </a:lnTo>
                  <a:lnTo>
                    <a:pt x="531" y="617"/>
                  </a:lnTo>
                  <a:lnTo>
                    <a:pt x="532" y="613"/>
                  </a:lnTo>
                  <a:lnTo>
                    <a:pt x="532" y="611"/>
                  </a:lnTo>
                  <a:lnTo>
                    <a:pt x="533" y="608"/>
                  </a:lnTo>
                  <a:lnTo>
                    <a:pt x="533" y="607"/>
                  </a:lnTo>
                  <a:lnTo>
                    <a:pt x="533" y="605"/>
                  </a:lnTo>
                  <a:lnTo>
                    <a:pt x="535" y="604"/>
                  </a:lnTo>
                  <a:lnTo>
                    <a:pt x="535" y="603"/>
                  </a:lnTo>
                  <a:lnTo>
                    <a:pt x="535" y="599"/>
                  </a:lnTo>
                  <a:lnTo>
                    <a:pt x="536" y="596"/>
                  </a:lnTo>
                  <a:lnTo>
                    <a:pt x="537" y="591"/>
                  </a:lnTo>
                  <a:lnTo>
                    <a:pt x="537" y="587"/>
                  </a:lnTo>
                  <a:lnTo>
                    <a:pt x="537" y="586"/>
                  </a:lnTo>
                  <a:lnTo>
                    <a:pt x="538" y="584"/>
                  </a:lnTo>
                  <a:lnTo>
                    <a:pt x="538" y="582"/>
                  </a:lnTo>
                  <a:lnTo>
                    <a:pt x="539" y="579"/>
                  </a:lnTo>
                  <a:lnTo>
                    <a:pt x="540" y="575"/>
                  </a:lnTo>
                  <a:lnTo>
                    <a:pt x="541" y="574"/>
                  </a:lnTo>
                  <a:lnTo>
                    <a:pt x="542" y="572"/>
                  </a:lnTo>
                  <a:lnTo>
                    <a:pt x="545" y="569"/>
                  </a:lnTo>
                  <a:lnTo>
                    <a:pt x="546" y="566"/>
                  </a:lnTo>
                  <a:lnTo>
                    <a:pt x="547" y="565"/>
                  </a:lnTo>
                  <a:lnTo>
                    <a:pt x="549" y="563"/>
                  </a:lnTo>
                  <a:lnTo>
                    <a:pt x="550" y="561"/>
                  </a:lnTo>
                  <a:lnTo>
                    <a:pt x="549" y="557"/>
                  </a:lnTo>
                  <a:lnTo>
                    <a:pt x="549" y="555"/>
                  </a:lnTo>
                  <a:lnTo>
                    <a:pt x="550" y="554"/>
                  </a:lnTo>
                  <a:lnTo>
                    <a:pt x="550" y="552"/>
                  </a:lnTo>
                  <a:lnTo>
                    <a:pt x="550" y="550"/>
                  </a:lnTo>
                  <a:lnTo>
                    <a:pt x="550" y="548"/>
                  </a:lnTo>
                  <a:lnTo>
                    <a:pt x="554" y="547"/>
                  </a:lnTo>
                  <a:lnTo>
                    <a:pt x="553" y="546"/>
                  </a:lnTo>
                  <a:lnTo>
                    <a:pt x="552" y="541"/>
                  </a:lnTo>
                  <a:lnTo>
                    <a:pt x="553" y="540"/>
                  </a:lnTo>
                  <a:lnTo>
                    <a:pt x="555" y="538"/>
                  </a:lnTo>
                  <a:lnTo>
                    <a:pt x="556" y="537"/>
                  </a:lnTo>
                  <a:lnTo>
                    <a:pt x="560" y="538"/>
                  </a:lnTo>
                  <a:lnTo>
                    <a:pt x="561" y="538"/>
                  </a:lnTo>
                  <a:lnTo>
                    <a:pt x="563" y="538"/>
                  </a:lnTo>
                  <a:lnTo>
                    <a:pt x="564" y="538"/>
                  </a:lnTo>
                  <a:lnTo>
                    <a:pt x="566" y="539"/>
                  </a:lnTo>
                  <a:lnTo>
                    <a:pt x="567" y="539"/>
                  </a:lnTo>
                  <a:lnTo>
                    <a:pt x="569" y="538"/>
                  </a:lnTo>
                  <a:lnTo>
                    <a:pt x="570" y="537"/>
                  </a:lnTo>
                  <a:lnTo>
                    <a:pt x="571" y="536"/>
                  </a:lnTo>
                  <a:lnTo>
                    <a:pt x="572" y="535"/>
                  </a:lnTo>
                  <a:lnTo>
                    <a:pt x="573" y="533"/>
                  </a:lnTo>
                  <a:lnTo>
                    <a:pt x="575" y="532"/>
                  </a:lnTo>
                  <a:lnTo>
                    <a:pt x="575" y="528"/>
                  </a:lnTo>
                  <a:lnTo>
                    <a:pt x="580" y="527"/>
                  </a:lnTo>
                  <a:lnTo>
                    <a:pt x="579" y="524"/>
                  </a:lnTo>
                  <a:lnTo>
                    <a:pt x="580" y="522"/>
                  </a:lnTo>
                  <a:lnTo>
                    <a:pt x="580" y="521"/>
                  </a:lnTo>
                  <a:lnTo>
                    <a:pt x="581" y="520"/>
                  </a:lnTo>
                  <a:lnTo>
                    <a:pt x="581" y="517"/>
                  </a:lnTo>
                  <a:lnTo>
                    <a:pt x="582" y="516"/>
                  </a:lnTo>
                  <a:lnTo>
                    <a:pt x="582" y="515"/>
                  </a:lnTo>
                  <a:lnTo>
                    <a:pt x="583" y="514"/>
                  </a:lnTo>
                  <a:lnTo>
                    <a:pt x="585" y="513"/>
                  </a:lnTo>
                  <a:lnTo>
                    <a:pt x="585" y="511"/>
                  </a:lnTo>
                  <a:lnTo>
                    <a:pt x="586" y="510"/>
                  </a:lnTo>
                  <a:lnTo>
                    <a:pt x="586" y="508"/>
                  </a:lnTo>
                  <a:lnTo>
                    <a:pt x="587" y="507"/>
                  </a:lnTo>
                  <a:lnTo>
                    <a:pt x="588" y="505"/>
                  </a:lnTo>
                  <a:lnTo>
                    <a:pt x="589" y="504"/>
                  </a:lnTo>
                  <a:lnTo>
                    <a:pt x="590" y="503"/>
                  </a:lnTo>
                  <a:lnTo>
                    <a:pt x="591" y="500"/>
                  </a:lnTo>
                  <a:lnTo>
                    <a:pt x="592" y="499"/>
                  </a:lnTo>
                  <a:lnTo>
                    <a:pt x="594" y="498"/>
                  </a:lnTo>
                  <a:lnTo>
                    <a:pt x="594" y="497"/>
                  </a:lnTo>
                  <a:lnTo>
                    <a:pt x="595" y="496"/>
                  </a:lnTo>
                  <a:lnTo>
                    <a:pt x="596" y="495"/>
                  </a:lnTo>
                  <a:lnTo>
                    <a:pt x="597" y="495"/>
                  </a:lnTo>
                  <a:lnTo>
                    <a:pt x="598" y="493"/>
                  </a:lnTo>
                  <a:lnTo>
                    <a:pt x="600" y="493"/>
                  </a:lnTo>
                  <a:lnTo>
                    <a:pt x="602" y="491"/>
                  </a:lnTo>
                  <a:lnTo>
                    <a:pt x="603" y="490"/>
                  </a:lnTo>
                  <a:lnTo>
                    <a:pt x="605" y="490"/>
                  </a:lnTo>
                  <a:lnTo>
                    <a:pt x="608" y="490"/>
                  </a:lnTo>
                  <a:lnTo>
                    <a:pt x="613" y="488"/>
                  </a:lnTo>
                  <a:lnTo>
                    <a:pt x="613" y="486"/>
                  </a:lnTo>
                  <a:lnTo>
                    <a:pt x="614" y="482"/>
                  </a:lnTo>
                  <a:lnTo>
                    <a:pt x="614" y="479"/>
                  </a:lnTo>
                  <a:lnTo>
                    <a:pt x="614" y="478"/>
                  </a:lnTo>
                  <a:lnTo>
                    <a:pt x="615" y="475"/>
                  </a:lnTo>
                  <a:lnTo>
                    <a:pt x="616" y="473"/>
                  </a:lnTo>
                  <a:lnTo>
                    <a:pt x="619" y="469"/>
                  </a:lnTo>
                  <a:lnTo>
                    <a:pt x="621" y="468"/>
                  </a:lnTo>
                  <a:lnTo>
                    <a:pt x="622" y="464"/>
                  </a:lnTo>
                  <a:lnTo>
                    <a:pt x="623" y="461"/>
                  </a:lnTo>
                  <a:lnTo>
                    <a:pt x="625" y="461"/>
                  </a:lnTo>
                  <a:lnTo>
                    <a:pt x="629" y="462"/>
                  </a:lnTo>
                  <a:lnTo>
                    <a:pt x="629" y="458"/>
                  </a:lnTo>
                  <a:lnTo>
                    <a:pt x="630" y="457"/>
                  </a:lnTo>
                  <a:lnTo>
                    <a:pt x="631" y="456"/>
                  </a:lnTo>
                  <a:lnTo>
                    <a:pt x="632" y="455"/>
                  </a:lnTo>
                  <a:lnTo>
                    <a:pt x="636" y="453"/>
                  </a:lnTo>
                  <a:lnTo>
                    <a:pt x="635" y="452"/>
                  </a:lnTo>
                  <a:lnTo>
                    <a:pt x="633" y="449"/>
                  </a:lnTo>
                  <a:lnTo>
                    <a:pt x="630" y="447"/>
                  </a:lnTo>
                  <a:lnTo>
                    <a:pt x="632" y="445"/>
                  </a:lnTo>
                  <a:lnTo>
                    <a:pt x="637" y="444"/>
                  </a:lnTo>
                  <a:lnTo>
                    <a:pt x="638" y="441"/>
                  </a:lnTo>
                  <a:lnTo>
                    <a:pt x="640" y="439"/>
                  </a:lnTo>
                  <a:lnTo>
                    <a:pt x="641" y="435"/>
                  </a:lnTo>
                  <a:lnTo>
                    <a:pt x="640" y="434"/>
                  </a:lnTo>
                  <a:lnTo>
                    <a:pt x="643" y="431"/>
                  </a:lnTo>
                  <a:lnTo>
                    <a:pt x="645" y="427"/>
                  </a:lnTo>
                  <a:lnTo>
                    <a:pt x="646" y="424"/>
                  </a:lnTo>
                  <a:lnTo>
                    <a:pt x="648" y="422"/>
                  </a:lnTo>
                  <a:lnTo>
                    <a:pt x="649" y="419"/>
                  </a:lnTo>
                  <a:lnTo>
                    <a:pt x="652" y="415"/>
                  </a:lnTo>
                  <a:lnTo>
                    <a:pt x="654" y="413"/>
                  </a:lnTo>
                  <a:lnTo>
                    <a:pt x="650" y="412"/>
                  </a:lnTo>
                  <a:lnTo>
                    <a:pt x="649" y="411"/>
                  </a:lnTo>
                  <a:lnTo>
                    <a:pt x="648" y="410"/>
                  </a:lnTo>
                  <a:lnTo>
                    <a:pt x="647" y="410"/>
                  </a:lnTo>
                  <a:lnTo>
                    <a:pt x="645" y="410"/>
                  </a:lnTo>
                  <a:lnTo>
                    <a:pt x="644" y="410"/>
                  </a:lnTo>
                  <a:lnTo>
                    <a:pt x="643" y="410"/>
                  </a:lnTo>
                  <a:lnTo>
                    <a:pt x="643" y="411"/>
                  </a:lnTo>
                  <a:lnTo>
                    <a:pt x="643" y="413"/>
                  </a:lnTo>
                  <a:lnTo>
                    <a:pt x="644" y="414"/>
                  </a:lnTo>
                  <a:lnTo>
                    <a:pt x="645" y="415"/>
                  </a:lnTo>
                  <a:lnTo>
                    <a:pt x="645" y="416"/>
                  </a:lnTo>
                  <a:lnTo>
                    <a:pt x="644" y="418"/>
                  </a:lnTo>
                  <a:lnTo>
                    <a:pt x="641" y="418"/>
                  </a:lnTo>
                  <a:lnTo>
                    <a:pt x="640" y="418"/>
                  </a:lnTo>
                  <a:lnTo>
                    <a:pt x="638" y="418"/>
                  </a:lnTo>
                  <a:lnTo>
                    <a:pt x="638" y="416"/>
                  </a:lnTo>
                  <a:lnTo>
                    <a:pt x="638" y="414"/>
                  </a:lnTo>
                  <a:lnTo>
                    <a:pt x="638" y="413"/>
                  </a:lnTo>
                  <a:lnTo>
                    <a:pt x="637" y="412"/>
                  </a:lnTo>
                  <a:lnTo>
                    <a:pt x="635" y="410"/>
                  </a:lnTo>
                  <a:lnTo>
                    <a:pt x="632" y="411"/>
                  </a:lnTo>
                  <a:lnTo>
                    <a:pt x="630" y="411"/>
                  </a:lnTo>
                  <a:lnTo>
                    <a:pt x="630" y="409"/>
                  </a:lnTo>
                  <a:lnTo>
                    <a:pt x="630" y="406"/>
                  </a:lnTo>
                  <a:lnTo>
                    <a:pt x="630" y="405"/>
                  </a:lnTo>
                  <a:lnTo>
                    <a:pt x="629" y="403"/>
                  </a:lnTo>
                  <a:lnTo>
                    <a:pt x="629" y="402"/>
                  </a:lnTo>
                  <a:lnTo>
                    <a:pt x="629" y="401"/>
                  </a:lnTo>
                  <a:lnTo>
                    <a:pt x="625" y="399"/>
                  </a:lnTo>
                  <a:lnTo>
                    <a:pt x="627" y="397"/>
                  </a:lnTo>
                  <a:lnTo>
                    <a:pt x="625" y="394"/>
                  </a:lnTo>
                  <a:lnTo>
                    <a:pt x="622" y="394"/>
                  </a:lnTo>
                  <a:lnTo>
                    <a:pt x="621" y="393"/>
                  </a:lnTo>
                  <a:lnTo>
                    <a:pt x="620" y="392"/>
                  </a:lnTo>
                  <a:lnTo>
                    <a:pt x="619" y="392"/>
                  </a:lnTo>
                  <a:lnTo>
                    <a:pt x="616" y="392"/>
                  </a:lnTo>
                  <a:lnTo>
                    <a:pt x="612" y="392"/>
                  </a:lnTo>
                  <a:lnTo>
                    <a:pt x="610" y="389"/>
                  </a:lnTo>
                  <a:lnTo>
                    <a:pt x="608" y="389"/>
                  </a:lnTo>
                  <a:lnTo>
                    <a:pt x="606" y="388"/>
                  </a:lnTo>
                  <a:lnTo>
                    <a:pt x="605" y="388"/>
                  </a:lnTo>
                  <a:lnTo>
                    <a:pt x="602" y="388"/>
                  </a:lnTo>
                  <a:lnTo>
                    <a:pt x="602" y="387"/>
                  </a:lnTo>
                  <a:lnTo>
                    <a:pt x="602" y="385"/>
                  </a:lnTo>
                  <a:lnTo>
                    <a:pt x="603" y="384"/>
                  </a:lnTo>
                  <a:lnTo>
                    <a:pt x="603" y="381"/>
                  </a:lnTo>
                  <a:lnTo>
                    <a:pt x="603" y="380"/>
                  </a:lnTo>
                  <a:lnTo>
                    <a:pt x="604" y="378"/>
                  </a:lnTo>
                  <a:lnTo>
                    <a:pt x="604" y="376"/>
                  </a:lnTo>
                  <a:lnTo>
                    <a:pt x="604" y="374"/>
                  </a:lnTo>
                  <a:lnTo>
                    <a:pt x="605" y="371"/>
                  </a:lnTo>
                  <a:lnTo>
                    <a:pt x="604" y="368"/>
                  </a:lnTo>
                  <a:lnTo>
                    <a:pt x="603" y="367"/>
                  </a:lnTo>
                  <a:lnTo>
                    <a:pt x="602" y="363"/>
                  </a:lnTo>
                  <a:lnTo>
                    <a:pt x="600" y="361"/>
                  </a:lnTo>
                  <a:lnTo>
                    <a:pt x="602" y="357"/>
                  </a:lnTo>
                  <a:lnTo>
                    <a:pt x="602" y="354"/>
                  </a:lnTo>
                  <a:lnTo>
                    <a:pt x="602" y="352"/>
                  </a:lnTo>
                  <a:lnTo>
                    <a:pt x="604" y="348"/>
                  </a:lnTo>
                  <a:lnTo>
                    <a:pt x="600" y="346"/>
                  </a:lnTo>
                  <a:lnTo>
                    <a:pt x="600" y="345"/>
                  </a:lnTo>
                  <a:lnTo>
                    <a:pt x="602" y="343"/>
                  </a:lnTo>
                  <a:lnTo>
                    <a:pt x="598" y="340"/>
                  </a:lnTo>
                  <a:lnTo>
                    <a:pt x="602" y="338"/>
                  </a:lnTo>
                  <a:lnTo>
                    <a:pt x="604" y="337"/>
                  </a:lnTo>
                  <a:lnTo>
                    <a:pt x="604" y="336"/>
                  </a:lnTo>
                  <a:lnTo>
                    <a:pt x="604" y="334"/>
                  </a:lnTo>
                  <a:lnTo>
                    <a:pt x="605" y="333"/>
                  </a:lnTo>
                  <a:lnTo>
                    <a:pt x="608" y="331"/>
                  </a:lnTo>
                  <a:lnTo>
                    <a:pt x="610" y="328"/>
                  </a:lnTo>
                  <a:lnTo>
                    <a:pt x="611" y="327"/>
                  </a:lnTo>
                  <a:lnTo>
                    <a:pt x="611" y="325"/>
                  </a:lnTo>
                  <a:lnTo>
                    <a:pt x="612" y="323"/>
                  </a:lnTo>
                  <a:lnTo>
                    <a:pt x="612" y="321"/>
                  </a:lnTo>
                  <a:lnTo>
                    <a:pt x="613" y="319"/>
                  </a:lnTo>
                  <a:lnTo>
                    <a:pt x="614" y="317"/>
                  </a:lnTo>
                  <a:lnTo>
                    <a:pt x="615" y="314"/>
                  </a:lnTo>
                  <a:lnTo>
                    <a:pt x="615" y="311"/>
                  </a:lnTo>
                  <a:lnTo>
                    <a:pt x="616" y="308"/>
                  </a:lnTo>
                  <a:lnTo>
                    <a:pt x="616" y="302"/>
                  </a:lnTo>
                  <a:lnTo>
                    <a:pt x="616" y="296"/>
                  </a:lnTo>
                  <a:lnTo>
                    <a:pt x="615" y="293"/>
                  </a:lnTo>
                  <a:lnTo>
                    <a:pt x="614" y="291"/>
                  </a:lnTo>
                  <a:lnTo>
                    <a:pt x="614" y="288"/>
                  </a:lnTo>
                  <a:lnTo>
                    <a:pt x="613" y="285"/>
                  </a:lnTo>
                  <a:lnTo>
                    <a:pt x="612" y="283"/>
                  </a:lnTo>
                  <a:lnTo>
                    <a:pt x="611" y="279"/>
                  </a:lnTo>
                  <a:lnTo>
                    <a:pt x="611" y="276"/>
                  </a:lnTo>
                  <a:lnTo>
                    <a:pt x="610" y="271"/>
                  </a:lnTo>
                  <a:lnTo>
                    <a:pt x="611" y="267"/>
                  </a:lnTo>
                  <a:lnTo>
                    <a:pt x="613" y="262"/>
                  </a:lnTo>
                  <a:lnTo>
                    <a:pt x="614" y="260"/>
                  </a:lnTo>
                  <a:lnTo>
                    <a:pt x="615" y="255"/>
                  </a:lnTo>
                  <a:lnTo>
                    <a:pt x="616" y="252"/>
                  </a:lnTo>
                  <a:lnTo>
                    <a:pt x="618" y="251"/>
                  </a:lnTo>
                  <a:lnTo>
                    <a:pt x="619" y="247"/>
                  </a:lnTo>
                  <a:lnTo>
                    <a:pt x="621" y="245"/>
                  </a:lnTo>
                  <a:lnTo>
                    <a:pt x="623" y="242"/>
                  </a:lnTo>
                  <a:lnTo>
                    <a:pt x="625" y="238"/>
                  </a:lnTo>
                  <a:lnTo>
                    <a:pt x="627" y="236"/>
                  </a:lnTo>
                  <a:lnTo>
                    <a:pt x="628" y="234"/>
                  </a:lnTo>
                  <a:lnTo>
                    <a:pt x="629" y="233"/>
                  </a:lnTo>
                  <a:lnTo>
                    <a:pt x="629" y="230"/>
                  </a:lnTo>
                  <a:lnTo>
                    <a:pt x="630" y="229"/>
                  </a:lnTo>
                  <a:lnTo>
                    <a:pt x="631" y="228"/>
                  </a:lnTo>
                  <a:lnTo>
                    <a:pt x="632" y="227"/>
                  </a:lnTo>
                  <a:lnTo>
                    <a:pt x="632" y="225"/>
                  </a:lnTo>
                  <a:lnTo>
                    <a:pt x="633" y="224"/>
                  </a:lnTo>
                  <a:lnTo>
                    <a:pt x="635" y="222"/>
                  </a:lnTo>
                  <a:lnTo>
                    <a:pt x="635" y="221"/>
                  </a:lnTo>
                  <a:lnTo>
                    <a:pt x="636" y="219"/>
                  </a:lnTo>
                  <a:lnTo>
                    <a:pt x="637" y="218"/>
                  </a:lnTo>
                  <a:lnTo>
                    <a:pt x="638" y="217"/>
                  </a:lnTo>
                  <a:lnTo>
                    <a:pt x="638" y="216"/>
                  </a:lnTo>
                  <a:lnTo>
                    <a:pt x="639" y="213"/>
                  </a:lnTo>
                  <a:lnTo>
                    <a:pt x="640" y="211"/>
                  </a:lnTo>
                  <a:lnTo>
                    <a:pt x="641" y="209"/>
                  </a:lnTo>
                  <a:lnTo>
                    <a:pt x="643" y="207"/>
                  </a:lnTo>
                  <a:lnTo>
                    <a:pt x="644" y="205"/>
                  </a:lnTo>
                  <a:lnTo>
                    <a:pt x="644" y="204"/>
                  </a:lnTo>
                  <a:lnTo>
                    <a:pt x="646" y="201"/>
                  </a:lnTo>
                  <a:lnTo>
                    <a:pt x="647" y="197"/>
                  </a:lnTo>
                  <a:lnTo>
                    <a:pt x="648" y="196"/>
                  </a:lnTo>
                  <a:lnTo>
                    <a:pt x="648" y="194"/>
                  </a:lnTo>
                  <a:lnTo>
                    <a:pt x="650" y="190"/>
                  </a:lnTo>
                  <a:lnTo>
                    <a:pt x="652" y="186"/>
                  </a:lnTo>
                  <a:lnTo>
                    <a:pt x="655" y="185"/>
                  </a:lnTo>
                  <a:lnTo>
                    <a:pt x="656" y="184"/>
                  </a:lnTo>
                  <a:lnTo>
                    <a:pt x="657" y="184"/>
                  </a:lnTo>
                  <a:lnTo>
                    <a:pt x="661" y="182"/>
                  </a:lnTo>
                  <a:lnTo>
                    <a:pt x="663" y="180"/>
                  </a:lnTo>
                  <a:lnTo>
                    <a:pt x="668" y="178"/>
                  </a:lnTo>
                  <a:lnTo>
                    <a:pt x="670" y="177"/>
                  </a:lnTo>
                  <a:lnTo>
                    <a:pt x="673" y="176"/>
                  </a:lnTo>
                  <a:lnTo>
                    <a:pt x="677" y="172"/>
                  </a:lnTo>
                  <a:lnTo>
                    <a:pt x="680" y="170"/>
                  </a:lnTo>
                  <a:lnTo>
                    <a:pt x="682" y="168"/>
                  </a:lnTo>
                  <a:lnTo>
                    <a:pt x="683" y="167"/>
                  </a:lnTo>
                  <a:lnTo>
                    <a:pt x="685" y="167"/>
                  </a:lnTo>
                  <a:lnTo>
                    <a:pt x="687" y="166"/>
                  </a:lnTo>
                  <a:lnTo>
                    <a:pt x="688" y="165"/>
                  </a:lnTo>
                  <a:lnTo>
                    <a:pt x="691" y="161"/>
                  </a:lnTo>
                  <a:lnTo>
                    <a:pt x="694" y="159"/>
                  </a:lnTo>
                  <a:lnTo>
                    <a:pt x="695" y="157"/>
                  </a:lnTo>
                  <a:lnTo>
                    <a:pt x="697" y="153"/>
                  </a:lnTo>
                  <a:lnTo>
                    <a:pt x="698" y="150"/>
                  </a:lnTo>
                  <a:lnTo>
                    <a:pt x="699" y="145"/>
                  </a:lnTo>
                  <a:lnTo>
                    <a:pt x="700" y="142"/>
                  </a:lnTo>
                  <a:lnTo>
                    <a:pt x="700" y="141"/>
                  </a:lnTo>
                  <a:lnTo>
                    <a:pt x="702" y="138"/>
                  </a:lnTo>
                  <a:lnTo>
                    <a:pt x="702" y="135"/>
                  </a:lnTo>
                  <a:lnTo>
                    <a:pt x="703" y="132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4"/>
                  </a:lnTo>
                  <a:lnTo>
                    <a:pt x="704" y="120"/>
                  </a:lnTo>
                  <a:lnTo>
                    <a:pt x="704" y="117"/>
                  </a:lnTo>
                  <a:lnTo>
                    <a:pt x="704" y="116"/>
                  </a:lnTo>
                  <a:lnTo>
                    <a:pt x="704" y="113"/>
                  </a:lnTo>
                  <a:lnTo>
                    <a:pt x="705" y="112"/>
                  </a:lnTo>
                  <a:lnTo>
                    <a:pt x="705" y="109"/>
                  </a:lnTo>
                  <a:lnTo>
                    <a:pt x="705" y="106"/>
                  </a:lnTo>
                  <a:lnTo>
                    <a:pt x="705" y="103"/>
                  </a:lnTo>
                  <a:lnTo>
                    <a:pt x="705" y="102"/>
                  </a:lnTo>
                  <a:lnTo>
                    <a:pt x="705" y="100"/>
                  </a:lnTo>
                  <a:lnTo>
                    <a:pt x="705" y="99"/>
                  </a:lnTo>
                  <a:lnTo>
                    <a:pt x="705" y="98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92"/>
                  </a:lnTo>
                  <a:lnTo>
                    <a:pt x="705" y="91"/>
                  </a:lnTo>
                  <a:lnTo>
                    <a:pt x="705" y="86"/>
                  </a:lnTo>
                  <a:lnTo>
                    <a:pt x="705" y="83"/>
                  </a:lnTo>
                  <a:lnTo>
                    <a:pt x="705" y="82"/>
                  </a:lnTo>
                  <a:lnTo>
                    <a:pt x="705" y="81"/>
                  </a:lnTo>
                  <a:lnTo>
                    <a:pt x="705" y="78"/>
                  </a:lnTo>
                  <a:lnTo>
                    <a:pt x="705" y="77"/>
                  </a:lnTo>
                  <a:lnTo>
                    <a:pt x="705" y="75"/>
                  </a:lnTo>
                  <a:lnTo>
                    <a:pt x="706" y="71"/>
                  </a:lnTo>
                  <a:lnTo>
                    <a:pt x="706" y="69"/>
                  </a:lnTo>
                  <a:lnTo>
                    <a:pt x="707" y="67"/>
                  </a:lnTo>
                  <a:lnTo>
                    <a:pt x="708" y="62"/>
                  </a:lnTo>
                  <a:lnTo>
                    <a:pt x="710" y="60"/>
                  </a:lnTo>
                  <a:lnTo>
                    <a:pt x="711" y="59"/>
                  </a:lnTo>
                  <a:lnTo>
                    <a:pt x="712" y="57"/>
                  </a:lnTo>
                  <a:lnTo>
                    <a:pt x="713" y="53"/>
                  </a:lnTo>
                  <a:lnTo>
                    <a:pt x="715" y="51"/>
                  </a:lnTo>
                  <a:lnTo>
                    <a:pt x="716" y="49"/>
                  </a:lnTo>
                  <a:lnTo>
                    <a:pt x="716" y="48"/>
                  </a:lnTo>
                  <a:lnTo>
                    <a:pt x="719" y="44"/>
                  </a:lnTo>
                  <a:lnTo>
                    <a:pt x="720" y="41"/>
                  </a:lnTo>
                  <a:lnTo>
                    <a:pt x="722" y="37"/>
                  </a:lnTo>
                  <a:lnTo>
                    <a:pt x="724" y="34"/>
                  </a:lnTo>
                  <a:lnTo>
                    <a:pt x="726" y="31"/>
                  </a:lnTo>
                  <a:lnTo>
                    <a:pt x="726" y="29"/>
                  </a:lnTo>
                  <a:lnTo>
                    <a:pt x="727" y="28"/>
                  </a:lnTo>
                  <a:lnTo>
                    <a:pt x="728" y="26"/>
                  </a:lnTo>
                  <a:lnTo>
                    <a:pt x="728" y="25"/>
                  </a:lnTo>
                  <a:lnTo>
                    <a:pt x="729" y="23"/>
                  </a:lnTo>
                  <a:lnTo>
                    <a:pt x="730" y="22"/>
                  </a:lnTo>
                  <a:lnTo>
                    <a:pt x="730" y="20"/>
                  </a:lnTo>
                  <a:lnTo>
                    <a:pt x="731" y="18"/>
                  </a:lnTo>
                  <a:lnTo>
                    <a:pt x="732" y="17"/>
                  </a:lnTo>
                  <a:lnTo>
                    <a:pt x="732" y="16"/>
                  </a:lnTo>
                  <a:lnTo>
                    <a:pt x="733" y="14"/>
                  </a:lnTo>
                  <a:lnTo>
                    <a:pt x="736" y="10"/>
                  </a:lnTo>
                  <a:lnTo>
                    <a:pt x="737" y="6"/>
                  </a:lnTo>
                  <a:lnTo>
                    <a:pt x="737" y="3"/>
                  </a:lnTo>
                  <a:lnTo>
                    <a:pt x="737" y="1"/>
                  </a:lnTo>
                  <a:lnTo>
                    <a:pt x="740" y="0"/>
                  </a:lnTo>
                  <a:lnTo>
                    <a:pt x="743" y="2"/>
                  </a:lnTo>
                  <a:lnTo>
                    <a:pt x="744" y="3"/>
                  </a:lnTo>
                  <a:lnTo>
                    <a:pt x="745" y="5"/>
                  </a:lnTo>
                  <a:lnTo>
                    <a:pt x="746" y="6"/>
                  </a:lnTo>
                  <a:lnTo>
                    <a:pt x="747" y="7"/>
                  </a:lnTo>
                  <a:lnTo>
                    <a:pt x="748" y="8"/>
                  </a:lnTo>
                  <a:lnTo>
                    <a:pt x="749" y="9"/>
                  </a:lnTo>
                  <a:lnTo>
                    <a:pt x="751" y="10"/>
                  </a:lnTo>
                  <a:lnTo>
                    <a:pt x="753" y="11"/>
                  </a:lnTo>
                  <a:lnTo>
                    <a:pt x="755" y="15"/>
                  </a:lnTo>
                  <a:lnTo>
                    <a:pt x="757" y="16"/>
                  </a:lnTo>
                  <a:lnTo>
                    <a:pt x="760" y="18"/>
                  </a:lnTo>
                  <a:lnTo>
                    <a:pt x="761" y="18"/>
                  </a:lnTo>
                  <a:lnTo>
                    <a:pt x="763" y="19"/>
                  </a:lnTo>
                  <a:lnTo>
                    <a:pt x="764" y="20"/>
                  </a:lnTo>
                  <a:lnTo>
                    <a:pt x="766" y="23"/>
                  </a:lnTo>
                  <a:lnTo>
                    <a:pt x="770" y="25"/>
                  </a:lnTo>
                  <a:lnTo>
                    <a:pt x="771" y="25"/>
                  </a:lnTo>
                  <a:lnTo>
                    <a:pt x="772" y="26"/>
                  </a:lnTo>
                  <a:lnTo>
                    <a:pt x="773" y="27"/>
                  </a:lnTo>
                  <a:lnTo>
                    <a:pt x="776" y="28"/>
                  </a:lnTo>
                  <a:lnTo>
                    <a:pt x="778" y="29"/>
                  </a:lnTo>
                  <a:lnTo>
                    <a:pt x="780" y="32"/>
                  </a:lnTo>
                  <a:lnTo>
                    <a:pt x="782" y="34"/>
                  </a:lnTo>
                  <a:lnTo>
                    <a:pt x="785" y="37"/>
                  </a:lnTo>
                  <a:lnTo>
                    <a:pt x="786" y="39"/>
                  </a:lnTo>
                  <a:lnTo>
                    <a:pt x="788" y="41"/>
                  </a:lnTo>
                  <a:lnTo>
                    <a:pt x="789" y="44"/>
                  </a:lnTo>
                  <a:lnTo>
                    <a:pt x="789" y="47"/>
                  </a:lnTo>
                  <a:lnTo>
                    <a:pt x="790" y="50"/>
                  </a:lnTo>
                  <a:lnTo>
                    <a:pt x="791" y="52"/>
                  </a:lnTo>
                  <a:lnTo>
                    <a:pt x="791" y="54"/>
                  </a:lnTo>
                  <a:lnTo>
                    <a:pt x="790" y="59"/>
                  </a:lnTo>
                  <a:lnTo>
                    <a:pt x="790" y="60"/>
                  </a:lnTo>
                  <a:lnTo>
                    <a:pt x="790" y="61"/>
                  </a:lnTo>
                  <a:lnTo>
                    <a:pt x="790" y="64"/>
                  </a:lnTo>
                  <a:lnTo>
                    <a:pt x="790" y="67"/>
                  </a:lnTo>
                  <a:lnTo>
                    <a:pt x="790" y="73"/>
                  </a:lnTo>
                  <a:lnTo>
                    <a:pt x="791" y="75"/>
                  </a:lnTo>
                  <a:lnTo>
                    <a:pt x="791" y="78"/>
                  </a:lnTo>
                  <a:lnTo>
                    <a:pt x="794" y="83"/>
                  </a:lnTo>
                  <a:lnTo>
                    <a:pt x="794" y="84"/>
                  </a:lnTo>
                  <a:lnTo>
                    <a:pt x="795" y="85"/>
                  </a:lnTo>
                  <a:lnTo>
                    <a:pt x="796" y="89"/>
                  </a:lnTo>
                  <a:lnTo>
                    <a:pt x="798" y="92"/>
                  </a:lnTo>
                  <a:lnTo>
                    <a:pt x="801" y="94"/>
                  </a:lnTo>
                  <a:lnTo>
                    <a:pt x="802" y="95"/>
                  </a:lnTo>
                  <a:lnTo>
                    <a:pt x="804" y="96"/>
                  </a:lnTo>
                  <a:lnTo>
                    <a:pt x="805" y="100"/>
                  </a:lnTo>
                  <a:lnTo>
                    <a:pt x="809" y="102"/>
                  </a:lnTo>
                  <a:lnTo>
                    <a:pt x="810" y="103"/>
                  </a:lnTo>
                  <a:lnTo>
                    <a:pt x="811" y="104"/>
                  </a:lnTo>
                  <a:lnTo>
                    <a:pt x="812" y="106"/>
                  </a:lnTo>
                  <a:lnTo>
                    <a:pt x="814" y="108"/>
                  </a:lnTo>
                  <a:lnTo>
                    <a:pt x="818" y="111"/>
                  </a:lnTo>
                  <a:lnTo>
                    <a:pt x="819" y="112"/>
                  </a:lnTo>
                  <a:lnTo>
                    <a:pt x="820" y="113"/>
                  </a:lnTo>
                  <a:lnTo>
                    <a:pt x="818" y="116"/>
                  </a:lnTo>
                  <a:lnTo>
                    <a:pt x="816" y="117"/>
                  </a:lnTo>
                  <a:lnTo>
                    <a:pt x="815" y="118"/>
                  </a:lnTo>
                  <a:lnTo>
                    <a:pt x="814" y="120"/>
                  </a:lnTo>
                  <a:lnTo>
                    <a:pt x="813" y="121"/>
                  </a:lnTo>
                  <a:lnTo>
                    <a:pt x="812" y="123"/>
                  </a:lnTo>
                  <a:lnTo>
                    <a:pt x="811" y="124"/>
                  </a:lnTo>
                  <a:lnTo>
                    <a:pt x="811" y="125"/>
                  </a:lnTo>
                  <a:lnTo>
                    <a:pt x="810" y="126"/>
                  </a:lnTo>
                  <a:lnTo>
                    <a:pt x="809" y="127"/>
                  </a:lnTo>
                  <a:lnTo>
                    <a:pt x="807" y="128"/>
                  </a:lnTo>
                  <a:lnTo>
                    <a:pt x="806" y="129"/>
                  </a:lnTo>
                  <a:lnTo>
                    <a:pt x="805" y="130"/>
                  </a:lnTo>
                  <a:lnTo>
                    <a:pt x="804" y="132"/>
                  </a:lnTo>
                  <a:lnTo>
                    <a:pt x="803" y="133"/>
                  </a:lnTo>
                  <a:lnTo>
                    <a:pt x="802" y="135"/>
                  </a:lnTo>
                  <a:lnTo>
                    <a:pt x="801" y="136"/>
                  </a:lnTo>
                  <a:lnTo>
                    <a:pt x="799" y="137"/>
                  </a:lnTo>
                  <a:lnTo>
                    <a:pt x="798" y="138"/>
                  </a:lnTo>
                  <a:lnTo>
                    <a:pt x="798" y="140"/>
                  </a:lnTo>
                  <a:lnTo>
                    <a:pt x="801" y="141"/>
                  </a:lnTo>
                  <a:lnTo>
                    <a:pt x="802" y="142"/>
                  </a:lnTo>
                  <a:lnTo>
                    <a:pt x="804" y="142"/>
                  </a:lnTo>
                  <a:lnTo>
                    <a:pt x="804" y="144"/>
                  </a:lnTo>
                  <a:lnTo>
                    <a:pt x="803" y="145"/>
                  </a:lnTo>
                  <a:lnTo>
                    <a:pt x="802" y="146"/>
                  </a:lnTo>
                  <a:lnTo>
                    <a:pt x="802" y="148"/>
                  </a:lnTo>
                  <a:lnTo>
                    <a:pt x="801" y="149"/>
                  </a:lnTo>
                  <a:lnTo>
                    <a:pt x="799" y="151"/>
                  </a:lnTo>
                  <a:lnTo>
                    <a:pt x="799" y="152"/>
                  </a:lnTo>
                  <a:lnTo>
                    <a:pt x="801" y="153"/>
                  </a:lnTo>
                  <a:lnTo>
                    <a:pt x="802" y="154"/>
                  </a:lnTo>
                  <a:lnTo>
                    <a:pt x="802" y="157"/>
                  </a:lnTo>
                  <a:lnTo>
                    <a:pt x="801" y="158"/>
                  </a:lnTo>
                  <a:lnTo>
                    <a:pt x="799" y="159"/>
                  </a:lnTo>
                  <a:lnTo>
                    <a:pt x="799" y="161"/>
                  </a:lnTo>
                  <a:lnTo>
                    <a:pt x="797" y="162"/>
                  </a:lnTo>
                  <a:lnTo>
                    <a:pt x="796" y="162"/>
                  </a:lnTo>
                  <a:lnTo>
                    <a:pt x="795" y="163"/>
                  </a:lnTo>
                  <a:lnTo>
                    <a:pt x="793" y="163"/>
                  </a:lnTo>
                  <a:lnTo>
                    <a:pt x="791" y="163"/>
                  </a:lnTo>
                  <a:lnTo>
                    <a:pt x="789" y="163"/>
                  </a:lnTo>
                  <a:lnTo>
                    <a:pt x="787" y="167"/>
                  </a:lnTo>
                  <a:lnTo>
                    <a:pt x="787" y="168"/>
                  </a:lnTo>
                  <a:lnTo>
                    <a:pt x="787" y="169"/>
                  </a:lnTo>
                  <a:lnTo>
                    <a:pt x="787" y="171"/>
                  </a:lnTo>
                  <a:lnTo>
                    <a:pt x="787" y="172"/>
                  </a:lnTo>
                  <a:lnTo>
                    <a:pt x="786" y="174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5" y="180"/>
                  </a:lnTo>
                  <a:lnTo>
                    <a:pt x="782" y="179"/>
                  </a:lnTo>
                  <a:lnTo>
                    <a:pt x="781" y="184"/>
                  </a:lnTo>
                  <a:lnTo>
                    <a:pt x="780" y="185"/>
                  </a:lnTo>
                  <a:lnTo>
                    <a:pt x="780" y="187"/>
                  </a:lnTo>
                  <a:lnTo>
                    <a:pt x="779" y="188"/>
                  </a:lnTo>
                  <a:lnTo>
                    <a:pt x="779" y="191"/>
                  </a:lnTo>
                  <a:lnTo>
                    <a:pt x="779" y="192"/>
                  </a:lnTo>
                  <a:lnTo>
                    <a:pt x="778" y="194"/>
                  </a:lnTo>
                  <a:lnTo>
                    <a:pt x="778" y="196"/>
                  </a:lnTo>
                  <a:lnTo>
                    <a:pt x="779" y="200"/>
                  </a:lnTo>
                  <a:lnTo>
                    <a:pt x="782" y="201"/>
                  </a:lnTo>
                  <a:lnTo>
                    <a:pt x="786" y="203"/>
                  </a:lnTo>
                  <a:lnTo>
                    <a:pt x="789" y="202"/>
                  </a:lnTo>
                  <a:lnTo>
                    <a:pt x="790" y="203"/>
                  </a:lnTo>
                  <a:lnTo>
                    <a:pt x="791" y="203"/>
                  </a:lnTo>
                  <a:lnTo>
                    <a:pt x="794" y="204"/>
                  </a:lnTo>
                  <a:lnTo>
                    <a:pt x="795" y="204"/>
                  </a:lnTo>
                  <a:lnTo>
                    <a:pt x="798" y="205"/>
                  </a:lnTo>
                  <a:lnTo>
                    <a:pt x="801" y="202"/>
                  </a:lnTo>
                  <a:lnTo>
                    <a:pt x="802" y="201"/>
                  </a:lnTo>
                  <a:lnTo>
                    <a:pt x="803" y="197"/>
                  </a:lnTo>
                  <a:lnTo>
                    <a:pt x="805" y="197"/>
                  </a:lnTo>
                  <a:lnTo>
                    <a:pt x="810" y="197"/>
                  </a:lnTo>
                  <a:lnTo>
                    <a:pt x="807" y="201"/>
                  </a:lnTo>
                  <a:lnTo>
                    <a:pt x="807" y="202"/>
                  </a:lnTo>
                  <a:lnTo>
                    <a:pt x="806" y="204"/>
                  </a:lnTo>
                  <a:lnTo>
                    <a:pt x="806" y="207"/>
                  </a:lnTo>
                  <a:lnTo>
                    <a:pt x="806" y="208"/>
                  </a:lnTo>
                  <a:lnTo>
                    <a:pt x="806" y="209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5" y="214"/>
                  </a:lnTo>
                  <a:lnTo>
                    <a:pt x="805" y="217"/>
                  </a:lnTo>
                  <a:lnTo>
                    <a:pt x="804" y="218"/>
                  </a:lnTo>
                  <a:lnTo>
                    <a:pt x="804" y="220"/>
                  </a:lnTo>
                  <a:lnTo>
                    <a:pt x="804" y="221"/>
                  </a:lnTo>
                  <a:lnTo>
                    <a:pt x="804" y="224"/>
                  </a:lnTo>
                  <a:lnTo>
                    <a:pt x="803" y="225"/>
                  </a:lnTo>
                  <a:lnTo>
                    <a:pt x="803" y="227"/>
                  </a:lnTo>
                  <a:lnTo>
                    <a:pt x="803" y="229"/>
                  </a:lnTo>
                  <a:lnTo>
                    <a:pt x="803" y="230"/>
                  </a:lnTo>
                  <a:lnTo>
                    <a:pt x="804" y="234"/>
                  </a:lnTo>
                  <a:lnTo>
                    <a:pt x="801" y="237"/>
                  </a:lnTo>
                  <a:lnTo>
                    <a:pt x="797" y="237"/>
                  </a:lnTo>
                  <a:lnTo>
                    <a:pt x="797" y="242"/>
                  </a:lnTo>
                  <a:lnTo>
                    <a:pt x="796" y="243"/>
                  </a:lnTo>
                  <a:lnTo>
                    <a:pt x="795" y="245"/>
                  </a:lnTo>
                  <a:lnTo>
                    <a:pt x="794" y="246"/>
                  </a:lnTo>
                  <a:lnTo>
                    <a:pt x="793" y="247"/>
                  </a:lnTo>
                  <a:lnTo>
                    <a:pt x="793" y="249"/>
                  </a:lnTo>
                  <a:lnTo>
                    <a:pt x="791" y="251"/>
                  </a:lnTo>
                  <a:lnTo>
                    <a:pt x="790" y="252"/>
                  </a:lnTo>
                  <a:lnTo>
                    <a:pt x="789" y="253"/>
                  </a:lnTo>
                  <a:lnTo>
                    <a:pt x="789" y="254"/>
                  </a:lnTo>
                  <a:lnTo>
                    <a:pt x="788" y="256"/>
                  </a:lnTo>
                  <a:lnTo>
                    <a:pt x="787" y="258"/>
                  </a:lnTo>
                  <a:lnTo>
                    <a:pt x="787" y="260"/>
                  </a:lnTo>
                  <a:lnTo>
                    <a:pt x="786" y="262"/>
                  </a:lnTo>
                  <a:lnTo>
                    <a:pt x="788" y="263"/>
                  </a:lnTo>
                  <a:lnTo>
                    <a:pt x="790" y="264"/>
                  </a:lnTo>
                  <a:lnTo>
                    <a:pt x="788" y="268"/>
                  </a:lnTo>
                  <a:lnTo>
                    <a:pt x="788" y="270"/>
                  </a:lnTo>
                  <a:lnTo>
                    <a:pt x="787" y="271"/>
                  </a:lnTo>
                  <a:lnTo>
                    <a:pt x="787" y="272"/>
                  </a:lnTo>
                  <a:lnTo>
                    <a:pt x="787" y="275"/>
                  </a:lnTo>
                  <a:lnTo>
                    <a:pt x="786" y="276"/>
                  </a:lnTo>
                  <a:lnTo>
                    <a:pt x="786" y="278"/>
                  </a:lnTo>
                  <a:lnTo>
                    <a:pt x="786" y="279"/>
                  </a:lnTo>
                  <a:lnTo>
                    <a:pt x="785" y="280"/>
                  </a:lnTo>
                  <a:lnTo>
                    <a:pt x="783" y="281"/>
                  </a:lnTo>
                  <a:lnTo>
                    <a:pt x="782" y="283"/>
                  </a:lnTo>
                  <a:lnTo>
                    <a:pt x="781" y="283"/>
                  </a:lnTo>
                  <a:lnTo>
                    <a:pt x="779" y="284"/>
                  </a:lnTo>
                  <a:lnTo>
                    <a:pt x="778" y="284"/>
                  </a:lnTo>
                  <a:lnTo>
                    <a:pt x="776" y="285"/>
                  </a:lnTo>
                  <a:lnTo>
                    <a:pt x="777" y="287"/>
                  </a:lnTo>
                  <a:lnTo>
                    <a:pt x="778" y="289"/>
                  </a:lnTo>
                  <a:lnTo>
                    <a:pt x="778" y="292"/>
                  </a:lnTo>
                  <a:lnTo>
                    <a:pt x="779" y="296"/>
                  </a:lnTo>
                  <a:lnTo>
                    <a:pt x="780" y="300"/>
                  </a:lnTo>
                  <a:lnTo>
                    <a:pt x="781" y="302"/>
                  </a:lnTo>
                  <a:lnTo>
                    <a:pt x="782" y="303"/>
                  </a:lnTo>
                  <a:lnTo>
                    <a:pt x="786" y="303"/>
                  </a:lnTo>
                  <a:lnTo>
                    <a:pt x="786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89" y="311"/>
                  </a:lnTo>
                  <a:lnTo>
                    <a:pt x="790" y="312"/>
                  </a:lnTo>
                  <a:lnTo>
                    <a:pt x="791" y="313"/>
                  </a:lnTo>
                  <a:lnTo>
                    <a:pt x="791" y="315"/>
                  </a:lnTo>
                  <a:lnTo>
                    <a:pt x="793" y="317"/>
                  </a:lnTo>
                  <a:lnTo>
                    <a:pt x="794" y="318"/>
                  </a:lnTo>
                  <a:lnTo>
                    <a:pt x="794" y="319"/>
                  </a:lnTo>
                  <a:lnTo>
                    <a:pt x="795" y="320"/>
                  </a:lnTo>
                  <a:lnTo>
                    <a:pt x="796" y="322"/>
                  </a:lnTo>
                  <a:lnTo>
                    <a:pt x="797" y="323"/>
                  </a:lnTo>
                  <a:lnTo>
                    <a:pt x="797" y="325"/>
                  </a:lnTo>
                  <a:lnTo>
                    <a:pt x="798" y="326"/>
                  </a:lnTo>
                  <a:lnTo>
                    <a:pt x="799" y="327"/>
                  </a:lnTo>
                  <a:lnTo>
                    <a:pt x="799" y="328"/>
                  </a:lnTo>
                  <a:lnTo>
                    <a:pt x="801" y="330"/>
                  </a:lnTo>
                  <a:lnTo>
                    <a:pt x="802" y="331"/>
                  </a:lnTo>
                  <a:lnTo>
                    <a:pt x="802" y="333"/>
                  </a:lnTo>
                  <a:lnTo>
                    <a:pt x="803" y="335"/>
                  </a:lnTo>
                  <a:lnTo>
                    <a:pt x="801" y="337"/>
                  </a:lnTo>
                  <a:lnTo>
                    <a:pt x="804" y="339"/>
                  </a:lnTo>
                  <a:lnTo>
                    <a:pt x="802" y="343"/>
                  </a:lnTo>
                  <a:lnTo>
                    <a:pt x="802" y="345"/>
                  </a:lnTo>
                  <a:lnTo>
                    <a:pt x="804" y="346"/>
                  </a:lnTo>
                  <a:lnTo>
                    <a:pt x="805" y="347"/>
                  </a:lnTo>
                  <a:lnTo>
                    <a:pt x="806" y="348"/>
                  </a:lnTo>
                  <a:lnTo>
                    <a:pt x="807" y="350"/>
                  </a:lnTo>
                  <a:lnTo>
                    <a:pt x="810" y="351"/>
                  </a:lnTo>
                  <a:lnTo>
                    <a:pt x="810" y="352"/>
                  </a:lnTo>
                  <a:lnTo>
                    <a:pt x="812" y="353"/>
                  </a:lnTo>
                  <a:lnTo>
                    <a:pt x="813" y="353"/>
                  </a:lnTo>
                  <a:lnTo>
                    <a:pt x="814" y="353"/>
                  </a:lnTo>
                  <a:lnTo>
                    <a:pt x="816" y="354"/>
                  </a:lnTo>
                  <a:lnTo>
                    <a:pt x="818" y="355"/>
                  </a:lnTo>
                  <a:lnTo>
                    <a:pt x="819" y="355"/>
                  </a:lnTo>
                  <a:lnTo>
                    <a:pt x="821" y="353"/>
                  </a:lnTo>
                  <a:lnTo>
                    <a:pt x="826" y="356"/>
                  </a:lnTo>
                  <a:lnTo>
                    <a:pt x="830" y="359"/>
                  </a:lnTo>
                  <a:lnTo>
                    <a:pt x="836" y="361"/>
                  </a:lnTo>
                  <a:lnTo>
                    <a:pt x="837" y="365"/>
                  </a:lnTo>
                  <a:lnTo>
                    <a:pt x="840" y="363"/>
                  </a:lnTo>
                  <a:lnTo>
                    <a:pt x="844" y="361"/>
                  </a:lnTo>
                  <a:lnTo>
                    <a:pt x="844" y="365"/>
                  </a:lnTo>
                  <a:lnTo>
                    <a:pt x="848" y="368"/>
                  </a:lnTo>
                  <a:lnTo>
                    <a:pt x="849" y="368"/>
                  </a:lnTo>
                  <a:lnTo>
                    <a:pt x="852" y="369"/>
                  </a:lnTo>
                  <a:lnTo>
                    <a:pt x="855" y="371"/>
                  </a:lnTo>
                  <a:lnTo>
                    <a:pt x="856" y="371"/>
                  </a:lnTo>
                  <a:lnTo>
                    <a:pt x="859" y="372"/>
                  </a:lnTo>
                  <a:lnTo>
                    <a:pt x="861" y="373"/>
                  </a:lnTo>
                  <a:lnTo>
                    <a:pt x="864" y="376"/>
                  </a:lnTo>
                  <a:lnTo>
                    <a:pt x="866" y="376"/>
                  </a:lnTo>
                  <a:lnTo>
                    <a:pt x="869" y="377"/>
                  </a:lnTo>
                  <a:lnTo>
                    <a:pt x="872" y="373"/>
                  </a:lnTo>
                  <a:lnTo>
                    <a:pt x="874" y="374"/>
                  </a:lnTo>
                  <a:lnTo>
                    <a:pt x="878" y="377"/>
                  </a:lnTo>
                  <a:lnTo>
                    <a:pt x="880" y="379"/>
                  </a:lnTo>
                  <a:lnTo>
                    <a:pt x="881" y="380"/>
                  </a:lnTo>
                  <a:lnTo>
                    <a:pt x="885" y="382"/>
                  </a:lnTo>
                  <a:lnTo>
                    <a:pt x="882" y="385"/>
                  </a:lnTo>
                  <a:lnTo>
                    <a:pt x="884" y="386"/>
                  </a:lnTo>
                  <a:lnTo>
                    <a:pt x="884" y="388"/>
                  </a:lnTo>
                  <a:lnTo>
                    <a:pt x="884" y="389"/>
                  </a:lnTo>
                  <a:lnTo>
                    <a:pt x="884" y="390"/>
                  </a:lnTo>
                  <a:lnTo>
                    <a:pt x="884" y="393"/>
                  </a:lnTo>
                  <a:lnTo>
                    <a:pt x="884" y="394"/>
                  </a:lnTo>
                  <a:lnTo>
                    <a:pt x="884" y="396"/>
                  </a:lnTo>
                  <a:lnTo>
                    <a:pt x="884" y="397"/>
                  </a:lnTo>
                  <a:lnTo>
                    <a:pt x="882" y="398"/>
                  </a:lnTo>
                  <a:lnTo>
                    <a:pt x="882" y="401"/>
                  </a:lnTo>
                  <a:lnTo>
                    <a:pt x="882" y="402"/>
                  </a:lnTo>
                  <a:lnTo>
                    <a:pt x="884" y="403"/>
                  </a:lnTo>
                  <a:lnTo>
                    <a:pt x="884" y="405"/>
                  </a:lnTo>
                  <a:lnTo>
                    <a:pt x="885" y="406"/>
                  </a:lnTo>
                  <a:lnTo>
                    <a:pt x="885" y="409"/>
                  </a:lnTo>
                  <a:lnTo>
                    <a:pt x="886" y="410"/>
                  </a:lnTo>
                  <a:lnTo>
                    <a:pt x="886" y="411"/>
                  </a:lnTo>
                  <a:lnTo>
                    <a:pt x="887" y="413"/>
                  </a:lnTo>
                  <a:lnTo>
                    <a:pt x="887" y="414"/>
                  </a:lnTo>
                  <a:lnTo>
                    <a:pt x="888" y="416"/>
                  </a:lnTo>
                  <a:lnTo>
                    <a:pt x="888" y="418"/>
                  </a:lnTo>
                  <a:lnTo>
                    <a:pt x="889" y="420"/>
                  </a:lnTo>
                  <a:lnTo>
                    <a:pt x="889" y="421"/>
                  </a:lnTo>
                  <a:lnTo>
                    <a:pt x="890" y="423"/>
                  </a:lnTo>
                  <a:lnTo>
                    <a:pt x="890" y="426"/>
                  </a:lnTo>
                  <a:lnTo>
                    <a:pt x="892" y="427"/>
                  </a:lnTo>
                  <a:lnTo>
                    <a:pt x="892" y="428"/>
                  </a:lnTo>
                  <a:lnTo>
                    <a:pt x="892" y="430"/>
                  </a:lnTo>
                  <a:lnTo>
                    <a:pt x="893" y="431"/>
                  </a:lnTo>
                  <a:lnTo>
                    <a:pt x="893" y="434"/>
                  </a:lnTo>
                  <a:lnTo>
                    <a:pt x="893" y="435"/>
                  </a:lnTo>
                  <a:lnTo>
                    <a:pt x="894" y="437"/>
                  </a:lnTo>
                  <a:lnTo>
                    <a:pt x="894" y="438"/>
                  </a:lnTo>
                  <a:lnTo>
                    <a:pt x="894" y="439"/>
                  </a:lnTo>
                  <a:lnTo>
                    <a:pt x="894" y="441"/>
                  </a:lnTo>
                  <a:lnTo>
                    <a:pt x="895" y="443"/>
                  </a:lnTo>
                  <a:lnTo>
                    <a:pt x="895" y="445"/>
                  </a:lnTo>
                  <a:lnTo>
                    <a:pt x="896" y="446"/>
                  </a:lnTo>
                  <a:lnTo>
                    <a:pt x="897" y="447"/>
                  </a:lnTo>
                  <a:lnTo>
                    <a:pt x="898" y="449"/>
                  </a:lnTo>
                  <a:lnTo>
                    <a:pt x="899" y="451"/>
                  </a:lnTo>
                  <a:lnTo>
                    <a:pt x="901" y="452"/>
                  </a:lnTo>
                  <a:lnTo>
                    <a:pt x="902" y="453"/>
                  </a:lnTo>
                  <a:lnTo>
                    <a:pt x="903" y="453"/>
                  </a:lnTo>
                  <a:lnTo>
                    <a:pt x="904" y="454"/>
                  </a:lnTo>
                  <a:lnTo>
                    <a:pt x="906" y="454"/>
                  </a:lnTo>
                  <a:lnTo>
                    <a:pt x="907" y="455"/>
                  </a:lnTo>
                  <a:lnTo>
                    <a:pt x="910" y="456"/>
                  </a:lnTo>
                  <a:lnTo>
                    <a:pt x="911" y="456"/>
                  </a:lnTo>
                  <a:lnTo>
                    <a:pt x="913" y="457"/>
                  </a:lnTo>
                  <a:lnTo>
                    <a:pt x="913" y="461"/>
                  </a:lnTo>
                  <a:lnTo>
                    <a:pt x="915" y="461"/>
                  </a:lnTo>
                  <a:lnTo>
                    <a:pt x="917" y="462"/>
                  </a:lnTo>
                  <a:lnTo>
                    <a:pt x="918" y="464"/>
                  </a:lnTo>
                  <a:lnTo>
                    <a:pt x="919" y="465"/>
                  </a:lnTo>
                  <a:lnTo>
                    <a:pt x="920" y="466"/>
                  </a:lnTo>
                  <a:lnTo>
                    <a:pt x="921" y="466"/>
                  </a:lnTo>
                  <a:lnTo>
                    <a:pt x="923" y="466"/>
                  </a:lnTo>
                  <a:lnTo>
                    <a:pt x="924" y="468"/>
                  </a:lnTo>
                  <a:lnTo>
                    <a:pt x="927" y="468"/>
                  </a:lnTo>
                  <a:lnTo>
                    <a:pt x="928" y="469"/>
                  </a:lnTo>
                  <a:lnTo>
                    <a:pt x="930" y="469"/>
                  </a:lnTo>
                  <a:lnTo>
                    <a:pt x="934" y="469"/>
                  </a:lnTo>
                  <a:lnTo>
                    <a:pt x="935" y="472"/>
                  </a:lnTo>
                  <a:lnTo>
                    <a:pt x="938" y="472"/>
                  </a:lnTo>
                  <a:lnTo>
                    <a:pt x="940" y="473"/>
                  </a:lnTo>
                  <a:lnTo>
                    <a:pt x="942" y="474"/>
                  </a:lnTo>
                  <a:lnTo>
                    <a:pt x="944" y="477"/>
                  </a:lnTo>
                  <a:lnTo>
                    <a:pt x="944" y="478"/>
                  </a:lnTo>
                  <a:lnTo>
                    <a:pt x="945" y="479"/>
                  </a:lnTo>
                  <a:lnTo>
                    <a:pt x="946" y="480"/>
                  </a:lnTo>
                  <a:lnTo>
                    <a:pt x="947" y="481"/>
                  </a:lnTo>
                  <a:lnTo>
                    <a:pt x="948" y="482"/>
                  </a:lnTo>
                  <a:lnTo>
                    <a:pt x="949" y="482"/>
                  </a:lnTo>
                  <a:lnTo>
                    <a:pt x="952" y="483"/>
                  </a:lnTo>
                  <a:lnTo>
                    <a:pt x="953" y="485"/>
                  </a:lnTo>
                  <a:lnTo>
                    <a:pt x="954" y="485"/>
                  </a:lnTo>
                  <a:lnTo>
                    <a:pt x="956" y="486"/>
                  </a:lnTo>
                  <a:lnTo>
                    <a:pt x="957" y="486"/>
                  </a:lnTo>
                  <a:lnTo>
                    <a:pt x="959" y="487"/>
                  </a:lnTo>
                  <a:lnTo>
                    <a:pt x="961" y="487"/>
                  </a:lnTo>
                  <a:lnTo>
                    <a:pt x="962" y="488"/>
                  </a:lnTo>
                  <a:lnTo>
                    <a:pt x="963" y="488"/>
                  </a:lnTo>
                  <a:lnTo>
                    <a:pt x="963" y="490"/>
                  </a:lnTo>
                  <a:lnTo>
                    <a:pt x="963" y="491"/>
                  </a:lnTo>
                  <a:lnTo>
                    <a:pt x="963" y="494"/>
                  </a:lnTo>
                  <a:lnTo>
                    <a:pt x="963" y="495"/>
                  </a:lnTo>
                  <a:lnTo>
                    <a:pt x="962" y="497"/>
                  </a:lnTo>
                  <a:lnTo>
                    <a:pt x="962" y="499"/>
                  </a:lnTo>
                  <a:lnTo>
                    <a:pt x="956" y="502"/>
                  </a:lnTo>
                  <a:lnTo>
                    <a:pt x="956" y="503"/>
                  </a:lnTo>
                  <a:lnTo>
                    <a:pt x="956" y="505"/>
                  </a:lnTo>
                  <a:lnTo>
                    <a:pt x="955" y="508"/>
                  </a:lnTo>
                  <a:lnTo>
                    <a:pt x="956" y="510"/>
                  </a:lnTo>
                  <a:lnTo>
                    <a:pt x="954" y="512"/>
                  </a:lnTo>
                  <a:lnTo>
                    <a:pt x="954" y="513"/>
                  </a:lnTo>
                  <a:lnTo>
                    <a:pt x="954" y="515"/>
                  </a:lnTo>
                  <a:lnTo>
                    <a:pt x="954" y="516"/>
                  </a:lnTo>
                  <a:lnTo>
                    <a:pt x="954" y="519"/>
                  </a:lnTo>
                  <a:lnTo>
                    <a:pt x="955" y="520"/>
                  </a:lnTo>
                  <a:lnTo>
                    <a:pt x="956" y="521"/>
                  </a:lnTo>
                  <a:lnTo>
                    <a:pt x="957" y="522"/>
                  </a:lnTo>
                  <a:lnTo>
                    <a:pt x="959" y="523"/>
                  </a:lnTo>
                  <a:lnTo>
                    <a:pt x="960" y="524"/>
                  </a:lnTo>
                  <a:lnTo>
                    <a:pt x="962" y="525"/>
                  </a:lnTo>
                  <a:lnTo>
                    <a:pt x="963" y="525"/>
                  </a:lnTo>
                  <a:lnTo>
                    <a:pt x="964" y="525"/>
                  </a:lnTo>
                  <a:lnTo>
                    <a:pt x="967" y="525"/>
                  </a:lnTo>
                  <a:lnTo>
                    <a:pt x="968" y="525"/>
                  </a:lnTo>
                  <a:lnTo>
                    <a:pt x="970" y="525"/>
                  </a:lnTo>
                  <a:lnTo>
                    <a:pt x="971" y="525"/>
                  </a:lnTo>
                  <a:lnTo>
                    <a:pt x="972" y="525"/>
                  </a:lnTo>
                  <a:lnTo>
                    <a:pt x="974" y="527"/>
                  </a:lnTo>
                  <a:lnTo>
                    <a:pt x="976" y="527"/>
                  </a:lnTo>
                  <a:lnTo>
                    <a:pt x="977" y="528"/>
                  </a:lnTo>
                  <a:lnTo>
                    <a:pt x="977" y="530"/>
                  </a:lnTo>
                  <a:lnTo>
                    <a:pt x="976" y="531"/>
                  </a:lnTo>
                  <a:lnTo>
                    <a:pt x="974" y="532"/>
                  </a:lnTo>
                  <a:lnTo>
                    <a:pt x="974" y="533"/>
                  </a:lnTo>
                  <a:lnTo>
                    <a:pt x="976" y="535"/>
                  </a:lnTo>
                  <a:lnTo>
                    <a:pt x="977" y="536"/>
                  </a:lnTo>
                  <a:lnTo>
                    <a:pt x="978" y="538"/>
                  </a:lnTo>
                  <a:lnTo>
                    <a:pt x="979" y="538"/>
                  </a:lnTo>
                  <a:lnTo>
                    <a:pt x="981" y="539"/>
                  </a:lnTo>
                  <a:lnTo>
                    <a:pt x="982" y="538"/>
                  </a:lnTo>
                  <a:lnTo>
                    <a:pt x="984" y="538"/>
                  </a:lnTo>
                  <a:lnTo>
                    <a:pt x="985" y="537"/>
                  </a:lnTo>
                  <a:lnTo>
                    <a:pt x="987" y="535"/>
                  </a:lnTo>
                  <a:lnTo>
                    <a:pt x="988" y="533"/>
                  </a:lnTo>
                  <a:lnTo>
                    <a:pt x="989" y="532"/>
                  </a:lnTo>
                  <a:lnTo>
                    <a:pt x="992" y="531"/>
                  </a:lnTo>
                  <a:lnTo>
                    <a:pt x="993" y="531"/>
                  </a:lnTo>
                  <a:lnTo>
                    <a:pt x="994" y="531"/>
                  </a:lnTo>
                  <a:lnTo>
                    <a:pt x="995" y="530"/>
                  </a:lnTo>
                  <a:lnTo>
                    <a:pt x="997" y="531"/>
                  </a:lnTo>
                  <a:lnTo>
                    <a:pt x="1000" y="531"/>
                  </a:lnTo>
                  <a:lnTo>
                    <a:pt x="1001" y="531"/>
                  </a:lnTo>
                  <a:lnTo>
                    <a:pt x="1003" y="532"/>
                  </a:lnTo>
                  <a:lnTo>
                    <a:pt x="1004" y="532"/>
                  </a:lnTo>
                  <a:lnTo>
                    <a:pt x="1006" y="533"/>
                  </a:lnTo>
                  <a:lnTo>
                    <a:pt x="1007" y="533"/>
                  </a:lnTo>
                  <a:lnTo>
                    <a:pt x="1010" y="533"/>
                  </a:lnTo>
                  <a:lnTo>
                    <a:pt x="1012" y="535"/>
                  </a:lnTo>
                  <a:lnTo>
                    <a:pt x="1012" y="538"/>
                  </a:lnTo>
                  <a:lnTo>
                    <a:pt x="1010" y="540"/>
                  </a:lnTo>
                  <a:lnTo>
                    <a:pt x="1007" y="541"/>
                  </a:lnTo>
                  <a:lnTo>
                    <a:pt x="1006" y="542"/>
                  </a:lnTo>
                  <a:lnTo>
                    <a:pt x="1004" y="545"/>
                  </a:lnTo>
                  <a:lnTo>
                    <a:pt x="1002" y="544"/>
                  </a:lnTo>
                  <a:lnTo>
                    <a:pt x="1002" y="548"/>
                  </a:lnTo>
                  <a:lnTo>
                    <a:pt x="1003" y="548"/>
                  </a:lnTo>
                  <a:lnTo>
                    <a:pt x="1005" y="549"/>
                  </a:lnTo>
                  <a:lnTo>
                    <a:pt x="1006" y="550"/>
                  </a:lnTo>
                  <a:lnTo>
                    <a:pt x="1007" y="550"/>
                  </a:lnTo>
                  <a:lnTo>
                    <a:pt x="1009" y="552"/>
                  </a:lnTo>
                  <a:lnTo>
                    <a:pt x="1011" y="553"/>
                  </a:lnTo>
                  <a:lnTo>
                    <a:pt x="1012" y="553"/>
                  </a:lnTo>
                  <a:lnTo>
                    <a:pt x="1013" y="553"/>
                  </a:lnTo>
                  <a:lnTo>
                    <a:pt x="1015" y="552"/>
                  </a:lnTo>
                  <a:lnTo>
                    <a:pt x="1017" y="552"/>
                  </a:lnTo>
                  <a:lnTo>
                    <a:pt x="1018" y="552"/>
                  </a:lnTo>
                  <a:lnTo>
                    <a:pt x="1020" y="552"/>
                  </a:lnTo>
                  <a:lnTo>
                    <a:pt x="1021" y="550"/>
                  </a:lnTo>
                  <a:lnTo>
                    <a:pt x="1023" y="550"/>
                  </a:lnTo>
                  <a:lnTo>
                    <a:pt x="1025" y="550"/>
                  </a:lnTo>
                  <a:lnTo>
                    <a:pt x="1027" y="550"/>
                  </a:lnTo>
                  <a:lnTo>
                    <a:pt x="1028" y="549"/>
                  </a:lnTo>
                  <a:lnTo>
                    <a:pt x="1030" y="549"/>
                  </a:lnTo>
                  <a:lnTo>
                    <a:pt x="1031" y="549"/>
                  </a:lnTo>
                  <a:lnTo>
                    <a:pt x="1034" y="549"/>
                  </a:lnTo>
                  <a:lnTo>
                    <a:pt x="1035" y="549"/>
                  </a:lnTo>
                  <a:lnTo>
                    <a:pt x="1037" y="549"/>
                  </a:lnTo>
                  <a:lnTo>
                    <a:pt x="1038" y="549"/>
                  </a:lnTo>
                  <a:lnTo>
                    <a:pt x="1040" y="549"/>
                  </a:lnTo>
                  <a:lnTo>
                    <a:pt x="1042" y="549"/>
                  </a:lnTo>
                  <a:lnTo>
                    <a:pt x="1043" y="549"/>
                  </a:lnTo>
                  <a:lnTo>
                    <a:pt x="1045" y="549"/>
                  </a:lnTo>
                  <a:lnTo>
                    <a:pt x="1046" y="549"/>
                  </a:lnTo>
                  <a:lnTo>
                    <a:pt x="1047" y="549"/>
                  </a:lnTo>
                  <a:lnTo>
                    <a:pt x="1050" y="549"/>
                  </a:lnTo>
                  <a:lnTo>
                    <a:pt x="1051" y="549"/>
                  </a:lnTo>
                  <a:lnTo>
                    <a:pt x="1052" y="549"/>
                  </a:lnTo>
                  <a:lnTo>
                    <a:pt x="1054" y="549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9" y="549"/>
                  </a:lnTo>
                  <a:lnTo>
                    <a:pt x="1061" y="549"/>
                  </a:lnTo>
                  <a:lnTo>
                    <a:pt x="1062" y="549"/>
                  </a:lnTo>
                  <a:lnTo>
                    <a:pt x="1064" y="548"/>
                  </a:lnTo>
                  <a:lnTo>
                    <a:pt x="1065" y="548"/>
                  </a:lnTo>
                  <a:lnTo>
                    <a:pt x="1067" y="548"/>
                  </a:lnTo>
                  <a:lnTo>
                    <a:pt x="1069" y="548"/>
                  </a:lnTo>
                  <a:lnTo>
                    <a:pt x="1070" y="548"/>
                  </a:lnTo>
                  <a:lnTo>
                    <a:pt x="1072" y="549"/>
                  </a:lnTo>
                  <a:lnTo>
                    <a:pt x="1072" y="550"/>
                  </a:lnTo>
                  <a:lnTo>
                    <a:pt x="1071" y="553"/>
                  </a:lnTo>
                  <a:lnTo>
                    <a:pt x="1070" y="554"/>
                  </a:lnTo>
                  <a:lnTo>
                    <a:pt x="1069" y="555"/>
                  </a:lnTo>
                  <a:lnTo>
                    <a:pt x="1068" y="556"/>
                  </a:lnTo>
                  <a:lnTo>
                    <a:pt x="1067" y="557"/>
                  </a:lnTo>
                  <a:lnTo>
                    <a:pt x="1065" y="558"/>
                  </a:lnTo>
                  <a:lnTo>
                    <a:pt x="1064" y="559"/>
                  </a:lnTo>
                  <a:lnTo>
                    <a:pt x="1063" y="561"/>
                  </a:lnTo>
                  <a:lnTo>
                    <a:pt x="1062" y="562"/>
                  </a:lnTo>
                  <a:lnTo>
                    <a:pt x="1062" y="564"/>
                  </a:lnTo>
                  <a:lnTo>
                    <a:pt x="1060" y="566"/>
                  </a:lnTo>
                  <a:lnTo>
                    <a:pt x="1060" y="567"/>
                  </a:lnTo>
                  <a:lnTo>
                    <a:pt x="1059" y="570"/>
                  </a:lnTo>
                  <a:lnTo>
                    <a:pt x="1057" y="571"/>
                  </a:lnTo>
                  <a:lnTo>
                    <a:pt x="1056" y="572"/>
                  </a:lnTo>
                  <a:lnTo>
                    <a:pt x="1055" y="573"/>
                  </a:lnTo>
                  <a:lnTo>
                    <a:pt x="1054" y="575"/>
                  </a:lnTo>
                  <a:lnTo>
                    <a:pt x="1053" y="577"/>
                  </a:lnTo>
                  <a:lnTo>
                    <a:pt x="1053" y="578"/>
                  </a:lnTo>
                  <a:lnTo>
                    <a:pt x="1052" y="579"/>
                  </a:lnTo>
                  <a:lnTo>
                    <a:pt x="1051" y="581"/>
                  </a:lnTo>
                  <a:lnTo>
                    <a:pt x="1050" y="582"/>
                  </a:lnTo>
                  <a:lnTo>
                    <a:pt x="1050" y="583"/>
                  </a:lnTo>
                  <a:lnTo>
                    <a:pt x="1048" y="584"/>
                  </a:lnTo>
                  <a:lnTo>
                    <a:pt x="1047" y="587"/>
                  </a:lnTo>
                  <a:lnTo>
                    <a:pt x="1047" y="588"/>
                  </a:lnTo>
                  <a:lnTo>
                    <a:pt x="1046" y="589"/>
                  </a:lnTo>
                  <a:lnTo>
                    <a:pt x="1046" y="590"/>
                  </a:lnTo>
                  <a:lnTo>
                    <a:pt x="1045" y="592"/>
                  </a:lnTo>
                  <a:lnTo>
                    <a:pt x="1044" y="594"/>
                  </a:lnTo>
                  <a:lnTo>
                    <a:pt x="1044" y="595"/>
                  </a:lnTo>
                  <a:lnTo>
                    <a:pt x="1044" y="597"/>
                  </a:lnTo>
                  <a:lnTo>
                    <a:pt x="1043" y="598"/>
                  </a:lnTo>
                  <a:lnTo>
                    <a:pt x="1043" y="600"/>
                  </a:lnTo>
                  <a:lnTo>
                    <a:pt x="1042" y="601"/>
                  </a:lnTo>
                  <a:lnTo>
                    <a:pt x="1042" y="603"/>
                  </a:lnTo>
                  <a:lnTo>
                    <a:pt x="1042" y="605"/>
                  </a:lnTo>
                  <a:lnTo>
                    <a:pt x="1040" y="606"/>
                  </a:lnTo>
                  <a:lnTo>
                    <a:pt x="1040" y="608"/>
                  </a:lnTo>
                  <a:lnTo>
                    <a:pt x="1039" y="611"/>
                  </a:lnTo>
                  <a:lnTo>
                    <a:pt x="1039" y="614"/>
                  </a:lnTo>
                  <a:lnTo>
                    <a:pt x="1038" y="616"/>
                  </a:lnTo>
                  <a:lnTo>
                    <a:pt x="1038" y="617"/>
                  </a:lnTo>
                  <a:lnTo>
                    <a:pt x="1037" y="618"/>
                  </a:lnTo>
                  <a:lnTo>
                    <a:pt x="1037" y="621"/>
                  </a:lnTo>
                  <a:lnTo>
                    <a:pt x="1037" y="622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8"/>
                  </a:lnTo>
                  <a:lnTo>
                    <a:pt x="1035" y="629"/>
                  </a:lnTo>
                  <a:lnTo>
                    <a:pt x="1035" y="630"/>
                  </a:lnTo>
                  <a:lnTo>
                    <a:pt x="1034" y="632"/>
                  </a:lnTo>
                  <a:lnTo>
                    <a:pt x="1034" y="633"/>
                  </a:lnTo>
                  <a:lnTo>
                    <a:pt x="1034" y="636"/>
                  </a:lnTo>
                  <a:lnTo>
                    <a:pt x="1032" y="637"/>
                  </a:lnTo>
                  <a:lnTo>
                    <a:pt x="1032" y="638"/>
                  </a:lnTo>
                  <a:lnTo>
                    <a:pt x="1031" y="640"/>
                  </a:lnTo>
                  <a:lnTo>
                    <a:pt x="1031" y="641"/>
                  </a:lnTo>
                  <a:lnTo>
                    <a:pt x="1032" y="645"/>
                  </a:lnTo>
                  <a:lnTo>
                    <a:pt x="1031" y="646"/>
                  </a:lnTo>
                  <a:lnTo>
                    <a:pt x="1034" y="648"/>
                  </a:lnTo>
                  <a:lnTo>
                    <a:pt x="1036" y="649"/>
                  </a:lnTo>
                  <a:lnTo>
                    <a:pt x="1037" y="650"/>
                  </a:lnTo>
                  <a:lnTo>
                    <a:pt x="1038" y="651"/>
                  </a:lnTo>
                  <a:lnTo>
                    <a:pt x="1039" y="653"/>
                  </a:lnTo>
                  <a:lnTo>
                    <a:pt x="1040" y="654"/>
                  </a:lnTo>
                  <a:lnTo>
                    <a:pt x="1042" y="655"/>
                  </a:lnTo>
                  <a:lnTo>
                    <a:pt x="1042" y="656"/>
                  </a:lnTo>
                  <a:lnTo>
                    <a:pt x="1043" y="657"/>
                  </a:lnTo>
                  <a:lnTo>
                    <a:pt x="1044" y="658"/>
                  </a:lnTo>
                  <a:lnTo>
                    <a:pt x="1045" y="660"/>
                  </a:lnTo>
                  <a:lnTo>
                    <a:pt x="1046" y="662"/>
                  </a:lnTo>
                  <a:lnTo>
                    <a:pt x="1047" y="663"/>
                  </a:lnTo>
                  <a:lnTo>
                    <a:pt x="1048" y="664"/>
                  </a:lnTo>
                  <a:lnTo>
                    <a:pt x="1051" y="665"/>
                  </a:lnTo>
                  <a:lnTo>
                    <a:pt x="1052" y="666"/>
                  </a:lnTo>
                  <a:lnTo>
                    <a:pt x="1053" y="667"/>
                  </a:lnTo>
                  <a:lnTo>
                    <a:pt x="1054" y="668"/>
                  </a:lnTo>
                  <a:lnTo>
                    <a:pt x="1055" y="670"/>
                  </a:lnTo>
                  <a:lnTo>
                    <a:pt x="1055" y="671"/>
                  </a:lnTo>
                  <a:lnTo>
                    <a:pt x="1055" y="673"/>
                  </a:lnTo>
                  <a:lnTo>
                    <a:pt x="1055" y="674"/>
                  </a:lnTo>
                  <a:lnTo>
                    <a:pt x="1055" y="675"/>
                  </a:lnTo>
                  <a:lnTo>
                    <a:pt x="1055" y="676"/>
                  </a:lnTo>
                  <a:lnTo>
                    <a:pt x="1055" y="679"/>
                  </a:lnTo>
                  <a:lnTo>
                    <a:pt x="1055" y="680"/>
                  </a:lnTo>
                  <a:lnTo>
                    <a:pt x="1054" y="681"/>
                  </a:lnTo>
                  <a:lnTo>
                    <a:pt x="1054" y="683"/>
                  </a:lnTo>
                  <a:lnTo>
                    <a:pt x="1053" y="684"/>
                  </a:lnTo>
                  <a:lnTo>
                    <a:pt x="1051" y="687"/>
                  </a:lnTo>
                  <a:lnTo>
                    <a:pt x="1047" y="690"/>
                  </a:lnTo>
                  <a:lnTo>
                    <a:pt x="1046" y="691"/>
                  </a:lnTo>
                  <a:lnTo>
                    <a:pt x="1045" y="692"/>
                  </a:lnTo>
                  <a:lnTo>
                    <a:pt x="1044" y="693"/>
                  </a:lnTo>
                  <a:lnTo>
                    <a:pt x="1043" y="696"/>
                  </a:lnTo>
                  <a:lnTo>
                    <a:pt x="1042" y="697"/>
                  </a:lnTo>
                  <a:lnTo>
                    <a:pt x="1040" y="698"/>
                  </a:lnTo>
                  <a:lnTo>
                    <a:pt x="1039" y="699"/>
                  </a:lnTo>
                  <a:lnTo>
                    <a:pt x="1038" y="701"/>
                  </a:lnTo>
                  <a:lnTo>
                    <a:pt x="1038" y="702"/>
                  </a:lnTo>
                  <a:lnTo>
                    <a:pt x="1037" y="704"/>
                  </a:lnTo>
                  <a:lnTo>
                    <a:pt x="1037" y="706"/>
                  </a:lnTo>
                  <a:lnTo>
                    <a:pt x="1036" y="707"/>
                  </a:lnTo>
                  <a:lnTo>
                    <a:pt x="1035" y="708"/>
                  </a:lnTo>
                  <a:lnTo>
                    <a:pt x="1034" y="709"/>
                  </a:lnTo>
                  <a:lnTo>
                    <a:pt x="1031" y="710"/>
                  </a:lnTo>
                  <a:lnTo>
                    <a:pt x="1031" y="712"/>
                  </a:lnTo>
                  <a:lnTo>
                    <a:pt x="1029" y="715"/>
                  </a:lnTo>
                  <a:lnTo>
                    <a:pt x="1027" y="715"/>
                  </a:lnTo>
                  <a:lnTo>
                    <a:pt x="1022" y="713"/>
                  </a:lnTo>
                  <a:lnTo>
                    <a:pt x="1021" y="715"/>
                  </a:lnTo>
                  <a:lnTo>
                    <a:pt x="1019" y="716"/>
                  </a:lnTo>
                  <a:lnTo>
                    <a:pt x="1017" y="716"/>
                  </a:lnTo>
                  <a:lnTo>
                    <a:pt x="1015" y="716"/>
                  </a:lnTo>
                  <a:lnTo>
                    <a:pt x="1013" y="716"/>
                  </a:lnTo>
                  <a:lnTo>
                    <a:pt x="1012" y="717"/>
                  </a:lnTo>
                  <a:lnTo>
                    <a:pt x="1010" y="717"/>
                  </a:lnTo>
                  <a:lnTo>
                    <a:pt x="1009" y="717"/>
                  </a:lnTo>
                  <a:lnTo>
                    <a:pt x="1007" y="717"/>
                  </a:lnTo>
                  <a:lnTo>
                    <a:pt x="1005" y="717"/>
                  </a:lnTo>
                  <a:lnTo>
                    <a:pt x="1004" y="716"/>
                  </a:lnTo>
                  <a:lnTo>
                    <a:pt x="1003" y="716"/>
                  </a:lnTo>
                  <a:lnTo>
                    <a:pt x="1002" y="717"/>
                  </a:lnTo>
                  <a:lnTo>
                    <a:pt x="1001" y="719"/>
                  </a:lnTo>
                  <a:lnTo>
                    <a:pt x="1001" y="721"/>
                  </a:lnTo>
                  <a:lnTo>
                    <a:pt x="997" y="722"/>
                  </a:lnTo>
                  <a:lnTo>
                    <a:pt x="1002" y="725"/>
                  </a:lnTo>
                  <a:lnTo>
                    <a:pt x="1005" y="727"/>
                  </a:lnTo>
                  <a:lnTo>
                    <a:pt x="1006" y="733"/>
                  </a:lnTo>
                  <a:lnTo>
                    <a:pt x="1009" y="732"/>
                  </a:lnTo>
                  <a:lnTo>
                    <a:pt x="1013" y="732"/>
                  </a:lnTo>
                  <a:lnTo>
                    <a:pt x="1015" y="737"/>
                  </a:lnTo>
                  <a:lnTo>
                    <a:pt x="1017" y="738"/>
                  </a:lnTo>
                  <a:lnTo>
                    <a:pt x="1018" y="739"/>
                  </a:lnTo>
                  <a:lnTo>
                    <a:pt x="1019" y="740"/>
                  </a:lnTo>
                  <a:lnTo>
                    <a:pt x="1020" y="741"/>
                  </a:lnTo>
                  <a:lnTo>
                    <a:pt x="1021" y="742"/>
                  </a:lnTo>
                  <a:lnTo>
                    <a:pt x="1022" y="743"/>
                  </a:lnTo>
                  <a:lnTo>
                    <a:pt x="1023" y="744"/>
                  </a:lnTo>
                  <a:lnTo>
                    <a:pt x="1025" y="746"/>
                  </a:lnTo>
                  <a:lnTo>
                    <a:pt x="1026" y="747"/>
                  </a:lnTo>
                  <a:lnTo>
                    <a:pt x="1028" y="747"/>
                  </a:lnTo>
                  <a:lnTo>
                    <a:pt x="1031" y="747"/>
                  </a:lnTo>
                  <a:lnTo>
                    <a:pt x="1031" y="748"/>
                  </a:lnTo>
                  <a:lnTo>
                    <a:pt x="1034" y="750"/>
                  </a:lnTo>
                  <a:lnTo>
                    <a:pt x="1036" y="752"/>
                  </a:lnTo>
                  <a:lnTo>
                    <a:pt x="1038" y="754"/>
                  </a:lnTo>
                  <a:lnTo>
                    <a:pt x="1039" y="755"/>
                  </a:lnTo>
                  <a:lnTo>
                    <a:pt x="1042" y="756"/>
                  </a:lnTo>
                  <a:lnTo>
                    <a:pt x="1044" y="759"/>
                  </a:lnTo>
                  <a:lnTo>
                    <a:pt x="1044" y="763"/>
                  </a:lnTo>
                  <a:lnTo>
                    <a:pt x="1043" y="764"/>
                  </a:lnTo>
                  <a:lnTo>
                    <a:pt x="1043" y="767"/>
                  </a:lnTo>
                  <a:lnTo>
                    <a:pt x="1042" y="771"/>
                  </a:lnTo>
                  <a:lnTo>
                    <a:pt x="1039" y="771"/>
                  </a:lnTo>
                  <a:lnTo>
                    <a:pt x="1037" y="771"/>
                  </a:lnTo>
                  <a:lnTo>
                    <a:pt x="1036" y="772"/>
                  </a:lnTo>
                  <a:lnTo>
                    <a:pt x="1034" y="772"/>
                  </a:lnTo>
                  <a:lnTo>
                    <a:pt x="1032" y="773"/>
                  </a:lnTo>
                  <a:lnTo>
                    <a:pt x="1030" y="773"/>
                  </a:lnTo>
                  <a:lnTo>
                    <a:pt x="1029" y="774"/>
                  </a:lnTo>
                  <a:lnTo>
                    <a:pt x="1028" y="773"/>
                  </a:lnTo>
                  <a:lnTo>
                    <a:pt x="1027" y="772"/>
                  </a:lnTo>
                  <a:lnTo>
                    <a:pt x="1027" y="771"/>
                  </a:lnTo>
                  <a:lnTo>
                    <a:pt x="1026" y="769"/>
                  </a:lnTo>
                  <a:lnTo>
                    <a:pt x="1023" y="769"/>
                  </a:lnTo>
                  <a:lnTo>
                    <a:pt x="1022" y="771"/>
                  </a:lnTo>
                  <a:lnTo>
                    <a:pt x="1021" y="771"/>
                  </a:lnTo>
                  <a:lnTo>
                    <a:pt x="1019" y="772"/>
                  </a:lnTo>
                  <a:lnTo>
                    <a:pt x="1018" y="772"/>
                  </a:lnTo>
                  <a:lnTo>
                    <a:pt x="1015" y="773"/>
                  </a:lnTo>
                  <a:lnTo>
                    <a:pt x="1013" y="773"/>
                  </a:lnTo>
                  <a:lnTo>
                    <a:pt x="1012" y="774"/>
                  </a:lnTo>
                  <a:lnTo>
                    <a:pt x="1011" y="774"/>
                  </a:lnTo>
                  <a:lnTo>
                    <a:pt x="1009" y="775"/>
                  </a:lnTo>
                  <a:lnTo>
                    <a:pt x="1007" y="775"/>
                  </a:lnTo>
                  <a:lnTo>
                    <a:pt x="1005" y="776"/>
                  </a:lnTo>
                  <a:lnTo>
                    <a:pt x="1004" y="776"/>
                  </a:lnTo>
                  <a:lnTo>
                    <a:pt x="1003" y="777"/>
                  </a:lnTo>
                  <a:lnTo>
                    <a:pt x="1001" y="777"/>
                  </a:lnTo>
                  <a:lnTo>
                    <a:pt x="1000" y="779"/>
                  </a:lnTo>
                  <a:lnTo>
                    <a:pt x="997" y="779"/>
                  </a:lnTo>
                  <a:lnTo>
                    <a:pt x="996" y="780"/>
                  </a:lnTo>
                  <a:lnTo>
                    <a:pt x="995" y="780"/>
                  </a:lnTo>
                  <a:lnTo>
                    <a:pt x="993" y="781"/>
                  </a:lnTo>
                  <a:lnTo>
                    <a:pt x="992" y="781"/>
                  </a:lnTo>
                  <a:lnTo>
                    <a:pt x="989" y="782"/>
                  </a:lnTo>
                  <a:lnTo>
                    <a:pt x="988" y="782"/>
                  </a:lnTo>
                  <a:lnTo>
                    <a:pt x="987" y="783"/>
                  </a:lnTo>
                  <a:lnTo>
                    <a:pt x="985" y="783"/>
                  </a:lnTo>
                  <a:lnTo>
                    <a:pt x="984" y="784"/>
                  </a:lnTo>
                  <a:lnTo>
                    <a:pt x="981" y="784"/>
                  </a:lnTo>
                  <a:lnTo>
                    <a:pt x="980" y="785"/>
                  </a:lnTo>
                  <a:lnTo>
                    <a:pt x="978" y="785"/>
                  </a:lnTo>
                  <a:lnTo>
                    <a:pt x="977" y="786"/>
                  </a:lnTo>
                  <a:lnTo>
                    <a:pt x="974" y="786"/>
                  </a:lnTo>
                  <a:lnTo>
                    <a:pt x="973" y="788"/>
                  </a:lnTo>
                  <a:lnTo>
                    <a:pt x="971" y="788"/>
                  </a:lnTo>
                  <a:lnTo>
                    <a:pt x="970" y="789"/>
                  </a:lnTo>
                  <a:lnTo>
                    <a:pt x="969" y="789"/>
                  </a:lnTo>
                  <a:lnTo>
                    <a:pt x="967" y="790"/>
                  </a:lnTo>
                  <a:lnTo>
                    <a:pt x="965" y="790"/>
                  </a:lnTo>
                  <a:lnTo>
                    <a:pt x="963" y="791"/>
                  </a:lnTo>
                  <a:lnTo>
                    <a:pt x="962" y="791"/>
                  </a:lnTo>
                  <a:lnTo>
                    <a:pt x="960" y="792"/>
                  </a:lnTo>
                  <a:lnTo>
                    <a:pt x="959" y="792"/>
                  </a:lnTo>
                  <a:lnTo>
                    <a:pt x="957" y="793"/>
                  </a:lnTo>
                  <a:lnTo>
                    <a:pt x="954" y="793"/>
                  </a:lnTo>
                  <a:lnTo>
                    <a:pt x="954" y="796"/>
                  </a:lnTo>
                  <a:lnTo>
                    <a:pt x="951" y="796"/>
                  </a:lnTo>
                  <a:lnTo>
                    <a:pt x="948" y="796"/>
                  </a:lnTo>
                  <a:lnTo>
                    <a:pt x="947" y="797"/>
                  </a:lnTo>
                  <a:lnTo>
                    <a:pt x="945" y="798"/>
                  </a:lnTo>
                  <a:lnTo>
                    <a:pt x="944" y="798"/>
                  </a:lnTo>
                  <a:lnTo>
                    <a:pt x="943" y="798"/>
                  </a:lnTo>
                  <a:lnTo>
                    <a:pt x="940" y="799"/>
                  </a:lnTo>
                  <a:lnTo>
                    <a:pt x="939" y="799"/>
                  </a:lnTo>
                  <a:lnTo>
                    <a:pt x="937" y="800"/>
                  </a:lnTo>
                  <a:lnTo>
                    <a:pt x="936" y="800"/>
                  </a:lnTo>
                  <a:lnTo>
                    <a:pt x="935" y="801"/>
                  </a:lnTo>
                  <a:lnTo>
                    <a:pt x="932" y="801"/>
                  </a:lnTo>
                  <a:lnTo>
                    <a:pt x="931" y="802"/>
                  </a:lnTo>
                  <a:lnTo>
                    <a:pt x="929" y="802"/>
                  </a:lnTo>
                  <a:lnTo>
                    <a:pt x="928" y="803"/>
                  </a:lnTo>
                  <a:lnTo>
                    <a:pt x="926" y="803"/>
                  </a:lnTo>
                  <a:lnTo>
                    <a:pt x="924" y="805"/>
                  </a:lnTo>
                  <a:lnTo>
                    <a:pt x="923" y="805"/>
                  </a:lnTo>
                  <a:lnTo>
                    <a:pt x="921" y="806"/>
                  </a:lnTo>
                  <a:lnTo>
                    <a:pt x="920" y="806"/>
                  </a:lnTo>
                  <a:lnTo>
                    <a:pt x="917" y="807"/>
                  </a:lnTo>
                  <a:lnTo>
                    <a:pt x="915" y="807"/>
                  </a:lnTo>
                  <a:lnTo>
                    <a:pt x="913" y="808"/>
                  </a:lnTo>
                  <a:lnTo>
                    <a:pt x="912" y="808"/>
                  </a:lnTo>
                  <a:lnTo>
                    <a:pt x="910" y="809"/>
                  </a:lnTo>
                  <a:lnTo>
                    <a:pt x="909" y="809"/>
                  </a:lnTo>
                  <a:lnTo>
                    <a:pt x="906" y="810"/>
                  </a:lnTo>
                  <a:lnTo>
                    <a:pt x="905" y="810"/>
                  </a:lnTo>
                  <a:lnTo>
                    <a:pt x="903" y="811"/>
                  </a:lnTo>
                  <a:lnTo>
                    <a:pt x="902" y="811"/>
                  </a:lnTo>
                  <a:lnTo>
                    <a:pt x="899" y="813"/>
                  </a:lnTo>
                  <a:lnTo>
                    <a:pt x="898" y="813"/>
                  </a:lnTo>
                  <a:lnTo>
                    <a:pt x="896" y="814"/>
                  </a:lnTo>
                  <a:lnTo>
                    <a:pt x="895" y="814"/>
                  </a:lnTo>
                  <a:lnTo>
                    <a:pt x="894" y="815"/>
                  </a:lnTo>
                  <a:lnTo>
                    <a:pt x="892" y="815"/>
                  </a:lnTo>
                  <a:lnTo>
                    <a:pt x="890" y="816"/>
                  </a:lnTo>
                  <a:lnTo>
                    <a:pt x="889" y="816"/>
                  </a:lnTo>
                  <a:lnTo>
                    <a:pt x="887" y="816"/>
                  </a:lnTo>
                  <a:lnTo>
                    <a:pt x="886" y="817"/>
                  </a:lnTo>
                  <a:lnTo>
                    <a:pt x="884" y="817"/>
                  </a:lnTo>
                  <a:lnTo>
                    <a:pt x="882" y="818"/>
                  </a:lnTo>
                  <a:lnTo>
                    <a:pt x="881" y="818"/>
                  </a:lnTo>
                  <a:lnTo>
                    <a:pt x="879" y="818"/>
                  </a:lnTo>
                  <a:lnTo>
                    <a:pt x="878" y="819"/>
                  </a:lnTo>
                  <a:lnTo>
                    <a:pt x="874" y="821"/>
                  </a:lnTo>
                  <a:lnTo>
                    <a:pt x="873" y="821"/>
                  </a:lnTo>
                  <a:lnTo>
                    <a:pt x="872" y="822"/>
                  </a:lnTo>
                  <a:lnTo>
                    <a:pt x="870" y="822"/>
                  </a:lnTo>
                  <a:lnTo>
                    <a:pt x="869" y="822"/>
                  </a:lnTo>
                  <a:lnTo>
                    <a:pt x="866" y="823"/>
                  </a:lnTo>
                  <a:lnTo>
                    <a:pt x="865" y="823"/>
                  </a:lnTo>
                  <a:lnTo>
                    <a:pt x="863" y="824"/>
                  </a:lnTo>
                  <a:lnTo>
                    <a:pt x="862" y="824"/>
                  </a:lnTo>
                  <a:lnTo>
                    <a:pt x="860" y="824"/>
                  </a:lnTo>
                  <a:lnTo>
                    <a:pt x="859" y="825"/>
                  </a:lnTo>
                  <a:lnTo>
                    <a:pt x="857" y="826"/>
                  </a:lnTo>
                  <a:lnTo>
                    <a:pt x="855" y="826"/>
                  </a:lnTo>
                  <a:lnTo>
                    <a:pt x="856" y="828"/>
                  </a:lnTo>
                  <a:lnTo>
                    <a:pt x="857" y="830"/>
                  </a:lnTo>
                  <a:lnTo>
                    <a:pt x="859" y="831"/>
                  </a:lnTo>
                  <a:lnTo>
                    <a:pt x="859" y="832"/>
                  </a:lnTo>
                  <a:lnTo>
                    <a:pt x="860" y="834"/>
                  </a:lnTo>
                  <a:lnTo>
                    <a:pt x="861" y="835"/>
                  </a:lnTo>
                  <a:lnTo>
                    <a:pt x="862" y="836"/>
                  </a:lnTo>
                  <a:lnTo>
                    <a:pt x="863" y="838"/>
                  </a:lnTo>
                  <a:lnTo>
                    <a:pt x="863" y="839"/>
                  </a:lnTo>
                  <a:lnTo>
                    <a:pt x="864" y="840"/>
                  </a:lnTo>
                  <a:lnTo>
                    <a:pt x="865" y="841"/>
                  </a:lnTo>
                  <a:lnTo>
                    <a:pt x="866" y="843"/>
                  </a:lnTo>
                  <a:lnTo>
                    <a:pt x="866" y="844"/>
                  </a:lnTo>
                  <a:lnTo>
                    <a:pt x="868" y="845"/>
                  </a:lnTo>
                  <a:lnTo>
                    <a:pt x="869" y="847"/>
                  </a:lnTo>
                  <a:lnTo>
                    <a:pt x="870" y="848"/>
                  </a:lnTo>
                  <a:lnTo>
                    <a:pt x="871" y="849"/>
                  </a:lnTo>
                  <a:lnTo>
                    <a:pt x="871" y="851"/>
                  </a:lnTo>
                  <a:lnTo>
                    <a:pt x="872" y="852"/>
                  </a:lnTo>
                  <a:lnTo>
                    <a:pt x="873" y="853"/>
                  </a:lnTo>
                  <a:lnTo>
                    <a:pt x="874" y="855"/>
                  </a:lnTo>
                  <a:lnTo>
                    <a:pt x="874" y="856"/>
                  </a:lnTo>
                  <a:lnTo>
                    <a:pt x="876" y="858"/>
                  </a:lnTo>
                  <a:lnTo>
                    <a:pt x="877" y="859"/>
                  </a:lnTo>
                  <a:lnTo>
                    <a:pt x="878" y="860"/>
                  </a:lnTo>
                  <a:lnTo>
                    <a:pt x="879" y="862"/>
                  </a:lnTo>
                  <a:lnTo>
                    <a:pt x="879" y="864"/>
                  </a:lnTo>
                  <a:lnTo>
                    <a:pt x="880" y="865"/>
                  </a:lnTo>
                  <a:lnTo>
                    <a:pt x="881" y="866"/>
                  </a:lnTo>
                  <a:lnTo>
                    <a:pt x="880" y="867"/>
                  </a:lnTo>
                  <a:lnTo>
                    <a:pt x="878" y="867"/>
                  </a:lnTo>
                  <a:lnTo>
                    <a:pt x="877" y="868"/>
                  </a:lnTo>
                  <a:lnTo>
                    <a:pt x="874" y="868"/>
                  </a:lnTo>
                  <a:lnTo>
                    <a:pt x="873" y="869"/>
                  </a:lnTo>
                  <a:lnTo>
                    <a:pt x="872" y="869"/>
                  </a:lnTo>
                  <a:lnTo>
                    <a:pt x="871" y="870"/>
                  </a:lnTo>
                  <a:lnTo>
                    <a:pt x="869" y="870"/>
                  </a:lnTo>
                  <a:lnTo>
                    <a:pt x="868" y="872"/>
                  </a:lnTo>
                  <a:lnTo>
                    <a:pt x="866" y="874"/>
                  </a:lnTo>
                  <a:lnTo>
                    <a:pt x="864" y="873"/>
                  </a:lnTo>
                  <a:lnTo>
                    <a:pt x="862" y="874"/>
                  </a:lnTo>
                  <a:lnTo>
                    <a:pt x="860" y="874"/>
                  </a:lnTo>
                  <a:lnTo>
                    <a:pt x="859" y="875"/>
                  </a:lnTo>
                  <a:lnTo>
                    <a:pt x="857" y="876"/>
                  </a:lnTo>
                  <a:lnTo>
                    <a:pt x="855" y="876"/>
                  </a:lnTo>
                  <a:lnTo>
                    <a:pt x="854" y="877"/>
                  </a:lnTo>
                  <a:lnTo>
                    <a:pt x="853" y="878"/>
                  </a:lnTo>
                  <a:lnTo>
                    <a:pt x="852" y="880"/>
                  </a:lnTo>
                  <a:lnTo>
                    <a:pt x="851" y="880"/>
                  </a:lnTo>
                  <a:lnTo>
                    <a:pt x="848" y="881"/>
                  </a:lnTo>
                  <a:lnTo>
                    <a:pt x="847" y="882"/>
                  </a:lnTo>
                  <a:lnTo>
                    <a:pt x="846" y="883"/>
                  </a:lnTo>
                  <a:lnTo>
                    <a:pt x="845" y="884"/>
                  </a:lnTo>
                  <a:lnTo>
                    <a:pt x="844" y="885"/>
                  </a:lnTo>
                  <a:lnTo>
                    <a:pt x="843" y="887"/>
                  </a:lnTo>
                  <a:lnTo>
                    <a:pt x="840" y="889"/>
                  </a:lnTo>
                  <a:lnTo>
                    <a:pt x="840" y="890"/>
                  </a:lnTo>
                  <a:lnTo>
                    <a:pt x="838" y="890"/>
                  </a:lnTo>
                  <a:lnTo>
                    <a:pt x="837" y="891"/>
                  </a:lnTo>
                  <a:lnTo>
                    <a:pt x="836" y="892"/>
                  </a:lnTo>
                  <a:lnTo>
                    <a:pt x="834" y="893"/>
                  </a:lnTo>
                  <a:lnTo>
                    <a:pt x="832" y="893"/>
                  </a:lnTo>
                  <a:lnTo>
                    <a:pt x="830" y="894"/>
                  </a:lnTo>
                  <a:lnTo>
                    <a:pt x="829" y="895"/>
                  </a:lnTo>
                  <a:lnTo>
                    <a:pt x="828" y="897"/>
                  </a:lnTo>
                  <a:lnTo>
                    <a:pt x="826" y="897"/>
                  </a:lnTo>
                  <a:lnTo>
                    <a:pt x="824" y="898"/>
                  </a:lnTo>
                  <a:lnTo>
                    <a:pt x="823" y="899"/>
                  </a:lnTo>
                  <a:lnTo>
                    <a:pt x="821" y="901"/>
                  </a:lnTo>
                  <a:lnTo>
                    <a:pt x="820" y="900"/>
                  </a:lnTo>
                  <a:lnTo>
                    <a:pt x="818" y="900"/>
                  </a:lnTo>
                  <a:lnTo>
                    <a:pt x="814" y="903"/>
                  </a:lnTo>
                  <a:lnTo>
                    <a:pt x="813" y="904"/>
                  </a:lnTo>
                  <a:lnTo>
                    <a:pt x="812" y="904"/>
                  </a:lnTo>
                  <a:lnTo>
                    <a:pt x="810" y="906"/>
                  </a:lnTo>
                  <a:lnTo>
                    <a:pt x="809" y="907"/>
                  </a:lnTo>
                  <a:lnTo>
                    <a:pt x="807" y="908"/>
                  </a:lnTo>
                  <a:lnTo>
                    <a:pt x="806" y="908"/>
                  </a:lnTo>
                  <a:lnTo>
                    <a:pt x="804" y="909"/>
                  </a:lnTo>
                  <a:lnTo>
                    <a:pt x="803" y="910"/>
                  </a:lnTo>
                  <a:lnTo>
                    <a:pt x="802" y="910"/>
                  </a:lnTo>
                  <a:lnTo>
                    <a:pt x="799" y="911"/>
                  </a:lnTo>
                  <a:lnTo>
                    <a:pt x="798" y="912"/>
                  </a:lnTo>
                  <a:lnTo>
                    <a:pt x="797" y="914"/>
                  </a:lnTo>
                  <a:lnTo>
                    <a:pt x="795" y="914"/>
                  </a:lnTo>
                  <a:lnTo>
                    <a:pt x="794" y="915"/>
                  </a:lnTo>
                  <a:lnTo>
                    <a:pt x="793" y="916"/>
                  </a:lnTo>
                  <a:lnTo>
                    <a:pt x="790" y="916"/>
                  </a:lnTo>
                  <a:lnTo>
                    <a:pt x="790" y="915"/>
                  </a:lnTo>
                  <a:lnTo>
                    <a:pt x="789" y="912"/>
                  </a:lnTo>
                  <a:lnTo>
                    <a:pt x="789" y="911"/>
                  </a:lnTo>
                  <a:lnTo>
                    <a:pt x="789" y="909"/>
                  </a:lnTo>
                  <a:lnTo>
                    <a:pt x="788" y="908"/>
                  </a:lnTo>
                  <a:lnTo>
                    <a:pt x="788" y="907"/>
                  </a:lnTo>
                  <a:lnTo>
                    <a:pt x="787" y="904"/>
                  </a:lnTo>
                  <a:lnTo>
                    <a:pt x="787" y="903"/>
                  </a:lnTo>
                  <a:lnTo>
                    <a:pt x="786" y="902"/>
                  </a:lnTo>
                  <a:lnTo>
                    <a:pt x="786" y="900"/>
                  </a:lnTo>
                  <a:lnTo>
                    <a:pt x="785" y="899"/>
                  </a:lnTo>
                  <a:lnTo>
                    <a:pt x="785" y="898"/>
                  </a:lnTo>
                  <a:lnTo>
                    <a:pt x="783" y="895"/>
                  </a:lnTo>
                  <a:lnTo>
                    <a:pt x="783" y="894"/>
                  </a:lnTo>
                  <a:lnTo>
                    <a:pt x="783" y="890"/>
                  </a:lnTo>
                  <a:lnTo>
                    <a:pt x="780" y="892"/>
                  </a:lnTo>
                  <a:lnTo>
                    <a:pt x="778" y="889"/>
                  </a:lnTo>
                  <a:lnTo>
                    <a:pt x="777" y="887"/>
                  </a:lnTo>
                  <a:lnTo>
                    <a:pt x="776" y="886"/>
                  </a:lnTo>
                  <a:lnTo>
                    <a:pt x="773" y="885"/>
                  </a:lnTo>
                  <a:lnTo>
                    <a:pt x="772" y="884"/>
                  </a:lnTo>
                  <a:lnTo>
                    <a:pt x="771" y="883"/>
                  </a:lnTo>
                  <a:lnTo>
                    <a:pt x="769" y="883"/>
                  </a:lnTo>
                  <a:lnTo>
                    <a:pt x="768" y="883"/>
                  </a:lnTo>
                  <a:lnTo>
                    <a:pt x="766" y="884"/>
                  </a:lnTo>
                  <a:lnTo>
                    <a:pt x="765" y="885"/>
                  </a:lnTo>
                  <a:lnTo>
                    <a:pt x="763" y="886"/>
                  </a:lnTo>
                  <a:lnTo>
                    <a:pt x="762" y="887"/>
                  </a:lnTo>
                  <a:lnTo>
                    <a:pt x="761" y="887"/>
                  </a:lnTo>
                  <a:lnTo>
                    <a:pt x="760" y="889"/>
                  </a:lnTo>
                  <a:lnTo>
                    <a:pt x="758" y="890"/>
                  </a:lnTo>
                  <a:lnTo>
                    <a:pt x="757" y="891"/>
                  </a:lnTo>
                  <a:lnTo>
                    <a:pt x="755" y="891"/>
                  </a:lnTo>
                  <a:lnTo>
                    <a:pt x="754" y="8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84" name="Rectangle 12"/>
            <p:cNvSpPr>
              <a:spLocks noChangeArrowheads="1"/>
            </p:cNvSpPr>
            <p:nvPr/>
          </p:nvSpPr>
          <p:spPr bwMode="auto">
            <a:xfrm>
              <a:off x="5158700" y="2323465"/>
              <a:ext cx="552849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tarnobrzeski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5121275" y="2411413"/>
              <a:ext cx="962025" cy="855662"/>
            </a:xfrm>
            <a:custGeom>
              <a:avLst/>
              <a:gdLst/>
              <a:ahLst/>
              <a:cxnLst>
                <a:cxn ang="0">
                  <a:pos x="1041" y="786"/>
                </a:cxn>
                <a:cxn ang="0">
                  <a:pos x="960" y="736"/>
                </a:cxn>
                <a:cxn ang="0">
                  <a:pos x="887" y="749"/>
                </a:cxn>
                <a:cxn ang="0">
                  <a:pos x="853" y="799"/>
                </a:cxn>
                <a:cxn ang="0">
                  <a:pos x="859" y="850"/>
                </a:cxn>
                <a:cxn ang="0">
                  <a:pos x="855" y="926"/>
                </a:cxn>
                <a:cxn ang="0">
                  <a:pos x="809" y="950"/>
                </a:cxn>
                <a:cxn ang="0">
                  <a:pos x="743" y="971"/>
                </a:cxn>
                <a:cxn ang="0">
                  <a:pos x="724" y="1038"/>
                </a:cxn>
                <a:cxn ang="0">
                  <a:pos x="677" y="1070"/>
                </a:cxn>
                <a:cxn ang="0">
                  <a:pos x="606" y="1074"/>
                </a:cxn>
                <a:cxn ang="0">
                  <a:pos x="573" y="1012"/>
                </a:cxn>
                <a:cxn ang="0">
                  <a:pos x="502" y="1021"/>
                </a:cxn>
                <a:cxn ang="0">
                  <a:pos x="454" y="1039"/>
                </a:cxn>
                <a:cxn ang="0">
                  <a:pos x="402" y="1008"/>
                </a:cxn>
                <a:cxn ang="0">
                  <a:pos x="340" y="988"/>
                </a:cxn>
                <a:cxn ang="0">
                  <a:pos x="253" y="983"/>
                </a:cxn>
                <a:cxn ang="0">
                  <a:pos x="204" y="954"/>
                </a:cxn>
                <a:cxn ang="0">
                  <a:pos x="175" y="910"/>
                </a:cxn>
                <a:cxn ang="0">
                  <a:pos x="125" y="868"/>
                </a:cxn>
                <a:cxn ang="0">
                  <a:pos x="100" y="801"/>
                </a:cxn>
                <a:cxn ang="0">
                  <a:pos x="68" y="756"/>
                </a:cxn>
                <a:cxn ang="0">
                  <a:pos x="59" y="707"/>
                </a:cxn>
                <a:cxn ang="0">
                  <a:pos x="18" y="662"/>
                </a:cxn>
                <a:cxn ang="0">
                  <a:pos x="12" y="600"/>
                </a:cxn>
                <a:cxn ang="0">
                  <a:pos x="72" y="608"/>
                </a:cxn>
                <a:cxn ang="0">
                  <a:pos x="96" y="559"/>
                </a:cxn>
                <a:cxn ang="0">
                  <a:pos x="82" y="495"/>
                </a:cxn>
                <a:cxn ang="0">
                  <a:pos x="133" y="457"/>
                </a:cxn>
                <a:cxn ang="0">
                  <a:pos x="217" y="445"/>
                </a:cxn>
                <a:cxn ang="0">
                  <a:pos x="190" y="390"/>
                </a:cxn>
                <a:cxn ang="0">
                  <a:pos x="146" y="302"/>
                </a:cxn>
                <a:cxn ang="0">
                  <a:pos x="217" y="278"/>
                </a:cxn>
                <a:cxn ang="0">
                  <a:pos x="224" y="206"/>
                </a:cxn>
                <a:cxn ang="0">
                  <a:pos x="273" y="143"/>
                </a:cxn>
                <a:cxn ang="0">
                  <a:pos x="306" y="126"/>
                </a:cxn>
                <a:cxn ang="0">
                  <a:pos x="345" y="185"/>
                </a:cxn>
                <a:cxn ang="0">
                  <a:pos x="415" y="238"/>
                </a:cxn>
                <a:cxn ang="0">
                  <a:pos x="504" y="271"/>
                </a:cxn>
                <a:cxn ang="0">
                  <a:pos x="550" y="227"/>
                </a:cxn>
                <a:cxn ang="0">
                  <a:pos x="552" y="164"/>
                </a:cxn>
                <a:cxn ang="0">
                  <a:pos x="518" y="100"/>
                </a:cxn>
                <a:cxn ang="0">
                  <a:pos x="552" y="52"/>
                </a:cxn>
                <a:cxn ang="0">
                  <a:pos x="622" y="16"/>
                </a:cxn>
                <a:cxn ang="0">
                  <a:pos x="666" y="35"/>
                </a:cxn>
                <a:cxn ang="0">
                  <a:pos x="687" y="99"/>
                </a:cxn>
                <a:cxn ang="0">
                  <a:pos x="709" y="168"/>
                </a:cxn>
                <a:cxn ang="0">
                  <a:pos x="729" y="239"/>
                </a:cxn>
                <a:cxn ang="0">
                  <a:pos x="769" y="229"/>
                </a:cxn>
                <a:cxn ang="0">
                  <a:pos x="818" y="189"/>
                </a:cxn>
                <a:cxn ang="0">
                  <a:pos x="875" y="236"/>
                </a:cxn>
                <a:cxn ang="0">
                  <a:pos x="878" y="283"/>
                </a:cxn>
                <a:cxn ang="0">
                  <a:pos x="936" y="275"/>
                </a:cxn>
                <a:cxn ang="0">
                  <a:pos x="959" y="338"/>
                </a:cxn>
                <a:cxn ang="0">
                  <a:pos x="967" y="419"/>
                </a:cxn>
                <a:cxn ang="0">
                  <a:pos x="928" y="481"/>
                </a:cxn>
                <a:cxn ang="0">
                  <a:pos x="985" y="553"/>
                </a:cxn>
                <a:cxn ang="0">
                  <a:pos x="1029" y="530"/>
                </a:cxn>
                <a:cxn ang="0">
                  <a:pos x="1070" y="542"/>
                </a:cxn>
                <a:cxn ang="0">
                  <a:pos x="1153" y="532"/>
                </a:cxn>
                <a:cxn ang="0">
                  <a:pos x="1176" y="562"/>
                </a:cxn>
                <a:cxn ang="0">
                  <a:pos x="1197" y="624"/>
                </a:cxn>
                <a:cxn ang="0">
                  <a:pos x="1143" y="704"/>
                </a:cxn>
              </a:cxnLst>
              <a:rect l="0" t="0" r="r" b="b"/>
              <a:pathLst>
                <a:path w="1212" h="1077">
                  <a:moveTo>
                    <a:pt x="1122" y="750"/>
                  </a:moveTo>
                  <a:lnTo>
                    <a:pt x="1122" y="751"/>
                  </a:lnTo>
                  <a:lnTo>
                    <a:pt x="1121" y="752"/>
                  </a:lnTo>
                  <a:lnTo>
                    <a:pt x="1120" y="753"/>
                  </a:lnTo>
                  <a:lnTo>
                    <a:pt x="1119" y="755"/>
                  </a:lnTo>
                  <a:lnTo>
                    <a:pt x="1118" y="756"/>
                  </a:lnTo>
                  <a:lnTo>
                    <a:pt x="1117" y="758"/>
                  </a:lnTo>
                  <a:lnTo>
                    <a:pt x="1114" y="760"/>
                  </a:lnTo>
                  <a:lnTo>
                    <a:pt x="1117" y="763"/>
                  </a:lnTo>
                  <a:lnTo>
                    <a:pt x="1120" y="765"/>
                  </a:lnTo>
                  <a:lnTo>
                    <a:pt x="1120" y="768"/>
                  </a:lnTo>
                  <a:lnTo>
                    <a:pt x="1121" y="770"/>
                  </a:lnTo>
                  <a:lnTo>
                    <a:pt x="1120" y="774"/>
                  </a:lnTo>
                  <a:lnTo>
                    <a:pt x="1120" y="776"/>
                  </a:lnTo>
                  <a:lnTo>
                    <a:pt x="1117" y="777"/>
                  </a:lnTo>
                  <a:lnTo>
                    <a:pt x="1118" y="780"/>
                  </a:lnTo>
                  <a:lnTo>
                    <a:pt x="1119" y="785"/>
                  </a:lnTo>
                  <a:lnTo>
                    <a:pt x="1119" y="790"/>
                  </a:lnTo>
                  <a:lnTo>
                    <a:pt x="1117" y="793"/>
                  </a:lnTo>
                  <a:lnTo>
                    <a:pt x="1116" y="797"/>
                  </a:lnTo>
                  <a:lnTo>
                    <a:pt x="1113" y="798"/>
                  </a:lnTo>
                  <a:lnTo>
                    <a:pt x="1110" y="794"/>
                  </a:lnTo>
                  <a:lnTo>
                    <a:pt x="1104" y="793"/>
                  </a:lnTo>
                  <a:lnTo>
                    <a:pt x="1102" y="792"/>
                  </a:lnTo>
                  <a:lnTo>
                    <a:pt x="1100" y="791"/>
                  </a:lnTo>
                  <a:lnTo>
                    <a:pt x="1096" y="790"/>
                  </a:lnTo>
                  <a:lnTo>
                    <a:pt x="1091" y="786"/>
                  </a:lnTo>
                  <a:lnTo>
                    <a:pt x="1089" y="784"/>
                  </a:lnTo>
                  <a:lnTo>
                    <a:pt x="1084" y="784"/>
                  </a:lnTo>
                  <a:lnTo>
                    <a:pt x="1078" y="783"/>
                  </a:lnTo>
                  <a:lnTo>
                    <a:pt x="1073" y="784"/>
                  </a:lnTo>
                  <a:lnTo>
                    <a:pt x="1068" y="784"/>
                  </a:lnTo>
                  <a:lnTo>
                    <a:pt x="1064" y="785"/>
                  </a:lnTo>
                  <a:lnTo>
                    <a:pt x="1061" y="786"/>
                  </a:lnTo>
                  <a:lnTo>
                    <a:pt x="1059" y="788"/>
                  </a:lnTo>
                  <a:lnTo>
                    <a:pt x="1054" y="789"/>
                  </a:lnTo>
                  <a:lnTo>
                    <a:pt x="1051" y="789"/>
                  </a:lnTo>
                  <a:lnTo>
                    <a:pt x="1050" y="789"/>
                  </a:lnTo>
                  <a:lnTo>
                    <a:pt x="1047" y="789"/>
                  </a:lnTo>
                  <a:lnTo>
                    <a:pt x="1044" y="788"/>
                  </a:lnTo>
                  <a:lnTo>
                    <a:pt x="1041" y="786"/>
                  </a:lnTo>
                  <a:lnTo>
                    <a:pt x="1037" y="785"/>
                  </a:lnTo>
                  <a:lnTo>
                    <a:pt x="1035" y="785"/>
                  </a:lnTo>
                  <a:lnTo>
                    <a:pt x="1033" y="785"/>
                  </a:lnTo>
                  <a:lnTo>
                    <a:pt x="1031" y="785"/>
                  </a:lnTo>
                  <a:lnTo>
                    <a:pt x="1028" y="785"/>
                  </a:lnTo>
                  <a:lnTo>
                    <a:pt x="1025" y="785"/>
                  </a:lnTo>
                  <a:lnTo>
                    <a:pt x="1020" y="785"/>
                  </a:lnTo>
                  <a:lnTo>
                    <a:pt x="1015" y="785"/>
                  </a:lnTo>
                  <a:lnTo>
                    <a:pt x="1010" y="786"/>
                  </a:lnTo>
                  <a:lnTo>
                    <a:pt x="1008" y="783"/>
                  </a:lnTo>
                  <a:lnTo>
                    <a:pt x="1006" y="782"/>
                  </a:lnTo>
                  <a:lnTo>
                    <a:pt x="1005" y="780"/>
                  </a:lnTo>
                  <a:lnTo>
                    <a:pt x="1005" y="777"/>
                  </a:lnTo>
                  <a:lnTo>
                    <a:pt x="1004" y="776"/>
                  </a:lnTo>
                  <a:lnTo>
                    <a:pt x="1002" y="774"/>
                  </a:lnTo>
                  <a:lnTo>
                    <a:pt x="1000" y="772"/>
                  </a:lnTo>
                  <a:lnTo>
                    <a:pt x="998" y="770"/>
                  </a:lnTo>
                  <a:lnTo>
                    <a:pt x="1001" y="767"/>
                  </a:lnTo>
                  <a:lnTo>
                    <a:pt x="998" y="764"/>
                  </a:lnTo>
                  <a:lnTo>
                    <a:pt x="997" y="763"/>
                  </a:lnTo>
                  <a:lnTo>
                    <a:pt x="995" y="765"/>
                  </a:lnTo>
                  <a:lnTo>
                    <a:pt x="993" y="763"/>
                  </a:lnTo>
                  <a:lnTo>
                    <a:pt x="993" y="760"/>
                  </a:lnTo>
                  <a:lnTo>
                    <a:pt x="990" y="758"/>
                  </a:lnTo>
                  <a:lnTo>
                    <a:pt x="989" y="756"/>
                  </a:lnTo>
                  <a:lnTo>
                    <a:pt x="987" y="753"/>
                  </a:lnTo>
                  <a:lnTo>
                    <a:pt x="985" y="753"/>
                  </a:lnTo>
                  <a:lnTo>
                    <a:pt x="983" y="751"/>
                  </a:lnTo>
                  <a:lnTo>
                    <a:pt x="981" y="749"/>
                  </a:lnTo>
                  <a:lnTo>
                    <a:pt x="979" y="748"/>
                  </a:lnTo>
                  <a:lnTo>
                    <a:pt x="978" y="747"/>
                  </a:lnTo>
                  <a:lnTo>
                    <a:pt x="975" y="744"/>
                  </a:lnTo>
                  <a:lnTo>
                    <a:pt x="973" y="742"/>
                  </a:lnTo>
                  <a:lnTo>
                    <a:pt x="971" y="740"/>
                  </a:lnTo>
                  <a:lnTo>
                    <a:pt x="968" y="741"/>
                  </a:lnTo>
                  <a:lnTo>
                    <a:pt x="967" y="740"/>
                  </a:lnTo>
                  <a:lnTo>
                    <a:pt x="965" y="739"/>
                  </a:lnTo>
                  <a:lnTo>
                    <a:pt x="964" y="735"/>
                  </a:lnTo>
                  <a:lnTo>
                    <a:pt x="962" y="736"/>
                  </a:lnTo>
                  <a:lnTo>
                    <a:pt x="962" y="733"/>
                  </a:lnTo>
                  <a:lnTo>
                    <a:pt x="960" y="736"/>
                  </a:lnTo>
                  <a:lnTo>
                    <a:pt x="956" y="736"/>
                  </a:lnTo>
                  <a:lnTo>
                    <a:pt x="952" y="734"/>
                  </a:lnTo>
                  <a:lnTo>
                    <a:pt x="951" y="734"/>
                  </a:lnTo>
                  <a:lnTo>
                    <a:pt x="947" y="735"/>
                  </a:lnTo>
                  <a:lnTo>
                    <a:pt x="945" y="736"/>
                  </a:lnTo>
                  <a:lnTo>
                    <a:pt x="942" y="735"/>
                  </a:lnTo>
                  <a:lnTo>
                    <a:pt x="938" y="735"/>
                  </a:lnTo>
                  <a:lnTo>
                    <a:pt x="936" y="735"/>
                  </a:lnTo>
                  <a:lnTo>
                    <a:pt x="935" y="735"/>
                  </a:lnTo>
                  <a:lnTo>
                    <a:pt x="934" y="735"/>
                  </a:lnTo>
                  <a:lnTo>
                    <a:pt x="931" y="735"/>
                  </a:lnTo>
                  <a:lnTo>
                    <a:pt x="930" y="735"/>
                  </a:lnTo>
                  <a:lnTo>
                    <a:pt x="929" y="735"/>
                  </a:lnTo>
                  <a:lnTo>
                    <a:pt x="927" y="735"/>
                  </a:lnTo>
                  <a:lnTo>
                    <a:pt x="926" y="735"/>
                  </a:lnTo>
                  <a:lnTo>
                    <a:pt x="925" y="735"/>
                  </a:lnTo>
                  <a:lnTo>
                    <a:pt x="922" y="735"/>
                  </a:lnTo>
                  <a:lnTo>
                    <a:pt x="921" y="735"/>
                  </a:lnTo>
                  <a:lnTo>
                    <a:pt x="919" y="735"/>
                  </a:lnTo>
                  <a:lnTo>
                    <a:pt x="918" y="735"/>
                  </a:lnTo>
                  <a:lnTo>
                    <a:pt x="917" y="735"/>
                  </a:lnTo>
                  <a:lnTo>
                    <a:pt x="915" y="735"/>
                  </a:lnTo>
                  <a:lnTo>
                    <a:pt x="913" y="735"/>
                  </a:lnTo>
                  <a:lnTo>
                    <a:pt x="912" y="733"/>
                  </a:lnTo>
                  <a:lnTo>
                    <a:pt x="910" y="734"/>
                  </a:lnTo>
                  <a:lnTo>
                    <a:pt x="909" y="736"/>
                  </a:lnTo>
                  <a:lnTo>
                    <a:pt x="906" y="738"/>
                  </a:lnTo>
                  <a:lnTo>
                    <a:pt x="903" y="735"/>
                  </a:lnTo>
                  <a:lnTo>
                    <a:pt x="902" y="736"/>
                  </a:lnTo>
                  <a:lnTo>
                    <a:pt x="901" y="736"/>
                  </a:lnTo>
                  <a:lnTo>
                    <a:pt x="900" y="738"/>
                  </a:lnTo>
                  <a:lnTo>
                    <a:pt x="897" y="739"/>
                  </a:lnTo>
                  <a:lnTo>
                    <a:pt x="896" y="740"/>
                  </a:lnTo>
                  <a:lnTo>
                    <a:pt x="896" y="741"/>
                  </a:lnTo>
                  <a:lnTo>
                    <a:pt x="895" y="743"/>
                  </a:lnTo>
                  <a:lnTo>
                    <a:pt x="895" y="744"/>
                  </a:lnTo>
                  <a:lnTo>
                    <a:pt x="895" y="749"/>
                  </a:lnTo>
                  <a:lnTo>
                    <a:pt x="893" y="750"/>
                  </a:lnTo>
                  <a:lnTo>
                    <a:pt x="890" y="748"/>
                  </a:lnTo>
                  <a:lnTo>
                    <a:pt x="888" y="749"/>
                  </a:lnTo>
                  <a:lnTo>
                    <a:pt x="887" y="749"/>
                  </a:lnTo>
                  <a:lnTo>
                    <a:pt x="886" y="749"/>
                  </a:lnTo>
                  <a:lnTo>
                    <a:pt x="882" y="751"/>
                  </a:lnTo>
                  <a:lnTo>
                    <a:pt x="881" y="750"/>
                  </a:lnTo>
                  <a:lnTo>
                    <a:pt x="878" y="755"/>
                  </a:lnTo>
                  <a:lnTo>
                    <a:pt x="876" y="755"/>
                  </a:lnTo>
                  <a:lnTo>
                    <a:pt x="875" y="756"/>
                  </a:lnTo>
                  <a:lnTo>
                    <a:pt x="872" y="755"/>
                  </a:lnTo>
                  <a:lnTo>
                    <a:pt x="870" y="756"/>
                  </a:lnTo>
                  <a:lnTo>
                    <a:pt x="869" y="756"/>
                  </a:lnTo>
                  <a:lnTo>
                    <a:pt x="869" y="759"/>
                  </a:lnTo>
                  <a:lnTo>
                    <a:pt x="868" y="759"/>
                  </a:lnTo>
                  <a:lnTo>
                    <a:pt x="865" y="760"/>
                  </a:lnTo>
                  <a:lnTo>
                    <a:pt x="865" y="763"/>
                  </a:lnTo>
                  <a:lnTo>
                    <a:pt x="865" y="765"/>
                  </a:lnTo>
                  <a:lnTo>
                    <a:pt x="864" y="767"/>
                  </a:lnTo>
                  <a:lnTo>
                    <a:pt x="863" y="767"/>
                  </a:lnTo>
                  <a:lnTo>
                    <a:pt x="862" y="769"/>
                  </a:lnTo>
                  <a:lnTo>
                    <a:pt x="860" y="769"/>
                  </a:lnTo>
                  <a:lnTo>
                    <a:pt x="857" y="770"/>
                  </a:lnTo>
                  <a:lnTo>
                    <a:pt x="857" y="772"/>
                  </a:lnTo>
                  <a:lnTo>
                    <a:pt x="856" y="773"/>
                  </a:lnTo>
                  <a:lnTo>
                    <a:pt x="854" y="774"/>
                  </a:lnTo>
                  <a:lnTo>
                    <a:pt x="853" y="774"/>
                  </a:lnTo>
                  <a:lnTo>
                    <a:pt x="852" y="775"/>
                  </a:lnTo>
                  <a:lnTo>
                    <a:pt x="851" y="776"/>
                  </a:lnTo>
                  <a:lnTo>
                    <a:pt x="848" y="776"/>
                  </a:lnTo>
                  <a:lnTo>
                    <a:pt x="847" y="777"/>
                  </a:lnTo>
                  <a:lnTo>
                    <a:pt x="845" y="776"/>
                  </a:lnTo>
                  <a:lnTo>
                    <a:pt x="844" y="778"/>
                  </a:lnTo>
                  <a:lnTo>
                    <a:pt x="844" y="782"/>
                  </a:lnTo>
                  <a:lnTo>
                    <a:pt x="842" y="784"/>
                  </a:lnTo>
                  <a:lnTo>
                    <a:pt x="844" y="786"/>
                  </a:lnTo>
                  <a:lnTo>
                    <a:pt x="845" y="788"/>
                  </a:lnTo>
                  <a:lnTo>
                    <a:pt x="846" y="789"/>
                  </a:lnTo>
                  <a:lnTo>
                    <a:pt x="847" y="790"/>
                  </a:lnTo>
                  <a:lnTo>
                    <a:pt x="847" y="791"/>
                  </a:lnTo>
                  <a:lnTo>
                    <a:pt x="848" y="792"/>
                  </a:lnTo>
                  <a:lnTo>
                    <a:pt x="849" y="794"/>
                  </a:lnTo>
                  <a:lnTo>
                    <a:pt x="851" y="795"/>
                  </a:lnTo>
                  <a:lnTo>
                    <a:pt x="852" y="797"/>
                  </a:lnTo>
                  <a:lnTo>
                    <a:pt x="853" y="799"/>
                  </a:lnTo>
                  <a:lnTo>
                    <a:pt x="853" y="800"/>
                  </a:lnTo>
                  <a:lnTo>
                    <a:pt x="854" y="801"/>
                  </a:lnTo>
                  <a:lnTo>
                    <a:pt x="855" y="802"/>
                  </a:lnTo>
                  <a:lnTo>
                    <a:pt x="856" y="805"/>
                  </a:lnTo>
                  <a:lnTo>
                    <a:pt x="856" y="806"/>
                  </a:lnTo>
                  <a:lnTo>
                    <a:pt x="857" y="807"/>
                  </a:lnTo>
                  <a:lnTo>
                    <a:pt x="859" y="809"/>
                  </a:lnTo>
                  <a:lnTo>
                    <a:pt x="859" y="810"/>
                  </a:lnTo>
                  <a:lnTo>
                    <a:pt x="860" y="811"/>
                  </a:lnTo>
                  <a:lnTo>
                    <a:pt x="860" y="814"/>
                  </a:lnTo>
                  <a:lnTo>
                    <a:pt x="861" y="815"/>
                  </a:lnTo>
                  <a:lnTo>
                    <a:pt x="861" y="816"/>
                  </a:lnTo>
                  <a:lnTo>
                    <a:pt x="861" y="818"/>
                  </a:lnTo>
                  <a:lnTo>
                    <a:pt x="862" y="819"/>
                  </a:lnTo>
                  <a:lnTo>
                    <a:pt x="862" y="822"/>
                  </a:lnTo>
                  <a:lnTo>
                    <a:pt x="862" y="823"/>
                  </a:lnTo>
                  <a:lnTo>
                    <a:pt x="863" y="824"/>
                  </a:lnTo>
                  <a:lnTo>
                    <a:pt x="863" y="826"/>
                  </a:lnTo>
                  <a:lnTo>
                    <a:pt x="864" y="827"/>
                  </a:lnTo>
                  <a:lnTo>
                    <a:pt x="864" y="830"/>
                  </a:lnTo>
                  <a:lnTo>
                    <a:pt x="864" y="831"/>
                  </a:lnTo>
                  <a:lnTo>
                    <a:pt x="865" y="833"/>
                  </a:lnTo>
                  <a:lnTo>
                    <a:pt x="865" y="834"/>
                  </a:lnTo>
                  <a:lnTo>
                    <a:pt x="863" y="834"/>
                  </a:lnTo>
                  <a:lnTo>
                    <a:pt x="862" y="833"/>
                  </a:lnTo>
                  <a:lnTo>
                    <a:pt x="862" y="832"/>
                  </a:lnTo>
                  <a:lnTo>
                    <a:pt x="860" y="831"/>
                  </a:lnTo>
                  <a:lnTo>
                    <a:pt x="859" y="831"/>
                  </a:lnTo>
                  <a:lnTo>
                    <a:pt x="857" y="831"/>
                  </a:lnTo>
                  <a:lnTo>
                    <a:pt x="856" y="832"/>
                  </a:lnTo>
                  <a:lnTo>
                    <a:pt x="855" y="833"/>
                  </a:lnTo>
                  <a:lnTo>
                    <a:pt x="856" y="835"/>
                  </a:lnTo>
                  <a:lnTo>
                    <a:pt x="856" y="836"/>
                  </a:lnTo>
                  <a:lnTo>
                    <a:pt x="856" y="839"/>
                  </a:lnTo>
                  <a:lnTo>
                    <a:pt x="856" y="840"/>
                  </a:lnTo>
                  <a:lnTo>
                    <a:pt x="857" y="842"/>
                  </a:lnTo>
                  <a:lnTo>
                    <a:pt x="857" y="843"/>
                  </a:lnTo>
                  <a:lnTo>
                    <a:pt x="857" y="845"/>
                  </a:lnTo>
                  <a:lnTo>
                    <a:pt x="859" y="847"/>
                  </a:lnTo>
                  <a:lnTo>
                    <a:pt x="859" y="849"/>
                  </a:lnTo>
                  <a:lnTo>
                    <a:pt x="859" y="850"/>
                  </a:lnTo>
                  <a:lnTo>
                    <a:pt x="860" y="852"/>
                  </a:lnTo>
                  <a:lnTo>
                    <a:pt x="860" y="853"/>
                  </a:lnTo>
                  <a:lnTo>
                    <a:pt x="860" y="856"/>
                  </a:lnTo>
                  <a:lnTo>
                    <a:pt x="861" y="857"/>
                  </a:lnTo>
                  <a:lnTo>
                    <a:pt x="861" y="859"/>
                  </a:lnTo>
                  <a:lnTo>
                    <a:pt x="862" y="859"/>
                  </a:lnTo>
                  <a:lnTo>
                    <a:pt x="863" y="860"/>
                  </a:lnTo>
                  <a:lnTo>
                    <a:pt x="863" y="862"/>
                  </a:lnTo>
                  <a:lnTo>
                    <a:pt x="864" y="864"/>
                  </a:lnTo>
                  <a:lnTo>
                    <a:pt x="864" y="866"/>
                  </a:lnTo>
                  <a:lnTo>
                    <a:pt x="864" y="867"/>
                  </a:lnTo>
                  <a:lnTo>
                    <a:pt x="863" y="869"/>
                  </a:lnTo>
                  <a:lnTo>
                    <a:pt x="862" y="870"/>
                  </a:lnTo>
                  <a:lnTo>
                    <a:pt x="862" y="872"/>
                  </a:lnTo>
                  <a:lnTo>
                    <a:pt x="862" y="873"/>
                  </a:lnTo>
                  <a:lnTo>
                    <a:pt x="862" y="875"/>
                  </a:lnTo>
                  <a:lnTo>
                    <a:pt x="862" y="876"/>
                  </a:lnTo>
                  <a:lnTo>
                    <a:pt x="863" y="878"/>
                  </a:lnTo>
                  <a:lnTo>
                    <a:pt x="863" y="879"/>
                  </a:lnTo>
                  <a:lnTo>
                    <a:pt x="864" y="881"/>
                  </a:lnTo>
                  <a:lnTo>
                    <a:pt x="865" y="885"/>
                  </a:lnTo>
                  <a:lnTo>
                    <a:pt x="869" y="883"/>
                  </a:lnTo>
                  <a:lnTo>
                    <a:pt x="873" y="879"/>
                  </a:lnTo>
                  <a:lnTo>
                    <a:pt x="875" y="884"/>
                  </a:lnTo>
                  <a:lnTo>
                    <a:pt x="875" y="887"/>
                  </a:lnTo>
                  <a:lnTo>
                    <a:pt x="876" y="891"/>
                  </a:lnTo>
                  <a:lnTo>
                    <a:pt x="876" y="896"/>
                  </a:lnTo>
                  <a:lnTo>
                    <a:pt x="872" y="896"/>
                  </a:lnTo>
                  <a:lnTo>
                    <a:pt x="871" y="900"/>
                  </a:lnTo>
                  <a:lnTo>
                    <a:pt x="870" y="901"/>
                  </a:lnTo>
                  <a:lnTo>
                    <a:pt x="869" y="903"/>
                  </a:lnTo>
                  <a:lnTo>
                    <a:pt x="868" y="906"/>
                  </a:lnTo>
                  <a:lnTo>
                    <a:pt x="868" y="908"/>
                  </a:lnTo>
                  <a:lnTo>
                    <a:pt x="867" y="909"/>
                  </a:lnTo>
                  <a:lnTo>
                    <a:pt x="864" y="913"/>
                  </a:lnTo>
                  <a:lnTo>
                    <a:pt x="863" y="917"/>
                  </a:lnTo>
                  <a:lnTo>
                    <a:pt x="862" y="919"/>
                  </a:lnTo>
                  <a:lnTo>
                    <a:pt x="861" y="920"/>
                  </a:lnTo>
                  <a:lnTo>
                    <a:pt x="859" y="924"/>
                  </a:lnTo>
                  <a:lnTo>
                    <a:pt x="857" y="925"/>
                  </a:lnTo>
                  <a:lnTo>
                    <a:pt x="855" y="926"/>
                  </a:lnTo>
                  <a:lnTo>
                    <a:pt x="853" y="927"/>
                  </a:lnTo>
                  <a:lnTo>
                    <a:pt x="854" y="931"/>
                  </a:lnTo>
                  <a:lnTo>
                    <a:pt x="853" y="932"/>
                  </a:lnTo>
                  <a:lnTo>
                    <a:pt x="852" y="934"/>
                  </a:lnTo>
                  <a:lnTo>
                    <a:pt x="851" y="935"/>
                  </a:lnTo>
                  <a:lnTo>
                    <a:pt x="849" y="936"/>
                  </a:lnTo>
                  <a:lnTo>
                    <a:pt x="848" y="936"/>
                  </a:lnTo>
                  <a:lnTo>
                    <a:pt x="847" y="937"/>
                  </a:lnTo>
                  <a:lnTo>
                    <a:pt x="846" y="940"/>
                  </a:lnTo>
                  <a:lnTo>
                    <a:pt x="846" y="941"/>
                  </a:lnTo>
                  <a:lnTo>
                    <a:pt x="846" y="942"/>
                  </a:lnTo>
                  <a:lnTo>
                    <a:pt x="845" y="944"/>
                  </a:lnTo>
                  <a:lnTo>
                    <a:pt x="845" y="945"/>
                  </a:lnTo>
                  <a:lnTo>
                    <a:pt x="845" y="946"/>
                  </a:lnTo>
                  <a:lnTo>
                    <a:pt x="845" y="949"/>
                  </a:lnTo>
                  <a:lnTo>
                    <a:pt x="844" y="950"/>
                  </a:lnTo>
                  <a:lnTo>
                    <a:pt x="844" y="951"/>
                  </a:lnTo>
                  <a:lnTo>
                    <a:pt x="842" y="952"/>
                  </a:lnTo>
                  <a:lnTo>
                    <a:pt x="842" y="953"/>
                  </a:lnTo>
                  <a:lnTo>
                    <a:pt x="840" y="955"/>
                  </a:lnTo>
                  <a:lnTo>
                    <a:pt x="839" y="957"/>
                  </a:lnTo>
                  <a:lnTo>
                    <a:pt x="838" y="958"/>
                  </a:lnTo>
                  <a:lnTo>
                    <a:pt x="836" y="960"/>
                  </a:lnTo>
                  <a:lnTo>
                    <a:pt x="835" y="958"/>
                  </a:lnTo>
                  <a:lnTo>
                    <a:pt x="831" y="959"/>
                  </a:lnTo>
                  <a:lnTo>
                    <a:pt x="830" y="958"/>
                  </a:lnTo>
                  <a:lnTo>
                    <a:pt x="828" y="957"/>
                  </a:lnTo>
                  <a:lnTo>
                    <a:pt x="827" y="955"/>
                  </a:lnTo>
                  <a:lnTo>
                    <a:pt x="826" y="954"/>
                  </a:lnTo>
                  <a:lnTo>
                    <a:pt x="824" y="953"/>
                  </a:lnTo>
                  <a:lnTo>
                    <a:pt x="823" y="953"/>
                  </a:lnTo>
                  <a:lnTo>
                    <a:pt x="822" y="952"/>
                  </a:lnTo>
                  <a:lnTo>
                    <a:pt x="820" y="951"/>
                  </a:lnTo>
                  <a:lnTo>
                    <a:pt x="819" y="951"/>
                  </a:lnTo>
                  <a:lnTo>
                    <a:pt x="818" y="951"/>
                  </a:lnTo>
                  <a:lnTo>
                    <a:pt x="815" y="950"/>
                  </a:lnTo>
                  <a:lnTo>
                    <a:pt x="814" y="950"/>
                  </a:lnTo>
                  <a:lnTo>
                    <a:pt x="813" y="950"/>
                  </a:lnTo>
                  <a:lnTo>
                    <a:pt x="811" y="950"/>
                  </a:lnTo>
                  <a:lnTo>
                    <a:pt x="810" y="950"/>
                  </a:lnTo>
                  <a:lnTo>
                    <a:pt x="809" y="950"/>
                  </a:lnTo>
                  <a:lnTo>
                    <a:pt x="806" y="950"/>
                  </a:lnTo>
                  <a:lnTo>
                    <a:pt x="805" y="950"/>
                  </a:lnTo>
                  <a:lnTo>
                    <a:pt x="804" y="950"/>
                  </a:lnTo>
                  <a:lnTo>
                    <a:pt x="802" y="950"/>
                  </a:lnTo>
                  <a:lnTo>
                    <a:pt x="801" y="950"/>
                  </a:lnTo>
                  <a:lnTo>
                    <a:pt x="798" y="950"/>
                  </a:lnTo>
                  <a:lnTo>
                    <a:pt x="795" y="952"/>
                  </a:lnTo>
                  <a:lnTo>
                    <a:pt x="794" y="951"/>
                  </a:lnTo>
                  <a:lnTo>
                    <a:pt x="793" y="950"/>
                  </a:lnTo>
                  <a:lnTo>
                    <a:pt x="792" y="949"/>
                  </a:lnTo>
                  <a:lnTo>
                    <a:pt x="789" y="951"/>
                  </a:lnTo>
                  <a:lnTo>
                    <a:pt x="788" y="951"/>
                  </a:lnTo>
                  <a:lnTo>
                    <a:pt x="786" y="951"/>
                  </a:lnTo>
                  <a:lnTo>
                    <a:pt x="785" y="951"/>
                  </a:lnTo>
                  <a:lnTo>
                    <a:pt x="784" y="951"/>
                  </a:lnTo>
                  <a:lnTo>
                    <a:pt x="781" y="951"/>
                  </a:lnTo>
                  <a:lnTo>
                    <a:pt x="779" y="951"/>
                  </a:lnTo>
                  <a:lnTo>
                    <a:pt x="776" y="951"/>
                  </a:lnTo>
                  <a:lnTo>
                    <a:pt x="773" y="952"/>
                  </a:lnTo>
                  <a:lnTo>
                    <a:pt x="772" y="952"/>
                  </a:lnTo>
                  <a:lnTo>
                    <a:pt x="770" y="953"/>
                  </a:lnTo>
                  <a:lnTo>
                    <a:pt x="769" y="954"/>
                  </a:lnTo>
                  <a:lnTo>
                    <a:pt x="768" y="954"/>
                  </a:lnTo>
                  <a:lnTo>
                    <a:pt x="767" y="957"/>
                  </a:lnTo>
                  <a:lnTo>
                    <a:pt x="765" y="957"/>
                  </a:lnTo>
                  <a:lnTo>
                    <a:pt x="764" y="958"/>
                  </a:lnTo>
                  <a:lnTo>
                    <a:pt x="763" y="959"/>
                  </a:lnTo>
                  <a:lnTo>
                    <a:pt x="761" y="960"/>
                  </a:lnTo>
                  <a:lnTo>
                    <a:pt x="760" y="961"/>
                  </a:lnTo>
                  <a:lnTo>
                    <a:pt x="759" y="962"/>
                  </a:lnTo>
                  <a:lnTo>
                    <a:pt x="757" y="963"/>
                  </a:lnTo>
                  <a:lnTo>
                    <a:pt x="755" y="963"/>
                  </a:lnTo>
                  <a:lnTo>
                    <a:pt x="754" y="965"/>
                  </a:lnTo>
                  <a:lnTo>
                    <a:pt x="753" y="966"/>
                  </a:lnTo>
                  <a:lnTo>
                    <a:pt x="751" y="966"/>
                  </a:lnTo>
                  <a:lnTo>
                    <a:pt x="749" y="967"/>
                  </a:lnTo>
                  <a:lnTo>
                    <a:pt x="747" y="967"/>
                  </a:lnTo>
                  <a:lnTo>
                    <a:pt x="746" y="968"/>
                  </a:lnTo>
                  <a:lnTo>
                    <a:pt x="745" y="969"/>
                  </a:lnTo>
                  <a:lnTo>
                    <a:pt x="744" y="970"/>
                  </a:lnTo>
                  <a:lnTo>
                    <a:pt x="743" y="971"/>
                  </a:lnTo>
                  <a:lnTo>
                    <a:pt x="741" y="973"/>
                  </a:lnTo>
                  <a:lnTo>
                    <a:pt x="740" y="974"/>
                  </a:lnTo>
                  <a:lnTo>
                    <a:pt x="739" y="975"/>
                  </a:lnTo>
                  <a:lnTo>
                    <a:pt x="738" y="975"/>
                  </a:lnTo>
                  <a:lnTo>
                    <a:pt x="737" y="976"/>
                  </a:lnTo>
                  <a:lnTo>
                    <a:pt x="736" y="977"/>
                  </a:lnTo>
                  <a:lnTo>
                    <a:pt x="734" y="977"/>
                  </a:lnTo>
                  <a:lnTo>
                    <a:pt x="732" y="978"/>
                  </a:lnTo>
                  <a:lnTo>
                    <a:pt x="730" y="978"/>
                  </a:lnTo>
                  <a:lnTo>
                    <a:pt x="730" y="980"/>
                  </a:lnTo>
                  <a:lnTo>
                    <a:pt x="729" y="982"/>
                  </a:lnTo>
                  <a:lnTo>
                    <a:pt x="729" y="984"/>
                  </a:lnTo>
                  <a:lnTo>
                    <a:pt x="729" y="985"/>
                  </a:lnTo>
                  <a:lnTo>
                    <a:pt x="729" y="987"/>
                  </a:lnTo>
                  <a:lnTo>
                    <a:pt x="729" y="988"/>
                  </a:lnTo>
                  <a:lnTo>
                    <a:pt x="729" y="991"/>
                  </a:lnTo>
                  <a:lnTo>
                    <a:pt x="728" y="992"/>
                  </a:lnTo>
                  <a:lnTo>
                    <a:pt x="728" y="994"/>
                  </a:lnTo>
                  <a:lnTo>
                    <a:pt x="728" y="996"/>
                  </a:lnTo>
                  <a:lnTo>
                    <a:pt x="728" y="997"/>
                  </a:lnTo>
                  <a:lnTo>
                    <a:pt x="728" y="999"/>
                  </a:lnTo>
                  <a:lnTo>
                    <a:pt x="728" y="1001"/>
                  </a:lnTo>
                  <a:lnTo>
                    <a:pt x="728" y="1003"/>
                  </a:lnTo>
                  <a:lnTo>
                    <a:pt x="727" y="1004"/>
                  </a:lnTo>
                  <a:lnTo>
                    <a:pt x="727" y="1005"/>
                  </a:lnTo>
                  <a:lnTo>
                    <a:pt x="727" y="1008"/>
                  </a:lnTo>
                  <a:lnTo>
                    <a:pt x="727" y="1009"/>
                  </a:lnTo>
                  <a:lnTo>
                    <a:pt x="727" y="1011"/>
                  </a:lnTo>
                  <a:lnTo>
                    <a:pt x="726" y="1014"/>
                  </a:lnTo>
                  <a:lnTo>
                    <a:pt x="726" y="1016"/>
                  </a:lnTo>
                  <a:lnTo>
                    <a:pt x="726" y="1019"/>
                  </a:lnTo>
                  <a:lnTo>
                    <a:pt x="726" y="1022"/>
                  </a:lnTo>
                  <a:lnTo>
                    <a:pt x="727" y="1024"/>
                  </a:lnTo>
                  <a:lnTo>
                    <a:pt x="726" y="1026"/>
                  </a:lnTo>
                  <a:lnTo>
                    <a:pt x="724" y="1028"/>
                  </a:lnTo>
                  <a:lnTo>
                    <a:pt x="724" y="1029"/>
                  </a:lnTo>
                  <a:lnTo>
                    <a:pt x="724" y="1032"/>
                  </a:lnTo>
                  <a:lnTo>
                    <a:pt x="724" y="1033"/>
                  </a:lnTo>
                  <a:lnTo>
                    <a:pt x="724" y="1035"/>
                  </a:lnTo>
                  <a:lnTo>
                    <a:pt x="724" y="1036"/>
                  </a:lnTo>
                  <a:lnTo>
                    <a:pt x="724" y="1038"/>
                  </a:lnTo>
                  <a:lnTo>
                    <a:pt x="723" y="1039"/>
                  </a:lnTo>
                  <a:lnTo>
                    <a:pt x="723" y="1042"/>
                  </a:lnTo>
                  <a:lnTo>
                    <a:pt x="723" y="1043"/>
                  </a:lnTo>
                  <a:lnTo>
                    <a:pt x="723" y="1045"/>
                  </a:lnTo>
                  <a:lnTo>
                    <a:pt x="723" y="1046"/>
                  </a:lnTo>
                  <a:lnTo>
                    <a:pt x="723" y="1049"/>
                  </a:lnTo>
                  <a:lnTo>
                    <a:pt x="723" y="1050"/>
                  </a:lnTo>
                  <a:lnTo>
                    <a:pt x="723" y="1052"/>
                  </a:lnTo>
                  <a:lnTo>
                    <a:pt x="723" y="1053"/>
                  </a:lnTo>
                  <a:lnTo>
                    <a:pt x="723" y="1055"/>
                  </a:lnTo>
                  <a:lnTo>
                    <a:pt x="722" y="1056"/>
                  </a:lnTo>
                  <a:lnTo>
                    <a:pt x="722" y="1058"/>
                  </a:lnTo>
                  <a:lnTo>
                    <a:pt x="722" y="1060"/>
                  </a:lnTo>
                  <a:lnTo>
                    <a:pt x="722" y="1061"/>
                  </a:lnTo>
                  <a:lnTo>
                    <a:pt x="722" y="1063"/>
                  </a:lnTo>
                  <a:lnTo>
                    <a:pt x="722" y="1064"/>
                  </a:lnTo>
                  <a:lnTo>
                    <a:pt x="721" y="1069"/>
                  </a:lnTo>
                  <a:lnTo>
                    <a:pt x="718" y="1069"/>
                  </a:lnTo>
                  <a:lnTo>
                    <a:pt x="716" y="1069"/>
                  </a:lnTo>
                  <a:lnTo>
                    <a:pt x="714" y="1069"/>
                  </a:lnTo>
                  <a:lnTo>
                    <a:pt x="713" y="1069"/>
                  </a:lnTo>
                  <a:lnTo>
                    <a:pt x="711" y="1069"/>
                  </a:lnTo>
                  <a:lnTo>
                    <a:pt x="710" y="1069"/>
                  </a:lnTo>
                  <a:lnTo>
                    <a:pt x="707" y="1069"/>
                  </a:lnTo>
                  <a:lnTo>
                    <a:pt x="706" y="1069"/>
                  </a:lnTo>
                  <a:lnTo>
                    <a:pt x="704" y="1069"/>
                  </a:lnTo>
                  <a:lnTo>
                    <a:pt x="703" y="1069"/>
                  </a:lnTo>
                  <a:lnTo>
                    <a:pt x="701" y="1069"/>
                  </a:lnTo>
                  <a:lnTo>
                    <a:pt x="699" y="1069"/>
                  </a:lnTo>
                  <a:lnTo>
                    <a:pt x="697" y="1070"/>
                  </a:lnTo>
                  <a:lnTo>
                    <a:pt x="696" y="1070"/>
                  </a:lnTo>
                  <a:lnTo>
                    <a:pt x="694" y="1070"/>
                  </a:lnTo>
                  <a:lnTo>
                    <a:pt x="693" y="1070"/>
                  </a:lnTo>
                  <a:lnTo>
                    <a:pt x="690" y="1070"/>
                  </a:lnTo>
                  <a:lnTo>
                    <a:pt x="689" y="1070"/>
                  </a:lnTo>
                  <a:lnTo>
                    <a:pt x="687" y="1070"/>
                  </a:lnTo>
                  <a:lnTo>
                    <a:pt x="686" y="1070"/>
                  </a:lnTo>
                  <a:lnTo>
                    <a:pt x="684" y="1072"/>
                  </a:lnTo>
                  <a:lnTo>
                    <a:pt x="682" y="1070"/>
                  </a:lnTo>
                  <a:lnTo>
                    <a:pt x="679" y="1070"/>
                  </a:lnTo>
                  <a:lnTo>
                    <a:pt x="677" y="1070"/>
                  </a:lnTo>
                  <a:lnTo>
                    <a:pt x="676" y="1071"/>
                  </a:lnTo>
                  <a:lnTo>
                    <a:pt x="673" y="1071"/>
                  </a:lnTo>
                  <a:lnTo>
                    <a:pt x="672" y="1071"/>
                  </a:lnTo>
                  <a:lnTo>
                    <a:pt x="670" y="1071"/>
                  </a:lnTo>
                  <a:lnTo>
                    <a:pt x="669" y="1071"/>
                  </a:lnTo>
                  <a:lnTo>
                    <a:pt x="666" y="1071"/>
                  </a:lnTo>
                  <a:lnTo>
                    <a:pt x="665" y="1071"/>
                  </a:lnTo>
                  <a:lnTo>
                    <a:pt x="664" y="1071"/>
                  </a:lnTo>
                  <a:lnTo>
                    <a:pt x="662" y="1071"/>
                  </a:lnTo>
                  <a:lnTo>
                    <a:pt x="661" y="1071"/>
                  </a:lnTo>
                  <a:lnTo>
                    <a:pt x="658" y="1071"/>
                  </a:lnTo>
                  <a:lnTo>
                    <a:pt x="657" y="1071"/>
                  </a:lnTo>
                  <a:lnTo>
                    <a:pt x="655" y="1072"/>
                  </a:lnTo>
                  <a:lnTo>
                    <a:pt x="654" y="1072"/>
                  </a:lnTo>
                  <a:lnTo>
                    <a:pt x="653" y="1072"/>
                  </a:lnTo>
                  <a:lnTo>
                    <a:pt x="651" y="1072"/>
                  </a:lnTo>
                  <a:lnTo>
                    <a:pt x="649" y="1072"/>
                  </a:lnTo>
                  <a:lnTo>
                    <a:pt x="648" y="1072"/>
                  </a:lnTo>
                  <a:lnTo>
                    <a:pt x="646" y="1072"/>
                  </a:lnTo>
                  <a:lnTo>
                    <a:pt x="645" y="1072"/>
                  </a:lnTo>
                  <a:lnTo>
                    <a:pt x="644" y="1072"/>
                  </a:lnTo>
                  <a:lnTo>
                    <a:pt x="641" y="1072"/>
                  </a:lnTo>
                  <a:lnTo>
                    <a:pt x="640" y="1072"/>
                  </a:lnTo>
                  <a:lnTo>
                    <a:pt x="639" y="1072"/>
                  </a:lnTo>
                  <a:lnTo>
                    <a:pt x="637" y="1072"/>
                  </a:lnTo>
                  <a:lnTo>
                    <a:pt x="636" y="1072"/>
                  </a:lnTo>
                  <a:lnTo>
                    <a:pt x="633" y="1072"/>
                  </a:lnTo>
                  <a:lnTo>
                    <a:pt x="632" y="1074"/>
                  </a:lnTo>
                  <a:lnTo>
                    <a:pt x="630" y="1074"/>
                  </a:lnTo>
                  <a:lnTo>
                    <a:pt x="628" y="1074"/>
                  </a:lnTo>
                  <a:lnTo>
                    <a:pt x="627" y="1074"/>
                  </a:lnTo>
                  <a:lnTo>
                    <a:pt x="624" y="1074"/>
                  </a:lnTo>
                  <a:lnTo>
                    <a:pt x="623" y="1074"/>
                  </a:lnTo>
                  <a:lnTo>
                    <a:pt x="620" y="1074"/>
                  </a:lnTo>
                  <a:lnTo>
                    <a:pt x="619" y="1074"/>
                  </a:lnTo>
                  <a:lnTo>
                    <a:pt x="615" y="1077"/>
                  </a:lnTo>
                  <a:lnTo>
                    <a:pt x="614" y="1074"/>
                  </a:lnTo>
                  <a:lnTo>
                    <a:pt x="611" y="1074"/>
                  </a:lnTo>
                  <a:lnTo>
                    <a:pt x="610" y="1074"/>
                  </a:lnTo>
                  <a:lnTo>
                    <a:pt x="607" y="1074"/>
                  </a:lnTo>
                  <a:lnTo>
                    <a:pt x="606" y="1074"/>
                  </a:lnTo>
                  <a:lnTo>
                    <a:pt x="605" y="1074"/>
                  </a:lnTo>
                  <a:lnTo>
                    <a:pt x="603" y="1072"/>
                  </a:lnTo>
                  <a:lnTo>
                    <a:pt x="602" y="1071"/>
                  </a:lnTo>
                  <a:lnTo>
                    <a:pt x="603" y="1069"/>
                  </a:lnTo>
                  <a:lnTo>
                    <a:pt x="603" y="1068"/>
                  </a:lnTo>
                  <a:lnTo>
                    <a:pt x="603" y="1066"/>
                  </a:lnTo>
                  <a:lnTo>
                    <a:pt x="604" y="1064"/>
                  </a:lnTo>
                  <a:lnTo>
                    <a:pt x="604" y="1063"/>
                  </a:lnTo>
                  <a:lnTo>
                    <a:pt x="605" y="1062"/>
                  </a:lnTo>
                  <a:lnTo>
                    <a:pt x="608" y="1060"/>
                  </a:lnTo>
                  <a:lnTo>
                    <a:pt x="607" y="1058"/>
                  </a:lnTo>
                  <a:lnTo>
                    <a:pt x="606" y="1053"/>
                  </a:lnTo>
                  <a:lnTo>
                    <a:pt x="606" y="1052"/>
                  </a:lnTo>
                  <a:lnTo>
                    <a:pt x="606" y="1050"/>
                  </a:lnTo>
                  <a:lnTo>
                    <a:pt x="606" y="1047"/>
                  </a:lnTo>
                  <a:lnTo>
                    <a:pt x="605" y="1045"/>
                  </a:lnTo>
                  <a:lnTo>
                    <a:pt x="605" y="1043"/>
                  </a:lnTo>
                  <a:lnTo>
                    <a:pt x="605" y="1041"/>
                  </a:lnTo>
                  <a:lnTo>
                    <a:pt x="604" y="1038"/>
                  </a:lnTo>
                  <a:lnTo>
                    <a:pt x="604" y="1036"/>
                  </a:lnTo>
                  <a:lnTo>
                    <a:pt x="603" y="1034"/>
                  </a:lnTo>
                  <a:lnTo>
                    <a:pt x="604" y="1032"/>
                  </a:lnTo>
                  <a:lnTo>
                    <a:pt x="601" y="1032"/>
                  </a:lnTo>
                  <a:lnTo>
                    <a:pt x="599" y="1030"/>
                  </a:lnTo>
                  <a:lnTo>
                    <a:pt x="599" y="1028"/>
                  </a:lnTo>
                  <a:lnTo>
                    <a:pt x="598" y="1025"/>
                  </a:lnTo>
                  <a:lnTo>
                    <a:pt x="596" y="1026"/>
                  </a:lnTo>
                  <a:lnTo>
                    <a:pt x="595" y="1022"/>
                  </a:lnTo>
                  <a:lnTo>
                    <a:pt x="594" y="1021"/>
                  </a:lnTo>
                  <a:lnTo>
                    <a:pt x="593" y="1020"/>
                  </a:lnTo>
                  <a:lnTo>
                    <a:pt x="591" y="1018"/>
                  </a:lnTo>
                  <a:lnTo>
                    <a:pt x="590" y="1017"/>
                  </a:lnTo>
                  <a:lnTo>
                    <a:pt x="589" y="1017"/>
                  </a:lnTo>
                  <a:lnTo>
                    <a:pt x="588" y="1016"/>
                  </a:lnTo>
                  <a:lnTo>
                    <a:pt x="587" y="1014"/>
                  </a:lnTo>
                  <a:lnTo>
                    <a:pt x="585" y="1013"/>
                  </a:lnTo>
                  <a:lnTo>
                    <a:pt x="581" y="1012"/>
                  </a:lnTo>
                  <a:lnTo>
                    <a:pt x="580" y="1012"/>
                  </a:lnTo>
                  <a:lnTo>
                    <a:pt x="579" y="1012"/>
                  </a:lnTo>
                  <a:lnTo>
                    <a:pt x="577" y="1013"/>
                  </a:lnTo>
                  <a:lnTo>
                    <a:pt x="573" y="1012"/>
                  </a:lnTo>
                  <a:lnTo>
                    <a:pt x="571" y="1019"/>
                  </a:lnTo>
                  <a:lnTo>
                    <a:pt x="569" y="1016"/>
                  </a:lnTo>
                  <a:lnTo>
                    <a:pt x="565" y="1014"/>
                  </a:lnTo>
                  <a:lnTo>
                    <a:pt x="564" y="1013"/>
                  </a:lnTo>
                  <a:lnTo>
                    <a:pt x="561" y="1010"/>
                  </a:lnTo>
                  <a:lnTo>
                    <a:pt x="558" y="1009"/>
                  </a:lnTo>
                  <a:lnTo>
                    <a:pt x="555" y="1007"/>
                  </a:lnTo>
                  <a:lnTo>
                    <a:pt x="556" y="1010"/>
                  </a:lnTo>
                  <a:lnTo>
                    <a:pt x="552" y="1009"/>
                  </a:lnTo>
                  <a:lnTo>
                    <a:pt x="549" y="1008"/>
                  </a:lnTo>
                  <a:lnTo>
                    <a:pt x="548" y="1008"/>
                  </a:lnTo>
                  <a:lnTo>
                    <a:pt x="546" y="1007"/>
                  </a:lnTo>
                  <a:lnTo>
                    <a:pt x="545" y="1005"/>
                  </a:lnTo>
                  <a:lnTo>
                    <a:pt x="544" y="1004"/>
                  </a:lnTo>
                  <a:lnTo>
                    <a:pt x="543" y="1003"/>
                  </a:lnTo>
                  <a:lnTo>
                    <a:pt x="540" y="1003"/>
                  </a:lnTo>
                  <a:lnTo>
                    <a:pt x="539" y="1003"/>
                  </a:lnTo>
                  <a:lnTo>
                    <a:pt x="538" y="1003"/>
                  </a:lnTo>
                  <a:lnTo>
                    <a:pt x="536" y="1002"/>
                  </a:lnTo>
                  <a:lnTo>
                    <a:pt x="535" y="1002"/>
                  </a:lnTo>
                  <a:lnTo>
                    <a:pt x="532" y="1002"/>
                  </a:lnTo>
                  <a:lnTo>
                    <a:pt x="531" y="1003"/>
                  </a:lnTo>
                  <a:lnTo>
                    <a:pt x="529" y="1003"/>
                  </a:lnTo>
                  <a:lnTo>
                    <a:pt x="528" y="1003"/>
                  </a:lnTo>
                  <a:lnTo>
                    <a:pt x="527" y="1004"/>
                  </a:lnTo>
                  <a:lnTo>
                    <a:pt x="524" y="1005"/>
                  </a:lnTo>
                  <a:lnTo>
                    <a:pt x="523" y="1005"/>
                  </a:lnTo>
                  <a:lnTo>
                    <a:pt x="522" y="1007"/>
                  </a:lnTo>
                  <a:lnTo>
                    <a:pt x="520" y="1008"/>
                  </a:lnTo>
                  <a:lnTo>
                    <a:pt x="519" y="1009"/>
                  </a:lnTo>
                  <a:lnTo>
                    <a:pt x="516" y="1009"/>
                  </a:lnTo>
                  <a:lnTo>
                    <a:pt x="515" y="1010"/>
                  </a:lnTo>
                  <a:lnTo>
                    <a:pt x="513" y="1012"/>
                  </a:lnTo>
                  <a:lnTo>
                    <a:pt x="512" y="1013"/>
                  </a:lnTo>
                  <a:lnTo>
                    <a:pt x="511" y="1014"/>
                  </a:lnTo>
                  <a:lnTo>
                    <a:pt x="506" y="1014"/>
                  </a:lnTo>
                  <a:lnTo>
                    <a:pt x="506" y="1017"/>
                  </a:lnTo>
                  <a:lnTo>
                    <a:pt x="506" y="1018"/>
                  </a:lnTo>
                  <a:lnTo>
                    <a:pt x="506" y="1021"/>
                  </a:lnTo>
                  <a:lnTo>
                    <a:pt x="503" y="1021"/>
                  </a:lnTo>
                  <a:lnTo>
                    <a:pt x="502" y="1021"/>
                  </a:lnTo>
                  <a:lnTo>
                    <a:pt x="499" y="1022"/>
                  </a:lnTo>
                  <a:lnTo>
                    <a:pt x="498" y="1024"/>
                  </a:lnTo>
                  <a:lnTo>
                    <a:pt x="498" y="1025"/>
                  </a:lnTo>
                  <a:lnTo>
                    <a:pt x="497" y="1027"/>
                  </a:lnTo>
                  <a:lnTo>
                    <a:pt x="496" y="1028"/>
                  </a:lnTo>
                  <a:lnTo>
                    <a:pt x="496" y="1029"/>
                  </a:lnTo>
                  <a:lnTo>
                    <a:pt x="495" y="1030"/>
                  </a:lnTo>
                  <a:lnTo>
                    <a:pt x="494" y="1032"/>
                  </a:lnTo>
                  <a:lnTo>
                    <a:pt x="491" y="1032"/>
                  </a:lnTo>
                  <a:lnTo>
                    <a:pt x="490" y="1032"/>
                  </a:lnTo>
                  <a:lnTo>
                    <a:pt x="488" y="1032"/>
                  </a:lnTo>
                  <a:lnTo>
                    <a:pt x="487" y="1033"/>
                  </a:lnTo>
                  <a:lnTo>
                    <a:pt x="485" y="1033"/>
                  </a:lnTo>
                  <a:lnTo>
                    <a:pt x="485" y="1035"/>
                  </a:lnTo>
                  <a:lnTo>
                    <a:pt x="485" y="1036"/>
                  </a:lnTo>
                  <a:lnTo>
                    <a:pt x="485" y="1037"/>
                  </a:lnTo>
                  <a:lnTo>
                    <a:pt x="485" y="1039"/>
                  </a:lnTo>
                  <a:lnTo>
                    <a:pt x="485" y="1041"/>
                  </a:lnTo>
                  <a:lnTo>
                    <a:pt x="485" y="1042"/>
                  </a:lnTo>
                  <a:lnTo>
                    <a:pt x="485" y="1044"/>
                  </a:lnTo>
                  <a:lnTo>
                    <a:pt x="485" y="1045"/>
                  </a:lnTo>
                  <a:lnTo>
                    <a:pt x="485" y="1046"/>
                  </a:lnTo>
                  <a:lnTo>
                    <a:pt x="485" y="1049"/>
                  </a:lnTo>
                  <a:lnTo>
                    <a:pt x="485" y="1050"/>
                  </a:lnTo>
                  <a:lnTo>
                    <a:pt x="485" y="1052"/>
                  </a:lnTo>
                  <a:lnTo>
                    <a:pt x="485" y="1053"/>
                  </a:lnTo>
                  <a:lnTo>
                    <a:pt x="483" y="1055"/>
                  </a:lnTo>
                  <a:lnTo>
                    <a:pt x="482" y="1055"/>
                  </a:lnTo>
                  <a:lnTo>
                    <a:pt x="480" y="1053"/>
                  </a:lnTo>
                  <a:lnTo>
                    <a:pt x="478" y="1049"/>
                  </a:lnTo>
                  <a:lnTo>
                    <a:pt x="475" y="1047"/>
                  </a:lnTo>
                  <a:lnTo>
                    <a:pt x="473" y="1046"/>
                  </a:lnTo>
                  <a:lnTo>
                    <a:pt x="469" y="1044"/>
                  </a:lnTo>
                  <a:lnTo>
                    <a:pt x="465" y="1045"/>
                  </a:lnTo>
                  <a:lnTo>
                    <a:pt x="464" y="1045"/>
                  </a:lnTo>
                  <a:lnTo>
                    <a:pt x="463" y="1044"/>
                  </a:lnTo>
                  <a:lnTo>
                    <a:pt x="461" y="1043"/>
                  </a:lnTo>
                  <a:lnTo>
                    <a:pt x="460" y="1041"/>
                  </a:lnTo>
                  <a:lnTo>
                    <a:pt x="457" y="1039"/>
                  </a:lnTo>
                  <a:lnTo>
                    <a:pt x="456" y="1039"/>
                  </a:lnTo>
                  <a:lnTo>
                    <a:pt x="454" y="1039"/>
                  </a:lnTo>
                  <a:lnTo>
                    <a:pt x="453" y="1039"/>
                  </a:lnTo>
                  <a:lnTo>
                    <a:pt x="450" y="1039"/>
                  </a:lnTo>
                  <a:lnTo>
                    <a:pt x="449" y="1038"/>
                  </a:lnTo>
                  <a:lnTo>
                    <a:pt x="448" y="1037"/>
                  </a:lnTo>
                  <a:lnTo>
                    <a:pt x="448" y="1036"/>
                  </a:lnTo>
                  <a:lnTo>
                    <a:pt x="447" y="1035"/>
                  </a:lnTo>
                  <a:lnTo>
                    <a:pt x="446" y="1034"/>
                  </a:lnTo>
                  <a:lnTo>
                    <a:pt x="446" y="1032"/>
                  </a:lnTo>
                  <a:lnTo>
                    <a:pt x="445" y="1030"/>
                  </a:lnTo>
                  <a:lnTo>
                    <a:pt x="445" y="1029"/>
                  </a:lnTo>
                  <a:lnTo>
                    <a:pt x="444" y="1027"/>
                  </a:lnTo>
                  <a:lnTo>
                    <a:pt x="444" y="1026"/>
                  </a:lnTo>
                  <a:lnTo>
                    <a:pt x="442" y="1025"/>
                  </a:lnTo>
                  <a:lnTo>
                    <a:pt x="441" y="1024"/>
                  </a:lnTo>
                  <a:lnTo>
                    <a:pt x="439" y="1024"/>
                  </a:lnTo>
                  <a:lnTo>
                    <a:pt x="438" y="1024"/>
                  </a:lnTo>
                  <a:lnTo>
                    <a:pt x="437" y="1024"/>
                  </a:lnTo>
                  <a:lnTo>
                    <a:pt x="432" y="1024"/>
                  </a:lnTo>
                  <a:lnTo>
                    <a:pt x="431" y="1026"/>
                  </a:lnTo>
                  <a:lnTo>
                    <a:pt x="428" y="1027"/>
                  </a:lnTo>
                  <a:lnTo>
                    <a:pt x="425" y="1026"/>
                  </a:lnTo>
                  <a:lnTo>
                    <a:pt x="424" y="1026"/>
                  </a:lnTo>
                  <a:lnTo>
                    <a:pt x="422" y="1026"/>
                  </a:lnTo>
                  <a:lnTo>
                    <a:pt x="421" y="1026"/>
                  </a:lnTo>
                  <a:lnTo>
                    <a:pt x="419" y="1026"/>
                  </a:lnTo>
                  <a:lnTo>
                    <a:pt x="417" y="1026"/>
                  </a:lnTo>
                  <a:lnTo>
                    <a:pt x="415" y="1026"/>
                  </a:lnTo>
                  <a:lnTo>
                    <a:pt x="414" y="1026"/>
                  </a:lnTo>
                  <a:lnTo>
                    <a:pt x="412" y="1025"/>
                  </a:lnTo>
                  <a:lnTo>
                    <a:pt x="411" y="1024"/>
                  </a:lnTo>
                  <a:lnTo>
                    <a:pt x="410" y="1022"/>
                  </a:lnTo>
                  <a:lnTo>
                    <a:pt x="408" y="1021"/>
                  </a:lnTo>
                  <a:lnTo>
                    <a:pt x="407" y="1020"/>
                  </a:lnTo>
                  <a:lnTo>
                    <a:pt x="406" y="1019"/>
                  </a:lnTo>
                  <a:lnTo>
                    <a:pt x="404" y="1017"/>
                  </a:lnTo>
                  <a:lnTo>
                    <a:pt x="407" y="1016"/>
                  </a:lnTo>
                  <a:lnTo>
                    <a:pt x="406" y="1012"/>
                  </a:lnTo>
                  <a:lnTo>
                    <a:pt x="405" y="1011"/>
                  </a:lnTo>
                  <a:lnTo>
                    <a:pt x="404" y="1010"/>
                  </a:lnTo>
                  <a:lnTo>
                    <a:pt x="403" y="1009"/>
                  </a:lnTo>
                  <a:lnTo>
                    <a:pt x="402" y="1008"/>
                  </a:lnTo>
                  <a:lnTo>
                    <a:pt x="399" y="1008"/>
                  </a:lnTo>
                  <a:lnTo>
                    <a:pt x="398" y="1007"/>
                  </a:lnTo>
                  <a:lnTo>
                    <a:pt x="397" y="1005"/>
                  </a:lnTo>
                  <a:lnTo>
                    <a:pt x="396" y="1004"/>
                  </a:lnTo>
                  <a:lnTo>
                    <a:pt x="394" y="1004"/>
                  </a:lnTo>
                  <a:lnTo>
                    <a:pt x="392" y="1003"/>
                  </a:lnTo>
                  <a:lnTo>
                    <a:pt x="391" y="1002"/>
                  </a:lnTo>
                  <a:lnTo>
                    <a:pt x="391" y="1000"/>
                  </a:lnTo>
                  <a:lnTo>
                    <a:pt x="390" y="999"/>
                  </a:lnTo>
                  <a:lnTo>
                    <a:pt x="389" y="999"/>
                  </a:lnTo>
                  <a:lnTo>
                    <a:pt x="387" y="999"/>
                  </a:lnTo>
                  <a:lnTo>
                    <a:pt x="386" y="1000"/>
                  </a:lnTo>
                  <a:lnTo>
                    <a:pt x="383" y="1000"/>
                  </a:lnTo>
                  <a:lnTo>
                    <a:pt x="382" y="1000"/>
                  </a:lnTo>
                  <a:lnTo>
                    <a:pt x="381" y="999"/>
                  </a:lnTo>
                  <a:lnTo>
                    <a:pt x="379" y="999"/>
                  </a:lnTo>
                  <a:lnTo>
                    <a:pt x="378" y="997"/>
                  </a:lnTo>
                  <a:lnTo>
                    <a:pt x="377" y="996"/>
                  </a:lnTo>
                  <a:lnTo>
                    <a:pt x="375" y="995"/>
                  </a:lnTo>
                  <a:lnTo>
                    <a:pt x="374" y="995"/>
                  </a:lnTo>
                  <a:lnTo>
                    <a:pt x="373" y="994"/>
                  </a:lnTo>
                  <a:lnTo>
                    <a:pt x="372" y="993"/>
                  </a:lnTo>
                  <a:lnTo>
                    <a:pt x="370" y="992"/>
                  </a:lnTo>
                  <a:lnTo>
                    <a:pt x="369" y="991"/>
                  </a:lnTo>
                  <a:lnTo>
                    <a:pt x="367" y="991"/>
                  </a:lnTo>
                  <a:lnTo>
                    <a:pt x="365" y="991"/>
                  </a:lnTo>
                  <a:lnTo>
                    <a:pt x="364" y="990"/>
                  </a:lnTo>
                  <a:lnTo>
                    <a:pt x="362" y="990"/>
                  </a:lnTo>
                  <a:lnTo>
                    <a:pt x="359" y="990"/>
                  </a:lnTo>
                  <a:lnTo>
                    <a:pt x="358" y="988"/>
                  </a:lnTo>
                  <a:lnTo>
                    <a:pt x="356" y="988"/>
                  </a:lnTo>
                  <a:lnTo>
                    <a:pt x="355" y="988"/>
                  </a:lnTo>
                  <a:lnTo>
                    <a:pt x="353" y="988"/>
                  </a:lnTo>
                  <a:lnTo>
                    <a:pt x="352" y="988"/>
                  </a:lnTo>
                  <a:lnTo>
                    <a:pt x="350" y="988"/>
                  </a:lnTo>
                  <a:lnTo>
                    <a:pt x="348" y="988"/>
                  </a:lnTo>
                  <a:lnTo>
                    <a:pt x="347" y="988"/>
                  </a:lnTo>
                  <a:lnTo>
                    <a:pt x="345" y="988"/>
                  </a:lnTo>
                  <a:lnTo>
                    <a:pt x="344" y="988"/>
                  </a:lnTo>
                  <a:lnTo>
                    <a:pt x="342" y="988"/>
                  </a:lnTo>
                  <a:lnTo>
                    <a:pt x="340" y="988"/>
                  </a:lnTo>
                  <a:lnTo>
                    <a:pt x="338" y="987"/>
                  </a:lnTo>
                  <a:lnTo>
                    <a:pt x="337" y="987"/>
                  </a:lnTo>
                  <a:lnTo>
                    <a:pt x="336" y="987"/>
                  </a:lnTo>
                  <a:lnTo>
                    <a:pt x="333" y="987"/>
                  </a:lnTo>
                  <a:lnTo>
                    <a:pt x="332" y="987"/>
                  </a:lnTo>
                  <a:lnTo>
                    <a:pt x="330" y="987"/>
                  </a:lnTo>
                  <a:lnTo>
                    <a:pt x="329" y="987"/>
                  </a:lnTo>
                  <a:lnTo>
                    <a:pt x="327" y="987"/>
                  </a:lnTo>
                  <a:lnTo>
                    <a:pt x="325" y="987"/>
                  </a:lnTo>
                  <a:lnTo>
                    <a:pt x="323" y="987"/>
                  </a:lnTo>
                  <a:lnTo>
                    <a:pt x="322" y="987"/>
                  </a:lnTo>
                  <a:lnTo>
                    <a:pt x="317" y="990"/>
                  </a:lnTo>
                  <a:lnTo>
                    <a:pt x="314" y="991"/>
                  </a:lnTo>
                  <a:lnTo>
                    <a:pt x="313" y="991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7" y="992"/>
                  </a:lnTo>
                  <a:lnTo>
                    <a:pt x="306" y="992"/>
                  </a:lnTo>
                  <a:lnTo>
                    <a:pt x="305" y="991"/>
                  </a:lnTo>
                  <a:lnTo>
                    <a:pt x="303" y="991"/>
                  </a:lnTo>
                  <a:lnTo>
                    <a:pt x="301" y="988"/>
                  </a:lnTo>
                  <a:lnTo>
                    <a:pt x="300" y="988"/>
                  </a:lnTo>
                  <a:lnTo>
                    <a:pt x="299" y="987"/>
                  </a:lnTo>
                  <a:lnTo>
                    <a:pt x="297" y="987"/>
                  </a:lnTo>
                  <a:lnTo>
                    <a:pt x="296" y="986"/>
                  </a:lnTo>
                  <a:lnTo>
                    <a:pt x="294" y="992"/>
                  </a:lnTo>
                  <a:lnTo>
                    <a:pt x="290" y="986"/>
                  </a:lnTo>
                  <a:lnTo>
                    <a:pt x="287" y="984"/>
                  </a:lnTo>
                  <a:lnTo>
                    <a:pt x="284" y="988"/>
                  </a:lnTo>
                  <a:lnTo>
                    <a:pt x="281" y="987"/>
                  </a:lnTo>
                  <a:lnTo>
                    <a:pt x="279" y="986"/>
                  </a:lnTo>
                  <a:lnTo>
                    <a:pt x="276" y="985"/>
                  </a:lnTo>
                  <a:lnTo>
                    <a:pt x="273" y="984"/>
                  </a:lnTo>
                  <a:lnTo>
                    <a:pt x="271" y="985"/>
                  </a:lnTo>
                  <a:lnTo>
                    <a:pt x="267" y="985"/>
                  </a:lnTo>
                  <a:lnTo>
                    <a:pt x="264" y="984"/>
                  </a:lnTo>
                  <a:lnTo>
                    <a:pt x="262" y="983"/>
                  </a:lnTo>
                  <a:lnTo>
                    <a:pt x="259" y="983"/>
                  </a:lnTo>
                  <a:lnTo>
                    <a:pt x="257" y="983"/>
                  </a:lnTo>
                  <a:lnTo>
                    <a:pt x="256" y="984"/>
                  </a:lnTo>
                  <a:lnTo>
                    <a:pt x="253" y="983"/>
                  </a:lnTo>
                  <a:lnTo>
                    <a:pt x="250" y="983"/>
                  </a:lnTo>
                  <a:lnTo>
                    <a:pt x="248" y="983"/>
                  </a:lnTo>
                  <a:lnTo>
                    <a:pt x="247" y="982"/>
                  </a:lnTo>
                  <a:lnTo>
                    <a:pt x="245" y="982"/>
                  </a:lnTo>
                  <a:lnTo>
                    <a:pt x="242" y="983"/>
                  </a:lnTo>
                  <a:lnTo>
                    <a:pt x="240" y="982"/>
                  </a:lnTo>
                  <a:lnTo>
                    <a:pt x="238" y="983"/>
                  </a:lnTo>
                  <a:lnTo>
                    <a:pt x="236" y="984"/>
                  </a:lnTo>
                  <a:lnTo>
                    <a:pt x="233" y="984"/>
                  </a:lnTo>
                  <a:lnTo>
                    <a:pt x="231" y="984"/>
                  </a:lnTo>
                  <a:lnTo>
                    <a:pt x="229" y="984"/>
                  </a:lnTo>
                  <a:lnTo>
                    <a:pt x="228" y="983"/>
                  </a:lnTo>
                  <a:lnTo>
                    <a:pt x="225" y="983"/>
                  </a:lnTo>
                  <a:lnTo>
                    <a:pt x="223" y="984"/>
                  </a:lnTo>
                  <a:lnTo>
                    <a:pt x="221" y="986"/>
                  </a:lnTo>
                  <a:lnTo>
                    <a:pt x="218" y="986"/>
                  </a:lnTo>
                  <a:lnTo>
                    <a:pt x="215" y="987"/>
                  </a:lnTo>
                  <a:lnTo>
                    <a:pt x="214" y="987"/>
                  </a:lnTo>
                  <a:lnTo>
                    <a:pt x="212" y="987"/>
                  </a:lnTo>
                  <a:lnTo>
                    <a:pt x="209" y="987"/>
                  </a:lnTo>
                  <a:lnTo>
                    <a:pt x="206" y="988"/>
                  </a:lnTo>
                  <a:lnTo>
                    <a:pt x="203" y="986"/>
                  </a:lnTo>
                  <a:lnTo>
                    <a:pt x="203" y="984"/>
                  </a:lnTo>
                  <a:lnTo>
                    <a:pt x="203" y="983"/>
                  </a:lnTo>
                  <a:lnTo>
                    <a:pt x="203" y="980"/>
                  </a:lnTo>
                  <a:lnTo>
                    <a:pt x="203" y="979"/>
                  </a:lnTo>
                  <a:lnTo>
                    <a:pt x="203" y="977"/>
                  </a:lnTo>
                  <a:lnTo>
                    <a:pt x="203" y="976"/>
                  </a:lnTo>
                  <a:lnTo>
                    <a:pt x="204" y="974"/>
                  </a:lnTo>
                  <a:lnTo>
                    <a:pt x="204" y="973"/>
                  </a:lnTo>
                  <a:lnTo>
                    <a:pt x="204" y="970"/>
                  </a:lnTo>
                  <a:lnTo>
                    <a:pt x="204" y="968"/>
                  </a:lnTo>
                  <a:lnTo>
                    <a:pt x="204" y="967"/>
                  </a:lnTo>
                  <a:lnTo>
                    <a:pt x="204" y="966"/>
                  </a:lnTo>
                  <a:lnTo>
                    <a:pt x="204" y="963"/>
                  </a:lnTo>
                  <a:lnTo>
                    <a:pt x="204" y="962"/>
                  </a:lnTo>
                  <a:lnTo>
                    <a:pt x="204" y="960"/>
                  </a:lnTo>
                  <a:lnTo>
                    <a:pt x="204" y="959"/>
                  </a:lnTo>
                  <a:lnTo>
                    <a:pt x="204" y="958"/>
                  </a:lnTo>
                  <a:lnTo>
                    <a:pt x="204" y="955"/>
                  </a:lnTo>
                  <a:lnTo>
                    <a:pt x="204" y="954"/>
                  </a:lnTo>
                  <a:lnTo>
                    <a:pt x="204" y="952"/>
                  </a:lnTo>
                  <a:lnTo>
                    <a:pt x="204" y="951"/>
                  </a:lnTo>
                  <a:lnTo>
                    <a:pt x="204" y="950"/>
                  </a:lnTo>
                  <a:lnTo>
                    <a:pt x="204" y="948"/>
                  </a:lnTo>
                  <a:lnTo>
                    <a:pt x="203" y="948"/>
                  </a:lnTo>
                  <a:lnTo>
                    <a:pt x="200" y="948"/>
                  </a:lnTo>
                  <a:lnTo>
                    <a:pt x="199" y="949"/>
                  </a:lnTo>
                  <a:lnTo>
                    <a:pt x="198" y="950"/>
                  </a:lnTo>
                  <a:lnTo>
                    <a:pt x="196" y="951"/>
                  </a:lnTo>
                  <a:lnTo>
                    <a:pt x="195" y="952"/>
                  </a:lnTo>
                  <a:lnTo>
                    <a:pt x="193" y="952"/>
                  </a:lnTo>
                  <a:lnTo>
                    <a:pt x="192" y="953"/>
                  </a:lnTo>
                  <a:lnTo>
                    <a:pt x="190" y="953"/>
                  </a:lnTo>
                  <a:lnTo>
                    <a:pt x="190" y="952"/>
                  </a:lnTo>
                  <a:lnTo>
                    <a:pt x="189" y="951"/>
                  </a:lnTo>
                  <a:lnTo>
                    <a:pt x="188" y="950"/>
                  </a:lnTo>
                  <a:lnTo>
                    <a:pt x="187" y="948"/>
                  </a:lnTo>
                  <a:lnTo>
                    <a:pt x="186" y="946"/>
                  </a:lnTo>
                  <a:lnTo>
                    <a:pt x="186" y="945"/>
                  </a:lnTo>
                  <a:lnTo>
                    <a:pt x="184" y="944"/>
                  </a:lnTo>
                  <a:lnTo>
                    <a:pt x="183" y="943"/>
                  </a:lnTo>
                  <a:lnTo>
                    <a:pt x="182" y="942"/>
                  </a:lnTo>
                  <a:lnTo>
                    <a:pt x="182" y="940"/>
                  </a:lnTo>
                  <a:lnTo>
                    <a:pt x="181" y="937"/>
                  </a:lnTo>
                  <a:lnTo>
                    <a:pt x="180" y="937"/>
                  </a:lnTo>
                  <a:lnTo>
                    <a:pt x="178" y="934"/>
                  </a:lnTo>
                  <a:lnTo>
                    <a:pt x="178" y="933"/>
                  </a:lnTo>
                  <a:lnTo>
                    <a:pt x="178" y="931"/>
                  </a:lnTo>
                  <a:lnTo>
                    <a:pt x="178" y="929"/>
                  </a:lnTo>
                  <a:lnTo>
                    <a:pt x="176" y="927"/>
                  </a:lnTo>
                  <a:lnTo>
                    <a:pt x="176" y="926"/>
                  </a:lnTo>
                  <a:lnTo>
                    <a:pt x="176" y="925"/>
                  </a:lnTo>
                  <a:lnTo>
                    <a:pt x="176" y="923"/>
                  </a:lnTo>
                  <a:lnTo>
                    <a:pt x="176" y="921"/>
                  </a:lnTo>
                  <a:lnTo>
                    <a:pt x="176" y="919"/>
                  </a:lnTo>
                  <a:lnTo>
                    <a:pt x="176" y="918"/>
                  </a:lnTo>
                  <a:lnTo>
                    <a:pt x="176" y="917"/>
                  </a:lnTo>
                  <a:lnTo>
                    <a:pt x="176" y="915"/>
                  </a:lnTo>
                  <a:lnTo>
                    <a:pt x="176" y="913"/>
                  </a:lnTo>
                  <a:lnTo>
                    <a:pt x="175" y="911"/>
                  </a:lnTo>
                  <a:lnTo>
                    <a:pt x="175" y="910"/>
                  </a:lnTo>
                  <a:lnTo>
                    <a:pt x="174" y="909"/>
                  </a:lnTo>
                  <a:lnTo>
                    <a:pt x="173" y="907"/>
                  </a:lnTo>
                  <a:lnTo>
                    <a:pt x="172" y="906"/>
                  </a:lnTo>
                  <a:lnTo>
                    <a:pt x="171" y="904"/>
                  </a:lnTo>
                  <a:lnTo>
                    <a:pt x="171" y="902"/>
                  </a:lnTo>
                  <a:lnTo>
                    <a:pt x="170" y="901"/>
                  </a:lnTo>
                  <a:lnTo>
                    <a:pt x="168" y="900"/>
                  </a:lnTo>
                  <a:lnTo>
                    <a:pt x="167" y="899"/>
                  </a:lnTo>
                  <a:lnTo>
                    <a:pt x="166" y="896"/>
                  </a:lnTo>
                  <a:lnTo>
                    <a:pt x="165" y="895"/>
                  </a:lnTo>
                  <a:lnTo>
                    <a:pt x="164" y="894"/>
                  </a:lnTo>
                  <a:lnTo>
                    <a:pt x="163" y="894"/>
                  </a:lnTo>
                  <a:lnTo>
                    <a:pt x="162" y="893"/>
                  </a:lnTo>
                  <a:lnTo>
                    <a:pt x="161" y="892"/>
                  </a:lnTo>
                  <a:lnTo>
                    <a:pt x="159" y="891"/>
                  </a:lnTo>
                  <a:lnTo>
                    <a:pt x="158" y="891"/>
                  </a:lnTo>
                  <a:lnTo>
                    <a:pt x="156" y="890"/>
                  </a:lnTo>
                  <a:lnTo>
                    <a:pt x="155" y="890"/>
                  </a:lnTo>
                  <a:lnTo>
                    <a:pt x="153" y="889"/>
                  </a:lnTo>
                  <a:lnTo>
                    <a:pt x="151" y="889"/>
                  </a:lnTo>
                  <a:lnTo>
                    <a:pt x="150" y="887"/>
                  </a:lnTo>
                  <a:lnTo>
                    <a:pt x="148" y="887"/>
                  </a:lnTo>
                  <a:lnTo>
                    <a:pt x="147" y="886"/>
                  </a:lnTo>
                  <a:lnTo>
                    <a:pt x="146" y="886"/>
                  </a:lnTo>
                  <a:lnTo>
                    <a:pt x="145" y="885"/>
                  </a:lnTo>
                  <a:lnTo>
                    <a:pt x="143" y="884"/>
                  </a:lnTo>
                  <a:lnTo>
                    <a:pt x="142" y="883"/>
                  </a:lnTo>
                  <a:lnTo>
                    <a:pt x="141" y="881"/>
                  </a:lnTo>
                  <a:lnTo>
                    <a:pt x="140" y="879"/>
                  </a:lnTo>
                  <a:lnTo>
                    <a:pt x="139" y="878"/>
                  </a:lnTo>
                  <a:lnTo>
                    <a:pt x="138" y="877"/>
                  </a:lnTo>
                  <a:lnTo>
                    <a:pt x="137" y="876"/>
                  </a:lnTo>
                  <a:lnTo>
                    <a:pt x="136" y="875"/>
                  </a:lnTo>
                  <a:lnTo>
                    <a:pt x="134" y="874"/>
                  </a:lnTo>
                  <a:lnTo>
                    <a:pt x="133" y="874"/>
                  </a:lnTo>
                  <a:lnTo>
                    <a:pt x="132" y="873"/>
                  </a:lnTo>
                  <a:lnTo>
                    <a:pt x="131" y="872"/>
                  </a:lnTo>
                  <a:lnTo>
                    <a:pt x="129" y="870"/>
                  </a:lnTo>
                  <a:lnTo>
                    <a:pt x="128" y="869"/>
                  </a:lnTo>
                  <a:lnTo>
                    <a:pt x="126" y="868"/>
                  </a:lnTo>
                  <a:lnTo>
                    <a:pt x="125" y="868"/>
                  </a:lnTo>
                  <a:lnTo>
                    <a:pt x="124" y="867"/>
                  </a:lnTo>
                  <a:lnTo>
                    <a:pt x="123" y="866"/>
                  </a:lnTo>
                  <a:lnTo>
                    <a:pt x="122" y="865"/>
                  </a:lnTo>
                  <a:lnTo>
                    <a:pt x="118" y="862"/>
                  </a:lnTo>
                  <a:lnTo>
                    <a:pt x="116" y="860"/>
                  </a:lnTo>
                  <a:lnTo>
                    <a:pt x="115" y="859"/>
                  </a:lnTo>
                  <a:lnTo>
                    <a:pt x="114" y="858"/>
                  </a:lnTo>
                  <a:lnTo>
                    <a:pt x="113" y="857"/>
                  </a:lnTo>
                  <a:lnTo>
                    <a:pt x="112" y="856"/>
                  </a:lnTo>
                  <a:lnTo>
                    <a:pt x="110" y="853"/>
                  </a:lnTo>
                  <a:lnTo>
                    <a:pt x="109" y="852"/>
                  </a:lnTo>
                  <a:lnTo>
                    <a:pt x="108" y="852"/>
                  </a:lnTo>
                  <a:lnTo>
                    <a:pt x="107" y="850"/>
                  </a:lnTo>
                  <a:lnTo>
                    <a:pt x="106" y="849"/>
                  </a:lnTo>
                  <a:lnTo>
                    <a:pt x="105" y="845"/>
                  </a:lnTo>
                  <a:lnTo>
                    <a:pt x="103" y="842"/>
                  </a:lnTo>
                  <a:lnTo>
                    <a:pt x="101" y="840"/>
                  </a:lnTo>
                  <a:lnTo>
                    <a:pt x="101" y="839"/>
                  </a:lnTo>
                  <a:lnTo>
                    <a:pt x="100" y="836"/>
                  </a:lnTo>
                  <a:lnTo>
                    <a:pt x="101" y="835"/>
                  </a:lnTo>
                  <a:lnTo>
                    <a:pt x="103" y="834"/>
                  </a:lnTo>
                  <a:lnTo>
                    <a:pt x="103" y="832"/>
                  </a:lnTo>
                  <a:lnTo>
                    <a:pt x="103" y="831"/>
                  </a:lnTo>
                  <a:lnTo>
                    <a:pt x="103" y="828"/>
                  </a:lnTo>
                  <a:lnTo>
                    <a:pt x="103" y="827"/>
                  </a:lnTo>
                  <a:lnTo>
                    <a:pt x="103" y="825"/>
                  </a:lnTo>
                  <a:lnTo>
                    <a:pt x="103" y="824"/>
                  </a:lnTo>
                  <a:lnTo>
                    <a:pt x="103" y="822"/>
                  </a:lnTo>
                  <a:lnTo>
                    <a:pt x="103" y="820"/>
                  </a:lnTo>
                  <a:lnTo>
                    <a:pt x="103" y="818"/>
                  </a:lnTo>
                  <a:lnTo>
                    <a:pt x="101" y="817"/>
                  </a:lnTo>
                  <a:lnTo>
                    <a:pt x="101" y="815"/>
                  </a:lnTo>
                  <a:lnTo>
                    <a:pt x="101" y="814"/>
                  </a:lnTo>
                  <a:lnTo>
                    <a:pt x="101" y="812"/>
                  </a:lnTo>
                  <a:lnTo>
                    <a:pt x="101" y="811"/>
                  </a:lnTo>
                  <a:lnTo>
                    <a:pt x="100" y="809"/>
                  </a:lnTo>
                  <a:lnTo>
                    <a:pt x="100" y="808"/>
                  </a:lnTo>
                  <a:lnTo>
                    <a:pt x="100" y="806"/>
                  </a:lnTo>
                  <a:lnTo>
                    <a:pt x="100" y="805"/>
                  </a:lnTo>
                  <a:lnTo>
                    <a:pt x="100" y="803"/>
                  </a:lnTo>
                  <a:lnTo>
                    <a:pt x="100" y="801"/>
                  </a:lnTo>
                  <a:lnTo>
                    <a:pt x="100" y="800"/>
                  </a:lnTo>
                  <a:lnTo>
                    <a:pt x="99" y="798"/>
                  </a:lnTo>
                  <a:lnTo>
                    <a:pt x="99" y="797"/>
                  </a:lnTo>
                  <a:lnTo>
                    <a:pt x="99" y="795"/>
                  </a:lnTo>
                  <a:lnTo>
                    <a:pt x="99" y="793"/>
                  </a:lnTo>
                  <a:lnTo>
                    <a:pt x="99" y="792"/>
                  </a:lnTo>
                  <a:lnTo>
                    <a:pt x="98" y="790"/>
                  </a:lnTo>
                  <a:lnTo>
                    <a:pt x="98" y="789"/>
                  </a:lnTo>
                  <a:lnTo>
                    <a:pt x="98" y="788"/>
                  </a:lnTo>
                  <a:lnTo>
                    <a:pt x="98" y="786"/>
                  </a:lnTo>
                  <a:lnTo>
                    <a:pt x="98" y="784"/>
                  </a:lnTo>
                  <a:lnTo>
                    <a:pt x="98" y="783"/>
                  </a:lnTo>
                  <a:lnTo>
                    <a:pt x="97" y="781"/>
                  </a:lnTo>
                  <a:lnTo>
                    <a:pt x="97" y="780"/>
                  </a:lnTo>
                  <a:lnTo>
                    <a:pt x="97" y="777"/>
                  </a:lnTo>
                  <a:lnTo>
                    <a:pt x="96" y="776"/>
                  </a:lnTo>
                  <a:lnTo>
                    <a:pt x="96" y="774"/>
                  </a:lnTo>
                  <a:lnTo>
                    <a:pt x="96" y="773"/>
                  </a:lnTo>
                  <a:lnTo>
                    <a:pt x="95" y="770"/>
                  </a:lnTo>
                  <a:lnTo>
                    <a:pt x="95" y="769"/>
                  </a:lnTo>
                  <a:lnTo>
                    <a:pt x="93" y="767"/>
                  </a:lnTo>
                  <a:lnTo>
                    <a:pt x="93" y="766"/>
                  </a:lnTo>
                  <a:lnTo>
                    <a:pt x="93" y="764"/>
                  </a:lnTo>
                  <a:lnTo>
                    <a:pt x="92" y="763"/>
                  </a:lnTo>
                  <a:lnTo>
                    <a:pt x="92" y="760"/>
                  </a:lnTo>
                  <a:lnTo>
                    <a:pt x="91" y="759"/>
                  </a:lnTo>
                  <a:lnTo>
                    <a:pt x="87" y="759"/>
                  </a:lnTo>
                  <a:lnTo>
                    <a:pt x="85" y="764"/>
                  </a:lnTo>
                  <a:lnTo>
                    <a:pt x="83" y="761"/>
                  </a:lnTo>
                  <a:lnTo>
                    <a:pt x="82" y="761"/>
                  </a:lnTo>
                  <a:lnTo>
                    <a:pt x="80" y="760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9" y="756"/>
                  </a:lnTo>
                  <a:lnTo>
                    <a:pt x="78" y="756"/>
                  </a:lnTo>
                  <a:lnTo>
                    <a:pt x="76" y="756"/>
                  </a:lnTo>
                  <a:lnTo>
                    <a:pt x="74" y="756"/>
                  </a:lnTo>
                  <a:lnTo>
                    <a:pt x="73" y="756"/>
                  </a:lnTo>
                  <a:lnTo>
                    <a:pt x="72" y="756"/>
                  </a:lnTo>
                  <a:lnTo>
                    <a:pt x="70" y="756"/>
                  </a:lnTo>
                  <a:lnTo>
                    <a:pt x="68" y="756"/>
                  </a:lnTo>
                  <a:lnTo>
                    <a:pt x="67" y="756"/>
                  </a:lnTo>
                  <a:lnTo>
                    <a:pt x="66" y="755"/>
                  </a:lnTo>
                  <a:lnTo>
                    <a:pt x="66" y="753"/>
                  </a:lnTo>
                  <a:lnTo>
                    <a:pt x="65" y="751"/>
                  </a:lnTo>
                  <a:lnTo>
                    <a:pt x="65" y="750"/>
                  </a:lnTo>
                  <a:lnTo>
                    <a:pt x="65" y="748"/>
                  </a:lnTo>
                  <a:lnTo>
                    <a:pt x="65" y="747"/>
                  </a:lnTo>
                  <a:lnTo>
                    <a:pt x="65" y="746"/>
                  </a:lnTo>
                  <a:lnTo>
                    <a:pt x="65" y="743"/>
                  </a:lnTo>
                  <a:lnTo>
                    <a:pt x="65" y="742"/>
                  </a:lnTo>
                  <a:lnTo>
                    <a:pt x="66" y="741"/>
                  </a:lnTo>
                  <a:lnTo>
                    <a:pt x="67" y="741"/>
                  </a:lnTo>
                  <a:lnTo>
                    <a:pt x="70" y="741"/>
                  </a:lnTo>
                  <a:lnTo>
                    <a:pt x="71" y="740"/>
                  </a:lnTo>
                  <a:lnTo>
                    <a:pt x="72" y="740"/>
                  </a:lnTo>
                  <a:lnTo>
                    <a:pt x="74" y="740"/>
                  </a:lnTo>
                  <a:lnTo>
                    <a:pt x="75" y="739"/>
                  </a:lnTo>
                  <a:lnTo>
                    <a:pt x="75" y="738"/>
                  </a:lnTo>
                  <a:lnTo>
                    <a:pt x="75" y="735"/>
                  </a:lnTo>
                  <a:lnTo>
                    <a:pt x="74" y="733"/>
                  </a:lnTo>
                  <a:lnTo>
                    <a:pt x="74" y="732"/>
                  </a:lnTo>
                  <a:lnTo>
                    <a:pt x="73" y="731"/>
                  </a:lnTo>
                  <a:lnTo>
                    <a:pt x="72" y="729"/>
                  </a:lnTo>
                  <a:lnTo>
                    <a:pt x="71" y="727"/>
                  </a:lnTo>
                  <a:lnTo>
                    <a:pt x="70" y="726"/>
                  </a:lnTo>
                  <a:lnTo>
                    <a:pt x="68" y="725"/>
                  </a:lnTo>
                  <a:lnTo>
                    <a:pt x="67" y="724"/>
                  </a:lnTo>
                  <a:lnTo>
                    <a:pt x="66" y="723"/>
                  </a:lnTo>
                  <a:lnTo>
                    <a:pt x="65" y="722"/>
                  </a:lnTo>
                  <a:lnTo>
                    <a:pt x="65" y="721"/>
                  </a:lnTo>
                  <a:lnTo>
                    <a:pt x="64" y="719"/>
                  </a:lnTo>
                  <a:lnTo>
                    <a:pt x="65" y="717"/>
                  </a:lnTo>
                  <a:lnTo>
                    <a:pt x="65" y="716"/>
                  </a:lnTo>
                  <a:lnTo>
                    <a:pt x="66" y="715"/>
                  </a:lnTo>
                  <a:lnTo>
                    <a:pt x="66" y="713"/>
                  </a:lnTo>
                  <a:lnTo>
                    <a:pt x="65" y="711"/>
                  </a:lnTo>
                  <a:lnTo>
                    <a:pt x="64" y="710"/>
                  </a:lnTo>
                  <a:lnTo>
                    <a:pt x="63" y="709"/>
                  </a:lnTo>
                  <a:lnTo>
                    <a:pt x="62" y="708"/>
                  </a:lnTo>
                  <a:lnTo>
                    <a:pt x="60" y="707"/>
                  </a:lnTo>
                  <a:lnTo>
                    <a:pt x="59" y="707"/>
                  </a:lnTo>
                  <a:lnTo>
                    <a:pt x="57" y="706"/>
                  </a:lnTo>
                  <a:lnTo>
                    <a:pt x="56" y="705"/>
                  </a:lnTo>
                  <a:lnTo>
                    <a:pt x="55" y="705"/>
                  </a:lnTo>
                  <a:lnTo>
                    <a:pt x="54" y="704"/>
                  </a:lnTo>
                  <a:lnTo>
                    <a:pt x="51" y="702"/>
                  </a:lnTo>
                  <a:lnTo>
                    <a:pt x="50" y="701"/>
                  </a:lnTo>
                  <a:lnTo>
                    <a:pt x="49" y="700"/>
                  </a:lnTo>
                  <a:lnTo>
                    <a:pt x="48" y="699"/>
                  </a:lnTo>
                  <a:lnTo>
                    <a:pt x="47" y="698"/>
                  </a:lnTo>
                  <a:lnTo>
                    <a:pt x="47" y="696"/>
                  </a:lnTo>
                  <a:lnTo>
                    <a:pt x="46" y="694"/>
                  </a:lnTo>
                  <a:lnTo>
                    <a:pt x="46" y="692"/>
                  </a:lnTo>
                  <a:lnTo>
                    <a:pt x="45" y="691"/>
                  </a:lnTo>
                  <a:lnTo>
                    <a:pt x="45" y="690"/>
                  </a:lnTo>
                  <a:lnTo>
                    <a:pt x="43" y="689"/>
                  </a:lnTo>
                  <a:lnTo>
                    <a:pt x="42" y="688"/>
                  </a:lnTo>
                  <a:lnTo>
                    <a:pt x="40" y="687"/>
                  </a:lnTo>
                  <a:lnTo>
                    <a:pt x="39" y="685"/>
                  </a:lnTo>
                  <a:lnTo>
                    <a:pt x="38" y="684"/>
                  </a:lnTo>
                  <a:lnTo>
                    <a:pt x="37" y="684"/>
                  </a:lnTo>
                  <a:lnTo>
                    <a:pt x="35" y="683"/>
                  </a:lnTo>
                  <a:lnTo>
                    <a:pt x="33" y="683"/>
                  </a:lnTo>
                  <a:lnTo>
                    <a:pt x="32" y="682"/>
                  </a:lnTo>
                  <a:lnTo>
                    <a:pt x="31" y="682"/>
                  </a:lnTo>
                  <a:lnTo>
                    <a:pt x="29" y="681"/>
                  </a:lnTo>
                  <a:lnTo>
                    <a:pt x="27" y="681"/>
                  </a:lnTo>
                  <a:lnTo>
                    <a:pt x="26" y="680"/>
                  </a:lnTo>
                  <a:lnTo>
                    <a:pt x="25" y="680"/>
                  </a:lnTo>
                  <a:lnTo>
                    <a:pt x="25" y="675"/>
                  </a:lnTo>
                  <a:lnTo>
                    <a:pt x="25" y="672"/>
                  </a:lnTo>
                  <a:lnTo>
                    <a:pt x="25" y="671"/>
                  </a:lnTo>
                  <a:lnTo>
                    <a:pt x="25" y="669"/>
                  </a:lnTo>
                  <a:lnTo>
                    <a:pt x="25" y="667"/>
                  </a:lnTo>
                  <a:lnTo>
                    <a:pt x="25" y="666"/>
                  </a:lnTo>
                  <a:lnTo>
                    <a:pt x="25" y="665"/>
                  </a:lnTo>
                  <a:lnTo>
                    <a:pt x="25" y="663"/>
                  </a:lnTo>
                  <a:lnTo>
                    <a:pt x="24" y="662"/>
                  </a:lnTo>
                  <a:lnTo>
                    <a:pt x="23" y="660"/>
                  </a:lnTo>
                  <a:lnTo>
                    <a:pt x="21" y="660"/>
                  </a:lnTo>
                  <a:lnTo>
                    <a:pt x="20" y="662"/>
                  </a:lnTo>
                  <a:lnTo>
                    <a:pt x="18" y="662"/>
                  </a:lnTo>
                  <a:lnTo>
                    <a:pt x="16" y="662"/>
                  </a:lnTo>
                  <a:lnTo>
                    <a:pt x="15" y="659"/>
                  </a:lnTo>
                  <a:lnTo>
                    <a:pt x="14" y="659"/>
                  </a:lnTo>
                  <a:lnTo>
                    <a:pt x="13" y="657"/>
                  </a:lnTo>
                  <a:lnTo>
                    <a:pt x="12" y="656"/>
                  </a:lnTo>
                  <a:lnTo>
                    <a:pt x="10" y="655"/>
                  </a:lnTo>
                  <a:lnTo>
                    <a:pt x="9" y="654"/>
                  </a:lnTo>
                  <a:lnTo>
                    <a:pt x="8" y="652"/>
                  </a:lnTo>
                  <a:lnTo>
                    <a:pt x="8" y="651"/>
                  </a:lnTo>
                  <a:lnTo>
                    <a:pt x="7" y="649"/>
                  </a:lnTo>
                  <a:lnTo>
                    <a:pt x="6" y="648"/>
                  </a:lnTo>
                  <a:lnTo>
                    <a:pt x="5" y="647"/>
                  </a:lnTo>
                  <a:lnTo>
                    <a:pt x="4" y="646"/>
                  </a:lnTo>
                  <a:lnTo>
                    <a:pt x="4" y="645"/>
                  </a:lnTo>
                  <a:lnTo>
                    <a:pt x="2" y="642"/>
                  </a:lnTo>
                  <a:lnTo>
                    <a:pt x="4" y="641"/>
                  </a:lnTo>
                  <a:lnTo>
                    <a:pt x="5" y="639"/>
                  </a:lnTo>
                  <a:lnTo>
                    <a:pt x="5" y="638"/>
                  </a:lnTo>
                  <a:lnTo>
                    <a:pt x="6" y="637"/>
                  </a:lnTo>
                  <a:lnTo>
                    <a:pt x="6" y="634"/>
                  </a:lnTo>
                  <a:lnTo>
                    <a:pt x="6" y="633"/>
                  </a:lnTo>
                  <a:lnTo>
                    <a:pt x="6" y="632"/>
                  </a:lnTo>
                  <a:lnTo>
                    <a:pt x="5" y="631"/>
                  </a:lnTo>
                  <a:lnTo>
                    <a:pt x="4" y="629"/>
                  </a:lnTo>
                  <a:lnTo>
                    <a:pt x="2" y="628"/>
                  </a:lnTo>
                  <a:lnTo>
                    <a:pt x="2" y="626"/>
                  </a:lnTo>
                  <a:lnTo>
                    <a:pt x="2" y="624"/>
                  </a:lnTo>
                  <a:lnTo>
                    <a:pt x="1" y="623"/>
                  </a:lnTo>
                  <a:lnTo>
                    <a:pt x="1" y="621"/>
                  </a:lnTo>
                  <a:lnTo>
                    <a:pt x="0" y="620"/>
                  </a:lnTo>
                  <a:lnTo>
                    <a:pt x="1" y="618"/>
                  </a:lnTo>
                  <a:lnTo>
                    <a:pt x="1" y="616"/>
                  </a:lnTo>
                  <a:lnTo>
                    <a:pt x="5" y="614"/>
                  </a:lnTo>
                  <a:lnTo>
                    <a:pt x="2" y="612"/>
                  </a:lnTo>
                  <a:lnTo>
                    <a:pt x="6" y="610"/>
                  </a:lnTo>
                  <a:lnTo>
                    <a:pt x="6" y="608"/>
                  </a:lnTo>
                  <a:lnTo>
                    <a:pt x="6" y="605"/>
                  </a:lnTo>
                  <a:lnTo>
                    <a:pt x="8" y="605"/>
                  </a:lnTo>
                  <a:lnTo>
                    <a:pt x="12" y="605"/>
                  </a:lnTo>
                  <a:lnTo>
                    <a:pt x="12" y="603"/>
                  </a:lnTo>
                  <a:lnTo>
                    <a:pt x="12" y="600"/>
                  </a:lnTo>
                  <a:lnTo>
                    <a:pt x="13" y="599"/>
                  </a:lnTo>
                  <a:lnTo>
                    <a:pt x="13" y="598"/>
                  </a:lnTo>
                  <a:lnTo>
                    <a:pt x="14" y="596"/>
                  </a:lnTo>
                  <a:lnTo>
                    <a:pt x="14" y="595"/>
                  </a:lnTo>
                  <a:lnTo>
                    <a:pt x="14" y="593"/>
                  </a:lnTo>
                  <a:lnTo>
                    <a:pt x="16" y="593"/>
                  </a:lnTo>
                  <a:lnTo>
                    <a:pt x="17" y="593"/>
                  </a:lnTo>
                  <a:lnTo>
                    <a:pt x="20" y="593"/>
                  </a:lnTo>
                  <a:lnTo>
                    <a:pt x="21" y="595"/>
                  </a:lnTo>
                  <a:lnTo>
                    <a:pt x="23" y="595"/>
                  </a:lnTo>
                  <a:lnTo>
                    <a:pt x="24" y="595"/>
                  </a:lnTo>
                  <a:lnTo>
                    <a:pt x="26" y="595"/>
                  </a:lnTo>
                  <a:lnTo>
                    <a:pt x="27" y="596"/>
                  </a:lnTo>
                  <a:lnTo>
                    <a:pt x="29" y="596"/>
                  </a:lnTo>
                  <a:lnTo>
                    <a:pt x="31" y="596"/>
                  </a:lnTo>
                  <a:lnTo>
                    <a:pt x="33" y="596"/>
                  </a:lnTo>
                  <a:lnTo>
                    <a:pt x="34" y="596"/>
                  </a:lnTo>
                  <a:lnTo>
                    <a:pt x="37" y="597"/>
                  </a:lnTo>
                  <a:lnTo>
                    <a:pt x="38" y="597"/>
                  </a:lnTo>
                  <a:lnTo>
                    <a:pt x="40" y="597"/>
                  </a:lnTo>
                  <a:lnTo>
                    <a:pt x="41" y="598"/>
                  </a:lnTo>
                  <a:lnTo>
                    <a:pt x="42" y="598"/>
                  </a:lnTo>
                  <a:lnTo>
                    <a:pt x="45" y="599"/>
                  </a:lnTo>
                  <a:lnTo>
                    <a:pt x="46" y="599"/>
                  </a:lnTo>
                  <a:lnTo>
                    <a:pt x="47" y="600"/>
                  </a:lnTo>
                  <a:lnTo>
                    <a:pt x="48" y="600"/>
                  </a:lnTo>
                  <a:lnTo>
                    <a:pt x="50" y="601"/>
                  </a:lnTo>
                  <a:lnTo>
                    <a:pt x="51" y="603"/>
                  </a:lnTo>
                  <a:lnTo>
                    <a:pt x="54" y="604"/>
                  </a:lnTo>
                  <a:lnTo>
                    <a:pt x="55" y="604"/>
                  </a:lnTo>
                  <a:lnTo>
                    <a:pt x="56" y="605"/>
                  </a:lnTo>
                  <a:lnTo>
                    <a:pt x="58" y="606"/>
                  </a:lnTo>
                  <a:lnTo>
                    <a:pt x="59" y="606"/>
                  </a:lnTo>
                  <a:lnTo>
                    <a:pt x="60" y="607"/>
                  </a:lnTo>
                  <a:lnTo>
                    <a:pt x="63" y="608"/>
                  </a:lnTo>
                  <a:lnTo>
                    <a:pt x="64" y="608"/>
                  </a:lnTo>
                  <a:lnTo>
                    <a:pt x="65" y="608"/>
                  </a:lnTo>
                  <a:lnTo>
                    <a:pt x="67" y="608"/>
                  </a:lnTo>
                  <a:lnTo>
                    <a:pt x="68" y="608"/>
                  </a:lnTo>
                  <a:lnTo>
                    <a:pt x="71" y="608"/>
                  </a:lnTo>
                  <a:lnTo>
                    <a:pt x="72" y="608"/>
                  </a:lnTo>
                  <a:lnTo>
                    <a:pt x="73" y="608"/>
                  </a:lnTo>
                  <a:lnTo>
                    <a:pt x="75" y="608"/>
                  </a:lnTo>
                  <a:lnTo>
                    <a:pt x="76" y="608"/>
                  </a:lnTo>
                  <a:lnTo>
                    <a:pt x="78" y="608"/>
                  </a:lnTo>
                  <a:lnTo>
                    <a:pt x="80" y="608"/>
                  </a:lnTo>
                  <a:lnTo>
                    <a:pt x="81" y="608"/>
                  </a:lnTo>
                  <a:lnTo>
                    <a:pt x="82" y="608"/>
                  </a:lnTo>
                  <a:lnTo>
                    <a:pt x="84" y="608"/>
                  </a:lnTo>
                  <a:lnTo>
                    <a:pt x="85" y="608"/>
                  </a:lnTo>
                  <a:lnTo>
                    <a:pt x="88" y="608"/>
                  </a:lnTo>
                  <a:lnTo>
                    <a:pt x="89" y="607"/>
                  </a:lnTo>
                  <a:lnTo>
                    <a:pt x="90" y="607"/>
                  </a:lnTo>
                  <a:lnTo>
                    <a:pt x="92" y="607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3" y="605"/>
                  </a:lnTo>
                  <a:lnTo>
                    <a:pt x="93" y="603"/>
                  </a:lnTo>
                  <a:lnTo>
                    <a:pt x="92" y="601"/>
                  </a:lnTo>
                  <a:lnTo>
                    <a:pt x="92" y="599"/>
                  </a:lnTo>
                  <a:lnTo>
                    <a:pt x="95" y="597"/>
                  </a:lnTo>
                  <a:lnTo>
                    <a:pt x="89" y="592"/>
                  </a:lnTo>
                  <a:lnTo>
                    <a:pt x="91" y="590"/>
                  </a:lnTo>
                  <a:lnTo>
                    <a:pt x="92" y="590"/>
                  </a:lnTo>
                  <a:lnTo>
                    <a:pt x="93" y="589"/>
                  </a:lnTo>
                  <a:lnTo>
                    <a:pt x="96" y="588"/>
                  </a:lnTo>
                  <a:lnTo>
                    <a:pt x="96" y="586"/>
                  </a:lnTo>
                  <a:lnTo>
                    <a:pt x="96" y="583"/>
                  </a:lnTo>
                  <a:lnTo>
                    <a:pt x="96" y="582"/>
                  </a:lnTo>
                  <a:lnTo>
                    <a:pt x="97" y="580"/>
                  </a:lnTo>
                  <a:lnTo>
                    <a:pt x="98" y="579"/>
                  </a:lnTo>
                  <a:lnTo>
                    <a:pt x="98" y="578"/>
                  </a:lnTo>
                  <a:lnTo>
                    <a:pt x="98" y="576"/>
                  </a:lnTo>
                  <a:lnTo>
                    <a:pt x="98" y="574"/>
                  </a:lnTo>
                  <a:lnTo>
                    <a:pt x="98" y="573"/>
                  </a:lnTo>
                  <a:lnTo>
                    <a:pt x="98" y="571"/>
                  </a:lnTo>
                  <a:lnTo>
                    <a:pt x="98" y="570"/>
                  </a:lnTo>
                  <a:lnTo>
                    <a:pt x="98" y="567"/>
                  </a:lnTo>
                  <a:lnTo>
                    <a:pt x="98" y="566"/>
                  </a:lnTo>
                  <a:lnTo>
                    <a:pt x="96" y="564"/>
                  </a:lnTo>
                  <a:lnTo>
                    <a:pt x="98" y="563"/>
                  </a:lnTo>
                  <a:lnTo>
                    <a:pt x="96" y="559"/>
                  </a:lnTo>
                  <a:lnTo>
                    <a:pt x="96" y="558"/>
                  </a:lnTo>
                  <a:lnTo>
                    <a:pt x="96" y="557"/>
                  </a:lnTo>
                  <a:lnTo>
                    <a:pt x="95" y="555"/>
                  </a:lnTo>
                  <a:lnTo>
                    <a:pt x="95" y="554"/>
                  </a:lnTo>
                  <a:lnTo>
                    <a:pt x="95" y="551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3" y="547"/>
                  </a:lnTo>
                  <a:lnTo>
                    <a:pt x="92" y="546"/>
                  </a:lnTo>
                  <a:lnTo>
                    <a:pt x="91" y="545"/>
                  </a:lnTo>
                  <a:lnTo>
                    <a:pt x="90" y="542"/>
                  </a:lnTo>
                  <a:lnTo>
                    <a:pt x="89" y="541"/>
                  </a:lnTo>
                  <a:lnTo>
                    <a:pt x="89" y="540"/>
                  </a:lnTo>
                  <a:lnTo>
                    <a:pt x="88" y="539"/>
                  </a:lnTo>
                  <a:lnTo>
                    <a:pt x="87" y="537"/>
                  </a:lnTo>
                  <a:lnTo>
                    <a:pt x="87" y="536"/>
                  </a:lnTo>
                  <a:lnTo>
                    <a:pt x="85" y="533"/>
                  </a:lnTo>
                  <a:lnTo>
                    <a:pt x="84" y="532"/>
                  </a:lnTo>
                  <a:lnTo>
                    <a:pt x="84" y="530"/>
                  </a:lnTo>
                  <a:lnTo>
                    <a:pt x="83" y="529"/>
                  </a:lnTo>
                  <a:lnTo>
                    <a:pt x="83" y="528"/>
                  </a:lnTo>
                  <a:lnTo>
                    <a:pt x="83" y="525"/>
                  </a:lnTo>
                  <a:lnTo>
                    <a:pt x="82" y="524"/>
                  </a:lnTo>
                  <a:lnTo>
                    <a:pt x="82" y="522"/>
                  </a:lnTo>
                  <a:lnTo>
                    <a:pt x="82" y="521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2" y="516"/>
                  </a:lnTo>
                  <a:lnTo>
                    <a:pt x="82" y="514"/>
                  </a:lnTo>
                  <a:lnTo>
                    <a:pt x="83" y="513"/>
                  </a:lnTo>
                  <a:lnTo>
                    <a:pt x="84" y="512"/>
                  </a:lnTo>
                  <a:lnTo>
                    <a:pt x="84" y="509"/>
                  </a:lnTo>
                  <a:lnTo>
                    <a:pt x="84" y="508"/>
                  </a:lnTo>
                  <a:lnTo>
                    <a:pt x="84" y="507"/>
                  </a:lnTo>
                  <a:lnTo>
                    <a:pt x="84" y="505"/>
                  </a:lnTo>
                  <a:lnTo>
                    <a:pt x="84" y="503"/>
                  </a:lnTo>
                  <a:lnTo>
                    <a:pt x="84" y="502"/>
                  </a:lnTo>
                  <a:lnTo>
                    <a:pt x="84" y="499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2" y="495"/>
                  </a:lnTo>
                  <a:lnTo>
                    <a:pt x="81" y="494"/>
                  </a:lnTo>
                  <a:lnTo>
                    <a:pt x="79" y="491"/>
                  </a:lnTo>
                  <a:lnTo>
                    <a:pt x="78" y="490"/>
                  </a:lnTo>
                  <a:lnTo>
                    <a:pt x="76" y="489"/>
                  </a:lnTo>
                  <a:lnTo>
                    <a:pt x="75" y="488"/>
                  </a:lnTo>
                  <a:lnTo>
                    <a:pt x="74" y="487"/>
                  </a:lnTo>
                  <a:lnTo>
                    <a:pt x="76" y="487"/>
                  </a:lnTo>
                  <a:lnTo>
                    <a:pt x="78" y="486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2" y="483"/>
                  </a:lnTo>
                  <a:lnTo>
                    <a:pt x="83" y="483"/>
                  </a:lnTo>
                  <a:lnTo>
                    <a:pt x="85" y="482"/>
                  </a:lnTo>
                  <a:lnTo>
                    <a:pt x="88" y="479"/>
                  </a:lnTo>
                  <a:lnTo>
                    <a:pt x="92" y="479"/>
                  </a:lnTo>
                  <a:lnTo>
                    <a:pt x="93" y="479"/>
                  </a:lnTo>
                  <a:lnTo>
                    <a:pt x="95" y="478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9" y="475"/>
                  </a:lnTo>
                  <a:lnTo>
                    <a:pt x="100" y="474"/>
                  </a:lnTo>
                  <a:lnTo>
                    <a:pt x="103" y="473"/>
                  </a:lnTo>
                  <a:lnTo>
                    <a:pt x="104" y="473"/>
                  </a:lnTo>
                  <a:lnTo>
                    <a:pt x="105" y="472"/>
                  </a:lnTo>
                  <a:lnTo>
                    <a:pt x="106" y="472"/>
                  </a:lnTo>
                  <a:lnTo>
                    <a:pt x="108" y="471"/>
                  </a:lnTo>
                  <a:lnTo>
                    <a:pt x="109" y="470"/>
                  </a:lnTo>
                  <a:lnTo>
                    <a:pt x="110" y="470"/>
                  </a:lnTo>
                  <a:lnTo>
                    <a:pt x="112" y="469"/>
                  </a:lnTo>
                  <a:lnTo>
                    <a:pt x="115" y="466"/>
                  </a:lnTo>
                  <a:lnTo>
                    <a:pt x="118" y="465"/>
                  </a:lnTo>
                  <a:lnTo>
                    <a:pt x="120" y="464"/>
                  </a:lnTo>
                  <a:lnTo>
                    <a:pt x="121" y="464"/>
                  </a:lnTo>
                  <a:lnTo>
                    <a:pt x="123" y="463"/>
                  </a:lnTo>
                  <a:lnTo>
                    <a:pt x="124" y="462"/>
                  </a:lnTo>
                  <a:lnTo>
                    <a:pt x="125" y="462"/>
                  </a:lnTo>
                  <a:lnTo>
                    <a:pt x="128" y="461"/>
                  </a:lnTo>
                  <a:lnTo>
                    <a:pt x="129" y="460"/>
                  </a:lnTo>
                  <a:lnTo>
                    <a:pt x="130" y="458"/>
                  </a:lnTo>
                  <a:lnTo>
                    <a:pt x="131" y="458"/>
                  </a:lnTo>
                  <a:lnTo>
                    <a:pt x="133" y="457"/>
                  </a:lnTo>
                  <a:lnTo>
                    <a:pt x="134" y="457"/>
                  </a:lnTo>
                  <a:lnTo>
                    <a:pt x="136" y="456"/>
                  </a:lnTo>
                  <a:lnTo>
                    <a:pt x="138" y="455"/>
                  </a:lnTo>
                  <a:lnTo>
                    <a:pt x="139" y="455"/>
                  </a:lnTo>
                  <a:lnTo>
                    <a:pt x="141" y="455"/>
                  </a:lnTo>
                  <a:lnTo>
                    <a:pt x="142" y="455"/>
                  </a:lnTo>
                  <a:lnTo>
                    <a:pt x="143" y="455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8" y="452"/>
                  </a:lnTo>
                  <a:lnTo>
                    <a:pt x="149" y="452"/>
                  </a:lnTo>
                  <a:lnTo>
                    <a:pt x="153" y="452"/>
                  </a:lnTo>
                  <a:lnTo>
                    <a:pt x="155" y="452"/>
                  </a:lnTo>
                  <a:lnTo>
                    <a:pt x="156" y="453"/>
                  </a:lnTo>
                  <a:lnTo>
                    <a:pt x="158" y="453"/>
                  </a:lnTo>
                  <a:lnTo>
                    <a:pt x="162" y="454"/>
                  </a:lnTo>
                  <a:lnTo>
                    <a:pt x="166" y="453"/>
                  </a:lnTo>
                  <a:lnTo>
                    <a:pt x="167" y="453"/>
                  </a:lnTo>
                  <a:lnTo>
                    <a:pt x="170" y="453"/>
                  </a:lnTo>
                  <a:lnTo>
                    <a:pt x="172" y="453"/>
                  </a:lnTo>
                  <a:lnTo>
                    <a:pt x="173" y="453"/>
                  </a:lnTo>
                  <a:lnTo>
                    <a:pt x="175" y="453"/>
                  </a:lnTo>
                  <a:lnTo>
                    <a:pt x="176" y="453"/>
                  </a:lnTo>
                  <a:lnTo>
                    <a:pt x="180" y="452"/>
                  </a:lnTo>
                  <a:lnTo>
                    <a:pt x="183" y="452"/>
                  </a:lnTo>
                  <a:lnTo>
                    <a:pt x="184" y="452"/>
                  </a:lnTo>
                  <a:lnTo>
                    <a:pt x="187" y="452"/>
                  </a:lnTo>
                  <a:lnTo>
                    <a:pt x="188" y="452"/>
                  </a:lnTo>
                  <a:lnTo>
                    <a:pt x="190" y="450"/>
                  </a:lnTo>
                  <a:lnTo>
                    <a:pt x="192" y="450"/>
                  </a:lnTo>
                  <a:lnTo>
                    <a:pt x="193" y="450"/>
                  </a:lnTo>
                  <a:lnTo>
                    <a:pt x="196" y="450"/>
                  </a:lnTo>
                  <a:lnTo>
                    <a:pt x="197" y="450"/>
                  </a:lnTo>
                  <a:lnTo>
                    <a:pt x="201" y="450"/>
                  </a:lnTo>
                  <a:lnTo>
                    <a:pt x="204" y="450"/>
                  </a:lnTo>
                  <a:lnTo>
                    <a:pt x="205" y="448"/>
                  </a:lnTo>
                  <a:lnTo>
                    <a:pt x="208" y="447"/>
                  </a:lnTo>
                  <a:lnTo>
                    <a:pt x="212" y="445"/>
                  </a:lnTo>
                  <a:lnTo>
                    <a:pt x="213" y="445"/>
                  </a:lnTo>
                  <a:lnTo>
                    <a:pt x="215" y="445"/>
                  </a:lnTo>
                  <a:lnTo>
                    <a:pt x="217" y="445"/>
                  </a:lnTo>
                  <a:lnTo>
                    <a:pt x="220" y="445"/>
                  </a:lnTo>
                  <a:lnTo>
                    <a:pt x="222" y="444"/>
                  </a:lnTo>
                  <a:lnTo>
                    <a:pt x="225" y="441"/>
                  </a:lnTo>
                  <a:lnTo>
                    <a:pt x="228" y="441"/>
                  </a:lnTo>
                  <a:lnTo>
                    <a:pt x="226" y="438"/>
                  </a:lnTo>
                  <a:lnTo>
                    <a:pt x="225" y="437"/>
                  </a:lnTo>
                  <a:lnTo>
                    <a:pt x="224" y="436"/>
                  </a:lnTo>
                  <a:lnTo>
                    <a:pt x="223" y="435"/>
                  </a:lnTo>
                  <a:lnTo>
                    <a:pt x="222" y="435"/>
                  </a:lnTo>
                  <a:lnTo>
                    <a:pt x="223" y="431"/>
                  </a:lnTo>
                  <a:lnTo>
                    <a:pt x="221" y="432"/>
                  </a:lnTo>
                  <a:lnTo>
                    <a:pt x="218" y="432"/>
                  </a:lnTo>
                  <a:lnTo>
                    <a:pt x="217" y="431"/>
                  </a:lnTo>
                  <a:lnTo>
                    <a:pt x="216" y="430"/>
                  </a:lnTo>
                  <a:lnTo>
                    <a:pt x="215" y="429"/>
                  </a:lnTo>
                  <a:lnTo>
                    <a:pt x="214" y="428"/>
                  </a:lnTo>
                  <a:lnTo>
                    <a:pt x="213" y="427"/>
                  </a:lnTo>
                  <a:lnTo>
                    <a:pt x="212" y="425"/>
                  </a:lnTo>
                  <a:lnTo>
                    <a:pt x="211" y="424"/>
                  </a:lnTo>
                  <a:lnTo>
                    <a:pt x="209" y="423"/>
                  </a:lnTo>
                  <a:lnTo>
                    <a:pt x="208" y="422"/>
                  </a:lnTo>
                  <a:lnTo>
                    <a:pt x="207" y="421"/>
                  </a:lnTo>
                  <a:lnTo>
                    <a:pt x="206" y="420"/>
                  </a:lnTo>
                  <a:lnTo>
                    <a:pt x="205" y="419"/>
                  </a:lnTo>
                  <a:lnTo>
                    <a:pt x="204" y="418"/>
                  </a:lnTo>
                  <a:lnTo>
                    <a:pt x="203" y="416"/>
                  </a:lnTo>
                  <a:lnTo>
                    <a:pt x="201" y="415"/>
                  </a:lnTo>
                  <a:lnTo>
                    <a:pt x="200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6" y="406"/>
                  </a:lnTo>
                  <a:lnTo>
                    <a:pt x="195" y="404"/>
                  </a:lnTo>
                  <a:lnTo>
                    <a:pt x="193" y="403"/>
                  </a:lnTo>
                  <a:lnTo>
                    <a:pt x="191" y="399"/>
                  </a:lnTo>
                  <a:lnTo>
                    <a:pt x="188" y="398"/>
                  </a:lnTo>
                  <a:lnTo>
                    <a:pt x="189" y="396"/>
                  </a:lnTo>
                  <a:lnTo>
                    <a:pt x="189" y="394"/>
                  </a:lnTo>
                  <a:lnTo>
                    <a:pt x="189" y="393"/>
                  </a:lnTo>
                  <a:lnTo>
                    <a:pt x="190" y="390"/>
                  </a:lnTo>
                  <a:lnTo>
                    <a:pt x="190" y="389"/>
                  </a:lnTo>
                  <a:lnTo>
                    <a:pt x="192" y="387"/>
                  </a:lnTo>
                  <a:lnTo>
                    <a:pt x="190" y="382"/>
                  </a:lnTo>
                  <a:lnTo>
                    <a:pt x="188" y="379"/>
                  </a:lnTo>
                  <a:lnTo>
                    <a:pt x="183" y="377"/>
                  </a:lnTo>
                  <a:lnTo>
                    <a:pt x="182" y="376"/>
                  </a:lnTo>
                  <a:lnTo>
                    <a:pt x="181" y="374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5" y="371"/>
                  </a:lnTo>
                  <a:lnTo>
                    <a:pt x="173" y="366"/>
                  </a:lnTo>
                  <a:lnTo>
                    <a:pt x="171" y="364"/>
                  </a:lnTo>
                  <a:lnTo>
                    <a:pt x="167" y="364"/>
                  </a:lnTo>
                  <a:lnTo>
                    <a:pt x="164" y="364"/>
                  </a:lnTo>
                  <a:lnTo>
                    <a:pt x="162" y="361"/>
                  </a:lnTo>
                  <a:lnTo>
                    <a:pt x="161" y="360"/>
                  </a:lnTo>
                  <a:lnTo>
                    <a:pt x="159" y="359"/>
                  </a:lnTo>
                  <a:lnTo>
                    <a:pt x="158" y="357"/>
                  </a:lnTo>
                  <a:lnTo>
                    <a:pt x="156" y="354"/>
                  </a:lnTo>
                  <a:lnTo>
                    <a:pt x="155" y="352"/>
                  </a:lnTo>
                  <a:lnTo>
                    <a:pt x="154" y="351"/>
                  </a:lnTo>
                  <a:lnTo>
                    <a:pt x="151" y="348"/>
                  </a:lnTo>
                  <a:lnTo>
                    <a:pt x="150" y="345"/>
                  </a:lnTo>
                  <a:lnTo>
                    <a:pt x="148" y="343"/>
                  </a:lnTo>
                  <a:lnTo>
                    <a:pt x="147" y="342"/>
                  </a:lnTo>
                  <a:lnTo>
                    <a:pt x="146" y="340"/>
                  </a:lnTo>
                  <a:lnTo>
                    <a:pt x="145" y="338"/>
                  </a:lnTo>
                  <a:lnTo>
                    <a:pt x="143" y="337"/>
                  </a:lnTo>
                  <a:lnTo>
                    <a:pt x="142" y="336"/>
                  </a:lnTo>
                  <a:lnTo>
                    <a:pt x="140" y="332"/>
                  </a:lnTo>
                  <a:lnTo>
                    <a:pt x="139" y="330"/>
                  </a:lnTo>
                  <a:lnTo>
                    <a:pt x="137" y="327"/>
                  </a:lnTo>
                  <a:lnTo>
                    <a:pt x="136" y="322"/>
                  </a:lnTo>
                  <a:lnTo>
                    <a:pt x="136" y="317"/>
                  </a:lnTo>
                  <a:lnTo>
                    <a:pt x="136" y="312"/>
                  </a:lnTo>
                  <a:lnTo>
                    <a:pt x="137" y="307"/>
                  </a:lnTo>
                  <a:lnTo>
                    <a:pt x="139" y="305"/>
                  </a:lnTo>
                  <a:lnTo>
                    <a:pt x="141" y="300"/>
                  </a:lnTo>
                  <a:lnTo>
                    <a:pt x="142" y="302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49" y="301"/>
                  </a:lnTo>
                  <a:lnTo>
                    <a:pt x="150" y="301"/>
                  </a:lnTo>
                  <a:lnTo>
                    <a:pt x="153" y="301"/>
                  </a:lnTo>
                  <a:lnTo>
                    <a:pt x="154" y="300"/>
                  </a:lnTo>
                  <a:lnTo>
                    <a:pt x="155" y="300"/>
                  </a:lnTo>
                  <a:lnTo>
                    <a:pt x="157" y="300"/>
                  </a:lnTo>
                  <a:lnTo>
                    <a:pt x="158" y="300"/>
                  </a:lnTo>
                  <a:lnTo>
                    <a:pt x="159" y="300"/>
                  </a:lnTo>
                  <a:lnTo>
                    <a:pt x="162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6" y="297"/>
                  </a:lnTo>
                  <a:lnTo>
                    <a:pt x="168" y="297"/>
                  </a:lnTo>
                  <a:lnTo>
                    <a:pt x="170" y="297"/>
                  </a:lnTo>
                  <a:lnTo>
                    <a:pt x="172" y="297"/>
                  </a:lnTo>
                  <a:lnTo>
                    <a:pt x="173" y="297"/>
                  </a:lnTo>
                  <a:lnTo>
                    <a:pt x="178" y="295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6" y="295"/>
                  </a:lnTo>
                  <a:lnTo>
                    <a:pt x="187" y="295"/>
                  </a:lnTo>
                  <a:lnTo>
                    <a:pt x="188" y="295"/>
                  </a:lnTo>
                  <a:lnTo>
                    <a:pt x="190" y="294"/>
                  </a:lnTo>
                  <a:lnTo>
                    <a:pt x="191" y="294"/>
                  </a:lnTo>
                  <a:lnTo>
                    <a:pt x="193" y="294"/>
                  </a:lnTo>
                  <a:lnTo>
                    <a:pt x="195" y="293"/>
                  </a:lnTo>
                  <a:lnTo>
                    <a:pt x="196" y="293"/>
                  </a:lnTo>
                  <a:lnTo>
                    <a:pt x="198" y="293"/>
                  </a:lnTo>
                  <a:lnTo>
                    <a:pt x="200" y="293"/>
                  </a:lnTo>
                  <a:lnTo>
                    <a:pt x="204" y="292"/>
                  </a:lnTo>
                  <a:lnTo>
                    <a:pt x="207" y="287"/>
                  </a:lnTo>
                  <a:lnTo>
                    <a:pt x="212" y="290"/>
                  </a:lnTo>
                  <a:lnTo>
                    <a:pt x="216" y="293"/>
                  </a:lnTo>
                  <a:lnTo>
                    <a:pt x="218" y="289"/>
                  </a:lnTo>
                  <a:lnTo>
                    <a:pt x="218" y="286"/>
                  </a:lnTo>
                  <a:lnTo>
                    <a:pt x="218" y="285"/>
                  </a:lnTo>
                  <a:lnTo>
                    <a:pt x="218" y="283"/>
                  </a:lnTo>
                  <a:lnTo>
                    <a:pt x="218" y="281"/>
                  </a:lnTo>
                  <a:lnTo>
                    <a:pt x="218" y="279"/>
                  </a:lnTo>
                  <a:lnTo>
                    <a:pt x="217" y="278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7" y="270"/>
                  </a:lnTo>
                  <a:lnTo>
                    <a:pt x="216" y="268"/>
                  </a:lnTo>
                  <a:lnTo>
                    <a:pt x="216" y="267"/>
                  </a:lnTo>
                  <a:lnTo>
                    <a:pt x="216" y="264"/>
                  </a:lnTo>
                  <a:lnTo>
                    <a:pt x="216" y="263"/>
                  </a:lnTo>
                  <a:lnTo>
                    <a:pt x="216" y="261"/>
                  </a:lnTo>
                  <a:lnTo>
                    <a:pt x="216" y="259"/>
                  </a:lnTo>
                  <a:lnTo>
                    <a:pt x="216" y="258"/>
                  </a:lnTo>
                  <a:lnTo>
                    <a:pt x="216" y="255"/>
                  </a:lnTo>
                  <a:lnTo>
                    <a:pt x="216" y="254"/>
                  </a:lnTo>
                  <a:lnTo>
                    <a:pt x="216" y="252"/>
                  </a:lnTo>
                  <a:lnTo>
                    <a:pt x="217" y="247"/>
                  </a:lnTo>
                  <a:lnTo>
                    <a:pt x="216" y="244"/>
                  </a:lnTo>
                  <a:lnTo>
                    <a:pt x="217" y="243"/>
                  </a:lnTo>
                  <a:lnTo>
                    <a:pt x="217" y="242"/>
                  </a:lnTo>
                  <a:lnTo>
                    <a:pt x="217" y="239"/>
                  </a:lnTo>
                  <a:lnTo>
                    <a:pt x="218" y="238"/>
                  </a:lnTo>
                  <a:lnTo>
                    <a:pt x="220" y="235"/>
                  </a:lnTo>
                  <a:lnTo>
                    <a:pt x="218" y="234"/>
                  </a:lnTo>
                  <a:lnTo>
                    <a:pt x="220" y="230"/>
                  </a:lnTo>
                  <a:lnTo>
                    <a:pt x="221" y="229"/>
                  </a:lnTo>
                  <a:lnTo>
                    <a:pt x="221" y="227"/>
                  </a:lnTo>
                  <a:lnTo>
                    <a:pt x="221" y="226"/>
                  </a:lnTo>
                  <a:lnTo>
                    <a:pt x="222" y="223"/>
                  </a:lnTo>
                  <a:lnTo>
                    <a:pt x="222" y="222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3" y="218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4"/>
                  </a:lnTo>
                  <a:lnTo>
                    <a:pt x="220" y="213"/>
                  </a:lnTo>
                  <a:lnTo>
                    <a:pt x="220" y="212"/>
                  </a:lnTo>
                  <a:lnTo>
                    <a:pt x="221" y="211"/>
                  </a:lnTo>
                  <a:lnTo>
                    <a:pt x="222" y="209"/>
                  </a:lnTo>
                  <a:lnTo>
                    <a:pt x="223" y="208"/>
                  </a:lnTo>
                  <a:lnTo>
                    <a:pt x="224" y="206"/>
                  </a:lnTo>
                  <a:lnTo>
                    <a:pt x="226" y="203"/>
                  </a:lnTo>
                  <a:lnTo>
                    <a:pt x="228" y="202"/>
                  </a:lnTo>
                  <a:lnTo>
                    <a:pt x="228" y="201"/>
                  </a:lnTo>
                  <a:lnTo>
                    <a:pt x="229" y="200"/>
                  </a:lnTo>
                  <a:lnTo>
                    <a:pt x="230" y="197"/>
                  </a:lnTo>
                  <a:lnTo>
                    <a:pt x="231" y="197"/>
                  </a:lnTo>
                  <a:lnTo>
                    <a:pt x="233" y="194"/>
                  </a:lnTo>
                  <a:lnTo>
                    <a:pt x="236" y="192"/>
                  </a:lnTo>
                  <a:lnTo>
                    <a:pt x="237" y="191"/>
                  </a:lnTo>
                  <a:lnTo>
                    <a:pt x="238" y="189"/>
                  </a:lnTo>
                  <a:lnTo>
                    <a:pt x="239" y="188"/>
                  </a:lnTo>
                  <a:lnTo>
                    <a:pt x="239" y="187"/>
                  </a:lnTo>
                  <a:lnTo>
                    <a:pt x="240" y="186"/>
                  </a:lnTo>
                  <a:lnTo>
                    <a:pt x="241" y="184"/>
                  </a:lnTo>
                  <a:lnTo>
                    <a:pt x="242" y="183"/>
                  </a:lnTo>
                  <a:lnTo>
                    <a:pt x="244" y="181"/>
                  </a:lnTo>
                  <a:lnTo>
                    <a:pt x="245" y="180"/>
                  </a:lnTo>
                  <a:lnTo>
                    <a:pt x="246" y="179"/>
                  </a:lnTo>
                  <a:lnTo>
                    <a:pt x="247" y="177"/>
                  </a:lnTo>
                  <a:lnTo>
                    <a:pt x="248" y="176"/>
                  </a:lnTo>
                  <a:lnTo>
                    <a:pt x="249" y="175"/>
                  </a:lnTo>
                  <a:lnTo>
                    <a:pt x="250" y="174"/>
                  </a:lnTo>
                  <a:lnTo>
                    <a:pt x="250" y="172"/>
                  </a:lnTo>
                  <a:lnTo>
                    <a:pt x="253" y="170"/>
                  </a:lnTo>
                  <a:lnTo>
                    <a:pt x="253" y="169"/>
                  </a:lnTo>
                  <a:lnTo>
                    <a:pt x="254" y="168"/>
                  </a:lnTo>
                  <a:lnTo>
                    <a:pt x="255" y="167"/>
                  </a:lnTo>
                  <a:lnTo>
                    <a:pt x="256" y="164"/>
                  </a:lnTo>
                  <a:lnTo>
                    <a:pt x="258" y="162"/>
                  </a:lnTo>
                  <a:lnTo>
                    <a:pt x="259" y="161"/>
                  </a:lnTo>
                  <a:lnTo>
                    <a:pt x="261" y="160"/>
                  </a:lnTo>
                  <a:lnTo>
                    <a:pt x="261" y="159"/>
                  </a:lnTo>
                  <a:lnTo>
                    <a:pt x="263" y="158"/>
                  </a:lnTo>
                  <a:lnTo>
                    <a:pt x="263" y="157"/>
                  </a:lnTo>
                  <a:lnTo>
                    <a:pt x="264" y="154"/>
                  </a:lnTo>
                  <a:lnTo>
                    <a:pt x="267" y="151"/>
                  </a:lnTo>
                  <a:lnTo>
                    <a:pt x="269" y="149"/>
                  </a:lnTo>
                  <a:lnTo>
                    <a:pt x="270" y="147"/>
                  </a:lnTo>
                  <a:lnTo>
                    <a:pt x="271" y="146"/>
                  </a:lnTo>
                  <a:lnTo>
                    <a:pt x="272" y="145"/>
                  </a:lnTo>
                  <a:lnTo>
                    <a:pt x="273" y="143"/>
                  </a:lnTo>
                  <a:lnTo>
                    <a:pt x="274" y="142"/>
                  </a:lnTo>
                  <a:lnTo>
                    <a:pt x="275" y="141"/>
                  </a:lnTo>
                  <a:lnTo>
                    <a:pt x="276" y="140"/>
                  </a:lnTo>
                  <a:lnTo>
                    <a:pt x="278" y="137"/>
                  </a:lnTo>
                  <a:lnTo>
                    <a:pt x="279" y="136"/>
                  </a:lnTo>
                  <a:lnTo>
                    <a:pt x="280" y="135"/>
                  </a:lnTo>
                  <a:lnTo>
                    <a:pt x="281" y="134"/>
                  </a:lnTo>
                  <a:lnTo>
                    <a:pt x="282" y="132"/>
                  </a:lnTo>
                  <a:lnTo>
                    <a:pt x="281" y="129"/>
                  </a:lnTo>
                  <a:lnTo>
                    <a:pt x="283" y="128"/>
                  </a:lnTo>
                  <a:lnTo>
                    <a:pt x="284" y="126"/>
                  </a:lnTo>
                  <a:lnTo>
                    <a:pt x="284" y="125"/>
                  </a:lnTo>
                  <a:lnTo>
                    <a:pt x="284" y="122"/>
                  </a:lnTo>
                  <a:lnTo>
                    <a:pt x="286" y="121"/>
                  </a:lnTo>
                  <a:lnTo>
                    <a:pt x="286" y="119"/>
                  </a:lnTo>
                  <a:lnTo>
                    <a:pt x="286" y="118"/>
                  </a:lnTo>
                  <a:lnTo>
                    <a:pt x="287" y="116"/>
                  </a:lnTo>
                  <a:lnTo>
                    <a:pt x="287" y="115"/>
                  </a:lnTo>
                  <a:lnTo>
                    <a:pt x="288" y="113"/>
                  </a:lnTo>
                  <a:lnTo>
                    <a:pt x="288" y="111"/>
                  </a:lnTo>
                  <a:lnTo>
                    <a:pt x="288" y="110"/>
                  </a:lnTo>
                  <a:lnTo>
                    <a:pt x="289" y="108"/>
                  </a:lnTo>
                  <a:lnTo>
                    <a:pt x="289" y="107"/>
                  </a:lnTo>
                  <a:lnTo>
                    <a:pt x="289" y="105"/>
                  </a:lnTo>
                  <a:lnTo>
                    <a:pt x="290" y="103"/>
                  </a:lnTo>
                  <a:lnTo>
                    <a:pt x="290" y="102"/>
                  </a:lnTo>
                  <a:lnTo>
                    <a:pt x="290" y="100"/>
                  </a:lnTo>
                  <a:lnTo>
                    <a:pt x="291" y="99"/>
                  </a:lnTo>
                  <a:lnTo>
                    <a:pt x="292" y="94"/>
                  </a:lnTo>
                  <a:lnTo>
                    <a:pt x="296" y="95"/>
                  </a:lnTo>
                  <a:lnTo>
                    <a:pt x="298" y="96"/>
                  </a:lnTo>
                  <a:lnTo>
                    <a:pt x="303" y="99"/>
                  </a:lnTo>
                  <a:lnTo>
                    <a:pt x="303" y="101"/>
                  </a:lnTo>
                  <a:lnTo>
                    <a:pt x="303" y="103"/>
                  </a:lnTo>
                  <a:lnTo>
                    <a:pt x="303" y="104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3" y="113"/>
                  </a:lnTo>
                  <a:lnTo>
                    <a:pt x="303" y="118"/>
                  </a:lnTo>
                  <a:lnTo>
                    <a:pt x="305" y="121"/>
                  </a:lnTo>
                  <a:lnTo>
                    <a:pt x="306" y="126"/>
                  </a:lnTo>
                  <a:lnTo>
                    <a:pt x="308" y="130"/>
                  </a:lnTo>
                  <a:lnTo>
                    <a:pt x="308" y="134"/>
                  </a:lnTo>
                  <a:lnTo>
                    <a:pt x="312" y="135"/>
                  </a:lnTo>
                  <a:lnTo>
                    <a:pt x="314" y="138"/>
                  </a:lnTo>
                  <a:lnTo>
                    <a:pt x="311" y="140"/>
                  </a:lnTo>
                  <a:lnTo>
                    <a:pt x="312" y="141"/>
                  </a:lnTo>
                  <a:lnTo>
                    <a:pt x="312" y="142"/>
                  </a:lnTo>
                  <a:lnTo>
                    <a:pt x="313" y="144"/>
                  </a:lnTo>
                  <a:lnTo>
                    <a:pt x="313" y="145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5" y="157"/>
                  </a:lnTo>
                  <a:lnTo>
                    <a:pt x="316" y="157"/>
                  </a:lnTo>
                  <a:lnTo>
                    <a:pt x="317" y="158"/>
                  </a:lnTo>
                  <a:lnTo>
                    <a:pt x="319" y="159"/>
                  </a:lnTo>
                  <a:lnTo>
                    <a:pt x="320" y="159"/>
                  </a:lnTo>
                  <a:lnTo>
                    <a:pt x="322" y="160"/>
                  </a:lnTo>
                  <a:lnTo>
                    <a:pt x="323" y="160"/>
                  </a:lnTo>
                  <a:lnTo>
                    <a:pt x="324" y="161"/>
                  </a:lnTo>
                  <a:lnTo>
                    <a:pt x="325" y="162"/>
                  </a:lnTo>
                  <a:lnTo>
                    <a:pt x="327" y="163"/>
                  </a:lnTo>
                  <a:lnTo>
                    <a:pt x="329" y="164"/>
                  </a:lnTo>
                  <a:lnTo>
                    <a:pt x="330" y="166"/>
                  </a:lnTo>
                  <a:lnTo>
                    <a:pt x="331" y="167"/>
                  </a:lnTo>
                  <a:lnTo>
                    <a:pt x="332" y="168"/>
                  </a:lnTo>
                  <a:lnTo>
                    <a:pt x="333" y="169"/>
                  </a:lnTo>
                  <a:lnTo>
                    <a:pt x="336" y="170"/>
                  </a:lnTo>
                  <a:lnTo>
                    <a:pt x="337" y="171"/>
                  </a:lnTo>
                  <a:lnTo>
                    <a:pt x="337" y="172"/>
                  </a:lnTo>
                  <a:lnTo>
                    <a:pt x="338" y="175"/>
                  </a:lnTo>
                  <a:lnTo>
                    <a:pt x="338" y="176"/>
                  </a:lnTo>
                  <a:lnTo>
                    <a:pt x="339" y="177"/>
                  </a:lnTo>
                  <a:lnTo>
                    <a:pt x="340" y="178"/>
                  </a:lnTo>
                  <a:lnTo>
                    <a:pt x="340" y="180"/>
                  </a:lnTo>
                  <a:lnTo>
                    <a:pt x="341" y="183"/>
                  </a:lnTo>
                  <a:lnTo>
                    <a:pt x="344" y="184"/>
                  </a:lnTo>
                  <a:lnTo>
                    <a:pt x="345" y="185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9" y="187"/>
                  </a:lnTo>
                  <a:lnTo>
                    <a:pt x="350" y="187"/>
                  </a:lnTo>
                  <a:lnTo>
                    <a:pt x="353" y="188"/>
                  </a:lnTo>
                  <a:lnTo>
                    <a:pt x="354" y="189"/>
                  </a:lnTo>
                  <a:lnTo>
                    <a:pt x="355" y="191"/>
                  </a:lnTo>
                  <a:lnTo>
                    <a:pt x="356" y="191"/>
                  </a:lnTo>
                  <a:lnTo>
                    <a:pt x="357" y="192"/>
                  </a:lnTo>
                  <a:lnTo>
                    <a:pt x="358" y="193"/>
                  </a:lnTo>
                  <a:lnTo>
                    <a:pt x="359" y="194"/>
                  </a:lnTo>
                  <a:lnTo>
                    <a:pt x="362" y="195"/>
                  </a:lnTo>
                  <a:lnTo>
                    <a:pt x="364" y="193"/>
                  </a:lnTo>
                  <a:lnTo>
                    <a:pt x="366" y="196"/>
                  </a:lnTo>
                  <a:lnTo>
                    <a:pt x="369" y="197"/>
                  </a:lnTo>
                  <a:lnTo>
                    <a:pt x="366" y="200"/>
                  </a:lnTo>
                  <a:lnTo>
                    <a:pt x="367" y="201"/>
                  </a:lnTo>
                  <a:lnTo>
                    <a:pt x="369" y="202"/>
                  </a:lnTo>
                  <a:lnTo>
                    <a:pt x="369" y="204"/>
                  </a:lnTo>
                  <a:lnTo>
                    <a:pt x="370" y="205"/>
                  </a:lnTo>
                  <a:lnTo>
                    <a:pt x="372" y="205"/>
                  </a:lnTo>
                  <a:lnTo>
                    <a:pt x="372" y="209"/>
                  </a:lnTo>
                  <a:lnTo>
                    <a:pt x="373" y="210"/>
                  </a:lnTo>
                  <a:lnTo>
                    <a:pt x="374" y="211"/>
                  </a:lnTo>
                  <a:lnTo>
                    <a:pt x="378" y="210"/>
                  </a:lnTo>
                  <a:lnTo>
                    <a:pt x="378" y="213"/>
                  </a:lnTo>
                  <a:lnTo>
                    <a:pt x="380" y="217"/>
                  </a:lnTo>
                  <a:lnTo>
                    <a:pt x="383" y="220"/>
                  </a:lnTo>
                  <a:lnTo>
                    <a:pt x="384" y="222"/>
                  </a:lnTo>
                  <a:lnTo>
                    <a:pt x="387" y="225"/>
                  </a:lnTo>
                  <a:lnTo>
                    <a:pt x="390" y="227"/>
                  </a:lnTo>
                  <a:lnTo>
                    <a:pt x="394" y="228"/>
                  </a:lnTo>
                  <a:lnTo>
                    <a:pt x="395" y="229"/>
                  </a:lnTo>
                  <a:lnTo>
                    <a:pt x="396" y="230"/>
                  </a:lnTo>
                  <a:lnTo>
                    <a:pt x="399" y="233"/>
                  </a:lnTo>
                  <a:lnTo>
                    <a:pt x="403" y="234"/>
                  </a:lnTo>
                  <a:lnTo>
                    <a:pt x="404" y="234"/>
                  </a:lnTo>
                  <a:lnTo>
                    <a:pt x="405" y="234"/>
                  </a:lnTo>
                  <a:lnTo>
                    <a:pt x="407" y="235"/>
                  </a:lnTo>
                  <a:lnTo>
                    <a:pt x="411" y="236"/>
                  </a:lnTo>
                  <a:lnTo>
                    <a:pt x="415" y="238"/>
                  </a:lnTo>
                  <a:lnTo>
                    <a:pt x="420" y="242"/>
                  </a:lnTo>
                  <a:lnTo>
                    <a:pt x="422" y="243"/>
                  </a:lnTo>
                  <a:lnTo>
                    <a:pt x="424" y="243"/>
                  </a:lnTo>
                  <a:lnTo>
                    <a:pt x="427" y="244"/>
                  </a:lnTo>
                  <a:lnTo>
                    <a:pt x="432" y="245"/>
                  </a:lnTo>
                  <a:lnTo>
                    <a:pt x="435" y="248"/>
                  </a:lnTo>
                  <a:lnTo>
                    <a:pt x="437" y="254"/>
                  </a:lnTo>
                  <a:lnTo>
                    <a:pt x="437" y="258"/>
                  </a:lnTo>
                  <a:lnTo>
                    <a:pt x="440" y="259"/>
                  </a:lnTo>
                  <a:lnTo>
                    <a:pt x="442" y="259"/>
                  </a:lnTo>
                  <a:lnTo>
                    <a:pt x="446" y="259"/>
                  </a:lnTo>
                  <a:lnTo>
                    <a:pt x="447" y="263"/>
                  </a:lnTo>
                  <a:lnTo>
                    <a:pt x="446" y="270"/>
                  </a:lnTo>
                  <a:lnTo>
                    <a:pt x="450" y="269"/>
                  </a:lnTo>
                  <a:lnTo>
                    <a:pt x="452" y="272"/>
                  </a:lnTo>
                  <a:lnTo>
                    <a:pt x="455" y="275"/>
                  </a:lnTo>
                  <a:lnTo>
                    <a:pt x="457" y="277"/>
                  </a:lnTo>
                  <a:lnTo>
                    <a:pt x="461" y="281"/>
                  </a:lnTo>
                  <a:lnTo>
                    <a:pt x="463" y="284"/>
                  </a:lnTo>
                  <a:lnTo>
                    <a:pt x="466" y="285"/>
                  </a:lnTo>
                  <a:lnTo>
                    <a:pt x="469" y="286"/>
                  </a:lnTo>
                  <a:lnTo>
                    <a:pt x="471" y="287"/>
                  </a:lnTo>
                  <a:lnTo>
                    <a:pt x="474" y="289"/>
                  </a:lnTo>
                  <a:lnTo>
                    <a:pt x="477" y="287"/>
                  </a:lnTo>
                  <a:lnTo>
                    <a:pt x="481" y="286"/>
                  </a:lnTo>
                  <a:lnTo>
                    <a:pt x="482" y="285"/>
                  </a:lnTo>
                  <a:lnTo>
                    <a:pt x="483" y="284"/>
                  </a:lnTo>
                  <a:lnTo>
                    <a:pt x="486" y="284"/>
                  </a:lnTo>
                  <a:lnTo>
                    <a:pt x="487" y="283"/>
                  </a:lnTo>
                  <a:lnTo>
                    <a:pt x="488" y="281"/>
                  </a:lnTo>
                  <a:lnTo>
                    <a:pt x="489" y="280"/>
                  </a:lnTo>
                  <a:lnTo>
                    <a:pt x="491" y="280"/>
                  </a:lnTo>
                  <a:lnTo>
                    <a:pt x="493" y="279"/>
                  </a:lnTo>
                  <a:lnTo>
                    <a:pt x="494" y="278"/>
                  </a:lnTo>
                  <a:lnTo>
                    <a:pt x="495" y="277"/>
                  </a:lnTo>
                  <a:lnTo>
                    <a:pt x="497" y="276"/>
                  </a:lnTo>
                  <a:lnTo>
                    <a:pt x="498" y="275"/>
                  </a:lnTo>
                  <a:lnTo>
                    <a:pt x="499" y="275"/>
                  </a:lnTo>
                  <a:lnTo>
                    <a:pt x="500" y="273"/>
                  </a:lnTo>
                  <a:lnTo>
                    <a:pt x="503" y="272"/>
                  </a:lnTo>
                  <a:lnTo>
                    <a:pt x="504" y="271"/>
                  </a:lnTo>
                  <a:lnTo>
                    <a:pt x="505" y="270"/>
                  </a:lnTo>
                  <a:lnTo>
                    <a:pt x="506" y="269"/>
                  </a:lnTo>
                  <a:lnTo>
                    <a:pt x="507" y="269"/>
                  </a:lnTo>
                  <a:lnTo>
                    <a:pt x="510" y="268"/>
                  </a:lnTo>
                  <a:lnTo>
                    <a:pt x="511" y="267"/>
                  </a:lnTo>
                  <a:lnTo>
                    <a:pt x="512" y="265"/>
                  </a:lnTo>
                  <a:lnTo>
                    <a:pt x="513" y="264"/>
                  </a:lnTo>
                  <a:lnTo>
                    <a:pt x="515" y="263"/>
                  </a:lnTo>
                  <a:lnTo>
                    <a:pt x="516" y="263"/>
                  </a:lnTo>
                  <a:lnTo>
                    <a:pt x="518" y="262"/>
                  </a:lnTo>
                  <a:lnTo>
                    <a:pt x="519" y="261"/>
                  </a:lnTo>
                  <a:lnTo>
                    <a:pt x="520" y="260"/>
                  </a:lnTo>
                  <a:lnTo>
                    <a:pt x="521" y="260"/>
                  </a:lnTo>
                  <a:lnTo>
                    <a:pt x="522" y="259"/>
                  </a:lnTo>
                  <a:lnTo>
                    <a:pt x="524" y="258"/>
                  </a:lnTo>
                  <a:lnTo>
                    <a:pt x="525" y="256"/>
                  </a:lnTo>
                  <a:lnTo>
                    <a:pt x="527" y="256"/>
                  </a:lnTo>
                  <a:lnTo>
                    <a:pt x="528" y="255"/>
                  </a:lnTo>
                  <a:lnTo>
                    <a:pt x="530" y="254"/>
                  </a:lnTo>
                  <a:lnTo>
                    <a:pt x="531" y="253"/>
                  </a:lnTo>
                  <a:lnTo>
                    <a:pt x="532" y="252"/>
                  </a:lnTo>
                  <a:lnTo>
                    <a:pt x="533" y="251"/>
                  </a:lnTo>
                  <a:lnTo>
                    <a:pt x="535" y="250"/>
                  </a:lnTo>
                  <a:lnTo>
                    <a:pt x="535" y="248"/>
                  </a:lnTo>
                  <a:lnTo>
                    <a:pt x="535" y="246"/>
                  </a:lnTo>
                  <a:lnTo>
                    <a:pt x="535" y="245"/>
                  </a:lnTo>
                  <a:lnTo>
                    <a:pt x="535" y="243"/>
                  </a:lnTo>
                  <a:lnTo>
                    <a:pt x="536" y="242"/>
                  </a:lnTo>
                  <a:lnTo>
                    <a:pt x="536" y="241"/>
                  </a:lnTo>
                  <a:lnTo>
                    <a:pt x="537" y="239"/>
                  </a:lnTo>
                  <a:lnTo>
                    <a:pt x="539" y="238"/>
                  </a:lnTo>
                  <a:lnTo>
                    <a:pt x="540" y="237"/>
                  </a:lnTo>
                  <a:lnTo>
                    <a:pt x="541" y="236"/>
                  </a:lnTo>
                  <a:lnTo>
                    <a:pt x="544" y="236"/>
                  </a:lnTo>
                  <a:lnTo>
                    <a:pt x="545" y="235"/>
                  </a:lnTo>
                  <a:lnTo>
                    <a:pt x="546" y="234"/>
                  </a:lnTo>
                  <a:lnTo>
                    <a:pt x="547" y="233"/>
                  </a:lnTo>
                  <a:lnTo>
                    <a:pt x="548" y="231"/>
                  </a:lnTo>
                  <a:lnTo>
                    <a:pt x="550" y="230"/>
                  </a:lnTo>
                  <a:lnTo>
                    <a:pt x="552" y="229"/>
                  </a:lnTo>
                  <a:lnTo>
                    <a:pt x="550" y="227"/>
                  </a:lnTo>
                  <a:lnTo>
                    <a:pt x="554" y="226"/>
                  </a:lnTo>
                  <a:lnTo>
                    <a:pt x="557" y="226"/>
                  </a:lnTo>
                  <a:lnTo>
                    <a:pt x="557" y="222"/>
                  </a:lnTo>
                  <a:lnTo>
                    <a:pt x="556" y="221"/>
                  </a:lnTo>
                  <a:lnTo>
                    <a:pt x="556" y="220"/>
                  </a:lnTo>
                  <a:lnTo>
                    <a:pt x="555" y="218"/>
                  </a:lnTo>
                  <a:lnTo>
                    <a:pt x="555" y="217"/>
                  </a:lnTo>
                  <a:lnTo>
                    <a:pt x="554" y="216"/>
                  </a:lnTo>
                  <a:lnTo>
                    <a:pt x="554" y="214"/>
                  </a:lnTo>
                  <a:lnTo>
                    <a:pt x="554" y="212"/>
                  </a:lnTo>
                  <a:lnTo>
                    <a:pt x="553" y="209"/>
                  </a:lnTo>
                  <a:lnTo>
                    <a:pt x="553" y="208"/>
                  </a:lnTo>
                  <a:lnTo>
                    <a:pt x="552" y="205"/>
                  </a:lnTo>
                  <a:lnTo>
                    <a:pt x="552" y="204"/>
                  </a:lnTo>
                  <a:lnTo>
                    <a:pt x="550" y="203"/>
                  </a:lnTo>
                  <a:lnTo>
                    <a:pt x="550" y="202"/>
                  </a:lnTo>
                  <a:lnTo>
                    <a:pt x="550" y="200"/>
                  </a:lnTo>
                  <a:lnTo>
                    <a:pt x="549" y="199"/>
                  </a:lnTo>
                  <a:lnTo>
                    <a:pt x="549" y="197"/>
                  </a:lnTo>
                  <a:lnTo>
                    <a:pt x="549" y="195"/>
                  </a:lnTo>
                  <a:lnTo>
                    <a:pt x="549" y="194"/>
                  </a:lnTo>
                  <a:lnTo>
                    <a:pt x="549" y="193"/>
                  </a:lnTo>
                  <a:lnTo>
                    <a:pt x="549" y="191"/>
                  </a:lnTo>
                  <a:lnTo>
                    <a:pt x="549" y="189"/>
                  </a:lnTo>
                  <a:lnTo>
                    <a:pt x="548" y="188"/>
                  </a:lnTo>
                  <a:lnTo>
                    <a:pt x="548" y="187"/>
                  </a:lnTo>
                  <a:lnTo>
                    <a:pt x="548" y="185"/>
                  </a:lnTo>
                  <a:lnTo>
                    <a:pt x="548" y="183"/>
                  </a:lnTo>
                  <a:lnTo>
                    <a:pt x="549" y="181"/>
                  </a:lnTo>
                  <a:lnTo>
                    <a:pt x="549" y="180"/>
                  </a:lnTo>
                  <a:lnTo>
                    <a:pt x="550" y="179"/>
                  </a:lnTo>
                  <a:lnTo>
                    <a:pt x="552" y="178"/>
                  </a:lnTo>
                  <a:lnTo>
                    <a:pt x="553" y="177"/>
                  </a:lnTo>
                  <a:lnTo>
                    <a:pt x="554" y="175"/>
                  </a:lnTo>
                  <a:lnTo>
                    <a:pt x="554" y="174"/>
                  </a:lnTo>
                  <a:lnTo>
                    <a:pt x="554" y="172"/>
                  </a:lnTo>
                  <a:lnTo>
                    <a:pt x="554" y="170"/>
                  </a:lnTo>
                  <a:lnTo>
                    <a:pt x="554" y="169"/>
                  </a:lnTo>
                  <a:lnTo>
                    <a:pt x="553" y="168"/>
                  </a:lnTo>
                  <a:lnTo>
                    <a:pt x="553" y="166"/>
                  </a:lnTo>
                  <a:lnTo>
                    <a:pt x="552" y="164"/>
                  </a:lnTo>
                  <a:lnTo>
                    <a:pt x="550" y="163"/>
                  </a:lnTo>
                  <a:lnTo>
                    <a:pt x="549" y="162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8" y="155"/>
                  </a:lnTo>
                  <a:lnTo>
                    <a:pt x="548" y="152"/>
                  </a:lnTo>
                  <a:lnTo>
                    <a:pt x="549" y="149"/>
                  </a:lnTo>
                  <a:lnTo>
                    <a:pt x="549" y="146"/>
                  </a:lnTo>
                  <a:lnTo>
                    <a:pt x="549" y="145"/>
                  </a:lnTo>
                  <a:lnTo>
                    <a:pt x="549" y="144"/>
                  </a:lnTo>
                  <a:lnTo>
                    <a:pt x="549" y="142"/>
                  </a:lnTo>
                  <a:lnTo>
                    <a:pt x="548" y="141"/>
                  </a:lnTo>
                  <a:lnTo>
                    <a:pt x="548" y="140"/>
                  </a:lnTo>
                  <a:lnTo>
                    <a:pt x="548" y="137"/>
                  </a:lnTo>
                  <a:lnTo>
                    <a:pt x="548" y="136"/>
                  </a:lnTo>
                  <a:lnTo>
                    <a:pt x="547" y="135"/>
                  </a:lnTo>
                  <a:lnTo>
                    <a:pt x="546" y="132"/>
                  </a:lnTo>
                  <a:lnTo>
                    <a:pt x="545" y="129"/>
                  </a:lnTo>
                  <a:lnTo>
                    <a:pt x="544" y="127"/>
                  </a:lnTo>
                  <a:lnTo>
                    <a:pt x="544" y="126"/>
                  </a:lnTo>
                  <a:lnTo>
                    <a:pt x="543" y="124"/>
                  </a:lnTo>
                  <a:lnTo>
                    <a:pt x="541" y="122"/>
                  </a:lnTo>
                  <a:lnTo>
                    <a:pt x="540" y="121"/>
                  </a:lnTo>
                  <a:lnTo>
                    <a:pt x="539" y="119"/>
                  </a:lnTo>
                  <a:lnTo>
                    <a:pt x="537" y="117"/>
                  </a:lnTo>
                  <a:lnTo>
                    <a:pt x="536" y="116"/>
                  </a:lnTo>
                  <a:lnTo>
                    <a:pt x="535" y="115"/>
                  </a:lnTo>
                  <a:lnTo>
                    <a:pt x="533" y="115"/>
                  </a:lnTo>
                  <a:lnTo>
                    <a:pt x="531" y="113"/>
                  </a:lnTo>
                  <a:lnTo>
                    <a:pt x="530" y="112"/>
                  </a:lnTo>
                  <a:lnTo>
                    <a:pt x="529" y="112"/>
                  </a:lnTo>
                  <a:lnTo>
                    <a:pt x="528" y="111"/>
                  </a:lnTo>
                  <a:lnTo>
                    <a:pt x="525" y="110"/>
                  </a:lnTo>
                  <a:lnTo>
                    <a:pt x="524" y="110"/>
                  </a:lnTo>
                  <a:lnTo>
                    <a:pt x="523" y="109"/>
                  </a:lnTo>
                  <a:lnTo>
                    <a:pt x="521" y="108"/>
                  </a:lnTo>
                  <a:lnTo>
                    <a:pt x="520" y="107"/>
                  </a:lnTo>
                  <a:lnTo>
                    <a:pt x="520" y="104"/>
                  </a:lnTo>
                  <a:lnTo>
                    <a:pt x="519" y="103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8" y="99"/>
                  </a:lnTo>
                  <a:lnTo>
                    <a:pt x="516" y="96"/>
                  </a:lnTo>
                  <a:lnTo>
                    <a:pt x="516" y="95"/>
                  </a:lnTo>
                  <a:lnTo>
                    <a:pt x="515" y="94"/>
                  </a:lnTo>
                  <a:lnTo>
                    <a:pt x="515" y="92"/>
                  </a:lnTo>
                  <a:lnTo>
                    <a:pt x="514" y="91"/>
                  </a:lnTo>
                  <a:lnTo>
                    <a:pt x="514" y="88"/>
                  </a:lnTo>
                  <a:lnTo>
                    <a:pt x="513" y="87"/>
                  </a:lnTo>
                  <a:lnTo>
                    <a:pt x="512" y="86"/>
                  </a:lnTo>
                  <a:lnTo>
                    <a:pt x="510" y="85"/>
                  </a:lnTo>
                  <a:lnTo>
                    <a:pt x="508" y="84"/>
                  </a:lnTo>
                  <a:lnTo>
                    <a:pt x="507" y="83"/>
                  </a:lnTo>
                  <a:lnTo>
                    <a:pt x="508" y="80"/>
                  </a:lnTo>
                  <a:lnTo>
                    <a:pt x="510" y="79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4" y="76"/>
                  </a:lnTo>
                  <a:lnTo>
                    <a:pt x="515" y="76"/>
                  </a:lnTo>
                  <a:lnTo>
                    <a:pt x="516" y="75"/>
                  </a:lnTo>
                  <a:lnTo>
                    <a:pt x="519" y="74"/>
                  </a:lnTo>
                  <a:lnTo>
                    <a:pt x="520" y="73"/>
                  </a:lnTo>
                  <a:lnTo>
                    <a:pt x="521" y="71"/>
                  </a:lnTo>
                  <a:lnTo>
                    <a:pt x="522" y="70"/>
                  </a:lnTo>
                  <a:lnTo>
                    <a:pt x="524" y="69"/>
                  </a:lnTo>
                  <a:lnTo>
                    <a:pt x="525" y="68"/>
                  </a:lnTo>
                  <a:lnTo>
                    <a:pt x="527" y="67"/>
                  </a:lnTo>
                  <a:lnTo>
                    <a:pt x="528" y="67"/>
                  </a:lnTo>
                  <a:lnTo>
                    <a:pt x="529" y="66"/>
                  </a:lnTo>
                  <a:lnTo>
                    <a:pt x="531" y="65"/>
                  </a:lnTo>
                  <a:lnTo>
                    <a:pt x="532" y="63"/>
                  </a:lnTo>
                  <a:lnTo>
                    <a:pt x="533" y="62"/>
                  </a:lnTo>
                  <a:lnTo>
                    <a:pt x="535" y="61"/>
                  </a:lnTo>
                  <a:lnTo>
                    <a:pt x="536" y="61"/>
                  </a:lnTo>
                  <a:lnTo>
                    <a:pt x="538" y="60"/>
                  </a:lnTo>
                  <a:lnTo>
                    <a:pt x="543" y="59"/>
                  </a:lnTo>
                  <a:lnTo>
                    <a:pt x="545" y="56"/>
                  </a:lnTo>
                  <a:lnTo>
                    <a:pt x="546" y="56"/>
                  </a:lnTo>
                  <a:lnTo>
                    <a:pt x="547" y="54"/>
                  </a:lnTo>
                  <a:lnTo>
                    <a:pt x="549" y="53"/>
                  </a:lnTo>
                  <a:lnTo>
                    <a:pt x="550" y="53"/>
                  </a:lnTo>
                  <a:lnTo>
                    <a:pt x="552" y="52"/>
                  </a:lnTo>
                  <a:lnTo>
                    <a:pt x="554" y="51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8" y="49"/>
                  </a:lnTo>
                  <a:lnTo>
                    <a:pt x="560" y="48"/>
                  </a:lnTo>
                  <a:lnTo>
                    <a:pt x="561" y="48"/>
                  </a:lnTo>
                  <a:lnTo>
                    <a:pt x="565" y="43"/>
                  </a:lnTo>
                  <a:lnTo>
                    <a:pt x="569" y="43"/>
                  </a:lnTo>
                  <a:lnTo>
                    <a:pt x="571" y="42"/>
                  </a:lnTo>
                  <a:lnTo>
                    <a:pt x="572" y="42"/>
                  </a:lnTo>
                  <a:lnTo>
                    <a:pt x="573" y="41"/>
                  </a:lnTo>
                  <a:lnTo>
                    <a:pt x="574" y="41"/>
                  </a:lnTo>
                  <a:lnTo>
                    <a:pt x="578" y="39"/>
                  </a:lnTo>
                  <a:lnTo>
                    <a:pt x="581" y="37"/>
                  </a:lnTo>
                  <a:lnTo>
                    <a:pt x="582" y="37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90" y="34"/>
                  </a:lnTo>
                  <a:lnTo>
                    <a:pt x="591" y="34"/>
                  </a:lnTo>
                  <a:lnTo>
                    <a:pt x="593" y="33"/>
                  </a:lnTo>
                  <a:lnTo>
                    <a:pt x="595" y="33"/>
                  </a:lnTo>
                  <a:lnTo>
                    <a:pt x="596" y="32"/>
                  </a:lnTo>
                  <a:lnTo>
                    <a:pt x="598" y="32"/>
                  </a:lnTo>
                  <a:lnTo>
                    <a:pt x="599" y="31"/>
                  </a:lnTo>
                  <a:lnTo>
                    <a:pt x="601" y="31"/>
                  </a:lnTo>
                  <a:lnTo>
                    <a:pt x="603" y="29"/>
                  </a:lnTo>
                  <a:lnTo>
                    <a:pt x="604" y="29"/>
                  </a:lnTo>
                  <a:lnTo>
                    <a:pt x="605" y="28"/>
                  </a:lnTo>
                  <a:lnTo>
                    <a:pt x="607" y="28"/>
                  </a:lnTo>
                  <a:lnTo>
                    <a:pt x="608" y="27"/>
                  </a:lnTo>
                  <a:lnTo>
                    <a:pt x="611" y="26"/>
                  </a:lnTo>
                  <a:lnTo>
                    <a:pt x="612" y="26"/>
                  </a:lnTo>
                  <a:lnTo>
                    <a:pt x="613" y="25"/>
                  </a:lnTo>
                  <a:lnTo>
                    <a:pt x="615" y="25"/>
                  </a:lnTo>
                  <a:lnTo>
                    <a:pt x="616" y="24"/>
                  </a:lnTo>
                  <a:lnTo>
                    <a:pt x="616" y="20"/>
                  </a:lnTo>
                  <a:lnTo>
                    <a:pt x="618" y="19"/>
                  </a:lnTo>
                  <a:lnTo>
                    <a:pt x="619" y="18"/>
                  </a:lnTo>
                  <a:lnTo>
                    <a:pt x="620" y="17"/>
                  </a:lnTo>
                  <a:lnTo>
                    <a:pt x="622" y="16"/>
                  </a:lnTo>
                  <a:lnTo>
                    <a:pt x="623" y="15"/>
                  </a:lnTo>
                  <a:lnTo>
                    <a:pt x="624" y="14"/>
                  </a:lnTo>
                  <a:lnTo>
                    <a:pt x="626" y="12"/>
                  </a:lnTo>
                  <a:lnTo>
                    <a:pt x="627" y="11"/>
                  </a:lnTo>
                  <a:lnTo>
                    <a:pt x="628" y="10"/>
                  </a:lnTo>
                  <a:lnTo>
                    <a:pt x="629" y="9"/>
                  </a:lnTo>
                  <a:lnTo>
                    <a:pt x="630" y="8"/>
                  </a:lnTo>
                  <a:lnTo>
                    <a:pt x="632" y="8"/>
                  </a:lnTo>
                  <a:lnTo>
                    <a:pt x="633" y="7"/>
                  </a:lnTo>
                  <a:lnTo>
                    <a:pt x="635" y="6"/>
                  </a:lnTo>
                  <a:lnTo>
                    <a:pt x="636" y="4"/>
                  </a:lnTo>
                  <a:lnTo>
                    <a:pt x="637" y="4"/>
                  </a:lnTo>
                  <a:lnTo>
                    <a:pt x="638" y="3"/>
                  </a:lnTo>
                  <a:lnTo>
                    <a:pt x="640" y="2"/>
                  </a:lnTo>
                  <a:lnTo>
                    <a:pt x="641" y="1"/>
                  </a:lnTo>
                  <a:lnTo>
                    <a:pt x="643" y="0"/>
                  </a:lnTo>
                  <a:lnTo>
                    <a:pt x="644" y="0"/>
                  </a:lnTo>
                  <a:lnTo>
                    <a:pt x="646" y="0"/>
                  </a:lnTo>
                  <a:lnTo>
                    <a:pt x="647" y="1"/>
                  </a:lnTo>
                  <a:lnTo>
                    <a:pt x="648" y="2"/>
                  </a:lnTo>
                  <a:lnTo>
                    <a:pt x="651" y="3"/>
                  </a:lnTo>
                  <a:lnTo>
                    <a:pt x="652" y="4"/>
                  </a:lnTo>
                  <a:lnTo>
                    <a:pt x="653" y="6"/>
                  </a:lnTo>
                  <a:lnTo>
                    <a:pt x="655" y="9"/>
                  </a:lnTo>
                  <a:lnTo>
                    <a:pt x="658" y="7"/>
                  </a:lnTo>
                  <a:lnTo>
                    <a:pt x="658" y="11"/>
                  </a:lnTo>
                  <a:lnTo>
                    <a:pt x="658" y="12"/>
                  </a:lnTo>
                  <a:lnTo>
                    <a:pt x="660" y="15"/>
                  </a:lnTo>
                  <a:lnTo>
                    <a:pt x="660" y="16"/>
                  </a:lnTo>
                  <a:lnTo>
                    <a:pt x="661" y="17"/>
                  </a:lnTo>
                  <a:lnTo>
                    <a:pt x="661" y="19"/>
                  </a:lnTo>
                  <a:lnTo>
                    <a:pt x="662" y="20"/>
                  </a:lnTo>
                  <a:lnTo>
                    <a:pt x="662" y="21"/>
                  </a:lnTo>
                  <a:lnTo>
                    <a:pt x="663" y="24"/>
                  </a:lnTo>
                  <a:lnTo>
                    <a:pt x="663" y="25"/>
                  </a:lnTo>
                  <a:lnTo>
                    <a:pt x="664" y="26"/>
                  </a:lnTo>
                  <a:lnTo>
                    <a:pt x="664" y="28"/>
                  </a:lnTo>
                  <a:lnTo>
                    <a:pt x="664" y="29"/>
                  </a:lnTo>
                  <a:lnTo>
                    <a:pt x="665" y="32"/>
                  </a:lnTo>
                  <a:lnTo>
                    <a:pt x="665" y="33"/>
                  </a:lnTo>
                  <a:lnTo>
                    <a:pt x="666" y="35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68" y="40"/>
                  </a:lnTo>
                  <a:lnTo>
                    <a:pt x="669" y="41"/>
                  </a:lnTo>
                  <a:lnTo>
                    <a:pt x="669" y="42"/>
                  </a:lnTo>
                  <a:lnTo>
                    <a:pt x="670" y="43"/>
                  </a:lnTo>
                  <a:lnTo>
                    <a:pt x="670" y="45"/>
                  </a:lnTo>
                  <a:lnTo>
                    <a:pt x="671" y="46"/>
                  </a:lnTo>
                  <a:lnTo>
                    <a:pt x="671" y="49"/>
                  </a:lnTo>
                  <a:lnTo>
                    <a:pt x="671" y="50"/>
                  </a:lnTo>
                  <a:lnTo>
                    <a:pt x="672" y="52"/>
                  </a:lnTo>
                  <a:lnTo>
                    <a:pt x="672" y="53"/>
                  </a:lnTo>
                  <a:lnTo>
                    <a:pt x="673" y="54"/>
                  </a:lnTo>
                  <a:lnTo>
                    <a:pt x="673" y="57"/>
                  </a:lnTo>
                  <a:lnTo>
                    <a:pt x="674" y="58"/>
                  </a:lnTo>
                  <a:lnTo>
                    <a:pt x="674" y="59"/>
                  </a:lnTo>
                  <a:lnTo>
                    <a:pt x="676" y="61"/>
                  </a:lnTo>
                  <a:lnTo>
                    <a:pt x="676" y="62"/>
                  </a:lnTo>
                  <a:lnTo>
                    <a:pt x="676" y="63"/>
                  </a:lnTo>
                  <a:lnTo>
                    <a:pt x="677" y="65"/>
                  </a:lnTo>
                  <a:lnTo>
                    <a:pt x="677" y="67"/>
                  </a:lnTo>
                  <a:lnTo>
                    <a:pt x="678" y="68"/>
                  </a:lnTo>
                  <a:lnTo>
                    <a:pt x="678" y="69"/>
                  </a:lnTo>
                  <a:lnTo>
                    <a:pt x="679" y="71"/>
                  </a:lnTo>
                  <a:lnTo>
                    <a:pt x="679" y="73"/>
                  </a:lnTo>
                  <a:lnTo>
                    <a:pt x="679" y="74"/>
                  </a:lnTo>
                  <a:lnTo>
                    <a:pt x="680" y="76"/>
                  </a:lnTo>
                  <a:lnTo>
                    <a:pt x="680" y="77"/>
                  </a:lnTo>
                  <a:lnTo>
                    <a:pt x="681" y="79"/>
                  </a:lnTo>
                  <a:lnTo>
                    <a:pt x="685" y="78"/>
                  </a:lnTo>
                  <a:lnTo>
                    <a:pt x="684" y="82"/>
                  </a:lnTo>
                  <a:lnTo>
                    <a:pt x="682" y="83"/>
                  </a:lnTo>
                  <a:lnTo>
                    <a:pt x="681" y="84"/>
                  </a:lnTo>
                  <a:lnTo>
                    <a:pt x="684" y="87"/>
                  </a:lnTo>
                  <a:lnTo>
                    <a:pt x="685" y="88"/>
                  </a:lnTo>
                  <a:lnTo>
                    <a:pt x="685" y="91"/>
                  </a:lnTo>
                  <a:lnTo>
                    <a:pt x="685" y="92"/>
                  </a:lnTo>
                  <a:lnTo>
                    <a:pt x="686" y="93"/>
                  </a:lnTo>
                  <a:lnTo>
                    <a:pt x="686" y="95"/>
                  </a:lnTo>
                  <a:lnTo>
                    <a:pt x="687" y="96"/>
                  </a:lnTo>
                  <a:lnTo>
                    <a:pt x="687" y="99"/>
                  </a:lnTo>
                  <a:lnTo>
                    <a:pt x="687" y="100"/>
                  </a:lnTo>
                  <a:lnTo>
                    <a:pt x="688" y="102"/>
                  </a:lnTo>
                  <a:lnTo>
                    <a:pt x="688" y="103"/>
                  </a:lnTo>
                  <a:lnTo>
                    <a:pt x="689" y="104"/>
                  </a:lnTo>
                  <a:lnTo>
                    <a:pt x="689" y="107"/>
                  </a:lnTo>
                  <a:lnTo>
                    <a:pt x="690" y="108"/>
                  </a:lnTo>
                  <a:lnTo>
                    <a:pt x="690" y="110"/>
                  </a:lnTo>
                  <a:lnTo>
                    <a:pt x="691" y="111"/>
                  </a:lnTo>
                  <a:lnTo>
                    <a:pt x="691" y="112"/>
                  </a:lnTo>
                  <a:lnTo>
                    <a:pt x="693" y="115"/>
                  </a:lnTo>
                  <a:lnTo>
                    <a:pt x="693" y="116"/>
                  </a:lnTo>
                  <a:lnTo>
                    <a:pt x="694" y="117"/>
                  </a:lnTo>
                  <a:lnTo>
                    <a:pt x="694" y="120"/>
                  </a:lnTo>
                  <a:lnTo>
                    <a:pt x="695" y="124"/>
                  </a:lnTo>
                  <a:lnTo>
                    <a:pt x="696" y="125"/>
                  </a:lnTo>
                  <a:lnTo>
                    <a:pt x="696" y="127"/>
                  </a:lnTo>
                  <a:lnTo>
                    <a:pt x="697" y="128"/>
                  </a:lnTo>
                  <a:lnTo>
                    <a:pt x="697" y="130"/>
                  </a:lnTo>
                  <a:lnTo>
                    <a:pt x="698" y="132"/>
                  </a:lnTo>
                  <a:lnTo>
                    <a:pt x="698" y="134"/>
                  </a:lnTo>
                  <a:lnTo>
                    <a:pt x="699" y="135"/>
                  </a:lnTo>
                  <a:lnTo>
                    <a:pt x="699" y="137"/>
                  </a:lnTo>
                  <a:lnTo>
                    <a:pt x="701" y="138"/>
                  </a:lnTo>
                  <a:lnTo>
                    <a:pt x="701" y="140"/>
                  </a:lnTo>
                  <a:lnTo>
                    <a:pt x="701" y="142"/>
                  </a:lnTo>
                  <a:lnTo>
                    <a:pt x="702" y="144"/>
                  </a:lnTo>
                  <a:lnTo>
                    <a:pt x="702" y="145"/>
                  </a:lnTo>
                  <a:lnTo>
                    <a:pt x="703" y="146"/>
                  </a:lnTo>
                  <a:lnTo>
                    <a:pt x="703" y="147"/>
                  </a:lnTo>
                  <a:lnTo>
                    <a:pt x="704" y="150"/>
                  </a:lnTo>
                  <a:lnTo>
                    <a:pt x="704" y="151"/>
                  </a:lnTo>
                  <a:lnTo>
                    <a:pt x="704" y="152"/>
                  </a:lnTo>
                  <a:lnTo>
                    <a:pt x="705" y="154"/>
                  </a:lnTo>
                  <a:lnTo>
                    <a:pt x="705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7" y="161"/>
                  </a:lnTo>
                  <a:lnTo>
                    <a:pt x="707" y="162"/>
                  </a:lnTo>
                  <a:lnTo>
                    <a:pt x="709" y="164"/>
                  </a:lnTo>
                  <a:lnTo>
                    <a:pt x="709" y="166"/>
                  </a:lnTo>
                  <a:lnTo>
                    <a:pt x="709" y="168"/>
                  </a:lnTo>
                  <a:lnTo>
                    <a:pt x="710" y="169"/>
                  </a:lnTo>
                  <a:lnTo>
                    <a:pt x="710" y="170"/>
                  </a:lnTo>
                  <a:lnTo>
                    <a:pt x="710" y="171"/>
                  </a:lnTo>
                  <a:lnTo>
                    <a:pt x="711" y="174"/>
                  </a:lnTo>
                  <a:lnTo>
                    <a:pt x="711" y="175"/>
                  </a:lnTo>
                  <a:lnTo>
                    <a:pt x="712" y="177"/>
                  </a:lnTo>
                  <a:lnTo>
                    <a:pt x="712" y="178"/>
                  </a:lnTo>
                  <a:lnTo>
                    <a:pt x="713" y="180"/>
                  </a:lnTo>
                  <a:lnTo>
                    <a:pt x="713" y="181"/>
                  </a:lnTo>
                  <a:lnTo>
                    <a:pt x="713" y="184"/>
                  </a:lnTo>
                  <a:lnTo>
                    <a:pt x="714" y="185"/>
                  </a:lnTo>
                  <a:lnTo>
                    <a:pt x="714" y="187"/>
                  </a:lnTo>
                  <a:lnTo>
                    <a:pt x="715" y="188"/>
                  </a:lnTo>
                  <a:lnTo>
                    <a:pt x="715" y="191"/>
                  </a:lnTo>
                  <a:lnTo>
                    <a:pt x="715" y="192"/>
                  </a:lnTo>
                  <a:lnTo>
                    <a:pt x="716" y="194"/>
                  </a:lnTo>
                  <a:lnTo>
                    <a:pt x="716" y="195"/>
                  </a:lnTo>
                  <a:lnTo>
                    <a:pt x="718" y="197"/>
                  </a:lnTo>
                  <a:lnTo>
                    <a:pt x="718" y="199"/>
                  </a:lnTo>
                  <a:lnTo>
                    <a:pt x="718" y="200"/>
                  </a:lnTo>
                  <a:lnTo>
                    <a:pt x="719" y="202"/>
                  </a:lnTo>
                  <a:lnTo>
                    <a:pt x="719" y="203"/>
                  </a:lnTo>
                  <a:lnTo>
                    <a:pt x="719" y="205"/>
                  </a:lnTo>
                  <a:lnTo>
                    <a:pt x="720" y="209"/>
                  </a:lnTo>
                  <a:lnTo>
                    <a:pt x="721" y="211"/>
                  </a:lnTo>
                  <a:lnTo>
                    <a:pt x="721" y="213"/>
                  </a:lnTo>
                  <a:lnTo>
                    <a:pt x="722" y="214"/>
                  </a:lnTo>
                  <a:lnTo>
                    <a:pt x="722" y="216"/>
                  </a:lnTo>
                  <a:lnTo>
                    <a:pt x="722" y="218"/>
                  </a:lnTo>
                  <a:lnTo>
                    <a:pt x="723" y="219"/>
                  </a:lnTo>
                  <a:lnTo>
                    <a:pt x="723" y="221"/>
                  </a:lnTo>
                  <a:lnTo>
                    <a:pt x="724" y="222"/>
                  </a:lnTo>
                  <a:lnTo>
                    <a:pt x="724" y="223"/>
                  </a:lnTo>
                  <a:lnTo>
                    <a:pt x="726" y="226"/>
                  </a:lnTo>
                  <a:lnTo>
                    <a:pt x="726" y="228"/>
                  </a:lnTo>
                  <a:lnTo>
                    <a:pt x="724" y="231"/>
                  </a:lnTo>
                  <a:lnTo>
                    <a:pt x="727" y="231"/>
                  </a:lnTo>
                  <a:lnTo>
                    <a:pt x="728" y="235"/>
                  </a:lnTo>
                  <a:lnTo>
                    <a:pt x="728" y="237"/>
                  </a:lnTo>
                  <a:lnTo>
                    <a:pt x="729" y="238"/>
                  </a:lnTo>
                  <a:lnTo>
                    <a:pt x="729" y="239"/>
                  </a:lnTo>
                  <a:lnTo>
                    <a:pt x="730" y="242"/>
                  </a:lnTo>
                  <a:lnTo>
                    <a:pt x="730" y="243"/>
                  </a:lnTo>
                  <a:lnTo>
                    <a:pt x="731" y="244"/>
                  </a:lnTo>
                  <a:lnTo>
                    <a:pt x="731" y="246"/>
                  </a:lnTo>
                  <a:lnTo>
                    <a:pt x="731" y="248"/>
                  </a:lnTo>
                  <a:lnTo>
                    <a:pt x="732" y="250"/>
                  </a:lnTo>
                  <a:lnTo>
                    <a:pt x="732" y="251"/>
                  </a:lnTo>
                  <a:lnTo>
                    <a:pt x="734" y="253"/>
                  </a:lnTo>
                  <a:lnTo>
                    <a:pt x="734" y="254"/>
                  </a:lnTo>
                  <a:lnTo>
                    <a:pt x="735" y="256"/>
                  </a:lnTo>
                  <a:lnTo>
                    <a:pt x="735" y="259"/>
                  </a:lnTo>
                  <a:lnTo>
                    <a:pt x="735" y="260"/>
                  </a:lnTo>
                  <a:lnTo>
                    <a:pt x="736" y="261"/>
                  </a:lnTo>
                  <a:lnTo>
                    <a:pt x="736" y="262"/>
                  </a:lnTo>
                  <a:lnTo>
                    <a:pt x="737" y="264"/>
                  </a:lnTo>
                  <a:lnTo>
                    <a:pt x="740" y="263"/>
                  </a:lnTo>
                  <a:lnTo>
                    <a:pt x="743" y="263"/>
                  </a:lnTo>
                  <a:lnTo>
                    <a:pt x="744" y="262"/>
                  </a:lnTo>
                  <a:lnTo>
                    <a:pt x="746" y="262"/>
                  </a:lnTo>
                  <a:lnTo>
                    <a:pt x="747" y="262"/>
                  </a:lnTo>
                  <a:lnTo>
                    <a:pt x="748" y="261"/>
                  </a:lnTo>
                  <a:lnTo>
                    <a:pt x="751" y="261"/>
                  </a:lnTo>
                  <a:lnTo>
                    <a:pt x="752" y="260"/>
                  </a:lnTo>
                  <a:lnTo>
                    <a:pt x="753" y="260"/>
                  </a:lnTo>
                  <a:lnTo>
                    <a:pt x="755" y="260"/>
                  </a:lnTo>
                  <a:lnTo>
                    <a:pt x="756" y="259"/>
                  </a:lnTo>
                  <a:lnTo>
                    <a:pt x="757" y="258"/>
                  </a:lnTo>
                  <a:lnTo>
                    <a:pt x="759" y="256"/>
                  </a:lnTo>
                  <a:lnTo>
                    <a:pt x="759" y="254"/>
                  </a:lnTo>
                  <a:lnTo>
                    <a:pt x="760" y="253"/>
                  </a:lnTo>
                  <a:lnTo>
                    <a:pt x="760" y="252"/>
                  </a:lnTo>
                  <a:lnTo>
                    <a:pt x="761" y="250"/>
                  </a:lnTo>
                  <a:lnTo>
                    <a:pt x="761" y="248"/>
                  </a:lnTo>
                  <a:lnTo>
                    <a:pt x="762" y="247"/>
                  </a:lnTo>
                  <a:lnTo>
                    <a:pt x="762" y="246"/>
                  </a:lnTo>
                  <a:lnTo>
                    <a:pt x="763" y="244"/>
                  </a:lnTo>
                  <a:lnTo>
                    <a:pt x="763" y="243"/>
                  </a:lnTo>
                  <a:lnTo>
                    <a:pt x="763" y="239"/>
                  </a:lnTo>
                  <a:lnTo>
                    <a:pt x="765" y="237"/>
                  </a:lnTo>
                  <a:lnTo>
                    <a:pt x="768" y="233"/>
                  </a:lnTo>
                  <a:lnTo>
                    <a:pt x="769" y="229"/>
                  </a:lnTo>
                  <a:lnTo>
                    <a:pt x="769" y="228"/>
                  </a:lnTo>
                  <a:lnTo>
                    <a:pt x="770" y="227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5"/>
                  </a:lnTo>
                  <a:lnTo>
                    <a:pt x="777" y="223"/>
                  </a:lnTo>
                  <a:lnTo>
                    <a:pt x="778" y="223"/>
                  </a:lnTo>
                  <a:lnTo>
                    <a:pt x="779" y="222"/>
                  </a:lnTo>
                  <a:lnTo>
                    <a:pt x="781" y="222"/>
                  </a:lnTo>
                  <a:lnTo>
                    <a:pt x="782" y="221"/>
                  </a:lnTo>
                  <a:lnTo>
                    <a:pt x="784" y="221"/>
                  </a:lnTo>
                  <a:lnTo>
                    <a:pt x="786" y="220"/>
                  </a:lnTo>
                  <a:lnTo>
                    <a:pt x="787" y="220"/>
                  </a:lnTo>
                  <a:lnTo>
                    <a:pt x="788" y="219"/>
                  </a:lnTo>
                  <a:lnTo>
                    <a:pt x="790" y="219"/>
                  </a:lnTo>
                  <a:lnTo>
                    <a:pt x="792" y="218"/>
                  </a:lnTo>
                  <a:lnTo>
                    <a:pt x="794" y="218"/>
                  </a:lnTo>
                  <a:lnTo>
                    <a:pt x="794" y="216"/>
                  </a:lnTo>
                  <a:lnTo>
                    <a:pt x="793" y="214"/>
                  </a:lnTo>
                  <a:lnTo>
                    <a:pt x="793" y="212"/>
                  </a:lnTo>
                  <a:lnTo>
                    <a:pt x="793" y="211"/>
                  </a:lnTo>
                  <a:lnTo>
                    <a:pt x="793" y="210"/>
                  </a:lnTo>
                  <a:lnTo>
                    <a:pt x="792" y="208"/>
                  </a:lnTo>
                  <a:lnTo>
                    <a:pt x="792" y="206"/>
                  </a:lnTo>
                  <a:lnTo>
                    <a:pt x="793" y="204"/>
                  </a:lnTo>
                  <a:lnTo>
                    <a:pt x="794" y="203"/>
                  </a:lnTo>
                  <a:lnTo>
                    <a:pt x="795" y="202"/>
                  </a:lnTo>
                  <a:lnTo>
                    <a:pt x="796" y="201"/>
                  </a:lnTo>
                  <a:lnTo>
                    <a:pt x="797" y="200"/>
                  </a:lnTo>
                  <a:lnTo>
                    <a:pt x="798" y="199"/>
                  </a:lnTo>
                  <a:lnTo>
                    <a:pt x="799" y="197"/>
                  </a:lnTo>
                  <a:lnTo>
                    <a:pt x="802" y="196"/>
                  </a:lnTo>
                  <a:lnTo>
                    <a:pt x="803" y="195"/>
                  </a:lnTo>
                  <a:lnTo>
                    <a:pt x="804" y="194"/>
                  </a:lnTo>
                  <a:lnTo>
                    <a:pt x="805" y="193"/>
                  </a:lnTo>
                  <a:lnTo>
                    <a:pt x="806" y="189"/>
                  </a:lnTo>
                  <a:lnTo>
                    <a:pt x="809" y="187"/>
                  </a:lnTo>
                  <a:lnTo>
                    <a:pt x="811" y="189"/>
                  </a:lnTo>
                  <a:lnTo>
                    <a:pt x="813" y="189"/>
                  </a:lnTo>
                  <a:lnTo>
                    <a:pt x="815" y="189"/>
                  </a:lnTo>
                  <a:lnTo>
                    <a:pt x="818" y="189"/>
                  </a:lnTo>
                  <a:lnTo>
                    <a:pt x="819" y="192"/>
                  </a:lnTo>
                  <a:lnTo>
                    <a:pt x="820" y="193"/>
                  </a:lnTo>
                  <a:lnTo>
                    <a:pt x="821" y="195"/>
                  </a:lnTo>
                  <a:lnTo>
                    <a:pt x="821" y="196"/>
                  </a:lnTo>
                  <a:lnTo>
                    <a:pt x="823" y="200"/>
                  </a:lnTo>
                  <a:lnTo>
                    <a:pt x="824" y="202"/>
                  </a:lnTo>
                  <a:lnTo>
                    <a:pt x="827" y="204"/>
                  </a:lnTo>
                  <a:lnTo>
                    <a:pt x="829" y="206"/>
                  </a:lnTo>
                  <a:lnTo>
                    <a:pt x="830" y="208"/>
                  </a:lnTo>
                  <a:lnTo>
                    <a:pt x="830" y="209"/>
                  </a:lnTo>
                  <a:lnTo>
                    <a:pt x="831" y="210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4" y="214"/>
                  </a:lnTo>
                  <a:lnTo>
                    <a:pt x="834" y="217"/>
                  </a:lnTo>
                  <a:lnTo>
                    <a:pt x="837" y="219"/>
                  </a:lnTo>
                  <a:lnTo>
                    <a:pt x="838" y="221"/>
                  </a:lnTo>
                  <a:lnTo>
                    <a:pt x="836" y="225"/>
                  </a:lnTo>
                  <a:lnTo>
                    <a:pt x="839" y="223"/>
                  </a:lnTo>
                  <a:lnTo>
                    <a:pt x="840" y="226"/>
                  </a:lnTo>
                  <a:lnTo>
                    <a:pt x="842" y="227"/>
                  </a:lnTo>
                  <a:lnTo>
                    <a:pt x="842" y="228"/>
                  </a:lnTo>
                  <a:lnTo>
                    <a:pt x="843" y="229"/>
                  </a:lnTo>
                  <a:lnTo>
                    <a:pt x="845" y="233"/>
                  </a:lnTo>
                  <a:lnTo>
                    <a:pt x="844" y="235"/>
                  </a:lnTo>
                  <a:lnTo>
                    <a:pt x="847" y="238"/>
                  </a:lnTo>
                  <a:lnTo>
                    <a:pt x="851" y="239"/>
                  </a:lnTo>
                  <a:lnTo>
                    <a:pt x="854" y="241"/>
                  </a:lnTo>
                  <a:lnTo>
                    <a:pt x="856" y="243"/>
                  </a:lnTo>
                  <a:lnTo>
                    <a:pt x="857" y="239"/>
                  </a:lnTo>
                  <a:lnTo>
                    <a:pt x="859" y="239"/>
                  </a:lnTo>
                  <a:lnTo>
                    <a:pt x="861" y="239"/>
                  </a:lnTo>
                  <a:lnTo>
                    <a:pt x="862" y="238"/>
                  </a:lnTo>
                  <a:lnTo>
                    <a:pt x="863" y="238"/>
                  </a:lnTo>
                  <a:lnTo>
                    <a:pt x="865" y="238"/>
                  </a:lnTo>
                  <a:lnTo>
                    <a:pt x="867" y="238"/>
                  </a:lnTo>
                  <a:lnTo>
                    <a:pt x="868" y="237"/>
                  </a:lnTo>
                  <a:lnTo>
                    <a:pt x="870" y="237"/>
                  </a:lnTo>
                  <a:lnTo>
                    <a:pt x="871" y="236"/>
                  </a:lnTo>
                  <a:lnTo>
                    <a:pt x="872" y="236"/>
                  </a:lnTo>
                  <a:lnTo>
                    <a:pt x="875" y="236"/>
                  </a:lnTo>
                  <a:lnTo>
                    <a:pt x="876" y="235"/>
                  </a:lnTo>
                  <a:lnTo>
                    <a:pt x="877" y="235"/>
                  </a:lnTo>
                  <a:lnTo>
                    <a:pt x="879" y="234"/>
                  </a:lnTo>
                  <a:lnTo>
                    <a:pt x="880" y="234"/>
                  </a:lnTo>
                  <a:lnTo>
                    <a:pt x="882" y="233"/>
                  </a:lnTo>
                  <a:lnTo>
                    <a:pt x="884" y="233"/>
                  </a:lnTo>
                  <a:lnTo>
                    <a:pt x="886" y="233"/>
                  </a:lnTo>
                  <a:lnTo>
                    <a:pt x="887" y="234"/>
                  </a:lnTo>
                  <a:lnTo>
                    <a:pt x="887" y="235"/>
                  </a:lnTo>
                  <a:lnTo>
                    <a:pt x="888" y="236"/>
                  </a:lnTo>
                  <a:lnTo>
                    <a:pt x="888" y="238"/>
                  </a:lnTo>
                  <a:lnTo>
                    <a:pt x="888" y="239"/>
                  </a:lnTo>
                  <a:lnTo>
                    <a:pt x="889" y="241"/>
                  </a:lnTo>
                  <a:lnTo>
                    <a:pt x="889" y="243"/>
                  </a:lnTo>
                  <a:lnTo>
                    <a:pt x="890" y="244"/>
                  </a:lnTo>
                  <a:lnTo>
                    <a:pt x="890" y="246"/>
                  </a:lnTo>
                  <a:lnTo>
                    <a:pt x="892" y="247"/>
                  </a:lnTo>
                  <a:lnTo>
                    <a:pt x="892" y="248"/>
                  </a:lnTo>
                  <a:lnTo>
                    <a:pt x="892" y="251"/>
                  </a:lnTo>
                  <a:lnTo>
                    <a:pt x="890" y="252"/>
                  </a:lnTo>
                  <a:lnTo>
                    <a:pt x="890" y="253"/>
                  </a:lnTo>
                  <a:lnTo>
                    <a:pt x="889" y="255"/>
                  </a:lnTo>
                  <a:lnTo>
                    <a:pt x="889" y="256"/>
                  </a:lnTo>
                  <a:lnTo>
                    <a:pt x="888" y="258"/>
                  </a:lnTo>
                  <a:lnTo>
                    <a:pt x="887" y="259"/>
                  </a:lnTo>
                  <a:lnTo>
                    <a:pt x="887" y="261"/>
                  </a:lnTo>
                  <a:lnTo>
                    <a:pt x="886" y="262"/>
                  </a:lnTo>
                  <a:lnTo>
                    <a:pt x="886" y="263"/>
                  </a:lnTo>
                  <a:lnTo>
                    <a:pt x="885" y="264"/>
                  </a:lnTo>
                  <a:lnTo>
                    <a:pt x="884" y="267"/>
                  </a:lnTo>
                  <a:lnTo>
                    <a:pt x="882" y="268"/>
                  </a:lnTo>
                  <a:lnTo>
                    <a:pt x="882" y="269"/>
                  </a:lnTo>
                  <a:lnTo>
                    <a:pt x="881" y="270"/>
                  </a:lnTo>
                  <a:lnTo>
                    <a:pt x="880" y="272"/>
                  </a:lnTo>
                  <a:lnTo>
                    <a:pt x="880" y="273"/>
                  </a:lnTo>
                  <a:lnTo>
                    <a:pt x="879" y="275"/>
                  </a:lnTo>
                  <a:lnTo>
                    <a:pt x="879" y="277"/>
                  </a:lnTo>
                  <a:lnTo>
                    <a:pt x="878" y="278"/>
                  </a:lnTo>
                  <a:lnTo>
                    <a:pt x="878" y="279"/>
                  </a:lnTo>
                  <a:lnTo>
                    <a:pt x="877" y="281"/>
                  </a:lnTo>
                  <a:lnTo>
                    <a:pt x="878" y="283"/>
                  </a:lnTo>
                  <a:lnTo>
                    <a:pt x="878" y="287"/>
                  </a:lnTo>
                  <a:lnTo>
                    <a:pt x="880" y="286"/>
                  </a:lnTo>
                  <a:lnTo>
                    <a:pt x="884" y="286"/>
                  </a:lnTo>
                  <a:lnTo>
                    <a:pt x="885" y="286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90" y="286"/>
                  </a:lnTo>
                  <a:lnTo>
                    <a:pt x="893" y="285"/>
                  </a:lnTo>
                  <a:lnTo>
                    <a:pt x="895" y="284"/>
                  </a:lnTo>
                  <a:lnTo>
                    <a:pt x="897" y="283"/>
                  </a:lnTo>
                  <a:lnTo>
                    <a:pt x="902" y="281"/>
                  </a:lnTo>
                  <a:lnTo>
                    <a:pt x="902" y="279"/>
                  </a:lnTo>
                  <a:lnTo>
                    <a:pt x="904" y="278"/>
                  </a:lnTo>
                  <a:lnTo>
                    <a:pt x="905" y="277"/>
                  </a:lnTo>
                  <a:lnTo>
                    <a:pt x="907" y="277"/>
                  </a:lnTo>
                  <a:lnTo>
                    <a:pt x="909" y="276"/>
                  </a:lnTo>
                  <a:lnTo>
                    <a:pt x="910" y="275"/>
                  </a:lnTo>
                  <a:lnTo>
                    <a:pt x="912" y="273"/>
                  </a:lnTo>
                  <a:lnTo>
                    <a:pt x="913" y="273"/>
                  </a:lnTo>
                  <a:lnTo>
                    <a:pt x="915" y="272"/>
                  </a:lnTo>
                  <a:lnTo>
                    <a:pt x="917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70"/>
                  </a:lnTo>
                  <a:lnTo>
                    <a:pt x="922" y="269"/>
                  </a:lnTo>
                  <a:lnTo>
                    <a:pt x="922" y="265"/>
                  </a:lnTo>
                  <a:lnTo>
                    <a:pt x="923" y="264"/>
                  </a:lnTo>
                  <a:lnTo>
                    <a:pt x="926" y="264"/>
                  </a:lnTo>
                  <a:lnTo>
                    <a:pt x="927" y="263"/>
                  </a:lnTo>
                  <a:lnTo>
                    <a:pt x="928" y="263"/>
                  </a:lnTo>
                  <a:lnTo>
                    <a:pt x="930" y="262"/>
                  </a:lnTo>
                  <a:lnTo>
                    <a:pt x="931" y="262"/>
                  </a:lnTo>
                  <a:lnTo>
                    <a:pt x="932" y="261"/>
                  </a:lnTo>
                  <a:lnTo>
                    <a:pt x="934" y="263"/>
                  </a:lnTo>
                  <a:lnTo>
                    <a:pt x="934" y="264"/>
                  </a:lnTo>
                  <a:lnTo>
                    <a:pt x="935" y="267"/>
                  </a:lnTo>
                  <a:lnTo>
                    <a:pt x="935" y="268"/>
                  </a:lnTo>
                  <a:lnTo>
                    <a:pt x="935" y="269"/>
                  </a:lnTo>
                  <a:lnTo>
                    <a:pt x="935" y="271"/>
                  </a:lnTo>
                  <a:lnTo>
                    <a:pt x="936" y="272"/>
                  </a:lnTo>
                  <a:lnTo>
                    <a:pt x="936" y="275"/>
                  </a:lnTo>
                  <a:lnTo>
                    <a:pt x="936" y="276"/>
                  </a:lnTo>
                  <a:lnTo>
                    <a:pt x="937" y="278"/>
                  </a:lnTo>
                  <a:lnTo>
                    <a:pt x="937" y="279"/>
                  </a:lnTo>
                  <a:lnTo>
                    <a:pt x="936" y="280"/>
                  </a:lnTo>
                  <a:lnTo>
                    <a:pt x="936" y="283"/>
                  </a:lnTo>
                  <a:lnTo>
                    <a:pt x="936" y="284"/>
                  </a:lnTo>
                  <a:lnTo>
                    <a:pt x="934" y="287"/>
                  </a:lnTo>
                  <a:lnTo>
                    <a:pt x="934" y="289"/>
                  </a:lnTo>
                  <a:lnTo>
                    <a:pt x="932" y="290"/>
                  </a:lnTo>
                  <a:lnTo>
                    <a:pt x="931" y="294"/>
                  </a:lnTo>
                  <a:lnTo>
                    <a:pt x="930" y="296"/>
                  </a:lnTo>
                  <a:lnTo>
                    <a:pt x="930" y="297"/>
                  </a:lnTo>
                  <a:lnTo>
                    <a:pt x="929" y="298"/>
                  </a:lnTo>
                  <a:lnTo>
                    <a:pt x="929" y="300"/>
                  </a:lnTo>
                  <a:lnTo>
                    <a:pt x="928" y="302"/>
                  </a:lnTo>
                  <a:lnTo>
                    <a:pt x="927" y="303"/>
                  </a:lnTo>
                  <a:lnTo>
                    <a:pt x="927" y="305"/>
                  </a:lnTo>
                  <a:lnTo>
                    <a:pt x="926" y="306"/>
                  </a:lnTo>
                  <a:lnTo>
                    <a:pt x="926" y="309"/>
                  </a:lnTo>
                  <a:lnTo>
                    <a:pt x="925" y="310"/>
                  </a:lnTo>
                  <a:lnTo>
                    <a:pt x="923" y="313"/>
                  </a:lnTo>
                  <a:lnTo>
                    <a:pt x="921" y="313"/>
                  </a:lnTo>
                  <a:lnTo>
                    <a:pt x="922" y="317"/>
                  </a:lnTo>
                  <a:lnTo>
                    <a:pt x="920" y="320"/>
                  </a:lnTo>
                  <a:lnTo>
                    <a:pt x="922" y="321"/>
                  </a:lnTo>
                  <a:lnTo>
                    <a:pt x="923" y="321"/>
                  </a:lnTo>
                  <a:lnTo>
                    <a:pt x="927" y="323"/>
                  </a:lnTo>
                  <a:lnTo>
                    <a:pt x="929" y="324"/>
                  </a:lnTo>
                  <a:lnTo>
                    <a:pt x="930" y="326"/>
                  </a:lnTo>
                  <a:lnTo>
                    <a:pt x="934" y="327"/>
                  </a:lnTo>
                  <a:lnTo>
                    <a:pt x="937" y="327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40" y="329"/>
                  </a:lnTo>
                  <a:lnTo>
                    <a:pt x="942" y="329"/>
                  </a:lnTo>
                  <a:lnTo>
                    <a:pt x="945" y="332"/>
                  </a:lnTo>
                  <a:lnTo>
                    <a:pt x="950" y="334"/>
                  </a:lnTo>
                  <a:lnTo>
                    <a:pt x="953" y="335"/>
                  </a:lnTo>
                  <a:lnTo>
                    <a:pt x="954" y="335"/>
                  </a:lnTo>
                  <a:lnTo>
                    <a:pt x="955" y="336"/>
                  </a:lnTo>
                  <a:lnTo>
                    <a:pt x="959" y="338"/>
                  </a:lnTo>
                  <a:lnTo>
                    <a:pt x="961" y="338"/>
                  </a:lnTo>
                  <a:lnTo>
                    <a:pt x="961" y="342"/>
                  </a:lnTo>
                  <a:lnTo>
                    <a:pt x="962" y="343"/>
                  </a:lnTo>
                  <a:lnTo>
                    <a:pt x="962" y="345"/>
                  </a:lnTo>
                  <a:lnTo>
                    <a:pt x="963" y="346"/>
                  </a:lnTo>
                  <a:lnTo>
                    <a:pt x="964" y="349"/>
                  </a:lnTo>
                  <a:lnTo>
                    <a:pt x="965" y="353"/>
                  </a:lnTo>
                  <a:lnTo>
                    <a:pt x="967" y="356"/>
                  </a:lnTo>
                  <a:lnTo>
                    <a:pt x="967" y="360"/>
                  </a:lnTo>
                  <a:lnTo>
                    <a:pt x="968" y="363"/>
                  </a:lnTo>
                  <a:lnTo>
                    <a:pt x="968" y="364"/>
                  </a:lnTo>
                  <a:lnTo>
                    <a:pt x="968" y="369"/>
                  </a:lnTo>
                  <a:lnTo>
                    <a:pt x="970" y="371"/>
                  </a:lnTo>
                  <a:lnTo>
                    <a:pt x="971" y="372"/>
                  </a:lnTo>
                  <a:lnTo>
                    <a:pt x="971" y="374"/>
                  </a:lnTo>
                  <a:lnTo>
                    <a:pt x="972" y="376"/>
                  </a:lnTo>
                  <a:lnTo>
                    <a:pt x="972" y="377"/>
                  </a:lnTo>
                  <a:lnTo>
                    <a:pt x="973" y="379"/>
                  </a:lnTo>
                  <a:lnTo>
                    <a:pt x="973" y="380"/>
                  </a:lnTo>
                  <a:lnTo>
                    <a:pt x="975" y="382"/>
                  </a:lnTo>
                  <a:lnTo>
                    <a:pt x="975" y="384"/>
                  </a:lnTo>
                  <a:lnTo>
                    <a:pt x="973" y="385"/>
                  </a:lnTo>
                  <a:lnTo>
                    <a:pt x="973" y="387"/>
                  </a:lnTo>
                  <a:lnTo>
                    <a:pt x="972" y="388"/>
                  </a:lnTo>
                  <a:lnTo>
                    <a:pt x="971" y="389"/>
                  </a:lnTo>
                  <a:lnTo>
                    <a:pt x="971" y="391"/>
                  </a:lnTo>
                  <a:lnTo>
                    <a:pt x="970" y="393"/>
                  </a:lnTo>
                  <a:lnTo>
                    <a:pt x="970" y="394"/>
                  </a:lnTo>
                  <a:lnTo>
                    <a:pt x="969" y="396"/>
                  </a:lnTo>
                  <a:lnTo>
                    <a:pt x="970" y="399"/>
                  </a:lnTo>
                  <a:lnTo>
                    <a:pt x="965" y="402"/>
                  </a:lnTo>
                  <a:lnTo>
                    <a:pt x="960" y="405"/>
                  </a:lnTo>
                  <a:lnTo>
                    <a:pt x="961" y="406"/>
                  </a:lnTo>
                  <a:lnTo>
                    <a:pt x="960" y="410"/>
                  </a:lnTo>
                  <a:lnTo>
                    <a:pt x="961" y="411"/>
                  </a:lnTo>
                  <a:lnTo>
                    <a:pt x="961" y="412"/>
                  </a:lnTo>
                  <a:lnTo>
                    <a:pt x="962" y="414"/>
                  </a:lnTo>
                  <a:lnTo>
                    <a:pt x="963" y="415"/>
                  </a:lnTo>
                  <a:lnTo>
                    <a:pt x="964" y="416"/>
                  </a:lnTo>
                  <a:lnTo>
                    <a:pt x="965" y="418"/>
                  </a:lnTo>
                  <a:lnTo>
                    <a:pt x="967" y="419"/>
                  </a:lnTo>
                  <a:lnTo>
                    <a:pt x="968" y="420"/>
                  </a:lnTo>
                  <a:lnTo>
                    <a:pt x="970" y="420"/>
                  </a:lnTo>
                  <a:lnTo>
                    <a:pt x="971" y="421"/>
                  </a:lnTo>
                  <a:lnTo>
                    <a:pt x="972" y="421"/>
                  </a:lnTo>
                  <a:lnTo>
                    <a:pt x="975" y="422"/>
                  </a:lnTo>
                  <a:lnTo>
                    <a:pt x="976" y="422"/>
                  </a:lnTo>
                  <a:lnTo>
                    <a:pt x="978" y="423"/>
                  </a:lnTo>
                  <a:lnTo>
                    <a:pt x="979" y="424"/>
                  </a:lnTo>
                  <a:lnTo>
                    <a:pt x="980" y="424"/>
                  </a:lnTo>
                  <a:lnTo>
                    <a:pt x="985" y="428"/>
                  </a:lnTo>
                  <a:lnTo>
                    <a:pt x="983" y="429"/>
                  </a:lnTo>
                  <a:lnTo>
                    <a:pt x="979" y="432"/>
                  </a:lnTo>
                  <a:lnTo>
                    <a:pt x="980" y="435"/>
                  </a:lnTo>
                  <a:lnTo>
                    <a:pt x="981" y="437"/>
                  </a:lnTo>
                  <a:lnTo>
                    <a:pt x="981" y="438"/>
                  </a:lnTo>
                  <a:lnTo>
                    <a:pt x="983" y="440"/>
                  </a:lnTo>
                  <a:lnTo>
                    <a:pt x="983" y="441"/>
                  </a:lnTo>
                  <a:lnTo>
                    <a:pt x="984" y="444"/>
                  </a:lnTo>
                  <a:lnTo>
                    <a:pt x="984" y="445"/>
                  </a:lnTo>
                  <a:lnTo>
                    <a:pt x="985" y="447"/>
                  </a:lnTo>
                  <a:lnTo>
                    <a:pt x="986" y="450"/>
                  </a:lnTo>
                  <a:lnTo>
                    <a:pt x="985" y="454"/>
                  </a:lnTo>
                  <a:lnTo>
                    <a:pt x="980" y="455"/>
                  </a:lnTo>
                  <a:lnTo>
                    <a:pt x="977" y="456"/>
                  </a:lnTo>
                  <a:lnTo>
                    <a:pt x="975" y="458"/>
                  </a:lnTo>
                  <a:lnTo>
                    <a:pt x="971" y="458"/>
                  </a:lnTo>
                  <a:lnTo>
                    <a:pt x="969" y="460"/>
                  </a:lnTo>
                  <a:lnTo>
                    <a:pt x="964" y="461"/>
                  </a:lnTo>
                  <a:lnTo>
                    <a:pt x="962" y="462"/>
                  </a:lnTo>
                  <a:lnTo>
                    <a:pt x="958" y="464"/>
                  </a:lnTo>
                  <a:lnTo>
                    <a:pt x="952" y="466"/>
                  </a:lnTo>
                  <a:lnTo>
                    <a:pt x="948" y="467"/>
                  </a:lnTo>
                  <a:lnTo>
                    <a:pt x="945" y="469"/>
                  </a:lnTo>
                  <a:lnTo>
                    <a:pt x="943" y="470"/>
                  </a:lnTo>
                  <a:lnTo>
                    <a:pt x="939" y="471"/>
                  </a:lnTo>
                  <a:lnTo>
                    <a:pt x="934" y="473"/>
                  </a:lnTo>
                  <a:lnTo>
                    <a:pt x="931" y="474"/>
                  </a:lnTo>
                  <a:lnTo>
                    <a:pt x="929" y="474"/>
                  </a:lnTo>
                  <a:lnTo>
                    <a:pt x="928" y="478"/>
                  </a:lnTo>
                  <a:lnTo>
                    <a:pt x="928" y="480"/>
                  </a:lnTo>
                  <a:lnTo>
                    <a:pt x="928" y="481"/>
                  </a:lnTo>
                  <a:lnTo>
                    <a:pt x="928" y="483"/>
                  </a:lnTo>
                  <a:lnTo>
                    <a:pt x="928" y="486"/>
                  </a:lnTo>
                  <a:lnTo>
                    <a:pt x="928" y="487"/>
                  </a:lnTo>
                  <a:lnTo>
                    <a:pt x="928" y="489"/>
                  </a:lnTo>
                  <a:lnTo>
                    <a:pt x="929" y="490"/>
                  </a:lnTo>
                  <a:lnTo>
                    <a:pt x="929" y="492"/>
                  </a:lnTo>
                  <a:lnTo>
                    <a:pt x="929" y="494"/>
                  </a:lnTo>
                  <a:lnTo>
                    <a:pt x="929" y="496"/>
                  </a:lnTo>
                  <a:lnTo>
                    <a:pt x="929" y="497"/>
                  </a:lnTo>
                  <a:lnTo>
                    <a:pt x="930" y="498"/>
                  </a:lnTo>
                  <a:lnTo>
                    <a:pt x="931" y="499"/>
                  </a:lnTo>
                  <a:lnTo>
                    <a:pt x="932" y="502"/>
                  </a:lnTo>
                  <a:lnTo>
                    <a:pt x="932" y="503"/>
                  </a:lnTo>
                  <a:lnTo>
                    <a:pt x="934" y="504"/>
                  </a:lnTo>
                  <a:lnTo>
                    <a:pt x="935" y="505"/>
                  </a:lnTo>
                  <a:lnTo>
                    <a:pt x="936" y="507"/>
                  </a:lnTo>
                  <a:lnTo>
                    <a:pt x="937" y="508"/>
                  </a:lnTo>
                  <a:lnTo>
                    <a:pt x="937" y="509"/>
                  </a:lnTo>
                  <a:lnTo>
                    <a:pt x="938" y="512"/>
                  </a:lnTo>
                  <a:lnTo>
                    <a:pt x="939" y="513"/>
                  </a:lnTo>
                  <a:lnTo>
                    <a:pt x="939" y="514"/>
                  </a:lnTo>
                  <a:lnTo>
                    <a:pt x="943" y="517"/>
                  </a:lnTo>
                  <a:lnTo>
                    <a:pt x="945" y="517"/>
                  </a:lnTo>
                  <a:lnTo>
                    <a:pt x="947" y="521"/>
                  </a:lnTo>
                  <a:lnTo>
                    <a:pt x="951" y="522"/>
                  </a:lnTo>
                  <a:lnTo>
                    <a:pt x="952" y="523"/>
                  </a:lnTo>
                  <a:lnTo>
                    <a:pt x="955" y="524"/>
                  </a:lnTo>
                  <a:lnTo>
                    <a:pt x="961" y="525"/>
                  </a:lnTo>
                  <a:lnTo>
                    <a:pt x="964" y="528"/>
                  </a:lnTo>
                  <a:lnTo>
                    <a:pt x="969" y="529"/>
                  </a:lnTo>
                  <a:lnTo>
                    <a:pt x="972" y="529"/>
                  </a:lnTo>
                  <a:lnTo>
                    <a:pt x="975" y="530"/>
                  </a:lnTo>
                  <a:lnTo>
                    <a:pt x="976" y="533"/>
                  </a:lnTo>
                  <a:lnTo>
                    <a:pt x="977" y="534"/>
                  </a:lnTo>
                  <a:lnTo>
                    <a:pt x="978" y="537"/>
                  </a:lnTo>
                  <a:lnTo>
                    <a:pt x="979" y="538"/>
                  </a:lnTo>
                  <a:lnTo>
                    <a:pt x="979" y="539"/>
                  </a:lnTo>
                  <a:lnTo>
                    <a:pt x="980" y="541"/>
                  </a:lnTo>
                  <a:lnTo>
                    <a:pt x="983" y="545"/>
                  </a:lnTo>
                  <a:lnTo>
                    <a:pt x="983" y="548"/>
                  </a:lnTo>
                  <a:lnTo>
                    <a:pt x="985" y="553"/>
                  </a:lnTo>
                  <a:lnTo>
                    <a:pt x="987" y="550"/>
                  </a:lnTo>
                  <a:lnTo>
                    <a:pt x="989" y="550"/>
                  </a:lnTo>
                  <a:lnTo>
                    <a:pt x="990" y="549"/>
                  </a:lnTo>
                  <a:lnTo>
                    <a:pt x="993" y="549"/>
                  </a:lnTo>
                  <a:lnTo>
                    <a:pt x="994" y="549"/>
                  </a:lnTo>
                  <a:lnTo>
                    <a:pt x="995" y="549"/>
                  </a:lnTo>
                  <a:lnTo>
                    <a:pt x="997" y="549"/>
                  </a:lnTo>
                  <a:lnTo>
                    <a:pt x="1002" y="548"/>
                  </a:lnTo>
                  <a:lnTo>
                    <a:pt x="1002" y="546"/>
                  </a:lnTo>
                  <a:lnTo>
                    <a:pt x="1003" y="544"/>
                  </a:lnTo>
                  <a:lnTo>
                    <a:pt x="1000" y="542"/>
                  </a:lnTo>
                  <a:lnTo>
                    <a:pt x="998" y="541"/>
                  </a:lnTo>
                  <a:lnTo>
                    <a:pt x="998" y="539"/>
                  </a:lnTo>
                  <a:lnTo>
                    <a:pt x="997" y="538"/>
                  </a:lnTo>
                  <a:lnTo>
                    <a:pt x="997" y="536"/>
                  </a:lnTo>
                  <a:lnTo>
                    <a:pt x="997" y="534"/>
                  </a:lnTo>
                  <a:lnTo>
                    <a:pt x="998" y="532"/>
                  </a:lnTo>
                  <a:lnTo>
                    <a:pt x="998" y="531"/>
                  </a:lnTo>
                  <a:lnTo>
                    <a:pt x="1000" y="530"/>
                  </a:lnTo>
                  <a:lnTo>
                    <a:pt x="1001" y="528"/>
                  </a:lnTo>
                  <a:lnTo>
                    <a:pt x="1004" y="529"/>
                  </a:lnTo>
                  <a:lnTo>
                    <a:pt x="1008" y="529"/>
                  </a:lnTo>
                  <a:lnTo>
                    <a:pt x="1006" y="532"/>
                  </a:lnTo>
                  <a:lnTo>
                    <a:pt x="1012" y="531"/>
                  </a:lnTo>
                  <a:lnTo>
                    <a:pt x="1015" y="530"/>
                  </a:lnTo>
                  <a:lnTo>
                    <a:pt x="1017" y="529"/>
                  </a:lnTo>
                  <a:lnTo>
                    <a:pt x="1020" y="526"/>
                  </a:lnTo>
                  <a:lnTo>
                    <a:pt x="1022" y="524"/>
                  </a:lnTo>
                  <a:lnTo>
                    <a:pt x="1025" y="524"/>
                  </a:lnTo>
                  <a:lnTo>
                    <a:pt x="1026" y="524"/>
                  </a:lnTo>
                  <a:lnTo>
                    <a:pt x="1027" y="523"/>
                  </a:lnTo>
                  <a:lnTo>
                    <a:pt x="1029" y="522"/>
                  </a:lnTo>
                  <a:lnTo>
                    <a:pt x="1030" y="522"/>
                  </a:lnTo>
                  <a:lnTo>
                    <a:pt x="1035" y="521"/>
                  </a:lnTo>
                  <a:lnTo>
                    <a:pt x="1037" y="522"/>
                  </a:lnTo>
                  <a:lnTo>
                    <a:pt x="1035" y="525"/>
                  </a:lnTo>
                  <a:lnTo>
                    <a:pt x="1034" y="526"/>
                  </a:lnTo>
                  <a:lnTo>
                    <a:pt x="1033" y="528"/>
                  </a:lnTo>
                  <a:lnTo>
                    <a:pt x="1031" y="529"/>
                  </a:lnTo>
                  <a:lnTo>
                    <a:pt x="1030" y="529"/>
                  </a:lnTo>
                  <a:lnTo>
                    <a:pt x="1029" y="530"/>
                  </a:lnTo>
                  <a:lnTo>
                    <a:pt x="1028" y="531"/>
                  </a:lnTo>
                  <a:lnTo>
                    <a:pt x="1026" y="532"/>
                  </a:lnTo>
                  <a:lnTo>
                    <a:pt x="1025" y="533"/>
                  </a:lnTo>
                  <a:lnTo>
                    <a:pt x="1023" y="534"/>
                  </a:lnTo>
                  <a:lnTo>
                    <a:pt x="1022" y="536"/>
                  </a:lnTo>
                  <a:lnTo>
                    <a:pt x="1020" y="537"/>
                  </a:lnTo>
                  <a:lnTo>
                    <a:pt x="1015" y="537"/>
                  </a:lnTo>
                  <a:lnTo>
                    <a:pt x="1017" y="540"/>
                  </a:lnTo>
                  <a:lnTo>
                    <a:pt x="1017" y="541"/>
                  </a:lnTo>
                  <a:lnTo>
                    <a:pt x="1018" y="544"/>
                  </a:lnTo>
                  <a:lnTo>
                    <a:pt x="1018" y="545"/>
                  </a:lnTo>
                  <a:lnTo>
                    <a:pt x="1019" y="546"/>
                  </a:lnTo>
                  <a:lnTo>
                    <a:pt x="1019" y="547"/>
                  </a:lnTo>
                  <a:lnTo>
                    <a:pt x="1020" y="550"/>
                  </a:lnTo>
                  <a:lnTo>
                    <a:pt x="1023" y="550"/>
                  </a:lnTo>
                  <a:lnTo>
                    <a:pt x="1025" y="549"/>
                  </a:lnTo>
                  <a:lnTo>
                    <a:pt x="1026" y="549"/>
                  </a:lnTo>
                  <a:lnTo>
                    <a:pt x="1028" y="549"/>
                  </a:lnTo>
                  <a:lnTo>
                    <a:pt x="1029" y="549"/>
                  </a:lnTo>
                  <a:lnTo>
                    <a:pt x="1030" y="549"/>
                  </a:lnTo>
                  <a:lnTo>
                    <a:pt x="1033" y="548"/>
                  </a:lnTo>
                  <a:lnTo>
                    <a:pt x="1034" y="548"/>
                  </a:lnTo>
                  <a:lnTo>
                    <a:pt x="1036" y="548"/>
                  </a:lnTo>
                  <a:lnTo>
                    <a:pt x="1037" y="548"/>
                  </a:lnTo>
                  <a:lnTo>
                    <a:pt x="1039" y="547"/>
                  </a:lnTo>
                  <a:lnTo>
                    <a:pt x="1041" y="547"/>
                  </a:lnTo>
                  <a:lnTo>
                    <a:pt x="1042" y="547"/>
                  </a:lnTo>
                  <a:lnTo>
                    <a:pt x="1044" y="547"/>
                  </a:lnTo>
                  <a:lnTo>
                    <a:pt x="1045" y="547"/>
                  </a:lnTo>
                  <a:lnTo>
                    <a:pt x="1046" y="546"/>
                  </a:lnTo>
                  <a:lnTo>
                    <a:pt x="1048" y="546"/>
                  </a:lnTo>
                  <a:lnTo>
                    <a:pt x="1050" y="546"/>
                  </a:lnTo>
                  <a:lnTo>
                    <a:pt x="1052" y="546"/>
                  </a:lnTo>
                  <a:lnTo>
                    <a:pt x="1053" y="545"/>
                  </a:lnTo>
                  <a:lnTo>
                    <a:pt x="1055" y="545"/>
                  </a:lnTo>
                  <a:lnTo>
                    <a:pt x="1056" y="545"/>
                  </a:lnTo>
                  <a:lnTo>
                    <a:pt x="1059" y="545"/>
                  </a:lnTo>
                  <a:lnTo>
                    <a:pt x="1061" y="544"/>
                  </a:lnTo>
                  <a:lnTo>
                    <a:pt x="1062" y="544"/>
                  </a:lnTo>
                  <a:lnTo>
                    <a:pt x="1067" y="542"/>
                  </a:lnTo>
                  <a:lnTo>
                    <a:pt x="1070" y="542"/>
                  </a:lnTo>
                  <a:lnTo>
                    <a:pt x="1071" y="542"/>
                  </a:lnTo>
                  <a:lnTo>
                    <a:pt x="1072" y="542"/>
                  </a:lnTo>
                  <a:lnTo>
                    <a:pt x="1077" y="541"/>
                  </a:lnTo>
                  <a:lnTo>
                    <a:pt x="1084" y="541"/>
                  </a:lnTo>
                  <a:lnTo>
                    <a:pt x="1086" y="540"/>
                  </a:lnTo>
                  <a:lnTo>
                    <a:pt x="1089" y="539"/>
                  </a:lnTo>
                  <a:lnTo>
                    <a:pt x="1093" y="540"/>
                  </a:lnTo>
                  <a:lnTo>
                    <a:pt x="1094" y="540"/>
                  </a:lnTo>
                  <a:lnTo>
                    <a:pt x="1096" y="540"/>
                  </a:lnTo>
                  <a:lnTo>
                    <a:pt x="1097" y="539"/>
                  </a:lnTo>
                  <a:lnTo>
                    <a:pt x="1100" y="539"/>
                  </a:lnTo>
                  <a:lnTo>
                    <a:pt x="1102" y="539"/>
                  </a:lnTo>
                  <a:lnTo>
                    <a:pt x="1103" y="539"/>
                  </a:lnTo>
                  <a:lnTo>
                    <a:pt x="1105" y="539"/>
                  </a:lnTo>
                  <a:lnTo>
                    <a:pt x="1106" y="538"/>
                  </a:lnTo>
                  <a:lnTo>
                    <a:pt x="1109" y="538"/>
                  </a:lnTo>
                  <a:lnTo>
                    <a:pt x="1110" y="538"/>
                  </a:lnTo>
                  <a:lnTo>
                    <a:pt x="1112" y="538"/>
                  </a:lnTo>
                  <a:lnTo>
                    <a:pt x="1113" y="537"/>
                  </a:lnTo>
                  <a:lnTo>
                    <a:pt x="1116" y="537"/>
                  </a:lnTo>
                  <a:lnTo>
                    <a:pt x="1117" y="537"/>
                  </a:lnTo>
                  <a:lnTo>
                    <a:pt x="1119" y="537"/>
                  </a:lnTo>
                  <a:lnTo>
                    <a:pt x="1120" y="537"/>
                  </a:lnTo>
                  <a:lnTo>
                    <a:pt x="1122" y="536"/>
                  </a:lnTo>
                  <a:lnTo>
                    <a:pt x="1125" y="536"/>
                  </a:lnTo>
                  <a:lnTo>
                    <a:pt x="1126" y="536"/>
                  </a:lnTo>
                  <a:lnTo>
                    <a:pt x="1127" y="536"/>
                  </a:lnTo>
                  <a:lnTo>
                    <a:pt x="1129" y="534"/>
                  </a:lnTo>
                  <a:lnTo>
                    <a:pt x="1131" y="534"/>
                  </a:lnTo>
                  <a:lnTo>
                    <a:pt x="1133" y="534"/>
                  </a:lnTo>
                  <a:lnTo>
                    <a:pt x="1134" y="534"/>
                  </a:lnTo>
                  <a:lnTo>
                    <a:pt x="1136" y="534"/>
                  </a:lnTo>
                  <a:lnTo>
                    <a:pt x="1138" y="533"/>
                  </a:lnTo>
                  <a:lnTo>
                    <a:pt x="1139" y="533"/>
                  </a:lnTo>
                  <a:lnTo>
                    <a:pt x="1142" y="533"/>
                  </a:lnTo>
                  <a:lnTo>
                    <a:pt x="1143" y="533"/>
                  </a:lnTo>
                  <a:lnTo>
                    <a:pt x="1145" y="533"/>
                  </a:lnTo>
                  <a:lnTo>
                    <a:pt x="1146" y="532"/>
                  </a:lnTo>
                  <a:lnTo>
                    <a:pt x="1149" y="531"/>
                  </a:lnTo>
                  <a:lnTo>
                    <a:pt x="1152" y="532"/>
                  </a:lnTo>
                  <a:lnTo>
                    <a:pt x="1153" y="532"/>
                  </a:lnTo>
                  <a:lnTo>
                    <a:pt x="1155" y="531"/>
                  </a:lnTo>
                  <a:lnTo>
                    <a:pt x="1156" y="531"/>
                  </a:lnTo>
                  <a:lnTo>
                    <a:pt x="1159" y="531"/>
                  </a:lnTo>
                  <a:lnTo>
                    <a:pt x="1160" y="531"/>
                  </a:lnTo>
                  <a:lnTo>
                    <a:pt x="1162" y="531"/>
                  </a:lnTo>
                  <a:lnTo>
                    <a:pt x="1163" y="530"/>
                  </a:lnTo>
                  <a:lnTo>
                    <a:pt x="1164" y="530"/>
                  </a:lnTo>
                  <a:lnTo>
                    <a:pt x="1167" y="530"/>
                  </a:lnTo>
                  <a:lnTo>
                    <a:pt x="1168" y="530"/>
                  </a:lnTo>
                  <a:lnTo>
                    <a:pt x="1170" y="530"/>
                  </a:lnTo>
                  <a:lnTo>
                    <a:pt x="1171" y="529"/>
                  </a:lnTo>
                  <a:lnTo>
                    <a:pt x="1174" y="529"/>
                  </a:lnTo>
                  <a:lnTo>
                    <a:pt x="1176" y="529"/>
                  </a:lnTo>
                  <a:lnTo>
                    <a:pt x="1177" y="529"/>
                  </a:lnTo>
                  <a:lnTo>
                    <a:pt x="1179" y="529"/>
                  </a:lnTo>
                  <a:lnTo>
                    <a:pt x="1180" y="528"/>
                  </a:lnTo>
                  <a:lnTo>
                    <a:pt x="1185" y="528"/>
                  </a:lnTo>
                  <a:lnTo>
                    <a:pt x="1186" y="530"/>
                  </a:lnTo>
                  <a:lnTo>
                    <a:pt x="1186" y="532"/>
                  </a:lnTo>
                  <a:lnTo>
                    <a:pt x="1187" y="533"/>
                  </a:lnTo>
                  <a:lnTo>
                    <a:pt x="1188" y="538"/>
                  </a:lnTo>
                  <a:lnTo>
                    <a:pt x="1189" y="542"/>
                  </a:lnTo>
                  <a:lnTo>
                    <a:pt x="1192" y="544"/>
                  </a:lnTo>
                  <a:lnTo>
                    <a:pt x="1188" y="546"/>
                  </a:lnTo>
                  <a:lnTo>
                    <a:pt x="1187" y="547"/>
                  </a:lnTo>
                  <a:lnTo>
                    <a:pt x="1186" y="547"/>
                  </a:lnTo>
                  <a:lnTo>
                    <a:pt x="1184" y="548"/>
                  </a:lnTo>
                  <a:lnTo>
                    <a:pt x="1183" y="549"/>
                  </a:lnTo>
                  <a:lnTo>
                    <a:pt x="1180" y="549"/>
                  </a:lnTo>
                  <a:lnTo>
                    <a:pt x="1179" y="550"/>
                  </a:lnTo>
                  <a:lnTo>
                    <a:pt x="1177" y="551"/>
                  </a:lnTo>
                  <a:lnTo>
                    <a:pt x="1176" y="551"/>
                  </a:lnTo>
                  <a:lnTo>
                    <a:pt x="1175" y="553"/>
                  </a:lnTo>
                  <a:lnTo>
                    <a:pt x="1172" y="554"/>
                  </a:lnTo>
                  <a:lnTo>
                    <a:pt x="1171" y="554"/>
                  </a:lnTo>
                  <a:lnTo>
                    <a:pt x="1171" y="556"/>
                  </a:lnTo>
                  <a:lnTo>
                    <a:pt x="1172" y="557"/>
                  </a:lnTo>
                  <a:lnTo>
                    <a:pt x="1174" y="559"/>
                  </a:lnTo>
                  <a:lnTo>
                    <a:pt x="1175" y="559"/>
                  </a:lnTo>
                  <a:lnTo>
                    <a:pt x="1176" y="559"/>
                  </a:lnTo>
                  <a:lnTo>
                    <a:pt x="1176" y="562"/>
                  </a:lnTo>
                  <a:lnTo>
                    <a:pt x="1176" y="563"/>
                  </a:lnTo>
                  <a:lnTo>
                    <a:pt x="1177" y="565"/>
                  </a:lnTo>
                  <a:lnTo>
                    <a:pt x="1177" y="566"/>
                  </a:lnTo>
                  <a:lnTo>
                    <a:pt x="1177" y="568"/>
                  </a:lnTo>
                  <a:lnTo>
                    <a:pt x="1177" y="570"/>
                  </a:lnTo>
                  <a:lnTo>
                    <a:pt x="1178" y="572"/>
                  </a:lnTo>
                  <a:lnTo>
                    <a:pt x="1178" y="573"/>
                  </a:lnTo>
                  <a:lnTo>
                    <a:pt x="1179" y="574"/>
                  </a:lnTo>
                  <a:lnTo>
                    <a:pt x="1179" y="576"/>
                  </a:lnTo>
                  <a:lnTo>
                    <a:pt x="1180" y="578"/>
                  </a:lnTo>
                  <a:lnTo>
                    <a:pt x="1180" y="580"/>
                  </a:lnTo>
                  <a:lnTo>
                    <a:pt x="1181" y="581"/>
                  </a:lnTo>
                  <a:lnTo>
                    <a:pt x="1181" y="582"/>
                  </a:lnTo>
                  <a:lnTo>
                    <a:pt x="1184" y="584"/>
                  </a:lnTo>
                  <a:lnTo>
                    <a:pt x="1181" y="588"/>
                  </a:lnTo>
                  <a:lnTo>
                    <a:pt x="1179" y="590"/>
                  </a:lnTo>
                  <a:lnTo>
                    <a:pt x="1178" y="592"/>
                  </a:lnTo>
                  <a:lnTo>
                    <a:pt x="1178" y="595"/>
                  </a:lnTo>
                  <a:lnTo>
                    <a:pt x="1177" y="598"/>
                  </a:lnTo>
                  <a:lnTo>
                    <a:pt x="1178" y="601"/>
                  </a:lnTo>
                  <a:lnTo>
                    <a:pt x="1178" y="604"/>
                  </a:lnTo>
                  <a:lnTo>
                    <a:pt x="1178" y="605"/>
                  </a:lnTo>
                  <a:lnTo>
                    <a:pt x="1178" y="606"/>
                  </a:lnTo>
                  <a:lnTo>
                    <a:pt x="1178" y="608"/>
                  </a:lnTo>
                  <a:lnTo>
                    <a:pt x="1179" y="609"/>
                  </a:lnTo>
                  <a:lnTo>
                    <a:pt x="1180" y="610"/>
                  </a:lnTo>
                  <a:lnTo>
                    <a:pt x="1180" y="613"/>
                  </a:lnTo>
                  <a:lnTo>
                    <a:pt x="1181" y="614"/>
                  </a:lnTo>
                  <a:lnTo>
                    <a:pt x="1181" y="615"/>
                  </a:lnTo>
                  <a:lnTo>
                    <a:pt x="1183" y="616"/>
                  </a:lnTo>
                  <a:lnTo>
                    <a:pt x="1184" y="617"/>
                  </a:lnTo>
                  <a:lnTo>
                    <a:pt x="1185" y="618"/>
                  </a:lnTo>
                  <a:lnTo>
                    <a:pt x="1186" y="621"/>
                  </a:lnTo>
                  <a:lnTo>
                    <a:pt x="1187" y="622"/>
                  </a:lnTo>
                  <a:lnTo>
                    <a:pt x="1188" y="623"/>
                  </a:lnTo>
                  <a:lnTo>
                    <a:pt x="1189" y="624"/>
                  </a:lnTo>
                  <a:lnTo>
                    <a:pt x="1192" y="624"/>
                  </a:lnTo>
                  <a:lnTo>
                    <a:pt x="1193" y="624"/>
                  </a:lnTo>
                  <a:lnTo>
                    <a:pt x="1194" y="624"/>
                  </a:lnTo>
                  <a:lnTo>
                    <a:pt x="1196" y="624"/>
                  </a:lnTo>
                  <a:lnTo>
                    <a:pt x="1197" y="624"/>
                  </a:lnTo>
                  <a:lnTo>
                    <a:pt x="1199" y="624"/>
                  </a:lnTo>
                  <a:lnTo>
                    <a:pt x="1201" y="625"/>
                  </a:lnTo>
                  <a:lnTo>
                    <a:pt x="1202" y="626"/>
                  </a:lnTo>
                  <a:lnTo>
                    <a:pt x="1204" y="626"/>
                  </a:lnTo>
                  <a:lnTo>
                    <a:pt x="1205" y="628"/>
                  </a:lnTo>
                  <a:lnTo>
                    <a:pt x="1205" y="630"/>
                  </a:lnTo>
                  <a:lnTo>
                    <a:pt x="1206" y="631"/>
                  </a:lnTo>
                  <a:lnTo>
                    <a:pt x="1206" y="633"/>
                  </a:lnTo>
                  <a:lnTo>
                    <a:pt x="1208" y="634"/>
                  </a:lnTo>
                  <a:lnTo>
                    <a:pt x="1209" y="635"/>
                  </a:lnTo>
                  <a:lnTo>
                    <a:pt x="1210" y="637"/>
                  </a:lnTo>
                  <a:lnTo>
                    <a:pt x="1211" y="638"/>
                  </a:lnTo>
                  <a:lnTo>
                    <a:pt x="1212" y="639"/>
                  </a:lnTo>
                  <a:lnTo>
                    <a:pt x="1212" y="640"/>
                  </a:lnTo>
                  <a:lnTo>
                    <a:pt x="1211" y="642"/>
                  </a:lnTo>
                  <a:lnTo>
                    <a:pt x="1208" y="645"/>
                  </a:lnTo>
                  <a:lnTo>
                    <a:pt x="1210" y="649"/>
                  </a:lnTo>
                  <a:lnTo>
                    <a:pt x="1208" y="650"/>
                  </a:lnTo>
                  <a:lnTo>
                    <a:pt x="1205" y="651"/>
                  </a:lnTo>
                  <a:lnTo>
                    <a:pt x="1206" y="656"/>
                  </a:lnTo>
                  <a:lnTo>
                    <a:pt x="1204" y="660"/>
                  </a:lnTo>
                  <a:lnTo>
                    <a:pt x="1201" y="662"/>
                  </a:lnTo>
                  <a:lnTo>
                    <a:pt x="1197" y="664"/>
                  </a:lnTo>
                  <a:lnTo>
                    <a:pt x="1193" y="667"/>
                  </a:lnTo>
                  <a:lnTo>
                    <a:pt x="1191" y="668"/>
                  </a:lnTo>
                  <a:lnTo>
                    <a:pt x="1187" y="669"/>
                  </a:lnTo>
                  <a:lnTo>
                    <a:pt x="1184" y="671"/>
                  </a:lnTo>
                  <a:lnTo>
                    <a:pt x="1180" y="672"/>
                  </a:lnTo>
                  <a:lnTo>
                    <a:pt x="1177" y="674"/>
                  </a:lnTo>
                  <a:lnTo>
                    <a:pt x="1174" y="679"/>
                  </a:lnTo>
                  <a:lnTo>
                    <a:pt x="1170" y="680"/>
                  </a:lnTo>
                  <a:lnTo>
                    <a:pt x="1167" y="682"/>
                  </a:lnTo>
                  <a:lnTo>
                    <a:pt x="1166" y="682"/>
                  </a:lnTo>
                  <a:lnTo>
                    <a:pt x="1162" y="684"/>
                  </a:lnTo>
                  <a:lnTo>
                    <a:pt x="1160" y="687"/>
                  </a:lnTo>
                  <a:lnTo>
                    <a:pt x="1156" y="689"/>
                  </a:lnTo>
                  <a:lnTo>
                    <a:pt x="1152" y="692"/>
                  </a:lnTo>
                  <a:lnTo>
                    <a:pt x="1150" y="697"/>
                  </a:lnTo>
                  <a:lnTo>
                    <a:pt x="1147" y="699"/>
                  </a:lnTo>
                  <a:lnTo>
                    <a:pt x="1145" y="701"/>
                  </a:lnTo>
                  <a:lnTo>
                    <a:pt x="1143" y="704"/>
                  </a:lnTo>
                  <a:lnTo>
                    <a:pt x="1142" y="705"/>
                  </a:lnTo>
                  <a:lnTo>
                    <a:pt x="1141" y="706"/>
                  </a:lnTo>
                  <a:lnTo>
                    <a:pt x="1137" y="708"/>
                  </a:lnTo>
                  <a:lnTo>
                    <a:pt x="1136" y="715"/>
                  </a:lnTo>
                  <a:lnTo>
                    <a:pt x="1137" y="717"/>
                  </a:lnTo>
                  <a:lnTo>
                    <a:pt x="1139" y="721"/>
                  </a:lnTo>
                  <a:lnTo>
                    <a:pt x="1141" y="723"/>
                  </a:lnTo>
                  <a:lnTo>
                    <a:pt x="1137" y="724"/>
                  </a:lnTo>
                  <a:lnTo>
                    <a:pt x="1136" y="724"/>
                  </a:lnTo>
                  <a:lnTo>
                    <a:pt x="1134" y="724"/>
                  </a:lnTo>
                  <a:lnTo>
                    <a:pt x="1133" y="724"/>
                  </a:lnTo>
                  <a:lnTo>
                    <a:pt x="1130" y="724"/>
                  </a:lnTo>
                  <a:lnTo>
                    <a:pt x="1129" y="725"/>
                  </a:lnTo>
                  <a:lnTo>
                    <a:pt x="1128" y="726"/>
                  </a:lnTo>
                  <a:lnTo>
                    <a:pt x="1128" y="727"/>
                  </a:lnTo>
                  <a:lnTo>
                    <a:pt x="1128" y="730"/>
                  </a:lnTo>
                  <a:lnTo>
                    <a:pt x="1129" y="731"/>
                  </a:lnTo>
                  <a:lnTo>
                    <a:pt x="1130" y="732"/>
                  </a:lnTo>
                  <a:lnTo>
                    <a:pt x="1131" y="733"/>
                  </a:lnTo>
                  <a:lnTo>
                    <a:pt x="1130" y="735"/>
                  </a:lnTo>
                  <a:lnTo>
                    <a:pt x="1133" y="738"/>
                  </a:lnTo>
                  <a:lnTo>
                    <a:pt x="1130" y="740"/>
                  </a:lnTo>
                  <a:lnTo>
                    <a:pt x="1129" y="741"/>
                  </a:lnTo>
                  <a:lnTo>
                    <a:pt x="1128" y="742"/>
                  </a:lnTo>
                  <a:lnTo>
                    <a:pt x="1128" y="743"/>
                  </a:lnTo>
                  <a:lnTo>
                    <a:pt x="1127" y="747"/>
                  </a:lnTo>
                  <a:lnTo>
                    <a:pt x="1126" y="747"/>
                  </a:lnTo>
                  <a:lnTo>
                    <a:pt x="1122" y="75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86" name="Rectangle 14"/>
            <p:cNvSpPr>
              <a:spLocks noChangeArrowheads="1"/>
            </p:cNvSpPr>
            <p:nvPr/>
          </p:nvSpPr>
          <p:spPr bwMode="auto">
            <a:xfrm>
              <a:off x="5258827" y="2837039"/>
              <a:ext cx="598708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kolbuszowski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6232525" y="2560638"/>
              <a:ext cx="842963" cy="727075"/>
            </a:xfrm>
            <a:custGeom>
              <a:avLst/>
              <a:gdLst/>
              <a:ahLst/>
              <a:cxnLst>
                <a:cxn ang="0">
                  <a:pos x="131" y="561"/>
                </a:cxn>
                <a:cxn ang="0">
                  <a:pos x="127" y="500"/>
                </a:cxn>
                <a:cxn ang="0">
                  <a:pos x="107" y="454"/>
                </a:cxn>
                <a:cxn ang="0">
                  <a:pos x="54" y="431"/>
                </a:cxn>
                <a:cxn ang="0">
                  <a:pos x="29" y="401"/>
                </a:cxn>
                <a:cxn ang="0">
                  <a:pos x="47" y="346"/>
                </a:cxn>
                <a:cxn ang="0">
                  <a:pos x="15" y="304"/>
                </a:cxn>
                <a:cxn ang="0">
                  <a:pos x="29" y="233"/>
                </a:cxn>
                <a:cxn ang="0">
                  <a:pos x="73" y="194"/>
                </a:cxn>
                <a:cxn ang="0">
                  <a:pos x="108" y="143"/>
                </a:cxn>
                <a:cxn ang="0">
                  <a:pos x="170" y="153"/>
                </a:cxn>
                <a:cxn ang="0">
                  <a:pos x="156" y="92"/>
                </a:cxn>
                <a:cxn ang="0">
                  <a:pos x="173" y="66"/>
                </a:cxn>
                <a:cxn ang="0">
                  <a:pos x="238" y="39"/>
                </a:cxn>
                <a:cxn ang="0">
                  <a:pos x="256" y="75"/>
                </a:cxn>
                <a:cxn ang="0">
                  <a:pos x="305" y="116"/>
                </a:cxn>
                <a:cxn ang="0">
                  <a:pos x="300" y="49"/>
                </a:cxn>
                <a:cxn ang="0">
                  <a:pos x="336" y="89"/>
                </a:cxn>
                <a:cxn ang="0">
                  <a:pos x="394" y="181"/>
                </a:cxn>
                <a:cxn ang="0">
                  <a:pos x="505" y="223"/>
                </a:cxn>
                <a:cxn ang="0">
                  <a:pos x="587" y="189"/>
                </a:cxn>
                <a:cxn ang="0">
                  <a:pos x="540" y="136"/>
                </a:cxn>
                <a:cxn ang="0">
                  <a:pos x="527" y="90"/>
                </a:cxn>
                <a:cxn ang="0">
                  <a:pos x="487" y="51"/>
                </a:cxn>
                <a:cxn ang="0">
                  <a:pos x="472" y="12"/>
                </a:cxn>
                <a:cxn ang="0">
                  <a:pos x="517" y="15"/>
                </a:cxn>
                <a:cxn ang="0">
                  <a:pos x="555" y="51"/>
                </a:cxn>
                <a:cxn ang="0">
                  <a:pos x="574" y="110"/>
                </a:cxn>
                <a:cxn ang="0">
                  <a:pos x="621" y="151"/>
                </a:cxn>
                <a:cxn ang="0">
                  <a:pos x="665" y="170"/>
                </a:cxn>
                <a:cxn ang="0">
                  <a:pos x="730" y="142"/>
                </a:cxn>
                <a:cxn ang="0">
                  <a:pos x="832" y="133"/>
                </a:cxn>
                <a:cxn ang="0">
                  <a:pos x="931" y="125"/>
                </a:cxn>
                <a:cxn ang="0">
                  <a:pos x="1039" y="123"/>
                </a:cxn>
                <a:cxn ang="0">
                  <a:pos x="1038" y="160"/>
                </a:cxn>
                <a:cxn ang="0">
                  <a:pos x="981" y="190"/>
                </a:cxn>
                <a:cxn ang="0">
                  <a:pos x="914" y="206"/>
                </a:cxn>
                <a:cxn ang="0">
                  <a:pos x="900" y="282"/>
                </a:cxn>
                <a:cxn ang="0">
                  <a:pos x="972" y="321"/>
                </a:cxn>
                <a:cxn ang="0">
                  <a:pos x="953" y="370"/>
                </a:cxn>
                <a:cxn ang="0">
                  <a:pos x="928" y="425"/>
                </a:cxn>
                <a:cxn ang="0">
                  <a:pos x="865" y="406"/>
                </a:cxn>
                <a:cxn ang="0">
                  <a:pos x="838" y="470"/>
                </a:cxn>
                <a:cxn ang="0">
                  <a:pos x="884" y="537"/>
                </a:cxn>
                <a:cxn ang="0">
                  <a:pos x="880" y="587"/>
                </a:cxn>
                <a:cxn ang="0">
                  <a:pos x="842" y="544"/>
                </a:cxn>
                <a:cxn ang="0">
                  <a:pos x="795" y="596"/>
                </a:cxn>
                <a:cxn ang="0">
                  <a:pos x="798" y="640"/>
                </a:cxn>
                <a:cxn ang="0">
                  <a:pos x="765" y="697"/>
                </a:cxn>
                <a:cxn ang="0">
                  <a:pos x="779" y="744"/>
                </a:cxn>
                <a:cxn ang="0">
                  <a:pos x="748" y="792"/>
                </a:cxn>
                <a:cxn ang="0">
                  <a:pos x="756" y="854"/>
                </a:cxn>
                <a:cxn ang="0">
                  <a:pos x="759" y="907"/>
                </a:cxn>
                <a:cxn ang="0">
                  <a:pos x="688" y="890"/>
                </a:cxn>
                <a:cxn ang="0">
                  <a:pos x="632" y="905"/>
                </a:cxn>
                <a:cxn ang="0">
                  <a:pos x="564" y="908"/>
                </a:cxn>
                <a:cxn ang="0">
                  <a:pos x="480" y="888"/>
                </a:cxn>
                <a:cxn ang="0">
                  <a:pos x="435" y="834"/>
                </a:cxn>
                <a:cxn ang="0">
                  <a:pos x="413" y="783"/>
                </a:cxn>
                <a:cxn ang="0">
                  <a:pos x="363" y="744"/>
                </a:cxn>
                <a:cxn ang="0">
                  <a:pos x="302" y="708"/>
                </a:cxn>
                <a:cxn ang="0">
                  <a:pos x="252" y="661"/>
                </a:cxn>
                <a:cxn ang="0">
                  <a:pos x="203" y="631"/>
                </a:cxn>
              </a:cxnLst>
              <a:rect l="0" t="0" r="r" b="b"/>
              <a:pathLst>
                <a:path w="1061" h="916">
                  <a:moveTo>
                    <a:pt x="184" y="591"/>
                  </a:moveTo>
                  <a:lnTo>
                    <a:pt x="183" y="591"/>
                  </a:lnTo>
                  <a:lnTo>
                    <a:pt x="181" y="591"/>
                  </a:lnTo>
                  <a:lnTo>
                    <a:pt x="178" y="593"/>
                  </a:lnTo>
                  <a:lnTo>
                    <a:pt x="177" y="593"/>
                  </a:lnTo>
                  <a:lnTo>
                    <a:pt x="175" y="593"/>
                  </a:lnTo>
                  <a:lnTo>
                    <a:pt x="172" y="594"/>
                  </a:lnTo>
                  <a:lnTo>
                    <a:pt x="172" y="590"/>
                  </a:lnTo>
                  <a:lnTo>
                    <a:pt x="170" y="589"/>
                  </a:lnTo>
                  <a:lnTo>
                    <a:pt x="170" y="587"/>
                  </a:lnTo>
                  <a:lnTo>
                    <a:pt x="169" y="586"/>
                  </a:lnTo>
                  <a:lnTo>
                    <a:pt x="169" y="583"/>
                  </a:lnTo>
                  <a:lnTo>
                    <a:pt x="168" y="582"/>
                  </a:lnTo>
                  <a:lnTo>
                    <a:pt x="168" y="581"/>
                  </a:lnTo>
                  <a:lnTo>
                    <a:pt x="168" y="579"/>
                  </a:lnTo>
                  <a:lnTo>
                    <a:pt x="167" y="578"/>
                  </a:lnTo>
                  <a:lnTo>
                    <a:pt x="165" y="579"/>
                  </a:lnTo>
                  <a:lnTo>
                    <a:pt x="164" y="579"/>
                  </a:lnTo>
                  <a:lnTo>
                    <a:pt x="161" y="579"/>
                  </a:lnTo>
                  <a:lnTo>
                    <a:pt x="160" y="579"/>
                  </a:lnTo>
                  <a:lnTo>
                    <a:pt x="158" y="580"/>
                  </a:lnTo>
                  <a:lnTo>
                    <a:pt x="157" y="580"/>
                  </a:lnTo>
                  <a:lnTo>
                    <a:pt x="155" y="581"/>
                  </a:lnTo>
                  <a:lnTo>
                    <a:pt x="153" y="581"/>
                  </a:lnTo>
                  <a:lnTo>
                    <a:pt x="151" y="581"/>
                  </a:lnTo>
                  <a:lnTo>
                    <a:pt x="150" y="582"/>
                  </a:lnTo>
                  <a:lnTo>
                    <a:pt x="148" y="582"/>
                  </a:lnTo>
                  <a:lnTo>
                    <a:pt x="147" y="581"/>
                  </a:lnTo>
                  <a:lnTo>
                    <a:pt x="145" y="579"/>
                  </a:lnTo>
                  <a:lnTo>
                    <a:pt x="144" y="578"/>
                  </a:lnTo>
                  <a:lnTo>
                    <a:pt x="143" y="577"/>
                  </a:lnTo>
                  <a:lnTo>
                    <a:pt x="142" y="576"/>
                  </a:lnTo>
                  <a:lnTo>
                    <a:pt x="140" y="571"/>
                  </a:lnTo>
                  <a:lnTo>
                    <a:pt x="137" y="569"/>
                  </a:lnTo>
                  <a:lnTo>
                    <a:pt x="136" y="568"/>
                  </a:lnTo>
                  <a:lnTo>
                    <a:pt x="135" y="566"/>
                  </a:lnTo>
                  <a:lnTo>
                    <a:pt x="134" y="565"/>
                  </a:lnTo>
                  <a:lnTo>
                    <a:pt x="134" y="564"/>
                  </a:lnTo>
                  <a:lnTo>
                    <a:pt x="133" y="563"/>
                  </a:lnTo>
                  <a:lnTo>
                    <a:pt x="132" y="562"/>
                  </a:lnTo>
                  <a:lnTo>
                    <a:pt x="131" y="561"/>
                  </a:lnTo>
                  <a:lnTo>
                    <a:pt x="130" y="559"/>
                  </a:lnTo>
                  <a:lnTo>
                    <a:pt x="128" y="557"/>
                  </a:lnTo>
                  <a:lnTo>
                    <a:pt x="127" y="556"/>
                  </a:lnTo>
                  <a:lnTo>
                    <a:pt x="127" y="555"/>
                  </a:lnTo>
                  <a:lnTo>
                    <a:pt x="126" y="554"/>
                  </a:lnTo>
                  <a:lnTo>
                    <a:pt x="125" y="552"/>
                  </a:lnTo>
                  <a:lnTo>
                    <a:pt x="124" y="551"/>
                  </a:lnTo>
                  <a:lnTo>
                    <a:pt x="123" y="549"/>
                  </a:lnTo>
                  <a:lnTo>
                    <a:pt x="122" y="548"/>
                  </a:lnTo>
                  <a:lnTo>
                    <a:pt x="120" y="547"/>
                  </a:lnTo>
                  <a:lnTo>
                    <a:pt x="119" y="546"/>
                  </a:lnTo>
                  <a:lnTo>
                    <a:pt x="119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6" y="540"/>
                  </a:lnTo>
                  <a:lnTo>
                    <a:pt x="115" y="539"/>
                  </a:lnTo>
                  <a:lnTo>
                    <a:pt x="114" y="538"/>
                  </a:lnTo>
                  <a:lnTo>
                    <a:pt x="112" y="537"/>
                  </a:lnTo>
                  <a:lnTo>
                    <a:pt x="111" y="536"/>
                  </a:lnTo>
                  <a:lnTo>
                    <a:pt x="110" y="534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9" y="528"/>
                  </a:lnTo>
                  <a:lnTo>
                    <a:pt x="110" y="527"/>
                  </a:lnTo>
                  <a:lnTo>
                    <a:pt x="111" y="526"/>
                  </a:lnTo>
                  <a:lnTo>
                    <a:pt x="111" y="522"/>
                  </a:lnTo>
                  <a:lnTo>
                    <a:pt x="114" y="522"/>
                  </a:lnTo>
                  <a:lnTo>
                    <a:pt x="117" y="521"/>
                  </a:lnTo>
                  <a:lnTo>
                    <a:pt x="119" y="521"/>
                  </a:lnTo>
                  <a:lnTo>
                    <a:pt x="122" y="521"/>
                  </a:lnTo>
                  <a:lnTo>
                    <a:pt x="120" y="518"/>
                  </a:lnTo>
                  <a:lnTo>
                    <a:pt x="120" y="517"/>
                  </a:lnTo>
                  <a:lnTo>
                    <a:pt x="122" y="514"/>
                  </a:lnTo>
                  <a:lnTo>
                    <a:pt x="122" y="513"/>
                  </a:lnTo>
                  <a:lnTo>
                    <a:pt x="122" y="511"/>
                  </a:lnTo>
                  <a:lnTo>
                    <a:pt x="125" y="509"/>
                  </a:lnTo>
                  <a:lnTo>
                    <a:pt x="124" y="505"/>
                  </a:lnTo>
                  <a:lnTo>
                    <a:pt x="123" y="502"/>
                  </a:lnTo>
                  <a:lnTo>
                    <a:pt x="126" y="503"/>
                  </a:lnTo>
                  <a:lnTo>
                    <a:pt x="127" y="501"/>
                  </a:lnTo>
                  <a:lnTo>
                    <a:pt x="127" y="500"/>
                  </a:lnTo>
                  <a:lnTo>
                    <a:pt x="128" y="498"/>
                  </a:lnTo>
                  <a:lnTo>
                    <a:pt x="130" y="497"/>
                  </a:lnTo>
                  <a:lnTo>
                    <a:pt x="130" y="495"/>
                  </a:lnTo>
                  <a:lnTo>
                    <a:pt x="131" y="494"/>
                  </a:lnTo>
                  <a:lnTo>
                    <a:pt x="127" y="492"/>
                  </a:lnTo>
                  <a:lnTo>
                    <a:pt x="130" y="489"/>
                  </a:lnTo>
                  <a:lnTo>
                    <a:pt x="130" y="485"/>
                  </a:lnTo>
                  <a:lnTo>
                    <a:pt x="133" y="482"/>
                  </a:lnTo>
                  <a:lnTo>
                    <a:pt x="134" y="480"/>
                  </a:lnTo>
                  <a:lnTo>
                    <a:pt x="137" y="480"/>
                  </a:lnTo>
                  <a:lnTo>
                    <a:pt x="137" y="479"/>
                  </a:lnTo>
                  <a:lnTo>
                    <a:pt x="139" y="479"/>
                  </a:lnTo>
                  <a:lnTo>
                    <a:pt x="140" y="477"/>
                  </a:lnTo>
                  <a:lnTo>
                    <a:pt x="141" y="476"/>
                  </a:lnTo>
                  <a:lnTo>
                    <a:pt x="142" y="475"/>
                  </a:lnTo>
                  <a:lnTo>
                    <a:pt x="143" y="473"/>
                  </a:lnTo>
                  <a:lnTo>
                    <a:pt x="140" y="472"/>
                  </a:lnTo>
                  <a:lnTo>
                    <a:pt x="139" y="473"/>
                  </a:lnTo>
                  <a:lnTo>
                    <a:pt x="137" y="473"/>
                  </a:lnTo>
                  <a:lnTo>
                    <a:pt x="132" y="475"/>
                  </a:lnTo>
                  <a:lnTo>
                    <a:pt x="130" y="476"/>
                  </a:lnTo>
                  <a:lnTo>
                    <a:pt x="128" y="477"/>
                  </a:lnTo>
                  <a:lnTo>
                    <a:pt x="126" y="477"/>
                  </a:lnTo>
                  <a:lnTo>
                    <a:pt x="125" y="478"/>
                  </a:lnTo>
                  <a:lnTo>
                    <a:pt x="120" y="478"/>
                  </a:lnTo>
                  <a:lnTo>
                    <a:pt x="122" y="475"/>
                  </a:lnTo>
                  <a:lnTo>
                    <a:pt x="119" y="472"/>
                  </a:lnTo>
                  <a:lnTo>
                    <a:pt x="119" y="471"/>
                  </a:lnTo>
                  <a:lnTo>
                    <a:pt x="118" y="470"/>
                  </a:lnTo>
                  <a:lnTo>
                    <a:pt x="118" y="468"/>
                  </a:lnTo>
                  <a:lnTo>
                    <a:pt x="118" y="467"/>
                  </a:lnTo>
                  <a:lnTo>
                    <a:pt x="117" y="464"/>
                  </a:lnTo>
                  <a:lnTo>
                    <a:pt x="116" y="463"/>
                  </a:lnTo>
                  <a:lnTo>
                    <a:pt x="115" y="462"/>
                  </a:lnTo>
                  <a:lnTo>
                    <a:pt x="115" y="461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1" y="456"/>
                  </a:lnTo>
                  <a:lnTo>
                    <a:pt x="110" y="456"/>
                  </a:lnTo>
                  <a:lnTo>
                    <a:pt x="109" y="455"/>
                  </a:lnTo>
                  <a:lnTo>
                    <a:pt x="107" y="454"/>
                  </a:lnTo>
                  <a:lnTo>
                    <a:pt x="106" y="453"/>
                  </a:lnTo>
                  <a:lnTo>
                    <a:pt x="105" y="452"/>
                  </a:lnTo>
                  <a:lnTo>
                    <a:pt x="103" y="451"/>
                  </a:lnTo>
                  <a:lnTo>
                    <a:pt x="102" y="451"/>
                  </a:lnTo>
                  <a:lnTo>
                    <a:pt x="101" y="450"/>
                  </a:lnTo>
                  <a:lnTo>
                    <a:pt x="99" y="450"/>
                  </a:lnTo>
                  <a:lnTo>
                    <a:pt x="98" y="448"/>
                  </a:lnTo>
                  <a:lnTo>
                    <a:pt x="95" y="448"/>
                  </a:lnTo>
                  <a:lnTo>
                    <a:pt x="93" y="448"/>
                  </a:lnTo>
                  <a:lnTo>
                    <a:pt x="92" y="447"/>
                  </a:lnTo>
                  <a:lnTo>
                    <a:pt x="91" y="447"/>
                  </a:lnTo>
                  <a:lnTo>
                    <a:pt x="89" y="447"/>
                  </a:lnTo>
                  <a:lnTo>
                    <a:pt x="86" y="447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2" y="446"/>
                  </a:lnTo>
                  <a:lnTo>
                    <a:pt x="79" y="445"/>
                  </a:lnTo>
                  <a:lnTo>
                    <a:pt x="78" y="445"/>
                  </a:lnTo>
                  <a:lnTo>
                    <a:pt x="76" y="445"/>
                  </a:lnTo>
                  <a:lnTo>
                    <a:pt x="74" y="444"/>
                  </a:lnTo>
                  <a:lnTo>
                    <a:pt x="70" y="444"/>
                  </a:lnTo>
                  <a:lnTo>
                    <a:pt x="69" y="443"/>
                  </a:lnTo>
                  <a:lnTo>
                    <a:pt x="69" y="444"/>
                  </a:lnTo>
                  <a:lnTo>
                    <a:pt x="68" y="446"/>
                  </a:lnTo>
                  <a:lnTo>
                    <a:pt x="68" y="447"/>
                  </a:lnTo>
                  <a:lnTo>
                    <a:pt x="68" y="450"/>
                  </a:lnTo>
                  <a:lnTo>
                    <a:pt x="66" y="450"/>
                  </a:lnTo>
                  <a:lnTo>
                    <a:pt x="65" y="450"/>
                  </a:lnTo>
                  <a:lnTo>
                    <a:pt x="62" y="450"/>
                  </a:lnTo>
                  <a:lnTo>
                    <a:pt x="61" y="448"/>
                  </a:lnTo>
                  <a:lnTo>
                    <a:pt x="60" y="447"/>
                  </a:lnTo>
                  <a:lnTo>
                    <a:pt x="60" y="446"/>
                  </a:lnTo>
                  <a:lnTo>
                    <a:pt x="59" y="444"/>
                  </a:lnTo>
                  <a:lnTo>
                    <a:pt x="59" y="443"/>
                  </a:lnTo>
                  <a:lnTo>
                    <a:pt x="58" y="441"/>
                  </a:lnTo>
                  <a:lnTo>
                    <a:pt x="58" y="439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6" y="434"/>
                  </a:lnTo>
                  <a:lnTo>
                    <a:pt x="56" y="433"/>
                  </a:lnTo>
                  <a:lnTo>
                    <a:pt x="54" y="431"/>
                  </a:lnTo>
                  <a:lnTo>
                    <a:pt x="53" y="430"/>
                  </a:lnTo>
                  <a:lnTo>
                    <a:pt x="52" y="430"/>
                  </a:lnTo>
                  <a:lnTo>
                    <a:pt x="50" y="430"/>
                  </a:lnTo>
                  <a:lnTo>
                    <a:pt x="48" y="431"/>
                  </a:lnTo>
                  <a:lnTo>
                    <a:pt x="47" y="431"/>
                  </a:lnTo>
                  <a:lnTo>
                    <a:pt x="45" y="431"/>
                  </a:lnTo>
                  <a:lnTo>
                    <a:pt x="43" y="433"/>
                  </a:lnTo>
                  <a:lnTo>
                    <a:pt x="42" y="433"/>
                  </a:lnTo>
                  <a:lnTo>
                    <a:pt x="40" y="434"/>
                  </a:lnTo>
                  <a:lnTo>
                    <a:pt x="37" y="435"/>
                  </a:lnTo>
                  <a:lnTo>
                    <a:pt x="37" y="437"/>
                  </a:lnTo>
                  <a:lnTo>
                    <a:pt x="36" y="438"/>
                  </a:lnTo>
                  <a:lnTo>
                    <a:pt x="35" y="439"/>
                  </a:lnTo>
                  <a:lnTo>
                    <a:pt x="35" y="442"/>
                  </a:lnTo>
                  <a:lnTo>
                    <a:pt x="35" y="443"/>
                  </a:lnTo>
                  <a:lnTo>
                    <a:pt x="34" y="445"/>
                  </a:lnTo>
                  <a:lnTo>
                    <a:pt x="33" y="446"/>
                  </a:lnTo>
                  <a:lnTo>
                    <a:pt x="32" y="447"/>
                  </a:lnTo>
                  <a:lnTo>
                    <a:pt x="31" y="447"/>
                  </a:lnTo>
                  <a:lnTo>
                    <a:pt x="29" y="446"/>
                  </a:lnTo>
                  <a:lnTo>
                    <a:pt x="27" y="446"/>
                  </a:lnTo>
                  <a:lnTo>
                    <a:pt x="26" y="445"/>
                  </a:lnTo>
                  <a:lnTo>
                    <a:pt x="25" y="442"/>
                  </a:lnTo>
                  <a:lnTo>
                    <a:pt x="27" y="437"/>
                  </a:lnTo>
                  <a:lnTo>
                    <a:pt x="27" y="434"/>
                  </a:lnTo>
                  <a:lnTo>
                    <a:pt x="27" y="431"/>
                  </a:lnTo>
                  <a:lnTo>
                    <a:pt x="28" y="428"/>
                  </a:lnTo>
                  <a:lnTo>
                    <a:pt x="28" y="425"/>
                  </a:lnTo>
                  <a:lnTo>
                    <a:pt x="28" y="423"/>
                  </a:lnTo>
                  <a:lnTo>
                    <a:pt x="28" y="420"/>
                  </a:lnTo>
                  <a:lnTo>
                    <a:pt x="31" y="419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9" y="413"/>
                  </a:lnTo>
                  <a:lnTo>
                    <a:pt x="28" y="411"/>
                  </a:lnTo>
                  <a:lnTo>
                    <a:pt x="28" y="410"/>
                  </a:lnTo>
                  <a:lnTo>
                    <a:pt x="28" y="408"/>
                  </a:lnTo>
                  <a:lnTo>
                    <a:pt x="28" y="406"/>
                  </a:lnTo>
                  <a:lnTo>
                    <a:pt x="28" y="404"/>
                  </a:lnTo>
                  <a:lnTo>
                    <a:pt x="28" y="402"/>
                  </a:lnTo>
                  <a:lnTo>
                    <a:pt x="29" y="401"/>
                  </a:lnTo>
                  <a:lnTo>
                    <a:pt x="29" y="399"/>
                  </a:lnTo>
                  <a:lnTo>
                    <a:pt x="31" y="397"/>
                  </a:lnTo>
                  <a:lnTo>
                    <a:pt x="31" y="396"/>
                  </a:lnTo>
                  <a:lnTo>
                    <a:pt x="32" y="395"/>
                  </a:lnTo>
                  <a:lnTo>
                    <a:pt x="33" y="393"/>
                  </a:lnTo>
                  <a:lnTo>
                    <a:pt x="33" y="392"/>
                  </a:lnTo>
                  <a:lnTo>
                    <a:pt x="34" y="391"/>
                  </a:lnTo>
                  <a:lnTo>
                    <a:pt x="34" y="388"/>
                  </a:lnTo>
                  <a:lnTo>
                    <a:pt x="35" y="387"/>
                  </a:lnTo>
                  <a:lnTo>
                    <a:pt x="36" y="386"/>
                  </a:lnTo>
                  <a:lnTo>
                    <a:pt x="36" y="384"/>
                  </a:lnTo>
                  <a:lnTo>
                    <a:pt x="37" y="383"/>
                  </a:lnTo>
                  <a:lnTo>
                    <a:pt x="39" y="381"/>
                  </a:lnTo>
                  <a:lnTo>
                    <a:pt x="40" y="379"/>
                  </a:lnTo>
                  <a:lnTo>
                    <a:pt x="41" y="378"/>
                  </a:lnTo>
                  <a:lnTo>
                    <a:pt x="42" y="377"/>
                  </a:lnTo>
                  <a:lnTo>
                    <a:pt x="42" y="375"/>
                  </a:lnTo>
                  <a:lnTo>
                    <a:pt x="43" y="374"/>
                  </a:lnTo>
                  <a:lnTo>
                    <a:pt x="43" y="370"/>
                  </a:lnTo>
                  <a:lnTo>
                    <a:pt x="49" y="370"/>
                  </a:lnTo>
                  <a:lnTo>
                    <a:pt x="49" y="367"/>
                  </a:lnTo>
                  <a:lnTo>
                    <a:pt x="49" y="366"/>
                  </a:lnTo>
                  <a:lnTo>
                    <a:pt x="50" y="364"/>
                  </a:lnTo>
                  <a:lnTo>
                    <a:pt x="51" y="362"/>
                  </a:lnTo>
                  <a:lnTo>
                    <a:pt x="52" y="362"/>
                  </a:lnTo>
                  <a:lnTo>
                    <a:pt x="53" y="361"/>
                  </a:lnTo>
                  <a:lnTo>
                    <a:pt x="56" y="360"/>
                  </a:lnTo>
                  <a:lnTo>
                    <a:pt x="57" y="359"/>
                  </a:lnTo>
                  <a:lnTo>
                    <a:pt x="58" y="359"/>
                  </a:lnTo>
                  <a:lnTo>
                    <a:pt x="59" y="358"/>
                  </a:lnTo>
                  <a:lnTo>
                    <a:pt x="60" y="355"/>
                  </a:lnTo>
                  <a:lnTo>
                    <a:pt x="59" y="353"/>
                  </a:lnTo>
                  <a:lnTo>
                    <a:pt x="56" y="355"/>
                  </a:lnTo>
                  <a:lnTo>
                    <a:pt x="56" y="352"/>
                  </a:lnTo>
                  <a:lnTo>
                    <a:pt x="53" y="351"/>
                  </a:lnTo>
                  <a:lnTo>
                    <a:pt x="52" y="351"/>
                  </a:lnTo>
                  <a:lnTo>
                    <a:pt x="50" y="351"/>
                  </a:lnTo>
                  <a:lnTo>
                    <a:pt x="49" y="350"/>
                  </a:lnTo>
                  <a:lnTo>
                    <a:pt x="48" y="350"/>
                  </a:lnTo>
                  <a:lnTo>
                    <a:pt x="47" y="349"/>
                  </a:lnTo>
                  <a:lnTo>
                    <a:pt x="47" y="346"/>
                  </a:lnTo>
                  <a:lnTo>
                    <a:pt x="47" y="345"/>
                  </a:lnTo>
                  <a:lnTo>
                    <a:pt x="47" y="344"/>
                  </a:lnTo>
                  <a:lnTo>
                    <a:pt x="45" y="343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0" y="342"/>
                  </a:lnTo>
                  <a:lnTo>
                    <a:pt x="37" y="341"/>
                  </a:lnTo>
                  <a:lnTo>
                    <a:pt x="36" y="341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5" y="334"/>
                  </a:lnTo>
                  <a:lnTo>
                    <a:pt x="36" y="333"/>
                  </a:lnTo>
                  <a:lnTo>
                    <a:pt x="36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40" y="322"/>
                  </a:lnTo>
                  <a:lnTo>
                    <a:pt x="40" y="321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0" y="313"/>
                  </a:lnTo>
                  <a:lnTo>
                    <a:pt x="39" y="313"/>
                  </a:lnTo>
                  <a:lnTo>
                    <a:pt x="37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3" y="311"/>
                  </a:lnTo>
                  <a:lnTo>
                    <a:pt x="31" y="311"/>
                  </a:lnTo>
                  <a:lnTo>
                    <a:pt x="29" y="310"/>
                  </a:lnTo>
                  <a:lnTo>
                    <a:pt x="27" y="310"/>
                  </a:lnTo>
                  <a:lnTo>
                    <a:pt x="26" y="309"/>
                  </a:lnTo>
                  <a:lnTo>
                    <a:pt x="24" y="309"/>
                  </a:lnTo>
                  <a:lnTo>
                    <a:pt x="22" y="307"/>
                  </a:lnTo>
                  <a:lnTo>
                    <a:pt x="22" y="308"/>
                  </a:lnTo>
                  <a:lnTo>
                    <a:pt x="18" y="307"/>
                  </a:lnTo>
                  <a:lnTo>
                    <a:pt x="17" y="305"/>
                  </a:lnTo>
                  <a:lnTo>
                    <a:pt x="15" y="304"/>
                  </a:lnTo>
                  <a:lnTo>
                    <a:pt x="14" y="304"/>
                  </a:lnTo>
                  <a:lnTo>
                    <a:pt x="14" y="302"/>
                  </a:lnTo>
                  <a:lnTo>
                    <a:pt x="12" y="301"/>
                  </a:lnTo>
                  <a:lnTo>
                    <a:pt x="9" y="302"/>
                  </a:lnTo>
                  <a:lnTo>
                    <a:pt x="8" y="298"/>
                  </a:lnTo>
                  <a:lnTo>
                    <a:pt x="9" y="295"/>
                  </a:lnTo>
                  <a:lnTo>
                    <a:pt x="8" y="292"/>
                  </a:lnTo>
                  <a:lnTo>
                    <a:pt x="9" y="288"/>
                  </a:lnTo>
                  <a:lnTo>
                    <a:pt x="8" y="286"/>
                  </a:lnTo>
                  <a:lnTo>
                    <a:pt x="8" y="284"/>
                  </a:lnTo>
                  <a:lnTo>
                    <a:pt x="6" y="280"/>
                  </a:lnTo>
                  <a:lnTo>
                    <a:pt x="4" y="277"/>
                  </a:lnTo>
                  <a:lnTo>
                    <a:pt x="3" y="276"/>
                  </a:lnTo>
                  <a:lnTo>
                    <a:pt x="2" y="271"/>
                  </a:lnTo>
                  <a:lnTo>
                    <a:pt x="1" y="266"/>
                  </a:lnTo>
                  <a:lnTo>
                    <a:pt x="0" y="260"/>
                  </a:lnTo>
                  <a:lnTo>
                    <a:pt x="2" y="257"/>
                  </a:lnTo>
                  <a:lnTo>
                    <a:pt x="3" y="254"/>
                  </a:lnTo>
                  <a:lnTo>
                    <a:pt x="2" y="252"/>
                  </a:lnTo>
                  <a:lnTo>
                    <a:pt x="4" y="252"/>
                  </a:lnTo>
                  <a:lnTo>
                    <a:pt x="6" y="251"/>
                  </a:lnTo>
                  <a:lnTo>
                    <a:pt x="7" y="250"/>
                  </a:lnTo>
                  <a:lnTo>
                    <a:pt x="9" y="246"/>
                  </a:lnTo>
                  <a:lnTo>
                    <a:pt x="9" y="243"/>
                  </a:lnTo>
                  <a:lnTo>
                    <a:pt x="7" y="242"/>
                  </a:lnTo>
                  <a:lnTo>
                    <a:pt x="7" y="238"/>
                  </a:lnTo>
                  <a:lnTo>
                    <a:pt x="7" y="233"/>
                  </a:lnTo>
                  <a:lnTo>
                    <a:pt x="9" y="233"/>
                  </a:lnTo>
                  <a:lnTo>
                    <a:pt x="10" y="232"/>
                  </a:lnTo>
                  <a:lnTo>
                    <a:pt x="12" y="232"/>
                  </a:lnTo>
                  <a:lnTo>
                    <a:pt x="16" y="228"/>
                  </a:lnTo>
                  <a:lnTo>
                    <a:pt x="17" y="232"/>
                  </a:lnTo>
                  <a:lnTo>
                    <a:pt x="20" y="234"/>
                  </a:lnTo>
                  <a:lnTo>
                    <a:pt x="22" y="234"/>
                  </a:lnTo>
                  <a:lnTo>
                    <a:pt x="23" y="235"/>
                  </a:lnTo>
                  <a:lnTo>
                    <a:pt x="24" y="235"/>
                  </a:lnTo>
                  <a:lnTo>
                    <a:pt x="26" y="236"/>
                  </a:lnTo>
                  <a:lnTo>
                    <a:pt x="27" y="237"/>
                  </a:lnTo>
                  <a:lnTo>
                    <a:pt x="28" y="236"/>
                  </a:lnTo>
                  <a:lnTo>
                    <a:pt x="29" y="235"/>
                  </a:lnTo>
                  <a:lnTo>
                    <a:pt x="29" y="233"/>
                  </a:lnTo>
                  <a:lnTo>
                    <a:pt x="31" y="232"/>
                  </a:lnTo>
                  <a:lnTo>
                    <a:pt x="32" y="231"/>
                  </a:lnTo>
                  <a:lnTo>
                    <a:pt x="32" y="229"/>
                  </a:lnTo>
                  <a:lnTo>
                    <a:pt x="33" y="227"/>
                  </a:lnTo>
                  <a:lnTo>
                    <a:pt x="34" y="226"/>
                  </a:lnTo>
                  <a:lnTo>
                    <a:pt x="34" y="225"/>
                  </a:lnTo>
                  <a:lnTo>
                    <a:pt x="35" y="224"/>
                  </a:lnTo>
                  <a:lnTo>
                    <a:pt x="36" y="221"/>
                  </a:lnTo>
                  <a:lnTo>
                    <a:pt x="36" y="220"/>
                  </a:lnTo>
                  <a:lnTo>
                    <a:pt x="39" y="218"/>
                  </a:lnTo>
                  <a:lnTo>
                    <a:pt x="37" y="216"/>
                  </a:lnTo>
                  <a:lnTo>
                    <a:pt x="35" y="211"/>
                  </a:lnTo>
                  <a:lnTo>
                    <a:pt x="37" y="210"/>
                  </a:lnTo>
                  <a:lnTo>
                    <a:pt x="39" y="209"/>
                  </a:lnTo>
                  <a:lnTo>
                    <a:pt x="40" y="208"/>
                  </a:lnTo>
                  <a:lnTo>
                    <a:pt x="42" y="207"/>
                  </a:lnTo>
                  <a:lnTo>
                    <a:pt x="43" y="204"/>
                  </a:lnTo>
                  <a:lnTo>
                    <a:pt x="44" y="203"/>
                  </a:lnTo>
                  <a:lnTo>
                    <a:pt x="45" y="202"/>
                  </a:lnTo>
                  <a:lnTo>
                    <a:pt x="47" y="201"/>
                  </a:lnTo>
                  <a:lnTo>
                    <a:pt x="48" y="200"/>
                  </a:lnTo>
                  <a:lnTo>
                    <a:pt x="49" y="199"/>
                  </a:lnTo>
                  <a:lnTo>
                    <a:pt x="50" y="198"/>
                  </a:lnTo>
                  <a:lnTo>
                    <a:pt x="51" y="197"/>
                  </a:lnTo>
                  <a:lnTo>
                    <a:pt x="52" y="195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6" y="192"/>
                  </a:lnTo>
                  <a:lnTo>
                    <a:pt x="58" y="191"/>
                  </a:lnTo>
                  <a:lnTo>
                    <a:pt x="59" y="192"/>
                  </a:lnTo>
                  <a:lnTo>
                    <a:pt x="60" y="192"/>
                  </a:lnTo>
                  <a:lnTo>
                    <a:pt x="62" y="194"/>
                  </a:lnTo>
                  <a:lnTo>
                    <a:pt x="64" y="194"/>
                  </a:lnTo>
                  <a:lnTo>
                    <a:pt x="66" y="195"/>
                  </a:lnTo>
                  <a:lnTo>
                    <a:pt x="68" y="197"/>
                  </a:lnTo>
                  <a:lnTo>
                    <a:pt x="69" y="197"/>
                  </a:lnTo>
                  <a:lnTo>
                    <a:pt x="70" y="198"/>
                  </a:lnTo>
                  <a:lnTo>
                    <a:pt x="73" y="198"/>
                  </a:lnTo>
                  <a:lnTo>
                    <a:pt x="75" y="199"/>
                  </a:lnTo>
                  <a:lnTo>
                    <a:pt x="74" y="195"/>
                  </a:lnTo>
                  <a:lnTo>
                    <a:pt x="73" y="194"/>
                  </a:lnTo>
                  <a:lnTo>
                    <a:pt x="73" y="193"/>
                  </a:lnTo>
                  <a:lnTo>
                    <a:pt x="74" y="192"/>
                  </a:lnTo>
                  <a:lnTo>
                    <a:pt x="75" y="191"/>
                  </a:lnTo>
                  <a:lnTo>
                    <a:pt x="76" y="190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8" y="182"/>
                  </a:lnTo>
                  <a:lnTo>
                    <a:pt x="78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8" y="174"/>
                  </a:lnTo>
                  <a:lnTo>
                    <a:pt x="78" y="172"/>
                  </a:lnTo>
                  <a:lnTo>
                    <a:pt x="79" y="170"/>
                  </a:lnTo>
                  <a:lnTo>
                    <a:pt x="79" y="169"/>
                  </a:lnTo>
                  <a:lnTo>
                    <a:pt x="79" y="164"/>
                  </a:lnTo>
                  <a:lnTo>
                    <a:pt x="82" y="166"/>
                  </a:lnTo>
                  <a:lnTo>
                    <a:pt x="83" y="167"/>
                  </a:lnTo>
                  <a:lnTo>
                    <a:pt x="85" y="169"/>
                  </a:lnTo>
                  <a:lnTo>
                    <a:pt x="89" y="173"/>
                  </a:lnTo>
                  <a:lnTo>
                    <a:pt x="90" y="169"/>
                  </a:lnTo>
                  <a:lnTo>
                    <a:pt x="91" y="168"/>
                  </a:lnTo>
                  <a:lnTo>
                    <a:pt x="93" y="167"/>
                  </a:lnTo>
                  <a:lnTo>
                    <a:pt x="94" y="166"/>
                  </a:lnTo>
                  <a:lnTo>
                    <a:pt x="95" y="165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100" y="161"/>
                  </a:lnTo>
                  <a:lnTo>
                    <a:pt x="101" y="161"/>
                  </a:lnTo>
                  <a:lnTo>
                    <a:pt x="102" y="159"/>
                  </a:lnTo>
                  <a:lnTo>
                    <a:pt x="105" y="156"/>
                  </a:lnTo>
                  <a:lnTo>
                    <a:pt x="107" y="153"/>
                  </a:lnTo>
                  <a:lnTo>
                    <a:pt x="107" y="152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9" y="148"/>
                  </a:lnTo>
                  <a:lnTo>
                    <a:pt x="109" y="147"/>
                  </a:lnTo>
                  <a:lnTo>
                    <a:pt x="109" y="144"/>
                  </a:lnTo>
                  <a:lnTo>
                    <a:pt x="108" y="143"/>
                  </a:lnTo>
                  <a:lnTo>
                    <a:pt x="107" y="142"/>
                  </a:lnTo>
                  <a:lnTo>
                    <a:pt x="106" y="139"/>
                  </a:lnTo>
                  <a:lnTo>
                    <a:pt x="108" y="137"/>
                  </a:lnTo>
                  <a:lnTo>
                    <a:pt x="109" y="136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3" y="137"/>
                  </a:lnTo>
                  <a:lnTo>
                    <a:pt x="125" y="137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30" y="139"/>
                  </a:lnTo>
                  <a:lnTo>
                    <a:pt x="131" y="139"/>
                  </a:lnTo>
                  <a:lnTo>
                    <a:pt x="132" y="139"/>
                  </a:lnTo>
                  <a:lnTo>
                    <a:pt x="134" y="139"/>
                  </a:lnTo>
                  <a:lnTo>
                    <a:pt x="137" y="136"/>
                  </a:lnTo>
                  <a:lnTo>
                    <a:pt x="140" y="139"/>
                  </a:lnTo>
                  <a:lnTo>
                    <a:pt x="141" y="140"/>
                  </a:lnTo>
                  <a:lnTo>
                    <a:pt x="142" y="141"/>
                  </a:lnTo>
                  <a:lnTo>
                    <a:pt x="143" y="142"/>
                  </a:lnTo>
                  <a:lnTo>
                    <a:pt x="144" y="143"/>
                  </a:lnTo>
                  <a:lnTo>
                    <a:pt x="145" y="144"/>
                  </a:lnTo>
                  <a:lnTo>
                    <a:pt x="148" y="145"/>
                  </a:lnTo>
                  <a:lnTo>
                    <a:pt x="149" y="147"/>
                  </a:lnTo>
                  <a:lnTo>
                    <a:pt x="150" y="149"/>
                  </a:lnTo>
                  <a:lnTo>
                    <a:pt x="151" y="150"/>
                  </a:lnTo>
                  <a:lnTo>
                    <a:pt x="152" y="151"/>
                  </a:lnTo>
                  <a:lnTo>
                    <a:pt x="153" y="152"/>
                  </a:lnTo>
                  <a:lnTo>
                    <a:pt x="155" y="153"/>
                  </a:lnTo>
                  <a:lnTo>
                    <a:pt x="157" y="155"/>
                  </a:lnTo>
                  <a:lnTo>
                    <a:pt x="161" y="157"/>
                  </a:lnTo>
                  <a:lnTo>
                    <a:pt x="162" y="157"/>
                  </a:lnTo>
                  <a:lnTo>
                    <a:pt x="164" y="158"/>
                  </a:lnTo>
                  <a:lnTo>
                    <a:pt x="167" y="159"/>
                  </a:lnTo>
                  <a:lnTo>
                    <a:pt x="168" y="157"/>
                  </a:lnTo>
                  <a:lnTo>
                    <a:pt x="169" y="155"/>
                  </a:lnTo>
                  <a:lnTo>
                    <a:pt x="170" y="153"/>
                  </a:lnTo>
                  <a:lnTo>
                    <a:pt x="170" y="152"/>
                  </a:lnTo>
                  <a:lnTo>
                    <a:pt x="172" y="150"/>
                  </a:lnTo>
                  <a:lnTo>
                    <a:pt x="172" y="149"/>
                  </a:lnTo>
                  <a:lnTo>
                    <a:pt x="173" y="148"/>
                  </a:lnTo>
                  <a:lnTo>
                    <a:pt x="174" y="147"/>
                  </a:lnTo>
                  <a:lnTo>
                    <a:pt x="174" y="144"/>
                  </a:lnTo>
                  <a:lnTo>
                    <a:pt x="175" y="143"/>
                  </a:lnTo>
                  <a:lnTo>
                    <a:pt x="176" y="142"/>
                  </a:lnTo>
                  <a:lnTo>
                    <a:pt x="176" y="141"/>
                  </a:lnTo>
                  <a:lnTo>
                    <a:pt x="177" y="139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7" y="134"/>
                  </a:lnTo>
                  <a:lnTo>
                    <a:pt x="176" y="133"/>
                  </a:lnTo>
                  <a:lnTo>
                    <a:pt x="176" y="131"/>
                  </a:lnTo>
                  <a:lnTo>
                    <a:pt x="175" y="130"/>
                  </a:lnTo>
                  <a:lnTo>
                    <a:pt x="175" y="128"/>
                  </a:lnTo>
                  <a:lnTo>
                    <a:pt x="174" y="126"/>
                  </a:lnTo>
                  <a:lnTo>
                    <a:pt x="173" y="125"/>
                  </a:lnTo>
                  <a:lnTo>
                    <a:pt x="173" y="123"/>
                  </a:lnTo>
                  <a:lnTo>
                    <a:pt x="172" y="122"/>
                  </a:lnTo>
                  <a:lnTo>
                    <a:pt x="170" y="120"/>
                  </a:lnTo>
                  <a:lnTo>
                    <a:pt x="170" y="118"/>
                  </a:lnTo>
                  <a:lnTo>
                    <a:pt x="169" y="117"/>
                  </a:lnTo>
                  <a:lnTo>
                    <a:pt x="168" y="116"/>
                  </a:lnTo>
                  <a:lnTo>
                    <a:pt x="168" y="115"/>
                  </a:lnTo>
                  <a:lnTo>
                    <a:pt x="167" y="113"/>
                  </a:lnTo>
                  <a:lnTo>
                    <a:pt x="166" y="111"/>
                  </a:lnTo>
                  <a:lnTo>
                    <a:pt x="165" y="109"/>
                  </a:lnTo>
                  <a:lnTo>
                    <a:pt x="164" y="108"/>
                  </a:lnTo>
                  <a:lnTo>
                    <a:pt x="164" y="107"/>
                  </a:lnTo>
                  <a:lnTo>
                    <a:pt x="162" y="105"/>
                  </a:lnTo>
                  <a:lnTo>
                    <a:pt x="162" y="103"/>
                  </a:lnTo>
                  <a:lnTo>
                    <a:pt x="161" y="102"/>
                  </a:lnTo>
                  <a:lnTo>
                    <a:pt x="160" y="101"/>
                  </a:lnTo>
                  <a:lnTo>
                    <a:pt x="160" y="100"/>
                  </a:lnTo>
                  <a:lnTo>
                    <a:pt x="159" y="98"/>
                  </a:lnTo>
                  <a:lnTo>
                    <a:pt x="158" y="97"/>
                  </a:lnTo>
                  <a:lnTo>
                    <a:pt x="158" y="96"/>
                  </a:lnTo>
                  <a:lnTo>
                    <a:pt x="157" y="93"/>
                  </a:lnTo>
                  <a:lnTo>
                    <a:pt x="156" y="92"/>
                  </a:lnTo>
                  <a:lnTo>
                    <a:pt x="153" y="89"/>
                  </a:lnTo>
                  <a:lnTo>
                    <a:pt x="155" y="85"/>
                  </a:lnTo>
                  <a:lnTo>
                    <a:pt x="152" y="84"/>
                  </a:lnTo>
                  <a:lnTo>
                    <a:pt x="151" y="83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49" y="78"/>
                  </a:lnTo>
                  <a:lnTo>
                    <a:pt x="148" y="77"/>
                  </a:lnTo>
                  <a:lnTo>
                    <a:pt x="144" y="74"/>
                  </a:lnTo>
                  <a:lnTo>
                    <a:pt x="145" y="72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3" y="66"/>
                  </a:lnTo>
                  <a:lnTo>
                    <a:pt x="142" y="65"/>
                  </a:lnTo>
                  <a:lnTo>
                    <a:pt x="142" y="63"/>
                  </a:lnTo>
                  <a:lnTo>
                    <a:pt x="141" y="61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0" y="56"/>
                  </a:lnTo>
                  <a:lnTo>
                    <a:pt x="140" y="55"/>
                  </a:lnTo>
                  <a:lnTo>
                    <a:pt x="140" y="54"/>
                  </a:lnTo>
                  <a:lnTo>
                    <a:pt x="140" y="50"/>
                  </a:lnTo>
                  <a:lnTo>
                    <a:pt x="141" y="51"/>
                  </a:lnTo>
                  <a:lnTo>
                    <a:pt x="142" y="51"/>
                  </a:lnTo>
                  <a:lnTo>
                    <a:pt x="144" y="52"/>
                  </a:lnTo>
                  <a:lnTo>
                    <a:pt x="145" y="54"/>
                  </a:lnTo>
                  <a:lnTo>
                    <a:pt x="147" y="54"/>
                  </a:lnTo>
                  <a:lnTo>
                    <a:pt x="148" y="55"/>
                  </a:lnTo>
                  <a:lnTo>
                    <a:pt x="150" y="55"/>
                  </a:lnTo>
                  <a:lnTo>
                    <a:pt x="151" y="56"/>
                  </a:lnTo>
                  <a:lnTo>
                    <a:pt x="153" y="57"/>
                  </a:lnTo>
                  <a:lnTo>
                    <a:pt x="157" y="55"/>
                  </a:lnTo>
                  <a:lnTo>
                    <a:pt x="160" y="54"/>
                  </a:lnTo>
                  <a:lnTo>
                    <a:pt x="159" y="57"/>
                  </a:lnTo>
                  <a:lnTo>
                    <a:pt x="160" y="58"/>
                  </a:lnTo>
                  <a:lnTo>
                    <a:pt x="162" y="58"/>
                  </a:lnTo>
                  <a:lnTo>
                    <a:pt x="166" y="60"/>
                  </a:lnTo>
                  <a:lnTo>
                    <a:pt x="167" y="63"/>
                  </a:lnTo>
                  <a:lnTo>
                    <a:pt x="168" y="66"/>
                  </a:lnTo>
                  <a:lnTo>
                    <a:pt x="172" y="65"/>
                  </a:lnTo>
                  <a:lnTo>
                    <a:pt x="173" y="66"/>
                  </a:lnTo>
                  <a:lnTo>
                    <a:pt x="174" y="67"/>
                  </a:lnTo>
                  <a:lnTo>
                    <a:pt x="176" y="67"/>
                  </a:lnTo>
                  <a:lnTo>
                    <a:pt x="177" y="68"/>
                  </a:lnTo>
                  <a:lnTo>
                    <a:pt x="182" y="67"/>
                  </a:lnTo>
                  <a:lnTo>
                    <a:pt x="182" y="63"/>
                  </a:lnTo>
                  <a:lnTo>
                    <a:pt x="184" y="64"/>
                  </a:lnTo>
                  <a:lnTo>
                    <a:pt x="186" y="64"/>
                  </a:lnTo>
                  <a:lnTo>
                    <a:pt x="188" y="63"/>
                  </a:lnTo>
                  <a:lnTo>
                    <a:pt x="190" y="63"/>
                  </a:lnTo>
                  <a:lnTo>
                    <a:pt x="191" y="63"/>
                  </a:lnTo>
                  <a:lnTo>
                    <a:pt x="192" y="63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8" y="60"/>
                  </a:lnTo>
                  <a:lnTo>
                    <a:pt x="199" y="59"/>
                  </a:lnTo>
                  <a:lnTo>
                    <a:pt x="200" y="58"/>
                  </a:lnTo>
                  <a:lnTo>
                    <a:pt x="201" y="57"/>
                  </a:lnTo>
                  <a:lnTo>
                    <a:pt x="202" y="56"/>
                  </a:lnTo>
                  <a:lnTo>
                    <a:pt x="203" y="55"/>
                  </a:lnTo>
                  <a:lnTo>
                    <a:pt x="205" y="54"/>
                  </a:lnTo>
                  <a:lnTo>
                    <a:pt x="206" y="52"/>
                  </a:lnTo>
                  <a:lnTo>
                    <a:pt x="207" y="51"/>
                  </a:lnTo>
                  <a:lnTo>
                    <a:pt x="208" y="50"/>
                  </a:lnTo>
                  <a:lnTo>
                    <a:pt x="209" y="49"/>
                  </a:lnTo>
                  <a:lnTo>
                    <a:pt x="210" y="48"/>
                  </a:lnTo>
                  <a:lnTo>
                    <a:pt x="211" y="47"/>
                  </a:lnTo>
                  <a:lnTo>
                    <a:pt x="213" y="46"/>
                  </a:lnTo>
                  <a:lnTo>
                    <a:pt x="214" y="44"/>
                  </a:lnTo>
                  <a:lnTo>
                    <a:pt x="215" y="44"/>
                  </a:lnTo>
                  <a:lnTo>
                    <a:pt x="216" y="43"/>
                  </a:lnTo>
                  <a:lnTo>
                    <a:pt x="218" y="43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3" y="42"/>
                  </a:lnTo>
                  <a:lnTo>
                    <a:pt x="224" y="41"/>
                  </a:lnTo>
                  <a:lnTo>
                    <a:pt x="226" y="41"/>
                  </a:lnTo>
                  <a:lnTo>
                    <a:pt x="228" y="41"/>
                  </a:lnTo>
                  <a:lnTo>
                    <a:pt x="232" y="39"/>
                  </a:lnTo>
                  <a:lnTo>
                    <a:pt x="233" y="40"/>
                  </a:lnTo>
                  <a:lnTo>
                    <a:pt x="235" y="39"/>
                  </a:lnTo>
                  <a:lnTo>
                    <a:pt x="238" y="39"/>
                  </a:lnTo>
                  <a:lnTo>
                    <a:pt x="239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3" y="36"/>
                  </a:lnTo>
                  <a:lnTo>
                    <a:pt x="244" y="36"/>
                  </a:lnTo>
                  <a:lnTo>
                    <a:pt x="247" y="36"/>
                  </a:lnTo>
                  <a:lnTo>
                    <a:pt x="248" y="35"/>
                  </a:lnTo>
                  <a:lnTo>
                    <a:pt x="251" y="34"/>
                  </a:lnTo>
                  <a:lnTo>
                    <a:pt x="251" y="36"/>
                  </a:lnTo>
                  <a:lnTo>
                    <a:pt x="251" y="38"/>
                  </a:lnTo>
                  <a:lnTo>
                    <a:pt x="251" y="40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60" y="48"/>
                  </a:lnTo>
                  <a:lnTo>
                    <a:pt x="261" y="49"/>
                  </a:lnTo>
                  <a:lnTo>
                    <a:pt x="263" y="50"/>
                  </a:lnTo>
                  <a:lnTo>
                    <a:pt x="265" y="51"/>
                  </a:lnTo>
                  <a:lnTo>
                    <a:pt x="266" y="51"/>
                  </a:lnTo>
                  <a:lnTo>
                    <a:pt x="267" y="52"/>
                  </a:lnTo>
                  <a:lnTo>
                    <a:pt x="269" y="54"/>
                  </a:lnTo>
                  <a:lnTo>
                    <a:pt x="270" y="55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68" y="59"/>
                  </a:lnTo>
                  <a:lnTo>
                    <a:pt x="267" y="59"/>
                  </a:lnTo>
                  <a:lnTo>
                    <a:pt x="266" y="60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1" y="63"/>
                  </a:lnTo>
                  <a:lnTo>
                    <a:pt x="260" y="64"/>
                  </a:lnTo>
                  <a:lnTo>
                    <a:pt x="259" y="65"/>
                  </a:lnTo>
                  <a:lnTo>
                    <a:pt x="259" y="67"/>
                  </a:lnTo>
                  <a:lnTo>
                    <a:pt x="258" y="68"/>
                  </a:lnTo>
                  <a:lnTo>
                    <a:pt x="257" y="69"/>
                  </a:lnTo>
                  <a:lnTo>
                    <a:pt x="257" y="72"/>
                  </a:lnTo>
                  <a:lnTo>
                    <a:pt x="257" y="73"/>
                  </a:lnTo>
                  <a:lnTo>
                    <a:pt x="256" y="75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80"/>
                  </a:lnTo>
                  <a:lnTo>
                    <a:pt x="253" y="83"/>
                  </a:lnTo>
                  <a:lnTo>
                    <a:pt x="253" y="85"/>
                  </a:lnTo>
                  <a:lnTo>
                    <a:pt x="255" y="88"/>
                  </a:lnTo>
                  <a:lnTo>
                    <a:pt x="255" y="89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9" y="92"/>
                  </a:lnTo>
                  <a:lnTo>
                    <a:pt x="260" y="93"/>
                  </a:lnTo>
                  <a:lnTo>
                    <a:pt x="261" y="94"/>
                  </a:lnTo>
                  <a:lnTo>
                    <a:pt x="263" y="96"/>
                  </a:lnTo>
                  <a:lnTo>
                    <a:pt x="264" y="97"/>
                  </a:lnTo>
                  <a:lnTo>
                    <a:pt x="265" y="98"/>
                  </a:lnTo>
                  <a:lnTo>
                    <a:pt x="266" y="98"/>
                  </a:lnTo>
                  <a:lnTo>
                    <a:pt x="268" y="99"/>
                  </a:lnTo>
                  <a:lnTo>
                    <a:pt x="269" y="99"/>
                  </a:lnTo>
                  <a:lnTo>
                    <a:pt x="270" y="100"/>
                  </a:lnTo>
                  <a:lnTo>
                    <a:pt x="274" y="102"/>
                  </a:lnTo>
                  <a:lnTo>
                    <a:pt x="276" y="105"/>
                  </a:lnTo>
                  <a:lnTo>
                    <a:pt x="277" y="108"/>
                  </a:lnTo>
                  <a:lnTo>
                    <a:pt x="277" y="113"/>
                  </a:lnTo>
                  <a:lnTo>
                    <a:pt x="277" y="116"/>
                  </a:lnTo>
                  <a:lnTo>
                    <a:pt x="280" y="114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4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9" y="117"/>
                  </a:lnTo>
                  <a:lnTo>
                    <a:pt x="291" y="117"/>
                  </a:lnTo>
                  <a:lnTo>
                    <a:pt x="292" y="117"/>
                  </a:lnTo>
                  <a:lnTo>
                    <a:pt x="294" y="117"/>
                  </a:lnTo>
                  <a:lnTo>
                    <a:pt x="296" y="117"/>
                  </a:lnTo>
                  <a:lnTo>
                    <a:pt x="297" y="117"/>
                  </a:lnTo>
                  <a:lnTo>
                    <a:pt x="299" y="116"/>
                  </a:lnTo>
                  <a:lnTo>
                    <a:pt x="300" y="116"/>
                  </a:lnTo>
                  <a:lnTo>
                    <a:pt x="301" y="116"/>
                  </a:lnTo>
                  <a:lnTo>
                    <a:pt x="303" y="116"/>
                  </a:lnTo>
                  <a:lnTo>
                    <a:pt x="305" y="116"/>
                  </a:lnTo>
                  <a:lnTo>
                    <a:pt x="307" y="115"/>
                  </a:lnTo>
                  <a:lnTo>
                    <a:pt x="308" y="114"/>
                  </a:lnTo>
                  <a:lnTo>
                    <a:pt x="309" y="114"/>
                  </a:lnTo>
                  <a:lnTo>
                    <a:pt x="311" y="113"/>
                  </a:lnTo>
                  <a:lnTo>
                    <a:pt x="313" y="111"/>
                  </a:lnTo>
                  <a:lnTo>
                    <a:pt x="315" y="108"/>
                  </a:lnTo>
                  <a:lnTo>
                    <a:pt x="314" y="107"/>
                  </a:lnTo>
                  <a:lnTo>
                    <a:pt x="313" y="102"/>
                  </a:lnTo>
                  <a:lnTo>
                    <a:pt x="314" y="98"/>
                  </a:lnTo>
                  <a:lnTo>
                    <a:pt x="314" y="97"/>
                  </a:lnTo>
                  <a:lnTo>
                    <a:pt x="313" y="94"/>
                  </a:lnTo>
                  <a:lnTo>
                    <a:pt x="313" y="93"/>
                  </a:lnTo>
                  <a:lnTo>
                    <a:pt x="313" y="92"/>
                  </a:lnTo>
                  <a:lnTo>
                    <a:pt x="311" y="90"/>
                  </a:lnTo>
                  <a:lnTo>
                    <a:pt x="311" y="89"/>
                  </a:lnTo>
                  <a:lnTo>
                    <a:pt x="310" y="88"/>
                  </a:lnTo>
                  <a:lnTo>
                    <a:pt x="310" y="85"/>
                  </a:lnTo>
                  <a:lnTo>
                    <a:pt x="310" y="84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08" y="80"/>
                  </a:lnTo>
                  <a:lnTo>
                    <a:pt x="308" y="77"/>
                  </a:lnTo>
                  <a:lnTo>
                    <a:pt x="308" y="76"/>
                  </a:lnTo>
                  <a:lnTo>
                    <a:pt x="307" y="75"/>
                  </a:lnTo>
                  <a:lnTo>
                    <a:pt x="307" y="73"/>
                  </a:lnTo>
                  <a:lnTo>
                    <a:pt x="307" y="72"/>
                  </a:lnTo>
                  <a:lnTo>
                    <a:pt x="306" y="69"/>
                  </a:lnTo>
                  <a:lnTo>
                    <a:pt x="306" y="68"/>
                  </a:lnTo>
                  <a:lnTo>
                    <a:pt x="306" y="67"/>
                  </a:lnTo>
                  <a:lnTo>
                    <a:pt x="305" y="65"/>
                  </a:lnTo>
                  <a:lnTo>
                    <a:pt x="305" y="64"/>
                  </a:lnTo>
                  <a:lnTo>
                    <a:pt x="303" y="63"/>
                  </a:lnTo>
                  <a:lnTo>
                    <a:pt x="303" y="60"/>
                  </a:lnTo>
                  <a:lnTo>
                    <a:pt x="302" y="59"/>
                  </a:lnTo>
                  <a:lnTo>
                    <a:pt x="302" y="58"/>
                  </a:lnTo>
                  <a:lnTo>
                    <a:pt x="301" y="56"/>
                  </a:lnTo>
                  <a:lnTo>
                    <a:pt x="300" y="55"/>
                  </a:lnTo>
                  <a:lnTo>
                    <a:pt x="300" y="54"/>
                  </a:lnTo>
                  <a:lnTo>
                    <a:pt x="300" y="51"/>
                  </a:lnTo>
                  <a:lnTo>
                    <a:pt x="300" y="50"/>
                  </a:lnTo>
                  <a:lnTo>
                    <a:pt x="300" y="49"/>
                  </a:lnTo>
                  <a:lnTo>
                    <a:pt x="300" y="47"/>
                  </a:lnTo>
                  <a:lnTo>
                    <a:pt x="300" y="46"/>
                  </a:lnTo>
                  <a:lnTo>
                    <a:pt x="300" y="43"/>
                  </a:lnTo>
                  <a:lnTo>
                    <a:pt x="300" y="42"/>
                  </a:lnTo>
                  <a:lnTo>
                    <a:pt x="300" y="40"/>
                  </a:lnTo>
                  <a:lnTo>
                    <a:pt x="300" y="39"/>
                  </a:lnTo>
                  <a:lnTo>
                    <a:pt x="300" y="36"/>
                  </a:lnTo>
                  <a:lnTo>
                    <a:pt x="301" y="35"/>
                  </a:lnTo>
                  <a:lnTo>
                    <a:pt x="301" y="33"/>
                  </a:lnTo>
                  <a:lnTo>
                    <a:pt x="301" y="32"/>
                  </a:lnTo>
                  <a:lnTo>
                    <a:pt x="301" y="31"/>
                  </a:lnTo>
                  <a:lnTo>
                    <a:pt x="301" y="29"/>
                  </a:lnTo>
                  <a:lnTo>
                    <a:pt x="301" y="26"/>
                  </a:lnTo>
                  <a:lnTo>
                    <a:pt x="303" y="23"/>
                  </a:lnTo>
                  <a:lnTo>
                    <a:pt x="305" y="24"/>
                  </a:lnTo>
                  <a:lnTo>
                    <a:pt x="307" y="27"/>
                  </a:lnTo>
                  <a:lnTo>
                    <a:pt x="308" y="29"/>
                  </a:lnTo>
                  <a:lnTo>
                    <a:pt x="310" y="30"/>
                  </a:lnTo>
                  <a:lnTo>
                    <a:pt x="313" y="31"/>
                  </a:lnTo>
                  <a:lnTo>
                    <a:pt x="316" y="33"/>
                  </a:lnTo>
                  <a:lnTo>
                    <a:pt x="321" y="35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6" y="39"/>
                  </a:lnTo>
                  <a:lnTo>
                    <a:pt x="330" y="41"/>
                  </a:lnTo>
                  <a:lnTo>
                    <a:pt x="332" y="46"/>
                  </a:lnTo>
                  <a:lnTo>
                    <a:pt x="333" y="50"/>
                  </a:lnTo>
                  <a:lnTo>
                    <a:pt x="334" y="56"/>
                  </a:lnTo>
                  <a:lnTo>
                    <a:pt x="333" y="59"/>
                  </a:lnTo>
                  <a:lnTo>
                    <a:pt x="333" y="61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2" y="68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2" y="82"/>
                  </a:lnTo>
                  <a:lnTo>
                    <a:pt x="333" y="84"/>
                  </a:lnTo>
                  <a:lnTo>
                    <a:pt x="335" y="88"/>
                  </a:lnTo>
                  <a:lnTo>
                    <a:pt x="336" y="89"/>
                  </a:lnTo>
                  <a:lnTo>
                    <a:pt x="338" y="90"/>
                  </a:lnTo>
                  <a:lnTo>
                    <a:pt x="339" y="91"/>
                  </a:lnTo>
                  <a:lnTo>
                    <a:pt x="341" y="94"/>
                  </a:lnTo>
                  <a:lnTo>
                    <a:pt x="343" y="97"/>
                  </a:lnTo>
                  <a:lnTo>
                    <a:pt x="347" y="99"/>
                  </a:lnTo>
                  <a:lnTo>
                    <a:pt x="350" y="101"/>
                  </a:lnTo>
                  <a:lnTo>
                    <a:pt x="353" y="102"/>
                  </a:lnTo>
                  <a:lnTo>
                    <a:pt x="355" y="103"/>
                  </a:lnTo>
                  <a:lnTo>
                    <a:pt x="358" y="105"/>
                  </a:lnTo>
                  <a:lnTo>
                    <a:pt x="360" y="106"/>
                  </a:lnTo>
                  <a:lnTo>
                    <a:pt x="363" y="107"/>
                  </a:lnTo>
                  <a:lnTo>
                    <a:pt x="366" y="109"/>
                  </a:lnTo>
                  <a:lnTo>
                    <a:pt x="369" y="110"/>
                  </a:lnTo>
                  <a:lnTo>
                    <a:pt x="372" y="113"/>
                  </a:lnTo>
                  <a:lnTo>
                    <a:pt x="374" y="114"/>
                  </a:lnTo>
                  <a:lnTo>
                    <a:pt x="375" y="114"/>
                  </a:lnTo>
                  <a:lnTo>
                    <a:pt x="376" y="115"/>
                  </a:lnTo>
                  <a:lnTo>
                    <a:pt x="379" y="116"/>
                  </a:lnTo>
                  <a:lnTo>
                    <a:pt x="380" y="117"/>
                  </a:lnTo>
                  <a:lnTo>
                    <a:pt x="381" y="118"/>
                  </a:lnTo>
                  <a:lnTo>
                    <a:pt x="384" y="119"/>
                  </a:lnTo>
                  <a:lnTo>
                    <a:pt x="385" y="122"/>
                  </a:lnTo>
                  <a:lnTo>
                    <a:pt x="386" y="123"/>
                  </a:lnTo>
                  <a:lnTo>
                    <a:pt x="390" y="126"/>
                  </a:lnTo>
                  <a:lnTo>
                    <a:pt x="392" y="130"/>
                  </a:lnTo>
                  <a:lnTo>
                    <a:pt x="392" y="134"/>
                  </a:lnTo>
                  <a:lnTo>
                    <a:pt x="392" y="136"/>
                  </a:lnTo>
                  <a:lnTo>
                    <a:pt x="392" y="139"/>
                  </a:lnTo>
                  <a:lnTo>
                    <a:pt x="392" y="142"/>
                  </a:lnTo>
                  <a:lnTo>
                    <a:pt x="391" y="145"/>
                  </a:lnTo>
                  <a:lnTo>
                    <a:pt x="391" y="149"/>
                  </a:lnTo>
                  <a:lnTo>
                    <a:pt x="390" y="153"/>
                  </a:lnTo>
                  <a:lnTo>
                    <a:pt x="390" y="157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9" y="166"/>
                  </a:lnTo>
                  <a:lnTo>
                    <a:pt x="389" y="169"/>
                  </a:lnTo>
                  <a:lnTo>
                    <a:pt x="390" y="173"/>
                  </a:lnTo>
                  <a:lnTo>
                    <a:pt x="390" y="176"/>
                  </a:lnTo>
                  <a:lnTo>
                    <a:pt x="392" y="179"/>
                  </a:lnTo>
                  <a:lnTo>
                    <a:pt x="394" y="181"/>
                  </a:lnTo>
                  <a:lnTo>
                    <a:pt x="396" y="182"/>
                  </a:lnTo>
                  <a:lnTo>
                    <a:pt x="399" y="184"/>
                  </a:lnTo>
                  <a:lnTo>
                    <a:pt x="402" y="185"/>
                  </a:lnTo>
                  <a:lnTo>
                    <a:pt x="405" y="185"/>
                  </a:lnTo>
                  <a:lnTo>
                    <a:pt x="407" y="184"/>
                  </a:lnTo>
                  <a:lnTo>
                    <a:pt x="410" y="184"/>
                  </a:lnTo>
                  <a:lnTo>
                    <a:pt x="413" y="184"/>
                  </a:lnTo>
                  <a:lnTo>
                    <a:pt x="416" y="184"/>
                  </a:lnTo>
                  <a:lnTo>
                    <a:pt x="417" y="184"/>
                  </a:lnTo>
                  <a:lnTo>
                    <a:pt x="424" y="184"/>
                  </a:lnTo>
                  <a:lnTo>
                    <a:pt x="426" y="184"/>
                  </a:lnTo>
                  <a:lnTo>
                    <a:pt x="430" y="185"/>
                  </a:lnTo>
                  <a:lnTo>
                    <a:pt x="434" y="186"/>
                  </a:lnTo>
                  <a:lnTo>
                    <a:pt x="436" y="187"/>
                  </a:lnTo>
                  <a:lnTo>
                    <a:pt x="439" y="189"/>
                  </a:lnTo>
                  <a:lnTo>
                    <a:pt x="440" y="190"/>
                  </a:lnTo>
                  <a:lnTo>
                    <a:pt x="441" y="191"/>
                  </a:lnTo>
                  <a:lnTo>
                    <a:pt x="444" y="193"/>
                  </a:lnTo>
                  <a:lnTo>
                    <a:pt x="447" y="195"/>
                  </a:lnTo>
                  <a:lnTo>
                    <a:pt x="449" y="197"/>
                  </a:lnTo>
                  <a:lnTo>
                    <a:pt x="450" y="198"/>
                  </a:lnTo>
                  <a:lnTo>
                    <a:pt x="451" y="199"/>
                  </a:lnTo>
                  <a:lnTo>
                    <a:pt x="452" y="200"/>
                  </a:lnTo>
                  <a:lnTo>
                    <a:pt x="454" y="201"/>
                  </a:lnTo>
                  <a:lnTo>
                    <a:pt x="455" y="202"/>
                  </a:lnTo>
                  <a:lnTo>
                    <a:pt x="456" y="203"/>
                  </a:lnTo>
                  <a:lnTo>
                    <a:pt x="459" y="207"/>
                  </a:lnTo>
                  <a:lnTo>
                    <a:pt x="462" y="209"/>
                  </a:lnTo>
                  <a:lnTo>
                    <a:pt x="464" y="211"/>
                  </a:lnTo>
                  <a:lnTo>
                    <a:pt x="467" y="214"/>
                  </a:lnTo>
                  <a:lnTo>
                    <a:pt x="468" y="215"/>
                  </a:lnTo>
                  <a:lnTo>
                    <a:pt x="472" y="216"/>
                  </a:lnTo>
                  <a:lnTo>
                    <a:pt x="475" y="217"/>
                  </a:lnTo>
                  <a:lnTo>
                    <a:pt x="477" y="217"/>
                  </a:lnTo>
                  <a:lnTo>
                    <a:pt x="482" y="218"/>
                  </a:lnTo>
                  <a:lnTo>
                    <a:pt x="487" y="219"/>
                  </a:lnTo>
                  <a:lnTo>
                    <a:pt x="490" y="220"/>
                  </a:lnTo>
                  <a:lnTo>
                    <a:pt x="493" y="221"/>
                  </a:lnTo>
                  <a:lnTo>
                    <a:pt x="498" y="223"/>
                  </a:lnTo>
                  <a:lnTo>
                    <a:pt x="501" y="223"/>
                  </a:lnTo>
                  <a:lnTo>
                    <a:pt x="505" y="223"/>
                  </a:lnTo>
                  <a:lnTo>
                    <a:pt x="508" y="224"/>
                  </a:lnTo>
                  <a:lnTo>
                    <a:pt x="512" y="224"/>
                  </a:lnTo>
                  <a:lnTo>
                    <a:pt x="515" y="226"/>
                  </a:lnTo>
                  <a:lnTo>
                    <a:pt x="516" y="223"/>
                  </a:lnTo>
                  <a:lnTo>
                    <a:pt x="516" y="220"/>
                  </a:lnTo>
                  <a:lnTo>
                    <a:pt x="517" y="220"/>
                  </a:lnTo>
                  <a:lnTo>
                    <a:pt x="518" y="219"/>
                  </a:lnTo>
                  <a:lnTo>
                    <a:pt x="521" y="220"/>
                  </a:lnTo>
                  <a:lnTo>
                    <a:pt x="522" y="220"/>
                  </a:lnTo>
                  <a:lnTo>
                    <a:pt x="524" y="221"/>
                  </a:lnTo>
                  <a:lnTo>
                    <a:pt x="525" y="223"/>
                  </a:lnTo>
                  <a:lnTo>
                    <a:pt x="526" y="221"/>
                  </a:lnTo>
                  <a:lnTo>
                    <a:pt x="527" y="220"/>
                  </a:lnTo>
                  <a:lnTo>
                    <a:pt x="529" y="219"/>
                  </a:lnTo>
                  <a:lnTo>
                    <a:pt x="531" y="218"/>
                  </a:lnTo>
                  <a:lnTo>
                    <a:pt x="532" y="217"/>
                  </a:lnTo>
                  <a:lnTo>
                    <a:pt x="533" y="216"/>
                  </a:lnTo>
                  <a:lnTo>
                    <a:pt x="534" y="216"/>
                  </a:lnTo>
                  <a:lnTo>
                    <a:pt x="535" y="215"/>
                  </a:lnTo>
                  <a:lnTo>
                    <a:pt x="539" y="217"/>
                  </a:lnTo>
                  <a:lnTo>
                    <a:pt x="542" y="216"/>
                  </a:lnTo>
                  <a:lnTo>
                    <a:pt x="544" y="215"/>
                  </a:lnTo>
                  <a:lnTo>
                    <a:pt x="547" y="217"/>
                  </a:lnTo>
                  <a:lnTo>
                    <a:pt x="549" y="217"/>
                  </a:lnTo>
                  <a:lnTo>
                    <a:pt x="550" y="217"/>
                  </a:lnTo>
                  <a:lnTo>
                    <a:pt x="551" y="214"/>
                  </a:lnTo>
                  <a:lnTo>
                    <a:pt x="556" y="215"/>
                  </a:lnTo>
                  <a:lnTo>
                    <a:pt x="562" y="216"/>
                  </a:lnTo>
                  <a:lnTo>
                    <a:pt x="563" y="212"/>
                  </a:lnTo>
                  <a:lnTo>
                    <a:pt x="563" y="211"/>
                  </a:lnTo>
                  <a:lnTo>
                    <a:pt x="566" y="210"/>
                  </a:lnTo>
                  <a:lnTo>
                    <a:pt x="568" y="207"/>
                  </a:lnTo>
                  <a:lnTo>
                    <a:pt x="571" y="203"/>
                  </a:lnTo>
                  <a:lnTo>
                    <a:pt x="573" y="200"/>
                  </a:lnTo>
                  <a:lnTo>
                    <a:pt x="575" y="198"/>
                  </a:lnTo>
                  <a:lnTo>
                    <a:pt x="577" y="197"/>
                  </a:lnTo>
                  <a:lnTo>
                    <a:pt x="579" y="195"/>
                  </a:lnTo>
                  <a:lnTo>
                    <a:pt x="580" y="194"/>
                  </a:lnTo>
                  <a:lnTo>
                    <a:pt x="581" y="193"/>
                  </a:lnTo>
                  <a:lnTo>
                    <a:pt x="584" y="192"/>
                  </a:lnTo>
                  <a:lnTo>
                    <a:pt x="587" y="189"/>
                  </a:lnTo>
                  <a:lnTo>
                    <a:pt x="590" y="186"/>
                  </a:lnTo>
                  <a:lnTo>
                    <a:pt x="587" y="184"/>
                  </a:lnTo>
                  <a:lnTo>
                    <a:pt x="585" y="183"/>
                  </a:lnTo>
                  <a:lnTo>
                    <a:pt x="584" y="182"/>
                  </a:lnTo>
                  <a:lnTo>
                    <a:pt x="583" y="181"/>
                  </a:lnTo>
                  <a:lnTo>
                    <a:pt x="582" y="179"/>
                  </a:lnTo>
                  <a:lnTo>
                    <a:pt x="581" y="178"/>
                  </a:lnTo>
                  <a:lnTo>
                    <a:pt x="580" y="177"/>
                  </a:lnTo>
                  <a:lnTo>
                    <a:pt x="577" y="176"/>
                  </a:lnTo>
                  <a:lnTo>
                    <a:pt x="576" y="175"/>
                  </a:lnTo>
                  <a:lnTo>
                    <a:pt x="575" y="174"/>
                  </a:lnTo>
                  <a:lnTo>
                    <a:pt x="574" y="172"/>
                  </a:lnTo>
                  <a:lnTo>
                    <a:pt x="573" y="172"/>
                  </a:lnTo>
                  <a:lnTo>
                    <a:pt x="572" y="170"/>
                  </a:lnTo>
                  <a:lnTo>
                    <a:pt x="571" y="169"/>
                  </a:lnTo>
                  <a:lnTo>
                    <a:pt x="570" y="168"/>
                  </a:lnTo>
                  <a:lnTo>
                    <a:pt x="568" y="167"/>
                  </a:lnTo>
                  <a:lnTo>
                    <a:pt x="567" y="166"/>
                  </a:lnTo>
                  <a:lnTo>
                    <a:pt x="566" y="165"/>
                  </a:lnTo>
                  <a:lnTo>
                    <a:pt x="565" y="164"/>
                  </a:lnTo>
                  <a:lnTo>
                    <a:pt x="564" y="162"/>
                  </a:lnTo>
                  <a:lnTo>
                    <a:pt x="563" y="161"/>
                  </a:lnTo>
                  <a:lnTo>
                    <a:pt x="562" y="160"/>
                  </a:lnTo>
                  <a:lnTo>
                    <a:pt x="560" y="159"/>
                  </a:lnTo>
                  <a:lnTo>
                    <a:pt x="559" y="158"/>
                  </a:lnTo>
                  <a:lnTo>
                    <a:pt x="557" y="157"/>
                  </a:lnTo>
                  <a:lnTo>
                    <a:pt x="557" y="156"/>
                  </a:lnTo>
                  <a:lnTo>
                    <a:pt x="555" y="153"/>
                  </a:lnTo>
                  <a:lnTo>
                    <a:pt x="554" y="152"/>
                  </a:lnTo>
                  <a:lnTo>
                    <a:pt x="551" y="151"/>
                  </a:lnTo>
                  <a:lnTo>
                    <a:pt x="550" y="150"/>
                  </a:lnTo>
                  <a:lnTo>
                    <a:pt x="549" y="149"/>
                  </a:lnTo>
                  <a:lnTo>
                    <a:pt x="548" y="147"/>
                  </a:lnTo>
                  <a:lnTo>
                    <a:pt x="547" y="145"/>
                  </a:lnTo>
                  <a:lnTo>
                    <a:pt x="546" y="144"/>
                  </a:lnTo>
                  <a:lnTo>
                    <a:pt x="544" y="143"/>
                  </a:lnTo>
                  <a:lnTo>
                    <a:pt x="544" y="142"/>
                  </a:lnTo>
                  <a:lnTo>
                    <a:pt x="542" y="141"/>
                  </a:lnTo>
                  <a:lnTo>
                    <a:pt x="542" y="140"/>
                  </a:lnTo>
                  <a:lnTo>
                    <a:pt x="541" y="137"/>
                  </a:lnTo>
                  <a:lnTo>
                    <a:pt x="540" y="136"/>
                  </a:lnTo>
                  <a:lnTo>
                    <a:pt x="539" y="135"/>
                  </a:lnTo>
                  <a:lnTo>
                    <a:pt x="538" y="134"/>
                  </a:lnTo>
                  <a:lnTo>
                    <a:pt x="537" y="133"/>
                  </a:lnTo>
                  <a:lnTo>
                    <a:pt x="538" y="132"/>
                  </a:lnTo>
                  <a:lnTo>
                    <a:pt x="539" y="131"/>
                  </a:lnTo>
                  <a:lnTo>
                    <a:pt x="540" y="130"/>
                  </a:lnTo>
                  <a:lnTo>
                    <a:pt x="541" y="128"/>
                  </a:lnTo>
                  <a:lnTo>
                    <a:pt x="540" y="125"/>
                  </a:lnTo>
                  <a:lnTo>
                    <a:pt x="538" y="124"/>
                  </a:lnTo>
                  <a:lnTo>
                    <a:pt x="535" y="124"/>
                  </a:lnTo>
                  <a:lnTo>
                    <a:pt x="533" y="125"/>
                  </a:lnTo>
                  <a:lnTo>
                    <a:pt x="532" y="127"/>
                  </a:lnTo>
                  <a:lnTo>
                    <a:pt x="530" y="125"/>
                  </a:lnTo>
                  <a:lnTo>
                    <a:pt x="529" y="124"/>
                  </a:lnTo>
                  <a:lnTo>
                    <a:pt x="526" y="124"/>
                  </a:lnTo>
                  <a:lnTo>
                    <a:pt x="525" y="124"/>
                  </a:lnTo>
                  <a:lnTo>
                    <a:pt x="524" y="125"/>
                  </a:lnTo>
                  <a:lnTo>
                    <a:pt x="523" y="125"/>
                  </a:lnTo>
                  <a:lnTo>
                    <a:pt x="521" y="125"/>
                  </a:lnTo>
                  <a:lnTo>
                    <a:pt x="521" y="124"/>
                  </a:lnTo>
                  <a:lnTo>
                    <a:pt x="521" y="123"/>
                  </a:lnTo>
                  <a:lnTo>
                    <a:pt x="521" y="120"/>
                  </a:lnTo>
                  <a:lnTo>
                    <a:pt x="521" y="119"/>
                  </a:lnTo>
                  <a:lnTo>
                    <a:pt x="521" y="117"/>
                  </a:lnTo>
                  <a:lnTo>
                    <a:pt x="521" y="115"/>
                  </a:lnTo>
                  <a:lnTo>
                    <a:pt x="522" y="114"/>
                  </a:lnTo>
                  <a:lnTo>
                    <a:pt x="522" y="111"/>
                  </a:lnTo>
                  <a:lnTo>
                    <a:pt x="522" y="110"/>
                  </a:lnTo>
                  <a:lnTo>
                    <a:pt x="522" y="108"/>
                  </a:lnTo>
                  <a:lnTo>
                    <a:pt x="523" y="107"/>
                  </a:lnTo>
                  <a:lnTo>
                    <a:pt x="523" y="106"/>
                  </a:lnTo>
                  <a:lnTo>
                    <a:pt x="524" y="103"/>
                  </a:lnTo>
                  <a:lnTo>
                    <a:pt x="525" y="102"/>
                  </a:lnTo>
                  <a:lnTo>
                    <a:pt x="526" y="101"/>
                  </a:lnTo>
                  <a:lnTo>
                    <a:pt x="527" y="101"/>
                  </a:lnTo>
                  <a:lnTo>
                    <a:pt x="529" y="100"/>
                  </a:lnTo>
                  <a:lnTo>
                    <a:pt x="529" y="98"/>
                  </a:lnTo>
                  <a:lnTo>
                    <a:pt x="529" y="97"/>
                  </a:lnTo>
                  <a:lnTo>
                    <a:pt x="529" y="94"/>
                  </a:lnTo>
                  <a:lnTo>
                    <a:pt x="529" y="92"/>
                  </a:lnTo>
                  <a:lnTo>
                    <a:pt x="527" y="90"/>
                  </a:lnTo>
                  <a:lnTo>
                    <a:pt x="526" y="89"/>
                  </a:lnTo>
                  <a:lnTo>
                    <a:pt x="525" y="88"/>
                  </a:lnTo>
                  <a:lnTo>
                    <a:pt x="524" y="86"/>
                  </a:lnTo>
                  <a:lnTo>
                    <a:pt x="523" y="85"/>
                  </a:lnTo>
                  <a:lnTo>
                    <a:pt x="522" y="84"/>
                  </a:lnTo>
                  <a:lnTo>
                    <a:pt x="521" y="83"/>
                  </a:lnTo>
                  <a:lnTo>
                    <a:pt x="521" y="82"/>
                  </a:lnTo>
                  <a:lnTo>
                    <a:pt x="519" y="80"/>
                  </a:lnTo>
                  <a:lnTo>
                    <a:pt x="518" y="78"/>
                  </a:lnTo>
                  <a:lnTo>
                    <a:pt x="517" y="77"/>
                  </a:lnTo>
                  <a:lnTo>
                    <a:pt x="516" y="76"/>
                  </a:lnTo>
                  <a:lnTo>
                    <a:pt x="515" y="75"/>
                  </a:lnTo>
                  <a:lnTo>
                    <a:pt x="515" y="73"/>
                  </a:lnTo>
                  <a:lnTo>
                    <a:pt x="516" y="72"/>
                  </a:lnTo>
                  <a:lnTo>
                    <a:pt x="516" y="71"/>
                  </a:lnTo>
                  <a:lnTo>
                    <a:pt x="517" y="69"/>
                  </a:lnTo>
                  <a:lnTo>
                    <a:pt x="517" y="67"/>
                  </a:lnTo>
                  <a:lnTo>
                    <a:pt x="516" y="66"/>
                  </a:lnTo>
                  <a:lnTo>
                    <a:pt x="516" y="65"/>
                  </a:lnTo>
                  <a:lnTo>
                    <a:pt x="515" y="63"/>
                  </a:lnTo>
                  <a:lnTo>
                    <a:pt x="514" y="61"/>
                  </a:lnTo>
                  <a:lnTo>
                    <a:pt x="513" y="60"/>
                  </a:lnTo>
                  <a:lnTo>
                    <a:pt x="513" y="59"/>
                  </a:lnTo>
                  <a:lnTo>
                    <a:pt x="512" y="57"/>
                  </a:lnTo>
                  <a:lnTo>
                    <a:pt x="510" y="56"/>
                  </a:lnTo>
                  <a:lnTo>
                    <a:pt x="509" y="55"/>
                  </a:lnTo>
                  <a:lnTo>
                    <a:pt x="508" y="54"/>
                  </a:lnTo>
                  <a:lnTo>
                    <a:pt x="507" y="52"/>
                  </a:lnTo>
                  <a:lnTo>
                    <a:pt x="506" y="51"/>
                  </a:lnTo>
                  <a:lnTo>
                    <a:pt x="505" y="50"/>
                  </a:lnTo>
                  <a:lnTo>
                    <a:pt x="502" y="49"/>
                  </a:lnTo>
                  <a:lnTo>
                    <a:pt x="501" y="49"/>
                  </a:lnTo>
                  <a:lnTo>
                    <a:pt x="499" y="49"/>
                  </a:lnTo>
                  <a:lnTo>
                    <a:pt x="498" y="49"/>
                  </a:lnTo>
                  <a:lnTo>
                    <a:pt x="496" y="49"/>
                  </a:lnTo>
                  <a:lnTo>
                    <a:pt x="494" y="49"/>
                  </a:lnTo>
                  <a:lnTo>
                    <a:pt x="493" y="50"/>
                  </a:lnTo>
                  <a:lnTo>
                    <a:pt x="491" y="50"/>
                  </a:lnTo>
                  <a:lnTo>
                    <a:pt x="490" y="51"/>
                  </a:lnTo>
                  <a:lnTo>
                    <a:pt x="488" y="51"/>
                  </a:lnTo>
                  <a:lnTo>
                    <a:pt x="487" y="51"/>
                  </a:lnTo>
                  <a:lnTo>
                    <a:pt x="485" y="50"/>
                  </a:lnTo>
                  <a:lnTo>
                    <a:pt x="483" y="50"/>
                  </a:lnTo>
                  <a:lnTo>
                    <a:pt x="482" y="49"/>
                  </a:lnTo>
                  <a:lnTo>
                    <a:pt x="481" y="49"/>
                  </a:lnTo>
                  <a:lnTo>
                    <a:pt x="480" y="49"/>
                  </a:lnTo>
                  <a:lnTo>
                    <a:pt x="477" y="48"/>
                  </a:lnTo>
                  <a:lnTo>
                    <a:pt x="476" y="47"/>
                  </a:lnTo>
                  <a:lnTo>
                    <a:pt x="475" y="46"/>
                  </a:lnTo>
                  <a:lnTo>
                    <a:pt x="474" y="44"/>
                  </a:lnTo>
                  <a:lnTo>
                    <a:pt x="473" y="43"/>
                  </a:lnTo>
                  <a:lnTo>
                    <a:pt x="472" y="42"/>
                  </a:lnTo>
                  <a:lnTo>
                    <a:pt x="471" y="41"/>
                  </a:lnTo>
                  <a:lnTo>
                    <a:pt x="469" y="40"/>
                  </a:lnTo>
                  <a:lnTo>
                    <a:pt x="468" y="39"/>
                  </a:lnTo>
                  <a:lnTo>
                    <a:pt x="467" y="38"/>
                  </a:lnTo>
                  <a:lnTo>
                    <a:pt x="466" y="36"/>
                  </a:lnTo>
                  <a:lnTo>
                    <a:pt x="465" y="36"/>
                  </a:lnTo>
                  <a:lnTo>
                    <a:pt x="463" y="35"/>
                  </a:lnTo>
                  <a:lnTo>
                    <a:pt x="462" y="34"/>
                  </a:lnTo>
                  <a:lnTo>
                    <a:pt x="460" y="33"/>
                  </a:lnTo>
                  <a:lnTo>
                    <a:pt x="459" y="32"/>
                  </a:lnTo>
                  <a:lnTo>
                    <a:pt x="458" y="31"/>
                  </a:lnTo>
                  <a:lnTo>
                    <a:pt x="457" y="30"/>
                  </a:lnTo>
                  <a:lnTo>
                    <a:pt x="457" y="27"/>
                  </a:lnTo>
                  <a:lnTo>
                    <a:pt x="457" y="24"/>
                  </a:lnTo>
                  <a:lnTo>
                    <a:pt x="455" y="23"/>
                  </a:lnTo>
                  <a:lnTo>
                    <a:pt x="452" y="22"/>
                  </a:lnTo>
                  <a:lnTo>
                    <a:pt x="454" y="18"/>
                  </a:lnTo>
                  <a:lnTo>
                    <a:pt x="455" y="17"/>
                  </a:lnTo>
                  <a:lnTo>
                    <a:pt x="455" y="16"/>
                  </a:lnTo>
                  <a:lnTo>
                    <a:pt x="456" y="14"/>
                  </a:lnTo>
                  <a:lnTo>
                    <a:pt x="457" y="13"/>
                  </a:lnTo>
                  <a:lnTo>
                    <a:pt x="458" y="10"/>
                  </a:lnTo>
                  <a:lnTo>
                    <a:pt x="459" y="12"/>
                  </a:lnTo>
                  <a:lnTo>
                    <a:pt x="462" y="12"/>
                  </a:lnTo>
                  <a:lnTo>
                    <a:pt x="463" y="12"/>
                  </a:lnTo>
                  <a:lnTo>
                    <a:pt x="465" y="12"/>
                  </a:lnTo>
                  <a:lnTo>
                    <a:pt x="466" y="12"/>
                  </a:lnTo>
                  <a:lnTo>
                    <a:pt x="468" y="12"/>
                  </a:lnTo>
                  <a:lnTo>
                    <a:pt x="471" y="12"/>
                  </a:lnTo>
                  <a:lnTo>
                    <a:pt x="472" y="12"/>
                  </a:lnTo>
                  <a:lnTo>
                    <a:pt x="474" y="12"/>
                  </a:lnTo>
                  <a:lnTo>
                    <a:pt x="475" y="12"/>
                  </a:lnTo>
                  <a:lnTo>
                    <a:pt x="477" y="12"/>
                  </a:lnTo>
                  <a:lnTo>
                    <a:pt x="479" y="12"/>
                  </a:lnTo>
                  <a:lnTo>
                    <a:pt x="480" y="13"/>
                  </a:lnTo>
                  <a:lnTo>
                    <a:pt x="482" y="12"/>
                  </a:lnTo>
                  <a:lnTo>
                    <a:pt x="482" y="10"/>
                  </a:lnTo>
                  <a:lnTo>
                    <a:pt x="482" y="9"/>
                  </a:lnTo>
                  <a:lnTo>
                    <a:pt x="483" y="7"/>
                  </a:lnTo>
                  <a:lnTo>
                    <a:pt x="483" y="6"/>
                  </a:lnTo>
                  <a:lnTo>
                    <a:pt x="483" y="4"/>
                  </a:lnTo>
                  <a:lnTo>
                    <a:pt x="483" y="2"/>
                  </a:lnTo>
                  <a:lnTo>
                    <a:pt x="485" y="1"/>
                  </a:lnTo>
                  <a:lnTo>
                    <a:pt x="487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2" y="1"/>
                  </a:lnTo>
                  <a:lnTo>
                    <a:pt x="493" y="1"/>
                  </a:lnTo>
                  <a:lnTo>
                    <a:pt x="494" y="1"/>
                  </a:lnTo>
                  <a:lnTo>
                    <a:pt x="497" y="1"/>
                  </a:lnTo>
                  <a:lnTo>
                    <a:pt x="498" y="1"/>
                  </a:lnTo>
                  <a:lnTo>
                    <a:pt x="500" y="1"/>
                  </a:lnTo>
                  <a:lnTo>
                    <a:pt x="501" y="0"/>
                  </a:lnTo>
                  <a:lnTo>
                    <a:pt x="504" y="0"/>
                  </a:lnTo>
                  <a:lnTo>
                    <a:pt x="505" y="0"/>
                  </a:lnTo>
                  <a:lnTo>
                    <a:pt x="506" y="0"/>
                  </a:lnTo>
                  <a:lnTo>
                    <a:pt x="508" y="0"/>
                  </a:lnTo>
                  <a:lnTo>
                    <a:pt x="510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15" y="1"/>
                  </a:lnTo>
                  <a:lnTo>
                    <a:pt x="517" y="1"/>
                  </a:lnTo>
                  <a:lnTo>
                    <a:pt x="518" y="1"/>
                  </a:lnTo>
                  <a:lnTo>
                    <a:pt x="519" y="2"/>
                  </a:lnTo>
                  <a:lnTo>
                    <a:pt x="519" y="6"/>
                  </a:lnTo>
                  <a:lnTo>
                    <a:pt x="519" y="7"/>
                  </a:lnTo>
                  <a:lnTo>
                    <a:pt x="518" y="8"/>
                  </a:lnTo>
                  <a:lnTo>
                    <a:pt x="518" y="10"/>
                  </a:lnTo>
                  <a:lnTo>
                    <a:pt x="518" y="12"/>
                  </a:lnTo>
                  <a:lnTo>
                    <a:pt x="518" y="14"/>
                  </a:lnTo>
                  <a:lnTo>
                    <a:pt x="517" y="15"/>
                  </a:lnTo>
                  <a:lnTo>
                    <a:pt x="517" y="16"/>
                  </a:lnTo>
                  <a:lnTo>
                    <a:pt x="517" y="18"/>
                  </a:lnTo>
                  <a:lnTo>
                    <a:pt x="516" y="19"/>
                  </a:lnTo>
                  <a:lnTo>
                    <a:pt x="516" y="21"/>
                  </a:lnTo>
                  <a:lnTo>
                    <a:pt x="516" y="23"/>
                  </a:lnTo>
                  <a:lnTo>
                    <a:pt x="516" y="24"/>
                  </a:lnTo>
                  <a:lnTo>
                    <a:pt x="515" y="25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9" y="27"/>
                  </a:lnTo>
                  <a:lnTo>
                    <a:pt x="521" y="29"/>
                  </a:lnTo>
                  <a:lnTo>
                    <a:pt x="522" y="29"/>
                  </a:lnTo>
                  <a:lnTo>
                    <a:pt x="524" y="29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9" y="30"/>
                  </a:lnTo>
                  <a:lnTo>
                    <a:pt x="530" y="31"/>
                  </a:lnTo>
                  <a:lnTo>
                    <a:pt x="532" y="31"/>
                  </a:lnTo>
                  <a:lnTo>
                    <a:pt x="533" y="31"/>
                  </a:lnTo>
                  <a:lnTo>
                    <a:pt x="534" y="32"/>
                  </a:lnTo>
                  <a:lnTo>
                    <a:pt x="537" y="32"/>
                  </a:lnTo>
                  <a:lnTo>
                    <a:pt x="539" y="33"/>
                  </a:lnTo>
                  <a:lnTo>
                    <a:pt x="540" y="33"/>
                  </a:lnTo>
                  <a:lnTo>
                    <a:pt x="541" y="33"/>
                  </a:lnTo>
                  <a:lnTo>
                    <a:pt x="543" y="34"/>
                  </a:lnTo>
                  <a:lnTo>
                    <a:pt x="544" y="34"/>
                  </a:lnTo>
                  <a:lnTo>
                    <a:pt x="546" y="34"/>
                  </a:lnTo>
                  <a:lnTo>
                    <a:pt x="548" y="35"/>
                  </a:lnTo>
                  <a:lnTo>
                    <a:pt x="549" y="35"/>
                  </a:lnTo>
                  <a:lnTo>
                    <a:pt x="551" y="36"/>
                  </a:lnTo>
                  <a:lnTo>
                    <a:pt x="552" y="36"/>
                  </a:lnTo>
                  <a:lnTo>
                    <a:pt x="555" y="36"/>
                  </a:lnTo>
                  <a:lnTo>
                    <a:pt x="555" y="39"/>
                  </a:lnTo>
                  <a:lnTo>
                    <a:pt x="555" y="40"/>
                  </a:lnTo>
                  <a:lnTo>
                    <a:pt x="555" y="42"/>
                  </a:lnTo>
                  <a:lnTo>
                    <a:pt x="555" y="43"/>
                  </a:lnTo>
                  <a:lnTo>
                    <a:pt x="555" y="44"/>
                  </a:lnTo>
                  <a:lnTo>
                    <a:pt x="555" y="47"/>
                  </a:lnTo>
                  <a:lnTo>
                    <a:pt x="555" y="48"/>
                  </a:lnTo>
                  <a:lnTo>
                    <a:pt x="555" y="49"/>
                  </a:lnTo>
                  <a:lnTo>
                    <a:pt x="555" y="51"/>
                  </a:lnTo>
                  <a:lnTo>
                    <a:pt x="555" y="52"/>
                  </a:lnTo>
                  <a:lnTo>
                    <a:pt x="555" y="55"/>
                  </a:lnTo>
                  <a:lnTo>
                    <a:pt x="555" y="56"/>
                  </a:lnTo>
                  <a:lnTo>
                    <a:pt x="555" y="57"/>
                  </a:lnTo>
                  <a:lnTo>
                    <a:pt x="555" y="59"/>
                  </a:lnTo>
                  <a:lnTo>
                    <a:pt x="555" y="60"/>
                  </a:lnTo>
                  <a:lnTo>
                    <a:pt x="555" y="63"/>
                  </a:lnTo>
                  <a:lnTo>
                    <a:pt x="555" y="64"/>
                  </a:lnTo>
                  <a:lnTo>
                    <a:pt x="555" y="65"/>
                  </a:lnTo>
                  <a:lnTo>
                    <a:pt x="555" y="67"/>
                  </a:lnTo>
                  <a:lnTo>
                    <a:pt x="555" y="68"/>
                  </a:lnTo>
                  <a:lnTo>
                    <a:pt x="555" y="69"/>
                  </a:lnTo>
                  <a:lnTo>
                    <a:pt x="555" y="72"/>
                  </a:lnTo>
                  <a:lnTo>
                    <a:pt x="552" y="74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5" y="81"/>
                  </a:lnTo>
                  <a:lnTo>
                    <a:pt x="555" y="82"/>
                  </a:lnTo>
                  <a:lnTo>
                    <a:pt x="555" y="84"/>
                  </a:lnTo>
                  <a:lnTo>
                    <a:pt x="555" y="85"/>
                  </a:lnTo>
                  <a:lnTo>
                    <a:pt x="555" y="86"/>
                  </a:lnTo>
                  <a:lnTo>
                    <a:pt x="554" y="89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3"/>
                  </a:lnTo>
                  <a:lnTo>
                    <a:pt x="554" y="96"/>
                  </a:lnTo>
                  <a:lnTo>
                    <a:pt x="555" y="97"/>
                  </a:lnTo>
                  <a:lnTo>
                    <a:pt x="556" y="98"/>
                  </a:lnTo>
                  <a:lnTo>
                    <a:pt x="557" y="99"/>
                  </a:lnTo>
                  <a:lnTo>
                    <a:pt x="559" y="100"/>
                  </a:lnTo>
                  <a:lnTo>
                    <a:pt x="560" y="100"/>
                  </a:lnTo>
                  <a:lnTo>
                    <a:pt x="562" y="101"/>
                  </a:lnTo>
                  <a:lnTo>
                    <a:pt x="563" y="102"/>
                  </a:lnTo>
                  <a:lnTo>
                    <a:pt x="565" y="103"/>
                  </a:lnTo>
                  <a:lnTo>
                    <a:pt x="566" y="105"/>
                  </a:lnTo>
                  <a:lnTo>
                    <a:pt x="567" y="106"/>
                  </a:lnTo>
                  <a:lnTo>
                    <a:pt x="568" y="106"/>
                  </a:lnTo>
                  <a:lnTo>
                    <a:pt x="570" y="107"/>
                  </a:lnTo>
                  <a:lnTo>
                    <a:pt x="571" y="108"/>
                  </a:lnTo>
                  <a:lnTo>
                    <a:pt x="572" y="109"/>
                  </a:lnTo>
                  <a:lnTo>
                    <a:pt x="574" y="110"/>
                  </a:lnTo>
                  <a:lnTo>
                    <a:pt x="576" y="111"/>
                  </a:lnTo>
                  <a:lnTo>
                    <a:pt x="577" y="113"/>
                  </a:lnTo>
                  <a:lnTo>
                    <a:pt x="579" y="114"/>
                  </a:lnTo>
                  <a:lnTo>
                    <a:pt x="580" y="115"/>
                  </a:lnTo>
                  <a:lnTo>
                    <a:pt x="582" y="116"/>
                  </a:lnTo>
                  <a:lnTo>
                    <a:pt x="583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2"/>
                  </a:lnTo>
                  <a:lnTo>
                    <a:pt x="591" y="123"/>
                  </a:lnTo>
                  <a:lnTo>
                    <a:pt x="592" y="123"/>
                  </a:lnTo>
                  <a:lnTo>
                    <a:pt x="593" y="125"/>
                  </a:lnTo>
                  <a:lnTo>
                    <a:pt x="595" y="125"/>
                  </a:lnTo>
                  <a:lnTo>
                    <a:pt x="597" y="126"/>
                  </a:lnTo>
                  <a:lnTo>
                    <a:pt x="598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0"/>
                  </a:lnTo>
                  <a:lnTo>
                    <a:pt x="604" y="131"/>
                  </a:lnTo>
                  <a:lnTo>
                    <a:pt x="605" y="132"/>
                  </a:lnTo>
                  <a:lnTo>
                    <a:pt x="606" y="133"/>
                  </a:lnTo>
                  <a:lnTo>
                    <a:pt x="607" y="134"/>
                  </a:lnTo>
                  <a:lnTo>
                    <a:pt x="608" y="135"/>
                  </a:lnTo>
                  <a:lnTo>
                    <a:pt x="609" y="135"/>
                  </a:lnTo>
                  <a:lnTo>
                    <a:pt x="610" y="136"/>
                  </a:lnTo>
                  <a:lnTo>
                    <a:pt x="612" y="137"/>
                  </a:lnTo>
                  <a:lnTo>
                    <a:pt x="614" y="139"/>
                  </a:lnTo>
                  <a:lnTo>
                    <a:pt x="615" y="140"/>
                  </a:lnTo>
                  <a:lnTo>
                    <a:pt x="616" y="141"/>
                  </a:lnTo>
                  <a:lnTo>
                    <a:pt x="617" y="142"/>
                  </a:lnTo>
                  <a:lnTo>
                    <a:pt x="618" y="143"/>
                  </a:lnTo>
                  <a:lnTo>
                    <a:pt x="620" y="143"/>
                  </a:lnTo>
                  <a:lnTo>
                    <a:pt x="622" y="145"/>
                  </a:lnTo>
                  <a:lnTo>
                    <a:pt x="623" y="145"/>
                  </a:lnTo>
                  <a:lnTo>
                    <a:pt x="624" y="147"/>
                  </a:lnTo>
                  <a:lnTo>
                    <a:pt x="625" y="147"/>
                  </a:lnTo>
                  <a:lnTo>
                    <a:pt x="625" y="149"/>
                  </a:lnTo>
                  <a:lnTo>
                    <a:pt x="622" y="149"/>
                  </a:lnTo>
                  <a:lnTo>
                    <a:pt x="621" y="151"/>
                  </a:lnTo>
                  <a:lnTo>
                    <a:pt x="621" y="152"/>
                  </a:lnTo>
                  <a:lnTo>
                    <a:pt x="624" y="153"/>
                  </a:lnTo>
                  <a:lnTo>
                    <a:pt x="624" y="151"/>
                  </a:lnTo>
                  <a:lnTo>
                    <a:pt x="629" y="152"/>
                  </a:lnTo>
                  <a:lnTo>
                    <a:pt x="630" y="152"/>
                  </a:lnTo>
                  <a:lnTo>
                    <a:pt x="631" y="152"/>
                  </a:lnTo>
                  <a:lnTo>
                    <a:pt x="633" y="152"/>
                  </a:lnTo>
                  <a:lnTo>
                    <a:pt x="634" y="152"/>
                  </a:lnTo>
                  <a:lnTo>
                    <a:pt x="637" y="152"/>
                  </a:lnTo>
                  <a:lnTo>
                    <a:pt x="638" y="151"/>
                  </a:lnTo>
                  <a:lnTo>
                    <a:pt x="640" y="151"/>
                  </a:lnTo>
                  <a:lnTo>
                    <a:pt x="642" y="151"/>
                  </a:lnTo>
                  <a:lnTo>
                    <a:pt x="643" y="151"/>
                  </a:lnTo>
                  <a:lnTo>
                    <a:pt x="645" y="151"/>
                  </a:lnTo>
                  <a:lnTo>
                    <a:pt x="647" y="151"/>
                  </a:lnTo>
                  <a:lnTo>
                    <a:pt x="649" y="151"/>
                  </a:lnTo>
                  <a:lnTo>
                    <a:pt x="650" y="151"/>
                  </a:lnTo>
                  <a:lnTo>
                    <a:pt x="651" y="151"/>
                  </a:lnTo>
                  <a:lnTo>
                    <a:pt x="654" y="151"/>
                  </a:lnTo>
                  <a:lnTo>
                    <a:pt x="655" y="151"/>
                  </a:lnTo>
                  <a:lnTo>
                    <a:pt x="657" y="151"/>
                  </a:lnTo>
                  <a:lnTo>
                    <a:pt x="658" y="151"/>
                  </a:lnTo>
                  <a:lnTo>
                    <a:pt x="659" y="151"/>
                  </a:lnTo>
                  <a:lnTo>
                    <a:pt x="662" y="151"/>
                  </a:lnTo>
                  <a:lnTo>
                    <a:pt x="663" y="151"/>
                  </a:lnTo>
                  <a:lnTo>
                    <a:pt x="665" y="151"/>
                  </a:lnTo>
                  <a:lnTo>
                    <a:pt x="666" y="151"/>
                  </a:lnTo>
                  <a:lnTo>
                    <a:pt x="667" y="152"/>
                  </a:lnTo>
                  <a:lnTo>
                    <a:pt x="666" y="153"/>
                  </a:lnTo>
                  <a:lnTo>
                    <a:pt x="665" y="155"/>
                  </a:lnTo>
                  <a:lnTo>
                    <a:pt x="664" y="156"/>
                  </a:lnTo>
                  <a:lnTo>
                    <a:pt x="664" y="158"/>
                  </a:lnTo>
                  <a:lnTo>
                    <a:pt x="665" y="159"/>
                  </a:lnTo>
                  <a:lnTo>
                    <a:pt x="665" y="160"/>
                  </a:lnTo>
                  <a:lnTo>
                    <a:pt x="666" y="162"/>
                  </a:lnTo>
                  <a:lnTo>
                    <a:pt x="667" y="164"/>
                  </a:lnTo>
                  <a:lnTo>
                    <a:pt x="667" y="165"/>
                  </a:lnTo>
                  <a:lnTo>
                    <a:pt x="667" y="166"/>
                  </a:lnTo>
                  <a:lnTo>
                    <a:pt x="665" y="167"/>
                  </a:lnTo>
                  <a:lnTo>
                    <a:pt x="665" y="169"/>
                  </a:lnTo>
                  <a:lnTo>
                    <a:pt x="665" y="170"/>
                  </a:lnTo>
                  <a:lnTo>
                    <a:pt x="665" y="173"/>
                  </a:lnTo>
                  <a:lnTo>
                    <a:pt x="665" y="174"/>
                  </a:lnTo>
                  <a:lnTo>
                    <a:pt x="667" y="175"/>
                  </a:lnTo>
                  <a:lnTo>
                    <a:pt x="668" y="175"/>
                  </a:lnTo>
                  <a:lnTo>
                    <a:pt x="671" y="175"/>
                  </a:lnTo>
                  <a:lnTo>
                    <a:pt x="672" y="175"/>
                  </a:lnTo>
                  <a:lnTo>
                    <a:pt x="674" y="174"/>
                  </a:lnTo>
                  <a:lnTo>
                    <a:pt x="675" y="174"/>
                  </a:lnTo>
                  <a:lnTo>
                    <a:pt x="678" y="174"/>
                  </a:lnTo>
                  <a:lnTo>
                    <a:pt x="678" y="176"/>
                  </a:lnTo>
                  <a:lnTo>
                    <a:pt x="678" y="177"/>
                  </a:lnTo>
                  <a:lnTo>
                    <a:pt x="678" y="179"/>
                  </a:lnTo>
                  <a:lnTo>
                    <a:pt x="680" y="182"/>
                  </a:lnTo>
                  <a:lnTo>
                    <a:pt x="681" y="179"/>
                  </a:lnTo>
                  <a:lnTo>
                    <a:pt x="683" y="179"/>
                  </a:lnTo>
                  <a:lnTo>
                    <a:pt x="684" y="177"/>
                  </a:lnTo>
                  <a:lnTo>
                    <a:pt x="687" y="175"/>
                  </a:lnTo>
                  <a:lnTo>
                    <a:pt x="689" y="174"/>
                  </a:lnTo>
                  <a:lnTo>
                    <a:pt x="691" y="174"/>
                  </a:lnTo>
                  <a:lnTo>
                    <a:pt x="693" y="174"/>
                  </a:lnTo>
                  <a:lnTo>
                    <a:pt x="695" y="172"/>
                  </a:lnTo>
                  <a:lnTo>
                    <a:pt x="696" y="169"/>
                  </a:lnTo>
                  <a:lnTo>
                    <a:pt x="701" y="168"/>
                  </a:lnTo>
                  <a:lnTo>
                    <a:pt x="704" y="167"/>
                  </a:lnTo>
                  <a:lnTo>
                    <a:pt x="701" y="162"/>
                  </a:lnTo>
                  <a:lnTo>
                    <a:pt x="704" y="161"/>
                  </a:lnTo>
                  <a:lnTo>
                    <a:pt x="705" y="159"/>
                  </a:lnTo>
                  <a:lnTo>
                    <a:pt x="707" y="157"/>
                  </a:lnTo>
                  <a:lnTo>
                    <a:pt x="708" y="156"/>
                  </a:lnTo>
                  <a:lnTo>
                    <a:pt x="710" y="155"/>
                  </a:lnTo>
                  <a:lnTo>
                    <a:pt x="714" y="156"/>
                  </a:lnTo>
                  <a:lnTo>
                    <a:pt x="716" y="153"/>
                  </a:lnTo>
                  <a:lnTo>
                    <a:pt x="720" y="153"/>
                  </a:lnTo>
                  <a:lnTo>
                    <a:pt x="724" y="151"/>
                  </a:lnTo>
                  <a:lnTo>
                    <a:pt x="724" y="149"/>
                  </a:lnTo>
                  <a:lnTo>
                    <a:pt x="723" y="147"/>
                  </a:lnTo>
                  <a:lnTo>
                    <a:pt x="725" y="147"/>
                  </a:lnTo>
                  <a:lnTo>
                    <a:pt x="726" y="145"/>
                  </a:lnTo>
                  <a:lnTo>
                    <a:pt x="725" y="143"/>
                  </a:lnTo>
                  <a:lnTo>
                    <a:pt x="728" y="143"/>
                  </a:lnTo>
                  <a:lnTo>
                    <a:pt x="730" y="142"/>
                  </a:lnTo>
                  <a:lnTo>
                    <a:pt x="731" y="141"/>
                  </a:lnTo>
                  <a:lnTo>
                    <a:pt x="737" y="143"/>
                  </a:lnTo>
                  <a:lnTo>
                    <a:pt x="739" y="143"/>
                  </a:lnTo>
                  <a:lnTo>
                    <a:pt x="740" y="143"/>
                  </a:lnTo>
                  <a:lnTo>
                    <a:pt x="742" y="143"/>
                  </a:lnTo>
                  <a:lnTo>
                    <a:pt x="743" y="141"/>
                  </a:lnTo>
                  <a:lnTo>
                    <a:pt x="746" y="140"/>
                  </a:lnTo>
                  <a:lnTo>
                    <a:pt x="747" y="139"/>
                  </a:lnTo>
                  <a:lnTo>
                    <a:pt x="748" y="137"/>
                  </a:lnTo>
                  <a:lnTo>
                    <a:pt x="750" y="139"/>
                  </a:lnTo>
                  <a:lnTo>
                    <a:pt x="753" y="136"/>
                  </a:lnTo>
                  <a:lnTo>
                    <a:pt x="758" y="134"/>
                  </a:lnTo>
                  <a:lnTo>
                    <a:pt x="759" y="134"/>
                  </a:lnTo>
                  <a:lnTo>
                    <a:pt x="762" y="133"/>
                  </a:lnTo>
                  <a:lnTo>
                    <a:pt x="765" y="134"/>
                  </a:lnTo>
                  <a:lnTo>
                    <a:pt x="768" y="134"/>
                  </a:lnTo>
                  <a:lnTo>
                    <a:pt x="770" y="135"/>
                  </a:lnTo>
                  <a:lnTo>
                    <a:pt x="772" y="134"/>
                  </a:lnTo>
                  <a:lnTo>
                    <a:pt x="775" y="134"/>
                  </a:lnTo>
                  <a:lnTo>
                    <a:pt x="779" y="133"/>
                  </a:lnTo>
                  <a:lnTo>
                    <a:pt x="781" y="133"/>
                  </a:lnTo>
                  <a:lnTo>
                    <a:pt x="783" y="133"/>
                  </a:lnTo>
                  <a:lnTo>
                    <a:pt x="784" y="131"/>
                  </a:lnTo>
                  <a:lnTo>
                    <a:pt x="788" y="128"/>
                  </a:lnTo>
                  <a:lnTo>
                    <a:pt x="791" y="125"/>
                  </a:lnTo>
                  <a:lnTo>
                    <a:pt x="793" y="124"/>
                  </a:lnTo>
                  <a:lnTo>
                    <a:pt x="795" y="126"/>
                  </a:lnTo>
                  <a:lnTo>
                    <a:pt x="797" y="125"/>
                  </a:lnTo>
                  <a:lnTo>
                    <a:pt x="800" y="125"/>
                  </a:lnTo>
                  <a:lnTo>
                    <a:pt x="801" y="126"/>
                  </a:lnTo>
                  <a:lnTo>
                    <a:pt x="804" y="126"/>
                  </a:lnTo>
                  <a:lnTo>
                    <a:pt x="805" y="128"/>
                  </a:lnTo>
                  <a:lnTo>
                    <a:pt x="809" y="128"/>
                  </a:lnTo>
                  <a:lnTo>
                    <a:pt x="812" y="130"/>
                  </a:lnTo>
                  <a:lnTo>
                    <a:pt x="816" y="131"/>
                  </a:lnTo>
                  <a:lnTo>
                    <a:pt x="820" y="132"/>
                  </a:lnTo>
                  <a:lnTo>
                    <a:pt x="820" y="127"/>
                  </a:lnTo>
                  <a:lnTo>
                    <a:pt x="823" y="128"/>
                  </a:lnTo>
                  <a:lnTo>
                    <a:pt x="824" y="132"/>
                  </a:lnTo>
                  <a:lnTo>
                    <a:pt x="829" y="132"/>
                  </a:lnTo>
                  <a:lnTo>
                    <a:pt x="832" y="133"/>
                  </a:lnTo>
                  <a:lnTo>
                    <a:pt x="834" y="135"/>
                  </a:lnTo>
                  <a:lnTo>
                    <a:pt x="836" y="135"/>
                  </a:lnTo>
                  <a:lnTo>
                    <a:pt x="838" y="135"/>
                  </a:lnTo>
                  <a:lnTo>
                    <a:pt x="840" y="135"/>
                  </a:lnTo>
                  <a:lnTo>
                    <a:pt x="842" y="137"/>
                  </a:lnTo>
                  <a:lnTo>
                    <a:pt x="846" y="137"/>
                  </a:lnTo>
                  <a:lnTo>
                    <a:pt x="848" y="139"/>
                  </a:lnTo>
                  <a:lnTo>
                    <a:pt x="849" y="140"/>
                  </a:lnTo>
                  <a:lnTo>
                    <a:pt x="850" y="141"/>
                  </a:lnTo>
                  <a:lnTo>
                    <a:pt x="850" y="143"/>
                  </a:lnTo>
                  <a:lnTo>
                    <a:pt x="853" y="144"/>
                  </a:lnTo>
                  <a:lnTo>
                    <a:pt x="856" y="145"/>
                  </a:lnTo>
                  <a:lnTo>
                    <a:pt x="857" y="149"/>
                  </a:lnTo>
                  <a:lnTo>
                    <a:pt x="859" y="150"/>
                  </a:lnTo>
                  <a:lnTo>
                    <a:pt x="862" y="153"/>
                  </a:lnTo>
                  <a:lnTo>
                    <a:pt x="865" y="156"/>
                  </a:lnTo>
                  <a:lnTo>
                    <a:pt x="867" y="155"/>
                  </a:lnTo>
                  <a:lnTo>
                    <a:pt x="872" y="153"/>
                  </a:lnTo>
                  <a:lnTo>
                    <a:pt x="875" y="155"/>
                  </a:lnTo>
                  <a:lnTo>
                    <a:pt x="879" y="155"/>
                  </a:lnTo>
                  <a:lnTo>
                    <a:pt x="882" y="151"/>
                  </a:lnTo>
                  <a:lnTo>
                    <a:pt x="886" y="149"/>
                  </a:lnTo>
                  <a:lnTo>
                    <a:pt x="887" y="147"/>
                  </a:lnTo>
                  <a:lnTo>
                    <a:pt x="890" y="145"/>
                  </a:lnTo>
                  <a:lnTo>
                    <a:pt x="894" y="145"/>
                  </a:lnTo>
                  <a:lnTo>
                    <a:pt x="896" y="145"/>
                  </a:lnTo>
                  <a:lnTo>
                    <a:pt x="898" y="144"/>
                  </a:lnTo>
                  <a:lnTo>
                    <a:pt x="899" y="143"/>
                  </a:lnTo>
                  <a:lnTo>
                    <a:pt x="901" y="141"/>
                  </a:lnTo>
                  <a:lnTo>
                    <a:pt x="904" y="141"/>
                  </a:lnTo>
                  <a:lnTo>
                    <a:pt x="905" y="140"/>
                  </a:lnTo>
                  <a:lnTo>
                    <a:pt x="906" y="139"/>
                  </a:lnTo>
                  <a:lnTo>
                    <a:pt x="911" y="136"/>
                  </a:lnTo>
                  <a:lnTo>
                    <a:pt x="914" y="136"/>
                  </a:lnTo>
                  <a:lnTo>
                    <a:pt x="917" y="133"/>
                  </a:lnTo>
                  <a:lnTo>
                    <a:pt x="919" y="131"/>
                  </a:lnTo>
                  <a:lnTo>
                    <a:pt x="921" y="128"/>
                  </a:lnTo>
                  <a:lnTo>
                    <a:pt x="923" y="126"/>
                  </a:lnTo>
                  <a:lnTo>
                    <a:pt x="924" y="125"/>
                  </a:lnTo>
                  <a:lnTo>
                    <a:pt x="928" y="125"/>
                  </a:lnTo>
                  <a:lnTo>
                    <a:pt x="931" y="125"/>
                  </a:lnTo>
                  <a:lnTo>
                    <a:pt x="933" y="125"/>
                  </a:lnTo>
                  <a:lnTo>
                    <a:pt x="939" y="124"/>
                  </a:lnTo>
                  <a:lnTo>
                    <a:pt x="942" y="123"/>
                  </a:lnTo>
                  <a:lnTo>
                    <a:pt x="946" y="123"/>
                  </a:lnTo>
                  <a:lnTo>
                    <a:pt x="948" y="122"/>
                  </a:lnTo>
                  <a:lnTo>
                    <a:pt x="952" y="119"/>
                  </a:lnTo>
                  <a:lnTo>
                    <a:pt x="955" y="119"/>
                  </a:lnTo>
                  <a:lnTo>
                    <a:pt x="957" y="120"/>
                  </a:lnTo>
                  <a:lnTo>
                    <a:pt x="961" y="118"/>
                  </a:lnTo>
                  <a:lnTo>
                    <a:pt x="964" y="118"/>
                  </a:lnTo>
                  <a:lnTo>
                    <a:pt x="966" y="118"/>
                  </a:lnTo>
                  <a:lnTo>
                    <a:pt x="969" y="118"/>
                  </a:lnTo>
                  <a:lnTo>
                    <a:pt x="972" y="118"/>
                  </a:lnTo>
                  <a:lnTo>
                    <a:pt x="975" y="118"/>
                  </a:lnTo>
                  <a:lnTo>
                    <a:pt x="979" y="120"/>
                  </a:lnTo>
                  <a:lnTo>
                    <a:pt x="982" y="122"/>
                  </a:lnTo>
                  <a:lnTo>
                    <a:pt x="983" y="123"/>
                  </a:lnTo>
                  <a:lnTo>
                    <a:pt x="987" y="124"/>
                  </a:lnTo>
                  <a:lnTo>
                    <a:pt x="989" y="125"/>
                  </a:lnTo>
                  <a:lnTo>
                    <a:pt x="991" y="126"/>
                  </a:lnTo>
                  <a:lnTo>
                    <a:pt x="992" y="126"/>
                  </a:lnTo>
                  <a:lnTo>
                    <a:pt x="996" y="126"/>
                  </a:lnTo>
                  <a:lnTo>
                    <a:pt x="997" y="126"/>
                  </a:lnTo>
                  <a:lnTo>
                    <a:pt x="999" y="127"/>
                  </a:lnTo>
                  <a:lnTo>
                    <a:pt x="1002" y="127"/>
                  </a:lnTo>
                  <a:lnTo>
                    <a:pt x="1003" y="127"/>
                  </a:lnTo>
                  <a:lnTo>
                    <a:pt x="1005" y="126"/>
                  </a:lnTo>
                  <a:lnTo>
                    <a:pt x="1007" y="126"/>
                  </a:lnTo>
                  <a:lnTo>
                    <a:pt x="1011" y="128"/>
                  </a:lnTo>
                  <a:lnTo>
                    <a:pt x="1013" y="128"/>
                  </a:lnTo>
                  <a:lnTo>
                    <a:pt x="1014" y="131"/>
                  </a:lnTo>
                  <a:lnTo>
                    <a:pt x="1017" y="131"/>
                  </a:lnTo>
                  <a:lnTo>
                    <a:pt x="1020" y="130"/>
                  </a:lnTo>
                  <a:lnTo>
                    <a:pt x="1022" y="131"/>
                  </a:lnTo>
                  <a:lnTo>
                    <a:pt x="1024" y="128"/>
                  </a:lnTo>
                  <a:lnTo>
                    <a:pt x="1025" y="126"/>
                  </a:lnTo>
                  <a:lnTo>
                    <a:pt x="1028" y="126"/>
                  </a:lnTo>
                  <a:lnTo>
                    <a:pt x="1030" y="126"/>
                  </a:lnTo>
                  <a:lnTo>
                    <a:pt x="1033" y="126"/>
                  </a:lnTo>
                  <a:lnTo>
                    <a:pt x="1038" y="125"/>
                  </a:lnTo>
                  <a:lnTo>
                    <a:pt x="1039" y="123"/>
                  </a:lnTo>
                  <a:lnTo>
                    <a:pt x="1041" y="124"/>
                  </a:lnTo>
                  <a:lnTo>
                    <a:pt x="1044" y="123"/>
                  </a:lnTo>
                  <a:lnTo>
                    <a:pt x="1046" y="122"/>
                  </a:lnTo>
                  <a:lnTo>
                    <a:pt x="1049" y="120"/>
                  </a:lnTo>
                  <a:lnTo>
                    <a:pt x="1054" y="119"/>
                  </a:lnTo>
                  <a:lnTo>
                    <a:pt x="1057" y="119"/>
                  </a:lnTo>
                  <a:lnTo>
                    <a:pt x="1058" y="120"/>
                  </a:lnTo>
                  <a:lnTo>
                    <a:pt x="1058" y="122"/>
                  </a:lnTo>
                  <a:lnTo>
                    <a:pt x="1060" y="124"/>
                  </a:lnTo>
                  <a:lnTo>
                    <a:pt x="1061" y="125"/>
                  </a:lnTo>
                  <a:lnTo>
                    <a:pt x="1061" y="127"/>
                  </a:lnTo>
                  <a:lnTo>
                    <a:pt x="1061" y="128"/>
                  </a:lnTo>
                  <a:lnTo>
                    <a:pt x="1061" y="131"/>
                  </a:lnTo>
                  <a:lnTo>
                    <a:pt x="1060" y="134"/>
                  </a:lnTo>
                  <a:lnTo>
                    <a:pt x="1060" y="135"/>
                  </a:lnTo>
                  <a:lnTo>
                    <a:pt x="1060" y="139"/>
                  </a:lnTo>
                  <a:lnTo>
                    <a:pt x="1058" y="140"/>
                  </a:lnTo>
                  <a:lnTo>
                    <a:pt x="1058" y="142"/>
                  </a:lnTo>
                  <a:lnTo>
                    <a:pt x="1058" y="143"/>
                  </a:lnTo>
                  <a:lnTo>
                    <a:pt x="1058" y="145"/>
                  </a:lnTo>
                  <a:lnTo>
                    <a:pt x="1058" y="147"/>
                  </a:lnTo>
                  <a:lnTo>
                    <a:pt x="1058" y="149"/>
                  </a:lnTo>
                  <a:lnTo>
                    <a:pt x="1060" y="150"/>
                  </a:lnTo>
                  <a:lnTo>
                    <a:pt x="1060" y="152"/>
                  </a:lnTo>
                  <a:lnTo>
                    <a:pt x="1061" y="153"/>
                  </a:lnTo>
                  <a:lnTo>
                    <a:pt x="1061" y="155"/>
                  </a:lnTo>
                  <a:lnTo>
                    <a:pt x="1061" y="157"/>
                  </a:lnTo>
                  <a:lnTo>
                    <a:pt x="1060" y="158"/>
                  </a:lnTo>
                  <a:lnTo>
                    <a:pt x="1057" y="158"/>
                  </a:lnTo>
                  <a:lnTo>
                    <a:pt x="1056" y="158"/>
                  </a:lnTo>
                  <a:lnTo>
                    <a:pt x="1055" y="158"/>
                  </a:lnTo>
                  <a:lnTo>
                    <a:pt x="1053" y="158"/>
                  </a:lnTo>
                  <a:lnTo>
                    <a:pt x="1052" y="158"/>
                  </a:lnTo>
                  <a:lnTo>
                    <a:pt x="1049" y="158"/>
                  </a:lnTo>
                  <a:lnTo>
                    <a:pt x="1048" y="159"/>
                  </a:lnTo>
                  <a:lnTo>
                    <a:pt x="1046" y="159"/>
                  </a:lnTo>
                  <a:lnTo>
                    <a:pt x="1045" y="159"/>
                  </a:lnTo>
                  <a:lnTo>
                    <a:pt x="1042" y="159"/>
                  </a:lnTo>
                  <a:lnTo>
                    <a:pt x="1041" y="159"/>
                  </a:lnTo>
                  <a:lnTo>
                    <a:pt x="1040" y="160"/>
                  </a:lnTo>
                  <a:lnTo>
                    <a:pt x="1038" y="160"/>
                  </a:lnTo>
                  <a:lnTo>
                    <a:pt x="1036" y="161"/>
                  </a:lnTo>
                  <a:lnTo>
                    <a:pt x="1035" y="161"/>
                  </a:lnTo>
                  <a:lnTo>
                    <a:pt x="1033" y="162"/>
                  </a:lnTo>
                  <a:lnTo>
                    <a:pt x="1032" y="162"/>
                  </a:lnTo>
                  <a:lnTo>
                    <a:pt x="1031" y="164"/>
                  </a:lnTo>
                  <a:lnTo>
                    <a:pt x="1030" y="166"/>
                  </a:lnTo>
                  <a:lnTo>
                    <a:pt x="1029" y="167"/>
                  </a:lnTo>
                  <a:lnTo>
                    <a:pt x="1028" y="168"/>
                  </a:lnTo>
                  <a:lnTo>
                    <a:pt x="1028" y="170"/>
                  </a:lnTo>
                  <a:lnTo>
                    <a:pt x="1027" y="172"/>
                  </a:lnTo>
                  <a:lnTo>
                    <a:pt x="1027" y="174"/>
                  </a:lnTo>
                  <a:lnTo>
                    <a:pt x="1025" y="175"/>
                  </a:lnTo>
                  <a:lnTo>
                    <a:pt x="1024" y="176"/>
                  </a:lnTo>
                  <a:lnTo>
                    <a:pt x="1023" y="177"/>
                  </a:lnTo>
                  <a:lnTo>
                    <a:pt x="1022" y="177"/>
                  </a:lnTo>
                  <a:lnTo>
                    <a:pt x="1021" y="178"/>
                  </a:lnTo>
                  <a:lnTo>
                    <a:pt x="1020" y="179"/>
                  </a:lnTo>
                  <a:lnTo>
                    <a:pt x="1017" y="179"/>
                  </a:lnTo>
                  <a:lnTo>
                    <a:pt x="1016" y="181"/>
                  </a:lnTo>
                  <a:lnTo>
                    <a:pt x="1015" y="181"/>
                  </a:lnTo>
                  <a:lnTo>
                    <a:pt x="1013" y="182"/>
                  </a:lnTo>
                  <a:lnTo>
                    <a:pt x="1012" y="182"/>
                  </a:lnTo>
                  <a:lnTo>
                    <a:pt x="1011" y="182"/>
                  </a:lnTo>
                  <a:lnTo>
                    <a:pt x="1010" y="183"/>
                  </a:lnTo>
                  <a:lnTo>
                    <a:pt x="1007" y="183"/>
                  </a:lnTo>
                  <a:lnTo>
                    <a:pt x="1006" y="184"/>
                  </a:lnTo>
                  <a:lnTo>
                    <a:pt x="1005" y="184"/>
                  </a:lnTo>
                  <a:lnTo>
                    <a:pt x="1003" y="185"/>
                  </a:lnTo>
                  <a:lnTo>
                    <a:pt x="1002" y="185"/>
                  </a:lnTo>
                  <a:lnTo>
                    <a:pt x="1000" y="186"/>
                  </a:lnTo>
                  <a:lnTo>
                    <a:pt x="997" y="187"/>
                  </a:lnTo>
                  <a:lnTo>
                    <a:pt x="995" y="187"/>
                  </a:lnTo>
                  <a:lnTo>
                    <a:pt x="994" y="189"/>
                  </a:lnTo>
                  <a:lnTo>
                    <a:pt x="991" y="190"/>
                  </a:lnTo>
                  <a:lnTo>
                    <a:pt x="990" y="190"/>
                  </a:lnTo>
                  <a:lnTo>
                    <a:pt x="989" y="190"/>
                  </a:lnTo>
                  <a:lnTo>
                    <a:pt x="987" y="190"/>
                  </a:lnTo>
                  <a:lnTo>
                    <a:pt x="986" y="190"/>
                  </a:lnTo>
                  <a:lnTo>
                    <a:pt x="983" y="190"/>
                  </a:lnTo>
                  <a:lnTo>
                    <a:pt x="982" y="190"/>
                  </a:lnTo>
                  <a:lnTo>
                    <a:pt x="981" y="190"/>
                  </a:lnTo>
                  <a:lnTo>
                    <a:pt x="979" y="190"/>
                  </a:lnTo>
                  <a:lnTo>
                    <a:pt x="978" y="190"/>
                  </a:lnTo>
                  <a:lnTo>
                    <a:pt x="977" y="190"/>
                  </a:lnTo>
                  <a:lnTo>
                    <a:pt x="974" y="190"/>
                  </a:lnTo>
                  <a:lnTo>
                    <a:pt x="973" y="190"/>
                  </a:lnTo>
                  <a:lnTo>
                    <a:pt x="971" y="190"/>
                  </a:lnTo>
                  <a:lnTo>
                    <a:pt x="970" y="191"/>
                  </a:lnTo>
                  <a:lnTo>
                    <a:pt x="967" y="191"/>
                  </a:lnTo>
                  <a:lnTo>
                    <a:pt x="965" y="191"/>
                  </a:lnTo>
                  <a:lnTo>
                    <a:pt x="964" y="191"/>
                  </a:lnTo>
                  <a:lnTo>
                    <a:pt x="963" y="192"/>
                  </a:lnTo>
                  <a:lnTo>
                    <a:pt x="961" y="192"/>
                  </a:lnTo>
                  <a:lnTo>
                    <a:pt x="959" y="193"/>
                  </a:lnTo>
                  <a:lnTo>
                    <a:pt x="957" y="191"/>
                  </a:lnTo>
                  <a:lnTo>
                    <a:pt x="956" y="194"/>
                  </a:lnTo>
                  <a:lnTo>
                    <a:pt x="955" y="194"/>
                  </a:lnTo>
                  <a:lnTo>
                    <a:pt x="953" y="195"/>
                  </a:lnTo>
                  <a:lnTo>
                    <a:pt x="952" y="195"/>
                  </a:lnTo>
                  <a:lnTo>
                    <a:pt x="950" y="197"/>
                  </a:lnTo>
                  <a:lnTo>
                    <a:pt x="948" y="197"/>
                  </a:lnTo>
                  <a:lnTo>
                    <a:pt x="947" y="198"/>
                  </a:lnTo>
                  <a:lnTo>
                    <a:pt x="945" y="198"/>
                  </a:lnTo>
                  <a:lnTo>
                    <a:pt x="944" y="198"/>
                  </a:lnTo>
                  <a:lnTo>
                    <a:pt x="942" y="198"/>
                  </a:lnTo>
                  <a:lnTo>
                    <a:pt x="940" y="199"/>
                  </a:lnTo>
                  <a:lnTo>
                    <a:pt x="939" y="199"/>
                  </a:lnTo>
                  <a:lnTo>
                    <a:pt x="938" y="199"/>
                  </a:lnTo>
                  <a:lnTo>
                    <a:pt x="936" y="200"/>
                  </a:lnTo>
                  <a:lnTo>
                    <a:pt x="933" y="200"/>
                  </a:lnTo>
                  <a:lnTo>
                    <a:pt x="932" y="200"/>
                  </a:lnTo>
                  <a:lnTo>
                    <a:pt x="931" y="201"/>
                  </a:lnTo>
                  <a:lnTo>
                    <a:pt x="930" y="201"/>
                  </a:lnTo>
                  <a:lnTo>
                    <a:pt x="928" y="201"/>
                  </a:lnTo>
                  <a:lnTo>
                    <a:pt x="927" y="202"/>
                  </a:lnTo>
                  <a:lnTo>
                    <a:pt x="925" y="202"/>
                  </a:lnTo>
                  <a:lnTo>
                    <a:pt x="924" y="202"/>
                  </a:lnTo>
                  <a:lnTo>
                    <a:pt x="922" y="203"/>
                  </a:lnTo>
                  <a:lnTo>
                    <a:pt x="921" y="203"/>
                  </a:lnTo>
                  <a:lnTo>
                    <a:pt x="920" y="201"/>
                  </a:lnTo>
                  <a:lnTo>
                    <a:pt x="916" y="203"/>
                  </a:lnTo>
                  <a:lnTo>
                    <a:pt x="914" y="206"/>
                  </a:lnTo>
                  <a:lnTo>
                    <a:pt x="913" y="208"/>
                  </a:lnTo>
                  <a:lnTo>
                    <a:pt x="908" y="211"/>
                  </a:lnTo>
                  <a:lnTo>
                    <a:pt x="904" y="214"/>
                  </a:lnTo>
                  <a:lnTo>
                    <a:pt x="900" y="216"/>
                  </a:lnTo>
                  <a:lnTo>
                    <a:pt x="898" y="217"/>
                  </a:lnTo>
                  <a:lnTo>
                    <a:pt x="899" y="220"/>
                  </a:lnTo>
                  <a:lnTo>
                    <a:pt x="898" y="221"/>
                  </a:lnTo>
                  <a:lnTo>
                    <a:pt x="897" y="223"/>
                  </a:lnTo>
                  <a:lnTo>
                    <a:pt x="896" y="225"/>
                  </a:lnTo>
                  <a:lnTo>
                    <a:pt x="895" y="226"/>
                  </a:lnTo>
                  <a:lnTo>
                    <a:pt x="895" y="227"/>
                  </a:lnTo>
                  <a:lnTo>
                    <a:pt x="895" y="229"/>
                  </a:lnTo>
                  <a:lnTo>
                    <a:pt x="894" y="231"/>
                  </a:lnTo>
                  <a:lnTo>
                    <a:pt x="894" y="233"/>
                  </a:lnTo>
                  <a:lnTo>
                    <a:pt x="894" y="234"/>
                  </a:lnTo>
                  <a:lnTo>
                    <a:pt x="894" y="235"/>
                  </a:lnTo>
                  <a:lnTo>
                    <a:pt x="894" y="237"/>
                  </a:lnTo>
                  <a:lnTo>
                    <a:pt x="894" y="238"/>
                  </a:lnTo>
                  <a:lnTo>
                    <a:pt x="895" y="240"/>
                  </a:lnTo>
                  <a:lnTo>
                    <a:pt x="895" y="242"/>
                  </a:lnTo>
                  <a:lnTo>
                    <a:pt x="895" y="243"/>
                  </a:lnTo>
                  <a:lnTo>
                    <a:pt x="895" y="245"/>
                  </a:lnTo>
                  <a:lnTo>
                    <a:pt x="895" y="246"/>
                  </a:lnTo>
                  <a:lnTo>
                    <a:pt x="895" y="249"/>
                  </a:lnTo>
                  <a:lnTo>
                    <a:pt x="895" y="250"/>
                  </a:lnTo>
                  <a:lnTo>
                    <a:pt x="895" y="251"/>
                  </a:lnTo>
                  <a:lnTo>
                    <a:pt x="894" y="253"/>
                  </a:lnTo>
                  <a:lnTo>
                    <a:pt x="894" y="256"/>
                  </a:lnTo>
                  <a:lnTo>
                    <a:pt x="894" y="258"/>
                  </a:lnTo>
                  <a:lnTo>
                    <a:pt x="895" y="259"/>
                  </a:lnTo>
                  <a:lnTo>
                    <a:pt x="894" y="263"/>
                  </a:lnTo>
                  <a:lnTo>
                    <a:pt x="895" y="267"/>
                  </a:lnTo>
                  <a:lnTo>
                    <a:pt x="895" y="271"/>
                  </a:lnTo>
                  <a:lnTo>
                    <a:pt x="895" y="273"/>
                  </a:lnTo>
                  <a:lnTo>
                    <a:pt x="895" y="275"/>
                  </a:lnTo>
                  <a:lnTo>
                    <a:pt x="895" y="276"/>
                  </a:lnTo>
                  <a:lnTo>
                    <a:pt x="895" y="278"/>
                  </a:lnTo>
                  <a:lnTo>
                    <a:pt x="896" y="279"/>
                  </a:lnTo>
                  <a:lnTo>
                    <a:pt x="897" y="280"/>
                  </a:lnTo>
                  <a:lnTo>
                    <a:pt x="898" y="280"/>
                  </a:lnTo>
                  <a:lnTo>
                    <a:pt x="900" y="282"/>
                  </a:lnTo>
                  <a:lnTo>
                    <a:pt x="901" y="283"/>
                  </a:lnTo>
                  <a:lnTo>
                    <a:pt x="904" y="285"/>
                  </a:lnTo>
                  <a:lnTo>
                    <a:pt x="905" y="284"/>
                  </a:lnTo>
                  <a:lnTo>
                    <a:pt x="907" y="284"/>
                  </a:lnTo>
                  <a:lnTo>
                    <a:pt x="909" y="285"/>
                  </a:lnTo>
                  <a:lnTo>
                    <a:pt x="912" y="286"/>
                  </a:lnTo>
                  <a:lnTo>
                    <a:pt x="913" y="287"/>
                  </a:lnTo>
                  <a:lnTo>
                    <a:pt x="915" y="288"/>
                  </a:lnTo>
                  <a:lnTo>
                    <a:pt x="920" y="290"/>
                  </a:lnTo>
                  <a:lnTo>
                    <a:pt x="922" y="288"/>
                  </a:lnTo>
                  <a:lnTo>
                    <a:pt x="923" y="288"/>
                  </a:lnTo>
                  <a:lnTo>
                    <a:pt x="925" y="288"/>
                  </a:lnTo>
                  <a:lnTo>
                    <a:pt x="929" y="288"/>
                  </a:lnTo>
                  <a:lnTo>
                    <a:pt x="931" y="290"/>
                  </a:lnTo>
                  <a:lnTo>
                    <a:pt x="932" y="290"/>
                  </a:lnTo>
                  <a:lnTo>
                    <a:pt x="936" y="292"/>
                  </a:lnTo>
                  <a:lnTo>
                    <a:pt x="938" y="294"/>
                  </a:lnTo>
                  <a:lnTo>
                    <a:pt x="941" y="295"/>
                  </a:lnTo>
                  <a:lnTo>
                    <a:pt x="944" y="296"/>
                  </a:lnTo>
                  <a:lnTo>
                    <a:pt x="945" y="295"/>
                  </a:lnTo>
                  <a:lnTo>
                    <a:pt x="948" y="295"/>
                  </a:lnTo>
                  <a:lnTo>
                    <a:pt x="949" y="299"/>
                  </a:lnTo>
                  <a:lnTo>
                    <a:pt x="953" y="299"/>
                  </a:lnTo>
                  <a:lnTo>
                    <a:pt x="953" y="302"/>
                  </a:lnTo>
                  <a:lnTo>
                    <a:pt x="954" y="301"/>
                  </a:lnTo>
                  <a:lnTo>
                    <a:pt x="956" y="302"/>
                  </a:lnTo>
                  <a:lnTo>
                    <a:pt x="957" y="302"/>
                  </a:lnTo>
                  <a:lnTo>
                    <a:pt x="959" y="301"/>
                  </a:lnTo>
                  <a:lnTo>
                    <a:pt x="964" y="302"/>
                  </a:lnTo>
                  <a:lnTo>
                    <a:pt x="964" y="307"/>
                  </a:lnTo>
                  <a:lnTo>
                    <a:pt x="964" y="308"/>
                  </a:lnTo>
                  <a:lnTo>
                    <a:pt x="964" y="309"/>
                  </a:lnTo>
                  <a:lnTo>
                    <a:pt x="964" y="311"/>
                  </a:lnTo>
                  <a:lnTo>
                    <a:pt x="966" y="312"/>
                  </a:lnTo>
                  <a:lnTo>
                    <a:pt x="966" y="313"/>
                  </a:lnTo>
                  <a:lnTo>
                    <a:pt x="969" y="315"/>
                  </a:lnTo>
                  <a:lnTo>
                    <a:pt x="970" y="316"/>
                  </a:lnTo>
                  <a:lnTo>
                    <a:pt x="971" y="317"/>
                  </a:lnTo>
                  <a:lnTo>
                    <a:pt x="972" y="318"/>
                  </a:lnTo>
                  <a:lnTo>
                    <a:pt x="972" y="319"/>
                  </a:lnTo>
                  <a:lnTo>
                    <a:pt x="972" y="321"/>
                  </a:lnTo>
                  <a:lnTo>
                    <a:pt x="972" y="322"/>
                  </a:lnTo>
                  <a:lnTo>
                    <a:pt x="972" y="325"/>
                  </a:lnTo>
                  <a:lnTo>
                    <a:pt x="972" y="326"/>
                  </a:lnTo>
                  <a:lnTo>
                    <a:pt x="972" y="328"/>
                  </a:lnTo>
                  <a:lnTo>
                    <a:pt x="972" y="329"/>
                  </a:lnTo>
                  <a:lnTo>
                    <a:pt x="970" y="330"/>
                  </a:lnTo>
                  <a:lnTo>
                    <a:pt x="969" y="329"/>
                  </a:lnTo>
                  <a:lnTo>
                    <a:pt x="967" y="329"/>
                  </a:lnTo>
                  <a:lnTo>
                    <a:pt x="965" y="328"/>
                  </a:lnTo>
                  <a:lnTo>
                    <a:pt x="964" y="328"/>
                  </a:lnTo>
                  <a:lnTo>
                    <a:pt x="963" y="329"/>
                  </a:lnTo>
                  <a:lnTo>
                    <a:pt x="962" y="330"/>
                  </a:lnTo>
                  <a:lnTo>
                    <a:pt x="961" y="332"/>
                  </a:lnTo>
                  <a:lnTo>
                    <a:pt x="961" y="333"/>
                  </a:lnTo>
                  <a:lnTo>
                    <a:pt x="958" y="336"/>
                  </a:lnTo>
                  <a:lnTo>
                    <a:pt x="955" y="335"/>
                  </a:lnTo>
                  <a:lnTo>
                    <a:pt x="952" y="335"/>
                  </a:lnTo>
                  <a:lnTo>
                    <a:pt x="949" y="336"/>
                  </a:lnTo>
                  <a:lnTo>
                    <a:pt x="948" y="339"/>
                  </a:lnTo>
                  <a:lnTo>
                    <a:pt x="948" y="341"/>
                  </a:lnTo>
                  <a:lnTo>
                    <a:pt x="948" y="343"/>
                  </a:lnTo>
                  <a:lnTo>
                    <a:pt x="947" y="344"/>
                  </a:lnTo>
                  <a:lnTo>
                    <a:pt x="947" y="346"/>
                  </a:lnTo>
                  <a:lnTo>
                    <a:pt x="947" y="347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3"/>
                  </a:lnTo>
                  <a:lnTo>
                    <a:pt x="946" y="357"/>
                  </a:lnTo>
                  <a:lnTo>
                    <a:pt x="944" y="357"/>
                  </a:lnTo>
                  <a:lnTo>
                    <a:pt x="945" y="360"/>
                  </a:lnTo>
                  <a:lnTo>
                    <a:pt x="945" y="362"/>
                  </a:lnTo>
                  <a:lnTo>
                    <a:pt x="944" y="363"/>
                  </a:lnTo>
                  <a:lnTo>
                    <a:pt x="944" y="366"/>
                  </a:lnTo>
                  <a:lnTo>
                    <a:pt x="944" y="367"/>
                  </a:lnTo>
                  <a:lnTo>
                    <a:pt x="944" y="369"/>
                  </a:lnTo>
                  <a:lnTo>
                    <a:pt x="942" y="370"/>
                  </a:lnTo>
                  <a:lnTo>
                    <a:pt x="946" y="372"/>
                  </a:lnTo>
                  <a:lnTo>
                    <a:pt x="947" y="371"/>
                  </a:lnTo>
                  <a:lnTo>
                    <a:pt x="948" y="371"/>
                  </a:lnTo>
                  <a:lnTo>
                    <a:pt x="952" y="371"/>
                  </a:lnTo>
                  <a:lnTo>
                    <a:pt x="953" y="370"/>
                  </a:lnTo>
                  <a:lnTo>
                    <a:pt x="955" y="370"/>
                  </a:lnTo>
                  <a:lnTo>
                    <a:pt x="956" y="369"/>
                  </a:lnTo>
                  <a:lnTo>
                    <a:pt x="958" y="369"/>
                  </a:lnTo>
                  <a:lnTo>
                    <a:pt x="958" y="370"/>
                  </a:lnTo>
                  <a:lnTo>
                    <a:pt x="958" y="372"/>
                  </a:lnTo>
                  <a:lnTo>
                    <a:pt x="958" y="374"/>
                  </a:lnTo>
                  <a:lnTo>
                    <a:pt x="958" y="375"/>
                  </a:lnTo>
                  <a:lnTo>
                    <a:pt x="958" y="377"/>
                  </a:lnTo>
                  <a:lnTo>
                    <a:pt x="957" y="378"/>
                  </a:lnTo>
                  <a:lnTo>
                    <a:pt x="957" y="379"/>
                  </a:lnTo>
                  <a:lnTo>
                    <a:pt x="957" y="381"/>
                  </a:lnTo>
                  <a:lnTo>
                    <a:pt x="957" y="383"/>
                  </a:lnTo>
                  <a:lnTo>
                    <a:pt x="956" y="385"/>
                  </a:lnTo>
                  <a:lnTo>
                    <a:pt x="955" y="386"/>
                  </a:lnTo>
                  <a:lnTo>
                    <a:pt x="955" y="387"/>
                  </a:lnTo>
                  <a:lnTo>
                    <a:pt x="954" y="388"/>
                  </a:lnTo>
                  <a:lnTo>
                    <a:pt x="953" y="391"/>
                  </a:lnTo>
                  <a:lnTo>
                    <a:pt x="952" y="392"/>
                  </a:lnTo>
                  <a:lnTo>
                    <a:pt x="952" y="393"/>
                  </a:lnTo>
                  <a:lnTo>
                    <a:pt x="950" y="395"/>
                  </a:lnTo>
                  <a:lnTo>
                    <a:pt x="949" y="396"/>
                  </a:lnTo>
                  <a:lnTo>
                    <a:pt x="948" y="397"/>
                  </a:lnTo>
                  <a:lnTo>
                    <a:pt x="948" y="399"/>
                  </a:lnTo>
                  <a:lnTo>
                    <a:pt x="947" y="401"/>
                  </a:lnTo>
                  <a:lnTo>
                    <a:pt x="946" y="402"/>
                  </a:lnTo>
                  <a:lnTo>
                    <a:pt x="945" y="403"/>
                  </a:lnTo>
                  <a:lnTo>
                    <a:pt x="944" y="404"/>
                  </a:lnTo>
                  <a:lnTo>
                    <a:pt x="942" y="405"/>
                  </a:lnTo>
                  <a:lnTo>
                    <a:pt x="942" y="406"/>
                  </a:lnTo>
                  <a:lnTo>
                    <a:pt x="941" y="409"/>
                  </a:lnTo>
                  <a:lnTo>
                    <a:pt x="940" y="410"/>
                  </a:lnTo>
                  <a:lnTo>
                    <a:pt x="938" y="413"/>
                  </a:lnTo>
                  <a:lnTo>
                    <a:pt x="937" y="416"/>
                  </a:lnTo>
                  <a:lnTo>
                    <a:pt x="936" y="417"/>
                  </a:lnTo>
                  <a:lnTo>
                    <a:pt x="934" y="418"/>
                  </a:lnTo>
                  <a:lnTo>
                    <a:pt x="933" y="420"/>
                  </a:lnTo>
                  <a:lnTo>
                    <a:pt x="932" y="421"/>
                  </a:lnTo>
                  <a:lnTo>
                    <a:pt x="931" y="422"/>
                  </a:lnTo>
                  <a:lnTo>
                    <a:pt x="930" y="423"/>
                  </a:lnTo>
                  <a:lnTo>
                    <a:pt x="929" y="426"/>
                  </a:lnTo>
                  <a:lnTo>
                    <a:pt x="928" y="425"/>
                  </a:lnTo>
                  <a:lnTo>
                    <a:pt x="927" y="425"/>
                  </a:lnTo>
                  <a:lnTo>
                    <a:pt x="925" y="423"/>
                  </a:lnTo>
                  <a:lnTo>
                    <a:pt x="923" y="422"/>
                  </a:lnTo>
                  <a:lnTo>
                    <a:pt x="922" y="422"/>
                  </a:lnTo>
                  <a:lnTo>
                    <a:pt x="921" y="421"/>
                  </a:lnTo>
                  <a:lnTo>
                    <a:pt x="920" y="421"/>
                  </a:lnTo>
                  <a:lnTo>
                    <a:pt x="917" y="420"/>
                  </a:lnTo>
                  <a:lnTo>
                    <a:pt x="916" y="419"/>
                  </a:lnTo>
                  <a:lnTo>
                    <a:pt x="915" y="419"/>
                  </a:lnTo>
                  <a:lnTo>
                    <a:pt x="912" y="416"/>
                  </a:lnTo>
                  <a:lnTo>
                    <a:pt x="911" y="417"/>
                  </a:lnTo>
                  <a:lnTo>
                    <a:pt x="907" y="416"/>
                  </a:lnTo>
                  <a:lnTo>
                    <a:pt x="906" y="414"/>
                  </a:lnTo>
                  <a:lnTo>
                    <a:pt x="905" y="414"/>
                  </a:lnTo>
                  <a:lnTo>
                    <a:pt x="904" y="413"/>
                  </a:lnTo>
                  <a:lnTo>
                    <a:pt x="901" y="413"/>
                  </a:lnTo>
                  <a:lnTo>
                    <a:pt x="900" y="412"/>
                  </a:lnTo>
                  <a:lnTo>
                    <a:pt x="899" y="411"/>
                  </a:lnTo>
                  <a:lnTo>
                    <a:pt x="897" y="411"/>
                  </a:lnTo>
                  <a:lnTo>
                    <a:pt x="895" y="410"/>
                  </a:lnTo>
                  <a:lnTo>
                    <a:pt x="891" y="409"/>
                  </a:lnTo>
                  <a:lnTo>
                    <a:pt x="890" y="408"/>
                  </a:lnTo>
                  <a:lnTo>
                    <a:pt x="889" y="406"/>
                  </a:lnTo>
                  <a:lnTo>
                    <a:pt x="888" y="406"/>
                  </a:lnTo>
                  <a:lnTo>
                    <a:pt x="887" y="405"/>
                  </a:lnTo>
                  <a:lnTo>
                    <a:pt x="884" y="405"/>
                  </a:lnTo>
                  <a:lnTo>
                    <a:pt x="883" y="404"/>
                  </a:lnTo>
                  <a:lnTo>
                    <a:pt x="882" y="404"/>
                  </a:lnTo>
                  <a:lnTo>
                    <a:pt x="881" y="403"/>
                  </a:lnTo>
                  <a:lnTo>
                    <a:pt x="880" y="403"/>
                  </a:lnTo>
                  <a:lnTo>
                    <a:pt x="878" y="402"/>
                  </a:lnTo>
                  <a:lnTo>
                    <a:pt x="876" y="401"/>
                  </a:lnTo>
                  <a:lnTo>
                    <a:pt x="875" y="401"/>
                  </a:lnTo>
                  <a:lnTo>
                    <a:pt x="873" y="400"/>
                  </a:lnTo>
                  <a:lnTo>
                    <a:pt x="872" y="399"/>
                  </a:lnTo>
                  <a:lnTo>
                    <a:pt x="871" y="399"/>
                  </a:lnTo>
                  <a:lnTo>
                    <a:pt x="870" y="400"/>
                  </a:lnTo>
                  <a:lnTo>
                    <a:pt x="869" y="401"/>
                  </a:lnTo>
                  <a:lnTo>
                    <a:pt x="867" y="403"/>
                  </a:lnTo>
                  <a:lnTo>
                    <a:pt x="865" y="405"/>
                  </a:lnTo>
                  <a:lnTo>
                    <a:pt x="865" y="406"/>
                  </a:lnTo>
                  <a:lnTo>
                    <a:pt x="864" y="408"/>
                  </a:lnTo>
                  <a:lnTo>
                    <a:pt x="863" y="409"/>
                  </a:lnTo>
                  <a:lnTo>
                    <a:pt x="862" y="410"/>
                  </a:lnTo>
                  <a:lnTo>
                    <a:pt x="861" y="412"/>
                  </a:lnTo>
                  <a:lnTo>
                    <a:pt x="859" y="413"/>
                  </a:lnTo>
                  <a:lnTo>
                    <a:pt x="858" y="414"/>
                  </a:lnTo>
                  <a:lnTo>
                    <a:pt x="858" y="416"/>
                  </a:lnTo>
                  <a:lnTo>
                    <a:pt x="857" y="417"/>
                  </a:lnTo>
                  <a:lnTo>
                    <a:pt x="856" y="418"/>
                  </a:lnTo>
                  <a:lnTo>
                    <a:pt x="855" y="419"/>
                  </a:lnTo>
                  <a:lnTo>
                    <a:pt x="854" y="421"/>
                  </a:lnTo>
                  <a:lnTo>
                    <a:pt x="854" y="422"/>
                  </a:lnTo>
                  <a:lnTo>
                    <a:pt x="853" y="423"/>
                  </a:lnTo>
                  <a:lnTo>
                    <a:pt x="851" y="425"/>
                  </a:lnTo>
                  <a:lnTo>
                    <a:pt x="851" y="426"/>
                  </a:lnTo>
                  <a:lnTo>
                    <a:pt x="850" y="428"/>
                  </a:lnTo>
                  <a:lnTo>
                    <a:pt x="850" y="429"/>
                  </a:lnTo>
                  <a:lnTo>
                    <a:pt x="849" y="431"/>
                  </a:lnTo>
                  <a:lnTo>
                    <a:pt x="848" y="433"/>
                  </a:lnTo>
                  <a:lnTo>
                    <a:pt x="848" y="435"/>
                  </a:lnTo>
                  <a:lnTo>
                    <a:pt x="848" y="436"/>
                  </a:lnTo>
                  <a:lnTo>
                    <a:pt x="847" y="438"/>
                  </a:lnTo>
                  <a:lnTo>
                    <a:pt x="847" y="439"/>
                  </a:lnTo>
                  <a:lnTo>
                    <a:pt x="846" y="442"/>
                  </a:lnTo>
                  <a:lnTo>
                    <a:pt x="846" y="444"/>
                  </a:lnTo>
                  <a:lnTo>
                    <a:pt x="845" y="445"/>
                  </a:lnTo>
                  <a:lnTo>
                    <a:pt x="845" y="447"/>
                  </a:lnTo>
                  <a:lnTo>
                    <a:pt x="844" y="448"/>
                  </a:lnTo>
                  <a:lnTo>
                    <a:pt x="844" y="450"/>
                  </a:lnTo>
                  <a:lnTo>
                    <a:pt x="842" y="452"/>
                  </a:lnTo>
                  <a:lnTo>
                    <a:pt x="842" y="454"/>
                  </a:lnTo>
                  <a:lnTo>
                    <a:pt x="841" y="455"/>
                  </a:lnTo>
                  <a:lnTo>
                    <a:pt x="841" y="458"/>
                  </a:lnTo>
                  <a:lnTo>
                    <a:pt x="840" y="459"/>
                  </a:lnTo>
                  <a:lnTo>
                    <a:pt x="840" y="460"/>
                  </a:lnTo>
                  <a:lnTo>
                    <a:pt x="840" y="462"/>
                  </a:lnTo>
                  <a:lnTo>
                    <a:pt x="839" y="463"/>
                  </a:lnTo>
                  <a:lnTo>
                    <a:pt x="839" y="464"/>
                  </a:lnTo>
                  <a:lnTo>
                    <a:pt x="838" y="467"/>
                  </a:lnTo>
                  <a:lnTo>
                    <a:pt x="838" y="468"/>
                  </a:lnTo>
                  <a:lnTo>
                    <a:pt x="838" y="470"/>
                  </a:lnTo>
                  <a:lnTo>
                    <a:pt x="837" y="471"/>
                  </a:lnTo>
                  <a:lnTo>
                    <a:pt x="837" y="473"/>
                  </a:lnTo>
                  <a:lnTo>
                    <a:pt x="836" y="475"/>
                  </a:lnTo>
                  <a:lnTo>
                    <a:pt x="836" y="478"/>
                  </a:lnTo>
                  <a:lnTo>
                    <a:pt x="834" y="479"/>
                  </a:lnTo>
                  <a:lnTo>
                    <a:pt x="834" y="481"/>
                  </a:lnTo>
                  <a:lnTo>
                    <a:pt x="833" y="482"/>
                  </a:lnTo>
                  <a:lnTo>
                    <a:pt x="833" y="485"/>
                  </a:lnTo>
                  <a:lnTo>
                    <a:pt x="833" y="486"/>
                  </a:lnTo>
                  <a:lnTo>
                    <a:pt x="836" y="488"/>
                  </a:lnTo>
                  <a:lnTo>
                    <a:pt x="838" y="488"/>
                  </a:lnTo>
                  <a:lnTo>
                    <a:pt x="841" y="488"/>
                  </a:lnTo>
                  <a:lnTo>
                    <a:pt x="845" y="489"/>
                  </a:lnTo>
                  <a:lnTo>
                    <a:pt x="846" y="492"/>
                  </a:lnTo>
                  <a:lnTo>
                    <a:pt x="847" y="494"/>
                  </a:lnTo>
                  <a:lnTo>
                    <a:pt x="849" y="495"/>
                  </a:lnTo>
                  <a:lnTo>
                    <a:pt x="850" y="496"/>
                  </a:lnTo>
                  <a:lnTo>
                    <a:pt x="850" y="498"/>
                  </a:lnTo>
                  <a:lnTo>
                    <a:pt x="855" y="501"/>
                  </a:lnTo>
                  <a:lnTo>
                    <a:pt x="855" y="504"/>
                  </a:lnTo>
                  <a:lnTo>
                    <a:pt x="856" y="506"/>
                  </a:lnTo>
                  <a:lnTo>
                    <a:pt x="856" y="511"/>
                  </a:lnTo>
                  <a:lnTo>
                    <a:pt x="862" y="513"/>
                  </a:lnTo>
                  <a:lnTo>
                    <a:pt x="865" y="515"/>
                  </a:lnTo>
                  <a:lnTo>
                    <a:pt x="866" y="518"/>
                  </a:lnTo>
                  <a:lnTo>
                    <a:pt x="870" y="518"/>
                  </a:lnTo>
                  <a:lnTo>
                    <a:pt x="872" y="518"/>
                  </a:lnTo>
                  <a:lnTo>
                    <a:pt x="872" y="521"/>
                  </a:lnTo>
                  <a:lnTo>
                    <a:pt x="873" y="522"/>
                  </a:lnTo>
                  <a:lnTo>
                    <a:pt x="873" y="523"/>
                  </a:lnTo>
                  <a:lnTo>
                    <a:pt x="873" y="526"/>
                  </a:lnTo>
                  <a:lnTo>
                    <a:pt x="874" y="527"/>
                  </a:lnTo>
                  <a:lnTo>
                    <a:pt x="875" y="528"/>
                  </a:lnTo>
                  <a:lnTo>
                    <a:pt x="876" y="529"/>
                  </a:lnTo>
                  <a:lnTo>
                    <a:pt x="878" y="530"/>
                  </a:lnTo>
                  <a:lnTo>
                    <a:pt x="879" y="531"/>
                  </a:lnTo>
                  <a:lnTo>
                    <a:pt x="880" y="532"/>
                  </a:lnTo>
                  <a:lnTo>
                    <a:pt x="881" y="534"/>
                  </a:lnTo>
                  <a:lnTo>
                    <a:pt x="882" y="535"/>
                  </a:lnTo>
                  <a:lnTo>
                    <a:pt x="883" y="536"/>
                  </a:lnTo>
                  <a:lnTo>
                    <a:pt x="884" y="537"/>
                  </a:lnTo>
                  <a:lnTo>
                    <a:pt x="886" y="539"/>
                  </a:lnTo>
                  <a:lnTo>
                    <a:pt x="887" y="540"/>
                  </a:lnTo>
                  <a:lnTo>
                    <a:pt x="887" y="542"/>
                  </a:lnTo>
                  <a:lnTo>
                    <a:pt x="888" y="543"/>
                  </a:lnTo>
                  <a:lnTo>
                    <a:pt x="888" y="545"/>
                  </a:lnTo>
                  <a:lnTo>
                    <a:pt x="889" y="546"/>
                  </a:lnTo>
                  <a:lnTo>
                    <a:pt x="886" y="548"/>
                  </a:lnTo>
                  <a:lnTo>
                    <a:pt x="888" y="549"/>
                  </a:lnTo>
                  <a:lnTo>
                    <a:pt x="891" y="551"/>
                  </a:lnTo>
                  <a:lnTo>
                    <a:pt x="894" y="553"/>
                  </a:lnTo>
                  <a:lnTo>
                    <a:pt x="895" y="554"/>
                  </a:lnTo>
                  <a:lnTo>
                    <a:pt x="896" y="555"/>
                  </a:lnTo>
                  <a:lnTo>
                    <a:pt x="897" y="556"/>
                  </a:lnTo>
                  <a:lnTo>
                    <a:pt x="899" y="556"/>
                  </a:lnTo>
                  <a:lnTo>
                    <a:pt x="900" y="557"/>
                  </a:lnTo>
                  <a:lnTo>
                    <a:pt x="901" y="557"/>
                  </a:lnTo>
                  <a:lnTo>
                    <a:pt x="904" y="559"/>
                  </a:lnTo>
                  <a:lnTo>
                    <a:pt x="905" y="559"/>
                  </a:lnTo>
                  <a:lnTo>
                    <a:pt x="906" y="560"/>
                  </a:lnTo>
                  <a:lnTo>
                    <a:pt x="908" y="560"/>
                  </a:lnTo>
                  <a:lnTo>
                    <a:pt x="909" y="561"/>
                  </a:lnTo>
                  <a:lnTo>
                    <a:pt x="911" y="562"/>
                  </a:lnTo>
                  <a:lnTo>
                    <a:pt x="912" y="564"/>
                  </a:lnTo>
                  <a:lnTo>
                    <a:pt x="912" y="565"/>
                  </a:lnTo>
                  <a:lnTo>
                    <a:pt x="913" y="566"/>
                  </a:lnTo>
                  <a:lnTo>
                    <a:pt x="914" y="569"/>
                  </a:lnTo>
                  <a:lnTo>
                    <a:pt x="914" y="570"/>
                  </a:lnTo>
                  <a:lnTo>
                    <a:pt x="914" y="571"/>
                  </a:lnTo>
                  <a:lnTo>
                    <a:pt x="914" y="573"/>
                  </a:lnTo>
                  <a:lnTo>
                    <a:pt x="916" y="576"/>
                  </a:lnTo>
                  <a:lnTo>
                    <a:pt x="912" y="577"/>
                  </a:lnTo>
                  <a:lnTo>
                    <a:pt x="907" y="579"/>
                  </a:lnTo>
                  <a:lnTo>
                    <a:pt x="904" y="580"/>
                  </a:lnTo>
                  <a:lnTo>
                    <a:pt x="900" y="582"/>
                  </a:lnTo>
                  <a:lnTo>
                    <a:pt x="897" y="585"/>
                  </a:lnTo>
                  <a:lnTo>
                    <a:pt x="896" y="588"/>
                  </a:lnTo>
                  <a:lnTo>
                    <a:pt x="894" y="589"/>
                  </a:lnTo>
                  <a:lnTo>
                    <a:pt x="889" y="589"/>
                  </a:lnTo>
                  <a:lnTo>
                    <a:pt x="886" y="589"/>
                  </a:lnTo>
                  <a:lnTo>
                    <a:pt x="883" y="589"/>
                  </a:lnTo>
                  <a:lnTo>
                    <a:pt x="880" y="587"/>
                  </a:lnTo>
                  <a:lnTo>
                    <a:pt x="878" y="587"/>
                  </a:lnTo>
                  <a:lnTo>
                    <a:pt x="875" y="585"/>
                  </a:lnTo>
                  <a:lnTo>
                    <a:pt x="874" y="583"/>
                  </a:lnTo>
                  <a:lnTo>
                    <a:pt x="873" y="582"/>
                  </a:lnTo>
                  <a:lnTo>
                    <a:pt x="871" y="582"/>
                  </a:lnTo>
                  <a:lnTo>
                    <a:pt x="870" y="582"/>
                  </a:lnTo>
                  <a:lnTo>
                    <a:pt x="867" y="581"/>
                  </a:lnTo>
                  <a:lnTo>
                    <a:pt x="866" y="581"/>
                  </a:lnTo>
                  <a:lnTo>
                    <a:pt x="865" y="580"/>
                  </a:lnTo>
                  <a:lnTo>
                    <a:pt x="864" y="580"/>
                  </a:lnTo>
                  <a:lnTo>
                    <a:pt x="863" y="579"/>
                  </a:lnTo>
                  <a:lnTo>
                    <a:pt x="862" y="578"/>
                  </a:lnTo>
                  <a:lnTo>
                    <a:pt x="861" y="577"/>
                  </a:lnTo>
                  <a:lnTo>
                    <a:pt x="859" y="576"/>
                  </a:lnTo>
                  <a:lnTo>
                    <a:pt x="857" y="573"/>
                  </a:lnTo>
                  <a:lnTo>
                    <a:pt x="857" y="571"/>
                  </a:lnTo>
                  <a:lnTo>
                    <a:pt x="858" y="570"/>
                  </a:lnTo>
                  <a:lnTo>
                    <a:pt x="859" y="569"/>
                  </a:lnTo>
                  <a:lnTo>
                    <a:pt x="858" y="568"/>
                  </a:lnTo>
                  <a:lnTo>
                    <a:pt x="857" y="566"/>
                  </a:lnTo>
                  <a:lnTo>
                    <a:pt x="856" y="565"/>
                  </a:lnTo>
                  <a:lnTo>
                    <a:pt x="855" y="564"/>
                  </a:lnTo>
                  <a:lnTo>
                    <a:pt x="854" y="563"/>
                  </a:lnTo>
                  <a:lnTo>
                    <a:pt x="853" y="562"/>
                  </a:lnTo>
                  <a:lnTo>
                    <a:pt x="850" y="562"/>
                  </a:lnTo>
                  <a:lnTo>
                    <a:pt x="850" y="560"/>
                  </a:lnTo>
                  <a:lnTo>
                    <a:pt x="850" y="559"/>
                  </a:lnTo>
                  <a:lnTo>
                    <a:pt x="850" y="556"/>
                  </a:lnTo>
                  <a:lnTo>
                    <a:pt x="850" y="555"/>
                  </a:lnTo>
                  <a:lnTo>
                    <a:pt x="849" y="554"/>
                  </a:lnTo>
                  <a:lnTo>
                    <a:pt x="849" y="552"/>
                  </a:lnTo>
                  <a:lnTo>
                    <a:pt x="849" y="549"/>
                  </a:lnTo>
                  <a:lnTo>
                    <a:pt x="848" y="548"/>
                  </a:lnTo>
                  <a:lnTo>
                    <a:pt x="848" y="546"/>
                  </a:lnTo>
                  <a:lnTo>
                    <a:pt x="848" y="545"/>
                  </a:lnTo>
                  <a:lnTo>
                    <a:pt x="848" y="543"/>
                  </a:lnTo>
                  <a:lnTo>
                    <a:pt x="847" y="542"/>
                  </a:lnTo>
                  <a:lnTo>
                    <a:pt x="846" y="540"/>
                  </a:lnTo>
                  <a:lnTo>
                    <a:pt x="845" y="542"/>
                  </a:lnTo>
                  <a:lnTo>
                    <a:pt x="844" y="542"/>
                  </a:lnTo>
                  <a:lnTo>
                    <a:pt x="842" y="544"/>
                  </a:lnTo>
                  <a:lnTo>
                    <a:pt x="840" y="545"/>
                  </a:lnTo>
                  <a:lnTo>
                    <a:pt x="840" y="546"/>
                  </a:lnTo>
                  <a:lnTo>
                    <a:pt x="838" y="547"/>
                  </a:lnTo>
                  <a:lnTo>
                    <a:pt x="837" y="548"/>
                  </a:lnTo>
                  <a:lnTo>
                    <a:pt x="836" y="551"/>
                  </a:lnTo>
                  <a:lnTo>
                    <a:pt x="834" y="552"/>
                  </a:lnTo>
                  <a:lnTo>
                    <a:pt x="833" y="552"/>
                  </a:lnTo>
                  <a:lnTo>
                    <a:pt x="832" y="554"/>
                  </a:lnTo>
                  <a:lnTo>
                    <a:pt x="831" y="554"/>
                  </a:lnTo>
                  <a:lnTo>
                    <a:pt x="826" y="554"/>
                  </a:lnTo>
                  <a:lnTo>
                    <a:pt x="825" y="556"/>
                  </a:lnTo>
                  <a:lnTo>
                    <a:pt x="825" y="559"/>
                  </a:lnTo>
                  <a:lnTo>
                    <a:pt x="826" y="561"/>
                  </a:lnTo>
                  <a:lnTo>
                    <a:pt x="828" y="562"/>
                  </a:lnTo>
                  <a:lnTo>
                    <a:pt x="829" y="563"/>
                  </a:lnTo>
                  <a:lnTo>
                    <a:pt x="829" y="565"/>
                  </a:lnTo>
                  <a:lnTo>
                    <a:pt x="830" y="566"/>
                  </a:lnTo>
                  <a:lnTo>
                    <a:pt x="831" y="568"/>
                  </a:lnTo>
                  <a:lnTo>
                    <a:pt x="830" y="569"/>
                  </a:lnTo>
                  <a:lnTo>
                    <a:pt x="828" y="569"/>
                  </a:lnTo>
                  <a:lnTo>
                    <a:pt x="826" y="569"/>
                  </a:lnTo>
                  <a:lnTo>
                    <a:pt x="825" y="569"/>
                  </a:lnTo>
                  <a:lnTo>
                    <a:pt x="823" y="569"/>
                  </a:lnTo>
                  <a:lnTo>
                    <a:pt x="822" y="569"/>
                  </a:lnTo>
                  <a:lnTo>
                    <a:pt x="821" y="569"/>
                  </a:lnTo>
                  <a:lnTo>
                    <a:pt x="818" y="569"/>
                  </a:lnTo>
                  <a:lnTo>
                    <a:pt x="817" y="569"/>
                  </a:lnTo>
                  <a:lnTo>
                    <a:pt x="815" y="569"/>
                  </a:lnTo>
                  <a:lnTo>
                    <a:pt x="814" y="569"/>
                  </a:lnTo>
                  <a:lnTo>
                    <a:pt x="812" y="569"/>
                  </a:lnTo>
                  <a:lnTo>
                    <a:pt x="808" y="569"/>
                  </a:lnTo>
                  <a:lnTo>
                    <a:pt x="807" y="569"/>
                  </a:lnTo>
                  <a:lnTo>
                    <a:pt x="804" y="571"/>
                  </a:lnTo>
                  <a:lnTo>
                    <a:pt x="804" y="574"/>
                  </a:lnTo>
                  <a:lnTo>
                    <a:pt x="801" y="578"/>
                  </a:lnTo>
                  <a:lnTo>
                    <a:pt x="800" y="581"/>
                  </a:lnTo>
                  <a:lnTo>
                    <a:pt x="798" y="586"/>
                  </a:lnTo>
                  <a:lnTo>
                    <a:pt x="796" y="589"/>
                  </a:lnTo>
                  <a:lnTo>
                    <a:pt x="793" y="589"/>
                  </a:lnTo>
                  <a:lnTo>
                    <a:pt x="793" y="593"/>
                  </a:lnTo>
                  <a:lnTo>
                    <a:pt x="795" y="596"/>
                  </a:lnTo>
                  <a:lnTo>
                    <a:pt x="797" y="597"/>
                  </a:lnTo>
                  <a:lnTo>
                    <a:pt x="798" y="601"/>
                  </a:lnTo>
                  <a:lnTo>
                    <a:pt x="799" y="602"/>
                  </a:lnTo>
                  <a:lnTo>
                    <a:pt x="799" y="604"/>
                  </a:lnTo>
                  <a:lnTo>
                    <a:pt x="801" y="605"/>
                  </a:lnTo>
                  <a:lnTo>
                    <a:pt x="801" y="606"/>
                  </a:lnTo>
                  <a:lnTo>
                    <a:pt x="804" y="607"/>
                  </a:lnTo>
                  <a:lnTo>
                    <a:pt x="804" y="610"/>
                  </a:lnTo>
                  <a:lnTo>
                    <a:pt x="805" y="611"/>
                  </a:lnTo>
                  <a:lnTo>
                    <a:pt x="806" y="612"/>
                  </a:lnTo>
                  <a:lnTo>
                    <a:pt x="807" y="613"/>
                  </a:lnTo>
                  <a:lnTo>
                    <a:pt x="808" y="614"/>
                  </a:lnTo>
                  <a:lnTo>
                    <a:pt x="809" y="615"/>
                  </a:lnTo>
                  <a:lnTo>
                    <a:pt x="812" y="614"/>
                  </a:lnTo>
                  <a:lnTo>
                    <a:pt x="813" y="615"/>
                  </a:lnTo>
                  <a:lnTo>
                    <a:pt x="814" y="615"/>
                  </a:lnTo>
                  <a:lnTo>
                    <a:pt x="816" y="616"/>
                  </a:lnTo>
                  <a:lnTo>
                    <a:pt x="817" y="618"/>
                  </a:lnTo>
                  <a:lnTo>
                    <a:pt x="818" y="618"/>
                  </a:lnTo>
                  <a:lnTo>
                    <a:pt x="820" y="619"/>
                  </a:lnTo>
                  <a:lnTo>
                    <a:pt x="820" y="620"/>
                  </a:lnTo>
                  <a:lnTo>
                    <a:pt x="818" y="621"/>
                  </a:lnTo>
                  <a:lnTo>
                    <a:pt x="817" y="622"/>
                  </a:lnTo>
                  <a:lnTo>
                    <a:pt x="816" y="623"/>
                  </a:lnTo>
                  <a:lnTo>
                    <a:pt x="815" y="624"/>
                  </a:lnTo>
                  <a:lnTo>
                    <a:pt x="814" y="625"/>
                  </a:lnTo>
                  <a:lnTo>
                    <a:pt x="813" y="627"/>
                  </a:lnTo>
                  <a:lnTo>
                    <a:pt x="812" y="629"/>
                  </a:lnTo>
                  <a:lnTo>
                    <a:pt x="811" y="630"/>
                  </a:lnTo>
                  <a:lnTo>
                    <a:pt x="809" y="631"/>
                  </a:lnTo>
                  <a:lnTo>
                    <a:pt x="809" y="632"/>
                  </a:lnTo>
                  <a:lnTo>
                    <a:pt x="808" y="635"/>
                  </a:lnTo>
                  <a:lnTo>
                    <a:pt x="807" y="636"/>
                  </a:lnTo>
                  <a:lnTo>
                    <a:pt x="807" y="639"/>
                  </a:lnTo>
                  <a:lnTo>
                    <a:pt x="806" y="637"/>
                  </a:lnTo>
                  <a:lnTo>
                    <a:pt x="805" y="637"/>
                  </a:lnTo>
                  <a:lnTo>
                    <a:pt x="803" y="636"/>
                  </a:lnTo>
                  <a:lnTo>
                    <a:pt x="801" y="636"/>
                  </a:lnTo>
                  <a:lnTo>
                    <a:pt x="800" y="637"/>
                  </a:lnTo>
                  <a:lnTo>
                    <a:pt x="799" y="638"/>
                  </a:lnTo>
                  <a:lnTo>
                    <a:pt x="798" y="640"/>
                  </a:lnTo>
                  <a:lnTo>
                    <a:pt x="798" y="641"/>
                  </a:lnTo>
                  <a:lnTo>
                    <a:pt x="799" y="643"/>
                  </a:lnTo>
                  <a:lnTo>
                    <a:pt x="801" y="646"/>
                  </a:lnTo>
                  <a:lnTo>
                    <a:pt x="799" y="649"/>
                  </a:lnTo>
                  <a:lnTo>
                    <a:pt x="798" y="649"/>
                  </a:lnTo>
                  <a:lnTo>
                    <a:pt x="795" y="647"/>
                  </a:lnTo>
                  <a:lnTo>
                    <a:pt x="790" y="644"/>
                  </a:lnTo>
                  <a:lnTo>
                    <a:pt x="787" y="644"/>
                  </a:lnTo>
                  <a:lnTo>
                    <a:pt x="786" y="643"/>
                  </a:lnTo>
                  <a:lnTo>
                    <a:pt x="782" y="643"/>
                  </a:lnTo>
                  <a:lnTo>
                    <a:pt x="779" y="643"/>
                  </a:lnTo>
                  <a:lnTo>
                    <a:pt x="776" y="643"/>
                  </a:lnTo>
                  <a:lnTo>
                    <a:pt x="773" y="643"/>
                  </a:lnTo>
                  <a:lnTo>
                    <a:pt x="770" y="643"/>
                  </a:lnTo>
                  <a:lnTo>
                    <a:pt x="765" y="641"/>
                  </a:lnTo>
                  <a:lnTo>
                    <a:pt x="762" y="640"/>
                  </a:lnTo>
                  <a:lnTo>
                    <a:pt x="758" y="638"/>
                  </a:lnTo>
                  <a:lnTo>
                    <a:pt x="755" y="637"/>
                  </a:lnTo>
                  <a:lnTo>
                    <a:pt x="755" y="643"/>
                  </a:lnTo>
                  <a:lnTo>
                    <a:pt x="755" y="646"/>
                  </a:lnTo>
                  <a:lnTo>
                    <a:pt x="755" y="649"/>
                  </a:lnTo>
                  <a:lnTo>
                    <a:pt x="753" y="654"/>
                  </a:lnTo>
                  <a:lnTo>
                    <a:pt x="751" y="658"/>
                  </a:lnTo>
                  <a:lnTo>
                    <a:pt x="751" y="663"/>
                  </a:lnTo>
                  <a:lnTo>
                    <a:pt x="751" y="667"/>
                  </a:lnTo>
                  <a:lnTo>
                    <a:pt x="754" y="670"/>
                  </a:lnTo>
                  <a:lnTo>
                    <a:pt x="755" y="672"/>
                  </a:lnTo>
                  <a:lnTo>
                    <a:pt x="757" y="673"/>
                  </a:lnTo>
                  <a:lnTo>
                    <a:pt x="758" y="674"/>
                  </a:lnTo>
                  <a:lnTo>
                    <a:pt x="761" y="675"/>
                  </a:lnTo>
                  <a:lnTo>
                    <a:pt x="761" y="679"/>
                  </a:lnTo>
                  <a:lnTo>
                    <a:pt x="762" y="681"/>
                  </a:lnTo>
                  <a:lnTo>
                    <a:pt x="762" y="682"/>
                  </a:lnTo>
                  <a:lnTo>
                    <a:pt x="763" y="685"/>
                  </a:lnTo>
                  <a:lnTo>
                    <a:pt x="763" y="687"/>
                  </a:lnTo>
                  <a:lnTo>
                    <a:pt x="763" y="688"/>
                  </a:lnTo>
                  <a:lnTo>
                    <a:pt x="763" y="690"/>
                  </a:lnTo>
                  <a:lnTo>
                    <a:pt x="764" y="691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5" y="697"/>
                  </a:lnTo>
                  <a:lnTo>
                    <a:pt x="765" y="698"/>
                  </a:lnTo>
                  <a:lnTo>
                    <a:pt x="765" y="700"/>
                  </a:lnTo>
                  <a:lnTo>
                    <a:pt x="766" y="702"/>
                  </a:lnTo>
                  <a:lnTo>
                    <a:pt x="766" y="703"/>
                  </a:lnTo>
                  <a:lnTo>
                    <a:pt x="766" y="705"/>
                  </a:lnTo>
                  <a:lnTo>
                    <a:pt x="767" y="706"/>
                  </a:lnTo>
                  <a:lnTo>
                    <a:pt x="768" y="707"/>
                  </a:lnTo>
                  <a:lnTo>
                    <a:pt x="771" y="707"/>
                  </a:lnTo>
                  <a:lnTo>
                    <a:pt x="771" y="706"/>
                  </a:lnTo>
                  <a:lnTo>
                    <a:pt x="772" y="705"/>
                  </a:lnTo>
                  <a:lnTo>
                    <a:pt x="773" y="704"/>
                  </a:lnTo>
                  <a:lnTo>
                    <a:pt x="774" y="703"/>
                  </a:lnTo>
                  <a:lnTo>
                    <a:pt x="775" y="702"/>
                  </a:lnTo>
                  <a:lnTo>
                    <a:pt x="776" y="700"/>
                  </a:lnTo>
                  <a:lnTo>
                    <a:pt x="778" y="699"/>
                  </a:lnTo>
                  <a:lnTo>
                    <a:pt x="778" y="698"/>
                  </a:lnTo>
                  <a:lnTo>
                    <a:pt x="779" y="697"/>
                  </a:lnTo>
                  <a:lnTo>
                    <a:pt x="780" y="695"/>
                  </a:lnTo>
                  <a:lnTo>
                    <a:pt x="781" y="694"/>
                  </a:lnTo>
                  <a:lnTo>
                    <a:pt x="781" y="692"/>
                  </a:lnTo>
                  <a:lnTo>
                    <a:pt x="786" y="692"/>
                  </a:lnTo>
                  <a:lnTo>
                    <a:pt x="786" y="697"/>
                  </a:lnTo>
                  <a:lnTo>
                    <a:pt x="786" y="702"/>
                  </a:lnTo>
                  <a:lnTo>
                    <a:pt x="786" y="705"/>
                  </a:lnTo>
                  <a:lnTo>
                    <a:pt x="786" y="707"/>
                  </a:lnTo>
                  <a:lnTo>
                    <a:pt x="789" y="712"/>
                  </a:lnTo>
                  <a:lnTo>
                    <a:pt x="790" y="715"/>
                  </a:lnTo>
                  <a:lnTo>
                    <a:pt x="792" y="719"/>
                  </a:lnTo>
                  <a:lnTo>
                    <a:pt x="793" y="723"/>
                  </a:lnTo>
                  <a:lnTo>
                    <a:pt x="793" y="728"/>
                  </a:lnTo>
                  <a:lnTo>
                    <a:pt x="793" y="732"/>
                  </a:lnTo>
                  <a:lnTo>
                    <a:pt x="792" y="737"/>
                  </a:lnTo>
                  <a:lnTo>
                    <a:pt x="791" y="740"/>
                  </a:lnTo>
                  <a:lnTo>
                    <a:pt x="791" y="744"/>
                  </a:lnTo>
                  <a:lnTo>
                    <a:pt x="789" y="742"/>
                  </a:lnTo>
                  <a:lnTo>
                    <a:pt x="787" y="742"/>
                  </a:lnTo>
                  <a:lnTo>
                    <a:pt x="786" y="741"/>
                  </a:lnTo>
                  <a:lnTo>
                    <a:pt x="783" y="741"/>
                  </a:lnTo>
                  <a:lnTo>
                    <a:pt x="782" y="742"/>
                  </a:lnTo>
                  <a:lnTo>
                    <a:pt x="781" y="742"/>
                  </a:lnTo>
                  <a:lnTo>
                    <a:pt x="779" y="744"/>
                  </a:lnTo>
                  <a:lnTo>
                    <a:pt x="778" y="745"/>
                  </a:lnTo>
                  <a:lnTo>
                    <a:pt x="776" y="746"/>
                  </a:lnTo>
                  <a:lnTo>
                    <a:pt x="775" y="747"/>
                  </a:lnTo>
                  <a:lnTo>
                    <a:pt x="775" y="748"/>
                  </a:lnTo>
                  <a:lnTo>
                    <a:pt x="772" y="749"/>
                  </a:lnTo>
                  <a:lnTo>
                    <a:pt x="768" y="750"/>
                  </a:lnTo>
                  <a:lnTo>
                    <a:pt x="767" y="750"/>
                  </a:lnTo>
                  <a:lnTo>
                    <a:pt x="766" y="749"/>
                  </a:lnTo>
                  <a:lnTo>
                    <a:pt x="764" y="749"/>
                  </a:lnTo>
                  <a:lnTo>
                    <a:pt x="763" y="749"/>
                  </a:lnTo>
                  <a:lnTo>
                    <a:pt x="761" y="750"/>
                  </a:lnTo>
                  <a:lnTo>
                    <a:pt x="759" y="750"/>
                  </a:lnTo>
                  <a:lnTo>
                    <a:pt x="758" y="751"/>
                  </a:lnTo>
                  <a:lnTo>
                    <a:pt x="758" y="754"/>
                  </a:lnTo>
                  <a:lnTo>
                    <a:pt x="758" y="755"/>
                  </a:lnTo>
                  <a:lnTo>
                    <a:pt x="759" y="756"/>
                  </a:lnTo>
                  <a:lnTo>
                    <a:pt x="761" y="759"/>
                  </a:lnTo>
                  <a:lnTo>
                    <a:pt x="761" y="761"/>
                  </a:lnTo>
                  <a:lnTo>
                    <a:pt x="761" y="763"/>
                  </a:lnTo>
                  <a:lnTo>
                    <a:pt x="759" y="764"/>
                  </a:lnTo>
                  <a:lnTo>
                    <a:pt x="758" y="765"/>
                  </a:lnTo>
                  <a:lnTo>
                    <a:pt x="758" y="766"/>
                  </a:lnTo>
                  <a:lnTo>
                    <a:pt x="757" y="767"/>
                  </a:lnTo>
                  <a:lnTo>
                    <a:pt x="756" y="770"/>
                  </a:lnTo>
                  <a:lnTo>
                    <a:pt x="755" y="771"/>
                  </a:lnTo>
                  <a:lnTo>
                    <a:pt x="754" y="772"/>
                  </a:lnTo>
                  <a:lnTo>
                    <a:pt x="753" y="773"/>
                  </a:lnTo>
                  <a:lnTo>
                    <a:pt x="751" y="774"/>
                  </a:lnTo>
                  <a:lnTo>
                    <a:pt x="750" y="775"/>
                  </a:lnTo>
                  <a:lnTo>
                    <a:pt x="749" y="776"/>
                  </a:lnTo>
                  <a:lnTo>
                    <a:pt x="747" y="776"/>
                  </a:lnTo>
                  <a:lnTo>
                    <a:pt x="746" y="778"/>
                  </a:lnTo>
                  <a:lnTo>
                    <a:pt x="745" y="778"/>
                  </a:lnTo>
                  <a:lnTo>
                    <a:pt x="741" y="780"/>
                  </a:lnTo>
                  <a:lnTo>
                    <a:pt x="743" y="783"/>
                  </a:lnTo>
                  <a:lnTo>
                    <a:pt x="746" y="784"/>
                  </a:lnTo>
                  <a:lnTo>
                    <a:pt x="747" y="786"/>
                  </a:lnTo>
                  <a:lnTo>
                    <a:pt x="748" y="787"/>
                  </a:lnTo>
                  <a:lnTo>
                    <a:pt x="748" y="789"/>
                  </a:lnTo>
                  <a:lnTo>
                    <a:pt x="748" y="790"/>
                  </a:lnTo>
                  <a:lnTo>
                    <a:pt x="748" y="792"/>
                  </a:lnTo>
                  <a:lnTo>
                    <a:pt x="748" y="793"/>
                  </a:lnTo>
                  <a:lnTo>
                    <a:pt x="748" y="796"/>
                  </a:lnTo>
                  <a:lnTo>
                    <a:pt x="748" y="797"/>
                  </a:lnTo>
                  <a:lnTo>
                    <a:pt x="750" y="800"/>
                  </a:lnTo>
                  <a:lnTo>
                    <a:pt x="748" y="806"/>
                  </a:lnTo>
                  <a:lnTo>
                    <a:pt x="743" y="808"/>
                  </a:lnTo>
                  <a:lnTo>
                    <a:pt x="742" y="809"/>
                  </a:lnTo>
                  <a:lnTo>
                    <a:pt x="740" y="812"/>
                  </a:lnTo>
                  <a:lnTo>
                    <a:pt x="736" y="812"/>
                  </a:lnTo>
                  <a:lnTo>
                    <a:pt x="733" y="814"/>
                  </a:lnTo>
                  <a:lnTo>
                    <a:pt x="734" y="816"/>
                  </a:lnTo>
                  <a:lnTo>
                    <a:pt x="734" y="818"/>
                  </a:lnTo>
                  <a:lnTo>
                    <a:pt x="734" y="821"/>
                  </a:lnTo>
                  <a:lnTo>
                    <a:pt x="734" y="822"/>
                  </a:lnTo>
                  <a:lnTo>
                    <a:pt x="736" y="825"/>
                  </a:lnTo>
                  <a:lnTo>
                    <a:pt x="738" y="827"/>
                  </a:lnTo>
                  <a:lnTo>
                    <a:pt x="739" y="829"/>
                  </a:lnTo>
                  <a:lnTo>
                    <a:pt x="740" y="829"/>
                  </a:lnTo>
                  <a:lnTo>
                    <a:pt x="742" y="830"/>
                  </a:lnTo>
                  <a:lnTo>
                    <a:pt x="743" y="831"/>
                  </a:lnTo>
                  <a:lnTo>
                    <a:pt x="745" y="831"/>
                  </a:lnTo>
                  <a:lnTo>
                    <a:pt x="747" y="832"/>
                  </a:lnTo>
                  <a:lnTo>
                    <a:pt x="748" y="832"/>
                  </a:lnTo>
                  <a:lnTo>
                    <a:pt x="749" y="833"/>
                  </a:lnTo>
                  <a:lnTo>
                    <a:pt x="750" y="833"/>
                  </a:lnTo>
                  <a:lnTo>
                    <a:pt x="754" y="832"/>
                  </a:lnTo>
                  <a:lnTo>
                    <a:pt x="755" y="834"/>
                  </a:lnTo>
                  <a:lnTo>
                    <a:pt x="757" y="838"/>
                  </a:lnTo>
                  <a:lnTo>
                    <a:pt x="758" y="839"/>
                  </a:lnTo>
                  <a:lnTo>
                    <a:pt x="761" y="841"/>
                  </a:lnTo>
                  <a:lnTo>
                    <a:pt x="762" y="839"/>
                  </a:lnTo>
                  <a:lnTo>
                    <a:pt x="764" y="839"/>
                  </a:lnTo>
                  <a:lnTo>
                    <a:pt x="768" y="840"/>
                  </a:lnTo>
                  <a:lnTo>
                    <a:pt x="764" y="843"/>
                  </a:lnTo>
                  <a:lnTo>
                    <a:pt x="767" y="845"/>
                  </a:lnTo>
                  <a:lnTo>
                    <a:pt x="764" y="848"/>
                  </a:lnTo>
                  <a:lnTo>
                    <a:pt x="762" y="849"/>
                  </a:lnTo>
                  <a:lnTo>
                    <a:pt x="761" y="850"/>
                  </a:lnTo>
                  <a:lnTo>
                    <a:pt x="758" y="851"/>
                  </a:lnTo>
                  <a:lnTo>
                    <a:pt x="757" y="852"/>
                  </a:lnTo>
                  <a:lnTo>
                    <a:pt x="756" y="854"/>
                  </a:lnTo>
                  <a:lnTo>
                    <a:pt x="755" y="855"/>
                  </a:lnTo>
                  <a:lnTo>
                    <a:pt x="754" y="856"/>
                  </a:lnTo>
                  <a:lnTo>
                    <a:pt x="751" y="857"/>
                  </a:lnTo>
                  <a:lnTo>
                    <a:pt x="749" y="855"/>
                  </a:lnTo>
                  <a:lnTo>
                    <a:pt x="746" y="859"/>
                  </a:lnTo>
                  <a:lnTo>
                    <a:pt x="745" y="862"/>
                  </a:lnTo>
                  <a:lnTo>
                    <a:pt x="743" y="865"/>
                  </a:lnTo>
                  <a:lnTo>
                    <a:pt x="742" y="868"/>
                  </a:lnTo>
                  <a:lnTo>
                    <a:pt x="742" y="873"/>
                  </a:lnTo>
                  <a:lnTo>
                    <a:pt x="746" y="874"/>
                  </a:lnTo>
                  <a:lnTo>
                    <a:pt x="748" y="875"/>
                  </a:lnTo>
                  <a:lnTo>
                    <a:pt x="749" y="876"/>
                  </a:lnTo>
                  <a:lnTo>
                    <a:pt x="750" y="876"/>
                  </a:lnTo>
                  <a:lnTo>
                    <a:pt x="751" y="877"/>
                  </a:lnTo>
                  <a:lnTo>
                    <a:pt x="754" y="877"/>
                  </a:lnTo>
                  <a:lnTo>
                    <a:pt x="755" y="879"/>
                  </a:lnTo>
                  <a:lnTo>
                    <a:pt x="757" y="879"/>
                  </a:lnTo>
                  <a:lnTo>
                    <a:pt x="758" y="879"/>
                  </a:lnTo>
                  <a:lnTo>
                    <a:pt x="761" y="879"/>
                  </a:lnTo>
                  <a:lnTo>
                    <a:pt x="762" y="880"/>
                  </a:lnTo>
                  <a:lnTo>
                    <a:pt x="764" y="880"/>
                  </a:lnTo>
                  <a:lnTo>
                    <a:pt x="765" y="880"/>
                  </a:lnTo>
                  <a:lnTo>
                    <a:pt x="766" y="880"/>
                  </a:lnTo>
                  <a:lnTo>
                    <a:pt x="768" y="880"/>
                  </a:lnTo>
                  <a:lnTo>
                    <a:pt x="768" y="882"/>
                  </a:lnTo>
                  <a:lnTo>
                    <a:pt x="768" y="883"/>
                  </a:lnTo>
                  <a:lnTo>
                    <a:pt x="767" y="884"/>
                  </a:lnTo>
                  <a:lnTo>
                    <a:pt x="767" y="885"/>
                  </a:lnTo>
                  <a:lnTo>
                    <a:pt x="766" y="888"/>
                  </a:lnTo>
                  <a:lnTo>
                    <a:pt x="766" y="889"/>
                  </a:lnTo>
                  <a:lnTo>
                    <a:pt x="765" y="890"/>
                  </a:lnTo>
                  <a:lnTo>
                    <a:pt x="765" y="892"/>
                  </a:lnTo>
                  <a:lnTo>
                    <a:pt x="764" y="893"/>
                  </a:lnTo>
                  <a:lnTo>
                    <a:pt x="764" y="894"/>
                  </a:lnTo>
                  <a:lnTo>
                    <a:pt x="763" y="897"/>
                  </a:lnTo>
                  <a:lnTo>
                    <a:pt x="763" y="898"/>
                  </a:lnTo>
                  <a:lnTo>
                    <a:pt x="762" y="900"/>
                  </a:lnTo>
                  <a:lnTo>
                    <a:pt x="762" y="901"/>
                  </a:lnTo>
                  <a:lnTo>
                    <a:pt x="761" y="904"/>
                  </a:lnTo>
                  <a:lnTo>
                    <a:pt x="761" y="905"/>
                  </a:lnTo>
                  <a:lnTo>
                    <a:pt x="759" y="907"/>
                  </a:lnTo>
                  <a:lnTo>
                    <a:pt x="759" y="908"/>
                  </a:lnTo>
                  <a:lnTo>
                    <a:pt x="758" y="910"/>
                  </a:lnTo>
                  <a:lnTo>
                    <a:pt x="757" y="909"/>
                  </a:lnTo>
                  <a:lnTo>
                    <a:pt x="757" y="907"/>
                  </a:lnTo>
                  <a:lnTo>
                    <a:pt x="756" y="906"/>
                  </a:lnTo>
                  <a:lnTo>
                    <a:pt x="755" y="905"/>
                  </a:lnTo>
                  <a:lnTo>
                    <a:pt x="755" y="902"/>
                  </a:lnTo>
                  <a:lnTo>
                    <a:pt x="754" y="901"/>
                  </a:lnTo>
                  <a:lnTo>
                    <a:pt x="753" y="900"/>
                  </a:lnTo>
                  <a:lnTo>
                    <a:pt x="751" y="898"/>
                  </a:lnTo>
                  <a:lnTo>
                    <a:pt x="750" y="897"/>
                  </a:lnTo>
                  <a:lnTo>
                    <a:pt x="750" y="896"/>
                  </a:lnTo>
                  <a:lnTo>
                    <a:pt x="748" y="894"/>
                  </a:lnTo>
                  <a:lnTo>
                    <a:pt x="747" y="893"/>
                  </a:lnTo>
                  <a:lnTo>
                    <a:pt x="746" y="893"/>
                  </a:lnTo>
                  <a:lnTo>
                    <a:pt x="745" y="892"/>
                  </a:lnTo>
                  <a:lnTo>
                    <a:pt x="743" y="891"/>
                  </a:lnTo>
                  <a:lnTo>
                    <a:pt x="742" y="891"/>
                  </a:lnTo>
                  <a:lnTo>
                    <a:pt x="740" y="890"/>
                  </a:lnTo>
                  <a:lnTo>
                    <a:pt x="738" y="890"/>
                  </a:lnTo>
                  <a:lnTo>
                    <a:pt x="738" y="887"/>
                  </a:lnTo>
                  <a:lnTo>
                    <a:pt x="733" y="890"/>
                  </a:lnTo>
                  <a:lnTo>
                    <a:pt x="730" y="891"/>
                  </a:lnTo>
                  <a:lnTo>
                    <a:pt x="725" y="891"/>
                  </a:lnTo>
                  <a:lnTo>
                    <a:pt x="723" y="891"/>
                  </a:lnTo>
                  <a:lnTo>
                    <a:pt x="721" y="893"/>
                  </a:lnTo>
                  <a:lnTo>
                    <a:pt x="717" y="896"/>
                  </a:lnTo>
                  <a:lnTo>
                    <a:pt x="714" y="898"/>
                  </a:lnTo>
                  <a:lnTo>
                    <a:pt x="710" y="898"/>
                  </a:lnTo>
                  <a:lnTo>
                    <a:pt x="706" y="901"/>
                  </a:lnTo>
                  <a:lnTo>
                    <a:pt x="700" y="902"/>
                  </a:lnTo>
                  <a:lnTo>
                    <a:pt x="697" y="904"/>
                  </a:lnTo>
                  <a:lnTo>
                    <a:pt x="697" y="900"/>
                  </a:lnTo>
                  <a:lnTo>
                    <a:pt x="695" y="900"/>
                  </a:lnTo>
                  <a:lnTo>
                    <a:pt x="693" y="899"/>
                  </a:lnTo>
                  <a:lnTo>
                    <a:pt x="692" y="898"/>
                  </a:lnTo>
                  <a:lnTo>
                    <a:pt x="691" y="896"/>
                  </a:lnTo>
                  <a:lnTo>
                    <a:pt x="690" y="894"/>
                  </a:lnTo>
                  <a:lnTo>
                    <a:pt x="689" y="893"/>
                  </a:lnTo>
                  <a:lnTo>
                    <a:pt x="689" y="892"/>
                  </a:lnTo>
                  <a:lnTo>
                    <a:pt x="688" y="890"/>
                  </a:lnTo>
                  <a:lnTo>
                    <a:pt x="688" y="888"/>
                  </a:lnTo>
                  <a:lnTo>
                    <a:pt x="687" y="887"/>
                  </a:lnTo>
                  <a:lnTo>
                    <a:pt x="687" y="884"/>
                  </a:lnTo>
                  <a:lnTo>
                    <a:pt x="685" y="883"/>
                  </a:lnTo>
                  <a:lnTo>
                    <a:pt x="683" y="884"/>
                  </a:lnTo>
                  <a:lnTo>
                    <a:pt x="682" y="884"/>
                  </a:lnTo>
                  <a:lnTo>
                    <a:pt x="681" y="884"/>
                  </a:lnTo>
                  <a:lnTo>
                    <a:pt x="679" y="885"/>
                  </a:lnTo>
                  <a:lnTo>
                    <a:pt x="678" y="885"/>
                  </a:lnTo>
                  <a:lnTo>
                    <a:pt x="676" y="887"/>
                  </a:lnTo>
                  <a:lnTo>
                    <a:pt x="675" y="888"/>
                  </a:lnTo>
                  <a:lnTo>
                    <a:pt x="674" y="889"/>
                  </a:lnTo>
                  <a:lnTo>
                    <a:pt x="673" y="890"/>
                  </a:lnTo>
                  <a:lnTo>
                    <a:pt x="672" y="892"/>
                  </a:lnTo>
                  <a:lnTo>
                    <a:pt x="672" y="893"/>
                  </a:lnTo>
                  <a:lnTo>
                    <a:pt x="673" y="894"/>
                  </a:lnTo>
                  <a:lnTo>
                    <a:pt x="674" y="898"/>
                  </a:lnTo>
                  <a:lnTo>
                    <a:pt x="670" y="900"/>
                  </a:lnTo>
                  <a:lnTo>
                    <a:pt x="670" y="902"/>
                  </a:lnTo>
                  <a:lnTo>
                    <a:pt x="668" y="904"/>
                  </a:lnTo>
                  <a:lnTo>
                    <a:pt x="667" y="905"/>
                  </a:lnTo>
                  <a:lnTo>
                    <a:pt x="665" y="905"/>
                  </a:lnTo>
                  <a:lnTo>
                    <a:pt x="664" y="906"/>
                  </a:lnTo>
                  <a:lnTo>
                    <a:pt x="663" y="906"/>
                  </a:lnTo>
                  <a:lnTo>
                    <a:pt x="660" y="906"/>
                  </a:lnTo>
                  <a:lnTo>
                    <a:pt x="659" y="907"/>
                  </a:lnTo>
                  <a:lnTo>
                    <a:pt x="657" y="907"/>
                  </a:lnTo>
                  <a:lnTo>
                    <a:pt x="656" y="908"/>
                  </a:lnTo>
                  <a:lnTo>
                    <a:pt x="653" y="908"/>
                  </a:lnTo>
                  <a:lnTo>
                    <a:pt x="651" y="906"/>
                  </a:lnTo>
                  <a:lnTo>
                    <a:pt x="650" y="902"/>
                  </a:lnTo>
                  <a:lnTo>
                    <a:pt x="648" y="900"/>
                  </a:lnTo>
                  <a:lnTo>
                    <a:pt x="646" y="901"/>
                  </a:lnTo>
                  <a:lnTo>
                    <a:pt x="645" y="901"/>
                  </a:lnTo>
                  <a:lnTo>
                    <a:pt x="642" y="901"/>
                  </a:lnTo>
                  <a:lnTo>
                    <a:pt x="641" y="902"/>
                  </a:lnTo>
                  <a:lnTo>
                    <a:pt x="639" y="902"/>
                  </a:lnTo>
                  <a:lnTo>
                    <a:pt x="638" y="904"/>
                  </a:lnTo>
                  <a:lnTo>
                    <a:pt x="635" y="904"/>
                  </a:lnTo>
                  <a:lnTo>
                    <a:pt x="634" y="904"/>
                  </a:lnTo>
                  <a:lnTo>
                    <a:pt x="632" y="905"/>
                  </a:lnTo>
                  <a:lnTo>
                    <a:pt x="632" y="906"/>
                  </a:lnTo>
                  <a:lnTo>
                    <a:pt x="631" y="907"/>
                  </a:lnTo>
                  <a:lnTo>
                    <a:pt x="630" y="908"/>
                  </a:lnTo>
                  <a:lnTo>
                    <a:pt x="629" y="908"/>
                  </a:lnTo>
                  <a:lnTo>
                    <a:pt x="626" y="908"/>
                  </a:lnTo>
                  <a:lnTo>
                    <a:pt x="625" y="909"/>
                  </a:lnTo>
                  <a:lnTo>
                    <a:pt x="622" y="909"/>
                  </a:lnTo>
                  <a:lnTo>
                    <a:pt x="622" y="907"/>
                  </a:lnTo>
                  <a:lnTo>
                    <a:pt x="620" y="906"/>
                  </a:lnTo>
                  <a:lnTo>
                    <a:pt x="618" y="907"/>
                  </a:lnTo>
                  <a:lnTo>
                    <a:pt x="616" y="908"/>
                  </a:lnTo>
                  <a:lnTo>
                    <a:pt x="615" y="908"/>
                  </a:lnTo>
                  <a:lnTo>
                    <a:pt x="610" y="910"/>
                  </a:lnTo>
                  <a:lnTo>
                    <a:pt x="610" y="905"/>
                  </a:lnTo>
                  <a:lnTo>
                    <a:pt x="607" y="907"/>
                  </a:lnTo>
                  <a:lnTo>
                    <a:pt x="606" y="907"/>
                  </a:lnTo>
                  <a:lnTo>
                    <a:pt x="604" y="908"/>
                  </a:lnTo>
                  <a:lnTo>
                    <a:pt x="601" y="909"/>
                  </a:lnTo>
                  <a:lnTo>
                    <a:pt x="600" y="909"/>
                  </a:lnTo>
                  <a:lnTo>
                    <a:pt x="599" y="910"/>
                  </a:lnTo>
                  <a:lnTo>
                    <a:pt x="597" y="911"/>
                  </a:lnTo>
                  <a:lnTo>
                    <a:pt x="596" y="911"/>
                  </a:lnTo>
                  <a:lnTo>
                    <a:pt x="593" y="914"/>
                  </a:lnTo>
                  <a:lnTo>
                    <a:pt x="592" y="913"/>
                  </a:lnTo>
                  <a:lnTo>
                    <a:pt x="589" y="911"/>
                  </a:lnTo>
                  <a:lnTo>
                    <a:pt x="588" y="914"/>
                  </a:lnTo>
                  <a:lnTo>
                    <a:pt x="585" y="916"/>
                  </a:lnTo>
                  <a:lnTo>
                    <a:pt x="583" y="915"/>
                  </a:lnTo>
                  <a:lnTo>
                    <a:pt x="581" y="916"/>
                  </a:lnTo>
                  <a:lnTo>
                    <a:pt x="580" y="915"/>
                  </a:lnTo>
                  <a:lnTo>
                    <a:pt x="579" y="914"/>
                  </a:lnTo>
                  <a:lnTo>
                    <a:pt x="577" y="913"/>
                  </a:lnTo>
                  <a:lnTo>
                    <a:pt x="576" y="911"/>
                  </a:lnTo>
                  <a:lnTo>
                    <a:pt x="575" y="910"/>
                  </a:lnTo>
                  <a:lnTo>
                    <a:pt x="575" y="908"/>
                  </a:lnTo>
                  <a:lnTo>
                    <a:pt x="574" y="907"/>
                  </a:lnTo>
                  <a:lnTo>
                    <a:pt x="573" y="906"/>
                  </a:lnTo>
                  <a:lnTo>
                    <a:pt x="572" y="905"/>
                  </a:lnTo>
                  <a:lnTo>
                    <a:pt x="568" y="905"/>
                  </a:lnTo>
                  <a:lnTo>
                    <a:pt x="566" y="906"/>
                  </a:lnTo>
                  <a:lnTo>
                    <a:pt x="564" y="908"/>
                  </a:lnTo>
                  <a:lnTo>
                    <a:pt x="562" y="911"/>
                  </a:lnTo>
                  <a:lnTo>
                    <a:pt x="556" y="915"/>
                  </a:lnTo>
                  <a:lnTo>
                    <a:pt x="555" y="910"/>
                  </a:lnTo>
                  <a:lnTo>
                    <a:pt x="551" y="909"/>
                  </a:lnTo>
                  <a:lnTo>
                    <a:pt x="548" y="907"/>
                  </a:lnTo>
                  <a:lnTo>
                    <a:pt x="544" y="905"/>
                  </a:lnTo>
                  <a:lnTo>
                    <a:pt x="540" y="905"/>
                  </a:lnTo>
                  <a:lnTo>
                    <a:pt x="538" y="904"/>
                  </a:lnTo>
                  <a:lnTo>
                    <a:pt x="537" y="904"/>
                  </a:lnTo>
                  <a:lnTo>
                    <a:pt x="534" y="904"/>
                  </a:lnTo>
                  <a:lnTo>
                    <a:pt x="533" y="902"/>
                  </a:lnTo>
                  <a:lnTo>
                    <a:pt x="532" y="902"/>
                  </a:lnTo>
                  <a:lnTo>
                    <a:pt x="531" y="901"/>
                  </a:lnTo>
                  <a:lnTo>
                    <a:pt x="529" y="901"/>
                  </a:lnTo>
                  <a:lnTo>
                    <a:pt x="526" y="900"/>
                  </a:lnTo>
                  <a:lnTo>
                    <a:pt x="525" y="899"/>
                  </a:lnTo>
                  <a:lnTo>
                    <a:pt x="523" y="898"/>
                  </a:lnTo>
                  <a:lnTo>
                    <a:pt x="522" y="898"/>
                  </a:lnTo>
                  <a:lnTo>
                    <a:pt x="521" y="897"/>
                  </a:lnTo>
                  <a:lnTo>
                    <a:pt x="516" y="897"/>
                  </a:lnTo>
                  <a:lnTo>
                    <a:pt x="514" y="893"/>
                  </a:lnTo>
                  <a:lnTo>
                    <a:pt x="510" y="890"/>
                  </a:lnTo>
                  <a:lnTo>
                    <a:pt x="509" y="893"/>
                  </a:lnTo>
                  <a:lnTo>
                    <a:pt x="508" y="893"/>
                  </a:lnTo>
                  <a:lnTo>
                    <a:pt x="506" y="892"/>
                  </a:lnTo>
                  <a:lnTo>
                    <a:pt x="505" y="892"/>
                  </a:lnTo>
                  <a:lnTo>
                    <a:pt x="504" y="891"/>
                  </a:lnTo>
                  <a:lnTo>
                    <a:pt x="501" y="890"/>
                  </a:lnTo>
                  <a:lnTo>
                    <a:pt x="500" y="890"/>
                  </a:lnTo>
                  <a:lnTo>
                    <a:pt x="498" y="890"/>
                  </a:lnTo>
                  <a:lnTo>
                    <a:pt x="496" y="890"/>
                  </a:lnTo>
                  <a:lnTo>
                    <a:pt x="494" y="890"/>
                  </a:lnTo>
                  <a:lnTo>
                    <a:pt x="493" y="890"/>
                  </a:lnTo>
                  <a:lnTo>
                    <a:pt x="492" y="890"/>
                  </a:lnTo>
                  <a:lnTo>
                    <a:pt x="488" y="890"/>
                  </a:lnTo>
                  <a:lnTo>
                    <a:pt x="487" y="894"/>
                  </a:lnTo>
                  <a:lnTo>
                    <a:pt x="483" y="892"/>
                  </a:lnTo>
                  <a:lnTo>
                    <a:pt x="482" y="891"/>
                  </a:lnTo>
                  <a:lnTo>
                    <a:pt x="481" y="890"/>
                  </a:lnTo>
                  <a:lnTo>
                    <a:pt x="480" y="889"/>
                  </a:lnTo>
                  <a:lnTo>
                    <a:pt x="480" y="888"/>
                  </a:lnTo>
                  <a:lnTo>
                    <a:pt x="477" y="887"/>
                  </a:lnTo>
                  <a:lnTo>
                    <a:pt x="477" y="885"/>
                  </a:lnTo>
                  <a:lnTo>
                    <a:pt x="476" y="884"/>
                  </a:lnTo>
                  <a:lnTo>
                    <a:pt x="475" y="882"/>
                  </a:lnTo>
                  <a:lnTo>
                    <a:pt x="474" y="881"/>
                  </a:lnTo>
                  <a:lnTo>
                    <a:pt x="472" y="880"/>
                  </a:lnTo>
                  <a:lnTo>
                    <a:pt x="472" y="877"/>
                  </a:lnTo>
                  <a:lnTo>
                    <a:pt x="469" y="876"/>
                  </a:lnTo>
                  <a:lnTo>
                    <a:pt x="468" y="875"/>
                  </a:lnTo>
                  <a:lnTo>
                    <a:pt x="468" y="874"/>
                  </a:lnTo>
                  <a:lnTo>
                    <a:pt x="467" y="873"/>
                  </a:lnTo>
                  <a:lnTo>
                    <a:pt x="466" y="872"/>
                  </a:lnTo>
                  <a:lnTo>
                    <a:pt x="465" y="869"/>
                  </a:lnTo>
                  <a:lnTo>
                    <a:pt x="464" y="868"/>
                  </a:lnTo>
                  <a:lnTo>
                    <a:pt x="463" y="867"/>
                  </a:lnTo>
                  <a:lnTo>
                    <a:pt x="462" y="866"/>
                  </a:lnTo>
                  <a:lnTo>
                    <a:pt x="460" y="865"/>
                  </a:lnTo>
                  <a:lnTo>
                    <a:pt x="459" y="863"/>
                  </a:lnTo>
                  <a:lnTo>
                    <a:pt x="458" y="862"/>
                  </a:lnTo>
                  <a:lnTo>
                    <a:pt x="457" y="860"/>
                  </a:lnTo>
                  <a:lnTo>
                    <a:pt x="456" y="859"/>
                  </a:lnTo>
                  <a:lnTo>
                    <a:pt x="455" y="858"/>
                  </a:lnTo>
                  <a:lnTo>
                    <a:pt x="454" y="857"/>
                  </a:lnTo>
                  <a:lnTo>
                    <a:pt x="452" y="856"/>
                  </a:lnTo>
                  <a:lnTo>
                    <a:pt x="451" y="855"/>
                  </a:lnTo>
                  <a:lnTo>
                    <a:pt x="451" y="852"/>
                  </a:lnTo>
                  <a:lnTo>
                    <a:pt x="450" y="852"/>
                  </a:lnTo>
                  <a:lnTo>
                    <a:pt x="449" y="850"/>
                  </a:lnTo>
                  <a:lnTo>
                    <a:pt x="448" y="849"/>
                  </a:lnTo>
                  <a:lnTo>
                    <a:pt x="447" y="848"/>
                  </a:lnTo>
                  <a:lnTo>
                    <a:pt x="446" y="847"/>
                  </a:lnTo>
                  <a:lnTo>
                    <a:pt x="444" y="846"/>
                  </a:lnTo>
                  <a:lnTo>
                    <a:pt x="444" y="845"/>
                  </a:lnTo>
                  <a:lnTo>
                    <a:pt x="443" y="843"/>
                  </a:lnTo>
                  <a:lnTo>
                    <a:pt x="442" y="842"/>
                  </a:lnTo>
                  <a:lnTo>
                    <a:pt x="441" y="841"/>
                  </a:lnTo>
                  <a:lnTo>
                    <a:pt x="440" y="839"/>
                  </a:lnTo>
                  <a:lnTo>
                    <a:pt x="439" y="838"/>
                  </a:lnTo>
                  <a:lnTo>
                    <a:pt x="438" y="837"/>
                  </a:lnTo>
                  <a:lnTo>
                    <a:pt x="436" y="835"/>
                  </a:lnTo>
                  <a:lnTo>
                    <a:pt x="435" y="834"/>
                  </a:lnTo>
                  <a:lnTo>
                    <a:pt x="438" y="833"/>
                  </a:lnTo>
                  <a:lnTo>
                    <a:pt x="439" y="832"/>
                  </a:lnTo>
                  <a:lnTo>
                    <a:pt x="441" y="832"/>
                  </a:lnTo>
                  <a:lnTo>
                    <a:pt x="442" y="831"/>
                  </a:lnTo>
                  <a:lnTo>
                    <a:pt x="443" y="831"/>
                  </a:lnTo>
                  <a:lnTo>
                    <a:pt x="446" y="831"/>
                  </a:lnTo>
                  <a:lnTo>
                    <a:pt x="448" y="827"/>
                  </a:lnTo>
                  <a:lnTo>
                    <a:pt x="447" y="826"/>
                  </a:lnTo>
                  <a:lnTo>
                    <a:pt x="446" y="825"/>
                  </a:lnTo>
                  <a:lnTo>
                    <a:pt x="444" y="824"/>
                  </a:lnTo>
                  <a:lnTo>
                    <a:pt x="443" y="823"/>
                  </a:lnTo>
                  <a:lnTo>
                    <a:pt x="442" y="822"/>
                  </a:lnTo>
                  <a:lnTo>
                    <a:pt x="443" y="820"/>
                  </a:lnTo>
                  <a:lnTo>
                    <a:pt x="443" y="818"/>
                  </a:lnTo>
                  <a:lnTo>
                    <a:pt x="444" y="817"/>
                  </a:lnTo>
                  <a:lnTo>
                    <a:pt x="448" y="814"/>
                  </a:lnTo>
                  <a:lnTo>
                    <a:pt x="444" y="809"/>
                  </a:lnTo>
                  <a:lnTo>
                    <a:pt x="440" y="806"/>
                  </a:lnTo>
                  <a:lnTo>
                    <a:pt x="436" y="806"/>
                  </a:lnTo>
                  <a:lnTo>
                    <a:pt x="435" y="806"/>
                  </a:lnTo>
                  <a:lnTo>
                    <a:pt x="434" y="805"/>
                  </a:lnTo>
                  <a:lnTo>
                    <a:pt x="432" y="805"/>
                  </a:lnTo>
                  <a:lnTo>
                    <a:pt x="431" y="804"/>
                  </a:lnTo>
                  <a:lnTo>
                    <a:pt x="429" y="804"/>
                  </a:lnTo>
                  <a:lnTo>
                    <a:pt x="427" y="804"/>
                  </a:lnTo>
                  <a:lnTo>
                    <a:pt x="426" y="803"/>
                  </a:lnTo>
                  <a:lnTo>
                    <a:pt x="424" y="803"/>
                  </a:lnTo>
                  <a:lnTo>
                    <a:pt x="423" y="801"/>
                  </a:lnTo>
                  <a:lnTo>
                    <a:pt x="421" y="801"/>
                  </a:lnTo>
                  <a:lnTo>
                    <a:pt x="419" y="800"/>
                  </a:lnTo>
                  <a:lnTo>
                    <a:pt x="418" y="799"/>
                  </a:lnTo>
                  <a:lnTo>
                    <a:pt x="417" y="798"/>
                  </a:lnTo>
                  <a:lnTo>
                    <a:pt x="416" y="797"/>
                  </a:lnTo>
                  <a:lnTo>
                    <a:pt x="414" y="795"/>
                  </a:lnTo>
                  <a:lnTo>
                    <a:pt x="416" y="792"/>
                  </a:lnTo>
                  <a:lnTo>
                    <a:pt x="419" y="791"/>
                  </a:lnTo>
                  <a:lnTo>
                    <a:pt x="416" y="789"/>
                  </a:lnTo>
                  <a:lnTo>
                    <a:pt x="416" y="788"/>
                  </a:lnTo>
                  <a:lnTo>
                    <a:pt x="415" y="786"/>
                  </a:lnTo>
                  <a:lnTo>
                    <a:pt x="414" y="784"/>
                  </a:lnTo>
                  <a:lnTo>
                    <a:pt x="413" y="783"/>
                  </a:lnTo>
                  <a:lnTo>
                    <a:pt x="411" y="782"/>
                  </a:lnTo>
                  <a:lnTo>
                    <a:pt x="410" y="781"/>
                  </a:lnTo>
                  <a:lnTo>
                    <a:pt x="409" y="780"/>
                  </a:lnTo>
                  <a:lnTo>
                    <a:pt x="408" y="779"/>
                  </a:lnTo>
                  <a:lnTo>
                    <a:pt x="407" y="778"/>
                  </a:lnTo>
                  <a:lnTo>
                    <a:pt x="406" y="775"/>
                  </a:lnTo>
                  <a:lnTo>
                    <a:pt x="405" y="774"/>
                  </a:lnTo>
                  <a:lnTo>
                    <a:pt x="404" y="774"/>
                  </a:lnTo>
                  <a:lnTo>
                    <a:pt x="402" y="773"/>
                  </a:lnTo>
                  <a:lnTo>
                    <a:pt x="400" y="773"/>
                  </a:lnTo>
                  <a:lnTo>
                    <a:pt x="399" y="772"/>
                  </a:lnTo>
                  <a:lnTo>
                    <a:pt x="398" y="771"/>
                  </a:lnTo>
                  <a:lnTo>
                    <a:pt x="396" y="771"/>
                  </a:lnTo>
                  <a:lnTo>
                    <a:pt x="394" y="770"/>
                  </a:lnTo>
                  <a:lnTo>
                    <a:pt x="393" y="768"/>
                  </a:lnTo>
                  <a:lnTo>
                    <a:pt x="391" y="767"/>
                  </a:lnTo>
                  <a:lnTo>
                    <a:pt x="390" y="766"/>
                  </a:lnTo>
                  <a:lnTo>
                    <a:pt x="389" y="766"/>
                  </a:lnTo>
                  <a:lnTo>
                    <a:pt x="388" y="765"/>
                  </a:lnTo>
                  <a:lnTo>
                    <a:pt x="386" y="764"/>
                  </a:lnTo>
                  <a:lnTo>
                    <a:pt x="385" y="763"/>
                  </a:lnTo>
                  <a:lnTo>
                    <a:pt x="384" y="762"/>
                  </a:lnTo>
                  <a:lnTo>
                    <a:pt x="382" y="759"/>
                  </a:lnTo>
                  <a:lnTo>
                    <a:pt x="382" y="758"/>
                  </a:lnTo>
                  <a:lnTo>
                    <a:pt x="381" y="757"/>
                  </a:lnTo>
                  <a:lnTo>
                    <a:pt x="380" y="756"/>
                  </a:lnTo>
                  <a:lnTo>
                    <a:pt x="379" y="755"/>
                  </a:lnTo>
                  <a:lnTo>
                    <a:pt x="376" y="754"/>
                  </a:lnTo>
                  <a:lnTo>
                    <a:pt x="375" y="754"/>
                  </a:lnTo>
                  <a:lnTo>
                    <a:pt x="374" y="753"/>
                  </a:lnTo>
                  <a:lnTo>
                    <a:pt x="372" y="753"/>
                  </a:lnTo>
                  <a:lnTo>
                    <a:pt x="371" y="750"/>
                  </a:lnTo>
                  <a:lnTo>
                    <a:pt x="373" y="750"/>
                  </a:lnTo>
                  <a:lnTo>
                    <a:pt x="376" y="749"/>
                  </a:lnTo>
                  <a:lnTo>
                    <a:pt x="374" y="747"/>
                  </a:lnTo>
                  <a:lnTo>
                    <a:pt x="371" y="747"/>
                  </a:lnTo>
                  <a:lnTo>
                    <a:pt x="368" y="749"/>
                  </a:lnTo>
                  <a:lnTo>
                    <a:pt x="367" y="746"/>
                  </a:lnTo>
                  <a:lnTo>
                    <a:pt x="365" y="745"/>
                  </a:lnTo>
                  <a:lnTo>
                    <a:pt x="364" y="745"/>
                  </a:lnTo>
                  <a:lnTo>
                    <a:pt x="363" y="744"/>
                  </a:lnTo>
                  <a:lnTo>
                    <a:pt x="360" y="744"/>
                  </a:lnTo>
                  <a:lnTo>
                    <a:pt x="359" y="740"/>
                  </a:lnTo>
                  <a:lnTo>
                    <a:pt x="357" y="741"/>
                  </a:lnTo>
                  <a:lnTo>
                    <a:pt x="353" y="740"/>
                  </a:lnTo>
                  <a:lnTo>
                    <a:pt x="352" y="740"/>
                  </a:lnTo>
                  <a:lnTo>
                    <a:pt x="350" y="739"/>
                  </a:lnTo>
                  <a:lnTo>
                    <a:pt x="349" y="739"/>
                  </a:lnTo>
                  <a:lnTo>
                    <a:pt x="348" y="738"/>
                  </a:lnTo>
                  <a:lnTo>
                    <a:pt x="346" y="737"/>
                  </a:lnTo>
                  <a:lnTo>
                    <a:pt x="344" y="737"/>
                  </a:lnTo>
                  <a:lnTo>
                    <a:pt x="343" y="736"/>
                  </a:lnTo>
                  <a:lnTo>
                    <a:pt x="341" y="736"/>
                  </a:lnTo>
                  <a:lnTo>
                    <a:pt x="342" y="732"/>
                  </a:lnTo>
                  <a:lnTo>
                    <a:pt x="342" y="731"/>
                  </a:lnTo>
                  <a:lnTo>
                    <a:pt x="341" y="730"/>
                  </a:lnTo>
                  <a:lnTo>
                    <a:pt x="341" y="728"/>
                  </a:lnTo>
                  <a:lnTo>
                    <a:pt x="339" y="728"/>
                  </a:lnTo>
                  <a:lnTo>
                    <a:pt x="338" y="728"/>
                  </a:lnTo>
                  <a:lnTo>
                    <a:pt x="336" y="729"/>
                  </a:lnTo>
                  <a:lnTo>
                    <a:pt x="335" y="730"/>
                  </a:lnTo>
                  <a:lnTo>
                    <a:pt x="333" y="730"/>
                  </a:lnTo>
                  <a:lnTo>
                    <a:pt x="333" y="728"/>
                  </a:lnTo>
                  <a:lnTo>
                    <a:pt x="332" y="726"/>
                  </a:lnTo>
                  <a:lnTo>
                    <a:pt x="331" y="725"/>
                  </a:lnTo>
                  <a:lnTo>
                    <a:pt x="331" y="724"/>
                  </a:lnTo>
                  <a:lnTo>
                    <a:pt x="330" y="722"/>
                  </a:lnTo>
                  <a:lnTo>
                    <a:pt x="330" y="721"/>
                  </a:lnTo>
                  <a:lnTo>
                    <a:pt x="328" y="720"/>
                  </a:lnTo>
                  <a:lnTo>
                    <a:pt x="328" y="717"/>
                  </a:lnTo>
                  <a:lnTo>
                    <a:pt x="326" y="717"/>
                  </a:lnTo>
                  <a:lnTo>
                    <a:pt x="325" y="717"/>
                  </a:lnTo>
                  <a:lnTo>
                    <a:pt x="323" y="716"/>
                  </a:lnTo>
                  <a:lnTo>
                    <a:pt x="322" y="716"/>
                  </a:lnTo>
                  <a:lnTo>
                    <a:pt x="318" y="716"/>
                  </a:lnTo>
                  <a:lnTo>
                    <a:pt x="316" y="712"/>
                  </a:lnTo>
                  <a:lnTo>
                    <a:pt x="313" y="714"/>
                  </a:lnTo>
                  <a:lnTo>
                    <a:pt x="306" y="715"/>
                  </a:lnTo>
                  <a:lnTo>
                    <a:pt x="303" y="713"/>
                  </a:lnTo>
                  <a:lnTo>
                    <a:pt x="303" y="712"/>
                  </a:lnTo>
                  <a:lnTo>
                    <a:pt x="302" y="709"/>
                  </a:lnTo>
                  <a:lnTo>
                    <a:pt x="302" y="708"/>
                  </a:lnTo>
                  <a:lnTo>
                    <a:pt x="301" y="706"/>
                  </a:lnTo>
                  <a:lnTo>
                    <a:pt x="300" y="705"/>
                  </a:lnTo>
                  <a:lnTo>
                    <a:pt x="300" y="704"/>
                  </a:lnTo>
                  <a:lnTo>
                    <a:pt x="299" y="703"/>
                  </a:lnTo>
                  <a:lnTo>
                    <a:pt x="298" y="702"/>
                  </a:lnTo>
                  <a:lnTo>
                    <a:pt x="298" y="699"/>
                  </a:lnTo>
                  <a:lnTo>
                    <a:pt x="297" y="698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3" y="694"/>
                  </a:lnTo>
                  <a:lnTo>
                    <a:pt x="292" y="692"/>
                  </a:lnTo>
                  <a:lnTo>
                    <a:pt x="291" y="691"/>
                  </a:lnTo>
                  <a:lnTo>
                    <a:pt x="290" y="690"/>
                  </a:lnTo>
                  <a:lnTo>
                    <a:pt x="289" y="688"/>
                  </a:lnTo>
                  <a:lnTo>
                    <a:pt x="288" y="687"/>
                  </a:lnTo>
                  <a:lnTo>
                    <a:pt x="286" y="686"/>
                  </a:lnTo>
                  <a:lnTo>
                    <a:pt x="285" y="685"/>
                  </a:lnTo>
                  <a:lnTo>
                    <a:pt x="284" y="683"/>
                  </a:lnTo>
                  <a:lnTo>
                    <a:pt x="283" y="682"/>
                  </a:lnTo>
                  <a:lnTo>
                    <a:pt x="282" y="681"/>
                  </a:lnTo>
                  <a:lnTo>
                    <a:pt x="281" y="680"/>
                  </a:lnTo>
                  <a:lnTo>
                    <a:pt x="280" y="679"/>
                  </a:lnTo>
                  <a:lnTo>
                    <a:pt x="278" y="678"/>
                  </a:lnTo>
                  <a:lnTo>
                    <a:pt x="277" y="677"/>
                  </a:lnTo>
                  <a:lnTo>
                    <a:pt x="276" y="673"/>
                  </a:lnTo>
                  <a:lnTo>
                    <a:pt x="275" y="672"/>
                  </a:lnTo>
                  <a:lnTo>
                    <a:pt x="274" y="671"/>
                  </a:lnTo>
                  <a:lnTo>
                    <a:pt x="273" y="671"/>
                  </a:lnTo>
                  <a:lnTo>
                    <a:pt x="270" y="670"/>
                  </a:lnTo>
                  <a:lnTo>
                    <a:pt x="269" y="669"/>
                  </a:lnTo>
                  <a:lnTo>
                    <a:pt x="268" y="667"/>
                  </a:lnTo>
                  <a:lnTo>
                    <a:pt x="267" y="667"/>
                  </a:lnTo>
                  <a:lnTo>
                    <a:pt x="265" y="666"/>
                  </a:lnTo>
                  <a:lnTo>
                    <a:pt x="264" y="665"/>
                  </a:lnTo>
                  <a:lnTo>
                    <a:pt x="263" y="664"/>
                  </a:lnTo>
                  <a:lnTo>
                    <a:pt x="260" y="664"/>
                  </a:lnTo>
                  <a:lnTo>
                    <a:pt x="259" y="663"/>
                  </a:lnTo>
                  <a:lnTo>
                    <a:pt x="258" y="662"/>
                  </a:lnTo>
                  <a:lnTo>
                    <a:pt x="257" y="662"/>
                  </a:lnTo>
                  <a:lnTo>
                    <a:pt x="252" y="661"/>
                  </a:lnTo>
                  <a:lnTo>
                    <a:pt x="251" y="663"/>
                  </a:lnTo>
                  <a:lnTo>
                    <a:pt x="245" y="662"/>
                  </a:lnTo>
                  <a:lnTo>
                    <a:pt x="244" y="663"/>
                  </a:lnTo>
                  <a:lnTo>
                    <a:pt x="243" y="664"/>
                  </a:lnTo>
                  <a:lnTo>
                    <a:pt x="241" y="664"/>
                  </a:lnTo>
                  <a:lnTo>
                    <a:pt x="240" y="664"/>
                  </a:lnTo>
                  <a:lnTo>
                    <a:pt x="238" y="665"/>
                  </a:lnTo>
                  <a:lnTo>
                    <a:pt x="236" y="665"/>
                  </a:lnTo>
                  <a:lnTo>
                    <a:pt x="234" y="665"/>
                  </a:lnTo>
                  <a:lnTo>
                    <a:pt x="233" y="665"/>
                  </a:lnTo>
                  <a:lnTo>
                    <a:pt x="232" y="665"/>
                  </a:lnTo>
                  <a:lnTo>
                    <a:pt x="230" y="664"/>
                  </a:lnTo>
                  <a:lnTo>
                    <a:pt x="228" y="664"/>
                  </a:lnTo>
                  <a:lnTo>
                    <a:pt x="226" y="664"/>
                  </a:lnTo>
                  <a:lnTo>
                    <a:pt x="225" y="664"/>
                  </a:lnTo>
                  <a:lnTo>
                    <a:pt x="223" y="664"/>
                  </a:lnTo>
                  <a:lnTo>
                    <a:pt x="220" y="663"/>
                  </a:lnTo>
                  <a:lnTo>
                    <a:pt x="219" y="663"/>
                  </a:lnTo>
                  <a:lnTo>
                    <a:pt x="218" y="662"/>
                  </a:lnTo>
                  <a:lnTo>
                    <a:pt x="217" y="661"/>
                  </a:lnTo>
                  <a:lnTo>
                    <a:pt x="216" y="660"/>
                  </a:lnTo>
                  <a:lnTo>
                    <a:pt x="215" y="658"/>
                  </a:lnTo>
                  <a:lnTo>
                    <a:pt x="213" y="657"/>
                  </a:lnTo>
                  <a:lnTo>
                    <a:pt x="213" y="656"/>
                  </a:lnTo>
                  <a:lnTo>
                    <a:pt x="211" y="656"/>
                  </a:lnTo>
                  <a:lnTo>
                    <a:pt x="210" y="654"/>
                  </a:lnTo>
                  <a:lnTo>
                    <a:pt x="210" y="653"/>
                  </a:lnTo>
                  <a:lnTo>
                    <a:pt x="210" y="650"/>
                  </a:lnTo>
                  <a:lnTo>
                    <a:pt x="209" y="649"/>
                  </a:lnTo>
                  <a:lnTo>
                    <a:pt x="209" y="647"/>
                  </a:lnTo>
                  <a:lnTo>
                    <a:pt x="210" y="646"/>
                  </a:lnTo>
                  <a:lnTo>
                    <a:pt x="210" y="645"/>
                  </a:lnTo>
                  <a:lnTo>
                    <a:pt x="209" y="643"/>
                  </a:lnTo>
                  <a:lnTo>
                    <a:pt x="209" y="641"/>
                  </a:lnTo>
                  <a:lnTo>
                    <a:pt x="209" y="640"/>
                  </a:lnTo>
                  <a:lnTo>
                    <a:pt x="209" y="638"/>
                  </a:lnTo>
                  <a:lnTo>
                    <a:pt x="208" y="637"/>
                  </a:lnTo>
                  <a:lnTo>
                    <a:pt x="207" y="636"/>
                  </a:lnTo>
                  <a:lnTo>
                    <a:pt x="206" y="635"/>
                  </a:lnTo>
                  <a:lnTo>
                    <a:pt x="205" y="632"/>
                  </a:lnTo>
                  <a:lnTo>
                    <a:pt x="203" y="631"/>
                  </a:lnTo>
                  <a:lnTo>
                    <a:pt x="202" y="630"/>
                  </a:lnTo>
                  <a:lnTo>
                    <a:pt x="201" y="629"/>
                  </a:lnTo>
                  <a:lnTo>
                    <a:pt x="202" y="624"/>
                  </a:lnTo>
                  <a:lnTo>
                    <a:pt x="200" y="624"/>
                  </a:lnTo>
                  <a:lnTo>
                    <a:pt x="199" y="627"/>
                  </a:lnTo>
                  <a:lnTo>
                    <a:pt x="197" y="627"/>
                  </a:lnTo>
                  <a:lnTo>
                    <a:pt x="195" y="625"/>
                  </a:lnTo>
                  <a:lnTo>
                    <a:pt x="194" y="625"/>
                  </a:lnTo>
                  <a:lnTo>
                    <a:pt x="192" y="624"/>
                  </a:lnTo>
                  <a:lnTo>
                    <a:pt x="191" y="623"/>
                  </a:lnTo>
                  <a:lnTo>
                    <a:pt x="192" y="621"/>
                  </a:lnTo>
                  <a:lnTo>
                    <a:pt x="192" y="618"/>
                  </a:lnTo>
                  <a:lnTo>
                    <a:pt x="192" y="616"/>
                  </a:lnTo>
                  <a:lnTo>
                    <a:pt x="192" y="614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0" y="610"/>
                  </a:lnTo>
                  <a:lnTo>
                    <a:pt x="190" y="607"/>
                  </a:lnTo>
                  <a:lnTo>
                    <a:pt x="190" y="606"/>
                  </a:lnTo>
                  <a:lnTo>
                    <a:pt x="188" y="602"/>
                  </a:lnTo>
                  <a:lnTo>
                    <a:pt x="188" y="598"/>
                  </a:lnTo>
                  <a:lnTo>
                    <a:pt x="188" y="597"/>
                  </a:lnTo>
                  <a:lnTo>
                    <a:pt x="186" y="595"/>
                  </a:lnTo>
                  <a:lnTo>
                    <a:pt x="186" y="594"/>
                  </a:lnTo>
                  <a:lnTo>
                    <a:pt x="186" y="591"/>
                  </a:lnTo>
                  <a:lnTo>
                    <a:pt x="184" y="5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88" name="Rectangle 16"/>
            <p:cNvSpPr>
              <a:spLocks noChangeArrowheads="1"/>
            </p:cNvSpPr>
            <p:nvPr/>
          </p:nvSpPr>
          <p:spPr bwMode="auto">
            <a:xfrm>
              <a:off x="6507163" y="2895600"/>
              <a:ext cx="333375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leżajski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6354763" y="2787650"/>
              <a:ext cx="989013" cy="1179512"/>
            </a:xfrm>
            <a:custGeom>
              <a:avLst/>
              <a:gdLst/>
              <a:ahLst/>
              <a:cxnLst>
                <a:cxn ang="0">
                  <a:pos x="737" y="1090"/>
                </a:cxn>
                <a:cxn ang="0">
                  <a:pos x="709" y="1154"/>
                </a:cxn>
                <a:cxn ang="0">
                  <a:pos x="624" y="1190"/>
                </a:cxn>
                <a:cxn ang="0">
                  <a:pos x="504" y="1233"/>
                </a:cxn>
                <a:cxn ang="0">
                  <a:pos x="462" y="1310"/>
                </a:cxn>
                <a:cxn ang="0">
                  <a:pos x="392" y="1389"/>
                </a:cxn>
                <a:cxn ang="0">
                  <a:pos x="317" y="1421"/>
                </a:cxn>
                <a:cxn ang="0">
                  <a:pos x="248" y="1437"/>
                </a:cxn>
                <a:cxn ang="0">
                  <a:pos x="179" y="1462"/>
                </a:cxn>
                <a:cxn ang="0">
                  <a:pos x="100" y="1477"/>
                </a:cxn>
                <a:cxn ang="0">
                  <a:pos x="33" y="1415"/>
                </a:cxn>
                <a:cxn ang="0">
                  <a:pos x="16" y="1348"/>
                </a:cxn>
                <a:cxn ang="0">
                  <a:pos x="24" y="1288"/>
                </a:cxn>
                <a:cxn ang="0">
                  <a:pos x="97" y="1289"/>
                </a:cxn>
                <a:cxn ang="0">
                  <a:pos x="136" y="1267"/>
                </a:cxn>
                <a:cxn ang="0">
                  <a:pos x="172" y="1224"/>
                </a:cxn>
                <a:cxn ang="0">
                  <a:pos x="163" y="1146"/>
                </a:cxn>
                <a:cxn ang="0">
                  <a:pos x="172" y="1065"/>
                </a:cxn>
                <a:cxn ang="0">
                  <a:pos x="239" y="1017"/>
                </a:cxn>
                <a:cxn ang="0">
                  <a:pos x="225" y="931"/>
                </a:cxn>
                <a:cxn ang="0">
                  <a:pos x="233" y="915"/>
                </a:cxn>
                <a:cxn ang="0">
                  <a:pos x="273" y="874"/>
                </a:cxn>
                <a:cxn ang="0">
                  <a:pos x="304" y="800"/>
                </a:cxn>
                <a:cxn ang="0">
                  <a:pos x="314" y="750"/>
                </a:cxn>
                <a:cxn ang="0">
                  <a:pos x="365" y="707"/>
                </a:cxn>
                <a:cxn ang="0">
                  <a:pos x="423" y="686"/>
                </a:cxn>
                <a:cxn ang="0">
                  <a:pos x="449" y="623"/>
                </a:cxn>
                <a:cxn ang="0">
                  <a:pos x="527" y="599"/>
                </a:cxn>
                <a:cxn ang="0">
                  <a:pos x="609" y="618"/>
                </a:cxn>
                <a:cxn ang="0">
                  <a:pos x="606" y="553"/>
                </a:cxn>
                <a:cxn ang="0">
                  <a:pos x="609" y="477"/>
                </a:cxn>
                <a:cxn ang="0">
                  <a:pos x="619" y="420"/>
                </a:cxn>
                <a:cxn ang="0">
                  <a:pos x="647" y="352"/>
                </a:cxn>
                <a:cxn ang="0">
                  <a:pos x="660" y="283"/>
                </a:cxn>
                <a:cxn ang="0">
                  <a:pos x="705" y="280"/>
                </a:cxn>
                <a:cxn ang="0">
                  <a:pos x="742" y="267"/>
                </a:cxn>
                <a:cxn ang="0">
                  <a:pos x="686" y="184"/>
                </a:cxn>
                <a:cxn ang="0">
                  <a:pos x="726" y="116"/>
                </a:cxn>
                <a:cxn ang="0">
                  <a:pos x="797" y="110"/>
                </a:cxn>
                <a:cxn ang="0">
                  <a:pos x="811" y="43"/>
                </a:cxn>
                <a:cxn ang="0">
                  <a:pos x="884" y="25"/>
                </a:cxn>
                <a:cxn ang="0">
                  <a:pos x="1031" y="13"/>
                </a:cxn>
                <a:cxn ang="0">
                  <a:pos x="1126" y="6"/>
                </a:cxn>
                <a:cxn ang="0">
                  <a:pos x="1211" y="2"/>
                </a:cxn>
                <a:cxn ang="0">
                  <a:pos x="1242" y="68"/>
                </a:cxn>
                <a:cxn ang="0">
                  <a:pos x="1213" y="136"/>
                </a:cxn>
                <a:cxn ang="0">
                  <a:pos x="1188" y="240"/>
                </a:cxn>
                <a:cxn ang="0">
                  <a:pos x="1132" y="307"/>
                </a:cxn>
                <a:cxn ang="0">
                  <a:pos x="1049" y="355"/>
                </a:cxn>
                <a:cxn ang="0">
                  <a:pos x="1078" y="404"/>
                </a:cxn>
                <a:cxn ang="0">
                  <a:pos x="1094" y="470"/>
                </a:cxn>
                <a:cxn ang="0">
                  <a:pos x="1067" y="532"/>
                </a:cxn>
                <a:cxn ang="0">
                  <a:pos x="954" y="565"/>
                </a:cxn>
                <a:cxn ang="0">
                  <a:pos x="861" y="573"/>
                </a:cxn>
                <a:cxn ang="0">
                  <a:pos x="798" y="637"/>
                </a:cxn>
                <a:cxn ang="0">
                  <a:pos x="781" y="594"/>
                </a:cxn>
                <a:cxn ang="0">
                  <a:pos x="729" y="619"/>
                </a:cxn>
                <a:cxn ang="0">
                  <a:pos x="773" y="716"/>
                </a:cxn>
                <a:cxn ang="0">
                  <a:pos x="771" y="779"/>
                </a:cxn>
                <a:cxn ang="0">
                  <a:pos x="769" y="865"/>
                </a:cxn>
                <a:cxn ang="0">
                  <a:pos x="717" y="928"/>
                </a:cxn>
                <a:cxn ang="0">
                  <a:pos x="676" y="990"/>
                </a:cxn>
              </a:cxnLst>
              <a:rect l="0" t="0" r="r" b="b"/>
              <a:pathLst>
                <a:path w="1246" h="1486">
                  <a:moveTo>
                    <a:pt x="685" y="1029"/>
                  </a:moveTo>
                  <a:lnTo>
                    <a:pt x="686" y="1028"/>
                  </a:lnTo>
                  <a:lnTo>
                    <a:pt x="688" y="1028"/>
                  </a:lnTo>
                  <a:lnTo>
                    <a:pt x="689" y="1029"/>
                  </a:lnTo>
                  <a:lnTo>
                    <a:pt x="690" y="1031"/>
                  </a:lnTo>
                  <a:lnTo>
                    <a:pt x="694" y="1029"/>
                  </a:lnTo>
                  <a:lnTo>
                    <a:pt x="695" y="1033"/>
                  </a:lnTo>
                  <a:lnTo>
                    <a:pt x="697" y="1035"/>
                  </a:lnTo>
                  <a:lnTo>
                    <a:pt x="698" y="1037"/>
                  </a:lnTo>
                  <a:lnTo>
                    <a:pt x="699" y="1039"/>
                  </a:lnTo>
                  <a:lnTo>
                    <a:pt x="701" y="1040"/>
                  </a:lnTo>
                  <a:lnTo>
                    <a:pt x="702" y="1041"/>
                  </a:lnTo>
                  <a:lnTo>
                    <a:pt x="703" y="1042"/>
                  </a:lnTo>
                  <a:lnTo>
                    <a:pt x="704" y="1044"/>
                  </a:lnTo>
                  <a:lnTo>
                    <a:pt x="705" y="1045"/>
                  </a:lnTo>
                  <a:lnTo>
                    <a:pt x="706" y="1047"/>
                  </a:lnTo>
                  <a:lnTo>
                    <a:pt x="707" y="1048"/>
                  </a:lnTo>
                  <a:lnTo>
                    <a:pt x="709" y="1050"/>
                  </a:lnTo>
                  <a:lnTo>
                    <a:pt x="710" y="1052"/>
                  </a:lnTo>
                  <a:lnTo>
                    <a:pt x="709" y="1053"/>
                  </a:lnTo>
                  <a:lnTo>
                    <a:pt x="711" y="1056"/>
                  </a:lnTo>
                  <a:lnTo>
                    <a:pt x="712" y="1057"/>
                  </a:lnTo>
                  <a:lnTo>
                    <a:pt x="713" y="1058"/>
                  </a:lnTo>
                  <a:lnTo>
                    <a:pt x="713" y="1059"/>
                  </a:lnTo>
                  <a:lnTo>
                    <a:pt x="714" y="1060"/>
                  </a:lnTo>
                  <a:lnTo>
                    <a:pt x="715" y="1061"/>
                  </a:lnTo>
                  <a:lnTo>
                    <a:pt x="717" y="1061"/>
                  </a:lnTo>
                  <a:lnTo>
                    <a:pt x="719" y="1062"/>
                  </a:lnTo>
                  <a:lnTo>
                    <a:pt x="720" y="1062"/>
                  </a:lnTo>
                  <a:lnTo>
                    <a:pt x="721" y="1064"/>
                  </a:lnTo>
                  <a:lnTo>
                    <a:pt x="723" y="1064"/>
                  </a:lnTo>
                  <a:lnTo>
                    <a:pt x="724" y="1064"/>
                  </a:lnTo>
                  <a:lnTo>
                    <a:pt x="726" y="1062"/>
                  </a:lnTo>
                  <a:lnTo>
                    <a:pt x="728" y="1062"/>
                  </a:lnTo>
                  <a:lnTo>
                    <a:pt x="729" y="1062"/>
                  </a:lnTo>
                  <a:lnTo>
                    <a:pt x="731" y="1062"/>
                  </a:lnTo>
                  <a:lnTo>
                    <a:pt x="732" y="1064"/>
                  </a:lnTo>
                  <a:lnTo>
                    <a:pt x="732" y="1065"/>
                  </a:lnTo>
                  <a:lnTo>
                    <a:pt x="732" y="1067"/>
                  </a:lnTo>
                  <a:lnTo>
                    <a:pt x="734" y="1068"/>
                  </a:lnTo>
                  <a:lnTo>
                    <a:pt x="734" y="1071"/>
                  </a:lnTo>
                  <a:lnTo>
                    <a:pt x="735" y="1075"/>
                  </a:lnTo>
                  <a:lnTo>
                    <a:pt x="735" y="1076"/>
                  </a:lnTo>
                  <a:lnTo>
                    <a:pt x="736" y="1078"/>
                  </a:lnTo>
                  <a:lnTo>
                    <a:pt x="736" y="1079"/>
                  </a:lnTo>
                  <a:lnTo>
                    <a:pt x="736" y="1082"/>
                  </a:lnTo>
                  <a:lnTo>
                    <a:pt x="736" y="1083"/>
                  </a:lnTo>
                  <a:lnTo>
                    <a:pt x="736" y="1085"/>
                  </a:lnTo>
                  <a:lnTo>
                    <a:pt x="736" y="1086"/>
                  </a:lnTo>
                  <a:lnTo>
                    <a:pt x="737" y="1087"/>
                  </a:lnTo>
                  <a:lnTo>
                    <a:pt x="737" y="1090"/>
                  </a:lnTo>
                  <a:lnTo>
                    <a:pt x="737" y="1093"/>
                  </a:lnTo>
                  <a:lnTo>
                    <a:pt x="732" y="1093"/>
                  </a:lnTo>
                  <a:lnTo>
                    <a:pt x="731" y="1093"/>
                  </a:lnTo>
                  <a:lnTo>
                    <a:pt x="729" y="1092"/>
                  </a:lnTo>
                  <a:lnTo>
                    <a:pt x="728" y="1092"/>
                  </a:lnTo>
                  <a:lnTo>
                    <a:pt x="727" y="1092"/>
                  </a:lnTo>
                  <a:lnTo>
                    <a:pt x="723" y="1092"/>
                  </a:lnTo>
                  <a:lnTo>
                    <a:pt x="719" y="1092"/>
                  </a:lnTo>
                  <a:lnTo>
                    <a:pt x="715" y="1092"/>
                  </a:lnTo>
                  <a:lnTo>
                    <a:pt x="712" y="1092"/>
                  </a:lnTo>
                  <a:lnTo>
                    <a:pt x="710" y="1092"/>
                  </a:lnTo>
                  <a:lnTo>
                    <a:pt x="709" y="1092"/>
                  </a:lnTo>
                  <a:lnTo>
                    <a:pt x="707" y="1092"/>
                  </a:lnTo>
                  <a:lnTo>
                    <a:pt x="704" y="1092"/>
                  </a:lnTo>
                  <a:lnTo>
                    <a:pt x="699" y="1091"/>
                  </a:lnTo>
                  <a:lnTo>
                    <a:pt x="698" y="1091"/>
                  </a:lnTo>
                  <a:lnTo>
                    <a:pt x="695" y="1091"/>
                  </a:lnTo>
                  <a:lnTo>
                    <a:pt x="690" y="1090"/>
                  </a:lnTo>
                  <a:lnTo>
                    <a:pt x="689" y="1089"/>
                  </a:lnTo>
                  <a:lnTo>
                    <a:pt x="688" y="1094"/>
                  </a:lnTo>
                  <a:lnTo>
                    <a:pt x="687" y="1091"/>
                  </a:lnTo>
                  <a:lnTo>
                    <a:pt x="684" y="1093"/>
                  </a:lnTo>
                  <a:lnTo>
                    <a:pt x="682" y="1095"/>
                  </a:lnTo>
                  <a:lnTo>
                    <a:pt x="681" y="1096"/>
                  </a:lnTo>
                  <a:lnTo>
                    <a:pt x="680" y="1099"/>
                  </a:lnTo>
                  <a:lnTo>
                    <a:pt x="682" y="1101"/>
                  </a:lnTo>
                  <a:lnTo>
                    <a:pt x="685" y="1104"/>
                  </a:lnTo>
                  <a:lnTo>
                    <a:pt x="686" y="1106"/>
                  </a:lnTo>
                  <a:lnTo>
                    <a:pt x="687" y="1107"/>
                  </a:lnTo>
                  <a:lnTo>
                    <a:pt x="689" y="1109"/>
                  </a:lnTo>
                  <a:lnTo>
                    <a:pt x="694" y="1112"/>
                  </a:lnTo>
                  <a:lnTo>
                    <a:pt x="697" y="1116"/>
                  </a:lnTo>
                  <a:lnTo>
                    <a:pt x="698" y="1118"/>
                  </a:lnTo>
                  <a:lnTo>
                    <a:pt x="697" y="1124"/>
                  </a:lnTo>
                  <a:lnTo>
                    <a:pt x="696" y="1128"/>
                  </a:lnTo>
                  <a:lnTo>
                    <a:pt x="697" y="1134"/>
                  </a:lnTo>
                  <a:lnTo>
                    <a:pt x="701" y="1133"/>
                  </a:lnTo>
                  <a:lnTo>
                    <a:pt x="702" y="1133"/>
                  </a:lnTo>
                  <a:lnTo>
                    <a:pt x="706" y="1134"/>
                  </a:lnTo>
                  <a:lnTo>
                    <a:pt x="703" y="1134"/>
                  </a:lnTo>
                  <a:lnTo>
                    <a:pt x="702" y="1137"/>
                  </a:lnTo>
                  <a:lnTo>
                    <a:pt x="702" y="1138"/>
                  </a:lnTo>
                  <a:lnTo>
                    <a:pt x="702" y="1141"/>
                  </a:lnTo>
                  <a:lnTo>
                    <a:pt x="698" y="1142"/>
                  </a:lnTo>
                  <a:lnTo>
                    <a:pt x="701" y="1144"/>
                  </a:lnTo>
                  <a:lnTo>
                    <a:pt x="702" y="1146"/>
                  </a:lnTo>
                  <a:lnTo>
                    <a:pt x="703" y="1148"/>
                  </a:lnTo>
                  <a:lnTo>
                    <a:pt x="703" y="1149"/>
                  </a:lnTo>
                  <a:lnTo>
                    <a:pt x="705" y="1149"/>
                  </a:lnTo>
                  <a:lnTo>
                    <a:pt x="709" y="1150"/>
                  </a:lnTo>
                  <a:lnTo>
                    <a:pt x="709" y="1154"/>
                  </a:lnTo>
                  <a:lnTo>
                    <a:pt x="710" y="1158"/>
                  </a:lnTo>
                  <a:lnTo>
                    <a:pt x="705" y="1158"/>
                  </a:lnTo>
                  <a:lnTo>
                    <a:pt x="704" y="1159"/>
                  </a:lnTo>
                  <a:lnTo>
                    <a:pt x="701" y="1161"/>
                  </a:lnTo>
                  <a:lnTo>
                    <a:pt x="697" y="1161"/>
                  </a:lnTo>
                  <a:lnTo>
                    <a:pt x="696" y="1161"/>
                  </a:lnTo>
                  <a:lnTo>
                    <a:pt x="693" y="1160"/>
                  </a:lnTo>
                  <a:lnTo>
                    <a:pt x="689" y="1161"/>
                  </a:lnTo>
                  <a:lnTo>
                    <a:pt x="686" y="1161"/>
                  </a:lnTo>
                  <a:lnTo>
                    <a:pt x="685" y="1161"/>
                  </a:lnTo>
                  <a:lnTo>
                    <a:pt x="682" y="1161"/>
                  </a:lnTo>
                  <a:lnTo>
                    <a:pt x="681" y="1162"/>
                  </a:lnTo>
                  <a:lnTo>
                    <a:pt x="679" y="1162"/>
                  </a:lnTo>
                  <a:lnTo>
                    <a:pt x="678" y="1162"/>
                  </a:lnTo>
                  <a:lnTo>
                    <a:pt x="676" y="1162"/>
                  </a:lnTo>
                  <a:lnTo>
                    <a:pt x="674" y="1163"/>
                  </a:lnTo>
                  <a:lnTo>
                    <a:pt x="673" y="1165"/>
                  </a:lnTo>
                  <a:lnTo>
                    <a:pt x="672" y="1166"/>
                  </a:lnTo>
                  <a:lnTo>
                    <a:pt x="671" y="1166"/>
                  </a:lnTo>
                  <a:lnTo>
                    <a:pt x="670" y="1167"/>
                  </a:lnTo>
                  <a:lnTo>
                    <a:pt x="669" y="1168"/>
                  </a:lnTo>
                  <a:lnTo>
                    <a:pt x="666" y="1168"/>
                  </a:lnTo>
                  <a:lnTo>
                    <a:pt x="665" y="1169"/>
                  </a:lnTo>
                  <a:lnTo>
                    <a:pt x="664" y="1169"/>
                  </a:lnTo>
                  <a:lnTo>
                    <a:pt x="663" y="1170"/>
                  </a:lnTo>
                  <a:lnTo>
                    <a:pt x="661" y="1171"/>
                  </a:lnTo>
                  <a:lnTo>
                    <a:pt x="660" y="1171"/>
                  </a:lnTo>
                  <a:lnTo>
                    <a:pt x="659" y="1172"/>
                  </a:lnTo>
                  <a:lnTo>
                    <a:pt x="657" y="1172"/>
                  </a:lnTo>
                  <a:lnTo>
                    <a:pt x="655" y="1174"/>
                  </a:lnTo>
                  <a:lnTo>
                    <a:pt x="654" y="1174"/>
                  </a:lnTo>
                  <a:lnTo>
                    <a:pt x="653" y="1175"/>
                  </a:lnTo>
                  <a:lnTo>
                    <a:pt x="651" y="1176"/>
                  </a:lnTo>
                  <a:lnTo>
                    <a:pt x="649" y="1176"/>
                  </a:lnTo>
                  <a:lnTo>
                    <a:pt x="648" y="1177"/>
                  </a:lnTo>
                  <a:lnTo>
                    <a:pt x="647" y="1177"/>
                  </a:lnTo>
                  <a:lnTo>
                    <a:pt x="645" y="1178"/>
                  </a:lnTo>
                  <a:lnTo>
                    <a:pt x="644" y="1179"/>
                  </a:lnTo>
                  <a:lnTo>
                    <a:pt x="643" y="1179"/>
                  </a:lnTo>
                  <a:lnTo>
                    <a:pt x="640" y="1180"/>
                  </a:lnTo>
                  <a:lnTo>
                    <a:pt x="639" y="1180"/>
                  </a:lnTo>
                  <a:lnTo>
                    <a:pt x="638" y="1182"/>
                  </a:lnTo>
                  <a:lnTo>
                    <a:pt x="636" y="1183"/>
                  </a:lnTo>
                  <a:lnTo>
                    <a:pt x="635" y="1184"/>
                  </a:lnTo>
                  <a:lnTo>
                    <a:pt x="634" y="1185"/>
                  </a:lnTo>
                  <a:lnTo>
                    <a:pt x="631" y="1185"/>
                  </a:lnTo>
                  <a:lnTo>
                    <a:pt x="630" y="1186"/>
                  </a:lnTo>
                  <a:lnTo>
                    <a:pt x="628" y="1187"/>
                  </a:lnTo>
                  <a:lnTo>
                    <a:pt x="627" y="1187"/>
                  </a:lnTo>
                  <a:lnTo>
                    <a:pt x="626" y="1188"/>
                  </a:lnTo>
                  <a:lnTo>
                    <a:pt x="624" y="1190"/>
                  </a:lnTo>
                  <a:lnTo>
                    <a:pt x="622" y="1190"/>
                  </a:lnTo>
                  <a:lnTo>
                    <a:pt x="621" y="1191"/>
                  </a:lnTo>
                  <a:lnTo>
                    <a:pt x="620" y="1191"/>
                  </a:lnTo>
                  <a:lnTo>
                    <a:pt x="618" y="1192"/>
                  </a:lnTo>
                  <a:lnTo>
                    <a:pt x="616" y="1193"/>
                  </a:lnTo>
                  <a:lnTo>
                    <a:pt x="615" y="1193"/>
                  </a:lnTo>
                  <a:lnTo>
                    <a:pt x="613" y="1194"/>
                  </a:lnTo>
                  <a:lnTo>
                    <a:pt x="612" y="1195"/>
                  </a:lnTo>
                  <a:lnTo>
                    <a:pt x="611" y="1196"/>
                  </a:lnTo>
                  <a:lnTo>
                    <a:pt x="610" y="1197"/>
                  </a:lnTo>
                  <a:lnTo>
                    <a:pt x="609" y="1197"/>
                  </a:lnTo>
                  <a:lnTo>
                    <a:pt x="606" y="1197"/>
                  </a:lnTo>
                  <a:lnTo>
                    <a:pt x="604" y="1197"/>
                  </a:lnTo>
                  <a:lnTo>
                    <a:pt x="601" y="1197"/>
                  </a:lnTo>
                  <a:lnTo>
                    <a:pt x="599" y="1197"/>
                  </a:lnTo>
                  <a:lnTo>
                    <a:pt x="598" y="1197"/>
                  </a:lnTo>
                  <a:lnTo>
                    <a:pt x="596" y="1197"/>
                  </a:lnTo>
                  <a:lnTo>
                    <a:pt x="595" y="1199"/>
                  </a:lnTo>
                  <a:lnTo>
                    <a:pt x="594" y="1195"/>
                  </a:lnTo>
                  <a:lnTo>
                    <a:pt x="591" y="1197"/>
                  </a:lnTo>
                  <a:lnTo>
                    <a:pt x="590" y="1199"/>
                  </a:lnTo>
                  <a:lnTo>
                    <a:pt x="588" y="1201"/>
                  </a:lnTo>
                  <a:lnTo>
                    <a:pt x="584" y="1203"/>
                  </a:lnTo>
                  <a:lnTo>
                    <a:pt x="580" y="1207"/>
                  </a:lnTo>
                  <a:lnTo>
                    <a:pt x="576" y="1205"/>
                  </a:lnTo>
                  <a:lnTo>
                    <a:pt x="571" y="1207"/>
                  </a:lnTo>
                  <a:lnTo>
                    <a:pt x="568" y="1208"/>
                  </a:lnTo>
                  <a:lnTo>
                    <a:pt x="564" y="1210"/>
                  </a:lnTo>
                  <a:lnTo>
                    <a:pt x="561" y="1210"/>
                  </a:lnTo>
                  <a:lnTo>
                    <a:pt x="557" y="1211"/>
                  </a:lnTo>
                  <a:lnTo>
                    <a:pt x="553" y="1212"/>
                  </a:lnTo>
                  <a:lnTo>
                    <a:pt x="549" y="1213"/>
                  </a:lnTo>
                  <a:lnTo>
                    <a:pt x="544" y="1213"/>
                  </a:lnTo>
                  <a:lnTo>
                    <a:pt x="540" y="1214"/>
                  </a:lnTo>
                  <a:lnTo>
                    <a:pt x="538" y="1214"/>
                  </a:lnTo>
                  <a:lnTo>
                    <a:pt x="535" y="1216"/>
                  </a:lnTo>
                  <a:lnTo>
                    <a:pt x="528" y="1218"/>
                  </a:lnTo>
                  <a:lnTo>
                    <a:pt x="524" y="1219"/>
                  </a:lnTo>
                  <a:lnTo>
                    <a:pt x="523" y="1220"/>
                  </a:lnTo>
                  <a:lnTo>
                    <a:pt x="521" y="1220"/>
                  </a:lnTo>
                  <a:lnTo>
                    <a:pt x="520" y="1221"/>
                  </a:lnTo>
                  <a:lnTo>
                    <a:pt x="519" y="1221"/>
                  </a:lnTo>
                  <a:lnTo>
                    <a:pt x="518" y="1222"/>
                  </a:lnTo>
                  <a:lnTo>
                    <a:pt x="515" y="1224"/>
                  </a:lnTo>
                  <a:lnTo>
                    <a:pt x="514" y="1224"/>
                  </a:lnTo>
                  <a:lnTo>
                    <a:pt x="512" y="1225"/>
                  </a:lnTo>
                  <a:lnTo>
                    <a:pt x="510" y="1221"/>
                  </a:lnTo>
                  <a:lnTo>
                    <a:pt x="507" y="1227"/>
                  </a:lnTo>
                  <a:lnTo>
                    <a:pt x="505" y="1228"/>
                  </a:lnTo>
                  <a:lnTo>
                    <a:pt x="505" y="1231"/>
                  </a:lnTo>
                  <a:lnTo>
                    <a:pt x="504" y="1233"/>
                  </a:lnTo>
                  <a:lnTo>
                    <a:pt x="503" y="1234"/>
                  </a:lnTo>
                  <a:lnTo>
                    <a:pt x="502" y="1235"/>
                  </a:lnTo>
                  <a:lnTo>
                    <a:pt x="501" y="1236"/>
                  </a:lnTo>
                  <a:lnTo>
                    <a:pt x="499" y="1237"/>
                  </a:lnTo>
                  <a:lnTo>
                    <a:pt x="499" y="1238"/>
                  </a:lnTo>
                  <a:lnTo>
                    <a:pt x="498" y="1239"/>
                  </a:lnTo>
                  <a:lnTo>
                    <a:pt x="497" y="1242"/>
                  </a:lnTo>
                  <a:lnTo>
                    <a:pt x="496" y="1243"/>
                  </a:lnTo>
                  <a:lnTo>
                    <a:pt x="495" y="1244"/>
                  </a:lnTo>
                  <a:lnTo>
                    <a:pt x="495" y="1245"/>
                  </a:lnTo>
                  <a:lnTo>
                    <a:pt x="494" y="1246"/>
                  </a:lnTo>
                  <a:lnTo>
                    <a:pt x="493" y="1249"/>
                  </a:lnTo>
                  <a:lnTo>
                    <a:pt x="493" y="1250"/>
                  </a:lnTo>
                  <a:lnTo>
                    <a:pt x="491" y="1251"/>
                  </a:lnTo>
                  <a:lnTo>
                    <a:pt x="490" y="1252"/>
                  </a:lnTo>
                  <a:lnTo>
                    <a:pt x="489" y="1253"/>
                  </a:lnTo>
                  <a:lnTo>
                    <a:pt x="488" y="1255"/>
                  </a:lnTo>
                  <a:lnTo>
                    <a:pt x="488" y="1258"/>
                  </a:lnTo>
                  <a:lnTo>
                    <a:pt x="487" y="1259"/>
                  </a:lnTo>
                  <a:lnTo>
                    <a:pt x="486" y="1260"/>
                  </a:lnTo>
                  <a:lnTo>
                    <a:pt x="485" y="1261"/>
                  </a:lnTo>
                  <a:lnTo>
                    <a:pt x="483" y="1263"/>
                  </a:lnTo>
                  <a:lnTo>
                    <a:pt x="482" y="1264"/>
                  </a:lnTo>
                  <a:lnTo>
                    <a:pt x="481" y="1267"/>
                  </a:lnTo>
                  <a:lnTo>
                    <a:pt x="480" y="1269"/>
                  </a:lnTo>
                  <a:lnTo>
                    <a:pt x="480" y="1270"/>
                  </a:lnTo>
                  <a:lnTo>
                    <a:pt x="479" y="1271"/>
                  </a:lnTo>
                  <a:lnTo>
                    <a:pt x="479" y="1273"/>
                  </a:lnTo>
                  <a:lnTo>
                    <a:pt x="478" y="1275"/>
                  </a:lnTo>
                  <a:lnTo>
                    <a:pt x="478" y="1276"/>
                  </a:lnTo>
                  <a:lnTo>
                    <a:pt x="477" y="1277"/>
                  </a:lnTo>
                  <a:lnTo>
                    <a:pt x="477" y="1279"/>
                  </a:lnTo>
                  <a:lnTo>
                    <a:pt x="475" y="1280"/>
                  </a:lnTo>
                  <a:lnTo>
                    <a:pt x="475" y="1283"/>
                  </a:lnTo>
                  <a:lnTo>
                    <a:pt x="474" y="1284"/>
                  </a:lnTo>
                  <a:lnTo>
                    <a:pt x="474" y="1285"/>
                  </a:lnTo>
                  <a:lnTo>
                    <a:pt x="473" y="1287"/>
                  </a:lnTo>
                  <a:lnTo>
                    <a:pt x="473" y="1288"/>
                  </a:lnTo>
                  <a:lnTo>
                    <a:pt x="472" y="1292"/>
                  </a:lnTo>
                  <a:lnTo>
                    <a:pt x="473" y="1292"/>
                  </a:lnTo>
                  <a:lnTo>
                    <a:pt x="472" y="1296"/>
                  </a:lnTo>
                  <a:lnTo>
                    <a:pt x="471" y="1297"/>
                  </a:lnTo>
                  <a:lnTo>
                    <a:pt x="471" y="1300"/>
                  </a:lnTo>
                  <a:lnTo>
                    <a:pt x="470" y="1301"/>
                  </a:lnTo>
                  <a:lnTo>
                    <a:pt x="469" y="1302"/>
                  </a:lnTo>
                  <a:lnTo>
                    <a:pt x="468" y="1303"/>
                  </a:lnTo>
                  <a:lnTo>
                    <a:pt x="466" y="1304"/>
                  </a:lnTo>
                  <a:lnTo>
                    <a:pt x="465" y="1305"/>
                  </a:lnTo>
                  <a:lnTo>
                    <a:pt x="464" y="1308"/>
                  </a:lnTo>
                  <a:lnTo>
                    <a:pt x="463" y="1309"/>
                  </a:lnTo>
                  <a:lnTo>
                    <a:pt x="462" y="1310"/>
                  </a:lnTo>
                  <a:lnTo>
                    <a:pt x="461" y="1310"/>
                  </a:lnTo>
                  <a:lnTo>
                    <a:pt x="460" y="1311"/>
                  </a:lnTo>
                  <a:lnTo>
                    <a:pt x="458" y="1312"/>
                  </a:lnTo>
                  <a:lnTo>
                    <a:pt x="456" y="1313"/>
                  </a:lnTo>
                  <a:lnTo>
                    <a:pt x="455" y="1314"/>
                  </a:lnTo>
                  <a:lnTo>
                    <a:pt x="455" y="1315"/>
                  </a:lnTo>
                  <a:lnTo>
                    <a:pt x="455" y="1317"/>
                  </a:lnTo>
                  <a:lnTo>
                    <a:pt x="456" y="1319"/>
                  </a:lnTo>
                  <a:lnTo>
                    <a:pt x="457" y="1320"/>
                  </a:lnTo>
                  <a:lnTo>
                    <a:pt x="457" y="1321"/>
                  </a:lnTo>
                  <a:lnTo>
                    <a:pt x="458" y="1325"/>
                  </a:lnTo>
                  <a:lnTo>
                    <a:pt x="455" y="1326"/>
                  </a:lnTo>
                  <a:lnTo>
                    <a:pt x="452" y="1330"/>
                  </a:lnTo>
                  <a:lnTo>
                    <a:pt x="448" y="1331"/>
                  </a:lnTo>
                  <a:lnTo>
                    <a:pt x="445" y="1331"/>
                  </a:lnTo>
                  <a:lnTo>
                    <a:pt x="440" y="1334"/>
                  </a:lnTo>
                  <a:lnTo>
                    <a:pt x="437" y="1336"/>
                  </a:lnTo>
                  <a:lnTo>
                    <a:pt x="433" y="1337"/>
                  </a:lnTo>
                  <a:lnTo>
                    <a:pt x="430" y="1339"/>
                  </a:lnTo>
                  <a:lnTo>
                    <a:pt x="428" y="1340"/>
                  </a:lnTo>
                  <a:lnTo>
                    <a:pt x="424" y="1343"/>
                  </a:lnTo>
                  <a:lnTo>
                    <a:pt x="420" y="1343"/>
                  </a:lnTo>
                  <a:lnTo>
                    <a:pt x="415" y="1346"/>
                  </a:lnTo>
                  <a:lnTo>
                    <a:pt x="410" y="1350"/>
                  </a:lnTo>
                  <a:lnTo>
                    <a:pt x="406" y="1352"/>
                  </a:lnTo>
                  <a:lnTo>
                    <a:pt x="403" y="1354"/>
                  </a:lnTo>
                  <a:lnTo>
                    <a:pt x="399" y="1355"/>
                  </a:lnTo>
                  <a:lnTo>
                    <a:pt x="397" y="1355"/>
                  </a:lnTo>
                  <a:lnTo>
                    <a:pt x="395" y="1356"/>
                  </a:lnTo>
                  <a:lnTo>
                    <a:pt x="389" y="1356"/>
                  </a:lnTo>
                  <a:lnTo>
                    <a:pt x="386" y="1359"/>
                  </a:lnTo>
                  <a:lnTo>
                    <a:pt x="387" y="1362"/>
                  </a:lnTo>
                  <a:lnTo>
                    <a:pt x="387" y="1363"/>
                  </a:lnTo>
                  <a:lnTo>
                    <a:pt x="387" y="1365"/>
                  </a:lnTo>
                  <a:lnTo>
                    <a:pt x="387" y="1367"/>
                  </a:lnTo>
                  <a:lnTo>
                    <a:pt x="387" y="1368"/>
                  </a:lnTo>
                  <a:lnTo>
                    <a:pt x="388" y="1370"/>
                  </a:lnTo>
                  <a:lnTo>
                    <a:pt x="388" y="1371"/>
                  </a:lnTo>
                  <a:lnTo>
                    <a:pt x="388" y="1373"/>
                  </a:lnTo>
                  <a:lnTo>
                    <a:pt x="389" y="1374"/>
                  </a:lnTo>
                  <a:lnTo>
                    <a:pt x="390" y="1376"/>
                  </a:lnTo>
                  <a:lnTo>
                    <a:pt x="390" y="1378"/>
                  </a:lnTo>
                  <a:lnTo>
                    <a:pt x="390" y="1379"/>
                  </a:lnTo>
                  <a:lnTo>
                    <a:pt x="391" y="1380"/>
                  </a:lnTo>
                  <a:lnTo>
                    <a:pt x="390" y="1382"/>
                  </a:lnTo>
                  <a:lnTo>
                    <a:pt x="390" y="1384"/>
                  </a:lnTo>
                  <a:lnTo>
                    <a:pt x="390" y="1386"/>
                  </a:lnTo>
                  <a:lnTo>
                    <a:pt x="390" y="1387"/>
                  </a:lnTo>
                  <a:lnTo>
                    <a:pt x="390" y="1388"/>
                  </a:lnTo>
                  <a:lnTo>
                    <a:pt x="391" y="1389"/>
                  </a:lnTo>
                  <a:lnTo>
                    <a:pt x="392" y="1389"/>
                  </a:lnTo>
                  <a:lnTo>
                    <a:pt x="395" y="1390"/>
                  </a:lnTo>
                  <a:lnTo>
                    <a:pt x="396" y="1390"/>
                  </a:lnTo>
                  <a:lnTo>
                    <a:pt x="398" y="1390"/>
                  </a:lnTo>
                  <a:lnTo>
                    <a:pt x="399" y="1390"/>
                  </a:lnTo>
                  <a:lnTo>
                    <a:pt x="402" y="1392"/>
                  </a:lnTo>
                  <a:lnTo>
                    <a:pt x="403" y="1392"/>
                  </a:lnTo>
                  <a:lnTo>
                    <a:pt x="406" y="1392"/>
                  </a:lnTo>
                  <a:lnTo>
                    <a:pt x="408" y="1396"/>
                  </a:lnTo>
                  <a:lnTo>
                    <a:pt x="405" y="1397"/>
                  </a:lnTo>
                  <a:lnTo>
                    <a:pt x="405" y="1401"/>
                  </a:lnTo>
                  <a:lnTo>
                    <a:pt x="405" y="1402"/>
                  </a:lnTo>
                  <a:lnTo>
                    <a:pt x="405" y="1404"/>
                  </a:lnTo>
                  <a:lnTo>
                    <a:pt x="405" y="1405"/>
                  </a:lnTo>
                  <a:lnTo>
                    <a:pt x="404" y="1407"/>
                  </a:lnTo>
                  <a:lnTo>
                    <a:pt x="404" y="1409"/>
                  </a:lnTo>
                  <a:lnTo>
                    <a:pt x="403" y="1411"/>
                  </a:lnTo>
                  <a:lnTo>
                    <a:pt x="403" y="1412"/>
                  </a:lnTo>
                  <a:lnTo>
                    <a:pt x="403" y="1413"/>
                  </a:lnTo>
                  <a:lnTo>
                    <a:pt x="403" y="1415"/>
                  </a:lnTo>
                  <a:lnTo>
                    <a:pt x="403" y="1418"/>
                  </a:lnTo>
                  <a:lnTo>
                    <a:pt x="403" y="1420"/>
                  </a:lnTo>
                  <a:lnTo>
                    <a:pt x="400" y="1420"/>
                  </a:lnTo>
                  <a:lnTo>
                    <a:pt x="398" y="1420"/>
                  </a:lnTo>
                  <a:lnTo>
                    <a:pt x="392" y="1420"/>
                  </a:lnTo>
                  <a:lnTo>
                    <a:pt x="388" y="1419"/>
                  </a:lnTo>
                  <a:lnTo>
                    <a:pt x="385" y="1418"/>
                  </a:lnTo>
                  <a:lnTo>
                    <a:pt x="381" y="1416"/>
                  </a:lnTo>
                  <a:lnTo>
                    <a:pt x="377" y="1415"/>
                  </a:lnTo>
                  <a:lnTo>
                    <a:pt x="372" y="1414"/>
                  </a:lnTo>
                  <a:lnTo>
                    <a:pt x="367" y="1414"/>
                  </a:lnTo>
                  <a:lnTo>
                    <a:pt x="366" y="1414"/>
                  </a:lnTo>
                  <a:lnTo>
                    <a:pt x="364" y="1414"/>
                  </a:lnTo>
                  <a:lnTo>
                    <a:pt x="363" y="1414"/>
                  </a:lnTo>
                  <a:lnTo>
                    <a:pt x="360" y="1414"/>
                  </a:lnTo>
                  <a:lnTo>
                    <a:pt x="356" y="1414"/>
                  </a:lnTo>
                  <a:lnTo>
                    <a:pt x="353" y="1415"/>
                  </a:lnTo>
                  <a:lnTo>
                    <a:pt x="349" y="1418"/>
                  </a:lnTo>
                  <a:lnTo>
                    <a:pt x="348" y="1419"/>
                  </a:lnTo>
                  <a:lnTo>
                    <a:pt x="347" y="1420"/>
                  </a:lnTo>
                  <a:lnTo>
                    <a:pt x="346" y="1421"/>
                  </a:lnTo>
                  <a:lnTo>
                    <a:pt x="344" y="1423"/>
                  </a:lnTo>
                  <a:lnTo>
                    <a:pt x="339" y="1423"/>
                  </a:lnTo>
                  <a:lnTo>
                    <a:pt x="337" y="1423"/>
                  </a:lnTo>
                  <a:lnTo>
                    <a:pt x="336" y="1423"/>
                  </a:lnTo>
                  <a:lnTo>
                    <a:pt x="333" y="1423"/>
                  </a:lnTo>
                  <a:lnTo>
                    <a:pt x="331" y="1422"/>
                  </a:lnTo>
                  <a:lnTo>
                    <a:pt x="330" y="1422"/>
                  </a:lnTo>
                  <a:lnTo>
                    <a:pt x="328" y="1422"/>
                  </a:lnTo>
                  <a:lnTo>
                    <a:pt x="325" y="1422"/>
                  </a:lnTo>
                  <a:lnTo>
                    <a:pt x="322" y="1422"/>
                  </a:lnTo>
                  <a:lnTo>
                    <a:pt x="317" y="1421"/>
                  </a:lnTo>
                  <a:lnTo>
                    <a:pt x="314" y="1422"/>
                  </a:lnTo>
                  <a:lnTo>
                    <a:pt x="313" y="1423"/>
                  </a:lnTo>
                  <a:lnTo>
                    <a:pt x="312" y="1424"/>
                  </a:lnTo>
                  <a:lnTo>
                    <a:pt x="310" y="1424"/>
                  </a:lnTo>
                  <a:lnTo>
                    <a:pt x="307" y="1426"/>
                  </a:lnTo>
                  <a:lnTo>
                    <a:pt x="305" y="1426"/>
                  </a:lnTo>
                  <a:lnTo>
                    <a:pt x="305" y="1430"/>
                  </a:lnTo>
                  <a:lnTo>
                    <a:pt x="304" y="1432"/>
                  </a:lnTo>
                  <a:lnTo>
                    <a:pt x="303" y="1434"/>
                  </a:lnTo>
                  <a:lnTo>
                    <a:pt x="303" y="1435"/>
                  </a:lnTo>
                  <a:lnTo>
                    <a:pt x="302" y="1436"/>
                  </a:lnTo>
                  <a:lnTo>
                    <a:pt x="300" y="1437"/>
                  </a:lnTo>
                  <a:lnTo>
                    <a:pt x="299" y="1439"/>
                  </a:lnTo>
                  <a:lnTo>
                    <a:pt x="298" y="1440"/>
                  </a:lnTo>
                  <a:lnTo>
                    <a:pt x="297" y="1440"/>
                  </a:lnTo>
                  <a:lnTo>
                    <a:pt x="296" y="1443"/>
                  </a:lnTo>
                  <a:lnTo>
                    <a:pt x="295" y="1443"/>
                  </a:lnTo>
                  <a:lnTo>
                    <a:pt x="294" y="1444"/>
                  </a:lnTo>
                  <a:lnTo>
                    <a:pt x="292" y="1445"/>
                  </a:lnTo>
                  <a:lnTo>
                    <a:pt x="290" y="1446"/>
                  </a:lnTo>
                  <a:lnTo>
                    <a:pt x="289" y="1446"/>
                  </a:lnTo>
                  <a:lnTo>
                    <a:pt x="288" y="1447"/>
                  </a:lnTo>
                  <a:lnTo>
                    <a:pt x="287" y="1448"/>
                  </a:lnTo>
                  <a:lnTo>
                    <a:pt x="286" y="1448"/>
                  </a:lnTo>
                  <a:lnTo>
                    <a:pt x="283" y="1449"/>
                  </a:lnTo>
                  <a:lnTo>
                    <a:pt x="282" y="1451"/>
                  </a:lnTo>
                  <a:lnTo>
                    <a:pt x="281" y="1451"/>
                  </a:lnTo>
                  <a:lnTo>
                    <a:pt x="280" y="1452"/>
                  </a:lnTo>
                  <a:lnTo>
                    <a:pt x="279" y="1452"/>
                  </a:lnTo>
                  <a:lnTo>
                    <a:pt x="277" y="1453"/>
                  </a:lnTo>
                  <a:lnTo>
                    <a:pt x="275" y="1453"/>
                  </a:lnTo>
                  <a:lnTo>
                    <a:pt x="274" y="1453"/>
                  </a:lnTo>
                  <a:lnTo>
                    <a:pt x="273" y="1453"/>
                  </a:lnTo>
                  <a:lnTo>
                    <a:pt x="273" y="1451"/>
                  </a:lnTo>
                  <a:lnTo>
                    <a:pt x="272" y="1449"/>
                  </a:lnTo>
                  <a:lnTo>
                    <a:pt x="271" y="1448"/>
                  </a:lnTo>
                  <a:lnTo>
                    <a:pt x="270" y="1447"/>
                  </a:lnTo>
                  <a:lnTo>
                    <a:pt x="269" y="1445"/>
                  </a:lnTo>
                  <a:lnTo>
                    <a:pt x="267" y="1445"/>
                  </a:lnTo>
                  <a:lnTo>
                    <a:pt x="266" y="1444"/>
                  </a:lnTo>
                  <a:lnTo>
                    <a:pt x="264" y="1443"/>
                  </a:lnTo>
                  <a:lnTo>
                    <a:pt x="263" y="1443"/>
                  </a:lnTo>
                  <a:lnTo>
                    <a:pt x="261" y="1441"/>
                  </a:lnTo>
                  <a:lnTo>
                    <a:pt x="259" y="1440"/>
                  </a:lnTo>
                  <a:lnTo>
                    <a:pt x="257" y="1440"/>
                  </a:lnTo>
                  <a:lnTo>
                    <a:pt x="256" y="1439"/>
                  </a:lnTo>
                  <a:lnTo>
                    <a:pt x="254" y="1439"/>
                  </a:lnTo>
                  <a:lnTo>
                    <a:pt x="253" y="1438"/>
                  </a:lnTo>
                  <a:lnTo>
                    <a:pt x="252" y="1438"/>
                  </a:lnTo>
                  <a:lnTo>
                    <a:pt x="249" y="1437"/>
                  </a:lnTo>
                  <a:lnTo>
                    <a:pt x="248" y="1437"/>
                  </a:lnTo>
                  <a:lnTo>
                    <a:pt x="246" y="1436"/>
                  </a:lnTo>
                  <a:lnTo>
                    <a:pt x="245" y="1436"/>
                  </a:lnTo>
                  <a:lnTo>
                    <a:pt x="242" y="1435"/>
                  </a:lnTo>
                  <a:lnTo>
                    <a:pt x="241" y="1435"/>
                  </a:lnTo>
                  <a:lnTo>
                    <a:pt x="240" y="1435"/>
                  </a:lnTo>
                  <a:lnTo>
                    <a:pt x="238" y="1435"/>
                  </a:lnTo>
                  <a:lnTo>
                    <a:pt x="237" y="1435"/>
                  </a:lnTo>
                  <a:lnTo>
                    <a:pt x="236" y="1436"/>
                  </a:lnTo>
                  <a:lnTo>
                    <a:pt x="233" y="1437"/>
                  </a:lnTo>
                  <a:lnTo>
                    <a:pt x="232" y="1437"/>
                  </a:lnTo>
                  <a:lnTo>
                    <a:pt x="230" y="1438"/>
                  </a:lnTo>
                  <a:lnTo>
                    <a:pt x="229" y="1438"/>
                  </a:lnTo>
                  <a:lnTo>
                    <a:pt x="228" y="1439"/>
                  </a:lnTo>
                  <a:lnTo>
                    <a:pt x="225" y="1440"/>
                  </a:lnTo>
                  <a:lnTo>
                    <a:pt x="224" y="1440"/>
                  </a:lnTo>
                  <a:lnTo>
                    <a:pt x="225" y="1444"/>
                  </a:lnTo>
                  <a:lnTo>
                    <a:pt x="223" y="1441"/>
                  </a:lnTo>
                  <a:lnTo>
                    <a:pt x="222" y="1443"/>
                  </a:lnTo>
                  <a:lnTo>
                    <a:pt x="221" y="1444"/>
                  </a:lnTo>
                  <a:lnTo>
                    <a:pt x="219" y="1445"/>
                  </a:lnTo>
                  <a:lnTo>
                    <a:pt x="217" y="1446"/>
                  </a:lnTo>
                  <a:lnTo>
                    <a:pt x="215" y="1449"/>
                  </a:lnTo>
                  <a:lnTo>
                    <a:pt x="214" y="1451"/>
                  </a:lnTo>
                  <a:lnTo>
                    <a:pt x="213" y="1452"/>
                  </a:lnTo>
                  <a:lnTo>
                    <a:pt x="212" y="1453"/>
                  </a:lnTo>
                  <a:lnTo>
                    <a:pt x="213" y="1455"/>
                  </a:lnTo>
                  <a:lnTo>
                    <a:pt x="213" y="1456"/>
                  </a:lnTo>
                  <a:lnTo>
                    <a:pt x="213" y="1457"/>
                  </a:lnTo>
                  <a:lnTo>
                    <a:pt x="213" y="1460"/>
                  </a:lnTo>
                  <a:lnTo>
                    <a:pt x="212" y="1461"/>
                  </a:lnTo>
                  <a:lnTo>
                    <a:pt x="211" y="1461"/>
                  </a:lnTo>
                  <a:lnTo>
                    <a:pt x="209" y="1461"/>
                  </a:lnTo>
                  <a:lnTo>
                    <a:pt x="207" y="1461"/>
                  </a:lnTo>
                  <a:lnTo>
                    <a:pt x="205" y="1461"/>
                  </a:lnTo>
                  <a:lnTo>
                    <a:pt x="204" y="1461"/>
                  </a:lnTo>
                  <a:lnTo>
                    <a:pt x="203" y="1461"/>
                  </a:lnTo>
                  <a:lnTo>
                    <a:pt x="200" y="1461"/>
                  </a:lnTo>
                  <a:lnTo>
                    <a:pt x="199" y="1461"/>
                  </a:lnTo>
                  <a:lnTo>
                    <a:pt x="198" y="1460"/>
                  </a:lnTo>
                  <a:lnTo>
                    <a:pt x="196" y="1460"/>
                  </a:lnTo>
                  <a:lnTo>
                    <a:pt x="195" y="1460"/>
                  </a:lnTo>
                  <a:lnTo>
                    <a:pt x="194" y="1460"/>
                  </a:lnTo>
                  <a:lnTo>
                    <a:pt x="191" y="1460"/>
                  </a:lnTo>
                  <a:lnTo>
                    <a:pt x="190" y="1460"/>
                  </a:lnTo>
                  <a:lnTo>
                    <a:pt x="188" y="1460"/>
                  </a:lnTo>
                  <a:lnTo>
                    <a:pt x="187" y="1460"/>
                  </a:lnTo>
                  <a:lnTo>
                    <a:pt x="186" y="1460"/>
                  </a:lnTo>
                  <a:lnTo>
                    <a:pt x="183" y="1460"/>
                  </a:lnTo>
                  <a:lnTo>
                    <a:pt x="182" y="1461"/>
                  </a:lnTo>
                  <a:lnTo>
                    <a:pt x="181" y="1461"/>
                  </a:lnTo>
                  <a:lnTo>
                    <a:pt x="179" y="1462"/>
                  </a:lnTo>
                  <a:lnTo>
                    <a:pt x="178" y="1463"/>
                  </a:lnTo>
                  <a:lnTo>
                    <a:pt x="178" y="1465"/>
                  </a:lnTo>
                  <a:lnTo>
                    <a:pt x="176" y="1466"/>
                  </a:lnTo>
                  <a:lnTo>
                    <a:pt x="175" y="1468"/>
                  </a:lnTo>
                  <a:lnTo>
                    <a:pt x="174" y="1469"/>
                  </a:lnTo>
                  <a:lnTo>
                    <a:pt x="174" y="1471"/>
                  </a:lnTo>
                  <a:lnTo>
                    <a:pt x="174" y="1472"/>
                  </a:lnTo>
                  <a:lnTo>
                    <a:pt x="174" y="1473"/>
                  </a:lnTo>
                  <a:lnTo>
                    <a:pt x="174" y="1475"/>
                  </a:lnTo>
                  <a:lnTo>
                    <a:pt x="173" y="1477"/>
                  </a:lnTo>
                  <a:lnTo>
                    <a:pt x="173" y="1479"/>
                  </a:lnTo>
                  <a:lnTo>
                    <a:pt x="172" y="1479"/>
                  </a:lnTo>
                  <a:lnTo>
                    <a:pt x="171" y="1480"/>
                  </a:lnTo>
                  <a:lnTo>
                    <a:pt x="169" y="1481"/>
                  </a:lnTo>
                  <a:lnTo>
                    <a:pt x="167" y="1481"/>
                  </a:lnTo>
                  <a:lnTo>
                    <a:pt x="165" y="1482"/>
                  </a:lnTo>
                  <a:lnTo>
                    <a:pt x="164" y="1482"/>
                  </a:lnTo>
                  <a:lnTo>
                    <a:pt x="163" y="1482"/>
                  </a:lnTo>
                  <a:lnTo>
                    <a:pt x="161" y="1482"/>
                  </a:lnTo>
                  <a:lnTo>
                    <a:pt x="159" y="1482"/>
                  </a:lnTo>
                  <a:lnTo>
                    <a:pt x="157" y="1482"/>
                  </a:lnTo>
                  <a:lnTo>
                    <a:pt x="156" y="1482"/>
                  </a:lnTo>
                  <a:lnTo>
                    <a:pt x="155" y="1482"/>
                  </a:lnTo>
                  <a:lnTo>
                    <a:pt x="153" y="1482"/>
                  </a:lnTo>
                  <a:lnTo>
                    <a:pt x="151" y="1482"/>
                  </a:lnTo>
                  <a:lnTo>
                    <a:pt x="149" y="1482"/>
                  </a:lnTo>
                  <a:lnTo>
                    <a:pt x="148" y="1481"/>
                  </a:lnTo>
                  <a:lnTo>
                    <a:pt x="147" y="1481"/>
                  </a:lnTo>
                  <a:lnTo>
                    <a:pt x="145" y="1481"/>
                  </a:lnTo>
                  <a:lnTo>
                    <a:pt x="142" y="1481"/>
                  </a:lnTo>
                  <a:lnTo>
                    <a:pt x="141" y="1482"/>
                  </a:lnTo>
                  <a:lnTo>
                    <a:pt x="140" y="1483"/>
                  </a:lnTo>
                  <a:lnTo>
                    <a:pt x="136" y="1485"/>
                  </a:lnTo>
                  <a:lnTo>
                    <a:pt x="133" y="1486"/>
                  </a:lnTo>
                  <a:lnTo>
                    <a:pt x="132" y="1486"/>
                  </a:lnTo>
                  <a:lnTo>
                    <a:pt x="131" y="1485"/>
                  </a:lnTo>
                  <a:lnTo>
                    <a:pt x="131" y="1483"/>
                  </a:lnTo>
                  <a:lnTo>
                    <a:pt x="129" y="1482"/>
                  </a:lnTo>
                  <a:lnTo>
                    <a:pt x="128" y="1481"/>
                  </a:lnTo>
                  <a:lnTo>
                    <a:pt x="124" y="1481"/>
                  </a:lnTo>
                  <a:lnTo>
                    <a:pt x="120" y="1480"/>
                  </a:lnTo>
                  <a:lnTo>
                    <a:pt x="115" y="1480"/>
                  </a:lnTo>
                  <a:lnTo>
                    <a:pt x="113" y="1479"/>
                  </a:lnTo>
                  <a:lnTo>
                    <a:pt x="112" y="1478"/>
                  </a:lnTo>
                  <a:lnTo>
                    <a:pt x="109" y="1477"/>
                  </a:lnTo>
                  <a:lnTo>
                    <a:pt x="108" y="1477"/>
                  </a:lnTo>
                  <a:lnTo>
                    <a:pt x="107" y="1475"/>
                  </a:lnTo>
                  <a:lnTo>
                    <a:pt x="105" y="1475"/>
                  </a:lnTo>
                  <a:lnTo>
                    <a:pt x="104" y="1475"/>
                  </a:lnTo>
                  <a:lnTo>
                    <a:pt x="101" y="1477"/>
                  </a:lnTo>
                  <a:lnTo>
                    <a:pt x="100" y="1477"/>
                  </a:lnTo>
                  <a:lnTo>
                    <a:pt x="98" y="1477"/>
                  </a:lnTo>
                  <a:lnTo>
                    <a:pt x="97" y="1478"/>
                  </a:lnTo>
                  <a:lnTo>
                    <a:pt x="96" y="1478"/>
                  </a:lnTo>
                  <a:lnTo>
                    <a:pt x="91" y="1477"/>
                  </a:lnTo>
                  <a:lnTo>
                    <a:pt x="87" y="1478"/>
                  </a:lnTo>
                  <a:lnTo>
                    <a:pt x="86" y="1479"/>
                  </a:lnTo>
                  <a:lnTo>
                    <a:pt x="86" y="1480"/>
                  </a:lnTo>
                  <a:lnTo>
                    <a:pt x="83" y="1483"/>
                  </a:lnTo>
                  <a:lnTo>
                    <a:pt x="81" y="1482"/>
                  </a:lnTo>
                  <a:lnTo>
                    <a:pt x="80" y="1481"/>
                  </a:lnTo>
                  <a:lnTo>
                    <a:pt x="79" y="1480"/>
                  </a:lnTo>
                  <a:lnTo>
                    <a:pt x="79" y="1479"/>
                  </a:lnTo>
                  <a:lnTo>
                    <a:pt x="78" y="1478"/>
                  </a:lnTo>
                  <a:lnTo>
                    <a:pt x="76" y="1475"/>
                  </a:lnTo>
                  <a:lnTo>
                    <a:pt x="76" y="1474"/>
                  </a:lnTo>
                  <a:lnTo>
                    <a:pt x="75" y="1473"/>
                  </a:lnTo>
                  <a:lnTo>
                    <a:pt x="75" y="1472"/>
                  </a:lnTo>
                  <a:lnTo>
                    <a:pt x="74" y="1470"/>
                  </a:lnTo>
                  <a:lnTo>
                    <a:pt x="74" y="1469"/>
                  </a:lnTo>
                  <a:lnTo>
                    <a:pt x="74" y="1468"/>
                  </a:lnTo>
                  <a:lnTo>
                    <a:pt x="74" y="1465"/>
                  </a:lnTo>
                  <a:lnTo>
                    <a:pt x="73" y="1464"/>
                  </a:lnTo>
                  <a:lnTo>
                    <a:pt x="73" y="1462"/>
                  </a:lnTo>
                  <a:lnTo>
                    <a:pt x="72" y="1461"/>
                  </a:lnTo>
                  <a:lnTo>
                    <a:pt x="72" y="1460"/>
                  </a:lnTo>
                  <a:lnTo>
                    <a:pt x="71" y="1457"/>
                  </a:lnTo>
                  <a:lnTo>
                    <a:pt x="71" y="1456"/>
                  </a:lnTo>
                  <a:lnTo>
                    <a:pt x="70" y="1455"/>
                  </a:lnTo>
                  <a:lnTo>
                    <a:pt x="70" y="1453"/>
                  </a:lnTo>
                  <a:lnTo>
                    <a:pt x="68" y="1452"/>
                  </a:lnTo>
                  <a:lnTo>
                    <a:pt x="68" y="1451"/>
                  </a:lnTo>
                  <a:lnTo>
                    <a:pt x="67" y="1448"/>
                  </a:lnTo>
                  <a:lnTo>
                    <a:pt x="66" y="1447"/>
                  </a:lnTo>
                  <a:lnTo>
                    <a:pt x="65" y="1446"/>
                  </a:lnTo>
                  <a:lnTo>
                    <a:pt x="64" y="1445"/>
                  </a:lnTo>
                  <a:lnTo>
                    <a:pt x="63" y="1444"/>
                  </a:lnTo>
                  <a:lnTo>
                    <a:pt x="62" y="1443"/>
                  </a:lnTo>
                  <a:lnTo>
                    <a:pt x="61" y="1441"/>
                  </a:lnTo>
                  <a:lnTo>
                    <a:pt x="59" y="1440"/>
                  </a:lnTo>
                  <a:lnTo>
                    <a:pt x="58" y="1439"/>
                  </a:lnTo>
                  <a:lnTo>
                    <a:pt x="56" y="1436"/>
                  </a:lnTo>
                  <a:lnTo>
                    <a:pt x="53" y="1434"/>
                  </a:lnTo>
                  <a:lnTo>
                    <a:pt x="48" y="1431"/>
                  </a:lnTo>
                  <a:lnTo>
                    <a:pt x="43" y="1428"/>
                  </a:lnTo>
                  <a:lnTo>
                    <a:pt x="41" y="1427"/>
                  </a:lnTo>
                  <a:lnTo>
                    <a:pt x="38" y="1424"/>
                  </a:lnTo>
                  <a:lnTo>
                    <a:pt x="33" y="1422"/>
                  </a:lnTo>
                  <a:lnTo>
                    <a:pt x="36" y="1420"/>
                  </a:lnTo>
                  <a:lnTo>
                    <a:pt x="33" y="1419"/>
                  </a:lnTo>
                  <a:lnTo>
                    <a:pt x="34" y="1416"/>
                  </a:lnTo>
                  <a:lnTo>
                    <a:pt x="33" y="1415"/>
                  </a:lnTo>
                  <a:lnTo>
                    <a:pt x="33" y="1413"/>
                  </a:lnTo>
                  <a:lnTo>
                    <a:pt x="32" y="1412"/>
                  </a:lnTo>
                  <a:lnTo>
                    <a:pt x="31" y="1411"/>
                  </a:lnTo>
                  <a:lnTo>
                    <a:pt x="30" y="1410"/>
                  </a:lnTo>
                  <a:lnTo>
                    <a:pt x="29" y="1409"/>
                  </a:lnTo>
                  <a:lnTo>
                    <a:pt x="28" y="1407"/>
                  </a:lnTo>
                  <a:lnTo>
                    <a:pt x="26" y="1406"/>
                  </a:lnTo>
                  <a:lnTo>
                    <a:pt x="25" y="1405"/>
                  </a:lnTo>
                  <a:lnTo>
                    <a:pt x="23" y="1404"/>
                  </a:lnTo>
                  <a:lnTo>
                    <a:pt x="22" y="1404"/>
                  </a:lnTo>
                  <a:lnTo>
                    <a:pt x="21" y="1403"/>
                  </a:lnTo>
                  <a:lnTo>
                    <a:pt x="18" y="1402"/>
                  </a:lnTo>
                  <a:lnTo>
                    <a:pt x="17" y="1401"/>
                  </a:lnTo>
                  <a:lnTo>
                    <a:pt x="15" y="1397"/>
                  </a:lnTo>
                  <a:lnTo>
                    <a:pt x="17" y="1397"/>
                  </a:lnTo>
                  <a:lnTo>
                    <a:pt x="16" y="1394"/>
                  </a:lnTo>
                  <a:lnTo>
                    <a:pt x="16" y="1393"/>
                  </a:lnTo>
                  <a:lnTo>
                    <a:pt x="16" y="1390"/>
                  </a:lnTo>
                  <a:lnTo>
                    <a:pt x="17" y="1389"/>
                  </a:lnTo>
                  <a:lnTo>
                    <a:pt x="17" y="1387"/>
                  </a:lnTo>
                  <a:lnTo>
                    <a:pt x="18" y="1386"/>
                  </a:lnTo>
                  <a:lnTo>
                    <a:pt x="20" y="1385"/>
                  </a:lnTo>
                  <a:lnTo>
                    <a:pt x="21" y="1384"/>
                  </a:lnTo>
                  <a:lnTo>
                    <a:pt x="22" y="1382"/>
                  </a:lnTo>
                  <a:lnTo>
                    <a:pt x="24" y="1381"/>
                  </a:lnTo>
                  <a:lnTo>
                    <a:pt x="25" y="1380"/>
                  </a:lnTo>
                  <a:lnTo>
                    <a:pt x="26" y="1379"/>
                  </a:lnTo>
                  <a:lnTo>
                    <a:pt x="28" y="1379"/>
                  </a:lnTo>
                  <a:lnTo>
                    <a:pt x="30" y="1378"/>
                  </a:lnTo>
                  <a:lnTo>
                    <a:pt x="29" y="1376"/>
                  </a:lnTo>
                  <a:lnTo>
                    <a:pt x="29" y="1374"/>
                  </a:lnTo>
                  <a:lnTo>
                    <a:pt x="29" y="1373"/>
                  </a:lnTo>
                  <a:lnTo>
                    <a:pt x="29" y="1371"/>
                  </a:lnTo>
                  <a:lnTo>
                    <a:pt x="28" y="1370"/>
                  </a:lnTo>
                  <a:lnTo>
                    <a:pt x="28" y="1368"/>
                  </a:lnTo>
                  <a:lnTo>
                    <a:pt x="28" y="1367"/>
                  </a:lnTo>
                  <a:lnTo>
                    <a:pt x="26" y="1365"/>
                  </a:lnTo>
                  <a:lnTo>
                    <a:pt x="24" y="1365"/>
                  </a:lnTo>
                  <a:lnTo>
                    <a:pt x="23" y="1364"/>
                  </a:lnTo>
                  <a:lnTo>
                    <a:pt x="22" y="1363"/>
                  </a:lnTo>
                  <a:lnTo>
                    <a:pt x="21" y="1362"/>
                  </a:lnTo>
                  <a:lnTo>
                    <a:pt x="20" y="1361"/>
                  </a:lnTo>
                  <a:lnTo>
                    <a:pt x="18" y="1360"/>
                  </a:lnTo>
                  <a:lnTo>
                    <a:pt x="18" y="1357"/>
                  </a:lnTo>
                  <a:lnTo>
                    <a:pt x="20" y="1356"/>
                  </a:lnTo>
                  <a:lnTo>
                    <a:pt x="20" y="1355"/>
                  </a:lnTo>
                  <a:lnTo>
                    <a:pt x="20" y="1353"/>
                  </a:lnTo>
                  <a:lnTo>
                    <a:pt x="20" y="1352"/>
                  </a:lnTo>
                  <a:lnTo>
                    <a:pt x="18" y="1351"/>
                  </a:lnTo>
                  <a:lnTo>
                    <a:pt x="17" y="1350"/>
                  </a:lnTo>
                  <a:lnTo>
                    <a:pt x="16" y="1348"/>
                  </a:lnTo>
                  <a:lnTo>
                    <a:pt x="14" y="1347"/>
                  </a:lnTo>
                  <a:lnTo>
                    <a:pt x="13" y="1346"/>
                  </a:lnTo>
                  <a:lnTo>
                    <a:pt x="10" y="1346"/>
                  </a:lnTo>
                  <a:lnTo>
                    <a:pt x="9" y="1345"/>
                  </a:lnTo>
                  <a:lnTo>
                    <a:pt x="8" y="1344"/>
                  </a:lnTo>
                  <a:lnTo>
                    <a:pt x="6" y="1344"/>
                  </a:lnTo>
                  <a:lnTo>
                    <a:pt x="5" y="1343"/>
                  </a:lnTo>
                  <a:lnTo>
                    <a:pt x="4" y="1342"/>
                  </a:lnTo>
                  <a:lnTo>
                    <a:pt x="1" y="1340"/>
                  </a:lnTo>
                  <a:lnTo>
                    <a:pt x="0" y="1340"/>
                  </a:lnTo>
                  <a:lnTo>
                    <a:pt x="0" y="1338"/>
                  </a:lnTo>
                  <a:lnTo>
                    <a:pt x="0" y="1337"/>
                  </a:lnTo>
                  <a:lnTo>
                    <a:pt x="0" y="1335"/>
                  </a:lnTo>
                  <a:lnTo>
                    <a:pt x="0" y="1333"/>
                  </a:lnTo>
                  <a:lnTo>
                    <a:pt x="1" y="1331"/>
                  </a:lnTo>
                  <a:lnTo>
                    <a:pt x="3" y="1330"/>
                  </a:lnTo>
                  <a:lnTo>
                    <a:pt x="4" y="1329"/>
                  </a:lnTo>
                  <a:lnTo>
                    <a:pt x="5" y="1328"/>
                  </a:lnTo>
                  <a:lnTo>
                    <a:pt x="6" y="1328"/>
                  </a:lnTo>
                  <a:lnTo>
                    <a:pt x="8" y="1328"/>
                  </a:lnTo>
                  <a:lnTo>
                    <a:pt x="9" y="1327"/>
                  </a:lnTo>
                  <a:lnTo>
                    <a:pt x="12" y="1327"/>
                  </a:lnTo>
                  <a:lnTo>
                    <a:pt x="12" y="1325"/>
                  </a:lnTo>
                  <a:lnTo>
                    <a:pt x="10" y="1323"/>
                  </a:lnTo>
                  <a:lnTo>
                    <a:pt x="10" y="1321"/>
                  </a:lnTo>
                  <a:lnTo>
                    <a:pt x="9" y="1320"/>
                  </a:lnTo>
                  <a:lnTo>
                    <a:pt x="9" y="1318"/>
                  </a:lnTo>
                  <a:lnTo>
                    <a:pt x="8" y="1317"/>
                  </a:lnTo>
                  <a:lnTo>
                    <a:pt x="8" y="1314"/>
                  </a:lnTo>
                  <a:lnTo>
                    <a:pt x="7" y="1311"/>
                  </a:lnTo>
                  <a:lnTo>
                    <a:pt x="7" y="1308"/>
                  </a:lnTo>
                  <a:lnTo>
                    <a:pt x="7" y="1306"/>
                  </a:lnTo>
                  <a:lnTo>
                    <a:pt x="6" y="1304"/>
                  </a:lnTo>
                  <a:lnTo>
                    <a:pt x="6" y="1303"/>
                  </a:lnTo>
                  <a:lnTo>
                    <a:pt x="6" y="1301"/>
                  </a:lnTo>
                  <a:lnTo>
                    <a:pt x="6" y="1300"/>
                  </a:lnTo>
                  <a:lnTo>
                    <a:pt x="6" y="1298"/>
                  </a:lnTo>
                  <a:lnTo>
                    <a:pt x="6" y="1296"/>
                  </a:lnTo>
                  <a:lnTo>
                    <a:pt x="6" y="1295"/>
                  </a:lnTo>
                  <a:lnTo>
                    <a:pt x="6" y="1293"/>
                  </a:lnTo>
                  <a:lnTo>
                    <a:pt x="8" y="1292"/>
                  </a:lnTo>
                  <a:lnTo>
                    <a:pt x="10" y="1292"/>
                  </a:lnTo>
                  <a:lnTo>
                    <a:pt x="12" y="1292"/>
                  </a:lnTo>
                  <a:lnTo>
                    <a:pt x="13" y="1291"/>
                  </a:lnTo>
                  <a:lnTo>
                    <a:pt x="15" y="1291"/>
                  </a:lnTo>
                  <a:lnTo>
                    <a:pt x="16" y="1289"/>
                  </a:lnTo>
                  <a:lnTo>
                    <a:pt x="18" y="1289"/>
                  </a:lnTo>
                  <a:lnTo>
                    <a:pt x="20" y="1289"/>
                  </a:lnTo>
                  <a:lnTo>
                    <a:pt x="21" y="1288"/>
                  </a:lnTo>
                  <a:lnTo>
                    <a:pt x="23" y="1288"/>
                  </a:lnTo>
                  <a:lnTo>
                    <a:pt x="24" y="1288"/>
                  </a:lnTo>
                  <a:lnTo>
                    <a:pt x="26" y="1287"/>
                  </a:lnTo>
                  <a:lnTo>
                    <a:pt x="28" y="1287"/>
                  </a:lnTo>
                  <a:lnTo>
                    <a:pt x="30" y="1287"/>
                  </a:lnTo>
                  <a:lnTo>
                    <a:pt x="31" y="1286"/>
                  </a:lnTo>
                  <a:lnTo>
                    <a:pt x="32" y="1286"/>
                  </a:lnTo>
                  <a:lnTo>
                    <a:pt x="33" y="1286"/>
                  </a:lnTo>
                  <a:lnTo>
                    <a:pt x="36" y="1286"/>
                  </a:lnTo>
                  <a:lnTo>
                    <a:pt x="37" y="1286"/>
                  </a:lnTo>
                  <a:lnTo>
                    <a:pt x="39" y="1286"/>
                  </a:lnTo>
                  <a:lnTo>
                    <a:pt x="40" y="1286"/>
                  </a:lnTo>
                  <a:lnTo>
                    <a:pt x="42" y="1286"/>
                  </a:lnTo>
                  <a:lnTo>
                    <a:pt x="43" y="1286"/>
                  </a:lnTo>
                  <a:lnTo>
                    <a:pt x="45" y="1286"/>
                  </a:lnTo>
                  <a:lnTo>
                    <a:pt x="47" y="1286"/>
                  </a:lnTo>
                  <a:lnTo>
                    <a:pt x="48" y="1286"/>
                  </a:lnTo>
                  <a:lnTo>
                    <a:pt x="49" y="1286"/>
                  </a:lnTo>
                  <a:lnTo>
                    <a:pt x="51" y="1286"/>
                  </a:lnTo>
                  <a:lnTo>
                    <a:pt x="53" y="1286"/>
                  </a:lnTo>
                  <a:lnTo>
                    <a:pt x="54" y="1286"/>
                  </a:lnTo>
                  <a:lnTo>
                    <a:pt x="56" y="1286"/>
                  </a:lnTo>
                  <a:lnTo>
                    <a:pt x="57" y="1286"/>
                  </a:lnTo>
                  <a:lnTo>
                    <a:pt x="58" y="1287"/>
                  </a:lnTo>
                  <a:lnTo>
                    <a:pt x="58" y="1288"/>
                  </a:lnTo>
                  <a:lnTo>
                    <a:pt x="59" y="1291"/>
                  </a:lnTo>
                  <a:lnTo>
                    <a:pt x="59" y="1292"/>
                  </a:lnTo>
                  <a:lnTo>
                    <a:pt x="61" y="1293"/>
                  </a:lnTo>
                  <a:lnTo>
                    <a:pt x="62" y="1294"/>
                  </a:lnTo>
                  <a:lnTo>
                    <a:pt x="63" y="1295"/>
                  </a:lnTo>
                  <a:lnTo>
                    <a:pt x="64" y="1295"/>
                  </a:lnTo>
                  <a:lnTo>
                    <a:pt x="66" y="1295"/>
                  </a:lnTo>
                  <a:lnTo>
                    <a:pt x="67" y="1295"/>
                  </a:lnTo>
                  <a:lnTo>
                    <a:pt x="68" y="1295"/>
                  </a:lnTo>
                  <a:lnTo>
                    <a:pt x="70" y="1296"/>
                  </a:lnTo>
                  <a:lnTo>
                    <a:pt x="72" y="1297"/>
                  </a:lnTo>
                  <a:lnTo>
                    <a:pt x="73" y="1297"/>
                  </a:lnTo>
                  <a:lnTo>
                    <a:pt x="75" y="1298"/>
                  </a:lnTo>
                  <a:lnTo>
                    <a:pt x="76" y="1300"/>
                  </a:lnTo>
                  <a:lnTo>
                    <a:pt x="78" y="1300"/>
                  </a:lnTo>
                  <a:lnTo>
                    <a:pt x="80" y="1301"/>
                  </a:lnTo>
                  <a:lnTo>
                    <a:pt x="81" y="1302"/>
                  </a:lnTo>
                  <a:lnTo>
                    <a:pt x="82" y="1302"/>
                  </a:lnTo>
                  <a:lnTo>
                    <a:pt x="84" y="1303"/>
                  </a:lnTo>
                  <a:lnTo>
                    <a:pt x="87" y="1304"/>
                  </a:lnTo>
                  <a:lnTo>
                    <a:pt x="88" y="1305"/>
                  </a:lnTo>
                  <a:lnTo>
                    <a:pt x="89" y="1305"/>
                  </a:lnTo>
                  <a:lnTo>
                    <a:pt x="91" y="1306"/>
                  </a:lnTo>
                  <a:lnTo>
                    <a:pt x="93" y="1304"/>
                  </a:lnTo>
                  <a:lnTo>
                    <a:pt x="93" y="1301"/>
                  </a:lnTo>
                  <a:lnTo>
                    <a:pt x="92" y="1296"/>
                  </a:lnTo>
                  <a:lnTo>
                    <a:pt x="95" y="1293"/>
                  </a:lnTo>
                  <a:lnTo>
                    <a:pt x="97" y="1289"/>
                  </a:lnTo>
                  <a:lnTo>
                    <a:pt x="100" y="1287"/>
                  </a:lnTo>
                  <a:lnTo>
                    <a:pt x="106" y="1286"/>
                  </a:lnTo>
                  <a:lnTo>
                    <a:pt x="111" y="1287"/>
                  </a:lnTo>
                  <a:lnTo>
                    <a:pt x="112" y="1287"/>
                  </a:lnTo>
                  <a:lnTo>
                    <a:pt x="114" y="1287"/>
                  </a:lnTo>
                  <a:lnTo>
                    <a:pt x="115" y="1287"/>
                  </a:lnTo>
                  <a:lnTo>
                    <a:pt x="116" y="1287"/>
                  </a:lnTo>
                  <a:lnTo>
                    <a:pt x="117" y="1287"/>
                  </a:lnTo>
                  <a:lnTo>
                    <a:pt x="120" y="1287"/>
                  </a:lnTo>
                  <a:lnTo>
                    <a:pt x="121" y="1287"/>
                  </a:lnTo>
                  <a:lnTo>
                    <a:pt x="123" y="1287"/>
                  </a:lnTo>
                  <a:lnTo>
                    <a:pt x="124" y="1287"/>
                  </a:lnTo>
                  <a:lnTo>
                    <a:pt x="126" y="1287"/>
                  </a:lnTo>
                  <a:lnTo>
                    <a:pt x="128" y="1287"/>
                  </a:lnTo>
                  <a:lnTo>
                    <a:pt x="129" y="1287"/>
                  </a:lnTo>
                  <a:lnTo>
                    <a:pt x="131" y="1287"/>
                  </a:lnTo>
                  <a:lnTo>
                    <a:pt x="132" y="1287"/>
                  </a:lnTo>
                  <a:lnTo>
                    <a:pt x="133" y="1287"/>
                  </a:lnTo>
                  <a:lnTo>
                    <a:pt x="136" y="1287"/>
                  </a:lnTo>
                  <a:lnTo>
                    <a:pt x="137" y="1287"/>
                  </a:lnTo>
                  <a:lnTo>
                    <a:pt x="139" y="1287"/>
                  </a:lnTo>
                  <a:lnTo>
                    <a:pt x="140" y="1288"/>
                  </a:lnTo>
                  <a:lnTo>
                    <a:pt x="142" y="1288"/>
                  </a:lnTo>
                  <a:lnTo>
                    <a:pt x="144" y="1289"/>
                  </a:lnTo>
                  <a:lnTo>
                    <a:pt x="146" y="1289"/>
                  </a:lnTo>
                  <a:lnTo>
                    <a:pt x="147" y="1291"/>
                  </a:lnTo>
                  <a:lnTo>
                    <a:pt x="149" y="1291"/>
                  </a:lnTo>
                  <a:lnTo>
                    <a:pt x="150" y="1292"/>
                  </a:lnTo>
                  <a:lnTo>
                    <a:pt x="153" y="1292"/>
                  </a:lnTo>
                  <a:lnTo>
                    <a:pt x="154" y="1291"/>
                  </a:lnTo>
                  <a:lnTo>
                    <a:pt x="154" y="1289"/>
                  </a:lnTo>
                  <a:lnTo>
                    <a:pt x="151" y="1288"/>
                  </a:lnTo>
                  <a:lnTo>
                    <a:pt x="149" y="1288"/>
                  </a:lnTo>
                  <a:lnTo>
                    <a:pt x="148" y="1287"/>
                  </a:lnTo>
                  <a:lnTo>
                    <a:pt x="147" y="1287"/>
                  </a:lnTo>
                  <a:lnTo>
                    <a:pt x="147" y="1284"/>
                  </a:lnTo>
                  <a:lnTo>
                    <a:pt x="144" y="1285"/>
                  </a:lnTo>
                  <a:lnTo>
                    <a:pt x="142" y="1284"/>
                  </a:lnTo>
                  <a:lnTo>
                    <a:pt x="140" y="1283"/>
                  </a:lnTo>
                  <a:lnTo>
                    <a:pt x="139" y="1281"/>
                  </a:lnTo>
                  <a:lnTo>
                    <a:pt x="138" y="1281"/>
                  </a:lnTo>
                  <a:lnTo>
                    <a:pt x="137" y="1280"/>
                  </a:lnTo>
                  <a:lnTo>
                    <a:pt x="136" y="1279"/>
                  </a:lnTo>
                  <a:lnTo>
                    <a:pt x="136" y="1277"/>
                  </a:lnTo>
                  <a:lnTo>
                    <a:pt x="137" y="1276"/>
                  </a:lnTo>
                  <a:lnTo>
                    <a:pt x="137" y="1273"/>
                  </a:lnTo>
                  <a:lnTo>
                    <a:pt x="138" y="1272"/>
                  </a:lnTo>
                  <a:lnTo>
                    <a:pt x="138" y="1270"/>
                  </a:lnTo>
                  <a:lnTo>
                    <a:pt x="138" y="1269"/>
                  </a:lnTo>
                  <a:lnTo>
                    <a:pt x="137" y="1268"/>
                  </a:lnTo>
                  <a:lnTo>
                    <a:pt x="136" y="1267"/>
                  </a:lnTo>
                  <a:lnTo>
                    <a:pt x="134" y="1264"/>
                  </a:lnTo>
                  <a:lnTo>
                    <a:pt x="134" y="1263"/>
                  </a:lnTo>
                  <a:lnTo>
                    <a:pt x="133" y="1262"/>
                  </a:lnTo>
                  <a:lnTo>
                    <a:pt x="132" y="1261"/>
                  </a:lnTo>
                  <a:lnTo>
                    <a:pt x="132" y="1260"/>
                  </a:lnTo>
                  <a:lnTo>
                    <a:pt x="131" y="1258"/>
                  </a:lnTo>
                  <a:lnTo>
                    <a:pt x="131" y="1256"/>
                  </a:lnTo>
                  <a:lnTo>
                    <a:pt x="131" y="1254"/>
                  </a:lnTo>
                  <a:lnTo>
                    <a:pt x="130" y="1253"/>
                  </a:lnTo>
                  <a:lnTo>
                    <a:pt x="130" y="1251"/>
                  </a:lnTo>
                  <a:lnTo>
                    <a:pt x="130" y="1249"/>
                  </a:lnTo>
                  <a:lnTo>
                    <a:pt x="130" y="1247"/>
                  </a:lnTo>
                  <a:lnTo>
                    <a:pt x="129" y="1246"/>
                  </a:lnTo>
                  <a:lnTo>
                    <a:pt x="129" y="1243"/>
                  </a:lnTo>
                  <a:lnTo>
                    <a:pt x="128" y="1242"/>
                  </a:lnTo>
                  <a:lnTo>
                    <a:pt x="126" y="1239"/>
                  </a:lnTo>
                  <a:lnTo>
                    <a:pt x="125" y="1238"/>
                  </a:lnTo>
                  <a:lnTo>
                    <a:pt x="125" y="1237"/>
                  </a:lnTo>
                  <a:lnTo>
                    <a:pt x="125" y="1236"/>
                  </a:lnTo>
                  <a:lnTo>
                    <a:pt x="125" y="1234"/>
                  </a:lnTo>
                  <a:lnTo>
                    <a:pt x="125" y="1233"/>
                  </a:lnTo>
                  <a:lnTo>
                    <a:pt x="126" y="1230"/>
                  </a:lnTo>
                  <a:lnTo>
                    <a:pt x="126" y="1229"/>
                  </a:lnTo>
                  <a:lnTo>
                    <a:pt x="128" y="1228"/>
                  </a:lnTo>
                  <a:lnTo>
                    <a:pt x="129" y="1224"/>
                  </a:lnTo>
                  <a:lnTo>
                    <a:pt x="130" y="1227"/>
                  </a:lnTo>
                  <a:lnTo>
                    <a:pt x="132" y="1229"/>
                  </a:lnTo>
                  <a:lnTo>
                    <a:pt x="133" y="1233"/>
                  </a:lnTo>
                  <a:lnTo>
                    <a:pt x="134" y="1236"/>
                  </a:lnTo>
                  <a:lnTo>
                    <a:pt x="139" y="1238"/>
                  </a:lnTo>
                  <a:lnTo>
                    <a:pt x="144" y="1241"/>
                  </a:lnTo>
                  <a:lnTo>
                    <a:pt x="147" y="1243"/>
                  </a:lnTo>
                  <a:lnTo>
                    <a:pt x="150" y="1244"/>
                  </a:lnTo>
                  <a:lnTo>
                    <a:pt x="155" y="1244"/>
                  </a:lnTo>
                  <a:lnTo>
                    <a:pt x="158" y="1243"/>
                  </a:lnTo>
                  <a:lnTo>
                    <a:pt x="165" y="1242"/>
                  </a:lnTo>
                  <a:lnTo>
                    <a:pt x="169" y="1241"/>
                  </a:lnTo>
                  <a:lnTo>
                    <a:pt x="173" y="1241"/>
                  </a:lnTo>
                  <a:lnTo>
                    <a:pt x="178" y="1237"/>
                  </a:lnTo>
                  <a:lnTo>
                    <a:pt x="176" y="1242"/>
                  </a:lnTo>
                  <a:lnTo>
                    <a:pt x="179" y="1243"/>
                  </a:lnTo>
                  <a:lnTo>
                    <a:pt x="182" y="1242"/>
                  </a:lnTo>
                  <a:lnTo>
                    <a:pt x="183" y="1238"/>
                  </a:lnTo>
                  <a:lnTo>
                    <a:pt x="183" y="1236"/>
                  </a:lnTo>
                  <a:lnTo>
                    <a:pt x="183" y="1235"/>
                  </a:lnTo>
                  <a:lnTo>
                    <a:pt x="182" y="1234"/>
                  </a:lnTo>
                  <a:lnTo>
                    <a:pt x="181" y="1231"/>
                  </a:lnTo>
                  <a:lnTo>
                    <a:pt x="181" y="1230"/>
                  </a:lnTo>
                  <a:lnTo>
                    <a:pt x="178" y="1230"/>
                  </a:lnTo>
                  <a:lnTo>
                    <a:pt x="175" y="1226"/>
                  </a:lnTo>
                  <a:lnTo>
                    <a:pt x="172" y="1224"/>
                  </a:lnTo>
                  <a:lnTo>
                    <a:pt x="171" y="1222"/>
                  </a:lnTo>
                  <a:lnTo>
                    <a:pt x="170" y="1221"/>
                  </a:lnTo>
                  <a:lnTo>
                    <a:pt x="171" y="1219"/>
                  </a:lnTo>
                  <a:lnTo>
                    <a:pt x="171" y="1217"/>
                  </a:lnTo>
                  <a:lnTo>
                    <a:pt x="170" y="1216"/>
                  </a:lnTo>
                  <a:lnTo>
                    <a:pt x="169" y="1214"/>
                  </a:lnTo>
                  <a:lnTo>
                    <a:pt x="169" y="1213"/>
                  </a:lnTo>
                  <a:lnTo>
                    <a:pt x="167" y="1211"/>
                  </a:lnTo>
                  <a:lnTo>
                    <a:pt x="166" y="1210"/>
                  </a:lnTo>
                  <a:lnTo>
                    <a:pt x="165" y="1209"/>
                  </a:lnTo>
                  <a:lnTo>
                    <a:pt x="164" y="1208"/>
                  </a:lnTo>
                  <a:lnTo>
                    <a:pt x="161" y="1209"/>
                  </a:lnTo>
                  <a:lnTo>
                    <a:pt x="159" y="1208"/>
                  </a:lnTo>
                  <a:lnTo>
                    <a:pt x="158" y="1207"/>
                  </a:lnTo>
                  <a:lnTo>
                    <a:pt x="156" y="1204"/>
                  </a:lnTo>
                  <a:lnTo>
                    <a:pt x="158" y="1201"/>
                  </a:lnTo>
                  <a:lnTo>
                    <a:pt x="158" y="1200"/>
                  </a:lnTo>
                  <a:lnTo>
                    <a:pt x="159" y="1199"/>
                  </a:lnTo>
                  <a:lnTo>
                    <a:pt x="161" y="1196"/>
                  </a:lnTo>
                  <a:lnTo>
                    <a:pt x="162" y="1195"/>
                  </a:lnTo>
                  <a:lnTo>
                    <a:pt x="163" y="1194"/>
                  </a:lnTo>
                  <a:lnTo>
                    <a:pt x="164" y="1193"/>
                  </a:lnTo>
                  <a:lnTo>
                    <a:pt x="165" y="1192"/>
                  </a:lnTo>
                  <a:lnTo>
                    <a:pt x="165" y="1190"/>
                  </a:lnTo>
                  <a:lnTo>
                    <a:pt x="166" y="1188"/>
                  </a:lnTo>
                  <a:lnTo>
                    <a:pt x="166" y="1187"/>
                  </a:lnTo>
                  <a:lnTo>
                    <a:pt x="166" y="1185"/>
                  </a:lnTo>
                  <a:lnTo>
                    <a:pt x="165" y="1184"/>
                  </a:lnTo>
                  <a:lnTo>
                    <a:pt x="165" y="1182"/>
                  </a:lnTo>
                  <a:lnTo>
                    <a:pt x="164" y="1180"/>
                  </a:lnTo>
                  <a:lnTo>
                    <a:pt x="163" y="1180"/>
                  </a:lnTo>
                  <a:lnTo>
                    <a:pt x="162" y="1178"/>
                  </a:lnTo>
                  <a:lnTo>
                    <a:pt x="162" y="1175"/>
                  </a:lnTo>
                  <a:lnTo>
                    <a:pt x="162" y="1174"/>
                  </a:lnTo>
                  <a:lnTo>
                    <a:pt x="163" y="1171"/>
                  </a:lnTo>
                  <a:lnTo>
                    <a:pt x="163" y="1170"/>
                  </a:lnTo>
                  <a:lnTo>
                    <a:pt x="164" y="1169"/>
                  </a:lnTo>
                  <a:lnTo>
                    <a:pt x="167" y="1167"/>
                  </a:lnTo>
                  <a:lnTo>
                    <a:pt x="169" y="1163"/>
                  </a:lnTo>
                  <a:lnTo>
                    <a:pt x="170" y="1162"/>
                  </a:lnTo>
                  <a:lnTo>
                    <a:pt x="171" y="1159"/>
                  </a:lnTo>
                  <a:lnTo>
                    <a:pt x="169" y="1157"/>
                  </a:lnTo>
                  <a:lnTo>
                    <a:pt x="171" y="1154"/>
                  </a:lnTo>
                  <a:lnTo>
                    <a:pt x="171" y="1153"/>
                  </a:lnTo>
                  <a:lnTo>
                    <a:pt x="171" y="1151"/>
                  </a:lnTo>
                  <a:lnTo>
                    <a:pt x="170" y="1150"/>
                  </a:lnTo>
                  <a:lnTo>
                    <a:pt x="169" y="1149"/>
                  </a:lnTo>
                  <a:lnTo>
                    <a:pt x="167" y="1149"/>
                  </a:lnTo>
                  <a:lnTo>
                    <a:pt x="166" y="1148"/>
                  </a:lnTo>
                  <a:lnTo>
                    <a:pt x="164" y="1148"/>
                  </a:lnTo>
                  <a:lnTo>
                    <a:pt x="163" y="1146"/>
                  </a:lnTo>
                  <a:lnTo>
                    <a:pt x="161" y="1146"/>
                  </a:lnTo>
                  <a:lnTo>
                    <a:pt x="158" y="1148"/>
                  </a:lnTo>
                  <a:lnTo>
                    <a:pt x="157" y="1146"/>
                  </a:lnTo>
                  <a:lnTo>
                    <a:pt x="156" y="1144"/>
                  </a:lnTo>
                  <a:lnTo>
                    <a:pt x="154" y="1146"/>
                  </a:lnTo>
                  <a:lnTo>
                    <a:pt x="151" y="1143"/>
                  </a:lnTo>
                  <a:lnTo>
                    <a:pt x="150" y="1142"/>
                  </a:lnTo>
                  <a:lnTo>
                    <a:pt x="149" y="1140"/>
                  </a:lnTo>
                  <a:lnTo>
                    <a:pt x="147" y="1136"/>
                  </a:lnTo>
                  <a:lnTo>
                    <a:pt x="147" y="1133"/>
                  </a:lnTo>
                  <a:lnTo>
                    <a:pt x="148" y="1130"/>
                  </a:lnTo>
                  <a:lnTo>
                    <a:pt x="148" y="1129"/>
                  </a:lnTo>
                  <a:lnTo>
                    <a:pt x="146" y="1127"/>
                  </a:lnTo>
                  <a:lnTo>
                    <a:pt x="148" y="1126"/>
                  </a:lnTo>
                  <a:lnTo>
                    <a:pt x="150" y="1125"/>
                  </a:lnTo>
                  <a:lnTo>
                    <a:pt x="153" y="1123"/>
                  </a:lnTo>
                  <a:lnTo>
                    <a:pt x="156" y="1119"/>
                  </a:lnTo>
                  <a:lnTo>
                    <a:pt x="154" y="1117"/>
                  </a:lnTo>
                  <a:lnTo>
                    <a:pt x="153" y="1115"/>
                  </a:lnTo>
                  <a:lnTo>
                    <a:pt x="153" y="1113"/>
                  </a:lnTo>
                  <a:lnTo>
                    <a:pt x="151" y="1111"/>
                  </a:lnTo>
                  <a:lnTo>
                    <a:pt x="150" y="1110"/>
                  </a:lnTo>
                  <a:lnTo>
                    <a:pt x="149" y="1109"/>
                  </a:lnTo>
                  <a:lnTo>
                    <a:pt x="148" y="1108"/>
                  </a:lnTo>
                  <a:lnTo>
                    <a:pt x="148" y="1106"/>
                  </a:lnTo>
                  <a:lnTo>
                    <a:pt x="148" y="1104"/>
                  </a:lnTo>
                  <a:lnTo>
                    <a:pt x="148" y="1102"/>
                  </a:lnTo>
                  <a:lnTo>
                    <a:pt x="148" y="1101"/>
                  </a:lnTo>
                  <a:lnTo>
                    <a:pt x="149" y="1100"/>
                  </a:lnTo>
                  <a:lnTo>
                    <a:pt x="150" y="1096"/>
                  </a:lnTo>
                  <a:lnTo>
                    <a:pt x="151" y="1096"/>
                  </a:lnTo>
                  <a:lnTo>
                    <a:pt x="153" y="1095"/>
                  </a:lnTo>
                  <a:lnTo>
                    <a:pt x="155" y="1092"/>
                  </a:lnTo>
                  <a:lnTo>
                    <a:pt x="158" y="1090"/>
                  </a:lnTo>
                  <a:lnTo>
                    <a:pt x="162" y="1087"/>
                  </a:lnTo>
                  <a:lnTo>
                    <a:pt x="159" y="1084"/>
                  </a:lnTo>
                  <a:lnTo>
                    <a:pt x="158" y="1083"/>
                  </a:lnTo>
                  <a:lnTo>
                    <a:pt x="158" y="1082"/>
                  </a:lnTo>
                  <a:lnTo>
                    <a:pt x="157" y="1081"/>
                  </a:lnTo>
                  <a:lnTo>
                    <a:pt x="156" y="1078"/>
                  </a:lnTo>
                  <a:lnTo>
                    <a:pt x="156" y="1077"/>
                  </a:lnTo>
                  <a:lnTo>
                    <a:pt x="156" y="1076"/>
                  </a:lnTo>
                  <a:lnTo>
                    <a:pt x="157" y="1074"/>
                  </a:lnTo>
                  <a:lnTo>
                    <a:pt x="158" y="1074"/>
                  </a:lnTo>
                  <a:lnTo>
                    <a:pt x="159" y="1073"/>
                  </a:lnTo>
                  <a:lnTo>
                    <a:pt x="162" y="1071"/>
                  </a:lnTo>
                  <a:lnTo>
                    <a:pt x="163" y="1071"/>
                  </a:lnTo>
                  <a:lnTo>
                    <a:pt x="164" y="1070"/>
                  </a:lnTo>
                  <a:lnTo>
                    <a:pt x="166" y="1069"/>
                  </a:lnTo>
                  <a:lnTo>
                    <a:pt x="171" y="1068"/>
                  </a:lnTo>
                  <a:lnTo>
                    <a:pt x="172" y="1065"/>
                  </a:lnTo>
                  <a:lnTo>
                    <a:pt x="172" y="1062"/>
                  </a:lnTo>
                  <a:lnTo>
                    <a:pt x="173" y="1061"/>
                  </a:lnTo>
                  <a:lnTo>
                    <a:pt x="176" y="1062"/>
                  </a:lnTo>
                  <a:lnTo>
                    <a:pt x="179" y="1061"/>
                  </a:lnTo>
                  <a:lnTo>
                    <a:pt x="180" y="1061"/>
                  </a:lnTo>
                  <a:lnTo>
                    <a:pt x="181" y="1061"/>
                  </a:lnTo>
                  <a:lnTo>
                    <a:pt x="183" y="1061"/>
                  </a:lnTo>
                  <a:lnTo>
                    <a:pt x="184" y="1061"/>
                  </a:lnTo>
                  <a:lnTo>
                    <a:pt x="187" y="1060"/>
                  </a:lnTo>
                  <a:lnTo>
                    <a:pt x="188" y="1060"/>
                  </a:lnTo>
                  <a:lnTo>
                    <a:pt x="190" y="1060"/>
                  </a:lnTo>
                  <a:lnTo>
                    <a:pt x="191" y="1060"/>
                  </a:lnTo>
                  <a:lnTo>
                    <a:pt x="192" y="1059"/>
                  </a:lnTo>
                  <a:lnTo>
                    <a:pt x="195" y="1058"/>
                  </a:lnTo>
                  <a:lnTo>
                    <a:pt x="196" y="1058"/>
                  </a:lnTo>
                  <a:lnTo>
                    <a:pt x="197" y="1057"/>
                  </a:lnTo>
                  <a:lnTo>
                    <a:pt x="198" y="1056"/>
                  </a:lnTo>
                  <a:lnTo>
                    <a:pt x="199" y="1054"/>
                  </a:lnTo>
                  <a:lnTo>
                    <a:pt x="201" y="1053"/>
                  </a:lnTo>
                  <a:lnTo>
                    <a:pt x="203" y="1052"/>
                  </a:lnTo>
                  <a:lnTo>
                    <a:pt x="204" y="1052"/>
                  </a:lnTo>
                  <a:lnTo>
                    <a:pt x="205" y="1052"/>
                  </a:lnTo>
                  <a:lnTo>
                    <a:pt x="207" y="1051"/>
                  </a:lnTo>
                  <a:lnTo>
                    <a:pt x="208" y="1051"/>
                  </a:lnTo>
                  <a:lnTo>
                    <a:pt x="211" y="1050"/>
                  </a:lnTo>
                  <a:lnTo>
                    <a:pt x="213" y="1050"/>
                  </a:lnTo>
                  <a:lnTo>
                    <a:pt x="214" y="1050"/>
                  </a:lnTo>
                  <a:lnTo>
                    <a:pt x="215" y="1049"/>
                  </a:lnTo>
                  <a:lnTo>
                    <a:pt x="217" y="1049"/>
                  </a:lnTo>
                  <a:lnTo>
                    <a:pt x="220" y="1049"/>
                  </a:lnTo>
                  <a:lnTo>
                    <a:pt x="221" y="1048"/>
                  </a:lnTo>
                  <a:lnTo>
                    <a:pt x="224" y="1047"/>
                  </a:lnTo>
                  <a:lnTo>
                    <a:pt x="223" y="1044"/>
                  </a:lnTo>
                  <a:lnTo>
                    <a:pt x="224" y="1041"/>
                  </a:lnTo>
                  <a:lnTo>
                    <a:pt x="224" y="1039"/>
                  </a:lnTo>
                  <a:lnTo>
                    <a:pt x="224" y="1035"/>
                  </a:lnTo>
                  <a:lnTo>
                    <a:pt x="223" y="1029"/>
                  </a:lnTo>
                  <a:lnTo>
                    <a:pt x="227" y="1031"/>
                  </a:lnTo>
                  <a:lnTo>
                    <a:pt x="230" y="1031"/>
                  </a:lnTo>
                  <a:lnTo>
                    <a:pt x="233" y="1028"/>
                  </a:lnTo>
                  <a:lnTo>
                    <a:pt x="234" y="1028"/>
                  </a:lnTo>
                  <a:lnTo>
                    <a:pt x="237" y="1028"/>
                  </a:lnTo>
                  <a:lnTo>
                    <a:pt x="238" y="1028"/>
                  </a:lnTo>
                  <a:lnTo>
                    <a:pt x="240" y="1027"/>
                  </a:lnTo>
                  <a:lnTo>
                    <a:pt x="241" y="1027"/>
                  </a:lnTo>
                  <a:lnTo>
                    <a:pt x="241" y="1025"/>
                  </a:lnTo>
                  <a:lnTo>
                    <a:pt x="240" y="1024"/>
                  </a:lnTo>
                  <a:lnTo>
                    <a:pt x="240" y="1023"/>
                  </a:lnTo>
                  <a:lnTo>
                    <a:pt x="240" y="1020"/>
                  </a:lnTo>
                  <a:lnTo>
                    <a:pt x="240" y="1019"/>
                  </a:lnTo>
                  <a:lnTo>
                    <a:pt x="239" y="1017"/>
                  </a:lnTo>
                  <a:lnTo>
                    <a:pt x="239" y="1016"/>
                  </a:lnTo>
                  <a:lnTo>
                    <a:pt x="239" y="1014"/>
                  </a:lnTo>
                  <a:lnTo>
                    <a:pt x="238" y="1012"/>
                  </a:lnTo>
                  <a:lnTo>
                    <a:pt x="238" y="1010"/>
                  </a:lnTo>
                  <a:lnTo>
                    <a:pt x="238" y="1008"/>
                  </a:lnTo>
                  <a:lnTo>
                    <a:pt x="237" y="1007"/>
                  </a:lnTo>
                  <a:lnTo>
                    <a:pt x="237" y="1005"/>
                  </a:lnTo>
                  <a:lnTo>
                    <a:pt x="237" y="1003"/>
                  </a:lnTo>
                  <a:lnTo>
                    <a:pt x="237" y="1002"/>
                  </a:lnTo>
                  <a:lnTo>
                    <a:pt x="236" y="1000"/>
                  </a:lnTo>
                  <a:lnTo>
                    <a:pt x="236" y="999"/>
                  </a:lnTo>
                  <a:lnTo>
                    <a:pt x="236" y="997"/>
                  </a:lnTo>
                  <a:lnTo>
                    <a:pt x="236" y="995"/>
                  </a:lnTo>
                  <a:lnTo>
                    <a:pt x="237" y="993"/>
                  </a:lnTo>
                  <a:lnTo>
                    <a:pt x="237" y="992"/>
                  </a:lnTo>
                  <a:lnTo>
                    <a:pt x="237" y="990"/>
                  </a:lnTo>
                  <a:lnTo>
                    <a:pt x="237" y="989"/>
                  </a:lnTo>
                  <a:lnTo>
                    <a:pt x="234" y="986"/>
                  </a:lnTo>
                  <a:lnTo>
                    <a:pt x="238" y="985"/>
                  </a:lnTo>
                  <a:lnTo>
                    <a:pt x="240" y="983"/>
                  </a:lnTo>
                  <a:lnTo>
                    <a:pt x="242" y="983"/>
                  </a:lnTo>
                  <a:lnTo>
                    <a:pt x="242" y="980"/>
                  </a:lnTo>
                  <a:lnTo>
                    <a:pt x="244" y="977"/>
                  </a:lnTo>
                  <a:lnTo>
                    <a:pt x="242" y="975"/>
                  </a:lnTo>
                  <a:lnTo>
                    <a:pt x="244" y="973"/>
                  </a:lnTo>
                  <a:lnTo>
                    <a:pt x="247" y="970"/>
                  </a:lnTo>
                  <a:lnTo>
                    <a:pt x="245" y="969"/>
                  </a:lnTo>
                  <a:lnTo>
                    <a:pt x="242" y="969"/>
                  </a:lnTo>
                  <a:lnTo>
                    <a:pt x="241" y="965"/>
                  </a:lnTo>
                  <a:lnTo>
                    <a:pt x="238" y="967"/>
                  </a:lnTo>
                  <a:lnTo>
                    <a:pt x="236" y="967"/>
                  </a:lnTo>
                  <a:lnTo>
                    <a:pt x="232" y="965"/>
                  </a:lnTo>
                  <a:lnTo>
                    <a:pt x="232" y="961"/>
                  </a:lnTo>
                  <a:lnTo>
                    <a:pt x="232" y="959"/>
                  </a:lnTo>
                  <a:lnTo>
                    <a:pt x="231" y="958"/>
                  </a:lnTo>
                  <a:lnTo>
                    <a:pt x="231" y="956"/>
                  </a:lnTo>
                  <a:lnTo>
                    <a:pt x="231" y="955"/>
                  </a:lnTo>
                  <a:lnTo>
                    <a:pt x="230" y="953"/>
                  </a:lnTo>
                  <a:lnTo>
                    <a:pt x="230" y="951"/>
                  </a:lnTo>
                  <a:lnTo>
                    <a:pt x="230" y="950"/>
                  </a:lnTo>
                  <a:lnTo>
                    <a:pt x="230" y="948"/>
                  </a:lnTo>
                  <a:lnTo>
                    <a:pt x="229" y="947"/>
                  </a:lnTo>
                  <a:lnTo>
                    <a:pt x="229" y="944"/>
                  </a:lnTo>
                  <a:lnTo>
                    <a:pt x="228" y="943"/>
                  </a:lnTo>
                  <a:lnTo>
                    <a:pt x="228" y="941"/>
                  </a:lnTo>
                  <a:lnTo>
                    <a:pt x="228" y="940"/>
                  </a:lnTo>
                  <a:lnTo>
                    <a:pt x="227" y="938"/>
                  </a:lnTo>
                  <a:lnTo>
                    <a:pt x="227" y="935"/>
                  </a:lnTo>
                  <a:lnTo>
                    <a:pt x="227" y="934"/>
                  </a:lnTo>
                  <a:lnTo>
                    <a:pt x="225" y="932"/>
                  </a:lnTo>
                  <a:lnTo>
                    <a:pt x="225" y="931"/>
                  </a:lnTo>
                  <a:lnTo>
                    <a:pt x="225" y="928"/>
                  </a:lnTo>
                  <a:lnTo>
                    <a:pt x="224" y="927"/>
                  </a:lnTo>
                  <a:lnTo>
                    <a:pt x="224" y="925"/>
                  </a:lnTo>
                  <a:lnTo>
                    <a:pt x="223" y="924"/>
                  </a:lnTo>
                  <a:lnTo>
                    <a:pt x="223" y="922"/>
                  </a:lnTo>
                  <a:lnTo>
                    <a:pt x="222" y="921"/>
                  </a:lnTo>
                  <a:lnTo>
                    <a:pt x="222" y="918"/>
                  </a:lnTo>
                  <a:lnTo>
                    <a:pt x="222" y="917"/>
                  </a:lnTo>
                  <a:lnTo>
                    <a:pt x="221" y="915"/>
                  </a:lnTo>
                  <a:lnTo>
                    <a:pt x="221" y="914"/>
                  </a:lnTo>
                  <a:lnTo>
                    <a:pt x="220" y="911"/>
                  </a:lnTo>
                  <a:lnTo>
                    <a:pt x="220" y="910"/>
                  </a:lnTo>
                  <a:lnTo>
                    <a:pt x="219" y="909"/>
                  </a:lnTo>
                  <a:lnTo>
                    <a:pt x="219" y="907"/>
                  </a:lnTo>
                  <a:lnTo>
                    <a:pt x="217" y="905"/>
                  </a:lnTo>
                  <a:lnTo>
                    <a:pt x="217" y="904"/>
                  </a:lnTo>
                  <a:lnTo>
                    <a:pt x="216" y="901"/>
                  </a:lnTo>
                  <a:lnTo>
                    <a:pt x="216" y="900"/>
                  </a:lnTo>
                  <a:lnTo>
                    <a:pt x="216" y="899"/>
                  </a:lnTo>
                  <a:lnTo>
                    <a:pt x="214" y="896"/>
                  </a:lnTo>
                  <a:lnTo>
                    <a:pt x="215" y="892"/>
                  </a:lnTo>
                  <a:lnTo>
                    <a:pt x="215" y="890"/>
                  </a:lnTo>
                  <a:lnTo>
                    <a:pt x="219" y="888"/>
                  </a:lnTo>
                  <a:lnTo>
                    <a:pt x="215" y="885"/>
                  </a:lnTo>
                  <a:lnTo>
                    <a:pt x="215" y="883"/>
                  </a:lnTo>
                  <a:lnTo>
                    <a:pt x="215" y="882"/>
                  </a:lnTo>
                  <a:lnTo>
                    <a:pt x="219" y="882"/>
                  </a:lnTo>
                  <a:lnTo>
                    <a:pt x="222" y="882"/>
                  </a:lnTo>
                  <a:lnTo>
                    <a:pt x="225" y="882"/>
                  </a:lnTo>
                  <a:lnTo>
                    <a:pt x="225" y="884"/>
                  </a:lnTo>
                  <a:lnTo>
                    <a:pt x="225" y="885"/>
                  </a:lnTo>
                  <a:lnTo>
                    <a:pt x="225" y="886"/>
                  </a:lnTo>
                  <a:lnTo>
                    <a:pt x="227" y="889"/>
                  </a:lnTo>
                  <a:lnTo>
                    <a:pt x="227" y="890"/>
                  </a:lnTo>
                  <a:lnTo>
                    <a:pt x="227" y="891"/>
                  </a:lnTo>
                  <a:lnTo>
                    <a:pt x="227" y="893"/>
                  </a:lnTo>
                  <a:lnTo>
                    <a:pt x="227" y="894"/>
                  </a:lnTo>
                  <a:lnTo>
                    <a:pt x="227" y="896"/>
                  </a:lnTo>
                  <a:lnTo>
                    <a:pt x="228" y="898"/>
                  </a:lnTo>
                  <a:lnTo>
                    <a:pt x="228" y="899"/>
                  </a:lnTo>
                  <a:lnTo>
                    <a:pt x="228" y="900"/>
                  </a:lnTo>
                  <a:lnTo>
                    <a:pt x="229" y="902"/>
                  </a:lnTo>
                  <a:lnTo>
                    <a:pt x="230" y="904"/>
                  </a:lnTo>
                  <a:lnTo>
                    <a:pt x="230" y="905"/>
                  </a:lnTo>
                  <a:lnTo>
                    <a:pt x="231" y="906"/>
                  </a:lnTo>
                  <a:lnTo>
                    <a:pt x="232" y="908"/>
                  </a:lnTo>
                  <a:lnTo>
                    <a:pt x="233" y="909"/>
                  </a:lnTo>
                  <a:lnTo>
                    <a:pt x="233" y="910"/>
                  </a:lnTo>
                  <a:lnTo>
                    <a:pt x="234" y="911"/>
                  </a:lnTo>
                  <a:lnTo>
                    <a:pt x="234" y="914"/>
                  </a:lnTo>
                  <a:lnTo>
                    <a:pt x="233" y="915"/>
                  </a:lnTo>
                  <a:lnTo>
                    <a:pt x="233" y="917"/>
                  </a:lnTo>
                  <a:lnTo>
                    <a:pt x="232" y="918"/>
                  </a:lnTo>
                  <a:lnTo>
                    <a:pt x="232" y="921"/>
                  </a:lnTo>
                  <a:lnTo>
                    <a:pt x="234" y="924"/>
                  </a:lnTo>
                  <a:lnTo>
                    <a:pt x="237" y="923"/>
                  </a:lnTo>
                  <a:lnTo>
                    <a:pt x="237" y="921"/>
                  </a:lnTo>
                  <a:lnTo>
                    <a:pt x="237" y="919"/>
                  </a:lnTo>
                  <a:lnTo>
                    <a:pt x="237" y="917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8" y="913"/>
                  </a:lnTo>
                  <a:lnTo>
                    <a:pt x="238" y="911"/>
                  </a:lnTo>
                  <a:lnTo>
                    <a:pt x="238" y="909"/>
                  </a:lnTo>
                  <a:lnTo>
                    <a:pt x="238" y="908"/>
                  </a:lnTo>
                  <a:lnTo>
                    <a:pt x="239" y="906"/>
                  </a:lnTo>
                  <a:lnTo>
                    <a:pt x="239" y="905"/>
                  </a:lnTo>
                  <a:lnTo>
                    <a:pt x="239" y="902"/>
                  </a:lnTo>
                  <a:lnTo>
                    <a:pt x="239" y="901"/>
                  </a:lnTo>
                  <a:lnTo>
                    <a:pt x="239" y="900"/>
                  </a:lnTo>
                  <a:lnTo>
                    <a:pt x="239" y="898"/>
                  </a:lnTo>
                  <a:lnTo>
                    <a:pt x="239" y="896"/>
                  </a:lnTo>
                  <a:lnTo>
                    <a:pt x="239" y="894"/>
                  </a:lnTo>
                  <a:lnTo>
                    <a:pt x="238" y="892"/>
                  </a:lnTo>
                  <a:lnTo>
                    <a:pt x="238" y="891"/>
                  </a:lnTo>
                  <a:lnTo>
                    <a:pt x="238" y="890"/>
                  </a:lnTo>
                  <a:lnTo>
                    <a:pt x="238" y="889"/>
                  </a:lnTo>
                  <a:lnTo>
                    <a:pt x="238" y="886"/>
                  </a:lnTo>
                  <a:lnTo>
                    <a:pt x="238" y="885"/>
                  </a:lnTo>
                  <a:lnTo>
                    <a:pt x="238" y="883"/>
                  </a:lnTo>
                  <a:lnTo>
                    <a:pt x="239" y="882"/>
                  </a:lnTo>
                  <a:lnTo>
                    <a:pt x="240" y="882"/>
                  </a:lnTo>
                  <a:lnTo>
                    <a:pt x="242" y="882"/>
                  </a:lnTo>
                  <a:lnTo>
                    <a:pt x="244" y="882"/>
                  </a:lnTo>
                  <a:lnTo>
                    <a:pt x="246" y="881"/>
                  </a:lnTo>
                  <a:lnTo>
                    <a:pt x="247" y="881"/>
                  </a:lnTo>
                  <a:lnTo>
                    <a:pt x="249" y="881"/>
                  </a:lnTo>
                  <a:lnTo>
                    <a:pt x="250" y="880"/>
                  </a:lnTo>
                  <a:lnTo>
                    <a:pt x="253" y="880"/>
                  </a:lnTo>
                  <a:lnTo>
                    <a:pt x="254" y="880"/>
                  </a:lnTo>
                  <a:lnTo>
                    <a:pt x="255" y="879"/>
                  </a:lnTo>
                  <a:lnTo>
                    <a:pt x="257" y="879"/>
                  </a:lnTo>
                  <a:lnTo>
                    <a:pt x="258" y="877"/>
                  </a:lnTo>
                  <a:lnTo>
                    <a:pt x="261" y="876"/>
                  </a:lnTo>
                  <a:lnTo>
                    <a:pt x="262" y="876"/>
                  </a:lnTo>
                  <a:lnTo>
                    <a:pt x="263" y="876"/>
                  </a:lnTo>
                  <a:lnTo>
                    <a:pt x="265" y="875"/>
                  </a:lnTo>
                  <a:lnTo>
                    <a:pt x="266" y="875"/>
                  </a:lnTo>
                  <a:lnTo>
                    <a:pt x="269" y="874"/>
                  </a:lnTo>
                  <a:lnTo>
                    <a:pt x="270" y="874"/>
                  </a:lnTo>
                  <a:lnTo>
                    <a:pt x="272" y="874"/>
                  </a:lnTo>
                  <a:lnTo>
                    <a:pt x="273" y="874"/>
                  </a:lnTo>
                  <a:lnTo>
                    <a:pt x="275" y="873"/>
                  </a:lnTo>
                  <a:lnTo>
                    <a:pt x="277" y="873"/>
                  </a:lnTo>
                  <a:lnTo>
                    <a:pt x="279" y="873"/>
                  </a:lnTo>
                  <a:lnTo>
                    <a:pt x="280" y="873"/>
                  </a:lnTo>
                  <a:lnTo>
                    <a:pt x="282" y="872"/>
                  </a:lnTo>
                  <a:lnTo>
                    <a:pt x="284" y="873"/>
                  </a:lnTo>
                  <a:lnTo>
                    <a:pt x="287" y="871"/>
                  </a:lnTo>
                  <a:lnTo>
                    <a:pt x="287" y="869"/>
                  </a:lnTo>
                  <a:lnTo>
                    <a:pt x="288" y="868"/>
                  </a:lnTo>
                  <a:lnTo>
                    <a:pt x="288" y="866"/>
                  </a:lnTo>
                  <a:lnTo>
                    <a:pt x="288" y="864"/>
                  </a:lnTo>
                  <a:lnTo>
                    <a:pt x="288" y="863"/>
                  </a:lnTo>
                  <a:lnTo>
                    <a:pt x="288" y="860"/>
                  </a:lnTo>
                  <a:lnTo>
                    <a:pt x="288" y="859"/>
                  </a:lnTo>
                  <a:lnTo>
                    <a:pt x="289" y="857"/>
                  </a:lnTo>
                  <a:lnTo>
                    <a:pt x="289" y="856"/>
                  </a:lnTo>
                  <a:lnTo>
                    <a:pt x="289" y="854"/>
                  </a:lnTo>
                  <a:lnTo>
                    <a:pt x="289" y="851"/>
                  </a:lnTo>
                  <a:lnTo>
                    <a:pt x="289" y="850"/>
                  </a:lnTo>
                  <a:lnTo>
                    <a:pt x="289" y="848"/>
                  </a:lnTo>
                  <a:lnTo>
                    <a:pt x="289" y="847"/>
                  </a:lnTo>
                  <a:lnTo>
                    <a:pt x="290" y="845"/>
                  </a:lnTo>
                  <a:lnTo>
                    <a:pt x="290" y="843"/>
                  </a:lnTo>
                  <a:lnTo>
                    <a:pt x="290" y="841"/>
                  </a:lnTo>
                  <a:lnTo>
                    <a:pt x="290" y="840"/>
                  </a:lnTo>
                  <a:lnTo>
                    <a:pt x="291" y="839"/>
                  </a:lnTo>
                  <a:lnTo>
                    <a:pt x="292" y="838"/>
                  </a:lnTo>
                  <a:lnTo>
                    <a:pt x="294" y="837"/>
                  </a:lnTo>
                  <a:lnTo>
                    <a:pt x="295" y="835"/>
                  </a:lnTo>
                  <a:lnTo>
                    <a:pt x="296" y="834"/>
                  </a:lnTo>
                  <a:lnTo>
                    <a:pt x="297" y="833"/>
                  </a:lnTo>
                  <a:lnTo>
                    <a:pt x="298" y="831"/>
                  </a:lnTo>
                  <a:lnTo>
                    <a:pt x="299" y="830"/>
                  </a:lnTo>
                  <a:lnTo>
                    <a:pt x="300" y="827"/>
                  </a:lnTo>
                  <a:lnTo>
                    <a:pt x="302" y="826"/>
                  </a:lnTo>
                  <a:lnTo>
                    <a:pt x="303" y="824"/>
                  </a:lnTo>
                  <a:lnTo>
                    <a:pt x="304" y="823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8"/>
                  </a:lnTo>
                  <a:lnTo>
                    <a:pt x="304" y="816"/>
                  </a:lnTo>
                  <a:lnTo>
                    <a:pt x="304" y="815"/>
                  </a:lnTo>
                  <a:lnTo>
                    <a:pt x="304" y="814"/>
                  </a:lnTo>
                  <a:lnTo>
                    <a:pt x="304" y="812"/>
                  </a:lnTo>
                  <a:lnTo>
                    <a:pt x="304" y="810"/>
                  </a:lnTo>
                  <a:lnTo>
                    <a:pt x="304" y="808"/>
                  </a:lnTo>
                  <a:lnTo>
                    <a:pt x="304" y="807"/>
                  </a:lnTo>
                  <a:lnTo>
                    <a:pt x="304" y="805"/>
                  </a:lnTo>
                  <a:lnTo>
                    <a:pt x="304" y="804"/>
                  </a:lnTo>
                  <a:lnTo>
                    <a:pt x="304" y="803"/>
                  </a:lnTo>
                  <a:lnTo>
                    <a:pt x="304" y="800"/>
                  </a:lnTo>
                  <a:lnTo>
                    <a:pt x="304" y="799"/>
                  </a:lnTo>
                  <a:lnTo>
                    <a:pt x="303" y="797"/>
                  </a:lnTo>
                  <a:lnTo>
                    <a:pt x="303" y="796"/>
                  </a:lnTo>
                  <a:lnTo>
                    <a:pt x="303" y="795"/>
                  </a:lnTo>
                  <a:lnTo>
                    <a:pt x="302" y="792"/>
                  </a:lnTo>
                  <a:lnTo>
                    <a:pt x="302" y="791"/>
                  </a:lnTo>
                  <a:lnTo>
                    <a:pt x="300" y="789"/>
                  </a:lnTo>
                  <a:lnTo>
                    <a:pt x="300" y="788"/>
                  </a:lnTo>
                  <a:lnTo>
                    <a:pt x="300" y="785"/>
                  </a:lnTo>
                  <a:lnTo>
                    <a:pt x="300" y="784"/>
                  </a:lnTo>
                  <a:lnTo>
                    <a:pt x="300" y="782"/>
                  </a:lnTo>
                  <a:lnTo>
                    <a:pt x="300" y="780"/>
                  </a:lnTo>
                  <a:lnTo>
                    <a:pt x="300" y="779"/>
                  </a:lnTo>
                  <a:lnTo>
                    <a:pt x="299" y="778"/>
                  </a:lnTo>
                  <a:lnTo>
                    <a:pt x="299" y="775"/>
                  </a:lnTo>
                  <a:lnTo>
                    <a:pt x="299" y="773"/>
                  </a:lnTo>
                  <a:lnTo>
                    <a:pt x="296" y="773"/>
                  </a:lnTo>
                  <a:lnTo>
                    <a:pt x="296" y="770"/>
                  </a:lnTo>
                  <a:lnTo>
                    <a:pt x="295" y="767"/>
                  </a:lnTo>
                  <a:lnTo>
                    <a:pt x="295" y="765"/>
                  </a:lnTo>
                  <a:lnTo>
                    <a:pt x="292" y="764"/>
                  </a:lnTo>
                  <a:lnTo>
                    <a:pt x="291" y="761"/>
                  </a:lnTo>
                  <a:lnTo>
                    <a:pt x="294" y="755"/>
                  </a:lnTo>
                  <a:lnTo>
                    <a:pt x="291" y="755"/>
                  </a:lnTo>
                  <a:lnTo>
                    <a:pt x="291" y="753"/>
                  </a:lnTo>
                  <a:lnTo>
                    <a:pt x="291" y="750"/>
                  </a:lnTo>
                  <a:lnTo>
                    <a:pt x="291" y="749"/>
                  </a:lnTo>
                  <a:lnTo>
                    <a:pt x="290" y="747"/>
                  </a:lnTo>
                  <a:lnTo>
                    <a:pt x="289" y="746"/>
                  </a:lnTo>
                  <a:lnTo>
                    <a:pt x="288" y="745"/>
                  </a:lnTo>
                  <a:lnTo>
                    <a:pt x="284" y="741"/>
                  </a:lnTo>
                  <a:lnTo>
                    <a:pt x="287" y="736"/>
                  </a:lnTo>
                  <a:lnTo>
                    <a:pt x="289" y="738"/>
                  </a:lnTo>
                  <a:lnTo>
                    <a:pt x="291" y="737"/>
                  </a:lnTo>
                  <a:lnTo>
                    <a:pt x="291" y="739"/>
                  </a:lnTo>
                  <a:lnTo>
                    <a:pt x="292" y="740"/>
                  </a:lnTo>
                  <a:lnTo>
                    <a:pt x="294" y="741"/>
                  </a:lnTo>
                  <a:lnTo>
                    <a:pt x="295" y="744"/>
                  </a:lnTo>
                  <a:lnTo>
                    <a:pt x="295" y="745"/>
                  </a:lnTo>
                  <a:lnTo>
                    <a:pt x="296" y="746"/>
                  </a:lnTo>
                  <a:lnTo>
                    <a:pt x="297" y="747"/>
                  </a:lnTo>
                  <a:lnTo>
                    <a:pt x="298" y="748"/>
                  </a:lnTo>
                  <a:lnTo>
                    <a:pt x="299" y="749"/>
                  </a:lnTo>
                  <a:lnTo>
                    <a:pt x="302" y="750"/>
                  </a:lnTo>
                  <a:lnTo>
                    <a:pt x="303" y="750"/>
                  </a:lnTo>
                  <a:lnTo>
                    <a:pt x="304" y="750"/>
                  </a:lnTo>
                  <a:lnTo>
                    <a:pt x="306" y="750"/>
                  </a:lnTo>
                  <a:lnTo>
                    <a:pt x="307" y="750"/>
                  </a:lnTo>
                  <a:lnTo>
                    <a:pt x="310" y="753"/>
                  </a:lnTo>
                  <a:lnTo>
                    <a:pt x="312" y="751"/>
                  </a:lnTo>
                  <a:lnTo>
                    <a:pt x="314" y="750"/>
                  </a:lnTo>
                  <a:lnTo>
                    <a:pt x="315" y="750"/>
                  </a:lnTo>
                  <a:lnTo>
                    <a:pt x="315" y="748"/>
                  </a:lnTo>
                  <a:lnTo>
                    <a:pt x="320" y="749"/>
                  </a:lnTo>
                  <a:lnTo>
                    <a:pt x="321" y="749"/>
                  </a:lnTo>
                  <a:lnTo>
                    <a:pt x="323" y="749"/>
                  </a:lnTo>
                  <a:lnTo>
                    <a:pt x="324" y="749"/>
                  </a:lnTo>
                  <a:lnTo>
                    <a:pt x="325" y="748"/>
                  </a:lnTo>
                  <a:lnTo>
                    <a:pt x="328" y="747"/>
                  </a:lnTo>
                  <a:lnTo>
                    <a:pt x="329" y="747"/>
                  </a:lnTo>
                  <a:lnTo>
                    <a:pt x="330" y="746"/>
                  </a:lnTo>
                  <a:lnTo>
                    <a:pt x="332" y="745"/>
                  </a:lnTo>
                  <a:lnTo>
                    <a:pt x="333" y="745"/>
                  </a:lnTo>
                  <a:lnTo>
                    <a:pt x="336" y="745"/>
                  </a:lnTo>
                  <a:lnTo>
                    <a:pt x="337" y="746"/>
                  </a:lnTo>
                  <a:lnTo>
                    <a:pt x="338" y="746"/>
                  </a:lnTo>
                  <a:lnTo>
                    <a:pt x="340" y="747"/>
                  </a:lnTo>
                  <a:lnTo>
                    <a:pt x="341" y="747"/>
                  </a:lnTo>
                  <a:lnTo>
                    <a:pt x="342" y="748"/>
                  </a:lnTo>
                  <a:lnTo>
                    <a:pt x="345" y="748"/>
                  </a:lnTo>
                  <a:lnTo>
                    <a:pt x="346" y="748"/>
                  </a:lnTo>
                  <a:lnTo>
                    <a:pt x="348" y="748"/>
                  </a:lnTo>
                  <a:lnTo>
                    <a:pt x="349" y="748"/>
                  </a:lnTo>
                  <a:lnTo>
                    <a:pt x="352" y="748"/>
                  </a:lnTo>
                  <a:lnTo>
                    <a:pt x="353" y="748"/>
                  </a:lnTo>
                  <a:lnTo>
                    <a:pt x="355" y="748"/>
                  </a:lnTo>
                  <a:lnTo>
                    <a:pt x="357" y="747"/>
                  </a:lnTo>
                  <a:lnTo>
                    <a:pt x="358" y="747"/>
                  </a:lnTo>
                  <a:lnTo>
                    <a:pt x="361" y="747"/>
                  </a:lnTo>
                  <a:lnTo>
                    <a:pt x="362" y="747"/>
                  </a:lnTo>
                  <a:lnTo>
                    <a:pt x="364" y="747"/>
                  </a:lnTo>
                  <a:lnTo>
                    <a:pt x="365" y="746"/>
                  </a:lnTo>
                  <a:lnTo>
                    <a:pt x="366" y="745"/>
                  </a:lnTo>
                  <a:lnTo>
                    <a:pt x="369" y="745"/>
                  </a:lnTo>
                  <a:lnTo>
                    <a:pt x="370" y="742"/>
                  </a:lnTo>
                  <a:lnTo>
                    <a:pt x="370" y="741"/>
                  </a:lnTo>
                  <a:lnTo>
                    <a:pt x="371" y="739"/>
                  </a:lnTo>
                  <a:lnTo>
                    <a:pt x="367" y="737"/>
                  </a:lnTo>
                  <a:lnTo>
                    <a:pt x="370" y="733"/>
                  </a:lnTo>
                  <a:lnTo>
                    <a:pt x="369" y="731"/>
                  </a:lnTo>
                  <a:lnTo>
                    <a:pt x="369" y="730"/>
                  </a:lnTo>
                  <a:lnTo>
                    <a:pt x="369" y="728"/>
                  </a:lnTo>
                  <a:lnTo>
                    <a:pt x="369" y="726"/>
                  </a:lnTo>
                  <a:lnTo>
                    <a:pt x="369" y="724"/>
                  </a:lnTo>
                  <a:lnTo>
                    <a:pt x="369" y="723"/>
                  </a:lnTo>
                  <a:lnTo>
                    <a:pt x="369" y="721"/>
                  </a:lnTo>
                  <a:lnTo>
                    <a:pt x="367" y="720"/>
                  </a:lnTo>
                  <a:lnTo>
                    <a:pt x="367" y="717"/>
                  </a:lnTo>
                  <a:lnTo>
                    <a:pt x="366" y="715"/>
                  </a:lnTo>
                  <a:lnTo>
                    <a:pt x="367" y="712"/>
                  </a:lnTo>
                  <a:lnTo>
                    <a:pt x="366" y="709"/>
                  </a:lnTo>
                  <a:lnTo>
                    <a:pt x="365" y="707"/>
                  </a:lnTo>
                  <a:lnTo>
                    <a:pt x="366" y="705"/>
                  </a:lnTo>
                  <a:lnTo>
                    <a:pt x="366" y="704"/>
                  </a:lnTo>
                  <a:lnTo>
                    <a:pt x="370" y="704"/>
                  </a:lnTo>
                  <a:lnTo>
                    <a:pt x="373" y="707"/>
                  </a:lnTo>
                  <a:lnTo>
                    <a:pt x="375" y="705"/>
                  </a:lnTo>
                  <a:lnTo>
                    <a:pt x="379" y="704"/>
                  </a:lnTo>
                  <a:lnTo>
                    <a:pt x="378" y="700"/>
                  </a:lnTo>
                  <a:lnTo>
                    <a:pt x="375" y="700"/>
                  </a:lnTo>
                  <a:lnTo>
                    <a:pt x="374" y="700"/>
                  </a:lnTo>
                  <a:lnTo>
                    <a:pt x="373" y="699"/>
                  </a:lnTo>
                  <a:lnTo>
                    <a:pt x="374" y="698"/>
                  </a:lnTo>
                  <a:lnTo>
                    <a:pt x="377" y="697"/>
                  </a:lnTo>
                  <a:lnTo>
                    <a:pt x="378" y="696"/>
                  </a:lnTo>
                  <a:lnTo>
                    <a:pt x="379" y="696"/>
                  </a:lnTo>
                  <a:lnTo>
                    <a:pt x="380" y="695"/>
                  </a:lnTo>
                  <a:lnTo>
                    <a:pt x="381" y="695"/>
                  </a:lnTo>
                  <a:lnTo>
                    <a:pt x="383" y="695"/>
                  </a:lnTo>
                  <a:lnTo>
                    <a:pt x="387" y="696"/>
                  </a:lnTo>
                  <a:lnTo>
                    <a:pt x="385" y="692"/>
                  </a:lnTo>
                  <a:lnTo>
                    <a:pt x="385" y="691"/>
                  </a:lnTo>
                  <a:lnTo>
                    <a:pt x="383" y="690"/>
                  </a:lnTo>
                  <a:lnTo>
                    <a:pt x="383" y="688"/>
                  </a:lnTo>
                  <a:lnTo>
                    <a:pt x="382" y="687"/>
                  </a:lnTo>
                  <a:lnTo>
                    <a:pt x="383" y="682"/>
                  </a:lnTo>
                  <a:lnTo>
                    <a:pt x="383" y="679"/>
                  </a:lnTo>
                  <a:lnTo>
                    <a:pt x="383" y="678"/>
                  </a:lnTo>
                  <a:lnTo>
                    <a:pt x="385" y="675"/>
                  </a:lnTo>
                  <a:lnTo>
                    <a:pt x="386" y="673"/>
                  </a:lnTo>
                  <a:lnTo>
                    <a:pt x="387" y="673"/>
                  </a:lnTo>
                  <a:lnTo>
                    <a:pt x="390" y="674"/>
                  </a:lnTo>
                  <a:lnTo>
                    <a:pt x="392" y="677"/>
                  </a:lnTo>
                  <a:lnTo>
                    <a:pt x="395" y="679"/>
                  </a:lnTo>
                  <a:lnTo>
                    <a:pt x="396" y="674"/>
                  </a:lnTo>
                  <a:lnTo>
                    <a:pt x="397" y="673"/>
                  </a:lnTo>
                  <a:lnTo>
                    <a:pt x="398" y="673"/>
                  </a:lnTo>
                  <a:lnTo>
                    <a:pt x="400" y="672"/>
                  </a:lnTo>
                  <a:lnTo>
                    <a:pt x="402" y="673"/>
                  </a:lnTo>
                  <a:lnTo>
                    <a:pt x="403" y="673"/>
                  </a:lnTo>
                  <a:lnTo>
                    <a:pt x="405" y="674"/>
                  </a:lnTo>
                  <a:lnTo>
                    <a:pt x="406" y="675"/>
                  </a:lnTo>
                  <a:lnTo>
                    <a:pt x="407" y="677"/>
                  </a:lnTo>
                  <a:lnTo>
                    <a:pt x="408" y="678"/>
                  </a:lnTo>
                  <a:lnTo>
                    <a:pt x="410" y="680"/>
                  </a:lnTo>
                  <a:lnTo>
                    <a:pt x="410" y="681"/>
                  </a:lnTo>
                  <a:lnTo>
                    <a:pt x="411" y="682"/>
                  </a:lnTo>
                  <a:lnTo>
                    <a:pt x="412" y="683"/>
                  </a:lnTo>
                  <a:lnTo>
                    <a:pt x="415" y="684"/>
                  </a:lnTo>
                  <a:lnTo>
                    <a:pt x="416" y="684"/>
                  </a:lnTo>
                  <a:lnTo>
                    <a:pt x="419" y="684"/>
                  </a:lnTo>
                  <a:lnTo>
                    <a:pt x="420" y="687"/>
                  </a:lnTo>
                  <a:lnTo>
                    <a:pt x="423" y="686"/>
                  </a:lnTo>
                  <a:lnTo>
                    <a:pt x="425" y="689"/>
                  </a:lnTo>
                  <a:lnTo>
                    <a:pt x="427" y="690"/>
                  </a:lnTo>
                  <a:lnTo>
                    <a:pt x="429" y="690"/>
                  </a:lnTo>
                  <a:lnTo>
                    <a:pt x="430" y="690"/>
                  </a:lnTo>
                  <a:lnTo>
                    <a:pt x="431" y="690"/>
                  </a:lnTo>
                  <a:lnTo>
                    <a:pt x="433" y="690"/>
                  </a:lnTo>
                  <a:lnTo>
                    <a:pt x="432" y="689"/>
                  </a:lnTo>
                  <a:lnTo>
                    <a:pt x="431" y="687"/>
                  </a:lnTo>
                  <a:lnTo>
                    <a:pt x="430" y="684"/>
                  </a:lnTo>
                  <a:lnTo>
                    <a:pt x="431" y="684"/>
                  </a:lnTo>
                  <a:lnTo>
                    <a:pt x="435" y="684"/>
                  </a:lnTo>
                  <a:lnTo>
                    <a:pt x="439" y="683"/>
                  </a:lnTo>
                  <a:lnTo>
                    <a:pt x="438" y="679"/>
                  </a:lnTo>
                  <a:lnTo>
                    <a:pt x="437" y="678"/>
                  </a:lnTo>
                  <a:lnTo>
                    <a:pt x="437" y="677"/>
                  </a:lnTo>
                  <a:lnTo>
                    <a:pt x="436" y="674"/>
                  </a:lnTo>
                  <a:lnTo>
                    <a:pt x="435" y="673"/>
                  </a:lnTo>
                  <a:lnTo>
                    <a:pt x="433" y="672"/>
                  </a:lnTo>
                  <a:lnTo>
                    <a:pt x="433" y="671"/>
                  </a:lnTo>
                  <a:lnTo>
                    <a:pt x="432" y="670"/>
                  </a:lnTo>
                  <a:lnTo>
                    <a:pt x="431" y="667"/>
                  </a:lnTo>
                  <a:lnTo>
                    <a:pt x="432" y="666"/>
                  </a:lnTo>
                  <a:lnTo>
                    <a:pt x="433" y="665"/>
                  </a:lnTo>
                  <a:lnTo>
                    <a:pt x="435" y="662"/>
                  </a:lnTo>
                  <a:lnTo>
                    <a:pt x="437" y="658"/>
                  </a:lnTo>
                  <a:lnTo>
                    <a:pt x="438" y="657"/>
                  </a:lnTo>
                  <a:lnTo>
                    <a:pt x="439" y="656"/>
                  </a:lnTo>
                  <a:lnTo>
                    <a:pt x="440" y="656"/>
                  </a:lnTo>
                  <a:lnTo>
                    <a:pt x="443" y="653"/>
                  </a:lnTo>
                  <a:lnTo>
                    <a:pt x="440" y="653"/>
                  </a:lnTo>
                  <a:lnTo>
                    <a:pt x="439" y="652"/>
                  </a:lnTo>
                  <a:lnTo>
                    <a:pt x="438" y="650"/>
                  </a:lnTo>
                  <a:lnTo>
                    <a:pt x="437" y="649"/>
                  </a:lnTo>
                  <a:lnTo>
                    <a:pt x="437" y="648"/>
                  </a:lnTo>
                  <a:lnTo>
                    <a:pt x="435" y="645"/>
                  </a:lnTo>
                  <a:lnTo>
                    <a:pt x="436" y="640"/>
                  </a:lnTo>
                  <a:lnTo>
                    <a:pt x="436" y="639"/>
                  </a:lnTo>
                  <a:lnTo>
                    <a:pt x="436" y="638"/>
                  </a:lnTo>
                  <a:lnTo>
                    <a:pt x="436" y="636"/>
                  </a:lnTo>
                  <a:lnTo>
                    <a:pt x="435" y="635"/>
                  </a:lnTo>
                  <a:lnTo>
                    <a:pt x="432" y="632"/>
                  </a:lnTo>
                  <a:lnTo>
                    <a:pt x="433" y="630"/>
                  </a:lnTo>
                  <a:lnTo>
                    <a:pt x="436" y="628"/>
                  </a:lnTo>
                  <a:lnTo>
                    <a:pt x="437" y="625"/>
                  </a:lnTo>
                  <a:lnTo>
                    <a:pt x="440" y="627"/>
                  </a:lnTo>
                  <a:lnTo>
                    <a:pt x="441" y="628"/>
                  </a:lnTo>
                  <a:lnTo>
                    <a:pt x="444" y="625"/>
                  </a:lnTo>
                  <a:lnTo>
                    <a:pt x="445" y="625"/>
                  </a:lnTo>
                  <a:lnTo>
                    <a:pt x="447" y="624"/>
                  </a:lnTo>
                  <a:lnTo>
                    <a:pt x="448" y="623"/>
                  </a:lnTo>
                  <a:lnTo>
                    <a:pt x="449" y="623"/>
                  </a:lnTo>
                  <a:lnTo>
                    <a:pt x="452" y="622"/>
                  </a:lnTo>
                  <a:lnTo>
                    <a:pt x="454" y="621"/>
                  </a:lnTo>
                  <a:lnTo>
                    <a:pt x="455" y="621"/>
                  </a:lnTo>
                  <a:lnTo>
                    <a:pt x="458" y="619"/>
                  </a:lnTo>
                  <a:lnTo>
                    <a:pt x="458" y="624"/>
                  </a:lnTo>
                  <a:lnTo>
                    <a:pt x="463" y="622"/>
                  </a:lnTo>
                  <a:lnTo>
                    <a:pt x="464" y="622"/>
                  </a:lnTo>
                  <a:lnTo>
                    <a:pt x="466" y="621"/>
                  </a:lnTo>
                  <a:lnTo>
                    <a:pt x="468" y="620"/>
                  </a:lnTo>
                  <a:lnTo>
                    <a:pt x="470" y="621"/>
                  </a:lnTo>
                  <a:lnTo>
                    <a:pt x="470" y="623"/>
                  </a:lnTo>
                  <a:lnTo>
                    <a:pt x="473" y="623"/>
                  </a:lnTo>
                  <a:lnTo>
                    <a:pt x="474" y="622"/>
                  </a:lnTo>
                  <a:lnTo>
                    <a:pt x="477" y="622"/>
                  </a:lnTo>
                  <a:lnTo>
                    <a:pt x="478" y="622"/>
                  </a:lnTo>
                  <a:lnTo>
                    <a:pt x="479" y="621"/>
                  </a:lnTo>
                  <a:lnTo>
                    <a:pt x="480" y="620"/>
                  </a:lnTo>
                  <a:lnTo>
                    <a:pt x="480" y="619"/>
                  </a:lnTo>
                  <a:lnTo>
                    <a:pt x="482" y="618"/>
                  </a:lnTo>
                  <a:lnTo>
                    <a:pt x="483" y="618"/>
                  </a:lnTo>
                  <a:lnTo>
                    <a:pt x="486" y="618"/>
                  </a:lnTo>
                  <a:lnTo>
                    <a:pt x="487" y="616"/>
                  </a:lnTo>
                  <a:lnTo>
                    <a:pt x="489" y="616"/>
                  </a:lnTo>
                  <a:lnTo>
                    <a:pt x="490" y="615"/>
                  </a:lnTo>
                  <a:lnTo>
                    <a:pt x="493" y="615"/>
                  </a:lnTo>
                  <a:lnTo>
                    <a:pt x="494" y="615"/>
                  </a:lnTo>
                  <a:lnTo>
                    <a:pt x="496" y="614"/>
                  </a:lnTo>
                  <a:lnTo>
                    <a:pt x="498" y="616"/>
                  </a:lnTo>
                  <a:lnTo>
                    <a:pt x="499" y="620"/>
                  </a:lnTo>
                  <a:lnTo>
                    <a:pt x="501" y="622"/>
                  </a:lnTo>
                  <a:lnTo>
                    <a:pt x="504" y="622"/>
                  </a:lnTo>
                  <a:lnTo>
                    <a:pt x="505" y="621"/>
                  </a:lnTo>
                  <a:lnTo>
                    <a:pt x="507" y="621"/>
                  </a:lnTo>
                  <a:lnTo>
                    <a:pt x="508" y="620"/>
                  </a:lnTo>
                  <a:lnTo>
                    <a:pt x="511" y="620"/>
                  </a:lnTo>
                  <a:lnTo>
                    <a:pt x="512" y="620"/>
                  </a:lnTo>
                  <a:lnTo>
                    <a:pt x="513" y="619"/>
                  </a:lnTo>
                  <a:lnTo>
                    <a:pt x="515" y="619"/>
                  </a:lnTo>
                  <a:lnTo>
                    <a:pt x="516" y="618"/>
                  </a:lnTo>
                  <a:lnTo>
                    <a:pt x="518" y="616"/>
                  </a:lnTo>
                  <a:lnTo>
                    <a:pt x="518" y="614"/>
                  </a:lnTo>
                  <a:lnTo>
                    <a:pt x="522" y="612"/>
                  </a:lnTo>
                  <a:lnTo>
                    <a:pt x="521" y="608"/>
                  </a:lnTo>
                  <a:lnTo>
                    <a:pt x="520" y="607"/>
                  </a:lnTo>
                  <a:lnTo>
                    <a:pt x="520" y="606"/>
                  </a:lnTo>
                  <a:lnTo>
                    <a:pt x="521" y="604"/>
                  </a:lnTo>
                  <a:lnTo>
                    <a:pt x="522" y="603"/>
                  </a:lnTo>
                  <a:lnTo>
                    <a:pt x="523" y="602"/>
                  </a:lnTo>
                  <a:lnTo>
                    <a:pt x="524" y="601"/>
                  </a:lnTo>
                  <a:lnTo>
                    <a:pt x="526" y="599"/>
                  </a:lnTo>
                  <a:lnTo>
                    <a:pt x="527" y="599"/>
                  </a:lnTo>
                  <a:lnTo>
                    <a:pt x="529" y="598"/>
                  </a:lnTo>
                  <a:lnTo>
                    <a:pt x="530" y="598"/>
                  </a:lnTo>
                  <a:lnTo>
                    <a:pt x="531" y="598"/>
                  </a:lnTo>
                  <a:lnTo>
                    <a:pt x="533" y="597"/>
                  </a:lnTo>
                  <a:lnTo>
                    <a:pt x="535" y="598"/>
                  </a:lnTo>
                  <a:lnTo>
                    <a:pt x="535" y="601"/>
                  </a:lnTo>
                  <a:lnTo>
                    <a:pt x="536" y="602"/>
                  </a:lnTo>
                  <a:lnTo>
                    <a:pt x="536" y="604"/>
                  </a:lnTo>
                  <a:lnTo>
                    <a:pt x="537" y="606"/>
                  </a:lnTo>
                  <a:lnTo>
                    <a:pt x="537" y="607"/>
                  </a:lnTo>
                  <a:lnTo>
                    <a:pt x="538" y="608"/>
                  </a:lnTo>
                  <a:lnTo>
                    <a:pt x="539" y="610"/>
                  </a:lnTo>
                  <a:lnTo>
                    <a:pt x="540" y="612"/>
                  </a:lnTo>
                  <a:lnTo>
                    <a:pt x="541" y="613"/>
                  </a:lnTo>
                  <a:lnTo>
                    <a:pt x="543" y="614"/>
                  </a:lnTo>
                  <a:lnTo>
                    <a:pt x="545" y="614"/>
                  </a:lnTo>
                  <a:lnTo>
                    <a:pt x="545" y="618"/>
                  </a:lnTo>
                  <a:lnTo>
                    <a:pt x="548" y="616"/>
                  </a:lnTo>
                  <a:lnTo>
                    <a:pt x="554" y="615"/>
                  </a:lnTo>
                  <a:lnTo>
                    <a:pt x="558" y="612"/>
                  </a:lnTo>
                  <a:lnTo>
                    <a:pt x="562" y="612"/>
                  </a:lnTo>
                  <a:lnTo>
                    <a:pt x="565" y="610"/>
                  </a:lnTo>
                  <a:lnTo>
                    <a:pt x="569" y="607"/>
                  </a:lnTo>
                  <a:lnTo>
                    <a:pt x="571" y="605"/>
                  </a:lnTo>
                  <a:lnTo>
                    <a:pt x="573" y="605"/>
                  </a:lnTo>
                  <a:lnTo>
                    <a:pt x="578" y="605"/>
                  </a:lnTo>
                  <a:lnTo>
                    <a:pt x="581" y="604"/>
                  </a:lnTo>
                  <a:lnTo>
                    <a:pt x="586" y="601"/>
                  </a:lnTo>
                  <a:lnTo>
                    <a:pt x="586" y="604"/>
                  </a:lnTo>
                  <a:lnTo>
                    <a:pt x="588" y="604"/>
                  </a:lnTo>
                  <a:lnTo>
                    <a:pt x="590" y="605"/>
                  </a:lnTo>
                  <a:lnTo>
                    <a:pt x="591" y="605"/>
                  </a:lnTo>
                  <a:lnTo>
                    <a:pt x="593" y="606"/>
                  </a:lnTo>
                  <a:lnTo>
                    <a:pt x="594" y="607"/>
                  </a:lnTo>
                  <a:lnTo>
                    <a:pt x="595" y="607"/>
                  </a:lnTo>
                  <a:lnTo>
                    <a:pt x="596" y="608"/>
                  </a:lnTo>
                  <a:lnTo>
                    <a:pt x="598" y="610"/>
                  </a:lnTo>
                  <a:lnTo>
                    <a:pt x="598" y="611"/>
                  </a:lnTo>
                  <a:lnTo>
                    <a:pt x="599" y="612"/>
                  </a:lnTo>
                  <a:lnTo>
                    <a:pt x="601" y="614"/>
                  </a:lnTo>
                  <a:lnTo>
                    <a:pt x="602" y="615"/>
                  </a:lnTo>
                  <a:lnTo>
                    <a:pt x="603" y="616"/>
                  </a:lnTo>
                  <a:lnTo>
                    <a:pt x="603" y="619"/>
                  </a:lnTo>
                  <a:lnTo>
                    <a:pt x="604" y="620"/>
                  </a:lnTo>
                  <a:lnTo>
                    <a:pt x="605" y="621"/>
                  </a:lnTo>
                  <a:lnTo>
                    <a:pt x="605" y="623"/>
                  </a:lnTo>
                  <a:lnTo>
                    <a:pt x="606" y="624"/>
                  </a:lnTo>
                  <a:lnTo>
                    <a:pt x="607" y="622"/>
                  </a:lnTo>
                  <a:lnTo>
                    <a:pt x="607" y="621"/>
                  </a:lnTo>
                  <a:lnTo>
                    <a:pt x="609" y="619"/>
                  </a:lnTo>
                  <a:lnTo>
                    <a:pt x="609" y="618"/>
                  </a:lnTo>
                  <a:lnTo>
                    <a:pt x="610" y="615"/>
                  </a:lnTo>
                  <a:lnTo>
                    <a:pt x="610" y="614"/>
                  </a:lnTo>
                  <a:lnTo>
                    <a:pt x="611" y="612"/>
                  </a:lnTo>
                  <a:lnTo>
                    <a:pt x="611" y="611"/>
                  </a:lnTo>
                  <a:lnTo>
                    <a:pt x="612" y="608"/>
                  </a:lnTo>
                  <a:lnTo>
                    <a:pt x="612" y="607"/>
                  </a:lnTo>
                  <a:lnTo>
                    <a:pt x="613" y="606"/>
                  </a:lnTo>
                  <a:lnTo>
                    <a:pt x="613" y="604"/>
                  </a:lnTo>
                  <a:lnTo>
                    <a:pt x="614" y="603"/>
                  </a:lnTo>
                  <a:lnTo>
                    <a:pt x="614" y="602"/>
                  </a:lnTo>
                  <a:lnTo>
                    <a:pt x="615" y="599"/>
                  </a:lnTo>
                  <a:lnTo>
                    <a:pt x="615" y="598"/>
                  </a:lnTo>
                  <a:lnTo>
                    <a:pt x="616" y="597"/>
                  </a:lnTo>
                  <a:lnTo>
                    <a:pt x="616" y="596"/>
                  </a:lnTo>
                  <a:lnTo>
                    <a:pt x="616" y="594"/>
                  </a:lnTo>
                  <a:lnTo>
                    <a:pt x="614" y="594"/>
                  </a:lnTo>
                  <a:lnTo>
                    <a:pt x="613" y="594"/>
                  </a:lnTo>
                  <a:lnTo>
                    <a:pt x="612" y="594"/>
                  </a:lnTo>
                  <a:lnTo>
                    <a:pt x="610" y="594"/>
                  </a:lnTo>
                  <a:lnTo>
                    <a:pt x="609" y="593"/>
                  </a:lnTo>
                  <a:lnTo>
                    <a:pt x="606" y="593"/>
                  </a:lnTo>
                  <a:lnTo>
                    <a:pt x="605" y="593"/>
                  </a:lnTo>
                  <a:lnTo>
                    <a:pt x="603" y="593"/>
                  </a:lnTo>
                  <a:lnTo>
                    <a:pt x="602" y="591"/>
                  </a:lnTo>
                  <a:lnTo>
                    <a:pt x="599" y="591"/>
                  </a:lnTo>
                  <a:lnTo>
                    <a:pt x="598" y="590"/>
                  </a:lnTo>
                  <a:lnTo>
                    <a:pt x="597" y="590"/>
                  </a:lnTo>
                  <a:lnTo>
                    <a:pt x="596" y="589"/>
                  </a:lnTo>
                  <a:lnTo>
                    <a:pt x="594" y="588"/>
                  </a:lnTo>
                  <a:lnTo>
                    <a:pt x="590" y="587"/>
                  </a:lnTo>
                  <a:lnTo>
                    <a:pt x="590" y="582"/>
                  </a:lnTo>
                  <a:lnTo>
                    <a:pt x="591" y="579"/>
                  </a:lnTo>
                  <a:lnTo>
                    <a:pt x="593" y="576"/>
                  </a:lnTo>
                  <a:lnTo>
                    <a:pt x="594" y="573"/>
                  </a:lnTo>
                  <a:lnTo>
                    <a:pt x="597" y="569"/>
                  </a:lnTo>
                  <a:lnTo>
                    <a:pt x="599" y="571"/>
                  </a:lnTo>
                  <a:lnTo>
                    <a:pt x="602" y="570"/>
                  </a:lnTo>
                  <a:lnTo>
                    <a:pt x="603" y="569"/>
                  </a:lnTo>
                  <a:lnTo>
                    <a:pt x="604" y="568"/>
                  </a:lnTo>
                  <a:lnTo>
                    <a:pt x="605" y="566"/>
                  </a:lnTo>
                  <a:lnTo>
                    <a:pt x="606" y="565"/>
                  </a:lnTo>
                  <a:lnTo>
                    <a:pt x="609" y="564"/>
                  </a:lnTo>
                  <a:lnTo>
                    <a:pt x="610" y="563"/>
                  </a:lnTo>
                  <a:lnTo>
                    <a:pt x="612" y="562"/>
                  </a:lnTo>
                  <a:lnTo>
                    <a:pt x="615" y="559"/>
                  </a:lnTo>
                  <a:lnTo>
                    <a:pt x="612" y="557"/>
                  </a:lnTo>
                  <a:lnTo>
                    <a:pt x="616" y="554"/>
                  </a:lnTo>
                  <a:lnTo>
                    <a:pt x="612" y="553"/>
                  </a:lnTo>
                  <a:lnTo>
                    <a:pt x="610" y="553"/>
                  </a:lnTo>
                  <a:lnTo>
                    <a:pt x="609" y="555"/>
                  </a:lnTo>
                  <a:lnTo>
                    <a:pt x="606" y="553"/>
                  </a:lnTo>
                  <a:lnTo>
                    <a:pt x="605" y="552"/>
                  </a:lnTo>
                  <a:lnTo>
                    <a:pt x="603" y="548"/>
                  </a:lnTo>
                  <a:lnTo>
                    <a:pt x="602" y="546"/>
                  </a:lnTo>
                  <a:lnTo>
                    <a:pt x="598" y="547"/>
                  </a:lnTo>
                  <a:lnTo>
                    <a:pt x="597" y="547"/>
                  </a:lnTo>
                  <a:lnTo>
                    <a:pt x="596" y="546"/>
                  </a:lnTo>
                  <a:lnTo>
                    <a:pt x="595" y="546"/>
                  </a:lnTo>
                  <a:lnTo>
                    <a:pt x="593" y="545"/>
                  </a:lnTo>
                  <a:lnTo>
                    <a:pt x="591" y="545"/>
                  </a:lnTo>
                  <a:lnTo>
                    <a:pt x="590" y="544"/>
                  </a:lnTo>
                  <a:lnTo>
                    <a:pt x="588" y="543"/>
                  </a:lnTo>
                  <a:lnTo>
                    <a:pt x="587" y="543"/>
                  </a:lnTo>
                  <a:lnTo>
                    <a:pt x="586" y="541"/>
                  </a:lnTo>
                  <a:lnTo>
                    <a:pt x="584" y="539"/>
                  </a:lnTo>
                  <a:lnTo>
                    <a:pt x="582" y="536"/>
                  </a:lnTo>
                  <a:lnTo>
                    <a:pt x="582" y="535"/>
                  </a:lnTo>
                  <a:lnTo>
                    <a:pt x="582" y="532"/>
                  </a:lnTo>
                  <a:lnTo>
                    <a:pt x="582" y="530"/>
                  </a:lnTo>
                  <a:lnTo>
                    <a:pt x="581" y="528"/>
                  </a:lnTo>
                  <a:lnTo>
                    <a:pt x="584" y="526"/>
                  </a:lnTo>
                  <a:lnTo>
                    <a:pt x="588" y="526"/>
                  </a:lnTo>
                  <a:lnTo>
                    <a:pt x="590" y="523"/>
                  </a:lnTo>
                  <a:lnTo>
                    <a:pt x="591" y="522"/>
                  </a:lnTo>
                  <a:lnTo>
                    <a:pt x="596" y="520"/>
                  </a:lnTo>
                  <a:lnTo>
                    <a:pt x="598" y="514"/>
                  </a:lnTo>
                  <a:lnTo>
                    <a:pt x="596" y="511"/>
                  </a:lnTo>
                  <a:lnTo>
                    <a:pt x="596" y="510"/>
                  </a:lnTo>
                  <a:lnTo>
                    <a:pt x="596" y="507"/>
                  </a:lnTo>
                  <a:lnTo>
                    <a:pt x="596" y="506"/>
                  </a:lnTo>
                  <a:lnTo>
                    <a:pt x="596" y="504"/>
                  </a:lnTo>
                  <a:lnTo>
                    <a:pt x="596" y="503"/>
                  </a:lnTo>
                  <a:lnTo>
                    <a:pt x="596" y="501"/>
                  </a:lnTo>
                  <a:lnTo>
                    <a:pt x="595" y="500"/>
                  </a:lnTo>
                  <a:lnTo>
                    <a:pt x="594" y="498"/>
                  </a:lnTo>
                  <a:lnTo>
                    <a:pt x="591" y="497"/>
                  </a:lnTo>
                  <a:lnTo>
                    <a:pt x="589" y="494"/>
                  </a:lnTo>
                  <a:lnTo>
                    <a:pt x="593" y="492"/>
                  </a:lnTo>
                  <a:lnTo>
                    <a:pt x="594" y="492"/>
                  </a:lnTo>
                  <a:lnTo>
                    <a:pt x="595" y="490"/>
                  </a:lnTo>
                  <a:lnTo>
                    <a:pt x="597" y="490"/>
                  </a:lnTo>
                  <a:lnTo>
                    <a:pt x="598" y="489"/>
                  </a:lnTo>
                  <a:lnTo>
                    <a:pt x="599" y="488"/>
                  </a:lnTo>
                  <a:lnTo>
                    <a:pt x="601" y="487"/>
                  </a:lnTo>
                  <a:lnTo>
                    <a:pt x="602" y="486"/>
                  </a:lnTo>
                  <a:lnTo>
                    <a:pt x="603" y="485"/>
                  </a:lnTo>
                  <a:lnTo>
                    <a:pt x="604" y="484"/>
                  </a:lnTo>
                  <a:lnTo>
                    <a:pt x="605" y="481"/>
                  </a:lnTo>
                  <a:lnTo>
                    <a:pt x="606" y="480"/>
                  </a:lnTo>
                  <a:lnTo>
                    <a:pt x="606" y="479"/>
                  </a:lnTo>
                  <a:lnTo>
                    <a:pt x="607" y="478"/>
                  </a:lnTo>
                  <a:lnTo>
                    <a:pt x="609" y="477"/>
                  </a:lnTo>
                  <a:lnTo>
                    <a:pt x="609" y="475"/>
                  </a:lnTo>
                  <a:lnTo>
                    <a:pt x="609" y="473"/>
                  </a:lnTo>
                  <a:lnTo>
                    <a:pt x="607" y="470"/>
                  </a:lnTo>
                  <a:lnTo>
                    <a:pt x="606" y="469"/>
                  </a:lnTo>
                  <a:lnTo>
                    <a:pt x="606" y="468"/>
                  </a:lnTo>
                  <a:lnTo>
                    <a:pt x="606" y="465"/>
                  </a:lnTo>
                  <a:lnTo>
                    <a:pt x="607" y="464"/>
                  </a:lnTo>
                  <a:lnTo>
                    <a:pt x="609" y="464"/>
                  </a:lnTo>
                  <a:lnTo>
                    <a:pt x="611" y="463"/>
                  </a:lnTo>
                  <a:lnTo>
                    <a:pt x="612" y="463"/>
                  </a:lnTo>
                  <a:lnTo>
                    <a:pt x="614" y="463"/>
                  </a:lnTo>
                  <a:lnTo>
                    <a:pt x="615" y="464"/>
                  </a:lnTo>
                  <a:lnTo>
                    <a:pt x="616" y="464"/>
                  </a:lnTo>
                  <a:lnTo>
                    <a:pt x="620" y="463"/>
                  </a:lnTo>
                  <a:lnTo>
                    <a:pt x="623" y="462"/>
                  </a:lnTo>
                  <a:lnTo>
                    <a:pt x="623" y="461"/>
                  </a:lnTo>
                  <a:lnTo>
                    <a:pt x="624" y="460"/>
                  </a:lnTo>
                  <a:lnTo>
                    <a:pt x="626" y="459"/>
                  </a:lnTo>
                  <a:lnTo>
                    <a:pt x="627" y="458"/>
                  </a:lnTo>
                  <a:lnTo>
                    <a:pt x="629" y="456"/>
                  </a:lnTo>
                  <a:lnTo>
                    <a:pt x="630" y="456"/>
                  </a:lnTo>
                  <a:lnTo>
                    <a:pt x="631" y="455"/>
                  </a:lnTo>
                  <a:lnTo>
                    <a:pt x="634" y="455"/>
                  </a:lnTo>
                  <a:lnTo>
                    <a:pt x="635" y="456"/>
                  </a:lnTo>
                  <a:lnTo>
                    <a:pt x="637" y="456"/>
                  </a:lnTo>
                  <a:lnTo>
                    <a:pt x="639" y="458"/>
                  </a:lnTo>
                  <a:lnTo>
                    <a:pt x="639" y="454"/>
                  </a:lnTo>
                  <a:lnTo>
                    <a:pt x="640" y="451"/>
                  </a:lnTo>
                  <a:lnTo>
                    <a:pt x="641" y="446"/>
                  </a:lnTo>
                  <a:lnTo>
                    <a:pt x="641" y="442"/>
                  </a:lnTo>
                  <a:lnTo>
                    <a:pt x="641" y="437"/>
                  </a:lnTo>
                  <a:lnTo>
                    <a:pt x="640" y="433"/>
                  </a:lnTo>
                  <a:lnTo>
                    <a:pt x="638" y="429"/>
                  </a:lnTo>
                  <a:lnTo>
                    <a:pt x="637" y="426"/>
                  </a:lnTo>
                  <a:lnTo>
                    <a:pt x="634" y="421"/>
                  </a:lnTo>
                  <a:lnTo>
                    <a:pt x="634" y="419"/>
                  </a:lnTo>
                  <a:lnTo>
                    <a:pt x="634" y="416"/>
                  </a:lnTo>
                  <a:lnTo>
                    <a:pt x="634" y="411"/>
                  </a:lnTo>
                  <a:lnTo>
                    <a:pt x="634" y="406"/>
                  </a:lnTo>
                  <a:lnTo>
                    <a:pt x="629" y="406"/>
                  </a:lnTo>
                  <a:lnTo>
                    <a:pt x="629" y="408"/>
                  </a:lnTo>
                  <a:lnTo>
                    <a:pt x="628" y="409"/>
                  </a:lnTo>
                  <a:lnTo>
                    <a:pt x="627" y="411"/>
                  </a:lnTo>
                  <a:lnTo>
                    <a:pt x="626" y="412"/>
                  </a:lnTo>
                  <a:lnTo>
                    <a:pt x="626" y="413"/>
                  </a:lnTo>
                  <a:lnTo>
                    <a:pt x="624" y="414"/>
                  </a:lnTo>
                  <a:lnTo>
                    <a:pt x="623" y="416"/>
                  </a:lnTo>
                  <a:lnTo>
                    <a:pt x="622" y="417"/>
                  </a:lnTo>
                  <a:lnTo>
                    <a:pt x="621" y="418"/>
                  </a:lnTo>
                  <a:lnTo>
                    <a:pt x="620" y="419"/>
                  </a:lnTo>
                  <a:lnTo>
                    <a:pt x="619" y="420"/>
                  </a:lnTo>
                  <a:lnTo>
                    <a:pt x="619" y="421"/>
                  </a:lnTo>
                  <a:lnTo>
                    <a:pt x="616" y="421"/>
                  </a:lnTo>
                  <a:lnTo>
                    <a:pt x="615" y="420"/>
                  </a:lnTo>
                  <a:lnTo>
                    <a:pt x="614" y="419"/>
                  </a:lnTo>
                  <a:lnTo>
                    <a:pt x="614" y="417"/>
                  </a:lnTo>
                  <a:lnTo>
                    <a:pt x="614" y="416"/>
                  </a:lnTo>
                  <a:lnTo>
                    <a:pt x="613" y="414"/>
                  </a:lnTo>
                  <a:lnTo>
                    <a:pt x="613" y="412"/>
                  </a:lnTo>
                  <a:lnTo>
                    <a:pt x="613" y="411"/>
                  </a:lnTo>
                  <a:lnTo>
                    <a:pt x="612" y="409"/>
                  </a:lnTo>
                  <a:lnTo>
                    <a:pt x="612" y="408"/>
                  </a:lnTo>
                  <a:lnTo>
                    <a:pt x="612" y="405"/>
                  </a:lnTo>
                  <a:lnTo>
                    <a:pt x="611" y="404"/>
                  </a:lnTo>
                  <a:lnTo>
                    <a:pt x="611" y="402"/>
                  </a:lnTo>
                  <a:lnTo>
                    <a:pt x="611" y="401"/>
                  </a:lnTo>
                  <a:lnTo>
                    <a:pt x="611" y="399"/>
                  </a:lnTo>
                  <a:lnTo>
                    <a:pt x="610" y="396"/>
                  </a:lnTo>
                  <a:lnTo>
                    <a:pt x="610" y="395"/>
                  </a:lnTo>
                  <a:lnTo>
                    <a:pt x="609" y="393"/>
                  </a:lnTo>
                  <a:lnTo>
                    <a:pt x="609" y="389"/>
                  </a:lnTo>
                  <a:lnTo>
                    <a:pt x="606" y="388"/>
                  </a:lnTo>
                  <a:lnTo>
                    <a:pt x="605" y="387"/>
                  </a:lnTo>
                  <a:lnTo>
                    <a:pt x="603" y="386"/>
                  </a:lnTo>
                  <a:lnTo>
                    <a:pt x="602" y="384"/>
                  </a:lnTo>
                  <a:lnTo>
                    <a:pt x="599" y="381"/>
                  </a:lnTo>
                  <a:lnTo>
                    <a:pt x="599" y="377"/>
                  </a:lnTo>
                  <a:lnTo>
                    <a:pt x="599" y="372"/>
                  </a:lnTo>
                  <a:lnTo>
                    <a:pt x="601" y="368"/>
                  </a:lnTo>
                  <a:lnTo>
                    <a:pt x="603" y="363"/>
                  </a:lnTo>
                  <a:lnTo>
                    <a:pt x="603" y="360"/>
                  </a:lnTo>
                  <a:lnTo>
                    <a:pt x="603" y="357"/>
                  </a:lnTo>
                  <a:lnTo>
                    <a:pt x="603" y="351"/>
                  </a:lnTo>
                  <a:lnTo>
                    <a:pt x="606" y="352"/>
                  </a:lnTo>
                  <a:lnTo>
                    <a:pt x="610" y="354"/>
                  </a:lnTo>
                  <a:lnTo>
                    <a:pt x="613" y="355"/>
                  </a:lnTo>
                  <a:lnTo>
                    <a:pt x="618" y="357"/>
                  </a:lnTo>
                  <a:lnTo>
                    <a:pt x="621" y="357"/>
                  </a:lnTo>
                  <a:lnTo>
                    <a:pt x="624" y="357"/>
                  </a:lnTo>
                  <a:lnTo>
                    <a:pt x="627" y="357"/>
                  </a:lnTo>
                  <a:lnTo>
                    <a:pt x="630" y="357"/>
                  </a:lnTo>
                  <a:lnTo>
                    <a:pt x="634" y="357"/>
                  </a:lnTo>
                  <a:lnTo>
                    <a:pt x="635" y="358"/>
                  </a:lnTo>
                  <a:lnTo>
                    <a:pt x="638" y="358"/>
                  </a:lnTo>
                  <a:lnTo>
                    <a:pt x="643" y="361"/>
                  </a:lnTo>
                  <a:lnTo>
                    <a:pt x="646" y="363"/>
                  </a:lnTo>
                  <a:lnTo>
                    <a:pt x="647" y="363"/>
                  </a:lnTo>
                  <a:lnTo>
                    <a:pt x="649" y="360"/>
                  </a:lnTo>
                  <a:lnTo>
                    <a:pt x="647" y="357"/>
                  </a:lnTo>
                  <a:lnTo>
                    <a:pt x="646" y="355"/>
                  </a:lnTo>
                  <a:lnTo>
                    <a:pt x="646" y="354"/>
                  </a:lnTo>
                  <a:lnTo>
                    <a:pt x="647" y="352"/>
                  </a:lnTo>
                  <a:lnTo>
                    <a:pt x="648" y="351"/>
                  </a:lnTo>
                  <a:lnTo>
                    <a:pt x="649" y="350"/>
                  </a:lnTo>
                  <a:lnTo>
                    <a:pt x="651" y="350"/>
                  </a:lnTo>
                  <a:lnTo>
                    <a:pt x="653" y="351"/>
                  </a:lnTo>
                  <a:lnTo>
                    <a:pt x="654" y="351"/>
                  </a:lnTo>
                  <a:lnTo>
                    <a:pt x="655" y="353"/>
                  </a:lnTo>
                  <a:lnTo>
                    <a:pt x="655" y="350"/>
                  </a:lnTo>
                  <a:lnTo>
                    <a:pt x="656" y="349"/>
                  </a:lnTo>
                  <a:lnTo>
                    <a:pt x="657" y="346"/>
                  </a:lnTo>
                  <a:lnTo>
                    <a:pt x="657" y="345"/>
                  </a:lnTo>
                  <a:lnTo>
                    <a:pt x="659" y="344"/>
                  </a:lnTo>
                  <a:lnTo>
                    <a:pt x="660" y="343"/>
                  </a:lnTo>
                  <a:lnTo>
                    <a:pt x="661" y="341"/>
                  </a:lnTo>
                  <a:lnTo>
                    <a:pt x="662" y="339"/>
                  </a:lnTo>
                  <a:lnTo>
                    <a:pt x="663" y="338"/>
                  </a:lnTo>
                  <a:lnTo>
                    <a:pt x="664" y="337"/>
                  </a:lnTo>
                  <a:lnTo>
                    <a:pt x="665" y="336"/>
                  </a:lnTo>
                  <a:lnTo>
                    <a:pt x="666" y="335"/>
                  </a:lnTo>
                  <a:lnTo>
                    <a:pt x="668" y="334"/>
                  </a:lnTo>
                  <a:lnTo>
                    <a:pt x="668" y="333"/>
                  </a:lnTo>
                  <a:lnTo>
                    <a:pt x="666" y="332"/>
                  </a:lnTo>
                  <a:lnTo>
                    <a:pt x="665" y="332"/>
                  </a:lnTo>
                  <a:lnTo>
                    <a:pt x="664" y="330"/>
                  </a:lnTo>
                  <a:lnTo>
                    <a:pt x="662" y="329"/>
                  </a:lnTo>
                  <a:lnTo>
                    <a:pt x="661" y="329"/>
                  </a:lnTo>
                  <a:lnTo>
                    <a:pt x="660" y="328"/>
                  </a:lnTo>
                  <a:lnTo>
                    <a:pt x="657" y="329"/>
                  </a:lnTo>
                  <a:lnTo>
                    <a:pt x="656" y="328"/>
                  </a:lnTo>
                  <a:lnTo>
                    <a:pt x="655" y="327"/>
                  </a:lnTo>
                  <a:lnTo>
                    <a:pt x="654" y="326"/>
                  </a:lnTo>
                  <a:lnTo>
                    <a:pt x="653" y="325"/>
                  </a:lnTo>
                  <a:lnTo>
                    <a:pt x="652" y="324"/>
                  </a:lnTo>
                  <a:lnTo>
                    <a:pt x="652" y="321"/>
                  </a:lnTo>
                  <a:lnTo>
                    <a:pt x="649" y="320"/>
                  </a:lnTo>
                  <a:lnTo>
                    <a:pt x="649" y="319"/>
                  </a:lnTo>
                  <a:lnTo>
                    <a:pt x="647" y="318"/>
                  </a:lnTo>
                  <a:lnTo>
                    <a:pt x="647" y="316"/>
                  </a:lnTo>
                  <a:lnTo>
                    <a:pt x="646" y="315"/>
                  </a:lnTo>
                  <a:lnTo>
                    <a:pt x="645" y="311"/>
                  </a:lnTo>
                  <a:lnTo>
                    <a:pt x="643" y="310"/>
                  </a:lnTo>
                  <a:lnTo>
                    <a:pt x="641" y="307"/>
                  </a:lnTo>
                  <a:lnTo>
                    <a:pt x="641" y="303"/>
                  </a:lnTo>
                  <a:lnTo>
                    <a:pt x="644" y="303"/>
                  </a:lnTo>
                  <a:lnTo>
                    <a:pt x="646" y="300"/>
                  </a:lnTo>
                  <a:lnTo>
                    <a:pt x="648" y="295"/>
                  </a:lnTo>
                  <a:lnTo>
                    <a:pt x="649" y="292"/>
                  </a:lnTo>
                  <a:lnTo>
                    <a:pt x="652" y="288"/>
                  </a:lnTo>
                  <a:lnTo>
                    <a:pt x="652" y="285"/>
                  </a:lnTo>
                  <a:lnTo>
                    <a:pt x="655" y="283"/>
                  </a:lnTo>
                  <a:lnTo>
                    <a:pt x="656" y="283"/>
                  </a:lnTo>
                  <a:lnTo>
                    <a:pt x="660" y="283"/>
                  </a:lnTo>
                  <a:lnTo>
                    <a:pt x="662" y="283"/>
                  </a:lnTo>
                  <a:lnTo>
                    <a:pt x="663" y="283"/>
                  </a:lnTo>
                  <a:lnTo>
                    <a:pt x="665" y="283"/>
                  </a:lnTo>
                  <a:lnTo>
                    <a:pt x="666" y="283"/>
                  </a:lnTo>
                  <a:lnTo>
                    <a:pt x="669" y="283"/>
                  </a:lnTo>
                  <a:lnTo>
                    <a:pt x="670" y="283"/>
                  </a:lnTo>
                  <a:lnTo>
                    <a:pt x="671" y="283"/>
                  </a:lnTo>
                  <a:lnTo>
                    <a:pt x="673" y="283"/>
                  </a:lnTo>
                  <a:lnTo>
                    <a:pt x="674" y="283"/>
                  </a:lnTo>
                  <a:lnTo>
                    <a:pt x="676" y="283"/>
                  </a:lnTo>
                  <a:lnTo>
                    <a:pt x="678" y="283"/>
                  </a:lnTo>
                  <a:lnTo>
                    <a:pt x="679" y="282"/>
                  </a:lnTo>
                  <a:lnTo>
                    <a:pt x="678" y="280"/>
                  </a:lnTo>
                  <a:lnTo>
                    <a:pt x="677" y="279"/>
                  </a:lnTo>
                  <a:lnTo>
                    <a:pt x="677" y="277"/>
                  </a:lnTo>
                  <a:lnTo>
                    <a:pt x="676" y="276"/>
                  </a:lnTo>
                  <a:lnTo>
                    <a:pt x="674" y="275"/>
                  </a:lnTo>
                  <a:lnTo>
                    <a:pt x="673" y="273"/>
                  </a:lnTo>
                  <a:lnTo>
                    <a:pt x="673" y="270"/>
                  </a:lnTo>
                  <a:lnTo>
                    <a:pt x="674" y="268"/>
                  </a:lnTo>
                  <a:lnTo>
                    <a:pt x="679" y="268"/>
                  </a:lnTo>
                  <a:lnTo>
                    <a:pt x="680" y="268"/>
                  </a:lnTo>
                  <a:lnTo>
                    <a:pt x="681" y="266"/>
                  </a:lnTo>
                  <a:lnTo>
                    <a:pt x="682" y="266"/>
                  </a:lnTo>
                  <a:lnTo>
                    <a:pt x="684" y="265"/>
                  </a:lnTo>
                  <a:lnTo>
                    <a:pt x="685" y="262"/>
                  </a:lnTo>
                  <a:lnTo>
                    <a:pt x="686" y="261"/>
                  </a:lnTo>
                  <a:lnTo>
                    <a:pt x="688" y="260"/>
                  </a:lnTo>
                  <a:lnTo>
                    <a:pt x="688" y="259"/>
                  </a:lnTo>
                  <a:lnTo>
                    <a:pt x="690" y="258"/>
                  </a:lnTo>
                  <a:lnTo>
                    <a:pt x="692" y="256"/>
                  </a:lnTo>
                  <a:lnTo>
                    <a:pt x="693" y="256"/>
                  </a:lnTo>
                  <a:lnTo>
                    <a:pt x="694" y="254"/>
                  </a:lnTo>
                  <a:lnTo>
                    <a:pt x="695" y="256"/>
                  </a:lnTo>
                  <a:lnTo>
                    <a:pt x="696" y="257"/>
                  </a:lnTo>
                  <a:lnTo>
                    <a:pt x="696" y="259"/>
                  </a:lnTo>
                  <a:lnTo>
                    <a:pt x="696" y="260"/>
                  </a:lnTo>
                  <a:lnTo>
                    <a:pt x="696" y="262"/>
                  </a:lnTo>
                  <a:lnTo>
                    <a:pt x="697" y="263"/>
                  </a:lnTo>
                  <a:lnTo>
                    <a:pt x="697" y="266"/>
                  </a:lnTo>
                  <a:lnTo>
                    <a:pt x="697" y="268"/>
                  </a:lnTo>
                  <a:lnTo>
                    <a:pt x="698" y="269"/>
                  </a:lnTo>
                  <a:lnTo>
                    <a:pt x="698" y="270"/>
                  </a:lnTo>
                  <a:lnTo>
                    <a:pt x="698" y="273"/>
                  </a:lnTo>
                  <a:lnTo>
                    <a:pt x="698" y="274"/>
                  </a:lnTo>
                  <a:lnTo>
                    <a:pt x="698" y="276"/>
                  </a:lnTo>
                  <a:lnTo>
                    <a:pt x="701" y="276"/>
                  </a:lnTo>
                  <a:lnTo>
                    <a:pt x="702" y="277"/>
                  </a:lnTo>
                  <a:lnTo>
                    <a:pt x="703" y="278"/>
                  </a:lnTo>
                  <a:lnTo>
                    <a:pt x="704" y="279"/>
                  </a:lnTo>
                  <a:lnTo>
                    <a:pt x="705" y="280"/>
                  </a:lnTo>
                  <a:lnTo>
                    <a:pt x="706" y="282"/>
                  </a:lnTo>
                  <a:lnTo>
                    <a:pt x="707" y="283"/>
                  </a:lnTo>
                  <a:lnTo>
                    <a:pt x="706" y="284"/>
                  </a:lnTo>
                  <a:lnTo>
                    <a:pt x="705" y="285"/>
                  </a:lnTo>
                  <a:lnTo>
                    <a:pt x="705" y="287"/>
                  </a:lnTo>
                  <a:lnTo>
                    <a:pt x="707" y="290"/>
                  </a:lnTo>
                  <a:lnTo>
                    <a:pt x="709" y="291"/>
                  </a:lnTo>
                  <a:lnTo>
                    <a:pt x="710" y="292"/>
                  </a:lnTo>
                  <a:lnTo>
                    <a:pt x="711" y="293"/>
                  </a:lnTo>
                  <a:lnTo>
                    <a:pt x="712" y="294"/>
                  </a:lnTo>
                  <a:lnTo>
                    <a:pt x="713" y="294"/>
                  </a:lnTo>
                  <a:lnTo>
                    <a:pt x="714" y="295"/>
                  </a:lnTo>
                  <a:lnTo>
                    <a:pt x="715" y="295"/>
                  </a:lnTo>
                  <a:lnTo>
                    <a:pt x="718" y="296"/>
                  </a:lnTo>
                  <a:lnTo>
                    <a:pt x="719" y="296"/>
                  </a:lnTo>
                  <a:lnTo>
                    <a:pt x="721" y="296"/>
                  </a:lnTo>
                  <a:lnTo>
                    <a:pt x="722" y="297"/>
                  </a:lnTo>
                  <a:lnTo>
                    <a:pt x="723" y="299"/>
                  </a:lnTo>
                  <a:lnTo>
                    <a:pt x="726" y="301"/>
                  </a:lnTo>
                  <a:lnTo>
                    <a:pt x="728" y="301"/>
                  </a:lnTo>
                  <a:lnTo>
                    <a:pt x="731" y="303"/>
                  </a:lnTo>
                  <a:lnTo>
                    <a:pt x="734" y="303"/>
                  </a:lnTo>
                  <a:lnTo>
                    <a:pt x="737" y="303"/>
                  </a:lnTo>
                  <a:lnTo>
                    <a:pt x="742" y="303"/>
                  </a:lnTo>
                  <a:lnTo>
                    <a:pt x="744" y="302"/>
                  </a:lnTo>
                  <a:lnTo>
                    <a:pt x="745" y="299"/>
                  </a:lnTo>
                  <a:lnTo>
                    <a:pt x="748" y="296"/>
                  </a:lnTo>
                  <a:lnTo>
                    <a:pt x="752" y="294"/>
                  </a:lnTo>
                  <a:lnTo>
                    <a:pt x="755" y="293"/>
                  </a:lnTo>
                  <a:lnTo>
                    <a:pt x="760" y="291"/>
                  </a:lnTo>
                  <a:lnTo>
                    <a:pt x="764" y="290"/>
                  </a:lnTo>
                  <a:lnTo>
                    <a:pt x="762" y="287"/>
                  </a:lnTo>
                  <a:lnTo>
                    <a:pt x="762" y="285"/>
                  </a:lnTo>
                  <a:lnTo>
                    <a:pt x="762" y="284"/>
                  </a:lnTo>
                  <a:lnTo>
                    <a:pt x="762" y="283"/>
                  </a:lnTo>
                  <a:lnTo>
                    <a:pt x="761" y="280"/>
                  </a:lnTo>
                  <a:lnTo>
                    <a:pt x="760" y="279"/>
                  </a:lnTo>
                  <a:lnTo>
                    <a:pt x="760" y="278"/>
                  </a:lnTo>
                  <a:lnTo>
                    <a:pt x="759" y="276"/>
                  </a:lnTo>
                  <a:lnTo>
                    <a:pt x="757" y="275"/>
                  </a:lnTo>
                  <a:lnTo>
                    <a:pt x="756" y="274"/>
                  </a:lnTo>
                  <a:lnTo>
                    <a:pt x="754" y="274"/>
                  </a:lnTo>
                  <a:lnTo>
                    <a:pt x="753" y="273"/>
                  </a:lnTo>
                  <a:lnTo>
                    <a:pt x="752" y="273"/>
                  </a:lnTo>
                  <a:lnTo>
                    <a:pt x="749" y="271"/>
                  </a:lnTo>
                  <a:lnTo>
                    <a:pt x="748" y="271"/>
                  </a:lnTo>
                  <a:lnTo>
                    <a:pt x="747" y="270"/>
                  </a:lnTo>
                  <a:lnTo>
                    <a:pt x="745" y="270"/>
                  </a:lnTo>
                  <a:lnTo>
                    <a:pt x="744" y="269"/>
                  </a:lnTo>
                  <a:lnTo>
                    <a:pt x="743" y="268"/>
                  </a:lnTo>
                  <a:lnTo>
                    <a:pt x="742" y="267"/>
                  </a:lnTo>
                  <a:lnTo>
                    <a:pt x="739" y="265"/>
                  </a:lnTo>
                  <a:lnTo>
                    <a:pt x="736" y="263"/>
                  </a:lnTo>
                  <a:lnTo>
                    <a:pt x="734" y="262"/>
                  </a:lnTo>
                  <a:lnTo>
                    <a:pt x="737" y="260"/>
                  </a:lnTo>
                  <a:lnTo>
                    <a:pt x="736" y="259"/>
                  </a:lnTo>
                  <a:lnTo>
                    <a:pt x="736" y="257"/>
                  </a:lnTo>
                  <a:lnTo>
                    <a:pt x="735" y="256"/>
                  </a:lnTo>
                  <a:lnTo>
                    <a:pt x="735" y="254"/>
                  </a:lnTo>
                  <a:lnTo>
                    <a:pt x="734" y="253"/>
                  </a:lnTo>
                  <a:lnTo>
                    <a:pt x="732" y="251"/>
                  </a:lnTo>
                  <a:lnTo>
                    <a:pt x="731" y="250"/>
                  </a:lnTo>
                  <a:lnTo>
                    <a:pt x="730" y="249"/>
                  </a:lnTo>
                  <a:lnTo>
                    <a:pt x="729" y="248"/>
                  </a:lnTo>
                  <a:lnTo>
                    <a:pt x="728" y="246"/>
                  </a:lnTo>
                  <a:lnTo>
                    <a:pt x="727" y="245"/>
                  </a:lnTo>
                  <a:lnTo>
                    <a:pt x="726" y="244"/>
                  </a:lnTo>
                  <a:lnTo>
                    <a:pt x="724" y="243"/>
                  </a:lnTo>
                  <a:lnTo>
                    <a:pt x="723" y="242"/>
                  </a:lnTo>
                  <a:lnTo>
                    <a:pt x="722" y="241"/>
                  </a:lnTo>
                  <a:lnTo>
                    <a:pt x="721" y="240"/>
                  </a:lnTo>
                  <a:lnTo>
                    <a:pt x="721" y="237"/>
                  </a:lnTo>
                  <a:lnTo>
                    <a:pt x="721" y="236"/>
                  </a:lnTo>
                  <a:lnTo>
                    <a:pt x="720" y="235"/>
                  </a:lnTo>
                  <a:lnTo>
                    <a:pt x="720" y="232"/>
                  </a:lnTo>
                  <a:lnTo>
                    <a:pt x="718" y="232"/>
                  </a:lnTo>
                  <a:lnTo>
                    <a:pt x="714" y="232"/>
                  </a:lnTo>
                  <a:lnTo>
                    <a:pt x="713" y="229"/>
                  </a:lnTo>
                  <a:lnTo>
                    <a:pt x="710" y="227"/>
                  </a:lnTo>
                  <a:lnTo>
                    <a:pt x="704" y="225"/>
                  </a:lnTo>
                  <a:lnTo>
                    <a:pt x="704" y="220"/>
                  </a:lnTo>
                  <a:lnTo>
                    <a:pt x="703" y="218"/>
                  </a:lnTo>
                  <a:lnTo>
                    <a:pt x="703" y="215"/>
                  </a:lnTo>
                  <a:lnTo>
                    <a:pt x="698" y="212"/>
                  </a:lnTo>
                  <a:lnTo>
                    <a:pt x="698" y="210"/>
                  </a:lnTo>
                  <a:lnTo>
                    <a:pt x="697" y="209"/>
                  </a:lnTo>
                  <a:lnTo>
                    <a:pt x="695" y="208"/>
                  </a:lnTo>
                  <a:lnTo>
                    <a:pt x="694" y="206"/>
                  </a:lnTo>
                  <a:lnTo>
                    <a:pt x="693" y="203"/>
                  </a:lnTo>
                  <a:lnTo>
                    <a:pt x="689" y="202"/>
                  </a:lnTo>
                  <a:lnTo>
                    <a:pt x="686" y="202"/>
                  </a:lnTo>
                  <a:lnTo>
                    <a:pt x="684" y="202"/>
                  </a:lnTo>
                  <a:lnTo>
                    <a:pt x="681" y="200"/>
                  </a:lnTo>
                  <a:lnTo>
                    <a:pt x="681" y="199"/>
                  </a:lnTo>
                  <a:lnTo>
                    <a:pt x="681" y="196"/>
                  </a:lnTo>
                  <a:lnTo>
                    <a:pt x="682" y="195"/>
                  </a:lnTo>
                  <a:lnTo>
                    <a:pt x="682" y="193"/>
                  </a:lnTo>
                  <a:lnTo>
                    <a:pt x="684" y="192"/>
                  </a:lnTo>
                  <a:lnTo>
                    <a:pt x="684" y="189"/>
                  </a:lnTo>
                  <a:lnTo>
                    <a:pt x="685" y="187"/>
                  </a:lnTo>
                  <a:lnTo>
                    <a:pt x="685" y="185"/>
                  </a:lnTo>
                  <a:lnTo>
                    <a:pt x="686" y="184"/>
                  </a:lnTo>
                  <a:lnTo>
                    <a:pt x="686" y="182"/>
                  </a:lnTo>
                  <a:lnTo>
                    <a:pt x="686" y="181"/>
                  </a:lnTo>
                  <a:lnTo>
                    <a:pt x="687" y="178"/>
                  </a:lnTo>
                  <a:lnTo>
                    <a:pt x="687" y="177"/>
                  </a:lnTo>
                  <a:lnTo>
                    <a:pt x="688" y="176"/>
                  </a:lnTo>
                  <a:lnTo>
                    <a:pt x="688" y="174"/>
                  </a:lnTo>
                  <a:lnTo>
                    <a:pt x="688" y="173"/>
                  </a:lnTo>
                  <a:lnTo>
                    <a:pt x="689" y="172"/>
                  </a:lnTo>
                  <a:lnTo>
                    <a:pt x="689" y="169"/>
                  </a:lnTo>
                  <a:lnTo>
                    <a:pt x="690" y="168"/>
                  </a:lnTo>
                  <a:lnTo>
                    <a:pt x="690" y="166"/>
                  </a:lnTo>
                  <a:lnTo>
                    <a:pt x="692" y="164"/>
                  </a:lnTo>
                  <a:lnTo>
                    <a:pt x="692" y="162"/>
                  </a:lnTo>
                  <a:lnTo>
                    <a:pt x="693" y="161"/>
                  </a:lnTo>
                  <a:lnTo>
                    <a:pt x="693" y="159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5" y="153"/>
                  </a:lnTo>
                  <a:lnTo>
                    <a:pt x="695" y="152"/>
                  </a:lnTo>
                  <a:lnTo>
                    <a:pt x="696" y="150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7" y="145"/>
                  </a:lnTo>
                  <a:lnTo>
                    <a:pt x="698" y="143"/>
                  </a:lnTo>
                  <a:lnTo>
                    <a:pt x="698" y="142"/>
                  </a:lnTo>
                  <a:lnTo>
                    <a:pt x="699" y="140"/>
                  </a:lnTo>
                  <a:lnTo>
                    <a:pt x="699" y="139"/>
                  </a:lnTo>
                  <a:lnTo>
                    <a:pt x="701" y="137"/>
                  </a:lnTo>
                  <a:lnTo>
                    <a:pt x="702" y="136"/>
                  </a:lnTo>
                  <a:lnTo>
                    <a:pt x="702" y="135"/>
                  </a:lnTo>
                  <a:lnTo>
                    <a:pt x="703" y="133"/>
                  </a:lnTo>
                  <a:lnTo>
                    <a:pt x="704" y="132"/>
                  </a:lnTo>
                  <a:lnTo>
                    <a:pt x="705" y="131"/>
                  </a:lnTo>
                  <a:lnTo>
                    <a:pt x="706" y="130"/>
                  </a:lnTo>
                  <a:lnTo>
                    <a:pt x="706" y="128"/>
                  </a:lnTo>
                  <a:lnTo>
                    <a:pt x="707" y="127"/>
                  </a:lnTo>
                  <a:lnTo>
                    <a:pt x="709" y="126"/>
                  </a:lnTo>
                  <a:lnTo>
                    <a:pt x="710" y="124"/>
                  </a:lnTo>
                  <a:lnTo>
                    <a:pt x="711" y="123"/>
                  </a:lnTo>
                  <a:lnTo>
                    <a:pt x="712" y="122"/>
                  </a:lnTo>
                  <a:lnTo>
                    <a:pt x="713" y="120"/>
                  </a:lnTo>
                  <a:lnTo>
                    <a:pt x="713" y="119"/>
                  </a:lnTo>
                  <a:lnTo>
                    <a:pt x="715" y="117"/>
                  </a:lnTo>
                  <a:lnTo>
                    <a:pt x="717" y="115"/>
                  </a:lnTo>
                  <a:lnTo>
                    <a:pt x="718" y="114"/>
                  </a:lnTo>
                  <a:lnTo>
                    <a:pt x="719" y="113"/>
                  </a:lnTo>
                  <a:lnTo>
                    <a:pt x="720" y="113"/>
                  </a:lnTo>
                  <a:lnTo>
                    <a:pt x="721" y="114"/>
                  </a:lnTo>
                  <a:lnTo>
                    <a:pt x="723" y="115"/>
                  </a:lnTo>
                  <a:lnTo>
                    <a:pt x="724" y="115"/>
                  </a:lnTo>
                  <a:lnTo>
                    <a:pt x="726" y="116"/>
                  </a:lnTo>
                  <a:lnTo>
                    <a:pt x="728" y="117"/>
                  </a:lnTo>
                  <a:lnTo>
                    <a:pt x="729" y="117"/>
                  </a:lnTo>
                  <a:lnTo>
                    <a:pt x="730" y="118"/>
                  </a:lnTo>
                  <a:lnTo>
                    <a:pt x="731" y="118"/>
                  </a:lnTo>
                  <a:lnTo>
                    <a:pt x="732" y="119"/>
                  </a:lnTo>
                  <a:lnTo>
                    <a:pt x="735" y="119"/>
                  </a:lnTo>
                  <a:lnTo>
                    <a:pt x="736" y="120"/>
                  </a:lnTo>
                  <a:lnTo>
                    <a:pt x="737" y="120"/>
                  </a:lnTo>
                  <a:lnTo>
                    <a:pt x="738" y="122"/>
                  </a:lnTo>
                  <a:lnTo>
                    <a:pt x="739" y="123"/>
                  </a:lnTo>
                  <a:lnTo>
                    <a:pt x="743" y="124"/>
                  </a:lnTo>
                  <a:lnTo>
                    <a:pt x="745" y="125"/>
                  </a:lnTo>
                  <a:lnTo>
                    <a:pt x="747" y="125"/>
                  </a:lnTo>
                  <a:lnTo>
                    <a:pt x="748" y="126"/>
                  </a:lnTo>
                  <a:lnTo>
                    <a:pt x="749" y="127"/>
                  </a:lnTo>
                  <a:lnTo>
                    <a:pt x="752" y="127"/>
                  </a:lnTo>
                  <a:lnTo>
                    <a:pt x="753" y="128"/>
                  </a:lnTo>
                  <a:lnTo>
                    <a:pt x="754" y="128"/>
                  </a:lnTo>
                  <a:lnTo>
                    <a:pt x="755" y="130"/>
                  </a:lnTo>
                  <a:lnTo>
                    <a:pt x="759" y="131"/>
                  </a:lnTo>
                  <a:lnTo>
                    <a:pt x="760" y="130"/>
                  </a:lnTo>
                  <a:lnTo>
                    <a:pt x="763" y="133"/>
                  </a:lnTo>
                  <a:lnTo>
                    <a:pt x="764" y="133"/>
                  </a:lnTo>
                  <a:lnTo>
                    <a:pt x="765" y="134"/>
                  </a:lnTo>
                  <a:lnTo>
                    <a:pt x="768" y="135"/>
                  </a:lnTo>
                  <a:lnTo>
                    <a:pt x="769" y="135"/>
                  </a:lnTo>
                  <a:lnTo>
                    <a:pt x="770" y="136"/>
                  </a:lnTo>
                  <a:lnTo>
                    <a:pt x="771" y="136"/>
                  </a:lnTo>
                  <a:lnTo>
                    <a:pt x="773" y="137"/>
                  </a:lnTo>
                  <a:lnTo>
                    <a:pt x="775" y="139"/>
                  </a:lnTo>
                  <a:lnTo>
                    <a:pt x="776" y="139"/>
                  </a:lnTo>
                  <a:lnTo>
                    <a:pt x="777" y="140"/>
                  </a:lnTo>
                  <a:lnTo>
                    <a:pt x="778" y="137"/>
                  </a:lnTo>
                  <a:lnTo>
                    <a:pt x="779" y="136"/>
                  </a:lnTo>
                  <a:lnTo>
                    <a:pt x="780" y="135"/>
                  </a:lnTo>
                  <a:lnTo>
                    <a:pt x="781" y="134"/>
                  </a:lnTo>
                  <a:lnTo>
                    <a:pt x="782" y="132"/>
                  </a:lnTo>
                  <a:lnTo>
                    <a:pt x="784" y="131"/>
                  </a:lnTo>
                  <a:lnTo>
                    <a:pt x="785" y="130"/>
                  </a:lnTo>
                  <a:lnTo>
                    <a:pt x="786" y="127"/>
                  </a:lnTo>
                  <a:lnTo>
                    <a:pt x="788" y="124"/>
                  </a:lnTo>
                  <a:lnTo>
                    <a:pt x="789" y="123"/>
                  </a:lnTo>
                  <a:lnTo>
                    <a:pt x="790" y="120"/>
                  </a:lnTo>
                  <a:lnTo>
                    <a:pt x="790" y="119"/>
                  </a:lnTo>
                  <a:lnTo>
                    <a:pt x="792" y="118"/>
                  </a:lnTo>
                  <a:lnTo>
                    <a:pt x="793" y="117"/>
                  </a:lnTo>
                  <a:lnTo>
                    <a:pt x="794" y="116"/>
                  </a:lnTo>
                  <a:lnTo>
                    <a:pt x="795" y="115"/>
                  </a:lnTo>
                  <a:lnTo>
                    <a:pt x="796" y="113"/>
                  </a:lnTo>
                  <a:lnTo>
                    <a:pt x="796" y="111"/>
                  </a:lnTo>
                  <a:lnTo>
                    <a:pt x="797" y="110"/>
                  </a:lnTo>
                  <a:lnTo>
                    <a:pt x="798" y="109"/>
                  </a:lnTo>
                  <a:lnTo>
                    <a:pt x="800" y="107"/>
                  </a:lnTo>
                  <a:lnTo>
                    <a:pt x="800" y="106"/>
                  </a:lnTo>
                  <a:lnTo>
                    <a:pt x="801" y="105"/>
                  </a:lnTo>
                  <a:lnTo>
                    <a:pt x="802" y="102"/>
                  </a:lnTo>
                  <a:lnTo>
                    <a:pt x="803" y="101"/>
                  </a:lnTo>
                  <a:lnTo>
                    <a:pt x="803" y="100"/>
                  </a:lnTo>
                  <a:lnTo>
                    <a:pt x="804" y="99"/>
                  </a:lnTo>
                  <a:lnTo>
                    <a:pt x="805" y="97"/>
                  </a:lnTo>
                  <a:lnTo>
                    <a:pt x="805" y="95"/>
                  </a:lnTo>
                  <a:lnTo>
                    <a:pt x="805" y="93"/>
                  </a:lnTo>
                  <a:lnTo>
                    <a:pt x="805" y="92"/>
                  </a:lnTo>
                  <a:lnTo>
                    <a:pt x="806" y="91"/>
                  </a:lnTo>
                  <a:lnTo>
                    <a:pt x="806" y="89"/>
                  </a:lnTo>
                  <a:lnTo>
                    <a:pt x="806" y="88"/>
                  </a:lnTo>
                  <a:lnTo>
                    <a:pt x="806" y="86"/>
                  </a:lnTo>
                  <a:lnTo>
                    <a:pt x="806" y="84"/>
                  </a:lnTo>
                  <a:lnTo>
                    <a:pt x="806" y="83"/>
                  </a:lnTo>
                  <a:lnTo>
                    <a:pt x="804" y="83"/>
                  </a:lnTo>
                  <a:lnTo>
                    <a:pt x="803" y="84"/>
                  </a:lnTo>
                  <a:lnTo>
                    <a:pt x="801" y="84"/>
                  </a:lnTo>
                  <a:lnTo>
                    <a:pt x="800" y="85"/>
                  </a:lnTo>
                  <a:lnTo>
                    <a:pt x="796" y="85"/>
                  </a:lnTo>
                  <a:lnTo>
                    <a:pt x="795" y="85"/>
                  </a:lnTo>
                  <a:lnTo>
                    <a:pt x="794" y="86"/>
                  </a:lnTo>
                  <a:lnTo>
                    <a:pt x="790" y="84"/>
                  </a:lnTo>
                  <a:lnTo>
                    <a:pt x="792" y="83"/>
                  </a:lnTo>
                  <a:lnTo>
                    <a:pt x="792" y="81"/>
                  </a:lnTo>
                  <a:lnTo>
                    <a:pt x="792" y="80"/>
                  </a:lnTo>
                  <a:lnTo>
                    <a:pt x="792" y="77"/>
                  </a:lnTo>
                  <a:lnTo>
                    <a:pt x="793" y="76"/>
                  </a:lnTo>
                  <a:lnTo>
                    <a:pt x="793" y="74"/>
                  </a:lnTo>
                  <a:lnTo>
                    <a:pt x="792" y="71"/>
                  </a:lnTo>
                  <a:lnTo>
                    <a:pt x="794" y="71"/>
                  </a:lnTo>
                  <a:lnTo>
                    <a:pt x="794" y="67"/>
                  </a:lnTo>
                  <a:lnTo>
                    <a:pt x="794" y="65"/>
                  </a:lnTo>
                  <a:lnTo>
                    <a:pt x="795" y="64"/>
                  </a:lnTo>
                  <a:lnTo>
                    <a:pt x="795" y="61"/>
                  </a:lnTo>
                  <a:lnTo>
                    <a:pt x="795" y="60"/>
                  </a:lnTo>
                  <a:lnTo>
                    <a:pt x="795" y="58"/>
                  </a:lnTo>
                  <a:lnTo>
                    <a:pt x="796" y="57"/>
                  </a:lnTo>
                  <a:lnTo>
                    <a:pt x="796" y="55"/>
                  </a:lnTo>
                  <a:lnTo>
                    <a:pt x="796" y="53"/>
                  </a:lnTo>
                  <a:lnTo>
                    <a:pt x="797" y="50"/>
                  </a:lnTo>
                  <a:lnTo>
                    <a:pt x="800" y="49"/>
                  </a:lnTo>
                  <a:lnTo>
                    <a:pt x="803" y="49"/>
                  </a:lnTo>
                  <a:lnTo>
                    <a:pt x="806" y="50"/>
                  </a:lnTo>
                  <a:lnTo>
                    <a:pt x="809" y="47"/>
                  </a:lnTo>
                  <a:lnTo>
                    <a:pt x="809" y="46"/>
                  </a:lnTo>
                  <a:lnTo>
                    <a:pt x="810" y="44"/>
                  </a:lnTo>
                  <a:lnTo>
                    <a:pt x="811" y="43"/>
                  </a:lnTo>
                  <a:lnTo>
                    <a:pt x="812" y="42"/>
                  </a:lnTo>
                  <a:lnTo>
                    <a:pt x="813" y="42"/>
                  </a:lnTo>
                  <a:lnTo>
                    <a:pt x="815" y="43"/>
                  </a:lnTo>
                  <a:lnTo>
                    <a:pt x="817" y="43"/>
                  </a:lnTo>
                  <a:lnTo>
                    <a:pt x="818" y="44"/>
                  </a:lnTo>
                  <a:lnTo>
                    <a:pt x="820" y="43"/>
                  </a:lnTo>
                  <a:lnTo>
                    <a:pt x="820" y="42"/>
                  </a:lnTo>
                  <a:lnTo>
                    <a:pt x="820" y="40"/>
                  </a:lnTo>
                  <a:lnTo>
                    <a:pt x="820" y="39"/>
                  </a:lnTo>
                  <a:lnTo>
                    <a:pt x="820" y="36"/>
                  </a:lnTo>
                  <a:lnTo>
                    <a:pt x="820" y="35"/>
                  </a:lnTo>
                  <a:lnTo>
                    <a:pt x="820" y="33"/>
                  </a:lnTo>
                  <a:lnTo>
                    <a:pt x="820" y="32"/>
                  </a:lnTo>
                  <a:lnTo>
                    <a:pt x="819" y="31"/>
                  </a:lnTo>
                  <a:lnTo>
                    <a:pt x="818" y="30"/>
                  </a:lnTo>
                  <a:lnTo>
                    <a:pt x="817" y="29"/>
                  </a:lnTo>
                  <a:lnTo>
                    <a:pt x="814" y="27"/>
                  </a:lnTo>
                  <a:lnTo>
                    <a:pt x="814" y="26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2" y="21"/>
                  </a:lnTo>
                  <a:lnTo>
                    <a:pt x="812" y="16"/>
                  </a:lnTo>
                  <a:lnTo>
                    <a:pt x="814" y="14"/>
                  </a:lnTo>
                  <a:lnTo>
                    <a:pt x="817" y="12"/>
                  </a:lnTo>
                  <a:lnTo>
                    <a:pt x="819" y="10"/>
                  </a:lnTo>
                  <a:lnTo>
                    <a:pt x="821" y="9"/>
                  </a:lnTo>
                  <a:lnTo>
                    <a:pt x="823" y="7"/>
                  </a:lnTo>
                  <a:lnTo>
                    <a:pt x="827" y="7"/>
                  </a:lnTo>
                  <a:lnTo>
                    <a:pt x="828" y="8"/>
                  </a:lnTo>
                  <a:lnTo>
                    <a:pt x="830" y="10"/>
                  </a:lnTo>
                  <a:lnTo>
                    <a:pt x="831" y="12"/>
                  </a:lnTo>
                  <a:lnTo>
                    <a:pt x="837" y="15"/>
                  </a:lnTo>
                  <a:lnTo>
                    <a:pt x="840" y="16"/>
                  </a:lnTo>
                  <a:lnTo>
                    <a:pt x="844" y="17"/>
                  </a:lnTo>
                  <a:lnTo>
                    <a:pt x="846" y="18"/>
                  </a:lnTo>
                  <a:lnTo>
                    <a:pt x="847" y="21"/>
                  </a:lnTo>
                  <a:lnTo>
                    <a:pt x="852" y="22"/>
                  </a:lnTo>
                  <a:lnTo>
                    <a:pt x="854" y="22"/>
                  </a:lnTo>
                  <a:lnTo>
                    <a:pt x="856" y="21"/>
                  </a:lnTo>
                  <a:lnTo>
                    <a:pt x="859" y="18"/>
                  </a:lnTo>
                  <a:lnTo>
                    <a:pt x="861" y="16"/>
                  </a:lnTo>
                  <a:lnTo>
                    <a:pt x="862" y="16"/>
                  </a:lnTo>
                  <a:lnTo>
                    <a:pt x="865" y="17"/>
                  </a:lnTo>
                  <a:lnTo>
                    <a:pt x="868" y="18"/>
                  </a:lnTo>
                  <a:lnTo>
                    <a:pt x="873" y="17"/>
                  </a:lnTo>
                  <a:lnTo>
                    <a:pt x="876" y="18"/>
                  </a:lnTo>
                  <a:lnTo>
                    <a:pt x="879" y="18"/>
                  </a:lnTo>
                  <a:lnTo>
                    <a:pt x="884" y="21"/>
                  </a:lnTo>
                  <a:lnTo>
                    <a:pt x="884" y="24"/>
                  </a:lnTo>
                  <a:lnTo>
                    <a:pt x="884" y="25"/>
                  </a:lnTo>
                  <a:lnTo>
                    <a:pt x="885" y="27"/>
                  </a:lnTo>
                  <a:lnTo>
                    <a:pt x="887" y="30"/>
                  </a:lnTo>
                  <a:lnTo>
                    <a:pt x="889" y="30"/>
                  </a:lnTo>
                  <a:lnTo>
                    <a:pt x="893" y="30"/>
                  </a:lnTo>
                  <a:lnTo>
                    <a:pt x="895" y="30"/>
                  </a:lnTo>
                  <a:lnTo>
                    <a:pt x="898" y="27"/>
                  </a:lnTo>
                  <a:lnTo>
                    <a:pt x="900" y="29"/>
                  </a:lnTo>
                  <a:lnTo>
                    <a:pt x="902" y="27"/>
                  </a:lnTo>
                  <a:lnTo>
                    <a:pt x="904" y="29"/>
                  </a:lnTo>
                  <a:lnTo>
                    <a:pt x="906" y="25"/>
                  </a:lnTo>
                  <a:lnTo>
                    <a:pt x="910" y="25"/>
                  </a:lnTo>
                  <a:lnTo>
                    <a:pt x="912" y="25"/>
                  </a:lnTo>
                  <a:lnTo>
                    <a:pt x="913" y="25"/>
                  </a:lnTo>
                  <a:lnTo>
                    <a:pt x="917" y="24"/>
                  </a:lnTo>
                  <a:lnTo>
                    <a:pt x="921" y="24"/>
                  </a:lnTo>
                  <a:lnTo>
                    <a:pt x="923" y="24"/>
                  </a:lnTo>
                  <a:lnTo>
                    <a:pt x="925" y="26"/>
                  </a:lnTo>
                  <a:lnTo>
                    <a:pt x="930" y="29"/>
                  </a:lnTo>
                  <a:lnTo>
                    <a:pt x="934" y="29"/>
                  </a:lnTo>
                  <a:lnTo>
                    <a:pt x="937" y="30"/>
                  </a:lnTo>
                  <a:lnTo>
                    <a:pt x="939" y="31"/>
                  </a:lnTo>
                  <a:lnTo>
                    <a:pt x="943" y="33"/>
                  </a:lnTo>
                  <a:lnTo>
                    <a:pt x="946" y="35"/>
                  </a:lnTo>
                  <a:lnTo>
                    <a:pt x="948" y="36"/>
                  </a:lnTo>
                  <a:lnTo>
                    <a:pt x="950" y="40"/>
                  </a:lnTo>
                  <a:lnTo>
                    <a:pt x="955" y="41"/>
                  </a:lnTo>
                  <a:lnTo>
                    <a:pt x="959" y="41"/>
                  </a:lnTo>
                  <a:lnTo>
                    <a:pt x="964" y="40"/>
                  </a:lnTo>
                  <a:lnTo>
                    <a:pt x="969" y="39"/>
                  </a:lnTo>
                  <a:lnTo>
                    <a:pt x="972" y="39"/>
                  </a:lnTo>
                  <a:lnTo>
                    <a:pt x="978" y="39"/>
                  </a:lnTo>
                  <a:lnTo>
                    <a:pt x="980" y="38"/>
                  </a:lnTo>
                  <a:lnTo>
                    <a:pt x="983" y="35"/>
                  </a:lnTo>
                  <a:lnTo>
                    <a:pt x="986" y="33"/>
                  </a:lnTo>
                  <a:lnTo>
                    <a:pt x="989" y="31"/>
                  </a:lnTo>
                  <a:lnTo>
                    <a:pt x="992" y="30"/>
                  </a:lnTo>
                  <a:lnTo>
                    <a:pt x="996" y="27"/>
                  </a:lnTo>
                  <a:lnTo>
                    <a:pt x="1000" y="26"/>
                  </a:lnTo>
                  <a:lnTo>
                    <a:pt x="1002" y="24"/>
                  </a:lnTo>
                  <a:lnTo>
                    <a:pt x="1002" y="23"/>
                  </a:lnTo>
                  <a:lnTo>
                    <a:pt x="1003" y="18"/>
                  </a:lnTo>
                  <a:lnTo>
                    <a:pt x="1006" y="17"/>
                  </a:lnTo>
                  <a:lnTo>
                    <a:pt x="1009" y="17"/>
                  </a:lnTo>
                  <a:lnTo>
                    <a:pt x="1012" y="16"/>
                  </a:lnTo>
                  <a:lnTo>
                    <a:pt x="1014" y="15"/>
                  </a:lnTo>
                  <a:lnTo>
                    <a:pt x="1018" y="16"/>
                  </a:lnTo>
                  <a:lnTo>
                    <a:pt x="1020" y="15"/>
                  </a:lnTo>
                  <a:lnTo>
                    <a:pt x="1022" y="13"/>
                  </a:lnTo>
                  <a:lnTo>
                    <a:pt x="1026" y="13"/>
                  </a:lnTo>
                  <a:lnTo>
                    <a:pt x="1028" y="13"/>
                  </a:lnTo>
                  <a:lnTo>
                    <a:pt x="1031" y="13"/>
                  </a:lnTo>
                  <a:lnTo>
                    <a:pt x="1033" y="12"/>
                  </a:lnTo>
                  <a:lnTo>
                    <a:pt x="1034" y="10"/>
                  </a:lnTo>
                  <a:lnTo>
                    <a:pt x="1036" y="9"/>
                  </a:lnTo>
                  <a:lnTo>
                    <a:pt x="1041" y="8"/>
                  </a:lnTo>
                  <a:lnTo>
                    <a:pt x="1045" y="7"/>
                  </a:lnTo>
                  <a:lnTo>
                    <a:pt x="1047" y="7"/>
                  </a:lnTo>
                  <a:lnTo>
                    <a:pt x="1050" y="6"/>
                  </a:lnTo>
                  <a:lnTo>
                    <a:pt x="1052" y="5"/>
                  </a:lnTo>
                  <a:lnTo>
                    <a:pt x="1055" y="4"/>
                  </a:lnTo>
                  <a:lnTo>
                    <a:pt x="1056" y="5"/>
                  </a:lnTo>
                  <a:lnTo>
                    <a:pt x="1058" y="6"/>
                  </a:lnTo>
                  <a:lnTo>
                    <a:pt x="1060" y="6"/>
                  </a:lnTo>
                  <a:lnTo>
                    <a:pt x="1062" y="5"/>
                  </a:lnTo>
                  <a:lnTo>
                    <a:pt x="1064" y="4"/>
                  </a:lnTo>
                  <a:lnTo>
                    <a:pt x="1068" y="5"/>
                  </a:lnTo>
                  <a:lnTo>
                    <a:pt x="1071" y="5"/>
                  </a:lnTo>
                  <a:lnTo>
                    <a:pt x="1072" y="6"/>
                  </a:lnTo>
                  <a:lnTo>
                    <a:pt x="1075" y="5"/>
                  </a:lnTo>
                  <a:lnTo>
                    <a:pt x="1076" y="5"/>
                  </a:lnTo>
                  <a:lnTo>
                    <a:pt x="1077" y="5"/>
                  </a:lnTo>
                  <a:lnTo>
                    <a:pt x="1079" y="5"/>
                  </a:lnTo>
                  <a:lnTo>
                    <a:pt x="1080" y="5"/>
                  </a:lnTo>
                  <a:lnTo>
                    <a:pt x="1083" y="5"/>
                  </a:lnTo>
                  <a:lnTo>
                    <a:pt x="1084" y="5"/>
                  </a:lnTo>
                  <a:lnTo>
                    <a:pt x="1085" y="5"/>
                  </a:lnTo>
                  <a:lnTo>
                    <a:pt x="1087" y="5"/>
                  </a:lnTo>
                  <a:lnTo>
                    <a:pt x="1088" y="5"/>
                  </a:lnTo>
                  <a:lnTo>
                    <a:pt x="1089" y="5"/>
                  </a:lnTo>
                  <a:lnTo>
                    <a:pt x="1092" y="5"/>
                  </a:lnTo>
                  <a:lnTo>
                    <a:pt x="1093" y="5"/>
                  </a:lnTo>
                  <a:lnTo>
                    <a:pt x="1095" y="5"/>
                  </a:lnTo>
                  <a:lnTo>
                    <a:pt x="1096" y="5"/>
                  </a:lnTo>
                  <a:lnTo>
                    <a:pt x="1097" y="5"/>
                  </a:lnTo>
                  <a:lnTo>
                    <a:pt x="1100" y="5"/>
                  </a:lnTo>
                  <a:lnTo>
                    <a:pt x="1101" y="6"/>
                  </a:lnTo>
                  <a:lnTo>
                    <a:pt x="1102" y="6"/>
                  </a:lnTo>
                  <a:lnTo>
                    <a:pt x="1105" y="7"/>
                  </a:lnTo>
                  <a:lnTo>
                    <a:pt x="1106" y="7"/>
                  </a:lnTo>
                  <a:lnTo>
                    <a:pt x="1108" y="7"/>
                  </a:lnTo>
                  <a:lnTo>
                    <a:pt x="1110" y="7"/>
                  </a:lnTo>
                  <a:lnTo>
                    <a:pt x="1111" y="7"/>
                  </a:lnTo>
                  <a:lnTo>
                    <a:pt x="1112" y="7"/>
                  </a:lnTo>
                  <a:lnTo>
                    <a:pt x="1114" y="7"/>
                  </a:lnTo>
                  <a:lnTo>
                    <a:pt x="1116" y="7"/>
                  </a:lnTo>
                  <a:lnTo>
                    <a:pt x="1118" y="7"/>
                  </a:lnTo>
                  <a:lnTo>
                    <a:pt x="1119" y="7"/>
                  </a:lnTo>
                  <a:lnTo>
                    <a:pt x="1120" y="7"/>
                  </a:lnTo>
                  <a:lnTo>
                    <a:pt x="1122" y="7"/>
                  </a:lnTo>
                  <a:lnTo>
                    <a:pt x="1124" y="7"/>
                  </a:lnTo>
                  <a:lnTo>
                    <a:pt x="1126" y="7"/>
                  </a:lnTo>
                  <a:lnTo>
                    <a:pt x="1126" y="6"/>
                  </a:lnTo>
                  <a:lnTo>
                    <a:pt x="1127" y="4"/>
                  </a:lnTo>
                  <a:lnTo>
                    <a:pt x="1128" y="4"/>
                  </a:lnTo>
                  <a:lnTo>
                    <a:pt x="1130" y="4"/>
                  </a:lnTo>
                  <a:lnTo>
                    <a:pt x="1133" y="4"/>
                  </a:lnTo>
                  <a:lnTo>
                    <a:pt x="1134" y="4"/>
                  </a:lnTo>
                  <a:lnTo>
                    <a:pt x="1136" y="4"/>
                  </a:lnTo>
                  <a:lnTo>
                    <a:pt x="1137" y="4"/>
                  </a:lnTo>
                  <a:lnTo>
                    <a:pt x="1139" y="4"/>
                  </a:lnTo>
                  <a:lnTo>
                    <a:pt x="1141" y="4"/>
                  </a:lnTo>
                  <a:lnTo>
                    <a:pt x="1143" y="4"/>
                  </a:lnTo>
                  <a:lnTo>
                    <a:pt x="1144" y="2"/>
                  </a:lnTo>
                  <a:lnTo>
                    <a:pt x="1146" y="2"/>
                  </a:lnTo>
                  <a:lnTo>
                    <a:pt x="1149" y="2"/>
                  </a:lnTo>
                  <a:lnTo>
                    <a:pt x="1151" y="2"/>
                  </a:lnTo>
                  <a:lnTo>
                    <a:pt x="1153" y="2"/>
                  </a:lnTo>
                  <a:lnTo>
                    <a:pt x="1154" y="2"/>
                  </a:lnTo>
                  <a:lnTo>
                    <a:pt x="1157" y="2"/>
                  </a:lnTo>
                  <a:lnTo>
                    <a:pt x="1158" y="2"/>
                  </a:lnTo>
                  <a:lnTo>
                    <a:pt x="1160" y="2"/>
                  </a:lnTo>
                  <a:lnTo>
                    <a:pt x="1161" y="1"/>
                  </a:lnTo>
                  <a:lnTo>
                    <a:pt x="1163" y="1"/>
                  </a:lnTo>
                  <a:lnTo>
                    <a:pt x="1164" y="1"/>
                  </a:lnTo>
                  <a:lnTo>
                    <a:pt x="1166" y="1"/>
                  </a:lnTo>
                  <a:lnTo>
                    <a:pt x="1167" y="1"/>
                  </a:lnTo>
                  <a:lnTo>
                    <a:pt x="1169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4" y="0"/>
                  </a:lnTo>
                  <a:lnTo>
                    <a:pt x="1175" y="0"/>
                  </a:lnTo>
                  <a:lnTo>
                    <a:pt x="1177" y="0"/>
                  </a:lnTo>
                  <a:lnTo>
                    <a:pt x="1178" y="0"/>
                  </a:lnTo>
                  <a:lnTo>
                    <a:pt x="1179" y="0"/>
                  </a:lnTo>
                  <a:lnTo>
                    <a:pt x="1182" y="0"/>
                  </a:lnTo>
                  <a:lnTo>
                    <a:pt x="1183" y="0"/>
                  </a:lnTo>
                  <a:lnTo>
                    <a:pt x="1184" y="0"/>
                  </a:lnTo>
                  <a:lnTo>
                    <a:pt x="1186" y="0"/>
                  </a:lnTo>
                  <a:lnTo>
                    <a:pt x="1187" y="0"/>
                  </a:lnTo>
                  <a:lnTo>
                    <a:pt x="1189" y="0"/>
                  </a:lnTo>
                  <a:lnTo>
                    <a:pt x="1191" y="0"/>
                  </a:lnTo>
                  <a:lnTo>
                    <a:pt x="1193" y="0"/>
                  </a:lnTo>
                  <a:lnTo>
                    <a:pt x="1194" y="0"/>
                  </a:lnTo>
                  <a:lnTo>
                    <a:pt x="1196" y="0"/>
                  </a:lnTo>
                  <a:lnTo>
                    <a:pt x="1197" y="1"/>
                  </a:lnTo>
                  <a:lnTo>
                    <a:pt x="1200" y="1"/>
                  </a:lnTo>
                  <a:lnTo>
                    <a:pt x="1202" y="1"/>
                  </a:lnTo>
                  <a:lnTo>
                    <a:pt x="1203" y="1"/>
                  </a:lnTo>
                  <a:lnTo>
                    <a:pt x="1204" y="1"/>
                  </a:lnTo>
                  <a:lnTo>
                    <a:pt x="1207" y="1"/>
                  </a:lnTo>
                  <a:lnTo>
                    <a:pt x="1208" y="2"/>
                  </a:lnTo>
                  <a:lnTo>
                    <a:pt x="1210" y="2"/>
                  </a:lnTo>
                  <a:lnTo>
                    <a:pt x="1211" y="2"/>
                  </a:lnTo>
                  <a:lnTo>
                    <a:pt x="1213" y="4"/>
                  </a:lnTo>
                  <a:lnTo>
                    <a:pt x="1214" y="4"/>
                  </a:lnTo>
                  <a:lnTo>
                    <a:pt x="1217" y="5"/>
                  </a:lnTo>
                  <a:lnTo>
                    <a:pt x="1218" y="5"/>
                  </a:lnTo>
                  <a:lnTo>
                    <a:pt x="1220" y="5"/>
                  </a:lnTo>
                  <a:lnTo>
                    <a:pt x="1221" y="6"/>
                  </a:lnTo>
                  <a:lnTo>
                    <a:pt x="1224" y="6"/>
                  </a:lnTo>
                  <a:lnTo>
                    <a:pt x="1225" y="6"/>
                  </a:lnTo>
                  <a:lnTo>
                    <a:pt x="1226" y="7"/>
                  </a:lnTo>
                  <a:lnTo>
                    <a:pt x="1228" y="7"/>
                  </a:lnTo>
                  <a:lnTo>
                    <a:pt x="1229" y="8"/>
                  </a:lnTo>
                  <a:lnTo>
                    <a:pt x="1230" y="8"/>
                  </a:lnTo>
                  <a:lnTo>
                    <a:pt x="1232" y="8"/>
                  </a:lnTo>
                  <a:lnTo>
                    <a:pt x="1234" y="9"/>
                  </a:lnTo>
                  <a:lnTo>
                    <a:pt x="1235" y="9"/>
                  </a:lnTo>
                  <a:lnTo>
                    <a:pt x="1236" y="10"/>
                  </a:lnTo>
                  <a:lnTo>
                    <a:pt x="1238" y="10"/>
                  </a:lnTo>
                  <a:lnTo>
                    <a:pt x="1240" y="12"/>
                  </a:lnTo>
                  <a:lnTo>
                    <a:pt x="1242" y="12"/>
                  </a:lnTo>
                  <a:lnTo>
                    <a:pt x="1243" y="13"/>
                  </a:lnTo>
                  <a:lnTo>
                    <a:pt x="1244" y="13"/>
                  </a:lnTo>
                  <a:lnTo>
                    <a:pt x="1246" y="13"/>
                  </a:lnTo>
                  <a:lnTo>
                    <a:pt x="1246" y="15"/>
                  </a:lnTo>
                  <a:lnTo>
                    <a:pt x="1246" y="16"/>
                  </a:lnTo>
                  <a:lnTo>
                    <a:pt x="1245" y="18"/>
                  </a:lnTo>
                  <a:lnTo>
                    <a:pt x="1245" y="19"/>
                  </a:lnTo>
                  <a:lnTo>
                    <a:pt x="1245" y="22"/>
                  </a:lnTo>
                  <a:lnTo>
                    <a:pt x="1245" y="24"/>
                  </a:lnTo>
                  <a:lnTo>
                    <a:pt x="1245" y="25"/>
                  </a:lnTo>
                  <a:lnTo>
                    <a:pt x="1245" y="26"/>
                  </a:lnTo>
                  <a:lnTo>
                    <a:pt x="1245" y="29"/>
                  </a:lnTo>
                  <a:lnTo>
                    <a:pt x="1245" y="31"/>
                  </a:lnTo>
                  <a:lnTo>
                    <a:pt x="1244" y="32"/>
                  </a:lnTo>
                  <a:lnTo>
                    <a:pt x="1244" y="34"/>
                  </a:lnTo>
                  <a:lnTo>
                    <a:pt x="1244" y="35"/>
                  </a:lnTo>
                  <a:lnTo>
                    <a:pt x="1244" y="38"/>
                  </a:lnTo>
                  <a:lnTo>
                    <a:pt x="1244" y="39"/>
                  </a:lnTo>
                  <a:lnTo>
                    <a:pt x="1244" y="41"/>
                  </a:lnTo>
                  <a:lnTo>
                    <a:pt x="1244" y="43"/>
                  </a:lnTo>
                  <a:lnTo>
                    <a:pt x="1244" y="44"/>
                  </a:lnTo>
                  <a:lnTo>
                    <a:pt x="1244" y="47"/>
                  </a:lnTo>
                  <a:lnTo>
                    <a:pt x="1243" y="48"/>
                  </a:lnTo>
                  <a:lnTo>
                    <a:pt x="1243" y="50"/>
                  </a:lnTo>
                  <a:lnTo>
                    <a:pt x="1243" y="51"/>
                  </a:lnTo>
                  <a:lnTo>
                    <a:pt x="1243" y="53"/>
                  </a:lnTo>
                  <a:lnTo>
                    <a:pt x="1243" y="56"/>
                  </a:lnTo>
                  <a:lnTo>
                    <a:pt x="1243" y="57"/>
                  </a:lnTo>
                  <a:lnTo>
                    <a:pt x="1242" y="60"/>
                  </a:lnTo>
                  <a:lnTo>
                    <a:pt x="1242" y="65"/>
                  </a:lnTo>
                  <a:lnTo>
                    <a:pt x="1242" y="66"/>
                  </a:lnTo>
                  <a:lnTo>
                    <a:pt x="1242" y="68"/>
                  </a:lnTo>
                  <a:lnTo>
                    <a:pt x="1242" y="71"/>
                  </a:lnTo>
                  <a:lnTo>
                    <a:pt x="1242" y="72"/>
                  </a:lnTo>
                  <a:lnTo>
                    <a:pt x="1242" y="74"/>
                  </a:lnTo>
                  <a:lnTo>
                    <a:pt x="1241" y="75"/>
                  </a:lnTo>
                  <a:lnTo>
                    <a:pt x="1241" y="77"/>
                  </a:lnTo>
                  <a:lnTo>
                    <a:pt x="1241" y="78"/>
                  </a:lnTo>
                  <a:lnTo>
                    <a:pt x="1241" y="81"/>
                  </a:lnTo>
                  <a:lnTo>
                    <a:pt x="1241" y="82"/>
                  </a:lnTo>
                  <a:lnTo>
                    <a:pt x="1241" y="84"/>
                  </a:lnTo>
                  <a:lnTo>
                    <a:pt x="1241" y="85"/>
                  </a:lnTo>
                  <a:lnTo>
                    <a:pt x="1241" y="86"/>
                  </a:lnTo>
                  <a:lnTo>
                    <a:pt x="1241" y="89"/>
                  </a:lnTo>
                  <a:lnTo>
                    <a:pt x="1241" y="90"/>
                  </a:lnTo>
                  <a:lnTo>
                    <a:pt x="1240" y="92"/>
                  </a:lnTo>
                  <a:lnTo>
                    <a:pt x="1240" y="94"/>
                  </a:lnTo>
                  <a:lnTo>
                    <a:pt x="1240" y="95"/>
                  </a:lnTo>
                  <a:lnTo>
                    <a:pt x="1240" y="98"/>
                  </a:lnTo>
                  <a:lnTo>
                    <a:pt x="1240" y="99"/>
                  </a:lnTo>
                  <a:lnTo>
                    <a:pt x="1240" y="101"/>
                  </a:lnTo>
                  <a:lnTo>
                    <a:pt x="1240" y="103"/>
                  </a:lnTo>
                  <a:lnTo>
                    <a:pt x="1238" y="105"/>
                  </a:lnTo>
                  <a:lnTo>
                    <a:pt x="1238" y="106"/>
                  </a:lnTo>
                  <a:lnTo>
                    <a:pt x="1236" y="106"/>
                  </a:lnTo>
                  <a:lnTo>
                    <a:pt x="1235" y="107"/>
                  </a:lnTo>
                  <a:lnTo>
                    <a:pt x="1234" y="107"/>
                  </a:lnTo>
                  <a:lnTo>
                    <a:pt x="1232" y="107"/>
                  </a:lnTo>
                  <a:lnTo>
                    <a:pt x="1230" y="107"/>
                  </a:lnTo>
                  <a:lnTo>
                    <a:pt x="1229" y="108"/>
                  </a:lnTo>
                  <a:lnTo>
                    <a:pt x="1227" y="108"/>
                  </a:lnTo>
                  <a:lnTo>
                    <a:pt x="1226" y="108"/>
                  </a:lnTo>
                  <a:lnTo>
                    <a:pt x="1224" y="109"/>
                  </a:lnTo>
                  <a:lnTo>
                    <a:pt x="1222" y="109"/>
                  </a:lnTo>
                  <a:lnTo>
                    <a:pt x="1220" y="109"/>
                  </a:lnTo>
                  <a:lnTo>
                    <a:pt x="1219" y="110"/>
                  </a:lnTo>
                  <a:lnTo>
                    <a:pt x="1217" y="110"/>
                  </a:lnTo>
                  <a:lnTo>
                    <a:pt x="1216" y="110"/>
                  </a:lnTo>
                  <a:lnTo>
                    <a:pt x="1216" y="113"/>
                  </a:lnTo>
                  <a:lnTo>
                    <a:pt x="1216" y="114"/>
                  </a:lnTo>
                  <a:lnTo>
                    <a:pt x="1216" y="116"/>
                  </a:lnTo>
                  <a:lnTo>
                    <a:pt x="1216" y="117"/>
                  </a:lnTo>
                  <a:lnTo>
                    <a:pt x="1216" y="119"/>
                  </a:lnTo>
                  <a:lnTo>
                    <a:pt x="1214" y="120"/>
                  </a:lnTo>
                  <a:lnTo>
                    <a:pt x="1214" y="123"/>
                  </a:lnTo>
                  <a:lnTo>
                    <a:pt x="1214" y="125"/>
                  </a:lnTo>
                  <a:lnTo>
                    <a:pt x="1214" y="126"/>
                  </a:lnTo>
                  <a:lnTo>
                    <a:pt x="1214" y="127"/>
                  </a:lnTo>
                  <a:lnTo>
                    <a:pt x="1214" y="130"/>
                  </a:lnTo>
                  <a:lnTo>
                    <a:pt x="1214" y="132"/>
                  </a:lnTo>
                  <a:lnTo>
                    <a:pt x="1214" y="133"/>
                  </a:lnTo>
                  <a:lnTo>
                    <a:pt x="1214" y="135"/>
                  </a:lnTo>
                  <a:lnTo>
                    <a:pt x="1213" y="136"/>
                  </a:lnTo>
                  <a:lnTo>
                    <a:pt x="1213" y="139"/>
                  </a:lnTo>
                  <a:lnTo>
                    <a:pt x="1213" y="140"/>
                  </a:lnTo>
                  <a:lnTo>
                    <a:pt x="1213" y="143"/>
                  </a:lnTo>
                  <a:lnTo>
                    <a:pt x="1213" y="147"/>
                  </a:lnTo>
                  <a:lnTo>
                    <a:pt x="1213" y="149"/>
                  </a:lnTo>
                  <a:lnTo>
                    <a:pt x="1213" y="150"/>
                  </a:lnTo>
                  <a:lnTo>
                    <a:pt x="1213" y="151"/>
                  </a:lnTo>
                  <a:lnTo>
                    <a:pt x="1213" y="153"/>
                  </a:lnTo>
                  <a:lnTo>
                    <a:pt x="1213" y="155"/>
                  </a:lnTo>
                  <a:lnTo>
                    <a:pt x="1213" y="157"/>
                  </a:lnTo>
                  <a:lnTo>
                    <a:pt x="1213" y="158"/>
                  </a:lnTo>
                  <a:lnTo>
                    <a:pt x="1213" y="159"/>
                  </a:lnTo>
                  <a:lnTo>
                    <a:pt x="1213" y="162"/>
                  </a:lnTo>
                  <a:lnTo>
                    <a:pt x="1213" y="166"/>
                  </a:lnTo>
                  <a:lnTo>
                    <a:pt x="1213" y="167"/>
                  </a:lnTo>
                  <a:lnTo>
                    <a:pt x="1213" y="169"/>
                  </a:lnTo>
                  <a:lnTo>
                    <a:pt x="1213" y="170"/>
                  </a:lnTo>
                  <a:lnTo>
                    <a:pt x="1212" y="173"/>
                  </a:lnTo>
                  <a:lnTo>
                    <a:pt x="1211" y="174"/>
                  </a:lnTo>
                  <a:lnTo>
                    <a:pt x="1211" y="176"/>
                  </a:lnTo>
                  <a:lnTo>
                    <a:pt x="1210" y="177"/>
                  </a:lnTo>
                  <a:lnTo>
                    <a:pt x="1209" y="178"/>
                  </a:lnTo>
                  <a:lnTo>
                    <a:pt x="1209" y="181"/>
                  </a:lnTo>
                  <a:lnTo>
                    <a:pt x="1208" y="182"/>
                  </a:lnTo>
                  <a:lnTo>
                    <a:pt x="1208" y="183"/>
                  </a:lnTo>
                  <a:lnTo>
                    <a:pt x="1208" y="185"/>
                  </a:lnTo>
                  <a:lnTo>
                    <a:pt x="1207" y="186"/>
                  </a:lnTo>
                  <a:lnTo>
                    <a:pt x="1207" y="189"/>
                  </a:lnTo>
                  <a:lnTo>
                    <a:pt x="1205" y="190"/>
                  </a:lnTo>
                  <a:lnTo>
                    <a:pt x="1205" y="192"/>
                  </a:lnTo>
                  <a:lnTo>
                    <a:pt x="1204" y="193"/>
                  </a:lnTo>
                  <a:lnTo>
                    <a:pt x="1205" y="196"/>
                  </a:lnTo>
                  <a:lnTo>
                    <a:pt x="1202" y="199"/>
                  </a:lnTo>
                  <a:lnTo>
                    <a:pt x="1201" y="203"/>
                  </a:lnTo>
                  <a:lnTo>
                    <a:pt x="1201" y="204"/>
                  </a:lnTo>
                  <a:lnTo>
                    <a:pt x="1200" y="207"/>
                  </a:lnTo>
                  <a:lnTo>
                    <a:pt x="1200" y="208"/>
                  </a:lnTo>
                  <a:lnTo>
                    <a:pt x="1199" y="210"/>
                  </a:lnTo>
                  <a:lnTo>
                    <a:pt x="1199" y="211"/>
                  </a:lnTo>
                  <a:lnTo>
                    <a:pt x="1197" y="214"/>
                  </a:lnTo>
                  <a:lnTo>
                    <a:pt x="1196" y="216"/>
                  </a:lnTo>
                  <a:lnTo>
                    <a:pt x="1195" y="220"/>
                  </a:lnTo>
                  <a:lnTo>
                    <a:pt x="1195" y="223"/>
                  </a:lnTo>
                  <a:lnTo>
                    <a:pt x="1194" y="224"/>
                  </a:lnTo>
                  <a:lnTo>
                    <a:pt x="1193" y="225"/>
                  </a:lnTo>
                  <a:lnTo>
                    <a:pt x="1193" y="227"/>
                  </a:lnTo>
                  <a:lnTo>
                    <a:pt x="1192" y="229"/>
                  </a:lnTo>
                  <a:lnTo>
                    <a:pt x="1192" y="232"/>
                  </a:lnTo>
                  <a:lnTo>
                    <a:pt x="1191" y="233"/>
                  </a:lnTo>
                  <a:lnTo>
                    <a:pt x="1189" y="236"/>
                  </a:lnTo>
                  <a:lnTo>
                    <a:pt x="1188" y="240"/>
                  </a:lnTo>
                  <a:lnTo>
                    <a:pt x="1188" y="242"/>
                  </a:lnTo>
                  <a:lnTo>
                    <a:pt x="1188" y="243"/>
                  </a:lnTo>
                  <a:lnTo>
                    <a:pt x="1187" y="245"/>
                  </a:lnTo>
                  <a:lnTo>
                    <a:pt x="1187" y="246"/>
                  </a:lnTo>
                  <a:lnTo>
                    <a:pt x="1186" y="248"/>
                  </a:lnTo>
                  <a:lnTo>
                    <a:pt x="1186" y="250"/>
                  </a:lnTo>
                  <a:lnTo>
                    <a:pt x="1185" y="251"/>
                  </a:lnTo>
                  <a:lnTo>
                    <a:pt x="1185" y="254"/>
                  </a:lnTo>
                  <a:lnTo>
                    <a:pt x="1184" y="258"/>
                  </a:lnTo>
                  <a:lnTo>
                    <a:pt x="1183" y="261"/>
                  </a:lnTo>
                  <a:lnTo>
                    <a:pt x="1182" y="265"/>
                  </a:lnTo>
                  <a:lnTo>
                    <a:pt x="1182" y="266"/>
                  </a:lnTo>
                  <a:lnTo>
                    <a:pt x="1180" y="268"/>
                  </a:lnTo>
                  <a:lnTo>
                    <a:pt x="1180" y="269"/>
                  </a:lnTo>
                  <a:lnTo>
                    <a:pt x="1179" y="271"/>
                  </a:lnTo>
                  <a:lnTo>
                    <a:pt x="1179" y="273"/>
                  </a:lnTo>
                  <a:lnTo>
                    <a:pt x="1178" y="276"/>
                  </a:lnTo>
                  <a:lnTo>
                    <a:pt x="1177" y="280"/>
                  </a:lnTo>
                  <a:lnTo>
                    <a:pt x="1176" y="282"/>
                  </a:lnTo>
                  <a:lnTo>
                    <a:pt x="1175" y="284"/>
                  </a:lnTo>
                  <a:lnTo>
                    <a:pt x="1175" y="285"/>
                  </a:lnTo>
                  <a:lnTo>
                    <a:pt x="1175" y="286"/>
                  </a:lnTo>
                  <a:lnTo>
                    <a:pt x="1174" y="288"/>
                  </a:lnTo>
                  <a:lnTo>
                    <a:pt x="1174" y="290"/>
                  </a:lnTo>
                  <a:lnTo>
                    <a:pt x="1172" y="292"/>
                  </a:lnTo>
                  <a:lnTo>
                    <a:pt x="1172" y="293"/>
                  </a:lnTo>
                  <a:lnTo>
                    <a:pt x="1171" y="295"/>
                  </a:lnTo>
                  <a:lnTo>
                    <a:pt x="1171" y="296"/>
                  </a:lnTo>
                  <a:lnTo>
                    <a:pt x="1170" y="297"/>
                  </a:lnTo>
                  <a:lnTo>
                    <a:pt x="1170" y="300"/>
                  </a:lnTo>
                  <a:lnTo>
                    <a:pt x="1169" y="301"/>
                  </a:lnTo>
                  <a:lnTo>
                    <a:pt x="1169" y="304"/>
                  </a:lnTo>
                  <a:lnTo>
                    <a:pt x="1168" y="305"/>
                  </a:lnTo>
                  <a:lnTo>
                    <a:pt x="1167" y="311"/>
                  </a:lnTo>
                  <a:lnTo>
                    <a:pt x="1163" y="309"/>
                  </a:lnTo>
                  <a:lnTo>
                    <a:pt x="1161" y="309"/>
                  </a:lnTo>
                  <a:lnTo>
                    <a:pt x="1160" y="308"/>
                  </a:lnTo>
                  <a:lnTo>
                    <a:pt x="1159" y="307"/>
                  </a:lnTo>
                  <a:lnTo>
                    <a:pt x="1157" y="307"/>
                  </a:lnTo>
                  <a:lnTo>
                    <a:pt x="1154" y="305"/>
                  </a:lnTo>
                  <a:lnTo>
                    <a:pt x="1153" y="305"/>
                  </a:lnTo>
                  <a:lnTo>
                    <a:pt x="1152" y="305"/>
                  </a:lnTo>
                  <a:lnTo>
                    <a:pt x="1150" y="304"/>
                  </a:lnTo>
                  <a:lnTo>
                    <a:pt x="1149" y="304"/>
                  </a:lnTo>
                  <a:lnTo>
                    <a:pt x="1146" y="303"/>
                  </a:lnTo>
                  <a:lnTo>
                    <a:pt x="1145" y="303"/>
                  </a:lnTo>
                  <a:lnTo>
                    <a:pt x="1144" y="302"/>
                  </a:lnTo>
                  <a:lnTo>
                    <a:pt x="1143" y="302"/>
                  </a:lnTo>
                  <a:lnTo>
                    <a:pt x="1139" y="304"/>
                  </a:lnTo>
                  <a:lnTo>
                    <a:pt x="1133" y="305"/>
                  </a:lnTo>
                  <a:lnTo>
                    <a:pt x="1132" y="307"/>
                  </a:lnTo>
                  <a:lnTo>
                    <a:pt x="1129" y="308"/>
                  </a:lnTo>
                  <a:lnTo>
                    <a:pt x="1126" y="310"/>
                  </a:lnTo>
                  <a:lnTo>
                    <a:pt x="1125" y="310"/>
                  </a:lnTo>
                  <a:lnTo>
                    <a:pt x="1122" y="311"/>
                  </a:lnTo>
                  <a:lnTo>
                    <a:pt x="1121" y="312"/>
                  </a:lnTo>
                  <a:lnTo>
                    <a:pt x="1120" y="313"/>
                  </a:lnTo>
                  <a:lnTo>
                    <a:pt x="1118" y="315"/>
                  </a:lnTo>
                  <a:lnTo>
                    <a:pt x="1116" y="317"/>
                  </a:lnTo>
                  <a:lnTo>
                    <a:pt x="1114" y="316"/>
                  </a:lnTo>
                  <a:lnTo>
                    <a:pt x="1112" y="318"/>
                  </a:lnTo>
                  <a:lnTo>
                    <a:pt x="1110" y="319"/>
                  </a:lnTo>
                  <a:lnTo>
                    <a:pt x="1109" y="319"/>
                  </a:lnTo>
                  <a:lnTo>
                    <a:pt x="1108" y="320"/>
                  </a:lnTo>
                  <a:lnTo>
                    <a:pt x="1104" y="320"/>
                  </a:lnTo>
                  <a:lnTo>
                    <a:pt x="1103" y="324"/>
                  </a:lnTo>
                  <a:lnTo>
                    <a:pt x="1102" y="324"/>
                  </a:lnTo>
                  <a:lnTo>
                    <a:pt x="1101" y="325"/>
                  </a:lnTo>
                  <a:lnTo>
                    <a:pt x="1100" y="326"/>
                  </a:lnTo>
                  <a:lnTo>
                    <a:pt x="1097" y="326"/>
                  </a:lnTo>
                  <a:lnTo>
                    <a:pt x="1096" y="327"/>
                  </a:lnTo>
                  <a:lnTo>
                    <a:pt x="1095" y="328"/>
                  </a:lnTo>
                  <a:lnTo>
                    <a:pt x="1094" y="328"/>
                  </a:lnTo>
                  <a:lnTo>
                    <a:pt x="1093" y="329"/>
                  </a:lnTo>
                  <a:lnTo>
                    <a:pt x="1092" y="330"/>
                  </a:lnTo>
                  <a:lnTo>
                    <a:pt x="1089" y="330"/>
                  </a:lnTo>
                  <a:lnTo>
                    <a:pt x="1088" y="332"/>
                  </a:lnTo>
                  <a:lnTo>
                    <a:pt x="1087" y="333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4" y="335"/>
                  </a:lnTo>
                  <a:lnTo>
                    <a:pt x="1081" y="336"/>
                  </a:lnTo>
                  <a:lnTo>
                    <a:pt x="1080" y="336"/>
                  </a:lnTo>
                  <a:lnTo>
                    <a:pt x="1079" y="337"/>
                  </a:lnTo>
                  <a:lnTo>
                    <a:pt x="1077" y="338"/>
                  </a:lnTo>
                  <a:lnTo>
                    <a:pt x="1076" y="339"/>
                  </a:lnTo>
                  <a:lnTo>
                    <a:pt x="1072" y="341"/>
                  </a:lnTo>
                  <a:lnTo>
                    <a:pt x="1068" y="341"/>
                  </a:lnTo>
                  <a:lnTo>
                    <a:pt x="1068" y="344"/>
                  </a:lnTo>
                  <a:lnTo>
                    <a:pt x="1067" y="344"/>
                  </a:lnTo>
                  <a:lnTo>
                    <a:pt x="1066" y="345"/>
                  </a:lnTo>
                  <a:lnTo>
                    <a:pt x="1064" y="346"/>
                  </a:lnTo>
                  <a:lnTo>
                    <a:pt x="1062" y="347"/>
                  </a:lnTo>
                  <a:lnTo>
                    <a:pt x="1061" y="347"/>
                  </a:lnTo>
                  <a:lnTo>
                    <a:pt x="1060" y="349"/>
                  </a:lnTo>
                  <a:lnTo>
                    <a:pt x="1058" y="350"/>
                  </a:lnTo>
                  <a:lnTo>
                    <a:pt x="1056" y="351"/>
                  </a:lnTo>
                  <a:lnTo>
                    <a:pt x="1055" y="351"/>
                  </a:lnTo>
                  <a:lnTo>
                    <a:pt x="1053" y="352"/>
                  </a:lnTo>
                  <a:lnTo>
                    <a:pt x="1052" y="353"/>
                  </a:lnTo>
                  <a:lnTo>
                    <a:pt x="1051" y="354"/>
                  </a:lnTo>
                  <a:lnTo>
                    <a:pt x="1049" y="355"/>
                  </a:lnTo>
                  <a:lnTo>
                    <a:pt x="1047" y="355"/>
                  </a:lnTo>
                  <a:lnTo>
                    <a:pt x="1046" y="357"/>
                  </a:lnTo>
                  <a:lnTo>
                    <a:pt x="1045" y="358"/>
                  </a:lnTo>
                  <a:lnTo>
                    <a:pt x="1043" y="359"/>
                  </a:lnTo>
                  <a:lnTo>
                    <a:pt x="1042" y="359"/>
                  </a:lnTo>
                  <a:lnTo>
                    <a:pt x="1041" y="360"/>
                  </a:lnTo>
                  <a:lnTo>
                    <a:pt x="1038" y="361"/>
                  </a:lnTo>
                  <a:lnTo>
                    <a:pt x="1037" y="362"/>
                  </a:lnTo>
                  <a:lnTo>
                    <a:pt x="1036" y="363"/>
                  </a:lnTo>
                  <a:lnTo>
                    <a:pt x="1034" y="363"/>
                  </a:lnTo>
                  <a:lnTo>
                    <a:pt x="1033" y="364"/>
                  </a:lnTo>
                  <a:lnTo>
                    <a:pt x="1031" y="366"/>
                  </a:lnTo>
                  <a:lnTo>
                    <a:pt x="1029" y="367"/>
                  </a:lnTo>
                  <a:lnTo>
                    <a:pt x="1028" y="368"/>
                  </a:lnTo>
                  <a:lnTo>
                    <a:pt x="1027" y="368"/>
                  </a:lnTo>
                  <a:lnTo>
                    <a:pt x="1026" y="369"/>
                  </a:lnTo>
                  <a:lnTo>
                    <a:pt x="1025" y="370"/>
                  </a:lnTo>
                  <a:lnTo>
                    <a:pt x="1022" y="370"/>
                  </a:lnTo>
                  <a:lnTo>
                    <a:pt x="1021" y="371"/>
                  </a:lnTo>
                  <a:lnTo>
                    <a:pt x="1020" y="372"/>
                  </a:lnTo>
                  <a:lnTo>
                    <a:pt x="1018" y="372"/>
                  </a:lnTo>
                  <a:lnTo>
                    <a:pt x="1017" y="374"/>
                  </a:lnTo>
                  <a:lnTo>
                    <a:pt x="1017" y="376"/>
                  </a:lnTo>
                  <a:lnTo>
                    <a:pt x="1017" y="377"/>
                  </a:lnTo>
                  <a:lnTo>
                    <a:pt x="1017" y="378"/>
                  </a:lnTo>
                  <a:lnTo>
                    <a:pt x="1017" y="380"/>
                  </a:lnTo>
                  <a:lnTo>
                    <a:pt x="1017" y="381"/>
                  </a:lnTo>
                  <a:lnTo>
                    <a:pt x="1017" y="384"/>
                  </a:lnTo>
                  <a:lnTo>
                    <a:pt x="1017" y="385"/>
                  </a:lnTo>
                  <a:lnTo>
                    <a:pt x="1017" y="387"/>
                  </a:lnTo>
                  <a:lnTo>
                    <a:pt x="1017" y="389"/>
                  </a:lnTo>
                  <a:lnTo>
                    <a:pt x="1020" y="391"/>
                  </a:lnTo>
                  <a:lnTo>
                    <a:pt x="1025" y="392"/>
                  </a:lnTo>
                  <a:lnTo>
                    <a:pt x="1028" y="392"/>
                  </a:lnTo>
                  <a:lnTo>
                    <a:pt x="1033" y="393"/>
                  </a:lnTo>
                  <a:lnTo>
                    <a:pt x="1035" y="393"/>
                  </a:lnTo>
                  <a:lnTo>
                    <a:pt x="1038" y="394"/>
                  </a:lnTo>
                  <a:lnTo>
                    <a:pt x="1039" y="395"/>
                  </a:lnTo>
                  <a:lnTo>
                    <a:pt x="1043" y="396"/>
                  </a:lnTo>
                  <a:lnTo>
                    <a:pt x="1047" y="396"/>
                  </a:lnTo>
                  <a:lnTo>
                    <a:pt x="1051" y="397"/>
                  </a:lnTo>
                  <a:lnTo>
                    <a:pt x="1053" y="397"/>
                  </a:lnTo>
                  <a:lnTo>
                    <a:pt x="1055" y="399"/>
                  </a:lnTo>
                  <a:lnTo>
                    <a:pt x="1058" y="400"/>
                  </a:lnTo>
                  <a:lnTo>
                    <a:pt x="1061" y="400"/>
                  </a:lnTo>
                  <a:lnTo>
                    <a:pt x="1063" y="401"/>
                  </a:lnTo>
                  <a:lnTo>
                    <a:pt x="1066" y="401"/>
                  </a:lnTo>
                  <a:lnTo>
                    <a:pt x="1069" y="402"/>
                  </a:lnTo>
                  <a:lnTo>
                    <a:pt x="1072" y="403"/>
                  </a:lnTo>
                  <a:lnTo>
                    <a:pt x="1076" y="403"/>
                  </a:lnTo>
                  <a:lnTo>
                    <a:pt x="1078" y="404"/>
                  </a:lnTo>
                  <a:lnTo>
                    <a:pt x="1083" y="406"/>
                  </a:lnTo>
                  <a:lnTo>
                    <a:pt x="1088" y="409"/>
                  </a:lnTo>
                  <a:lnTo>
                    <a:pt x="1093" y="411"/>
                  </a:lnTo>
                  <a:lnTo>
                    <a:pt x="1095" y="412"/>
                  </a:lnTo>
                  <a:lnTo>
                    <a:pt x="1096" y="413"/>
                  </a:lnTo>
                  <a:lnTo>
                    <a:pt x="1100" y="414"/>
                  </a:lnTo>
                  <a:lnTo>
                    <a:pt x="1104" y="416"/>
                  </a:lnTo>
                  <a:lnTo>
                    <a:pt x="1105" y="417"/>
                  </a:lnTo>
                  <a:lnTo>
                    <a:pt x="1108" y="418"/>
                  </a:lnTo>
                  <a:lnTo>
                    <a:pt x="1113" y="420"/>
                  </a:lnTo>
                  <a:lnTo>
                    <a:pt x="1117" y="422"/>
                  </a:lnTo>
                  <a:lnTo>
                    <a:pt x="1119" y="423"/>
                  </a:lnTo>
                  <a:lnTo>
                    <a:pt x="1125" y="427"/>
                  </a:lnTo>
                  <a:lnTo>
                    <a:pt x="1128" y="429"/>
                  </a:lnTo>
                  <a:lnTo>
                    <a:pt x="1126" y="430"/>
                  </a:lnTo>
                  <a:lnTo>
                    <a:pt x="1125" y="431"/>
                  </a:lnTo>
                  <a:lnTo>
                    <a:pt x="1124" y="433"/>
                  </a:lnTo>
                  <a:lnTo>
                    <a:pt x="1121" y="434"/>
                  </a:lnTo>
                  <a:lnTo>
                    <a:pt x="1120" y="435"/>
                  </a:lnTo>
                  <a:lnTo>
                    <a:pt x="1118" y="436"/>
                  </a:lnTo>
                  <a:lnTo>
                    <a:pt x="1117" y="436"/>
                  </a:lnTo>
                  <a:lnTo>
                    <a:pt x="1116" y="437"/>
                  </a:lnTo>
                  <a:lnTo>
                    <a:pt x="1114" y="438"/>
                  </a:lnTo>
                  <a:lnTo>
                    <a:pt x="1112" y="439"/>
                  </a:lnTo>
                  <a:lnTo>
                    <a:pt x="1111" y="440"/>
                  </a:lnTo>
                  <a:lnTo>
                    <a:pt x="1110" y="442"/>
                  </a:lnTo>
                  <a:lnTo>
                    <a:pt x="1108" y="442"/>
                  </a:lnTo>
                  <a:lnTo>
                    <a:pt x="1106" y="443"/>
                  </a:lnTo>
                  <a:lnTo>
                    <a:pt x="1105" y="444"/>
                  </a:lnTo>
                  <a:lnTo>
                    <a:pt x="1104" y="445"/>
                  </a:lnTo>
                  <a:lnTo>
                    <a:pt x="1102" y="446"/>
                  </a:lnTo>
                  <a:lnTo>
                    <a:pt x="1101" y="446"/>
                  </a:lnTo>
                  <a:lnTo>
                    <a:pt x="1100" y="447"/>
                  </a:lnTo>
                  <a:lnTo>
                    <a:pt x="1099" y="448"/>
                  </a:lnTo>
                  <a:lnTo>
                    <a:pt x="1097" y="450"/>
                  </a:lnTo>
                  <a:lnTo>
                    <a:pt x="1095" y="451"/>
                  </a:lnTo>
                  <a:lnTo>
                    <a:pt x="1094" y="451"/>
                  </a:lnTo>
                  <a:lnTo>
                    <a:pt x="1093" y="452"/>
                  </a:lnTo>
                  <a:lnTo>
                    <a:pt x="1089" y="453"/>
                  </a:lnTo>
                  <a:lnTo>
                    <a:pt x="1088" y="454"/>
                  </a:lnTo>
                  <a:lnTo>
                    <a:pt x="1087" y="455"/>
                  </a:lnTo>
                  <a:lnTo>
                    <a:pt x="1086" y="456"/>
                  </a:lnTo>
                  <a:lnTo>
                    <a:pt x="1087" y="459"/>
                  </a:lnTo>
                  <a:lnTo>
                    <a:pt x="1088" y="460"/>
                  </a:lnTo>
                  <a:lnTo>
                    <a:pt x="1089" y="462"/>
                  </a:lnTo>
                  <a:lnTo>
                    <a:pt x="1091" y="463"/>
                  </a:lnTo>
                  <a:lnTo>
                    <a:pt x="1091" y="464"/>
                  </a:lnTo>
                  <a:lnTo>
                    <a:pt x="1092" y="465"/>
                  </a:lnTo>
                  <a:lnTo>
                    <a:pt x="1093" y="468"/>
                  </a:lnTo>
                  <a:lnTo>
                    <a:pt x="1094" y="469"/>
                  </a:lnTo>
                  <a:lnTo>
                    <a:pt x="1094" y="470"/>
                  </a:lnTo>
                  <a:lnTo>
                    <a:pt x="1095" y="471"/>
                  </a:lnTo>
                  <a:lnTo>
                    <a:pt x="1096" y="473"/>
                  </a:lnTo>
                  <a:lnTo>
                    <a:pt x="1097" y="475"/>
                  </a:lnTo>
                  <a:lnTo>
                    <a:pt x="1097" y="476"/>
                  </a:lnTo>
                  <a:lnTo>
                    <a:pt x="1099" y="477"/>
                  </a:lnTo>
                  <a:lnTo>
                    <a:pt x="1100" y="479"/>
                  </a:lnTo>
                  <a:lnTo>
                    <a:pt x="1101" y="480"/>
                  </a:lnTo>
                  <a:lnTo>
                    <a:pt x="1102" y="481"/>
                  </a:lnTo>
                  <a:lnTo>
                    <a:pt x="1102" y="482"/>
                  </a:lnTo>
                  <a:lnTo>
                    <a:pt x="1103" y="485"/>
                  </a:lnTo>
                  <a:lnTo>
                    <a:pt x="1104" y="486"/>
                  </a:lnTo>
                  <a:lnTo>
                    <a:pt x="1105" y="487"/>
                  </a:lnTo>
                  <a:lnTo>
                    <a:pt x="1105" y="490"/>
                  </a:lnTo>
                  <a:lnTo>
                    <a:pt x="1105" y="492"/>
                  </a:lnTo>
                  <a:lnTo>
                    <a:pt x="1105" y="494"/>
                  </a:lnTo>
                  <a:lnTo>
                    <a:pt x="1105" y="495"/>
                  </a:lnTo>
                  <a:lnTo>
                    <a:pt x="1105" y="497"/>
                  </a:lnTo>
                  <a:lnTo>
                    <a:pt x="1105" y="498"/>
                  </a:lnTo>
                  <a:lnTo>
                    <a:pt x="1105" y="501"/>
                  </a:lnTo>
                  <a:lnTo>
                    <a:pt x="1105" y="502"/>
                  </a:lnTo>
                  <a:lnTo>
                    <a:pt x="1105" y="504"/>
                  </a:lnTo>
                  <a:lnTo>
                    <a:pt x="1105" y="505"/>
                  </a:lnTo>
                  <a:lnTo>
                    <a:pt x="1106" y="507"/>
                  </a:lnTo>
                  <a:lnTo>
                    <a:pt x="1106" y="509"/>
                  </a:lnTo>
                  <a:lnTo>
                    <a:pt x="1106" y="510"/>
                  </a:lnTo>
                  <a:lnTo>
                    <a:pt x="1105" y="511"/>
                  </a:lnTo>
                  <a:lnTo>
                    <a:pt x="1103" y="512"/>
                  </a:lnTo>
                  <a:lnTo>
                    <a:pt x="1102" y="512"/>
                  </a:lnTo>
                  <a:lnTo>
                    <a:pt x="1101" y="513"/>
                  </a:lnTo>
                  <a:lnTo>
                    <a:pt x="1100" y="514"/>
                  </a:lnTo>
                  <a:lnTo>
                    <a:pt x="1099" y="515"/>
                  </a:lnTo>
                  <a:lnTo>
                    <a:pt x="1099" y="518"/>
                  </a:lnTo>
                  <a:lnTo>
                    <a:pt x="1100" y="519"/>
                  </a:lnTo>
                  <a:lnTo>
                    <a:pt x="1101" y="520"/>
                  </a:lnTo>
                  <a:lnTo>
                    <a:pt x="1102" y="522"/>
                  </a:lnTo>
                  <a:lnTo>
                    <a:pt x="1100" y="524"/>
                  </a:lnTo>
                  <a:lnTo>
                    <a:pt x="1100" y="527"/>
                  </a:lnTo>
                  <a:lnTo>
                    <a:pt x="1100" y="531"/>
                  </a:lnTo>
                  <a:lnTo>
                    <a:pt x="1099" y="532"/>
                  </a:lnTo>
                  <a:lnTo>
                    <a:pt x="1096" y="532"/>
                  </a:lnTo>
                  <a:lnTo>
                    <a:pt x="1095" y="532"/>
                  </a:lnTo>
                  <a:lnTo>
                    <a:pt x="1093" y="532"/>
                  </a:lnTo>
                  <a:lnTo>
                    <a:pt x="1092" y="532"/>
                  </a:lnTo>
                  <a:lnTo>
                    <a:pt x="1089" y="534"/>
                  </a:lnTo>
                  <a:lnTo>
                    <a:pt x="1087" y="534"/>
                  </a:lnTo>
                  <a:lnTo>
                    <a:pt x="1086" y="534"/>
                  </a:lnTo>
                  <a:lnTo>
                    <a:pt x="1085" y="534"/>
                  </a:lnTo>
                  <a:lnTo>
                    <a:pt x="1081" y="532"/>
                  </a:lnTo>
                  <a:lnTo>
                    <a:pt x="1078" y="532"/>
                  </a:lnTo>
                  <a:lnTo>
                    <a:pt x="1072" y="532"/>
                  </a:lnTo>
                  <a:lnTo>
                    <a:pt x="1067" y="532"/>
                  </a:lnTo>
                  <a:lnTo>
                    <a:pt x="1064" y="532"/>
                  </a:lnTo>
                  <a:lnTo>
                    <a:pt x="1061" y="532"/>
                  </a:lnTo>
                  <a:lnTo>
                    <a:pt x="1059" y="531"/>
                  </a:lnTo>
                  <a:lnTo>
                    <a:pt x="1055" y="529"/>
                  </a:lnTo>
                  <a:lnTo>
                    <a:pt x="1053" y="531"/>
                  </a:lnTo>
                  <a:lnTo>
                    <a:pt x="1052" y="531"/>
                  </a:lnTo>
                  <a:lnTo>
                    <a:pt x="1050" y="531"/>
                  </a:lnTo>
                  <a:lnTo>
                    <a:pt x="1049" y="531"/>
                  </a:lnTo>
                  <a:lnTo>
                    <a:pt x="1046" y="531"/>
                  </a:lnTo>
                  <a:lnTo>
                    <a:pt x="1045" y="530"/>
                  </a:lnTo>
                  <a:lnTo>
                    <a:pt x="1044" y="530"/>
                  </a:lnTo>
                  <a:lnTo>
                    <a:pt x="1043" y="528"/>
                  </a:lnTo>
                  <a:lnTo>
                    <a:pt x="1042" y="527"/>
                  </a:lnTo>
                  <a:lnTo>
                    <a:pt x="1041" y="526"/>
                  </a:lnTo>
                  <a:lnTo>
                    <a:pt x="1038" y="523"/>
                  </a:lnTo>
                  <a:lnTo>
                    <a:pt x="1037" y="524"/>
                  </a:lnTo>
                  <a:lnTo>
                    <a:pt x="1035" y="523"/>
                  </a:lnTo>
                  <a:lnTo>
                    <a:pt x="1031" y="523"/>
                  </a:lnTo>
                  <a:lnTo>
                    <a:pt x="1029" y="524"/>
                  </a:lnTo>
                  <a:lnTo>
                    <a:pt x="1028" y="526"/>
                  </a:lnTo>
                  <a:lnTo>
                    <a:pt x="1026" y="529"/>
                  </a:lnTo>
                  <a:lnTo>
                    <a:pt x="1023" y="528"/>
                  </a:lnTo>
                  <a:lnTo>
                    <a:pt x="1022" y="528"/>
                  </a:lnTo>
                  <a:lnTo>
                    <a:pt x="1020" y="528"/>
                  </a:lnTo>
                  <a:lnTo>
                    <a:pt x="1018" y="528"/>
                  </a:lnTo>
                  <a:lnTo>
                    <a:pt x="1014" y="528"/>
                  </a:lnTo>
                  <a:lnTo>
                    <a:pt x="1012" y="528"/>
                  </a:lnTo>
                  <a:lnTo>
                    <a:pt x="1013" y="530"/>
                  </a:lnTo>
                  <a:lnTo>
                    <a:pt x="1013" y="538"/>
                  </a:lnTo>
                  <a:lnTo>
                    <a:pt x="1009" y="536"/>
                  </a:lnTo>
                  <a:lnTo>
                    <a:pt x="1009" y="538"/>
                  </a:lnTo>
                  <a:lnTo>
                    <a:pt x="1006" y="539"/>
                  </a:lnTo>
                  <a:lnTo>
                    <a:pt x="1004" y="541"/>
                  </a:lnTo>
                  <a:lnTo>
                    <a:pt x="1002" y="543"/>
                  </a:lnTo>
                  <a:lnTo>
                    <a:pt x="998" y="543"/>
                  </a:lnTo>
                  <a:lnTo>
                    <a:pt x="995" y="543"/>
                  </a:lnTo>
                  <a:lnTo>
                    <a:pt x="994" y="544"/>
                  </a:lnTo>
                  <a:lnTo>
                    <a:pt x="992" y="545"/>
                  </a:lnTo>
                  <a:lnTo>
                    <a:pt x="988" y="549"/>
                  </a:lnTo>
                  <a:lnTo>
                    <a:pt x="986" y="548"/>
                  </a:lnTo>
                  <a:lnTo>
                    <a:pt x="983" y="547"/>
                  </a:lnTo>
                  <a:lnTo>
                    <a:pt x="979" y="546"/>
                  </a:lnTo>
                  <a:lnTo>
                    <a:pt x="977" y="546"/>
                  </a:lnTo>
                  <a:lnTo>
                    <a:pt x="976" y="547"/>
                  </a:lnTo>
                  <a:lnTo>
                    <a:pt x="973" y="549"/>
                  </a:lnTo>
                  <a:lnTo>
                    <a:pt x="971" y="552"/>
                  </a:lnTo>
                  <a:lnTo>
                    <a:pt x="969" y="554"/>
                  </a:lnTo>
                  <a:lnTo>
                    <a:pt x="964" y="561"/>
                  </a:lnTo>
                  <a:lnTo>
                    <a:pt x="961" y="563"/>
                  </a:lnTo>
                  <a:lnTo>
                    <a:pt x="959" y="564"/>
                  </a:lnTo>
                  <a:lnTo>
                    <a:pt x="954" y="565"/>
                  </a:lnTo>
                  <a:lnTo>
                    <a:pt x="952" y="564"/>
                  </a:lnTo>
                  <a:lnTo>
                    <a:pt x="951" y="563"/>
                  </a:lnTo>
                  <a:lnTo>
                    <a:pt x="946" y="563"/>
                  </a:lnTo>
                  <a:lnTo>
                    <a:pt x="942" y="563"/>
                  </a:lnTo>
                  <a:lnTo>
                    <a:pt x="938" y="564"/>
                  </a:lnTo>
                  <a:lnTo>
                    <a:pt x="936" y="565"/>
                  </a:lnTo>
                  <a:lnTo>
                    <a:pt x="934" y="569"/>
                  </a:lnTo>
                  <a:lnTo>
                    <a:pt x="935" y="571"/>
                  </a:lnTo>
                  <a:lnTo>
                    <a:pt x="937" y="574"/>
                  </a:lnTo>
                  <a:lnTo>
                    <a:pt x="938" y="578"/>
                  </a:lnTo>
                  <a:lnTo>
                    <a:pt x="937" y="581"/>
                  </a:lnTo>
                  <a:lnTo>
                    <a:pt x="936" y="585"/>
                  </a:lnTo>
                  <a:lnTo>
                    <a:pt x="933" y="586"/>
                  </a:lnTo>
                  <a:lnTo>
                    <a:pt x="929" y="586"/>
                  </a:lnTo>
                  <a:lnTo>
                    <a:pt x="927" y="583"/>
                  </a:lnTo>
                  <a:lnTo>
                    <a:pt x="925" y="581"/>
                  </a:lnTo>
                  <a:lnTo>
                    <a:pt x="921" y="581"/>
                  </a:lnTo>
                  <a:lnTo>
                    <a:pt x="919" y="582"/>
                  </a:lnTo>
                  <a:lnTo>
                    <a:pt x="918" y="583"/>
                  </a:lnTo>
                  <a:lnTo>
                    <a:pt x="917" y="586"/>
                  </a:lnTo>
                  <a:lnTo>
                    <a:pt x="914" y="589"/>
                  </a:lnTo>
                  <a:lnTo>
                    <a:pt x="913" y="590"/>
                  </a:lnTo>
                  <a:lnTo>
                    <a:pt x="909" y="593"/>
                  </a:lnTo>
                  <a:lnTo>
                    <a:pt x="906" y="595"/>
                  </a:lnTo>
                  <a:lnTo>
                    <a:pt x="902" y="590"/>
                  </a:lnTo>
                  <a:lnTo>
                    <a:pt x="901" y="589"/>
                  </a:lnTo>
                  <a:lnTo>
                    <a:pt x="900" y="587"/>
                  </a:lnTo>
                  <a:lnTo>
                    <a:pt x="897" y="589"/>
                  </a:lnTo>
                  <a:lnTo>
                    <a:pt x="895" y="589"/>
                  </a:lnTo>
                  <a:lnTo>
                    <a:pt x="894" y="588"/>
                  </a:lnTo>
                  <a:lnTo>
                    <a:pt x="892" y="588"/>
                  </a:lnTo>
                  <a:lnTo>
                    <a:pt x="889" y="588"/>
                  </a:lnTo>
                  <a:lnTo>
                    <a:pt x="888" y="587"/>
                  </a:lnTo>
                  <a:lnTo>
                    <a:pt x="887" y="587"/>
                  </a:lnTo>
                  <a:lnTo>
                    <a:pt x="885" y="586"/>
                  </a:lnTo>
                  <a:lnTo>
                    <a:pt x="884" y="586"/>
                  </a:lnTo>
                  <a:lnTo>
                    <a:pt x="881" y="585"/>
                  </a:lnTo>
                  <a:lnTo>
                    <a:pt x="880" y="585"/>
                  </a:lnTo>
                  <a:lnTo>
                    <a:pt x="879" y="583"/>
                  </a:lnTo>
                  <a:lnTo>
                    <a:pt x="877" y="583"/>
                  </a:lnTo>
                  <a:lnTo>
                    <a:pt x="876" y="582"/>
                  </a:lnTo>
                  <a:lnTo>
                    <a:pt x="873" y="582"/>
                  </a:lnTo>
                  <a:lnTo>
                    <a:pt x="872" y="581"/>
                  </a:lnTo>
                  <a:lnTo>
                    <a:pt x="870" y="581"/>
                  </a:lnTo>
                  <a:lnTo>
                    <a:pt x="869" y="580"/>
                  </a:lnTo>
                  <a:lnTo>
                    <a:pt x="868" y="580"/>
                  </a:lnTo>
                  <a:lnTo>
                    <a:pt x="867" y="579"/>
                  </a:lnTo>
                  <a:lnTo>
                    <a:pt x="865" y="577"/>
                  </a:lnTo>
                  <a:lnTo>
                    <a:pt x="863" y="576"/>
                  </a:lnTo>
                  <a:lnTo>
                    <a:pt x="862" y="574"/>
                  </a:lnTo>
                  <a:lnTo>
                    <a:pt x="861" y="573"/>
                  </a:lnTo>
                  <a:lnTo>
                    <a:pt x="860" y="572"/>
                  </a:lnTo>
                  <a:lnTo>
                    <a:pt x="859" y="572"/>
                  </a:lnTo>
                  <a:lnTo>
                    <a:pt x="858" y="573"/>
                  </a:lnTo>
                  <a:lnTo>
                    <a:pt x="858" y="576"/>
                  </a:lnTo>
                  <a:lnTo>
                    <a:pt x="856" y="577"/>
                  </a:lnTo>
                  <a:lnTo>
                    <a:pt x="856" y="579"/>
                  </a:lnTo>
                  <a:lnTo>
                    <a:pt x="856" y="580"/>
                  </a:lnTo>
                  <a:lnTo>
                    <a:pt x="855" y="582"/>
                  </a:lnTo>
                  <a:lnTo>
                    <a:pt x="855" y="583"/>
                  </a:lnTo>
                  <a:lnTo>
                    <a:pt x="853" y="586"/>
                  </a:lnTo>
                  <a:lnTo>
                    <a:pt x="854" y="589"/>
                  </a:lnTo>
                  <a:lnTo>
                    <a:pt x="855" y="593"/>
                  </a:lnTo>
                  <a:lnTo>
                    <a:pt x="855" y="597"/>
                  </a:lnTo>
                  <a:lnTo>
                    <a:pt x="855" y="599"/>
                  </a:lnTo>
                  <a:lnTo>
                    <a:pt x="855" y="604"/>
                  </a:lnTo>
                  <a:lnTo>
                    <a:pt x="855" y="605"/>
                  </a:lnTo>
                  <a:lnTo>
                    <a:pt x="855" y="607"/>
                  </a:lnTo>
                  <a:lnTo>
                    <a:pt x="855" y="611"/>
                  </a:lnTo>
                  <a:lnTo>
                    <a:pt x="851" y="611"/>
                  </a:lnTo>
                  <a:lnTo>
                    <a:pt x="848" y="612"/>
                  </a:lnTo>
                  <a:lnTo>
                    <a:pt x="847" y="612"/>
                  </a:lnTo>
                  <a:lnTo>
                    <a:pt x="845" y="612"/>
                  </a:lnTo>
                  <a:lnTo>
                    <a:pt x="844" y="612"/>
                  </a:lnTo>
                  <a:lnTo>
                    <a:pt x="843" y="612"/>
                  </a:lnTo>
                  <a:lnTo>
                    <a:pt x="840" y="612"/>
                  </a:lnTo>
                  <a:lnTo>
                    <a:pt x="839" y="612"/>
                  </a:lnTo>
                  <a:lnTo>
                    <a:pt x="837" y="613"/>
                  </a:lnTo>
                  <a:lnTo>
                    <a:pt x="836" y="613"/>
                  </a:lnTo>
                  <a:lnTo>
                    <a:pt x="835" y="614"/>
                  </a:lnTo>
                  <a:lnTo>
                    <a:pt x="832" y="614"/>
                  </a:lnTo>
                  <a:lnTo>
                    <a:pt x="831" y="614"/>
                  </a:lnTo>
                  <a:lnTo>
                    <a:pt x="830" y="615"/>
                  </a:lnTo>
                  <a:lnTo>
                    <a:pt x="827" y="616"/>
                  </a:lnTo>
                  <a:lnTo>
                    <a:pt x="821" y="619"/>
                  </a:lnTo>
                  <a:lnTo>
                    <a:pt x="822" y="620"/>
                  </a:lnTo>
                  <a:lnTo>
                    <a:pt x="821" y="622"/>
                  </a:lnTo>
                  <a:lnTo>
                    <a:pt x="821" y="624"/>
                  </a:lnTo>
                  <a:lnTo>
                    <a:pt x="821" y="628"/>
                  </a:lnTo>
                  <a:lnTo>
                    <a:pt x="821" y="631"/>
                  </a:lnTo>
                  <a:lnTo>
                    <a:pt x="818" y="635"/>
                  </a:lnTo>
                  <a:lnTo>
                    <a:pt x="817" y="636"/>
                  </a:lnTo>
                  <a:lnTo>
                    <a:pt x="815" y="640"/>
                  </a:lnTo>
                  <a:lnTo>
                    <a:pt x="809" y="641"/>
                  </a:lnTo>
                  <a:lnTo>
                    <a:pt x="809" y="638"/>
                  </a:lnTo>
                  <a:lnTo>
                    <a:pt x="807" y="637"/>
                  </a:lnTo>
                  <a:lnTo>
                    <a:pt x="806" y="636"/>
                  </a:lnTo>
                  <a:lnTo>
                    <a:pt x="804" y="636"/>
                  </a:lnTo>
                  <a:lnTo>
                    <a:pt x="803" y="636"/>
                  </a:lnTo>
                  <a:lnTo>
                    <a:pt x="802" y="637"/>
                  </a:lnTo>
                  <a:lnTo>
                    <a:pt x="800" y="637"/>
                  </a:lnTo>
                  <a:lnTo>
                    <a:pt x="798" y="637"/>
                  </a:lnTo>
                  <a:lnTo>
                    <a:pt x="796" y="638"/>
                  </a:lnTo>
                  <a:lnTo>
                    <a:pt x="794" y="638"/>
                  </a:lnTo>
                  <a:lnTo>
                    <a:pt x="793" y="639"/>
                  </a:lnTo>
                  <a:lnTo>
                    <a:pt x="792" y="639"/>
                  </a:lnTo>
                  <a:lnTo>
                    <a:pt x="789" y="639"/>
                  </a:lnTo>
                  <a:lnTo>
                    <a:pt x="788" y="639"/>
                  </a:lnTo>
                  <a:lnTo>
                    <a:pt x="787" y="639"/>
                  </a:lnTo>
                  <a:lnTo>
                    <a:pt x="785" y="639"/>
                  </a:lnTo>
                  <a:lnTo>
                    <a:pt x="784" y="639"/>
                  </a:lnTo>
                  <a:lnTo>
                    <a:pt x="782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8" y="638"/>
                  </a:lnTo>
                  <a:lnTo>
                    <a:pt x="776" y="637"/>
                  </a:lnTo>
                  <a:lnTo>
                    <a:pt x="775" y="637"/>
                  </a:lnTo>
                  <a:lnTo>
                    <a:pt x="773" y="636"/>
                  </a:lnTo>
                  <a:lnTo>
                    <a:pt x="771" y="636"/>
                  </a:lnTo>
                  <a:lnTo>
                    <a:pt x="768" y="635"/>
                  </a:lnTo>
                  <a:lnTo>
                    <a:pt x="771" y="631"/>
                  </a:lnTo>
                  <a:lnTo>
                    <a:pt x="773" y="630"/>
                  </a:lnTo>
                  <a:lnTo>
                    <a:pt x="776" y="629"/>
                  </a:lnTo>
                  <a:lnTo>
                    <a:pt x="777" y="628"/>
                  </a:lnTo>
                  <a:lnTo>
                    <a:pt x="778" y="627"/>
                  </a:lnTo>
                  <a:lnTo>
                    <a:pt x="776" y="623"/>
                  </a:lnTo>
                  <a:lnTo>
                    <a:pt x="776" y="622"/>
                  </a:lnTo>
                  <a:lnTo>
                    <a:pt x="772" y="622"/>
                  </a:lnTo>
                  <a:lnTo>
                    <a:pt x="770" y="620"/>
                  </a:lnTo>
                  <a:lnTo>
                    <a:pt x="769" y="616"/>
                  </a:lnTo>
                  <a:lnTo>
                    <a:pt x="768" y="614"/>
                  </a:lnTo>
                  <a:lnTo>
                    <a:pt x="768" y="612"/>
                  </a:lnTo>
                  <a:lnTo>
                    <a:pt x="771" y="613"/>
                  </a:lnTo>
                  <a:lnTo>
                    <a:pt x="772" y="613"/>
                  </a:lnTo>
                  <a:lnTo>
                    <a:pt x="775" y="613"/>
                  </a:lnTo>
                  <a:lnTo>
                    <a:pt x="776" y="613"/>
                  </a:lnTo>
                  <a:lnTo>
                    <a:pt x="778" y="612"/>
                  </a:lnTo>
                  <a:lnTo>
                    <a:pt x="779" y="612"/>
                  </a:lnTo>
                  <a:lnTo>
                    <a:pt x="780" y="611"/>
                  </a:lnTo>
                  <a:lnTo>
                    <a:pt x="781" y="610"/>
                  </a:lnTo>
                  <a:lnTo>
                    <a:pt x="784" y="608"/>
                  </a:lnTo>
                  <a:lnTo>
                    <a:pt x="784" y="606"/>
                  </a:lnTo>
                  <a:lnTo>
                    <a:pt x="785" y="605"/>
                  </a:lnTo>
                  <a:lnTo>
                    <a:pt x="785" y="604"/>
                  </a:lnTo>
                  <a:lnTo>
                    <a:pt x="785" y="602"/>
                  </a:lnTo>
                  <a:lnTo>
                    <a:pt x="786" y="601"/>
                  </a:lnTo>
                  <a:lnTo>
                    <a:pt x="786" y="599"/>
                  </a:lnTo>
                  <a:lnTo>
                    <a:pt x="786" y="597"/>
                  </a:lnTo>
                  <a:lnTo>
                    <a:pt x="786" y="596"/>
                  </a:lnTo>
                  <a:lnTo>
                    <a:pt x="786" y="594"/>
                  </a:lnTo>
                  <a:lnTo>
                    <a:pt x="785" y="594"/>
                  </a:lnTo>
                  <a:lnTo>
                    <a:pt x="782" y="594"/>
                  </a:lnTo>
                  <a:lnTo>
                    <a:pt x="781" y="594"/>
                  </a:lnTo>
                  <a:lnTo>
                    <a:pt x="779" y="593"/>
                  </a:lnTo>
                  <a:lnTo>
                    <a:pt x="778" y="591"/>
                  </a:lnTo>
                  <a:lnTo>
                    <a:pt x="777" y="591"/>
                  </a:lnTo>
                  <a:lnTo>
                    <a:pt x="775" y="590"/>
                  </a:lnTo>
                  <a:lnTo>
                    <a:pt x="773" y="589"/>
                  </a:lnTo>
                  <a:lnTo>
                    <a:pt x="772" y="589"/>
                  </a:lnTo>
                  <a:lnTo>
                    <a:pt x="770" y="588"/>
                  </a:lnTo>
                  <a:lnTo>
                    <a:pt x="769" y="587"/>
                  </a:lnTo>
                  <a:lnTo>
                    <a:pt x="768" y="586"/>
                  </a:lnTo>
                  <a:lnTo>
                    <a:pt x="767" y="586"/>
                  </a:lnTo>
                  <a:lnTo>
                    <a:pt x="764" y="585"/>
                  </a:lnTo>
                  <a:lnTo>
                    <a:pt x="763" y="583"/>
                  </a:lnTo>
                  <a:lnTo>
                    <a:pt x="762" y="583"/>
                  </a:lnTo>
                  <a:lnTo>
                    <a:pt x="760" y="583"/>
                  </a:lnTo>
                  <a:lnTo>
                    <a:pt x="759" y="583"/>
                  </a:lnTo>
                  <a:lnTo>
                    <a:pt x="757" y="586"/>
                  </a:lnTo>
                  <a:lnTo>
                    <a:pt x="757" y="587"/>
                  </a:lnTo>
                  <a:lnTo>
                    <a:pt x="755" y="588"/>
                  </a:lnTo>
                  <a:lnTo>
                    <a:pt x="754" y="587"/>
                  </a:lnTo>
                  <a:lnTo>
                    <a:pt x="753" y="586"/>
                  </a:lnTo>
                  <a:lnTo>
                    <a:pt x="753" y="583"/>
                  </a:lnTo>
                  <a:lnTo>
                    <a:pt x="752" y="582"/>
                  </a:lnTo>
                  <a:lnTo>
                    <a:pt x="749" y="581"/>
                  </a:lnTo>
                  <a:lnTo>
                    <a:pt x="747" y="579"/>
                  </a:lnTo>
                  <a:lnTo>
                    <a:pt x="745" y="579"/>
                  </a:lnTo>
                  <a:lnTo>
                    <a:pt x="743" y="578"/>
                  </a:lnTo>
                  <a:lnTo>
                    <a:pt x="739" y="578"/>
                  </a:lnTo>
                  <a:lnTo>
                    <a:pt x="737" y="579"/>
                  </a:lnTo>
                  <a:lnTo>
                    <a:pt x="735" y="579"/>
                  </a:lnTo>
                  <a:lnTo>
                    <a:pt x="731" y="581"/>
                  </a:lnTo>
                  <a:lnTo>
                    <a:pt x="728" y="582"/>
                  </a:lnTo>
                  <a:lnTo>
                    <a:pt x="727" y="585"/>
                  </a:lnTo>
                  <a:lnTo>
                    <a:pt x="723" y="587"/>
                  </a:lnTo>
                  <a:lnTo>
                    <a:pt x="722" y="589"/>
                  </a:lnTo>
                  <a:lnTo>
                    <a:pt x="719" y="593"/>
                  </a:lnTo>
                  <a:lnTo>
                    <a:pt x="718" y="595"/>
                  </a:lnTo>
                  <a:lnTo>
                    <a:pt x="721" y="599"/>
                  </a:lnTo>
                  <a:lnTo>
                    <a:pt x="721" y="601"/>
                  </a:lnTo>
                  <a:lnTo>
                    <a:pt x="721" y="602"/>
                  </a:lnTo>
                  <a:lnTo>
                    <a:pt x="721" y="604"/>
                  </a:lnTo>
                  <a:lnTo>
                    <a:pt x="721" y="605"/>
                  </a:lnTo>
                  <a:lnTo>
                    <a:pt x="721" y="607"/>
                  </a:lnTo>
                  <a:lnTo>
                    <a:pt x="721" y="608"/>
                  </a:lnTo>
                  <a:lnTo>
                    <a:pt x="721" y="611"/>
                  </a:lnTo>
                  <a:lnTo>
                    <a:pt x="722" y="612"/>
                  </a:lnTo>
                  <a:lnTo>
                    <a:pt x="723" y="613"/>
                  </a:lnTo>
                  <a:lnTo>
                    <a:pt x="723" y="614"/>
                  </a:lnTo>
                  <a:lnTo>
                    <a:pt x="724" y="615"/>
                  </a:lnTo>
                  <a:lnTo>
                    <a:pt x="727" y="616"/>
                  </a:lnTo>
                  <a:lnTo>
                    <a:pt x="728" y="618"/>
                  </a:lnTo>
                  <a:lnTo>
                    <a:pt x="729" y="619"/>
                  </a:lnTo>
                  <a:lnTo>
                    <a:pt x="730" y="620"/>
                  </a:lnTo>
                  <a:lnTo>
                    <a:pt x="731" y="620"/>
                  </a:lnTo>
                  <a:lnTo>
                    <a:pt x="732" y="621"/>
                  </a:lnTo>
                  <a:lnTo>
                    <a:pt x="734" y="621"/>
                  </a:lnTo>
                  <a:lnTo>
                    <a:pt x="736" y="622"/>
                  </a:lnTo>
                  <a:lnTo>
                    <a:pt x="737" y="622"/>
                  </a:lnTo>
                  <a:lnTo>
                    <a:pt x="737" y="623"/>
                  </a:lnTo>
                  <a:lnTo>
                    <a:pt x="737" y="625"/>
                  </a:lnTo>
                  <a:lnTo>
                    <a:pt x="737" y="627"/>
                  </a:lnTo>
                  <a:lnTo>
                    <a:pt x="737" y="628"/>
                  </a:lnTo>
                  <a:lnTo>
                    <a:pt x="737" y="630"/>
                  </a:lnTo>
                  <a:lnTo>
                    <a:pt x="737" y="631"/>
                  </a:lnTo>
                  <a:lnTo>
                    <a:pt x="737" y="632"/>
                  </a:lnTo>
                  <a:lnTo>
                    <a:pt x="737" y="635"/>
                  </a:lnTo>
                  <a:lnTo>
                    <a:pt x="737" y="636"/>
                  </a:lnTo>
                  <a:lnTo>
                    <a:pt x="737" y="638"/>
                  </a:lnTo>
                  <a:lnTo>
                    <a:pt x="737" y="639"/>
                  </a:lnTo>
                  <a:lnTo>
                    <a:pt x="738" y="640"/>
                  </a:lnTo>
                  <a:lnTo>
                    <a:pt x="738" y="642"/>
                  </a:lnTo>
                  <a:lnTo>
                    <a:pt x="738" y="644"/>
                  </a:lnTo>
                  <a:lnTo>
                    <a:pt x="739" y="646"/>
                  </a:lnTo>
                  <a:lnTo>
                    <a:pt x="737" y="648"/>
                  </a:lnTo>
                  <a:lnTo>
                    <a:pt x="738" y="649"/>
                  </a:lnTo>
                  <a:lnTo>
                    <a:pt x="740" y="653"/>
                  </a:lnTo>
                  <a:lnTo>
                    <a:pt x="743" y="655"/>
                  </a:lnTo>
                  <a:lnTo>
                    <a:pt x="744" y="656"/>
                  </a:lnTo>
                  <a:lnTo>
                    <a:pt x="746" y="658"/>
                  </a:lnTo>
                  <a:lnTo>
                    <a:pt x="749" y="661"/>
                  </a:lnTo>
                  <a:lnTo>
                    <a:pt x="752" y="663"/>
                  </a:lnTo>
                  <a:lnTo>
                    <a:pt x="754" y="665"/>
                  </a:lnTo>
                  <a:lnTo>
                    <a:pt x="755" y="666"/>
                  </a:lnTo>
                  <a:lnTo>
                    <a:pt x="756" y="667"/>
                  </a:lnTo>
                  <a:lnTo>
                    <a:pt x="757" y="671"/>
                  </a:lnTo>
                  <a:lnTo>
                    <a:pt x="757" y="673"/>
                  </a:lnTo>
                  <a:lnTo>
                    <a:pt x="759" y="675"/>
                  </a:lnTo>
                  <a:lnTo>
                    <a:pt x="760" y="680"/>
                  </a:lnTo>
                  <a:lnTo>
                    <a:pt x="760" y="683"/>
                  </a:lnTo>
                  <a:lnTo>
                    <a:pt x="761" y="686"/>
                  </a:lnTo>
                  <a:lnTo>
                    <a:pt x="762" y="688"/>
                  </a:lnTo>
                  <a:lnTo>
                    <a:pt x="762" y="690"/>
                  </a:lnTo>
                  <a:lnTo>
                    <a:pt x="763" y="692"/>
                  </a:lnTo>
                  <a:lnTo>
                    <a:pt x="764" y="695"/>
                  </a:lnTo>
                  <a:lnTo>
                    <a:pt x="765" y="698"/>
                  </a:lnTo>
                  <a:lnTo>
                    <a:pt x="767" y="700"/>
                  </a:lnTo>
                  <a:lnTo>
                    <a:pt x="769" y="704"/>
                  </a:lnTo>
                  <a:lnTo>
                    <a:pt x="769" y="705"/>
                  </a:lnTo>
                  <a:lnTo>
                    <a:pt x="771" y="708"/>
                  </a:lnTo>
                  <a:lnTo>
                    <a:pt x="773" y="711"/>
                  </a:lnTo>
                  <a:lnTo>
                    <a:pt x="776" y="714"/>
                  </a:lnTo>
                  <a:lnTo>
                    <a:pt x="777" y="716"/>
                  </a:lnTo>
                  <a:lnTo>
                    <a:pt x="773" y="716"/>
                  </a:lnTo>
                  <a:lnTo>
                    <a:pt x="771" y="716"/>
                  </a:lnTo>
                  <a:lnTo>
                    <a:pt x="770" y="716"/>
                  </a:lnTo>
                  <a:lnTo>
                    <a:pt x="768" y="716"/>
                  </a:lnTo>
                  <a:lnTo>
                    <a:pt x="767" y="716"/>
                  </a:lnTo>
                  <a:lnTo>
                    <a:pt x="764" y="716"/>
                  </a:lnTo>
                  <a:lnTo>
                    <a:pt x="763" y="717"/>
                  </a:lnTo>
                  <a:lnTo>
                    <a:pt x="763" y="721"/>
                  </a:lnTo>
                  <a:lnTo>
                    <a:pt x="761" y="720"/>
                  </a:lnTo>
                  <a:lnTo>
                    <a:pt x="757" y="721"/>
                  </a:lnTo>
                  <a:lnTo>
                    <a:pt x="753" y="720"/>
                  </a:lnTo>
                  <a:lnTo>
                    <a:pt x="753" y="723"/>
                  </a:lnTo>
                  <a:lnTo>
                    <a:pt x="753" y="725"/>
                  </a:lnTo>
                  <a:lnTo>
                    <a:pt x="753" y="726"/>
                  </a:lnTo>
                  <a:lnTo>
                    <a:pt x="753" y="728"/>
                  </a:lnTo>
                  <a:lnTo>
                    <a:pt x="753" y="730"/>
                  </a:lnTo>
                  <a:lnTo>
                    <a:pt x="753" y="731"/>
                  </a:lnTo>
                  <a:lnTo>
                    <a:pt x="753" y="733"/>
                  </a:lnTo>
                  <a:lnTo>
                    <a:pt x="753" y="734"/>
                  </a:lnTo>
                  <a:lnTo>
                    <a:pt x="753" y="736"/>
                  </a:lnTo>
                  <a:lnTo>
                    <a:pt x="752" y="737"/>
                  </a:lnTo>
                  <a:lnTo>
                    <a:pt x="751" y="738"/>
                  </a:lnTo>
                  <a:lnTo>
                    <a:pt x="749" y="739"/>
                  </a:lnTo>
                  <a:lnTo>
                    <a:pt x="749" y="741"/>
                  </a:lnTo>
                  <a:lnTo>
                    <a:pt x="749" y="742"/>
                  </a:lnTo>
                  <a:lnTo>
                    <a:pt x="749" y="744"/>
                  </a:lnTo>
                  <a:lnTo>
                    <a:pt x="749" y="746"/>
                  </a:lnTo>
                  <a:lnTo>
                    <a:pt x="751" y="747"/>
                  </a:lnTo>
                  <a:lnTo>
                    <a:pt x="751" y="749"/>
                  </a:lnTo>
                  <a:lnTo>
                    <a:pt x="752" y="750"/>
                  </a:lnTo>
                  <a:lnTo>
                    <a:pt x="752" y="751"/>
                  </a:lnTo>
                  <a:lnTo>
                    <a:pt x="753" y="753"/>
                  </a:lnTo>
                  <a:lnTo>
                    <a:pt x="753" y="754"/>
                  </a:lnTo>
                  <a:lnTo>
                    <a:pt x="754" y="755"/>
                  </a:lnTo>
                  <a:lnTo>
                    <a:pt x="755" y="757"/>
                  </a:lnTo>
                  <a:lnTo>
                    <a:pt x="755" y="758"/>
                  </a:lnTo>
                  <a:lnTo>
                    <a:pt x="756" y="759"/>
                  </a:lnTo>
                  <a:lnTo>
                    <a:pt x="757" y="762"/>
                  </a:lnTo>
                  <a:lnTo>
                    <a:pt x="759" y="763"/>
                  </a:lnTo>
                  <a:lnTo>
                    <a:pt x="760" y="764"/>
                  </a:lnTo>
                  <a:lnTo>
                    <a:pt x="760" y="765"/>
                  </a:lnTo>
                  <a:lnTo>
                    <a:pt x="761" y="767"/>
                  </a:lnTo>
                  <a:lnTo>
                    <a:pt x="762" y="768"/>
                  </a:lnTo>
                  <a:lnTo>
                    <a:pt x="763" y="770"/>
                  </a:lnTo>
                  <a:lnTo>
                    <a:pt x="763" y="771"/>
                  </a:lnTo>
                  <a:lnTo>
                    <a:pt x="765" y="773"/>
                  </a:lnTo>
                  <a:lnTo>
                    <a:pt x="767" y="774"/>
                  </a:lnTo>
                  <a:lnTo>
                    <a:pt x="769" y="774"/>
                  </a:lnTo>
                  <a:lnTo>
                    <a:pt x="770" y="774"/>
                  </a:lnTo>
                  <a:lnTo>
                    <a:pt x="771" y="776"/>
                  </a:lnTo>
                  <a:lnTo>
                    <a:pt x="771" y="778"/>
                  </a:lnTo>
                  <a:lnTo>
                    <a:pt x="771" y="779"/>
                  </a:lnTo>
                  <a:lnTo>
                    <a:pt x="772" y="781"/>
                  </a:lnTo>
                  <a:lnTo>
                    <a:pt x="772" y="782"/>
                  </a:lnTo>
                  <a:lnTo>
                    <a:pt x="772" y="784"/>
                  </a:lnTo>
                  <a:lnTo>
                    <a:pt x="771" y="784"/>
                  </a:lnTo>
                  <a:lnTo>
                    <a:pt x="770" y="784"/>
                  </a:lnTo>
                  <a:lnTo>
                    <a:pt x="767" y="785"/>
                  </a:lnTo>
                  <a:lnTo>
                    <a:pt x="769" y="789"/>
                  </a:lnTo>
                  <a:lnTo>
                    <a:pt x="769" y="793"/>
                  </a:lnTo>
                  <a:lnTo>
                    <a:pt x="769" y="795"/>
                  </a:lnTo>
                  <a:lnTo>
                    <a:pt x="769" y="796"/>
                  </a:lnTo>
                  <a:lnTo>
                    <a:pt x="769" y="799"/>
                  </a:lnTo>
                  <a:lnTo>
                    <a:pt x="769" y="801"/>
                  </a:lnTo>
                  <a:lnTo>
                    <a:pt x="769" y="805"/>
                  </a:lnTo>
                  <a:lnTo>
                    <a:pt x="768" y="806"/>
                  </a:lnTo>
                  <a:lnTo>
                    <a:pt x="767" y="807"/>
                  </a:lnTo>
                  <a:lnTo>
                    <a:pt x="765" y="807"/>
                  </a:lnTo>
                  <a:lnTo>
                    <a:pt x="763" y="808"/>
                  </a:lnTo>
                  <a:lnTo>
                    <a:pt x="762" y="808"/>
                  </a:lnTo>
                  <a:lnTo>
                    <a:pt x="761" y="809"/>
                  </a:lnTo>
                  <a:lnTo>
                    <a:pt x="761" y="812"/>
                  </a:lnTo>
                  <a:lnTo>
                    <a:pt x="761" y="813"/>
                  </a:lnTo>
                  <a:lnTo>
                    <a:pt x="761" y="814"/>
                  </a:lnTo>
                  <a:lnTo>
                    <a:pt x="761" y="816"/>
                  </a:lnTo>
                  <a:lnTo>
                    <a:pt x="762" y="817"/>
                  </a:lnTo>
                  <a:lnTo>
                    <a:pt x="762" y="818"/>
                  </a:lnTo>
                  <a:lnTo>
                    <a:pt x="762" y="821"/>
                  </a:lnTo>
                  <a:lnTo>
                    <a:pt x="762" y="822"/>
                  </a:lnTo>
                  <a:lnTo>
                    <a:pt x="763" y="824"/>
                  </a:lnTo>
                  <a:lnTo>
                    <a:pt x="763" y="825"/>
                  </a:lnTo>
                  <a:lnTo>
                    <a:pt x="763" y="829"/>
                  </a:lnTo>
                  <a:lnTo>
                    <a:pt x="765" y="830"/>
                  </a:lnTo>
                  <a:lnTo>
                    <a:pt x="768" y="831"/>
                  </a:lnTo>
                  <a:lnTo>
                    <a:pt x="768" y="832"/>
                  </a:lnTo>
                  <a:lnTo>
                    <a:pt x="768" y="835"/>
                  </a:lnTo>
                  <a:lnTo>
                    <a:pt x="770" y="838"/>
                  </a:lnTo>
                  <a:lnTo>
                    <a:pt x="770" y="840"/>
                  </a:lnTo>
                  <a:lnTo>
                    <a:pt x="768" y="842"/>
                  </a:lnTo>
                  <a:lnTo>
                    <a:pt x="770" y="843"/>
                  </a:lnTo>
                  <a:lnTo>
                    <a:pt x="772" y="846"/>
                  </a:lnTo>
                  <a:lnTo>
                    <a:pt x="770" y="848"/>
                  </a:lnTo>
                  <a:lnTo>
                    <a:pt x="770" y="849"/>
                  </a:lnTo>
                  <a:lnTo>
                    <a:pt x="770" y="850"/>
                  </a:lnTo>
                  <a:lnTo>
                    <a:pt x="770" y="852"/>
                  </a:lnTo>
                  <a:lnTo>
                    <a:pt x="770" y="854"/>
                  </a:lnTo>
                  <a:lnTo>
                    <a:pt x="770" y="856"/>
                  </a:lnTo>
                  <a:lnTo>
                    <a:pt x="769" y="857"/>
                  </a:lnTo>
                  <a:lnTo>
                    <a:pt x="769" y="858"/>
                  </a:lnTo>
                  <a:lnTo>
                    <a:pt x="769" y="860"/>
                  </a:lnTo>
                  <a:lnTo>
                    <a:pt x="769" y="862"/>
                  </a:lnTo>
                  <a:lnTo>
                    <a:pt x="769" y="863"/>
                  </a:lnTo>
                  <a:lnTo>
                    <a:pt x="769" y="865"/>
                  </a:lnTo>
                  <a:lnTo>
                    <a:pt x="769" y="866"/>
                  </a:lnTo>
                  <a:lnTo>
                    <a:pt x="770" y="868"/>
                  </a:lnTo>
                  <a:lnTo>
                    <a:pt x="770" y="869"/>
                  </a:lnTo>
                  <a:lnTo>
                    <a:pt x="770" y="872"/>
                  </a:lnTo>
                  <a:lnTo>
                    <a:pt x="770" y="874"/>
                  </a:lnTo>
                  <a:lnTo>
                    <a:pt x="771" y="875"/>
                  </a:lnTo>
                  <a:lnTo>
                    <a:pt x="771" y="876"/>
                  </a:lnTo>
                  <a:lnTo>
                    <a:pt x="771" y="879"/>
                  </a:lnTo>
                  <a:lnTo>
                    <a:pt x="772" y="880"/>
                  </a:lnTo>
                  <a:lnTo>
                    <a:pt x="772" y="882"/>
                  </a:lnTo>
                  <a:lnTo>
                    <a:pt x="772" y="883"/>
                  </a:lnTo>
                  <a:lnTo>
                    <a:pt x="773" y="885"/>
                  </a:lnTo>
                  <a:lnTo>
                    <a:pt x="773" y="886"/>
                  </a:lnTo>
                  <a:lnTo>
                    <a:pt x="773" y="888"/>
                  </a:lnTo>
                  <a:lnTo>
                    <a:pt x="775" y="892"/>
                  </a:lnTo>
                  <a:lnTo>
                    <a:pt x="770" y="893"/>
                  </a:lnTo>
                  <a:lnTo>
                    <a:pt x="768" y="898"/>
                  </a:lnTo>
                  <a:lnTo>
                    <a:pt x="765" y="897"/>
                  </a:lnTo>
                  <a:lnTo>
                    <a:pt x="763" y="898"/>
                  </a:lnTo>
                  <a:lnTo>
                    <a:pt x="762" y="898"/>
                  </a:lnTo>
                  <a:lnTo>
                    <a:pt x="761" y="899"/>
                  </a:lnTo>
                  <a:lnTo>
                    <a:pt x="760" y="900"/>
                  </a:lnTo>
                  <a:lnTo>
                    <a:pt x="759" y="901"/>
                  </a:lnTo>
                  <a:lnTo>
                    <a:pt x="757" y="902"/>
                  </a:lnTo>
                  <a:lnTo>
                    <a:pt x="755" y="902"/>
                  </a:lnTo>
                  <a:lnTo>
                    <a:pt x="754" y="904"/>
                  </a:lnTo>
                  <a:lnTo>
                    <a:pt x="753" y="905"/>
                  </a:lnTo>
                  <a:lnTo>
                    <a:pt x="752" y="906"/>
                  </a:lnTo>
                  <a:lnTo>
                    <a:pt x="751" y="907"/>
                  </a:lnTo>
                  <a:lnTo>
                    <a:pt x="749" y="907"/>
                  </a:lnTo>
                  <a:lnTo>
                    <a:pt x="748" y="908"/>
                  </a:lnTo>
                  <a:lnTo>
                    <a:pt x="746" y="909"/>
                  </a:lnTo>
                  <a:lnTo>
                    <a:pt x="745" y="910"/>
                  </a:lnTo>
                  <a:lnTo>
                    <a:pt x="744" y="910"/>
                  </a:lnTo>
                  <a:lnTo>
                    <a:pt x="743" y="914"/>
                  </a:lnTo>
                  <a:lnTo>
                    <a:pt x="738" y="913"/>
                  </a:lnTo>
                  <a:lnTo>
                    <a:pt x="737" y="916"/>
                  </a:lnTo>
                  <a:lnTo>
                    <a:pt x="736" y="917"/>
                  </a:lnTo>
                  <a:lnTo>
                    <a:pt x="735" y="918"/>
                  </a:lnTo>
                  <a:lnTo>
                    <a:pt x="732" y="919"/>
                  </a:lnTo>
                  <a:lnTo>
                    <a:pt x="731" y="919"/>
                  </a:lnTo>
                  <a:lnTo>
                    <a:pt x="729" y="921"/>
                  </a:lnTo>
                  <a:lnTo>
                    <a:pt x="728" y="921"/>
                  </a:lnTo>
                  <a:lnTo>
                    <a:pt x="726" y="922"/>
                  </a:lnTo>
                  <a:lnTo>
                    <a:pt x="724" y="922"/>
                  </a:lnTo>
                  <a:lnTo>
                    <a:pt x="722" y="923"/>
                  </a:lnTo>
                  <a:lnTo>
                    <a:pt x="721" y="924"/>
                  </a:lnTo>
                  <a:lnTo>
                    <a:pt x="720" y="925"/>
                  </a:lnTo>
                  <a:lnTo>
                    <a:pt x="719" y="925"/>
                  </a:lnTo>
                  <a:lnTo>
                    <a:pt x="718" y="927"/>
                  </a:lnTo>
                  <a:lnTo>
                    <a:pt x="717" y="928"/>
                  </a:lnTo>
                  <a:lnTo>
                    <a:pt x="715" y="930"/>
                  </a:lnTo>
                  <a:lnTo>
                    <a:pt x="714" y="931"/>
                  </a:lnTo>
                  <a:lnTo>
                    <a:pt x="713" y="931"/>
                  </a:lnTo>
                  <a:lnTo>
                    <a:pt x="712" y="932"/>
                  </a:lnTo>
                  <a:lnTo>
                    <a:pt x="710" y="933"/>
                  </a:lnTo>
                  <a:lnTo>
                    <a:pt x="709" y="933"/>
                  </a:lnTo>
                  <a:lnTo>
                    <a:pt x="707" y="934"/>
                  </a:lnTo>
                  <a:lnTo>
                    <a:pt x="705" y="935"/>
                  </a:lnTo>
                  <a:lnTo>
                    <a:pt x="704" y="936"/>
                  </a:lnTo>
                  <a:lnTo>
                    <a:pt x="703" y="940"/>
                  </a:lnTo>
                  <a:lnTo>
                    <a:pt x="701" y="936"/>
                  </a:lnTo>
                  <a:lnTo>
                    <a:pt x="696" y="939"/>
                  </a:lnTo>
                  <a:lnTo>
                    <a:pt x="695" y="939"/>
                  </a:lnTo>
                  <a:lnTo>
                    <a:pt x="693" y="940"/>
                  </a:lnTo>
                  <a:lnTo>
                    <a:pt x="692" y="940"/>
                  </a:lnTo>
                  <a:lnTo>
                    <a:pt x="690" y="941"/>
                  </a:lnTo>
                  <a:lnTo>
                    <a:pt x="689" y="942"/>
                  </a:lnTo>
                  <a:lnTo>
                    <a:pt x="688" y="943"/>
                  </a:lnTo>
                  <a:lnTo>
                    <a:pt x="688" y="944"/>
                  </a:lnTo>
                  <a:lnTo>
                    <a:pt x="688" y="947"/>
                  </a:lnTo>
                  <a:lnTo>
                    <a:pt x="688" y="948"/>
                  </a:lnTo>
                  <a:lnTo>
                    <a:pt x="688" y="950"/>
                  </a:lnTo>
                  <a:lnTo>
                    <a:pt x="688" y="951"/>
                  </a:lnTo>
                  <a:lnTo>
                    <a:pt x="689" y="953"/>
                  </a:lnTo>
                  <a:lnTo>
                    <a:pt x="689" y="955"/>
                  </a:lnTo>
                  <a:lnTo>
                    <a:pt x="690" y="956"/>
                  </a:lnTo>
                  <a:lnTo>
                    <a:pt x="690" y="958"/>
                  </a:lnTo>
                  <a:lnTo>
                    <a:pt x="690" y="959"/>
                  </a:lnTo>
                  <a:lnTo>
                    <a:pt x="690" y="960"/>
                  </a:lnTo>
                  <a:lnTo>
                    <a:pt x="690" y="963"/>
                  </a:lnTo>
                  <a:lnTo>
                    <a:pt x="689" y="964"/>
                  </a:lnTo>
                  <a:lnTo>
                    <a:pt x="689" y="966"/>
                  </a:lnTo>
                  <a:lnTo>
                    <a:pt x="689" y="967"/>
                  </a:lnTo>
                  <a:lnTo>
                    <a:pt x="688" y="969"/>
                  </a:lnTo>
                  <a:lnTo>
                    <a:pt x="688" y="970"/>
                  </a:lnTo>
                  <a:lnTo>
                    <a:pt x="687" y="972"/>
                  </a:lnTo>
                  <a:lnTo>
                    <a:pt x="686" y="974"/>
                  </a:lnTo>
                  <a:lnTo>
                    <a:pt x="685" y="973"/>
                  </a:lnTo>
                  <a:lnTo>
                    <a:pt x="684" y="972"/>
                  </a:lnTo>
                  <a:lnTo>
                    <a:pt x="681" y="972"/>
                  </a:lnTo>
                  <a:lnTo>
                    <a:pt x="681" y="974"/>
                  </a:lnTo>
                  <a:lnTo>
                    <a:pt x="680" y="975"/>
                  </a:lnTo>
                  <a:lnTo>
                    <a:pt x="680" y="976"/>
                  </a:lnTo>
                  <a:lnTo>
                    <a:pt x="679" y="978"/>
                  </a:lnTo>
                  <a:lnTo>
                    <a:pt x="679" y="981"/>
                  </a:lnTo>
                  <a:lnTo>
                    <a:pt x="678" y="982"/>
                  </a:lnTo>
                  <a:lnTo>
                    <a:pt x="678" y="983"/>
                  </a:lnTo>
                  <a:lnTo>
                    <a:pt x="678" y="985"/>
                  </a:lnTo>
                  <a:lnTo>
                    <a:pt x="677" y="986"/>
                  </a:lnTo>
                  <a:lnTo>
                    <a:pt x="677" y="989"/>
                  </a:lnTo>
                  <a:lnTo>
                    <a:pt x="676" y="990"/>
                  </a:lnTo>
                  <a:lnTo>
                    <a:pt x="676" y="992"/>
                  </a:lnTo>
                  <a:lnTo>
                    <a:pt x="676" y="993"/>
                  </a:lnTo>
                  <a:lnTo>
                    <a:pt x="674" y="995"/>
                  </a:lnTo>
                  <a:lnTo>
                    <a:pt x="674" y="997"/>
                  </a:lnTo>
                  <a:lnTo>
                    <a:pt x="674" y="998"/>
                  </a:lnTo>
                  <a:lnTo>
                    <a:pt x="676" y="999"/>
                  </a:lnTo>
                  <a:lnTo>
                    <a:pt x="678" y="999"/>
                  </a:lnTo>
                  <a:lnTo>
                    <a:pt x="679" y="1000"/>
                  </a:lnTo>
                  <a:lnTo>
                    <a:pt x="680" y="1001"/>
                  </a:lnTo>
                  <a:lnTo>
                    <a:pt x="679" y="1002"/>
                  </a:lnTo>
                  <a:lnTo>
                    <a:pt x="678" y="1005"/>
                  </a:lnTo>
                  <a:lnTo>
                    <a:pt x="678" y="1006"/>
                  </a:lnTo>
                  <a:lnTo>
                    <a:pt x="678" y="1007"/>
                  </a:lnTo>
                  <a:lnTo>
                    <a:pt x="677" y="1009"/>
                  </a:lnTo>
                  <a:lnTo>
                    <a:pt x="676" y="1010"/>
                  </a:lnTo>
                  <a:lnTo>
                    <a:pt x="676" y="1012"/>
                  </a:lnTo>
                  <a:lnTo>
                    <a:pt x="676" y="1014"/>
                  </a:lnTo>
                  <a:lnTo>
                    <a:pt x="674" y="1015"/>
                  </a:lnTo>
                  <a:lnTo>
                    <a:pt x="674" y="1017"/>
                  </a:lnTo>
                  <a:lnTo>
                    <a:pt x="673" y="1018"/>
                  </a:lnTo>
                  <a:lnTo>
                    <a:pt x="673" y="1020"/>
                  </a:lnTo>
                  <a:lnTo>
                    <a:pt x="673" y="1022"/>
                  </a:lnTo>
                  <a:lnTo>
                    <a:pt x="669" y="1020"/>
                  </a:lnTo>
                  <a:lnTo>
                    <a:pt x="670" y="1024"/>
                  </a:lnTo>
                  <a:lnTo>
                    <a:pt x="671" y="1025"/>
                  </a:lnTo>
                  <a:lnTo>
                    <a:pt x="672" y="1027"/>
                  </a:lnTo>
                  <a:lnTo>
                    <a:pt x="673" y="1029"/>
                  </a:lnTo>
                  <a:lnTo>
                    <a:pt x="674" y="1032"/>
                  </a:lnTo>
                  <a:lnTo>
                    <a:pt x="673" y="1034"/>
                  </a:lnTo>
                  <a:lnTo>
                    <a:pt x="668" y="1035"/>
                  </a:lnTo>
                  <a:lnTo>
                    <a:pt x="668" y="1041"/>
                  </a:lnTo>
                  <a:lnTo>
                    <a:pt x="671" y="1043"/>
                  </a:lnTo>
                  <a:lnTo>
                    <a:pt x="672" y="1042"/>
                  </a:lnTo>
                  <a:lnTo>
                    <a:pt x="672" y="1041"/>
                  </a:lnTo>
                  <a:lnTo>
                    <a:pt x="674" y="1040"/>
                  </a:lnTo>
                  <a:lnTo>
                    <a:pt x="676" y="1039"/>
                  </a:lnTo>
                  <a:lnTo>
                    <a:pt x="677" y="1037"/>
                  </a:lnTo>
                  <a:lnTo>
                    <a:pt x="678" y="1036"/>
                  </a:lnTo>
                  <a:lnTo>
                    <a:pt x="679" y="1035"/>
                  </a:lnTo>
                  <a:lnTo>
                    <a:pt x="680" y="1034"/>
                  </a:lnTo>
                  <a:lnTo>
                    <a:pt x="681" y="1033"/>
                  </a:lnTo>
                  <a:lnTo>
                    <a:pt x="682" y="1032"/>
                  </a:lnTo>
                  <a:lnTo>
                    <a:pt x="684" y="1031"/>
                  </a:lnTo>
                  <a:lnTo>
                    <a:pt x="685" y="1029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4468813" y="2368550"/>
              <a:ext cx="833438" cy="979487"/>
            </a:xfrm>
            <a:custGeom>
              <a:avLst/>
              <a:gdLst/>
              <a:ahLst/>
              <a:cxnLst>
                <a:cxn ang="0">
                  <a:pos x="47" y="945"/>
                </a:cxn>
                <a:cxn ang="0">
                  <a:pos x="8" y="900"/>
                </a:cxn>
                <a:cxn ang="0">
                  <a:pos x="81" y="877"/>
                </a:cxn>
                <a:cxn ang="0">
                  <a:pos x="31" y="841"/>
                </a:cxn>
                <a:cxn ang="0">
                  <a:pos x="31" y="794"/>
                </a:cxn>
                <a:cxn ang="0">
                  <a:pos x="85" y="728"/>
                </a:cxn>
                <a:cxn ang="0">
                  <a:pos x="134" y="651"/>
                </a:cxn>
                <a:cxn ang="0">
                  <a:pos x="160" y="588"/>
                </a:cxn>
                <a:cxn ang="0">
                  <a:pos x="151" y="534"/>
                </a:cxn>
                <a:cxn ang="0">
                  <a:pos x="164" y="460"/>
                </a:cxn>
                <a:cxn ang="0">
                  <a:pos x="223" y="379"/>
                </a:cxn>
                <a:cxn ang="0">
                  <a:pos x="292" y="305"/>
                </a:cxn>
                <a:cxn ang="0">
                  <a:pos x="364" y="251"/>
                </a:cxn>
                <a:cxn ang="0">
                  <a:pos x="446" y="205"/>
                </a:cxn>
                <a:cxn ang="0">
                  <a:pos x="559" y="180"/>
                </a:cxn>
                <a:cxn ang="0">
                  <a:pos x="636" y="104"/>
                </a:cxn>
                <a:cxn ang="0">
                  <a:pos x="637" y="13"/>
                </a:cxn>
                <a:cxn ang="0">
                  <a:pos x="706" y="27"/>
                </a:cxn>
                <a:cxn ang="0">
                  <a:pos x="744" y="76"/>
                </a:cxn>
                <a:cxn ang="0">
                  <a:pos x="782" y="97"/>
                </a:cxn>
                <a:cxn ang="0">
                  <a:pos x="808" y="131"/>
                </a:cxn>
                <a:cxn ang="0">
                  <a:pos x="845" y="179"/>
                </a:cxn>
                <a:cxn ang="0">
                  <a:pos x="877" y="232"/>
                </a:cxn>
                <a:cxn ang="0">
                  <a:pos x="860" y="294"/>
                </a:cxn>
                <a:cxn ang="0">
                  <a:pos x="915" y="338"/>
                </a:cxn>
                <a:cxn ang="0">
                  <a:pos x="969" y="395"/>
                </a:cxn>
                <a:cxn ang="0">
                  <a:pos x="1023" y="469"/>
                </a:cxn>
                <a:cxn ang="0">
                  <a:pos x="1015" y="505"/>
                </a:cxn>
                <a:cxn ang="0">
                  <a:pos x="943" y="519"/>
                </a:cxn>
                <a:cxn ang="0">
                  <a:pos x="907" y="562"/>
                </a:cxn>
                <a:cxn ang="0">
                  <a:pos x="921" y="625"/>
                </a:cxn>
                <a:cxn ang="0">
                  <a:pos x="890" y="663"/>
                </a:cxn>
                <a:cxn ang="0">
                  <a:pos x="835" y="658"/>
                </a:cxn>
                <a:cxn ang="0">
                  <a:pos x="839" y="717"/>
                </a:cxn>
                <a:cxn ang="0">
                  <a:pos x="878" y="760"/>
                </a:cxn>
                <a:cxn ang="0">
                  <a:pos x="888" y="805"/>
                </a:cxn>
                <a:cxn ang="0">
                  <a:pos x="921" y="845"/>
                </a:cxn>
                <a:cxn ang="0">
                  <a:pos x="935" y="911"/>
                </a:cxn>
                <a:cxn ang="0">
                  <a:pos x="987" y="949"/>
                </a:cxn>
                <a:cxn ang="0">
                  <a:pos x="974" y="997"/>
                </a:cxn>
                <a:cxn ang="0">
                  <a:pos x="999" y="1042"/>
                </a:cxn>
                <a:cxn ang="0">
                  <a:pos x="960" y="1067"/>
                </a:cxn>
                <a:cxn ang="0">
                  <a:pos x="889" y="1080"/>
                </a:cxn>
                <a:cxn ang="0">
                  <a:pos x="854" y="1098"/>
                </a:cxn>
                <a:cxn ang="0">
                  <a:pos x="790" y="1107"/>
                </a:cxn>
                <a:cxn ang="0">
                  <a:pos x="723" y="1105"/>
                </a:cxn>
                <a:cxn ang="0">
                  <a:pos x="658" y="1102"/>
                </a:cxn>
                <a:cxn ang="0">
                  <a:pos x="607" y="1110"/>
                </a:cxn>
                <a:cxn ang="0">
                  <a:pos x="545" y="1110"/>
                </a:cxn>
                <a:cxn ang="0">
                  <a:pos x="491" y="1118"/>
                </a:cxn>
                <a:cxn ang="0">
                  <a:pos x="471" y="1155"/>
                </a:cxn>
                <a:cxn ang="0">
                  <a:pos x="409" y="1164"/>
                </a:cxn>
                <a:cxn ang="0">
                  <a:pos x="359" y="1197"/>
                </a:cxn>
                <a:cxn ang="0">
                  <a:pos x="339" y="1231"/>
                </a:cxn>
                <a:cxn ang="0">
                  <a:pos x="290" y="1205"/>
                </a:cxn>
                <a:cxn ang="0">
                  <a:pos x="246" y="1163"/>
                </a:cxn>
                <a:cxn ang="0">
                  <a:pos x="216" y="1223"/>
                </a:cxn>
                <a:cxn ang="0">
                  <a:pos x="147" y="1214"/>
                </a:cxn>
                <a:cxn ang="0">
                  <a:pos x="93" y="1197"/>
                </a:cxn>
                <a:cxn ang="0">
                  <a:pos x="33" y="1177"/>
                </a:cxn>
                <a:cxn ang="0">
                  <a:pos x="60" y="1105"/>
                </a:cxn>
                <a:cxn ang="0">
                  <a:pos x="60" y="1048"/>
                </a:cxn>
              </a:cxnLst>
              <a:rect l="0" t="0" r="r" b="b"/>
              <a:pathLst>
                <a:path w="1051" h="1234">
                  <a:moveTo>
                    <a:pt x="55" y="1006"/>
                  </a:moveTo>
                  <a:lnTo>
                    <a:pt x="56" y="1003"/>
                  </a:lnTo>
                  <a:lnTo>
                    <a:pt x="57" y="1000"/>
                  </a:lnTo>
                  <a:lnTo>
                    <a:pt x="57" y="999"/>
                  </a:lnTo>
                  <a:lnTo>
                    <a:pt x="59" y="997"/>
                  </a:lnTo>
                  <a:lnTo>
                    <a:pt x="60" y="997"/>
                  </a:lnTo>
                  <a:lnTo>
                    <a:pt x="61" y="996"/>
                  </a:lnTo>
                  <a:lnTo>
                    <a:pt x="63" y="995"/>
                  </a:lnTo>
                  <a:lnTo>
                    <a:pt x="64" y="993"/>
                  </a:lnTo>
                  <a:lnTo>
                    <a:pt x="64" y="991"/>
                  </a:lnTo>
                  <a:lnTo>
                    <a:pt x="64" y="990"/>
                  </a:lnTo>
                  <a:lnTo>
                    <a:pt x="64" y="989"/>
                  </a:lnTo>
                  <a:lnTo>
                    <a:pt x="64" y="987"/>
                  </a:lnTo>
                  <a:lnTo>
                    <a:pt x="65" y="984"/>
                  </a:lnTo>
                  <a:lnTo>
                    <a:pt x="64" y="983"/>
                  </a:lnTo>
                  <a:lnTo>
                    <a:pt x="64" y="981"/>
                  </a:lnTo>
                  <a:lnTo>
                    <a:pt x="64" y="980"/>
                  </a:lnTo>
                  <a:lnTo>
                    <a:pt x="63" y="979"/>
                  </a:lnTo>
                  <a:lnTo>
                    <a:pt x="61" y="978"/>
                  </a:lnTo>
                  <a:lnTo>
                    <a:pt x="60" y="976"/>
                  </a:lnTo>
                  <a:lnTo>
                    <a:pt x="59" y="974"/>
                  </a:lnTo>
                  <a:lnTo>
                    <a:pt x="58" y="973"/>
                  </a:lnTo>
                  <a:lnTo>
                    <a:pt x="57" y="972"/>
                  </a:lnTo>
                  <a:lnTo>
                    <a:pt x="56" y="971"/>
                  </a:lnTo>
                  <a:lnTo>
                    <a:pt x="55" y="970"/>
                  </a:lnTo>
                  <a:lnTo>
                    <a:pt x="54" y="968"/>
                  </a:lnTo>
                  <a:lnTo>
                    <a:pt x="52" y="966"/>
                  </a:lnTo>
                  <a:lnTo>
                    <a:pt x="51" y="963"/>
                  </a:lnTo>
                  <a:lnTo>
                    <a:pt x="49" y="963"/>
                  </a:lnTo>
                  <a:lnTo>
                    <a:pt x="50" y="959"/>
                  </a:lnTo>
                  <a:lnTo>
                    <a:pt x="49" y="958"/>
                  </a:lnTo>
                  <a:lnTo>
                    <a:pt x="48" y="956"/>
                  </a:lnTo>
                  <a:lnTo>
                    <a:pt x="48" y="955"/>
                  </a:lnTo>
                  <a:lnTo>
                    <a:pt x="47" y="954"/>
                  </a:lnTo>
                  <a:lnTo>
                    <a:pt x="47" y="951"/>
                  </a:lnTo>
                  <a:lnTo>
                    <a:pt x="46" y="950"/>
                  </a:lnTo>
                  <a:lnTo>
                    <a:pt x="46" y="948"/>
                  </a:lnTo>
                  <a:lnTo>
                    <a:pt x="47" y="947"/>
                  </a:lnTo>
                  <a:lnTo>
                    <a:pt x="47" y="945"/>
                  </a:lnTo>
                  <a:lnTo>
                    <a:pt x="47" y="944"/>
                  </a:lnTo>
                  <a:lnTo>
                    <a:pt x="47" y="941"/>
                  </a:lnTo>
                  <a:lnTo>
                    <a:pt x="47" y="940"/>
                  </a:lnTo>
                  <a:lnTo>
                    <a:pt x="47" y="938"/>
                  </a:lnTo>
                  <a:lnTo>
                    <a:pt x="47" y="937"/>
                  </a:lnTo>
                  <a:lnTo>
                    <a:pt x="47" y="936"/>
                  </a:lnTo>
                  <a:lnTo>
                    <a:pt x="46" y="933"/>
                  </a:lnTo>
                  <a:lnTo>
                    <a:pt x="44" y="933"/>
                  </a:lnTo>
                  <a:lnTo>
                    <a:pt x="42" y="932"/>
                  </a:lnTo>
                  <a:lnTo>
                    <a:pt x="41" y="931"/>
                  </a:lnTo>
                  <a:lnTo>
                    <a:pt x="40" y="931"/>
                  </a:lnTo>
                  <a:lnTo>
                    <a:pt x="38" y="930"/>
                  </a:lnTo>
                  <a:lnTo>
                    <a:pt x="36" y="930"/>
                  </a:lnTo>
                  <a:lnTo>
                    <a:pt x="35" y="930"/>
                  </a:lnTo>
                  <a:lnTo>
                    <a:pt x="33" y="929"/>
                  </a:lnTo>
                  <a:lnTo>
                    <a:pt x="32" y="929"/>
                  </a:lnTo>
                  <a:lnTo>
                    <a:pt x="31" y="928"/>
                  </a:lnTo>
                  <a:lnTo>
                    <a:pt x="28" y="925"/>
                  </a:lnTo>
                  <a:lnTo>
                    <a:pt x="27" y="924"/>
                  </a:lnTo>
                  <a:lnTo>
                    <a:pt x="27" y="923"/>
                  </a:lnTo>
                  <a:lnTo>
                    <a:pt x="26" y="921"/>
                  </a:lnTo>
                  <a:lnTo>
                    <a:pt x="26" y="920"/>
                  </a:lnTo>
                  <a:lnTo>
                    <a:pt x="25" y="919"/>
                  </a:lnTo>
                  <a:lnTo>
                    <a:pt x="25" y="916"/>
                  </a:lnTo>
                  <a:lnTo>
                    <a:pt x="24" y="915"/>
                  </a:lnTo>
                  <a:lnTo>
                    <a:pt x="23" y="914"/>
                  </a:lnTo>
                  <a:lnTo>
                    <a:pt x="22" y="913"/>
                  </a:lnTo>
                  <a:lnTo>
                    <a:pt x="19" y="913"/>
                  </a:lnTo>
                  <a:lnTo>
                    <a:pt x="18" y="913"/>
                  </a:lnTo>
                  <a:lnTo>
                    <a:pt x="16" y="912"/>
                  </a:lnTo>
                  <a:lnTo>
                    <a:pt x="16" y="911"/>
                  </a:lnTo>
                  <a:lnTo>
                    <a:pt x="15" y="909"/>
                  </a:lnTo>
                  <a:lnTo>
                    <a:pt x="14" y="908"/>
                  </a:lnTo>
                  <a:lnTo>
                    <a:pt x="13" y="907"/>
                  </a:lnTo>
                  <a:lnTo>
                    <a:pt x="13" y="905"/>
                  </a:lnTo>
                  <a:lnTo>
                    <a:pt x="11" y="904"/>
                  </a:lnTo>
                  <a:lnTo>
                    <a:pt x="10" y="903"/>
                  </a:lnTo>
                  <a:lnTo>
                    <a:pt x="9" y="902"/>
                  </a:lnTo>
                  <a:lnTo>
                    <a:pt x="8" y="900"/>
                  </a:lnTo>
                  <a:lnTo>
                    <a:pt x="7" y="898"/>
                  </a:lnTo>
                  <a:lnTo>
                    <a:pt x="6" y="897"/>
                  </a:lnTo>
                  <a:lnTo>
                    <a:pt x="5" y="896"/>
                  </a:lnTo>
                  <a:lnTo>
                    <a:pt x="5" y="895"/>
                  </a:lnTo>
                  <a:lnTo>
                    <a:pt x="3" y="894"/>
                  </a:lnTo>
                  <a:lnTo>
                    <a:pt x="2" y="891"/>
                  </a:lnTo>
                  <a:lnTo>
                    <a:pt x="1" y="890"/>
                  </a:lnTo>
                  <a:lnTo>
                    <a:pt x="1" y="889"/>
                  </a:lnTo>
                  <a:lnTo>
                    <a:pt x="0" y="887"/>
                  </a:lnTo>
                  <a:lnTo>
                    <a:pt x="1" y="885"/>
                  </a:lnTo>
                  <a:lnTo>
                    <a:pt x="5" y="883"/>
                  </a:lnTo>
                  <a:lnTo>
                    <a:pt x="8" y="882"/>
                  </a:lnTo>
                  <a:lnTo>
                    <a:pt x="13" y="881"/>
                  </a:lnTo>
                  <a:lnTo>
                    <a:pt x="14" y="880"/>
                  </a:lnTo>
                  <a:lnTo>
                    <a:pt x="17" y="882"/>
                  </a:lnTo>
                  <a:lnTo>
                    <a:pt x="18" y="882"/>
                  </a:lnTo>
                  <a:lnTo>
                    <a:pt x="21" y="882"/>
                  </a:lnTo>
                  <a:lnTo>
                    <a:pt x="22" y="882"/>
                  </a:lnTo>
                  <a:lnTo>
                    <a:pt x="23" y="882"/>
                  </a:lnTo>
                  <a:lnTo>
                    <a:pt x="26" y="882"/>
                  </a:lnTo>
                  <a:lnTo>
                    <a:pt x="26" y="887"/>
                  </a:lnTo>
                  <a:lnTo>
                    <a:pt x="33" y="886"/>
                  </a:lnTo>
                  <a:lnTo>
                    <a:pt x="36" y="886"/>
                  </a:lnTo>
                  <a:lnTo>
                    <a:pt x="38" y="885"/>
                  </a:lnTo>
                  <a:lnTo>
                    <a:pt x="40" y="885"/>
                  </a:lnTo>
                  <a:lnTo>
                    <a:pt x="43" y="885"/>
                  </a:lnTo>
                  <a:lnTo>
                    <a:pt x="47" y="885"/>
                  </a:lnTo>
                  <a:lnTo>
                    <a:pt x="50" y="885"/>
                  </a:lnTo>
                  <a:lnTo>
                    <a:pt x="55" y="883"/>
                  </a:lnTo>
                  <a:lnTo>
                    <a:pt x="59" y="883"/>
                  </a:lnTo>
                  <a:lnTo>
                    <a:pt x="60" y="883"/>
                  </a:lnTo>
                  <a:lnTo>
                    <a:pt x="64" y="883"/>
                  </a:lnTo>
                  <a:lnTo>
                    <a:pt x="67" y="883"/>
                  </a:lnTo>
                  <a:lnTo>
                    <a:pt x="71" y="882"/>
                  </a:lnTo>
                  <a:lnTo>
                    <a:pt x="74" y="882"/>
                  </a:lnTo>
                  <a:lnTo>
                    <a:pt x="76" y="882"/>
                  </a:lnTo>
                  <a:lnTo>
                    <a:pt x="79" y="879"/>
                  </a:lnTo>
                  <a:lnTo>
                    <a:pt x="77" y="878"/>
                  </a:lnTo>
                  <a:lnTo>
                    <a:pt x="81" y="877"/>
                  </a:lnTo>
                  <a:lnTo>
                    <a:pt x="82" y="874"/>
                  </a:lnTo>
                  <a:lnTo>
                    <a:pt x="83" y="873"/>
                  </a:lnTo>
                  <a:lnTo>
                    <a:pt x="83" y="872"/>
                  </a:lnTo>
                  <a:lnTo>
                    <a:pt x="81" y="872"/>
                  </a:lnTo>
                  <a:lnTo>
                    <a:pt x="79" y="872"/>
                  </a:lnTo>
                  <a:lnTo>
                    <a:pt x="77" y="871"/>
                  </a:lnTo>
                  <a:lnTo>
                    <a:pt x="75" y="871"/>
                  </a:lnTo>
                  <a:lnTo>
                    <a:pt x="74" y="871"/>
                  </a:lnTo>
                  <a:lnTo>
                    <a:pt x="73" y="870"/>
                  </a:lnTo>
                  <a:lnTo>
                    <a:pt x="72" y="870"/>
                  </a:lnTo>
                  <a:lnTo>
                    <a:pt x="71" y="869"/>
                  </a:lnTo>
                  <a:lnTo>
                    <a:pt x="68" y="869"/>
                  </a:lnTo>
                  <a:lnTo>
                    <a:pt x="67" y="867"/>
                  </a:lnTo>
                  <a:lnTo>
                    <a:pt x="66" y="866"/>
                  </a:lnTo>
                  <a:lnTo>
                    <a:pt x="65" y="866"/>
                  </a:lnTo>
                  <a:lnTo>
                    <a:pt x="63" y="865"/>
                  </a:lnTo>
                  <a:lnTo>
                    <a:pt x="61" y="865"/>
                  </a:lnTo>
                  <a:lnTo>
                    <a:pt x="60" y="864"/>
                  </a:lnTo>
                  <a:lnTo>
                    <a:pt x="58" y="863"/>
                  </a:lnTo>
                  <a:lnTo>
                    <a:pt x="57" y="862"/>
                  </a:lnTo>
                  <a:lnTo>
                    <a:pt x="56" y="862"/>
                  </a:lnTo>
                  <a:lnTo>
                    <a:pt x="54" y="861"/>
                  </a:lnTo>
                  <a:lnTo>
                    <a:pt x="52" y="861"/>
                  </a:lnTo>
                  <a:lnTo>
                    <a:pt x="51" y="860"/>
                  </a:lnTo>
                  <a:lnTo>
                    <a:pt x="50" y="858"/>
                  </a:lnTo>
                  <a:lnTo>
                    <a:pt x="48" y="858"/>
                  </a:lnTo>
                  <a:lnTo>
                    <a:pt x="47" y="857"/>
                  </a:lnTo>
                  <a:lnTo>
                    <a:pt x="46" y="856"/>
                  </a:lnTo>
                  <a:lnTo>
                    <a:pt x="44" y="855"/>
                  </a:lnTo>
                  <a:lnTo>
                    <a:pt x="43" y="854"/>
                  </a:lnTo>
                  <a:lnTo>
                    <a:pt x="42" y="853"/>
                  </a:lnTo>
                  <a:lnTo>
                    <a:pt x="41" y="852"/>
                  </a:lnTo>
                  <a:lnTo>
                    <a:pt x="40" y="850"/>
                  </a:lnTo>
                  <a:lnTo>
                    <a:pt x="39" y="849"/>
                  </a:lnTo>
                  <a:lnTo>
                    <a:pt x="38" y="847"/>
                  </a:lnTo>
                  <a:lnTo>
                    <a:pt x="36" y="846"/>
                  </a:lnTo>
                  <a:lnTo>
                    <a:pt x="35" y="844"/>
                  </a:lnTo>
                  <a:lnTo>
                    <a:pt x="34" y="844"/>
                  </a:lnTo>
                  <a:lnTo>
                    <a:pt x="31" y="841"/>
                  </a:lnTo>
                  <a:lnTo>
                    <a:pt x="30" y="839"/>
                  </a:lnTo>
                  <a:lnTo>
                    <a:pt x="28" y="839"/>
                  </a:lnTo>
                  <a:lnTo>
                    <a:pt x="27" y="838"/>
                  </a:lnTo>
                  <a:lnTo>
                    <a:pt x="26" y="837"/>
                  </a:lnTo>
                  <a:lnTo>
                    <a:pt x="25" y="836"/>
                  </a:lnTo>
                  <a:lnTo>
                    <a:pt x="24" y="835"/>
                  </a:lnTo>
                  <a:lnTo>
                    <a:pt x="23" y="833"/>
                  </a:lnTo>
                  <a:lnTo>
                    <a:pt x="22" y="833"/>
                  </a:lnTo>
                  <a:lnTo>
                    <a:pt x="18" y="831"/>
                  </a:lnTo>
                  <a:lnTo>
                    <a:pt x="15" y="830"/>
                  </a:lnTo>
                  <a:lnTo>
                    <a:pt x="14" y="829"/>
                  </a:lnTo>
                  <a:lnTo>
                    <a:pt x="13" y="828"/>
                  </a:lnTo>
                  <a:lnTo>
                    <a:pt x="11" y="827"/>
                  </a:lnTo>
                  <a:lnTo>
                    <a:pt x="10" y="827"/>
                  </a:lnTo>
                  <a:lnTo>
                    <a:pt x="9" y="825"/>
                  </a:lnTo>
                  <a:lnTo>
                    <a:pt x="8" y="823"/>
                  </a:lnTo>
                  <a:lnTo>
                    <a:pt x="7" y="820"/>
                  </a:lnTo>
                  <a:lnTo>
                    <a:pt x="8" y="819"/>
                  </a:lnTo>
                  <a:lnTo>
                    <a:pt x="10" y="819"/>
                  </a:lnTo>
                  <a:lnTo>
                    <a:pt x="11" y="818"/>
                  </a:lnTo>
                  <a:lnTo>
                    <a:pt x="13" y="819"/>
                  </a:lnTo>
                  <a:lnTo>
                    <a:pt x="14" y="819"/>
                  </a:lnTo>
                  <a:lnTo>
                    <a:pt x="15" y="818"/>
                  </a:lnTo>
                  <a:lnTo>
                    <a:pt x="16" y="816"/>
                  </a:lnTo>
                  <a:lnTo>
                    <a:pt x="17" y="815"/>
                  </a:lnTo>
                  <a:lnTo>
                    <a:pt x="17" y="814"/>
                  </a:lnTo>
                  <a:lnTo>
                    <a:pt x="17" y="812"/>
                  </a:lnTo>
                  <a:lnTo>
                    <a:pt x="17" y="811"/>
                  </a:lnTo>
                  <a:lnTo>
                    <a:pt x="18" y="807"/>
                  </a:lnTo>
                  <a:lnTo>
                    <a:pt x="19" y="805"/>
                  </a:lnTo>
                  <a:lnTo>
                    <a:pt x="22" y="805"/>
                  </a:lnTo>
                  <a:lnTo>
                    <a:pt x="23" y="804"/>
                  </a:lnTo>
                  <a:lnTo>
                    <a:pt x="24" y="803"/>
                  </a:lnTo>
                  <a:lnTo>
                    <a:pt x="25" y="802"/>
                  </a:lnTo>
                  <a:lnTo>
                    <a:pt x="25" y="799"/>
                  </a:lnTo>
                  <a:lnTo>
                    <a:pt x="26" y="798"/>
                  </a:lnTo>
                  <a:lnTo>
                    <a:pt x="26" y="797"/>
                  </a:lnTo>
                  <a:lnTo>
                    <a:pt x="27" y="795"/>
                  </a:lnTo>
                  <a:lnTo>
                    <a:pt x="31" y="794"/>
                  </a:lnTo>
                  <a:lnTo>
                    <a:pt x="30" y="791"/>
                  </a:lnTo>
                  <a:lnTo>
                    <a:pt x="31" y="789"/>
                  </a:lnTo>
                  <a:lnTo>
                    <a:pt x="32" y="788"/>
                  </a:lnTo>
                  <a:lnTo>
                    <a:pt x="33" y="787"/>
                  </a:lnTo>
                  <a:lnTo>
                    <a:pt x="36" y="784"/>
                  </a:lnTo>
                  <a:lnTo>
                    <a:pt x="34" y="780"/>
                  </a:lnTo>
                  <a:lnTo>
                    <a:pt x="39" y="779"/>
                  </a:lnTo>
                  <a:lnTo>
                    <a:pt x="41" y="777"/>
                  </a:lnTo>
                  <a:lnTo>
                    <a:pt x="42" y="776"/>
                  </a:lnTo>
                  <a:lnTo>
                    <a:pt x="43" y="773"/>
                  </a:lnTo>
                  <a:lnTo>
                    <a:pt x="44" y="772"/>
                  </a:lnTo>
                  <a:lnTo>
                    <a:pt x="46" y="771"/>
                  </a:lnTo>
                  <a:lnTo>
                    <a:pt x="47" y="770"/>
                  </a:lnTo>
                  <a:lnTo>
                    <a:pt x="49" y="768"/>
                  </a:lnTo>
                  <a:lnTo>
                    <a:pt x="52" y="768"/>
                  </a:lnTo>
                  <a:lnTo>
                    <a:pt x="51" y="764"/>
                  </a:lnTo>
                  <a:lnTo>
                    <a:pt x="55" y="763"/>
                  </a:lnTo>
                  <a:lnTo>
                    <a:pt x="56" y="762"/>
                  </a:lnTo>
                  <a:lnTo>
                    <a:pt x="57" y="760"/>
                  </a:lnTo>
                  <a:lnTo>
                    <a:pt x="58" y="759"/>
                  </a:lnTo>
                  <a:lnTo>
                    <a:pt x="59" y="757"/>
                  </a:lnTo>
                  <a:lnTo>
                    <a:pt x="60" y="756"/>
                  </a:lnTo>
                  <a:lnTo>
                    <a:pt x="61" y="755"/>
                  </a:lnTo>
                  <a:lnTo>
                    <a:pt x="63" y="753"/>
                  </a:lnTo>
                  <a:lnTo>
                    <a:pt x="64" y="752"/>
                  </a:lnTo>
                  <a:lnTo>
                    <a:pt x="66" y="751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73" y="745"/>
                  </a:lnTo>
                  <a:lnTo>
                    <a:pt x="72" y="743"/>
                  </a:lnTo>
                  <a:lnTo>
                    <a:pt x="73" y="740"/>
                  </a:lnTo>
                  <a:lnTo>
                    <a:pt x="74" y="739"/>
                  </a:lnTo>
                  <a:lnTo>
                    <a:pt x="75" y="738"/>
                  </a:lnTo>
                  <a:lnTo>
                    <a:pt x="75" y="736"/>
                  </a:lnTo>
                  <a:lnTo>
                    <a:pt x="76" y="735"/>
                  </a:lnTo>
                  <a:lnTo>
                    <a:pt x="77" y="734"/>
                  </a:lnTo>
                  <a:lnTo>
                    <a:pt x="77" y="732"/>
                  </a:lnTo>
                  <a:lnTo>
                    <a:pt x="79" y="729"/>
                  </a:lnTo>
                  <a:lnTo>
                    <a:pt x="85" y="728"/>
                  </a:lnTo>
                  <a:lnTo>
                    <a:pt x="81" y="726"/>
                  </a:lnTo>
                  <a:lnTo>
                    <a:pt x="82" y="723"/>
                  </a:lnTo>
                  <a:lnTo>
                    <a:pt x="83" y="722"/>
                  </a:lnTo>
                  <a:lnTo>
                    <a:pt x="83" y="719"/>
                  </a:lnTo>
                  <a:lnTo>
                    <a:pt x="82" y="715"/>
                  </a:lnTo>
                  <a:lnTo>
                    <a:pt x="82" y="712"/>
                  </a:lnTo>
                  <a:lnTo>
                    <a:pt x="82" y="709"/>
                  </a:lnTo>
                  <a:lnTo>
                    <a:pt x="81" y="705"/>
                  </a:lnTo>
                  <a:lnTo>
                    <a:pt x="82" y="703"/>
                  </a:lnTo>
                  <a:lnTo>
                    <a:pt x="82" y="700"/>
                  </a:lnTo>
                  <a:lnTo>
                    <a:pt x="83" y="696"/>
                  </a:lnTo>
                  <a:lnTo>
                    <a:pt x="84" y="692"/>
                  </a:lnTo>
                  <a:lnTo>
                    <a:pt x="83" y="687"/>
                  </a:lnTo>
                  <a:lnTo>
                    <a:pt x="83" y="686"/>
                  </a:lnTo>
                  <a:lnTo>
                    <a:pt x="83" y="684"/>
                  </a:lnTo>
                  <a:lnTo>
                    <a:pt x="84" y="683"/>
                  </a:lnTo>
                  <a:lnTo>
                    <a:pt x="85" y="683"/>
                  </a:lnTo>
                  <a:lnTo>
                    <a:pt x="88" y="683"/>
                  </a:lnTo>
                  <a:lnTo>
                    <a:pt x="89" y="683"/>
                  </a:lnTo>
                  <a:lnTo>
                    <a:pt x="91" y="681"/>
                  </a:lnTo>
                  <a:lnTo>
                    <a:pt x="92" y="681"/>
                  </a:lnTo>
                  <a:lnTo>
                    <a:pt x="94" y="677"/>
                  </a:lnTo>
                  <a:lnTo>
                    <a:pt x="97" y="678"/>
                  </a:lnTo>
                  <a:lnTo>
                    <a:pt x="98" y="675"/>
                  </a:lnTo>
                  <a:lnTo>
                    <a:pt x="99" y="673"/>
                  </a:lnTo>
                  <a:lnTo>
                    <a:pt x="100" y="671"/>
                  </a:lnTo>
                  <a:lnTo>
                    <a:pt x="101" y="670"/>
                  </a:lnTo>
                  <a:lnTo>
                    <a:pt x="102" y="669"/>
                  </a:lnTo>
                  <a:lnTo>
                    <a:pt x="100" y="665"/>
                  </a:lnTo>
                  <a:lnTo>
                    <a:pt x="105" y="664"/>
                  </a:lnTo>
                  <a:lnTo>
                    <a:pt x="106" y="663"/>
                  </a:lnTo>
                  <a:lnTo>
                    <a:pt x="108" y="662"/>
                  </a:lnTo>
                  <a:lnTo>
                    <a:pt x="113" y="661"/>
                  </a:lnTo>
                  <a:lnTo>
                    <a:pt x="115" y="660"/>
                  </a:lnTo>
                  <a:lnTo>
                    <a:pt x="118" y="659"/>
                  </a:lnTo>
                  <a:lnTo>
                    <a:pt x="122" y="659"/>
                  </a:lnTo>
                  <a:lnTo>
                    <a:pt x="125" y="658"/>
                  </a:lnTo>
                  <a:lnTo>
                    <a:pt x="130" y="655"/>
                  </a:lnTo>
                  <a:lnTo>
                    <a:pt x="134" y="651"/>
                  </a:lnTo>
                  <a:lnTo>
                    <a:pt x="137" y="648"/>
                  </a:lnTo>
                  <a:lnTo>
                    <a:pt x="139" y="647"/>
                  </a:lnTo>
                  <a:lnTo>
                    <a:pt x="142" y="646"/>
                  </a:lnTo>
                  <a:lnTo>
                    <a:pt x="148" y="644"/>
                  </a:lnTo>
                  <a:lnTo>
                    <a:pt x="151" y="643"/>
                  </a:lnTo>
                  <a:lnTo>
                    <a:pt x="155" y="642"/>
                  </a:lnTo>
                  <a:lnTo>
                    <a:pt x="158" y="641"/>
                  </a:lnTo>
                  <a:lnTo>
                    <a:pt x="160" y="639"/>
                  </a:lnTo>
                  <a:lnTo>
                    <a:pt x="162" y="638"/>
                  </a:lnTo>
                  <a:lnTo>
                    <a:pt x="166" y="637"/>
                  </a:lnTo>
                  <a:lnTo>
                    <a:pt x="163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0" y="630"/>
                  </a:lnTo>
                  <a:lnTo>
                    <a:pt x="159" y="628"/>
                  </a:lnTo>
                  <a:lnTo>
                    <a:pt x="159" y="627"/>
                  </a:lnTo>
                  <a:lnTo>
                    <a:pt x="158" y="626"/>
                  </a:lnTo>
                  <a:lnTo>
                    <a:pt x="157" y="625"/>
                  </a:lnTo>
                  <a:lnTo>
                    <a:pt x="157" y="622"/>
                  </a:lnTo>
                  <a:lnTo>
                    <a:pt x="157" y="621"/>
                  </a:lnTo>
                  <a:lnTo>
                    <a:pt x="156" y="619"/>
                  </a:lnTo>
                  <a:lnTo>
                    <a:pt x="156" y="618"/>
                  </a:lnTo>
                  <a:lnTo>
                    <a:pt x="155" y="616"/>
                  </a:lnTo>
                  <a:lnTo>
                    <a:pt x="155" y="614"/>
                  </a:lnTo>
                  <a:lnTo>
                    <a:pt x="155" y="612"/>
                  </a:lnTo>
                  <a:lnTo>
                    <a:pt x="155" y="609"/>
                  </a:lnTo>
                  <a:lnTo>
                    <a:pt x="154" y="605"/>
                  </a:lnTo>
                  <a:lnTo>
                    <a:pt x="152" y="604"/>
                  </a:lnTo>
                  <a:lnTo>
                    <a:pt x="152" y="602"/>
                  </a:lnTo>
                  <a:lnTo>
                    <a:pt x="152" y="601"/>
                  </a:lnTo>
                  <a:lnTo>
                    <a:pt x="154" y="599"/>
                  </a:lnTo>
                  <a:lnTo>
                    <a:pt x="154" y="597"/>
                  </a:lnTo>
                  <a:lnTo>
                    <a:pt x="155" y="596"/>
                  </a:lnTo>
                  <a:lnTo>
                    <a:pt x="156" y="594"/>
                  </a:lnTo>
                  <a:lnTo>
                    <a:pt x="157" y="593"/>
                  </a:lnTo>
                  <a:lnTo>
                    <a:pt x="157" y="592"/>
                  </a:lnTo>
                  <a:lnTo>
                    <a:pt x="158" y="591"/>
                  </a:lnTo>
                  <a:lnTo>
                    <a:pt x="159" y="589"/>
                  </a:lnTo>
                  <a:lnTo>
                    <a:pt x="160" y="588"/>
                  </a:lnTo>
                  <a:lnTo>
                    <a:pt x="162" y="586"/>
                  </a:lnTo>
                  <a:lnTo>
                    <a:pt x="163" y="586"/>
                  </a:lnTo>
                  <a:lnTo>
                    <a:pt x="164" y="585"/>
                  </a:lnTo>
                  <a:lnTo>
                    <a:pt x="165" y="584"/>
                  </a:lnTo>
                  <a:lnTo>
                    <a:pt x="163" y="583"/>
                  </a:lnTo>
                  <a:lnTo>
                    <a:pt x="162" y="583"/>
                  </a:lnTo>
                  <a:lnTo>
                    <a:pt x="160" y="583"/>
                  </a:lnTo>
                  <a:lnTo>
                    <a:pt x="158" y="581"/>
                  </a:lnTo>
                  <a:lnTo>
                    <a:pt x="157" y="581"/>
                  </a:lnTo>
                  <a:lnTo>
                    <a:pt x="156" y="580"/>
                  </a:lnTo>
                  <a:lnTo>
                    <a:pt x="155" y="578"/>
                  </a:lnTo>
                  <a:lnTo>
                    <a:pt x="155" y="577"/>
                  </a:lnTo>
                  <a:lnTo>
                    <a:pt x="156" y="575"/>
                  </a:lnTo>
                  <a:lnTo>
                    <a:pt x="157" y="574"/>
                  </a:lnTo>
                  <a:lnTo>
                    <a:pt x="155" y="571"/>
                  </a:lnTo>
                  <a:lnTo>
                    <a:pt x="152" y="570"/>
                  </a:lnTo>
                  <a:lnTo>
                    <a:pt x="151" y="569"/>
                  </a:lnTo>
                  <a:lnTo>
                    <a:pt x="150" y="569"/>
                  </a:lnTo>
                  <a:lnTo>
                    <a:pt x="149" y="568"/>
                  </a:lnTo>
                  <a:lnTo>
                    <a:pt x="147" y="567"/>
                  </a:lnTo>
                  <a:lnTo>
                    <a:pt x="146" y="566"/>
                  </a:lnTo>
                  <a:lnTo>
                    <a:pt x="142" y="562"/>
                  </a:lnTo>
                  <a:lnTo>
                    <a:pt x="147" y="564"/>
                  </a:lnTo>
                  <a:lnTo>
                    <a:pt x="148" y="563"/>
                  </a:lnTo>
                  <a:lnTo>
                    <a:pt x="149" y="562"/>
                  </a:lnTo>
                  <a:lnTo>
                    <a:pt x="150" y="561"/>
                  </a:lnTo>
                  <a:lnTo>
                    <a:pt x="152" y="559"/>
                  </a:lnTo>
                  <a:lnTo>
                    <a:pt x="155" y="557"/>
                  </a:lnTo>
                  <a:lnTo>
                    <a:pt x="155" y="554"/>
                  </a:lnTo>
                  <a:lnTo>
                    <a:pt x="155" y="553"/>
                  </a:lnTo>
                  <a:lnTo>
                    <a:pt x="154" y="551"/>
                  </a:lnTo>
                  <a:lnTo>
                    <a:pt x="154" y="550"/>
                  </a:lnTo>
                  <a:lnTo>
                    <a:pt x="151" y="547"/>
                  </a:lnTo>
                  <a:lnTo>
                    <a:pt x="151" y="546"/>
                  </a:lnTo>
                  <a:lnTo>
                    <a:pt x="152" y="544"/>
                  </a:lnTo>
                  <a:lnTo>
                    <a:pt x="154" y="541"/>
                  </a:lnTo>
                  <a:lnTo>
                    <a:pt x="156" y="537"/>
                  </a:lnTo>
                  <a:lnTo>
                    <a:pt x="152" y="535"/>
                  </a:lnTo>
                  <a:lnTo>
                    <a:pt x="151" y="534"/>
                  </a:lnTo>
                  <a:lnTo>
                    <a:pt x="150" y="533"/>
                  </a:lnTo>
                  <a:lnTo>
                    <a:pt x="148" y="530"/>
                  </a:lnTo>
                  <a:lnTo>
                    <a:pt x="144" y="528"/>
                  </a:lnTo>
                  <a:lnTo>
                    <a:pt x="143" y="527"/>
                  </a:lnTo>
                  <a:lnTo>
                    <a:pt x="143" y="525"/>
                  </a:lnTo>
                  <a:lnTo>
                    <a:pt x="142" y="524"/>
                  </a:lnTo>
                  <a:lnTo>
                    <a:pt x="142" y="522"/>
                  </a:lnTo>
                  <a:lnTo>
                    <a:pt x="141" y="520"/>
                  </a:lnTo>
                  <a:lnTo>
                    <a:pt x="141" y="519"/>
                  </a:lnTo>
                  <a:lnTo>
                    <a:pt x="140" y="518"/>
                  </a:lnTo>
                  <a:lnTo>
                    <a:pt x="139" y="516"/>
                  </a:lnTo>
                  <a:lnTo>
                    <a:pt x="139" y="515"/>
                  </a:lnTo>
                  <a:lnTo>
                    <a:pt x="139" y="513"/>
                  </a:lnTo>
                  <a:lnTo>
                    <a:pt x="138" y="511"/>
                  </a:lnTo>
                  <a:lnTo>
                    <a:pt x="138" y="510"/>
                  </a:lnTo>
                  <a:lnTo>
                    <a:pt x="137" y="508"/>
                  </a:lnTo>
                  <a:lnTo>
                    <a:pt x="137" y="507"/>
                  </a:lnTo>
                  <a:lnTo>
                    <a:pt x="135" y="504"/>
                  </a:lnTo>
                  <a:lnTo>
                    <a:pt x="135" y="503"/>
                  </a:lnTo>
                  <a:lnTo>
                    <a:pt x="134" y="502"/>
                  </a:lnTo>
                  <a:lnTo>
                    <a:pt x="134" y="500"/>
                  </a:lnTo>
                  <a:lnTo>
                    <a:pt x="134" y="499"/>
                  </a:lnTo>
                  <a:lnTo>
                    <a:pt x="133" y="496"/>
                  </a:lnTo>
                  <a:lnTo>
                    <a:pt x="133" y="495"/>
                  </a:lnTo>
                  <a:lnTo>
                    <a:pt x="132" y="492"/>
                  </a:lnTo>
                  <a:lnTo>
                    <a:pt x="138" y="491"/>
                  </a:lnTo>
                  <a:lnTo>
                    <a:pt x="142" y="490"/>
                  </a:lnTo>
                  <a:lnTo>
                    <a:pt x="146" y="487"/>
                  </a:lnTo>
                  <a:lnTo>
                    <a:pt x="147" y="486"/>
                  </a:lnTo>
                  <a:lnTo>
                    <a:pt x="152" y="484"/>
                  </a:lnTo>
                  <a:lnTo>
                    <a:pt x="155" y="482"/>
                  </a:lnTo>
                  <a:lnTo>
                    <a:pt x="157" y="478"/>
                  </a:lnTo>
                  <a:lnTo>
                    <a:pt x="159" y="475"/>
                  </a:lnTo>
                  <a:lnTo>
                    <a:pt x="160" y="473"/>
                  </a:lnTo>
                  <a:lnTo>
                    <a:pt x="162" y="469"/>
                  </a:lnTo>
                  <a:lnTo>
                    <a:pt x="162" y="467"/>
                  </a:lnTo>
                  <a:lnTo>
                    <a:pt x="163" y="466"/>
                  </a:lnTo>
                  <a:lnTo>
                    <a:pt x="164" y="462"/>
                  </a:lnTo>
                  <a:lnTo>
                    <a:pt x="164" y="460"/>
                  </a:lnTo>
                  <a:lnTo>
                    <a:pt x="164" y="458"/>
                  </a:lnTo>
                  <a:lnTo>
                    <a:pt x="165" y="454"/>
                  </a:lnTo>
                  <a:lnTo>
                    <a:pt x="165" y="452"/>
                  </a:lnTo>
                  <a:lnTo>
                    <a:pt x="165" y="450"/>
                  </a:lnTo>
                  <a:lnTo>
                    <a:pt x="165" y="449"/>
                  </a:lnTo>
                  <a:lnTo>
                    <a:pt x="166" y="446"/>
                  </a:lnTo>
                  <a:lnTo>
                    <a:pt x="166" y="443"/>
                  </a:lnTo>
                  <a:lnTo>
                    <a:pt x="167" y="440"/>
                  </a:lnTo>
                  <a:lnTo>
                    <a:pt x="169" y="436"/>
                  </a:lnTo>
                  <a:lnTo>
                    <a:pt x="172" y="434"/>
                  </a:lnTo>
                  <a:lnTo>
                    <a:pt x="173" y="432"/>
                  </a:lnTo>
                  <a:lnTo>
                    <a:pt x="174" y="431"/>
                  </a:lnTo>
                  <a:lnTo>
                    <a:pt x="175" y="429"/>
                  </a:lnTo>
                  <a:lnTo>
                    <a:pt x="176" y="428"/>
                  </a:lnTo>
                  <a:lnTo>
                    <a:pt x="179" y="426"/>
                  </a:lnTo>
                  <a:lnTo>
                    <a:pt x="183" y="424"/>
                  </a:lnTo>
                  <a:lnTo>
                    <a:pt x="185" y="424"/>
                  </a:lnTo>
                  <a:lnTo>
                    <a:pt x="190" y="421"/>
                  </a:lnTo>
                  <a:lnTo>
                    <a:pt x="196" y="420"/>
                  </a:lnTo>
                  <a:lnTo>
                    <a:pt x="201" y="420"/>
                  </a:lnTo>
                  <a:lnTo>
                    <a:pt x="204" y="419"/>
                  </a:lnTo>
                  <a:lnTo>
                    <a:pt x="207" y="418"/>
                  </a:lnTo>
                  <a:lnTo>
                    <a:pt x="210" y="417"/>
                  </a:lnTo>
                  <a:lnTo>
                    <a:pt x="214" y="416"/>
                  </a:lnTo>
                  <a:lnTo>
                    <a:pt x="216" y="414"/>
                  </a:lnTo>
                  <a:lnTo>
                    <a:pt x="216" y="411"/>
                  </a:lnTo>
                  <a:lnTo>
                    <a:pt x="217" y="410"/>
                  </a:lnTo>
                  <a:lnTo>
                    <a:pt x="219" y="407"/>
                  </a:lnTo>
                  <a:lnTo>
                    <a:pt x="221" y="403"/>
                  </a:lnTo>
                  <a:lnTo>
                    <a:pt x="223" y="398"/>
                  </a:lnTo>
                  <a:lnTo>
                    <a:pt x="223" y="394"/>
                  </a:lnTo>
                  <a:lnTo>
                    <a:pt x="223" y="392"/>
                  </a:lnTo>
                  <a:lnTo>
                    <a:pt x="223" y="389"/>
                  </a:lnTo>
                  <a:lnTo>
                    <a:pt x="221" y="389"/>
                  </a:lnTo>
                  <a:lnTo>
                    <a:pt x="221" y="387"/>
                  </a:lnTo>
                  <a:lnTo>
                    <a:pt x="221" y="385"/>
                  </a:lnTo>
                  <a:lnTo>
                    <a:pt x="223" y="384"/>
                  </a:lnTo>
                  <a:lnTo>
                    <a:pt x="223" y="382"/>
                  </a:lnTo>
                  <a:lnTo>
                    <a:pt x="223" y="379"/>
                  </a:lnTo>
                  <a:lnTo>
                    <a:pt x="225" y="377"/>
                  </a:lnTo>
                  <a:lnTo>
                    <a:pt x="226" y="374"/>
                  </a:lnTo>
                  <a:lnTo>
                    <a:pt x="230" y="372"/>
                  </a:lnTo>
                  <a:lnTo>
                    <a:pt x="231" y="370"/>
                  </a:lnTo>
                  <a:lnTo>
                    <a:pt x="234" y="368"/>
                  </a:lnTo>
                  <a:lnTo>
                    <a:pt x="237" y="368"/>
                  </a:lnTo>
                  <a:lnTo>
                    <a:pt x="239" y="367"/>
                  </a:lnTo>
                  <a:lnTo>
                    <a:pt x="242" y="367"/>
                  </a:lnTo>
                  <a:lnTo>
                    <a:pt x="246" y="367"/>
                  </a:lnTo>
                  <a:lnTo>
                    <a:pt x="247" y="367"/>
                  </a:lnTo>
                  <a:lnTo>
                    <a:pt x="251" y="367"/>
                  </a:lnTo>
                  <a:lnTo>
                    <a:pt x="254" y="368"/>
                  </a:lnTo>
                  <a:lnTo>
                    <a:pt x="256" y="368"/>
                  </a:lnTo>
                  <a:lnTo>
                    <a:pt x="260" y="368"/>
                  </a:lnTo>
                  <a:lnTo>
                    <a:pt x="263" y="368"/>
                  </a:lnTo>
                  <a:lnTo>
                    <a:pt x="265" y="369"/>
                  </a:lnTo>
                  <a:lnTo>
                    <a:pt x="268" y="369"/>
                  </a:lnTo>
                  <a:lnTo>
                    <a:pt x="273" y="367"/>
                  </a:lnTo>
                  <a:lnTo>
                    <a:pt x="276" y="365"/>
                  </a:lnTo>
                  <a:lnTo>
                    <a:pt x="279" y="360"/>
                  </a:lnTo>
                  <a:lnTo>
                    <a:pt x="281" y="356"/>
                  </a:lnTo>
                  <a:lnTo>
                    <a:pt x="282" y="349"/>
                  </a:lnTo>
                  <a:lnTo>
                    <a:pt x="282" y="344"/>
                  </a:lnTo>
                  <a:lnTo>
                    <a:pt x="282" y="341"/>
                  </a:lnTo>
                  <a:lnTo>
                    <a:pt x="280" y="338"/>
                  </a:lnTo>
                  <a:lnTo>
                    <a:pt x="279" y="336"/>
                  </a:lnTo>
                  <a:lnTo>
                    <a:pt x="276" y="332"/>
                  </a:lnTo>
                  <a:lnTo>
                    <a:pt x="275" y="327"/>
                  </a:lnTo>
                  <a:lnTo>
                    <a:pt x="275" y="324"/>
                  </a:lnTo>
                  <a:lnTo>
                    <a:pt x="273" y="320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5" y="316"/>
                  </a:lnTo>
                  <a:lnTo>
                    <a:pt x="275" y="313"/>
                  </a:lnTo>
                  <a:lnTo>
                    <a:pt x="279" y="315"/>
                  </a:lnTo>
                  <a:lnTo>
                    <a:pt x="280" y="311"/>
                  </a:lnTo>
                  <a:lnTo>
                    <a:pt x="282" y="308"/>
                  </a:lnTo>
                  <a:lnTo>
                    <a:pt x="288" y="307"/>
                  </a:lnTo>
                  <a:lnTo>
                    <a:pt x="292" y="305"/>
                  </a:lnTo>
                  <a:lnTo>
                    <a:pt x="296" y="303"/>
                  </a:lnTo>
                  <a:lnTo>
                    <a:pt x="298" y="302"/>
                  </a:lnTo>
                  <a:lnTo>
                    <a:pt x="300" y="300"/>
                  </a:lnTo>
                  <a:lnTo>
                    <a:pt x="301" y="300"/>
                  </a:lnTo>
                  <a:lnTo>
                    <a:pt x="304" y="299"/>
                  </a:lnTo>
                  <a:lnTo>
                    <a:pt x="305" y="298"/>
                  </a:lnTo>
                  <a:lnTo>
                    <a:pt x="308" y="297"/>
                  </a:lnTo>
                  <a:lnTo>
                    <a:pt x="309" y="296"/>
                  </a:lnTo>
                  <a:lnTo>
                    <a:pt x="310" y="292"/>
                  </a:lnTo>
                  <a:lnTo>
                    <a:pt x="312" y="291"/>
                  </a:lnTo>
                  <a:lnTo>
                    <a:pt x="313" y="290"/>
                  </a:lnTo>
                  <a:lnTo>
                    <a:pt x="314" y="289"/>
                  </a:lnTo>
                  <a:lnTo>
                    <a:pt x="316" y="288"/>
                  </a:lnTo>
                  <a:lnTo>
                    <a:pt x="317" y="286"/>
                  </a:lnTo>
                  <a:lnTo>
                    <a:pt x="318" y="285"/>
                  </a:lnTo>
                  <a:lnTo>
                    <a:pt x="321" y="289"/>
                  </a:lnTo>
                  <a:lnTo>
                    <a:pt x="323" y="285"/>
                  </a:lnTo>
                  <a:lnTo>
                    <a:pt x="325" y="283"/>
                  </a:lnTo>
                  <a:lnTo>
                    <a:pt x="328" y="281"/>
                  </a:lnTo>
                  <a:lnTo>
                    <a:pt x="329" y="280"/>
                  </a:lnTo>
                  <a:lnTo>
                    <a:pt x="330" y="278"/>
                  </a:lnTo>
                  <a:lnTo>
                    <a:pt x="332" y="275"/>
                  </a:lnTo>
                  <a:lnTo>
                    <a:pt x="334" y="273"/>
                  </a:lnTo>
                  <a:lnTo>
                    <a:pt x="335" y="273"/>
                  </a:lnTo>
                  <a:lnTo>
                    <a:pt x="338" y="271"/>
                  </a:lnTo>
                  <a:lnTo>
                    <a:pt x="339" y="269"/>
                  </a:lnTo>
                  <a:lnTo>
                    <a:pt x="340" y="268"/>
                  </a:lnTo>
                  <a:lnTo>
                    <a:pt x="341" y="267"/>
                  </a:lnTo>
                  <a:lnTo>
                    <a:pt x="342" y="266"/>
                  </a:lnTo>
                  <a:lnTo>
                    <a:pt x="346" y="263"/>
                  </a:lnTo>
                  <a:lnTo>
                    <a:pt x="348" y="260"/>
                  </a:lnTo>
                  <a:lnTo>
                    <a:pt x="350" y="259"/>
                  </a:lnTo>
                  <a:lnTo>
                    <a:pt x="354" y="257"/>
                  </a:lnTo>
                  <a:lnTo>
                    <a:pt x="357" y="256"/>
                  </a:lnTo>
                  <a:lnTo>
                    <a:pt x="358" y="255"/>
                  </a:lnTo>
                  <a:lnTo>
                    <a:pt x="359" y="254"/>
                  </a:lnTo>
                  <a:lnTo>
                    <a:pt x="362" y="254"/>
                  </a:lnTo>
                  <a:lnTo>
                    <a:pt x="363" y="252"/>
                  </a:lnTo>
                  <a:lnTo>
                    <a:pt x="364" y="251"/>
                  </a:lnTo>
                  <a:lnTo>
                    <a:pt x="368" y="250"/>
                  </a:lnTo>
                  <a:lnTo>
                    <a:pt x="371" y="248"/>
                  </a:lnTo>
                  <a:lnTo>
                    <a:pt x="374" y="247"/>
                  </a:lnTo>
                  <a:lnTo>
                    <a:pt x="379" y="244"/>
                  </a:lnTo>
                  <a:lnTo>
                    <a:pt x="381" y="243"/>
                  </a:lnTo>
                  <a:lnTo>
                    <a:pt x="385" y="240"/>
                  </a:lnTo>
                  <a:lnTo>
                    <a:pt x="388" y="236"/>
                  </a:lnTo>
                  <a:lnTo>
                    <a:pt x="390" y="238"/>
                  </a:lnTo>
                  <a:lnTo>
                    <a:pt x="392" y="236"/>
                  </a:lnTo>
                  <a:lnTo>
                    <a:pt x="393" y="235"/>
                  </a:lnTo>
                  <a:lnTo>
                    <a:pt x="395" y="235"/>
                  </a:lnTo>
                  <a:lnTo>
                    <a:pt x="396" y="234"/>
                  </a:lnTo>
                  <a:lnTo>
                    <a:pt x="397" y="233"/>
                  </a:lnTo>
                  <a:lnTo>
                    <a:pt x="399" y="232"/>
                  </a:lnTo>
                  <a:lnTo>
                    <a:pt x="400" y="231"/>
                  </a:lnTo>
                  <a:lnTo>
                    <a:pt x="401" y="230"/>
                  </a:lnTo>
                  <a:lnTo>
                    <a:pt x="404" y="229"/>
                  </a:lnTo>
                  <a:lnTo>
                    <a:pt x="405" y="227"/>
                  </a:lnTo>
                  <a:lnTo>
                    <a:pt x="406" y="227"/>
                  </a:lnTo>
                  <a:lnTo>
                    <a:pt x="408" y="226"/>
                  </a:lnTo>
                  <a:lnTo>
                    <a:pt x="409" y="225"/>
                  </a:lnTo>
                  <a:lnTo>
                    <a:pt x="411" y="224"/>
                  </a:lnTo>
                  <a:lnTo>
                    <a:pt x="412" y="223"/>
                  </a:lnTo>
                  <a:lnTo>
                    <a:pt x="414" y="222"/>
                  </a:lnTo>
                  <a:lnTo>
                    <a:pt x="415" y="222"/>
                  </a:lnTo>
                  <a:lnTo>
                    <a:pt x="416" y="221"/>
                  </a:lnTo>
                  <a:lnTo>
                    <a:pt x="417" y="219"/>
                  </a:lnTo>
                  <a:lnTo>
                    <a:pt x="420" y="218"/>
                  </a:lnTo>
                  <a:lnTo>
                    <a:pt x="421" y="217"/>
                  </a:lnTo>
                  <a:lnTo>
                    <a:pt x="422" y="217"/>
                  </a:lnTo>
                  <a:lnTo>
                    <a:pt x="423" y="216"/>
                  </a:lnTo>
                  <a:lnTo>
                    <a:pt x="425" y="212"/>
                  </a:lnTo>
                  <a:lnTo>
                    <a:pt x="428" y="212"/>
                  </a:lnTo>
                  <a:lnTo>
                    <a:pt x="432" y="212"/>
                  </a:lnTo>
                  <a:lnTo>
                    <a:pt x="436" y="209"/>
                  </a:lnTo>
                  <a:lnTo>
                    <a:pt x="437" y="209"/>
                  </a:lnTo>
                  <a:lnTo>
                    <a:pt x="440" y="207"/>
                  </a:lnTo>
                  <a:lnTo>
                    <a:pt x="442" y="206"/>
                  </a:lnTo>
                  <a:lnTo>
                    <a:pt x="446" y="205"/>
                  </a:lnTo>
                  <a:lnTo>
                    <a:pt x="448" y="202"/>
                  </a:lnTo>
                  <a:lnTo>
                    <a:pt x="449" y="201"/>
                  </a:lnTo>
                  <a:lnTo>
                    <a:pt x="451" y="200"/>
                  </a:lnTo>
                  <a:lnTo>
                    <a:pt x="454" y="199"/>
                  </a:lnTo>
                  <a:lnTo>
                    <a:pt x="457" y="197"/>
                  </a:lnTo>
                  <a:lnTo>
                    <a:pt x="461" y="196"/>
                  </a:lnTo>
                  <a:lnTo>
                    <a:pt x="463" y="195"/>
                  </a:lnTo>
                  <a:lnTo>
                    <a:pt x="468" y="195"/>
                  </a:lnTo>
                  <a:lnTo>
                    <a:pt x="471" y="195"/>
                  </a:lnTo>
                  <a:lnTo>
                    <a:pt x="475" y="195"/>
                  </a:lnTo>
                  <a:lnTo>
                    <a:pt x="476" y="195"/>
                  </a:lnTo>
                  <a:lnTo>
                    <a:pt x="480" y="196"/>
                  </a:lnTo>
                  <a:lnTo>
                    <a:pt x="481" y="196"/>
                  </a:lnTo>
                  <a:lnTo>
                    <a:pt x="484" y="197"/>
                  </a:lnTo>
                  <a:lnTo>
                    <a:pt x="486" y="197"/>
                  </a:lnTo>
                  <a:lnTo>
                    <a:pt x="490" y="198"/>
                  </a:lnTo>
                  <a:lnTo>
                    <a:pt x="493" y="198"/>
                  </a:lnTo>
                  <a:lnTo>
                    <a:pt x="495" y="199"/>
                  </a:lnTo>
                  <a:lnTo>
                    <a:pt x="499" y="199"/>
                  </a:lnTo>
                  <a:lnTo>
                    <a:pt x="504" y="200"/>
                  </a:lnTo>
                  <a:lnTo>
                    <a:pt x="507" y="200"/>
                  </a:lnTo>
                  <a:lnTo>
                    <a:pt x="509" y="200"/>
                  </a:lnTo>
                  <a:lnTo>
                    <a:pt x="511" y="200"/>
                  </a:lnTo>
                  <a:lnTo>
                    <a:pt x="515" y="200"/>
                  </a:lnTo>
                  <a:lnTo>
                    <a:pt x="519" y="199"/>
                  </a:lnTo>
                  <a:lnTo>
                    <a:pt x="520" y="199"/>
                  </a:lnTo>
                  <a:lnTo>
                    <a:pt x="522" y="198"/>
                  </a:lnTo>
                  <a:lnTo>
                    <a:pt x="525" y="198"/>
                  </a:lnTo>
                  <a:lnTo>
                    <a:pt x="529" y="197"/>
                  </a:lnTo>
                  <a:lnTo>
                    <a:pt x="530" y="196"/>
                  </a:lnTo>
                  <a:lnTo>
                    <a:pt x="533" y="195"/>
                  </a:lnTo>
                  <a:lnTo>
                    <a:pt x="537" y="192"/>
                  </a:lnTo>
                  <a:lnTo>
                    <a:pt x="541" y="190"/>
                  </a:lnTo>
                  <a:lnTo>
                    <a:pt x="547" y="188"/>
                  </a:lnTo>
                  <a:lnTo>
                    <a:pt x="549" y="187"/>
                  </a:lnTo>
                  <a:lnTo>
                    <a:pt x="551" y="185"/>
                  </a:lnTo>
                  <a:lnTo>
                    <a:pt x="554" y="184"/>
                  </a:lnTo>
                  <a:lnTo>
                    <a:pt x="557" y="182"/>
                  </a:lnTo>
                  <a:lnTo>
                    <a:pt x="559" y="180"/>
                  </a:lnTo>
                  <a:lnTo>
                    <a:pt x="561" y="179"/>
                  </a:lnTo>
                  <a:lnTo>
                    <a:pt x="564" y="179"/>
                  </a:lnTo>
                  <a:lnTo>
                    <a:pt x="564" y="176"/>
                  </a:lnTo>
                  <a:lnTo>
                    <a:pt x="566" y="174"/>
                  </a:lnTo>
                  <a:lnTo>
                    <a:pt x="569" y="172"/>
                  </a:lnTo>
                  <a:lnTo>
                    <a:pt x="571" y="171"/>
                  </a:lnTo>
                  <a:lnTo>
                    <a:pt x="572" y="170"/>
                  </a:lnTo>
                  <a:lnTo>
                    <a:pt x="575" y="167"/>
                  </a:lnTo>
                  <a:lnTo>
                    <a:pt x="579" y="166"/>
                  </a:lnTo>
                  <a:lnTo>
                    <a:pt x="582" y="164"/>
                  </a:lnTo>
                  <a:lnTo>
                    <a:pt x="584" y="163"/>
                  </a:lnTo>
                  <a:lnTo>
                    <a:pt x="588" y="159"/>
                  </a:lnTo>
                  <a:lnTo>
                    <a:pt x="591" y="158"/>
                  </a:lnTo>
                  <a:lnTo>
                    <a:pt x="592" y="157"/>
                  </a:lnTo>
                  <a:lnTo>
                    <a:pt x="594" y="156"/>
                  </a:lnTo>
                  <a:lnTo>
                    <a:pt x="595" y="156"/>
                  </a:lnTo>
                  <a:lnTo>
                    <a:pt x="597" y="155"/>
                  </a:lnTo>
                  <a:lnTo>
                    <a:pt x="598" y="154"/>
                  </a:lnTo>
                  <a:lnTo>
                    <a:pt x="602" y="151"/>
                  </a:lnTo>
                  <a:lnTo>
                    <a:pt x="604" y="150"/>
                  </a:lnTo>
                  <a:lnTo>
                    <a:pt x="605" y="149"/>
                  </a:lnTo>
                  <a:lnTo>
                    <a:pt x="609" y="147"/>
                  </a:lnTo>
                  <a:lnTo>
                    <a:pt x="612" y="145"/>
                  </a:lnTo>
                  <a:lnTo>
                    <a:pt x="614" y="142"/>
                  </a:lnTo>
                  <a:lnTo>
                    <a:pt x="617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1" y="138"/>
                  </a:lnTo>
                  <a:lnTo>
                    <a:pt x="622" y="137"/>
                  </a:lnTo>
                  <a:lnTo>
                    <a:pt x="625" y="133"/>
                  </a:lnTo>
                  <a:lnTo>
                    <a:pt x="628" y="131"/>
                  </a:lnTo>
                  <a:lnTo>
                    <a:pt x="629" y="130"/>
                  </a:lnTo>
                  <a:lnTo>
                    <a:pt x="631" y="125"/>
                  </a:lnTo>
                  <a:lnTo>
                    <a:pt x="633" y="123"/>
                  </a:lnTo>
                  <a:lnTo>
                    <a:pt x="636" y="115"/>
                  </a:lnTo>
                  <a:lnTo>
                    <a:pt x="637" y="112"/>
                  </a:lnTo>
                  <a:lnTo>
                    <a:pt x="637" y="108"/>
                  </a:lnTo>
                  <a:lnTo>
                    <a:pt x="636" y="106"/>
                  </a:lnTo>
                  <a:lnTo>
                    <a:pt x="636" y="104"/>
                  </a:lnTo>
                  <a:lnTo>
                    <a:pt x="634" y="100"/>
                  </a:lnTo>
                  <a:lnTo>
                    <a:pt x="633" y="98"/>
                  </a:lnTo>
                  <a:lnTo>
                    <a:pt x="633" y="96"/>
                  </a:lnTo>
                  <a:lnTo>
                    <a:pt x="632" y="92"/>
                  </a:lnTo>
                  <a:lnTo>
                    <a:pt x="631" y="90"/>
                  </a:lnTo>
                  <a:lnTo>
                    <a:pt x="630" y="88"/>
                  </a:lnTo>
                  <a:lnTo>
                    <a:pt x="630" y="87"/>
                  </a:lnTo>
                  <a:lnTo>
                    <a:pt x="630" y="84"/>
                  </a:lnTo>
                  <a:lnTo>
                    <a:pt x="629" y="83"/>
                  </a:lnTo>
                  <a:lnTo>
                    <a:pt x="628" y="82"/>
                  </a:lnTo>
                  <a:lnTo>
                    <a:pt x="628" y="79"/>
                  </a:lnTo>
                  <a:lnTo>
                    <a:pt x="627" y="75"/>
                  </a:lnTo>
                  <a:lnTo>
                    <a:pt x="625" y="74"/>
                  </a:lnTo>
                  <a:lnTo>
                    <a:pt x="624" y="70"/>
                  </a:lnTo>
                  <a:lnTo>
                    <a:pt x="623" y="67"/>
                  </a:lnTo>
                  <a:lnTo>
                    <a:pt x="623" y="65"/>
                  </a:lnTo>
                  <a:lnTo>
                    <a:pt x="622" y="64"/>
                  </a:lnTo>
                  <a:lnTo>
                    <a:pt x="622" y="63"/>
                  </a:lnTo>
                  <a:lnTo>
                    <a:pt x="621" y="61"/>
                  </a:lnTo>
                  <a:lnTo>
                    <a:pt x="621" y="59"/>
                  </a:lnTo>
                  <a:lnTo>
                    <a:pt x="620" y="57"/>
                  </a:lnTo>
                  <a:lnTo>
                    <a:pt x="620" y="56"/>
                  </a:lnTo>
                  <a:lnTo>
                    <a:pt x="619" y="54"/>
                  </a:lnTo>
                  <a:lnTo>
                    <a:pt x="617" y="52"/>
                  </a:lnTo>
                  <a:lnTo>
                    <a:pt x="616" y="47"/>
                  </a:lnTo>
                  <a:lnTo>
                    <a:pt x="615" y="44"/>
                  </a:lnTo>
                  <a:lnTo>
                    <a:pt x="612" y="40"/>
                  </a:lnTo>
                  <a:lnTo>
                    <a:pt x="615" y="38"/>
                  </a:lnTo>
                  <a:lnTo>
                    <a:pt x="616" y="37"/>
                  </a:lnTo>
                  <a:lnTo>
                    <a:pt x="619" y="31"/>
                  </a:lnTo>
                  <a:lnTo>
                    <a:pt x="620" y="27"/>
                  </a:lnTo>
                  <a:lnTo>
                    <a:pt x="622" y="24"/>
                  </a:lnTo>
                  <a:lnTo>
                    <a:pt x="624" y="22"/>
                  </a:lnTo>
                  <a:lnTo>
                    <a:pt x="625" y="21"/>
                  </a:lnTo>
                  <a:lnTo>
                    <a:pt x="628" y="17"/>
                  </a:lnTo>
                  <a:lnTo>
                    <a:pt x="631" y="16"/>
                  </a:lnTo>
                  <a:lnTo>
                    <a:pt x="632" y="15"/>
                  </a:lnTo>
                  <a:lnTo>
                    <a:pt x="633" y="14"/>
                  </a:lnTo>
                  <a:lnTo>
                    <a:pt x="637" y="13"/>
                  </a:lnTo>
                  <a:lnTo>
                    <a:pt x="640" y="12"/>
                  </a:lnTo>
                  <a:lnTo>
                    <a:pt x="641" y="12"/>
                  </a:lnTo>
                  <a:lnTo>
                    <a:pt x="645" y="11"/>
                  </a:lnTo>
                  <a:lnTo>
                    <a:pt x="646" y="7"/>
                  </a:lnTo>
                  <a:lnTo>
                    <a:pt x="647" y="11"/>
                  </a:lnTo>
                  <a:lnTo>
                    <a:pt x="652" y="11"/>
                  </a:lnTo>
                  <a:lnTo>
                    <a:pt x="655" y="10"/>
                  </a:lnTo>
                  <a:lnTo>
                    <a:pt x="659" y="10"/>
                  </a:lnTo>
                  <a:lnTo>
                    <a:pt x="663" y="10"/>
                  </a:lnTo>
                  <a:lnTo>
                    <a:pt x="664" y="8"/>
                  </a:lnTo>
                  <a:lnTo>
                    <a:pt x="667" y="8"/>
                  </a:lnTo>
                  <a:lnTo>
                    <a:pt x="671" y="7"/>
                  </a:lnTo>
                  <a:lnTo>
                    <a:pt x="673" y="7"/>
                  </a:lnTo>
                  <a:lnTo>
                    <a:pt x="677" y="6"/>
                  </a:lnTo>
                  <a:lnTo>
                    <a:pt x="679" y="6"/>
                  </a:lnTo>
                  <a:lnTo>
                    <a:pt x="680" y="6"/>
                  </a:lnTo>
                  <a:lnTo>
                    <a:pt x="683" y="5"/>
                  </a:lnTo>
                  <a:lnTo>
                    <a:pt x="686" y="5"/>
                  </a:lnTo>
                  <a:lnTo>
                    <a:pt x="688" y="4"/>
                  </a:lnTo>
                  <a:lnTo>
                    <a:pt x="691" y="3"/>
                  </a:lnTo>
                  <a:lnTo>
                    <a:pt x="694" y="2"/>
                  </a:lnTo>
                  <a:lnTo>
                    <a:pt x="696" y="2"/>
                  </a:lnTo>
                  <a:lnTo>
                    <a:pt x="698" y="0"/>
                  </a:lnTo>
                  <a:lnTo>
                    <a:pt x="699" y="4"/>
                  </a:lnTo>
                  <a:lnTo>
                    <a:pt x="699" y="5"/>
                  </a:lnTo>
                  <a:lnTo>
                    <a:pt x="699" y="7"/>
                  </a:lnTo>
                  <a:lnTo>
                    <a:pt x="699" y="8"/>
                  </a:lnTo>
                  <a:lnTo>
                    <a:pt x="699" y="11"/>
                  </a:lnTo>
                  <a:lnTo>
                    <a:pt x="700" y="12"/>
                  </a:lnTo>
                  <a:lnTo>
                    <a:pt x="702" y="13"/>
                  </a:lnTo>
                  <a:lnTo>
                    <a:pt x="703" y="14"/>
                  </a:lnTo>
                  <a:lnTo>
                    <a:pt x="703" y="16"/>
                  </a:lnTo>
                  <a:lnTo>
                    <a:pt x="704" y="17"/>
                  </a:lnTo>
                  <a:lnTo>
                    <a:pt x="704" y="19"/>
                  </a:lnTo>
                  <a:lnTo>
                    <a:pt x="705" y="21"/>
                  </a:lnTo>
                  <a:lnTo>
                    <a:pt x="705" y="22"/>
                  </a:lnTo>
                  <a:lnTo>
                    <a:pt x="705" y="23"/>
                  </a:lnTo>
                  <a:lnTo>
                    <a:pt x="706" y="25"/>
                  </a:lnTo>
                  <a:lnTo>
                    <a:pt x="706" y="27"/>
                  </a:lnTo>
                  <a:lnTo>
                    <a:pt x="706" y="29"/>
                  </a:lnTo>
                  <a:lnTo>
                    <a:pt x="707" y="30"/>
                  </a:lnTo>
                  <a:lnTo>
                    <a:pt x="707" y="32"/>
                  </a:lnTo>
                  <a:lnTo>
                    <a:pt x="707" y="33"/>
                  </a:lnTo>
                  <a:lnTo>
                    <a:pt x="708" y="34"/>
                  </a:lnTo>
                  <a:lnTo>
                    <a:pt x="710" y="36"/>
                  </a:lnTo>
                  <a:lnTo>
                    <a:pt x="710" y="37"/>
                  </a:lnTo>
                  <a:lnTo>
                    <a:pt x="711" y="39"/>
                  </a:lnTo>
                  <a:lnTo>
                    <a:pt x="713" y="39"/>
                  </a:lnTo>
                  <a:lnTo>
                    <a:pt x="715" y="42"/>
                  </a:lnTo>
                  <a:lnTo>
                    <a:pt x="717" y="42"/>
                  </a:lnTo>
                  <a:lnTo>
                    <a:pt x="720" y="45"/>
                  </a:lnTo>
                  <a:lnTo>
                    <a:pt x="721" y="46"/>
                  </a:lnTo>
                  <a:lnTo>
                    <a:pt x="721" y="47"/>
                  </a:lnTo>
                  <a:lnTo>
                    <a:pt x="723" y="48"/>
                  </a:lnTo>
                  <a:lnTo>
                    <a:pt x="724" y="49"/>
                  </a:lnTo>
                  <a:lnTo>
                    <a:pt x="725" y="50"/>
                  </a:lnTo>
                  <a:lnTo>
                    <a:pt x="727" y="50"/>
                  </a:lnTo>
                  <a:lnTo>
                    <a:pt x="729" y="49"/>
                  </a:lnTo>
                  <a:lnTo>
                    <a:pt x="730" y="49"/>
                  </a:lnTo>
                  <a:lnTo>
                    <a:pt x="731" y="48"/>
                  </a:lnTo>
                  <a:lnTo>
                    <a:pt x="732" y="47"/>
                  </a:lnTo>
                  <a:lnTo>
                    <a:pt x="735" y="47"/>
                  </a:lnTo>
                  <a:lnTo>
                    <a:pt x="736" y="47"/>
                  </a:lnTo>
                  <a:lnTo>
                    <a:pt x="738" y="47"/>
                  </a:lnTo>
                  <a:lnTo>
                    <a:pt x="739" y="46"/>
                  </a:lnTo>
                  <a:lnTo>
                    <a:pt x="744" y="47"/>
                  </a:lnTo>
                  <a:lnTo>
                    <a:pt x="742" y="53"/>
                  </a:lnTo>
                  <a:lnTo>
                    <a:pt x="739" y="55"/>
                  </a:lnTo>
                  <a:lnTo>
                    <a:pt x="736" y="58"/>
                  </a:lnTo>
                  <a:lnTo>
                    <a:pt x="736" y="62"/>
                  </a:lnTo>
                  <a:lnTo>
                    <a:pt x="735" y="64"/>
                  </a:lnTo>
                  <a:lnTo>
                    <a:pt x="735" y="69"/>
                  </a:lnTo>
                  <a:lnTo>
                    <a:pt x="736" y="71"/>
                  </a:lnTo>
                  <a:lnTo>
                    <a:pt x="739" y="72"/>
                  </a:lnTo>
                  <a:lnTo>
                    <a:pt x="740" y="73"/>
                  </a:lnTo>
                  <a:lnTo>
                    <a:pt x="741" y="74"/>
                  </a:lnTo>
                  <a:lnTo>
                    <a:pt x="742" y="75"/>
                  </a:lnTo>
                  <a:lnTo>
                    <a:pt x="744" y="76"/>
                  </a:lnTo>
                  <a:lnTo>
                    <a:pt x="744" y="78"/>
                  </a:lnTo>
                  <a:lnTo>
                    <a:pt x="745" y="80"/>
                  </a:lnTo>
                  <a:lnTo>
                    <a:pt x="745" y="81"/>
                  </a:lnTo>
                  <a:lnTo>
                    <a:pt x="746" y="82"/>
                  </a:lnTo>
                  <a:lnTo>
                    <a:pt x="746" y="84"/>
                  </a:lnTo>
                  <a:lnTo>
                    <a:pt x="747" y="86"/>
                  </a:lnTo>
                  <a:lnTo>
                    <a:pt x="747" y="88"/>
                  </a:lnTo>
                  <a:lnTo>
                    <a:pt x="748" y="89"/>
                  </a:lnTo>
                  <a:lnTo>
                    <a:pt x="748" y="90"/>
                  </a:lnTo>
                  <a:lnTo>
                    <a:pt x="748" y="92"/>
                  </a:lnTo>
                  <a:lnTo>
                    <a:pt x="747" y="94"/>
                  </a:lnTo>
                  <a:lnTo>
                    <a:pt x="746" y="95"/>
                  </a:lnTo>
                  <a:lnTo>
                    <a:pt x="745" y="97"/>
                  </a:lnTo>
                  <a:lnTo>
                    <a:pt x="746" y="98"/>
                  </a:lnTo>
                  <a:lnTo>
                    <a:pt x="746" y="100"/>
                  </a:lnTo>
                  <a:lnTo>
                    <a:pt x="748" y="101"/>
                  </a:lnTo>
                  <a:lnTo>
                    <a:pt x="749" y="101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52" y="97"/>
                  </a:lnTo>
                  <a:lnTo>
                    <a:pt x="753" y="96"/>
                  </a:lnTo>
                  <a:lnTo>
                    <a:pt x="754" y="95"/>
                  </a:lnTo>
                  <a:lnTo>
                    <a:pt x="755" y="94"/>
                  </a:lnTo>
                  <a:lnTo>
                    <a:pt x="756" y="92"/>
                  </a:lnTo>
                  <a:lnTo>
                    <a:pt x="758" y="92"/>
                  </a:lnTo>
                  <a:lnTo>
                    <a:pt x="760" y="91"/>
                  </a:lnTo>
                  <a:lnTo>
                    <a:pt x="761" y="90"/>
                  </a:lnTo>
                  <a:lnTo>
                    <a:pt x="763" y="90"/>
                  </a:lnTo>
                  <a:lnTo>
                    <a:pt x="764" y="89"/>
                  </a:lnTo>
                  <a:lnTo>
                    <a:pt x="766" y="89"/>
                  </a:lnTo>
                  <a:lnTo>
                    <a:pt x="767" y="88"/>
                  </a:lnTo>
                  <a:lnTo>
                    <a:pt x="769" y="88"/>
                  </a:lnTo>
                  <a:lnTo>
                    <a:pt x="770" y="89"/>
                  </a:lnTo>
                  <a:lnTo>
                    <a:pt x="771" y="90"/>
                  </a:lnTo>
                  <a:lnTo>
                    <a:pt x="775" y="92"/>
                  </a:lnTo>
                  <a:lnTo>
                    <a:pt x="777" y="98"/>
                  </a:lnTo>
                  <a:lnTo>
                    <a:pt x="779" y="96"/>
                  </a:lnTo>
                  <a:lnTo>
                    <a:pt x="780" y="97"/>
                  </a:lnTo>
                  <a:lnTo>
                    <a:pt x="782" y="97"/>
                  </a:lnTo>
                  <a:lnTo>
                    <a:pt x="783" y="98"/>
                  </a:lnTo>
                  <a:lnTo>
                    <a:pt x="783" y="100"/>
                  </a:lnTo>
                  <a:lnTo>
                    <a:pt x="785" y="101"/>
                  </a:lnTo>
                  <a:lnTo>
                    <a:pt x="786" y="103"/>
                  </a:lnTo>
                  <a:lnTo>
                    <a:pt x="789" y="104"/>
                  </a:lnTo>
                  <a:lnTo>
                    <a:pt x="789" y="105"/>
                  </a:lnTo>
                  <a:lnTo>
                    <a:pt x="791" y="106"/>
                  </a:lnTo>
                  <a:lnTo>
                    <a:pt x="793" y="105"/>
                  </a:lnTo>
                  <a:lnTo>
                    <a:pt x="795" y="104"/>
                  </a:lnTo>
                  <a:lnTo>
                    <a:pt x="796" y="103"/>
                  </a:lnTo>
                  <a:lnTo>
                    <a:pt x="797" y="101"/>
                  </a:lnTo>
                  <a:lnTo>
                    <a:pt x="798" y="101"/>
                  </a:lnTo>
                  <a:lnTo>
                    <a:pt x="799" y="100"/>
                  </a:lnTo>
                  <a:lnTo>
                    <a:pt x="802" y="99"/>
                  </a:lnTo>
                  <a:lnTo>
                    <a:pt x="803" y="99"/>
                  </a:lnTo>
                  <a:lnTo>
                    <a:pt x="805" y="98"/>
                  </a:lnTo>
                  <a:lnTo>
                    <a:pt x="806" y="98"/>
                  </a:lnTo>
                  <a:lnTo>
                    <a:pt x="806" y="99"/>
                  </a:lnTo>
                  <a:lnTo>
                    <a:pt x="807" y="100"/>
                  </a:lnTo>
                  <a:lnTo>
                    <a:pt x="807" y="101"/>
                  </a:lnTo>
                  <a:lnTo>
                    <a:pt x="807" y="104"/>
                  </a:lnTo>
                  <a:lnTo>
                    <a:pt x="807" y="105"/>
                  </a:lnTo>
                  <a:lnTo>
                    <a:pt x="807" y="107"/>
                  </a:lnTo>
                  <a:lnTo>
                    <a:pt x="806" y="108"/>
                  </a:lnTo>
                  <a:lnTo>
                    <a:pt x="805" y="111"/>
                  </a:lnTo>
                  <a:lnTo>
                    <a:pt x="805" y="112"/>
                  </a:lnTo>
                  <a:lnTo>
                    <a:pt x="805" y="113"/>
                  </a:lnTo>
                  <a:lnTo>
                    <a:pt x="806" y="115"/>
                  </a:lnTo>
                  <a:lnTo>
                    <a:pt x="807" y="117"/>
                  </a:lnTo>
                  <a:lnTo>
                    <a:pt x="808" y="118"/>
                  </a:lnTo>
                  <a:lnTo>
                    <a:pt x="810" y="120"/>
                  </a:lnTo>
                  <a:lnTo>
                    <a:pt x="811" y="121"/>
                  </a:lnTo>
                  <a:lnTo>
                    <a:pt x="812" y="122"/>
                  </a:lnTo>
                  <a:lnTo>
                    <a:pt x="813" y="123"/>
                  </a:lnTo>
                  <a:lnTo>
                    <a:pt x="813" y="125"/>
                  </a:lnTo>
                  <a:lnTo>
                    <a:pt x="812" y="126"/>
                  </a:lnTo>
                  <a:lnTo>
                    <a:pt x="811" y="128"/>
                  </a:lnTo>
                  <a:lnTo>
                    <a:pt x="810" y="129"/>
                  </a:lnTo>
                  <a:lnTo>
                    <a:pt x="808" y="131"/>
                  </a:lnTo>
                  <a:lnTo>
                    <a:pt x="807" y="132"/>
                  </a:lnTo>
                  <a:lnTo>
                    <a:pt x="807" y="133"/>
                  </a:lnTo>
                  <a:lnTo>
                    <a:pt x="806" y="134"/>
                  </a:lnTo>
                  <a:lnTo>
                    <a:pt x="806" y="137"/>
                  </a:lnTo>
                  <a:lnTo>
                    <a:pt x="806" y="138"/>
                  </a:lnTo>
                  <a:lnTo>
                    <a:pt x="806" y="140"/>
                  </a:lnTo>
                  <a:lnTo>
                    <a:pt x="806" y="141"/>
                  </a:lnTo>
                  <a:lnTo>
                    <a:pt x="808" y="143"/>
                  </a:lnTo>
                  <a:lnTo>
                    <a:pt x="807" y="145"/>
                  </a:lnTo>
                  <a:lnTo>
                    <a:pt x="806" y="146"/>
                  </a:lnTo>
                  <a:lnTo>
                    <a:pt x="808" y="148"/>
                  </a:lnTo>
                  <a:lnTo>
                    <a:pt x="810" y="150"/>
                  </a:lnTo>
                  <a:lnTo>
                    <a:pt x="811" y="151"/>
                  </a:lnTo>
                  <a:lnTo>
                    <a:pt x="812" y="153"/>
                  </a:lnTo>
                  <a:lnTo>
                    <a:pt x="813" y="154"/>
                  </a:lnTo>
                  <a:lnTo>
                    <a:pt x="814" y="156"/>
                  </a:lnTo>
                  <a:lnTo>
                    <a:pt x="815" y="157"/>
                  </a:lnTo>
                  <a:lnTo>
                    <a:pt x="816" y="158"/>
                  </a:lnTo>
                  <a:lnTo>
                    <a:pt x="818" y="159"/>
                  </a:lnTo>
                  <a:lnTo>
                    <a:pt x="819" y="159"/>
                  </a:lnTo>
                  <a:lnTo>
                    <a:pt x="820" y="160"/>
                  </a:lnTo>
                  <a:lnTo>
                    <a:pt x="822" y="162"/>
                  </a:lnTo>
                  <a:lnTo>
                    <a:pt x="823" y="163"/>
                  </a:lnTo>
                  <a:lnTo>
                    <a:pt x="824" y="164"/>
                  </a:lnTo>
                  <a:lnTo>
                    <a:pt x="825" y="165"/>
                  </a:lnTo>
                  <a:lnTo>
                    <a:pt x="828" y="166"/>
                  </a:lnTo>
                  <a:lnTo>
                    <a:pt x="829" y="166"/>
                  </a:lnTo>
                  <a:lnTo>
                    <a:pt x="830" y="167"/>
                  </a:lnTo>
                  <a:lnTo>
                    <a:pt x="831" y="168"/>
                  </a:lnTo>
                  <a:lnTo>
                    <a:pt x="833" y="170"/>
                  </a:lnTo>
                  <a:lnTo>
                    <a:pt x="835" y="170"/>
                  </a:lnTo>
                  <a:lnTo>
                    <a:pt x="836" y="171"/>
                  </a:lnTo>
                  <a:lnTo>
                    <a:pt x="837" y="172"/>
                  </a:lnTo>
                  <a:lnTo>
                    <a:pt x="838" y="173"/>
                  </a:lnTo>
                  <a:lnTo>
                    <a:pt x="839" y="174"/>
                  </a:lnTo>
                  <a:lnTo>
                    <a:pt x="841" y="175"/>
                  </a:lnTo>
                  <a:lnTo>
                    <a:pt x="843" y="176"/>
                  </a:lnTo>
                  <a:lnTo>
                    <a:pt x="844" y="177"/>
                  </a:lnTo>
                  <a:lnTo>
                    <a:pt x="845" y="179"/>
                  </a:lnTo>
                  <a:lnTo>
                    <a:pt x="846" y="180"/>
                  </a:lnTo>
                  <a:lnTo>
                    <a:pt x="847" y="181"/>
                  </a:lnTo>
                  <a:lnTo>
                    <a:pt x="848" y="182"/>
                  </a:lnTo>
                  <a:lnTo>
                    <a:pt x="849" y="183"/>
                  </a:lnTo>
                  <a:lnTo>
                    <a:pt x="850" y="184"/>
                  </a:lnTo>
                  <a:lnTo>
                    <a:pt x="852" y="185"/>
                  </a:lnTo>
                  <a:lnTo>
                    <a:pt x="852" y="187"/>
                  </a:lnTo>
                  <a:lnTo>
                    <a:pt x="852" y="190"/>
                  </a:lnTo>
                  <a:lnTo>
                    <a:pt x="855" y="189"/>
                  </a:lnTo>
                  <a:lnTo>
                    <a:pt x="856" y="192"/>
                  </a:lnTo>
                  <a:lnTo>
                    <a:pt x="858" y="195"/>
                  </a:lnTo>
                  <a:lnTo>
                    <a:pt x="861" y="196"/>
                  </a:lnTo>
                  <a:lnTo>
                    <a:pt x="864" y="197"/>
                  </a:lnTo>
                  <a:lnTo>
                    <a:pt x="868" y="197"/>
                  </a:lnTo>
                  <a:lnTo>
                    <a:pt x="871" y="198"/>
                  </a:lnTo>
                  <a:lnTo>
                    <a:pt x="872" y="199"/>
                  </a:lnTo>
                  <a:lnTo>
                    <a:pt x="874" y="199"/>
                  </a:lnTo>
                  <a:lnTo>
                    <a:pt x="876" y="200"/>
                  </a:lnTo>
                  <a:lnTo>
                    <a:pt x="878" y="200"/>
                  </a:lnTo>
                  <a:lnTo>
                    <a:pt x="879" y="201"/>
                  </a:lnTo>
                  <a:lnTo>
                    <a:pt x="881" y="201"/>
                  </a:lnTo>
                  <a:lnTo>
                    <a:pt x="882" y="202"/>
                  </a:lnTo>
                  <a:lnTo>
                    <a:pt x="882" y="205"/>
                  </a:lnTo>
                  <a:lnTo>
                    <a:pt x="882" y="207"/>
                  </a:lnTo>
                  <a:lnTo>
                    <a:pt x="881" y="209"/>
                  </a:lnTo>
                  <a:lnTo>
                    <a:pt x="881" y="210"/>
                  </a:lnTo>
                  <a:lnTo>
                    <a:pt x="880" y="213"/>
                  </a:lnTo>
                  <a:lnTo>
                    <a:pt x="880" y="215"/>
                  </a:lnTo>
                  <a:lnTo>
                    <a:pt x="879" y="216"/>
                  </a:lnTo>
                  <a:lnTo>
                    <a:pt x="879" y="217"/>
                  </a:lnTo>
                  <a:lnTo>
                    <a:pt x="879" y="219"/>
                  </a:lnTo>
                  <a:lnTo>
                    <a:pt x="879" y="221"/>
                  </a:lnTo>
                  <a:lnTo>
                    <a:pt x="879" y="223"/>
                  </a:lnTo>
                  <a:lnTo>
                    <a:pt x="879" y="224"/>
                  </a:lnTo>
                  <a:lnTo>
                    <a:pt x="878" y="226"/>
                  </a:lnTo>
                  <a:lnTo>
                    <a:pt x="878" y="227"/>
                  </a:lnTo>
                  <a:lnTo>
                    <a:pt x="878" y="230"/>
                  </a:lnTo>
                  <a:lnTo>
                    <a:pt x="877" y="231"/>
                  </a:lnTo>
                  <a:lnTo>
                    <a:pt x="877" y="232"/>
                  </a:lnTo>
                  <a:lnTo>
                    <a:pt x="876" y="234"/>
                  </a:lnTo>
                  <a:lnTo>
                    <a:pt x="876" y="235"/>
                  </a:lnTo>
                  <a:lnTo>
                    <a:pt x="876" y="236"/>
                  </a:lnTo>
                  <a:lnTo>
                    <a:pt x="874" y="239"/>
                  </a:lnTo>
                  <a:lnTo>
                    <a:pt x="874" y="240"/>
                  </a:lnTo>
                  <a:lnTo>
                    <a:pt x="873" y="242"/>
                  </a:lnTo>
                  <a:lnTo>
                    <a:pt x="873" y="243"/>
                  </a:lnTo>
                  <a:lnTo>
                    <a:pt x="872" y="244"/>
                  </a:lnTo>
                  <a:lnTo>
                    <a:pt x="872" y="247"/>
                  </a:lnTo>
                  <a:lnTo>
                    <a:pt x="871" y="248"/>
                  </a:lnTo>
                  <a:lnTo>
                    <a:pt x="871" y="250"/>
                  </a:lnTo>
                  <a:lnTo>
                    <a:pt x="870" y="251"/>
                  </a:lnTo>
                  <a:lnTo>
                    <a:pt x="870" y="254"/>
                  </a:lnTo>
                  <a:lnTo>
                    <a:pt x="870" y="256"/>
                  </a:lnTo>
                  <a:lnTo>
                    <a:pt x="871" y="256"/>
                  </a:lnTo>
                  <a:lnTo>
                    <a:pt x="872" y="257"/>
                  </a:lnTo>
                  <a:lnTo>
                    <a:pt x="874" y="258"/>
                  </a:lnTo>
                  <a:lnTo>
                    <a:pt x="876" y="259"/>
                  </a:lnTo>
                  <a:lnTo>
                    <a:pt x="877" y="260"/>
                  </a:lnTo>
                  <a:lnTo>
                    <a:pt x="880" y="259"/>
                  </a:lnTo>
                  <a:lnTo>
                    <a:pt x="885" y="257"/>
                  </a:lnTo>
                  <a:lnTo>
                    <a:pt x="886" y="258"/>
                  </a:lnTo>
                  <a:lnTo>
                    <a:pt x="887" y="259"/>
                  </a:lnTo>
                  <a:lnTo>
                    <a:pt x="891" y="260"/>
                  </a:lnTo>
                  <a:lnTo>
                    <a:pt x="888" y="264"/>
                  </a:lnTo>
                  <a:lnTo>
                    <a:pt x="886" y="266"/>
                  </a:lnTo>
                  <a:lnTo>
                    <a:pt x="882" y="268"/>
                  </a:lnTo>
                  <a:lnTo>
                    <a:pt x="880" y="271"/>
                  </a:lnTo>
                  <a:lnTo>
                    <a:pt x="880" y="272"/>
                  </a:lnTo>
                  <a:lnTo>
                    <a:pt x="878" y="273"/>
                  </a:lnTo>
                  <a:lnTo>
                    <a:pt x="877" y="274"/>
                  </a:lnTo>
                  <a:lnTo>
                    <a:pt x="876" y="276"/>
                  </a:lnTo>
                  <a:lnTo>
                    <a:pt x="873" y="278"/>
                  </a:lnTo>
                  <a:lnTo>
                    <a:pt x="871" y="280"/>
                  </a:lnTo>
                  <a:lnTo>
                    <a:pt x="868" y="283"/>
                  </a:lnTo>
                  <a:lnTo>
                    <a:pt x="866" y="285"/>
                  </a:lnTo>
                  <a:lnTo>
                    <a:pt x="864" y="288"/>
                  </a:lnTo>
                  <a:lnTo>
                    <a:pt x="862" y="290"/>
                  </a:lnTo>
                  <a:lnTo>
                    <a:pt x="860" y="294"/>
                  </a:lnTo>
                  <a:lnTo>
                    <a:pt x="857" y="297"/>
                  </a:lnTo>
                  <a:lnTo>
                    <a:pt x="854" y="299"/>
                  </a:lnTo>
                  <a:lnTo>
                    <a:pt x="853" y="302"/>
                  </a:lnTo>
                  <a:lnTo>
                    <a:pt x="853" y="305"/>
                  </a:lnTo>
                  <a:lnTo>
                    <a:pt x="853" y="307"/>
                  </a:lnTo>
                  <a:lnTo>
                    <a:pt x="853" y="308"/>
                  </a:lnTo>
                  <a:lnTo>
                    <a:pt x="852" y="313"/>
                  </a:lnTo>
                  <a:lnTo>
                    <a:pt x="855" y="314"/>
                  </a:lnTo>
                  <a:lnTo>
                    <a:pt x="856" y="316"/>
                  </a:lnTo>
                  <a:lnTo>
                    <a:pt x="861" y="317"/>
                  </a:lnTo>
                  <a:lnTo>
                    <a:pt x="864" y="318"/>
                  </a:lnTo>
                  <a:lnTo>
                    <a:pt x="868" y="320"/>
                  </a:lnTo>
                  <a:lnTo>
                    <a:pt x="871" y="319"/>
                  </a:lnTo>
                  <a:lnTo>
                    <a:pt x="872" y="322"/>
                  </a:lnTo>
                  <a:lnTo>
                    <a:pt x="874" y="323"/>
                  </a:lnTo>
                  <a:lnTo>
                    <a:pt x="876" y="323"/>
                  </a:lnTo>
                  <a:lnTo>
                    <a:pt x="878" y="323"/>
                  </a:lnTo>
                  <a:lnTo>
                    <a:pt x="879" y="324"/>
                  </a:lnTo>
                  <a:lnTo>
                    <a:pt x="881" y="324"/>
                  </a:lnTo>
                  <a:lnTo>
                    <a:pt x="882" y="325"/>
                  </a:lnTo>
                  <a:lnTo>
                    <a:pt x="883" y="326"/>
                  </a:lnTo>
                  <a:lnTo>
                    <a:pt x="885" y="327"/>
                  </a:lnTo>
                  <a:lnTo>
                    <a:pt x="886" y="328"/>
                  </a:lnTo>
                  <a:lnTo>
                    <a:pt x="887" y="330"/>
                  </a:lnTo>
                  <a:lnTo>
                    <a:pt x="888" y="331"/>
                  </a:lnTo>
                  <a:lnTo>
                    <a:pt x="889" y="332"/>
                  </a:lnTo>
                  <a:lnTo>
                    <a:pt x="890" y="333"/>
                  </a:lnTo>
                  <a:lnTo>
                    <a:pt x="893" y="333"/>
                  </a:lnTo>
                  <a:lnTo>
                    <a:pt x="894" y="334"/>
                  </a:lnTo>
                  <a:lnTo>
                    <a:pt x="895" y="334"/>
                  </a:lnTo>
                  <a:lnTo>
                    <a:pt x="897" y="335"/>
                  </a:lnTo>
                  <a:lnTo>
                    <a:pt x="899" y="336"/>
                  </a:lnTo>
                  <a:lnTo>
                    <a:pt x="901" y="338"/>
                  </a:lnTo>
                  <a:lnTo>
                    <a:pt x="902" y="340"/>
                  </a:lnTo>
                  <a:lnTo>
                    <a:pt x="905" y="340"/>
                  </a:lnTo>
                  <a:lnTo>
                    <a:pt x="907" y="339"/>
                  </a:lnTo>
                  <a:lnTo>
                    <a:pt x="910" y="338"/>
                  </a:lnTo>
                  <a:lnTo>
                    <a:pt x="913" y="338"/>
                  </a:lnTo>
                  <a:lnTo>
                    <a:pt x="915" y="338"/>
                  </a:lnTo>
                  <a:lnTo>
                    <a:pt x="918" y="336"/>
                  </a:lnTo>
                  <a:lnTo>
                    <a:pt x="920" y="338"/>
                  </a:lnTo>
                  <a:lnTo>
                    <a:pt x="922" y="339"/>
                  </a:lnTo>
                  <a:lnTo>
                    <a:pt x="923" y="340"/>
                  </a:lnTo>
                  <a:lnTo>
                    <a:pt x="924" y="341"/>
                  </a:lnTo>
                  <a:lnTo>
                    <a:pt x="924" y="343"/>
                  </a:lnTo>
                  <a:lnTo>
                    <a:pt x="927" y="343"/>
                  </a:lnTo>
                  <a:lnTo>
                    <a:pt x="931" y="339"/>
                  </a:lnTo>
                  <a:lnTo>
                    <a:pt x="933" y="339"/>
                  </a:lnTo>
                  <a:lnTo>
                    <a:pt x="936" y="335"/>
                  </a:lnTo>
                  <a:lnTo>
                    <a:pt x="939" y="336"/>
                  </a:lnTo>
                  <a:lnTo>
                    <a:pt x="936" y="340"/>
                  </a:lnTo>
                  <a:lnTo>
                    <a:pt x="941" y="341"/>
                  </a:lnTo>
                  <a:lnTo>
                    <a:pt x="943" y="345"/>
                  </a:lnTo>
                  <a:lnTo>
                    <a:pt x="945" y="343"/>
                  </a:lnTo>
                  <a:lnTo>
                    <a:pt x="946" y="344"/>
                  </a:lnTo>
                  <a:lnTo>
                    <a:pt x="947" y="345"/>
                  </a:lnTo>
                  <a:lnTo>
                    <a:pt x="949" y="347"/>
                  </a:lnTo>
                  <a:lnTo>
                    <a:pt x="951" y="348"/>
                  </a:lnTo>
                  <a:lnTo>
                    <a:pt x="952" y="349"/>
                  </a:lnTo>
                  <a:lnTo>
                    <a:pt x="953" y="350"/>
                  </a:lnTo>
                  <a:lnTo>
                    <a:pt x="954" y="351"/>
                  </a:lnTo>
                  <a:lnTo>
                    <a:pt x="955" y="352"/>
                  </a:lnTo>
                  <a:lnTo>
                    <a:pt x="956" y="353"/>
                  </a:lnTo>
                  <a:lnTo>
                    <a:pt x="957" y="355"/>
                  </a:lnTo>
                  <a:lnTo>
                    <a:pt x="959" y="355"/>
                  </a:lnTo>
                  <a:lnTo>
                    <a:pt x="961" y="358"/>
                  </a:lnTo>
                  <a:lnTo>
                    <a:pt x="962" y="360"/>
                  </a:lnTo>
                  <a:lnTo>
                    <a:pt x="960" y="362"/>
                  </a:lnTo>
                  <a:lnTo>
                    <a:pt x="959" y="367"/>
                  </a:lnTo>
                  <a:lnTo>
                    <a:pt x="959" y="372"/>
                  </a:lnTo>
                  <a:lnTo>
                    <a:pt x="959" y="377"/>
                  </a:lnTo>
                  <a:lnTo>
                    <a:pt x="960" y="382"/>
                  </a:lnTo>
                  <a:lnTo>
                    <a:pt x="962" y="385"/>
                  </a:lnTo>
                  <a:lnTo>
                    <a:pt x="963" y="387"/>
                  </a:lnTo>
                  <a:lnTo>
                    <a:pt x="965" y="391"/>
                  </a:lnTo>
                  <a:lnTo>
                    <a:pt x="966" y="392"/>
                  </a:lnTo>
                  <a:lnTo>
                    <a:pt x="968" y="393"/>
                  </a:lnTo>
                  <a:lnTo>
                    <a:pt x="969" y="395"/>
                  </a:lnTo>
                  <a:lnTo>
                    <a:pt x="970" y="397"/>
                  </a:lnTo>
                  <a:lnTo>
                    <a:pt x="971" y="398"/>
                  </a:lnTo>
                  <a:lnTo>
                    <a:pt x="973" y="400"/>
                  </a:lnTo>
                  <a:lnTo>
                    <a:pt x="974" y="403"/>
                  </a:lnTo>
                  <a:lnTo>
                    <a:pt x="977" y="406"/>
                  </a:lnTo>
                  <a:lnTo>
                    <a:pt x="978" y="407"/>
                  </a:lnTo>
                  <a:lnTo>
                    <a:pt x="979" y="409"/>
                  </a:lnTo>
                  <a:lnTo>
                    <a:pt x="981" y="412"/>
                  </a:lnTo>
                  <a:lnTo>
                    <a:pt x="982" y="414"/>
                  </a:lnTo>
                  <a:lnTo>
                    <a:pt x="984" y="415"/>
                  </a:lnTo>
                  <a:lnTo>
                    <a:pt x="985" y="416"/>
                  </a:lnTo>
                  <a:lnTo>
                    <a:pt x="987" y="419"/>
                  </a:lnTo>
                  <a:lnTo>
                    <a:pt x="990" y="419"/>
                  </a:lnTo>
                  <a:lnTo>
                    <a:pt x="994" y="419"/>
                  </a:lnTo>
                  <a:lnTo>
                    <a:pt x="996" y="421"/>
                  </a:lnTo>
                  <a:lnTo>
                    <a:pt x="998" y="426"/>
                  </a:lnTo>
                  <a:lnTo>
                    <a:pt x="1002" y="428"/>
                  </a:lnTo>
                  <a:lnTo>
                    <a:pt x="1003" y="428"/>
                  </a:lnTo>
                  <a:lnTo>
                    <a:pt x="1004" y="429"/>
                  </a:lnTo>
                  <a:lnTo>
                    <a:pt x="1005" y="431"/>
                  </a:lnTo>
                  <a:lnTo>
                    <a:pt x="1006" y="432"/>
                  </a:lnTo>
                  <a:lnTo>
                    <a:pt x="1011" y="434"/>
                  </a:lnTo>
                  <a:lnTo>
                    <a:pt x="1013" y="437"/>
                  </a:lnTo>
                  <a:lnTo>
                    <a:pt x="1015" y="442"/>
                  </a:lnTo>
                  <a:lnTo>
                    <a:pt x="1013" y="444"/>
                  </a:lnTo>
                  <a:lnTo>
                    <a:pt x="1013" y="445"/>
                  </a:lnTo>
                  <a:lnTo>
                    <a:pt x="1012" y="448"/>
                  </a:lnTo>
                  <a:lnTo>
                    <a:pt x="1012" y="449"/>
                  </a:lnTo>
                  <a:lnTo>
                    <a:pt x="1012" y="451"/>
                  </a:lnTo>
                  <a:lnTo>
                    <a:pt x="1011" y="453"/>
                  </a:lnTo>
                  <a:lnTo>
                    <a:pt x="1014" y="454"/>
                  </a:lnTo>
                  <a:lnTo>
                    <a:pt x="1016" y="458"/>
                  </a:lnTo>
                  <a:lnTo>
                    <a:pt x="1018" y="459"/>
                  </a:lnTo>
                  <a:lnTo>
                    <a:pt x="1019" y="461"/>
                  </a:lnTo>
                  <a:lnTo>
                    <a:pt x="1019" y="465"/>
                  </a:lnTo>
                  <a:lnTo>
                    <a:pt x="1020" y="466"/>
                  </a:lnTo>
                  <a:lnTo>
                    <a:pt x="1021" y="467"/>
                  </a:lnTo>
                  <a:lnTo>
                    <a:pt x="1022" y="468"/>
                  </a:lnTo>
                  <a:lnTo>
                    <a:pt x="1023" y="469"/>
                  </a:lnTo>
                  <a:lnTo>
                    <a:pt x="1024" y="470"/>
                  </a:lnTo>
                  <a:lnTo>
                    <a:pt x="1026" y="471"/>
                  </a:lnTo>
                  <a:lnTo>
                    <a:pt x="1027" y="473"/>
                  </a:lnTo>
                  <a:lnTo>
                    <a:pt x="1028" y="474"/>
                  </a:lnTo>
                  <a:lnTo>
                    <a:pt x="1029" y="475"/>
                  </a:lnTo>
                  <a:lnTo>
                    <a:pt x="1030" y="476"/>
                  </a:lnTo>
                  <a:lnTo>
                    <a:pt x="1031" y="477"/>
                  </a:lnTo>
                  <a:lnTo>
                    <a:pt x="1032" y="478"/>
                  </a:lnTo>
                  <a:lnTo>
                    <a:pt x="1034" y="479"/>
                  </a:lnTo>
                  <a:lnTo>
                    <a:pt x="1035" y="480"/>
                  </a:lnTo>
                  <a:lnTo>
                    <a:pt x="1036" y="482"/>
                  </a:lnTo>
                  <a:lnTo>
                    <a:pt x="1037" y="483"/>
                  </a:lnTo>
                  <a:lnTo>
                    <a:pt x="1038" y="484"/>
                  </a:lnTo>
                  <a:lnTo>
                    <a:pt x="1039" y="485"/>
                  </a:lnTo>
                  <a:lnTo>
                    <a:pt x="1040" y="486"/>
                  </a:lnTo>
                  <a:lnTo>
                    <a:pt x="1041" y="487"/>
                  </a:lnTo>
                  <a:lnTo>
                    <a:pt x="1044" y="487"/>
                  </a:lnTo>
                  <a:lnTo>
                    <a:pt x="1046" y="486"/>
                  </a:lnTo>
                  <a:lnTo>
                    <a:pt x="1045" y="490"/>
                  </a:lnTo>
                  <a:lnTo>
                    <a:pt x="1046" y="490"/>
                  </a:lnTo>
                  <a:lnTo>
                    <a:pt x="1047" y="491"/>
                  </a:lnTo>
                  <a:lnTo>
                    <a:pt x="1048" y="492"/>
                  </a:lnTo>
                  <a:lnTo>
                    <a:pt x="1049" y="493"/>
                  </a:lnTo>
                  <a:lnTo>
                    <a:pt x="1051" y="496"/>
                  </a:lnTo>
                  <a:lnTo>
                    <a:pt x="1048" y="496"/>
                  </a:lnTo>
                  <a:lnTo>
                    <a:pt x="1045" y="499"/>
                  </a:lnTo>
                  <a:lnTo>
                    <a:pt x="1043" y="500"/>
                  </a:lnTo>
                  <a:lnTo>
                    <a:pt x="1040" y="500"/>
                  </a:lnTo>
                  <a:lnTo>
                    <a:pt x="1038" y="500"/>
                  </a:lnTo>
                  <a:lnTo>
                    <a:pt x="1036" y="500"/>
                  </a:lnTo>
                  <a:lnTo>
                    <a:pt x="1035" y="500"/>
                  </a:lnTo>
                  <a:lnTo>
                    <a:pt x="1031" y="502"/>
                  </a:lnTo>
                  <a:lnTo>
                    <a:pt x="1028" y="503"/>
                  </a:lnTo>
                  <a:lnTo>
                    <a:pt x="1027" y="505"/>
                  </a:lnTo>
                  <a:lnTo>
                    <a:pt x="1024" y="505"/>
                  </a:lnTo>
                  <a:lnTo>
                    <a:pt x="1020" y="505"/>
                  </a:lnTo>
                  <a:lnTo>
                    <a:pt x="1019" y="505"/>
                  </a:lnTo>
                  <a:lnTo>
                    <a:pt x="1016" y="505"/>
                  </a:lnTo>
                  <a:lnTo>
                    <a:pt x="1015" y="505"/>
                  </a:lnTo>
                  <a:lnTo>
                    <a:pt x="1013" y="505"/>
                  </a:lnTo>
                  <a:lnTo>
                    <a:pt x="1011" y="507"/>
                  </a:lnTo>
                  <a:lnTo>
                    <a:pt x="1010" y="507"/>
                  </a:lnTo>
                  <a:lnTo>
                    <a:pt x="1007" y="507"/>
                  </a:lnTo>
                  <a:lnTo>
                    <a:pt x="1006" y="507"/>
                  </a:lnTo>
                  <a:lnTo>
                    <a:pt x="1003" y="507"/>
                  </a:lnTo>
                  <a:lnTo>
                    <a:pt x="999" y="508"/>
                  </a:lnTo>
                  <a:lnTo>
                    <a:pt x="998" y="508"/>
                  </a:lnTo>
                  <a:lnTo>
                    <a:pt x="996" y="508"/>
                  </a:lnTo>
                  <a:lnTo>
                    <a:pt x="995" y="508"/>
                  </a:lnTo>
                  <a:lnTo>
                    <a:pt x="993" y="508"/>
                  </a:lnTo>
                  <a:lnTo>
                    <a:pt x="990" y="508"/>
                  </a:lnTo>
                  <a:lnTo>
                    <a:pt x="989" y="508"/>
                  </a:lnTo>
                  <a:lnTo>
                    <a:pt x="985" y="509"/>
                  </a:lnTo>
                  <a:lnTo>
                    <a:pt x="981" y="508"/>
                  </a:lnTo>
                  <a:lnTo>
                    <a:pt x="979" y="508"/>
                  </a:lnTo>
                  <a:lnTo>
                    <a:pt x="978" y="507"/>
                  </a:lnTo>
                  <a:lnTo>
                    <a:pt x="976" y="507"/>
                  </a:lnTo>
                  <a:lnTo>
                    <a:pt x="972" y="507"/>
                  </a:lnTo>
                  <a:lnTo>
                    <a:pt x="971" y="507"/>
                  </a:lnTo>
                  <a:lnTo>
                    <a:pt x="971" y="510"/>
                  </a:lnTo>
                  <a:lnTo>
                    <a:pt x="969" y="510"/>
                  </a:lnTo>
                  <a:lnTo>
                    <a:pt x="966" y="510"/>
                  </a:lnTo>
                  <a:lnTo>
                    <a:pt x="965" y="510"/>
                  </a:lnTo>
                  <a:lnTo>
                    <a:pt x="964" y="510"/>
                  </a:lnTo>
                  <a:lnTo>
                    <a:pt x="962" y="510"/>
                  </a:lnTo>
                  <a:lnTo>
                    <a:pt x="961" y="510"/>
                  </a:lnTo>
                  <a:lnTo>
                    <a:pt x="959" y="511"/>
                  </a:lnTo>
                  <a:lnTo>
                    <a:pt x="957" y="512"/>
                  </a:lnTo>
                  <a:lnTo>
                    <a:pt x="956" y="512"/>
                  </a:lnTo>
                  <a:lnTo>
                    <a:pt x="954" y="513"/>
                  </a:lnTo>
                  <a:lnTo>
                    <a:pt x="953" y="513"/>
                  </a:lnTo>
                  <a:lnTo>
                    <a:pt x="952" y="515"/>
                  </a:lnTo>
                  <a:lnTo>
                    <a:pt x="951" y="516"/>
                  </a:lnTo>
                  <a:lnTo>
                    <a:pt x="948" y="517"/>
                  </a:lnTo>
                  <a:lnTo>
                    <a:pt x="947" y="517"/>
                  </a:lnTo>
                  <a:lnTo>
                    <a:pt x="946" y="518"/>
                  </a:lnTo>
                  <a:lnTo>
                    <a:pt x="944" y="519"/>
                  </a:lnTo>
                  <a:lnTo>
                    <a:pt x="943" y="519"/>
                  </a:lnTo>
                  <a:lnTo>
                    <a:pt x="941" y="520"/>
                  </a:lnTo>
                  <a:lnTo>
                    <a:pt x="938" y="521"/>
                  </a:lnTo>
                  <a:lnTo>
                    <a:pt x="935" y="524"/>
                  </a:lnTo>
                  <a:lnTo>
                    <a:pt x="933" y="525"/>
                  </a:lnTo>
                  <a:lnTo>
                    <a:pt x="932" y="525"/>
                  </a:lnTo>
                  <a:lnTo>
                    <a:pt x="931" y="526"/>
                  </a:lnTo>
                  <a:lnTo>
                    <a:pt x="929" y="527"/>
                  </a:lnTo>
                  <a:lnTo>
                    <a:pt x="928" y="527"/>
                  </a:lnTo>
                  <a:lnTo>
                    <a:pt x="927" y="528"/>
                  </a:lnTo>
                  <a:lnTo>
                    <a:pt x="926" y="528"/>
                  </a:lnTo>
                  <a:lnTo>
                    <a:pt x="923" y="529"/>
                  </a:lnTo>
                  <a:lnTo>
                    <a:pt x="922" y="530"/>
                  </a:lnTo>
                  <a:lnTo>
                    <a:pt x="921" y="530"/>
                  </a:lnTo>
                  <a:lnTo>
                    <a:pt x="919" y="532"/>
                  </a:lnTo>
                  <a:lnTo>
                    <a:pt x="918" y="533"/>
                  </a:lnTo>
                  <a:lnTo>
                    <a:pt x="916" y="534"/>
                  </a:lnTo>
                  <a:lnTo>
                    <a:pt x="915" y="534"/>
                  </a:lnTo>
                  <a:lnTo>
                    <a:pt x="911" y="534"/>
                  </a:lnTo>
                  <a:lnTo>
                    <a:pt x="908" y="537"/>
                  </a:lnTo>
                  <a:lnTo>
                    <a:pt x="906" y="538"/>
                  </a:lnTo>
                  <a:lnTo>
                    <a:pt x="905" y="538"/>
                  </a:lnTo>
                  <a:lnTo>
                    <a:pt x="903" y="540"/>
                  </a:lnTo>
                  <a:lnTo>
                    <a:pt x="902" y="540"/>
                  </a:lnTo>
                  <a:lnTo>
                    <a:pt x="901" y="541"/>
                  </a:lnTo>
                  <a:lnTo>
                    <a:pt x="899" y="542"/>
                  </a:lnTo>
                  <a:lnTo>
                    <a:pt x="897" y="542"/>
                  </a:lnTo>
                  <a:lnTo>
                    <a:pt x="898" y="543"/>
                  </a:lnTo>
                  <a:lnTo>
                    <a:pt x="899" y="544"/>
                  </a:lnTo>
                  <a:lnTo>
                    <a:pt x="901" y="545"/>
                  </a:lnTo>
                  <a:lnTo>
                    <a:pt x="902" y="546"/>
                  </a:lnTo>
                  <a:lnTo>
                    <a:pt x="904" y="549"/>
                  </a:lnTo>
                  <a:lnTo>
                    <a:pt x="905" y="550"/>
                  </a:lnTo>
                  <a:lnTo>
                    <a:pt x="906" y="551"/>
                  </a:lnTo>
                  <a:lnTo>
                    <a:pt x="906" y="553"/>
                  </a:lnTo>
                  <a:lnTo>
                    <a:pt x="907" y="554"/>
                  </a:lnTo>
                  <a:lnTo>
                    <a:pt x="907" y="557"/>
                  </a:lnTo>
                  <a:lnTo>
                    <a:pt x="907" y="558"/>
                  </a:lnTo>
                  <a:lnTo>
                    <a:pt x="907" y="560"/>
                  </a:lnTo>
                  <a:lnTo>
                    <a:pt x="907" y="562"/>
                  </a:lnTo>
                  <a:lnTo>
                    <a:pt x="907" y="563"/>
                  </a:lnTo>
                  <a:lnTo>
                    <a:pt x="907" y="564"/>
                  </a:lnTo>
                  <a:lnTo>
                    <a:pt x="907" y="567"/>
                  </a:lnTo>
                  <a:lnTo>
                    <a:pt x="906" y="568"/>
                  </a:lnTo>
                  <a:lnTo>
                    <a:pt x="905" y="569"/>
                  </a:lnTo>
                  <a:lnTo>
                    <a:pt x="905" y="571"/>
                  </a:lnTo>
                  <a:lnTo>
                    <a:pt x="904" y="572"/>
                  </a:lnTo>
                  <a:lnTo>
                    <a:pt x="904" y="574"/>
                  </a:lnTo>
                  <a:lnTo>
                    <a:pt x="905" y="576"/>
                  </a:lnTo>
                  <a:lnTo>
                    <a:pt x="905" y="577"/>
                  </a:lnTo>
                  <a:lnTo>
                    <a:pt x="905" y="579"/>
                  </a:lnTo>
                  <a:lnTo>
                    <a:pt x="906" y="580"/>
                  </a:lnTo>
                  <a:lnTo>
                    <a:pt x="906" y="583"/>
                  </a:lnTo>
                  <a:lnTo>
                    <a:pt x="906" y="584"/>
                  </a:lnTo>
                  <a:lnTo>
                    <a:pt x="907" y="585"/>
                  </a:lnTo>
                  <a:lnTo>
                    <a:pt x="907" y="587"/>
                  </a:lnTo>
                  <a:lnTo>
                    <a:pt x="908" y="588"/>
                  </a:lnTo>
                  <a:lnTo>
                    <a:pt x="910" y="591"/>
                  </a:lnTo>
                  <a:lnTo>
                    <a:pt x="910" y="592"/>
                  </a:lnTo>
                  <a:lnTo>
                    <a:pt x="911" y="594"/>
                  </a:lnTo>
                  <a:lnTo>
                    <a:pt x="912" y="595"/>
                  </a:lnTo>
                  <a:lnTo>
                    <a:pt x="912" y="596"/>
                  </a:lnTo>
                  <a:lnTo>
                    <a:pt x="913" y="597"/>
                  </a:lnTo>
                  <a:lnTo>
                    <a:pt x="914" y="600"/>
                  </a:lnTo>
                  <a:lnTo>
                    <a:pt x="915" y="601"/>
                  </a:lnTo>
                  <a:lnTo>
                    <a:pt x="916" y="602"/>
                  </a:lnTo>
                  <a:lnTo>
                    <a:pt x="916" y="604"/>
                  </a:lnTo>
                  <a:lnTo>
                    <a:pt x="916" y="605"/>
                  </a:lnTo>
                  <a:lnTo>
                    <a:pt x="918" y="606"/>
                  </a:lnTo>
                  <a:lnTo>
                    <a:pt x="918" y="609"/>
                  </a:lnTo>
                  <a:lnTo>
                    <a:pt x="918" y="610"/>
                  </a:lnTo>
                  <a:lnTo>
                    <a:pt x="919" y="612"/>
                  </a:lnTo>
                  <a:lnTo>
                    <a:pt x="919" y="613"/>
                  </a:lnTo>
                  <a:lnTo>
                    <a:pt x="919" y="614"/>
                  </a:lnTo>
                  <a:lnTo>
                    <a:pt x="921" y="618"/>
                  </a:lnTo>
                  <a:lnTo>
                    <a:pt x="919" y="619"/>
                  </a:lnTo>
                  <a:lnTo>
                    <a:pt x="921" y="621"/>
                  </a:lnTo>
                  <a:lnTo>
                    <a:pt x="921" y="622"/>
                  </a:lnTo>
                  <a:lnTo>
                    <a:pt x="921" y="625"/>
                  </a:lnTo>
                  <a:lnTo>
                    <a:pt x="921" y="626"/>
                  </a:lnTo>
                  <a:lnTo>
                    <a:pt x="921" y="628"/>
                  </a:lnTo>
                  <a:lnTo>
                    <a:pt x="921" y="629"/>
                  </a:lnTo>
                  <a:lnTo>
                    <a:pt x="921" y="631"/>
                  </a:lnTo>
                  <a:lnTo>
                    <a:pt x="921" y="633"/>
                  </a:lnTo>
                  <a:lnTo>
                    <a:pt x="921" y="634"/>
                  </a:lnTo>
                  <a:lnTo>
                    <a:pt x="920" y="635"/>
                  </a:lnTo>
                  <a:lnTo>
                    <a:pt x="919" y="637"/>
                  </a:lnTo>
                  <a:lnTo>
                    <a:pt x="919" y="638"/>
                  </a:lnTo>
                  <a:lnTo>
                    <a:pt x="919" y="641"/>
                  </a:lnTo>
                  <a:lnTo>
                    <a:pt x="919" y="643"/>
                  </a:lnTo>
                  <a:lnTo>
                    <a:pt x="916" y="644"/>
                  </a:lnTo>
                  <a:lnTo>
                    <a:pt x="915" y="645"/>
                  </a:lnTo>
                  <a:lnTo>
                    <a:pt x="914" y="645"/>
                  </a:lnTo>
                  <a:lnTo>
                    <a:pt x="912" y="647"/>
                  </a:lnTo>
                  <a:lnTo>
                    <a:pt x="918" y="652"/>
                  </a:lnTo>
                  <a:lnTo>
                    <a:pt x="915" y="654"/>
                  </a:lnTo>
                  <a:lnTo>
                    <a:pt x="915" y="656"/>
                  </a:lnTo>
                  <a:lnTo>
                    <a:pt x="916" y="658"/>
                  </a:lnTo>
                  <a:lnTo>
                    <a:pt x="916" y="660"/>
                  </a:lnTo>
                  <a:lnTo>
                    <a:pt x="916" y="661"/>
                  </a:lnTo>
                  <a:lnTo>
                    <a:pt x="916" y="662"/>
                  </a:lnTo>
                  <a:lnTo>
                    <a:pt x="915" y="662"/>
                  </a:lnTo>
                  <a:lnTo>
                    <a:pt x="913" y="662"/>
                  </a:lnTo>
                  <a:lnTo>
                    <a:pt x="912" y="662"/>
                  </a:lnTo>
                  <a:lnTo>
                    <a:pt x="911" y="663"/>
                  </a:lnTo>
                  <a:lnTo>
                    <a:pt x="908" y="663"/>
                  </a:lnTo>
                  <a:lnTo>
                    <a:pt x="907" y="663"/>
                  </a:lnTo>
                  <a:lnTo>
                    <a:pt x="905" y="663"/>
                  </a:lnTo>
                  <a:lnTo>
                    <a:pt x="904" y="663"/>
                  </a:lnTo>
                  <a:lnTo>
                    <a:pt x="903" y="663"/>
                  </a:lnTo>
                  <a:lnTo>
                    <a:pt x="901" y="663"/>
                  </a:lnTo>
                  <a:lnTo>
                    <a:pt x="899" y="663"/>
                  </a:lnTo>
                  <a:lnTo>
                    <a:pt x="898" y="663"/>
                  </a:lnTo>
                  <a:lnTo>
                    <a:pt x="896" y="663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1" y="663"/>
                  </a:lnTo>
                  <a:lnTo>
                    <a:pt x="890" y="663"/>
                  </a:lnTo>
                  <a:lnTo>
                    <a:pt x="888" y="663"/>
                  </a:lnTo>
                  <a:lnTo>
                    <a:pt x="887" y="663"/>
                  </a:lnTo>
                  <a:lnTo>
                    <a:pt x="886" y="663"/>
                  </a:lnTo>
                  <a:lnTo>
                    <a:pt x="883" y="662"/>
                  </a:lnTo>
                  <a:lnTo>
                    <a:pt x="882" y="661"/>
                  </a:lnTo>
                  <a:lnTo>
                    <a:pt x="881" y="661"/>
                  </a:lnTo>
                  <a:lnTo>
                    <a:pt x="879" y="660"/>
                  </a:lnTo>
                  <a:lnTo>
                    <a:pt x="878" y="659"/>
                  </a:lnTo>
                  <a:lnTo>
                    <a:pt x="877" y="659"/>
                  </a:lnTo>
                  <a:lnTo>
                    <a:pt x="874" y="658"/>
                  </a:lnTo>
                  <a:lnTo>
                    <a:pt x="873" y="656"/>
                  </a:lnTo>
                  <a:lnTo>
                    <a:pt x="871" y="655"/>
                  </a:lnTo>
                  <a:lnTo>
                    <a:pt x="870" y="655"/>
                  </a:lnTo>
                  <a:lnTo>
                    <a:pt x="869" y="654"/>
                  </a:lnTo>
                  <a:lnTo>
                    <a:pt x="868" y="654"/>
                  </a:lnTo>
                  <a:lnTo>
                    <a:pt x="865" y="653"/>
                  </a:lnTo>
                  <a:lnTo>
                    <a:pt x="864" y="653"/>
                  </a:lnTo>
                  <a:lnTo>
                    <a:pt x="863" y="652"/>
                  </a:lnTo>
                  <a:lnTo>
                    <a:pt x="861" y="652"/>
                  </a:lnTo>
                  <a:lnTo>
                    <a:pt x="860" y="652"/>
                  </a:lnTo>
                  <a:lnTo>
                    <a:pt x="857" y="651"/>
                  </a:lnTo>
                  <a:lnTo>
                    <a:pt x="856" y="651"/>
                  </a:lnTo>
                  <a:lnTo>
                    <a:pt x="854" y="651"/>
                  </a:lnTo>
                  <a:lnTo>
                    <a:pt x="852" y="651"/>
                  </a:lnTo>
                  <a:lnTo>
                    <a:pt x="850" y="651"/>
                  </a:lnTo>
                  <a:lnTo>
                    <a:pt x="849" y="650"/>
                  </a:lnTo>
                  <a:lnTo>
                    <a:pt x="847" y="650"/>
                  </a:lnTo>
                  <a:lnTo>
                    <a:pt x="846" y="650"/>
                  </a:lnTo>
                  <a:lnTo>
                    <a:pt x="844" y="650"/>
                  </a:lnTo>
                  <a:lnTo>
                    <a:pt x="843" y="648"/>
                  </a:lnTo>
                  <a:lnTo>
                    <a:pt x="840" y="648"/>
                  </a:lnTo>
                  <a:lnTo>
                    <a:pt x="839" y="648"/>
                  </a:lnTo>
                  <a:lnTo>
                    <a:pt x="837" y="648"/>
                  </a:lnTo>
                  <a:lnTo>
                    <a:pt x="837" y="650"/>
                  </a:lnTo>
                  <a:lnTo>
                    <a:pt x="837" y="651"/>
                  </a:lnTo>
                  <a:lnTo>
                    <a:pt x="836" y="653"/>
                  </a:lnTo>
                  <a:lnTo>
                    <a:pt x="836" y="654"/>
                  </a:lnTo>
                  <a:lnTo>
                    <a:pt x="835" y="655"/>
                  </a:lnTo>
                  <a:lnTo>
                    <a:pt x="835" y="658"/>
                  </a:lnTo>
                  <a:lnTo>
                    <a:pt x="835" y="660"/>
                  </a:lnTo>
                  <a:lnTo>
                    <a:pt x="831" y="660"/>
                  </a:lnTo>
                  <a:lnTo>
                    <a:pt x="829" y="660"/>
                  </a:lnTo>
                  <a:lnTo>
                    <a:pt x="829" y="663"/>
                  </a:lnTo>
                  <a:lnTo>
                    <a:pt x="829" y="665"/>
                  </a:lnTo>
                  <a:lnTo>
                    <a:pt x="825" y="667"/>
                  </a:lnTo>
                  <a:lnTo>
                    <a:pt x="828" y="669"/>
                  </a:lnTo>
                  <a:lnTo>
                    <a:pt x="824" y="671"/>
                  </a:lnTo>
                  <a:lnTo>
                    <a:pt x="824" y="673"/>
                  </a:lnTo>
                  <a:lnTo>
                    <a:pt x="823" y="675"/>
                  </a:lnTo>
                  <a:lnTo>
                    <a:pt x="824" y="676"/>
                  </a:lnTo>
                  <a:lnTo>
                    <a:pt x="824" y="678"/>
                  </a:lnTo>
                  <a:lnTo>
                    <a:pt x="825" y="679"/>
                  </a:lnTo>
                  <a:lnTo>
                    <a:pt x="825" y="681"/>
                  </a:lnTo>
                  <a:lnTo>
                    <a:pt x="825" y="683"/>
                  </a:lnTo>
                  <a:lnTo>
                    <a:pt x="827" y="684"/>
                  </a:lnTo>
                  <a:lnTo>
                    <a:pt x="828" y="686"/>
                  </a:lnTo>
                  <a:lnTo>
                    <a:pt x="829" y="687"/>
                  </a:lnTo>
                  <a:lnTo>
                    <a:pt x="829" y="688"/>
                  </a:lnTo>
                  <a:lnTo>
                    <a:pt x="829" y="689"/>
                  </a:lnTo>
                  <a:lnTo>
                    <a:pt x="829" y="692"/>
                  </a:lnTo>
                  <a:lnTo>
                    <a:pt x="828" y="693"/>
                  </a:lnTo>
                  <a:lnTo>
                    <a:pt x="828" y="694"/>
                  </a:lnTo>
                  <a:lnTo>
                    <a:pt x="827" y="696"/>
                  </a:lnTo>
                  <a:lnTo>
                    <a:pt x="825" y="697"/>
                  </a:lnTo>
                  <a:lnTo>
                    <a:pt x="827" y="700"/>
                  </a:lnTo>
                  <a:lnTo>
                    <a:pt x="827" y="701"/>
                  </a:lnTo>
                  <a:lnTo>
                    <a:pt x="828" y="702"/>
                  </a:lnTo>
                  <a:lnTo>
                    <a:pt x="829" y="703"/>
                  </a:lnTo>
                  <a:lnTo>
                    <a:pt x="830" y="704"/>
                  </a:lnTo>
                  <a:lnTo>
                    <a:pt x="831" y="706"/>
                  </a:lnTo>
                  <a:lnTo>
                    <a:pt x="831" y="707"/>
                  </a:lnTo>
                  <a:lnTo>
                    <a:pt x="832" y="709"/>
                  </a:lnTo>
                  <a:lnTo>
                    <a:pt x="833" y="710"/>
                  </a:lnTo>
                  <a:lnTo>
                    <a:pt x="835" y="711"/>
                  </a:lnTo>
                  <a:lnTo>
                    <a:pt x="836" y="712"/>
                  </a:lnTo>
                  <a:lnTo>
                    <a:pt x="837" y="714"/>
                  </a:lnTo>
                  <a:lnTo>
                    <a:pt x="838" y="714"/>
                  </a:lnTo>
                  <a:lnTo>
                    <a:pt x="839" y="717"/>
                  </a:lnTo>
                  <a:lnTo>
                    <a:pt x="841" y="717"/>
                  </a:lnTo>
                  <a:lnTo>
                    <a:pt x="843" y="717"/>
                  </a:lnTo>
                  <a:lnTo>
                    <a:pt x="844" y="715"/>
                  </a:lnTo>
                  <a:lnTo>
                    <a:pt x="846" y="715"/>
                  </a:lnTo>
                  <a:lnTo>
                    <a:pt x="847" y="717"/>
                  </a:lnTo>
                  <a:lnTo>
                    <a:pt x="848" y="718"/>
                  </a:lnTo>
                  <a:lnTo>
                    <a:pt x="848" y="720"/>
                  </a:lnTo>
                  <a:lnTo>
                    <a:pt x="848" y="721"/>
                  </a:lnTo>
                  <a:lnTo>
                    <a:pt x="848" y="722"/>
                  </a:lnTo>
                  <a:lnTo>
                    <a:pt x="848" y="724"/>
                  </a:lnTo>
                  <a:lnTo>
                    <a:pt x="848" y="726"/>
                  </a:lnTo>
                  <a:lnTo>
                    <a:pt x="848" y="727"/>
                  </a:lnTo>
                  <a:lnTo>
                    <a:pt x="848" y="730"/>
                  </a:lnTo>
                  <a:lnTo>
                    <a:pt x="848" y="735"/>
                  </a:lnTo>
                  <a:lnTo>
                    <a:pt x="849" y="735"/>
                  </a:lnTo>
                  <a:lnTo>
                    <a:pt x="850" y="736"/>
                  </a:lnTo>
                  <a:lnTo>
                    <a:pt x="852" y="736"/>
                  </a:lnTo>
                  <a:lnTo>
                    <a:pt x="854" y="737"/>
                  </a:lnTo>
                  <a:lnTo>
                    <a:pt x="855" y="737"/>
                  </a:lnTo>
                  <a:lnTo>
                    <a:pt x="856" y="738"/>
                  </a:lnTo>
                  <a:lnTo>
                    <a:pt x="858" y="738"/>
                  </a:lnTo>
                  <a:lnTo>
                    <a:pt x="860" y="739"/>
                  </a:lnTo>
                  <a:lnTo>
                    <a:pt x="861" y="739"/>
                  </a:lnTo>
                  <a:lnTo>
                    <a:pt x="862" y="740"/>
                  </a:lnTo>
                  <a:lnTo>
                    <a:pt x="863" y="742"/>
                  </a:lnTo>
                  <a:lnTo>
                    <a:pt x="865" y="743"/>
                  </a:lnTo>
                  <a:lnTo>
                    <a:pt x="866" y="744"/>
                  </a:lnTo>
                  <a:lnTo>
                    <a:pt x="868" y="745"/>
                  </a:lnTo>
                  <a:lnTo>
                    <a:pt x="868" y="746"/>
                  </a:lnTo>
                  <a:lnTo>
                    <a:pt x="869" y="747"/>
                  </a:lnTo>
                  <a:lnTo>
                    <a:pt x="869" y="749"/>
                  </a:lnTo>
                  <a:lnTo>
                    <a:pt x="870" y="751"/>
                  </a:lnTo>
                  <a:lnTo>
                    <a:pt x="870" y="753"/>
                  </a:lnTo>
                  <a:lnTo>
                    <a:pt x="871" y="754"/>
                  </a:lnTo>
                  <a:lnTo>
                    <a:pt x="872" y="755"/>
                  </a:lnTo>
                  <a:lnTo>
                    <a:pt x="873" y="756"/>
                  </a:lnTo>
                  <a:lnTo>
                    <a:pt x="874" y="757"/>
                  </a:lnTo>
                  <a:lnTo>
                    <a:pt x="877" y="759"/>
                  </a:lnTo>
                  <a:lnTo>
                    <a:pt x="878" y="760"/>
                  </a:lnTo>
                  <a:lnTo>
                    <a:pt x="879" y="760"/>
                  </a:lnTo>
                  <a:lnTo>
                    <a:pt x="880" y="761"/>
                  </a:lnTo>
                  <a:lnTo>
                    <a:pt x="882" y="762"/>
                  </a:lnTo>
                  <a:lnTo>
                    <a:pt x="883" y="762"/>
                  </a:lnTo>
                  <a:lnTo>
                    <a:pt x="885" y="763"/>
                  </a:lnTo>
                  <a:lnTo>
                    <a:pt x="886" y="764"/>
                  </a:lnTo>
                  <a:lnTo>
                    <a:pt x="887" y="765"/>
                  </a:lnTo>
                  <a:lnTo>
                    <a:pt x="888" y="766"/>
                  </a:lnTo>
                  <a:lnTo>
                    <a:pt x="889" y="768"/>
                  </a:lnTo>
                  <a:lnTo>
                    <a:pt x="889" y="770"/>
                  </a:lnTo>
                  <a:lnTo>
                    <a:pt x="888" y="771"/>
                  </a:lnTo>
                  <a:lnTo>
                    <a:pt x="888" y="772"/>
                  </a:lnTo>
                  <a:lnTo>
                    <a:pt x="887" y="774"/>
                  </a:lnTo>
                  <a:lnTo>
                    <a:pt x="888" y="776"/>
                  </a:lnTo>
                  <a:lnTo>
                    <a:pt x="888" y="777"/>
                  </a:lnTo>
                  <a:lnTo>
                    <a:pt x="889" y="778"/>
                  </a:lnTo>
                  <a:lnTo>
                    <a:pt x="890" y="779"/>
                  </a:lnTo>
                  <a:lnTo>
                    <a:pt x="891" y="780"/>
                  </a:lnTo>
                  <a:lnTo>
                    <a:pt x="893" y="781"/>
                  </a:lnTo>
                  <a:lnTo>
                    <a:pt x="894" y="782"/>
                  </a:lnTo>
                  <a:lnTo>
                    <a:pt x="895" y="784"/>
                  </a:lnTo>
                  <a:lnTo>
                    <a:pt x="896" y="786"/>
                  </a:lnTo>
                  <a:lnTo>
                    <a:pt x="897" y="787"/>
                  </a:lnTo>
                  <a:lnTo>
                    <a:pt x="897" y="788"/>
                  </a:lnTo>
                  <a:lnTo>
                    <a:pt x="898" y="790"/>
                  </a:lnTo>
                  <a:lnTo>
                    <a:pt x="898" y="793"/>
                  </a:lnTo>
                  <a:lnTo>
                    <a:pt x="898" y="794"/>
                  </a:lnTo>
                  <a:lnTo>
                    <a:pt x="897" y="795"/>
                  </a:lnTo>
                  <a:lnTo>
                    <a:pt x="895" y="795"/>
                  </a:lnTo>
                  <a:lnTo>
                    <a:pt x="894" y="795"/>
                  </a:lnTo>
                  <a:lnTo>
                    <a:pt x="893" y="796"/>
                  </a:lnTo>
                  <a:lnTo>
                    <a:pt x="890" y="796"/>
                  </a:lnTo>
                  <a:lnTo>
                    <a:pt x="889" y="796"/>
                  </a:lnTo>
                  <a:lnTo>
                    <a:pt x="888" y="797"/>
                  </a:lnTo>
                  <a:lnTo>
                    <a:pt x="888" y="798"/>
                  </a:lnTo>
                  <a:lnTo>
                    <a:pt x="888" y="801"/>
                  </a:lnTo>
                  <a:lnTo>
                    <a:pt x="888" y="802"/>
                  </a:lnTo>
                  <a:lnTo>
                    <a:pt x="888" y="803"/>
                  </a:lnTo>
                  <a:lnTo>
                    <a:pt x="888" y="805"/>
                  </a:lnTo>
                  <a:lnTo>
                    <a:pt x="888" y="806"/>
                  </a:lnTo>
                  <a:lnTo>
                    <a:pt x="889" y="808"/>
                  </a:lnTo>
                  <a:lnTo>
                    <a:pt x="889" y="810"/>
                  </a:lnTo>
                  <a:lnTo>
                    <a:pt x="890" y="811"/>
                  </a:lnTo>
                  <a:lnTo>
                    <a:pt x="891" y="811"/>
                  </a:lnTo>
                  <a:lnTo>
                    <a:pt x="893" y="811"/>
                  </a:lnTo>
                  <a:lnTo>
                    <a:pt x="895" y="811"/>
                  </a:lnTo>
                  <a:lnTo>
                    <a:pt x="896" y="811"/>
                  </a:lnTo>
                  <a:lnTo>
                    <a:pt x="897" y="811"/>
                  </a:lnTo>
                  <a:lnTo>
                    <a:pt x="899" y="811"/>
                  </a:lnTo>
                  <a:lnTo>
                    <a:pt x="901" y="811"/>
                  </a:lnTo>
                  <a:lnTo>
                    <a:pt x="902" y="811"/>
                  </a:lnTo>
                  <a:lnTo>
                    <a:pt x="903" y="812"/>
                  </a:lnTo>
                  <a:lnTo>
                    <a:pt x="903" y="814"/>
                  </a:lnTo>
                  <a:lnTo>
                    <a:pt x="903" y="815"/>
                  </a:lnTo>
                  <a:lnTo>
                    <a:pt x="905" y="816"/>
                  </a:lnTo>
                  <a:lnTo>
                    <a:pt x="906" y="816"/>
                  </a:lnTo>
                  <a:lnTo>
                    <a:pt x="908" y="819"/>
                  </a:lnTo>
                  <a:lnTo>
                    <a:pt x="910" y="814"/>
                  </a:lnTo>
                  <a:lnTo>
                    <a:pt x="914" y="814"/>
                  </a:lnTo>
                  <a:lnTo>
                    <a:pt x="915" y="815"/>
                  </a:lnTo>
                  <a:lnTo>
                    <a:pt x="915" y="818"/>
                  </a:lnTo>
                  <a:lnTo>
                    <a:pt x="916" y="819"/>
                  </a:lnTo>
                  <a:lnTo>
                    <a:pt x="916" y="821"/>
                  </a:lnTo>
                  <a:lnTo>
                    <a:pt x="916" y="822"/>
                  </a:lnTo>
                  <a:lnTo>
                    <a:pt x="918" y="824"/>
                  </a:lnTo>
                  <a:lnTo>
                    <a:pt x="918" y="825"/>
                  </a:lnTo>
                  <a:lnTo>
                    <a:pt x="919" y="828"/>
                  </a:lnTo>
                  <a:lnTo>
                    <a:pt x="919" y="829"/>
                  </a:lnTo>
                  <a:lnTo>
                    <a:pt x="919" y="831"/>
                  </a:lnTo>
                  <a:lnTo>
                    <a:pt x="920" y="832"/>
                  </a:lnTo>
                  <a:lnTo>
                    <a:pt x="920" y="835"/>
                  </a:lnTo>
                  <a:lnTo>
                    <a:pt x="920" y="836"/>
                  </a:lnTo>
                  <a:lnTo>
                    <a:pt x="921" y="838"/>
                  </a:lnTo>
                  <a:lnTo>
                    <a:pt x="921" y="839"/>
                  </a:lnTo>
                  <a:lnTo>
                    <a:pt x="921" y="841"/>
                  </a:lnTo>
                  <a:lnTo>
                    <a:pt x="921" y="843"/>
                  </a:lnTo>
                  <a:lnTo>
                    <a:pt x="921" y="844"/>
                  </a:lnTo>
                  <a:lnTo>
                    <a:pt x="921" y="845"/>
                  </a:lnTo>
                  <a:lnTo>
                    <a:pt x="922" y="847"/>
                  </a:lnTo>
                  <a:lnTo>
                    <a:pt x="922" y="848"/>
                  </a:lnTo>
                  <a:lnTo>
                    <a:pt x="922" y="850"/>
                  </a:lnTo>
                  <a:lnTo>
                    <a:pt x="922" y="852"/>
                  </a:lnTo>
                  <a:lnTo>
                    <a:pt x="922" y="853"/>
                  </a:lnTo>
                  <a:lnTo>
                    <a:pt x="923" y="855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60"/>
                  </a:lnTo>
                  <a:lnTo>
                    <a:pt x="923" y="861"/>
                  </a:lnTo>
                  <a:lnTo>
                    <a:pt x="923" y="863"/>
                  </a:lnTo>
                  <a:lnTo>
                    <a:pt x="923" y="864"/>
                  </a:lnTo>
                  <a:lnTo>
                    <a:pt x="924" y="866"/>
                  </a:lnTo>
                  <a:lnTo>
                    <a:pt x="924" y="867"/>
                  </a:lnTo>
                  <a:lnTo>
                    <a:pt x="924" y="869"/>
                  </a:lnTo>
                  <a:lnTo>
                    <a:pt x="924" y="870"/>
                  </a:lnTo>
                  <a:lnTo>
                    <a:pt x="924" y="872"/>
                  </a:lnTo>
                  <a:lnTo>
                    <a:pt x="926" y="873"/>
                  </a:lnTo>
                  <a:lnTo>
                    <a:pt x="926" y="875"/>
                  </a:lnTo>
                  <a:lnTo>
                    <a:pt x="926" y="877"/>
                  </a:lnTo>
                  <a:lnTo>
                    <a:pt x="926" y="879"/>
                  </a:lnTo>
                  <a:lnTo>
                    <a:pt x="926" y="880"/>
                  </a:lnTo>
                  <a:lnTo>
                    <a:pt x="926" y="882"/>
                  </a:lnTo>
                  <a:lnTo>
                    <a:pt x="926" y="883"/>
                  </a:lnTo>
                  <a:lnTo>
                    <a:pt x="926" y="886"/>
                  </a:lnTo>
                  <a:lnTo>
                    <a:pt x="926" y="887"/>
                  </a:lnTo>
                  <a:lnTo>
                    <a:pt x="926" y="889"/>
                  </a:lnTo>
                  <a:lnTo>
                    <a:pt x="924" y="890"/>
                  </a:lnTo>
                  <a:lnTo>
                    <a:pt x="923" y="891"/>
                  </a:lnTo>
                  <a:lnTo>
                    <a:pt x="924" y="894"/>
                  </a:lnTo>
                  <a:lnTo>
                    <a:pt x="924" y="895"/>
                  </a:lnTo>
                  <a:lnTo>
                    <a:pt x="926" y="897"/>
                  </a:lnTo>
                  <a:lnTo>
                    <a:pt x="928" y="900"/>
                  </a:lnTo>
                  <a:lnTo>
                    <a:pt x="929" y="904"/>
                  </a:lnTo>
                  <a:lnTo>
                    <a:pt x="930" y="905"/>
                  </a:lnTo>
                  <a:lnTo>
                    <a:pt x="931" y="907"/>
                  </a:lnTo>
                  <a:lnTo>
                    <a:pt x="932" y="907"/>
                  </a:lnTo>
                  <a:lnTo>
                    <a:pt x="933" y="908"/>
                  </a:lnTo>
                  <a:lnTo>
                    <a:pt x="935" y="911"/>
                  </a:lnTo>
                  <a:lnTo>
                    <a:pt x="936" y="912"/>
                  </a:lnTo>
                  <a:lnTo>
                    <a:pt x="937" y="913"/>
                  </a:lnTo>
                  <a:lnTo>
                    <a:pt x="938" y="914"/>
                  </a:lnTo>
                  <a:lnTo>
                    <a:pt x="939" y="915"/>
                  </a:lnTo>
                  <a:lnTo>
                    <a:pt x="941" y="917"/>
                  </a:lnTo>
                  <a:lnTo>
                    <a:pt x="945" y="920"/>
                  </a:lnTo>
                  <a:lnTo>
                    <a:pt x="946" y="921"/>
                  </a:lnTo>
                  <a:lnTo>
                    <a:pt x="947" y="922"/>
                  </a:lnTo>
                  <a:lnTo>
                    <a:pt x="948" y="923"/>
                  </a:lnTo>
                  <a:lnTo>
                    <a:pt x="949" y="923"/>
                  </a:lnTo>
                  <a:lnTo>
                    <a:pt x="951" y="924"/>
                  </a:lnTo>
                  <a:lnTo>
                    <a:pt x="952" y="925"/>
                  </a:lnTo>
                  <a:lnTo>
                    <a:pt x="954" y="927"/>
                  </a:lnTo>
                  <a:lnTo>
                    <a:pt x="955" y="928"/>
                  </a:lnTo>
                  <a:lnTo>
                    <a:pt x="956" y="929"/>
                  </a:lnTo>
                  <a:lnTo>
                    <a:pt x="957" y="929"/>
                  </a:lnTo>
                  <a:lnTo>
                    <a:pt x="959" y="930"/>
                  </a:lnTo>
                  <a:lnTo>
                    <a:pt x="960" y="931"/>
                  </a:lnTo>
                  <a:lnTo>
                    <a:pt x="961" y="932"/>
                  </a:lnTo>
                  <a:lnTo>
                    <a:pt x="962" y="933"/>
                  </a:lnTo>
                  <a:lnTo>
                    <a:pt x="963" y="934"/>
                  </a:lnTo>
                  <a:lnTo>
                    <a:pt x="964" y="936"/>
                  </a:lnTo>
                  <a:lnTo>
                    <a:pt x="965" y="938"/>
                  </a:lnTo>
                  <a:lnTo>
                    <a:pt x="966" y="939"/>
                  </a:lnTo>
                  <a:lnTo>
                    <a:pt x="968" y="940"/>
                  </a:lnTo>
                  <a:lnTo>
                    <a:pt x="969" y="941"/>
                  </a:lnTo>
                  <a:lnTo>
                    <a:pt x="970" y="941"/>
                  </a:lnTo>
                  <a:lnTo>
                    <a:pt x="971" y="942"/>
                  </a:lnTo>
                  <a:lnTo>
                    <a:pt x="973" y="942"/>
                  </a:lnTo>
                  <a:lnTo>
                    <a:pt x="974" y="944"/>
                  </a:lnTo>
                  <a:lnTo>
                    <a:pt x="976" y="944"/>
                  </a:lnTo>
                  <a:lnTo>
                    <a:pt x="978" y="945"/>
                  </a:lnTo>
                  <a:lnTo>
                    <a:pt x="979" y="945"/>
                  </a:lnTo>
                  <a:lnTo>
                    <a:pt x="981" y="946"/>
                  </a:lnTo>
                  <a:lnTo>
                    <a:pt x="982" y="946"/>
                  </a:lnTo>
                  <a:lnTo>
                    <a:pt x="984" y="947"/>
                  </a:lnTo>
                  <a:lnTo>
                    <a:pt x="985" y="948"/>
                  </a:lnTo>
                  <a:lnTo>
                    <a:pt x="986" y="949"/>
                  </a:lnTo>
                  <a:lnTo>
                    <a:pt x="987" y="949"/>
                  </a:lnTo>
                  <a:lnTo>
                    <a:pt x="988" y="950"/>
                  </a:lnTo>
                  <a:lnTo>
                    <a:pt x="989" y="951"/>
                  </a:lnTo>
                  <a:lnTo>
                    <a:pt x="990" y="954"/>
                  </a:lnTo>
                  <a:lnTo>
                    <a:pt x="991" y="955"/>
                  </a:lnTo>
                  <a:lnTo>
                    <a:pt x="993" y="956"/>
                  </a:lnTo>
                  <a:lnTo>
                    <a:pt x="994" y="957"/>
                  </a:lnTo>
                  <a:lnTo>
                    <a:pt x="994" y="959"/>
                  </a:lnTo>
                  <a:lnTo>
                    <a:pt x="995" y="961"/>
                  </a:lnTo>
                  <a:lnTo>
                    <a:pt x="996" y="962"/>
                  </a:lnTo>
                  <a:lnTo>
                    <a:pt x="995" y="963"/>
                  </a:lnTo>
                  <a:lnTo>
                    <a:pt x="994" y="964"/>
                  </a:lnTo>
                  <a:lnTo>
                    <a:pt x="991" y="964"/>
                  </a:lnTo>
                  <a:lnTo>
                    <a:pt x="990" y="965"/>
                  </a:lnTo>
                  <a:lnTo>
                    <a:pt x="989" y="966"/>
                  </a:lnTo>
                  <a:lnTo>
                    <a:pt x="988" y="967"/>
                  </a:lnTo>
                  <a:lnTo>
                    <a:pt x="986" y="967"/>
                  </a:lnTo>
                  <a:lnTo>
                    <a:pt x="985" y="968"/>
                  </a:lnTo>
                  <a:lnTo>
                    <a:pt x="984" y="970"/>
                  </a:lnTo>
                  <a:lnTo>
                    <a:pt x="982" y="970"/>
                  </a:lnTo>
                  <a:lnTo>
                    <a:pt x="980" y="971"/>
                  </a:lnTo>
                  <a:lnTo>
                    <a:pt x="979" y="972"/>
                  </a:lnTo>
                  <a:lnTo>
                    <a:pt x="978" y="973"/>
                  </a:lnTo>
                  <a:lnTo>
                    <a:pt x="977" y="974"/>
                  </a:lnTo>
                  <a:lnTo>
                    <a:pt x="974" y="974"/>
                  </a:lnTo>
                  <a:lnTo>
                    <a:pt x="973" y="975"/>
                  </a:lnTo>
                  <a:lnTo>
                    <a:pt x="972" y="976"/>
                  </a:lnTo>
                  <a:lnTo>
                    <a:pt x="970" y="978"/>
                  </a:lnTo>
                  <a:lnTo>
                    <a:pt x="970" y="979"/>
                  </a:lnTo>
                  <a:lnTo>
                    <a:pt x="970" y="981"/>
                  </a:lnTo>
                  <a:lnTo>
                    <a:pt x="970" y="982"/>
                  </a:lnTo>
                  <a:lnTo>
                    <a:pt x="970" y="983"/>
                  </a:lnTo>
                  <a:lnTo>
                    <a:pt x="970" y="984"/>
                  </a:lnTo>
                  <a:lnTo>
                    <a:pt x="970" y="987"/>
                  </a:lnTo>
                  <a:lnTo>
                    <a:pt x="970" y="988"/>
                  </a:lnTo>
                  <a:lnTo>
                    <a:pt x="970" y="989"/>
                  </a:lnTo>
                  <a:lnTo>
                    <a:pt x="970" y="991"/>
                  </a:lnTo>
                  <a:lnTo>
                    <a:pt x="970" y="992"/>
                  </a:lnTo>
                  <a:lnTo>
                    <a:pt x="970" y="993"/>
                  </a:lnTo>
                  <a:lnTo>
                    <a:pt x="974" y="997"/>
                  </a:lnTo>
                  <a:lnTo>
                    <a:pt x="976" y="996"/>
                  </a:lnTo>
                  <a:lnTo>
                    <a:pt x="977" y="998"/>
                  </a:lnTo>
                  <a:lnTo>
                    <a:pt x="978" y="998"/>
                  </a:lnTo>
                  <a:lnTo>
                    <a:pt x="980" y="998"/>
                  </a:lnTo>
                  <a:lnTo>
                    <a:pt x="981" y="998"/>
                  </a:lnTo>
                  <a:lnTo>
                    <a:pt x="982" y="998"/>
                  </a:lnTo>
                  <a:lnTo>
                    <a:pt x="985" y="998"/>
                  </a:lnTo>
                  <a:lnTo>
                    <a:pt x="986" y="998"/>
                  </a:lnTo>
                  <a:lnTo>
                    <a:pt x="986" y="999"/>
                  </a:lnTo>
                  <a:lnTo>
                    <a:pt x="986" y="1001"/>
                  </a:lnTo>
                  <a:lnTo>
                    <a:pt x="986" y="1003"/>
                  </a:lnTo>
                  <a:lnTo>
                    <a:pt x="986" y="1005"/>
                  </a:lnTo>
                  <a:lnTo>
                    <a:pt x="986" y="1006"/>
                  </a:lnTo>
                  <a:lnTo>
                    <a:pt x="986" y="1007"/>
                  </a:lnTo>
                  <a:lnTo>
                    <a:pt x="986" y="1009"/>
                  </a:lnTo>
                  <a:lnTo>
                    <a:pt x="986" y="1010"/>
                  </a:lnTo>
                  <a:lnTo>
                    <a:pt x="986" y="1012"/>
                  </a:lnTo>
                  <a:lnTo>
                    <a:pt x="986" y="1014"/>
                  </a:lnTo>
                  <a:lnTo>
                    <a:pt x="986" y="1015"/>
                  </a:lnTo>
                  <a:lnTo>
                    <a:pt x="986" y="1017"/>
                  </a:lnTo>
                  <a:lnTo>
                    <a:pt x="986" y="1018"/>
                  </a:lnTo>
                  <a:lnTo>
                    <a:pt x="988" y="1022"/>
                  </a:lnTo>
                  <a:lnTo>
                    <a:pt x="986" y="1023"/>
                  </a:lnTo>
                  <a:lnTo>
                    <a:pt x="987" y="1025"/>
                  </a:lnTo>
                  <a:lnTo>
                    <a:pt x="987" y="1028"/>
                  </a:lnTo>
                  <a:lnTo>
                    <a:pt x="987" y="1029"/>
                  </a:lnTo>
                  <a:lnTo>
                    <a:pt x="987" y="1031"/>
                  </a:lnTo>
                  <a:lnTo>
                    <a:pt x="986" y="1034"/>
                  </a:lnTo>
                  <a:lnTo>
                    <a:pt x="987" y="1038"/>
                  </a:lnTo>
                  <a:lnTo>
                    <a:pt x="985" y="1040"/>
                  </a:lnTo>
                  <a:lnTo>
                    <a:pt x="988" y="1042"/>
                  </a:lnTo>
                  <a:lnTo>
                    <a:pt x="990" y="1043"/>
                  </a:lnTo>
                  <a:lnTo>
                    <a:pt x="989" y="1040"/>
                  </a:lnTo>
                  <a:lnTo>
                    <a:pt x="993" y="1040"/>
                  </a:lnTo>
                  <a:lnTo>
                    <a:pt x="994" y="1040"/>
                  </a:lnTo>
                  <a:lnTo>
                    <a:pt x="995" y="1041"/>
                  </a:lnTo>
                  <a:lnTo>
                    <a:pt x="997" y="1041"/>
                  </a:lnTo>
                  <a:lnTo>
                    <a:pt x="998" y="1042"/>
                  </a:lnTo>
                  <a:lnTo>
                    <a:pt x="999" y="1042"/>
                  </a:lnTo>
                  <a:lnTo>
                    <a:pt x="1002" y="1043"/>
                  </a:lnTo>
                  <a:lnTo>
                    <a:pt x="1003" y="1045"/>
                  </a:lnTo>
                  <a:lnTo>
                    <a:pt x="1004" y="1045"/>
                  </a:lnTo>
                  <a:lnTo>
                    <a:pt x="1006" y="1046"/>
                  </a:lnTo>
                  <a:lnTo>
                    <a:pt x="1007" y="1046"/>
                  </a:lnTo>
                  <a:lnTo>
                    <a:pt x="1009" y="1048"/>
                  </a:lnTo>
                  <a:lnTo>
                    <a:pt x="1010" y="1049"/>
                  </a:lnTo>
                  <a:lnTo>
                    <a:pt x="1011" y="1050"/>
                  </a:lnTo>
                  <a:lnTo>
                    <a:pt x="1009" y="1052"/>
                  </a:lnTo>
                  <a:lnTo>
                    <a:pt x="1006" y="1054"/>
                  </a:lnTo>
                  <a:lnTo>
                    <a:pt x="1005" y="1054"/>
                  </a:lnTo>
                  <a:lnTo>
                    <a:pt x="1004" y="1055"/>
                  </a:lnTo>
                  <a:lnTo>
                    <a:pt x="1002" y="1055"/>
                  </a:lnTo>
                  <a:lnTo>
                    <a:pt x="1001" y="1055"/>
                  </a:lnTo>
                  <a:lnTo>
                    <a:pt x="998" y="1056"/>
                  </a:lnTo>
                  <a:lnTo>
                    <a:pt x="997" y="1056"/>
                  </a:lnTo>
                  <a:lnTo>
                    <a:pt x="996" y="1057"/>
                  </a:lnTo>
                  <a:lnTo>
                    <a:pt x="995" y="1057"/>
                  </a:lnTo>
                  <a:lnTo>
                    <a:pt x="993" y="1058"/>
                  </a:lnTo>
                  <a:lnTo>
                    <a:pt x="991" y="1058"/>
                  </a:lnTo>
                  <a:lnTo>
                    <a:pt x="989" y="1058"/>
                  </a:lnTo>
                  <a:lnTo>
                    <a:pt x="988" y="1059"/>
                  </a:lnTo>
                  <a:lnTo>
                    <a:pt x="989" y="1063"/>
                  </a:lnTo>
                  <a:lnTo>
                    <a:pt x="986" y="1062"/>
                  </a:lnTo>
                  <a:lnTo>
                    <a:pt x="982" y="1060"/>
                  </a:lnTo>
                  <a:lnTo>
                    <a:pt x="980" y="1060"/>
                  </a:lnTo>
                  <a:lnTo>
                    <a:pt x="978" y="1059"/>
                  </a:lnTo>
                  <a:lnTo>
                    <a:pt x="977" y="1063"/>
                  </a:lnTo>
                  <a:lnTo>
                    <a:pt x="976" y="1063"/>
                  </a:lnTo>
                  <a:lnTo>
                    <a:pt x="974" y="1063"/>
                  </a:lnTo>
                  <a:lnTo>
                    <a:pt x="972" y="1064"/>
                  </a:lnTo>
                  <a:lnTo>
                    <a:pt x="971" y="1064"/>
                  </a:lnTo>
                  <a:lnTo>
                    <a:pt x="970" y="1064"/>
                  </a:lnTo>
                  <a:lnTo>
                    <a:pt x="968" y="1065"/>
                  </a:lnTo>
                  <a:lnTo>
                    <a:pt x="966" y="1065"/>
                  </a:lnTo>
                  <a:lnTo>
                    <a:pt x="964" y="1066"/>
                  </a:lnTo>
                  <a:lnTo>
                    <a:pt x="963" y="1066"/>
                  </a:lnTo>
                  <a:lnTo>
                    <a:pt x="961" y="1066"/>
                  </a:lnTo>
                  <a:lnTo>
                    <a:pt x="960" y="1067"/>
                  </a:lnTo>
                  <a:lnTo>
                    <a:pt x="957" y="1067"/>
                  </a:lnTo>
                  <a:lnTo>
                    <a:pt x="956" y="1068"/>
                  </a:lnTo>
                  <a:lnTo>
                    <a:pt x="954" y="1068"/>
                  </a:lnTo>
                  <a:lnTo>
                    <a:pt x="953" y="1068"/>
                  </a:lnTo>
                  <a:lnTo>
                    <a:pt x="952" y="1069"/>
                  </a:lnTo>
                  <a:lnTo>
                    <a:pt x="949" y="1069"/>
                  </a:lnTo>
                  <a:lnTo>
                    <a:pt x="947" y="1071"/>
                  </a:lnTo>
                  <a:lnTo>
                    <a:pt x="946" y="1071"/>
                  </a:lnTo>
                  <a:lnTo>
                    <a:pt x="945" y="1071"/>
                  </a:lnTo>
                  <a:lnTo>
                    <a:pt x="943" y="1072"/>
                  </a:lnTo>
                  <a:lnTo>
                    <a:pt x="941" y="1072"/>
                  </a:lnTo>
                  <a:lnTo>
                    <a:pt x="939" y="1072"/>
                  </a:lnTo>
                  <a:lnTo>
                    <a:pt x="938" y="1073"/>
                  </a:lnTo>
                  <a:lnTo>
                    <a:pt x="936" y="1073"/>
                  </a:lnTo>
                  <a:lnTo>
                    <a:pt x="935" y="1073"/>
                  </a:lnTo>
                  <a:lnTo>
                    <a:pt x="932" y="1074"/>
                  </a:lnTo>
                  <a:lnTo>
                    <a:pt x="931" y="1074"/>
                  </a:lnTo>
                  <a:lnTo>
                    <a:pt x="929" y="1074"/>
                  </a:lnTo>
                  <a:lnTo>
                    <a:pt x="928" y="1074"/>
                  </a:lnTo>
                  <a:lnTo>
                    <a:pt x="926" y="1075"/>
                  </a:lnTo>
                  <a:lnTo>
                    <a:pt x="924" y="1075"/>
                  </a:lnTo>
                  <a:lnTo>
                    <a:pt x="921" y="1076"/>
                  </a:lnTo>
                  <a:lnTo>
                    <a:pt x="919" y="1076"/>
                  </a:lnTo>
                  <a:lnTo>
                    <a:pt x="916" y="1076"/>
                  </a:lnTo>
                  <a:lnTo>
                    <a:pt x="915" y="1077"/>
                  </a:lnTo>
                  <a:lnTo>
                    <a:pt x="913" y="1077"/>
                  </a:lnTo>
                  <a:lnTo>
                    <a:pt x="912" y="1077"/>
                  </a:lnTo>
                  <a:lnTo>
                    <a:pt x="910" y="1079"/>
                  </a:lnTo>
                  <a:lnTo>
                    <a:pt x="908" y="1079"/>
                  </a:lnTo>
                  <a:lnTo>
                    <a:pt x="906" y="1079"/>
                  </a:lnTo>
                  <a:lnTo>
                    <a:pt x="904" y="1081"/>
                  </a:lnTo>
                  <a:lnTo>
                    <a:pt x="903" y="1079"/>
                  </a:lnTo>
                  <a:lnTo>
                    <a:pt x="901" y="1080"/>
                  </a:lnTo>
                  <a:lnTo>
                    <a:pt x="898" y="1080"/>
                  </a:lnTo>
                  <a:lnTo>
                    <a:pt x="896" y="1080"/>
                  </a:lnTo>
                  <a:lnTo>
                    <a:pt x="895" y="1080"/>
                  </a:lnTo>
                  <a:lnTo>
                    <a:pt x="893" y="1080"/>
                  </a:lnTo>
                  <a:lnTo>
                    <a:pt x="891" y="1079"/>
                  </a:lnTo>
                  <a:lnTo>
                    <a:pt x="889" y="1080"/>
                  </a:lnTo>
                  <a:lnTo>
                    <a:pt x="888" y="1081"/>
                  </a:lnTo>
                  <a:lnTo>
                    <a:pt x="887" y="1082"/>
                  </a:lnTo>
                  <a:lnTo>
                    <a:pt x="887" y="1084"/>
                  </a:lnTo>
                  <a:lnTo>
                    <a:pt x="888" y="1085"/>
                  </a:lnTo>
                  <a:lnTo>
                    <a:pt x="889" y="1087"/>
                  </a:lnTo>
                  <a:lnTo>
                    <a:pt x="890" y="1090"/>
                  </a:lnTo>
                  <a:lnTo>
                    <a:pt x="893" y="1090"/>
                  </a:lnTo>
                  <a:lnTo>
                    <a:pt x="894" y="1091"/>
                  </a:lnTo>
                  <a:lnTo>
                    <a:pt x="895" y="1093"/>
                  </a:lnTo>
                  <a:lnTo>
                    <a:pt x="894" y="1094"/>
                  </a:lnTo>
                  <a:lnTo>
                    <a:pt x="893" y="1096"/>
                  </a:lnTo>
                  <a:lnTo>
                    <a:pt x="891" y="1097"/>
                  </a:lnTo>
                  <a:lnTo>
                    <a:pt x="890" y="1098"/>
                  </a:lnTo>
                  <a:lnTo>
                    <a:pt x="889" y="1099"/>
                  </a:lnTo>
                  <a:lnTo>
                    <a:pt x="888" y="1100"/>
                  </a:lnTo>
                  <a:lnTo>
                    <a:pt x="887" y="1101"/>
                  </a:lnTo>
                  <a:lnTo>
                    <a:pt x="886" y="1101"/>
                  </a:lnTo>
                  <a:lnTo>
                    <a:pt x="885" y="1102"/>
                  </a:lnTo>
                  <a:lnTo>
                    <a:pt x="882" y="1102"/>
                  </a:lnTo>
                  <a:lnTo>
                    <a:pt x="881" y="1102"/>
                  </a:lnTo>
                  <a:lnTo>
                    <a:pt x="879" y="1101"/>
                  </a:lnTo>
                  <a:lnTo>
                    <a:pt x="878" y="1101"/>
                  </a:lnTo>
                  <a:lnTo>
                    <a:pt x="876" y="1101"/>
                  </a:lnTo>
                  <a:lnTo>
                    <a:pt x="874" y="1101"/>
                  </a:lnTo>
                  <a:lnTo>
                    <a:pt x="872" y="1100"/>
                  </a:lnTo>
                  <a:lnTo>
                    <a:pt x="871" y="1100"/>
                  </a:lnTo>
                  <a:lnTo>
                    <a:pt x="869" y="1099"/>
                  </a:lnTo>
                  <a:lnTo>
                    <a:pt x="868" y="1099"/>
                  </a:lnTo>
                  <a:lnTo>
                    <a:pt x="865" y="1099"/>
                  </a:lnTo>
                  <a:lnTo>
                    <a:pt x="864" y="1098"/>
                  </a:lnTo>
                  <a:lnTo>
                    <a:pt x="862" y="1098"/>
                  </a:lnTo>
                  <a:lnTo>
                    <a:pt x="862" y="1094"/>
                  </a:lnTo>
                  <a:lnTo>
                    <a:pt x="858" y="1094"/>
                  </a:lnTo>
                  <a:lnTo>
                    <a:pt x="860" y="1097"/>
                  </a:lnTo>
                  <a:lnTo>
                    <a:pt x="860" y="1099"/>
                  </a:lnTo>
                  <a:lnTo>
                    <a:pt x="860" y="1100"/>
                  </a:lnTo>
                  <a:lnTo>
                    <a:pt x="857" y="1100"/>
                  </a:lnTo>
                  <a:lnTo>
                    <a:pt x="856" y="1099"/>
                  </a:lnTo>
                  <a:lnTo>
                    <a:pt x="854" y="1098"/>
                  </a:lnTo>
                  <a:lnTo>
                    <a:pt x="853" y="1098"/>
                  </a:lnTo>
                  <a:lnTo>
                    <a:pt x="852" y="1097"/>
                  </a:lnTo>
                  <a:lnTo>
                    <a:pt x="850" y="1096"/>
                  </a:lnTo>
                  <a:lnTo>
                    <a:pt x="849" y="1094"/>
                  </a:lnTo>
                  <a:lnTo>
                    <a:pt x="848" y="1094"/>
                  </a:lnTo>
                  <a:lnTo>
                    <a:pt x="846" y="1094"/>
                  </a:lnTo>
                  <a:lnTo>
                    <a:pt x="844" y="1094"/>
                  </a:lnTo>
                  <a:lnTo>
                    <a:pt x="843" y="1094"/>
                  </a:lnTo>
                  <a:lnTo>
                    <a:pt x="841" y="1094"/>
                  </a:lnTo>
                  <a:lnTo>
                    <a:pt x="839" y="1096"/>
                  </a:lnTo>
                  <a:lnTo>
                    <a:pt x="839" y="1097"/>
                  </a:lnTo>
                  <a:lnTo>
                    <a:pt x="839" y="1099"/>
                  </a:lnTo>
                  <a:lnTo>
                    <a:pt x="838" y="1100"/>
                  </a:lnTo>
                  <a:lnTo>
                    <a:pt x="837" y="1100"/>
                  </a:lnTo>
                  <a:lnTo>
                    <a:pt x="836" y="1099"/>
                  </a:lnTo>
                  <a:lnTo>
                    <a:pt x="833" y="1099"/>
                  </a:lnTo>
                  <a:lnTo>
                    <a:pt x="832" y="1099"/>
                  </a:lnTo>
                  <a:lnTo>
                    <a:pt x="831" y="1098"/>
                  </a:lnTo>
                  <a:lnTo>
                    <a:pt x="829" y="1099"/>
                  </a:lnTo>
                  <a:lnTo>
                    <a:pt x="827" y="1099"/>
                  </a:lnTo>
                  <a:lnTo>
                    <a:pt x="825" y="1099"/>
                  </a:lnTo>
                  <a:lnTo>
                    <a:pt x="824" y="1099"/>
                  </a:lnTo>
                  <a:lnTo>
                    <a:pt x="822" y="1100"/>
                  </a:lnTo>
                  <a:lnTo>
                    <a:pt x="821" y="1100"/>
                  </a:lnTo>
                  <a:lnTo>
                    <a:pt x="819" y="1100"/>
                  </a:lnTo>
                  <a:lnTo>
                    <a:pt x="818" y="1101"/>
                  </a:lnTo>
                  <a:lnTo>
                    <a:pt x="816" y="1101"/>
                  </a:lnTo>
                  <a:lnTo>
                    <a:pt x="813" y="1105"/>
                  </a:lnTo>
                  <a:lnTo>
                    <a:pt x="811" y="1101"/>
                  </a:lnTo>
                  <a:lnTo>
                    <a:pt x="808" y="1106"/>
                  </a:lnTo>
                  <a:lnTo>
                    <a:pt x="806" y="1106"/>
                  </a:lnTo>
                  <a:lnTo>
                    <a:pt x="805" y="1105"/>
                  </a:lnTo>
                  <a:lnTo>
                    <a:pt x="803" y="1104"/>
                  </a:lnTo>
                  <a:lnTo>
                    <a:pt x="802" y="1104"/>
                  </a:lnTo>
                  <a:lnTo>
                    <a:pt x="799" y="1102"/>
                  </a:lnTo>
                  <a:lnTo>
                    <a:pt x="797" y="1102"/>
                  </a:lnTo>
                  <a:lnTo>
                    <a:pt x="794" y="1105"/>
                  </a:lnTo>
                  <a:lnTo>
                    <a:pt x="793" y="1106"/>
                  </a:lnTo>
                  <a:lnTo>
                    <a:pt x="790" y="1107"/>
                  </a:lnTo>
                  <a:lnTo>
                    <a:pt x="788" y="1108"/>
                  </a:lnTo>
                  <a:lnTo>
                    <a:pt x="786" y="1107"/>
                  </a:lnTo>
                  <a:lnTo>
                    <a:pt x="783" y="1106"/>
                  </a:lnTo>
                  <a:lnTo>
                    <a:pt x="782" y="1107"/>
                  </a:lnTo>
                  <a:lnTo>
                    <a:pt x="780" y="1106"/>
                  </a:lnTo>
                  <a:lnTo>
                    <a:pt x="779" y="1105"/>
                  </a:lnTo>
                  <a:lnTo>
                    <a:pt x="774" y="1105"/>
                  </a:lnTo>
                  <a:lnTo>
                    <a:pt x="770" y="1099"/>
                  </a:lnTo>
                  <a:lnTo>
                    <a:pt x="767" y="1098"/>
                  </a:lnTo>
                  <a:lnTo>
                    <a:pt x="765" y="1100"/>
                  </a:lnTo>
                  <a:lnTo>
                    <a:pt x="765" y="1101"/>
                  </a:lnTo>
                  <a:lnTo>
                    <a:pt x="765" y="1104"/>
                  </a:lnTo>
                  <a:lnTo>
                    <a:pt x="763" y="1106"/>
                  </a:lnTo>
                  <a:lnTo>
                    <a:pt x="762" y="1107"/>
                  </a:lnTo>
                  <a:lnTo>
                    <a:pt x="761" y="1108"/>
                  </a:lnTo>
                  <a:lnTo>
                    <a:pt x="758" y="1106"/>
                  </a:lnTo>
                  <a:lnTo>
                    <a:pt x="758" y="1104"/>
                  </a:lnTo>
                  <a:lnTo>
                    <a:pt x="755" y="1101"/>
                  </a:lnTo>
                  <a:lnTo>
                    <a:pt x="754" y="1100"/>
                  </a:lnTo>
                  <a:lnTo>
                    <a:pt x="752" y="1099"/>
                  </a:lnTo>
                  <a:lnTo>
                    <a:pt x="750" y="1099"/>
                  </a:lnTo>
                  <a:lnTo>
                    <a:pt x="749" y="1098"/>
                  </a:lnTo>
                  <a:lnTo>
                    <a:pt x="748" y="1098"/>
                  </a:lnTo>
                  <a:lnTo>
                    <a:pt x="746" y="1098"/>
                  </a:lnTo>
                  <a:lnTo>
                    <a:pt x="745" y="1098"/>
                  </a:lnTo>
                  <a:lnTo>
                    <a:pt x="742" y="1097"/>
                  </a:lnTo>
                  <a:lnTo>
                    <a:pt x="740" y="1097"/>
                  </a:lnTo>
                  <a:lnTo>
                    <a:pt x="739" y="1097"/>
                  </a:lnTo>
                  <a:lnTo>
                    <a:pt x="738" y="1097"/>
                  </a:lnTo>
                  <a:lnTo>
                    <a:pt x="736" y="1096"/>
                  </a:lnTo>
                  <a:lnTo>
                    <a:pt x="735" y="1096"/>
                  </a:lnTo>
                  <a:lnTo>
                    <a:pt x="732" y="1093"/>
                  </a:lnTo>
                  <a:lnTo>
                    <a:pt x="730" y="1096"/>
                  </a:lnTo>
                  <a:lnTo>
                    <a:pt x="729" y="1097"/>
                  </a:lnTo>
                  <a:lnTo>
                    <a:pt x="728" y="1099"/>
                  </a:lnTo>
                  <a:lnTo>
                    <a:pt x="728" y="1100"/>
                  </a:lnTo>
                  <a:lnTo>
                    <a:pt x="727" y="1101"/>
                  </a:lnTo>
                  <a:lnTo>
                    <a:pt x="725" y="1102"/>
                  </a:lnTo>
                  <a:lnTo>
                    <a:pt x="723" y="1105"/>
                  </a:lnTo>
                  <a:lnTo>
                    <a:pt x="720" y="1107"/>
                  </a:lnTo>
                  <a:lnTo>
                    <a:pt x="719" y="1108"/>
                  </a:lnTo>
                  <a:lnTo>
                    <a:pt x="717" y="1109"/>
                  </a:lnTo>
                  <a:lnTo>
                    <a:pt x="716" y="1110"/>
                  </a:lnTo>
                  <a:lnTo>
                    <a:pt x="714" y="1111"/>
                  </a:lnTo>
                  <a:lnTo>
                    <a:pt x="712" y="1113"/>
                  </a:lnTo>
                  <a:lnTo>
                    <a:pt x="710" y="1116"/>
                  </a:lnTo>
                  <a:lnTo>
                    <a:pt x="708" y="1117"/>
                  </a:lnTo>
                  <a:lnTo>
                    <a:pt x="707" y="1118"/>
                  </a:lnTo>
                  <a:lnTo>
                    <a:pt x="706" y="1119"/>
                  </a:lnTo>
                  <a:lnTo>
                    <a:pt x="705" y="1122"/>
                  </a:lnTo>
                  <a:lnTo>
                    <a:pt x="704" y="1124"/>
                  </a:lnTo>
                  <a:lnTo>
                    <a:pt x="700" y="1124"/>
                  </a:lnTo>
                  <a:lnTo>
                    <a:pt x="699" y="1124"/>
                  </a:lnTo>
                  <a:lnTo>
                    <a:pt x="697" y="1123"/>
                  </a:lnTo>
                  <a:lnTo>
                    <a:pt x="695" y="1123"/>
                  </a:lnTo>
                  <a:lnTo>
                    <a:pt x="694" y="1123"/>
                  </a:lnTo>
                  <a:lnTo>
                    <a:pt x="690" y="1123"/>
                  </a:lnTo>
                  <a:lnTo>
                    <a:pt x="686" y="1122"/>
                  </a:lnTo>
                  <a:lnTo>
                    <a:pt x="682" y="1121"/>
                  </a:lnTo>
                  <a:lnTo>
                    <a:pt x="681" y="1119"/>
                  </a:lnTo>
                  <a:lnTo>
                    <a:pt x="679" y="1119"/>
                  </a:lnTo>
                  <a:lnTo>
                    <a:pt x="678" y="1119"/>
                  </a:lnTo>
                  <a:lnTo>
                    <a:pt x="675" y="1118"/>
                  </a:lnTo>
                  <a:lnTo>
                    <a:pt x="674" y="1118"/>
                  </a:lnTo>
                  <a:lnTo>
                    <a:pt x="672" y="1117"/>
                  </a:lnTo>
                  <a:lnTo>
                    <a:pt x="671" y="1117"/>
                  </a:lnTo>
                  <a:lnTo>
                    <a:pt x="670" y="1116"/>
                  </a:lnTo>
                  <a:lnTo>
                    <a:pt x="669" y="1115"/>
                  </a:lnTo>
                  <a:lnTo>
                    <a:pt x="666" y="1114"/>
                  </a:lnTo>
                  <a:lnTo>
                    <a:pt x="665" y="1113"/>
                  </a:lnTo>
                  <a:lnTo>
                    <a:pt x="664" y="1111"/>
                  </a:lnTo>
                  <a:lnTo>
                    <a:pt x="663" y="1110"/>
                  </a:lnTo>
                  <a:lnTo>
                    <a:pt x="662" y="1109"/>
                  </a:lnTo>
                  <a:lnTo>
                    <a:pt x="661" y="1109"/>
                  </a:lnTo>
                  <a:lnTo>
                    <a:pt x="659" y="1107"/>
                  </a:lnTo>
                  <a:lnTo>
                    <a:pt x="659" y="1106"/>
                  </a:lnTo>
                  <a:lnTo>
                    <a:pt x="659" y="1105"/>
                  </a:lnTo>
                  <a:lnTo>
                    <a:pt x="658" y="1102"/>
                  </a:lnTo>
                  <a:lnTo>
                    <a:pt x="657" y="1102"/>
                  </a:lnTo>
                  <a:lnTo>
                    <a:pt x="655" y="1101"/>
                  </a:lnTo>
                  <a:lnTo>
                    <a:pt x="654" y="1101"/>
                  </a:lnTo>
                  <a:lnTo>
                    <a:pt x="653" y="1100"/>
                  </a:lnTo>
                  <a:lnTo>
                    <a:pt x="652" y="1100"/>
                  </a:lnTo>
                  <a:lnTo>
                    <a:pt x="649" y="1100"/>
                  </a:lnTo>
                  <a:lnTo>
                    <a:pt x="648" y="1100"/>
                  </a:lnTo>
                  <a:lnTo>
                    <a:pt x="647" y="1100"/>
                  </a:lnTo>
                  <a:lnTo>
                    <a:pt x="645" y="1100"/>
                  </a:lnTo>
                  <a:lnTo>
                    <a:pt x="644" y="1100"/>
                  </a:lnTo>
                  <a:lnTo>
                    <a:pt x="641" y="1100"/>
                  </a:lnTo>
                  <a:lnTo>
                    <a:pt x="640" y="1100"/>
                  </a:lnTo>
                  <a:lnTo>
                    <a:pt x="639" y="1100"/>
                  </a:lnTo>
                  <a:lnTo>
                    <a:pt x="637" y="1101"/>
                  </a:lnTo>
                  <a:lnTo>
                    <a:pt x="636" y="1101"/>
                  </a:lnTo>
                  <a:lnTo>
                    <a:pt x="633" y="1101"/>
                  </a:lnTo>
                  <a:lnTo>
                    <a:pt x="632" y="1101"/>
                  </a:lnTo>
                  <a:lnTo>
                    <a:pt x="631" y="1101"/>
                  </a:lnTo>
                  <a:lnTo>
                    <a:pt x="630" y="1101"/>
                  </a:lnTo>
                  <a:lnTo>
                    <a:pt x="628" y="1102"/>
                  </a:lnTo>
                  <a:lnTo>
                    <a:pt x="627" y="1104"/>
                  </a:lnTo>
                  <a:lnTo>
                    <a:pt x="625" y="1104"/>
                  </a:lnTo>
                  <a:lnTo>
                    <a:pt x="624" y="1105"/>
                  </a:lnTo>
                  <a:lnTo>
                    <a:pt x="623" y="1106"/>
                  </a:lnTo>
                  <a:lnTo>
                    <a:pt x="622" y="1106"/>
                  </a:lnTo>
                  <a:lnTo>
                    <a:pt x="620" y="1107"/>
                  </a:lnTo>
                  <a:lnTo>
                    <a:pt x="620" y="1108"/>
                  </a:lnTo>
                  <a:lnTo>
                    <a:pt x="617" y="1110"/>
                  </a:lnTo>
                  <a:lnTo>
                    <a:pt x="616" y="1113"/>
                  </a:lnTo>
                  <a:lnTo>
                    <a:pt x="615" y="1114"/>
                  </a:lnTo>
                  <a:lnTo>
                    <a:pt x="615" y="1115"/>
                  </a:lnTo>
                  <a:lnTo>
                    <a:pt x="614" y="1116"/>
                  </a:lnTo>
                  <a:lnTo>
                    <a:pt x="613" y="1117"/>
                  </a:lnTo>
                  <a:lnTo>
                    <a:pt x="612" y="1117"/>
                  </a:lnTo>
                  <a:lnTo>
                    <a:pt x="611" y="1116"/>
                  </a:lnTo>
                  <a:lnTo>
                    <a:pt x="609" y="1115"/>
                  </a:lnTo>
                  <a:lnTo>
                    <a:pt x="609" y="1113"/>
                  </a:lnTo>
                  <a:lnTo>
                    <a:pt x="608" y="1111"/>
                  </a:lnTo>
                  <a:lnTo>
                    <a:pt x="607" y="1110"/>
                  </a:lnTo>
                  <a:lnTo>
                    <a:pt x="606" y="1109"/>
                  </a:lnTo>
                  <a:lnTo>
                    <a:pt x="605" y="1108"/>
                  </a:lnTo>
                  <a:lnTo>
                    <a:pt x="603" y="1107"/>
                  </a:lnTo>
                  <a:lnTo>
                    <a:pt x="602" y="1107"/>
                  </a:lnTo>
                  <a:lnTo>
                    <a:pt x="600" y="1106"/>
                  </a:lnTo>
                  <a:lnTo>
                    <a:pt x="598" y="1105"/>
                  </a:lnTo>
                  <a:lnTo>
                    <a:pt x="597" y="1106"/>
                  </a:lnTo>
                  <a:lnTo>
                    <a:pt x="595" y="1106"/>
                  </a:lnTo>
                  <a:lnTo>
                    <a:pt x="594" y="1106"/>
                  </a:lnTo>
                  <a:lnTo>
                    <a:pt x="592" y="1106"/>
                  </a:lnTo>
                  <a:lnTo>
                    <a:pt x="590" y="1106"/>
                  </a:lnTo>
                  <a:lnTo>
                    <a:pt x="589" y="1106"/>
                  </a:lnTo>
                  <a:lnTo>
                    <a:pt x="587" y="1107"/>
                  </a:lnTo>
                  <a:lnTo>
                    <a:pt x="586" y="1107"/>
                  </a:lnTo>
                  <a:lnTo>
                    <a:pt x="584" y="1107"/>
                  </a:lnTo>
                  <a:lnTo>
                    <a:pt x="583" y="1108"/>
                  </a:lnTo>
                  <a:lnTo>
                    <a:pt x="581" y="1109"/>
                  </a:lnTo>
                  <a:lnTo>
                    <a:pt x="579" y="1109"/>
                  </a:lnTo>
                  <a:lnTo>
                    <a:pt x="578" y="1110"/>
                  </a:lnTo>
                  <a:lnTo>
                    <a:pt x="574" y="1111"/>
                  </a:lnTo>
                  <a:lnTo>
                    <a:pt x="573" y="1111"/>
                  </a:lnTo>
                  <a:lnTo>
                    <a:pt x="572" y="1111"/>
                  </a:lnTo>
                  <a:lnTo>
                    <a:pt x="571" y="1111"/>
                  </a:lnTo>
                  <a:lnTo>
                    <a:pt x="569" y="1113"/>
                  </a:lnTo>
                  <a:lnTo>
                    <a:pt x="567" y="1113"/>
                  </a:lnTo>
                  <a:lnTo>
                    <a:pt x="565" y="1113"/>
                  </a:lnTo>
                  <a:lnTo>
                    <a:pt x="564" y="1114"/>
                  </a:lnTo>
                  <a:lnTo>
                    <a:pt x="563" y="1114"/>
                  </a:lnTo>
                  <a:lnTo>
                    <a:pt x="561" y="1114"/>
                  </a:lnTo>
                  <a:lnTo>
                    <a:pt x="559" y="1114"/>
                  </a:lnTo>
                  <a:lnTo>
                    <a:pt x="558" y="1115"/>
                  </a:lnTo>
                  <a:lnTo>
                    <a:pt x="556" y="1114"/>
                  </a:lnTo>
                  <a:lnTo>
                    <a:pt x="554" y="1114"/>
                  </a:lnTo>
                  <a:lnTo>
                    <a:pt x="553" y="1114"/>
                  </a:lnTo>
                  <a:lnTo>
                    <a:pt x="550" y="1114"/>
                  </a:lnTo>
                  <a:lnTo>
                    <a:pt x="549" y="1114"/>
                  </a:lnTo>
                  <a:lnTo>
                    <a:pt x="548" y="1113"/>
                  </a:lnTo>
                  <a:lnTo>
                    <a:pt x="545" y="1114"/>
                  </a:lnTo>
                  <a:lnTo>
                    <a:pt x="545" y="1110"/>
                  </a:lnTo>
                  <a:lnTo>
                    <a:pt x="541" y="1109"/>
                  </a:lnTo>
                  <a:lnTo>
                    <a:pt x="539" y="1109"/>
                  </a:lnTo>
                  <a:lnTo>
                    <a:pt x="538" y="1108"/>
                  </a:lnTo>
                  <a:lnTo>
                    <a:pt x="536" y="1107"/>
                  </a:lnTo>
                  <a:lnTo>
                    <a:pt x="534" y="1107"/>
                  </a:lnTo>
                  <a:lnTo>
                    <a:pt x="532" y="1107"/>
                  </a:lnTo>
                  <a:lnTo>
                    <a:pt x="531" y="1106"/>
                  </a:lnTo>
                  <a:lnTo>
                    <a:pt x="530" y="1106"/>
                  </a:lnTo>
                  <a:lnTo>
                    <a:pt x="528" y="1105"/>
                  </a:lnTo>
                  <a:lnTo>
                    <a:pt x="526" y="1105"/>
                  </a:lnTo>
                  <a:lnTo>
                    <a:pt x="524" y="1105"/>
                  </a:lnTo>
                  <a:lnTo>
                    <a:pt x="523" y="1104"/>
                  </a:lnTo>
                  <a:lnTo>
                    <a:pt x="521" y="1104"/>
                  </a:lnTo>
                  <a:lnTo>
                    <a:pt x="520" y="1104"/>
                  </a:lnTo>
                  <a:lnTo>
                    <a:pt x="519" y="1102"/>
                  </a:lnTo>
                  <a:lnTo>
                    <a:pt x="517" y="1101"/>
                  </a:lnTo>
                  <a:lnTo>
                    <a:pt x="515" y="1100"/>
                  </a:lnTo>
                  <a:lnTo>
                    <a:pt x="514" y="1100"/>
                  </a:lnTo>
                  <a:lnTo>
                    <a:pt x="513" y="1099"/>
                  </a:lnTo>
                  <a:lnTo>
                    <a:pt x="511" y="1099"/>
                  </a:lnTo>
                  <a:lnTo>
                    <a:pt x="509" y="1098"/>
                  </a:lnTo>
                  <a:lnTo>
                    <a:pt x="508" y="1098"/>
                  </a:lnTo>
                  <a:lnTo>
                    <a:pt x="506" y="1097"/>
                  </a:lnTo>
                  <a:lnTo>
                    <a:pt x="505" y="1098"/>
                  </a:lnTo>
                  <a:lnTo>
                    <a:pt x="504" y="1099"/>
                  </a:lnTo>
                  <a:lnTo>
                    <a:pt x="503" y="1100"/>
                  </a:lnTo>
                  <a:lnTo>
                    <a:pt x="500" y="1102"/>
                  </a:lnTo>
                  <a:lnTo>
                    <a:pt x="496" y="1104"/>
                  </a:lnTo>
                  <a:lnTo>
                    <a:pt x="493" y="1104"/>
                  </a:lnTo>
                  <a:lnTo>
                    <a:pt x="492" y="1104"/>
                  </a:lnTo>
                  <a:lnTo>
                    <a:pt x="491" y="1106"/>
                  </a:lnTo>
                  <a:lnTo>
                    <a:pt x="491" y="1107"/>
                  </a:lnTo>
                  <a:lnTo>
                    <a:pt x="491" y="1109"/>
                  </a:lnTo>
                  <a:lnTo>
                    <a:pt x="491" y="1110"/>
                  </a:lnTo>
                  <a:lnTo>
                    <a:pt x="491" y="1113"/>
                  </a:lnTo>
                  <a:lnTo>
                    <a:pt x="491" y="1114"/>
                  </a:lnTo>
                  <a:lnTo>
                    <a:pt x="491" y="1116"/>
                  </a:lnTo>
                  <a:lnTo>
                    <a:pt x="491" y="1117"/>
                  </a:lnTo>
                  <a:lnTo>
                    <a:pt x="491" y="1118"/>
                  </a:lnTo>
                  <a:lnTo>
                    <a:pt x="493" y="1122"/>
                  </a:lnTo>
                  <a:lnTo>
                    <a:pt x="491" y="1124"/>
                  </a:lnTo>
                  <a:lnTo>
                    <a:pt x="491" y="1126"/>
                  </a:lnTo>
                  <a:lnTo>
                    <a:pt x="491" y="1127"/>
                  </a:lnTo>
                  <a:lnTo>
                    <a:pt x="492" y="1130"/>
                  </a:lnTo>
                  <a:lnTo>
                    <a:pt x="493" y="1131"/>
                  </a:lnTo>
                  <a:lnTo>
                    <a:pt x="495" y="1132"/>
                  </a:lnTo>
                  <a:lnTo>
                    <a:pt x="496" y="1134"/>
                  </a:lnTo>
                  <a:lnTo>
                    <a:pt x="496" y="1135"/>
                  </a:lnTo>
                  <a:lnTo>
                    <a:pt x="497" y="1138"/>
                  </a:lnTo>
                  <a:lnTo>
                    <a:pt x="498" y="1139"/>
                  </a:lnTo>
                  <a:lnTo>
                    <a:pt x="498" y="1140"/>
                  </a:lnTo>
                  <a:lnTo>
                    <a:pt x="498" y="1142"/>
                  </a:lnTo>
                  <a:lnTo>
                    <a:pt x="497" y="1143"/>
                  </a:lnTo>
                  <a:lnTo>
                    <a:pt x="496" y="1144"/>
                  </a:lnTo>
                  <a:lnTo>
                    <a:pt x="495" y="1144"/>
                  </a:lnTo>
                  <a:lnTo>
                    <a:pt x="493" y="1144"/>
                  </a:lnTo>
                  <a:lnTo>
                    <a:pt x="491" y="1144"/>
                  </a:lnTo>
                  <a:lnTo>
                    <a:pt x="490" y="1144"/>
                  </a:lnTo>
                  <a:lnTo>
                    <a:pt x="489" y="1146"/>
                  </a:lnTo>
                  <a:lnTo>
                    <a:pt x="489" y="1147"/>
                  </a:lnTo>
                  <a:lnTo>
                    <a:pt x="487" y="1149"/>
                  </a:lnTo>
                  <a:lnTo>
                    <a:pt x="487" y="1152"/>
                  </a:lnTo>
                  <a:lnTo>
                    <a:pt x="487" y="1153"/>
                  </a:lnTo>
                  <a:lnTo>
                    <a:pt x="487" y="1156"/>
                  </a:lnTo>
                  <a:lnTo>
                    <a:pt x="487" y="1157"/>
                  </a:lnTo>
                  <a:lnTo>
                    <a:pt x="487" y="1159"/>
                  </a:lnTo>
                  <a:lnTo>
                    <a:pt x="486" y="1160"/>
                  </a:lnTo>
                  <a:lnTo>
                    <a:pt x="486" y="1163"/>
                  </a:lnTo>
                  <a:lnTo>
                    <a:pt x="484" y="1161"/>
                  </a:lnTo>
                  <a:lnTo>
                    <a:pt x="483" y="1160"/>
                  </a:lnTo>
                  <a:lnTo>
                    <a:pt x="481" y="1159"/>
                  </a:lnTo>
                  <a:lnTo>
                    <a:pt x="480" y="1159"/>
                  </a:lnTo>
                  <a:lnTo>
                    <a:pt x="479" y="1158"/>
                  </a:lnTo>
                  <a:lnTo>
                    <a:pt x="478" y="1157"/>
                  </a:lnTo>
                  <a:lnTo>
                    <a:pt x="475" y="1157"/>
                  </a:lnTo>
                  <a:lnTo>
                    <a:pt x="474" y="1156"/>
                  </a:lnTo>
                  <a:lnTo>
                    <a:pt x="472" y="1153"/>
                  </a:lnTo>
                  <a:lnTo>
                    <a:pt x="471" y="1155"/>
                  </a:lnTo>
                  <a:lnTo>
                    <a:pt x="467" y="1156"/>
                  </a:lnTo>
                  <a:lnTo>
                    <a:pt x="465" y="1153"/>
                  </a:lnTo>
                  <a:lnTo>
                    <a:pt x="464" y="1153"/>
                  </a:lnTo>
                  <a:lnTo>
                    <a:pt x="463" y="1153"/>
                  </a:lnTo>
                  <a:lnTo>
                    <a:pt x="461" y="1155"/>
                  </a:lnTo>
                  <a:lnTo>
                    <a:pt x="459" y="1155"/>
                  </a:lnTo>
                  <a:lnTo>
                    <a:pt x="458" y="1155"/>
                  </a:lnTo>
                  <a:lnTo>
                    <a:pt x="456" y="1155"/>
                  </a:lnTo>
                  <a:lnTo>
                    <a:pt x="455" y="1156"/>
                  </a:lnTo>
                  <a:lnTo>
                    <a:pt x="453" y="1156"/>
                  </a:lnTo>
                  <a:lnTo>
                    <a:pt x="451" y="1156"/>
                  </a:lnTo>
                  <a:lnTo>
                    <a:pt x="450" y="1156"/>
                  </a:lnTo>
                  <a:lnTo>
                    <a:pt x="449" y="1156"/>
                  </a:lnTo>
                  <a:lnTo>
                    <a:pt x="447" y="1157"/>
                  </a:lnTo>
                  <a:lnTo>
                    <a:pt x="446" y="1156"/>
                  </a:lnTo>
                  <a:lnTo>
                    <a:pt x="443" y="1156"/>
                  </a:lnTo>
                  <a:lnTo>
                    <a:pt x="442" y="1155"/>
                  </a:lnTo>
                  <a:lnTo>
                    <a:pt x="441" y="1155"/>
                  </a:lnTo>
                  <a:lnTo>
                    <a:pt x="440" y="1155"/>
                  </a:lnTo>
                  <a:lnTo>
                    <a:pt x="439" y="1157"/>
                  </a:lnTo>
                  <a:lnTo>
                    <a:pt x="439" y="1158"/>
                  </a:lnTo>
                  <a:lnTo>
                    <a:pt x="439" y="1160"/>
                  </a:lnTo>
                  <a:lnTo>
                    <a:pt x="439" y="1161"/>
                  </a:lnTo>
                  <a:lnTo>
                    <a:pt x="438" y="1163"/>
                  </a:lnTo>
                  <a:lnTo>
                    <a:pt x="437" y="1164"/>
                  </a:lnTo>
                  <a:lnTo>
                    <a:pt x="434" y="1164"/>
                  </a:lnTo>
                  <a:lnTo>
                    <a:pt x="433" y="1165"/>
                  </a:lnTo>
                  <a:lnTo>
                    <a:pt x="432" y="1165"/>
                  </a:lnTo>
                  <a:lnTo>
                    <a:pt x="430" y="1166"/>
                  </a:lnTo>
                  <a:lnTo>
                    <a:pt x="428" y="1164"/>
                  </a:lnTo>
                  <a:lnTo>
                    <a:pt x="426" y="1167"/>
                  </a:lnTo>
                  <a:lnTo>
                    <a:pt x="422" y="1166"/>
                  </a:lnTo>
                  <a:lnTo>
                    <a:pt x="420" y="1166"/>
                  </a:lnTo>
                  <a:lnTo>
                    <a:pt x="417" y="1166"/>
                  </a:lnTo>
                  <a:lnTo>
                    <a:pt x="416" y="1165"/>
                  </a:lnTo>
                  <a:lnTo>
                    <a:pt x="414" y="1165"/>
                  </a:lnTo>
                  <a:lnTo>
                    <a:pt x="413" y="1165"/>
                  </a:lnTo>
                  <a:lnTo>
                    <a:pt x="412" y="1165"/>
                  </a:lnTo>
                  <a:lnTo>
                    <a:pt x="409" y="1164"/>
                  </a:lnTo>
                  <a:lnTo>
                    <a:pt x="408" y="1164"/>
                  </a:lnTo>
                  <a:lnTo>
                    <a:pt x="406" y="1164"/>
                  </a:lnTo>
                  <a:lnTo>
                    <a:pt x="405" y="1164"/>
                  </a:lnTo>
                  <a:lnTo>
                    <a:pt x="404" y="1163"/>
                  </a:lnTo>
                  <a:lnTo>
                    <a:pt x="401" y="1163"/>
                  </a:lnTo>
                  <a:lnTo>
                    <a:pt x="400" y="1163"/>
                  </a:lnTo>
                  <a:lnTo>
                    <a:pt x="398" y="1163"/>
                  </a:lnTo>
                  <a:lnTo>
                    <a:pt x="397" y="1163"/>
                  </a:lnTo>
                  <a:lnTo>
                    <a:pt x="396" y="1163"/>
                  </a:lnTo>
                  <a:lnTo>
                    <a:pt x="393" y="1163"/>
                  </a:lnTo>
                  <a:lnTo>
                    <a:pt x="392" y="1163"/>
                  </a:lnTo>
                  <a:lnTo>
                    <a:pt x="390" y="1163"/>
                  </a:lnTo>
                  <a:lnTo>
                    <a:pt x="389" y="1163"/>
                  </a:lnTo>
                  <a:lnTo>
                    <a:pt x="385" y="1165"/>
                  </a:lnTo>
                  <a:lnTo>
                    <a:pt x="383" y="1166"/>
                  </a:lnTo>
                  <a:lnTo>
                    <a:pt x="382" y="1167"/>
                  </a:lnTo>
                  <a:lnTo>
                    <a:pt x="382" y="1168"/>
                  </a:lnTo>
                  <a:lnTo>
                    <a:pt x="381" y="1170"/>
                  </a:lnTo>
                  <a:lnTo>
                    <a:pt x="380" y="1170"/>
                  </a:lnTo>
                  <a:lnTo>
                    <a:pt x="378" y="1170"/>
                  </a:lnTo>
                  <a:lnTo>
                    <a:pt x="376" y="1172"/>
                  </a:lnTo>
                  <a:lnTo>
                    <a:pt x="374" y="1172"/>
                  </a:lnTo>
                  <a:lnTo>
                    <a:pt x="373" y="1172"/>
                  </a:lnTo>
                  <a:lnTo>
                    <a:pt x="371" y="1172"/>
                  </a:lnTo>
                  <a:lnTo>
                    <a:pt x="367" y="1172"/>
                  </a:lnTo>
                  <a:lnTo>
                    <a:pt x="367" y="1173"/>
                  </a:lnTo>
                  <a:lnTo>
                    <a:pt x="367" y="1175"/>
                  </a:lnTo>
                  <a:lnTo>
                    <a:pt x="366" y="1177"/>
                  </a:lnTo>
                  <a:lnTo>
                    <a:pt x="366" y="1178"/>
                  </a:lnTo>
                  <a:lnTo>
                    <a:pt x="365" y="1180"/>
                  </a:lnTo>
                  <a:lnTo>
                    <a:pt x="365" y="1182"/>
                  </a:lnTo>
                  <a:lnTo>
                    <a:pt x="365" y="1183"/>
                  </a:lnTo>
                  <a:lnTo>
                    <a:pt x="364" y="1185"/>
                  </a:lnTo>
                  <a:lnTo>
                    <a:pt x="360" y="1186"/>
                  </a:lnTo>
                  <a:lnTo>
                    <a:pt x="363" y="1188"/>
                  </a:lnTo>
                  <a:lnTo>
                    <a:pt x="365" y="1190"/>
                  </a:lnTo>
                  <a:lnTo>
                    <a:pt x="362" y="1193"/>
                  </a:lnTo>
                  <a:lnTo>
                    <a:pt x="360" y="1194"/>
                  </a:lnTo>
                  <a:lnTo>
                    <a:pt x="359" y="1197"/>
                  </a:lnTo>
                  <a:lnTo>
                    <a:pt x="356" y="1200"/>
                  </a:lnTo>
                  <a:lnTo>
                    <a:pt x="355" y="1201"/>
                  </a:lnTo>
                  <a:lnTo>
                    <a:pt x="355" y="1203"/>
                  </a:lnTo>
                  <a:lnTo>
                    <a:pt x="354" y="1205"/>
                  </a:lnTo>
                  <a:lnTo>
                    <a:pt x="353" y="1206"/>
                  </a:lnTo>
                  <a:lnTo>
                    <a:pt x="353" y="1208"/>
                  </a:lnTo>
                  <a:lnTo>
                    <a:pt x="351" y="1209"/>
                  </a:lnTo>
                  <a:lnTo>
                    <a:pt x="353" y="1211"/>
                  </a:lnTo>
                  <a:lnTo>
                    <a:pt x="353" y="1212"/>
                  </a:lnTo>
                  <a:lnTo>
                    <a:pt x="353" y="1214"/>
                  </a:lnTo>
                  <a:lnTo>
                    <a:pt x="351" y="1214"/>
                  </a:lnTo>
                  <a:lnTo>
                    <a:pt x="349" y="1214"/>
                  </a:lnTo>
                  <a:lnTo>
                    <a:pt x="348" y="1212"/>
                  </a:lnTo>
                  <a:lnTo>
                    <a:pt x="347" y="1211"/>
                  </a:lnTo>
                  <a:lnTo>
                    <a:pt x="346" y="1210"/>
                  </a:lnTo>
                  <a:lnTo>
                    <a:pt x="343" y="1210"/>
                  </a:lnTo>
                  <a:lnTo>
                    <a:pt x="342" y="1209"/>
                  </a:lnTo>
                  <a:lnTo>
                    <a:pt x="339" y="1210"/>
                  </a:lnTo>
                  <a:lnTo>
                    <a:pt x="340" y="1211"/>
                  </a:lnTo>
                  <a:lnTo>
                    <a:pt x="342" y="1212"/>
                  </a:lnTo>
                  <a:lnTo>
                    <a:pt x="343" y="1214"/>
                  </a:lnTo>
                  <a:lnTo>
                    <a:pt x="342" y="1217"/>
                  </a:lnTo>
                  <a:lnTo>
                    <a:pt x="348" y="1218"/>
                  </a:lnTo>
                  <a:lnTo>
                    <a:pt x="350" y="1218"/>
                  </a:lnTo>
                  <a:lnTo>
                    <a:pt x="353" y="1219"/>
                  </a:lnTo>
                  <a:lnTo>
                    <a:pt x="357" y="1222"/>
                  </a:lnTo>
                  <a:lnTo>
                    <a:pt x="355" y="1225"/>
                  </a:lnTo>
                  <a:lnTo>
                    <a:pt x="355" y="1227"/>
                  </a:lnTo>
                  <a:lnTo>
                    <a:pt x="354" y="1228"/>
                  </a:lnTo>
                  <a:lnTo>
                    <a:pt x="354" y="1230"/>
                  </a:lnTo>
                  <a:lnTo>
                    <a:pt x="353" y="1231"/>
                  </a:lnTo>
                  <a:lnTo>
                    <a:pt x="350" y="1231"/>
                  </a:lnTo>
                  <a:lnTo>
                    <a:pt x="349" y="1231"/>
                  </a:lnTo>
                  <a:lnTo>
                    <a:pt x="347" y="1231"/>
                  </a:lnTo>
                  <a:lnTo>
                    <a:pt x="346" y="1231"/>
                  </a:lnTo>
                  <a:lnTo>
                    <a:pt x="343" y="1231"/>
                  </a:lnTo>
                  <a:lnTo>
                    <a:pt x="342" y="1231"/>
                  </a:lnTo>
                  <a:lnTo>
                    <a:pt x="340" y="1231"/>
                  </a:lnTo>
                  <a:lnTo>
                    <a:pt x="339" y="1231"/>
                  </a:lnTo>
                  <a:lnTo>
                    <a:pt x="337" y="1231"/>
                  </a:lnTo>
                  <a:lnTo>
                    <a:pt x="335" y="1231"/>
                  </a:lnTo>
                  <a:lnTo>
                    <a:pt x="334" y="1231"/>
                  </a:lnTo>
                  <a:lnTo>
                    <a:pt x="333" y="1234"/>
                  </a:lnTo>
                  <a:lnTo>
                    <a:pt x="330" y="1231"/>
                  </a:lnTo>
                  <a:lnTo>
                    <a:pt x="329" y="1227"/>
                  </a:lnTo>
                  <a:lnTo>
                    <a:pt x="324" y="1230"/>
                  </a:lnTo>
                  <a:lnTo>
                    <a:pt x="323" y="1228"/>
                  </a:lnTo>
                  <a:lnTo>
                    <a:pt x="321" y="1228"/>
                  </a:lnTo>
                  <a:lnTo>
                    <a:pt x="320" y="1227"/>
                  </a:lnTo>
                  <a:lnTo>
                    <a:pt x="318" y="1227"/>
                  </a:lnTo>
                  <a:lnTo>
                    <a:pt x="316" y="1226"/>
                  </a:lnTo>
                  <a:lnTo>
                    <a:pt x="315" y="1226"/>
                  </a:lnTo>
                  <a:lnTo>
                    <a:pt x="314" y="1226"/>
                  </a:lnTo>
                  <a:lnTo>
                    <a:pt x="312" y="1226"/>
                  </a:lnTo>
                  <a:lnTo>
                    <a:pt x="310" y="1226"/>
                  </a:lnTo>
                  <a:lnTo>
                    <a:pt x="308" y="1225"/>
                  </a:lnTo>
                  <a:lnTo>
                    <a:pt x="307" y="1225"/>
                  </a:lnTo>
                  <a:lnTo>
                    <a:pt x="305" y="1225"/>
                  </a:lnTo>
                  <a:lnTo>
                    <a:pt x="304" y="1224"/>
                  </a:lnTo>
                  <a:lnTo>
                    <a:pt x="301" y="1224"/>
                  </a:lnTo>
                  <a:lnTo>
                    <a:pt x="299" y="1223"/>
                  </a:lnTo>
                  <a:lnTo>
                    <a:pt x="298" y="1222"/>
                  </a:lnTo>
                  <a:lnTo>
                    <a:pt x="297" y="1220"/>
                  </a:lnTo>
                  <a:lnTo>
                    <a:pt x="295" y="1220"/>
                  </a:lnTo>
                  <a:lnTo>
                    <a:pt x="293" y="1219"/>
                  </a:lnTo>
                  <a:lnTo>
                    <a:pt x="291" y="1218"/>
                  </a:lnTo>
                  <a:lnTo>
                    <a:pt x="290" y="1218"/>
                  </a:lnTo>
                  <a:lnTo>
                    <a:pt x="289" y="1216"/>
                  </a:lnTo>
                  <a:lnTo>
                    <a:pt x="288" y="1216"/>
                  </a:lnTo>
                  <a:lnTo>
                    <a:pt x="287" y="1215"/>
                  </a:lnTo>
                  <a:lnTo>
                    <a:pt x="285" y="1212"/>
                  </a:lnTo>
                  <a:lnTo>
                    <a:pt x="287" y="1212"/>
                  </a:lnTo>
                  <a:lnTo>
                    <a:pt x="288" y="1211"/>
                  </a:lnTo>
                  <a:lnTo>
                    <a:pt x="289" y="1210"/>
                  </a:lnTo>
                  <a:lnTo>
                    <a:pt x="290" y="1209"/>
                  </a:lnTo>
                  <a:lnTo>
                    <a:pt x="291" y="1208"/>
                  </a:lnTo>
                  <a:lnTo>
                    <a:pt x="291" y="1206"/>
                  </a:lnTo>
                  <a:lnTo>
                    <a:pt x="290" y="1205"/>
                  </a:lnTo>
                  <a:lnTo>
                    <a:pt x="289" y="1202"/>
                  </a:lnTo>
                  <a:lnTo>
                    <a:pt x="289" y="1201"/>
                  </a:lnTo>
                  <a:lnTo>
                    <a:pt x="288" y="1200"/>
                  </a:lnTo>
                  <a:lnTo>
                    <a:pt x="287" y="1199"/>
                  </a:lnTo>
                  <a:lnTo>
                    <a:pt x="285" y="1198"/>
                  </a:lnTo>
                  <a:lnTo>
                    <a:pt x="284" y="1197"/>
                  </a:lnTo>
                  <a:lnTo>
                    <a:pt x="282" y="1194"/>
                  </a:lnTo>
                  <a:lnTo>
                    <a:pt x="283" y="1192"/>
                  </a:lnTo>
                  <a:lnTo>
                    <a:pt x="284" y="1190"/>
                  </a:lnTo>
                  <a:lnTo>
                    <a:pt x="285" y="1189"/>
                  </a:lnTo>
                  <a:lnTo>
                    <a:pt x="287" y="1186"/>
                  </a:lnTo>
                  <a:lnTo>
                    <a:pt x="289" y="1184"/>
                  </a:lnTo>
                  <a:lnTo>
                    <a:pt x="290" y="1183"/>
                  </a:lnTo>
                  <a:lnTo>
                    <a:pt x="292" y="1181"/>
                  </a:lnTo>
                  <a:lnTo>
                    <a:pt x="295" y="1176"/>
                  </a:lnTo>
                  <a:lnTo>
                    <a:pt x="297" y="1175"/>
                  </a:lnTo>
                  <a:lnTo>
                    <a:pt x="298" y="1170"/>
                  </a:lnTo>
                  <a:lnTo>
                    <a:pt x="301" y="1166"/>
                  </a:lnTo>
                  <a:lnTo>
                    <a:pt x="297" y="1165"/>
                  </a:lnTo>
                  <a:lnTo>
                    <a:pt x="291" y="1163"/>
                  </a:lnTo>
                  <a:lnTo>
                    <a:pt x="285" y="1161"/>
                  </a:lnTo>
                  <a:lnTo>
                    <a:pt x="283" y="1160"/>
                  </a:lnTo>
                  <a:lnTo>
                    <a:pt x="280" y="1160"/>
                  </a:lnTo>
                  <a:lnTo>
                    <a:pt x="276" y="1160"/>
                  </a:lnTo>
                  <a:lnTo>
                    <a:pt x="273" y="1160"/>
                  </a:lnTo>
                  <a:lnTo>
                    <a:pt x="271" y="1159"/>
                  </a:lnTo>
                  <a:lnTo>
                    <a:pt x="268" y="1159"/>
                  </a:lnTo>
                  <a:lnTo>
                    <a:pt x="264" y="1158"/>
                  </a:lnTo>
                  <a:lnTo>
                    <a:pt x="262" y="1157"/>
                  </a:lnTo>
                  <a:lnTo>
                    <a:pt x="260" y="1153"/>
                  </a:lnTo>
                  <a:lnTo>
                    <a:pt x="257" y="1157"/>
                  </a:lnTo>
                  <a:lnTo>
                    <a:pt x="256" y="1157"/>
                  </a:lnTo>
                  <a:lnTo>
                    <a:pt x="254" y="1158"/>
                  </a:lnTo>
                  <a:lnTo>
                    <a:pt x="252" y="1158"/>
                  </a:lnTo>
                  <a:lnTo>
                    <a:pt x="251" y="1159"/>
                  </a:lnTo>
                  <a:lnTo>
                    <a:pt x="249" y="1159"/>
                  </a:lnTo>
                  <a:lnTo>
                    <a:pt x="248" y="1159"/>
                  </a:lnTo>
                  <a:lnTo>
                    <a:pt x="247" y="1160"/>
                  </a:lnTo>
                  <a:lnTo>
                    <a:pt x="246" y="1163"/>
                  </a:lnTo>
                  <a:lnTo>
                    <a:pt x="246" y="1164"/>
                  </a:lnTo>
                  <a:lnTo>
                    <a:pt x="245" y="1165"/>
                  </a:lnTo>
                  <a:lnTo>
                    <a:pt x="245" y="1167"/>
                  </a:lnTo>
                  <a:lnTo>
                    <a:pt x="243" y="1168"/>
                  </a:lnTo>
                  <a:lnTo>
                    <a:pt x="243" y="1170"/>
                  </a:lnTo>
                  <a:lnTo>
                    <a:pt x="242" y="1172"/>
                  </a:lnTo>
                  <a:lnTo>
                    <a:pt x="242" y="1173"/>
                  </a:lnTo>
                  <a:lnTo>
                    <a:pt x="242" y="1175"/>
                  </a:lnTo>
                  <a:lnTo>
                    <a:pt x="243" y="1176"/>
                  </a:lnTo>
                  <a:lnTo>
                    <a:pt x="245" y="1177"/>
                  </a:lnTo>
                  <a:lnTo>
                    <a:pt x="245" y="1178"/>
                  </a:lnTo>
                  <a:lnTo>
                    <a:pt x="245" y="1181"/>
                  </a:lnTo>
                  <a:lnTo>
                    <a:pt x="246" y="1182"/>
                  </a:lnTo>
                  <a:lnTo>
                    <a:pt x="246" y="1184"/>
                  </a:lnTo>
                  <a:lnTo>
                    <a:pt x="247" y="1185"/>
                  </a:lnTo>
                  <a:lnTo>
                    <a:pt x="247" y="1188"/>
                  </a:lnTo>
                  <a:lnTo>
                    <a:pt x="247" y="1189"/>
                  </a:lnTo>
                  <a:lnTo>
                    <a:pt x="247" y="1191"/>
                  </a:lnTo>
                  <a:lnTo>
                    <a:pt x="246" y="1191"/>
                  </a:lnTo>
                  <a:lnTo>
                    <a:pt x="245" y="1192"/>
                  </a:lnTo>
                  <a:lnTo>
                    <a:pt x="242" y="1193"/>
                  </a:lnTo>
                  <a:lnTo>
                    <a:pt x="242" y="1194"/>
                  </a:lnTo>
                  <a:lnTo>
                    <a:pt x="241" y="1197"/>
                  </a:lnTo>
                  <a:lnTo>
                    <a:pt x="240" y="1198"/>
                  </a:lnTo>
                  <a:lnTo>
                    <a:pt x="240" y="1199"/>
                  </a:lnTo>
                  <a:lnTo>
                    <a:pt x="239" y="1201"/>
                  </a:lnTo>
                  <a:lnTo>
                    <a:pt x="239" y="1202"/>
                  </a:lnTo>
                  <a:lnTo>
                    <a:pt x="239" y="1207"/>
                  </a:lnTo>
                  <a:lnTo>
                    <a:pt x="239" y="1208"/>
                  </a:lnTo>
                  <a:lnTo>
                    <a:pt x="239" y="1209"/>
                  </a:lnTo>
                  <a:lnTo>
                    <a:pt x="238" y="1211"/>
                  </a:lnTo>
                  <a:lnTo>
                    <a:pt x="238" y="1212"/>
                  </a:lnTo>
                  <a:lnTo>
                    <a:pt x="237" y="1215"/>
                  </a:lnTo>
                  <a:lnTo>
                    <a:pt x="235" y="1218"/>
                  </a:lnTo>
                  <a:lnTo>
                    <a:pt x="232" y="1218"/>
                  </a:lnTo>
                  <a:lnTo>
                    <a:pt x="229" y="1219"/>
                  </a:lnTo>
                  <a:lnTo>
                    <a:pt x="225" y="1220"/>
                  </a:lnTo>
                  <a:lnTo>
                    <a:pt x="219" y="1222"/>
                  </a:lnTo>
                  <a:lnTo>
                    <a:pt x="216" y="1223"/>
                  </a:lnTo>
                  <a:lnTo>
                    <a:pt x="210" y="1224"/>
                  </a:lnTo>
                  <a:lnTo>
                    <a:pt x="207" y="1225"/>
                  </a:lnTo>
                  <a:lnTo>
                    <a:pt x="206" y="1226"/>
                  </a:lnTo>
                  <a:lnTo>
                    <a:pt x="204" y="1227"/>
                  </a:lnTo>
                  <a:lnTo>
                    <a:pt x="202" y="1228"/>
                  </a:lnTo>
                  <a:lnTo>
                    <a:pt x="200" y="1228"/>
                  </a:lnTo>
                  <a:lnTo>
                    <a:pt x="197" y="1230"/>
                  </a:lnTo>
                  <a:lnTo>
                    <a:pt x="193" y="1226"/>
                  </a:lnTo>
                  <a:lnTo>
                    <a:pt x="192" y="1225"/>
                  </a:lnTo>
                  <a:lnTo>
                    <a:pt x="190" y="1225"/>
                  </a:lnTo>
                  <a:lnTo>
                    <a:pt x="189" y="1225"/>
                  </a:lnTo>
                  <a:lnTo>
                    <a:pt x="188" y="1225"/>
                  </a:lnTo>
                  <a:lnTo>
                    <a:pt x="185" y="1225"/>
                  </a:lnTo>
                  <a:lnTo>
                    <a:pt x="184" y="1225"/>
                  </a:lnTo>
                  <a:lnTo>
                    <a:pt x="183" y="1225"/>
                  </a:lnTo>
                  <a:lnTo>
                    <a:pt x="182" y="1225"/>
                  </a:lnTo>
                  <a:lnTo>
                    <a:pt x="180" y="1225"/>
                  </a:lnTo>
                  <a:lnTo>
                    <a:pt x="179" y="1225"/>
                  </a:lnTo>
                  <a:lnTo>
                    <a:pt x="177" y="1225"/>
                  </a:lnTo>
                  <a:lnTo>
                    <a:pt x="175" y="1225"/>
                  </a:lnTo>
                  <a:lnTo>
                    <a:pt x="174" y="1224"/>
                  </a:lnTo>
                  <a:lnTo>
                    <a:pt x="173" y="1224"/>
                  </a:lnTo>
                  <a:lnTo>
                    <a:pt x="171" y="1223"/>
                  </a:lnTo>
                  <a:lnTo>
                    <a:pt x="169" y="1222"/>
                  </a:lnTo>
                  <a:lnTo>
                    <a:pt x="168" y="1222"/>
                  </a:lnTo>
                  <a:lnTo>
                    <a:pt x="166" y="1220"/>
                  </a:lnTo>
                  <a:lnTo>
                    <a:pt x="165" y="1219"/>
                  </a:lnTo>
                  <a:lnTo>
                    <a:pt x="164" y="1219"/>
                  </a:lnTo>
                  <a:lnTo>
                    <a:pt x="163" y="1218"/>
                  </a:lnTo>
                  <a:lnTo>
                    <a:pt x="162" y="1218"/>
                  </a:lnTo>
                  <a:lnTo>
                    <a:pt x="159" y="1217"/>
                  </a:lnTo>
                  <a:lnTo>
                    <a:pt x="158" y="1217"/>
                  </a:lnTo>
                  <a:lnTo>
                    <a:pt x="157" y="1216"/>
                  </a:lnTo>
                  <a:lnTo>
                    <a:pt x="156" y="1216"/>
                  </a:lnTo>
                  <a:lnTo>
                    <a:pt x="154" y="1215"/>
                  </a:lnTo>
                  <a:lnTo>
                    <a:pt x="152" y="1215"/>
                  </a:lnTo>
                  <a:lnTo>
                    <a:pt x="151" y="1215"/>
                  </a:lnTo>
                  <a:lnTo>
                    <a:pt x="148" y="1214"/>
                  </a:lnTo>
                  <a:lnTo>
                    <a:pt x="147" y="1214"/>
                  </a:lnTo>
                  <a:lnTo>
                    <a:pt x="144" y="1212"/>
                  </a:lnTo>
                  <a:lnTo>
                    <a:pt x="143" y="1212"/>
                  </a:lnTo>
                  <a:lnTo>
                    <a:pt x="141" y="1212"/>
                  </a:lnTo>
                  <a:lnTo>
                    <a:pt x="140" y="1212"/>
                  </a:lnTo>
                  <a:lnTo>
                    <a:pt x="138" y="1211"/>
                  </a:lnTo>
                  <a:lnTo>
                    <a:pt x="137" y="1211"/>
                  </a:lnTo>
                  <a:lnTo>
                    <a:pt x="134" y="1211"/>
                  </a:lnTo>
                  <a:lnTo>
                    <a:pt x="133" y="1211"/>
                  </a:lnTo>
                  <a:lnTo>
                    <a:pt x="131" y="1211"/>
                  </a:lnTo>
                  <a:lnTo>
                    <a:pt x="129" y="1211"/>
                  </a:lnTo>
                  <a:lnTo>
                    <a:pt x="127" y="1211"/>
                  </a:lnTo>
                  <a:lnTo>
                    <a:pt x="126" y="1211"/>
                  </a:lnTo>
                  <a:lnTo>
                    <a:pt x="124" y="1211"/>
                  </a:lnTo>
                  <a:lnTo>
                    <a:pt x="123" y="1210"/>
                  </a:lnTo>
                  <a:lnTo>
                    <a:pt x="121" y="1209"/>
                  </a:lnTo>
                  <a:lnTo>
                    <a:pt x="122" y="1208"/>
                  </a:lnTo>
                  <a:lnTo>
                    <a:pt x="123" y="1207"/>
                  </a:lnTo>
                  <a:lnTo>
                    <a:pt x="124" y="1206"/>
                  </a:lnTo>
                  <a:lnTo>
                    <a:pt x="124" y="1203"/>
                  </a:lnTo>
                  <a:lnTo>
                    <a:pt x="124" y="1202"/>
                  </a:lnTo>
                  <a:lnTo>
                    <a:pt x="124" y="1201"/>
                  </a:lnTo>
                  <a:lnTo>
                    <a:pt x="124" y="1199"/>
                  </a:lnTo>
                  <a:lnTo>
                    <a:pt x="123" y="1198"/>
                  </a:lnTo>
                  <a:lnTo>
                    <a:pt x="121" y="1198"/>
                  </a:lnTo>
                  <a:lnTo>
                    <a:pt x="119" y="1197"/>
                  </a:lnTo>
                  <a:lnTo>
                    <a:pt x="117" y="1195"/>
                  </a:lnTo>
                  <a:lnTo>
                    <a:pt x="115" y="1195"/>
                  </a:lnTo>
                  <a:lnTo>
                    <a:pt x="113" y="1195"/>
                  </a:lnTo>
                  <a:lnTo>
                    <a:pt x="110" y="1195"/>
                  </a:lnTo>
                  <a:lnTo>
                    <a:pt x="109" y="1195"/>
                  </a:lnTo>
                  <a:lnTo>
                    <a:pt x="107" y="1195"/>
                  </a:lnTo>
                  <a:lnTo>
                    <a:pt x="106" y="1195"/>
                  </a:lnTo>
                  <a:lnTo>
                    <a:pt x="104" y="1195"/>
                  </a:lnTo>
                  <a:lnTo>
                    <a:pt x="102" y="1195"/>
                  </a:lnTo>
                  <a:lnTo>
                    <a:pt x="101" y="1195"/>
                  </a:lnTo>
                  <a:lnTo>
                    <a:pt x="99" y="1197"/>
                  </a:lnTo>
                  <a:lnTo>
                    <a:pt x="98" y="1197"/>
                  </a:lnTo>
                  <a:lnTo>
                    <a:pt x="96" y="1197"/>
                  </a:lnTo>
                  <a:lnTo>
                    <a:pt x="93" y="1197"/>
                  </a:lnTo>
                  <a:lnTo>
                    <a:pt x="92" y="1197"/>
                  </a:lnTo>
                  <a:lnTo>
                    <a:pt x="90" y="1195"/>
                  </a:lnTo>
                  <a:lnTo>
                    <a:pt x="89" y="1195"/>
                  </a:lnTo>
                  <a:lnTo>
                    <a:pt x="88" y="1197"/>
                  </a:lnTo>
                  <a:lnTo>
                    <a:pt x="85" y="1199"/>
                  </a:lnTo>
                  <a:lnTo>
                    <a:pt x="84" y="1200"/>
                  </a:lnTo>
                  <a:lnTo>
                    <a:pt x="82" y="1198"/>
                  </a:lnTo>
                  <a:lnTo>
                    <a:pt x="81" y="1197"/>
                  </a:lnTo>
                  <a:lnTo>
                    <a:pt x="79" y="1195"/>
                  </a:lnTo>
                  <a:lnTo>
                    <a:pt x="77" y="1195"/>
                  </a:lnTo>
                  <a:lnTo>
                    <a:pt x="76" y="1194"/>
                  </a:lnTo>
                  <a:lnTo>
                    <a:pt x="75" y="1193"/>
                  </a:lnTo>
                  <a:lnTo>
                    <a:pt x="73" y="1193"/>
                  </a:lnTo>
                  <a:lnTo>
                    <a:pt x="72" y="1193"/>
                  </a:lnTo>
                  <a:lnTo>
                    <a:pt x="69" y="1193"/>
                  </a:lnTo>
                  <a:lnTo>
                    <a:pt x="67" y="1192"/>
                  </a:lnTo>
                  <a:lnTo>
                    <a:pt x="66" y="1192"/>
                  </a:lnTo>
                  <a:lnTo>
                    <a:pt x="65" y="1191"/>
                  </a:lnTo>
                  <a:lnTo>
                    <a:pt x="64" y="1191"/>
                  </a:lnTo>
                  <a:lnTo>
                    <a:pt x="63" y="1189"/>
                  </a:lnTo>
                  <a:lnTo>
                    <a:pt x="61" y="1189"/>
                  </a:lnTo>
                  <a:lnTo>
                    <a:pt x="60" y="1188"/>
                  </a:lnTo>
                  <a:lnTo>
                    <a:pt x="58" y="1186"/>
                  </a:lnTo>
                  <a:lnTo>
                    <a:pt x="57" y="1185"/>
                  </a:lnTo>
                  <a:lnTo>
                    <a:pt x="56" y="1184"/>
                  </a:lnTo>
                  <a:lnTo>
                    <a:pt x="54" y="1184"/>
                  </a:lnTo>
                  <a:lnTo>
                    <a:pt x="52" y="1183"/>
                  </a:lnTo>
                  <a:lnTo>
                    <a:pt x="51" y="1183"/>
                  </a:lnTo>
                  <a:lnTo>
                    <a:pt x="49" y="1182"/>
                  </a:lnTo>
                  <a:lnTo>
                    <a:pt x="48" y="1182"/>
                  </a:lnTo>
                  <a:lnTo>
                    <a:pt x="46" y="1182"/>
                  </a:lnTo>
                  <a:lnTo>
                    <a:pt x="44" y="1181"/>
                  </a:lnTo>
                  <a:lnTo>
                    <a:pt x="42" y="1181"/>
                  </a:lnTo>
                  <a:lnTo>
                    <a:pt x="41" y="1181"/>
                  </a:lnTo>
                  <a:lnTo>
                    <a:pt x="39" y="1181"/>
                  </a:lnTo>
                  <a:lnTo>
                    <a:pt x="36" y="1181"/>
                  </a:lnTo>
                  <a:lnTo>
                    <a:pt x="35" y="1181"/>
                  </a:lnTo>
                  <a:lnTo>
                    <a:pt x="32" y="1180"/>
                  </a:lnTo>
                  <a:lnTo>
                    <a:pt x="33" y="1177"/>
                  </a:lnTo>
                  <a:lnTo>
                    <a:pt x="34" y="1175"/>
                  </a:lnTo>
                  <a:lnTo>
                    <a:pt x="34" y="1174"/>
                  </a:lnTo>
                  <a:lnTo>
                    <a:pt x="35" y="1173"/>
                  </a:lnTo>
                  <a:lnTo>
                    <a:pt x="35" y="1170"/>
                  </a:lnTo>
                  <a:lnTo>
                    <a:pt x="36" y="1169"/>
                  </a:lnTo>
                  <a:lnTo>
                    <a:pt x="36" y="1168"/>
                  </a:lnTo>
                  <a:lnTo>
                    <a:pt x="38" y="1166"/>
                  </a:lnTo>
                  <a:lnTo>
                    <a:pt x="38" y="1165"/>
                  </a:lnTo>
                  <a:lnTo>
                    <a:pt x="39" y="1163"/>
                  </a:lnTo>
                  <a:lnTo>
                    <a:pt x="39" y="1161"/>
                  </a:lnTo>
                  <a:lnTo>
                    <a:pt x="41" y="1158"/>
                  </a:lnTo>
                  <a:lnTo>
                    <a:pt x="42" y="1155"/>
                  </a:lnTo>
                  <a:lnTo>
                    <a:pt x="42" y="1153"/>
                  </a:lnTo>
                  <a:lnTo>
                    <a:pt x="43" y="1151"/>
                  </a:lnTo>
                  <a:lnTo>
                    <a:pt x="43" y="1150"/>
                  </a:lnTo>
                  <a:lnTo>
                    <a:pt x="44" y="1148"/>
                  </a:lnTo>
                  <a:lnTo>
                    <a:pt x="44" y="1147"/>
                  </a:lnTo>
                  <a:lnTo>
                    <a:pt x="46" y="1146"/>
                  </a:lnTo>
                  <a:lnTo>
                    <a:pt x="46" y="1144"/>
                  </a:lnTo>
                  <a:lnTo>
                    <a:pt x="47" y="1142"/>
                  </a:lnTo>
                  <a:lnTo>
                    <a:pt x="47" y="1141"/>
                  </a:lnTo>
                  <a:lnTo>
                    <a:pt x="48" y="1139"/>
                  </a:lnTo>
                  <a:lnTo>
                    <a:pt x="48" y="1138"/>
                  </a:lnTo>
                  <a:lnTo>
                    <a:pt x="49" y="1136"/>
                  </a:lnTo>
                  <a:lnTo>
                    <a:pt x="50" y="1133"/>
                  </a:lnTo>
                  <a:lnTo>
                    <a:pt x="51" y="1130"/>
                  </a:lnTo>
                  <a:lnTo>
                    <a:pt x="51" y="1127"/>
                  </a:lnTo>
                  <a:lnTo>
                    <a:pt x="52" y="1125"/>
                  </a:lnTo>
                  <a:lnTo>
                    <a:pt x="54" y="1124"/>
                  </a:lnTo>
                  <a:lnTo>
                    <a:pt x="54" y="1122"/>
                  </a:lnTo>
                  <a:lnTo>
                    <a:pt x="55" y="1121"/>
                  </a:lnTo>
                  <a:lnTo>
                    <a:pt x="55" y="1118"/>
                  </a:lnTo>
                  <a:lnTo>
                    <a:pt x="56" y="1117"/>
                  </a:lnTo>
                  <a:lnTo>
                    <a:pt x="56" y="1116"/>
                  </a:lnTo>
                  <a:lnTo>
                    <a:pt x="57" y="1115"/>
                  </a:lnTo>
                  <a:lnTo>
                    <a:pt x="57" y="1113"/>
                  </a:lnTo>
                  <a:lnTo>
                    <a:pt x="59" y="1110"/>
                  </a:lnTo>
                  <a:lnTo>
                    <a:pt x="59" y="1107"/>
                  </a:lnTo>
                  <a:lnTo>
                    <a:pt x="60" y="1105"/>
                  </a:lnTo>
                  <a:lnTo>
                    <a:pt x="60" y="1104"/>
                  </a:lnTo>
                  <a:lnTo>
                    <a:pt x="61" y="1102"/>
                  </a:lnTo>
                  <a:lnTo>
                    <a:pt x="61" y="1100"/>
                  </a:lnTo>
                  <a:lnTo>
                    <a:pt x="61" y="1099"/>
                  </a:lnTo>
                  <a:lnTo>
                    <a:pt x="61" y="1097"/>
                  </a:lnTo>
                  <a:lnTo>
                    <a:pt x="60" y="1096"/>
                  </a:lnTo>
                  <a:lnTo>
                    <a:pt x="61" y="1094"/>
                  </a:lnTo>
                  <a:lnTo>
                    <a:pt x="61" y="1092"/>
                  </a:lnTo>
                  <a:lnTo>
                    <a:pt x="63" y="1091"/>
                  </a:lnTo>
                  <a:lnTo>
                    <a:pt x="64" y="1090"/>
                  </a:lnTo>
                  <a:lnTo>
                    <a:pt x="65" y="1089"/>
                  </a:lnTo>
                  <a:lnTo>
                    <a:pt x="66" y="1088"/>
                  </a:lnTo>
                  <a:lnTo>
                    <a:pt x="67" y="1087"/>
                  </a:lnTo>
                  <a:lnTo>
                    <a:pt x="66" y="1087"/>
                  </a:lnTo>
                  <a:lnTo>
                    <a:pt x="64" y="1085"/>
                  </a:lnTo>
                  <a:lnTo>
                    <a:pt x="63" y="1084"/>
                  </a:lnTo>
                  <a:lnTo>
                    <a:pt x="61" y="1083"/>
                  </a:lnTo>
                  <a:lnTo>
                    <a:pt x="59" y="1082"/>
                  </a:lnTo>
                  <a:lnTo>
                    <a:pt x="58" y="1081"/>
                  </a:lnTo>
                  <a:lnTo>
                    <a:pt x="57" y="1080"/>
                  </a:lnTo>
                  <a:lnTo>
                    <a:pt x="56" y="1079"/>
                  </a:lnTo>
                  <a:lnTo>
                    <a:pt x="56" y="1076"/>
                  </a:lnTo>
                  <a:lnTo>
                    <a:pt x="55" y="1075"/>
                  </a:lnTo>
                  <a:lnTo>
                    <a:pt x="55" y="1074"/>
                  </a:lnTo>
                  <a:lnTo>
                    <a:pt x="55" y="1072"/>
                  </a:lnTo>
                  <a:lnTo>
                    <a:pt x="55" y="1071"/>
                  </a:lnTo>
                  <a:lnTo>
                    <a:pt x="55" y="1068"/>
                  </a:lnTo>
                  <a:lnTo>
                    <a:pt x="56" y="1067"/>
                  </a:lnTo>
                  <a:lnTo>
                    <a:pt x="56" y="1065"/>
                  </a:lnTo>
                  <a:lnTo>
                    <a:pt x="57" y="1064"/>
                  </a:lnTo>
                  <a:lnTo>
                    <a:pt x="57" y="1062"/>
                  </a:lnTo>
                  <a:lnTo>
                    <a:pt x="58" y="1060"/>
                  </a:lnTo>
                  <a:lnTo>
                    <a:pt x="58" y="1058"/>
                  </a:lnTo>
                  <a:lnTo>
                    <a:pt x="59" y="1057"/>
                  </a:lnTo>
                  <a:lnTo>
                    <a:pt x="59" y="1056"/>
                  </a:lnTo>
                  <a:lnTo>
                    <a:pt x="59" y="1054"/>
                  </a:lnTo>
                  <a:lnTo>
                    <a:pt x="60" y="1052"/>
                  </a:lnTo>
                  <a:lnTo>
                    <a:pt x="60" y="1051"/>
                  </a:lnTo>
                  <a:lnTo>
                    <a:pt x="60" y="1048"/>
                  </a:lnTo>
                  <a:lnTo>
                    <a:pt x="60" y="1047"/>
                  </a:lnTo>
                  <a:lnTo>
                    <a:pt x="59" y="1045"/>
                  </a:lnTo>
                  <a:lnTo>
                    <a:pt x="59" y="1043"/>
                  </a:lnTo>
                  <a:lnTo>
                    <a:pt x="59" y="1042"/>
                  </a:lnTo>
                  <a:lnTo>
                    <a:pt x="58" y="1040"/>
                  </a:lnTo>
                  <a:lnTo>
                    <a:pt x="58" y="1038"/>
                  </a:lnTo>
                  <a:lnTo>
                    <a:pt x="57" y="1037"/>
                  </a:lnTo>
                  <a:lnTo>
                    <a:pt x="57" y="1035"/>
                  </a:lnTo>
                  <a:lnTo>
                    <a:pt x="57" y="1033"/>
                  </a:lnTo>
                  <a:lnTo>
                    <a:pt x="57" y="1032"/>
                  </a:lnTo>
                  <a:lnTo>
                    <a:pt x="57" y="1030"/>
                  </a:lnTo>
                  <a:lnTo>
                    <a:pt x="57" y="1029"/>
                  </a:lnTo>
                  <a:lnTo>
                    <a:pt x="57" y="1026"/>
                  </a:lnTo>
                  <a:lnTo>
                    <a:pt x="57" y="1025"/>
                  </a:lnTo>
                  <a:lnTo>
                    <a:pt x="58" y="1023"/>
                  </a:lnTo>
                  <a:lnTo>
                    <a:pt x="57" y="1021"/>
                  </a:lnTo>
                  <a:lnTo>
                    <a:pt x="58" y="1017"/>
                  </a:lnTo>
                  <a:lnTo>
                    <a:pt x="58" y="1015"/>
                  </a:lnTo>
                  <a:lnTo>
                    <a:pt x="58" y="1014"/>
                  </a:lnTo>
                  <a:lnTo>
                    <a:pt x="57" y="1012"/>
                  </a:lnTo>
                  <a:lnTo>
                    <a:pt x="57" y="1010"/>
                  </a:lnTo>
                  <a:lnTo>
                    <a:pt x="57" y="1007"/>
                  </a:lnTo>
                  <a:lnTo>
                    <a:pt x="55" y="100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2" name="Rectangle 20"/>
            <p:cNvSpPr>
              <a:spLocks noChangeArrowheads="1"/>
            </p:cNvSpPr>
            <p:nvPr/>
          </p:nvSpPr>
          <p:spPr bwMode="auto">
            <a:xfrm>
              <a:off x="4665607" y="2869884"/>
              <a:ext cx="368142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mielecki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7280275" y="2451100"/>
              <a:ext cx="1266825" cy="1155700"/>
            </a:xfrm>
            <a:custGeom>
              <a:avLst/>
              <a:gdLst/>
              <a:ahLst/>
              <a:cxnLst>
                <a:cxn ang="0">
                  <a:pos x="277" y="850"/>
                </a:cxn>
                <a:cxn ang="0">
                  <a:pos x="211" y="883"/>
                </a:cxn>
                <a:cxn ang="0">
                  <a:pos x="185" y="928"/>
                </a:cxn>
                <a:cxn ang="0">
                  <a:pos x="168" y="851"/>
                </a:cxn>
                <a:cxn ang="0">
                  <a:pos x="135" y="784"/>
                </a:cxn>
                <a:cxn ang="0">
                  <a:pos x="52" y="753"/>
                </a:cxn>
                <a:cxn ang="0">
                  <a:pos x="9" y="705"/>
                </a:cxn>
                <a:cxn ang="0">
                  <a:pos x="40" y="609"/>
                </a:cxn>
                <a:cxn ang="0">
                  <a:pos x="50" y="533"/>
                </a:cxn>
                <a:cxn ang="0">
                  <a:pos x="76" y="473"/>
                </a:cxn>
                <a:cxn ang="0">
                  <a:pos x="116" y="441"/>
                </a:cxn>
                <a:cxn ang="0">
                  <a:pos x="186" y="419"/>
                </a:cxn>
                <a:cxn ang="0">
                  <a:pos x="254" y="435"/>
                </a:cxn>
                <a:cxn ang="0">
                  <a:pos x="326" y="438"/>
                </a:cxn>
                <a:cxn ang="0">
                  <a:pos x="393" y="436"/>
                </a:cxn>
                <a:cxn ang="0">
                  <a:pos x="458" y="452"/>
                </a:cxn>
                <a:cxn ang="0">
                  <a:pos x="509" y="406"/>
                </a:cxn>
                <a:cxn ang="0">
                  <a:pos x="557" y="323"/>
                </a:cxn>
                <a:cxn ang="0">
                  <a:pos x="626" y="271"/>
                </a:cxn>
                <a:cxn ang="0">
                  <a:pos x="675" y="210"/>
                </a:cxn>
                <a:cxn ang="0">
                  <a:pos x="722" y="154"/>
                </a:cxn>
                <a:cxn ang="0">
                  <a:pos x="766" y="99"/>
                </a:cxn>
                <a:cxn ang="0">
                  <a:pos x="818" y="82"/>
                </a:cxn>
                <a:cxn ang="0">
                  <a:pos x="873" y="117"/>
                </a:cxn>
                <a:cxn ang="0">
                  <a:pos x="923" y="152"/>
                </a:cxn>
                <a:cxn ang="0">
                  <a:pos x="959" y="162"/>
                </a:cxn>
                <a:cxn ang="0">
                  <a:pos x="1028" y="119"/>
                </a:cxn>
                <a:cxn ang="0">
                  <a:pos x="1079" y="63"/>
                </a:cxn>
                <a:cxn ang="0">
                  <a:pos x="1141" y="35"/>
                </a:cxn>
                <a:cxn ang="0">
                  <a:pos x="1190" y="7"/>
                </a:cxn>
                <a:cxn ang="0">
                  <a:pos x="1198" y="28"/>
                </a:cxn>
                <a:cxn ang="0">
                  <a:pos x="1206" y="82"/>
                </a:cxn>
                <a:cxn ang="0">
                  <a:pos x="1213" y="137"/>
                </a:cxn>
                <a:cxn ang="0">
                  <a:pos x="1275" y="149"/>
                </a:cxn>
                <a:cxn ang="0">
                  <a:pos x="1312" y="196"/>
                </a:cxn>
                <a:cxn ang="0">
                  <a:pos x="1324" y="247"/>
                </a:cxn>
                <a:cxn ang="0">
                  <a:pos x="1295" y="314"/>
                </a:cxn>
                <a:cxn ang="0">
                  <a:pos x="1309" y="340"/>
                </a:cxn>
                <a:cxn ang="0">
                  <a:pos x="1379" y="344"/>
                </a:cxn>
                <a:cxn ang="0">
                  <a:pos x="1438" y="366"/>
                </a:cxn>
                <a:cxn ang="0">
                  <a:pos x="1497" y="365"/>
                </a:cxn>
                <a:cxn ang="0">
                  <a:pos x="1512" y="387"/>
                </a:cxn>
                <a:cxn ang="0">
                  <a:pos x="1516" y="417"/>
                </a:cxn>
                <a:cxn ang="0">
                  <a:pos x="1519" y="478"/>
                </a:cxn>
                <a:cxn ang="0">
                  <a:pos x="1578" y="484"/>
                </a:cxn>
                <a:cxn ang="0">
                  <a:pos x="1362" y="736"/>
                </a:cxn>
                <a:cxn ang="0">
                  <a:pos x="982" y="1186"/>
                </a:cxn>
                <a:cxn ang="0">
                  <a:pos x="730" y="1440"/>
                </a:cxn>
                <a:cxn ang="0">
                  <a:pos x="643" y="1441"/>
                </a:cxn>
                <a:cxn ang="0">
                  <a:pos x="559" y="1433"/>
                </a:cxn>
                <a:cxn ang="0">
                  <a:pos x="514" y="1414"/>
                </a:cxn>
                <a:cxn ang="0">
                  <a:pos x="514" y="1373"/>
                </a:cxn>
                <a:cxn ang="0">
                  <a:pos x="553" y="1309"/>
                </a:cxn>
                <a:cxn ang="0">
                  <a:pos x="586" y="1249"/>
                </a:cxn>
                <a:cxn ang="0">
                  <a:pos x="538" y="1220"/>
                </a:cxn>
                <a:cxn ang="0">
                  <a:pos x="435" y="1179"/>
                </a:cxn>
                <a:cxn ang="0">
                  <a:pos x="358" y="1162"/>
                </a:cxn>
                <a:cxn ang="0">
                  <a:pos x="319" y="1101"/>
                </a:cxn>
                <a:cxn ang="0">
                  <a:pos x="286" y="1058"/>
                </a:cxn>
                <a:cxn ang="0">
                  <a:pos x="223" y="1035"/>
                </a:cxn>
                <a:cxn ang="0">
                  <a:pos x="262" y="1000"/>
                </a:cxn>
                <a:cxn ang="0">
                  <a:pos x="285" y="918"/>
                </a:cxn>
              </a:cxnLst>
              <a:rect l="0" t="0" r="r" b="b"/>
              <a:pathLst>
                <a:path w="1596" h="1456">
                  <a:moveTo>
                    <a:pt x="302" y="862"/>
                  </a:moveTo>
                  <a:lnTo>
                    <a:pt x="303" y="861"/>
                  </a:lnTo>
                  <a:lnTo>
                    <a:pt x="302" y="859"/>
                  </a:lnTo>
                  <a:lnTo>
                    <a:pt x="302" y="858"/>
                  </a:lnTo>
                  <a:lnTo>
                    <a:pt x="302" y="856"/>
                  </a:lnTo>
                  <a:lnTo>
                    <a:pt x="303" y="854"/>
                  </a:lnTo>
                  <a:lnTo>
                    <a:pt x="303" y="852"/>
                  </a:lnTo>
                  <a:lnTo>
                    <a:pt x="304" y="851"/>
                  </a:lnTo>
                  <a:lnTo>
                    <a:pt x="304" y="850"/>
                  </a:lnTo>
                  <a:lnTo>
                    <a:pt x="307" y="850"/>
                  </a:lnTo>
                  <a:lnTo>
                    <a:pt x="309" y="851"/>
                  </a:lnTo>
                  <a:lnTo>
                    <a:pt x="314" y="850"/>
                  </a:lnTo>
                  <a:lnTo>
                    <a:pt x="315" y="850"/>
                  </a:lnTo>
                  <a:lnTo>
                    <a:pt x="316" y="850"/>
                  </a:lnTo>
                  <a:lnTo>
                    <a:pt x="318" y="850"/>
                  </a:lnTo>
                  <a:lnTo>
                    <a:pt x="319" y="849"/>
                  </a:lnTo>
                  <a:lnTo>
                    <a:pt x="320" y="849"/>
                  </a:lnTo>
                  <a:lnTo>
                    <a:pt x="322" y="846"/>
                  </a:lnTo>
                  <a:lnTo>
                    <a:pt x="322" y="845"/>
                  </a:lnTo>
                  <a:lnTo>
                    <a:pt x="320" y="844"/>
                  </a:lnTo>
                  <a:lnTo>
                    <a:pt x="320" y="842"/>
                  </a:lnTo>
                  <a:lnTo>
                    <a:pt x="320" y="841"/>
                  </a:lnTo>
                  <a:lnTo>
                    <a:pt x="319" y="837"/>
                  </a:lnTo>
                  <a:lnTo>
                    <a:pt x="316" y="839"/>
                  </a:lnTo>
                  <a:lnTo>
                    <a:pt x="311" y="840"/>
                  </a:lnTo>
                  <a:lnTo>
                    <a:pt x="307" y="840"/>
                  </a:lnTo>
                  <a:lnTo>
                    <a:pt x="303" y="840"/>
                  </a:lnTo>
                  <a:lnTo>
                    <a:pt x="301" y="840"/>
                  </a:lnTo>
                  <a:lnTo>
                    <a:pt x="300" y="841"/>
                  </a:lnTo>
                  <a:lnTo>
                    <a:pt x="299" y="841"/>
                  </a:lnTo>
                  <a:lnTo>
                    <a:pt x="296" y="841"/>
                  </a:lnTo>
                  <a:lnTo>
                    <a:pt x="295" y="844"/>
                  </a:lnTo>
                  <a:lnTo>
                    <a:pt x="294" y="844"/>
                  </a:lnTo>
                  <a:lnTo>
                    <a:pt x="292" y="845"/>
                  </a:lnTo>
                  <a:lnTo>
                    <a:pt x="291" y="845"/>
                  </a:lnTo>
                  <a:lnTo>
                    <a:pt x="289" y="846"/>
                  </a:lnTo>
                  <a:lnTo>
                    <a:pt x="287" y="846"/>
                  </a:lnTo>
                  <a:lnTo>
                    <a:pt x="285" y="846"/>
                  </a:lnTo>
                  <a:lnTo>
                    <a:pt x="284" y="848"/>
                  </a:lnTo>
                  <a:lnTo>
                    <a:pt x="283" y="848"/>
                  </a:lnTo>
                  <a:lnTo>
                    <a:pt x="281" y="849"/>
                  </a:lnTo>
                  <a:lnTo>
                    <a:pt x="279" y="849"/>
                  </a:lnTo>
                  <a:lnTo>
                    <a:pt x="277" y="850"/>
                  </a:lnTo>
                  <a:lnTo>
                    <a:pt x="276" y="850"/>
                  </a:lnTo>
                  <a:lnTo>
                    <a:pt x="275" y="851"/>
                  </a:lnTo>
                  <a:lnTo>
                    <a:pt x="273" y="851"/>
                  </a:lnTo>
                  <a:lnTo>
                    <a:pt x="271" y="851"/>
                  </a:lnTo>
                  <a:lnTo>
                    <a:pt x="269" y="852"/>
                  </a:lnTo>
                  <a:lnTo>
                    <a:pt x="269" y="849"/>
                  </a:lnTo>
                  <a:lnTo>
                    <a:pt x="266" y="851"/>
                  </a:lnTo>
                  <a:lnTo>
                    <a:pt x="262" y="856"/>
                  </a:lnTo>
                  <a:lnTo>
                    <a:pt x="259" y="851"/>
                  </a:lnTo>
                  <a:lnTo>
                    <a:pt x="257" y="853"/>
                  </a:lnTo>
                  <a:lnTo>
                    <a:pt x="257" y="856"/>
                  </a:lnTo>
                  <a:lnTo>
                    <a:pt x="253" y="857"/>
                  </a:lnTo>
                  <a:lnTo>
                    <a:pt x="251" y="857"/>
                  </a:lnTo>
                  <a:lnTo>
                    <a:pt x="250" y="858"/>
                  </a:lnTo>
                  <a:lnTo>
                    <a:pt x="249" y="858"/>
                  </a:lnTo>
                  <a:lnTo>
                    <a:pt x="246" y="858"/>
                  </a:lnTo>
                  <a:lnTo>
                    <a:pt x="245" y="859"/>
                  </a:lnTo>
                  <a:lnTo>
                    <a:pt x="244" y="859"/>
                  </a:lnTo>
                  <a:lnTo>
                    <a:pt x="242" y="859"/>
                  </a:lnTo>
                  <a:lnTo>
                    <a:pt x="240" y="860"/>
                  </a:lnTo>
                  <a:lnTo>
                    <a:pt x="236" y="861"/>
                  </a:lnTo>
                  <a:lnTo>
                    <a:pt x="234" y="861"/>
                  </a:lnTo>
                  <a:lnTo>
                    <a:pt x="233" y="862"/>
                  </a:lnTo>
                  <a:lnTo>
                    <a:pt x="232" y="862"/>
                  </a:lnTo>
                  <a:lnTo>
                    <a:pt x="229" y="862"/>
                  </a:lnTo>
                  <a:lnTo>
                    <a:pt x="228" y="863"/>
                  </a:lnTo>
                  <a:lnTo>
                    <a:pt x="226" y="863"/>
                  </a:lnTo>
                  <a:lnTo>
                    <a:pt x="225" y="865"/>
                  </a:lnTo>
                  <a:lnTo>
                    <a:pt x="223" y="865"/>
                  </a:lnTo>
                  <a:lnTo>
                    <a:pt x="221" y="865"/>
                  </a:lnTo>
                  <a:lnTo>
                    <a:pt x="219" y="866"/>
                  </a:lnTo>
                  <a:lnTo>
                    <a:pt x="218" y="866"/>
                  </a:lnTo>
                  <a:lnTo>
                    <a:pt x="216" y="867"/>
                  </a:lnTo>
                  <a:lnTo>
                    <a:pt x="215" y="867"/>
                  </a:lnTo>
                  <a:lnTo>
                    <a:pt x="212" y="867"/>
                  </a:lnTo>
                  <a:lnTo>
                    <a:pt x="211" y="868"/>
                  </a:lnTo>
                  <a:lnTo>
                    <a:pt x="210" y="868"/>
                  </a:lnTo>
                  <a:lnTo>
                    <a:pt x="204" y="869"/>
                  </a:lnTo>
                  <a:lnTo>
                    <a:pt x="203" y="870"/>
                  </a:lnTo>
                  <a:lnTo>
                    <a:pt x="208" y="875"/>
                  </a:lnTo>
                  <a:lnTo>
                    <a:pt x="209" y="878"/>
                  </a:lnTo>
                  <a:lnTo>
                    <a:pt x="210" y="882"/>
                  </a:lnTo>
                  <a:lnTo>
                    <a:pt x="211" y="883"/>
                  </a:lnTo>
                  <a:lnTo>
                    <a:pt x="211" y="885"/>
                  </a:lnTo>
                  <a:lnTo>
                    <a:pt x="212" y="886"/>
                  </a:lnTo>
                  <a:lnTo>
                    <a:pt x="212" y="887"/>
                  </a:lnTo>
                  <a:lnTo>
                    <a:pt x="213" y="890"/>
                  </a:lnTo>
                  <a:lnTo>
                    <a:pt x="213" y="891"/>
                  </a:lnTo>
                  <a:lnTo>
                    <a:pt x="215" y="892"/>
                  </a:lnTo>
                  <a:lnTo>
                    <a:pt x="215" y="894"/>
                  </a:lnTo>
                  <a:lnTo>
                    <a:pt x="216" y="896"/>
                  </a:lnTo>
                  <a:lnTo>
                    <a:pt x="217" y="898"/>
                  </a:lnTo>
                  <a:lnTo>
                    <a:pt x="218" y="900"/>
                  </a:lnTo>
                  <a:lnTo>
                    <a:pt x="218" y="901"/>
                  </a:lnTo>
                  <a:lnTo>
                    <a:pt x="219" y="903"/>
                  </a:lnTo>
                  <a:lnTo>
                    <a:pt x="220" y="904"/>
                  </a:lnTo>
                  <a:lnTo>
                    <a:pt x="220" y="907"/>
                  </a:lnTo>
                  <a:lnTo>
                    <a:pt x="221" y="908"/>
                  </a:lnTo>
                  <a:lnTo>
                    <a:pt x="223" y="908"/>
                  </a:lnTo>
                  <a:lnTo>
                    <a:pt x="224" y="909"/>
                  </a:lnTo>
                  <a:lnTo>
                    <a:pt x="224" y="911"/>
                  </a:lnTo>
                  <a:lnTo>
                    <a:pt x="224" y="912"/>
                  </a:lnTo>
                  <a:lnTo>
                    <a:pt x="224" y="915"/>
                  </a:lnTo>
                  <a:lnTo>
                    <a:pt x="224" y="916"/>
                  </a:lnTo>
                  <a:lnTo>
                    <a:pt x="224" y="917"/>
                  </a:lnTo>
                  <a:lnTo>
                    <a:pt x="223" y="919"/>
                  </a:lnTo>
                  <a:lnTo>
                    <a:pt x="221" y="919"/>
                  </a:lnTo>
                  <a:lnTo>
                    <a:pt x="220" y="920"/>
                  </a:lnTo>
                  <a:lnTo>
                    <a:pt x="218" y="920"/>
                  </a:lnTo>
                  <a:lnTo>
                    <a:pt x="217" y="920"/>
                  </a:lnTo>
                  <a:lnTo>
                    <a:pt x="216" y="920"/>
                  </a:lnTo>
                  <a:lnTo>
                    <a:pt x="213" y="920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09" y="920"/>
                  </a:lnTo>
                  <a:lnTo>
                    <a:pt x="207" y="920"/>
                  </a:lnTo>
                  <a:lnTo>
                    <a:pt x="206" y="921"/>
                  </a:lnTo>
                  <a:lnTo>
                    <a:pt x="204" y="921"/>
                  </a:lnTo>
                  <a:lnTo>
                    <a:pt x="202" y="923"/>
                  </a:lnTo>
                  <a:lnTo>
                    <a:pt x="201" y="924"/>
                  </a:lnTo>
                  <a:lnTo>
                    <a:pt x="200" y="924"/>
                  </a:lnTo>
                  <a:lnTo>
                    <a:pt x="198" y="925"/>
                  </a:lnTo>
                  <a:lnTo>
                    <a:pt x="196" y="927"/>
                  </a:lnTo>
                  <a:lnTo>
                    <a:pt x="192" y="928"/>
                  </a:lnTo>
                  <a:lnTo>
                    <a:pt x="187" y="927"/>
                  </a:lnTo>
                  <a:lnTo>
                    <a:pt x="185" y="928"/>
                  </a:lnTo>
                  <a:lnTo>
                    <a:pt x="182" y="928"/>
                  </a:lnTo>
                  <a:lnTo>
                    <a:pt x="183" y="924"/>
                  </a:lnTo>
                  <a:lnTo>
                    <a:pt x="183" y="923"/>
                  </a:lnTo>
                  <a:lnTo>
                    <a:pt x="183" y="920"/>
                  </a:lnTo>
                  <a:lnTo>
                    <a:pt x="183" y="919"/>
                  </a:lnTo>
                  <a:lnTo>
                    <a:pt x="183" y="917"/>
                  </a:lnTo>
                  <a:lnTo>
                    <a:pt x="184" y="916"/>
                  </a:lnTo>
                  <a:lnTo>
                    <a:pt x="184" y="913"/>
                  </a:lnTo>
                  <a:lnTo>
                    <a:pt x="184" y="911"/>
                  </a:lnTo>
                  <a:lnTo>
                    <a:pt x="184" y="910"/>
                  </a:lnTo>
                  <a:lnTo>
                    <a:pt x="185" y="909"/>
                  </a:lnTo>
                  <a:lnTo>
                    <a:pt x="185" y="907"/>
                  </a:lnTo>
                  <a:lnTo>
                    <a:pt x="185" y="905"/>
                  </a:lnTo>
                  <a:lnTo>
                    <a:pt x="185" y="903"/>
                  </a:lnTo>
                  <a:lnTo>
                    <a:pt x="182" y="902"/>
                  </a:lnTo>
                  <a:lnTo>
                    <a:pt x="185" y="900"/>
                  </a:lnTo>
                  <a:lnTo>
                    <a:pt x="187" y="896"/>
                  </a:lnTo>
                  <a:lnTo>
                    <a:pt x="187" y="892"/>
                  </a:lnTo>
                  <a:lnTo>
                    <a:pt x="188" y="891"/>
                  </a:lnTo>
                  <a:lnTo>
                    <a:pt x="186" y="887"/>
                  </a:lnTo>
                  <a:lnTo>
                    <a:pt x="185" y="886"/>
                  </a:lnTo>
                  <a:lnTo>
                    <a:pt x="185" y="884"/>
                  </a:lnTo>
                  <a:lnTo>
                    <a:pt x="184" y="883"/>
                  </a:lnTo>
                  <a:lnTo>
                    <a:pt x="184" y="882"/>
                  </a:lnTo>
                  <a:lnTo>
                    <a:pt x="184" y="879"/>
                  </a:lnTo>
                  <a:lnTo>
                    <a:pt x="183" y="877"/>
                  </a:lnTo>
                  <a:lnTo>
                    <a:pt x="183" y="873"/>
                  </a:lnTo>
                  <a:lnTo>
                    <a:pt x="183" y="871"/>
                  </a:lnTo>
                  <a:lnTo>
                    <a:pt x="182" y="870"/>
                  </a:lnTo>
                  <a:lnTo>
                    <a:pt x="182" y="868"/>
                  </a:lnTo>
                  <a:lnTo>
                    <a:pt x="183" y="867"/>
                  </a:lnTo>
                  <a:lnTo>
                    <a:pt x="182" y="865"/>
                  </a:lnTo>
                  <a:lnTo>
                    <a:pt x="181" y="863"/>
                  </a:lnTo>
                  <a:lnTo>
                    <a:pt x="181" y="862"/>
                  </a:lnTo>
                  <a:lnTo>
                    <a:pt x="179" y="861"/>
                  </a:lnTo>
                  <a:lnTo>
                    <a:pt x="177" y="859"/>
                  </a:lnTo>
                  <a:lnTo>
                    <a:pt x="175" y="858"/>
                  </a:lnTo>
                  <a:lnTo>
                    <a:pt x="174" y="857"/>
                  </a:lnTo>
                  <a:lnTo>
                    <a:pt x="173" y="857"/>
                  </a:lnTo>
                  <a:lnTo>
                    <a:pt x="171" y="854"/>
                  </a:lnTo>
                  <a:lnTo>
                    <a:pt x="170" y="853"/>
                  </a:lnTo>
                  <a:lnTo>
                    <a:pt x="169" y="852"/>
                  </a:lnTo>
                  <a:lnTo>
                    <a:pt x="168" y="851"/>
                  </a:lnTo>
                  <a:lnTo>
                    <a:pt x="167" y="850"/>
                  </a:lnTo>
                  <a:lnTo>
                    <a:pt x="166" y="849"/>
                  </a:lnTo>
                  <a:lnTo>
                    <a:pt x="165" y="848"/>
                  </a:lnTo>
                  <a:lnTo>
                    <a:pt x="163" y="846"/>
                  </a:lnTo>
                  <a:lnTo>
                    <a:pt x="162" y="845"/>
                  </a:lnTo>
                  <a:lnTo>
                    <a:pt x="161" y="844"/>
                  </a:lnTo>
                  <a:lnTo>
                    <a:pt x="159" y="843"/>
                  </a:lnTo>
                  <a:lnTo>
                    <a:pt x="159" y="841"/>
                  </a:lnTo>
                  <a:lnTo>
                    <a:pt x="156" y="840"/>
                  </a:lnTo>
                  <a:lnTo>
                    <a:pt x="158" y="836"/>
                  </a:lnTo>
                  <a:lnTo>
                    <a:pt x="160" y="833"/>
                  </a:lnTo>
                  <a:lnTo>
                    <a:pt x="162" y="831"/>
                  </a:lnTo>
                  <a:lnTo>
                    <a:pt x="165" y="826"/>
                  </a:lnTo>
                  <a:lnTo>
                    <a:pt x="166" y="823"/>
                  </a:lnTo>
                  <a:lnTo>
                    <a:pt x="166" y="817"/>
                  </a:lnTo>
                  <a:lnTo>
                    <a:pt x="162" y="814"/>
                  </a:lnTo>
                  <a:lnTo>
                    <a:pt x="162" y="812"/>
                  </a:lnTo>
                  <a:lnTo>
                    <a:pt x="161" y="810"/>
                  </a:lnTo>
                  <a:lnTo>
                    <a:pt x="161" y="809"/>
                  </a:lnTo>
                  <a:lnTo>
                    <a:pt x="161" y="807"/>
                  </a:lnTo>
                  <a:lnTo>
                    <a:pt x="160" y="806"/>
                  </a:lnTo>
                  <a:lnTo>
                    <a:pt x="159" y="803"/>
                  </a:lnTo>
                  <a:lnTo>
                    <a:pt x="159" y="802"/>
                  </a:lnTo>
                  <a:lnTo>
                    <a:pt x="158" y="801"/>
                  </a:lnTo>
                  <a:lnTo>
                    <a:pt x="157" y="800"/>
                  </a:lnTo>
                  <a:lnTo>
                    <a:pt x="157" y="798"/>
                  </a:lnTo>
                  <a:lnTo>
                    <a:pt x="156" y="797"/>
                  </a:lnTo>
                  <a:lnTo>
                    <a:pt x="156" y="795"/>
                  </a:lnTo>
                  <a:lnTo>
                    <a:pt x="156" y="793"/>
                  </a:lnTo>
                  <a:lnTo>
                    <a:pt x="157" y="792"/>
                  </a:lnTo>
                  <a:lnTo>
                    <a:pt x="154" y="792"/>
                  </a:lnTo>
                  <a:lnTo>
                    <a:pt x="153" y="791"/>
                  </a:lnTo>
                  <a:lnTo>
                    <a:pt x="152" y="791"/>
                  </a:lnTo>
                  <a:lnTo>
                    <a:pt x="150" y="790"/>
                  </a:lnTo>
                  <a:lnTo>
                    <a:pt x="149" y="790"/>
                  </a:lnTo>
                  <a:lnTo>
                    <a:pt x="146" y="789"/>
                  </a:lnTo>
                  <a:lnTo>
                    <a:pt x="145" y="789"/>
                  </a:lnTo>
                  <a:lnTo>
                    <a:pt x="144" y="787"/>
                  </a:lnTo>
                  <a:lnTo>
                    <a:pt x="142" y="787"/>
                  </a:lnTo>
                  <a:lnTo>
                    <a:pt x="141" y="786"/>
                  </a:lnTo>
                  <a:lnTo>
                    <a:pt x="138" y="785"/>
                  </a:lnTo>
                  <a:lnTo>
                    <a:pt x="136" y="785"/>
                  </a:lnTo>
                  <a:lnTo>
                    <a:pt x="135" y="784"/>
                  </a:lnTo>
                  <a:lnTo>
                    <a:pt x="134" y="784"/>
                  </a:lnTo>
                  <a:lnTo>
                    <a:pt x="132" y="783"/>
                  </a:lnTo>
                  <a:lnTo>
                    <a:pt x="130" y="783"/>
                  </a:lnTo>
                  <a:lnTo>
                    <a:pt x="129" y="782"/>
                  </a:lnTo>
                  <a:lnTo>
                    <a:pt x="127" y="782"/>
                  </a:lnTo>
                  <a:lnTo>
                    <a:pt x="126" y="781"/>
                  </a:lnTo>
                  <a:lnTo>
                    <a:pt x="124" y="781"/>
                  </a:lnTo>
                  <a:lnTo>
                    <a:pt x="123" y="780"/>
                  </a:lnTo>
                  <a:lnTo>
                    <a:pt x="121" y="780"/>
                  </a:lnTo>
                  <a:lnTo>
                    <a:pt x="119" y="778"/>
                  </a:lnTo>
                  <a:lnTo>
                    <a:pt x="118" y="778"/>
                  </a:lnTo>
                  <a:lnTo>
                    <a:pt x="117" y="777"/>
                  </a:lnTo>
                  <a:lnTo>
                    <a:pt x="116" y="777"/>
                  </a:lnTo>
                  <a:lnTo>
                    <a:pt x="113" y="776"/>
                  </a:lnTo>
                  <a:lnTo>
                    <a:pt x="112" y="776"/>
                  </a:lnTo>
                  <a:lnTo>
                    <a:pt x="111" y="775"/>
                  </a:lnTo>
                  <a:lnTo>
                    <a:pt x="110" y="775"/>
                  </a:lnTo>
                  <a:lnTo>
                    <a:pt x="108" y="774"/>
                  </a:lnTo>
                  <a:lnTo>
                    <a:pt x="107" y="774"/>
                  </a:lnTo>
                  <a:lnTo>
                    <a:pt x="105" y="770"/>
                  </a:lnTo>
                  <a:lnTo>
                    <a:pt x="102" y="772"/>
                  </a:lnTo>
                  <a:lnTo>
                    <a:pt x="100" y="770"/>
                  </a:lnTo>
                  <a:lnTo>
                    <a:pt x="96" y="770"/>
                  </a:lnTo>
                  <a:lnTo>
                    <a:pt x="94" y="768"/>
                  </a:lnTo>
                  <a:lnTo>
                    <a:pt x="93" y="767"/>
                  </a:lnTo>
                  <a:lnTo>
                    <a:pt x="91" y="767"/>
                  </a:lnTo>
                  <a:lnTo>
                    <a:pt x="87" y="767"/>
                  </a:lnTo>
                  <a:lnTo>
                    <a:pt x="85" y="765"/>
                  </a:lnTo>
                  <a:lnTo>
                    <a:pt x="84" y="765"/>
                  </a:lnTo>
                  <a:lnTo>
                    <a:pt x="82" y="764"/>
                  </a:lnTo>
                  <a:lnTo>
                    <a:pt x="80" y="764"/>
                  </a:lnTo>
                  <a:lnTo>
                    <a:pt x="78" y="762"/>
                  </a:lnTo>
                  <a:lnTo>
                    <a:pt x="77" y="762"/>
                  </a:lnTo>
                  <a:lnTo>
                    <a:pt x="76" y="761"/>
                  </a:lnTo>
                  <a:lnTo>
                    <a:pt x="74" y="761"/>
                  </a:lnTo>
                  <a:lnTo>
                    <a:pt x="73" y="760"/>
                  </a:lnTo>
                  <a:lnTo>
                    <a:pt x="71" y="760"/>
                  </a:lnTo>
                  <a:lnTo>
                    <a:pt x="68" y="759"/>
                  </a:lnTo>
                  <a:lnTo>
                    <a:pt x="65" y="758"/>
                  </a:lnTo>
                  <a:lnTo>
                    <a:pt x="62" y="757"/>
                  </a:lnTo>
                  <a:lnTo>
                    <a:pt x="60" y="756"/>
                  </a:lnTo>
                  <a:lnTo>
                    <a:pt x="57" y="756"/>
                  </a:lnTo>
                  <a:lnTo>
                    <a:pt x="52" y="753"/>
                  </a:lnTo>
                  <a:lnTo>
                    <a:pt x="46" y="751"/>
                  </a:lnTo>
                  <a:lnTo>
                    <a:pt x="44" y="751"/>
                  </a:lnTo>
                  <a:lnTo>
                    <a:pt x="43" y="750"/>
                  </a:lnTo>
                  <a:lnTo>
                    <a:pt x="42" y="750"/>
                  </a:lnTo>
                  <a:lnTo>
                    <a:pt x="41" y="749"/>
                  </a:lnTo>
                  <a:lnTo>
                    <a:pt x="38" y="749"/>
                  </a:lnTo>
                  <a:lnTo>
                    <a:pt x="37" y="748"/>
                  </a:lnTo>
                  <a:lnTo>
                    <a:pt x="35" y="748"/>
                  </a:lnTo>
                  <a:lnTo>
                    <a:pt x="34" y="747"/>
                  </a:lnTo>
                  <a:lnTo>
                    <a:pt x="33" y="747"/>
                  </a:lnTo>
                  <a:lnTo>
                    <a:pt x="30" y="745"/>
                  </a:lnTo>
                  <a:lnTo>
                    <a:pt x="28" y="744"/>
                  </a:lnTo>
                  <a:lnTo>
                    <a:pt x="25" y="743"/>
                  </a:lnTo>
                  <a:lnTo>
                    <a:pt x="24" y="743"/>
                  </a:lnTo>
                  <a:lnTo>
                    <a:pt x="22" y="742"/>
                  </a:lnTo>
                  <a:lnTo>
                    <a:pt x="20" y="742"/>
                  </a:lnTo>
                  <a:lnTo>
                    <a:pt x="19" y="741"/>
                  </a:lnTo>
                  <a:lnTo>
                    <a:pt x="17" y="741"/>
                  </a:lnTo>
                  <a:lnTo>
                    <a:pt x="16" y="740"/>
                  </a:lnTo>
                  <a:lnTo>
                    <a:pt x="13" y="740"/>
                  </a:lnTo>
                  <a:lnTo>
                    <a:pt x="12" y="739"/>
                  </a:lnTo>
                  <a:lnTo>
                    <a:pt x="11" y="739"/>
                  </a:lnTo>
                  <a:lnTo>
                    <a:pt x="9" y="738"/>
                  </a:lnTo>
                  <a:lnTo>
                    <a:pt x="8" y="738"/>
                  </a:lnTo>
                  <a:lnTo>
                    <a:pt x="5" y="736"/>
                  </a:lnTo>
                  <a:lnTo>
                    <a:pt x="4" y="736"/>
                  </a:lnTo>
                  <a:lnTo>
                    <a:pt x="3" y="735"/>
                  </a:lnTo>
                  <a:lnTo>
                    <a:pt x="0" y="734"/>
                  </a:lnTo>
                  <a:lnTo>
                    <a:pt x="1" y="728"/>
                  </a:lnTo>
                  <a:lnTo>
                    <a:pt x="2" y="727"/>
                  </a:lnTo>
                  <a:lnTo>
                    <a:pt x="2" y="724"/>
                  </a:lnTo>
                  <a:lnTo>
                    <a:pt x="3" y="723"/>
                  </a:lnTo>
                  <a:lnTo>
                    <a:pt x="3" y="720"/>
                  </a:lnTo>
                  <a:lnTo>
                    <a:pt x="4" y="719"/>
                  </a:lnTo>
                  <a:lnTo>
                    <a:pt x="4" y="718"/>
                  </a:lnTo>
                  <a:lnTo>
                    <a:pt x="5" y="716"/>
                  </a:lnTo>
                  <a:lnTo>
                    <a:pt x="5" y="715"/>
                  </a:lnTo>
                  <a:lnTo>
                    <a:pt x="7" y="713"/>
                  </a:lnTo>
                  <a:lnTo>
                    <a:pt x="7" y="711"/>
                  </a:lnTo>
                  <a:lnTo>
                    <a:pt x="8" y="709"/>
                  </a:lnTo>
                  <a:lnTo>
                    <a:pt x="8" y="708"/>
                  </a:lnTo>
                  <a:lnTo>
                    <a:pt x="8" y="707"/>
                  </a:lnTo>
                  <a:lnTo>
                    <a:pt x="9" y="705"/>
                  </a:lnTo>
                  <a:lnTo>
                    <a:pt x="10" y="703"/>
                  </a:lnTo>
                  <a:lnTo>
                    <a:pt x="11" y="699"/>
                  </a:lnTo>
                  <a:lnTo>
                    <a:pt x="12" y="696"/>
                  </a:lnTo>
                  <a:lnTo>
                    <a:pt x="12" y="694"/>
                  </a:lnTo>
                  <a:lnTo>
                    <a:pt x="13" y="692"/>
                  </a:lnTo>
                  <a:lnTo>
                    <a:pt x="13" y="691"/>
                  </a:lnTo>
                  <a:lnTo>
                    <a:pt x="15" y="689"/>
                  </a:lnTo>
                  <a:lnTo>
                    <a:pt x="15" y="688"/>
                  </a:lnTo>
                  <a:lnTo>
                    <a:pt x="16" y="684"/>
                  </a:lnTo>
                  <a:lnTo>
                    <a:pt x="17" y="681"/>
                  </a:lnTo>
                  <a:lnTo>
                    <a:pt x="18" y="677"/>
                  </a:lnTo>
                  <a:lnTo>
                    <a:pt x="18" y="674"/>
                  </a:lnTo>
                  <a:lnTo>
                    <a:pt x="19" y="673"/>
                  </a:lnTo>
                  <a:lnTo>
                    <a:pt x="19" y="671"/>
                  </a:lnTo>
                  <a:lnTo>
                    <a:pt x="20" y="669"/>
                  </a:lnTo>
                  <a:lnTo>
                    <a:pt x="20" y="668"/>
                  </a:lnTo>
                  <a:lnTo>
                    <a:pt x="21" y="666"/>
                  </a:lnTo>
                  <a:lnTo>
                    <a:pt x="21" y="665"/>
                  </a:lnTo>
                  <a:lnTo>
                    <a:pt x="21" y="663"/>
                  </a:lnTo>
                  <a:lnTo>
                    <a:pt x="22" y="659"/>
                  </a:lnTo>
                  <a:lnTo>
                    <a:pt x="24" y="656"/>
                  </a:lnTo>
                  <a:lnTo>
                    <a:pt x="25" y="655"/>
                  </a:lnTo>
                  <a:lnTo>
                    <a:pt x="25" y="652"/>
                  </a:lnTo>
                  <a:lnTo>
                    <a:pt x="26" y="650"/>
                  </a:lnTo>
                  <a:lnTo>
                    <a:pt x="26" y="648"/>
                  </a:lnTo>
                  <a:lnTo>
                    <a:pt x="27" y="647"/>
                  </a:lnTo>
                  <a:lnTo>
                    <a:pt x="28" y="646"/>
                  </a:lnTo>
                  <a:lnTo>
                    <a:pt x="28" y="643"/>
                  </a:lnTo>
                  <a:lnTo>
                    <a:pt x="29" y="639"/>
                  </a:lnTo>
                  <a:lnTo>
                    <a:pt x="30" y="637"/>
                  </a:lnTo>
                  <a:lnTo>
                    <a:pt x="32" y="634"/>
                  </a:lnTo>
                  <a:lnTo>
                    <a:pt x="32" y="633"/>
                  </a:lnTo>
                  <a:lnTo>
                    <a:pt x="33" y="631"/>
                  </a:lnTo>
                  <a:lnTo>
                    <a:pt x="33" y="630"/>
                  </a:lnTo>
                  <a:lnTo>
                    <a:pt x="34" y="627"/>
                  </a:lnTo>
                  <a:lnTo>
                    <a:pt x="34" y="626"/>
                  </a:lnTo>
                  <a:lnTo>
                    <a:pt x="35" y="622"/>
                  </a:lnTo>
                  <a:lnTo>
                    <a:pt x="38" y="619"/>
                  </a:lnTo>
                  <a:lnTo>
                    <a:pt x="37" y="616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40" y="612"/>
                  </a:lnTo>
                  <a:lnTo>
                    <a:pt x="40" y="609"/>
                  </a:lnTo>
                  <a:lnTo>
                    <a:pt x="41" y="608"/>
                  </a:lnTo>
                  <a:lnTo>
                    <a:pt x="41" y="606"/>
                  </a:lnTo>
                  <a:lnTo>
                    <a:pt x="41" y="605"/>
                  </a:lnTo>
                  <a:lnTo>
                    <a:pt x="42" y="604"/>
                  </a:lnTo>
                  <a:lnTo>
                    <a:pt x="42" y="601"/>
                  </a:lnTo>
                  <a:lnTo>
                    <a:pt x="43" y="600"/>
                  </a:lnTo>
                  <a:lnTo>
                    <a:pt x="44" y="599"/>
                  </a:lnTo>
                  <a:lnTo>
                    <a:pt x="44" y="597"/>
                  </a:lnTo>
                  <a:lnTo>
                    <a:pt x="45" y="596"/>
                  </a:lnTo>
                  <a:lnTo>
                    <a:pt x="46" y="593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5"/>
                  </a:lnTo>
                  <a:lnTo>
                    <a:pt x="46" y="582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6" y="574"/>
                  </a:lnTo>
                  <a:lnTo>
                    <a:pt x="46" y="573"/>
                  </a:lnTo>
                  <a:lnTo>
                    <a:pt x="46" y="572"/>
                  </a:lnTo>
                  <a:lnTo>
                    <a:pt x="46" y="570"/>
                  </a:lnTo>
                  <a:lnTo>
                    <a:pt x="46" y="566"/>
                  </a:lnTo>
                  <a:lnTo>
                    <a:pt x="46" y="563"/>
                  </a:lnTo>
                  <a:lnTo>
                    <a:pt x="46" y="562"/>
                  </a:lnTo>
                  <a:lnTo>
                    <a:pt x="46" y="559"/>
                  </a:lnTo>
                  <a:lnTo>
                    <a:pt x="47" y="558"/>
                  </a:lnTo>
                  <a:lnTo>
                    <a:pt x="47" y="556"/>
                  </a:lnTo>
                  <a:lnTo>
                    <a:pt x="47" y="555"/>
                  </a:lnTo>
                  <a:lnTo>
                    <a:pt x="47" y="553"/>
                  </a:lnTo>
                  <a:lnTo>
                    <a:pt x="47" y="550"/>
                  </a:lnTo>
                  <a:lnTo>
                    <a:pt x="47" y="549"/>
                  </a:lnTo>
                  <a:lnTo>
                    <a:pt x="47" y="548"/>
                  </a:lnTo>
                  <a:lnTo>
                    <a:pt x="47" y="546"/>
                  </a:lnTo>
                  <a:lnTo>
                    <a:pt x="47" y="543"/>
                  </a:lnTo>
                  <a:lnTo>
                    <a:pt x="49" y="542"/>
                  </a:lnTo>
                  <a:lnTo>
                    <a:pt x="49" y="540"/>
                  </a:lnTo>
                  <a:lnTo>
                    <a:pt x="49" y="539"/>
                  </a:lnTo>
                  <a:lnTo>
                    <a:pt x="49" y="537"/>
                  </a:lnTo>
                  <a:lnTo>
                    <a:pt x="49" y="536"/>
                  </a:lnTo>
                  <a:lnTo>
                    <a:pt x="49" y="533"/>
                  </a:lnTo>
                  <a:lnTo>
                    <a:pt x="50" y="533"/>
                  </a:lnTo>
                  <a:lnTo>
                    <a:pt x="52" y="533"/>
                  </a:lnTo>
                  <a:lnTo>
                    <a:pt x="53" y="532"/>
                  </a:lnTo>
                  <a:lnTo>
                    <a:pt x="55" y="532"/>
                  </a:lnTo>
                  <a:lnTo>
                    <a:pt x="57" y="532"/>
                  </a:lnTo>
                  <a:lnTo>
                    <a:pt x="59" y="531"/>
                  </a:lnTo>
                  <a:lnTo>
                    <a:pt x="60" y="531"/>
                  </a:lnTo>
                  <a:lnTo>
                    <a:pt x="62" y="531"/>
                  </a:lnTo>
                  <a:lnTo>
                    <a:pt x="63" y="530"/>
                  </a:lnTo>
                  <a:lnTo>
                    <a:pt x="65" y="530"/>
                  </a:lnTo>
                  <a:lnTo>
                    <a:pt x="67" y="530"/>
                  </a:lnTo>
                  <a:lnTo>
                    <a:pt x="68" y="530"/>
                  </a:lnTo>
                  <a:lnTo>
                    <a:pt x="69" y="529"/>
                  </a:lnTo>
                  <a:lnTo>
                    <a:pt x="71" y="529"/>
                  </a:lnTo>
                  <a:lnTo>
                    <a:pt x="71" y="528"/>
                  </a:lnTo>
                  <a:lnTo>
                    <a:pt x="73" y="526"/>
                  </a:lnTo>
                  <a:lnTo>
                    <a:pt x="73" y="524"/>
                  </a:lnTo>
                  <a:lnTo>
                    <a:pt x="73" y="522"/>
                  </a:lnTo>
                  <a:lnTo>
                    <a:pt x="73" y="521"/>
                  </a:lnTo>
                  <a:lnTo>
                    <a:pt x="73" y="518"/>
                  </a:lnTo>
                  <a:lnTo>
                    <a:pt x="73" y="517"/>
                  </a:lnTo>
                  <a:lnTo>
                    <a:pt x="73" y="515"/>
                  </a:lnTo>
                  <a:lnTo>
                    <a:pt x="74" y="513"/>
                  </a:lnTo>
                  <a:lnTo>
                    <a:pt x="74" y="512"/>
                  </a:lnTo>
                  <a:lnTo>
                    <a:pt x="74" y="509"/>
                  </a:lnTo>
                  <a:lnTo>
                    <a:pt x="74" y="508"/>
                  </a:lnTo>
                  <a:lnTo>
                    <a:pt x="74" y="507"/>
                  </a:lnTo>
                  <a:lnTo>
                    <a:pt x="74" y="505"/>
                  </a:lnTo>
                  <a:lnTo>
                    <a:pt x="74" y="504"/>
                  </a:lnTo>
                  <a:lnTo>
                    <a:pt x="74" y="501"/>
                  </a:lnTo>
                  <a:lnTo>
                    <a:pt x="74" y="500"/>
                  </a:lnTo>
                  <a:lnTo>
                    <a:pt x="74" y="498"/>
                  </a:lnTo>
                  <a:lnTo>
                    <a:pt x="75" y="497"/>
                  </a:lnTo>
                  <a:lnTo>
                    <a:pt x="75" y="495"/>
                  </a:lnTo>
                  <a:lnTo>
                    <a:pt x="75" y="494"/>
                  </a:lnTo>
                  <a:lnTo>
                    <a:pt x="75" y="491"/>
                  </a:lnTo>
                  <a:lnTo>
                    <a:pt x="75" y="489"/>
                  </a:lnTo>
                  <a:lnTo>
                    <a:pt x="75" y="488"/>
                  </a:lnTo>
                  <a:lnTo>
                    <a:pt x="75" y="483"/>
                  </a:lnTo>
                  <a:lnTo>
                    <a:pt x="76" y="480"/>
                  </a:lnTo>
                  <a:lnTo>
                    <a:pt x="76" y="479"/>
                  </a:lnTo>
                  <a:lnTo>
                    <a:pt x="76" y="476"/>
                  </a:lnTo>
                  <a:lnTo>
                    <a:pt x="76" y="474"/>
                  </a:lnTo>
                  <a:lnTo>
                    <a:pt x="76" y="473"/>
                  </a:lnTo>
                  <a:lnTo>
                    <a:pt x="76" y="471"/>
                  </a:lnTo>
                  <a:lnTo>
                    <a:pt x="77" y="470"/>
                  </a:lnTo>
                  <a:lnTo>
                    <a:pt x="77" y="467"/>
                  </a:lnTo>
                  <a:lnTo>
                    <a:pt x="77" y="466"/>
                  </a:lnTo>
                  <a:lnTo>
                    <a:pt x="77" y="464"/>
                  </a:lnTo>
                  <a:lnTo>
                    <a:pt x="77" y="462"/>
                  </a:lnTo>
                  <a:lnTo>
                    <a:pt x="77" y="461"/>
                  </a:lnTo>
                  <a:lnTo>
                    <a:pt x="77" y="458"/>
                  </a:lnTo>
                  <a:lnTo>
                    <a:pt x="77" y="457"/>
                  </a:lnTo>
                  <a:lnTo>
                    <a:pt x="77" y="455"/>
                  </a:lnTo>
                  <a:lnTo>
                    <a:pt x="78" y="454"/>
                  </a:lnTo>
                  <a:lnTo>
                    <a:pt x="78" y="452"/>
                  </a:lnTo>
                  <a:lnTo>
                    <a:pt x="78" y="449"/>
                  </a:lnTo>
                  <a:lnTo>
                    <a:pt x="78" y="448"/>
                  </a:lnTo>
                  <a:lnTo>
                    <a:pt x="78" y="447"/>
                  </a:lnTo>
                  <a:lnTo>
                    <a:pt x="78" y="445"/>
                  </a:lnTo>
                  <a:lnTo>
                    <a:pt x="78" y="442"/>
                  </a:lnTo>
                  <a:lnTo>
                    <a:pt x="78" y="441"/>
                  </a:lnTo>
                  <a:lnTo>
                    <a:pt x="79" y="439"/>
                  </a:lnTo>
                  <a:lnTo>
                    <a:pt x="79" y="438"/>
                  </a:lnTo>
                  <a:lnTo>
                    <a:pt x="79" y="436"/>
                  </a:lnTo>
                  <a:lnTo>
                    <a:pt x="82" y="438"/>
                  </a:lnTo>
                  <a:lnTo>
                    <a:pt x="83" y="438"/>
                  </a:lnTo>
                  <a:lnTo>
                    <a:pt x="85" y="439"/>
                  </a:lnTo>
                  <a:lnTo>
                    <a:pt x="86" y="439"/>
                  </a:lnTo>
                  <a:lnTo>
                    <a:pt x="87" y="440"/>
                  </a:lnTo>
                  <a:lnTo>
                    <a:pt x="90" y="440"/>
                  </a:lnTo>
                  <a:lnTo>
                    <a:pt x="91" y="440"/>
                  </a:lnTo>
                  <a:lnTo>
                    <a:pt x="93" y="441"/>
                  </a:lnTo>
                  <a:lnTo>
                    <a:pt x="94" y="441"/>
                  </a:lnTo>
                  <a:lnTo>
                    <a:pt x="96" y="441"/>
                  </a:lnTo>
                  <a:lnTo>
                    <a:pt x="98" y="442"/>
                  </a:lnTo>
                  <a:lnTo>
                    <a:pt x="100" y="442"/>
                  </a:lnTo>
                  <a:lnTo>
                    <a:pt x="101" y="444"/>
                  </a:lnTo>
                  <a:lnTo>
                    <a:pt x="103" y="444"/>
                  </a:lnTo>
                  <a:lnTo>
                    <a:pt x="104" y="444"/>
                  </a:lnTo>
                  <a:lnTo>
                    <a:pt x="105" y="445"/>
                  </a:lnTo>
                  <a:lnTo>
                    <a:pt x="108" y="445"/>
                  </a:lnTo>
                  <a:lnTo>
                    <a:pt x="110" y="446"/>
                  </a:lnTo>
                  <a:lnTo>
                    <a:pt x="111" y="445"/>
                  </a:lnTo>
                  <a:lnTo>
                    <a:pt x="112" y="444"/>
                  </a:lnTo>
                  <a:lnTo>
                    <a:pt x="113" y="441"/>
                  </a:lnTo>
                  <a:lnTo>
                    <a:pt x="116" y="441"/>
                  </a:lnTo>
                  <a:lnTo>
                    <a:pt x="117" y="441"/>
                  </a:lnTo>
                  <a:lnTo>
                    <a:pt x="118" y="440"/>
                  </a:lnTo>
                  <a:lnTo>
                    <a:pt x="119" y="439"/>
                  </a:lnTo>
                  <a:lnTo>
                    <a:pt x="121" y="439"/>
                  </a:lnTo>
                  <a:lnTo>
                    <a:pt x="123" y="438"/>
                  </a:lnTo>
                  <a:lnTo>
                    <a:pt x="124" y="438"/>
                  </a:lnTo>
                  <a:lnTo>
                    <a:pt x="126" y="437"/>
                  </a:lnTo>
                  <a:lnTo>
                    <a:pt x="127" y="437"/>
                  </a:lnTo>
                  <a:lnTo>
                    <a:pt x="128" y="436"/>
                  </a:lnTo>
                  <a:lnTo>
                    <a:pt x="130" y="435"/>
                  </a:lnTo>
                  <a:lnTo>
                    <a:pt x="132" y="433"/>
                  </a:lnTo>
                  <a:lnTo>
                    <a:pt x="133" y="432"/>
                  </a:lnTo>
                  <a:lnTo>
                    <a:pt x="134" y="431"/>
                  </a:lnTo>
                  <a:lnTo>
                    <a:pt x="135" y="431"/>
                  </a:lnTo>
                  <a:lnTo>
                    <a:pt x="136" y="430"/>
                  </a:lnTo>
                  <a:lnTo>
                    <a:pt x="138" y="430"/>
                  </a:lnTo>
                  <a:lnTo>
                    <a:pt x="140" y="429"/>
                  </a:lnTo>
                  <a:lnTo>
                    <a:pt x="142" y="429"/>
                  </a:lnTo>
                  <a:lnTo>
                    <a:pt x="143" y="428"/>
                  </a:lnTo>
                  <a:lnTo>
                    <a:pt x="144" y="428"/>
                  </a:lnTo>
                  <a:lnTo>
                    <a:pt x="145" y="427"/>
                  </a:lnTo>
                  <a:lnTo>
                    <a:pt x="146" y="427"/>
                  </a:lnTo>
                  <a:lnTo>
                    <a:pt x="149" y="425"/>
                  </a:lnTo>
                  <a:lnTo>
                    <a:pt x="150" y="425"/>
                  </a:lnTo>
                  <a:lnTo>
                    <a:pt x="151" y="424"/>
                  </a:lnTo>
                  <a:lnTo>
                    <a:pt x="153" y="424"/>
                  </a:lnTo>
                  <a:lnTo>
                    <a:pt x="154" y="423"/>
                  </a:lnTo>
                  <a:lnTo>
                    <a:pt x="157" y="423"/>
                  </a:lnTo>
                  <a:lnTo>
                    <a:pt x="158" y="422"/>
                  </a:lnTo>
                  <a:lnTo>
                    <a:pt x="160" y="422"/>
                  </a:lnTo>
                  <a:lnTo>
                    <a:pt x="161" y="421"/>
                  </a:lnTo>
                  <a:lnTo>
                    <a:pt x="162" y="421"/>
                  </a:lnTo>
                  <a:lnTo>
                    <a:pt x="165" y="421"/>
                  </a:lnTo>
                  <a:lnTo>
                    <a:pt x="166" y="420"/>
                  </a:lnTo>
                  <a:lnTo>
                    <a:pt x="169" y="421"/>
                  </a:lnTo>
                  <a:lnTo>
                    <a:pt x="174" y="419"/>
                  </a:lnTo>
                  <a:lnTo>
                    <a:pt x="177" y="420"/>
                  </a:lnTo>
                  <a:lnTo>
                    <a:pt x="177" y="419"/>
                  </a:lnTo>
                  <a:lnTo>
                    <a:pt x="178" y="416"/>
                  </a:lnTo>
                  <a:lnTo>
                    <a:pt x="182" y="417"/>
                  </a:lnTo>
                  <a:lnTo>
                    <a:pt x="183" y="417"/>
                  </a:lnTo>
                  <a:lnTo>
                    <a:pt x="185" y="417"/>
                  </a:lnTo>
                  <a:lnTo>
                    <a:pt x="186" y="419"/>
                  </a:lnTo>
                  <a:lnTo>
                    <a:pt x="188" y="419"/>
                  </a:lnTo>
                  <a:lnTo>
                    <a:pt x="190" y="419"/>
                  </a:lnTo>
                  <a:lnTo>
                    <a:pt x="192" y="420"/>
                  </a:lnTo>
                  <a:lnTo>
                    <a:pt x="193" y="420"/>
                  </a:lnTo>
                  <a:lnTo>
                    <a:pt x="195" y="421"/>
                  </a:lnTo>
                  <a:lnTo>
                    <a:pt x="196" y="421"/>
                  </a:lnTo>
                  <a:lnTo>
                    <a:pt x="198" y="422"/>
                  </a:lnTo>
                  <a:lnTo>
                    <a:pt x="200" y="422"/>
                  </a:lnTo>
                  <a:lnTo>
                    <a:pt x="201" y="423"/>
                  </a:lnTo>
                  <a:lnTo>
                    <a:pt x="203" y="423"/>
                  </a:lnTo>
                  <a:lnTo>
                    <a:pt x="204" y="423"/>
                  </a:lnTo>
                  <a:lnTo>
                    <a:pt x="206" y="424"/>
                  </a:lnTo>
                  <a:lnTo>
                    <a:pt x="208" y="425"/>
                  </a:lnTo>
                  <a:lnTo>
                    <a:pt x="210" y="425"/>
                  </a:lnTo>
                  <a:lnTo>
                    <a:pt x="211" y="427"/>
                  </a:lnTo>
                  <a:lnTo>
                    <a:pt x="212" y="427"/>
                  </a:lnTo>
                  <a:lnTo>
                    <a:pt x="213" y="428"/>
                  </a:lnTo>
                  <a:lnTo>
                    <a:pt x="215" y="428"/>
                  </a:lnTo>
                  <a:lnTo>
                    <a:pt x="217" y="429"/>
                  </a:lnTo>
                  <a:lnTo>
                    <a:pt x="218" y="429"/>
                  </a:lnTo>
                  <a:lnTo>
                    <a:pt x="220" y="429"/>
                  </a:lnTo>
                  <a:lnTo>
                    <a:pt x="221" y="429"/>
                  </a:lnTo>
                  <a:lnTo>
                    <a:pt x="224" y="430"/>
                  </a:lnTo>
                  <a:lnTo>
                    <a:pt x="225" y="430"/>
                  </a:lnTo>
                  <a:lnTo>
                    <a:pt x="227" y="430"/>
                  </a:lnTo>
                  <a:lnTo>
                    <a:pt x="228" y="430"/>
                  </a:lnTo>
                  <a:lnTo>
                    <a:pt x="231" y="430"/>
                  </a:lnTo>
                  <a:lnTo>
                    <a:pt x="232" y="430"/>
                  </a:lnTo>
                  <a:lnTo>
                    <a:pt x="233" y="430"/>
                  </a:lnTo>
                  <a:lnTo>
                    <a:pt x="235" y="430"/>
                  </a:lnTo>
                  <a:lnTo>
                    <a:pt x="236" y="430"/>
                  </a:lnTo>
                  <a:lnTo>
                    <a:pt x="239" y="431"/>
                  </a:lnTo>
                  <a:lnTo>
                    <a:pt x="240" y="431"/>
                  </a:lnTo>
                  <a:lnTo>
                    <a:pt x="241" y="431"/>
                  </a:lnTo>
                  <a:lnTo>
                    <a:pt x="243" y="432"/>
                  </a:lnTo>
                  <a:lnTo>
                    <a:pt x="244" y="433"/>
                  </a:lnTo>
                  <a:lnTo>
                    <a:pt x="245" y="433"/>
                  </a:lnTo>
                  <a:lnTo>
                    <a:pt x="248" y="433"/>
                  </a:lnTo>
                  <a:lnTo>
                    <a:pt x="249" y="433"/>
                  </a:lnTo>
                  <a:lnTo>
                    <a:pt x="250" y="435"/>
                  </a:lnTo>
                  <a:lnTo>
                    <a:pt x="252" y="435"/>
                  </a:lnTo>
                  <a:lnTo>
                    <a:pt x="253" y="435"/>
                  </a:lnTo>
                  <a:lnTo>
                    <a:pt x="254" y="435"/>
                  </a:lnTo>
                  <a:lnTo>
                    <a:pt x="257" y="435"/>
                  </a:lnTo>
                  <a:lnTo>
                    <a:pt x="259" y="436"/>
                  </a:lnTo>
                  <a:lnTo>
                    <a:pt x="260" y="436"/>
                  </a:lnTo>
                  <a:lnTo>
                    <a:pt x="261" y="436"/>
                  </a:lnTo>
                  <a:lnTo>
                    <a:pt x="264" y="437"/>
                  </a:lnTo>
                  <a:lnTo>
                    <a:pt x="265" y="437"/>
                  </a:lnTo>
                  <a:lnTo>
                    <a:pt x="267" y="437"/>
                  </a:lnTo>
                  <a:lnTo>
                    <a:pt x="268" y="438"/>
                  </a:lnTo>
                  <a:lnTo>
                    <a:pt x="269" y="438"/>
                  </a:lnTo>
                  <a:lnTo>
                    <a:pt x="271" y="438"/>
                  </a:lnTo>
                  <a:lnTo>
                    <a:pt x="273" y="439"/>
                  </a:lnTo>
                  <a:lnTo>
                    <a:pt x="275" y="439"/>
                  </a:lnTo>
                  <a:lnTo>
                    <a:pt x="276" y="440"/>
                  </a:lnTo>
                  <a:lnTo>
                    <a:pt x="278" y="440"/>
                  </a:lnTo>
                  <a:lnTo>
                    <a:pt x="279" y="441"/>
                  </a:lnTo>
                  <a:lnTo>
                    <a:pt x="281" y="441"/>
                  </a:lnTo>
                  <a:lnTo>
                    <a:pt x="283" y="441"/>
                  </a:lnTo>
                  <a:lnTo>
                    <a:pt x="284" y="441"/>
                  </a:lnTo>
                  <a:lnTo>
                    <a:pt x="286" y="442"/>
                  </a:lnTo>
                  <a:lnTo>
                    <a:pt x="287" y="442"/>
                  </a:lnTo>
                  <a:lnTo>
                    <a:pt x="290" y="442"/>
                  </a:lnTo>
                  <a:lnTo>
                    <a:pt x="291" y="442"/>
                  </a:lnTo>
                  <a:lnTo>
                    <a:pt x="292" y="442"/>
                  </a:lnTo>
                  <a:lnTo>
                    <a:pt x="294" y="442"/>
                  </a:lnTo>
                  <a:lnTo>
                    <a:pt x="295" y="442"/>
                  </a:lnTo>
                  <a:lnTo>
                    <a:pt x="298" y="442"/>
                  </a:lnTo>
                  <a:lnTo>
                    <a:pt x="299" y="441"/>
                  </a:lnTo>
                  <a:lnTo>
                    <a:pt x="301" y="441"/>
                  </a:lnTo>
                  <a:lnTo>
                    <a:pt x="302" y="440"/>
                  </a:lnTo>
                  <a:lnTo>
                    <a:pt x="303" y="440"/>
                  </a:lnTo>
                  <a:lnTo>
                    <a:pt x="306" y="439"/>
                  </a:lnTo>
                  <a:lnTo>
                    <a:pt x="307" y="439"/>
                  </a:lnTo>
                  <a:lnTo>
                    <a:pt x="308" y="438"/>
                  </a:lnTo>
                  <a:lnTo>
                    <a:pt x="310" y="438"/>
                  </a:lnTo>
                  <a:lnTo>
                    <a:pt x="311" y="438"/>
                  </a:lnTo>
                  <a:lnTo>
                    <a:pt x="314" y="438"/>
                  </a:lnTo>
                  <a:lnTo>
                    <a:pt x="315" y="438"/>
                  </a:lnTo>
                  <a:lnTo>
                    <a:pt x="317" y="438"/>
                  </a:lnTo>
                  <a:lnTo>
                    <a:pt x="319" y="438"/>
                  </a:lnTo>
                  <a:lnTo>
                    <a:pt x="320" y="438"/>
                  </a:lnTo>
                  <a:lnTo>
                    <a:pt x="323" y="438"/>
                  </a:lnTo>
                  <a:lnTo>
                    <a:pt x="324" y="438"/>
                  </a:lnTo>
                  <a:lnTo>
                    <a:pt x="326" y="438"/>
                  </a:lnTo>
                  <a:lnTo>
                    <a:pt x="327" y="437"/>
                  </a:lnTo>
                  <a:lnTo>
                    <a:pt x="328" y="436"/>
                  </a:lnTo>
                  <a:lnTo>
                    <a:pt x="331" y="436"/>
                  </a:lnTo>
                  <a:lnTo>
                    <a:pt x="332" y="436"/>
                  </a:lnTo>
                  <a:lnTo>
                    <a:pt x="334" y="436"/>
                  </a:lnTo>
                  <a:lnTo>
                    <a:pt x="335" y="436"/>
                  </a:lnTo>
                  <a:lnTo>
                    <a:pt x="337" y="436"/>
                  </a:lnTo>
                  <a:lnTo>
                    <a:pt x="339" y="435"/>
                  </a:lnTo>
                  <a:lnTo>
                    <a:pt x="341" y="435"/>
                  </a:lnTo>
                  <a:lnTo>
                    <a:pt x="342" y="435"/>
                  </a:lnTo>
                  <a:lnTo>
                    <a:pt x="344" y="435"/>
                  </a:lnTo>
                  <a:lnTo>
                    <a:pt x="345" y="433"/>
                  </a:lnTo>
                  <a:lnTo>
                    <a:pt x="348" y="433"/>
                  </a:lnTo>
                  <a:lnTo>
                    <a:pt x="349" y="433"/>
                  </a:lnTo>
                  <a:lnTo>
                    <a:pt x="351" y="433"/>
                  </a:lnTo>
                  <a:lnTo>
                    <a:pt x="352" y="432"/>
                  </a:lnTo>
                  <a:lnTo>
                    <a:pt x="354" y="432"/>
                  </a:lnTo>
                  <a:lnTo>
                    <a:pt x="356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0" y="430"/>
                  </a:lnTo>
                  <a:lnTo>
                    <a:pt x="362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8" y="430"/>
                  </a:lnTo>
                  <a:lnTo>
                    <a:pt x="370" y="430"/>
                  </a:lnTo>
                  <a:lnTo>
                    <a:pt x="370" y="431"/>
                  </a:lnTo>
                  <a:lnTo>
                    <a:pt x="373" y="431"/>
                  </a:lnTo>
                  <a:lnTo>
                    <a:pt x="374" y="431"/>
                  </a:lnTo>
                  <a:lnTo>
                    <a:pt x="376" y="431"/>
                  </a:lnTo>
                  <a:lnTo>
                    <a:pt x="377" y="431"/>
                  </a:lnTo>
                  <a:lnTo>
                    <a:pt x="378" y="431"/>
                  </a:lnTo>
                  <a:lnTo>
                    <a:pt x="379" y="431"/>
                  </a:lnTo>
                  <a:lnTo>
                    <a:pt x="382" y="431"/>
                  </a:lnTo>
                  <a:lnTo>
                    <a:pt x="383" y="430"/>
                  </a:lnTo>
                  <a:lnTo>
                    <a:pt x="385" y="431"/>
                  </a:lnTo>
                  <a:lnTo>
                    <a:pt x="386" y="431"/>
                  </a:lnTo>
                  <a:lnTo>
                    <a:pt x="386" y="433"/>
                  </a:lnTo>
                  <a:lnTo>
                    <a:pt x="386" y="435"/>
                  </a:lnTo>
                  <a:lnTo>
                    <a:pt x="389" y="435"/>
                  </a:lnTo>
                  <a:lnTo>
                    <a:pt x="390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4" y="435"/>
                  </a:lnTo>
                  <a:lnTo>
                    <a:pt x="397" y="435"/>
                  </a:lnTo>
                  <a:lnTo>
                    <a:pt x="398" y="433"/>
                  </a:lnTo>
                  <a:lnTo>
                    <a:pt x="399" y="433"/>
                  </a:lnTo>
                  <a:lnTo>
                    <a:pt x="401" y="433"/>
                  </a:lnTo>
                  <a:lnTo>
                    <a:pt x="402" y="435"/>
                  </a:lnTo>
                  <a:lnTo>
                    <a:pt x="404" y="435"/>
                  </a:lnTo>
                  <a:lnTo>
                    <a:pt x="406" y="435"/>
                  </a:lnTo>
                  <a:lnTo>
                    <a:pt x="408" y="436"/>
                  </a:lnTo>
                  <a:lnTo>
                    <a:pt x="409" y="436"/>
                  </a:lnTo>
                  <a:lnTo>
                    <a:pt x="410" y="436"/>
                  </a:lnTo>
                  <a:lnTo>
                    <a:pt x="412" y="436"/>
                  </a:lnTo>
                  <a:lnTo>
                    <a:pt x="414" y="437"/>
                  </a:lnTo>
                  <a:lnTo>
                    <a:pt x="416" y="437"/>
                  </a:lnTo>
                  <a:lnTo>
                    <a:pt x="417" y="438"/>
                  </a:lnTo>
                  <a:lnTo>
                    <a:pt x="419" y="438"/>
                  </a:lnTo>
                  <a:lnTo>
                    <a:pt x="420" y="438"/>
                  </a:lnTo>
                  <a:lnTo>
                    <a:pt x="422" y="439"/>
                  </a:lnTo>
                  <a:lnTo>
                    <a:pt x="424" y="439"/>
                  </a:lnTo>
                  <a:lnTo>
                    <a:pt x="425" y="439"/>
                  </a:lnTo>
                  <a:lnTo>
                    <a:pt x="427" y="440"/>
                  </a:lnTo>
                  <a:lnTo>
                    <a:pt x="428" y="440"/>
                  </a:lnTo>
                  <a:lnTo>
                    <a:pt x="431" y="440"/>
                  </a:lnTo>
                  <a:lnTo>
                    <a:pt x="432" y="441"/>
                  </a:lnTo>
                  <a:lnTo>
                    <a:pt x="434" y="441"/>
                  </a:lnTo>
                  <a:lnTo>
                    <a:pt x="435" y="441"/>
                  </a:lnTo>
                  <a:lnTo>
                    <a:pt x="436" y="442"/>
                  </a:lnTo>
                  <a:lnTo>
                    <a:pt x="436" y="445"/>
                  </a:lnTo>
                  <a:lnTo>
                    <a:pt x="436" y="446"/>
                  </a:lnTo>
                  <a:lnTo>
                    <a:pt x="437" y="448"/>
                  </a:lnTo>
                  <a:lnTo>
                    <a:pt x="437" y="449"/>
                  </a:lnTo>
                  <a:lnTo>
                    <a:pt x="439" y="450"/>
                  </a:lnTo>
                  <a:lnTo>
                    <a:pt x="441" y="450"/>
                  </a:lnTo>
                  <a:lnTo>
                    <a:pt x="442" y="452"/>
                  </a:lnTo>
                  <a:lnTo>
                    <a:pt x="444" y="452"/>
                  </a:lnTo>
                  <a:lnTo>
                    <a:pt x="445" y="452"/>
                  </a:lnTo>
                  <a:lnTo>
                    <a:pt x="449" y="452"/>
                  </a:lnTo>
                  <a:lnTo>
                    <a:pt x="450" y="453"/>
                  </a:lnTo>
                  <a:lnTo>
                    <a:pt x="452" y="453"/>
                  </a:lnTo>
                  <a:lnTo>
                    <a:pt x="453" y="453"/>
                  </a:lnTo>
                  <a:lnTo>
                    <a:pt x="455" y="453"/>
                  </a:lnTo>
                  <a:lnTo>
                    <a:pt x="457" y="453"/>
                  </a:lnTo>
                  <a:lnTo>
                    <a:pt x="458" y="452"/>
                  </a:lnTo>
                  <a:lnTo>
                    <a:pt x="460" y="452"/>
                  </a:lnTo>
                  <a:lnTo>
                    <a:pt x="460" y="450"/>
                  </a:lnTo>
                  <a:lnTo>
                    <a:pt x="460" y="449"/>
                  </a:lnTo>
                  <a:lnTo>
                    <a:pt x="461" y="447"/>
                  </a:lnTo>
                  <a:lnTo>
                    <a:pt x="461" y="446"/>
                  </a:lnTo>
                  <a:lnTo>
                    <a:pt x="462" y="446"/>
                  </a:lnTo>
                  <a:lnTo>
                    <a:pt x="465" y="446"/>
                  </a:lnTo>
                  <a:lnTo>
                    <a:pt x="466" y="447"/>
                  </a:lnTo>
                  <a:lnTo>
                    <a:pt x="468" y="447"/>
                  </a:lnTo>
                  <a:lnTo>
                    <a:pt x="469" y="447"/>
                  </a:lnTo>
                  <a:lnTo>
                    <a:pt x="472" y="446"/>
                  </a:lnTo>
                  <a:lnTo>
                    <a:pt x="473" y="445"/>
                  </a:lnTo>
                  <a:lnTo>
                    <a:pt x="474" y="444"/>
                  </a:lnTo>
                  <a:lnTo>
                    <a:pt x="475" y="444"/>
                  </a:lnTo>
                  <a:lnTo>
                    <a:pt x="477" y="442"/>
                  </a:lnTo>
                  <a:lnTo>
                    <a:pt x="478" y="441"/>
                  </a:lnTo>
                  <a:lnTo>
                    <a:pt x="480" y="440"/>
                  </a:lnTo>
                  <a:lnTo>
                    <a:pt x="481" y="438"/>
                  </a:lnTo>
                  <a:lnTo>
                    <a:pt x="481" y="437"/>
                  </a:lnTo>
                  <a:lnTo>
                    <a:pt x="482" y="436"/>
                  </a:lnTo>
                  <a:lnTo>
                    <a:pt x="483" y="433"/>
                  </a:lnTo>
                  <a:lnTo>
                    <a:pt x="484" y="432"/>
                  </a:lnTo>
                  <a:lnTo>
                    <a:pt x="485" y="431"/>
                  </a:lnTo>
                  <a:lnTo>
                    <a:pt x="486" y="429"/>
                  </a:lnTo>
                  <a:lnTo>
                    <a:pt x="486" y="428"/>
                  </a:lnTo>
                  <a:lnTo>
                    <a:pt x="489" y="425"/>
                  </a:lnTo>
                  <a:lnTo>
                    <a:pt x="490" y="424"/>
                  </a:lnTo>
                  <a:lnTo>
                    <a:pt x="491" y="423"/>
                  </a:lnTo>
                  <a:lnTo>
                    <a:pt x="492" y="422"/>
                  </a:lnTo>
                  <a:lnTo>
                    <a:pt x="493" y="421"/>
                  </a:lnTo>
                  <a:lnTo>
                    <a:pt x="494" y="420"/>
                  </a:lnTo>
                  <a:lnTo>
                    <a:pt x="495" y="419"/>
                  </a:lnTo>
                  <a:lnTo>
                    <a:pt x="497" y="417"/>
                  </a:lnTo>
                  <a:lnTo>
                    <a:pt x="499" y="416"/>
                  </a:lnTo>
                  <a:lnTo>
                    <a:pt x="499" y="415"/>
                  </a:lnTo>
                  <a:lnTo>
                    <a:pt x="501" y="414"/>
                  </a:lnTo>
                  <a:lnTo>
                    <a:pt x="502" y="413"/>
                  </a:lnTo>
                  <a:lnTo>
                    <a:pt x="503" y="412"/>
                  </a:lnTo>
                  <a:lnTo>
                    <a:pt x="505" y="411"/>
                  </a:lnTo>
                  <a:lnTo>
                    <a:pt x="506" y="410"/>
                  </a:lnTo>
                  <a:lnTo>
                    <a:pt x="507" y="408"/>
                  </a:lnTo>
                  <a:lnTo>
                    <a:pt x="508" y="407"/>
                  </a:lnTo>
                  <a:lnTo>
                    <a:pt x="509" y="406"/>
                  </a:lnTo>
                  <a:lnTo>
                    <a:pt x="511" y="405"/>
                  </a:lnTo>
                  <a:lnTo>
                    <a:pt x="513" y="403"/>
                  </a:lnTo>
                  <a:lnTo>
                    <a:pt x="514" y="402"/>
                  </a:lnTo>
                  <a:lnTo>
                    <a:pt x="515" y="400"/>
                  </a:lnTo>
                  <a:lnTo>
                    <a:pt x="516" y="400"/>
                  </a:lnTo>
                  <a:lnTo>
                    <a:pt x="517" y="399"/>
                  </a:lnTo>
                  <a:lnTo>
                    <a:pt x="518" y="398"/>
                  </a:lnTo>
                  <a:lnTo>
                    <a:pt x="519" y="397"/>
                  </a:lnTo>
                  <a:lnTo>
                    <a:pt x="523" y="397"/>
                  </a:lnTo>
                  <a:lnTo>
                    <a:pt x="524" y="395"/>
                  </a:lnTo>
                  <a:lnTo>
                    <a:pt x="525" y="393"/>
                  </a:lnTo>
                  <a:lnTo>
                    <a:pt x="526" y="391"/>
                  </a:lnTo>
                  <a:lnTo>
                    <a:pt x="527" y="390"/>
                  </a:lnTo>
                  <a:lnTo>
                    <a:pt x="528" y="389"/>
                  </a:lnTo>
                  <a:lnTo>
                    <a:pt x="530" y="387"/>
                  </a:lnTo>
                  <a:lnTo>
                    <a:pt x="532" y="385"/>
                  </a:lnTo>
                  <a:lnTo>
                    <a:pt x="532" y="381"/>
                  </a:lnTo>
                  <a:lnTo>
                    <a:pt x="534" y="378"/>
                  </a:lnTo>
                  <a:lnTo>
                    <a:pt x="535" y="377"/>
                  </a:lnTo>
                  <a:lnTo>
                    <a:pt x="535" y="374"/>
                  </a:lnTo>
                  <a:lnTo>
                    <a:pt x="535" y="372"/>
                  </a:lnTo>
                  <a:lnTo>
                    <a:pt x="536" y="371"/>
                  </a:lnTo>
                  <a:lnTo>
                    <a:pt x="536" y="370"/>
                  </a:lnTo>
                  <a:lnTo>
                    <a:pt x="538" y="368"/>
                  </a:lnTo>
                  <a:lnTo>
                    <a:pt x="538" y="366"/>
                  </a:lnTo>
                  <a:lnTo>
                    <a:pt x="539" y="365"/>
                  </a:lnTo>
                  <a:lnTo>
                    <a:pt x="539" y="363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1" y="358"/>
                  </a:lnTo>
                  <a:lnTo>
                    <a:pt x="541" y="357"/>
                  </a:lnTo>
                  <a:lnTo>
                    <a:pt x="542" y="356"/>
                  </a:lnTo>
                  <a:lnTo>
                    <a:pt x="542" y="354"/>
                  </a:lnTo>
                  <a:lnTo>
                    <a:pt x="543" y="353"/>
                  </a:lnTo>
                  <a:lnTo>
                    <a:pt x="543" y="352"/>
                  </a:lnTo>
                  <a:lnTo>
                    <a:pt x="545" y="347"/>
                  </a:lnTo>
                  <a:lnTo>
                    <a:pt x="549" y="343"/>
                  </a:lnTo>
                  <a:lnTo>
                    <a:pt x="551" y="339"/>
                  </a:lnTo>
                  <a:lnTo>
                    <a:pt x="553" y="337"/>
                  </a:lnTo>
                  <a:lnTo>
                    <a:pt x="555" y="335"/>
                  </a:lnTo>
                  <a:lnTo>
                    <a:pt x="556" y="329"/>
                  </a:lnTo>
                  <a:lnTo>
                    <a:pt x="556" y="326"/>
                  </a:lnTo>
                  <a:lnTo>
                    <a:pt x="557" y="323"/>
                  </a:lnTo>
                  <a:lnTo>
                    <a:pt x="559" y="321"/>
                  </a:lnTo>
                  <a:lnTo>
                    <a:pt x="560" y="321"/>
                  </a:lnTo>
                  <a:lnTo>
                    <a:pt x="563" y="319"/>
                  </a:lnTo>
                  <a:lnTo>
                    <a:pt x="564" y="315"/>
                  </a:lnTo>
                  <a:lnTo>
                    <a:pt x="566" y="314"/>
                  </a:lnTo>
                  <a:lnTo>
                    <a:pt x="568" y="313"/>
                  </a:lnTo>
                  <a:lnTo>
                    <a:pt x="572" y="312"/>
                  </a:lnTo>
                  <a:lnTo>
                    <a:pt x="575" y="311"/>
                  </a:lnTo>
                  <a:lnTo>
                    <a:pt x="576" y="311"/>
                  </a:lnTo>
                  <a:lnTo>
                    <a:pt x="578" y="310"/>
                  </a:lnTo>
                  <a:lnTo>
                    <a:pt x="580" y="310"/>
                  </a:lnTo>
                  <a:lnTo>
                    <a:pt x="581" y="309"/>
                  </a:lnTo>
                  <a:lnTo>
                    <a:pt x="583" y="309"/>
                  </a:lnTo>
                  <a:lnTo>
                    <a:pt x="584" y="307"/>
                  </a:lnTo>
                  <a:lnTo>
                    <a:pt x="585" y="307"/>
                  </a:lnTo>
                  <a:lnTo>
                    <a:pt x="588" y="306"/>
                  </a:lnTo>
                  <a:lnTo>
                    <a:pt x="589" y="306"/>
                  </a:lnTo>
                  <a:lnTo>
                    <a:pt x="591" y="305"/>
                  </a:lnTo>
                  <a:lnTo>
                    <a:pt x="592" y="305"/>
                  </a:lnTo>
                  <a:lnTo>
                    <a:pt x="593" y="304"/>
                  </a:lnTo>
                  <a:lnTo>
                    <a:pt x="594" y="304"/>
                  </a:lnTo>
                  <a:lnTo>
                    <a:pt x="597" y="303"/>
                  </a:lnTo>
                  <a:lnTo>
                    <a:pt x="598" y="303"/>
                  </a:lnTo>
                  <a:lnTo>
                    <a:pt x="599" y="305"/>
                  </a:lnTo>
                  <a:lnTo>
                    <a:pt x="601" y="304"/>
                  </a:lnTo>
                  <a:lnTo>
                    <a:pt x="603" y="302"/>
                  </a:lnTo>
                  <a:lnTo>
                    <a:pt x="606" y="296"/>
                  </a:lnTo>
                  <a:lnTo>
                    <a:pt x="609" y="293"/>
                  </a:lnTo>
                  <a:lnTo>
                    <a:pt x="610" y="292"/>
                  </a:lnTo>
                  <a:lnTo>
                    <a:pt x="611" y="289"/>
                  </a:lnTo>
                  <a:lnTo>
                    <a:pt x="615" y="288"/>
                  </a:lnTo>
                  <a:lnTo>
                    <a:pt x="617" y="287"/>
                  </a:lnTo>
                  <a:lnTo>
                    <a:pt x="616" y="284"/>
                  </a:lnTo>
                  <a:lnTo>
                    <a:pt x="617" y="282"/>
                  </a:lnTo>
                  <a:lnTo>
                    <a:pt x="618" y="281"/>
                  </a:lnTo>
                  <a:lnTo>
                    <a:pt x="619" y="280"/>
                  </a:lnTo>
                  <a:lnTo>
                    <a:pt x="621" y="279"/>
                  </a:lnTo>
                  <a:lnTo>
                    <a:pt x="621" y="278"/>
                  </a:lnTo>
                  <a:lnTo>
                    <a:pt x="622" y="276"/>
                  </a:lnTo>
                  <a:lnTo>
                    <a:pt x="623" y="274"/>
                  </a:lnTo>
                  <a:lnTo>
                    <a:pt x="624" y="273"/>
                  </a:lnTo>
                  <a:lnTo>
                    <a:pt x="625" y="272"/>
                  </a:lnTo>
                  <a:lnTo>
                    <a:pt x="626" y="271"/>
                  </a:lnTo>
                  <a:lnTo>
                    <a:pt x="627" y="270"/>
                  </a:lnTo>
                  <a:lnTo>
                    <a:pt x="627" y="269"/>
                  </a:lnTo>
                  <a:lnTo>
                    <a:pt x="630" y="268"/>
                  </a:lnTo>
                  <a:lnTo>
                    <a:pt x="631" y="265"/>
                  </a:lnTo>
                  <a:lnTo>
                    <a:pt x="632" y="264"/>
                  </a:lnTo>
                  <a:lnTo>
                    <a:pt x="632" y="263"/>
                  </a:lnTo>
                  <a:lnTo>
                    <a:pt x="633" y="262"/>
                  </a:lnTo>
                  <a:lnTo>
                    <a:pt x="634" y="261"/>
                  </a:lnTo>
                  <a:lnTo>
                    <a:pt x="635" y="260"/>
                  </a:lnTo>
                  <a:lnTo>
                    <a:pt x="636" y="259"/>
                  </a:lnTo>
                  <a:lnTo>
                    <a:pt x="638" y="257"/>
                  </a:lnTo>
                  <a:lnTo>
                    <a:pt x="639" y="256"/>
                  </a:lnTo>
                  <a:lnTo>
                    <a:pt x="640" y="255"/>
                  </a:lnTo>
                  <a:lnTo>
                    <a:pt x="641" y="253"/>
                  </a:lnTo>
                  <a:lnTo>
                    <a:pt x="641" y="252"/>
                  </a:lnTo>
                  <a:lnTo>
                    <a:pt x="642" y="251"/>
                  </a:lnTo>
                  <a:lnTo>
                    <a:pt x="643" y="250"/>
                  </a:lnTo>
                  <a:lnTo>
                    <a:pt x="644" y="248"/>
                  </a:lnTo>
                  <a:lnTo>
                    <a:pt x="646" y="247"/>
                  </a:lnTo>
                  <a:lnTo>
                    <a:pt x="642" y="245"/>
                  </a:lnTo>
                  <a:lnTo>
                    <a:pt x="644" y="244"/>
                  </a:lnTo>
                  <a:lnTo>
                    <a:pt x="648" y="244"/>
                  </a:lnTo>
                  <a:lnTo>
                    <a:pt x="650" y="242"/>
                  </a:lnTo>
                  <a:lnTo>
                    <a:pt x="652" y="240"/>
                  </a:lnTo>
                  <a:lnTo>
                    <a:pt x="655" y="238"/>
                  </a:lnTo>
                  <a:lnTo>
                    <a:pt x="657" y="235"/>
                  </a:lnTo>
                  <a:lnTo>
                    <a:pt x="658" y="231"/>
                  </a:lnTo>
                  <a:lnTo>
                    <a:pt x="658" y="230"/>
                  </a:lnTo>
                  <a:lnTo>
                    <a:pt x="659" y="229"/>
                  </a:lnTo>
                  <a:lnTo>
                    <a:pt x="660" y="228"/>
                  </a:lnTo>
                  <a:lnTo>
                    <a:pt x="661" y="227"/>
                  </a:lnTo>
                  <a:lnTo>
                    <a:pt x="663" y="225"/>
                  </a:lnTo>
                  <a:lnTo>
                    <a:pt x="664" y="223"/>
                  </a:lnTo>
                  <a:lnTo>
                    <a:pt x="665" y="222"/>
                  </a:lnTo>
                  <a:lnTo>
                    <a:pt x="666" y="221"/>
                  </a:lnTo>
                  <a:lnTo>
                    <a:pt x="667" y="220"/>
                  </a:lnTo>
                  <a:lnTo>
                    <a:pt x="668" y="219"/>
                  </a:lnTo>
                  <a:lnTo>
                    <a:pt x="669" y="218"/>
                  </a:lnTo>
                  <a:lnTo>
                    <a:pt x="671" y="215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4" y="211"/>
                  </a:lnTo>
                  <a:lnTo>
                    <a:pt x="675" y="210"/>
                  </a:lnTo>
                  <a:lnTo>
                    <a:pt x="676" y="209"/>
                  </a:lnTo>
                  <a:lnTo>
                    <a:pt x="677" y="208"/>
                  </a:lnTo>
                  <a:lnTo>
                    <a:pt x="678" y="206"/>
                  </a:lnTo>
                  <a:lnTo>
                    <a:pt x="680" y="204"/>
                  </a:lnTo>
                  <a:lnTo>
                    <a:pt x="681" y="203"/>
                  </a:lnTo>
                  <a:lnTo>
                    <a:pt x="682" y="202"/>
                  </a:lnTo>
                  <a:lnTo>
                    <a:pt x="683" y="201"/>
                  </a:lnTo>
                  <a:lnTo>
                    <a:pt x="684" y="200"/>
                  </a:lnTo>
                  <a:lnTo>
                    <a:pt x="685" y="198"/>
                  </a:lnTo>
                  <a:lnTo>
                    <a:pt x="686" y="197"/>
                  </a:lnTo>
                  <a:lnTo>
                    <a:pt x="686" y="196"/>
                  </a:lnTo>
                  <a:lnTo>
                    <a:pt x="689" y="194"/>
                  </a:lnTo>
                  <a:lnTo>
                    <a:pt x="689" y="193"/>
                  </a:lnTo>
                  <a:lnTo>
                    <a:pt x="690" y="192"/>
                  </a:lnTo>
                  <a:lnTo>
                    <a:pt x="691" y="191"/>
                  </a:lnTo>
                  <a:lnTo>
                    <a:pt x="692" y="189"/>
                  </a:lnTo>
                  <a:lnTo>
                    <a:pt x="693" y="188"/>
                  </a:lnTo>
                  <a:lnTo>
                    <a:pt x="694" y="187"/>
                  </a:lnTo>
                  <a:lnTo>
                    <a:pt x="696" y="186"/>
                  </a:lnTo>
                  <a:lnTo>
                    <a:pt x="697" y="184"/>
                  </a:lnTo>
                  <a:lnTo>
                    <a:pt x="698" y="184"/>
                  </a:lnTo>
                  <a:lnTo>
                    <a:pt x="699" y="181"/>
                  </a:lnTo>
                  <a:lnTo>
                    <a:pt x="699" y="180"/>
                  </a:lnTo>
                  <a:lnTo>
                    <a:pt x="700" y="179"/>
                  </a:lnTo>
                  <a:lnTo>
                    <a:pt x="701" y="178"/>
                  </a:lnTo>
                  <a:lnTo>
                    <a:pt x="702" y="177"/>
                  </a:lnTo>
                  <a:lnTo>
                    <a:pt x="704" y="176"/>
                  </a:lnTo>
                  <a:lnTo>
                    <a:pt x="705" y="175"/>
                  </a:lnTo>
                  <a:lnTo>
                    <a:pt x="706" y="172"/>
                  </a:lnTo>
                  <a:lnTo>
                    <a:pt x="707" y="171"/>
                  </a:lnTo>
                  <a:lnTo>
                    <a:pt x="709" y="169"/>
                  </a:lnTo>
                  <a:lnTo>
                    <a:pt x="710" y="168"/>
                  </a:lnTo>
                  <a:lnTo>
                    <a:pt x="711" y="167"/>
                  </a:lnTo>
                  <a:lnTo>
                    <a:pt x="711" y="166"/>
                  </a:lnTo>
                  <a:lnTo>
                    <a:pt x="713" y="164"/>
                  </a:lnTo>
                  <a:lnTo>
                    <a:pt x="714" y="163"/>
                  </a:lnTo>
                  <a:lnTo>
                    <a:pt x="715" y="161"/>
                  </a:lnTo>
                  <a:lnTo>
                    <a:pt x="716" y="160"/>
                  </a:lnTo>
                  <a:lnTo>
                    <a:pt x="717" y="159"/>
                  </a:lnTo>
                  <a:lnTo>
                    <a:pt x="718" y="158"/>
                  </a:lnTo>
                  <a:lnTo>
                    <a:pt x="719" y="156"/>
                  </a:lnTo>
                  <a:lnTo>
                    <a:pt x="721" y="155"/>
                  </a:lnTo>
                  <a:lnTo>
                    <a:pt x="722" y="154"/>
                  </a:lnTo>
                  <a:lnTo>
                    <a:pt x="723" y="153"/>
                  </a:lnTo>
                  <a:lnTo>
                    <a:pt x="723" y="151"/>
                  </a:lnTo>
                  <a:lnTo>
                    <a:pt x="724" y="151"/>
                  </a:lnTo>
                  <a:lnTo>
                    <a:pt x="725" y="149"/>
                  </a:lnTo>
                  <a:lnTo>
                    <a:pt x="726" y="147"/>
                  </a:lnTo>
                  <a:lnTo>
                    <a:pt x="727" y="146"/>
                  </a:lnTo>
                  <a:lnTo>
                    <a:pt x="729" y="145"/>
                  </a:lnTo>
                  <a:lnTo>
                    <a:pt x="730" y="144"/>
                  </a:lnTo>
                  <a:lnTo>
                    <a:pt x="731" y="143"/>
                  </a:lnTo>
                  <a:lnTo>
                    <a:pt x="731" y="142"/>
                  </a:lnTo>
                  <a:lnTo>
                    <a:pt x="732" y="141"/>
                  </a:lnTo>
                  <a:lnTo>
                    <a:pt x="733" y="138"/>
                  </a:lnTo>
                  <a:lnTo>
                    <a:pt x="734" y="137"/>
                  </a:lnTo>
                  <a:lnTo>
                    <a:pt x="735" y="136"/>
                  </a:lnTo>
                  <a:lnTo>
                    <a:pt x="736" y="135"/>
                  </a:lnTo>
                  <a:lnTo>
                    <a:pt x="738" y="134"/>
                  </a:lnTo>
                  <a:lnTo>
                    <a:pt x="739" y="133"/>
                  </a:lnTo>
                  <a:lnTo>
                    <a:pt x="740" y="131"/>
                  </a:lnTo>
                  <a:lnTo>
                    <a:pt x="741" y="130"/>
                  </a:lnTo>
                  <a:lnTo>
                    <a:pt x="742" y="128"/>
                  </a:lnTo>
                  <a:lnTo>
                    <a:pt x="743" y="127"/>
                  </a:lnTo>
                  <a:lnTo>
                    <a:pt x="744" y="126"/>
                  </a:lnTo>
                  <a:lnTo>
                    <a:pt x="746" y="125"/>
                  </a:lnTo>
                  <a:lnTo>
                    <a:pt x="747" y="122"/>
                  </a:lnTo>
                  <a:lnTo>
                    <a:pt x="748" y="121"/>
                  </a:lnTo>
                  <a:lnTo>
                    <a:pt x="748" y="120"/>
                  </a:lnTo>
                  <a:lnTo>
                    <a:pt x="749" y="119"/>
                  </a:lnTo>
                  <a:lnTo>
                    <a:pt x="750" y="118"/>
                  </a:lnTo>
                  <a:lnTo>
                    <a:pt x="751" y="117"/>
                  </a:lnTo>
                  <a:lnTo>
                    <a:pt x="752" y="116"/>
                  </a:lnTo>
                  <a:lnTo>
                    <a:pt x="754" y="114"/>
                  </a:lnTo>
                  <a:lnTo>
                    <a:pt x="755" y="112"/>
                  </a:lnTo>
                  <a:lnTo>
                    <a:pt x="756" y="111"/>
                  </a:lnTo>
                  <a:lnTo>
                    <a:pt x="757" y="110"/>
                  </a:lnTo>
                  <a:lnTo>
                    <a:pt x="758" y="109"/>
                  </a:lnTo>
                  <a:lnTo>
                    <a:pt x="759" y="108"/>
                  </a:lnTo>
                  <a:lnTo>
                    <a:pt x="759" y="107"/>
                  </a:lnTo>
                  <a:lnTo>
                    <a:pt x="760" y="105"/>
                  </a:lnTo>
                  <a:lnTo>
                    <a:pt x="761" y="104"/>
                  </a:lnTo>
                  <a:lnTo>
                    <a:pt x="763" y="102"/>
                  </a:lnTo>
                  <a:lnTo>
                    <a:pt x="764" y="102"/>
                  </a:lnTo>
                  <a:lnTo>
                    <a:pt x="765" y="100"/>
                  </a:lnTo>
                  <a:lnTo>
                    <a:pt x="766" y="99"/>
                  </a:lnTo>
                  <a:lnTo>
                    <a:pt x="767" y="97"/>
                  </a:lnTo>
                  <a:lnTo>
                    <a:pt x="767" y="96"/>
                  </a:lnTo>
                  <a:lnTo>
                    <a:pt x="768" y="95"/>
                  </a:lnTo>
                  <a:lnTo>
                    <a:pt x="769" y="94"/>
                  </a:lnTo>
                  <a:lnTo>
                    <a:pt x="771" y="93"/>
                  </a:lnTo>
                  <a:lnTo>
                    <a:pt x="772" y="92"/>
                  </a:lnTo>
                  <a:lnTo>
                    <a:pt x="773" y="90"/>
                  </a:lnTo>
                  <a:lnTo>
                    <a:pt x="774" y="88"/>
                  </a:lnTo>
                  <a:lnTo>
                    <a:pt x="775" y="87"/>
                  </a:lnTo>
                  <a:lnTo>
                    <a:pt x="776" y="86"/>
                  </a:lnTo>
                  <a:lnTo>
                    <a:pt x="777" y="84"/>
                  </a:lnTo>
                  <a:lnTo>
                    <a:pt x="779" y="83"/>
                  </a:lnTo>
                  <a:lnTo>
                    <a:pt x="780" y="82"/>
                  </a:lnTo>
                  <a:lnTo>
                    <a:pt x="781" y="82"/>
                  </a:lnTo>
                  <a:lnTo>
                    <a:pt x="782" y="80"/>
                  </a:lnTo>
                  <a:lnTo>
                    <a:pt x="784" y="79"/>
                  </a:lnTo>
                  <a:lnTo>
                    <a:pt x="784" y="78"/>
                  </a:lnTo>
                  <a:lnTo>
                    <a:pt x="785" y="77"/>
                  </a:lnTo>
                  <a:lnTo>
                    <a:pt x="787" y="76"/>
                  </a:lnTo>
                  <a:lnTo>
                    <a:pt x="787" y="75"/>
                  </a:lnTo>
                  <a:lnTo>
                    <a:pt x="787" y="71"/>
                  </a:lnTo>
                  <a:lnTo>
                    <a:pt x="787" y="69"/>
                  </a:lnTo>
                  <a:lnTo>
                    <a:pt x="787" y="67"/>
                  </a:lnTo>
                  <a:lnTo>
                    <a:pt x="789" y="67"/>
                  </a:lnTo>
                  <a:lnTo>
                    <a:pt x="791" y="67"/>
                  </a:lnTo>
                  <a:lnTo>
                    <a:pt x="792" y="67"/>
                  </a:lnTo>
                  <a:lnTo>
                    <a:pt x="794" y="69"/>
                  </a:lnTo>
                  <a:lnTo>
                    <a:pt x="798" y="70"/>
                  </a:lnTo>
                  <a:lnTo>
                    <a:pt x="799" y="69"/>
                  </a:lnTo>
                  <a:lnTo>
                    <a:pt x="801" y="72"/>
                  </a:lnTo>
                  <a:lnTo>
                    <a:pt x="804" y="70"/>
                  </a:lnTo>
                  <a:lnTo>
                    <a:pt x="806" y="70"/>
                  </a:lnTo>
                  <a:lnTo>
                    <a:pt x="808" y="70"/>
                  </a:lnTo>
                  <a:lnTo>
                    <a:pt x="810" y="69"/>
                  </a:lnTo>
                  <a:lnTo>
                    <a:pt x="812" y="70"/>
                  </a:lnTo>
                  <a:lnTo>
                    <a:pt x="813" y="70"/>
                  </a:lnTo>
                  <a:lnTo>
                    <a:pt x="814" y="72"/>
                  </a:lnTo>
                  <a:lnTo>
                    <a:pt x="816" y="74"/>
                  </a:lnTo>
                  <a:lnTo>
                    <a:pt x="814" y="77"/>
                  </a:lnTo>
                  <a:lnTo>
                    <a:pt x="815" y="78"/>
                  </a:lnTo>
                  <a:lnTo>
                    <a:pt x="815" y="79"/>
                  </a:lnTo>
                  <a:lnTo>
                    <a:pt x="817" y="80"/>
                  </a:lnTo>
                  <a:lnTo>
                    <a:pt x="818" y="82"/>
                  </a:lnTo>
                  <a:lnTo>
                    <a:pt x="819" y="82"/>
                  </a:lnTo>
                  <a:lnTo>
                    <a:pt x="821" y="82"/>
                  </a:lnTo>
                  <a:lnTo>
                    <a:pt x="823" y="82"/>
                  </a:lnTo>
                  <a:lnTo>
                    <a:pt x="825" y="83"/>
                  </a:lnTo>
                  <a:lnTo>
                    <a:pt x="827" y="83"/>
                  </a:lnTo>
                  <a:lnTo>
                    <a:pt x="830" y="83"/>
                  </a:lnTo>
                  <a:lnTo>
                    <a:pt x="831" y="84"/>
                  </a:lnTo>
                  <a:lnTo>
                    <a:pt x="833" y="85"/>
                  </a:lnTo>
                  <a:lnTo>
                    <a:pt x="834" y="86"/>
                  </a:lnTo>
                  <a:lnTo>
                    <a:pt x="835" y="87"/>
                  </a:lnTo>
                  <a:lnTo>
                    <a:pt x="835" y="88"/>
                  </a:lnTo>
                  <a:lnTo>
                    <a:pt x="835" y="91"/>
                  </a:lnTo>
                  <a:lnTo>
                    <a:pt x="839" y="90"/>
                  </a:lnTo>
                  <a:lnTo>
                    <a:pt x="839" y="92"/>
                  </a:lnTo>
                  <a:lnTo>
                    <a:pt x="843" y="92"/>
                  </a:lnTo>
                  <a:lnTo>
                    <a:pt x="844" y="91"/>
                  </a:lnTo>
                  <a:lnTo>
                    <a:pt x="847" y="91"/>
                  </a:lnTo>
                  <a:lnTo>
                    <a:pt x="848" y="91"/>
                  </a:lnTo>
                  <a:lnTo>
                    <a:pt x="849" y="91"/>
                  </a:lnTo>
                  <a:lnTo>
                    <a:pt x="851" y="92"/>
                  </a:lnTo>
                  <a:lnTo>
                    <a:pt x="852" y="92"/>
                  </a:lnTo>
                  <a:lnTo>
                    <a:pt x="855" y="92"/>
                  </a:lnTo>
                  <a:lnTo>
                    <a:pt x="856" y="92"/>
                  </a:lnTo>
                  <a:lnTo>
                    <a:pt x="858" y="92"/>
                  </a:lnTo>
                  <a:lnTo>
                    <a:pt x="860" y="93"/>
                  </a:lnTo>
                  <a:lnTo>
                    <a:pt x="862" y="93"/>
                  </a:lnTo>
                  <a:lnTo>
                    <a:pt x="864" y="93"/>
                  </a:lnTo>
                  <a:lnTo>
                    <a:pt x="865" y="94"/>
                  </a:lnTo>
                  <a:lnTo>
                    <a:pt x="865" y="95"/>
                  </a:lnTo>
                  <a:lnTo>
                    <a:pt x="866" y="96"/>
                  </a:lnTo>
                  <a:lnTo>
                    <a:pt x="867" y="99"/>
                  </a:lnTo>
                  <a:lnTo>
                    <a:pt x="867" y="100"/>
                  </a:lnTo>
                  <a:lnTo>
                    <a:pt x="868" y="101"/>
                  </a:lnTo>
                  <a:lnTo>
                    <a:pt x="868" y="102"/>
                  </a:lnTo>
                  <a:lnTo>
                    <a:pt x="868" y="104"/>
                  </a:lnTo>
                  <a:lnTo>
                    <a:pt x="870" y="105"/>
                  </a:lnTo>
                  <a:lnTo>
                    <a:pt x="870" y="108"/>
                  </a:lnTo>
                  <a:lnTo>
                    <a:pt x="870" y="109"/>
                  </a:lnTo>
                  <a:lnTo>
                    <a:pt x="870" y="110"/>
                  </a:lnTo>
                  <a:lnTo>
                    <a:pt x="871" y="112"/>
                  </a:lnTo>
                  <a:lnTo>
                    <a:pt x="871" y="113"/>
                  </a:lnTo>
                  <a:lnTo>
                    <a:pt x="872" y="114"/>
                  </a:lnTo>
                  <a:lnTo>
                    <a:pt x="873" y="117"/>
                  </a:lnTo>
                  <a:lnTo>
                    <a:pt x="874" y="117"/>
                  </a:lnTo>
                  <a:lnTo>
                    <a:pt x="875" y="118"/>
                  </a:lnTo>
                  <a:lnTo>
                    <a:pt x="877" y="118"/>
                  </a:lnTo>
                  <a:lnTo>
                    <a:pt x="879" y="118"/>
                  </a:lnTo>
                  <a:lnTo>
                    <a:pt x="880" y="117"/>
                  </a:lnTo>
                  <a:lnTo>
                    <a:pt x="882" y="117"/>
                  </a:lnTo>
                  <a:lnTo>
                    <a:pt x="883" y="116"/>
                  </a:lnTo>
                  <a:lnTo>
                    <a:pt x="885" y="116"/>
                  </a:lnTo>
                  <a:lnTo>
                    <a:pt x="887" y="117"/>
                  </a:lnTo>
                  <a:lnTo>
                    <a:pt x="887" y="119"/>
                  </a:lnTo>
                  <a:lnTo>
                    <a:pt x="887" y="120"/>
                  </a:lnTo>
                  <a:lnTo>
                    <a:pt x="887" y="122"/>
                  </a:lnTo>
                  <a:lnTo>
                    <a:pt x="887" y="124"/>
                  </a:lnTo>
                  <a:lnTo>
                    <a:pt x="888" y="125"/>
                  </a:lnTo>
                  <a:lnTo>
                    <a:pt x="888" y="126"/>
                  </a:lnTo>
                  <a:lnTo>
                    <a:pt x="890" y="127"/>
                  </a:lnTo>
                  <a:lnTo>
                    <a:pt x="891" y="128"/>
                  </a:lnTo>
                  <a:lnTo>
                    <a:pt x="892" y="129"/>
                  </a:lnTo>
                  <a:lnTo>
                    <a:pt x="893" y="130"/>
                  </a:lnTo>
                  <a:lnTo>
                    <a:pt x="895" y="131"/>
                  </a:lnTo>
                  <a:lnTo>
                    <a:pt x="897" y="133"/>
                  </a:lnTo>
                  <a:lnTo>
                    <a:pt x="898" y="134"/>
                  </a:lnTo>
                  <a:lnTo>
                    <a:pt x="899" y="135"/>
                  </a:lnTo>
                  <a:lnTo>
                    <a:pt x="898" y="136"/>
                  </a:lnTo>
                  <a:lnTo>
                    <a:pt x="898" y="137"/>
                  </a:lnTo>
                  <a:lnTo>
                    <a:pt x="898" y="139"/>
                  </a:lnTo>
                  <a:lnTo>
                    <a:pt x="899" y="141"/>
                  </a:lnTo>
                  <a:lnTo>
                    <a:pt x="900" y="141"/>
                  </a:lnTo>
                  <a:lnTo>
                    <a:pt x="902" y="142"/>
                  </a:lnTo>
                  <a:lnTo>
                    <a:pt x="904" y="142"/>
                  </a:lnTo>
                  <a:lnTo>
                    <a:pt x="905" y="143"/>
                  </a:lnTo>
                  <a:lnTo>
                    <a:pt x="907" y="143"/>
                  </a:lnTo>
                  <a:lnTo>
                    <a:pt x="908" y="143"/>
                  </a:lnTo>
                  <a:lnTo>
                    <a:pt x="909" y="144"/>
                  </a:lnTo>
                  <a:lnTo>
                    <a:pt x="912" y="145"/>
                  </a:lnTo>
                  <a:lnTo>
                    <a:pt x="913" y="146"/>
                  </a:lnTo>
                  <a:lnTo>
                    <a:pt x="914" y="146"/>
                  </a:lnTo>
                  <a:lnTo>
                    <a:pt x="916" y="147"/>
                  </a:lnTo>
                  <a:lnTo>
                    <a:pt x="917" y="149"/>
                  </a:lnTo>
                  <a:lnTo>
                    <a:pt x="918" y="149"/>
                  </a:lnTo>
                  <a:lnTo>
                    <a:pt x="920" y="150"/>
                  </a:lnTo>
                  <a:lnTo>
                    <a:pt x="922" y="151"/>
                  </a:lnTo>
                  <a:lnTo>
                    <a:pt x="923" y="152"/>
                  </a:lnTo>
                  <a:lnTo>
                    <a:pt x="924" y="153"/>
                  </a:lnTo>
                  <a:lnTo>
                    <a:pt x="925" y="154"/>
                  </a:lnTo>
                  <a:lnTo>
                    <a:pt x="927" y="155"/>
                  </a:lnTo>
                  <a:lnTo>
                    <a:pt x="929" y="156"/>
                  </a:lnTo>
                  <a:lnTo>
                    <a:pt x="930" y="158"/>
                  </a:lnTo>
                  <a:lnTo>
                    <a:pt x="931" y="159"/>
                  </a:lnTo>
                  <a:lnTo>
                    <a:pt x="932" y="159"/>
                  </a:lnTo>
                  <a:lnTo>
                    <a:pt x="933" y="160"/>
                  </a:lnTo>
                  <a:lnTo>
                    <a:pt x="935" y="160"/>
                  </a:lnTo>
                  <a:lnTo>
                    <a:pt x="937" y="161"/>
                  </a:lnTo>
                  <a:lnTo>
                    <a:pt x="939" y="161"/>
                  </a:lnTo>
                  <a:lnTo>
                    <a:pt x="940" y="161"/>
                  </a:lnTo>
                  <a:lnTo>
                    <a:pt x="941" y="161"/>
                  </a:lnTo>
                  <a:lnTo>
                    <a:pt x="943" y="162"/>
                  </a:lnTo>
                  <a:lnTo>
                    <a:pt x="945" y="162"/>
                  </a:lnTo>
                  <a:lnTo>
                    <a:pt x="945" y="163"/>
                  </a:lnTo>
                  <a:lnTo>
                    <a:pt x="943" y="166"/>
                  </a:lnTo>
                  <a:lnTo>
                    <a:pt x="943" y="168"/>
                  </a:lnTo>
                  <a:lnTo>
                    <a:pt x="943" y="169"/>
                  </a:lnTo>
                  <a:lnTo>
                    <a:pt x="942" y="171"/>
                  </a:lnTo>
                  <a:lnTo>
                    <a:pt x="942" y="172"/>
                  </a:lnTo>
                  <a:lnTo>
                    <a:pt x="941" y="173"/>
                  </a:lnTo>
                  <a:lnTo>
                    <a:pt x="941" y="176"/>
                  </a:lnTo>
                  <a:lnTo>
                    <a:pt x="941" y="177"/>
                  </a:lnTo>
                  <a:lnTo>
                    <a:pt x="941" y="179"/>
                  </a:lnTo>
                  <a:lnTo>
                    <a:pt x="941" y="180"/>
                  </a:lnTo>
                  <a:lnTo>
                    <a:pt x="941" y="183"/>
                  </a:lnTo>
                  <a:lnTo>
                    <a:pt x="942" y="181"/>
                  </a:lnTo>
                  <a:lnTo>
                    <a:pt x="943" y="180"/>
                  </a:lnTo>
                  <a:lnTo>
                    <a:pt x="945" y="179"/>
                  </a:lnTo>
                  <a:lnTo>
                    <a:pt x="946" y="178"/>
                  </a:lnTo>
                  <a:lnTo>
                    <a:pt x="947" y="177"/>
                  </a:lnTo>
                  <a:lnTo>
                    <a:pt x="948" y="175"/>
                  </a:lnTo>
                  <a:lnTo>
                    <a:pt x="949" y="173"/>
                  </a:lnTo>
                  <a:lnTo>
                    <a:pt x="950" y="172"/>
                  </a:lnTo>
                  <a:lnTo>
                    <a:pt x="951" y="171"/>
                  </a:lnTo>
                  <a:lnTo>
                    <a:pt x="952" y="170"/>
                  </a:lnTo>
                  <a:lnTo>
                    <a:pt x="954" y="169"/>
                  </a:lnTo>
                  <a:lnTo>
                    <a:pt x="955" y="168"/>
                  </a:lnTo>
                  <a:lnTo>
                    <a:pt x="956" y="166"/>
                  </a:lnTo>
                  <a:lnTo>
                    <a:pt x="957" y="164"/>
                  </a:lnTo>
                  <a:lnTo>
                    <a:pt x="958" y="163"/>
                  </a:lnTo>
                  <a:lnTo>
                    <a:pt x="959" y="162"/>
                  </a:lnTo>
                  <a:lnTo>
                    <a:pt x="960" y="161"/>
                  </a:lnTo>
                  <a:lnTo>
                    <a:pt x="962" y="160"/>
                  </a:lnTo>
                  <a:lnTo>
                    <a:pt x="963" y="159"/>
                  </a:lnTo>
                  <a:lnTo>
                    <a:pt x="964" y="158"/>
                  </a:lnTo>
                  <a:lnTo>
                    <a:pt x="964" y="156"/>
                  </a:lnTo>
                  <a:lnTo>
                    <a:pt x="965" y="154"/>
                  </a:lnTo>
                  <a:lnTo>
                    <a:pt x="966" y="153"/>
                  </a:lnTo>
                  <a:lnTo>
                    <a:pt x="967" y="152"/>
                  </a:lnTo>
                  <a:lnTo>
                    <a:pt x="968" y="151"/>
                  </a:lnTo>
                  <a:lnTo>
                    <a:pt x="970" y="150"/>
                  </a:lnTo>
                  <a:lnTo>
                    <a:pt x="971" y="149"/>
                  </a:lnTo>
                  <a:lnTo>
                    <a:pt x="972" y="147"/>
                  </a:lnTo>
                  <a:lnTo>
                    <a:pt x="972" y="145"/>
                  </a:lnTo>
                  <a:lnTo>
                    <a:pt x="972" y="144"/>
                  </a:lnTo>
                  <a:lnTo>
                    <a:pt x="972" y="142"/>
                  </a:lnTo>
                  <a:lnTo>
                    <a:pt x="975" y="141"/>
                  </a:lnTo>
                  <a:lnTo>
                    <a:pt x="976" y="143"/>
                  </a:lnTo>
                  <a:lnTo>
                    <a:pt x="979" y="139"/>
                  </a:lnTo>
                  <a:lnTo>
                    <a:pt x="980" y="138"/>
                  </a:lnTo>
                  <a:lnTo>
                    <a:pt x="982" y="137"/>
                  </a:lnTo>
                  <a:lnTo>
                    <a:pt x="983" y="136"/>
                  </a:lnTo>
                  <a:lnTo>
                    <a:pt x="984" y="135"/>
                  </a:lnTo>
                  <a:lnTo>
                    <a:pt x="985" y="135"/>
                  </a:lnTo>
                  <a:lnTo>
                    <a:pt x="987" y="134"/>
                  </a:lnTo>
                  <a:lnTo>
                    <a:pt x="988" y="133"/>
                  </a:lnTo>
                  <a:lnTo>
                    <a:pt x="989" y="131"/>
                  </a:lnTo>
                  <a:lnTo>
                    <a:pt x="990" y="130"/>
                  </a:lnTo>
                  <a:lnTo>
                    <a:pt x="991" y="129"/>
                  </a:lnTo>
                  <a:lnTo>
                    <a:pt x="992" y="128"/>
                  </a:lnTo>
                  <a:lnTo>
                    <a:pt x="995" y="127"/>
                  </a:lnTo>
                  <a:lnTo>
                    <a:pt x="996" y="126"/>
                  </a:lnTo>
                  <a:lnTo>
                    <a:pt x="997" y="125"/>
                  </a:lnTo>
                  <a:lnTo>
                    <a:pt x="998" y="122"/>
                  </a:lnTo>
                  <a:lnTo>
                    <a:pt x="1001" y="122"/>
                  </a:lnTo>
                  <a:lnTo>
                    <a:pt x="1005" y="122"/>
                  </a:lnTo>
                  <a:lnTo>
                    <a:pt x="1007" y="122"/>
                  </a:lnTo>
                  <a:lnTo>
                    <a:pt x="1010" y="122"/>
                  </a:lnTo>
                  <a:lnTo>
                    <a:pt x="1014" y="122"/>
                  </a:lnTo>
                  <a:lnTo>
                    <a:pt x="1017" y="121"/>
                  </a:lnTo>
                  <a:lnTo>
                    <a:pt x="1021" y="120"/>
                  </a:lnTo>
                  <a:lnTo>
                    <a:pt x="1023" y="120"/>
                  </a:lnTo>
                  <a:lnTo>
                    <a:pt x="1026" y="119"/>
                  </a:lnTo>
                  <a:lnTo>
                    <a:pt x="1028" y="119"/>
                  </a:lnTo>
                  <a:lnTo>
                    <a:pt x="1031" y="118"/>
                  </a:lnTo>
                  <a:lnTo>
                    <a:pt x="1033" y="118"/>
                  </a:lnTo>
                  <a:lnTo>
                    <a:pt x="1035" y="116"/>
                  </a:lnTo>
                  <a:lnTo>
                    <a:pt x="1037" y="114"/>
                  </a:lnTo>
                  <a:lnTo>
                    <a:pt x="1039" y="113"/>
                  </a:lnTo>
                  <a:lnTo>
                    <a:pt x="1040" y="113"/>
                  </a:lnTo>
                  <a:lnTo>
                    <a:pt x="1042" y="112"/>
                  </a:lnTo>
                  <a:lnTo>
                    <a:pt x="1043" y="112"/>
                  </a:lnTo>
                  <a:lnTo>
                    <a:pt x="1045" y="111"/>
                  </a:lnTo>
                  <a:lnTo>
                    <a:pt x="1047" y="111"/>
                  </a:lnTo>
                  <a:lnTo>
                    <a:pt x="1049" y="110"/>
                  </a:lnTo>
                  <a:lnTo>
                    <a:pt x="1050" y="109"/>
                  </a:lnTo>
                  <a:lnTo>
                    <a:pt x="1053" y="108"/>
                  </a:lnTo>
                  <a:lnTo>
                    <a:pt x="1054" y="107"/>
                  </a:lnTo>
                  <a:lnTo>
                    <a:pt x="1055" y="105"/>
                  </a:lnTo>
                  <a:lnTo>
                    <a:pt x="1055" y="104"/>
                  </a:lnTo>
                  <a:lnTo>
                    <a:pt x="1056" y="103"/>
                  </a:lnTo>
                  <a:lnTo>
                    <a:pt x="1056" y="101"/>
                  </a:lnTo>
                  <a:lnTo>
                    <a:pt x="1057" y="100"/>
                  </a:lnTo>
                  <a:lnTo>
                    <a:pt x="1057" y="99"/>
                  </a:lnTo>
                  <a:lnTo>
                    <a:pt x="1058" y="96"/>
                  </a:lnTo>
                  <a:lnTo>
                    <a:pt x="1058" y="95"/>
                  </a:lnTo>
                  <a:lnTo>
                    <a:pt x="1059" y="94"/>
                  </a:lnTo>
                  <a:lnTo>
                    <a:pt x="1059" y="92"/>
                  </a:lnTo>
                  <a:lnTo>
                    <a:pt x="1061" y="91"/>
                  </a:lnTo>
                  <a:lnTo>
                    <a:pt x="1062" y="90"/>
                  </a:lnTo>
                  <a:lnTo>
                    <a:pt x="1062" y="87"/>
                  </a:lnTo>
                  <a:lnTo>
                    <a:pt x="1063" y="86"/>
                  </a:lnTo>
                  <a:lnTo>
                    <a:pt x="1063" y="85"/>
                  </a:lnTo>
                  <a:lnTo>
                    <a:pt x="1064" y="84"/>
                  </a:lnTo>
                  <a:lnTo>
                    <a:pt x="1065" y="82"/>
                  </a:lnTo>
                  <a:lnTo>
                    <a:pt x="1065" y="80"/>
                  </a:lnTo>
                  <a:lnTo>
                    <a:pt x="1066" y="79"/>
                  </a:lnTo>
                  <a:lnTo>
                    <a:pt x="1067" y="78"/>
                  </a:lnTo>
                  <a:lnTo>
                    <a:pt x="1068" y="77"/>
                  </a:lnTo>
                  <a:lnTo>
                    <a:pt x="1070" y="75"/>
                  </a:lnTo>
                  <a:lnTo>
                    <a:pt x="1071" y="72"/>
                  </a:lnTo>
                  <a:lnTo>
                    <a:pt x="1072" y="71"/>
                  </a:lnTo>
                  <a:lnTo>
                    <a:pt x="1073" y="69"/>
                  </a:lnTo>
                  <a:lnTo>
                    <a:pt x="1074" y="67"/>
                  </a:lnTo>
                  <a:lnTo>
                    <a:pt x="1075" y="66"/>
                  </a:lnTo>
                  <a:lnTo>
                    <a:pt x="1076" y="63"/>
                  </a:lnTo>
                  <a:lnTo>
                    <a:pt x="1079" y="63"/>
                  </a:lnTo>
                  <a:lnTo>
                    <a:pt x="1080" y="62"/>
                  </a:lnTo>
                  <a:lnTo>
                    <a:pt x="1081" y="61"/>
                  </a:lnTo>
                  <a:lnTo>
                    <a:pt x="1082" y="60"/>
                  </a:lnTo>
                  <a:lnTo>
                    <a:pt x="1084" y="60"/>
                  </a:lnTo>
                  <a:lnTo>
                    <a:pt x="1086" y="59"/>
                  </a:lnTo>
                  <a:lnTo>
                    <a:pt x="1087" y="59"/>
                  </a:lnTo>
                  <a:lnTo>
                    <a:pt x="1089" y="58"/>
                  </a:lnTo>
                  <a:lnTo>
                    <a:pt x="1090" y="58"/>
                  </a:lnTo>
                  <a:lnTo>
                    <a:pt x="1092" y="57"/>
                  </a:lnTo>
                  <a:lnTo>
                    <a:pt x="1093" y="55"/>
                  </a:lnTo>
                  <a:lnTo>
                    <a:pt x="1096" y="55"/>
                  </a:lnTo>
                  <a:lnTo>
                    <a:pt x="1097" y="55"/>
                  </a:lnTo>
                  <a:lnTo>
                    <a:pt x="1098" y="54"/>
                  </a:lnTo>
                  <a:lnTo>
                    <a:pt x="1100" y="54"/>
                  </a:lnTo>
                  <a:lnTo>
                    <a:pt x="1101" y="53"/>
                  </a:lnTo>
                  <a:lnTo>
                    <a:pt x="1103" y="52"/>
                  </a:lnTo>
                  <a:lnTo>
                    <a:pt x="1104" y="51"/>
                  </a:lnTo>
                  <a:lnTo>
                    <a:pt x="1105" y="50"/>
                  </a:lnTo>
                  <a:lnTo>
                    <a:pt x="1106" y="49"/>
                  </a:lnTo>
                  <a:lnTo>
                    <a:pt x="1108" y="49"/>
                  </a:lnTo>
                  <a:lnTo>
                    <a:pt x="1109" y="46"/>
                  </a:lnTo>
                  <a:lnTo>
                    <a:pt x="1111" y="46"/>
                  </a:lnTo>
                  <a:lnTo>
                    <a:pt x="1112" y="45"/>
                  </a:lnTo>
                  <a:lnTo>
                    <a:pt x="1113" y="44"/>
                  </a:lnTo>
                  <a:lnTo>
                    <a:pt x="1115" y="43"/>
                  </a:lnTo>
                  <a:lnTo>
                    <a:pt x="1116" y="42"/>
                  </a:lnTo>
                  <a:lnTo>
                    <a:pt x="1117" y="42"/>
                  </a:lnTo>
                  <a:lnTo>
                    <a:pt x="1118" y="41"/>
                  </a:lnTo>
                  <a:lnTo>
                    <a:pt x="1120" y="37"/>
                  </a:lnTo>
                  <a:lnTo>
                    <a:pt x="1121" y="38"/>
                  </a:lnTo>
                  <a:lnTo>
                    <a:pt x="1122" y="38"/>
                  </a:lnTo>
                  <a:lnTo>
                    <a:pt x="1124" y="38"/>
                  </a:lnTo>
                  <a:lnTo>
                    <a:pt x="1125" y="40"/>
                  </a:lnTo>
                  <a:lnTo>
                    <a:pt x="1128" y="40"/>
                  </a:lnTo>
                  <a:lnTo>
                    <a:pt x="1129" y="41"/>
                  </a:lnTo>
                  <a:lnTo>
                    <a:pt x="1131" y="41"/>
                  </a:lnTo>
                  <a:lnTo>
                    <a:pt x="1132" y="41"/>
                  </a:lnTo>
                  <a:lnTo>
                    <a:pt x="1134" y="42"/>
                  </a:lnTo>
                  <a:lnTo>
                    <a:pt x="1136" y="38"/>
                  </a:lnTo>
                  <a:lnTo>
                    <a:pt x="1138" y="37"/>
                  </a:lnTo>
                  <a:lnTo>
                    <a:pt x="1139" y="36"/>
                  </a:lnTo>
                  <a:lnTo>
                    <a:pt x="1140" y="36"/>
                  </a:lnTo>
                  <a:lnTo>
                    <a:pt x="1141" y="35"/>
                  </a:lnTo>
                  <a:lnTo>
                    <a:pt x="1142" y="34"/>
                  </a:lnTo>
                  <a:lnTo>
                    <a:pt x="1144" y="33"/>
                  </a:lnTo>
                  <a:lnTo>
                    <a:pt x="1145" y="32"/>
                  </a:lnTo>
                  <a:lnTo>
                    <a:pt x="1146" y="30"/>
                  </a:lnTo>
                  <a:lnTo>
                    <a:pt x="1147" y="29"/>
                  </a:lnTo>
                  <a:lnTo>
                    <a:pt x="1147" y="28"/>
                  </a:lnTo>
                  <a:lnTo>
                    <a:pt x="1148" y="27"/>
                  </a:lnTo>
                  <a:lnTo>
                    <a:pt x="1149" y="26"/>
                  </a:lnTo>
                  <a:lnTo>
                    <a:pt x="1149" y="24"/>
                  </a:lnTo>
                  <a:lnTo>
                    <a:pt x="1155" y="25"/>
                  </a:lnTo>
                  <a:lnTo>
                    <a:pt x="1155" y="24"/>
                  </a:lnTo>
                  <a:lnTo>
                    <a:pt x="1155" y="21"/>
                  </a:lnTo>
                  <a:lnTo>
                    <a:pt x="1156" y="20"/>
                  </a:lnTo>
                  <a:lnTo>
                    <a:pt x="1156" y="18"/>
                  </a:lnTo>
                  <a:lnTo>
                    <a:pt x="1157" y="16"/>
                  </a:lnTo>
                  <a:lnTo>
                    <a:pt x="1157" y="15"/>
                  </a:lnTo>
                  <a:lnTo>
                    <a:pt x="1157" y="12"/>
                  </a:lnTo>
                  <a:lnTo>
                    <a:pt x="1158" y="11"/>
                  </a:lnTo>
                  <a:lnTo>
                    <a:pt x="1158" y="10"/>
                  </a:lnTo>
                  <a:lnTo>
                    <a:pt x="1158" y="8"/>
                  </a:lnTo>
                  <a:lnTo>
                    <a:pt x="1159" y="7"/>
                  </a:lnTo>
                  <a:lnTo>
                    <a:pt x="1159" y="4"/>
                  </a:lnTo>
                  <a:lnTo>
                    <a:pt x="1159" y="3"/>
                  </a:lnTo>
                  <a:lnTo>
                    <a:pt x="1159" y="1"/>
                  </a:lnTo>
                  <a:lnTo>
                    <a:pt x="1161" y="0"/>
                  </a:lnTo>
                  <a:lnTo>
                    <a:pt x="1162" y="0"/>
                  </a:lnTo>
                  <a:lnTo>
                    <a:pt x="1163" y="1"/>
                  </a:lnTo>
                  <a:lnTo>
                    <a:pt x="1165" y="1"/>
                  </a:lnTo>
                  <a:lnTo>
                    <a:pt x="1167" y="2"/>
                  </a:lnTo>
                  <a:lnTo>
                    <a:pt x="1169" y="2"/>
                  </a:lnTo>
                  <a:lnTo>
                    <a:pt x="1171" y="2"/>
                  </a:lnTo>
                  <a:lnTo>
                    <a:pt x="1172" y="3"/>
                  </a:lnTo>
                  <a:lnTo>
                    <a:pt x="1173" y="3"/>
                  </a:lnTo>
                  <a:lnTo>
                    <a:pt x="1175" y="3"/>
                  </a:lnTo>
                  <a:lnTo>
                    <a:pt x="1176" y="4"/>
                  </a:lnTo>
                  <a:lnTo>
                    <a:pt x="1179" y="4"/>
                  </a:lnTo>
                  <a:lnTo>
                    <a:pt x="1180" y="4"/>
                  </a:lnTo>
                  <a:lnTo>
                    <a:pt x="1182" y="6"/>
                  </a:lnTo>
                  <a:lnTo>
                    <a:pt x="1183" y="6"/>
                  </a:lnTo>
                  <a:lnTo>
                    <a:pt x="1186" y="6"/>
                  </a:lnTo>
                  <a:lnTo>
                    <a:pt x="1187" y="7"/>
                  </a:lnTo>
                  <a:lnTo>
                    <a:pt x="1189" y="7"/>
                  </a:lnTo>
                  <a:lnTo>
                    <a:pt x="1190" y="7"/>
                  </a:lnTo>
                  <a:lnTo>
                    <a:pt x="1192" y="8"/>
                  </a:lnTo>
                  <a:lnTo>
                    <a:pt x="1194" y="8"/>
                  </a:lnTo>
                  <a:lnTo>
                    <a:pt x="1196" y="8"/>
                  </a:lnTo>
                  <a:lnTo>
                    <a:pt x="1197" y="9"/>
                  </a:lnTo>
                  <a:lnTo>
                    <a:pt x="1199" y="9"/>
                  </a:lnTo>
                  <a:lnTo>
                    <a:pt x="1200" y="9"/>
                  </a:lnTo>
                  <a:lnTo>
                    <a:pt x="1203" y="9"/>
                  </a:lnTo>
                  <a:lnTo>
                    <a:pt x="1204" y="9"/>
                  </a:lnTo>
                  <a:lnTo>
                    <a:pt x="1206" y="10"/>
                  </a:lnTo>
                  <a:lnTo>
                    <a:pt x="1207" y="10"/>
                  </a:lnTo>
                  <a:lnTo>
                    <a:pt x="1209" y="10"/>
                  </a:lnTo>
                  <a:lnTo>
                    <a:pt x="1211" y="10"/>
                  </a:lnTo>
                  <a:lnTo>
                    <a:pt x="1213" y="10"/>
                  </a:lnTo>
                  <a:lnTo>
                    <a:pt x="1214" y="11"/>
                  </a:lnTo>
                  <a:lnTo>
                    <a:pt x="1216" y="11"/>
                  </a:lnTo>
                  <a:lnTo>
                    <a:pt x="1217" y="11"/>
                  </a:lnTo>
                  <a:lnTo>
                    <a:pt x="1219" y="11"/>
                  </a:lnTo>
                  <a:lnTo>
                    <a:pt x="1221" y="12"/>
                  </a:lnTo>
                  <a:lnTo>
                    <a:pt x="1222" y="12"/>
                  </a:lnTo>
                  <a:lnTo>
                    <a:pt x="1223" y="15"/>
                  </a:lnTo>
                  <a:lnTo>
                    <a:pt x="1222" y="17"/>
                  </a:lnTo>
                  <a:lnTo>
                    <a:pt x="1222" y="18"/>
                  </a:lnTo>
                  <a:lnTo>
                    <a:pt x="1221" y="19"/>
                  </a:lnTo>
                  <a:lnTo>
                    <a:pt x="1221" y="21"/>
                  </a:lnTo>
                  <a:lnTo>
                    <a:pt x="1220" y="23"/>
                  </a:lnTo>
                  <a:lnTo>
                    <a:pt x="1220" y="25"/>
                  </a:lnTo>
                  <a:lnTo>
                    <a:pt x="1220" y="27"/>
                  </a:lnTo>
                  <a:lnTo>
                    <a:pt x="1220" y="28"/>
                  </a:lnTo>
                  <a:lnTo>
                    <a:pt x="1219" y="30"/>
                  </a:lnTo>
                  <a:lnTo>
                    <a:pt x="1219" y="32"/>
                  </a:lnTo>
                  <a:lnTo>
                    <a:pt x="1219" y="33"/>
                  </a:lnTo>
                  <a:lnTo>
                    <a:pt x="1216" y="36"/>
                  </a:lnTo>
                  <a:lnTo>
                    <a:pt x="1213" y="35"/>
                  </a:lnTo>
                  <a:lnTo>
                    <a:pt x="1209" y="35"/>
                  </a:lnTo>
                  <a:lnTo>
                    <a:pt x="1209" y="32"/>
                  </a:lnTo>
                  <a:lnTo>
                    <a:pt x="1208" y="32"/>
                  </a:lnTo>
                  <a:lnTo>
                    <a:pt x="1207" y="30"/>
                  </a:lnTo>
                  <a:lnTo>
                    <a:pt x="1205" y="30"/>
                  </a:lnTo>
                  <a:lnTo>
                    <a:pt x="1204" y="29"/>
                  </a:lnTo>
                  <a:lnTo>
                    <a:pt x="1201" y="28"/>
                  </a:lnTo>
                  <a:lnTo>
                    <a:pt x="1200" y="28"/>
                  </a:lnTo>
                  <a:lnTo>
                    <a:pt x="1199" y="27"/>
                  </a:lnTo>
                  <a:lnTo>
                    <a:pt x="1198" y="28"/>
                  </a:lnTo>
                  <a:lnTo>
                    <a:pt x="1197" y="29"/>
                  </a:lnTo>
                  <a:lnTo>
                    <a:pt x="1197" y="33"/>
                  </a:lnTo>
                  <a:lnTo>
                    <a:pt x="1192" y="34"/>
                  </a:lnTo>
                  <a:lnTo>
                    <a:pt x="1190" y="34"/>
                  </a:lnTo>
                  <a:lnTo>
                    <a:pt x="1188" y="35"/>
                  </a:lnTo>
                  <a:lnTo>
                    <a:pt x="1187" y="37"/>
                  </a:lnTo>
                  <a:lnTo>
                    <a:pt x="1186" y="38"/>
                  </a:lnTo>
                  <a:lnTo>
                    <a:pt x="1186" y="40"/>
                  </a:lnTo>
                  <a:lnTo>
                    <a:pt x="1184" y="42"/>
                  </a:lnTo>
                  <a:lnTo>
                    <a:pt x="1184" y="43"/>
                  </a:lnTo>
                  <a:lnTo>
                    <a:pt x="1184" y="45"/>
                  </a:lnTo>
                  <a:lnTo>
                    <a:pt x="1184" y="46"/>
                  </a:lnTo>
                  <a:lnTo>
                    <a:pt x="1184" y="48"/>
                  </a:lnTo>
                  <a:lnTo>
                    <a:pt x="1184" y="50"/>
                  </a:lnTo>
                  <a:lnTo>
                    <a:pt x="1184" y="51"/>
                  </a:lnTo>
                  <a:lnTo>
                    <a:pt x="1184" y="53"/>
                  </a:lnTo>
                  <a:lnTo>
                    <a:pt x="1184" y="54"/>
                  </a:lnTo>
                  <a:lnTo>
                    <a:pt x="1184" y="57"/>
                  </a:lnTo>
                  <a:lnTo>
                    <a:pt x="1184" y="58"/>
                  </a:lnTo>
                  <a:lnTo>
                    <a:pt x="1183" y="61"/>
                  </a:lnTo>
                  <a:lnTo>
                    <a:pt x="1184" y="62"/>
                  </a:lnTo>
                  <a:lnTo>
                    <a:pt x="1183" y="66"/>
                  </a:lnTo>
                  <a:lnTo>
                    <a:pt x="1183" y="67"/>
                  </a:lnTo>
                  <a:lnTo>
                    <a:pt x="1182" y="68"/>
                  </a:lnTo>
                  <a:lnTo>
                    <a:pt x="1181" y="70"/>
                  </a:lnTo>
                  <a:lnTo>
                    <a:pt x="1181" y="71"/>
                  </a:lnTo>
                  <a:lnTo>
                    <a:pt x="1182" y="71"/>
                  </a:lnTo>
                  <a:lnTo>
                    <a:pt x="1184" y="71"/>
                  </a:lnTo>
                  <a:lnTo>
                    <a:pt x="1186" y="71"/>
                  </a:lnTo>
                  <a:lnTo>
                    <a:pt x="1187" y="71"/>
                  </a:lnTo>
                  <a:lnTo>
                    <a:pt x="1189" y="71"/>
                  </a:lnTo>
                  <a:lnTo>
                    <a:pt x="1190" y="71"/>
                  </a:lnTo>
                  <a:lnTo>
                    <a:pt x="1192" y="72"/>
                  </a:lnTo>
                  <a:lnTo>
                    <a:pt x="1194" y="72"/>
                  </a:lnTo>
                  <a:lnTo>
                    <a:pt x="1196" y="74"/>
                  </a:lnTo>
                  <a:lnTo>
                    <a:pt x="1197" y="74"/>
                  </a:lnTo>
                  <a:lnTo>
                    <a:pt x="1198" y="75"/>
                  </a:lnTo>
                  <a:lnTo>
                    <a:pt x="1199" y="76"/>
                  </a:lnTo>
                  <a:lnTo>
                    <a:pt x="1201" y="77"/>
                  </a:lnTo>
                  <a:lnTo>
                    <a:pt x="1203" y="78"/>
                  </a:lnTo>
                  <a:lnTo>
                    <a:pt x="1204" y="79"/>
                  </a:lnTo>
                  <a:lnTo>
                    <a:pt x="1205" y="80"/>
                  </a:lnTo>
                  <a:lnTo>
                    <a:pt x="1206" y="82"/>
                  </a:lnTo>
                  <a:lnTo>
                    <a:pt x="1207" y="83"/>
                  </a:lnTo>
                  <a:lnTo>
                    <a:pt x="1208" y="84"/>
                  </a:lnTo>
                  <a:lnTo>
                    <a:pt x="1209" y="85"/>
                  </a:lnTo>
                  <a:lnTo>
                    <a:pt x="1211" y="86"/>
                  </a:lnTo>
                  <a:lnTo>
                    <a:pt x="1212" y="86"/>
                  </a:lnTo>
                  <a:lnTo>
                    <a:pt x="1214" y="86"/>
                  </a:lnTo>
                  <a:lnTo>
                    <a:pt x="1215" y="87"/>
                  </a:lnTo>
                  <a:lnTo>
                    <a:pt x="1217" y="87"/>
                  </a:lnTo>
                  <a:lnTo>
                    <a:pt x="1219" y="86"/>
                  </a:lnTo>
                  <a:lnTo>
                    <a:pt x="1221" y="82"/>
                  </a:lnTo>
                  <a:lnTo>
                    <a:pt x="1222" y="83"/>
                  </a:lnTo>
                  <a:lnTo>
                    <a:pt x="1221" y="86"/>
                  </a:lnTo>
                  <a:lnTo>
                    <a:pt x="1221" y="87"/>
                  </a:lnTo>
                  <a:lnTo>
                    <a:pt x="1220" y="88"/>
                  </a:lnTo>
                  <a:lnTo>
                    <a:pt x="1220" y="91"/>
                  </a:lnTo>
                  <a:lnTo>
                    <a:pt x="1220" y="92"/>
                  </a:lnTo>
                  <a:lnTo>
                    <a:pt x="1219" y="94"/>
                  </a:lnTo>
                  <a:lnTo>
                    <a:pt x="1219" y="95"/>
                  </a:lnTo>
                  <a:lnTo>
                    <a:pt x="1217" y="96"/>
                  </a:lnTo>
                  <a:lnTo>
                    <a:pt x="1216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2" y="99"/>
                  </a:lnTo>
                  <a:lnTo>
                    <a:pt x="1211" y="100"/>
                  </a:lnTo>
                  <a:lnTo>
                    <a:pt x="1209" y="101"/>
                  </a:lnTo>
                  <a:lnTo>
                    <a:pt x="1208" y="102"/>
                  </a:lnTo>
                  <a:lnTo>
                    <a:pt x="1208" y="105"/>
                  </a:lnTo>
                  <a:lnTo>
                    <a:pt x="1206" y="107"/>
                  </a:lnTo>
                  <a:lnTo>
                    <a:pt x="1204" y="108"/>
                  </a:lnTo>
                  <a:lnTo>
                    <a:pt x="1203" y="110"/>
                  </a:lnTo>
                  <a:lnTo>
                    <a:pt x="1204" y="114"/>
                  </a:lnTo>
                  <a:lnTo>
                    <a:pt x="1203" y="118"/>
                  </a:lnTo>
                  <a:lnTo>
                    <a:pt x="1204" y="119"/>
                  </a:lnTo>
                  <a:lnTo>
                    <a:pt x="1205" y="122"/>
                  </a:lnTo>
                  <a:lnTo>
                    <a:pt x="1206" y="125"/>
                  </a:lnTo>
                  <a:lnTo>
                    <a:pt x="1207" y="127"/>
                  </a:lnTo>
                  <a:lnTo>
                    <a:pt x="1208" y="128"/>
                  </a:lnTo>
                  <a:lnTo>
                    <a:pt x="1209" y="129"/>
                  </a:lnTo>
                  <a:lnTo>
                    <a:pt x="1209" y="131"/>
                  </a:lnTo>
                  <a:lnTo>
                    <a:pt x="1211" y="133"/>
                  </a:lnTo>
                  <a:lnTo>
                    <a:pt x="1212" y="134"/>
                  </a:lnTo>
                  <a:lnTo>
                    <a:pt x="1212" y="136"/>
                  </a:lnTo>
                  <a:lnTo>
                    <a:pt x="1213" y="137"/>
                  </a:lnTo>
                  <a:lnTo>
                    <a:pt x="1215" y="137"/>
                  </a:lnTo>
                  <a:lnTo>
                    <a:pt x="1216" y="137"/>
                  </a:lnTo>
                  <a:lnTo>
                    <a:pt x="1219" y="137"/>
                  </a:lnTo>
                  <a:lnTo>
                    <a:pt x="1220" y="137"/>
                  </a:lnTo>
                  <a:lnTo>
                    <a:pt x="1222" y="136"/>
                  </a:lnTo>
                  <a:lnTo>
                    <a:pt x="1223" y="136"/>
                  </a:lnTo>
                  <a:lnTo>
                    <a:pt x="1224" y="136"/>
                  </a:lnTo>
                  <a:lnTo>
                    <a:pt x="1226" y="136"/>
                  </a:lnTo>
                  <a:lnTo>
                    <a:pt x="1228" y="136"/>
                  </a:lnTo>
                  <a:lnTo>
                    <a:pt x="1230" y="137"/>
                  </a:lnTo>
                  <a:lnTo>
                    <a:pt x="1231" y="137"/>
                  </a:lnTo>
                  <a:lnTo>
                    <a:pt x="1233" y="137"/>
                  </a:lnTo>
                  <a:lnTo>
                    <a:pt x="1234" y="138"/>
                  </a:lnTo>
                  <a:lnTo>
                    <a:pt x="1237" y="138"/>
                  </a:lnTo>
                  <a:lnTo>
                    <a:pt x="1238" y="139"/>
                  </a:lnTo>
                  <a:lnTo>
                    <a:pt x="1240" y="139"/>
                  </a:lnTo>
                  <a:lnTo>
                    <a:pt x="1241" y="141"/>
                  </a:lnTo>
                  <a:lnTo>
                    <a:pt x="1242" y="142"/>
                  </a:lnTo>
                  <a:lnTo>
                    <a:pt x="1242" y="143"/>
                  </a:lnTo>
                  <a:lnTo>
                    <a:pt x="1244" y="145"/>
                  </a:lnTo>
                  <a:lnTo>
                    <a:pt x="1245" y="146"/>
                  </a:lnTo>
                  <a:lnTo>
                    <a:pt x="1246" y="146"/>
                  </a:lnTo>
                  <a:lnTo>
                    <a:pt x="1247" y="145"/>
                  </a:lnTo>
                  <a:lnTo>
                    <a:pt x="1249" y="145"/>
                  </a:lnTo>
                  <a:lnTo>
                    <a:pt x="1250" y="145"/>
                  </a:lnTo>
                  <a:lnTo>
                    <a:pt x="1253" y="145"/>
                  </a:lnTo>
                  <a:lnTo>
                    <a:pt x="1255" y="145"/>
                  </a:lnTo>
                  <a:lnTo>
                    <a:pt x="1256" y="145"/>
                  </a:lnTo>
                  <a:lnTo>
                    <a:pt x="1257" y="145"/>
                  </a:lnTo>
                  <a:lnTo>
                    <a:pt x="1258" y="147"/>
                  </a:lnTo>
                  <a:lnTo>
                    <a:pt x="1259" y="149"/>
                  </a:lnTo>
                  <a:lnTo>
                    <a:pt x="1259" y="150"/>
                  </a:lnTo>
                  <a:lnTo>
                    <a:pt x="1259" y="151"/>
                  </a:lnTo>
                  <a:lnTo>
                    <a:pt x="1263" y="151"/>
                  </a:lnTo>
                  <a:lnTo>
                    <a:pt x="1264" y="150"/>
                  </a:lnTo>
                  <a:lnTo>
                    <a:pt x="1265" y="149"/>
                  </a:lnTo>
                  <a:lnTo>
                    <a:pt x="1267" y="149"/>
                  </a:lnTo>
                  <a:lnTo>
                    <a:pt x="1269" y="147"/>
                  </a:lnTo>
                  <a:lnTo>
                    <a:pt x="1270" y="147"/>
                  </a:lnTo>
                  <a:lnTo>
                    <a:pt x="1272" y="146"/>
                  </a:lnTo>
                  <a:lnTo>
                    <a:pt x="1273" y="147"/>
                  </a:lnTo>
                  <a:lnTo>
                    <a:pt x="1274" y="147"/>
                  </a:lnTo>
                  <a:lnTo>
                    <a:pt x="1275" y="149"/>
                  </a:lnTo>
                  <a:lnTo>
                    <a:pt x="1274" y="152"/>
                  </a:lnTo>
                  <a:lnTo>
                    <a:pt x="1273" y="153"/>
                  </a:lnTo>
                  <a:lnTo>
                    <a:pt x="1273" y="154"/>
                  </a:lnTo>
                  <a:lnTo>
                    <a:pt x="1272" y="155"/>
                  </a:lnTo>
                  <a:lnTo>
                    <a:pt x="1271" y="158"/>
                  </a:lnTo>
                  <a:lnTo>
                    <a:pt x="1271" y="159"/>
                  </a:lnTo>
                  <a:lnTo>
                    <a:pt x="1270" y="161"/>
                  </a:lnTo>
                  <a:lnTo>
                    <a:pt x="1271" y="162"/>
                  </a:lnTo>
                  <a:lnTo>
                    <a:pt x="1271" y="166"/>
                  </a:lnTo>
                  <a:lnTo>
                    <a:pt x="1271" y="169"/>
                  </a:lnTo>
                  <a:lnTo>
                    <a:pt x="1272" y="171"/>
                  </a:lnTo>
                  <a:lnTo>
                    <a:pt x="1274" y="171"/>
                  </a:lnTo>
                  <a:lnTo>
                    <a:pt x="1275" y="171"/>
                  </a:lnTo>
                  <a:lnTo>
                    <a:pt x="1277" y="171"/>
                  </a:lnTo>
                  <a:lnTo>
                    <a:pt x="1278" y="172"/>
                  </a:lnTo>
                  <a:lnTo>
                    <a:pt x="1279" y="173"/>
                  </a:lnTo>
                  <a:lnTo>
                    <a:pt x="1280" y="176"/>
                  </a:lnTo>
                  <a:lnTo>
                    <a:pt x="1281" y="177"/>
                  </a:lnTo>
                  <a:lnTo>
                    <a:pt x="1282" y="178"/>
                  </a:lnTo>
                  <a:lnTo>
                    <a:pt x="1282" y="179"/>
                  </a:lnTo>
                  <a:lnTo>
                    <a:pt x="1283" y="180"/>
                  </a:lnTo>
                  <a:lnTo>
                    <a:pt x="1284" y="181"/>
                  </a:lnTo>
                  <a:lnTo>
                    <a:pt x="1286" y="184"/>
                  </a:lnTo>
                  <a:lnTo>
                    <a:pt x="1286" y="185"/>
                  </a:lnTo>
                  <a:lnTo>
                    <a:pt x="1286" y="187"/>
                  </a:lnTo>
                  <a:lnTo>
                    <a:pt x="1286" y="188"/>
                  </a:lnTo>
                  <a:lnTo>
                    <a:pt x="1287" y="189"/>
                  </a:lnTo>
                  <a:lnTo>
                    <a:pt x="1288" y="189"/>
                  </a:lnTo>
                  <a:lnTo>
                    <a:pt x="1289" y="191"/>
                  </a:lnTo>
                  <a:lnTo>
                    <a:pt x="1291" y="191"/>
                  </a:lnTo>
                  <a:lnTo>
                    <a:pt x="1292" y="191"/>
                  </a:lnTo>
                  <a:lnTo>
                    <a:pt x="1295" y="192"/>
                  </a:lnTo>
                  <a:lnTo>
                    <a:pt x="1296" y="192"/>
                  </a:lnTo>
                  <a:lnTo>
                    <a:pt x="1298" y="192"/>
                  </a:lnTo>
                  <a:lnTo>
                    <a:pt x="1299" y="192"/>
                  </a:lnTo>
                  <a:lnTo>
                    <a:pt x="1302" y="193"/>
                  </a:lnTo>
                  <a:lnTo>
                    <a:pt x="1303" y="193"/>
                  </a:lnTo>
                  <a:lnTo>
                    <a:pt x="1304" y="193"/>
                  </a:lnTo>
                  <a:lnTo>
                    <a:pt x="1306" y="193"/>
                  </a:lnTo>
                  <a:lnTo>
                    <a:pt x="1307" y="194"/>
                  </a:lnTo>
                  <a:lnTo>
                    <a:pt x="1309" y="194"/>
                  </a:lnTo>
                  <a:lnTo>
                    <a:pt x="1311" y="195"/>
                  </a:lnTo>
                  <a:lnTo>
                    <a:pt x="1312" y="196"/>
                  </a:lnTo>
                  <a:lnTo>
                    <a:pt x="1313" y="196"/>
                  </a:lnTo>
                  <a:lnTo>
                    <a:pt x="1314" y="197"/>
                  </a:lnTo>
                  <a:lnTo>
                    <a:pt x="1316" y="198"/>
                  </a:lnTo>
                  <a:lnTo>
                    <a:pt x="1317" y="198"/>
                  </a:lnTo>
                  <a:lnTo>
                    <a:pt x="1319" y="198"/>
                  </a:lnTo>
                  <a:lnTo>
                    <a:pt x="1321" y="198"/>
                  </a:lnTo>
                  <a:lnTo>
                    <a:pt x="1322" y="198"/>
                  </a:lnTo>
                  <a:lnTo>
                    <a:pt x="1324" y="198"/>
                  </a:lnTo>
                  <a:lnTo>
                    <a:pt x="1325" y="198"/>
                  </a:lnTo>
                  <a:lnTo>
                    <a:pt x="1328" y="198"/>
                  </a:lnTo>
                  <a:lnTo>
                    <a:pt x="1329" y="198"/>
                  </a:lnTo>
                  <a:lnTo>
                    <a:pt x="1331" y="198"/>
                  </a:lnTo>
                  <a:lnTo>
                    <a:pt x="1332" y="198"/>
                  </a:lnTo>
                  <a:lnTo>
                    <a:pt x="1333" y="198"/>
                  </a:lnTo>
                  <a:lnTo>
                    <a:pt x="1336" y="198"/>
                  </a:lnTo>
                  <a:lnTo>
                    <a:pt x="1337" y="200"/>
                  </a:lnTo>
                  <a:lnTo>
                    <a:pt x="1338" y="201"/>
                  </a:lnTo>
                  <a:lnTo>
                    <a:pt x="1338" y="202"/>
                  </a:lnTo>
                  <a:lnTo>
                    <a:pt x="1339" y="204"/>
                  </a:lnTo>
                  <a:lnTo>
                    <a:pt x="1339" y="205"/>
                  </a:lnTo>
                  <a:lnTo>
                    <a:pt x="1340" y="208"/>
                  </a:lnTo>
                  <a:lnTo>
                    <a:pt x="1342" y="212"/>
                  </a:lnTo>
                  <a:lnTo>
                    <a:pt x="1341" y="213"/>
                  </a:lnTo>
                  <a:lnTo>
                    <a:pt x="1338" y="214"/>
                  </a:lnTo>
                  <a:lnTo>
                    <a:pt x="1336" y="218"/>
                  </a:lnTo>
                  <a:lnTo>
                    <a:pt x="1336" y="220"/>
                  </a:lnTo>
                  <a:lnTo>
                    <a:pt x="1335" y="221"/>
                  </a:lnTo>
                  <a:lnTo>
                    <a:pt x="1335" y="222"/>
                  </a:lnTo>
                  <a:lnTo>
                    <a:pt x="1333" y="225"/>
                  </a:lnTo>
                  <a:lnTo>
                    <a:pt x="1333" y="227"/>
                  </a:lnTo>
                  <a:lnTo>
                    <a:pt x="1332" y="228"/>
                  </a:lnTo>
                  <a:lnTo>
                    <a:pt x="1332" y="229"/>
                  </a:lnTo>
                  <a:lnTo>
                    <a:pt x="1331" y="230"/>
                  </a:lnTo>
                  <a:lnTo>
                    <a:pt x="1330" y="233"/>
                  </a:lnTo>
                  <a:lnTo>
                    <a:pt x="1330" y="234"/>
                  </a:lnTo>
                  <a:lnTo>
                    <a:pt x="1329" y="235"/>
                  </a:lnTo>
                  <a:lnTo>
                    <a:pt x="1329" y="237"/>
                  </a:lnTo>
                  <a:lnTo>
                    <a:pt x="1328" y="239"/>
                  </a:lnTo>
                  <a:lnTo>
                    <a:pt x="1328" y="240"/>
                  </a:lnTo>
                  <a:lnTo>
                    <a:pt x="1327" y="242"/>
                  </a:lnTo>
                  <a:lnTo>
                    <a:pt x="1325" y="244"/>
                  </a:lnTo>
                  <a:lnTo>
                    <a:pt x="1325" y="245"/>
                  </a:lnTo>
                  <a:lnTo>
                    <a:pt x="1324" y="247"/>
                  </a:lnTo>
                  <a:lnTo>
                    <a:pt x="1324" y="248"/>
                  </a:lnTo>
                  <a:lnTo>
                    <a:pt x="1323" y="250"/>
                  </a:lnTo>
                  <a:lnTo>
                    <a:pt x="1322" y="252"/>
                  </a:lnTo>
                  <a:lnTo>
                    <a:pt x="1322" y="253"/>
                  </a:lnTo>
                  <a:lnTo>
                    <a:pt x="1321" y="254"/>
                  </a:lnTo>
                  <a:lnTo>
                    <a:pt x="1320" y="256"/>
                  </a:lnTo>
                  <a:lnTo>
                    <a:pt x="1320" y="257"/>
                  </a:lnTo>
                  <a:lnTo>
                    <a:pt x="1319" y="260"/>
                  </a:lnTo>
                  <a:lnTo>
                    <a:pt x="1317" y="261"/>
                  </a:lnTo>
                  <a:lnTo>
                    <a:pt x="1317" y="262"/>
                  </a:lnTo>
                  <a:lnTo>
                    <a:pt x="1316" y="264"/>
                  </a:lnTo>
                  <a:lnTo>
                    <a:pt x="1314" y="265"/>
                  </a:lnTo>
                  <a:lnTo>
                    <a:pt x="1315" y="268"/>
                  </a:lnTo>
                  <a:lnTo>
                    <a:pt x="1313" y="271"/>
                  </a:lnTo>
                  <a:lnTo>
                    <a:pt x="1313" y="272"/>
                  </a:lnTo>
                  <a:lnTo>
                    <a:pt x="1312" y="274"/>
                  </a:lnTo>
                  <a:lnTo>
                    <a:pt x="1312" y="276"/>
                  </a:lnTo>
                  <a:lnTo>
                    <a:pt x="1311" y="278"/>
                  </a:lnTo>
                  <a:lnTo>
                    <a:pt x="1309" y="279"/>
                  </a:lnTo>
                  <a:lnTo>
                    <a:pt x="1309" y="280"/>
                  </a:lnTo>
                  <a:lnTo>
                    <a:pt x="1308" y="282"/>
                  </a:lnTo>
                  <a:lnTo>
                    <a:pt x="1308" y="284"/>
                  </a:lnTo>
                  <a:lnTo>
                    <a:pt x="1307" y="285"/>
                  </a:lnTo>
                  <a:lnTo>
                    <a:pt x="1306" y="286"/>
                  </a:lnTo>
                  <a:lnTo>
                    <a:pt x="1306" y="288"/>
                  </a:lnTo>
                  <a:lnTo>
                    <a:pt x="1305" y="289"/>
                  </a:lnTo>
                  <a:lnTo>
                    <a:pt x="1305" y="290"/>
                  </a:lnTo>
                  <a:lnTo>
                    <a:pt x="1304" y="293"/>
                  </a:lnTo>
                  <a:lnTo>
                    <a:pt x="1304" y="294"/>
                  </a:lnTo>
                  <a:lnTo>
                    <a:pt x="1303" y="295"/>
                  </a:lnTo>
                  <a:lnTo>
                    <a:pt x="1303" y="296"/>
                  </a:lnTo>
                  <a:lnTo>
                    <a:pt x="1302" y="298"/>
                  </a:lnTo>
                  <a:lnTo>
                    <a:pt x="1302" y="299"/>
                  </a:lnTo>
                  <a:lnTo>
                    <a:pt x="1300" y="301"/>
                  </a:lnTo>
                  <a:lnTo>
                    <a:pt x="1299" y="303"/>
                  </a:lnTo>
                  <a:lnTo>
                    <a:pt x="1299" y="304"/>
                  </a:lnTo>
                  <a:lnTo>
                    <a:pt x="1299" y="305"/>
                  </a:lnTo>
                  <a:lnTo>
                    <a:pt x="1298" y="307"/>
                  </a:lnTo>
                  <a:lnTo>
                    <a:pt x="1298" y="309"/>
                  </a:lnTo>
                  <a:lnTo>
                    <a:pt x="1297" y="310"/>
                  </a:lnTo>
                  <a:lnTo>
                    <a:pt x="1296" y="311"/>
                  </a:lnTo>
                  <a:lnTo>
                    <a:pt x="1296" y="313"/>
                  </a:lnTo>
                  <a:lnTo>
                    <a:pt x="1295" y="314"/>
                  </a:lnTo>
                  <a:lnTo>
                    <a:pt x="1295" y="315"/>
                  </a:lnTo>
                  <a:lnTo>
                    <a:pt x="1294" y="318"/>
                  </a:lnTo>
                  <a:lnTo>
                    <a:pt x="1294" y="319"/>
                  </a:lnTo>
                  <a:lnTo>
                    <a:pt x="1292" y="320"/>
                  </a:lnTo>
                  <a:lnTo>
                    <a:pt x="1292" y="321"/>
                  </a:lnTo>
                  <a:lnTo>
                    <a:pt x="1291" y="323"/>
                  </a:lnTo>
                  <a:lnTo>
                    <a:pt x="1291" y="324"/>
                  </a:lnTo>
                  <a:lnTo>
                    <a:pt x="1290" y="326"/>
                  </a:lnTo>
                  <a:lnTo>
                    <a:pt x="1290" y="328"/>
                  </a:lnTo>
                  <a:lnTo>
                    <a:pt x="1289" y="329"/>
                  </a:lnTo>
                  <a:lnTo>
                    <a:pt x="1289" y="331"/>
                  </a:lnTo>
                  <a:lnTo>
                    <a:pt x="1288" y="332"/>
                  </a:lnTo>
                  <a:lnTo>
                    <a:pt x="1287" y="335"/>
                  </a:lnTo>
                  <a:lnTo>
                    <a:pt x="1287" y="336"/>
                  </a:lnTo>
                  <a:lnTo>
                    <a:pt x="1286" y="337"/>
                  </a:lnTo>
                  <a:lnTo>
                    <a:pt x="1286" y="339"/>
                  </a:lnTo>
                  <a:lnTo>
                    <a:pt x="1284" y="341"/>
                  </a:lnTo>
                  <a:lnTo>
                    <a:pt x="1284" y="343"/>
                  </a:lnTo>
                  <a:lnTo>
                    <a:pt x="1283" y="344"/>
                  </a:lnTo>
                  <a:lnTo>
                    <a:pt x="1283" y="346"/>
                  </a:lnTo>
                  <a:lnTo>
                    <a:pt x="1282" y="347"/>
                  </a:lnTo>
                  <a:lnTo>
                    <a:pt x="1282" y="349"/>
                  </a:lnTo>
                  <a:lnTo>
                    <a:pt x="1284" y="352"/>
                  </a:lnTo>
                  <a:lnTo>
                    <a:pt x="1284" y="349"/>
                  </a:lnTo>
                  <a:lnTo>
                    <a:pt x="1286" y="348"/>
                  </a:lnTo>
                  <a:lnTo>
                    <a:pt x="1287" y="346"/>
                  </a:lnTo>
                  <a:lnTo>
                    <a:pt x="1288" y="345"/>
                  </a:lnTo>
                  <a:lnTo>
                    <a:pt x="1289" y="344"/>
                  </a:lnTo>
                  <a:lnTo>
                    <a:pt x="1290" y="343"/>
                  </a:lnTo>
                  <a:lnTo>
                    <a:pt x="1291" y="341"/>
                  </a:lnTo>
                  <a:lnTo>
                    <a:pt x="1292" y="340"/>
                  </a:lnTo>
                  <a:lnTo>
                    <a:pt x="1294" y="339"/>
                  </a:lnTo>
                  <a:lnTo>
                    <a:pt x="1295" y="338"/>
                  </a:lnTo>
                  <a:lnTo>
                    <a:pt x="1296" y="337"/>
                  </a:lnTo>
                  <a:lnTo>
                    <a:pt x="1298" y="336"/>
                  </a:lnTo>
                  <a:lnTo>
                    <a:pt x="1299" y="336"/>
                  </a:lnTo>
                  <a:lnTo>
                    <a:pt x="1300" y="337"/>
                  </a:lnTo>
                  <a:lnTo>
                    <a:pt x="1303" y="337"/>
                  </a:lnTo>
                  <a:lnTo>
                    <a:pt x="1304" y="338"/>
                  </a:lnTo>
                  <a:lnTo>
                    <a:pt x="1306" y="338"/>
                  </a:lnTo>
                  <a:lnTo>
                    <a:pt x="1307" y="339"/>
                  </a:lnTo>
                  <a:lnTo>
                    <a:pt x="1308" y="339"/>
                  </a:lnTo>
                  <a:lnTo>
                    <a:pt x="1309" y="340"/>
                  </a:lnTo>
                  <a:lnTo>
                    <a:pt x="1312" y="341"/>
                  </a:lnTo>
                  <a:lnTo>
                    <a:pt x="1314" y="341"/>
                  </a:lnTo>
                  <a:lnTo>
                    <a:pt x="1315" y="343"/>
                  </a:lnTo>
                  <a:lnTo>
                    <a:pt x="1316" y="343"/>
                  </a:lnTo>
                  <a:lnTo>
                    <a:pt x="1319" y="344"/>
                  </a:lnTo>
                  <a:lnTo>
                    <a:pt x="1320" y="345"/>
                  </a:lnTo>
                  <a:lnTo>
                    <a:pt x="1322" y="346"/>
                  </a:lnTo>
                  <a:lnTo>
                    <a:pt x="1324" y="347"/>
                  </a:lnTo>
                  <a:lnTo>
                    <a:pt x="1325" y="348"/>
                  </a:lnTo>
                  <a:lnTo>
                    <a:pt x="1327" y="348"/>
                  </a:lnTo>
                  <a:lnTo>
                    <a:pt x="1329" y="349"/>
                  </a:lnTo>
                  <a:lnTo>
                    <a:pt x="1330" y="349"/>
                  </a:lnTo>
                  <a:lnTo>
                    <a:pt x="1332" y="349"/>
                  </a:lnTo>
                  <a:lnTo>
                    <a:pt x="1333" y="351"/>
                  </a:lnTo>
                  <a:lnTo>
                    <a:pt x="1335" y="351"/>
                  </a:lnTo>
                  <a:lnTo>
                    <a:pt x="1337" y="351"/>
                  </a:lnTo>
                  <a:lnTo>
                    <a:pt x="1338" y="351"/>
                  </a:lnTo>
                  <a:lnTo>
                    <a:pt x="1339" y="349"/>
                  </a:lnTo>
                  <a:lnTo>
                    <a:pt x="1341" y="349"/>
                  </a:lnTo>
                  <a:lnTo>
                    <a:pt x="1342" y="349"/>
                  </a:lnTo>
                  <a:lnTo>
                    <a:pt x="1345" y="349"/>
                  </a:lnTo>
                  <a:lnTo>
                    <a:pt x="1346" y="348"/>
                  </a:lnTo>
                  <a:lnTo>
                    <a:pt x="1348" y="348"/>
                  </a:lnTo>
                  <a:lnTo>
                    <a:pt x="1349" y="348"/>
                  </a:lnTo>
                  <a:lnTo>
                    <a:pt x="1350" y="348"/>
                  </a:lnTo>
                  <a:lnTo>
                    <a:pt x="1353" y="348"/>
                  </a:lnTo>
                  <a:lnTo>
                    <a:pt x="1355" y="347"/>
                  </a:lnTo>
                  <a:lnTo>
                    <a:pt x="1356" y="347"/>
                  </a:lnTo>
                  <a:lnTo>
                    <a:pt x="1358" y="347"/>
                  </a:lnTo>
                  <a:lnTo>
                    <a:pt x="1360" y="347"/>
                  </a:lnTo>
                  <a:lnTo>
                    <a:pt x="1362" y="347"/>
                  </a:lnTo>
                  <a:lnTo>
                    <a:pt x="1363" y="346"/>
                  </a:lnTo>
                  <a:lnTo>
                    <a:pt x="1365" y="346"/>
                  </a:lnTo>
                  <a:lnTo>
                    <a:pt x="1366" y="347"/>
                  </a:lnTo>
                  <a:lnTo>
                    <a:pt x="1369" y="347"/>
                  </a:lnTo>
                  <a:lnTo>
                    <a:pt x="1370" y="347"/>
                  </a:lnTo>
                  <a:lnTo>
                    <a:pt x="1372" y="347"/>
                  </a:lnTo>
                  <a:lnTo>
                    <a:pt x="1373" y="346"/>
                  </a:lnTo>
                  <a:lnTo>
                    <a:pt x="1373" y="345"/>
                  </a:lnTo>
                  <a:lnTo>
                    <a:pt x="1374" y="344"/>
                  </a:lnTo>
                  <a:lnTo>
                    <a:pt x="1375" y="344"/>
                  </a:lnTo>
                  <a:lnTo>
                    <a:pt x="1377" y="344"/>
                  </a:lnTo>
                  <a:lnTo>
                    <a:pt x="1379" y="344"/>
                  </a:lnTo>
                  <a:lnTo>
                    <a:pt x="1381" y="345"/>
                  </a:lnTo>
                  <a:lnTo>
                    <a:pt x="1382" y="345"/>
                  </a:lnTo>
                  <a:lnTo>
                    <a:pt x="1383" y="345"/>
                  </a:lnTo>
                  <a:lnTo>
                    <a:pt x="1386" y="345"/>
                  </a:lnTo>
                  <a:lnTo>
                    <a:pt x="1387" y="346"/>
                  </a:lnTo>
                  <a:lnTo>
                    <a:pt x="1389" y="346"/>
                  </a:lnTo>
                  <a:lnTo>
                    <a:pt x="1391" y="347"/>
                  </a:lnTo>
                  <a:lnTo>
                    <a:pt x="1392" y="347"/>
                  </a:lnTo>
                  <a:lnTo>
                    <a:pt x="1395" y="347"/>
                  </a:lnTo>
                  <a:lnTo>
                    <a:pt x="1396" y="347"/>
                  </a:lnTo>
                  <a:lnTo>
                    <a:pt x="1397" y="349"/>
                  </a:lnTo>
                  <a:lnTo>
                    <a:pt x="1398" y="351"/>
                  </a:lnTo>
                  <a:lnTo>
                    <a:pt x="1399" y="352"/>
                  </a:lnTo>
                  <a:lnTo>
                    <a:pt x="1400" y="353"/>
                  </a:lnTo>
                  <a:lnTo>
                    <a:pt x="1402" y="354"/>
                  </a:lnTo>
                  <a:lnTo>
                    <a:pt x="1403" y="355"/>
                  </a:lnTo>
                  <a:lnTo>
                    <a:pt x="1404" y="356"/>
                  </a:lnTo>
                  <a:lnTo>
                    <a:pt x="1405" y="357"/>
                  </a:lnTo>
                  <a:lnTo>
                    <a:pt x="1406" y="358"/>
                  </a:lnTo>
                  <a:lnTo>
                    <a:pt x="1407" y="360"/>
                  </a:lnTo>
                  <a:lnTo>
                    <a:pt x="1410" y="362"/>
                  </a:lnTo>
                  <a:lnTo>
                    <a:pt x="1410" y="362"/>
                  </a:lnTo>
                  <a:lnTo>
                    <a:pt x="1411" y="364"/>
                  </a:lnTo>
                  <a:lnTo>
                    <a:pt x="1412" y="365"/>
                  </a:lnTo>
                  <a:lnTo>
                    <a:pt x="1413" y="366"/>
                  </a:lnTo>
                  <a:lnTo>
                    <a:pt x="1414" y="368"/>
                  </a:lnTo>
                  <a:lnTo>
                    <a:pt x="1415" y="368"/>
                  </a:lnTo>
                  <a:lnTo>
                    <a:pt x="1416" y="370"/>
                  </a:lnTo>
                  <a:lnTo>
                    <a:pt x="1418" y="371"/>
                  </a:lnTo>
                  <a:lnTo>
                    <a:pt x="1419" y="372"/>
                  </a:lnTo>
                  <a:lnTo>
                    <a:pt x="1420" y="373"/>
                  </a:lnTo>
                  <a:lnTo>
                    <a:pt x="1421" y="374"/>
                  </a:lnTo>
                  <a:lnTo>
                    <a:pt x="1423" y="374"/>
                  </a:lnTo>
                  <a:lnTo>
                    <a:pt x="1424" y="373"/>
                  </a:lnTo>
                  <a:lnTo>
                    <a:pt x="1425" y="372"/>
                  </a:lnTo>
                  <a:lnTo>
                    <a:pt x="1428" y="371"/>
                  </a:lnTo>
                  <a:lnTo>
                    <a:pt x="1429" y="371"/>
                  </a:lnTo>
                  <a:lnTo>
                    <a:pt x="1430" y="370"/>
                  </a:lnTo>
                  <a:lnTo>
                    <a:pt x="1432" y="369"/>
                  </a:lnTo>
                  <a:lnTo>
                    <a:pt x="1433" y="368"/>
                  </a:lnTo>
                  <a:lnTo>
                    <a:pt x="1436" y="368"/>
                  </a:lnTo>
                  <a:lnTo>
                    <a:pt x="1437" y="366"/>
                  </a:lnTo>
                  <a:lnTo>
                    <a:pt x="1438" y="366"/>
                  </a:lnTo>
                  <a:lnTo>
                    <a:pt x="1440" y="365"/>
                  </a:lnTo>
                  <a:lnTo>
                    <a:pt x="1441" y="364"/>
                  </a:lnTo>
                  <a:lnTo>
                    <a:pt x="1444" y="364"/>
                  </a:lnTo>
                  <a:lnTo>
                    <a:pt x="1445" y="363"/>
                  </a:lnTo>
                  <a:lnTo>
                    <a:pt x="1446" y="362"/>
                  </a:lnTo>
                  <a:lnTo>
                    <a:pt x="1448" y="362"/>
                  </a:lnTo>
                  <a:lnTo>
                    <a:pt x="1449" y="361"/>
                  </a:lnTo>
                  <a:lnTo>
                    <a:pt x="1450" y="360"/>
                  </a:lnTo>
                  <a:lnTo>
                    <a:pt x="1453" y="360"/>
                  </a:lnTo>
                  <a:lnTo>
                    <a:pt x="1454" y="358"/>
                  </a:lnTo>
                  <a:lnTo>
                    <a:pt x="1456" y="358"/>
                  </a:lnTo>
                  <a:lnTo>
                    <a:pt x="1457" y="357"/>
                  </a:lnTo>
                  <a:lnTo>
                    <a:pt x="1458" y="356"/>
                  </a:lnTo>
                  <a:lnTo>
                    <a:pt x="1461" y="356"/>
                  </a:lnTo>
                  <a:lnTo>
                    <a:pt x="1462" y="355"/>
                  </a:lnTo>
                  <a:lnTo>
                    <a:pt x="1463" y="355"/>
                  </a:lnTo>
                  <a:lnTo>
                    <a:pt x="1464" y="354"/>
                  </a:lnTo>
                  <a:lnTo>
                    <a:pt x="1466" y="353"/>
                  </a:lnTo>
                  <a:lnTo>
                    <a:pt x="1468" y="353"/>
                  </a:lnTo>
                  <a:lnTo>
                    <a:pt x="1469" y="352"/>
                  </a:lnTo>
                  <a:lnTo>
                    <a:pt x="1470" y="351"/>
                  </a:lnTo>
                  <a:lnTo>
                    <a:pt x="1472" y="351"/>
                  </a:lnTo>
                  <a:lnTo>
                    <a:pt x="1474" y="351"/>
                  </a:lnTo>
                  <a:lnTo>
                    <a:pt x="1475" y="351"/>
                  </a:lnTo>
                  <a:lnTo>
                    <a:pt x="1477" y="351"/>
                  </a:lnTo>
                  <a:lnTo>
                    <a:pt x="1479" y="351"/>
                  </a:lnTo>
                  <a:lnTo>
                    <a:pt x="1480" y="351"/>
                  </a:lnTo>
                  <a:lnTo>
                    <a:pt x="1481" y="351"/>
                  </a:lnTo>
                  <a:lnTo>
                    <a:pt x="1483" y="351"/>
                  </a:lnTo>
                  <a:lnTo>
                    <a:pt x="1485" y="351"/>
                  </a:lnTo>
                  <a:lnTo>
                    <a:pt x="1486" y="352"/>
                  </a:lnTo>
                  <a:lnTo>
                    <a:pt x="1487" y="353"/>
                  </a:lnTo>
                  <a:lnTo>
                    <a:pt x="1489" y="353"/>
                  </a:lnTo>
                  <a:lnTo>
                    <a:pt x="1490" y="354"/>
                  </a:lnTo>
                  <a:lnTo>
                    <a:pt x="1491" y="355"/>
                  </a:lnTo>
                  <a:lnTo>
                    <a:pt x="1493" y="356"/>
                  </a:lnTo>
                  <a:lnTo>
                    <a:pt x="1493" y="357"/>
                  </a:lnTo>
                  <a:lnTo>
                    <a:pt x="1494" y="360"/>
                  </a:lnTo>
                  <a:lnTo>
                    <a:pt x="1494" y="362"/>
                  </a:lnTo>
                  <a:lnTo>
                    <a:pt x="1494" y="363"/>
                  </a:lnTo>
                  <a:lnTo>
                    <a:pt x="1494" y="364"/>
                  </a:lnTo>
                  <a:lnTo>
                    <a:pt x="1496" y="365"/>
                  </a:lnTo>
                  <a:lnTo>
                    <a:pt x="1497" y="365"/>
                  </a:lnTo>
                  <a:lnTo>
                    <a:pt x="1499" y="366"/>
                  </a:lnTo>
                  <a:lnTo>
                    <a:pt x="1500" y="366"/>
                  </a:lnTo>
                  <a:lnTo>
                    <a:pt x="1502" y="366"/>
                  </a:lnTo>
                  <a:lnTo>
                    <a:pt x="1504" y="366"/>
                  </a:lnTo>
                  <a:lnTo>
                    <a:pt x="1505" y="365"/>
                  </a:lnTo>
                  <a:lnTo>
                    <a:pt x="1506" y="364"/>
                  </a:lnTo>
                  <a:lnTo>
                    <a:pt x="1506" y="363"/>
                  </a:lnTo>
                  <a:lnTo>
                    <a:pt x="1507" y="362"/>
                  </a:lnTo>
                  <a:lnTo>
                    <a:pt x="1508" y="360"/>
                  </a:lnTo>
                  <a:lnTo>
                    <a:pt x="1510" y="358"/>
                  </a:lnTo>
                  <a:lnTo>
                    <a:pt x="1511" y="357"/>
                  </a:lnTo>
                  <a:lnTo>
                    <a:pt x="1512" y="357"/>
                  </a:lnTo>
                  <a:lnTo>
                    <a:pt x="1514" y="358"/>
                  </a:lnTo>
                  <a:lnTo>
                    <a:pt x="1515" y="358"/>
                  </a:lnTo>
                  <a:lnTo>
                    <a:pt x="1518" y="358"/>
                  </a:lnTo>
                  <a:lnTo>
                    <a:pt x="1519" y="360"/>
                  </a:lnTo>
                  <a:lnTo>
                    <a:pt x="1521" y="360"/>
                  </a:lnTo>
                  <a:lnTo>
                    <a:pt x="1522" y="361"/>
                  </a:lnTo>
                  <a:lnTo>
                    <a:pt x="1524" y="361"/>
                  </a:lnTo>
                  <a:lnTo>
                    <a:pt x="1526" y="361"/>
                  </a:lnTo>
                  <a:lnTo>
                    <a:pt x="1528" y="362"/>
                  </a:lnTo>
                  <a:lnTo>
                    <a:pt x="1528" y="364"/>
                  </a:lnTo>
                  <a:lnTo>
                    <a:pt x="1528" y="366"/>
                  </a:lnTo>
                  <a:lnTo>
                    <a:pt x="1528" y="368"/>
                  </a:lnTo>
                  <a:lnTo>
                    <a:pt x="1528" y="370"/>
                  </a:lnTo>
                  <a:lnTo>
                    <a:pt x="1528" y="371"/>
                  </a:lnTo>
                  <a:lnTo>
                    <a:pt x="1528" y="372"/>
                  </a:lnTo>
                  <a:lnTo>
                    <a:pt x="1528" y="374"/>
                  </a:lnTo>
                  <a:lnTo>
                    <a:pt x="1528" y="375"/>
                  </a:lnTo>
                  <a:lnTo>
                    <a:pt x="1528" y="378"/>
                  </a:lnTo>
                  <a:lnTo>
                    <a:pt x="1528" y="379"/>
                  </a:lnTo>
                  <a:lnTo>
                    <a:pt x="1528" y="380"/>
                  </a:lnTo>
                  <a:lnTo>
                    <a:pt x="1526" y="382"/>
                  </a:lnTo>
                  <a:lnTo>
                    <a:pt x="1526" y="382"/>
                  </a:lnTo>
                  <a:lnTo>
                    <a:pt x="1524" y="383"/>
                  </a:lnTo>
                  <a:lnTo>
                    <a:pt x="1522" y="385"/>
                  </a:lnTo>
                  <a:lnTo>
                    <a:pt x="1521" y="385"/>
                  </a:lnTo>
                  <a:lnTo>
                    <a:pt x="1520" y="386"/>
                  </a:lnTo>
                  <a:lnTo>
                    <a:pt x="1518" y="386"/>
                  </a:lnTo>
                  <a:lnTo>
                    <a:pt x="1516" y="386"/>
                  </a:lnTo>
                  <a:lnTo>
                    <a:pt x="1514" y="387"/>
                  </a:lnTo>
                  <a:lnTo>
                    <a:pt x="1513" y="387"/>
                  </a:lnTo>
                  <a:lnTo>
                    <a:pt x="1512" y="387"/>
                  </a:lnTo>
                  <a:lnTo>
                    <a:pt x="1510" y="387"/>
                  </a:lnTo>
                  <a:lnTo>
                    <a:pt x="1508" y="387"/>
                  </a:lnTo>
                  <a:lnTo>
                    <a:pt x="1506" y="387"/>
                  </a:lnTo>
                  <a:lnTo>
                    <a:pt x="1505" y="386"/>
                  </a:lnTo>
                  <a:lnTo>
                    <a:pt x="1503" y="387"/>
                  </a:lnTo>
                  <a:lnTo>
                    <a:pt x="1502" y="387"/>
                  </a:lnTo>
                  <a:lnTo>
                    <a:pt x="1500" y="388"/>
                  </a:lnTo>
                  <a:lnTo>
                    <a:pt x="1498" y="388"/>
                  </a:lnTo>
                  <a:lnTo>
                    <a:pt x="1497" y="388"/>
                  </a:lnTo>
                  <a:lnTo>
                    <a:pt x="1495" y="389"/>
                  </a:lnTo>
                  <a:lnTo>
                    <a:pt x="1494" y="390"/>
                  </a:lnTo>
                  <a:lnTo>
                    <a:pt x="1491" y="390"/>
                  </a:lnTo>
                  <a:lnTo>
                    <a:pt x="1490" y="391"/>
                  </a:lnTo>
                  <a:lnTo>
                    <a:pt x="1488" y="391"/>
                  </a:lnTo>
                  <a:lnTo>
                    <a:pt x="1487" y="393"/>
                  </a:lnTo>
                  <a:lnTo>
                    <a:pt x="1487" y="394"/>
                  </a:lnTo>
                  <a:lnTo>
                    <a:pt x="1487" y="396"/>
                  </a:lnTo>
                  <a:lnTo>
                    <a:pt x="1487" y="397"/>
                  </a:lnTo>
                  <a:lnTo>
                    <a:pt x="1488" y="398"/>
                  </a:lnTo>
                  <a:lnTo>
                    <a:pt x="1489" y="399"/>
                  </a:lnTo>
                  <a:lnTo>
                    <a:pt x="1490" y="400"/>
                  </a:lnTo>
                  <a:lnTo>
                    <a:pt x="1491" y="402"/>
                  </a:lnTo>
                  <a:lnTo>
                    <a:pt x="1491" y="404"/>
                  </a:lnTo>
                  <a:lnTo>
                    <a:pt x="1493" y="405"/>
                  </a:lnTo>
                  <a:lnTo>
                    <a:pt x="1493" y="406"/>
                  </a:lnTo>
                  <a:lnTo>
                    <a:pt x="1494" y="407"/>
                  </a:lnTo>
                  <a:lnTo>
                    <a:pt x="1494" y="410"/>
                  </a:lnTo>
                  <a:lnTo>
                    <a:pt x="1495" y="411"/>
                  </a:lnTo>
                  <a:lnTo>
                    <a:pt x="1495" y="413"/>
                  </a:lnTo>
                  <a:lnTo>
                    <a:pt x="1496" y="414"/>
                  </a:lnTo>
                  <a:lnTo>
                    <a:pt x="1497" y="414"/>
                  </a:lnTo>
                  <a:lnTo>
                    <a:pt x="1498" y="414"/>
                  </a:lnTo>
                  <a:lnTo>
                    <a:pt x="1500" y="413"/>
                  </a:lnTo>
                  <a:lnTo>
                    <a:pt x="1502" y="414"/>
                  </a:lnTo>
                  <a:lnTo>
                    <a:pt x="1504" y="414"/>
                  </a:lnTo>
                  <a:lnTo>
                    <a:pt x="1505" y="414"/>
                  </a:lnTo>
                  <a:lnTo>
                    <a:pt x="1507" y="414"/>
                  </a:lnTo>
                  <a:lnTo>
                    <a:pt x="1508" y="415"/>
                  </a:lnTo>
                  <a:lnTo>
                    <a:pt x="1511" y="415"/>
                  </a:lnTo>
                  <a:lnTo>
                    <a:pt x="1512" y="416"/>
                  </a:lnTo>
                  <a:lnTo>
                    <a:pt x="1514" y="416"/>
                  </a:lnTo>
                  <a:lnTo>
                    <a:pt x="1515" y="416"/>
                  </a:lnTo>
                  <a:lnTo>
                    <a:pt x="1516" y="417"/>
                  </a:lnTo>
                  <a:lnTo>
                    <a:pt x="1518" y="419"/>
                  </a:lnTo>
                  <a:lnTo>
                    <a:pt x="1518" y="420"/>
                  </a:lnTo>
                  <a:lnTo>
                    <a:pt x="1518" y="422"/>
                  </a:lnTo>
                  <a:lnTo>
                    <a:pt x="1518" y="423"/>
                  </a:lnTo>
                  <a:lnTo>
                    <a:pt x="1518" y="425"/>
                  </a:lnTo>
                  <a:lnTo>
                    <a:pt x="1518" y="427"/>
                  </a:lnTo>
                  <a:lnTo>
                    <a:pt x="1516" y="429"/>
                  </a:lnTo>
                  <a:lnTo>
                    <a:pt x="1516" y="430"/>
                  </a:lnTo>
                  <a:lnTo>
                    <a:pt x="1515" y="431"/>
                  </a:lnTo>
                  <a:lnTo>
                    <a:pt x="1515" y="433"/>
                  </a:lnTo>
                  <a:lnTo>
                    <a:pt x="1516" y="435"/>
                  </a:lnTo>
                  <a:lnTo>
                    <a:pt x="1516" y="436"/>
                  </a:lnTo>
                  <a:lnTo>
                    <a:pt x="1518" y="438"/>
                  </a:lnTo>
                  <a:lnTo>
                    <a:pt x="1519" y="438"/>
                  </a:lnTo>
                  <a:lnTo>
                    <a:pt x="1520" y="439"/>
                  </a:lnTo>
                  <a:lnTo>
                    <a:pt x="1521" y="441"/>
                  </a:lnTo>
                  <a:lnTo>
                    <a:pt x="1521" y="442"/>
                  </a:lnTo>
                  <a:lnTo>
                    <a:pt x="1521" y="444"/>
                  </a:lnTo>
                  <a:lnTo>
                    <a:pt x="1521" y="446"/>
                  </a:lnTo>
                  <a:lnTo>
                    <a:pt x="1520" y="447"/>
                  </a:lnTo>
                  <a:lnTo>
                    <a:pt x="1519" y="450"/>
                  </a:lnTo>
                  <a:lnTo>
                    <a:pt x="1519" y="452"/>
                  </a:lnTo>
                  <a:lnTo>
                    <a:pt x="1518" y="453"/>
                  </a:lnTo>
                  <a:lnTo>
                    <a:pt x="1518" y="455"/>
                  </a:lnTo>
                  <a:lnTo>
                    <a:pt x="1516" y="456"/>
                  </a:lnTo>
                  <a:lnTo>
                    <a:pt x="1516" y="458"/>
                  </a:lnTo>
                  <a:lnTo>
                    <a:pt x="1515" y="459"/>
                  </a:lnTo>
                  <a:lnTo>
                    <a:pt x="1515" y="462"/>
                  </a:lnTo>
                  <a:lnTo>
                    <a:pt x="1514" y="463"/>
                  </a:lnTo>
                  <a:lnTo>
                    <a:pt x="1513" y="464"/>
                  </a:lnTo>
                  <a:lnTo>
                    <a:pt x="1513" y="466"/>
                  </a:lnTo>
                  <a:lnTo>
                    <a:pt x="1512" y="467"/>
                  </a:lnTo>
                  <a:lnTo>
                    <a:pt x="1512" y="470"/>
                  </a:lnTo>
                  <a:lnTo>
                    <a:pt x="1512" y="471"/>
                  </a:lnTo>
                  <a:lnTo>
                    <a:pt x="1511" y="472"/>
                  </a:lnTo>
                  <a:lnTo>
                    <a:pt x="1511" y="474"/>
                  </a:lnTo>
                  <a:lnTo>
                    <a:pt x="1511" y="475"/>
                  </a:lnTo>
                  <a:lnTo>
                    <a:pt x="1510" y="478"/>
                  </a:lnTo>
                  <a:lnTo>
                    <a:pt x="1512" y="478"/>
                  </a:lnTo>
                  <a:lnTo>
                    <a:pt x="1513" y="478"/>
                  </a:lnTo>
                  <a:lnTo>
                    <a:pt x="1515" y="478"/>
                  </a:lnTo>
                  <a:lnTo>
                    <a:pt x="1516" y="478"/>
                  </a:lnTo>
                  <a:lnTo>
                    <a:pt x="1519" y="478"/>
                  </a:lnTo>
                  <a:lnTo>
                    <a:pt x="1520" y="478"/>
                  </a:lnTo>
                  <a:lnTo>
                    <a:pt x="1522" y="476"/>
                  </a:lnTo>
                  <a:lnTo>
                    <a:pt x="1523" y="476"/>
                  </a:lnTo>
                  <a:lnTo>
                    <a:pt x="1524" y="476"/>
                  </a:lnTo>
                  <a:lnTo>
                    <a:pt x="1527" y="476"/>
                  </a:lnTo>
                  <a:lnTo>
                    <a:pt x="1528" y="476"/>
                  </a:lnTo>
                  <a:lnTo>
                    <a:pt x="1530" y="475"/>
                  </a:lnTo>
                  <a:lnTo>
                    <a:pt x="1532" y="475"/>
                  </a:lnTo>
                  <a:lnTo>
                    <a:pt x="1535" y="475"/>
                  </a:lnTo>
                  <a:lnTo>
                    <a:pt x="1536" y="474"/>
                  </a:lnTo>
                  <a:lnTo>
                    <a:pt x="1537" y="474"/>
                  </a:lnTo>
                  <a:lnTo>
                    <a:pt x="1539" y="474"/>
                  </a:lnTo>
                  <a:lnTo>
                    <a:pt x="1540" y="474"/>
                  </a:lnTo>
                  <a:lnTo>
                    <a:pt x="1543" y="473"/>
                  </a:lnTo>
                  <a:lnTo>
                    <a:pt x="1544" y="473"/>
                  </a:lnTo>
                  <a:lnTo>
                    <a:pt x="1546" y="472"/>
                  </a:lnTo>
                  <a:lnTo>
                    <a:pt x="1547" y="472"/>
                  </a:lnTo>
                  <a:lnTo>
                    <a:pt x="1548" y="471"/>
                  </a:lnTo>
                  <a:lnTo>
                    <a:pt x="1549" y="471"/>
                  </a:lnTo>
                  <a:lnTo>
                    <a:pt x="1551" y="470"/>
                  </a:lnTo>
                  <a:lnTo>
                    <a:pt x="1553" y="470"/>
                  </a:lnTo>
                  <a:lnTo>
                    <a:pt x="1554" y="470"/>
                  </a:lnTo>
                  <a:lnTo>
                    <a:pt x="1556" y="471"/>
                  </a:lnTo>
                  <a:lnTo>
                    <a:pt x="1556" y="472"/>
                  </a:lnTo>
                  <a:lnTo>
                    <a:pt x="1557" y="474"/>
                  </a:lnTo>
                  <a:lnTo>
                    <a:pt x="1557" y="476"/>
                  </a:lnTo>
                  <a:lnTo>
                    <a:pt x="1558" y="478"/>
                  </a:lnTo>
                  <a:lnTo>
                    <a:pt x="1558" y="480"/>
                  </a:lnTo>
                  <a:lnTo>
                    <a:pt x="1558" y="481"/>
                  </a:lnTo>
                  <a:lnTo>
                    <a:pt x="1558" y="482"/>
                  </a:lnTo>
                  <a:lnTo>
                    <a:pt x="1560" y="484"/>
                  </a:lnTo>
                  <a:lnTo>
                    <a:pt x="1561" y="484"/>
                  </a:lnTo>
                  <a:lnTo>
                    <a:pt x="1562" y="484"/>
                  </a:lnTo>
                  <a:lnTo>
                    <a:pt x="1564" y="484"/>
                  </a:lnTo>
                  <a:lnTo>
                    <a:pt x="1565" y="484"/>
                  </a:lnTo>
                  <a:lnTo>
                    <a:pt x="1566" y="484"/>
                  </a:lnTo>
                  <a:lnTo>
                    <a:pt x="1569" y="484"/>
                  </a:lnTo>
                  <a:lnTo>
                    <a:pt x="1570" y="484"/>
                  </a:lnTo>
                  <a:lnTo>
                    <a:pt x="1571" y="484"/>
                  </a:lnTo>
                  <a:lnTo>
                    <a:pt x="1573" y="484"/>
                  </a:lnTo>
                  <a:lnTo>
                    <a:pt x="1574" y="484"/>
                  </a:lnTo>
                  <a:lnTo>
                    <a:pt x="1576" y="484"/>
                  </a:lnTo>
                  <a:lnTo>
                    <a:pt x="1578" y="484"/>
                  </a:lnTo>
                  <a:lnTo>
                    <a:pt x="1579" y="484"/>
                  </a:lnTo>
                  <a:lnTo>
                    <a:pt x="1582" y="486"/>
                  </a:lnTo>
                  <a:lnTo>
                    <a:pt x="1586" y="486"/>
                  </a:lnTo>
                  <a:lnTo>
                    <a:pt x="1586" y="488"/>
                  </a:lnTo>
                  <a:lnTo>
                    <a:pt x="1586" y="489"/>
                  </a:lnTo>
                  <a:lnTo>
                    <a:pt x="1586" y="490"/>
                  </a:lnTo>
                  <a:lnTo>
                    <a:pt x="1586" y="492"/>
                  </a:lnTo>
                  <a:lnTo>
                    <a:pt x="1586" y="494"/>
                  </a:lnTo>
                  <a:lnTo>
                    <a:pt x="1586" y="495"/>
                  </a:lnTo>
                  <a:lnTo>
                    <a:pt x="1586" y="497"/>
                  </a:lnTo>
                  <a:lnTo>
                    <a:pt x="1586" y="498"/>
                  </a:lnTo>
                  <a:lnTo>
                    <a:pt x="1586" y="499"/>
                  </a:lnTo>
                  <a:lnTo>
                    <a:pt x="1586" y="501"/>
                  </a:lnTo>
                  <a:lnTo>
                    <a:pt x="1588" y="501"/>
                  </a:lnTo>
                  <a:lnTo>
                    <a:pt x="1589" y="501"/>
                  </a:lnTo>
                  <a:lnTo>
                    <a:pt x="1591" y="501"/>
                  </a:lnTo>
                  <a:lnTo>
                    <a:pt x="1593" y="501"/>
                  </a:lnTo>
                  <a:lnTo>
                    <a:pt x="1594" y="501"/>
                  </a:lnTo>
                  <a:lnTo>
                    <a:pt x="1595" y="503"/>
                  </a:lnTo>
                  <a:lnTo>
                    <a:pt x="1596" y="504"/>
                  </a:lnTo>
                  <a:lnTo>
                    <a:pt x="1562" y="533"/>
                  </a:lnTo>
                  <a:lnTo>
                    <a:pt x="1552" y="542"/>
                  </a:lnTo>
                  <a:lnTo>
                    <a:pt x="1543" y="551"/>
                  </a:lnTo>
                  <a:lnTo>
                    <a:pt x="1532" y="562"/>
                  </a:lnTo>
                  <a:lnTo>
                    <a:pt x="1524" y="568"/>
                  </a:lnTo>
                  <a:lnTo>
                    <a:pt x="1522" y="571"/>
                  </a:lnTo>
                  <a:lnTo>
                    <a:pt x="1512" y="580"/>
                  </a:lnTo>
                  <a:lnTo>
                    <a:pt x="1499" y="588"/>
                  </a:lnTo>
                  <a:lnTo>
                    <a:pt x="1494" y="592"/>
                  </a:lnTo>
                  <a:lnTo>
                    <a:pt x="1472" y="605"/>
                  </a:lnTo>
                  <a:lnTo>
                    <a:pt x="1463" y="610"/>
                  </a:lnTo>
                  <a:lnTo>
                    <a:pt x="1448" y="619"/>
                  </a:lnTo>
                  <a:lnTo>
                    <a:pt x="1437" y="626"/>
                  </a:lnTo>
                  <a:lnTo>
                    <a:pt x="1433" y="632"/>
                  </a:lnTo>
                  <a:lnTo>
                    <a:pt x="1431" y="634"/>
                  </a:lnTo>
                  <a:lnTo>
                    <a:pt x="1427" y="641"/>
                  </a:lnTo>
                  <a:lnTo>
                    <a:pt x="1421" y="649"/>
                  </a:lnTo>
                  <a:lnTo>
                    <a:pt x="1412" y="664"/>
                  </a:lnTo>
                  <a:lnTo>
                    <a:pt x="1405" y="674"/>
                  </a:lnTo>
                  <a:lnTo>
                    <a:pt x="1397" y="684"/>
                  </a:lnTo>
                  <a:lnTo>
                    <a:pt x="1390" y="694"/>
                  </a:lnTo>
                  <a:lnTo>
                    <a:pt x="1378" y="713"/>
                  </a:lnTo>
                  <a:lnTo>
                    <a:pt x="1362" y="736"/>
                  </a:lnTo>
                  <a:lnTo>
                    <a:pt x="1357" y="743"/>
                  </a:lnTo>
                  <a:lnTo>
                    <a:pt x="1344" y="756"/>
                  </a:lnTo>
                  <a:lnTo>
                    <a:pt x="1328" y="769"/>
                  </a:lnTo>
                  <a:lnTo>
                    <a:pt x="1314" y="782"/>
                  </a:lnTo>
                  <a:lnTo>
                    <a:pt x="1305" y="790"/>
                  </a:lnTo>
                  <a:lnTo>
                    <a:pt x="1288" y="804"/>
                  </a:lnTo>
                  <a:lnTo>
                    <a:pt x="1275" y="816"/>
                  </a:lnTo>
                  <a:lnTo>
                    <a:pt x="1266" y="824"/>
                  </a:lnTo>
                  <a:lnTo>
                    <a:pt x="1257" y="833"/>
                  </a:lnTo>
                  <a:lnTo>
                    <a:pt x="1238" y="854"/>
                  </a:lnTo>
                  <a:lnTo>
                    <a:pt x="1232" y="860"/>
                  </a:lnTo>
                  <a:lnTo>
                    <a:pt x="1228" y="867"/>
                  </a:lnTo>
                  <a:lnTo>
                    <a:pt x="1216" y="881"/>
                  </a:lnTo>
                  <a:lnTo>
                    <a:pt x="1213" y="884"/>
                  </a:lnTo>
                  <a:lnTo>
                    <a:pt x="1203" y="896"/>
                  </a:lnTo>
                  <a:lnTo>
                    <a:pt x="1184" y="918"/>
                  </a:lnTo>
                  <a:lnTo>
                    <a:pt x="1180" y="923"/>
                  </a:lnTo>
                  <a:lnTo>
                    <a:pt x="1172" y="933"/>
                  </a:lnTo>
                  <a:lnTo>
                    <a:pt x="1165" y="943"/>
                  </a:lnTo>
                  <a:lnTo>
                    <a:pt x="1151" y="961"/>
                  </a:lnTo>
                  <a:lnTo>
                    <a:pt x="1142" y="972"/>
                  </a:lnTo>
                  <a:lnTo>
                    <a:pt x="1131" y="988"/>
                  </a:lnTo>
                  <a:lnTo>
                    <a:pt x="1124" y="999"/>
                  </a:lnTo>
                  <a:lnTo>
                    <a:pt x="1112" y="1002"/>
                  </a:lnTo>
                  <a:lnTo>
                    <a:pt x="1091" y="1017"/>
                  </a:lnTo>
                  <a:lnTo>
                    <a:pt x="1090" y="1021"/>
                  </a:lnTo>
                  <a:lnTo>
                    <a:pt x="1089" y="1030"/>
                  </a:lnTo>
                  <a:lnTo>
                    <a:pt x="1079" y="1036"/>
                  </a:lnTo>
                  <a:lnTo>
                    <a:pt x="1076" y="1035"/>
                  </a:lnTo>
                  <a:lnTo>
                    <a:pt x="1075" y="1038"/>
                  </a:lnTo>
                  <a:lnTo>
                    <a:pt x="1063" y="1045"/>
                  </a:lnTo>
                  <a:lnTo>
                    <a:pt x="1054" y="1041"/>
                  </a:lnTo>
                  <a:lnTo>
                    <a:pt x="1051" y="1043"/>
                  </a:lnTo>
                  <a:lnTo>
                    <a:pt x="1051" y="1047"/>
                  </a:lnTo>
                  <a:lnTo>
                    <a:pt x="1053" y="1061"/>
                  </a:lnTo>
                  <a:lnTo>
                    <a:pt x="1055" y="1088"/>
                  </a:lnTo>
                  <a:lnTo>
                    <a:pt x="1034" y="1105"/>
                  </a:lnTo>
                  <a:lnTo>
                    <a:pt x="1024" y="1114"/>
                  </a:lnTo>
                  <a:lnTo>
                    <a:pt x="1015" y="1129"/>
                  </a:lnTo>
                  <a:lnTo>
                    <a:pt x="1007" y="1144"/>
                  </a:lnTo>
                  <a:lnTo>
                    <a:pt x="1000" y="1156"/>
                  </a:lnTo>
                  <a:lnTo>
                    <a:pt x="996" y="1163"/>
                  </a:lnTo>
                  <a:lnTo>
                    <a:pt x="982" y="1186"/>
                  </a:lnTo>
                  <a:lnTo>
                    <a:pt x="974" y="1199"/>
                  </a:lnTo>
                  <a:lnTo>
                    <a:pt x="951" y="1212"/>
                  </a:lnTo>
                  <a:lnTo>
                    <a:pt x="926" y="1226"/>
                  </a:lnTo>
                  <a:lnTo>
                    <a:pt x="925" y="1244"/>
                  </a:lnTo>
                  <a:lnTo>
                    <a:pt x="923" y="1265"/>
                  </a:lnTo>
                  <a:lnTo>
                    <a:pt x="923" y="1274"/>
                  </a:lnTo>
                  <a:lnTo>
                    <a:pt x="923" y="1280"/>
                  </a:lnTo>
                  <a:lnTo>
                    <a:pt x="913" y="1296"/>
                  </a:lnTo>
                  <a:lnTo>
                    <a:pt x="897" y="1319"/>
                  </a:lnTo>
                  <a:lnTo>
                    <a:pt x="881" y="1342"/>
                  </a:lnTo>
                  <a:lnTo>
                    <a:pt x="872" y="1356"/>
                  </a:lnTo>
                  <a:lnTo>
                    <a:pt x="865" y="1367"/>
                  </a:lnTo>
                  <a:lnTo>
                    <a:pt x="854" y="1381"/>
                  </a:lnTo>
                  <a:lnTo>
                    <a:pt x="846" y="1395"/>
                  </a:lnTo>
                  <a:lnTo>
                    <a:pt x="838" y="1406"/>
                  </a:lnTo>
                  <a:lnTo>
                    <a:pt x="822" y="1429"/>
                  </a:lnTo>
                  <a:lnTo>
                    <a:pt x="806" y="1454"/>
                  </a:lnTo>
                  <a:lnTo>
                    <a:pt x="801" y="1449"/>
                  </a:lnTo>
                  <a:lnTo>
                    <a:pt x="798" y="1449"/>
                  </a:lnTo>
                  <a:lnTo>
                    <a:pt x="796" y="1448"/>
                  </a:lnTo>
                  <a:lnTo>
                    <a:pt x="793" y="1447"/>
                  </a:lnTo>
                  <a:lnTo>
                    <a:pt x="790" y="1447"/>
                  </a:lnTo>
                  <a:lnTo>
                    <a:pt x="789" y="1447"/>
                  </a:lnTo>
                  <a:lnTo>
                    <a:pt x="783" y="1446"/>
                  </a:lnTo>
                  <a:lnTo>
                    <a:pt x="780" y="1446"/>
                  </a:lnTo>
                  <a:lnTo>
                    <a:pt x="775" y="1448"/>
                  </a:lnTo>
                  <a:lnTo>
                    <a:pt x="772" y="1449"/>
                  </a:lnTo>
                  <a:lnTo>
                    <a:pt x="768" y="1448"/>
                  </a:lnTo>
                  <a:lnTo>
                    <a:pt x="766" y="1448"/>
                  </a:lnTo>
                  <a:lnTo>
                    <a:pt x="764" y="1447"/>
                  </a:lnTo>
                  <a:lnTo>
                    <a:pt x="760" y="1447"/>
                  </a:lnTo>
                  <a:lnTo>
                    <a:pt x="758" y="1446"/>
                  </a:lnTo>
                  <a:lnTo>
                    <a:pt x="757" y="1445"/>
                  </a:lnTo>
                  <a:lnTo>
                    <a:pt x="754" y="1443"/>
                  </a:lnTo>
                  <a:lnTo>
                    <a:pt x="750" y="1445"/>
                  </a:lnTo>
                  <a:lnTo>
                    <a:pt x="749" y="1446"/>
                  </a:lnTo>
                  <a:lnTo>
                    <a:pt x="746" y="1446"/>
                  </a:lnTo>
                  <a:lnTo>
                    <a:pt x="741" y="1445"/>
                  </a:lnTo>
                  <a:lnTo>
                    <a:pt x="739" y="1445"/>
                  </a:lnTo>
                  <a:lnTo>
                    <a:pt x="736" y="1443"/>
                  </a:lnTo>
                  <a:lnTo>
                    <a:pt x="734" y="1443"/>
                  </a:lnTo>
                  <a:lnTo>
                    <a:pt x="732" y="1442"/>
                  </a:lnTo>
                  <a:lnTo>
                    <a:pt x="730" y="1440"/>
                  </a:lnTo>
                  <a:lnTo>
                    <a:pt x="727" y="1440"/>
                  </a:lnTo>
                  <a:lnTo>
                    <a:pt x="725" y="1441"/>
                  </a:lnTo>
                  <a:lnTo>
                    <a:pt x="723" y="1441"/>
                  </a:lnTo>
                  <a:lnTo>
                    <a:pt x="722" y="1445"/>
                  </a:lnTo>
                  <a:lnTo>
                    <a:pt x="721" y="1446"/>
                  </a:lnTo>
                  <a:lnTo>
                    <a:pt x="719" y="1447"/>
                  </a:lnTo>
                  <a:lnTo>
                    <a:pt x="717" y="1448"/>
                  </a:lnTo>
                  <a:lnTo>
                    <a:pt x="716" y="1452"/>
                  </a:lnTo>
                  <a:lnTo>
                    <a:pt x="715" y="1452"/>
                  </a:lnTo>
                  <a:lnTo>
                    <a:pt x="714" y="1449"/>
                  </a:lnTo>
                  <a:lnTo>
                    <a:pt x="710" y="1448"/>
                  </a:lnTo>
                  <a:lnTo>
                    <a:pt x="708" y="1446"/>
                  </a:lnTo>
                  <a:lnTo>
                    <a:pt x="706" y="1447"/>
                  </a:lnTo>
                  <a:lnTo>
                    <a:pt x="702" y="1448"/>
                  </a:lnTo>
                  <a:lnTo>
                    <a:pt x="700" y="1448"/>
                  </a:lnTo>
                  <a:lnTo>
                    <a:pt x="698" y="1448"/>
                  </a:lnTo>
                  <a:lnTo>
                    <a:pt x="697" y="1449"/>
                  </a:lnTo>
                  <a:lnTo>
                    <a:pt x="694" y="1450"/>
                  </a:lnTo>
                  <a:lnTo>
                    <a:pt x="691" y="1450"/>
                  </a:lnTo>
                  <a:lnTo>
                    <a:pt x="689" y="1449"/>
                  </a:lnTo>
                  <a:lnTo>
                    <a:pt x="686" y="1448"/>
                  </a:lnTo>
                  <a:lnTo>
                    <a:pt x="684" y="1446"/>
                  </a:lnTo>
                  <a:lnTo>
                    <a:pt x="681" y="1445"/>
                  </a:lnTo>
                  <a:lnTo>
                    <a:pt x="678" y="1445"/>
                  </a:lnTo>
                  <a:lnTo>
                    <a:pt x="676" y="1445"/>
                  </a:lnTo>
                  <a:lnTo>
                    <a:pt x="674" y="1445"/>
                  </a:lnTo>
                  <a:lnTo>
                    <a:pt x="672" y="1442"/>
                  </a:lnTo>
                  <a:lnTo>
                    <a:pt x="672" y="1440"/>
                  </a:lnTo>
                  <a:lnTo>
                    <a:pt x="672" y="1438"/>
                  </a:lnTo>
                  <a:lnTo>
                    <a:pt x="671" y="1437"/>
                  </a:lnTo>
                  <a:lnTo>
                    <a:pt x="667" y="1437"/>
                  </a:lnTo>
                  <a:lnTo>
                    <a:pt x="666" y="1440"/>
                  </a:lnTo>
                  <a:lnTo>
                    <a:pt x="665" y="1441"/>
                  </a:lnTo>
                  <a:lnTo>
                    <a:pt x="665" y="1443"/>
                  </a:lnTo>
                  <a:lnTo>
                    <a:pt x="664" y="1445"/>
                  </a:lnTo>
                  <a:lnTo>
                    <a:pt x="661" y="1447"/>
                  </a:lnTo>
                  <a:lnTo>
                    <a:pt x="659" y="1449"/>
                  </a:lnTo>
                  <a:lnTo>
                    <a:pt x="656" y="1449"/>
                  </a:lnTo>
                  <a:lnTo>
                    <a:pt x="653" y="1447"/>
                  </a:lnTo>
                  <a:lnTo>
                    <a:pt x="651" y="1445"/>
                  </a:lnTo>
                  <a:lnTo>
                    <a:pt x="647" y="1441"/>
                  </a:lnTo>
                  <a:lnTo>
                    <a:pt x="644" y="1441"/>
                  </a:lnTo>
                  <a:lnTo>
                    <a:pt x="643" y="1441"/>
                  </a:lnTo>
                  <a:lnTo>
                    <a:pt x="642" y="1443"/>
                  </a:lnTo>
                  <a:lnTo>
                    <a:pt x="641" y="1448"/>
                  </a:lnTo>
                  <a:lnTo>
                    <a:pt x="640" y="1450"/>
                  </a:lnTo>
                  <a:lnTo>
                    <a:pt x="638" y="1455"/>
                  </a:lnTo>
                  <a:lnTo>
                    <a:pt x="635" y="1456"/>
                  </a:lnTo>
                  <a:lnTo>
                    <a:pt x="633" y="1456"/>
                  </a:lnTo>
                  <a:lnTo>
                    <a:pt x="631" y="1455"/>
                  </a:lnTo>
                  <a:lnTo>
                    <a:pt x="628" y="1450"/>
                  </a:lnTo>
                  <a:lnTo>
                    <a:pt x="628" y="1449"/>
                  </a:lnTo>
                  <a:lnTo>
                    <a:pt x="627" y="1447"/>
                  </a:lnTo>
                  <a:lnTo>
                    <a:pt x="624" y="1445"/>
                  </a:lnTo>
                  <a:lnTo>
                    <a:pt x="621" y="1442"/>
                  </a:lnTo>
                  <a:lnTo>
                    <a:pt x="617" y="1441"/>
                  </a:lnTo>
                  <a:lnTo>
                    <a:pt x="614" y="1441"/>
                  </a:lnTo>
                  <a:lnTo>
                    <a:pt x="611" y="1440"/>
                  </a:lnTo>
                  <a:lnTo>
                    <a:pt x="608" y="1439"/>
                  </a:lnTo>
                  <a:lnTo>
                    <a:pt x="606" y="1438"/>
                  </a:lnTo>
                  <a:lnTo>
                    <a:pt x="603" y="1438"/>
                  </a:lnTo>
                  <a:lnTo>
                    <a:pt x="601" y="1438"/>
                  </a:lnTo>
                  <a:lnTo>
                    <a:pt x="599" y="1440"/>
                  </a:lnTo>
                  <a:lnTo>
                    <a:pt x="597" y="1442"/>
                  </a:lnTo>
                  <a:lnTo>
                    <a:pt x="593" y="1445"/>
                  </a:lnTo>
                  <a:lnTo>
                    <a:pt x="592" y="1446"/>
                  </a:lnTo>
                  <a:lnTo>
                    <a:pt x="589" y="1445"/>
                  </a:lnTo>
                  <a:lnTo>
                    <a:pt x="586" y="1441"/>
                  </a:lnTo>
                  <a:lnTo>
                    <a:pt x="586" y="1438"/>
                  </a:lnTo>
                  <a:lnTo>
                    <a:pt x="586" y="1437"/>
                  </a:lnTo>
                  <a:lnTo>
                    <a:pt x="584" y="1435"/>
                  </a:lnTo>
                  <a:lnTo>
                    <a:pt x="583" y="1435"/>
                  </a:lnTo>
                  <a:lnTo>
                    <a:pt x="581" y="1435"/>
                  </a:lnTo>
                  <a:lnTo>
                    <a:pt x="580" y="1439"/>
                  </a:lnTo>
                  <a:lnTo>
                    <a:pt x="578" y="1441"/>
                  </a:lnTo>
                  <a:lnTo>
                    <a:pt x="576" y="1443"/>
                  </a:lnTo>
                  <a:lnTo>
                    <a:pt x="574" y="1446"/>
                  </a:lnTo>
                  <a:lnTo>
                    <a:pt x="569" y="1443"/>
                  </a:lnTo>
                  <a:lnTo>
                    <a:pt x="569" y="1441"/>
                  </a:lnTo>
                  <a:lnTo>
                    <a:pt x="570" y="1439"/>
                  </a:lnTo>
                  <a:lnTo>
                    <a:pt x="568" y="1437"/>
                  </a:lnTo>
                  <a:lnTo>
                    <a:pt x="566" y="1433"/>
                  </a:lnTo>
                  <a:lnTo>
                    <a:pt x="564" y="1431"/>
                  </a:lnTo>
                  <a:lnTo>
                    <a:pt x="561" y="1430"/>
                  </a:lnTo>
                  <a:lnTo>
                    <a:pt x="559" y="1431"/>
                  </a:lnTo>
                  <a:lnTo>
                    <a:pt x="559" y="1433"/>
                  </a:lnTo>
                  <a:lnTo>
                    <a:pt x="560" y="1435"/>
                  </a:lnTo>
                  <a:lnTo>
                    <a:pt x="563" y="1438"/>
                  </a:lnTo>
                  <a:lnTo>
                    <a:pt x="558" y="1440"/>
                  </a:lnTo>
                  <a:lnTo>
                    <a:pt x="553" y="1438"/>
                  </a:lnTo>
                  <a:lnTo>
                    <a:pt x="551" y="1437"/>
                  </a:lnTo>
                  <a:lnTo>
                    <a:pt x="548" y="1434"/>
                  </a:lnTo>
                  <a:lnTo>
                    <a:pt x="550" y="1431"/>
                  </a:lnTo>
                  <a:lnTo>
                    <a:pt x="550" y="1429"/>
                  </a:lnTo>
                  <a:lnTo>
                    <a:pt x="551" y="1428"/>
                  </a:lnTo>
                  <a:lnTo>
                    <a:pt x="551" y="1425"/>
                  </a:lnTo>
                  <a:lnTo>
                    <a:pt x="552" y="1424"/>
                  </a:lnTo>
                  <a:lnTo>
                    <a:pt x="552" y="1423"/>
                  </a:lnTo>
                  <a:lnTo>
                    <a:pt x="552" y="1421"/>
                  </a:lnTo>
                  <a:lnTo>
                    <a:pt x="553" y="1420"/>
                  </a:lnTo>
                  <a:lnTo>
                    <a:pt x="553" y="1418"/>
                  </a:lnTo>
                  <a:lnTo>
                    <a:pt x="555" y="1416"/>
                  </a:lnTo>
                  <a:lnTo>
                    <a:pt x="553" y="1415"/>
                  </a:lnTo>
                  <a:lnTo>
                    <a:pt x="552" y="1415"/>
                  </a:lnTo>
                  <a:lnTo>
                    <a:pt x="550" y="1414"/>
                  </a:lnTo>
                  <a:lnTo>
                    <a:pt x="549" y="1414"/>
                  </a:lnTo>
                  <a:lnTo>
                    <a:pt x="548" y="1414"/>
                  </a:lnTo>
                  <a:lnTo>
                    <a:pt x="545" y="1414"/>
                  </a:lnTo>
                  <a:lnTo>
                    <a:pt x="544" y="1413"/>
                  </a:lnTo>
                  <a:lnTo>
                    <a:pt x="542" y="1413"/>
                  </a:lnTo>
                  <a:lnTo>
                    <a:pt x="541" y="1413"/>
                  </a:lnTo>
                  <a:lnTo>
                    <a:pt x="540" y="1413"/>
                  </a:lnTo>
                  <a:lnTo>
                    <a:pt x="538" y="1414"/>
                  </a:lnTo>
                  <a:lnTo>
                    <a:pt x="536" y="1414"/>
                  </a:lnTo>
                  <a:lnTo>
                    <a:pt x="534" y="1415"/>
                  </a:lnTo>
                  <a:lnTo>
                    <a:pt x="533" y="1415"/>
                  </a:lnTo>
                  <a:lnTo>
                    <a:pt x="531" y="1416"/>
                  </a:lnTo>
                  <a:lnTo>
                    <a:pt x="530" y="1417"/>
                  </a:lnTo>
                  <a:lnTo>
                    <a:pt x="527" y="1417"/>
                  </a:lnTo>
                  <a:lnTo>
                    <a:pt x="526" y="1417"/>
                  </a:lnTo>
                  <a:lnTo>
                    <a:pt x="526" y="1416"/>
                  </a:lnTo>
                  <a:lnTo>
                    <a:pt x="525" y="1414"/>
                  </a:lnTo>
                  <a:lnTo>
                    <a:pt x="524" y="1414"/>
                  </a:lnTo>
                  <a:lnTo>
                    <a:pt x="522" y="1414"/>
                  </a:lnTo>
                  <a:lnTo>
                    <a:pt x="520" y="1414"/>
                  </a:lnTo>
                  <a:lnTo>
                    <a:pt x="519" y="1414"/>
                  </a:lnTo>
                  <a:lnTo>
                    <a:pt x="517" y="1414"/>
                  </a:lnTo>
                  <a:lnTo>
                    <a:pt x="516" y="1414"/>
                  </a:lnTo>
                  <a:lnTo>
                    <a:pt x="514" y="1414"/>
                  </a:lnTo>
                  <a:lnTo>
                    <a:pt x="513" y="1413"/>
                  </a:lnTo>
                  <a:lnTo>
                    <a:pt x="511" y="1413"/>
                  </a:lnTo>
                  <a:lnTo>
                    <a:pt x="509" y="1413"/>
                  </a:lnTo>
                  <a:lnTo>
                    <a:pt x="508" y="1413"/>
                  </a:lnTo>
                  <a:lnTo>
                    <a:pt x="508" y="1414"/>
                  </a:lnTo>
                  <a:lnTo>
                    <a:pt x="507" y="1416"/>
                  </a:lnTo>
                  <a:lnTo>
                    <a:pt x="506" y="1416"/>
                  </a:lnTo>
                  <a:lnTo>
                    <a:pt x="503" y="1416"/>
                  </a:lnTo>
                  <a:lnTo>
                    <a:pt x="501" y="1416"/>
                  </a:lnTo>
                  <a:lnTo>
                    <a:pt x="500" y="1416"/>
                  </a:lnTo>
                  <a:lnTo>
                    <a:pt x="498" y="1416"/>
                  </a:lnTo>
                  <a:lnTo>
                    <a:pt x="497" y="1416"/>
                  </a:lnTo>
                  <a:lnTo>
                    <a:pt x="494" y="1417"/>
                  </a:lnTo>
                  <a:lnTo>
                    <a:pt x="493" y="1417"/>
                  </a:lnTo>
                  <a:lnTo>
                    <a:pt x="491" y="1417"/>
                  </a:lnTo>
                  <a:lnTo>
                    <a:pt x="489" y="1415"/>
                  </a:lnTo>
                  <a:lnTo>
                    <a:pt x="486" y="1415"/>
                  </a:lnTo>
                  <a:lnTo>
                    <a:pt x="486" y="1412"/>
                  </a:lnTo>
                  <a:lnTo>
                    <a:pt x="487" y="1409"/>
                  </a:lnTo>
                  <a:lnTo>
                    <a:pt x="489" y="1408"/>
                  </a:lnTo>
                  <a:lnTo>
                    <a:pt x="490" y="1407"/>
                  </a:lnTo>
                  <a:lnTo>
                    <a:pt x="491" y="1406"/>
                  </a:lnTo>
                  <a:lnTo>
                    <a:pt x="492" y="1405"/>
                  </a:lnTo>
                  <a:lnTo>
                    <a:pt x="493" y="1404"/>
                  </a:lnTo>
                  <a:lnTo>
                    <a:pt x="494" y="1403"/>
                  </a:lnTo>
                  <a:lnTo>
                    <a:pt x="495" y="1400"/>
                  </a:lnTo>
                  <a:lnTo>
                    <a:pt x="497" y="1399"/>
                  </a:lnTo>
                  <a:lnTo>
                    <a:pt x="498" y="1398"/>
                  </a:lnTo>
                  <a:lnTo>
                    <a:pt x="499" y="1397"/>
                  </a:lnTo>
                  <a:lnTo>
                    <a:pt x="500" y="1395"/>
                  </a:lnTo>
                  <a:lnTo>
                    <a:pt x="502" y="1391"/>
                  </a:lnTo>
                  <a:lnTo>
                    <a:pt x="502" y="1390"/>
                  </a:lnTo>
                  <a:lnTo>
                    <a:pt x="503" y="1388"/>
                  </a:lnTo>
                  <a:lnTo>
                    <a:pt x="505" y="1387"/>
                  </a:lnTo>
                  <a:lnTo>
                    <a:pt x="505" y="1386"/>
                  </a:lnTo>
                  <a:lnTo>
                    <a:pt x="507" y="1383"/>
                  </a:lnTo>
                  <a:lnTo>
                    <a:pt x="506" y="1381"/>
                  </a:lnTo>
                  <a:lnTo>
                    <a:pt x="509" y="1380"/>
                  </a:lnTo>
                  <a:lnTo>
                    <a:pt x="510" y="1379"/>
                  </a:lnTo>
                  <a:lnTo>
                    <a:pt x="511" y="1376"/>
                  </a:lnTo>
                  <a:lnTo>
                    <a:pt x="513" y="1375"/>
                  </a:lnTo>
                  <a:lnTo>
                    <a:pt x="514" y="1374"/>
                  </a:lnTo>
                  <a:lnTo>
                    <a:pt x="514" y="1373"/>
                  </a:lnTo>
                  <a:lnTo>
                    <a:pt x="515" y="1372"/>
                  </a:lnTo>
                  <a:lnTo>
                    <a:pt x="516" y="1371"/>
                  </a:lnTo>
                  <a:lnTo>
                    <a:pt x="517" y="1370"/>
                  </a:lnTo>
                  <a:lnTo>
                    <a:pt x="518" y="1369"/>
                  </a:lnTo>
                  <a:lnTo>
                    <a:pt x="519" y="1367"/>
                  </a:lnTo>
                  <a:lnTo>
                    <a:pt x="520" y="1365"/>
                  </a:lnTo>
                  <a:lnTo>
                    <a:pt x="520" y="1364"/>
                  </a:lnTo>
                  <a:lnTo>
                    <a:pt x="522" y="1363"/>
                  </a:lnTo>
                  <a:lnTo>
                    <a:pt x="523" y="1362"/>
                  </a:lnTo>
                  <a:lnTo>
                    <a:pt x="524" y="1361"/>
                  </a:lnTo>
                  <a:lnTo>
                    <a:pt x="525" y="1358"/>
                  </a:lnTo>
                  <a:lnTo>
                    <a:pt x="526" y="1357"/>
                  </a:lnTo>
                  <a:lnTo>
                    <a:pt x="527" y="1356"/>
                  </a:lnTo>
                  <a:lnTo>
                    <a:pt x="527" y="1355"/>
                  </a:lnTo>
                  <a:lnTo>
                    <a:pt x="528" y="1354"/>
                  </a:lnTo>
                  <a:lnTo>
                    <a:pt x="530" y="1351"/>
                  </a:lnTo>
                  <a:lnTo>
                    <a:pt x="531" y="1350"/>
                  </a:lnTo>
                  <a:lnTo>
                    <a:pt x="532" y="1349"/>
                  </a:lnTo>
                  <a:lnTo>
                    <a:pt x="533" y="1348"/>
                  </a:lnTo>
                  <a:lnTo>
                    <a:pt x="533" y="1345"/>
                  </a:lnTo>
                  <a:lnTo>
                    <a:pt x="536" y="1345"/>
                  </a:lnTo>
                  <a:lnTo>
                    <a:pt x="540" y="1341"/>
                  </a:lnTo>
                  <a:lnTo>
                    <a:pt x="543" y="1339"/>
                  </a:lnTo>
                  <a:lnTo>
                    <a:pt x="544" y="1339"/>
                  </a:lnTo>
                  <a:lnTo>
                    <a:pt x="547" y="1338"/>
                  </a:lnTo>
                  <a:lnTo>
                    <a:pt x="548" y="1337"/>
                  </a:lnTo>
                  <a:lnTo>
                    <a:pt x="549" y="1336"/>
                  </a:lnTo>
                  <a:lnTo>
                    <a:pt x="550" y="1334"/>
                  </a:lnTo>
                  <a:lnTo>
                    <a:pt x="549" y="1332"/>
                  </a:lnTo>
                  <a:lnTo>
                    <a:pt x="549" y="1330"/>
                  </a:lnTo>
                  <a:lnTo>
                    <a:pt x="550" y="1329"/>
                  </a:lnTo>
                  <a:lnTo>
                    <a:pt x="550" y="1328"/>
                  </a:lnTo>
                  <a:lnTo>
                    <a:pt x="550" y="1325"/>
                  </a:lnTo>
                  <a:lnTo>
                    <a:pt x="551" y="1324"/>
                  </a:lnTo>
                  <a:lnTo>
                    <a:pt x="551" y="1322"/>
                  </a:lnTo>
                  <a:lnTo>
                    <a:pt x="551" y="1321"/>
                  </a:lnTo>
                  <a:lnTo>
                    <a:pt x="552" y="1320"/>
                  </a:lnTo>
                  <a:lnTo>
                    <a:pt x="552" y="1317"/>
                  </a:lnTo>
                  <a:lnTo>
                    <a:pt x="552" y="1316"/>
                  </a:lnTo>
                  <a:lnTo>
                    <a:pt x="553" y="1314"/>
                  </a:lnTo>
                  <a:lnTo>
                    <a:pt x="553" y="1313"/>
                  </a:lnTo>
                  <a:lnTo>
                    <a:pt x="553" y="1311"/>
                  </a:lnTo>
                  <a:lnTo>
                    <a:pt x="553" y="1309"/>
                  </a:lnTo>
                  <a:lnTo>
                    <a:pt x="555" y="1308"/>
                  </a:lnTo>
                  <a:lnTo>
                    <a:pt x="555" y="1306"/>
                  </a:lnTo>
                  <a:lnTo>
                    <a:pt x="555" y="1305"/>
                  </a:lnTo>
                  <a:lnTo>
                    <a:pt x="556" y="1303"/>
                  </a:lnTo>
                  <a:lnTo>
                    <a:pt x="556" y="1302"/>
                  </a:lnTo>
                  <a:lnTo>
                    <a:pt x="557" y="1300"/>
                  </a:lnTo>
                  <a:lnTo>
                    <a:pt x="557" y="1297"/>
                  </a:lnTo>
                  <a:lnTo>
                    <a:pt x="559" y="1292"/>
                  </a:lnTo>
                  <a:lnTo>
                    <a:pt x="560" y="1291"/>
                  </a:lnTo>
                  <a:lnTo>
                    <a:pt x="560" y="1290"/>
                  </a:lnTo>
                  <a:lnTo>
                    <a:pt x="561" y="1288"/>
                  </a:lnTo>
                  <a:lnTo>
                    <a:pt x="561" y="1287"/>
                  </a:lnTo>
                  <a:lnTo>
                    <a:pt x="563" y="1285"/>
                  </a:lnTo>
                  <a:lnTo>
                    <a:pt x="563" y="1282"/>
                  </a:lnTo>
                  <a:lnTo>
                    <a:pt x="563" y="1281"/>
                  </a:lnTo>
                  <a:lnTo>
                    <a:pt x="563" y="1279"/>
                  </a:lnTo>
                  <a:lnTo>
                    <a:pt x="563" y="1277"/>
                  </a:lnTo>
                  <a:lnTo>
                    <a:pt x="564" y="1275"/>
                  </a:lnTo>
                  <a:lnTo>
                    <a:pt x="564" y="1273"/>
                  </a:lnTo>
                  <a:lnTo>
                    <a:pt x="564" y="1272"/>
                  </a:lnTo>
                  <a:lnTo>
                    <a:pt x="563" y="1270"/>
                  </a:lnTo>
                  <a:lnTo>
                    <a:pt x="563" y="1269"/>
                  </a:lnTo>
                  <a:lnTo>
                    <a:pt x="565" y="1265"/>
                  </a:lnTo>
                  <a:lnTo>
                    <a:pt x="563" y="1261"/>
                  </a:lnTo>
                  <a:lnTo>
                    <a:pt x="563" y="1260"/>
                  </a:lnTo>
                  <a:lnTo>
                    <a:pt x="561" y="1257"/>
                  </a:lnTo>
                  <a:lnTo>
                    <a:pt x="563" y="1256"/>
                  </a:lnTo>
                  <a:lnTo>
                    <a:pt x="565" y="1256"/>
                  </a:lnTo>
                  <a:lnTo>
                    <a:pt x="566" y="1256"/>
                  </a:lnTo>
                  <a:lnTo>
                    <a:pt x="568" y="1256"/>
                  </a:lnTo>
                  <a:lnTo>
                    <a:pt x="569" y="1256"/>
                  </a:lnTo>
                  <a:lnTo>
                    <a:pt x="570" y="1256"/>
                  </a:lnTo>
                  <a:lnTo>
                    <a:pt x="573" y="1255"/>
                  </a:lnTo>
                  <a:lnTo>
                    <a:pt x="574" y="1255"/>
                  </a:lnTo>
                  <a:lnTo>
                    <a:pt x="576" y="1255"/>
                  </a:lnTo>
                  <a:lnTo>
                    <a:pt x="577" y="1255"/>
                  </a:lnTo>
                  <a:lnTo>
                    <a:pt x="578" y="1255"/>
                  </a:lnTo>
                  <a:lnTo>
                    <a:pt x="581" y="1254"/>
                  </a:lnTo>
                  <a:lnTo>
                    <a:pt x="582" y="1254"/>
                  </a:lnTo>
                  <a:lnTo>
                    <a:pt x="583" y="1253"/>
                  </a:lnTo>
                  <a:lnTo>
                    <a:pt x="584" y="1252"/>
                  </a:lnTo>
                  <a:lnTo>
                    <a:pt x="585" y="1250"/>
                  </a:lnTo>
                  <a:lnTo>
                    <a:pt x="586" y="1249"/>
                  </a:lnTo>
                  <a:lnTo>
                    <a:pt x="588" y="1249"/>
                  </a:lnTo>
                  <a:lnTo>
                    <a:pt x="589" y="1248"/>
                  </a:lnTo>
                  <a:lnTo>
                    <a:pt x="591" y="1246"/>
                  </a:lnTo>
                  <a:lnTo>
                    <a:pt x="591" y="1246"/>
                  </a:lnTo>
                  <a:lnTo>
                    <a:pt x="593" y="1245"/>
                  </a:lnTo>
                  <a:lnTo>
                    <a:pt x="594" y="1244"/>
                  </a:lnTo>
                  <a:lnTo>
                    <a:pt x="596" y="1243"/>
                  </a:lnTo>
                  <a:lnTo>
                    <a:pt x="598" y="1243"/>
                  </a:lnTo>
                  <a:lnTo>
                    <a:pt x="599" y="1241"/>
                  </a:lnTo>
                  <a:lnTo>
                    <a:pt x="601" y="1239"/>
                  </a:lnTo>
                  <a:lnTo>
                    <a:pt x="605" y="1238"/>
                  </a:lnTo>
                  <a:lnTo>
                    <a:pt x="607" y="1238"/>
                  </a:lnTo>
                  <a:lnTo>
                    <a:pt x="608" y="1238"/>
                  </a:lnTo>
                  <a:lnTo>
                    <a:pt x="609" y="1238"/>
                  </a:lnTo>
                  <a:lnTo>
                    <a:pt x="611" y="1238"/>
                  </a:lnTo>
                  <a:lnTo>
                    <a:pt x="613" y="1238"/>
                  </a:lnTo>
                  <a:lnTo>
                    <a:pt x="615" y="1237"/>
                  </a:lnTo>
                  <a:lnTo>
                    <a:pt x="614" y="1233"/>
                  </a:lnTo>
                  <a:lnTo>
                    <a:pt x="614" y="1231"/>
                  </a:lnTo>
                  <a:lnTo>
                    <a:pt x="614" y="1229"/>
                  </a:lnTo>
                  <a:lnTo>
                    <a:pt x="614" y="1228"/>
                  </a:lnTo>
                  <a:lnTo>
                    <a:pt x="614" y="1227"/>
                  </a:lnTo>
                  <a:lnTo>
                    <a:pt x="616" y="1223"/>
                  </a:lnTo>
                  <a:lnTo>
                    <a:pt x="611" y="1222"/>
                  </a:lnTo>
                  <a:lnTo>
                    <a:pt x="607" y="1222"/>
                  </a:lnTo>
                  <a:lnTo>
                    <a:pt x="601" y="1223"/>
                  </a:lnTo>
                  <a:lnTo>
                    <a:pt x="597" y="1223"/>
                  </a:lnTo>
                  <a:lnTo>
                    <a:pt x="592" y="1223"/>
                  </a:lnTo>
                  <a:lnTo>
                    <a:pt x="588" y="1223"/>
                  </a:lnTo>
                  <a:lnTo>
                    <a:pt x="584" y="1222"/>
                  </a:lnTo>
                  <a:lnTo>
                    <a:pt x="581" y="1221"/>
                  </a:lnTo>
                  <a:lnTo>
                    <a:pt x="578" y="1221"/>
                  </a:lnTo>
                  <a:lnTo>
                    <a:pt x="574" y="1219"/>
                  </a:lnTo>
                  <a:lnTo>
                    <a:pt x="572" y="1218"/>
                  </a:lnTo>
                  <a:lnTo>
                    <a:pt x="567" y="1219"/>
                  </a:lnTo>
                  <a:lnTo>
                    <a:pt x="564" y="1220"/>
                  </a:lnTo>
                  <a:lnTo>
                    <a:pt x="560" y="1221"/>
                  </a:lnTo>
                  <a:lnTo>
                    <a:pt x="558" y="1221"/>
                  </a:lnTo>
                  <a:lnTo>
                    <a:pt x="553" y="1221"/>
                  </a:lnTo>
                  <a:lnTo>
                    <a:pt x="549" y="1221"/>
                  </a:lnTo>
                  <a:lnTo>
                    <a:pt x="545" y="1221"/>
                  </a:lnTo>
                  <a:lnTo>
                    <a:pt x="542" y="1221"/>
                  </a:lnTo>
                  <a:lnTo>
                    <a:pt x="538" y="1220"/>
                  </a:lnTo>
                  <a:lnTo>
                    <a:pt x="534" y="1219"/>
                  </a:lnTo>
                  <a:lnTo>
                    <a:pt x="532" y="1219"/>
                  </a:lnTo>
                  <a:lnTo>
                    <a:pt x="528" y="1218"/>
                  </a:lnTo>
                  <a:lnTo>
                    <a:pt x="525" y="1218"/>
                  </a:lnTo>
                  <a:lnTo>
                    <a:pt x="522" y="1215"/>
                  </a:lnTo>
                  <a:lnTo>
                    <a:pt x="519" y="1212"/>
                  </a:lnTo>
                  <a:lnTo>
                    <a:pt x="517" y="1210"/>
                  </a:lnTo>
                  <a:lnTo>
                    <a:pt x="515" y="1208"/>
                  </a:lnTo>
                  <a:lnTo>
                    <a:pt x="514" y="1208"/>
                  </a:lnTo>
                  <a:lnTo>
                    <a:pt x="510" y="1206"/>
                  </a:lnTo>
                  <a:lnTo>
                    <a:pt x="508" y="1205"/>
                  </a:lnTo>
                  <a:lnTo>
                    <a:pt x="507" y="1204"/>
                  </a:lnTo>
                  <a:lnTo>
                    <a:pt x="506" y="1203"/>
                  </a:lnTo>
                  <a:lnTo>
                    <a:pt x="503" y="1201"/>
                  </a:lnTo>
                  <a:lnTo>
                    <a:pt x="505" y="1198"/>
                  </a:lnTo>
                  <a:lnTo>
                    <a:pt x="503" y="1197"/>
                  </a:lnTo>
                  <a:lnTo>
                    <a:pt x="501" y="1196"/>
                  </a:lnTo>
                  <a:lnTo>
                    <a:pt x="500" y="1198"/>
                  </a:lnTo>
                  <a:lnTo>
                    <a:pt x="498" y="1198"/>
                  </a:lnTo>
                  <a:lnTo>
                    <a:pt x="495" y="1197"/>
                  </a:lnTo>
                  <a:lnTo>
                    <a:pt x="493" y="1196"/>
                  </a:lnTo>
                  <a:lnTo>
                    <a:pt x="492" y="1196"/>
                  </a:lnTo>
                  <a:lnTo>
                    <a:pt x="490" y="1195"/>
                  </a:lnTo>
                  <a:lnTo>
                    <a:pt x="487" y="1194"/>
                  </a:lnTo>
                  <a:lnTo>
                    <a:pt x="483" y="1193"/>
                  </a:lnTo>
                  <a:lnTo>
                    <a:pt x="481" y="1191"/>
                  </a:lnTo>
                  <a:lnTo>
                    <a:pt x="480" y="1191"/>
                  </a:lnTo>
                  <a:lnTo>
                    <a:pt x="476" y="1190"/>
                  </a:lnTo>
                  <a:lnTo>
                    <a:pt x="474" y="1189"/>
                  </a:lnTo>
                  <a:lnTo>
                    <a:pt x="472" y="1188"/>
                  </a:lnTo>
                  <a:lnTo>
                    <a:pt x="470" y="1188"/>
                  </a:lnTo>
                  <a:lnTo>
                    <a:pt x="466" y="1190"/>
                  </a:lnTo>
                  <a:lnTo>
                    <a:pt x="464" y="1189"/>
                  </a:lnTo>
                  <a:lnTo>
                    <a:pt x="461" y="1188"/>
                  </a:lnTo>
                  <a:lnTo>
                    <a:pt x="459" y="1188"/>
                  </a:lnTo>
                  <a:lnTo>
                    <a:pt x="458" y="1185"/>
                  </a:lnTo>
                  <a:lnTo>
                    <a:pt x="455" y="1181"/>
                  </a:lnTo>
                  <a:lnTo>
                    <a:pt x="450" y="1181"/>
                  </a:lnTo>
                  <a:lnTo>
                    <a:pt x="448" y="1180"/>
                  </a:lnTo>
                  <a:lnTo>
                    <a:pt x="444" y="1180"/>
                  </a:lnTo>
                  <a:lnTo>
                    <a:pt x="442" y="1178"/>
                  </a:lnTo>
                  <a:lnTo>
                    <a:pt x="439" y="1178"/>
                  </a:lnTo>
                  <a:lnTo>
                    <a:pt x="435" y="1179"/>
                  </a:lnTo>
                  <a:lnTo>
                    <a:pt x="433" y="1179"/>
                  </a:lnTo>
                  <a:lnTo>
                    <a:pt x="432" y="1180"/>
                  </a:lnTo>
                  <a:lnTo>
                    <a:pt x="430" y="1180"/>
                  </a:lnTo>
                  <a:lnTo>
                    <a:pt x="428" y="1180"/>
                  </a:lnTo>
                  <a:lnTo>
                    <a:pt x="427" y="1180"/>
                  </a:lnTo>
                  <a:lnTo>
                    <a:pt x="425" y="1180"/>
                  </a:lnTo>
                  <a:lnTo>
                    <a:pt x="424" y="1181"/>
                  </a:lnTo>
                  <a:lnTo>
                    <a:pt x="422" y="1181"/>
                  </a:lnTo>
                  <a:lnTo>
                    <a:pt x="419" y="1181"/>
                  </a:lnTo>
                  <a:lnTo>
                    <a:pt x="418" y="1181"/>
                  </a:lnTo>
                  <a:lnTo>
                    <a:pt x="416" y="1181"/>
                  </a:lnTo>
                  <a:lnTo>
                    <a:pt x="415" y="1182"/>
                  </a:lnTo>
                  <a:lnTo>
                    <a:pt x="412" y="1182"/>
                  </a:lnTo>
                  <a:lnTo>
                    <a:pt x="411" y="1182"/>
                  </a:lnTo>
                  <a:lnTo>
                    <a:pt x="409" y="1182"/>
                  </a:lnTo>
                  <a:lnTo>
                    <a:pt x="408" y="1182"/>
                  </a:lnTo>
                  <a:lnTo>
                    <a:pt x="404" y="1181"/>
                  </a:lnTo>
                  <a:lnTo>
                    <a:pt x="403" y="1182"/>
                  </a:lnTo>
                  <a:lnTo>
                    <a:pt x="401" y="1187"/>
                  </a:lnTo>
                  <a:lnTo>
                    <a:pt x="398" y="1185"/>
                  </a:lnTo>
                  <a:lnTo>
                    <a:pt x="395" y="1184"/>
                  </a:lnTo>
                  <a:lnTo>
                    <a:pt x="393" y="1182"/>
                  </a:lnTo>
                  <a:lnTo>
                    <a:pt x="392" y="1182"/>
                  </a:lnTo>
                  <a:lnTo>
                    <a:pt x="389" y="1181"/>
                  </a:lnTo>
                  <a:lnTo>
                    <a:pt x="385" y="1179"/>
                  </a:lnTo>
                  <a:lnTo>
                    <a:pt x="383" y="1178"/>
                  </a:lnTo>
                  <a:lnTo>
                    <a:pt x="382" y="1178"/>
                  </a:lnTo>
                  <a:lnTo>
                    <a:pt x="379" y="1177"/>
                  </a:lnTo>
                  <a:lnTo>
                    <a:pt x="378" y="1177"/>
                  </a:lnTo>
                  <a:lnTo>
                    <a:pt x="377" y="1176"/>
                  </a:lnTo>
                  <a:lnTo>
                    <a:pt x="375" y="1174"/>
                  </a:lnTo>
                  <a:lnTo>
                    <a:pt x="373" y="1173"/>
                  </a:lnTo>
                  <a:lnTo>
                    <a:pt x="368" y="1173"/>
                  </a:lnTo>
                  <a:lnTo>
                    <a:pt x="366" y="1173"/>
                  </a:lnTo>
                  <a:lnTo>
                    <a:pt x="365" y="1174"/>
                  </a:lnTo>
                  <a:lnTo>
                    <a:pt x="364" y="1171"/>
                  </a:lnTo>
                  <a:lnTo>
                    <a:pt x="362" y="1170"/>
                  </a:lnTo>
                  <a:lnTo>
                    <a:pt x="361" y="1170"/>
                  </a:lnTo>
                  <a:lnTo>
                    <a:pt x="360" y="1169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8" y="1164"/>
                  </a:lnTo>
                  <a:lnTo>
                    <a:pt x="358" y="1162"/>
                  </a:lnTo>
                  <a:lnTo>
                    <a:pt x="358" y="1160"/>
                  </a:lnTo>
                  <a:lnTo>
                    <a:pt x="357" y="1159"/>
                  </a:lnTo>
                  <a:lnTo>
                    <a:pt x="357" y="1157"/>
                  </a:lnTo>
                  <a:lnTo>
                    <a:pt x="358" y="1154"/>
                  </a:lnTo>
                  <a:lnTo>
                    <a:pt x="357" y="1153"/>
                  </a:lnTo>
                  <a:lnTo>
                    <a:pt x="356" y="1151"/>
                  </a:lnTo>
                  <a:lnTo>
                    <a:pt x="353" y="1148"/>
                  </a:lnTo>
                  <a:lnTo>
                    <a:pt x="354" y="1146"/>
                  </a:lnTo>
                  <a:lnTo>
                    <a:pt x="354" y="1144"/>
                  </a:lnTo>
                  <a:lnTo>
                    <a:pt x="354" y="1143"/>
                  </a:lnTo>
                  <a:lnTo>
                    <a:pt x="354" y="1140"/>
                  </a:lnTo>
                  <a:lnTo>
                    <a:pt x="354" y="1139"/>
                  </a:lnTo>
                  <a:lnTo>
                    <a:pt x="353" y="1137"/>
                  </a:lnTo>
                  <a:lnTo>
                    <a:pt x="353" y="1136"/>
                  </a:lnTo>
                  <a:lnTo>
                    <a:pt x="353" y="1134"/>
                  </a:lnTo>
                  <a:lnTo>
                    <a:pt x="353" y="1132"/>
                  </a:lnTo>
                  <a:lnTo>
                    <a:pt x="352" y="1130"/>
                  </a:lnTo>
                  <a:lnTo>
                    <a:pt x="352" y="1129"/>
                  </a:lnTo>
                  <a:lnTo>
                    <a:pt x="351" y="1128"/>
                  </a:lnTo>
                  <a:lnTo>
                    <a:pt x="350" y="1127"/>
                  </a:lnTo>
                  <a:lnTo>
                    <a:pt x="349" y="1126"/>
                  </a:lnTo>
                  <a:lnTo>
                    <a:pt x="347" y="1125"/>
                  </a:lnTo>
                  <a:lnTo>
                    <a:pt x="347" y="1123"/>
                  </a:lnTo>
                  <a:lnTo>
                    <a:pt x="347" y="1122"/>
                  </a:lnTo>
                  <a:lnTo>
                    <a:pt x="345" y="1120"/>
                  </a:lnTo>
                  <a:lnTo>
                    <a:pt x="345" y="1118"/>
                  </a:lnTo>
                  <a:lnTo>
                    <a:pt x="345" y="1117"/>
                  </a:lnTo>
                  <a:lnTo>
                    <a:pt x="345" y="1114"/>
                  </a:lnTo>
                  <a:lnTo>
                    <a:pt x="345" y="1113"/>
                  </a:lnTo>
                  <a:lnTo>
                    <a:pt x="345" y="1111"/>
                  </a:lnTo>
                  <a:lnTo>
                    <a:pt x="345" y="1107"/>
                  </a:lnTo>
                  <a:lnTo>
                    <a:pt x="341" y="1106"/>
                  </a:lnTo>
                  <a:lnTo>
                    <a:pt x="337" y="1105"/>
                  </a:lnTo>
                  <a:lnTo>
                    <a:pt x="335" y="1105"/>
                  </a:lnTo>
                  <a:lnTo>
                    <a:pt x="333" y="1104"/>
                  </a:lnTo>
                  <a:lnTo>
                    <a:pt x="332" y="1104"/>
                  </a:lnTo>
                  <a:lnTo>
                    <a:pt x="329" y="1104"/>
                  </a:lnTo>
                  <a:lnTo>
                    <a:pt x="328" y="1103"/>
                  </a:lnTo>
                  <a:lnTo>
                    <a:pt x="326" y="1103"/>
                  </a:lnTo>
                  <a:lnTo>
                    <a:pt x="325" y="1103"/>
                  </a:lnTo>
                  <a:lnTo>
                    <a:pt x="323" y="1102"/>
                  </a:lnTo>
                  <a:lnTo>
                    <a:pt x="322" y="1102"/>
                  </a:lnTo>
                  <a:lnTo>
                    <a:pt x="319" y="1101"/>
                  </a:lnTo>
                  <a:lnTo>
                    <a:pt x="318" y="1101"/>
                  </a:lnTo>
                  <a:lnTo>
                    <a:pt x="316" y="1101"/>
                  </a:lnTo>
                  <a:lnTo>
                    <a:pt x="315" y="1100"/>
                  </a:lnTo>
                  <a:lnTo>
                    <a:pt x="314" y="1100"/>
                  </a:lnTo>
                  <a:lnTo>
                    <a:pt x="311" y="1100"/>
                  </a:lnTo>
                  <a:lnTo>
                    <a:pt x="309" y="1098"/>
                  </a:lnTo>
                  <a:lnTo>
                    <a:pt x="308" y="1098"/>
                  </a:lnTo>
                  <a:lnTo>
                    <a:pt x="307" y="1098"/>
                  </a:lnTo>
                  <a:lnTo>
                    <a:pt x="303" y="1097"/>
                  </a:lnTo>
                  <a:lnTo>
                    <a:pt x="300" y="1096"/>
                  </a:lnTo>
                  <a:lnTo>
                    <a:pt x="299" y="1096"/>
                  </a:lnTo>
                  <a:lnTo>
                    <a:pt x="296" y="1096"/>
                  </a:lnTo>
                  <a:lnTo>
                    <a:pt x="295" y="1095"/>
                  </a:lnTo>
                  <a:lnTo>
                    <a:pt x="293" y="1095"/>
                  </a:lnTo>
                  <a:lnTo>
                    <a:pt x="292" y="1094"/>
                  </a:lnTo>
                  <a:lnTo>
                    <a:pt x="290" y="1094"/>
                  </a:lnTo>
                  <a:lnTo>
                    <a:pt x="286" y="1094"/>
                  </a:lnTo>
                  <a:lnTo>
                    <a:pt x="283" y="1092"/>
                  </a:lnTo>
                  <a:lnTo>
                    <a:pt x="281" y="1090"/>
                  </a:lnTo>
                  <a:lnTo>
                    <a:pt x="277" y="1090"/>
                  </a:lnTo>
                  <a:lnTo>
                    <a:pt x="276" y="1090"/>
                  </a:lnTo>
                  <a:lnTo>
                    <a:pt x="273" y="1090"/>
                  </a:lnTo>
                  <a:lnTo>
                    <a:pt x="271" y="1086"/>
                  </a:lnTo>
                  <a:lnTo>
                    <a:pt x="271" y="1084"/>
                  </a:lnTo>
                  <a:lnTo>
                    <a:pt x="271" y="1083"/>
                  </a:lnTo>
                  <a:lnTo>
                    <a:pt x="271" y="1080"/>
                  </a:lnTo>
                  <a:lnTo>
                    <a:pt x="271" y="1079"/>
                  </a:lnTo>
                  <a:lnTo>
                    <a:pt x="271" y="1078"/>
                  </a:lnTo>
                  <a:lnTo>
                    <a:pt x="271" y="1076"/>
                  </a:lnTo>
                  <a:lnTo>
                    <a:pt x="271" y="1075"/>
                  </a:lnTo>
                  <a:lnTo>
                    <a:pt x="271" y="1072"/>
                  </a:lnTo>
                  <a:lnTo>
                    <a:pt x="271" y="1071"/>
                  </a:lnTo>
                  <a:lnTo>
                    <a:pt x="271" y="1069"/>
                  </a:lnTo>
                  <a:lnTo>
                    <a:pt x="271" y="1068"/>
                  </a:lnTo>
                  <a:lnTo>
                    <a:pt x="269" y="1065"/>
                  </a:lnTo>
                  <a:lnTo>
                    <a:pt x="273" y="1064"/>
                  </a:lnTo>
                  <a:lnTo>
                    <a:pt x="278" y="1064"/>
                  </a:lnTo>
                  <a:lnTo>
                    <a:pt x="282" y="1064"/>
                  </a:lnTo>
                  <a:lnTo>
                    <a:pt x="284" y="1064"/>
                  </a:lnTo>
                  <a:lnTo>
                    <a:pt x="290" y="1063"/>
                  </a:lnTo>
                  <a:lnTo>
                    <a:pt x="286" y="1060"/>
                  </a:lnTo>
                  <a:lnTo>
                    <a:pt x="286" y="1059"/>
                  </a:lnTo>
                  <a:lnTo>
                    <a:pt x="286" y="1058"/>
                  </a:lnTo>
                  <a:lnTo>
                    <a:pt x="286" y="1055"/>
                  </a:lnTo>
                  <a:lnTo>
                    <a:pt x="286" y="1054"/>
                  </a:lnTo>
                  <a:lnTo>
                    <a:pt x="286" y="1052"/>
                  </a:lnTo>
                  <a:lnTo>
                    <a:pt x="286" y="1051"/>
                  </a:lnTo>
                  <a:lnTo>
                    <a:pt x="286" y="1050"/>
                  </a:lnTo>
                  <a:lnTo>
                    <a:pt x="285" y="1047"/>
                  </a:lnTo>
                  <a:lnTo>
                    <a:pt x="284" y="1047"/>
                  </a:lnTo>
                  <a:lnTo>
                    <a:pt x="282" y="1047"/>
                  </a:lnTo>
                  <a:lnTo>
                    <a:pt x="281" y="1047"/>
                  </a:lnTo>
                  <a:lnTo>
                    <a:pt x="278" y="1047"/>
                  </a:lnTo>
                  <a:lnTo>
                    <a:pt x="277" y="1047"/>
                  </a:lnTo>
                  <a:lnTo>
                    <a:pt x="275" y="1047"/>
                  </a:lnTo>
                  <a:lnTo>
                    <a:pt x="273" y="1047"/>
                  </a:lnTo>
                  <a:lnTo>
                    <a:pt x="271" y="1047"/>
                  </a:lnTo>
                  <a:lnTo>
                    <a:pt x="270" y="1047"/>
                  </a:lnTo>
                  <a:lnTo>
                    <a:pt x="268" y="1047"/>
                  </a:lnTo>
                  <a:lnTo>
                    <a:pt x="267" y="1047"/>
                  </a:lnTo>
                  <a:lnTo>
                    <a:pt x="266" y="1047"/>
                  </a:lnTo>
                  <a:lnTo>
                    <a:pt x="264" y="1045"/>
                  </a:lnTo>
                  <a:lnTo>
                    <a:pt x="262" y="1045"/>
                  </a:lnTo>
                  <a:lnTo>
                    <a:pt x="261" y="1046"/>
                  </a:lnTo>
                  <a:lnTo>
                    <a:pt x="260" y="1047"/>
                  </a:lnTo>
                  <a:lnTo>
                    <a:pt x="258" y="1048"/>
                  </a:lnTo>
                  <a:lnTo>
                    <a:pt x="257" y="1050"/>
                  </a:lnTo>
                  <a:lnTo>
                    <a:pt x="256" y="1050"/>
                  </a:lnTo>
                  <a:lnTo>
                    <a:pt x="252" y="1048"/>
                  </a:lnTo>
                  <a:lnTo>
                    <a:pt x="250" y="1048"/>
                  </a:lnTo>
                  <a:lnTo>
                    <a:pt x="250" y="1046"/>
                  </a:lnTo>
                  <a:lnTo>
                    <a:pt x="250" y="1044"/>
                  </a:lnTo>
                  <a:lnTo>
                    <a:pt x="250" y="1043"/>
                  </a:lnTo>
                  <a:lnTo>
                    <a:pt x="249" y="1042"/>
                  </a:lnTo>
                  <a:lnTo>
                    <a:pt x="246" y="1042"/>
                  </a:lnTo>
                  <a:lnTo>
                    <a:pt x="245" y="1041"/>
                  </a:lnTo>
                  <a:lnTo>
                    <a:pt x="243" y="1041"/>
                  </a:lnTo>
                  <a:lnTo>
                    <a:pt x="242" y="1041"/>
                  </a:lnTo>
                  <a:lnTo>
                    <a:pt x="237" y="1038"/>
                  </a:lnTo>
                  <a:lnTo>
                    <a:pt x="234" y="1039"/>
                  </a:lnTo>
                  <a:lnTo>
                    <a:pt x="232" y="1041"/>
                  </a:lnTo>
                  <a:lnTo>
                    <a:pt x="226" y="1043"/>
                  </a:lnTo>
                  <a:lnTo>
                    <a:pt x="221" y="1039"/>
                  </a:lnTo>
                  <a:lnTo>
                    <a:pt x="221" y="1038"/>
                  </a:lnTo>
                  <a:lnTo>
                    <a:pt x="221" y="1036"/>
                  </a:lnTo>
                  <a:lnTo>
                    <a:pt x="223" y="1035"/>
                  </a:lnTo>
                  <a:lnTo>
                    <a:pt x="223" y="1033"/>
                  </a:lnTo>
                  <a:lnTo>
                    <a:pt x="223" y="1031"/>
                  </a:lnTo>
                  <a:lnTo>
                    <a:pt x="225" y="1031"/>
                  </a:lnTo>
                  <a:lnTo>
                    <a:pt x="228" y="1031"/>
                  </a:lnTo>
                  <a:lnTo>
                    <a:pt x="231" y="1033"/>
                  </a:lnTo>
                  <a:lnTo>
                    <a:pt x="233" y="1033"/>
                  </a:lnTo>
                  <a:lnTo>
                    <a:pt x="234" y="1033"/>
                  </a:lnTo>
                  <a:lnTo>
                    <a:pt x="236" y="1033"/>
                  </a:lnTo>
                  <a:lnTo>
                    <a:pt x="237" y="1033"/>
                  </a:lnTo>
                  <a:lnTo>
                    <a:pt x="240" y="1033"/>
                  </a:lnTo>
                  <a:lnTo>
                    <a:pt x="241" y="1033"/>
                  </a:lnTo>
                  <a:lnTo>
                    <a:pt x="242" y="1033"/>
                  </a:lnTo>
                  <a:lnTo>
                    <a:pt x="244" y="1035"/>
                  </a:lnTo>
                  <a:lnTo>
                    <a:pt x="246" y="1034"/>
                  </a:lnTo>
                  <a:lnTo>
                    <a:pt x="249" y="1031"/>
                  </a:lnTo>
                  <a:lnTo>
                    <a:pt x="251" y="1031"/>
                  </a:lnTo>
                  <a:lnTo>
                    <a:pt x="252" y="1030"/>
                  </a:lnTo>
                  <a:lnTo>
                    <a:pt x="254" y="1029"/>
                  </a:lnTo>
                  <a:lnTo>
                    <a:pt x="257" y="1028"/>
                  </a:lnTo>
                  <a:lnTo>
                    <a:pt x="253" y="1026"/>
                  </a:lnTo>
                  <a:lnTo>
                    <a:pt x="256" y="1025"/>
                  </a:lnTo>
                  <a:lnTo>
                    <a:pt x="257" y="1024"/>
                  </a:lnTo>
                  <a:lnTo>
                    <a:pt x="258" y="1024"/>
                  </a:lnTo>
                  <a:lnTo>
                    <a:pt x="260" y="1027"/>
                  </a:lnTo>
                  <a:lnTo>
                    <a:pt x="262" y="1025"/>
                  </a:lnTo>
                  <a:lnTo>
                    <a:pt x="265" y="1025"/>
                  </a:lnTo>
                  <a:lnTo>
                    <a:pt x="267" y="1024"/>
                  </a:lnTo>
                  <a:lnTo>
                    <a:pt x="270" y="1022"/>
                  </a:lnTo>
                  <a:lnTo>
                    <a:pt x="269" y="1019"/>
                  </a:lnTo>
                  <a:lnTo>
                    <a:pt x="269" y="1018"/>
                  </a:lnTo>
                  <a:lnTo>
                    <a:pt x="269" y="1017"/>
                  </a:lnTo>
                  <a:lnTo>
                    <a:pt x="269" y="1014"/>
                  </a:lnTo>
                  <a:lnTo>
                    <a:pt x="268" y="1013"/>
                  </a:lnTo>
                  <a:lnTo>
                    <a:pt x="268" y="1012"/>
                  </a:lnTo>
                  <a:lnTo>
                    <a:pt x="267" y="1011"/>
                  </a:lnTo>
                  <a:lnTo>
                    <a:pt x="266" y="1010"/>
                  </a:lnTo>
                  <a:lnTo>
                    <a:pt x="265" y="1009"/>
                  </a:lnTo>
                  <a:lnTo>
                    <a:pt x="264" y="1008"/>
                  </a:lnTo>
                  <a:lnTo>
                    <a:pt x="262" y="1006"/>
                  </a:lnTo>
                  <a:lnTo>
                    <a:pt x="261" y="1005"/>
                  </a:lnTo>
                  <a:lnTo>
                    <a:pt x="260" y="1004"/>
                  </a:lnTo>
                  <a:lnTo>
                    <a:pt x="260" y="1002"/>
                  </a:lnTo>
                  <a:lnTo>
                    <a:pt x="262" y="1000"/>
                  </a:lnTo>
                  <a:lnTo>
                    <a:pt x="264" y="995"/>
                  </a:lnTo>
                  <a:lnTo>
                    <a:pt x="264" y="994"/>
                  </a:lnTo>
                  <a:lnTo>
                    <a:pt x="264" y="992"/>
                  </a:lnTo>
                  <a:lnTo>
                    <a:pt x="265" y="989"/>
                  </a:lnTo>
                  <a:lnTo>
                    <a:pt x="265" y="988"/>
                  </a:lnTo>
                  <a:lnTo>
                    <a:pt x="265" y="986"/>
                  </a:lnTo>
                  <a:lnTo>
                    <a:pt x="266" y="985"/>
                  </a:lnTo>
                  <a:lnTo>
                    <a:pt x="266" y="984"/>
                  </a:lnTo>
                  <a:lnTo>
                    <a:pt x="267" y="980"/>
                  </a:lnTo>
                  <a:lnTo>
                    <a:pt x="267" y="978"/>
                  </a:lnTo>
                  <a:lnTo>
                    <a:pt x="268" y="976"/>
                  </a:lnTo>
                  <a:lnTo>
                    <a:pt x="268" y="975"/>
                  </a:lnTo>
                  <a:lnTo>
                    <a:pt x="269" y="972"/>
                  </a:lnTo>
                  <a:lnTo>
                    <a:pt x="269" y="971"/>
                  </a:lnTo>
                  <a:lnTo>
                    <a:pt x="270" y="969"/>
                  </a:lnTo>
                  <a:lnTo>
                    <a:pt x="270" y="968"/>
                  </a:lnTo>
                  <a:lnTo>
                    <a:pt x="270" y="966"/>
                  </a:lnTo>
                  <a:lnTo>
                    <a:pt x="271" y="964"/>
                  </a:lnTo>
                  <a:lnTo>
                    <a:pt x="271" y="963"/>
                  </a:lnTo>
                  <a:lnTo>
                    <a:pt x="273" y="961"/>
                  </a:lnTo>
                  <a:lnTo>
                    <a:pt x="273" y="959"/>
                  </a:lnTo>
                  <a:lnTo>
                    <a:pt x="274" y="957"/>
                  </a:lnTo>
                  <a:lnTo>
                    <a:pt x="274" y="955"/>
                  </a:lnTo>
                  <a:lnTo>
                    <a:pt x="275" y="953"/>
                  </a:lnTo>
                  <a:lnTo>
                    <a:pt x="275" y="952"/>
                  </a:lnTo>
                  <a:lnTo>
                    <a:pt x="275" y="950"/>
                  </a:lnTo>
                  <a:lnTo>
                    <a:pt x="276" y="949"/>
                  </a:lnTo>
                  <a:lnTo>
                    <a:pt x="276" y="947"/>
                  </a:lnTo>
                  <a:lnTo>
                    <a:pt x="277" y="945"/>
                  </a:lnTo>
                  <a:lnTo>
                    <a:pt x="277" y="944"/>
                  </a:lnTo>
                  <a:lnTo>
                    <a:pt x="277" y="942"/>
                  </a:lnTo>
                  <a:lnTo>
                    <a:pt x="278" y="941"/>
                  </a:lnTo>
                  <a:lnTo>
                    <a:pt x="278" y="938"/>
                  </a:lnTo>
                  <a:lnTo>
                    <a:pt x="279" y="937"/>
                  </a:lnTo>
                  <a:lnTo>
                    <a:pt x="279" y="935"/>
                  </a:lnTo>
                  <a:lnTo>
                    <a:pt x="281" y="934"/>
                  </a:lnTo>
                  <a:lnTo>
                    <a:pt x="281" y="933"/>
                  </a:lnTo>
                  <a:lnTo>
                    <a:pt x="282" y="929"/>
                  </a:lnTo>
                  <a:lnTo>
                    <a:pt x="283" y="926"/>
                  </a:lnTo>
                  <a:lnTo>
                    <a:pt x="283" y="924"/>
                  </a:lnTo>
                  <a:lnTo>
                    <a:pt x="284" y="923"/>
                  </a:lnTo>
                  <a:lnTo>
                    <a:pt x="284" y="920"/>
                  </a:lnTo>
                  <a:lnTo>
                    <a:pt x="285" y="918"/>
                  </a:lnTo>
                  <a:lnTo>
                    <a:pt x="285" y="917"/>
                  </a:lnTo>
                  <a:lnTo>
                    <a:pt x="286" y="916"/>
                  </a:lnTo>
                  <a:lnTo>
                    <a:pt x="286" y="913"/>
                  </a:lnTo>
                  <a:lnTo>
                    <a:pt x="287" y="912"/>
                  </a:lnTo>
                  <a:lnTo>
                    <a:pt x="287" y="910"/>
                  </a:lnTo>
                  <a:lnTo>
                    <a:pt x="287" y="909"/>
                  </a:lnTo>
                  <a:lnTo>
                    <a:pt x="289" y="907"/>
                  </a:lnTo>
                  <a:lnTo>
                    <a:pt x="290" y="905"/>
                  </a:lnTo>
                  <a:lnTo>
                    <a:pt x="290" y="903"/>
                  </a:lnTo>
                  <a:lnTo>
                    <a:pt x="290" y="902"/>
                  </a:lnTo>
                  <a:lnTo>
                    <a:pt x="291" y="900"/>
                  </a:lnTo>
                  <a:lnTo>
                    <a:pt x="291" y="899"/>
                  </a:lnTo>
                  <a:lnTo>
                    <a:pt x="292" y="896"/>
                  </a:lnTo>
                  <a:lnTo>
                    <a:pt x="292" y="895"/>
                  </a:lnTo>
                  <a:lnTo>
                    <a:pt x="293" y="893"/>
                  </a:lnTo>
                  <a:lnTo>
                    <a:pt x="294" y="890"/>
                  </a:lnTo>
                  <a:lnTo>
                    <a:pt x="295" y="886"/>
                  </a:lnTo>
                  <a:lnTo>
                    <a:pt x="292" y="884"/>
                  </a:lnTo>
                  <a:lnTo>
                    <a:pt x="292" y="883"/>
                  </a:lnTo>
                  <a:lnTo>
                    <a:pt x="292" y="881"/>
                  </a:lnTo>
                  <a:lnTo>
                    <a:pt x="292" y="879"/>
                  </a:lnTo>
                  <a:lnTo>
                    <a:pt x="292" y="877"/>
                  </a:lnTo>
                  <a:lnTo>
                    <a:pt x="292" y="876"/>
                  </a:lnTo>
                  <a:lnTo>
                    <a:pt x="292" y="874"/>
                  </a:lnTo>
                  <a:lnTo>
                    <a:pt x="292" y="873"/>
                  </a:lnTo>
                  <a:lnTo>
                    <a:pt x="292" y="870"/>
                  </a:lnTo>
                  <a:lnTo>
                    <a:pt x="293" y="869"/>
                  </a:lnTo>
                  <a:lnTo>
                    <a:pt x="294" y="868"/>
                  </a:lnTo>
                  <a:lnTo>
                    <a:pt x="296" y="867"/>
                  </a:lnTo>
                  <a:lnTo>
                    <a:pt x="298" y="867"/>
                  </a:lnTo>
                  <a:lnTo>
                    <a:pt x="299" y="866"/>
                  </a:lnTo>
                  <a:lnTo>
                    <a:pt x="300" y="865"/>
                  </a:lnTo>
                  <a:lnTo>
                    <a:pt x="301" y="863"/>
                  </a:lnTo>
                  <a:lnTo>
                    <a:pt x="302" y="86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4" name="Rectangle 22"/>
            <p:cNvSpPr>
              <a:spLocks noChangeArrowheads="1"/>
            </p:cNvSpPr>
            <p:nvPr/>
          </p:nvSpPr>
          <p:spPr bwMode="auto">
            <a:xfrm>
              <a:off x="7580313" y="2942696"/>
              <a:ext cx="547754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lubaczowski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5" name="Freeform 23"/>
            <p:cNvSpPr>
              <a:spLocks noEditPoints="1"/>
            </p:cNvSpPr>
            <p:nvPr/>
          </p:nvSpPr>
          <p:spPr bwMode="auto">
            <a:xfrm>
              <a:off x="5522913" y="2662238"/>
              <a:ext cx="1028700" cy="1641475"/>
            </a:xfrm>
            <a:custGeom>
              <a:avLst/>
              <a:gdLst/>
              <a:ahLst/>
              <a:cxnLst>
                <a:cxn ang="0">
                  <a:pos x="70" y="1354"/>
                </a:cxn>
                <a:cxn ang="0">
                  <a:pos x="70" y="1271"/>
                </a:cxn>
                <a:cxn ang="0">
                  <a:pos x="131" y="1185"/>
                </a:cxn>
                <a:cxn ang="0">
                  <a:pos x="107" y="1101"/>
                </a:cxn>
                <a:cxn ang="0">
                  <a:pos x="139" y="968"/>
                </a:cxn>
                <a:cxn ang="0">
                  <a:pos x="78" y="856"/>
                </a:cxn>
                <a:cxn ang="0">
                  <a:pos x="127" y="759"/>
                </a:cxn>
                <a:cxn ang="0">
                  <a:pos x="219" y="713"/>
                </a:cxn>
                <a:cxn ang="0">
                  <a:pos x="301" y="635"/>
                </a:cxn>
                <a:cxn ang="0">
                  <a:pos x="358" y="547"/>
                </a:cxn>
                <a:cxn ang="0">
                  <a:pos x="359" y="452"/>
                </a:cxn>
                <a:cxn ang="0">
                  <a:pos x="488" y="448"/>
                </a:cxn>
                <a:cxn ang="0">
                  <a:pos x="623" y="412"/>
                </a:cxn>
                <a:cxn ang="0">
                  <a:pos x="673" y="290"/>
                </a:cxn>
                <a:cxn ang="0">
                  <a:pos x="626" y="219"/>
                </a:cxn>
                <a:cxn ang="0">
                  <a:pos x="530" y="210"/>
                </a:cxn>
                <a:cxn ang="0">
                  <a:pos x="555" y="154"/>
                </a:cxn>
                <a:cxn ang="0">
                  <a:pos x="669" y="99"/>
                </a:cxn>
                <a:cxn ang="0">
                  <a:pos x="711" y="0"/>
                </a:cxn>
                <a:cxn ang="0">
                  <a:pos x="813" y="54"/>
                </a:cxn>
                <a:cxn ang="0">
                  <a:pos x="913" y="61"/>
                </a:cxn>
                <a:cxn ang="0">
                  <a:pos x="930" y="184"/>
                </a:cxn>
                <a:cxn ang="0">
                  <a:pos x="924" y="280"/>
                </a:cxn>
                <a:cxn ang="0">
                  <a:pos x="999" y="323"/>
                </a:cxn>
                <a:cxn ang="0">
                  <a:pos x="995" y="419"/>
                </a:cxn>
                <a:cxn ang="0">
                  <a:pos x="910" y="477"/>
                </a:cxn>
                <a:cxn ang="0">
                  <a:pos x="912" y="542"/>
                </a:cxn>
                <a:cxn ang="0">
                  <a:pos x="898" y="613"/>
                </a:cxn>
                <a:cxn ang="0">
                  <a:pos x="806" y="616"/>
                </a:cxn>
                <a:cxn ang="0">
                  <a:pos x="707" y="672"/>
                </a:cxn>
                <a:cxn ang="0">
                  <a:pos x="733" y="739"/>
                </a:cxn>
                <a:cxn ang="0">
                  <a:pos x="792" y="818"/>
                </a:cxn>
                <a:cxn ang="0">
                  <a:pos x="896" y="888"/>
                </a:cxn>
                <a:cxn ang="0">
                  <a:pos x="846" y="1020"/>
                </a:cxn>
                <a:cxn ang="0">
                  <a:pos x="811" y="1110"/>
                </a:cxn>
                <a:cxn ang="0">
                  <a:pos x="911" y="1216"/>
                </a:cxn>
                <a:cxn ang="0">
                  <a:pos x="995" y="1323"/>
                </a:cxn>
                <a:cxn ang="0">
                  <a:pos x="1011" y="1421"/>
                </a:cxn>
                <a:cxn ang="0">
                  <a:pos x="1048" y="1495"/>
                </a:cxn>
                <a:cxn ang="0">
                  <a:pos x="1107" y="1598"/>
                </a:cxn>
                <a:cxn ang="0">
                  <a:pos x="1214" y="1648"/>
                </a:cxn>
                <a:cxn ang="0">
                  <a:pos x="1219" y="1795"/>
                </a:cxn>
                <a:cxn ang="0">
                  <a:pos x="1209" y="1905"/>
                </a:cxn>
                <a:cxn ang="0">
                  <a:pos x="1289" y="1994"/>
                </a:cxn>
                <a:cxn ang="0">
                  <a:pos x="1220" y="2050"/>
                </a:cxn>
                <a:cxn ang="0">
                  <a:pos x="1118" y="2002"/>
                </a:cxn>
                <a:cxn ang="0">
                  <a:pos x="1061" y="1947"/>
                </a:cxn>
                <a:cxn ang="0">
                  <a:pos x="972" y="1932"/>
                </a:cxn>
                <a:cxn ang="0">
                  <a:pos x="845" y="1895"/>
                </a:cxn>
                <a:cxn ang="0">
                  <a:pos x="765" y="1782"/>
                </a:cxn>
                <a:cxn ang="0">
                  <a:pos x="650" y="1813"/>
                </a:cxn>
                <a:cxn ang="0">
                  <a:pos x="575" y="1757"/>
                </a:cxn>
                <a:cxn ang="0">
                  <a:pos x="470" y="1694"/>
                </a:cxn>
                <a:cxn ang="0">
                  <a:pos x="377" y="1556"/>
                </a:cxn>
                <a:cxn ang="0">
                  <a:pos x="339" y="1407"/>
                </a:cxn>
                <a:cxn ang="0">
                  <a:pos x="202" y="1369"/>
                </a:cxn>
                <a:cxn ang="0">
                  <a:pos x="491" y="1244"/>
                </a:cxn>
                <a:cxn ang="0">
                  <a:pos x="613" y="1262"/>
                </a:cxn>
                <a:cxn ang="0">
                  <a:pos x="629" y="1151"/>
                </a:cxn>
                <a:cxn ang="0">
                  <a:pos x="624" y="1067"/>
                </a:cxn>
                <a:cxn ang="0">
                  <a:pos x="605" y="1010"/>
                </a:cxn>
                <a:cxn ang="0">
                  <a:pos x="499" y="1006"/>
                </a:cxn>
                <a:cxn ang="0">
                  <a:pos x="429" y="1057"/>
                </a:cxn>
              </a:cxnLst>
              <a:rect l="0" t="0" r="r" b="b"/>
              <a:pathLst>
                <a:path w="1297" h="2067">
                  <a:moveTo>
                    <a:pt x="196" y="1366"/>
                  </a:moveTo>
                  <a:lnTo>
                    <a:pt x="194" y="1368"/>
                  </a:lnTo>
                  <a:lnTo>
                    <a:pt x="193" y="1369"/>
                  </a:lnTo>
                  <a:lnTo>
                    <a:pt x="192" y="1370"/>
                  </a:lnTo>
                  <a:lnTo>
                    <a:pt x="191" y="1371"/>
                  </a:lnTo>
                  <a:lnTo>
                    <a:pt x="190" y="1372"/>
                  </a:lnTo>
                  <a:lnTo>
                    <a:pt x="188" y="1374"/>
                  </a:lnTo>
                  <a:lnTo>
                    <a:pt x="186" y="1374"/>
                  </a:lnTo>
                  <a:lnTo>
                    <a:pt x="185" y="1375"/>
                  </a:lnTo>
                  <a:lnTo>
                    <a:pt x="184" y="1375"/>
                  </a:lnTo>
                  <a:lnTo>
                    <a:pt x="182" y="1376"/>
                  </a:lnTo>
                  <a:lnTo>
                    <a:pt x="181" y="1376"/>
                  </a:lnTo>
                  <a:lnTo>
                    <a:pt x="180" y="1376"/>
                  </a:lnTo>
                  <a:lnTo>
                    <a:pt x="177" y="1375"/>
                  </a:lnTo>
                  <a:lnTo>
                    <a:pt x="176" y="1375"/>
                  </a:lnTo>
                  <a:lnTo>
                    <a:pt x="175" y="1375"/>
                  </a:lnTo>
                  <a:lnTo>
                    <a:pt x="173" y="1374"/>
                  </a:lnTo>
                  <a:lnTo>
                    <a:pt x="172" y="1374"/>
                  </a:lnTo>
                  <a:lnTo>
                    <a:pt x="169" y="1374"/>
                  </a:lnTo>
                  <a:lnTo>
                    <a:pt x="168" y="1372"/>
                  </a:lnTo>
                  <a:lnTo>
                    <a:pt x="167" y="1372"/>
                  </a:lnTo>
                  <a:lnTo>
                    <a:pt x="165" y="1371"/>
                  </a:lnTo>
                  <a:lnTo>
                    <a:pt x="164" y="1371"/>
                  </a:lnTo>
                  <a:lnTo>
                    <a:pt x="163" y="1370"/>
                  </a:lnTo>
                  <a:lnTo>
                    <a:pt x="160" y="1369"/>
                  </a:lnTo>
                  <a:lnTo>
                    <a:pt x="159" y="1368"/>
                  </a:lnTo>
                  <a:lnTo>
                    <a:pt x="157" y="1368"/>
                  </a:lnTo>
                  <a:lnTo>
                    <a:pt x="156" y="1367"/>
                  </a:lnTo>
                  <a:lnTo>
                    <a:pt x="155" y="1366"/>
                  </a:lnTo>
                  <a:lnTo>
                    <a:pt x="152" y="1366"/>
                  </a:lnTo>
                  <a:lnTo>
                    <a:pt x="149" y="1365"/>
                  </a:lnTo>
                  <a:lnTo>
                    <a:pt x="149" y="1362"/>
                  </a:lnTo>
                  <a:lnTo>
                    <a:pt x="147" y="1360"/>
                  </a:lnTo>
                  <a:lnTo>
                    <a:pt x="144" y="1361"/>
                  </a:lnTo>
                  <a:lnTo>
                    <a:pt x="142" y="1359"/>
                  </a:lnTo>
                  <a:lnTo>
                    <a:pt x="141" y="1359"/>
                  </a:lnTo>
                  <a:lnTo>
                    <a:pt x="139" y="1358"/>
                  </a:lnTo>
                  <a:lnTo>
                    <a:pt x="138" y="1358"/>
                  </a:lnTo>
                  <a:lnTo>
                    <a:pt x="136" y="1358"/>
                  </a:lnTo>
                  <a:lnTo>
                    <a:pt x="134" y="1358"/>
                  </a:lnTo>
                  <a:lnTo>
                    <a:pt x="132" y="1358"/>
                  </a:lnTo>
                  <a:lnTo>
                    <a:pt x="131" y="1358"/>
                  </a:lnTo>
                  <a:lnTo>
                    <a:pt x="128" y="1357"/>
                  </a:lnTo>
                  <a:lnTo>
                    <a:pt x="127" y="1357"/>
                  </a:lnTo>
                  <a:lnTo>
                    <a:pt x="126" y="1355"/>
                  </a:lnTo>
                  <a:lnTo>
                    <a:pt x="124" y="1355"/>
                  </a:lnTo>
                  <a:lnTo>
                    <a:pt x="123" y="1355"/>
                  </a:lnTo>
                  <a:lnTo>
                    <a:pt x="121" y="1354"/>
                  </a:lnTo>
                  <a:lnTo>
                    <a:pt x="118" y="1354"/>
                  </a:lnTo>
                  <a:lnTo>
                    <a:pt x="117" y="1358"/>
                  </a:lnTo>
                  <a:lnTo>
                    <a:pt x="115" y="1355"/>
                  </a:lnTo>
                  <a:lnTo>
                    <a:pt x="114" y="1354"/>
                  </a:lnTo>
                  <a:lnTo>
                    <a:pt x="111" y="1354"/>
                  </a:lnTo>
                  <a:lnTo>
                    <a:pt x="110" y="1354"/>
                  </a:lnTo>
                  <a:lnTo>
                    <a:pt x="108" y="1354"/>
                  </a:lnTo>
                  <a:lnTo>
                    <a:pt x="107" y="1353"/>
                  </a:lnTo>
                  <a:lnTo>
                    <a:pt x="105" y="1353"/>
                  </a:lnTo>
                  <a:lnTo>
                    <a:pt x="103" y="1353"/>
                  </a:lnTo>
                  <a:lnTo>
                    <a:pt x="102" y="1353"/>
                  </a:lnTo>
                  <a:lnTo>
                    <a:pt x="100" y="1353"/>
                  </a:lnTo>
                  <a:lnTo>
                    <a:pt x="99" y="1352"/>
                  </a:lnTo>
                  <a:lnTo>
                    <a:pt x="97" y="1352"/>
                  </a:lnTo>
                  <a:lnTo>
                    <a:pt x="96" y="1352"/>
                  </a:lnTo>
                  <a:lnTo>
                    <a:pt x="94" y="1352"/>
                  </a:lnTo>
                  <a:lnTo>
                    <a:pt x="92" y="1353"/>
                  </a:lnTo>
                  <a:lnTo>
                    <a:pt x="91" y="1354"/>
                  </a:lnTo>
                  <a:lnTo>
                    <a:pt x="90" y="1355"/>
                  </a:lnTo>
                  <a:lnTo>
                    <a:pt x="89" y="1357"/>
                  </a:lnTo>
                  <a:lnTo>
                    <a:pt x="88" y="1357"/>
                  </a:lnTo>
                  <a:lnTo>
                    <a:pt x="85" y="1357"/>
                  </a:lnTo>
                  <a:lnTo>
                    <a:pt x="82" y="1354"/>
                  </a:lnTo>
                  <a:lnTo>
                    <a:pt x="80" y="1354"/>
                  </a:lnTo>
                  <a:lnTo>
                    <a:pt x="77" y="1354"/>
                  </a:lnTo>
                  <a:lnTo>
                    <a:pt x="74" y="1353"/>
                  </a:lnTo>
                  <a:lnTo>
                    <a:pt x="70" y="1354"/>
                  </a:lnTo>
                  <a:lnTo>
                    <a:pt x="68" y="1354"/>
                  </a:lnTo>
                  <a:lnTo>
                    <a:pt x="66" y="1354"/>
                  </a:lnTo>
                  <a:lnTo>
                    <a:pt x="60" y="1357"/>
                  </a:lnTo>
                  <a:lnTo>
                    <a:pt x="56" y="1358"/>
                  </a:lnTo>
                  <a:lnTo>
                    <a:pt x="52" y="1358"/>
                  </a:lnTo>
                  <a:lnTo>
                    <a:pt x="49" y="1357"/>
                  </a:lnTo>
                  <a:lnTo>
                    <a:pt x="44" y="1357"/>
                  </a:lnTo>
                  <a:lnTo>
                    <a:pt x="42" y="1357"/>
                  </a:lnTo>
                  <a:lnTo>
                    <a:pt x="40" y="1357"/>
                  </a:lnTo>
                  <a:lnTo>
                    <a:pt x="38" y="1359"/>
                  </a:lnTo>
                  <a:lnTo>
                    <a:pt x="33" y="1360"/>
                  </a:lnTo>
                  <a:lnTo>
                    <a:pt x="28" y="1360"/>
                  </a:lnTo>
                  <a:lnTo>
                    <a:pt x="24" y="1360"/>
                  </a:lnTo>
                  <a:lnTo>
                    <a:pt x="20" y="1361"/>
                  </a:lnTo>
                  <a:lnTo>
                    <a:pt x="18" y="1361"/>
                  </a:lnTo>
                  <a:lnTo>
                    <a:pt x="15" y="1362"/>
                  </a:lnTo>
                  <a:lnTo>
                    <a:pt x="11" y="1366"/>
                  </a:lnTo>
                  <a:lnTo>
                    <a:pt x="6" y="1367"/>
                  </a:lnTo>
                  <a:lnTo>
                    <a:pt x="3" y="1368"/>
                  </a:lnTo>
                  <a:lnTo>
                    <a:pt x="0" y="1365"/>
                  </a:lnTo>
                  <a:lnTo>
                    <a:pt x="0" y="1363"/>
                  </a:lnTo>
                  <a:lnTo>
                    <a:pt x="1" y="1362"/>
                  </a:lnTo>
                  <a:lnTo>
                    <a:pt x="2" y="1361"/>
                  </a:lnTo>
                  <a:lnTo>
                    <a:pt x="5" y="1361"/>
                  </a:lnTo>
                  <a:lnTo>
                    <a:pt x="6" y="1360"/>
                  </a:lnTo>
                  <a:lnTo>
                    <a:pt x="7" y="1359"/>
                  </a:lnTo>
                  <a:lnTo>
                    <a:pt x="9" y="1359"/>
                  </a:lnTo>
                  <a:lnTo>
                    <a:pt x="10" y="1359"/>
                  </a:lnTo>
                  <a:lnTo>
                    <a:pt x="13" y="1359"/>
                  </a:lnTo>
                  <a:lnTo>
                    <a:pt x="14" y="1355"/>
                  </a:lnTo>
                  <a:lnTo>
                    <a:pt x="15" y="1357"/>
                  </a:lnTo>
                  <a:lnTo>
                    <a:pt x="17" y="1353"/>
                  </a:lnTo>
                  <a:lnTo>
                    <a:pt x="17" y="1351"/>
                  </a:lnTo>
                  <a:lnTo>
                    <a:pt x="18" y="1350"/>
                  </a:lnTo>
                  <a:lnTo>
                    <a:pt x="19" y="1349"/>
                  </a:lnTo>
                  <a:lnTo>
                    <a:pt x="19" y="1348"/>
                  </a:lnTo>
                  <a:lnTo>
                    <a:pt x="20" y="1345"/>
                  </a:lnTo>
                  <a:lnTo>
                    <a:pt x="22" y="1344"/>
                  </a:lnTo>
                  <a:lnTo>
                    <a:pt x="23" y="1343"/>
                  </a:lnTo>
                  <a:lnTo>
                    <a:pt x="24" y="1342"/>
                  </a:lnTo>
                  <a:lnTo>
                    <a:pt x="25" y="1341"/>
                  </a:lnTo>
                  <a:lnTo>
                    <a:pt x="26" y="1340"/>
                  </a:lnTo>
                  <a:lnTo>
                    <a:pt x="27" y="1338"/>
                  </a:lnTo>
                  <a:lnTo>
                    <a:pt x="28" y="1341"/>
                  </a:lnTo>
                  <a:lnTo>
                    <a:pt x="30" y="1342"/>
                  </a:lnTo>
                  <a:lnTo>
                    <a:pt x="31" y="1343"/>
                  </a:lnTo>
                  <a:lnTo>
                    <a:pt x="32" y="1344"/>
                  </a:lnTo>
                  <a:lnTo>
                    <a:pt x="33" y="1345"/>
                  </a:lnTo>
                  <a:lnTo>
                    <a:pt x="33" y="1349"/>
                  </a:lnTo>
                  <a:lnTo>
                    <a:pt x="39" y="1346"/>
                  </a:lnTo>
                  <a:lnTo>
                    <a:pt x="41" y="1343"/>
                  </a:lnTo>
                  <a:lnTo>
                    <a:pt x="42" y="1342"/>
                  </a:lnTo>
                  <a:lnTo>
                    <a:pt x="43" y="1341"/>
                  </a:lnTo>
                  <a:lnTo>
                    <a:pt x="45" y="1338"/>
                  </a:lnTo>
                  <a:lnTo>
                    <a:pt x="49" y="1335"/>
                  </a:lnTo>
                  <a:lnTo>
                    <a:pt x="53" y="1333"/>
                  </a:lnTo>
                  <a:lnTo>
                    <a:pt x="57" y="1330"/>
                  </a:lnTo>
                  <a:lnTo>
                    <a:pt x="59" y="1329"/>
                  </a:lnTo>
                  <a:lnTo>
                    <a:pt x="59" y="1326"/>
                  </a:lnTo>
                  <a:lnTo>
                    <a:pt x="59" y="1321"/>
                  </a:lnTo>
                  <a:lnTo>
                    <a:pt x="58" y="1318"/>
                  </a:lnTo>
                  <a:lnTo>
                    <a:pt x="57" y="1315"/>
                  </a:lnTo>
                  <a:lnTo>
                    <a:pt x="56" y="1311"/>
                  </a:lnTo>
                  <a:lnTo>
                    <a:pt x="53" y="1306"/>
                  </a:lnTo>
                  <a:lnTo>
                    <a:pt x="53" y="1302"/>
                  </a:lnTo>
                  <a:lnTo>
                    <a:pt x="53" y="1298"/>
                  </a:lnTo>
                  <a:lnTo>
                    <a:pt x="56" y="1294"/>
                  </a:lnTo>
                  <a:lnTo>
                    <a:pt x="58" y="1292"/>
                  </a:lnTo>
                  <a:lnTo>
                    <a:pt x="60" y="1291"/>
                  </a:lnTo>
                  <a:lnTo>
                    <a:pt x="63" y="1288"/>
                  </a:lnTo>
                  <a:lnTo>
                    <a:pt x="65" y="1287"/>
                  </a:lnTo>
                  <a:lnTo>
                    <a:pt x="69" y="1284"/>
                  </a:lnTo>
                  <a:lnTo>
                    <a:pt x="68" y="1283"/>
                  </a:lnTo>
                  <a:lnTo>
                    <a:pt x="69" y="1277"/>
                  </a:lnTo>
                  <a:lnTo>
                    <a:pt x="70" y="1271"/>
                  </a:lnTo>
                  <a:lnTo>
                    <a:pt x="74" y="1273"/>
                  </a:lnTo>
                  <a:lnTo>
                    <a:pt x="76" y="1274"/>
                  </a:lnTo>
                  <a:lnTo>
                    <a:pt x="77" y="1275"/>
                  </a:lnTo>
                  <a:lnTo>
                    <a:pt x="78" y="1276"/>
                  </a:lnTo>
                  <a:lnTo>
                    <a:pt x="80" y="1276"/>
                  </a:lnTo>
                  <a:lnTo>
                    <a:pt x="82" y="1276"/>
                  </a:lnTo>
                  <a:lnTo>
                    <a:pt x="84" y="1277"/>
                  </a:lnTo>
                  <a:lnTo>
                    <a:pt x="85" y="1277"/>
                  </a:lnTo>
                  <a:lnTo>
                    <a:pt x="88" y="1277"/>
                  </a:lnTo>
                  <a:lnTo>
                    <a:pt x="89" y="1277"/>
                  </a:lnTo>
                  <a:lnTo>
                    <a:pt x="90" y="1277"/>
                  </a:lnTo>
                  <a:lnTo>
                    <a:pt x="92" y="1276"/>
                  </a:lnTo>
                  <a:lnTo>
                    <a:pt x="93" y="1275"/>
                  </a:lnTo>
                  <a:lnTo>
                    <a:pt x="94" y="1274"/>
                  </a:lnTo>
                  <a:lnTo>
                    <a:pt x="97" y="1274"/>
                  </a:lnTo>
                  <a:lnTo>
                    <a:pt x="98" y="1273"/>
                  </a:lnTo>
                  <a:lnTo>
                    <a:pt x="99" y="1271"/>
                  </a:lnTo>
                  <a:lnTo>
                    <a:pt x="100" y="1270"/>
                  </a:lnTo>
                  <a:lnTo>
                    <a:pt x="101" y="1269"/>
                  </a:lnTo>
                  <a:lnTo>
                    <a:pt x="103" y="1269"/>
                  </a:lnTo>
                  <a:lnTo>
                    <a:pt x="105" y="1268"/>
                  </a:lnTo>
                  <a:lnTo>
                    <a:pt x="108" y="1268"/>
                  </a:lnTo>
                  <a:lnTo>
                    <a:pt x="107" y="1264"/>
                  </a:lnTo>
                  <a:lnTo>
                    <a:pt x="107" y="1261"/>
                  </a:lnTo>
                  <a:lnTo>
                    <a:pt x="106" y="1260"/>
                  </a:lnTo>
                  <a:lnTo>
                    <a:pt x="102" y="1259"/>
                  </a:lnTo>
                  <a:lnTo>
                    <a:pt x="105" y="1256"/>
                  </a:lnTo>
                  <a:lnTo>
                    <a:pt x="105" y="1254"/>
                  </a:lnTo>
                  <a:lnTo>
                    <a:pt x="106" y="1253"/>
                  </a:lnTo>
                  <a:lnTo>
                    <a:pt x="107" y="1252"/>
                  </a:lnTo>
                  <a:lnTo>
                    <a:pt x="108" y="1251"/>
                  </a:lnTo>
                  <a:lnTo>
                    <a:pt x="109" y="1250"/>
                  </a:lnTo>
                  <a:lnTo>
                    <a:pt x="110" y="1249"/>
                  </a:lnTo>
                  <a:lnTo>
                    <a:pt x="111" y="1248"/>
                  </a:lnTo>
                  <a:lnTo>
                    <a:pt x="113" y="1247"/>
                  </a:lnTo>
                  <a:lnTo>
                    <a:pt x="114" y="1245"/>
                  </a:lnTo>
                  <a:lnTo>
                    <a:pt x="115" y="1244"/>
                  </a:lnTo>
                  <a:lnTo>
                    <a:pt x="116" y="1243"/>
                  </a:lnTo>
                  <a:lnTo>
                    <a:pt x="117" y="1242"/>
                  </a:lnTo>
                  <a:lnTo>
                    <a:pt x="118" y="1241"/>
                  </a:lnTo>
                  <a:lnTo>
                    <a:pt x="119" y="1240"/>
                  </a:lnTo>
                  <a:lnTo>
                    <a:pt x="121" y="1239"/>
                  </a:lnTo>
                  <a:lnTo>
                    <a:pt x="122" y="1237"/>
                  </a:lnTo>
                  <a:lnTo>
                    <a:pt x="123" y="1235"/>
                  </a:lnTo>
                  <a:lnTo>
                    <a:pt x="123" y="1234"/>
                  </a:lnTo>
                  <a:lnTo>
                    <a:pt x="124" y="1232"/>
                  </a:lnTo>
                  <a:lnTo>
                    <a:pt x="124" y="1231"/>
                  </a:lnTo>
                  <a:lnTo>
                    <a:pt x="124" y="1228"/>
                  </a:lnTo>
                  <a:lnTo>
                    <a:pt x="125" y="1227"/>
                  </a:lnTo>
                  <a:lnTo>
                    <a:pt x="125" y="1226"/>
                  </a:lnTo>
                  <a:lnTo>
                    <a:pt x="125" y="1224"/>
                  </a:lnTo>
                  <a:lnTo>
                    <a:pt x="125" y="1223"/>
                  </a:lnTo>
                  <a:lnTo>
                    <a:pt x="125" y="1220"/>
                  </a:lnTo>
                  <a:lnTo>
                    <a:pt x="125" y="1219"/>
                  </a:lnTo>
                  <a:lnTo>
                    <a:pt x="125" y="1217"/>
                  </a:lnTo>
                  <a:lnTo>
                    <a:pt x="126" y="1216"/>
                  </a:lnTo>
                  <a:lnTo>
                    <a:pt x="126" y="1214"/>
                  </a:lnTo>
                  <a:lnTo>
                    <a:pt x="126" y="1212"/>
                  </a:lnTo>
                  <a:lnTo>
                    <a:pt x="126" y="1210"/>
                  </a:lnTo>
                  <a:lnTo>
                    <a:pt x="126" y="1209"/>
                  </a:lnTo>
                  <a:lnTo>
                    <a:pt x="126" y="1208"/>
                  </a:lnTo>
                  <a:lnTo>
                    <a:pt x="127" y="1206"/>
                  </a:lnTo>
                  <a:lnTo>
                    <a:pt x="127" y="1203"/>
                  </a:lnTo>
                  <a:lnTo>
                    <a:pt x="127" y="1202"/>
                  </a:lnTo>
                  <a:lnTo>
                    <a:pt x="127" y="1201"/>
                  </a:lnTo>
                  <a:lnTo>
                    <a:pt x="127" y="1199"/>
                  </a:lnTo>
                  <a:lnTo>
                    <a:pt x="127" y="1198"/>
                  </a:lnTo>
                  <a:lnTo>
                    <a:pt x="127" y="1195"/>
                  </a:lnTo>
                  <a:lnTo>
                    <a:pt x="128" y="1194"/>
                  </a:lnTo>
                  <a:lnTo>
                    <a:pt x="128" y="1192"/>
                  </a:lnTo>
                  <a:lnTo>
                    <a:pt x="128" y="1191"/>
                  </a:lnTo>
                  <a:lnTo>
                    <a:pt x="128" y="1190"/>
                  </a:lnTo>
                  <a:lnTo>
                    <a:pt x="130" y="1187"/>
                  </a:lnTo>
                  <a:lnTo>
                    <a:pt x="130" y="1186"/>
                  </a:lnTo>
                  <a:lnTo>
                    <a:pt x="131" y="1185"/>
                  </a:lnTo>
                  <a:lnTo>
                    <a:pt x="132" y="1183"/>
                  </a:lnTo>
                  <a:lnTo>
                    <a:pt x="133" y="1182"/>
                  </a:lnTo>
                  <a:lnTo>
                    <a:pt x="133" y="1181"/>
                  </a:lnTo>
                  <a:lnTo>
                    <a:pt x="134" y="1180"/>
                  </a:lnTo>
                  <a:lnTo>
                    <a:pt x="135" y="1177"/>
                  </a:lnTo>
                  <a:lnTo>
                    <a:pt x="136" y="1176"/>
                  </a:lnTo>
                  <a:lnTo>
                    <a:pt x="136" y="1175"/>
                  </a:lnTo>
                  <a:lnTo>
                    <a:pt x="138" y="1174"/>
                  </a:lnTo>
                  <a:lnTo>
                    <a:pt x="139" y="1173"/>
                  </a:lnTo>
                  <a:lnTo>
                    <a:pt x="139" y="1170"/>
                  </a:lnTo>
                  <a:lnTo>
                    <a:pt x="138" y="1169"/>
                  </a:lnTo>
                  <a:lnTo>
                    <a:pt x="138" y="1167"/>
                  </a:lnTo>
                  <a:lnTo>
                    <a:pt x="138" y="1166"/>
                  </a:lnTo>
                  <a:lnTo>
                    <a:pt x="138" y="1165"/>
                  </a:lnTo>
                  <a:lnTo>
                    <a:pt x="138" y="1163"/>
                  </a:lnTo>
                  <a:lnTo>
                    <a:pt x="134" y="1161"/>
                  </a:lnTo>
                  <a:lnTo>
                    <a:pt x="135" y="1159"/>
                  </a:lnTo>
                  <a:lnTo>
                    <a:pt x="136" y="1157"/>
                  </a:lnTo>
                  <a:lnTo>
                    <a:pt x="141" y="1156"/>
                  </a:lnTo>
                  <a:lnTo>
                    <a:pt x="142" y="1156"/>
                  </a:lnTo>
                  <a:lnTo>
                    <a:pt x="144" y="1156"/>
                  </a:lnTo>
                  <a:lnTo>
                    <a:pt x="146" y="1156"/>
                  </a:lnTo>
                  <a:lnTo>
                    <a:pt x="148" y="1156"/>
                  </a:lnTo>
                  <a:lnTo>
                    <a:pt x="151" y="1156"/>
                  </a:lnTo>
                  <a:lnTo>
                    <a:pt x="150" y="1153"/>
                  </a:lnTo>
                  <a:lnTo>
                    <a:pt x="150" y="1151"/>
                  </a:lnTo>
                  <a:lnTo>
                    <a:pt x="150" y="1150"/>
                  </a:lnTo>
                  <a:lnTo>
                    <a:pt x="149" y="1148"/>
                  </a:lnTo>
                  <a:lnTo>
                    <a:pt x="150" y="1145"/>
                  </a:lnTo>
                  <a:lnTo>
                    <a:pt x="149" y="1144"/>
                  </a:lnTo>
                  <a:lnTo>
                    <a:pt x="147" y="1142"/>
                  </a:lnTo>
                  <a:lnTo>
                    <a:pt x="146" y="1142"/>
                  </a:lnTo>
                  <a:lnTo>
                    <a:pt x="143" y="1143"/>
                  </a:lnTo>
                  <a:lnTo>
                    <a:pt x="141" y="1143"/>
                  </a:lnTo>
                  <a:lnTo>
                    <a:pt x="139" y="1143"/>
                  </a:lnTo>
                  <a:lnTo>
                    <a:pt x="135" y="1142"/>
                  </a:lnTo>
                  <a:lnTo>
                    <a:pt x="133" y="1140"/>
                  </a:lnTo>
                  <a:lnTo>
                    <a:pt x="132" y="1139"/>
                  </a:lnTo>
                  <a:lnTo>
                    <a:pt x="131" y="1138"/>
                  </a:lnTo>
                  <a:lnTo>
                    <a:pt x="128" y="1136"/>
                  </a:lnTo>
                  <a:lnTo>
                    <a:pt x="127" y="1136"/>
                  </a:lnTo>
                  <a:lnTo>
                    <a:pt x="125" y="1135"/>
                  </a:lnTo>
                  <a:lnTo>
                    <a:pt x="124" y="1134"/>
                  </a:lnTo>
                  <a:lnTo>
                    <a:pt x="121" y="1132"/>
                  </a:lnTo>
                  <a:lnTo>
                    <a:pt x="118" y="1130"/>
                  </a:lnTo>
                  <a:lnTo>
                    <a:pt x="117" y="1128"/>
                  </a:lnTo>
                  <a:lnTo>
                    <a:pt x="114" y="1130"/>
                  </a:lnTo>
                  <a:lnTo>
                    <a:pt x="113" y="1130"/>
                  </a:lnTo>
                  <a:lnTo>
                    <a:pt x="110" y="1130"/>
                  </a:lnTo>
                  <a:lnTo>
                    <a:pt x="109" y="1128"/>
                  </a:lnTo>
                  <a:lnTo>
                    <a:pt x="108" y="1128"/>
                  </a:lnTo>
                  <a:lnTo>
                    <a:pt x="106" y="1127"/>
                  </a:lnTo>
                  <a:lnTo>
                    <a:pt x="105" y="1126"/>
                  </a:lnTo>
                  <a:lnTo>
                    <a:pt x="105" y="1124"/>
                  </a:lnTo>
                  <a:lnTo>
                    <a:pt x="103" y="1123"/>
                  </a:lnTo>
                  <a:lnTo>
                    <a:pt x="102" y="1122"/>
                  </a:lnTo>
                  <a:lnTo>
                    <a:pt x="101" y="1121"/>
                  </a:lnTo>
                  <a:lnTo>
                    <a:pt x="100" y="1119"/>
                  </a:lnTo>
                  <a:lnTo>
                    <a:pt x="100" y="1118"/>
                  </a:lnTo>
                  <a:lnTo>
                    <a:pt x="98" y="1116"/>
                  </a:lnTo>
                  <a:lnTo>
                    <a:pt x="98" y="1116"/>
                  </a:lnTo>
                  <a:lnTo>
                    <a:pt x="97" y="1113"/>
                  </a:lnTo>
                  <a:lnTo>
                    <a:pt x="98" y="1113"/>
                  </a:lnTo>
                  <a:lnTo>
                    <a:pt x="100" y="1113"/>
                  </a:lnTo>
                  <a:lnTo>
                    <a:pt x="101" y="1111"/>
                  </a:lnTo>
                  <a:lnTo>
                    <a:pt x="103" y="1111"/>
                  </a:lnTo>
                  <a:lnTo>
                    <a:pt x="105" y="1111"/>
                  </a:lnTo>
                  <a:lnTo>
                    <a:pt x="107" y="1111"/>
                  </a:lnTo>
                  <a:lnTo>
                    <a:pt x="108" y="1110"/>
                  </a:lnTo>
                  <a:lnTo>
                    <a:pt x="108" y="1109"/>
                  </a:lnTo>
                  <a:lnTo>
                    <a:pt x="107" y="1108"/>
                  </a:lnTo>
                  <a:lnTo>
                    <a:pt x="107" y="1106"/>
                  </a:lnTo>
                  <a:lnTo>
                    <a:pt x="107" y="1105"/>
                  </a:lnTo>
                  <a:lnTo>
                    <a:pt x="107" y="1102"/>
                  </a:lnTo>
                  <a:lnTo>
                    <a:pt x="107" y="1101"/>
                  </a:lnTo>
                  <a:lnTo>
                    <a:pt x="107" y="1099"/>
                  </a:lnTo>
                  <a:lnTo>
                    <a:pt x="107" y="1098"/>
                  </a:lnTo>
                  <a:lnTo>
                    <a:pt x="107" y="1097"/>
                  </a:lnTo>
                  <a:lnTo>
                    <a:pt x="107" y="1094"/>
                  </a:lnTo>
                  <a:lnTo>
                    <a:pt x="106" y="1093"/>
                  </a:lnTo>
                  <a:lnTo>
                    <a:pt x="105" y="1091"/>
                  </a:lnTo>
                  <a:lnTo>
                    <a:pt x="105" y="1090"/>
                  </a:lnTo>
                  <a:lnTo>
                    <a:pt x="103" y="1089"/>
                  </a:lnTo>
                  <a:lnTo>
                    <a:pt x="103" y="1088"/>
                  </a:lnTo>
                  <a:lnTo>
                    <a:pt x="102" y="1085"/>
                  </a:lnTo>
                  <a:lnTo>
                    <a:pt x="102" y="1084"/>
                  </a:lnTo>
                  <a:lnTo>
                    <a:pt x="101" y="1083"/>
                  </a:lnTo>
                  <a:lnTo>
                    <a:pt x="100" y="1081"/>
                  </a:lnTo>
                  <a:lnTo>
                    <a:pt x="100" y="1080"/>
                  </a:lnTo>
                  <a:lnTo>
                    <a:pt x="99" y="1079"/>
                  </a:lnTo>
                  <a:lnTo>
                    <a:pt x="98" y="1077"/>
                  </a:lnTo>
                  <a:lnTo>
                    <a:pt x="98" y="1074"/>
                  </a:lnTo>
                  <a:lnTo>
                    <a:pt x="96" y="1071"/>
                  </a:lnTo>
                  <a:lnTo>
                    <a:pt x="94" y="1069"/>
                  </a:lnTo>
                  <a:lnTo>
                    <a:pt x="94" y="1067"/>
                  </a:lnTo>
                  <a:lnTo>
                    <a:pt x="93" y="1066"/>
                  </a:lnTo>
                  <a:lnTo>
                    <a:pt x="93" y="1065"/>
                  </a:lnTo>
                  <a:lnTo>
                    <a:pt x="92" y="1063"/>
                  </a:lnTo>
                  <a:lnTo>
                    <a:pt x="92" y="1060"/>
                  </a:lnTo>
                  <a:lnTo>
                    <a:pt x="90" y="1058"/>
                  </a:lnTo>
                  <a:lnTo>
                    <a:pt x="91" y="1056"/>
                  </a:lnTo>
                  <a:lnTo>
                    <a:pt x="92" y="1054"/>
                  </a:lnTo>
                  <a:lnTo>
                    <a:pt x="92" y="1051"/>
                  </a:lnTo>
                  <a:lnTo>
                    <a:pt x="92" y="1049"/>
                  </a:lnTo>
                  <a:lnTo>
                    <a:pt x="96" y="1048"/>
                  </a:lnTo>
                  <a:lnTo>
                    <a:pt x="97" y="1048"/>
                  </a:lnTo>
                  <a:lnTo>
                    <a:pt x="99" y="1047"/>
                  </a:lnTo>
                  <a:lnTo>
                    <a:pt x="99" y="1046"/>
                  </a:lnTo>
                  <a:lnTo>
                    <a:pt x="99" y="1043"/>
                  </a:lnTo>
                  <a:lnTo>
                    <a:pt x="99" y="1042"/>
                  </a:lnTo>
                  <a:lnTo>
                    <a:pt x="98" y="1040"/>
                  </a:lnTo>
                  <a:lnTo>
                    <a:pt x="98" y="1039"/>
                  </a:lnTo>
                  <a:lnTo>
                    <a:pt x="98" y="1037"/>
                  </a:lnTo>
                  <a:lnTo>
                    <a:pt x="98" y="1035"/>
                  </a:lnTo>
                  <a:lnTo>
                    <a:pt x="98" y="1034"/>
                  </a:lnTo>
                  <a:lnTo>
                    <a:pt x="97" y="1032"/>
                  </a:lnTo>
                  <a:lnTo>
                    <a:pt x="94" y="1031"/>
                  </a:lnTo>
                  <a:lnTo>
                    <a:pt x="94" y="1027"/>
                  </a:lnTo>
                  <a:lnTo>
                    <a:pt x="94" y="1024"/>
                  </a:lnTo>
                  <a:lnTo>
                    <a:pt x="94" y="1022"/>
                  </a:lnTo>
                  <a:lnTo>
                    <a:pt x="94" y="1018"/>
                  </a:lnTo>
                  <a:lnTo>
                    <a:pt x="98" y="1018"/>
                  </a:lnTo>
                  <a:lnTo>
                    <a:pt x="100" y="1018"/>
                  </a:lnTo>
                  <a:lnTo>
                    <a:pt x="101" y="1018"/>
                  </a:lnTo>
                  <a:lnTo>
                    <a:pt x="106" y="1017"/>
                  </a:lnTo>
                  <a:lnTo>
                    <a:pt x="105" y="1014"/>
                  </a:lnTo>
                  <a:lnTo>
                    <a:pt x="106" y="1013"/>
                  </a:lnTo>
                  <a:lnTo>
                    <a:pt x="107" y="1012"/>
                  </a:lnTo>
                  <a:lnTo>
                    <a:pt x="105" y="1009"/>
                  </a:lnTo>
                  <a:lnTo>
                    <a:pt x="109" y="1006"/>
                  </a:lnTo>
                  <a:lnTo>
                    <a:pt x="110" y="1004"/>
                  </a:lnTo>
                  <a:lnTo>
                    <a:pt x="113" y="1001"/>
                  </a:lnTo>
                  <a:lnTo>
                    <a:pt x="117" y="998"/>
                  </a:lnTo>
                  <a:lnTo>
                    <a:pt x="121" y="997"/>
                  </a:lnTo>
                  <a:lnTo>
                    <a:pt x="124" y="996"/>
                  </a:lnTo>
                  <a:lnTo>
                    <a:pt x="127" y="993"/>
                  </a:lnTo>
                  <a:lnTo>
                    <a:pt x="128" y="993"/>
                  </a:lnTo>
                  <a:lnTo>
                    <a:pt x="132" y="992"/>
                  </a:lnTo>
                  <a:lnTo>
                    <a:pt x="136" y="991"/>
                  </a:lnTo>
                  <a:lnTo>
                    <a:pt x="141" y="990"/>
                  </a:lnTo>
                  <a:lnTo>
                    <a:pt x="142" y="987"/>
                  </a:lnTo>
                  <a:lnTo>
                    <a:pt x="143" y="982"/>
                  </a:lnTo>
                  <a:lnTo>
                    <a:pt x="144" y="978"/>
                  </a:lnTo>
                  <a:lnTo>
                    <a:pt x="146" y="974"/>
                  </a:lnTo>
                  <a:lnTo>
                    <a:pt x="146" y="973"/>
                  </a:lnTo>
                  <a:lnTo>
                    <a:pt x="147" y="970"/>
                  </a:lnTo>
                  <a:lnTo>
                    <a:pt x="143" y="968"/>
                  </a:lnTo>
                  <a:lnTo>
                    <a:pt x="142" y="968"/>
                  </a:lnTo>
                  <a:lnTo>
                    <a:pt x="140" y="968"/>
                  </a:lnTo>
                  <a:lnTo>
                    <a:pt x="139" y="968"/>
                  </a:lnTo>
                  <a:lnTo>
                    <a:pt x="138" y="967"/>
                  </a:lnTo>
                  <a:lnTo>
                    <a:pt x="136" y="966"/>
                  </a:lnTo>
                  <a:lnTo>
                    <a:pt x="135" y="964"/>
                  </a:lnTo>
                  <a:lnTo>
                    <a:pt x="135" y="963"/>
                  </a:lnTo>
                  <a:lnTo>
                    <a:pt x="134" y="962"/>
                  </a:lnTo>
                  <a:lnTo>
                    <a:pt x="133" y="959"/>
                  </a:lnTo>
                  <a:lnTo>
                    <a:pt x="133" y="957"/>
                  </a:lnTo>
                  <a:lnTo>
                    <a:pt x="132" y="956"/>
                  </a:lnTo>
                  <a:lnTo>
                    <a:pt x="132" y="955"/>
                  </a:lnTo>
                  <a:lnTo>
                    <a:pt x="131" y="953"/>
                  </a:lnTo>
                  <a:lnTo>
                    <a:pt x="131" y="951"/>
                  </a:lnTo>
                  <a:lnTo>
                    <a:pt x="130" y="950"/>
                  </a:lnTo>
                  <a:lnTo>
                    <a:pt x="128" y="948"/>
                  </a:lnTo>
                  <a:lnTo>
                    <a:pt x="128" y="947"/>
                  </a:lnTo>
                  <a:lnTo>
                    <a:pt x="127" y="946"/>
                  </a:lnTo>
                  <a:lnTo>
                    <a:pt x="127" y="943"/>
                  </a:lnTo>
                  <a:lnTo>
                    <a:pt x="126" y="942"/>
                  </a:lnTo>
                  <a:lnTo>
                    <a:pt x="126" y="941"/>
                  </a:lnTo>
                  <a:lnTo>
                    <a:pt x="125" y="939"/>
                  </a:lnTo>
                  <a:lnTo>
                    <a:pt x="126" y="936"/>
                  </a:lnTo>
                  <a:lnTo>
                    <a:pt x="122" y="937"/>
                  </a:lnTo>
                  <a:lnTo>
                    <a:pt x="118" y="937"/>
                  </a:lnTo>
                  <a:lnTo>
                    <a:pt x="113" y="938"/>
                  </a:lnTo>
                  <a:lnTo>
                    <a:pt x="110" y="940"/>
                  </a:lnTo>
                  <a:lnTo>
                    <a:pt x="108" y="941"/>
                  </a:lnTo>
                  <a:lnTo>
                    <a:pt x="105" y="941"/>
                  </a:lnTo>
                  <a:lnTo>
                    <a:pt x="100" y="942"/>
                  </a:lnTo>
                  <a:lnTo>
                    <a:pt x="97" y="943"/>
                  </a:lnTo>
                  <a:lnTo>
                    <a:pt x="93" y="943"/>
                  </a:lnTo>
                  <a:lnTo>
                    <a:pt x="89" y="943"/>
                  </a:lnTo>
                  <a:lnTo>
                    <a:pt x="85" y="942"/>
                  </a:lnTo>
                  <a:lnTo>
                    <a:pt x="82" y="942"/>
                  </a:lnTo>
                  <a:lnTo>
                    <a:pt x="78" y="940"/>
                  </a:lnTo>
                  <a:lnTo>
                    <a:pt x="74" y="938"/>
                  </a:lnTo>
                  <a:lnTo>
                    <a:pt x="70" y="936"/>
                  </a:lnTo>
                  <a:lnTo>
                    <a:pt x="69" y="932"/>
                  </a:lnTo>
                  <a:lnTo>
                    <a:pt x="67" y="932"/>
                  </a:lnTo>
                  <a:lnTo>
                    <a:pt x="64" y="930"/>
                  </a:lnTo>
                  <a:lnTo>
                    <a:pt x="67" y="928"/>
                  </a:lnTo>
                  <a:lnTo>
                    <a:pt x="66" y="925"/>
                  </a:lnTo>
                  <a:lnTo>
                    <a:pt x="66" y="924"/>
                  </a:lnTo>
                  <a:lnTo>
                    <a:pt x="66" y="921"/>
                  </a:lnTo>
                  <a:lnTo>
                    <a:pt x="65" y="919"/>
                  </a:lnTo>
                  <a:lnTo>
                    <a:pt x="64" y="916"/>
                  </a:lnTo>
                  <a:lnTo>
                    <a:pt x="61" y="915"/>
                  </a:lnTo>
                  <a:lnTo>
                    <a:pt x="61" y="912"/>
                  </a:lnTo>
                  <a:lnTo>
                    <a:pt x="60" y="909"/>
                  </a:lnTo>
                  <a:lnTo>
                    <a:pt x="59" y="908"/>
                  </a:lnTo>
                  <a:lnTo>
                    <a:pt x="59" y="907"/>
                  </a:lnTo>
                  <a:lnTo>
                    <a:pt x="58" y="905"/>
                  </a:lnTo>
                  <a:lnTo>
                    <a:pt x="58" y="904"/>
                  </a:lnTo>
                  <a:lnTo>
                    <a:pt x="58" y="903"/>
                  </a:lnTo>
                  <a:lnTo>
                    <a:pt x="57" y="900"/>
                  </a:lnTo>
                  <a:lnTo>
                    <a:pt x="57" y="899"/>
                  </a:lnTo>
                  <a:lnTo>
                    <a:pt x="57" y="897"/>
                  </a:lnTo>
                  <a:lnTo>
                    <a:pt x="57" y="896"/>
                  </a:lnTo>
                  <a:lnTo>
                    <a:pt x="56" y="895"/>
                  </a:lnTo>
                  <a:lnTo>
                    <a:pt x="56" y="892"/>
                  </a:lnTo>
                  <a:lnTo>
                    <a:pt x="55" y="891"/>
                  </a:lnTo>
                  <a:lnTo>
                    <a:pt x="53" y="890"/>
                  </a:lnTo>
                  <a:lnTo>
                    <a:pt x="53" y="889"/>
                  </a:lnTo>
                  <a:lnTo>
                    <a:pt x="52" y="887"/>
                  </a:lnTo>
                  <a:lnTo>
                    <a:pt x="51" y="886"/>
                  </a:lnTo>
                  <a:lnTo>
                    <a:pt x="50" y="884"/>
                  </a:lnTo>
                  <a:lnTo>
                    <a:pt x="50" y="883"/>
                  </a:lnTo>
                  <a:lnTo>
                    <a:pt x="51" y="882"/>
                  </a:lnTo>
                  <a:lnTo>
                    <a:pt x="53" y="880"/>
                  </a:lnTo>
                  <a:lnTo>
                    <a:pt x="58" y="879"/>
                  </a:lnTo>
                  <a:lnTo>
                    <a:pt x="60" y="877"/>
                  </a:lnTo>
                  <a:lnTo>
                    <a:pt x="65" y="877"/>
                  </a:lnTo>
                  <a:lnTo>
                    <a:pt x="66" y="872"/>
                  </a:lnTo>
                  <a:lnTo>
                    <a:pt x="70" y="869"/>
                  </a:lnTo>
                  <a:lnTo>
                    <a:pt x="74" y="865"/>
                  </a:lnTo>
                  <a:lnTo>
                    <a:pt x="77" y="862"/>
                  </a:lnTo>
                  <a:lnTo>
                    <a:pt x="78" y="856"/>
                  </a:lnTo>
                  <a:lnTo>
                    <a:pt x="80" y="852"/>
                  </a:lnTo>
                  <a:lnTo>
                    <a:pt x="80" y="850"/>
                  </a:lnTo>
                  <a:lnTo>
                    <a:pt x="80" y="848"/>
                  </a:lnTo>
                  <a:lnTo>
                    <a:pt x="81" y="847"/>
                  </a:lnTo>
                  <a:lnTo>
                    <a:pt x="81" y="846"/>
                  </a:lnTo>
                  <a:lnTo>
                    <a:pt x="81" y="844"/>
                  </a:lnTo>
                  <a:lnTo>
                    <a:pt x="81" y="841"/>
                  </a:lnTo>
                  <a:lnTo>
                    <a:pt x="81" y="840"/>
                  </a:lnTo>
                  <a:lnTo>
                    <a:pt x="81" y="838"/>
                  </a:lnTo>
                  <a:lnTo>
                    <a:pt x="80" y="837"/>
                  </a:lnTo>
                  <a:lnTo>
                    <a:pt x="80" y="836"/>
                  </a:lnTo>
                  <a:lnTo>
                    <a:pt x="81" y="833"/>
                  </a:lnTo>
                  <a:lnTo>
                    <a:pt x="81" y="832"/>
                  </a:lnTo>
                  <a:lnTo>
                    <a:pt x="81" y="831"/>
                  </a:lnTo>
                  <a:lnTo>
                    <a:pt x="81" y="829"/>
                  </a:lnTo>
                  <a:lnTo>
                    <a:pt x="82" y="828"/>
                  </a:lnTo>
                  <a:lnTo>
                    <a:pt x="82" y="825"/>
                  </a:lnTo>
                  <a:lnTo>
                    <a:pt x="83" y="824"/>
                  </a:lnTo>
                  <a:lnTo>
                    <a:pt x="83" y="822"/>
                  </a:lnTo>
                  <a:lnTo>
                    <a:pt x="84" y="821"/>
                  </a:lnTo>
                  <a:lnTo>
                    <a:pt x="84" y="819"/>
                  </a:lnTo>
                  <a:lnTo>
                    <a:pt x="85" y="818"/>
                  </a:lnTo>
                  <a:lnTo>
                    <a:pt x="85" y="816"/>
                  </a:lnTo>
                  <a:lnTo>
                    <a:pt x="86" y="814"/>
                  </a:lnTo>
                  <a:lnTo>
                    <a:pt x="88" y="813"/>
                  </a:lnTo>
                  <a:lnTo>
                    <a:pt x="88" y="812"/>
                  </a:lnTo>
                  <a:lnTo>
                    <a:pt x="89" y="810"/>
                  </a:lnTo>
                  <a:lnTo>
                    <a:pt x="90" y="808"/>
                  </a:lnTo>
                  <a:lnTo>
                    <a:pt x="90" y="807"/>
                  </a:lnTo>
                  <a:lnTo>
                    <a:pt x="91" y="805"/>
                  </a:lnTo>
                  <a:lnTo>
                    <a:pt x="92" y="804"/>
                  </a:lnTo>
                  <a:lnTo>
                    <a:pt x="93" y="803"/>
                  </a:lnTo>
                  <a:lnTo>
                    <a:pt x="94" y="802"/>
                  </a:lnTo>
                  <a:lnTo>
                    <a:pt x="96" y="799"/>
                  </a:lnTo>
                  <a:lnTo>
                    <a:pt x="97" y="798"/>
                  </a:lnTo>
                  <a:lnTo>
                    <a:pt x="97" y="797"/>
                  </a:lnTo>
                  <a:lnTo>
                    <a:pt x="98" y="795"/>
                  </a:lnTo>
                  <a:lnTo>
                    <a:pt x="99" y="794"/>
                  </a:lnTo>
                  <a:lnTo>
                    <a:pt x="100" y="793"/>
                  </a:lnTo>
                  <a:lnTo>
                    <a:pt x="100" y="791"/>
                  </a:lnTo>
                  <a:lnTo>
                    <a:pt x="101" y="789"/>
                  </a:lnTo>
                  <a:lnTo>
                    <a:pt x="101" y="788"/>
                  </a:lnTo>
                  <a:lnTo>
                    <a:pt x="101" y="787"/>
                  </a:lnTo>
                  <a:lnTo>
                    <a:pt x="101" y="785"/>
                  </a:lnTo>
                  <a:lnTo>
                    <a:pt x="101" y="783"/>
                  </a:lnTo>
                  <a:lnTo>
                    <a:pt x="101" y="781"/>
                  </a:lnTo>
                  <a:lnTo>
                    <a:pt x="101" y="780"/>
                  </a:lnTo>
                  <a:lnTo>
                    <a:pt x="102" y="778"/>
                  </a:lnTo>
                  <a:lnTo>
                    <a:pt x="101" y="777"/>
                  </a:lnTo>
                  <a:lnTo>
                    <a:pt x="101" y="774"/>
                  </a:lnTo>
                  <a:lnTo>
                    <a:pt x="101" y="773"/>
                  </a:lnTo>
                  <a:lnTo>
                    <a:pt x="100" y="771"/>
                  </a:lnTo>
                  <a:lnTo>
                    <a:pt x="100" y="770"/>
                  </a:lnTo>
                  <a:lnTo>
                    <a:pt x="99" y="768"/>
                  </a:lnTo>
                  <a:lnTo>
                    <a:pt x="99" y="766"/>
                  </a:lnTo>
                  <a:lnTo>
                    <a:pt x="98" y="765"/>
                  </a:lnTo>
                  <a:lnTo>
                    <a:pt x="99" y="762"/>
                  </a:lnTo>
                  <a:lnTo>
                    <a:pt x="97" y="761"/>
                  </a:lnTo>
                  <a:lnTo>
                    <a:pt x="97" y="756"/>
                  </a:lnTo>
                  <a:lnTo>
                    <a:pt x="98" y="757"/>
                  </a:lnTo>
                  <a:lnTo>
                    <a:pt x="100" y="759"/>
                  </a:lnTo>
                  <a:lnTo>
                    <a:pt x="101" y="759"/>
                  </a:lnTo>
                  <a:lnTo>
                    <a:pt x="102" y="759"/>
                  </a:lnTo>
                  <a:lnTo>
                    <a:pt x="105" y="759"/>
                  </a:lnTo>
                  <a:lnTo>
                    <a:pt x="106" y="759"/>
                  </a:lnTo>
                  <a:lnTo>
                    <a:pt x="109" y="759"/>
                  </a:lnTo>
                  <a:lnTo>
                    <a:pt x="110" y="762"/>
                  </a:lnTo>
                  <a:lnTo>
                    <a:pt x="114" y="759"/>
                  </a:lnTo>
                  <a:lnTo>
                    <a:pt x="115" y="759"/>
                  </a:lnTo>
                  <a:lnTo>
                    <a:pt x="118" y="759"/>
                  </a:lnTo>
                  <a:lnTo>
                    <a:pt x="119" y="759"/>
                  </a:lnTo>
                  <a:lnTo>
                    <a:pt x="122" y="759"/>
                  </a:lnTo>
                  <a:lnTo>
                    <a:pt x="123" y="759"/>
                  </a:lnTo>
                  <a:lnTo>
                    <a:pt x="125" y="759"/>
                  </a:lnTo>
                  <a:lnTo>
                    <a:pt x="127" y="759"/>
                  </a:lnTo>
                  <a:lnTo>
                    <a:pt x="128" y="757"/>
                  </a:lnTo>
                  <a:lnTo>
                    <a:pt x="131" y="757"/>
                  </a:lnTo>
                  <a:lnTo>
                    <a:pt x="132" y="757"/>
                  </a:lnTo>
                  <a:lnTo>
                    <a:pt x="134" y="757"/>
                  </a:lnTo>
                  <a:lnTo>
                    <a:pt x="135" y="757"/>
                  </a:lnTo>
                  <a:lnTo>
                    <a:pt x="136" y="757"/>
                  </a:lnTo>
                  <a:lnTo>
                    <a:pt x="139" y="757"/>
                  </a:lnTo>
                  <a:lnTo>
                    <a:pt x="140" y="757"/>
                  </a:lnTo>
                  <a:lnTo>
                    <a:pt x="141" y="757"/>
                  </a:lnTo>
                  <a:lnTo>
                    <a:pt x="143" y="757"/>
                  </a:lnTo>
                  <a:lnTo>
                    <a:pt x="144" y="757"/>
                  </a:lnTo>
                  <a:lnTo>
                    <a:pt x="146" y="757"/>
                  </a:lnTo>
                  <a:lnTo>
                    <a:pt x="148" y="757"/>
                  </a:lnTo>
                  <a:lnTo>
                    <a:pt x="149" y="757"/>
                  </a:lnTo>
                  <a:lnTo>
                    <a:pt x="150" y="757"/>
                  </a:lnTo>
                  <a:lnTo>
                    <a:pt x="152" y="756"/>
                  </a:lnTo>
                  <a:lnTo>
                    <a:pt x="153" y="756"/>
                  </a:lnTo>
                  <a:lnTo>
                    <a:pt x="156" y="756"/>
                  </a:lnTo>
                  <a:lnTo>
                    <a:pt x="157" y="756"/>
                  </a:lnTo>
                  <a:lnTo>
                    <a:pt x="159" y="756"/>
                  </a:lnTo>
                  <a:lnTo>
                    <a:pt x="160" y="756"/>
                  </a:lnTo>
                  <a:lnTo>
                    <a:pt x="161" y="756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7" y="756"/>
                  </a:lnTo>
                  <a:lnTo>
                    <a:pt x="168" y="756"/>
                  </a:lnTo>
                  <a:lnTo>
                    <a:pt x="171" y="756"/>
                  </a:lnTo>
                  <a:lnTo>
                    <a:pt x="172" y="755"/>
                  </a:lnTo>
                  <a:lnTo>
                    <a:pt x="174" y="755"/>
                  </a:lnTo>
                  <a:lnTo>
                    <a:pt x="177" y="755"/>
                  </a:lnTo>
                  <a:lnTo>
                    <a:pt x="179" y="757"/>
                  </a:lnTo>
                  <a:lnTo>
                    <a:pt x="181" y="755"/>
                  </a:lnTo>
                  <a:lnTo>
                    <a:pt x="182" y="755"/>
                  </a:lnTo>
                  <a:lnTo>
                    <a:pt x="184" y="755"/>
                  </a:lnTo>
                  <a:lnTo>
                    <a:pt x="185" y="755"/>
                  </a:lnTo>
                  <a:lnTo>
                    <a:pt x="188" y="755"/>
                  </a:lnTo>
                  <a:lnTo>
                    <a:pt x="189" y="755"/>
                  </a:lnTo>
                  <a:lnTo>
                    <a:pt x="191" y="755"/>
                  </a:lnTo>
                  <a:lnTo>
                    <a:pt x="192" y="755"/>
                  </a:lnTo>
                  <a:lnTo>
                    <a:pt x="194" y="754"/>
                  </a:lnTo>
                  <a:lnTo>
                    <a:pt x="196" y="754"/>
                  </a:lnTo>
                  <a:lnTo>
                    <a:pt x="198" y="754"/>
                  </a:lnTo>
                  <a:lnTo>
                    <a:pt x="199" y="754"/>
                  </a:lnTo>
                  <a:lnTo>
                    <a:pt x="201" y="754"/>
                  </a:lnTo>
                  <a:lnTo>
                    <a:pt x="202" y="754"/>
                  </a:lnTo>
                  <a:lnTo>
                    <a:pt x="205" y="754"/>
                  </a:lnTo>
                  <a:lnTo>
                    <a:pt x="206" y="754"/>
                  </a:lnTo>
                  <a:lnTo>
                    <a:pt x="208" y="754"/>
                  </a:lnTo>
                  <a:lnTo>
                    <a:pt x="209" y="754"/>
                  </a:lnTo>
                  <a:lnTo>
                    <a:pt x="211" y="754"/>
                  </a:lnTo>
                  <a:lnTo>
                    <a:pt x="213" y="754"/>
                  </a:lnTo>
                  <a:lnTo>
                    <a:pt x="216" y="754"/>
                  </a:lnTo>
                  <a:lnTo>
                    <a:pt x="217" y="749"/>
                  </a:lnTo>
                  <a:lnTo>
                    <a:pt x="217" y="748"/>
                  </a:lnTo>
                  <a:lnTo>
                    <a:pt x="217" y="746"/>
                  </a:lnTo>
                  <a:lnTo>
                    <a:pt x="217" y="745"/>
                  </a:lnTo>
                  <a:lnTo>
                    <a:pt x="217" y="743"/>
                  </a:lnTo>
                  <a:lnTo>
                    <a:pt x="217" y="741"/>
                  </a:lnTo>
                  <a:lnTo>
                    <a:pt x="218" y="740"/>
                  </a:lnTo>
                  <a:lnTo>
                    <a:pt x="218" y="738"/>
                  </a:lnTo>
                  <a:lnTo>
                    <a:pt x="218" y="737"/>
                  </a:lnTo>
                  <a:lnTo>
                    <a:pt x="218" y="735"/>
                  </a:lnTo>
                  <a:lnTo>
                    <a:pt x="218" y="734"/>
                  </a:lnTo>
                  <a:lnTo>
                    <a:pt x="218" y="731"/>
                  </a:lnTo>
                  <a:lnTo>
                    <a:pt x="218" y="730"/>
                  </a:lnTo>
                  <a:lnTo>
                    <a:pt x="218" y="728"/>
                  </a:lnTo>
                  <a:lnTo>
                    <a:pt x="218" y="727"/>
                  </a:lnTo>
                  <a:lnTo>
                    <a:pt x="218" y="724"/>
                  </a:lnTo>
                  <a:lnTo>
                    <a:pt x="219" y="723"/>
                  </a:lnTo>
                  <a:lnTo>
                    <a:pt x="219" y="721"/>
                  </a:lnTo>
                  <a:lnTo>
                    <a:pt x="219" y="720"/>
                  </a:lnTo>
                  <a:lnTo>
                    <a:pt x="219" y="718"/>
                  </a:lnTo>
                  <a:lnTo>
                    <a:pt x="219" y="717"/>
                  </a:lnTo>
                  <a:lnTo>
                    <a:pt x="219" y="714"/>
                  </a:lnTo>
                  <a:lnTo>
                    <a:pt x="219" y="713"/>
                  </a:lnTo>
                  <a:lnTo>
                    <a:pt x="221" y="711"/>
                  </a:lnTo>
                  <a:lnTo>
                    <a:pt x="222" y="709"/>
                  </a:lnTo>
                  <a:lnTo>
                    <a:pt x="221" y="707"/>
                  </a:lnTo>
                  <a:lnTo>
                    <a:pt x="221" y="704"/>
                  </a:lnTo>
                  <a:lnTo>
                    <a:pt x="221" y="701"/>
                  </a:lnTo>
                  <a:lnTo>
                    <a:pt x="221" y="699"/>
                  </a:lnTo>
                  <a:lnTo>
                    <a:pt x="222" y="696"/>
                  </a:lnTo>
                  <a:lnTo>
                    <a:pt x="222" y="694"/>
                  </a:lnTo>
                  <a:lnTo>
                    <a:pt x="222" y="693"/>
                  </a:lnTo>
                  <a:lnTo>
                    <a:pt x="222" y="690"/>
                  </a:lnTo>
                  <a:lnTo>
                    <a:pt x="222" y="689"/>
                  </a:lnTo>
                  <a:lnTo>
                    <a:pt x="223" y="688"/>
                  </a:lnTo>
                  <a:lnTo>
                    <a:pt x="223" y="686"/>
                  </a:lnTo>
                  <a:lnTo>
                    <a:pt x="223" y="684"/>
                  </a:lnTo>
                  <a:lnTo>
                    <a:pt x="223" y="682"/>
                  </a:lnTo>
                  <a:lnTo>
                    <a:pt x="223" y="681"/>
                  </a:lnTo>
                  <a:lnTo>
                    <a:pt x="223" y="679"/>
                  </a:lnTo>
                  <a:lnTo>
                    <a:pt x="223" y="677"/>
                  </a:lnTo>
                  <a:lnTo>
                    <a:pt x="224" y="676"/>
                  </a:lnTo>
                  <a:lnTo>
                    <a:pt x="224" y="673"/>
                  </a:lnTo>
                  <a:lnTo>
                    <a:pt x="224" y="672"/>
                  </a:lnTo>
                  <a:lnTo>
                    <a:pt x="224" y="670"/>
                  </a:lnTo>
                  <a:lnTo>
                    <a:pt x="224" y="669"/>
                  </a:lnTo>
                  <a:lnTo>
                    <a:pt x="224" y="667"/>
                  </a:lnTo>
                  <a:lnTo>
                    <a:pt x="225" y="665"/>
                  </a:lnTo>
                  <a:lnTo>
                    <a:pt x="225" y="663"/>
                  </a:lnTo>
                  <a:lnTo>
                    <a:pt x="227" y="663"/>
                  </a:lnTo>
                  <a:lnTo>
                    <a:pt x="229" y="662"/>
                  </a:lnTo>
                  <a:lnTo>
                    <a:pt x="231" y="662"/>
                  </a:lnTo>
                  <a:lnTo>
                    <a:pt x="232" y="661"/>
                  </a:lnTo>
                  <a:lnTo>
                    <a:pt x="233" y="660"/>
                  </a:lnTo>
                  <a:lnTo>
                    <a:pt x="234" y="660"/>
                  </a:lnTo>
                  <a:lnTo>
                    <a:pt x="235" y="659"/>
                  </a:lnTo>
                  <a:lnTo>
                    <a:pt x="236" y="658"/>
                  </a:lnTo>
                  <a:lnTo>
                    <a:pt x="238" y="656"/>
                  </a:lnTo>
                  <a:lnTo>
                    <a:pt x="239" y="655"/>
                  </a:lnTo>
                  <a:lnTo>
                    <a:pt x="240" y="654"/>
                  </a:lnTo>
                  <a:lnTo>
                    <a:pt x="241" y="653"/>
                  </a:lnTo>
                  <a:lnTo>
                    <a:pt x="242" y="652"/>
                  </a:lnTo>
                  <a:lnTo>
                    <a:pt x="244" y="652"/>
                  </a:lnTo>
                  <a:lnTo>
                    <a:pt x="246" y="651"/>
                  </a:lnTo>
                  <a:lnTo>
                    <a:pt x="248" y="651"/>
                  </a:lnTo>
                  <a:lnTo>
                    <a:pt x="249" y="650"/>
                  </a:lnTo>
                  <a:lnTo>
                    <a:pt x="250" y="648"/>
                  </a:lnTo>
                  <a:lnTo>
                    <a:pt x="252" y="648"/>
                  </a:lnTo>
                  <a:lnTo>
                    <a:pt x="254" y="647"/>
                  </a:lnTo>
                  <a:lnTo>
                    <a:pt x="255" y="646"/>
                  </a:lnTo>
                  <a:lnTo>
                    <a:pt x="256" y="645"/>
                  </a:lnTo>
                  <a:lnTo>
                    <a:pt x="258" y="644"/>
                  </a:lnTo>
                  <a:lnTo>
                    <a:pt x="259" y="643"/>
                  </a:lnTo>
                  <a:lnTo>
                    <a:pt x="260" y="642"/>
                  </a:lnTo>
                  <a:lnTo>
                    <a:pt x="262" y="642"/>
                  </a:lnTo>
                  <a:lnTo>
                    <a:pt x="263" y="639"/>
                  </a:lnTo>
                  <a:lnTo>
                    <a:pt x="264" y="639"/>
                  </a:lnTo>
                  <a:lnTo>
                    <a:pt x="265" y="638"/>
                  </a:lnTo>
                  <a:lnTo>
                    <a:pt x="267" y="637"/>
                  </a:lnTo>
                  <a:lnTo>
                    <a:pt x="268" y="637"/>
                  </a:lnTo>
                  <a:lnTo>
                    <a:pt x="271" y="636"/>
                  </a:lnTo>
                  <a:lnTo>
                    <a:pt x="274" y="636"/>
                  </a:lnTo>
                  <a:lnTo>
                    <a:pt x="276" y="636"/>
                  </a:lnTo>
                  <a:lnTo>
                    <a:pt x="279" y="636"/>
                  </a:lnTo>
                  <a:lnTo>
                    <a:pt x="280" y="636"/>
                  </a:lnTo>
                  <a:lnTo>
                    <a:pt x="281" y="636"/>
                  </a:lnTo>
                  <a:lnTo>
                    <a:pt x="283" y="636"/>
                  </a:lnTo>
                  <a:lnTo>
                    <a:pt x="284" y="636"/>
                  </a:lnTo>
                  <a:lnTo>
                    <a:pt x="287" y="634"/>
                  </a:lnTo>
                  <a:lnTo>
                    <a:pt x="288" y="635"/>
                  </a:lnTo>
                  <a:lnTo>
                    <a:pt x="289" y="636"/>
                  </a:lnTo>
                  <a:lnTo>
                    <a:pt x="290" y="637"/>
                  </a:lnTo>
                  <a:lnTo>
                    <a:pt x="293" y="635"/>
                  </a:lnTo>
                  <a:lnTo>
                    <a:pt x="296" y="635"/>
                  </a:lnTo>
                  <a:lnTo>
                    <a:pt x="297" y="635"/>
                  </a:lnTo>
                  <a:lnTo>
                    <a:pt x="299" y="635"/>
                  </a:lnTo>
                  <a:lnTo>
                    <a:pt x="300" y="635"/>
                  </a:lnTo>
                  <a:lnTo>
                    <a:pt x="301" y="635"/>
                  </a:lnTo>
                  <a:lnTo>
                    <a:pt x="304" y="635"/>
                  </a:lnTo>
                  <a:lnTo>
                    <a:pt x="305" y="635"/>
                  </a:lnTo>
                  <a:lnTo>
                    <a:pt x="306" y="635"/>
                  </a:lnTo>
                  <a:lnTo>
                    <a:pt x="308" y="635"/>
                  </a:lnTo>
                  <a:lnTo>
                    <a:pt x="309" y="635"/>
                  </a:lnTo>
                  <a:lnTo>
                    <a:pt x="310" y="635"/>
                  </a:lnTo>
                  <a:lnTo>
                    <a:pt x="313" y="636"/>
                  </a:lnTo>
                  <a:lnTo>
                    <a:pt x="314" y="636"/>
                  </a:lnTo>
                  <a:lnTo>
                    <a:pt x="315" y="636"/>
                  </a:lnTo>
                  <a:lnTo>
                    <a:pt x="317" y="637"/>
                  </a:lnTo>
                  <a:lnTo>
                    <a:pt x="318" y="638"/>
                  </a:lnTo>
                  <a:lnTo>
                    <a:pt x="319" y="638"/>
                  </a:lnTo>
                  <a:lnTo>
                    <a:pt x="321" y="639"/>
                  </a:lnTo>
                  <a:lnTo>
                    <a:pt x="322" y="640"/>
                  </a:lnTo>
                  <a:lnTo>
                    <a:pt x="323" y="642"/>
                  </a:lnTo>
                  <a:lnTo>
                    <a:pt x="325" y="643"/>
                  </a:lnTo>
                  <a:lnTo>
                    <a:pt x="326" y="644"/>
                  </a:lnTo>
                  <a:lnTo>
                    <a:pt x="330" y="643"/>
                  </a:lnTo>
                  <a:lnTo>
                    <a:pt x="331" y="645"/>
                  </a:lnTo>
                  <a:lnTo>
                    <a:pt x="333" y="643"/>
                  </a:lnTo>
                  <a:lnTo>
                    <a:pt x="334" y="642"/>
                  </a:lnTo>
                  <a:lnTo>
                    <a:pt x="335" y="640"/>
                  </a:lnTo>
                  <a:lnTo>
                    <a:pt x="337" y="638"/>
                  </a:lnTo>
                  <a:lnTo>
                    <a:pt x="337" y="637"/>
                  </a:lnTo>
                  <a:lnTo>
                    <a:pt x="339" y="636"/>
                  </a:lnTo>
                  <a:lnTo>
                    <a:pt x="339" y="635"/>
                  </a:lnTo>
                  <a:lnTo>
                    <a:pt x="340" y="634"/>
                  </a:lnTo>
                  <a:lnTo>
                    <a:pt x="340" y="631"/>
                  </a:lnTo>
                  <a:lnTo>
                    <a:pt x="340" y="630"/>
                  </a:lnTo>
                  <a:lnTo>
                    <a:pt x="340" y="629"/>
                  </a:lnTo>
                  <a:lnTo>
                    <a:pt x="341" y="627"/>
                  </a:lnTo>
                  <a:lnTo>
                    <a:pt x="341" y="626"/>
                  </a:lnTo>
                  <a:lnTo>
                    <a:pt x="341" y="625"/>
                  </a:lnTo>
                  <a:lnTo>
                    <a:pt x="342" y="622"/>
                  </a:lnTo>
                  <a:lnTo>
                    <a:pt x="343" y="621"/>
                  </a:lnTo>
                  <a:lnTo>
                    <a:pt x="344" y="621"/>
                  </a:lnTo>
                  <a:lnTo>
                    <a:pt x="346" y="620"/>
                  </a:lnTo>
                  <a:lnTo>
                    <a:pt x="347" y="619"/>
                  </a:lnTo>
                  <a:lnTo>
                    <a:pt x="348" y="617"/>
                  </a:lnTo>
                  <a:lnTo>
                    <a:pt x="349" y="616"/>
                  </a:lnTo>
                  <a:lnTo>
                    <a:pt x="348" y="612"/>
                  </a:lnTo>
                  <a:lnTo>
                    <a:pt x="350" y="611"/>
                  </a:lnTo>
                  <a:lnTo>
                    <a:pt x="352" y="610"/>
                  </a:lnTo>
                  <a:lnTo>
                    <a:pt x="354" y="609"/>
                  </a:lnTo>
                  <a:lnTo>
                    <a:pt x="356" y="605"/>
                  </a:lnTo>
                  <a:lnTo>
                    <a:pt x="357" y="604"/>
                  </a:lnTo>
                  <a:lnTo>
                    <a:pt x="358" y="602"/>
                  </a:lnTo>
                  <a:lnTo>
                    <a:pt x="359" y="598"/>
                  </a:lnTo>
                  <a:lnTo>
                    <a:pt x="362" y="594"/>
                  </a:lnTo>
                  <a:lnTo>
                    <a:pt x="363" y="593"/>
                  </a:lnTo>
                  <a:lnTo>
                    <a:pt x="363" y="591"/>
                  </a:lnTo>
                  <a:lnTo>
                    <a:pt x="364" y="588"/>
                  </a:lnTo>
                  <a:lnTo>
                    <a:pt x="365" y="586"/>
                  </a:lnTo>
                  <a:lnTo>
                    <a:pt x="366" y="585"/>
                  </a:lnTo>
                  <a:lnTo>
                    <a:pt x="367" y="581"/>
                  </a:lnTo>
                  <a:lnTo>
                    <a:pt x="371" y="581"/>
                  </a:lnTo>
                  <a:lnTo>
                    <a:pt x="371" y="576"/>
                  </a:lnTo>
                  <a:lnTo>
                    <a:pt x="370" y="572"/>
                  </a:lnTo>
                  <a:lnTo>
                    <a:pt x="370" y="569"/>
                  </a:lnTo>
                  <a:lnTo>
                    <a:pt x="368" y="564"/>
                  </a:lnTo>
                  <a:lnTo>
                    <a:pt x="364" y="568"/>
                  </a:lnTo>
                  <a:lnTo>
                    <a:pt x="360" y="570"/>
                  </a:lnTo>
                  <a:lnTo>
                    <a:pt x="359" y="566"/>
                  </a:lnTo>
                  <a:lnTo>
                    <a:pt x="358" y="564"/>
                  </a:lnTo>
                  <a:lnTo>
                    <a:pt x="358" y="563"/>
                  </a:lnTo>
                  <a:lnTo>
                    <a:pt x="357" y="561"/>
                  </a:lnTo>
                  <a:lnTo>
                    <a:pt x="357" y="560"/>
                  </a:lnTo>
                  <a:lnTo>
                    <a:pt x="357" y="558"/>
                  </a:lnTo>
                  <a:lnTo>
                    <a:pt x="357" y="557"/>
                  </a:lnTo>
                  <a:lnTo>
                    <a:pt x="357" y="555"/>
                  </a:lnTo>
                  <a:lnTo>
                    <a:pt x="358" y="554"/>
                  </a:lnTo>
                  <a:lnTo>
                    <a:pt x="359" y="552"/>
                  </a:lnTo>
                  <a:lnTo>
                    <a:pt x="359" y="551"/>
                  </a:lnTo>
                  <a:lnTo>
                    <a:pt x="359" y="549"/>
                  </a:lnTo>
                  <a:lnTo>
                    <a:pt x="358" y="547"/>
                  </a:lnTo>
                  <a:lnTo>
                    <a:pt x="358" y="545"/>
                  </a:lnTo>
                  <a:lnTo>
                    <a:pt x="357" y="544"/>
                  </a:lnTo>
                  <a:lnTo>
                    <a:pt x="356" y="544"/>
                  </a:lnTo>
                  <a:lnTo>
                    <a:pt x="356" y="542"/>
                  </a:lnTo>
                  <a:lnTo>
                    <a:pt x="355" y="541"/>
                  </a:lnTo>
                  <a:lnTo>
                    <a:pt x="355" y="538"/>
                  </a:lnTo>
                  <a:lnTo>
                    <a:pt x="355" y="537"/>
                  </a:lnTo>
                  <a:lnTo>
                    <a:pt x="354" y="535"/>
                  </a:lnTo>
                  <a:lnTo>
                    <a:pt x="354" y="534"/>
                  </a:lnTo>
                  <a:lnTo>
                    <a:pt x="354" y="532"/>
                  </a:lnTo>
                  <a:lnTo>
                    <a:pt x="352" y="530"/>
                  </a:lnTo>
                  <a:lnTo>
                    <a:pt x="352" y="528"/>
                  </a:lnTo>
                  <a:lnTo>
                    <a:pt x="352" y="527"/>
                  </a:lnTo>
                  <a:lnTo>
                    <a:pt x="351" y="525"/>
                  </a:lnTo>
                  <a:lnTo>
                    <a:pt x="351" y="524"/>
                  </a:lnTo>
                  <a:lnTo>
                    <a:pt x="351" y="521"/>
                  </a:lnTo>
                  <a:lnTo>
                    <a:pt x="351" y="520"/>
                  </a:lnTo>
                  <a:lnTo>
                    <a:pt x="350" y="518"/>
                  </a:lnTo>
                  <a:lnTo>
                    <a:pt x="351" y="517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5" y="516"/>
                  </a:lnTo>
                  <a:lnTo>
                    <a:pt x="357" y="517"/>
                  </a:lnTo>
                  <a:lnTo>
                    <a:pt x="357" y="518"/>
                  </a:lnTo>
                  <a:lnTo>
                    <a:pt x="358" y="519"/>
                  </a:lnTo>
                  <a:lnTo>
                    <a:pt x="360" y="519"/>
                  </a:lnTo>
                  <a:lnTo>
                    <a:pt x="360" y="518"/>
                  </a:lnTo>
                  <a:lnTo>
                    <a:pt x="359" y="516"/>
                  </a:lnTo>
                  <a:lnTo>
                    <a:pt x="359" y="515"/>
                  </a:lnTo>
                  <a:lnTo>
                    <a:pt x="359" y="512"/>
                  </a:lnTo>
                  <a:lnTo>
                    <a:pt x="358" y="511"/>
                  </a:lnTo>
                  <a:lnTo>
                    <a:pt x="358" y="509"/>
                  </a:lnTo>
                  <a:lnTo>
                    <a:pt x="357" y="508"/>
                  </a:lnTo>
                  <a:lnTo>
                    <a:pt x="357" y="507"/>
                  </a:lnTo>
                  <a:lnTo>
                    <a:pt x="357" y="504"/>
                  </a:lnTo>
                  <a:lnTo>
                    <a:pt x="356" y="503"/>
                  </a:lnTo>
                  <a:lnTo>
                    <a:pt x="356" y="501"/>
                  </a:lnTo>
                  <a:lnTo>
                    <a:pt x="356" y="500"/>
                  </a:lnTo>
                  <a:lnTo>
                    <a:pt x="355" y="499"/>
                  </a:lnTo>
                  <a:lnTo>
                    <a:pt x="355" y="496"/>
                  </a:lnTo>
                  <a:lnTo>
                    <a:pt x="354" y="495"/>
                  </a:lnTo>
                  <a:lnTo>
                    <a:pt x="354" y="494"/>
                  </a:lnTo>
                  <a:lnTo>
                    <a:pt x="352" y="492"/>
                  </a:lnTo>
                  <a:lnTo>
                    <a:pt x="351" y="491"/>
                  </a:lnTo>
                  <a:lnTo>
                    <a:pt x="351" y="490"/>
                  </a:lnTo>
                  <a:lnTo>
                    <a:pt x="350" y="487"/>
                  </a:lnTo>
                  <a:lnTo>
                    <a:pt x="349" y="486"/>
                  </a:lnTo>
                  <a:lnTo>
                    <a:pt x="348" y="485"/>
                  </a:lnTo>
                  <a:lnTo>
                    <a:pt x="348" y="484"/>
                  </a:lnTo>
                  <a:lnTo>
                    <a:pt x="347" y="482"/>
                  </a:lnTo>
                  <a:lnTo>
                    <a:pt x="346" y="480"/>
                  </a:lnTo>
                  <a:lnTo>
                    <a:pt x="344" y="479"/>
                  </a:lnTo>
                  <a:lnTo>
                    <a:pt x="343" y="477"/>
                  </a:lnTo>
                  <a:lnTo>
                    <a:pt x="342" y="476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3"/>
                  </a:lnTo>
                  <a:lnTo>
                    <a:pt x="339" y="471"/>
                  </a:lnTo>
                  <a:lnTo>
                    <a:pt x="337" y="469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0" y="461"/>
                  </a:lnTo>
                  <a:lnTo>
                    <a:pt x="342" y="462"/>
                  </a:lnTo>
                  <a:lnTo>
                    <a:pt x="343" y="461"/>
                  </a:lnTo>
                  <a:lnTo>
                    <a:pt x="346" y="461"/>
                  </a:lnTo>
                  <a:lnTo>
                    <a:pt x="347" y="460"/>
                  </a:lnTo>
                  <a:lnTo>
                    <a:pt x="348" y="459"/>
                  </a:lnTo>
                  <a:lnTo>
                    <a:pt x="349" y="459"/>
                  </a:lnTo>
                  <a:lnTo>
                    <a:pt x="351" y="458"/>
                  </a:lnTo>
                  <a:lnTo>
                    <a:pt x="352" y="457"/>
                  </a:lnTo>
                  <a:lnTo>
                    <a:pt x="352" y="455"/>
                  </a:lnTo>
                  <a:lnTo>
                    <a:pt x="355" y="454"/>
                  </a:lnTo>
                  <a:lnTo>
                    <a:pt x="357" y="454"/>
                  </a:lnTo>
                  <a:lnTo>
                    <a:pt x="358" y="452"/>
                  </a:lnTo>
                  <a:lnTo>
                    <a:pt x="359" y="452"/>
                  </a:lnTo>
                  <a:lnTo>
                    <a:pt x="360" y="450"/>
                  </a:lnTo>
                  <a:lnTo>
                    <a:pt x="360" y="448"/>
                  </a:lnTo>
                  <a:lnTo>
                    <a:pt x="360" y="445"/>
                  </a:lnTo>
                  <a:lnTo>
                    <a:pt x="363" y="444"/>
                  </a:lnTo>
                  <a:lnTo>
                    <a:pt x="364" y="444"/>
                  </a:lnTo>
                  <a:lnTo>
                    <a:pt x="364" y="441"/>
                  </a:lnTo>
                  <a:lnTo>
                    <a:pt x="365" y="441"/>
                  </a:lnTo>
                  <a:lnTo>
                    <a:pt x="367" y="440"/>
                  </a:lnTo>
                  <a:lnTo>
                    <a:pt x="370" y="441"/>
                  </a:lnTo>
                  <a:lnTo>
                    <a:pt x="371" y="440"/>
                  </a:lnTo>
                  <a:lnTo>
                    <a:pt x="373" y="440"/>
                  </a:lnTo>
                  <a:lnTo>
                    <a:pt x="376" y="435"/>
                  </a:lnTo>
                  <a:lnTo>
                    <a:pt x="377" y="436"/>
                  </a:lnTo>
                  <a:lnTo>
                    <a:pt x="381" y="434"/>
                  </a:lnTo>
                  <a:lnTo>
                    <a:pt x="382" y="434"/>
                  </a:lnTo>
                  <a:lnTo>
                    <a:pt x="383" y="434"/>
                  </a:lnTo>
                  <a:lnTo>
                    <a:pt x="385" y="433"/>
                  </a:lnTo>
                  <a:lnTo>
                    <a:pt x="388" y="435"/>
                  </a:lnTo>
                  <a:lnTo>
                    <a:pt x="390" y="434"/>
                  </a:lnTo>
                  <a:lnTo>
                    <a:pt x="390" y="429"/>
                  </a:lnTo>
                  <a:lnTo>
                    <a:pt x="390" y="428"/>
                  </a:lnTo>
                  <a:lnTo>
                    <a:pt x="391" y="426"/>
                  </a:lnTo>
                  <a:lnTo>
                    <a:pt x="391" y="425"/>
                  </a:lnTo>
                  <a:lnTo>
                    <a:pt x="392" y="424"/>
                  </a:lnTo>
                  <a:lnTo>
                    <a:pt x="395" y="423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8" y="420"/>
                  </a:lnTo>
                  <a:lnTo>
                    <a:pt x="401" y="423"/>
                  </a:lnTo>
                  <a:lnTo>
                    <a:pt x="404" y="421"/>
                  </a:lnTo>
                  <a:lnTo>
                    <a:pt x="405" y="419"/>
                  </a:lnTo>
                  <a:lnTo>
                    <a:pt x="407" y="418"/>
                  </a:lnTo>
                  <a:lnTo>
                    <a:pt x="408" y="420"/>
                  </a:lnTo>
                  <a:lnTo>
                    <a:pt x="410" y="420"/>
                  </a:lnTo>
                  <a:lnTo>
                    <a:pt x="412" y="420"/>
                  </a:lnTo>
                  <a:lnTo>
                    <a:pt x="413" y="420"/>
                  </a:lnTo>
                  <a:lnTo>
                    <a:pt x="414" y="420"/>
                  </a:lnTo>
                  <a:lnTo>
                    <a:pt x="416" y="420"/>
                  </a:lnTo>
                  <a:lnTo>
                    <a:pt x="417" y="420"/>
                  </a:lnTo>
                  <a:lnTo>
                    <a:pt x="420" y="420"/>
                  </a:lnTo>
                  <a:lnTo>
                    <a:pt x="421" y="420"/>
                  </a:lnTo>
                  <a:lnTo>
                    <a:pt x="422" y="420"/>
                  </a:lnTo>
                  <a:lnTo>
                    <a:pt x="424" y="420"/>
                  </a:lnTo>
                  <a:lnTo>
                    <a:pt x="425" y="420"/>
                  </a:lnTo>
                  <a:lnTo>
                    <a:pt x="426" y="420"/>
                  </a:lnTo>
                  <a:lnTo>
                    <a:pt x="429" y="420"/>
                  </a:lnTo>
                  <a:lnTo>
                    <a:pt x="430" y="420"/>
                  </a:lnTo>
                  <a:lnTo>
                    <a:pt x="431" y="420"/>
                  </a:lnTo>
                  <a:lnTo>
                    <a:pt x="433" y="420"/>
                  </a:lnTo>
                  <a:lnTo>
                    <a:pt x="437" y="420"/>
                  </a:lnTo>
                  <a:lnTo>
                    <a:pt x="440" y="421"/>
                  </a:lnTo>
                  <a:lnTo>
                    <a:pt x="442" y="420"/>
                  </a:lnTo>
                  <a:lnTo>
                    <a:pt x="446" y="419"/>
                  </a:lnTo>
                  <a:lnTo>
                    <a:pt x="447" y="419"/>
                  </a:lnTo>
                  <a:lnTo>
                    <a:pt x="451" y="421"/>
                  </a:lnTo>
                  <a:lnTo>
                    <a:pt x="455" y="421"/>
                  </a:lnTo>
                  <a:lnTo>
                    <a:pt x="457" y="418"/>
                  </a:lnTo>
                  <a:lnTo>
                    <a:pt x="457" y="421"/>
                  </a:lnTo>
                  <a:lnTo>
                    <a:pt x="459" y="420"/>
                  </a:lnTo>
                  <a:lnTo>
                    <a:pt x="460" y="424"/>
                  </a:lnTo>
                  <a:lnTo>
                    <a:pt x="462" y="425"/>
                  </a:lnTo>
                  <a:lnTo>
                    <a:pt x="463" y="426"/>
                  </a:lnTo>
                  <a:lnTo>
                    <a:pt x="466" y="425"/>
                  </a:lnTo>
                  <a:lnTo>
                    <a:pt x="468" y="427"/>
                  </a:lnTo>
                  <a:lnTo>
                    <a:pt x="470" y="429"/>
                  </a:lnTo>
                  <a:lnTo>
                    <a:pt x="473" y="432"/>
                  </a:lnTo>
                  <a:lnTo>
                    <a:pt x="474" y="433"/>
                  </a:lnTo>
                  <a:lnTo>
                    <a:pt x="476" y="434"/>
                  </a:lnTo>
                  <a:lnTo>
                    <a:pt x="478" y="436"/>
                  </a:lnTo>
                  <a:lnTo>
                    <a:pt x="480" y="438"/>
                  </a:lnTo>
                  <a:lnTo>
                    <a:pt x="482" y="438"/>
                  </a:lnTo>
                  <a:lnTo>
                    <a:pt x="484" y="441"/>
                  </a:lnTo>
                  <a:lnTo>
                    <a:pt x="485" y="443"/>
                  </a:lnTo>
                  <a:lnTo>
                    <a:pt x="488" y="445"/>
                  </a:lnTo>
                  <a:lnTo>
                    <a:pt x="488" y="448"/>
                  </a:lnTo>
                  <a:lnTo>
                    <a:pt x="490" y="450"/>
                  </a:lnTo>
                  <a:lnTo>
                    <a:pt x="492" y="448"/>
                  </a:lnTo>
                  <a:lnTo>
                    <a:pt x="493" y="449"/>
                  </a:lnTo>
                  <a:lnTo>
                    <a:pt x="496" y="452"/>
                  </a:lnTo>
                  <a:lnTo>
                    <a:pt x="493" y="455"/>
                  </a:lnTo>
                  <a:lnTo>
                    <a:pt x="495" y="457"/>
                  </a:lnTo>
                  <a:lnTo>
                    <a:pt x="497" y="459"/>
                  </a:lnTo>
                  <a:lnTo>
                    <a:pt x="499" y="461"/>
                  </a:lnTo>
                  <a:lnTo>
                    <a:pt x="500" y="462"/>
                  </a:lnTo>
                  <a:lnTo>
                    <a:pt x="500" y="465"/>
                  </a:lnTo>
                  <a:lnTo>
                    <a:pt x="501" y="467"/>
                  </a:lnTo>
                  <a:lnTo>
                    <a:pt x="503" y="468"/>
                  </a:lnTo>
                  <a:lnTo>
                    <a:pt x="505" y="471"/>
                  </a:lnTo>
                  <a:lnTo>
                    <a:pt x="510" y="470"/>
                  </a:lnTo>
                  <a:lnTo>
                    <a:pt x="515" y="470"/>
                  </a:lnTo>
                  <a:lnTo>
                    <a:pt x="520" y="470"/>
                  </a:lnTo>
                  <a:lnTo>
                    <a:pt x="523" y="470"/>
                  </a:lnTo>
                  <a:lnTo>
                    <a:pt x="526" y="470"/>
                  </a:lnTo>
                  <a:lnTo>
                    <a:pt x="528" y="470"/>
                  </a:lnTo>
                  <a:lnTo>
                    <a:pt x="530" y="470"/>
                  </a:lnTo>
                  <a:lnTo>
                    <a:pt x="532" y="470"/>
                  </a:lnTo>
                  <a:lnTo>
                    <a:pt x="536" y="471"/>
                  </a:lnTo>
                  <a:lnTo>
                    <a:pt x="539" y="473"/>
                  </a:lnTo>
                  <a:lnTo>
                    <a:pt x="542" y="474"/>
                  </a:lnTo>
                  <a:lnTo>
                    <a:pt x="545" y="474"/>
                  </a:lnTo>
                  <a:lnTo>
                    <a:pt x="546" y="474"/>
                  </a:lnTo>
                  <a:lnTo>
                    <a:pt x="549" y="474"/>
                  </a:lnTo>
                  <a:lnTo>
                    <a:pt x="554" y="473"/>
                  </a:lnTo>
                  <a:lnTo>
                    <a:pt x="556" y="471"/>
                  </a:lnTo>
                  <a:lnTo>
                    <a:pt x="559" y="470"/>
                  </a:lnTo>
                  <a:lnTo>
                    <a:pt x="563" y="469"/>
                  </a:lnTo>
                  <a:lnTo>
                    <a:pt x="568" y="469"/>
                  </a:lnTo>
                  <a:lnTo>
                    <a:pt x="573" y="468"/>
                  </a:lnTo>
                  <a:lnTo>
                    <a:pt x="579" y="469"/>
                  </a:lnTo>
                  <a:lnTo>
                    <a:pt x="584" y="469"/>
                  </a:lnTo>
                  <a:lnTo>
                    <a:pt x="586" y="471"/>
                  </a:lnTo>
                  <a:lnTo>
                    <a:pt x="591" y="475"/>
                  </a:lnTo>
                  <a:lnTo>
                    <a:pt x="595" y="476"/>
                  </a:lnTo>
                  <a:lnTo>
                    <a:pt x="597" y="477"/>
                  </a:lnTo>
                  <a:lnTo>
                    <a:pt x="599" y="478"/>
                  </a:lnTo>
                  <a:lnTo>
                    <a:pt x="605" y="479"/>
                  </a:lnTo>
                  <a:lnTo>
                    <a:pt x="608" y="483"/>
                  </a:lnTo>
                  <a:lnTo>
                    <a:pt x="611" y="482"/>
                  </a:lnTo>
                  <a:lnTo>
                    <a:pt x="612" y="478"/>
                  </a:lnTo>
                  <a:lnTo>
                    <a:pt x="614" y="475"/>
                  </a:lnTo>
                  <a:lnTo>
                    <a:pt x="614" y="470"/>
                  </a:lnTo>
                  <a:lnTo>
                    <a:pt x="613" y="465"/>
                  </a:lnTo>
                  <a:lnTo>
                    <a:pt x="612" y="462"/>
                  </a:lnTo>
                  <a:lnTo>
                    <a:pt x="615" y="461"/>
                  </a:lnTo>
                  <a:lnTo>
                    <a:pt x="615" y="459"/>
                  </a:lnTo>
                  <a:lnTo>
                    <a:pt x="616" y="455"/>
                  </a:lnTo>
                  <a:lnTo>
                    <a:pt x="615" y="453"/>
                  </a:lnTo>
                  <a:lnTo>
                    <a:pt x="615" y="450"/>
                  </a:lnTo>
                  <a:lnTo>
                    <a:pt x="612" y="448"/>
                  </a:lnTo>
                  <a:lnTo>
                    <a:pt x="609" y="445"/>
                  </a:lnTo>
                  <a:lnTo>
                    <a:pt x="612" y="443"/>
                  </a:lnTo>
                  <a:lnTo>
                    <a:pt x="613" y="441"/>
                  </a:lnTo>
                  <a:lnTo>
                    <a:pt x="614" y="440"/>
                  </a:lnTo>
                  <a:lnTo>
                    <a:pt x="615" y="438"/>
                  </a:lnTo>
                  <a:lnTo>
                    <a:pt x="616" y="437"/>
                  </a:lnTo>
                  <a:lnTo>
                    <a:pt x="617" y="436"/>
                  </a:lnTo>
                  <a:lnTo>
                    <a:pt x="617" y="435"/>
                  </a:lnTo>
                  <a:lnTo>
                    <a:pt x="621" y="432"/>
                  </a:lnTo>
                  <a:lnTo>
                    <a:pt x="622" y="432"/>
                  </a:lnTo>
                  <a:lnTo>
                    <a:pt x="623" y="428"/>
                  </a:lnTo>
                  <a:lnTo>
                    <a:pt x="623" y="427"/>
                  </a:lnTo>
                  <a:lnTo>
                    <a:pt x="624" y="426"/>
                  </a:lnTo>
                  <a:lnTo>
                    <a:pt x="625" y="425"/>
                  </a:lnTo>
                  <a:lnTo>
                    <a:pt x="628" y="423"/>
                  </a:lnTo>
                  <a:lnTo>
                    <a:pt x="625" y="420"/>
                  </a:lnTo>
                  <a:lnTo>
                    <a:pt x="626" y="418"/>
                  </a:lnTo>
                  <a:lnTo>
                    <a:pt x="625" y="417"/>
                  </a:lnTo>
                  <a:lnTo>
                    <a:pt x="624" y="416"/>
                  </a:lnTo>
                  <a:lnTo>
                    <a:pt x="623" y="415"/>
                  </a:lnTo>
                  <a:lnTo>
                    <a:pt x="623" y="412"/>
                  </a:lnTo>
                  <a:lnTo>
                    <a:pt x="623" y="411"/>
                  </a:lnTo>
                  <a:lnTo>
                    <a:pt x="624" y="410"/>
                  </a:lnTo>
                  <a:lnTo>
                    <a:pt x="625" y="409"/>
                  </a:lnTo>
                  <a:lnTo>
                    <a:pt x="628" y="409"/>
                  </a:lnTo>
                  <a:lnTo>
                    <a:pt x="629" y="409"/>
                  </a:lnTo>
                  <a:lnTo>
                    <a:pt x="631" y="409"/>
                  </a:lnTo>
                  <a:lnTo>
                    <a:pt x="632" y="409"/>
                  </a:lnTo>
                  <a:lnTo>
                    <a:pt x="636" y="408"/>
                  </a:lnTo>
                  <a:lnTo>
                    <a:pt x="634" y="406"/>
                  </a:lnTo>
                  <a:lnTo>
                    <a:pt x="632" y="402"/>
                  </a:lnTo>
                  <a:lnTo>
                    <a:pt x="631" y="400"/>
                  </a:lnTo>
                  <a:lnTo>
                    <a:pt x="632" y="393"/>
                  </a:lnTo>
                  <a:lnTo>
                    <a:pt x="636" y="391"/>
                  </a:lnTo>
                  <a:lnTo>
                    <a:pt x="637" y="390"/>
                  </a:lnTo>
                  <a:lnTo>
                    <a:pt x="638" y="389"/>
                  </a:lnTo>
                  <a:lnTo>
                    <a:pt x="640" y="386"/>
                  </a:lnTo>
                  <a:lnTo>
                    <a:pt x="642" y="384"/>
                  </a:lnTo>
                  <a:lnTo>
                    <a:pt x="645" y="382"/>
                  </a:lnTo>
                  <a:lnTo>
                    <a:pt x="647" y="377"/>
                  </a:lnTo>
                  <a:lnTo>
                    <a:pt x="651" y="374"/>
                  </a:lnTo>
                  <a:lnTo>
                    <a:pt x="655" y="372"/>
                  </a:lnTo>
                  <a:lnTo>
                    <a:pt x="657" y="369"/>
                  </a:lnTo>
                  <a:lnTo>
                    <a:pt x="661" y="367"/>
                  </a:lnTo>
                  <a:lnTo>
                    <a:pt x="662" y="367"/>
                  </a:lnTo>
                  <a:lnTo>
                    <a:pt x="665" y="365"/>
                  </a:lnTo>
                  <a:lnTo>
                    <a:pt x="669" y="364"/>
                  </a:lnTo>
                  <a:lnTo>
                    <a:pt x="672" y="359"/>
                  </a:lnTo>
                  <a:lnTo>
                    <a:pt x="675" y="357"/>
                  </a:lnTo>
                  <a:lnTo>
                    <a:pt x="679" y="356"/>
                  </a:lnTo>
                  <a:lnTo>
                    <a:pt x="682" y="354"/>
                  </a:lnTo>
                  <a:lnTo>
                    <a:pt x="686" y="353"/>
                  </a:lnTo>
                  <a:lnTo>
                    <a:pt x="688" y="352"/>
                  </a:lnTo>
                  <a:lnTo>
                    <a:pt x="692" y="349"/>
                  </a:lnTo>
                  <a:lnTo>
                    <a:pt x="696" y="347"/>
                  </a:lnTo>
                  <a:lnTo>
                    <a:pt x="699" y="345"/>
                  </a:lnTo>
                  <a:lnTo>
                    <a:pt x="701" y="341"/>
                  </a:lnTo>
                  <a:lnTo>
                    <a:pt x="700" y="336"/>
                  </a:lnTo>
                  <a:lnTo>
                    <a:pt x="703" y="335"/>
                  </a:lnTo>
                  <a:lnTo>
                    <a:pt x="705" y="334"/>
                  </a:lnTo>
                  <a:lnTo>
                    <a:pt x="703" y="330"/>
                  </a:lnTo>
                  <a:lnTo>
                    <a:pt x="706" y="327"/>
                  </a:lnTo>
                  <a:lnTo>
                    <a:pt x="707" y="325"/>
                  </a:lnTo>
                  <a:lnTo>
                    <a:pt x="707" y="324"/>
                  </a:lnTo>
                  <a:lnTo>
                    <a:pt x="706" y="323"/>
                  </a:lnTo>
                  <a:lnTo>
                    <a:pt x="705" y="322"/>
                  </a:lnTo>
                  <a:lnTo>
                    <a:pt x="704" y="320"/>
                  </a:lnTo>
                  <a:lnTo>
                    <a:pt x="703" y="319"/>
                  </a:lnTo>
                  <a:lnTo>
                    <a:pt x="701" y="318"/>
                  </a:lnTo>
                  <a:lnTo>
                    <a:pt x="701" y="316"/>
                  </a:lnTo>
                  <a:lnTo>
                    <a:pt x="700" y="315"/>
                  </a:lnTo>
                  <a:lnTo>
                    <a:pt x="700" y="313"/>
                  </a:lnTo>
                  <a:lnTo>
                    <a:pt x="699" y="311"/>
                  </a:lnTo>
                  <a:lnTo>
                    <a:pt x="697" y="311"/>
                  </a:lnTo>
                  <a:lnTo>
                    <a:pt x="696" y="310"/>
                  </a:lnTo>
                  <a:lnTo>
                    <a:pt x="694" y="309"/>
                  </a:lnTo>
                  <a:lnTo>
                    <a:pt x="692" y="309"/>
                  </a:lnTo>
                  <a:lnTo>
                    <a:pt x="691" y="309"/>
                  </a:lnTo>
                  <a:lnTo>
                    <a:pt x="689" y="309"/>
                  </a:lnTo>
                  <a:lnTo>
                    <a:pt x="688" y="309"/>
                  </a:lnTo>
                  <a:lnTo>
                    <a:pt x="687" y="309"/>
                  </a:lnTo>
                  <a:lnTo>
                    <a:pt x="684" y="309"/>
                  </a:lnTo>
                  <a:lnTo>
                    <a:pt x="683" y="308"/>
                  </a:lnTo>
                  <a:lnTo>
                    <a:pt x="682" y="307"/>
                  </a:lnTo>
                  <a:lnTo>
                    <a:pt x="681" y="306"/>
                  </a:lnTo>
                  <a:lnTo>
                    <a:pt x="680" y="303"/>
                  </a:lnTo>
                  <a:lnTo>
                    <a:pt x="679" y="302"/>
                  </a:lnTo>
                  <a:lnTo>
                    <a:pt x="678" y="301"/>
                  </a:lnTo>
                  <a:lnTo>
                    <a:pt x="676" y="300"/>
                  </a:lnTo>
                  <a:lnTo>
                    <a:pt x="676" y="299"/>
                  </a:lnTo>
                  <a:lnTo>
                    <a:pt x="675" y="298"/>
                  </a:lnTo>
                  <a:lnTo>
                    <a:pt x="675" y="295"/>
                  </a:lnTo>
                  <a:lnTo>
                    <a:pt x="674" y="294"/>
                  </a:lnTo>
                  <a:lnTo>
                    <a:pt x="673" y="293"/>
                  </a:lnTo>
                  <a:lnTo>
                    <a:pt x="673" y="291"/>
                  </a:lnTo>
                  <a:lnTo>
                    <a:pt x="673" y="290"/>
                  </a:lnTo>
                  <a:lnTo>
                    <a:pt x="673" y="289"/>
                  </a:lnTo>
                  <a:lnTo>
                    <a:pt x="673" y="286"/>
                  </a:lnTo>
                  <a:lnTo>
                    <a:pt x="672" y="283"/>
                  </a:lnTo>
                  <a:lnTo>
                    <a:pt x="673" y="280"/>
                  </a:lnTo>
                  <a:lnTo>
                    <a:pt x="673" y="277"/>
                  </a:lnTo>
                  <a:lnTo>
                    <a:pt x="674" y="275"/>
                  </a:lnTo>
                  <a:lnTo>
                    <a:pt x="676" y="273"/>
                  </a:lnTo>
                  <a:lnTo>
                    <a:pt x="679" y="269"/>
                  </a:lnTo>
                  <a:lnTo>
                    <a:pt x="676" y="267"/>
                  </a:lnTo>
                  <a:lnTo>
                    <a:pt x="676" y="266"/>
                  </a:lnTo>
                  <a:lnTo>
                    <a:pt x="675" y="265"/>
                  </a:lnTo>
                  <a:lnTo>
                    <a:pt x="675" y="263"/>
                  </a:lnTo>
                  <a:lnTo>
                    <a:pt x="674" y="261"/>
                  </a:lnTo>
                  <a:lnTo>
                    <a:pt x="674" y="259"/>
                  </a:lnTo>
                  <a:lnTo>
                    <a:pt x="673" y="258"/>
                  </a:lnTo>
                  <a:lnTo>
                    <a:pt x="673" y="257"/>
                  </a:lnTo>
                  <a:lnTo>
                    <a:pt x="672" y="255"/>
                  </a:lnTo>
                  <a:lnTo>
                    <a:pt x="672" y="253"/>
                  </a:lnTo>
                  <a:lnTo>
                    <a:pt x="672" y="251"/>
                  </a:lnTo>
                  <a:lnTo>
                    <a:pt x="672" y="250"/>
                  </a:lnTo>
                  <a:lnTo>
                    <a:pt x="671" y="248"/>
                  </a:lnTo>
                  <a:lnTo>
                    <a:pt x="671" y="247"/>
                  </a:lnTo>
                  <a:lnTo>
                    <a:pt x="671" y="244"/>
                  </a:lnTo>
                  <a:lnTo>
                    <a:pt x="670" y="244"/>
                  </a:lnTo>
                  <a:lnTo>
                    <a:pt x="669" y="244"/>
                  </a:lnTo>
                  <a:lnTo>
                    <a:pt x="667" y="242"/>
                  </a:lnTo>
                  <a:lnTo>
                    <a:pt x="666" y="241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70" y="238"/>
                  </a:lnTo>
                  <a:lnTo>
                    <a:pt x="671" y="236"/>
                  </a:lnTo>
                  <a:lnTo>
                    <a:pt x="672" y="236"/>
                  </a:lnTo>
                  <a:lnTo>
                    <a:pt x="674" y="235"/>
                  </a:lnTo>
                  <a:lnTo>
                    <a:pt x="675" y="234"/>
                  </a:lnTo>
                  <a:lnTo>
                    <a:pt x="678" y="234"/>
                  </a:lnTo>
                  <a:lnTo>
                    <a:pt x="679" y="233"/>
                  </a:lnTo>
                  <a:lnTo>
                    <a:pt x="681" y="232"/>
                  </a:lnTo>
                  <a:lnTo>
                    <a:pt x="682" y="232"/>
                  </a:lnTo>
                  <a:lnTo>
                    <a:pt x="683" y="231"/>
                  </a:lnTo>
                  <a:lnTo>
                    <a:pt x="687" y="229"/>
                  </a:lnTo>
                  <a:lnTo>
                    <a:pt x="684" y="227"/>
                  </a:lnTo>
                  <a:lnTo>
                    <a:pt x="683" y="223"/>
                  </a:lnTo>
                  <a:lnTo>
                    <a:pt x="682" y="218"/>
                  </a:lnTo>
                  <a:lnTo>
                    <a:pt x="681" y="217"/>
                  </a:lnTo>
                  <a:lnTo>
                    <a:pt x="681" y="215"/>
                  </a:lnTo>
                  <a:lnTo>
                    <a:pt x="680" y="213"/>
                  </a:lnTo>
                  <a:lnTo>
                    <a:pt x="675" y="213"/>
                  </a:lnTo>
                  <a:lnTo>
                    <a:pt x="674" y="214"/>
                  </a:lnTo>
                  <a:lnTo>
                    <a:pt x="672" y="214"/>
                  </a:lnTo>
                  <a:lnTo>
                    <a:pt x="671" y="214"/>
                  </a:lnTo>
                  <a:lnTo>
                    <a:pt x="669" y="214"/>
                  </a:lnTo>
                  <a:lnTo>
                    <a:pt x="666" y="214"/>
                  </a:lnTo>
                  <a:lnTo>
                    <a:pt x="665" y="215"/>
                  </a:lnTo>
                  <a:lnTo>
                    <a:pt x="663" y="215"/>
                  </a:lnTo>
                  <a:lnTo>
                    <a:pt x="662" y="215"/>
                  </a:lnTo>
                  <a:lnTo>
                    <a:pt x="659" y="215"/>
                  </a:lnTo>
                  <a:lnTo>
                    <a:pt x="658" y="215"/>
                  </a:lnTo>
                  <a:lnTo>
                    <a:pt x="657" y="216"/>
                  </a:lnTo>
                  <a:lnTo>
                    <a:pt x="655" y="216"/>
                  </a:lnTo>
                  <a:lnTo>
                    <a:pt x="654" y="216"/>
                  </a:lnTo>
                  <a:lnTo>
                    <a:pt x="651" y="216"/>
                  </a:lnTo>
                  <a:lnTo>
                    <a:pt x="650" y="216"/>
                  </a:lnTo>
                  <a:lnTo>
                    <a:pt x="648" y="217"/>
                  </a:lnTo>
                  <a:lnTo>
                    <a:pt x="647" y="217"/>
                  </a:lnTo>
                  <a:lnTo>
                    <a:pt x="644" y="216"/>
                  </a:lnTo>
                  <a:lnTo>
                    <a:pt x="641" y="217"/>
                  </a:lnTo>
                  <a:lnTo>
                    <a:pt x="640" y="218"/>
                  </a:lnTo>
                  <a:lnTo>
                    <a:pt x="638" y="218"/>
                  </a:lnTo>
                  <a:lnTo>
                    <a:pt x="637" y="218"/>
                  </a:lnTo>
                  <a:lnTo>
                    <a:pt x="634" y="218"/>
                  </a:lnTo>
                  <a:lnTo>
                    <a:pt x="633" y="218"/>
                  </a:lnTo>
                  <a:lnTo>
                    <a:pt x="631" y="219"/>
                  </a:lnTo>
                  <a:lnTo>
                    <a:pt x="629" y="219"/>
                  </a:lnTo>
                  <a:lnTo>
                    <a:pt x="628" y="219"/>
                  </a:lnTo>
                  <a:lnTo>
                    <a:pt x="626" y="219"/>
                  </a:lnTo>
                  <a:lnTo>
                    <a:pt x="624" y="219"/>
                  </a:lnTo>
                  <a:lnTo>
                    <a:pt x="622" y="221"/>
                  </a:lnTo>
                  <a:lnTo>
                    <a:pt x="621" y="221"/>
                  </a:lnTo>
                  <a:lnTo>
                    <a:pt x="620" y="221"/>
                  </a:lnTo>
                  <a:lnTo>
                    <a:pt x="617" y="221"/>
                  </a:lnTo>
                  <a:lnTo>
                    <a:pt x="615" y="222"/>
                  </a:lnTo>
                  <a:lnTo>
                    <a:pt x="614" y="222"/>
                  </a:lnTo>
                  <a:lnTo>
                    <a:pt x="612" y="222"/>
                  </a:lnTo>
                  <a:lnTo>
                    <a:pt x="611" y="222"/>
                  </a:lnTo>
                  <a:lnTo>
                    <a:pt x="608" y="222"/>
                  </a:lnTo>
                  <a:lnTo>
                    <a:pt x="607" y="223"/>
                  </a:lnTo>
                  <a:lnTo>
                    <a:pt x="605" y="223"/>
                  </a:lnTo>
                  <a:lnTo>
                    <a:pt x="604" y="223"/>
                  </a:lnTo>
                  <a:lnTo>
                    <a:pt x="601" y="223"/>
                  </a:lnTo>
                  <a:lnTo>
                    <a:pt x="600" y="224"/>
                  </a:lnTo>
                  <a:lnTo>
                    <a:pt x="598" y="224"/>
                  </a:lnTo>
                  <a:lnTo>
                    <a:pt x="597" y="224"/>
                  </a:lnTo>
                  <a:lnTo>
                    <a:pt x="595" y="224"/>
                  </a:lnTo>
                  <a:lnTo>
                    <a:pt x="592" y="224"/>
                  </a:lnTo>
                  <a:lnTo>
                    <a:pt x="591" y="225"/>
                  </a:lnTo>
                  <a:lnTo>
                    <a:pt x="589" y="225"/>
                  </a:lnTo>
                  <a:lnTo>
                    <a:pt x="588" y="225"/>
                  </a:lnTo>
                  <a:lnTo>
                    <a:pt x="584" y="224"/>
                  </a:lnTo>
                  <a:lnTo>
                    <a:pt x="581" y="225"/>
                  </a:lnTo>
                  <a:lnTo>
                    <a:pt x="579" y="226"/>
                  </a:lnTo>
                  <a:lnTo>
                    <a:pt x="572" y="226"/>
                  </a:lnTo>
                  <a:lnTo>
                    <a:pt x="567" y="227"/>
                  </a:lnTo>
                  <a:lnTo>
                    <a:pt x="566" y="227"/>
                  </a:lnTo>
                  <a:lnTo>
                    <a:pt x="565" y="227"/>
                  </a:lnTo>
                  <a:lnTo>
                    <a:pt x="562" y="227"/>
                  </a:lnTo>
                  <a:lnTo>
                    <a:pt x="557" y="229"/>
                  </a:lnTo>
                  <a:lnTo>
                    <a:pt x="556" y="229"/>
                  </a:lnTo>
                  <a:lnTo>
                    <a:pt x="554" y="230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8" y="230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3" y="231"/>
                  </a:lnTo>
                  <a:lnTo>
                    <a:pt x="541" y="231"/>
                  </a:lnTo>
                  <a:lnTo>
                    <a:pt x="540" y="232"/>
                  </a:lnTo>
                  <a:lnTo>
                    <a:pt x="539" y="232"/>
                  </a:lnTo>
                  <a:lnTo>
                    <a:pt x="537" y="232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2" y="233"/>
                  </a:lnTo>
                  <a:lnTo>
                    <a:pt x="531" y="233"/>
                  </a:lnTo>
                  <a:lnTo>
                    <a:pt x="529" y="233"/>
                  </a:lnTo>
                  <a:lnTo>
                    <a:pt x="528" y="233"/>
                  </a:lnTo>
                  <a:lnTo>
                    <a:pt x="525" y="234"/>
                  </a:lnTo>
                  <a:lnTo>
                    <a:pt x="524" y="234"/>
                  </a:lnTo>
                  <a:lnTo>
                    <a:pt x="523" y="234"/>
                  </a:lnTo>
                  <a:lnTo>
                    <a:pt x="521" y="234"/>
                  </a:lnTo>
                  <a:lnTo>
                    <a:pt x="520" y="234"/>
                  </a:lnTo>
                  <a:lnTo>
                    <a:pt x="518" y="235"/>
                  </a:lnTo>
                  <a:lnTo>
                    <a:pt x="515" y="235"/>
                  </a:lnTo>
                  <a:lnTo>
                    <a:pt x="514" y="232"/>
                  </a:lnTo>
                  <a:lnTo>
                    <a:pt x="514" y="231"/>
                  </a:lnTo>
                  <a:lnTo>
                    <a:pt x="513" y="230"/>
                  </a:lnTo>
                  <a:lnTo>
                    <a:pt x="513" y="229"/>
                  </a:lnTo>
                  <a:lnTo>
                    <a:pt x="512" y="226"/>
                  </a:lnTo>
                  <a:lnTo>
                    <a:pt x="512" y="225"/>
                  </a:lnTo>
                  <a:lnTo>
                    <a:pt x="510" y="222"/>
                  </a:lnTo>
                  <a:lnTo>
                    <a:pt x="515" y="222"/>
                  </a:lnTo>
                  <a:lnTo>
                    <a:pt x="517" y="221"/>
                  </a:lnTo>
                  <a:lnTo>
                    <a:pt x="518" y="219"/>
                  </a:lnTo>
                  <a:lnTo>
                    <a:pt x="520" y="218"/>
                  </a:lnTo>
                  <a:lnTo>
                    <a:pt x="521" y="217"/>
                  </a:lnTo>
                  <a:lnTo>
                    <a:pt x="523" y="216"/>
                  </a:lnTo>
                  <a:lnTo>
                    <a:pt x="524" y="215"/>
                  </a:lnTo>
                  <a:lnTo>
                    <a:pt x="525" y="214"/>
                  </a:lnTo>
                  <a:lnTo>
                    <a:pt x="526" y="214"/>
                  </a:lnTo>
                  <a:lnTo>
                    <a:pt x="528" y="213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2" y="207"/>
                  </a:lnTo>
                  <a:lnTo>
                    <a:pt x="530" y="206"/>
                  </a:lnTo>
                  <a:lnTo>
                    <a:pt x="525" y="207"/>
                  </a:lnTo>
                  <a:lnTo>
                    <a:pt x="524" y="207"/>
                  </a:lnTo>
                  <a:lnTo>
                    <a:pt x="522" y="208"/>
                  </a:lnTo>
                  <a:lnTo>
                    <a:pt x="521" y="209"/>
                  </a:lnTo>
                  <a:lnTo>
                    <a:pt x="520" y="209"/>
                  </a:lnTo>
                  <a:lnTo>
                    <a:pt x="517" y="209"/>
                  </a:lnTo>
                  <a:lnTo>
                    <a:pt x="515" y="211"/>
                  </a:lnTo>
                  <a:lnTo>
                    <a:pt x="512" y="214"/>
                  </a:lnTo>
                  <a:lnTo>
                    <a:pt x="510" y="215"/>
                  </a:lnTo>
                  <a:lnTo>
                    <a:pt x="507" y="216"/>
                  </a:lnTo>
                  <a:lnTo>
                    <a:pt x="508" y="213"/>
                  </a:lnTo>
                  <a:lnTo>
                    <a:pt x="508" y="209"/>
                  </a:lnTo>
                  <a:lnTo>
                    <a:pt x="508" y="207"/>
                  </a:lnTo>
                  <a:lnTo>
                    <a:pt x="506" y="207"/>
                  </a:lnTo>
                  <a:lnTo>
                    <a:pt x="505" y="205"/>
                  </a:lnTo>
                  <a:lnTo>
                    <a:pt x="506" y="202"/>
                  </a:lnTo>
                  <a:lnTo>
                    <a:pt x="500" y="201"/>
                  </a:lnTo>
                  <a:lnTo>
                    <a:pt x="503" y="199"/>
                  </a:lnTo>
                  <a:lnTo>
                    <a:pt x="503" y="197"/>
                  </a:lnTo>
                  <a:lnTo>
                    <a:pt x="501" y="196"/>
                  </a:lnTo>
                  <a:lnTo>
                    <a:pt x="501" y="193"/>
                  </a:lnTo>
                  <a:lnTo>
                    <a:pt x="500" y="192"/>
                  </a:lnTo>
                  <a:lnTo>
                    <a:pt x="500" y="191"/>
                  </a:lnTo>
                  <a:lnTo>
                    <a:pt x="499" y="189"/>
                  </a:lnTo>
                  <a:lnTo>
                    <a:pt x="499" y="188"/>
                  </a:lnTo>
                  <a:lnTo>
                    <a:pt x="498" y="187"/>
                  </a:lnTo>
                  <a:lnTo>
                    <a:pt x="498" y="184"/>
                  </a:lnTo>
                  <a:lnTo>
                    <a:pt x="497" y="183"/>
                  </a:lnTo>
                  <a:lnTo>
                    <a:pt x="497" y="182"/>
                  </a:lnTo>
                  <a:lnTo>
                    <a:pt x="496" y="180"/>
                  </a:lnTo>
                  <a:lnTo>
                    <a:pt x="496" y="179"/>
                  </a:lnTo>
                  <a:lnTo>
                    <a:pt x="495" y="176"/>
                  </a:lnTo>
                  <a:lnTo>
                    <a:pt x="495" y="175"/>
                  </a:lnTo>
                  <a:lnTo>
                    <a:pt x="493" y="174"/>
                  </a:lnTo>
                  <a:lnTo>
                    <a:pt x="493" y="172"/>
                  </a:lnTo>
                  <a:lnTo>
                    <a:pt x="492" y="171"/>
                  </a:lnTo>
                  <a:lnTo>
                    <a:pt x="496" y="168"/>
                  </a:lnTo>
                  <a:lnTo>
                    <a:pt x="498" y="165"/>
                  </a:lnTo>
                  <a:lnTo>
                    <a:pt x="499" y="165"/>
                  </a:lnTo>
                  <a:lnTo>
                    <a:pt x="501" y="164"/>
                  </a:lnTo>
                  <a:lnTo>
                    <a:pt x="503" y="164"/>
                  </a:lnTo>
                  <a:lnTo>
                    <a:pt x="505" y="164"/>
                  </a:lnTo>
                  <a:lnTo>
                    <a:pt x="506" y="164"/>
                  </a:lnTo>
                  <a:lnTo>
                    <a:pt x="508" y="163"/>
                  </a:lnTo>
                  <a:lnTo>
                    <a:pt x="509" y="163"/>
                  </a:lnTo>
                  <a:lnTo>
                    <a:pt x="512" y="163"/>
                  </a:lnTo>
                  <a:lnTo>
                    <a:pt x="513" y="162"/>
                  </a:lnTo>
                  <a:lnTo>
                    <a:pt x="515" y="162"/>
                  </a:lnTo>
                  <a:lnTo>
                    <a:pt x="516" y="162"/>
                  </a:lnTo>
                  <a:lnTo>
                    <a:pt x="518" y="160"/>
                  </a:lnTo>
                  <a:lnTo>
                    <a:pt x="520" y="160"/>
                  </a:lnTo>
                  <a:lnTo>
                    <a:pt x="522" y="160"/>
                  </a:lnTo>
                  <a:lnTo>
                    <a:pt x="523" y="160"/>
                  </a:lnTo>
                  <a:lnTo>
                    <a:pt x="524" y="159"/>
                  </a:lnTo>
                  <a:lnTo>
                    <a:pt x="526" y="159"/>
                  </a:lnTo>
                  <a:lnTo>
                    <a:pt x="528" y="159"/>
                  </a:lnTo>
                  <a:lnTo>
                    <a:pt x="530" y="158"/>
                  </a:lnTo>
                  <a:lnTo>
                    <a:pt x="531" y="158"/>
                  </a:lnTo>
                  <a:lnTo>
                    <a:pt x="532" y="158"/>
                  </a:lnTo>
                  <a:lnTo>
                    <a:pt x="534" y="158"/>
                  </a:lnTo>
                  <a:lnTo>
                    <a:pt x="536" y="158"/>
                  </a:lnTo>
                  <a:lnTo>
                    <a:pt x="538" y="157"/>
                  </a:lnTo>
                  <a:lnTo>
                    <a:pt x="539" y="157"/>
                  </a:lnTo>
                  <a:lnTo>
                    <a:pt x="540" y="157"/>
                  </a:lnTo>
                  <a:lnTo>
                    <a:pt x="542" y="156"/>
                  </a:lnTo>
                  <a:lnTo>
                    <a:pt x="543" y="156"/>
                  </a:lnTo>
                  <a:lnTo>
                    <a:pt x="546" y="156"/>
                  </a:lnTo>
                  <a:lnTo>
                    <a:pt x="547" y="156"/>
                  </a:lnTo>
                  <a:lnTo>
                    <a:pt x="548" y="155"/>
                  </a:lnTo>
                  <a:lnTo>
                    <a:pt x="550" y="155"/>
                  </a:lnTo>
                  <a:lnTo>
                    <a:pt x="551" y="155"/>
                  </a:lnTo>
                  <a:lnTo>
                    <a:pt x="554" y="155"/>
                  </a:lnTo>
                  <a:lnTo>
                    <a:pt x="555" y="154"/>
                  </a:lnTo>
                  <a:lnTo>
                    <a:pt x="557" y="154"/>
                  </a:lnTo>
                  <a:lnTo>
                    <a:pt x="558" y="154"/>
                  </a:lnTo>
                  <a:lnTo>
                    <a:pt x="561" y="152"/>
                  </a:lnTo>
                  <a:lnTo>
                    <a:pt x="562" y="152"/>
                  </a:lnTo>
                  <a:lnTo>
                    <a:pt x="564" y="152"/>
                  </a:lnTo>
                  <a:lnTo>
                    <a:pt x="565" y="152"/>
                  </a:lnTo>
                  <a:lnTo>
                    <a:pt x="567" y="151"/>
                  </a:lnTo>
                  <a:lnTo>
                    <a:pt x="568" y="151"/>
                  </a:lnTo>
                  <a:lnTo>
                    <a:pt x="570" y="151"/>
                  </a:lnTo>
                  <a:lnTo>
                    <a:pt x="571" y="151"/>
                  </a:lnTo>
                  <a:lnTo>
                    <a:pt x="573" y="150"/>
                  </a:lnTo>
                  <a:lnTo>
                    <a:pt x="574" y="150"/>
                  </a:lnTo>
                  <a:lnTo>
                    <a:pt x="576" y="150"/>
                  </a:lnTo>
                  <a:lnTo>
                    <a:pt x="578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2" y="148"/>
                  </a:lnTo>
                  <a:lnTo>
                    <a:pt x="584" y="148"/>
                  </a:lnTo>
                  <a:lnTo>
                    <a:pt x="586" y="148"/>
                  </a:lnTo>
                  <a:lnTo>
                    <a:pt x="588" y="148"/>
                  </a:lnTo>
                  <a:lnTo>
                    <a:pt x="589" y="147"/>
                  </a:lnTo>
                  <a:lnTo>
                    <a:pt x="591" y="147"/>
                  </a:lnTo>
                  <a:lnTo>
                    <a:pt x="592" y="147"/>
                  </a:lnTo>
                  <a:lnTo>
                    <a:pt x="593" y="146"/>
                  </a:lnTo>
                  <a:lnTo>
                    <a:pt x="596" y="146"/>
                  </a:lnTo>
                  <a:lnTo>
                    <a:pt x="597" y="146"/>
                  </a:lnTo>
                  <a:lnTo>
                    <a:pt x="599" y="146"/>
                  </a:lnTo>
                  <a:lnTo>
                    <a:pt x="600" y="145"/>
                  </a:lnTo>
                  <a:lnTo>
                    <a:pt x="603" y="145"/>
                  </a:lnTo>
                  <a:lnTo>
                    <a:pt x="604" y="145"/>
                  </a:lnTo>
                  <a:lnTo>
                    <a:pt x="606" y="145"/>
                  </a:lnTo>
                  <a:lnTo>
                    <a:pt x="607" y="143"/>
                  </a:lnTo>
                  <a:lnTo>
                    <a:pt x="608" y="143"/>
                  </a:lnTo>
                  <a:lnTo>
                    <a:pt x="611" y="143"/>
                  </a:lnTo>
                  <a:lnTo>
                    <a:pt x="612" y="143"/>
                  </a:lnTo>
                  <a:lnTo>
                    <a:pt x="613" y="142"/>
                  </a:lnTo>
                  <a:lnTo>
                    <a:pt x="615" y="142"/>
                  </a:lnTo>
                  <a:lnTo>
                    <a:pt x="618" y="142"/>
                  </a:lnTo>
                  <a:lnTo>
                    <a:pt x="622" y="141"/>
                  </a:lnTo>
                  <a:lnTo>
                    <a:pt x="624" y="140"/>
                  </a:lnTo>
                  <a:lnTo>
                    <a:pt x="626" y="141"/>
                  </a:lnTo>
                  <a:lnTo>
                    <a:pt x="630" y="139"/>
                  </a:lnTo>
                  <a:lnTo>
                    <a:pt x="632" y="138"/>
                  </a:lnTo>
                  <a:lnTo>
                    <a:pt x="633" y="138"/>
                  </a:lnTo>
                  <a:lnTo>
                    <a:pt x="637" y="137"/>
                  </a:lnTo>
                  <a:lnTo>
                    <a:pt x="640" y="135"/>
                  </a:lnTo>
                  <a:lnTo>
                    <a:pt x="642" y="134"/>
                  </a:lnTo>
                  <a:lnTo>
                    <a:pt x="642" y="132"/>
                  </a:lnTo>
                  <a:lnTo>
                    <a:pt x="644" y="130"/>
                  </a:lnTo>
                  <a:lnTo>
                    <a:pt x="644" y="129"/>
                  </a:lnTo>
                  <a:lnTo>
                    <a:pt x="645" y="128"/>
                  </a:lnTo>
                  <a:lnTo>
                    <a:pt x="646" y="126"/>
                  </a:lnTo>
                  <a:lnTo>
                    <a:pt x="647" y="125"/>
                  </a:lnTo>
                  <a:lnTo>
                    <a:pt x="648" y="123"/>
                  </a:lnTo>
                  <a:lnTo>
                    <a:pt x="649" y="122"/>
                  </a:lnTo>
                  <a:lnTo>
                    <a:pt x="650" y="122"/>
                  </a:lnTo>
                  <a:lnTo>
                    <a:pt x="651" y="120"/>
                  </a:lnTo>
                  <a:lnTo>
                    <a:pt x="653" y="118"/>
                  </a:lnTo>
                  <a:lnTo>
                    <a:pt x="654" y="117"/>
                  </a:lnTo>
                  <a:lnTo>
                    <a:pt x="655" y="116"/>
                  </a:lnTo>
                  <a:lnTo>
                    <a:pt x="656" y="115"/>
                  </a:lnTo>
                  <a:lnTo>
                    <a:pt x="657" y="114"/>
                  </a:lnTo>
                  <a:lnTo>
                    <a:pt x="658" y="113"/>
                  </a:lnTo>
                  <a:lnTo>
                    <a:pt x="659" y="112"/>
                  </a:lnTo>
                  <a:lnTo>
                    <a:pt x="661" y="110"/>
                  </a:lnTo>
                  <a:lnTo>
                    <a:pt x="662" y="109"/>
                  </a:lnTo>
                  <a:lnTo>
                    <a:pt x="663" y="108"/>
                  </a:lnTo>
                  <a:lnTo>
                    <a:pt x="664" y="107"/>
                  </a:lnTo>
                  <a:lnTo>
                    <a:pt x="665" y="106"/>
                  </a:lnTo>
                  <a:lnTo>
                    <a:pt x="667" y="106"/>
                  </a:lnTo>
                  <a:lnTo>
                    <a:pt x="669" y="105"/>
                  </a:lnTo>
                  <a:lnTo>
                    <a:pt x="669" y="104"/>
                  </a:lnTo>
                  <a:lnTo>
                    <a:pt x="669" y="103"/>
                  </a:lnTo>
                  <a:lnTo>
                    <a:pt x="669" y="100"/>
                  </a:lnTo>
                  <a:lnTo>
                    <a:pt x="669" y="99"/>
                  </a:lnTo>
                  <a:lnTo>
                    <a:pt x="669" y="97"/>
                  </a:lnTo>
                  <a:lnTo>
                    <a:pt x="669" y="96"/>
                  </a:lnTo>
                  <a:lnTo>
                    <a:pt x="669" y="93"/>
                  </a:lnTo>
                  <a:lnTo>
                    <a:pt x="669" y="92"/>
                  </a:lnTo>
                  <a:lnTo>
                    <a:pt x="669" y="90"/>
                  </a:lnTo>
                  <a:lnTo>
                    <a:pt x="671" y="87"/>
                  </a:lnTo>
                  <a:lnTo>
                    <a:pt x="670" y="86"/>
                  </a:lnTo>
                  <a:lnTo>
                    <a:pt x="673" y="83"/>
                  </a:lnTo>
                  <a:lnTo>
                    <a:pt x="674" y="82"/>
                  </a:lnTo>
                  <a:lnTo>
                    <a:pt x="675" y="80"/>
                  </a:lnTo>
                  <a:lnTo>
                    <a:pt x="676" y="79"/>
                  </a:lnTo>
                  <a:lnTo>
                    <a:pt x="678" y="78"/>
                  </a:lnTo>
                  <a:lnTo>
                    <a:pt x="679" y="76"/>
                  </a:lnTo>
                  <a:lnTo>
                    <a:pt x="680" y="75"/>
                  </a:lnTo>
                  <a:lnTo>
                    <a:pt x="681" y="74"/>
                  </a:lnTo>
                  <a:lnTo>
                    <a:pt x="682" y="73"/>
                  </a:lnTo>
                  <a:lnTo>
                    <a:pt x="683" y="72"/>
                  </a:lnTo>
                  <a:lnTo>
                    <a:pt x="684" y="71"/>
                  </a:lnTo>
                  <a:lnTo>
                    <a:pt x="687" y="70"/>
                  </a:lnTo>
                  <a:lnTo>
                    <a:pt x="688" y="69"/>
                  </a:lnTo>
                  <a:lnTo>
                    <a:pt x="689" y="67"/>
                  </a:lnTo>
                  <a:lnTo>
                    <a:pt x="690" y="67"/>
                  </a:lnTo>
                  <a:lnTo>
                    <a:pt x="691" y="66"/>
                  </a:lnTo>
                  <a:lnTo>
                    <a:pt x="694" y="65"/>
                  </a:lnTo>
                  <a:lnTo>
                    <a:pt x="696" y="64"/>
                  </a:lnTo>
                  <a:lnTo>
                    <a:pt x="697" y="59"/>
                  </a:lnTo>
                  <a:lnTo>
                    <a:pt x="697" y="58"/>
                  </a:lnTo>
                  <a:lnTo>
                    <a:pt x="695" y="56"/>
                  </a:lnTo>
                  <a:lnTo>
                    <a:pt x="694" y="53"/>
                  </a:lnTo>
                  <a:lnTo>
                    <a:pt x="688" y="49"/>
                  </a:lnTo>
                  <a:lnTo>
                    <a:pt x="686" y="48"/>
                  </a:lnTo>
                  <a:lnTo>
                    <a:pt x="683" y="46"/>
                  </a:lnTo>
                  <a:lnTo>
                    <a:pt x="682" y="44"/>
                  </a:lnTo>
                  <a:lnTo>
                    <a:pt x="682" y="40"/>
                  </a:lnTo>
                  <a:lnTo>
                    <a:pt x="683" y="36"/>
                  </a:lnTo>
                  <a:lnTo>
                    <a:pt x="683" y="33"/>
                  </a:lnTo>
                  <a:lnTo>
                    <a:pt x="681" y="28"/>
                  </a:lnTo>
                  <a:lnTo>
                    <a:pt x="680" y="23"/>
                  </a:lnTo>
                  <a:lnTo>
                    <a:pt x="678" y="22"/>
                  </a:lnTo>
                  <a:lnTo>
                    <a:pt x="675" y="23"/>
                  </a:lnTo>
                  <a:lnTo>
                    <a:pt x="673" y="24"/>
                  </a:lnTo>
                  <a:lnTo>
                    <a:pt x="671" y="20"/>
                  </a:lnTo>
                  <a:lnTo>
                    <a:pt x="671" y="19"/>
                  </a:lnTo>
                  <a:lnTo>
                    <a:pt x="671" y="16"/>
                  </a:lnTo>
                  <a:lnTo>
                    <a:pt x="672" y="15"/>
                  </a:lnTo>
                  <a:lnTo>
                    <a:pt x="672" y="14"/>
                  </a:lnTo>
                  <a:lnTo>
                    <a:pt x="672" y="12"/>
                  </a:lnTo>
                  <a:lnTo>
                    <a:pt x="673" y="11"/>
                  </a:lnTo>
                  <a:lnTo>
                    <a:pt x="673" y="8"/>
                  </a:lnTo>
                  <a:lnTo>
                    <a:pt x="674" y="7"/>
                  </a:lnTo>
                  <a:lnTo>
                    <a:pt x="675" y="6"/>
                  </a:lnTo>
                  <a:lnTo>
                    <a:pt x="676" y="7"/>
                  </a:lnTo>
                  <a:lnTo>
                    <a:pt x="676" y="8"/>
                  </a:lnTo>
                  <a:lnTo>
                    <a:pt x="676" y="11"/>
                  </a:lnTo>
                  <a:lnTo>
                    <a:pt x="675" y="13"/>
                  </a:lnTo>
                  <a:lnTo>
                    <a:pt x="675" y="14"/>
                  </a:lnTo>
                  <a:lnTo>
                    <a:pt x="678" y="14"/>
                  </a:lnTo>
                  <a:lnTo>
                    <a:pt x="679" y="14"/>
                  </a:lnTo>
                  <a:lnTo>
                    <a:pt x="681" y="13"/>
                  </a:lnTo>
                  <a:lnTo>
                    <a:pt x="682" y="13"/>
                  </a:lnTo>
                  <a:lnTo>
                    <a:pt x="682" y="11"/>
                  </a:lnTo>
                  <a:lnTo>
                    <a:pt x="683" y="11"/>
                  </a:lnTo>
                  <a:lnTo>
                    <a:pt x="684" y="9"/>
                  </a:lnTo>
                  <a:lnTo>
                    <a:pt x="687" y="9"/>
                  </a:lnTo>
                  <a:lnTo>
                    <a:pt x="689" y="9"/>
                  </a:lnTo>
                  <a:lnTo>
                    <a:pt x="690" y="8"/>
                  </a:lnTo>
                  <a:lnTo>
                    <a:pt x="692" y="8"/>
                  </a:lnTo>
                  <a:lnTo>
                    <a:pt x="696" y="13"/>
                  </a:lnTo>
                  <a:lnTo>
                    <a:pt x="696" y="9"/>
                  </a:lnTo>
                  <a:lnTo>
                    <a:pt x="700" y="9"/>
                  </a:lnTo>
                  <a:lnTo>
                    <a:pt x="703" y="5"/>
                  </a:lnTo>
                  <a:lnTo>
                    <a:pt x="704" y="5"/>
                  </a:lnTo>
                  <a:lnTo>
                    <a:pt x="706" y="4"/>
                  </a:lnTo>
                  <a:lnTo>
                    <a:pt x="708" y="3"/>
                  </a:lnTo>
                  <a:lnTo>
                    <a:pt x="711" y="0"/>
                  </a:lnTo>
                  <a:lnTo>
                    <a:pt x="713" y="0"/>
                  </a:lnTo>
                  <a:lnTo>
                    <a:pt x="714" y="4"/>
                  </a:lnTo>
                  <a:lnTo>
                    <a:pt x="716" y="3"/>
                  </a:lnTo>
                  <a:lnTo>
                    <a:pt x="719" y="0"/>
                  </a:lnTo>
                  <a:lnTo>
                    <a:pt x="721" y="0"/>
                  </a:lnTo>
                  <a:lnTo>
                    <a:pt x="721" y="5"/>
                  </a:lnTo>
                  <a:lnTo>
                    <a:pt x="722" y="6"/>
                  </a:lnTo>
                  <a:lnTo>
                    <a:pt x="722" y="7"/>
                  </a:lnTo>
                  <a:lnTo>
                    <a:pt x="723" y="8"/>
                  </a:lnTo>
                  <a:lnTo>
                    <a:pt x="724" y="11"/>
                  </a:lnTo>
                  <a:lnTo>
                    <a:pt x="725" y="12"/>
                  </a:lnTo>
                  <a:lnTo>
                    <a:pt x="725" y="13"/>
                  </a:lnTo>
                  <a:lnTo>
                    <a:pt x="725" y="15"/>
                  </a:lnTo>
                  <a:lnTo>
                    <a:pt x="725" y="16"/>
                  </a:lnTo>
                  <a:lnTo>
                    <a:pt x="725" y="17"/>
                  </a:lnTo>
                  <a:lnTo>
                    <a:pt x="725" y="20"/>
                  </a:lnTo>
                  <a:lnTo>
                    <a:pt x="724" y="21"/>
                  </a:lnTo>
                  <a:lnTo>
                    <a:pt x="724" y="23"/>
                  </a:lnTo>
                  <a:lnTo>
                    <a:pt x="723" y="24"/>
                  </a:lnTo>
                  <a:lnTo>
                    <a:pt x="725" y="25"/>
                  </a:lnTo>
                  <a:lnTo>
                    <a:pt x="727" y="27"/>
                  </a:lnTo>
                  <a:lnTo>
                    <a:pt x="728" y="28"/>
                  </a:lnTo>
                  <a:lnTo>
                    <a:pt x="729" y="29"/>
                  </a:lnTo>
                  <a:lnTo>
                    <a:pt x="730" y="29"/>
                  </a:lnTo>
                  <a:lnTo>
                    <a:pt x="732" y="30"/>
                  </a:lnTo>
                  <a:lnTo>
                    <a:pt x="733" y="31"/>
                  </a:lnTo>
                  <a:lnTo>
                    <a:pt x="734" y="32"/>
                  </a:lnTo>
                  <a:lnTo>
                    <a:pt x="736" y="32"/>
                  </a:lnTo>
                  <a:lnTo>
                    <a:pt x="738" y="33"/>
                  </a:lnTo>
                  <a:lnTo>
                    <a:pt x="739" y="34"/>
                  </a:lnTo>
                  <a:lnTo>
                    <a:pt x="740" y="36"/>
                  </a:lnTo>
                  <a:lnTo>
                    <a:pt x="741" y="36"/>
                  </a:lnTo>
                  <a:lnTo>
                    <a:pt x="741" y="39"/>
                  </a:lnTo>
                  <a:lnTo>
                    <a:pt x="744" y="39"/>
                  </a:lnTo>
                  <a:lnTo>
                    <a:pt x="748" y="41"/>
                  </a:lnTo>
                  <a:lnTo>
                    <a:pt x="749" y="41"/>
                  </a:lnTo>
                  <a:lnTo>
                    <a:pt x="752" y="44"/>
                  </a:lnTo>
                  <a:lnTo>
                    <a:pt x="753" y="47"/>
                  </a:lnTo>
                  <a:lnTo>
                    <a:pt x="754" y="51"/>
                  </a:lnTo>
                  <a:lnTo>
                    <a:pt x="757" y="50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2" y="50"/>
                  </a:lnTo>
                  <a:lnTo>
                    <a:pt x="764" y="50"/>
                  </a:lnTo>
                  <a:lnTo>
                    <a:pt x="765" y="51"/>
                  </a:lnTo>
                  <a:lnTo>
                    <a:pt x="767" y="51"/>
                  </a:lnTo>
                  <a:lnTo>
                    <a:pt x="769" y="51"/>
                  </a:lnTo>
                  <a:lnTo>
                    <a:pt x="771" y="51"/>
                  </a:lnTo>
                  <a:lnTo>
                    <a:pt x="772" y="51"/>
                  </a:lnTo>
                  <a:lnTo>
                    <a:pt x="774" y="51"/>
                  </a:lnTo>
                  <a:lnTo>
                    <a:pt x="775" y="51"/>
                  </a:lnTo>
                  <a:lnTo>
                    <a:pt x="777" y="51"/>
                  </a:lnTo>
                  <a:lnTo>
                    <a:pt x="779" y="51"/>
                  </a:lnTo>
                  <a:lnTo>
                    <a:pt x="780" y="51"/>
                  </a:lnTo>
                  <a:lnTo>
                    <a:pt x="781" y="51"/>
                  </a:lnTo>
                  <a:lnTo>
                    <a:pt x="783" y="51"/>
                  </a:lnTo>
                  <a:lnTo>
                    <a:pt x="784" y="51"/>
                  </a:lnTo>
                  <a:lnTo>
                    <a:pt x="787" y="51"/>
                  </a:lnTo>
                  <a:lnTo>
                    <a:pt x="788" y="51"/>
                  </a:lnTo>
                  <a:lnTo>
                    <a:pt x="789" y="51"/>
                  </a:lnTo>
                  <a:lnTo>
                    <a:pt x="791" y="51"/>
                  </a:lnTo>
                  <a:lnTo>
                    <a:pt x="792" y="51"/>
                  </a:lnTo>
                  <a:lnTo>
                    <a:pt x="794" y="51"/>
                  </a:lnTo>
                  <a:lnTo>
                    <a:pt x="796" y="51"/>
                  </a:lnTo>
                  <a:lnTo>
                    <a:pt x="797" y="51"/>
                  </a:lnTo>
                  <a:lnTo>
                    <a:pt x="799" y="51"/>
                  </a:lnTo>
                  <a:lnTo>
                    <a:pt x="800" y="51"/>
                  </a:lnTo>
                  <a:lnTo>
                    <a:pt x="802" y="51"/>
                  </a:lnTo>
                  <a:lnTo>
                    <a:pt x="804" y="51"/>
                  </a:lnTo>
                  <a:lnTo>
                    <a:pt x="805" y="51"/>
                  </a:lnTo>
                  <a:lnTo>
                    <a:pt x="807" y="53"/>
                  </a:lnTo>
                  <a:lnTo>
                    <a:pt x="808" y="53"/>
                  </a:lnTo>
                  <a:lnTo>
                    <a:pt x="810" y="54"/>
                  </a:lnTo>
                  <a:lnTo>
                    <a:pt x="812" y="54"/>
                  </a:lnTo>
                  <a:lnTo>
                    <a:pt x="813" y="54"/>
                  </a:lnTo>
                  <a:lnTo>
                    <a:pt x="815" y="56"/>
                  </a:lnTo>
                  <a:lnTo>
                    <a:pt x="816" y="58"/>
                  </a:lnTo>
                  <a:lnTo>
                    <a:pt x="816" y="59"/>
                  </a:lnTo>
                  <a:lnTo>
                    <a:pt x="816" y="61"/>
                  </a:lnTo>
                  <a:lnTo>
                    <a:pt x="816" y="63"/>
                  </a:lnTo>
                  <a:lnTo>
                    <a:pt x="816" y="64"/>
                  </a:lnTo>
                  <a:lnTo>
                    <a:pt x="816" y="66"/>
                  </a:lnTo>
                  <a:lnTo>
                    <a:pt x="816" y="67"/>
                  </a:lnTo>
                  <a:lnTo>
                    <a:pt x="816" y="69"/>
                  </a:lnTo>
                  <a:lnTo>
                    <a:pt x="817" y="72"/>
                  </a:lnTo>
                  <a:lnTo>
                    <a:pt x="821" y="72"/>
                  </a:lnTo>
                  <a:lnTo>
                    <a:pt x="822" y="72"/>
                  </a:lnTo>
                  <a:lnTo>
                    <a:pt x="825" y="72"/>
                  </a:lnTo>
                  <a:lnTo>
                    <a:pt x="829" y="73"/>
                  </a:lnTo>
                  <a:lnTo>
                    <a:pt x="830" y="74"/>
                  </a:lnTo>
                  <a:lnTo>
                    <a:pt x="833" y="76"/>
                  </a:lnTo>
                  <a:lnTo>
                    <a:pt x="836" y="79"/>
                  </a:lnTo>
                  <a:lnTo>
                    <a:pt x="838" y="81"/>
                  </a:lnTo>
                  <a:lnTo>
                    <a:pt x="842" y="83"/>
                  </a:lnTo>
                  <a:lnTo>
                    <a:pt x="846" y="83"/>
                  </a:lnTo>
                  <a:lnTo>
                    <a:pt x="847" y="84"/>
                  </a:lnTo>
                  <a:lnTo>
                    <a:pt x="850" y="84"/>
                  </a:lnTo>
                  <a:lnTo>
                    <a:pt x="853" y="86"/>
                  </a:lnTo>
                  <a:lnTo>
                    <a:pt x="854" y="87"/>
                  </a:lnTo>
                  <a:lnTo>
                    <a:pt x="857" y="84"/>
                  </a:lnTo>
                  <a:lnTo>
                    <a:pt x="857" y="82"/>
                  </a:lnTo>
                  <a:lnTo>
                    <a:pt x="858" y="81"/>
                  </a:lnTo>
                  <a:lnTo>
                    <a:pt x="858" y="80"/>
                  </a:lnTo>
                  <a:lnTo>
                    <a:pt x="860" y="78"/>
                  </a:lnTo>
                  <a:lnTo>
                    <a:pt x="860" y="76"/>
                  </a:lnTo>
                  <a:lnTo>
                    <a:pt x="860" y="75"/>
                  </a:lnTo>
                  <a:lnTo>
                    <a:pt x="861" y="73"/>
                  </a:lnTo>
                  <a:lnTo>
                    <a:pt x="861" y="72"/>
                  </a:lnTo>
                  <a:lnTo>
                    <a:pt x="862" y="70"/>
                  </a:lnTo>
                  <a:lnTo>
                    <a:pt x="863" y="69"/>
                  </a:lnTo>
                  <a:lnTo>
                    <a:pt x="864" y="70"/>
                  </a:lnTo>
                  <a:lnTo>
                    <a:pt x="866" y="71"/>
                  </a:lnTo>
                  <a:lnTo>
                    <a:pt x="867" y="72"/>
                  </a:lnTo>
                  <a:lnTo>
                    <a:pt x="869" y="72"/>
                  </a:lnTo>
                  <a:lnTo>
                    <a:pt x="870" y="73"/>
                  </a:lnTo>
                  <a:lnTo>
                    <a:pt x="872" y="73"/>
                  </a:lnTo>
                  <a:lnTo>
                    <a:pt x="873" y="74"/>
                  </a:lnTo>
                  <a:lnTo>
                    <a:pt x="874" y="74"/>
                  </a:lnTo>
                  <a:lnTo>
                    <a:pt x="874" y="72"/>
                  </a:lnTo>
                  <a:lnTo>
                    <a:pt x="874" y="71"/>
                  </a:lnTo>
                  <a:lnTo>
                    <a:pt x="874" y="69"/>
                  </a:lnTo>
                  <a:lnTo>
                    <a:pt x="874" y="67"/>
                  </a:lnTo>
                  <a:lnTo>
                    <a:pt x="874" y="66"/>
                  </a:lnTo>
                  <a:lnTo>
                    <a:pt x="875" y="64"/>
                  </a:lnTo>
                  <a:lnTo>
                    <a:pt x="877" y="64"/>
                  </a:lnTo>
                  <a:lnTo>
                    <a:pt x="879" y="64"/>
                  </a:lnTo>
                  <a:lnTo>
                    <a:pt x="880" y="63"/>
                  </a:lnTo>
                  <a:lnTo>
                    <a:pt x="881" y="63"/>
                  </a:lnTo>
                  <a:lnTo>
                    <a:pt x="883" y="62"/>
                  </a:lnTo>
                  <a:lnTo>
                    <a:pt x="885" y="62"/>
                  </a:lnTo>
                  <a:lnTo>
                    <a:pt x="887" y="61"/>
                  </a:lnTo>
                  <a:lnTo>
                    <a:pt x="888" y="61"/>
                  </a:lnTo>
                  <a:lnTo>
                    <a:pt x="890" y="61"/>
                  </a:lnTo>
                  <a:lnTo>
                    <a:pt x="891" y="59"/>
                  </a:lnTo>
                  <a:lnTo>
                    <a:pt x="892" y="59"/>
                  </a:lnTo>
                  <a:lnTo>
                    <a:pt x="895" y="58"/>
                  </a:lnTo>
                  <a:lnTo>
                    <a:pt x="897" y="58"/>
                  </a:lnTo>
                  <a:lnTo>
                    <a:pt x="899" y="57"/>
                  </a:lnTo>
                  <a:lnTo>
                    <a:pt x="900" y="57"/>
                  </a:lnTo>
                  <a:lnTo>
                    <a:pt x="903" y="56"/>
                  </a:lnTo>
                  <a:lnTo>
                    <a:pt x="904" y="56"/>
                  </a:lnTo>
                  <a:lnTo>
                    <a:pt x="906" y="56"/>
                  </a:lnTo>
                  <a:lnTo>
                    <a:pt x="907" y="55"/>
                  </a:lnTo>
                  <a:lnTo>
                    <a:pt x="910" y="55"/>
                  </a:lnTo>
                  <a:lnTo>
                    <a:pt x="911" y="54"/>
                  </a:lnTo>
                  <a:lnTo>
                    <a:pt x="912" y="55"/>
                  </a:lnTo>
                  <a:lnTo>
                    <a:pt x="912" y="56"/>
                  </a:lnTo>
                  <a:lnTo>
                    <a:pt x="913" y="58"/>
                  </a:lnTo>
                  <a:lnTo>
                    <a:pt x="913" y="59"/>
                  </a:lnTo>
                  <a:lnTo>
                    <a:pt x="913" y="61"/>
                  </a:lnTo>
                  <a:lnTo>
                    <a:pt x="913" y="62"/>
                  </a:lnTo>
                  <a:lnTo>
                    <a:pt x="914" y="64"/>
                  </a:lnTo>
                  <a:lnTo>
                    <a:pt x="914" y="66"/>
                  </a:lnTo>
                  <a:lnTo>
                    <a:pt x="915" y="67"/>
                  </a:lnTo>
                  <a:lnTo>
                    <a:pt x="915" y="69"/>
                  </a:lnTo>
                  <a:lnTo>
                    <a:pt x="915" y="71"/>
                  </a:lnTo>
                  <a:lnTo>
                    <a:pt x="915" y="72"/>
                  </a:lnTo>
                  <a:lnTo>
                    <a:pt x="916" y="74"/>
                  </a:lnTo>
                  <a:lnTo>
                    <a:pt x="916" y="75"/>
                  </a:lnTo>
                  <a:lnTo>
                    <a:pt x="920" y="76"/>
                  </a:lnTo>
                  <a:lnTo>
                    <a:pt x="918" y="80"/>
                  </a:lnTo>
                  <a:lnTo>
                    <a:pt x="916" y="83"/>
                  </a:lnTo>
                  <a:lnTo>
                    <a:pt x="913" y="84"/>
                  </a:lnTo>
                  <a:lnTo>
                    <a:pt x="912" y="86"/>
                  </a:lnTo>
                  <a:lnTo>
                    <a:pt x="911" y="86"/>
                  </a:lnTo>
                  <a:lnTo>
                    <a:pt x="908" y="86"/>
                  </a:lnTo>
                  <a:lnTo>
                    <a:pt x="907" y="87"/>
                  </a:lnTo>
                  <a:lnTo>
                    <a:pt x="905" y="87"/>
                  </a:lnTo>
                  <a:lnTo>
                    <a:pt x="904" y="88"/>
                  </a:lnTo>
                  <a:lnTo>
                    <a:pt x="903" y="88"/>
                  </a:lnTo>
                  <a:lnTo>
                    <a:pt x="900" y="88"/>
                  </a:lnTo>
                  <a:lnTo>
                    <a:pt x="899" y="89"/>
                  </a:lnTo>
                  <a:lnTo>
                    <a:pt x="897" y="89"/>
                  </a:lnTo>
                  <a:lnTo>
                    <a:pt x="897" y="90"/>
                  </a:lnTo>
                  <a:lnTo>
                    <a:pt x="897" y="92"/>
                  </a:lnTo>
                  <a:lnTo>
                    <a:pt x="896" y="93"/>
                  </a:lnTo>
                  <a:lnTo>
                    <a:pt x="896" y="96"/>
                  </a:lnTo>
                  <a:lnTo>
                    <a:pt x="895" y="97"/>
                  </a:lnTo>
                  <a:lnTo>
                    <a:pt x="895" y="99"/>
                  </a:lnTo>
                  <a:lnTo>
                    <a:pt x="895" y="100"/>
                  </a:lnTo>
                  <a:lnTo>
                    <a:pt x="894" y="101"/>
                  </a:lnTo>
                  <a:lnTo>
                    <a:pt x="892" y="103"/>
                  </a:lnTo>
                  <a:lnTo>
                    <a:pt x="892" y="105"/>
                  </a:lnTo>
                  <a:lnTo>
                    <a:pt x="890" y="107"/>
                  </a:lnTo>
                  <a:lnTo>
                    <a:pt x="895" y="107"/>
                  </a:lnTo>
                  <a:lnTo>
                    <a:pt x="899" y="105"/>
                  </a:lnTo>
                  <a:lnTo>
                    <a:pt x="903" y="105"/>
                  </a:lnTo>
                  <a:lnTo>
                    <a:pt x="903" y="110"/>
                  </a:lnTo>
                  <a:lnTo>
                    <a:pt x="903" y="114"/>
                  </a:lnTo>
                  <a:lnTo>
                    <a:pt x="905" y="115"/>
                  </a:lnTo>
                  <a:lnTo>
                    <a:pt x="905" y="118"/>
                  </a:lnTo>
                  <a:lnTo>
                    <a:pt x="903" y="122"/>
                  </a:lnTo>
                  <a:lnTo>
                    <a:pt x="902" y="123"/>
                  </a:lnTo>
                  <a:lnTo>
                    <a:pt x="900" y="124"/>
                  </a:lnTo>
                  <a:lnTo>
                    <a:pt x="898" y="124"/>
                  </a:lnTo>
                  <a:lnTo>
                    <a:pt x="899" y="126"/>
                  </a:lnTo>
                  <a:lnTo>
                    <a:pt x="898" y="129"/>
                  </a:lnTo>
                  <a:lnTo>
                    <a:pt x="896" y="132"/>
                  </a:lnTo>
                  <a:lnTo>
                    <a:pt x="897" y="138"/>
                  </a:lnTo>
                  <a:lnTo>
                    <a:pt x="898" y="143"/>
                  </a:lnTo>
                  <a:lnTo>
                    <a:pt x="899" y="148"/>
                  </a:lnTo>
                  <a:lnTo>
                    <a:pt x="900" y="149"/>
                  </a:lnTo>
                  <a:lnTo>
                    <a:pt x="902" y="152"/>
                  </a:lnTo>
                  <a:lnTo>
                    <a:pt x="904" y="156"/>
                  </a:lnTo>
                  <a:lnTo>
                    <a:pt x="904" y="158"/>
                  </a:lnTo>
                  <a:lnTo>
                    <a:pt x="905" y="160"/>
                  </a:lnTo>
                  <a:lnTo>
                    <a:pt x="904" y="164"/>
                  </a:lnTo>
                  <a:lnTo>
                    <a:pt x="905" y="167"/>
                  </a:lnTo>
                  <a:lnTo>
                    <a:pt x="904" y="170"/>
                  </a:lnTo>
                  <a:lnTo>
                    <a:pt x="905" y="174"/>
                  </a:lnTo>
                  <a:lnTo>
                    <a:pt x="908" y="173"/>
                  </a:lnTo>
                  <a:lnTo>
                    <a:pt x="910" y="174"/>
                  </a:lnTo>
                  <a:lnTo>
                    <a:pt x="910" y="176"/>
                  </a:lnTo>
                  <a:lnTo>
                    <a:pt x="911" y="176"/>
                  </a:lnTo>
                  <a:lnTo>
                    <a:pt x="913" y="177"/>
                  </a:lnTo>
                  <a:lnTo>
                    <a:pt x="914" y="179"/>
                  </a:lnTo>
                  <a:lnTo>
                    <a:pt x="918" y="180"/>
                  </a:lnTo>
                  <a:lnTo>
                    <a:pt x="918" y="179"/>
                  </a:lnTo>
                  <a:lnTo>
                    <a:pt x="920" y="181"/>
                  </a:lnTo>
                  <a:lnTo>
                    <a:pt x="922" y="181"/>
                  </a:lnTo>
                  <a:lnTo>
                    <a:pt x="923" y="182"/>
                  </a:lnTo>
                  <a:lnTo>
                    <a:pt x="925" y="182"/>
                  </a:lnTo>
                  <a:lnTo>
                    <a:pt x="927" y="183"/>
                  </a:lnTo>
                  <a:lnTo>
                    <a:pt x="929" y="183"/>
                  </a:lnTo>
                  <a:lnTo>
                    <a:pt x="930" y="184"/>
                  </a:lnTo>
                  <a:lnTo>
                    <a:pt x="931" y="184"/>
                  </a:lnTo>
                  <a:lnTo>
                    <a:pt x="933" y="184"/>
                  </a:lnTo>
                  <a:lnTo>
                    <a:pt x="935" y="185"/>
                  </a:lnTo>
                  <a:lnTo>
                    <a:pt x="936" y="185"/>
                  </a:lnTo>
                  <a:lnTo>
                    <a:pt x="938" y="187"/>
                  </a:lnTo>
                  <a:lnTo>
                    <a:pt x="938" y="188"/>
                  </a:lnTo>
                  <a:lnTo>
                    <a:pt x="937" y="190"/>
                  </a:lnTo>
                  <a:lnTo>
                    <a:pt x="937" y="191"/>
                  </a:lnTo>
                  <a:lnTo>
                    <a:pt x="936" y="193"/>
                  </a:lnTo>
                  <a:lnTo>
                    <a:pt x="936" y="194"/>
                  </a:lnTo>
                  <a:lnTo>
                    <a:pt x="935" y="196"/>
                  </a:lnTo>
                  <a:lnTo>
                    <a:pt x="935" y="198"/>
                  </a:lnTo>
                  <a:lnTo>
                    <a:pt x="933" y="199"/>
                  </a:lnTo>
                  <a:lnTo>
                    <a:pt x="933" y="201"/>
                  </a:lnTo>
                  <a:lnTo>
                    <a:pt x="932" y="202"/>
                  </a:lnTo>
                  <a:lnTo>
                    <a:pt x="932" y="205"/>
                  </a:lnTo>
                  <a:lnTo>
                    <a:pt x="931" y="206"/>
                  </a:lnTo>
                  <a:lnTo>
                    <a:pt x="930" y="209"/>
                  </a:lnTo>
                  <a:lnTo>
                    <a:pt x="930" y="210"/>
                  </a:lnTo>
                  <a:lnTo>
                    <a:pt x="930" y="211"/>
                  </a:lnTo>
                  <a:lnTo>
                    <a:pt x="932" y="213"/>
                  </a:lnTo>
                  <a:lnTo>
                    <a:pt x="933" y="213"/>
                  </a:lnTo>
                  <a:lnTo>
                    <a:pt x="936" y="214"/>
                  </a:lnTo>
                  <a:lnTo>
                    <a:pt x="937" y="214"/>
                  </a:lnTo>
                  <a:lnTo>
                    <a:pt x="939" y="214"/>
                  </a:lnTo>
                  <a:lnTo>
                    <a:pt x="940" y="214"/>
                  </a:lnTo>
                  <a:lnTo>
                    <a:pt x="941" y="215"/>
                  </a:lnTo>
                  <a:lnTo>
                    <a:pt x="943" y="216"/>
                  </a:lnTo>
                  <a:lnTo>
                    <a:pt x="943" y="217"/>
                  </a:lnTo>
                  <a:lnTo>
                    <a:pt x="943" y="218"/>
                  </a:lnTo>
                  <a:lnTo>
                    <a:pt x="943" y="221"/>
                  </a:lnTo>
                  <a:lnTo>
                    <a:pt x="944" y="222"/>
                  </a:lnTo>
                  <a:lnTo>
                    <a:pt x="945" y="222"/>
                  </a:lnTo>
                  <a:lnTo>
                    <a:pt x="946" y="223"/>
                  </a:lnTo>
                  <a:lnTo>
                    <a:pt x="948" y="223"/>
                  </a:lnTo>
                  <a:lnTo>
                    <a:pt x="949" y="223"/>
                  </a:lnTo>
                  <a:lnTo>
                    <a:pt x="952" y="224"/>
                  </a:lnTo>
                  <a:lnTo>
                    <a:pt x="952" y="227"/>
                  </a:lnTo>
                  <a:lnTo>
                    <a:pt x="955" y="225"/>
                  </a:lnTo>
                  <a:lnTo>
                    <a:pt x="956" y="227"/>
                  </a:lnTo>
                  <a:lnTo>
                    <a:pt x="955" y="230"/>
                  </a:lnTo>
                  <a:lnTo>
                    <a:pt x="954" y="231"/>
                  </a:lnTo>
                  <a:lnTo>
                    <a:pt x="953" y="231"/>
                  </a:lnTo>
                  <a:lnTo>
                    <a:pt x="952" y="232"/>
                  </a:lnTo>
                  <a:lnTo>
                    <a:pt x="949" y="233"/>
                  </a:lnTo>
                  <a:lnTo>
                    <a:pt x="948" y="234"/>
                  </a:lnTo>
                  <a:lnTo>
                    <a:pt x="947" y="234"/>
                  </a:lnTo>
                  <a:lnTo>
                    <a:pt x="946" y="236"/>
                  </a:lnTo>
                  <a:lnTo>
                    <a:pt x="945" y="238"/>
                  </a:lnTo>
                  <a:lnTo>
                    <a:pt x="945" y="239"/>
                  </a:lnTo>
                  <a:lnTo>
                    <a:pt x="945" y="242"/>
                  </a:lnTo>
                  <a:lnTo>
                    <a:pt x="939" y="242"/>
                  </a:lnTo>
                  <a:lnTo>
                    <a:pt x="939" y="246"/>
                  </a:lnTo>
                  <a:lnTo>
                    <a:pt x="938" y="247"/>
                  </a:lnTo>
                  <a:lnTo>
                    <a:pt x="938" y="249"/>
                  </a:lnTo>
                  <a:lnTo>
                    <a:pt x="937" y="250"/>
                  </a:lnTo>
                  <a:lnTo>
                    <a:pt x="936" y="251"/>
                  </a:lnTo>
                  <a:lnTo>
                    <a:pt x="935" y="253"/>
                  </a:lnTo>
                  <a:lnTo>
                    <a:pt x="933" y="255"/>
                  </a:lnTo>
                  <a:lnTo>
                    <a:pt x="932" y="256"/>
                  </a:lnTo>
                  <a:lnTo>
                    <a:pt x="932" y="258"/>
                  </a:lnTo>
                  <a:lnTo>
                    <a:pt x="931" y="259"/>
                  </a:lnTo>
                  <a:lnTo>
                    <a:pt x="930" y="260"/>
                  </a:lnTo>
                  <a:lnTo>
                    <a:pt x="930" y="263"/>
                  </a:lnTo>
                  <a:lnTo>
                    <a:pt x="929" y="264"/>
                  </a:lnTo>
                  <a:lnTo>
                    <a:pt x="929" y="265"/>
                  </a:lnTo>
                  <a:lnTo>
                    <a:pt x="928" y="267"/>
                  </a:lnTo>
                  <a:lnTo>
                    <a:pt x="927" y="268"/>
                  </a:lnTo>
                  <a:lnTo>
                    <a:pt x="927" y="269"/>
                  </a:lnTo>
                  <a:lnTo>
                    <a:pt x="925" y="271"/>
                  </a:lnTo>
                  <a:lnTo>
                    <a:pt x="925" y="273"/>
                  </a:lnTo>
                  <a:lnTo>
                    <a:pt x="924" y="274"/>
                  </a:lnTo>
                  <a:lnTo>
                    <a:pt x="924" y="276"/>
                  </a:lnTo>
                  <a:lnTo>
                    <a:pt x="924" y="278"/>
                  </a:lnTo>
                  <a:lnTo>
                    <a:pt x="924" y="280"/>
                  </a:lnTo>
                  <a:lnTo>
                    <a:pt x="924" y="282"/>
                  </a:lnTo>
                  <a:lnTo>
                    <a:pt x="924" y="283"/>
                  </a:lnTo>
                  <a:lnTo>
                    <a:pt x="925" y="285"/>
                  </a:lnTo>
                  <a:lnTo>
                    <a:pt x="925" y="286"/>
                  </a:lnTo>
                  <a:lnTo>
                    <a:pt x="925" y="289"/>
                  </a:lnTo>
                  <a:lnTo>
                    <a:pt x="927" y="291"/>
                  </a:lnTo>
                  <a:lnTo>
                    <a:pt x="924" y="292"/>
                  </a:lnTo>
                  <a:lnTo>
                    <a:pt x="924" y="295"/>
                  </a:lnTo>
                  <a:lnTo>
                    <a:pt x="924" y="297"/>
                  </a:lnTo>
                  <a:lnTo>
                    <a:pt x="924" y="300"/>
                  </a:lnTo>
                  <a:lnTo>
                    <a:pt x="923" y="303"/>
                  </a:lnTo>
                  <a:lnTo>
                    <a:pt x="923" y="306"/>
                  </a:lnTo>
                  <a:lnTo>
                    <a:pt x="923" y="309"/>
                  </a:lnTo>
                  <a:lnTo>
                    <a:pt x="921" y="314"/>
                  </a:lnTo>
                  <a:lnTo>
                    <a:pt x="922" y="317"/>
                  </a:lnTo>
                  <a:lnTo>
                    <a:pt x="923" y="318"/>
                  </a:lnTo>
                  <a:lnTo>
                    <a:pt x="925" y="318"/>
                  </a:lnTo>
                  <a:lnTo>
                    <a:pt x="927" y="319"/>
                  </a:lnTo>
                  <a:lnTo>
                    <a:pt x="928" y="319"/>
                  </a:lnTo>
                  <a:lnTo>
                    <a:pt x="929" y="318"/>
                  </a:lnTo>
                  <a:lnTo>
                    <a:pt x="930" y="317"/>
                  </a:lnTo>
                  <a:lnTo>
                    <a:pt x="931" y="315"/>
                  </a:lnTo>
                  <a:lnTo>
                    <a:pt x="931" y="314"/>
                  </a:lnTo>
                  <a:lnTo>
                    <a:pt x="931" y="311"/>
                  </a:lnTo>
                  <a:lnTo>
                    <a:pt x="932" y="310"/>
                  </a:lnTo>
                  <a:lnTo>
                    <a:pt x="933" y="309"/>
                  </a:lnTo>
                  <a:lnTo>
                    <a:pt x="933" y="307"/>
                  </a:lnTo>
                  <a:lnTo>
                    <a:pt x="936" y="306"/>
                  </a:lnTo>
                  <a:lnTo>
                    <a:pt x="938" y="305"/>
                  </a:lnTo>
                  <a:lnTo>
                    <a:pt x="939" y="305"/>
                  </a:lnTo>
                  <a:lnTo>
                    <a:pt x="941" y="303"/>
                  </a:lnTo>
                  <a:lnTo>
                    <a:pt x="943" y="303"/>
                  </a:lnTo>
                  <a:lnTo>
                    <a:pt x="944" y="303"/>
                  </a:lnTo>
                  <a:lnTo>
                    <a:pt x="946" y="302"/>
                  </a:lnTo>
                  <a:lnTo>
                    <a:pt x="948" y="302"/>
                  </a:lnTo>
                  <a:lnTo>
                    <a:pt x="949" y="302"/>
                  </a:lnTo>
                  <a:lnTo>
                    <a:pt x="950" y="303"/>
                  </a:lnTo>
                  <a:lnTo>
                    <a:pt x="952" y="305"/>
                  </a:lnTo>
                  <a:lnTo>
                    <a:pt x="952" y="306"/>
                  </a:lnTo>
                  <a:lnTo>
                    <a:pt x="953" y="308"/>
                  </a:lnTo>
                  <a:lnTo>
                    <a:pt x="953" y="309"/>
                  </a:lnTo>
                  <a:lnTo>
                    <a:pt x="954" y="311"/>
                  </a:lnTo>
                  <a:lnTo>
                    <a:pt x="954" y="313"/>
                  </a:lnTo>
                  <a:lnTo>
                    <a:pt x="955" y="315"/>
                  </a:lnTo>
                  <a:lnTo>
                    <a:pt x="955" y="316"/>
                  </a:lnTo>
                  <a:lnTo>
                    <a:pt x="956" y="318"/>
                  </a:lnTo>
                  <a:lnTo>
                    <a:pt x="956" y="319"/>
                  </a:lnTo>
                  <a:lnTo>
                    <a:pt x="957" y="320"/>
                  </a:lnTo>
                  <a:lnTo>
                    <a:pt x="958" y="322"/>
                  </a:lnTo>
                  <a:lnTo>
                    <a:pt x="961" y="322"/>
                  </a:lnTo>
                  <a:lnTo>
                    <a:pt x="962" y="322"/>
                  </a:lnTo>
                  <a:lnTo>
                    <a:pt x="964" y="322"/>
                  </a:lnTo>
                  <a:lnTo>
                    <a:pt x="964" y="319"/>
                  </a:lnTo>
                  <a:lnTo>
                    <a:pt x="964" y="318"/>
                  </a:lnTo>
                  <a:lnTo>
                    <a:pt x="965" y="316"/>
                  </a:lnTo>
                  <a:lnTo>
                    <a:pt x="965" y="315"/>
                  </a:lnTo>
                  <a:lnTo>
                    <a:pt x="966" y="316"/>
                  </a:lnTo>
                  <a:lnTo>
                    <a:pt x="970" y="316"/>
                  </a:lnTo>
                  <a:lnTo>
                    <a:pt x="972" y="317"/>
                  </a:lnTo>
                  <a:lnTo>
                    <a:pt x="974" y="317"/>
                  </a:lnTo>
                  <a:lnTo>
                    <a:pt x="975" y="317"/>
                  </a:lnTo>
                  <a:lnTo>
                    <a:pt x="978" y="318"/>
                  </a:lnTo>
                  <a:lnTo>
                    <a:pt x="979" y="318"/>
                  </a:lnTo>
                  <a:lnTo>
                    <a:pt x="981" y="318"/>
                  </a:lnTo>
                  <a:lnTo>
                    <a:pt x="982" y="319"/>
                  </a:lnTo>
                  <a:lnTo>
                    <a:pt x="985" y="319"/>
                  </a:lnTo>
                  <a:lnTo>
                    <a:pt x="987" y="319"/>
                  </a:lnTo>
                  <a:lnTo>
                    <a:pt x="988" y="319"/>
                  </a:lnTo>
                  <a:lnTo>
                    <a:pt x="989" y="320"/>
                  </a:lnTo>
                  <a:lnTo>
                    <a:pt x="991" y="320"/>
                  </a:lnTo>
                  <a:lnTo>
                    <a:pt x="994" y="320"/>
                  </a:lnTo>
                  <a:lnTo>
                    <a:pt x="995" y="322"/>
                  </a:lnTo>
                  <a:lnTo>
                    <a:pt x="997" y="322"/>
                  </a:lnTo>
                  <a:lnTo>
                    <a:pt x="998" y="323"/>
                  </a:lnTo>
                  <a:lnTo>
                    <a:pt x="999" y="323"/>
                  </a:lnTo>
                  <a:lnTo>
                    <a:pt x="1001" y="324"/>
                  </a:lnTo>
                  <a:lnTo>
                    <a:pt x="1002" y="325"/>
                  </a:lnTo>
                  <a:lnTo>
                    <a:pt x="1003" y="326"/>
                  </a:lnTo>
                  <a:lnTo>
                    <a:pt x="1005" y="327"/>
                  </a:lnTo>
                  <a:lnTo>
                    <a:pt x="1006" y="328"/>
                  </a:lnTo>
                  <a:lnTo>
                    <a:pt x="1007" y="328"/>
                  </a:lnTo>
                  <a:lnTo>
                    <a:pt x="1008" y="330"/>
                  </a:lnTo>
                  <a:lnTo>
                    <a:pt x="1008" y="332"/>
                  </a:lnTo>
                  <a:lnTo>
                    <a:pt x="1011" y="333"/>
                  </a:lnTo>
                  <a:lnTo>
                    <a:pt x="1011" y="334"/>
                  </a:lnTo>
                  <a:lnTo>
                    <a:pt x="1012" y="335"/>
                  </a:lnTo>
                  <a:lnTo>
                    <a:pt x="1013" y="336"/>
                  </a:lnTo>
                  <a:lnTo>
                    <a:pt x="1014" y="339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5" y="343"/>
                  </a:lnTo>
                  <a:lnTo>
                    <a:pt x="1015" y="344"/>
                  </a:lnTo>
                  <a:lnTo>
                    <a:pt x="1018" y="347"/>
                  </a:lnTo>
                  <a:lnTo>
                    <a:pt x="1016" y="350"/>
                  </a:lnTo>
                  <a:lnTo>
                    <a:pt x="1021" y="350"/>
                  </a:lnTo>
                  <a:lnTo>
                    <a:pt x="1022" y="349"/>
                  </a:lnTo>
                  <a:lnTo>
                    <a:pt x="1024" y="349"/>
                  </a:lnTo>
                  <a:lnTo>
                    <a:pt x="1026" y="348"/>
                  </a:lnTo>
                  <a:lnTo>
                    <a:pt x="1028" y="347"/>
                  </a:lnTo>
                  <a:lnTo>
                    <a:pt x="1033" y="345"/>
                  </a:lnTo>
                  <a:lnTo>
                    <a:pt x="1035" y="345"/>
                  </a:lnTo>
                  <a:lnTo>
                    <a:pt x="1036" y="344"/>
                  </a:lnTo>
                  <a:lnTo>
                    <a:pt x="1039" y="345"/>
                  </a:lnTo>
                  <a:lnTo>
                    <a:pt x="1038" y="347"/>
                  </a:lnTo>
                  <a:lnTo>
                    <a:pt x="1037" y="348"/>
                  </a:lnTo>
                  <a:lnTo>
                    <a:pt x="1036" y="349"/>
                  </a:lnTo>
                  <a:lnTo>
                    <a:pt x="1035" y="351"/>
                  </a:lnTo>
                  <a:lnTo>
                    <a:pt x="1033" y="351"/>
                  </a:lnTo>
                  <a:lnTo>
                    <a:pt x="1033" y="352"/>
                  </a:lnTo>
                  <a:lnTo>
                    <a:pt x="1030" y="352"/>
                  </a:lnTo>
                  <a:lnTo>
                    <a:pt x="1029" y="354"/>
                  </a:lnTo>
                  <a:lnTo>
                    <a:pt x="1026" y="357"/>
                  </a:lnTo>
                  <a:lnTo>
                    <a:pt x="1026" y="361"/>
                  </a:lnTo>
                  <a:lnTo>
                    <a:pt x="1023" y="364"/>
                  </a:lnTo>
                  <a:lnTo>
                    <a:pt x="1027" y="366"/>
                  </a:lnTo>
                  <a:lnTo>
                    <a:pt x="1026" y="367"/>
                  </a:lnTo>
                  <a:lnTo>
                    <a:pt x="1026" y="369"/>
                  </a:lnTo>
                  <a:lnTo>
                    <a:pt x="1024" y="370"/>
                  </a:lnTo>
                  <a:lnTo>
                    <a:pt x="1023" y="372"/>
                  </a:lnTo>
                  <a:lnTo>
                    <a:pt x="1023" y="373"/>
                  </a:lnTo>
                  <a:lnTo>
                    <a:pt x="1022" y="375"/>
                  </a:lnTo>
                  <a:lnTo>
                    <a:pt x="1019" y="374"/>
                  </a:lnTo>
                  <a:lnTo>
                    <a:pt x="1020" y="377"/>
                  </a:lnTo>
                  <a:lnTo>
                    <a:pt x="1021" y="381"/>
                  </a:lnTo>
                  <a:lnTo>
                    <a:pt x="1018" y="383"/>
                  </a:lnTo>
                  <a:lnTo>
                    <a:pt x="1018" y="385"/>
                  </a:lnTo>
                  <a:lnTo>
                    <a:pt x="1018" y="386"/>
                  </a:lnTo>
                  <a:lnTo>
                    <a:pt x="1016" y="389"/>
                  </a:lnTo>
                  <a:lnTo>
                    <a:pt x="1016" y="390"/>
                  </a:lnTo>
                  <a:lnTo>
                    <a:pt x="1018" y="393"/>
                  </a:lnTo>
                  <a:lnTo>
                    <a:pt x="1015" y="393"/>
                  </a:lnTo>
                  <a:lnTo>
                    <a:pt x="1013" y="393"/>
                  </a:lnTo>
                  <a:lnTo>
                    <a:pt x="1010" y="394"/>
                  </a:lnTo>
                  <a:lnTo>
                    <a:pt x="1007" y="394"/>
                  </a:lnTo>
                  <a:lnTo>
                    <a:pt x="1007" y="398"/>
                  </a:lnTo>
                  <a:lnTo>
                    <a:pt x="1006" y="399"/>
                  </a:lnTo>
                  <a:lnTo>
                    <a:pt x="1005" y="400"/>
                  </a:lnTo>
                  <a:lnTo>
                    <a:pt x="1004" y="401"/>
                  </a:lnTo>
                  <a:lnTo>
                    <a:pt x="1004" y="403"/>
                  </a:lnTo>
                  <a:lnTo>
                    <a:pt x="1003" y="406"/>
                  </a:lnTo>
                  <a:lnTo>
                    <a:pt x="1003" y="407"/>
                  </a:lnTo>
                  <a:lnTo>
                    <a:pt x="1002" y="408"/>
                  </a:lnTo>
                  <a:lnTo>
                    <a:pt x="1001" y="409"/>
                  </a:lnTo>
                  <a:lnTo>
                    <a:pt x="999" y="410"/>
                  </a:lnTo>
                  <a:lnTo>
                    <a:pt x="998" y="412"/>
                  </a:lnTo>
                  <a:lnTo>
                    <a:pt x="998" y="414"/>
                  </a:lnTo>
                  <a:lnTo>
                    <a:pt x="997" y="415"/>
                  </a:lnTo>
                  <a:lnTo>
                    <a:pt x="996" y="416"/>
                  </a:lnTo>
                  <a:lnTo>
                    <a:pt x="995" y="418"/>
                  </a:lnTo>
                  <a:lnTo>
                    <a:pt x="995" y="419"/>
                  </a:lnTo>
                  <a:lnTo>
                    <a:pt x="994" y="420"/>
                  </a:lnTo>
                  <a:lnTo>
                    <a:pt x="993" y="423"/>
                  </a:lnTo>
                  <a:lnTo>
                    <a:pt x="993" y="424"/>
                  </a:lnTo>
                  <a:lnTo>
                    <a:pt x="991" y="425"/>
                  </a:lnTo>
                  <a:lnTo>
                    <a:pt x="990" y="427"/>
                  </a:lnTo>
                  <a:lnTo>
                    <a:pt x="990" y="428"/>
                  </a:lnTo>
                  <a:lnTo>
                    <a:pt x="990" y="431"/>
                  </a:lnTo>
                  <a:lnTo>
                    <a:pt x="989" y="432"/>
                  </a:lnTo>
                  <a:lnTo>
                    <a:pt x="987" y="433"/>
                  </a:lnTo>
                  <a:lnTo>
                    <a:pt x="985" y="436"/>
                  </a:lnTo>
                  <a:lnTo>
                    <a:pt x="982" y="437"/>
                  </a:lnTo>
                  <a:lnTo>
                    <a:pt x="981" y="438"/>
                  </a:lnTo>
                  <a:lnTo>
                    <a:pt x="980" y="438"/>
                  </a:lnTo>
                  <a:lnTo>
                    <a:pt x="979" y="438"/>
                  </a:lnTo>
                  <a:lnTo>
                    <a:pt x="977" y="438"/>
                  </a:lnTo>
                  <a:lnTo>
                    <a:pt x="975" y="438"/>
                  </a:lnTo>
                  <a:lnTo>
                    <a:pt x="974" y="438"/>
                  </a:lnTo>
                  <a:lnTo>
                    <a:pt x="972" y="438"/>
                  </a:lnTo>
                  <a:lnTo>
                    <a:pt x="971" y="441"/>
                  </a:lnTo>
                  <a:lnTo>
                    <a:pt x="970" y="442"/>
                  </a:lnTo>
                  <a:lnTo>
                    <a:pt x="969" y="443"/>
                  </a:lnTo>
                  <a:lnTo>
                    <a:pt x="966" y="443"/>
                  </a:lnTo>
                  <a:lnTo>
                    <a:pt x="966" y="444"/>
                  </a:lnTo>
                  <a:lnTo>
                    <a:pt x="964" y="445"/>
                  </a:lnTo>
                  <a:lnTo>
                    <a:pt x="964" y="446"/>
                  </a:lnTo>
                  <a:lnTo>
                    <a:pt x="962" y="448"/>
                  </a:lnTo>
                  <a:lnTo>
                    <a:pt x="961" y="448"/>
                  </a:lnTo>
                  <a:lnTo>
                    <a:pt x="960" y="449"/>
                  </a:lnTo>
                  <a:lnTo>
                    <a:pt x="958" y="450"/>
                  </a:lnTo>
                  <a:lnTo>
                    <a:pt x="956" y="450"/>
                  </a:lnTo>
                  <a:lnTo>
                    <a:pt x="955" y="451"/>
                  </a:lnTo>
                  <a:lnTo>
                    <a:pt x="954" y="451"/>
                  </a:lnTo>
                  <a:lnTo>
                    <a:pt x="952" y="451"/>
                  </a:lnTo>
                  <a:lnTo>
                    <a:pt x="950" y="451"/>
                  </a:lnTo>
                  <a:lnTo>
                    <a:pt x="948" y="451"/>
                  </a:lnTo>
                  <a:lnTo>
                    <a:pt x="947" y="451"/>
                  </a:lnTo>
                  <a:lnTo>
                    <a:pt x="945" y="451"/>
                  </a:lnTo>
                  <a:lnTo>
                    <a:pt x="944" y="451"/>
                  </a:lnTo>
                  <a:lnTo>
                    <a:pt x="941" y="451"/>
                  </a:lnTo>
                  <a:lnTo>
                    <a:pt x="940" y="451"/>
                  </a:lnTo>
                  <a:lnTo>
                    <a:pt x="939" y="450"/>
                  </a:lnTo>
                  <a:lnTo>
                    <a:pt x="938" y="449"/>
                  </a:lnTo>
                  <a:lnTo>
                    <a:pt x="937" y="446"/>
                  </a:lnTo>
                  <a:lnTo>
                    <a:pt x="936" y="448"/>
                  </a:lnTo>
                  <a:lnTo>
                    <a:pt x="932" y="449"/>
                  </a:lnTo>
                  <a:lnTo>
                    <a:pt x="931" y="450"/>
                  </a:lnTo>
                  <a:lnTo>
                    <a:pt x="930" y="450"/>
                  </a:lnTo>
                  <a:lnTo>
                    <a:pt x="928" y="451"/>
                  </a:lnTo>
                  <a:lnTo>
                    <a:pt x="927" y="452"/>
                  </a:lnTo>
                  <a:lnTo>
                    <a:pt x="925" y="453"/>
                  </a:lnTo>
                  <a:lnTo>
                    <a:pt x="923" y="453"/>
                  </a:lnTo>
                  <a:lnTo>
                    <a:pt x="922" y="454"/>
                  </a:lnTo>
                  <a:lnTo>
                    <a:pt x="920" y="455"/>
                  </a:lnTo>
                  <a:lnTo>
                    <a:pt x="920" y="457"/>
                  </a:lnTo>
                  <a:lnTo>
                    <a:pt x="919" y="459"/>
                  </a:lnTo>
                  <a:lnTo>
                    <a:pt x="918" y="460"/>
                  </a:lnTo>
                  <a:lnTo>
                    <a:pt x="918" y="461"/>
                  </a:lnTo>
                  <a:lnTo>
                    <a:pt x="915" y="462"/>
                  </a:lnTo>
                  <a:lnTo>
                    <a:pt x="914" y="463"/>
                  </a:lnTo>
                  <a:lnTo>
                    <a:pt x="913" y="463"/>
                  </a:lnTo>
                  <a:lnTo>
                    <a:pt x="912" y="465"/>
                  </a:lnTo>
                  <a:lnTo>
                    <a:pt x="910" y="465"/>
                  </a:lnTo>
                  <a:lnTo>
                    <a:pt x="908" y="466"/>
                  </a:lnTo>
                  <a:lnTo>
                    <a:pt x="907" y="467"/>
                  </a:lnTo>
                  <a:lnTo>
                    <a:pt x="905" y="466"/>
                  </a:lnTo>
                  <a:lnTo>
                    <a:pt x="904" y="467"/>
                  </a:lnTo>
                  <a:lnTo>
                    <a:pt x="904" y="469"/>
                  </a:lnTo>
                  <a:lnTo>
                    <a:pt x="903" y="470"/>
                  </a:lnTo>
                  <a:lnTo>
                    <a:pt x="903" y="471"/>
                  </a:lnTo>
                  <a:lnTo>
                    <a:pt x="903" y="474"/>
                  </a:lnTo>
                  <a:lnTo>
                    <a:pt x="904" y="475"/>
                  </a:lnTo>
                  <a:lnTo>
                    <a:pt x="905" y="476"/>
                  </a:lnTo>
                  <a:lnTo>
                    <a:pt x="907" y="476"/>
                  </a:lnTo>
                  <a:lnTo>
                    <a:pt x="908" y="477"/>
                  </a:lnTo>
                  <a:lnTo>
                    <a:pt x="910" y="477"/>
                  </a:lnTo>
                  <a:lnTo>
                    <a:pt x="912" y="476"/>
                  </a:lnTo>
                  <a:lnTo>
                    <a:pt x="913" y="476"/>
                  </a:lnTo>
                  <a:lnTo>
                    <a:pt x="915" y="476"/>
                  </a:lnTo>
                  <a:lnTo>
                    <a:pt x="918" y="477"/>
                  </a:lnTo>
                  <a:lnTo>
                    <a:pt x="919" y="477"/>
                  </a:lnTo>
                  <a:lnTo>
                    <a:pt x="920" y="477"/>
                  </a:lnTo>
                  <a:lnTo>
                    <a:pt x="921" y="478"/>
                  </a:lnTo>
                  <a:lnTo>
                    <a:pt x="922" y="480"/>
                  </a:lnTo>
                  <a:lnTo>
                    <a:pt x="922" y="482"/>
                  </a:lnTo>
                  <a:lnTo>
                    <a:pt x="922" y="484"/>
                  </a:lnTo>
                  <a:lnTo>
                    <a:pt x="923" y="485"/>
                  </a:lnTo>
                  <a:lnTo>
                    <a:pt x="923" y="487"/>
                  </a:lnTo>
                  <a:lnTo>
                    <a:pt x="923" y="490"/>
                  </a:lnTo>
                  <a:lnTo>
                    <a:pt x="923" y="491"/>
                  </a:lnTo>
                  <a:lnTo>
                    <a:pt x="923" y="492"/>
                  </a:lnTo>
                  <a:lnTo>
                    <a:pt x="924" y="494"/>
                  </a:lnTo>
                  <a:lnTo>
                    <a:pt x="924" y="495"/>
                  </a:lnTo>
                  <a:lnTo>
                    <a:pt x="925" y="496"/>
                  </a:lnTo>
                  <a:lnTo>
                    <a:pt x="925" y="497"/>
                  </a:lnTo>
                  <a:lnTo>
                    <a:pt x="928" y="499"/>
                  </a:lnTo>
                  <a:lnTo>
                    <a:pt x="929" y="499"/>
                  </a:lnTo>
                  <a:lnTo>
                    <a:pt x="930" y="500"/>
                  </a:lnTo>
                  <a:lnTo>
                    <a:pt x="931" y="501"/>
                  </a:lnTo>
                  <a:lnTo>
                    <a:pt x="932" y="502"/>
                  </a:lnTo>
                  <a:lnTo>
                    <a:pt x="933" y="503"/>
                  </a:lnTo>
                  <a:lnTo>
                    <a:pt x="933" y="505"/>
                  </a:lnTo>
                  <a:lnTo>
                    <a:pt x="933" y="507"/>
                  </a:lnTo>
                  <a:lnTo>
                    <a:pt x="933" y="508"/>
                  </a:lnTo>
                  <a:lnTo>
                    <a:pt x="933" y="510"/>
                  </a:lnTo>
                  <a:lnTo>
                    <a:pt x="932" y="511"/>
                  </a:lnTo>
                  <a:lnTo>
                    <a:pt x="930" y="511"/>
                  </a:lnTo>
                  <a:lnTo>
                    <a:pt x="929" y="510"/>
                  </a:lnTo>
                  <a:lnTo>
                    <a:pt x="928" y="510"/>
                  </a:lnTo>
                  <a:lnTo>
                    <a:pt x="927" y="512"/>
                  </a:lnTo>
                  <a:lnTo>
                    <a:pt x="927" y="513"/>
                  </a:lnTo>
                  <a:lnTo>
                    <a:pt x="925" y="515"/>
                  </a:lnTo>
                  <a:lnTo>
                    <a:pt x="925" y="517"/>
                  </a:lnTo>
                  <a:lnTo>
                    <a:pt x="925" y="518"/>
                  </a:lnTo>
                  <a:lnTo>
                    <a:pt x="927" y="518"/>
                  </a:lnTo>
                  <a:lnTo>
                    <a:pt x="928" y="519"/>
                  </a:lnTo>
                  <a:lnTo>
                    <a:pt x="930" y="519"/>
                  </a:lnTo>
                  <a:lnTo>
                    <a:pt x="931" y="519"/>
                  </a:lnTo>
                  <a:lnTo>
                    <a:pt x="932" y="519"/>
                  </a:lnTo>
                  <a:lnTo>
                    <a:pt x="933" y="521"/>
                  </a:lnTo>
                  <a:lnTo>
                    <a:pt x="933" y="524"/>
                  </a:lnTo>
                  <a:lnTo>
                    <a:pt x="933" y="525"/>
                  </a:lnTo>
                  <a:lnTo>
                    <a:pt x="932" y="526"/>
                  </a:lnTo>
                  <a:lnTo>
                    <a:pt x="931" y="526"/>
                  </a:lnTo>
                  <a:lnTo>
                    <a:pt x="929" y="527"/>
                  </a:lnTo>
                  <a:lnTo>
                    <a:pt x="928" y="527"/>
                  </a:lnTo>
                  <a:lnTo>
                    <a:pt x="927" y="528"/>
                  </a:lnTo>
                  <a:lnTo>
                    <a:pt x="925" y="529"/>
                  </a:lnTo>
                  <a:lnTo>
                    <a:pt x="924" y="530"/>
                  </a:lnTo>
                  <a:lnTo>
                    <a:pt x="923" y="532"/>
                  </a:lnTo>
                  <a:lnTo>
                    <a:pt x="924" y="534"/>
                  </a:lnTo>
                  <a:lnTo>
                    <a:pt x="925" y="535"/>
                  </a:lnTo>
                  <a:lnTo>
                    <a:pt x="927" y="535"/>
                  </a:lnTo>
                  <a:lnTo>
                    <a:pt x="928" y="536"/>
                  </a:lnTo>
                  <a:lnTo>
                    <a:pt x="929" y="537"/>
                  </a:lnTo>
                  <a:lnTo>
                    <a:pt x="930" y="538"/>
                  </a:lnTo>
                  <a:lnTo>
                    <a:pt x="931" y="539"/>
                  </a:lnTo>
                  <a:lnTo>
                    <a:pt x="932" y="541"/>
                  </a:lnTo>
                  <a:lnTo>
                    <a:pt x="931" y="543"/>
                  </a:lnTo>
                  <a:lnTo>
                    <a:pt x="931" y="544"/>
                  </a:lnTo>
                  <a:lnTo>
                    <a:pt x="930" y="545"/>
                  </a:lnTo>
                  <a:lnTo>
                    <a:pt x="928" y="546"/>
                  </a:lnTo>
                  <a:lnTo>
                    <a:pt x="927" y="547"/>
                  </a:lnTo>
                  <a:lnTo>
                    <a:pt x="925" y="547"/>
                  </a:lnTo>
                  <a:lnTo>
                    <a:pt x="923" y="549"/>
                  </a:lnTo>
                  <a:lnTo>
                    <a:pt x="922" y="550"/>
                  </a:lnTo>
                  <a:lnTo>
                    <a:pt x="918" y="553"/>
                  </a:lnTo>
                  <a:lnTo>
                    <a:pt x="918" y="549"/>
                  </a:lnTo>
                  <a:lnTo>
                    <a:pt x="912" y="546"/>
                  </a:lnTo>
                  <a:lnTo>
                    <a:pt x="912" y="544"/>
                  </a:lnTo>
                  <a:lnTo>
                    <a:pt x="912" y="542"/>
                  </a:lnTo>
                  <a:lnTo>
                    <a:pt x="906" y="544"/>
                  </a:lnTo>
                  <a:lnTo>
                    <a:pt x="906" y="546"/>
                  </a:lnTo>
                  <a:lnTo>
                    <a:pt x="905" y="547"/>
                  </a:lnTo>
                  <a:lnTo>
                    <a:pt x="904" y="549"/>
                  </a:lnTo>
                  <a:lnTo>
                    <a:pt x="903" y="551"/>
                  </a:lnTo>
                  <a:lnTo>
                    <a:pt x="903" y="552"/>
                  </a:lnTo>
                  <a:lnTo>
                    <a:pt x="902" y="553"/>
                  </a:lnTo>
                  <a:lnTo>
                    <a:pt x="900" y="555"/>
                  </a:lnTo>
                  <a:lnTo>
                    <a:pt x="899" y="557"/>
                  </a:lnTo>
                  <a:lnTo>
                    <a:pt x="899" y="558"/>
                  </a:lnTo>
                  <a:lnTo>
                    <a:pt x="898" y="559"/>
                  </a:lnTo>
                  <a:lnTo>
                    <a:pt x="899" y="561"/>
                  </a:lnTo>
                  <a:lnTo>
                    <a:pt x="900" y="562"/>
                  </a:lnTo>
                  <a:lnTo>
                    <a:pt x="902" y="562"/>
                  </a:lnTo>
                  <a:lnTo>
                    <a:pt x="903" y="562"/>
                  </a:lnTo>
                  <a:lnTo>
                    <a:pt x="905" y="563"/>
                  </a:lnTo>
                  <a:lnTo>
                    <a:pt x="904" y="566"/>
                  </a:lnTo>
                  <a:lnTo>
                    <a:pt x="904" y="567"/>
                  </a:lnTo>
                  <a:lnTo>
                    <a:pt x="904" y="569"/>
                  </a:lnTo>
                  <a:lnTo>
                    <a:pt x="903" y="570"/>
                  </a:lnTo>
                  <a:lnTo>
                    <a:pt x="903" y="572"/>
                  </a:lnTo>
                  <a:lnTo>
                    <a:pt x="905" y="574"/>
                  </a:lnTo>
                  <a:lnTo>
                    <a:pt x="906" y="574"/>
                  </a:lnTo>
                  <a:lnTo>
                    <a:pt x="907" y="575"/>
                  </a:lnTo>
                  <a:lnTo>
                    <a:pt x="910" y="576"/>
                  </a:lnTo>
                  <a:lnTo>
                    <a:pt x="910" y="574"/>
                  </a:lnTo>
                  <a:lnTo>
                    <a:pt x="911" y="572"/>
                  </a:lnTo>
                  <a:lnTo>
                    <a:pt x="912" y="571"/>
                  </a:lnTo>
                  <a:lnTo>
                    <a:pt x="912" y="569"/>
                  </a:lnTo>
                  <a:lnTo>
                    <a:pt x="915" y="568"/>
                  </a:lnTo>
                  <a:lnTo>
                    <a:pt x="916" y="567"/>
                  </a:lnTo>
                  <a:lnTo>
                    <a:pt x="918" y="569"/>
                  </a:lnTo>
                  <a:lnTo>
                    <a:pt x="918" y="570"/>
                  </a:lnTo>
                  <a:lnTo>
                    <a:pt x="919" y="571"/>
                  </a:lnTo>
                  <a:lnTo>
                    <a:pt x="918" y="572"/>
                  </a:lnTo>
                  <a:lnTo>
                    <a:pt x="915" y="574"/>
                  </a:lnTo>
                  <a:lnTo>
                    <a:pt x="914" y="574"/>
                  </a:lnTo>
                  <a:lnTo>
                    <a:pt x="913" y="575"/>
                  </a:lnTo>
                  <a:lnTo>
                    <a:pt x="913" y="577"/>
                  </a:lnTo>
                  <a:lnTo>
                    <a:pt x="912" y="578"/>
                  </a:lnTo>
                  <a:lnTo>
                    <a:pt x="912" y="579"/>
                  </a:lnTo>
                  <a:lnTo>
                    <a:pt x="911" y="580"/>
                  </a:lnTo>
                  <a:lnTo>
                    <a:pt x="908" y="581"/>
                  </a:lnTo>
                  <a:lnTo>
                    <a:pt x="907" y="581"/>
                  </a:lnTo>
                  <a:lnTo>
                    <a:pt x="905" y="581"/>
                  </a:lnTo>
                  <a:lnTo>
                    <a:pt x="904" y="583"/>
                  </a:lnTo>
                  <a:lnTo>
                    <a:pt x="903" y="583"/>
                  </a:lnTo>
                  <a:lnTo>
                    <a:pt x="900" y="584"/>
                  </a:lnTo>
                  <a:lnTo>
                    <a:pt x="899" y="585"/>
                  </a:lnTo>
                  <a:lnTo>
                    <a:pt x="899" y="587"/>
                  </a:lnTo>
                  <a:lnTo>
                    <a:pt x="899" y="588"/>
                  </a:lnTo>
                  <a:lnTo>
                    <a:pt x="899" y="589"/>
                  </a:lnTo>
                  <a:lnTo>
                    <a:pt x="899" y="592"/>
                  </a:lnTo>
                  <a:lnTo>
                    <a:pt x="900" y="593"/>
                  </a:lnTo>
                  <a:lnTo>
                    <a:pt x="900" y="595"/>
                  </a:lnTo>
                  <a:lnTo>
                    <a:pt x="900" y="596"/>
                  </a:lnTo>
                  <a:lnTo>
                    <a:pt x="900" y="598"/>
                  </a:lnTo>
                  <a:lnTo>
                    <a:pt x="900" y="600"/>
                  </a:lnTo>
                  <a:lnTo>
                    <a:pt x="900" y="602"/>
                  </a:lnTo>
                  <a:lnTo>
                    <a:pt x="899" y="603"/>
                  </a:lnTo>
                  <a:lnTo>
                    <a:pt x="897" y="604"/>
                  </a:lnTo>
                  <a:lnTo>
                    <a:pt x="892" y="604"/>
                  </a:lnTo>
                  <a:lnTo>
                    <a:pt x="891" y="604"/>
                  </a:lnTo>
                  <a:lnTo>
                    <a:pt x="890" y="605"/>
                  </a:lnTo>
                  <a:lnTo>
                    <a:pt x="889" y="606"/>
                  </a:lnTo>
                  <a:lnTo>
                    <a:pt x="889" y="609"/>
                  </a:lnTo>
                  <a:lnTo>
                    <a:pt x="889" y="610"/>
                  </a:lnTo>
                  <a:lnTo>
                    <a:pt x="889" y="612"/>
                  </a:lnTo>
                  <a:lnTo>
                    <a:pt x="890" y="613"/>
                  </a:lnTo>
                  <a:lnTo>
                    <a:pt x="890" y="616"/>
                  </a:lnTo>
                  <a:lnTo>
                    <a:pt x="892" y="614"/>
                  </a:lnTo>
                  <a:lnTo>
                    <a:pt x="894" y="614"/>
                  </a:lnTo>
                  <a:lnTo>
                    <a:pt x="895" y="613"/>
                  </a:lnTo>
                  <a:lnTo>
                    <a:pt x="897" y="612"/>
                  </a:lnTo>
                  <a:lnTo>
                    <a:pt x="898" y="613"/>
                  </a:lnTo>
                  <a:lnTo>
                    <a:pt x="899" y="614"/>
                  </a:lnTo>
                  <a:lnTo>
                    <a:pt x="902" y="618"/>
                  </a:lnTo>
                  <a:lnTo>
                    <a:pt x="903" y="622"/>
                  </a:lnTo>
                  <a:lnTo>
                    <a:pt x="905" y="626"/>
                  </a:lnTo>
                  <a:lnTo>
                    <a:pt x="906" y="627"/>
                  </a:lnTo>
                  <a:lnTo>
                    <a:pt x="907" y="629"/>
                  </a:lnTo>
                  <a:lnTo>
                    <a:pt x="908" y="630"/>
                  </a:lnTo>
                  <a:lnTo>
                    <a:pt x="910" y="633"/>
                  </a:lnTo>
                  <a:lnTo>
                    <a:pt x="912" y="635"/>
                  </a:lnTo>
                  <a:lnTo>
                    <a:pt x="908" y="638"/>
                  </a:lnTo>
                  <a:lnTo>
                    <a:pt x="908" y="639"/>
                  </a:lnTo>
                  <a:lnTo>
                    <a:pt x="907" y="642"/>
                  </a:lnTo>
                  <a:lnTo>
                    <a:pt x="906" y="643"/>
                  </a:lnTo>
                  <a:lnTo>
                    <a:pt x="905" y="644"/>
                  </a:lnTo>
                  <a:lnTo>
                    <a:pt x="903" y="645"/>
                  </a:lnTo>
                  <a:lnTo>
                    <a:pt x="902" y="645"/>
                  </a:lnTo>
                  <a:lnTo>
                    <a:pt x="900" y="646"/>
                  </a:lnTo>
                  <a:lnTo>
                    <a:pt x="898" y="646"/>
                  </a:lnTo>
                  <a:lnTo>
                    <a:pt x="897" y="646"/>
                  </a:lnTo>
                  <a:lnTo>
                    <a:pt x="895" y="646"/>
                  </a:lnTo>
                  <a:lnTo>
                    <a:pt x="894" y="645"/>
                  </a:lnTo>
                  <a:lnTo>
                    <a:pt x="892" y="645"/>
                  </a:lnTo>
                  <a:lnTo>
                    <a:pt x="890" y="645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5" y="645"/>
                  </a:lnTo>
                  <a:lnTo>
                    <a:pt x="883" y="645"/>
                  </a:lnTo>
                  <a:lnTo>
                    <a:pt x="882" y="646"/>
                  </a:lnTo>
                  <a:lnTo>
                    <a:pt x="880" y="645"/>
                  </a:lnTo>
                  <a:lnTo>
                    <a:pt x="880" y="644"/>
                  </a:lnTo>
                  <a:lnTo>
                    <a:pt x="879" y="643"/>
                  </a:lnTo>
                  <a:lnTo>
                    <a:pt x="877" y="642"/>
                  </a:lnTo>
                  <a:lnTo>
                    <a:pt x="875" y="640"/>
                  </a:lnTo>
                  <a:lnTo>
                    <a:pt x="874" y="639"/>
                  </a:lnTo>
                  <a:lnTo>
                    <a:pt x="873" y="638"/>
                  </a:lnTo>
                  <a:lnTo>
                    <a:pt x="872" y="637"/>
                  </a:lnTo>
                  <a:lnTo>
                    <a:pt x="871" y="636"/>
                  </a:lnTo>
                  <a:lnTo>
                    <a:pt x="869" y="635"/>
                  </a:lnTo>
                  <a:lnTo>
                    <a:pt x="867" y="634"/>
                  </a:lnTo>
                  <a:lnTo>
                    <a:pt x="866" y="633"/>
                  </a:lnTo>
                  <a:lnTo>
                    <a:pt x="865" y="631"/>
                  </a:lnTo>
                  <a:lnTo>
                    <a:pt x="864" y="630"/>
                  </a:lnTo>
                  <a:lnTo>
                    <a:pt x="862" y="629"/>
                  </a:lnTo>
                  <a:lnTo>
                    <a:pt x="861" y="629"/>
                  </a:lnTo>
                  <a:lnTo>
                    <a:pt x="860" y="628"/>
                  </a:lnTo>
                  <a:lnTo>
                    <a:pt x="858" y="627"/>
                  </a:lnTo>
                  <a:lnTo>
                    <a:pt x="856" y="626"/>
                  </a:lnTo>
                  <a:lnTo>
                    <a:pt x="855" y="626"/>
                  </a:lnTo>
                  <a:lnTo>
                    <a:pt x="854" y="625"/>
                  </a:lnTo>
                  <a:lnTo>
                    <a:pt x="853" y="623"/>
                  </a:lnTo>
                  <a:lnTo>
                    <a:pt x="850" y="622"/>
                  </a:lnTo>
                  <a:lnTo>
                    <a:pt x="849" y="622"/>
                  </a:lnTo>
                  <a:lnTo>
                    <a:pt x="848" y="621"/>
                  </a:lnTo>
                  <a:lnTo>
                    <a:pt x="846" y="621"/>
                  </a:lnTo>
                  <a:lnTo>
                    <a:pt x="845" y="621"/>
                  </a:lnTo>
                  <a:lnTo>
                    <a:pt x="842" y="621"/>
                  </a:lnTo>
                  <a:lnTo>
                    <a:pt x="841" y="621"/>
                  </a:lnTo>
                  <a:lnTo>
                    <a:pt x="840" y="621"/>
                  </a:lnTo>
                  <a:lnTo>
                    <a:pt x="838" y="621"/>
                  </a:lnTo>
                  <a:lnTo>
                    <a:pt x="837" y="621"/>
                  </a:lnTo>
                  <a:lnTo>
                    <a:pt x="836" y="621"/>
                  </a:lnTo>
                  <a:lnTo>
                    <a:pt x="833" y="621"/>
                  </a:lnTo>
                  <a:lnTo>
                    <a:pt x="832" y="621"/>
                  </a:lnTo>
                  <a:lnTo>
                    <a:pt x="828" y="621"/>
                  </a:lnTo>
                  <a:lnTo>
                    <a:pt x="824" y="620"/>
                  </a:lnTo>
                  <a:lnTo>
                    <a:pt x="823" y="620"/>
                  </a:lnTo>
                  <a:lnTo>
                    <a:pt x="822" y="619"/>
                  </a:lnTo>
                  <a:lnTo>
                    <a:pt x="819" y="619"/>
                  </a:lnTo>
                  <a:lnTo>
                    <a:pt x="815" y="617"/>
                  </a:lnTo>
                  <a:lnTo>
                    <a:pt x="814" y="618"/>
                  </a:lnTo>
                  <a:lnTo>
                    <a:pt x="812" y="618"/>
                  </a:lnTo>
                  <a:lnTo>
                    <a:pt x="811" y="618"/>
                  </a:lnTo>
                  <a:lnTo>
                    <a:pt x="808" y="619"/>
                  </a:lnTo>
                  <a:lnTo>
                    <a:pt x="807" y="619"/>
                  </a:lnTo>
                  <a:lnTo>
                    <a:pt x="806" y="616"/>
                  </a:lnTo>
                  <a:lnTo>
                    <a:pt x="802" y="617"/>
                  </a:lnTo>
                  <a:lnTo>
                    <a:pt x="799" y="620"/>
                  </a:lnTo>
                  <a:lnTo>
                    <a:pt x="795" y="619"/>
                  </a:lnTo>
                  <a:lnTo>
                    <a:pt x="794" y="619"/>
                  </a:lnTo>
                  <a:lnTo>
                    <a:pt x="791" y="619"/>
                  </a:lnTo>
                  <a:lnTo>
                    <a:pt x="790" y="619"/>
                  </a:lnTo>
                  <a:lnTo>
                    <a:pt x="788" y="620"/>
                  </a:lnTo>
                  <a:lnTo>
                    <a:pt x="787" y="621"/>
                  </a:lnTo>
                  <a:lnTo>
                    <a:pt x="786" y="622"/>
                  </a:lnTo>
                  <a:lnTo>
                    <a:pt x="784" y="622"/>
                  </a:lnTo>
                  <a:lnTo>
                    <a:pt x="784" y="626"/>
                  </a:lnTo>
                  <a:lnTo>
                    <a:pt x="781" y="626"/>
                  </a:lnTo>
                  <a:lnTo>
                    <a:pt x="780" y="629"/>
                  </a:lnTo>
                  <a:lnTo>
                    <a:pt x="779" y="630"/>
                  </a:lnTo>
                  <a:lnTo>
                    <a:pt x="779" y="633"/>
                  </a:lnTo>
                  <a:lnTo>
                    <a:pt x="779" y="634"/>
                  </a:lnTo>
                  <a:lnTo>
                    <a:pt x="778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7" y="642"/>
                  </a:lnTo>
                  <a:lnTo>
                    <a:pt x="777" y="643"/>
                  </a:lnTo>
                  <a:lnTo>
                    <a:pt x="777" y="644"/>
                  </a:lnTo>
                  <a:lnTo>
                    <a:pt x="777" y="646"/>
                  </a:lnTo>
                  <a:lnTo>
                    <a:pt x="777" y="647"/>
                  </a:lnTo>
                  <a:lnTo>
                    <a:pt x="777" y="650"/>
                  </a:lnTo>
                  <a:lnTo>
                    <a:pt x="775" y="651"/>
                  </a:lnTo>
                  <a:lnTo>
                    <a:pt x="774" y="650"/>
                  </a:lnTo>
                  <a:lnTo>
                    <a:pt x="772" y="650"/>
                  </a:lnTo>
                  <a:lnTo>
                    <a:pt x="771" y="650"/>
                  </a:lnTo>
                  <a:lnTo>
                    <a:pt x="769" y="651"/>
                  </a:lnTo>
                  <a:lnTo>
                    <a:pt x="767" y="651"/>
                  </a:lnTo>
                  <a:lnTo>
                    <a:pt x="765" y="652"/>
                  </a:lnTo>
                  <a:lnTo>
                    <a:pt x="764" y="652"/>
                  </a:lnTo>
                  <a:lnTo>
                    <a:pt x="763" y="653"/>
                  </a:lnTo>
                  <a:lnTo>
                    <a:pt x="761" y="653"/>
                  </a:lnTo>
                  <a:lnTo>
                    <a:pt x="759" y="654"/>
                  </a:lnTo>
                  <a:lnTo>
                    <a:pt x="758" y="655"/>
                  </a:lnTo>
                  <a:lnTo>
                    <a:pt x="756" y="655"/>
                  </a:lnTo>
                  <a:lnTo>
                    <a:pt x="755" y="655"/>
                  </a:lnTo>
                  <a:lnTo>
                    <a:pt x="753" y="656"/>
                  </a:lnTo>
                  <a:lnTo>
                    <a:pt x="752" y="656"/>
                  </a:lnTo>
                  <a:lnTo>
                    <a:pt x="749" y="654"/>
                  </a:lnTo>
                  <a:lnTo>
                    <a:pt x="745" y="653"/>
                  </a:lnTo>
                  <a:lnTo>
                    <a:pt x="741" y="653"/>
                  </a:lnTo>
                  <a:lnTo>
                    <a:pt x="739" y="655"/>
                  </a:lnTo>
                  <a:lnTo>
                    <a:pt x="737" y="656"/>
                  </a:lnTo>
                  <a:lnTo>
                    <a:pt x="736" y="656"/>
                  </a:lnTo>
                  <a:lnTo>
                    <a:pt x="734" y="656"/>
                  </a:lnTo>
                  <a:lnTo>
                    <a:pt x="732" y="656"/>
                  </a:lnTo>
                  <a:lnTo>
                    <a:pt x="731" y="656"/>
                  </a:lnTo>
                  <a:lnTo>
                    <a:pt x="730" y="656"/>
                  </a:lnTo>
                  <a:lnTo>
                    <a:pt x="728" y="656"/>
                  </a:lnTo>
                  <a:lnTo>
                    <a:pt x="727" y="656"/>
                  </a:lnTo>
                  <a:lnTo>
                    <a:pt x="725" y="658"/>
                  </a:lnTo>
                  <a:lnTo>
                    <a:pt x="724" y="658"/>
                  </a:lnTo>
                  <a:lnTo>
                    <a:pt x="722" y="658"/>
                  </a:lnTo>
                  <a:lnTo>
                    <a:pt x="721" y="658"/>
                  </a:lnTo>
                  <a:lnTo>
                    <a:pt x="720" y="658"/>
                  </a:lnTo>
                  <a:lnTo>
                    <a:pt x="717" y="658"/>
                  </a:lnTo>
                  <a:lnTo>
                    <a:pt x="716" y="658"/>
                  </a:lnTo>
                  <a:lnTo>
                    <a:pt x="714" y="659"/>
                  </a:lnTo>
                  <a:lnTo>
                    <a:pt x="713" y="659"/>
                  </a:lnTo>
                  <a:lnTo>
                    <a:pt x="711" y="660"/>
                  </a:lnTo>
                  <a:lnTo>
                    <a:pt x="709" y="660"/>
                  </a:lnTo>
                  <a:lnTo>
                    <a:pt x="707" y="660"/>
                  </a:lnTo>
                  <a:lnTo>
                    <a:pt x="705" y="659"/>
                  </a:lnTo>
                  <a:lnTo>
                    <a:pt x="704" y="662"/>
                  </a:lnTo>
                  <a:lnTo>
                    <a:pt x="704" y="663"/>
                  </a:lnTo>
                  <a:lnTo>
                    <a:pt x="699" y="662"/>
                  </a:lnTo>
                  <a:lnTo>
                    <a:pt x="697" y="665"/>
                  </a:lnTo>
                  <a:lnTo>
                    <a:pt x="703" y="667"/>
                  </a:lnTo>
                  <a:lnTo>
                    <a:pt x="701" y="669"/>
                  </a:lnTo>
                  <a:lnTo>
                    <a:pt x="705" y="670"/>
                  </a:lnTo>
                  <a:lnTo>
                    <a:pt x="706" y="671"/>
                  </a:lnTo>
                  <a:lnTo>
                    <a:pt x="707" y="672"/>
                  </a:lnTo>
                  <a:lnTo>
                    <a:pt x="708" y="672"/>
                  </a:lnTo>
                  <a:lnTo>
                    <a:pt x="711" y="672"/>
                  </a:lnTo>
                  <a:lnTo>
                    <a:pt x="712" y="672"/>
                  </a:lnTo>
                  <a:lnTo>
                    <a:pt x="714" y="671"/>
                  </a:lnTo>
                  <a:lnTo>
                    <a:pt x="715" y="671"/>
                  </a:lnTo>
                  <a:lnTo>
                    <a:pt x="716" y="670"/>
                  </a:lnTo>
                  <a:lnTo>
                    <a:pt x="717" y="669"/>
                  </a:lnTo>
                  <a:lnTo>
                    <a:pt x="720" y="668"/>
                  </a:lnTo>
                  <a:lnTo>
                    <a:pt x="721" y="668"/>
                  </a:lnTo>
                  <a:lnTo>
                    <a:pt x="722" y="668"/>
                  </a:lnTo>
                  <a:lnTo>
                    <a:pt x="724" y="669"/>
                  </a:lnTo>
                  <a:lnTo>
                    <a:pt x="725" y="670"/>
                  </a:lnTo>
                  <a:lnTo>
                    <a:pt x="727" y="671"/>
                  </a:lnTo>
                  <a:lnTo>
                    <a:pt x="728" y="672"/>
                  </a:lnTo>
                  <a:lnTo>
                    <a:pt x="728" y="675"/>
                  </a:lnTo>
                  <a:lnTo>
                    <a:pt x="729" y="676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81"/>
                  </a:lnTo>
                  <a:lnTo>
                    <a:pt x="728" y="682"/>
                  </a:lnTo>
                  <a:lnTo>
                    <a:pt x="728" y="684"/>
                  </a:lnTo>
                  <a:lnTo>
                    <a:pt x="728" y="686"/>
                  </a:lnTo>
                  <a:lnTo>
                    <a:pt x="728" y="687"/>
                  </a:lnTo>
                  <a:lnTo>
                    <a:pt x="728" y="689"/>
                  </a:lnTo>
                  <a:lnTo>
                    <a:pt x="727" y="690"/>
                  </a:lnTo>
                  <a:lnTo>
                    <a:pt x="727" y="692"/>
                  </a:lnTo>
                  <a:lnTo>
                    <a:pt x="727" y="694"/>
                  </a:lnTo>
                  <a:lnTo>
                    <a:pt x="727" y="695"/>
                  </a:lnTo>
                  <a:lnTo>
                    <a:pt x="725" y="697"/>
                  </a:lnTo>
                  <a:lnTo>
                    <a:pt x="725" y="699"/>
                  </a:lnTo>
                  <a:lnTo>
                    <a:pt x="725" y="704"/>
                  </a:lnTo>
                  <a:lnTo>
                    <a:pt x="725" y="706"/>
                  </a:lnTo>
                  <a:lnTo>
                    <a:pt x="725" y="707"/>
                  </a:lnTo>
                  <a:lnTo>
                    <a:pt x="725" y="709"/>
                  </a:lnTo>
                  <a:lnTo>
                    <a:pt x="725" y="711"/>
                  </a:lnTo>
                  <a:lnTo>
                    <a:pt x="725" y="712"/>
                  </a:lnTo>
                  <a:lnTo>
                    <a:pt x="727" y="714"/>
                  </a:lnTo>
                  <a:lnTo>
                    <a:pt x="728" y="715"/>
                  </a:lnTo>
                  <a:lnTo>
                    <a:pt x="729" y="717"/>
                  </a:lnTo>
                  <a:lnTo>
                    <a:pt x="730" y="717"/>
                  </a:lnTo>
                  <a:lnTo>
                    <a:pt x="732" y="718"/>
                  </a:lnTo>
                  <a:lnTo>
                    <a:pt x="733" y="719"/>
                  </a:lnTo>
                  <a:lnTo>
                    <a:pt x="734" y="719"/>
                  </a:lnTo>
                  <a:lnTo>
                    <a:pt x="736" y="720"/>
                  </a:lnTo>
                  <a:lnTo>
                    <a:pt x="738" y="720"/>
                  </a:lnTo>
                  <a:lnTo>
                    <a:pt x="739" y="721"/>
                  </a:lnTo>
                  <a:lnTo>
                    <a:pt x="740" y="721"/>
                  </a:lnTo>
                  <a:lnTo>
                    <a:pt x="742" y="721"/>
                  </a:lnTo>
                  <a:lnTo>
                    <a:pt x="744" y="722"/>
                  </a:lnTo>
                  <a:lnTo>
                    <a:pt x="746" y="722"/>
                  </a:lnTo>
                  <a:lnTo>
                    <a:pt x="747" y="722"/>
                  </a:lnTo>
                  <a:lnTo>
                    <a:pt x="749" y="722"/>
                  </a:lnTo>
                  <a:lnTo>
                    <a:pt x="750" y="722"/>
                  </a:lnTo>
                  <a:lnTo>
                    <a:pt x="753" y="722"/>
                  </a:lnTo>
                  <a:lnTo>
                    <a:pt x="754" y="722"/>
                  </a:lnTo>
                  <a:lnTo>
                    <a:pt x="754" y="723"/>
                  </a:lnTo>
                  <a:lnTo>
                    <a:pt x="754" y="726"/>
                  </a:lnTo>
                  <a:lnTo>
                    <a:pt x="755" y="727"/>
                  </a:lnTo>
                  <a:lnTo>
                    <a:pt x="754" y="730"/>
                  </a:lnTo>
                  <a:lnTo>
                    <a:pt x="754" y="731"/>
                  </a:lnTo>
                  <a:lnTo>
                    <a:pt x="754" y="734"/>
                  </a:lnTo>
                  <a:lnTo>
                    <a:pt x="753" y="736"/>
                  </a:lnTo>
                  <a:lnTo>
                    <a:pt x="752" y="737"/>
                  </a:lnTo>
                  <a:lnTo>
                    <a:pt x="749" y="737"/>
                  </a:lnTo>
                  <a:lnTo>
                    <a:pt x="748" y="737"/>
                  </a:lnTo>
                  <a:lnTo>
                    <a:pt x="746" y="737"/>
                  </a:lnTo>
                  <a:lnTo>
                    <a:pt x="745" y="737"/>
                  </a:lnTo>
                  <a:lnTo>
                    <a:pt x="744" y="737"/>
                  </a:lnTo>
                  <a:lnTo>
                    <a:pt x="741" y="737"/>
                  </a:lnTo>
                  <a:lnTo>
                    <a:pt x="740" y="737"/>
                  </a:lnTo>
                  <a:lnTo>
                    <a:pt x="738" y="737"/>
                  </a:lnTo>
                  <a:lnTo>
                    <a:pt x="737" y="736"/>
                  </a:lnTo>
                  <a:lnTo>
                    <a:pt x="733" y="737"/>
                  </a:lnTo>
                  <a:lnTo>
                    <a:pt x="733" y="738"/>
                  </a:lnTo>
                  <a:lnTo>
                    <a:pt x="733" y="739"/>
                  </a:lnTo>
                  <a:lnTo>
                    <a:pt x="733" y="741"/>
                  </a:lnTo>
                  <a:lnTo>
                    <a:pt x="734" y="743"/>
                  </a:lnTo>
                  <a:lnTo>
                    <a:pt x="734" y="744"/>
                  </a:lnTo>
                  <a:lnTo>
                    <a:pt x="734" y="746"/>
                  </a:lnTo>
                  <a:lnTo>
                    <a:pt x="734" y="747"/>
                  </a:lnTo>
                  <a:lnTo>
                    <a:pt x="734" y="749"/>
                  </a:lnTo>
                  <a:lnTo>
                    <a:pt x="738" y="752"/>
                  </a:lnTo>
                  <a:lnTo>
                    <a:pt x="734" y="753"/>
                  </a:lnTo>
                  <a:lnTo>
                    <a:pt x="737" y="755"/>
                  </a:lnTo>
                  <a:lnTo>
                    <a:pt x="737" y="757"/>
                  </a:lnTo>
                  <a:lnTo>
                    <a:pt x="737" y="759"/>
                  </a:lnTo>
                  <a:lnTo>
                    <a:pt x="738" y="762"/>
                  </a:lnTo>
                  <a:lnTo>
                    <a:pt x="739" y="765"/>
                  </a:lnTo>
                  <a:lnTo>
                    <a:pt x="740" y="764"/>
                  </a:lnTo>
                  <a:lnTo>
                    <a:pt x="742" y="764"/>
                  </a:lnTo>
                  <a:lnTo>
                    <a:pt x="744" y="764"/>
                  </a:lnTo>
                  <a:lnTo>
                    <a:pt x="746" y="763"/>
                  </a:lnTo>
                  <a:lnTo>
                    <a:pt x="747" y="764"/>
                  </a:lnTo>
                  <a:lnTo>
                    <a:pt x="747" y="765"/>
                  </a:lnTo>
                  <a:lnTo>
                    <a:pt x="746" y="766"/>
                  </a:lnTo>
                  <a:lnTo>
                    <a:pt x="746" y="769"/>
                  </a:lnTo>
                  <a:lnTo>
                    <a:pt x="746" y="770"/>
                  </a:lnTo>
                  <a:lnTo>
                    <a:pt x="745" y="771"/>
                  </a:lnTo>
                  <a:lnTo>
                    <a:pt x="745" y="773"/>
                  </a:lnTo>
                  <a:lnTo>
                    <a:pt x="744" y="774"/>
                  </a:lnTo>
                  <a:lnTo>
                    <a:pt x="744" y="777"/>
                  </a:lnTo>
                  <a:lnTo>
                    <a:pt x="745" y="778"/>
                  </a:lnTo>
                  <a:lnTo>
                    <a:pt x="746" y="777"/>
                  </a:lnTo>
                  <a:lnTo>
                    <a:pt x="748" y="777"/>
                  </a:lnTo>
                  <a:lnTo>
                    <a:pt x="749" y="777"/>
                  </a:lnTo>
                  <a:lnTo>
                    <a:pt x="750" y="776"/>
                  </a:lnTo>
                  <a:lnTo>
                    <a:pt x="753" y="776"/>
                  </a:lnTo>
                  <a:lnTo>
                    <a:pt x="754" y="776"/>
                  </a:lnTo>
                  <a:lnTo>
                    <a:pt x="755" y="774"/>
                  </a:lnTo>
                  <a:lnTo>
                    <a:pt x="757" y="773"/>
                  </a:lnTo>
                  <a:lnTo>
                    <a:pt x="758" y="773"/>
                  </a:lnTo>
                  <a:lnTo>
                    <a:pt x="761" y="772"/>
                  </a:lnTo>
                  <a:lnTo>
                    <a:pt x="762" y="772"/>
                  </a:lnTo>
                  <a:lnTo>
                    <a:pt x="763" y="771"/>
                  </a:lnTo>
                  <a:lnTo>
                    <a:pt x="765" y="771"/>
                  </a:lnTo>
                  <a:lnTo>
                    <a:pt x="766" y="772"/>
                  </a:lnTo>
                  <a:lnTo>
                    <a:pt x="767" y="773"/>
                  </a:lnTo>
                  <a:lnTo>
                    <a:pt x="769" y="774"/>
                  </a:lnTo>
                  <a:lnTo>
                    <a:pt x="769" y="777"/>
                  </a:lnTo>
                  <a:lnTo>
                    <a:pt x="770" y="778"/>
                  </a:lnTo>
                  <a:lnTo>
                    <a:pt x="771" y="780"/>
                  </a:lnTo>
                  <a:lnTo>
                    <a:pt x="771" y="781"/>
                  </a:lnTo>
                  <a:lnTo>
                    <a:pt x="771" y="782"/>
                  </a:lnTo>
                  <a:lnTo>
                    <a:pt x="772" y="785"/>
                  </a:lnTo>
                  <a:lnTo>
                    <a:pt x="772" y="786"/>
                  </a:lnTo>
                  <a:lnTo>
                    <a:pt x="772" y="787"/>
                  </a:lnTo>
                  <a:lnTo>
                    <a:pt x="772" y="789"/>
                  </a:lnTo>
                  <a:lnTo>
                    <a:pt x="773" y="790"/>
                  </a:lnTo>
                  <a:lnTo>
                    <a:pt x="774" y="790"/>
                  </a:lnTo>
                  <a:lnTo>
                    <a:pt x="777" y="790"/>
                  </a:lnTo>
                  <a:lnTo>
                    <a:pt x="778" y="790"/>
                  </a:lnTo>
                  <a:lnTo>
                    <a:pt x="779" y="789"/>
                  </a:lnTo>
                  <a:lnTo>
                    <a:pt x="781" y="789"/>
                  </a:lnTo>
                  <a:lnTo>
                    <a:pt x="782" y="789"/>
                  </a:lnTo>
                  <a:lnTo>
                    <a:pt x="784" y="790"/>
                  </a:lnTo>
                  <a:lnTo>
                    <a:pt x="786" y="791"/>
                  </a:lnTo>
                  <a:lnTo>
                    <a:pt x="787" y="793"/>
                  </a:lnTo>
                  <a:lnTo>
                    <a:pt x="787" y="795"/>
                  </a:lnTo>
                  <a:lnTo>
                    <a:pt x="788" y="796"/>
                  </a:lnTo>
                  <a:lnTo>
                    <a:pt x="789" y="798"/>
                  </a:lnTo>
                  <a:lnTo>
                    <a:pt x="789" y="799"/>
                  </a:lnTo>
                  <a:lnTo>
                    <a:pt x="790" y="802"/>
                  </a:lnTo>
                  <a:lnTo>
                    <a:pt x="790" y="804"/>
                  </a:lnTo>
                  <a:lnTo>
                    <a:pt x="791" y="805"/>
                  </a:lnTo>
                  <a:lnTo>
                    <a:pt x="791" y="807"/>
                  </a:lnTo>
                  <a:lnTo>
                    <a:pt x="791" y="808"/>
                  </a:lnTo>
                  <a:lnTo>
                    <a:pt x="791" y="812"/>
                  </a:lnTo>
                  <a:lnTo>
                    <a:pt x="791" y="813"/>
                  </a:lnTo>
                  <a:lnTo>
                    <a:pt x="791" y="814"/>
                  </a:lnTo>
                  <a:lnTo>
                    <a:pt x="792" y="818"/>
                  </a:lnTo>
                  <a:lnTo>
                    <a:pt x="790" y="818"/>
                  </a:lnTo>
                  <a:lnTo>
                    <a:pt x="790" y="821"/>
                  </a:lnTo>
                  <a:lnTo>
                    <a:pt x="791" y="823"/>
                  </a:lnTo>
                  <a:lnTo>
                    <a:pt x="791" y="824"/>
                  </a:lnTo>
                  <a:lnTo>
                    <a:pt x="791" y="827"/>
                  </a:lnTo>
                  <a:lnTo>
                    <a:pt x="792" y="828"/>
                  </a:lnTo>
                  <a:lnTo>
                    <a:pt x="794" y="829"/>
                  </a:lnTo>
                  <a:lnTo>
                    <a:pt x="795" y="831"/>
                  </a:lnTo>
                  <a:lnTo>
                    <a:pt x="796" y="832"/>
                  </a:lnTo>
                  <a:lnTo>
                    <a:pt x="796" y="833"/>
                  </a:lnTo>
                  <a:lnTo>
                    <a:pt x="796" y="836"/>
                  </a:lnTo>
                  <a:lnTo>
                    <a:pt x="796" y="837"/>
                  </a:lnTo>
                  <a:lnTo>
                    <a:pt x="796" y="839"/>
                  </a:lnTo>
                  <a:lnTo>
                    <a:pt x="796" y="840"/>
                  </a:lnTo>
                  <a:lnTo>
                    <a:pt x="796" y="842"/>
                  </a:lnTo>
                  <a:lnTo>
                    <a:pt x="797" y="844"/>
                  </a:lnTo>
                  <a:lnTo>
                    <a:pt x="797" y="846"/>
                  </a:lnTo>
                  <a:lnTo>
                    <a:pt x="797" y="847"/>
                  </a:lnTo>
                  <a:lnTo>
                    <a:pt x="797" y="850"/>
                  </a:lnTo>
                  <a:lnTo>
                    <a:pt x="799" y="854"/>
                  </a:lnTo>
                  <a:lnTo>
                    <a:pt x="800" y="855"/>
                  </a:lnTo>
                  <a:lnTo>
                    <a:pt x="803" y="858"/>
                  </a:lnTo>
                  <a:lnTo>
                    <a:pt x="805" y="861"/>
                  </a:lnTo>
                  <a:lnTo>
                    <a:pt x="806" y="862"/>
                  </a:lnTo>
                  <a:lnTo>
                    <a:pt x="808" y="864"/>
                  </a:lnTo>
                  <a:lnTo>
                    <a:pt x="811" y="866"/>
                  </a:lnTo>
                  <a:lnTo>
                    <a:pt x="814" y="869"/>
                  </a:lnTo>
                  <a:lnTo>
                    <a:pt x="817" y="871"/>
                  </a:lnTo>
                  <a:lnTo>
                    <a:pt x="821" y="870"/>
                  </a:lnTo>
                  <a:lnTo>
                    <a:pt x="824" y="870"/>
                  </a:lnTo>
                  <a:lnTo>
                    <a:pt x="828" y="869"/>
                  </a:lnTo>
                  <a:lnTo>
                    <a:pt x="831" y="869"/>
                  </a:lnTo>
                  <a:lnTo>
                    <a:pt x="835" y="866"/>
                  </a:lnTo>
                  <a:lnTo>
                    <a:pt x="836" y="861"/>
                  </a:lnTo>
                  <a:lnTo>
                    <a:pt x="839" y="856"/>
                  </a:lnTo>
                  <a:lnTo>
                    <a:pt x="841" y="854"/>
                  </a:lnTo>
                  <a:lnTo>
                    <a:pt x="844" y="852"/>
                  </a:lnTo>
                  <a:lnTo>
                    <a:pt x="848" y="848"/>
                  </a:lnTo>
                  <a:lnTo>
                    <a:pt x="853" y="847"/>
                  </a:lnTo>
                  <a:lnTo>
                    <a:pt x="853" y="852"/>
                  </a:lnTo>
                  <a:lnTo>
                    <a:pt x="853" y="854"/>
                  </a:lnTo>
                  <a:lnTo>
                    <a:pt x="853" y="855"/>
                  </a:lnTo>
                  <a:lnTo>
                    <a:pt x="854" y="856"/>
                  </a:lnTo>
                  <a:lnTo>
                    <a:pt x="854" y="857"/>
                  </a:lnTo>
                  <a:lnTo>
                    <a:pt x="854" y="860"/>
                  </a:lnTo>
                  <a:lnTo>
                    <a:pt x="854" y="861"/>
                  </a:lnTo>
                  <a:lnTo>
                    <a:pt x="854" y="862"/>
                  </a:lnTo>
                  <a:lnTo>
                    <a:pt x="856" y="863"/>
                  </a:lnTo>
                  <a:lnTo>
                    <a:pt x="858" y="863"/>
                  </a:lnTo>
                  <a:lnTo>
                    <a:pt x="861" y="864"/>
                  </a:lnTo>
                  <a:lnTo>
                    <a:pt x="862" y="865"/>
                  </a:lnTo>
                  <a:lnTo>
                    <a:pt x="863" y="865"/>
                  </a:lnTo>
                  <a:lnTo>
                    <a:pt x="864" y="866"/>
                  </a:lnTo>
                  <a:lnTo>
                    <a:pt x="866" y="867"/>
                  </a:lnTo>
                  <a:lnTo>
                    <a:pt x="867" y="869"/>
                  </a:lnTo>
                  <a:lnTo>
                    <a:pt x="870" y="871"/>
                  </a:lnTo>
                  <a:lnTo>
                    <a:pt x="871" y="871"/>
                  </a:lnTo>
                  <a:lnTo>
                    <a:pt x="872" y="872"/>
                  </a:lnTo>
                  <a:lnTo>
                    <a:pt x="874" y="872"/>
                  </a:lnTo>
                  <a:lnTo>
                    <a:pt x="875" y="873"/>
                  </a:lnTo>
                  <a:lnTo>
                    <a:pt x="877" y="873"/>
                  </a:lnTo>
                  <a:lnTo>
                    <a:pt x="879" y="873"/>
                  </a:lnTo>
                  <a:lnTo>
                    <a:pt x="880" y="874"/>
                  </a:lnTo>
                  <a:lnTo>
                    <a:pt x="882" y="874"/>
                  </a:lnTo>
                  <a:lnTo>
                    <a:pt x="885" y="874"/>
                  </a:lnTo>
                  <a:lnTo>
                    <a:pt x="886" y="874"/>
                  </a:lnTo>
                  <a:lnTo>
                    <a:pt x="888" y="875"/>
                  </a:lnTo>
                  <a:lnTo>
                    <a:pt x="889" y="875"/>
                  </a:lnTo>
                  <a:lnTo>
                    <a:pt x="890" y="875"/>
                  </a:lnTo>
                  <a:lnTo>
                    <a:pt x="892" y="877"/>
                  </a:lnTo>
                  <a:lnTo>
                    <a:pt x="895" y="878"/>
                  </a:lnTo>
                  <a:lnTo>
                    <a:pt x="896" y="882"/>
                  </a:lnTo>
                  <a:lnTo>
                    <a:pt x="895" y="886"/>
                  </a:lnTo>
                  <a:lnTo>
                    <a:pt x="895" y="887"/>
                  </a:lnTo>
                  <a:lnTo>
                    <a:pt x="896" y="888"/>
                  </a:lnTo>
                  <a:lnTo>
                    <a:pt x="897" y="889"/>
                  </a:lnTo>
                  <a:lnTo>
                    <a:pt x="899" y="890"/>
                  </a:lnTo>
                  <a:lnTo>
                    <a:pt x="900" y="890"/>
                  </a:lnTo>
                  <a:lnTo>
                    <a:pt x="902" y="891"/>
                  </a:lnTo>
                  <a:lnTo>
                    <a:pt x="902" y="894"/>
                  </a:lnTo>
                  <a:lnTo>
                    <a:pt x="900" y="895"/>
                  </a:lnTo>
                  <a:lnTo>
                    <a:pt x="899" y="896"/>
                  </a:lnTo>
                  <a:lnTo>
                    <a:pt x="898" y="897"/>
                  </a:lnTo>
                  <a:lnTo>
                    <a:pt x="897" y="898"/>
                  </a:lnTo>
                  <a:lnTo>
                    <a:pt x="896" y="899"/>
                  </a:lnTo>
                  <a:lnTo>
                    <a:pt x="895" y="899"/>
                  </a:lnTo>
                  <a:lnTo>
                    <a:pt x="892" y="900"/>
                  </a:lnTo>
                  <a:lnTo>
                    <a:pt x="891" y="900"/>
                  </a:lnTo>
                  <a:lnTo>
                    <a:pt x="890" y="902"/>
                  </a:lnTo>
                  <a:lnTo>
                    <a:pt x="889" y="903"/>
                  </a:lnTo>
                  <a:lnTo>
                    <a:pt x="888" y="905"/>
                  </a:lnTo>
                  <a:lnTo>
                    <a:pt x="887" y="906"/>
                  </a:lnTo>
                  <a:lnTo>
                    <a:pt x="887" y="907"/>
                  </a:lnTo>
                  <a:lnTo>
                    <a:pt x="886" y="909"/>
                  </a:lnTo>
                  <a:lnTo>
                    <a:pt x="885" y="911"/>
                  </a:lnTo>
                  <a:lnTo>
                    <a:pt x="886" y="914"/>
                  </a:lnTo>
                  <a:lnTo>
                    <a:pt x="886" y="920"/>
                  </a:lnTo>
                  <a:lnTo>
                    <a:pt x="886" y="921"/>
                  </a:lnTo>
                  <a:lnTo>
                    <a:pt x="886" y="922"/>
                  </a:lnTo>
                  <a:lnTo>
                    <a:pt x="886" y="924"/>
                  </a:lnTo>
                  <a:lnTo>
                    <a:pt x="886" y="925"/>
                  </a:lnTo>
                  <a:lnTo>
                    <a:pt x="886" y="928"/>
                  </a:lnTo>
                  <a:lnTo>
                    <a:pt x="886" y="929"/>
                  </a:lnTo>
                  <a:lnTo>
                    <a:pt x="886" y="931"/>
                  </a:lnTo>
                  <a:lnTo>
                    <a:pt x="886" y="932"/>
                  </a:lnTo>
                  <a:lnTo>
                    <a:pt x="886" y="934"/>
                  </a:lnTo>
                  <a:lnTo>
                    <a:pt x="886" y="936"/>
                  </a:lnTo>
                  <a:lnTo>
                    <a:pt x="886" y="938"/>
                  </a:lnTo>
                  <a:lnTo>
                    <a:pt x="889" y="939"/>
                  </a:lnTo>
                  <a:lnTo>
                    <a:pt x="889" y="942"/>
                  </a:lnTo>
                  <a:lnTo>
                    <a:pt x="887" y="945"/>
                  </a:lnTo>
                  <a:lnTo>
                    <a:pt x="889" y="948"/>
                  </a:lnTo>
                  <a:lnTo>
                    <a:pt x="888" y="950"/>
                  </a:lnTo>
                  <a:lnTo>
                    <a:pt x="888" y="951"/>
                  </a:lnTo>
                  <a:lnTo>
                    <a:pt x="886" y="954"/>
                  </a:lnTo>
                  <a:lnTo>
                    <a:pt x="883" y="957"/>
                  </a:lnTo>
                  <a:lnTo>
                    <a:pt x="882" y="958"/>
                  </a:lnTo>
                  <a:lnTo>
                    <a:pt x="880" y="959"/>
                  </a:lnTo>
                  <a:lnTo>
                    <a:pt x="877" y="963"/>
                  </a:lnTo>
                  <a:lnTo>
                    <a:pt x="874" y="963"/>
                  </a:lnTo>
                  <a:lnTo>
                    <a:pt x="872" y="961"/>
                  </a:lnTo>
                  <a:lnTo>
                    <a:pt x="869" y="963"/>
                  </a:lnTo>
                  <a:lnTo>
                    <a:pt x="863" y="966"/>
                  </a:lnTo>
                  <a:lnTo>
                    <a:pt x="863" y="968"/>
                  </a:lnTo>
                  <a:lnTo>
                    <a:pt x="863" y="971"/>
                  </a:lnTo>
                  <a:lnTo>
                    <a:pt x="862" y="973"/>
                  </a:lnTo>
                  <a:lnTo>
                    <a:pt x="861" y="976"/>
                  </a:lnTo>
                  <a:lnTo>
                    <a:pt x="858" y="978"/>
                  </a:lnTo>
                  <a:lnTo>
                    <a:pt x="856" y="981"/>
                  </a:lnTo>
                  <a:lnTo>
                    <a:pt x="853" y="982"/>
                  </a:lnTo>
                  <a:lnTo>
                    <a:pt x="854" y="985"/>
                  </a:lnTo>
                  <a:lnTo>
                    <a:pt x="853" y="988"/>
                  </a:lnTo>
                  <a:lnTo>
                    <a:pt x="853" y="989"/>
                  </a:lnTo>
                  <a:lnTo>
                    <a:pt x="853" y="991"/>
                  </a:lnTo>
                  <a:lnTo>
                    <a:pt x="852" y="993"/>
                  </a:lnTo>
                  <a:lnTo>
                    <a:pt x="852" y="995"/>
                  </a:lnTo>
                  <a:lnTo>
                    <a:pt x="852" y="996"/>
                  </a:lnTo>
                  <a:lnTo>
                    <a:pt x="852" y="998"/>
                  </a:lnTo>
                  <a:lnTo>
                    <a:pt x="850" y="999"/>
                  </a:lnTo>
                  <a:lnTo>
                    <a:pt x="850" y="1000"/>
                  </a:lnTo>
                  <a:lnTo>
                    <a:pt x="850" y="1003"/>
                  </a:lnTo>
                  <a:lnTo>
                    <a:pt x="849" y="1004"/>
                  </a:lnTo>
                  <a:lnTo>
                    <a:pt x="848" y="1005"/>
                  </a:lnTo>
                  <a:lnTo>
                    <a:pt x="848" y="1006"/>
                  </a:lnTo>
                  <a:lnTo>
                    <a:pt x="848" y="1008"/>
                  </a:lnTo>
                  <a:lnTo>
                    <a:pt x="847" y="1009"/>
                  </a:lnTo>
                  <a:lnTo>
                    <a:pt x="847" y="1010"/>
                  </a:lnTo>
                  <a:lnTo>
                    <a:pt x="847" y="1013"/>
                  </a:lnTo>
                  <a:lnTo>
                    <a:pt x="846" y="1016"/>
                  </a:lnTo>
                  <a:lnTo>
                    <a:pt x="846" y="1020"/>
                  </a:lnTo>
                  <a:lnTo>
                    <a:pt x="846" y="1022"/>
                  </a:lnTo>
                  <a:lnTo>
                    <a:pt x="845" y="1023"/>
                  </a:lnTo>
                  <a:lnTo>
                    <a:pt x="845" y="1024"/>
                  </a:lnTo>
                  <a:lnTo>
                    <a:pt x="845" y="1026"/>
                  </a:lnTo>
                  <a:lnTo>
                    <a:pt x="846" y="1027"/>
                  </a:lnTo>
                  <a:lnTo>
                    <a:pt x="846" y="1029"/>
                  </a:lnTo>
                  <a:lnTo>
                    <a:pt x="845" y="1031"/>
                  </a:lnTo>
                  <a:lnTo>
                    <a:pt x="844" y="1031"/>
                  </a:lnTo>
                  <a:lnTo>
                    <a:pt x="842" y="1032"/>
                  </a:lnTo>
                  <a:lnTo>
                    <a:pt x="840" y="1032"/>
                  </a:lnTo>
                  <a:lnTo>
                    <a:pt x="839" y="1033"/>
                  </a:lnTo>
                  <a:lnTo>
                    <a:pt x="838" y="1034"/>
                  </a:lnTo>
                  <a:lnTo>
                    <a:pt x="837" y="1035"/>
                  </a:lnTo>
                  <a:lnTo>
                    <a:pt x="836" y="1037"/>
                  </a:lnTo>
                  <a:lnTo>
                    <a:pt x="835" y="1038"/>
                  </a:lnTo>
                  <a:lnTo>
                    <a:pt x="833" y="1039"/>
                  </a:lnTo>
                  <a:lnTo>
                    <a:pt x="832" y="1040"/>
                  </a:lnTo>
                  <a:lnTo>
                    <a:pt x="831" y="1041"/>
                  </a:lnTo>
                  <a:lnTo>
                    <a:pt x="831" y="1042"/>
                  </a:lnTo>
                  <a:lnTo>
                    <a:pt x="831" y="1044"/>
                  </a:lnTo>
                  <a:lnTo>
                    <a:pt x="832" y="1046"/>
                  </a:lnTo>
                  <a:lnTo>
                    <a:pt x="832" y="1048"/>
                  </a:lnTo>
                  <a:lnTo>
                    <a:pt x="832" y="1049"/>
                  </a:lnTo>
                  <a:lnTo>
                    <a:pt x="832" y="1050"/>
                  </a:lnTo>
                  <a:lnTo>
                    <a:pt x="832" y="1052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28" y="1055"/>
                  </a:lnTo>
                  <a:lnTo>
                    <a:pt x="827" y="1056"/>
                  </a:lnTo>
                  <a:lnTo>
                    <a:pt x="824" y="1056"/>
                  </a:lnTo>
                  <a:lnTo>
                    <a:pt x="823" y="1056"/>
                  </a:lnTo>
                  <a:lnTo>
                    <a:pt x="822" y="1057"/>
                  </a:lnTo>
                  <a:lnTo>
                    <a:pt x="821" y="1058"/>
                  </a:lnTo>
                  <a:lnTo>
                    <a:pt x="820" y="1059"/>
                  </a:lnTo>
                  <a:lnTo>
                    <a:pt x="819" y="1060"/>
                  </a:lnTo>
                  <a:lnTo>
                    <a:pt x="817" y="1063"/>
                  </a:lnTo>
                  <a:lnTo>
                    <a:pt x="817" y="1064"/>
                  </a:lnTo>
                  <a:lnTo>
                    <a:pt x="817" y="1065"/>
                  </a:lnTo>
                  <a:lnTo>
                    <a:pt x="816" y="1067"/>
                  </a:lnTo>
                  <a:lnTo>
                    <a:pt x="815" y="1068"/>
                  </a:lnTo>
                  <a:lnTo>
                    <a:pt x="814" y="1069"/>
                  </a:lnTo>
                  <a:lnTo>
                    <a:pt x="813" y="1071"/>
                  </a:lnTo>
                  <a:lnTo>
                    <a:pt x="812" y="1072"/>
                  </a:lnTo>
                  <a:lnTo>
                    <a:pt x="810" y="1072"/>
                  </a:lnTo>
                  <a:lnTo>
                    <a:pt x="808" y="1073"/>
                  </a:lnTo>
                  <a:lnTo>
                    <a:pt x="807" y="1073"/>
                  </a:lnTo>
                  <a:lnTo>
                    <a:pt x="805" y="1073"/>
                  </a:lnTo>
                  <a:lnTo>
                    <a:pt x="804" y="1074"/>
                  </a:lnTo>
                  <a:lnTo>
                    <a:pt x="802" y="1074"/>
                  </a:lnTo>
                  <a:lnTo>
                    <a:pt x="800" y="1075"/>
                  </a:lnTo>
                  <a:lnTo>
                    <a:pt x="798" y="1075"/>
                  </a:lnTo>
                  <a:lnTo>
                    <a:pt x="798" y="1077"/>
                  </a:lnTo>
                  <a:lnTo>
                    <a:pt x="795" y="1077"/>
                  </a:lnTo>
                  <a:lnTo>
                    <a:pt x="795" y="1081"/>
                  </a:lnTo>
                  <a:lnTo>
                    <a:pt x="794" y="1082"/>
                  </a:lnTo>
                  <a:lnTo>
                    <a:pt x="794" y="1084"/>
                  </a:lnTo>
                  <a:lnTo>
                    <a:pt x="794" y="1085"/>
                  </a:lnTo>
                  <a:lnTo>
                    <a:pt x="792" y="1089"/>
                  </a:lnTo>
                  <a:lnTo>
                    <a:pt x="795" y="1089"/>
                  </a:lnTo>
                  <a:lnTo>
                    <a:pt x="797" y="1088"/>
                  </a:lnTo>
                  <a:lnTo>
                    <a:pt x="798" y="1091"/>
                  </a:lnTo>
                  <a:lnTo>
                    <a:pt x="799" y="1093"/>
                  </a:lnTo>
                  <a:lnTo>
                    <a:pt x="800" y="1093"/>
                  </a:lnTo>
                  <a:lnTo>
                    <a:pt x="803" y="1096"/>
                  </a:lnTo>
                  <a:lnTo>
                    <a:pt x="804" y="1096"/>
                  </a:lnTo>
                  <a:lnTo>
                    <a:pt x="805" y="1097"/>
                  </a:lnTo>
                  <a:lnTo>
                    <a:pt x="806" y="1098"/>
                  </a:lnTo>
                  <a:lnTo>
                    <a:pt x="808" y="1099"/>
                  </a:lnTo>
                  <a:lnTo>
                    <a:pt x="808" y="1100"/>
                  </a:lnTo>
                  <a:lnTo>
                    <a:pt x="810" y="1102"/>
                  </a:lnTo>
                  <a:lnTo>
                    <a:pt x="810" y="1104"/>
                  </a:lnTo>
                  <a:lnTo>
                    <a:pt x="810" y="1106"/>
                  </a:lnTo>
                  <a:lnTo>
                    <a:pt x="810" y="1107"/>
                  </a:lnTo>
                  <a:lnTo>
                    <a:pt x="811" y="1109"/>
                  </a:lnTo>
                  <a:lnTo>
                    <a:pt x="811" y="1110"/>
                  </a:lnTo>
                  <a:lnTo>
                    <a:pt x="810" y="1114"/>
                  </a:lnTo>
                  <a:lnTo>
                    <a:pt x="811" y="1118"/>
                  </a:lnTo>
                  <a:lnTo>
                    <a:pt x="810" y="1119"/>
                  </a:lnTo>
                  <a:lnTo>
                    <a:pt x="810" y="1121"/>
                  </a:lnTo>
                  <a:lnTo>
                    <a:pt x="808" y="1123"/>
                  </a:lnTo>
                  <a:lnTo>
                    <a:pt x="807" y="1125"/>
                  </a:lnTo>
                  <a:lnTo>
                    <a:pt x="810" y="1127"/>
                  </a:lnTo>
                  <a:lnTo>
                    <a:pt x="813" y="1128"/>
                  </a:lnTo>
                  <a:lnTo>
                    <a:pt x="816" y="1133"/>
                  </a:lnTo>
                  <a:lnTo>
                    <a:pt x="815" y="1136"/>
                  </a:lnTo>
                  <a:lnTo>
                    <a:pt x="815" y="1141"/>
                  </a:lnTo>
                  <a:lnTo>
                    <a:pt x="815" y="1144"/>
                  </a:lnTo>
                  <a:lnTo>
                    <a:pt x="815" y="1148"/>
                  </a:lnTo>
                  <a:lnTo>
                    <a:pt x="816" y="1151"/>
                  </a:lnTo>
                  <a:lnTo>
                    <a:pt x="817" y="1156"/>
                  </a:lnTo>
                  <a:lnTo>
                    <a:pt x="820" y="1159"/>
                  </a:lnTo>
                  <a:lnTo>
                    <a:pt x="820" y="1163"/>
                  </a:lnTo>
                  <a:lnTo>
                    <a:pt x="821" y="1166"/>
                  </a:lnTo>
                  <a:lnTo>
                    <a:pt x="822" y="1169"/>
                  </a:lnTo>
                  <a:lnTo>
                    <a:pt x="821" y="1173"/>
                  </a:lnTo>
                  <a:lnTo>
                    <a:pt x="823" y="1177"/>
                  </a:lnTo>
                  <a:lnTo>
                    <a:pt x="823" y="1178"/>
                  </a:lnTo>
                  <a:lnTo>
                    <a:pt x="824" y="1180"/>
                  </a:lnTo>
                  <a:lnTo>
                    <a:pt x="825" y="1181"/>
                  </a:lnTo>
                  <a:lnTo>
                    <a:pt x="827" y="1182"/>
                  </a:lnTo>
                  <a:lnTo>
                    <a:pt x="828" y="1183"/>
                  </a:lnTo>
                  <a:lnTo>
                    <a:pt x="829" y="1186"/>
                  </a:lnTo>
                  <a:lnTo>
                    <a:pt x="832" y="1185"/>
                  </a:lnTo>
                  <a:lnTo>
                    <a:pt x="833" y="1187"/>
                  </a:lnTo>
                  <a:lnTo>
                    <a:pt x="836" y="1187"/>
                  </a:lnTo>
                  <a:lnTo>
                    <a:pt x="837" y="1189"/>
                  </a:lnTo>
                  <a:lnTo>
                    <a:pt x="838" y="1190"/>
                  </a:lnTo>
                  <a:lnTo>
                    <a:pt x="840" y="1191"/>
                  </a:lnTo>
                  <a:lnTo>
                    <a:pt x="840" y="1192"/>
                  </a:lnTo>
                  <a:lnTo>
                    <a:pt x="841" y="1193"/>
                  </a:lnTo>
                  <a:lnTo>
                    <a:pt x="842" y="1194"/>
                  </a:lnTo>
                  <a:lnTo>
                    <a:pt x="844" y="1197"/>
                  </a:lnTo>
                  <a:lnTo>
                    <a:pt x="845" y="1198"/>
                  </a:lnTo>
                  <a:lnTo>
                    <a:pt x="846" y="1199"/>
                  </a:lnTo>
                  <a:lnTo>
                    <a:pt x="847" y="1200"/>
                  </a:lnTo>
                  <a:lnTo>
                    <a:pt x="848" y="1202"/>
                  </a:lnTo>
                  <a:lnTo>
                    <a:pt x="849" y="1202"/>
                  </a:lnTo>
                  <a:lnTo>
                    <a:pt x="850" y="1203"/>
                  </a:lnTo>
                  <a:lnTo>
                    <a:pt x="850" y="1206"/>
                  </a:lnTo>
                  <a:lnTo>
                    <a:pt x="850" y="1207"/>
                  </a:lnTo>
                  <a:lnTo>
                    <a:pt x="850" y="1208"/>
                  </a:lnTo>
                  <a:lnTo>
                    <a:pt x="850" y="1210"/>
                  </a:lnTo>
                  <a:lnTo>
                    <a:pt x="849" y="1211"/>
                  </a:lnTo>
                  <a:lnTo>
                    <a:pt x="849" y="1212"/>
                  </a:lnTo>
                  <a:lnTo>
                    <a:pt x="847" y="1216"/>
                  </a:lnTo>
                  <a:lnTo>
                    <a:pt x="849" y="1217"/>
                  </a:lnTo>
                  <a:lnTo>
                    <a:pt x="853" y="1218"/>
                  </a:lnTo>
                  <a:lnTo>
                    <a:pt x="856" y="1220"/>
                  </a:lnTo>
                  <a:lnTo>
                    <a:pt x="857" y="1220"/>
                  </a:lnTo>
                  <a:lnTo>
                    <a:pt x="860" y="1220"/>
                  </a:lnTo>
                  <a:lnTo>
                    <a:pt x="861" y="1220"/>
                  </a:lnTo>
                  <a:lnTo>
                    <a:pt x="864" y="1219"/>
                  </a:lnTo>
                  <a:lnTo>
                    <a:pt x="870" y="1217"/>
                  </a:lnTo>
                  <a:lnTo>
                    <a:pt x="874" y="1212"/>
                  </a:lnTo>
                  <a:lnTo>
                    <a:pt x="875" y="1216"/>
                  </a:lnTo>
                  <a:lnTo>
                    <a:pt x="877" y="1215"/>
                  </a:lnTo>
                  <a:lnTo>
                    <a:pt x="879" y="1215"/>
                  </a:lnTo>
                  <a:lnTo>
                    <a:pt x="880" y="1214"/>
                  </a:lnTo>
                  <a:lnTo>
                    <a:pt x="881" y="1212"/>
                  </a:lnTo>
                  <a:lnTo>
                    <a:pt x="882" y="1212"/>
                  </a:lnTo>
                  <a:lnTo>
                    <a:pt x="883" y="1212"/>
                  </a:lnTo>
                  <a:lnTo>
                    <a:pt x="886" y="1212"/>
                  </a:lnTo>
                  <a:lnTo>
                    <a:pt x="888" y="1211"/>
                  </a:lnTo>
                  <a:lnTo>
                    <a:pt x="890" y="1211"/>
                  </a:lnTo>
                  <a:lnTo>
                    <a:pt x="895" y="1212"/>
                  </a:lnTo>
                  <a:lnTo>
                    <a:pt x="898" y="1212"/>
                  </a:lnTo>
                  <a:lnTo>
                    <a:pt x="902" y="1211"/>
                  </a:lnTo>
                  <a:lnTo>
                    <a:pt x="906" y="1214"/>
                  </a:lnTo>
                  <a:lnTo>
                    <a:pt x="910" y="1215"/>
                  </a:lnTo>
                  <a:lnTo>
                    <a:pt x="911" y="1216"/>
                  </a:lnTo>
                  <a:lnTo>
                    <a:pt x="914" y="1216"/>
                  </a:lnTo>
                  <a:lnTo>
                    <a:pt x="918" y="1217"/>
                  </a:lnTo>
                  <a:lnTo>
                    <a:pt x="921" y="1218"/>
                  </a:lnTo>
                  <a:lnTo>
                    <a:pt x="924" y="1220"/>
                  </a:lnTo>
                  <a:lnTo>
                    <a:pt x="925" y="1222"/>
                  </a:lnTo>
                  <a:lnTo>
                    <a:pt x="927" y="1222"/>
                  </a:lnTo>
                  <a:lnTo>
                    <a:pt x="930" y="1224"/>
                  </a:lnTo>
                  <a:lnTo>
                    <a:pt x="933" y="1226"/>
                  </a:lnTo>
                  <a:lnTo>
                    <a:pt x="936" y="1228"/>
                  </a:lnTo>
                  <a:lnTo>
                    <a:pt x="939" y="1233"/>
                  </a:lnTo>
                  <a:lnTo>
                    <a:pt x="943" y="1235"/>
                  </a:lnTo>
                  <a:lnTo>
                    <a:pt x="946" y="1235"/>
                  </a:lnTo>
                  <a:lnTo>
                    <a:pt x="949" y="1235"/>
                  </a:lnTo>
                  <a:lnTo>
                    <a:pt x="953" y="1237"/>
                  </a:lnTo>
                  <a:lnTo>
                    <a:pt x="954" y="1239"/>
                  </a:lnTo>
                  <a:lnTo>
                    <a:pt x="957" y="1240"/>
                  </a:lnTo>
                  <a:lnTo>
                    <a:pt x="954" y="1244"/>
                  </a:lnTo>
                  <a:lnTo>
                    <a:pt x="952" y="1247"/>
                  </a:lnTo>
                  <a:lnTo>
                    <a:pt x="952" y="1248"/>
                  </a:lnTo>
                  <a:lnTo>
                    <a:pt x="950" y="1250"/>
                  </a:lnTo>
                  <a:lnTo>
                    <a:pt x="949" y="1251"/>
                  </a:lnTo>
                  <a:lnTo>
                    <a:pt x="948" y="1252"/>
                  </a:lnTo>
                  <a:lnTo>
                    <a:pt x="952" y="1254"/>
                  </a:lnTo>
                  <a:lnTo>
                    <a:pt x="952" y="1256"/>
                  </a:lnTo>
                  <a:lnTo>
                    <a:pt x="952" y="1257"/>
                  </a:lnTo>
                  <a:lnTo>
                    <a:pt x="953" y="1259"/>
                  </a:lnTo>
                  <a:lnTo>
                    <a:pt x="953" y="1260"/>
                  </a:lnTo>
                  <a:lnTo>
                    <a:pt x="954" y="1262"/>
                  </a:lnTo>
                  <a:lnTo>
                    <a:pt x="954" y="1265"/>
                  </a:lnTo>
                  <a:lnTo>
                    <a:pt x="956" y="1265"/>
                  </a:lnTo>
                  <a:lnTo>
                    <a:pt x="957" y="1266"/>
                  </a:lnTo>
                  <a:lnTo>
                    <a:pt x="958" y="1266"/>
                  </a:lnTo>
                  <a:lnTo>
                    <a:pt x="961" y="1267"/>
                  </a:lnTo>
                  <a:lnTo>
                    <a:pt x="962" y="1268"/>
                  </a:lnTo>
                  <a:lnTo>
                    <a:pt x="963" y="1268"/>
                  </a:lnTo>
                  <a:lnTo>
                    <a:pt x="964" y="1269"/>
                  </a:lnTo>
                  <a:lnTo>
                    <a:pt x="966" y="1270"/>
                  </a:lnTo>
                  <a:lnTo>
                    <a:pt x="968" y="1270"/>
                  </a:lnTo>
                  <a:lnTo>
                    <a:pt x="970" y="1271"/>
                  </a:lnTo>
                  <a:lnTo>
                    <a:pt x="971" y="1273"/>
                  </a:lnTo>
                  <a:lnTo>
                    <a:pt x="972" y="1273"/>
                  </a:lnTo>
                  <a:lnTo>
                    <a:pt x="975" y="1270"/>
                  </a:lnTo>
                  <a:lnTo>
                    <a:pt x="975" y="1276"/>
                  </a:lnTo>
                  <a:lnTo>
                    <a:pt x="977" y="1281"/>
                  </a:lnTo>
                  <a:lnTo>
                    <a:pt x="978" y="1285"/>
                  </a:lnTo>
                  <a:lnTo>
                    <a:pt x="972" y="1286"/>
                  </a:lnTo>
                  <a:lnTo>
                    <a:pt x="974" y="1290"/>
                  </a:lnTo>
                  <a:lnTo>
                    <a:pt x="974" y="1291"/>
                  </a:lnTo>
                  <a:lnTo>
                    <a:pt x="973" y="1292"/>
                  </a:lnTo>
                  <a:lnTo>
                    <a:pt x="973" y="1294"/>
                  </a:lnTo>
                  <a:lnTo>
                    <a:pt x="975" y="1295"/>
                  </a:lnTo>
                  <a:lnTo>
                    <a:pt x="977" y="1296"/>
                  </a:lnTo>
                  <a:lnTo>
                    <a:pt x="979" y="1298"/>
                  </a:lnTo>
                  <a:lnTo>
                    <a:pt x="980" y="1299"/>
                  </a:lnTo>
                  <a:lnTo>
                    <a:pt x="981" y="1299"/>
                  </a:lnTo>
                  <a:lnTo>
                    <a:pt x="983" y="1300"/>
                  </a:lnTo>
                  <a:lnTo>
                    <a:pt x="985" y="1300"/>
                  </a:lnTo>
                  <a:lnTo>
                    <a:pt x="986" y="1301"/>
                  </a:lnTo>
                  <a:lnTo>
                    <a:pt x="988" y="1301"/>
                  </a:lnTo>
                  <a:lnTo>
                    <a:pt x="989" y="1302"/>
                  </a:lnTo>
                  <a:lnTo>
                    <a:pt x="990" y="1302"/>
                  </a:lnTo>
                  <a:lnTo>
                    <a:pt x="993" y="1303"/>
                  </a:lnTo>
                  <a:lnTo>
                    <a:pt x="994" y="1304"/>
                  </a:lnTo>
                  <a:lnTo>
                    <a:pt x="995" y="1306"/>
                  </a:lnTo>
                  <a:lnTo>
                    <a:pt x="995" y="1307"/>
                  </a:lnTo>
                  <a:lnTo>
                    <a:pt x="996" y="1308"/>
                  </a:lnTo>
                  <a:lnTo>
                    <a:pt x="997" y="1310"/>
                  </a:lnTo>
                  <a:lnTo>
                    <a:pt x="996" y="1311"/>
                  </a:lnTo>
                  <a:lnTo>
                    <a:pt x="995" y="1312"/>
                  </a:lnTo>
                  <a:lnTo>
                    <a:pt x="995" y="1313"/>
                  </a:lnTo>
                  <a:lnTo>
                    <a:pt x="995" y="1316"/>
                  </a:lnTo>
                  <a:lnTo>
                    <a:pt x="995" y="1317"/>
                  </a:lnTo>
                  <a:lnTo>
                    <a:pt x="995" y="1319"/>
                  </a:lnTo>
                  <a:lnTo>
                    <a:pt x="995" y="1320"/>
                  </a:lnTo>
                  <a:lnTo>
                    <a:pt x="995" y="1323"/>
                  </a:lnTo>
                  <a:lnTo>
                    <a:pt x="997" y="1323"/>
                  </a:lnTo>
                  <a:lnTo>
                    <a:pt x="998" y="1323"/>
                  </a:lnTo>
                  <a:lnTo>
                    <a:pt x="1001" y="1323"/>
                  </a:lnTo>
                  <a:lnTo>
                    <a:pt x="1002" y="1321"/>
                  </a:lnTo>
                  <a:lnTo>
                    <a:pt x="1004" y="1321"/>
                  </a:lnTo>
                  <a:lnTo>
                    <a:pt x="1005" y="1320"/>
                  </a:lnTo>
                  <a:lnTo>
                    <a:pt x="1006" y="1320"/>
                  </a:lnTo>
                  <a:lnTo>
                    <a:pt x="1008" y="1320"/>
                  </a:lnTo>
                  <a:lnTo>
                    <a:pt x="1010" y="1319"/>
                  </a:lnTo>
                  <a:lnTo>
                    <a:pt x="1011" y="1319"/>
                  </a:lnTo>
                  <a:lnTo>
                    <a:pt x="1013" y="1318"/>
                  </a:lnTo>
                  <a:lnTo>
                    <a:pt x="1014" y="1318"/>
                  </a:lnTo>
                  <a:lnTo>
                    <a:pt x="1015" y="1319"/>
                  </a:lnTo>
                  <a:lnTo>
                    <a:pt x="1016" y="1321"/>
                  </a:lnTo>
                  <a:lnTo>
                    <a:pt x="1016" y="1323"/>
                  </a:lnTo>
                  <a:lnTo>
                    <a:pt x="1018" y="1324"/>
                  </a:lnTo>
                  <a:lnTo>
                    <a:pt x="1019" y="1325"/>
                  </a:lnTo>
                  <a:lnTo>
                    <a:pt x="1019" y="1327"/>
                  </a:lnTo>
                  <a:lnTo>
                    <a:pt x="1020" y="1328"/>
                  </a:lnTo>
                  <a:lnTo>
                    <a:pt x="1021" y="1329"/>
                  </a:lnTo>
                  <a:lnTo>
                    <a:pt x="1022" y="1329"/>
                  </a:lnTo>
                  <a:lnTo>
                    <a:pt x="1024" y="1330"/>
                  </a:lnTo>
                  <a:lnTo>
                    <a:pt x="1026" y="1330"/>
                  </a:lnTo>
                  <a:lnTo>
                    <a:pt x="1027" y="1332"/>
                  </a:lnTo>
                  <a:lnTo>
                    <a:pt x="1028" y="1333"/>
                  </a:lnTo>
                  <a:lnTo>
                    <a:pt x="1030" y="1333"/>
                  </a:lnTo>
                  <a:lnTo>
                    <a:pt x="1031" y="1334"/>
                  </a:lnTo>
                  <a:lnTo>
                    <a:pt x="1032" y="1334"/>
                  </a:lnTo>
                  <a:lnTo>
                    <a:pt x="1033" y="1335"/>
                  </a:lnTo>
                  <a:lnTo>
                    <a:pt x="1037" y="1336"/>
                  </a:lnTo>
                  <a:lnTo>
                    <a:pt x="1033" y="1341"/>
                  </a:lnTo>
                  <a:lnTo>
                    <a:pt x="1029" y="1343"/>
                  </a:lnTo>
                  <a:lnTo>
                    <a:pt x="1027" y="1348"/>
                  </a:lnTo>
                  <a:lnTo>
                    <a:pt x="1027" y="1351"/>
                  </a:lnTo>
                  <a:lnTo>
                    <a:pt x="1027" y="1357"/>
                  </a:lnTo>
                  <a:lnTo>
                    <a:pt x="1028" y="1360"/>
                  </a:lnTo>
                  <a:lnTo>
                    <a:pt x="1029" y="1365"/>
                  </a:lnTo>
                  <a:lnTo>
                    <a:pt x="1030" y="1369"/>
                  </a:lnTo>
                  <a:lnTo>
                    <a:pt x="1030" y="1374"/>
                  </a:lnTo>
                  <a:lnTo>
                    <a:pt x="1030" y="1377"/>
                  </a:lnTo>
                  <a:lnTo>
                    <a:pt x="1029" y="1380"/>
                  </a:lnTo>
                  <a:lnTo>
                    <a:pt x="1027" y="1385"/>
                  </a:lnTo>
                  <a:lnTo>
                    <a:pt x="1027" y="1387"/>
                  </a:lnTo>
                  <a:lnTo>
                    <a:pt x="1027" y="1388"/>
                  </a:lnTo>
                  <a:lnTo>
                    <a:pt x="1027" y="1389"/>
                  </a:lnTo>
                  <a:lnTo>
                    <a:pt x="1027" y="1392"/>
                  </a:lnTo>
                  <a:lnTo>
                    <a:pt x="1027" y="1393"/>
                  </a:lnTo>
                  <a:lnTo>
                    <a:pt x="1027" y="1395"/>
                  </a:lnTo>
                  <a:lnTo>
                    <a:pt x="1027" y="1397"/>
                  </a:lnTo>
                  <a:lnTo>
                    <a:pt x="1027" y="1399"/>
                  </a:lnTo>
                  <a:lnTo>
                    <a:pt x="1026" y="1400"/>
                  </a:lnTo>
                  <a:lnTo>
                    <a:pt x="1026" y="1402"/>
                  </a:lnTo>
                  <a:lnTo>
                    <a:pt x="1024" y="1403"/>
                  </a:lnTo>
                  <a:lnTo>
                    <a:pt x="1024" y="1404"/>
                  </a:lnTo>
                  <a:lnTo>
                    <a:pt x="1024" y="1407"/>
                  </a:lnTo>
                  <a:lnTo>
                    <a:pt x="1026" y="1408"/>
                  </a:lnTo>
                  <a:lnTo>
                    <a:pt x="1026" y="1410"/>
                  </a:lnTo>
                  <a:lnTo>
                    <a:pt x="1027" y="1411"/>
                  </a:lnTo>
                  <a:lnTo>
                    <a:pt x="1027" y="1412"/>
                  </a:lnTo>
                  <a:lnTo>
                    <a:pt x="1029" y="1414"/>
                  </a:lnTo>
                  <a:lnTo>
                    <a:pt x="1030" y="1416"/>
                  </a:lnTo>
                  <a:lnTo>
                    <a:pt x="1030" y="1417"/>
                  </a:lnTo>
                  <a:lnTo>
                    <a:pt x="1029" y="1417"/>
                  </a:lnTo>
                  <a:lnTo>
                    <a:pt x="1027" y="1418"/>
                  </a:lnTo>
                  <a:lnTo>
                    <a:pt x="1026" y="1419"/>
                  </a:lnTo>
                  <a:lnTo>
                    <a:pt x="1024" y="1419"/>
                  </a:lnTo>
                  <a:lnTo>
                    <a:pt x="1023" y="1419"/>
                  </a:lnTo>
                  <a:lnTo>
                    <a:pt x="1021" y="1420"/>
                  </a:lnTo>
                  <a:lnTo>
                    <a:pt x="1020" y="1420"/>
                  </a:lnTo>
                  <a:lnTo>
                    <a:pt x="1018" y="1420"/>
                  </a:lnTo>
                  <a:lnTo>
                    <a:pt x="1016" y="1419"/>
                  </a:lnTo>
                  <a:lnTo>
                    <a:pt x="1015" y="1419"/>
                  </a:lnTo>
                  <a:lnTo>
                    <a:pt x="1013" y="1420"/>
                  </a:lnTo>
                  <a:lnTo>
                    <a:pt x="1012" y="1420"/>
                  </a:lnTo>
                  <a:lnTo>
                    <a:pt x="1011" y="1421"/>
                  </a:lnTo>
                  <a:lnTo>
                    <a:pt x="1010" y="1421"/>
                  </a:lnTo>
                  <a:lnTo>
                    <a:pt x="1007" y="1422"/>
                  </a:lnTo>
                  <a:lnTo>
                    <a:pt x="1006" y="1424"/>
                  </a:lnTo>
                  <a:lnTo>
                    <a:pt x="1005" y="1425"/>
                  </a:lnTo>
                  <a:lnTo>
                    <a:pt x="1004" y="1426"/>
                  </a:lnTo>
                  <a:lnTo>
                    <a:pt x="1003" y="1427"/>
                  </a:lnTo>
                  <a:lnTo>
                    <a:pt x="1002" y="1428"/>
                  </a:lnTo>
                  <a:lnTo>
                    <a:pt x="1001" y="1429"/>
                  </a:lnTo>
                  <a:lnTo>
                    <a:pt x="999" y="1430"/>
                  </a:lnTo>
                  <a:lnTo>
                    <a:pt x="1002" y="1431"/>
                  </a:lnTo>
                  <a:lnTo>
                    <a:pt x="1003" y="1431"/>
                  </a:lnTo>
                  <a:lnTo>
                    <a:pt x="1004" y="1430"/>
                  </a:lnTo>
                  <a:lnTo>
                    <a:pt x="1006" y="1430"/>
                  </a:lnTo>
                  <a:lnTo>
                    <a:pt x="1007" y="1430"/>
                  </a:lnTo>
                  <a:lnTo>
                    <a:pt x="1008" y="1430"/>
                  </a:lnTo>
                  <a:lnTo>
                    <a:pt x="1011" y="1430"/>
                  </a:lnTo>
                  <a:lnTo>
                    <a:pt x="1013" y="1430"/>
                  </a:lnTo>
                  <a:lnTo>
                    <a:pt x="1014" y="1430"/>
                  </a:lnTo>
                  <a:lnTo>
                    <a:pt x="1015" y="1431"/>
                  </a:lnTo>
                  <a:lnTo>
                    <a:pt x="1018" y="1431"/>
                  </a:lnTo>
                  <a:lnTo>
                    <a:pt x="1019" y="1431"/>
                  </a:lnTo>
                  <a:lnTo>
                    <a:pt x="1020" y="1433"/>
                  </a:lnTo>
                  <a:lnTo>
                    <a:pt x="1022" y="1433"/>
                  </a:lnTo>
                  <a:lnTo>
                    <a:pt x="1023" y="1433"/>
                  </a:lnTo>
                  <a:lnTo>
                    <a:pt x="1026" y="1434"/>
                  </a:lnTo>
                  <a:lnTo>
                    <a:pt x="1027" y="1434"/>
                  </a:lnTo>
                  <a:lnTo>
                    <a:pt x="1028" y="1435"/>
                  </a:lnTo>
                  <a:lnTo>
                    <a:pt x="1029" y="1435"/>
                  </a:lnTo>
                  <a:lnTo>
                    <a:pt x="1030" y="1437"/>
                  </a:lnTo>
                  <a:lnTo>
                    <a:pt x="1030" y="1438"/>
                  </a:lnTo>
                  <a:lnTo>
                    <a:pt x="1031" y="1439"/>
                  </a:lnTo>
                  <a:lnTo>
                    <a:pt x="1032" y="1442"/>
                  </a:lnTo>
                  <a:lnTo>
                    <a:pt x="1033" y="1443"/>
                  </a:lnTo>
                  <a:lnTo>
                    <a:pt x="1035" y="1444"/>
                  </a:lnTo>
                  <a:lnTo>
                    <a:pt x="1036" y="1445"/>
                  </a:lnTo>
                  <a:lnTo>
                    <a:pt x="1037" y="1446"/>
                  </a:lnTo>
                  <a:lnTo>
                    <a:pt x="1038" y="1447"/>
                  </a:lnTo>
                  <a:lnTo>
                    <a:pt x="1039" y="1449"/>
                  </a:lnTo>
                  <a:lnTo>
                    <a:pt x="1040" y="1449"/>
                  </a:lnTo>
                  <a:lnTo>
                    <a:pt x="1043" y="1450"/>
                  </a:lnTo>
                  <a:lnTo>
                    <a:pt x="1044" y="1450"/>
                  </a:lnTo>
                  <a:lnTo>
                    <a:pt x="1046" y="1450"/>
                  </a:lnTo>
                  <a:lnTo>
                    <a:pt x="1047" y="1451"/>
                  </a:lnTo>
                  <a:lnTo>
                    <a:pt x="1048" y="1451"/>
                  </a:lnTo>
                  <a:lnTo>
                    <a:pt x="1049" y="1451"/>
                  </a:lnTo>
                  <a:lnTo>
                    <a:pt x="1052" y="1451"/>
                  </a:lnTo>
                  <a:lnTo>
                    <a:pt x="1054" y="1451"/>
                  </a:lnTo>
                  <a:lnTo>
                    <a:pt x="1054" y="1453"/>
                  </a:lnTo>
                  <a:lnTo>
                    <a:pt x="1054" y="1454"/>
                  </a:lnTo>
                  <a:lnTo>
                    <a:pt x="1054" y="1456"/>
                  </a:lnTo>
                  <a:lnTo>
                    <a:pt x="1054" y="1458"/>
                  </a:lnTo>
                  <a:lnTo>
                    <a:pt x="1054" y="1459"/>
                  </a:lnTo>
                  <a:lnTo>
                    <a:pt x="1054" y="1461"/>
                  </a:lnTo>
                  <a:lnTo>
                    <a:pt x="1054" y="1462"/>
                  </a:lnTo>
                  <a:lnTo>
                    <a:pt x="1055" y="1464"/>
                  </a:lnTo>
                  <a:lnTo>
                    <a:pt x="1055" y="1466"/>
                  </a:lnTo>
                  <a:lnTo>
                    <a:pt x="1055" y="1469"/>
                  </a:lnTo>
                  <a:lnTo>
                    <a:pt x="1056" y="1472"/>
                  </a:lnTo>
                  <a:lnTo>
                    <a:pt x="1056" y="1475"/>
                  </a:lnTo>
                  <a:lnTo>
                    <a:pt x="1057" y="1476"/>
                  </a:lnTo>
                  <a:lnTo>
                    <a:pt x="1057" y="1478"/>
                  </a:lnTo>
                  <a:lnTo>
                    <a:pt x="1058" y="1479"/>
                  </a:lnTo>
                  <a:lnTo>
                    <a:pt x="1058" y="1481"/>
                  </a:lnTo>
                  <a:lnTo>
                    <a:pt x="1060" y="1483"/>
                  </a:lnTo>
                  <a:lnTo>
                    <a:pt x="1060" y="1485"/>
                  </a:lnTo>
                  <a:lnTo>
                    <a:pt x="1057" y="1485"/>
                  </a:lnTo>
                  <a:lnTo>
                    <a:pt x="1056" y="1486"/>
                  </a:lnTo>
                  <a:lnTo>
                    <a:pt x="1054" y="1486"/>
                  </a:lnTo>
                  <a:lnTo>
                    <a:pt x="1053" y="1486"/>
                  </a:lnTo>
                  <a:lnTo>
                    <a:pt x="1052" y="1487"/>
                  </a:lnTo>
                  <a:lnTo>
                    <a:pt x="1051" y="1488"/>
                  </a:lnTo>
                  <a:lnTo>
                    <a:pt x="1049" y="1489"/>
                  </a:lnTo>
                  <a:lnTo>
                    <a:pt x="1048" y="1491"/>
                  </a:lnTo>
                  <a:lnTo>
                    <a:pt x="1048" y="1493"/>
                  </a:lnTo>
                  <a:lnTo>
                    <a:pt x="1048" y="1495"/>
                  </a:lnTo>
                  <a:lnTo>
                    <a:pt x="1048" y="1496"/>
                  </a:lnTo>
                  <a:lnTo>
                    <a:pt x="1048" y="1498"/>
                  </a:lnTo>
                  <a:lnTo>
                    <a:pt x="1049" y="1498"/>
                  </a:lnTo>
                  <a:lnTo>
                    <a:pt x="1052" y="1500"/>
                  </a:lnTo>
                  <a:lnTo>
                    <a:pt x="1053" y="1501"/>
                  </a:lnTo>
                  <a:lnTo>
                    <a:pt x="1054" y="1502"/>
                  </a:lnTo>
                  <a:lnTo>
                    <a:pt x="1056" y="1502"/>
                  </a:lnTo>
                  <a:lnTo>
                    <a:pt x="1057" y="1503"/>
                  </a:lnTo>
                  <a:lnTo>
                    <a:pt x="1058" y="1504"/>
                  </a:lnTo>
                  <a:lnTo>
                    <a:pt x="1061" y="1504"/>
                  </a:lnTo>
                  <a:lnTo>
                    <a:pt x="1062" y="1505"/>
                  </a:lnTo>
                  <a:lnTo>
                    <a:pt x="1064" y="1506"/>
                  </a:lnTo>
                  <a:lnTo>
                    <a:pt x="1065" y="1508"/>
                  </a:lnTo>
                  <a:lnTo>
                    <a:pt x="1066" y="1509"/>
                  </a:lnTo>
                  <a:lnTo>
                    <a:pt x="1068" y="1510"/>
                  </a:lnTo>
                  <a:lnTo>
                    <a:pt x="1068" y="1511"/>
                  </a:lnTo>
                  <a:lnTo>
                    <a:pt x="1068" y="1513"/>
                  </a:lnTo>
                  <a:lnTo>
                    <a:pt x="1068" y="1514"/>
                  </a:lnTo>
                  <a:lnTo>
                    <a:pt x="1066" y="1515"/>
                  </a:lnTo>
                  <a:lnTo>
                    <a:pt x="1066" y="1518"/>
                  </a:lnTo>
                  <a:lnTo>
                    <a:pt x="1068" y="1519"/>
                  </a:lnTo>
                  <a:lnTo>
                    <a:pt x="1069" y="1520"/>
                  </a:lnTo>
                  <a:lnTo>
                    <a:pt x="1070" y="1521"/>
                  </a:lnTo>
                  <a:lnTo>
                    <a:pt x="1071" y="1522"/>
                  </a:lnTo>
                  <a:lnTo>
                    <a:pt x="1072" y="1523"/>
                  </a:lnTo>
                  <a:lnTo>
                    <a:pt x="1074" y="1523"/>
                  </a:lnTo>
                  <a:lnTo>
                    <a:pt x="1076" y="1525"/>
                  </a:lnTo>
                  <a:lnTo>
                    <a:pt x="1076" y="1526"/>
                  </a:lnTo>
                  <a:lnTo>
                    <a:pt x="1076" y="1528"/>
                  </a:lnTo>
                  <a:lnTo>
                    <a:pt x="1077" y="1529"/>
                  </a:lnTo>
                  <a:lnTo>
                    <a:pt x="1077" y="1531"/>
                  </a:lnTo>
                  <a:lnTo>
                    <a:pt x="1077" y="1532"/>
                  </a:lnTo>
                  <a:lnTo>
                    <a:pt x="1077" y="1534"/>
                  </a:lnTo>
                  <a:lnTo>
                    <a:pt x="1078" y="1536"/>
                  </a:lnTo>
                  <a:lnTo>
                    <a:pt x="1076" y="1537"/>
                  </a:lnTo>
                  <a:lnTo>
                    <a:pt x="1074" y="1537"/>
                  </a:lnTo>
                  <a:lnTo>
                    <a:pt x="1073" y="1538"/>
                  </a:lnTo>
                  <a:lnTo>
                    <a:pt x="1072" y="1539"/>
                  </a:lnTo>
                  <a:lnTo>
                    <a:pt x="1070" y="1540"/>
                  </a:lnTo>
                  <a:lnTo>
                    <a:pt x="1069" y="1542"/>
                  </a:lnTo>
                  <a:lnTo>
                    <a:pt x="1068" y="1543"/>
                  </a:lnTo>
                  <a:lnTo>
                    <a:pt x="1066" y="1544"/>
                  </a:lnTo>
                  <a:lnTo>
                    <a:pt x="1065" y="1545"/>
                  </a:lnTo>
                  <a:lnTo>
                    <a:pt x="1065" y="1547"/>
                  </a:lnTo>
                  <a:lnTo>
                    <a:pt x="1064" y="1548"/>
                  </a:lnTo>
                  <a:lnTo>
                    <a:pt x="1064" y="1551"/>
                  </a:lnTo>
                  <a:lnTo>
                    <a:pt x="1064" y="1552"/>
                  </a:lnTo>
                  <a:lnTo>
                    <a:pt x="1065" y="1555"/>
                  </a:lnTo>
                  <a:lnTo>
                    <a:pt x="1063" y="1555"/>
                  </a:lnTo>
                  <a:lnTo>
                    <a:pt x="1065" y="1559"/>
                  </a:lnTo>
                  <a:lnTo>
                    <a:pt x="1066" y="1560"/>
                  </a:lnTo>
                  <a:lnTo>
                    <a:pt x="1069" y="1561"/>
                  </a:lnTo>
                  <a:lnTo>
                    <a:pt x="1070" y="1562"/>
                  </a:lnTo>
                  <a:lnTo>
                    <a:pt x="1071" y="1562"/>
                  </a:lnTo>
                  <a:lnTo>
                    <a:pt x="1073" y="1563"/>
                  </a:lnTo>
                  <a:lnTo>
                    <a:pt x="1074" y="1564"/>
                  </a:lnTo>
                  <a:lnTo>
                    <a:pt x="1076" y="1565"/>
                  </a:lnTo>
                  <a:lnTo>
                    <a:pt x="1077" y="1567"/>
                  </a:lnTo>
                  <a:lnTo>
                    <a:pt x="1078" y="1568"/>
                  </a:lnTo>
                  <a:lnTo>
                    <a:pt x="1079" y="1569"/>
                  </a:lnTo>
                  <a:lnTo>
                    <a:pt x="1080" y="1570"/>
                  </a:lnTo>
                  <a:lnTo>
                    <a:pt x="1081" y="1571"/>
                  </a:lnTo>
                  <a:lnTo>
                    <a:pt x="1081" y="1573"/>
                  </a:lnTo>
                  <a:lnTo>
                    <a:pt x="1082" y="1574"/>
                  </a:lnTo>
                  <a:lnTo>
                    <a:pt x="1081" y="1577"/>
                  </a:lnTo>
                  <a:lnTo>
                    <a:pt x="1084" y="1578"/>
                  </a:lnTo>
                  <a:lnTo>
                    <a:pt x="1081" y="1580"/>
                  </a:lnTo>
                  <a:lnTo>
                    <a:pt x="1086" y="1582"/>
                  </a:lnTo>
                  <a:lnTo>
                    <a:pt x="1089" y="1585"/>
                  </a:lnTo>
                  <a:lnTo>
                    <a:pt x="1091" y="1586"/>
                  </a:lnTo>
                  <a:lnTo>
                    <a:pt x="1096" y="1589"/>
                  </a:lnTo>
                  <a:lnTo>
                    <a:pt x="1101" y="1592"/>
                  </a:lnTo>
                  <a:lnTo>
                    <a:pt x="1104" y="1594"/>
                  </a:lnTo>
                  <a:lnTo>
                    <a:pt x="1106" y="1597"/>
                  </a:lnTo>
                  <a:lnTo>
                    <a:pt x="1107" y="1598"/>
                  </a:lnTo>
                  <a:lnTo>
                    <a:pt x="1109" y="1599"/>
                  </a:lnTo>
                  <a:lnTo>
                    <a:pt x="1110" y="1601"/>
                  </a:lnTo>
                  <a:lnTo>
                    <a:pt x="1111" y="1602"/>
                  </a:lnTo>
                  <a:lnTo>
                    <a:pt x="1112" y="1603"/>
                  </a:lnTo>
                  <a:lnTo>
                    <a:pt x="1113" y="1604"/>
                  </a:lnTo>
                  <a:lnTo>
                    <a:pt x="1114" y="1605"/>
                  </a:lnTo>
                  <a:lnTo>
                    <a:pt x="1115" y="1606"/>
                  </a:lnTo>
                  <a:lnTo>
                    <a:pt x="1116" y="1609"/>
                  </a:lnTo>
                  <a:lnTo>
                    <a:pt x="1116" y="1610"/>
                  </a:lnTo>
                  <a:lnTo>
                    <a:pt x="1118" y="1611"/>
                  </a:lnTo>
                  <a:lnTo>
                    <a:pt x="1118" y="1613"/>
                  </a:lnTo>
                  <a:lnTo>
                    <a:pt x="1119" y="1614"/>
                  </a:lnTo>
                  <a:lnTo>
                    <a:pt x="1119" y="1615"/>
                  </a:lnTo>
                  <a:lnTo>
                    <a:pt x="1120" y="1618"/>
                  </a:lnTo>
                  <a:lnTo>
                    <a:pt x="1120" y="1619"/>
                  </a:lnTo>
                  <a:lnTo>
                    <a:pt x="1121" y="1620"/>
                  </a:lnTo>
                  <a:lnTo>
                    <a:pt x="1121" y="1622"/>
                  </a:lnTo>
                  <a:lnTo>
                    <a:pt x="1122" y="1623"/>
                  </a:lnTo>
                  <a:lnTo>
                    <a:pt x="1122" y="1626"/>
                  </a:lnTo>
                  <a:lnTo>
                    <a:pt x="1122" y="1627"/>
                  </a:lnTo>
                  <a:lnTo>
                    <a:pt x="1122" y="1628"/>
                  </a:lnTo>
                  <a:lnTo>
                    <a:pt x="1123" y="1630"/>
                  </a:lnTo>
                  <a:lnTo>
                    <a:pt x="1123" y="1631"/>
                  </a:lnTo>
                  <a:lnTo>
                    <a:pt x="1124" y="1632"/>
                  </a:lnTo>
                  <a:lnTo>
                    <a:pt x="1124" y="1633"/>
                  </a:lnTo>
                  <a:lnTo>
                    <a:pt x="1126" y="1636"/>
                  </a:lnTo>
                  <a:lnTo>
                    <a:pt x="1127" y="1637"/>
                  </a:lnTo>
                  <a:lnTo>
                    <a:pt x="1127" y="1638"/>
                  </a:lnTo>
                  <a:lnTo>
                    <a:pt x="1128" y="1639"/>
                  </a:lnTo>
                  <a:lnTo>
                    <a:pt x="1129" y="1640"/>
                  </a:lnTo>
                  <a:lnTo>
                    <a:pt x="1131" y="1641"/>
                  </a:lnTo>
                  <a:lnTo>
                    <a:pt x="1134" y="1638"/>
                  </a:lnTo>
                  <a:lnTo>
                    <a:pt x="1134" y="1637"/>
                  </a:lnTo>
                  <a:lnTo>
                    <a:pt x="1135" y="1636"/>
                  </a:lnTo>
                  <a:lnTo>
                    <a:pt x="1139" y="1635"/>
                  </a:lnTo>
                  <a:lnTo>
                    <a:pt x="1144" y="1636"/>
                  </a:lnTo>
                  <a:lnTo>
                    <a:pt x="1145" y="1636"/>
                  </a:lnTo>
                  <a:lnTo>
                    <a:pt x="1146" y="1635"/>
                  </a:lnTo>
                  <a:lnTo>
                    <a:pt x="1148" y="1635"/>
                  </a:lnTo>
                  <a:lnTo>
                    <a:pt x="1149" y="1635"/>
                  </a:lnTo>
                  <a:lnTo>
                    <a:pt x="1152" y="1633"/>
                  </a:lnTo>
                  <a:lnTo>
                    <a:pt x="1153" y="1633"/>
                  </a:lnTo>
                  <a:lnTo>
                    <a:pt x="1155" y="1633"/>
                  </a:lnTo>
                  <a:lnTo>
                    <a:pt x="1156" y="1635"/>
                  </a:lnTo>
                  <a:lnTo>
                    <a:pt x="1157" y="1635"/>
                  </a:lnTo>
                  <a:lnTo>
                    <a:pt x="1160" y="1636"/>
                  </a:lnTo>
                  <a:lnTo>
                    <a:pt x="1161" y="1637"/>
                  </a:lnTo>
                  <a:lnTo>
                    <a:pt x="1163" y="1638"/>
                  </a:lnTo>
                  <a:lnTo>
                    <a:pt x="1168" y="1638"/>
                  </a:lnTo>
                  <a:lnTo>
                    <a:pt x="1172" y="1639"/>
                  </a:lnTo>
                  <a:lnTo>
                    <a:pt x="1176" y="1639"/>
                  </a:lnTo>
                  <a:lnTo>
                    <a:pt x="1177" y="1640"/>
                  </a:lnTo>
                  <a:lnTo>
                    <a:pt x="1179" y="1641"/>
                  </a:lnTo>
                  <a:lnTo>
                    <a:pt x="1179" y="1643"/>
                  </a:lnTo>
                  <a:lnTo>
                    <a:pt x="1180" y="1644"/>
                  </a:lnTo>
                  <a:lnTo>
                    <a:pt x="1181" y="1644"/>
                  </a:lnTo>
                  <a:lnTo>
                    <a:pt x="1184" y="1643"/>
                  </a:lnTo>
                  <a:lnTo>
                    <a:pt x="1188" y="1641"/>
                  </a:lnTo>
                  <a:lnTo>
                    <a:pt x="1189" y="1640"/>
                  </a:lnTo>
                  <a:lnTo>
                    <a:pt x="1190" y="1639"/>
                  </a:lnTo>
                  <a:lnTo>
                    <a:pt x="1193" y="1639"/>
                  </a:lnTo>
                  <a:lnTo>
                    <a:pt x="1195" y="1639"/>
                  </a:lnTo>
                  <a:lnTo>
                    <a:pt x="1196" y="1639"/>
                  </a:lnTo>
                  <a:lnTo>
                    <a:pt x="1195" y="1643"/>
                  </a:lnTo>
                  <a:lnTo>
                    <a:pt x="1195" y="1644"/>
                  </a:lnTo>
                  <a:lnTo>
                    <a:pt x="1195" y="1645"/>
                  </a:lnTo>
                  <a:lnTo>
                    <a:pt x="1194" y="1647"/>
                  </a:lnTo>
                  <a:lnTo>
                    <a:pt x="1195" y="1648"/>
                  </a:lnTo>
                  <a:lnTo>
                    <a:pt x="1197" y="1651"/>
                  </a:lnTo>
                  <a:lnTo>
                    <a:pt x="1202" y="1649"/>
                  </a:lnTo>
                  <a:lnTo>
                    <a:pt x="1205" y="1649"/>
                  </a:lnTo>
                  <a:lnTo>
                    <a:pt x="1209" y="1648"/>
                  </a:lnTo>
                  <a:lnTo>
                    <a:pt x="1211" y="1648"/>
                  </a:lnTo>
                  <a:lnTo>
                    <a:pt x="1212" y="1648"/>
                  </a:lnTo>
                  <a:lnTo>
                    <a:pt x="1214" y="1648"/>
                  </a:lnTo>
                  <a:lnTo>
                    <a:pt x="1217" y="1648"/>
                  </a:lnTo>
                  <a:lnTo>
                    <a:pt x="1219" y="1648"/>
                  </a:lnTo>
                  <a:lnTo>
                    <a:pt x="1221" y="1648"/>
                  </a:lnTo>
                  <a:lnTo>
                    <a:pt x="1224" y="1648"/>
                  </a:lnTo>
                  <a:lnTo>
                    <a:pt x="1223" y="1652"/>
                  </a:lnTo>
                  <a:lnTo>
                    <a:pt x="1223" y="1654"/>
                  </a:lnTo>
                  <a:lnTo>
                    <a:pt x="1222" y="1655"/>
                  </a:lnTo>
                  <a:lnTo>
                    <a:pt x="1221" y="1656"/>
                  </a:lnTo>
                  <a:lnTo>
                    <a:pt x="1221" y="1658"/>
                  </a:lnTo>
                  <a:lnTo>
                    <a:pt x="1220" y="1660"/>
                  </a:lnTo>
                  <a:lnTo>
                    <a:pt x="1219" y="1661"/>
                  </a:lnTo>
                  <a:lnTo>
                    <a:pt x="1219" y="1662"/>
                  </a:lnTo>
                  <a:lnTo>
                    <a:pt x="1218" y="1664"/>
                  </a:lnTo>
                  <a:lnTo>
                    <a:pt x="1217" y="1665"/>
                  </a:lnTo>
                  <a:lnTo>
                    <a:pt x="1217" y="1666"/>
                  </a:lnTo>
                  <a:lnTo>
                    <a:pt x="1215" y="1669"/>
                  </a:lnTo>
                  <a:lnTo>
                    <a:pt x="1215" y="1670"/>
                  </a:lnTo>
                  <a:lnTo>
                    <a:pt x="1215" y="1671"/>
                  </a:lnTo>
                  <a:lnTo>
                    <a:pt x="1217" y="1673"/>
                  </a:lnTo>
                  <a:lnTo>
                    <a:pt x="1218" y="1674"/>
                  </a:lnTo>
                  <a:lnTo>
                    <a:pt x="1219" y="1675"/>
                  </a:lnTo>
                  <a:lnTo>
                    <a:pt x="1219" y="1677"/>
                  </a:lnTo>
                  <a:lnTo>
                    <a:pt x="1218" y="1679"/>
                  </a:lnTo>
                  <a:lnTo>
                    <a:pt x="1217" y="1680"/>
                  </a:lnTo>
                  <a:lnTo>
                    <a:pt x="1217" y="1682"/>
                  </a:lnTo>
                  <a:lnTo>
                    <a:pt x="1215" y="1683"/>
                  </a:lnTo>
                  <a:lnTo>
                    <a:pt x="1215" y="1686"/>
                  </a:lnTo>
                  <a:lnTo>
                    <a:pt x="1214" y="1687"/>
                  </a:lnTo>
                  <a:lnTo>
                    <a:pt x="1213" y="1689"/>
                  </a:lnTo>
                  <a:lnTo>
                    <a:pt x="1211" y="1690"/>
                  </a:lnTo>
                  <a:lnTo>
                    <a:pt x="1215" y="1693"/>
                  </a:lnTo>
                  <a:lnTo>
                    <a:pt x="1219" y="1694"/>
                  </a:lnTo>
                  <a:lnTo>
                    <a:pt x="1218" y="1697"/>
                  </a:lnTo>
                  <a:lnTo>
                    <a:pt x="1219" y="1698"/>
                  </a:lnTo>
                  <a:lnTo>
                    <a:pt x="1220" y="1699"/>
                  </a:lnTo>
                  <a:lnTo>
                    <a:pt x="1221" y="1700"/>
                  </a:lnTo>
                  <a:lnTo>
                    <a:pt x="1222" y="1702"/>
                  </a:lnTo>
                  <a:lnTo>
                    <a:pt x="1223" y="1703"/>
                  </a:lnTo>
                  <a:lnTo>
                    <a:pt x="1224" y="1704"/>
                  </a:lnTo>
                  <a:lnTo>
                    <a:pt x="1224" y="1706"/>
                  </a:lnTo>
                  <a:lnTo>
                    <a:pt x="1226" y="1707"/>
                  </a:lnTo>
                  <a:lnTo>
                    <a:pt x="1226" y="1708"/>
                  </a:lnTo>
                  <a:lnTo>
                    <a:pt x="1226" y="1711"/>
                  </a:lnTo>
                  <a:lnTo>
                    <a:pt x="1224" y="1712"/>
                  </a:lnTo>
                  <a:lnTo>
                    <a:pt x="1223" y="1712"/>
                  </a:lnTo>
                  <a:lnTo>
                    <a:pt x="1222" y="1713"/>
                  </a:lnTo>
                  <a:lnTo>
                    <a:pt x="1221" y="1714"/>
                  </a:lnTo>
                  <a:lnTo>
                    <a:pt x="1219" y="1715"/>
                  </a:lnTo>
                  <a:lnTo>
                    <a:pt x="1218" y="1716"/>
                  </a:lnTo>
                  <a:lnTo>
                    <a:pt x="1217" y="1717"/>
                  </a:lnTo>
                  <a:lnTo>
                    <a:pt x="1214" y="1717"/>
                  </a:lnTo>
                  <a:lnTo>
                    <a:pt x="1212" y="1717"/>
                  </a:lnTo>
                  <a:lnTo>
                    <a:pt x="1211" y="1721"/>
                  </a:lnTo>
                  <a:lnTo>
                    <a:pt x="1211" y="1725"/>
                  </a:lnTo>
                  <a:lnTo>
                    <a:pt x="1211" y="1730"/>
                  </a:lnTo>
                  <a:lnTo>
                    <a:pt x="1206" y="1731"/>
                  </a:lnTo>
                  <a:lnTo>
                    <a:pt x="1207" y="1734"/>
                  </a:lnTo>
                  <a:lnTo>
                    <a:pt x="1210" y="1739"/>
                  </a:lnTo>
                  <a:lnTo>
                    <a:pt x="1210" y="1742"/>
                  </a:lnTo>
                  <a:lnTo>
                    <a:pt x="1212" y="1746"/>
                  </a:lnTo>
                  <a:lnTo>
                    <a:pt x="1214" y="1750"/>
                  </a:lnTo>
                  <a:lnTo>
                    <a:pt x="1215" y="1753"/>
                  </a:lnTo>
                  <a:lnTo>
                    <a:pt x="1218" y="1755"/>
                  </a:lnTo>
                  <a:lnTo>
                    <a:pt x="1220" y="1757"/>
                  </a:lnTo>
                  <a:lnTo>
                    <a:pt x="1222" y="1763"/>
                  </a:lnTo>
                  <a:lnTo>
                    <a:pt x="1223" y="1766"/>
                  </a:lnTo>
                  <a:lnTo>
                    <a:pt x="1224" y="1769"/>
                  </a:lnTo>
                  <a:lnTo>
                    <a:pt x="1221" y="1774"/>
                  </a:lnTo>
                  <a:lnTo>
                    <a:pt x="1220" y="1778"/>
                  </a:lnTo>
                  <a:lnTo>
                    <a:pt x="1220" y="1780"/>
                  </a:lnTo>
                  <a:lnTo>
                    <a:pt x="1219" y="1781"/>
                  </a:lnTo>
                  <a:lnTo>
                    <a:pt x="1219" y="1784"/>
                  </a:lnTo>
                  <a:lnTo>
                    <a:pt x="1219" y="1789"/>
                  </a:lnTo>
                  <a:lnTo>
                    <a:pt x="1219" y="1791"/>
                  </a:lnTo>
                  <a:lnTo>
                    <a:pt x="1219" y="1795"/>
                  </a:lnTo>
                  <a:lnTo>
                    <a:pt x="1213" y="1798"/>
                  </a:lnTo>
                  <a:lnTo>
                    <a:pt x="1215" y="1801"/>
                  </a:lnTo>
                  <a:lnTo>
                    <a:pt x="1218" y="1806"/>
                  </a:lnTo>
                  <a:lnTo>
                    <a:pt x="1221" y="1809"/>
                  </a:lnTo>
                  <a:lnTo>
                    <a:pt x="1223" y="1807"/>
                  </a:lnTo>
                  <a:lnTo>
                    <a:pt x="1224" y="1807"/>
                  </a:lnTo>
                  <a:lnTo>
                    <a:pt x="1226" y="1808"/>
                  </a:lnTo>
                  <a:lnTo>
                    <a:pt x="1227" y="1812"/>
                  </a:lnTo>
                  <a:lnTo>
                    <a:pt x="1229" y="1812"/>
                  </a:lnTo>
                  <a:lnTo>
                    <a:pt x="1232" y="1814"/>
                  </a:lnTo>
                  <a:lnTo>
                    <a:pt x="1234" y="1815"/>
                  </a:lnTo>
                  <a:lnTo>
                    <a:pt x="1238" y="1817"/>
                  </a:lnTo>
                  <a:lnTo>
                    <a:pt x="1240" y="1820"/>
                  </a:lnTo>
                  <a:lnTo>
                    <a:pt x="1243" y="1821"/>
                  </a:lnTo>
                  <a:lnTo>
                    <a:pt x="1245" y="1823"/>
                  </a:lnTo>
                  <a:lnTo>
                    <a:pt x="1247" y="1824"/>
                  </a:lnTo>
                  <a:lnTo>
                    <a:pt x="1248" y="1826"/>
                  </a:lnTo>
                  <a:lnTo>
                    <a:pt x="1252" y="1831"/>
                  </a:lnTo>
                  <a:lnTo>
                    <a:pt x="1253" y="1834"/>
                  </a:lnTo>
                  <a:lnTo>
                    <a:pt x="1254" y="1838"/>
                  </a:lnTo>
                  <a:lnTo>
                    <a:pt x="1254" y="1840"/>
                  </a:lnTo>
                  <a:lnTo>
                    <a:pt x="1254" y="1842"/>
                  </a:lnTo>
                  <a:lnTo>
                    <a:pt x="1251" y="1843"/>
                  </a:lnTo>
                  <a:lnTo>
                    <a:pt x="1248" y="1843"/>
                  </a:lnTo>
                  <a:lnTo>
                    <a:pt x="1247" y="1843"/>
                  </a:lnTo>
                  <a:lnTo>
                    <a:pt x="1246" y="1843"/>
                  </a:lnTo>
                  <a:lnTo>
                    <a:pt x="1244" y="1843"/>
                  </a:lnTo>
                  <a:lnTo>
                    <a:pt x="1243" y="1845"/>
                  </a:lnTo>
                  <a:lnTo>
                    <a:pt x="1242" y="1845"/>
                  </a:lnTo>
                  <a:lnTo>
                    <a:pt x="1240" y="1846"/>
                  </a:lnTo>
                  <a:lnTo>
                    <a:pt x="1239" y="1847"/>
                  </a:lnTo>
                  <a:lnTo>
                    <a:pt x="1238" y="1848"/>
                  </a:lnTo>
                  <a:lnTo>
                    <a:pt x="1237" y="1848"/>
                  </a:lnTo>
                  <a:lnTo>
                    <a:pt x="1236" y="1850"/>
                  </a:lnTo>
                  <a:lnTo>
                    <a:pt x="1236" y="1851"/>
                  </a:lnTo>
                  <a:lnTo>
                    <a:pt x="1236" y="1853"/>
                  </a:lnTo>
                  <a:lnTo>
                    <a:pt x="1237" y="1855"/>
                  </a:lnTo>
                  <a:lnTo>
                    <a:pt x="1236" y="1856"/>
                  </a:lnTo>
                  <a:lnTo>
                    <a:pt x="1236" y="1858"/>
                  </a:lnTo>
                  <a:lnTo>
                    <a:pt x="1236" y="1859"/>
                  </a:lnTo>
                  <a:lnTo>
                    <a:pt x="1236" y="1862"/>
                  </a:lnTo>
                  <a:lnTo>
                    <a:pt x="1235" y="1864"/>
                  </a:lnTo>
                  <a:lnTo>
                    <a:pt x="1234" y="1866"/>
                  </a:lnTo>
                  <a:lnTo>
                    <a:pt x="1232" y="1868"/>
                  </a:lnTo>
                  <a:lnTo>
                    <a:pt x="1232" y="1870"/>
                  </a:lnTo>
                  <a:lnTo>
                    <a:pt x="1231" y="1871"/>
                  </a:lnTo>
                  <a:lnTo>
                    <a:pt x="1230" y="1873"/>
                  </a:lnTo>
                  <a:lnTo>
                    <a:pt x="1229" y="1873"/>
                  </a:lnTo>
                  <a:lnTo>
                    <a:pt x="1227" y="1874"/>
                  </a:lnTo>
                  <a:lnTo>
                    <a:pt x="1226" y="1875"/>
                  </a:lnTo>
                  <a:lnTo>
                    <a:pt x="1224" y="1876"/>
                  </a:lnTo>
                  <a:lnTo>
                    <a:pt x="1222" y="1877"/>
                  </a:lnTo>
                  <a:lnTo>
                    <a:pt x="1221" y="1879"/>
                  </a:lnTo>
                  <a:lnTo>
                    <a:pt x="1220" y="1880"/>
                  </a:lnTo>
                  <a:lnTo>
                    <a:pt x="1219" y="1880"/>
                  </a:lnTo>
                  <a:lnTo>
                    <a:pt x="1217" y="1881"/>
                  </a:lnTo>
                  <a:lnTo>
                    <a:pt x="1217" y="1880"/>
                  </a:lnTo>
                  <a:lnTo>
                    <a:pt x="1214" y="1880"/>
                  </a:lnTo>
                  <a:lnTo>
                    <a:pt x="1213" y="1879"/>
                  </a:lnTo>
                  <a:lnTo>
                    <a:pt x="1211" y="1879"/>
                  </a:lnTo>
                  <a:lnTo>
                    <a:pt x="1210" y="1879"/>
                  </a:lnTo>
                  <a:lnTo>
                    <a:pt x="1209" y="1879"/>
                  </a:lnTo>
                  <a:lnTo>
                    <a:pt x="1206" y="1879"/>
                  </a:lnTo>
                  <a:lnTo>
                    <a:pt x="1205" y="1879"/>
                  </a:lnTo>
                  <a:lnTo>
                    <a:pt x="1203" y="1879"/>
                  </a:lnTo>
                  <a:lnTo>
                    <a:pt x="1201" y="1877"/>
                  </a:lnTo>
                  <a:lnTo>
                    <a:pt x="1199" y="1882"/>
                  </a:lnTo>
                  <a:lnTo>
                    <a:pt x="1199" y="1887"/>
                  </a:lnTo>
                  <a:lnTo>
                    <a:pt x="1203" y="1890"/>
                  </a:lnTo>
                  <a:lnTo>
                    <a:pt x="1203" y="1895"/>
                  </a:lnTo>
                  <a:lnTo>
                    <a:pt x="1204" y="1899"/>
                  </a:lnTo>
                  <a:lnTo>
                    <a:pt x="1205" y="1900"/>
                  </a:lnTo>
                  <a:lnTo>
                    <a:pt x="1206" y="1902"/>
                  </a:lnTo>
                  <a:lnTo>
                    <a:pt x="1207" y="1904"/>
                  </a:lnTo>
                  <a:lnTo>
                    <a:pt x="1209" y="1905"/>
                  </a:lnTo>
                  <a:lnTo>
                    <a:pt x="1210" y="1906"/>
                  </a:lnTo>
                  <a:lnTo>
                    <a:pt x="1211" y="1907"/>
                  </a:lnTo>
                  <a:lnTo>
                    <a:pt x="1212" y="1908"/>
                  </a:lnTo>
                  <a:lnTo>
                    <a:pt x="1213" y="1909"/>
                  </a:lnTo>
                  <a:lnTo>
                    <a:pt x="1215" y="1910"/>
                  </a:lnTo>
                  <a:lnTo>
                    <a:pt x="1217" y="1912"/>
                  </a:lnTo>
                  <a:lnTo>
                    <a:pt x="1218" y="1914"/>
                  </a:lnTo>
                  <a:lnTo>
                    <a:pt x="1219" y="1915"/>
                  </a:lnTo>
                  <a:lnTo>
                    <a:pt x="1220" y="1916"/>
                  </a:lnTo>
                  <a:lnTo>
                    <a:pt x="1221" y="1917"/>
                  </a:lnTo>
                  <a:lnTo>
                    <a:pt x="1222" y="1918"/>
                  </a:lnTo>
                  <a:lnTo>
                    <a:pt x="1224" y="1919"/>
                  </a:lnTo>
                  <a:lnTo>
                    <a:pt x="1226" y="1919"/>
                  </a:lnTo>
                  <a:lnTo>
                    <a:pt x="1227" y="1921"/>
                  </a:lnTo>
                  <a:lnTo>
                    <a:pt x="1230" y="1922"/>
                  </a:lnTo>
                  <a:lnTo>
                    <a:pt x="1232" y="1922"/>
                  </a:lnTo>
                  <a:lnTo>
                    <a:pt x="1237" y="1919"/>
                  </a:lnTo>
                  <a:lnTo>
                    <a:pt x="1239" y="1923"/>
                  </a:lnTo>
                  <a:lnTo>
                    <a:pt x="1240" y="1923"/>
                  </a:lnTo>
                  <a:lnTo>
                    <a:pt x="1242" y="1924"/>
                  </a:lnTo>
                  <a:lnTo>
                    <a:pt x="1244" y="1925"/>
                  </a:lnTo>
                  <a:lnTo>
                    <a:pt x="1245" y="1926"/>
                  </a:lnTo>
                  <a:lnTo>
                    <a:pt x="1246" y="1927"/>
                  </a:lnTo>
                  <a:lnTo>
                    <a:pt x="1247" y="1929"/>
                  </a:lnTo>
                  <a:lnTo>
                    <a:pt x="1248" y="1930"/>
                  </a:lnTo>
                  <a:lnTo>
                    <a:pt x="1249" y="1931"/>
                  </a:lnTo>
                  <a:lnTo>
                    <a:pt x="1251" y="1932"/>
                  </a:lnTo>
                  <a:lnTo>
                    <a:pt x="1252" y="1933"/>
                  </a:lnTo>
                  <a:lnTo>
                    <a:pt x="1253" y="1934"/>
                  </a:lnTo>
                  <a:lnTo>
                    <a:pt x="1254" y="1935"/>
                  </a:lnTo>
                  <a:lnTo>
                    <a:pt x="1255" y="1937"/>
                  </a:lnTo>
                  <a:lnTo>
                    <a:pt x="1256" y="1939"/>
                  </a:lnTo>
                  <a:lnTo>
                    <a:pt x="1257" y="1941"/>
                  </a:lnTo>
                  <a:lnTo>
                    <a:pt x="1259" y="1942"/>
                  </a:lnTo>
                  <a:lnTo>
                    <a:pt x="1260" y="1943"/>
                  </a:lnTo>
                  <a:lnTo>
                    <a:pt x="1262" y="1946"/>
                  </a:lnTo>
                  <a:lnTo>
                    <a:pt x="1262" y="1947"/>
                  </a:lnTo>
                  <a:lnTo>
                    <a:pt x="1263" y="1948"/>
                  </a:lnTo>
                  <a:lnTo>
                    <a:pt x="1264" y="1949"/>
                  </a:lnTo>
                  <a:lnTo>
                    <a:pt x="1265" y="1951"/>
                  </a:lnTo>
                  <a:lnTo>
                    <a:pt x="1267" y="1952"/>
                  </a:lnTo>
                  <a:lnTo>
                    <a:pt x="1268" y="1954"/>
                  </a:lnTo>
                  <a:lnTo>
                    <a:pt x="1268" y="1955"/>
                  </a:lnTo>
                  <a:lnTo>
                    <a:pt x="1269" y="1957"/>
                  </a:lnTo>
                  <a:lnTo>
                    <a:pt x="1269" y="1958"/>
                  </a:lnTo>
                  <a:lnTo>
                    <a:pt x="1270" y="1959"/>
                  </a:lnTo>
                  <a:lnTo>
                    <a:pt x="1271" y="1961"/>
                  </a:lnTo>
                  <a:lnTo>
                    <a:pt x="1271" y="1963"/>
                  </a:lnTo>
                  <a:lnTo>
                    <a:pt x="1272" y="1964"/>
                  </a:lnTo>
                  <a:lnTo>
                    <a:pt x="1273" y="1965"/>
                  </a:lnTo>
                  <a:lnTo>
                    <a:pt x="1273" y="1967"/>
                  </a:lnTo>
                  <a:lnTo>
                    <a:pt x="1275" y="1968"/>
                  </a:lnTo>
                  <a:lnTo>
                    <a:pt x="1276" y="1969"/>
                  </a:lnTo>
                  <a:lnTo>
                    <a:pt x="1277" y="1971"/>
                  </a:lnTo>
                  <a:lnTo>
                    <a:pt x="1277" y="1972"/>
                  </a:lnTo>
                  <a:lnTo>
                    <a:pt x="1278" y="1973"/>
                  </a:lnTo>
                  <a:lnTo>
                    <a:pt x="1279" y="1975"/>
                  </a:lnTo>
                  <a:lnTo>
                    <a:pt x="1280" y="1976"/>
                  </a:lnTo>
                  <a:lnTo>
                    <a:pt x="1281" y="1977"/>
                  </a:lnTo>
                  <a:lnTo>
                    <a:pt x="1282" y="1978"/>
                  </a:lnTo>
                  <a:lnTo>
                    <a:pt x="1284" y="1982"/>
                  </a:lnTo>
                  <a:lnTo>
                    <a:pt x="1288" y="1983"/>
                  </a:lnTo>
                  <a:lnTo>
                    <a:pt x="1289" y="1984"/>
                  </a:lnTo>
                  <a:lnTo>
                    <a:pt x="1290" y="1985"/>
                  </a:lnTo>
                  <a:lnTo>
                    <a:pt x="1292" y="1986"/>
                  </a:lnTo>
                  <a:lnTo>
                    <a:pt x="1293" y="1988"/>
                  </a:lnTo>
                  <a:lnTo>
                    <a:pt x="1294" y="1989"/>
                  </a:lnTo>
                  <a:lnTo>
                    <a:pt x="1296" y="1991"/>
                  </a:lnTo>
                  <a:lnTo>
                    <a:pt x="1297" y="1992"/>
                  </a:lnTo>
                  <a:lnTo>
                    <a:pt x="1296" y="1993"/>
                  </a:lnTo>
                  <a:lnTo>
                    <a:pt x="1295" y="1994"/>
                  </a:lnTo>
                  <a:lnTo>
                    <a:pt x="1294" y="1993"/>
                  </a:lnTo>
                  <a:lnTo>
                    <a:pt x="1292" y="1993"/>
                  </a:lnTo>
                  <a:lnTo>
                    <a:pt x="1290" y="1993"/>
                  </a:lnTo>
                  <a:lnTo>
                    <a:pt x="1289" y="1994"/>
                  </a:lnTo>
                  <a:lnTo>
                    <a:pt x="1288" y="1996"/>
                  </a:lnTo>
                  <a:lnTo>
                    <a:pt x="1288" y="1998"/>
                  </a:lnTo>
                  <a:lnTo>
                    <a:pt x="1287" y="1999"/>
                  </a:lnTo>
                  <a:lnTo>
                    <a:pt x="1287" y="2001"/>
                  </a:lnTo>
                  <a:lnTo>
                    <a:pt x="1286" y="2002"/>
                  </a:lnTo>
                  <a:lnTo>
                    <a:pt x="1285" y="2005"/>
                  </a:lnTo>
                  <a:lnTo>
                    <a:pt x="1285" y="2006"/>
                  </a:lnTo>
                  <a:lnTo>
                    <a:pt x="1284" y="2008"/>
                  </a:lnTo>
                  <a:lnTo>
                    <a:pt x="1284" y="2009"/>
                  </a:lnTo>
                  <a:lnTo>
                    <a:pt x="1282" y="2011"/>
                  </a:lnTo>
                  <a:lnTo>
                    <a:pt x="1281" y="2013"/>
                  </a:lnTo>
                  <a:lnTo>
                    <a:pt x="1282" y="2014"/>
                  </a:lnTo>
                  <a:lnTo>
                    <a:pt x="1284" y="2015"/>
                  </a:lnTo>
                  <a:lnTo>
                    <a:pt x="1285" y="2016"/>
                  </a:lnTo>
                  <a:lnTo>
                    <a:pt x="1287" y="2016"/>
                  </a:lnTo>
                  <a:lnTo>
                    <a:pt x="1286" y="2019"/>
                  </a:lnTo>
                  <a:lnTo>
                    <a:pt x="1289" y="2023"/>
                  </a:lnTo>
                  <a:lnTo>
                    <a:pt x="1288" y="2024"/>
                  </a:lnTo>
                  <a:lnTo>
                    <a:pt x="1288" y="2025"/>
                  </a:lnTo>
                  <a:lnTo>
                    <a:pt x="1287" y="2026"/>
                  </a:lnTo>
                  <a:lnTo>
                    <a:pt x="1287" y="2028"/>
                  </a:lnTo>
                  <a:lnTo>
                    <a:pt x="1286" y="2030"/>
                  </a:lnTo>
                  <a:lnTo>
                    <a:pt x="1286" y="2031"/>
                  </a:lnTo>
                  <a:lnTo>
                    <a:pt x="1284" y="2032"/>
                  </a:lnTo>
                  <a:lnTo>
                    <a:pt x="1282" y="2033"/>
                  </a:lnTo>
                  <a:lnTo>
                    <a:pt x="1281" y="2033"/>
                  </a:lnTo>
                  <a:lnTo>
                    <a:pt x="1280" y="2035"/>
                  </a:lnTo>
                  <a:lnTo>
                    <a:pt x="1281" y="2036"/>
                  </a:lnTo>
                  <a:lnTo>
                    <a:pt x="1282" y="2038"/>
                  </a:lnTo>
                  <a:lnTo>
                    <a:pt x="1284" y="2039"/>
                  </a:lnTo>
                  <a:lnTo>
                    <a:pt x="1284" y="2040"/>
                  </a:lnTo>
                  <a:lnTo>
                    <a:pt x="1282" y="2041"/>
                  </a:lnTo>
                  <a:lnTo>
                    <a:pt x="1281" y="2044"/>
                  </a:lnTo>
                  <a:lnTo>
                    <a:pt x="1280" y="2045"/>
                  </a:lnTo>
                  <a:lnTo>
                    <a:pt x="1280" y="2047"/>
                  </a:lnTo>
                  <a:lnTo>
                    <a:pt x="1278" y="2047"/>
                  </a:lnTo>
                  <a:lnTo>
                    <a:pt x="1276" y="2045"/>
                  </a:lnTo>
                  <a:lnTo>
                    <a:pt x="1273" y="2044"/>
                  </a:lnTo>
                  <a:lnTo>
                    <a:pt x="1272" y="2043"/>
                  </a:lnTo>
                  <a:lnTo>
                    <a:pt x="1271" y="2043"/>
                  </a:lnTo>
                  <a:lnTo>
                    <a:pt x="1270" y="2042"/>
                  </a:lnTo>
                  <a:lnTo>
                    <a:pt x="1268" y="2041"/>
                  </a:lnTo>
                  <a:lnTo>
                    <a:pt x="1267" y="2041"/>
                  </a:lnTo>
                  <a:lnTo>
                    <a:pt x="1265" y="2040"/>
                  </a:lnTo>
                  <a:lnTo>
                    <a:pt x="1264" y="2040"/>
                  </a:lnTo>
                  <a:lnTo>
                    <a:pt x="1262" y="2040"/>
                  </a:lnTo>
                  <a:lnTo>
                    <a:pt x="1261" y="2039"/>
                  </a:lnTo>
                  <a:lnTo>
                    <a:pt x="1260" y="2039"/>
                  </a:lnTo>
                  <a:lnTo>
                    <a:pt x="1257" y="2039"/>
                  </a:lnTo>
                  <a:lnTo>
                    <a:pt x="1256" y="2039"/>
                  </a:lnTo>
                  <a:lnTo>
                    <a:pt x="1255" y="2038"/>
                  </a:lnTo>
                  <a:lnTo>
                    <a:pt x="1253" y="2038"/>
                  </a:lnTo>
                  <a:lnTo>
                    <a:pt x="1252" y="2038"/>
                  </a:lnTo>
                  <a:lnTo>
                    <a:pt x="1249" y="2038"/>
                  </a:lnTo>
                  <a:lnTo>
                    <a:pt x="1248" y="2036"/>
                  </a:lnTo>
                  <a:lnTo>
                    <a:pt x="1246" y="2036"/>
                  </a:lnTo>
                  <a:lnTo>
                    <a:pt x="1244" y="2036"/>
                  </a:lnTo>
                  <a:lnTo>
                    <a:pt x="1243" y="2036"/>
                  </a:lnTo>
                  <a:lnTo>
                    <a:pt x="1240" y="2036"/>
                  </a:lnTo>
                  <a:lnTo>
                    <a:pt x="1239" y="2036"/>
                  </a:lnTo>
                  <a:lnTo>
                    <a:pt x="1237" y="2036"/>
                  </a:lnTo>
                  <a:lnTo>
                    <a:pt x="1235" y="2036"/>
                  </a:lnTo>
                  <a:lnTo>
                    <a:pt x="1234" y="2036"/>
                  </a:lnTo>
                  <a:lnTo>
                    <a:pt x="1231" y="2036"/>
                  </a:lnTo>
                  <a:lnTo>
                    <a:pt x="1230" y="2036"/>
                  </a:lnTo>
                  <a:lnTo>
                    <a:pt x="1229" y="2039"/>
                  </a:lnTo>
                  <a:lnTo>
                    <a:pt x="1228" y="2040"/>
                  </a:lnTo>
                  <a:lnTo>
                    <a:pt x="1227" y="2041"/>
                  </a:lnTo>
                  <a:lnTo>
                    <a:pt x="1227" y="2042"/>
                  </a:lnTo>
                  <a:lnTo>
                    <a:pt x="1226" y="2043"/>
                  </a:lnTo>
                  <a:lnTo>
                    <a:pt x="1224" y="2044"/>
                  </a:lnTo>
                  <a:lnTo>
                    <a:pt x="1223" y="2045"/>
                  </a:lnTo>
                  <a:lnTo>
                    <a:pt x="1222" y="2048"/>
                  </a:lnTo>
                  <a:lnTo>
                    <a:pt x="1221" y="2049"/>
                  </a:lnTo>
                  <a:lnTo>
                    <a:pt x="1220" y="2050"/>
                  </a:lnTo>
                  <a:lnTo>
                    <a:pt x="1219" y="2051"/>
                  </a:lnTo>
                  <a:lnTo>
                    <a:pt x="1219" y="2057"/>
                  </a:lnTo>
                  <a:lnTo>
                    <a:pt x="1215" y="2060"/>
                  </a:lnTo>
                  <a:lnTo>
                    <a:pt x="1214" y="2061"/>
                  </a:lnTo>
                  <a:lnTo>
                    <a:pt x="1213" y="2062"/>
                  </a:lnTo>
                  <a:lnTo>
                    <a:pt x="1212" y="2064"/>
                  </a:lnTo>
                  <a:lnTo>
                    <a:pt x="1211" y="2065"/>
                  </a:lnTo>
                  <a:lnTo>
                    <a:pt x="1210" y="2066"/>
                  </a:lnTo>
                  <a:lnTo>
                    <a:pt x="1209" y="2067"/>
                  </a:lnTo>
                  <a:lnTo>
                    <a:pt x="1206" y="2066"/>
                  </a:lnTo>
                  <a:lnTo>
                    <a:pt x="1204" y="2066"/>
                  </a:lnTo>
                  <a:lnTo>
                    <a:pt x="1203" y="2065"/>
                  </a:lnTo>
                  <a:lnTo>
                    <a:pt x="1202" y="2064"/>
                  </a:lnTo>
                  <a:lnTo>
                    <a:pt x="1199" y="2064"/>
                  </a:lnTo>
                  <a:lnTo>
                    <a:pt x="1198" y="2062"/>
                  </a:lnTo>
                  <a:lnTo>
                    <a:pt x="1197" y="2061"/>
                  </a:lnTo>
                  <a:lnTo>
                    <a:pt x="1195" y="2061"/>
                  </a:lnTo>
                  <a:lnTo>
                    <a:pt x="1194" y="2060"/>
                  </a:lnTo>
                  <a:lnTo>
                    <a:pt x="1193" y="2059"/>
                  </a:lnTo>
                  <a:lnTo>
                    <a:pt x="1192" y="2059"/>
                  </a:lnTo>
                  <a:lnTo>
                    <a:pt x="1189" y="2058"/>
                  </a:lnTo>
                  <a:lnTo>
                    <a:pt x="1188" y="2057"/>
                  </a:lnTo>
                  <a:lnTo>
                    <a:pt x="1187" y="2056"/>
                  </a:lnTo>
                  <a:lnTo>
                    <a:pt x="1186" y="2055"/>
                  </a:lnTo>
                  <a:lnTo>
                    <a:pt x="1185" y="2053"/>
                  </a:lnTo>
                  <a:lnTo>
                    <a:pt x="1184" y="2052"/>
                  </a:lnTo>
                  <a:lnTo>
                    <a:pt x="1182" y="2051"/>
                  </a:lnTo>
                  <a:lnTo>
                    <a:pt x="1180" y="2050"/>
                  </a:lnTo>
                  <a:lnTo>
                    <a:pt x="1179" y="2049"/>
                  </a:lnTo>
                  <a:lnTo>
                    <a:pt x="1178" y="2048"/>
                  </a:lnTo>
                  <a:lnTo>
                    <a:pt x="1178" y="2047"/>
                  </a:lnTo>
                  <a:lnTo>
                    <a:pt x="1176" y="2044"/>
                  </a:lnTo>
                  <a:lnTo>
                    <a:pt x="1174" y="2043"/>
                  </a:lnTo>
                  <a:lnTo>
                    <a:pt x="1174" y="2042"/>
                  </a:lnTo>
                  <a:lnTo>
                    <a:pt x="1172" y="2041"/>
                  </a:lnTo>
                  <a:lnTo>
                    <a:pt x="1171" y="2040"/>
                  </a:lnTo>
                  <a:lnTo>
                    <a:pt x="1170" y="2039"/>
                  </a:lnTo>
                  <a:lnTo>
                    <a:pt x="1168" y="2038"/>
                  </a:lnTo>
                  <a:lnTo>
                    <a:pt x="1168" y="2036"/>
                  </a:lnTo>
                  <a:lnTo>
                    <a:pt x="1165" y="2034"/>
                  </a:lnTo>
                  <a:lnTo>
                    <a:pt x="1164" y="2033"/>
                  </a:lnTo>
                  <a:lnTo>
                    <a:pt x="1163" y="2032"/>
                  </a:lnTo>
                  <a:lnTo>
                    <a:pt x="1162" y="2031"/>
                  </a:lnTo>
                  <a:lnTo>
                    <a:pt x="1160" y="2028"/>
                  </a:lnTo>
                  <a:lnTo>
                    <a:pt x="1159" y="2027"/>
                  </a:lnTo>
                  <a:lnTo>
                    <a:pt x="1157" y="2026"/>
                  </a:lnTo>
                  <a:lnTo>
                    <a:pt x="1155" y="2025"/>
                  </a:lnTo>
                  <a:lnTo>
                    <a:pt x="1154" y="2024"/>
                  </a:lnTo>
                  <a:lnTo>
                    <a:pt x="1153" y="2024"/>
                  </a:lnTo>
                  <a:lnTo>
                    <a:pt x="1152" y="2023"/>
                  </a:lnTo>
                  <a:lnTo>
                    <a:pt x="1151" y="2022"/>
                  </a:lnTo>
                  <a:lnTo>
                    <a:pt x="1149" y="2020"/>
                  </a:lnTo>
                  <a:lnTo>
                    <a:pt x="1147" y="2019"/>
                  </a:lnTo>
                  <a:lnTo>
                    <a:pt x="1146" y="2018"/>
                  </a:lnTo>
                  <a:lnTo>
                    <a:pt x="1145" y="2017"/>
                  </a:lnTo>
                  <a:lnTo>
                    <a:pt x="1144" y="2016"/>
                  </a:lnTo>
                  <a:lnTo>
                    <a:pt x="1143" y="2015"/>
                  </a:lnTo>
                  <a:lnTo>
                    <a:pt x="1141" y="2014"/>
                  </a:lnTo>
                  <a:lnTo>
                    <a:pt x="1140" y="2013"/>
                  </a:lnTo>
                  <a:lnTo>
                    <a:pt x="1139" y="2011"/>
                  </a:lnTo>
                  <a:lnTo>
                    <a:pt x="1137" y="2010"/>
                  </a:lnTo>
                  <a:lnTo>
                    <a:pt x="1137" y="2010"/>
                  </a:lnTo>
                  <a:lnTo>
                    <a:pt x="1135" y="2008"/>
                  </a:lnTo>
                  <a:lnTo>
                    <a:pt x="1134" y="2007"/>
                  </a:lnTo>
                  <a:lnTo>
                    <a:pt x="1132" y="2006"/>
                  </a:lnTo>
                  <a:lnTo>
                    <a:pt x="1131" y="2006"/>
                  </a:lnTo>
                  <a:lnTo>
                    <a:pt x="1130" y="2005"/>
                  </a:lnTo>
                  <a:lnTo>
                    <a:pt x="1129" y="2003"/>
                  </a:lnTo>
                  <a:lnTo>
                    <a:pt x="1127" y="2003"/>
                  </a:lnTo>
                  <a:lnTo>
                    <a:pt x="1126" y="2003"/>
                  </a:lnTo>
                  <a:lnTo>
                    <a:pt x="1123" y="2003"/>
                  </a:lnTo>
                  <a:lnTo>
                    <a:pt x="1122" y="2002"/>
                  </a:lnTo>
                  <a:lnTo>
                    <a:pt x="1121" y="2002"/>
                  </a:lnTo>
                  <a:lnTo>
                    <a:pt x="1119" y="2002"/>
                  </a:lnTo>
                  <a:lnTo>
                    <a:pt x="1118" y="2002"/>
                  </a:lnTo>
                  <a:lnTo>
                    <a:pt x="1116" y="2002"/>
                  </a:lnTo>
                  <a:lnTo>
                    <a:pt x="1115" y="2002"/>
                  </a:lnTo>
                  <a:lnTo>
                    <a:pt x="1113" y="2002"/>
                  </a:lnTo>
                  <a:lnTo>
                    <a:pt x="1112" y="2002"/>
                  </a:lnTo>
                  <a:lnTo>
                    <a:pt x="1110" y="2002"/>
                  </a:lnTo>
                  <a:lnTo>
                    <a:pt x="1109" y="2001"/>
                  </a:lnTo>
                  <a:lnTo>
                    <a:pt x="1107" y="2000"/>
                  </a:lnTo>
                  <a:lnTo>
                    <a:pt x="1106" y="1999"/>
                  </a:lnTo>
                  <a:lnTo>
                    <a:pt x="1105" y="1998"/>
                  </a:lnTo>
                  <a:lnTo>
                    <a:pt x="1104" y="1997"/>
                  </a:lnTo>
                  <a:lnTo>
                    <a:pt x="1104" y="1994"/>
                  </a:lnTo>
                  <a:lnTo>
                    <a:pt x="1104" y="1993"/>
                  </a:lnTo>
                  <a:lnTo>
                    <a:pt x="1105" y="1992"/>
                  </a:lnTo>
                  <a:lnTo>
                    <a:pt x="1104" y="1990"/>
                  </a:lnTo>
                  <a:lnTo>
                    <a:pt x="1103" y="1989"/>
                  </a:lnTo>
                  <a:lnTo>
                    <a:pt x="1102" y="1990"/>
                  </a:lnTo>
                  <a:lnTo>
                    <a:pt x="1101" y="1990"/>
                  </a:lnTo>
                  <a:lnTo>
                    <a:pt x="1098" y="1991"/>
                  </a:lnTo>
                  <a:lnTo>
                    <a:pt x="1097" y="1992"/>
                  </a:lnTo>
                  <a:lnTo>
                    <a:pt x="1095" y="1992"/>
                  </a:lnTo>
                  <a:lnTo>
                    <a:pt x="1094" y="1991"/>
                  </a:lnTo>
                  <a:lnTo>
                    <a:pt x="1093" y="1991"/>
                  </a:lnTo>
                  <a:lnTo>
                    <a:pt x="1090" y="1990"/>
                  </a:lnTo>
                  <a:lnTo>
                    <a:pt x="1089" y="1990"/>
                  </a:lnTo>
                  <a:lnTo>
                    <a:pt x="1087" y="1989"/>
                  </a:lnTo>
                  <a:lnTo>
                    <a:pt x="1086" y="1989"/>
                  </a:lnTo>
                  <a:lnTo>
                    <a:pt x="1085" y="1988"/>
                  </a:lnTo>
                  <a:lnTo>
                    <a:pt x="1082" y="1988"/>
                  </a:lnTo>
                  <a:lnTo>
                    <a:pt x="1081" y="1986"/>
                  </a:lnTo>
                  <a:lnTo>
                    <a:pt x="1080" y="1986"/>
                  </a:lnTo>
                  <a:lnTo>
                    <a:pt x="1078" y="1986"/>
                  </a:lnTo>
                  <a:lnTo>
                    <a:pt x="1077" y="1985"/>
                  </a:lnTo>
                  <a:lnTo>
                    <a:pt x="1074" y="1985"/>
                  </a:lnTo>
                  <a:lnTo>
                    <a:pt x="1073" y="1985"/>
                  </a:lnTo>
                  <a:lnTo>
                    <a:pt x="1072" y="1985"/>
                  </a:lnTo>
                  <a:lnTo>
                    <a:pt x="1070" y="1985"/>
                  </a:lnTo>
                  <a:lnTo>
                    <a:pt x="1069" y="1985"/>
                  </a:lnTo>
                  <a:lnTo>
                    <a:pt x="1068" y="1986"/>
                  </a:lnTo>
                  <a:lnTo>
                    <a:pt x="1066" y="1988"/>
                  </a:lnTo>
                  <a:lnTo>
                    <a:pt x="1064" y="1989"/>
                  </a:lnTo>
                  <a:lnTo>
                    <a:pt x="1063" y="1990"/>
                  </a:lnTo>
                  <a:lnTo>
                    <a:pt x="1062" y="1990"/>
                  </a:lnTo>
                  <a:lnTo>
                    <a:pt x="1061" y="1992"/>
                  </a:lnTo>
                  <a:lnTo>
                    <a:pt x="1060" y="1994"/>
                  </a:lnTo>
                  <a:lnTo>
                    <a:pt x="1056" y="1993"/>
                  </a:lnTo>
                  <a:lnTo>
                    <a:pt x="1051" y="1993"/>
                  </a:lnTo>
                  <a:lnTo>
                    <a:pt x="1051" y="1988"/>
                  </a:lnTo>
                  <a:lnTo>
                    <a:pt x="1046" y="1989"/>
                  </a:lnTo>
                  <a:lnTo>
                    <a:pt x="1043" y="1986"/>
                  </a:lnTo>
                  <a:lnTo>
                    <a:pt x="1045" y="1984"/>
                  </a:lnTo>
                  <a:lnTo>
                    <a:pt x="1044" y="1983"/>
                  </a:lnTo>
                  <a:lnTo>
                    <a:pt x="1044" y="1981"/>
                  </a:lnTo>
                  <a:lnTo>
                    <a:pt x="1044" y="1980"/>
                  </a:lnTo>
                  <a:lnTo>
                    <a:pt x="1044" y="1977"/>
                  </a:lnTo>
                  <a:lnTo>
                    <a:pt x="1044" y="1976"/>
                  </a:lnTo>
                  <a:lnTo>
                    <a:pt x="1044" y="1975"/>
                  </a:lnTo>
                  <a:lnTo>
                    <a:pt x="1044" y="1973"/>
                  </a:lnTo>
                  <a:lnTo>
                    <a:pt x="1044" y="1972"/>
                  </a:lnTo>
                  <a:lnTo>
                    <a:pt x="1044" y="1969"/>
                  </a:lnTo>
                  <a:lnTo>
                    <a:pt x="1045" y="1968"/>
                  </a:lnTo>
                  <a:lnTo>
                    <a:pt x="1047" y="1967"/>
                  </a:lnTo>
                  <a:lnTo>
                    <a:pt x="1047" y="1965"/>
                  </a:lnTo>
                  <a:lnTo>
                    <a:pt x="1046" y="1961"/>
                  </a:lnTo>
                  <a:lnTo>
                    <a:pt x="1046" y="1960"/>
                  </a:lnTo>
                  <a:lnTo>
                    <a:pt x="1047" y="1958"/>
                  </a:lnTo>
                  <a:lnTo>
                    <a:pt x="1047" y="1957"/>
                  </a:lnTo>
                  <a:lnTo>
                    <a:pt x="1047" y="1955"/>
                  </a:lnTo>
                  <a:lnTo>
                    <a:pt x="1048" y="1954"/>
                  </a:lnTo>
                  <a:lnTo>
                    <a:pt x="1048" y="1952"/>
                  </a:lnTo>
                  <a:lnTo>
                    <a:pt x="1048" y="1949"/>
                  </a:lnTo>
                  <a:lnTo>
                    <a:pt x="1049" y="1949"/>
                  </a:lnTo>
                  <a:lnTo>
                    <a:pt x="1052" y="1948"/>
                  </a:lnTo>
                  <a:lnTo>
                    <a:pt x="1053" y="1948"/>
                  </a:lnTo>
                  <a:lnTo>
                    <a:pt x="1056" y="1947"/>
                  </a:lnTo>
                  <a:lnTo>
                    <a:pt x="1061" y="1947"/>
                  </a:lnTo>
                  <a:lnTo>
                    <a:pt x="1066" y="1943"/>
                  </a:lnTo>
                  <a:lnTo>
                    <a:pt x="1071" y="1941"/>
                  </a:lnTo>
                  <a:lnTo>
                    <a:pt x="1070" y="1940"/>
                  </a:lnTo>
                  <a:lnTo>
                    <a:pt x="1073" y="1935"/>
                  </a:lnTo>
                  <a:lnTo>
                    <a:pt x="1073" y="1932"/>
                  </a:lnTo>
                  <a:lnTo>
                    <a:pt x="1073" y="1930"/>
                  </a:lnTo>
                  <a:lnTo>
                    <a:pt x="1073" y="1929"/>
                  </a:lnTo>
                  <a:lnTo>
                    <a:pt x="1073" y="1926"/>
                  </a:lnTo>
                  <a:lnTo>
                    <a:pt x="1073" y="1923"/>
                  </a:lnTo>
                  <a:lnTo>
                    <a:pt x="1074" y="1919"/>
                  </a:lnTo>
                  <a:lnTo>
                    <a:pt x="1074" y="1918"/>
                  </a:lnTo>
                  <a:lnTo>
                    <a:pt x="1070" y="1915"/>
                  </a:lnTo>
                  <a:lnTo>
                    <a:pt x="1069" y="1918"/>
                  </a:lnTo>
                  <a:lnTo>
                    <a:pt x="1068" y="1921"/>
                  </a:lnTo>
                  <a:lnTo>
                    <a:pt x="1066" y="1923"/>
                  </a:lnTo>
                  <a:lnTo>
                    <a:pt x="1061" y="1922"/>
                  </a:lnTo>
                  <a:lnTo>
                    <a:pt x="1058" y="1919"/>
                  </a:lnTo>
                  <a:lnTo>
                    <a:pt x="1057" y="1918"/>
                  </a:lnTo>
                  <a:lnTo>
                    <a:pt x="1055" y="1918"/>
                  </a:lnTo>
                  <a:lnTo>
                    <a:pt x="1054" y="1917"/>
                  </a:lnTo>
                  <a:lnTo>
                    <a:pt x="1053" y="1916"/>
                  </a:lnTo>
                  <a:lnTo>
                    <a:pt x="1052" y="1915"/>
                  </a:lnTo>
                  <a:lnTo>
                    <a:pt x="1049" y="1914"/>
                  </a:lnTo>
                  <a:lnTo>
                    <a:pt x="1048" y="1914"/>
                  </a:lnTo>
                  <a:lnTo>
                    <a:pt x="1046" y="1913"/>
                  </a:lnTo>
                  <a:lnTo>
                    <a:pt x="1045" y="1914"/>
                  </a:lnTo>
                  <a:lnTo>
                    <a:pt x="1044" y="1914"/>
                  </a:lnTo>
                  <a:lnTo>
                    <a:pt x="1043" y="1915"/>
                  </a:lnTo>
                  <a:lnTo>
                    <a:pt x="1041" y="1916"/>
                  </a:lnTo>
                  <a:lnTo>
                    <a:pt x="1039" y="1917"/>
                  </a:lnTo>
                  <a:lnTo>
                    <a:pt x="1038" y="1918"/>
                  </a:lnTo>
                  <a:lnTo>
                    <a:pt x="1037" y="1918"/>
                  </a:lnTo>
                  <a:lnTo>
                    <a:pt x="1036" y="1919"/>
                  </a:lnTo>
                  <a:lnTo>
                    <a:pt x="1035" y="1921"/>
                  </a:lnTo>
                  <a:lnTo>
                    <a:pt x="1032" y="1921"/>
                  </a:lnTo>
                  <a:lnTo>
                    <a:pt x="1031" y="1919"/>
                  </a:lnTo>
                  <a:lnTo>
                    <a:pt x="1030" y="1918"/>
                  </a:lnTo>
                  <a:lnTo>
                    <a:pt x="1029" y="1918"/>
                  </a:lnTo>
                  <a:lnTo>
                    <a:pt x="1028" y="1917"/>
                  </a:lnTo>
                  <a:lnTo>
                    <a:pt x="1027" y="1916"/>
                  </a:lnTo>
                  <a:lnTo>
                    <a:pt x="1026" y="1915"/>
                  </a:lnTo>
                  <a:lnTo>
                    <a:pt x="1024" y="1914"/>
                  </a:lnTo>
                  <a:lnTo>
                    <a:pt x="1022" y="1913"/>
                  </a:lnTo>
                  <a:lnTo>
                    <a:pt x="1021" y="1912"/>
                  </a:lnTo>
                  <a:lnTo>
                    <a:pt x="1020" y="1912"/>
                  </a:lnTo>
                  <a:lnTo>
                    <a:pt x="1019" y="1910"/>
                  </a:lnTo>
                  <a:lnTo>
                    <a:pt x="1018" y="1909"/>
                  </a:lnTo>
                  <a:lnTo>
                    <a:pt x="1015" y="1908"/>
                  </a:lnTo>
                  <a:lnTo>
                    <a:pt x="1014" y="1907"/>
                  </a:lnTo>
                  <a:lnTo>
                    <a:pt x="1013" y="1906"/>
                  </a:lnTo>
                  <a:lnTo>
                    <a:pt x="1011" y="1906"/>
                  </a:lnTo>
                  <a:lnTo>
                    <a:pt x="1010" y="1907"/>
                  </a:lnTo>
                  <a:lnTo>
                    <a:pt x="1008" y="1908"/>
                  </a:lnTo>
                  <a:lnTo>
                    <a:pt x="1007" y="1908"/>
                  </a:lnTo>
                  <a:lnTo>
                    <a:pt x="1006" y="1909"/>
                  </a:lnTo>
                  <a:lnTo>
                    <a:pt x="1005" y="1913"/>
                  </a:lnTo>
                  <a:lnTo>
                    <a:pt x="1001" y="1914"/>
                  </a:lnTo>
                  <a:lnTo>
                    <a:pt x="997" y="1914"/>
                  </a:lnTo>
                  <a:lnTo>
                    <a:pt x="996" y="1916"/>
                  </a:lnTo>
                  <a:lnTo>
                    <a:pt x="995" y="1919"/>
                  </a:lnTo>
                  <a:lnTo>
                    <a:pt x="989" y="1921"/>
                  </a:lnTo>
                  <a:lnTo>
                    <a:pt x="988" y="1922"/>
                  </a:lnTo>
                  <a:lnTo>
                    <a:pt x="987" y="1922"/>
                  </a:lnTo>
                  <a:lnTo>
                    <a:pt x="986" y="1924"/>
                  </a:lnTo>
                  <a:lnTo>
                    <a:pt x="985" y="1925"/>
                  </a:lnTo>
                  <a:lnTo>
                    <a:pt x="983" y="1926"/>
                  </a:lnTo>
                  <a:lnTo>
                    <a:pt x="982" y="1929"/>
                  </a:lnTo>
                  <a:lnTo>
                    <a:pt x="981" y="1930"/>
                  </a:lnTo>
                  <a:lnTo>
                    <a:pt x="981" y="1931"/>
                  </a:lnTo>
                  <a:lnTo>
                    <a:pt x="980" y="1932"/>
                  </a:lnTo>
                  <a:lnTo>
                    <a:pt x="979" y="1932"/>
                  </a:lnTo>
                  <a:lnTo>
                    <a:pt x="977" y="1933"/>
                  </a:lnTo>
                  <a:lnTo>
                    <a:pt x="975" y="1933"/>
                  </a:lnTo>
                  <a:lnTo>
                    <a:pt x="974" y="1932"/>
                  </a:lnTo>
                  <a:lnTo>
                    <a:pt x="972" y="1932"/>
                  </a:lnTo>
                  <a:lnTo>
                    <a:pt x="971" y="1932"/>
                  </a:lnTo>
                  <a:lnTo>
                    <a:pt x="970" y="1931"/>
                  </a:lnTo>
                  <a:lnTo>
                    <a:pt x="969" y="1931"/>
                  </a:lnTo>
                  <a:lnTo>
                    <a:pt x="966" y="1931"/>
                  </a:lnTo>
                  <a:lnTo>
                    <a:pt x="965" y="1932"/>
                  </a:lnTo>
                  <a:lnTo>
                    <a:pt x="964" y="1932"/>
                  </a:lnTo>
                  <a:lnTo>
                    <a:pt x="963" y="1934"/>
                  </a:lnTo>
                  <a:lnTo>
                    <a:pt x="962" y="1935"/>
                  </a:lnTo>
                  <a:lnTo>
                    <a:pt x="961" y="1937"/>
                  </a:lnTo>
                  <a:lnTo>
                    <a:pt x="960" y="1938"/>
                  </a:lnTo>
                  <a:lnTo>
                    <a:pt x="960" y="1939"/>
                  </a:lnTo>
                  <a:lnTo>
                    <a:pt x="958" y="1940"/>
                  </a:lnTo>
                  <a:lnTo>
                    <a:pt x="957" y="1941"/>
                  </a:lnTo>
                  <a:lnTo>
                    <a:pt x="956" y="1942"/>
                  </a:lnTo>
                  <a:lnTo>
                    <a:pt x="955" y="1943"/>
                  </a:lnTo>
                  <a:lnTo>
                    <a:pt x="954" y="1944"/>
                  </a:lnTo>
                  <a:lnTo>
                    <a:pt x="952" y="1946"/>
                  </a:lnTo>
                  <a:lnTo>
                    <a:pt x="950" y="1947"/>
                  </a:lnTo>
                  <a:lnTo>
                    <a:pt x="949" y="1947"/>
                  </a:lnTo>
                  <a:lnTo>
                    <a:pt x="946" y="1947"/>
                  </a:lnTo>
                  <a:lnTo>
                    <a:pt x="945" y="1948"/>
                  </a:lnTo>
                  <a:lnTo>
                    <a:pt x="945" y="1950"/>
                  </a:lnTo>
                  <a:lnTo>
                    <a:pt x="944" y="1951"/>
                  </a:lnTo>
                  <a:lnTo>
                    <a:pt x="943" y="1955"/>
                  </a:lnTo>
                  <a:lnTo>
                    <a:pt x="939" y="1956"/>
                  </a:lnTo>
                  <a:lnTo>
                    <a:pt x="937" y="1957"/>
                  </a:lnTo>
                  <a:lnTo>
                    <a:pt x="935" y="1958"/>
                  </a:lnTo>
                  <a:lnTo>
                    <a:pt x="929" y="1958"/>
                  </a:lnTo>
                  <a:lnTo>
                    <a:pt x="924" y="1958"/>
                  </a:lnTo>
                  <a:lnTo>
                    <a:pt x="922" y="1955"/>
                  </a:lnTo>
                  <a:lnTo>
                    <a:pt x="920" y="1956"/>
                  </a:lnTo>
                  <a:lnTo>
                    <a:pt x="918" y="1956"/>
                  </a:lnTo>
                  <a:lnTo>
                    <a:pt x="915" y="1957"/>
                  </a:lnTo>
                  <a:lnTo>
                    <a:pt x="913" y="1954"/>
                  </a:lnTo>
                  <a:lnTo>
                    <a:pt x="908" y="1955"/>
                  </a:lnTo>
                  <a:lnTo>
                    <a:pt x="904" y="1955"/>
                  </a:lnTo>
                  <a:lnTo>
                    <a:pt x="900" y="1952"/>
                  </a:lnTo>
                  <a:lnTo>
                    <a:pt x="896" y="1952"/>
                  </a:lnTo>
                  <a:lnTo>
                    <a:pt x="894" y="1951"/>
                  </a:lnTo>
                  <a:lnTo>
                    <a:pt x="895" y="1948"/>
                  </a:lnTo>
                  <a:lnTo>
                    <a:pt x="894" y="1946"/>
                  </a:lnTo>
                  <a:lnTo>
                    <a:pt x="892" y="1944"/>
                  </a:lnTo>
                  <a:lnTo>
                    <a:pt x="891" y="1943"/>
                  </a:lnTo>
                  <a:lnTo>
                    <a:pt x="890" y="1942"/>
                  </a:lnTo>
                  <a:lnTo>
                    <a:pt x="889" y="1941"/>
                  </a:lnTo>
                  <a:lnTo>
                    <a:pt x="888" y="1940"/>
                  </a:lnTo>
                  <a:lnTo>
                    <a:pt x="887" y="1939"/>
                  </a:lnTo>
                  <a:lnTo>
                    <a:pt x="883" y="1940"/>
                  </a:lnTo>
                  <a:lnTo>
                    <a:pt x="881" y="1937"/>
                  </a:lnTo>
                  <a:lnTo>
                    <a:pt x="878" y="1932"/>
                  </a:lnTo>
                  <a:lnTo>
                    <a:pt x="875" y="1930"/>
                  </a:lnTo>
                  <a:lnTo>
                    <a:pt x="873" y="1927"/>
                  </a:lnTo>
                  <a:lnTo>
                    <a:pt x="872" y="1925"/>
                  </a:lnTo>
                  <a:lnTo>
                    <a:pt x="870" y="1922"/>
                  </a:lnTo>
                  <a:lnTo>
                    <a:pt x="869" y="1921"/>
                  </a:lnTo>
                  <a:lnTo>
                    <a:pt x="866" y="1918"/>
                  </a:lnTo>
                  <a:lnTo>
                    <a:pt x="864" y="1916"/>
                  </a:lnTo>
                  <a:lnTo>
                    <a:pt x="863" y="1914"/>
                  </a:lnTo>
                  <a:lnTo>
                    <a:pt x="862" y="1912"/>
                  </a:lnTo>
                  <a:lnTo>
                    <a:pt x="857" y="1913"/>
                  </a:lnTo>
                  <a:lnTo>
                    <a:pt x="856" y="1913"/>
                  </a:lnTo>
                  <a:lnTo>
                    <a:pt x="854" y="1913"/>
                  </a:lnTo>
                  <a:lnTo>
                    <a:pt x="853" y="1913"/>
                  </a:lnTo>
                  <a:lnTo>
                    <a:pt x="850" y="1912"/>
                  </a:lnTo>
                  <a:lnTo>
                    <a:pt x="850" y="1910"/>
                  </a:lnTo>
                  <a:lnTo>
                    <a:pt x="850" y="1909"/>
                  </a:lnTo>
                  <a:lnTo>
                    <a:pt x="849" y="1907"/>
                  </a:lnTo>
                  <a:lnTo>
                    <a:pt x="849" y="1906"/>
                  </a:lnTo>
                  <a:lnTo>
                    <a:pt x="848" y="1905"/>
                  </a:lnTo>
                  <a:lnTo>
                    <a:pt x="848" y="1902"/>
                  </a:lnTo>
                  <a:lnTo>
                    <a:pt x="847" y="1901"/>
                  </a:lnTo>
                  <a:lnTo>
                    <a:pt x="847" y="1900"/>
                  </a:lnTo>
                  <a:lnTo>
                    <a:pt x="846" y="1898"/>
                  </a:lnTo>
                  <a:lnTo>
                    <a:pt x="846" y="1897"/>
                  </a:lnTo>
                  <a:lnTo>
                    <a:pt x="845" y="1895"/>
                  </a:lnTo>
                  <a:lnTo>
                    <a:pt x="844" y="1893"/>
                  </a:lnTo>
                  <a:lnTo>
                    <a:pt x="844" y="1891"/>
                  </a:lnTo>
                  <a:lnTo>
                    <a:pt x="842" y="1889"/>
                  </a:lnTo>
                  <a:lnTo>
                    <a:pt x="842" y="1888"/>
                  </a:lnTo>
                  <a:lnTo>
                    <a:pt x="841" y="1887"/>
                  </a:lnTo>
                  <a:lnTo>
                    <a:pt x="840" y="1887"/>
                  </a:lnTo>
                  <a:lnTo>
                    <a:pt x="838" y="1887"/>
                  </a:lnTo>
                  <a:lnTo>
                    <a:pt x="837" y="1887"/>
                  </a:lnTo>
                  <a:lnTo>
                    <a:pt x="835" y="1885"/>
                  </a:lnTo>
                  <a:lnTo>
                    <a:pt x="833" y="1884"/>
                  </a:lnTo>
                  <a:lnTo>
                    <a:pt x="832" y="1883"/>
                  </a:lnTo>
                  <a:lnTo>
                    <a:pt x="832" y="1882"/>
                  </a:lnTo>
                  <a:lnTo>
                    <a:pt x="832" y="1881"/>
                  </a:lnTo>
                  <a:lnTo>
                    <a:pt x="832" y="1879"/>
                  </a:lnTo>
                  <a:lnTo>
                    <a:pt x="831" y="1877"/>
                  </a:lnTo>
                  <a:lnTo>
                    <a:pt x="831" y="1876"/>
                  </a:lnTo>
                  <a:lnTo>
                    <a:pt x="830" y="1874"/>
                  </a:lnTo>
                  <a:lnTo>
                    <a:pt x="829" y="1873"/>
                  </a:lnTo>
                  <a:lnTo>
                    <a:pt x="829" y="1871"/>
                  </a:lnTo>
                  <a:lnTo>
                    <a:pt x="828" y="1870"/>
                  </a:lnTo>
                  <a:lnTo>
                    <a:pt x="828" y="1868"/>
                  </a:lnTo>
                  <a:lnTo>
                    <a:pt x="827" y="1867"/>
                  </a:lnTo>
                  <a:lnTo>
                    <a:pt x="825" y="1865"/>
                  </a:lnTo>
                  <a:lnTo>
                    <a:pt x="825" y="1864"/>
                  </a:lnTo>
                  <a:lnTo>
                    <a:pt x="824" y="1863"/>
                  </a:lnTo>
                  <a:lnTo>
                    <a:pt x="823" y="1860"/>
                  </a:lnTo>
                  <a:lnTo>
                    <a:pt x="822" y="1859"/>
                  </a:lnTo>
                  <a:lnTo>
                    <a:pt x="822" y="1858"/>
                  </a:lnTo>
                  <a:lnTo>
                    <a:pt x="821" y="1857"/>
                  </a:lnTo>
                  <a:lnTo>
                    <a:pt x="820" y="1855"/>
                  </a:lnTo>
                  <a:lnTo>
                    <a:pt x="819" y="1854"/>
                  </a:lnTo>
                  <a:lnTo>
                    <a:pt x="817" y="1853"/>
                  </a:lnTo>
                  <a:lnTo>
                    <a:pt x="817" y="1850"/>
                  </a:lnTo>
                  <a:lnTo>
                    <a:pt x="817" y="1849"/>
                  </a:lnTo>
                  <a:lnTo>
                    <a:pt x="816" y="1847"/>
                  </a:lnTo>
                  <a:lnTo>
                    <a:pt x="813" y="1847"/>
                  </a:lnTo>
                  <a:lnTo>
                    <a:pt x="812" y="1847"/>
                  </a:lnTo>
                  <a:lnTo>
                    <a:pt x="811" y="1846"/>
                  </a:lnTo>
                  <a:lnTo>
                    <a:pt x="808" y="1846"/>
                  </a:lnTo>
                  <a:lnTo>
                    <a:pt x="807" y="1846"/>
                  </a:lnTo>
                  <a:lnTo>
                    <a:pt x="806" y="1845"/>
                  </a:lnTo>
                  <a:lnTo>
                    <a:pt x="805" y="1845"/>
                  </a:lnTo>
                  <a:lnTo>
                    <a:pt x="804" y="1842"/>
                  </a:lnTo>
                  <a:lnTo>
                    <a:pt x="803" y="1841"/>
                  </a:lnTo>
                  <a:lnTo>
                    <a:pt x="802" y="1840"/>
                  </a:lnTo>
                  <a:lnTo>
                    <a:pt x="800" y="1839"/>
                  </a:lnTo>
                  <a:lnTo>
                    <a:pt x="799" y="1838"/>
                  </a:lnTo>
                  <a:lnTo>
                    <a:pt x="798" y="1837"/>
                  </a:lnTo>
                  <a:lnTo>
                    <a:pt x="797" y="1836"/>
                  </a:lnTo>
                  <a:lnTo>
                    <a:pt x="794" y="1833"/>
                  </a:lnTo>
                  <a:lnTo>
                    <a:pt x="797" y="1831"/>
                  </a:lnTo>
                  <a:lnTo>
                    <a:pt x="795" y="1828"/>
                  </a:lnTo>
                  <a:lnTo>
                    <a:pt x="794" y="1824"/>
                  </a:lnTo>
                  <a:lnTo>
                    <a:pt x="792" y="1822"/>
                  </a:lnTo>
                  <a:lnTo>
                    <a:pt x="794" y="1817"/>
                  </a:lnTo>
                  <a:lnTo>
                    <a:pt x="792" y="1815"/>
                  </a:lnTo>
                  <a:lnTo>
                    <a:pt x="792" y="1814"/>
                  </a:lnTo>
                  <a:lnTo>
                    <a:pt x="791" y="1813"/>
                  </a:lnTo>
                  <a:lnTo>
                    <a:pt x="790" y="1812"/>
                  </a:lnTo>
                  <a:lnTo>
                    <a:pt x="789" y="1809"/>
                  </a:lnTo>
                  <a:lnTo>
                    <a:pt x="788" y="1808"/>
                  </a:lnTo>
                  <a:lnTo>
                    <a:pt x="787" y="1807"/>
                  </a:lnTo>
                  <a:lnTo>
                    <a:pt x="786" y="1806"/>
                  </a:lnTo>
                  <a:lnTo>
                    <a:pt x="783" y="1809"/>
                  </a:lnTo>
                  <a:lnTo>
                    <a:pt x="781" y="1806"/>
                  </a:lnTo>
                  <a:lnTo>
                    <a:pt x="783" y="1804"/>
                  </a:lnTo>
                  <a:lnTo>
                    <a:pt x="782" y="1803"/>
                  </a:lnTo>
                  <a:lnTo>
                    <a:pt x="782" y="1801"/>
                  </a:lnTo>
                  <a:lnTo>
                    <a:pt x="781" y="1800"/>
                  </a:lnTo>
                  <a:lnTo>
                    <a:pt x="779" y="1798"/>
                  </a:lnTo>
                  <a:lnTo>
                    <a:pt x="779" y="1796"/>
                  </a:lnTo>
                  <a:lnTo>
                    <a:pt x="777" y="1790"/>
                  </a:lnTo>
                  <a:lnTo>
                    <a:pt x="774" y="1786"/>
                  </a:lnTo>
                  <a:lnTo>
                    <a:pt x="770" y="1781"/>
                  </a:lnTo>
                  <a:lnTo>
                    <a:pt x="765" y="1782"/>
                  </a:lnTo>
                  <a:lnTo>
                    <a:pt x="764" y="1783"/>
                  </a:lnTo>
                  <a:lnTo>
                    <a:pt x="763" y="1783"/>
                  </a:lnTo>
                  <a:lnTo>
                    <a:pt x="761" y="1784"/>
                  </a:lnTo>
                  <a:lnTo>
                    <a:pt x="759" y="1784"/>
                  </a:lnTo>
                  <a:lnTo>
                    <a:pt x="758" y="1786"/>
                  </a:lnTo>
                  <a:lnTo>
                    <a:pt x="756" y="1786"/>
                  </a:lnTo>
                  <a:lnTo>
                    <a:pt x="755" y="1787"/>
                  </a:lnTo>
                  <a:lnTo>
                    <a:pt x="753" y="1787"/>
                  </a:lnTo>
                  <a:lnTo>
                    <a:pt x="752" y="1791"/>
                  </a:lnTo>
                  <a:lnTo>
                    <a:pt x="750" y="1794"/>
                  </a:lnTo>
                  <a:lnTo>
                    <a:pt x="753" y="1797"/>
                  </a:lnTo>
                  <a:lnTo>
                    <a:pt x="748" y="1799"/>
                  </a:lnTo>
                  <a:lnTo>
                    <a:pt x="747" y="1800"/>
                  </a:lnTo>
                  <a:lnTo>
                    <a:pt x="745" y="1801"/>
                  </a:lnTo>
                  <a:lnTo>
                    <a:pt x="742" y="1801"/>
                  </a:lnTo>
                  <a:lnTo>
                    <a:pt x="737" y="1800"/>
                  </a:lnTo>
                  <a:lnTo>
                    <a:pt x="732" y="1800"/>
                  </a:lnTo>
                  <a:lnTo>
                    <a:pt x="729" y="1803"/>
                  </a:lnTo>
                  <a:lnTo>
                    <a:pt x="725" y="1804"/>
                  </a:lnTo>
                  <a:lnTo>
                    <a:pt x="723" y="1805"/>
                  </a:lnTo>
                  <a:lnTo>
                    <a:pt x="717" y="1807"/>
                  </a:lnTo>
                  <a:lnTo>
                    <a:pt x="716" y="1807"/>
                  </a:lnTo>
                  <a:lnTo>
                    <a:pt x="715" y="1807"/>
                  </a:lnTo>
                  <a:lnTo>
                    <a:pt x="713" y="1808"/>
                  </a:lnTo>
                  <a:lnTo>
                    <a:pt x="712" y="1808"/>
                  </a:lnTo>
                  <a:lnTo>
                    <a:pt x="709" y="1809"/>
                  </a:lnTo>
                  <a:lnTo>
                    <a:pt x="708" y="1809"/>
                  </a:lnTo>
                  <a:lnTo>
                    <a:pt x="706" y="1809"/>
                  </a:lnTo>
                  <a:lnTo>
                    <a:pt x="705" y="1811"/>
                  </a:lnTo>
                  <a:lnTo>
                    <a:pt x="704" y="1811"/>
                  </a:lnTo>
                  <a:lnTo>
                    <a:pt x="703" y="1812"/>
                  </a:lnTo>
                  <a:lnTo>
                    <a:pt x="700" y="1812"/>
                  </a:lnTo>
                  <a:lnTo>
                    <a:pt x="699" y="1813"/>
                  </a:lnTo>
                  <a:lnTo>
                    <a:pt x="698" y="1814"/>
                  </a:lnTo>
                  <a:lnTo>
                    <a:pt x="697" y="1814"/>
                  </a:lnTo>
                  <a:lnTo>
                    <a:pt x="695" y="1815"/>
                  </a:lnTo>
                  <a:lnTo>
                    <a:pt x="692" y="1815"/>
                  </a:lnTo>
                  <a:lnTo>
                    <a:pt x="692" y="1817"/>
                  </a:lnTo>
                  <a:lnTo>
                    <a:pt x="688" y="1818"/>
                  </a:lnTo>
                  <a:lnTo>
                    <a:pt x="686" y="1821"/>
                  </a:lnTo>
                  <a:lnTo>
                    <a:pt x="684" y="1816"/>
                  </a:lnTo>
                  <a:lnTo>
                    <a:pt x="684" y="1815"/>
                  </a:lnTo>
                  <a:lnTo>
                    <a:pt x="684" y="1814"/>
                  </a:lnTo>
                  <a:lnTo>
                    <a:pt x="680" y="1813"/>
                  </a:lnTo>
                  <a:lnTo>
                    <a:pt x="679" y="1813"/>
                  </a:lnTo>
                  <a:lnTo>
                    <a:pt x="676" y="1813"/>
                  </a:lnTo>
                  <a:lnTo>
                    <a:pt x="675" y="1813"/>
                  </a:lnTo>
                  <a:lnTo>
                    <a:pt x="674" y="1814"/>
                  </a:lnTo>
                  <a:lnTo>
                    <a:pt x="674" y="1816"/>
                  </a:lnTo>
                  <a:lnTo>
                    <a:pt x="674" y="1817"/>
                  </a:lnTo>
                  <a:lnTo>
                    <a:pt x="674" y="1818"/>
                  </a:lnTo>
                  <a:lnTo>
                    <a:pt x="674" y="1821"/>
                  </a:lnTo>
                  <a:lnTo>
                    <a:pt x="674" y="1822"/>
                  </a:lnTo>
                  <a:lnTo>
                    <a:pt x="674" y="1824"/>
                  </a:lnTo>
                  <a:lnTo>
                    <a:pt x="674" y="1825"/>
                  </a:lnTo>
                  <a:lnTo>
                    <a:pt x="673" y="1828"/>
                  </a:lnTo>
                  <a:lnTo>
                    <a:pt x="673" y="1829"/>
                  </a:lnTo>
                  <a:lnTo>
                    <a:pt x="671" y="1828"/>
                  </a:lnTo>
                  <a:lnTo>
                    <a:pt x="671" y="1826"/>
                  </a:lnTo>
                  <a:lnTo>
                    <a:pt x="669" y="1825"/>
                  </a:lnTo>
                  <a:lnTo>
                    <a:pt x="667" y="1824"/>
                  </a:lnTo>
                  <a:lnTo>
                    <a:pt x="667" y="1823"/>
                  </a:lnTo>
                  <a:lnTo>
                    <a:pt x="666" y="1821"/>
                  </a:lnTo>
                  <a:lnTo>
                    <a:pt x="665" y="1820"/>
                  </a:lnTo>
                  <a:lnTo>
                    <a:pt x="665" y="1817"/>
                  </a:lnTo>
                  <a:lnTo>
                    <a:pt x="663" y="1816"/>
                  </a:lnTo>
                  <a:lnTo>
                    <a:pt x="662" y="1817"/>
                  </a:lnTo>
                  <a:lnTo>
                    <a:pt x="658" y="1817"/>
                  </a:lnTo>
                  <a:lnTo>
                    <a:pt x="657" y="1817"/>
                  </a:lnTo>
                  <a:lnTo>
                    <a:pt x="656" y="1816"/>
                  </a:lnTo>
                  <a:lnTo>
                    <a:pt x="655" y="1816"/>
                  </a:lnTo>
                  <a:lnTo>
                    <a:pt x="654" y="1815"/>
                  </a:lnTo>
                  <a:lnTo>
                    <a:pt x="653" y="1814"/>
                  </a:lnTo>
                  <a:lnTo>
                    <a:pt x="651" y="1813"/>
                  </a:lnTo>
                  <a:lnTo>
                    <a:pt x="650" y="1813"/>
                  </a:lnTo>
                  <a:lnTo>
                    <a:pt x="648" y="1812"/>
                  </a:lnTo>
                  <a:lnTo>
                    <a:pt x="647" y="1811"/>
                  </a:lnTo>
                  <a:lnTo>
                    <a:pt x="646" y="1809"/>
                  </a:lnTo>
                  <a:lnTo>
                    <a:pt x="645" y="1809"/>
                  </a:lnTo>
                  <a:lnTo>
                    <a:pt x="644" y="1808"/>
                  </a:lnTo>
                  <a:lnTo>
                    <a:pt x="642" y="1807"/>
                  </a:lnTo>
                  <a:lnTo>
                    <a:pt x="640" y="1807"/>
                  </a:lnTo>
                  <a:lnTo>
                    <a:pt x="639" y="1806"/>
                  </a:lnTo>
                  <a:lnTo>
                    <a:pt x="638" y="1805"/>
                  </a:lnTo>
                  <a:lnTo>
                    <a:pt x="636" y="1805"/>
                  </a:lnTo>
                  <a:lnTo>
                    <a:pt x="634" y="1804"/>
                  </a:lnTo>
                  <a:lnTo>
                    <a:pt x="632" y="1804"/>
                  </a:lnTo>
                  <a:lnTo>
                    <a:pt x="631" y="1803"/>
                  </a:lnTo>
                  <a:lnTo>
                    <a:pt x="630" y="1804"/>
                  </a:lnTo>
                  <a:lnTo>
                    <a:pt x="628" y="1805"/>
                  </a:lnTo>
                  <a:lnTo>
                    <a:pt x="626" y="1806"/>
                  </a:lnTo>
                  <a:lnTo>
                    <a:pt x="625" y="1806"/>
                  </a:lnTo>
                  <a:lnTo>
                    <a:pt x="623" y="1807"/>
                  </a:lnTo>
                  <a:lnTo>
                    <a:pt x="622" y="1807"/>
                  </a:lnTo>
                  <a:lnTo>
                    <a:pt x="620" y="1806"/>
                  </a:lnTo>
                  <a:lnTo>
                    <a:pt x="618" y="1806"/>
                  </a:lnTo>
                  <a:lnTo>
                    <a:pt x="617" y="1805"/>
                  </a:lnTo>
                  <a:lnTo>
                    <a:pt x="616" y="1805"/>
                  </a:lnTo>
                  <a:lnTo>
                    <a:pt x="614" y="1804"/>
                  </a:lnTo>
                  <a:lnTo>
                    <a:pt x="613" y="1803"/>
                  </a:lnTo>
                  <a:lnTo>
                    <a:pt x="613" y="1801"/>
                  </a:lnTo>
                  <a:lnTo>
                    <a:pt x="614" y="1800"/>
                  </a:lnTo>
                  <a:lnTo>
                    <a:pt x="615" y="1799"/>
                  </a:lnTo>
                  <a:lnTo>
                    <a:pt x="616" y="1798"/>
                  </a:lnTo>
                  <a:lnTo>
                    <a:pt x="615" y="1797"/>
                  </a:lnTo>
                  <a:lnTo>
                    <a:pt x="614" y="1796"/>
                  </a:lnTo>
                  <a:lnTo>
                    <a:pt x="613" y="1795"/>
                  </a:lnTo>
                  <a:lnTo>
                    <a:pt x="612" y="1794"/>
                  </a:lnTo>
                  <a:lnTo>
                    <a:pt x="611" y="1794"/>
                  </a:lnTo>
                  <a:lnTo>
                    <a:pt x="609" y="1794"/>
                  </a:lnTo>
                  <a:lnTo>
                    <a:pt x="607" y="1795"/>
                  </a:lnTo>
                  <a:lnTo>
                    <a:pt x="606" y="1794"/>
                  </a:lnTo>
                  <a:lnTo>
                    <a:pt x="604" y="1794"/>
                  </a:lnTo>
                  <a:lnTo>
                    <a:pt x="603" y="1794"/>
                  </a:lnTo>
                  <a:lnTo>
                    <a:pt x="600" y="1792"/>
                  </a:lnTo>
                  <a:lnTo>
                    <a:pt x="600" y="1791"/>
                  </a:lnTo>
                  <a:lnTo>
                    <a:pt x="600" y="1789"/>
                  </a:lnTo>
                  <a:lnTo>
                    <a:pt x="601" y="1788"/>
                  </a:lnTo>
                  <a:lnTo>
                    <a:pt x="601" y="1787"/>
                  </a:lnTo>
                  <a:lnTo>
                    <a:pt x="603" y="1786"/>
                  </a:lnTo>
                  <a:lnTo>
                    <a:pt x="603" y="1783"/>
                  </a:lnTo>
                  <a:lnTo>
                    <a:pt x="604" y="1782"/>
                  </a:lnTo>
                  <a:lnTo>
                    <a:pt x="605" y="1781"/>
                  </a:lnTo>
                  <a:lnTo>
                    <a:pt x="606" y="1779"/>
                  </a:lnTo>
                  <a:lnTo>
                    <a:pt x="606" y="1778"/>
                  </a:lnTo>
                  <a:lnTo>
                    <a:pt x="606" y="1776"/>
                  </a:lnTo>
                  <a:lnTo>
                    <a:pt x="606" y="1774"/>
                  </a:lnTo>
                  <a:lnTo>
                    <a:pt x="605" y="1773"/>
                  </a:lnTo>
                  <a:lnTo>
                    <a:pt x="604" y="1771"/>
                  </a:lnTo>
                  <a:lnTo>
                    <a:pt x="604" y="1770"/>
                  </a:lnTo>
                  <a:lnTo>
                    <a:pt x="603" y="1769"/>
                  </a:lnTo>
                  <a:lnTo>
                    <a:pt x="601" y="1767"/>
                  </a:lnTo>
                  <a:lnTo>
                    <a:pt x="600" y="1765"/>
                  </a:lnTo>
                  <a:lnTo>
                    <a:pt x="599" y="1764"/>
                  </a:lnTo>
                  <a:lnTo>
                    <a:pt x="598" y="1763"/>
                  </a:lnTo>
                  <a:lnTo>
                    <a:pt x="597" y="1763"/>
                  </a:lnTo>
                  <a:lnTo>
                    <a:pt x="596" y="1762"/>
                  </a:lnTo>
                  <a:lnTo>
                    <a:pt x="593" y="1761"/>
                  </a:lnTo>
                  <a:lnTo>
                    <a:pt x="592" y="1761"/>
                  </a:lnTo>
                  <a:lnTo>
                    <a:pt x="590" y="1761"/>
                  </a:lnTo>
                  <a:lnTo>
                    <a:pt x="589" y="1759"/>
                  </a:lnTo>
                  <a:lnTo>
                    <a:pt x="587" y="1759"/>
                  </a:lnTo>
                  <a:lnTo>
                    <a:pt x="586" y="1759"/>
                  </a:lnTo>
                  <a:lnTo>
                    <a:pt x="584" y="1759"/>
                  </a:lnTo>
                  <a:lnTo>
                    <a:pt x="583" y="1759"/>
                  </a:lnTo>
                  <a:lnTo>
                    <a:pt x="581" y="1759"/>
                  </a:lnTo>
                  <a:lnTo>
                    <a:pt x="580" y="1759"/>
                  </a:lnTo>
                  <a:lnTo>
                    <a:pt x="578" y="1758"/>
                  </a:lnTo>
                  <a:lnTo>
                    <a:pt x="576" y="1758"/>
                  </a:lnTo>
                  <a:lnTo>
                    <a:pt x="575" y="1757"/>
                  </a:lnTo>
                  <a:lnTo>
                    <a:pt x="573" y="1756"/>
                  </a:lnTo>
                  <a:lnTo>
                    <a:pt x="572" y="1756"/>
                  </a:lnTo>
                  <a:lnTo>
                    <a:pt x="571" y="1755"/>
                  </a:lnTo>
                  <a:lnTo>
                    <a:pt x="570" y="1754"/>
                  </a:lnTo>
                  <a:lnTo>
                    <a:pt x="567" y="1754"/>
                  </a:lnTo>
                  <a:lnTo>
                    <a:pt x="566" y="1753"/>
                  </a:lnTo>
                  <a:lnTo>
                    <a:pt x="565" y="1752"/>
                  </a:lnTo>
                  <a:lnTo>
                    <a:pt x="564" y="1752"/>
                  </a:lnTo>
                  <a:lnTo>
                    <a:pt x="563" y="1750"/>
                  </a:lnTo>
                  <a:lnTo>
                    <a:pt x="561" y="1749"/>
                  </a:lnTo>
                  <a:lnTo>
                    <a:pt x="559" y="1748"/>
                  </a:lnTo>
                  <a:lnTo>
                    <a:pt x="558" y="1747"/>
                  </a:lnTo>
                  <a:lnTo>
                    <a:pt x="557" y="1746"/>
                  </a:lnTo>
                  <a:lnTo>
                    <a:pt x="556" y="1745"/>
                  </a:lnTo>
                  <a:lnTo>
                    <a:pt x="555" y="1745"/>
                  </a:lnTo>
                  <a:lnTo>
                    <a:pt x="553" y="1744"/>
                  </a:lnTo>
                  <a:lnTo>
                    <a:pt x="551" y="1742"/>
                  </a:lnTo>
                  <a:lnTo>
                    <a:pt x="548" y="1742"/>
                  </a:lnTo>
                  <a:lnTo>
                    <a:pt x="547" y="1741"/>
                  </a:lnTo>
                  <a:lnTo>
                    <a:pt x="546" y="1740"/>
                  </a:lnTo>
                  <a:lnTo>
                    <a:pt x="543" y="1740"/>
                  </a:lnTo>
                  <a:lnTo>
                    <a:pt x="542" y="1740"/>
                  </a:lnTo>
                  <a:lnTo>
                    <a:pt x="540" y="1740"/>
                  </a:lnTo>
                  <a:lnTo>
                    <a:pt x="539" y="1740"/>
                  </a:lnTo>
                  <a:lnTo>
                    <a:pt x="537" y="1740"/>
                  </a:lnTo>
                  <a:lnTo>
                    <a:pt x="536" y="1739"/>
                  </a:lnTo>
                  <a:lnTo>
                    <a:pt x="534" y="1739"/>
                  </a:lnTo>
                  <a:lnTo>
                    <a:pt x="533" y="1738"/>
                  </a:lnTo>
                  <a:lnTo>
                    <a:pt x="531" y="1737"/>
                  </a:lnTo>
                  <a:lnTo>
                    <a:pt x="530" y="1737"/>
                  </a:lnTo>
                  <a:lnTo>
                    <a:pt x="529" y="1736"/>
                  </a:lnTo>
                  <a:lnTo>
                    <a:pt x="528" y="1734"/>
                  </a:lnTo>
                  <a:lnTo>
                    <a:pt x="526" y="1733"/>
                  </a:lnTo>
                  <a:lnTo>
                    <a:pt x="525" y="1732"/>
                  </a:lnTo>
                  <a:lnTo>
                    <a:pt x="524" y="1730"/>
                  </a:lnTo>
                  <a:lnTo>
                    <a:pt x="523" y="1729"/>
                  </a:lnTo>
                  <a:lnTo>
                    <a:pt x="522" y="1728"/>
                  </a:lnTo>
                  <a:lnTo>
                    <a:pt x="521" y="1727"/>
                  </a:lnTo>
                  <a:lnTo>
                    <a:pt x="520" y="1724"/>
                  </a:lnTo>
                  <a:lnTo>
                    <a:pt x="518" y="1723"/>
                  </a:lnTo>
                  <a:lnTo>
                    <a:pt x="518" y="1722"/>
                  </a:lnTo>
                  <a:lnTo>
                    <a:pt x="517" y="1721"/>
                  </a:lnTo>
                  <a:lnTo>
                    <a:pt x="516" y="1719"/>
                  </a:lnTo>
                  <a:lnTo>
                    <a:pt x="515" y="1717"/>
                  </a:lnTo>
                  <a:lnTo>
                    <a:pt x="514" y="1717"/>
                  </a:lnTo>
                  <a:lnTo>
                    <a:pt x="512" y="1716"/>
                  </a:lnTo>
                  <a:lnTo>
                    <a:pt x="510" y="1716"/>
                  </a:lnTo>
                  <a:lnTo>
                    <a:pt x="509" y="1715"/>
                  </a:lnTo>
                  <a:lnTo>
                    <a:pt x="507" y="1715"/>
                  </a:lnTo>
                  <a:lnTo>
                    <a:pt x="505" y="1713"/>
                  </a:lnTo>
                  <a:lnTo>
                    <a:pt x="504" y="1712"/>
                  </a:lnTo>
                  <a:lnTo>
                    <a:pt x="503" y="1712"/>
                  </a:lnTo>
                  <a:lnTo>
                    <a:pt x="501" y="1710"/>
                  </a:lnTo>
                  <a:lnTo>
                    <a:pt x="501" y="1708"/>
                  </a:lnTo>
                  <a:lnTo>
                    <a:pt x="500" y="1707"/>
                  </a:lnTo>
                  <a:lnTo>
                    <a:pt x="499" y="1706"/>
                  </a:lnTo>
                  <a:lnTo>
                    <a:pt x="498" y="1705"/>
                  </a:lnTo>
                  <a:lnTo>
                    <a:pt x="497" y="1704"/>
                  </a:lnTo>
                  <a:lnTo>
                    <a:pt x="496" y="1703"/>
                  </a:lnTo>
                  <a:lnTo>
                    <a:pt x="495" y="1703"/>
                  </a:lnTo>
                  <a:lnTo>
                    <a:pt x="492" y="1702"/>
                  </a:lnTo>
                  <a:lnTo>
                    <a:pt x="491" y="1702"/>
                  </a:lnTo>
                  <a:lnTo>
                    <a:pt x="490" y="1702"/>
                  </a:lnTo>
                  <a:lnTo>
                    <a:pt x="489" y="1698"/>
                  </a:lnTo>
                  <a:lnTo>
                    <a:pt x="485" y="1700"/>
                  </a:lnTo>
                  <a:lnTo>
                    <a:pt x="483" y="1700"/>
                  </a:lnTo>
                  <a:lnTo>
                    <a:pt x="481" y="1702"/>
                  </a:lnTo>
                  <a:lnTo>
                    <a:pt x="480" y="1703"/>
                  </a:lnTo>
                  <a:lnTo>
                    <a:pt x="478" y="1700"/>
                  </a:lnTo>
                  <a:lnTo>
                    <a:pt x="475" y="1699"/>
                  </a:lnTo>
                  <a:lnTo>
                    <a:pt x="474" y="1698"/>
                  </a:lnTo>
                  <a:lnTo>
                    <a:pt x="473" y="1697"/>
                  </a:lnTo>
                  <a:lnTo>
                    <a:pt x="472" y="1696"/>
                  </a:lnTo>
                  <a:lnTo>
                    <a:pt x="471" y="1695"/>
                  </a:lnTo>
                  <a:lnTo>
                    <a:pt x="470" y="1694"/>
                  </a:lnTo>
                  <a:lnTo>
                    <a:pt x="468" y="1693"/>
                  </a:lnTo>
                  <a:lnTo>
                    <a:pt x="467" y="1691"/>
                  </a:lnTo>
                  <a:lnTo>
                    <a:pt x="466" y="1689"/>
                  </a:lnTo>
                  <a:lnTo>
                    <a:pt x="465" y="1688"/>
                  </a:lnTo>
                  <a:lnTo>
                    <a:pt x="464" y="1687"/>
                  </a:lnTo>
                  <a:lnTo>
                    <a:pt x="463" y="1686"/>
                  </a:lnTo>
                  <a:lnTo>
                    <a:pt x="462" y="1685"/>
                  </a:lnTo>
                  <a:lnTo>
                    <a:pt x="460" y="1683"/>
                  </a:lnTo>
                  <a:lnTo>
                    <a:pt x="457" y="1681"/>
                  </a:lnTo>
                  <a:lnTo>
                    <a:pt x="458" y="1678"/>
                  </a:lnTo>
                  <a:lnTo>
                    <a:pt x="455" y="1677"/>
                  </a:lnTo>
                  <a:lnTo>
                    <a:pt x="453" y="1674"/>
                  </a:lnTo>
                  <a:lnTo>
                    <a:pt x="449" y="1673"/>
                  </a:lnTo>
                  <a:lnTo>
                    <a:pt x="446" y="1671"/>
                  </a:lnTo>
                  <a:lnTo>
                    <a:pt x="443" y="1669"/>
                  </a:lnTo>
                  <a:lnTo>
                    <a:pt x="442" y="1669"/>
                  </a:lnTo>
                  <a:lnTo>
                    <a:pt x="441" y="1668"/>
                  </a:lnTo>
                  <a:lnTo>
                    <a:pt x="439" y="1666"/>
                  </a:lnTo>
                  <a:lnTo>
                    <a:pt x="437" y="1664"/>
                  </a:lnTo>
                  <a:lnTo>
                    <a:pt x="434" y="1662"/>
                  </a:lnTo>
                  <a:lnTo>
                    <a:pt x="433" y="1658"/>
                  </a:lnTo>
                  <a:lnTo>
                    <a:pt x="437" y="1656"/>
                  </a:lnTo>
                  <a:lnTo>
                    <a:pt x="433" y="1651"/>
                  </a:lnTo>
                  <a:lnTo>
                    <a:pt x="432" y="1648"/>
                  </a:lnTo>
                  <a:lnTo>
                    <a:pt x="431" y="1646"/>
                  </a:lnTo>
                  <a:lnTo>
                    <a:pt x="429" y="1644"/>
                  </a:lnTo>
                  <a:lnTo>
                    <a:pt x="425" y="1641"/>
                  </a:lnTo>
                  <a:lnTo>
                    <a:pt x="423" y="1639"/>
                  </a:lnTo>
                  <a:lnTo>
                    <a:pt x="422" y="1638"/>
                  </a:lnTo>
                  <a:lnTo>
                    <a:pt x="421" y="1637"/>
                  </a:lnTo>
                  <a:lnTo>
                    <a:pt x="418" y="1633"/>
                  </a:lnTo>
                  <a:lnTo>
                    <a:pt x="415" y="1631"/>
                  </a:lnTo>
                  <a:lnTo>
                    <a:pt x="410" y="1629"/>
                  </a:lnTo>
                  <a:lnTo>
                    <a:pt x="408" y="1626"/>
                  </a:lnTo>
                  <a:lnTo>
                    <a:pt x="407" y="1624"/>
                  </a:lnTo>
                  <a:lnTo>
                    <a:pt x="406" y="1621"/>
                  </a:lnTo>
                  <a:lnTo>
                    <a:pt x="406" y="1620"/>
                  </a:lnTo>
                  <a:lnTo>
                    <a:pt x="405" y="1615"/>
                  </a:lnTo>
                  <a:lnTo>
                    <a:pt x="405" y="1613"/>
                  </a:lnTo>
                  <a:lnTo>
                    <a:pt x="405" y="1609"/>
                  </a:lnTo>
                  <a:lnTo>
                    <a:pt x="404" y="1607"/>
                  </a:lnTo>
                  <a:lnTo>
                    <a:pt x="404" y="1606"/>
                  </a:lnTo>
                  <a:lnTo>
                    <a:pt x="404" y="1604"/>
                  </a:lnTo>
                  <a:lnTo>
                    <a:pt x="402" y="1603"/>
                  </a:lnTo>
                  <a:lnTo>
                    <a:pt x="401" y="1601"/>
                  </a:lnTo>
                  <a:lnTo>
                    <a:pt x="401" y="1599"/>
                  </a:lnTo>
                  <a:lnTo>
                    <a:pt x="400" y="1597"/>
                  </a:lnTo>
                  <a:lnTo>
                    <a:pt x="399" y="1596"/>
                  </a:lnTo>
                  <a:lnTo>
                    <a:pt x="398" y="1595"/>
                  </a:lnTo>
                  <a:lnTo>
                    <a:pt x="398" y="1593"/>
                  </a:lnTo>
                  <a:lnTo>
                    <a:pt x="397" y="1592"/>
                  </a:lnTo>
                  <a:lnTo>
                    <a:pt x="396" y="1590"/>
                  </a:lnTo>
                  <a:lnTo>
                    <a:pt x="396" y="1589"/>
                  </a:lnTo>
                  <a:lnTo>
                    <a:pt x="395" y="1588"/>
                  </a:lnTo>
                  <a:lnTo>
                    <a:pt x="393" y="1587"/>
                  </a:lnTo>
                  <a:lnTo>
                    <a:pt x="392" y="1585"/>
                  </a:lnTo>
                  <a:lnTo>
                    <a:pt x="392" y="1584"/>
                  </a:lnTo>
                  <a:lnTo>
                    <a:pt x="391" y="1582"/>
                  </a:lnTo>
                  <a:lnTo>
                    <a:pt x="390" y="1581"/>
                  </a:lnTo>
                  <a:lnTo>
                    <a:pt x="389" y="1579"/>
                  </a:lnTo>
                  <a:lnTo>
                    <a:pt x="389" y="1578"/>
                  </a:lnTo>
                  <a:lnTo>
                    <a:pt x="388" y="1577"/>
                  </a:lnTo>
                  <a:lnTo>
                    <a:pt x="387" y="1574"/>
                  </a:lnTo>
                  <a:lnTo>
                    <a:pt x="385" y="1573"/>
                  </a:lnTo>
                  <a:lnTo>
                    <a:pt x="384" y="1572"/>
                  </a:lnTo>
                  <a:lnTo>
                    <a:pt x="384" y="1570"/>
                  </a:lnTo>
                  <a:lnTo>
                    <a:pt x="383" y="1569"/>
                  </a:lnTo>
                  <a:lnTo>
                    <a:pt x="382" y="1568"/>
                  </a:lnTo>
                  <a:lnTo>
                    <a:pt x="381" y="1565"/>
                  </a:lnTo>
                  <a:lnTo>
                    <a:pt x="381" y="1564"/>
                  </a:lnTo>
                  <a:lnTo>
                    <a:pt x="380" y="1562"/>
                  </a:lnTo>
                  <a:lnTo>
                    <a:pt x="379" y="1561"/>
                  </a:lnTo>
                  <a:lnTo>
                    <a:pt x="379" y="1560"/>
                  </a:lnTo>
                  <a:lnTo>
                    <a:pt x="377" y="1559"/>
                  </a:lnTo>
                  <a:lnTo>
                    <a:pt x="377" y="1556"/>
                  </a:lnTo>
                  <a:lnTo>
                    <a:pt x="376" y="1555"/>
                  </a:lnTo>
                  <a:lnTo>
                    <a:pt x="375" y="1555"/>
                  </a:lnTo>
                  <a:lnTo>
                    <a:pt x="374" y="1554"/>
                  </a:lnTo>
                  <a:lnTo>
                    <a:pt x="372" y="1552"/>
                  </a:lnTo>
                  <a:lnTo>
                    <a:pt x="372" y="1552"/>
                  </a:lnTo>
                  <a:lnTo>
                    <a:pt x="370" y="1551"/>
                  </a:lnTo>
                  <a:lnTo>
                    <a:pt x="368" y="1550"/>
                  </a:lnTo>
                  <a:lnTo>
                    <a:pt x="367" y="1548"/>
                  </a:lnTo>
                  <a:lnTo>
                    <a:pt x="366" y="1547"/>
                  </a:lnTo>
                  <a:lnTo>
                    <a:pt x="364" y="1546"/>
                  </a:lnTo>
                  <a:lnTo>
                    <a:pt x="363" y="1546"/>
                  </a:lnTo>
                  <a:lnTo>
                    <a:pt x="363" y="1543"/>
                  </a:lnTo>
                  <a:lnTo>
                    <a:pt x="363" y="1539"/>
                  </a:lnTo>
                  <a:lnTo>
                    <a:pt x="362" y="1537"/>
                  </a:lnTo>
                  <a:lnTo>
                    <a:pt x="362" y="1536"/>
                  </a:lnTo>
                  <a:lnTo>
                    <a:pt x="360" y="1534"/>
                  </a:lnTo>
                  <a:lnTo>
                    <a:pt x="359" y="1532"/>
                  </a:lnTo>
                  <a:lnTo>
                    <a:pt x="358" y="1531"/>
                  </a:lnTo>
                  <a:lnTo>
                    <a:pt x="355" y="1529"/>
                  </a:lnTo>
                  <a:lnTo>
                    <a:pt x="352" y="1528"/>
                  </a:lnTo>
                  <a:lnTo>
                    <a:pt x="351" y="1523"/>
                  </a:lnTo>
                  <a:lnTo>
                    <a:pt x="350" y="1522"/>
                  </a:lnTo>
                  <a:lnTo>
                    <a:pt x="349" y="1521"/>
                  </a:lnTo>
                  <a:lnTo>
                    <a:pt x="349" y="1520"/>
                  </a:lnTo>
                  <a:lnTo>
                    <a:pt x="348" y="1518"/>
                  </a:lnTo>
                  <a:lnTo>
                    <a:pt x="347" y="1517"/>
                  </a:lnTo>
                  <a:lnTo>
                    <a:pt x="346" y="1514"/>
                  </a:lnTo>
                  <a:lnTo>
                    <a:pt x="346" y="1513"/>
                  </a:lnTo>
                  <a:lnTo>
                    <a:pt x="344" y="1512"/>
                  </a:lnTo>
                  <a:lnTo>
                    <a:pt x="344" y="1509"/>
                  </a:lnTo>
                  <a:lnTo>
                    <a:pt x="341" y="1508"/>
                  </a:lnTo>
                  <a:lnTo>
                    <a:pt x="337" y="1506"/>
                  </a:lnTo>
                  <a:lnTo>
                    <a:pt x="335" y="1500"/>
                  </a:lnTo>
                  <a:lnTo>
                    <a:pt x="335" y="1496"/>
                  </a:lnTo>
                  <a:lnTo>
                    <a:pt x="335" y="1495"/>
                  </a:lnTo>
                  <a:lnTo>
                    <a:pt x="334" y="1492"/>
                  </a:lnTo>
                  <a:lnTo>
                    <a:pt x="334" y="1488"/>
                  </a:lnTo>
                  <a:lnTo>
                    <a:pt x="334" y="1486"/>
                  </a:lnTo>
                  <a:lnTo>
                    <a:pt x="335" y="1484"/>
                  </a:lnTo>
                  <a:lnTo>
                    <a:pt x="338" y="1483"/>
                  </a:lnTo>
                  <a:lnTo>
                    <a:pt x="338" y="1476"/>
                  </a:lnTo>
                  <a:lnTo>
                    <a:pt x="342" y="1472"/>
                  </a:lnTo>
                  <a:lnTo>
                    <a:pt x="344" y="1470"/>
                  </a:lnTo>
                  <a:lnTo>
                    <a:pt x="346" y="1468"/>
                  </a:lnTo>
                  <a:lnTo>
                    <a:pt x="347" y="1467"/>
                  </a:lnTo>
                  <a:lnTo>
                    <a:pt x="349" y="1463"/>
                  </a:lnTo>
                  <a:lnTo>
                    <a:pt x="351" y="1461"/>
                  </a:lnTo>
                  <a:lnTo>
                    <a:pt x="352" y="1458"/>
                  </a:lnTo>
                  <a:lnTo>
                    <a:pt x="352" y="1453"/>
                  </a:lnTo>
                  <a:lnTo>
                    <a:pt x="352" y="1450"/>
                  </a:lnTo>
                  <a:lnTo>
                    <a:pt x="351" y="1446"/>
                  </a:lnTo>
                  <a:lnTo>
                    <a:pt x="351" y="1444"/>
                  </a:lnTo>
                  <a:lnTo>
                    <a:pt x="351" y="1443"/>
                  </a:lnTo>
                  <a:lnTo>
                    <a:pt x="354" y="1439"/>
                  </a:lnTo>
                  <a:lnTo>
                    <a:pt x="355" y="1437"/>
                  </a:lnTo>
                  <a:lnTo>
                    <a:pt x="357" y="1433"/>
                  </a:lnTo>
                  <a:lnTo>
                    <a:pt x="359" y="1431"/>
                  </a:lnTo>
                  <a:lnTo>
                    <a:pt x="360" y="1427"/>
                  </a:lnTo>
                  <a:lnTo>
                    <a:pt x="360" y="1425"/>
                  </a:lnTo>
                  <a:lnTo>
                    <a:pt x="360" y="1422"/>
                  </a:lnTo>
                  <a:lnTo>
                    <a:pt x="357" y="1422"/>
                  </a:lnTo>
                  <a:lnTo>
                    <a:pt x="356" y="1421"/>
                  </a:lnTo>
                  <a:lnTo>
                    <a:pt x="355" y="1421"/>
                  </a:lnTo>
                  <a:lnTo>
                    <a:pt x="354" y="1420"/>
                  </a:lnTo>
                  <a:lnTo>
                    <a:pt x="352" y="1419"/>
                  </a:lnTo>
                  <a:lnTo>
                    <a:pt x="351" y="1419"/>
                  </a:lnTo>
                  <a:lnTo>
                    <a:pt x="350" y="1418"/>
                  </a:lnTo>
                  <a:lnTo>
                    <a:pt x="348" y="1417"/>
                  </a:lnTo>
                  <a:lnTo>
                    <a:pt x="347" y="1416"/>
                  </a:lnTo>
                  <a:lnTo>
                    <a:pt x="347" y="1414"/>
                  </a:lnTo>
                  <a:lnTo>
                    <a:pt x="346" y="1413"/>
                  </a:lnTo>
                  <a:lnTo>
                    <a:pt x="343" y="1410"/>
                  </a:lnTo>
                  <a:lnTo>
                    <a:pt x="342" y="1407"/>
                  </a:lnTo>
                  <a:lnTo>
                    <a:pt x="340" y="1407"/>
                  </a:lnTo>
                  <a:lnTo>
                    <a:pt x="339" y="1407"/>
                  </a:lnTo>
                  <a:lnTo>
                    <a:pt x="337" y="1405"/>
                  </a:lnTo>
                  <a:lnTo>
                    <a:pt x="335" y="1407"/>
                  </a:lnTo>
                  <a:lnTo>
                    <a:pt x="334" y="1407"/>
                  </a:lnTo>
                  <a:lnTo>
                    <a:pt x="332" y="1407"/>
                  </a:lnTo>
                  <a:lnTo>
                    <a:pt x="331" y="1405"/>
                  </a:lnTo>
                  <a:lnTo>
                    <a:pt x="330" y="1404"/>
                  </a:lnTo>
                  <a:lnTo>
                    <a:pt x="329" y="1403"/>
                  </a:lnTo>
                  <a:lnTo>
                    <a:pt x="327" y="1402"/>
                  </a:lnTo>
                  <a:lnTo>
                    <a:pt x="326" y="1401"/>
                  </a:lnTo>
                  <a:lnTo>
                    <a:pt x="325" y="1400"/>
                  </a:lnTo>
                  <a:lnTo>
                    <a:pt x="324" y="1399"/>
                  </a:lnTo>
                  <a:lnTo>
                    <a:pt x="322" y="1397"/>
                  </a:lnTo>
                  <a:lnTo>
                    <a:pt x="319" y="1394"/>
                  </a:lnTo>
                  <a:lnTo>
                    <a:pt x="318" y="1395"/>
                  </a:lnTo>
                  <a:lnTo>
                    <a:pt x="315" y="1396"/>
                  </a:lnTo>
                  <a:lnTo>
                    <a:pt x="313" y="1396"/>
                  </a:lnTo>
                  <a:lnTo>
                    <a:pt x="310" y="1399"/>
                  </a:lnTo>
                  <a:lnTo>
                    <a:pt x="308" y="1400"/>
                  </a:lnTo>
                  <a:lnTo>
                    <a:pt x="306" y="1399"/>
                  </a:lnTo>
                  <a:lnTo>
                    <a:pt x="302" y="1401"/>
                  </a:lnTo>
                  <a:lnTo>
                    <a:pt x="299" y="1401"/>
                  </a:lnTo>
                  <a:lnTo>
                    <a:pt x="298" y="1401"/>
                  </a:lnTo>
                  <a:lnTo>
                    <a:pt x="296" y="1402"/>
                  </a:lnTo>
                  <a:lnTo>
                    <a:pt x="294" y="1402"/>
                  </a:lnTo>
                  <a:lnTo>
                    <a:pt x="291" y="1402"/>
                  </a:lnTo>
                  <a:lnTo>
                    <a:pt x="289" y="1403"/>
                  </a:lnTo>
                  <a:lnTo>
                    <a:pt x="287" y="1404"/>
                  </a:lnTo>
                  <a:lnTo>
                    <a:pt x="285" y="1404"/>
                  </a:lnTo>
                  <a:lnTo>
                    <a:pt x="283" y="1405"/>
                  </a:lnTo>
                  <a:lnTo>
                    <a:pt x="282" y="1407"/>
                  </a:lnTo>
                  <a:lnTo>
                    <a:pt x="281" y="1407"/>
                  </a:lnTo>
                  <a:lnTo>
                    <a:pt x="277" y="1408"/>
                  </a:lnTo>
                  <a:lnTo>
                    <a:pt x="274" y="1410"/>
                  </a:lnTo>
                  <a:lnTo>
                    <a:pt x="271" y="1411"/>
                  </a:lnTo>
                  <a:lnTo>
                    <a:pt x="266" y="1413"/>
                  </a:lnTo>
                  <a:lnTo>
                    <a:pt x="264" y="1416"/>
                  </a:lnTo>
                  <a:lnTo>
                    <a:pt x="263" y="1416"/>
                  </a:lnTo>
                  <a:lnTo>
                    <a:pt x="262" y="1417"/>
                  </a:lnTo>
                  <a:lnTo>
                    <a:pt x="259" y="1417"/>
                  </a:lnTo>
                  <a:lnTo>
                    <a:pt x="258" y="1418"/>
                  </a:lnTo>
                  <a:lnTo>
                    <a:pt x="257" y="1418"/>
                  </a:lnTo>
                  <a:lnTo>
                    <a:pt x="256" y="1419"/>
                  </a:lnTo>
                  <a:lnTo>
                    <a:pt x="255" y="1417"/>
                  </a:lnTo>
                  <a:lnTo>
                    <a:pt x="254" y="1416"/>
                  </a:lnTo>
                  <a:lnTo>
                    <a:pt x="252" y="1414"/>
                  </a:lnTo>
                  <a:lnTo>
                    <a:pt x="251" y="1414"/>
                  </a:lnTo>
                  <a:lnTo>
                    <a:pt x="249" y="1412"/>
                  </a:lnTo>
                  <a:lnTo>
                    <a:pt x="248" y="1411"/>
                  </a:lnTo>
                  <a:lnTo>
                    <a:pt x="247" y="1410"/>
                  </a:lnTo>
                  <a:lnTo>
                    <a:pt x="246" y="1409"/>
                  </a:lnTo>
                  <a:lnTo>
                    <a:pt x="244" y="1408"/>
                  </a:lnTo>
                  <a:lnTo>
                    <a:pt x="243" y="1407"/>
                  </a:lnTo>
                  <a:lnTo>
                    <a:pt x="242" y="1407"/>
                  </a:lnTo>
                  <a:lnTo>
                    <a:pt x="241" y="1405"/>
                  </a:lnTo>
                  <a:lnTo>
                    <a:pt x="239" y="1404"/>
                  </a:lnTo>
                  <a:lnTo>
                    <a:pt x="238" y="1403"/>
                  </a:lnTo>
                  <a:lnTo>
                    <a:pt x="233" y="1402"/>
                  </a:lnTo>
                  <a:lnTo>
                    <a:pt x="236" y="1397"/>
                  </a:lnTo>
                  <a:lnTo>
                    <a:pt x="239" y="1395"/>
                  </a:lnTo>
                  <a:lnTo>
                    <a:pt x="241" y="1394"/>
                  </a:lnTo>
                  <a:lnTo>
                    <a:pt x="242" y="1393"/>
                  </a:lnTo>
                  <a:lnTo>
                    <a:pt x="242" y="1389"/>
                  </a:lnTo>
                  <a:lnTo>
                    <a:pt x="241" y="1386"/>
                  </a:lnTo>
                  <a:lnTo>
                    <a:pt x="240" y="1385"/>
                  </a:lnTo>
                  <a:lnTo>
                    <a:pt x="238" y="1384"/>
                  </a:lnTo>
                  <a:lnTo>
                    <a:pt x="234" y="1383"/>
                  </a:lnTo>
                  <a:lnTo>
                    <a:pt x="231" y="1382"/>
                  </a:lnTo>
                  <a:lnTo>
                    <a:pt x="227" y="1380"/>
                  </a:lnTo>
                  <a:lnTo>
                    <a:pt x="223" y="1377"/>
                  </a:lnTo>
                  <a:lnTo>
                    <a:pt x="221" y="1376"/>
                  </a:lnTo>
                  <a:lnTo>
                    <a:pt x="217" y="1374"/>
                  </a:lnTo>
                  <a:lnTo>
                    <a:pt x="214" y="1372"/>
                  </a:lnTo>
                  <a:lnTo>
                    <a:pt x="209" y="1370"/>
                  </a:lnTo>
                  <a:lnTo>
                    <a:pt x="206" y="1370"/>
                  </a:lnTo>
                  <a:lnTo>
                    <a:pt x="202" y="1369"/>
                  </a:lnTo>
                  <a:lnTo>
                    <a:pt x="201" y="1368"/>
                  </a:lnTo>
                  <a:lnTo>
                    <a:pt x="199" y="1367"/>
                  </a:lnTo>
                  <a:lnTo>
                    <a:pt x="196" y="1366"/>
                  </a:lnTo>
                  <a:close/>
                  <a:moveTo>
                    <a:pt x="422" y="1151"/>
                  </a:moveTo>
                  <a:lnTo>
                    <a:pt x="423" y="1152"/>
                  </a:lnTo>
                  <a:lnTo>
                    <a:pt x="424" y="1152"/>
                  </a:lnTo>
                  <a:lnTo>
                    <a:pt x="426" y="1152"/>
                  </a:lnTo>
                  <a:lnTo>
                    <a:pt x="427" y="1152"/>
                  </a:lnTo>
                  <a:lnTo>
                    <a:pt x="429" y="1151"/>
                  </a:lnTo>
                  <a:lnTo>
                    <a:pt x="431" y="1151"/>
                  </a:lnTo>
                  <a:lnTo>
                    <a:pt x="431" y="1152"/>
                  </a:lnTo>
                  <a:lnTo>
                    <a:pt x="431" y="1155"/>
                  </a:lnTo>
                  <a:lnTo>
                    <a:pt x="431" y="1156"/>
                  </a:lnTo>
                  <a:lnTo>
                    <a:pt x="431" y="1157"/>
                  </a:lnTo>
                  <a:lnTo>
                    <a:pt x="431" y="1159"/>
                  </a:lnTo>
                  <a:lnTo>
                    <a:pt x="431" y="1160"/>
                  </a:lnTo>
                  <a:lnTo>
                    <a:pt x="431" y="1163"/>
                  </a:lnTo>
                  <a:lnTo>
                    <a:pt x="430" y="1164"/>
                  </a:lnTo>
                  <a:lnTo>
                    <a:pt x="430" y="1166"/>
                  </a:lnTo>
                  <a:lnTo>
                    <a:pt x="430" y="1167"/>
                  </a:lnTo>
                  <a:lnTo>
                    <a:pt x="430" y="1169"/>
                  </a:lnTo>
                  <a:lnTo>
                    <a:pt x="430" y="1170"/>
                  </a:lnTo>
                  <a:lnTo>
                    <a:pt x="430" y="1173"/>
                  </a:lnTo>
                  <a:lnTo>
                    <a:pt x="430" y="1174"/>
                  </a:lnTo>
                  <a:lnTo>
                    <a:pt x="431" y="1175"/>
                  </a:lnTo>
                  <a:lnTo>
                    <a:pt x="432" y="1175"/>
                  </a:lnTo>
                  <a:lnTo>
                    <a:pt x="434" y="1176"/>
                  </a:lnTo>
                  <a:lnTo>
                    <a:pt x="435" y="1177"/>
                  </a:lnTo>
                  <a:lnTo>
                    <a:pt x="437" y="1177"/>
                  </a:lnTo>
                  <a:lnTo>
                    <a:pt x="439" y="1178"/>
                  </a:lnTo>
                  <a:lnTo>
                    <a:pt x="440" y="1180"/>
                  </a:lnTo>
                  <a:lnTo>
                    <a:pt x="441" y="1181"/>
                  </a:lnTo>
                  <a:lnTo>
                    <a:pt x="442" y="1181"/>
                  </a:lnTo>
                  <a:lnTo>
                    <a:pt x="443" y="1182"/>
                  </a:lnTo>
                  <a:lnTo>
                    <a:pt x="446" y="1183"/>
                  </a:lnTo>
                  <a:lnTo>
                    <a:pt x="447" y="1183"/>
                  </a:lnTo>
                  <a:lnTo>
                    <a:pt x="448" y="1184"/>
                  </a:lnTo>
                  <a:lnTo>
                    <a:pt x="449" y="1185"/>
                  </a:lnTo>
                  <a:lnTo>
                    <a:pt x="450" y="1186"/>
                  </a:lnTo>
                  <a:lnTo>
                    <a:pt x="450" y="1187"/>
                  </a:lnTo>
                  <a:lnTo>
                    <a:pt x="450" y="1190"/>
                  </a:lnTo>
                  <a:lnTo>
                    <a:pt x="449" y="1191"/>
                  </a:lnTo>
                  <a:lnTo>
                    <a:pt x="449" y="1193"/>
                  </a:lnTo>
                  <a:lnTo>
                    <a:pt x="449" y="1194"/>
                  </a:lnTo>
                  <a:lnTo>
                    <a:pt x="449" y="1195"/>
                  </a:lnTo>
                  <a:lnTo>
                    <a:pt x="449" y="1198"/>
                  </a:lnTo>
                  <a:lnTo>
                    <a:pt x="449" y="1199"/>
                  </a:lnTo>
                  <a:lnTo>
                    <a:pt x="447" y="1202"/>
                  </a:lnTo>
                  <a:lnTo>
                    <a:pt x="448" y="1203"/>
                  </a:lnTo>
                  <a:lnTo>
                    <a:pt x="450" y="1205"/>
                  </a:lnTo>
                  <a:lnTo>
                    <a:pt x="451" y="1207"/>
                  </a:lnTo>
                  <a:lnTo>
                    <a:pt x="450" y="1209"/>
                  </a:lnTo>
                  <a:lnTo>
                    <a:pt x="450" y="1210"/>
                  </a:lnTo>
                  <a:lnTo>
                    <a:pt x="450" y="1212"/>
                  </a:lnTo>
                  <a:lnTo>
                    <a:pt x="453" y="1214"/>
                  </a:lnTo>
                  <a:lnTo>
                    <a:pt x="456" y="1216"/>
                  </a:lnTo>
                  <a:lnTo>
                    <a:pt x="460" y="1214"/>
                  </a:lnTo>
                  <a:lnTo>
                    <a:pt x="464" y="1216"/>
                  </a:lnTo>
                  <a:lnTo>
                    <a:pt x="467" y="1216"/>
                  </a:lnTo>
                  <a:lnTo>
                    <a:pt x="471" y="1218"/>
                  </a:lnTo>
                  <a:lnTo>
                    <a:pt x="473" y="1219"/>
                  </a:lnTo>
                  <a:lnTo>
                    <a:pt x="476" y="1219"/>
                  </a:lnTo>
                  <a:lnTo>
                    <a:pt x="479" y="1222"/>
                  </a:lnTo>
                  <a:lnTo>
                    <a:pt x="482" y="1224"/>
                  </a:lnTo>
                  <a:lnTo>
                    <a:pt x="488" y="1227"/>
                  </a:lnTo>
                  <a:lnTo>
                    <a:pt x="490" y="1229"/>
                  </a:lnTo>
                  <a:lnTo>
                    <a:pt x="493" y="1232"/>
                  </a:lnTo>
                  <a:lnTo>
                    <a:pt x="491" y="1233"/>
                  </a:lnTo>
                  <a:lnTo>
                    <a:pt x="490" y="1235"/>
                  </a:lnTo>
                  <a:lnTo>
                    <a:pt x="490" y="1236"/>
                  </a:lnTo>
                  <a:lnTo>
                    <a:pt x="489" y="1237"/>
                  </a:lnTo>
                  <a:lnTo>
                    <a:pt x="489" y="1240"/>
                  </a:lnTo>
                  <a:lnTo>
                    <a:pt x="490" y="1242"/>
                  </a:lnTo>
                  <a:lnTo>
                    <a:pt x="490" y="1243"/>
                  </a:lnTo>
                  <a:lnTo>
                    <a:pt x="491" y="1244"/>
                  </a:lnTo>
                  <a:lnTo>
                    <a:pt x="491" y="1247"/>
                  </a:lnTo>
                  <a:lnTo>
                    <a:pt x="495" y="1249"/>
                  </a:lnTo>
                  <a:lnTo>
                    <a:pt x="493" y="1251"/>
                  </a:lnTo>
                  <a:lnTo>
                    <a:pt x="493" y="1253"/>
                  </a:lnTo>
                  <a:lnTo>
                    <a:pt x="493" y="1254"/>
                  </a:lnTo>
                  <a:lnTo>
                    <a:pt x="493" y="1256"/>
                  </a:lnTo>
                  <a:lnTo>
                    <a:pt x="499" y="1257"/>
                  </a:lnTo>
                  <a:lnTo>
                    <a:pt x="500" y="1257"/>
                  </a:lnTo>
                  <a:lnTo>
                    <a:pt x="503" y="1257"/>
                  </a:lnTo>
                  <a:lnTo>
                    <a:pt x="504" y="1257"/>
                  </a:lnTo>
                  <a:lnTo>
                    <a:pt x="506" y="1257"/>
                  </a:lnTo>
                  <a:lnTo>
                    <a:pt x="507" y="1258"/>
                  </a:lnTo>
                  <a:lnTo>
                    <a:pt x="508" y="1261"/>
                  </a:lnTo>
                  <a:lnTo>
                    <a:pt x="510" y="1264"/>
                  </a:lnTo>
                  <a:lnTo>
                    <a:pt x="512" y="1266"/>
                  </a:lnTo>
                  <a:lnTo>
                    <a:pt x="513" y="1267"/>
                  </a:lnTo>
                  <a:lnTo>
                    <a:pt x="514" y="1268"/>
                  </a:lnTo>
                  <a:lnTo>
                    <a:pt x="515" y="1269"/>
                  </a:lnTo>
                  <a:lnTo>
                    <a:pt x="518" y="1270"/>
                  </a:lnTo>
                  <a:lnTo>
                    <a:pt x="518" y="1273"/>
                  </a:lnTo>
                  <a:lnTo>
                    <a:pt x="520" y="1275"/>
                  </a:lnTo>
                  <a:lnTo>
                    <a:pt x="521" y="1276"/>
                  </a:lnTo>
                  <a:lnTo>
                    <a:pt x="522" y="1277"/>
                  </a:lnTo>
                  <a:lnTo>
                    <a:pt x="523" y="1278"/>
                  </a:lnTo>
                  <a:lnTo>
                    <a:pt x="525" y="1278"/>
                  </a:lnTo>
                  <a:lnTo>
                    <a:pt x="526" y="1278"/>
                  </a:lnTo>
                  <a:lnTo>
                    <a:pt x="529" y="1278"/>
                  </a:lnTo>
                  <a:lnTo>
                    <a:pt x="530" y="1278"/>
                  </a:lnTo>
                  <a:lnTo>
                    <a:pt x="531" y="1278"/>
                  </a:lnTo>
                  <a:lnTo>
                    <a:pt x="536" y="1281"/>
                  </a:lnTo>
                  <a:lnTo>
                    <a:pt x="537" y="1278"/>
                  </a:lnTo>
                  <a:lnTo>
                    <a:pt x="538" y="1276"/>
                  </a:lnTo>
                  <a:lnTo>
                    <a:pt x="540" y="1274"/>
                  </a:lnTo>
                  <a:lnTo>
                    <a:pt x="542" y="1269"/>
                  </a:lnTo>
                  <a:lnTo>
                    <a:pt x="541" y="1265"/>
                  </a:lnTo>
                  <a:lnTo>
                    <a:pt x="538" y="1261"/>
                  </a:lnTo>
                  <a:lnTo>
                    <a:pt x="540" y="1259"/>
                  </a:lnTo>
                  <a:lnTo>
                    <a:pt x="541" y="1256"/>
                  </a:lnTo>
                  <a:lnTo>
                    <a:pt x="545" y="1257"/>
                  </a:lnTo>
                  <a:lnTo>
                    <a:pt x="546" y="1257"/>
                  </a:lnTo>
                  <a:lnTo>
                    <a:pt x="549" y="1259"/>
                  </a:lnTo>
                  <a:lnTo>
                    <a:pt x="554" y="1262"/>
                  </a:lnTo>
                  <a:lnTo>
                    <a:pt x="558" y="1266"/>
                  </a:lnTo>
                  <a:lnTo>
                    <a:pt x="562" y="1266"/>
                  </a:lnTo>
                  <a:lnTo>
                    <a:pt x="563" y="1266"/>
                  </a:lnTo>
                  <a:lnTo>
                    <a:pt x="565" y="1266"/>
                  </a:lnTo>
                  <a:lnTo>
                    <a:pt x="567" y="1266"/>
                  </a:lnTo>
                  <a:lnTo>
                    <a:pt x="568" y="1266"/>
                  </a:lnTo>
                  <a:lnTo>
                    <a:pt x="570" y="1266"/>
                  </a:lnTo>
                  <a:lnTo>
                    <a:pt x="572" y="1266"/>
                  </a:lnTo>
                  <a:lnTo>
                    <a:pt x="573" y="1265"/>
                  </a:lnTo>
                  <a:lnTo>
                    <a:pt x="574" y="1265"/>
                  </a:lnTo>
                  <a:lnTo>
                    <a:pt x="578" y="1265"/>
                  </a:lnTo>
                  <a:lnTo>
                    <a:pt x="581" y="1265"/>
                  </a:lnTo>
                  <a:lnTo>
                    <a:pt x="582" y="1265"/>
                  </a:lnTo>
                  <a:lnTo>
                    <a:pt x="584" y="1265"/>
                  </a:lnTo>
                  <a:lnTo>
                    <a:pt x="586" y="1265"/>
                  </a:lnTo>
                  <a:lnTo>
                    <a:pt x="587" y="1265"/>
                  </a:lnTo>
                  <a:lnTo>
                    <a:pt x="589" y="1265"/>
                  </a:lnTo>
                  <a:lnTo>
                    <a:pt x="590" y="1265"/>
                  </a:lnTo>
                  <a:lnTo>
                    <a:pt x="592" y="1266"/>
                  </a:lnTo>
                  <a:lnTo>
                    <a:pt x="593" y="1266"/>
                  </a:lnTo>
                  <a:lnTo>
                    <a:pt x="596" y="1267"/>
                  </a:lnTo>
                  <a:lnTo>
                    <a:pt x="597" y="1267"/>
                  </a:lnTo>
                  <a:lnTo>
                    <a:pt x="598" y="1267"/>
                  </a:lnTo>
                  <a:lnTo>
                    <a:pt x="601" y="1269"/>
                  </a:lnTo>
                  <a:lnTo>
                    <a:pt x="603" y="1269"/>
                  </a:lnTo>
                  <a:lnTo>
                    <a:pt x="604" y="1269"/>
                  </a:lnTo>
                  <a:lnTo>
                    <a:pt x="606" y="1269"/>
                  </a:lnTo>
                  <a:lnTo>
                    <a:pt x="607" y="1268"/>
                  </a:lnTo>
                  <a:lnTo>
                    <a:pt x="608" y="1267"/>
                  </a:lnTo>
                  <a:lnTo>
                    <a:pt x="609" y="1266"/>
                  </a:lnTo>
                  <a:lnTo>
                    <a:pt x="611" y="1265"/>
                  </a:lnTo>
                  <a:lnTo>
                    <a:pt x="612" y="1264"/>
                  </a:lnTo>
                  <a:lnTo>
                    <a:pt x="613" y="1262"/>
                  </a:lnTo>
                  <a:lnTo>
                    <a:pt x="614" y="1261"/>
                  </a:lnTo>
                  <a:lnTo>
                    <a:pt x="615" y="1260"/>
                  </a:lnTo>
                  <a:lnTo>
                    <a:pt x="616" y="1259"/>
                  </a:lnTo>
                  <a:lnTo>
                    <a:pt x="617" y="1258"/>
                  </a:lnTo>
                  <a:lnTo>
                    <a:pt x="618" y="1257"/>
                  </a:lnTo>
                  <a:lnTo>
                    <a:pt x="620" y="1256"/>
                  </a:lnTo>
                  <a:lnTo>
                    <a:pt x="621" y="1253"/>
                  </a:lnTo>
                  <a:lnTo>
                    <a:pt x="621" y="1252"/>
                  </a:lnTo>
                  <a:lnTo>
                    <a:pt x="622" y="1251"/>
                  </a:lnTo>
                  <a:lnTo>
                    <a:pt x="623" y="1250"/>
                  </a:lnTo>
                  <a:lnTo>
                    <a:pt x="624" y="1249"/>
                  </a:lnTo>
                  <a:lnTo>
                    <a:pt x="625" y="1247"/>
                  </a:lnTo>
                  <a:lnTo>
                    <a:pt x="626" y="1245"/>
                  </a:lnTo>
                  <a:lnTo>
                    <a:pt x="626" y="1244"/>
                  </a:lnTo>
                  <a:lnTo>
                    <a:pt x="628" y="1243"/>
                  </a:lnTo>
                  <a:lnTo>
                    <a:pt x="629" y="1242"/>
                  </a:lnTo>
                  <a:lnTo>
                    <a:pt x="630" y="1240"/>
                  </a:lnTo>
                  <a:lnTo>
                    <a:pt x="630" y="1239"/>
                  </a:lnTo>
                  <a:lnTo>
                    <a:pt x="631" y="1237"/>
                  </a:lnTo>
                  <a:lnTo>
                    <a:pt x="631" y="1236"/>
                  </a:lnTo>
                  <a:lnTo>
                    <a:pt x="631" y="1234"/>
                  </a:lnTo>
                  <a:lnTo>
                    <a:pt x="631" y="1233"/>
                  </a:lnTo>
                  <a:lnTo>
                    <a:pt x="631" y="1231"/>
                  </a:lnTo>
                  <a:lnTo>
                    <a:pt x="630" y="1228"/>
                  </a:lnTo>
                  <a:lnTo>
                    <a:pt x="632" y="1228"/>
                  </a:lnTo>
                  <a:lnTo>
                    <a:pt x="636" y="1225"/>
                  </a:lnTo>
                  <a:lnTo>
                    <a:pt x="639" y="1223"/>
                  </a:lnTo>
                  <a:lnTo>
                    <a:pt x="640" y="1222"/>
                  </a:lnTo>
                  <a:lnTo>
                    <a:pt x="641" y="1220"/>
                  </a:lnTo>
                  <a:lnTo>
                    <a:pt x="642" y="1220"/>
                  </a:lnTo>
                  <a:lnTo>
                    <a:pt x="644" y="1219"/>
                  </a:lnTo>
                  <a:lnTo>
                    <a:pt x="645" y="1218"/>
                  </a:lnTo>
                  <a:lnTo>
                    <a:pt x="647" y="1217"/>
                  </a:lnTo>
                  <a:lnTo>
                    <a:pt x="648" y="1217"/>
                  </a:lnTo>
                  <a:lnTo>
                    <a:pt x="648" y="1215"/>
                  </a:lnTo>
                  <a:lnTo>
                    <a:pt x="647" y="1214"/>
                  </a:lnTo>
                  <a:lnTo>
                    <a:pt x="646" y="1212"/>
                  </a:lnTo>
                  <a:lnTo>
                    <a:pt x="646" y="1210"/>
                  </a:lnTo>
                  <a:lnTo>
                    <a:pt x="645" y="1209"/>
                  </a:lnTo>
                  <a:lnTo>
                    <a:pt x="644" y="1208"/>
                  </a:lnTo>
                  <a:lnTo>
                    <a:pt x="642" y="1207"/>
                  </a:lnTo>
                  <a:lnTo>
                    <a:pt x="641" y="1206"/>
                  </a:lnTo>
                  <a:lnTo>
                    <a:pt x="640" y="1203"/>
                  </a:lnTo>
                  <a:lnTo>
                    <a:pt x="640" y="1203"/>
                  </a:lnTo>
                  <a:lnTo>
                    <a:pt x="639" y="1201"/>
                  </a:lnTo>
                  <a:lnTo>
                    <a:pt x="638" y="1200"/>
                  </a:lnTo>
                  <a:lnTo>
                    <a:pt x="637" y="1199"/>
                  </a:lnTo>
                  <a:lnTo>
                    <a:pt x="636" y="1198"/>
                  </a:lnTo>
                  <a:lnTo>
                    <a:pt x="634" y="1195"/>
                  </a:lnTo>
                  <a:lnTo>
                    <a:pt x="634" y="1194"/>
                  </a:lnTo>
                  <a:lnTo>
                    <a:pt x="633" y="1193"/>
                  </a:lnTo>
                  <a:lnTo>
                    <a:pt x="632" y="1190"/>
                  </a:lnTo>
                  <a:lnTo>
                    <a:pt x="629" y="1190"/>
                  </a:lnTo>
                  <a:lnTo>
                    <a:pt x="626" y="1190"/>
                  </a:lnTo>
                  <a:lnTo>
                    <a:pt x="628" y="1186"/>
                  </a:lnTo>
                  <a:lnTo>
                    <a:pt x="628" y="1185"/>
                  </a:lnTo>
                  <a:lnTo>
                    <a:pt x="629" y="1184"/>
                  </a:lnTo>
                  <a:lnTo>
                    <a:pt x="630" y="1182"/>
                  </a:lnTo>
                  <a:lnTo>
                    <a:pt x="630" y="1181"/>
                  </a:lnTo>
                  <a:lnTo>
                    <a:pt x="631" y="1180"/>
                  </a:lnTo>
                  <a:lnTo>
                    <a:pt x="632" y="1178"/>
                  </a:lnTo>
                  <a:lnTo>
                    <a:pt x="632" y="1176"/>
                  </a:lnTo>
                  <a:lnTo>
                    <a:pt x="633" y="1175"/>
                  </a:lnTo>
                  <a:lnTo>
                    <a:pt x="633" y="1173"/>
                  </a:lnTo>
                  <a:lnTo>
                    <a:pt x="633" y="1172"/>
                  </a:lnTo>
                  <a:lnTo>
                    <a:pt x="633" y="1170"/>
                  </a:lnTo>
                  <a:lnTo>
                    <a:pt x="633" y="1168"/>
                  </a:lnTo>
                  <a:lnTo>
                    <a:pt x="633" y="1167"/>
                  </a:lnTo>
                  <a:lnTo>
                    <a:pt x="633" y="1165"/>
                  </a:lnTo>
                  <a:lnTo>
                    <a:pt x="633" y="1164"/>
                  </a:lnTo>
                  <a:lnTo>
                    <a:pt x="633" y="1163"/>
                  </a:lnTo>
                  <a:lnTo>
                    <a:pt x="636" y="1160"/>
                  </a:lnTo>
                  <a:lnTo>
                    <a:pt x="633" y="1157"/>
                  </a:lnTo>
                  <a:lnTo>
                    <a:pt x="631" y="1155"/>
                  </a:lnTo>
                  <a:lnTo>
                    <a:pt x="629" y="1151"/>
                  </a:lnTo>
                  <a:lnTo>
                    <a:pt x="629" y="1149"/>
                  </a:lnTo>
                  <a:lnTo>
                    <a:pt x="632" y="1149"/>
                  </a:lnTo>
                  <a:lnTo>
                    <a:pt x="633" y="1149"/>
                  </a:lnTo>
                  <a:lnTo>
                    <a:pt x="636" y="1148"/>
                  </a:lnTo>
                  <a:lnTo>
                    <a:pt x="637" y="1147"/>
                  </a:lnTo>
                  <a:lnTo>
                    <a:pt x="638" y="1145"/>
                  </a:lnTo>
                  <a:lnTo>
                    <a:pt x="641" y="1143"/>
                  </a:lnTo>
                  <a:lnTo>
                    <a:pt x="641" y="1141"/>
                  </a:lnTo>
                  <a:lnTo>
                    <a:pt x="645" y="1142"/>
                  </a:lnTo>
                  <a:lnTo>
                    <a:pt x="648" y="1140"/>
                  </a:lnTo>
                  <a:lnTo>
                    <a:pt x="650" y="1139"/>
                  </a:lnTo>
                  <a:lnTo>
                    <a:pt x="653" y="1135"/>
                  </a:lnTo>
                  <a:lnTo>
                    <a:pt x="656" y="1135"/>
                  </a:lnTo>
                  <a:lnTo>
                    <a:pt x="661" y="1135"/>
                  </a:lnTo>
                  <a:lnTo>
                    <a:pt x="663" y="1139"/>
                  </a:lnTo>
                  <a:lnTo>
                    <a:pt x="666" y="1140"/>
                  </a:lnTo>
                  <a:lnTo>
                    <a:pt x="670" y="1140"/>
                  </a:lnTo>
                  <a:lnTo>
                    <a:pt x="673" y="1138"/>
                  </a:lnTo>
                  <a:lnTo>
                    <a:pt x="675" y="1135"/>
                  </a:lnTo>
                  <a:lnTo>
                    <a:pt x="678" y="1132"/>
                  </a:lnTo>
                  <a:lnTo>
                    <a:pt x="683" y="1132"/>
                  </a:lnTo>
                  <a:lnTo>
                    <a:pt x="684" y="1128"/>
                  </a:lnTo>
                  <a:lnTo>
                    <a:pt x="684" y="1126"/>
                  </a:lnTo>
                  <a:lnTo>
                    <a:pt x="683" y="1125"/>
                  </a:lnTo>
                  <a:lnTo>
                    <a:pt x="683" y="1123"/>
                  </a:lnTo>
                  <a:lnTo>
                    <a:pt x="682" y="1122"/>
                  </a:lnTo>
                  <a:lnTo>
                    <a:pt x="681" y="1119"/>
                  </a:lnTo>
                  <a:lnTo>
                    <a:pt x="681" y="1118"/>
                  </a:lnTo>
                  <a:lnTo>
                    <a:pt x="680" y="1116"/>
                  </a:lnTo>
                  <a:lnTo>
                    <a:pt x="679" y="1116"/>
                  </a:lnTo>
                  <a:lnTo>
                    <a:pt x="678" y="1115"/>
                  </a:lnTo>
                  <a:lnTo>
                    <a:pt x="676" y="1115"/>
                  </a:lnTo>
                  <a:lnTo>
                    <a:pt x="675" y="1114"/>
                  </a:lnTo>
                  <a:lnTo>
                    <a:pt x="673" y="1114"/>
                  </a:lnTo>
                  <a:lnTo>
                    <a:pt x="672" y="1113"/>
                  </a:lnTo>
                  <a:lnTo>
                    <a:pt x="671" y="1111"/>
                  </a:lnTo>
                  <a:lnTo>
                    <a:pt x="670" y="1108"/>
                  </a:lnTo>
                  <a:lnTo>
                    <a:pt x="669" y="1105"/>
                  </a:lnTo>
                  <a:lnTo>
                    <a:pt x="667" y="1104"/>
                  </a:lnTo>
                  <a:lnTo>
                    <a:pt x="666" y="1102"/>
                  </a:lnTo>
                  <a:lnTo>
                    <a:pt x="665" y="1102"/>
                  </a:lnTo>
                  <a:lnTo>
                    <a:pt x="663" y="1101"/>
                  </a:lnTo>
                  <a:lnTo>
                    <a:pt x="662" y="1101"/>
                  </a:lnTo>
                  <a:lnTo>
                    <a:pt x="659" y="1101"/>
                  </a:lnTo>
                  <a:lnTo>
                    <a:pt x="658" y="1101"/>
                  </a:lnTo>
                  <a:lnTo>
                    <a:pt x="656" y="1101"/>
                  </a:lnTo>
                  <a:lnTo>
                    <a:pt x="655" y="1101"/>
                  </a:lnTo>
                  <a:lnTo>
                    <a:pt x="654" y="1100"/>
                  </a:lnTo>
                  <a:lnTo>
                    <a:pt x="654" y="1099"/>
                  </a:lnTo>
                  <a:lnTo>
                    <a:pt x="654" y="1097"/>
                  </a:lnTo>
                  <a:lnTo>
                    <a:pt x="654" y="1096"/>
                  </a:lnTo>
                  <a:lnTo>
                    <a:pt x="654" y="1093"/>
                  </a:lnTo>
                  <a:lnTo>
                    <a:pt x="654" y="1092"/>
                  </a:lnTo>
                  <a:lnTo>
                    <a:pt x="653" y="1090"/>
                  </a:lnTo>
                  <a:lnTo>
                    <a:pt x="653" y="1089"/>
                  </a:lnTo>
                  <a:lnTo>
                    <a:pt x="651" y="1088"/>
                  </a:lnTo>
                  <a:lnTo>
                    <a:pt x="650" y="1086"/>
                  </a:lnTo>
                  <a:lnTo>
                    <a:pt x="650" y="1084"/>
                  </a:lnTo>
                  <a:lnTo>
                    <a:pt x="649" y="1083"/>
                  </a:lnTo>
                  <a:lnTo>
                    <a:pt x="649" y="1082"/>
                  </a:lnTo>
                  <a:lnTo>
                    <a:pt x="648" y="1081"/>
                  </a:lnTo>
                  <a:lnTo>
                    <a:pt x="647" y="1079"/>
                  </a:lnTo>
                  <a:lnTo>
                    <a:pt x="646" y="1077"/>
                  </a:lnTo>
                  <a:lnTo>
                    <a:pt x="645" y="1076"/>
                  </a:lnTo>
                  <a:lnTo>
                    <a:pt x="644" y="1073"/>
                  </a:lnTo>
                  <a:lnTo>
                    <a:pt x="640" y="1074"/>
                  </a:lnTo>
                  <a:lnTo>
                    <a:pt x="639" y="1071"/>
                  </a:lnTo>
                  <a:lnTo>
                    <a:pt x="638" y="1071"/>
                  </a:lnTo>
                  <a:lnTo>
                    <a:pt x="634" y="1069"/>
                  </a:lnTo>
                  <a:lnTo>
                    <a:pt x="632" y="1069"/>
                  </a:lnTo>
                  <a:lnTo>
                    <a:pt x="631" y="1069"/>
                  </a:lnTo>
                  <a:lnTo>
                    <a:pt x="629" y="1068"/>
                  </a:lnTo>
                  <a:lnTo>
                    <a:pt x="628" y="1068"/>
                  </a:lnTo>
                  <a:lnTo>
                    <a:pt x="626" y="1067"/>
                  </a:lnTo>
                  <a:lnTo>
                    <a:pt x="624" y="1067"/>
                  </a:lnTo>
                  <a:lnTo>
                    <a:pt x="623" y="1066"/>
                  </a:lnTo>
                  <a:lnTo>
                    <a:pt x="622" y="1067"/>
                  </a:lnTo>
                  <a:lnTo>
                    <a:pt x="621" y="1068"/>
                  </a:lnTo>
                  <a:lnTo>
                    <a:pt x="620" y="1069"/>
                  </a:lnTo>
                  <a:lnTo>
                    <a:pt x="618" y="1071"/>
                  </a:lnTo>
                  <a:lnTo>
                    <a:pt x="617" y="1072"/>
                  </a:lnTo>
                  <a:lnTo>
                    <a:pt x="616" y="1073"/>
                  </a:lnTo>
                  <a:lnTo>
                    <a:pt x="614" y="1073"/>
                  </a:lnTo>
                  <a:lnTo>
                    <a:pt x="614" y="1071"/>
                  </a:lnTo>
                  <a:lnTo>
                    <a:pt x="614" y="1069"/>
                  </a:lnTo>
                  <a:lnTo>
                    <a:pt x="613" y="1065"/>
                  </a:lnTo>
                  <a:lnTo>
                    <a:pt x="612" y="1062"/>
                  </a:lnTo>
                  <a:lnTo>
                    <a:pt x="612" y="1060"/>
                  </a:lnTo>
                  <a:lnTo>
                    <a:pt x="611" y="1057"/>
                  </a:lnTo>
                  <a:lnTo>
                    <a:pt x="608" y="1055"/>
                  </a:lnTo>
                  <a:lnTo>
                    <a:pt x="607" y="1054"/>
                  </a:lnTo>
                  <a:lnTo>
                    <a:pt x="606" y="1052"/>
                  </a:lnTo>
                  <a:lnTo>
                    <a:pt x="605" y="1052"/>
                  </a:lnTo>
                  <a:lnTo>
                    <a:pt x="603" y="1051"/>
                  </a:lnTo>
                  <a:lnTo>
                    <a:pt x="601" y="1052"/>
                  </a:lnTo>
                  <a:lnTo>
                    <a:pt x="601" y="1054"/>
                  </a:lnTo>
                  <a:lnTo>
                    <a:pt x="599" y="1054"/>
                  </a:lnTo>
                  <a:lnTo>
                    <a:pt x="597" y="1054"/>
                  </a:lnTo>
                  <a:lnTo>
                    <a:pt x="596" y="1054"/>
                  </a:lnTo>
                  <a:lnTo>
                    <a:pt x="593" y="1054"/>
                  </a:lnTo>
                  <a:lnTo>
                    <a:pt x="592" y="1052"/>
                  </a:lnTo>
                  <a:lnTo>
                    <a:pt x="590" y="1052"/>
                  </a:lnTo>
                  <a:lnTo>
                    <a:pt x="589" y="1052"/>
                  </a:lnTo>
                  <a:lnTo>
                    <a:pt x="588" y="1051"/>
                  </a:lnTo>
                  <a:lnTo>
                    <a:pt x="586" y="1050"/>
                  </a:lnTo>
                  <a:lnTo>
                    <a:pt x="586" y="1049"/>
                  </a:lnTo>
                  <a:lnTo>
                    <a:pt x="584" y="1048"/>
                  </a:lnTo>
                  <a:lnTo>
                    <a:pt x="583" y="1046"/>
                  </a:lnTo>
                  <a:lnTo>
                    <a:pt x="583" y="1044"/>
                  </a:lnTo>
                  <a:lnTo>
                    <a:pt x="586" y="1044"/>
                  </a:lnTo>
                  <a:lnTo>
                    <a:pt x="587" y="1044"/>
                  </a:lnTo>
                  <a:lnTo>
                    <a:pt x="589" y="1046"/>
                  </a:lnTo>
                  <a:lnTo>
                    <a:pt x="590" y="1046"/>
                  </a:lnTo>
                  <a:lnTo>
                    <a:pt x="591" y="1047"/>
                  </a:lnTo>
                  <a:lnTo>
                    <a:pt x="592" y="1048"/>
                  </a:lnTo>
                  <a:lnTo>
                    <a:pt x="595" y="1048"/>
                  </a:lnTo>
                  <a:lnTo>
                    <a:pt x="596" y="1047"/>
                  </a:lnTo>
                  <a:lnTo>
                    <a:pt x="598" y="1047"/>
                  </a:lnTo>
                  <a:lnTo>
                    <a:pt x="599" y="1047"/>
                  </a:lnTo>
                  <a:lnTo>
                    <a:pt x="601" y="1047"/>
                  </a:lnTo>
                  <a:lnTo>
                    <a:pt x="601" y="1046"/>
                  </a:lnTo>
                  <a:lnTo>
                    <a:pt x="603" y="1044"/>
                  </a:lnTo>
                  <a:lnTo>
                    <a:pt x="603" y="1042"/>
                  </a:lnTo>
                  <a:lnTo>
                    <a:pt x="603" y="1041"/>
                  </a:lnTo>
                  <a:lnTo>
                    <a:pt x="603" y="1039"/>
                  </a:lnTo>
                  <a:lnTo>
                    <a:pt x="603" y="1038"/>
                  </a:lnTo>
                  <a:lnTo>
                    <a:pt x="604" y="1037"/>
                  </a:lnTo>
                  <a:lnTo>
                    <a:pt x="605" y="1035"/>
                  </a:lnTo>
                  <a:lnTo>
                    <a:pt x="606" y="1034"/>
                  </a:lnTo>
                  <a:lnTo>
                    <a:pt x="607" y="1033"/>
                  </a:lnTo>
                  <a:lnTo>
                    <a:pt x="608" y="1032"/>
                  </a:lnTo>
                  <a:lnTo>
                    <a:pt x="609" y="1030"/>
                  </a:lnTo>
                  <a:lnTo>
                    <a:pt x="612" y="1029"/>
                  </a:lnTo>
                  <a:lnTo>
                    <a:pt x="613" y="1027"/>
                  </a:lnTo>
                  <a:lnTo>
                    <a:pt x="614" y="1026"/>
                  </a:lnTo>
                  <a:lnTo>
                    <a:pt x="615" y="1025"/>
                  </a:lnTo>
                  <a:lnTo>
                    <a:pt x="616" y="1024"/>
                  </a:lnTo>
                  <a:lnTo>
                    <a:pt x="617" y="1023"/>
                  </a:lnTo>
                  <a:lnTo>
                    <a:pt x="617" y="1022"/>
                  </a:lnTo>
                  <a:lnTo>
                    <a:pt x="617" y="1021"/>
                  </a:lnTo>
                  <a:lnTo>
                    <a:pt x="615" y="1020"/>
                  </a:lnTo>
                  <a:lnTo>
                    <a:pt x="614" y="1020"/>
                  </a:lnTo>
                  <a:lnTo>
                    <a:pt x="613" y="1020"/>
                  </a:lnTo>
                  <a:lnTo>
                    <a:pt x="611" y="1020"/>
                  </a:lnTo>
                  <a:lnTo>
                    <a:pt x="609" y="1018"/>
                  </a:lnTo>
                  <a:lnTo>
                    <a:pt x="608" y="1017"/>
                  </a:lnTo>
                  <a:lnTo>
                    <a:pt x="607" y="1015"/>
                  </a:lnTo>
                  <a:lnTo>
                    <a:pt x="607" y="1014"/>
                  </a:lnTo>
                  <a:lnTo>
                    <a:pt x="606" y="1012"/>
                  </a:lnTo>
                  <a:lnTo>
                    <a:pt x="605" y="1010"/>
                  </a:lnTo>
                  <a:lnTo>
                    <a:pt x="604" y="1009"/>
                  </a:lnTo>
                  <a:lnTo>
                    <a:pt x="603" y="1009"/>
                  </a:lnTo>
                  <a:lnTo>
                    <a:pt x="600" y="1008"/>
                  </a:lnTo>
                  <a:lnTo>
                    <a:pt x="599" y="1008"/>
                  </a:lnTo>
                  <a:lnTo>
                    <a:pt x="597" y="1007"/>
                  </a:lnTo>
                  <a:lnTo>
                    <a:pt x="596" y="1007"/>
                  </a:lnTo>
                  <a:lnTo>
                    <a:pt x="595" y="1006"/>
                  </a:lnTo>
                  <a:lnTo>
                    <a:pt x="592" y="1006"/>
                  </a:lnTo>
                  <a:lnTo>
                    <a:pt x="591" y="1005"/>
                  </a:lnTo>
                  <a:lnTo>
                    <a:pt x="589" y="1004"/>
                  </a:lnTo>
                  <a:lnTo>
                    <a:pt x="588" y="1003"/>
                  </a:lnTo>
                  <a:lnTo>
                    <a:pt x="587" y="1001"/>
                  </a:lnTo>
                  <a:lnTo>
                    <a:pt x="583" y="999"/>
                  </a:lnTo>
                  <a:lnTo>
                    <a:pt x="579" y="997"/>
                  </a:lnTo>
                  <a:lnTo>
                    <a:pt x="576" y="996"/>
                  </a:lnTo>
                  <a:lnTo>
                    <a:pt x="575" y="995"/>
                  </a:lnTo>
                  <a:lnTo>
                    <a:pt x="573" y="993"/>
                  </a:lnTo>
                  <a:lnTo>
                    <a:pt x="572" y="993"/>
                  </a:lnTo>
                  <a:lnTo>
                    <a:pt x="571" y="992"/>
                  </a:lnTo>
                  <a:lnTo>
                    <a:pt x="568" y="992"/>
                  </a:lnTo>
                  <a:lnTo>
                    <a:pt x="567" y="991"/>
                  </a:lnTo>
                  <a:lnTo>
                    <a:pt x="566" y="991"/>
                  </a:lnTo>
                  <a:lnTo>
                    <a:pt x="564" y="991"/>
                  </a:lnTo>
                  <a:lnTo>
                    <a:pt x="563" y="991"/>
                  </a:lnTo>
                  <a:lnTo>
                    <a:pt x="562" y="991"/>
                  </a:lnTo>
                  <a:lnTo>
                    <a:pt x="559" y="991"/>
                  </a:lnTo>
                  <a:lnTo>
                    <a:pt x="558" y="991"/>
                  </a:lnTo>
                  <a:lnTo>
                    <a:pt x="557" y="991"/>
                  </a:lnTo>
                  <a:lnTo>
                    <a:pt x="555" y="991"/>
                  </a:lnTo>
                  <a:lnTo>
                    <a:pt x="554" y="991"/>
                  </a:lnTo>
                  <a:lnTo>
                    <a:pt x="553" y="992"/>
                  </a:lnTo>
                  <a:lnTo>
                    <a:pt x="550" y="992"/>
                  </a:lnTo>
                  <a:lnTo>
                    <a:pt x="549" y="992"/>
                  </a:lnTo>
                  <a:lnTo>
                    <a:pt x="548" y="993"/>
                  </a:lnTo>
                  <a:lnTo>
                    <a:pt x="547" y="993"/>
                  </a:lnTo>
                  <a:lnTo>
                    <a:pt x="545" y="993"/>
                  </a:lnTo>
                  <a:lnTo>
                    <a:pt x="543" y="993"/>
                  </a:lnTo>
                  <a:lnTo>
                    <a:pt x="541" y="995"/>
                  </a:lnTo>
                  <a:lnTo>
                    <a:pt x="540" y="995"/>
                  </a:lnTo>
                  <a:lnTo>
                    <a:pt x="539" y="995"/>
                  </a:lnTo>
                  <a:lnTo>
                    <a:pt x="537" y="995"/>
                  </a:lnTo>
                  <a:lnTo>
                    <a:pt x="536" y="993"/>
                  </a:lnTo>
                  <a:lnTo>
                    <a:pt x="533" y="993"/>
                  </a:lnTo>
                  <a:lnTo>
                    <a:pt x="532" y="992"/>
                  </a:lnTo>
                  <a:lnTo>
                    <a:pt x="530" y="992"/>
                  </a:lnTo>
                  <a:lnTo>
                    <a:pt x="529" y="991"/>
                  </a:lnTo>
                  <a:lnTo>
                    <a:pt x="529" y="990"/>
                  </a:lnTo>
                  <a:lnTo>
                    <a:pt x="529" y="988"/>
                  </a:lnTo>
                  <a:lnTo>
                    <a:pt x="529" y="987"/>
                  </a:lnTo>
                  <a:lnTo>
                    <a:pt x="529" y="983"/>
                  </a:lnTo>
                  <a:lnTo>
                    <a:pt x="526" y="983"/>
                  </a:lnTo>
                  <a:lnTo>
                    <a:pt x="524" y="984"/>
                  </a:lnTo>
                  <a:lnTo>
                    <a:pt x="523" y="984"/>
                  </a:lnTo>
                  <a:lnTo>
                    <a:pt x="522" y="984"/>
                  </a:lnTo>
                  <a:lnTo>
                    <a:pt x="520" y="984"/>
                  </a:lnTo>
                  <a:lnTo>
                    <a:pt x="518" y="984"/>
                  </a:lnTo>
                  <a:lnTo>
                    <a:pt x="516" y="984"/>
                  </a:lnTo>
                  <a:lnTo>
                    <a:pt x="516" y="987"/>
                  </a:lnTo>
                  <a:lnTo>
                    <a:pt x="515" y="989"/>
                  </a:lnTo>
                  <a:lnTo>
                    <a:pt x="515" y="990"/>
                  </a:lnTo>
                  <a:lnTo>
                    <a:pt x="514" y="991"/>
                  </a:lnTo>
                  <a:lnTo>
                    <a:pt x="514" y="993"/>
                  </a:lnTo>
                  <a:lnTo>
                    <a:pt x="514" y="995"/>
                  </a:lnTo>
                  <a:lnTo>
                    <a:pt x="513" y="997"/>
                  </a:lnTo>
                  <a:lnTo>
                    <a:pt x="512" y="998"/>
                  </a:lnTo>
                  <a:lnTo>
                    <a:pt x="510" y="998"/>
                  </a:lnTo>
                  <a:lnTo>
                    <a:pt x="508" y="998"/>
                  </a:lnTo>
                  <a:lnTo>
                    <a:pt x="507" y="998"/>
                  </a:lnTo>
                  <a:lnTo>
                    <a:pt x="506" y="998"/>
                  </a:lnTo>
                  <a:lnTo>
                    <a:pt x="504" y="998"/>
                  </a:lnTo>
                  <a:lnTo>
                    <a:pt x="503" y="998"/>
                  </a:lnTo>
                  <a:lnTo>
                    <a:pt x="501" y="1000"/>
                  </a:lnTo>
                  <a:lnTo>
                    <a:pt x="498" y="1000"/>
                  </a:lnTo>
                  <a:lnTo>
                    <a:pt x="499" y="1005"/>
                  </a:lnTo>
                  <a:lnTo>
                    <a:pt x="499" y="1006"/>
                  </a:lnTo>
                  <a:lnTo>
                    <a:pt x="497" y="1007"/>
                  </a:lnTo>
                  <a:lnTo>
                    <a:pt x="496" y="1009"/>
                  </a:lnTo>
                  <a:lnTo>
                    <a:pt x="496" y="1010"/>
                  </a:lnTo>
                  <a:lnTo>
                    <a:pt x="495" y="1012"/>
                  </a:lnTo>
                  <a:lnTo>
                    <a:pt x="496" y="1013"/>
                  </a:lnTo>
                  <a:lnTo>
                    <a:pt x="496" y="1015"/>
                  </a:lnTo>
                  <a:lnTo>
                    <a:pt x="496" y="1016"/>
                  </a:lnTo>
                  <a:lnTo>
                    <a:pt x="493" y="1018"/>
                  </a:lnTo>
                  <a:lnTo>
                    <a:pt x="493" y="1020"/>
                  </a:lnTo>
                  <a:lnTo>
                    <a:pt x="492" y="1023"/>
                  </a:lnTo>
                  <a:lnTo>
                    <a:pt x="491" y="1024"/>
                  </a:lnTo>
                  <a:lnTo>
                    <a:pt x="491" y="1025"/>
                  </a:lnTo>
                  <a:lnTo>
                    <a:pt x="490" y="1027"/>
                  </a:lnTo>
                  <a:lnTo>
                    <a:pt x="489" y="1029"/>
                  </a:lnTo>
                  <a:lnTo>
                    <a:pt x="489" y="1030"/>
                  </a:lnTo>
                  <a:lnTo>
                    <a:pt x="488" y="1032"/>
                  </a:lnTo>
                  <a:lnTo>
                    <a:pt x="488" y="1033"/>
                  </a:lnTo>
                  <a:lnTo>
                    <a:pt x="487" y="1034"/>
                  </a:lnTo>
                  <a:lnTo>
                    <a:pt x="485" y="1035"/>
                  </a:lnTo>
                  <a:lnTo>
                    <a:pt x="483" y="1035"/>
                  </a:lnTo>
                  <a:lnTo>
                    <a:pt x="482" y="1037"/>
                  </a:lnTo>
                  <a:lnTo>
                    <a:pt x="481" y="1037"/>
                  </a:lnTo>
                  <a:lnTo>
                    <a:pt x="479" y="1037"/>
                  </a:lnTo>
                  <a:lnTo>
                    <a:pt x="478" y="1035"/>
                  </a:lnTo>
                  <a:lnTo>
                    <a:pt x="476" y="1035"/>
                  </a:lnTo>
                  <a:lnTo>
                    <a:pt x="474" y="1034"/>
                  </a:lnTo>
                  <a:lnTo>
                    <a:pt x="473" y="1034"/>
                  </a:lnTo>
                  <a:lnTo>
                    <a:pt x="470" y="1033"/>
                  </a:lnTo>
                  <a:lnTo>
                    <a:pt x="467" y="1032"/>
                  </a:lnTo>
                  <a:lnTo>
                    <a:pt x="466" y="1034"/>
                  </a:lnTo>
                  <a:lnTo>
                    <a:pt x="465" y="1035"/>
                  </a:lnTo>
                  <a:lnTo>
                    <a:pt x="464" y="1037"/>
                  </a:lnTo>
                  <a:lnTo>
                    <a:pt x="463" y="1038"/>
                  </a:lnTo>
                  <a:lnTo>
                    <a:pt x="460" y="1038"/>
                  </a:lnTo>
                  <a:lnTo>
                    <a:pt x="459" y="1038"/>
                  </a:lnTo>
                  <a:lnTo>
                    <a:pt x="457" y="1037"/>
                  </a:lnTo>
                  <a:lnTo>
                    <a:pt x="455" y="1038"/>
                  </a:lnTo>
                  <a:lnTo>
                    <a:pt x="453" y="1038"/>
                  </a:lnTo>
                  <a:lnTo>
                    <a:pt x="451" y="1038"/>
                  </a:lnTo>
                  <a:lnTo>
                    <a:pt x="450" y="1038"/>
                  </a:lnTo>
                  <a:lnTo>
                    <a:pt x="448" y="1038"/>
                  </a:lnTo>
                  <a:lnTo>
                    <a:pt x="447" y="1038"/>
                  </a:lnTo>
                  <a:lnTo>
                    <a:pt x="445" y="1038"/>
                  </a:lnTo>
                  <a:lnTo>
                    <a:pt x="443" y="1038"/>
                  </a:lnTo>
                  <a:lnTo>
                    <a:pt x="442" y="1038"/>
                  </a:lnTo>
                  <a:lnTo>
                    <a:pt x="441" y="1037"/>
                  </a:lnTo>
                  <a:lnTo>
                    <a:pt x="440" y="1035"/>
                  </a:lnTo>
                  <a:lnTo>
                    <a:pt x="439" y="1034"/>
                  </a:lnTo>
                  <a:lnTo>
                    <a:pt x="438" y="1034"/>
                  </a:lnTo>
                  <a:lnTo>
                    <a:pt x="434" y="1035"/>
                  </a:lnTo>
                  <a:lnTo>
                    <a:pt x="434" y="1038"/>
                  </a:lnTo>
                  <a:lnTo>
                    <a:pt x="435" y="1039"/>
                  </a:lnTo>
                  <a:lnTo>
                    <a:pt x="435" y="1040"/>
                  </a:lnTo>
                  <a:lnTo>
                    <a:pt x="435" y="1042"/>
                  </a:lnTo>
                  <a:lnTo>
                    <a:pt x="433" y="1042"/>
                  </a:lnTo>
                  <a:lnTo>
                    <a:pt x="432" y="1041"/>
                  </a:lnTo>
                  <a:lnTo>
                    <a:pt x="432" y="1040"/>
                  </a:lnTo>
                  <a:lnTo>
                    <a:pt x="431" y="1039"/>
                  </a:lnTo>
                  <a:lnTo>
                    <a:pt x="431" y="1037"/>
                  </a:lnTo>
                  <a:lnTo>
                    <a:pt x="430" y="1035"/>
                  </a:lnTo>
                  <a:lnTo>
                    <a:pt x="427" y="1035"/>
                  </a:lnTo>
                  <a:lnTo>
                    <a:pt x="426" y="1037"/>
                  </a:lnTo>
                  <a:lnTo>
                    <a:pt x="425" y="1038"/>
                  </a:lnTo>
                  <a:lnTo>
                    <a:pt x="426" y="1039"/>
                  </a:lnTo>
                  <a:lnTo>
                    <a:pt x="426" y="1040"/>
                  </a:lnTo>
                  <a:lnTo>
                    <a:pt x="426" y="1042"/>
                  </a:lnTo>
                  <a:lnTo>
                    <a:pt x="427" y="1043"/>
                  </a:lnTo>
                  <a:lnTo>
                    <a:pt x="427" y="1044"/>
                  </a:lnTo>
                  <a:lnTo>
                    <a:pt x="427" y="1047"/>
                  </a:lnTo>
                  <a:lnTo>
                    <a:pt x="427" y="1049"/>
                  </a:lnTo>
                  <a:lnTo>
                    <a:pt x="429" y="1050"/>
                  </a:lnTo>
                  <a:lnTo>
                    <a:pt x="430" y="1050"/>
                  </a:lnTo>
                  <a:lnTo>
                    <a:pt x="429" y="1054"/>
                  </a:lnTo>
                  <a:lnTo>
                    <a:pt x="429" y="1056"/>
                  </a:lnTo>
                  <a:lnTo>
                    <a:pt x="429" y="1057"/>
                  </a:lnTo>
                  <a:lnTo>
                    <a:pt x="430" y="1058"/>
                  </a:lnTo>
                  <a:lnTo>
                    <a:pt x="430" y="1063"/>
                  </a:lnTo>
                  <a:lnTo>
                    <a:pt x="430" y="1068"/>
                  </a:lnTo>
                  <a:lnTo>
                    <a:pt x="432" y="1068"/>
                  </a:lnTo>
                  <a:lnTo>
                    <a:pt x="435" y="1067"/>
                  </a:lnTo>
                  <a:lnTo>
                    <a:pt x="435" y="1071"/>
                  </a:lnTo>
                  <a:lnTo>
                    <a:pt x="438" y="1072"/>
                  </a:lnTo>
                  <a:lnTo>
                    <a:pt x="439" y="1073"/>
                  </a:lnTo>
                  <a:lnTo>
                    <a:pt x="440" y="1074"/>
                  </a:lnTo>
                  <a:lnTo>
                    <a:pt x="441" y="1075"/>
                  </a:lnTo>
                  <a:lnTo>
                    <a:pt x="441" y="1076"/>
                  </a:lnTo>
                  <a:lnTo>
                    <a:pt x="440" y="1077"/>
                  </a:lnTo>
                  <a:lnTo>
                    <a:pt x="440" y="1081"/>
                  </a:lnTo>
                  <a:lnTo>
                    <a:pt x="439" y="1083"/>
                  </a:lnTo>
                  <a:lnTo>
                    <a:pt x="439" y="1085"/>
                  </a:lnTo>
                  <a:lnTo>
                    <a:pt x="439" y="1086"/>
                  </a:lnTo>
                  <a:lnTo>
                    <a:pt x="438" y="1089"/>
                  </a:lnTo>
                  <a:lnTo>
                    <a:pt x="438" y="1090"/>
                  </a:lnTo>
                  <a:lnTo>
                    <a:pt x="437" y="1092"/>
                  </a:lnTo>
                  <a:lnTo>
                    <a:pt x="437" y="1093"/>
                  </a:lnTo>
                  <a:lnTo>
                    <a:pt x="437" y="1096"/>
                  </a:lnTo>
                  <a:lnTo>
                    <a:pt x="435" y="1097"/>
                  </a:lnTo>
                  <a:lnTo>
                    <a:pt x="435" y="1099"/>
                  </a:lnTo>
                  <a:lnTo>
                    <a:pt x="435" y="1100"/>
                  </a:lnTo>
                  <a:lnTo>
                    <a:pt x="434" y="1101"/>
                  </a:lnTo>
                  <a:lnTo>
                    <a:pt x="434" y="1104"/>
                  </a:lnTo>
                  <a:lnTo>
                    <a:pt x="435" y="1104"/>
                  </a:lnTo>
                  <a:lnTo>
                    <a:pt x="438" y="1105"/>
                  </a:lnTo>
                  <a:lnTo>
                    <a:pt x="439" y="1105"/>
                  </a:lnTo>
                  <a:lnTo>
                    <a:pt x="441" y="1106"/>
                  </a:lnTo>
                  <a:lnTo>
                    <a:pt x="442" y="1106"/>
                  </a:lnTo>
                  <a:lnTo>
                    <a:pt x="445" y="1106"/>
                  </a:lnTo>
                  <a:lnTo>
                    <a:pt x="445" y="1107"/>
                  </a:lnTo>
                  <a:lnTo>
                    <a:pt x="445" y="1109"/>
                  </a:lnTo>
                  <a:lnTo>
                    <a:pt x="443" y="1110"/>
                  </a:lnTo>
                  <a:lnTo>
                    <a:pt x="443" y="1113"/>
                  </a:lnTo>
                  <a:lnTo>
                    <a:pt x="442" y="1114"/>
                  </a:lnTo>
                  <a:lnTo>
                    <a:pt x="442" y="1116"/>
                  </a:lnTo>
                  <a:lnTo>
                    <a:pt x="441" y="1118"/>
                  </a:lnTo>
                  <a:lnTo>
                    <a:pt x="441" y="1119"/>
                  </a:lnTo>
                  <a:lnTo>
                    <a:pt x="440" y="1122"/>
                  </a:lnTo>
                  <a:lnTo>
                    <a:pt x="440" y="1123"/>
                  </a:lnTo>
                  <a:lnTo>
                    <a:pt x="440" y="1125"/>
                  </a:lnTo>
                  <a:lnTo>
                    <a:pt x="439" y="1126"/>
                  </a:lnTo>
                  <a:lnTo>
                    <a:pt x="438" y="1127"/>
                  </a:lnTo>
                  <a:lnTo>
                    <a:pt x="438" y="1128"/>
                  </a:lnTo>
                  <a:lnTo>
                    <a:pt x="437" y="1130"/>
                  </a:lnTo>
                  <a:lnTo>
                    <a:pt x="435" y="1132"/>
                  </a:lnTo>
                  <a:lnTo>
                    <a:pt x="434" y="1133"/>
                  </a:lnTo>
                  <a:lnTo>
                    <a:pt x="433" y="1134"/>
                  </a:lnTo>
                  <a:lnTo>
                    <a:pt x="432" y="1135"/>
                  </a:lnTo>
                  <a:lnTo>
                    <a:pt x="431" y="1136"/>
                  </a:lnTo>
                  <a:lnTo>
                    <a:pt x="430" y="1138"/>
                  </a:lnTo>
                  <a:lnTo>
                    <a:pt x="429" y="1139"/>
                  </a:lnTo>
                  <a:lnTo>
                    <a:pt x="426" y="1139"/>
                  </a:lnTo>
                  <a:lnTo>
                    <a:pt x="425" y="1139"/>
                  </a:lnTo>
                  <a:lnTo>
                    <a:pt x="424" y="1140"/>
                  </a:lnTo>
                  <a:lnTo>
                    <a:pt x="423" y="1141"/>
                  </a:lnTo>
                  <a:lnTo>
                    <a:pt x="422" y="1142"/>
                  </a:lnTo>
                  <a:lnTo>
                    <a:pt x="422" y="1143"/>
                  </a:lnTo>
                  <a:lnTo>
                    <a:pt x="422" y="1145"/>
                  </a:lnTo>
                  <a:lnTo>
                    <a:pt x="423" y="1147"/>
                  </a:lnTo>
                  <a:lnTo>
                    <a:pt x="423" y="1149"/>
                  </a:lnTo>
                  <a:lnTo>
                    <a:pt x="422" y="115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6" name="Rectangle 24"/>
            <p:cNvSpPr>
              <a:spLocks noChangeArrowheads="1"/>
            </p:cNvSpPr>
            <p:nvPr/>
          </p:nvSpPr>
          <p:spPr bwMode="auto">
            <a:xfrm>
              <a:off x="5799292" y="3726816"/>
              <a:ext cx="498075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rzeszowski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6659563" y="3027363"/>
              <a:ext cx="1260475" cy="1009650"/>
            </a:xfrm>
            <a:custGeom>
              <a:avLst/>
              <a:gdLst/>
              <a:ahLst/>
              <a:cxnLst>
                <a:cxn ang="0">
                  <a:pos x="1051" y="1009"/>
                </a:cxn>
                <a:cxn ang="0">
                  <a:pos x="1013" y="1071"/>
                </a:cxn>
                <a:cxn ang="0">
                  <a:pos x="929" y="1038"/>
                </a:cxn>
                <a:cxn ang="0">
                  <a:pos x="875" y="1040"/>
                </a:cxn>
                <a:cxn ang="0">
                  <a:pos x="802" y="1053"/>
                </a:cxn>
                <a:cxn ang="0">
                  <a:pos x="765" y="1004"/>
                </a:cxn>
                <a:cxn ang="0">
                  <a:pos x="694" y="990"/>
                </a:cxn>
                <a:cxn ang="0">
                  <a:pos x="649" y="1003"/>
                </a:cxn>
                <a:cxn ang="0">
                  <a:pos x="582" y="1041"/>
                </a:cxn>
                <a:cxn ang="0">
                  <a:pos x="576" y="1134"/>
                </a:cxn>
                <a:cxn ang="0">
                  <a:pos x="515" y="1194"/>
                </a:cxn>
                <a:cxn ang="0">
                  <a:pos x="432" y="1247"/>
                </a:cxn>
                <a:cxn ang="0">
                  <a:pos x="313" y="1265"/>
                </a:cxn>
                <a:cxn ang="0">
                  <a:pos x="237" y="1254"/>
                </a:cxn>
                <a:cxn ang="0">
                  <a:pos x="153" y="1242"/>
                </a:cxn>
                <a:cxn ang="0">
                  <a:pos x="89" y="1209"/>
                </a:cxn>
                <a:cxn ang="0">
                  <a:pos x="60" y="1156"/>
                </a:cxn>
                <a:cxn ang="0">
                  <a:pos x="4" y="1077"/>
                </a:cxn>
                <a:cxn ang="0">
                  <a:pos x="85" y="998"/>
                </a:cxn>
                <a:cxn ang="0">
                  <a:pos x="132" y="920"/>
                </a:cxn>
                <a:cxn ang="0">
                  <a:pos x="250" y="881"/>
                </a:cxn>
                <a:cxn ang="0">
                  <a:pos x="316" y="839"/>
                </a:cxn>
                <a:cxn ang="0">
                  <a:pos x="349" y="774"/>
                </a:cxn>
                <a:cxn ang="0">
                  <a:pos x="288" y="738"/>
                </a:cxn>
                <a:cxn ang="0">
                  <a:pos x="302" y="668"/>
                </a:cxn>
                <a:cxn ang="0">
                  <a:pos x="357" y="612"/>
                </a:cxn>
                <a:cxn ang="0">
                  <a:pos x="384" y="536"/>
                </a:cxn>
                <a:cxn ang="0">
                  <a:pos x="369" y="456"/>
                </a:cxn>
                <a:cxn ang="0">
                  <a:pos x="373" y="373"/>
                </a:cxn>
                <a:cxn ang="0">
                  <a:pos x="333" y="291"/>
                </a:cxn>
                <a:cxn ang="0">
                  <a:pos x="392" y="310"/>
                </a:cxn>
                <a:cxn ang="0">
                  <a:pos x="436" y="318"/>
                </a:cxn>
                <a:cxn ang="0">
                  <a:pos x="499" y="284"/>
                </a:cxn>
                <a:cxn ang="0">
                  <a:pos x="612" y="241"/>
                </a:cxn>
                <a:cxn ang="0">
                  <a:pos x="716" y="220"/>
                </a:cxn>
                <a:cxn ang="0">
                  <a:pos x="711" y="148"/>
                </a:cxn>
                <a:cxn ang="0">
                  <a:pos x="647" y="91"/>
                </a:cxn>
                <a:cxn ang="0">
                  <a:pos x="690" y="37"/>
                </a:cxn>
                <a:cxn ang="0">
                  <a:pos x="777" y="7"/>
                </a:cxn>
                <a:cxn ang="0">
                  <a:pos x="883" y="47"/>
                </a:cxn>
                <a:cxn ang="0">
                  <a:pos x="946" y="101"/>
                </a:cxn>
                <a:cxn ang="0">
                  <a:pos x="964" y="194"/>
                </a:cxn>
                <a:cxn ang="0">
                  <a:pos x="989" y="150"/>
                </a:cxn>
                <a:cxn ang="0">
                  <a:pos x="1076" y="119"/>
                </a:cxn>
                <a:cxn ang="0">
                  <a:pos x="1073" y="170"/>
                </a:cxn>
                <a:cxn ang="0">
                  <a:pos x="1046" y="261"/>
                </a:cxn>
                <a:cxn ang="0">
                  <a:pos x="1002" y="313"/>
                </a:cxn>
                <a:cxn ang="0">
                  <a:pos x="1052" y="344"/>
                </a:cxn>
                <a:cxn ang="0">
                  <a:pos x="1126" y="395"/>
                </a:cxn>
                <a:cxn ang="0">
                  <a:pos x="1185" y="456"/>
                </a:cxn>
                <a:cxn ang="0">
                  <a:pos x="1295" y="483"/>
                </a:cxn>
                <a:cxn ang="0">
                  <a:pos x="1369" y="524"/>
                </a:cxn>
                <a:cxn ang="0">
                  <a:pos x="1332" y="596"/>
                </a:cxn>
                <a:cxn ang="0">
                  <a:pos x="1279" y="673"/>
                </a:cxn>
                <a:cxn ang="0">
                  <a:pos x="1330" y="689"/>
                </a:cxn>
                <a:cxn ang="0">
                  <a:pos x="1402" y="717"/>
                </a:cxn>
                <a:cxn ang="0">
                  <a:pos x="1503" y="720"/>
                </a:cxn>
                <a:cxn ang="0">
                  <a:pos x="1450" y="915"/>
                </a:cxn>
                <a:cxn ang="0">
                  <a:pos x="1387" y="912"/>
                </a:cxn>
                <a:cxn ang="0">
                  <a:pos x="1328" y="877"/>
                </a:cxn>
                <a:cxn ang="0">
                  <a:pos x="1240" y="860"/>
                </a:cxn>
                <a:cxn ang="0">
                  <a:pos x="1178" y="911"/>
                </a:cxn>
                <a:cxn ang="0">
                  <a:pos x="1126" y="940"/>
                </a:cxn>
              </a:cxnLst>
              <a:rect l="0" t="0" r="r" b="b"/>
              <a:pathLst>
                <a:path w="1587" h="1271">
                  <a:moveTo>
                    <a:pt x="1100" y="916"/>
                  </a:moveTo>
                  <a:lnTo>
                    <a:pt x="1098" y="916"/>
                  </a:lnTo>
                  <a:lnTo>
                    <a:pt x="1097" y="916"/>
                  </a:lnTo>
                  <a:lnTo>
                    <a:pt x="1095" y="916"/>
                  </a:lnTo>
                  <a:lnTo>
                    <a:pt x="1091" y="916"/>
                  </a:lnTo>
                  <a:lnTo>
                    <a:pt x="1088" y="916"/>
                  </a:lnTo>
                  <a:lnTo>
                    <a:pt x="1083" y="917"/>
                  </a:lnTo>
                  <a:lnTo>
                    <a:pt x="1080" y="922"/>
                  </a:lnTo>
                  <a:lnTo>
                    <a:pt x="1081" y="926"/>
                  </a:lnTo>
                  <a:lnTo>
                    <a:pt x="1081" y="929"/>
                  </a:lnTo>
                  <a:lnTo>
                    <a:pt x="1084" y="933"/>
                  </a:lnTo>
                  <a:lnTo>
                    <a:pt x="1084" y="936"/>
                  </a:lnTo>
                  <a:lnTo>
                    <a:pt x="1082" y="940"/>
                  </a:lnTo>
                  <a:lnTo>
                    <a:pt x="1084" y="942"/>
                  </a:lnTo>
                  <a:lnTo>
                    <a:pt x="1087" y="944"/>
                  </a:lnTo>
                  <a:lnTo>
                    <a:pt x="1085" y="948"/>
                  </a:lnTo>
                  <a:lnTo>
                    <a:pt x="1084" y="952"/>
                  </a:lnTo>
                  <a:lnTo>
                    <a:pt x="1087" y="957"/>
                  </a:lnTo>
                  <a:lnTo>
                    <a:pt x="1089" y="961"/>
                  </a:lnTo>
                  <a:lnTo>
                    <a:pt x="1091" y="967"/>
                  </a:lnTo>
                  <a:lnTo>
                    <a:pt x="1092" y="971"/>
                  </a:lnTo>
                  <a:lnTo>
                    <a:pt x="1091" y="976"/>
                  </a:lnTo>
                  <a:lnTo>
                    <a:pt x="1091" y="979"/>
                  </a:lnTo>
                  <a:lnTo>
                    <a:pt x="1092" y="984"/>
                  </a:lnTo>
                  <a:lnTo>
                    <a:pt x="1092" y="987"/>
                  </a:lnTo>
                  <a:lnTo>
                    <a:pt x="1092" y="990"/>
                  </a:lnTo>
                  <a:lnTo>
                    <a:pt x="1093" y="994"/>
                  </a:lnTo>
                  <a:lnTo>
                    <a:pt x="1092" y="998"/>
                  </a:lnTo>
                  <a:lnTo>
                    <a:pt x="1090" y="1001"/>
                  </a:lnTo>
                  <a:lnTo>
                    <a:pt x="1089" y="1006"/>
                  </a:lnTo>
                  <a:lnTo>
                    <a:pt x="1085" y="1007"/>
                  </a:lnTo>
                  <a:lnTo>
                    <a:pt x="1084" y="1007"/>
                  </a:lnTo>
                  <a:lnTo>
                    <a:pt x="1082" y="1008"/>
                  </a:lnTo>
                  <a:lnTo>
                    <a:pt x="1081" y="1008"/>
                  </a:lnTo>
                  <a:lnTo>
                    <a:pt x="1080" y="1008"/>
                  </a:lnTo>
                  <a:lnTo>
                    <a:pt x="1077" y="1008"/>
                  </a:lnTo>
                  <a:lnTo>
                    <a:pt x="1076" y="1008"/>
                  </a:lnTo>
                  <a:lnTo>
                    <a:pt x="1074" y="1008"/>
                  </a:lnTo>
                  <a:lnTo>
                    <a:pt x="1073" y="1008"/>
                  </a:lnTo>
                  <a:lnTo>
                    <a:pt x="1071" y="1008"/>
                  </a:lnTo>
                  <a:lnTo>
                    <a:pt x="1070" y="1008"/>
                  </a:lnTo>
                  <a:lnTo>
                    <a:pt x="1067" y="1008"/>
                  </a:lnTo>
                  <a:lnTo>
                    <a:pt x="1066" y="1009"/>
                  </a:lnTo>
                  <a:lnTo>
                    <a:pt x="1064" y="1009"/>
                  </a:lnTo>
                  <a:lnTo>
                    <a:pt x="1063" y="1009"/>
                  </a:lnTo>
                  <a:lnTo>
                    <a:pt x="1060" y="1009"/>
                  </a:lnTo>
                  <a:lnTo>
                    <a:pt x="1059" y="1009"/>
                  </a:lnTo>
                  <a:lnTo>
                    <a:pt x="1056" y="1009"/>
                  </a:lnTo>
                  <a:lnTo>
                    <a:pt x="1055" y="1009"/>
                  </a:lnTo>
                  <a:lnTo>
                    <a:pt x="1052" y="1009"/>
                  </a:lnTo>
                  <a:lnTo>
                    <a:pt x="1051" y="1009"/>
                  </a:lnTo>
                  <a:lnTo>
                    <a:pt x="1050" y="1009"/>
                  </a:lnTo>
                  <a:lnTo>
                    <a:pt x="1048" y="1009"/>
                  </a:lnTo>
                  <a:lnTo>
                    <a:pt x="1047" y="1008"/>
                  </a:lnTo>
                  <a:lnTo>
                    <a:pt x="1046" y="1008"/>
                  </a:lnTo>
                  <a:lnTo>
                    <a:pt x="1043" y="1007"/>
                  </a:lnTo>
                  <a:lnTo>
                    <a:pt x="1042" y="1007"/>
                  </a:lnTo>
                  <a:lnTo>
                    <a:pt x="1040" y="1006"/>
                  </a:lnTo>
                  <a:lnTo>
                    <a:pt x="1039" y="1006"/>
                  </a:lnTo>
                  <a:lnTo>
                    <a:pt x="1038" y="1006"/>
                  </a:lnTo>
                  <a:lnTo>
                    <a:pt x="1034" y="1007"/>
                  </a:lnTo>
                  <a:lnTo>
                    <a:pt x="1037" y="1010"/>
                  </a:lnTo>
                  <a:lnTo>
                    <a:pt x="1038" y="1013"/>
                  </a:lnTo>
                  <a:lnTo>
                    <a:pt x="1040" y="1016"/>
                  </a:lnTo>
                  <a:lnTo>
                    <a:pt x="1041" y="1019"/>
                  </a:lnTo>
                  <a:lnTo>
                    <a:pt x="1041" y="1025"/>
                  </a:lnTo>
                  <a:lnTo>
                    <a:pt x="1041" y="1028"/>
                  </a:lnTo>
                  <a:lnTo>
                    <a:pt x="1041" y="1032"/>
                  </a:lnTo>
                  <a:lnTo>
                    <a:pt x="1041" y="1034"/>
                  </a:lnTo>
                  <a:lnTo>
                    <a:pt x="1041" y="1037"/>
                  </a:lnTo>
                  <a:lnTo>
                    <a:pt x="1040" y="1043"/>
                  </a:lnTo>
                  <a:lnTo>
                    <a:pt x="1039" y="1049"/>
                  </a:lnTo>
                  <a:lnTo>
                    <a:pt x="1043" y="1049"/>
                  </a:lnTo>
                  <a:lnTo>
                    <a:pt x="1047" y="1053"/>
                  </a:lnTo>
                  <a:lnTo>
                    <a:pt x="1045" y="1053"/>
                  </a:lnTo>
                  <a:lnTo>
                    <a:pt x="1043" y="1057"/>
                  </a:lnTo>
                  <a:lnTo>
                    <a:pt x="1042" y="1058"/>
                  </a:lnTo>
                  <a:lnTo>
                    <a:pt x="1043" y="1060"/>
                  </a:lnTo>
                  <a:lnTo>
                    <a:pt x="1043" y="1061"/>
                  </a:lnTo>
                  <a:lnTo>
                    <a:pt x="1043" y="1062"/>
                  </a:lnTo>
                  <a:lnTo>
                    <a:pt x="1043" y="1065"/>
                  </a:lnTo>
                  <a:lnTo>
                    <a:pt x="1045" y="1066"/>
                  </a:lnTo>
                  <a:lnTo>
                    <a:pt x="1043" y="1067"/>
                  </a:lnTo>
                  <a:lnTo>
                    <a:pt x="1043" y="1068"/>
                  </a:lnTo>
                  <a:lnTo>
                    <a:pt x="1041" y="1069"/>
                  </a:lnTo>
                  <a:lnTo>
                    <a:pt x="1040" y="1069"/>
                  </a:lnTo>
                  <a:lnTo>
                    <a:pt x="1039" y="1069"/>
                  </a:lnTo>
                  <a:lnTo>
                    <a:pt x="1037" y="1068"/>
                  </a:lnTo>
                  <a:lnTo>
                    <a:pt x="1035" y="1068"/>
                  </a:lnTo>
                  <a:lnTo>
                    <a:pt x="1034" y="1068"/>
                  </a:lnTo>
                  <a:lnTo>
                    <a:pt x="1032" y="1068"/>
                  </a:lnTo>
                  <a:lnTo>
                    <a:pt x="1031" y="1069"/>
                  </a:lnTo>
                  <a:lnTo>
                    <a:pt x="1030" y="1069"/>
                  </a:lnTo>
                  <a:lnTo>
                    <a:pt x="1029" y="1070"/>
                  </a:lnTo>
                  <a:lnTo>
                    <a:pt x="1026" y="1070"/>
                  </a:lnTo>
                  <a:lnTo>
                    <a:pt x="1025" y="1070"/>
                  </a:lnTo>
                  <a:lnTo>
                    <a:pt x="1023" y="1070"/>
                  </a:lnTo>
                  <a:lnTo>
                    <a:pt x="1022" y="1071"/>
                  </a:lnTo>
                  <a:lnTo>
                    <a:pt x="1020" y="1071"/>
                  </a:lnTo>
                  <a:lnTo>
                    <a:pt x="1018" y="1071"/>
                  </a:lnTo>
                  <a:lnTo>
                    <a:pt x="1016" y="1071"/>
                  </a:lnTo>
                  <a:lnTo>
                    <a:pt x="1013" y="1071"/>
                  </a:lnTo>
                  <a:lnTo>
                    <a:pt x="1010" y="1071"/>
                  </a:lnTo>
                  <a:lnTo>
                    <a:pt x="1008" y="1071"/>
                  </a:lnTo>
                  <a:lnTo>
                    <a:pt x="1007" y="1071"/>
                  </a:lnTo>
                  <a:lnTo>
                    <a:pt x="1006" y="1071"/>
                  </a:lnTo>
                  <a:lnTo>
                    <a:pt x="1004" y="1071"/>
                  </a:lnTo>
                  <a:lnTo>
                    <a:pt x="1002" y="1072"/>
                  </a:lnTo>
                  <a:lnTo>
                    <a:pt x="1000" y="1072"/>
                  </a:lnTo>
                  <a:lnTo>
                    <a:pt x="999" y="1072"/>
                  </a:lnTo>
                  <a:lnTo>
                    <a:pt x="997" y="1072"/>
                  </a:lnTo>
                  <a:lnTo>
                    <a:pt x="994" y="1072"/>
                  </a:lnTo>
                  <a:lnTo>
                    <a:pt x="993" y="1072"/>
                  </a:lnTo>
                  <a:lnTo>
                    <a:pt x="991" y="1072"/>
                  </a:lnTo>
                  <a:lnTo>
                    <a:pt x="990" y="1072"/>
                  </a:lnTo>
                  <a:lnTo>
                    <a:pt x="988" y="1074"/>
                  </a:lnTo>
                  <a:lnTo>
                    <a:pt x="987" y="1074"/>
                  </a:lnTo>
                  <a:lnTo>
                    <a:pt x="984" y="1074"/>
                  </a:lnTo>
                  <a:lnTo>
                    <a:pt x="983" y="1074"/>
                  </a:lnTo>
                  <a:lnTo>
                    <a:pt x="981" y="1074"/>
                  </a:lnTo>
                  <a:lnTo>
                    <a:pt x="979" y="1074"/>
                  </a:lnTo>
                  <a:lnTo>
                    <a:pt x="976" y="1074"/>
                  </a:lnTo>
                  <a:lnTo>
                    <a:pt x="975" y="1074"/>
                  </a:lnTo>
                  <a:lnTo>
                    <a:pt x="973" y="1074"/>
                  </a:lnTo>
                  <a:lnTo>
                    <a:pt x="971" y="1075"/>
                  </a:lnTo>
                  <a:lnTo>
                    <a:pt x="965" y="1074"/>
                  </a:lnTo>
                  <a:lnTo>
                    <a:pt x="964" y="1071"/>
                  </a:lnTo>
                  <a:lnTo>
                    <a:pt x="963" y="1069"/>
                  </a:lnTo>
                  <a:lnTo>
                    <a:pt x="963" y="1066"/>
                  </a:lnTo>
                  <a:lnTo>
                    <a:pt x="962" y="1063"/>
                  </a:lnTo>
                  <a:lnTo>
                    <a:pt x="960" y="1061"/>
                  </a:lnTo>
                  <a:lnTo>
                    <a:pt x="959" y="1059"/>
                  </a:lnTo>
                  <a:lnTo>
                    <a:pt x="958" y="1057"/>
                  </a:lnTo>
                  <a:lnTo>
                    <a:pt x="957" y="1053"/>
                  </a:lnTo>
                  <a:lnTo>
                    <a:pt x="956" y="1049"/>
                  </a:lnTo>
                  <a:lnTo>
                    <a:pt x="956" y="1046"/>
                  </a:lnTo>
                  <a:lnTo>
                    <a:pt x="956" y="1044"/>
                  </a:lnTo>
                  <a:lnTo>
                    <a:pt x="956" y="1041"/>
                  </a:lnTo>
                  <a:lnTo>
                    <a:pt x="952" y="1040"/>
                  </a:lnTo>
                  <a:lnTo>
                    <a:pt x="950" y="1040"/>
                  </a:lnTo>
                  <a:lnTo>
                    <a:pt x="949" y="1041"/>
                  </a:lnTo>
                  <a:lnTo>
                    <a:pt x="947" y="1041"/>
                  </a:lnTo>
                  <a:lnTo>
                    <a:pt x="944" y="1041"/>
                  </a:lnTo>
                  <a:lnTo>
                    <a:pt x="942" y="1042"/>
                  </a:lnTo>
                  <a:lnTo>
                    <a:pt x="941" y="1042"/>
                  </a:lnTo>
                  <a:lnTo>
                    <a:pt x="940" y="1042"/>
                  </a:lnTo>
                  <a:lnTo>
                    <a:pt x="937" y="1041"/>
                  </a:lnTo>
                  <a:lnTo>
                    <a:pt x="934" y="1045"/>
                  </a:lnTo>
                  <a:lnTo>
                    <a:pt x="930" y="1045"/>
                  </a:lnTo>
                  <a:lnTo>
                    <a:pt x="930" y="1043"/>
                  </a:lnTo>
                  <a:lnTo>
                    <a:pt x="930" y="1041"/>
                  </a:lnTo>
                  <a:lnTo>
                    <a:pt x="929" y="1040"/>
                  </a:lnTo>
                  <a:lnTo>
                    <a:pt x="929" y="1038"/>
                  </a:lnTo>
                  <a:lnTo>
                    <a:pt x="927" y="1036"/>
                  </a:lnTo>
                  <a:lnTo>
                    <a:pt x="927" y="1035"/>
                  </a:lnTo>
                  <a:lnTo>
                    <a:pt x="926" y="1034"/>
                  </a:lnTo>
                  <a:lnTo>
                    <a:pt x="924" y="1034"/>
                  </a:lnTo>
                  <a:lnTo>
                    <a:pt x="923" y="1033"/>
                  </a:lnTo>
                  <a:lnTo>
                    <a:pt x="922" y="1033"/>
                  </a:lnTo>
                  <a:lnTo>
                    <a:pt x="919" y="1033"/>
                  </a:lnTo>
                  <a:lnTo>
                    <a:pt x="918" y="1033"/>
                  </a:lnTo>
                  <a:lnTo>
                    <a:pt x="917" y="1032"/>
                  </a:lnTo>
                  <a:lnTo>
                    <a:pt x="917" y="1031"/>
                  </a:lnTo>
                  <a:lnTo>
                    <a:pt x="918" y="1029"/>
                  </a:lnTo>
                  <a:lnTo>
                    <a:pt x="919" y="1028"/>
                  </a:lnTo>
                  <a:lnTo>
                    <a:pt x="922" y="1028"/>
                  </a:lnTo>
                  <a:lnTo>
                    <a:pt x="923" y="1027"/>
                  </a:lnTo>
                  <a:lnTo>
                    <a:pt x="924" y="1026"/>
                  </a:lnTo>
                  <a:lnTo>
                    <a:pt x="923" y="1025"/>
                  </a:lnTo>
                  <a:lnTo>
                    <a:pt x="922" y="1024"/>
                  </a:lnTo>
                  <a:lnTo>
                    <a:pt x="921" y="1023"/>
                  </a:lnTo>
                  <a:lnTo>
                    <a:pt x="918" y="1023"/>
                  </a:lnTo>
                  <a:lnTo>
                    <a:pt x="917" y="1021"/>
                  </a:lnTo>
                  <a:lnTo>
                    <a:pt x="917" y="1019"/>
                  </a:lnTo>
                  <a:lnTo>
                    <a:pt x="916" y="1018"/>
                  </a:lnTo>
                  <a:lnTo>
                    <a:pt x="916" y="1017"/>
                  </a:lnTo>
                  <a:lnTo>
                    <a:pt x="915" y="1015"/>
                  </a:lnTo>
                  <a:lnTo>
                    <a:pt x="914" y="1015"/>
                  </a:lnTo>
                  <a:lnTo>
                    <a:pt x="911" y="1016"/>
                  </a:lnTo>
                  <a:lnTo>
                    <a:pt x="909" y="1013"/>
                  </a:lnTo>
                  <a:lnTo>
                    <a:pt x="906" y="1018"/>
                  </a:lnTo>
                  <a:lnTo>
                    <a:pt x="904" y="1019"/>
                  </a:lnTo>
                  <a:lnTo>
                    <a:pt x="901" y="1021"/>
                  </a:lnTo>
                  <a:lnTo>
                    <a:pt x="901" y="1018"/>
                  </a:lnTo>
                  <a:lnTo>
                    <a:pt x="899" y="1017"/>
                  </a:lnTo>
                  <a:lnTo>
                    <a:pt x="898" y="1017"/>
                  </a:lnTo>
                  <a:lnTo>
                    <a:pt x="897" y="1018"/>
                  </a:lnTo>
                  <a:lnTo>
                    <a:pt x="894" y="1018"/>
                  </a:lnTo>
                  <a:lnTo>
                    <a:pt x="893" y="1018"/>
                  </a:lnTo>
                  <a:lnTo>
                    <a:pt x="891" y="1018"/>
                  </a:lnTo>
                  <a:lnTo>
                    <a:pt x="890" y="1019"/>
                  </a:lnTo>
                  <a:lnTo>
                    <a:pt x="888" y="1019"/>
                  </a:lnTo>
                  <a:lnTo>
                    <a:pt x="886" y="1019"/>
                  </a:lnTo>
                  <a:lnTo>
                    <a:pt x="885" y="1020"/>
                  </a:lnTo>
                  <a:lnTo>
                    <a:pt x="883" y="1020"/>
                  </a:lnTo>
                  <a:lnTo>
                    <a:pt x="881" y="1020"/>
                  </a:lnTo>
                  <a:lnTo>
                    <a:pt x="879" y="1021"/>
                  </a:lnTo>
                  <a:lnTo>
                    <a:pt x="876" y="1021"/>
                  </a:lnTo>
                  <a:lnTo>
                    <a:pt x="875" y="1023"/>
                  </a:lnTo>
                  <a:lnTo>
                    <a:pt x="875" y="1026"/>
                  </a:lnTo>
                  <a:lnTo>
                    <a:pt x="875" y="1032"/>
                  </a:lnTo>
                  <a:lnTo>
                    <a:pt x="875" y="1033"/>
                  </a:lnTo>
                  <a:lnTo>
                    <a:pt x="875" y="1035"/>
                  </a:lnTo>
                  <a:lnTo>
                    <a:pt x="875" y="1040"/>
                  </a:lnTo>
                  <a:lnTo>
                    <a:pt x="875" y="1043"/>
                  </a:lnTo>
                  <a:lnTo>
                    <a:pt x="875" y="1048"/>
                  </a:lnTo>
                  <a:lnTo>
                    <a:pt x="875" y="1050"/>
                  </a:lnTo>
                  <a:lnTo>
                    <a:pt x="872" y="1051"/>
                  </a:lnTo>
                  <a:lnTo>
                    <a:pt x="871" y="1052"/>
                  </a:lnTo>
                  <a:lnTo>
                    <a:pt x="868" y="1052"/>
                  </a:lnTo>
                  <a:lnTo>
                    <a:pt x="867" y="1052"/>
                  </a:lnTo>
                  <a:lnTo>
                    <a:pt x="865" y="1053"/>
                  </a:lnTo>
                  <a:lnTo>
                    <a:pt x="864" y="1052"/>
                  </a:lnTo>
                  <a:lnTo>
                    <a:pt x="863" y="1052"/>
                  </a:lnTo>
                  <a:lnTo>
                    <a:pt x="860" y="1052"/>
                  </a:lnTo>
                  <a:lnTo>
                    <a:pt x="859" y="1052"/>
                  </a:lnTo>
                  <a:lnTo>
                    <a:pt x="857" y="1052"/>
                  </a:lnTo>
                  <a:lnTo>
                    <a:pt x="856" y="1052"/>
                  </a:lnTo>
                  <a:lnTo>
                    <a:pt x="855" y="1051"/>
                  </a:lnTo>
                  <a:lnTo>
                    <a:pt x="852" y="1050"/>
                  </a:lnTo>
                  <a:lnTo>
                    <a:pt x="851" y="1049"/>
                  </a:lnTo>
                  <a:lnTo>
                    <a:pt x="850" y="1049"/>
                  </a:lnTo>
                  <a:lnTo>
                    <a:pt x="849" y="1048"/>
                  </a:lnTo>
                  <a:lnTo>
                    <a:pt x="848" y="1046"/>
                  </a:lnTo>
                  <a:lnTo>
                    <a:pt x="846" y="1045"/>
                  </a:lnTo>
                  <a:lnTo>
                    <a:pt x="844" y="1045"/>
                  </a:lnTo>
                  <a:lnTo>
                    <a:pt x="843" y="1044"/>
                  </a:lnTo>
                  <a:lnTo>
                    <a:pt x="842" y="1043"/>
                  </a:lnTo>
                  <a:lnTo>
                    <a:pt x="841" y="1042"/>
                  </a:lnTo>
                  <a:lnTo>
                    <a:pt x="840" y="1041"/>
                  </a:lnTo>
                  <a:lnTo>
                    <a:pt x="838" y="1040"/>
                  </a:lnTo>
                  <a:lnTo>
                    <a:pt x="836" y="1038"/>
                  </a:lnTo>
                  <a:lnTo>
                    <a:pt x="835" y="1038"/>
                  </a:lnTo>
                  <a:lnTo>
                    <a:pt x="834" y="1037"/>
                  </a:lnTo>
                  <a:lnTo>
                    <a:pt x="833" y="1036"/>
                  </a:lnTo>
                  <a:lnTo>
                    <a:pt x="832" y="1035"/>
                  </a:lnTo>
                  <a:lnTo>
                    <a:pt x="831" y="1035"/>
                  </a:lnTo>
                  <a:lnTo>
                    <a:pt x="828" y="1035"/>
                  </a:lnTo>
                  <a:lnTo>
                    <a:pt x="827" y="1036"/>
                  </a:lnTo>
                  <a:lnTo>
                    <a:pt x="826" y="1037"/>
                  </a:lnTo>
                  <a:lnTo>
                    <a:pt x="824" y="1038"/>
                  </a:lnTo>
                  <a:lnTo>
                    <a:pt x="823" y="1040"/>
                  </a:lnTo>
                  <a:lnTo>
                    <a:pt x="822" y="1040"/>
                  </a:lnTo>
                  <a:lnTo>
                    <a:pt x="819" y="1041"/>
                  </a:lnTo>
                  <a:lnTo>
                    <a:pt x="818" y="1042"/>
                  </a:lnTo>
                  <a:lnTo>
                    <a:pt x="817" y="1043"/>
                  </a:lnTo>
                  <a:lnTo>
                    <a:pt x="815" y="1044"/>
                  </a:lnTo>
                  <a:lnTo>
                    <a:pt x="814" y="1044"/>
                  </a:lnTo>
                  <a:lnTo>
                    <a:pt x="811" y="1045"/>
                  </a:lnTo>
                  <a:lnTo>
                    <a:pt x="809" y="1044"/>
                  </a:lnTo>
                  <a:lnTo>
                    <a:pt x="808" y="1049"/>
                  </a:lnTo>
                  <a:lnTo>
                    <a:pt x="805" y="1050"/>
                  </a:lnTo>
                  <a:lnTo>
                    <a:pt x="803" y="1051"/>
                  </a:lnTo>
                  <a:lnTo>
                    <a:pt x="803" y="1052"/>
                  </a:lnTo>
                  <a:lnTo>
                    <a:pt x="802" y="1053"/>
                  </a:lnTo>
                  <a:lnTo>
                    <a:pt x="801" y="1054"/>
                  </a:lnTo>
                  <a:lnTo>
                    <a:pt x="800" y="1055"/>
                  </a:lnTo>
                  <a:lnTo>
                    <a:pt x="799" y="1055"/>
                  </a:lnTo>
                  <a:lnTo>
                    <a:pt x="797" y="1055"/>
                  </a:lnTo>
                  <a:lnTo>
                    <a:pt x="796" y="1057"/>
                  </a:lnTo>
                  <a:lnTo>
                    <a:pt x="794" y="1057"/>
                  </a:lnTo>
                  <a:lnTo>
                    <a:pt x="792" y="1057"/>
                  </a:lnTo>
                  <a:lnTo>
                    <a:pt x="791" y="1057"/>
                  </a:lnTo>
                  <a:lnTo>
                    <a:pt x="789" y="1057"/>
                  </a:lnTo>
                  <a:lnTo>
                    <a:pt x="786" y="1057"/>
                  </a:lnTo>
                  <a:lnTo>
                    <a:pt x="785" y="1057"/>
                  </a:lnTo>
                  <a:lnTo>
                    <a:pt x="782" y="1054"/>
                  </a:lnTo>
                  <a:lnTo>
                    <a:pt x="781" y="1057"/>
                  </a:lnTo>
                  <a:lnTo>
                    <a:pt x="778" y="1058"/>
                  </a:lnTo>
                  <a:lnTo>
                    <a:pt x="776" y="1057"/>
                  </a:lnTo>
                  <a:lnTo>
                    <a:pt x="773" y="1055"/>
                  </a:lnTo>
                  <a:lnTo>
                    <a:pt x="772" y="1055"/>
                  </a:lnTo>
                  <a:lnTo>
                    <a:pt x="771" y="1054"/>
                  </a:lnTo>
                  <a:lnTo>
                    <a:pt x="768" y="1054"/>
                  </a:lnTo>
                  <a:lnTo>
                    <a:pt x="767" y="1053"/>
                  </a:lnTo>
                  <a:lnTo>
                    <a:pt x="765" y="1053"/>
                  </a:lnTo>
                  <a:lnTo>
                    <a:pt x="763" y="1052"/>
                  </a:lnTo>
                  <a:lnTo>
                    <a:pt x="761" y="1051"/>
                  </a:lnTo>
                  <a:lnTo>
                    <a:pt x="760" y="1051"/>
                  </a:lnTo>
                  <a:lnTo>
                    <a:pt x="758" y="1050"/>
                  </a:lnTo>
                  <a:lnTo>
                    <a:pt x="757" y="1048"/>
                  </a:lnTo>
                  <a:lnTo>
                    <a:pt x="755" y="1046"/>
                  </a:lnTo>
                  <a:lnTo>
                    <a:pt x="758" y="1042"/>
                  </a:lnTo>
                  <a:lnTo>
                    <a:pt x="763" y="1041"/>
                  </a:lnTo>
                  <a:lnTo>
                    <a:pt x="767" y="1038"/>
                  </a:lnTo>
                  <a:lnTo>
                    <a:pt x="771" y="1037"/>
                  </a:lnTo>
                  <a:lnTo>
                    <a:pt x="775" y="1036"/>
                  </a:lnTo>
                  <a:lnTo>
                    <a:pt x="781" y="1034"/>
                  </a:lnTo>
                  <a:lnTo>
                    <a:pt x="778" y="1031"/>
                  </a:lnTo>
                  <a:lnTo>
                    <a:pt x="780" y="1029"/>
                  </a:lnTo>
                  <a:lnTo>
                    <a:pt x="780" y="1028"/>
                  </a:lnTo>
                  <a:lnTo>
                    <a:pt x="781" y="1026"/>
                  </a:lnTo>
                  <a:lnTo>
                    <a:pt x="780" y="1025"/>
                  </a:lnTo>
                  <a:lnTo>
                    <a:pt x="778" y="1024"/>
                  </a:lnTo>
                  <a:lnTo>
                    <a:pt x="778" y="1021"/>
                  </a:lnTo>
                  <a:lnTo>
                    <a:pt x="777" y="1020"/>
                  </a:lnTo>
                  <a:lnTo>
                    <a:pt x="776" y="1019"/>
                  </a:lnTo>
                  <a:lnTo>
                    <a:pt x="776" y="1017"/>
                  </a:lnTo>
                  <a:lnTo>
                    <a:pt x="775" y="1016"/>
                  </a:lnTo>
                  <a:lnTo>
                    <a:pt x="775" y="1015"/>
                  </a:lnTo>
                  <a:lnTo>
                    <a:pt x="774" y="1012"/>
                  </a:lnTo>
                  <a:lnTo>
                    <a:pt x="773" y="1009"/>
                  </a:lnTo>
                  <a:lnTo>
                    <a:pt x="769" y="1008"/>
                  </a:lnTo>
                  <a:lnTo>
                    <a:pt x="768" y="1007"/>
                  </a:lnTo>
                  <a:lnTo>
                    <a:pt x="767" y="1006"/>
                  </a:lnTo>
                  <a:lnTo>
                    <a:pt x="765" y="1004"/>
                  </a:lnTo>
                  <a:lnTo>
                    <a:pt x="764" y="1003"/>
                  </a:lnTo>
                  <a:lnTo>
                    <a:pt x="763" y="1003"/>
                  </a:lnTo>
                  <a:lnTo>
                    <a:pt x="761" y="1002"/>
                  </a:lnTo>
                  <a:lnTo>
                    <a:pt x="760" y="1001"/>
                  </a:lnTo>
                  <a:lnTo>
                    <a:pt x="759" y="1000"/>
                  </a:lnTo>
                  <a:lnTo>
                    <a:pt x="757" y="999"/>
                  </a:lnTo>
                  <a:lnTo>
                    <a:pt x="756" y="998"/>
                  </a:lnTo>
                  <a:lnTo>
                    <a:pt x="755" y="996"/>
                  </a:lnTo>
                  <a:lnTo>
                    <a:pt x="753" y="995"/>
                  </a:lnTo>
                  <a:lnTo>
                    <a:pt x="752" y="993"/>
                  </a:lnTo>
                  <a:lnTo>
                    <a:pt x="752" y="992"/>
                  </a:lnTo>
                  <a:lnTo>
                    <a:pt x="751" y="991"/>
                  </a:lnTo>
                  <a:lnTo>
                    <a:pt x="750" y="990"/>
                  </a:lnTo>
                  <a:lnTo>
                    <a:pt x="750" y="989"/>
                  </a:lnTo>
                  <a:lnTo>
                    <a:pt x="749" y="987"/>
                  </a:lnTo>
                  <a:lnTo>
                    <a:pt x="748" y="985"/>
                  </a:lnTo>
                  <a:lnTo>
                    <a:pt x="747" y="984"/>
                  </a:lnTo>
                  <a:lnTo>
                    <a:pt x="746" y="983"/>
                  </a:lnTo>
                  <a:lnTo>
                    <a:pt x="744" y="982"/>
                  </a:lnTo>
                  <a:lnTo>
                    <a:pt x="743" y="981"/>
                  </a:lnTo>
                  <a:lnTo>
                    <a:pt x="742" y="979"/>
                  </a:lnTo>
                  <a:lnTo>
                    <a:pt x="740" y="978"/>
                  </a:lnTo>
                  <a:lnTo>
                    <a:pt x="739" y="978"/>
                  </a:lnTo>
                  <a:lnTo>
                    <a:pt x="738" y="979"/>
                  </a:lnTo>
                  <a:lnTo>
                    <a:pt x="736" y="981"/>
                  </a:lnTo>
                  <a:lnTo>
                    <a:pt x="735" y="982"/>
                  </a:lnTo>
                  <a:lnTo>
                    <a:pt x="734" y="983"/>
                  </a:lnTo>
                  <a:lnTo>
                    <a:pt x="732" y="984"/>
                  </a:lnTo>
                  <a:lnTo>
                    <a:pt x="731" y="985"/>
                  </a:lnTo>
                  <a:lnTo>
                    <a:pt x="730" y="986"/>
                  </a:lnTo>
                  <a:lnTo>
                    <a:pt x="728" y="987"/>
                  </a:lnTo>
                  <a:lnTo>
                    <a:pt x="726" y="989"/>
                  </a:lnTo>
                  <a:lnTo>
                    <a:pt x="725" y="989"/>
                  </a:lnTo>
                  <a:lnTo>
                    <a:pt x="724" y="990"/>
                  </a:lnTo>
                  <a:lnTo>
                    <a:pt x="722" y="991"/>
                  </a:lnTo>
                  <a:lnTo>
                    <a:pt x="720" y="991"/>
                  </a:lnTo>
                  <a:lnTo>
                    <a:pt x="718" y="992"/>
                  </a:lnTo>
                  <a:lnTo>
                    <a:pt x="717" y="993"/>
                  </a:lnTo>
                  <a:lnTo>
                    <a:pt x="715" y="993"/>
                  </a:lnTo>
                  <a:lnTo>
                    <a:pt x="714" y="993"/>
                  </a:lnTo>
                  <a:lnTo>
                    <a:pt x="711" y="993"/>
                  </a:lnTo>
                  <a:lnTo>
                    <a:pt x="709" y="993"/>
                  </a:lnTo>
                  <a:lnTo>
                    <a:pt x="708" y="993"/>
                  </a:lnTo>
                  <a:lnTo>
                    <a:pt x="707" y="993"/>
                  </a:lnTo>
                  <a:lnTo>
                    <a:pt x="705" y="993"/>
                  </a:lnTo>
                  <a:lnTo>
                    <a:pt x="703" y="993"/>
                  </a:lnTo>
                  <a:lnTo>
                    <a:pt x="701" y="993"/>
                  </a:lnTo>
                  <a:lnTo>
                    <a:pt x="699" y="992"/>
                  </a:lnTo>
                  <a:lnTo>
                    <a:pt x="698" y="992"/>
                  </a:lnTo>
                  <a:lnTo>
                    <a:pt x="695" y="991"/>
                  </a:lnTo>
                  <a:lnTo>
                    <a:pt x="694" y="990"/>
                  </a:lnTo>
                  <a:lnTo>
                    <a:pt x="693" y="990"/>
                  </a:lnTo>
                  <a:lnTo>
                    <a:pt x="692" y="989"/>
                  </a:lnTo>
                  <a:lnTo>
                    <a:pt x="691" y="987"/>
                  </a:lnTo>
                  <a:lnTo>
                    <a:pt x="690" y="986"/>
                  </a:lnTo>
                  <a:lnTo>
                    <a:pt x="689" y="985"/>
                  </a:lnTo>
                  <a:lnTo>
                    <a:pt x="688" y="983"/>
                  </a:lnTo>
                  <a:lnTo>
                    <a:pt x="686" y="982"/>
                  </a:lnTo>
                  <a:lnTo>
                    <a:pt x="685" y="981"/>
                  </a:lnTo>
                  <a:lnTo>
                    <a:pt x="684" y="979"/>
                  </a:lnTo>
                  <a:lnTo>
                    <a:pt x="684" y="977"/>
                  </a:lnTo>
                  <a:lnTo>
                    <a:pt x="683" y="976"/>
                  </a:lnTo>
                  <a:lnTo>
                    <a:pt x="682" y="975"/>
                  </a:lnTo>
                  <a:lnTo>
                    <a:pt x="681" y="973"/>
                  </a:lnTo>
                  <a:lnTo>
                    <a:pt x="681" y="971"/>
                  </a:lnTo>
                  <a:lnTo>
                    <a:pt x="680" y="970"/>
                  </a:lnTo>
                  <a:lnTo>
                    <a:pt x="680" y="969"/>
                  </a:lnTo>
                  <a:lnTo>
                    <a:pt x="678" y="967"/>
                  </a:lnTo>
                  <a:lnTo>
                    <a:pt x="678" y="966"/>
                  </a:lnTo>
                  <a:lnTo>
                    <a:pt x="678" y="965"/>
                  </a:lnTo>
                  <a:lnTo>
                    <a:pt x="678" y="962"/>
                  </a:lnTo>
                  <a:lnTo>
                    <a:pt x="677" y="959"/>
                  </a:lnTo>
                  <a:lnTo>
                    <a:pt x="673" y="961"/>
                  </a:lnTo>
                  <a:lnTo>
                    <a:pt x="670" y="961"/>
                  </a:lnTo>
                  <a:lnTo>
                    <a:pt x="665" y="962"/>
                  </a:lnTo>
                  <a:lnTo>
                    <a:pt x="665" y="967"/>
                  </a:lnTo>
                  <a:lnTo>
                    <a:pt x="664" y="969"/>
                  </a:lnTo>
                  <a:lnTo>
                    <a:pt x="663" y="970"/>
                  </a:lnTo>
                  <a:lnTo>
                    <a:pt x="663" y="971"/>
                  </a:lnTo>
                  <a:lnTo>
                    <a:pt x="663" y="973"/>
                  </a:lnTo>
                  <a:lnTo>
                    <a:pt x="663" y="975"/>
                  </a:lnTo>
                  <a:lnTo>
                    <a:pt x="661" y="977"/>
                  </a:lnTo>
                  <a:lnTo>
                    <a:pt x="661" y="978"/>
                  </a:lnTo>
                  <a:lnTo>
                    <a:pt x="661" y="979"/>
                  </a:lnTo>
                  <a:lnTo>
                    <a:pt x="661" y="982"/>
                  </a:lnTo>
                  <a:lnTo>
                    <a:pt x="660" y="983"/>
                  </a:lnTo>
                  <a:lnTo>
                    <a:pt x="659" y="984"/>
                  </a:lnTo>
                  <a:lnTo>
                    <a:pt x="658" y="985"/>
                  </a:lnTo>
                  <a:lnTo>
                    <a:pt x="657" y="986"/>
                  </a:lnTo>
                  <a:lnTo>
                    <a:pt x="656" y="987"/>
                  </a:lnTo>
                  <a:lnTo>
                    <a:pt x="655" y="989"/>
                  </a:lnTo>
                  <a:lnTo>
                    <a:pt x="652" y="990"/>
                  </a:lnTo>
                  <a:lnTo>
                    <a:pt x="652" y="991"/>
                  </a:lnTo>
                  <a:lnTo>
                    <a:pt x="650" y="992"/>
                  </a:lnTo>
                  <a:lnTo>
                    <a:pt x="650" y="993"/>
                  </a:lnTo>
                  <a:lnTo>
                    <a:pt x="649" y="994"/>
                  </a:lnTo>
                  <a:lnTo>
                    <a:pt x="649" y="996"/>
                  </a:lnTo>
                  <a:lnTo>
                    <a:pt x="649" y="998"/>
                  </a:lnTo>
                  <a:lnTo>
                    <a:pt x="650" y="999"/>
                  </a:lnTo>
                  <a:lnTo>
                    <a:pt x="650" y="1000"/>
                  </a:lnTo>
                  <a:lnTo>
                    <a:pt x="650" y="1002"/>
                  </a:lnTo>
                  <a:lnTo>
                    <a:pt x="649" y="1003"/>
                  </a:lnTo>
                  <a:lnTo>
                    <a:pt x="649" y="1006"/>
                  </a:lnTo>
                  <a:lnTo>
                    <a:pt x="648" y="1007"/>
                  </a:lnTo>
                  <a:lnTo>
                    <a:pt x="647" y="1008"/>
                  </a:lnTo>
                  <a:lnTo>
                    <a:pt x="645" y="1009"/>
                  </a:lnTo>
                  <a:lnTo>
                    <a:pt x="644" y="1011"/>
                  </a:lnTo>
                  <a:lnTo>
                    <a:pt x="644" y="1012"/>
                  </a:lnTo>
                  <a:lnTo>
                    <a:pt x="643" y="1013"/>
                  </a:lnTo>
                  <a:lnTo>
                    <a:pt x="642" y="1015"/>
                  </a:lnTo>
                  <a:lnTo>
                    <a:pt x="643" y="1017"/>
                  </a:lnTo>
                  <a:lnTo>
                    <a:pt x="643" y="1018"/>
                  </a:lnTo>
                  <a:lnTo>
                    <a:pt x="644" y="1019"/>
                  </a:lnTo>
                  <a:lnTo>
                    <a:pt x="645" y="1021"/>
                  </a:lnTo>
                  <a:lnTo>
                    <a:pt x="644" y="1023"/>
                  </a:lnTo>
                  <a:lnTo>
                    <a:pt x="643" y="1024"/>
                  </a:lnTo>
                  <a:lnTo>
                    <a:pt x="641" y="1024"/>
                  </a:lnTo>
                  <a:lnTo>
                    <a:pt x="640" y="1025"/>
                  </a:lnTo>
                  <a:lnTo>
                    <a:pt x="639" y="1026"/>
                  </a:lnTo>
                  <a:lnTo>
                    <a:pt x="636" y="1026"/>
                  </a:lnTo>
                  <a:lnTo>
                    <a:pt x="635" y="1027"/>
                  </a:lnTo>
                  <a:lnTo>
                    <a:pt x="633" y="1028"/>
                  </a:lnTo>
                  <a:lnTo>
                    <a:pt x="632" y="1028"/>
                  </a:lnTo>
                  <a:lnTo>
                    <a:pt x="630" y="1029"/>
                  </a:lnTo>
                  <a:lnTo>
                    <a:pt x="628" y="1031"/>
                  </a:lnTo>
                  <a:lnTo>
                    <a:pt x="627" y="1031"/>
                  </a:lnTo>
                  <a:lnTo>
                    <a:pt x="625" y="1032"/>
                  </a:lnTo>
                  <a:lnTo>
                    <a:pt x="624" y="1033"/>
                  </a:lnTo>
                  <a:lnTo>
                    <a:pt x="623" y="1033"/>
                  </a:lnTo>
                  <a:lnTo>
                    <a:pt x="620" y="1034"/>
                  </a:lnTo>
                  <a:lnTo>
                    <a:pt x="619" y="1035"/>
                  </a:lnTo>
                  <a:lnTo>
                    <a:pt x="618" y="1036"/>
                  </a:lnTo>
                  <a:lnTo>
                    <a:pt x="616" y="1036"/>
                  </a:lnTo>
                  <a:lnTo>
                    <a:pt x="615" y="1036"/>
                  </a:lnTo>
                  <a:lnTo>
                    <a:pt x="612" y="1037"/>
                  </a:lnTo>
                  <a:lnTo>
                    <a:pt x="610" y="1036"/>
                  </a:lnTo>
                  <a:lnTo>
                    <a:pt x="608" y="1037"/>
                  </a:lnTo>
                  <a:lnTo>
                    <a:pt x="606" y="1037"/>
                  </a:lnTo>
                  <a:lnTo>
                    <a:pt x="603" y="1037"/>
                  </a:lnTo>
                  <a:lnTo>
                    <a:pt x="602" y="1037"/>
                  </a:lnTo>
                  <a:lnTo>
                    <a:pt x="601" y="1037"/>
                  </a:lnTo>
                  <a:lnTo>
                    <a:pt x="600" y="1037"/>
                  </a:lnTo>
                  <a:lnTo>
                    <a:pt x="598" y="1037"/>
                  </a:lnTo>
                  <a:lnTo>
                    <a:pt x="597" y="1037"/>
                  </a:lnTo>
                  <a:lnTo>
                    <a:pt x="595" y="1037"/>
                  </a:lnTo>
                  <a:lnTo>
                    <a:pt x="593" y="1037"/>
                  </a:lnTo>
                  <a:lnTo>
                    <a:pt x="592" y="1038"/>
                  </a:lnTo>
                  <a:lnTo>
                    <a:pt x="591" y="1038"/>
                  </a:lnTo>
                  <a:lnTo>
                    <a:pt x="589" y="1038"/>
                  </a:lnTo>
                  <a:lnTo>
                    <a:pt x="587" y="1038"/>
                  </a:lnTo>
                  <a:lnTo>
                    <a:pt x="585" y="1040"/>
                  </a:lnTo>
                  <a:lnTo>
                    <a:pt x="583" y="1037"/>
                  </a:lnTo>
                  <a:lnTo>
                    <a:pt x="582" y="1041"/>
                  </a:lnTo>
                  <a:lnTo>
                    <a:pt x="581" y="1042"/>
                  </a:lnTo>
                  <a:lnTo>
                    <a:pt x="580" y="1043"/>
                  </a:lnTo>
                  <a:lnTo>
                    <a:pt x="578" y="1044"/>
                  </a:lnTo>
                  <a:lnTo>
                    <a:pt x="576" y="1049"/>
                  </a:lnTo>
                  <a:lnTo>
                    <a:pt x="574" y="1051"/>
                  </a:lnTo>
                  <a:lnTo>
                    <a:pt x="572" y="1053"/>
                  </a:lnTo>
                  <a:lnTo>
                    <a:pt x="569" y="1054"/>
                  </a:lnTo>
                  <a:lnTo>
                    <a:pt x="567" y="1057"/>
                  </a:lnTo>
                  <a:lnTo>
                    <a:pt x="564" y="1061"/>
                  </a:lnTo>
                  <a:lnTo>
                    <a:pt x="562" y="1065"/>
                  </a:lnTo>
                  <a:lnTo>
                    <a:pt x="562" y="1066"/>
                  </a:lnTo>
                  <a:lnTo>
                    <a:pt x="561" y="1067"/>
                  </a:lnTo>
                  <a:lnTo>
                    <a:pt x="560" y="1069"/>
                  </a:lnTo>
                  <a:lnTo>
                    <a:pt x="560" y="1070"/>
                  </a:lnTo>
                  <a:lnTo>
                    <a:pt x="559" y="1071"/>
                  </a:lnTo>
                  <a:lnTo>
                    <a:pt x="561" y="1072"/>
                  </a:lnTo>
                  <a:lnTo>
                    <a:pt x="561" y="1075"/>
                  </a:lnTo>
                  <a:lnTo>
                    <a:pt x="561" y="1076"/>
                  </a:lnTo>
                  <a:lnTo>
                    <a:pt x="561" y="1078"/>
                  </a:lnTo>
                  <a:lnTo>
                    <a:pt x="561" y="1079"/>
                  </a:lnTo>
                  <a:lnTo>
                    <a:pt x="561" y="1082"/>
                  </a:lnTo>
                  <a:lnTo>
                    <a:pt x="561" y="1083"/>
                  </a:lnTo>
                  <a:lnTo>
                    <a:pt x="561" y="1085"/>
                  </a:lnTo>
                  <a:lnTo>
                    <a:pt x="562" y="1086"/>
                  </a:lnTo>
                  <a:lnTo>
                    <a:pt x="562" y="1087"/>
                  </a:lnTo>
                  <a:lnTo>
                    <a:pt x="564" y="1088"/>
                  </a:lnTo>
                  <a:lnTo>
                    <a:pt x="565" y="1091"/>
                  </a:lnTo>
                  <a:lnTo>
                    <a:pt x="566" y="1092"/>
                  </a:lnTo>
                  <a:lnTo>
                    <a:pt x="567" y="1093"/>
                  </a:lnTo>
                  <a:lnTo>
                    <a:pt x="567" y="1094"/>
                  </a:lnTo>
                  <a:lnTo>
                    <a:pt x="568" y="1096"/>
                  </a:lnTo>
                  <a:lnTo>
                    <a:pt x="569" y="1097"/>
                  </a:lnTo>
                  <a:lnTo>
                    <a:pt x="570" y="1100"/>
                  </a:lnTo>
                  <a:lnTo>
                    <a:pt x="572" y="1101"/>
                  </a:lnTo>
                  <a:lnTo>
                    <a:pt x="573" y="1103"/>
                  </a:lnTo>
                  <a:lnTo>
                    <a:pt x="574" y="1104"/>
                  </a:lnTo>
                  <a:lnTo>
                    <a:pt x="575" y="1107"/>
                  </a:lnTo>
                  <a:lnTo>
                    <a:pt x="575" y="1108"/>
                  </a:lnTo>
                  <a:lnTo>
                    <a:pt x="576" y="1109"/>
                  </a:lnTo>
                  <a:lnTo>
                    <a:pt x="576" y="1110"/>
                  </a:lnTo>
                  <a:lnTo>
                    <a:pt x="577" y="1112"/>
                  </a:lnTo>
                  <a:lnTo>
                    <a:pt x="578" y="1113"/>
                  </a:lnTo>
                  <a:lnTo>
                    <a:pt x="578" y="1114"/>
                  </a:lnTo>
                  <a:lnTo>
                    <a:pt x="578" y="1117"/>
                  </a:lnTo>
                  <a:lnTo>
                    <a:pt x="577" y="1121"/>
                  </a:lnTo>
                  <a:lnTo>
                    <a:pt x="578" y="1125"/>
                  </a:lnTo>
                  <a:lnTo>
                    <a:pt x="578" y="1127"/>
                  </a:lnTo>
                  <a:lnTo>
                    <a:pt x="577" y="1128"/>
                  </a:lnTo>
                  <a:lnTo>
                    <a:pt x="577" y="1130"/>
                  </a:lnTo>
                  <a:lnTo>
                    <a:pt x="577" y="1132"/>
                  </a:lnTo>
                  <a:lnTo>
                    <a:pt x="576" y="1134"/>
                  </a:lnTo>
                  <a:lnTo>
                    <a:pt x="576" y="1135"/>
                  </a:lnTo>
                  <a:lnTo>
                    <a:pt x="576" y="1137"/>
                  </a:lnTo>
                  <a:lnTo>
                    <a:pt x="575" y="1138"/>
                  </a:lnTo>
                  <a:lnTo>
                    <a:pt x="575" y="1139"/>
                  </a:lnTo>
                  <a:lnTo>
                    <a:pt x="574" y="1142"/>
                  </a:lnTo>
                  <a:lnTo>
                    <a:pt x="574" y="1143"/>
                  </a:lnTo>
                  <a:lnTo>
                    <a:pt x="573" y="1144"/>
                  </a:lnTo>
                  <a:lnTo>
                    <a:pt x="572" y="1146"/>
                  </a:lnTo>
                  <a:lnTo>
                    <a:pt x="570" y="1147"/>
                  </a:lnTo>
                  <a:lnTo>
                    <a:pt x="569" y="1149"/>
                  </a:lnTo>
                  <a:lnTo>
                    <a:pt x="568" y="1150"/>
                  </a:lnTo>
                  <a:lnTo>
                    <a:pt x="567" y="1152"/>
                  </a:lnTo>
                  <a:lnTo>
                    <a:pt x="567" y="1153"/>
                  </a:lnTo>
                  <a:lnTo>
                    <a:pt x="566" y="1154"/>
                  </a:lnTo>
                  <a:lnTo>
                    <a:pt x="565" y="1155"/>
                  </a:lnTo>
                  <a:lnTo>
                    <a:pt x="564" y="1156"/>
                  </a:lnTo>
                  <a:lnTo>
                    <a:pt x="562" y="1158"/>
                  </a:lnTo>
                  <a:lnTo>
                    <a:pt x="561" y="1159"/>
                  </a:lnTo>
                  <a:lnTo>
                    <a:pt x="560" y="1159"/>
                  </a:lnTo>
                  <a:lnTo>
                    <a:pt x="559" y="1160"/>
                  </a:lnTo>
                  <a:lnTo>
                    <a:pt x="558" y="1161"/>
                  </a:lnTo>
                  <a:lnTo>
                    <a:pt x="557" y="1162"/>
                  </a:lnTo>
                  <a:lnTo>
                    <a:pt x="556" y="1163"/>
                  </a:lnTo>
                  <a:lnTo>
                    <a:pt x="554" y="1166"/>
                  </a:lnTo>
                  <a:lnTo>
                    <a:pt x="553" y="1167"/>
                  </a:lnTo>
                  <a:lnTo>
                    <a:pt x="552" y="1168"/>
                  </a:lnTo>
                  <a:lnTo>
                    <a:pt x="551" y="1168"/>
                  </a:lnTo>
                  <a:lnTo>
                    <a:pt x="550" y="1169"/>
                  </a:lnTo>
                  <a:lnTo>
                    <a:pt x="551" y="1172"/>
                  </a:lnTo>
                  <a:lnTo>
                    <a:pt x="545" y="1172"/>
                  </a:lnTo>
                  <a:lnTo>
                    <a:pt x="541" y="1171"/>
                  </a:lnTo>
                  <a:lnTo>
                    <a:pt x="541" y="1176"/>
                  </a:lnTo>
                  <a:lnTo>
                    <a:pt x="539" y="1176"/>
                  </a:lnTo>
                  <a:lnTo>
                    <a:pt x="537" y="1177"/>
                  </a:lnTo>
                  <a:lnTo>
                    <a:pt x="536" y="1178"/>
                  </a:lnTo>
                  <a:lnTo>
                    <a:pt x="534" y="1179"/>
                  </a:lnTo>
                  <a:lnTo>
                    <a:pt x="533" y="1180"/>
                  </a:lnTo>
                  <a:lnTo>
                    <a:pt x="532" y="1181"/>
                  </a:lnTo>
                  <a:lnTo>
                    <a:pt x="531" y="1183"/>
                  </a:lnTo>
                  <a:lnTo>
                    <a:pt x="529" y="1184"/>
                  </a:lnTo>
                  <a:lnTo>
                    <a:pt x="528" y="1184"/>
                  </a:lnTo>
                  <a:lnTo>
                    <a:pt x="526" y="1185"/>
                  </a:lnTo>
                  <a:lnTo>
                    <a:pt x="525" y="1186"/>
                  </a:lnTo>
                  <a:lnTo>
                    <a:pt x="524" y="1187"/>
                  </a:lnTo>
                  <a:lnTo>
                    <a:pt x="523" y="1188"/>
                  </a:lnTo>
                  <a:lnTo>
                    <a:pt x="522" y="1189"/>
                  </a:lnTo>
                  <a:lnTo>
                    <a:pt x="520" y="1189"/>
                  </a:lnTo>
                  <a:lnTo>
                    <a:pt x="519" y="1191"/>
                  </a:lnTo>
                  <a:lnTo>
                    <a:pt x="518" y="1192"/>
                  </a:lnTo>
                  <a:lnTo>
                    <a:pt x="516" y="1193"/>
                  </a:lnTo>
                  <a:lnTo>
                    <a:pt x="515" y="1194"/>
                  </a:lnTo>
                  <a:lnTo>
                    <a:pt x="514" y="1195"/>
                  </a:lnTo>
                  <a:lnTo>
                    <a:pt x="512" y="1196"/>
                  </a:lnTo>
                  <a:lnTo>
                    <a:pt x="510" y="1197"/>
                  </a:lnTo>
                  <a:lnTo>
                    <a:pt x="509" y="1198"/>
                  </a:lnTo>
                  <a:lnTo>
                    <a:pt x="507" y="1200"/>
                  </a:lnTo>
                  <a:lnTo>
                    <a:pt x="506" y="1201"/>
                  </a:lnTo>
                  <a:lnTo>
                    <a:pt x="504" y="1202"/>
                  </a:lnTo>
                  <a:lnTo>
                    <a:pt x="502" y="1203"/>
                  </a:lnTo>
                  <a:lnTo>
                    <a:pt x="501" y="1204"/>
                  </a:lnTo>
                  <a:lnTo>
                    <a:pt x="500" y="1204"/>
                  </a:lnTo>
                  <a:lnTo>
                    <a:pt x="499" y="1205"/>
                  </a:lnTo>
                  <a:lnTo>
                    <a:pt x="498" y="1206"/>
                  </a:lnTo>
                  <a:lnTo>
                    <a:pt x="497" y="1208"/>
                  </a:lnTo>
                  <a:lnTo>
                    <a:pt x="495" y="1209"/>
                  </a:lnTo>
                  <a:lnTo>
                    <a:pt x="493" y="1210"/>
                  </a:lnTo>
                  <a:lnTo>
                    <a:pt x="492" y="1211"/>
                  </a:lnTo>
                  <a:lnTo>
                    <a:pt x="491" y="1212"/>
                  </a:lnTo>
                  <a:lnTo>
                    <a:pt x="490" y="1212"/>
                  </a:lnTo>
                  <a:lnTo>
                    <a:pt x="487" y="1213"/>
                  </a:lnTo>
                  <a:lnTo>
                    <a:pt x="486" y="1214"/>
                  </a:lnTo>
                  <a:lnTo>
                    <a:pt x="485" y="1215"/>
                  </a:lnTo>
                  <a:lnTo>
                    <a:pt x="484" y="1217"/>
                  </a:lnTo>
                  <a:lnTo>
                    <a:pt x="483" y="1218"/>
                  </a:lnTo>
                  <a:lnTo>
                    <a:pt x="482" y="1219"/>
                  </a:lnTo>
                  <a:lnTo>
                    <a:pt x="479" y="1219"/>
                  </a:lnTo>
                  <a:lnTo>
                    <a:pt x="478" y="1220"/>
                  </a:lnTo>
                  <a:lnTo>
                    <a:pt x="477" y="1221"/>
                  </a:lnTo>
                  <a:lnTo>
                    <a:pt x="475" y="1222"/>
                  </a:lnTo>
                  <a:lnTo>
                    <a:pt x="474" y="1223"/>
                  </a:lnTo>
                  <a:lnTo>
                    <a:pt x="473" y="1225"/>
                  </a:lnTo>
                  <a:lnTo>
                    <a:pt x="472" y="1226"/>
                  </a:lnTo>
                  <a:lnTo>
                    <a:pt x="469" y="1227"/>
                  </a:lnTo>
                  <a:lnTo>
                    <a:pt x="468" y="1228"/>
                  </a:lnTo>
                  <a:lnTo>
                    <a:pt x="467" y="1229"/>
                  </a:lnTo>
                  <a:lnTo>
                    <a:pt x="465" y="1230"/>
                  </a:lnTo>
                  <a:lnTo>
                    <a:pt x="464" y="1230"/>
                  </a:lnTo>
                  <a:lnTo>
                    <a:pt x="462" y="1231"/>
                  </a:lnTo>
                  <a:lnTo>
                    <a:pt x="461" y="1233"/>
                  </a:lnTo>
                  <a:lnTo>
                    <a:pt x="459" y="1234"/>
                  </a:lnTo>
                  <a:lnTo>
                    <a:pt x="458" y="1234"/>
                  </a:lnTo>
                  <a:lnTo>
                    <a:pt x="457" y="1235"/>
                  </a:lnTo>
                  <a:lnTo>
                    <a:pt x="454" y="1236"/>
                  </a:lnTo>
                  <a:lnTo>
                    <a:pt x="453" y="1236"/>
                  </a:lnTo>
                  <a:lnTo>
                    <a:pt x="452" y="1237"/>
                  </a:lnTo>
                  <a:lnTo>
                    <a:pt x="451" y="1238"/>
                  </a:lnTo>
                  <a:lnTo>
                    <a:pt x="449" y="1239"/>
                  </a:lnTo>
                  <a:lnTo>
                    <a:pt x="448" y="1239"/>
                  </a:lnTo>
                  <a:lnTo>
                    <a:pt x="445" y="1237"/>
                  </a:lnTo>
                  <a:lnTo>
                    <a:pt x="441" y="1242"/>
                  </a:lnTo>
                  <a:lnTo>
                    <a:pt x="436" y="1244"/>
                  </a:lnTo>
                  <a:lnTo>
                    <a:pt x="432" y="1247"/>
                  </a:lnTo>
                  <a:lnTo>
                    <a:pt x="427" y="1250"/>
                  </a:lnTo>
                  <a:lnTo>
                    <a:pt x="425" y="1251"/>
                  </a:lnTo>
                  <a:lnTo>
                    <a:pt x="423" y="1252"/>
                  </a:lnTo>
                  <a:lnTo>
                    <a:pt x="421" y="1252"/>
                  </a:lnTo>
                  <a:lnTo>
                    <a:pt x="420" y="1253"/>
                  </a:lnTo>
                  <a:lnTo>
                    <a:pt x="418" y="1254"/>
                  </a:lnTo>
                  <a:lnTo>
                    <a:pt x="417" y="1255"/>
                  </a:lnTo>
                  <a:lnTo>
                    <a:pt x="416" y="1255"/>
                  </a:lnTo>
                  <a:lnTo>
                    <a:pt x="415" y="1256"/>
                  </a:lnTo>
                  <a:lnTo>
                    <a:pt x="414" y="1257"/>
                  </a:lnTo>
                  <a:lnTo>
                    <a:pt x="412" y="1260"/>
                  </a:lnTo>
                  <a:lnTo>
                    <a:pt x="411" y="1261"/>
                  </a:lnTo>
                  <a:lnTo>
                    <a:pt x="410" y="1262"/>
                  </a:lnTo>
                  <a:lnTo>
                    <a:pt x="409" y="1263"/>
                  </a:lnTo>
                  <a:lnTo>
                    <a:pt x="408" y="1264"/>
                  </a:lnTo>
                  <a:lnTo>
                    <a:pt x="407" y="1265"/>
                  </a:lnTo>
                  <a:lnTo>
                    <a:pt x="407" y="1267"/>
                  </a:lnTo>
                  <a:lnTo>
                    <a:pt x="403" y="1270"/>
                  </a:lnTo>
                  <a:lnTo>
                    <a:pt x="400" y="1270"/>
                  </a:lnTo>
                  <a:lnTo>
                    <a:pt x="396" y="1270"/>
                  </a:lnTo>
                  <a:lnTo>
                    <a:pt x="392" y="1269"/>
                  </a:lnTo>
                  <a:lnTo>
                    <a:pt x="389" y="1269"/>
                  </a:lnTo>
                  <a:lnTo>
                    <a:pt x="383" y="1269"/>
                  </a:lnTo>
                  <a:lnTo>
                    <a:pt x="377" y="1270"/>
                  </a:lnTo>
                  <a:lnTo>
                    <a:pt x="371" y="1270"/>
                  </a:lnTo>
                  <a:lnTo>
                    <a:pt x="367" y="1268"/>
                  </a:lnTo>
                  <a:lnTo>
                    <a:pt x="365" y="1267"/>
                  </a:lnTo>
                  <a:lnTo>
                    <a:pt x="363" y="1265"/>
                  </a:lnTo>
                  <a:lnTo>
                    <a:pt x="360" y="1264"/>
                  </a:lnTo>
                  <a:lnTo>
                    <a:pt x="357" y="1262"/>
                  </a:lnTo>
                  <a:lnTo>
                    <a:pt x="352" y="1261"/>
                  </a:lnTo>
                  <a:lnTo>
                    <a:pt x="349" y="1263"/>
                  </a:lnTo>
                  <a:lnTo>
                    <a:pt x="346" y="1264"/>
                  </a:lnTo>
                  <a:lnTo>
                    <a:pt x="344" y="1262"/>
                  </a:lnTo>
                  <a:lnTo>
                    <a:pt x="343" y="1262"/>
                  </a:lnTo>
                  <a:lnTo>
                    <a:pt x="342" y="1267"/>
                  </a:lnTo>
                  <a:lnTo>
                    <a:pt x="338" y="1265"/>
                  </a:lnTo>
                  <a:lnTo>
                    <a:pt x="337" y="1265"/>
                  </a:lnTo>
                  <a:lnTo>
                    <a:pt x="336" y="1265"/>
                  </a:lnTo>
                  <a:lnTo>
                    <a:pt x="335" y="1267"/>
                  </a:lnTo>
                  <a:lnTo>
                    <a:pt x="333" y="1267"/>
                  </a:lnTo>
                  <a:lnTo>
                    <a:pt x="331" y="1267"/>
                  </a:lnTo>
                  <a:lnTo>
                    <a:pt x="329" y="1267"/>
                  </a:lnTo>
                  <a:lnTo>
                    <a:pt x="328" y="1267"/>
                  </a:lnTo>
                  <a:lnTo>
                    <a:pt x="326" y="1265"/>
                  </a:lnTo>
                  <a:lnTo>
                    <a:pt x="325" y="1265"/>
                  </a:lnTo>
                  <a:lnTo>
                    <a:pt x="321" y="1264"/>
                  </a:lnTo>
                  <a:lnTo>
                    <a:pt x="318" y="1264"/>
                  </a:lnTo>
                  <a:lnTo>
                    <a:pt x="317" y="1264"/>
                  </a:lnTo>
                  <a:lnTo>
                    <a:pt x="315" y="1264"/>
                  </a:lnTo>
                  <a:lnTo>
                    <a:pt x="313" y="1265"/>
                  </a:lnTo>
                  <a:lnTo>
                    <a:pt x="312" y="1265"/>
                  </a:lnTo>
                  <a:lnTo>
                    <a:pt x="310" y="1267"/>
                  </a:lnTo>
                  <a:lnTo>
                    <a:pt x="309" y="1267"/>
                  </a:lnTo>
                  <a:lnTo>
                    <a:pt x="308" y="1268"/>
                  </a:lnTo>
                  <a:lnTo>
                    <a:pt x="307" y="1269"/>
                  </a:lnTo>
                  <a:lnTo>
                    <a:pt x="306" y="1269"/>
                  </a:lnTo>
                  <a:lnTo>
                    <a:pt x="303" y="1270"/>
                  </a:lnTo>
                  <a:lnTo>
                    <a:pt x="302" y="1271"/>
                  </a:lnTo>
                  <a:lnTo>
                    <a:pt x="301" y="1271"/>
                  </a:lnTo>
                  <a:lnTo>
                    <a:pt x="299" y="1271"/>
                  </a:lnTo>
                  <a:lnTo>
                    <a:pt x="298" y="1271"/>
                  </a:lnTo>
                  <a:lnTo>
                    <a:pt x="296" y="1270"/>
                  </a:lnTo>
                  <a:lnTo>
                    <a:pt x="294" y="1270"/>
                  </a:lnTo>
                  <a:lnTo>
                    <a:pt x="293" y="1270"/>
                  </a:lnTo>
                  <a:lnTo>
                    <a:pt x="290" y="1268"/>
                  </a:lnTo>
                  <a:lnTo>
                    <a:pt x="288" y="1264"/>
                  </a:lnTo>
                  <a:lnTo>
                    <a:pt x="287" y="1263"/>
                  </a:lnTo>
                  <a:lnTo>
                    <a:pt x="286" y="1262"/>
                  </a:lnTo>
                  <a:lnTo>
                    <a:pt x="285" y="1261"/>
                  </a:lnTo>
                  <a:lnTo>
                    <a:pt x="284" y="1260"/>
                  </a:lnTo>
                  <a:lnTo>
                    <a:pt x="283" y="1260"/>
                  </a:lnTo>
                  <a:lnTo>
                    <a:pt x="282" y="1260"/>
                  </a:lnTo>
                  <a:lnTo>
                    <a:pt x="279" y="1260"/>
                  </a:lnTo>
                  <a:lnTo>
                    <a:pt x="278" y="1260"/>
                  </a:lnTo>
                  <a:lnTo>
                    <a:pt x="277" y="1261"/>
                  </a:lnTo>
                  <a:lnTo>
                    <a:pt x="275" y="1261"/>
                  </a:lnTo>
                  <a:lnTo>
                    <a:pt x="274" y="1262"/>
                  </a:lnTo>
                  <a:lnTo>
                    <a:pt x="271" y="1263"/>
                  </a:lnTo>
                  <a:lnTo>
                    <a:pt x="269" y="1265"/>
                  </a:lnTo>
                  <a:lnTo>
                    <a:pt x="268" y="1267"/>
                  </a:lnTo>
                  <a:lnTo>
                    <a:pt x="266" y="1267"/>
                  </a:lnTo>
                  <a:lnTo>
                    <a:pt x="265" y="1268"/>
                  </a:lnTo>
                  <a:lnTo>
                    <a:pt x="262" y="1268"/>
                  </a:lnTo>
                  <a:lnTo>
                    <a:pt x="261" y="1267"/>
                  </a:lnTo>
                  <a:lnTo>
                    <a:pt x="259" y="1265"/>
                  </a:lnTo>
                  <a:lnTo>
                    <a:pt x="258" y="1265"/>
                  </a:lnTo>
                  <a:lnTo>
                    <a:pt x="257" y="1264"/>
                  </a:lnTo>
                  <a:lnTo>
                    <a:pt x="255" y="1264"/>
                  </a:lnTo>
                  <a:lnTo>
                    <a:pt x="254" y="1263"/>
                  </a:lnTo>
                  <a:lnTo>
                    <a:pt x="252" y="1262"/>
                  </a:lnTo>
                  <a:lnTo>
                    <a:pt x="251" y="1262"/>
                  </a:lnTo>
                  <a:lnTo>
                    <a:pt x="250" y="1261"/>
                  </a:lnTo>
                  <a:lnTo>
                    <a:pt x="249" y="1261"/>
                  </a:lnTo>
                  <a:lnTo>
                    <a:pt x="246" y="1260"/>
                  </a:lnTo>
                  <a:lnTo>
                    <a:pt x="245" y="1259"/>
                  </a:lnTo>
                  <a:lnTo>
                    <a:pt x="244" y="1257"/>
                  </a:lnTo>
                  <a:lnTo>
                    <a:pt x="243" y="1257"/>
                  </a:lnTo>
                  <a:lnTo>
                    <a:pt x="242" y="1256"/>
                  </a:lnTo>
                  <a:lnTo>
                    <a:pt x="240" y="1255"/>
                  </a:lnTo>
                  <a:lnTo>
                    <a:pt x="238" y="1253"/>
                  </a:lnTo>
                  <a:lnTo>
                    <a:pt x="237" y="1254"/>
                  </a:lnTo>
                  <a:lnTo>
                    <a:pt x="235" y="1255"/>
                  </a:lnTo>
                  <a:lnTo>
                    <a:pt x="234" y="1255"/>
                  </a:lnTo>
                  <a:lnTo>
                    <a:pt x="232" y="1256"/>
                  </a:lnTo>
                  <a:lnTo>
                    <a:pt x="230" y="1257"/>
                  </a:lnTo>
                  <a:lnTo>
                    <a:pt x="228" y="1257"/>
                  </a:lnTo>
                  <a:lnTo>
                    <a:pt x="225" y="1257"/>
                  </a:lnTo>
                  <a:lnTo>
                    <a:pt x="224" y="1261"/>
                  </a:lnTo>
                  <a:lnTo>
                    <a:pt x="221" y="1260"/>
                  </a:lnTo>
                  <a:lnTo>
                    <a:pt x="219" y="1260"/>
                  </a:lnTo>
                  <a:lnTo>
                    <a:pt x="218" y="1260"/>
                  </a:lnTo>
                  <a:lnTo>
                    <a:pt x="216" y="1260"/>
                  </a:lnTo>
                  <a:lnTo>
                    <a:pt x="215" y="1260"/>
                  </a:lnTo>
                  <a:lnTo>
                    <a:pt x="212" y="1261"/>
                  </a:lnTo>
                  <a:lnTo>
                    <a:pt x="211" y="1261"/>
                  </a:lnTo>
                  <a:lnTo>
                    <a:pt x="210" y="1261"/>
                  </a:lnTo>
                  <a:lnTo>
                    <a:pt x="208" y="1261"/>
                  </a:lnTo>
                  <a:lnTo>
                    <a:pt x="205" y="1261"/>
                  </a:lnTo>
                  <a:lnTo>
                    <a:pt x="204" y="1261"/>
                  </a:lnTo>
                  <a:lnTo>
                    <a:pt x="202" y="1261"/>
                  </a:lnTo>
                  <a:lnTo>
                    <a:pt x="201" y="1261"/>
                  </a:lnTo>
                  <a:lnTo>
                    <a:pt x="199" y="1261"/>
                  </a:lnTo>
                  <a:lnTo>
                    <a:pt x="198" y="1261"/>
                  </a:lnTo>
                  <a:lnTo>
                    <a:pt x="196" y="1261"/>
                  </a:lnTo>
                  <a:lnTo>
                    <a:pt x="194" y="1261"/>
                  </a:lnTo>
                  <a:lnTo>
                    <a:pt x="192" y="1260"/>
                  </a:lnTo>
                  <a:lnTo>
                    <a:pt x="191" y="1259"/>
                  </a:lnTo>
                  <a:lnTo>
                    <a:pt x="190" y="1257"/>
                  </a:lnTo>
                  <a:lnTo>
                    <a:pt x="188" y="1257"/>
                  </a:lnTo>
                  <a:lnTo>
                    <a:pt x="186" y="1256"/>
                  </a:lnTo>
                  <a:lnTo>
                    <a:pt x="185" y="1256"/>
                  </a:lnTo>
                  <a:lnTo>
                    <a:pt x="184" y="1255"/>
                  </a:lnTo>
                  <a:lnTo>
                    <a:pt x="183" y="1255"/>
                  </a:lnTo>
                  <a:lnTo>
                    <a:pt x="180" y="1255"/>
                  </a:lnTo>
                  <a:lnTo>
                    <a:pt x="179" y="1255"/>
                  </a:lnTo>
                  <a:lnTo>
                    <a:pt x="178" y="1254"/>
                  </a:lnTo>
                  <a:lnTo>
                    <a:pt x="177" y="1253"/>
                  </a:lnTo>
                  <a:lnTo>
                    <a:pt x="176" y="1251"/>
                  </a:lnTo>
                  <a:lnTo>
                    <a:pt x="175" y="1250"/>
                  </a:lnTo>
                  <a:lnTo>
                    <a:pt x="174" y="1248"/>
                  </a:lnTo>
                  <a:lnTo>
                    <a:pt x="172" y="1248"/>
                  </a:lnTo>
                  <a:lnTo>
                    <a:pt x="170" y="1247"/>
                  </a:lnTo>
                  <a:lnTo>
                    <a:pt x="169" y="1246"/>
                  </a:lnTo>
                  <a:lnTo>
                    <a:pt x="168" y="1246"/>
                  </a:lnTo>
                  <a:lnTo>
                    <a:pt x="166" y="1245"/>
                  </a:lnTo>
                  <a:lnTo>
                    <a:pt x="165" y="1245"/>
                  </a:lnTo>
                  <a:lnTo>
                    <a:pt x="163" y="1244"/>
                  </a:lnTo>
                  <a:lnTo>
                    <a:pt x="161" y="1243"/>
                  </a:lnTo>
                  <a:lnTo>
                    <a:pt x="160" y="1243"/>
                  </a:lnTo>
                  <a:lnTo>
                    <a:pt x="158" y="1242"/>
                  </a:lnTo>
                  <a:lnTo>
                    <a:pt x="157" y="1242"/>
                  </a:lnTo>
                  <a:lnTo>
                    <a:pt x="153" y="1242"/>
                  </a:lnTo>
                  <a:lnTo>
                    <a:pt x="152" y="1242"/>
                  </a:lnTo>
                  <a:lnTo>
                    <a:pt x="150" y="1243"/>
                  </a:lnTo>
                  <a:lnTo>
                    <a:pt x="149" y="1243"/>
                  </a:lnTo>
                  <a:lnTo>
                    <a:pt x="146" y="1243"/>
                  </a:lnTo>
                  <a:lnTo>
                    <a:pt x="145" y="1243"/>
                  </a:lnTo>
                  <a:lnTo>
                    <a:pt x="143" y="1244"/>
                  </a:lnTo>
                  <a:lnTo>
                    <a:pt x="141" y="1244"/>
                  </a:lnTo>
                  <a:lnTo>
                    <a:pt x="140" y="1244"/>
                  </a:lnTo>
                  <a:lnTo>
                    <a:pt x="138" y="1244"/>
                  </a:lnTo>
                  <a:lnTo>
                    <a:pt x="136" y="1245"/>
                  </a:lnTo>
                  <a:lnTo>
                    <a:pt x="135" y="1245"/>
                  </a:lnTo>
                  <a:lnTo>
                    <a:pt x="133" y="1245"/>
                  </a:lnTo>
                  <a:lnTo>
                    <a:pt x="129" y="1244"/>
                  </a:lnTo>
                  <a:lnTo>
                    <a:pt x="129" y="1246"/>
                  </a:lnTo>
                  <a:lnTo>
                    <a:pt x="126" y="1248"/>
                  </a:lnTo>
                  <a:lnTo>
                    <a:pt x="122" y="1248"/>
                  </a:lnTo>
                  <a:lnTo>
                    <a:pt x="118" y="1251"/>
                  </a:lnTo>
                  <a:lnTo>
                    <a:pt x="115" y="1252"/>
                  </a:lnTo>
                  <a:lnTo>
                    <a:pt x="112" y="1253"/>
                  </a:lnTo>
                  <a:lnTo>
                    <a:pt x="111" y="1250"/>
                  </a:lnTo>
                  <a:lnTo>
                    <a:pt x="110" y="1248"/>
                  </a:lnTo>
                  <a:lnTo>
                    <a:pt x="109" y="1247"/>
                  </a:lnTo>
                  <a:lnTo>
                    <a:pt x="108" y="1246"/>
                  </a:lnTo>
                  <a:lnTo>
                    <a:pt x="107" y="1245"/>
                  </a:lnTo>
                  <a:lnTo>
                    <a:pt x="105" y="1243"/>
                  </a:lnTo>
                  <a:lnTo>
                    <a:pt x="105" y="1242"/>
                  </a:lnTo>
                  <a:lnTo>
                    <a:pt x="104" y="1240"/>
                  </a:lnTo>
                  <a:lnTo>
                    <a:pt x="103" y="1239"/>
                  </a:lnTo>
                  <a:lnTo>
                    <a:pt x="102" y="1238"/>
                  </a:lnTo>
                  <a:lnTo>
                    <a:pt x="101" y="1237"/>
                  </a:lnTo>
                  <a:lnTo>
                    <a:pt x="102" y="1234"/>
                  </a:lnTo>
                  <a:lnTo>
                    <a:pt x="96" y="1234"/>
                  </a:lnTo>
                  <a:lnTo>
                    <a:pt x="94" y="1233"/>
                  </a:lnTo>
                  <a:lnTo>
                    <a:pt x="92" y="1231"/>
                  </a:lnTo>
                  <a:lnTo>
                    <a:pt x="91" y="1230"/>
                  </a:lnTo>
                  <a:lnTo>
                    <a:pt x="89" y="1229"/>
                  </a:lnTo>
                  <a:lnTo>
                    <a:pt x="88" y="1228"/>
                  </a:lnTo>
                  <a:lnTo>
                    <a:pt x="87" y="1227"/>
                  </a:lnTo>
                  <a:lnTo>
                    <a:pt x="86" y="1226"/>
                  </a:lnTo>
                  <a:lnTo>
                    <a:pt x="86" y="1225"/>
                  </a:lnTo>
                  <a:lnTo>
                    <a:pt x="86" y="1222"/>
                  </a:lnTo>
                  <a:lnTo>
                    <a:pt x="85" y="1221"/>
                  </a:lnTo>
                  <a:lnTo>
                    <a:pt x="85" y="1220"/>
                  </a:lnTo>
                  <a:lnTo>
                    <a:pt x="85" y="1218"/>
                  </a:lnTo>
                  <a:lnTo>
                    <a:pt x="85" y="1217"/>
                  </a:lnTo>
                  <a:lnTo>
                    <a:pt x="85" y="1214"/>
                  </a:lnTo>
                  <a:lnTo>
                    <a:pt x="85" y="1213"/>
                  </a:lnTo>
                  <a:lnTo>
                    <a:pt x="86" y="1211"/>
                  </a:lnTo>
                  <a:lnTo>
                    <a:pt x="87" y="1211"/>
                  </a:lnTo>
                  <a:lnTo>
                    <a:pt x="88" y="1210"/>
                  </a:lnTo>
                  <a:lnTo>
                    <a:pt x="89" y="1209"/>
                  </a:lnTo>
                  <a:lnTo>
                    <a:pt x="91" y="1208"/>
                  </a:lnTo>
                  <a:lnTo>
                    <a:pt x="92" y="1206"/>
                  </a:lnTo>
                  <a:lnTo>
                    <a:pt x="94" y="1205"/>
                  </a:lnTo>
                  <a:lnTo>
                    <a:pt x="94" y="1204"/>
                  </a:lnTo>
                  <a:lnTo>
                    <a:pt x="96" y="1203"/>
                  </a:lnTo>
                  <a:lnTo>
                    <a:pt x="96" y="1202"/>
                  </a:lnTo>
                  <a:lnTo>
                    <a:pt x="97" y="1200"/>
                  </a:lnTo>
                  <a:lnTo>
                    <a:pt x="99" y="1198"/>
                  </a:lnTo>
                  <a:lnTo>
                    <a:pt x="99" y="1196"/>
                  </a:lnTo>
                  <a:lnTo>
                    <a:pt x="100" y="1195"/>
                  </a:lnTo>
                  <a:lnTo>
                    <a:pt x="101" y="1194"/>
                  </a:lnTo>
                  <a:lnTo>
                    <a:pt x="102" y="1192"/>
                  </a:lnTo>
                  <a:lnTo>
                    <a:pt x="102" y="1191"/>
                  </a:lnTo>
                  <a:lnTo>
                    <a:pt x="103" y="1188"/>
                  </a:lnTo>
                  <a:lnTo>
                    <a:pt x="104" y="1187"/>
                  </a:lnTo>
                  <a:lnTo>
                    <a:pt x="105" y="1186"/>
                  </a:lnTo>
                  <a:lnTo>
                    <a:pt x="105" y="1184"/>
                  </a:lnTo>
                  <a:lnTo>
                    <a:pt x="105" y="1183"/>
                  </a:lnTo>
                  <a:lnTo>
                    <a:pt x="104" y="1181"/>
                  </a:lnTo>
                  <a:lnTo>
                    <a:pt x="103" y="1179"/>
                  </a:lnTo>
                  <a:lnTo>
                    <a:pt x="102" y="1178"/>
                  </a:lnTo>
                  <a:lnTo>
                    <a:pt x="100" y="1175"/>
                  </a:lnTo>
                  <a:lnTo>
                    <a:pt x="97" y="1173"/>
                  </a:lnTo>
                  <a:lnTo>
                    <a:pt x="96" y="1172"/>
                  </a:lnTo>
                  <a:lnTo>
                    <a:pt x="94" y="1171"/>
                  </a:lnTo>
                  <a:lnTo>
                    <a:pt x="93" y="1171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7" y="1169"/>
                  </a:lnTo>
                  <a:lnTo>
                    <a:pt x="86" y="1169"/>
                  </a:lnTo>
                  <a:lnTo>
                    <a:pt x="84" y="1168"/>
                  </a:lnTo>
                  <a:lnTo>
                    <a:pt x="83" y="1168"/>
                  </a:lnTo>
                  <a:lnTo>
                    <a:pt x="82" y="1168"/>
                  </a:lnTo>
                  <a:lnTo>
                    <a:pt x="79" y="1168"/>
                  </a:lnTo>
                  <a:lnTo>
                    <a:pt x="78" y="1168"/>
                  </a:lnTo>
                  <a:lnTo>
                    <a:pt x="76" y="1168"/>
                  </a:lnTo>
                  <a:lnTo>
                    <a:pt x="75" y="1168"/>
                  </a:lnTo>
                  <a:lnTo>
                    <a:pt x="72" y="1168"/>
                  </a:lnTo>
                  <a:lnTo>
                    <a:pt x="71" y="1168"/>
                  </a:lnTo>
                  <a:lnTo>
                    <a:pt x="70" y="1166"/>
                  </a:lnTo>
                  <a:lnTo>
                    <a:pt x="70" y="1164"/>
                  </a:lnTo>
                  <a:lnTo>
                    <a:pt x="69" y="1163"/>
                  </a:lnTo>
                  <a:lnTo>
                    <a:pt x="67" y="1163"/>
                  </a:lnTo>
                  <a:lnTo>
                    <a:pt x="66" y="1163"/>
                  </a:lnTo>
                  <a:lnTo>
                    <a:pt x="63" y="1163"/>
                  </a:lnTo>
                  <a:lnTo>
                    <a:pt x="62" y="1164"/>
                  </a:lnTo>
                  <a:lnTo>
                    <a:pt x="61" y="1163"/>
                  </a:lnTo>
                  <a:lnTo>
                    <a:pt x="60" y="1162"/>
                  </a:lnTo>
                  <a:lnTo>
                    <a:pt x="60" y="1160"/>
                  </a:lnTo>
                  <a:lnTo>
                    <a:pt x="60" y="1159"/>
                  </a:lnTo>
                  <a:lnTo>
                    <a:pt x="60" y="1156"/>
                  </a:lnTo>
                  <a:lnTo>
                    <a:pt x="60" y="1154"/>
                  </a:lnTo>
                  <a:lnTo>
                    <a:pt x="60" y="1153"/>
                  </a:lnTo>
                  <a:lnTo>
                    <a:pt x="60" y="1151"/>
                  </a:lnTo>
                  <a:lnTo>
                    <a:pt x="59" y="1150"/>
                  </a:lnTo>
                  <a:lnTo>
                    <a:pt x="58" y="1149"/>
                  </a:lnTo>
                  <a:lnTo>
                    <a:pt x="58" y="1145"/>
                  </a:lnTo>
                  <a:lnTo>
                    <a:pt x="55" y="1145"/>
                  </a:lnTo>
                  <a:lnTo>
                    <a:pt x="51" y="1145"/>
                  </a:lnTo>
                  <a:lnTo>
                    <a:pt x="45" y="1143"/>
                  </a:lnTo>
                  <a:lnTo>
                    <a:pt x="42" y="1139"/>
                  </a:lnTo>
                  <a:lnTo>
                    <a:pt x="38" y="1137"/>
                  </a:lnTo>
                  <a:lnTo>
                    <a:pt x="36" y="1135"/>
                  </a:lnTo>
                  <a:lnTo>
                    <a:pt x="35" y="1134"/>
                  </a:lnTo>
                  <a:lnTo>
                    <a:pt x="34" y="1132"/>
                  </a:lnTo>
                  <a:lnTo>
                    <a:pt x="30" y="1127"/>
                  </a:lnTo>
                  <a:lnTo>
                    <a:pt x="29" y="1125"/>
                  </a:lnTo>
                  <a:lnTo>
                    <a:pt x="28" y="1122"/>
                  </a:lnTo>
                  <a:lnTo>
                    <a:pt x="26" y="1120"/>
                  </a:lnTo>
                  <a:lnTo>
                    <a:pt x="24" y="1119"/>
                  </a:lnTo>
                  <a:lnTo>
                    <a:pt x="20" y="1118"/>
                  </a:lnTo>
                  <a:lnTo>
                    <a:pt x="18" y="1118"/>
                  </a:lnTo>
                  <a:lnTo>
                    <a:pt x="17" y="1118"/>
                  </a:lnTo>
                  <a:lnTo>
                    <a:pt x="17" y="1116"/>
                  </a:lnTo>
                  <a:lnTo>
                    <a:pt x="17" y="1113"/>
                  </a:lnTo>
                  <a:lnTo>
                    <a:pt x="17" y="1111"/>
                  </a:lnTo>
                  <a:lnTo>
                    <a:pt x="17" y="1110"/>
                  </a:lnTo>
                  <a:lnTo>
                    <a:pt x="17" y="1109"/>
                  </a:lnTo>
                  <a:lnTo>
                    <a:pt x="18" y="1107"/>
                  </a:lnTo>
                  <a:lnTo>
                    <a:pt x="18" y="1105"/>
                  </a:lnTo>
                  <a:lnTo>
                    <a:pt x="19" y="1103"/>
                  </a:lnTo>
                  <a:lnTo>
                    <a:pt x="19" y="1102"/>
                  </a:lnTo>
                  <a:lnTo>
                    <a:pt x="19" y="1100"/>
                  </a:lnTo>
                  <a:lnTo>
                    <a:pt x="19" y="1099"/>
                  </a:lnTo>
                  <a:lnTo>
                    <a:pt x="19" y="1095"/>
                  </a:lnTo>
                  <a:lnTo>
                    <a:pt x="22" y="1094"/>
                  </a:lnTo>
                  <a:lnTo>
                    <a:pt x="20" y="1090"/>
                  </a:lnTo>
                  <a:lnTo>
                    <a:pt x="17" y="1090"/>
                  </a:lnTo>
                  <a:lnTo>
                    <a:pt x="16" y="1090"/>
                  </a:lnTo>
                  <a:lnTo>
                    <a:pt x="13" y="1088"/>
                  </a:lnTo>
                  <a:lnTo>
                    <a:pt x="12" y="1088"/>
                  </a:lnTo>
                  <a:lnTo>
                    <a:pt x="10" y="1088"/>
                  </a:lnTo>
                  <a:lnTo>
                    <a:pt x="9" y="1088"/>
                  </a:lnTo>
                  <a:lnTo>
                    <a:pt x="6" y="1087"/>
                  </a:lnTo>
                  <a:lnTo>
                    <a:pt x="5" y="1087"/>
                  </a:lnTo>
                  <a:lnTo>
                    <a:pt x="4" y="1086"/>
                  </a:lnTo>
                  <a:lnTo>
                    <a:pt x="4" y="1085"/>
                  </a:lnTo>
                  <a:lnTo>
                    <a:pt x="4" y="1084"/>
                  </a:lnTo>
                  <a:lnTo>
                    <a:pt x="4" y="1082"/>
                  </a:lnTo>
                  <a:lnTo>
                    <a:pt x="4" y="1080"/>
                  </a:lnTo>
                  <a:lnTo>
                    <a:pt x="5" y="1078"/>
                  </a:lnTo>
                  <a:lnTo>
                    <a:pt x="4" y="1077"/>
                  </a:lnTo>
                  <a:lnTo>
                    <a:pt x="4" y="1076"/>
                  </a:lnTo>
                  <a:lnTo>
                    <a:pt x="4" y="1074"/>
                  </a:lnTo>
                  <a:lnTo>
                    <a:pt x="3" y="1072"/>
                  </a:lnTo>
                  <a:lnTo>
                    <a:pt x="2" y="1071"/>
                  </a:lnTo>
                  <a:lnTo>
                    <a:pt x="2" y="1069"/>
                  </a:lnTo>
                  <a:lnTo>
                    <a:pt x="2" y="1068"/>
                  </a:lnTo>
                  <a:lnTo>
                    <a:pt x="1" y="1066"/>
                  </a:lnTo>
                  <a:lnTo>
                    <a:pt x="1" y="1065"/>
                  </a:lnTo>
                  <a:lnTo>
                    <a:pt x="1" y="1063"/>
                  </a:lnTo>
                  <a:lnTo>
                    <a:pt x="1" y="1061"/>
                  </a:lnTo>
                  <a:lnTo>
                    <a:pt x="1" y="1060"/>
                  </a:lnTo>
                  <a:lnTo>
                    <a:pt x="0" y="1057"/>
                  </a:lnTo>
                  <a:lnTo>
                    <a:pt x="3" y="1054"/>
                  </a:lnTo>
                  <a:lnTo>
                    <a:pt x="9" y="1054"/>
                  </a:lnTo>
                  <a:lnTo>
                    <a:pt x="11" y="1053"/>
                  </a:lnTo>
                  <a:lnTo>
                    <a:pt x="13" y="1053"/>
                  </a:lnTo>
                  <a:lnTo>
                    <a:pt x="17" y="1052"/>
                  </a:lnTo>
                  <a:lnTo>
                    <a:pt x="20" y="1050"/>
                  </a:lnTo>
                  <a:lnTo>
                    <a:pt x="24" y="1048"/>
                  </a:lnTo>
                  <a:lnTo>
                    <a:pt x="29" y="1044"/>
                  </a:lnTo>
                  <a:lnTo>
                    <a:pt x="34" y="1041"/>
                  </a:lnTo>
                  <a:lnTo>
                    <a:pt x="38" y="1041"/>
                  </a:lnTo>
                  <a:lnTo>
                    <a:pt x="42" y="1038"/>
                  </a:lnTo>
                  <a:lnTo>
                    <a:pt x="44" y="1037"/>
                  </a:lnTo>
                  <a:lnTo>
                    <a:pt x="47" y="1035"/>
                  </a:lnTo>
                  <a:lnTo>
                    <a:pt x="51" y="1034"/>
                  </a:lnTo>
                  <a:lnTo>
                    <a:pt x="54" y="1032"/>
                  </a:lnTo>
                  <a:lnTo>
                    <a:pt x="59" y="1029"/>
                  </a:lnTo>
                  <a:lnTo>
                    <a:pt x="62" y="1029"/>
                  </a:lnTo>
                  <a:lnTo>
                    <a:pt x="66" y="1028"/>
                  </a:lnTo>
                  <a:lnTo>
                    <a:pt x="69" y="1024"/>
                  </a:lnTo>
                  <a:lnTo>
                    <a:pt x="72" y="1023"/>
                  </a:lnTo>
                  <a:lnTo>
                    <a:pt x="71" y="1019"/>
                  </a:lnTo>
                  <a:lnTo>
                    <a:pt x="71" y="1018"/>
                  </a:lnTo>
                  <a:lnTo>
                    <a:pt x="70" y="1017"/>
                  </a:lnTo>
                  <a:lnTo>
                    <a:pt x="69" y="1015"/>
                  </a:lnTo>
                  <a:lnTo>
                    <a:pt x="69" y="1013"/>
                  </a:lnTo>
                  <a:lnTo>
                    <a:pt x="69" y="1012"/>
                  </a:lnTo>
                  <a:lnTo>
                    <a:pt x="70" y="1011"/>
                  </a:lnTo>
                  <a:lnTo>
                    <a:pt x="72" y="1010"/>
                  </a:lnTo>
                  <a:lnTo>
                    <a:pt x="74" y="1009"/>
                  </a:lnTo>
                  <a:lnTo>
                    <a:pt x="75" y="1008"/>
                  </a:lnTo>
                  <a:lnTo>
                    <a:pt x="76" y="1008"/>
                  </a:lnTo>
                  <a:lnTo>
                    <a:pt x="77" y="1007"/>
                  </a:lnTo>
                  <a:lnTo>
                    <a:pt x="78" y="1006"/>
                  </a:lnTo>
                  <a:lnTo>
                    <a:pt x="79" y="1003"/>
                  </a:lnTo>
                  <a:lnTo>
                    <a:pt x="80" y="1002"/>
                  </a:lnTo>
                  <a:lnTo>
                    <a:pt x="82" y="1001"/>
                  </a:lnTo>
                  <a:lnTo>
                    <a:pt x="83" y="1000"/>
                  </a:lnTo>
                  <a:lnTo>
                    <a:pt x="84" y="999"/>
                  </a:lnTo>
                  <a:lnTo>
                    <a:pt x="85" y="998"/>
                  </a:lnTo>
                  <a:lnTo>
                    <a:pt x="85" y="995"/>
                  </a:lnTo>
                  <a:lnTo>
                    <a:pt x="86" y="994"/>
                  </a:lnTo>
                  <a:lnTo>
                    <a:pt x="87" y="990"/>
                  </a:lnTo>
                  <a:lnTo>
                    <a:pt x="86" y="990"/>
                  </a:lnTo>
                  <a:lnTo>
                    <a:pt x="87" y="986"/>
                  </a:lnTo>
                  <a:lnTo>
                    <a:pt x="87" y="985"/>
                  </a:lnTo>
                  <a:lnTo>
                    <a:pt x="88" y="983"/>
                  </a:lnTo>
                  <a:lnTo>
                    <a:pt x="88" y="982"/>
                  </a:lnTo>
                  <a:lnTo>
                    <a:pt x="89" y="981"/>
                  </a:lnTo>
                  <a:lnTo>
                    <a:pt x="89" y="978"/>
                  </a:lnTo>
                  <a:lnTo>
                    <a:pt x="91" y="977"/>
                  </a:lnTo>
                  <a:lnTo>
                    <a:pt x="91" y="975"/>
                  </a:lnTo>
                  <a:lnTo>
                    <a:pt x="92" y="974"/>
                  </a:lnTo>
                  <a:lnTo>
                    <a:pt x="92" y="973"/>
                  </a:lnTo>
                  <a:lnTo>
                    <a:pt x="93" y="971"/>
                  </a:lnTo>
                  <a:lnTo>
                    <a:pt x="93" y="969"/>
                  </a:lnTo>
                  <a:lnTo>
                    <a:pt x="94" y="968"/>
                  </a:lnTo>
                  <a:lnTo>
                    <a:pt x="94" y="967"/>
                  </a:lnTo>
                  <a:lnTo>
                    <a:pt x="95" y="965"/>
                  </a:lnTo>
                  <a:lnTo>
                    <a:pt x="96" y="962"/>
                  </a:lnTo>
                  <a:lnTo>
                    <a:pt x="97" y="961"/>
                  </a:lnTo>
                  <a:lnTo>
                    <a:pt x="99" y="959"/>
                  </a:lnTo>
                  <a:lnTo>
                    <a:pt x="100" y="958"/>
                  </a:lnTo>
                  <a:lnTo>
                    <a:pt x="101" y="957"/>
                  </a:lnTo>
                  <a:lnTo>
                    <a:pt x="102" y="956"/>
                  </a:lnTo>
                  <a:lnTo>
                    <a:pt x="102" y="953"/>
                  </a:lnTo>
                  <a:lnTo>
                    <a:pt x="103" y="951"/>
                  </a:lnTo>
                  <a:lnTo>
                    <a:pt x="104" y="950"/>
                  </a:lnTo>
                  <a:lnTo>
                    <a:pt x="105" y="949"/>
                  </a:lnTo>
                  <a:lnTo>
                    <a:pt x="107" y="948"/>
                  </a:lnTo>
                  <a:lnTo>
                    <a:pt x="107" y="947"/>
                  </a:lnTo>
                  <a:lnTo>
                    <a:pt x="108" y="944"/>
                  </a:lnTo>
                  <a:lnTo>
                    <a:pt x="109" y="943"/>
                  </a:lnTo>
                  <a:lnTo>
                    <a:pt x="109" y="942"/>
                  </a:lnTo>
                  <a:lnTo>
                    <a:pt x="110" y="941"/>
                  </a:lnTo>
                  <a:lnTo>
                    <a:pt x="111" y="940"/>
                  </a:lnTo>
                  <a:lnTo>
                    <a:pt x="112" y="937"/>
                  </a:lnTo>
                  <a:lnTo>
                    <a:pt x="113" y="936"/>
                  </a:lnTo>
                  <a:lnTo>
                    <a:pt x="113" y="935"/>
                  </a:lnTo>
                  <a:lnTo>
                    <a:pt x="115" y="934"/>
                  </a:lnTo>
                  <a:lnTo>
                    <a:pt x="116" y="933"/>
                  </a:lnTo>
                  <a:lnTo>
                    <a:pt x="117" y="932"/>
                  </a:lnTo>
                  <a:lnTo>
                    <a:pt x="118" y="931"/>
                  </a:lnTo>
                  <a:lnTo>
                    <a:pt x="119" y="929"/>
                  </a:lnTo>
                  <a:lnTo>
                    <a:pt x="119" y="926"/>
                  </a:lnTo>
                  <a:lnTo>
                    <a:pt x="121" y="925"/>
                  </a:lnTo>
                  <a:lnTo>
                    <a:pt x="124" y="919"/>
                  </a:lnTo>
                  <a:lnTo>
                    <a:pt x="126" y="923"/>
                  </a:lnTo>
                  <a:lnTo>
                    <a:pt x="128" y="922"/>
                  </a:lnTo>
                  <a:lnTo>
                    <a:pt x="129" y="922"/>
                  </a:lnTo>
                  <a:lnTo>
                    <a:pt x="132" y="920"/>
                  </a:lnTo>
                  <a:lnTo>
                    <a:pt x="133" y="919"/>
                  </a:lnTo>
                  <a:lnTo>
                    <a:pt x="134" y="919"/>
                  </a:lnTo>
                  <a:lnTo>
                    <a:pt x="135" y="918"/>
                  </a:lnTo>
                  <a:lnTo>
                    <a:pt x="137" y="918"/>
                  </a:lnTo>
                  <a:lnTo>
                    <a:pt x="138" y="917"/>
                  </a:lnTo>
                  <a:lnTo>
                    <a:pt x="142" y="916"/>
                  </a:lnTo>
                  <a:lnTo>
                    <a:pt x="149" y="914"/>
                  </a:lnTo>
                  <a:lnTo>
                    <a:pt x="152" y="912"/>
                  </a:lnTo>
                  <a:lnTo>
                    <a:pt x="154" y="912"/>
                  </a:lnTo>
                  <a:lnTo>
                    <a:pt x="158" y="911"/>
                  </a:lnTo>
                  <a:lnTo>
                    <a:pt x="163" y="911"/>
                  </a:lnTo>
                  <a:lnTo>
                    <a:pt x="167" y="910"/>
                  </a:lnTo>
                  <a:lnTo>
                    <a:pt x="171" y="909"/>
                  </a:lnTo>
                  <a:lnTo>
                    <a:pt x="175" y="908"/>
                  </a:lnTo>
                  <a:lnTo>
                    <a:pt x="178" y="908"/>
                  </a:lnTo>
                  <a:lnTo>
                    <a:pt x="182" y="906"/>
                  </a:lnTo>
                  <a:lnTo>
                    <a:pt x="185" y="905"/>
                  </a:lnTo>
                  <a:lnTo>
                    <a:pt x="190" y="903"/>
                  </a:lnTo>
                  <a:lnTo>
                    <a:pt x="194" y="905"/>
                  </a:lnTo>
                  <a:lnTo>
                    <a:pt x="198" y="901"/>
                  </a:lnTo>
                  <a:lnTo>
                    <a:pt x="202" y="899"/>
                  </a:lnTo>
                  <a:lnTo>
                    <a:pt x="204" y="897"/>
                  </a:lnTo>
                  <a:lnTo>
                    <a:pt x="205" y="895"/>
                  </a:lnTo>
                  <a:lnTo>
                    <a:pt x="208" y="893"/>
                  </a:lnTo>
                  <a:lnTo>
                    <a:pt x="209" y="897"/>
                  </a:lnTo>
                  <a:lnTo>
                    <a:pt x="210" y="895"/>
                  </a:lnTo>
                  <a:lnTo>
                    <a:pt x="212" y="895"/>
                  </a:lnTo>
                  <a:lnTo>
                    <a:pt x="213" y="895"/>
                  </a:lnTo>
                  <a:lnTo>
                    <a:pt x="215" y="895"/>
                  </a:lnTo>
                  <a:lnTo>
                    <a:pt x="218" y="895"/>
                  </a:lnTo>
                  <a:lnTo>
                    <a:pt x="220" y="895"/>
                  </a:lnTo>
                  <a:lnTo>
                    <a:pt x="223" y="895"/>
                  </a:lnTo>
                  <a:lnTo>
                    <a:pt x="224" y="895"/>
                  </a:lnTo>
                  <a:lnTo>
                    <a:pt x="225" y="894"/>
                  </a:lnTo>
                  <a:lnTo>
                    <a:pt x="226" y="893"/>
                  </a:lnTo>
                  <a:lnTo>
                    <a:pt x="227" y="892"/>
                  </a:lnTo>
                  <a:lnTo>
                    <a:pt x="229" y="891"/>
                  </a:lnTo>
                  <a:lnTo>
                    <a:pt x="230" y="891"/>
                  </a:lnTo>
                  <a:lnTo>
                    <a:pt x="232" y="890"/>
                  </a:lnTo>
                  <a:lnTo>
                    <a:pt x="234" y="889"/>
                  </a:lnTo>
                  <a:lnTo>
                    <a:pt x="235" y="889"/>
                  </a:lnTo>
                  <a:lnTo>
                    <a:pt x="236" y="888"/>
                  </a:lnTo>
                  <a:lnTo>
                    <a:pt x="238" y="888"/>
                  </a:lnTo>
                  <a:lnTo>
                    <a:pt x="240" y="886"/>
                  </a:lnTo>
                  <a:lnTo>
                    <a:pt x="241" y="885"/>
                  </a:lnTo>
                  <a:lnTo>
                    <a:pt x="242" y="885"/>
                  </a:lnTo>
                  <a:lnTo>
                    <a:pt x="244" y="884"/>
                  </a:lnTo>
                  <a:lnTo>
                    <a:pt x="245" y="883"/>
                  </a:lnTo>
                  <a:lnTo>
                    <a:pt x="248" y="883"/>
                  </a:lnTo>
                  <a:lnTo>
                    <a:pt x="249" y="882"/>
                  </a:lnTo>
                  <a:lnTo>
                    <a:pt x="250" y="881"/>
                  </a:lnTo>
                  <a:lnTo>
                    <a:pt x="252" y="880"/>
                  </a:lnTo>
                  <a:lnTo>
                    <a:pt x="253" y="878"/>
                  </a:lnTo>
                  <a:lnTo>
                    <a:pt x="254" y="878"/>
                  </a:lnTo>
                  <a:lnTo>
                    <a:pt x="257" y="877"/>
                  </a:lnTo>
                  <a:lnTo>
                    <a:pt x="258" y="877"/>
                  </a:lnTo>
                  <a:lnTo>
                    <a:pt x="259" y="876"/>
                  </a:lnTo>
                  <a:lnTo>
                    <a:pt x="261" y="875"/>
                  </a:lnTo>
                  <a:lnTo>
                    <a:pt x="262" y="875"/>
                  </a:lnTo>
                  <a:lnTo>
                    <a:pt x="263" y="874"/>
                  </a:lnTo>
                  <a:lnTo>
                    <a:pt x="265" y="874"/>
                  </a:lnTo>
                  <a:lnTo>
                    <a:pt x="267" y="873"/>
                  </a:lnTo>
                  <a:lnTo>
                    <a:pt x="268" y="872"/>
                  </a:lnTo>
                  <a:lnTo>
                    <a:pt x="269" y="872"/>
                  </a:lnTo>
                  <a:lnTo>
                    <a:pt x="271" y="870"/>
                  </a:lnTo>
                  <a:lnTo>
                    <a:pt x="273" y="870"/>
                  </a:lnTo>
                  <a:lnTo>
                    <a:pt x="274" y="869"/>
                  </a:lnTo>
                  <a:lnTo>
                    <a:pt x="275" y="869"/>
                  </a:lnTo>
                  <a:lnTo>
                    <a:pt x="277" y="868"/>
                  </a:lnTo>
                  <a:lnTo>
                    <a:pt x="278" y="867"/>
                  </a:lnTo>
                  <a:lnTo>
                    <a:pt x="279" y="867"/>
                  </a:lnTo>
                  <a:lnTo>
                    <a:pt x="280" y="866"/>
                  </a:lnTo>
                  <a:lnTo>
                    <a:pt x="283" y="866"/>
                  </a:lnTo>
                  <a:lnTo>
                    <a:pt x="284" y="865"/>
                  </a:lnTo>
                  <a:lnTo>
                    <a:pt x="285" y="864"/>
                  </a:lnTo>
                  <a:lnTo>
                    <a:pt x="286" y="864"/>
                  </a:lnTo>
                  <a:lnTo>
                    <a:pt x="287" y="863"/>
                  </a:lnTo>
                  <a:lnTo>
                    <a:pt x="288" y="861"/>
                  </a:lnTo>
                  <a:lnTo>
                    <a:pt x="290" y="860"/>
                  </a:lnTo>
                  <a:lnTo>
                    <a:pt x="292" y="860"/>
                  </a:lnTo>
                  <a:lnTo>
                    <a:pt x="293" y="860"/>
                  </a:lnTo>
                  <a:lnTo>
                    <a:pt x="295" y="860"/>
                  </a:lnTo>
                  <a:lnTo>
                    <a:pt x="296" y="859"/>
                  </a:lnTo>
                  <a:lnTo>
                    <a:pt x="299" y="859"/>
                  </a:lnTo>
                  <a:lnTo>
                    <a:pt x="300" y="859"/>
                  </a:lnTo>
                  <a:lnTo>
                    <a:pt x="303" y="859"/>
                  </a:lnTo>
                  <a:lnTo>
                    <a:pt x="307" y="858"/>
                  </a:lnTo>
                  <a:lnTo>
                    <a:pt x="310" y="859"/>
                  </a:lnTo>
                  <a:lnTo>
                    <a:pt x="311" y="859"/>
                  </a:lnTo>
                  <a:lnTo>
                    <a:pt x="315" y="859"/>
                  </a:lnTo>
                  <a:lnTo>
                    <a:pt x="318" y="857"/>
                  </a:lnTo>
                  <a:lnTo>
                    <a:pt x="319" y="856"/>
                  </a:lnTo>
                  <a:lnTo>
                    <a:pt x="324" y="856"/>
                  </a:lnTo>
                  <a:lnTo>
                    <a:pt x="323" y="852"/>
                  </a:lnTo>
                  <a:lnTo>
                    <a:pt x="323" y="848"/>
                  </a:lnTo>
                  <a:lnTo>
                    <a:pt x="319" y="847"/>
                  </a:lnTo>
                  <a:lnTo>
                    <a:pt x="317" y="847"/>
                  </a:lnTo>
                  <a:lnTo>
                    <a:pt x="317" y="846"/>
                  </a:lnTo>
                  <a:lnTo>
                    <a:pt x="316" y="844"/>
                  </a:lnTo>
                  <a:lnTo>
                    <a:pt x="315" y="842"/>
                  </a:lnTo>
                  <a:lnTo>
                    <a:pt x="312" y="840"/>
                  </a:lnTo>
                  <a:lnTo>
                    <a:pt x="316" y="839"/>
                  </a:lnTo>
                  <a:lnTo>
                    <a:pt x="316" y="836"/>
                  </a:lnTo>
                  <a:lnTo>
                    <a:pt x="316" y="835"/>
                  </a:lnTo>
                  <a:lnTo>
                    <a:pt x="317" y="832"/>
                  </a:lnTo>
                  <a:lnTo>
                    <a:pt x="320" y="832"/>
                  </a:lnTo>
                  <a:lnTo>
                    <a:pt x="316" y="831"/>
                  </a:lnTo>
                  <a:lnTo>
                    <a:pt x="315" y="831"/>
                  </a:lnTo>
                  <a:lnTo>
                    <a:pt x="311" y="832"/>
                  </a:lnTo>
                  <a:lnTo>
                    <a:pt x="310" y="826"/>
                  </a:lnTo>
                  <a:lnTo>
                    <a:pt x="311" y="822"/>
                  </a:lnTo>
                  <a:lnTo>
                    <a:pt x="312" y="816"/>
                  </a:lnTo>
                  <a:lnTo>
                    <a:pt x="311" y="814"/>
                  </a:lnTo>
                  <a:lnTo>
                    <a:pt x="308" y="810"/>
                  </a:lnTo>
                  <a:lnTo>
                    <a:pt x="303" y="807"/>
                  </a:lnTo>
                  <a:lnTo>
                    <a:pt x="301" y="805"/>
                  </a:lnTo>
                  <a:lnTo>
                    <a:pt x="300" y="804"/>
                  </a:lnTo>
                  <a:lnTo>
                    <a:pt x="299" y="802"/>
                  </a:lnTo>
                  <a:lnTo>
                    <a:pt x="296" y="799"/>
                  </a:lnTo>
                  <a:lnTo>
                    <a:pt x="294" y="797"/>
                  </a:lnTo>
                  <a:lnTo>
                    <a:pt x="295" y="794"/>
                  </a:lnTo>
                  <a:lnTo>
                    <a:pt x="296" y="793"/>
                  </a:lnTo>
                  <a:lnTo>
                    <a:pt x="298" y="791"/>
                  </a:lnTo>
                  <a:lnTo>
                    <a:pt x="301" y="789"/>
                  </a:lnTo>
                  <a:lnTo>
                    <a:pt x="302" y="792"/>
                  </a:lnTo>
                  <a:lnTo>
                    <a:pt x="303" y="787"/>
                  </a:lnTo>
                  <a:lnTo>
                    <a:pt x="304" y="788"/>
                  </a:lnTo>
                  <a:lnTo>
                    <a:pt x="309" y="789"/>
                  </a:lnTo>
                  <a:lnTo>
                    <a:pt x="312" y="789"/>
                  </a:lnTo>
                  <a:lnTo>
                    <a:pt x="313" y="789"/>
                  </a:lnTo>
                  <a:lnTo>
                    <a:pt x="318" y="790"/>
                  </a:lnTo>
                  <a:lnTo>
                    <a:pt x="321" y="790"/>
                  </a:lnTo>
                  <a:lnTo>
                    <a:pt x="323" y="790"/>
                  </a:lnTo>
                  <a:lnTo>
                    <a:pt x="324" y="790"/>
                  </a:lnTo>
                  <a:lnTo>
                    <a:pt x="326" y="790"/>
                  </a:lnTo>
                  <a:lnTo>
                    <a:pt x="329" y="790"/>
                  </a:lnTo>
                  <a:lnTo>
                    <a:pt x="333" y="790"/>
                  </a:lnTo>
                  <a:lnTo>
                    <a:pt x="337" y="790"/>
                  </a:lnTo>
                  <a:lnTo>
                    <a:pt x="341" y="790"/>
                  </a:lnTo>
                  <a:lnTo>
                    <a:pt x="342" y="790"/>
                  </a:lnTo>
                  <a:lnTo>
                    <a:pt x="343" y="790"/>
                  </a:lnTo>
                  <a:lnTo>
                    <a:pt x="345" y="791"/>
                  </a:lnTo>
                  <a:lnTo>
                    <a:pt x="346" y="791"/>
                  </a:lnTo>
                  <a:lnTo>
                    <a:pt x="351" y="791"/>
                  </a:lnTo>
                  <a:lnTo>
                    <a:pt x="351" y="788"/>
                  </a:lnTo>
                  <a:lnTo>
                    <a:pt x="351" y="785"/>
                  </a:lnTo>
                  <a:lnTo>
                    <a:pt x="350" y="784"/>
                  </a:lnTo>
                  <a:lnTo>
                    <a:pt x="350" y="783"/>
                  </a:lnTo>
                  <a:lnTo>
                    <a:pt x="350" y="781"/>
                  </a:lnTo>
                  <a:lnTo>
                    <a:pt x="350" y="780"/>
                  </a:lnTo>
                  <a:lnTo>
                    <a:pt x="350" y="777"/>
                  </a:lnTo>
                  <a:lnTo>
                    <a:pt x="350" y="776"/>
                  </a:lnTo>
                  <a:lnTo>
                    <a:pt x="349" y="774"/>
                  </a:lnTo>
                  <a:lnTo>
                    <a:pt x="349" y="773"/>
                  </a:lnTo>
                  <a:lnTo>
                    <a:pt x="348" y="769"/>
                  </a:lnTo>
                  <a:lnTo>
                    <a:pt x="348" y="766"/>
                  </a:lnTo>
                  <a:lnTo>
                    <a:pt x="346" y="765"/>
                  </a:lnTo>
                  <a:lnTo>
                    <a:pt x="346" y="763"/>
                  </a:lnTo>
                  <a:lnTo>
                    <a:pt x="346" y="762"/>
                  </a:lnTo>
                  <a:lnTo>
                    <a:pt x="345" y="760"/>
                  </a:lnTo>
                  <a:lnTo>
                    <a:pt x="343" y="760"/>
                  </a:lnTo>
                  <a:lnTo>
                    <a:pt x="342" y="760"/>
                  </a:lnTo>
                  <a:lnTo>
                    <a:pt x="340" y="760"/>
                  </a:lnTo>
                  <a:lnTo>
                    <a:pt x="338" y="762"/>
                  </a:lnTo>
                  <a:lnTo>
                    <a:pt x="337" y="762"/>
                  </a:lnTo>
                  <a:lnTo>
                    <a:pt x="335" y="762"/>
                  </a:lnTo>
                  <a:lnTo>
                    <a:pt x="334" y="760"/>
                  </a:lnTo>
                  <a:lnTo>
                    <a:pt x="333" y="760"/>
                  </a:lnTo>
                  <a:lnTo>
                    <a:pt x="331" y="759"/>
                  </a:lnTo>
                  <a:lnTo>
                    <a:pt x="329" y="759"/>
                  </a:lnTo>
                  <a:lnTo>
                    <a:pt x="328" y="758"/>
                  </a:lnTo>
                  <a:lnTo>
                    <a:pt x="327" y="757"/>
                  </a:lnTo>
                  <a:lnTo>
                    <a:pt x="327" y="756"/>
                  </a:lnTo>
                  <a:lnTo>
                    <a:pt x="326" y="755"/>
                  </a:lnTo>
                  <a:lnTo>
                    <a:pt x="325" y="754"/>
                  </a:lnTo>
                  <a:lnTo>
                    <a:pt x="323" y="751"/>
                  </a:lnTo>
                  <a:lnTo>
                    <a:pt x="324" y="750"/>
                  </a:lnTo>
                  <a:lnTo>
                    <a:pt x="323" y="748"/>
                  </a:lnTo>
                  <a:lnTo>
                    <a:pt x="321" y="746"/>
                  </a:lnTo>
                  <a:lnTo>
                    <a:pt x="320" y="745"/>
                  </a:lnTo>
                  <a:lnTo>
                    <a:pt x="319" y="743"/>
                  </a:lnTo>
                  <a:lnTo>
                    <a:pt x="318" y="742"/>
                  </a:lnTo>
                  <a:lnTo>
                    <a:pt x="317" y="740"/>
                  </a:lnTo>
                  <a:lnTo>
                    <a:pt x="316" y="739"/>
                  </a:lnTo>
                  <a:lnTo>
                    <a:pt x="315" y="738"/>
                  </a:lnTo>
                  <a:lnTo>
                    <a:pt x="313" y="737"/>
                  </a:lnTo>
                  <a:lnTo>
                    <a:pt x="312" y="735"/>
                  </a:lnTo>
                  <a:lnTo>
                    <a:pt x="311" y="733"/>
                  </a:lnTo>
                  <a:lnTo>
                    <a:pt x="309" y="731"/>
                  </a:lnTo>
                  <a:lnTo>
                    <a:pt x="308" y="727"/>
                  </a:lnTo>
                  <a:lnTo>
                    <a:pt x="304" y="729"/>
                  </a:lnTo>
                  <a:lnTo>
                    <a:pt x="303" y="727"/>
                  </a:lnTo>
                  <a:lnTo>
                    <a:pt x="302" y="726"/>
                  </a:lnTo>
                  <a:lnTo>
                    <a:pt x="300" y="726"/>
                  </a:lnTo>
                  <a:lnTo>
                    <a:pt x="299" y="727"/>
                  </a:lnTo>
                  <a:lnTo>
                    <a:pt x="298" y="729"/>
                  </a:lnTo>
                  <a:lnTo>
                    <a:pt x="296" y="730"/>
                  </a:lnTo>
                  <a:lnTo>
                    <a:pt x="295" y="731"/>
                  </a:lnTo>
                  <a:lnTo>
                    <a:pt x="294" y="732"/>
                  </a:lnTo>
                  <a:lnTo>
                    <a:pt x="293" y="733"/>
                  </a:lnTo>
                  <a:lnTo>
                    <a:pt x="292" y="734"/>
                  </a:lnTo>
                  <a:lnTo>
                    <a:pt x="291" y="735"/>
                  </a:lnTo>
                  <a:lnTo>
                    <a:pt x="290" y="737"/>
                  </a:lnTo>
                  <a:lnTo>
                    <a:pt x="288" y="738"/>
                  </a:lnTo>
                  <a:lnTo>
                    <a:pt x="286" y="739"/>
                  </a:lnTo>
                  <a:lnTo>
                    <a:pt x="286" y="740"/>
                  </a:lnTo>
                  <a:lnTo>
                    <a:pt x="285" y="741"/>
                  </a:lnTo>
                  <a:lnTo>
                    <a:pt x="282" y="739"/>
                  </a:lnTo>
                  <a:lnTo>
                    <a:pt x="282" y="733"/>
                  </a:lnTo>
                  <a:lnTo>
                    <a:pt x="287" y="732"/>
                  </a:lnTo>
                  <a:lnTo>
                    <a:pt x="288" y="730"/>
                  </a:lnTo>
                  <a:lnTo>
                    <a:pt x="287" y="727"/>
                  </a:lnTo>
                  <a:lnTo>
                    <a:pt x="286" y="725"/>
                  </a:lnTo>
                  <a:lnTo>
                    <a:pt x="285" y="723"/>
                  </a:lnTo>
                  <a:lnTo>
                    <a:pt x="284" y="722"/>
                  </a:lnTo>
                  <a:lnTo>
                    <a:pt x="283" y="718"/>
                  </a:lnTo>
                  <a:lnTo>
                    <a:pt x="287" y="720"/>
                  </a:lnTo>
                  <a:lnTo>
                    <a:pt x="287" y="718"/>
                  </a:lnTo>
                  <a:lnTo>
                    <a:pt x="287" y="716"/>
                  </a:lnTo>
                  <a:lnTo>
                    <a:pt x="288" y="715"/>
                  </a:lnTo>
                  <a:lnTo>
                    <a:pt x="288" y="713"/>
                  </a:lnTo>
                  <a:lnTo>
                    <a:pt x="290" y="712"/>
                  </a:lnTo>
                  <a:lnTo>
                    <a:pt x="290" y="710"/>
                  </a:lnTo>
                  <a:lnTo>
                    <a:pt x="290" y="708"/>
                  </a:lnTo>
                  <a:lnTo>
                    <a:pt x="291" y="707"/>
                  </a:lnTo>
                  <a:lnTo>
                    <a:pt x="292" y="705"/>
                  </a:lnTo>
                  <a:lnTo>
                    <a:pt x="292" y="704"/>
                  </a:lnTo>
                  <a:lnTo>
                    <a:pt x="292" y="703"/>
                  </a:lnTo>
                  <a:lnTo>
                    <a:pt x="293" y="700"/>
                  </a:lnTo>
                  <a:lnTo>
                    <a:pt x="294" y="699"/>
                  </a:lnTo>
                  <a:lnTo>
                    <a:pt x="293" y="698"/>
                  </a:lnTo>
                  <a:lnTo>
                    <a:pt x="292" y="697"/>
                  </a:lnTo>
                  <a:lnTo>
                    <a:pt x="290" y="697"/>
                  </a:lnTo>
                  <a:lnTo>
                    <a:pt x="288" y="696"/>
                  </a:lnTo>
                  <a:lnTo>
                    <a:pt x="288" y="695"/>
                  </a:lnTo>
                  <a:lnTo>
                    <a:pt x="288" y="693"/>
                  </a:lnTo>
                  <a:lnTo>
                    <a:pt x="290" y="691"/>
                  </a:lnTo>
                  <a:lnTo>
                    <a:pt x="290" y="690"/>
                  </a:lnTo>
                  <a:lnTo>
                    <a:pt x="290" y="688"/>
                  </a:lnTo>
                  <a:lnTo>
                    <a:pt x="291" y="687"/>
                  </a:lnTo>
                  <a:lnTo>
                    <a:pt x="291" y="684"/>
                  </a:lnTo>
                  <a:lnTo>
                    <a:pt x="292" y="683"/>
                  </a:lnTo>
                  <a:lnTo>
                    <a:pt x="292" y="681"/>
                  </a:lnTo>
                  <a:lnTo>
                    <a:pt x="292" y="680"/>
                  </a:lnTo>
                  <a:lnTo>
                    <a:pt x="293" y="679"/>
                  </a:lnTo>
                  <a:lnTo>
                    <a:pt x="293" y="676"/>
                  </a:lnTo>
                  <a:lnTo>
                    <a:pt x="294" y="674"/>
                  </a:lnTo>
                  <a:lnTo>
                    <a:pt x="294" y="673"/>
                  </a:lnTo>
                  <a:lnTo>
                    <a:pt x="295" y="672"/>
                  </a:lnTo>
                  <a:lnTo>
                    <a:pt x="295" y="670"/>
                  </a:lnTo>
                  <a:lnTo>
                    <a:pt x="298" y="670"/>
                  </a:lnTo>
                  <a:lnTo>
                    <a:pt x="299" y="671"/>
                  </a:lnTo>
                  <a:lnTo>
                    <a:pt x="300" y="672"/>
                  </a:lnTo>
                  <a:lnTo>
                    <a:pt x="301" y="670"/>
                  </a:lnTo>
                  <a:lnTo>
                    <a:pt x="302" y="668"/>
                  </a:lnTo>
                  <a:lnTo>
                    <a:pt x="302" y="667"/>
                  </a:lnTo>
                  <a:lnTo>
                    <a:pt x="303" y="665"/>
                  </a:lnTo>
                  <a:lnTo>
                    <a:pt x="303" y="664"/>
                  </a:lnTo>
                  <a:lnTo>
                    <a:pt x="303" y="662"/>
                  </a:lnTo>
                  <a:lnTo>
                    <a:pt x="304" y="661"/>
                  </a:lnTo>
                  <a:lnTo>
                    <a:pt x="304" y="658"/>
                  </a:lnTo>
                  <a:lnTo>
                    <a:pt x="304" y="657"/>
                  </a:lnTo>
                  <a:lnTo>
                    <a:pt x="304" y="656"/>
                  </a:lnTo>
                  <a:lnTo>
                    <a:pt x="304" y="654"/>
                  </a:lnTo>
                  <a:lnTo>
                    <a:pt x="303" y="653"/>
                  </a:lnTo>
                  <a:lnTo>
                    <a:pt x="303" y="651"/>
                  </a:lnTo>
                  <a:lnTo>
                    <a:pt x="302" y="649"/>
                  </a:lnTo>
                  <a:lnTo>
                    <a:pt x="302" y="648"/>
                  </a:lnTo>
                  <a:lnTo>
                    <a:pt x="302" y="646"/>
                  </a:lnTo>
                  <a:lnTo>
                    <a:pt x="302" y="645"/>
                  </a:lnTo>
                  <a:lnTo>
                    <a:pt x="302" y="642"/>
                  </a:lnTo>
                  <a:lnTo>
                    <a:pt x="302" y="641"/>
                  </a:lnTo>
                  <a:lnTo>
                    <a:pt x="303" y="640"/>
                  </a:lnTo>
                  <a:lnTo>
                    <a:pt x="304" y="639"/>
                  </a:lnTo>
                  <a:lnTo>
                    <a:pt x="306" y="638"/>
                  </a:lnTo>
                  <a:lnTo>
                    <a:pt x="307" y="638"/>
                  </a:lnTo>
                  <a:lnTo>
                    <a:pt x="309" y="637"/>
                  </a:lnTo>
                  <a:lnTo>
                    <a:pt x="310" y="637"/>
                  </a:lnTo>
                  <a:lnTo>
                    <a:pt x="315" y="634"/>
                  </a:lnTo>
                  <a:lnTo>
                    <a:pt x="317" y="638"/>
                  </a:lnTo>
                  <a:lnTo>
                    <a:pt x="318" y="634"/>
                  </a:lnTo>
                  <a:lnTo>
                    <a:pt x="319" y="633"/>
                  </a:lnTo>
                  <a:lnTo>
                    <a:pt x="321" y="632"/>
                  </a:lnTo>
                  <a:lnTo>
                    <a:pt x="323" y="631"/>
                  </a:lnTo>
                  <a:lnTo>
                    <a:pt x="324" y="631"/>
                  </a:lnTo>
                  <a:lnTo>
                    <a:pt x="326" y="630"/>
                  </a:lnTo>
                  <a:lnTo>
                    <a:pt x="327" y="629"/>
                  </a:lnTo>
                  <a:lnTo>
                    <a:pt x="328" y="629"/>
                  </a:lnTo>
                  <a:lnTo>
                    <a:pt x="329" y="628"/>
                  </a:lnTo>
                  <a:lnTo>
                    <a:pt x="331" y="626"/>
                  </a:lnTo>
                  <a:lnTo>
                    <a:pt x="332" y="625"/>
                  </a:lnTo>
                  <a:lnTo>
                    <a:pt x="333" y="623"/>
                  </a:lnTo>
                  <a:lnTo>
                    <a:pt x="334" y="623"/>
                  </a:lnTo>
                  <a:lnTo>
                    <a:pt x="335" y="622"/>
                  </a:lnTo>
                  <a:lnTo>
                    <a:pt x="336" y="621"/>
                  </a:lnTo>
                  <a:lnTo>
                    <a:pt x="338" y="620"/>
                  </a:lnTo>
                  <a:lnTo>
                    <a:pt x="340" y="620"/>
                  </a:lnTo>
                  <a:lnTo>
                    <a:pt x="342" y="619"/>
                  </a:lnTo>
                  <a:lnTo>
                    <a:pt x="343" y="619"/>
                  </a:lnTo>
                  <a:lnTo>
                    <a:pt x="345" y="617"/>
                  </a:lnTo>
                  <a:lnTo>
                    <a:pt x="346" y="617"/>
                  </a:lnTo>
                  <a:lnTo>
                    <a:pt x="349" y="616"/>
                  </a:lnTo>
                  <a:lnTo>
                    <a:pt x="350" y="615"/>
                  </a:lnTo>
                  <a:lnTo>
                    <a:pt x="351" y="614"/>
                  </a:lnTo>
                  <a:lnTo>
                    <a:pt x="352" y="611"/>
                  </a:lnTo>
                  <a:lnTo>
                    <a:pt x="357" y="612"/>
                  </a:lnTo>
                  <a:lnTo>
                    <a:pt x="358" y="608"/>
                  </a:lnTo>
                  <a:lnTo>
                    <a:pt x="359" y="608"/>
                  </a:lnTo>
                  <a:lnTo>
                    <a:pt x="360" y="607"/>
                  </a:lnTo>
                  <a:lnTo>
                    <a:pt x="362" y="606"/>
                  </a:lnTo>
                  <a:lnTo>
                    <a:pt x="363" y="605"/>
                  </a:lnTo>
                  <a:lnTo>
                    <a:pt x="365" y="605"/>
                  </a:lnTo>
                  <a:lnTo>
                    <a:pt x="366" y="604"/>
                  </a:lnTo>
                  <a:lnTo>
                    <a:pt x="367" y="603"/>
                  </a:lnTo>
                  <a:lnTo>
                    <a:pt x="368" y="602"/>
                  </a:lnTo>
                  <a:lnTo>
                    <a:pt x="369" y="600"/>
                  </a:lnTo>
                  <a:lnTo>
                    <a:pt x="371" y="600"/>
                  </a:lnTo>
                  <a:lnTo>
                    <a:pt x="373" y="599"/>
                  </a:lnTo>
                  <a:lnTo>
                    <a:pt x="374" y="598"/>
                  </a:lnTo>
                  <a:lnTo>
                    <a:pt x="375" y="597"/>
                  </a:lnTo>
                  <a:lnTo>
                    <a:pt x="376" y="596"/>
                  </a:lnTo>
                  <a:lnTo>
                    <a:pt x="377" y="596"/>
                  </a:lnTo>
                  <a:lnTo>
                    <a:pt x="379" y="595"/>
                  </a:lnTo>
                  <a:lnTo>
                    <a:pt x="382" y="596"/>
                  </a:lnTo>
                  <a:lnTo>
                    <a:pt x="384" y="591"/>
                  </a:lnTo>
                  <a:lnTo>
                    <a:pt x="389" y="590"/>
                  </a:lnTo>
                  <a:lnTo>
                    <a:pt x="387" y="586"/>
                  </a:lnTo>
                  <a:lnTo>
                    <a:pt x="387" y="584"/>
                  </a:lnTo>
                  <a:lnTo>
                    <a:pt x="387" y="583"/>
                  </a:lnTo>
                  <a:lnTo>
                    <a:pt x="386" y="581"/>
                  </a:lnTo>
                  <a:lnTo>
                    <a:pt x="386" y="580"/>
                  </a:lnTo>
                  <a:lnTo>
                    <a:pt x="386" y="578"/>
                  </a:lnTo>
                  <a:lnTo>
                    <a:pt x="385" y="577"/>
                  </a:lnTo>
                  <a:lnTo>
                    <a:pt x="385" y="574"/>
                  </a:lnTo>
                  <a:lnTo>
                    <a:pt x="385" y="573"/>
                  </a:lnTo>
                  <a:lnTo>
                    <a:pt x="384" y="572"/>
                  </a:lnTo>
                  <a:lnTo>
                    <a:pt x="384" y="570"/>
                  </a:lnTo>
                  <a:lnTo>
                    <a:pt x="384" y="567"/>
                  </a:lnTo>
                  <a:lnTo>
                    <a:pt x="384" y="566"/>
                  </a:lnTo>
                  <a:lnTo>
                    <a:pt x="383" y="564"/>
                  </a:lnTo>
                  <a:lnTo>
                    <a:pt x="383" y="563"/>
                  </a:lnTo>
                  <a:lnTo>
                    <a:pt x="383" y="561"/>
                  </a:lnTo>
                  <a:lnTo>
                    <a:pt x="383" y="560"/>
                  </a:lnTo>
                  <a:lnTo>
                    <a:pt x="383" y="558"/>
                  </a:lnTo>
                  <a:lnTo>
                    <a:pt x="383" y="556"/>
                  </a:lnTo>
                  <a:lnTo>
                    <a:pt x="383" y="555"/>
                  </a:lnTo>
                  <a:lnTo>
                    <a:pt x="384" y="554"/>
                  </a:lnTo>
                  <a:lnTo>
                    <a:pt x="384" y="552"/>
                  </a:lnTo>
                  <a:lnTo>
                    <a:pt x="384" y="550"/>
                  </a:lnTo>
                  <a:lnTo>
                    <a:pt x="384" y="548"/>
                  </a:lnTo>
                  <a:lnTo>
                    <a:pt x="384" y="547"/>
                  </a:lnTo>
                  <a:lnTo>
                    <a:pt x="384" y="546"/>
                  </a:lnTo>
                  <a:lnTo>
                    <a:pt x="386" y="544"/>
                  </a:lnTo>
                  <a:lnTo>
                    <a:pt x="384" y="541"/>
                  </a:lnTo>
                  <a:lnTo>
                    <a:pt x="382" y="540"/>
                  </a:lnTo>
                  <a:lnTo>
                    <a:pt x="384" y="538"/>
                  </a:lnTo>
                  <a:lnTo>
                    <a:pt x="384" y="536"/>
                  </a:lnTo>
                  <a:lnTo>
                    <a:pt x="382" y="533"/>
                  </a:lnTo>
                  <a:lnTo>
                    <a:pt x="382" y="530"/>
                  </a:lnTo>
                  <a:lnTo>
                    <a:pt x="382" y="529"/>
                  </a:lnTo>
                  <a:lnTo>
                    <a:pt x="379" y="528"/>
                  </a:lnTo>
                  <a:lnTo>
                    <a:pt x="377" y="527"/>
                  </a:lnTo>
                  <a:lnTo>
                    <a:pt x="377" y="523"/>
                  </a:lnTo>
                  <a:lnTo>
                    <a:pt x="377" y="522"/>
                  </a:lnTo>
                  <a:lnTo>
                    <a:pt x="376" y="520"/>
                  </a:lnTo>
                  <a:lnTo>
                    <a:pt x="376" y="519"/>
                  </a:lnTo>
                  <a:lnTo>
                    <a:pt x="376" y="516"/>
                  </a:lnTo>
                  <a:lnTo>
                    <a:pt x="376" y="515"/>
                  </a:lnTo>
                  <a:lnTo>
                    <a:pt x="375" y="514"/>
                  </a:lnTo>
                  <a:lnTo>
                    <a:pt x="375" y="512"/>
                  </a:lnTo>
                  <a:lnTo>
                    <a:pt x="375" y="511"/>
                  </a:lnTo>
                  <a:lnTo>
                    <a:pt x="375" y="510"/>
                  </a:lnTo>
                  <a:lnTo>
                    <a:pt x="375" y="507"/>
                  </a:lnTo>
                  <a:lnTo>
                    <a:pt x="376" y="506"/>
                  </a:lnTo>
                  <a:lnTo>
                    <a:pt x="377" y="506"/>
                  </a:lnTo>
                  <a:lnTo>
                    <a:pt x="379" y="505"/>
                  </a:lnTo>
                  <a:lnTo>
                    <a:pt x="381" y="505"/>
                  </a:lnTo>
                  <a:lnTo>
                    <a:pt x="382" y="504"/>
                  </a:lnTo>
                  <a:lnTo>
                    <a:pt x="383" y="503"/>
                  </a:lnTo>
                  <a:lnTo>
                    <a:pt x="383" y="499"/>
                  </a:lnTo>
                  <a:lnTo>
                    <a:pt x="383" y="497"/>
                  </a:lnTo>
                  <a:lnTo>
                    <a:pt x="383" y="494"/>
                  </a:lnTo>
                  <a:lnTo>
                    <a:pt x="383" y="493"/>
                  </a:lnTo>
                  <a:lnTo>
                    <a:pt x="383" y="491"/>
                  </a:lnTo>
                  <a:lnTo>
                    <a:pt x="383" y="487"/>
                  </a:lnTo>
                  <a:lnTo>
                    <a:pt x="381" y="483"/>
                  </a:lnTo>
                  <a:lnTo>
                    <a:pt x="384" y="482"/>
                  </a:lnTo>
                  <a:lnTo>
                    <a:pt x="385" y="482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77"/>
                  </a:lnTo>
                  <a:lnTo>
                    <a:pt x="385" y="476"/>
                  </a:lnTo>
                  <a:lnTo>
                    <a:pt x="385" y="474"/>
                  </a:lnTo>
                  <a:lnTo>
                    <a:pt x="384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79" y="471"/>
                  </a:lnTo>
                  <a:lnTo>
                    <a:pt x="377" y="469"/>
                  </a:lnTo>
                  <a:lnTo>
                    <a:pt x="377" y="468"/>
                  </a:lnTo>
                  <a:lnTo>
                    <a:pt x="376" y="466"/>
                  </a:lnTo>
                  <a:lnTo>
                    <a:pt x="375" y="465"/>
                  </a:lnTo>
                  <a:lnTo>
                    <a:pt x="374" y="463"/>
                  </a:lnTo>
                  <a:lnTo>
                    <a:pt x="374" y="462"/>
                  </a:lnTo>
                  <a:lnTo>
                    <a:pt x="373" y="461"/>
                  </a:lnTo>
                  <a:lnTo>
                    <a:pt x="371" y="460"/>
                  </a:lnTo>
                  <a:lnTo>
                    <a:pt x="370" y="457"/>
                  </a:lnTo>
                  <a:lnTo>
                    <a:pt x="369" y="456"/>
                  </a:lnTo>
                  <a:lnTo>
                    <a:pt x="369" y="455"/>
                  </a:lnTo>
                  <a:lnTo>
                    <a:pt x="368" y="453"/>
                  </a:lnTo>
                  <a:lnTo>
                    <a:pt x="367" y="452"/>
                  </a:lnTo>
                  <a:lnTo>
                    <a:pt x="367" y="451"/>
                  </a:lnTo>
                  <a:lnTo>
                    <a:pt x="366" y="449"/>
                  </a:lnTo>
                  <a:lnTo>
                    <a:pt x="366" y="448"/>
                  </a:lnTo>
                  <a:lnTo>
                    <a:pt x="365" y="447"/>
                  </a:lnTo>
                  <a:lnTo>
                    <a:pt x="365" y="445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9"/>
                  </a:lnTo>
                  <a:lnTo>
                    <a:pt x="363" y="437"/>
                  </a:lnTo>
                  <a:lnTo>
                    <a:pt x="365" y="436"/>
                  </a:lnTo>
                  <a:lnTo>
                    <a:pt x="366" y="435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7" y="431"/>
                  </a:lnTo>
                  <a:lnTo>
                    <a:pt x="367" y="429"/>
                  </a:lnTo>
                  <a:lnTo>
                    <a:pt x="367" y="428"/>
                  </a:lnTo>
                  <a:lnTo>
                    <a:pt x="367" y="426"/>
                  </a:lnTo>
                  <a:lnTo>
                    <a:pt x="367" y="424"/>
                  </a:lnTo>
                  <a:lnTo>
                    <a:pt x="367" y="423"/>
                  </a:lnTo>
                  <a:lnTo>
                    <a:pt x="367" y="421"/>
                  </a:lnTo>
                  <a:lnTo>
                    <a:pt x="367" y="418"/>
                  </a:lnTo>
                  <a:lnTo>
                    <a:pt x="371" y="419"/>
                  </a:lnTo>
                  <a:lnTo>
                    <a:pt x="375" y="418"/>
                  </a:lnTo>
                  <a:lnTo>
                    <a:pt x="377" y="419"/>
                  </a:lnTo>
                  <a:lnTo>
                    <a:pt x="377" y="415"/>
                  </a:lnTo>
                  <a:lnTo>
                    <a:pt x="378" y="414"/>
                  </a:lnTo>
                  <a:lnTo>
                    <a:pt x="381" y="414"/>
                  </a:lnTo>
                  <a:lnTo>
                    <a:pt x="382" y="414"/>
                  </a:lnTo>
                  <a:lnTo>
                    <a:pt x="384" y="414"/>
                  </a:lnTo>
                  <a:lnTo>
                    <a:pt x="385" y="414"/>
                  </a:lnTo>
                  <a:lnTo>
                    <a:pt x="387" y="414"/>
                  </a:lnTo>
                  <a:lnTo>
                    <a:pt x="391" y="414"/>
                  </a:lnTo>
                  <a:lnTo>
                    <a:pt x="390" y="412"/>
                  </a:lnTo>
                  <a:lnTo>
                    <a:pt x="387" y="409"/>
                  </a:lnTo>
                  <a:lnTo>
                    <a:pt x="385" y="406"/>
                  </a:lnTo>
                  <a:lnTo>
                    <a:pt x="383" y="403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9" y="396"/>
                  </a:lnTo>
                  <a:lnTo>
                    <a:pt x="378" y="393"/>
                  </a:lnTo>
                  <a:lnTo>
                    <a:pt x="377" y="390"/>
                  </a:lnTo>
                  <a:lnTo>
                    <a:pt x="376" y="388"/>
                  </a:lnTo>
                  <a:lnTo>
                    <a:pt x="376" y="386"/>
                  </a:lnTo>
                  <a:lnTo>
                    <a:pt x="375" y="384"/>
                  </a:lnTo>
                  <a:lnTo>
                    <a:pt x="374" y="381"/>
                  </a:lnTo>
                  <a:lnTo>
                    <a:pt x="374" y="378"/>
                  </a:lnTo>
                  <a:lnTo>
                    <a:pt x="373" y="373"/>
                  </a:lnTo>
                  <a:lnTo>
                    <a:pt x="371" y="371"/>
                  </a:lnTo>
                  <a:lnTo>
                    <a:pt x="371" y="369"/>
                  </a:lnTo>
                  <a:lnTo>
                    <a:pt x="370" y="365"/>
                  </a:lnTo>
                  <a:lnTo>
                    <a:pt x="369" y="364"/>
                  </a:lnTo>
                  <a:lnTo>
                    <a:pt x="368" y="363"/>
                  </a:lnTo>
                  <a:lnTo>
                    <a:pt x="366" y="361"/>
                  </a:lnTo>
                  <a:lnTo>
                    <a:pt x="363" y="359"/>
                  </a:lnTo>
                  <a:lnTo>
                    <a:pt x="360" y="356"/>
                  </a:lnTo>
                  <a:lnTo>
                    <a:pt x="358" y="354"/>
                  </a:lnTo>
                  <a:lnTo>
                    <a:pt x="357" y="353"/>
                  </a:lnTo>
                  <a:lnTo>
                    <a:pt x="354" y="351"/>
                  </a:lnTo>
                  <a:lnTo>
                    <a:pt x="352" y="347"/>
                  </a:lnTo>
                  <a:lnTo>
                    <a:pt x="351" y="346"/>
                  </a:lnTo>
                  <a:lnTo>
                    <a:pt x="353" y="344"/>
                  </a:lnTo>
                  <a:lnTo>
                    <a:pt x="352" y="342"/>
                  </a:lnTo>
                  <a:lnTo>
                    <a:pt x="352" y="340"/>
                  </a:lnTo>
                  <a:lnTo>
                    <a:pt x="352" y="338"/>
                  </a:lnTo>
                  <a:lnTo>
                    <a:pt x="351" y="337"/>
                  </a:lnTo>
                  <a:lnTo>
                    <a:pt x="351" y="336"/>
                  </a:lnTo>
                  <a:lnTo>
                    <a:pt x="351" y="334"/>
                  </a:lnTo>
                  <a:lnTo>
                    <a:pt x="351" y="333"/>
                  </a:lnTo>
                  <a:lnTo>
                    <a:pt x="351" y="330"/>
                  </a:lnTo>
                  <a:lnTo>
                    <a:pt x="351" y="329"/>
                  </a:lnTo>
                  <a:lnTo>
                    <a:pt x="351" y="328"/>
                  </a:lnTo>
                  <a:lnTo>
                    <a:pt x="351" y="326"/>
                  </a:lnTo>
                  <a:lnTo>
                    <a:pt x="351" y="325"/>
                  </a:lnTo>
                  <a:lnTo>
                    <a:pt x="351" y="323"/>
                  </a:lnTo>
                  <a:lnTo>
                    <a:pt x="351" y="321"/>
                  </a:lnTo>
                  <a:lnTo>
                    <a:pt x="351" y="320"/>
                  </a:lnTo>
                  <a:lnTo>
                    <a:pt x="350" y="320"/>
                  </a:lnTo>
                  <a:lnTo>
                    <a:pt x="348" y="319"/>
                  </a:lnTo>
                  <a:lnTo>
                    <a:pt x="346" y="319"/>
                  </a:lnTo>
                  <a:lnTo>
                    <a:pt x="345" y="318"/>
                  </a:lnTo>
                  <a:lnTo>
                    <a:pt x="344" y="318"/>
                  </a:lnTo>
                  <a:lnTo>
                    <a:pt x="343" y="317"/>
                  </a:lnTo>
                  <a:lnTo>
                    <a:pt x="342" y="316"/>
                  </a:lnTo>
                  <a:lnTo>
                    <a:pt x="341" y="314"/>
                  </a:lnTo>
                  <a:lnTo>
                    <a:pt x="338" y="313"/>
                  </a:lnTo>
                  <a:lnTo>
                    <a:pt x="337" y="312"/>
                  </a:lnTo>
                  <a:lnTo>
                    <a:pt x="337" y="311"/>
                  </a:lnTo>
                  <a:lnTo>
                    <a:pt x="336" y="310"/>
                  </a:lnTo>
                  <a:lnTo>
                    <a:pt x="335" y="309"/>
                  </a:lnTo>
                  <a:lnTo>
                    <a:pt x="335" y="306"/>
                  </a:lnTo>
                  <a:lnTo>
                    <a:pt x="335" y="305"/>
                  </a:lnTo>
                  <a:lnTo>
                    <a:pt x="335" y="303"/>
                  </a:lnTo>
                  <a:lnTo>
                    <a:pt x="335" y="302"/>
                  </a:lnTo>
                  <a:lnTo>
                    <a:pt x="335" y="300"/>
                  </a:lnTo>
                  <a:lnTo>
                    <a:pt x="335" y="299"/>
                  </a:lnTo>
                  <a:lnTo>
                    <a:pt x="335" y="297"/>
                  </a:lnTo>
                  <a:lnTo>
                    <a:pt x="332" y="293"/>
                  </a:lnTo>
                  <a:lnTo>
                    <a:pt x="333" y="291"/>
                  </a:lnTo>
                  <a:lnTo>
                    <a:pt x="336" y="287"/>
                  </a:lnTo>
                  <a:lnTo>
                    <a:pt x="337" y="285"/>
                  </a:lnTo>
                  <a:lnTo>
                    <a:pt x="341" y="283"/>
                  </a:lnTo>
                  <a:lnTo>
                    <a:pt x="342" y="280"/>
                  </a:lnTo>
                  <a:lnTo>
                    <a:pt x="345" y="279"/>
                  </a:lnTo>
                  <a:lnTo>
                    <a:pt x="349" y="277"/>
                  </a:lnTo>
                  <a:lnTo>
                    <a:pt x="351" y="277"/>
                  </a:lnTo>
                  <a:lnTo>
                    <a:pt x="353" y="276"/>
                  </a:lnTo>
                  <a:lnTo>
                    <a:pt x="357" y="276"/>
                  </a:lnTo>
                  <a:lnTo>
                    <a:pt x="359" y="277"/>
                  </a:lnTo>
                  <a:lnTo>
                    <a:pt x="361" y="277"/>
                  </a:lnTo>
                  <a:lnTo>
                    <a:pt x="363" y="279"/>
                  </a:lnTo>
                  <a:lnTo>
                    <a:pt x="366" y="280"/>
                  </a:lnTo>
                  <a:lnTo>
                    <a:pt x="367" y="281"/>
                  </a:lnTo>
                  <a:lnTo>
                    <a:pt x="367" y="284"/>
                  </a:lnTo>
                  <a:lnTo>
                    <a:pt x="368" y="285"/>
                  </a:lnTo>
                  <a:lnTo>
                    <a:pt x="369" y="286"/>
                  </a:lnTo>
                  <a:lnTo>
                    <a:pt x="371" y="285"/>
                  </a:lnTo>
                  <a:lnTo>
                    <a:pt x="371" y="284"/>
                  </a:lnTo>
                  <a:lnTo>
                    <a:pt x="373" y="281"/>
                  </a:lnTo>
                  <a:lnTo>
                    <a:pt x="374" y="281"/>
                  </a:lnTo>
                  <a:lnTo>
                    <a:pt x="376" y="281"/>
                  </a:lnTo>
                  <a:lnTo>
                    <a:pt x="377" y="281"/>
                  </a:lnTo>
                  <a:lnTo>
                    <a:pt x="378" y="283"/>
                  </a:lnTo>
                  <a:lnTo>
                    <a:pt x="381" y="284"/>
                  </a:lnTo>
                  <a:lnTo>
                    <a:pt x="382" y="284"/>
                  </a:lnTo>
                  <a:lnTo>
                    <a:pt x="383" y="285"/>
                  </a:lnTo>
                  <a:lnTo>
                    <a:pt x="384" y="286"/>
                  </a:lnTo>
                  <a:lnTo>
                    <a:pt x="386" y="287"/>
                  </a:lnTo>
                  <a:lnTo>
                    <a:pt x="387" y="287"/>
                  </a:lnTo>
                  <a:lnTo>
                    <a:pt x="389" y="288"/>
                  </a:lnTo>
                  <a:lnTo>
                    <a:pt x="391" y="289"/>
                  </a:lnTo>
                  <a:lnTo>
                    <a:pt x="392" y="289"/>
                  </a:lnTo>
                  <a:lnTo>
                    <a:pt x="393" y="291"/>
                  </a:lnTo>
                  <a:lnTo>
                    <a:pt x="395" y="292"/>
                  </a:lnTo>
                  <a:lnTo>
                    <a:pt x="396" y="292"/>
                  </a:lnTo>
                  <a:lnTo>
                    <a:pt x="399" y="292"/>
                  </a:lnTo>
                  <a:lnTo>
                    <a:pt x="400" y="292"/>
                  </a:lnTo>
                  <a:lnTo>
                    <a:pt x="400" y="294"/>
                  </a:lnTo>
                  <a:lnTo>
                    <a:pt x="400" y="295"/>
                  </a:lnTo>
                  <a:lnTo>
                    <a:pt x="400" y="297"/>
                  </a:lnTo>
                  <a:lnTo>
                    <a:pt x="400" y="299"/>
                  </a:lnTo>
                  <a:lnTo>
                    <a:pt x="399" y="300"/>
                  </a:lnTo>
                  <a:lnTo>
                    <a:pt x="399" y="302"/>
                  </a:lnTo>
                  <a:lnTo>
                    <a:pt x="399" y="303"/>
                  </a:lnTo>
                  <a:lnTo>
                    <a:pt x="398" y="304"/>
                  </a:lnTo>
                  <a:lnTo>
                    <a:pt x="398" y="306"/>
                  </a:lnTo>
                  <a:lnTo>
                    <a:pt x="395" y="308"/>
                  </a:lnTo>
                  <a:lnTo>
                    <a:pt x="394" y="309"/>
                  </a:lnTo>
                  <a:lnTo>
                    <a:pt x="393" y="310"/>
                  </a:lnTo>
                  <a:lnTo>
                    <a:pt x="392" y="310"/>
                  </a:lnTo>
                  <a:lnTo>
                    <a:pt x="390" y="311"/>
                  </a:lnTo>
                  <a:lnTo>
                    <a:pt x="389" y="311"/>
                  </a:lnTo>
                  <a:lnTo>
                    <a:pt x="386" y="311"/>
                  </a:lnTo>
                  <a:lnTo>
                    <a:pt x="385" y="311"/>
                  </a:lnTo>
                  <a:lnTo>
                    <a:pt x="382" y="310"/>
                  </a:lnTo>
                  <a:lnTo>
                    <a:pt x="382" y="312"/>
                  </a:lnTo>
                  <a:lnTo>
                    <a:pt x="383" y="314"/>
                  </a:lnTo>
                  <a:lnTo>
                    <a:pt x="384" y="318"/>
                  </a:lnTo>
                  <a:lnTo>
                    <a:pt x="386" y="320"/>
                  </a:lnTo>
                  <a:lnTo>
                    <a:pt x="390" y="320"/>
                  </a:lnTo>
                  <a:lnTo>
                    <a:pt x="390" y="321"/>
                  </a:lnTo>
                  <a:lnTo>
                    <a:pt x="392" y="325"/>
                  </a:lnTo>
                  <a:lnTo>
                    <a:pt x="391" y="326"/>
                  </a:lnTo>
                  <a:lnTo>
                    <a:pt x="390" y="327"/>
                  </a:lnTo>
                  <a:lnTo>
                    <a:pt x="387" y="328"/>
                  </a:lnTo>
                  <a:lnTo>
                    <a:pt x="385" y="329"/>
                  </a:lnTo>
                  <a:lnTo>
                    <a:pt x="382" y="333"/>
                  </a:lnTo>
                  <a:lnTo>
                    <a:pt x="385" y="334"/>
                  </a:lnTo>
                  <a:lnTo>
                    <a:pt x="387" y="334"/>
                  </a:lnTo>
                  <a:lnTo>
                    <a:pt x="389" y="335"/>
                  </a:lnTo>
                  <a:lnTo>
                    <a:pt x="390" y="335"/>
                  </a:lnTo>
                  <a:lnTo>
                    <a:pt x="392" y="336"/>
                  </a:lnTo>
                  <a:lnTo>
                    <a:pt x="393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8" y="337"/>
                  </a:lnTo>
                  <a:lnTo>
                    <a:pt x="399" y="337"/>
                  </a:lnTo>
                  <a:lnTo>
                    <a:pt x="401" y="337"/>
                  </a:lnTo>
                  <a:lnTo>
                    <a:pt x="402" y="337"/>
                  </a:lnTo>
                  <a:lnTo>
                    <a:pt x="403" y="337"/>
                  </a:lnTo>
                  <a:lnTo>
                    <a:pt x="406" y="337"/>
                  </a:lnTo>
                  <a:lnTo>
                    <a:pt x="407" y="337"/>
                  </a:lnTo>
                  <a:lnTo>
                    <a:pt x="408" y="336"/>
                  </a:lnTo>
                  <a:lnTo>
                    <a:pt x="410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6" y="335"/>
                  </a:lnTo>
                  <a:lnTo>
                    <a:pt x="417" y="334"/>
                  </a:lnTo>
                  <a:lnTo>
                    <a:pt x="418" y="334"/>
                  </a:lnTo>
                  <a:lnTo>
                    <a:pt x="420" y="334"/>
                  </a:lnTo>
                  <a:lnTo>
                    <a:pt x="421" y="335"/>
                  </a:lnTo>
                  <a:lnTo>
                    <a:pt x="423" y="336"/>
                  </a:lnTo>
                  <a:lnTo>
                    <a:pt x="423" y="339"/>
                  </a:lnTo>
                  <a:lnTo>
                    <a:pt x="429" y="338"/>
                  </a:lnTo>
                  <a:lnTo>
                    <a:pt x="431" y="334"/>
                  </a:lnTo>
                  <a:lnTo>
                    <a:pt x="432" y="333"/>
                  </a:lnTo>
                  <a:lnTo>
                    <a:pt x="435" y="329"/>
                  </a:lnTo>
                  <a:lnTo>
                    <a:pt x="435" y="326"/>
                  </a:lnTo>
                  <a:lnTo>
                    <a:pt x="435" y="322"/>
                  </a:lnTo>
                  <a:lnTo>
                    <a:pt x="435" y="320"/>
                  </a:lnTo>
                  <a:lnTo>
                    <a:pt x="436" y="318"/>
                  </a:lnTo>
                  <a:lnTo>
                    <a:pt x="435" y="317"/>
                  </a:lnTo>
                  <a:lnTo>
                    <a:pt x="441" y="314"/>
                  </a:lnTo>
                  <a:lnTo>
                    <a:pt x="444" y="313"/>
                  </a:lnTo>
                  <a:lnTo>
                    <a:pt x="445" y="312"/>
                  </a:lnTo>
                  <a:lnTo>
                    <a:pt x="446" y="312"/>
                  </a:lnTo>
                  <a:lnTo>
                    <a:pt x="449" y="312"/>
                  </a:lnTo>
                  <a:lnTo>
                    <a:pt x="450" y="311"/>
                  </a:lnTo>
                  <a:lnTo>
                    <a:pt x="451" y="311"/>
                  </a:lnTo>
                  <a:lnTo>
                    <a:pt x="453" y="310"/>
                  </a:lnTo>
                  <a:lnTo>
                    <a:pt x="454" y="310"/>
                  </a:lnTo>
                  <a:lnTo>
                    <a:pt x="457" y="310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2" y="310"/>
                  </a:lnTo>
                  <a:lnTo>
                    <a:pt x="465" y="309"/>
                  </a:lnTo>
                  <a:lnTo>
                    <a:pt x="469" y="309"/>
                  </a:lnTo>
                  <a:lnTo>
                    <a:pt x="469" y="305"/>
                  </a:lnTo>
                  <a:lnTo>
                    <a:pt x="469" y="303"/>
                  </a:lnTo>
                  <a:lnTo>
                    <a:pt x="469" y="302"/>
                  </a:lnTo>
                  <a:lnTo>
                    <a:pt x="469" y="297"/>
                  </a:lnTo>
                  <a:lnTo>
                    <a:pt x="469" y="295"/>
                  </a:lnTo>
                  <a:lnTo>
                    <a:pt x="469" y="291"/>
                  </a:lnTo>
                  <a:lnTo>
                    <a:pt x="468" y="287"/>
                  </a:lnTo>
                  <a:lnTo>
                    <a:pt x="467" y="284"/>
                  </a:lnTo>
                  <a:lnTo>
                    <a:pt x="469" y="281"/>
                  </a:lnTo>
                  <a:lnTo>
                    <a:pt x="469" y="280"/>
                  </a:lnTo>
                  <a:lnTo>
                    <a:pt x="470" y="278"/>
                  </a:lnTo>
                  <a:lnTo>
                    <a:pt x="470" y="277"/>
                  </a:lnTo>
                  <a:lnTo>
                    <a:pt x="470" y="275"/>
                  </a:lnTo>
                  <a:lnTo>
                    <a:pt x="472" y="274"/>
                  </a:lnTo>
                  <a:lnTo>
                    <a:pt x="472" y="271"/>
                  </a:lnTo>
                  <a:lnTo>
                    <a:pt x="473" y="270"/>
                  </a:lnTo>
                  <a:lnTo>
                    <a:pt x="474" y="270"/>
                  </a:lnTo>
                  <a:lnTo>
                    <a:pt x="475" y="271"/>
                  </a:lnTo>
                  <a:lnTo>
                    <a:pt x="476" y="272"/>
                  </a:lnTo>
                  <a:lnTo>
                    <a:pt x="477" y="274"/>
                  </a:lnTo>
                  <a:lnTo>
                    <a:pt x="479" y="275"/>
                  </a:lnTo>
                  <a:lnTo>
                    <a:pt x="481" y="277"/>
                  </a:lnTo>
                  <a:lnTo>
                    <a:pt x="482" y="278"/>
                  </a:lnTo>
                  <a:lnTo>
                    <a:pt x="483" y="278"/>
                  </a:lnTo>
                  <a:lnTo>
                    <a:pt x="484" y="279"/>
                  </a:lnTo>
                  <a:lnTo>
                    <a:pt x="486" y="279"/>
                  </a:lnTo>
                  <a:lnTo>
                    <a:pt x="487" y="280"/>
                  </a:lnTo>
                  <a:lnTo>
                    <a:pt x="490" y="280"/>
                  </a:lnTo>
                  <a:lnTo>
                    <a:pt x="491" y="281"/>
                  </a:lnTo>
                  <a:lnTo>
                    <a:pt x="493" y="281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5"/>
                  </a:lnTo>
                  <a:lnTo>
                    <a:pt x="502" y="285"/>
                  </a:lnTo>
                  <a:lnTo>
                    <a:pt x="503" y="286"/>
                  </a:lnTo>
                  <a:lnTo>
                    <a:pt x="506" y="286"/>
                  </a:lnTo>
                  <a:lnTo>
                    <a:pt x="508" y="286"/>
                  </a:lnTo>
                  <a:lnTo>
                    <a:pt x="509" y="287"/>
                  </a:lnTo>
                  <a:lnTo>
                    <a:pt x="511" y="287"/>
                  </a:lnTo>
                  <a:lnTo>
                    <a:pt x="514" y="285"/>
                  </a:lnTo>
                  <a:lnTo>
                    <a:pt x="515" y="287"/>
                  </a:lnTo>
                  <a:lnTo>
                    <a:pt x="516" y="288"/>
                  </a:lnTo>
                  <a:lnTo>
                    <a:pt x="520" y="293"/>
                  </a:lnTo>
                  <a:lnTo>
                    <a:pt x="523" y="291"/>
                  </a:lnTo>
                  <a:lnTo>
                    <a:pt x="527" y="288"/>
                  </a:lnTo>
                  <a:lnTo>
                    <a:pt x="528" y="287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3" y="280"/>
                  </a:lnTo>
                  <a:lnTo>
                    <a:pt x="535" y="279"/>
                  </a:lnTo>
                  <a:lnTo>
                    <a:pt x="539" y="279"/>
                  </a:lnTo>
                  <a:lnTo>
                    <a:pt x="541" y="281"/>
                  </a:lnTo>
                  <a:lnTo>
                    <a:pt x="543" y="284"/>
                  </a:lnTo>
                  <a:lnTo>
                    <a:pt x="547" y="284"/>
                  </a:lnTo>
                  <a:lnTo>
                    <a:pt x="550" y="283"/>
                  </a:lnTo>
                  <a:lnTo>
                    <a:pt x="551" y="279"/>
                  </a:lnTo>
                  <a:lnTo>
                    <a:pt x="552" y="276"/>
                  </a:lnTo>
                  <a:lnTo>
                    <a:pt x="551" y="272"/>
                  </a:lnTo>
                  <a:lnTo>
                    <a:pt x="549" y="269"/>
                  </a:lnTo>
                  <a:lnTo>
                    <a:pt x="548" y="267"/>
                  </a:lnTo>
                  <a:lnTo>
                    <a:pt x="550" y="263"/>
                  </a:lnTo>
                  <a:lnTo>
                    <a:pt x="552" y="262"/>
                  </a:lnTo>
                  <a:lnTo>
                    <a:pt x="556" y="261"/>
                  </a:lnTo>
                  <a:lnTo>
                    <a:pt x="560" y="261"/>
                  </a:lnTo>
                  <a:lnTo>
                    <a:pt x="565" y="261"/>
                  </a:lnTo>
                  <a:lnTo>
                    <a:pt x="566" y="262"/>
                  </a:lnTo>
                  <a:lnTo>
                    <a:pt x="568" y="263"/>
                  </a:lnTo>
                  <a:lnTo>
                    <a:pt x="573" y="262"/>
                  </a:lnTo>
                  <a:lnTo>
                    <a:pt x="575" y="261"/>
                  </a:lnTo>
                  <a:lnTo>
                    <a:pt x="578" y="259"/>
                  </a:lnTo>
                  <a:lnTo>
                    <a:pt x="583" y="252"/>
                  </a:lnTo>
                  <a:lnTo>
                    <a:pt x="585" y="250"/>
                  </a:lnTo>
                  <a:lnTo>
                    <a:pt x="587" y="247"/>
                  </a:lnTo>
                  <a:lnTo>
                    <a:pt x="590" y="245"/>
                  </a:lnTo>
                  <a:lnTo>
                    <a:pt x="591" y="244"/>
                  </a:lnTo>
                  <a:lnTo>
                    <a:pt x="593" y="244"/>
                  </a:lnTo>
                  <a:lnTo>
                    <a:pt x="597" y="245"/>
                  </a:lnTo>
                  <a:lnTo>
                    <a:pt x="600" y="246"/>
                  </a:lnTo>
                  <a:lnTo>
                    <a:pt x="602" y="247"/>
                  </a:lnTo>
                  <a:lnTo>
                    <a:pt x="606" y="243"/>
                  </a:lnTo>
                  <a:lnTo>
                    <a:pt x="608" y="242"/>
                  </a:lnTo>
                  <a:lnTo>
                    <a:pt x="609" y="241"/>
                  </a:lnTo>
                  <a:lnTo>
                    <a:pt x="612" y="241"/>
                  </a:lnTo>
                  <a:lnTo>
                    <a:pt x="616" y="241"/>
                  </a:lnTo>
                  <a:lnTo>
                    <a:pt x="618" y="239"/>
                  </a:lnTo>
                  <a:lnTo>
                    <a:pt x="620" y="237"/>
                  </a:lnTo>
                  <a:lnTo>
                    <a:pt x="623" y="236"/>
                  </a:lnTo>
                  <a:lnTo>
                    <a:pt x="623" y="234"/>
                  </a:lnTo>
                  <a:lnTo>
                    <a:pt x="627" y="236"/>
                  </a:lnTo>
                  <a:lnTo>
                    <a:pt x="627" y="228"/>
                  </a:lnTo>
                  <a:lnTo>
                    <a:pt x="626" y="226"/>
                  </a:lnTo>
                  <a:lnTo>
                    <a:pt x="628" y="226"/>
                  </a:lnTo>
                  <a:lnTo>
                    <a:pt x="632" y="226"/>
                  </a:lnTo>
                  <a:lnTo>
                    <a:pt x="634" y="226"/>
                  </a:lnTo>
                  <a:lnTo>
                    <a:pt x="636" y="226"/>
                  </a:lnTo>
                  <a:lnTo>
                    <a:pt x="637" y="226"/>
                  </a:lnTo>
                  <a:lnTo>
                    <a:pt x="640" y="227"/>
                  </a:lnTo>
                  <a:lnTo>
                    <a:pt x="642" y="224"/>
                  </a:lnTo>
                  <a:lnTo>
                    <a:pt x="643" y="222"/>
                  </a:lnTo>
                  <a:lnTo>
                    <a:pt x="645" y="221"/>
                  </a:lnTo>
                  <a:lnTo>
                    <a:pt x="649" y="221"/>
                  </a:lnTo>
                  <a:lnTo>
                    <a:pt x="651" y="222"/>
                  </a:lnTo>
                  <a:lnTo>
                    <a:pt x="652" y="221"/>
                  </a:lnTo>
                  <a:lnTo>
                    <a:pt x="655" y="224"/>
                  </a:lnTo>
                  <a:lnTo>
                    <a:pt x="656" y="225"/>
                  </a:lnTo>
                  <a:lnTo>
                    <a:pt x="657" y="226"/>
                  </a:lnTo>
                  <a:lnTo>
                    <a:pt x="658" y="228"/>
                  </a:lnTo>
                  <a:lnTo>
                    <a:pt x="659" y="228"/>
                  </a:lnTo>
                  <a:lnTo>
                    <a:pt x="660" y="229"/>
                  </a:lnTo>
                  <a:lnTo>
                    <a:pt x="663" y="229"/>
                  </a:lnTo>
                  <a:lnTo>
                    <a:pt x="664" y="229"/>
                  </a:lnTo>
                  <a:lnTo>
                    <a:pt x="666" y="229"/>
                  </a:lnTo>
                  <a:lnTo>
                    <a:pt x="667" y="229"/>
                  </a:lnTo>
                  <a:lnTo>
                    <a:pt x="669" y="227"/>
                  </a:lnTo>
                  <a:lnTo>
                    <a:pt x="673" y="229"/>
                  </a:lnTo>
                  <a:lnTo>
                    <a:pt x="675" y="230"/>
                  </a:lnTo>
                  <a:lnTo>
                    <a:pt x="678" y="230"/>
                  </a:lnTo>
                  <a:lnTo>
                    <a:pt x="681" y="230"/>
                  </a:lnTo>
                  <a:lnTo>
                    <a:pt x="686" y="230"/>
                  </a:lnTo>
                  <a:lnTo>
                    <a:pt x="692" y="230"/>
                  </a:lnTo>
                  <a:lnTo>
                    <a:pt x="695" y="230"/>
                  </a:lnTo>
                  <a:lnTo>
                    <a:pt x="699" y="232"/>
                  </a:lnTo>
                  <a:lnTo>
                    <a:pt x="700" y="232"/>
                  </a:lnTo>
                  <a:lnTo>
                    <a:pt x="701" y="232"/>
                  </a:lnTo>
                  <a:lnTo>
                    <a:pt x="703" y="232"/>
                  </a:lnTo>
                  <a:lnTo>
                    <a:pt x="706" y="230"/>
                  </a:lnTo>
                  <a:lnTo>
                    <a:pt x="707" y="230"/>
                  </a:lnTo>
                  <a:lnTo>
                    <a:pt x="709" y="230"/>
                  </a:lnTo>
                  <a:lnTo>
                    <a:pt x="710" y="230"/>
                  </a:lnTo>
                  <a:lnTo>
                    <a:pt x="713" y="230"/>
                  </a:lnTo>
                  <a:lnTo>
                    <a:pt x="714" y="229"/>
                  </a:lnTo>
                  <a:lnTo>
                    <a:pt x="714" y="225"/>
                  </a:lnTo>
                  <a:lnTo>
                    <a:pt x="714" y="222"/>
                  </a:lnTo>
                  <a:lnTo>
                    <a:pt x="716" y="220"/>
                  </a:lnTo>
                  <a:lnTo>
                    <a:pt x="715" y="218"/>
                  </a:lnTo>
                  <a:lnTo>
                    <a:pt x="714" y="217"/>
                  </a:lnTo>
                  <a:lnTo>
                    <a:pt x="713" y="216"/>
                  </a:lnTo>
                  <a:lnTo>
                    <a:pt x="713" y="213"/>
                  </a:lnTo>
                  <a:lnTo>
                    <a:pt x="714" y="212"/>
                  </a:lnTo>
                  <a:lnTo>
                    <a:pt x="715" y="211"/>
                  </a:lnTo>
                  <a:lnTo>
                    <a:pt x="716" y="210"/>
                  </a:lnTo>
                  <a:lnTo>
                    <a:pt x="717" y="210"/>
                  </a:lnTo>
                  <a:lnTo>
                    <a:pt x="719" y="209"/>
                  </a:lnTo>
                  <a:lnTo>
                    <a:pt x="720" y="208"/>
                  </a:lnTo>
                  <a:lnTo>
                    <a:pt x="720" y="207"/>
                  </a:lnTo>
                  <a:lnTo>
                    <a:pt x="720" y="205"/>
                  </a:lnTo>
                  <a:lnTo>
                    <a:pt x="719" y="203"/>
                  </a:lnTo>
                  <a:lnTo>
                    <a:pt x="719" y="202"/>
                  </a:lnTo>
                  <a:lnTo>
                    <a:pt x="719" y="200"/>
                  </a:lnTo>
                  <a:lnTo>
                    <a:pt x="719" y="199"/>
                  </a:lnTo>
                  <a:lnTo>
                    <a:pt x="719" y="196"/>
                  </a:lnTo>
                  <a:lnTo>
                    <a:pt x="719" y="195"/>
                  </a:lnTo>
                  <a:lnTo>
                    <a:pt x="719" y="193"/>
                  </a:lnTo>
                  <a:lnTo>
                    <a:pt x="719" y="192"/>
                  </a:lnTo>
                  <a:lnTo>
                    <a:pt x="719" y="190"/>
                  </a:lnTo>
                  <a:lnTo>
                    <a:pt x="719" y="188"/>
                  </a:lnTo>
                  <a:lnTo>
                    <a:pt x="719" y="185"/>
                  </a:lnTo>
                  <a:lnTo>
                    <a:pt x="718" y="184"/>
                  </a:lnTo>
                  <a:lnTo>
                    <a:pt x="717" y="183"/>
                  </a:lnTo>
                  <a:lnTo>
                    <a:pt x="716" y="180"/>
                  </a:lnTo>
                  <a:lnTo>
                    <a:pt x="716" y="179"/>
                  </a:lnTo>
                  <a:lnTo>
                    <a:pt x="715" y="178"/>
                  </a:lnTo>
                  <a:lnTo>
                    <a:pt x="714" y="177"/>
                  </a:lnTo>
                  <a:lnTo>
                    <a:pt x="713" y="175"/>
                  </a:lnTo>
                  <a:lnTo>
                    <a:pt x="711" y="174"/>
                  </a:lnTo>
                  <a:lnTo>
                    <a:pt x="711" y="173"/>
                  </a:lnTo>
                  <a:lnTo>
                    <a:pt x="710" y="171"/>
                  </a:lnTo>
                  <a:lnTo>
                    <a:pt x="709" y="169"/>
                  </a:lnTo>
                  <a:lnTo>
                    <a:pt x="708" y="168"/>
                  </a:lnTo>
                  <a:lnTo>
                    <a:pt x="708" y="167"/>
                  </a:lnTo>
                  <a:lnTo>
                    <a:pt x="707" y="166"/>
                  </a:lnTo>
                  <a:lnTo>
                    <a:pt x="706" y="163"/>
                  </a:lnTo>
                  <a:lnTo>
                    <a:pt x="705" y="162"/>
                  </a:lnTo>
                  <a:lnTo>
                    <a:pt x="705" y="161"/>
                  </a:lnTo>
                  <a:lnTo>
                    <a:pt x="703" y="160"/>
                  </a:lnTo>
                  <a:lnTo>
                    <a:pt x="702" y="158"/>
                  </a:lnTo>
                  <a:lnTo>
                    <a:pt x="701" y="157"/>
                  </a:lnTo>
                  <a:lnTo>
                    <a:pt x="700" y="154"/>
                  </a:lnTo>
                  <a:lnTo>
                    <a:pt x="701" y="153"/>
                  </a:lnTo>
                  <a:lnTo>
                    <a:pt x="702" y="152"/>
                  </a:lnTo>
                  <a:lnTo>
                    <a:pt x="703" y="151"/>
                  </a:lnTo>
                  <a:lnTo>
                    <a:pt x="707" y="150"/>
                  </a:lnTo>
                  <a:lnTo>
                    <a:pt x="708" y="149"/>
                  </a:lnTo>
                  <a:lnTo>
                    <a:pt x="709" y="149"/>
                  </a:lnTo>
                  <a:lnTo>
                    <a:pt x="711" y="148"/>
                  </a:lnTo>
                  <a:lnTo>
                    <a:pt x="713" y="146"/>
                  </a:lnTo>
                  <a:lnTo>
                    <a:pt x="714" y="145"/>
                  </a:lnTo>
                  <a:lnTo>
                    <a:pt x="715" y="144"/>
                  </a:lnTo>
                  <a:lnTo>
                    <a:pt x="716" y="144"/>
                  </a:lnTo>
                  <a:lnTo>
                    <a:pt x="718" y="143"/>
                  </a:lnTo>
                  <a:lnTo>
                    <a:pt x="719" y="142"/>
                  </a:lnTo>
                  <a:lnTo>
                    <a:pt x="720" y="141"/>
                  </a:lnTo>
                  <a:lnTo>
                    <a:pt x="722" y="140"/>
                  </a:lnTo>
                  <a:lnTo>
                    <a:pt x="724" y="140"/>
                  </a:lnTo>
                  <a:lnTo>
                    <a:pt x="725" y="138"/>
                  </a:lnTo>
                  <a:lnTo>
                    <a:pt x="726" y="137"/>
                  </a:lnTo>
                  <a:lnTo>
                    <a:pt x="728" y="136"/>
                  </a:lnTo>
                  <a:lnTo>
                    <a:pt x="730" y="135"/>
                  </a:lnTo>
                  <a:lnTo>
                    <a:pt x="731" y="134"/>
                  </a:lnTo>
                  <a:lnTo>
                    <a:pt x="732" y="134"/>
                  </a:lnTo>
                  <a:lnTo>
                    <a:pt x="734" y="133"/>
                  </a:lnTo>
                  <a:lnTo>
                    <a:pt x="735" y="132"/>
                  </a:lnTo>
                  <a:lnTo>
                    <a:pt x="738" y="131"/>
                  </a:lnTo>
                  <a:lnTo>
                    <a:pt x="739" y="129"/>
                  </a:lnTo>
                  <a:lnTo>
                    <a:pt x="740" y="128"/>
                  </a:lnTo>
                  <a:lnTo>
                    <a:pt x="742" y="127"/>
                  </a:lnTo>
                  <a:lnTo>
                    <a:pt x="739" y="125"/>
                  </a:lnTo>
                  <a:lnTo>
                    <a:pt x="733" y="121"/>
                  </a:lnTo>
                  <a:lnTo>
                    <a:pt x="731" y="120"/>
                  </a:lnTo>
                  <a:lnTo>
                    <a:pt x="727" y="118"/>
                  </a:lnTo>
                  <a:lnTo>
                    <a:pt x="722" y="116"/>
                  </a:lnTo>
                  <a:lnTo>
                    <a:pt x="719" y="115"/>
                  </a:lnTo>
                  <a:lnTo>
                    <a:pt x="718" y="114"/>
                  </a:lnTo>
                  <a:lnTo>
                    <a:pt x="714" y="112"/>
                  </a:lnTo>
                  <a:lnTo>
                    <a:pt x="710" y="111"/>
                  </a:lnTo>
                  <a:lnTo>
                    <a:pt x="709" y="110"/>
                  </a:lnTo>
                  <a:lnTo>
                    <a:pt x="707" y="109"/>
                  </a:lnTo>
                  <a:lnTo>
                    <a:pt x="702" y="107"/>
                  </a:lnTo>
                  <a:lnTo>
                    <a:pt x="697" y="104"/>
                  </a:lnTo>
                  <a:lnTo>
                    <a:pt x="692" y="102"/>
                  </a:lnTo>
                  <a:lnTo>
                    <a:pt x="690" y="101"/>
                  </a:lnTo>
                  <a:lnTo>
                    <a:pt x="686" y="101"/>
                  </a:lnTo>
                  <a:lnTo>
                    <a:pt x="683" y="100"/>
                  </a:lnTo>
                  <a:lnTo>
                    <a:pt x="680" y="99"/>
                  </a:lnTo>
                  <a:lnTo>
                    <a:pt x="677" y="99"/>
                  </a:lnTo>
                  <a:lnTo>
                    <a:pt x="675" y="98"/>
                  </a:lnTo>
                  <a:lnTo>
                    <a:pt x="672" y="98"/>
                  </a:lnTo>
                  <a:lnTo>
                    <a:pt x="669" y="97"/>
                  </a:lnTo>
                  <a:lnTo>
                    <a:pt x="667" y="95"/>
                  </a:lnTo>
                  <a:lnTo>
                    <a:pt x="665" y="95"/>
                  </a:lnTo>
                  <a:lnTo>
                    <a:pt x="661" y="94"/>
                  </a:lnTo>
                  <a:lnTo>
                    <a:pt x="657" y="94"/>
                  </a:lnTo>
                  <a:lnTo>
                    <a:pt x="653" y="93"/>
                  </a:lnTo>
                  <a:lnTo>
                    <a:pt x="652" y="92"/>
                  </a:lnTo>
                  <a:lnTo>
                    <a:pt x="649" y="91"/>
                  </a:lnTo>
                  <a:lnTo>
                    <a:pt x="647" y="91"/>
                  </a:lnTo>
                  <a:lnTo>
                    <a:pt x="642" y="90"/>
                  </a:lnTo>
                  <a:lnTo>
                    <a:pt x="639" y="90"/>
                  </a:lnTo>
                  <a:lnTo>
                    <a:pt x="634" y="89"/>
                  </a:lnTo>
                  <a:lnTo>
                    <a:pt x="631" y="87"/>
                  </a:lnTo>
                  <a:lnTo>
                    <a:pt x="631" y="85"/>
                  </a:lnTo>
                  <a:lnTo>
                    <a:pt x="631" y="83"/>
                  </a:lnTo>
                  <a:lnTo>
                    <a:pt x="631" y="82"/>
                  </a:lnTo>
                  <a:lnTo>
                    <a:pt x="631" y="79"/>
                  </a:lnTo>
                  <a:lnTo>
                    <a:pt x="631" y="78"/>
                  </a:lnTo>
                  <a:lnTo>
                    <a:pt x="631" y="76"/>
                  </a:lnTo>
                  <a:lnTo>
                    <a:pt x="631" y="75"/>
                  </a:lnTo>
                  <a:lnTo>
                    <a:pt x="631" y="74"/>
                  </a:lnTo>
                  <a:lnTo>
                    <a:pt x="631" y="72"/>
                  </a:lnTo>
                  <a:lnTo>
                    <a:pt x="632" y="70"/>
                  </a:lnTo>
                  <a:lnTo>
                    <a:pt x="634" y="70"/>
                  </a:lnTo>
                  <a:lnTo>
                    <a:pt x="635" y="69"/>
                  </a:lnTo>
                  <a:lnTo>
                    <a:pt x="636" y="68"/>
                  </a:lnTo>
                  <a:lnTo>
                    <a:pt x="639" y="68"/>
                  </a:lnTo>
                  <a:lnTo>
                    <a:pt x="640" y="67"/>
                  </a:lnTo>
                  <a:lnTo>
                    <a:pt x="641" y="66"/>
                  </a:lnTo>
                  <a:lnTo>
                    <a:pt x="642" y="66"/>
                  </a:lnTo>
                  <a:lnTo>
                    <a:pt x="643" y="65"/>
                  </a:lnTo>
                  <a:lnTo>
                    <a:pt x="645" y="64"/>
                  </a:lnTo>
                  <a:lnTo>
                    <a:pt x="647" y="62"/>
                  </a:lnTo>
                  <a:lnTo>
                    <a:pt x="648" y="61"/>
                  </a:lnTo>
                  <a:lnTo>
                    <a:pt x="650" y="61"/>
                  </a:lnTo>
                  <a:lnTo>
                    <a:pt x="651" y="60"/>
                  </a:lnTo>
                  <a:lnTo>
                    <a:pt x="652" y="59"/>
                  </a:lnTo>
                  <a:lnTo>
                    <a:pt x="655" y="58"/>
                  </a:lnTo>
                  <a:lnTo>
                    <a:pt x="656" y="57"/>
                  </a:lnTo>
                  <a:lnTo>
                    <a:pt x="657" y="57"/>
                  </a:lnTo>
                  <a:lnTo>
                    <a:pt x="659" y="56"/>
                  </a:lnTo>
                  <a:lnTo>
                    <a:pt x="660" y="55"/>
                  </a:lnTo>
                  <a:lnTo>
                    <a:pt x="661" y="53"/>
                  </a:lnTo>
                  <a:lnTo>
                    <a:pt x="663" y="53"/>
                  </a:lnTo>
                  <a:lnTo>
                    <a:pt x="665" y="52"/>
                  </a:lnTo>
                  <a:lnTo>
                    <a:pt x="666" y="51"/>
                  </a:lnTo>
                  <a:lnTo>
                    <a:pt x="667" y="50"/>
                  </a:lnTo>
                  <a:lnTo>
                    <a:pt x="669" y="49"/>
                  </a:lnTo>
                  <a:lnTo>
                    <a:pt x="670" y="49"/>
                  </a:lnTo>
                  <a:lnTo>
                    <a:pt x="672" y="48"/>
                  </a:lnTo>
                  <a:lnTo>
                    <a:pt x="674" y="47"/>
                  </a:lnTo>
                  <a:lnTo>
                    <a:pt x="675" y="45"/>
                  </a:lnTo>
                  <a:lnTo>
                    <a:pt x="676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1" y="42"/>
                  </a:lnTo>
                  <a:lnTo>
                    <a:pt x="682" y="42"/>
                  </a:lnTo>
                  <a:lnTo>
                    <a:pt x="682" y="39"/>
                  </a:lnTo>
                  <a:lnTo>
                    <a:pt x="686" y="39"/>
                  </a:lnTo>
                  <a:lnTo>
                    <a:pt x="690" y="37"/>
                  </a:lnTo>
                  <a:lnTo>
                    <a:pt x="691" y="36"/>
                  </a:lnTo>
                  <a:lnTo>
                    <a:pt x="693" y="35"/>
                  </a:lnTo>
                  <a:lnTo>
                    <a:pt x="694" y="34"/>
                  </a:lnTo>
                  <a:lnTo>
                    <a:pt x="695" y="34"/>
                  </a:lnTo>
                  <a:lnTo>
                    <a:pt x="698" y="33"/>
                  </a:lnTo>
                  <a:lnTo>
                    <a:pt x="699" y="32"/>
                  </a:lnTo>
                  <a:lnTo>
                    <a:pt x="700" y="32"/>
                  </a:lnTo>
                  <a:lnTo>
                    <a:pt x="701" y="31"/>
                  </a:lnTo>
                  <a:lnTo>
                    <a:pt x="702" y="30"/>
                  </a:lnTo>
                  <a:lnTo>
                    <a:pt x="703" y="28"/>
                  </a:lnTo>
                  <a:lnTo>
                    <a:pt x="706" y="28"/>
                  </a:lnTo>
                  <a:lnTo>
                    <a:pt x="707" y="27"/>
                  </a:lnTo>
                  <a:lnTo>
                    <a:pt x="708" y="26"/>
                  </a:lnTo>
                  <a:lnTo>
                    <a:pt x="709" y="26"/>
                  </a:lnTo>
                  <a:lnTo>
                    <a:pt x="710" y="25"/>
                  </a:lnTo>
                  <a:lnTo>
                    <a:pt x="711" y="24"/>
                  </a:lnTo>
                  <a:lnTo>
                    <a:pt x="714" y="24"/>
                  </a:lnTo>
                  <a:lnTo>
                    <a:pt x="715" y="23"/>
                  </a:lnTo>
                  <a:lnTo>
                    <a:pt x="716" y="22"/>
                  </a:lnTo>
                  <a:lnTo>
                    <a:pt x="717" y="22"/>
                  </a:lnTo>
                  <a:lnTo>
                    <a:pt x="718" y="18"/>
                  </a:lnTo>
                  <a:lnTo>
                    <a:pt x="722" y="18"/>
                  </a:lnTo>
                  <a:lnTo>
                    <a:pt x="723" y="17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8" y="14"/>
                  </a:lnTo>
                  <a:lnTo>
                    <a:pt x="730" y="15"/>
                  </a:lnTo>
                  <a:lnTo>
                    <a:pt x="732" y="13"/>
                  </a:lnTo>
                  <a:lnTo>
                    <a:pt x="734" y="11"/>
                  </a:lnTo>
                  <a:lnTo>
                    <a:pt x="735" y="10"/>
                  </a:lnTo>
                  <a:lnTo>
                    <a:pt x="736" y="9"/>
                  </a:lnTo>
                  <a:lnTo>
                    <a:pt x="739" y="8"/>
                  </a:lnTo>
                  <a:lnTo>
                    <a:pt x="740" y="8"/>
                  </a:lnTo>
                  <a:lnTo>
                    <a:pt x="743" y="6"/>
                  </a:lnTo>
                  <a:lnTo>
                    <a:pt x="746" y="5"/>
                  </a:lnTo>
                  <a:lnTo>
                    <a:pt x="747" y="3"/>
                  </a:lnTo>
                  <a:lnTo>
                    <a:pt x="753" y="2"/>
                  </a:lnTo>
                  <a:lnTo>
                    <a:pt x="757" y="0"/>
                  </a:lnTo>
                  <a:lnTo>
                    <a:pt x="758" y="0"/>
                  </a:lnTo>
                  <a:lnTo>
                    <a:pt x="759" y="1"/>
                  </a:lnTo>
                  <a:lnTo>
                    <a:pt x="760" y="1"/>
                  </a:lnTo>
                  <a:lnTo>
                    <a:pt x="763" y="2"/>
                  </a:lnTo>
                  <a:lnTo>
                    <a:pt x="764" y="2"/>
                  </a:lnTo>
                  <a:lnTo>
                    <a:pt x="766" y="3"/>
                  </a:lnTo>
                  <a:lnTo>
                    <a:pt x="767" y="3"/>
                  </a:lnTo>
                  <a:lnTo>
                    <a:pt x="768" y="3"/>
                  </a:lnTo>
                  <a:lnTo>
                    <a:pt x="771" y="5"/>
                  </a:lnTo>
                  <a:lnTo>
                    <a:pt x="773" y="5"/>
                  </a:lnTo>
                  <a:lnTo>
                    <a:pt x="774" y="6"/>
                  </a:lnTo>
                  <a:lnTo>
                    <a:pt x="775" y="7"/>
                  </a:lnTo>
                  <a:lnTo>
                    <a:pt x="777" y="7"/>
                  </a:lnTo>
                  <a:lnTo>
                    <a:pt x="781" y="9"/>
                  </a:lnTo>
                  <a:lnTo>
                    <a:pt x="784" y="10"/>
                  </a:lnTo>
                  <a:lnTo>
                    <a:pt x="785" y="11"/>
                  </a:lnTo>
                  <a:lnTo>
                    <a:pt x="786" y="11"/>
                  </a:lnTo>
                  <a:lnTo>
                    <a:pt x="789" y="13"/>
                  </a:lnTo>
                  <a:lnTo>
                    <a:pt x="790" y="13"/>
                  </a:lnTo>
                  <a:lnTo>
                    <a:pt x="792" y="14"/>
                  </a:lnTo>
                  <a:lnTo>
                    <a:pt x="793" y="14"/>
                  </a:lnTo>
                  <a:lnTo>
                    <a:pt x="794" y="15"/>
                  </a:lnTo>
                  <a:lnTo>
                    <a:pt x="797" y="15"/>
                  </a:lnTo>
                  <a:lnTo>
                    <a:pt x="798" y="16"/>
                  </a:lnTo>
                  <a:lnTo>
                    <a:pt x="800" y="16"/>
                  </a:lnTo>
                  <a:lnTo>
                    <a:pt x="801" y="17"/>
                  </a:lnTo>
                  <a:lnTo>
                    <a:pt x="803" y="17"/>
                  </a:lnTo>
                  <a:lnTo>
                    <a:pt x="805" y="18"/>
                  </a:lnTo>
                  <a:lnTo>
                    <a:pt x="806" y="18"/>
                  </a:lnTo>
                  <a:lnTo>
                    <a:pt x="809" y="19"/>
                  </a:lnTo>
                  <a:lnTo>
                    <a:pt x="811" y="20"/>
                  </a:lnTo>
                  <a:lnTo>
                    <a:pt x="814" y="22"/>
                  </a:lnTo>
                  <a:lnTo>
                    <a:pt x="815" y="22"/>
                  </a:lnTo>
                  <a:lnTo>
                    <a:pt x="816" y="23"/>
                  </a:lnTo>
                  <a:lnTo>
                    <a:pt x="818" y="23"/>
                  </a:lnTo>
                  <a:lnTo>
                    <a:pt x="819" y="24"/>
                  </a:lnTo>
                  <a:lnTo>
                    <a:pt x="822" y="24"/>
                  </a:lnTo>
                  <a:lnTo>
                    <a:pt x="823" y="25"/>
                  </a:lnTo>
                  <a:lnTo>
                    <a:pt x="824" y="25"/>
                  </a:lnTo>
                  <a:lnTo>
                    <a:pt x="825" y="26"/>
                  </a:lnTo>
                  <a:lnTo>
                    <a:pt x="827" y="26"/>
                  </a:lnTo>
                  <a:lnTo>
                    <a:pt x="833" y="28"/>
                  </a:lnTo>
                  <a:lnTo>
                    <a:pt x="838" y="31"/>
                  </a:lnTo>
                  <a:lnTo>
                    <a:pt x="841" y="31"/>
                  </a:lnTo>
                  <a:lnTo>
                    <a:pt x="843" y="32"/>
                  </a:lnTo>
                  <a:lnTo>
                    <a:pt x="846" y="33"/>
                  </a:lnTo>
                  <a:lnTo>
                    <a:pt x="849" y="34"/>
                  </a:lnTo>
                  <a:lnTo>
                    <a:pt x="852" y="35"/>
                  </a:lnTo>
                  <a:lnTo>
                    <a:pt x="854" y="35"/>
                  </a:lnTo>
                  <a:lnTo>
                    <a:pt x="855" y="36"/>
                  </a:lnTo>
                  <a:lnTo>
                    <a:pt x="857" y="36"/>
                  </a:lnTo>
                  <a:lnTo>
                    <a:pt x="858" y="37"/>
                  </a:lnTo>
                  <a:lnTo>
                    <a:pt x="859" y="37"/>
                  </a:lnTo>
                  <a:lnTo>
                    <a:pt x="861" y="39"/>
                  </a:lnTo>
                  <a:lnTo>
                    <a:pt x="863" y="39"/>
                  </a:lnTo>
                  <a:lnTo>
                    <a:pt x="865" y="40"/>
                  </a:lnTo>
                  <a:lnTo>
                    <a:pt x="866" y="40"/>
                  </a:lnTo>
                  <a:lnTo>
                    <a:pt x="868" y="42"/>
                  </a:lnTo>
                  <a:lnTo>
                    <a:pt x="872" y="42"/>
                  </a:lnTo>
                  <a:lnTo>
                    <a:pt x="874" y="42"/>
                  </a:lnTo>
                  <a:lnTo>
                    <a:pt x="875" y="43"/>
                  </a:lnTo>
                  <a:lnTo>
                    <a:pt x="877" y="45"/>
                  </a:lnTo>
                  <a:lnTo>
                    <a:pt x="881" y="45"/>
                  </a:lnTo>
                  <a:lnTo>
                    <a:pt x="883" y="47"/>
                  </a:lnTo>
                  <a:lnTo>
                    <a:pt x="886" y="45"/>
                  </a:lnTo>
                  <a:lnTo>
                    <a:pt x="888" y="49"/>
                  </a:lnTo>
                  <a:lnTo>
                    <a:pt x="889" y="49"/>
                  </a:lnTo>
                  <a:lnTo>
                    <a:pt x="891" y="50"/>
                  </a:lnTo>
                  <a:lnTo>
                    <a:pt x="892" y="50"/>
                  </a:lnTo>
                  <a:lnTo>
                    <a:pt x="893" y="51"/>
                  </a:lnTo>
                  <a:lnTo>
                    <a:pt x="894" y="51"/>
                  </a:lnTo>
                  <a:lnTo>
                    <a:pt x="897" y="52"/>
                  </a:lnTo>
                  <a:lnTo>
                    <a:pt x="898" y="52"/>
                  </a:lnTo>
                  <a:lnTo>
                    <a:pt x="899" y="53"/>
                  </a:lnTo>
                  <a:lnTo>
                    <a:pt x="900" y="53"/>
                  </a:lnTo>
                  <a:lnTo>
                    <a:pt x="902" y="55"/>
                  </a:lnTo>
                  <a:lnTo>
                    <a:pt x="904" y="55"/>
                  </a:lnTo>
                  <a:lnTo>
                    <a:pt x="905" y="56"/>
                  </a:lnTo>
                  <a:lnTo>
                    <a:pt x="907" y="56"/>
                  </a:lnTo>
                  <a:lnTo>
                    <a:pt x="908" y="57"/>
                  </a:lnTo>
                  <a:lnTo>
                    <a:pt x="910" y="57"/>
                  </a:lnTo>
                  <a:lnTo>
                    <a:pt x="911" y="58"/>
                  </a:lnTo>
                  <a:lnTo>
                    <a:pt x="913" y="58"/>
                  </a:lnTo>
                  <a:lnTo>
                    <a:pt x="915" y="59"/>
                  </a:lnTo>
                  <a:lnTo>
                    <a:pt x="916" y="59"/>
                  </a:lnTo>
                  <a:lnTo>
                    <a:pt x="917" y="60"/>
                  </a:lnTo>
                  <a:lnTo>
                    <a:pt x="919" y="60"/>
                  </a:lnTo>
                  <a:lnTo>
                    <a:pt x="922" y="61"/>
                  </a:lnTo>
                  <a:lnTo>
                    <a:pt x="923" y="62"/>
                  </a:lnTo>
                  <a:lnTo>
                    <a:pt x="925" y="62"/>
                  </a:lnTo>
                  <a:lnTo>
                    <a:pt x="926" y="64"/>
                  </a:lnTo>
                  <a:lnTo>
                    <a:pt x="927" y="64"/>
                  </a:lnTo>
                  <a:lnTo>
                    <a:pt x="930" y="65"/>
                  </a:lnTo>
                  <a:lnTo>
                    <a:pt x="931" y="65"/>
                  </a:lnTo>
                  <a:lnTo>
                    <a:pt x="933" y="66"/>
                  </a:lnTo>
                  <a:lnTo>
                    <a:pt x="934" y="66"/>
                  </a:lnTo>
                  <a:lnTo>
                    <a:pt x="935" y="67"/>
                  </a:lnTo>
                  <a:lnTo>
                    <a:pt x="938" y="67"/>
                  </a:lnTo>
                  <a:lnTo>
                    <a:pt x="937" y="68"/>
                  </a:lnTo>
                  <a:lnTo>
                    <a:pt x="937" y="70"/>
                  </a:lnTo>
                  <a:lnTo>
                    <a:pt x="937" y="72"/>
                  </a:lnTo>
                  <a:lnTo>
                    <a:pt x="938" y="73"/>
                  </a:lnTo>
                  <a:lnTo>
                    <a:pt x="938" y="75"/>
                  </a:lnTo>
                  <a:lnTo>
                    <a:pt x="939" y="76"/>
                  </a:lnTo>
                  <a:lnTo>
                    <a:pt x="940" y="77"/>
                  </a:lnTo>
                  <a:lnTo>
                    <a:pt x="940" y="78"/>
                  </a:lnTo>
                  <a:lnTo>
                    <a:pt x="941" y="81"/>
                  </a:lnTo>
                  <a:lnTo>
                    <a:pt x="942" y="82"/>
                  </a:lnTo>
                  <a:lnTo>
                    <a:pt x="942" y="84"/>
                  </a:lnTo>
                  <a:lnTo>
                    <a:pt x="942" y="85"/>
                  </a:lnTo>
                  <a:lnTo>
                    <a:pt x="943" y="87"/>
                  </a:lnTo>
                  <a:lnTo>
                    <a:pt x="943" y="89"/>
                  </a:lnTo>
                  <a:lnTo>
                    <a:pt x="947" y="92"/>
                  </a:lnTo>
                  <a:lnTo>
                    <a:pt x="947" y="98"/>
                  </a:lnTo>
                  <a:lnTo>
                    <a:pt x="946" y="101"/>
                  </a:lnTo>
                  <a:lnTo>
                    <a:pt x="943" y="106"/>
                  </a:lnTo>
                  <a:lnTo>
                    <a:pt x="941" y="108"/>
                  </a:lnTo>
                  <a:lnTo>
                    <a:pt x="939" y="111"/>
                  </a:lnTo>
                  <a:lnTo>
                    <a:pt x="937" y="115"/>
                  </a:lnTo>
                  <a:lnTo>
                    <a:pt x="940" y="116"/>
                  </a:lnTo>
                  <a:lnTo>
                    <a:pt x="940" y="118"/>
                  </a:lnTo>
                  <a:lnTo>
                    <a:pt x="942" y="119"/>
                  </a:lnTo>
                  <a:lnTo>
                    <a:pt x="943" y="120"/>
                  </a:lnTo>
                  <a:lnTo>
                    <a:pt x="944" y="121"/>
                  </a:lnTo>
                  <a:lnTo>
                    <a:pt x="946" y="123"/>
                  </a:lnTo>
                  <a:lnTo>
                    <a:pt x="947" y="124"/>
                  </a:lnTo>
                  <a:lnTo>
                    <a:pt x="948" y="125"/>
                  </a:lnTo>
                  <a:lnTo>
                    <a:pt x="949" y="126"/>
                  </a:lnTo>
                  <a:lnTo>
                    <a:pt x="950" y="127"/>
                  </a:lnTo>
                  <a:lnTo>
                    <a:pt x="951" y="128"/>
                  </a:lnTo>
                  <a:lnTo>
                    <a:pt x="952" y="129"/>
                  </a:lnTo>
                  <a:lnTo>
                    <a:pt x="954" y="132"/>
                  </a:lnTo>
                  <a:lnTo>
                    <a:pt x="955" y="132"/>
                  </a:lnTo>
                  <a:lnTo>
                    <a:pt x="956" y="133"/>
                  </a:lnTo>
                  <a:lnTo>
                    <a:pt x="958" y="134"/>
                  </a:lnTo>
                  <a:lnTo>
                    <a:pt x="960" y="136"/>
                  </a:lnTo>
                  <a:lnTo>
                    <a:pt x="962" y="137"/>
                  </a:lnTo>
                  <a:lnTo>
                    <a:pt x="962" y="138"/>
                  </a:lnTo>
                  <a:lnTo>
                    <a:pt x="963" y="140"/>
                  </a:lnTo>
                  <a:lnTo>
                    <a:pt x="964" y="142"/>
                  </a:lnTo>
                  <a:lnTo>
                    <a:pt x="963" y="143"/>
                  </a:lnTo>
                  <a:lnTo>
                    <a:pt x="963" y="145"/>
                  </a:lnTo>
                  <a:lnTo>
                    <a:pt x="964" y="146"/>
                  </a:lnTo>
                  <a:lnTo>
                    <a:pt x="964" y="148"/>
                  </a:lnTo>
                  <a:lnTo>
                    <a:pt x="964" y="152"/>
                  </a:lnTo>
                  <a:lnTo>
                    <a:pt x="965" y="154"/>
                  </a:lnTo>
                  <a:lnTo>
                    <a:pt x="965" y="157"/>
                  </a:lnTo>
                  <a:lnTo>
                    <a:pt x="965" y="158"/>
                  </a:lnTo>
                  <a:lnTo>
                    <a:pt x="966" y="159"/>
                  </a:lnTo>
                  <a:lnTo>
                    <a:pt x="966" y="161"/>
                  </a:lnTo>
                  <a:lnTo>
                    <a:pt x="967" y="162"/>
                  </a:lnTo>
                  <a:lnTo>
                    <a:pt x="969" y="166"/>
                  </a:lnTo>
                  <a:lnTo>
                    <a:pt x="968" y="167"/>
                  </a:lnTo>
                  <a:lnTo>
                    <a:pt x="968" y="171"/>
                  </a:lnTo>
                  <a:lnTo>
                    <a:pt x="966" y="175"/>
                  </a:lnTo>
                  <a:lnTo>
                    <a:pt x="963" y="177"/>
                  </a:lnTo>
                  <a:lnTo>
                    <a:pt x="966" y="178"/>
                  </a:lnTo>
                  <a:lnTo>
                    <a:pt x="966" y="180"/>
                  </a:lnTo>
                  <a:lnTo>
                    <a:pt x="966" y="182"/>
                  </a:lnTo>
                  <a:lnTo>
                    <a:pt x="966" y="184"/>
                  </a:lnTo>
                  <a:lnTo>
                    <a:pt x="965" y="185"/>
                  </a:lnTo>
                  <a:lnTo>
                    <a:pt x="965" y="186"/>
                  </a:lnTo>
                  <a:lnTo>
                    <a:pt x="965" y="188"/>
                  </a:lnTo>
                  <a:lnTo>
                    <a:pt x="965" y="191"/>
                  </a:lnTo>
                  <a:lnTo>
                    <a:pt x="964" y="192"/>
                  </a:lnTo>
                  <a:lnTo>
                    <a:pt x="964" y="194"/>
                  </a:lnTo>
                  <a:lnTo>
                    <a:pt x="964" y="195"/>
                  </a:lnTo>
                  <a:lnTo>
                    <a:pt x="964" y="198"/>
                  </a:lnTo>
                  <a:lnTo>
                    <a:pt x="964" y="199"/>
                  </a:lnTo>
                  <a:lnTo>
                    <a:pt x="963" y="203"/>
                  </a:lnTo>
                  <a:lnTo>
                    <a:pt x="966" y="203"/>
                  </a:lnTo>
                  <a:lnTo>
                    <a:pt x="968" y="202"/>
                  </a:lnTo>
                  <a:lnTo>
                    <a:pt x="973" y="203"/>
                  </a:lnTo>
                  <a:lnTo>
                    <a:pt x="977" y="202"/>
                  </a:lnTo>
                  <a:lnTo>
                    <a:pt x="979" y="200"/>
                  </a:lnTo>
                  <a:lnTo>
                    <a:pt x="981" y="199"/>
                  </a:lnTo>
                  <a:lnTo>
                    <a:pt x="982" y="199"/>
                  </a:lnTo>
                  <a:lnTo>
                    <a:pt x="983" y="198"/>
                  </a:lnTo>
                  <a:lnTo>
                    <a:pt x="985" y="196"/>
                  </a:lnTo>
                  <a:lnTo>
                    <a:pt x="987" y="196"/>
                  </a:lnTo>
                  <a:lnTo>
                    <a:pt x="988" y="195"/>
                  </a:lnTo>
                  <a:lnTo>
                    <a:pt x="990" y="195"/>
                  </a:lnTo>
                  <a:lnTo>
                    <a:pt x="991" y="195"/>
                  </a:lnTo>
                  <a:lnTo>
                    <a:pt x="993" y="195"/>
                  </a:lnTo>
                  <a:lnTo>
                    <a:pt x="994" y="195"/>
                  </a:lnTo>
                  <a:lnTo>
                    <a:pt x="997" y="195"/>
                  </a:lnTo>
                  <a:lnTo>
                    <a:pt x="998" y="195"/>
                  </a:lnTo>
                  <a:lnTo>
                    <a:pt x="999" y="195"/>
                  </a:lnTo>
                  <a:lnTo>
                    <a:pt x="1001" y="195"/>
                  </a:lnTo>
                  <a:lnTo>
                    <a:pt x="1002" y="194"/>
                  </a:lnTo>
                  <a:lnTo>
                    <a:pt x="1004" y="194"/>
                  </a:lnTo>
                  <a:lnTo>
                    <a:pt x="1005" y="192"/>
                  </a:lnTo>
                  <a:lnTo>
                    <a:pt x="1005" y="191"/>
                  </a:lnTo>
                  <a:lnTo>
                    <a:pt x="1005" y="190"/>
                  </a:lnTo>
                  <a:lnTo>
                    <a:pt x="1005" y="187"/>
                  </a:lnTo>
                  <a:lnTo>
                    <a:pt x="1005" y="186"/>
                  </a:lnTo>
                  <a:lnTo>
                    <a:pt x="1005" y="184"/>
                  </a:lnTo>
                  <a:lnTo>
                    <a:pt x="1004" y="183"/>
                  </a:lnTo>
                  <a:lnTo>
                    <a:pt x="1002" y="183"/>
                  </a:lnTo>
                  <a:lnTo>
                    <a:pt x="1001" y="182"/>
                  </a:lnTo>
                  <a:lnTo>
                    <a:pt x="1001" y="179"/>
                  </a:lnTo>
                  <a:lnTo>
                    <a:pt x="1000" y="178"/>
                  </a:lnTo>
                  <a:lnTo>
                    <a:pt x="999" y="176"/>
                  </a:lnTo>
                  <a:lnTo>
                    <a:pt x="999" y="175"/>
                  </a:lnTo>
                  <a:lnTo>
                    <a:pt x="998" y="173"/>
                  </a:lnTo>
                  <a:lnTo>
                    <a:pt x="997" y="171"/>
                  </a:lnTo>
                  <a:lnTo>
                    <a:pt x="996" y="169"/>
                  </a:lnTo>
                  <a:lnTo>
                    <a:pt x="996" y="167"/>
                  </a:lnTo>
                  <a:lnTo>
                    <a:pt x="994" y="166"/>
                  </a:lnTo>
                  <a:lnTo>
                    <a:pt x="994" y="165"/>
                  </a:lnTo>
                  <a:lnTo>
                    <a:pt x="993" y="162"/>
                  </a:lnTo>
                  <a:lnTo>
                    <a:pt x="993" y="161"/>
                  </a:lnTo>
                  <a:lnTo>
                    <a:pt x="992" y="160"/>
                  </a:lnTo>
                  <a:lnTo>
                    <a:pt x="992" y="158"/>
                  </a:lnTo>
                  <a:lnTo>
                    <a:pt x="991" y="157"/>
                  </a:lnTo>
                  <a:lnTo>
                    <a:pt x="990" y="153"/>
                  </a:lnTo>
                  <a:lnTo>
                    <a:pt x="989" y="150"/>
                  </a:lnTo>
                  <a:lnTo>
                    <a:pt x="984" y="145"/>
                  </a:lnTo>
                  <a:lnTo>
                    <a:pt x="985" y="144"/>
                  </a:lnTo>
                  <a:lnTo>
                    <a:pt x="991" y="143"/>
                  </a:lnTo>
                  <a:lnTo>
                    <a:pt x="992" y="143"/>
                  </a:lnTo>
                  <a:lnTo>
                    <a:pt x="993" y="142"/>
                  </a:lnTo>
                  <a:lnTo>
                    <a:pt x="996" y="142"/>
                  </a:lnTo>
                  <a:lnTo>
                    <a:pt x="997" y="142"/>
                  </a:lnTo>
                  <a:lnTo>
                    <a:pt x="999" y="141"/>
                  </a:lnTo>
                  <a:lnTo>
                    <a:pt x="1000" y="141"/>
                  </a:lnTo>
                  <a:lnTo>
                    <a:pt x="1002" y="140"/>
                  </a:lnTo>
                  <a:lnTo>
                    <a:pt x="1004" y="140"/>
                  </a:lnTo>
                  <a:lnTo>
                    <a:pt x="1006" y="140"/>
                  </a:lnTo>
                  <a:lnTo>
                    <a:pt x="1007" y="138"/>
                  </a:lnTo>
                  <a:lnTo>
                    <a:pt x="1009" y="138"/>
                  </a:lnTo>
                  <a:lnTo>
                    <a:pt x="1010" y="137"/>
                  </a:lnTo>
                  <a:lnTo>
                    <a:pt x="1013" y="137"/>
                  </a:lnTo>
                  <a:lnTo>
                    <a:pt x="1014" y="137"/>
                  </a:lnTo>
                  <a:lnTo>
                    <a:pt x="1015" y="136"/>
                  </a:lnTo>
                  <a:lnTo>
                    <a:pt x="1017" y="136"/>
                  </a:lnTo>
                  <a:lnTo>
                    <a:pt x="1021" y="135"/>
                  </a:lnTo>
                  <a:lnTo>
                    <a:pt x="1023" y="134"/>
                  </a:lnTo>
                  <a:lnTo>
                    <a:pt x="1025" y="134"/>
                  </a:lnTo>
                  <a:lnTo>
                    <a:pt x="1026" y="134"/>
                  </a:lnTo>
                  <a:lnTo>
                    <a:pt x="1027" y="133"/>
                  </a:lnTo>
                  <a:lnTo>
                    <a:pt x="1030" y="133"/>
                  </a:lnTo>
                  <a:lnTo>
                    <a:pt x="1031" y="133"/>
                  </a:lnTo>
                  <a:lnTo>
                    <a:pt x="1032" y="132"/>
                  </a:lnTo>
                  <a:lnTo>
                    <a:pt x="1034" y="132"/>
                  </a:lnTo>
                  <a:lnTo>
                    <a:pt x="1038" y="131"/>
                  </a:lnTo>
                  <a:lnTo>
                    <a:pt x="1038" y="128"/>
                  </a:lnTo>
                  <a:lnTo>
                    <a:pt x="1040" y="126"/>
                  </a:lnTo>
                  <a:lnTo>
                    <a:pt x="1043" y="131"/>
                  </a:lnTo>
                  <a:lnTo>
                    <a:pt x="1047" y="126"/>
                  </a:lnTo>
                  <a:lnTo>
                    <a:pt x="1050" y="124"/>
                  </a:lnTo>
                  <a:lnTo>
                    <a:pt x="1050" y="127"/>
                  </a:lnTo>
                  <a:lnTo>
                    <a:pt x="1052" y="126"/>
                  </a:lnTo>
                  <a:lnTo>
                    <a:pt x="1054" y="126"/>
                  </a:lnTo>
                  <a:lnTo>
                    <a:pt x="1056" y="126"/>
                  </a:lnTo>
                  <a:lnTo>
                    <a:pt x="1057" y="125"/>
                  </a:lnTo>
                  <a:lnTo>
                    <a:pt x="1058" y="125"/>
                  </a:lnTo>
                  <a:lnTo>
                    <a:pt x="1060" y="124"/>
                  </a:lnTo>
                  <a:lnTo>
                    <a:pt x="1062" y="124"/>
                  </a:lnTo>
                  <a:lnTo>
                    <a:pt x="1064" y="123"/>
                  </a:lnTo>
                  <a:lnTo>
                    <a:pt x="1065" y="123"/>
                  </a:lnTo>
                  <a:lnTo>
                    <a:pt x="1066" y="121"/>
                  </a:lnTo>
                  <a:lnTo>
                    <a:pt x="1068" y="121"/>
                  </a:lnTo>
                  <a:lnTo>
                    <a:pt x="1070" y="121"/>
                  </a:lnTo>
                  <a:lnTo>
                    <a:pt x="1072" y="120"/>
                  </a:lnTo>
                  <a:lnTo>
                    <a:pt x="1073" y="120"/>
                  </a:lnTo>
                  <a:lnTo>
                    <a:pt x="1075" y="119"/>
                  </a:lnTo>
                  <a:lnTo>
                    <a:pt x="1076" y="119"/>
                  </a:lnTo>
                  <a:lnTo>
                    <a:pt x="1077" y="116"/>
                  </a:lnTo>
                  <a:lnTo>
                    <a:pt x="1080" y="116"/>
                  </a:lnTo>
                  <a:lnTo>
                    <a:pt x="1081" y="116"/>
                  </a:lnTo>
                  <a:lnTo>
                    <a:pt x="1082" y="115"/>
                  </a:lnTo>
                  <a:lnTo>
                    <a:pt x="1084" y="115"/>
                  </a:lnTo>
                  <a:lnTo>
                    <a:pt x="1088" y="115"/>
                  </a:lnTo>
                  <a:lnTo>
                    <a:pt x="1092" y="115"/>
                  </a:lnTo>
                  <a:lnTo>
                    <a:pt x="1097" y="114"/>
                  </a:lnTo>
                  <a:lnTo>
                    <a:pt x="1100" y="112"/>
                  </a:lnTo>
                  <a:lnTo>
                    <a:pt x="1101" y="116"/>
                  </a:lnTo>
                  <a:lnTo>
                    <a:pt x="1101" y="117"/>
                  </a:lnTo>
                  <a:lnTo>
                    <a:pt x="1101" y="119"/>
                  </a:lnTo>
                  <a:lnTo>
                    <a:pt x="1103" y="120"/>
                  </a:lnTo>
                  <a:lnTo>
                    <a:pt x="1103" y="121"/>
                  </a:lnTo>
                  <a:lnTo>
                    <a:pt x="1101" y="124"/>
                  </a:lnTo>
                  <a:lnTo>
                    <a:pt x="1100" y="124"/>
                  </a:lnTo>
                  <a:lnTo>
                    <a:pt x="1099" y="125"/>
                  </a:lnTo>
                  <a:lnTo>
                    <a:pt x="1097" y="125"/>
                  </a:lnTo>
                  <a:lnTo>
                    <a:pt x="1096" y="125"/>
                  </a:lnTo>
                  <a:lnTo>
                    <a:pt x="1095" y="125"/>
                  </a:lnTo>
                  <a:lnTo>
                    <a:pt x="1090" y="126"/>
                  </a:lnTo>
                  <a:lnTo>
                    <a:pt x="1088" y="125"/>
                  </a:lnTo>
                  <a:lnTo>
                    <a:pt x="1085" y="125"/>
                  </a:lnTo>
                  <a:lnTo>
                    <a:pt x="1085" y="126"/>
                  </a:lnTo>
                  <a:lnTo>
                    <a:pt x="1084" y="127"/>
                  </a:lnTo>
                  <a:lnTo>
                    <a:pt x="1084" y="129"/>
                  </a:lnTo>
                  <a:lnTo>
                    <a:pt x="1083" y="131"/>
                  </a:lnTo>
                  <a:lnTo>
                    <a:pt x="1083" y="133"/>
                  </a:lnTo>
                  <a:lnTo>
                    <a:pt x="1083" y="134"/>
                  </a:lnTo>
                  <a:lnTo>
                    <a:pt x="1084" y="136"/>
                  </a:lnTo>
                  <a:lnTo>
                    <a:pt x="1083" y="137"/>
                  </a:lnTo>
                  <a:lnTo>
                    <a:pt x="1082" y="138"/>
                  </a:lnTo>
                  <a:lnTo>
                    <a:pt x="1081" y="140"/>
                  </a:lnTo>
                  <a:lnTo>
                    <a:pt x="1080" y="141"/>
                  </a:lnTo>
                  <a:lnTo>
                    <a:pt x="1079" y="142"/>
                  </a:lnTo>
                  <a:lnTo>
                    <a:pt x="1077" y="142"/>
                  </a:lnTo>
                  <a:lnTo>
                    <a:pt x="1075" y="143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8"/>
                  </a:lnTo>
                  <a:lnTo>
                    <a:pt x="1073" y="149"/>
                  </a:lnTo>
                  <a:lnTo>
                    <a:pt x="1073" y="151"/>
                  </a:lnTo>
                  <a:lnTo>
                    <a:pt x="1073" y="152"/>
                  </a:lnTo>
                  <a:lnTo>
                    <a:pt x="1073" y="154"/>
                  </a:lnTo>
                  <a:lnTo>
                    <a:pt x="1073" y="156"/>
                  </a:lnTo>
                  <a:lnTo>
                    <a:pt x="1073" y="158"/>
                  </a:lnTo>
                  <a:lnTo>
                    <a:pt x="1073" y="159"/>
                  </a:lnTo>
                  <a:lnTo>
                    <a:pt x="1076" y="161"/>
                  </a:lnTo>
                  <a:lnTo>
                    <a:pt x="1075" y="165"/>
                  </a:lnTo>
                  <a:lnTo>
                    <a:pt x="1074" y="168"/>
                  </a:lnTo>
                  <a:lnTo>
                    <a:pt x="1073" y="170"/>
                  </a:lnTo>
                  <a:lnTo>
                    <a:pt x="1073" y="171"/>
                  </a:lnTo>
                  <a:lnTo>
                    <a:pt x="1072" y="174"/>
                  </a:lnTo>
                  <a:lnTo>
                    <a:pt x="1072" y="175"/>
                  </a:lnTo>
                  <a:lnTo>
                    <a:pt x="1071" y="177"/>
                  </a:lnTo>
                  <a:lnTo>
                    <a:pt x="1071" y="178"/>
                  </a:lnTo>
                  <a:lnTo>
                    <a:pt x="1071" y="180"/>
                  </a:lnTo>
                  <a:lnTo>
                    <a:pt x="1070" y="182"/>
                  </a:lnTo>
                  <a:lnTo>
                    <a:pt x="1068" y="184"/>
                  </a:lnTo>
                  <a:lnTo>
                    <a:pt x="1068" y="185"/>
                  </a:lnTo>
                  <a:lnTo>
                    <a:pt x="1068" y="187"/>
                  </a:lnTo>
                  <a:lnTo>
                    <a:pt x="1067" y="188"/>
                  </a:lnTo>
                  <a:lnTo>
                    <a:pt x="1067" y="191"/>
                  </a:lnTo>
                  <a:lnTo>
                    <a:pt x="1066" y="192"/>
                  </a:lnTo>
                  <a:lnTo>
                    <a:pt x="1066" y="193"/>
                  </a:lnTo>
                  <a:lnTo>
                    <a:pt x="1065" y="195"/>
                  </a:lnTo>
                  <a:lnTo>
                    <a:pt x="1065" y="198"/>
                  </a:lnTo>
                  <a:lnTo>
                    <a:pt x="1064" y="199"/>
                  </a:lnTo>
                  <a:lnTo>
                    <a:pt x="1064" y="201"/>
                  </a:lnTo>
                  <a:lnTo>
                    <a:pt x="1063" y="204"/>
                  </a:lnTo>
                  <a:lnTo>
                    <a:pt x="1062" y="208"/>
                  </a:lnTo>
                  <a:lnTo>
                    <a:pt x="1062" y="209"/>
                  </a:lnTo>
                  <a:lnTo>
                    <a:pt x="1060" y="210"/>
                  </a:lnTo>
                  <a:lnTo>
                    <a:pt x="1060" y="212"/>
                  </a:lnTo>
                  <a:lnTo>
                    <a:pt x="1059" y="213"/>
                  </a:lnTo>
                  <a:lnTo>
                    <a:pt x="1059" y="216"/>
                  </a:lnTo>
                  <a:lnTo>
                    <a:pt x="1058" y="217"/>
                  </a:lnTo>
                  <a:lnTo>
                    <a:pt x="1058" y="219"/>
                  </a:lnTo>
                  <a:lnTo>
                    <a:pt x="1058" y="220"/>
                  </a:lnTo>
                  <a:lnTo>
                    <a:pt x="1057" y="222"/>
                  </a:lnTo>
                  <a:lnTo>
                    <a:pt x="1057" y="224"/>
                  </a:lnTo>
                  <a:lnTo>
                    <a:pt x="1056" y="225"/>
                  </a:lnTo>
                  <a:lnTo>
                    <a:pt x="1056" y="227"/>
                  </a:lnTo>
                  <a:lnTo>
                    <a:pt x="1056" y="228"/>
                  </a:lnTo>
                  <a:lnTo>
                    <a:pt x="1055" y="230"/>
                  </a:lnTo>
                  <a:lnTo>
                    <a:pt x="1055" y="232"/>
                  </a:lnTo>
                  <a:lnTo>
                    <a:pt x="1054" y="234"/>
                  </a:lnTo>
                  <a:lnTo>
                    <a:pt x="1054" y="236"/>
                  </a:lnTo>
                  <a:lnTo>
                    <a:pt x="1052" y="238"/>
                  </a:lnTo>
                  <a:lnTo>
                    <a:pt x="1052" y="239"/>
                  </a:lnTo>
                  <a:lnTo>
                    <a:pt x="1051" y="241"/>
                  </a:lnTo>
                  <a:lnTo>
                    <a:pt x="1051" y="243"/>
                  </a:lnTo>
                  <a:lnTo>
                    <a:pt x="1051" y="244"/>
                  </a:lnTo>
                  <a:lnTo>
                    <a:pt x="1050" y="246"/>
                  </a:lnTo>
                  <a:lnTo>
                    <a:pt x="1050" y="247"/>
                  </a:lnTo>
                  <a:lnTo>
                    <a:pt x="1049" y="250"/>
                  </a:lnTo>
                  <a:lnTo>
                    <a:pt x="1049" y="251"/>
                  </a:lnTo>
                  <a:lnTo>
                    <a:pt x="1048" y="253"/>
                  </a:lnTo>
                  <a:lnTo>
                    <a:pt x="1048" y="255"/>
                  </a:lnTo>
                  <a:lnTo>
                    <a:pt x="1047" y="259"/>
                  </a:lnTo>
                  <a:lnTo>
                    <a:pt x="1047" y="260"/>
                  </a:lnTo>
                  <a:lnTo>
                    <a:pt x="1046" y="261"/>
                  </a:lnTo>
                  <a:lnTo>
                    <a:pt x="1046" y="263"/>
                  </a:lnTo>
                  <a:lnTo>
                    <a:pt x="1046" y="264"/>
                  </a:lnTo>
                  <a:lnTo>
                    <a:pt x="1045" y="267"/>
                  </a:lnTo>
                  <a:lnTo>
                    <a:pt x="1045" y="269"/>
                  </a:lnTo>
                  <a:lnTo>
                    <a:pt x="1045" y="270"/>
                  </a:lnTo>
                  <a:lnTo>
                    <a:pt x="1043" y="275"/>
                  </a:lnTo>
                  <a:lnTo>
                    <a:pt x="1041" y="277"/>
                  </a:lnTo>
                  <a:lnTo>
                    <a:pt x="1041" y="279"/>
                  </a:lnTo>
                  <a:lnTo>
                    <a:pt x="1042" y="280"/>
                  </a:lnTo>
                  <a:lnTo>
                    <a:pt x="1043" y="281"/>
                  </a:lnTo>
                  <a:lnTo>
                    <a:pt x="1045" y="283"/>
                  </a:lnTo>
                  <a:lnTo>
                    <a:pt x="1046" y="284"/>
                  </a:lnTo>
                  <a:lnTo>
                    <a:pt x="1047" y="285"/>
                  </a:lnTo>
                  <a:lnTo>
                    <a:pt x="1048" y="286"/>
                  </a:lnTo>
                  <a:lnTo>
                    <a:pt x="1049" y="287"/>
                  </a:lnTo>
                  <a:lnTo>
                    <a:pt x="1049" y="288"/>
                  </a:lnTo>
                  <a:lnTo>
                    <a:pt x="1050" y="289"/>
                  </a:lnTo>
                  <a:lnTo>
                    <a:pt x="1050" y="292"/>
                  </a:lnTo>
                  <a:lnTo>
                    <a:pt x="1050" y="293"/>
                  </a:lnTo>
                  <a:lnTo>
                    <a:pt x="1050" y="294"/>
                  </a:lnTo>
                  <a:lnTo>
                    <a:pt x="1051" y="297"/>
                  </a:lnTo>
                  <a:lnTo>
                    <a:pt x="1048" y="299"/>
                  </a:lnTo>
                  <a:lnTo>
                    <a:pt x="1046" y="300"/>
                  </a:lnTo>
                  <a:lnTo>
                    <a:pt x="1043" y="300"/>
                  </a:lnTo>
                  <a:lnTo>
                    <a:pt x="1041" y="302"/>
                  </a:lnTo>
                  <a:lnTo>
                    <a:pt x="1039" y="299"/>
                  </a:lnTo>
                  <a:lnTo>
                    <a:pt x="1038" y="299"/>
                  </a:lnTo>
                  <a:lnTo>
                    <a:pt x="1037" y="300"/>
                  </a:lnTo>
                  <a:lnTo>
                    <a:pt x="1034" y="301"/>
                  </a:lnTo>
                  <a:lnTo>
                    <a:pt x="1038" y="303"/>
                  </a:lnTo>
                  <a:lnTo>
                    <a:pt x="1035" y="304"/>
                  </a:lnTo>
                  <a:lnTo>
                    <a:pt x="1033" y="305"/>
                  </a:lnTo>
                  <a:lnTo>
                    <a:pt x="1032" y="306"/>
                  </a:lnTo>
                  <a:lnTo>
                    <a:pt x="1030" y="306"/>
                  </a:lnTo>
                  <a:lnTo>
                    <a:pt x="1027" y="309"/>
                  </a:lnTo>
                  <a:lnTo>
                    <a:pt x="1025" y="310"/>
                  </a:lnTo>
                  <a:lnTo>
                    <a:pt x="1023" y="308"/>
                  </a:lnTo>
                  <a:lnTo>
                    <a:pt x="1022" y="308"/>
                  </a:lnTo>
                  <a:lnTo>
                    <a:pt x="1021" y="308"/>
                  </a:lnTo>
                  <a:lnTo>
                    <a:pt x="1018" y="308"/>
                  </a:lnTo>
                  <a:lnTo>
                    <a:pt x="1017" y="308"/>
                  </a:lnTo>
                  <a:lnTo>
                    <a:pt x="1015" y="308"/>
                  </a:lnTo>
                  <a:lnTo>
                    <a:pt x="1014" y="308"/>
                  </a:lnTo>
                  <a:lnTo>
                    <a:pt x="1012" y="308"/>
                  </a:lnTo>
                  <a:lnTo>
                    <a:pt x="1009" y="306"/>
                  </a:lnTo>
                  <a:lnTo>
                    <a:pt x="1006" y="306"/>
                  </a:lnTo>
                  <a:lnTo>
                    <a:pt x="1004" y="306"/>
                  </a:lnTo>
                  <a:lnTo>
                    <a:pt x="1004" y="308"/>
                  </a:lnTo>
                  <a:lnTo>
                    <a:pt x="1004" y="310"/>
                  </a:lnTo>
                  <a:lnTo>
                    <a:pt x="1002" y="311"/>
                  </a:lnTo>
                  <a:lnTo>
                    <a:pt x="1002" y="313"/>
                  </a:lnTo>
                  <a:lnTo>
                    <a:pt x="1002" y="314"/>
                  </a:lnTo>
                  <a:lnTo>
                    <a:pt x="1007" y="318"/>
                  </a:lnTo>
                  <a:lnTo>
                    <a:pt x="1013" y="316"/>
                  </a:lnTo>
                  <a:lnTo>
                    <a:pt x="1015" y="314"/>
                  </a:lnTo>
                  <a:lnTo>
                    <a:pt x="1018" y="313"/>
                  </a:lnTo>
                  <a:lnTo>
                    <a:pt x="1023" y="316"/>
                  </a:lnTo>
                  <a:lnTo>
                    <a:pt x="1024" y="316"/>
                  </a:lnTo>
                  <a:lnTo>
                    <a:pt x="1026" y="316"/>
                  </a:lnTo>
                  <a:lnTo>
                    <a:pt x="1027" y="317"/>
                  </a:lnTo>
                  <a:lnTo>
                    <a:pt x="1030" y="317"/>
                  </a:lnTo>
                  <a:lnTo>
                    <a:pt x="1031" y="318"/>
                  </a:lnTo>
                  <a:lnTo>
                    <a:pt x="1031" y="319"/>
                  </a:lnTo>
                  <a:lnTo>
                    <a:pt x="1031" y="321"/>
                  </a:lnTo>
                  <a:lnTo>
                    <a:pt x="1031" y="323"/>
                  </a:lnTo>
                  <a:lnTo>
                    <a:pt x="1033" y="323"/>
                  </a:lnTo>
                  <a:lnTo>
                    <a:pt x="1037" y="325"/>
                  </a:lnTo>
                  <a:lnTo>
                    <a:pt x="1038" y="325"/>
                  </a:lnTo>
                  <a:lnTo>
                    <a:pt x="1039" y="323"/>
                  </a:lnTo>
                  <a:lnTo>
                    <a:pt x="1041" y="322"/>
                  </a:lnTo>
                  <a:lnTo>
                    <a:pt x="1042" y="321"/>
                  </a:lnTo>
                  <a:lnTo>
                    <a:pt x="1043" y="320"/>
                  </a:lnTo>
                  <a:lnTo>
                    <a:pt x="1045" y="320"/>
                  </a:lnTo>
                  <a:lnTo>
                    <a:pt x="1047" y="322"/>
                  </a:lnTo>
                  <a:lnTo>
                    <a:pt x="1048" y="322"/>
                  </a:lnTo>
                  <a:lnTo>
                    <a:pt x="1049" y="322"/>
                  </a:lnTo>
                  <a:lnTo>
                    <a:pt x="1051" y="322"/>
                  </a:lnTo>
                  <a:lnTo>
                    <a:pt x="1052" y="322"/>
                  </a:lnTo>
                  <a:lnTo>
                    <a:pt x="1054" y="322"/>
                  </a:lnTo>
                  <a:lnTo>
                    <a:pt x="1056" y="322"/>
                  </a:lnTo>
                  <a:lnTo>
                    <a:pt x="1058" y="322"/>
                  </a:lnTo>
                  <a:lnTo>
                    <a:pt x="1059" y="322"/>
                  </a:lnTo>
                  <a:lnTo>
                    <a:pt x="1062" y="322"/>
                  </a:lnTo>
                  <a:lnTo>
                    <a:pt x="1063" y="322"/>
                  </a:lnTo>
                  <a:lnTo>
                    <a:pt x="1065" y="322"/>
                  </a:lnTo>
                  <a:lnTo>
                    <a:pt x="1066" y="322"/>
                  </a:lnTo>
                  <a:lnTo>
                    <a:pt x="1067" y="325"/>
                  </a:lnTo>
                  <a:lnTo>
                    <a:pt x="1067" y="326"/>
                  </a:lnTo>
                  <a:lnTo>
                    <a:pt x="1067" y="327"/>
                  </a:lnTo>
                  <a:lnTo>
                    <a:pt x="1067" y="329"/>
                  </a:lnTo>
                  <a:lnTo>
                    <a:pt x="1067" y="330"/>
                  </a:lnTo>
                  <a:lnTo>
                    <a:pt x="1067" y="333"/>
                  </a:lnTo>
                  <a:lnTo>
                    <a:pt x="1067" y="334"/>
                  </a:lnTo>
                  <a:lnTo>
                    <a:pt x="1067" y="335"/>
                  </a:lnTo>
                  <a:lnTo>
                    <a:pt x="1071" y="338"/>
                  </a:lnTo>
                  <a:lnTo>
                    <a:pt x="1065" y="339"/>
                  </a:lnTo>
                  <a:lnTo>
                    <a:pt x="1063" y="339"/>
                  </a:lnTo>
                  <a:lnTo>
                    <a:pt x="1059" y="339"/>
                  </a:lnTo>
                  <a:lnTo>
                    <a:pt x="1054" y="339"/>
                  </a:lnTo>
                  <a:lnTo>
                    <a:pt x="1050" y="340"/>
                  </a:lnTo>
                  <a:lnTo>
                    <a:pt x="1052" y="343"/>
                  </a:lnTo>
                  <a:lnTo>
                    <a:pt x="1052" y="344"/>
                  </a:lnTo>
                  <a:lnTo>
                    <a:pt x="1052" y="346"/>
                  </a:lnTo>
                  <a:lnTo>
                    <a:pt x="1052" y="347"/>
                  </a:lnTo>
                  <a:lnTo>
                    <a:pt x="1052" y="350"/>
                  </a:lnTo>
                  <a:lnTo>
                    <a:pt x="1052" y="351"/>
                  </a:lnTo>
                  <a:lnTo>
                    <a:pt x="1052" y="353"/>
                  </a:lnTo>
                  <a:lnTo>
                    <a:pt x="1052" y="354"/>
                  </a:lnTo>
                  <a:lnTo>
                    <a:pt x="1052" y="355"/>
                  </a:lnTo>
                  <a:lnTo>
                    <a:pt x="1052" y="358"/>
                  </a:lnTo>
                  <a:lnTo>
                    <a:pt x="1052" y="359"/>
                  </a:lnTo>
                  <a:lnTo>
                    <a:pt x="1052" y="361"/>
                  </a:lnTo>
                  <a:lnTo>
                    <a:pt x="1054" y="365"/>
                  </a:lnTo>
                  <a:lnTo>
                    <a:pt x="1057" y="365"/>
                  </a:lnTo>
                  <a:lnTo>
                    <a:pt x="1058" y="365"/>
                  </a:lnTo>
                  <a:lnTo>
                    <a:pt x="1062" y="365"/>
                  </a:lnTo>
                  <a:lnTo>
                    <a:pt x="1064" y="367"/>
                  </a:lnTo>
                  <a:lnTo>
                    <a:pt x="1067" y="369"/>
                  </a:lnTo>
                  <a:lnTo>
                    <a:pt x="1071" y="369"/>
                  </a:lnTo>
                  <a:lnTo>
                    <a:pt x="1073" y="369"/>
                  </a:lnTo>
                  <a:lnTo>
                    <a:pt x="1074" y="370"/>
                  </a:lnTo>
                  <a:lnTo>
                    <a:pt x="1076" y="370"/>
                  </a:lnTo>
                  <a:lnTo>
                    <a:pt x="1077" y="371"/>
                  </a:lnTo>
                  <a:lnTo>
                    <a:pt x="1080" y="371"/>
                  </a:lnTo>
                  <a:lnTo>
                    <a:pt x="1081" y="371"/>
                  </a:lnTo>
                  <a:lnTo>
                    <a:pt x="1084" y="372"/>
                  </a:lnTo>
                  <a:lnTo>
                    <a:pt x="1088" y="373"/>
                  </a:lnTo>
                  <a:lnTo>
                    <a:pt x="1089" y="373"/>
                  </a:lnTo>
                  <a:lnTo>
                    <a:pt x="1090" y="373"/>
                  </a:lnTo>
                  <a:lnTo>
                    <a:pt x="1092" y="375"/>
                  </a:lnTo>
                  <a:lnTo>
                    <a:pt x="1095" y="375"/>
                  </a:lnTo>
                  <a:lnTo>
                    <a:pt x="1096" y="375"/>
                  </a:lnTo>
                  <a:lnTo>
                    <a:pt x="1097" y="376"/>
                  </a:lnTo>
                  <a:lnTo>
                    <a:pt x="1099" y="376"/>
                  </a:lnTo>
                  <a:lnTo>
                    <a:pt x="1100" y="376"/>
                  </a:lnTo>
                  <a:lnTo>
                    <a:pt x="1103" y="377"/>
                  </a:lnTo>
                  <a:lnTo>
                    <a:pt x="1104" y="377"/>
                  </a:lnTo>
                  <a:lnTo>
                    <a:pt x="1106" y="378"/>
                  </a:lnTo>
                  <a:lnTo>
                    <a:pt x="1107" y="378"/>
                  </a:lnTo>
                  <a:lnTo>
                    <a:pt x="1109" y="378"/>
                  </a:lnTo>
                  <a:lnTo>
                    <a:pt x="1110" y="379"/>
                  </a:lnTo>
                  <a:lnTo>
                    <a:pt x="1113" y="379"/>
                  </a:lnTo>
                  <a:lnTo>
                    <a:pt x="1114" y="379"/>
                  </a:lnTo>
                  <a:lnTo>
                    <a:pt x="1116" y="380"/>
                  </a:lnTo>
                  <a:lnTo>
                    <a:pt x="1118" y="380"/>
                  </a:lnTo>
                  <a:lnTo>
                    <a:pt x="1122" y="381"/>
                  </a:lnTo>
                  <a:lnTo>
                    <a:pt x="1126" y="382"/>
                  </a:lnTo>
                  <a:lnTo>
                    <a:pt x="1126" y="386"/>
                  </a:lnTo>
                  <a:lnTo>
                    <a:pt x="1126" y="388"/>
                  </a:lnTo>
                  <a:lnTo>
                    <a:pt x="1126" y="389"/>
                  </a:lnTo>
                  <a:lnTo>
                    <a:pt x="1126" y="392"/>
                  </a:lnTo>
                  <a:lnTo>
                    <a:pt x="1126" y="393"/>
                  </a:lnTo>
                  <a:lnTo>
                    <a:pt x="1126" y="395"/>
                  </a:lnTo>
                  <a:lnTo>
                    <a:pt x="1128" y="397"/>
                  </a:lnTo>
                  <a:lnTo>
                    <a:pt x="1128" y="398"/>
                  </a:lnTo>
                  <a:lnTo>
                    <a:pt x="1128" y="400"/>
                  </a:lnTo>
                  <a:lnTo>
                    <a:pt x="1130" y="401"/>
                  </a:lnTo>
                  <a:lnTo>
                    <a:pt x="1131" y="402"/>
                  </a:lnTo>
                  <a:lnTo>
                    <a:pt x="1132" y="403"/>
                  </a:lnTo>
                  <a:lnTo>
                    <a:pt x="1133" y="404"/>
                  </a:lnTo>
                  <a:lnTo>
                    <a:pt x="1133" y="405"/>
                  </a:lnTo>
                  <a:lnTo>
                    <a:pt x="1134" y="407"/>
                  </a:lnTo>
                  <a:lnTo>
                    <a:pt x="1134" y="409"/>
                  </a:lnTo>
                  <a:lnTo>
                    <a:pt x="1134" y="411"/>
                  </a:lnTo>
                  <a:lnTo>
                    <a:pt x="1134" y="412"/>
                  </a:lnTo>
                  <a:lnTo>
                    <a:pt x="1135" y="414"/>
                  </a:lnTo>
                  <a:lnTo>
                    <a:pt x="1135" y="415"/>
                  </a:lnTo>
                  <a:lnTo>
                    <a:pt x="1135" y="418"/>
                  </a:lnTo>
                  <a:lnTo>
                    <a:pt x="1135" y="419"/>
                  </a:lnTo>
                  <a:lnTo>
                    <a:pt x="1135" y="421"/>
                  </a:lnTo>
                  <a:lnTo>
                    <a:pt x="1134" y="423"/>
                  </a:lnTo>
                  <a:lnTo>
                    <a:pt x="1137" y="426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38" y="432"/>
                  </a:lnTo>
                  <a:lnTo>
                    <a:pt x="1138" y="434"/>
                  </a:lnTo>
                  <a:lnTo>
                    <a:pt x="1139" y="435"/>
                  </a:lnTo>
                  <a:lnTo>
                    <a:pt x="1139" y="437"/>
                  </a:lnTo>
                  <a:lnTo>
                    <a:pt x="1139" y="439"/>
                  </a:lnTo>
                  <a:lnTo>
                    <a:pt x="1140" y="440"/>
                  </a:lnTo>
                  <a:lnTo>
                    <a:pt x="1140" y="442"/>
                  </a:lnTo>
                  <a:lnTo>
                    <a:pt x="1141" y="444"/>
                  </a:lnTo>
                  <a:lnTo>
                    <a:pt x="1142" y="445"/>
                  </a:lnTo>
                  <a:lnTo>
                    <a:pt x="1143" y="445"/>
                  </a:lnTo>
                  <a:lnTo>
                    <a:pt x="1145" y="446"/>
                  </a:lnTo>
                  <a:lnTo>
                    <a:pt x="1146" y="449"/>
                  </a:lnTo>
                  <a:lnTo>
                    <a:pt x="1147" y="448"/>
                  </a:lnTo>
                  <a:lnTo>
                    <a:pt x="1149" y="448"/>
                  </a:lnTo>
                  <a:lnTo>
                    <a:pt x="1154" y="448"/>
                  </a:lnTo>
                  <a:lnTo>
                    <a:pt x="1156" y="449"/>
                  </a:lnTo>
                  <a:lnTo>
                    <a:pt x="1158" y="451"/>
                  </a:lnTo>
                  <a:lnTo>
                    <a:pt x="1159" y="452"/>
                  </a:lnTo>
                  <a:lnTo>
                    <a:pt x="1160" y="452"/>
                  </a:lnTo>
                  <a:lnTo>
                    <a:pt x="1163" y="453"/>
                  </a:lnTo>
                  <a:lnTo>
                    <a:pt x="1164" y="453"/>
                  </a:lnTo>
                  <a:lnTo>
                    <a:pt x="1166" y="454"/>
                  </a:lnTo>
                  <a:lnTo>
                    <a:pt x="1170" y="456"/>
                  </a:lnTo>
                  <a:lnTo>
                    <a:pt x="1173" y="457"/>
                  </a:lnTo>
                  <a:lnTo>
                    <a:pt x="1174" y="457"/>
                  </a:lnTo>
                  <a:lnTo>
                    <a:pt x="1176" y="459"/>
                  </a:lnTo>
                  <a:lnTo>
                    <a:pt x="1179" y="460"/>
                  </a:lnTo>
                  <a:lnTo>
                    <a:pt x="1182" y="462"/>
                  </a:lnTo>
                  <a:lnTo>
                    <a:pt x="1184" y="457"/>
                  </a:lnTo>
                  <a:lnTo>
                    <a:pt x="1185" y="456"/>
                  </a:lnTo>
                  <a:lnTo>
                    <a:pt x="1189" y="457"/>
                  </a:lnTo>
                  <a:lnTo>
                    <a:pt x="1190" y="457"/>
                  </a:lnTo>
                  <a:lnTo>
                    <a:pt x="1192" y="457"/>
                  </a:lnTo>
                  <a:lnTo>
                    <a:pt x="1193" y="457"/>
                  </a:lnTo>
                  <a:lnTo>
                    <a:pt x="1196" y="457"/>
                  </a:lnTo>
                  <a:lnTo>
                    <a:pt x="1197" y="456"/>
                  </a:lnTo>
                  <a:lnTo>
                    <a:pt x="1199" y="456"/>
                  </a:lnTo>
                  <a:lnTo>
                    <a:pt x="1200" y="456"/>
                  </a:lnTo>
                  <a:lnTo>
                    <a:pt x="1203" y="456"/>
                  </a:lnTo>
                  <a:lnTo>
                    <a:pt x="1205" y="456"/>
                  </a:lnTo>
                  <a:lnTo>
                    <a:pt x="1206" y="455"/>
                  </a:lnTo>
                  <a:lnTo>
                    <a:pt x="1208" y="455"/>
                  </a:lnTo>
                  <a:lnTo>
                    <a:pt x="1209" y="455"/>
                  </a:lnTo>
                  <a:lnTo>
                    <a:pt x="1211" y="455"/>
                  </a:lnTo>
                  <a:lnTo>
                    <a:pt x="1213" y="455"/>
                  </a:lnTo>
                  <a:lnTo>
                    <a:pt x="1214" y="454"/>
                  </a:lnTo>
                  <a:lnTo>
                    <a:pt x="1216" y="454"/>
                  </a:lnTo>
                  <a:lnTo>
                    <a:pt x="1220" y="453"/>
                  </a:lnTo>
                  <a:lnTo>
                    <a:pt x="1223" y="453"/>
                  </a:lnTo>
                  <a:lnTo>
                    <a:pt x="1225" y="455"/>
                  </a:lnTo>
                  <a:lnTo>
                    <a:pt x="1229" y="455"/>
                  </a:lnTo>
                  <a:lnTo>
                    <a:pt x="1231" y="456"/>
                  </a:lnTo>
                  <a:lnTo>
                    <a:pt x="1236" y="456"/>
                  </a:lnTo>
                  <a:lnTo>
                    <a:pt x="1239" y="460"/>
                  </a:lnTo>
                  <a:lnTo>
                    <a:pt x="1240" y="463"/>
                  </a:lnTo>
                  <a:lnTo>
                    <a:pt x="1242" y="463"/>
                  </a:lnTo>
                  <a:lnTo>
                    <a:pt x="1245" y="464"/>
                  </a:lnTo>
                  <a:lnTo>
                    <a:pt x="1247" y="465"/>
                  </a:lnTo>
                  <a:lnTo>
                    <a:pt x="1251" y="463"/>
                  </a:lnTo>
                  <a:lnTo>
                    <a:pt x="1253" y="463"/>
                  </a:lnTo>
                  <a:lnTo>
                    <a:pt x="1255" y="464"/>
                  </a:lnTo>
                  <a:lnTo>
                    <a:pt x="1257" y="465"/>
                  </a:lnTo>
                  <a:lnTo>
                    <a:pt x="1261" y="466"/>
                  </a:lnTo>
                  <a:lnTo>
                    <a:pt x="1262" y="466"/>
                  </a:lnTo>
                  <a:lnTo>
                    <a:pt x="1264" y="468"/>
                  </a:lnTo>
                  <a:lnTo>
                    <a:pt x="1268" y="469"/>
                  </a:lnTo>
                  <a:lnTo>
                    <a:pt x="1271" y="470"/>
                  </a:lnTo>
                  <a:lnTo>
                    <a:pt x="1273" y="471"/>
                  </a:lnTo>
                  <a:lnTo>
                    <a:pt x="1274" y="471"/>
                  </a:lnTo>
                  <a:lnTo>
                    <a:pt x="1276" y="472"/>
                  </a:lnTo>
                  <a:lnTo>
                    <a:pt x="1279" y="473"/>
                  </a:lnTo>
                  <a:lnTo>
                    <a:pt x="1281" y="473"/>
                  </a:lnTo>
                  <a:lnTo>
                    <a:pt x="1282" y="471"/>
                  </a:lnTo>
                  <a:lnTo>
                    <a:pt x="1284" y="472"/>
                  </a:lnTo>
                  <a:lnTo>
                    <a:pt x="1286" y="473"/>
                  </a:lnTo>
                  <a:lnTo>
                    <a:pt x="1284" y="476"/>
                  </a:lnTo>
                  <a:lnTo>
                    <a:pt x="1287" y="478"/>
                  </a:lnTo>
                  <a:lnTo>
                    <a:pt x="1288" y="479"/>
                  </a:lnTo>
                  <a:lnTo>
                    <a:pt x="1289" y="480"/>
                  </a:lnTo>
                  <a:lnTo>
                    <a:pt x="1291" y="481"/>
                  </a:lnTo>
                  <a:lnTo>
                    <a:pt x="1295" y="483"/>
                  </a:lnTo>
                  <a:lnTo>
                    <a:pt x="1296" y="483"/>
                  </a:lnTo>
                  <a:lnTo>
                    <a:pt x="1298" y="485"/>
                  </a:lnTo>
                  <a:lnTo>
                    <a:pt x="1300" y="487"/>
                  </a:lnTo>
                  <a:lnTo>
                    <a:pt x="1303" y="490"/>
                  </a:lnTo>
                  <a:lnTo>
                    <a:pt x="1306" y="493"/>
                  </a:lnTo>
                  <a:lnTo>
                    <a:pt x="1309" y="493"/>
                  </a:lnTo>
                  <a:lnTo>
                    <a:pt x="1313" y="494"/>
                  </a:lnTo>
                  <a:lnTo>
                    <a:pt x="1315" y="494"/>
                  </a:lnTo>
                  <a:lnTo>
                    <a:pt x="1319" y="495"/>
                  </a:lnTo>
                  <a:lnTo>
                    <a:pt x="1323" y="496"/>
                  </a:lnTo>
                  <a:lnTo>
                    <a:pt x="1326" y="496"/>
                  </a:lnTo>
                  <a:lnTo>
                    <a:pt x="1330" y="496"/>
                  </a:lnTo>
                  <a:lnTo>
                    <a:pt x="1334" y="496"/>
                  </a:lnTo>
                  <a:lnTo>
                    <a:pt x="1339" y="496"/>
                  </a:lnTo>
                  <a:lnTo>
                    <a:pt x="1341" y="496"/>
                  </a:lnTo>
                  <a:lnTo>
                    <a:pt x="1345" y="495"/>
                  </a:lnTo>
                  <a:lnTo>
                    <a:pt x="1348" y="494"/>
                  </a:lnTo>
                  <a:lnTo>
                    <a:pt x="1353" y="493"/>
                  </a:lnTo>
                  <a:lnTo>
                    <a:pt x="1355" y="494"/>
                  </a:lnTo>
                  <a:lnTo>
                    <a:pt x="1359" y="496"/>
                  </a:lnTo>
                  <a:lnTo>
                    <a:pt x="1362" y="496"/>
                  </a:lnTo>
                  <a:lnTo>
                    <a:pt x="1365" y="497"/>
                  </a:lnTo>
                  <a:lnTo>
                    <a:pt x="1369" y="498"/>
                  </a:lnTo>
                  <a:lnTo>
                    <a:pt x="1373" y="498"/>
                  </a:lnTo>
                  <a:lnTo>
                    <a:pt x="1378" y="498"/>
                  </a:lnTo>
                  <a:lnTo>
                    <a:pt x="1382" y="498"/>
                  </a:lnTo>
                  <a:lnTo>
                    <a:pt x="1388" y="497"/>
                  </a:lnTo>
                  <a:lnTo>
                    <a:pt x="1392" y="497"/>
                  </a:lnTo>
                  <a:lnTo>
                    <a:pt x="1397" y="498"/>
                  </a:lnTo>
                  <a:lnTo>
                    <a:pt x="1395" y="502"/>
                  </a:lnTo>
                  <a:lnTo>
                    <a:pt x="1395" y="503"/>
                  </a:lnTo>
                  <a:lnTo>
                    <a:pt x="1395" y="504"/>
                  </a:lnTo>
                  <a:lnTo>
                    <a:pt x="1395" y="506"/>
                  </a:lnTo>
                  <a:lnTo>
                    <a:pt x="1395" y="508"/>
                  </a:lnTo>
                  <a:lnTo>
                    <a:pt x="1396" y="512"/>
                  </a:lnTo>
                  <a:lnTo>
                    <a:pt x="1394" y="513"/>
                  </a:lnTo>
                  <a:lnTo>
                    <a:pt x="1392" y="513"/>
                  </a:lnTo>
                  <a:lnTo>
                    <a:pt x="1390" y="513"/>
                  </a:lnTo>
                  <a:lnTo>
                    <a:pt x="1389" y="513"/>
                  </a:lnTo>
                  <a:lnTo>
                    <a:pt x="1388" y="513"/>
                  </a:lnTo>
                  <a:lnTo>
                    <a:pt x="1386" y="513"/>
                  </a:lnTo>
                  <a:lnTo>
                    <a:pt x="1382" y="514"/>
                  </a:lnTo>
                  <a:lnTo>
                    <a:pt x="1380" y="516"/>
                  </a:lnTo>
                  <a:lnTo>
                    <a:pt x="1379" y="518"/>
                  </a:lnTo>
                  <a:lnTo>
                    <a:pt x="1377" y="518"/>
                  </a:lnTo>
                  <a:lnTo>
                    <a:pt x="1375" y="519"/>
                  </a:lnTo>
                  <a:lnTo>
                    <a:pt x="1374" y="520"/>
                  </a:lnTo>
                  <a:lnTo>
                    <a:pt x="1372" y="521"/>
                  </a:lnTo>
                  <a:lnTo>
                    <a:pt x="1372" y="521"/>
                  </a:lnTo>
                  <a:lnTo>
                    <a:pt x="1370" y="523"/>
                  </a:lnTo>
                  <a:lnTo>
                    <a:pt x="1369" y="524"/>
                  </a:lnTo>
                  <a:lnTo>
                    <a:pt x="1367" y="524"/>
                  </a:lnTo>
                  <a:lnTo>
                    <a:pt x="1366" y="525"/>
                  </a:lnTo>
                  <a:lnTo>
                    <a:pt x="1365" y="527"/>
                  </a:lnTo>
                  <a:lnTo>
                    <a:pt x="1364" y="528"/>
                  </a:lnTo>
                  <a:lnTo>
                    <a:pt x="1363" y="529"/>
                  </a:lnTo>
                  <a:lnTo>
                    <a:pt x="1362" y="529"/>
                  </a:lnTo>
                  <a:lnTo>
                    <a:pt x="1359" y="530"/>
                  </a:lnTo>
                  <a:lnTo>
                    <a:pt x="1358" y="530"/>
                  </a:lnTo>
                  <a:lnTo>
                    <a:pt x="1357" y="530"/>
                  </a:lnTo>
                  <a:lnTo>
                    <a:pt x="1355" y="530"/>
                  </a:lnTo>
                  <a:lnTo>
                    <a:pt x="1354" y="530"/>
                  </a:lnTo>
                  <a:lnTo>
                    <a:pt x="1351" y="531"/>
                  </a:lnTo>
                  <a:lnTo>
                    <a:pt x="1350" y="531"/>
                  </a:lnTo>
                  <a:lnTo>
                    <a:pt x="1349" y="531"/>
                  </a:lnTo>
                  <a:lnTo>
                    <a:pt x="1347" y="531"/>
                  </a:lnTo>
                  <a:lnTo>
                    <a:pt x="1346" y="531"/>
                  </a:lnTo>
                  <a:lnTo>
                    <a:pt x="1344" y="531"/>
                  </a:lnTo>
                  <a:lnTo>
                    <a:pt x="1342" y="532"/>
                  </a:lnTo>
                  <a:lnTo>
                    <a:pt x="1344" y="535"/>
                  </a:lnTo>
                  <a:lnTo>
                    <a:pt x="1344" y="536"/>
                  </a:lnTo>
                  <a:lnTo>
                    <a:pt x="1346" y="540"/>
                  </a:lnTo>
                  <a:lnTo>
                    <a:pt x="1344" y="544"/>
                  </a:lnTo>
                  <a:lnTo>
                    <a:pt x="1344" y="545"/>
                  </a:lnTo>
                  <a:lnTo>
                    <a:pt x="1345" y="547"/>
                  </a:lnTo>
                  <a:lnTo>
                    <a:pt x="1345" y="548"/>
                  </a:lnTo>
                  <a:lnTo>
                    <a:pt x="1345" y="550"/>
                  </a:lnTo>
                  <a:lnTo>
                    <a:pt x="1344" y="552"/>
                  </a:lnTo>
                  <a:lnTo>
                    <a:pt x="1344" y="554"/>
                  </a:lnTo>
                  <a:lnTo>
                    <a:pt x="1344" y="556"/>
                  </a:lnTo>
                  <a:lnTo>
                    <a:pt x="1344" y="557"/>
                  </a:lnTo>
                  <a:lnTo>
                    <a:pt x="1344" y="560"/>
                  </a:lnTo>
                  <a:lnTo>
                    <a:pt x="1342" y="562"/>
                  </a:lnTo>
                  <a:lnTo>
                    <a:pt x="1342" y="563"/>
                  </a:lnTo>
                  <a:lnTo>
                    <a:pt x="1341" y="565"/>
                  </a:lnTo>
                  <a:lnTo>
                    <a:pt x="1341" y="566"/>
                  </a:lnTo>
                  <a:lnTo>
                    <a:pt x="1340" y="567"/>
                  </a:lnTo>
                  <a:lnTo>
                    <a:pt x="1338" y="572"/>
                  </a:lnTo>
                  <a:lnTo>
                    <a:pt x="1338" y="575"/>
                  </a:lnTo>
                  <a:lnTo>
                    <a:pt x="1337" y="577"/>
                  </a:lnTo>
                  <a:lnTo>
                    <a:pt x="1337" y="578"/>
                  </a:lnTo>
                  <a:lnTo>
                    <a:pt x="1336" y="580"/>
                  </a:lnTo>
                  <a:lnTo>
                    <a:pt x="1336" y="581"/>
                  </a:lnTo>
                  <a:lnTo>
                    <a:pt x="1336" y="583"/>
                  </a:lnTo>
                  <a:lnTo>
                    <a:pt x="1334" y="584"/>
                  </a:lnTo>
                  <a:lnTo>
                    <a:pt x="1334" y="586"/>
                  </a:lnTo>
                  <a:lnTo>
                    <a:pt x="1334" y="588"/>
                  </a:lnTo>
                  <a:lnTo>
                    <a:pt x="1334" y="589"/>
                  </a:lnTo>
                  <a:lnTo>
                    <a:pt x="1333" y="591"/>
                  </a:lnTo>
                  <a:lnTo>
                    <a:pt x="1333" y="592"/>
                  </a:lnTo>
                  <a:lnTo>
                    <a:pt x="1333" y="595"/>
                  </a:lnTo>
                  <a:lnTo>
                    <a:pt x="1332" y="596"/>
                  </a:lnTo>
                  <a:lnTo>
                    <a:pt x="1332" y="597"/>
                  </a:lnTo>
                  <a:lnTo>
                    <a:pt x="1332" y="599"/>
                  </a:lnTo>
                  <a:lnTo>
                    <a:pt x="1331" y="600"/>
                  </a:lnTo>
                  <a:lnTo>
                    <a:pt x="1331" y="603"/>
                  </a:lnTo>
                  <a:lnTo>
                    <a:pt x="1331" y="604"/>
                  </a:lnTo>
                  <a:lnTo>
                    <a:pt x="1330" y="605"/>
                  </a:lnTo>
                  <a:lnTo>
                    <a:pt x="1330" y="607"/>
                  </a:lnTo>
                  <a:lnTo>
                    <a:pt x="1331" y="609"/>
                  </a:lnTo>
                  <a:lnTo>
                    <a:pt x="1330" y="611"/>
                  </a:lnTo>
                  <a:lnTo>
                    <a:pt x="1329" y="612"/>
                  </a:lnTo>
                  <a:lnTo>
                    <a:pt x="1328" y="613"/>
                  </a:lnTo>
                  <a:lnTo>
                    <a:pt x="1325" y="614"/>
                  </a:lnTo>
                  <a:lnTo>
                    <a:pt x="1324" y="614"/>
                  </a:lnTo>
                  <a:lnTo>
                    <a:pt x="1321" y="616"/>
                  </a:lnTo>
                  <a:lnTo>
                    <a:pt x="1317" y="620"/>
                  </a:lnTo>
                  <a:lnTo>
                    <a:pt x="1314" y="620"/>
                  </a:lnTo>
                  <a:lnTo>
                    <a:pt x="1314" y="623"/>
                  </a:lnTo>
                  <a:lnTo>
                    <a:pt x="1313" y="624"/>
                  </a:lnTo>
                  <a:lnTo>
                    <a:pt x="1312" y="625"/>
                  </a:lnTo>
                  <a:lnTo>
                    <a:pt x="1311" y="626"/>
                  </a:lnTo>
                  <a:lnTo>
                    <a:pt x="1309" y="629"/>
                  </a:lnTo>
                  <a:lnTo>
                    <a:pt x="1308" y="630"/>
                  </a:lnTo>
                  <a:lnTo>
                    <a:pt x="1308" y="631"/>
                  </a:lnTo>
                  <a:lnTo>
                    <a:pt x="1307" y="632"/>
                  </a:lnTo>
                  <a:lnTo>
                    <a:pt x="1306" y="633"/>
                  </a:lnTo>
                  <a:lnTo>
                    <a:pt x="1305" y="636"/>
                  </a:lnTo>
                  <a:lnTo>
                    <a:pt x="1304" y="637"/>
                  </a:lnTo>
                  <a:lnTo>
                    <a:pt x="1303" y="638"/>
                  </a:lnTo>
                  <a:lnTo>
                    <a:pt x="1301" y="639"/>
                  </a:lnTo>
                  <a:lnTo>
                    <a:pt x="1301" y="640"/>
                  </a:lnTo>
                  <a:lnTo>
                    <a:pt x="1300" y="642"/>
                  </a:lnTo>
                  <a:lnTo>
                    <a:pt x="1299" y="644"/>
                  </a:lnTo>
                  <a:lnTo>
                    <a:pt x="1298" y="645"/>
                  </a:lnTo>
                  <a:lnTo>
                    <a:pt x="1297" y="646"/>
                  </a:lnTo>
                  <a:lnTo>
                    <a:pt x="1296" y="647"/>
                  </a:lnTo>
                  <a:lnTo>
                    <a:pt x="1295" y="648"/>
                  </a:lnTo>
                  <a:lnTo>
                    <a:pt x="1295" y="649"/>
                  </a:lnTo>
                  <a:lnTo>
                    <a:pt x="1294" y="650"/>
                  </a:lnTo>
                  <a:lnTo>
                    <a:pt x="1292" y="651"/>
                  </a:lnTo>
                  <a:lnTo>
                    <a:pt x="1291" y="654"/>
                  </a:lnTo>
                  <a:lnTo>
                    <a:pt x="1290" y="655"/>
                  </a:lnTo>
                  <a:lnTo>
                    <a:pt x="1287" y="656"/>
                  </a:lnTo>
                  <a:lnTo>
                    <a:pt x="1288" y="658"/>
                  </a:lnTo>
                  <a:lnTo>
                    <a:pt x="1286" y="661"/>
                  </a:lnTo>
                  <a:lnTo>
                    <a:pt x="1286" y="662"/>
                  </a:lnTo>
                  <a:lnTo>
                    <a:pt x="1284" y="663"/>
                  </a:lnTo>
                  <a:lnTo>
                    <a:pt x="1283" y="665"/>
                  </a:lnTo>
                  <a:lnTo>
                    <a:pt x="1283" y="666"/>
                  </a:lnTo>
                  <a:lnTo>
                    <a:pt x="1281" y="670"/>
                  </a:lnTo>
                  <a:lnTo>
                    <a:pt x="1280" y="672"/>
                  </a:lnTo>
                  <a:lnTo>
                    <a:pt x="1279" y="673"/>
                  </a:lnTo>
                  <a:lnTo>
                    <a:pt x="1278" y="674"/>
                  </a:lnTo>
                  <a:lnTo>
                    <a:pt x="1276" y="675"/>
                  </a:lnTo>
                  <a:lnTo>
                    <a:pt x="1275" y="678"/>
                  </a:lnTo>
                  <a:lnTo>
                    <a:pt x="1274" y="679"/>
                  </a:lnTo>
                  <a:lnTo>
                    <a:pt x="1273" y="680"/>
                  </a:lnTo>
                  <a:lnTo>
                    <a:pt x="1272" y="681"/>
                  </a:lnTo>
                  <a:lnTo>
                    <a:pt x="1271" y="682"/>
                  </a:lnTo>
                  <a:lnTo>
                    <a:pt x="1270" y="683"/>
                  </a:lnTo>
                  <a:lnTo>
                    <a:pt x="1268" y="684"/>
                  </a:lnTo>
                  <a:lnTo>
                    <a:pt x="1267" y="687"/>
                  </a:lnTo>
                  <a:lnTo>
                    <a:pt x="1267" y="690"/>
                  </a:lnTo>
                  <a:lnTo>
                    <a:pt x="1270" y="690"/>
                  </a:lnTo>
                  <a:lnTo>
                    <a:pt x="1272" y="692"/>
                  </a:lnTo>
                  <a:lnTo>
                    <a:pt x="1274" y="692"/>
                  </a:lnTo>
                  <a:lnTo>
                    <a:pt x="1275" y="692"/>
                  </a:lnTo>
                  <a:lnTo>
                    <a:pt x="1278" y="691"/>
                  </a:lnTo>
                  <a:lnTo>
                    <a:pt x="1279" y="691"/>
                  </a:lnTo>
                  <a:lnTo>
                    <a:pt x="1281" y="691"/>
                  </a:lnTo>
                  <a:lnTo>
                    <a:pt x="1282" y="691"/>
                  </a:lnTo>
                  <a:lnTo>
                    <a:pt x="1284" y="691"/>
                  </a:lnTo>
                  <a:lnTo>
                    <a:pt x="1287" y="691"/>
                  </a:lnTo>
                  <a:lnTo>
                    <a:pt x="1288" y="691"/>
                  </a:lnTo>
                  <a:lnTo>
                    <a:pt x="1289" y="689"/>
                  </a:lnTo>
                  <a:lnTo>
                    <a:pt x="1289" y="688"/>
                  </a:lnTo>
                  <a:lnTo>
                    <a:pt x="1290" y="688"/>
                  </a:lnTo>
                  <a:lnTo>
                    <a:pt x="1292" y="688"/>
                  </a:lnTo>
                  <a:lnTo>
                    <a:pt x="1294" y="688"/>
                  </a:lnTo>
                  <a:lnTo>
                    <a:pt x="1295" y="689"/>
                  </a:lnTo>
                  <a:lnTo>
                    <a:pt x="1297" y="689"/>
                  </a:lnTo>
                  <a:lnTo>
                    <a:pt x="1298" y="689"/>
                  </a:lnTo>
                  <a:lnTo>
                    <a:pt x="1300" y="689"/>
                  </a:lnTo>
                  <a:lnTo>
                    <a:pt x="1301" y="689"/>
                  </a:lnTo>
                  <a:lnTo>
                    <a:pt x="1303" y="689"/>
                  </a:lnTo>
                  <a:lnTo>
                    <a:pt x="1305" y="689"/>
                  </a:lnTo>
                  <a:lnTo>
                    <a:pt x="1306" y="689"/>
                  </a:lnTo>
                  <a:lnTo>
                    <a:pt x="1307" y="691"/>
                  </a:lnTo>
                  <a:lnTo>
                    <a:pt x="1307" y="692"/>
                  </a:lnTo>
                  <a:lnTo>
                    <a:pt x="1308" y="692"/>
                  </a:lnTo>
                  <a:lnTo>
                    <a:pt x="1311" y="692"/>
                  </a:lnTo>
                  <a:lnTo>
                    <a:pt x="1312" y="691"/>
                  </a:lnTo>
                  <a:lnTo>
                    <a:pt x="1314" y="690"/>
                  </a:lnTo>
                  <a:lnTo>
                    <a:pt x="1315" y="690"/>
                  </a:lnTo>
                  <a:lnTo>
                    <a:pt x="1317" y="689"/>
                  </a:lnTo>
                  <a:lnTo>
                    <a:pt x="1319" y="689"/>
                  </a:lnTo>
                  <a:lnTo>
                    <a:pt x="1321" y="688"/>
                  </a:lnTo>
                  <a:lnTo>
                    <a:pt x="1322" y="688"/>
                  </a:lnTo>
                  <a:lnTo>
                    <a:pt x="1323" y="688"/>
                  </a:lnTo>
                  <a:lnTo>
                    <a:pt x="1325" y="688"/>
                  </a:lnTo>
                  <a:lnTo>
                    <a:pt x="1326" y="689"/>
                  </a:lnTo>
                  <a:lnTo>
                    <a:pt x="1329" y="689"/>
                  </a:lnTo>
                  <a:lnTo>
                    <a:pt x="1330" y="689"/>
                  </a:lnTo>
                  <a:lnTo>
                    <a:pt x="1331" y="689"/>
                  </a:lnTo>
                  <a:lnTo>
                    <a:pt x="1333" y="690"/>
                  </a:lnTo>
                  <a:lnTo>
                    <a:pt x="1334" y="690"/>
                  </a:lnTo>
                  <a:lnTo>
                    <a:pt x="1336" y="691"/>
                  </a:lnTo>
                  <a:lnTo>
                    <a:pt x="1334" y="693"/>
                  </a:lnTo>
                  <a:lnTo>
                    <a:pt x="1334" y="695"/>
                  </a:lnTo>
                  <a:lnTo>
                    <a:pt x="1333" y="696"/>
                  </a:lnTo>
                  <a:lnTo>
                    <a:pt x="1333" y="698"/>
                  </a:lnTo>
                  <a:lnTo>
                    <a:pt x="1333" y="699"/>
                  </a:lnTo>
                  <a:lnTo>
                    <a:pt x="1332" y="700"/>
                  </a:lnTo>
                  <a:lnTo>
                    <a:pt x="1332" y="703"/>
                  </a:lnTo>
                  <a:lnTo>
                    <a:pt x="1331" y="704"/>
                  </a:lnTo>
                  <a:lnTo>
                    <a:pt x="1331" y="706"/>
                  </a:lnTo>
                  <a:lnTo>
                    <a:pt x="1329" y="709"/>
                  </a:lnTo>
                  <a:lnTo>
                    <a:pt x="1332" y="712"/>
                  </a:lnTo>
                  <a:lnTo>
                    <a:pt x="1334" y="713"/>
                  </a:lnTo>
                  <a:lnTo>
                    <a:pt x="1339" y="715"/>
                  </a:lnTo>
                  <a:lnTo>
                    <a:pt x="1344" y="713"/>
                  </a:lnTo>
                  <a:lnTo>
                    <a:pt x="1341" y="710"/>
                  </a:lnTo>
                  <a:lnTo>
                    <a:pt x="1340" y="708"/>
                  </a:lnTo>
                  <a:lnTo>
                    <a:pt x="1340" y="706"/>
                  </a:lnTo>
                  <a:lnTo>
                    <a:pt x="1342" y="705"/>
                  </a:lnTo>
                  <a:lnTo>
                    <a:pt x="1345" y="706"/>
                  </a:lnTo>
                  <a:lnTo>
                    <a:pt x="1347" y="708"/>
                  </a:lnTo>
                  <a:lnTo>
                    <a:pt x="1349" y="712"/>
                  </a:lnTo>
                  <a:lnTo>
                    <a:pt x="1351" y="714"/>
                  </a:lnTo>
                  <a:lnTo>
                    <a:pt x="1350" y="716"/>
                  </a:lnTo>
                  <a:lnTo>
                    <a:pt x="1350" y="718"/>
                  </a:lnTo>
                  <a:lnTo>
                    <a:pt x="1355" y="721"/>
                  </a:lnTo>
                  <a:lnTo>
                    <a:pt x="1357" y="718"/>
                  </a:lnTo>
                  <a:lnTo>
                    <a:pt x="1359" y="716"/>
                  </a:lnTo>
                  <a:lnTo>
                    <a:pt x="1361" y="714"/>
                  </a:lnTo>
                  <a:lnTo>
                    <a:pt x="1362" y="710"/>
                  </a:lnTo>
                  <a:lnTo>
                    <a:pt x="1364" y="710"/>
                  </a:lnTo>
                  <a:lnTo>
                    <a:pt x="1365" y="710"/>
                  </a:lnTo>
                  <a:lnTo>
                    <a:pt x="1367" y="712"/>
                  </a:lnTo>
                  <a:lnTo>
                    <a:pt x="1367" y="713"/>
                  </a:lnTo>
                  <a:lnTo>
                    <a:pt x="1367" y="716"/>
                  </a:lnTo>
                  <a:lnTo>
                    <a:pt x="1370" y="720"/>
                  </a:lnTo>
                  <a:lnTo>
                    <a:pt x="1373" y="721"/>
                  </a:lnTo>
                  <a:lnTo>
                    <a:pt x="1374" y="720"/>
                  </a:lnTo>
                  <a:lnTo>
                    <a:pt x="1378" y="717"/>
                  </a:lnTo>
                  <a:lnTo>
                    <a:pt x="1380" y="715"/>
                  </a:lnTo>
                  <a:lnTo>
                    <a:pt x="1382" y="713"/>
                  </a:lnTo>
                  <a:lnTo>
                    <a:pt x="1384" y="713"/>
                  </a:lnTo>
                  <a:lnTo>
                    <a:pt x="1387" y="713"/>
                  </a:lnTo>
                  <a:lnTo>
                    <a:pt x="1389" y="714"/>
                  </a:lnTo>
                  <a:lnTo>
                    <a:pt x="1392" y="715"/>
                  </a:lnTo>
                  <a:lnTo>
                    <a:pt x="1395" y="716"/>
                  </a:lnTo>
                  <a:lnTo>
                    <a:pt x="1398" y="716"/>
                  </a:lnTo>
                  <a:lnTo>
                    <a:pt x="1402" y="717"/>
                  </a:lnTo>
                  <a:lnTo>
                    <a:pt x="1405" y="720"/>
                  </a:lnTo>
                  <a:lnTo>
                    <a:pt x="1408" y="722"/>
                  </a:lnTo>
                  <a:lnTo>
                    <a:pt x="1409" y="724"/>
                  </a:lnTo>
                  <a:lnTo>
                    <a:pt x="1409" y="725"/>
                  </a:lnTo>
                  <a:lnTo>
                    <a:pt x="1412" y="730"/>
                  </a:lnTo>
                  <a:lnTo>
                    <a:pt x="1414" y="731"/>
                  </a:lnTo>
                  <a:lnTo>
                    <a:pt x="1416" y="731"/>
                  </a:lnTo>
                  <a:lnTo>
                    <a:pt x="1419" y="730"/>
                  </a:lnTo>
                  <a:lnTo>
                    <a:pt x="1421" y="725"/>
                  </a:lnTo>
                  <a:lnTo>
                    <a:pt x="1422" y="723"/>
                  </a:lnTo>
                  <a:lnTo>
                    <a:pt x="1423" y="718"/>
                  </a:lnTo>
                  <a:lnTo>
                    <a:pt x="1424" y="716"/>
                  </a:lnTo>
                  <a:lnTo>
                    <a:pt x="1425" y="716"/>
                  </a:lnTo>
                  <a:lnTo>
                    <a:pt x="1428" y="716"/>
                  </a:lnTo>
                  <a:lnTo>
                    <a:pt x="1432" y="720"/>
                  </a:lnTo>
                  <a:lnTo>
                    <a:pt x="1434" y="722"/>
                  </a:lnTo>
                  <a:lnTo>
                    <a:pt x="1437" y="724"/>
                  </a:lnTo>
                  <a:lnTo>
                    <a:pt x="1440" y="724"/>
                  </a:lnTo>
                  <a:lnTo>
                    <a:pt x="1442" y="722"/>
                  </a:lnTo>
                  <a:lnTo>
                    <a:pt x="1445" y="720"/>
                  </a:lnTo>
                  <a:lnTo>
                    <a:pt x="1446" y="718"/>
                  </a:lnTo>
                  <a:lnTo>
                    <a:pt x="1446" y="716"/>
                  </a:lnTo>
                  <a:lnTo>
                    <a:pt x="1447" y="715"/>
                  </a:lnTo>
                  <a:lnTo>
                    <a:pt x="1448" y="712"/>
                  </a:lnTo>
                  <a:lnTo>
                    <a:pt x="1452" y="712"/>
                  </a:lnTo>
                  <a:lnTo>
                    <a:pt x="1453" y="713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5" y="720"/>
                  </a:lnTo>
                  <a:lnTo>
                    <a:pt x="1457" y="720"/>
                  </a:lnTo>
                  <a:lnTo>
                    <a:pt x="1459" y="720"/>
                  </a:lnTo>
                  <a:lnTo>
                    <a:pt x="1462" y="720"/>
                  </a:lnTo>
                  <a:lnTo>
                    <a:pt x="1465" y="721"/>
                  </a:lnTo>
                  <a:lnTo>
                    <a:pt x="1467" y="723"/>
                  </a:lnTo>
                  <a:lnTo>
                    <a:pt x="1470" y="724"/>
                  </a:lnTo>
                  <a:lnTo>
                    <a:pt x="1472" y="725"/>
                  </a:lnTo>
                  <a:lnTo>
                    <a:pt x="1475" y="725"/>
                  </a:lnTo>
                  <a:lnTo>
                    <a:pt x="1478" y="724"/>
                  </a:lnTo>
                  <a:lnTo>
                    <a:pt x="1479" y="723"/>
                  </a:lnTo>
                  <a:lnTo>
                    <a:pt x="1481" y="723"/>
                  </a:lnTo>
                  <a:lnTo>
                    <a:pt x="1483" y="723"/>
                  </a:lnTo>
                  <a:lnTo>
                    <a:pt x="1487" y="722"/>
                  </a:lnTo>
                  <a:lnTo>
                    <a:pt x="1489" y="721"/>
                  </a:lnTo>
                  <a:lnTo>
                    <a:pt x="1491" y="723"/>
                  </a:lnTo>
                  <a:lnTo>
                    <a:pt x="1495" y="724"/>
                  </a:lnTo>
                  <a:lnTo>
                    <a:pt x="1496" y="727"/>
                  </a:lnTo>
                  <a:lnTo>
                    <a:pt x="1497" y="727"/>
                  </a:lnTo>
                  <a:lnTo>
                    <a:pt x="1498" y="723"/>
                  </a:lnTo>
                  <a:lnTo>
                    <a:pt x="1500" y="722"/>
                  </a:lnTo>
                  <a:lnTo>
                    <a:pt x="1502" y="721"/>
                  </a:lnTo>
                  <a:lnTo>
                    <a:pt x="1503" y="720"/>
                  </a:lnTo>
                  <a:lnTo>
                    <a:pt x="1504" y="716"/>
                  </a:lnTo>
                  <a:lnTo>
                    <a:pt x="1506" y="716"/>
                  </a:lnTo>
                  <a:lnTo>
                    <a:pt x="1508" y="715"/>
                  </a:lnTo>
                  <a:lnTo>
                    <a:pt x="1511" y="715"/>
                  </a:lnTo>
                  <a:lnTo>
                    <a:pt x="1513" y="717"/>
                  </a:lnTo>
                  <a:lnTo>
                    <a:pt x="1515" y="718"/>
                  </a:lnTo>
                  <a:lnTo>
                    <a:pt x="1517" y="718"/>
                  </a:lnTo>
                  <a:lnTo>
                    <a:pt x="1520" y="720"/>
                  </a:lnTo>
                  <a:lnTo>
                    <a:pt x="1522" y="720"/>
                  </a:lnTo>
                  <a:lnTo>
                    <a:pt x="1527" y="721"/>
                  </a:lnTo>
                  <a:lnTo>
                    <a:pt x="1530" y="721"/>
                  </a:lnTo>
                  <a:lnTo>
                    <a:pt x="1531" y="720"/>
                  </a:lnTo>
                  <a:lnTo>
                    <a:pt x="1535" y="718"/>
                  </a:lnTo>
                  <a:lnTo>
                    <a:pt x="1538" y="720"/>
                  </a:lnTo>
                  <a:lnTo>
                    <a:pt x="1539" y="721"/>
                  </a:lnTo>
                  <a:lnTo>
                    <a:pt x="1541" y="722"/>
                  </a:lnTo>
                  <a:lnTo>
                    <a:pt x="1545" y="722"/>
                  </a:lnTo>
                  <a:lnTo>
                    <a:pt x="1547" y="723"/>
                  </a:lnTo>
                  <a:lnTo>
                    <a:pt x="1549" y="723"/>
                  </a:lnTo>
                  <a:lnTo>
                    <a:pt x="1553" y="724"/>
                  </a:lnTo>
                  <a:lnTo>
                    <a:pt x="1556" y="723"/>
                  </a:lnTo>
                  <a:lnTo>
                    <a:pt x="1561" y="721"/>
                  </a:lnTo>
                  <a:lnTo>
                    <a:pt x="1564" y="721"/>
                  </a:lnTo>
                  <a:lnTo>
                    <a:pt x="1570" y="722"/>
                  </a:lnTo>
                  <a:lnTo>
                    <a:pt x="1571" y="722"/>
                  </a:lnTo>
                  <a:lnTo>
                    <a:pt x="1574" y="722"/>
                  </a:lnTo>
                  <a:lnTo>
                    <a:pt x="1577" y="723"/>
                  </a:lnTo>
                  <a:lnTo>
                    <a:pt x="1579" y="724"/>
                  </a:lnTo>
                  <a:lnTo>
                    <a:pt x="1582" y="724"/>
                  </a:lnTo>
                  <a:lnTo>
                    <a:pt x="1587" y="729"/>
                  </a:lnTo>
                  <a:lnTo>
                    <a:pt x="1578" y="741"/>
                  </a:lnTo>
                  <a:lnTo>
                    <a:pt x="1572" y="750"/>
                  </a:lnTo>
                  <a:lnTo>
                    <a:pt x="1564" y="763"/>
                  </a:lnTo>
                  <a:lnTo>
                    <a:pt x="1558" y="767"/>
                  </a:lnTo>
                  <a:lnTo>
                    <a:pt x="1541" y="783"/>
                  </a:lnTo>
                  <a:lnTo>
                    <a:pt x="1529" y="794"/>
                  </a:lnTo>
                  <a:lnTo>
                    <a:pt x="1506" y="815"/>
                  </a:lnTo>
                  <a:lnTo>
                    <a:pt x="1505" y="821"/>
                  </a:lnTo>
                  <a:lnTo>
                    <a:pt x="1500" y="841"/>
                  </a:lnTo>
                  <a:lnTo>
                    <a:pt x="1494" y="865"/>
                  </a:lnTo>
                  <a:lnTo>
                    <a:pt x="1482" y="882"/>
                  </a:lnTo>
                  <a:lnTo>
                    <a:pt x="1470" y="901"/>
                  </a:lnTo>
                  <a:lnTo>
                    <a:pt x="1464" y="910"/>
                  </a:lnTo>
                  <a:lnTo>
                    <a:pt x="1462" y="910"/>
                  </a:lnTo>
                  <a:lnTo>
                    <a:pt x="1461" y="911"/>
                  </a:lnTo>
                  <a:lnTo>
                    <a:pt x="1458" y="911"/>
                  </a:lnTo>
                  <a:lnTo>
                    <a:pt x="1457" y="912"/>
                  </a:lnTo>
                  <a:lnTo>
                    <a:pt x="1456" y="912"/>
                  </a:lnTo>
                  <a:lnTo>
                    <a:pt x="1454" y="914"/>
                  </a:lnTo>
                  <a:lnTo>
                    <a:pt x="1453" y="914"/>
                  </a:lnTo>
                  <a:lnTo>
                    <a:pt x="1450" y="915"/>
                  </a:lnTo>
                  <a:lnTo>
                    <a:pt x="1449" y="915"/>
                  </a:lnTo>
                  <a:lnTo>
                    <a:pt x="1447" y="916"/>
                  </a:lnTo>
                  <a:lnTo>
                    <a:pt x="1446" y="916"/>
                  </a:lnTo>
                  <a:lnTo>
                    <a:pt x="1444" y="917"/>
                  </a:lnTo>
                  <a:lnTo>
                    <a:pt x="1442" y="917"/>
                  </a:lnTo>
                  <a:lnTo>
                    <a:pt x="1441" y="918"/>
                  </a:lnTo>
                  <a:lnTo>
                    <a:pt x="1439" y="918"/>
                  </a:lnTo>
                  <a:lnTo>
                    <a:pt x="1438" y="918"/>
                  </a:lnTo>
                  <a:lnTo>
                    <a:pt x="1437" y="918"/>
                  </a:lnTo>
                  <a:lnTo>
                    <a:pt x="1434" y="918"/>
                  </a:lnTo>
                  <a:lnTo>
                    <a:pt x="1433" y="918"/>
                  </a:lnTo>
                  <a:lnTo>
                    <a:pt x="1431" y="918"/>
                  </a:lnTo>
                  <a:lnTo>
                    <a:pt x="1430" y="918"/>
                  </a:lnTo>
                  <a:lnTo>
                    <a:pt x="1429" y="918"/>
                  </a:lnTo>
                  <a:lnTo>
                    <a:pt x="1427" y="918"/>
                  </a:lnTo>
                  <a:lnTo>
                    <a:pt x="1425" y="919"/>
                  </a:lnTo>
                  <a:lnTo>
                    <a:pt x="1423" y="919"/>
                  </a:lnTo>
                  <a:lnTo>
                    <a:pt x="1422" y="919"/>
                  </a:lnTo>
                  <a:lnTo>
                    <a:pt x="1421" y="920"/>
                  </a:lnTo>
                  <a:lnTo>
                    <a:pt x="1419" y="920"/>
                  </a:lnTo>
                  <a:lnTo>
                    <a:pt x="1417" y="922"/>
                  </a:lnTo>
                  <a:lnTo>
                    <a:pt x="1415" y="922"/>
                  </a:lnTo>
                  <a:lnTo>
                    <a:pt x="1414" y="922"/>
                  </a:lnTo>
                  <a:lnTo>
                    <a:pt x="1413" y="923"/>
                  </a:lnTo>
                  <a:lnTo>
                    <a:pt x="1411" y="923"/>
                  </a:lnTo>
                  <a:lnTo>
                    <a:pt x="1409" y="923"/>
                  </a:lnTo>
                  <a:lnTo>
                    <a:pt x="1407" y="924"/>
                  </a:lnTo>
                  <a:lnTo>
                    <a:pt x="1406" y="924"/>
                  </a:lnTo>
                  <a:lnTo>
                    <a:pt x="1405" y="925"/>
                  </a:lnTo>
                  <a:lnTo>
                    <a:pt x="1404" y="926"/>
                  </a:lnTo>
                  <a:lnTo>
                    <a:pt x="1402" y="926"/>
                  </a:lnTo>
                  <a:lnTo>
                    <a:pt x="1400" y="927"/>
                  </a:lnTo>
                  <a:lnTo>
                    <a:pt x="1399" y="928"/>
                  </a:lnTo>
                  <a:lnTo>
                    <a:pt x="1397" y="928"/>
                  </a:lnTo>
                  <a:lnTo>
                    <a:pt x="1396" y="928"/>
                  </a:lnTo>
                  <a:lnTo>
                    <a:pt x="1395" y="927"/>
                  </a:lnTo>
                  <a:lnTo>
                    <a:pt x="1392" y="927"/>
                  </a:lnTo>
                  <a:lnTo>
                    <a:pt x="1391" y="927"/>
                  </a:lnTo>
                  <a:lnTo>
                    <a:pt x="1389" y="927"/>
                  </a:lnTo>
                  <a:lnTo>
                    <a:pt x="1388" y="928"/>
                  </a:lnTo>
                  <a:lnTo>
                    <a:pt x="1387" y="928"/>
                  </a:lnTo>
                  <a:lnTo>
                    <a:pt x="1384" y="928"/>
                  </a:lnTo>
                  <a:lnTo>
                    <a:pt x="1382" y="929"/>
                  </a:lnTo>
                  <a:lnTo>
                    <a:pt x="1382" y="928"/>
                  </a:lnTo>
                  <a:lnTo>
                    <a:pt x="1382" y="926"/>
                  </a:lnTo>
                  <a:lnTo>
                    <a:pt x="1383" y="925"/>
                  </a:lnTo>
                  <a:lnTo>
                    <a:pt x="1383" y="923"/>
                  </a:lnTo>
                  <a:lnTo>
                    <a:pt x="1384" y="922"/>
                  </a:lnTo>
                  <a:lnTo>
                    <a:pt x="1386" y="919"/>
                  </a:lnTo>
                  <a:lnTo>
                    <a:pt x="1386" y="916"/>
                  </a:lnTo>
                  <a:lnTo>
                    <a:pt x="1387" y="912"/>
                  </a:lnTo>
                  <a:lnTo>
                    <a:pt x="1387" y="911"/>
                  </a:lnTo>
                  <a:lnTo>
                    <a:pt x="1386" y="908"/>
                  </a:lnTo>
                  <a:lnTo>
                    <a:pt x="1386" y="905"/>
                  </a:lnTo>
                  <a:lnTo>
                    <a:pt x="1384" y="903"/>
                  </a:lnTo>
                  <a:lnTo>
                    <a:pt x="1384" y="901"/>
                  </a:lnTo>
                  <a:lnTo>
                    <a:pt x="1384" y="900"/>
                  </a:lnTo>
                  <a:lnTo>
                    <a:pt x="1383" y="898"/>
                  </a:lnTo>
                  <a:lnTo>
                    <a:pt x="1383" y="897"/>
                  </a:lnTo>
                  <a:lnTo>
                    <a:pt x="1383" y="894"/>
                  </a:lnTo>
                  <a:lnTo>
                    <a:pt x="1383" y="893"/>
                  </a:lnTo>
                  <a:lnTo>
                    <a:pt x="1383" y="891"/>
                  </a:lnTo>
                  <a:lnTo>
                    <a:pt x="1382" y="891"/>
                  </a:lnTo>
                  <a:lnTo>
                    <a:pt x="1380" y="891"/>
                  </a:lnTo>
                  <a:lnTo>
                    <a:pt x="1379" y="891"/>
                  </a:lnTo>
                  <a:lnTo>
                    <a:pt x="1377" y="891"/>
                  </a:lnTo>
                  <a:lnTo>
                    <a:pt x="1375" y="891"/>
                  </a:lnTo>
                  <a:lnTo>
                    <a:pt x="1374" y="891"/>
                  </a:lnTo>
                  <a:lnTo>
                    <a:pt x="1372" y="891"/>
                  </a:lnTo>
                  <a:lnTo>
                    <a:pt x="1370" y="892"/>
                  </a:lnTo>
                  <a:lnTo>
                    <a:pt x="1369" y="893"/>
                  </a:lnTo>
                  <a:lnTo>
                    <a:pt x="1367" y="894"/>
                  </a:lnTo>
                  <a:lnTo>
                    <a:pt x="1366" y="895"/>
                  </a:lnTo>
                  <a:lnTo>
                    <a:pt x="1364" y="895"/>
                  </a:lnTo>
                  <a:lnTo>
                    <a:pt x="1363" y="897"/>
                  </a:lnTo>
                  <a:lnTo>
                    <a:pt x="1359" y="897"/>
                  </a:lnTo>
                  <a:lnTo>
                    <a:pt x="1356" y="898"/>
                  </a:lnTo>
                  <a:lnTo>
                    <a:pt x="1355" y="898"/>
                  </a:lnTo>
                  <a:lnTo>
                    <a:pt x="1353" y="898"/>
                  </a:lnTo>
                  <a:lnTo>
                    <a:pt x="1353" y="897"/>
                  </a:lnTo>
                  <a:lnTo>
                    <a:pt x="1351" y="894"/>
                  </a:lnTo>
                  <a:lnTo>
                    <a:pt x="1351" y="893"/>
                  </a:lnTo>
                  <a:lnTo>
                    <a:pt x="1351" y="891"/>
                  </a:lnTo>
                  <a:lnTo>
                    <a:pt x="1350" y="889"/>
                  </a:lnTo>
                  <a:lnTo>
                    <a:pt x="1350" y="888"/>
                  </a:lnTo>
                  <a:lnTo>
                    <a:pt x="1349" y="888"/>
                  </a:lnTo>
                  <a:lnTo>
                    <a:pt x="1347" y="888"/>
                  </a:lnTo>
                  <a:lnTo>
                    <a:pt x="1346" y="889"/>
                  </a:lnTo>
                  <a:lnTo>
                    <a:pt x="1344" y="889"/>
                  </a:lnTo>
                  <a:lnTo>
                    <a:pt x="1342" y="889"/>
                  </a:lnTo>
                  <a:lnTo>
                    <a:pt x="1341" y="888"/>
                  </a:lnTo>
                  <a:lnTo>
                    <a:pt x="1340" y="886"/>
                  </a:lnTo>
                  <a:lnTo>
                    <a:pt x="1340" y="885"/>
                  </a:lnTo>
                  <a:lnTo>
                    <a:pt x="1339" y="883"/>
                  </a:lnTo>
                  <a:lnTo>
                    <a:pt x="1338" y="882"/>
                  </a:lnTo>
                  <a:lnTo>
                    <a:pt x="1338" y="881"/>
                  </a:lnTo>
                  <a:lnTo>
                    <a:pt x="1337" y="880"/>
                  </a:lnTo>
                  <a:lnTo>
                    <a:pt x="1334" y="878"/>
                  </a:lnTo>
                  <a:lnTo>
                    <a:pt x="1333" y="878"/>
                  </a:lnTo>
                  <a:lnTo>
                    <a:pt x="1331" y="878"/>
                  </a:lnTo>
                  <a:lnTo>
                    <a:pt x="1330" y="878"/>
                  </a:lnTo>
                  <a:lnTo>
                    <a:pt x="1328" y="877"/>
                  </a:lnTo>
                  <a:lnTo>
                    <a:pt x="1326" y="877"/>
                  </a:lnTo>
                  <a:lnTo>
                    <a:pt x="1324" y="877"/>
                  </a:lnTo>
                  <a:lnTo>
                    <a:pt x="1322" y="877"/>
                  </a:lnTo>
                  <a:lnTo>
                    <a:pt x="1321" y="876"/>
                  </a:lnTo>
                  <a:lnTo>
                    <a:pt x="1319" y="876"/>
                  </a:lnTo>
                  <a:lnTo>
                    <a:pt x="1317" y="876"/>
                  </a:lnTo>
                  <a:lnTo>
                    <a:pt x="1315" y="876"/>
                  </a:lnTo>
                  <a:lnTo>
                    <a:pt x="1314" y="876"/>
                  </a:lnTo>
                  <a:lnTo>
                    <a:pt x="1313" y="875"/>
                  </a:lnTo>
                  <a:lnTo>
                    <a:pt x="1311" y="875"/>
                  </a:lnTo>
                  <a:lnTo>
                    <a:pt x="1309" y="875"/>
                  </a:lnTo>
                  <a:lnTo>
                    <a:pt x="1307" y="875"/>
                  </a:lnTo>
                  <a:lnTo>
                    <a:pt x="1306" y="875"/>
                  </a:lnTo>
                  <a:lnTo>
                    <a:pt x="1304" y="875"/>
                  </a:lnTo>
                  <a:lnTo>
                    <a:pt x="1303" y="875"/>
                  </a:lnTo>
                  <a:lnTo>
                    <a:pt x="1300" y="874"/>
                  </a:lnTo>
                  <a:lnTo>
                    <a:pt x="1299" y="874"/>
                  </a:lnTo>
                  <a:lnTo>
                    <a:pt x="1297" y="874"/>
                  </a:lnTo>
                  <a:lnTo>
                    <a:pt x="1296" y="874"/>
                  </a:lnTo>
                  <a:lnTo>
                    <a:pt x="1295" y="873"/>
                  </a:lnTo>
                  <a:lnTo>
                    <a:pt x="1292" y="873"/>
                  </a:lnTo>
                  <a:lnTo>
                    <a:pt x="1291" y="873"/>
                  </a:lnTo>
                  <a:lnTo>
                    <a:pt x="1290" y="872"/>
                  </a:lnTo>
                  <a:lnTo>
                    <a:pt x="1288" y="872"/>
                  </a:lnTo>
                  <a:lnTo>
                    <a:pt x="1284" y="870"/>
                  </a:lnTo>
                  <a:lnTo>
                    <a:pt x="1281" y="870"/>
                  </a:lnTo>
                  <a:lnTo>
                    <a:pt x="1280" y="870"/>
                  </a:lnTo>
                  <a:lnTo>
                    <a:pt x="1278" y="870"/>
                  </a:lnTo>
                  <a:lnTo>
                    <a:pt x="1276" y="869"/>
                  </a:lnTo>
                  <a:lnTo>
                    <a:pt x="1275" y="869"/>
                  </a:lnTo>
                  <a:lnTo>
                    <a:pt x="1273" y="869"/>
                  </a:lnTo>
                  <a:lnTo>
                    <a:pt x="1272" y="869"/>
                  </a:lnTo>
                  <a:lnTo>
                    <a:pt x="1270" y="869"/>
                  </a:lnTo>
                  <a:lnTo>
                    <a:pt x="1268" y="869"/>
                  </a:lnTo>
                  <a:lnTo>
                    <a:pt x="1266" y="869"/>
                  </a:lnTo>
                  <a:lnTo>
                    <a:pt x="1265" y="870"/>
                  </a:lnTo>
                  <a:lnTo>
                    <a:pt x="1263" y="870"/>
                  </a:lnTo>
                  <a:lnTo>
                    <a:pt x="1262" y="870"/>
                  </a:lnTo>
                  <a:lnTo>
                    <a:pt x="1259" y="870"/>
                  </a:lnTo>
                  <a:lnTo>
                    <a:pt x="1258" y="870"/>
                  </a:lnTo>
                  <a:lnTo>
                    <a:pt x="1257" y="870"/>
                  </a:lnTo>
                  <a:lnTo>
                    <a:pt x="1253" y="870"/>
                  </a:lnTo>
                  <a:lnTo>
                    <a:pt x="1248" y="870"/>
                  </a:lnTo>
                  <a:lnTo>
                    <a:pt x="1245" y="870"/>
                  </a:lnTo>
                  <a:lnTo>
                    <a:pt x="1241" y="870"/>
                  </a:lnTo>
                  <a:lnTo>
                    <a:pt x="1241" y="867"/>
                  </a:lnTo>
                  <a:lnTo>
                    <a:pt x="1241" y="866"/>
                  </a:lnTo>
                  <a:lnTo>
                    <a:pt x="1242" y="864"/>
                  </a:lnTo>
                  <a:lnTo>
                    <a:pt x="1242" y="863"/>
                  </a:lnTo>
                  <a:lnTo>
                    <a:pt x="1242" y="860"/>
                  </a:lnTo>
                  <a:lnTo>
                    <a:pt x="1240" y="860"/>
                  </a:lnTo>
                  <a:lnTo>
                    <a:pt x="1239" y="860"/>
                  </a:lnTo>
                  <a:lnTo>
                    <a:pt x="1237" y="859"/>
                  </a:lnTo>
                  <a:lnTo>
                    <a:pt x="1236" y="859"/>
                  </a:lnTo>
                  <a:lnTo>
                    <a:pt x="1233" y="858"/>
                  </a:lnTo>
                  <a:lnTo>
                    <a:pt x="1232" y="858"/>
                  </a:lnTo>
                  <a:lnTo>
                    <a:pt x="1230" y="858"/>
                  </a:lnTo>
                  <a:lnTo>
                    <a:pt x="1229" y="857"/>
                  </a:lnTo>
                  <a:lnTo>
                    <a:pt x="1226" y="857"/>
                  </a:lnTo>
                  <a:lnTo>
                    <a:pt x="1225" y="857"/>
                  </a:lnTo>
                  <a:lnTo>
                    <a:pt x="1223" y="856"/>
                  </a:lnTo>
                  <a:lnTo>
                    <a:pt x="1222" y="856"/>
                  </a:lnTo>
                  <a:lnTo>
                    <a:pt x="1220" y="855"/>
                  </a:lnTo>
                  <a:lnTo>
                    <a:pt x="1216" y="852"/>
                  </a:lnTo>
                  <a:lnTo>
                    <a:pt x="1213" y="853"/>
                  </a:lnTo>
                  <a:lnTo>
                    <a:pt x="1212" y="853"/>
                  </a:lnTo>
                  <a:lnTo>
                    <a:pt x="1207" y="853"/>
                  </a:lnTo>
                  <a:lnTo>
                    <a:pt x="1205" y="853"/>
                  </a:lnTo>
                  <a:lnTo>
                    <a:pt x="1203" y="853"/>
                  </a:lnTo>
                  <a:lnTo>
                    <a:pt x="1201" y="853"/>
                  </a:lnTo>
                  <a:lnTo>
                    <a:pt x="1200" y="855"/>
                  </a:lnTo>
                  <a:lnTo>
                    <a:pt x="1198" y="855"/>
                  </a:lnTo>
                  <a:lnTo>
                    <a:pt x="1197" y="855"/>
                  </a:lnTo>
                  <a:lnTo>
                    <a:pt x="1195" y="855"/>
                  </a:lnTo>
                  <a:lnTo>
                    <a:pt x="1193" y="855"/>
                  </a:lnTo>
                  <a:lnTo>
                    <a:pt x="1192" y="855"/>
                  </a:lnTo>
                  <a:lnTo>
                    <a:pt x="1190" y="855"/>
                  </a:lnTo>
                  <a:lnTo>
                    <a:pt x="1188" y="855"/>
                  </a:lnTo>
                  <a:lnTo>
                    <a:pt x="1184" y="855"/>
                  </a:lnTo>
                  <a:lnTo>
                    <a:pt x="1182" y="855"/>
                  </a:lnTo>
                  <a:lnTo>
                    <a:pt x="1179" y="856"/>
                  </a:lnTo>
                  <a:lnTo>
                    <a:pt x="1175" y="860"/>
                  </a:lnTo>
                  <a:lnTo>
                    <a:pt x="1174" y="866"/>
                  </a:lnTo>
                  <a:lnTo>
                    <a:pt x="1174" y="868"/>
                  </a:lnTo>
                  <a:lnTo>
                    <a:pt x="1173" y="872"/>
                  </a:lnTo>
                  <a:lnTo>
                    <a:pt x="1173" y="876"/>
                  </a:lnTo>
                  <a:lnTo>
                    <a:pt x="1173" y="877"/>
                  </a:lnTo>
                  <a:lnTo>
                    <a:pt x="1173" y="880"/>
                  </a:lnTo>
                  <a:lnTo>
                    <a:pt x="1173" y="881"/>
                  </a:lnTo>
                  <a:lnTo>
                    <a:pt x="1173" y="886"/>
                  </a:lnTo>
                  <a:lnTo>
                    <a:pt x="1172" y="889"/>
                  </a:lnTo>
                  <a:lnTo>
                    <a:pt x="1172" y="894"/>
                  </a:lnTo>
                  <a:lnTo>
                    <a:pt x="1168" y="899"/>
                  </a:lnTo>
                  <a:lnTo>
                    <a:pt x="1172" y="899"/>
                  </a:lnTo>
                  <a:lnTo>
                    <a:pt x="1173" y="901"/>
                  </a:lnTo>
                  <a:lnTo>
                    <a:pt x="1174" y="902"/>
                  </a:lnTo>
                  <a:lnTo>
                    <a:pt x="1175" y="903"/>
                  </a:lnTo>
                  <a:lnTo>
                    <a:pt x="1176" y="906"/>
                  </a:lnTo>
                  <a:lnTo>
                    <a:pt x="1176" y="907"/>
                  </a:lnTo>
                  <a:lnTo>
                    <a:pt x="1178" y="908"/>
                  </a:lnTo>
                  <a:lnTo>
                    <a:pt x="1179" y="910"/>
                  </a:lnTo>
                  <a:lnTo>
                    <a:pt x="1178" y="911"/>
                  </a:lnTo>
                  <a:lnTo>
                    <a:pt x="1178" y="914"/>
                  </a:lnTo>
                  <a:lnTo>
                    <a:pt x="1176" y="915"/>
                  </a:lnTo>
                  <a:lnTo>
                    <a:pt x="1176" y="917"/>
                  </a:lnTo>
                  <a:lnTo>
                    <a:pt x="1176" y="918"/>
                  </a:lnTo>
                  <a:lnTo>
                    <a:pt x="1176" y="919"/>
                  </a:lnTo>
                  <a:lnTo>
                    <a:pt x="1175" y="922"/>
                  </a:lnTo>
                  <a:lnTo>
                    <a:pt x="1175" y="923"/>
                  </a:lnTo>
                  <a:lnTo>
                    <a:pt x="1174" y="925"/>
                  </a:lnTo>
                  <a:lnTo>
                    <a:pt x="1174" y="926"/>
                  </a:lnTo>
                  <a:lnTo>
                    <a:pt x="1174" y="927"/>
                  </a:lnTo>
                  <a:lnTo>
                    <a:pt x="1173" y="929"/>
                  </a:lnTo>
                  <a:lnTo>
                    <a:pt x="1173" y="931"/>
                  </a:lnTo>
                  <a:lnTo>
                    <a:pt x="1173" y="932"/>
                  </a:lnTo>
                  <a:lnTo>
                    <a:pt x="1172" y="934"/>
                  </a:lnTo>
                  <a:lnTo>
                    <a:pt x="1172" y="935"/>
                  </a:lnTo>
                  <a:lnTo>
                    <a:pt x="1172" y="937"/>
                  </a:lnTo>
                  <a:lnTo>
                    <a:pt x="1170" y="941"/>
                  </a:lnTo>
                  <a:lnTo>
                    <a:pt x="1171" y="942"/>
                  </a:lnTo>
                  <a:lnTo>
                    <a:pt x="1174" y="943"/>
                  </a:lnTo>
                  <a:lnTo>
                    <a:pt x="1178" y="945"/>
                  </a:lnTo>
                  <a:lnTo>
                    <a:pt x="1179" y="945"/>
                  </a:lnTo>
                  <a:lnTo>
                    <a:pt x="1178" y="949"/>
                  </a:lnTo>
                  <a:lnTo>
                    <a:pt x="1175" y="949"/>
                  </a:lnTo>
                  <a:lnTo>
                    <a:pt x="1174" y="949"/>
                  </a:lnTo>
                  <a:lnTo>
                    <a:pt x="1172" y="950"/>
                  </a:lnTo>
                  <a:lnTo>
                    <a:pt x="1171" y="950"/>
                  </a:lnTo>
                  <a:lnTo>
                    <a:pt x="1170" y="950"/>
                  </a:lnTo>
                  <a:lnTo>
                    <a:pt x="1167" y="951"/>
                  </a:lnTo>
                  <a:lnTo>
                    <a:pt x="1166" y="951"/>
                  </a:lnTo>
                  <a:lnTo>
                    <a:pt x="1164" y="951"/>
                  </a:lnTo>
                  <a:lnTo>
                    <a:pt x="1163" y="951"/>
                  </a:lnTo>
                  <a:lnTo>
                    <a:pt x="1160" y="952"/>
                  </a:lnTo>
                  <a:lnTo>
                    <a:pt x="1159" y="952"/>
                  </a:lnTo>
                  <a:lnTo>
                    <a:pt x="1158" y="952"/>
                  </a:lnTo>
                  <a:lnTo>
                    <a:pt x="1156" y="952"/>
                  </a:lnTo>
                  <a:lnTo>
                    <a:pt x="1155" y="952"/>
                  </a:lnTo>
                  <a:lnTo>
                    <a:pt x="1154" y="953"/>
                  </a:lnTo>
                  <a:lnTo>
                    <a:pt x="1151" y="953"/>
                  </a:lnTo>
                  <a:lnTo>
                    <a:pt x="1150" y="953"/>
                  </a:lnTo>
                  <a:lnTo>
                    <a:pt x="1149" y="953"/>
                  </a:lnTo>
                  <a:lnTo>
                    <a:pt x="1147" y="954"/>
                  </a:lnTo>
                  <a:lnTo>
                    <a:pt x="1146" y="954"/>
                  </a:lnTo>
                  <a:lnTo>
                    <a:pt x="1143" y="954"/>
                  </a:lnTo>
                  <a:lnTo>
                    <a:pt x="1142" y="954"/>
                  </a:lnTo>
                  <a:lnTo>
                    <a:pt x="1139" y="958"/>
                  </a:lnTo>
                  <a:lnTo>
                    <a:pt x="1137" y="954"/>
                  </a:lnTo>
                  <a:lnTo>
                    <a:pt x="1133" y="950"/>
                  </a:lnTo>
                  <a:lnTo>
                    <a:pt x="1130" y="948"/>
                  </a:lnTo>
                  <a:lnTo>
                    <a:pt x="1129" y="945"/>
                  </a:lnTo>
                  <a:lnTo>
                    <a:pt x="1128" y="943"/>
                  </a:lnTo>
                  <a:lnTo>
                    <a:pt x="1126" y="940"/>
                  </a:lnTo>
                  <a:lnTo>
                    <a:pt x="1122" y="940"/>
                  </a:lnTo>
                  <a:lnTo>
                    <a:pt x="1120" y="942"/>
                  </a:lnTo>
                  <a:lnTo>
                    <a:pt x="1118" y="942"/>
                  </a:lnTo>
                  <a:lnTo>
                    <a:pt x="1117" y="942"/>
                  </a:lnTo>
                  <a:lnTo>
                    <a:pt x="1116" y="941"/>
                  </a:lnTo>
                  <a:lnTo>
                    <a:pt x="1115" y="940"/>
                  </a:lnTo>
                  <a:lnTo>
                    <a:pt x="1114" y="939"/>
                  </a:lnTo>
                  <a:lnTo>
                    <a:pt x="1113" y="935"/>
                  </a:lnTo>
                  <a:lnTo>
                    <a:pt x="1110" y="932"/>
                  </a:lnTo>
                  <a:lnTo>
                    <a:pt x="1109" y="929"/>
                  </a:lnTo>
                  <a:lnTo>
                    <a:pt x="1112" y="926"/>
                  </a:lnTo>
                  <a:lnTo>
                    <a:pt x="1109" y="923"/>
                  </a:lnTo>
                  <a:lnTo>
                    <a:pt x="1106" y="916"/>
                  </a:lnTo>
                  <a:lnTo>
                    <a:pt x="1103" y="916"/>
                  </a:lnTo>
                  <a:lnTo>
                    <a:pt x="1100" y="9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8" name="Rectangle 26"/>
            <p:cNvSpPr>
              <a:spLocks noChangeArrowheads="1"/>
            </p:cNvSpPr>
            <p:nvPr/>
          </p:nvSpPr>
          <p:spPr bwMode="auto">
            <a:xfrm>
              <a:off x="7051675" y="3399190"/>
              <a:ext cx="498075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jarosławski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6075363" y="2982913"/>
              <a:ext cx="630238" cy="841375"/>
            </a:xfrm>
            <a:custGeom>
              <a:avLst/>
              <a:gdLst/>
              <a:ahLst/>
              <a:cxnLst>
                <a:cxn ang="0">
                  <a:pos x="589" y="646"/>
                </a:cxn>
                <a:cxn ang="0">
                  <a:pos x="579" y="655"/>
                </a:cxn>
                <a:cxn ang="0">
                  <a:pos x="573" y="673"/>
                </a:cxn>
                <a:cxn ang="0">
                  <a:pos x="593" y="730"/>
                </a:cxn>
                <a:cxn ang="0">
                  <a:pos x="585" y="783"/>
                </a:cxn>
                <a:cxn ang="0">
                  <a:pos x="534" y="816"/>
                </a:cxn>
                <a:cxn ang="0">
                  <a:pos x="499" y="863"/>
                </a:cxn>
                <a:cxn ang="0">
                  <a:pos x="522" y="914"/>
                </a:cxn>
                <a:cxn ang="0">
                  <a:pos x="520" y="968"/>
                </a:cxn>
                <a:cxn ang="0">
                  <a:pos x="479" y="983"/>
                </a:cxn>
                <a:cxn ang="0">
                  <a:pos x="489" y="1036"/>
                </a:cxn>
                <a:cxn ang="0">
                  <a:pos x="467" y="1042"/>
                </a:cxn>
                <a:cxn ang="0">
                  <a:pos x="410" y="1046"/>
                </a:cxn>
                <a:cxn ang="0">
                  <a:pos x="359" y="1047"/>
                </a:cxn>
                <a:cxn ang="0">
                  <a:pos x="310" y="1027"/>
                </a:cxn>
                <a:cxn ang="0">
                  <a:pos x="327" y="1004"/>
                </a:cxn>
                <a:cxn ang="0">
                  <a:pos x="325" y="926"/>
                </a:cxn>
                <a:cxn ang="0">
                  <a:pos x="296" y="900"/>
                </a:cxn>
                <a:cxn ang="0">
                  <a:pos x="257" y="859"/>
                </a:cxn>
                <a:cxn ang="0">
                  <a:pos x="193" y="808"/>
                </a:cxn>
                <a:cxn ang="0">
                  <a:pos x="144" y="790"/>
                </a:cxn>
                <a:cxn ang="0">
                  <a:pos x="113" y="711"/>
                </a:cxn>
                <a:cxn ang="0">
                  <a:pos x="116" y="668"/>
                </a:cxn>
                <a:cxn ang="0">
                  <a:pos x="147" y="628"/>
                </a:cxn>
                <a:cxn ang="0">
                  <a:pos x="166" y="565"/>
                </a:cxn>
                <a:cxn ang="0">
                  <a:pos x="192" y="500"/>
                </a:cxn>
                <a:cxn ang="0">
                  <a:pos x="173" y="468"/>
                </a:cxn>
                <a:cxn ang="0">
                  <a:pos x="106" y="455"/>
                </a:cxn>
                <a:cxn ang="0">
                  <a:pos x="90" y="392"/>
                </a:cxn>
                <a:cxn ang="0">
                  <a:pos x="51" y="374"/>
                </a:cxn>
                <a:cxn ang="0">
                  <a:pos x="43" y="334"/>
                </a:cxn>
                <a:cxn ang="0">
                  <a:pos x="28" y="309"/>
                </a:cxn>
                <a:cxn ang="0">
                  <a:pos x="14" y="269"/>
                </a:cxn>
                <a:cxn ang="0">
                  <a:pos x="48" y="250"/>
                </a:cxn>
                <a:cxn ang="0">
                  <a:pos x="89" y="219"/>
                </a:cxn>
                <a:cxn ang="0">
                  <a:pos x="156" y="220"/>
                </a:cxn>
                <a:cxn ang="0">
                  <a:pos x="205" y="242"/>
                </a:cxn>
                <a:cxn ang="0">
                  <a:pos x="203" y="195"/>
                </a:cxn>
                <a:cxn ang="0">
                  <a:pos x="209" y="171"/>
                </a:cxn>
                <a:cxn ang="0">
                  <a:pos x="234" y="141"/>
                </a:cxn>
                <a:cxn ang="0">
                  <a:pos x="235" y="108"/>
                </a:cxn>
                <a:cxn ang="0">
                  <a:pos x="207" y="72"/>
                </a:cxn>
                <a:cxn ang="0">
                  <a:pos x="248" y="48"/>
                </a:cxn>
                <a:cxn ang="0">
                  <a:pos x="296" y="21"/>
                </a:cxn>
                <a:cxn ang="0">
                  <a:pos x="329" y="28"/>
                </a:cxn>
                <a:cxn ang="0">
                  <a:pos x="371" y="59"/>
                </a:cxn>
                <a:cxn ang="0">
                  <a:pos x="404" y="101"/>
                </a:cxn>
                <a:cxn ang="0">
                  <a:pos x="439" y="133"/>
                </a:cxn>
                <a:cxn ang="0">
                  <a:pos x="490" y="160"/>
                </a:cxn>
                <a:cxn ang="0">
                  <a:pos x="534" y="199"/>
                </a:cxn>
                <a:cxn ang="0">
                  <a:pos x="578" y="224"/>
                </a:cxn>
                <a:cxn ang="0">
                  <a:pos x="613" y="264"/>
                </a:cxn>
                <a:cxn ang="0">
                  <a:pos x="634" y="303"/>
                </a:cxn>
                <a:cxn ang="0">
                  <a:pos x="671" y="346"/>
                </a:cxn>
                <a:cxn ang="0">
                  <a:pos x="728" y="370"/>
                </a:cxn>
                <a:cxn ang="0">
                  <a:pos x="787" y="395"/>
                </a:cxn>
                <a:cxn ang="0">
                  <a:pos x="778" y="445"/>
                </a:cxn>
                <a:cxn ang="0">
                  <a:pos x="736" y="447"/>
                </a:cxn>
                <a:cxn ang="0">
                  <a:pos x="722" y="494"/>
                </a:cxn>
                <a:cxn ang="0">
                  <a:pos x="666" y="503"/>
                </a:cxn>
                <a:cxn ang="0">
                  <a:pos x="646" y="522"/>
                </a:cxn>
                <a:cxn ang="0">
                  <a:pos x="654" y="579"/>
                </a:cxn>
              </a:cxnLst>
              <a:rect l="0" t="0" r="r" b="b"/>
              <a:pathLst>
                <a:path w="794" h="1061">
                  <a:moveTo>
                    <a:pt x="635" y="628"/>
                  </a:moveTo>
                  <a:lnTo>
                    <a:pt x="633" y="627"/>
                  </a:lnTo>
                  <a:lnTo>
                    <a:pt x="631" y="628"/>
                  </a:lnTo>
                  <a:lnTo>
                    <a:pt x="630" y="628"/>
                  </a:lnTo>
                  <a:lnTo>
                    <a:pt x="628" y="628"/>
                  </a:lnTo>
                  <a:lnTo>
                    <a:pt x="626" y="628"/>
                  </a:lnTo>
                  <a:lnTo>
                    <a:pt x="624" y="629"/>
                  </a:lnTo>
                  <a:lnTo>
                    <a:pt x="623" y="629"/>
                  </a:lnTo>
                  <a:lnTo>
                    <a:pt x="621" y="629"/>
                  </a:lnTo>
                  <a:lnTo>
                    <a:pt x="620" y="629"/>
                  </a:lnTo>
                  <a:lnTo>
                    <a:pt x="617" y="630"/>
                  </a:lnTo>
                  <a:lnTo>
                    <a:pt x="616" y="630"/>
                  </a:lnTo>
                  <a:lnTo>
                    <a:pt x="614" y="631"/>
                  </a:lnTo>
                  <a:lnTo>
                    <a:pt x="613" y="631"/>
                  </a:lnTo>
                  <a:lnTo>
                    <a:pt x="612" y="631"/>
                  </a:lnTo>
                  <a:lnTo>
                    <a:pt x="609" y="632"/>
                  </a:lnTo>
                  <a:lnTo>
                    <a:pt x="608" y="634"/>
                  </a:lnTo>
                  <a:lnTo>
                    <a:pt x="606" y="634"/>
                  </a:lnTo>
                  <a:lnTo>
                    <a:pt x="605" y="635"/>
                  </a:lnTo>
                  <a:lnTo>
                    <a:pt x="604" y="635"/>
                  </a:lnTo>
                  <a:lnTo>
                    <a:pt x="601" y="635"/>
                  </a:lnTo>
                  <a:lnTo>
                    <a:pt x="600" y="636"/>
                  </a:lnTo>
                  <a:lnTo>
                    <a:pt x="598" y="636"/>
                  </a:lnTo>
                  <a:lnTo>
                    <a:pt x="597" y="636"/>
                  </a:lnTo>
                  <a:lnTo>
                    <a:pt x="595" y="637"/>
                  </a:lnTo>
                  <a:lnTo>
                    <a:pt x="593" y="637"/>
                  </a:lnTo>
                  <a:lnTo>
                    <a:pt x="591" y="637"/>
                  </a:lnTo>
                  <a:lnTo>
                    <a:pt x="590" y="637"/>
                  </a:lnTo>
                  <a:lnTo>
                    <a:pt x="589" y="638"/>
                  </a:lnTo>
                  <a:lnTo>
                    <a:pt x="589" y="640"/>
                  </a:lnTo>
                  <a:lnTo>
                    <a:pt x="589" y="641"/>
                  </a:lnTo>
                  <a:lnTo>
                    <a:pt x="589" y="644"/>
                  </a:lnTo>
                  <a:lnTo>
                    <a:pt x="589" y="645"/>
                  </a:lnTo>
                  <a:lnTo>
                    <a:pt x="589" y="646"/>
                  </a:lnTo>
                  <a:lnTo>
                    <a:pt x="589" y="647"/>
                  </a:lnTo>
                  <a:lnTo>
                    <a:pt x="590" y="649"/>
                  </a:lnTo>
                  <a:lnTo>
                    <a:pt x="590" y="651"/>
                  </a:lnTo>
                  <a:lnTo>
                    <a:pt x="590" y="653"/>
                  </a:lnTo>
                  <a:lnTo>
                    <a:pt x="590" y="655"/>
                  </a:lnTo>
                  <a:lnTo>
                    <a:pt x="590" y="656"/>
                  </a:lnTo>
                  <a:lnTo>
                    <a:pt x="590" y="657"/>
                  </a:lnTo>
                  <a:lnTo>
                    <a:pt x="590" y="660"/>
                  </a:lnTo>
                  <a:lnTo>
                    <a:pt x="590" y="661"/>
                  </a:lnTo>
                  <a:lnTo>
                    <a:pt x="589" y="663"/>
                  </a:lnTo>
                  <a:lnTo>
                    <a:pt x="589" y="664"/>
                  </a:lnTo>
                  <a:lnTo>
                    <a:pt x="589" y="666"/>
                  </a:lnTo>
                  <a:lnTo>
                    <a:pt x="589" y="668"/>
                  </a:lnTo>
                  <a:lnTo>
                    <a:pt x="588" y="669"/>
                  </a:lnTo>
                  <a:lnTo>
                    <a:pt x="588" y="671"/>
                  </a:lnTo>
                  <a:lnTo>
                    <a:pt x="588" y="672"/>
                  </a:lnTo>
                  <a:lnTo>
                    <a:pt x="588" y="674"/>
                  </a:lnTo>
                  <a:lnTo>
                    <a:pt x="588" y="676"/>
                  </a:lnTo>
                  <a:lnTo>
                    <a:pt x="588" y="678"/>
                  </a:lnTo>
                  <a:lnTo>
                    <a:pt x="585" y="679"/>
                  </a:lnTo>
                  <a:lnTo>
                    <a:pt x="583" y="676"/>
                  </a:lnTo>
                  <a:lnTo>
                    <a:pt x="583" y="673"/>
                  </a:lnTo>
                  <a:lnTo>
                    <a:pt x="584" y="672"/>
                  </a:lnTo>
                  <a:lnTo>
                    <a:pt x="584" y="670"/>
                  </a:lnTo>
                  <a:lnTo>
                    <a:pt x="585" y="669"/>
                  </a:lnTo>
                  <a:lnTo>
                    <a:pt x="585" y="666"/>
                  </a:lnTo>
                  <a:lnTo>
                    <a:pt x="584" y="665"/>
                  </a:lnTo>
                  <a:lnTo>
                    <a:pt x="584" y="664"/>
                  </a:lnTo>
                  <a:lnTo>
                    <a:pt x="583" y="663"/>
                  </a:lnTo>
                  <a:lnTo>
                    <a:pt x="582" y="661"/>
                  </a:lnTo>
                  <a:lnTo>
                    <a:pt x="581" y="660"/>
                  </a:lnTo>
                  <a:lnTo>
                    <a:pt x="581" y="659"/>
                  </a:lnTo>
                  <a:lnTo>
                    <a:pt x="580" y="657"/>
                  </a:lnTo>
                  <a:lnTo>
                    <a:pt x="579" y="655"/>
                  </a:lnTo>
                  <a:lnTo>
                    <a:pt x="579" y="654"/>
                  </a:lnTo>
                  <a:lnTo>
                    <a:pt x="579" y="653"/>
                  </a:lnTo>
                  <a:lnTo>
                    <a:pt x="578" y="651"/>
                  </a:lnTo>
                  <a:lnTo>
                    <a:pt x="578" y="649"/>
                  </a:lnTo>
                  <a:lnTo>
                    <a:pt x="578" y="648"/>
                  </a:lnTo>
                  <a:lnTo>
                    <a:pt x="578" y="646"/>
                  </a:lnTo>
                  <a:lnTo>
                    <a:pt x="578" y="645"/>
                  </a:lnTo>
                  <a:lnTo>
                    <a:pt x="578" y="644"/>
                  </a:lnTo>
                  <a:lnTo>
                    <a:pt x="576" y="641"/>
                  </a:lnTo>
                  <a:lnTo>
                    <a:pt x="576" y="640"/>
                  </a:lnTo>
                  <a:lnTo>
                    <a:pt x="576" y="639"/>
                  </a:lnTo>
                  <a:lnTo>
                    <a:pt x="576" y="637"/>
                  </a:lnTo>
                  <a:lnTo>
                    <a:pt x="573" y="637"/>
                  </a:lnTo>
                  <a:lnTo>
                    <a:pt x="570" y="637"/>
                  </a:lnTo>
                  <a:lnTo>
                    <a:pt x="566" y="637"/>
                  </a:lnTo>
                  <a:lnTo>
                    <a:pt x="566" y="638"/>
                  </a:lnTo>
                  <a:lnTo>
                    <a:pt x="566" y="640"/>
                  </a:lnTo>
                  <a:lnTo>
                    <a:pt x="570" y="643"/>
                  </a:lnTo>
                  <a:lnTo>
                    <a:pt x="566" y="645"/>
                  </a:lnTo>
                  <a:lnTo>
                    <a:pt x="566" y="647"/>
                  </a:lnTo>
                  <a:lnTo>
                    <a:pt x="565" y="651"/>
                  </a:lnTo>
                  <a:lnTo>
                    <a:pt x="567" y="654"/>
                  </a:lnTo>
                  <a:lnTo>
                    <a:pt x="567" y="655"/>
                  </a:lnTo>
                  <a:lnTo>
                    <a:pt x="567" y="656"/>
                  </a:lnTo>
                  <a:lnTo>
                    <a:pt x="568" y="659"/>
                  </a:lnTo>
                  <a:lnTo>
                    <a:pt x="568" y="660"/>
                  </a:lnTo>
                  <a:lnTo>
                    <a:pt x="570" y="662"/>
                  </a:lnTo>
                  <a:lnTo>
                    <a:pt x="570" y="664"/>
                  </a:lnTo>
                  <a:lnTo>
                    <a:pt x="571" y="665"/>
                  </a:lnTo>
                  <a:lnTo>
                    <a:pt x="571" y="666"/>
                  </a:lnTo>
                  <a:lnTo>
                    <a:pt x="572" y="669"/>
                  </a:lnTo>
                  <a:lnTo>
                    <a:pt x="572" y="670"/>
                  </a:lnTo>
                  <a:lnTo>
                    <a:pt x="573" y="672"/>
                  </a:lnTo>
                  <a:lnTo>
                    <a:pt x="573" y="673"/>
                  </a:lnTo>
                  <a:lnTo>
                    <a:pt x="573" y="676"/>
                  </a:lnTo>
                  <a:lnTo>
                    <a:pt x="574" y="677"/>
                  </a:lnTo>
                  <a:lnTo>
                    <a:pt x="574" y="679"/>
                  </a:lnTo>
                  <a:lnTo>
                    <a:pt x="575" y="680"/>
                  </a:lnTo>
                  <a:lnTo>
                    <a:pt x="575" y="682"/>
                  </a:lnTo>
                  <a:lnTo>
                    <a:pt x="576" y="683"/>
                  </a:lnTo>
                  <a:lnTo>
                    <a:pt x="576" y="686"/>
                  </a:lnTo>
                  <a:lnTo>
                    <a:pt x="576" y="687"/>
                  </a:lnTo>
                  <a:lnTo>
                    <a:pt x="578" y="689"/>
                  </a:lnTo>
                  <a:lnTo>
                    <a:pt x="578" y="690"/>
                  </a:lnTo>
                  <a:lnTo>
                    <a:pt x="578" y="693"/>
                  </a:lnTo>
                  <a:lnTo>
                    <a:pt x="579" y="695"/>
                  </a:lnTo>
                  <a:lnTo>
                    <a:pt x="579" y="696"/>
                  </a:lnTo>
                  <a:lnTo>
                    <a:pt x="579" y="698"/>
                  </a:lnTo>
                  <a:lnTo>
                    <a:pt x="580" y="699"/>
                  </a:lnTo>
                  <a:lnTo>
                    <a:pt x="580" y="702"/>
                  </a:lnTo>
                  <a:lnTo>
                    <a:pt x="581" y="703"/>
                  </a:lnTo>
                  <a:lnTo>
                    <a:pt x="581" y="705"/>
                  </a:lnTo>
                  <a:lnTo>
                    <a:pt x="581" y="706"/>
                  </a:lnTo>
                  <a:lnTo>
                    <a:pt x="581" y="708"/>
                  </a:lnTo>
                  <a:lnTo>
                    <a:pt x="582" y="710"/>
                  </a:lnTo>
                  <a:lnTo>
                    <a:pt x="582" y="711"/>
                  </a:lnTo>
                  <a:lnTo>
                    <a:pt x="582" y="713"/>
                  </a:lnTo>
                  <a:lnTo>
                    <a:pt x="583" y="714"/>
                  </a:lnTo>
                  <a:lnTo>
                    <a:pt x="583" y="716"/>
                  </a:lnTo>
                  <a:lnTo>
                    <a:pt x="583" y="720"/>
                  </a:lnTo>
                  <a:lnTo>
                    <a:pt x="587" y="722"/>
                  </a:lnTo>
                  <a:lnTo>
                    <a:pt x="589" y="722"/>
                  </a:lnTo>
                  <a:lnTo>
                    <a:pt x="592" y="720"/>
                  </a:lnTo>
                  <a:lnTo>
                    <a:pt x="593" y="724"/>
                  </a:lnTo>
                  <a:lnTo>
                    <a:pt x="596" y="724"/>
                  </a:lnTo>
                  <a:lnTo>
                    <a:pt x="598" y="725"/>
                  </a:lnTo>
                  <a:lnTo>
                    <a:pt x="595" y="728"/>
                  </a:lnTo>
                  <a:lnTo>
                    <a:pt x="593" y="730"/>
                  </a:lnTo>
                  <a:lnTo>
                    <a:pt x="595" y="732"/>
                  </a:lnTo>
                  <a:lnTo>
                    <a:pt x="593" y="735"/>
                  </a:lnTo>
                  <a:lnTo>
                    <a:pt x="593" y="738"/>
                  </a:lnTo>
                  <a:lnTo>
                    <a:pt x="591" y="738"/>
                  </a:lnTo>
                  <a:lnTo>
                    <a:pt x="589" y="740"/>
                  </a:lnTo>
                  <a:lnTo>
                    <a:pt x="585" y="741"/>
                  </a:lnTo>
                  <a:lnTo>
                    <a:pt x="588" y="744"/>
                  </a:lnTo>
                  <a:lnTo>
                    <a:pt x="588" y="745"/>
                  </a:lnTo>
                  <a:lnTo>
                    <a:pt x="588" y="747"/>
                  </a:lnTo>
                  <a:lnTo>
                    <a:pt x="588" y="748"/>
                  </a:lnTo>
                  <a:lnTo>
                    <a:pt x="587" y="750"/>
                  </a:lnTo>
                  <a:lnTo>
                    <a:pt x="587" y="752"/>
                  </a:lnTo>
                  <a:lnTo>
                    <a:pt x="587" y="754"/>
                  </a:lnTo>
                  <a:lnTo>
                    <a:pt x="587" y="755"/>
                  </a:lnTo>
                  <a:lnTo>
                    <a:pt x="588" y="757"/>
                  </a:lnTo>
                  <a:lnTo>
                    <a:pt x="588" y="758"/>
                  </a:lnTo>
                  <a:lnTo>
                    <a:pt x="588" y="760"/>
                  </a:lnTo>
                  <a:lnTo>
                    <a:pt x="588" y="762"/>
                  </a:lnTo>
                  <a:lnTo>
                    <a:pt x="589" y="763"/>
                  </a:lnTo>
                  <a:lnTo>
                    <a:pt x="589" y="765"/>
                  </a:lnTo>
                  <a:lnTo>
                    <a:pt x="589" y="767"/>
                  </a:lnTo>
                  <a:lnTo>
                    <a:pt x="590" y="769"/>
                  </a:lnTo>
                  <a:lnTo>
                    <a:pt x="590" y="771"/>
                  </a:lnTo>
                  <a:lnTo>
                    <a:pt x="590" y="772"/>
                  </a:lnTo>
                  <a:lnTo>
                    <a:pt x="591" y="774"/>
                  </a:lnTo>
                  <a:lnTo>
                    <a:pt x="591" y="775"/>
                  </a:lnTo>
                  <a:lnTo>
                    <a:pt x="591" y="778"/>
                  </a:lnTo>
                  <a:lnTo>
                    <a:pt x="591" y="779"/>
                  </a:lnTo>
                  <a:lnTo>
                    <a:pt x="592" y="780"/>
                  </a:lnTo>
                  <a:lnTo>
                    <a:pt x="592" y="782"/>
                  </a:lnTo>
                  <a:lnTo>
                    <a:pt x="591" y="782"/>
                  </a:lnTo>
                  <a:lnTo>
                    <a:pt x="589" y="783"/>
                  </a:lnTo>
                  <a:lnTo>
                    <a:pt x="588" y="783"/>
                  </a:lnTo>
                  <a:lnTo>
                    <a:pt x="585" y="783"/>
                  </a:lnTo>
                  <a:lnTo>
                    <a:pt x="584" y="783"/>
                  </a:lnTo>
                  <a:lnTo>
                    <a:pt x="581" y="786"/>
                  </a:lnTo>
                  <a:lnTo>
                    <a:pt x="578" y="786"/>
                  </a:lnTo>
                  <a:lnTo>
                    <a:pt x="574" y="784"/>
                  </a:lnTo>
                  <a:lnTo>
                    <a:pt x="575" y="790"/>
                  </a:lnTo>
                  <a:lnTo>
                    <a:pt x="575" y="794"/>
                  </a:lnTo>
                  <a:lnTo>
                    <a:pt x="575" y="796"/>
                  </a:lnTo>
                  <a:lnTo>
                    <a:pt x="574" y="799"/>
                  </a:lnTo>
                  <a:lnTo>
                    <a:pt x="575" y="802"/>
                  </a:lnTo>
                  <a:lnTo>
                    <a:pt x="572" y="803"/>
                  </a:lnTo>
                  <a:lnTo>
                    <a:pt x="571" y="804"/>
                  </a:lnTo>
                  <a:lnTo>
                    <a:pt x="568" y="804"/>
                  </a:lnTo>
                  <a:lnTo>
                    <a:pt x="566" y="804"/>
                  </a:lnTo>
                  <a:lnTo>
                    <a:pt x="565" y="805"/>
                  </a:lnTo>
                  <a:lnTo>
                    <a:pt x="564" y="805"/>
                  </a:lnTo>
                  <a:lnTo>
                    <a:pt x="562" y="805"/>
                  </a:lnTo>
                  <a:lnTo>
                    <a:pt x="559" y="806"/>
                  </a:lnTo>
                  <a:lnTo>
                    <a:pt x="558" y="806"/>
                  </a:lnTo>
                  <a:lnTo>
                    <a:pt x="556" y="807"/>
                  </a:lnTo>
                  <a:lnTo>
                    <a:pt x="555" y="807"/>
                  </a:lnTo>
                  <a:lnTo>
                    <a:pt x="554" y="807"/>
                  </a:lnTo>
                  <a:lnTo>
                    <a:pt x="552" y="808"/>
                  </a:lnTo>
                  <a:lnTo>
                    <a:pt x="550" y="809"/>
                  </a:lnTo>
                  <a:lnTo>
                    <a:pt x="549" y="811"/>
                  </a:lnTo>
                  <a:lnTo>
                    <a:pt x="548" y="812"/>
                  </a:lnTo>
                  <a:lnTo>
                    <a:pt x="547" y="813"/>
                  </a:lnTo>
                  <a:lnTo>
                    <a:pt x="546" y="813"/>
                  </a:lnTo>
                  <a:lnTo>
                    <a:pt x="543" y="814"/>
                  </a:lnTo>
                  <a:lnTo>
                    <a:pt x="542" y="815"/>
                  </a:lnTo>
                  <a:lnTo>
                    <a:pt x="541" y="815"/>
                  </a:lnTo>
                  <a:lnTo>
                    <a:pt x="539" y="815"/>
                  </a:lnTo>
                  <a:lnTo>
                    <a:pt x="538" y="815"/>
                  </a:lnTo>
                  <a:lnTo>
                    <a:pt x="535" y="816"/>
                  </a:lnTo>
                  <a:lnTo>
                    <a:pt x="534" y="816"/>
                  </a:lnTo>
                  <a:lnTo>
                    <a:pt x="532" y="816"/>
                  </a:lnTo>
                  <a:lnTo>
                    <a:pt x="531" y="816"/>
                  </a:lnTo>
                  <a:lnTo>
                    <a:pt x="530" y="816"/>
                  </a:lnTo>
                  <a:lnTo>
                    <a:pt x="527" y="817"/>
                  </a:lnTo>
                  <a:lnTo>
                    <a:pt x="524" y="816"/>
                  </a:lnTo>
                  <a:lnTo>
                    <a:pt x="523" y="817"/>
                  </a:lnTo>
                  <a:lnTo>
                    <a:pt x="523" y="820"/>
                  </a:lnTo>
                  <a:lnTo>
                    <a:pt x="522" y="823"/>
                  </a:lnTo>
                  <a:lnTo>
                    <a:pt x="517" y="824"/>
                  </a:lnTo>
                  <a:lnTo>
                    <a:pt x="515" y="825"/>
                  </a:lnTo>
                  <a:lnTo>
                    <a:pt x="514" y="826"/>
                  </a:lnTo>
                  <a:lnTo>
                    <a:pt x="513" y="826"/>
                  </a:lnTo>
                  <a:lnTo>
                    <a:pt x="510" y="828"/>
                  </a:lnTo>
                  <a:lnTo>
                    <a:pt x="509" y="829"/>
                  </a:lnTo>
                  <a:lnTo>
                    <a:pt x="508" y="829"/>
                  </a:lnTo>
                  <a:lnTo>
                    <a:pt x="507" y="831"/>
                  </a:lnTo>
                  <a:lnTo>
                    <a:pt x="507" y="832"/>
                  </a:lnTo>
                  <a:lnTo>
                    <a:pt x="507" y="833"/>
                  </a:lnTo>
                  <a:lnTo>
                    <a:pt x="508" y="836"/>
                  </a:lnTo>
                  <a:lnTo>
                    <a:pt x="509" y="837"/>
                  </a:lnTo>
                  <a:lnTo>
                    <a:pt x="509" y="838"/>
                  </a:lnTo>
                  <a:lnTo>
                    <a:pt x="510" y="839"/>
                  </a:lnTo>
                  <a:lnTo>
                    <a:pt x="513" y="842"/>
                  </a:lnTo>
                  <a:lnTo>
                    <a:pt x="509" y="845"/>
                  </a:lnTo>
                  <a:lnTo>
                    <a:pt x="506" y="847"/>
                  </a:lnTo>
                  <a:lnTo>
                    <a:pt x="504" y="850"/>
                  </a:lnTo>
                  <a:lnTo>
                    <a:pt x="502" y="851"/>
                  </a:lnTo>
                  <a:lnTo>
                    <a:pt x="501" y="851"/>
                  </a:lnTo>
                  <a:lnTo>
                    <a:pt x="500" y="855"/>
                  </a:lnTo>
                  <a:lnTo>
                    <a:pt x="499" y="856"/>
                  </a:lnTo>
                  <a:lnTo>
                    <a:pt x="499" y="857"/>
                  </a:lnTo>
                  <a:lnTo>
                    <a:pt x="499" y="859"/>
                  </a:lnTo>
                  <a:lnTo>
                    <a:pt x="499" y="861"/>
                  </a:lnTo>
                  <a:lnTo>
                    <a:pt x="499" y="863"/>
                  </a:lnTo>
                  <a:lnTo>
                    <a:pt x="500" y="864"/>
                  </a:lnTo>
                  <a:lnTo>
                    <a:pt x="501" y="865"/>
                  </a:lnTo>
                  <a:lnTo>
                    <a:pt x="502" y="866"/>
                  </a:lnTo>
                  <a:lnTo>
                    <a:pt x="504" y="868"/>
                  </a:lnTo>
                  <a:lnTo>
                    <a:pt x="504" y="870"/>
                  </a:lnTo>
                  <a:lnTo>
                    <a:pt x="505" y="872"/>
                  </a:lnTo>
                  <a:lnTo>
                    <a:pt x="507" y="874"/>
                  </a:lnTo>
                  <a:lnTo>
                    <a:pt x="504" y="878"/>
                  </a:lnTo>
                  <a:lnTo>
                    <a:pt x="501" y="880"/>
                  </a:lnTo>
                  <a:lnTo>
                    <a:pt x="499" y="881"/>
                  </a:lnTo>
                  <a:lnTo>
                    <a:pt x="497" y="882"/>
                  </a:lnTo>
                  <a:lnTo>
                    <a:pt x="499" y="884"/>
                  </a:lnTo>
                  <a:lnTo>
                    <a:pt x="499" y="885"/>
                  </a:lnTo>
                  <a:lnTo>
                    <a:pt x="498" y="888"/>
                  </a:lnTo>
                  <a:lnTo>
                    <a:pt x="498" y="891"/>
                  </a:lnTo>
                  <a:lnTo>
                    <a:pt x="500" y="895"/>
                  </a:lnTo>
                  <a:lnTo>
                    <a:pt x="501" y="897"/>
                  </a:lnTo>
                  <a:lnTo>
                    <a:pt x="502" y="898"/>
                  </a:lnTo>
                  <a:lnTo>
                    <a:pt x="505" y="901"/>
                  </a:lnTo>
                  <a:lnTo>
                    <a:pt x="507" y="899"/>
                  </a:lnTo>
                  <a:lnTo>
                    <a:pt x="508" y="901"/>
                  </a:lnTo>
                  <a:lnTo>
                    <a:pt x="509" y="903"/>
                  </a:lnTo>
                  <a:lnTo>
                    <a:pt x="512" y="901"/>
                  </a:lnTo>
                  <a:lnTo>
                    <a:pt x="514" y="901"/>
                  </a:lnTo>
                  <a:lnTo>
                    <a:pt x="515" y="903"/>
                  </a:lnTo>
                  <a:lnTo>
                    <a:pt x="517" y="903"/>
                  </a:lnTo>
                  <a:lnTo>
                    <a:pt x="518" y="904"/>
                  </a:lnTo>
                  <a:lnTo>
                    <a:pt x="520" y="904"/>
                  </a:lnTo>
                  <a:lnTo>
                    <a:pt x="521" y="905"/>
                  </a:lnTo>
                  <a:lnTo>
                    <a:pt x="522" y="906"/>
                  </a:lnTo>
                  <a:lnTo>
                    <a:pt x="522" y="908"/>
                  </a:lnTo>
                  <a:lnTo>
                    <a:pt x="522" y="909"/>
                  </a:lnTo>
                  <a:lnTo>
                    <a:pt x="520" y="912"/>
                  </a:lnTo>
                  <a:lnTo>
                    <a:pt x="522" y="914"/>
                  </a:lnTo>
                  <a:lnTo>
                    <a:pt x="521" y="917"/>
                  </a:lnTo>
                  <a:lnTo>
                    <a:pt x="520" y="918"/>
                  </a:lnTo>
                  <a:lnTo>
                    <a:pt x="518" y="922"/>
                  </a:lnTo>
                  <a:lnTo>
                    <a:pt x="515" y="924"/>
                  </a:lnTo>
                  <a:lnTo>
                    <a:pt x="514" y="925"/>
                  </a:lnTo>
                  <a:lnTo>
                    <a:pt x="514" y="926"/>
                  </a:lnTo>
                  <a:lnTo>
                    <a:pt x="513" y="929"/>
                  </a:lnTo>
                  <a:lnTo>
                    <a:pt x="513" y="930"/>
                  </a:lnTo>
                  <a:lnTo>
                    <a:pt x="513" y="933"/>
                  </a:lnTo>
                  <a:lnTo>
                    <a:pt x="514" y="935"/>
                  </a:lnTo>
                  <a:lnTo>
                    <a:pt x="515" y="935"/>
                  </a:lnTo>
                  <a:lnTo>
                    <a:pt x="516" y="937"/>
                  </a:lnTo>
                  <a:lnTo>
                    <a:pt x="516" y="939"/>
                  </a:lnTo>
                  <a:lnTo>
                    <a:pt x="517" y="940"/>
                  </a:lnTo>
                  <a:lnTo>
                    <a:pt x="517" y="942"/>
                  </a:lnTo>
                  <a:lnTo>
                    <a:pt x="517" y="943"/>
                  </a:lnTo>
                  <a:lnTo>
                    <a:pt x="516" y="945"/>
                  </a:lnTo>
                  <a:lnTo>
                    <a:pt x="516" y="947"/>
                  </a:lnTo>
                  <a:lnTo>
                    <a:pt x="515" y="948"/>
                  </a:lnTo>
                  <a:lnTo>
                    <a:pt x="514" y="949"/>
                  </a:lnTo>
                  <a:lnTo>
                    <a:pt x="513" y="950"/>
                  </a:lnTo>
                  <a:lnTo>
                    <a:pt x="512" y="951"/>
                  </a:lnTo>
                  <a:lnTo>
                    <a:pt x="510" y="954"/>
                  </a:lnTo>
                  <a:lnTo>
                    <a:pt x="509" y="955"/>
                  </a:lnTo>
                  <a:lnTo>
                    <a:pt x="509" y="956"/>
                  </a:lnTo>
                  <a:lnTo>
                    <a:pt x="507" y="959"/>
                  </a:lnTo>
                  <a:lnTo>
                    <a:pt x="509" y="962"/>
                  </a:lnTo>
                  <a:lnTo>
                    <a:pt x="510" y="963"/>
                  </a:lnTo>
                  <a:lnTo>
                    <a:pt x="512" y="964"/>
                  </a:lnTo>
                  <a:lnTo>
                    <a:pt x="515" y="963"/>
                  </a:lnTo>
                  <a:lnTo>
                    <a:pt x="516" y="964"/>
                  </a:lnTo>
                  <a:lnTo>
                    <a:pt x="517" y="965"/>
                  </a:lnTo>
                  <a:lnTo>
                    <a:pt x="518" y="966"/>
                  </a:lnTo>
                  <a:lnTo>
                    <a:pt x="520" y="968"/>
                  </a:lnTo>
                  <a:lnTo>
                    <a:pt x="520" y="969"/>
                  </a:lnTo>
                  <a:lnTo>
                    <a:pt x="521" y="971"/>
                  </a:lnTo>
                  <a:lnTo>
                    <a:pt x="522" y="972"/>
                  </a:lnTo>
                  <a:lnTo>
                    <a:pt x="522" y="974"/>
                  </a:lnTo>
                  <a:lnTo>
                    <a:pt x="521" y="976"/>
                  </a:lnTo>
                  <a:lnTo>
                    <a:pt x="522" y="977"/>
                  </a:lnTo>
                  <a:lnTo>
                    <a:pt x="523" y="979"/>
                  </a:lnTo>
                  <a:lnTo>
                    <a:pt x="526" y="981"/>
                  </a:lnTo>
                  <a:lnTo>
                    <a:pt x="529" y="985"/>
                  </a:lnTo>
                  <a:lnTo>
                    <a:pt x="532" y="985"/>
                  </a:lnTo>
                  <a:lnTo>
                    <a:pt x="532" y="986"/>
                  </a:lnTo>
                  <a:lnTo>
                    <a:pt x="533" y="989"/>
                  </a:lnTo>
                  <a:lnTo>
                    <a:pt x="534" y="990"/>
                  </a:lnTo>
                  <a:lnTo>
                    <a:pt x="534" y="991"/>
                  </a:lnTo>
                  <a:lnTo>
                    <a:pt x="534" y="993"/>
                  </a:lnTo>
                  <a:lnTo>
                    <a:pt x="533" y="997"/>
                  </a:lnTo>
                  <a:lnTo>
                    <a:pt x="530" y="998"/>
                  </a:lnTo>
                  <a:lnTo>
                    <a:pt x="527" y="997"/>
                  </a:lnTo>
                  <a:lnTo>
                    <a:pt x="529" y="992"/>
                  </a:lnTo>
                  <a:lnTo>
                    <a:pt x="524" y="996"/>
                  </a:lnTo>
                  <a:lnTo>
                    <a:pt x="520" y="996"/>
                  </a:lnTo>
                  <a:lnTo>
                    <a:pt x="516" y="997"/>
                  </a:lnTo>
                  <a:lnTo>
                    <a:pt x="509" y="998"/>
                  </a:lnTo>
                  <a:lnTo>
                    <a:pt x="506" y="999"/>
                  </a:lnTo>
                  <a:lnTo>
                    <a:pt x="501" y="999"/>
                  </a:lnTo>
                  <a:lnTo>
                    <a:pt x="498" y="998"/>
                  </a:lnTo>
                  <a:lnTo>
                    <a:pt x="495" y="996"/>
                  </a:lnTo>
                  <a:lnTo>
                    <a:pt x="490" y="993"/>
                  </a:lnTo>
                  <a:lnTo>
                    <a:pt x="485" y="991"/>
                  </a:lnTo>
                  <a:lnTo>
                    <a:pt x="484" y="988"/>
                  </a:lnTo>
                  <a:lnTo>
                    <a:pt x="483" y="984"/>
                  </a:lnTo>
                  <a:lnTo>
                    <a:pt x="481" y="982"/>
                  </a:lnTo>
                  <a:lnTo>
                    <a:pt x="480" y="979"/>
                  </a:lnTo>
                  <a:lnTo>
                    <a:pt x="479" y="983"/>
                  </a:lnTo>
                  <a:lnTo>
                    <a:pt x="477" y="984"/>
                  </a:lnTo>
                  <a:lnTo>
                    <a:pt x="477" y="985"/>
                  </a:lnTo>
                  <a:lnTo>
                    <a:pt x="476" y="988"/>
                  </a:lnTo>
                  <a:lnTo>
                    <a:pt x="476" y="989"/>
                  </a:lnTo>
                  <a:lnTo>
                    <a:pt x="476" y="991"/>
                  </a:lnTo>
                  <a:lnTo>
                    <a:pt x="476" y="992"/>
                  </a:lnTo>
                  <a:lnTo>
                    <a:pt x="476" y="993"/>
                  </a:lnTo>
                  <a:lnTo>
                    <a:pt x="477" y="994"/>
                  </a:lnTo>
                  <a:lnTo>
                    <a:pt x="479" y="997"/>
                  </a:lnTo>
                  <a:lnTo>
                    <a:pt x="480" y="998"/>
                  </a:lnTo>
                  <a:lnTo>
                    <a:pt x="480" y="1001"/>
                  </a:lnTo>
                  <a:lnTo>
                    <a:pt x="481" y="1002"/>
                  </a:lnTo>
                  <a:lnTo>
                    <a:pt x="481" y="1004"/>
                  </a:lnTo>
                  <a:lnTo>
                    <a:pt x="481" y="1006"/>
                  </a:lnTo>
                  <a:lnTo>
                    <a:pt x="481" y="1008"/>
                  </a:lnTo>
                  <a:lnTo>
                    <a:pt x="482" y="1009"/>
                  </a:lnTo>
                  <a:lnTo>
                    <a:pt x="482" y="1011"/>
                  </a:lnTo>
                  <a:lnTo>
                    <a:pt x="482" y="1013"/>
                  </a:lnTo>
                  <a:lnTo>
                    <a:pt x="483" y="1015"/>
                  </a:lnTo>
                  <a:lnTo>
                    <a:pt x="483" y="1016"/>
                  </a:lnTo>
                  <a:lnTo>
                    <a:pt x="484" y="1017"/>
                  </a:lnTo>
                  <a:lnTo>
                    <a:pt x="485" y="1018"/>
                  </a:lnTo>
                  <a:lnTo>
                    <a:pt x="485" y="1019"/>
                  </a:lnTo>
                  <a:lnTo>
                    <a:pt x="487" y="1022"/>
                  </a:lnTo>
                  <a:lnTo>
                    <a:pt x="488" y="1023"/>
                  </a:lnTo>
                  <a:lnTo>
                    <a:pt x="489" y="1024"/>
                  </a:lnTo>
                  <a:lnTo>
                    <a:pt x="489" y="1025"/>
                  </a:lnTo>
                  <a:lnTo>
                    <a:pt x="489" y="1027"/>
                  </a:lnTo>
                  <a:lnTo>
                    <a:pt x="488" y="1028"/>
                  </a:lnTo>
                  <a:lnTo>
                    <a:pt x="488" y="1031"/>
                  </a:lnTo>
                  <a:lnTo>
                    <a:pt x="487" y="1032"/>
                  </a:lnTo>
                  <a:lnTo>
                    <a:pt x="487" y="1034"/>
                  </a:lnTo>
                  <a:lnTo>
                    <a:pt x="488" y="1035"/>
                  </a:lnTo>
                  <a:lnTo>
                    <a:pt x="489" y="1036"/>
                  </a:lnTo>
                  <a:lnTo>
                    <a:pt x="490" y="1036"/>
                  </a:lnTo>
                  <a:lnTo>
                    <a:pt x="491" y="1038"/>
                  </a:lnTo>
                  <a:lnTo>
                    <a:pt x="493" y="1039"/>
                  </a:lnTo>
                  <a:lnTo>
                    <a:pt x="495" y="1040"/>
                  </a:lnTo>
                  <a:lnTo>
                    <a:pt x="498" y="1039"/>
                  </a:lnTo>
                  <a:lnTo>
                    <a:pt x="498" y="1042"/>
                  </a:lnTo>
                  <a:lnTo>
                    <a:pt x="499" y="1042"/>
                  </a:lnTo>
                  <a:lnTo>
                    <a:pt x="500" y="1043"/>
                  </a:lnTo>
                  <a:lnTo>
                    <a:pt x="502" y="1043"/>
                  </a:lnTo>
                  <a:lnTo>
                    <a:pt x="505" y="1044"/>
                  </a:lnTo>
                  <a:lnTo>
                    <a:pt x="505" y="1046"/>
                  </a:lnTo>
                  <a:lnTo>
                    <a:pt x="504" y="1047"/>
                  </a:lnTo>
                  <a:lnTo>
                    <a:pt x="501" y="1047"/>
                  </a:lnTo>
                  <a:lnTo>
                    <a:pt x="500" y="1046"/>
                  </a:lnTo>
                  <a:lnTo>
                    <a:pt x="498" y="1046"/>
                  </a:lnTo>
                  <a:lnTo>
                    <a:pt x="497" y="1044"/>
                  </a:lnTo>
                  <a:lnTo>
                    <a:pt x="495" y="1044"/>
                  </a:lnTo>
                  <a:lnTo>
                    <a:pt x="493" y="1043"/>
                  </a:lnTo>
                  <a:lnTo>
                    <a:pt x="491" y="1043"/>
                  </a:lnTo>
                  <a:lnTo>
                    <a:pt x="490" y="1042"/>
                  </a:lnTo>
                  <a:lnTo>
                    <a:pt x="488" y="1042"/>
                  </a:lnTo>
                  <a:lnTo>
                    <a:pt x="487" y="1042"/>
                  </a:lnTo>
                  <a:lnTo>
                    <a:pt x="484" y="1042"/>
                  </a:lnTo>
                  <a:lnTo>
                    <a:pt x="483" y="1042"/>
                  </a:lnTo>
                  <a:lnTo>
                    <a:pt x="482" y="1042"/>
                  </a:lnTo>
                  <a:lnTo>
                    <a:pt x="480" y="1042"/>
                  </a:lnTo>
                  <a:lnTo>
                    <a:pt x="479" y="1042"/>
                  </a:lnTo>
                  <a:lnTo>
                    <a:pt x="477" y="1042"/>
                  </a:lnTo>
                  <a:lnTo>
                    <a:pt x="475" y="1042"/>
                  </a:lnTo>
                  <a:lnTo>
                    <a:pt x="474" y="1042"/>
                  </a:lnTo>
                  <a:lnTo>
                    <a:pt x="472" y="1042"/>
                  </a:lnTo>
                  <a:lnTo>
                    <a:pt x="471" y="1042"/>
                  </a:lnTo>
                  <a:lnTo>
                    <a:pt x="468" y="1042"/>
                  </a:lnTo>
                  <a:lnTo>
                    <a:pt x="467" y="1042"/>
                  </a:lnTo>
                  <a:lnTo>
                    <a:pt x="466" y="1042"/>
                  </a:lnTo>
                  <a:lnTo>
                    <a:pt x="465" y="1042"/>
                  </a:lnTo>
                  <a:lnTo>
                    <a:pt x="463" y="1042"/>
                  </a:lnTo>
                  <a:lnTo>
                    <a:pt x="462" y="1042"/>
                  </a:lnTo>
                  <a:lnTo>
                    <a:pt x="457" y="1041"/>
                  </a:lnTo>
                  <a:lnTo>
                    <a:pt x="451" y="1042"/>
                  </a:lnTo>
                  <a:lnTo>
                    <a:pt x="448" y="1044"/>
                  </a:lnTo>
                  <a:lnTo>
                    <a:pt x="446" y="1048"/>
                  </a:lnTo>
                  <a:lnTo>
                    <a:pt x="443" y="1051"/>
                  </a:lnTo>
                  <a:lnTo>
                    <a:pt x="444" y="1056"/>
                  </a:lnTo>
                  <a:lnTo>
                    <a:pt x="444" y="1059"/>
                  </a:lnTo>
                  <a:lnTo>
                    <a:pt x="442" y="1061"/>
                  </a:lnTo>
                  <a:lnTo>
                    <a:pt x="440" y="1060"/>
                  </a:lnTo>
                  <a:lnTo>
                    <a:pt x="439" y="1060"/>
                  </a:lnTo>
                  <a:lnTo>
                    <a:pt x="438" y="1059"/>
                  </a:lnTo>
                  <a:lnTo>
                    <a:pt x="435" y="1058"/>
                  </a:lnTo>
                  <a:lnTo>
                    <a:pt x="433" y="1057"/>
                  </a:lnTo>
                  <a:lnTo>
                    <a:pt x="432" y="1057"/>
                  </a:lnTo>
                  <a:lnTo>
                    <a:pt x="431" y="1056"/>
                  </a:lnTo>
                  <a:lnTo>
                    <a:pt x="429" y="1055"/>
                  </a:lnTo>
                  <a:lnTo>
                    <a:pt x="427" y="1055"/>
                  </a:lnTo>
                  <a:lnTo>
                    <a:pt x="426" y="1053"/>
                  </a:lnTo>
                  <a:lnTo>
                    <a:pt x="424" y="1052"/>
                  </a:lnTo>
                  <a:lnTo>
                    <a:pt x="423" y="1052"/>
                  </a:lnTo>
                  <a:lnTo>
                    <a:pt x="421" y="1051"/>
                  </a:lnTo>
                  <a:lnTo>
                    <a:pt x="419" y="1050"/>
                  </a:lnTo>
                  <a:lnTo>
                    <a:pt x="418" y="1050"/>
                  </a:lnTo>
                  <a:lnTo>
                    <a:pt x="417" y="1050"/>
                  </a:lnTo>
                  <a:lnTo>
                    <a:pt x="415" y="1050"/>
                  </a:lnTo>
                  <a:lnTo>
                    <a:pt x="414" y="1050"/>
                  </a:lnTo>
                  <a:lnTo>
                    <a:pt x="413" y="1049"/>
                  </a:lnTo>
                  <a:lnTo>
                    <a:pt x="412" y="1048"/>
                  </a:lnTo>
                  <a:lnTo>
                    <a:pt x="410" y="1047"/>
                  </a:lnTo>
                  <a:lnTo>
                    <a:pt x="410" y="1046"/>
                  </a:lnTo>
                  <a:lnTo>
                    <a:pt x="409" y="1043"/>
                  </a:lnTo>
                  <a:lnTo>
                    <a:pt x="409" y="1042"/>
                  </a:lnTo>
                  <a:lnTo>
                    <a:pt x="408" y="1041"/>
                  </a:lnTo>
                  <a:lnTo>
                    <a:pt x="407" y="1041"/>
                  </a:lnTo>
                  <a:lnTo>
                    <a:pt x="405" y="1041"/>
                  </a:lnTo>
                  <a:lnTo>
                    <a:pt x="404" y="1041"/>
                  </a:lnTo>
                  <a:lnTo>
                    <a:pt x="402" y="1041"/>
                  </a:lnTo>
                  <a:lnTo>
                    <a:pt x="400" y="1041"/>
                  </a:lnTo>
                  <a:lnTo>
                    <a:pt x="399" y="1041"/>
                  </a:lnTo>
                  <a:lnTo>
                    <a:pt x="398" y="1041"/>
                  </a:lnTo>
                  <a:lnTo>
                    <a:pt x="396" y="1041"/>
                  </a:lnTo>
                  <a:lnTo>
                    <a:pt x="394" y="1041"/>
                  </a:lnTo>
                  <a:lnTo>
                    <a:pt x="393" y="1041"/>
                  </a:lnTo>
                  <a:lnTo>
                    <a:pt x="391" y="1041"/>
                  </a:lnTo>
                  <a:lnTo>
                    <a:pt x="390" y="1041"/>
                  </a:lnTo>
                  <a:lnTo>
                    <a:pt x="388" y="1041"/>
                  </a:lnTo>
                  <a:lnTo>
                    <a:pt x="387" y="1041"/>
                  </a:lnTo>
                  <a:lnTo>
                    <a:pt x="384" y="1041"/>
                  </a:lnTo>
                  <a:lnTo>
                    <a:pt x="383" y="1041"/>
                  </a:lnTo>
                  <a:lnTo>
                    <a:pt x="382" y="1041"/>
                  </a:lnTo>
                  <a:lnTo>
                    <a:pt x="381" y="1042"/>
                  </a:lnTo>
                  <a:lnTo>
                    <a:pt x="379" y="1042"/>
                  </a:lnTo>
                  <a:lnTo>
                    <a:pt x="377" y="1042"/>
                  </a:lnTo>
                  <a:lnTo>
                    <a:pt x="375" y="1043"/>
                  </a:lnTo>
                  <a:lnTo>
                    <a:pt x="374" y="1043"/>
                  </a:lnTo>
                  <a:lnTo>
                    <a:pt x="372" y="1043"/>
                  </a:lnTo>
                  <a:lnTo>
                    <a:pt x="371" y="1044"/>
                  </a:lnTo>
                  <a:lnTo>
                    <a:pt x="369" y="1044"/>
                  </a:lnTo>
                  <a:lnTo>
                    <a:pt x="367" y="1044"/>
                  </a:lnTo>
                  <a:lnTo>
                    <a:pt x="366" y="1046"/>
                  </a:lnTo>
                  <a:lnTo>
                    <a:pt x="364" y="1046"/>
                  </a:lnTo>
                  <a:lnTo>
                    <a:pt x="363" y="1047"/>
                  </a:lnTo>
                  <a:lnTo>
                    <a:pt x="361" y="1047"/>
                  </a:lnTo>
                  <a:lnTo>
                    <a:pt x="359" y="1047"/>
                  </a:lnTo>
                  <a:lnTo>
                    <a:pt x="357" y="1048"/>
                  </a:lnTo>
                  <a:lnTo>
                    <a:pt x="355" y="1048"/>
                  </a:lnTo>
                  <a:lnTo>
                    <a:pt x="352" y="1048"/>
                  </a:lnTo>
                  <a:lnTo>
                    <a:pt x="351" y="1048"/>
                  </a:lnTo>
                  <a:lnTo>
                    <a:pt x="350" y="1048"/>
                  </a:lnTo>
                  <a:lnTo>
                    <a:pt x="349" y="1047"/>
                  </a:lnTo>
                  <a:lnTo>
                    <a:pt x="347" y="1047"/>
                  </a:lnTo>
                  <a:lnTo>
                    <a:pt x="346" y="1047"/>
                  </a:lnTo>
                  <a:lnTo>
                    <a:pt x="343" y="1046"/>
                  </a:lnTo>
                  <a:lnTo>
                    <a:pt x="342" y="1046"/>
                  </a:lnTo>
                  <a:lnTo>
                    <a:pt x="341" y="1044"/>
                  </a:lnTo>
                  <a:lnTo>
                    <a:pt x="340" y="1043"/>
                  </a:lnTo>
                  <a:lnTo>
                    <a:pt x="339" y="1042"/>
                  </a:lnTo>
                  <a:lnTo>
                    <a:pt x="338" y="1041"/>
                  </a:lnTo>
                  <a:lnTo>
                    <a:pt x="336" y="1040"/>
                  </a:lnTo>
                  <a:lnTo>
                    <a:pt x="335" y="1039"/>
                  </a:lnTo>
                  <a:lnTo>
                    <a:pt x="334" y="1036"/>
                  </a:lnTo>
                  <a:lnTo>
                    <a:pt x="333" y="1035"/>
                  </a:lnTo>
                  <a:lnTo>
                    <a:pt x="333" y="1034"/>
                  </a:lnTo>
                  <a:lnTo>
                    <a:pt x="332" y="1032"/>
                  </a:lnTo>
                  <a:lnTo>
                    <a:pt x="331" y="1032"/>
                  </a:lnTo>
                  <a:lnTo>
                    <a:pt x="330" y="1031"/>
                  </a:lnTo>
                  <a:lnTo>
                    <a:pt x="329" y="1031"/>
                  </a:lnTo>
                  <a:lnTo>
                    <a:pt x="326" y="1030"/>
                  </a:lnTo>
                  <a:lnTo>
                    <a:pt x="325" y="1030"/>
                  </a:lnTo>
                  <a:lnTo>
                    <a:pt x="323" y="1030"/>
                  </a:lnTo>
                  <a:lnTo>
                    <a:pt x="322" y="1028"/>
                  </a:lnTo>
                  <a:lnTo>
                    <a:pt x="321" y="1028"/>
                  </a:lnTo>
                  <a:lnTo>
                    <a:pt x="318" y="1028"/>
                  </a:lnTo>
                  <a:lnTo>
                    <a:pt x="317" y="1027"/>
                  </a:lnTo>
                  <a:lnTo>
                    <a:pt x="316" y="1027"/>
                  </a:lnTo>
                  <a:lnTo>
                    <a:pt x="314" y="1027"/>
                  </a:lnTo>
                  <a:lnTo>
                    <a:pt x="311" y="1027"/>
                  </a:lnTo>
                  <a:lnTo>
                    <a:pt x="310" y="1027"/>
                  </a:lnTo>
                  <a:lnTo>
                    <a:pt x="309" y="1027"/>
                  </a:lnTo>
                  <a:lnTo>
                    <a:pt x="307" y="1027"/>
                  </a:lnTo>
                  <a:lnTo>
                    <a:pt x="306" y="1028"/>
                  </a:lnTo>
                  <a:lnTo>
                    <a:pt x="305" y="1028"/>
                  </a:lnTo>
                  <a:lnTo>
                    <a:pt x="302" y="1027"/>
                  </a:lnTo>
                  <a:lnTo>
                    <a:pt x="304" y="1026"/>
                  </a:lnTo>
                  <a:lnTo>
                    <a:pt x="305" y="1025"/>
                  </a:lnTo>
                  <a:lnTo>
                    <a:pt x="306" y="1024"/>
                  </a:lnTo>
                  <a:lnTo>
                    <a:pt x="307" y="1023"/>
                  </a:lnTo>
                  <a:lnTo>
                    <a:pt x="308" y="1022"/>
                  </a:lnTo>
                  <a:lnTo>
                    <a:pt x="309" y="1021"/>
                  </a:lnTo>
                  <a:lnTo>
                    <a:pt x="310" y="1019"/>
                  </a:lnTo>
                  <a:lnTo>
                    <a:pt x="313" y="1018"/>
                  </a:lnTo>
                  <a:lnTo>
                    <a:pt x="314" y="1018"/>
                  </a:lnTo>
                  <a:lnTo>
                    <a:pt x="315" y="1017"/>
                  </a:lnTo>
                  <a:lnTo>
                    <a:pt x="316" y="1017"/>
                  </a:lnTo>
                  <a:lnTo>
                    <a:pt x="318" y="1016"/>
                  </a:lnTo>
                  <a:lnTo>
                    <a:pt x="319" y="1016"/>
                  </a:lnTo>
                  <a:lnTo>
                    <a:pt x="321" y="1017"/>
                  </a:lnTo>
                  <a:lnTo>
                    <a:pt x="323" y="1017"/>
                  </a:lnTo>
                  <a:lnTo>
                    <a:pt x="324" y="1017"/>
                  </a:lnTo>
                  <a:lnTo>
                    <a:pt x="326" y="1016"/>
                  </a:lnTo>
                  <a:lnTo>
                    <a:pt x="327" y="1016"/>
                  </a:lnTo>
                  <a:lnTo>
                    <a:pt x="329" y="1016"/>
                  </a:lnTo>
                  <a:lnTo>
                    <a:pt x="330" y="1015"/>
                  </a:lnTo>
                  <a:lnTo>
                    <a:pt x="332" y="1014"/>
                  </a:lnTo>
                  <a:lnTo>
                    <a:pt x="333" y="1014"/>
                  </a:lnTo>
                  <a:lnTo>
                    <a:pt x="333" y="1013"/>
                  </a:lnTo>
                  <a:lnTo>
                    <a:pt x="332" y="1011"/>
                  </a:lnTo>
                  <a:lnTo>
                    <a:pt x="330" y="1009"/>
                  </a:lnTo>
                  <a:lnTo>
                    <a:pt x="330" y="1008"/>
                  </a:lnTo>
                  <a:lnTo>
                    <a:pt x="329" y="1007"/>
                  </a:lnTo>
                  <a:lnTo>
                    <a:pt x="329" y="1005"/>
                  </a:lnTo>
                  <a:lnTo>
                    <a:pt x="327" y="1004"/>
                  </a:lnTo>
                  <a:lnTo>
                    <a:pt x="327" y="1001"/>
                  </a:lnTo>
                  <a:lnTo>
                    <a:pt x="327" y="1000"/>
                  </a:lnTo>
                  <a:lnTo>
                    <a:pt x="329" y="999"/>
                  </a:lnTo>
                  <a:lnTo>
                    <a:pt x="329" y="997"/>
                  </a:lnTo>
                  <a:lnTo>
                    <a:pt x="330" y="996"/>
                  </a:lnTo>
                  <a:lnTo>
                    <a:pt x="330" y="994"/>
                  </a:lnTo>
                  <a:lnTo>
                    <a:pt x="330" y="992"/>
                  </a:lnTo>
                  <a:lnTo>
                    <a:pt x="330" y="990"/>
                  </a:lnTo>
                  <a:lnTo>
                    <a:pt x="330" y="989"/>
                  </a:lnTo>
                  <a:lnTo>
                    <a:pt x="330" y="986"/>
                  </a:lnTo>
                  <a:lnTo>
                    <a:pt x="330" y="985"/>
                  </a:lnTo>
                  <a:lnTo>
                    <a:pt x="330" y="984"/>
                  </a:lnTo>
                  <a:lnTo>
                    <a:pt x="330" y="982"/>
                  </a:lnTo>
                  <a:lnTo>
                    <a:pt x="332" y="977"/>
                  </a:lnTo>
                  <a:lnTo>
                    <a:pt x="333" y="974"/>
                  </a:lnTo>
                  <a:lnTo>
                    <a:pt x="333" y="971"/>
                  </a:lnTo>
                  <a:lnTo>
                    <a:pt x="333" y="966"/>
                  </a:lnTo>
                  <a:lnTo>
                    <a:pt x="332" y="962"/>
                  </a:lnTo>
                  <a:lnTo>
                    <a:pt x="331" y="957"/>
                  </a:lnTo>
                  <a:lnTo>
                    <a:pt x="330" y="954"/>
                  </a:lnTo>
                  <a:lnTo>
                    <a:pt x="330" y="948"/>
                  </a:lnTo>
                  <a:lnTo>
                    <a:pt x="330" y="945"/>
                  </a:lnTo>
                  <a:lnTo>
                    <a:pt x="332" y="940"/>
                  </a:lnTo>
                  <a:lnTo>
                    <a:pt x="336" y="938"/>
                  </a:lnTo>
                  <a:lnTo>
                    <a:pt x="340" y="933"/>
                  </a:lnTo>
                  <a:lnTo>
                    <a:pt x="336" y="932"/>
                  </a:lnTo>
                  <a:lnTo>
                    <a:pt x="335" y="931"/>
                  </a:lnTo>
                  <a:lnTo>
                    <a:pt x="334" y="931"/>
                  </a:lnTo>
                  <a:lnTo>
                    <a:pt x="333" y="930"/>
                  </a:lnTo>
                  <a:lnTo>
                    <a:pt x="331" y="930"/>
                  </a:lnTo>
                  <a:lnTo>
                    <a:pt x="330" y="929"/>
                  </a:lnTo>
                  <a:lnTo>
                    <a:pt x="329" y="927"/>
                  </a:lnTo>
                  <a:lnTo>
                    <a:pt x="327" y="927"/>
                  </a:lnTo>
                  <a:lnTo>
                    <a:pt x="325" y="926"/>
                  </a:lnTo>
                  <a:lnTo>
                    <a:pt x="324" y="926"/>
                  </a:lnTo>
                  <a:lnTo>
                    <a:pt x="323" y="925"/>
                  </a:lnTo>
                  <a:lnTo>
                    <a:pt x="322" y="924"/>
                  </a:lnTo>
                  <a:lnTo>
                    <a:pt x="322" y="922"/>
                  </a:lnTo>
                  <a:lnTo>
                    <a:pt x="321" y="921"/>
                  </a:lnTo>
                  <a:lnTo>
                    <a:pt x="319" y="920"/>
                  </a:lnTo>
                  <a:lnTo>
                    <a:pt x="319" y="918"/>
                  </a:lnTo>
                  <a:lnTo>
                    <a:pt x="318" y="916"/>
                  </a:lnTo>
                  <a:lnTo>
                    <a:pt x="317" y="915"/>
                  </a:lnTo>
                  <a:lnTo>
                    <a:pt x="316" y="915"/>
                  </a:lnTo>
                  <a:lnTo>
                    <a:pt x="314" y="916"/>
                  </a:lnTo>
                  <a:lnTo>
                    <a:pt x="313" y="916"/>
                  </a:lnTo>
                  <a:lnTo>
                    <a:pt x="311" y="917"/>
                  </a:lnTo>
                  <a:lnTo>
                    <a:pt x="309" y="917"/>
                  </a:lnTo>
                  <a:lnTo>
                    <a:pt x="308" y="917"/>
                  </a:lnTo>
                  <a:lnTo>
                    <a:pt x="307" y="918"/>
                  </a:lnTo>
                  <a:lnTo>
                    <a:pt x="305" y="918"/>
                  </a:lnTo>
                  <a:lnTo>
                    <a:pt x="304" y="920"/>
                  </a:lnTo>
                  <a:lnTo>
                    <a:pt x="301" y="920"/>
                  </a:lnTo>
                  <a:lnTo>
                    <a:pt x="300" y="920"/>
                  </a:lnTo>
                  <a:lnTo>
                    <a:pt x="298" y="920"/>
                  </a:lnTo>
                  <a:lnTo>
                    <a:pt x="298" y="917"/>
                  </a:lnTo>
                  <a:lnTo>
                    <a:pt x="298" y="916"/>
                  </a:lnTo>
                  <a:lnTo>
                    <a:pt x="298" y="914"/>
                  </a:lnTo>
                  <a:lnTo>
                    <a:pt x="298" y="913"/>
                  </a:lnTo>
                  <a:lnTo>
                    <a:pt x="298" y="910"/>
                  </a:lnTo>
                  <a:lnTo>
                    <a:pt x="298" y="909"/>
                  </a:lnTo>
                  <a:lnTo>
                    <a:pt x="299" y="908"/>
                  </a:lnTo>
                  <a:lnTo>
                    <a:pt x="300" y="907"/>
                  </a:lnTo>
                  <a:lnTo>
                    <a:pt x="299" y="905"/>
                  </a:lnTo>
                  <a:lnTo>
                    <a:pt x="298" y="904"/>
                  </a:lnTo>
                  <a:lnTo>
                    <a:pt x="298" y="903"/>
                  </a:lnTo>
                  <a:lnTo>
                    <a:pt x="297" y="901"/>
                  </a:lnTo>
                  <a:lnTo>
                    <a:pt x="296" y="900"/>
                  </a:lnTo>
                  <a:lnTo>
                    <a:pt x="293" y="899"/>
                  </a:lnTo>
                  <a:lnTo>
                    <a:pt x="292" y="899"/>
                  </a:lnTo>
                  <a:lnTo>
                    <a:pt x="291" y="898"/>
                  </a:lnTo>
                  <a:lnTo>
                    <a:pt x="289" y="898"/>
                  </a:lnTo>
                  <a:lnTo>
                    <a:pt x="288" y="897"/>
                  </a:lnTo>
                  <a:lnTo>
                    <a:pt x="286" y="897"/>
                  </a:lnTo>
                  <a:lnTo>
                    <a:pt x="284" y="896"/>
                  </a:lnTo>
                  <a:lnTo>
                    <a:pt x="283" y="896"/>
                  </a:lnTo>
                  <a:lnTo>
                    <a:pt x="282" y="895"/>
                  </a:lnTo>
                  <a:lnTo>
                    <a:pt x="280" y="893"/>
                  </a:lnTo>
                  <a:lnTo>
                    <a:pt x="278" y="892"/>
                  </a:lnTo>
                  <a:lnTo>
                    <a:pt x="276" y="891"/>
                  </a:lnTo>
                  <a:lnTo>
                    <a:pt x="276" y="889"/>
                  </a:lnTo>
                  <a:lnTo>
                    <a:pt x="277" y="888"/>
                  </a:lnTo>
                  <a:lnTo>
                    <a:pt x="277" y="887"/>
                  </a:lnTo>
                  <a:lnTo>
                    <a:pt x="275" y="883"/>
                  </a:lnTo>
                  <a:lnTo>
                    <a:pt x="281" y="882"/>
                  </a:lnTo>
                  <a:lnTo>
                    <a:pt x="280" y="878"/>
                  </a:lnTo>
                  <a:lnTo>
                    <a:pt x="278" y="873"/>
                  </a:lnTo>
                  <a:lnTo>
                    <a:pt x="278" y="867"/>
                  </a:lnTo>
                  <a:lnTo>
                    <a:pt x="275" y="870"/>
                  </a:lnTo>
                  <a:lnTo>
                    <a:pt x="274" y="870"/>
                  </a:lnTo>
                  <a:lnTo>
                    <a:pt x="273" y="868"/>
                  </a:lnTo>
                  <a:lnTo>
                    <a:pt x="271" y="867"/>
                  </a:lnTo>
                  <a:lnTo>
                    <a:pt x="269" y="867"/>
                  </a:lnTo>
                  <a:lnTo>
                    <a:pt x="267" y="866"/>
                  </a:lnTo>
                  <a:lnTo>
                    <a:pt x="266" y="865"/>
                  </a:lnTo>
                  <a:lnTo>
                    <a:pt x="265" y="865"/>
                  </a:lnTo>
                  <a:lnTo>
                    <a:pt x="264" y="864"/>
                  </a:lnTo>
                  <a:lnTo>
                    <a:pt x="261" y="863"/>
                  </a:lnTo>
                  <a:lnTo>
                    <a:pt x="260" y="863"/>
                  </a:lnTo>
                  <a:lnTo>
                    <a:pt x="259" y="862"/>
                  </a:lnTo>
                  <a:lnTo>
                    <a:pt x="257" y="862"/>
                  </a:lnTo>
                  <a:lnTo>
                    <a:pt x="257" y="859"/>
                  </a:lnTo>
                  <a:lnTo>
                    <a:pt x="256" y="857"/>
                  </a:lnTo>
                  <a:lnTo>
                    <a:pt x="256" y="856"/>
                  </a:lnTo>
                  <a:lnTo>
                    <a:pt x="255" y="854"/>
                  </a:lnTo>
                  <a:lnTo>
                    <a:pt x="255" y="853"/>
                  </a:lnTo>
                  <a:lnTo>
                    <a:pt x="255" y="851"/>
                  </a:lnTo>
                  <a:lnTo>
                    <a:pt x="251" y="849"/>
                  </a:lnTo>
                  <a:lnTo>
                    <a:pt x="252" y="848"/>
                  </a:lnTo>
                  <a:lnTo>
                    <a:pt x="253" y="847"/>
                  </a:lnTo>
                  <a:lnTo>
                    <a:pt x="255" y="845"/>
                  </a:lnTo>
                  <a:lnTo>
                    <a:pt x="255" y="844"/>
                  </a:lnTo>
                  <a:lnTo>
                    <a:pt x="257" y="841"/>
                  </a:lnTo>
                  <a:lnTo>
                    <a:pt x="260" y="837"/>
                  </a:lnTo>
                  <a:lnTo>
                    <a:pt x="257" y="836"/>
                  </a:lnTo>
                  <a:lnTo>
                    <a:pt x="256" y="834"/>
                  </a:lnTo>
                  <a:lnTo>
                    <a:pt x="252" y="832"/>
                  </a:lnTo>
                  <a:lnTo>
                    <a:pt x="249" y="832"/>
                  </a:lnTo>
                  <a:lnTo>
                    <a:pt x="246" y="832"/>
                  </a:lnTo>
                  <a:lnTo>
                    <a:pt x="242" y="830"/>
                  </a:lnTo>
                  <a:lnTo>
                    <a:pt x="239" y="825"/>
                  </a:lnTo>
                  <a:lnTo>
                    <a:pt x="236" y="823"/>
                  </a:lnTo>
                  <a:lnTo>
                    <a:pt x="233" y="821"/>
                  </a:lnTo>
                  <a:lnTo>
                    <a:pt x="230" y="819"/>
                  </a:lnTo>
                  <a:lnTo>
                    <a:pt x="228" y="819"/>
                  </a:lnTo>
                  <a:lnTo>
                    <a:pt x="227" y="817"/>
                  </a:lnTo>
                  <a:lnTo>
                    <a:pt x="224" y="815"/>
                  </a:lnTo>
                  <a:lnTo>
                    <a:pt x="221" y="814"/>
                  </a:lnTo>
                  <a:lnTo>
                    <a:pt x="217" y="813"/>
                  </a:lnTo>
                  <a:lnTo>
                    <a:pt x="214" y="813"/>
                  </a:lnTo>
                  <a:lnTo>
                    <a:pt x="213" y="812"/>
                  </a:lnTo>
                  <a:lnTo>
                    <a:pt x="209" y="811"/>
                  </a:lnTo>
                  <a:lnTo>
                    <a:pt x="205" y="808"/>
                  </a:lnTo>
                  <a:lnTo>
                    <a:pt x="201" y="809"/>
                  </a:lnTo>
                  <a:lnTo>
                    <a:pt x="198" y="809"/>
                  </a:lnTo>
                  <a:lnTo>
                    <a:pt x="193" y="808"/>
                  </a:lnTo>
                  <a:lnTo>
                    <a:pt x="191" y="808"/>
                  </a:lnTo>
                  <a:lnTo>
                    <a:pt x="189" y="809"/>
                  </a:lnTo>
                  <a:lnTo>
                    <a:pt x="186" y="809"/>
                  </a:lnTo>
                  <a:lnTo>
                    <a:pt x="185" y="809"/>
                  </a:lnTo>
                  <a:lnTo>
                    <a:pt x="184" y="809"/>
                  </a:lnTo>
                  <a:lnTo>
                    <a:pt x="183" y="811"/>
                  </a:lnTo>
                  <a:lnTo>
                    <a:pt x="182" y="812"/>
                  </a:lnTo>
                  <a:lnTo>
                    <a:pt x="180" y="812"/>
                  </a:lnTo>
                  <a:lnTo>
                    <a:pt x="178" y="813"/>
                  </a:lnTo>
                  <a:lnTo>
                    <a:pt x="177" y="809"/>
                  </a:lnTo>
                  <a:lnTo>
                    <a:pt x="173" y="814"/>
                  </a:lnTo>
                  <a:lnTo>
                    <a:pt x="167" y="816"/>
                  </a:lnTo>
                  <a:lnTo>
                    <a:pt x="164" y="817"/>
                  </a:lnTo>
                  <a:lnTo>
                    <a:pt x="163" y="817"/>
                  </a:lnTo>
                  <a:lnTo>
                    <a:pt x="160" y="817"/>
                  </a:lnTo>
                  <a:lnTo>
                    <a:pt x="159" y="817"/>
                  </a:lnTo>
                  <a:lnTo>
                    <a:pt x="156" y="815"/>
                  </a:lnTo>
                  <a:lnTo>
                    <a:pt x="152" y="814"/>
                  </a:lnTo>
                  <a:lnTo>
                    <a:pt x="150" y="813"/>
                  </a:lnTo>
                  <a:lnTo>
                    <a:pt x="152" y="809"/>
                  </a:lnTo>
                  <a:lnTo>
                    <a:pt x="152" y="808"/>
                  </a:lnTo>
                  <a:lnTo>
                    <a:pt x="153" y="807"/>
                  </a:lnTo>
                  <a:lnTo>
                    <a:pt x="153" y="805"/>
                  </a:lnTo>
                  <a:lnTo>
                    <a:pt x="153" y="804"/>
                  </a:lnTo>
                  <a:lnTo>
                    <a:pt x="153" y="803"/>
                  </a:lnTo>
                  <a:lnTo>
                    <a:pt x="153" y="800"/>
                  </a:lnTo>
                  <a:lnTo>
                    <a:pt x="152" y="799"/>
                  </a:lnTo>
                  <a:lnTo>
                    <a:pt x="151" y="799"/>
                  </a:lnTo>
                  <a:lnTo>
                    <a:pt x="150" y="797"/>
                  </a:lnTo>
                  <a:lnTo>
                    <a:pt x="149" y="796"/>
                  </a:lnTo>
                  <a:lnTo>
                    <a:pt x="148" y="795"/>
                  </a:lnTo>
                  <a:lnTo>
                    <a:pt x="147" y="794"/>
                  </a:lnTo>
                  <a:lnTo>
                    <a:pt x="145" y="791"/>
                  </a:lnTo>
                  <a:lnTo>
                    <a:pt x="144" y="790"/>
                  </a:lnTo>
                  <a:lnTo>
                    <a:pt x="143" y="789"/>
                  </a:lnTo>
                  <a:lnTo>
                    <a:pt x="143" y="788"/>
                  </a:lnTo>
                  <a:lnTo>
                    <a:pt x="141" y="787"/>
                  </a:lnTo>
                  <a:lnTo>
                    <a:pt x="140" y="786"/>
                  </a:lnTo>
                  <a:lnTo>
                    <a:pt x="139" y="784"/>
                  </a:lnTo>
                  <a:lnTo>
                    <a:pt x="136" y="784"/>
                  </a:lnTo>
                  <a:lnTo>
                    <a:pt x="135" y="782"/>
                  </a:lnTo>
                  <a:lnTo>
                    <a:pt x="132" y="783"/>
                  </a:lnTo>
                  <a:lnTo>
                    <a:pt x="131" y="780"/>
                  </a:lnTo>
                  <a:lnTo>
                    <a:pt x="130" y="779"/>
                  </a:lnTo>
                  <a:lnTo>
                    <a:pt x="128" y="778"/>
                  </a:lnTo>
                  <a:lnTo>
                    <a:pt x="127" y="777"/>
                  </a:lnTo>
                  <a:lnTo>
                    <a:pt x="126" y="775"/>
                  </a:lnTo>
                  <a:lnTo>
                    <a:pt x="126" y="774"/>
                  </a:lnTo>
                  <a:lnTo>
                    <a:pt x="124" y="770"/>
                  </a:lnTo>
                  <a:lnTo>
                    <a:pt x="125" y="766"/>
                  </a:lnTo>
                  <a:lnTo>
                    <a:pt x="124" y="763"/>
                  </a:lnTo>
                  <a:lnTo>
                    <a:pt x="123" y="760"/>
                  </a:lnTo>
                  <a:lnTo>
                    <a:pt x="123" y="756"/>
                  </a:lnTo>
                  <a:lnTo>
                    <a:pt x="120" y="753"/>
                  </a:lnTo>
                  <a:lnTo>
                    <a:pt x="119" y="748"/>
                  </a:lnTo>
                  <a:lnTo>
                    <a:pt x="118" y="745"/>
                  </a:lnTo>
                  <a:lnTo>
                    <a:pt x="118" y="741"/>
                  </a:lnTo>
                  <a:lnTo>
                    <a:pt x="118" y="738"/>
                  </a:lnTo>
                  <a:lnTo>
                    <a:pt x="118" y="733"/>
                  </a:lnTo>
                  <a:lnTo>
                    <a:pt x="119" y="730"/>
                  </a:lnTo>
                  <a:lnTo>
                    <a:pt x="116" y="725"/>
                  </a:lnTo>
                  <a:lnTo>
                    <a:pt x="113" y="724"/>
                  </a:lnTo>
                  <a:lnTo>
                    <a:pt x="110" y="722"/>
                  </a:lnTo>
                  <a:lnTo>
                    <a:pt x="111" y="720"/>
                  </a:lnTo>
                  <a:lnTo>
                    <a:pt x="113" y="718"/>
                  </a:lnTo>
                  <a:lnTo>
                    <a:pt x="113" y="716"/>
                  </a:lnTo>
                  <a:lnTo>
                    <a:pt x="114" y="715"/>
                  </a:lnTo>
                  <a:lnTo>
                    <a:pt x="113" y="711"/>
                  </a:lnTo>
                  <a:lnTo>
                    <a:pt x="114" y="707"/>
                  </a:lnTo>
                  <a:lnTo>
                    <a:pt x="114" y="706"/>
                  </a:lnTo>
                  <a:lnTo>
                    <a:pt x="113" y="704"/>
                  </a:lnTo>
                  <a:lnTo>
                    <a:pt x="113" y="703"/>
                  </a:lnTo>
                  <a:lnTo>
                    <a:pt x="113" y="701"/>
                  </a:lnTo>
                  <a:lnTo>
                    <a:pt x="113" y="699"/>
                  </a:lnTo>
                  <a:lnTo>
                    <a:pt x="111" y="697"/>
                  </a:lnTo>
                  <a:lnTo>
                    <a:pt x="111" y="696"/>
                  </a:lnTo>
                  <a:lnTo>
                    <a:pt x="109" y="695"/>
                  </a:lnTo>
                  <a:lnTo>
                    <a:pt x="108" y="694"/>
                  </a:lnTo>
                  <a:lnTo>
                    <a:pt x="107" y="693"/>
                  </a:lnTo>
                  <a:lnTo>
                    <a:pt x="106" y="693"/>
                  </a:lnTo>
                  <a:lnTo>
                    <a:pt x="103" y="690"/>
                  </a:lnTo>
                  <a:lnTo>
                    <a:pt x="102" y="690"/>
                  </a:lnTo>
                  <a:lnTo>
                    <a:pt x="101" y="688"/>
                  </a:lnTo>
                  <a:lnTo>
                    <a:pt x="100" y="685"/>
                  </a:lnTo>
                  <a:lnTo>
                    <a:pt x="98" y="686"/>
                  </a:lnTo>
                  <a:lnTo>
                    <a:pt x="95" y="686"/>
                  </a:lnTo>
                  <a:lnTo>
                    <a:pt x="97" y="682"/>
                  </a:lnTo>
                  <a:lnTo>
                    <a:pt x="97" y="681"/>
                  </a:lnTo>
                  <a:lnTo>
                    <a:pt x="97" y="679"/>
                  </a:lnTo>
                  <a:lnTo>
                    <a:pt x="98" y="678"/>
                  </a:lnTo>
                  <a:lnTo>
                    <a:pt x="98" y="674"/>
                  </a:lnTo>
                  <a:lnTo>
                    <a:pt x="101" y="674"/>
                  </a:lnTo>
                  <a:lnTo>
                    <a:pt x="101" y="672"/>
                  </a:lnTo>
                  <a:lnTo>
                    <a:pt x="103" y="672"/>
                  </a:lnTo>
                  <a:lnTo>
                    <a:pt x="105" y="671"/>
                  </a:lnTo>
                  <a:lnTo>
                    <a:pt x="107" y="671"/>
                  </a:lnTo>
                  <a:lnTo>
                    <a:pt x="108" y="670"/>
                  </a:lnTo>
                  <a:lnTo>
                    <a:pt x="110" y="670"/>
                  </a:lnTo>
                  <a:lnTo>
                    <a:pt x="111" y="670"/>
                  </a:lnTo>
                  <a:lnTo>
                    <a:pt x="113" y="669"/>
                  </a:lnTo>
                  <a:lnTo>
                    <a:pt x="115" y="669"/>
                  </a:lnTo>
                  <a:lnTo>
                    <a:pt x="116" y="668"/>
                  </a:lnTo>
                  <a:lnTo>
                    <a:pt x="117" y="666"/>
                  </a:lnTo>
                  <a:lnTo>
                    <a:pt x="118" y="665"/>
                  </a:lnTo>
                  <a:lnTo>
                    <a:pt x="119" y="664"/>
                  </a:lnTo>
                  <a:lnTo>
                    <a:pt x="120" y="662"/>
                  </a:lnTo>
                  <a:lnTo>
                    <a:pt x="120" y="661"/>
                  </a:lnTo>
                  <a:lnTo>
                    <a:pt x="120" y="660"/>
                  </a:lnTo>
                  <a:lnTo>
                    <a:pt x="122" y="657"/>
                  </a:lnTo>
                  <a:lnTo>
                    <a:pt x="123" y="656"/>
                  </a:lnTo>
                  <a:lnTo>
                    <a:pt x="124" y="655"/>
                  </a:lnTo>
                  <a:lnTo>
                    <a:pt x="125" y="654"/>
                  </a:lnTo>
                  <a:lnTo>
                    <a:pt x="126" y="653"/>
                  </a:lnTo>
                  <a:lnTo>
                    <a:pt x="127" y="653"/>
                  </a:lnTo>
                  <a:lnTo>
                    <a:pt x="130" y="653"/>
                  </a:lnTo>
                  <a:lnTo>
                    <a:pt x="131" y="652"/>
                  </a:lnTo>
                  <a:lnTo>
                    <a:pt x="133" y="652"/>
                  </a:lnTo>
                  <a:lnTo>
                    <a:pt x="135" y="652"/>
                  </a:lnTo>
                  <a:lnTo>
                    <a:pt x="135" y="649"/>
                  </a:lnTo>
                  <a:lnTo>
                    <a:pt x="135" y="647"/>
                  </a:lnTo>
                  <a:lnTo>
                    <a:pt x="135" y="646"/>
                  </a:lnTo>
                  <a:lnTo>
                    <a:pt x="135" y="645"/>
                  </a:lnTo>
                  <a:lnTo>
                    <a:pt x="135" y="643"/>
                  </a:lnTo>
                  <a:lnTo>
                    <a:pt x="134" y="641"/>
                  </a:lnTo>
                  <a:lnTo>
                    <a:pt x="134" y="639"/>
                  </a:lnTo>
                  <a:lnTo>
                    <a:pt x="134" y="638"/>
                  </a:lnTo>
                  <a:lnTo>
                    <a:pt x="135" y="637"/>
                  </a:lnTo>
                  <a:lnTo>
                    <a:pt x="136" y="636"/>
                  </a:lnTo>
                  <a:lnTo>
                    <a:pt x="138" y="635"/>
                  </a:lnTo>
                  <a:lnTo>
                    <a:pt x="139" y="634"/>
                  </a:lnTo>
                  <a:lnTo>
                    <a:pt x="140" y="632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29"/>
                  </a:lnTo>
                  <a:lnTo>
                    <a:pt x="145" y="629"/>
                  </a:lnTo>
                  <a:lnTo>
                    <a:pt x="147" y="628"/>
                  </a:lnTo>
                  <a:lnTo>
                    <a:pt x="148" y="628"/>
                  </a:lnTo>
                  <a:lnTo>
                    <a:pt x="149" y="626"/>
                  </a:lnTo>
                  <a:lnTo>
                    <a:pt x="149" y="624"/>
                  </a:lnTo>
                  <a:lnTo>
                    <a:pt x="148" y="623"/>
                  </a:lnTo>
                  <a:lnTo>
                    <a:pt x="148" y="621"/>
                  </a:lnTo>
                  <a:lnTo>
                    <a:pt x="148" y="620"/>
                  </a:lnTo>
                  <a:lnTo>
                    <a:pt x="149" y="619"/>
                  </a:lnTo>
                  <a:lnTo>
                    <a:pt x="149" y="617"/>
                  </a:lnTo>
                  <a:lnTo>
                    <a:pt x="149" y="613"/>
                  </a:lnTo>
                  <a:lnTo>
                    <a:pt x="150" y="610"/>
                  </a:lnTo>
                  <a:lnTo>
                    <a:pt x="150" y="607"/>
                  </a:lnTo>
                  <a:lnTo>
                    <a:pt x="150" y="606"/>
                  </a:lnTo>
                  <a:lnTo>
                    <a:pt x="151" y="605"/>
                  </a:lnTo>
                  <a:lnTo>
                    <a:pt x="151" y="603"/>
                  </a:lnTo>
                  <a:lnTo>
                    <a:pt x="151" y="602"/>
                  </a:lnTo>
                  <a:lnTo>
                    <a:pt x="152" y="601"/>
                  </a:lnTo>
                  <a:lnTo>
                    <a:pt x="153" y="600"/>
                  </a:lnTo>
                  <a:lnTo>
                    <a:pt x="153" y="597"/>
                  </a:lnTo>
                  <a:lnTo>
                    <a:pt x="153" y="596"/>
                  </a:lnTo>
                  <a:lnTo>
                    <a:pt x="155" y="595"/>
                  </a:lnTo>
                  <a:lnTo>
                    <a:pt x="155" y="593"/>
                  </a:lnTo>
                  <a:lnTo>
                    <a:pt x="155" y="592"/>
                  </a:lnTo>
                  <a:lnTo>
                    <a:pt x="155" y="590"/>
                  </a:lnTo>
                  <a:lnTo>
                    <a:pt x="156" y="588"/>
                  </a:lnTo>
                  <a:lnTo>
                    <a:pt x="156" y="586"/>
                  </a:lnTo>
                  <a:lnTo>
                    <a:pt x="156" y="585"/>
                  </a:lnTo>
                  <a:lnTo>
                    <a:pt x="157" y="582"/>
                  </a:lnTo>
                  <a:lnTo>
                    <a:pt x="156" y="579"/>
                  </a:lnTo>
                  <a:lnTo>
                    <a:pt x="159" y="578"/>
                  </a:lnTo>
                  <a:lnTo>
                    <a:pt x="161" y="575"/>
                  </a:lnTo>
                  <a:lnTo>
                    <a:pt x="164" y="573"/>
                  </a:lnTo>
                  <a:lnTo>
                    <a:pt x="165" y="570"/>
                  </a:lnTo>
                  <a:lnTo>
                    <a:pt x="166" y="568"/>
                  </a:lnTo>
                  <a:lnTo>
                    <a:pt x="166" y="565"/>
                  </a:lnTo>
                  <a:lnTo>
                    <a:pt x="166" y="563"/>
                  </a:lnTo>
                  <a:lnTo>
                    <a:pt x="172" y="560"/>
                  </a:lnTo>
                  <a:lnTo>
                    <a:pt x="175" y="558"/>
                  </a:lnTo>
                  <a:lnTo>
                    <a:pt x="177" y="560"/>
                  </a:lnTo>
                  <a:lnTo>
                    <a:pt x="180" y="560"/>
                  </a:lnTo>
                  <a:lnTo>
                    <a:pt x="183" y="556"/>
                  </a:lnTo>
                  <a:lnTo>
                    <a:pt x="185" y="555"/>
                  </a:lnTo>
                  <a:lnTo>
                    <a:pt x="186" y="554"/>
                  </a:lnTo>
                  <a:lnTo>
                    <a:pt x="189" y="551"/>
                  </a:lnTo>
                  <a:lnTo>
                    <a:pt x="191" y="548"/>
                  </a:lnTo>
                  <a:lnTo>
                    <a:pt x="191" y="547"/>
                  </a:lnTo>
                  <a:lnTo>
                    <a:pt x="192" y="545"/>
                  </a:lnTo>
                  <a:lnTo>
                    <a:pt x="190" y="542"/>
                  </a:lnTo>
                  <a:lnTo>
                    <a:pt x="192" y="539"/>
                  </a:lnTo>
                  <a:lnTo>
                    <a:pt x="192" y="536"/>
                  </a:lnTo>
                  <a:lnTo>
                    <a:pt x="189" y="535"/>
                  </a:lnTo>
                  <a:lnTo>
                    <a:pt x="189" y="533"/>
                  </a:lnTo>
                  <a:lnTo>
                    <a:pt x="189" y="531"/>
                  </a:lnTo>
                  <a:lnTo>
                    <a:pt x="189" y="529"/>
                  </a:lnTo>
                  <a:lnTo>
                    <a:pt x="189" y="528"/>
                  </a:lnTo>
                  <a:lnTo>
                    <a:pt x="189" y="526"/>
                  </a:lnTo>
                  <a:lnTo>
                    <a:pt x="189" y="525"/>
                  </a:lnTo>
                  <a:lnTo>
                    <a:pt x="189" y="522"/>
                  </a:lnTo>
                  <a:lnTo>
                    <a:pt x="189" y="521"/>
                  </a:lnTo>
                  <a:lnTo>
                    <a:pt x="189" y="519"/>
                  </a:lnTo>
                  <a:lnTo>
                    <a:pt x="189" y="518"/>
                  </a:lnTo>
                  <a:lnTo>
                    <a:pt x="189" y="517"/>
                  </a:lnTo>
                  <a:lnTo>
                    <a:pt x="189" y="511"/>
                  </a:lnTo>
                  <a:lnTo>
                    <a:pt x="188" y="508"/>
                  </a:lnTo>
                  <a:lnTo>
                    <a:pt x="189" y="506"/>
                  </a:lnTo>
                  <a:lnTo>
                    <a:pt x="190" y="504"/>
                  </a:lnTo>
                  <a:lnTo>
                    <a:pt x="190" y="503"/>
                  </a:lnTo>
                  <a:lnTo>
                    <a:pt x="191" y="502"/>
                  </a:lnTo>
                  <a:lnTo>
                    <a:pt x="192" y="500"/>
                  </a:lnTo>
                  <a:lnTo>
                    <a:pt x="193" y="499"/>
                  </a:lnTo>
                  <a:lnTo>
                    <a:pt x="194" y="497"/>
                  </a:lnTo>
                  <a:lnTo>
                    <a:pt x="195" y="497"/>
                  </a:lnTo>
                  <a:lnTo>
                    <a:pt x="198" y="496"/>
                  </a:lnTo>
                  <a:lnTo>
                    <a:pt x="199" y="496"/>
                  </a:lnTo>
                  <a:lnTo>
                    <a:pt x="200" y="495"/>
                  </a:lnTo>
                  <a:lnTo>
                    <a:pt x="201" y="494"/>
                  </a:lnTo>
                  <a:lnTo>
                    <a:pt x="202" y="493"/>
                  </a:lnTo>
                  <a:lnTo>
                    <a:pt x="203" y="492"/>
                  </a:lnTo>
                  <a:lnTo>
                    <a:pt x="205" y="491"/>
                  </a:lnTo>
                  <a:lnTo>
                    <a:pt x="205" y="488"/>
                  </a:lnTo>
                  <a:lnTo>
                    <a:pt x="203" y="487"/>
                  </a:lnTo>
                  <a:lnTo>
                    <a:pt x="202" y="487"/>
                  </a:lnTo>
                  <a:lnTo>
                    <a:pt x="200" y="486"/>
                  </a:lnTo>
                  <a:lnTo>
                    <a:pt x="199" y="485"/>
                  </a:lnTo>
                  <a:lnTo>
                    <a:pt x="198" y="484"/>
                  </a:lnTo>
                  <a:lnTo>
                    <a:pt x="198" y="483"/>
                  </a:lnTo>
                  <a:lnTo>
                    <a:pt x="199" y="479"/>
                  </a:lnTo>
                  <a:lnTo>
                    <a:pt x="198" y="475"/>
                  </a:lnTo>
                  <a:lnTo>
                    <a:pt x="195" y="474"/>
                  </a:lnTo>
                  <a:lnTo>
                    <a:pt x="193" y="472"/>
                  </a:lnTo>
                  <a:lnTo>
                    <a:pt x="192" y="472"/>
                  </a:lnTo>
                  <a:lnTo>
                    <a:pt x="191" y="472"/>
                  </a:lnTo>
                  <a:lnTo>
                    <a:pt x="189" y="471"/>
                  </a:lnTo>
                  <a:lnTo>
                    <a:pt x="188" y="471"/>
                  </a:lnTo>
                  <a:lnTo>
                    <a:pt x="185" y="471"/>
                  </a:lnTo>
                  <a:lnTo>
                    <a:pt x="183" y="471"/>
                  </a:lnTo>
                  <a:lnTo>
                    <a:pt x="182" y="470"/>
                  </a:lnTo>
                  <a:lnTo>
                    <a:pt x="180" y="470"/>
                  </a:lnTo>
                  <a:lnTo>
                    <a:pt x="178" y="470"/>
                  </a:lnTo>
                  <a:lnTo>
                    <a:pt x="177" y="469"/>
                  </a:lnTo>
                  <a:lnTo>
                    <a:pt x="175" y="469"/>
                  </a:lnTo>
                  <a:lnTo>
                    <a:pt x="174" y="468"/>
                  </a:lnTo>
                  <a:lnTo>
                    <a:pt x="173" y="468"/>
                  </a:lnTo>
                  <a:lnTo>
                    <a:pt x="170" y="466"/>
                  </a:lnTo>
                  <a:lnTo>
                    <a:pt x="169" y="464"/>
                  </a:lnTo>
                  <a:lnTo>
                    <a:pt x="167" y="463"/>
                  </a:lnTo>
                  <a:lnTo>
                    <a:pt x="166" y="462"/>
                  </a:lnTo>
                  <a:lnTo>
                    <a:pt x="165" y="462"/>
                  </a:lnTo>
                  <a:lnTo>
                    <a:pt x="164" y="461"/>
                  </a:lnTo>
                  <a:lnTo>
                    <a:pt x="161" y="460"/>
                  </a:lnTo>
                  <a:lnTo>
                    <a:pt x="159" y="460"/>
                  </a:lnTo>
                  <a:lnTo>
                    <a:pt x="157" y="459"/>
                  </a:lnTo>
                  <a:lnTo>
                    <a:pt x="157" y="458"/>
                  </a:lnTo>
                  <a:lnTo>
                    <a:pt x="157" y="457"/>
                  </a:lnTo>
                  <a:lnTo>
                    <a:pt x="157" y="454"/>
                  </a:lnTo>
                  <a:lnTo>
                    <a:pt x="157" y="453"/>
                  </a:lnTo>
                  <a:lnTo>
                    <a:pt x="156" y="452"/>
                  </a:lnTo>
                  <a:lnTo>
                    <a:pt x="156" y="451"/>
                  </a:lnTo>
                  <a:lnTo>
                    <a:pt x="156" y="449"/>
                  </a:lnTo>
                  <a:lnTo>
                    <a:pt x="156" y="444"/>
                  </a:lnTo>
                  <a:lnTo>
                    <a:pt x="151" y="445"/>
                  </a:lnTo>
                  <a:lnTo>
                    <a:pt x="147" y="449"/>
                  </a:lnTo>
                  <a:lnTo>
                    <a:pt x="144" y="451"/>
                  </a:lnTo>
                  <a:lnTo>
                    <a:pt x="142" y="453"/>
                  </a:lnTo>
                  <a:lnTo>
                    <a:pt x="139" y="458"/>
                  </a:lnTo>
                  <a:lnTo>
                    <a:pt x="138" y="463"/>
                  </a:lnTo>
                  <a:lnTo>
                    <a:pt x="134" y="466"/>
                  </a:lnTo>
                  <a:lnTo>
                    <a:pt x="131" y="466"/>
                  </a:lnTo>
                  <a:lnTo>
                    <a:pt x="127" y="467"/>
                  </a:lnTo>
                  <a:lnTo>
                    <a:pt x="124" y="467"/>
                  </a:lnTo>
                  <a:lnTo>
                    <a:pt x="120" y="468"/>
                  </a:lnTo>
                  <a:lnTo>
                    <a:pt x="117" y="466"/>
                  </a:lnTo>
                  <a:lnTo>
                    <a:pt x="114" y="463"/>
                  </a:lnTo>
                  <a:lnTo>
                    <a:pt x="111" y="461"/>
                  </a:lnTo>
                  <a:lnTo>
                    <a:pt x="109" y="459"/>
                  </a:lnTo>
                  <a:lnTo>
                    <a:pt x="108" y="458"/>
                  </a:lnTo>
                  <a:lnTo>
                    <a:pt x="106" y="455"/>
                  </a:lnTo>
                  <a:lnTo>
                    <a:pt x="103" y="452"/>
                  </a:lnTo>
                  <a:lnTo>
                    <a:pt x="102" y="451"/>
                  </a:lnTo>
                  <a:lnTo>
                    <a:pt x="100" y="447"/>
                  </a:lnTo>
                  <a:lnTo>
                    <a:pt x="100" y="444"/>
                  </a:lnTo>
                  <a:lnTo>
                    <a:pt x="100" y="443"/>
                  </a:lnTo>
                  <a:lnTo>
                    <a:pt x="100" y="441"/>
                  </a:lnTo>
                  <a:lnTo>
                    <a:pt x="99" y="439"/>
                  </a:lnTo>
                  <a:lnTo>
                    <a:pt x="99" y="437"/>
                  </a:lnTo>
                  <a:lnTo>
                    <a:pt x="99" y="436"/>
                  </a:lnTo>
                  <a:lnTo>
                    <a:pt x="99" y="434"/>
                  </a:lnTo>
                  <a:lnTo>
                    <a:pt x="99" y="433"/>
                  </a:lnTo>
                  <a:lnTo>
                    <a:pt x="99" y="430"/>
                  </a:lnTo>
                  <a:lnTo>
                    <a:pt x="99" y="429"/>
                  </a:lnTo>
                  <a:lnTo>
                    <a:pt x="98" y="428"/>
                  </a:lnTo>
                  <a:lnTo>
                    <a:pt x="97" y="426"/>
                  </a:lnTo>
                  <a:lnTo>
                    <a:pt x="95" y="425"/>
                  </a:lnTo>
                  <a:lnTo>
                    <a:pt x="94" y="424"/>
                  </a:lnTo>
                  <a:lnTo>
                    <a:pt x="94" y="421"/>
                  </a:lnTo>
                  <a:lnTo>
                    <a:pt x="94" y="420"/>
                  </a:lnTo>
                  <a:lnTo>
                    <a:pt x="93" y="418"/>
                  </a:lnTo>
                  <a:lnTo>
                    <a:pt x="93" y="415"/>
                  </a:lnTo>
                  <a:lnTo>
                    <a:pt x="95" y="415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4" y="409"/>
                  </a:lnTo>
                  <a:lnTo>
                    <a:pt x="94" y="405"/>
                  </a:lnTo>
                  <a:lnTo>
                    <a:pt x="94" y="404"/>
                  </a:lnTo>
                  <a:lnTo>
                    <a:pt x="94" y="402"/>
                  </a:lnTo>
                  <a:lnTo>
                    <a:pt x="93" y="401"/>
                  </a:lnTo>
                  <a:lnTo>
                    <a:pt x="93" y="399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1" y="393"/>
                  </a:lnTo>
                  <a:lnTo>
                    <a:pt x="90" y="392"/>
                  </a:lnTo>
                  <a:lnTo>
                    <a:pt x="90" y="390"/>
                  </a:lnTo>
                  <a:lnTo>
                    <a:pt x="89" y="388"/>
                  </a:lnTo>
                  <a:lnTo>
                    <a:pt x="87" y="387"/>
                  </a:lnTo>
                  <a:lnTo>
                    <a:pt x="85" y="386"/>
                  </a:lnTo>
                  <a:lnTo>
                    <a:pt x="84" y="386"/>
                  </a:lnTo>
                  <a:lnTo>
                    <a:pt x="82" y="386"/>
                  </a:lnTo>
                  <a:lnTo>
                    <a:pt x="81" y="387"/>
                  </a:lnTo>
                  <a:lnTo>
                    <a:pt x="80" y="387"/>
                  </a:lnTo>
                  <a:lnTo>
                    <a:pt x="77" y="387"/>
                  </a:lnTo>
                  <a:lnTo>
                    <a:pt x="76" y="387"/>
                  </a:lnTo>
                  <a:lnTo>
                    <a:pt x="75" y="386"/>
                  </a:lnTo>
                  <a:lnTo>
                    <a:pt x="75" y="384"/>
                  </a:lnTo>
                  <a:lnTo>
                    <a:pt x="75" y="383"/>
                  </a:lnTo>
                  <a:lnTo>
                    <a:pt x="75" y="382"/>
                  </a:lnTo>
                  <a:lnTo>
                    <a:pt x="74" y="379"/>
                  </a:lnTo>
                  <a:lnTo>
                    <a:pt x="74" y="378"/>
                  </a:lnTo>
                  <a:lnTo>
                    <a:pt x="74" y="377"/>
                  </a:lnTo>
                  <a:lnTo>
                    <a:pt x="73" y="375"/>
                  </a:lnTo>
                  <a:lnTo>
                    <a:pt x="72" y="374"/>
                  </a:lnTo>
                  <a:lnTo>
                    <a:pt x="72" y="371"/>
                  </a:lnTo>
                  <a:lnTo>
                    <a:pt x="70" y="370"/>
                  </a:lnTo>
                  <a:lnTo>
                    <a:pt x="69" y="369"/>
                  </a:lnTo>
                  <a:lnTo>
                    <a:pt x="68" y="368"/>
                  </a:lnTo>
                  <a:lnTo>
                    <a:pt x="66" y="368"/>
                  </a:lnTo>
                  <a:lnTo>
                    <a:pt x="65" y="369"/>
                  </a:lnTo>
                  <a:lnTo>
                    <a:pt x="64" y="369"/>
                  </a:lnTo>
                  <a:lnTo>
                    <a:pt x="61" y="370"/>
                  </a:lnTo>
                  <a:lnTo>
                    <a:pt x="60" y="370"/>
                  </a:lnTo>
                  <a:lnTo>
                    <a:pt x="58" y="371"/>
                  </a:lnTo>
                  <a:lnTo>
                    <a:pt x="57" y="373"/>
                  </a:lnTo>
                  <a:lnTo>
                    <a:pt x="56" y="373"/>
                  </a:lnTo>
                  <a:lnTo>
                    <a:pt x="53" y="373"/>
                  </a:lnTo>
                  <a:lnTo>
                    <a:pt x="52" y="374"/>
                  </a:lnTo>
                  <a:lnTo>
                    <a:pt x="51" y="374"/>
                  </a:lnTo>
                  <a:lnTo>
                    <a:pt x="49" y="374"/>
                  </a:lnTo>
                  <a:lnTo>
                    <a:pt x="48" y="375"/>
                  </a:lnTo>
                  <a:lnTo>
                    <a:pt x="47" y="374"/>
                  </a:lnTo>
                  <a:lnTo>
                    <a:pt x="47" y="371"/>
                  </a:lnTo>
                  <a:lnTo>
                    <a:pt x="48" y="370"/>
                  </a:lnTo>
                  <a:lnTo>
                    <a:pt x="48" y="368"/>
                  </a:lnTo>
                  <a:lnTo>
                    <a:pt x="49" y="367"/>
                  </a:lnTo>
                  <a:lnTo>
                    <a:pt x="49" y="366"/>
                  </a:lnTo>
                  <a:lnTo>
                    <a:pt x="49" y="363"/>
                  </a:lnTo>
                  <a:lnTo>
                    <a:pt x="50" y="362"/>
                  </a:lnTo>
                  <a:lnTo>
                    <a:pt x="50" y="361"/>
                  </a:lnTo>
                  <a:lnTo>
                    <a:pt x="49" y="360"/>
                  </a:lnTo>
                  <a:lnTo>
                    <a:pt x="47" y="361"/>
                  </a:lnTo>
                  <a:lnTo>
                    <a:pt x="45" y="361"/>
                  </a:lnTo>
                  <a:lnTo>
                    <a:pt x="43" y="361"/>
                  </a:lnTo>
                  <a:lnTo>
                    <a:pt x="42" y="362"/>
                  </a:lnTo>
                  <a:lnTo>
                    <a:pt x="41" y="359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37" y="346"/>
                  </a:lnTo>
                  <a:lnTo>
                    <a:pt x="37" y="344"/>
                  </a:lnTo>
                  <a:lnTo>
                    <a:pt x="37" y="343"/>
                  </a:lnTo>
                  <a:lnTo>
                    <a:pt x="37" y="341"/>
                  </a:lnTo>
                  <a:lnTo>
                    <a:pt x="37" y="340"/>
                  </a:lnTo>
                  <a:lnTo>
                    <a:pt x="36" y="338"/>
                  </a:lnTo>
                  <a:lnTo>
                    <a:pt x="36" y="336"/>
                  </a:lnTo>
                  <a:lnTo>
                    <a:pt x="36" y="335"/>
                  </a:lnTo>
                  <a:lnTo>
                    <a:pt x="36" y="334"/>
                  </a:lnTo>
                  <a:lnTo>
                    <a:pt x="40" y="333"/>
                  </a:lnTo>
                  <a:lnTo>
                    <a:pt x="41" y="334"/>
                  </a:lnTo>
                  <a:lnTo>
                    <a:pt x="43" y="334"/>
                  </a:lnTo>
                  <a:lnTo>
                    <a:pt x="44" y="334"/>
                  </a:lnTo>
                  <a:lnTo>
                    <a:pt x="47" y="334"/>
                  </a:lnTo>
                  <a:lnTo>
                    <a:pt x="48" y="334"/>
                  </a:lnTo>
                  <a:lnTo>
                    <a:pt x="49" y="334"/>
                  </a:lnTo>
                  <a:lnTo>
                    <a:pt x="51" y="334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7" y="331"/>
                  </a:lnTo>
                  <a:lnTo>
                    <a:pt x="57" y="328"/>
                  </a:lnTo>
                  <a:lnTo>
                    <a:pt x="57" y="327"/>
                  </a:lnTo>
                  <a:lnTo>
                    <a:pt x="58" y="324"/>
                  </a:lnTo>
                  <a:lnTo>
                    <a:pt x="57" y="323"/>
                  </a:lnTo>
                  <a:lnTo>
                    <a:pt x="57" y="320"/>
                  </a:lnTo>
                  <a:lnTo>
                    <a:pt x="57" y="319"/>
                  </a:lnTo>
                  <a:lnTo>
                    <a:pt x="56" y="319"/>
                  </a:lnTo>
                  <a:lnTo>
                    <a:pt x="53" y="319"/>
                  </a:lnTo>
                  <a:lnTo>
                    <a:pt x="52" y="319"/>
                  </a:lnTo>
                  <a:lnTo>
                    <a:pt x="50" y="319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5" y="318"/>
                  </a:lnTo>
                  <a:lnTo>
                    <a:pt x="43" y="318"/>
                  </a:lnTo>
                  <a:lnTo>
                    <a:pt x="42" y="318"/>
                  </a:lnTo>
                  <a:lnTo>
                    <a:pt x="41" y="317"/>
                  </a:lnTo>
                  <a:lnTo>
                    <a:pt x="39" y="317"/>
                  </a:lnTo>
                  <a:lnTo>
                    <a:pt x="37" y="316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31" y="312"/>
                  </a:lnTo>
                  <a:lnTo>
                    <a:pt x="30" y="311"/>
                  </a:lnTo>
                  <a:lnTo>
                    <a:pt x="28" y="309"/>
                  </a:lnTo>
                  <a:lnTo>
                    <a:pt x="28" y="308"/>
                  </a:lnTo>
                  <a:lnTo>
                    <a:pt x="28" y="306"/>
                  </a:lnTo>
                  <a:lnTo>
                    <a:pt x="28" y="304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4"/>
                  </a:lnTo>
                  <a:lnTo>
                    <a:pt x="30" y="292"/>
                  </a:lnTo>
                  <a:lnTo>
                    <a:pt x="30" y="291"/>
                  </a:lnTo>
                  <a:lnTo>
                    <a:pt x="30" y="289"/>
                  </a:lnTo>
                  <a:lnTo>
                    <a:pt x="30" y="287"/>
                  </a:lnTo>
                  <a:lnTo>
                    <a:pt x="31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1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2" y="275"/>
                  </a:lnTo>
                  <a:lnTo>
                    <a:pt x="32" y="273"/>
                  </a:lnTo>
                  <a:lnTo>
                    <a:pt x="31" y="272"/>
                  </a:lnTo>
                  <a:lnTo>
                    <a:pt x="31" y="269"/>
                  </a:lnTo>
                  <a:lnTo>
                    <a:pt x="30" y="268"/>
                  </a:lnTo>
                  <a:lnTo>
                    <a:pt x="28" y="267"/>
                  </a:lnTo>
                  <a:lnTo>
                    <a:pt x="27" y="266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3" y="265"/>
                  </a:lnTo>
                  <a:lnTo>
                    <a:pt x="20" y="266"/>
                  </a:lnTo>
                  <a:lnTo>
                    <a:pt x="19" y="267"/>
                  </a:lnTo>
                  <a:lnTo>
                    <a:pt x="18" y="268"/>
                  </a:lnTo>
                  <a:lnTo>
                    <a:pt x="17" y="268"/>
                  </a:lnTo>
                  <a:lnTo>
                    <a:pt x="15" y="269"/>
                  </a:lnTo>
                  <a:lnTo>
                    <a:pt x="14" y="269"/>
                  </a:lnTo>
                  <a:lnTo>
                    <a:pt x="11" y="269"/>
                  </a:lnTo>
                  <a:lnTo>
                    <a:pt x="10" y="269"/>
                  </a:lnTo>
                  <a:lnTo>
                    <a:pt x="9" y="268"/>
                  </a:lnTo>
                  <a:lnTo>
                    <a:pt x="8" y="267"/>
                  </a:lnTo>
                  <a:lnTo>
                    <a:pt x="4" y="266"/>
                  </a:lnTo>
                  <a:lnTo>
                    <a:pt x="6" y="264"/>
                  </a:lnTo>
                  <a:lnTo>
                    <a:pt x="0" y="262"/>
                  </a:lnTo>
                  <a:lnTo>
                    <a:pt x="2" y="259"/>
                  </a:lnTo>
                  <a:lnTo>
                    <a:pt x="7" y="260"/>
                  </a:lnTo>
                  <a:lnTo>
                    <a:pt x="7" y="259"/>
                  </a:lnTo>
                  <a:lnTo>
                    <a:pt x="8" y="256"/>
                  </a:lnTo>
                  <a:lnTo>
                    <a:pt x="10" y="257"/>
                  </a:lnTo>
                  <a:lnTo>
                    <a:pt x="12" y="257"/>
                  </a:lnTo>
                  <a:lnTo>
                    <a:pt x="14" y="257"/>
                  </a:lnTo>
                  <a:lnTo>
                    <a:pt x="16" y="256"/>
                  </a:lnTo>
                  <a:lnTo>
                    <a:pt x="17" y="256"/>
                  </a:lnTo>
                  <a:lnTo>
                    <a:pt x="19" y="255"/>
                  </a:lnTo>
                  <a:lnTo>
                    <a:pt x="20" y="255"/>
                  </a:lnTo>
                  <a:lnTo>
                    <a:pt x="23" y="255"/>
                  </a:lnTo>
                  <a:lnTo>
                    <a:pt x="24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8" y="255"/>
                  </a:lnTo>
                  <a:lnTo>
                    <a:pt x="30" y="253"/>
                  </a:lnTo>
                  <a:lnTo>
                    <a:pt x="31" y="253"/>
                  </a:lnTo>
                  <a:lnTo>
                    <a:pt x="33" y="253"/>
                  </a:lnTo>
                  <a:lnTo>
                    <a:pt x="34" y="253"/>
                  </a:lnTo>
                  <a:lnTo>
                    <a:pt x="35" y="253"/>
                  </a:lnTo>
                  <a:lnTo>
                    <a:pt x="37" y="253"/>
                  </a:lnTo>
                  <a:lnTo>
                    <a:pt x="39" y="253"/>
                  </a:lnTo>
                  <a:lnTo>
                    <a:pt x="40" y="253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8" y="250"/>
                  </a:lnTo>
                  <a:lnTo>
                    <a:pt x="52" y="251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8" y="252"/>
                  </a:lnTo>
                  <a:lnTo>
                    <a:pt x="59" y="252"/>
                  </a:lnTo>
                  <a:lnTo>
                    <a:pt x="61" y="252"/>
                  </a:lnTo>
                  <a:lnTo>
                    <a:pt x="62" y="251"/>
                  </a:lnTo>
                  <a:lnTo>
                    <a:pt x="64" y="250"/>
                  </a:lnTo>
                  <a:lnTo>
                    <a:pt x="66" y="250"/>
                  </a:lnTo>
                  <a:lnTo>
                    <a:pt x="67" y="249"/>
                  </a:lnTo>
                  <a:lnTo>
                    <a:pt x="68" y="249"/>
                  </a:lnTo>
                  <a:lnTo>
                    <a:pt x="70" y="248"/>
                  </a:lnTo>
                  <a:lnTo>
                    <a:pt x="72" y="248"/>
                  </a:lnTo>
                  <a:lnTo>
                    <a:pt x="74" y="247"/>
                  </a:lnTo>
                  <a:lnTo>
                    <a:pt x="75" y="247"/>
                  </a:lnTo>
                  <a:lnTo>
                    <a:pt x="77" y="247"/>
                  </a:lnTo>
                  <a:lnTo>
                    <a:pt x="78" y="248"/>
                  </a:lnTo>
                  <a:lnTo>
                    <a:pt x="80" y="247"/>
                  </a:lnTo>
                  <a:lnTo>
                    <a:pt x="80" y="244"/>
                  </a:lnTo>
                  <a:lnTo>
                    <a:pt x="80" y="243"/>
                  </a:lnTo>
                  <a:lnTo>
                    <a:pt x="80" y="241"/>
                  </a:lnTo>
                  <a:lnTo>
                    <a:pt x="80" y="240"/>
                  </a:lnTo>
                  <a:lnTo>
                    <a:pt x="80" y="239"/>
                  </a:lnTo>
                  <a:lnTo>
                    <a:pt x="81" y="236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27"/>
                  </a:lnTo>
                  <a:lnTo>
                    <a:pt x="83" y="226"/>
                  </a:lnTo>
                  <a:lnTo>
                    <a:pt x="84" y="223"/>
                  </a:lnTo>
                  <a:lnTo>
                    <a:pt x="87" y="223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90" y="218"/>
                  </a:lnTo>
                  <a:lnTo>
                    <a:pt x="91" y="217"/>
                  </a:lnTo>
                  <a:lnTo>
                    <a:pt x="93" y="216"/>
                  </a:lnTo>
                  <a:lnTo>
                    <a:pt x="94" y="216"/>
                  </a:lnTo>
                  <a:lnTo>
                    <a:pt x="97" y="216"/>
                  </a:lnTo>
                  <a:lnTo>
                    <a:pt x="98" y="216"/>
                  </a:lnTo>
                  <a:lnTo>
                    <a:pt x="102" y="217"/>
                  </a:lnTo>
                  <a:lnTo>
                    <a:pt x="105" y="214"/>
                  </a:lnTo>
                  <a:lnTo>
                    <a:pt x="109" y="213"/>
                  </a:lnTo>
                  <a:lnTo>
                    <a:pt x="110" y="216"/>
                  </a:lnTo>
                  <a:lnTo>
                    <a:pt x="111" y="216"/>
                  </a:lnTo>
                  <a:lnTo>
                    <a:pt x="114" y="215"/>
                  </a:lnTo>
                  <a:lnTo>
                    <a:pt x="115" y="215"/>
                  </a:lnTo>
                  <a:lnTo>
                    <a:pt x="117" y="215"/>
                  </a:lnTo>
                  <a:lnTo>
                    <a:pt x="118" y="214"/>
                  </a:lnTo>
                  <a:lnTo>
                    <a:pt x="122" y="216"/>
                  </a:lnTo>
                  <a:lnTo>
                    <a:pt x="125" y="216"/>
                  </a:lnTo>
                  <a:lnTo>
                    <a:pt x="126" y="217"/>
                  </a:lnTo>
                  <a:lnTo>
                    <a:pt x="127" y="217"/>
                  </a:lnTo>
                  <a:lnTo>
                    <a:pt x="131" y="218"/>
                  </a:lnTo>
                  <a:lnTo>
                    <a:pt x="135" y="218"/>
                  </a:lnTo>
                  <a:lnTo>
                    <a:pt x="136" y="218"/>
                  </a:lnTo>
                  <a:lnTo>
                    <a:pt x="139" y="218"/>
                  </a:lnTo>
                  <a:lnTo>
                    <a:pt x="140" y="218"/>
                  </a:lnTo>
                  <a:lnTo>
                    <a:pt x="141" y="218"/>
                  </a:lnTo>
                  <a:lnTo>
                    <a:pt x="143" y="218"/>
                  </a:lnTo>
                  <a:lnTo>
                    <a:pt x="144" y="218"/>
                  </a:lnTo>
                  <a:lnTo>
                    <a:pt x="145" y="218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1" y="218"/>
                  </a:lnTo>
                  <a:lnTo>
                    <a:pt x="152" y="219"/>
                  </a:lnTo>
                  <a:lnTo>
                    <a:pt x="153" y="219"/>
                  </a:lnTo>
                  <a:lnTo>
                    <a:pt x="156" y="220"/>
                  </a:lnTo>
                  <a:lnTo>
                    <a:pt x="157" y="222"/>
                  </a:lnTo>
                  <a:lnTo>
                    <a:pt x="158" y="223"/>
                  </a:lnTo>
                  <a:lnTo>
                    <a:pt x="159" y="223"/>
                  </a:lnTo>
                  <a:lnTo>
                    <a:pt x="161" y="224"/>
                  </a:lnTo>
                  <a:lnTo>
                    <a:pt x="163" y="225"/>
                  </a:lnTo>
                  <a:lnTo>
                    <a:pt x="164" y="226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8" y="228"/>
                  </a:lnTo>
                  <a:lnTo>
                    <a:pt x="169" y="230"/>
                  </a:lnTo>
                  <a:lnTo>
                    <a:pt x="170" y="231"/>
                  </a:lnTo>
                  <a:lnTo>
                    <a:pt x="172" y="232"/>
                  </a:lnTo>
                  <a:lnTo>
                    <a:pt x="174" y="233"/>
                  </a:lnTo>
                  <a:lnTo>
                    <a:pt x="175" y="234"/>
                  </a:lnTo>
                  <a:lnTo>
                    <a:pt x="176" y="235"/>
                  </a:lnTo>
                  <a:lnTo>
                    <a:pt x="177" y="236"/>
                  </a:lnTo>
                  <a:lnTo>
                    <a:pt x="178" y="237"/>
                  </a:lnTo>
                  <a:lnTo>
                    <a:pt x="180" y="239"/>
                  </a:lnTo>
                  <a:lnTo>
                    <a:pt x="182" y="240"/>
                  </a:lnTo>
                  <a:lnTo>
                    <a:pt x="183" y="241"/>
                  </a:lnTo>
                  <a:lnTo>
                    <a:pt x="183" y="242"/>
                  </a:lnTo>
                  <a:lnTo>
                    <a:pt x="185" y="243"/>
                  </a:lnTo>
                  <a:lnTo>
                    <a:pt x="186" y="242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8" y="243"/>
                  </a:lnTo>
                  <a:lnTo>
                    <a:pt x="200" y="243"/>
                  </a:lnTo>
                  <a:lnTo>
                    <a:pt x="201" y="243"/>
                  </a:lnTo>
                  <a:lnTo>
                    <a:pt x="203" y="243"/>
                  </a:lnTo>
                  <a:lnTo>
                    <a:pt x="205" y="242"/>
                  </a:lnTo>
                  <a:lnTo>
                    <a:pt x="206" y="242"/>
                  </a:lnTo>
                  <a:lnTo>
                    <a:pt x="208" y="241"/>
                  </a:lnTo>
                  <a:lnTo>
                    <a:pt x="209" y="240"/>
                  </a:lnTo>
                  <a:lnTo>
                    <a:pt x="210" y="239"/>
                  </a:lnTo>
                  <a:lnTo>
                    <a:pt x="211" y="236"/>
                  </a:lnTo>
                  <a:lnTo>
                    <a:pt x="211" y="235"/>
                  </a:lnTo>
                  <a:lnTo>
                    <a:pt x="215" y="232"/>
                  </a:lnTo>
                  <a:lnTo>
                    <a:pt x="213" y="230"/>
                  </a:lnTo>
                  <a:lnTo>
                    <a:pt x="211" y="227"/>
                  </a:lnTo>
                  <a:lnTo>
                    <a:pt x="210" y="226"/>
                  </a:lnTo>
                  <a:lnTo>
                    <a:pt x="209" y="224"/>
                  </a:lnTo>
                  <a:lnTo>
                    <a:pt x="208" y="223"/>
                  </a:lnTo>
                  <a:lnTo>
                    <a:pt x="206" y="219"/>
                  </a:lnTo>
                  <a:lnTo>
                    <a:pt x="205" y="215"/>
                  </a:lnTo>
                  <a:lnTo>
                    <a:pt x="202" y="211"/>
                  </a:lnTo>
                  <a:lnTo>
                    <a:pt x="201" y="210"/>
                  </a:lnTo>
                  <a:lnTo>
                    <a:pt x="200" y="209"/>
                  </a:lnTo>
                  <a:lnTo>
                    <a:pt x="198" y="210"/>
                  </a:lnTo>
                  <a:lnTo>
                    <a:pt x="197" y="211"/>
                  </a:lnTo>
                  <a:lnTo>
                    <a:pt x="195" y="211"/>
                  </a:lnTo>
                  <a:lnTo>
                    <a:pt x="193" y="213"/>
                  </a:lnTo>
                  <a:lnTo>
                    <a:pt x="193" y="210"/>
                  </a:lnTo>
                  <a:lnTo>
                    <a:pt x="192" y="209"/>
                  </a:lnTo>
                  <a:lnTo>
                    <a:pt x="192" y="207"/>
                  </a:lnTo>
                  <a:lnTo>
                    <a:pt x="192" y="206"/>
                  </a:lnTo>
                  <a:lnTo>
                    <a:pt x="192" y="203"/>
                  </a:lnTo>
                  <a:lnTo>
                    <a:pt x="193" y="202"/>
                  </a:lnTo>
                  <a:lnTo>
                    <a:pt x="194" y="201"/>
                  </a:lnTo>
                  <a:lnTo>
                    <a:pt x="195" y="201"/>
                  </a:lnTo>
                  <a:lnTo>
                    <a:pt x="200" y="201"/>
                  </a:lnTo>
                  <a:lnTo>
                    <a:pt x="202" y="200"/>
                  </a:lnTo>
                  <a:lnTo>
                    <a:pt x="203" y="199"/>
                  </a:lnTo>
                  <a:lnTo>
                    <a:pt x="203" y="197"/>
                  </a:lnTo>
                  <a:lnTo>
                    <a:pt x="203" y="195"/>
                  </a:lnTo>
                  <a:lnTo>
                    <a:pt x="203" y="193"/>
                  </a:lnTo>
                  <a:lnTo>
                    <a:pt x="203" y="192"/>
                  </a:lnTo>
                  <a:lnTo>
                    <a:pt x="203" y="190"/>
                  </a:lnTo>
                  <a:lnTo>
                    <a:pt x="202" y="189"/>
                  </a:lnTo>
                  <a:lnTo>
                    <a:pt x="202" y="186"/>
                  </a:lnTo>
                  <a:lnTo>
                    <a:pt x="202" y="185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3" y="181"/>
                  </a:lnTo>
                  <a:lnTo>
                    <a:pt x="206" y="180"/>
                  </a:lnTo>
                  <a:lnTo>
                    <a:pt x="207" y="180"/>
                  </a:lnTo>
                  <a:lnTo>
                    <a:pt x="208" y="178"/>
                  </a:lnTo>
                  <a:lnTo>
                    <a:pt x="210" y="178"/>
                  </a:lnTo>
                  <a:lnTo>
                    <a:pt x="211" y="178"/>
                  </a:lnTo>
                  <a:lnTo>
                    <a:pt x="214" y="177"/>
                  </a:lnTo>
                  <a:lnTo>
                    <a:pt x="215" y="176"/>
                  </a:lnTo>
                  <a:lnTo>
                    <a:pt x="215" y="175"/>
                  </a:lnTo>
                  <a:lnTo>
                    <a:pt x="216" y="174"/>
                  </a:lnTo>
                  <a:lnTo>
                    <a:pt x="216" y="172"/>
                  </a:lnTo>
                  <a:lnTo>
                    <a:pt x="217" y="171"/>
                  </a:lnTo>
                  <a:lnTo>
                    <a:pt x="218" y="171"/>
                  </a:lnTo>
                  <a:lnTo>
                    <a:pt x="221" y="169"/>
                  </a:lnTo>
                  <a:lnTo>
                    <a:pt x="222" y="168"/>
                  </a:lnTo>
                  <a:lnTo>
                    <a:pt x="221" y="167"/>
                  </a:lnTo>
                  <a:lnTo>
                    <a:pt x="221" y="166"/>
                  </a:lnTo>
                  <a:lnTo>
                    <a:pt x="219" y="164"/>
                  </a:lnTo>
                  <a:lnTo>
                    <a:pt x="218" y="165"/>
                  </a:lnTo>
                  <a:lnTo>
                    <a:pt x="215" y="166"/>
                  </a:lnTo>
                  <a:lnTo>
                    <a:pt x="215" y="168"/>
                  </a:lnTo>
                  <a:lnTo>
                    <a:pt x="214" y="169"/>
                  </a:lnTo>
                  <a:lnTo>
                    <a:pt x="213" y="171"/>
                  </a:lnTo>
                  <a:lnTo>
                    <a:pt x="213" y="173"/>
                  </a:lnTo>
                  <a:lnTo>
                    <a:pt x="210" y="172"/>
                  </a:lnTo>
                  <a:lnTo>
                    <a:pt x="209" y="171"/>
                  </a:lnTo>
                  <a:lnTo>
                    <a:pt x="208" y="171"/>
                  </a:lnTo>
                  <a:lnTo>
                    <a:pt x="206" y="169"/>
                  </a:lnTo>
                  <a:lnTo>
                    <a:pt x="206" y="167"/>
                  </a:lnTo>
                  <a:lnTo>
                    <a:pt x="207" y="166"/>
                  </a:lnTo>
                  <a:lnTo>
                    <a:pt x="207" y="164"/>
                  </a:lnTo>
                  <a:lnTo>
                    <a:pt x="207" y="163"/>
                  </a:lnTo>
                  <a:lnTo>
                    <a:pt x="208" y="160"/>
                  </a:lnTo>
                  <a:lnTo>
                    <a:pt x="206" y="159"/>
                  </a:lnTo>
                  <a:lnTo>
                    <a:pt x="205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1" y="156"/>
                  </a:lnTo>
                  <a:lnTo>
                    <a:pt x="202" y="155"/>
                  </a:lnTo>
                  <a:lnTo>
                    <a:pt x="202" y="154"/>
                  </a:lnTo>
                  <a:lnTo>
                    <a:pt x="203" y="152"/>
                  </a:lnTo>
                  <a:lnTo>
                    <a:pt x="205" y="150"/>
                  </a:lnTo>
                  <a:lnTo>
                    <a:pt x="206" y="149"/>
                  </a:lnTo>
                  <a:lnTo>
                    <a:pt x="206" y="148"/>
                  </a:lnTo>
                  <a:lnTo>
                    <a:pt x="207" y="146"/>
                  </a:lnTo>
                  <a:lnTo>
                    <a:pt x="208" y="144"/>
                  </a:lnTo>
                  <a:lnTo>
                    <a:pt x="209" y="143"/>
                  </a:lnTo>
                  <a:lnTo>
                    <a:pt x="209" y="141"/>
                  </a:lnTo>
                  <a:lnTo>
                    <a:pt x="215" y="139"/>
                  </a:lnTo>
                  <a:lnTo>
                    <a:pt x="215" y="141"/>
                  </a:lnTo>
                  <a:lnTo>
                    <a:pt x="215" y="143"/>
                  </a:lnTo>
                  <a:lnTo>
                    <a:pt x="221" y="146"/>
                  </a:lnTo>
                  <a:lnTo>
                    <a:pt x="221" y="150"/>
                  </a:lnTo>
                  <a:lnTo>
                    <a:pt x="225" y="147"/>
                  </a:lnTo>
                  <a:lnTo>
                    <a:pt x="226" y="146"/>
                  </a:lnTo>
                  <a:lnTo>
                    <a:pt x="228" y="144"/>
                  </a:lnTo>
                  <a:lnTo>
                    <a:pt x="230" y="144"/>
                  </a:lnTo>
                  <a:lnTo>
                    <a:pt x="231" y="143"/>
                  </a:lnTo>
                  <a:lnTo>
                    <a:pt x="233" y="142"/>
                  </a:lnTo>
                  <a:lnTo>
                    <a:pt x="234" y="141"/>
                  </a:lnTo>
                  <a:lnTo>
                    <a:pt x="234" y="140"/>
                  </a:lnTo>
                  <a:lnTo>
                    <a:pt x="235" y="138"/>
                  </a:lnTo>
                  <a:lnTo>
                    <a:pt x="234" y="136"/>
                  </a:lnTo>
                  <a:lnTo>
                    <a:pt x="233" y="135"/>
                  </a:lnTo>
                  <a:lnTo>
                    <a:pt x="232" y="134"/>
                  </a:lnTo>
                  <a:lnTo>
                    <a:pt x="231" y="133"/>
                  </a:lnTo>
                  <a:lnTo>
                    <a:pt x="230" y="132"/>
                  </a:lnTo>
                  <a:lnTo>
                    <a:pt x="228" y="132"/>
                  </a:lnTo>
                  <a:lnTo>
                    <a:pt x="227" y="131"/>
                  </a:lnTo>
                  <a:lnTo>
                    <a:pt x="226" y="129"/>
                  </a:lnTo>
                  <a:lnTo>
                    <a:pt x="227" y="127"/>
                  </a:lnTo>
                  <a:lnTo>
                    <a:pt x="228" y="126"/>
                  </a:lnTo>
                  <a:lnTo>
                    <a:pt x="230" y="125"/>
                  </a:lnTo>
                  <a:lnTo>
                    <a:pt x="231" y="124"/>
                  </a:lnTo>
                  <a:lnTo>
                    <a:pt x="232" y="124"/>
                  </a:lnTo>
                  <a:lnTo>
                    <a:pt x="234" y="123"/>
                  </a:lnTo>
                  <a:lnTo>
                    <a:pt x="235" y="123"/>
                  </a:lnTo>
                  <a:lnTo>
                    <a:pt x="236" y="122"/>
                  </a:lnTo>
                  <a:lnTo>
                    <a:pt x="236" y="121"/>
                  </a:lnTo>
                  <a:lnTo>
                    <a:pt x="236" y="118"/>
                  </a:lnTo>
                  <a:lnTo>
                    <a:pt x="235" y="116"/>
                  </a:lnTo>
                  <a:lnTo>
                    <a:pt x="234" y="116"/>
                  </a:lnTo>
                  <a:lnTo>
                    <a:pt x="233" y="116"/>
                  </a:lnTo>
                  <a:lnTo>
                    <a:pt x="231" y="116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0" y="109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7"/>
                  </a:lnTo>
                  <a:lnTo>
                    <a:pt x="236" y="105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6" y="100"/>
                  </a:lnTo>
                  <a:lnTo>
                    <a:pt x="235" y="99"/>
                  </a:lnTo>
                  <a:lnTo>
                    <a:pt x="234" y="98"/>
                  </a:lnTo>
                  <a:lnTo>
                    <a:pt x="233" y="97"/>
                  </a:lnTo>
                  <a:lnTo>
                    <a:pt x="232" y="96"/>
                  </a:lnTo>
                  <a:lnTo>
                    <a:pt x="231" y="96"/>
                  </a:lnTo>
                  <a:lnTo>
                    <a:pt x="228" y="94"/>
                  </a:lnTo>
                  <a:lnTo>
                    <a:pt x="228" y="93"/>
                  </a:lnTo>
                  <a:lnTo>
                    <a:pt x="227" y="92"/>
                  </a:lnTo>
                  <a:lnTo>
                    <a:pt x="227" y="91"/>
                  </a:lnTo>
                  <a:lnTo>
                    <a:pt x="226" y="89"/>
                  </a:lnTo>
                  <a:lnTo>
                    <a:pt x="226" y="88"/>
                  </a:lnTo>
                  <a:lnTo>
                    <a:pt x="226" y="87"/>
                  </a:lnTo>
                  <a:lnTo>
                    <a:pt x="226" y="84"/>
                  </a:lnTo>
                  <a:lnTo>
                    <a:pt x="226" y="82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4" y="75"/>
                  </a:lnTo>
                  <a:lnTo>
                    <a:pt x="223" y="74"/>
                  </a:lnTo>
                  <a:lnTo>
                    <a:pt x="222" y="74"/>
                  </a:lnTo>
                  <a:lnTo>
                    <a:pt x="221" y="74"/>
                  </a:lnTo>
                  <a:lnTo>
                    <a:pt x="218" y="73"/>
                  </a:lnTo>
                  <a:lnTo>
                    <a:pt x="216" y="73"/>
                  </a:lnTo>
                  <a:lnTo>
                    <a:pt x="215" y="73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10" y="73"/>
                  </a:lnTo>
                  <a:lnTo>
                    <a:pt x="208" y="73"/>
                  </a:lnTo>
                  <a:lnTo>
                    <a:pt x="207" y="72"/>
                  </a:lnTo>
                  <a:lnTo>
                    <a:pt x="206" y="71"/>
                  </a:lnTo>
                  <a:lnTo>
                    <a:pt x="206" y="68"/>
                  </a:lnTo>
                  <a:lnTo>
                    <a:pt x="206" y="67"/>
                  </a:lnTo>
                  <a:lnTo>
                    <a:pt x="207" y="66"/>
                  </a:lnTo>
                  <a:lnTo>
                    <a:pt x="207" y="64"/>
                  </a:lnTo>
                  <a:lnTo>
                    <a:pt x="208" y="63"/>
                  </a:lnTo>
                  <a:lnTo>
                    <a:pt x="210" y="64"/>
                  </a:lnTo>
                  <a:lnTo>
                    <a:pt x="211" y="63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6" y="60"/>
                  </a:lnTo>
                  <a:lnTo>
                    <a:pt x="217" y="60"/>
                  </a:lnTo>
                  <a:lnTo>
                    <a:pt x="218" y="59"/>
                  </a:lnTo>
                  <a:lnTo>
                    <a:pt x="221" y="58"/>
                  </a:lnTo>
                  <a:lnTo>
                    <a:pt x="221" y="57"/>
                  </a:lnTo>
                  <a:lnTo>
                    <a:pt x="222" y="56"/>
                  </a:lnTo>
                  <a:lnTo>
                    <a:pt x="223" y="54"/>
                  </a:lnTo>
                  <a:lnTo>
                    <a:pt x="223" y="52"/>
                  </a:lnTo>
                  <a:lnTo>
                    <a:pt x="225" y="51"/>
                  </a:lnTo>
                  <a:lnTo>
                    <a:pt x="226" y="50"/>
                  </a:lnTo>
                  <a:lnTo>
                    <a:pt x="228" y="50"/>
                  </a:lnTo>
                  <a:lnTo>
                    <a:pt x="230" y="49"/>
                  </a:lnTo>
                  <a:lnTo>
                    <a:pt x="231" y="48"/>
                  </a:lnTo>
                  <a:lnTo>
                    <a:pt x="233" y="47"/>
                  </a:lnTo>
                  <a:lnTo>
                    <a:pt x="234" y="47"/>
                  </a:lnTo>
                  <a:lnTo>
                    <a:pt x="235" y="46"/>
                  </a:lnTo>
                  <a:lnTo>
                    <a:pt x="239" y="45"/>
                  </a:lnTo>
                  <a:lnTo>
                    <a:pt x="240" y="43"/>
                  </a:lnTo>
                  <a:lnTo>
                    <a:pt x="241" y="46"/>
                  </a:lnTo>
                  <a:lnTo>
                    <a:pt x="242" y="47"/>
                  </a:lnTo>
                  <a:lnTo>
                    <a:pt x="243" y="48"/>
                  </a:lnTo>
                  <a:lnTo>
                    <a:pt x="244" y="48"/>
                  </a:lnTo>
                  <a:lnTo>
                    <a:pt x="247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5" y="48"/>
                  </a:lnTo>
                  <a:lnTo>
                    <a:pt x="257" y="48"/>
                  </a:lnTo>
                  <a:lnTo>
                    <a:pt x="258" y="48"/>
                  </a:lnTo>
                  <a:lnTo>
                    <a:pt x="259" y="47"/>
                  </a:lnTo>
                  <a:lnTo>
                    <a:pt x="261" y="47"/>
                  </a:lnTo>
                  <a:lnTo>
                    <a:pt x="263" y="46"/>
                  </a:lnTo>
                  <a:lnTo>
                    <a:pt x="264" y="45"/>
                  </a:lnTo>
                  <a:lnTo>
                    <a:pt x="265" y="45"/>
                  </a:lnTo>
                  <a:lnTo>
                    <a:pt x="267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69" y="40"/>
                  </a:lnTo>
                  <a:lnTo>
                    <a:pt x="272" y="40"/>
                  </a:lnTo>
                  <a:lnTo>
                    <a:pt x="273" y="39"/>
                  </a:lnTo>
                  <a:lnTo>
                    <a:pt x="274" y="38"/>
                  </a:lnTo>
                  <a:lnTo>
                    <a:pt x="275" y="35"/>
                  </a:lnTo>
                  <a:lnTo>
                    <a:pt x="277" y="35"/>
                  </a:lnTo>
                  <a:lnTo>
                    <a:pt x="278" y="35"/>
                  </a:lnTo>
                  <a:lnTo>
                    <a:pt x="280" y="35"/>
                  </a:lnTo>
                  <a:lnTo>
                    <a:pt x="282" y="35"/>
                  </a:lnTo>
                  <a:lnTo>
                    <a:pt x="283" y="35"/>
                  </a:lnTo>
                  <a:lnTo>
                    <a:pt x="284" y="35"/>
                  </a:lnTo>
                  <a:lnTo>
                    <a:pt x="285" y="34"/>
                  </a:lnTo>
                  <a:lnTo>
                    <a:pt x="288" y="33"/>
                  </a:lnTo>
                  <a:lnTo>
                    <a:pt x="290" y="30"/>
                  </a:lnTo>
                  <a:lnTo>
                    <a:pt x="292" y="29"/>
                  </a:lnTo>
                  <a:lnTo>
                    <a:pt x="293" y="28"/>
                  </a:lnTo>
                  <a:lnTo>
                    <a:pt x="293" y="25"/>
                  </a:lnTo>
                  <a:lnTo>
                    <a:pt x="293" y="24"/>
                  </a:lnTo>
                  <a:lnTo>
                    <a:pt x="294" y="22"/>
                  </a:lnTo>
                  <a:lnTo>
                    <a:pt x="296" y="21"/>
                  </a:lnTo>
                  <a:lnTo>
                    <a:pt x="296" y="20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9" y="13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2" y="7"/>
                  </a:lnTo>
                  <a:lnTo>
                    <a:pt x="304" y="6"/>
                  </a:lnTo>
                  <a:lnTo>
                    <a:pt x="305" y="5"/>
                  </a:lnTo>
                  <a:lnTo>
                    <a:pt x="306" y="4"/>
                  </a:lnTo>
                  <a:lnTo>
                    <a:pt x="306" y="3"/>
                  </a:lnTo>
                  <a:lnTo>
                    <a:pt x="307" y="0"/>
                  </a:lnTo>
                  <a:lnTo>
                    <a:pt x="309" y="3"/>
                  </a:lnTo>
                  <a:lnTo>
                    <a:pt x="310" y="5"/>
                  </a:lnTo>
                  <a:lnTo>
                    <a:pt x="311" y="6"/>
                  </a:lnTo>
                  <a:lnTo>
                    <a:pt x="313" y="7"/>
                  </a:lnTo>
                  <a:lnTo>
                    <a:pt x="314" y="8"/>
                  </a:lnTo>
                  <a:lnTo>
                    <a:pt x="315" y="9"/>
                  </a:lnTo>
                  <a:lnTo>
                    <a:pt x="316" y="12"/>
                  </a:lnTo>
                  <a:lnTo>
                    <a:pt x="317" y="13"/>
                  </a:lnTo>
                  <a:lnTo>
                    <a:pt x="318" y="14"/>
                  </a:lnTo>
                  <a:lnTo>
                    <a:pt x="318" y="15"/>
                  </a:lnTo>
                  <a:lnTo>
                    <a:pt x="319" y="16"/>
                  </a:lnTo>
                  <a:lnTo>
                    <a:pt x="321" y="17"/>
                  </a:lnTo>
                  <a:lnTo>
                    <a:pt x="322" y="18"/>
                  </a:lnTo>
                  <a:lnTo>
                    <a:pt x="323" y="20"/>
                  </a:lnTo>
                  <a:lnTo>
                    <a:pt x="324" y="21"/>
                  </a:lnTo>
                  <a:lnTo>
                    <a:pt x="325" y="23"/>
                  </a:lnTo>
                  <a:lnTo>
                    <a:pt x="326" y="24"/>
                  </a:lnTo>
                  <a:lnTo>
                    <a:pt x="326" y="25"/>
                  </a:lnTo>
                  <a:lnTo>
                    <a:pt x="327" y="26"/>
                  </a:lnTo>
                  <a:lnTo>
                    <a:pt x="329" y="28"/>
                  </a:lnTo>
                  <a:lnTo>
                    <a:pt x="330" y="30"/>
                  </a:lnTo>
                  <a:lnTo>
                    <a:pt x="331" y="31"/>
                  </a:lnTo>
                  <a:lnTo>
                    <a:pt x="332" y="32"/>
                  </a:lnTo>
                  <a:lnTo>
                    <a:pt x="333" y="33"/>
                  </a:lnTo>
                  <a:lnTo>
                    <a:pt x="333" y="34"/>
                  </a:lnTo>
                  <a:lnTo>
                    <a:pt x="334" y="35"/>
                  </a:lnTo>
                  <a:lnTo>
                    <a:pt x="335" y="37"/>
                  </a:lnTo>
                  <a:lnTo>
                    <a:pt x="336" y="38"/>
                  </a:lnTo>
                  <a:lnTo>
                    <a:pt x="339" y="40"/>
                  </a:lnTo>
                  <a:lnTo>
                    <a:pt x="341" y="45"/>
                  </a:lnTo>
                  <a:lnTo>
                    <a:pt x="342" y="46"/>
                  </a:lnTo>
                  <a:lnTo>
                    <a:pt x="343" y="47"/>
                  </a:lnTo>
                  <a:lnTo>
                    <a:pt x="344" y="48"/>
                  </a:lnTo>
                  <a:lnTo>
                    <a:pt x="346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4" y="50"/>
                  </a:lnTo>
                  <a:lnTo>
                    <a:pt x="356" y="49"/>
                  </a:lnTo>
                  <a:lnTo>
                    <a:pt x="357" y="49"/>
                  </a:lnTo>
                  <a:lnTo>
                    <a:pt x="359" y="48"/>
                  </a:lnTo>
                  <a:lnTo>
                    <a:pt x="360" y="48"/>
                  </a:lnTo>
                  <a:lnTo>
                    <a:pt x="363" y="48"/>
                  </a:lnTo>
                  <a:lnTo>
                    <a:pt x="364" y="48"/>
                  </a:lnTo>
                  <a:lnTo>
                    <a:pt x="366" y="47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7" y="51"/>
                  </a:lnTo>
                  <a:lnTo>
                    <a:pt x="368" y="52"/>
                  </a:lnTo>
                  <a:lnTo>
                    <a:pt x="368" y="55"/>
                  </a:lnTo>
                  <a:lnTo>
                    <a:pt x="369" y="56"/>
                  </a:lnTo>
                  <a:lnTo>
                    <a:pt x="369" y="58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4" y="62"/>
                  </a:lnTo>
                  <a:lnTo>
                    <a:pt x="376" y="62"/>
                  </a:lnTo>
                  <a:lnTo>
                    <a:pt x="377" y="62"/>
                  </a:lnTo>
                  <a:lnTo>
                    <a:pt x="380" y="60"/>
                  </a:lnTo>
                  <a:lnTo>
                    <a:pt x="382" y="60"/>
                  </a:lnTo>
                  <a:lnTo>
                    <a:pt x="383" y="60"/>
                  </a:lnTo>
                  <a:lnTo>
                    <a:pt x="385" y="60"/>
                  </a:lnTo>
                  <a:lnTo>
                    <a:pt x="385" y="63"/>
                  </a:lnTo>
                  <a:lnTo>
                    <a:pt x="385" y="64"/>
                  </a:lnTo>
                  <a:lnTo>
                    <a:pt x="387" y="66"/>
                  </a:lnTo>
                  <a:lnTo>
                    <a:pt x="387" y="67"/>
                  </a:lnTo>
                  <a:lnTo>
                    <a:pt x="387" y="71"/>
                  </a:lnTo>
                  <a:lnTo>
                    <a:pt x="389" y="75"/>
                  </a:lnTo>
                  <a:lnTo>
                    <a:pt x="389" y="76"/>
                  </a:lnTo>
                  <a:lnTo>
                    <a:pt x="389" y="79"/>
                  </a:lnTo>
                  <a:lnTo>
                    <a:pt x="390" y="80"/>
                  </a:lnTo>
                  <a:lnTo>
                    <a:pt x="390" y="82"/>
                  </a:lnTo>
                  <a:lnTo>
                    <a:pt x="391" y="83"/>
                  </a:lnTo>
                  <a:lnTo>
                    <a:pt x="391" y="85"/>
                  </a:lnTo>
                  <a:lnTo>
                    <a:pt x="391" y="87"/>
                  </a:lnTo>
                  <a:lnTo>
                    <a:pt x="391" y="90"/>
                  </a:lnTo>
                  <a:lnTo>
                    <a:pt x="390" y="92"/>
                  </a:lnTo>
                  <a:lnTo>
                    <a:pt x="391" y="93"/>
                  </a:lnTo>
                  <a:lnTo>
                    <a:pt x="393" y="94"/>
                  </a:lnTo>
                  <a:lnTo>
                    <a:pt x="394" y="94"/>
                  </a:lnTo>
                  <a:lnTo>
                    <a:pt x="396" y="96"/>
                  </a:lnTo>
                  <a:lnTo>
                    <a:pt x="398" y="96"/>
                  </a:lnTo>
                  <a:lnTo>
                    <a:pt x="399" y="93"/>
                  </a:lnTo>
                  <a:lnTo>
                    <a:pt x="401" y="93"/>
                  </a:lnTo>
                  <a:lnTo>
                    <a:pt x="400" y="98"/>
                  </a:lnTo>
                  <a:lnTo>
                    <a:pt x="401" y="99"/>
                  </a:lnTo>
                  <a:lnTo>
                    <a:pt x="402" y="100"/>
                  </a:lnTo>
                  <a:lnTo>
                    <a:pt x="404" y="101"/>
                  </a:lnTo>
                  <a:lnTo>
                    <a:pt x="405" y="104"/>
                  </a:lnTo>
                  <a:lnTo>
                    <a:pt x="406" y="105"/>
                  </a:lnTo>
                  <a:lnTo>
                    <a:pt x="407" y="106"/>
                  </a:lnTo>
                  <a:lnTo>
                    <a:pt x="408" y="107"/>
                  </a:lnTo>
                  <a:lnTo>
                    <a:pt x="408" y="109"/>
                  </a:lnTo>
                  <a:lnTo>
                    <a:pt x="408" y="110"/>
                  </a:lnTo>
                  <a:lnTo>
                    <a:pt x="408" y="112"/>
                  </a:lnTo>
                  <a:lnTo>
                    <a:pt x="409" y="114"/>
                  </a:lnTo>
                  <a:lnTo>
                    <a:pt x="409" y="115"/>
                  </a:lnTo>
                  <a:lnTo>
                    <a:pt x="408" y="116"/>
                  </a:lnTo>
                  <a:lnTo>
                    <a:pt x="408" y="118"/>
                  </a:lnTo>
                  <a:lnTo>
                    <a:pt x="409" y="119"/>
                  </a:lnTo>
                  <a:lnTo>
                    <a:pt x="409" y="122"/>
                  </a:lnTo>
                  <a:lnTo>
                    <a:pt x="409" y="123"/>
                  </a:lnTo>
                  <a:lnTo>
                    <a:pt x="410" y="125"/>
                  </a:lnTo>
                  <a:lnTo>
                    <a:pt x="412" y="125"/>
                  </a:lnTo>
                  <a:lnTo>
                    <a:pt x="412" y="126"/>
                  </a:lnTo>
                  <a:lnTo>
                    <a:pt x="414" y="127"/>
                  </a:lnTo>
                  <a:lnTo>
                    <a:pt x="415" y="129"/>
                  </a:lnTo>
                  <a:lnTo>
                    <a:pt x="416" y="130"/>
                  </a:lnTo>
                  <a:lnTo>
                    <a:pt x="417" y="131"/>
                  </a:lnTo>
                  <a:lnTo>
                    <a:pt x="418" y="132"/>
                  </a:lnTo>
                  <a:lnTo>
                    <a:pt x="419" y="132"/>
                  </a:lnTo>
                  <a:lnTo>
                    <a:pt x="422" y="133"/>
                  </a:lnTo>
                  <a:lnTo>
                    <a:pt x="424" y="133"/>
                  </a:lnTo>
                  <a:lnTo>
                    <a:pt x="425" y="133"/>
                  </a:lnTo>
                  <a:lnTo>
                    <a:pt x="427" y="133"/>
                  </a:lnTo>
                  <a:lnTo>
                    <a:pt x="429" y="133"/>
                  </a:lnTo>
                  <a:lnTo>
                    <a:pt x="431" y="134"/>
                  </a:lnTo>
                  <a:lnTo>
                    <a:pt x="432" y="134"/>
                  </a:lnTo>
                  <a:lnTo>
                    <a:pt x="433" y="134"/>
                  </a:lnTo>
                  <a:lnTo>
                    <a:pt x="435" y="134"/>
                  </a:lnTo>
                  <a:lnTo>
                    <a:pt x="437" y="134"/>
                  </a:lnTo>
                  <a:lnTo>
                    <a:pt x="439" y="133"/>
                  </a:lnTo>
                  <a:lnTo>
                    <a:pt x="440" y="133"/>
                  </a:lnTo>
                  <a:lnTo>
                    <a:pt x="442" y="133"/>
                  </a:lnTo>
                  <a:lnTo>
                    <a:pt x="443" y="132"/>
                  </a:lnTo>
                  <a:lnTo>
                    <a:pt x="444" y="131"/>
                  </a:lnTo>
                  <a:lnTo>
                    <a:pt x="450" y="132"/>
                  </a:lnTo>
                  <a:lnTo>
                    <a:pt x="451" y="130"/>
                  </a:lnTo>
                  <a:lnTo>
                    <a:pt x="456" y="131"/>
                  </a:lnTo>
                  <a:lnTo>
                    <a:pt x="457" y="131"/>
                  </a:lnTo>
                  <a:lnTo>
                    <a:pt x="458" y="132"/>
                  </a:lnTo>
                  <a:lnTo>
                    <a:pt x="459" y="133"/>
                  </a:lnTo>
                  <a:lnTo>
                    <a:pt x="462" y="133"/>
                  </a:lnTo>
                  <a:lnTo>
                    <a:pt x="463" y="134"/>
                  </a:lnTo>
                  <a:lnTo>
                    <a:pt x="464" y="135"/>
                  </a:lnTo>
                  <a:lnTo>
                    <a:pt x="466" y="136"/>
                  </a:lnTo>
                  <a:lnTo>
                    <a:pt x="467" y="136"/>
                  </a:lnTo>
                  <a:lnTo>
                    <a:pt x="468" y="138"/>
                  </a:lnTo>
                  <a:lnTo>
                    <a:pt x="469" y="139"/>
                  </a:lnTo>
                  <a:lnTo>
                    <a:pt x="472" y="140"/>
                  </a:lnTo>
                  <a:lnTo>
                    <a:pt x="473" y="140"/>
                  </a:lnTo>
                  <a:lnTo>
                    <a:pt x="474" y="141"/>
                  </a:lnTo>
                  <a:lnTo>
                    <a:pt x="475" y="142"/>
                  </a:lnTo>
                  <a:lnTo>
                    <a:pt x="476" y="146"/>
                  </a:lnTo>
                  <a:lnTo>
                    <a:pt x="477" y="147"/>
                  </a:lnTo>
                  <a:lnTo>
                    <a:pt x="479" y="148"/>
                  </a:lnTo>
                  <a:lnTo>
                    <a:pt x="480" y="149"/>
                  </a:lnTo>
                  <a:lnTo>
                    <a:pt x="481" y="150"/>
                  </a:lnTo>
                  <a:lnTo>
                    <a:pt x="482" y="151"/>
                  </a:lnTo>
                  <a:lnTo>
                    <a:pt x="483" y="152"/>
                  </a:lnTo>
                  <a:lnTo>
                    <a:pt x="484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88" y="157"/>
                  </a:lnTo>
                  <a:lnTo>
                    <a:pt x="489" y="159"/>
                  </a:lnTo>
                  <a:lnTo>
                    <a:pt x="490" y="160"/>
                  </a:lnTo>
                  <a:lnTo>
                    <a:pt x="491" y="161"/>
                  </a:lnTo>
                  <a:lnTo>
                    <a:pt x="492" y="163"/>
                  </a:lnTo>
                  <a:lnTo>
                    <a:pt x="493" y="164"/>
                  </a:lnTo>
                  <a:lnTo>
                    <a:pt x="495" y="165"/>
                  </a:lnTo>
                  <a:lnTo>
                    <a:pt x="495" y="166"/>
                  </a:lnTo>
                  <a:lnTo>
                    <a:pt x="496" y="167"/>
                  </a:lnTo>
                  <a:lnTo>
                    <a:pt x="497" y="168"/>
                  </a:lnTo>
                  <a:lnTo>
                    <a:pt x="497" y="171"/>
                  </a:lnTo>
                  <a:lnTo>
                    <a:pt x="498" y="172"/>
                  </a:lnTo>
                  <a:lnTo>
                    <a:pt x="499" y="173"/>
                  </a:lnTo>
                  <a:lnTo>
                    <a:pt x="499" y="174"/>
                  </a:lnTo>
                  <a:lnTo>
                    <a:pt x="500" y="175"/>
                  </a:lnTo>
                  <a:lnTo>
                    <a:pt x="501" y="177"/>
                  </a:lnTo>
                  <a:lnTo>
                    <a:pt x="501" y="178"/>
                  </a:lnTo>
                  <a:lnTo>
                    <a:pt x="502" y="181"/>
                  </a:lnTo>
                  <a:lnTo>
                    <a:pt x="502" y="182"/>
                  </a:lnTo>
                  <a:lnTo>
                    <a:pt x="505" y="184"/>
                  </a:lnTo>
                  <a:lnTo>
                    <a:pt x="512" y="183"/>
                  </a:lnTo>
                  <a:lnTo>
                    <a:pt x="515" y="181"/>
                  </a:lnTo>
                  <a:lnTo>
                    <a:pt x="517" y="185"/>
                  </a:lnTo>
                  <a:lnTo>
                    <a:pt x="521" y="185"/>
                  </a:lnTo>
                  <a:lnTo>
                    <a:pt x="522" y="185"/>
                  </a:lnTo>
                  <a:lnTo>
                    <a:pt x="524" y="186"/>
                  </a:lnTo>
                  <a:lnTo>
                    <a:pt x="525" y="186"/>
                  </a:lnTo>
                  <a:lnTo>
                    <a:pt x="527" y="186"/>
                  </a:lnTo>
                  <a:lnTo>
                    <a:pt x="527" y="189"/>
                  </a:lnTo>
                  <a:lnTo>
                    <a:pt x="529" y="190"/>
                  </a:lnTo>
                  <a:lnTo>
                    <a:pt x="529" y="191"/>
                  </a:lnTo>
                  <a:lnTo>
                    <a:pt x="530" y="193"/>
                  </a:lnTo>
                  <a:lnTo>
                    <a:pt x="530" y="194"/>
                  </a:lnTo>
                  <a:lnTo>
                    <a:pt x="531" y="195"/>
                  </a:lnTo>
                  <a:lnTo>
                    <a:pt x="532" y="197"/>
                  </a:lnTo>
                  <a:lnTo>
                    <a:pt x="532" y="199"/>
                  </a:lnTo>
                  <a:lnTo>
                    <a:pt x="534" y="199"/>
                  </a:lnTo>
                  <a:lnTo>
                    <a:pt x="535" y="198"/>
                  </a:lnTo>
                  <a:lnTo>
                    <a:pt x="537" y="197"/>
                  </a:lnTo>
                  <a:lnTo>
                    <a:pt x="538" y="197"/>
                  </a:lnTo>
                  <a:lnTo>
                    <a:pt x="540" y="197"/>
                  </a:lnTo>
                  <a:lnTo>
                    <a:pt x="540" y="199"/>
                  </a:lnTo>
                  <a:lnTo>
                    <a:pt x="541" y="200"/>
                  </a:lnTo>
                  <a:lnTo>
                    <a:pt x="541" y="201"/>
                  </a:lnTo>
                  <a:lnTo>
                    <a:pt x="540" y="205"/>
                  </a:lnTo>
                  <a:lnTo>
                    <a:pt x="542" y="205"/>
                  </a:lnTo>
                  <a:lnTo>
                    <a:pt x="543" y="206"/>
                  </a:lnTo>
                  <a:lnTo>
                    <a:pt x="545" y="206"/>
                  </a:lnTo>
                  <a:lnTo>
                    <a:pt x="547" y="207"/>
                  </a:lnTo>
                  <a:lnTo>
                    <a:pt x="548" y="208"/>
                  </a:lnTo>
                  <a:lnTo>
                    <a:pt x="549" y="208"/>
                  </a:lnTo>
                  <a:lnTo>
                    <a:pt x="551" y="209"/>
                  </a:lnTo>
                  <a:lnTo>
                    <a:pt x="552" y="209"/>
                  </a:lnTo>
                  <a:lnTo>
                    <a:pt x="556" y="210"/>
                  </a:lnTo>
                  <a:lnTo>
                    <a:pt x="558" y="209"/>
                  </a:lnTo>
                  <a:lnTo>
                    <a:pt x="559" y="213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4"/>
                  </a:lnTo>
                  <a:lnTo>
                    <a:pt x="566" y="215"/>
                  </a:lnTo>
                  <a:lnTo>
                    <a:pt x="567" y="218"/>
                  </a:lnTo>
                  <a:lnTo>
                    <a:pt x="570" y="216"/>
                  </a:lnTo>
                  <a:lnTo>
                    <a:pt x="573" y="216"/>
                  </a:lnTo>
                  <a:lnTo>
                    <a:pt x="575" y="218"/>
                  </a:lnTo>
                  <a:lnTo>
                    <a:pt x="572" y="219"/>
                  </a:lnTo>
                  <a:lnTo>
                    <a:pt x="570" y="219"/>
                  </a:lnTo>
                  <a:lnTo>
                    <a:pt x="571" y="222"/>
                  </a:lnTo>
                  <a:lnTo>
                    <a:pt x="573" y="222"/>
                  </a:lnTo>
                  <a:lnTo>
                    <a:pt x="574" y="223"/>
                  </a:lnTo>
                  <a:lnTo>
                    <a:pt x="575" y="223"/>
                  </a:lnTo>
                  <a:lnTo>
                    <a:pt x="578" y="224"/>
                  </a:lnTo>
                  <a:lnTo>
                    <a:pt x="579" y="225"/>
                  </a:lnTo>
                  <a:lnTo>
                    <a:pt x="580" y="226"/>
                  </a:lnTo>
                  <a:lnTo>
                    <a:pt x="581" y="227"/>
                  </a:lnTo>
                  <a:lnTo>
                    <a:pt x="581" y="228"/>
                  </a:lnTo>
                  <a:lnTo>
                    <a:pt x="583" y="231"/>
                  </a:lnTo>
                  <a:lnTo>
                    <a:pt x="584" y="232"/>
                  </a:lnTo>
                  <a:lnTo>
                    <a:pt x="585" y="233"/>
                  </a:lnTo>
                  <a:lnTo>
                    <a:pt x="587" y="234"/>
                  </a:lnTo>
                  <a:lnTo>
                    <a:pt x="588" y="235"/>
                  </a:lnTo>
                  <a:lnTo>
                    <a:pt x="589" y="235"/>
                  </a:lnTo>
                  <a:lnTo>
                    <a:pt x="590" y="236"/>
                  </a:lnTo>
                  <a:lnTo>
                    <a:pt x="592" y="237"/>
                  </a:lnTo>
                  <a:lnTo>
                    <a:pt x="593" y="239"/>
                  </a:lnTo>
                  <a:lnTo>
                    <a:pt x="595" y="240"/>
                  </a:lnTo>
                  <a:lnTo>
                    <a:pt x="597" y="240"/>
                  </a:lnTo>
                  <a:lnTo>
                    <a:pt x="598" y="241"/>
                  </a:lnTo>
                  <a:lnTo>
                    <a:pt x="599" y="242"/>
                  </a:lnTo>
                  <a:lnTo>
                    <a:pt x="601" y="242"/>
                  </a:lnTo>
                  <a:lnTo>
                    <a:pt x="603" y="243"/>
                  </a:lnTo>
                  <a:lnTo>
                    <a:pt x="604" y="243"/>
                  </a:lnTo>
                  <a:lnTo>
                    <a:pt x="605" y="244"/>
                  </a:lnTo>
                  <a:lnTo>
                    <a:pt x="606" y="247"/>
                  </a:lnTo>
                  <a:lnTo>
                    <a:pt x="607" y="248"/>
                  </a:lnTo>
                  <a:lnTo>
                    <a:pt x="608" y="249"/>
                  </a:lnTo>
                  <a:lnTo>
                    <a:pt x="609" y="250"/>
                  </a:lnTo>
                  <a:lnTo>
                    <a:pt x="610" y="251"/>
                  </a:lnTo>
                  <a:lnTo>
                    <a:pt x="612" y="252"/>
                  </a:lnTo>
                  <a:lnTo>
                    <a:pt x="613" y="253"/>
                  </a:lnTo>
                  <a:lnTo>
                    <a:pt x="614" y="255"/>
                  </a:lnTo>
                  <a:lnTo>
                    <a:pt x="615" y="257"/>
                  </a:lnTo>
                  <a:lnTo>
                    <a:pt x="615" y="258"/>
                  </a:lnTo>
                  <a:lnTo>
                    <a:pt x="618" y="260"/>
                  </a:lnTo>
                  <a:lnTo>
                    <a:pt x="615" y="261"/>
                  </a:lnTo>
                  <a:lnTo>
                    <a:pt x="613" y="264"/>
                  </a:lnTo>
                  <a:lnTo>
                    <a:pt x="615" y="266"/>
                  </a:lnTo>
                  <a:lnTo>
                    <a:pt x="616" y="267"/>
                  </a:lnTo>
                  <a:lnTo>
                    <a:pt x="617" y="268"/>
                  </a:lnTo>
                  <a:lnTo>
                    <a:pt x="618" y="269"/>
                  </a:lnTo>
                  <a:lnTo>
                    <a:pt x="620" y="270"/>
                  </a:lnTo>
                  <a:lnTo>
                    <a:pt x="622" y="270"/>
                  </a:lnTo>
                  <a:lnTo>
                    <a:pt x="623" y="272"/>
                  </a:lnTo>
                  <a:lnTo>
                    <a:pt x="625" y="272"/>
                  </a:lnTo>
                  <a:lnTo>
                    <a:pt x="626" y="273"/>
                  </a:lnTo>
                  <a:lnTo>
                    <a:pt x="628" y="273"/>
                  </a:lnTo>
                  <a:lnTo>
                    <a:pt x="630" y="273"/>
                  </a:lnTo>
                  <a:lnTo>
                    <a:pt x="631" y="274"/>
                  </a:lnTo>
                  <a:lnTo>
                    <a:pt x="633" y="274"/>
                  </a:lnTo>
                  <a:lnTo>
                    <a:pt x="634" y="275"/>
                  </a:lnTo>
                  <a:lnTo>
                    <a:pt x="635" y="275"/>
                  </a:lnTo>
                  <a:lnTo>
                    <a:pt x="639" y="275"/>
                  </a:lnTo>
                  <a:lnTo>
                    <a:pt x="643" y="278"/>
                  </a:lnTo>
                  <a:lnTo>
                    <a:pt x="647" y="283"/>
                  </a:lnTo>
                  <a:lnTo>
                    <a:pt x="643" y="286"/>
                  </a:lnTo>
                  <a:lnTo>
                    <a:pt x="642" y="287"/>
                  </a:lnTo>
                  <a:lnTo>
                    <a:pt x="642" y="289"/>
                  </a:lnTo>
                  <a:lnTo>
                    <a:pt x="641" y="291"/>
                  </a:lnTo>
                  <a:lnTo>
                    <a:pt x="642" y="292"/>
                  </a:lnTo>
                  <a:lnTo>
                    <a:pt x="643" y="293"/>
                  </a:lnTo>
                  <a:lnTo>
                    <a:pt x="645" y="294"/>
                  </a:lnTo>
                  <a:lnTo>
                    <a:pt x="646" y="295"/>
                  </a:lnTo>
                  <a:lnTo>
                    <a:pt x="647" y="296"/>
                  </a:lnTo>
                  <a:lnTo>
                    <a:pt x="645" y="300"/>
                  </a:lnTo>
                  <a:lnTo>
                    <a:pt x="642" y="300"/>
                  </a:lnTo>
                  <a:lnTo>
                    <a:pt x="641" y="300"/>
                  </a:lnTo>
                  <a:lnTo>
                    <a:pt x="640" y="301"/>
                  </a:lnTo>
                  <a:lnTo>
                    <a:pt x="638" y="301"/>
                  </a:lnTo>
                  <a:lnTo>
                    <a:pt x="637" y="302"/>
                  </a:lnTo>
                  <a:lnTo>
                    <a:pt x="634" y="303"/>
                  </a:lnTo>
                  <a:lnTo>
                    <a:pt x="635" y="304"/>
                  </a:lnTo>
                  <a:lnTo>
                    <a:pt x="637" y="306"/>
                  </a:lnTo>
                  <a:lnTo>
                    <a:pt x="638" y="307"/>
                  </a:lnTo>
                  <a:lnTo>
                    <a:pt x="639" y="308"/>
                  </a:lnTo>
                  <a:lnTo>
                    <a:pt x="640" y="310"/>
                  </a:lnTo>
                  <a:lnTo>
                    <a:pt x="641" y="311"/>
                  </a:lnTo>
                  <a:lnTo>
                    <a:pt x="642" y="312"/>
                  </a:lnTo>
                  <a:lnTo>
                    <a:pt x="643" y="314"/>
                  </a:lnTo>
                  <a:lnTo>
                    <a:pt x="643" y="315"/>
                  </a:lnTo>
                  <a:lnTo>
                    <a:pt x="645" y="316"/>
                  </a:lnTo>
                  <a:lnTo>
                    <a:pt x="646" y="317"/>
                  </a:lnTo>
                  <a:lnTo>
                    <a:pt x="647" y="318"/>
                  </a:lnTo>
                  <a:lnTo>
                    <a:pt x="648" y="319"/>
                  </a:lnTo>
                  <a:lnTo>
                    <a:pt x="649" y="321"/>
                  </a:lnTo>
                  <a:lnTo>
                    <a:pt x="650" y="321"/>
                  </a:lnTo>
                  <a:lnTo>
                    <a:pt x="650" y="324"/>
                  </a:lnTo>
                  <a:lnTo>
                    <a:pt x="651" y="325"/>
                  </a:lnTo>
                  <a:lnTo>
                    <a:pt x="653" y="326"/>
                  </a:lnTo>
                  <a:lnTo>
                    <a:pt x="654" y="327"/>
                  </a:lnTo>
                  <a:lnTo>
                    <a:pt x="655" y="328"/>
                  </a:lnTo>
                  <a:lnTo>
                    <a:pt x="656" y="329"/>
                  </a:lnTo>
                  <a:lnTo>
                    <a:pt x="657" y="331"/>
                  </a:lnTo>
                  <a:lnTo>
                    <a:pt x="658" y="332"/>
                  </a:lnTo>
                  <a:lnTo>
                    <a:pt x="659" y="334"/>
                  </a:lnTo>
                  <a:lnTo>
                    <a:pt x="661" y="335"/>
                  </a:lnTo>
                  <a:lnTo>
                    <a:pt x="662" y="336"/>
                  </a:lnTo>
                  <a:lnTo>
                    <a:pt x="663" y="337"/>
                  </a:lnTo>
                  <a:lnTo>
                    <a:pt x="664" y="338"/>
                  </a:lnTo>
                  <a:lnTo>
                    <a:pt x="665" y="341"/>
                  </a:lnTo>
                  <a:lnTo>
                    <a:pt x="666" y="342"/>
                  </a:lnTo>
                  <a:lnTo>
                    <a:pt x="667" y="343"/>
                  </a:lnTo>
                  <a:lnTo>
                    <a:pt x="667" y="344"/>
                  </a:lnTo>
                  <a:lnTo>
                    <a:pt x="668" y="345"/>
                  </a:lnTo>
                  <a:lnTo>
                    <a:pt x="671" y="346"/>
                  </a:lnTo>
                  <a:lnTo>
                    <a:pt x="671" y="349"/>
                  </a:lnTo>
                  <a:lnTo>
                    <a:pt x="673" y="350"/>
                  </a:lnTo>
                  <a:lnTo>
                    <a:pt x="674" y="351"/>
                  </a:lnTo>
                  <a:lnTo>
                    <a:pt x="675" y="353"/>
                  </a:lnTo>
                  <a:lnTo>
                    <a:pt x="676" y="354"/>
                  </a:lnTo>
                  <a:lnTo>
                    <a:pt x="676" y="356"/>
                  </a:lnTo>
                  <a:lnTo>
                    <a:pt x="679" y="357"/>
                  </a:lnTo>
                  <a:lnTo>
                    <a:pt x="679" y="358"/>
                  </a:lnTo>
                  <a:lnTo>
                    <a:pt x="680" y="359"/>
                  </a:lnTo>
                  <a:lnTo>
                    <a:pt x="681" y="360"/>
                  </a:lnTo>
                  <a:lnTo>
                    <a:pt x="682" y="361"/>
                  </a:lnTo>
                  <a:lnTo>
                    <a:pt x="686" y="363"/>
                  </a:lnTo>
                  <a:lnTo>
                    <a:pt x="687" y="359"/>
                  </a:lnTo>
                  <a:lnTo>
                    <a:pt x="691" y="359"/>
                  </a:lnTo>
                  <a:lnTo>
                    <a:pt x="692" y="359"/>
                  </a:lnTo>
                  <a:lnTo>
                    <a:pt x="693" y="359"/>
                  </a:lnTo>
                  <a:lnTo>
                    <a:pt x="695" y="359"/>
                  </a:lnTo>
                  <a:lnTo>
                    <a:pt x="697" y="359"/>
                  </a:lnTo>
                  <a:lnTo>
                    <a:pt x="699" y="359"/>
                  </a:lnTo>
                  <a:lnTo>
                    <a:pt x="700" y="359"/>
                  </a:lnTo>
                  <a:lnTo>
                    <a:pt x="703" y="360"/>
                  </a:lnTo>
                  <a:lnTo>
                    <a:pt x="704" y="361"/>
                  </a:lnTo>
                  <a:lnTo>
                    <a:pt x="705" y="361"/>
                  </a:lnTo>
                  <a:lnTo>
                    <a:pt x="707" y="362"/>
                  </a:lnTo>
                  <a:lnTo>
                    <a:pt x="708" y="362"/>
                  </a:lnTo>
                  <a:lnTo>
                    <a:pt x="709" y="359"/>
                  </a:lnTo>
                  <a:lnTo>
                    <a:pt x="713" y="362"/>
                  </a:lnTo>
                  <a:lnTo>
                    <a:pt x="715" y="366"/>
                  </a:lnTo>
                  <a:lnTo>
                    <a:pt x="720" y="366"/>
                  </a:lnTo>
                  <a:lnTo>
                    <a:pt x="721" y="367"/>
                  </a:lnTo>
                  <a:lnTo>
                    <a:pt x="722" y="367"/>
                  </a:lnTo>
                  <a:lnTo>
                    <a:pt x="724" y="368"/>
                  </a:lnTo>
                  <a:lnTo>
                    <a:pt x="725" y="369"/>
                  </a:lnTo>
                  <a:lnTo>
                    <a:pt x="728" y="370"/>
                  </a:lnTo>
                  <a:lnTo>
                    <a:pt x="730" y="370"/>
                  </a:lnTo>
                  <a:lnTo>
                    <a:pt x="731" y="371"/>
                  </a:lnTo>
                  <a:lnTo>
                    <a:pt x="732" y="371"/>
                  </a:lnTo>
                  <a:lnTo>
                    <a:pt x="733" y="373"/>
                  </a:lnTo>
                  <a:lnTo>
                    <a:pt x="736" y="373"/>
                  </a:lnTo>
                  <a:lnTo>
                    <a:pt x="737" y="373"/>
                  </a:lnTo>
                  <a:lnTo>
                    <a:pt x="739" y="374"/>
                  </a:lnTo>
                  <a:lnTo>
                    <a:pt x="743" y="374"/>
                  </a:lnTo>
                  <a:lnTo>
                    <a:pt x="747" y="376"/>
                  </a:lnTo>
                  <a:lnTo>
                    <a:pt x="750" y="378"/>
                  </a:lnTo>
                  <a:lnTo>
                    <a:pt x="754" y="379"/>
                  </a:lnTo>
                  <a:lnTo>
                    <a:pt x="755" y="384"/>
                  </a:lnTo>
                  <a:lnTo>
                    <a:pt x="761" y="380"/>
                  </a:lnTo>
                  <a:lnTo>
                    <a:pt x="763" y="377"/>
                  </a:lnTo>
                  <a:lnTo>
                    <a:pt x="765" y="375"/>
                  </a:lnTo>
                  <a:lnTo>
                    <a:pt x="767" y="374"/>
                  </a:lnTo>
                  <a:lnTo>
                    <a:pt x="771" y="374"/>
                  </a:lnTo>
                  <a:lnTo>
                    <a:pt x="772" y="375"/>
                  </a:lnTo>
                  <a:lnTo>
                    <a:pt x="773" y="376"/>
                  </a:lnTo>
                  <a:lnTo>
                    <a:pt x="774" y="377"/>
                  </a:lnTo>
                  <a:lnTo>
                    <a:pt x="774" y="379"/>
                  </a:lnTo>
                  <a:lnTo>
                    <a:pt x="775" y="380"/>
                  </a:lnTo>
                  <a:lnTo>
                    <a:pt x="776" y="382"/>
                  </a:lnTo>
                  <a:lnTo>
                    <a:pt x="778" y="383"/>
                  </a:lnTo>
                  <a:lnTo>
                    <a:pt x="779" y="384"/>
                  </a:lnTo>
                  <a:lnTo>
                    <a:pt x="780" y="385"/>
                  </a:lnTo>
                  <a:lnTo>
                    <a:pt x="782" y="384"/>
                  </a:lnTo>
                  <a:lnTo>
                    <a:pt x="784" y="385"/>
                  </a:lnTo>
                  <a:lnTo>
                    <a:pt x="783" y="387"/>
                  </a:lnTo>
                  <a:lnTo>
                    <a:pt x="786" y="390"/>
                  </a:lnTo>
                  <a:lnTo>
                    <a:pt x="787" y="391"/>
                  </a:lnTo>
                  <a:lnTo>
                    <a:pt x="787" y="393"/>
                  </a:lnTo>
                  <a:lnTo>
                    <a:pt x="787" y="394"/>
                  </a:lnTo>
                  <a:lnTo>
                    <a:pt x="787" y="395"/>
                  </a:lnTo>
                  <a:lnTo>
                    <a:pt x="786" y="400"/>
                  </a:lnTo>
                  <a:lnTo>
                    <a:pt x="788" y="403"/>
                  </a:lnTo>
                  <a:lnTo>
                    <a:pt x="788" y="404"/>
                  </a:lnTo>
                  <a:lnTo>
                    <a:pt x="789" y="405"/>
                  </a:lnTo>
                  <a:lnTo>
                    <a:pt x="790" y="407"/>
                  </a:lnTo>
                  <a:lnTo>
                    <a:pt x="791" y="408"/>
                  </a:lnTo>
                  <a:lnTo>
                    <a:pt x="794" y="408"/>
                  </a:lnTo>
                  <a:lnTo>
                    <a:pt x="791" y="411"/>
                  </a:lnTo>
                  <a:lnTo>
                    <a:pt x="790" y="411"/>
                  </a:lnTo>
                  <a:lnTo>
                    <a:pt x="789" y="412"/>
                  </a:lnTo>
                  <a:lnTo>
                    <a:pt x="788" y="413"/>
                  </a:lnTo>
                  <a:lnTo>
                    <a:pt x="786" y="417"/>
                  </a:lnTo>
                  <a:lnTo>
                    <a:pt x="784" y="420"/>
                  </a:lnTo>
                  <a:lnTo>
                    <a:pt x="783" y="421"/>
                  </a:lnTo>
                  <a:lnTo>
                    <a:pt x="782" y="422"/>
                  </a:lnTo>
                  <a:lnTo>
                    <a:pt x="783" y="425"/>
                  </a:lnTo>
                  <a:lnTo>
                    <a:pt x="784" y="426"/>
                  </a:lnTo>
                  <a:lnTo>
                    <a:pt x="784" y="427"/>
                  </a:lnTo>
                  <a:lnTo>
                    <a:pt x="786" y="428"/>
                  </a:lnTo>
                  <a:lnTo>
                    <a:pt x="787" y="429"/>
                  </a:lnTo>
                  <a:lnTo>
                    <a:pt x="788" y="432"/>
                  </a:lnTo>
                  <a:lnTo>
                    <a:pt x="788" y="433"/>
                  </a:lnTo>
                  <a:lnTo>
                    <a:pt x="789" y="434"/>
                  </a:lnTo>
                  <a:lnTo>
                    <a:pt x="790" y="438"/>
                  </a:lnTo>
                  <a:lnTo>
                    <a:pt x="786" y="439"/>
                  </a:lnTo>
                  <a:lnTo>
                    <a:pt x="782" y="439"/>
                  </a:lnTo>
                  <a:lnTo>
                    <a:pt x="781" y="439"/>
                  </a:lnTo>
                  <a:lnTo>
                    <a:pt x="782" y="442"/>
                  </a:lnTo>
                  <a:lnTo>
                    <a:pt x="783" y="444"/>
                  </a:lnTo>
                  <a:lnTo>
                    <a:pt x="784" y="445"/>
                  </a:lnTo>
                  <a:lnTo>
                    <a:pt x="782" y="445"/>
                  </a:lnTo>
                  <a:lnTo>
                    <a:pt x="781" y="445"/>
                  </a:lnTo>
                  <a:lnTo>
                    <a:pt x="780" y="445"/>
                  </a:lnTo>
                  <a:lnTo>
                    <a:pt x="778" y="445"/>
                  </a:lnTo>
                  <a:lnTo>
                    <a:pt x="776" y="444"/>
                  </a:lnTo>
                  <a:lnTo>
                    <a:pt x="774" y="441"/>
                  </a:lnTo>
                  <a:lnTo>
                    <a:pt x="771" y="442"/>
                  </a:lnTo>
                  <a:lnTo>
                    <a:pt x="770" y="439"/>
                  </a:lnTo>
                  <a:lnTo>
                    <a:pt x="767" y="439"/>
                  </a:lnTo>
                  <a:lnTo>
                    <a:pt x="766" y="439"/>
                  </a:lnTo>
                  <a:lnTo>
                    <a:pt x="763" y="438"/>
                  </a:lnTo>
                  <a:lnTo>
                    <a:pt x="762" y="437"/>
                  </a:lnTo>
                  <a:lnTo>
                    <a:pt x="761" y="436"/>
                  </a:lnTo>
                  <a:lnTo>
                    <a:pt x="761" y="435"/>
                  </a:lnTo>
                  <a:lnTo>
                    <a:pt x="759" y="433"/>
                  </a:lnTo>
                  <a:lnTo>
                    <a:pt x="758" y="432"/>
                  </a:lnTo>
                  <a:lnTo>
                    <a:pt x="757" y="430"/>
                  </a:lnTo>
                  <a:lnTo>
                    <a:pt x="756" y="429"/>
                  </a:lnTo>
                  <a:lnTo>
                    <a:pt x="754" y="428"/>
                  </a:lnTo>
                  <a:lnTo>
                    <a:pt x="753" y="428"/>
                  </a:lnTo>
                  <a:lnTo>
                    <a:pt x="751" y="427"/>
                  </a:lnTo>
                  <a:lnTo>
                    <a:pt x="749" y="428"/>
                  </a:lnTo>
                  <a:lnTo>
                    <a:pt x="748" y="428"/>
                  </a:lnTo>
                  <a:lnTo>
                    <a:pt x="747" y="429"/>
                  </a:lnTo>
                  <a:lnTo>
                    <a:pt x="746" y="434"/>
                  </a:lnTo>
                  <a:lnTo>
                    <a:pt x="743" y="432"/>
                  </a:lnTo>
                  <a:lnTo>
                    <a:pt x="741" y="429"/>
                  </a:lnTo>
                  <a:lnTo>
                    <a:pt x="738" y="428"/>
                  </a:lnTo>
                  <a:lnTo>
                    <a:pt x="737" y="428"/>
                  </a:lnTo>
                  <a:lnTo>
                    <a:pt x="736" y="430"/>
                  </a:lnTo>
                  <a:lnTo>
                    <a:pt x="734" y="433"/>
                  </a:lnTo>
                  <a:lnTo>
                    <a:pt x="734" y="434"/>
                  </a:lnTo>
                  <a:lnTo>
                    <a:pt x="734" y="437"/>
                  </a:lnTo>
                  <a:lnTo>
                    <a:pt x="733" y="442"/>
                  </a:lnTo>
                  <a:lnTo>
                    <a:pt x="734" y="443"/>
                  </a:lnTo>
                  <a:lnTo>
                    <a:pt x="734" y="445"/>
                  </a:lnTo>
                  <a:lnTo>
                    <a:pt x="736" y="446"/>
                  </a:lnTo>
                  <a:lnTo>
                    <a:pt x="736" y="447"/>
                  </a:lnTo>
                  <a:lnTo>
                    <a:pt x="738" y="451"/>
                  </a:lnTo>
                  <a:lnTo>
                    <a:pt x="734" y="450"/>
                  </a:lnTo>
                  <a:lnTo>
                    <a:pt x="732" y="450"/>
                  </a:lnTo>
                  <a:lnTo>
                    <a:pt x="731" y="450"/>
                  </a:lnTo>
                  <a:lnTo>
                    <a:pt x="730" y="451"/>
                  </a:lnTo>
                  <a:lnTo>
                    <a:pt x="729" y="451"/>
                  </a:lnTo>
                  <a:lnTo>
                    <a:pt x="728" y="452"/>
                  </a:lnTo>
                  <a:lnTo>
                    <a:pt x="725" y="453"/>
                  </a:lnTo>
                  <a:lnTo>
                    <a:pt x="724" y="454"/>
                  </a:lnTo>
                  <a:lnTo>
                    <a:pt x="725" y="455"/>
                  </a:lnTo>
                  <a:lnTo>
                    <a:pt x="726" y="455"/>
                  </a:lnTo>
                  <a:lnTo>
                    <a:pt x="729" y="455"/>
                  </a:lnTo>
                  <a:lnTo>
                    <a:pt x="730" y="459"/>
                  </a:lnTo>
                  <a:lnTo>
                    <a:pt x="726" y="460"/>
                  </a:lnTo>
                  <a:lnTo>
                    <a:pt x="724" y="462"/>
                  </a:lnTo>
                  <a:lnTo>
                    <a:pt x="721" y="459"/>
                  </a:lnTo>
                  <a:lnTo>
                    <a:pt x="717" y="459"/>
                  </a:lnTo>
                  <a:lnTo>
                    <a:pt x="717" y="460"/>
                  </a:lnTo>
                  <a:lnTo>
                    <a:pt x="716" y="462"/>
                  </a:lnTo>
                  <a:lnTo>
                    <a:pt x="717" y="464"/>
                  </a:lnTo>
                  <a:lnTo>
                    <a:pt x="718" y="467"/>
                  </a:lnTo>
                  <a:lnTo>
                    <a:pt x="717" y="470"/>
                  </a:lnTo>
                  <a:lnTo>
                    <a:pt x="718" y="472"/>
                  </a:lnTo>
                  <a:lnTo>
                    <a:pt x="718" y="475"/>
                  </a:lnTo>
                  <a:lnTo>
                    <a:pt x="720" y="476"/>
                  </a:lnTo>
                  <a:lnTo>
                    <a:pt x="720" y="478"/>
                  </a:lnTo>
                  <a:lnTo>
                    <a:pt x="720" y="479"/>
                  </a:lnTo>
                  <a:lnTo>
                    <a:pt x="720" y="481"/>
                  </a:lnTo>
                  <a:lnTo>
                    <a:pt x="720" y="483"/>
                  </a:lnTo>
                  <a:lnTo>
                    <a:pt x="720" y="485"/>
                  </a:lnTo>
                  <a:lnTo>
                    <a:pt x="720" y="486"/>
                  </a:lnTo>
                  <a:lnTo>
                    <a:pt x="721" y="488"/>
                  </a:lnTo>
                  <a:lnTo>
                    <a:pt x="718" y="492"/>
                  </a:lnTo>
                  <a:lnTo>
                    <a:pt x="722" y="494"/>
                  </a:lnTo>
                  <a:lnTo>
                    <a:pt x="721" y="496"/>
                  </a:lnTo>
                  <a:lnTo>
                    <a:pt x="721" y="497"/>
                  </a:lnTo>
                  <a:lnTo>
                    <a:pt x="720" y="500"/>
                  </a:lnTo>
                  <a:lnTo>
                    <a:pt x="717" y="500"/>
                  </a:lnTo>
                  <a:lnTo>
                    <a:pt x="716" y="501"/>
                  </a:lnTo>
                  <a:lnTo>
                    <a:pt x="715" y="502"/>
                  </a:lnTo>
                  <a:lnTo>
                    <a:pt x="713" y="502"/>
                  </a:lnTo>
                  <a:lnTo>
                    <a:pt x="712" y="502"/>
                  </a:lnTo>
                  <a:lnTo>
                    <a:pt x="709" y="502"/>
                  </a:lnTo>
                  <a:lnTo>
                    <a:pt x="708" y="502"/>
                  </a:lnTo>
                  <a:lnTo>
                    <a:pt x="706" y="503"/>
                  </a:lnTo>
                  <a:lnTo>
                    <a:pt x="704" y="503"/>
                  </a:lnTo>
                  <a:lnTo>
                    <a:pt x="703" y="503"/>
                  </a:lnTo>
                  <a:lnTo>
                    <a:pt x="700" y="503"/>
                  </a:lnTo>
                  <a:lnTo>
                    <a:pt x="699" y="503"/>
                  </a:lnTo>
                  <a:lnTo>
                    <a:pt x="697" y="503"/>
                  </a:lnTo>
                  <a:lnTo>
                    <a:pt x="696" y="503"/>
                  </a:lnTo>
                  <a:lnTo>
                    <a:pt x="693" y="503"/>
                  </a:lnTo>
                  <a:lnTo>
                    <a:pt x="692" y="502"/>
                  </a:lnTo>
                  <a:lnTo>
                    <a:pt x="691" y="502"/>
                  </a:lnTo>
                  <a:lnTo>
                    <a:pt x="689" y="501"/>
                  </a:lnTo>
                  <a:lnTo>
                    <a:pt x="688" y="501"/>
                  </a:lnTo>
                  <a:lnTo>
                    <a:pt x="687" y="500"/>
                  </a:lnTo>
                  <a:lnTo>
                    <a:pt x="684" y="500"/>
                  </a:lnTo>
                  <a:lnTo>
                    <a:pt x="683" y="500"/>
                  </a:lnTo>
                  <a:lnTo>
                    <a:pt x="681" y="501"/>
                  </a:lnTo>
                  <a:lnTo>
                    <a:pt x="680" y="502"/>
                  </a:lnTo>
                  <a:lnTo>
                    <a:pt x="679" y="502"/>
                  </a:lnTo>
                  <a:lnTo>
                    <a:pt x="676" y="503"/>
                  </a:lnTo>
                  <a:lnTo>
                    <a:pt x="675" y="504"/>
                  </a:lnTo>
                  <a:lnTo>
                    <a:pt x="674" y="504"/>
                  </a:lnTo>
                  <a:lnTo>
                    <a:pt x="672" y="504"/>
                  </a:lnTo>
                  <a:lnTo>
                    <a:pt x="671" y="504"/>
                  </a:lnTo>
                  <a:lnTo>
                    <a:pt x="666" y="503"/>
                  </a:lnTo>
                  <a:lnTo>
                    <a:pt x="666" y="505"/>
                  </a:lnTo>
                  <a:lnTo>
                    <a:pt x="665" y="505"/>
                  </a:lnTo>
                  <a:lnTo>
                    <a:pt x="663" y="506"/>
                  </a:lnTo>
                  <a:lnTo>
                    <a:pt x="661" y="508"/>
                  </a:lnTo>
                  <a:lnTo>
                    <a:pt x="658" y="505"/>
                  </a:lnTo>
                  <a:lnTo>
                    <a:pt x="657" y="505"/>
                  </a:lnTo>
                  <a:lnTo>
                    <a:pt x="655" y="505"/>
                  </a:lnTo>
                  <a:lnTo>
                    <a:pt x="654" y="505"/>
                  </a:lnTo>
                  <a:lnTo>
                    <a:pt x="653" y="505"/>
                  </a:lnTo>
                  <a:lnTo>
                    <a:pt x="650" y="504"/>
                  </a:lnTo>
                  <a:lnTo>
                    <a:pt x="649" y="503"/>
                  </a:lnTo>
                  <a:lnTo>
                    <a:pt x="648" y="502"/>
                  </a:lnTo>
                  <a:lnTo>
                    <a:pt x="647" y="501"/>
                  </a:lnTo>
                  <a:lnTo>
                    <a:pt x="646" y="500"/>
                  </a:lnTo>
                  <a:lnTo>
                    <a:pt x="646" y="499"/>
                  </a:lnTo>
                  <a:lnTo>
                    <a:pt x="645" y="496"/>
                  </a:lnTo>
                  <a:lnTo>
                    <a:pt x="643" y="495"/>
                  </a:lnTo>
                  <a:lnTo>
                    <a:pt x="642" y="494"/>
                  </a:lnTo>
                  <a:lnTo>
                    <a:pt x="642" y="492"/>
                  </a:lnTo>
                  <a:lnTo>
                    <a:pt x="640" y="493"/>
                  </a:lnTo>
                  <a:lnTo>
                    <a:pt x="638" y="491"/>
                  </a:lnTo>
                  <a:lnTo>
                    <a:pt x="635" y="496"/>
                  </a:lnTo>
                  <a:lnTo>
                    <a:pt x="639" y="500"/>
                  </a:lnTo>
                  <a:lnTo>
                    <a:pt x="640" y="501"/>
                  </a:lnTo>
                  <a:lnTo>
                    <a:pt x="641" y="502"/>
                  </a:lnTo>
                  <a:lnTo>
                    <a:pt x="642" y="504"/>
                  </a:lnTo>
                  <a:lnTo>
                    <a:pt x="642" y="505"/>
                  </a:lnTo>
                  <a:lnTo>
                    <a:pt x="642" y="508"/>
                  </a:lnTo>
                  <a:lnTo>
                    <a:pt x="642" y="510"/>
                  </a:lnTo>
                  <a:lnTo>
                    <a:pt x="645" y="510"/>
                  </a:lnTo>
                  <a:lnTo>
                    <a:pt x="642" y="516"/>
                  </a:lnTo>
                  <a:lnTo>
                    <a:pt x="643" y="519"/>
                  </a:lnTo>
                  <a:lnTo>
                    <a:pt x="646" y="520"/>
                  </a:lnTo>
                  <a:lnTo>
                    <a:pt x="646" y="522"/>
                  </a:lnTo>
                  <a:lnTo>
                    <a:pt x="647" y="525"/>
                  </a:lnTo>
                  <a:lnTo>
                    <a:pt x="647" y="528"/>
                  </a:lnTo>
                  <a:lnTo>
                    <a:pt x="650" y="528"/>
                  </a:lnTo>
                  <a:lnTo>
                    <a:pt x="650" y="530"/>
                  </a:lnTo>
                  <a:lnTo>
                    <a:pt x="650" y="533"/>
                  </a:lnTo>
                  <a:lnTo>
                    <a:pt x="651" y="534"/>
                  </a:lnTo>
                  <a:lnTo>
                    <a:pt x="651" y="535"/>
                  </a:lnTo>
                  <a:lnTo>
                    <a:pt x="651" y="537"/>
                  </a:lnTo>
                  <a:lnTo>
                    <a:pt x="651" y="539"/>
                  </a:lnTo>
                  <a:lnTo>
                    <a:pt x="651" y="540"/>
                  </a:lnTo>
                  <a:lnTo>
                    <a:pt x="651" y="543"/>
                  </a:lnTo>
                  <a:lnTo>
                    <a:pt x="651" y="544"/>
                  </a:lnTo>
                  <a:lnTo>
                    <a:pt x="653" y="546"/>
                  </a:lnTo>
                  <a:lnTo>
                    <a:pt x="653" y="547"/>
                  </a:lnTo>
                  <a:lnTo>
                    <a:pt x="654" y="550"/>
                  </a:lnTo>
                  <a:lnTo>
                    <a:pt x="654" y="551"/>
                  </a:lnTo>
                  <a:lnTo>
                    <a:pt x="654" y="552"/>
                  </a:lnTo>
                  <a:lnTo>
                    <a:pt x="655" y="554"/>
                  </a:lnTo>
                  <a:lnTo>
                    <a:pt x="655" y="555"/>
                  </a:lnTo>
                  <a:lnTo>
                    <a:pt x="655" y="558"/>
                  </a:lnTo>
                  <a:lnTo>
                    <a:pt x="655" y="559"/>
                  </a:lnTo>
                  <a:lnTo>
                    <a:pt x="655" y="560"/>
                  </a:lnTo>
                  <a:lnTo>
                    <a:pt x="655" y="562"/>
                  </a:lnTo>
                  <a:lnTo>
                    <a:pt x="655" y="563"/>
                  </a:lnTo>
                  <a:lnTo>
                    <a:pt x="655" y="565"/>
                  </a:lnTo>
                  <a:lnTo>
                    <a:pt x="655" y="567"/>
                  </a:lnTo>
                  <a:lnTo>
                    <a:pt x="655" y="569"/>
                  </a:lnTo>
                  <a:lnTo>
                    <a:pt x="655" y="570"/>
                  </a:lnTo>
                  <a:lnTo>
                    <a:pt x="655" y="571"/>
                  </a:lnTo>
                  <a:lnTo>
                    <a:pt x="655" y="573"/>
                  </a:lnTo>
                  <a:lnTo>
                    <a:pt x="655" y="575"/>
                  </a:lnTo>
                  <a:lnTo>
                    <a:pt x="655" y="576"/>
                  </a:lnTo>
                  <a:lnTo>
                    <a:pt x="655" y="578"/>
                  </a:lnTo>
                  <a:lnTo>
                    <a:pt x="654" y="579"/>
                  </a:lnTo>
                  <a:lnTo>
                    <a:pt x="653" y="581"/>
                  </a:lnTo>
                  <a:lnTo>
                    <a:pt x="651" y="582"/>
                  </a:lnTo>
                  <a:lnTo>
                    <a:pt x="650" y="585"/>
                  </a:lnTo>
                  <a:lnTo>
                    <a:pt x="649" y="586"/>
                  </a:lnTo>
                  <a:lnTo>
                    <a:pt x="648" y="588"/>
                  </a:lnTo>
                  <a:lnTo>
                    <a:pt x="647" y="589"/>
                  </a:lnTo>
                  <a:lnTo>
                    <a:pt x="646" y="590"/>
                  </a:lnTo>
                  <a:lnTo>
                    <a:pt x="645" y="592"/>
                  </a:lnTo>
                  <a:lnTo>
                    <a:pt x="643" y="593"/>
                  </a:lnTo>
                  <a:lnTo>
                    <a:pt x="642" y="594"/>
                  </a:lnTo>
                  <a:lnTo>
                    <a:pt x="641" y="595"/>
                  </a:lnTo>
                  <a:lnTo>
                    <a:pt x="641" y="596"/>
                  </a:lnTo>
                  <a:lnTo>
                    <a:pt x="641" y="598"/>
                  </a:lnTo>
                  <a:lnTo>
                    <a:pt x="641" y="600"/>
                  </a:lnTo>
                  <a:lnTo>
                    <a:pt x="640" y="602"/>
                  </a:lnTo>
                  <a:lnTo>
                    <a:pt x="640" y="603"/>
                  </a:lnTo>
                  <a:lnTo>
                    <a:pt x="640" y="605"/>
                  </a:lnTo>
                  <a:lnTo>
                    <a:pt x="640" y="606"/>
                  </a:lnTo>
                  <a:lnTo>
                    <a:pt x="640" y="609"/>
                  </a:lnTo>
                  <a:lnTo>
                    <a:pt x="640" y="611"/>
                  </a:lnTo>
                  <a:lnTo>
                    <a:pt x="640" y="612"/>
                  </a:lnTo>
                  <a:lnTo>
                    <a:pt x="639" y="614"/>
                  </a:lnTo>
                  <a:lnTo>
                    <a:pt x="639" y="615"/>
                  </a:lnTo>
                  <a:lnTo>
                    <a:pt x="639" y="618"/>
                  </a:lnTo>
                  <a:lnTo>
                    <a:pt x="639" y="619"/>
                  </a:lnTo>
                  <a:lnTo>
                    <a:pt x="639" y="621"/>
                  </a:lnTo>
                  <a:lnTo>
                    <a:pt x="639" y="623"/>
                  </a:lnTo>
                  <a:lnTo>
                    <a:pt x="638" y="624"/>
                  </a:lnTo>
                  <a:lnTo>
                    <a:pt x="638" y="626"/>
                  </a:lnTo>
                  <a:lnTo>
                    <a:pt x="635" y="6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00" name="Rectangle 28"/>
            <p:cNvSpPr>
              <a:spLocks noChangeArrowheads="1"/>
            </p:cNvSpPr>
            <p:nvPr/>
          </p:nvSpPr>
          <p:spPr bwMode="auto">
            <a:xfrm>
              <a:off x="6203409" y="3225306"/>
              <a:ext cx="3635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łańcucki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5856288" y="3443288"/>
              <a:ext cx="209550" cy="234950"/>
            </a:xfrm>
            <a:custGeom>
              <a:avLst/>
              <a:gdLst/>
              <a:ahLst/>
              <a:cxnLst>
                <a:cxn ang="0">
                  <a:pos x="19" y="123"/>
                </a:cxn>
                <a:cxn ang="0">
                  <a:pos x="15" y="110"/>
                </a:cxn>
                <a:cxn ang="0">
                  <a:pos x="19" y="92"/>
                </a:cxn>
                <a:cxn ang="0">
                  <a:pos x="7" y="74"/>
                </a:cxn>
                <a:cxn ang="0">
                  <a:pos x="4" y="57"/>
                </a:cxn>
                <a:cxn ang="0">
                  <a:pos x="11" y="59"/>
                </a:cxn>
                <a:cxn ang="0">
                  <a:pos x="20" y="55"/>
                </a:cxn>
                <a:cxn ang="0">
                  <a:pos x="37" y="55"/>
                </a:cxn>
                <a:cxn ang="0">
                  <a:pos x="54" y="52"/>
                </a:cxn>
                <a:cxn ang="0">
                  <a:pos x="67" y="47"/>
                </a:cxn>
                <a:cxn ang="0">
                  <a:pos x="74" y="30"/>
                </a:cxn>
                <a:cxn ang="0">
                  <a:pos x="82" y="15"/>
                </a:cxn>
                <a:cxn ang="0">
                  <a:pos x="93" y="7"/>
                </a:cxn>
                <a:cxn ang="0">
                  <a:pos x="107" y="0"/>
                </a:cxn>
                <a:cxn ang="0">
                  <a:pos x="117" y="12"/>
                </a:cxn>
                <a:cxn ang="0">
                  <a:pos x="132" y="8"/>
                </a:cxn>
                <a:cxn ang="0">
                  <a:pos x="146" y="9"/>
                </a:cxn>
                <a:cxn ang="0">
                  <a:pos x="167" y="21"/>
                </a:cxn>
                <a:cxn ang="0">
                  <a:pos x="183" y="27"/>
                </a:cxn>
                <a:cxn ang="0">
                  <a:pos x="195" y="38"/>
                </a:cxn>
                <a:cxn ang="0">
                  <a:pos x="185" y="50"/>
                </a:cxn>
                <a:cxn ang="0">
                  <a:pos x="179" y="64"/>
                </a:cxn>
                <a:cxn ang="0">
                  <a:pos x="164" y="61"/>
                </a:cxn>
                <a:cxn ang="0">
                  <a:pos x="171" y="71"/>
                </a:cxn>
                <a:cxn ang="0">
                  <a:pos x="186" y="72"/>
                </a:cxn>
                <a:cxn ang="0">
                  <a:pos x="196" y="88"/>
                </a:cxn>
                <a:cxn ang="0">
                  <a:pos x="210" y="86"/>
                </a:cxn>
                <a:cxn ang="0">
                  <a:pos x="227" y="99"/>
                </a:cxn>
                <a:cxn ang="0">
                  <a:pos x="232" y="114"/>
                </a:cxn>
                <a:cxn ang="0">
                  <a:pos x="244" y="119"/>
                </a:cxn>
                <a:cxn ang="0">
                  <a:pos x="257" y="133"/>
                </a:cxn>
                <a:cxn ang="0">
                  <a:pos x="256" y="149"/>
                </a:cxn>
                <a:cxn ang="0">
                  <a:pos x="226" y="157"/>
                </a:cxn>
                <a:cxn ang="0">
                  <a:pos x="207" y="168"/>
                </a:cxn>
                <a:cxn ang="0">
                  <a:pos x="211" y="189"/>
                </a:cxn>
                <a:cxn ang="0">
                  <a:pos x="206" y="203"/>
                </a:cxn>
                <a:cxn ang="0">
                  <a:pos x="217" y="218"/>
                </a:cxn>
                <a:cxn ang="0">
                  <a:pos x="226" y="232"/>
                </a:cxn>
                <a:cxn ang="0">
                  <a:pos x="210" y="245"/>
                </a:cxn>
                <a:cxn ang="0">
                  <a:pos x="206" y="260"/>
                </a:cxn>
                <a:cxn ang="0">
                  <a:pos x="196" y="274"/>
                </a:cxn>
                <a:cxn ang="0">
                  <a:pos x="185" y="285"/>
                </a:cxn>
                <a:cxn ang="0">
                  <a:pos x="168" y="282"/>
                </a:cxn>
                <a:cxn ang="0">
                  <a:pos x="150" y="283"/>
                </a:cxn>
                <a:cxn ang="0">
                  <a:pos x="124" y="274"/>
                </a:cxn>
                <a:cxn ang="0">
                  <a:pos x="114" y="298"/>
                </a:cxn>
                <a:cxn ang="0">
                  <a:pos x="96" y="290"/>
                </a:cxn>
                <a:cxn ang="0">
                  <a:pos x="82" y="274"/>
                </a:cxn>
                <a:cxn ang="0">
                  <a:pos x="69" y="261"/>
                </a:cxn>
                <a:cxn ang="0">
                  <a:pos x="66" y="244"/>
                </a:cxn>
                <a:cxn ang="0">
                  <a:pos x="31" y="231"/>
                </a:cxn>
                <a:cxn ang="0">
                  <a:pos x="27" y="212"/>
                </a:cxn>
                <a:cxn ang="0">
                  <a:pos x="24" y="200"/>
                </a:cxn>
                <a:cxn ang="0">
                  <a:pos x="9" y="192"/>
                </a:cxn>
                <a:cxn ang="0">
                  <a:pos x="9" y="176"/>
                </a:cxn>
                <a:cxn ang="0">
                  <a:pos x="1" y="169"/>
                </a:cxn>
                <a:cxn ang="0">
                  <a:pos x="4" y="156"/>
                </a:cxn>
                <a:cxn ang="0">
                  <a:pos x="16" y="144"/>
                </a:cxn>
              </a:cxnLst>
              <a:rect l="0" t="0" r="r" b="b"/>
              <a:pathLst>
                <a:path w="262" h="298">
                  <a:moveTo>
                    <a:pt x="19" y="135"/>
                  </a:moveTo>
                  <a:lnTo>
                    <a:pt x="20" y="133"/>
                  </a:lnTo>
                  <a:lnTo>
                    <a:pt x="20" y="131"/>
                  </a:lnTo>
                  <a:lnTo>
                    <a:pt x="21" y="130"/>
                  </a:lnTo>
                  <a:lnTo>
                    <a:pt x="21" y="127"/>
                  </a:lnTo>
                  <a:lnTo>
                    <a:pt x="23" y="126"/>
                  </a:lnTo>
                  <a:lnTo>
                    <a:pt x="23" y="124"/>
                  </a:lnTo>
                  <a:lnTo>
                    <a:pt x="23" y="123"/>
                  </a:lnTo>
                  <a:lnTo>
                    <a:pt x="20" y="123"/>
                  </a:lnTo>
                  <a:lnTo>
                    <a:pt x="19" y="123"/>
                  </a:lnTo>
                  <a:lnTo>
                    <a:pt x="17" y="122"/>
                  </a:lnTo>
                  <a:lnTo>
                    <a:pt x="16" y="122"/>
                  </a:lnTo>
                  <a:lnTo>
                    <a:pt x="13" y="121"/>
                  </a:lnTo>
                  <a:lnTo>
                    <a:pt x="12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5" y="113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0"/>
                  </a:lnTo>
                  <a:lnTo>
                    <a:pt x="18" y="98"/>
                  </a:lnTo>
                  <a:lnTo>
                    <a:pt x="18" y="94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9"/>
                  </a:lnTo>
                  <a:lnTo>
                    <a:pt x="13" y="88"/>
                  </a:lnTo>
                  <a:lnTo>
                    <a:pt x="13" y="84"/>
                  </a:lnTo>
                  <a:lnTo>
                    <a:pt x="10" y="85"/>
                  </a:lnTo>
                  <a:lnTo>
                    <a:pt x="8" y="85"/>
                  </a:lnTo>
                  <a:lnTo>
                    <a:pt x="8" y="80"/>
                  </a:lnTo>
                  <a:lnTo>
                    <a:pt x="8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67"/>
                  </a:lnTo>
                  <a:lnTo>
                    <a:pt x="7" y="67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4" y="54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2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5" y="49"/>
                  </a:lnTo>
                  <a:lnTo>
                    <a:pt x="48" y="50"/>
                  </a:lnTo>
                  <a:lnTo>
                    <a:pt x="51" y="51"/>
                  </a:lnTo>
                  <a:lnTo>
                    <a:pt x="52" y="51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65" y="51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8" y="44"/>
                  </a:lnTo>
                  <a:lnTo>
                    <a:pt x="69" y="42"/>
                  </a:lnTo>
                  <a:lnTo>
                    <a:pt x="69" y="41"/>
                  </a:lnTo>
                  <a:lnTo>
                    <a:pt x="70" y="40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6" y="17"/>
                  </a:lnTo>
                  <a:lnTo>
                    <a:pt x="79" y="17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4" y="15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1" y="14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3" y="7"/>
                  </a:lnTo>
                  <a:lnTo>
                    <a:pt x="93" y="6"/>
                  </a:lnTo>
                  <a:lnTo>
                    <a:pt x="94" y="4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07" y="5"/>
                  </a:lnTo>
                  <a:lnTo>
                    <a:pt x="107" y="7"/>
                  </a:lnTo>
                  <a:lnTo>
                    <a:pt x="107" y="8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1" y="10"/>
                  </a:lnTo>
                  <a:lnTo>
                    <a:pt x="114" y="10"/>
                  </a:lnTo>
                  <a:lnTo>
                    <a:pt x="115" y="12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21" y="10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7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5" y="8"/>
                  </a:lnTo>
                  <a:lnTo>
                    <a:pt x="146" y="9"/>
                  </a:lnTo>
                  <a:lnTo>
                    <a:pt x="149" y="9"/>
                  </a:lnTo>
                  <a:lnTo>
                    <a:pt x="150" y="10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4" y="13"/>
                  </a:lnTo>
                  <a:lnTo>
                    <a:pt x="157" y="14"/>
                  </a:lnTo>
                  <a:lnTo>
                    <a:pt x="161" y="16"/>
                  </a:lnTo>
                  <a:lnTo>
                    <a:pt x="165" y="18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9" y="22"/>
                  </a:lnTo>
                  <a:lnTo>
                    <a:pt x="170" y="23"/>
                  </a:lnTo>
                  <a:lnTo>
                    <a:pt x="173" y="23"/>
                  </a:lnTo>
                  <a:lnTo>
                    <a:pt x="174" y="24"/>
                  </a:lnTo>
                  <a:lnTo>
                    <a:pt x="175" y="24"/>
                  </a:lnTo>
                  <a:lnTo>
                    <a:pt x="177" y="25"/>
                  </a:lnTo>
                  <a:lnTo>
                    <a:pt x="178" y="25"/>
                  </a:lnTo>
                  <a:lnTo>
                    <a:pt x="181" y="26"/>
                  </a:lnTo>
                  <a:lnTo>
                    <a:pt x="182" y="26"/>
                  </a:lnTo>
                  <a:lnTo>
                    <a:pt x="183" y="27"/>
                  </a:lnTo>
                  <a:lnTo>
                    <a:pt x="184" y="29"/>
                  </a:lnTo>
                  <a:lnTo>
                    <a:pt x="185" y="31"/>
                  </a:lnTo>
                  <a:lnTo>
                    <a:pt x="185" y="32"/>
                  </a:lnTo>
                  <a:lnTo>
                    <a:pt x="186" y="34"/>
                  </a:lnTo>
                  <a:lnTo>
                    <a:pt x="187" y="35"/>
                  </a:lnTo>
                  <a:lnTo>
                    <a:pt x="189" y="37"/>
                  </a:lnTo>
                  <a:lnTo>
                    <a:pt x="191" y="37"/>
                  </a:lnTo>
                  <a:lnTo>
                    <a:pt x="192" y="37"/>
                  </a:lnTo>
                  <a:lnTo>
                    <a:pt x="193" y="37"/>
                  </a:lnTo>
                  <a:lnTo>
                    <a:pt x="195" y="38"/>
                  </a:lnTo>
                  <a:lnTo>
                    <a:pt x="195" y="39"/>
                  </a:lnTo>
                  <a:lnTo>
                    <a:pt x="195" y="40"/>
                  </a:lnTo>
                  <a:lnTo>
                    <a:pt x="194" y="41"/>
                  </a:lnTo>
                  <a:lnTo>
                    <a:pt x="193" y="42"/>
                  </a:lnTo>
                  <a:lnTo>
                    <a:pt x="192" y="43"/>
                  </a:lnTo>
                  <a:lnTo>
                    <a:pt x="191" y="44"/>
                  </a:lnTo>
                  <a:lnTo>
                    <a:pt x="190" y="46"/>
                  </a:lnTo>
                  <a:lnTo>
                    <a:pt x="187" y="47"/>
                  </a:lnTo>
                  <a:lnTo>
                    <a:pt x="186" y="49"/>
                  </a:lnTo>
                  <a:lnTo>
                    <a:pt x="185" y="50"/>
                  </a:lnTo>
                  <a:lnTo>
                    <a:pt x="184" y="51"/>
                  </a:lnTo>
                  <a:lnTo>
                    <a:pt x="183" y="52"/>
                  </a:lnTo>
                  <a:lnTo>
                    <a:pt x="182" y="54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1" y="61"/>
                  </a:lnTo>
                  <a:lnTo>
                    <a:pt x="179" y="63"/>
                  </a:lnTo>
                  <a:lnTo>
                    <a:pt x="179" y="64"/>
                  </a:lnTo>
                  <a:lnTo>
                    <a:pt x="177" y="64"/>
                  </a:lnTo>
                  <a:lnTo>
                    <a:pt x="176" y="64"/>
                  </a:lnTo>
                  <a:lnTo>
                    <a:pt x="174" y="64"/>
                  </a:lnTo>
                  <a:lnTo>
                    <a:pt x="173" y="65"/>
                  </a:lnTo>
                  <a:lnTo>
                    <a:pt x="170" y="65"/>
                  </a:lnTo>
                  <a:lnTo>
                    <a:pt x="169" y="64"/>
                  </a:lnTo>
                  <a:lnTo>
                    <a:pt x="168" y="63"/>
                  </a:lnTo>
                  <a:lnTo>
                    <a:pt x="167" y="63"/>
                  </a:lnTo>
                  <a:lnTo>
                    <a:pt x="165" y="61"/>
                  </a:lnTo>
                  <a:lnTo>
                    <a:pt x="164" y="61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2" y="65"/>
                  </a:lnTo>
                  <a:lnTo>
                    <a:pt x="164" y="66"/>
                  </a:lnTo>
                  <a:lnTo>
                    <a:pt x="164" y="67"/>
                  </a:lnTo>
                  <a:lnTo>
                    <a:pt x="166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1" y="71"/>
                  </a:lnTo>
                  <a:lnTo>
                    <a:pt x="174" y="71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1" y="68"/>
                  </a:lnTo>
                  <a:lnTo>
                    <a:pt x="183" y="69"/>
                  </a:lnTo>
                  <a:lnTo>
                    <a:pt x="184" y="69"/>
                  </a:lnTo>
                  <a:lnTo>
                    <a:pt x="185" y="71"/>
                  </a:lnTo>
                  <a:lnTo>
                    <a:pt x="186" y="72"/>
                  </a:lnTo>
                  <a:lnTo>
                    <a:pt x="189" y="74"/>
                  </a:lnTo>
                  <a:lnTo>
                    <a:pt x="190" y="77"/>
                  </a:lnTo>
                  <a:lnTo>
                    <a:pt x="190" y="79"/>
                  </a:lnTo>
                  <a:lnTo>
                    <a:pt x="191" y="82"/>
                  </a:lnTo>
                  <a:lnTo>
                    <a:pt x="192" y="86"/>
                  </a:lnTo>
                  <a:lnTo>
                    <a:pt x="192" y="88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5" y="89"/>
                  </a:lnTo>
                  <a:lnTo>
                    <a:pt x="196" y="88"/>
                  </a:lnTo>
                  <a:lnTo>
                    <a:pt x="198" y="86"/>
                  </a:lnTo>
                  <a:lnTo>
                    <a:pt x="199" y="85"/>
                  </a:lnTo>
                  <a:lnTo>
                    <a:pt x="200" y="84"/>
                  </a:lnTo>
                  <a:lnTo>
                    <a:pt x="201" y="83"/>
                  </a:lnTo>
                  <a:lnTo>
                    <a:pt x="202" y="84"/>
                  </a:lnTo>
                  <a:lnTo>
                    <a:pt x="204" y="84"/>
                  </a:lnTo>
                  <a:lnTo>
                    <a:pt x="206" y="85"/>
                  </a:lnTo>
                  <a:lnTo>
                    <a:pt x="207" y="85"/>
                  </a:lnTo>
                  <a:lnTo>
                    <a:pt x="209" y="86"/>
                  </a:lnTo>
                  <a:lnTo>
                    <a:pt x="210" y="86"/>
                  </a:lnTo>
                  <a:lnTo>
                    <a:pt x="212" y="86"/>
                  </a:lnTo>
                  <a:lnTo>
                    <a:pt x="216" y="88"/>
                  </a:lnTo>
                  <a:lnTo>
                    <a:pt x="217" y="88"/>
                  </a:lnTo>
                  <a:lnTo>
                    <a:pt x="218" y="91"/>
                  </a:lnTo>
                  <a:lnTo>
                    <a:pt x="222" y="90"/>
                  </a:lnTo>
                  <a:lnTo>
                    <a:pt x="223" y="93"/>
                  </a:lnTo>
                  <a:lnTo>
                    <a:pt x="224" y="94"/>
                  </a:lnTo>
                  <a:lnTo>
                    <a:pt x="225" y="96"/>
                  </a:lnTo>
                  <a:lnTo>
                    <a:pt x="226" y="98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8" y="101"/>
                  </a:lnTo>
                  <a:lnTo>
                    <a:pt x="228" y="103"/>
                  </a:lnTo>
                  <a:lnTo>
                    <a:pt x="229" y="105"/>
                  </a:lnTo>
                  <a:lnTo>
                    <a:pt x="231" y="106"/>
                  </a:lnTo>
                  <a:lnTo>
                    <a:pt x="231" y="107"/>
                  </a:lnTo>
                  <a:lnTo>
                    <a:pt x="232" y="109"/>
                  </a:lnTo>
                  <a:lnTo>
                    <a:pt x="232" y="110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7"/>
                  </a:lnTo>
                  <a:lnTo>
                    <a:pt x="233" y="118"/>
                  </a:lnTo>
                  <a:lnTo>
                    <a:pt x="234" y="118"/>
                  </a:lnTo>
                  <a:lnTo>
                    <a:pt x="236" y="118"/>
                  </a:lnTo>
                  <a:lnTo>
                    <a:pt x="237" y="118"/>
                  </a:lnTo>
                  <a:lnTo>
                    <a:pt x="240" y="118"/>
                  </a:lnTo>
                  <a:lnTo>
                    <a:pt x="241" y="118"/>
                  </a:lnTo>
                  <a:lnTo>
                    <a:pt x="243" y="119"/>
                  </a:lnTo>
                  <a:lnTo>
                    <a:pt x="244" y="119"/>
                  </a:lnTo>
                  <a:lnTo>
                    <a:pt x="245" y="121"/>
                  </a:lnTo>
                  <a:lnTo>
                    <a:pt x="247" y="122"/>
                  </a:lnTo>
                  <a:lnTo>
                    <a:pt x="248" y="125"/>
                  </a:lnTo>
                  <a:lnTo>
                    <a:pt x="249" y="128"/>
                  </a:lnTo>
                  <a:lnTo>
                    <a:pt x="250" y="130"/>
                  </a:lnTo>
                  <a:lnTo>
                    <a:pt x="251" y="131"/>
                  </a:lnTo>
                  <a:lnTo>
                    <a:pt x="253" y="131"/>
                  </a:lnTo>
                  <a:lnTo>
                    <a:pt x="254" y="132"/>
                  </a:lnTo>
                  <a:lnTo>
                    <a:pt x="256" y="132"/>
                  </a:lnTo>
                  <a:lnTo>
                    <a:pt x="257" y="133"/>
                  </a:lnTo>
                  <a:lnTo>
                    <a:pt x="258" y="133"/>
                  </a:lnTo>
                  <a:lnTo>
                    <a:pt x="259" y="135"/>
                  </a:lnTo>
                  <a:lnTo>
                    <a:pt x="259" y="136"/>
                  </a:lnTo>
                  <a:lnTo>
                    <a:pt x="260" y="139"/>
                  </a:lnTo>
                  <a:lnTo>
                    <a:pt x="261" y="140"/>
                  </a:lnTo>
                  <a:lnTo>
                    <a:pt x="261" y="142"/>
                  </a:lnTo>
                  <a:lnTo>
                    <a:pt x="262" y="143"/>
                  </a:lnTo>
                  <a:lnTo>
                    <a:pt x="262" y="145"/>
                  </a:lnTo>
                  <a:lnTo>
                    <a:pt x="261" y="149"/>
                  </a:lnTo>
                  <a:lnTo>
                    <a:pt x="256" y="149"/>
                  </a:lnTo>
                  <a:lnTo>
                    <a:pt x="253" y="152"/>
                  </a:lnTo>
                  <a:lnTo>
                    <a:pt x="251" y="155"/>
                  </a:lnTo>
                  <a:lnTo>
                    <a:pt x="248" y="157"/>
                  </a:lnTo>
                  <a:lnTo>
                    <a:pt x="244" y="157"/>
                  </a:lnTo>
                  <a:lnTo>
                    <a:pt x="241" y="156"/>
                  </a:lnTo>
                  <a:lnTo>
                    <a:pt x="239" y="152"/>
                  </a:lnTo>
                  <a:lnTo>
                    <a:pt x="234" y="152"/>
                  </a:lnTo>
                  <a:lnTo>
                    <a:pt x="231" y="152"/>
                  </a:lnTo>
                  <a:lnTo>
                    <a:pt x="228" y="156"/>
                  </a:lnTo>
                  <a:lnTo>
                    <a:pt x="226" y="157"/>
                  </a:lnTo>
                  <a:lnTo>
                    <a:pt x="223" y="159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6" y="162"/>
                  </a:lnTo>
                  <a:lnTo>
                    <a:pt x="215" y="164"/>
                  </a:lnTo>
                  <a:lnTo>
                    <a:pt x="214" y="165"/>
                  </a:lnTo>
                  <a:lnTo>
                    <a:pt x="211" y="166"/>
                  </a:lnTo>
                  <a:lnTo>
                    <a:pt x="210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9" y="172"/>
                  </a:lnTo>
                  <a:lnTo>
                    <a:pt x="211" y="174"/>
                  </a:lnTo>
                  <a:lnTo>
                    <a:pt x="214" y="177"/>
                  </a:lnTo>
                  <a:lnTo>
                    <a:pt x="211" y="180"/>
                  </a:lnTo>
                  <a:lnTo>
                    <a:pt x="211" y="181"/>
                  </a:lnTo>
                  <a:lnTo>
                    <a:pt x="211" y="182"/>
                  </a:lnTo>
                  <a:lnTo>
                    <a:pt x="211" y="184"/>
                  </a:lnTo>
                  <a:lnTo>
                    <a:pt x="211" y="185"/>
                  </a:lnTo>
                  <a:lnTo>
                    <a:pt x="211" y="187"/>
                  </a:lnTo>
                  <a:lnTo>
                    <a:pt x="211" y="189"/>
                  </a:lnTo>
                  <a:lnTo>
                    <a:pt x="211" y="190"/>
                  </a:lnTo>
                  <a:lnTo>
                    <a:pt x="211" y="192"/>
                  </a:lnTo>
                  <a:lnTo>
                    <a:pt x="210" y="193"/>
                  </a:lnTo>
                  <a:lnTo>
                    <a:pt x="210" y="195"/>
                  </a:lnTo>
                  <a:lnTo>
                    <a:pt x="209" y="197"/>
                  </a:lnTo>
                  <a:lnTo>
                    <a:pt x="208" y="198"/>
                  </a:lnTo>
                  <a:lnTo>
                    <a:pt x="208" y="199"/>
                  </a:lnTo>
                  <a:lnTo>
                    <a:pt x="207" y="201"/>
                  </a:lnTo>
                  <a:lnTo>
                    <a:pt x="206" y="202"/>
                  </a:lnTo>
                  <a:lnTo>
                    <a:pt x="206" y="203"/>
                  </a:lnTo>
                  <a:lnTo>
                    <a:pt x="204" y="207"/>
                  </a:lnTo>
                  <a:lnTo>
                    <a:pt x="207" y="207"/>
                  </a:lnTo>
                  <a:lnTo>
                    <a:pt x="210" y="207"/>
                  </a:lnTo>
                  <a:lnTo>
                    <a:pt x="211" y="210"/>
                  </a:lnTo>
                  <a:lnTo>
                    <a:pt x="212" y="211"/>
                  </a:lnTo>
                  <a:lnTo>
                    <a:pt x="212" y="212"/>
                  </a:lnTo>
                  <a:lnTo>
                    <a:pt x="214" y="215"/>
                  </a:lnTo>
                  <a:lnTo>
                    <a:pt x="215" y="216"/>
                  </a:lnTo>
                  <a:lnTo>
                    <a:pt x="216" y="217"/>
                  </a:lnTo>
                  <a:lnTo>
                    <a:pt x="217" y="218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19" y="223"/>
                  </a:lnTo>
                  <a:lnTo>
                    <a:pt x="220" y="224"/>
                  </a:lnTo>
                  <a:lnTo>
                    <a:pt x="222" y="225"/>
                  </a:lnTo>
                  <a:lnTo>
                    <a:pt x="223" y="226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5" y="231"/>
                  </a:lnTo>
                  <a:lnTo>
                    <a:pt x="226" y="232"/>
                  </a:lnTo>
                  <a:lnTo>
                    <a:pt x="226" y="234"/>
                  </a:lnTo>
                  <a:lnTo>
                    <a:pt x="225" y="234"/>
                  </a:lnTo>
                  <a:lnTo>
                    <a:pt x="223" y="235"/>
                  </a:lnTo>
                  <a:lnTo>
                    <a:pt x="222" y="236"/>
                  </a:lnTo>
                  <a:lnTo>
                    <a:pt x="220" y="237"/>
                  </a:lnTo>
                  <a:lnTo>
                    <a:pt x="219" y="237"/>
                  </a:lnTo>
                  <a:lnTo>
                    <a:pt x="218" y="239"/>
                  </a:lnTo>
                  <a:lnTo>
                    <a:pt x="217" y="240"/>
                  </a:lnTo>
                  <a:lnTo>
                    <a:pt x="214" y="242"/>
                  </a:lnTo>
                  <a:lnTo>
                    <a:pt x="210" y="245"/>
                  </a:lnTo>
                  <a:lnTo>
                    <a:pt x="208" y="245"/>
                  </a:lnTo>
                  <a:lnTo>
                    <a:pt x="209" y="248"/>
                  </a:lnTo>
                  <a:lnTo>
                    <a:pt x="209" y="250"/>
                  </a:lnTo>
                  <a:lnTo>
                    <a:pt x="209" y="251"/>
                  </a:lnTo>
                  <a:lnTo>
                    <a:pt x="209" y="253"/>
                  </a:lnTo>
                  <a:lnTo>
                    <a:pt x="209" y="254"/>
                  </a:lnTo>
                  <a:lnTo>
                    <a:pt x="208" y="256"/>
                  </a:lnTo>
                  <a:lnTo>
                    <a:pt x="208" y="257"/>
                  </a:lnTo>
                  <a:lnTo>
                    <a:pt x="207" y="259"/>
                  </a:lnTo>
                  <a:lnTo>
                    <a:pt x="206" y="260"/>
                  </a:lnTo>
                  <a:lnTo>
                    <a:pt x="204" y="261"/>
                  </a:lnTo>
                  <a:lnTo>
                    <a:pt x="204" y="262"/>
                  </a:lnTo>
                  <a:lnTo>
                    <a:pt x="203" y="264"/>
                  </a:lnTo>
                  <a:lnTo>
                    <a:pt x="202" y="266"/>
                  </a:lnTo>
                  <a:lnTo>
                    <a:pt x="201" y="267"/>
                  </a:lnTo>
                  <a:lnTo>
                    <a:pt x="200" y="268"/>
                  </a:lnTo>
                  <a:lnTo>
                    <a:pt x="199" y="269"/>
                  </a:lnTo>
                  <a:lnTo>
                    <a:pt x="199" y="270"/>
                  </a:lnTo>
                  <a:lnTo>
                    <a:pt x="198" y="273"/>
                  </a:lnTo>
                  <a:lnTo>
                    <a:pt x="196" y="274"/>
                  </a:lnTo>
                  <a:lnTo>
                    <a:pt x="195" y="275"/>
                  </a:lnTo>
                  <a:lnTo>
                    <a:pt x="194" y="276"/>
                  </a:lnTo>
                  <a:lnTo>
                    <a:pt x="193" y="277"/>
                  </a:lnTo>
                  <a:lnTo>
                    <a:pt x="192" y="278"/>
                  </a:lnTo>
                  <a:lnTo>
                    <a:pt x="191" y="279"/>
                  </a:lnTo>
                  <a:lnTo>
                    <a:pt x="190" y="281"/>
                  </a:lnTo>
                  <a:lnTo>
                    <a:pt x="189" y="282"/>
                  </a:lnTo>
                  <a:lnTo>
                    <a:pt x="187" y="283"/>
                  </a:lnTo>
                  <a:lnTo>
                    <a:pt x="186" y="284"/>
                  </a:lnTo>
                  <a:lnTo>
                    <a:pt x="185" y="285"/>
                  </a:lnTo>
                  <a:lnTo>
                    <a:pt x="184" y="286"/>
                  </a:lnTo>
                  <a:lnTo>
                    <a:pt x="182" y="286"/>
                  </a:lnTo>
                  <a:lnTo>
                    <a:pt x="181" y="286"/>
                  </a:lnTo>
                  <a:lnTo>
                    <a:pt x="179" y="286"/>
                  </a:lnTo>
                  <a:lnTo>
                    <a:pt x="176" y="284"/>
                  </a:lnTo>
                  <a:lnTo>
                    <a:pt x="175" y="284"/>
                  </a:lnTo>
                  <a:lnTo>
                    <a:pt x="174" y="284"/>
                  </a:lnTo>
                  <a:lnTo>
                    <a:pt x="171" y="283"/>
                  </a:lnTo>
                  <a:lnTo>
                    <a:pt x="170" y="283"/>
                  </a:lnTo>
                  <a:lnTo>
                    <a:pt x="168" y="282"/>
                  </a:lnTo>
                  <a:lnTo>
                    <a:pt x="167" y="282"/>
                  </a:lnTo>
                  <a:lnTo>
                    <a:pt x="165" y="282"/>
                  </a:lnTo>
                  <a:lnTo>
                    <a:pt x="164" y="282"/>
                  </a:lnTo>
                  <a:lnTo>
                    <a:pt x="162" y="282"/>
                  </a:lnTo>
                  <a:lnTo>
                    <a:pt x="160" y="282"/>
                  </a:lnTo>
                  <a:lnTo>
                    <a:pt x="159" y="282"/>
                  </a:lnTo>
                  <a:lnTo>
                    <a:pt x="156" y="282"/>
                  </a:lnTo>
                  <a:lnTo>
                    <a:pt x="152" y="282"/>
                  </a:lnTo>
                  <a:lnTo>
                    <a:pt x="151" y="282"/>
                  </a:lnTo>
                  <a:lnTo>
                    <a:pt x="150" y="283"/>
                  </a:lnTo>
                  <a:lnTo>
                    <a:pt x="148" y="283"/>
                  </a:lnTo>
                  <a:lnTo>
                    <a:pt x="146" y="283"/>
                  </a:lnTo>
                  <a:lnTo>
                    <a:pt x="145" y="283"/>
                  </a:lnTo>
                  <a:lnTo>
                    <a:pt x="143" y="283"/>
                  </a:lnTo>
                  <a:lnTo>
                    <a:pt x="141" y="283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79"/>
                  </a:lnTo>
                  <a:lnTo>
                    <a:pt x="127" y="276"/>
                  </a:lnTo>
                  <a:lnTo>
                    <a:pt x="124" y="274"/>
                  </a:lnTo>
                  <a:lnTo>
                    <a:pt x="123" y="274"/>
                  </a:lnTo>
                  <a:lnTo>
                    <a:pt x="119" y="273"/>
                  </a:lnTo>
                  <a:lnTo>
                    <a:pt x="118" y="276"/>
                  </a:lnTo>
                  <a:lnTo>
                    <a:pt x="116" y="278"/>
                  </a:lnTo>
                  <a:lnTo>
                    <a:pt x="119" y="282"/>
                  </a:lnTo>
                  <a:lnTo>
                    <a:pt x="120" y="286"/>
                  </a:lnTo>
                  <a:lnTo>
                    <a:pt x="118" y="291"/>
                  </a:lnTo>
                  <a:lnTo>
                    <a:pt x="116" y="293"/>
                  </a:lnTo>
                  <a:lnTo>
                    <a:pt x="115" y="295"/>
                  </a:lnTo>
                  <a:lnTo>
                    <a:pt x="114" y="298"/>
                  </a:lnTo>
                  <a:lnTo>
                    <a:pt x="109" y="295"/>
                  </a:lnTo>
                  <a:lnTo>
                    <a:pt x="108" y="295"/>
                  </a:lnTo>
                  <a:lnTo>
                    <a:pt x="107" y="295"/>
                  </a:lnTo>
                  <a:lnTo>
                    <a:pt x="104" y="295"/>
                  </a:lnTo>
                  <a:lnTo>
                    <a:pt x="103" y="295"/>
                  </a:lnTo>
                  <a:lnTo>
                    <a:pt x="101" y="295"/>
                  </a:lnTo>
                  <a:lnTo>
                    <a:pt x="100" y="294"/>
                  </a:lnTo>
                  <a:lnTo>
                    <a:pt x="99" y="293"/>
                  </a:lnTo>
                  <a:lnTo>
                    <a:pt x="98" y="292"/>
                  </a:lnTo>
                  <a:lnTo>
                    <a:pt x="96" y="290"/>
                  </a:lnTo>
                  <a:lnTo>
                    <a:pt x="96" y="287"/>
                  </a:lnTo>
                  <a:lnTo>
                    <a:pt x="93" y="286"/>
                  </a:lnTo>
                  <a:lnTo>
                    <a:pt x="92" y="285"/>
                  </a:lnTo>
                  <a:lnTo>
                    <a:pt x="91" y="284"/>
                  </a:lnTo>
                  <a:lnTo>
                    <a:pt x="90" y="283"/>
                  </a:lnTo>
                  <a:lnTo>
                    <a:pt x="88" y="281"/>
                  </a:lnTo>
                  <a:lnTo>
                    <a:pt x="86" y="278"/>
                  </a:lnTo>
                  <a:lnTo>
                    <a:pt x="85" y="275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1" y="274"/>
                  </a:lnTo>
                  <a:lnTo>
                    <a:pt x="78" y="274"/>
                  </a:lnTo>
                  <a:lnTo>
                    <a:pt x="77" y="274"/>
                  </a:lnTo>
                  <a:lnTo>
                    <a:pt x="71" y="273"/>
                  </a:lnTo>
                  <a:lnTo>
                    <a:pt x="71" y="271"/>
                  </a:lnTo>
                  <a:lnTo>
                    <a:pt x="71" y="270"/>
                  </a:lnTo>
                  <a:lnTo>
                    <a:pt x="71" y="268"/>
                  </a:lnTo>
                  <a:lnTo>
                    <a:pt x="73" y="266"/>
                  </a:lnTo>
                  <a:lnTo>
                    <a:pt x="69" y="264"/>
                  </a:lnTo>
                  <a:lnTo>
                    <a:pt x="69" y="261"/>
                  </a:lnTo>
                  <a:lnTo>
                    <a:pt x="68" y="260"/>
                  </a:lnTo>
                  <a:lnTo>
                    <a:pt x="68" y="259"/>
                  </a:lnTo>
                  <a:lnTo>
                    <a:pt x="67" y="257"/>
                  </a:lnTo>
                  <a:lnTo>
                    <a:pt x="67" y="254"/>
                  </a:lnTo>
                  <a:lnTo>
                    <a:pt x="68" y="253"/>
                  </a:lnTo>
                  <a:lnTo>
                    <a:pt x="68" y="252"/>
                  </a:lnTo>
                  <a:lnTo>
                    <a:pt x="69" y="250"/>
                  </a:lnTo>
                  <a:lnTo>
                    <a:pt x="71" y="249"/>
                  </a:lnTo>
                  <a:lnTo>
                    <a:pt x="68" y="246"/>
                  </a:lnTo>
                  <a:lnTo>
                    <a:pt x="66" y="244"/>
                  </a:lnTo>
                  <a:lnTo>
                    <a:pt x="60" y="241"/>
                  </a:lnTo>
                  <a:lnTo>
                    <a:pt x="57" y="239"/>
                  </a:lnTo>
                  <a:lnTo>
                    <a:pt x="54" y="236"/>
                  </a:lnTo>
                  <a:lnTo>
                    <a:pt x="51" y="236"/>
                  </a:lnTo>
                  <a:lnTo>
                    <a:pt x="49" y="235"/>
                  </a:lnTo>
                  <a:lnTo>
                    <a:pt x="45" y="233"/>
                  </a:lnTo>
                  <a:lnTo>
                    <a:pt x="42" y="233"/>
                  </a:lnTo>
                  <a:lnTo>
                    <a:pt x="38" y="231"/>
                  </a:lnTo>
                  <a:lnTo>
                    <a:pt x="34" y="233"/>
                  </a:lnTo>
                  <a:lnTo>
                    <a:pt x="31" y="231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8" y="222"/>
                  </a:lnTo>
                  <a:lnTo>
                    <a:pt x="26" y="220"/>
                  </a:lnTo>
                  <a:lnTo>
                    <a:pt x="25" y="219"/>
                  </a:lnTo>
                  <a:lnTo>
                    <a:pt x="27" y="216"/>
                  </a:lnTo>
                  <a:lnTo>
                    <a:pt x="27" y="215"/>
                  </a:lnTo>
                  <a:lnTo>
                    <a:pt x="27" y="212"/>
                  </a:lnTo>
                  <a:lnTo>
                    <a:pt x="27" y="211"/>
                  </a:lnTo>
                  <a:lnTo>
                    <a:pt x="27" y="210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4"/>
                  </a:lnTo>
                  <a:lnTo>
                    <a:pt x="28" y="203"/>
                  </a:lnTo>
                  <a:lnTo>
                    <a:pt x="27" y="202"/>
                  </a:lnTo>
                  <a:lnTo>
                    <a:pt x="26" y="201"/>
                  </a:lnTo>
                  <a:lnTo>
                    <a:pt x="25" y="200"/>
                  </a:lnTo>
                  <a:lnTo>
                    <a:pt x="24" y="200"/>
                  </a:lnTo>
                  <a:lnTo>
                    <a:pt x="21" y="199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8" y="197"/>
                  </a:lnTo>
                  <a:lnTo>
                    <a:pt x="17" y="195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0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8" y="190"/>
                  </a:lnTo>
                  <a:lnTo>
                    <a:pt x="8" y="187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9" y="177"/>
                  </a:lnTo>
                  <a:lnTo>
                    <a:pt x="9" y="176"/>
                  </a:lnTo>
                  <a:lnTo>
                    <a:pt x="9" y="174"/>
                  </a:lnTo>
                  <a:lnTo>
                    <a:pt x="9" y="173"/>
                  </a:lnTo>
                  <a:lnTo>
                    <a:pt x="9" y="172"/>
                  </a:lnTo>
                  <a:lnTo>
                    <a:pt x="9" y="169"/>
                  </a:lnTo>
                  <a:lnTo>
                    <a:pt x="9" y="168"/>
                  </a:lnTo>
                  <a:lnTo>
                    <a:pt x="7" y="168"/>
                  </a:lnTo>
                  <a:lnTo>
                    <a:pt x="5" y="169"/>
                  </a:lnTo>
                  <a:lnTo>
                    <a:pt x="4" y="169"/>
                  </a:lnTo>
                  <a:lnTo>
                    <a:pt x="2" y="169"/>
                  </a:lnTo>
                  <a:lnTo>
                    <a:pt x="1" y="169"/>
                  </a:lnTo>
                  <a:lnTo>
                    <a:pt x="0" y="168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1" y="158"/>
                  </a:lnTo>
                  <a:lnTo>
                    <a:pt x="2" y="157"/>
                  </a:lnTo>
                  <a:lnTo>
                    <a:pt x="3" y="156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3"/>
                  </a:lnTo>
                  <a:lnTo>
                    <a:pt x="10" y="152"/>
                  </a:lnTo>
                  <a:lnTo>
                    <a:pt x="11" y="151"/>
                  </a:lnTo>
                  <a:lnTo>
                    <a:pt x="12" y="150"/>
                  </a:lnTo>
                  <a:lnTo>
                    <a:pt x="13" y="149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4"/>
                  </a:lnTo>
                  <a:lnTo>
                    <a:pt x="17" y="143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9" y="136"/>
                  </a:lnTo>
                  <a:lnTo>
                    <a:pt x="19" y="135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02" name="Rectangle 30"/>
            <p:cNvSpPr>
              <a:spLocks noChangeArrowheads="1"/>
            </p:cNvSpPr>
            <p:nvPr/>
          </p:nvSpPr>
          <p:spPr bwMode="auto">
            <a:xfrm>
              <a:off x="5614912" y="3316887"/>
              <a:ext cx="554124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Rzeszów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5029200" y="3132138"/>
              <a:ext cx="612775" cy="838200"/>
            </a:xfrm>
            <a:custGeom>
              <a:avLst/>
              <a:gdLst/>
              <a:ahLst/>
              <a:cxnLst>
                <a:cxn ang="0">
                  <a:pos x="90" y="666"/>
                </a:cxn>
                <a:cxn ang="0">
                  <a:pos x="139" y="637"/>
                </a:cxn>
                <a:cxn ang="0">
                  <a:pos x="91" y="630"/>
                </a:cxn>
                <a:cxn ang="0">
                  <a:pos x="123" y="616"/>
                </a:cxn>
                <a:cxn ang="0">
                  <a:pos x="155" y="572"/>
                </a:cxn>
                <a:cxn ang="0">
                  <a:pos x="116" y="551"/>
                </a:cxn>
                <a:cxn ang="0">
                  <a:pos x="82" y="515"/>
                </a:cxn>
                <a:cxn ang="0">
                  <a:pos x="70" y="458"/>
                </a:cxn>
                <a:cxn ang="0">
                  <a:pos x="109" y="432"/>
                </a:cxn>
                <a:cxn ang="0">
                  <a:pos x="149" y="397"/>
                </a:cxn>
                <a:cxn ang="0">
                  <a:pos x="165" y="355"/>
                </a:cxn>
                <a:cxn ang="0">
                  <a:pos x="208" y="321"/>
                </a:cxn>
                <a:cxn ang="0">
                  <a:pos x="214" y="269"/>
                </a:cxn>
                <a:cxn ang="0">
                  <a:pos x="181" y="250"/>
                </a:cxn>
                <a:cxn ang="0">
                  <a:pos x="153" y="201"/>
                </a:cxn>
                <a:cxn ang="0">
                  <a:pos x="91" y="152"/>
                </a:cxn>
                <a:cxn ang="0">
                  <a:pos x="137" y="132"/>
                </a:cxn>
                <a:cxn ang="0">
                  <a:pos x="183" y="136"/>
                </a:cxn>
                <a:cxn ang="0">
                  <a:pos x="221" y="112"/>
                </a:cxn>
                <a:cxn ang="0">
                  <a:pos x="275" y="98"/>
                </a:cxn>
                <a:cxn ang="0">
                  <a:pos x="281" y="80"/>
                </a:cxn>
                <a:cxn ang="0">
                  <a:pos x="263" y="30"/>
                </a:cxn>
                <a:cxn ang="0">
                  <a:pos x="292" y="8"/>
                </a:cxn>
                <a:cxn ang="0">
                  <a:pos x="319" y="41"/>
                </a:cxn>
                <a:cxn ang="0">
                  <a:pos x="341" y="76"/>
                </a:cxn>
                <a:cxn ang="0">
                  <a:pos x="417" y="81"/>
                </a:cxn>
                <a:cxn ang="0">
                  <a:pos x="475" y="83"/>
                </a:cxn>
                <a:cxn ang="0">
                  <a:pos x="522" y="105"/>
                </a:cxn>
                <a:cxn ang="0">
                  <a:pos x="564" y="130"/>
                </a:cxn>
                <a:cxn ang="0">
                  <a:pos x="603" y="126"/>
                </a:cxn>
                <a:cxn ang="0">
                  <a:pos x="651" y="95"/>
                </a:cxn>
                <a:cxn ang="0">
                  <a:pos x="711" y="115"/>
                </a:cxn>
                <a:cxn ang="0">
                  <a:pos x="722" y="181"/>
                </a:cxn>
                <a:cxn ang="0">
                  <a:pos x="704" y="232"/>
                </a:cxn>
                <a:cxn ang="0">
                  <a:pos x="674" y="298"/>
                </a:cxn>
                <a:cxn ang="0">
                  <a:pos x="721" y="350"/>
                </a:cxn>
                <a:cxn ang="0">
                  <a:pos x="767" y="382"/>
                </a:cxn>
                <a:cxn ang="0">
                  <a:pos x="719" y="448"/>
                </a:cxn>
                <a:cxn ang="0">
                  <a:pos x="728" y="505"/>
                </a:cxn>
                <a:cxn ang="0">
                  <a:pos x="739" y="538"/>
                </a:cxn>
                <a:cxn ang="0">
                  <a:pos x="759" y="575"/>
                </a:cxn>
                <a:cxn ang="0">
                  <a:pos x="746" y="627"/>
                </a:cxn>
                <a:cxn ang="0">
                  <a:pos x="726" y="676"/>
                </a:cxn>
                <a:cxn ang="0">
                  <a:pos x="677" y="719"/>
                </a:cxn>
                <a:cxn ang="0">
                  <a:pos x="635" y="763"/>
                </a:cxn>
                <a:cxn ang="0">
                  <a:pos x="565" y="788"/>
                </a:cxn>
                <a:cxn ang="0">
                  <a:pos x="506" y="819"/>
                </a:cxn>
                <a:cxn ang="0">
                  <a:pos x="474" y="894"/>
                </a:cxn>
                <a:cxn ang="0">
                  <a:pos x="444" y="930"/>
                </a:cxn>
                <a:cxn ang="0">
                  <a:pos x="381" y="936"/>
                </a:cxn>
                <a:cxn ang="0">
                  <a:pos x="348" y="947"/>
                </a:cxn>
                <a:cxn ang="0">
                  <a:pos x="295" y="952"/>
                </a:cxn>
                <a:cxn ang="0">
                  <a:pos x="247" y="972"/>
                </a:cxn>
                <a:cxn ang="0">
                  <a:pos x="200" y="1038"/>
                </a:cxn>
                <a:cxn ang="0">
                  <a:pos x="151" y="1051"/>
                </a:cxn>
                <a:cxn ang="0">
                  <a:pos x="141" y="1009"/>
                </a:cxn>
                <a:cxn ang="0">
                  <a:pos x="122" y="976"/>
                </a:cxn>
                <a:cxn ang="0">
                  <a:pos x="101" y="934"/>
                </a:cxn>
                <a:cxn ang="0">
                  <a:pos x="87" y="870"/>
                </a:cxn>
                <a:cxn ang="0">
                  <a:pos x="25" y="812"/>
                </a:cxn>
                <a:cxn ang="0">
                  <a:pos x="9" y="733"/>
                </a:cxn>
                <a:cxn ang="0">
                  <a:pos x="40" y="683"/>
                </a:cxn>
              </a:cxnLst>
              <a:rect l="0" t="0" r="r" b="b"/>
              <a:pathLst>
                <a:path w="772" h="1056">
                  <a:moveTo>
                    <a:pt x="49" y="675"/>
                  </a:moveTo>
                  <a:lnTo>
                    <a:pt x="50" y="673"/>
                  </a:lnTo>
                  <a:lnTo>
                    <a:pt x="50" y="672"/>
                  </a:lnTo>
                  <a:lnTo>
                    <a:pt x="50" y="669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49" y="665"/>
                  </a:lnTo>
                  <a:lnTo>
                    <a:pt x="49" y="662"/>
                  </a:lnTo>
                  <a:lnTo>
                    <a:pt x="49" y="661"/>
                  </a:lnTo>
                  <a:lnTo>
                    <a:pt x="50" y="659"/>
                  </a:lnTo>
                  <a:lnTo>
                    <a:pt x="55" y="658"/>
                  </a:lnTo>
                  <a:lnTo>
                    <a:pt x="58" y="658"/>
                  </a:lnTo>
                  <a:lnTo>
                    <a:pt x="62" y="658"/>
                  </a:lnTo>
                  <a:lnTo>
                    <a:pt x="63" y="661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7" y="664"/>
                  </a:lnTo>
                  <a:lnTo>
                    <a:pt x="68" y="665"/>
                  </a:lnTo>
                  <a:lnTo>
                    <a:pt x="70" y="666"/>
                  </a:lnTo>
                  <a:lnTo>
                    <a:pt x="71" y="667"/>
                  </a:lnTo>
                  <a:lnTo>
                    <a:pt x="72" y="668"/>
                  </a:lnTo>
                  <a:lnTo>
                    <a:pt x="73" y="669"/>
                  </a:lnTo>
                  <a:lnTo>
                    <a:pt x="75" y="670"/>
                  </a:lnTo>
                  <a:lnTo>
                    <a:pt x="76" y="672"/>
                  </a:lnTo>
                  <a:lnTo>
                    <a:pt x="78" y="673"/>
                  </a:lnTo>
                  <a:lnTo>
                    <a:pt x="79" y="673"/>
                  </a:lnTo>
                  <a:lnTo>
                    <a:pt x="80" y="673"/>
                  </a:lnTo>
                  <a:lnTo>
                    <a:pt x="82" y="672"/>
                  </a:lnTo>
                  <a:lnTo>
                    <a:pt x="83" y="672"/>
                  </a:lnTo>
                  <a:lnTo>
                    <a:pt x="87" y="670"/>
                  </a:lnTo>
                  <a:lnTo>
                    <a:pt x="86" y="668"/>
                  </a:lnTo>
                  <a:lnTo>
                    <a:pt x="89" y="667"/>
                  </a:lnTo>
                  <a:lnTo>
                    <a:pt x="90" y="666"/>
                  </a:lnTo>
                  <a:lnTo>
                    <a:pt x="91" y="665"/>
                  </a:lnTo>
                  <a:lnTo>
                    <a:pt x="92" y="664"/>
                  </a:lnTo>
                  <a:lnTo>
                    <a:pt x="93" y="662"/>
                  </a:lnTo>
                  <a:lnTo>
                    <a:pt x="95" y="661"/>
                  </a:lnTo>
                  <a:lnTo>
                    <a:pt x="96" y="661"/>
                  </a:lnTo>
                  <a:lnTo>
                    <a:pt x="98" y="661"/>
                  </a:lnTo>
                  <a:lnTo>
                    <a:pt x="99" y="662"/>
                  </a:lnTo>
                  <a:lnTo>
                    <a:pt x="100" y="664"/>
                  </a:lnTo>
                  <a:lnTo>
                    <a:pt x="101" y="665"/>
                  </a:lnTo>
                  <a:lnTo>
                    <a:pt x="104" y="665"/>
                  </a:lnTo>
                  <a:lnTo>
                    <a:pt x="105" y="662"/>
                  </a:lnTo>
                  <a:lnTo>
                    <a:pt x="106" y="661"/>
                  </a:lnTo>
                  <a:lnTo>
                    <a:pt x="106" y="660"/>
                  </a:lnTo>
                  <a:lnTo>
                    <a:pt x="107" y="659"/>
                  </a:lnTo>
                  <a:lnTo>
                    <a:pt x="108" y="658"/>
                  </a:lnTo>
                  <a:lnTo>
                    <a:pt x="111" y="656"/>
                  </a:lnTo>
                  <a:lnTo>
                    <a:pt x="112" y="655"/>
                  </a:lnTo>
                  <a:lnTo>
                    <a:pt x="113" y="655"/>
                  </a:lnTo>
                  <a:lnTo>
                    <a:pt x="114" y="653"/>
                  </a:lnTo>
                  <a:lnTo>
                    <a:pt x="116" y="653"/>
                  </a:lnTo>
                  <a:lnTo>
                    <a:pt x="117" y="652"/>
                  </a:lnTo>
                  <a:lnTo>
                    <a:pt x="121" y="652"/>
                  </a:lnTo>
                  <a:lnTo>
                    <a:pt x="125" y="652"/>
                  </a:lnTo>
                  <a:lnTo>
                    <a:pt x="129" y="651"/>
                  </a:lnTo>
                  <a:lnTo>
                    <a:pt x="131" y="649"/>
                  </a:lnTo>
                  <a:lnTo>
                    <a:pt x="134" y="648"/>
                  </a:lnTo>
                  <a:lnTo>
                    <a:pt x="137" y="648"/>
                  </a:lnTo>
                  <a:lnTo>
                    <a:pt x="140" y="645"/>
                  </a:lnTo>
                  <a:lnTo>
                    <a:pt x="142" y="643"/>
                  </a:lnTo>
                  <a:lnTo>
                    <a:pt x="143" y="641"/>
                  </a:lnTo>
                  <a:lnTo>
                    <a:pt x="142" y="639"/>
                  </a:lnTo>
                  <a:lnTo>
                    <a:pt x="140" y="637"/>
                  </a:lnTo>
                  <a:lnTo>
                    <a:pt x="139" y="637"/>
                  </a:lnTo>
                  <a:lnTo>
                    <a:pt x="137" y="636"/>
                  </a:lnTo>
                  <a:lnTo>
                    <a:pt x="136" y="635"/>
                  </a:lnTo>
                  <a:lnTo>
                    <a:pt x="134" y="634"/>
                  </a:lnTo>
                  <a:lnTo>
                    <a:pt x="133" y="633"/>
                  </a:lnTo>
                  <a:lnTo>
                    <a:pt x="132" y="633"/>
                  </a:lnTo>
                  <a:lnTo>
                    <a:pt x="130" y="633"/>
                  </a:lnTo>
                  <a:lnTo>
                    <a:pt x="129" y="633"/>
                  </a:lnTo>
                  <a:lnTo>
                    <a:pt x="128" y="633"/>
                  </a:lnTo>
                  <a:lnTo>
                    <a:pt x="125" y="632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17" y="632"/>
                  </a:lnTo>
                  <a:lnTo>
                    <a:pt x="116" y="632"/>
                  </a:lnTo>
                  <a:lnTo>
                    <a:pt x="115" y="632"/>
                  </a:lnTo>
                  <a:lnTo>
                    <a:pt x="113" y="632"/>
                  </a:lnTo>
                  <a:lnTo>
                    <a:pt x="112" y="632"/>
                  </a:lnTo>
                  <a:lnTo>
                    <a:pt x="111" y="633"/>
                  </a:lnTo>
                  <a:lnTo>
                    <a:pt x="109" y="634"/>
                  </a:lnTo>
                  <a:lnTo>
                    <a:pt x="108" y="635"/>
                  </a:lnTo>
                  <a:lnTo>
                    <a:pt x="107" y="636"/>
                  </a:lnTo>
                  <a:lnTo>
                    <a:pt x="106" y="637"/>
                  </a:lnTo>
                  <a:lnTo>
                    <a:pt x="104" y="637"/>
                  </a:lnTo>
                  <a:lnTo>
                    <a:pt x="103" y="636"/>
                  </a:lnTo>
                  <a:lnTo>
                    <a:pt x="101" y="635"/>
                  </a:lnTo>
                  <a:lnTo>
                    <a:pt x="100" y="634"/>
                  </a:lnTo>
                  <a:lnTo>
                    <a:pt x="98" y="634"/>
                  </a:lnTo>
                  <a:lnTo>
                    <a:pt x="97" y="633"/>
                  </a:lnTo>
                  <a:lnTo>
                    <a:pt x="96" y="632"/>
                  </a:lnTo>
                  <a:lnTo>
                    <a:pt x="93" y="631"/>
                  </a:lnTo>
                  <a:lnTo>
                    <a:pt x="92" y="631"/>
                  </a:lnTo>
                  <a:lnTo>
                    <a:pt x="91" y="630"/>
                  </a:lnTo>
                  <a:lnTo>
                    <a:pt x="90" y="628"/>
                  </a:lnTo>
                  <a:lnTo>
                    <a:pt x="88" y="628"/>
                  </a:lnTo>
                  <a:lnTo>
                    <a:pt x="87" y="627"/>
                  </a:lnTo>
                  <a:lnTo>
                    <a:pt x="86" y="627"/>
                  </a:lnTo>
                  <a:lnTo>
                    <a:pt x="84" y="626"/>
                  </a:lnTo>
                  <a:lnTo>
                    <a:pt x="83" y="626"/>
                  </a:lnTo>
                  <a:lnTo>
                    <a:pt x="82" y="624"/>
                  </a:lnTo>
                  <a:lnTo>
                    <a:pt x="83" y="623"/>
                  </a:lnTo>
                  <a:lnTo>
                    <a:pt x="86" y="622"/>
                  </a:lnTo>
                  <a:lnTo>
                    <a:pt x="86" y="620"/>
                  </a:lnTo>
                  <a:lnTo>
                    <a:pt x="88" y="620"/>
                  </a:lnTo>
                  <a:lnTo>
                    <a:pt x="89" y="619"/>
                  </a:lnTo>
                  <a:lnTo>
                    <a:pt x="90" y="618"/>
                  </a:lnTo>
                  <a:lnTo>
                    <a:pt x="92" y="618"/>
                  </a:lnTo>
                  <a:lnTo>
                    <a:pt x="93" y="617"/>
                  </a:lnTo>
                  <a:lnTo>
                    <a:pt x="95" y="616"/>
                  </a:lnTo>
                  <a:lnTo>
                    <a:pt x="97" y="616"/>
                  </a:lnTo>
                  <a:lnTo>
                    <a:pt x="98" y="616"/>
                  </a:lnTo>
                  <a:lnTo>
                    <a:pt x="100" y="615"/>
                  </a:lnTo>
                  <a:lnTo>
                    <a:pt x="101" y="615"/>
                  </a:lnTo>
                  <a:lnTo>
                    <a:pt x="104" y="615"/>
                  </a:lnTo>
                  <a:lnTo>
                    <a:pt x="106" y="615"/>
                  </a:lnTo>
                  <a:lnTo>
                    <a:pt x="107" y="615"/>
                  </a:lnTo>
                  <a:lnTo>
                    <a:pt x="108" y="615"/>
                  </a:lnTo>
                  <a:lnTo>
                    <a:pt x="111" y="615"/>
                  </a:lnTo>
                  <a:lnTo>
                    <a:pt x="112" y="615"/>
                  </a:lnTo>
                  <a:lnTo>
                    <a:pt x="113" y="615"/>
                  </a:lnTo>
                  <a:lnTo>
                    <a:pt x="115" y="615"/>
                  </a:lnTo>
                  <a:lnTo>
                    <a:pt x="116" y="615"/>
                  </a:lnTo>
                  <a:lnTo>
                    <a:pt x="118" y="615"/>
                  </a:lnTo>
                  <a:lnTo>
                    <a:pt x="120" y="616"/>
                  </a:lnTo>
                  <a:lnTo>
                    <a:pt x="121" y="616"/>
                  </a:lnTo>
                  <a:lnTo>
                    <a:pt x="123" y="616"/>
                  </a:lnTo>
                  <a:lnTo>
                    <a:pt x="124" y="617"/>
                  </a:lnTo>
                  <a:lnTo>
                    <a:pt x="125" y="617"/>
                  </a:lnTo>
                  <a:lnTo>
                    <a:pt x="126" y="616"/>
                  </a:lnTo>
                  <a:lnTo>
                    <a:pt x="128" y="614"/>
                  </a:lnTo>
                  <a:lnTo>
                    <a:pt x="129" y="613"/>
                  </a:lnTo>
                  <a:lnTo>
                    <a:pt x="129" y="611"/>
                  </a:lnTo>
                  <a:lnTo>
                    <a:pt x="130" y="608"/>
                  </a:lnTo>
                  <a:lnTo>
                    <a:pt x="133" y="609"/>
                  </a:lnTo>
                  <a:lnTo>
                    <a:pt x="133" y="606"/>
                  </a:lnTo>
                  <a:lnTo>
                    <a:pt x="134" y="605"/>
                  </a:lnTo>
                  <a:lnTo>
                    <a:pt x="136" y="603"/>
                  </a:lnTo>
                  <a:lnTo>
                    <a:pt x="137" y="601"/>
                  </a:lnTo>
                  <a:lnTo>
                    <a:pt x="138" y="600"/>
                  </a:lnTo>
                  <a:lnTo>
                    <a:pt x="139" y="599"/>
                  </a:lnTo>
                  <a:lnTo>
                    <a:pt x="141" y="598"/>
                  </a:lnTo>
                  <a:lnTo>
                    <a:pt x="142" y="597"/>
                  </a:lnTo>
                  <a:lnTo>
                    <a:pt x="142" y="595"/>
                  </a:lnTo>
                  <a:lnTo>
                    <a:pt x="143" y="593"/>
                  </a:lnTo>
                  <a:lnTo>
                    <a:pt x="143" y="592"/>
                  </a:lnTo>
                  <a:lnTo>
                    <a:pt x="143" y="591"/>
                  </a:lnTo>
                  <a:lnTo>
                    <a:pt x="143" y="589"/>
                  </a:lnTo>
                  <a:lnTo>
                    <a:pt x="143" y="588"/>
                  </a:lnTo>
                  <a:lnTo>
                    <a:pt x="143" y="586"/>
                  </a:lnTo>
                  <a:lnTo>
                    <a:pt x="145" y="585"/>
                  </a:lnTo>
                  <a:lnTo>
                    <a:pt x="147" y="585"/>
                  </a:lnTo>
                  <a:lnTo>
                    <a:pt x="149" y="583"/>
                  </a:lnTo>
                  <a:lnTo>
                    <a:pt x="153" y="581"/>
                  </a:lnTo>
                  <a:lnTo>
                    <a:pt x="154" y="580"/>
                  </a:lnTo>
                  <a:lnTo>
                    <a:pt x="155" y="578"/>
                  </a:lnTo>
                  <a:lnTo>
                    <a:pt x="155" y="576"/>
                  </a:lnTo>
                  <a:lnTo>
                    <a:pt x="155" y="575"/>
                  </a:lnTo>
                  <a:lnTo>
                    <a:pt x="155" y="574"/>
                  </a:lnTo>
                  <a:lnTo>
                    <a:pt x="155" y="572"/>
                  </a:lnTo>
                  <a:lnTo>
                    <a:pt x="155" y="571"/>
                  </a:lnTo>
                  <a:lnTo>
                    <a:pt x="153" y="569"/>
                  </a:lnTo>
                  <a:lnTo>
                    <a:pt x="151" y="569"/>
                  </a:lnTo>
                  <a:lnTo>
                    <a:pt x="150" y="568"/>
                  </a:lnTo>
                  <a:lnTo>
                    <a:pt x="149" y="567"/>
                  </a:lnTo>
                  <a:lnTo>
                    <a:pt x="147" y="566"/>
                  </a:lnTo>
                  <a:lnTo>
                    <a:pt x="146" y="566"/>
                  </a:lnTo>
                  <a:lnTo>
                    <a:pt x="145" y="565"/>
                  </a:lnTo>
                  <a:lnTo>
                    <a:pt x="142" y="564"/>
                  </a:lnTo>
                  <a:lnTo>
                    <a:pt x="141" y="563"/>
                  </a:lnTo>
                  <a:lnTo>
                    <a:pt x="142" y="561"/>
                  </a:lnTo>
                  <a:lnTo>
                    <a:pt x="143" y="560"/>
                  </a:lnTo>
                  <a:lnTo>
                    <a:pt x="145" y="559"/>
                  </a:lnTo>
                  <a:lnTo>
                    <a:pt x="146" y="558"/>
                  </a:lnTo>
                  <a:lnTo>
                    <a:pt x="147" y="557"/>
                  </a:lnTo>
                  <a:lnTo>
                    <a:pt x="147" y="556"/>
                  </a:lnTo>
                  <a:lnTo>
                    <a:pt x="148" y="555"/>
                  </a:lnTo>
                  <a:lnTo>
                    <a:pt x="149" y="553"/>
                  </a:lnTo>
                  <a:lnTo>
                    <a:pt x="151" y="551"/>
                  </a:lnTo>
                  <a:lnTo>
                    <a:pt x="149" y="549"/>
                  </a:lnTo>
                  <a:lnTo>
                    <a:pt x="148" y="549"/>
                  </a:lnTo>
                  <a:lnTo>
                    <a:pt x="143" y="547"/>
                  </a:lnTo>
                  <a:lnTo>
                    <a:pt x="141" y="547"/>
                  </a:lnTo>
                  <a:lnTo>
                    <a:pt x="138" y="547"/>
                  </a:lnTo>
                  <a:lnTo>
                    <a:pt x="136" y="546"/>
                  </a:lnTo>
                  <a:lnTo>
                    <a:pt x="133" y="546"/>
                  </a:lnTo>
                  <a:lnTo>
                    <a:pt x="131" y="546"/>
                  </a:lnTo>
                  <a:lnTo>
                    <a:pt x="129" y="547"/>
                  </a:lnTo>
                  <a:lnTo>
                    <a:pt x="126" y="548"/>
                  </a:lnTo>
                  <a:lnTo>
                    <a:pt x="124" y="549"/>
                  </a:lnTo>
                  <a:lnTo>
                    <a:pt x="122" y="550"/>
                  </a:lnTo>
                  <a:lnTo>
                    <a:pt x="120" y="551"/>
                  </a:lnTo>
                  <a:lnTo>
                    <a:pt x="116" y="551"/>
                  </a:lnTo>
                  <a:lnTo>
                    <a:pt x="114" y="550"/>
                  </a:lnTo>
                  <a:lnTo>
                    <a:pt x="112" y="551"/>
                  </a:lnTo>
                  <a:lnTo>
                    <a:pt x="107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2"/>
                  </a:lnTo>
                  <a:lnTo>
                    <a:pt x="97" y="552"/>
                  </a:lnTo>
                  <a:lnTo>
                    <a:pt x="96" y="551"/>
                  </a:lnTo>
                  <a:lnTo>
                    <a:pt x="95" y="550"/>
                  </a:lnTo>
                  <a:lnTo>
                    <a:pt x="93" y="549"/>
                  </a:lnTo>
                  <a:lnTo>
                    <a:pt x="93" y="547"/>
                  </a:lnTo>
                  <a:lnTo>
                    <a:pt x="92" y="546"/>
                  </a:lnTo>
                  <a:lnTo>
                    <a:pt x="91" y="544"/>
                  </a:lnTo>
                  <a:lnTo>
                    <a:pt x="90" y="542"/>
                  </a:lnTo>
                  <a:lnTo>
                    <a:pt x="90" y="541"/>
                  </a:lnTo>
                  <a:lnTo>
                    <a:pt x="89" y="540"/>
                  </a:lnTo>
                  <a:lnTo>
                    <a:pt x="88" y="539"/>
                  </a:lnTo>
                  <a:lnTo>
                    <a:pt x="87" y="538"/>
                  </a:lnTo>
                  <a:lnTo>
                    <a:pt x="86" y="536"/>
                  </a:lnTo>
                  <a:lnTo>
                    <a:pt x="84" y="535"/>
                  </a:lnTo>
                  <a:lnTo>
                    <a:pt x="82" y="534"/>
                  </a:lnTo>
                  <a:lnTo>
                    <a:pt x="81" y="534"/>
                  </a:lnTo>
                  <a:lnTo>
                    <a:pt x="80" y="533"/>
                  </a:lnTo>
                  <a:lnTo>
                    <a:pt x="80" y="531"/>
                  </a:lnTo>
                  <a:lnTo>
                    <a:pt x="80" y="529"/>
                  </a:lnTo>
                  <a:lnTo>
                    <a:pt x="80" y="527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2" y="524"/>
                  </a:lnTo>
                  <a:lnTo>
                    <a:pt x="82" y="521"/>
                  </a:lnTo>
                  <a:lnTo>
                    <a:pt x="81" y="518"/>
                  </a:lnTo>
                  <a:lnTo>
                    <a:pt x="82" y="515"/>
                  </a:lnTo>
                  <a:lnTo>
                    <a:pt x="82" y="513"/>
                  </a:lnTo>
                  <a:lnTo>
                    <a:pt x="79" y="512"/>
                  </a:lnTo>
                  <a:lnTo>
                    <a:pt x="79" y="509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5"/>
                  </a:lnTo>
                  <a:lnTo>
                    <a:pt x="78" y="502"/>
                  </a:lnTo>
                  <a:lnTo>
                    <a:pt x="78" y="501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8" y="497"/>
                  </a:lnTo>
                  <a:lnTo>
                    <a:pt x="78" y="494"/>
                  </a:lnTo>
                  <a:lnTo>
                    <a:pt x="80" y="492"/>
                  </a:lnTo>
                  <a:lnTo>
                    <a:pt x="80" y="489"/>
                  </a:lnTo>
                  <a:lnTo>
                    <a:pt x="79" y="485"/>
                  </a:lnTo>
                  <a:lnTo>
                    <a:pt x="80" y="482"/>
                  </a:lnTo>
                  <a:lnTo>
                    <a:pt x="79" y="479"/>
                  </a:lnTo>
                  <a:lnTo>
                    <a:pt x="78" y="476"/>
                  </a:lnTo>
                  <a:lnTo>
                    <a:pt x="76" y="475"/>
                  </a:lnTo>
                  <a:lnTo>
                    <a:pt x="78" y="472"/>
                  </a:lnTo>
                  <a:lnTo>
                    <a:pt x="79" y="468"/>
                  </a:lnTo>
                  <a:lnTo>
                    <a:pt x="83" y="467"/>
                  </a:lnTo>
                  <a:lnTo>
                    <a:pt x="84" y="466"/>
                  </a:lnTo>
                  <a:lnTo>
                    <a:pt x="83" y="463"/>
                  </a:lnTo>
                  <a:lnTo>
                    <a:pt x="82" y="464"/>
                  </a:lnTo>
                  <a:lnTo>
                    <a:pt x="80" y="465"/>
                  </a:lnTo>
                  <a:lnTo>
                    <a:pt x="75" y="464"/>
                  </a:lnTo>
                  <a:lnTo>
                    <a:pt x="73" y="464"/>
                  </a:lnTo>
                  <a:lnTo>
                    <a:pt x="70" y="465"/>
                  </a:lnTo>
                  <a:lnTo>
                    <a:pt x="67" y="465"/>
                  </a:lnTo>
                  <a:lnTo>
                    <a:pt x="68" y="462"/>
                  </a:lnTo>
                  <a:lnTo>
                    <a:pt x="68" y="459"/>
                  </a:lnTo>
                  <a:lnTo>
                    <a:pt x="70" y="458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2" y="454"/>
                  </a:lnTo>
                  <a:lnTo>
                    <a:pt x="73" y="452"/>
                  </a:lnTo>
                  <a:lnTo>
                    <a:pt x="73" y="451"/>
                  </a:lnTo>
                  <a:lnTo>
                    <a:pt x="74" y="449"/>
                  </a:lnTo>
                  <a:lnTo>
                    <a:pt x="75" y="448"/>
                  </a:lnTo>
                  <a:lnTo>
                    <a:pt x="75" y="447"/>
                  </a:lnTo>
                  <a:lnTo>
                    <a:pt x="76" y="445"/>
                  </a:lnTo>
                  <a:lnTo>
                    <a:pt x="76" y="443"/>
                  </a:lnTo>
                  <a:lnTo>
                    <a:pt x="78" y="442"/>
                  </a:lnTo>
                  <a:lnTo>
                    <a:pt x="78" y="441"/>
                  </a:lnTo>
                  <a:lnTo>
                    <a:pt x="79" y="439"/>
                  </a:lnTo>
                  <a:lnTo>
                    <a:pt x="79" y="438"/>
                  </a:lnTo>
                  <a:lnTo>
                    <a:pt x="80" y="437"/>
                  </a:lnTo>
                  <a:lnTo>
                    <a:pt x="81" y="435"/>
                  </a:lnTo>
                  <a:lnTo>
                    <a:pt x="82" y="434"/>
                  </a:lnTo>
                  <a:lnTo>
                    <a:pt x="83" y="434"/>
                  </a:lnTo>
                  <a:lnTo>
                    <a:pt x="84" y="433"/>
                  </a:lnTo>
                  <a:lnTo>
                    <a:pt x="87" y="433"/>
                  </a:lnTo>
                  <a:lnTo>
                    <a:pt x="88" y="432"/>
                  </a:lnTo>
                  <a:lnTo>
                    <a:pt x="89" y="432"/>
                  </a:lnTo>
                  <a:lnTo>
                    <a:pt x="91" y="431"/>
                  </a:lnTo>
                  <a:lnTo>
                    <a:pt x="92" y="431"/>
                  </a:lnTo>
                  <a:lnTo>
                    <a:pt x="93" y="430"/>
                  </a:lnTo>
                  <a:lnTo>
                    <a:pt x="96" y="430"/>
                  </a:lnTo>
                  <a:lnTo>
                    <a:pt x="97" y="430"/>
                  </a:lnTo>
                  <a:lnTo>
                    <a:pt x="100" y="429"/>
                  </a:lnTo>
                  <a:lnTo>
                    <a:pt x="103" y="432"/>
                  </a:lnTo>
                  <a:lnTo>
                    <a:pt x="104" y="428"/>
                  </a:lnTo>
                  <a:lnTo>
                    <a:pt x="108" y="430"/>
                  </a:lnTo>
                  <a:lnTo>
                    <a:pt x="111" y="431"/>
                  </a:lnTo>
                  <a:lnTo>
                    <a:pt x="109" y="432"/>
                  </a:lnTo>
                  <a:lnTo>
                    <a:pt x="109" y="434"/>
                  </a:lnTo>
                  <a:lnTo>
                    <a:pt x="109" y="435"/>
                  </a:lnTo>
                  <a:lnTo>
                    <a:pt x="111" y="437"/>
                  </a:lnTo>
                  <a:lnTo>
                    <a:pt x="113" y="435"/>
                  </a:lnTo>
                  <a:lnTo>
                    <a:pt x="114" y="435"/>
                  </a:lnTo>
                  <a:lnTo>
                    <a:pt x="116" y="435"/>
                  </a:lnTo>
                  <a:lnTo>
                    <a:pt x="117" y="434"/>
                  </a:lnTo>
                  <a:lnTo>
                    <a:pt x="118" y="433"/>
                  </a:lnTo>
                  <a:lnTo>
                    <a:pt x="121" y="433"/>
                  </a:lnTo>
                  <a:lnTo>
                    <a:pt x="122" y="432"/>
                  </a:lnTo>
                  <a:lnTo>
                    <a:pt x="123" y="431"/>
                  </a:lnTo>
                  <a:lnTo>
                    <a:pt x="124" y="431"/>
                  </a:lnTo>
                  <a:lnTo>
                    <a:pt x="125" y="430"/>
                  </a:lnTo>
                  <a:lnTo>
                    <a:pt x="126" y="429"/>
                  </a:lnTo>
                  <a:lnTo>
                    <a:pt x="129" y="426"/>
                  </a:lnTo>
                  <a:lnTo>
                    <a:pt x="132" y="425"/>
                  </a:lnTo>
                  <a:lnTo>
                    <a:pt x="133" y="424"/>
                  </a:lnTo>
                  <a:lnTo>
                    <a:pt x="134" y="423"/>
                  </a:lnTo>
                  <a:lnTo>
                    <a:pt x="136" y="422"/>
                  </a:lnTo>
                  <a:lnTo>
                    <a:pt x="137" y="420"/>
                  </a:lnTo>
                  <a:lnTo>
                    <a:pt x="139" y="421"/>
                  </a:lnTo>
                  <a:lnTo>
                    <a:pt x="140" y="416"/>
                  </a:lnTo>
                  <a:lnTo>
                    <a:pt x="141" y="415"/>
                  </a:lnTo>
                  <a:lnTo>
                    <a:pt x="142" y="414"/>
                  </a:lnTo>
                  <a:lnTo>
                    <a:pt x="146" y="412"/>
                  </a:lnTo>
                  <a:lnTo>
                    <a:pt x="148" y="413"/>
                  </a:lnTo>
                  <a:lnTo>
                    <a:pt x="151" y="409"/>
                  </a:lnTo>
                  <a:lnTo>
                    <a:pt x="151" y="406"/>
                  </a:lnTo>
                  <a:lnTo>
                    <a:pt x="150" y="404"/>
                  </a:lnTo>
                  <a:lnTo>
                    <a:pt x="149" y="403"/>
                  </a:lnTo>
                  <a:lnTo>
                    <a:pt x="149" y="401"/>
                  </a:lnTo>
                  <a:lnTo>
                    <a:pt x="148" y="399"/>
                  </a:lnTo>
                  <a:lnTo>
                    <a:pt x="149" y="397"/>
                  </a:lnTo>
                  <a:lnTo>
                    <a:pt x="151" y="397"/>
                  </a:lnTo>
                  <a:lnTo>
                    <a:pt x="151" y="399"/>
                  </a:lnTo>
                  <a:lnTo>
                    <a:pt x="153" y="401"/>
                  </a:lnTo>
                  <a:lnTo>
                    <a:pt x="157" y="399"/>
                  </a:lnTo>
                  <a:lnTo>
                    <a:pt x="157" y="398"/>
                  </a:lnTo>
                  <a:lnTo>
                    <a:pt x="159" y="399"/>
                  </a:lnTo>
                  <a:lnTo>
                    <a:pt x="161" y="401"/>
                  </a:lnTo>
                  <a:lnTo>
                    <a:pt x="163" y="403"/>
                  </a:lnTo>
                  <a:lnTo>
                    <a:pt x="164" y="400"/>
                  </a:lnTo>
                  <a:lnTo>
                    <a:pt x="164" y="399"/>
                  </a:lnTo>
                  <a:lnTo>
                    <a:pt x="163" y="398"/>
                  </a:lnTo>
                  <a:lnTo>
                    <a:pt x="162" y="395"/>
                  </a:lnTo>
                  <a:lnTo>
                    <a:pt x="162" y="393"/>
                  </a:lnTo>
                  <a:lnTo>
                    <a:pt x="162" y="391"/>
                  </a:lnTo>
                  <a:lnTo>
                    <a:pt x="162" y="389"/>
                  </a:lnTo>
                  <a:lnTo>
                    <a:pt x="162" y="387"/>
                  </a:lnTo>
                  <a:lnTo>
                    <a:pt x="161" y="384"/>
                  </a:lnTo>
                  <a:lnTo>
                    <a:pt x="161" y="381"/>
                  </a:lnTo>
                  <a:lnTo>
                    <a:pt x="161" y="379"/>
                  </a:lnTo>
                  <a:lnTo>
                    <a:pt x="163" y="378"/>
                  </a:lnTo>
                  <a:lnTo>
                    <a:pt x="161" y="375"/>
                  </a:lnTo>
                  <a:lnTo>
                    <a:pt x="159" y="374"/>
                  </a:lnTo>
                  <a:lnTo>
                    <a:pt x="159" y="372"/>
                  </a:lnTo>
                  <a:lnTo>
                    <a:pt x="159" y="371"/>
                  </a:lnTo>
                  <a:lnTo>
                    <a:pt x="159" y="367"/>
                  </a:lnTo>
                  <a:lnTo>
                    <a:pt x="162" y="367"/>
                  </a:lnTo>
                  <a:lnTo>
                    <a:pt x="162" y="364"/>
                  </a:lnTo>
                  <a:lnTo>
                    <a:pt x="162" y="362"/>
                  </a:lnTo>
                  <a:lnTo>
                    <a:pt x="163" y="361"/>
                  </a:lnTo>
                  <a:lnTo>
                    <a:pt x="163" y="359"/>
                  </a:lnTo>
                  <a:lnTo>
                    <a:pt x="164" y="358"/>
                  </a:lnTo>
                  <a:lnTo>
                    <a:pt x="165" y="356"/>
                  </a:lnTo>
                  <a:lnTo>
                    <a:pt x="165" y="355"/>
                  </a:lnTo>
                  <a:lnTo>
                    <a:pt x="166" y="354"/>
                  </a:lnTo>
                  <a:lnTo>
                    <a:pt x="167" y="351"/>
                  </a:lnTo>
                  <a:lnTo>
                    <a:pt x="169" y="350"/>
                  </a:lnTo>
                  <a:lnTo>
                    <a:pt x="169" y="349"/>
                  </a:lnTo>
                  <a:lnTo>
                    <a:pt x="170" y="348"/>
                  </a:lnTo>
                  <a:lnTo>
                    <a:pt x="171" y="347"/>
                  </a:lnTo>
                  <a:lnTo>
                    <a:pt x="173" y="347"/>
                  </a:lnTo>
                  <a:lnTo>
                    <a:pt x="174" y="347"/>
                  </a:lnTo>
                  <a:lnTo>
                    <a:pt x="176" y="346"/>
                  </a:lnTo>
                  <a:lnTo>
                    <a:pt x="178" y="346"/>
                  </a:lnTo>
                  <a:lnTo>
                    <a:pt x="179" y="345"/>
                  </a:lnTo>
                  <a:lnTo>
                    <a:pt x="181" y="344"/>
                  </a:lnTo>
                  <a:lnTo>
                    <a:pt x="182" y="342"/>
                  </a:lnTo>
                  <a:lnTo>
                    <a:pt x="183" y="341"/>
                  </a:lnTo>
                  <a:lnTo>
                    <a:pt x="184" y="340"/>
                  </a:lnTo>
                  <a:lnTo>
                    <a:pt x="187" y="339"/>
                  </a:lnTo>
                  <a:lnTo>
                    <a:pt x="188" y="339"/>
                  </a:lnTo>
                  <a:lnTo>
                    <a:pt x="189" y="338"/>
                  </a:lnTo>
                  <a:lnTo>
                    <a:pt x="190" y="337"/>
                  </a:lnTo>
                  <a:lnTo>
                    <a:pt x="191" y="336"/>
                  </a:lnTo>
                  <a:lnTo>
                    <a:pt x="192" y="334"/>
                  </a:lnTo>
                  <a:lnTo>
                    <a:pt x="194" y="333"/>
                  </a:lnTo>
                  <a:lnTo>
                    <a:pt x="196" y="332"/>
                  </a:lnTo>
                  <a:lnTo>
                    <a:pt x="197" y="331"/>
                  </a:lnTo>
                  <a:lnTo>
                    <a:pt x="198" y="330"/>
                  </a:lnTo>
                  <a:lnTo>
                    <a:pt x="199" y="329"/>
                  </a:lnTo>
                  <a:lnTo>
                    <a:pt x="201" y="328"/>
                  </a:lnTo>
                  <a:lnTo>
                    <a:pt x="203" y="328"/>
                  </a:lnTo>
                  <a:lnTo>
                    <a:pt x="204" y="327"/>
                  </a:lnTo>
                  <a:lnTo>
                    <a:pt x="205" y="324"/>
                  </a:lnTo>
                  <a:lnTo>
                    <a:pt x="206" y="323"/>
                  </a:lnTo>
                  <a:lnTo>
                    <a:pt x="207" y="322"/>
                  </a:lnTo>
                  <a:lnTo>
                    <a:pt x="208" y="321"/>
                  </a:lnTo>
                  <a:lnTo>
                    <a:pt x="209" y="320"/>
                  </a:lnTo>
                  <a:lnTo>
                    <a:pt x="211" y="317"/>
                  </a:lnTo>
                  <a:lnTo>
                    <a:pt x="212" y="316"/>
                  </a:lnTo>
                  <a:lnTo>
                    <a:pt x="213" y="315"/>
                  </a:lnTo>
                  <a:lnTo>
                    <a:pt x="213" y="313"/>
                  </a:lnTo>
                  <a:lnTo>
                    <a:pt x="213" y="312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3" y="307"/>
                  </a:lnTo>
                  <a:lnTo>
                    <a:pt x="213" y="306"/>
                  </a:lnTo>
                  <a:lnTo>
                    <a:pt x="212" y="304"/>
                  </a:lnTo>
                  <a:lnTo>
                    <a:pt x="211" y="303"/>
                  </a:lnTo>
                  <a:lnTo>
                    <a:pt x="209" y="302"/>
                  </a:lnTo>
                  <a:lnTo>
                    <a:pt x="208" y="300"/>
                  </a:lnTo>
                  <a:lnTo>
                    <a:pt x="208" y="299"/>
                  </a:lnTo>
                  <a:lnTo>
                    <a:pt x="207" y="298"/>
                  </a:lnTo>
                  <a:lnTo>
                    <a:pt x="207" y="296"/>
                  </a:lnTo>
                  <a:lnTo>
                    <a:pt x="206" y="295"/>
                  </a:lnTo>
                  <a:lnTo>
                    <a:pt x="206" y="294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6" y="286"/>
                  </a:lnTo>
                  <a:lnTo>
                    <a:pt x="206" y="283"/>
                  </a:lnTo>
                  <a:lnTo>
                    <a:pt x="207" y="282"/>
                  </a:lnTo>
                  <a:lnTo>
                    <a:pt x="207" y="280"/>
                  </a:lnTo>
                  <a:lnTo>
                    <a:pt x="207" y="279"/>
                  </a:lnTo>
                  <a:lnTo>
                    <a:pt x="208" y="277"/>
                  </a:lnTo>
                  <a:lnTo>
                    <a:pt x="208" y="275"/>
                  </a:lnTo>
                  <a:lnTo>
                    <a:pt x="209" y="274"/>
                  </a:lnTo>
                  <a:lnTo>
                    <a:pt x="209" y="272"/>
                  </a:lnTo>
                  <a:lnTo>
                    <a:pt x="211" y="271"/>
                  </a:lnTo>
                  <a:lnTo>
                    <a:pt x="211" y="268"/>
                  </a:lnTo>
                  <a:lnTo>
                    <a:pt x="214" y="269"/>
                  </a:lnTo>
                  <a:lnTo>
                    <a:pt x="214" y="265"/>
                  </a:lnTo>
                  <a:lnTo>
                    <a:pt x="215" y="263"/>
                  </a:lnTo>
                  <a:lnTo>
                    <a:pt x="215" y="262"/>
                  </a:lnTo>
                  <a:lnTo>
                    <a:pt x="215" y="260"/>
                  </a:lnTo>
                  <a:lnTo>
                    <a:pt x="215" y="258"/>
                  </a:lnTo>
                  <a:lnTo>
                    <a:pt x="215" y="256"/>
                  </a:lnTo>
                  <a:lnTo>
                    <a:pt x="215" y="255"/>
                  </a:lnTo>
                  <a:lnTo>
                    <a:pt x="216" y="254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49"/>
                  </a:lnTo>
                  <a:lnTo>
                    <a:pt x="216" y="248"/>
                  </a:lnTo>
                  <a:lnTo>
                    <a:pt x="215" y="248"/>
                  </a:lnTo>
                  <a:lnTo>
                    <a:pt x="214" y="249"/>
                  </a:lnTo>
                  <a:lnTo>
                    <a:pt x="212" y="249"/>
                  </a:lnTo>
                  <a:lnTo>
                    <a:pt x="211" y="249"/>
                  </a:lnTo>
                  <a:lnTo>
                    <a:pt x="208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4" y="253"/>
                  </a:lnTo>
                  <a:lnTo>
                    <a:pt x="203" y="253"/>
                  </a:lnTo>
                  <a:lnTo>
                    <a:pt x="200" y="253"/>
                  </a:lnTo>
                  <a:lnTo>
                    <a:pt x="199" y="253"/>
                  </a:lnTo>
                  <a:lnTo>
                    <a:pt x="198" y="253"/>
                  </a:lnTo>
                  <a:lnTo>
                    <a:pt x="196" y="254"/>
                  </a:lnTo>
                  <a:lnTo>
                    <a:pt x="195" y="254"/>
                  </a:lnTo>
                  <a:lnTo>
                    <a:pt x="194" y="256"/>
                  </a:lnTo>
                  <a:lnTo>
                    <a:pt x="192" y="256"/>
                  </a:lnTo>
                  <a:lnTo>
                    <a:pt x="190" y="255"/>
                  </a:lnTo>
                  <a:lnTo>
                    <a:pt x="187" y="254"/>
                  </a:lnTo>
                  <a:lnTo>
                    <a:pt x="183" y="254"/>
                  </a:lnTo>
                  <a:lnTo>
                    <a:pt x="182" y="254"/>
                  </a:lnTo>
                  <a:lnTo>
                    <a:pt x="181" y="250"/>
                  </a:lnTo>
                  <a:lnTo>
                    <a:pt x="181" y="249"/>
                  </a:lnTo>
                  <a:lnTo>
                    <a:pt x="180" y="248"/>
                  </a:lnTo>
                  <a:lnTo>
                    <a:pt x="179" y="247"/>
                  </a:lnTo>
                  <a:lnTo>
                    <a:pt x="178" y="245"/>
                  </a:lnTo>
                  <a:lnTo>
                    <a:pt x="176" y="244"/>
                  </a:lnTo>
                  <a:lnTo>
                    <a:pt x="176" y="243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4" y="238"/>
                  </a:lnTo>
                  <a:lnTo>
                    <a:pt x="173" y="237"/>
                  </a:lnTo>
                  <a:lnTo>
                    <a:pt x="174" y="235"/>
                  </a:lnTo>
                  <a:lnTo>
                    <a:pt x="174" y="233"/>
                  </a:lnTo>
                  <a:lnTo>
                    <a:pt x="175" y="231"/>
                  </a:lnTo>
                  <a:lnTo>
                    <a:pt x="176" y="230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9" y="226"/>
                  </a:lnTo>
                  <a:lnTo>
                    <a:pt x="180" y="226"/>
                  </a:lnTo>
                  <a:lnTo>
                    <a:pt x="181" y="223"/>
                  </a:lnTo>
                  <a:lnTo>
                    <a:pt x="181" y="222"/>
                  </a:lnTo>
                  <a:lnTo>
                    <a:pt x="181" y="219"/>
                  </a:lnTo>
                  <a:lnTo>
                    <a:pt x="179" y="218"/>
                  </a:lnTo>
                  <a:lnTo>
                    <a:pt x="176" y="218"/>
                  </a:lnTo>
                  <a:lnTo>
                    <a:pt x="174" y="216"/>
                  </a:lnTo>
                  <a:lnTo>
                    <a:pt x="170" y="214"/>
                  </a:lnTo>
                  <a:lnTo>
                    <a:pt x="167" y="212"/>
                  </a:lnTo>
                  <a:lnTo>
                    <a:pt x="165" y="210"/>
                  </a:lnTo>
                  <a:lnTo>
                    <a:pt x="162" y="208"/>
                  </a:lnTo>
                  <a:lnTo>
                    <a:pt x="161" y="207"/>
                  </a:lnTo>
                  <a:lnTo>
                    <a:pt x="158" y="205"/>
                  </a:lnTo>
                  <a:lnTo>
                    <a:pt x="155" y="203"/>
                  </a:lnTo>
                  <a:lnTo>
                    <a:pt x="154" y="202"/>
                  </a:lnTo>
                  <a:lnTo>
                    <a:pt x="153" y="201"/>
                  </a:lnTo>
                  <a:lnTo>
                    <a:pt x="150" y="199"/>
                  </a:lnTo>
                  <a:lnTo>
                    <a:pt x="149" y="198"/>
                  </a:lnTo>
                  <a:lnTo>
                    <a:pt x="148" y="197"/>
                  </a:lnTo>
                  <a:lnTo>
                    <a:pt x="147" y="196"/>
                  </a:lnTo>
                  <a:lnTo>
                    <a:pt x="146" y="195"/>
                  </a:lnTo>
                  <a:lnTo>
                    <a:pt x="145" y="194"/>
                  </a:lnTo>
                  <a:lnTo>
                    <a:pt x="142" y="193"/>
                  </a:lnTo>
                  <a:lnTo>
                    <a:pt x="141" y="191"/>
                  </a:lnTo>
                  <a:lnTo>
                    <a:pt x="140" y="190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7" y="187"/>
                  </a:lnTo>
                  <a:lnTo>
                    <a:pt x="133" y="185"/>
                  </a:lnTo>
                  <a:lnTo>
                    <a:pt x="131" y="182"/>
                  </a:lnTo>
                  <a:lnTo>
                    <a:pt x="126" y="178"/>
                  </a:lnTo>
                  <a:lnTo>
                    <a:pt x="122" y="178"/>
                  </a:lnTo>
                  <a:lnTo>
                    <a:pt x="122" y="173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18" y="169"/>
                  </a:lnTo>
                  <a:lnTo>
                    <a:pt x="117" y="167"/>
                  </a:lnTo>
                  <a:lnTo>
                    <a:pt x="115" y="164"/>
                  </a:lnTo>
                  <a:lnTo>
                    <a:pt x="113" y="164"/>
                  </a:lnTo>
                  <a:lnTo>
                    <a:pt x="109" y="163"/>
                  </a:lnTo>
                  <a:lnTo>
                    <a:pt x="108" y="162"/>
                  </a:lnTo>
                  <a:lnTo>
                    <a:pt x="105" y="162"/>
                  </a:lnTo>
                  <a:lnTo>
                    <a:pt x="104" y="159"/>
                  </a:lnTo>
                  <a:lnTo>
                    <a:pt x="99" y="159"/>
                  </a:lnTo>
                  <a:lnTo>
                    <a:pt x="98" y="157"/>
                  </a:lnTo>
                  <a:lnTo>
                    <a:pt x="96" y="156"/>
                  </a:lnTo>
                  <a:lnTo>
                    <a:pt x="95" y="155"/>
                  </a:lnTo>
                  <a:lnTo>
                    <a:pt x="92" y="154"/>
                  </a:lnTo>
                  <a:lnTo>
                    <a:pt x="91" y="152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7" y="143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8" y="143"/>
                  </a:lnTo>
                  <a:lnTo>
                    <a:pt x="99" y="144"/>
                  </a:lnTo>
                  <a:lnTo>
                    <a:pt x="101" y="144"/>
                  </a:lnTo>
                  <a:lnTo>
                    <a:pt x="104" y="139"/>
                  </a:lnTo>
                  <a:lnTo>
                    <a:pt x="106" y="143"/>
                  </a:lnTo>
                  <a:lnTo>
                    <a:pt x="109" y="139"/>
                  </a:lnTo>
                  <a:lnTo>
                    <a:pt x="111" y="139"/>
                  </a:lnTo>
                  <a:lnTo>
                    <a:pt x="112" y="138"/>
                  </a:lnTo>
                  <a:lnTo>
                    <a:pt x="114" y="138"/>
                  </a:lnTo>
                  <a:lnTo>
                    <a:pt x="115" y="138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6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9" y="137"/>
                  </a:lnTo>
                  <a:lnTo>
                    <a:pt x="130" y="138"/>
                  </a:lnTo>
                  <a:lnTo>
                    <a:pt x="131" y="138"/>
                  </a:lnTo>
                  <a:lnTo>
                    <a:pt x="132" y="137"/>
                  </a:lnTo>
                  <a:lnTo>
                    <a:pt x="132" y="135"/>
                  </a:lnTo>
                  <a:lnTo>
                    <a:pt x="132" y="134"/>
                  </a:lnTo>
                  <a:lnTo>
                    <a:pt x="134" y="132"/>
                  </a:lnTo>
                  <a:lnTo>
                    <a:pt x="136" y="132"/>
                  </a:lnTo>
                  <a:lnTo>
                    <a:pt x="137" y="132"/>
                  </a:lnTo>
                  <a:lnTo>
                    <a:pt x="139" y="132"/>
                  </a:lnTo>
                  <a:lnTo>
                    <a:pt x="141" y="132"/>
                  </a:lnTo>
                  <a:lnTo>
                    <a:pt x="142" y="132"/>
                  </a:lnTo>
                  <a:lnTo>
                    <a:pt x="143" y="134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3" y="138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7" y="136"/>
                  </a:lnTo>
                  <a:lnTo>
                    <a:pt x="158" y="137"/>
                  </a:lnTo>
                  <a:lnTo>
                    <a:pt x="161" y="137"/>
                  </a:lnTo>
                  <a:lnTo>
                    <a:pt x="162" y="137"/>
                  </a:lnTo>
                  <a:lnTo>
                    <a:pt x="164" y="138"/>
                  </a:lnTo>
                  <a:lnTo>
                    <a:pt x="165" y="138"/>
                  </a:lnTo>
                  <a:lnTo>
                    <a:pt x="167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72" y="139"/>
                  </a:lnTo>
                  <a:lnTo>
                    <a:pt x="174" y="140"/>
                  </a:lnTo>
                  <a:lnTo>
                    <a:pt x="175" y="140"/>
                  </a:lnTo>
                  <a:lnTo>
                    <a:pt x="178" y="140"/>
                  </a:lnTo>
                  <a:lnTo>
                    <a:pt x="179" y="139"/>
                  </a:lnTo>
                  <a:lnTo>
                    <a:pt x="180" y="139"/>
                  </a:lnTo>
                  <a:lnTo>
                    <a:pt x="181" y="138"/>
                  </a:lnTo>
                  <a:lnTo>
                    <a:pt x="182" y="137"/>
                  </a:lnTo>
                  <a:lnTo>
                    <a:pt x="183" y="136"/>
                  </a:lnTo>
                  <a:lnTo>
                    <a:pt x="184" y="135"/>
                  </a:lnTo>
                  <a:lnTo>
                    <a:pt x="186" y="134"/>
                  </a:lnTo>
                  <a:lnTo>
                    <a:pt x="187" y="132"/>
                  </a:lnTo>
                  <a:lnTo>
                    <a:pt x="188" y="131"/>
                  </a:lnTo>
                  <a:lnTo>
                    <a:pt x="187" y="129"/>
                  </a:lnTo>
                  <a:lnTo>
                    <a:pt x="186" y="128"/>
                  </a:lnTo>
                  <a:lnTo>
                    <a:pt x="183" y="128"/>
                  </a:lnTo>
                  <a:lnTo>
                    <a:pt x="182" y="125"/>
                  </a:lnTo>
                  <a:lnTo>
                    <a:pt x="181" y="123"/>
                  </a:lnTo>
                  <a:lnTo>
                    <a:pt x="180" y="122"/>
                  </a:lnTo>
                  <a:lnTo>
                    <a:pt x="180" y="120"/>
                  </a:lnTo>
                  <a:lnTo>
                    <a:pt x="181" y="119"/>
                  </a:lnTo>
                  <a:lnTo>
                    <a:pt x="182" y="118"/>
                  </a:lnTo>
                  <a:lnTo>
                    <a:pt x="184" y="117"/>
                  </a:lnTo>
                  <a:lnTo>
                    <a:pt x="186" y="118"/>
                  </a:lnTo>
                  <a:lnTo>
                    <a:pt x="188" y="118"/>
                  </a:lnTo>
                  <a:lnTo>
                    <a:pt x="189" y="118"/>
                  </a:lnTo>
                  <a:lnTo>
                    <a:pt x="191" y="118"/>
                  </a:lnTo>
                  <a:lnTo>
                    <a:pt x="194" y="118"/>
                  </a:lnTo>
                  <a:lnTo>
                    <a:pt x="196" y="117"/>
                  </a:lnTo>
                  <a:lnTo>
                    <a:pt x="197" y="119"/>
                  </a:lnTo>
                  <a:lnTo>
                    <a:pt x="199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5" y="115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9" y="114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21" y="112"/>
                  </a:lnTo>
                  <a:lnTo>
                    <a:pt x="222" y="112"/>
                  </a:lnTo>
                  <a:lnTo>
                    <a:pt x="224" y="112"/>
                  </a:lnTo>
                  <a:lnTo>
                    <a:pt x="225" y="112"/>
                  </a:lnTo>
                  <a:lnTo>
                    <a:pt x="228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6" y="110"/>
                  </a:lnTo>
                  <a:lnTo>
                    <a:pt x="238" y="109"/>
                  </a:lnTo>
                  <a:lnTo>
                    <a:pt x="239" y="109"/>
                  </a:lnTo>
                  <a:lnTo>
                    <a:pt x="240" y="109"/>
                  </a:lnTo>
                  <a:lnTo>
                    <a:pt x="242" y="107"/>
                  </a:lnTo>
                  <a:lnTo>
                    <a:pt x="245" y="107"/>
                  </a:lnTo>
                  <a:lnTo>
                    <a:pt x="246" y="106"/>
                  </a:lnTo>
                  <a:lnTo>
                    <a:pt x="247" y="106"/>
                  </a:lnTo>
                  <a:lnTo>
                    <a:pt x="249" y="106"/>
                  </a:lnTo>
                  <a:lnTo>
                    <a:pt x="250" y="105"/>
                  </a:lnTo>
                  <a:lnTo>
                    <a:pt x="253" y="105"/>
                  </a:lnTo>
                  <a:lnTo>
                    <a:pt x="254" y="104"/>
                  </a:lnTo>
                  <a:lnTo>
                    <a:pt x="256" y="104"/>
                  </a:lnTo>
                  <a:lnTo>
                    <a:pt x="257" y="104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5" y="102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1"/>
                  </a:lnTo>
                  <a:lnTo>
                    <a:pt x="271" y="97"/>
                  </a:lnTo>
                  <a:lnTo>
                    <a:pt x="273" y="98"/>
                  </a:lnTo>
                  <a:lnTo>
                    <a:pt x="275" y="98"/>
                  </a:lnTo>
                  <a:lnTo>
                    <a:pt x="279" y="100"/>
                  </a:lnTo>
                  <a:lnTo>
                    <a:pt x="282" y="101"/>
                  </a:lnTo>
                  <a:lnTo>
                    <a:pt x="281" y="97"/>
                  </a:lnTo>
                  <a:lnTo>
                    <a:pt x="282" y="96"/>
                  </a:lnTo>
                  <a:lnTo>
                    <a:pt x="284" y="96"/>
                  </a:lnTo>
                  <a:lnTo>
                    <a:pt x="286" y="96"/>
                  </a:lnTo>
                  <a:lnTo>
                    <a:pt x="288" y="95"/>
                  </a:lnTo>
                  <a:lnTo>
                    <a:pt x="289" y="95"/>
                  </a:lnTo>
                  <a:lnTo>
                    <a:pt x="290" y="94"/>
                  </a:lnTo>
                  <a:lnTo>
                    <a:pt x="291" y="94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7" y="93"/>
                  </a:lnTo>
                  <a:lnTo>
                    <a:pt x="298" y="92"/>
                  </a:lnTo>
                  <a:lnTo>
                    <a:pt x="299" y="92"/>
                  </a:lnTo>
                  <a:lnTo>
                    <a:pt x="302" y="90"/>
                  </a:lnTo>
                  <a:lnTo>
                    <a:pt x="304" y="88"/>
                  </a:lnTo>
                  <a:lnTo>
                    <a:pt x="303" y="87"/>
                  </a:lnTo>
                  <a:lnTo>
                    <a:pt x="302" y="86"/>
                  </a:lnTo>
                  <a:lnTo>
                    <a:pt x="300" y="84"/>
                  </a:lnTo>
                  <a:lnTo>
                    <a:pt x="299" y="84"/>
                  </a:lnTo>
                  <a:lnTo>
                    <a:pt x="297" y="83"/>
                  </a:lnTo>
                  <a:lnTo>
                    <a:pt x="296" y="83"/>
                  </a:lnTo>
                  <a:lnTo>
                    <a:pt x="295" y="81"/>
                  </a:lnTo>
                  <a:lnTo>
                    <a:pt x="292" y="80"/>
                  </a:lnTo>
                  <a:lnTo>
                    <a:pt x="291" y="80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7" y="78"/>
                  </a:lnTo>
                  <a:lnTo>
                    <a:pt x="286" y="78"/>
                  </a:lnTo>
                  <a:lnTo>
                    <a:pt x="282" y="78"/>
                  </a:lnTo>
                  <a:lnTo>
                    <a:pt x="283" y="81"/>
                  </a:lnTo>
                  <a:lnTo>
                    <a:pt x="281" y="80"/>
                  </a:lnTo>
                  <a:lnTo>
                    <a:pt x="278" y="78"/>
                  </a:lnTo>
                  <a:lnTo>
                    <a:pt x="280" y="76"/>
                  </a:lnTo>
                  <a:lnTo>
                    <a:pt x="279" y="72"/>
                  </a:lnTo>
                  <a:lnTo>
                    <a:pt x="280" y="69"/>
                  </a:lnTo>
                  <a:lnTo>
                    <a:pt x="280" y="67"/>
                  </a:lnTo>
                  <a:lnTo>
                    <a:pt x="280" y="66"/>
                  </a:lnTo>
                  <a:lnTo>
                    <a:pt x="280" y="63"/>
                  </a:lnTo>
                  <a:lnTo>
                    <a:pt x="279" y="61"/>
                  </a:lnTo>
                  <a:lnTo>
                    <a:pt x="281" y="60"/>
                  </a:lnTo>
                  <a:lnTo>
                    <a:pt x="279" y="56"/>
                  </a:lnTo>
                  <a:lnTo>
                    <a:pt x="279" y="55"/>
                  </a:lnTo>
                  <a:lnTo>
                    <a:pt x="279" y="53"/>
                  </a:lnTo>
                  <a:lnTo>
                    <a:pt x="279" y="52"/>
                  </a:lnTo>
                  <a:lnTo>
                    <a:pt x="279" y="50"/>
                  </a:lnTo>
                  <a:lnTo>
                    <a:pt x="279" y="48"/>
                  </a:lnTo>
                  <a:lnTo>
                    <a:pt x="279" y="47"/>
                  </a:lnTo>
                  <a:lnTo>
                    <a:pt x="279" y="45"/>
                  </a:lnTo>
                  <a:lnTo>
                    <a:pt x="279" y="44"/>
                  </a:lnTo>
                  <a:lnTo>
                    <a:pt x="279" y="43"/>
                  </a:lnTo>
                  <a:lnTo>
                    <a:pt x="279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79" y="36"/>
                  </a:lnTo>
                  <a:lnTo>
                    <a:pt x="278" y="36"/>
                  </a:lnTo>
                  <a:lnTo>
                    <a:pt x="275" y="36"/>
                  </a:lnTo>
                  <a:lnTo>
                    <a:pt x="274" y="36"/>
                  </a:lnTo>
                  <a:lnTo>
                    <a:pt x="273" y="36"/>
                  </a:lnTo>
                  <a:lnTo>
                    <a:pt x="271" y="36"/>
                  </a:lnTo>
                  <a:lnTo>
                    <a:pt x="270" y="36"/>
                  </a:lnTo>
                  <a:lnTo>
                    <a:pt x="269" y="34"/>
                  </a:lnTo>
                  <a:lnTo>
                    <a:pt x="267" y="35"/>
                  </a:lnTo>
                  <a:lnTo>
                    <a:pt x="263" y="31"/>
                  </a:lnTo>
                  <a:lnTo>
                    <a:pt x="263" y="30"/>
                  </a:lnTo>
                  <a:lnTo>
                    <a:pt x="263" y="29"/>
                  </a:lnTo>
                  <a:lnTo>
                    <a:pt x="263" y="27"/>
                  </a:lnTo>
                  <a:lnTo>
                    <a:pt x="263" y="26"/>
                  </a:lnTo>
                  <a:lnTo>
                    <a:pt x="263" y="25"/>
                  </a:lnTo>
                  <a:lnTo>
                    <a:pt x="263" y="22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7"/>
                  </a:lnTo>
                  <a:lnTo>
                    <a:pt x="263" y="16"/>
                  </a:lnTo>
                  <a:lnTo>
                    <a:pt x="265" y="14"/>
                  </a:lnTo>
                  <a:lnTo>
                    <a:pt x="266" y="13"/>
                  </a:lnTo>
                  <a:lnTo>
                    <a:pt x="267" y="12"/>
                  </a:lnTo>
                  <a:lnTo>
                    <a:pt x="270" y="12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5" y="8"/>
                  </a:lnTo>
                  <a:lnTo>
                    <a:pt x="277" y="8"/>
                  </a:lnTo>
                  <a:lnTo>
                    <a:pt x="278" y="6"/>
                  </a:lnTo>
                  <a:lnTo>
                    <a:pt x="279" y="5"/>
                  </a:lnTo>
                  <a:lnTo>
                    <a:pt x="281" y="5"/>
                  </a:lnTo>
                  <a:lnTo>
                    <a:pt x="282" y="4"/>
                  </a:lnTo>
                  <a:lnTo>
                    <a:pt x="283" y="3"/>
                  </a:lnTo>
                  <a:lnTo>
                    <a:pt x="284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9" y="0"/>
                  </a:lnTo>
                  <a:lnTo>
                    <a:pt x="290" y="2"/>
                  </a:lnTo>
                  <a:lnTo>
                    <a:pt x="291" y="3"/>
                  </a:lnTo>
                  <a:lnTo>
                    <a:pt x="291" y="4"/>
                  </a:lnTo>
                  <a:lnTo>
                    <a:pt x="292" y="6"/>
                  </a:lnTo>
                  <a:lnTo>
                    <a:pt x="292" y="8"/>
                  </a:lnTo>
                  <a:lnTo>
                    <a:pt x="292" y="10"/>
                  </a:lnTo>
                  <a:lnTo>
                    <a:pt x="292" y="11"/>
                  </a:lnTo>
                  <a:lnTo>
                    <a:pt x="292" y="12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8"/>
                  </a:lnTo>
                  <a:lnTo>
                    <a:pt x="292" y="19"/>
                  </a:lnTo>
                  <a:lnTo>
                    <a:pt x="292" y="20"/>
                  </a:lnTo>
                  <a:lnTo>
                    <a:pt x="294" y="22"/>
                  </a:lnTo>
                  <a:lnTo>
                    <a:pt x="294" y="24"/>
                  </a:lnTo>
                  <a:lnTo>
                    <a:pt x="294" y="26"/>
                  </a:lnTo>
                  <a:lnTo>
                    <a:pt x="294" y="27"/>
                  </a:lnTo>
                  <a:lnTo>
                    <a:pt x="296" y="30"/>
                  </a:lnTo>
                  <a:lnTo>
                    <a:pt x="297" y="30"/>
                  </a:lnTo>
                  <a:lnTo>
                    <a:pt x="298" y="33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7"/>
                  </a:lnTo>
                  <a:lnTo>
                    <a:pt x="302" y="38"/>
                  </a:lnTo>
                  <a:lnTo>
                    <a:pt x="302" y="39"/>
                  </a:lnTo>
                  <a:lnTo>
                    <a:pt x="303" y="41"/>
                  </a:lnTo>
                  <a:lnTo>
                    <a:pt x="304" y="43"/>
                  </a:lnTo>
                  <a:lnTo>
                    <a:pt x="305" y="44"/>
                  </a:lnTo>
                  <a:lnTo>
                    <a:pt x="306" y="45"/>
                  </a:lnTo>
                  <a:lnTo>
                    <a:pt x="306" y="46"/>
                  </a:lnTo>
                  <a:lnTo>
                    <a:pt x="308" y="46"/>
                  </a:lnTo>
                  <a:lnTo>
                    <a:pt x="309" y="45"/>
                  </a:lnTo>
                  <a:lnTo>
                    <a:pt x="311" y="45"/>
                  </a:lnTo>
                  <a:lnTo>
                    <a:pt x="312" y="44"/>
                  </a:lnTo>
                  <a:lnTo>
                    <a:pt x="314" y="43"/>
                  </a:lnTo>
                  <a:lnTo>
                    <a:pt x="315" y="42"/>
                  </a:lnTo>
                  <a:lnTo>
                    <a:pt x="316" y="41"/>
                  </a:lnTo>
                  <a:lnTo>
                    <a:pt x="319" y="41"/>
                  </a:lnTo>
                  <a:lnTo>
                    <a:pt x="320" y="41"/>
                  </a:lnTo>
                  <a:lnTo>
                    <a:pt x="320" y="43"/>
                  </a:lnTo>
                  <a:lnTo>
                    <a:pt x="320" y="44"/>
                  </a:lnTo>
                  <a:lnTo>
                    <a:pt x="320" y="45"/>
                  </a:lnTo>
                  <a:lnTo>
                    <a:pt x="320" y="47"/>
                  </a:lnTo>
                  <a:lnTo>
                    <a:pt x="320" y="48"/>
                  </a:lnTo>
                  <a:lnTo>
                    <a:pt x="320" y="51"/>
                  </a:lnTo>
                  <a:lnTo>
                    <a:pt x="320" y="52"/>
                  </a:lnTo>
                  <a:lnTo>
                    <a:pt x="320" y="53"/>
                  </a:lnTo>
                  <a:lnTo>
                    <a:pt x="320" y="55"/>
                  </a:lnTo>
                  <a:lnTo>
                    <a:pt x="320" y="56"/>
                  </a:lnTo>
                  <a:lnTo>
                    <a:pt x="320" y="59"/>
                  </a:lnTo>
                  <a:lnTo>
                    <a:pt x="320" y="60"/>
                  </a:lnTo>
                  <a:lnTo>
                    <a:pt x="320" y="61"/>
                  </a:lnTo>
                  <a:lnTo>
                    <a:pt x="320" y="63"/>
                  </a:lnTo>
                  <a:lnTo>
                    <a:pt x="320" y="66"/>
                  </a:lnTo>
                  <a:lnTo>
                    <a:pt x="320" y="67"/>
                  </a:lnTo>
                  <a:lnTo>
                    <a:pt x="319" y="69"/>
                  </a:lnTo>
                  <a:lnTo>
                    <a:pt x="319" y="70"/>
                  </a:lnTo>
                  <a:lnTo>
                    <a:pt x="319" y="72"/>
                  </a:lnTo>
                  <a:lnTo>
                    <a:pt x="319" y="73"/>
                  </a:lnTo>
                  <a:lnTo>
                    <a:pt x="319" y="76"/>
                  </a:lnTo>
                  <a:lnTo>
                    <a:pt x="319" y="77"/>
                  </a:lnTo>
                  <a:lnTo>
                    <a:pt x="319" y="79"/>
                  </a:lnTo>
                  <a:lnTo>
                    <a:pt x="322" y="81"/>
                  </a:lnTo>
                  <a:lnTo>
                    <a:pt x="325" y="80"/>
                  </a:lnTo>
                  <a:lnTo>
                    <a:pt x="328" y="80"/>
                  </a:lnTo>
                  <a:lnTo>
                    <a:pt x="330" y="80"/>
                  </a:lnTo>
                  <a:lnTo>
                    <a:pt x="331" y="80"/>
                  </a:lnTo>
                  <a:lnTo>
                    <a:pt x="334" y="79"/>
                  </a:lnTo>
                  <a:lnTo>
                    <a:pt x="337" y="79"/>
                  </a:lnTo>
                  <a:lnTo>
                    <a:pt x="339" y="77"/>
                  </a:lnTo>
                  <a:lnTo>
                    <a:pt x="341" y="76"/>
                  </a:lnTo>
                  <a:lnTo>
                    <a:pt x="344" y="76"/>
                  </a:lnTo>
                  <a:lnTo>
                    <a:pt x="345" y="77"/>
                  </a:lnTo>
                  <a:lnTo>
                    <a:pt x="347" y="77"/>
                  </a:lnTo>
                  <a:lnTo>
                    <a:pt x="349" y="77"/>
                  </a:lnTo>
                  <a:lnTo>
                    <a:pt x="352" y="77"/>
                  </a:lnTo>
                  <a:lnTo>
                    <a:pt x="354" y="76"/>
                  </a:lnTo>
                  <a:lnTo>
                    <a:pt x="356" y="75"/>
                  </a:lnTo>
                  <a:lnTo>
                    <a:pt x="358" y="76"/>
                  </a:lnTo>
                  <a:lnTo>
                    <a:pt x="361" y="75"/>
                  </a:lnTo>
                  <a:lnTo>
                    <a:pt x="363" y="75"/>
                  </a:lnTo>
                  <a:lnTo>
                    <a:pt x="364" y="76"/>
                  </a:lnTo>
                  <a:lnTo>
                    <a:pt x="366" y="76"/>
                  </a:lnTo>
                  <a:lnTo>
                    <a:pt x="369" y="76"/>
                  </a:lnTo>
                  <a:lnTo>
                    <a:pt x="372" y="77"/>
                  </a:lnTo>
                  <a:lnTo>
                    <a:pt x="373" y="76"/>
                  </a:lnTo>
                  <a:lnTo>
                    <a:pt x="375" y="76"/>
                  </a:lnTo>
                  <a:lnTo>
                    <a:pt x="378" y="76"/>
                  </a:lnTo>
                  <a:lnTo>
                    <a:pt x="380" y="77"/>
                  </a:lnTo>
                  <a:lnTo>
                    <a:pt x="383" y="78"/>
                  </a:lnTo>
                  <a:lnTo>
                    <a:pt x="387" y="78"/>
                  </a:lnTo>
                  <a:lnTo>
                    <a:pt x="389" y="77"/>
                  </a:lnTo>
                  <a:lnTo>
                    <a:pt x="392" y="78"/>
                  </a:lnTo>
                  <a:lnTo>
                    <a:pt x="395" y="79"/>
                  </a:lnTo>
                  <a:lnTo>
                    <a:pt x="397" y="80"/>
                  </a:lnTo>
                  <a:lnTo>
                    <a:pt x="400" y="81"/>
                  </a:lnTo>
                  <a:lnTo>
                    <a:pt x="403" y="77"/>
                  </a:lnTo>
                  <a:lnTo>
                    <a:pt x="406" y="79"/>
                  </a:lnTo>
                  <a:lnTo>
                    <a:pt x="410" y="85"/>
                  </a:lnTo>
                  <a:lnTo>
                    <a:pt x="412" y="79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1"/>
                  </a:lnTo>
                  <a:lnTo>
                    <a:pt x="417" y="81"/>
                  </a:lnTo>
                  <a:lnTo>
                    <a:pt x="419" y="84"/>
                  </a:lnTo>
                  <a:lnTo>
                    <a:pt x="421" y="84"/>
                  </a:lnTo>
                  <a:lnTo>
                    <a:pt x="422" y="85"/>
                  </a:lnTo>
                  <a:lnTo>
                    <a:pt x="423" y="85"/>
                  </a:lnTo>
                  <a:lnTo>
                    <a:pt x="425" y="85"/>
                  </a:lnTo>
                  <a:lnTo>
                    <a:pt x="427" y="85"/>
                  </a:lnTo>
                  <a:lnTo>
                    <a:pt x="429" y="84"/>
                  </a:lnTo>
                  <a:lnTo>
                    <a:pt x="430" y="84"/>
                  </a:lnTo>
                  <a:lnTo>
                    <a:pt x="433" y="83"/>
                  </a:lnTo>
                  <a:lnTo>
                    <a:pt x="438" y="80"/>
                  </a:lnTo>
                  <a:lnTo>
                    <a:pt x="439" y="80"/>
                  </a:lnTo>
                  <a:lnTo>
                    <a:pt x="441" y="80"/>
                  </a:lnTo>
                  <a:lnTo>
                    <a:pt x="443" y="80"/>
                  </a:lnTo>
                  <a:lnTo>
                    <a:pt x="445" y="80"/>
                  </a:lnTo>
                  <a:lnTo>
                    <a:pt x="446" y="80"/>
                  </a:lnTo>
                  <a:lnTo>
                    <a:pt x="448" y="80"/>
                  </a:lnTo>
                  <a:lnTo>
                    <a:pt x="449" y="80"/>
                  </a:lnTo>
                  <a:lnTo>
                    <a:pt x="452" y="80"/>
                  </a:lnTo>
                  <a:lnTo>
                    <a:pt x="453" y="80"/>
                  </a:lnTo>
                  <a:lnTo>
                    <a:pt x="454" y="80"/>
                  </a:lnTo>
                  <a:lnTo>
                    <a:pt x="456" y="81"/>
                  </a:lnTo>
                  <a:lnTo>
                    <a:pt x="458" y="81"/>
                  </a:lnTo>
                  <a:lnTo>
                    <a:pt x="460" y="81"/>
                  </a:lnTo>
                  <a:lnTo>
                    <a:pt x="461" y="81"/>
                  </a:lnTo>
                  <a:lnTo>
                    <a:pt x="463" y="81"/>
                  </a:lnTo>
                  <a:lnTo>
                    <a:pt x="464" y="81"/>
                  </a:lnTo>
                  <a:lnTo>
                    <a:pt x="466" y="81"/>
                  </a:lnTo>
                  <a:lnTo>
                    <a:pt x="468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72" y="81"/>
                  </a:lnTo>
                  <a:lnTo>
                    <a:pt x="474" y="81"/>
                  </a:lnTo>
                  <a:lnTo>
                    <a:pt x="475" y="83"/>
                  </a:lnTo>
                  <a:lnTo>
                    <a:pt x="478" y="83"/>
                  </a:lnTo>
                  <a:lnTo>
                    <a:pt x="480" y="83"/>
                  </a:lnTo>
                  <a:lnTo>
                    <a:pt x="481" y="84"/>
                  </a:lnTo>
                  <a:lnTo>
                    <a:pt x="483" y="84"/>
                  </a:lnTo>
                  <a:lnTo>
                    <a:pt x="485" y="84"/>
                  </a:lnTo>
                  <a:lnTo>
                    <a:pt x="486" y="85"/>
                  </a:lnTo>
                  <a:lnTo>
                    <a:pt x="488" y="86"/>
                  </a:lnTo>
                  <a:lnTo>
                    <a:pt x="489" y="87"/>
                  </a:lnTo>
                  <a:lnTo>
                    <a:pt x="490" y="88"/>
                  </a:lnTo>
                  <a:lnTo>
                    <a:pt x="491" y="88"/>
                  </a:lnTo>
                  <a:lnTo>
                    <a:pt x="493" y="89"/>
                  </a:lnTo>
                  <a:lnTo>
                    <a:pt x="494" y="90"/>
                  </a:lnTo>
                  <a:lnTo>
                    <a:pt x="495" y="92"/>
                  </a:lnTo>
                  <a:lnTo>
                    <a:pt x="497" y="92"/>
                  </a:lnTo>
                  <a:lnTo>
                    <a:pt x="498" y="93"/>
                  </a:lnTo>
                  <a:lnTo>
                    <a:pt x="499" y="93"/>
                  </a:lnTo>
                  <a:lnTo>
                    <a:pt x="502" y="93"/>
                  </a:lnTo>
                  <a:lnTo>
                    <a:pt x="503" y="92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7" y="95"/>
                  </a:lnTo>
                  <a:lnTo>
                    <a:pt x="508" y="96"/>
                  </a:lnTo>
                  <a:lnTo>
                    <a:pt x="510" y="97"/>
                  </a:lnTo>
                  <a:lnTo>
                    <a:pt x="512" y="97"/>
                  </a:lnTo>
                  <a:lnTo>
                    <a:pt x="513" y="98"/>
                  </a:lnTo>
                  <a:lnTo>
                    <a:pt x="514" y="100"/>
                  </a:lnTo>
                  <a:lnTo>
                    <a:pt x="515" y="101"/>
                  </a:lnTo>
                  <a:lnTo>
                    <a:pt x="518" y="101"/>
                  </a:lnTo>
                  <a:lnTo>
                    <a:pt x="519" y="102"/>
                  </a:lnTo>
                  <a:lnTo>
                    <a:pt x="520" y="103"/>
                  </a:lnTo>
                  <a:lnTo>
                    <a:pt x="521" y="104"/>
                  </a:lnTo>
                  <a:lnTo>
                    <a:pt x="522" y="105"/>
                  </a:lnTo>
                  <a:lnTo>
                    <a:pt x="523" y="109"/>
                  </a:lnTo>
                  <a:lnTo>
                    <a:pt x="520" y="110"/>
                  </a:lnTo>
                  <a:lnTo>
                    <a:pt x="522" y="112"/>
                  </a:lnTo>
                  <a:lnTo>
                    <a:pt x="523" y="113"/>
                  </a:lnTo>
                  <a:lnTo>
                    <a:pt x="524" y="114"/>
                  </a:lnTo>
                  <a:lnTo>
                    <a:pt x="526" y="115"/>
                  </a:lnTo>
                  <a:lnTo>
                    <a:pt x="527" y="117"/>
                  </a:lnTo>
                  <a:lnTo>
                    <a:pt x="528" y="118"/>
                  </a:lnTo>
                  <a:lnTo>
                    <a:pt x="530" y="119"/>
                  </a:lnTo>
                  <a:lnTo>
                    <a:pt x="531" y="119"/>
                  </a:lnTo>
                  <a:lnTo>
                    <a:pt x="533" y="119"/>
                  </a:lnTo>
                  <a:lnTo>
                    <a:pt x="535" y="119"/>
                  </a:lnTo>
                  <a:lnTo>
                    <a:pt x="537" y="119"/>
                  </a:lnTo>
                  <a:lnTo>
                    <a:pt x="538" y="119"/>
                  </a:lnTo>
                  <a:lnTo>
                    <a:pt x="540" y="119"/>
                  </a:lnTo>
                  <a:lnTo>
                    <a:pt x="541" y="119"/>
                  </a:lnTo>
                  <a:lnTo>
                    <a:pt x="544" y="120"/>
                  </a:lnTo>
                  <a:lnTo>
                    <a:pt x="547" y="119"/>
                  </a:lnTo>
                  <a:lnTo>
                    <a:pt x="548" y="117"/>
                  </a:lnTo>
                  <a:lnTo>
                    <a:pt x="553" y="117"/>
                  </a:lnTo>
                  <a:lnTo>
                    <a:pt x="554" y="117"/>
                  </a:lnTo>
                  <a:lnTo>
                    <a:pt x="555" y="117"/>
                  </a:lnTo>
                  <a:lnTo>
                    <a:pt x="557" y="117"/>
                  </a:lnTo>
                  <a:lnTo>
                    <a:pt x="558" y="118"/>
                  </a:lnTo>
                  <a:lnTo>
                    <a:pt x="560" y="119"/>
                  </a:lnTo>
                  <a:lnTo>
                    <a:pt x="560" y="120"/>
                  </a:lnTo>
                  <a:lnTo>
                    <a:pt x="561" y="122"/>
                  </a:lnTo>
                  <a:lnTo>
                    <a:pt x="561" y="123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3" y="128"/>
                  </a:lnTo>
                  <a:lnTo>
                    <a:pt x="564" y="129"/>
                  </a:lnTo>
                  <a:lnTo>
                    <a:pt x="564" y="130"/>
                  </a:lnTo>
                  <a:lnTo>
                    <a:pt x="565" y="131"/>
                  </a:lnTo>
                  <a:lnTo>
                    <a:pt x="566" y="132"/>
                  </a:lnTo>
                  <a:lnTo>
                    <a:pt x="569" y="132"/>
                  </a:lnTo>
                  <a:lnTo>
                    <a:pt x="570" y="132"/>
                  </a:lnTo>
                  <a:lnTo>
                    <a:pt x="572" y="132"/>
                  </a:lnTo>
                  <a:lnTo>
                    <a:pt x="573" y="132"/>
                  </a:lnTo>
                  <a:lnTo>
                    <a:pt x="576" y="134"/>
                  </a:lnTo>
                  <a:lnTo>
                    <a:pt x="577" y="136"/>
                  </a:lnTo>
                  <a:lnTo>
                    <a:pt x="579" y="137"/>
                  </a:lnTo>
                  <a:lnTo>
                    <a:pt x="580" y="138"/>
                  </a:lnTo>
                  <a:lnTo>
                    <a:pt x="581" y="138"/>
                  </a:lnTo>
                  <a:lnTo>
                    <a:pt x="585" y="137"/>
                  </a:lnTo>
                  <a:lnTo>
                    <a:pt x="589" y="139"/>
                  </a:lnTo>
                  <a:lnTo>
                    <a:pt x="591" y="140"/>
                  </a:lnTo>
                  <a:lnTo>
                    <a:pt x="594" y="142"/>
                  </a:lnTo>
                  <a:lnTo>
                    <a:pt x="596" y="146"/>
                  </a:lnTo>
                  <a:lnTo>
                    <a:pt x="598" y="148"/>
                  </a:lnTo>
                  <a:lnTo>
                    <a:pt x="599" y="148"/>
                  </a:lnTo>
                  <a:lnTo>
                    <a:pt x="601" y="146"/>
                  </a:lnTo>
                  <a:lnTo>
                    <a:pt x="601" y="145"/>
                  </a:lnTo>
                  <a:lnTo>
                    <a:pt x="601" y="143"/>
                  </a:lnTo>
                  <a:lnTo>
                    <a:pt x="601" y="142"/>
                  </a:lnTo>
                  <a:lnTo>
                    <a:pt x="601" y="139"/>
                  </a:lnTo>
                  <a:lnTo>
                    <a:pt x="601" y="138"/>
                  </a:lnTo>
                  <a:lnTo>
                    <a:pt x="601" y="137"/>
                  </a:lnTo>
                  <a:lnTo>
                    <a:pt x="601" y="135"/>
                  </a:lnTo>
                  <a:lnTo>
                    <a:pt x="601" y="134"/>
                  </a:lnTo>
                  <a:lnTo>
                    <a:pt x="601" y="132"/>
                  </a:lnTo>
                  <a:lnTo>
                    <a:pt x="601" y="130"/>
                  </a:lnTo>
                  <a:lnTo>
                    <a:pt x="601" y="129"/>
                  </a:lnTo>
                  <a:lnTo>
                    <a:pt x="601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4" y="125"/>
                  </a:lnTo>
                  <a:lnTo>
                    <a:pt x="606" y="125"/>
                  </a:lnTo>
                  <a:lnTo>
                    <a:pt x="607" y="125"/>
                  </a:lnTo>
                  <a:lnTo>
                    <a:pt x="610" y="125"/>
                  </a:lnTo>
                  <a:lnTo>
                    <a:pt x="611" y="123"/>
                  </a:lnTo>
                  <a:lnTo>
                    <a:pt x="612" y="122"/>
                  </a:lnTo>
                  <a:lnTo>
                    <a:pt x="612" y="121"/>
                  </a:lnTo>
                  <a:lnTo>
                    <a:pt x="613" y="120"/>
                  </a:lnTo>
                  <a:lnTo>
                    <a:pt x="614" y="118"/>
                  </a:lnTo>
                  <a:lnTo>
                    <a:pt x="614" y="117"/>
                  </a:lnTo>
                  <a:lnTo>
                    <a:pt x="615" y="115"/>
                  </a:lnTo>
                  <a:lnTo>
                    <a:pt x="618" y="114"/>
                  </a:lnTo>
                  <a:lnTo>
                    <a:pt x="619" y="114"/>
                  </a:lnTo>
                  <a:lnTo>
                    <a:pt x="622" y="114"/>
                  </a:lnTo>
                  <a:lnTo>
                    <a:pt x="622" y="111"/>
                  </a:lnTo>
                  <a:lnTo>
                    <a:pt x="622" y="110"/>
                  </a:lnTo>
                  <a:lnTo>
                    <a:pt x="622" y="107"/>
                  </a:lnTo>
                  <a:lnTo>
                    <a:pt x="627" y="107"/>
                  </a:lnTo>
                  <a:lnTo>
                    <a:pt x="628" y="106"/>
                  </a:lnTo>
                  <a:lnTo>
                    <a:pt x="629" y="105"/>
                  </a:lnTo>
                  <a:lnTo>
                    <a:pt x="631" y="103"/>
                  </a:lnTo>
                  <a:lnTo>
                    <a:pt x="632" y="102"/>
                  </a:lnTo>
                  <a:lnTo>
                    <a:pt x="635" y="102"/>
                  </a:lnTo>
                  <a:lnTo>
                    <a:pt x="636" y="101"/>
                  </a:lnTo>
                  <a:lnTo>
                    <a:pt x="638" y="100"/>
                  </a:lnTo>
                  <a:lnTo>
                    <a:pt x="639" y="98"/>
                  </a:lnTo>
                  <a:lnTo>
                    <a:pt x="640" y="98"/>
                  </a:lnTo>
                  <a:lnTo>
                    <a:pt x="643" y="97"/>
                  </a:lnTo>
                  <a:lnTo>
                    <a:pt x="644" y="96"/>
                  </a:lnTo>
                  <a:lnTo>
                    <a:pt x="645" y="96"/>
                  </a:lnTo>
                  <a:lnTo>
                    <a:pt x="647" y="96"/>
                  </a:lnTo>
                  <a:lnTo>
                    <a:pt x="648" y="95"/>
                  </a:lnTo>
                  <a:lnTo>
                    <a:pt x="651" y="95"/>
                  </a:lnTo>
                  <a:lnTo>
                    <a:pt x="652" y="95"/>
                  </a:lnTo>
                  <a:lnTo>
                    <a:pt x="654" y="96"/>
                  </a:lnTo>
                  <a:lnTo>
                    <a:pt x="655" y="96"/>
                  </a:lnTo>
                  <a:lnTo>
                    <a:pt x="656" y="96"/>
                  </a:lnTo>
                  <a:lnTo>
                    <a:pt x="659" y="96"/>
                  </a:lnTo>
                  <a:lnTo>
                    <a:pt x="660" y="97"/>
                  </a:lnTo>
                  <a:lnTo>
                    <a:pt x="661" y="98"/>
                  </a:lnTo>
                  <a:lnTo>
                    <a:pt x="662" y="100"/>
                  </a:lnTo>
                  <a:lnTo>
                    <a:pt x="664" y="101"/>
                  </a:lnTo>
                  <a:lnTo>
                    <a:pt x="665" y="101"/>
                  </a:lnTo>
                  <a:lnTo>
                    <a:pt x="668" y="102"/>
                  </a:lnTo>
                  <a:lnTo>
                    <a:pt x="672" y="103"/>
                  </a:lnTo>
                  <a:lnTo>
                    <a:pt x="671" y="100"/>
                  </a:lnTo>
                  <a:lnTo>
                    <a:pt x="674" y="102"/>
                  </a:lnTo>
                  <a:lnTo>
                    <a:pt x="677" y="103"/>
                  </a:lnTo>
                  <a:lnTo>
                    <a:pt x="680" y="106"/>
                  </a:lnTo>
                  <a:lnTo>
                    <a:pt x="681" y="107"/>
                  </a:lnTo>
                  <a:lnTo>
                    <a:pt x="685" y="109"/>
                  </a:lnTo>
                  <a:lnTo>
                    <a:pt x="687" y="112"/>
                  </a:lnTo>
                  <a:lnTo>
                    <a:pt x="689" y="105"/>
                  </a:lnTo>
                  <a:lnTo>
                    <a:pt x="693" y="106"/>
                  </a:lnTo>
                  <a:lnTo>
                    <a:pt x="695" y="105"/>
                  </a:lnTo>
                  <a:lnTo>
                    <a:pt x="696" y="105"/>
                  </a:lnTo>
                  <a:lnTo>
                    <a:pt x="697" y="105"/>
                  </a:lnTo>
                  <a:lnTo>
                    <a:pt x="701" y="106"/>
                  </a:lnTo>
                  <a:lnTo>
                    <a:pt x="703" y="107"/>
                  </a:lnTo>
                  <a:lnTo>
                    <a:pt x="704" y="109"/>
                  </a:lnTo>
                  <a:lnTo>
                    <a:pt x="705" y="110"/>
                  </a:lnTo>
                  <a:lnTo>
                    <a:pt x="706" y="110"/>
                  </a:lnTo>
                  <a:lnTo>
                    <a:pt x="707" y="111"/>
                  </a:lnTo>
                  <a:lnTo>
                    <a:pt x="709" y="113"/>
                  </a:lnTo>
                  <a:lnTo>
                    <a:pt x="710" y="114"/>
                  </a:lnTo>
                  <a:lnTo>
                    <a:pt x="711" y="115"/>
                  </a:lnTo>
                  <a:lnTo>
                    <a:pt x="712" y="119"/>
                  </a:lnTo>
                  <a:lnTo>
                    <a:pt x="714" y="118"/>
                  </a:lnTo>
                  <a:lnTo>
                    <a:pt x="715" y="121"/>
                  </a:lnTo>
                  <a:lnTo>
                    <a:pt x="715" y="123"/>
                  </a:lnTo>
                  <a:lnTo>
                    <a:pt x="717" y="125"/>
                  </a:lnTo>
                  <a:lnTo>
                    <a:pt x="720" y="125"/>
                  </a:lnTo>
                  <a:lnTo>
                    <a:pt x="719" y="127"/>
                  </a:lnTo>
                  <a:lnTo>
                    <a:pt x="720" y="129"/>
                  </a:lnTo>
                  <a:lnTo>
                    <a:pt x="720" y="131"/>
                  </a:lnTo>
                  <a:lnTo>
                    <a:pt x="721" y="134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2" y="140"/>
                  </a:lnTo>
                  <a:lnTo>
                    <a:pt x="722" y="143"/>
                  </a:lnTo>
                  <a:lnTo>
                    <a:pt x="722" y="145"/>
                  </a:lnTo>
                  <a:lnTo>
                    <a:pt x="722" y="146"/>
                  </a:lnTo>
                  <a:lnTo>
                    <a:pt x="723" y="151"/>
                  </a:lnTo>
                  <a:lnTo>
                    <a:pt x="724" y="153"/>
                  </a:lnTo>
                  <a:lnTo>
                    <a:pt x="721" y="155"/>
                  </a:lnTo>
                  <a:lnTo>
                    <a:pt x="720" y="156"/>
                  </a:lnTo>
                  <a:lnTo>
                    <a:pt x="720" y="157"/>
                  </a:lnTo>
                  <a:lnTo>
                    <a:pt x="719" y="159"/>
                  </a:lnTo>
                  <a:lnTo>
                    <a:pt x="719" y="161"/>
                  </a:lnTo>
                  <a:lnTo>
                    <a:pt x="719" y="162"/>
                  </a:lnTo>
                  <a:lnTo>
                    <a:pt x="718" y="164"/>
                  </a:lnTo>
                  <a:lnTo>
                    <a:pt x="718" y="169"/>
                  </a:lnTo>
                  <a:lnTo>
                    <a:pt x="720" y="170"/>
                  </a:lnTo>
                  <a:lnTo>
                    <a:pt x="719" y="173"/>
                  </a:lnTo>
                  <a:lnTo>
                    <a:pt x="720" y="174"/>
                  </a:lnTo>
                  <a:lnTo>
                    <a:pt x="720" y="176"/>
                  </a:lnTo>
                  <a:lnTo>
                    <a:pt x="721" y="178"/>
                  </a:lnTo>
                  <a:lnTo>
                    <a:pt x="721" y="179"/>
                  </a:lnTo>
                  <a:lnTo>
                    <a:pt x="722" y="181"/>
                  </a:lnTo>
                  <a:lnTo>
                    <a:pt x="722" y="182"/>
                  </a:lnTo>
                  <a:lnTo>
                    <a:pt x="722" y="185"/>
                  </a:lnTo>
                  <a:lnTo>
                    <a:pt x="723" y="186"/>
                  </a:lnTo>
                  <a:lnTo>
                    <a:pt x="722" y="188"/>
                  </a:lnTo>
                  <a:lnTo>
                    <a:pt x="722" y="189"/>
                  </a:lnTo>
                  <a:lnTo>
                    <a:pt x="722" y="191"/>
                  </a:lnTo>
                  <a:lnTo>
                    <a:pt x="722" y="193"/>
                  </a:lnTo>
                  <a:lnTo>
                    <a:pt x="722" y="195"/>
                  </a:lnTo>
                  <a:lnTo>
                    <a:pt x="722" y="196"/>
                  </a:lnTo>
                  <a:lnTo>
                    <a:pt x="722" y="197"/>
                  </a:lnTo>
                  <a:lnTo>
                    <a:pt x="721" y="199"/>
                  </a:lnTo>
                  <a:lnTo>
                    <a:pt x="721" y="201"/>
                  </a:lnTo>
                  <a:lnTo>
                    <a:pt x="720" y="202"/>
                  </a:lnTo>
                  <a:lnTo>
                    <a:pt x="719" y="203"/>
                  </a:lnTo>
                  <a:lnTo>
                    <a:pt x="718" y="205"/>
                  </a:lnTo>
                  <a:lnTo>
                    <a:pt x="718" y="206"/>
                  </a:lnTo>
                  <a:lnTo>
                    <a:pt x="717" y="207"/>
                  </a:lnTo>
                  <a:lnTo>
                    <a:pt x="715" y="210"/>
                  </a:lnTo>
                  <a:lnTo>
                    <a:pt x="714" y="211"/>
                  </a:lnTo>
                  <a:lnTo>
                    <a:pt x="713" y="212"/>
                  </a:lnTo>
                  <a:lnTo>
                    <a:pt x="712" y="213"/>
                  </a:lnTo>
                  <a:lnTo>
                    <a:pt x="711" y="215"/>
                  </a:lnTo>
                  <a:lnTo>
                    <a:pt x="711" y="216"/>
                  </a:lnTo>
                  <a:lnTo>
                    <a:pt x="710" y="218"/>
                  </a:lnTo>
                  <a:lnTo>
                    <a:pt x="709" y="220"/>
                  </a:lnTo>
                  <a:lnTo>
                    <a:pt x="709" y="221"/>
                  </a:lnTo>
                  <a:lnTo>
                    <a:pt x="707" y="222"/>
                  </a:lnTo>
                  <a:lnTo>
                    <a:pt x="706" y="224"/>
                  </a:lnTo>
                  <a:lnTo>
                    <a:pt x="706" y="226"/>
                  </a:lnTo>
                  <a:lnTo>
                    <a:pt x="705" y="227"/>
                  </a:lnTo>
                  <a:lnTo>
                    <a:pt x="705" y="229"/>
                  </a:lnTo>
                  <a:lnTo>
                    <a:pt x="704" y="230"/>
                  </a:lnTo>
                  <a:lnTo>
                    <a:pt x="704" y="232"/>
                  </a:lnTo>
                  <a:lnTo>
                    <a:pt x="703" y="233"/>
                  </a:lnTo>
                  <a:lnTo>
                    <a:pt x="703" y="236"/>
                  </a:lnTo>
                  <a:lnTo>
                    <a:pt x="702" y="237"/>
                  </a:lnTo>
                  <a:lnTo>
                    <a:pt x="702" y="239"/>
                  </a:lnTo>
                  <a:lnTo>
                    <a:pt x="702" y="240"/>
                  </a:lnTo>
                  <a:lnTo>
                    <a:pt x="702" y="241"/>
                  </a:lnTo>
                  <a:lnTo>
                    <a:pt x="701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2" y="248"/>
                  </a:lnTo>
                  <a:lnTo>
                    <a:pt x="702" y="249"/>
                  </a:lnTo>
                  <a:lnTo>
                    <a:pt x="702" y="252"/>
                  </a:lnTo>
                  <a:lnTo>
                    <a:pt x="702" y="254"/>
                  </a:lnTo>
                  <a:lnTo>
                    <a:pt x="702" y="255"/>
                  </a:lnTo>
                  <a:lnTo>
                    <a:pt x="701" y="256"/>
                  </a:lnTo>
                  <a:lnTo>
                    <a:pt x="701" y="258"/>
                  </a:lnTo>
                  <a:lnTo>
                    <a:pt x="701" y="260"/>
                  </a:lnTo>
                  <a:lnTo>
                    <a:pt x="699" y="264"/>
                  </a:lnTo>
                  <a:lnTo>
                    <a:pt x="698" y="270"/>
                  </a:lnTo>
                  <a:lnTo>
                    <a:pt x="695" y="273"/>
                  </a:lnTo>
                  <a:lnTo>
                    <a:pt x="691" y="277"/>
                  </a:lnTo>
                  <a:lnTo>
                    <a:pt x="687" y="280"/>
                  </a:lnTo>
                  <a:lnTo>
                    <a:pt x="686" y="285"/>
                  </a:lnTo>
                  <a:lnTo>
                    <a:pt x="681" y="285"/>
                  </a:lnTo>
                  <a:lnTo>
                    <a:pt x="679" y="287"/>
                  </a:lnTo>
                  <a:lnTo>
                    <a:pt x="674" y="288"/>
                  </a:lnTo>
                  <a:lnTo>
                    <a:pt x="672" y="290"/>
                  </a:lnTo>
                  <a:lnTo>
                    <a:pt x="671" y="291"/>
                  </a:lnTo>
                  <a:lnTo>
                    <a:pt x="671" y="292"/>
                  </a:lnTo>
                  <a:lnTo>
                    <a:pt x="672" y="294"/>
                  </a:lnTo>
                  <a:lnTo>
                    <a:pt x="673" y="295"/>
                  </a:lnTo>
                  <a:lnTo>
                    <a:pt x="674" y="297"/>
                  </a:lnTo>
                  <a:lnTo>
                    <a:pt x="674" y="298"/>
                  </a:lnTo>
                  <a:lnTo>
                    <a:pt x="676" y="299"/>
                  </a:lnTo>
                  <a:lnTo>
                    <a:pt x="677" y="300"/>
                  </a:lnTo>
                  <a:lnTo>
                    <a:pt x="677" y="303"/>
                  </a:lnTo>
                  <a:lnTo>
                    <a:pt x="678" y="304"/>
                  </a:lnTo>
                  <a:lnTo>
                    <a:pt x="678" y="305"/>
                  </a:lnTo>
                  <a:lnTo>
                    <a:pt x="678" y="307"/>
                  </a:lnTo>
                  <a:lnTo>
                    <a:pt x="678" y="308"/>
                  </a:lnTo>
                  <a:lnTo>
                    <a:pt x="679" y="311"/>
                  </a:lnTo>
                  <a:lnTo>
                    <a:pt x="679" y="312"/>
                  </a:lnTo>
                  <a:lnTo>
                    <a:pt x="679" y="313"/>
                  </a:lnTo>
                  <a:lnTo>
                    <a:pt x="680" y="315"/>
                  </a:lnTo>
                  <a:lnTo>
                    <a:pt x="680" y="316"/>
                  </a:lnTo>
                  <a:lnTo>
                    <a:pt x="681" y="317"/>
                  </a:lnTo>
                  <a:lnTo>
                    <a:pt x="682" y="320"/>
                  </a:lnTo>
                  <a:lnTo>
                    <a:pt x="682" y="323"/>
                  </a:lnTo>
                  <a:lnTo>
                    <a:pt x="685" y="324"/>
                  </a:lnTo>
                  <a:lnTo>
                    <a:pt x="686" y="327"/>
                  </a:lnTo>
                  <a:lnTo>
                    <a:pt x="687" y="329"/>
                  </a:lnTo>
                  <a:lnTo>
                    <a:pt x="687" y="332"/>
                  </a:lnTo>
                  <a:lnTo>
                    <a:pt x="687" y="333"/>
                  </a:lnTo>
                  <a:lnTo>
                    <a:pt x="688" y="336"/>
                  </a:lnTo>
                  <a:lnTo>
                    <a:pt x="685" y="338"/>
                  </a:lnTo>
                  <a:lnTo>
                    <a:pt x="688" y="340"/>
                  </a:lnTo>
                  <a:lnTo>
                    <a:pt x="690" y="340"/>
                  </a:lnTo>
                  <a:lnTo>
                    <a:pt x="691" y="344"/>
                  </a:lnTo>
                  <a:lnTo>
                    <a:pt x="695" y="346"/>
                  </a:lnTo>
                  <a:lnTo>
                    <a:pt x="699" y="348"/>
                  </a:lnTo>
                  <a:lnTo>
                    <a:pt x="703" y="350"/>
                  </a:lnTo>
                  <a:lnTo>
                    <a:pt x="706" y="350"/>
                  </a:lnTo>
                  <a:lnTo>
                    <a:pt x="710" y="351"/>
                  </a:lnTo>
                  <a:lnTo>
                    <a:pt x="714" y="351"/>
                  </a:lnTo>
                  <a:lnTo>
                    <a:pt x="718" y="351"/>
                  </a:lnTo>
                  <a:lnTo>
                    <a:pt x="721" y="350"/>
                  </a:lnTo>
                  <a:lnTo>
                    <a:pt x="726" y="349"/>
                  </a:lnTo>
                  <a:lnTo>
                    <a:pt x="729" y="349"/>
                  </a:lnTo>
                  <a:lnTo>
                    <a:pt x="731" y="348"/>
                  </a:lnTo>
                  <a:lnTo>
                    <a:pt x="734" y="346"/>
                  </a:lnTo>
                  <a:lnTo>
                    <a:pt x="739" y="345"/>
                  </a:lnTo>
                  <a:lnTo>
                    <a:pt x="743" y="345"/>
                  </a:lnTo>
                  <a:lnTo>
                    <a:pt x="747" y="344"/>
                  </a:lnTo>
                  <a:lnTo>
                    <a:pt x="746" y="347"/>
                  </a:lnTo>
                  <a:lnTo>
                    <a:pt x="747" y="349"/>
                  </a:lnTo>
                  <a:lnTo>
                    <a:pt x="747" y="350"/>
                  </a:lnTo>
                  <a:lnTo>
                    <a:pt x="748" y="351"/>
                  </a:lnTo>
                  <a:lnTo>
                    <a:pt x="748" y="354"/>
                  </a:lnTo>
                  <a:lnTo>
                    <a:pt x="749" y="355"/>
                  </a:lnTo>
                  <a:lnTo>
                    <a:pt x="749" y="356"/>
                  </a:lnTo>
                  <a:lnTo>
                    <a:pt x="751" y="358"/>
                  </a:lnTo>
                  <a:lnTo>
                    <a:pt x="752" y="359"/>
                  </a:lnTo>
                  <a:lnTo>
                    <a:pt x="752" y="361"/>
                  </a:lnTo>
                  <a:lnTo>
                    <a:pt x="753" y="363"/>
                  </a:lnTo>
                  <a:lnTo>
                    <a:pt x="753" y="364"/>
                  </a:lnTo>
                  <a:lnTo>
                    <a:pt x="754" y="365"/>
                  </a:lnTo>
                  <a:lnTo>
                    <a:pt x="754" y="367"/>
                  </a:lnTo>
                  <a:lnTo>
                    <a:pt x="755" y="370"/>
                  </a:lnTo>
                  <a:lnTo>
                    <a:pt x="756" y="371"/>
                  </a:lnTo>
                  <a:lnTo>
                    <a:pt x="756" y="372"/>
                  </a:lnTo>
                  <a:lnTo>
                    <a:pt x="757" y="374"/>
                  </a:lnTo>
                  <a:lnTo>
                    <a:pt x="759" y="375"/>
                  </a:lnTo>
                  <a:lnTo>
                    <a:pt x="760" y="376"/>
                  </a:lnTo>
                  <a:lnTo>
                    <a:pt x="761" y="376"/>
                  </a:lnTo>
                  <a:lnTo>
                    <a:pt x="763" y="376"/>
                  </a:lnTo>
                  <a:lnTo>
                    <a:pt x="764" y="376"/>
                  </a:lnTo>
                  <a:lnTo>
                    <a:pt x="768" y="378"/>
                  </a:lnTo>
                  <a:lnTo>
                    <a:pt x="767" y="381"/>
                  </a:lnTo>
                  <a:lnTo>
                    <a:pt x="767" y="382"/>
                  </a:lnTo>
                  <a:lnTo>
                    <a:pt x="765" y="386"/>
                  </a:lnTo>
                  <a:lnTo>
                    <a:pt x="764" y="390"/>
                  </a:lnTo>
                  <a:lnTo>
                    <a:pt x="763" y="395"/>
                  </a:lnTo>
                  <a:lnTo>
                    <a:pt x="762" y="398"/>
                  </a:lnTo>
                  <a:lnTo>
                    <a:pt x="757" y="399"/>
                  </a:lnTo>
                  <a:lnTo>
                    <a:pt x="753" y="400"/>
                  </a:lnTo>
                  <a:lnTo>
                    <a:pt x="749" y="401"/>
                  </a:lnTo>
                  <a:lnTo>
                    <a:pt x="748" y="401"/>
                  </a:lnTo>
                  <a:lnTo>
                    <a:pt x="745" y="404"/>
                  </a:lnTo>
                  <a:lnTo>
                    <a:pt x="742" y="405"/>
                  </a:lnTo>
                  <a:lnTo>
                    <a:pt x="738" y="406"/>
                  </a:lnTo>
                  <a:lnTo>
                    <a:pt x="734" y="409"/>
                  </a:lnTo>
                  <a:lnTo>
                    <a:pt x="731" y="412"/>
                  </a:lnTo>
                  <a:lnTo>
                    <a:pt x="730" y="414"/>
                  </a:lnTo>
                  <a:lnTo>
                    <a:pt x="726" y="417"/>
                  </a:lnTo>
                  <a:lnTo>
                    <a:pt x="728" y="420"/>
                  </a:lnTo>
                  <a:lnTo>
                    <a:pt x="727" y="421"/>
                  </a:lnTo>
                  <a:lnTo>
                    <a:pt x="726" y="422"/>
                  </a:lnTo>
                  <a:lnTo>
                    <a:pt x="727" y="425"/>
                  </a:lnTo>
                  <a:lnTo>
                    <a:pt x="722" y="426"/>
                  </a:lnTo>
                  <a:lnTo>
                    <a:pt x="721" y="426"/>
                  </a:lnTo>
                  <a:lnTo>
                    <a:pt x="719" y="426"/>
                  </a:lnTo>
                  <a:lnTo>
                    <a:pt x="715" y="426"/>
                  </a:lnTo>
                  <a:lnTo>
                    <a:pt x="715" y="430"/>
                  </a:lnTo>
                  <a:lnTo>
                    <a:pt x="715" y="432"/>
                  </a:lnTo>
                  <a:lnTo>
                    <a:pt x="715" y="435"/>
                  </a:lnTo>
                  <a:lnTo>
                    <a:pt x="715" y="439"/>
                  </a:lnTo>
                  <a:lnTo>
                    <a:pt x="718" y="440"/>
                  </a:lnTo>
                  <a:lnTo>
                    <a:pt x="719" y="442"/>
                  </a:lnTo>
                  <a:lnTo>
                    <a:pt x="719" y="443"/>
                  </a:lnTo>
                  <a:lnTo>
                    <a:pt x="719" y="445"/>
                  </a:lnTo>
                  <a:lnTo>
                    <a:pt x="719" y="447"/>
                  </a:lnTo>
                  <a:lnTo>
                    <a:pt x="719" y="448"/>
                  </a:lnTo>
                  <a:lnTo>
                    <a:pt x="720" y="450"/>
                  </a:lnTo>
                  <a:lnTo>
                    <a:pt x="720" y="451"/>
                  </a:lnTo>
                  <a:lnTo>
                    <a:pt x="720" y="454"/>
                  </a:lnTo>
                  <a:lnTo>
                    <a:pt x="720" y="455"/>
                  </a:lnTo>
                  <a:lnTo>
                    <a:pt x="718" y="456"/>
                  </a:lnTo>
                  <a:lnTo>
                    <a:pt x="717" y="456"/>
                  </a:lnTo>
                  <a:lnTo>
                    <a:pt x="713" y="457"/>
                  </a:lnTo>
                  <a:lnTo>
                    <a:pt x="713" y="459"/>
                  </a:lnTo>
                  <a:lnTo>
                    <a:pt x="713" y="462"/>
                  </a:lnTo>
                  <a:lnTo>
                    <a:pt x="712" y="464"/>
                  </a:lnTo>
                  <a:lnTo>
                    <a:pt x="711" y="466"/>
                  </a:lnTo>
                  <a:lnTo>
                    <a:pt x="713" y="468"/>
                  </a:lnTo>
                  <a:lnTo>
                    <a:pt x="713" y="471"/>
                  </a:lnTo>
                  <a:lnTo>
                    <a:pt x="714" y="473"/>
                  </a:lnTo>
                  <a:lnTo>
                    <a:pt x="714" y="474"/>
                  </a:lnTo>
                  <a:lnTo>
                    <a:pt x="715" y="475"/>
                  </a:lnTo>
                  <a:lnTo>
                    <a:pt x="715" y="477"/>
                  </a:lnTo>
                  <a:lnTo>
                    <a:pt x="717" y="479"/>
                  </a:lnTo>
                  <a:lnTo>
                    <a:pt x="719" y="482"/>
                  </a:lnTo>
                  <a:lnTo>
                    <a:pt x="719" y="485"/>
                  </a:lnTo>
                  <a:lnTo>
                    <a:pt x="720" y="487"/>
                  </a:lnTo>
                  <a:lnTo>
                    <a:pt x="721" y="488"/>
                  </a:lnTo>
                  <a:lnTo>
                    <a:pt x="721" y="489"/>
                  </a:lnTo>
                  <a:lnTo>
                    <a:pt x="722" y="491"/>
                  </a:lnTo>
                  <a:lnTo>
                    <a:pt x="723" y="492"/>
                  </a:lnTo>
                  <a:lnTo>
                    <a:pt x="723" y="493"/>
                  </a:lnTo>
                  <a:lnTo>
                    <a:pt x="724" y="496"/>
                  </a:lnTo>
                  <a:lnTo>
                    <a:pt x="724" y="497"/>
                  </a:lnTo>
                  <a:lnTo>
                    <a:pt x="726" y="498"/>
                  </a:lnTo>
                  <a:lnTo>
                    <a:pt x="726" y="499"/>
                  </a:lnTo>
                  <a:lnTo>
                    <a:pt x="727" y="501"/>
                  </a:lnTo>
                  <a:lnTo>
                    <a:pt x="728" y="502"/>
                  </a:lnTo>
                  <a:lnTo>
                    <a:pt x="728" y="505"/>
                  </a:lnTo>
                  <a:lnTo>
                    <a:pt x="728" y="506"/>
                  </a:lnTo>
                  <a:lnTo>
                    <a:pt x="728" y="507"/>
                  </a:lnTo>
                  <a:lnTo>
                    <a:pt x="728" y="509"/>
                  </a:lnTo>
                  <a:lnTo>
                    <a:pt x="728" y="510"/>
                  </a:lnTo>
                  <a:lnTo>
                    <a:pt x="728" y="513"/>
                  </a:lnTo>
                  <a:lnTo>
                    <a:pt x="728" y="514"/>
                  </a:lnTo>
                  <a:lnTo>
                    <a:pt x="728" y="516"/>
                  </a:lnTo>
                  <a:lnTo>
                    <a:pt x="729" y="517"/>
                  </a:lnTo>
                  <a:lnTo>
                    <a:pt x="729" y="518"/>
                  </a:lnTo>
                  <a:lnTo>
                    <a:pt x="728" y="519"/>
                  </a:lnTo>
                  <a:lnTo>
                    <a:pt x="726" y="519"/>
                  </a:lnTo>
                  <a:lnTo>
                    <a:pt x="724" y="519"/>
                  </a:lnTo>
                  <a:lnTo>
                    <a:pt x="722" y="519"/>
                  </a:lnTo>
                  <a:lnTo>
                    <a:pt x="721" y="521"/>
                  </a:lnTo>
                  <a:lnTo>
                    <a:pt x="719" y="521"/>
                  </a:lnTo>
                  <a:lnTo>
                    <a:pt x="718" y="521"/>
                  </a:lnTo>
                  <a:lnTo>
                    <a:pt x="719" y="524"/>
                  </a:lnTo>
                  <a:lnTo>
                    <a:pt x="719" y="524"/>
                  </a:lnTo>
                  <a:lnTo>
                    <a:pt x="721" y="526"/>
                  </a:lnTo>
                  <a:lnTo>
                    <a:pt x="721" y="527"/>
                  </a:lnTo>
                  <a:lnTo>
                    <a:pt x="722" y="529"/>
                  </a:lnTo>
                  <a:lnTo>
                    <a:pt x="723" y="530"/>
                  </a:lnTo>
                  <a:lnTo>
                    <a:pt x="724" y="531"/>
                  </a:lnTo>
                  <a:lnTo>
                    <a:pt x="726" y="532"/>
                  </a:lnTo>
                  <a:lnTo>
                    <a:pt x="726" y="534"/>
                  </a:lnTo>
                  <a:lnTo>
                    <a:pt x="727" y="535"/>
                  </a:lnTo>
                  <a:lnTo>
                    <a:pt x="729" y="536"/>
                  </a:lnTo>
                  <a:lnTo>
                    <a:pt x="730" y="536"/>
                  </a:lnTo>
                  <a:lnTo>
                    <a:pt x="731" y="538"/>
                  </a:lnTo>
                  <a:lnTo>
                    <a:pt x="734" y="538"/>
                  </a:lnTo>
                  <a:lnTo>
                    <a:pt x="735" y="538"/>
                  </a:lnTo>
                  <a:lnTo>
                    <a:pt x="738" y="536"/>
                  </a:lnTo>
                  <a:lnTo>
                    <a:pt x="739" y="538"/>
                  </a:lnTo>
                  <a:lnTo>
                    <a:pt x="742" y="540"/>
                  </a:lnTo>
                  <a:lnTo>
                    <a:pt x="745" y="542"/>
                  </a:lnTo>
                  <a:lnTo>
                    <a:pt x="746" y="543"/>
                  </a:lnTo>
                  <a:lnTo>
                    <a:pt x="748" y="544"/>
                  </a:lnTo>
                  <a:lnTo>
                    <a:pt x="749" y="544"/>
                  </a:lnTo>
                  <a:lnTo>
                    <a:pt x="752" y="546"/>
                  </a:lnTo>
                  <a:lnTo>
                    <a:pt x="753" y="547"/>
                  </a:lnTo>
                  <a:lnTo>
                    <a:pt x="754" y="548"/>
                  </a:lnTo>
                  <a:lnTo>
                    <a:pt x="756" y="550"/>
                  </a:lnTo>
                  <a:lnTo>
                    <a:pt x="760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7" y="550"/>
                  </a:lnTo>
                  <a:lnTo>
                    <a:pt x="768" y="550"/>
                  </a:lnTo>
                  <a:lnTo>
                    <a:pt x="770" y="552"/>
                  </a:lnTo>
                  <a:lnTo>
                    <a:pt x="771" y="553"/>
                  </a:lnTo>
                  <a:lnTo>
                    <a:pt x="770" y="556"/>
                  </a:lnTo>
                  <a:lnTo>
                    <a:pt x="771" y="558"/>
                  </a:lnTo>
                  <a:lnTo>
                    <a:pt x="771" y="559"/>
                  </a:lnTo>
                  <a:lnTo>
                    <a:pt x="771" y="561"/>
                  </a:lnTo>
                  <a:lnTo>
                    <a:pt x="772" y="564"/>
                  </a:lnTo>
                  <a:lnTo>
                    <a:pt x="769" y="564"/>
                  </a:lnTo>
                  <a:lnTo>
                    <a:pt x="767" y="564"/>
                  </a:lnTo>
                  <a:lnTo>
                    <a:pt x="765" y="564"/>
                  </a:lnTo>
                  <a:lnTo>
                    <a:pt x="763" y="564"/>
                  </a:lnTo>
                  <a:lnTo>
                    <a:pt x="762" y="564"/>
                  </a:lnTo>
                  <a:lnTo>
                    <a:pt x="757" y="565"/>
                  </a:lnTo>
                  <a:lnTo>
                    <a:pt x="756" y="567"/>
                  </a:lnTo>
                  <a:lnTo>
                    <a:pt x="755" y="569"/>
                  </a:lnTo>
                  <a:lnTo>
                    <a:pt x="759" y="571"/>
                  </a:lnTo>
                  <a:lnTo>
                    <a:pt x="759" y="573"/>
                  </a:lnTo>
                  <a:lnTo>
                    <a:pt x="759" y="574"/>
                  </a:lnTo>
                  <a:lnTo>
                    <a:pt x="759" y="575"/>
                  </a:lnTo>
                  <a:lnTo>
                    <a:pt x="759" y="577"/>
                  </a:lnTo>
                  <a:lnTo>
                    <a:pt x="760" y="578"/>
                  </a:lnTo>
                  <a:lnTo>
                    <a:pt x="760" y="581"/>
                  </a:lnTo>
                  <a:lnTo>
                    <a:pt x="759" y="582"/>
                  </a:lnTo>
                  <a:lnTo>
                    <a:pt x="757" y="583"/>
                  </a:lnTo>
                  <a:lnTo>
                    <a:pt x="757" y="584"/>
                  </a:lnTo>
                  <a:lnTo>
                    <a:pt x="756" y="585"/>
                  </a:lnTo>
                  <a:lnTo>
                    <a:pt x="755" y="588"/>
                  </a:lnTo>
                  <a:lnTo>
                    <a:pt x="754" y="589"/>
                  </a:lnTo>
                  <a:lnTo>
                    <a:pt x="754" y="590"/>
                  </a:lnTo>
                  <a:lnTo>
                    <a:pt x="753" y="591"/>
                  </a:lnTo>
                  <a:lnTo>
                    <a:pt x="752" y="593"/>
                  </a:lnTo>
                  <a:lnTo>
                    <a:pt x="751" y="594"/>
                  </a:lnTo>
                  <a:lnTo>
                    <a:pt x="751" y="595"/>
                  </a:lnTo>
                  <a:lnTo>
                    <a:pt x="749" y="598"/>
                  </a:lnTo>
                  <a:lnTo>
                    <a:pt x="749" y="599"/>
                  </a:lnTo>
                  <a:lnTo>
                    <a:pt x="749" y="600"/>
                  </a:lnTo>
                  <a:lnTo>
                    <a:pt x="749" y="602"/>
                  </a:lnTo>
                  <a:lnTo>
                    <a:pt x="748" y="603"/>
                  </a:lnTo>
                  <a:lnTo>
                    <a:pt x="748" y="606"/>
                  </a:lnTo>
                  <a:lnTo>
                    <a:pt x="748" y="607"/>
                  </a:lnTo>
                  <a:lnTo>
                    <a:pt x="748" y="609"/>
                  </a:lnTo>
                  <a:lnTo>
                    <a:pt x="748" y="610"/>
                  </a:lnTo>
                  <a:lnTo>
                    <a:pt x="748" y="611"/>
                  </a:lnTo>
                  <a:lnTo>
                    <a:pt x="748" y="614"/>
                  </a:lnTo>
                  <a:lnTo>
                    <a:pt x="747" y="616"/>
                  </a:lnTo>
                  <a:lnTo>
                    <a:pt x="747" y="617"/>
                  </a:lnTo>
                  <a:lnTo>
                    <a:pt x="747" y="618"/>
                  </a:lnTo>
                  <a:lnTo>
                    <a:pt x="747" y="620"/>
                  </a:lnTo>
                  <a:lnTo>
                    <a:pt x="747" y="622"/>
                  </a:lnTo>
                  <a:lnTo>
                    <a:pt x="747" y="624"/>
                  </a:lnTo>
                  <a:lnTo>
                    <a:pt x="746" y="625"/>
                  </a:lnTo>
                  <a:lnTo>
                    <a:pt x="746" y="627"/>
                  </a:lnTo>
                  <a:lnTo>
                    <a:pt x="746" y="628"/>
                  </a:lnTo>
                  <a:lnTo>
                    <a:pt x="746" y="631"/>
                  </a:lnTo>
                  <a:lnTo>
                    <a:pt x="746" y="632"/>
                  </a:lnTo>
                  <a:lnTo>
                    <a:pt x="746" y="634"/>
                  </a:lnTo>
                  <a:lnTo>
                    <a:pt x="746" y="635"/>
                  </a:lnTo>
                  <a:lnTo>
                    <a:pt x="745" y="636"/>
                  </a:lnTo>
                  <a:lnTo>
                    <a:pt x="745" y="639"/>
                  </a:lnTo>
                  <a:lnTo>
                    <a:pt x="745" y="640"/>
                  </a:lnTo>
                  <a:lnTo>
                    <a:pt x="744" y="642"/>
                  </a:lnTo>
                  <a:lnTo>
                    <a:pt x="744" y="643"/>
                  </a:lnTo>
                  <a:lnTo>
                    <a:pt x="743" y="645"/>
                  </a:lnTo>
                  <a:lnTo>
                    <a:pt x="742" y="647"/>
                  </a:lnTo>
                  <a:lnTo>
                    <a:pt x="740" y="648"/>
                  </a:lnTo>
                  <a:lnTo>
                    <a:pt x="739" y="649"/>
                  </a:lnTo>
                  <a:lnTo>
                    <a:pt x="738" y="650"/>
                  </a:lnTo>
                  <a:lnTo>
                    <a:pt x="737" y="651"/>
                  </a:lnTo>
                  <a:lnTo>
                    <a:pt x="736" y="652"/>
                  </a:lnTo>
                  <a:lnTo>
                    <a:pt x="735" y="653"/>
                  </a:lnTo>
                  <a:lnTo>
                    <a:pt x="734" y="655"/>
                  </a:lnTo>
                  <a:lnTo>
                    <a:pt x="732" y="656"/>
                  </a:lnTo>
                  <a:lnTo>
                    <a:pt x="731" y="657"/>
                  </a:lnTo>
                  <a:lnTo>
                    <a:pt x="730" y="658"/>
                  </a:lnTo>
                  <a:lnTo>
                    <a:pt x="729" y="659"/>
                  </a:lnTo>
                  <a:lnTo>
                    <a:pt x="728" y="660"/>
                  </a:lnTo>
                  <a:lnTo>
                    <a:pt x="727" y="661"/>
                  </a:lnTo>
                  <a:lnTo>
                    <a:pt x="726" y="662"/>
                  </a:lnTo>
                  <a:lnTo>
                    <a:pt x="726" y="664"/>
                  </a:lnTo>
                  <a:lnTo>
                    <a:pt x="723" y="667"/>
                  </a:lnTo>
                  <a:lnTo>
                    <a:pt x="727" y="668"/>
                  </a:lnTo>
                  <a:lnTo>
                    <a:pt x="728" y="669"/>
                  </a:lnTo>
                  <a:lnTo>
                    <a:pt x="728" y="672"/>
                  </a:lnTo>
                  <a:lnTo>
                    <a:pt x="729" y="676"/>
                  </a:lnTo>
                  <a:lnTo>
                    <a:pt x="726" y="676"/>
                  </a:lnTo>
                  <a:lnTo>
                    <a:pt x="724" y="677"/>
                  </a:lnTo>
                  <a:lnTo>
                    <a:pt x="722" y="677"/>
                  </a:lnTo>
                  <a:lnTo>
                    <a:pt x="721" y="678"/>
                  </a:lnTo>
                  <a:lnTo>
                    <a:pt x="720" y="679"/>
                  </a:lnTo>
                  <a:lnTo>
                    <a:pt x="719" y="681"/>
                  </a:lnTo>
                  <a:lnTo>
                    <a:pt x="718" y="682"/>
                  </a:lnTo>
                  <a:lnTo>
                    <a:pt x="715" y="682"/>
                  </a:lnTo>
                  <a:lnTo>
                    <a:pt x="714" y="683"/>
                  </a:lnTo>
                  <a:lnTo>
                    <a:pt x="713" y="684"/>
                  </a:lnTo>
                  <a:lnTo>
                    <a:pt x="711" y="685"/>
                  </a:lnTo>
                  <a:lnTo>
                    <a:pt x="710" y="685"/>
                  </a:lnTo>
                  <a:lnTo>
                    <a:pt x="709" y="685"/>
                  </a:lnTo>
                  <a:lnTo>
                    <a:pt x="706" y="685"/>
                  </a:lnTo>
                  <a:lnTo>
                    <a:pt x="705" y="685"/>
                  </a:lnTo>
                  <a:lnTo>
                    <a:pt x="703" y="684"/>
                  </a:lnTo>
                  <a:lnTo>
                    <a:pt x="701" y="684"/>
                  </a:lnTo>
                  <a:lnTo>
                    <a:pt x="699" y="684"/>
                  </a:lnTo>
                  <a:lnTo>
                    <a:pt x="698" y="683"/>
                  </a:lnTo>
                  <a:lnTo>
                    <a:pt x="697" y="682"/>
                  </a:lnTo>
                  <a:lnTo>
                    <a:pt x="695" y="681"/>
                  </a:lnTo>
                  <a:lnTo>
                    <a:pt x="691" y="679"/>
                  </a:lnTo>
                  <a:lnTo>
                    <a:pt x="690" y="685"/>
                  </a:lnTo>
                  <a:lnTo>
                    <a:pt x="689" y="691"/>
                  </a:lnTo>
                  <a:lnTo>
                    <a:pt x="690" y="692"/>
                  </a:lnTo>
                  <a:lnTo>
                    <a:pt x="686" y="695"/>
                  </a:lnTo>
                  <a:lnTo>
                    <a:pt x="684" y="696"/>
                  </a:lnTo>
                  <a:lnTo>
                    <a:pt x="681" y="699"/>
                  </a:lnTo>
                  <a:lnTo>
                    <a:pt x="679" y="700"/>
                  </a:lnTo>
                  <a:lnTo>
                    <a:pt x="677" y="702"/>
                  </a:lnTo>
                  <a:lnTo>
                    <a:pt x="674" y="706"/>
                  </a:lnTo>
                  <a:lnTo>
                    <a:pt x="674" y="710"/>
                  </a:lnTo>
                  <a:lnTo>
                    <a:pt x="674" y="714"/>
                  </a:lnTo>
                  <a:lnTo>
                    <a:pt x="677" y="719"/>
                  </a:lnTo>
                  <a:lnTo>
                    <a:pt x="678" y="723"/>
                  </a:lnTo>
                  <a:lnTo>
                    <a:pt x="679" y="726"/>
                  </a:lnTo>
                  <a:lnTo>
                    <a:pt x="680" y="729"/>
                  </a:lnTo>
                  <a:lnTo>
                    <a:pt x="680" y="734"/>
                  </a:lnTo>
                  <a:lnTo>
                    <a:pt x="680" y="737"/>
                  </a:lnTo>
                  <a:lnTo>
                    <a:pt x="678" y="738"/>
                  </a:lnTo>
                  <a:lnTo>
                    <a:pt x="674" y="741"/>
                  </a:lnTo>
                  <a:lnTo>
                    <a:pt x="670" y="743"/>
                  </a:lnTo>
                  <a:lnTo>
                    <a:pt x="666" y="746"/>
                  </a:lnTo>
                  <a:lnTo>
                    <a:pt x="664" y="749"/>
                  </a:lnTo>
                  <a:lnTo>
                    <a:pt x="663" y="750"/>
                  </a:lnTo>
                  <a:lnTo>
                    <a:pt x="662" y="751"/>
                  </a:lnTo>
                  <a:lnTo>
                    <a:pt x="660" y="754"/>
                  </a:lnTo>
                  <a:lnTo>
                    <a:pt x="654" y="757"/>
                  </a:lnTo>
                  <a:lnTo>
                    <a:pt x="654" y="753"/>
                  </a:lnTo>
                  <a:lnTo>
                    <a:pt x="653" y="752"/>
                  </a:lnTo>
                  <a:lnTo>
                    <a:pt x="652" y="751"/>
                  </a:lnTo>
                  <a:lnTo>
                    <a:pt x="651" y="750"/>
                  </a:lnTo>
                  <a:lnTo>
                    <a:pt x="649" y="749"/>
                  </a:lnTo>
                  <a:lnTo>
                    <a:pt x="648" y="746"/>
                  </a:lnTo>
                  <a:lnTo>
                    <a:pt x="647" y="748"/>
                  </a:lnTo>
                  <a:lnTo>
                    <a:pt x="646" y="749"/>
                  </a:lnTo>
                  <a:lnTo>
                    <a:pt x="645" y="750"/>
                  </a:lnTo>
                  <a:lnTo>
                    <a:pt x="644" y="751"/>
                  </a:lnTo>
                  <a:lnTo>
                    <a:pt x="643" y="752"/>
                  </a:lnTo>
                  <a:lnTo>
                    <a:pt x="641" y="753"/>
                  </a:lnTo>
                  <a:lnTo>
                    <a:pt x="640" y="756"/>
                  </a:lnTo>
                  <a:lnTo>
                    <a:pt x="640" y="757"/>
                  </a:lnTo>
                  <a:lnTo>
                    <a:pt x="639" y="758"/>
                  </a:lnTo>
                  <a:lnTo>
                    <a:pt x="638" y="759"/>
                  </a:lnTo>
                  <a:lnTo>
                    <a:pt x="638" y="761"/>
                  </a:lnTo>
                  <a:lnTo>
                    <a:pt x="636" y="765"/>
                  </a:lnTo>
                  <a:lnTo>
                    <a:pt x="635" y="763"/>
                  </a:lnTo>
                  <a:lnTo>
                    <a:pt x="634" y="767"/>
                  </a:lnTo>
                  <a:lnTo>
                    <a:pt x="631" y="767"/>
                  </a:lnTo>
                  <a:lnTo>
                    <a:pt x="630" y="767"/>
                  </a:lnTo>
                  <a:lnTo>
                    <a:pt x="628" y="767"/>
                  </a:lnTo>
                  <a:lnTo>
                    <a:pt x="627" y="768"/>
                  </a:lnTo>
                  <a:lnTo>
                    <a:pt x="626" y="769"/>
                  </a:lnTo>
                  <a:lnTo>
                    <a:pt x="623" y="769"/>
                  </a:lnTo>
                  <a:lnTo>
                    <a:pt x="622" y="770"/>
                  </a:lnTo>
                  <a:lnTo>
                    <a:pt x="621" y="771"/>
                  </a:lnTo>
                  <a:lnTo>
                    <a:pt x="621" y="773"/>
                  </a:lnTo>
                  <a:lnTo>
                    <a:pt x="624" y="776"/>
                  </a:lnTo>
                  <a:lnTo>
                    <a:pt x="622" y="777"/>
                  </a:lnTo>
                  <a:lnTo>
                    <a:pt x="620" y="777"/>
                  </a:lnTo>
                  <a:lnTo>
                    <a:pt x="618" y="778"/>
                  </a:lnTo>
                  <a:lnTo>
                    <a:pt x="615" y="778"/>
                  </a:lnTo>
                  <a:lnTo>
                    <a:pt x="614" y="778"/>
                  </a:lnTo>
                  <a:lnTo>
                    <a:pt x="613" y="778"/>
                  </a:lnTo>
                  <a:lnTo>
                    <a:pt x="609" y="779"/>
                  </a:lnTo>
                  <a:lnTo>
                    <a:pt x="606" y="779"/>
                  </a:lnTo>
                  <a:lnTo>
                    <a:pt x="604" y="779"/>
                  </a:lnTo>
                  <a:lnTo>
                    <a:pt x="602" y="779"/>
                  </a:lnTo>
                  <a:lnTo>
                    <a:pt x="601" y="780"/>
                  </a:lnTo>
                  <a:lnTo>
                    <a:pt x="597" y="779"/>
                  </a:lnTo>
                  <a:lnTo>
                    <a:pt x="593" y="780"/>
                  </a:lnTo>
                  <a:lnTo>
                    <a:pt x="588" y="779"/>
                  </a:lnTo>
                  <a:lnTo>
                    <a:pt x="585" y="777"/>
                  </a:lnTo>
                  <a:lnTo>
                    <a:pt x="581" y="777"/>
                  </a:lnTo>
                  <a:lnTo>
                    <a:pt x="579" y="778"/>
                  </a:lnTo>
                  <a:lnTo>
                    <a:pt x="577" y="782"/>
                  </a:lnTo>
                  <a:lnTo>
                    <a:pt x="572" y="784"/>
                  </a:lnTo>
                  <a:lnTo>
                    <a:pt x="569" y="785"/>
                  </a:lnTo>
                  <a:lnTo>
                    <a:pt x="566" y="786"/>
                  </a:lnTo>
                  <a:lnTo>
                    <a:pt x="565" y="788"/>
                  </a:lnTo>
                  <a:lnTo>
                    <a:pt x="565" y="790"/>
                  </a:lnTo>
                  <a:lnTo>
                    <a:pt x="562" y="791"/>
                  </a:lnTo>
                  <a:lnTo>
                    <a:pt x="560" y="791"/>
                  </a:lnTo>
                  <a:lnTo>
                    <a:pt x="558" y="790"/>
                  </a:lnTo>
                  <a:lnTo>
                    <a:pt x="556" y="790"/>
                  </a:lnTo>
                  <a:lnTo>
                    <a:pt x="554" y="790"/>
                  </a:lnTo>
                  <a:lnTo>
                    <a:pt x="553" y="788"/>
                  </a:lnTo>
                  <a:lnTo>
                    <a:pt x="552" y="788"/>
                  </a:lnTo>
                  <a:lnTo>
                    <a:pt x="546" y="787"/>
                  </a:lnTo>
                  <a:lnTo>
                    <a:pt x="545" y="787"/>
                  </a:lnTo>
                  <a:lnTo>
                    <a:pt x="539" y="788"/>
                  </a:lnTo>
                  <a:lnTo>
                    <a:pt x="537" y="791"/>
                  </a:lnTo>
                  <a:lnTo>
                    <a:pt x="536" y="792"/>
                  </a:lnTo>
                  <a:lnTo>
                    <a:pt x="531" y="793"/>
                  </a:lnTo>
                  <a:lnTo>
                    <a:pt x="529" y="793"/>
                  </a:lnTo>
                  <a:lnTo>
                    <a:pt x="526" y="794"/>
                  </a:lnTo>
                  <a:lnTo>
                    <a:pt x="523" y="794"/>
                  </a:lnTo>
                  <a:lnTo>
                    <a:pt x="520" y="794"/>
                  </a:lnTo>
                  <a:lnTo>
                    <a:pt x="519" y="794"/>
                  </a:lnTo>
                  <a:lnTo>
                    <a:pt x="516" y="797"/>
                  </a:lnTo>
                  <a:lnTo>
                    <a:pt x="515" y="797"/>
                  </a:lnTo>
                  <a:lnTo>
                    <a:pt x="513" y="797"/>
                  </a:lnTo>
                  <a:lnTo>
                    <a:pt x="510" y="796"/>
                  </a:lnTo>
                  <a:lnTo>
                    <a:pt x="507" y="797"/>
                  </a:lnTo>
                  <a:lnTo>
                    <a:pt x="505" y="799"/>
                  </a:lnTo>
                  <a:lnTo>
                    <a:pt x="502" y="800"/>
                  </a:lnTo>
                  <a:lnTo>
                    <a:pt x="499" y="802"/>
                  </a:lnTo>
                  <a:lnTo>
                    <a:pt x="502" y="805"/>
                  </a:lnTo>
                  <a:lnTo>
                    <a:pt x="503" y="808"/>
                  </a:lnTo>
                  <a:lnTo>
                    <a:pt x="504" y="810"/>
                  </a:lnTo>
                  <a:lnTo>
                    <a:pt x="505" y="812"/>
                  </a:lnTo>
                  <a:lnTo>
                    <a:pt x="506" y="816"/>
                  </a:lnTo>
                  <a:lnTo>
                    <a:pt x="506" y="819"/>
                  </a:lnTo>
                  <a:lnTo>
                    <a:pt x="506" y="821"/>
                  </a:lnTo>
                  <a:lnTo>
                    <a:pt x="507" y="825"/>
                  </a:lnTo>
                  <a:lnTo>
                    <a:pt x="510" y="827"/>
                  </a:lnTo>
                  <a:lnTo>
                    <a:pt x="512" y="830"/>
                  </a:lnTo>
                  <a:lnTo>
                    <a:pt x="514" y="832"/>
                  </a:lnTo>
                  <a:lnTo>
                    <a:pt x="515" y="834"/>
                  </a:lnTo>
                  <a:lnTo>
                    <a:pt x="514" y="837"/>
                  </a:lnTo>
                  <a:lnTo>
                    <a:pt x="514" y="841"/>
                  </a:lnTo>
                  <a:lnTo>
                    <a:pt x="514" y="843"/>
                  </a:lnTo>
                  <a:lnTo>
                    <a:pt x="513" y="846"/>
                  </a:lnTo>
                  <a:lnTo>
                    <a:pt x="512" y="849"/>
                  </a:lnTo>
                  <a:lnTo>
                    <a:pt x="510" y="852"/>
                  </a:lnTo>
                  <a:lnTo>
                    <a:pt x="508" y="857"/>
                  </a:lnTo>
                  <a:lnTo>
                    <a:pt x="507" y="860"/>
                  </a:lnTo>
                  <a:lnTo>
                    <a:pt x="508" y="866"/>
                  </a:lnTo>
                  <a:lnTo>
                    <a:pt x="507" y="869"/>
                  </a:lnTo>
                  <a:lnTo>
                    <a:pt x="507" y="870"/>
                  </a:lnTo>
                  <a:lnTo>
                    <a:pt x="505" y="875"/>
                  </a:lnTo>
                  <a:lnTo>
                    <a:pt x="504" y="877"/>
                  </a:lnTo>
                  <a:lnTo>
                    <a:pt x="502" y="879"/>
                  </a:lnTo>
                  <a:lnTo>
                    <a:pt x="498" y="880"/>
                  </a:lnTo>
                  <a:lnTo>
                    <a:pt x="495" y="881"/>
                  </a:lnTo>
                  <a:lnTo>
                    <a:pt x="490" y="883"/>
                  </a:lnTo>
                  <a:lnTo>
                    <a:pt x="487" y="883"/>
                  </a:lnTo>
                  <a:lnTo>
                    <a:pt x="482" y="884"/>
                  </a:lnTo>
                  <a:lnTo>
                    <a:pt x="482" y="887"/>
                  </a:lnTo>
                  <a:lnTo>
                    <a:pt x="481" y="887"/>
                  </a:lnTo>
                  <a:lnTo>
                    <a:pt x="479" y="888"/>
                  </a:lnTo>
                  <a:lnTo>
                    <a:pt x="478" y="888"/>
                  </a:lnTo>
                  <a:lnTo>
                    <a:pt x="477" y="889"/>
                  </a:lnTo>
                  <a:lnTo>
                    <a:pt x="474" y="891"/>
                  </a:lnTo>
                  <a:lnTo>
                    <a:pt x="474" y="892"/>
                  </a:lnTo>
                  <a:lnTo>
                    <a:pt x="474" y="894"/>
                  </a:lnTo>
                  <a:lnTo>
                    <a:pt x="474" y="895"/>
                  </a:lnTo>
                  <a:lnTo>
                    <a:pt x="474" y="897"/>
                  </a:lnTo>
                  <a:lnTo>
                    <a:pt x="474" y="899"/>
                  </a:lnTo>
                  <a:lnTo>
                    <a:pt x="474" y="900"/>
                  </a:lnTo>
                  <a:lnTo>
                    <a:pt x="473" y="902"/>
                  </a:lnTo>
                  <a:lnTo>
                    <a:pt x="473" y="904"/>
                  </a:lnTo>
                  <a:lnTo>
                    <a:pt x="472" y="906"/>
                  </a:lnTo>
                  <a:lnTo>
                    <a:pt x="471" y="908"/>
                  </a:lnTo>
                  <a:lnTo>
                    <a:pt x="470" y="910"/>
                  </a:lnTo>
                  <a:lnTo>
                    <a:pt x="470" y="911"/>
                  </a:lnTo>
                  <a:lnTo>
                    <a:pt x="469" y="912"/>
                  </a:lnTo>
                  <a:lnTo>
                    <a:pt x="469" y="914"/>
                  </a:lnTo>
                  <a:lnTo>
                    <a:pt x="468" y="916"/>
                  </a:lnTo>
                  <a:lnTo>
                    <a:pt x="468" y="917"/>
                  </a:lnTo>
                  <a:lnTo>
                    <a:pt x="466" y="919"/>
                  </a:lnTo>
                  <a:lnTo>
                    <a:pt x="466" y="920"/>
                  </a:lnTo>
                  <a:lnTo>
                    <a:pt x="466" y="922"/>
                  </a:lnTo>
                  <a:lnTo>
                    <a:pt x="465" y="923"/>
                  </a:lnTo>
                  <a:lnTo>
                    <a:pt x="465" y="925"/>
                  </a:lnTo>
                  <a:lnTo>
                    <a:pt x="464" y="927"/>
                  </a:lnTo>
                  <a:lnTo>
                    <a:pt x="463" y="928"/>
                  </a:lnTo>
                  <a:lnTo>
                    <a:pt x="462" y="929"/>
                  </a:lnTo>
                  <a:lnTo>
                    <a:pt x="461" y="929"/>
                  </a:lnTo>
                  <a:lnTo>
                    <a:pt x="460" y="930"/>
                  </a:lnTo>
                  <a:lnTo>
                    <a:pt x="457" y="930"/>
                  </a:lnTo>
                  <a:lnTo>
                    <a:pt x="456" y="931"/>
                  </a:lnTo>
                  <a:lnTo>
                    <a:pt x="454" y="931"/>
                  </a:lnTo>
                  <a:lnTo>
                    <a:pt x="453" y="931"/>
                  </a:lnTo>
                  <a:lnTo>
                    <a:pt x="450" y="931"/>
                  </a:lnTo>
                  <a:lnTo>
                    <a:pt x="449" y="931"/>
                  </a:lnTo>
                  <a:lnTo>
                    <a:pt x="447" y="931"/>
                  </a:lnTo>
                  <a:lnTo>
                    <a:pt x="446" y="930"/>
                  </a:lnTo>
                  <a:lnTo>
                    <a:pt x="444" y="930"/>
                  </a:lnTo>
                  <a:lnTo>
                    <a:pt x="443" y="930"/>
                  </a:lnTo>
                  <a:lnTo>
                    <a:pt x="440" y="930"/>
                  </a:lnTo>
                  <a:lnTo>
                    <a:pt x="439" y="929"/>
                  </a:lnTo>
                  <a:lnTo>
                    <a:pt x="438" y="929"/>
                  </a:lnTo>
                  <a:lnTo>
                    <a:pt x="436" y="929"/>
                  </a:lnTo>
                  <a:lnTo>
                    <a:pt x="435" y="929"/>
                  </a:lnTo>
                  <a:lnTo>
                    <a:pt x="433" y="928"/>
                  </a:lnTo>
                  <a:lnTo>
                    <a:pt x="432" y="927"/>
                  </a:lnTo>
                  <a:lnTo>
                    <a:pt x="430" y="926"/>
                  </a:lnTo>
                  <a:lnTo>
                    <a:pt x="429" y="926"/>
                  </a:lnTo>
                  <a:lnTo>
                    <a:pt x="428" y="927"/>
                  </a:lnTo>
                  <a:lnTo>
                    <a:pt x="424" y="928"/>
                  </a:lnTo>
                  <a:lnTo>
                    <a:pt x="424" y="930"/>
                  </a:lnTo>
                  <a:lnTo>
                    <a:pt x="421" y="933"/>
                  </a:lnTo>
                  <a:lnTo>
                    <a:pt x="416" y="934"/>
                  </a:lnTo>
                  <a:lnTo>
                    <a:pt x="414" y="936"/>
                  </a:lnTo>
                  <a:lnTo>
                    <a:pt x="413" y="938"/>
                  </a:lnTo>
                  <a:lnTo>
                    <a:pt x="410" y="937"/>
                  </a:lnTo>
                  <a:lnTo>
                    <a:pt x="405" y="937"/>
                  </a:lnTo>
                  <a:lnTo>
                    <a:pt x="402" y="938"/>
                  </a:lnTo>
                  <a:lnTo>
                    <a:pt x="400" y="939"/>
                  </a:lnTo>
                  <a:lnTo>
                    <a:pt x="399" y="939"/>
                  </a:lnTo>
                  <a:lnTo>
                    <a:pt x="396" y="940"/>
                  </a:lnTo>
                  <a:lnTo>
                    <a:pt x="395" y="937"/>
                  </a:lnTo>
                  <a:lnTo>
                    <a:pt x="394" y="937"/>
                  </a:lnTo>
                  <a:lnTo>
                    <a:pt x="391" y="937"/>
                  </a:lnTo>
                  <a:lnTo>
                    <a:pt x="390" y="936"/>
                  </a:lnTo>
                  <a:lnTo>
                    <a:pt x="388" y="936"/>
                  </a:lnTo>
                  <a:lnTo>
                    <a:pt x="387" y="937"/>
                  </a:lnTo>
                  <a:lnTo>
                    <a:pt x="386" y="938"/>
                  </a:lnTo>
                  <a:lnTo>
                    <a:pt x="383" y="937"/>
                  </a:lnTo>
                  <a:lnTo>
                    <a:pt x="382" y="937"/>
                  </a:lnTo>
                  <a:lnTo>
                    <a:pt x="381" y="936"/>
                  </a:lnTo>
                  <a:lnTo>
                    <a:pt x="379" y="935"/>
                  </a:lnTo>
                  <a:lnTo>
                    <a:pt x="378" y="935"/>
                  </a:lnTo>
                  <a:lnTo>
                    <a:pt x="377" y="934"/>
                  </a:lnTo>
                  <a:lnTo>
                    <a:pt x="374" y="934"/>
                  </a:lnTo>
                  <a:lnTo>
                    <a:pt x="373" y="934"/>
                  </a:lnTo>
                  <a:lnTo>
                    <a:pt x="371" y="934"/>
                  </a:lnTo>
                  <a:lnTo>
                    <a:pt x="370" y="934"/>
                  </a:lnTo>
                  <a:lnTo>
                    <a:pt x="369" y="934"/>
                  </a:lnTo>
                  <a:lnTo>
                    <a:pt x="366" y="935"/>
                  </a:lnTo>
                  <a:lnTo>
                    <a:pt x="365" y="935"/>
                  </a:lnTo>
                  <a:lnTo>
                    <a:pt x="363" y="935"/>
                  </a:lnTo>
                  <a:lnTo>
                    <a:pt x="361" y="933"/>
                  </a:lnTo>
                  <a:lnTo>
                    <a:pt x="360" y="935"/>
                  </a:lnTo>
                  <a:lnTo>
                    <a:pt x="358" y="936"/>
                  </a:lnTo>
                  <a:lnTo>
                    <a:pt x="358" y="938"/>
                  </a:lnTo>
                  <a:lnTo>
                    <a:pt x="357" y="939"/>
                  </a:lnTo>
                  <a:lnTo>
                    <a:pt x="360" y="940"/>
                  </a:lnTo>
                  <a:lnTo>
                    <a:pt x="361" y="944"/>
                  </a:lnTo>
                  <a:lnTo>
                    <a:pt x="361" y="945"/>
                  </a:lnTo>
                  <a:lnTo>
                    <a:pt x="362" y="946"/>
                  </a:lnTo>
                  <a:lnTo>
                    <a:pt x="362" y="948"/>
                  </a:lnTo>
                  <a:lnTo>
                    <a:pt x="363" y="950"/>
                  </a:lnTo>
                  <a:lnTo>
                    <a:pt x="362" y="952"/>
                  </a:lnTo>
                  <a:lnTo>
                    <a:pt x="361" y="953"/>
                  </a:lnTo>
                  <a:lnTo>
                    <a:pt x="360" y="954"/>
                  </a:lnTo>
                  <a:lnTo>
                    <a:pt x="360" y="955"/>
                  </a:lnTo>
                  <a:lnTo>
                    <a:pt x="357" y="955"/>
                  </a:lnTo>
                  <a:lnTo>
                    <a:pt x="356" y="954"/>
                  </a:lnTo>
                  <a:lnTo>
                    <a:pt x="356" y="952"/>
                  </a:lnTo>
                  <a:lnTo>
                    <a:pt x="355" y="951"/>
                  </a:lnTo>
                  <a:lnTo>
                    <a:pt x="350" y="950"/>
                  </a:lnTo>
                  <a:lnTo>
                    <a:pt x="350" y="946"/>
                  </a:lnTo>
                  <a:lnTo>
                    <a:pt x="348" y="947"/>
                  </a:lnTo>
                  <a:lnTo>
                    <a:pt x="347" y="947"/>
                  </a:lnTo>
                  <a:lnTo>
                    <a:pt x="346" y="947"/>
                  </a:lnTo>
                  <a:lnTo>
                    <a:pt x="344" y="947"/>
                  </a:lnTo>
                  <a:lnTo>
                    <a:pt x="342" y="948"/>
                  </a:lnTo>
                  <a:lnTo>
                    <a:pt x="340" y="948"/>
                  </a:lnTo>
                  <a:lnTo>
                    <a:pt x="337" y="950"/>
                  </a:lnTo>
                  <a:lnTo>
                    <a:pt x="336" y="948"/>
                  </a:lnTo>
                  <a:lnTo>
                    <a:pt x="334" y="947"/>
                  </a:lnTo>
                  <a:lnTo>
                    <a:pt x="331" y="947"/>
                  </a:lnTo>
                  <a:lnTo>
                    <a:pt x="329" y="947"/>
                  </a:lnTo>
                  <a:lnTo>
                    <a:pt x="328" y="947"/>
                  </a:lnTo>
                  <a:lnTo>
                    <a:pt x="325" y="947"/>
                  </a:lnTo>
                  <a:lnTo>
                    <a:pt x="324" y="947"/>
                  </a:lnTo>
                  <a:lnTo>
                    <a:pt x="322" y="947"/>
                  </a:lnTo>
                  <a:lnTo>
                    <a:pt x="321" y="947"/>
                  </a:lnTo>
                  <a:lnTo>
                    <a:pt x="319" y="947"/>
                  </a:lnTo>
                  <a:lnTo>
                    <a:pt x="317" y="946"/>
                  </a:lnTo>
                  <a:lnTo>
                    <a:pt x="316" y="944"/>
                  </a:lnTo>
                  <a:lnTo>
                    <a:pt x="315" y="943"/>
                  </a:lnTo>
                  <a:lnTo>
                    <a:pt x="314" y="942"/>
                  </a:lnTo>
                  <a:lnTo>
                    <a:pt x="313" y="940"/>
                  </a:lnTo>
                  <a:lnTo>
                    <a:pt x="312" y="939"/>
                  </a:lnTo>
                  <a:lnTo>
                    <a:pt x="308" y="938"/>
                  </a:lnTo>
                  <a:lnTo>
                    <a:pt x="307" y="940"/>
                  </a:lnTo>
                  <a:lnTo>
                    <a:pt x="306" y="943"/>
                  </a:lnTo>
                  <a:lnTo>
                    <a:pt x="305" y="946"/>
                  </a:lnTo>
                  <a:lnTo>
                    <a:pt x="302" y="945"/>
                  </a:lnTo>
                  <a:lnTo>
                    <a:pt x="300" y="946"/>
                  </a:lnTo>
                  <a:lnTo>
                    <a:pt x="299" y="947"/>
                  </a:lnTo>
                  <a:lnTo>
                    <a:pt x="298" y="948"/>
                  </a:lnTo>
                  <a:lnTo>
                    <a:pt x="297" y="950"/>
                  </a:lnTo>
                  <a:lnTo>
                    <a:pt x="296" y="951"/>
                  </a:lnTo>
                  <a:lnTo>
                    <a:pt x="295" y="952"/>
                  </a:lnTo>
                  <a:lnTo>
                    <a:pt x="294" y="953"/>
                  </a:lnTo>
                  <a:lnTo>
                    <a:pt x="292" y="955"/>
                  </a:lnTo>
                  <a:lnTo>
                    <a:pt x="291" y="956"/>
                  </a:lnTo>
                  <a:lnTo>
                    <a:pt x="290" y="958"/>
                  </a:lnTo>
                  <a:lnTo>
                    <a:pt x="289" y="960"/>
                  </a:lnTo>
                  <a:lnTo>
                    <a:pt x="288" y="961"/>
                  </a:lnTo>
                  <a:lnTo>
                    <a:pt x="287" y="962"/>
                  </a:lnTo>
                  <a:lnTo>
                    <a:pt x="286" y="963"/>
                  </a:lnTo>
                  <a:lnTo>
                    <a:pt x="284" y="964"/>
                  </a:lnTo>
                  <a:lnTo>
                    <a:pt x="283" y="965"/>
                  </a:lnTo>
                  <a:lnTo>
                    <a:pt x="282" y="967"/>
                  </a:lnTo>
                  <a:lnTo>
                    <a:pt x="280" y="965"/>
                  </a:lnTo>
                  <a:lnTo>
                    <a:pt x="278" y="965"/>
                  </a:lnTo>
                  <a:lnTo>
                    <a:pt x="277" y="965"/>
                  </a:lnTo>
                  <a:lnTo>
                    <a:pt x="275" y="967"/>
                  </a:lnTo>
                  <a:lnTo>
                    <a:pt x="274" y="968"/>
                  </a:lnTo>
                  <a:lnTo>
                    <a:pt x="272" y="969"/>
                  </a:lnTo>
                  <a:lnTo>
                    <a:pt x="271" y="969"/>
                  </a:lnTo>
                  <a:lnTo>
                    <a:pt x="270" y="970"/>
                  </a:lnTo>
                  <a:lnTo>
                    <a:pt x="269" y="971"/>
                  </a:lnTo>
                  <a:lnTo>
                    <a:pt x="266" y="972"/>
                  </a:lnTo>
                  <a:lnTo>
                    <a:pt x="265" y="973"/>
                  </a:lnTo>
                  <a:lnTo>
                    <a:pt x="264" y="973"/>
                  </a:lnTo>
                  <a:lnTo>
                    <a:pt x="262" y="975"/>
                  </a:lnTo>
                  <a:lnTo>
                    <a:pt x="261" y="976"/>
                  </a:lnTo>
                  <a:lnTo>
                    <a:pt x="259" y="976"/>
                  </a:lnTo>
                  <a:lnTo>
                    <a:pt x="255" y="978"/>
                  </a:lnTo>
                  <a:lnTo>
                    <a:pt x="255" y="975"/>
                  </a:lnTo>
                  <a:lnTo>
                    <a:pt x="253" y="971"/>
                  </a:lnTo>
                  <a:lnTo>
                    <a:pt x="250" y="975"/>
                  </a:lnTo>
                  <a:lnTo>
                    <a:pt x="249" y="973"/>
                  </a:lnTo>
                  <a:lnTo>
                    <a:pt x="248" y="973"/>
                  </a:lnTo>
                  <a:lnTo>
                    <a:pt x="247" y="972"/>
                  </a:lnTo>
                  <a:lnTo>
                    <a:pt x="245" y="972"/>
                  </a:lnTo>
                  <a:lnTo>
                    <a:pt x="244" y="972"/>
                  </a:lnTo>
                  <a:lnTo>
                    <a:pt x="240" y="973"/>
                  </a:lnTo>
                  <a:lnTo>
                    <a:pt x="240" y="976"/>
                  </a:lnTo>
                  <a:lnTo>
                    <a:pt x="240" y="977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1" y="987"/>
                  </a:lnTo>
                  <a:lnTo>
                    <a:pt x="240" y="988"/>
                  </a:lnTo>
                  <a:lnTo>
                    <a:pt x="240" y="990"/>
                  </a:lnTo>
                  <a:lnTo>
                    <a:pt x="240" y="994"/>
                  </a:lnTo>
                  <a:lnTo>
                    <a:pt x="237" y="995"/>
                  </a:lnTo>
                  <a:lnTo>
                    <a:pt x="232" y="998"/>
                  </a:lnTo>
                  <a:lnTo>
                    <a:pt x="228" y="998"/>
                  </a:lnTo>
                  <a:lnTo>
                    <a:pt x="224" y="997"/>
                  </a:lnTo>
                  <a:lnTo>
                    <a:pt x="220" y="998"/>
                  </a:lnTo>
                  <a:lnTo>
                    <a:pt x="219" y="1002"/>
                  </a:lnTo>
                  <a:lnTo>
                    <a:pt x="216" y="1006"/>
                  </a:lnTo>
                  <a:lnTo>
                    <a:pt x="216" y="1011"/>
                  </a:lnTo>
                  <a:lnTo>
                    <a:pt x="214" y="1014"/>
                  </a:lnTo>
                  <a:lnTo>
                    <a:pt x="214" y="1017"/>
                  </a:lnTo>
                  <a:lnTo>
                    <a:pt x="214" y="1019"/>
                  </a:lnTo>
                  <a:lnTo>
                    <a:pt x="215" y="1023"/>
                  </a:lnTo>
                  <a:lnTo>
                    <a:pt x="214" y="1024"/>
                  </a:lnTo>
                  <a:lnTo>
                    <a:pt x="212" y="1027"/>
                  </a:lnTo>
                  <a:lnTo>
                    <a:pt x="207" y="1027"/>
                  </a:lnTo>
                  <a:lnTo>
                    <a:pt x="206" y="1030"/>
                  </a:lnTo>
                  <a:lnTo>
                    <a:pt x="203" y="1030"/>
                  </a:lnTo>
                  <a:lnTo>
                    <a:pt x="201" y="1031"/>
                  </a:lnTo>
                  <a:lnTo>
                    <a:pt x="200" y="1032"/>
                  </a:lnTo>
                  <a:lnTo>
                    <a:pt x="199" y="1034"/>
                  </a:lnTo>
                  <a:lnTo>
                    <a:pt x="198" y="1036"/>
                  </a:lnTo>
                  <a:lnTo>
                    <a:pt x="200" y="1038"/>
                  </a:lnTo>
                  <a:lnTo>
                    <a:pt x="198" y="1040"/>
                  </a:lnTo>
                  <a:lnTo>
                    <a:pt x="196" y="1044"/>
                  </a:lnTo>
                  <a:lnTo>
                    <a:pt x="195" y="1046"/>
                  </a:lnTo>
                  <a:lnTo>
                    <a:pt x="196" y="1051"/>
                  </a:lnTo>
                  <a:lnTo>
                    <a:pt x="192" y="1048"/>
                  </a:lnTo>
                  <a:lnTo>
                    <a:pt x="191" y="1049"/>
                  </a:lnTo>
                  <a:lnTo>
                    <a:pt x="190" y="1051"/>
                  </a:lnTo>
                  <a:lnTo>
                    <a:pt x="189" y="1052"/>
                  </a:lnTo>
                  <a:lnTo>
                    <a:pt x="188" y="1053"/>
                  </a:lnTo>
                  <a:lnTo>
                    <a:pt x="187" y="1054"/>
                  </a:lnTo>
                  <a:lnTo>
                    <a:pt x="186" y="1055"/>
                  </a:lnTo>
                  <a:lnTo>
                    <a:pt x="183" y="1055"/>
                  </a:lnTo>
                  <a:lnTo>
                    <a:pt x="182" y="1056"/>
                  </a:lnTo>
                  <a:lnTo>
                    <a:pt x="181" y="1056"/>
                  </a:lnTo>
                  <a:lnTo>
                    <a:pt x="179" y="1056"/>
                  </a:lnTo>
                  <a:lnTo>
                    <a:pt x="178" y="1056"/>
                  </a:lnTo>
                  <a:lnTo>
                    <a:pt x="176" y="1055"/>
                  </a:lnTo>
                  <a:lnTo>
                    <a:pt x="174" y="1055"/>
                  </a:lnTo>
                  <a:lnTo>
                    <a:pt x="173" y="1055"/>
                  </a:lnTo>
                  <a:lnTo>
                    <a:pt x="172" y="1055"/>
                  </a:lnTo>
                  <a:lnTo>
                    <a:pt x="170" y="1055"/>
                  </a:lnTo>
                  <a:lnTo>
                    <a:pt x="169" y="1055"/>
                  </a:lnTo>
                  <a:lnTo>
                    <a:pt x="167" y="1055"/>
                  </a:lnTo>
                  <a:lnTo>
                    <a:pt x="165" y="1055"/>
                  </a:lnTo>
                  <a:lnTo>
                    <a:pt x="164" y="1055"/>
                  </a:lnTo>
                  <a:lnTo>
                    <a:pt x="163" y="1055"/>
                  </a:lnTo>
                  <a:lnTo>
                    <a:pt x="161" y="1054"/>
                  </a:lnTo>
                  <a:lnTo>
                    <a:pt x="159" y="1054"/>
                  </a:lnTo>
                  <a:lnTo>
                    <a:pt x="157" y="1053"/>
                  </a:lnTo>
                  <a:lnTo>
                    <a:pt x="156" y="1053"/>
                  </a:lnTo>
                  <a:lnTo>
                    <a:pt x="155" y="1052"/>
                  </a:lnTo>
                  <a:lnTo>
                    <a:pt x="153" y="1051"/>
                  </a:lnTo>
                  <a:lnTo>
                    <a:pt x="151" y="1051"/>
                  </a:lnTo>
                  <a:lnTo>
                    <a:pt x="150" y="1049"/>
                  </a:lnTo>
                  <a:lnTo>
                    <a:pt x="149" y="1049"/>
                  </a:lnTo>
                  <a:lnTo>
                    <a:pt x="148" y="1048"/>
                  </a:lnTo>
                  <a:lnTo>
                    <a:pt x="148" y="1046"/>
                  </a:lnTo>
                  <a:lnTo>
                    <a:pt x="147" y="1045"/>
                  </a:lnTo>
                  <a:lnTo>
                    <a:pt x="145" y="1045"/>
                  </a:lnTo>
                  <a:lnTo>
                    <a:pt x="143" y="1045"/>
                  </a:lnTo>
                  <a:lnTo>
                    <a:pt x="141" y="1045"/>
                  </a:lnTo>
                  <a:lnTo>
                    <a:pt x="141" y="1043"/>
                  </a:lnTo>
                  <a:lnTo>
                    <a:pt x="142" y="1041"/>
                  </a:lnTo>
                  <a:lnTo>
                    <a:pt x="142" y="1040"/>
                  </a:lnTo>
                  <a:lnTo>
                    <a:pt x="143" y="1038"/>
                  </a:lnTo>
                  <a:lnTo>
                    <a:pt x="143" y="1037"/>
                  </a:lnTo>
                  <a:lnTo>
                    <a:pt x="145" y="1036"/>
                  </a:lnTo>
                  <a:lnTo>
                    <a:pt x="145" y="1035"/>
                  </a:lnTo>
                  <a:lnTo>
                    <a:pt x="145" y="1032"/>
                  </a:lnTo>
                  <a:lnTo>
                    <a:pt x="146" y="1031"/>
                  </a:lnTo>
                  <a:lnTo>
                    <a:pt x="147" y="1030"/>
                  </a:lnTo>
                  <a:lnTo>
                    <a:pt x="148" y="1029"/>
                  </a:lnTo>
                  <a:lnTo>
                    <a:pt x="148" y="1027"/>
                  </a:lnTo>
                  <a:lnTo>
                    <a:pt x="149" y="1026"/>
                  </a:lnTo>
                  <a:lnTo>
                    <a:pt x="149" y="1024"/>
                  </a:lnTo>
                  <a:lnTo>
                    <a:pt x="149" y="1022"/>
                  </a:lnTo>
                  <a:lnTo>
                    <a:pt x="149" y="1021"/>
                  </a:lnTo>
                  <a:lnTo>
                    <a:pt x="148" y="1020"/>
                  </a:lnTo>
                  <a:lnTo>
                    <a:pt x="148" y="1018"/>
                  </a:lnTo>
                  <a:lnTo>
                    <a:pt x="147" y="1017"/>
                  </a:lnTo>
                  <a:lnTo>
                    <a:pt x="147" y="1015"/>
                  </a:lnTo>
                  <a:lnTo>
                    <a:pt x="146" y="1013"/>
                  </a:lnTo>
                  <a:lnTo>
                    <a:pt x="145" y="1012"/>
                  </a:lnTo>
                  <a:lnTo>
                    <a:pt x="145" y="1011"/>
                  </a:lnTo>
                  <a:lnTo>
                    <a:pt x="143" y="1010"/>
                  </a:lnTo>
                  <a:lnTo>
                    <a:pt x="141" y="1009"/>
                  </a:lnTo>
                  <a:lnTo>
                    <a:pt x="140" y="1009"/>
                  </a:lnTo>
                  <a:lnTo>
                    <a:pt x="139" y="1009"/>
                  </a:lnTo>
                  <a:lnTo>
                    <a:pt x="137" y="1009"/>
                  </a:lnTo>
                  <a:lnTo>
                    <a:pt x="136" y="1007"/>
                  </a:lnTo>
                  <a:lnTo>
                    <a:pt x="134" y="1007"/>
                  </a:lnTo>
                  <a:lnTo>
                    <a:pt x="132" y="1007"/>
                  </a:lnTo>
                  <a:lnTo>
                    <a:pt x="131" y="1006"/>
                  </a:lnTo>
                  <a:lnTo>
                    <a:pt x="130" y="1005"/>
                  </a:lnTo>
                  <a:lnTo>
                    <a:pt x="129" y="1004"/>
                  </a:lnTo>
                  <a:lnTo>
                    <a:pt x="128" y="1003"/>
                  </a:lnTo>
                  <a:lnTo>
                    <a:pt x="126" y="1002"/>
                  </a:lnTo>
                  <a:lnTo>
                    <a:pt x="126" y="1001"/>
                  </a:lnTo>
                  <a:lnTo>
                    <a:pt x="125" y="998"/>
                  </a:lnTo>
                  <a:lnTo>
                    <a:pt x="124" y="998"/>
                  </a:lnTo>
                  <a:lnTo>
                    <a:pt x="123" y="996"/>
                  </a:lnTo>
                  <a:lnTo>
                    <a:pt x="121" y="996"/>
                  </a:lnTo>
                  <a:lnTo>
                    <a:pt x="120" y="995"/>
                  </a:lnTo>
                  <a:lnTo>
                    <a:pt x="118" y="995"/>
                  </a:lnTo>
                  <a:lnTo>
                    <a:pt x="116" y="994"/>
                  </a:lnTo>
                  <a:lnTo>
                    <a:pt x="115" y="993"/>
                  </a:lnTo>
                  <a:lnTo>
                    <a:pt x="115" y="992"/>
                  </a:lnTo>
                  <a:lnTo>
                    <a:pt x="115" y="990"/>
                  </a:lnTo>
                  <a:lnTo>
                    <a:pt x="116" y="988"/>
                  </a:lnTo>
                  <a:lnTo>
                    <a:pt x="117" y="987"/>
                  </a:lnTo>
                  <a:lnTo>
                    <a:pt x="118" y="986"/>
                  </a:lnTo>
                  <a:lnTo>
                    <a:pt x="121" y="985"/>
                  </a:lnTo>
                  <a:lnTo>
                    <a:pt x="122" y="984"/>
                  </a:lnTo>
                  <a:lnTo>
                    <a:pt x="123" y="982"/>
                  </a:lnTo>
                  <a:lnTo>
                    <a:pt x="123" y="981"/>
                  </a:lnTo>
                  <a:lnTo>
                    <a:pt x="124" y="979"/>
                  </a:lnTo>
                  <a:lnTo>
                    <a:pt x="124" y="978"/>
                  </a:lnTo>
                  <a:lnTo>
                    <a:pt x="123" y="976"/>
                  </a:lnTo>
                  <a:lnTo>
                    <a:pt x="122" y="976"/>
                  </a:lnTo>
                  <a:lnTo>
                    <a:pt x="121" y="976"/>
                  </a:lnTo>
                  <a:lnTo>
                    <a:pt x="118" y="976"/>
                  </a:lnTo>
                  <a:lnTo>
                    <a:pt x="117" y="976"/>
                  </a:lnTo>
                  <a:lnTo>
                    <a:pt x="115" y="976"/>
                  </a:lnTo>
                  <a:lnTo>
                    <a:pt x="114" y="976"/>
                  </a:lnTo>
                  <a:lnTo>
                    <a:pt x="112" y="976"/>
                  </a:lnTo>
                  <a:lnTo>
                    <a:pt x="112" y="975"/>
                  </a:lnTo>
                  <a:lnTo>
                    <a:pt x="111" y="973"/>
                  </a:lnTo>
                  <a:lnTo>
                    <a:pt x="109" y="972"/>
                  </a:lnTo>
                  <a:lnTo>
                    <a:pt x="109" y="970"/>
                  </a:lnTo>
                  <a:lnTo>
                    <a:pt x="109" y="969"/>
                  </a:lnTo>
                  <a:lnTo>
                    <a:pt x="111" y="968"/>
                  </a:lnTo>
                  <a:lnTo>
                    <a:pt x="111" y="965"/>
                  </a:lnTo>
                  <a:lnTo>
                    <a:pt x="111" y="964"/>
                  </a:lnTo>
                  <a:lnTo>
                    <a:pt x="112" y="962"/>
                  </a:lnTo>
                  <a:lnTo>
                    <a:pt x="112" y="961"/>
                  </a:lnTo>
                  <a:lnTo>
                    <a:pt x="112" y="960"/>
                  </a:lnTo>
                  <a:lnTo>
                    <a:pt x="112" y="958"/>
                  </a:lnTo>
                  <a:lnTo>
                    <a:pt x="112" y="956"/>
                  </a:lnTo>
                  <a:lnTo>
                    <a:pt x="111" y="955"/>
                  </a:lnTo>
                  <a:lnTo>
                    <a:pt x="109" y="954"/>
                  </a:lnTo>
                  <a:lnTo>
                    <a:pt x="108" y="952"/>
                  </a:lnTo>
                  <a:lnTo>
                    <a:pt x="107" y="950"/>
                  </a:lnTo>
                  <a:lnTo>
                    <a:pt x="106" y="948"/>
                  </a:lnTo>
                  <a:lnTo>
                    <a:pt x="106" y="947"/>
                  </a:lnTo>
                  <a:lnTo>
                    <a:pt x="105" y="945"/>
                  </a:lnTo>
                  <a:lnTo>
                    <a:pt x="104" y="944"/>
                  </a:lnTo>
                  <a:lnTo>
                    <a:pt x="104" y="943"/>
                  </a:lnTo>
                  <a:lnTo>
                    <a:pt x="103" y="940"/>
                  </a:lnTo>
                  <a:lnTo>
                    <a:pt x="103" y="939"/>
                  </a:lnTo>
                  <a:lnTo>
                    <a:pt x="103" y="937"/>
                  </a:lnTo>
                  <a:lnTo>
                    <a:pt x="103" y="936"/>
                  </a:lnTo>
                  <a:lnTo>
                    <a:pt x="101" y="934"/>
                  </a:lnTo>
                  <a:lnTo>
                    <a:pt x="101" y="933"/>
                  </a:lnTo>
                  <a:lnTo>
                    <a:pt x="101" y="931"/>
                  </a:lnTo>
                  <a:lnTo>
                    <a:pt x="101" y="929"/>
                  </a:lnTo>
                  <a:lnTo>
                    <a:pt x="100" y="928"/>
                  </a:lnTo>
                  <a:lnTo>
                    <a:pt x="100" y="926"/>
                  </a:lnTo>
                  <a:lnTo>
                    <a:pt x="100" y="925"/>
                  </a:lnTo>
                  <a:lnTo>
                    <a:pt x="100" y="922"/>
                  </a:lnTo>
                  <a:lnTo>
                    <a:pt x="99" y="921"/>
                  </a:lnTo>
                  <a:lnTo>
                    <a:pt x="100" y="919"/>
                  </a:lnTo>
                  <a:lnTo>
                    <a:pt x="100" y="918"/>
                  </a:lnTo>
                  <a:lnTo>
                    <a:pt x="100" y="916"/>
                  </a:lnTo>
                  <a:lnTo>
                    <a:pt x="100" y="914"/>
                  </a:lnTo>
                  <a:lnTo>
                    <a:pt x="100" y="912"/>
                  </a:lnTo>
                  <a:lnTo>
                    <a:pt x="100" y="911"/>
                  </a:lnTo>
                  <a:lnTo>
                    <a:pt x="100" y="909"/>
                  </a:lnTo>
                  <a:lnTo>
                    <a:pt x="100" y="906"/>
                  </a:lnTo>
                  <a:lnTo>
                    <a:pt x="99" y="905"/>
                  </a:lnTo>
                  <a:lnTo>
                    <a:pt x="99" y="903"/>
                  </a:lnTo>
                  <a:lnTo>
                    <a:pt x="99" y="902"/>
                  </a:lnTo>
                  <a:lnTo>
                    <a:pt x="98" y="901"/>
                  </a:lnTo>
                  <a:lnTo>
                    <a:pt x="98" y="899"/>
                  </a:lnTo>
                  <a:lnTo>
                    <a:pt x="98" y="896"/>
                  </a:lnTo>
                  <a:lnTo>
                    <a:pt x="98" y="895"/>
                  </a:lnTo>
                  <a:lnTo>
                    <a:pt x="97" y="893"/>
                  </a:lnTo>
                  <a:lnTo>
                    <a:pt x="97" y="892"/>
                  </a:lnTo>
                  <a:lnTo>
                    <a:pt x="97" y="889"/>
                  </a:lnTo>
                  <a:lnTo>
                    <a:pt x="98" y="886"/>
                  </a:lnTo>
                  <a:lnTo>
                    <a:pt x="96" y="885"/>
                  </a:lnTo>
                  <a:lnTo>
                    <a:pt x="93" y="883"/>
                  </a:lnTo>
                  <a:lnTo>
                    <a:pt x="93" y="878"/>
                  </a:lnTo>
                  <a:lnTo>
                    <a:pt x="91" y="875"/>
                  </a:lnTo>
                  <a:lnTo>
                    <a:pt x="89" y="871"/>
                  </a:lnTo>
                  <a:lnTo>
                    <a:pt x="87" y="870"/>
                  </a:lnTo>
                  <a:lnTo>
                    <a:pt x="83" y="869"/>
                  </a:lnTo>
                  <a:lnTo>
                    <a:pt x="81" y="868"/>
                  </a:lnTo>
                  <a:lnTo>
                    <a:pt x="79" y="863"/>
                  </a:lnTo>
                  <a:lnTo>
                    <a:pt x="76" y="863"/>
                  </a:lnTo>
                  <a:lnTo>
                    <a:pt x="75" y="862"/>
                  </a:lnTo>
                  <a:lnTo>
                    <a:pt x="73" y="864"/>
                  </a:lnTo>
                  <a:lnTo>
                    <a:pt x="72" y="863"/>
                  </a:lnTo>
                  <a:lnTo>
                    <a:pt x="70" y="863"/>
                  </a:lnTo>
                  <a:lnTo>
                    <a:pt x="67" y="862"/>
                  </a:lnTo>
                  <a:lnTo>
                    <a:pt x="64" y="860"/>
                  </a:lnTo>
                  <a:lnTo>
                    <a:pt x="62" y="859"/>
                  </a:lnTo>
                  <a:lnTo>
                    <a:pt x="60" y="858"/>
                  </a:lnTo>
                  <a:lnTo>
                    <a:pt x="59" y="858"/>
                  </a:lnTo>
                  <a:lnTo>
                    <a:pt x="57" y="857"/>
                  </a:lnTo>
                  <a:lnTo>
                    <a:pt x="56" y="855"/>
                  </a:lnTo>
                  <a:lnTo>
                    <a:pt x="55" y="854"/>
                  </a:lnTo>
                  <a:lnTo>
                    <a:pt x="53" y="853"/>
                  </a:lnTo>
                  <a:lnTo>
                    <a:pt x="49" y="853"/>
                  </a:lnTo>
                  <a:lnTo>
                    <a:pt x="48" y="849"/>
                  </a:lnTo>
                  <a:lnTo>
                    <a:pt x="47" y="845"/>
                  </a:lnTo>
                  <a:lnTo>
                    <a:pt x="47" y="844"/>
                  </a:lnTo>
                  <a:lnTo>
                    <a:pt x="46" y="843"/>
                  </a:lnTo>
                  <a:lnTo>
                    <a:pt x="43" y="842"/>
                  </a:lnTo>
                  <a:lnTo>
                    <a:pt x="41" y="839"/>
                  </a:lnTo>
                  <a:lnTo>
                    <a:pt x="41" y="837"/>
                  </a:lnTo>
                  <a:lnTo>
                    <a:pt x="39" y="834"/>
                  </a:lnTo>
                  <a:lnTo>
                    <a:pt x="37" y="830"/>
                  </a:lnTo>
                  <a:lnTo>
                    <a:pt x="35" y="828"/>
                  </a:lnTo>
                  <a:lnTo>
                    <a:pt x="33" y="826"/>
                  </a:lnTo>
                  <a:lnTo>
                    <a:pt x="31" y="820"/>
                  </a:lnTo>
                  <a:lnTo>
                    <a:pt x="30" y="818"/>
                  </a:lnTo>
                  <a:lnTo>
                    <a:pt x="28" y="816"/>
                  </a:lnTo>
                  <a:lnTo>
                    <a:pt x="25" y="812"/>
                  </a:lnTo>
                  <a:lnTo>
                    <a:pt x="26" y="809"/>
                  </a:lnTo>
                  <a:lnTo>
                    <a:pt x="25" y="809"/>
                  </a:lnTo>
                  <a:lnTo>
                    <a:pt x="20" y="808"/>
                  </a:lnTo>
                  <a:lnTo>
                    <a:pt x="17" y="808"/>
                  </a:lnTo>
                  <a:lnTo>
                    <a:pt x="17" y="803"/>
                  </a:lnTo>
                  <a:lnTo>
                    <a:pt x="16" y="802"/>
                  </a:lnTo>
                  <a:lnTo>
                    <a:pt x="15" y="801"/>
                  </a:lnTo>
                  <a:lnTo>
                    <a:pt x="14" y="800"/>
                  </a:lnTo>
                  <a:lnTo>
                    <a:pt x="14" y="799"/>
                  </a:lnTo>
                  <a:lnTo>
                    <a:pt x="10" y="799"/>
                  </a:lnTo>
                  <a:lnTo>
                    <a:pt x="10" y="796"/>
                  </a:lnTo>
                  <a:lnTo>
                    <a:pt x="10" y="793"/>
                  </a:lnTo>
                  <a:lnTo>
                    <a:pt x="9" y="790"/>
                  </a:lnTo>
                  <a:lnTo>
                    <a:pt x="8" y="787"/>
                  </a:lnTo>
                  <a:lnTo>
                    <a:pt x="5" y="784"/>
                  </a:lnTo>
                  <a:lnTo>
                    <a:pt x="4" y="783"/>
                  </a:lnTo>
                  <a:lnTo>
                    <a:pt x="1" y="779"/>
                  </a:lnTo>
                  <a:lnTo>
                    <a:pt x="0" y="777"/>
                  </a:lnTo>
                  <a:lnTo>
                    <a:pt x="0" y="775"/>
                  </a:lnTo>
                  <a:lnTo>
                    <a:pt x="0" y="771"/>
                  </a:lnTo>
                  <a:lnTo>
                    <a:pt x="0" y="768"/>
                  </a:lnTo>
                  <a:lnTo>
                    <a:pt x="0" y="766"/>
                  </a:lnTo>
                  <a:lnTo>
                    <a:pt x="0" y="765"/>
                  </a:lnTo>
                  <a:lnTo>
                    <a:pt x="0" y="763"/>
                  </a:lnTo>
                  <a:lnTo>
                    <a:pt x="3" y="760"/>
                  </a:lnTo>
                  <a:lnTo>
                    <a:pt x="3" y="754"/>
                  </a:lnTo>
                  <a:lnTo>
                    <a:pt x="5" y="750"/>
                  </a:lnTo>
                  <a:lnTo>
                    <a:pt x="7" y="746"/>
                  </a:lnTo>
                  <a:lnTo>
                    <a:pt x="10" y="743"/>
                  </a:lnTo>
                  <a:lnTo>
                    <a:pt x="13" y="741"/>
                  </a:lnTo>
                  <a:lnTo>
                    <a:pt x="12" y="738"/>
                  </a:lnTo>
                  <a:lnTo>
                    <a:pt x="10" y="735"/>
                  </a:lnTo>
                  <a:lnTo>
                    <a:pt x="9" y="733"/>
                  </a:lnTo>
                  <a:lnTo>
                    <a:pt x="7" y="729"/>
                  </a:lnTo>
                  <a:lnTo>
                    <a:pt x="6" y="727"/>
                  </a:lnTo>
                  <a:lnTo>
                    <a:pt x="6" y="726"/>
                  </a:lnTo>
                  <a:lnTo>
                    <a:pt x="6" y="723"/>
                  </a:lnTo>
                  <a:lnTo>
                    <a:pt x="6" y="719"/>
                  </a:lnTo>
                  <a:lnTo>
                    <a:pt x="6" y="715"/>
                  </a:lnTo>
                  <a:lnTo>
                    <a:pt x="6" y="712"/>
                  </a:lnTo>
                  <a:lnTo>
                    <a:pt x="8" y="712"/>
                  </a:lnTo>
                  <a:lnTo>
                    <a:pt x="9" y="711"/>
                  </a:lnTo>
                  <a:lnTo>
                    <a:pt x="10" y="708"/>
                  </a:lnTo>
                  <a:lnTo>
                    <a:pt x="14" y="704"/>
                  </a:lnTo>
                  <a:lnTo>
                    <a:pt x="14" y="703"/>
                  </a:lnTo>
                  <a:lnTo>
                    <a:pt x="15" y="702"/>
                  </a:lnTo>
                  <a:lnTo>
                    <a:pt x="16" y="701"/>
                  </a:lnTo>
                  <a:lnTo>
                    <a:pt x="17" y="700"/>
                  </a:lnTo>
                  <a:lnTo>
                    <a:pt x="17" y="698"/>
                  </a:lnTo>
                  <a:lnTo>
                    <a:pt x="18" y="696"/>
                  </a:lnTo>
                  <a:lnTo>
                    <a:pt x="20" y="695"/>
                  </a:lnTo>
                  <a:lnTo>
                    <a:pt x="21" y="694"/>
                  </a:lnTo>
                  <a:lnTo>
                    <a:pt x="22" y="693"/>
                  </a:lnTo>
                  <a:lnTo>
                    <a:pt x="23" y="692"/>
                  </a:lnTo>
                  <a:lnTo>
                    <a:pt x="24" y="690"/>
                  </a:lnTo>
                  <a:lnTo>
                    <a:pt x="25" y="689"/>
                  </a:lnTo>
                  <a:lnTo>
                    <a:pt x="26" y="687"/>
                  </a:lnTo>
                  <a:lnTo>
                    <a:pt x="28" y="686"/>
                  </a:lnTo>
                  <a:lnTo>
                    <a:pt x="29" y="685"/>
                  </a:lnTo>
                  <a:lnTo>
                    <a:pt x="30" y="684"/>
                  </a:lnTo>
                  <a:lnTo>
                    <a:pt x="32" y="684"/>
                  </a:lnTo>
                  <a:lnTo>
                    <a:pt x="33" y="684"/>
                  </a:lnTo>
                  <a:lnTo>
                    <a:pt x="34" y="683"/>
                  </a:lnTo>
                  <a:lnTo>
                    <a:pt x="37" y="683"/>
                  </a:lnTo>
                  <a:lnTo>
                    <a:pt x="39" y="683"/>
                  </a:lnTo>
                  <a:lnTo>
                    <a:pt x="40" y="683"/>
                  </a:lnTo>
                  <a:lnTo>
                    <a:pt x="41" y="683"/>
                  </a:lnTo>
                  <a:lnTo>
                    <a:pt x="43" y="682"/>
                  </a:lnTo>
                  <a:lnTo>
                    <a:pt x="45" y="682"/>
                  </a:lnTo>
                  <a:lnTo>
                    <a:pt x="46" y="679"/>
                  </a:lnTo>
                  <a:lnTo>
                    <a:pt x="47" y="678"/>
                  </a:lnTo>
                  <a:lnTo>
                    <a:pt x="48" y="677"/>
                  </a:lnTo>
                  <a:lnTo>
                    <a:pt x="49" y="675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4481513" y="3236913"/>
              <a:ext cx="720725" cy="900112"/>
            </a:xfrm>
            <a:custGeom>
              <a:avLst/>
              <a:gdLst/>
              <a:ahLst/>
              <a:cxnLst>
                <a:cxn ang="0">
                  <a:pos x="826" y="876"/>
                </a:cxn>
                <a:cxn ang="0">
                  <a:pos x="835" y="937"/>
                </a:cxn>
                <a:cxn ang="0">
                  <a:pos x="772" y="955"/>
                </a:cxn>
                <a:cxn ang="0">
                  <a:pos x="753" y="1025"/>
                </a:cxn>
                <a:cxn ang="0">
                  <a:pos x="732" y="1098"/>
                </a:cxn>
                <a:cxn ang="0">
                  <a:pos x="674" y="1132"/>
                </a:cxn>
                <a:cxn ang="0">
                  <a:pos x="602" y="1116"/>
                </a:cxn>
                <a:cxn ang="0">
                  <a:pos x="553" y="1055"/>
                </a:cxn>
                <a:cxn ang="0">
                  <a:pos x="463" y="1005"/>
                </a:cxn>
                <a:cxn ang="0">
                  <a:pos x="466" y="1078"/>
                </a:cxn>
                <a:cxn ang="0">
                  <a:pos x="417" y="1116"/>
                </a:cxn>
                <a:cxn ang="0">
                  <a:pos x="370" y="1080"/>
                </a:cxn>
                <a:cxn ang="0">
                  <a:pos x="353" y="1086"/>
                </a:cxn>
                <a:cxn ang="0">
                  <a:pos x="295" y="1092"/>
                </a:cxn>
                <a:cxn ang="0">
                  <a:pos x="197" y="1064"/>
                </a:cxn>
                <a:cxn ang="0">
                  <a:pos x="200" y="976"/>
                </a:cxn>
                <a:cxn ang="0">
                  <a:pos x="251" y="962"/>
                </a:cxn>
                <a:cxn ang="0">
                  <a:pos x="309" y="933"/>
                </a:cxn>
                <a:cxn ang="0">
                  <a:pos x="324" y="849"/>
                </a:cxn>
                <a:cxn ang="0">
                  <a:pos x="263" y="820"/>
                </a:cxn>
                <a:cxn ang="0">
                  <a:pos x="184" y="817"/>
                </a:cxn>
                <a:cxn ang="0">
                  <a:pos x="108" y="824"/>
                </a:cxn>
                <a:cxn ang="0">
                  <a:pos x="60" y="757"/>
                </a:cxn>
                <a:cxn ang="0">
                  <a:pos x="41" y="681"/>
                </a:cxn>
                <a:cxn ang="0">
                  <a:pos x="29" y="595"/>
                </a:cxn>
                <a:cxn ang="0">
                  <a:pos x="88" y="531"/>
                </a:cxn>
                <a:cxn ang="0">
                  <a:pos x="82" y="470"/>
                </a:cxn>
                <a:cxn ang="0">
                  <a:pos x="21" y="432"/>
                </a:cxn>
                <a:cxn ang="0">
                  <a:pos x="56" y="363"/>
                </a:cxn>
                <a:cxn ang="0">
                  <a:pos x="58" y="319"/>
                </a:cxn>
                <a:cxn ang="0">
                  <a:pos x="75" y="275"/>
                </a:cxn>
                <a:cxn ang="0">
                  <a:pos x="96" y="228"/>
                </a:cxn>
                <a:cxn ang="0">
                  <a:pos x="87" y="179"/>
                </a:cxn>
                <a:cxn ang="0">
                  <a:pos x="11" y="164"/>
                </a:cxn>
                <a:cxn ang="0">
                  <a:pos x="57" y="116"/>
                </a:cxn>
                <a:cxn ang="0">
                  <a:pos x="29" y="89"/>
                </a:cxn>
                <a:cxn ang="0">
                  <a:pos x="106" y="105"/>
                </a:cxn>
                <a:cxn ang="0">
                  <a:pos x="166" y="132"/>
                </a:cxn>
                <a:cxn ang="0">
                  <a:pos x="225" y="80"/>
                </a:cxn>
                <a:cxn ang="0">
                  <a:pos x="274" y="113"/>
                </a:cxn>
                <a:cxn ang="0">
                  <a:pos x="337" y="137"/>
                </a:cxn>
                <a:cxn ang="0">
                  <a:pos x="357" y="79"/>
                </a:cxn>
                <a:cxn ang="0">
                  <a:pos x="430" y="64"/>
                </a:cxn>
                <a:cxn ang="0">
                  <a:pos x="476" y="38"/>
                </a:cxn>
                <a:cxn ang="0">
                  <a:pos x="531" y="20"/>
                </a:cxn>
                <a:cxn ang="0">
                  <a:pos x="599" y="20"/>
                </a:cxn>
                <a:cxn ang="0">
                  <a:pos x="664" y="26"/>
                </a:cxn>
                <a:cxn ang="0">
                  <a:pos x="746" y="13"/>
                </a:cxn>
                <a:cxn ang="0">
                  <a:pos x="837" y="65"/>
                </a:cxn>
                <a:cxn ang="0">
                  <a:pos x="889" y="122"/>
                </a:cxn>
                <a:cxn ang="0">
                  <a:pos x="903" y="176"/>
                </a:cxn>
                <a:cxn ang="0">
                  <a:pos x="852" y="231"/>
                </a:cxn>
                <a:cxn ang="0">
                  <a:pos x="816" y="298"/>
                </a:cxn>
                <a:cxn ang="0">
                  <a:pos x="760" y="327"/>
                </a:cxn>
                <a:cxn ang="0">
                  <a:pos x="777" y="407"/>
                </a:cxn>
                <a:cxn ang="0">
                  <a:pos x="839" y="436"/>
                </a:cxn>
                <a:cxn ang="0">
                  <a:pos x="798" y="484"/>
                </a:cxn>
                <a:cxn ang="0">
                  <a:pos x="814" y="501"/>
                </a:cxn>
                <a:cxn ang="0">
                  <a:pos x="773" y="541"/>
                </a:cxn>
                <a:cxn ang="0">
                  <a:pos x="713" y="561"/>
                </a:cxn>
                <a:cxn ang="0">
                  <a:pos x="705" y="670"/>
                </a:cxn>
                <a:cxn ang="0">
                  <a:pos x="787" y="758"/>
                </a:cxn>
              </a:cxnLst>
              <a:rect l="0" t="0" r="r" b="b"/>
              <a:pathLst>
                <a:path w="909" h="1135">
                  <a:moveTo>
                    <a:pt x="802" y="829"/>
                  </a:moveTo>
                  <a:lnTo>
                    <a:pt x="802" y="830"/>
                  </a:lnTo>
                  <a:lnTo>
                    <a:pt x="802" y="831"/>
                  </a:lnTo>
                  <a:lnTo>
                    <a:pt x="801" y="833"/>
                  </a:lnTo>
                  <a:lnTo>
                    <a:pt x="801" y="834"/>
                  </a:lnTo>
                  <a:lnTo>
                    <a:pt x="801" y="837"/>
                  </a:lnTo>
                  <a:lnTo>
                    <a:pt x="799" y="838"/>
                  </a:lnTo>
                  <a:lnTo>
                    <a:pt x="799" y="839"/>
                  </a:lnTo>
                  <a:lnTo>
                    <a:pt x="799" y="841"/>
                  </a:lnTo>
                  <a:lnTo>
                    <a:pt x="801" y="842"/>
                  </a:lnTo>
                  <a:lnTo>
                    <a:pt x="802" y="844"/>
                  </a:lnTo>
                  <a:lnTo>
                    <a:pt x="802" y="845"/>
                  </a:lnTo>
                  <a:lnTo>
                    <a:pt x="804" y="845"/>
                  </a:lnTo>
                  <a:lnTo>
                    <a:pt x="805" y="845"/>
                  </a:lnTo>
                  <a:lnTo>
                    <a:pt x="807" y="845"/>
                  </a:lnTo>
                  <a:lnTo>
                    <a:pt x="808" y="845"/>
                  </a:lnTo>
                  <a:lnTo>
                    <a:pt x="811" y="845"/>
                  </a:lnTo>
                  <a:lnTo>
                    <a:pt x="812" y="845"/>
                  </a:lnTo>
                  <a:lnTo>
                    <a:pt x="813" y="845"/>
                  </a:lnTo>
                  <a:lnTo>
                    <a:pt x="814" y="847"/>
                  </a:lnTo>
                  <a:lnTo>
                    <a:pt x="814" y="848"/>
                  </a:lnTo>
                  <a:lnTo>
                    <a:pt x="813" y="850"/>
                  </a:lnTo>
                  <a:lnTo>
                    <a:pt x="813" y="851"/>
                  </a:lnTo>
                  <a:lnTo>
                    <a:pt x="812" y="853"/>
                  </a:lnTo>
                  <a:lnTo>
                    <a:pt x="811" y="854"/>
                  </a:lnTo>
                  <a:lnTo>
                    <a:pt x="808" y="855"/>
                  </a:lnTo>
                  <a:lnTo>
                    <a:pt x="807" y="856"/>
                  </a:lnTo>
                  <a:lnTo>
                    <a:pt x="806" y="857"/>
                  </a:lnTo>
                  <a:lnTo>
                    <a:pt x="805" y="859"/>
                  </a:lnTo>
                  <a:lnTo>
                    <a:pt x="805" y="861"/>
                  </a:lnTo>
                  <a:lnTo>
                    <a:pt x="805" y="862"/>
                  </a:lnTo>
                  <a:lnTo>
                    <a:pt x="806" y="863"/>
                  </a:lnTo>
                  <a:lnTo>
                    <a:pt x="808" y="864"/>
                  </a:lnTo>
                  <a:lnTo>
                    <a:pt x="810" y="864"/>
                  </a:lnTo>
                  <a:lnTo>
                    <a:pt x="811" y="865"/>
                  </a:lnTo>
                  <a:lnTo>
                    <a:pt x="813" y="865"/>
                  </a:lnTo>
                  <a:lnTo>
                    <a:pt x="814" y="867"/>
                  </a:lnTo>
                  <a:lnTo>
                    <a:pt x="815" y="867"/>
                  </a:lnTo>
                  <a:lnTo>
                    <a:pt x="816" y="870"/>
                  </a:lnTo>
                  <a:lnTo>
                    <a:pt x="816" y="871"/>
                  </a:lnTo>
                  <a:lnTo>
                    <a:pt x="818" y="872"/>
                  </a:lnTo>
                  <a:lnTo>
                    <a:pt x="819" y="873"/>
                  </a:lnTo>
                  <a:lnTo>
                    <a:pt x="820" y="874"/>
                  </a:lnTo>
                  <a:lnTo>
                    <a:pt x="821" y="875"/>
                  </a:lnTo>
                  <a:lnTo>
                    <a:pt x="822" y="876"/>
                  </a:lnTo>
                  <a:lnTo>
                    <a:pt x="824" y="876"/>
                  </a:lnTo>
                  <a:lnTo>
                    <a:pt x="826" y="876"/>
                  </a:lnTo>
                  <a:lnTo>
                    <a:pt x="827" y="878"/>
                  </a:lnTo>
                  <a:lnTo>
                    <a:pt x="829" y="878"/>
                  </a:lnTo>
                  <a:lnTo>
                    <a:pt x="830" y="878"/>
                  </a:lnTo>
                  <a:lnTo>
                    <a:pt x="831" y="878"/>
                  </a:lnTo>
                  <a:lnTo>
                    <a:pt x="833" y="879"/>
                  </a:lnTo>
                  <a:lnTo>
                    <a:pt x="835" y="880"/>
                  </a:lnTo>
                  <a:lnTo>
                    <a:pt x="835" y="881"/>
                  </a:lnTo>
                  <a:lnTo>
                    <a:pt x="836" y="882"/>
                  </a:lnTo>
                  <a:lnTo>
                    <a:pt x="837" y="884"/>
                  </a:lnTo>
                  <a:lnTo>
                    <a:pt x="837" y="886"/>
                  </a:lnTo>
                  <a:lnTo>
                    <a:pt x="838" y="887"/>
                  </a:lnTo>
                  <a:lnTo>
                    <a:pt x="838" y="889"/>
                  </a:lnTo>
                  <a:lnTo>
                    <a:pt x="839" y="890"/>
                  </a:lnTo>
                  <a:lnTo>
                    <a:pt x="839" y="891"/>
                  </a:lnTo>
                  <a:lnTo>
                    <a:pt x="839" y="893"/>
                  </a:lnTo>
                  <a:lnTo>
                    <a:pt x="839" y="895"/>
                  </a:lnTo>
                  <a:lnTo>
                    <a:pt x="838" y="896"/>
                  </a:lnTo>
                  <a:lnTo>
                    <a:pt x="838" y="898"/>
                  </a:lnTo>
                  <a:lnTo>
                    <a:pt x="837" y="899"/>
                  </a:lnTo>
                  <a:lnTo>
                    <a:pt x="836" y="900"/>
                  </a:lnTo>
                  <a:lnTo>
                    <a:pt x="835" y="901"/>
                  </a:lnTo>
                  <a:lnTo>
                    <a:pt x="835" y="904"/>
                  </a:lnTo>
                  <a:lnTo>
                    <a:pt x="835" y="905"/>
                  </a:lnTo>
                  <a:lnTo>
                    <a:pt x="833" y="906"/>
                  </a:lnTo>
                  <a:lnTo>
                    <a:pt x="833" y="907"/>
                  </a:lnTo>
                  <a:lnTo>
                    <a:pt x="832" y="909"/>
                  </a:lnTo>
                  <a:lnTo>
                    <a:pt x="832" y="910"/>
                  </a:lnTo>
                  <a:lnTo>
                    <a:pt x="831" y="912"/>
                  </a:lnTo>
                  <a:lnTo>
                    <a:pt x="831" y="914"/>
                  </a:lnTo>
                  <a:lnTo>
                    <a:pt x="833" y="914"/>
                  </a:lnTo>
                  <a:lnTo>
                    <a:pt x="835" y="914"/>
                  </a:lnTo>
                  <a:lnTo>
                    <a:pt x="837" y="914"/>
                  </a:lnTo>
                  <a:lnTo>
                    <a:pt x="838" y="915"/>
                  </a:lnTo>
                  <a:lnTo>
                    <a:pt x="838" y="917"/>
                  </a:lnTo>
                  <a:lnTo>
                    <a:pt x="837" y="918"/>
                  </a:lnTo>
                  <a:lnTo>
                    <a:pt x="836" y="920"/>
                  </a:lnTo>
                  <a:lnTo>
                    <a:pt x="835" y="921"/>
                  </a:lnTo>
                  <a:lnTo>
                    <a:pt x="833" y="923"/>
                  </a:lnTo>
                  <a:lnTo>
                    <a:pt x="833" y="924"/>
                  </a:lnTo>
                  <a:lnTo>
                    <a:pt x="832" y="925"/>
                  </a:lnTo>
                  <a:lnTo>
                    <a:pt x="832" y="928"/>
                  </a:lnTo>
                  <a:lnTo>
                    <a:pt x="832" y="929"/>
                  </a:lnTo>
                  <a:lnTo>
                    <a:pt x="833" y="931"/>
                  </a:lnTo>
                  <a:lnTo>
                    <a:pt x="833" y="932"/>
                  </a:lnTo>
                  <a:lnTo>
                    <a:pt x="835" y="934"/>
                  </a:lnTo>
                  <a:lnTo>
                    <a:pt x="835" y="935"/>
                  </a:lnTo>
                  <a:lnTo>
                    <a:pt x="835" y="937"/>
                  </a:lnTo>
                  <a:lnTo>
                    <a:pt x="836" y="939"/>
                  </a:lnTo>
                  <a:lnTo>
                    <a:pt x="836" y="940"/>
                  </a:lnTo>
                  <a:lnTo>
                    <a:pt x="835" y="941"/>
                  </a:lnTo>
                  <a:lnTo>
                    <a:pt x="833" y="942"/>
                  </a:lnTo>
                  <a:lnTo>
                    <a:pt x="831" y="942"/>
                  </a:lnTo>
                  <a:lnTo>
                    <a:pt x="830" y="942"/>
                  </a:lnTo>
                  <a:lnTo>
                    <a:pt x="828" y="942"/>
                  </a:lnTo>
                  <a:lnTo>
                    <a:pt x="827" y="943"/>
                  </a:lnTo>
                  <a:lnTo>
                    <a:pt x="826" y="943"/>
                  </a:lnTo>
                  <a:lnTo>
                    <a:pt x="823" y="943"/>
                  </a:lnTo>
                  <a:lnTo>
                    <a:pt x="822" y="943"/>
                  </a:lnTo>
                  <a:lnTo>
                    <a:pt x="820" y="943"/>
                  </a:lnTo>
                  <a:lnTo>
                    <a:pt x="816" y="945"/>
                  </a:lnTo>
                  <a:lnTo>
                    <a:pt x="814" y="942"/>
                  </a:lnTo>
                  <a:lnTo>
                    <a:pt x="812" y="941"/>
                  </a:lnTo>
                  <a:lnTo>
                    <a:pt x="811" y="943"/>
                  </a:lnTo>
                  <a:lnTo>
                    <a:pt x="808" y="943"/>
                  </a:lnTo>
                  <a:lnTo>
                    <a:pt x="807" y="945"/>
                  </a:lnTo>
                  <a:lnTo>
                    <a:pt x="806" y="946"/>
                  </a:lnTo>
                  <a:lnTo>
                    <a:pt x="805" y="947"/>
                  </a:lnTo>
                  <a:lnTo>
                    <a:pt x="805" y="949"/>
                  </a:lnTo>
                  <a:lnTo>
                    <a:pt x="805" y="950"/>
                  </a:lnTo>
                  <a:lnTo>
                    <a:pt x="805" y="951"/>
                  </a:lnTo>
                  <a:lnTo>
                    <a:pt x="805" y="954"/>
                  </a:lnTo>
                  <a:lnTo>
                    <a:pt x="804" y="955"/>
                  </a:lnTo>
                  <a:lnTo>
                    <a:pt x="804" y="957"/>
                  </a:lnTo>
                  <a:lnTo>
                    <a:pt x="804" y="958"/>
                  </a:lnTo>
                  <a:lnTo>
                    <a:pt x="803" y="960"/>
                  </a:lnTo>
                  <a:lnTo>
                    <a:pt x="802" y="959"/>
                  </a:lnTo>
                  <a:lnTo>
                    <a:pt x="799" y="959"/>
                  </a:lnTo>
                  <a:lnTo>
                    <a:pt x="798" y="958"/>
                  </a:lnTo>
                  <a:lnTo>
                    <a:pt x="797" y="957"/>
                  </a:lnTo>
                  <a:lnTo>
                    <a:pt x="796" y="956"/>
                  </a:lnTo>
                  <a:lnTo>
                    <a:pt x="795" y="955"/>
                  </a:lnTo>
                  <a:lnTo>
                    <a:pt x="793" y="954"/>
                  </a:lnTo>
                  <a:lnTo>
                    <a:pt x="791" y="954"/>
                  </a:lnTo>
                  <a:lnTo>
                    <a:pt x="790" y="952"/>
                  </a:lnTo>
                  <a:lnTo>
                    <a:pt x="788" y="951"/>
                  </a:lnTo>
                  <a:lnTo>
                    <a:pt x="786" y="951"/>
                  </a:lnTo>
                  <a:lnTo>
                    <a:pt x="783" y="950"/>
                  </a:lnTo>
                  <a:lnTo>
                    <a:pt x="782" y="950"/>
                  </a:lnTo>
                  <a:lnTo>
                    <a:pt x="780" y="949"/>
                  </a:lnTo>
                  <a:lnTo>
                    <a:pt x="777" y="949"/>
                  </a:lnTo>
                  <a:lnTo>
                    <a:pt x="776" y="951"/>
                  </a:lnTo>
                  <a:lnTo>
                    <a:pt x="774" y="952"/>
                  </a:lnTo>
                  <a:lnTo>
                    <a:pt x="773" y="954"/>
                  </a:lnTo>
                  <a:lnTo>
                    <a:pt x="772" y="955"/>
                  </a:lnTo>
                  <a:lnTo>
                    <a:pt x="771" y="956"/>
                  </a:lnTo>
                  <a:lnTo>
                    <a:pt x="770" y="957"/>
                  </a:lnTo>
                  <a:lnTo>
                    <a:pt x="770" y="958"/>
                  </a:lnTo>
                  <a:lnTo>
                    <a:pt x="770" y="962"/>
                  </a:lnTo>
                  <a:lnTo>
                    <a:pt x="772" y="965"/>
                  </a:lnTo>
                  <a:lnTo>
                    <a:pt x="772" y="966"/>
                  </a:lnTo>
                  <a:lnTo>
                    <a:pt x="772" y="968"/>
                  </a:lnTo>
                  <a:lnTo>
                    <a:pt x="772" y="970"/>
                  </a:lnTo>
                  <a:lnTo>
                    <a:pt x="772" y="971"/>
                  </a:lnTo>
                  <a:lnTo>
                    <a:pt x="772" y="973"/>
                  </a:lnTo>
                  <a:lnTo>
                    <a:pt x="772" y="974"/>
                  </a:lnTo>
                  <a:lnTo>
                    <a:pt x="770" y="974"/>
                  </a:lnTo>
                  <a:lnTo>
                    <a:pt x="768" y="975"/>
                  </a:lnTo>
                  <a:lnTo>
                    <a:pt x="766" y="975"/>
                  </a:lnTo>
                  <a:lnTo>
                    <a:pt x="765" y="976"/>
                  </a:lnTo>
                  <a:lnTo>
                    <a:pt x="762" y="976"/>
                  </a:lnTo>
                  <a:lnTo>
                    <a:pt x="761" y="977"/>
                  </a:lnTo>
                  <a:lnTo>
                    <a:pt x="760" y="979"/>
                  </a:lnTo>
                  <a:lnTo>
                    <a:pt x="758" y="980"/>
                  </a:lnTo>
                  <a:lnTo>
                    <a:pt x="757" y="982"/>
                  </a:lnTo>
                  <a:lnTo>
                    <a:pt x="756" y="983"/>
                  </a:lnTo>
                  <a:lnTo>
                    <a:pt x="756" y="984"/>
                  </a:lnTo>
                  <a:lnTo>
                    <a:pt x="755" y="987"/>
                  </a:lnTo>
                  <a:lnTo>
                    <a:pt x="754" y="988"/>
                  </a:lnTo>
                  <a:lnTo>
                    <a:pt x="755" y="990"/>
                  </a:lnTo>
                  <a:lnTo>
                    <a:pt x="755" y="991"/>
                  </a:lnTo>
                  <a:lnTo>
                    <a:pt x="755" y="992"/>
                  </a:lnTo>
                  <a:lnTo>
                    <a:pt x="755" y="994"/>
                  </a:lnTo>
                  <a:lnTo>
                    <a:pt x="755" y="996"/>
                  </a:lnTo>
                  <a:lnTo>
                    <a:pt x="755" y="997"/>
                  </a:lnTo>
                  <a:lnTo>
                    <a:pt x="755" y="999"/>
                  </a:lnTo>
                  <a:lnTo>
                    <a:pt x="755" y="1000"/>
                  </a:lnTo>
                  <a:lnTo>
                    <a:pt x="755" y="1002"/>
                  </a:lnTo>
                  <a:lnTo>
                    <a:pt x="755" y="1004"/>
                  </a:lnTo>
                  <a:lnTo>
                    <a:pt x="755" y="1005"/>
                  </a:lnTo>
                  <a:lnTo>
                    <a:pt x="755" y="1007"/>
                  </a:lnTo>
                  <a:lnTo>
                    <a:pt x="754" y="1008"/>
                  </a:lnTo>
                  <a:lnTo>
                    <a:pt x="754" y="1009"/>
                  </a:lnTo>
                  <a:lnTo>
                    <a:pt x="754" y="1011"/>
                  </a:lnTo>
                  <a:lnTo>
                    <a:pt x="754" y="1013"/>
                  </a:lnTo>
                  <a:lnTo>
                    <a:pt x="754" y="1015"/>
                  </a:lnTo>
                  <a:lnTo>
                    <a:pt x="753" y="1016"/>
                  </a:lnTo>
                  <a:lnTo>
                    <a:pt x="753" y="1017"/>
                  </a:lnTo>
                  <a:lnTo>
                    <a:pt x="753" y="1019"/>
                  </a:lnTo>
                  <a:lnTo>
                    <a:pt x="752" y="1021"/>
                  </a:lnTo>
                  <a:lnTo>
                    <a:pt x="753" y="1024"/>
                  </a:lnTo>
                  <a:lnTo>
                    <a:pt x="753" y="1025"/>
                  </a:lnTo>
                  <a:lnTo>
                    <a:pt x="752" y="1027"/>
                  </a:lnTo>
                  <a:lnTo>
                    <a:pt x="749" y="1030"/>
                  </a:lnTo>
                  <a:lnTo>
                    <a:pt x="746" y="1033"/>
                  </a:lnTo>
                  <a:lnTo>
                    <a:pt x="746" y="1035"/>
                  </a:lnTo>
                  <a:lnTo>
                    <a:pt x="745" y="1036"/>
                  </a:lnTo>
                  <a:lnTo>
                    <a:pt x="744" y="1039"/>
                  </a:lnTo>
                  <a:lnTo>
                    <a:pt x="744" y="1040"/>
                  </a:lnTo>
                  <a:lnTo>
                    <a:pt x="743" y="1041"/>
                  </a:lnTo>
                  <a:lnTo>
                    <a:pt x="743" y="1043"/>
                  </a:lnTo>
                  <a:lnTo>
                    <a:pt x="743" y="1044"/>
                  </a:lnTo>
                  <a:lnTo>
                    <a:pt x="743" y="1047"/>
                  </a:lnTo>
                  <a:lnTo>
                    <a:pt x="741" y="1048"/>
                  </a:lnTo>
                  <a:lnTo>
                    <a:pt x="741" y="1050"/>
                  </a:lnTo>
                  <a:lnTo>
                    <a:pt x="741" y="1051"/>
                  </a:lnTo>
                  <a:lnTo>
                    <a:pt x="741" y="1053"/>
                  </a:lnTo>
                  <a:lnTo>
                    <a:pt x="741" y="1055"/>
                  </a:lnTo>
                  <a:lnTo>
                    <a:pt x="741" y="1057"/>
                  </a:lnTo>
                  <a:lnTo>
                    <a:pt x="743" y="1058"/>
                  </a:lnTo>
                  <a:lnTo>
                    <a:pt x="743" y="1059"/>
                  </a:lnTo>
                  <a:lnTo>
                    <a:pt x="744" y="1060"/>
                  </a:lnTo>
                  <a:lnTo>
                    <a:pt x="744" y="1063"/>
                  </a:lnTo>
                  <a:lnTo>
                    <a:pt x="743" y="1064"/>
                  </a:lnTo>
                  <a:lnTo>
                    <a:pt x="741" y="1066"/>
                  </a:lnTo>
                  <a:lnTo>
                    <a:pt x="740" y="1068"/>
                  </a:lnTo>
                  <a:lnTo>
                    <a:pt x="740" y="1071"/>
                  </a:lnTo>
                  <a:lnTo>
                    <a:pt x="740" y="1072"/>
                  </a:lnTo>
                  <a:lnTo>
                    <a:pt x="740" y="1073"/>
                  </a:lnTo>
                  <a:lnTo>
                    <a:pt x="740" y="1074"/>
                  </a:lnTo>
                  <a:lnTo>
                    <a:pt x="740" y="1076"/>
                  </a:lnTo>
                  <a:lnTo>
                    <a:pt x="740" y="1078"/>
                  </a:lnTo>
                  <a:lnTo>
                    <a:pt x="740" y="1080"/>
                  </a:lnTo>
                  <a:lnTo>
                    <a:pt x="740" y="1081"/>
                  </a:lnTo>
                  <a:lnTo>
                    <a:pt x="740" y="1083"/>
                  </a:lnTo>
                  <a:lnTo>
                    <a:pt x="740" y="1084"/>
                  </a:lnTo>
                  <a:lnTo>
                    <a:pt x="740" y="1086"/>
                  </a:lnTo>
                  <a:lnTo>
                    <a:pt x="741" y="1088"/>
                  </a:lnTo>
                  <a:lnTo>
                    <a:pt x="741" y="1089"/>
                  </a:lnTo>
                  <a:lnTo>
                    <a:pt x="741" y="1091"/>
                  </a:lnTo>
                  <a:lnTo>
                    <a:pt x="743" y="1092"/>
                  </a:lnTo>
                  <a:lnTo>
                    <a:pt x="743" y="1093"/>
                  </a:lnTo>
                  <a:lnTo>
                    <a:pt x="741" y="1094"/>
                  </a:lnTo>
                  <a:lnTo>
                    <a:pt x="739" y="1095"/>
                  </a:lnTo>
                  <a:lnTo>
                    <a:pt x="738" y="1095"/>
                  </a:lnTo>
                  <a:lnTo>
                    <a:pt x="737" y="1097"/>
                  </a:lnTo>
                  <a:lnTo>
                    <a:pt x="736" y="1097"/>
                  </a:lnTo>
                  <a:lnTo>
                    <a:pt x="733" y="1097"/>
                  </a:lnTo>
                  <a:lnTo>
                    <a:pt x="732" y="1098"/>
                  </a:lnTo>
                  <a:lnTo>
                    <a:pt x="731" y="1098"/>
                  </a:lnTo>
                  <a:lnTo>
                    <a:pt x="729" y="1099"/>
                  </a:lnTo>
                  <a:lnTo>
                    <a:pt x="728" y="1099"/>
                  </a:lnTo>
                  <a:lnTo>
                    <a:pt x="727" y="1100"/>
                  </a:lnTo>
                  <a:lnTo>
                    <a:pt x="724" y="1100"/>
                  </a:lnTo>
                  <a:lnTo>
                    <a:pt x="723" y="1101"/>
                  </a:lnTo>
                  <a:lnTo>
                    <a:pt x="722" y="1101"/>
                  </a:lnTo>
                  <a:lnTo>
                    <a:pt x="721" y="1101"/>
                  </a:lnTo>
                  <a:lnTo>
                    <a:pt x="719" y="1102"/>
                  </a:lnTo>
                  <a:lnTo>
                    <a:pt x="718" y="1102"/>
                  </a:lnTo>
                  <a:lnTo>
                    <a:pt x="715" y="1102"/>
                  </a:lnTo>
                  <a:lnTo>
                    <a:pt x="714" y="1102"/>
                  </a:lnTo>
                  <a:lnTo>
                    <a:pt x="713" y="1102"/>
                  </a:lnTo>
                  <a:lnTo>
                    <a:pt x="711" y="1106"/>
                  </a:lnTo>
                  <a:lnTo>
                    <a:pt x="707" y="1101"/>
                  </a:lnTo>
                  <a:lnTo>
                    <a:pt x="705" y="1101"/>
                  </a:lnTo>
                  <a:lnTo>
                    <a:pt x="703" y="1102"/>
                  </a:lnTo>
                  <a:lnTo>
                    <a:pt x="700" y="1099"/>
                  </a:lnTo>
                  <a:lnTo>
                    <a:pt x="699" y="1099"/>
                  </a:lnTo>
                  <a:lnTo>
                    <a:pt x="698" y="1098"/>
                  </a:lnTo>
                  <a:lnTo>
                    <a:pt x="696" y="1098"/>
                  </a:lnTo>
                  <a:lnTo>
                    <a:pt x="695" y="1098"/>
                  </a:lnTo>
                  <a:lnTo>
                    <a:pt x="691" y="1099"/>
                  </a:lnTo>
                  <a:lnTo>
                    <a:pt x="691" y="1102"/>
                  </a:lnTo>
                  <a:lnTo>
                    <a:pt x="690" y="1107"/>
                  </a:lnTo>
                  <a:lnTo>
                    <a:pt x="690" y="1108"/>
                  </a:lnTo>
                  <a:lnTo>
                    <a:pt x="690" y="1110"/>
                  </a:lnTo>
                  <a:lnTo>
                    <a:pt x="690" y="1111"/>
                  </a:lnTo>
                  <a:lnTo>
                    <a:pt x="689" y="1114"/>
                  </a:lnTo>
                  <a:lnTo>
                    <a:pt x="689" y="1115"/>
                  </a:lnTo>
                  <a:lnTo>
                    <a:pt x="689" y="1117"/>
                  </a:lnTo>
                  <a:lnTo>
                    <a:pt x="689" y="1118"/>
                  </a:lnTo>
                  <a:lnTo>
                    <a:pt x="689" y="1119"/>
                  </a:lnTo>
                  <a:lnTo>
                    <a:pt x="689" y="1122"/>
                  </a:lnTo>
                  <a:lnTo>
                    <a:pt x="689" y="1123"/>
                  </a:lnTo>
                  <a:lnTo>
                    <a:pt x="689" y="1125"/>
                  </a:lnTo>
                  <a:lnTo>
                    <a:pt x="689" y="1126"/>
                  </a:lnTo>
                  <a:lnTo>
                    <a:pt x="689" y="1128"/>
                  </a:lnTo>
                  <a:lnTo>
                    <a:pt x="689" y="1130"/>
                  </a:lnTo>
                  <a:lnTo>
                    <a:pt x="688" y="1131"/>
                  </a:lnTo>
                  <a:lnTo>
                    <a:pt x="687" y="1132"/>
                  </a:lnTo>
                  <a:lnTo>
                    <a:pt x="686" y="1132"/>
                  </a:lnTo>
                  <a:lnTo>
                    <a:pt x="685" y="1135"/>
                  </a:lnTo>
                  <a:lnTo>
                    <a:pt x="681" y="1135"/>
                  </a:lnTo>
                  <a:lnTo>
                    <a:pt x="678" y="1134"/>
                  </a:lnTo>
                  <a:lnTo>
                    <a:pt x="677" y="1133"/>
                  </a:lnTo>
                  <a:lnTo>
                    <a:pt x="674" y="1132"/>
                  </a:lnTo>
                  <a:lnTo>
                    <a:pt x="673" y="1131"/>
                  </a:lnTo>
                  <a:lnTo>
                    <a:pt x="671" y="1130"/>
                  </a:lnTo>
                  <a:lnTo>
                    <a:pt x="670" y="1128"/>
                  </a:lnTo>
                  <a:lnTo>
                    <a:pt x="668" y="1128"/>
                  </a:lnTo>
                  <a:lnTo>
                    <a:pt x="666" y="1128"/>
                  </a:lnTo>
                  <a:lnTo>
                    <a:pt x="665" y="1128"/>
                  </a:lnTo>
                  <a:lnTo>
                    <a:pt x="663" y="1128"/>
                  </a:lnTo>
                  <a:lnTo>
                    <a:pt x="662" y="1130"/>
                  </a:lnTo>
                  <a:lnTo>
                    <a:pt x="661" y="1131"/>
                  </a:lnTo>
                  <a:lnTo>
                    <a:pt x="660" y="1132"/>
                  </a:lnTo>
                  <a:lnTo>
                    <a:pt x="657" y="1132"/>
                  </a:lnTo>
                  <a:lnTo>
                    <a:pt x="656" y="1132"/>
                  </a:lnTo>
                  <a:lnTo>
                    <a:pt x="654" y="1132"/>
                  </a:lnTo>
                  <a:lnTo>
                    <a:pt x="653" y="1132"/>
                  </a:lnTo>
                  <a:lnTo>
                    <a:pt x="652" y="1133"/>
                  </a:lnTo>
                  <a:lnTo>
                    <a:pt x="649" y="1133"/>
                  </a:lnTo>
                  <a:lnTo>
                    <a:pt x="648" y="1133"/>
                  </a:lnTo>
                  <a:lnTo>
                    <a:pt x="647" y="1133"/>
                  </a:lnTo>
                  <a:lnTo>
                    <a:pt x="645" y="1132"/>
                  </a:lnTo>
                  <a:lnTo>
                    <a:pt x="644" y="1132"/>
                  </a:lnTo>
                  <a:lnTo>
                    <a:pt x="641" y="1131"/>
                  </a:lnTo>
                  <a:lnTo>
                    <a:pt x="640" y="1130"/>
                  </a:lnTo>
                  <a:lnTo>
                    <a:pt x="639" y="1130"/>
                  </a:lnTo>
                  <a:lnTo>
                    <a:pt x="636" y="1128"/>
                  </a:lnTo>
                  <a:lnTo>
                    <a:pt x="635" y="1128"/>
                  </a:lnTo>
                  <a:lnTo>
                    <a:pt x="633" y="1128"/>
                  </a:lnTo>
                  <a:lnTo>
                    <a:pt x="631" y="1128"/>
                  </a:lnTo>
                  <a:lnTo>
                    <a:pt x="630" y="1130"/>
                  </a:lnTo>
                  <a:lnTo>
                    <a:pt x="628" y="1130"/>
                  </a:lnTo>
                  <a:lnTo>
                    <a:pt x="627" y="1131"/>
                  </a:lnTo>
                  <a:lnTo>
                    <a:pt x="625" y="1132"/>
                  </a:lnTo>
                  <a:lnTo>
                    <a:pt x="624" y="1133"/>
                  </a:lnTo>
                  <a:lnTo>
                    <a:pt x="623" y="1134"/>
                  </a:lnTo>
                  <a:lnTo>
                    <a:pt x="621" y="1134"/>
                  </a:lnTo>
                  <a:lnTo>
                    <a:pt x="617" y="1135"/>
                  </a:lnTo>
                  <a:lnTo>
                    <a:pt x="617" y="1134"/>
                  </a:lnTo>
                  <a:lnTo>
                    <a:pt x="614" y="1135"/>
                  </a:lnTo>
                  <a:lnTo>
                    <a:pt x="613" y="1135"/>
                  </a:lnTo>
                  <a:lnTo>
                    <a:pt x="611" y="1134"/>
                  </a:lnTo>
                  <a:lnTo>
                    <a:pt x="610" y="1134"/>
                  </a:lnTo>
                  <a:lnTo>
                    <a:pt x="607" y="1132"/>
                  </a:lnTo>
                  <a:lnTo>
                    <a:pt x="606" y="1127"/>
                  </a:lnTo>
                  <a:lnTo>
                    <a:pt x="608" y="1124"/>
                  </a:lnTo>
                  <a:lnTo>
                    <a:pt x="605" y="1120"/>
                  </a:lnTo>
                  <a:lnTo>
                    <a:pt x="605" y="1118"/>
                  </a:lnTo>
                  <a:lnTo>
                    <a:pt x="603" y="1117"/>
                  </a:lnTo>
                  <a:lnTo>
                    <a:pt x="602" y="1116"/>
                  </a:lnTo>
                  <a:lnTo>
                    <a:pt x="600" y="1115"/>
                  </a:lnTo>
                  <a:lnTo>
                    <a:pt x="599" y="1114"/>
                  </a:lnTo>
                  <a:lnTo>
                    <a:pt x="598" y="1113"/>
                  </a:lnTo>
                  <a:lnTo>
                    <a:pt x="597" y="1110"/>
                  </a:lnTo>
                  <a:lnTo>
                    <a:pt x="596" y="1109"/>
                  </a:lnTo>
                  <a:lnTo>
                    <a:pt x="594" y="1107"/>
                  </a:lnTo>
                  <a:lnTo>
                    <a:pt x="590" y="1103"/>
                  </a:lnTo>
                  <a:lnTo>
                    <a:pt x="589" y="1107"/>
                  </a:lnTo>
                  <a:lnTo>
                    <a:pt x="588" y="1107"/>
                  </a:lnTo>
                  <a:lnTo>
                    <a:pt x="587" y="1105"/>
                  </a:lnTo>
                  <a:lnTo>
                    <a:pt x="586" y="1105"/>
                  </a:lnTo>
                  <a:lnTo>
                    <a:pt x="585" y="1102"/>
                  </a:lnTo>
                  <a:lnTo>
                    <a:pt x="585" y="1101"/>
                  </a:lnTo>
                  <a:lnTo>
                    <a:pt x="583" y="1100"/>
                  </a:lnTo>
                  <a:lnTo>
                    <a:pt x="583" y="1099"/>
                  </a:lnTo>
                  <a:lnTo>
                    <a:pt x="587" y="1099"/>
                  </a:lnTo>
                  <a:lnTo>
                    <a:pt x="586" y="1095"/>
                  </a:lnTo>
                  <a:lnTo>
                    <a:pt x="585" y="1093"/>
                  </a:lnTo>
                  <a:lnTo>
                    <a:pt x="585" y="1091"/>
                  </a:lnTo>
                  <a:lnTo>
                    <a:pt x="582" y="1089"/>
                  </a:lnTo>
                  <a:lnTo>
                    <a:pt x="582" y="1088"/>
                  </a:lnTo>
                  <a:lnTo>
                    <a:pt x="581" y="1085"/>
                  </a:lnTo>
                  <a:lnTo>
                    <a:pt x="580" y="1084"/>
                  </a:lnTo>
                  <a:lnTo>
                    <a:pt x="580" y="1083"/>
                  </a:lnTo>
                  <a:lnTo>
                    <a:pt x="579" y="1082"/>
                  </a:lnTo>
                  <a:lnTo>
                    <a:pt x="578" y="1081"/>
                  </a:lnTo>
                  <a:lnTo>
                    <a:pt x="577" y="1080"/>
                  </a:lnTo>
                  <a:lnTo>
                    <a:pt x="575" y="1078"/>
                  </a:lnTo>
                  <a:lnTo>
                    <a:pt x="574" y="1077"/>
                  </a:lnTo>
                  <a:lnTo>
                    <a:pt x="572" y="1076"/>
                  </a:lnTo>
                  <a:lnTo>
                    <a:pt x="571" y="1075"/>
                  </a:lnTo>
                  <a:lnTo>
                    <a:pt x="570" y="1074"/>
                  </a:lnTo>
                  <a:lnTo>
                    <a:pt x="570" y="1073"/>
                  </a:lnTo>
                  <a:lnTo>
                    <a:pt x="569" y="1072"/>
                  </a:lnTo>
                  <a:lnTo>
                    <a:pt x="566" y="1069"/>
                  </a:lnTo>
                  <a:lnTo>
                    <a:pt x="567" y="1067"/>
                  </a:lnTo>
                  <a:lnTo>
                    <a:pt x="570" y="1064"/>
                  </a:lnTo>
                  <a:lnTo>
                    <a:pt x="567" y="1060"/>
                  </a:lnTo>
                  <a:lnTo>
                    <a:pt x="567" y="1059"/>
                  </a:lnTo>
                  <a:lnTo>
                    <a:pt x="564" y="1056"/>
                  </a:lnTo>
                  <a:lnTo>
                    <a:pt x="563" y="1059"/>
                  </a:lnTo>
                  <a:lnTo>
                    <a:pt x="559" y="1064"/>
                  </a:lnTo>
                  <a:lnTo>
                    <a:pt x="557" y="1065"/>
                  </a:lnTo>
                  <a:lnTo>
                    <a:pt x="555" y="1065"/>
                  </a:lnTo>
                  <a:lnTo>
                    <a:pt x="554" y="1060"/>
                  </a:lnTo>
                  <a:lnTo>
                    <a:pt x="554" y="1058"/>
                  </a:lnTo>
                  <a:lnTo>
                    <a:pt x="553" y="1055"/>
                  </a:lnTo>
                  <a:lnTo>
                    <a:pt x="552" y="1053"/>
                  </a:lnTo>
                  <a:lnTo>
                    <a:pt x="550" y="1050"/>
                  </a:lnTo>
                  <a:lnTo>
                    <a:pt x="547" y="1046"/>
                  </a:lnTo>
                  <a:lnTo>
                    <a:pt x="546" y="1043"/>
                  </a:lnTo>
                  <a:lnTo>
                    <a:pt x="544" y="1040"/>
                  </a:lnTo>
                  <a:lnTo>
                    <a:pt x="545" y="1036"/>
                  </a:lnTo>
                  <a:lnTo>
                    <a:pt x="548" y="1036"/>
                  </a:lnTo>
                  <a:lnTo>
                    <a:pt x="549" y="1034"/>
                  </a:lnTo>
                  <a:lnTo>
                    <a:pt x="549" y="1033"/>
                  </a:lnTo>
                  <a:lnTo>
                    <a:pt x="552" y="1029"/>
                  </a:lnTo>
                  <a:lnTo>
                    <a:pt x="548" y="1029"/>
                  </a:lnTo>
                  <a:lnTo>
                    <a:pt x="545" y="1030"/>
                  </a:lnTo>
                  <a:lnTo>
                    <a:pt x="541" y="1030"/>
                  </a:lnTo>
                  <a:lnTo>
                    <a:pt x="538" y="1029"/>
                  </a:lnTo>
                  <a:lnTo>
                    <a:pt x="536" y="1026"/>
                  </a:lnTo>
                  <a:lnTo>
                    <a:pt x="533" y="1022"/>
                  </a:lnTo>
                  <a:lnTo>
                    <a:pt x="531" y="1017"/>
                  </a:lnTo>
                  <a:lnTo>
                    <a:pt x="528" y="1015"/>
                  </a:lnTo>
                  <a:lnTo>
                    <a:pt x="523" y="1010"/>
                  </a:lnTo>
                  <a:lnTo>
                    <a:pt x="521" y="1008"/>
                  </a:lnTo>
                  <a:lnTo>
                    <a:pt x="519" y="1007"/>
                  </a:lnTo>
                  <a:lnTo>
                    <a:pt x="516" y="1007"/>
                  </a:lnTo>
                  <a:lnTo>
                    <a:pt x="514" y="1008"/>
                  </a:lnTo>
                  <a:lnTo>
                    <a:pt x="509" y="1008"/>
                  </a:lnTo>
                  <a:lnTo>
                    <a:pt x="507" y="1006"/>
                  </a:lnTo>
                  <a:lnTo>
                    <a:pt x="505" y="1004"/>
                  </a:lnTo>
                  <a:lnTo>
                    <a:pt x="503" y="1005"/>
                  </a:lnTo>
                  <a:lnTo>
                    <a:pt x="502" y="1001"/>
                  </a:lnTo>
                  <a:lnTo>
                    <a:pt x="500" y="1000"/>
                  </a:lnTo>
                  <a:lnTo>
                    <a:pt x="499" y="999"/>
                  </a:lnTo>
                  <a:lnTo>
                    <a:pt x="498" y="998"/>
                  </a:lnTo>
                  <a:lnTo>
                    <a:pt x="497" y="997"/>
                  </a:lnTo>
                  <a:lnTo>
                    <a:pt x="494" y="997"/>
                  </a:lnTo>
                  <a:lnTo>
                    <a:pt x="490" y="997"/>
                  </a:lnTo>
                  <a:lnTo>
                    <a:pt x="489" y="997"/>
                  </a:lnTo>
                  <a:lnTo>
                    <a:pt x="488" y="997"/>
                  </a:lnTo>
                  <a:lnTo>
                    <a:pt x="483" y="998"/>
                  </a:lnTo>
                  <a:lnTo>
                    <a:pt x="479" y="998"/>
                  </a:lnTo>
                  <a:lnTo>
                    <a:pt x="476" y="999"/>
                  </a:lnTo>
                  <a:lnTo>
                    <a:pt x="472" y="999"/>
                  </a:lnTo>
                  <a:lnTo>
                    <a:pt x="471" y="999"/>
                  </a:lnTo>
                  <a:lnTo>
                    <a:pt x="467" y="1000"/>
                  </a:lnTo>
                  <a:lnTo>
                    <a:pt x="464" y="998"/>
                  </a:lnTo>
                  <a:lnTo>
                    <a:pt x="463" y="998"/>
                  </a:lnTo>
                  <a:lnTo>
                    <a:pt x="461" y="1000"/>
                  </a:lnTo>
                  <a:lnTo>
                    <a:pt x="462" y="1002"/>
                  </a:lnTo>
                  <a:lnTo>
                    <a:pt x="463" y="1005"/>
                  </a:lnTo>
                  <a:lnTo>
                    <a:pt x="459" y="1006"/>
                  </a:lnTo>
                  <a:lnTo>
                    <a:pt x="458" y="1007"/>
                  </a:lnTo>
                  <a:lnTo>
                    <a:pt x="457" y="1008"/>
                  </a:lnTo>
                  <a:lnTo>
                    <a:pt x="456" y="1009"/>
                  </a:lnTo>
                  <a:lnTo>
                    <a:pt x="456" y="1011"/>
                  </a:lnTo>
                  <a:lnTo>
                    <a:pt x="457" y="1013"/>
                  </a:lnTo>
                  <a:lnTo>
                    <a:pt x="457" y="1015"/>
                  </a:lnTo>
                  <a:lnTo>
                    <a:pt x="458" y="1016"/>
                  </a:lnTo>
                  <a:lnTo>
                    <a:pt x="458" y="1018"/>
                  </a:lnTo>
                  <a:lnTo>
                    <a:pt x="459" y="1019"/>
                  </a:lnTo>
                  <a:lnTo>
                    <a:pt x="459" y="1021"/>
                  </a:lnTo>
                  <a:lnTo>
                    <a:pt x="459" y="1023"/>
                  </a:lnTo>
                  <a:lnTo>
                    <a:pt x="461" y="1024"/>
                  </a:lnTo>
                  <a:lnTo>
                    <a:pt x="457" y="1026"/>
                  </a:lnTo>
                  <a:lnTo>
                    <a:pt x="462" y="1029"/>
                  </a:lnTo>
                  <a:lnTo>
                    <a:pt x="464" y="1030"/>
                  </a:lnTo>
                  <a:lnTo>
                    <a:pt x="467" y="1033"/>
                  </a:lnTo>
                  <a:lnTo>
                    <a:pt x="464" y="1034"/>
                  </a:lnTo>
                  <a:lnTo>
                    <a:pt x="463" y="1035"/>
                  </a:lnTo>
                  <a:lnTo>
                    <a:pt x="463" y="1036"/>
                  </a:lnTo>
                  <a:lnTo>
                    <a:pt x="462" y="1038"/>
                  </a:lnTo>
                  <a:lnTo>
                    <a:pt x="462" y="1040"/>
                  </a:lnTo>
                  <a:lnTo>
                    <a:pt x="461" y="1041"/>
                  </a:lnTo>
                  <a:lnTo>
                    <a:pt x="459" y="1042"/>
                  </a:lnTo>
                  <a:lnTo>
                    <a:pt x="461" y="1043"/>
                  </a:lnTo>
                  <a:lnTo>
                    <a:pt x="462" y="1044"/>
                  </a:lnTo>
                  <a:lnTo>
                    <a:pt x="464" y="1044"/>
                  </a:lnTo>
                  <a:lnTo>
                    <a:pt x="465" y="1044"/>
                  </a:lnTo>
                  <a:lnTo>
                    <a:pt x="466" y="1046"/>
                  </a:lnTo>
                  <a:lnTo>
                    <a:pt x="467" y="1047"/>
                  </a:lnTo>
                  <a:lnTo>
                    <a:pt x="469" y="1048"/>
                  </a:lnTo>
                  <a:lnTo>
                    <a:pt x="470" y="1050"/>
                  </a:lnTo>
                  <a:lnTo>
                    <a:pt x="470" y="1051"/>
                  </a:lnTo>
                  <a:lnTo>
                    <a:pt x="470" y="1053"/>
                  </a:lnTo>
                  <a:lnTo>
                    <a:pt x="471" y="1055"/>
                  </a:lnTo>
                  <a:lnTo>
                    <a:pt x="471" y="1056"/>
                  </a:lnTo>
                  <a:lnTo>
                    <a:pt x="471" y="1058"/>
                  </a:lnTo>
                  <a:lnTo>
                    <a:pt x="467" y="1061"/>
                  </a:lnTo>
                  <a:lnTo>
                    <a:pt x="469" y="1065"/>
                  </a:lnTo>
                  <a:lnTo>
                    <a:pt x="467" y="1067"/>
                  </a:lnTo>
                  <a:lnTo>
                    <a:pt x="467" y="1068"/>
                  </a:lnTo>
                  <a:lnTo>
                    <a:pt x="467" y="1071"/>
                  </a:lnTo>
                  <a:lnTo>
                    <a:pt x="467" y="1072"/>
                  </a:lnTo>
                  <a:lnTo>
                    <a:pt x="467" y="1074"/>
                  </a:lnTo>
                  <a:lnTo>
                    <a:pt x="467" y="1075"/>
                  </a:lnTo>
                  <a:lnTo>
                    <a:pt x="467" y="1077"/>
                  </a:lnTo>
                  <a:lnTo>
                    <a:pt x="466" y="1078"/>
                  </a:lnTo>
                  <a:lnTo>
                    <a:pt x="467" y="1082"/>
                  </a:lnTo>
                  <a:lnTo>
                    <a:pt x="467" y="1083"/>
                  </a:lnTo>
                  <a:lnTo>
                    <a:pt x="467" y="1085"/>
                  </a:lnTo>
                  <a:lnTo>
                    <a:pt x="467" y="1086"/>
                  </a:lnTo>
                  <a:lnTo>
                    <a:pt x="469" y="1089"/>
                  </a:lnTo>
                  <a:lnTo>
                    <a:pt x="469" y="1090"/>
                  </a:lnTo>
                  <a:lnTo>
                    <a:pt x="469" y="1091"/>
                  </a:lnTo>
                  <a:lnTo>
                    <a:pt x="469" y="1093"/>
                  </a:lnTo>
                  <a:lnTo>
                    <a:pt x="469" y="1094"/>
                  </a:lnTo>
                  <a:lnTo>
                    <a:pt x="469" y="1097"/>
                  </a:lnTo>
                  <a:lnTo>
                    <a:pt x="469" y="1099"/>
                  </a:lnTo>
                  <a:lnTo>
                    <a:pt x="469" y="1100"/>
                  </a:lnTo>
                  <a:lnTo>
                    <a:pt x="469" y="1101"/>
                  </a:lnTo>
                  <a:lnTo>
                    <a:pt x="470" y="1103"/>
                  </a:lnTo>
                  <a:lnTo>
                    <a:pt x="470" y="1105"/>
                  </a:lnTo>
                  <a:lnTo>
                    <a:pt x="471" y="1107"/>
                  </a:lnTo>
                  <a:lnTo>
                    <a:pt x="472" y="1110"/>
                  </a:lnTo>
                  <a:lnTo>
                    <a:pt x="471" y="1113"/>
                  </a:lnTo>
                  <a:lnTo>
                    <a:pt x="467" y="1113"/>
                  </a:lnTo>
                  <a:lnTo>
                    <a:pt x="466" y="1113"/>
                  </a:lnTo>
                  <a:lnTo>
                    <a:pt x="464" y="1113"/>
                  </a:lnTo>
                  <a:lnTo>
                    <a:pt x="463" y="1113"/>
                  </a:lnTo>
                  <a:lnTo>
                    <a:pt x="462" y="1113"/>
                  </a:lnTo>
                  <a:lnTo>
                    <a:pt x="459" y="1113"/>
                  </a:lnTo>
                  <a:lnTo>
                    <a:pt x="458" y="1113"/>
                  </a:lnTo>
                  <a:lnTo>
                    <a:pt x="456" y="1113"/>
                  </a:lnTo>
                  <a:lnTo>
                    <a:pt x="454" y="1113"/>
                  </a:lnTo>
                  <a:lnTo>
                    <a:pt x="453" y="1113"/>
                  </a:lnTo>
                  <a:lnTo>
                    <a:pt x="450" y="1113"/>
                  </a:lnTo>
                  <a:lnTo>
                    <a:pt x="449" y="1113"/>
                  </a:lnTo>
                  <a:lnTo>
                    <a:pt x="447" y="1113"/>
                  </a:lnTo>
                  <a:lnTo>
                    <a:pt x="446" y="1113"/>
                  </a:lnTo>
                  <a:lnTo>
                    <a:pt x="444" y="1113"/>
                  </a:lnTo>
                  <a:lnTo>
                    <a:pt x="442" y="1113"/>
                  </a:lnTo>
                  <a:lnTo>
                    <a:pt x="441" y="1113"/>
                  </a:lnTo>
                  <a:lnTo>
                    <a:pt x="439" y="1113"/>
                  </a:lnTo>
                  <a:lnTo>
                    <a:pt x="438" y="1113"/>
                  </a:lnTo>
                  <a:lnTo>
                    <a:pt x="437" y="1113"/>
                  </a:lnTo>
                  <a:lnTo>
                    <a:pt x="434" y="1113"/>
                  </a:lnTo>
                  <a:lnTo>
                    <a:pt x="433" y="1113"/>
                  </a:lnTo>
                  <a:lnTo>
                    <a:pt x="432" y="1113"/>
                  </a:lnTo>
                  <a:lnTo>
                    <a:pt x="430" y="1113"/>
                  </a:lnTo>
                  <a:lnTo>
                    <a:pt x="429" y="1113"/>
                  </a:lnTo>
                  <a:lnTo>
                    <a:pt x="425" y="1111"/>
                  </a:lnTo>
                  <a:lnTo>
                    <a:pt x="423" y="1115"/>
                  </a:lnTo>
                  <a:lnTo>
                    <a:pt x="421" y="1118"/>
                  </a:lnTo>
                  <a:lnTo>
                    <a:pt x="417" y="1116"/>
                  </a:lnTo>
                  <a:lnTo>
                    <a:pt x="414" y="1116"/>
                  </a:lnTo>
                  <a:lnTo>
                    <a:pt x="413" y="1115"/>
                  </a:lnTo>
                  <a:lnTo>
                    <a:pt x="412" y="1114"/>
                  </a:lnTo>
                  <a:lnTo>
                    <a:pt x="411" y="1114"/>
                  </a:lnTo>
                  <a:lnTo>
                    <a:pt x="408" y="1113"/>
                  </a:lnTo>
                  <a:lnTo>
                    <a:pt x="407" y="1111"/>
                  </a:lnTo>
                  <a:lnTo>
                    <a:pt x="406" y="1111"/>
                  </a:lnTo>
                  <a:lnTo>
                    <a:pt x="404" y="1110"/>
                  </a:lnTo>
                  <a:lnTo>
                    <a:pt x="403" y="1110"/>
                  </a:lnTo>
                  <a:lnTo>
                    <a:pt x="401" y="1109"/>
                  </a:lnTo>
                  <a:lnTo>
                    <a:pt x="400" y="1108"/>
                  </a:lnTo>
                  <a:lnTo>
                    <a:pt x="399" y="1108"/>
                  </a:lnTo>
                  <a:lnTo>
                    <a:pt x="397" y="1107"/>
                  </a:lnTo>
                  <a:lnTo>
                    <a:pt x="396" y="1106"/>
                  </a:lnTo>
                  <a:lnTo>
                    <a:pt x="395" y="1106"/>
                  </a:lnTo>
                  <a:lnTo>
                    <a:pt x="394" y="1105"/>
                  </a:lnTo>
                  <a:lnTo>
                    <a:pt x="391" y="1103"/>
                  </a:lnTo>
                  <a:lnTo>
                    <a:pt x="390" y="1103"/>
                  </a:lnTo>
                  <a:lnTo>
                    <a:pt x="389" y="1102"/>
                  </a:lnTo>
                  <a:lnTo>
                    <a:pt x="387" y="1102"/>
                  </a:lnTo>
                  <a:lnTo>
                    <a:pt x="386" y="1103"/>
                  </a:lnTo>
                  <a:lnTo>
                    <a:pt x="384" y="1105"/>
                  </a:lnTo>
                  <a:lnTo>
                    <a:pt x="383" y="1106"/>
                  </a:lnTo>
                  <a:lnTo>
                    <a:pt x="383" y="1108"/>
                  </a:lnTo>
                  <a:lnTo>
                    <a:pt x="382" y="1108"/>
                  </a:lnTo>
                  <a:lnTo>
                    <a:pt x="380" y="1107"/>
                  </a:lnTo>
                  <a:lnTo>
                    <a:pt x="379" y="1107"/>
                  </a:lnTo>
                  <a:lnTo>
                    <a:pt x="376" y="1106"/>
                  </a:lnTo>
                  <a:lnTo>
                    <a:pt x="375" y="1105"/>
                  </a:lnTo>
                  <a:lnTo>
                    <a:pt x="374" y="1105"/>
                  </a:lnTo>
                  <a:lnTo>
                    <a:pt x="372" y="1103"/>
                  </a:lnTo>
                  <a:lnTo>
                    <a:pt x="371" y="1103"/>
                  </a:lnTo>
                  <a:lnTo>
                    <a:pt x="370" y="1102"/>
                  </a:lnTo>
                  <a:lnTo>
                    <a:pt x="370" y="1100"/>
                  </a:lnTo>
                  <a:lnTo>
                    <a:pt x="370" y="1099"/>
                  </a:lnTo>
                  <a:lnTo>
                    <a:pt x="371" y="1098"/>
                  </a:lnTo>
                  <a:lnTo>
                    <a:pt x="371" y="1095"/>
                  </a:lnTo>
                  <a:lnTo>
                    <a:pt x="371" y="1094"/>
                  </a:lnTo>
                  <a:lnTo>
                    <a:pt x="371" y="1092"/>
                  </a:lnTo>
                  <a:lnTo>
                    <a:pt x="371" y="1091"/>
                  </a:lnTo>
                  <a:lnTo>
                    <a:pt x="371" y="1090"/>
                  </a:lnTo>
                  <a:lnTo>
                    <a:pt x="371" y="1088"/>
                  </a:lnTo>
                  <a:lnTo>
                    <a:pt x="371" y="1086"/>
                  </a:lnTo>
                  <a:lnTo>
                    <a:pt x="371" y="1084"/>
                  </a:lnTo>
                  <a:lnTo>
                    <a:pt x="371" y="1083"/>
                  </a:lnTo>
                  <a:lnTo>
                    <a:pt x="370" y="1081"/>
                  </a:lnTo>
                  <a:lnTo>
                    <a:pt x="370" y="1080"/>
                  </a:lnTo>
                  <a:lnTo>
                    <a:pt x="370" y="1077"/>
                  </a:lnTo>
                  <a:lnTo>
                    <a:pt x="371" y="1076"/>
                  </a:lnTo>
                  <a:lnTo>
                    <a:pt x="373" y="1076"/>
                  </a:lnTo>
                  <a:lnTo>
                    <a:pt x="374" y="1074"/>
                  </a:lnTo>
                  <a:lnTo>
                    <a:pt x="373" y="1073"/>
                  </a:lnTo>
                  <a:lnTo>
                    <a:pt x="373" y="1072"/>
                  </a:lnTo>
                  <a:lnTo>
                    <a:pt x="373" y="1069"/>
                  </a:lnTo>
                  <a:lnTo>
                    <a:pt x="371" y="1066"/>
                  </a:lnTo>
                  <a:lnTo>
                    <a:pt x="374" y="1065"/>
                  </a:lnTo>
                  <a:lnTo>
                    <a:pt x="373" y="1063"/>
                  </a:lnTo>
                  <a:lnTo>
                    <a:pt x="373" y="1061"/>
                  </a:lnTo>
                  <a:lnTo>
                    <a:pt x="373" y="1059"/>
                  </a:lnTo>
                  <a:lnTo>
                    <a:pt x="373" y="1058"/>
                  </a:lnTo>
                  <a:lnTo>
                    <a:pt x="373" y="1055"/>
                  </a:lnTo>
                  <a:lnTo>
                    <a:pt x="373" y="1053"/>
                  </a:lnTo>
                  <a:lnTo>
                    <a:pt x="374" y="1052"/>
                  </a:lnTo>
                  <a:lnTo>
                    <a:pt x="374" y="1050"/>
                  </a:lnTo>
                  <a:lnTo>
                    <a:pt x="374" y="1049"/>
                  </a:lnTo>
                  <a:lnTo>
                    <a:pt x="374" y="1048"/>
                  </a:lnTo>
                  <a:lnTo>
                    <a:pt x="375" y="1044"/>
                  </a:lnTo>
                  <a:lnTo>
                    <a:pt x="370" y="1043"/>
                  </a:lnTo>
                  <a:lnTo>
                    <a:pt x="366" y="1044"/>
                  </a:lnTo>
                  <a:lnTo>
                    <a:pt x="362" y="1047"/>
                  </a:lnTo>
                  <a:lnTo>
                    <a:pt x="359" y="1049"/>
                  </a:lnTo>
                  <a:lnTo>
                    <a:pt x="356" y="1051"/>
                  </a:lnTo>
                  <a:lnTo>
                    <a:pt x="353" y="1055"/>
                  </a:lnTo>
                  <a:lnTo>
                    <a:pt x="348" y="1058"/>
                  </a:lnTo>
                  <a:lnTo>
                    <a:pt x="345" y="1059"/>
                  </a:lnTo>
                  <a:lnTo>
                    <a:pt x="342" y="1060"/>
                  </a:lnTo>
                  <a:lnTo>
                    <a:pt x="339" y="1061"/>
                  </a:lnTo>
                  <a:lnTo>
                    <a:pt x="341" y="1064"/>
                  </a:lnTo>
                  <a:lnTo>
                    <a:pt x="342" y="1065"/>
                  </a:lnTo>
                  <a:lnTo>
                    <a:pt x="342" y="1066"/>
                  </a:lnTo>
                  <a:lnTo>
                    <a:pt x="343" y="1068"/>
                  </a:lnTo>
                  <a:lnTo>
                    <a:pt x="345" y="1069"/>
                  </a:lnTo>
                  <a:lnTo>
                    <a:pt x="346" y="1071"/>
                  </a:lnTo>
                  <a:lnTo>
                    <a:pt x="347" y="1072"/>
                  </a:lnTo>
                  <a:lnTo>
                    <a:pt x="348" y="1073"/>
                  </a:lnTo>
                  <a:lnTo>
                    <a:pt x="348" y="1074"/>
                  </a:lnTo>
                  <a:lnTo>
                    <a:pt x="349" y="1076"/>
                  </a:lnTo>
                  <a:lnTo>
                    <a:pt x="350" y="1077"/>
                  </a:lnTo>
                  <a:lnTo>
                    <a:pt x="350" y="1078"/>
                  </a:lnTo>
                  <a:lnTo>
                    <a:pt x="351" y="1081"/>
                  </a:lnTo>
                  <a:lnTo>
                    <a:pt x="351" y="1082"/>
                  </a:lnTo>
                  <a:lnTo>
                    <a:pt x="351" y="1083"/>
                  </a:lnTo>
                  <a:lnTo>
                    <a:pt x="351" y="1085"/>
                  </a:lnTo>
                  <a:lnTo>
                    <a:pt x="353" y="1086"/>
                  </a:lnTo>
                  <a:lnTo>
                    <a:pt x="354" y="1089"/>
                  </a:lnTo>
                  <a:lnTo>
                    <a:pt x="354" y="1090"/>
                  </a:lnTo>
                  <a:lnTo>
                    <a:pt x="355" y="1091"/>
                  </a:lnTo>
                  <a:lnTo>
                    <a:pt x="356" y="1092"/>
                  </a:lnTo>
                  <a:lnTo>
                    <a:pt x="357" y="1093"/>
                  </a:lnTo>
                  <a:lnTo>
                    <a:pt x="358" y="1094"/>
                  </a:lnTo>
                  <a:lnTo>
                    <a:pt x="358" y="1097"/>
                  </a:lnTo>
                  <a:lnTo>
                    <a:pt x="356" y="1097"/>
                  </a:lnTo>
                  <a:lnTo>
                    <a:pt x="355" y="1098"/>
                  </a:lnTo>
                  <a:lnTo>
                    <a:pt x="354" y="1098"/>
                  </a:lnTo>
                  <a:lnTo>
                    <a:pt x="351" y="1098"/>
                  </a:lnTo>
                  <a:lnTo>
                    <a:pt x="350" y="1098"/>
                  </a:lnTo>
                  <a:lnTo>
                    <a:pt x="348" y="1097"/>
                  </a:lnTo>
                  <a:lnTo>
                    <a:pt x="347" y="1097"/>
                  </a:lnTo>
                  <a:lnTo>
                    <a:pt x="345" y="1097"/>
                  </a:lnTo>
                  <a:lnTo>
                    <a:pt x="343" y="1097"/>
                  </a:lnTo>
                  <a:lnTo>
                    <a:pt x="341" y="1095"/>
                  </a:lnTo>
                  <a:lnTo>
                    <a:pt x="340" y="1095"/>
                  </a:lnTo>
                  <a:lnTo>
                    <a:pt x="339" y="1094"/>
                  </a:lnTo>
                  <a:lnTo>
                    <a:pt x="337" y="1094"/>
                  </a:lnTo>
                  <a:lnTo>
                    <a:pt x="336" y="1093"/>
                  </a:lnTo>
                  <a:lnTo>
                    <a:pt x="333" y="1093"/>
                  </a:lnTo>
                  <a:lnTo>
                    <a:pt x="329" y="1092"/>
                  </a:lnTo>
                  <a:lnTo>
                    <a:pt x="325" y="1090"/>
                  </a:lnTo>
                  <a:lnTo>
                    <a:pt x="324" y="1090"/>
                  </a:lnTo>
                  <a:lnTo>
                    <a:pt x="323" y="1089"/>
                  </a:lnTo>
                  <a:lnTo>
                    <a:pt x="321" y="1090"/>
                  </a:lnTo>
                  <a:lnTo>
                    <a:pt x="320" y="1091"/>
                  </a:lnTo>
                  <a:lnTo>
                    <a:pt x="318" y="1091"/>
                  </a:lnTo>
                  <a:lnTo>
                    <a:pt x="316" y="1092"/>
                  </a:lnTo>
                  <a:lnTo>
                    <a:pt x="315" y="1093"/>
                  </a:lnTo>
                  <a:lnTo>
                    <a:pt x="314" y="1093"/>
                  </a:lnTo>
                  <a:lnTo>
                    <a:pt x="312" y="1094"/>
                  </a:lnTo>
                  <a:lnTo>
                    <a:pt x="311" y="1095"/>
                  </a:lnTo>
                  <a:lnTo>
                    <a:pt x="309" y="1095"/>
                  </a:lnTo>
                  <a:lnTo>
                    <a:pt x="307" y="1097"/>
                  </a:lnTo>
                  <a:lnTo>
                    <a:pt x="306" y="1098"/>
                  </a:lnTo>
                  <a:lnTo>
                    <a:pt x="305" y="1098"/>
                  </a:lnTo>
                  <a:lnTo>
                    <a:pt x="303" y="1098"/>
                  </a:lnTo>
                  <a:lnTo>
                    <a:pt x="300" y="1098"/>
                  </a:lnTo>
                  <a:lnTo>
                    <a:pt x="299" y="1099"/>
                  </a:lnTo>
                  <a:lnTo>
                    <a:pt x="297" y="1099"/>
                  </a:lnTo>
                  <a:lnTo>
                    <a:pt x="296" y="1098"/>
                  </a:lnTo>
                  <a:lnTo>
                    <a:pt x="295" y="1097"/>
                  </a:lnTo>
                  <a:lnTo>
                    <a:pt x="295" y="1095"/>
                  </a:lnTo>
                  <a:lnTo>
                    <a:pt x="295" y="1093"/>
                  </a:lnTo>
                  <a:lnTo>
                    <a:pt x="295" y="1092"/>
                  </a:lnTo>
                  <a:lnTo>
                    <a:pt x="293" y="1091"/>
                  </a:lnTo>
                  <a:lnTo>
                    <a:pt x="291" y="1091"/>
                  </a:lnTo>
                  <a:lnTo>
                    <a:pt x="289" y="1089"/>
                  </a:lnTo>
                  <a:lnTo>
                    <a:pt x="288" y="1090"/>
                  </a:lnTo>
                  <a:lnTo>
                    <a:pt x="285" y="1091"/>
                  </a:lnTo>
                  <a:lnTo>
                    <a:pt x="282" y="1092"/>
                  </a:lnTo>
                  <a:lnTo>
                    <a:pt x="281" y="1093"/>
                  </a:lnTo>
                  <a:lnTo>
                    <a:pt x="279" y="1095"/>
                  </a:lnTo>
                  <a:lnTo>
                    <a:pt x="279" y="1098"/>
                  </a:lnTo>
                  <a:lnTo>
                    <a:pt x="280" y="1103"/>
                  </a:lnTo>
                  <a:lnTo>
                    <a:pt x="276" y="1103"/>
                  </a:lnTo>
                  <a:lnTo>
                    <a:pt x="274" y="1102"/>
                  </a:lnTo>
                  <a:lnTo>
                    <a:pt x="272" y="1103"/>
                  </a:lnTo>
                  <a:lnTo>
                    <a:pt x="270" y="1105"/>
                  </a:lnTo>
                  <a:lnTo>
                    <a:pt x="267" y="1105"/>
                  </a:lnTo>
                  <a:lnTo>
                    <a:pt x="265" y="1106"/>
                  </a:lnTo>
                  <a:lnTo>
                    <a:pt x="259" y="1106"/>
                  </a:lnTo>
                  <a:lnTo>
                    <a:pt x="257" y="1107"/>
                  </a:lnTo>
                  <a:lnTo>
                    <a:pt x="254" y="1106"/>
                  </a:lnTo>
                  <a:lnTo>
                    <a:pt x="251" y="1102"/>
                  </a:lnTo>
                  <a:lnTo>
                    <a:pt x="249" y="1099"/>
                  </a:lnTo>
                  <a:lnTo>
                    <a:pt x="246" y="1095"/>
                  </a:lnTo>
                  <a:lnTo>
                    <a:pt x="243" y="1093"/>
                  </a:lnTo>
                  <a:lnTo>
                    <a:pt x="240" y="1092"/>
                  </a:lnTo>
                  <a:lnTo>
                    <a:pt x="235" y="1092"/>
                  </a:lnTo>
                  <a:lnTo>
                    <a:pt x="232" y="1091"/>
                  </a:lnTo>
                  <a:lnTo>
                    <a:pt x="231" y="1089"/>
                  </a:lnTo>
                  <a:lnTo>
                    <a:pt x="230" y="1088"/>
                  </a:lnTo>
                  <a:lnTo>
                    <a:pt x="228" y="1086"/>
                  </a:lnTo>
                  <a:lnTo>
                    <a:pt x="225" y="1084"/>
                  </a:lnTo>
                  <a:lnTo>
                    <a:pt x="224" y="1082"/>
                  </a:lnTo>
                  <a:lnTo>
                    <a:pt x="221" y="1078"/>
                  </a:lnTo>
                  <a:lnTo>
                    <a:pt x="217" y="1076"/>
                  </a:lnTo>
                  <a:lnTo>
                    <a:pt x="214" y="1077"/>
                  </a:lnTo>
                  <a:lnTo>
                    <a:pt x="213" y="1077"/>
                  </a:lnTo>
                  <a:lnTo>
                    <a:pt x="212" y="1077"/>
                  </a:lnTo>
                  <a:lnTo>
                    <a:pt x="209" y="1076"/>
                  </a:lnTo>
                  <a:lnTo>
                    <a:pt x="207" y="1076"/>
                  </a:lnTo>
                  <a:lnTo>
                    <a:pt x="206" y="1075"/>
                  </a:lnTo>
                  <a:lnTo>
                    <a:pt x="205" y="1074"/>
                  </a:lnTo>
                  <a:lnTo>
                    <a:pt x="202" y="1074"/>
                  </a:lnTo>
                  <a:lnTo>
                    <a:pt x="201" y="1073"/>
                  </a:lnTo>
                  <a:lnTo>
                    <a:pt x="200" y="1073"/>
                  </a:lnTo>
                  <a:lnTo>
                    <a:pt x="198" y="1069"/>
                  </a:lnTo>
                  <a:lnTo>
                    <a:pt x="198" y="1067"/>
                  </a:lnTo>
                  <a:lnTo>
                    <a:pt x="197" y="1066"/>
                  </a:lnTo>
                  <a:lnTo>
                    <a:pt x="197" y="1064"/>
                  </a:lnTo>
                  <a:lnTo>
                    <a:pt x="197" y="1061"/>
                  </a:lnTo>
                  <a:lnTo>
                    <a:pt x="195" y="1056"/>
                  </a:lnTo>
                  <a:lnTo>
                    <a:pt x="195" y="1055"/>
                  </a:lnTo>
                  <a:lnTo>
                    <a:pt x="196" y="1053"/>
                  </a:lnTo>
                  <a:lnTo>
                    <a:pt x="196" y="1051"/>
                  </a:lnTo>
                  <a:lnTo>
                    <a:pt x="197" y="1050"/>
                  </a:lnTo>
                  <a:lnTo>
                    <a:pt x="198" y="1049"/>
                  </a:lnTo>
                  <a:lnTo>
                    <a:pt x="199" y="1048"/>
                  </a:lnTo>
                  <a:lnTo>
                    <a:pt x="199" y="1047"/>
                  </a:lnTo>
                  <a:lnTo>
                    <a:pt x="200" y="1044"/>
                  </a:lnTo>
                  <a:lnTo>
                    <a:pt x="200" y="1043"/>
                  </a:lnTo>
                  <a:lnTo>
                    <a:pt x="201" y="1042"/>
                  </a:lnTo>
                  <a:lnTo>
                    <a:pt x="201" y="1041"/>
                  </a:lnTo>
                  <a:lnTo>
                    <a:pt x="201" y="1039"/>
                  </a:lnTo>
                  <a:lnTo>
                    <a:pt x="201" y="1038"/>
                  </a:lnTo>
                  <a:lnTo>
                    <a:pt x="201" y="1035"/>
                  </a:lnTo>
                  <a:lnTo>
                    <a:pt x="201" y="1034"/>
                  </a:lnTo>
                  <a:lnTo>
                    <a:pt x="201" y="1033"/>
                  </a:lnTo>
                  <a:lnTo>
                    <a:pt x="201" y="1031"/>
                  </a:lnTo>
                  <a:lnTo>
                    <a:pt x="200" y="1030"/>
                  </a:lnTo>
                  <a:lnTo>
                    <a:pt x="199" y="1029"/>
                  </a:lnTo>
                  <a:lnTo>
                    <a:pt x="199" y="1027"/>
                  </a:lnTo>
                  <a:lnTo>
                    <a:pt x="199" y="1025"/>
                  </a:lnTo>
                  <a:lnTo>
                    <a:pt x="199" y="1024"/>
                  </a:lnTo>
                  <a:lnTo>
                    <a:pt x="199" y="1021"/>
                  </a:lnTo>
                  <a:lnTo>
                    <a:pt x="201" y="1018"/>
                  </a:lnTo>
                  <a:lnTo>
                    <a:pt x="202" y="1016"/>
                  </a:lnTo>
                  <a:lnTo>
                    <a:pt x="200" y="1014"/>
                  </a:lnTo>
                  <a:lnTo>
                    <a:pt x="199" y="1013"/>
                  </a:lnTo>
                  <a:lnTo>
                    <a:pt x="199" y="1010"/>
                  </a:lnTo>
                  <a:lnTo>
                    <a:pt x="199" y="1009"/>
                  </a:lnTo>
                  <a:lnTo>
                    <a:pt x="198" y="1007"/>
                  </a:lnTo>
                  <a:lnTo>
                    <a:pt x="198" y="1006"/>
                  </a:lnTo>
                  <a:lnTo>
                    <a:pt x="198" y="1005"/>
                  </a:lnTo>
                  <a:lnTo>
                    <a:pt x="199" y="1002"/>
                  </a:lnTo>
                  <a:lnTo>
                    <a:pt x="199" y="1000"/>
                  </a:lnTo>
                  <a:lnTo>
                    <a:pt x="200" y="999"/>
                  </a:lnTo>
                  <a:lnTo>
                    <a:pt x="200" y="998"/>
                  </a:lnTo>
                  <a:lnTo>
                    <a:pt x="202" y="994"/>
                  </a:lnTo>
                  <a:lnTo>
                    <a:pt x="204" y="989"/>
                  </a:lnTo>
                  <a:lnTo>
                    <a:pt x="202" y="985"/>
                  </a:lnTo>
                  <a:lnTo>
                    <a:pt x="202" y="984"/>
                  </a:lnTo>
                  <a:lnTo>
                    <a:pt x="201" y="983"/>
                  </a:lnTo>
                  <a:lnTo>
                    <a:pt x="201" y="981"/>
                  </a:lnTo>
                  <a:lnTo>
                    <a:pt x="201" y="980"/>
                  </a:lnTo>
                  <a:lnTo>
                    <a:pt x="200" y="977"/>
                  </a:lnTo>
                  <a:lnTo>
                    <a:pt x="200" y="976"/>
                  </a:lnTo>
                  <a:lnTo>
                    <a:pt x="199" y="974"/>
                  </a:lnTo>
                  <a:lnTo>
                    <a:pt x="199" y="973"/>
                  </a:lnTo>
                  <a:lnTo>
                    <a:pt x="198" y="972"/>
                  </a:lnTo>
                  <a:lnTo>
                    <a:pt x="198" y="970"/>
                  </a:lnTo>
                  <a:lnTo>
                    <a:pt x="197" y="968"/>
                  </a:lnTo>
                  <a:lnTo>
                    <a:pt x="196" y="967"/>
                  </a:lnTo>
                  <a:lnTo>
                    <a:pt x="196" y="965"/>
                  </a:lnTo>
                  <a:lnTo>
                    <a:pt x="195" y="964"/>
                  </a:lnTo>
                  <a:lnTo>
                    <a:pt x="196" y="962"/>
                  </a:lnTo>
                  <a:lnTo>
                    <a:pt x="196" y="960"/>
                  </a:lnTo>
                  <a:lnTo>
                    <a:pt x="197" y="959"/>
                  </a:lnTo>
                  <a:lnTo>
                    <a:pt x="199" y="959"/>
                  </a:lnTo>
                  <a:lnTo>
                    <a:pt x="200" y="959"/>
                  </a:lnTo>
                  <a:lnTo>
                    <a:pt x="201" y="959"/>
                  </a:lnTo>
                  <a:lnTo>
                    <a:pt x="204" y="959"/>
                  </a:lnTo>
                  <a:lnTo>
                    <a:pt x="206" y="959"/>
                  </a:lnTo>
                  <a:lnTo>
                    <a:pt x="206" y="962"/>
                  </a:lnTo>
                  <a:lnTo>
                    <a:pt x="206" y="963"/>
                  </a:lnTo>
                  <a:lnTo>
                    <a:pt x="207" y="964"/>
                  </a:lnTo>
                  <a:lnTo>
                    <a:pt x="208" y="966"/>
                  </a:lnTo>
                  <a:lnTo>
                    <a:pt x="208" y="967"/>
                  </a:lnTo>
                  <a:lnTo>
                    <a:pt x="210" y="967"/>
                  </a:lnTo>
                  <a:lnTo>
                    <a:pt x="212" y="966"/>
                  </a:lnTo>
                  <a:lnTo>
                    <a:pt x="214" y="966"/>
                  </a:lnTo>
                  <a:lnTo>
                    <a:pt x="215" y="966"/>
                  </a:lnTo>
                  <a:lnTo>
                    <a:pt x="217" y="965"/>
                  </a:lnTo>
                  <a:lnTo>
                    <a:pt x="218" y="965"/>
                  </a:lnTo>
                  <a:lnTo>
                    <a:pt x="220" y="964"/>
                  </a:lnTo>
                  <a:lnTo>
                    <a:pt x="222" y="964"/>
                  </a:lnTo>
                  <a:lnTo>
                    <a:pt x="224" y="964"/>
                  </a:lnTo>
                  <a:lnTo>
                    <a:pt x="225" y="963"/>
                  </a:lnTo>
                  <a:lnTo>
                    <a:pt x="228" y="963"/>
                  </a:lnTo>
                  <a:lnTo>
                    <a:pt x="229" y="963"/>
                  </a:lnTo>
                  <a:lnTo>
                    <a:pt x="231" y="962"/>
                  </a:lnTo>
                  <a:lnTo>
                    <a:pt x="232" y="962"/>
                  </a:lnTo>
                  <a:lnTo>
                    <a:pt x="233" y="962"/>
                  </a:lnTo>
                  <a:lnTo>
                    <a:pt x="235" y="960"/>
                  </a:lnTo>
                  <a:lnTo>
                    <a:pt x="237" y="960"/>
                  </a:lnTo>
                  <a:lnTo>
                    <a:pt x="239" y="960"/>
                  </a:lnTo>
                  <a:lnTo>
                    <a:pt x="240" y="960"/>
                  </a:lnTo>
                  <a:lnTo>
                    <a:pt x="242" y="960"/>
                  </a:lnTo>
                  <a:lnTo>
                    <a:pt x="243" y="960"/>
                  </a:lnTo>
                  <a:lnTo>
                    <a:pt x="246" y="960"/>
                  </a:lnTo>
                  <a:lnTo>
                    <a:pt x="247" y="960"/>
                  </a:lnTo>
                  <a:lnTo>
                    <a:pt x="248" y="960"/>
                  </a:lnTo>
                  <a:lnTo>
                    <a:pt x="250" y="962"/>
                  </a:lnTo>
                  <a:lnTo>
                    <a:pt x="251" y="962"/>
                  </a:lnTo>
                  <a:lnTo>
                    <a:pt x="253" y="963"/>
                  </a:lnTo>
                  <a:lnTo>
                    <a:pt x="254" y="963"/>
                  </a:lnTo>
                  <a:lnTo>
                    <a:pt x="256" y="964"/>
                  </a:lnTo>
                  <a:lnTo>
                    <a:pt x="257" y="964"/>
                  </a:lnTo>
                  <a:lnTo>
                    <a:pt x="258" y="965"/>
                  </a:lnTo>
                  <a:lnTo>
                    <a:pt x="260" y="965"/>
                  </a:lnTo>
                  <a:lnTo>
                    <a:pt x="262" y="966"/>
                  </a:lnTo>
                  <a:lnTo>
                    <a:pt x="263" y="966"/>
                  </a:lnTo>
                  <a:lnTo>
                    <a:pt x="265" y="967"/>
                  </a:lnTo>
                  <a:lnTo>
                    <a:pt x="266" y="967"/>
                  </a:lnTo>
                  <a:lnTo>
                    <a:pt x="268" y="967"/>
                  </a:lnTo>
                  <a:lnTo>
                    <a:pt x="270" y="967"/>
                  </a:lnTo>
                  <a:lnTo>
                    <a:pt x="272" y="967"/>
                  </a:lnTo>
                  <a:lnTo>
                    <a:pt x="273" y="967"/>
                  </a:lnTo>
                  <a:lnTo>
                    <a:pt x="274" y="966"/>
                  </a:lnTo>
                  <a:lnTo>
                    <a:pt x="276" y="966"/>
                  </a:lnTo>
                  <a:lnTo>
                    <a:pt x="278" y="966"/>
                  </a:lnTo>
                  <a:lnTo>
                    <a:pt x="280" y="966"/>
                  </a:lnTo>
                  <a:lnTo>
                    <a:pt x="281" y="966"/>
                  </a:lnTo>
                  <a:lnTo>
                    <a:pt x="283" y="966"/>
                  </a:lnTo>
                  <a:lnTo>
                    <a:pt x="284" y="966"/>
                  </a:lnTo>
                  <a:lnTo>
                    <a:pt x="287" y="966"/>
                  </a:lnTo>
                  <a:lnTo>
                    <a:pt x="288" y="965"/>
                  </a:lnTo>
                  <a:lnTo>
                    <a:pt x="291" y="963"/>
                  </a:lnTo>
                  <a:lnTo>
                    <a:pt x="288" y="960"/>
                  </a:lnTo>
                  <a:lnTo>
                    <a:pt x="285" y="958"/>
                  </a:lnTo>
                  <a:lnTo>
                    <a:pt x="283" y="955"/>
                  </a:lnTo>
                  <a:lnTo>
                    <a:pt x="282" y="951"/>
                  </a:lnTo>
                  <a:lnTo>
                    <a:pt x="282" y="948"/>
                  </a:lnTo>
                  <a:lnTo>
                    <a:pt x="285" y="949"/>
                  </a:lnTo>
                  <a:lnTo>
                    <a:pt x="288" y="949"/>
                  </a:lnTo>
                  <a:lnTo>
                    <a:pt x="289" y="948"/>
                  </a:lnTo>
                  <a:lnTo>
                    <a:pt x="290" y="948"/>
                  </a:lnTo>
                  <a:lnTo>
                    <a:pt x="292" y="948"/>
                  </a:lnTo>
                  <a:lnTo>
                    <a:pt x="293" y="947"/>
                  </a:lnTo>
                  <a:lnTo>
                    <a:pt x="296" y="947"/>
                  </a:lnTo>
                  <a:lnTo>
                    <a:pt x="297" y="946"/>
                  </a:lnTo>
                  <a:lnTo>
                    <a:pt x="298" y="945"/>
                  </a:lnTo>
                  <a:lnTo>
                    <a:pt x="300" y="943"/>
                  </a:lnTo>
                  <a:lnTo>
                    <a:pt x="301" y="942"/>
                  </a:lnTo>
                  <a:lnTo>
                    <a:pt x="303" y="941"/>
                  </a:lnTo>
                  <a:lnTo>
                    <a:pt x="304" y="940"/>
                  </a:lnTo>
                  <a:lnTo>
                    <a:pt x="305" y="939"/>
                  </a:lnTo>
                  <a:lnTo>
                    <a:pt x="306" y="938"/>
                  </a:lnTo>
                  <a:lnTo>
                    <a:pt x="307" y="937"/>
                  </a:lnTo>
                  <a:lnTo>
                    <a:pt x="308" y="935"/>
                  </a:lnTo>
                  <a:lnTo>
                    <a:pt x="309" y="933"/>
                  </a:lnTo>
                  <a:lnTo>
                    <a:pt x="311" y="932"/>
                  </a:lnTo>
                  <a:lnTo>
                    <a:pt x="312" y="931"/>
                  </a:lnTo>
                  <a:lnTo>
                    <a:pt x="312" y="929"/>
                  </a:lnTo>
                  <a:lnTo>
                    <a:pt x="313" y="928"/>
                  </a:lnTo>
                  <a:lnTo>
                    <a:pt x="313" y="926"/>
                  </a:lnTo>
                  <a:lnTo>
                    <a:pt x="314" y="925"/>
                  </a:lnTo>
                  <a:lnTo>
                    <a:pt x="315" y="923"/>
                  </a:lnTo>
                  <a:lnTo>
                    <a:pt x="315" y="922"/>
                  </a:lnTo>
                  <a:lnTo>
                    <a:pt x="316" y="920"/>
                  </a:lnTo>
                  <a:lnTo>
                    <a:pt x="316" y="918"/>
                  </a:lnTo>
                  <a:lnTo>
                    <a:pt x="317" y="917"/>
                  </a:lnTo>
                  <a:lnTo>
                    <a:pt x="317" y="915"/>
                  </a:lnTo>
                  <a:lnTo>
                    <a:pt x="318" y="913"/>
                  </a:lnTo>
                  <a:lnTo>
                    <a:pt x="320" y="912"/>
                  </a:lnTo>
                  <a:lnTo>
                    <a:pt x="320" y="909"/>
                  </a:lnTo>
                  <a:lnTo>
                    <a:pt x="321" y="908"/>
                  </a:lnTo>
                  <a:lnTo>
                    <a:pt x="322" y="906"/>
                  </a:lnTo>
                  <a:lnTo>
                    <a:pt x="322" y="904"/>
                  </a:lnTo>
                  <a:lnTo>
                    <a:pt x="323" y="903"/>
                  </a:lnTo>
                  <a:lnTo>
                    <a:pt x="323" y="901"/>
                  </a:lnTo>
                  <a:lnTo>
                    <a:pt x="323" y="899"/>
                  </a:lnTo>
                  <a:lnTo>
                    <a:pt x="324" y="898"/>
                  </a:lnTo>
                  <a:lnTo>
                    <a:pt x="325" y="896"/>
                  </a:lnTo>
                  <a:lnTo>
                    <a:pt x="325" y="895"/>
                  </a:lnTo>
                  <a:lnTo>
                    <a:pt x="325" y="893"/>
                  </a:lnTo>
                  <a:lnTo>
                    <a:pt x="326" y="891"/>
                  </a:lnTo>
                  <a:lnTo>
                    <a:pt x="326" y="890"/>
                  </a:lnTo>
                  <a:lnTo>
                    <a:pt x="324" y="887"/>
                  </a:lnTo>
                  <a:lnTo>
                    <a:pt x="328" y="880"/>
                  </a:lnTo>
                  <a:lnTo>
                    <a:pt x="329" y="879"/>
                  </a:lnTo>
                  <a:lnTo>
                    <a:pt x="329" y="876"/>
                  </a:lnTo>
                  <a:lnTo>
                    <a:pt x="329" y="875"/>
                  </a:lnTo>
                  <a:lnTo>
                    <a:pt x="329" y="873"/>
                  </a:lnTo>
                  <a:lnTo>
                    <a:pt x="329" y="872"/>
                  </a:lnTo>
                  <a:lnTo>
                    <a:pt x="329" y="870"/>
                  </a:lnTo>
                  <a:lnTo>
                    <a:pt x="329" y="869"/>
                  </a:lnTo>
                  <a:lnTo>
                    <a:pt x="328" y="866"/>
                  </a:lnTo>
                  <a:lnTo>
                    <a:pt x="328" y="865"/>
                  </a:lnTo>
                  <a:lnTo>
                    <a:pt x="328" y="863"/>
                  </a:lnTo>
                  <a:lnTo>
                    <a:pt x="326" y="862"/>
                  </a:lnTo>
                  <a:lnTo>
                    <a:pt x="326" y="859"/>
                  </a:lnTo>
                  <a:lnTo>
                    <a:pt x="326" y="858"/>
                  </a:lnTo>
                  <a:lnTo>
                    <a:pt x="326" y="856"/>
                  </a:lnTo>
                  <a:lnTo>
                    <a:pt x="325" y="855"/>
                  </a:lnTo>
                  <a:lnTo>
                    <a:pt x="325" y="854"/>
                  </a:lnTo>
                  <a:lnTo>
                    <a:pt x="325" y="851"/>
                  </a:lnTo>
                  <a:lnTo>
                    <a:pt x="324" y="849"/>
                  </a:lnTo>
                  <a:lnTo>
                    <a:pt x="324" y="848"/>
                  </a:lnTo>
                  <a:lnTo>
                    <a:pt x="324" y="847"/>
                  </a:lnTo>
                  <a:lnTo>
                    <a:pt x="323" y="845"/>
                  </a:lnTo>
                  <a:lnTo>
                    <a:pt x="323" y="844"/>
                  </a:lnTo>
                  <a:lnTo>
                    <a:pt x="323" y="841"/>
                  </a:lnTo>
                  <a:lnTo>
                    <a:pt x="322" y="840"/>
                  </a:lnTo>
                  <a:lnTo>
                    <a:pt x="323" y="837"/>
                  </a:lnTo>
                  <a:lnTo>
                    <a:pt x="320" y="834"/>
                  </a:lnTo>
                  <a:lnTo>
                    <a:pt x="321" y="831"/>
                  </a:lnTo>
                  <a:lnTo>
                    <a:pt x="320" y="830"/>
                  </a:lnTo>
                  <a:lnTo>
                    <a:pt x="320" y="828"/>
                  </a:lnTo>
                  <a:lnTo>
                    <a:pt x="318" y="827"/>
                  </a:lnTo>
                  <a:lnTo>
                    <a:pt x="317" y="825"/>
                  </a:lnTo>
                  <a:lnTo>
                    <a:pt x="316" y="824"/>
                  </a:lnTo>
                  <a:lnTo>
                    <a:pt x="315" y="823"/>
                  </a:lnTo>
                  <a:lnTo>
                    <a:pt x="314" y="822"/>
                  </a:lnTo>
                  <a:lnTo>
                    <a:pt x="313" y="821"/>
                  </a:lnTo>
                  <a:lnTo>
                    <a:pt x="312" y="820"/>
                  </a:lnTo>
                  <a:lnTo>
                    <a:pt x="309" y="819"/>
                  </a:lnTo>
                  <a:lnTo>
                    <a:pt x="308" y="817"/>
                  </a:lnTo>
                  <a:lnTo>
                    <a:pt x="307" y="816"/>
                  </a:lnTo>
                  <a:lnTo>
                    <a:pt x="305" y="816"/>
                  </a:lnTo>
                  <a:lnTo>
                    <a:pt x="304" y="816"/>
                  </a:lnTo>
                  <a:lnTo>
                    <a:pt x="303" y="816"/>
                  </a:lnTo>
                  <a:lnTo>
                    <a:pt x="300" y="817"/>
                  </a:lnTo>
                  <a:lnTo>
                    <a:pt x="299" y="817"/>
                  </a:lnTo>
                  <a:lnTo>
                    <a:pt x="297" y="819"/>
                  </a:lnTo>
                  <a:lnTo>
                    <a:pt x="295" y="819"/>
                  </a:lnTo>
                  <a:lnTo>
                    <a:pt x="293" y="819"/>
                  </a:lnTo>
                  <a:lnTo>
                    <a:pt x="291" y="819"/>
                  </a:lnTo>
                  <a:lnTo>
                    <a:pt x="290" y="820"/>
                  </a:lnTo>
                  <a:lnTo>
                    <a:pt x="288" y="820"/>
                  </a:lnTo>
                  <a:lnTo>
                    <a:pt x="285" y="821"/>
                  </a:lnTo>
                  <a:lnTo>
                    <a:pt x="284" y="819"/>
                  </a:lnTo>
                  <a:lnTo>
                    <a:pt x="281" y="821"/>
                  </a:lnTo>
                  <a:lnTo>
                    <a:pt x="280" y="821"/>
                  </a:lnTo>
                  <a:lnTo>
                    <a:pt x="278" y="821"/>
                  </a:lnTo>
                  <a:lnTo>
                    <a:pt x="276" y="821"/>
                  </a:lnTo>
                  <a:lnTo>
                    <a:pt x="274" y="821"/>
                  </a:lnTo>
                  <a:lnTo>
                    <a:pt x="273" y="821"/>
                  </a:lnTo>
                  <a:lnTo>
                    <a:pt x="272" y="821"/>
                  </a:lnTo>
                  <a:lnTo>
                    <a:pt x="270" y="821"/>
                  </a:lnTo>
                  <a:lnTo>
                    <a:pt x="268" y="821"/>
                  </a:lnTo>
                  <a:lnTo>
                    <a:pt x="266" y="821"/>
                  </a:lnTo>
                  <a:lnTo>
                    <a:pt x="265" y="821"/>
                  </a:lnTo>
                  <a:lnTo>
                    <a:pt x="264" y="820"/>
                  </a:lnTo>
                  <a:lnTo>
                    <a:pt x="263" y="820"/>
                  </a:lnTo>
                  <a:lnTo>
                    <a:pt x="260" y="819"/>
                  </a:lnTo>
                  <a:lnTo>
                    <a:pt x="260" y="817"/>
                  </a:lnTo>
                  <a:lnTo>
                    <a:pt x="260" y="816"/>
                  </a:lnTo>
                  <a:lnTo>
                    <a:pt x="260" y="814"/>
                  </a:lnTo>
                  <a:lnTo>
                    <a:pt x="259" y="813"/>
                  </a:lnTo>
                  <a:lnTo>
                    <a:pt x="258" y="812"/>
                  </a:lnTo>
                  <a:lnTo>
                    <a:pt x="256" y="812"/>
                  </a:lnTo>
                  <a:lnTo>
                    <a:pt x="255" y="811"/>
                  </a:lnTo>
                  <a:lnTo>
                    <a:pt x="253" y="811"/>
                  </a:lnTo>
                  <a:lnTo>
                    <a:pt x="251" y="811"/>
                  </a:lnTo>
                  <a:lnTo>
                    <a:pt x="249" y="809"/>
                  </a:lnTo>
                  <a:lnTo>
                    <a:pt x="248" y="809"/>
                  </a:lnTo>
                  <a:lnTo>
                    <a:pt x="246" y="811"/>
                  </a:lnTo>
                  <a:lnTo>
                    <a:pt x="242" y="809"/>
                  </a:lnTo>
                  <a:lnTo>
                    <a:pt x="240" y="807"/>
                  </a:lnTo>
                  <a:lnTo>
                    <a:pt x="239" y="806"/>
                  </a:lnTo>
                  <a:lnTo>
                    <a:pt x="235" y="809"/>
                  </a:lnTo>
                  <a:lnTo>
                    <a:pt x="234" y="811"/>
                  </a:lnTo>
                  <a:lnTo>
                    <a:pt x="232" y="811"/>
                  </a:lnTo>
                  <a:lnTo>
                    <a:pt x="231" y="811"/>
                  </a:lnTo>
                  <a:lnTo>
                    <a:pt x="229" y="812"/>
                  </a:lnTo>
                  <a:lnTo>
                    <a:pt x="228" y="812"/>
                  </a:lnTo>
                  <a:lnTo>
                    <a:pt x="225" y="812"/>
                  </a:lnTo>
                  <a:lnTo>
                    <a:pt x="224" y="813"/>
                  </a:lnTo>
                  <a:lnTo>
                    <a:pt x="222" y="813"/>
                  </a:lnTo>
                  <a:lnTo>
                    <a:pt x="221" y="813"/>
                  </a:lnTo>
                  <a:lnTo>
                    <a:pt x="218" y="813"/>
                  </a:lnTo>
                  <a:lnTo>
                    <a:pt x="217" y="813"/>
                  </a:lnTo>
                  <a:lnTo>
                    <a:pt x="215" y="813"/>
                  </a:lnTo>
                  <a:lnTo>
                    <a:pt x="214" y="814"/>
                  </a:lnTo>
                  <a:lnTo>
                    <a:pt x="213" y="814"/>
                  </a:lnTo>
                  <a:lnTo>
                    <a:pt x="210" y="814"/>
                  </a:lnTo>
                  <a:lnTo>
                    <a:pt x="209" y="814"/>
                  </a:lnTo>
                  <a:lnTo>
                    <a:pt x="207" y="816"/>
                  </a:lnTo>
                  <a:lnTo>
                    <a:pt x="206" y="814"/>
                  </a:lnTo>
                  <a:lnTo>
                    <a:pt x="202" y="814"/>
                  </a:lnTo>
                  <a:lnTo>
                    <a:pt x="201" y="815"/>
                  </a:lnTo>
                  <a:lnTo>
                    <a:pt x="199" y="815"/>
                  </a:lnTo>
                  <a:lnTo>
                    <a:pt x="198" y="815"/>
                  </a:lnTo>
                  <a:lnTo>
                    <a:pt x="196" y="815"/>
                  </a:lnTo>
                  <a:lnTo>
                    <a:pt x="195" y="816"/>
                  </a:lnTo>
                  <a:lnTo>
                    <a:pt x="193" y="816"/>
                  </a:lnTo>
                  <a:lnTo>
                    <a:pt x="191" y="816"/>
                  </a:lnTo>
                  <a:lnTo>
                    <a:pt x="190" y="816"/>
                  </a:lnTo>
                  <a:lnTo>
                    <a:pt x="188" y="817"/>
                  </a:lnTo>
                  <a:lnTo>
                    <a:pt x="187" y="817"/>
                  </a:lnTo>
                  <a:lnTo>
                    <a:pt x="184" y="817"/>
                  </a:lnTo>
                  <a:lnTo>
                    <a:pt x="183" y="817"/>
                  </a:lnTo>
                  <a:lnTo>
                    <a:pt x="181" y="817"/>
                  </a:lnTo>
                  <a:lnTo>
                    <a:pt x="180" y="817"/>
                  </a:lnTo>
                  <a:lnTo>
                    <a:pt x="177" y="817"/>
                  </a:lnTo>
                  <a:lnTo>
                    <a:pt x="176" y="817"/>
                  </a:lnTo>
                  <a:lnTo>
                    <a:pt x="174" y="817"/>
                  </a:lnTo>
                  <a:lnTo>
                    <a:pt x="173" y="817"/>
                  </a:lnTo>
                  <a:lnTo>
                    <a:pt x="172" y="817"/>
                  </a:lnTo>
                  <a:lnTo>
                    <a:pt x="170" y="817"/>
                  </a:lnTo>
                  <a:lnTo>
                    <a:pt x="168" y="817"/>
                  </a:lnTo>
                  <a:lnTo>
                    <a:pt x="166" y="816"/>
                  </a:lnTo>
                  <a:lnTo>
                    <a:pt x="165" y="816"/>
                  </a:lnTo>
                  <a:lnTo>
                    <a:pt x="163" y="816"/>
                  </a:lnTo>
                  <a:lnTo>
                    <a:pt x="162" y="816"/>
                  </a:lnTo>
                  <a:lnTo>
                    <a:pt x="158" y="816"/>
                  </a:lnTo>
                  <a:lnTo>
                    <a:pt x="155" y="816"/>
                  </a:lnTo>
                  <a:lnTo>
                    <a:pt x="154" y="815"/>
                  </a:lnTo>
                  <a:lnTo>
                    <a:pt x="152" y="815"/>
                  </a:lnTo>
                  <a:lnTo>
                    <a:pt x="150" y="815"/>
                  </a:lnTo>
                  <a:lnTo>
                    <a:pt x="148" y="815"/>
                  </a:lnTo>
                  <a:lnTo>
                    <a:pt x="147" y="814"/>
                  </a:lnTo>
                  <a:lnTo>
                    <a:pt x="145" y="814"/>
                  </a:lnTo>
                  <a:lnTo>
                    <a:pt x="143" y="814"/>
                  </a:lnTo>
                  <a:lnTo>
                    <a:pt x="141" y="814"/>
                  </a:lnTo>
                  <a:lnTo>
                    <a:pt x="140" y="813"/>
                  </a:lnTo>
                  <a:lnTo>
                    <a:pt x="138" y="813"/>
                  </a:lnTo>
                  <a:lnTo>
                    <a:pt x="137" y="813"/>
                  </a:lnTo>
                  <a:lnTo>
                    <a:pt x="134" y="813"/>
                  </a:lnTo>
                  <a:lnTo>
                    <a:pt x="133" y="812"/>
                  </a:lnTo>
                  <a:lnTo>
                    <a:pt x="131" y="812"/>
                  </a:lnTo>
                  <a:lnTo>
                    <a:pt x="130" y="812"/>
                  </a:lnTo>
                  <a:lnTo>
                    <a:pt x="127" y="811"/>
                  </a:lnTo>
                  <a:lnTo>
                    <a:pt x="126" y="811"/>
                  </a:lnTo>
                  <a:lnTo>
                    <a:pt x="124" y="811"/>
                  </a:lnTo>
                  <a:lnTo>
                    <a:pt x="123" y="811"/>
                  </a:lnTo>
                  <a:lnTo>
                    <a:pt x="122" y="809"/>
                  </a:lnTo>
                  <a:lnTo>
                    <a:pt x="120" y="811"/>
                  </a:lnTo>
                  <a:lnTo>
                    <a:pt x="118" y="811"/>
                  </a:lnTo>
                  <a:lnTo>
                    <a:pt x="117" y="812"/>
                  </a:lnTo>
                  <a:lnTo>
                    <a:pt x="116" y="815"/>
                  </a:lnTo>
                  <a:lnTo>
                    <a:pt x="114" y="814"/>
                  </a:lnTo>
                  <a:lnTo>
                    <a:pt x="114" y="819"/>
                  </a:lnTo>
                  <a:lnTo>
                    <a:pt x="113" y="820"/>
                  </a:lnTo>
                  <a:lnTo>
                    <a:pt x="112" y="822"/>
                  </a:lnTo>
                  <a:lnTo>
                    <a:pt x="110" y="823"/>
                  </a:lnTo>
                  <a:lnTo>
                    <a:pt x="109" y="824"/>
                  </a:lnTo>
                  <a:lnTo>
                    <a:pt x="108" y="824"/>
                  </a:lnTo>
                  <a:lnTo>
                    <a:pt x="106" y="823"/>
                  </a:lnTo>
                  <a:lnTo>
                    <a:pt x="105" y="823"/>
                  </a:lnTo>
                  <a:lnTo>
                    <a:pt x="104" y="822"/>
                  </a:lnTo>
                  <a:lnTo>
                    <a:pt x="101" y="822"/>
                  </a:lnTo>
                  <a:lnTo>
                    <a:pt x="100" y="821"/>
                  </a:lnTo>
                  <a:lnTo>
                    <a:pt x="99" y="819"/>
                  </a:lnTo>
                  <a:lnTo>
                    <a:pt x="96" y="819"/>
                  </a:lnTo>
                  <a:lnTo>
                    <a:pt x="91" y="817"/>
                  </a:lnTo>
                  <a:lnTo>
                    <a:pt x="89" y="813"/>
                  </a:lnTo>
                  <a:lnTo>
                    <a:pt x="88" y="808"/>
                  </a:lnTo>
                  <a:lnTo>
                    <a:pt x="87" y="806"/>
                  </a:lnTo>
                  <a:lnTo>
                    <a:pt x="83" y="804"/>
                  </a:lnTo>
                  <a:lnTo>
                    <a:pt x="82" y="803"/>
                  </a:lnTo>
                  <a:lnTo>
                    <a:pt x="81" y="802"/>
                  </a:lnTo>
                  <a:lnTo>
                    <a:pt x="80" y="800"/>
                  </a:lnTo>
                  <a:lnTo>
                    <a:pt x="80" y="798"/>
                  </a:lnTo>
                  <a:lnTo>
                    <a:pt x="79" y="797"/>
                  </a:lnTo>
                  <a:lnTo>
                    <a:pt x="77" y="796"/>
                  </a:lnTo>
                  <a:lnTo>
                    <a:pt x="77" y="795"/>
                  </a:lnTo>
                  <a:lnTo>
                    <a:pt x="76" y="792"/>
                  </a:lnTo>
                  <a:lnTo>
                    <a:pt x="76" y="791"/>
                  </a:lnTo>
                  <a:lnTo>
                    <a:pt x="76" y="789"/>
                  </a:lnTo>
                  <a:lnTo>
                    <a:pt x="76" y="788"/>
                  </a:lnTo>
                  <a:lnTo>
                    <a:pt x="76" y="787"/>
                  </a:lnTo>
                  <a:lnTo>
                    <a:pt x="75" y="785"/>
                  </a:lnTo>
                  <a:lnTo>
                    <a:pt x="75" y="783"/>
                  </a:lnTo>
                  <a:lnTo>
                    <a:pt x="75" y="781"/>
                  </a:lnTo>
                  <a:lnTo>
                    <a:pt x="75" y="780"/>
                  </a:lnTo>
                  <a:lnTo>
                    <a:pt x="75" y="778"/>
                  </a:lnTo>
                  <a:lnTo>
                    <a:pt x="75" y="777"/>
                  </a:lnTo>
                  <a:lnTo>
                    <a:pt x="74" y="774"/>
                  </a:lnTo>
                  <a:lnTo>
                    <a:pt x="74" y="773"/>
                  </a:lnTo>
                  <a:lnTo>
                    <a:pt x="74" y="772"/>
                  </a:lnTo>
                  <a:lnTo>
                    <a:pt x="73" y="770"/>
                  </a:lnTo>
                  <a:lnTo>
                    <a:pt x="73" y="769"/>
                  </a:lnTo>
                  <a:lnTo>
                    <a:pt x="72" y="768"/>
                  </a:lnTo>
                  <a:lnTo>
                    <a:pt x="71" y="768"/>
                  </a:lnTo>
                  <a:lnTo>
                    <a:pt x="68" y="768"/>
                  </a:lnTo>
                  <a:lnTo>
                    <a:pt x="67" y="768"/>
                  </a:lnTo>
                  <a:lnTo>
                    <a:pt x="65" y="766"/>
                  </a:lnTo>
                  <a:lnTo>
                    <a:pt x="64" y="765"/>
                  </a:lnTo>
                  <a:lnTo>
                    <a:pt x="63" y="765"/>
                  </a:lnTo>
                  <a:lnTo>
                    <a:pt x="62" y="764"/>
                  </a:lnTo>
                  <a:lnTo>
                    <a:pt x="60" y="762"/>
                  </a:lnTo>
                  <a:lnTo>
                    <a:pt x="60" y="761"/>
                  </a:lnTo>
                  <a:lnTo>
                    <a:pt x="60" y="760"/>
                  </a:lnTo>
                  <a:lnTo>
                    <a:pt x="60" y="757"/>
                  </a:lnTo>
                  <a:lnTo>
                    <a:pt x="60" y="756"/>
                  </a:lnTo>
                  <a:lnTo>
                    <a:pt x="63" y="753"/>
                  </a:lnTo>
                  <a:lnTo>
                    <a:pt x="59" y="752"/>
                  </a:lnTo>
                  <a:lnTo>
                    <a:pt x="56" y="750"/>
                  </a:lnTo>
                  <a:lnTo>
                    <a:pt x="54" y="752"/>
                  </a:lnTo>
                  <a:lnTo>
                    <a:pt x="52" y="752"/>
                  </a:lnTo>
                  <a:lnTo>
                    <a:pt x="51" y="747"/>
                  </a:lnTo>
                  <a:lnTo>
                    <a:pt x="51" y="746"/>
                  </a:lnTo>
                  <a:lnTo>
                    <a:pt x="51" y="744"/>
                  </a:lnTo>
                  <a:lnTo>
                    <a:pt x="51" y="743"/>
                  </a:lnTo>
                  <a:lnTo>
                    <a:pt x="51" y="741"/>
                  </a:lnTo>
                  <a:lnTo>
                    <a:pt x="51" y="739"/>
                  </a:lnTo>
                  <a:lnTo>
                    <a:pt x="51" y="738"/>
                  </a:lnTo>
                  <a:lnTo>
                    <a:pt x="51" y="737"/>
                  </a:lnTo>
                  <a:lnTo>
                    <a:pt x="51" y="735"/>
                  </a:lnTo>
                  <a:lnTo>
                    <a:pt x="51" y="733"/>
                  </a:lnTo>
                  <a:lnTo>
                    <a:pt x="51" y="731"/>
                  </a:lnTo>
                  <a:lnTo>
                    <a:pt x="51" y="730"/>
                  </a:lnTo>
                  <a:lnTo>
                    <a:pt x="50" y="728"/>
                  </a:lnTo>
                  <a:lnTo>
                    <a:pt x="49" y="727"/>
                  </a:lnTo>
                  <a:lnTo>
                    <a:pt x="49" y="726"/>
                  </a:lnTo>
                  <a:lnTo>
                    <a:pt x="48" y="724"/>
                  </a:lnTo>
                  <a:lnTo>
                    <a:pt x="47" y="723"/>
                  </a:lnTo>
                  <a:lnTo>
                    <a:pt x="47" y="722"/>
                  </a:lnTo>
                  <a:lnTo>
                    <a:pt x="44" y="719"/>
                  </a:lnTo>
                  <a:lnTo>
                    <a:pt x="46" y="715"/>
                  </a:lnTo>
                  <a:lnTo>
                    <a:pt x="48" y="713"/>
                  </a:lnTo>
                  <a:lnTo>
                    <a:pt x="49" y="711"/>
                  </a:lnTo>
                  <a:lnTo>
                    <a:pt x="50" y="710"/>
                  </a:lnTo>
                  <a:lnTo>
                    <a:pt x="49" y="706"/>
                  </a:lnTo>
                  <a:lnTo>
                    <a:pt x="49" y="705"/>
                  </a:lnTo>
                  <a:lnTo>
                    <a:pt x="49" y="703"/>
                  </a:lnTo>
                  <a:lnTo>
                    <a:pt x="49" y="702"/>
                  </a:lnTo>
                  <a:lnTo>
                    <a:pt x="49" y="699"/>
                  </a:lnTo>
                  <a:lnTo>
                    <a:pt x="49" y="698"/>
                  </a:lnTo>
                  <a:lnTo>
                    <a:pt x="49" y="697"/>
                  </a:lnTo>
                  <a:lnTo>
                    <a:pt x="49" y="696"/>
                  </a:lnTo>
                  <a:lnTo>
                    <a:pt x="49" y="694"/>
                  </a:lnTo>
                  <a:lnTo>
                    <a:pt x="48" y="693"/>
                  </a:lnTo>
                  <a:lnTo>
                    <a:pt x="47" y="691"/>
                  </a:lnTo>
                  <a:lnTo>
                    <a:pt x="46" y="691"/>
                  </a:lnTo>
                  <a:lnTo>
                    <a:pt x="44" y="690"/>
                  </a:lnTo>
                  <a:lnTo>
                    <a:pt x="44" y="688"/>
                  </a:lnTo>
                  <a:lnTo>
                    <a:pt x="43" y="687"/>
                  </a:lnTo>
                  <a:lnTo>
                    <a:pt x="42" y="685"/>
                  </a:lnTo>
                  <a:lnTo>
                    <a:pt x="42" y="684"/>
                  </a:lnTo>
                  <a:lnTo>
                    <a:pt x="41" y="681"/>
                  </a:lnTo>
                  <a:lnTo>
                    <a:pt x="40" y="680"/>
                  </a:lnTo>
                  <a:lnTo>
                    <a:pt x="40" y="679"/>
                  </a:lnTo>
                  <a:lnTo>
                    <a:pt x="39" y="677"/>
                  </a:lnTo>
                  <a:lnTo>
                    <a:pt x="38" y="676"/>
                  </a:lnTo>
                  <a:lnTo>
                    <a:pt x="37" y="674"/>
                  </a:lnTo>
                  <a:lnTo>
                    <a:pt x="34" y="673"/>
                  </a:lnTo>
                  <a:lnTo>
                    <a:pt x="33" y="673"/>
                  </a:lnTo>
                  <a:lnTo>
                    <a:pt x="31" y="671"/>
                  </a:lnTo>
                  <a:lnTo>
                    <a:pt x="30" y="668"/>
                  </a:lnTo>
                  <a:lnTo>
                    <a:pt x="29" y="666"/>
                  </a:lnTo>
                  <a:lnTo>
                    <a:pt x="27" y="665"/>
                  </a:lnTo>
                  <a:lnTo>
                    <a:pt x="26" y="664"/>
                  </a:lnTo>
                  <a:lnTo>
                    <a:pt x="25" y="663"/>
                  </a:lnTo>
                  <a:lnTo>
                    <a:pt x="25" y="661"/>
                  </a:lnTo>
                  <a:lnTo>
                    <a:pt x="25" y="660"/>
                  </a:lnTo>
                  <a:lnTo>
                    <a:pt x="25" y="657"/>
                  </a:lnTo>
                  <a:lnTo>
                    <a:pt x="25" y="656"/>
                  </a:lnTo>
                  <a:lnTo>
                    <a:pt x="25" y="655"/>
                  </a:lnTo>
                  <a:lnTo>
                    <a:pt x="25" y="653"/>
                  </a:lnTo>
                  <a:lnTo>
                    <a:pt x="26" y="651"/>
                  </a:lnTo>
                  <a:lnTo>
                    <a:pt x="26" y="649"/>
                  </a:lnTo>
                  <a:lnTo>
                    <a:pt x="26" y="648"/>
                  </a:lnTo>
                  <a:lnTo>
                    <a:pt x="26" y="646"/>
                  </a:lnTo>
                  <a:lnTo>
                    <a:pt x="26" y="645"/>
                  </a:lnTo>
                  <a:lnTo>
                    <a:pt x="26" y="644"/>
                  </a:lnTo>
                  <a:lnTo>
                    <a:pt x="26" y="640"/>
                  </a:lnTo>
                  <a:lnTo>
                    <a:pt x="25" y="636"/>
                  </a:lnTo>
                  <a:lnTo>
                    <a:pt x="25" y="635"/>
                  </a:lnTo>
                  <a:lnTo>
                    <a:pt x="25" y="632"/>
                  </a:lnTo>
                  <a:lnTo>
                    <a:pt x="25" y="630"/>
                  </a:lnTo>
                  <a:lnTo>
                    <a:pt x="25" y="629"/>
                  </a:lnTo>
                  <a:lnTo>
                    <a:pt x="24" y="628"/>
                  </a:lnTo>
                  <a:lnTo>
                    <a:pt x="22" y="626"/>
                  </a:lnTo>
                  <a:lnTo>
                    <a:pt x="23" y="625"/>
                  </a:lnTo>
                  <a:lnTo>
                    <a:pt x="24" y="621"/>
                  </a:lnTo>
                  <a:lnTo>
                    <a:pt x="24" y="617"/>
                  </a:lnTo>
                  <a:lnTo>
                    <a:pt x="23" y="613"/>
                  </a:lnTo>
                  <a:lnTo>
                    <a:pt x="22" y="610"/>
                  </a:lnTo>
                  <a:lnTo>
                    <a:pt x="22" y="606"/>
                  </a:lnTo>
                  <a:lnTo>
                    <a:pt x="22" y="605"/>
                  </a:lnTo>
                  <a:lnTo>
                    <a:pt x="22" y="601"/>
                  </a:lnTo>
                  <a:lnTo>
                    <a:pt x="23" y="597"/>
                  </a:lnTo>
                  <a:lnTo>
                    <a:pt x="26" y="598"/>
                  </a:lnTo>
                  <a:lnTo>
                    <a:pt x="27" y="598"/>
                  </a:lnTo>
                  <a:lnTo>
                    <a:pt x="30" y="601"/>
                  </a:lnTo>
                  <a:lnTo>
                    <a:pt x="29" y="597"/>
                  </a:lnTo>
                  <a:lnTo>
                    <a:pt x="29" y="595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6" y="589"/>
                  </a:lnTo>
                  <a:lnTo>
                    <a:pt x="27" y="587"/>
                  </a:lnTo>
                  <a:lnTo>
                    <a:pt x="29" y="585"/>
                  </a:lnTo>
                  <a:lnTo>
                    <a:pt x="30" y="580"/>
                  </a:lnTo>
                  <a:lnTo>
                    <a:pt x="31" y="572"/>
                  </a:lnTo>
                  <a:lnTo>
                    <a:pt x="33" y="571"/>
                  </a:lnTo>
                  <a:lnTo>
                    <a:pt x="34" y="570"/>
                  </a:lnTo>
                  <a:lnTo>
                    <a:pt x="35" y="569"/>
                  </a:lnTo>
                  <a:lnTo>
                    <a:pt x="37" y="568"/>
                  </a:lnTo>
                  <a:lnTo>
                    <a:pt x="39" y="567"/>
                  </a:lnTo>
                  <a:lnTo>
                    <a:pt x="39" y="565"/>
                  </a:lnTo>
                  <a:lnTo>
                    <a:pt x="41" y="564"/>
                  </a:lnTo>
                  <a:lnTo>
                    <a:pt x="42" y="563"/>
                  </a:lnTo>
                  <a:lnTo>
                    <a:pt x="43" y="562"/>
                  </a:lnTo>
                  <a:lnTo>
                    <a:pt x="44" y="561"/>
                  </a:lnTo>
                  <a:lnTo>
                    <a:pt x="46" y="560"/>
                  </a:lnTo>
                  <a:lnTo>
                    <a:pt x="47" y="560"/>
                  </a:lnTo>
                  <a:lnTo>
                    <a:pt x="49" y="559"/>
                  </a:lnTo>
                  <a:lnTo>
                    <a:pt x="50" y="558"/>
                  </a:lnTo>
                  <a:lnTo>
                    <a:pt x="51" y="558"/>
                  </a:lnTo>
                  <a:lnTo>
                    <a:pt x="54" y="556"/>
                  </a:lnTo>
                  <a:lnTo>
                    <a:pt x="55" y="556"/>
                  </a:lnTo>
                  <a:lnTo>
                    <a:pt x="57" y="555"/>
                  </a:lnTo>
                  <a:lnTo>
                    <a:pt x="58" y="554"/>
                  </a:lnTo>
                  <a:lnTo>
                    <a:pt x="59" y="554"/>
                  </a:lnTo>
                  <a:lnTo>
                    <a:pt x="62" y="553"/>
                  </a:lnTo>
                  <a:lnTo>
                    <a:pt x="64" y="552"/>
                  </a:lnTo>
                  <a:lnTo>
                    <a:pt x="66" y="551"/>
                  </a:lnTo>
                  <a:lnTo>
                    <a:pt x="68" y="550"/>
                  </a:lnTo>
                  <a:lnTo>
                    <a:pt x="69" y="550"/>
                  </a:lnTo>
                  <a:lnTo>
                    <a:pt x="71" y="548"/>
                  </a:lnTo>
                  <a:lnTo>
                    <a:pt x="73" y="548"/>
                  </a:lnTo>
                  <a:lnTo>
                    <a:pt x="74" y="547"/>
                  </a:lnTo>
                  <a:lnTo>
                    <a:pt x="76" y="547"/>
                  </a:lnTo>
                  <a:lnTo>
                    <a:pt x="77" y="546"/>
                  </a:lnTo>
                  <a:lnTo>
                    <a:pt x="79" y="546"/>
                  </a:lnTo>
                  <a:lnTo>
                    <a:pt x="81" y="545"/>
                  </a:lnTo>
                  <a:lnTo>
                    <a:pt x="82" y="544"/>
                  </a:lnTo>
                  <a:lnTo>
                    <a:pt x="83" y="544"/>
                  </a:lnTo>
                  <a:lnTo>
                    <a:pt x="84" y="543"/>
                  </a:lnTo>
                  <a:lnTo>
                    <a:pt x="85" y="542"/>
                  </a:lnTo>
                  <a:lnTo>
                    <a:pt x="87" y="541"/>
                  </a:lnTo>
                  <a:lnTo>
                    <a:pt x="87" y="538"/>
                  </a:lnTo>
                  <a:lnTo>
                    <a:pt x="87" y="535"/>
                  </a:lnTo>
                  <a:lnTo>
                    <a:pt x="88" y="531"/>
                  </a:lnTo>
                  <a:lnTo>
                    <a:pt x="88" y="530"/>
                  </a:lnTo>
                  <a:lnTo>
                    <a:pt x="88" y="528"/>
                  </a:lnTo>
                  <a:lnTo>
                    <a:pt x="89" y="527"/>
                  </a:lnTo>
                  <a:lnTo>
                    <a:pt x="90" y="525"/>
                  </a:lnTo>
                  <a:lnTo>
                    <a:pt x="90" y="524"/>
                  </a:lnTo>
                  <a:lnTo>
                    <a:pt x="91" y="522"/>
                  </a:lnTo>
                  <a:lnTo>
                    <a:pt x="92" y="520"/>
                  </a:lnTo>
                  <a:lnTo>
                    <a:pt x="93" y="519"/>
                  </a:lnTo>
                  <a:lnTo>
                    <a:pt x="93" y="518"/>
                  </a:lnTo>
                  <a:lnTo>
                    <a:pt x="94" y="516"/>
                  </a:lnTo>
                  <a:lnTo>
                    <a:pt x="96" y="514"/>
                  </a:lnTo>
                  <a:lnTo>
                    <a:pt x="96" y="513"/>
                  </a:lnTo>
                  <a:lnTo>
                    <a:pt x="97" y="511"/>
                  </a:lnTo>
                  <a:lnTo>
                    <a:pt x="98" y="510"/>
                  </a:lnTo>
                  <a:lnTo>
                    <a:pt x="99" y="509"/>
                  </a:lnTo>
                  <a:lnTo>
                    <a:pt x="99" y="508"/>
                  </a:lnTo>
                  <a:lnTo>
                    <a:pt x="100" y="505"/>
                  </a:lnTo>
                  <a:lnTo>
                    <a:pt x="101" y="504"/>
                  </a:lnTo>
                  <a:lnTo>
                    <a:pt x="101" y="503"/>
                  </a:lnTo>
                  <a:lnTo>
                    <a:pt x="102" y="501"/>
                  </a:lnTo>
                  <a:lnTo>
                    <a:pt x="102" y="500"/>
                  </a:lnTo>
                  <a:lnTo>
                    <a:pt x="104" y="497"/>
                  </a:lnTo>
                  <a:lnTo>
                    <a:pt x="104" y="496"/>
                  </a:lnTo>
                  <a:lnTo>
                    <a:pt x="105" y="494"/>
                  </a:lnTo>
                  <a:lnTo>
                    <a:pt x="106" y="493"/>
                  </a:lnTo>
                  <a:lnTo>
                    <a:pt x="106" y="492"/>
                  </a:lnTo>
                  <a:lnTo>
                    <a:pt x="107" y="491"/>
                  </a:lnTo>
                  <a:lnTo>
                    <a:pt x="108" y="488"/>
                  </a:lnTo>
                  <a:lnTo>
                    <a:pt x="109" y="487"/>
                  </a:lnTo>
                  <a:lnTo>
                    <a:pt x="110" y="486"/>
                  </a:lnTo>
                  <a:lnTo>
                    <a:pt x="110" y="485"/>
                  </a:lnTo>
                  <a:lnTo>
                    <a:pt x="112" y="484"/>
                  </a:lnTo>
                  <a:lnTo>
                    <a:pt x="109" y="482"/>
                  </a:lnTo>
                  <a:lnTo>
                    <a:pt x="107" y="484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9" y="478"/>
                  </a:lnTo>
                  <a:lnTo>
                    <a:pt x="98" y="477"/>
                  </a:lnTo>
                  <a:lnTo>
                    <a:pt x="96" y="477"/>
                  </a:lnTo>
                  <a:lnTo>
                    <a:pt x="94" y="476"/>
                  </a:lnTo>
                  <a:lnTo>
                    <a:pt x="93" y="475"/>
                  </a:lnTo>
                  <a:lnTo>
                    <a:pt x="92" y="474"/>
                  </a:lnTo>
                  <a:lnTo>
                    <a:pt x="89" y="471"/>
                  </a:lnTo>
                  <a:lnTo>
                    <a:pt x="84" y="471"/>
                  </a:lnTo>
                  <a:lnTo>
                    <a:pt x="82" y="470"/>
                  </a:lnTo>
                  <a:lnTo>
                    <a:pt x="81" y="470"/>
                  </a:lnTo>
                  <a:lnTo>
                    <a:pt x="80" y="469"/>
                  </a:lnTo>
                  <a:lnTo>
                    <a:pt x="76" y="468"/>
                  </a:lnTo>
                  <a:lnTo>
                    <a:pt x="75" y="467"/>
                  </a:lnTo>
                  <a:lnTo>
                    <a:pt x="75" y="464"/>
                  </a:lnTo>
                  <a:lnTo>
                    <a:pt x="75" y="462"/>
                  </a:lnTo>
                  <a:lnTo>
                    <a:pt x="75" y="461"/>
                  </a:lnTo>
                  <a:lnTo>
                    <a:pt x="74" y="459"/>
                  </a:lnTo>
                  <a:lnTo>
                    <a:pt x="74" y="458"/>
                  </a:lnTo>
                  <a:lnTo>
                    <a:pt x="74" y="455"/>
                  </a:lnTo>
                  <a:lnTo>
                    <a:pt x="73" y="454"/>
                  </a:lnTo>
                  <a:lnTo>
                    <a:pt x="72" y="454"/>
                  </a:lnTo>
                  <a:lnTo>
                    <a:pt x="71" y="453"/>
                  </a:lnTo>
                  <a:lnTo>
                    <a:pt x="68" y="452"/>
                  </a:lnTo>
                  <a:lnTo>
                    <a:pt x="67" y="452"/>
                  </a:lnTo>
                  <a:lnTo>
                    <a:pt x="65" y="451"/>
                  </a:lnTo>
                  <a:lnTo>
                    <a:pt x="64" y="451"/>
                  </a:lnTo>
                  <a:lnTo>
                    <a:pt x="63" y="450"/>
                  </a:lnTo>
                  <a:lnTo>
                    <a:pt x="60" y="450"/>
                  </a:lnTo>
                  <a:lnTo>
                    <a:pt x="59" y="449"/>
                  </a:lnTo>
                  <a:lnTo>
                    <a:pt x="58" y="449"/>
                  </a:lnTo>
                  <a:lnTo>
                    <a:pt x="56" y="449"/>
                  </a:lnTo>
                  <a:lnTo>
                    <a:pt x="55" y="447"/>
                  </a:lnTo>
                  <a:lnTo>
                    <a:pt x="54" y="447"/>
                  </a:lnTo>
                  <a:lnTo>
                    <a:pt x="51" y="446"/>
                  </a:lnTo>
                  <a:lnTo>
                    <a:pt x="50" y="446"/>
                  </a:lnTo>
                  <a:lnTo>
                    <a:pt x="49" y="445"/>
                  </a:lnTo>
                  <a:lnTo>
                    <a:pt x="48" y="445"/>
                  </a:lnTo>
                  <a:lnTo>
                    <a:pt x="46" y="444"/>
                  </a:lnTo>
                  <a:lnTo>
                    <a:pt x="44" y="444"/>
                  </a:lnTo>
                  <a:lnTo>
                    <a:pt x="42" y="443"/>
                  </a:lnTo>
                  <a:lnTo>
                    <a:pt x="41" y="443"/>
                  </a:lnTo>
                  <a:lnTo>
                    <a:pt x="40" y="442"/>
                  </a:lnTo>
                  <a:lnTo>
                    <a:pt x="39" y="442"/>
                  </a:lnTo>
                  <a:lnTo>
                    <a:pt x="37" y="441"/>
                  </a:lnTo>
                  <a:lnTo>
                    <a:pt x="35" y="440"/>
                  </a:lnTo>
                  <a:lnTo>
                    <a:pt x="34" y="440"/>
                  </a:lnTo>
                  <a:lnTo>
                    <a:pt x="32" y="438"/>
                  </a:lnTo>
                  <a:lnTo>
                    <a:pt x="31" y="438"/>
                  </a:lnTo>
                  <a:lnTo>
                    <a:pt x="30" y="437"/>
                  </a:lnTo>
                  <a:lnTo>
                    <a:pt x="29" y="437"/>
                  </a:lnTo>
                  <a:lnTo>
                    <a:pt x="26" y="436"/>
                  </a:lnTo>
                  <a:lnTo>
                    <a:pt x="25" y="435"/>
                  </a:lnTo>
                  <a:lnTo>
                    <a:pt x="24" y="435"/>
                  </a:lnTo>
                  <a:lnTo>
                    <a:pt x="22" y="434"/>
                  </a:lnTo>
                  <a:lnTo>
                    <a:pt x="21" y="433"/>
                  </a:lnTo>
                  <a:lnTo>
                    <a:pt x="21" y="432"/>
                  </a:lnTo>
                  <a:lnTo>
                    <a:pt x="19" y="430"/>
                  </a:lnTo>
                  <a:lnTo>
                    <a:pt x="18" y="428"/>
                  </a:lnTo>
                  <a:lnTo>
                    <a:pt x="18" y="427"/>
                  </a:lnTo>
                  <a:lnTo>
                    <a:pt x="17" y="426"/>
                  </a:lnTo>
                  <a:lnTo>
                    <a:pt x="17" y="424"/>
                  </a:lnTo>
                  <a:lnTo>
                    <a:pt x="16" y="422"/>
                  </a:lnTo>
                  <a:lnTo>
                    <a:pt x="16" y="421"/>
                  </a:lnTo>
                  <a:lnTo>
                    <a:pt x="15" y="420"/>
                  </a:lnTo>
                  <a:lnTo>
                    <a:pt x="14" y="419"/>
                  </a:lnTo>
                  <a:lnTo>
                    <a:pt x="13" y="418"/>
                  </a:lnTo>
                  <a:lnTo>
                    <a:pt x="10" y="417"/>
                  </a:lnTo>
                  <a:lnTo>
                    <a:pt x="9" y="417"/>
                  </a:lnTo>
                  <a:lnTo>
                    <a:pt x="7" y="418"/>
                  </a:lnTo>
                  <a:lnTo>
                    <a:pt x="5" y="415"/>
                  </a:lnTo>
                  <a:lnTo>
                    <a:pt x="5" y="411"/>
                  </a:lnTo>
                  <a:lnTo>
                    <a:pt x="6" y="408"/>
                  </a:lnTo>
                  <a:lnTo>
                    <a:pt x="7" y="405"/>
                  </a:lnTo>
                  <a:lnTo>
                    <a:pt x="8" y="404"/>
                  </a:lnTo>
                  <a:lnTo>
                    <a:pt x="10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8" y="401"/>
                  </a:lnTo>
                  <a:lnTo>
                    <a:pt x="19" y="401"/>
                  </a:lnTo>
                  <a:lnTo>
                    <a:pt x="22" y="400"/>
                  </a:lnTo>
                  <a:lnTo>
                    <a:pt x="25" y="398"/>
                  </a:lnTo>
                  <a:lnTo>
                    <a:pt x="27" y="396"/>
                  </a:lnTo>
                  <a:lnTo>
                    <a:pt x="31" y="394"/>
                  </a:lnTo>
                  <a:lnTo>
                    <a:pt x="33" y="392"/>
                  </a:lnTo>
                  <a:lnTo>
                    <a:pt x="38" y="390"/>
                  </a:lnTo>
                  <a:lnTo>
                    <a:pt x="41" y="387"/>
                  </a:lnTo>
                  <a:lnTo>
                    <a:pt x="43" y="385"/>
                  </a:lnTo>
                  <a:lnTo>
                    <a:pt x="47" y="387"/>
                  </a:lnTo>
                  <a:lnTo>
                    <a:pt x="49" y="386"/>
                  </a:lnTo>
                  <a:lnTo>
                    <a:pt x="50" y="385"/>
                  </a:lnTo>
                  <a:lnTo>
                    <a:pt x="51" y="385"/>
                  </a:lnTo>
                  <a:lnTo>
                    <a:pt x="52" y="384"/>
                  </a:lnTo>
                  <a:lnTo>
                    <a:pt x="54" y="382"/>
                  </a:lnTo>
                  <a:lnTo>
                    <a:pt x="55" y="381"/>
                  </a:lnTo>
                  <a:lnTo>
                    <a:pt x="55" y="379"/>
                  </a:lnTo>
                  <a:lnTo>
                    <a:pt x="56" y="378"/>
                  </a:lnTo>
                  <a:lnTo>
                    <a:pt x="56" y="376"/>
                  </a:lnTo>
                  <a:lnTo>
                    <a:pt x="56" y="375"/>
                  </a:lnTo>
                  <a:lnTo>
                    <a:pt x="56" y="374"/>
                  </a:lnTo>
                  <a:lnTo>
                    <a:pt x="54" y="371"/>
                  </a:lnTo>
                  <a:lnTo>
                    <a:pt x="55" y="369"/>
                  </a:lnTo>
                  <a:lnTo>
                    <a:pt x="57" y="367"/>
                  </a:lnTo>
                  <a:lnTo>
                    <a:pt x="56" y="363"/>
                  </a:lnTo>
                  <a:lnTo>
                    <a:pt x="55" y="360"/>
                  </a:lnTo>
                  <a:lnTo>
                    <a:pt x="60" y="360"/>
                  </a:lnTo>
                  <a:lnTo>
                    <a:pt x="65" y="360"/>
                  </a:lnTo>
                  <a:lnTo>
                    <a:pt x="67" y="360"/>
                  </a:lnTo>
                  <a:lnTo>
                    <a:pt x="69" y="359"/>
                  </a:lnTo>
                  <a:lnTo>
                    <a:pt x="72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5" y="354"/>
                  </a:lnTo>
                  <a:lnTo>
                    <a:pt x="74" y="352"/>
                  </a:lnTo>
                  <a:lnTo>
                    <a:pt x="74" y="351"/>
                  </a:lnTo>
                  <a:lnTo>
                    <a:pt x="73" y="349"/>
                  </a:lnTo>
                  <a:lnTo>
                    <a:pt x="73" y="348"/>
                  </a:lnTo>
                  <a:lnTo>
                    <a:pt x="72" y="346"/>
                  </a:lnTo>
                  <a:lnTo>
                    <a:pt x="72" y="344"/>
                  </a:lnTo>
                  <a:lnTo>
                    <a:pt x="72" y="343"/>
                  </a:lnTo>
                  <a:lnTo>
                    <a:pt x="72" y="342"/>
                  </a:lnTo>
                  <a:lnTo>
                    <a:pt x="71" y="340"/>
                  </a:lnTo>
                  <a:lnTo>
                    <a:pt x="71" y="339"/>
                  </a:lnTo>
                  <a:lnTo>
                    <a:pt x="72" y="336"/>
                  </a:lnTo>
                  <a:lnTo>
                    <a:pt x="72" y="335"/>
                  </a:lnTo>
                  <a:lnTo>
                    <a:pt x="73" y="334"/>
                  </a:lnTo>
                  <a:lnTo>
                    <a:pt x="74" y="334"/>
                  </a:lnTo>
                  <a:lnTo>
                    <a:pt x="75" y="333"/>
                  </a:lnTo>
                  <a:lnTo>
                    <a:pt x="76" y="332"/>
                  </a:lnTo>
                  <a:lnTo>
                    <a:pt x="77" y="329"/>
                  </a:lnTo>
                  <a:lnTo>
                    <a:pt x="77" y="328"/>
                  </a:lnTo>
                  <a:lnTo>
                    <a:pt x="79" y="327"/>
                  </a:lnTo>
                  <a:lnTo>
                    <a:pt x="79" y="325"/>
                  </a:lnTo>
                  <a:lnTo>
                    <a:pt x="79" y="324"/>
                  </a:lnTo>
                  <a:lnTo>
                    <a:pt x="79" y="323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9" y="317"/>
                  </a:lnTo>
                  <a:lnTo>
                    <a:pt x="77" y="316"/>
                  </a:lnTo>
                  <a:lnTo>
                    <a:pt x="80" y="314"/>
                  </a:lnTo>
                  <a:lnTo>
                    <a:pt x="76" y="311"/>
                  </a:lnTo>
                  <a:lnTo>
                    <a:pt x="74" y="314"/>
                  </a:lnTo>
                  <a:lnTo>
                    <a:pt x="73" y="315"/>
                  </a:lnTo>
                  <a:lnTo>
                    <a:pt x="71" y="315"/>
                  </a:lnTo>
                  <a:lnTo>
                    <a:pt x="69" y="316"/>
                  </a:lnTo>
                  <a:lnTo>
                    <a:pt x="67" y="316"/>
                  </a:lnTo>
                  <a:lnTo>
                    <a:pt x="66" y="317"/>
                  </a:lnTo>
                  <a:lnTo>
                    <a:pt x="64" y="317"/>
                  </a:lnTo>
                  <a:lnTo>
                    <a:pt x="62" y="318"/>
                  </a:lnTo>
                  <a:lnTo>
                    <a:pt x="60" y="318"/>
                  </a:lnTo>
                  <a:lnTo>
                    <a:pt x="58" y="319"/>
                  </a:lnTo>
                  <a:lnTo>
                    <a:pt x="57" y="319"/>
                  </a:lnTo>
                  <a:lnTo>
                    <a:pt x="56" y="318"/>
                  </a:lnTo>
                  <a:lnTo>
                    <a:pt x="55" y="317"/>
                  </a:lnTo>
                  <a:lnTo>
                    <a:pt x="52" y="316"/>
                  </a:lnTo>
                  <a:lnTo>
                    <a:pt x="51" y="315"/>
                  </a:lnTo>
                  <a:lnTo>
                    <a:pt x="50" y="314"/>
                  </a:lnTo>
                  <a:lnTo>
                    <a:pt x="49" y="312"/>
                  </a:lnTo>
                  <a:lnTo>
                    <a:pt x="49" y="311"/>
                  </a:lnTo>
                  <a:lnTo>
                    <a:pt x="48" y="309"/>
                  </a:lnTo>
                  <a:lnTo>
                    <a:pt x="47" y="308"/>
                  </a:lnTo>
                  <a:lnTo>
                    <a:pt x="46" y="307"/>
                  </a:lnTo>
                  <a:lnTo>
                    <a:pt x="44" y="304"/>
                  </a:lnTo>
                  <a:lnTo>
                    <a:pt x="43" y="303"/>
                  </a:lnTo>
                  <a:lnTo>
                    <a:pt x="43" y="302"/>
                  </a:lnTo>
                  <a:lnTo>
                    <a:pt x="42" y="300"/>
                  </a:lnTo>
                  <a:lnTo>
                    <a:pt x="41" y="299"/>
                  </a:lnTo>
                  <a:lnTo>
                    <a:pt x="40" y="298"/>
                  </a:lnTo>
                  <a:lnTo>
                    <a:pt x="40" y="297"/>
                  </a:lnTo>
                  <a:lnTo>
                    <a:pt x="39" y="294"/>
                  </a:lnTo>
                  <a:lnTo>
                    <a:pt x="38" y="293"/>
                  </a:lnTo>
                  <a:lnTo>
                    <a:pt x="40" y="292"/>
                  </a:lnTo>
                  <a:lnTo>
                    <a:pt x="41" y="291"/>
                  </a:lnTo>
                  <a:lnTo>
                    <a:pt x="42" y="291"/>
                  </a:lnTo>
                  <a:lnTo>
                    <a:pt x="43" y="290"/>
                  </a:lnTo>
                  <a:lnTo>
                    <a:pt x="44" y="287"/>
                  </a:lnTo>
                  <a:lnTo>
                    <a:pt x="44" y="286"/>
                  </a:lnTo>
                  <a:lnTo>
                    <a:pt x="44" y="284"/>
                  </a:lnTo>
                  <a:lnTo>
                    <a:pt x="44" y="283"/>
                  </a:lnTo>
                  <a:lnTo>
                    <a:pt x="47" y="283"/>
                  </a:lnTo>
                  <a:lnTo>
                    <a:pt x="48" y="283"/>
                  </a:lnTo>
                  <a:lnTo>
                    <a:pt x="49" y="282"/>
                  </a:lnTo>
                  <a:lnTo>
                    <a:pt x="51" y="282"/>
                  </a:lnTo>
                  <a:lnTo>
                    <a:pt x="52" y="281"/>
                  </a:lnTo>
                  <a:lnTo>
                    <a:pt x="55" y="281"/>
                  </a:lnTo>
                  <a:lnTo>
                    <a:pt x="56" y="280"/>
                  </a:lnTo>
                  <a:lnTo>
                    <a:pt x="57" y="280"/>
                  </a:lnTo>
                  <a:lnTo>
                    <a:pt x="59" y="280"/>
                  </a:lnTo>
                  <a:lnTo>
                    <a:pt x="60" y="278"/>
                  </a:lnTo>
                  <a:lnTo>
                    <a:pt x="63" y="278"/>
                  </a:lnTo>
                  <a:lnTo>
                    <a:pt x="64" y="277"/>
                  </a:lnTo>
                  <a:lnTo>
                    <a:pt x="65" y="277"/>
                  </a:lnTo>
                  <a:lnTo>
                    <a:pt x="67" y="277"/>
                  </a:lnTo>
                  <a:lnTo>
                    <a:pt x="69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4" y="276"/>
                  </a:lnTo>
                  <a:lnTo>
                    <a:pt x="75" y="275"/>
                  </a:lnTo>
                  <a:lnTo>
                    <a:pt x="77" y="275"/>
                  </a:lnTo>
                  <a:lnTo>
                    <a:pt x="79" y="274"/>
                  </a:lnTo>
                  <a:lnTo>
                    <a:pt x="81" y="274"/>
                  </a:lnTo>
                  <a:lnTo>
                    <a:pt x="82" y="274"/>
                  </a:lnTo>
                  <a:lnTo>
                    <a:pt x="83" y="273"/>
                  </a:lnTo>
                  <a:lnTo>
                    <a:pt x="85" y="273"/>
                  </a:lnTo>
                  <a:lnTo>
                    <a:pt x="87" y="272"/>
                  </a:lnTo>
                  <a:lnTo>
                    <a:pt x="89" y="272"/>
                  </a:lnTo>
                  <a:lnTo>
                    <a:pt x="90" y="272"/>
                  </a:lnTo>
                  <a:lnTo>
                    <a:pt x="92" y="270"/>
                  </a:lnTo>
                  <a:lnTo>
                    <a:pt x="93" y="270"/>
                  </a:lnTo>
                  <a:lnTo>
                    <a:pt x="96" y="269"/>
                  </a:lnTo>
                  <a:lnTo>
                    <a:pt x="97" y="269"/>
                  </a:lnTo>
                  <a:lnTo>
                    <a:pt x="99" y="268"/>
                  </a:lnTo>
                  <a:lnTo>
                    <a:pt x="100" y="268"/>
                  </a:lnTo>
                  <a:lnTo>
                    <a:pt x="102" y="268"/>
                  </a:lnTo>
                  <a:lnTo>
                    <a:pt x="104" y="267"/>
                  </a:lnTo>
                  <a:lnTo>
                    <a:pt x="106" y="266"/>
                  </a:lnTo>
                  <a:lnTo>
                    <a:pt x="107" y="266"/>
                  </a:lnTo>
                  <a:lnTo>
                    <a:pt x="109" y="266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2"/>
                  </a:lnTo>
                  <a:lnTo>
                    <a:pt x="113" y="259"/>
                  </a:lnTo>
                  <a:lnTo>
                    <a:pt x="108" y="259"/>
                  </a:lnTo>
                  <a:lnTo>
                    <a:pt x="109" y="257"/>
                  </a:lnTo>
                  <a:lnTo>
                    <a:pt x="108" y="256"/>
                  </a:lnTo>
                  <a:lnTo>
                    <a:pt x="107" y="255"/>
                  </a:lnTo>
                  <a:lnTo>
                    <a:pt x="105" y="253"/>
                  </a:lnTo>
                  <a:lnTo>
                    <a:pt x="104" y="253"/>
                  </a:lnTo>
                  <a:lnTo>
                    <a:pt x="102" y="252"/>
                  </a:lnTo>
                  <a:lnTo>
                    <a:pt x="102" y="251"/>
                  </a:lnTo>
                  <a:lnTo>
                    <a:pt x="102" y="249"/>
                  </a:lnTo>
                  <a:lnTo>
                    <a:pt x="102" y="248"/>
                  </a:lnTo>
                  <a:lnTo>
                    <a:pt x="101" y="245"/>
                  </a:lnTo>
                  <a:lnTo>
                    <a:pt x="101" y="243"/>
                  </a:lnTo>
                  <a:lnTo>
                    <a:pt x="101" y="242"/>
                  </a:lnTo>
                  <a:lnTo>
                    <a:pt x="99" y="241"/>
                  </a:lnTo>
                  <a:lnTo>
                    <a:pt x="98" y="241"/>
                  </a:lnTo>
                  <a:lnTo>
                    <a:pt x="97" y="240"/>
                  </a:lnTo>
                  <a:lnTo>
                    <a:pt x="97" y="238"/>
                  </a:lnTo>
                  <a:lnTo>
                    <a:pt x="97" y="236"/>
                  </a:lnTo>
                  <a:lnTo>
                    <a:pt x="97" y="235"/>
                  </a:lnTo>
                  <a:lnTo>
                    <a:pt x="97" y="233"/>
                  </a:lnTo>
                  <a:lnTo>
                    <a:pt x="96" y="232"/>
                  </a:lnTo>
                  <a:lnTo>
                    <a:pt x="96" y="230"/>
                  </a:lnTo>
                  <a:lnTo>
                    <a:pt x="96" y="228"/>
                  </a:lnTo>
                  <a:lnTo>
                    <a:pt x="94" y="228"/>
                  </a:lnTo>
                  <a:lnTo>
                    <a:pt x="93" y="228"/>
                  </a:lnTo>
                  <a:lnTo>
                    <a:pt x="91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87" y="226"/>
                  </a:lnTo>
                  <a:lnTo>
                    <a:pt x="85" y="226"/>
                  </a:lnTo>
                  <a:lnTo>
                    <a:pt x="83" y="225"/>
                  </a:lnTo>
                  <a:lnTo>
                    <a:pt x="82" y="224"/>
                  </a:lnTo>
                  <a:lnTo>
                    <a:pt x="82" y="223"/>
                  </a:lnTo>
                  <a:lnTo>
                    <a:pt x="82" y="220"/>
                  </a:lnTo>
                  <a:lnTo>
                    <a:pt x="82" y="219"/>
                  </a:lnTo>
                  <a:lnTo>
                    <a:pt x="81" y="218"/>
                  </a:lnTo>
                  <a:lnTo>
                    <a:pt x="80" y="217"/>
                  </a:lnTo>
                  <a:lnTo>
                    <a:pt x="79" y="217"/>
                  </a:lnTo>
                  <a:lnTo>
                    <a:pt x="79" y="214"/>
                  </a:lnTo>
                  <a:lnTo>
                    <a:pt x="73" y="214"/>
                  </a:lnTo>
                  <a:lnTo>
                    <a:pt x="69" y="210"/>
                  </a:lnTo>
                  <a:lnTo>
                    <a:pt x="71" y="209"/>
                  </a:lnTo>
                  <a:lnTo>
                    <a:pt x="73" y="207"/>
                  </a:lnTo>
                  <a:lnTo>
                    <a:pt x="73" y="205"/>
                  </a:lnTo>
                  <a:lnTo>
                    <a:pt x="73" y="202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4" y="197"/>
                  </a:lnTo>
                  <a:lnTo>
                    <a:pt x="75" y="194"/>
                  </a:lnTo>
                  <a:lnTo>
                    <a:pt x="76" y="190"/>
                  </a:lnTo>
                  <a:lnTo>
                    <a:pt x="81" y="189"/>
                  </a:lnTo>
                  <a:lnTo>
                    <a:pt x="83" y="189"/>
                  </a:lnTo>
                  <a:lnTo>
                    <a:pt x="88" y="188"/>
                  </a:lnTo>
                  <a:lnTo>
                    <a:pt x="91" y="186"/>
                  </a:lnTo>
                  <a:lnTo>
                    <a:pt x="94" y="188"/>
                  </a:lnTo>
                  <a:lnTo>
                    <a:pt x="99" y="189"/>
                  </a:lnTo>
                  <a:lnTo>
                    <a:pt x="102" y="190"/>
                  </a:lnTo>
                  <a:lnTo>
                    <a:pt x="106" y="189"/>
                  </a:lnTo>
                  <a:lnTo>
                    <a:pt x="108" y="185"/>
                  </a:lnTo>
                  <a:lnTo>
                    <a:pt x="108" y="181"/>
                  </a:lnTo>
                  <a:lnTo>
                    <a:pt x="104" y="182"/>
                  </a:lnTo>
                  <a:lnTo>
                    <a:pt x="101" y="181"/>
                  </a:lnTo>
                  <a:lnTo>
                    <a:pt x="100" y="181"/>
                  </a:lnTo>
                  <a:lnTo>
                    <a:pt x="99" y="181"/>
                  </a:lnTo>
                  <a:lnTo>
                    <a:pt x="97" y="180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1" y="180"/>
                  </a:lnTo>
                  <a:lnTo>
                    <a:pt x="88" y="179"/>
                  </a:lnTo>
                  <a:lnTo>
                    <a:pt x="87" y="179"/>
                  </a:lnTo>
                  <a:lnTo>
                    <a:pt x="85" y="179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7"/>
                  </a:lnTo>
                  <a:lnTo>
                    <a:pt x="79" y="176"/>
                  </a:lnTo>
                  <a:lnTo>
                    <a:pt x="76" y="176"/>
                  </a:lnTo>
                  <a:lnTo>
                    <a:pt x="75" y="176"/>
                  </a:lnTo>
                  <a:lnTo>
                    <a:pt x="74" y="176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8" y="175"/>
                  </a:lnTo>
                  <a:lnTo>
                    <a:pt x="67" y="175"/>
                  </a:lnTo>
                  <a:lnTo>
                    <a:pt x="66" y="174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2" y="174"/>
                  </a:lnTo>
                  <a:lnTo>
                    <a:pt x="59" y="173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5" y="172"/>
                  </a:lnTo>
                  <a:lnTo>
                    <a:pt x="54" y="172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49" y="171"/>
                  </a:lnTo>
                  <a:lnTo>
                    <a:pt x="47" y="171"/>
                  </a:lnTo>
                  <a:lnTo>
                    <a:pt x="46" y="171"/>
                  </a:lnTo>
                  <a:lnTo>
                    <a:pt x="44" y="169"/>
                  </a:lnTo>
                  <a:lnTo>
                    <a:pt x="42" y="169"/>
                  </a:lnTo>
                  <a:lnTo>
                    <a:pt x="41" y="169"/>
                  </a:lnTo>
                  <a:lnTo>
                    <a:pt x="39" y="169"/>
                  </a:lnTo>
                  <a:lnTo>
                    <a:pt x="38" y="169"/>
                  </a:lnTo>
                  <a:lnTo>
                    <a:pt x="37" y="168"/>
                  </a:lnTo>
                  <a:lnTo>
                    <a:pt x="34" y="168"/>
                  </a:lnTo>
                  <a:lnTo>
                    <a:pt x="33" y="168"/>
                  </a:lnTo>
                  <a:lnTo>
                    <a:pt x="32" y="168"/>
                  </a:lnTo>
                  <a:lnTo>
                    <a:pt x="30" y="167"/>
                  </a:lnTo>
                  <a:lnTo>
                    <a:pt x="29" y="167"/>
                  </a:lnTo>
                  <a:lnTo>
                    <a:pt x="26" y="167"/>
                  </a:lnTo>
                  <a:lnTo>
                    <a:pt x="25" y="166"/>
                  </a:lnTo>
                  <a:lnTo>
                    <a:pt x="23" y="166"/>
                  </a:lnTo>
                  <a:lnTo>
                    <a:pt x="21" y="166"/>
                  </a:lnTo>
                  <a:lnTo>
                    <a:pt x="19" y="166"/>
                  </a:lnTo>
                  <a:lnTo>
                    <a:pt x="18" y="165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3" y="164"/>
                  </a:lnTo>
                  <a:lnTo>
                    <a:pt x="11" y="164"/>
                  </a:lnTo>
                  <a:lnTo>
                    <a:pt x="9" y="164"/>
                  </a:lnTo>
                  <a:lnTo>
                    <a:pt x="8" y="164"/>
                  </a:lnTo>
                  <a:lnTo>
                    <a:pt x="7" y="163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1" y="146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4" y="135"/>
                  </a:lnTo>
                  <a:lnTo>
                    <a:pt x="5" y="135"/>
                  </a:lnTo>
                  <a:lnTo>
                    <a:pt x="7" y="135"/>
                  </a:lnTo>
                  <a:lnTo>
                    <a:pt x="8" y="134"/>
                  </a:lnTo>
                  <a:lnTo>
                    <a:pt x="9" y="134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4" y="133"/>
                  </a:lnTo>
                  <a:lnTo>
                    <a:pt x="16" y="132"/>
                  </a:lnTo>
                  <a:lnTo>
                    <a:pt x="17" y="131"/>
                  </a:lnTo>
                  <a:lnTo>
                    <a:pt x="18" y="130"/>
                  </a:lnTo>
                  <a:lnTo>
                    <a:pt x="19" y="129"/>
                  </a:lnTo>
                  <a:lnTo>
                    <a:pt x="21" y="125"/>
                  </a:lnTo>
                  <a:lnTo>
                    <a:pt x="24" y="126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4" y="129"/>
                  </a:lnTo>
                  <a:lnTo>
                    <a:pt x="35" y="130"/>
                  </a:lnTo>
                  <a:lnTo>
                    <a:pt x="39" y="131"/>
                  </a:lnTo>
                  <a:lnTo>
                    <a:pt x="40" y="129"/>
                  </a:lnTo>
                  <a:lnTo>
                    <a:pt x="44" y="126"/>
                  </a:lnTo>
                  <a:lnTo>
                    <a:pt x="46" y="125"/>
                  </a:lnTo>
                  <a:lnTo>
                    <a:pt x="47" y="124"/>
                  </a:lnTo>
                  <a:lnTo>
                    <a:pt x="49" y="122"/>
                  </a:lnTo>
                  <a:lnTo>
                    <a:pt x="52" y="119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7" y="116"/>
                  </a:lnTo>
                  <a:lnTo>
                    <a:pt x="58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5" y="109"/>
                  </a:lnTo>
                  <a:lnTo>
                    <a:pt x="62" y="107"/>
                  </a:lnTo>
                  <a:lnTo>
                    <a:pt x="60" y="106"/>
                  </a:lnTo>
                  <a:lnTo>
                    <a:pt x="59" y="106"/>
                  </a:lnTo>
                  <a:lnTo>
                    <a:pt x="57" y="105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2" y="104"/>
                  </a:lnTo>
                  <a:lnTo>
                    <a:pt x="50" y="104"/>
                  </a:lnTo>
                  <a:lnTo>
                    <a:pt x="49" y="104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3" y="102"/>
                  </a:lnTo>
                  <a:lnTo>
                    <a:pt x="42" y="101"/>
                  </a:lnTo>
                  <a:lnTo>
                    <a:pt x="40" y="101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7" y="100"/>
                  </a:lnTo>
                  <a:lnTo>
                    <a:pt x="34" y="99"/>
                  </a:lnTo>
                  <a:lnTo>
                    <a:pt x="33" y="99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29" y="97"/>
                  </a:lnTo>
                  <a:lnTo>
                    <a:pt x="26" y="97"/>
                  </a:lnTo>
                  <a:lnTo>
                    <a:pt x="25" y="96"/>
                  </a:lnTo>
                  <a:lnTo>
                    <a:pt x="24" y="96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18" y="95"/>
                  </a:lnTo>
                  <a:lnTo>
                    <a:pt x="17" y="93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8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2" y="89"/>
                  </a:lnTo>
                  <a:lnTo>
                    <a:pt x="34" y="90"/>
                  </a:lnTo>
                  <a:lnTo>
                    <a:pt x="35" y="90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0" y="92"/>
                  </a:lnTo>
                  <a:lnTo>
                    <a:pt x="41" y="93"/>
                  </a:lnTo>
                  <a:lnTo>
                    <a:pt x="43" y="95"/>
                  </a:lnTo>
                  <a:lnTo>
                    <a:pt x="44" y="96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9" y="99"/>
                  </a:lnTo>
                  <a:lnTo>
                    <a:pt x="50" y="99"/>
                  </a:lnTo>
                  <a:lnTo>
                    <a:pt x="52" y="100"/>
                  </a:lnTo>
                  <a:lnTo>
                    <a:pt x="55" y="100"/>
                  </a:lnTo>
                  <a:lnTo>
                    <a:pt x="56" y="100"/>
                  </a:lnTo>
                  <a:lnTo>
                    <a:pt x="58" y="100"/>
                  </a:lnTo>
                  <a:lnTo>
                    <a:pt x="59" y="101"/>
                  </a:lnTo>
                  <a:lnTo>
                    <a:pt x="60" y="102"/>
                  </a:lnTo>
                  <a:lnTo>
                    <a:pt x="62" y="102"/>
                  </a:lnTo>
                  <a:lnTo>
                    <a:pt x="64" y="104"/>
                  </a:lnTo>
                  <a:lnTo>
                    <a:pt x="65" y="105"/>
                  </a:lnTo>
                  <a:lnTo>
                    <a:pt x="67" y="107"/>
                  </a:lnTo>
                  <a:lnTo>
                    <a:pt x="68" y="106"/>
                  </a:lnTo>
                  <a:lnTo>
                    <a:pt x="71" y="104"/>
                  </a:lnTo>
                  <a:lnTo>
                    <a:pt x="72" y="102"/>
                  </a:lnTo>
                  <a:lnTo>
                    <a:pt x="73" y="102"/>
                  </a:lnTo>
                  <a:lnTo>
                    <a:pt x="75" y="104"/>
                  </a:lnTo>
                  <a:lnTo>
                    <a:pt x="76" y="104"/>
                  </a:lnTo>
                  <a:lnTo>
                    <a:pt x="79" y="104"/>
                  </a:lnTo>
                  <a:lnTo>
                    <a:pt x="81" y="104"/>
                  </a:lnTo>
                  <a:lnTo>
                    <a:pt x="82" y="104"/>
                  </a:lnTo>
                  <a:lnTo>
                    <a:pt x="84" y="102"/>
                  </a:lnTo>
                  <a:lnTo>
                    <a:pt x="85" y="102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90" y="102"/>
                  </a:lnTo>
                  <a:lnTo>
                    <a:pt x="92" y="102"/>
                  </a:lnTo>
                  <a:lnTo>
                    <a:pt x="93" y="102"/>
                  </a:lnTo>
                  <a:lnTo>
                    <a:pt x="96" y="102"/>
                  </a:lnTo>
                  <a:lnTo>
                    <a:pt x="98" y="102"/>
                  </a:lnTo>
                  <a:lnTo>
                    <a:pt x="100" y="102"/>
                  </a:lnTo>
                  <a:lnTo>
                    <a:pt x="102" y="104"/>
                  </a:lnTo>
                  <a:lnTo>
                    <a:pt x="104" y="105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8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5" y="115"/>
                  </a:lnTo>
                  <a:lnTo>
                    <a:pt x="104" y="116"/>
                  </a:lnTo>
                  <a:lnTo>
                    <a:pt x="106" y="117"/>
                  </a:lnTo>
                  <a:lnTo>
                    <a:pt x="107" y="118"/>
                  </a:lnTo>
                  <a:lnTo>
                    <a:pt x="109" y="118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4" y="118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20" y="118"/>
                  </a:lnTo>
                  <a:lnTo>
                    <a:pt x="121" y="118"/>
                  </a:lnTo>
                  <a:lnTo>
                    <a:pt x="123" y="119"/>
                  </a:lnTo>
                  <a:lnTo>
                    <a:pt x="124" y="119"/>
                  </a:lnTo>
                  <a:lnTo>
                    <a:pt x="126" y="119"/>
                  </a:lnTo>
                  <a:lnTo>
                    <a:pt x="127" y="119"/>
                  </a:lnTo>
                  <a:lnTo>
                    <a:pt x="130" y="121"/>
                  </a:lnTo>
                  <a:lnTo>
                    <a:pt x="131" y="121"/>
                  </a:lnTo>
                  <a:lnTo>
                    <a:pt x="134" y="122"/>
                  </a:lnTo>
                  <a:lnTo>
                    <a:pt x="135" y="122"/>
                  </a:lnTo>
                  <a:lnTo>
                    <a:pt x="137" y="122"/>
                  </a:lnTo>
                  <a:lnTo>
                    <a:pt x="139" y="123"/>
                  </a:lnTo>
                  <a:lnTo>
                    <a:pt x="140" y="123"/>
                  </a:lnTo>
                  <a:lnTo>
                    <a:pt x="141" y="124"/>
                  </a:lnTo>
                  <a:lnTo>
                    <a:pt x="142" y="124"/>
                  </a:lnTo>
                  <a:lnTo>
                    <a:pt x="145" y="125"/>
                  </a:lnTo>
                  <a:lnTo>
                    <a:pt x="146" y="125"/>
                  </a:lnTo>
                  <a:lnTo>
                    <a:pt x="147" y="126"/>
                  </a:lnTo>
                  <a:lnTo>
                    <a:pt x="148" y="126"/>
                  </a:lnTo>
                  <a:lnTo>
                    <a:pt x="149" y="127"/>
                  </a:lnTo>
                  <a:lnTo>
                    <a:pt x="151" y="129"/>
                  </a:lnTo>
                  <a:lnTo>
                    <a:pt x="152" y="129"/>
                  </a:lnTo>
                  <a:lnTo>
                    <a:pt x="154" y="130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3" y="132"/>
                  </a:lnTo>
                  <a:lnTo>
                    <a:pt x="165" y="132"/>
                  </a:lnTo>
                  <a:lnTo>
                    <a:pt x="166" y="132"/>
                  </a:lnTo>
                  <a:lnTo>
                    <a:pt x="167" y="132"/>
                  </a:lnTo>
                  <a:lnTo>
                    <a:pt x="168" y="132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73" y="132"/>
                  </a:lnTo>
                  <a:lnTo>
                    <a:pt x="175" y="132"/>
                  </a:lnTo>
                  <a:lnTo>
                    <a:pt x="176" y="133"/>
                  </a:lnTo>
                  <a:lnTo>
                    <a:pt x="180" y="137"/>
                  </a:lnTo>
                  <a:lnTo>
                    <a:pt x="183" y="135"/>
                  </a:lnTo>
                  <a:lnTo>
                    <a:pt x="185" y="135"/>
                  </a:lnTo>
                  <a:lnTo>
                    <a:pt x="187" y="134"/>
                  </a:lnTo>
                  <a:lnTo>
                    <a:pt x="189" y="133"/>
                  </a:lnTo>
                  <a:lnTo>
                    <a:pt x="190" y="132"/>
                  </a:lnTo>
                  <a:lnTo>
                    <a:pt x="193" y="131"/>
                  </a:lnTo>
                  <a:lnTo>
                    <a:pt x="199" y="130"/>
                  </a:lnTo>
                  <a:lnTo>
                    <a:pt x="202" y="129"/>
                  </a:lnTo>
                  <a:lnTo>
                    <a:pt x="208" y="127"/>
                  </a:lnTo>
                  <a:lnTo>
                    <a:pt x="212" y="126"/>
                  </a:lnTo>
                  <a:lnTo>
                    <a:pt x="215" y="125"/>
                  </a:lnTo>
                  <a:lnTo>
                    <a:pt x="218" y="125"/>
                  </a:lnTo>
                  <a:lnTo>
                    <a:pt x="220" y="122"/>
                  </a:lnTo>
                  <a:lnTo>
                    <a:pt x="221" y="119"/>
                  </a:lnTo>
                  <a:lnTo>
                    <a:pt x="221" y="118"/>
                  </a:lnTo>
                  <a:lnTo>
                    <a:pt x="222" y="116"/>
                  </a:lnTo>
                  <a:lnTo>
                    <a:pt x="222" y="115"/>
                  </a:lnTo>
                  <a:lnTo>
                    <a:pt x="222" y="114"/>
                  </a:lnTo>
                  <a:lnTo>
                    <a:pt x="222" y="109"/>
                  </a:lnTo>
                  <a:lnTo>
                    <a:pt x="222" y="108"/>
                  </a:lnTo>
                  <a:lnTo>
                    <a:pt x="223" y="106"/>
                  </a:lnTo>
                  <a:lnTo>
                    <a:pt x="223" y="105"/>
                  </a:lnTo>
                  <a:lnTo>
                    <a:pt x="224" y="104"/>
                  </a:lnTo>
                  <a:lnTo>
                    <a:pt x="225" y="101"/>
                  </a:lnTo>
                  <a:lnTo>
                    <a:pt x="225" y="100"/>
                  </a:lnTo>
                  <a:lnTo>
                    <a:pt x="228" y="99"/>
                  </a:lnTo>
                  <a:lnTo>
                    <a:pt x="229" y="98"/>
                  </a:lnTo>
                  <a:lnTo>
                    <a:pt x="230" y="98"/>
                  </a:lnTo>
                  <a:lnTo>
                    <a:pt x="230" y="96"/>
                  </a:lnTo>
                  <a:lnTo>
                    <a:pt x="230" y="95"/>
                  </a:lnTo>
                  <a:lnTo>
                    <a:pt x="230" y="92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8" y="88"/>
                  </a:lnTo>
                  <a:lnTo>
                    <a:pt x="228" y="85"/>
                  </a:lnTo>
                  <a:lnTo>
                    <a:pt x="228" y="84"/>
                  </a:lnTo>
                  <a:lnTo>
                    <a:pt x="226" y="83"/>
                  </a:lnTo>
                  <a:lnTo>
                    <a:pt x="225" y="82"/>
                  </a:lnTo>
                  <a:lnTo>
                    <a:pt x="225" y="80"/>
                  </a:lnTo>
                  <a:lnTo>
                    <a:pt x="225" y="79"/>
                  </a:lnTo>
                  <a:lnTo>
                    <a:pt x="226" y="77"/>
                  </a:lnTo>
                  <a:lnTo>
                    <a:pt x="226" y="75"/>
                  </a:lnTo>
                  <a:lnTo>
                    <a:pt x="228" y="74"/>
                  </a:lnTo>
                  <a:lnTo>
                    <a:pt x="228" y="72"/>
                  </a:lnTo>
                  <a:lnTo>
                    <a:pt x="229" y="71"/>
                  </a:lnTo>
                  <a:lnTo>
                    <a:pt x="229" y="70"/>
                  </a:lnTo>
                  <a:lnTo>
                    <a:pt x="230" y="67"/>
                  </a:lnTo>
                  <a:lnTo>
                    <a:pt x="231" y="66"/>
                  </a:lnTo>
                  <a:lnTo>
                    <a:pt x="232" y="66"/>
                  </a:lnTo>
                  <a:lnTo>
                    <a:pt x="234" y="66"/>
                  </a:lnTo>
                  <a:lnTo>
                    <a:pt x="235" y="65"/>
                  </a:lnTo>
                  <a:lnTo>
                    <a:pt x="237" y="65"/>
                  </a:lnTo>
                  <a:lnTo>
                    <a:pt x="239" y="64"/>
                  </a:lnTo>
                  <a:lnTo>
                    <a:pt x="240" y="64"/>
                  </a:lnTo>
                  <a:lnTo>
                    <a:pt x="243" y="60"/>
                  </a:lnTo>
                  <a:lnTo>
                    <a:pt x="245" y="64"/>
                  </a:lnTo>
                  <a:lnTo>
                    <a:pt x="247" y="65"/>
                  </a:lnTo>
                  <a:lnTo>
                    <a:pt x="251" y="66"/>
                  </a:lnTo>
                  <a:lnTo>
                    <a:pt x="254" y="66"/>
                  </a:lnTo>
                  <a:lnTo>
                    <a:pt x="256" y="67"/>
                  </a:lnTo>
                  <a:lnTo>
                    <a:pt x="259" y="67"/>
                  </a:lnTo>
                  <a:lnTo>
                    <a:pt x="263" y="67"/>
                  </a:lnTo>
                  <a:lnTo>
                    <a:pt x="266" y="67"/>
                  </a:lnTo>
                  <a:lnTo>
                    <a:pt x="268" y="68"/>
                  </a:lnTo>
                  <a:lnTo>
                    <a:pt x="274" y="70"/>
                  </a:lnTo>
                  <a:lnTo>
                    <a:pt x="280" y="72"/>
                  </a:lnTo>
                  <a:lnTo>
                    <a:pt x="284" y="73"/>
                  </a:lnTo>
                  <a:lnTo>
                    <a:pt x="281" y="77"/>
                  </a:lnTo>
                  <a:lnTo>
                    <a:pt x="280" y="82"/>
                  </a:lnTo>
                  <a:lnTo>
                    <a:pt x="278" y="83"/>
                  </a:lnTo>
                  <a:lnTo>
                    <a:pt x="275" y="88"/>
                  </a:lnTo>
                  <a:lnTo>
                    <a:pt x="273" y="90"/>
                  </a:lnTo>
                  <a:lnTo>
                    <a:pt x="272" y="91"/>
                  </a:lnTo>
                  <a:lnTo>
                    <a:pt x="270" y="93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6" y="99"/>
                  </a:lnTo>
                  <a:lnTo>
                    <a:pt x="265" y="101"/>
                  </a:lnTo>
                  <a:lnTo>
                    <a:pt x="267" y="104"/>
                  </a:lnTo>
                  <a:lnTo>
                    <a:pt x="268" y="105"/>
                  </a:lnTo>
                  <a:lnTo>
                    <a:pt x="270" y="106"/>
                  </a:lnTo>
                  <a:lnTo>
                    <a:pt x="271" y="107"/>
                  </a:lnTo>
                  <a:lnTo>
                    <a:pt x="272" y="108"/>
                  </a:lnTo>
                  <a:lnTo>
                    <a:pt x="272" y="109"/>
                  </a:lnTo>
                  <a:lnTo>
                    <a:pt x="273" y="112"/>
                  </a:lnTo>
                  <a:lnTo>
                    <a:pt x="274" y="113"/>
                  </a:lnTo>
                  <a:lnTo>
                    <a:pt x="274" y="115"/>
                  </a:lnTo>
                  <a:lnTo>
                    <a:pt x="273" y="116"/>
                  </a:lnTo>
                  <a:lnTo>
                    <a:pt x="272" y="117"/>
                  </a:lnTo>
                  <a:lnTo>
                    <a:pt x="271" y="118"/>
                  </a:lnTo>
                  <a:lnTo>
                    <a:pt x="270" y="119"/>
                  </a:lnTo>
                  <a:lnTo>
                    <a:pt x="268" y="119"/>
                  </a:lnTo>
                  <a:lnTo>
                    <a:pt x="270" y="122"/>
                  </a:lnTo>
                  <a:lnTo>
                    <a:pt x="271" y="123"/>
                  </a:lnTo>
                  <a:lnTo>
                    <a:pt x="272" y="123"/>
                  </a:lnTo>
                  <a:lnTo>
                    <a:pt x="273" y="125"/>
                  </a:lnTo>
                  <a:lnTo>
                    <a:pt x="274" y="125"/>
                  </a:lnTo>
                  <a:lnTo>
                    <a:pt x="276" y="126"/>
                  </a:lnTo>
                  <a:lnTo>
                    <a:pt x="278" y="127"/>
                  </a:lnTo>
                  <a:lnTo>
                    <a:pt x="280" y="127"/>
                  </a:lnTo>
                  <a:lnTo>
                    <a:pt x="281" y="129"/>
                  </a:lnTo>
                  <a:lnTo>
                    <a:pt x="282" y="130"/>
                  </a:lnTo>
                  <a:lnTo>
                    <a:pt x="284" y="131"/>
                  </a:lnTo>
                  <a:lnTo>
                    <a:pt x="287" y="131"/>
                  </a:lnTo>
                  <a:lnTo>
                    <a:pt x="288" y="132"/>
                  </a:lnTo>
                  <a:lnTo>
                    <a:pt x="290" y="132"/>
                  </a:lnTo>
                  <a:lnTo>
                    <a:pt x="291" y="132"/>
                  </a:lnTo>
                  <a:lnTo>
                    <a:pt x="293" y="133"/>
                  </a:lnTo>
                  <a:lnTo>
                    <a:pt x="295" y="133"/>
                  </a:lnTo>
                  <a:lnTo>
                    <a:pt x="297" y="133"/>
                  </a:lnTo>
                  <a:lnTo>
                    <a:pt x="298" y="133"/>
                  </a:lnTo>
                  <a:lnTo>
                    <a:pt x="299" y="133"/>
                  </a:lnTo>
                  <a:lnTo>
                    <a:pt x="301" y="134"/>
                  </a:lnTo>
                  <a:lnTo>
                    <a:pt x="303" y="134"/>
                  </a:lnTo>
                  <a:lnTo>
                    <a:pt x="304" y="135"/>
                  </a:lnTo>
                  <a:lnTo>
                    <a:pt x="306" y="135"/>
                  </a:lnTo>
                  <a:lnTo>
                    <a:pt x="307" y="137"/>
                  </a:lnTo>
                  <a:lnTo>
                    <a:pt x="312" y="134"/>
                  </a:lnTo>
                  <a:lnTo>
                    <a:pt x="313" y="138"/>
                  </a:lnTo>
                  <a:lnTo>
                    <a:pt x="316" y="141"/>
                  </a:lnTo>
                  <a:lnTo>
                    <a:pt x="317" y="138"/>
                  </a:lnTo>
                  <a:lnTo>
                    <a:pt x="318" y="138"/>
                  </a:lnTo>
                  <a:lnTo>
                    <a:pt x="320" y="138"/>
                  </a:lnTo>
                  <a:lnTo>
                    <a:pt x="322" y="138"/>
                  </a:lnTo>
                  <a:lnTo>
                    <a:pt x="323" y="138"/>
                  </a:lnTo>
                  <a:lnTo>
                    <a:pt x="325" y="138"/>
                  </a:lnTo>
                  <a:lnTo>
                    <a:pt x="326" y="138"/>
                  </a:lnTo>
                  <a:lnTo>
                    <a:pt x="329" y="138"/>
                  </a:lnTo>
                  <a:lnTo>
                    <a:pt x="330" y="138"/>
                  </a:lnTo>
                  <a:lnTo>
                    <a:pt x="332" y="138"/>
                  </a:lnTo>
                  <a:lnTo>
                    <a:pt x="333" y="138"/>
                  </a:lnTo>
                  <a:lnTo>
                    <a:pt x="336" y="138"/>
                  </a:lnTo>
                  <a:lnTo>
                    <a:pt x="337" y="137"/>
                  </a:lnTo>
                  <a:lnTo>
                    <a:pt x="337" y="135"/>
                  </a:lnTo>
                  <a:lnTo>
                    <a:pt x="338" y="134"/>
                  </a:lnTo>
                  <a:lnTo>
                    <a:pt x="338" y="132"/>
                  </a:lnTo>
                  <a:lnTo>
                    <a:pt x="340" y="129"/>
                  </a:lnTo>
                  <a:lnTo>
                    <a:pt x="336" y="126"/>
                  </a:lnTo>
                  <a:lnTo>
                    <a:pt x="333" y="125"/>
                  </a:lnTo>
                  <a:lnTo>
                    <a:pt x="331" y="125"/>
                  </a:lnTo>
                  <a:lnTo>
                    <a:pt x="325" y="124"/>
                  </a:lnTo>
                  <a:lnTo>
                    <a:pt x="326" y="121"/>
                  </a:lnTo>
                  <a:lnTo>
                    <a:pt x="325" y="119"/>
                  </a:lnTo>
                  <a:lnTo>
                    <a:pt x="323" y="118"/>
                  </a:lnTo>
                  <a:lnTo>
                    <a:pt x="322" y="117"/>
                  </a:lnTo>
                  <a:lnTo>
                    <a:pt x="325" y="116"/>
                  </a:lnTo>
                  <a:lnTo>
                    <a:pt x="326" y="117"/>
                  </a:lnTo>
                  <a:lnTo>
                    <a:pt x="329" y="117"/>
                  </a:lnTo>
                  <a:lnTo>
                    <a:pt x="330" y="118"/>
                  </a:lnTo>
                  <a:lnTo>
                    <a:pt x="331" y="119"/>
                  </a:lnTo>
                  <a:lnTo>
                    <a:pt x="332" y="121"/>
                  </a:lnTo>
                  <a:lnTo>
                    <a:pt x="334" y="121"/>
                  </a:lnTo>
                  <a:lnTo>
                    <a:pt x="336" y="121"/>
                  </a:lnTo>
                  <a:lnTo>
                    <a:pt x="336" y="119"/>
                  </a:lnTo>
                  <a:lnTo>
                    <a:pt x="336" y="118"/>
                  </a:lnTo>
                  <a:lnTo>
                    <a:pt x="334" y="116"/>
                  </a:lnTo>
                  <a:lnTo>
                    <a:pt x="336" y="115"/>
                  </a:lnTo>
                  <a:lnTo>
                    <a:pt x="336" y="113"/>
                  </a:lnTo>
                  <a:lnTo>
                    <a:pt x="337" y="112"/>
                  </a:lnTo>
                  <a:lnTo>
                    <a:pt x="338" y="110"/>
                  </a:lnTo>
                  <a:lnTo>
                    <a:pt x="338" y="108"/>
                  </a:lnTo>
                  <a:lnTo>
                    <a:pt x="339" y="107"/>
                  </a:lnTo>
                  <a:lnTo>
                    <a:pt x="342" y="104"/>
                  </a:lnTo>
                  <a:lnTo>
                    <a:pt x="343" y="101"/>
                  </a:lnTo>
                  <a:lnTo>
                    <a:pt x="345" y="100"/>
                  </a:lnTo>
                  <a:lnTo>
                    <a:pt x="348" y="97"/>
                  </a:lnTo>
                  <a:lnTo>
                    <a:pt x="346" y="95"/>
                  </a:lnTo>
                  <a:lnTo>
                    <a:pt x="343" y="93"/>
                  </a:lnTo>
                  <a:lnTo>
                    <a:pt x="347" y="92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7"/>
                  </a:lnTo>
                  <a:lnTo>
                    <a:pt x="349" y="85"/>
                  </a:lnTo>
                  <a:lnTo>
                    <a:pt x="349" y="84"/>
                  </a:lnTo>
                  <a:lnTo>
                    <a:pt x="350" y="82"/>
                  </a:lnTo>
                  <a:lnTo>
                    <a:pt x="350" y="80"/>
                  </a:lnTo>
                  <a:lnTo>
                    <a:pt x="350" y="79"/>
                  </a:lnTo>
                  <a:lnTo>
                    <a:pt x="354" y="79"/>
                  </a:lnTo>
                  <a:lnTo>
                    <a:pt x="356" y="79"/>
                  </a:lnTo>
                  <a:lnTo>
                    <a:pt x="357" y="79"/>
                  </a:lnTo>
                  <a:lnTo>
                    <a:pt x="359" y="79"/>
                  </a:lnTo>
                  <a:lnTo>
                    <a:pt x="361" y="77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5" y="75"/>
                  </a:lnTo>
                  <a:lnTo>
                    <a:pt x="365" y="74"/>
                  </a:lnTo>
                  <a:lnTo>
                    <a:pt x="366" y="73"/>
                  </a:lnTo>
                  <a:lnTo>
                    <a:pt x="368" y="72"/>
                  </a:lnTo>
                  <a:lnTo>
                    <a:pt x="372" y="70"/>
                  </a:lnTo>
                  <a:lnTo>
                    <a:pt x="373" y="70"/>
                  </a:lnTo>
                  <a:lnTo>
                    <a:pt x="375" y="70"/>
                  </a:lnTo>
                  <a:lnTo>
                    <a:pt x="376" y="70"/>
                  </a:lnTo>
                  <a:lnTo>
                    <a:pt x="379" y="70"/>
                  </a:lnTo>
                  <a:lnTo>
                    <a:pt x="380" y="70"/>
                  </a:lnTo>
                  <a:lnTo>
                    <a:pt x="381" y="70"/>
                  </a:lnTo>
                  <a:lnTo>
                    <a:pt x="383" y="70"/>
                  </a:lnTo>
                  <a:lnTo>
                    <a:pt x="384" y="70"/>
                  </a:lnTo>
                  <a:lnTo>
                    <a:pt x="387" y="70"/>
                  </a:lnTo>
                  <a:lnTo>
                    <a:pt x="388" y="71"/>
                  </a:lnTo>
                  <a:lnTo>
                    <a:pt x="389" y="71"/>
                  </a:lnTo>
                  <a:lnTo>
                    <a:pt x="391" y="71"/>
                  </a:lnTo>
                  <a:lnTo>
                    <a:pt x="392" y="71"/>
                  </a:lnTo>
                  <a:lnTo>
                    <a:pt x="395" y="72"/>
                  </a:lnTo>
                  <a:lnTo>
                    <a:pt x="396" y="72"/>
                  </a:lnTo>
                  <a:lnTo>
                    <a:pt x="397" y="72"/>
                  </a:lnTo>
                  <a:lnTo>
                    <a:pt x="399" y="72"/>
                  </a:lnTo>
                  <a:lnTo>
                    <a:pt x="400" y="73"/>
                  </a:lnTo>
                  <a:lnTo>
                    <a:pt x="403" y="73"/>
                  </a:lnTo>
                  <a:lnTo>
                    <a:pt x="405" y="73"/>
                  </a:lnTo>
                  <a:lnTo>
                    <a:pt x="409" y="74"/>
                  </a:lnTo>
                  <a:lnTo>
                    <a:pt x="411" y="71"/>
                  </a:lnTo>
                  <a:lnTo>
                    <a:pt x="413" y="73"/>
                  </a:lnTo>
                  <a:lnTo>
                    <a:pt x="415" y="72"/>
                  </a:lnTo>
                  <a:lnTo>
                    <a:pt x="416" y="72"/>
                  </a:lnTo>
                  <a:lnTo>
                    <a:pt x="417" y="71"/>
                  </a:lnTo>
                  <a:lnTo>
                    <a:pt x="420" y="71"/>
                  </a:lnTo>
                  <a:lnTo>
                    <a:pt x="421" y="70"/>
                  </a:lnTo>
                  <a:lnTo>
                    <a:pt x="422" y="68"/>
                  </a:lnTo>
                  <a:lnTo>
                    <a:pt x="422" y="67"/>
                  </a:lnTo>
                  <a:lnTo>
                    <a:pt x="422" y="65"/>
                  </a:lnTo>
                  <a:lnTo>
                    <a:pt x="422" y="64"/>
                  </a:lnTo>
                  <a:lnTo>
                    <a:pt x="423" y="62"/>
                  </a:lnTo>
                  <a:lnTo>
                    <a:pt x="424" y="62"/>
                  </a:lnTo>
                  <a:lnTo>
                    <a:pt x="425" y="62"/>
                  </a:lnTo>
                  <a:lnTo>
                    <a:pt x="426" y="63"/>
                  </a:lnTo>
                  <a:lnTo>
                    <a:pt x="429" y="63"/>
                  </a:lnTo>
                  <a:lnTo>
                    <a:pt x="430" y="64"/>
                  </a:lnTo>
                  <a:lnTo>
                    <a:pt x="432" y="63"/>
                  </a:lnTo>
                  <a:lnTo>
                    <a:pt x="433" y="63"/>
                  </a:lnTo>
                  <a:lnTo>
                    <a:pt x="434" y="63"/>
                  </a:lnTo>
                  <a:lnTo>
                    <a:pt x="436" y="63"/>
                  </a:lnTo>
                  <a:lnTo>
                    <a:pt x="438" y="63"/>
                  </a:lnTo>
                  <a:lnTo>
                    <a:pt x="439" y="62"/>
                  </a:lnTo>
                  <a:lnTo>
                    <a:pt x="441" y="62"/>
                  </a:lnTo>
                  <a:lnTo>
                    <a:pt x="442" y="62"/>
                  </a:lnTo>
                  <a:lnTo>
                    <a:pt x="444" y="62"/>
                  </a:lnTo>
                  <a:lnTo>
                    <a:pt x="446" y="60"/>
                  </a:lnTo>
                  <a:lnTo>
                    <a:pt x="447" y="60"/>
                  </a:lnTo>
                  <a:lnTo>
                    <a:pt x="448" y="60"/>
                  </a:lnTo>
                  <a:lnTo>
                    <a:pt x="450" y="63"/>
                  </a:lnTo>
                  <a:lnTo>
                    <a:pt x="454" y="62"/>
                  </a:lnTo>
                  <a:lnTo>
                    <a:pt x="455" y="60"/>
                  </a:lnTo>
                  <a:lnTo>
                    <a:pt x="457" y="63"/>
                  </a:lnTo>
                  <a:lnTo>
                    <a:pt x="458" y="64"/>
                  </a:lnTo>
                  <a:lnTo>
                    <a:pt x="461" y="64"/>
                  </a:lnTo>
                  <a:lnTo>
                    <a:pt x="462" y="65"/>
                  </a:lnTo>
                  <a:lnTo>
                    <a:pt x="463" y="66"/>
                  </a:lnTo>
                  <a:lnTo>
                    <a:pt x="464" y="66"/>
                  </a:lnTo>
                  <a:lnTo>
                    <a:pt x="466" y="67"/>
                  </a:lnTo>
                  <a:lnTo>
                    <a:pt x="467" y="68"/>
                  </a:lnTo>
                  <a:lnTo>
                    <a:pt x="469" y="70"/>
                  </a:lnTo>
                  <a:lnTo>
                    <a:pt x="469" y="67"/>
                  </a:lnTo>
                  <a:lnTo>
                    <a:pt x="470" y="66"/>
                  </a:lnTo>
                  <a:lnTo>
                    <a:pt x="470" y="64"/>
                  </a:lnTo>
                  <a:lnTo>
                    <a:pt x="470" y="63"/>
                  </a:lnTo>
                  <a:lnTo>
                    <a:pt x="470" y="60"/>
                  </a:lnTo>
                  <a:lnTo>
                    <a:pt x="470" y="59"/>
                  </a:lnTo>
                  <a:lnTo>
                    <a:pt x="470" y="56"/>
                  </a:lnTo>
                  <a:lnTo>
                    <a:pt x="472" y="54"/>
                  </a:lnTo>
                  <a:lnTo>
                    <a:pt x="472" y="53"/>
                  </a:lnTo>
                  <a:lnTo>
                    <a:pt x="473" y="51"/>
                  </a:lnTo>
                  <a:lnTo>
                    <a:pt x="474" y="51"/>
                  </a:lnTo>
                  <a:lnTo>
                    <a:pt x="476" y="51"/>
                  </a:lnTo>
                  <a:lnTo>
                    <a:pt x="478" y="51"/>
                  </a:lnTo>
                  <a:lnTo>
                    <a:pt x="479" y="51"/>
                  </a:lnTo>
                  <a:lnTo>
                    <a:pt x="480" y="50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1" y="46"/>
                  </a:lnTo>
                  <a:lnTo>
                    <a:pt x="480" y="45"/>
                  </a:lnTo>
                  <a:lnTo>
                    <a:pt x="479" y="42"/>
                  </a:lnTo>
                  <a:lnTo>
                    <a:pt x="479" y="41"/>
                  </a:lnTo>
                  <a:lnTo>
                    <a:pt x="478" y="39"/>
                  </a:lnTo>
                  <a:lnTo>
                    <a:pt x="476" y="38"/>
                  </a:lnTo>
                  <a:lnTo>
                    <a:pt x="475" y="37"/>
                  </a:lnTo>
                  <a:lnTo>
                    <a:pt x="474" y="34"/>
                  </a:lnTo>
                  <a:lnTo>
                    <a:pt x="474" y="33"/>
                  </a:lnTo>
                  <a:lnTo>
                    <a:pt x="474" y="31"/>
                  </a:lnTo>
                  <a:lnTo>
                    <a:pt x="476" y="29"/>
                  </a:lnTo>
                  <a:lnTo>
                    <a:pt x="474" y="25"/>
                  </a:lnTo>
                  <a:lnTo>
                    <a:pt x="474" y="24"/>
                  </a:lnTo>
                  <a:lnTo>
                    <a:pt x="474" y="23"/>
                  </a:lnTo>
                  <a:lnTo>
                    <a:pt x="474" y="21"/>
                  </a:lnTo>
                  <a:lnTo>
                    <a:pt x="474" y="20"/>
                  </a:lnTo>
                  <a:lnTo>
                    <a:pt x="474" y="17"/>
                  </a:lnTo>
                  <a:lnTo>
                    <a:pt x="474" y="16"/>
                  </a:lnTo>
                  <a:lnTo>
                    <a:pt x="474" y="14"/>
                  </a:lnTo>
                  <a:lnTo>
                    <a:pt x="474" y="13"/>
                  </a:lnTo>
                  <a:lnTo>
                    <a:pt x="475" y="11"/>
                  </a:lnTo>
                  <a:lnTo>
                    <a:pt x="476" y="11"/>
                  </a:lnTo>
                  <a:lnTo>
                    <a:pt x="479" y="11"/>
                  </a:lnTo>
                  <a:lnTo>
                    <a:pt x="483" y="9"/>
                  </a:lnTo>
                  <a:lnTo>
                    <a:pt x="486" y="7"/>
                  </a:lnTo>
                  <a:lnTo>
                    <a:pt x="487" y="6"/>
                  </a:lnTo>
                  <a:lnTo>
                    <a:pt x="488" y="5"/>
                  </a:lnTo>
                  <a:lnTo>
                    <a:pt x="489" y="4"/>
                  </a:lnTo>
                  <a:lnTo>
                    <a:pt x="491" y="5"/>
                  </a:lnTo>
                  <a:lnTo>
                    <a:pt x="492" y="5"/>
                  </a:lnTo>
                  <a:lnTo>
                    <a:pt x="494" y="6"/>
                  </a:lnTo>
                  <a:lnTo>
                    <a:pt x="496" y="6"/>
                  </a:lnTo>
                  <a:lnTo>
                    <a:pt x="497" y="7"/>
                  </a:lnTo>
                  <a:lnTo>
                    <a:pt x="498" y="7"/>
                  </a:lnTo>
                  <a:lnTo>
                    <a:pt x="500" y="8"/>
                  </a:lnTo>
                  <a:lnTo>
                    <a:pt x="502" y="9"/>
                  </a:lnTo>
                  <a:lnTo>
                    <a:pt x="503" y="11"/>
                  </a:lnTo>
                  <a:lnTo>
                    <a:pt x="504" y="11"/>
                  </a:lnTo>
                  <a:lnTo>
                    <a:pt x="506" y="11"/>
                  </a:lnTo>
                  <a:lnTo>
                    <a:pt x="507" y="12"/>
                  </a:lnTo>
                  <a:lnTo>
                    <a:pt x="509" y="12"/>
                  </a:lnTo>
                  <a:lnTo>
                    <a:pt x="511" y="12"/>
                  </a:lnTo>
                  <a:lnTo>
                    <a:pt x="513" y="13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7" y="14"/>
                  </a:lnTo>
                  <a:lnTo>
                    <a:pt x="519" y="14"/>
                  </a:lnTo>
                  <a:lnTo>
                    <a:pt x="521" y="15"/>
                  </a:lnTo>
                  <a:lnTo>
                    <a:pt x="522" y="16"/>
                  </a:lnTo>
                  <a:lnTo>
                    <a:pt x="524" y="16"/>
                  </a:lnTo>
                  <a:lnTo>
                    <a:pt x="528" y="17"/>
                  </a:lnTo>
                  <a:lnTo>
                    <a:pt x="528" y="21"/>
                  </a:lnTo>
                  <a:lnTo>
                    <a:pt x="531" y="20"/>
                  </a:lnTo>
                  <a:lnTo>
                    <a:pt x="532" y="21"/>
                  </a:lnTo>
                  <a:lnTo>
                    <a:pt x="533" y="21"/>
                  </a:lnTo>
                  <a:lnTo>
                    <a:pt x="536" y="21"/>
                  </a:lnTo>
                  <a:lnTo>
                    <a:pt x="537" y="21"/>
                  </a:lnTo>
                  <a:lnTo>
                    <a:pt x="539" y="21"/>
                  </a:lnTo>
                  <a:lnTo>
                    <a:pt x="541" y="22"/>
                  </a:lnTo>
                  <a:lnTo>
                    <a:pt x="542" y="21"/>
                  </a:lnTo>
                  <a:lnTo>
                    <a:pt x="544" y="21"/>
                  </a:lnTo>
                  <a:lnTo>
                    <a:pt x="546" y="21"/>
                  </a:lnTo>
                  <a:lnTo>
                    <a:pt x="547" y="21"/>
                  </a:lnTo>
                  <a:lnTo>
                    <a:pt x="548" y="20"/>
                  </a:lnTo>
                  <a:lnTo>
                    <a:pt x="550" y="20"/>
                  </a:lnTo>
                  <a:lnTo>
                    <a:pt x="552" y="20"/>
                  </a:lnTo>
                  <a:lnTo>
                    <a:pt x="554" y="18"/>
                  </a:lnTo>
                  <a:lnTo>
                    <a:pt x="555" y="18"/>
                  </a:lnTo>
                  <a:lnTo>
                    <a:pt x="556" y="18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2" y="16"/>
                  </a:lnTo>
                  <a:lnTo>
                    <a:pt x="564" y="16"/>
                  </a:lnTo>
                  <a:lnTo>
                    <a:pt x="566" y="15"/>
                  </a:lnTo>
                  <a:lnTo>
                    <a:pt x="567" y="14"/>
                  </a:lnTo>
                  <a:lnTo>
                    <a:pt x="569" y="14"/>
                  </a:lnTo>
                  <a:lnTo>
                    <a:pt x="570" y="14"/>
                  </a:lnTo>
                  <a:lnTo>
                    <a:pt x="572" y="13"/>
                  </a:lnTo>
                  <a:lnTo>
                    <a:pt x="573" y="13"/>
                  </a:lnTo>
                  <a:lnTo>
                    <a:pt x="575" y="13"/>
                  </a:lnTo>
                  <a:lnTo>
                    <a:pt x="577" y="13"/>
                  </a:lnTo>
                  <a:lnTo>
                    <a:pt x="578" y="13"/>
                  </a:lnTo>
                  <a:lnTo>
                    <a:pt x="580" y="13"/>
                  </a:lnTo>
                  <a:lnTo>
                    <a:pt x="581" y="12"/>
                  </a:lnTo>
                  <a:lnTo>
                    <a:pt x="583" y="13"/>
                  </a:lnTo>
                  <a:lnTo>
                    <a:pt x="585" y="14"/>
                  </a:lnTo>
                  <a:lnTo>
                    <a:pt x="586" y="14"/>
                  </a:lnTo>
                  <a:lnTo>
                    <a:pt x="588" y="15"/>
                  </a:lnTo>
                  <a:lnTo>
                    <a:pt x="589" y="16"/>
                  </a:lnTo>
                  <a:lnTo>
                    <a:pt x="590" y="17"/>
                  </a:lnTo>
                  <a:lnTo>
                    <a:pt x="591" y="18"/>
                  </a:lnTo>
                  <a:lnTo>
                    <a:pt x="592" y="20"/>
                  </a:lnTo>
                  <a:lnTo>
                    <a:pt x="592" y="22"/>
                  </a:lnTo>
                  <a:lnTo>
                    <a:pt x="594" y="23"/>
                  </a:lnTo>
                  <a:lnTo>
                    <a:pt x="595" y="24"/>
                  </a:lnTo>
                  <a:lnTo>
                    <a:pt x="596" y="24"/>
                  </a:lnTo>
                  <a:lnTo>
                    <a:pt x="597" y="23"/>
                  </a:lnTo>
                  <a:lnTo>
                    <a:pt x="598" y="22"/>
                  </a:lnTo>
                  <a:lnTo>
                    <a:pt x="598" y="21"/>
                  </a:lnTo>
                  <a:lnTo>
                    <a:pt x="599" y="20"/>
                  </a:lnTo>
                  <a:lnTo>
                    <a:pt x="600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3"/>
                  </a:lnTo>
                  <a:lnTo>
                    <a:pt x="606" y="13"/>
                  </a:lnTo>
                  <a:lnTo>
                    <a:pt x="607" y="12"/>
                  </a:lnTo>
                  <a:lnTo>
                    <a:pt x="608" y="11"/>
                  </a:lnTo>
                  <a:lnTo>
                    <a:pt x="610" y="11"/>
                  </a:lnTo>
                  <a:lnTo>
                    <a:pt x="611" y="9"/>
                  </a:lnTo>
                  <a:lnTo>
                    <a:pt x="613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6" y="8"/>
                  </a:lnTo>
                  <a:lnTo>
                    <a:pt x="619" y="8"/>
                  </a:lnTo>
                  <a:lnTo>
                    <a:pt x="620" y="8"/>
                  </a:lnTo>
                  <a:lnTo>
                    <a:pt x="622" y="7"/>
                  </a:lnTo>
                  <a:lnTo>
                    <a:pt x="623" y="7"/>
                  </a:lnTo>
                  <a:lnTo>
                    <a:pt x="624" y="7"/>
                  </a:lnTo>
                  <a:lnTo>
                    <a:pt x="627" y="7"/>
                  </a:lnTo>
                  <a:lnTo>
                    <a:pt x="628" y="7"/>
                  </a:lnTo>
                  <a:lnTo>
                    <a:pt x="630" y="7"/>
                  </a:lnTo>
                  <a:lnTo>
                    <a:pt x="631" y="7"/>
                  </a:lnTo>
                  <a:lnTo>
                    <a:pt x="632" y="7"/>
                  </a:lnTo>
                  <a:lnTo>
                    <a:pt x="635" y="7"/>
                  </a:lnTo>
                  <a:lnTo>
                    <a:pt x="636" y="7"/>
                  </a:lnTo>
                  <a:lnTo>
                    <a:pt x="637" y="8"/>
                  </a:lnTo>
                  <a:lnTo>
                    <a:pt x="638" y="8"/>
                  </a:lnTo>
                  <a:lnTo>
                    <a:pt x="640" y="9"/>
                  </a:lnTo>
                  <a:lnTo>
                    <a:pt x="641" y="9"/>
                  </a:lnTo>
                  <a:lnTo>
                    <a:pt x="642" y="12"/>
                  </a:lnTo>
                  <a:lnTo>
                    <a:pt x="642" y="13"/>
                  </a:lnTo>
                  <a:lnTo>
                    <a:pt x="642" y="14"/>
                  </a:lnTo>
                  <a:lnTo>
                    <a:pt x="644" y="16"/>
                  </a:lnTo>
                  <a:lnTo>
                    <a:pt x="645" y="16"/>
                  </a:lnTo>
                  <a:lnTo>
                    <a:pt x="646" y="17"/>
                  </a:lnTo>
                  <a:lnTo>
                    <a:pt x="647" y="18"/>
                  </a:lnTo>
                  <a:lnTo>
                    <a:pt x="648" y="20"/>
                  </a:lnTo>
                  <a:lnTo>
                    <a:pt x="649" y="21"/>
                  </a:lnTo>
                  <a:lnTo>
                    <a:pt x="652" y="22"/>
                  </a:lnTo>
                  <a:lnTo>
                    <a:pt x="653" y="23"/>
                  </a:lnTo>
                  <a:lnTo>
                    <a:pt x="654" y="24"/>
                  </a:lnTo>
                  <a:lnTo>
                    <a:pt x="655" y="24"/>
                  </a:lnTo>
                  <a:lnTo>
                    <a:pt x="657" y="25"/>
                  </a:lnTo>
                  <a:lnTo>
                    <a:pt x="658" y="25"/>
                  </a:lnTo>
                  <a:lnTo>
                    <a:pt x="661" y="26"/>
                  </a:lnTo>
                  <a:lnTo>
                    <a:pt x="662" y="26"/>
                  </a:lnTo>
                  <a:lnTo>
                    <a:pt x="664" y="26"/>
                  </a:lnTo>
                  <a:lnTo>
                    <a:pt x="665" y="28"/>
                  </a:lnTo>
                  <a:lnTo>
                    <a:pt x="669" y="29"/>
                  </a:lnTo>
                  <a:lnTo>
                    <a:pt x="673" y="30"/>
                  </a:lnTo>
                  <a:lnTo>
                    <a:pt x="677" y="30"/>
                  </a:lnTo>
                  <a:lnTo>
                    <a:pt x="678" y="30"/>
                  </a:lnTo>
                  <a:lnTo>
                    <a:pt x="680" y="30"/>
                  </a:lnTo>
                  <a:lnTo>
                    <a:pt x="682" y="31"/>
                  </a:lnTo>
                  <a:lnTo>
                    <a:pt x="683" y="31"/>
                  </a:lnTo>
                  <a:lnTo>
                    <a:pt x="687" y="31"/>
                  </a:lnTo>
                  <a:lnTo>
                    <a:pt x="688" y="29"/>
                  </a:lnTo>
                  <a:lnTo>
                    <a:pt x="689" y="26"/>
                  </a:lnTo>
                  <a:lnTo>
                    <a:pt x="690" y="25"/>
                  </a:lnTo>
                  <a:lnTo>
                    <a:pt x="691" y="24"/>
                  </a:lnTo>
                  <a:lnTo>
                    <a:pt x="693" y="23"/>
                  </a:lnTo>
                  <a:lnTo>
                    <a:pt x="695" y="20"/>
                  </a:lnTo>
                  <a:lnTo>
                    <a:pt x="697" y="18"/>
                  </a:lnTo>
                  <a:lnTo>
                    <a:pt x="699" y="17"/>
                  </a:lnTo>
                  <a:lnTo>
                    <a:pt x="700" y="16"/>
                  </a:lnTo>
                  <a:lnTo>
                    <a:pt x="702" y="15"/>
                  </a:lnTo>
                  <a:lnTo>
                    <a:pt x="703" y="14"/>
                  </a:lnTo>
                  <a:lnTo>
                    <a:pt x="706" y="12"/>
                  </a:lnTo>
                  <a:lnTo>
                    <a:pt x="708" y="9"/>
                  </a:lnTo>
                  <a:lnTo>
                    <a:pt x="710" y="8"/>
                  </a:lnTo>
                  <a:lnTo>
                    <a:pt x="711" y="7"/>
                  </a:lnTo>
                  <a:lnTo>
                    <a:pt x="711" y="6"/>
                  </a:lnTo>
                  <a:lnTo>
                    <a:pt x="712" y="4"/>
                  </a:lnTo>
                  <a:lnTo>
                    <a:pt x="713" y="3"/>
                  </a:lnTo>
                  <a:lnTo>
                    <a:pt x="715" y="0"/>
                  </a:lnTo>
                  <a:lnTo>
                    <a:pt x="718" y="3"/>
                  </a:lnTo>
                  <a:lnTo>
                    <a:pt x="719" y="3"/>
                  </a:lnTo>
                  <a:lnTo>
                    <a:pt x="721" y="4"/>
                  </a:lnTo>
                  <a:lnTo>
                    <a:pt x="722" y="4"/>
                  </a:lnTo>
                  <a:lnTo>
                    <a:pt x="723" y="4"/>
                  </a:lnTo>
                  <a:lnTo>
                    <a:pt x="725" y="4"/>
                  </a:lnTo>
                  <a:lnTo>
                    <a:pt x="728" y="5"/>
                  </a:lnTo>
                  <a:lnTo>
                    <a:pt x="729" y="5"/>
                  </a:lnTo>
                  <a:lnTo>
                    <a:pt x="731" y="5"/>
                  </a:lnTo>
                  <a:lnTo>
                    <a:pt x="732" y="5"/>
                  </a:lnTo>
                  <a:lnTo>
                    <a:pt x="733" y="6"/>
                  </a:lnTo>
                  <a:lnTo>
                    <a:pt x="735" y="6"/>
                  </a:lnTo>
                  <a:lnTo>
                    <a:pt x="737" y="7"/>
                  </a:lnTo>
                  <a:lnTo>
                    <a:pt x="738" y="8"/>
                  </a:lnTo>
                  <a:lnTo>
                    <a:pt x="741" y="11"/>
                  </a:lnTo>
                  <a:lnTo>
                    <a:pt x="741" y="13"/>
                  </a:lnTo>
                  <a:lnTo>
                    <a:pt x="744" y="15"/>
                  </a:lnTo>
                  <a:lnTo>
                    <a:pt x="745" y="14"/>
                  </a:lnTo>
                  <a:lnTo>
                    <a:pt x="746" y="13"/>
                  </a:lnTo>
                  <a:lnTo>
                    <a:pt x="748" y="11"/>
                  </a:lnTo>
                  <a:lnTo>
                    <a:pt x="748" y="8"/>
                  </a:lnTo>
                  <a:lnTo>
                    <a:pt x="748" y="7"/>
                  </a:lnTo>
                  <a:lnTo>
                    <a:pt x="750" y="5"/>
                  </a:lnTo>
                  <a:lnTo>
                    <a:pt x="753" y="6"/>
                  </a:lnTo>
                  <a:lnTo>
                    <a:pt x="757" y="12"/>
                  </a:lnTo>
                  <a:lnTo>
                    <a:pt x="762" y="12"/>
                  </a:lnTo>
                  <a:lnTo>
                    <a:pt x="763" y="13"/>
                  </a:lnTo>
                  <a:lnTo>
                    <a:pt x="765" y="14"/>
                  </a:lnTo>
                  <a:lnTo>
                    <a:pt x="766" y="13"/>
                  </a:lnTo>
                  <a:lnTo>
                    <a:pt x="769" y="14"/>
                  </a:lnTo>
                  <a:lnTo>
                    <a:pt x="771" y="15"/>
                  </a:lnTo>
                  <a:lnTo>
                    <a:pt x="773" y="14"/>
                  </a:lnTo>
                  <a:lnTo>
                    <a:pt x="776" y="13"/>
                  </a:lnTo>
                  <a:lnTo>
                    <a:pt x="777" y="12"/>
                  </a:lnTo>
                  <a:lnTo>
                    <a:pt x="780" y="16"/>
                  </a:lnTo>
                  <a:lnTo>
                    <a:pt x="780" y="18"/>
                  </a:lnTo>
                  <a:lnTo>
                    <a:pt x="781" y="21"/>
                  </a:lnTo>
                  <a:lnTo>
                    <a:pt x="782" y="23"/>
                  </a:lnTo>
                  <a:lnTo>
                    <a:pt x="785" y="24"/>
                  </a:lnTo>
                  <a:lnTo>
                    <a:pt x="786" y="25"/>
                  </a:lnTo>
                  <a:lnTo>
                    <a:pt x="788" y="26"/>
                  </a:lnTo>
                  <a:lnTo>
                    <a:pt x="789" y="28"/>
                  </a:lnTo>
                  <a:lnTo>
                    <a:pt x="794" y="28"/>
                  </a:lnTo>
                  <a:lnTo>
                    <a:pt x="795" y="31"/>
                  </a:lnTo>
                  <a:lnTo>
                    <a:pt x="798" y="31"/>
                  </a:lnTo>
                  <a:lnTo>
                    <a:pt x="799" y="32"/>
                  </a:lnTo>
                  <a:lnTo>
                    <a:pt x="803" y="33"/>
                  </a:lnTo>
                  <a:lnTo>
                    <a:pt x="805" y="33"/>
                  </a:lnTo>
                  <a:lnTo>
                    <a:pt x="807" y="36"/>
                  </a:lnTo>
                  <a:lnTo>
                    <a:pt x="808" y="38"/>
                  </a:lnTo>
                  <a:lnTo>
                    <a:pt x="810" y="40"/>
                  </a:lnTo>
                  <a:lnTo>
                    <a:pt x="811" y="41"/>
                  </a:lnTo>
                  <a:lnTo>
                    <a:pt x="812" y="42"/>
                  </a:lnTo>
                  <a:lnTo>
                    <a:pt x="812" y="47"/>
                  </a:lnTo>
                  <a:lnTo>
                    <a:pt x="816" y="47"/>
                  </a:lnTo>
                  <a:lnTo>
                    <a:pt x="821" y="51"/>
                  </a:lnTo>
                  <a:lnTo>
                    <a:pt x="823" y="54"/>
                  </a:lnTo>
                  <a:lnTo>
                    <a:pt x="827" y="56"/>
                  </a:lnTo>
                  <a:lnTo>
                    <a:pt x="828" y="57"/>
                  </a:lnTo>
                  <a:lnTo>
                    <a:pt x="829" y="58"/>
                  </a:lnTo>
                  <a:lnTo>
                    <a:pt x="830" y="59"/>
                  </a:lnTo>
                  <a:lnTo>
                    <a:pt x="831" y="60"/>
                  </a:lnTo>
                  <a:lnTo>
                    <a:pt x="832" y="62"/>
                  </a:lnTo>
                  <a:lnTo>
                    <a:pt x="835" y="63"/>
                  </a:lnTo>
                  <a:lnTo>
                    <a:pt x="836" y="64"/>
                  </a:lnTo>
                  <a:lnTo>
                    <a:pt x="837" y="65"/>
                  </a:lnTo>
                  <a:lnTo>
                    <a:pt x="838" y="66"/>
                  </a:lnTo>
                  <a:lnTo>
                    <a:pt x="839" y="67"/>
                  </a:lnTo>
                  <a:lnTo>
                    <a:pt x="840" y="68"/>
                  </a:lnTo>
                  <a:lnTo>
                    <a:pt x="843" y="70"/>
                  </a:lnTo>
                  <a:lnTo>
                    <a:pt x="844" y="71"/>
                  </a:lnTo>
                  <a:lnTo>
                    <a:pt x="845" y="72"/>
                  </a:lnTo>
                  <a:lnTo>
                    <a:pt x="848" y="74"/>
                  </a:lnTo>
                  <a:lnTo>
                    <a:pt x="851" y="76"/>
                  </a:lnTo>
                  <a:lnTo>
                    <a:pt x="852" y="77"/>
                  </a:lnTo>
                  <a:lnTo>
                    <a:pt x="855" y="79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6" y="87"/>
                  </a:lnTo>
                  <a:lnTo>
                    <a:pt x="869" y="87"/>
                  </a:lnTo>
                  <a:lnTo>
                    <a:pt x="871" y="88"/>
                  </a:lnTo>
                  <a:lnTo>
                    <a:pt x="871" y="91"/>
                  </a:lnTo>
                  <a:lnTo>
                    <a:pt x="871" y="92"/>
                  </a:lnTo>
                  <a:lnTo>
                    <a:pt x="870" y="95"/>
                  </a:lnTo>
                  <a:lnTo>
                    <a:pt x="869" y="95"/>
                  </a:lnTo>
                  <a:lnTo>
                    <a:pt x="868" y="96"/>
                  </a:lnTo>
                  <a:lnTo>
                    <a:pt x="868" y="98"/>
                  </a:lnTo>
                  <a:lnTo>
                    <a:pt x="866" y="99"/>
                  </a:lnTo>
                  <a:lnTo>
                    <a:pt x="865" y="100"/>
                  </a:lnTo>
                  <a:lnTo>
                    <a:pt x="864" y="102"/>
                  </a:lnTo>
                  <a:lnTo>
                    <a:pt x="864" y="104"/>
                  </a:lnTo>
                  <a:lnTo>
                    <a:pt x="863" y="106"/>
                  </a:lnTo>
                  <a:lnTo>
                    <a:pt x="864" y="107"/>
                  </a:lnTo>
                  <a:lnTo>
                    <a:pt x="865" y="108"/>
                  </a:lnTo>
                  <a:lnTo>
                    <a:pt x="865" y="110"/>
                  </a:lnTo>
                  <a:lnTo>
                    <a:pt x="866" y="112"/>
                  </a:lnTo>
                  <a:lnTo>
                    <a:pt x="866" y="113"/>
                  </a:lnTo>
                  <a:lnTo>
                    <a:pt x="868" y="114"/>
                  </a:lnTo>
                  <a:lnTo>
                    <a:pt x="869" y="116"/>
                  </a:lnTo>
                  <a:lnTo>
                    <a:pt x="870" y="117"/>
                  </a:lnTo>
                  <a:lnTo>
                    <a:pt x="871" y="118"/>
                  </a:lnTo>
                  <a:lnTo>
                    <a:pt x="871" y="119"/>
                  </a:lnTo>
                  <a:lnTo>
                    <a:pt x="872" y="123"/>
                  </a:lnTo>
                  <a:lnTo>
                    <a:pt x="873" y="123"/>
                  </a:lnTo>
                  <a:lnTo>
                    <a:pt x="877" y="123"/>
                  </a:lnTo>
                  <a:lnTo>
                    <a:pt x="880" y="124"/>
                  </a:lnTo>
                  <a:lnTo>
                    <a:pt x="882" y="125"/>
                  </a:lnTo>
                  <a:lnTo>
                    <a:pt x="884" y="125"/>
                  </a:lnTo>
                  <a:lnTo>
                    <a:pt x="885" y="123"/>
                  </a:lnTo>
                  <a:lnTo>
                    <a:pt x="886" y="123"/>
                  </a:lnTo>
                  <a:lnTo>
                    <a:pt x="888" y="122"/>
                  </a:lnTo>
                  <a:lnTo>
                    <a:pt x="889" y="122"/>
                  </a:lnTo>
                  <a:lnTo>
                    <a:pt x="890" y="122"/>
                  </a:lnTo>
                  <a:lnTo>
                    <a:pt x="893" y="122"/>
                  </a:lnTo>
                  <a:lnTo>
                    <a:pt x="894" y="122"/>
                  </a:lnTo>
                  <a:lnTo>
                    <a:pt x="896" y="121"/>
                  </a:lnTo>
                  <a:lnTo>
                    <a:pt x="897" y="121"/>
                  </a:lnTo>
                  <a:lnTo>
                    <a:pt x="898" y="119"/>
                  </a:lnTo>
                  <a:lnTo>
                    <a:pt x="901" y="118"/>
                  </a:lnTo>
                  <a:lnTo>
                    <a:pt x="902" y="118"/>
                  </a:lnTo>
                  <a:lnTo>
                    <a:pt x="904" y="118"/>
                  </a:lnTo>
                  <a:lnTo>
                    <a:pt x="905" y="117"/>
                  </a:lnTo>
                  <a:lnTo>
                    <a:pt x="906" y="117"/>
                  </a:lnTo>
                  <a:lnTo>
                    <a:pt x="909" y="118"/>
                  </a:lnTo>
                  <a:lnTo>
                    <a:pt x="907" y="119"/>
                  </a:lnTo>
                  <a:lnTo>
                    <a:pt x="907" y="121"/>
                  </a:lnTo>
                  <a:lnTo>
                    <a:pt x="906" y="123"/>
                  </a:lnTo>
                  <a:lnTo>
                    <a:pt x="905" y="124"/>
                  </a:lnTo>
                  <a:lnTo>
                    <a:pt x="905" y="125"/>
                  </a:lnTo>
                  <a:lnTo>
                    <a:pt x="905" y="127"/>
                  </a:lnTo>
                  <a:lnTo>
                    <a:pt x="905" y="129"/>
                  </a:lnTo>
                  <a:lnTo>
                    <a:pt x="905" y="131"/>
                  </a:lnTo>
                  <a:lnTo>
                    <a:pt x="905" y="132"/>
                  </a:lnTo>
                  <a:lnTo>
                    <a:pt x="904" y="134"/>
                  </a:lnTo>
                  <a:lnTo>
                    <a:pt x="904" y="138"/>
                  </a:lnTo>
                  <a:lnTo>
                    <a:pt x="901" y="137"/>
                  </a:lnTo>
                  <a:lnTo>
                    <a:pt x="901" y="140"/>
                  </a:lnTo>
                  <a:lnTo>
                    <a:pt x="899" y="141"/>
                  </a:lnTo>
                  <a:lnTo>
                    <a:pt x="899" y="143"/>
                  </a:lnTo>
                  <a:lnTo>
                    <a:pt x="898" y="144"/>
                  </a:lnTo>
                  <a:lnTo>
                    <a:pt x="898" y="146"/>
                  </a:lnTo>
                  <a:lnTo>
                    <a:pt x="897" y="148"/>
                  </a:lnTo>
                  <a:lnTo>
                    <a:pt x="897" y="149"/>
                  </a:lnTo>
                  <a:lnTo>
                    <a:pt x="897" y="151"/>
                  </a:lnTo>
                  <a:lnTo>
                    <a:pt x="896" y="152"/>
                  </a:lnTo>
                  <a:lnTo>
                    <a:pt x="896" y="155"/>
                  </a:lnTo>
                  <a:lnTo>
                    <a:pt x="896" y="157"/>
                  </a:lnTo>
                  <a:lnTo>
                    <a:pt x="896" y="159"/>
                  </a:lnTo>
                  <a:lnTo>
                    <a:pt x="896" y="163"/>
                  </a:lnTo>
                  <a:lnTo>
                    <a:pt x="896" y="164"/>
                  </a:lnTo>
                  <a:lnTo>
                    <a:pt x="897" y="165"/>
                  </a:lnTo>
                  <a:lnTo>
                    <a:pt x="897" y="167"/>
                  </a:lnTo>
                  <a:lnTo>
                    <a:pt x="898" y="168"/>
                  </a:lnTo>
                  <a:lnTo>
                    <a:pt x="898" y="169"/>
                  </a:lnTo>
                  <a:lnTo>
                    <a:pt x="899" y="171"/>
                  </a:lnTo>
                  <a:lnTo>
                    <a:pt x="901" y="172"/>
                  </a:lnTo>
                  <a:lnTo>
                    <a:pt x="902" y="173"/>
                  </a:lnTo>
                  <a:lnTo>
                    <a:pt x="903" y="175"/>
                  </a:lnTo>
                  <a:lnTo>
                    <a:pt x="903" y="176"/>
                  </a:lnTo>
                  <a:lnTo>
                    <a:pt x="903" y="179"/>
                  </a:lnTo>
                  <a:lnTo>
                    <a:pt x="903" y="180"/>
                  </a:lnTo>
                  <a:lnTo>
                    <a:pt x="903" y="181"/>
                  </a:lnTo>
                  <a:lnTo>
                    <a:pt x="903" y="182"/>
                  </a:lnTo>
                  <a:lnTo>
                    <a:pt x="903" y="184"/>
                  </a:lnTo>
                  <a:lnTo>
                    <a:pt x="902" y="185"/>
                  </a:lnTo>
                  <a:lnTo>
                    <a:pt x="901" y="186"/>
                  </a:lnTo>
                  <a:lnTo>
                    <a:pt x="899" y="189"/>
                  </a:lnTo>
                  <a:lnTo>
                    <a:pt x="898" y="190"/>
                  </a:lnTo>
                  <a:lnTo>
                    <a:pt x="897" y="191"/>
                  </a:lnTo>
                  <a:lnTo>
                    <a:pt x="896" y="192"/>
                  </a:lnTo>
                  <a:lnTo>
                    <a:pt x="895" y="193"/>
                  </a:lnTo>
                  <a:lnTo>
                    <a:pt x="894" y="196"/>
                  </a:lnTo>
                  <a:lnTo>
                    <a:pt x="893" y="197"/>
                  </a:lnTo>
                  <a:lnTo>
                    <a:pt x="891" y="197"/>
                  </a:lnTo>
                  <a:lnTo>
                    <a:pt x="889" y="198"/>
                  </a:lnTo>
                  <a:lnTo>
                    <a:pt x="888" y="199"/>
                  </a:lnTo>
                  <a:lnTo>
                    <a:pt x="887" y="200"/>
                  </a:lnTo>
                  <a:lnTo>
                    <a:pt x="886" y="201"/>
                  </a:lnTo>
                  <a:lnTo>
                    <a:pt x="884" y="202"/>
                  </a:lnTo>
                  <a:lnTo>
                    <a:pt x="882" y="203"/>
                  </a:lnTo>
                  <a:lnTo>
                    <a:pt x="881" y="205"/>
                  </a:lnTo>
                  <a:lnTo>
                    <a:pt x="880" y="206"/>
                  </a:lnTo>
                  <a:lnTo>
                    <a:pt x="879" y="207"/>
                  </a:lnTo>
                  <a:lnTo>
                    <a:pt x="878" y="208"/>
                  </a:lnTo>
                  <a:lnTo>
                    <a:pt x="877" y="208"/>
                  </a:lnTo>
                  <a:lnTo>
                    <a:pt x="874" y="209"/>
                  </a:lnTo>
                  <a:lnTo>
                    <a:pt x="873" y="210"/>
                  </a:lnTo>
                  <a:lnTo>
                    <a:pt x="872" y="211"/>
                  </a:lnTo>
                  <a:lnTo>
                    <a:pt x="871" y="213"/>
                  </a:lnTo>
                  <a:lnTo>
                    <a:pt x="869" y="214"/>
                  </a:lnTo>
                  <a:lnTo>
                    <a:pt x="868" y="215"/>
                  </a:lnTo>
                  <a:lnTo>
                    <a:pt x="866" y="215"/>
                  </a:lnTo>
                  <a:lnTo>
                    <a:pt x="864" y="216"/>
                  </a:lnTo>
                  <a:lnTo>
                    <a:pt x="863" y="216"/>
                  </a:lnTo>
                  <a:lnTo>
                    <a:pt x="861" y="216"/>
                  </a:lnTo>
                  <a:lnTo>
                    <a:pt x="860" y="217"/>
                  </a:lnTo>
                  <a:lnTo>
                    <a:pt x="859" y="218"/>
                  </a:lnTo>
                  <a:lnTo>
                    <a:pt x="859" y="219"/>
                  </a:lnTo>
                  <a:lnTo>
                    <a:pt x="857" y="220"/>
                  </a:lnTo>
                  <a:lnTo>
                    <a:pt x="856" y="223"/>
                  </a:lnTo>
                  <a:lnTo>
                    <a:pt x="855" y="224"/>
                  </a:lnTo>
                  <a:lnTo>
                    <a:pt x="855" y="225"/>
                  </a:lnTo>
                  <a:lnTo>
                    <a:pt x="854" y="227"/>
                  </a:lnTo>
                  <a:lnTo>
                    <a:pt x="853" y="228"/>
                  </a:lnTo>
                  <a:lnTo>
                    <a:pt x="853" y="230"/>
                  </a:lnTo>
                  <a:lnTo>
                    <a:pt x="852" y="231"/>
                  </a:lnTo>
                  <a:lnTo>
                    <a:pt x="852" y="233"/>
                  </a:lnTo>
                  <a:lnTo>
                    <a:pt x="852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1"/>
                  </a:lnTo>
                  <a:lnTo>
                    <a:pt x="849" y="243"/>
                  </a:lnTo>
                  <a:lnTo>
                    <a:pt x="851" y="244"/>
                  </a:lnTo>
                  <a:lnTo>
                    <a:pt x="853" y="247"/>
                  </a:lnTo>
                  <a:lnTo>
                    <a:pt x="851" y="248"/>
                  </a:lnTo>
                  <a:lnTo>
                    <a:pt x="851" y="250"/>
                  </a:lnTo>
                  <a:lnTo>
                    <a:pt x="851" y="253"/>
                  </a:lnTo>
                  <a:lnTo>
                    <a:pt x="852" y="256"/>
                  </a:lnTo>
                  <a:lnTo>
                    <a:pt x="852" y="258"/>
                  </a:lnTo>
                  <a:lnTo>
                    <a:pt x="852" y="260"/>
                  </a:lnTo>
                  <a:lnTo>
                    <a:pt x="852" y="262"/>
                  </a:lnTo>
                  <a:lnTo>
                    <a:pt x="852" y="264"/>
                  </a:lnTo>
                  <a:lnTo>
                    <a:pt x="853" y="267"/>
                  </a:lnTo>
                  <a:lnTo>
                    <a:pt x="854" y="268"/>
                  </a:lnTo>
                  <a:lnTo>
                    <a:pt x="854" y="269"/>
                  </a:lnTo>
                  <a:lnTo>
                    <a:pt x="853" y="272"/>
                  </a:lnTo>
                  <a:lnTo>
                    <a:pt x="851" y="270"/>
                  </a:lnTo>
                  <a:lnTo>
                    <a:pt x="849" y="268"/>
                  </a:lnTo>
                  <a:lnTo>
                    <a:pt x="847" y="267"/>
                  </a:lnTo>
                  <a:lnTo>
                    <a:pt x="847" y="268"/>
                  </a:lnTo>
                  <a:lnTo>
                    <a:pt x="843" y="270"/>
                  </a:lnTo>
                  <a:lnTo>
                    <a:pt x="841" y="268"/>
                  </a:lnTo>
                  <a:lnTo>
                    <a:pt x="841" y="266"/>
                  </a:lnTo>
                  <a:lnTo>
                    <a:pt x="839" y="266"/>
                  </a:lnTo>
                  <a:lnTo>
                    <a:pt x="838" y="268"/>
                  </a:lnTo>
                  <a:lnTo>
                    <a:pt x="839" y="270"/>
                  </a:lnTo>
                  <a:lnTo>
                    <a:pt x="839" y="272"/>
                  </a:lnTo>
                  <a:lnTo>
                    <a:pt x="840" y="273"/>
                  </a:lnTo>
                  <a:lnTo>
                    <a:pt x="841" y="275"/>
                  </a:lnTo>
                  <a:lnTo>
                    <a:pt x="841" y="278"/>
                  </a:lnTo>
                  <a:lnTo>
                    <a:pt x="838" y="282"/>
                  </a:lnTo>
                  <a:lnTo>
                    <a:pt x="836" y="281"/>
                  </a:lnTo>
                  <a:lnTo>
                    <a:pt x="832" y="283"/>
                  </a:lnTo>
                  <a:lnTo>
                    <a:pt x="831" y="284"/>
                  </a:lnTo>
                  <a:lnTo>
                    <a:pt x="830" y="285"/>
                  </a:lnTo>
                  <a:lnTo>
                    <a:pt x="829" y="290"/>
                  </a:lnTo>
                  <a:lnTo>
                    <a:pt x="827" y="289"/>
                  </a:lnTo>
                  <a:lnTo>
                    <a:pt x="826" y="291"/>
                  </a:lnTo>
                  <a:lnTo>
                    <a:pt x="824" y="292"/>
                  </a:lnTo>
                  <a:lnTo>
                    <a:pt x="823" y="293"/>
                  </a:lnTo>
                  <a:lnTo>
                    <a:pt x="822" y="294"/>
                  </a:lnTo>
                  <a:lnTo>
                    <a:pt x="819" y="295"/>
                  </a:lnTo>
                  <a:lnTo>
                    <a:pt x="816" y="298"/>
                  </a:lnTo>
                  <a:lnTo>
                    <a:pt x="815" y="299"/>
                  </a:lnTo>
                  <a:lnTo>
                    <a:pt x="814" y="300"/>
                  </a:lnTo>
                  <a:lnTo>
                    <a:pt x="813" y="300"/>
                  </a:lnTo>
                  <a:lnTo>
                    <a:pt x="812" y="301"/>
                  </a:lnTo>
                  <a:lnTo>
                    <a:pt x="811" y="302"/>
                  </a:lnTo>
                  <a:lnTo>
                    <a:pt x="808" y="302"/>
                  </a:lnTo>
                  <a:lnTo>
                    <a:pt x="807" y="303"/>
                  </a:lnTo>
                  <a:lnTo>
                    <a:pt x="806" y="304"/>
                  </a:lnTo>
                  <a:lnTo>
                    <a:pt x="804" y="304"/>
                  </a:lnTo>
                  <a:lnTo>
                    <a:pt x="803" y="304"/>
                  </a:lnTo>
                  <a:lnTo>
                    <a:pt x="801" y="306"/>
                  </a:lnTo>
                  <a:lnTo>
                    <a:pt x="799" y="304"/>
                  </a:lnTo>
                  <a:lnTo>
                    <a:pt x="799" y="303"/>
                  </a:lnTo>
                  <a:lnTo>
                    <a:pt x="799" y="301"/>
                  </a:lnTo>
                  <a:lnTo>
                    <a:pt x="801" y="300"/>
                  </a:lnTo>
                  <a:lnTo>
                    <a:pt x="798" y="299"/>
                  </a:lnTo>
                  <a:lnTo>
                    <a:pt x="794" y="297"/>
                  </a:lnTo>
                  <a:lnTo>
                    <a:pt x="793" y="301"/>
                  </a:lnTo>
                  <a:lnTo>
                    <a:pt x="790" y="298"/>
                  </a:lnTo>
                  <a:lnTo>
                    <a:pt x="787" y="299"/>
                  </a:lnTo>
                  <a:lnTo>
                    <a:pt x="786" y="299"/>
                  </a:lnTo>
                  <a:lnTo>
                    <a:pt x="783" y="299"/>
                  </a:lnTo>
                  <a:lnTo>
                    <a:pt x="782" y="300"/>
                  </a:lnTo>
                  <a:lnTo>
                    <a:pt x="781" y="300"/>
                  </a:lnTo>
                  <a:lnTo>
                    <a:pt x="779" y="301"/>
                  </a:lnTo>
                  <a:lnTo>
                    <a:pt x="778" y="301"/>
                  </a:lnTo>
                  <a:lnTo>
                    <a:pt x="777" y="302"/>
                  </a:lnTo>
                  <a:lnTo>
                    <a:pt x="774" y="302"/>
                  </a:lnTo>
                  <a:lnTo>
                    <a:pt x="773" y="303"/>
                  </a:lnTo>
                  <a:lnTo>
                    <a:pt x="772" y="303"/>
                  </a:lnTo>
                  <a:lnTo>
                    <a:pt x="771" y="304"/>
                  </a:lnTo>
                  <a:lnTo>
                    <a:pt x="770" y="306"/>
                  </a:lnTo>
                  <a:lnTo>
                    <a:pt x="769" y="307"/>
                  </a:lnTo>
                  <a:lnTo>
                    <a:pt x="769" y="308"/>
                  </a:lnTo>
                  <a:lnTo>
                    <a:pt x="768" y="310"/>
                  </a:lnTo>
                  <a:lnTo>
                    <a:pt x="768" y="311"/>
                  </a:lnTo>
                  <a:lnTo>
                    <a:pt x="766" y="312"/>
                  </a:lnTo>
                  <a:lnTo>
                    <a:pt x="766" y="314"/>
                  </a:lnTo>
                  <a:lnTo>
                    <a:pt x="765" y="316"/>
                  </a:lnTo>
                  <a:lnTo>
                    <a:pt x="765" y="317"/>
                  </a:lnTo>
                  <a:lnTo>
                    <a:pt x="764" y="318"/>
                  </a:lnTo>
                  <a:lnTo>
                    <a:pt x="763" y="320"/>
                  </a:lnTo>
                  <a:lnTo>
                    <a:pt x="763" y="321"/>
                  </a:lnTo>
                  <a:lnTo>
                    <a:pt x="762" y="323"/>
                  </a:lnTo>
                  <a:lnTo>
                    <a:pt x="761" y="324"/>
                  </a:lnTo>
                  <a:lnTo>
                    <a:pt x="760" y="325"/>
                  </a:lnTo>
                  <a:lnTo>
                    <a:pt x="760" y="327"/>
                  </a:lnTo>
                  <a:lnTo>
                    <a:pt x="758" y="328"/>
                  </a:lnTo>
                  <a:lnTo>
                    <a:pt x="758" y="331"/>
                  </a:lnTo>
                  <a:lnTo>
                    <a:pt x="757" y="334"/>
                  </a:lnTo>
                  <a:lnTo>
                    <a:pt x="760" y="334"/>
                  </a:lnTo>
                  <a:lnTo>
                    <a:pt x="763" y="333"/>
                  </a:lnTo>
                  <a:lnTo>
                    <a:pt x="765" y="333"/>
                  </a:lnTo>
                  <a:lnTo>
                    <a:pt x="770" y="334"/>
                  </a:lnTo>
                  <a:lnTo>
                    <a:pt x="772" y="333"/>
                  </a:lnTo>
                  <a:lnTo>
                    <a:pt x="773" y="332"/>
                  </a:lnTo>
                  <a:lnTo>
                    <a:pt x="774" y="335"/>
                  </a:lnTo>
                  <a:lnTo>
                    <a:pt x="773" y="336"/>
                  </a:lnTo>
                  <a:lnTo>
                    <a:pt x="769" y="337"/>
                  </a:lnTo>
                  <a:lnTo>
                    <a:pt x="768" y="341"/>
                  </a:lnTo>
                  <a:lnTo>
                    <a:pt x="766" y="344"/>
                  </a:lnTo>
                  <a:lnTo>
                    <a:pt x="768" y="345"/>
                  </a:lnTo>
                  <a:lnTo>
                    <a:pt x="769" y="348"/>
                  </a:lnTo>
                  <a:lnTo>
                    <a:pt x="770" y="351"/>
                  </a:lnTo>
                  <a:lnTo>
                    <a:pt x="769" y="354"/>
                  </a:lnTo>
                  <a:lnTo>
                    <a:pt x="770" y="358"/>
                  </a:lnTo>
                  <a:lnTo>
                    <a:pt x="770" y="361"/>
                  </a:lnTo>
                  <a:lnTo>
                    <a:pt x="768" y="363"/>
                  </a:lnTo>
                  <a:lnTo>
                    <a:pt x="768" y="366"/>
                  </a:lnTo>
                  <a:lnTo>
                    <a:pt x="768" y="367"/>
                  </a:lnTo>
                  <a:lnTo>
                    <a:pt x="768" y="368"/>
                  </a:lnTo>
                  <a:lnTo>
                    <a:pt x="768" y="370"/>
                  </a:lnTo>
                  <a:lnTo>
                    <a:pt x="768" y="371"/>
                  </a:lnTo>
                  <a:lnTo>
                    <a:pt x="769" y="374"/>
                  </a:lnTo>
                  <a:lnTo>
                    <a:pt x="769" y="375"/>
                  </a:lnTo>
                  <a:lnTo>
                    <a:pt x="769" y="377"/>
                  </a:lnTo>
                  <a:lnTo>
                    <a:pt x="769" y="378"/>
                  </a:lnTo>
                  <a:lnTo>
                    <a:pt x="769" y="381"/>
                  </a:lnTo>
                  <a:lnTo>
                    <a:pt x="772" y="382"/>
                  </a:lnTo>
                  <a:lnTo>
                    <a:pt x="772" y="384"/>
                  </a:lnTo>
                  <a:lnTo>
                    <a:pt x="771" y="387"/>
                  </a:lnTo>
                  <a:lnTo>
                    <a:pt x="772" y="390"/>
                  </a:lnTo>
                  <a:lnTo>
                    <a:pt x="772" y="393"/>
                  </a:lnTo>
                  <a:lnTo>
                    <a:pt x="770" y="393"/>
                  </a:lnTo>
                  <a:lnTo>
                    <a:pt x="770" y="395"/>
                  </a:lnTo>
                  <a:lnTo>
                    <a:pt x="770" y="396"/>
                  </a:lnTo>
                  <a:lnTo>
                    <a:pt x="770" y="398"/>
                  </a:lnTo>
                  <a:lnTo>
                    <a:pt x="770" y="400"/>
                  </a:lnTo>
                  <a:lnTo>
                    <a:pt x="770" y="402"/>
                  </a:lnTo>
                  <a:lnTo>
                    <a:pt x="771" y="403"/>
                  </a:lnTo>
                  <a:lnTo>
                    <a:pt x="772" y="403"/>
                  </a:lnTo>
                  <a:lnTo>
                    <a:pt x="774" y="404"/>
                  </a:lnTo>
                  <a:lnTo>
                    <a:pt x="776" y="405"/>
                  </a:lnTo>
                  <a:lnTo>
                    <a:pt x="777" y="407"/>
                  </a:lnTo>
                  <a:lnTo>
                    <a:pt x="778" y="408"/>
                  </a:lnTo>
                  <a:lnTo>
                    <a:pt x="779" y="409"/>
                  </a:lnTo>
                  <a:lnTo>
                    <a:pt x="780" y="410"/>
                  </a:lnTo>
                  <a:lnTo>
                    <a:pt x="780" y="411"/>
                  </a:lnTo>
                  <a:lnTo>
                    <a:pt x="781" y="413"/>
                  </a:lnTo>
                  <a:lnTo>
                    <a:pt x="782" y="415"/>
                  </a:lnTo>
                  <a:lnTo>
                    <a:pt x="783" y="416"/>
                  </a:lnTo>
                  <a:lnTo>
                    <a:pt x="783" y="418"/>
                  </a:lnTo>
                  <a:lnTo>
                    <a:pt x="785" y="419"/>
                  </a:lnTo>
                  <a:lnTo>
                    <a:pt x="786" y="420"/>
                  </a:lnTo>
                  <a:lnTo>
                    <a:pt x="787" y="421"/>
                  </a:lnTo>
                  <a:lnTo>
                    <a:pt x="788" y="421"/>
                  </a:lnTo>
                  <a:lnTo>
                    <a:pt x="790" y="421"/>
                  </a:lnTo>
                  <a:lnTo>
                    <a:pt x="791" y="421"/>
                  </a:lnTo>
                  <a:lnTo>
                    <a:pt x="793" y="421"/>
                  </a:lnTo>
                  <a:lnTo>
                    <a:pt x="797" y="421"/>
                  </a:lnTo>
                  <a:lnTo>
                    <a:pt x="802" y="420"/>
                  </a:lnTo>
                  <a:lnTo>
                    <a:pt x="804" y="419"/>
                  </a:lnTo>
                  <a:lnTo>
                    <a:pt x="806" y="420"/>
                  </a:lnTo>
                  <a:lnTo>
                    <a:pt x="810" y="420"/>
                  </a:lnTo>
                  <a:lnTo>
                    <a:pt x="812" y="419"/>
                  </a:lnTo>
                  <a:lnTo>
                    <a:pt x="814" y="418"/>
                  </a:lnTo>
                  <a:lnTo>
                    <a:pt x="816" y="417"/>
                  </a:lnTo>
                  <a:lnTo>
                    <a:pt x="819" y="416"/>
                  </a:lnTo>
                  <a:lnTo>
                    <a:pt x="821" y="415"/>
                  </a:lnTo>
                  <a:lnTo>
                    <a:pt x="823" y="415"/>
                  </a:lnTo>
                  <a:lnTo>
                    <a:pt x="826" y="415"/>
                  </a:lnTo>
                  <a:lnTo>
                    <a:pt x="828" y="416"/>
                  </a:lnTo>
                  <a:lnTo>
                    <a:pt x="831" y="416"/>
                  </a:lnTo>
                  <a:lnTo>
                    <a:pt x="833" y="416"/>
                  </a:lnTo>
                  <a:lnTo>
                    <a:pt x="838" y="418"/>
                  </a:lnTo>
                  <a:lnTo>
                    <a:pt x="839" y="418"/>
                  </a:lnTo>
                  <a:lnTo>
                    <a:pt x="841" y="420"/>
                  </a:lnTo>
                  <a:lnTo>
                    <a:pt x="839" y="422"/>
                  </a:lnTo>
                  <a:lnTo>
                    <a:pt x="838" y="424"/>
                  </a:lnTo>
                  <a:lnTo>
                    <a:pt x="837" y="425"/>
                  </a:lnTo>
                  <a:lnTo>
                    <a:pt x="837" y="426"/>
                  </a:lnTo>
                  <a:lnTo>
                    <a:pt x="836" y="427"/>
                  </a:lnTo>
                  <a:lnTo>
                    <a:pt x="835" y="428"/>
                  </a:lnTo>
                  <a:lnTo>
                    <a:pt x="833" y="429"/>
                  </a:lnTo>
                  <a:lnTo>
                    <a:pt x="832" y="430"/>
                  </a:lnTo>
                  <a:lnTo>
                    <a:pt x="831" y="432"/>
                  </a:lnTo>
                  <a:lnTo>
                    <a:pt x="832" y="433"/>
                  </a:lnTo>
                  <a:lnTo>
                    <a:pt x="835" y="434"/>
                  </a:lnTo>
                  <a:lnTo>
                    <a:pt x="836" y="435"/>
                  </a:lnTo>
                  <a:lnTo>
                    <a:pt x="837" y="435"/>
                  </a:lnTo>
                  <a:lnTo>
                    <a:pt x="839" y="436"/>
                  </a:lnTo>
                  <a:lnTo>
                    <a:pt x="840" y="437"/>
                  </a:lnTo>
                  <a:lnTo>
                    <a:pt x="841" y="438"/>
                  </a:lnTo>
                  <a:lnTo>
                    <a:pt x="843" y="438"/>
                  </a:lnTo>
                  <a:lnTo>
                    <a:pt x="845" y="440"/>
                  </a:lnTo>
                  <a:lnTo>
                    <a:pt x="845" y="441"/>
                  </a:lnTo>
                  <a:lnTo>
                    <a:pt x="845" y="443"/>
                  </a:lnTo>
                  <a:lnTo>
                    <a:pt x="845" y="444"/>
                  </a:lnTo>
                  <a:lnTo>
                    <a:pt x="845" y="445"/>
                  </a:lnTo>
                  <a:lnTo>
                    <a:pt x="845" y="447"/>
                  </a:lnTo>
                  <a:lnTo>
                    <a:pt x="844" y="449"/>
                  </a:lnTo>
                  <a:lnTo>
                    <a:pt x="843" y="450"/>
                  </a:lnTo>
                  <a:lnTo>
                    <a:pt x="839" y="452"/>
                  </a:lnTo>
                  <a:lnTo>
                    <a:pt x="837" y="454"/>
                  </a:lnTo>
                  <a:lnTo>
                    <a:pt x="835" y="454"/>
                  </a:lnTo>
                  <a:lnTo>
                    <a:pt x="833" y="455"/>
                  </a:lnTo>
                  <a:lnTo>
                    <a:pt x="833" y="457"/>
                  </a:lnTo>
                  <a:lnTo>
                    <a:pt x="833" y="458"/>
                  </a:lnTo>
                  <a:lnTo>
                    <a:pt x="833" y="460"/>
                  </a:lnTo>
                  <a:lnTo>
                    <a:pt x="833" y="461"/>
                  </a:lnTo>
                  <a:lnTo>
                    <a:pt x="833" y="462"/>
                  </a:lnTo>
                  <a:lnTo>
                    <a:pt x="832" y="464"/>
                  </a:lnTo>
                  <a:lnTo>
                    <a:pt x="832" y="466"/>
                  </a:lnTo>
                  <a:lnTo>
                    <a:pt x="831" y="467"/>
                  </a:lnTo>
                  <a:lnTo>
                    <a:pt x="829" y="468"/>
                  </a:lnTo>
                  <a:lnTo>
                    <a:pt x="828" y="469"/>
                  </a:lnTo>
                  <a:lnTo>
                    <a:pt x="827" y="470"/>
                  </a:lnTo>
                  <a:lnTo>
                    <a:pt x="826" y="472"/>
                  </a:lnTo>
                  <a:lnTo>
                    <a:pt x="824" y="474"/>
                  </a:lnTo>
                  <a:lnTo>
                    <a:pt x="823" y="475"/>
                  </a:lnTo>
                  <a:lnTo>
                    <a:pt x="823" y="478"/>
                  </a:lnTo>
                  <a:lnTo>
                    <a:pt x="820" y="477"/>
                  </a:lnTo>
                  <a:lnTo>
                    <a:pt x="819" y="480"/>
                  </a:lnTo>
                  <a:lnTo>
                    <a:pt x="819" y="482"/>
                  </a:lnTo>
                  <a:lnTo>
                    <a:pt x="818" y="483"/>
                  </a:lnTo>
                  <a:lnTo>
                    <a:pt x="816" y="485"/>
                  </a:lnTo>
                  <a:lnTo>
                    <a:pt x="815" y="486"/>
                  </a:lnTo>
                  <a:lnTo>
                    <a:pt x="814" y="486"/>
                  </a:lnTo>
                  <a:lnTo>
                    <a:pt x="813" y="485"/>
                  </a:lnTo>
                  <a:lnTo>
                    <a:pt x="811" y="485"/>
                  </a:lnTo>
                  <a:lnTo>
                    <a:pt x="810" y="485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5" y="484"/>
                  </a:lnTo>
                  <a:lnTo>
                    <a:pt x="803" y="484"/>
                  </a:lnTo>
                  <a:lnTo>
                    <a:pt x="802" y="484"/>
                  </a:lnTo>
                  <a:lnTo>
                    <a:pt x="801" y="484"/>
                  </a:lnTo>
                  <a:lnTo>
                    <a:pt x="798" y="484"/>
                  </a:lnTo>
                  <a:lnTo>
                    <a:pt x="797" y="484"/>
                  </a:lnTo>
                  <a:lnTo>
                    <a:pt x="796" y="484"/>
                  </a:lnTo>
                  <a:lnTo>
                    <a:pt x="794" y="484"/>
                  </a:lnTo>
                  <a:lnTo>
                    <a:pt x="791" y="484"/>
                  </a:lnTo>
                  <a:lnTo>
                    <a:pt x="790" y="484"/>
                  </a:lnTo>
                  <a:lnTo>
                    <a:pt x="788" y="485"/>
                  </a:lnTo>
                  <a:lnTo>
                    <a:pt x="787" y="485"/>
                  </a:lnTo>
                  <a:lnTo>
                    <a:pt x="785" y="485"/>
                  </a:lnTo>
                  <a:lnTo>
                    <a:pt x="783" y="486"/>
                  </a:lnTo>
                  <a:lnTo>
                    <a:pt x="782" y="487"/>
                  </a:lnTo>
                  <a:lnTo>
                    <a:pt x="780" y="487"/>
                  </a:lnTo>
                  <a:lnTo>
                    <a:pt x="779" y="488"/>
                  </a:lnTo>
                  <a:lnTo>
                    <a:pt x="778" y="489"/>
                  </a:lnTo>
                  <a:lnTo>
                    <a:pt x="776" y="489"/>
                  </a:lnTo>
                  <a:lnTo>
                    <a:pt x="776" y="491"/>
                  </a:lnTo>
                  <a:lnTo>
                    <a:pt x="773" y="492"/>
                  </a:lnTo>
                  <a:lnTo>
                    <a:pt x="772" y="493"/>
                  </a:lnTo>
                  <a:lnTo>
                    <a:pt x="773" y="495"/>
                  </a:lnTo>
                  <a:lnTo>
                    <a:pt x="774" y="495"/>
                  </a:lnTo>
                  <a:lnTo>
                    <a:pt x="776" y="496"/>
                  </a:lnTo>
                  <a:lnTo>
                    <a:pt x="777" y="496"/>
                  </a:lnTo>
                  <a:lnTo>
                    <a:pt x="778" y="497"/>
                  </a:lnTo>
                  <a:lnTo>
                    <a:pt x="780" y="497"/>
                  </a:lnTo>
                  <a:lnTo>
                    <a:pt x="781" y="499"/>
                  </a:lnTo>
                  <a:lnTo>
                    <a:pt x="782" y="500"/>
                  </a:lnTo>
                  <a:lnTo>
                    <a:pt x="783" y="500"/>
                  </a:lnTo>
                  <a:lnTo>
                    <a:pt x="786" y="501"/>
                  </a:lnTo>
                  <a:lnTo>
                    <a:pt x="787" y="502"/>
                  </a:lnTo>
                  <a:lnTo>
                    <a:pt x="788" y="503"/>
                  </a:lnTo>
                  <a:lnTo>
                    <a:pt x="790" y="503"/>
                  </a:lnTo>
                  <a:lnTo>
                    <a:pt x="791" y="504"/>
                  </a:lnTo>
                  <a:lnTo>
                    <a:pt x="793" y="505"/>
                  </a:lnTo>
                  <a:lnTo>
                    <a:pt x="794" y="506"/>
                  </a:lnTo>
                  <a:lnTo>
                    <a:pt x="796" y="506"/>
                  </a:lnTo>
                  <a:lnTo>
                    <a:pt x="797" y="505"/>
                  </a:lnTo>
                  <a:lnTo>
                    <a:pt x="798" y="504"/>
                  </a:lnTo>
                  <a:lnTo>
                    <a:pt x="799" y="503"/>
                  </a:lnTo>
                  <a:lnTo>
                    <a:pt x="801" y="502"/>
                  </a:lnTo>
                  <a:lnTo>
                    <a:pt x="802" y="501"/>
                  </a:lnTo>
                  <a:lnTo>
                    <a:pt x="803" y="501"/>
                  </a:lnTo>
                  <a:lnTo>
                    <a:pt x="805" y="501"/>
                  </a:lnTo>
                  <a:lnTo>
                    <a:pt x="806" y="501"/>
                  </a:lnTo>
                  <a:lnTo>
                    <a:pt x="807" y="501"/>
                  </a:lnTo>
                  <a:lnTo>
                    <a:pt x="810" y="501"/>
                  </a:lnTo>
                  <a:lnTo>
                    <a:pt x="811" y="501"/>
                  </a:lnTo>
                  <a:lnTo>
                    <a:pt x="813" y="501"/>
                  </a:lnTo>
                  <a:lnTo>
                    <a:pt x="814" y="501"/>
                  </a:lnTo>
                  <a:lnTo>
                    <a:pt x="815" y="501"/>
                  </a:lnTo>
                  <a:lnTo>
                    <a:pt x="818" y="502"/>
                  </a:lnTo>
                  <a:lnTo>
                    <a:pt x="819" y="502"/>
                  </a:lnTo>
                  <a:lnTo>
                    <a:pt x="820" y="502"/>
                  </a:lnTo>
                  <a:lnTo>
                    <a:pt x="822" y="502"/>
                  </a:lnTo>
                  <a:lnTo>
                    <a:pt x="823" y="502"/>
                  </a:lnTo>
                  <a:lnTo>
                    <a:pt x="824" y="503"/>
                  </a:lnTo>
                  <a:lnTo>
                    <a:pt x="826" y="504"/>
                  </a:lnTo>
                  <a:lnTo>
                    <a:pt x="827" y="505"/>
                  </a:lnTo>
                  <a:lnTo>
                    <a:pt x="829" y="506"/>
                  </a:lnTo>
                  <a:lnTo>
                    <a:pt x="830" y="506"/>
                  </a:lnTo>
                  <a:lnTo>
                    <a:pt x="832" y="508"/>
                  </a:lnTo>
                  <a:lnTo>
                    <a:pt x="833" y="510"/>
                  </a:lnTo>
                  <a:lnTo>
                    <a:pt x="832" y="512"/>
                  </a:lnTo>
                  <a:lnTo>
                    <a:pt x="830" y="514"/>
                  </a:lnTo>
                  <a:lnTo>
                    <a:pt x="827" y="517"/>
                  </a:lnTo>
                  <a:lnTo>
                    <a:pt x="824" y="517"/>
                  </a:lnTo>
                  <a:lnTo>
                    <a:pt x="821" y="518"/>
                  </a:lnTo>
                  <a:lnTo>
                    <a:pt x="819" y="520"/>
                  </a:lnTo>
                  <a:lnTo>
                    <a:pt x="815" y="521"/>
                  </a:lnTo>
                  <a:lnTo>
                    <a:pt x="811" y="521"/>
                  </a:lnTo>
                  <a:lnTo>
                    <a:pt x="807" y="521"/>
                  </a:lnTo>
                  <a:lnTo>
                    <a:pt x="806" y="522"/>
                  </a:lnTo>
                  <a:lnTo>
                    <a:pt x="804" y="522"/>
                  </a:lnTo>
                  <a:lnTo>
                    <a:pt x="803" y="524"/>
                  </a:lnTo>
                  <a:lnTo>
                    <a:pt x="802" y="524"/>
                  </a:lnTo>
                  <a:lnTo>
                    <a:pt x="801" y="525"/>
                  </a:lnTo>
                  <a:lnTo>
                    <a:pt x="798" y="527"/>
                  </a:lnTo>
                  <a:lnTo>
                    <a:pt x="797" y="528"/>
                  </a:lnTo>
                  <a:lnTo>
                    <a:pt x="796" y="529"/>
                  </a:lnTo>
                  <a:lnTo>
                    <a:pt x="796" y="530"/>
                  </a:lnTo>
                  <a:lnTo>
                    <a:pt x="795" y="531"/>
                  </a:lnTo>
                  <a:lnTo>
                    <a:pt x="794" y="534"/>
                  </a:lnTo>
                  <a:lnTo>
                    <a:pt x="791" y="534"/>
                  </a:lnTo>
                  <a:lnTo>
                    <a:pt x="790" y="533"/>
                  </a:lnTo>
                  <a:lnTo>
                    <a:pt x="789" y="531"/>
                  </a:lnTo>
                  <a:lnTo>
                    <a:pt x="788" y="530"/>
                  </a:lnTo>
                  <a:lnTo>
                    <a:pt x="786" y="530"/>
                  </a:lnTo>
                  <a:lnTo>
                    <a:pt x="785" y="530"/>
                  </a:lnTo>
                  <a:lnTo>
                    <a:pt x="783" y="531"/>
                  </a:lnTo>
                  <a:lnTo>
                    <a:pt x="782" y="533"/>
                  </a:lnTo>
                  <a:lnTo>
                    <a:pt x="781" y="534"/>
                  </a:lnTo>
                  <a:lnTo>
                    <a:pt x="780" y="535"/>
                  </a:lnTo>
                  <a:lnTo>
                    <a:pt x="779" y="536"/>
                  </a:lnTo>
                  <a:lnTo>
                    <a:pt x="776" y="537"/>
                  </a:lnTo>
                  <a:lnTo>
                    <a:pt x="777" y="539"/>
                  </a:lnTo>
                  <a:lnTo>
                    <a:pt x="773" y="541"/>
                  </a:lnTo>
                  <a:lnTo>
                    <a:pt x="772" y="541"/>
                  </a:lnTo>
                  <a:lnTo>
                    <a:pt x="770" y="542"/>
                  </a:lnTo>
                  <a:lnTo>
                    <a:pt x="769" y="542"/>
                  </a:lnTo>
                  <a:lnTo>
                    <a:pt x="768" y="542"/>
                  </a:lnTo>
                  <a:lnTo>
                    <a:pt x="766" y="541"/>
                  </a:lnTo>
                  <a:lnTo>
                    <a:pt x="765" y="539"/>
                  </a:lnTo>
                  <a:lnTo>
                    <a:pt x="763" y="538"/>
                  </a:lnTo>
                  <a:lnTo>
                    <a:pt x="762" y="537"/>
                  </a:lnTo>
                  <a:lnTo>
                    <a:pt x="761" y="536"/>
                  </a:lnTo>
                  <a:lnTo>
                    <a:pt x="760" y="535"/>
                  </a:lnTo>
                  <a:lnTo>
                    <a:pt x="758" y="534"/>
                  </a:lnTo>
                  <a:lnTo>
                    <a:pt x="757" y="533"/>
                  </a:lnTo>
                  <a:lnTo>
                    <a:pt x="756" y="531"/>
                  </a:lnTo>
                  <a:lnTo>
                    <a:pt x="754" y="531"/>
                  </a:lnTo>
                  <a:lnTo>
                    <a:pt x="753" y="530"/>
                  </a:lnTo>
                  <a:lnTo>
                    <a:pt x="752" y="527"/>
                  </a:lnTo>
                  <a:lnTo>
                    <a:pt x="748" y="527"/>
                  </a:lnTo>
                  <a:lnTo>
                    <a:pt x="745" y="527"/>
                  </a:lnTo>
                  <a:lnTo>
                    <a:pt x="740" y="528"/>
                  </a:lnTo>
                  <a:lnTo>
                    <a:pt x="739" y="530"/>
                  </a:lnTo>
                  <a:lnTo>
                    <a:pt x="739" y="531"/>
                  </a:lnTo>
                  <a:lnTo>
                    <a:pt x="739" y="534"/>
                  </a:lnTo>
                  <a:lnTo>
                    <a:pt x="740" y="535"/>
                  </a:lnTo>
                  <a:lnTo>
                    <a:pt x="740" y="536"/>
                  </a:lnTo>
                  <a:lnTo>
                    <a:pt x="740" y="538"/>
                  </a:lnTo>
                  <a:lnTo>
                    <a:pt x="740" y="541"/>
                  </a:lnTo>
                  <a:lnTo>
                    <a:pt x="740" y="542"/>
                  </a:lnTo>
                  <a:lnTo>
                    <a:pt x="739" y="544"/>
                  </a:lnTo>
                  <a:lnTo>
                    <a:pt x="738" y="546"/>
                  </a:lnTo>
                  <a:lnTo>
                    <a:pt x="737" y="547"/>
                  </a:lnTo>
                  <a:lnTo>
                    <a:pt x="736" y="548"/>
                  </a:lnTo>
                  <a:lnTo>
                    <a:pt x="735" y="551"/>
                  </a:lnTo>
                  <a:lnTo>
                    <a:pt x="733" y="551"/>
                  </a:lnTo>
                  <a:lnTo>
                    <a:pt x="731" y="552"/>
                  </a:lnTo>
                  <a:lnTo>
                    <a:pt x="730" y="552"/>
                  </a:lnTo>
                  <a:lnTo>
                    <a:pt x="729" y="552"/>
                  </a:lnTo>
                  <a:lnTo>
                    <a:pt x="727" y="552"/>
                  </a:lnTo>
                  <a:lnTo>
                    <a:pt x="724" y="552"/>
                  </a:lnTo>
                  <a:lnTo>
                    <a:pt x="723" y="553"/>
                  </a:lnTo>
                  <a:lnTo>
                    <a:pt x="722" y="553"/>
                  </a:lnTo>
                  <a:lnTo>
                    <a:pt x="720" y="553"/>
                  </a:lnTo>
                  <a:lnTo>
                    <a:pt x="719" y="554"/>
                  </a:lnTo>
                  <a:lnTo>
                    <a:pt x="718" y="555"/>
                  </a:lnTo>
                  <a:lnTo>
                    <a:pt x="716" y="556"/>
                  </a:lnTo>
                  <a:lnTo>
                    <a:pt x="715" y="558"/>
                  </a:lnTo>
                  <a:lnTo>
                    <a:pt x="714" y="559"/>
                  </a:lnTo>
                  <a:lnTo>
                    <a:pt x="713" y="561"/>
                  </a:lnTo>
                  <a:lnTo>
                    <a:pt x="712" y="562"/>
                  </a:lnTo>
                  <a:lnTo>
                    <a:pt x="711" y="563"/>
                  </a:lnTo>
                  <a:lnTo>
                    <a:pt x="710" y="564"/>
                  </a:lnTo>
                  <a:lnTo>
                    <a:pt x="708" y="565"/>
                  </a:lnTo>
                  <a:lnTo>
                    <a:pt x="707" y="567"/>
                  </a:lnTo>
                  <a:lnTo>
                    <a:pt x="707" y="569"/>
                  </a:lnTo>
                  <a:lnTo>
                    <a:pt x="706" y="570"/>
                  </a:lnTo>
                  <a:lnTo>
                    <a:pt x="705" y="571"/>
                  </a:lnTo>
                  <a:lnTo>
                    <a:pt x="704" y="572"/>
                  </a:lnTo>
                  <a:lnTo>
                    <a:pt x="704" y="573"/>
                  </a:lnTo>
                  <a:lnTo>
                    <a:pt x="700" y="577"/>
                  </a:lnTo>
                  <a:lnTo>
                    <a:pt x="699" y="580"/>
                  </a:lnTo>
                  <a:lnTo>
                    <a:pt x="698" y="581"/>
                  </a:lnTo>
                  <a:lnTo>
                    <a:pt x="696" y="581"/>
                  </a:lnTo>
                  <a:lnTo>
                    <a:pt x="696" y="584"/>
                  </a:lnTo>
                  <a:lnTo>
                    <a:pt x="696" y="588"/>
                  </a:lnTo>
                  <a:lnTo>
                    <a:pt x="696" y="592"/>
                  </a:lnTo>
                  <a:lnTo>
                    <a:pt x="696" y="595"/>
                  </a:lnTo>
                  <a:lnTo>
                    <a:pt x="696" y="596"/>
                  </a:lnTo>
                  <a:lnTo>
                    <a:pt x="697" y="598"/>
                  </a:lnTo>
                  <a:lnTo>
                    <a:pt x="699" y="602"/>
                  </a:lnTo>
                  <a:lnTo>
                    <a:pt x="700" y="604"/>
                  </a:lnTo>
                  <a:lnTo>
                    <a:pt x="702" y="607"/>
                  </a:lnTo>
                  <a:lnTo>
                    <a:pt x="703" y="610"/>
                  </a:lnTo>
                  <a:lnTo>
                    <a:pt x="700" y="612"/>
                  </a:lnTo>
                  <a:lnTo>
                    <a:pt x="697" y="615"/>
                  </a:lnTo>
                  <a:lnTo>
                    <a:pt x="695" y="619"/>
                  </a:lnTo>
                  <a:lnTo>
                    <a:pt x="693" y="623"/>
                  </a:lnTo>
                  <a:lnTo>
                    <a:pt x="693" y="629"/>
                  </a:lnTo>
                  <a:lnTo>
                    <a:pt x="690" y="632"/>
                  </a:lnTo>
                  <a:lnTo>
                    <a:pt x="690" y="634"/>
                  </a:lnTo>
                  <a:lnTo>
                    <a:pt x="690" y="635"/>
                  </a:lnTo>
                  <a:lnTo>
                    <a:pt x="690" y="637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90" y="646"/>
                  </a:lnTo>
                  <a:lnTo>
                    <a:pt x="691" y="648"/>
                  </a:lnTo>
                  <a:lnTo>
                    <a:pt x="694" y="652"/>
                  </a:lnTo>
                  <a:lnTo>
                    <a:pt x="695" y="653"/>
                  </a:lnTo>
                  <a:lnTo>
                    <a:pt x="698" y="656"/>
                  </a:lnTo>
                  <a:lnTo>
                    <a:pt x="699" y="659"/>
                  </a:lnTo>
                  <a:lnTo>
                    <a:pt x="700" y="662"/>
                  </a:lnTo>
                  <a:lnTo>
                    <a:pt x="700" y="665"/>
                  </a:lnTo>
                  <a:lnTo>
                    <a:pt x="700" y="668"/>
                  </a:lnTo>
                  <a:lnTo>
                    <a:pt x="704" y="668"/>
                  </a:lnTo>
                  <a:lnTo>
                    <a:pt x="704" y="669"/>
                  </a:lnTo>
                  <a:lnTo>
                    <a:pt x="705" y="670"/>
                  </a:lnTo>
                  <a:lnTo>
                    <a:pt x="706" y="671"/>
                  </a:lnTo>
                  <a:lnTo>
                    <a:pt x="707" y="672"/>
                  </a:lnTo>
                  <a:lnTo>
                    <a:pt x="707" y="677"/>
                  </a:lnTo>
                  <a:lnTo>
                    <a:pt x="710" y="677"/>
                  </a:lnTo>
                  <a:lnTo>
                    <a:pt x="715" y="678"/>
                  </a:lnTo>
                  <a:lnTo>
                    <a:pt x="716" y="678"/>
                  </a:lnTo>
                  <a:lnTo>
                    <a:pt x="715" y="681"/>
                  </a:lnTo>
                  <a:lnTo>
                    <a:pt x="718" y="685"/>
                  </a:lnTo>
                  <a:lnTo>
                    <a:pt x="720" y="687"/>
                  </a:lnTo>
                  <a:lnTo>
                    <a:pt x="721" y="689"/>
                  </a:lnTo>
                  <a:lnTo>
                    <a:pt x="723" y="695"/>
                  </a:lnTo>
                  <a:lnTo>
                    <a:pt x="725" y="697"/>
                  </a:lnTo>
                  <a:lnTo>
                    <a:pt x="727" y="699"/>
                  </a:lnTo>
                  <a:lnTo>
                    <a:pt x="729" y="703"/>
                  </a:lnTo>
                  <a:lnTo>
                    <a:pt x="731" y="706"/>
                  </a:lnTo>
                  <a:lnTo>
                    <a:pt x="731" y="708"/>
                  </a:lnTo>
                  <a:lnTo>
                    <a:pt x="733" y="711"/>
                  </a:lnTo>
                  <a:lnTo>
                    <a:pt x="736" y="712"/>
                  </a:lnTo>
                  <a:lnTo>
                    <a:pt x="737" y="713"/>
                  </a:lnTo>
                  <a:lnTo>
                    <a:pt x="737" y="714"/>
                  </a:lnTo>
                  <a:lnTo>
                    <a:pt x="738" y="718"/>
                  </a:lnTo>
                  <a:lnTo>
                    <a:pt x="739" y="722"/>
                  </a:lnTo>
                  <a:lnTo>
                    <a:pt x="743" y="722"/>
                  </a:lnTo>
                  <a:lnTo>
                    <a:pt x="745" y="723"/>
                  </a:lnTo>
                  <a:lnTo>
                    <a:pt x="746" y="724"/>
                  </a:lnTo>
                  <a:lnTo>
                    <a:pt x="747" y="726"/>
                  </a:lnTo>
                  <a:lnTo>
                    <a:pt x="749" y="727"/>
                  </a:lnTo>
                  <a:lnTo>
                    <a:pt x="750" y="727"/>
                  </a:lnTo>
                  <a:lnTo>
                    <a:pt x="752" y="728"/>
                  </a:lnTo>
                  <a:lnTo>
                    <a:pt x="754" y="729"/>
                  </a:lnTo>
                  <a:lnTo>
                    <a:pt x="757" y="731"/>
                  </a:lnTo>
                  <a:lnTo>
                    <a:pt x="760" y="732"/>
                  </a:lnTo>
                  <a:lnTo>
                    <a:pt x="762" y="732"/>
                  </a:lnTo>
                  <a:lnTo>
                    <a:pt x="763" y="733"/>
                  </a:lnTo>
                  <a:lnTo>
                    <a:pt x="765" y="731"/>
                  </a:lnTo>
                  <a:lnTo>
                    <a:pt x="766" y="732"/>
                  </a:lnTo>
                  <a:lnTo>
                    <a:pt x="769" y="732"/>
                  </a:lnTo>
                  <a:lnTo>
                    <a:pt x="771" y="737"/>
                  </a:lnTo>
                  <a:lnTo>
                    <a:pt x="773" y="738"/>
                  </a:lnTo>
                  <a:lnTo>
                    <a:pt x="777" y="739"/>
                  </a:lnTo>
                  <a:lnTo>
                    <a:pt x="779" y="740"/>
                  </a:lnTo>
                  <a:lnTo>
                    <a:pt x="781" y="744"/>
                  </a:lnTo>
                  <a:lnTo>
                    <a:pt x="783" y="747"/>
                  </a:lnTo>
                  <a:lnTo>
                    <a:pt x="783" y="752"/>
                  </a:lnTo>
                  <a:lnTo>
                    <a:pt x="786" y="754"/>
                  </a:lnTo>
                  <a:lnTo>
                    <a:pt x="788" y="755"/>
                  </a:lnTo>
                  <a:lnTo>
                    <a:pt x="787" y="758"/>
                  </a:lnTo>
                  <a:lnTo>
                    <a:pt x="787" y="761"/>
                  </a:lnTo>
                  <a:lnTo>
                    <a:pt x="787" y="762"/>
                  </a:lnTo>
                  <a:lnTo>
                    <a:pt x="788" y="764"/>
                  </a:lnTo>
                  <a:lnTo>
                    <a:pt x="788" y="765"/>
                  </a:lnTo>
                  <a:lnTo>
                    <a:pt x="788" y="768"/>
                  </a:lnTo>
                  <a:lnTo>
                    <a:pt x="788" y="770"/>
                  </a:lnTo>
                  <a:lnTo>
                    <a:pt x="789" y="771"/>
                  </a:lnTo>
                  <a:lnTo>
                    <a:pt x="789" y="772"/>
                  </a:lnTo>
                  <a:lnTo>
                    <a:pt x="789" y="774"/>
                  </a:lnTo>
                  <a:lnTo>
                    <a:pt x="790" y="775"/>
                  </a:lnTo>
                  <a:lnTo>
                    <a:pt x="790" y="778"/>
                  </a:lnTo>
                  <a:lnTo>
                    <a:pt x="790" y="780"/>
                  </a:lnTo>
                  <a:lnTo>
                    <a:pt x="790" y="781"/>
                  </a:lnTo>
                  <a:lnTo>
                    <a:pt x="790" y="783"/>
                  </a:lnTo>
                  <a:lnTo>
                    <a:pt x="790" y="785"/>
                  </a:lnTo>
                  <a:lnTo>
                    <a:pt x="790" y="787"/>
                  </a:lnTo>
                  <a:lnTo>
                    <a:pt x="790" y="788"/>
                  </a:lnTo>
                  <a:lnTo>
                    <a:pt x="789" y="790"/>
                  </a:lnTo>
                  <a:lnTo>
                    <a:pt x="790" y="791"/>
                  </a:lnTo>
                  <a:lnTo>
                    <a:pt x="790" y="794"/>
                  </a:lnTo>
                  <a:lnTo>
                    <a:pt x="790" y="795"/>
                  </a:lnTo>
                  <a:lnTo>
                    <a:pt x="790" y="797"/>
                  </a:lnTo>
                  <a:lnTo>
                    <a:pt x="791" y="798"/>
                  </a:lnTo>
                  <a:lnTo>
                    <a:pt x="791" y="800"/>
                  </a:lnTo>
                  <a:lnTo>
                    <a:pt x="791" y="802"/>
                  </a:lnTo>
                  <a:lnTo>
                    <a:pt x="791" y="803"/>
                  </a:lnTo>
                  <a:lnTo>
                    <a:pt x="793" y="805"/>
                  </a:lnTo>
                  <a:lnTo>
                    <a:pt x="793" y="806"/>
                  </a:lnTo>
                  <a:lnTo>
                    <a:pt x="793" y="808"/>
                  </a:lnTo>
                  <a:lnTo>
                    <a:pt x="793" y="809"/>
                  </a:lnTo>
                  <a:lnTo>
                    <a:pt x="794" y="812"/>
                  </a:lnTo>
                  <a:lnTo>
                    <a:pt x="794" y="813"/>
                  </a:lnTo>
                  <a:lnTo>
                    <a:pt x="795" y="814"/>
                  </a:lnTo>
                  <a:lnTo>
                    <a:pt x="796" y="816"/>
                  </a:lnTo>
                  <a:lnTo>
                    <a:pt x="796" y="817"/>
                  </a:lnTo>
                  <a:lnTo>
                    <a:pt x="797" y="819"/>
                  </a:lnTo>
                  <a:lnTo>
                    <a:pt x="798" y="821"/>
                  </a:lnTo>
                  <a:lnTo>
                    <a:pt x="799" y="823"/>
                  </a:lnTo>
                  <a:lnTo>
                    <a:pt x="801" y="824"/>
                  </a:lnTo>
                  <a:lnTo>
                    <a:pt x="802" y="825"/>
                  </a:lnTo>
                  <a:lnTo>
                    <a:pt x="802" y="827"/>
                  </a:lnTo>
                  <a:lnTo>
                    <a:pt x="802" y="829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06" name="Rectangle 34"/>
            <p:cNvSpPr>
              <a:spLocks noChangeArrowheads="1"/>
            </p:cNvSpPr>
            <p:nvPr/>
          </p:nvSpPr>
          <p:spPr bwMode="auto">
            <a:xfrm>
              <a:off x="4607428" y="3673898"/>
              <a:ext cx="31908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dębicki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5068888" y="3735388"/>
              <a:ext cx="938213" cy="509587"/>
            </a:xfrm>
            <a:custGeom>
              <a:avLst/>
              <a:gdLst/>
              <a:ahLst/>
              <a:cxnLst>
                <a:cxn ang="0">
                  <a:pos x="1026" y="513"/>
                </a:cxn>
                <a:cxn ang="0">
                  <a:pos x="993" y="591"/>
                </a:cxn>
                <a:cxn ang="0">
                  <a:pos x="955" y="616"/>
                </a:cxn>
                <a:cxn ang="0">
                  <a:pos x="906" y="626"/>
                </a:cxn>
                <a:cxn ang="0">
                  <a:pos x="870" y="614"/>
                </a:cxn>
                <a:cxn ang="0">
                  <a:pos x="819" y="598"/>
                </a:cxn>
                <a:cxn ang="0">
                  <a:pos x="786" y="616"/>
                </a:cxn>
                <a:cxn ang="0">
                  <a:pos x="738" y="621"/>
                </a:cxn>
                <a:cxn ang="0">
                  <a:pos x="693" y="612"/>
                </a:cxn>
                <a:cxn ang="0">
                  <a:pos x="651" y="582"/>
                </a:cxn>
                <a:cxn ang="0">
                  <a:pos x="594" y="592"/>
                </a:cxn>
                <a:cxn ang="0">
                  <a:pos x="555" y="581"/>
                </a:cxn>
                <a:cxn ang="0">
                  <a:pos x="527" y="549"/>
                </a:cxn>
                <a:cxn ang="0">
                  <a:pos x="491" y="519"/>
                </a:cxn>
                <a:cxn ang="0">
                  <a:pos x="453" y="485"/>
                </a:cxn>
                <a:cxn ang="0">
                  <a:pos x="414" y="453"/>
                </a:cxn>
                <a:cxn ang="0">
                  <a:pos x="381" y="464"/>
                </a:cxn>
                <a:cxn ang="0">
                  <a:pos x="349" y="499"/>
                </a:cxn>
                <a:cxn ang="0">
                  <a:pos x="355" y="552"/>
                </a:cxn>
                <a:cxn ang="0">
                  <a:pos x="330" y="594"/>
                </a:cxn>
                <a:cxn ang="0">
                  <a:pos x="287" y="609"/>
                </a:cxn>
                <a:cxn ang="0">
                  <a:pos x="242" y="629"/>
                </a:cxn>
                <a:cxn ang="0">
                  <a:pos x="204" y="641"/>
                </a:cxn>
                <a:cxn ang="0">
                  <a:pos x="178" y="600"/>
                </a:cxn>
                <a:cxn ang="0">
                  <a:pos x="175" y="546"/>
                </a:cxn>
                <a:cxn ang="0">
                  <a:pos x="159" y="501"/>
                </a:cxn>
                <a:cxn ang="0">
                  <a:pos x="109" y="496"/>
                </a:cxn>
                <a:cxn ang="0">
                  <a:pos x="61" y="473"/>
                </a:cxn>
                <a:cxn ang="0">
                  <a:pos x="15" y="466"/>
                </a:cxn>
                <a:cxn ang="0">
                  <a:pos x="1" y="428"/>
                </a:cxn>
                <a:cxn ang="0">
                  <a:pos x="15" y="376"/>
                </a:cxn>
                <a:cxn ang="0">
                  <a:pos x="32" y="337"/>
                </a:cxn>
                <a:cxn ang="0">
                  <a:pos x="65" y="325"/>
                </a:cxn>
                <a:cxn ang="0">
                  <a:pos x="92" y="300"/>
                </a:cxn>
                <a:cxn ang="0">
                  <a:pos x="129" y="296"/>
                </a:cxn>
                <a:cxn ang="0">
                  <a:pos x="166" y="251"/>
                </a:cxn>
                <a:cxn ang="0">
                  <a:pos x="214" y="213"/>
                </a:cxn>
                <a:cxn ang="0">
                  <a:pos x="252" y="185"/>
                </a:cxn>
                <a:cxn ang="0">
                  <a:pos x="300" y="190"/>
                </a:cxn>
                <a:cxn ang="0">
                  <a:pos x="328" y="175"/>
                </a:cxn>
                <a:cxn ang="0">
                  <a:pos x="385" y="169"/>
                </a:cxn>
                <a:cxn ang="0">
                  <a:pos x="420" y="151"/>
                </a:cxn>
                <a:cxn ang="0">
                  <a:pos x="457" y="100"/>
                </a:cxn>
                <a:cxn ang="0">
                  <a:pos x="470" y="34"/>
                </a:cxn>
                <a:cxn ang="0">
                  <a:pos x="551" y="20"/>
                </a:cxn>
                <a:cxn ang="0">
                  <a:pos x="639" y="2"/>
                </a:cxn>
                <a:cxn ang="0">
                  <a:pos x="694" y="3"/>
                </a:cxn>
                <a:cxn ang="0">
                  <a:pos x="743" y="22"/>
                </a:cxn>
                <a:cxn ang="0">
                  <a:pos x="805" y="31"/>
                </a:cxn>
                <a:cxn ang="0">
                  <a:pos x="834" y="64"/>
                </a:cxn>
                <a:cxn ang="0">
                  <a:pos x="898" y="50"/>
                </a:cxn>
                <a:cxn ang="0">
                  <a:pos x="925" y="87"/>
                </a:cxn>
                <a:cxn ang="0">
                  <a:pos x="919" y="166"/>
                </a:cxn>
                <a:cxn ang="0">
                  <a:pos x="951" y="210"/>
                </a:cxn>
                <a:cxn ang="0">
                  <a:pos x="975" y="254"/>
                </a:cxn>
                <a:cxn ang="0">
                  <a:pos x="1020" y="321"/>
                </a:cxn>
                <a:cxn ang="0">
                  <a:pos x="1067" y="351"/>
                </a:cxn>
                <a:cxn ang="0">
                  <a:pos x="1101" y="385"/>
                </a:cxn>
                <a:cxn ang="0">
                  <a:pos x="1144" y="404"/>
                </a:cxn>
                <a:cxn ang="0">
                  <a:pos x="1175" y="430"/>
                </a:cxn>
                <a:cxn ang="0">
                  <a:pos x="1164" y="477"/>
                </a:cxn>
                <a:cxn ang="0">
                  <a:pos x="1177" y="518"/>
                </a:cxn>
                <a:cxn ang="0">
                  <a:pos x="1117" y="510"/>
                </a:cxn>
              </a:cxnLst>
              <a:rect l="0" t="0" r="r" b="b"/>
              <a:pathLst>
                <a:path w="1182" h="642">
                  <a:moveTo>
                    <a:pt x="1099" y="490"/>
                  </a:moveTo>
                  <a:lnTo>
                    <a:pt x="1096" y="489"/>
                  </a:lnTo>
                  <a:lnTo>
                    <a:pt x="1095" y="489"/>
                  </a:lnTo>
                  <a:lnTo>
                    <a:pt x="1093" y="489"/>
                  </a:lnTo>
                  <a:lnTo>
                    <a:pt x="1092" y="489"/>
                  </a:lnTo>
                  <a:lnTo>
                    <a:pt x="1089" y="489"/>
                  </a:lnTo>
                  <a:lnTo>
                    <a:pt x="1088" y="489"/>
                  </a:lnTo>
                  <a:lnTo>
                    <a:pt x="1087" y="489"/>
                  </a:lnTo>
                  <a:lnTo>
                    <a:pt x="1084" y="489"/>
                  </a:lnTo>
                  <a:lnTo>
                    <a:pt x="1079" y="489"/>
                  </a:lnTo>
                  <a:lnTo>
                    <a:pt x="1077" y="489"/>
                  </a:lnTo>
                  <a:lnTo>
                    <a:pt x="1074" y="489"/>
                  </a:lnTo>
                  <a:lnTo>
                    <a:pt x="1070" y="489"/>
                  </a:lnTo>
                  <a:lnTo>
                    <a:pt x="1064" y="487"/>
                  </a:lnTo>
                  <a:lnTo>
                    <a:pt x="1060" y="487"/>
                  </a:lnTo>
                  <a:lnTo>
                    <a:pt x="1059" y="486"/>
                  </a:lnTo>
                  <a:lnTo>
                    <a:pt x="1058" y="486"/>
                  </a:lnTo>
                  <a:lnTo>
                    <a:pt x="1054" y="486"/>
                  </a:lnTo>
                  <a:lnTo>
                    <a:pt x="1050" y="487"/>
                  </a:lnTo>
                  <a:lnTo>
                    <a:pt x="1049" y="490"/>
                  </a:lnTo>
                  <a:lnTo>
                    <a:pt x="1046" y="494"/>
                  </a:lnTo>
                  <a:lnTo>
                    <a:pt x="1044" y="497"/>
                  </a:lnTo>
                  <a:lnTo>
                    <a:pt x="1042" y="499"/>
                  </a:lnTo>
                  <a:lnTo>
                    <a:pt x="1041" y="503"/>
                  </a:lnTo>
                  <a:lnTo>
                    <a:pt x="1038" y="505"/>
                  </a:lnTo>
                  <a:lnTo>
                    <a:pt x="1036" y="508"/>
                  </a:lnTo>
                  <a:lnTo>
                    <a:pt x="1031" y="508"/>
                  </a:lnTo>
                  <a:lnTo>
                    <a:pt x="1029" y="511"/>
                  </a:lnTo>
                  <a:lnTo>
                    <a:pt x="1026" y="513"/>
                  </a:lnTo>
                  <a:lnTo>
                    <a:pt x="1024" y="514"/>
                  </a:lnTo>
                  <a:lnTo>
                    <a:pt x="1020" y="515"/>
                  </a:lnTo>
                  <a:lnTo>
                    <a:pt x="1018" y="516"/>
                  </a:lnTo>
                  <a:lnTo>
                    <a:pt x="1016" y="521"/>
                  </a:lnTo>
                  <a:lnTo>
                    <a:pt x="1016" y="523"/>
                  </a:lnTo>
                  <a:lnTo>
                    <a:pt x="1016" y="525"/>
                  </a:lnTo>
                  <a:lnTo>
                    <a:pt x="1014" y="530"/>
                  </a:lnTo>
                  <a:lnTo>
                    <a:pt x="1014" y="535"/>
                  </a:lnTo>
                  <a:lnTo>
                    <a:pt x="1012" y="539"/>
                  </a:lnTo>
                  <a:lnTo>
                    <a:pt x="1011" y="543"/>
                  </a:lnTo>
                  <a:lnTo>
                    <a:pt x="1010" y="544"/>
                  </a:lnTo>
                  <a:lnTo>
                    <a:pt x="1010" y="546"/>
                  </a:lnTo>
                  <a:lnTo>
                    <a:pt x="1009" y="550"/>
                  </a:lnTo>
                  <a:lnTo>
                    <a:pt x="1006" y="554"/>
                  </a:lnTo>
                  <a:lnTo>
                    <a:pt x="1005" y="556"/>
                  </a:lnTo>
                  <a:lnTo>
                    <a:pt x="1004" y="562"/>
                  </a:lnTo>
                  <a:lnTo>
                    <a:pt x="1003" y="565"/>
                  </a:lnTo>
                  <a:lnTo>
                    <a:pt x="1004" y="567"/>
                  </a:lnTo>
                  <a:lnTo>
                    <a:pt x="1004" y="570"/>
                  </a:lnTo>
                  <a:lnTo>
                    <a:pt x="1003" y="573"/>
                  </a:lnTo>
                  <a:lnTo>
                    <a:pt x="1001" y="577"/>
                  </a:lnTo>
                  <a:lnTo>
                    <a:pt x="1000" y="579"/>
                  </a:lnTo>
                  <a:lnTo>
                    <a:pt x="993" y="580"/>
                  </a:lnTo>
                  <a:lnTo>
                    <a:pt x="994" y="582"/>
                  </a:lnTo>
                  <a:lnTo>
                    <a:pt x="994" y="585"/>
                  </a:lnTo>
                  <a:lnTo>
                    <a:pt x="994" y="586"/>
                  </a:lnTo>
                  <a:lnTo>
                    <a:pt x="994" y="588"/>
                  </a:lnTo>
                  <a:lnTo>
                    <a:pt x="994" y="589"/>
                  </a:lnTo>
                  <a:lnTo>
                    <a:pt x="993" y="591"/>
                  </a:lnTo>
                  <a:lnTo>
                    <a:pt x="993" y="592"/>
                  </a:lnTo>
                  <a:lnTo>
                    <a:pt x="993" y="595"/>
                  </a:lnTo>
                  <a:lnTo>
                    <a:pt x="992" y="596"/>
                  </a:lnTo>
                  <a:lnTo>
                    <a:pt x="992" y="598"/>
                  </a:lnTo>
                  <a:lnTo>
                    <a:pt x="991" y="599"/>
                  </a:lnTo>
                  <a:lnTo>
                    <a:pt x="988" y="600"/>
                  </a:lnTo>
                  <a:lnTo>
                    <a:pt x="987" y="603"/>
                  </a:lnTo>
                  <a:lnTo>
                    <a:pt x="986" y="604"/>
                  </a:lnTo>
                  <a:lnTo>
                    <a:pt x="985" y="605"/>
                  </a:lnTo>
                  <a:lnTo>
                    <a:pt x="985" y="607"/>
                  </a:lnTo>
                  <a:lnTo>
                    <a:pt x="984" y="608"/>
                  </a:lnTo>
                  <a:lnTo>
                    <a:pt x="983" y="609"/>
                  </a:lnTo>
                  <a:lnTo>
                    <a:pt x="981" y="611"/>
                  </a:lnTo>
                  <a:lnTo>
                    <a:pt x="979" y="611"/>
                  </a:lnTo>
                  <a:lnTo>
                    <a:pt x="978" y="612"/>
                  </a:lnTo>
                  <a:lnTo>
                    <a:pt x="976" y="612"/>
                  </a:lnTo>
                  <a:lnTo>
                    <a:pt x="975" y="612"/>
                  </a:lnTo>
                  <a:lnTo>
                    <a:pt x="972" y="612"/>
                  </a:lnTo>
                  <a:lnTo>
                    <a:pt x="971" y="612"/>
                  </a:lnTo>
                  <a:lnTo>
                    <a:pt x="970" y="613"/>
                  </a:lnTo>
                  <a:lnTo>
                    <a:pt x="968" y="613"/>
                  </a:lnTo>
                  <a:lnTo>
                    <a:pt x="967" y="613"/>
                  </a:lnTo>
                  <a:lnTo>
                    <a:pt x="964" y="613"/>
                  </a:lnTo>
                  <a:lnTo>
                    <a:pt x="963" y="614"/>
                  </a:lnTo>
                  <a:lnTo>
                    <a:pt x="961" y="614"/>
                  </a:lnTo>
                  <a:lnTo>
                    <a:pt x="960" y="615"/>
                  </a:lnTo>
                  <a:lnTo>
                    <a:pt x="958" y="615"/>
                  </a:lnTo>
                  <a:lnTo>
                    <a:pt x="956" y="616"/>
                  </a:lnTo>
                  <a:lnTo>
                    <a:pt x="955" y="616"/>
                  </a:lnTo>
                  <a:lnTo>
                    <a:pt x="955" y="619"/>
                  </a:lnTo>
                  <a:lnTo>
                    <a:pt x="954" y="620"/>
                  </a:lnTo>
                  <a:lnTo>
                    <a:pt x="952" y="622"/>
                  </a:lnTo>
                  <a:lnTo>
                    <a:pt x="947" y="621"/>
                  </a:lnTo>
                  <a:lnTo>
                    <a:pt x="945" y="621"/>
                  </a:lnTo>
                  <a:lnTo>
                    <a:pt x="943" y="621"/>
                  </a:lnTo>
                  <a:lnTo>
                    <a:pt x="941" y="621"/>
                  </a:lnTo>
                  <a:lnTo>
                    <a:pt x="939" y="619"/>
                  </a:lnTo>
                  <a:lnTo>
                    <a:pt x="936" y="616"/>
                  </a:lnTo>
                  <a:lnTo>
                    <a:pt x="933" y="614"/>
                  </a:lnTo>
                  <a:lnTo>
                    <a:pt x="930" y="613"/>
                  </a:lnTo>
                  <a:lnTo>
                    <a:pt x="926" y="613"/>
                  </a:lnTo>
                  <a:lnTo>
                    <a:pt x="926" y="615"/>
                  </a:lnTo>
                  <a:lnTo>
                    <a:pt x="923" y="616"/>
                  </a:lnTo>
                  <a:lnTo>
                    <a:pt x="922" y="617"/>
                  </a:lnTo>
                  <a:lnTo>
                    <a:pt x="922" y="619"/>
                  </a:lnTo>
                  <a:lnTo>
                    <a:pt x="922" y="621"/>
                  </a:lnTo>
                  <a:lnTo>
                    <a:pt x="922" y="622"/>
                  </a:lnTo>
                  <a:lnTo>
                    <a:pt x="921" y="623"/>
                  </a:lnTo>
                  <a:lnTo>
                    <a:pt x="920" y="623"/>
                  </a:lnTo>
                  <a:lnTo>
                    <a:pt x="918" y="624"/>
                  </a:lnTo>
                  <a:lnTo>
                    <a:pt x="917" y="625"/>
                  </a:lnTo>
                  <a:lnTo>
                    <a:pt x="915" y="626"/>
                  </a:lnTo>
                  <a:lnTo>
                    <a:pt x="913" y="628"/>
                  </a:lnTo>
                  <a:lnTo>
                    <a:pt x="912" y="629"/>
                  </a:lnTo>
                  <a:lnTo>
                    <a:pt x="911" y="630"/>
                  </a:lnTo>
                  <a:lnTo>
                    <a:pt x="910" y="629"/>
                  </a:lnTo>
                  <a:lnTo>
                    <a:pt x="908" y="628"/>
                  </a:lnTo>
                  <a:lnTo>
                    <a:pt x="906" y="626"/>
                  </a:lnTo>
                  <a:lnTo>
                    <a:pt x="905" y="625"/>
                  </a:lnTo>
                  <a:lnTo>
                    <a:pt x="903" y="623"/>
                  </a:lnTo>
                  <a:lnTo>
                    <a:pt x="900" y="623"/>
                  </a:lnTo>
                  <a:lnTo>
                    <a:pt x="897" y="623"/>
                  </a:lnTo>
                  <a:lnTo>
                    <a:pt x="896" y="623"/>
                  </a:lnTo>
                  <a:lnTo>
                    <a:pt x="895" y="624"/>
                  </a:lnTo>
                  <a:lnTo>
                    <a:pt x="894" y="624"/>
                  </a:lnTo>
                  <a:lnTo>
                    <a:pt x="893" y="625"/>
                  </a:lnTo>
                  <a:lnTo>
                    <a:pt x="890" y="626"/>
                  </a:lnTo>
                  <a:lnTo>
                    <a:pt x="889" y="628"/>
                  </a:lnTo>
                  <a:lnTo>
                    <a:pt x="888" y="629"/>
                  </a:lnTo>
                  <a:lnTo>
                    <a:pt x="887" y="629"/>
                  </a:lnTo>
                  <a:lnTo>
                    <a:pt x="886" y="628"/>
                  </a:lnTo>
                  <a:lnTo>
                    <a:pt x="886" y="625"/>
                  </a:lnTo>
                  <a:lnTo>
                    <a:pt x="886" y="622"/>
                  </a:lnTo>
                  <a:lnTo>
                    <a:pt x="885" y="621"/>
                  </a:lnTo>
                  <a:lnTo>
                    <a:pt x="885" y="620"/>
                  </a:lnTo>
                  <a:lnTo>
                    <a:pt x="883" y="621"/>
                  </a:lnTo>
                  <a:lnTo>
                    <a:pt x="881" y="622"/>
                  </a:lnTo>
                  <a:lnTo>
                    <a:pt x="880" y="623"/>
                  </a:lnTo>
                  <a:lnTo>
                    <a:pt x="878" y="623"/>
                  </a:lnTo>
                  <a:lnTo>
                    <a:pt x="878" y="622"/>
                  </a:lnTo>
                  <a:lnTo>
                    <a:pt x="877" y="620"/>
                  </a:lnTo>
                  <a:lnTo>
                    <a:pt x="876" y="619"/>
                  </a:lnTo>
                  <a:lnTo>
                    <a:pt x="876" y="617"/>
                  </a:lnTo>
                  <a:lnTo>
                    <a:pt x="875" y="616"/>
                  </a:lnTo>
                  <a:lnTo>
                    <a:pt x="873" y="615"/>
                  </a:lnTo>
                  <a:lnTo>
                    <a:pt x="871" y="615"/>
                  </a:lnTo>
                  <a:lnTo>
                    <a:pt x="870" y="614"/>
                  </a:lnTo>
                  <a:lnTo>
                    <a:pt x="869" y="613"/>
                  </a:lnTo>
                  <a:lnTo>
                    <a:pt x="867" y="613"/>
                  </a:lnTo>
                  <a:lnTo>
                    <a:pt x="865" y="613"/>
                  </a:lnTo>
                  <a:lnTo>
                    <a:pt x="863" y="612"/>
                  </a:lnTo>
                  <a:lnTo>
                    <a:pt x="862" y="612"/>
                  </a:lnTo>
                  <a:lnTo>
                    <a:pt x="861" y="611"/>
                  </a:lnTo>
                  <a:lnTo>
                    <a:pt x="859" y="611"/>
                  </a:lnTo>
                  <a:lnTo>
                    <a:pt x="858" y="609"/>
                  </a:lnTo>
                  <a:lnTo>
                    <a:pt x="856" y="609"/>
                  </a:lnTo>
                  <a:lnTo>
                    <a:pt x="854" y="608"/>
                  </a:lnTo>
                  <a:lnTo>
                    <a:pt x="853" y="607"/>
                  </a:lnTo>
                  <a:lnTo>
                    <a:pt x="852" y="607"/>
                  </a:lnTo>
                  <a:lnTo>
                    <a:pt x="850" y="606"/>
                  </a:lnTo>
                  <a:lnTo>
                    <a:pt x="848" y="605"/>
                  </a:lnTo>
                  <a:lnTo>
                    <a:pt x="847" y="605"/>
                  </a:lnTo>
                  <a:lnTo>
                    <a:pt x="844" y="604"/>
                  </a:lnTo>
                  <a:lnTo>
                    <a:pt x="840" y="600"/>
                  </a:lnTo>
                  <a:lnTo>
                    <a:pt x="839" y="600"/>
                  </a:lnTo>
                  <a:lnTo>
                    <a:pt x="837" y="599"/>
                  </a:lnTo>
                  <a:lnTo>
                    <a:pt x="836" y="598"/>
                  </a:lnTo>
                  <a:lnTo>
                    <a:pt x="835" y="598"/>
                  </a:lnTo>
                  <a:lnTo>
                    <a:pt x="831" y="598"/>
                  </a:lnTo>
                  <a:lnTo>
                    <a:pt x="828" y="597"/>
                  </a:lnTo>
                  <a:lnTo>
                    <a:pt x="826" y="597"/>
                  </a:lnTo>
                  <a:lnTo>
                    <a:pt x="825" y="597"/>
                  </a:lnTo>
                  <a:lnTo>
                    <a:pt x="822" y="597"/>
                  </a:lnTo>
                  <a:lnTo>
                    <a:pt x="820" y="597"/>
                  </a:lnTo>
                  <a:lnTo>
                    <a:pt x="819" y="597"/>
                  </a:lnTo>
                  <a:lnTo>
                    <a:pt x="819" y="598"/>
                  </a:lnTo>
                  <a:lnTo>
                    <a:pt x="818" y="599"/>
                  </a:lnTo>
                  <a:lnTo>
                    <a:pt x="818" y="602"/>
                  </a:lnTo>
                  <a:lnTo>
                    <a:pt x="817" y="603"/>
                  </a:lnTo>
                  <a:lnTo>
                    <a:pt x="817" y="605"/>
                  </a:lnTo>
                  <a:lnTo>
                    <a:pt x="815" y="606"/>
                  </a:lnTo>
                  <a:lnTo>
                    <a:pt x="815" y="608"/>
                  </a:lnTo>
                  <a:lnTo>
                    <a:pt x="815" y="609"/>
                  </a:lnTo>
                  <a:lnTo>
                    <a:pt x="814" y="612"/>
                  </a:lnTo>
                  <a:lnTo>
                    <a:pt x="814" y="613"/>
                  </a:lnTo>
                  <a:lnTo>
                    <a:pt x="814" y="615"/>
                  </a:lnTo>
                  <a:lnTo>
                    <a:pt x="813" y="616"/>
                  </a:lnTo>
                  <a:lnTo>
                    <a:pt x="813" y="619"/>
                  </a:lnTo>
                  <a:lnTo>
                    <a:pt x="812" y="619"/>
                  </a:lnTo>
                  <a:lnTo>
                    <a:pt x="810" y="619"/>
                  </a:lnTo>
                  <a:lnTo>
                    <a:pt x="809" y="619"/>
                  </a:lnTo>
                  <a:lnTo>
                    <a:pt x="807" y="619"/>
                  </a:lnTo>
                  <a:lnTo>
                    <a:pt x="805" y="619"/>
                  </a:lnTo>
                  <a:lnTo>
                    <a:pt x="804" y="619"/>
                  </a:lnTo>
                  <a:lnTo>
                    <a:pt x="802" y="619"/>
                  </a:lnTo>
                  <a:lnTo>
                    <a:pt x="801" y="619"/>
                  </a:lnTo>
                  <a:lnTo>
                    <a:pt x="798" y="619"/>
                  </a:lnTo>
                  <a:lnTo>
                    <a:pt x="797" y="619"/>
                  </a:lnTo>
                  <a:lnTo>
                    <a:pt x="796" y="617"/>
                  </a:lnTo>
                  <a:lnTo>
                    <a:pt x="794" y="617"/>
                  </a:lnTo>
                  <a:lnTo>
                    <a:pt x="792" y="617"/>
                  </a:lnTo>
                  <a:lnTo>
                    <a:pt x="790" y="617"/>
                  </a:lnTo>
                  <a:lnTo>
                    <a:pt x="788" y="617"/>
                  </a:lnTo>
                  <a:lnTo>
                    <a:pt x="787" y="617"/>
                  </a:lnTo>
                  <a:lnTo>
                    <a:pt x="786" y="616"/>
                  </a:lnTo>
                  <a:lnTo>
                    <a:pt x="782" y="616"/>
                  </a:lnTo>
                  <a:lnTo>
                    <a:pt x="781" y="616"/>
                  </a:lnTo>
                  <a:lnTo>
                    <a:pt x="779" y="616"/>
                  </a:lnTo>
                  <a:lnTo>
                    <a:pt x="778" y="616"/>
                  </a:lnTo>
                  <a:lnTo>
                    <a:pt x="777" y="615"/>
                  </a:lnTo>
                  <a:lnTo>
                    <a:pt x="776" y="615"/>
                  </a:lnTo>
                  <a:lnTo>
                    <a:pt x="773" y="615"/>
                  </a:lnTo>
                  <a:lnTo>
                    <a:pt x="772" y="615"/>
                  </a:lnTo>
                  <a:lnTo>
                    <a:pt x="770" y="615"/>
                  </a:lnTo>
                  <a:lnTo>
                    <a:pt x="769" y="614"/>
                  </a:lnTo>
                  <a:lnTo>
                    <a:pt x="767" y="614"/>
                  </a:lnTo>
                  <a:lnTo>
                    <a:pt x="765" y="614"/>
                  </a:lnTo>
                  <a:lnTo>
                    <a:pt x="763" y="614"/>
                  </a:lnTo>
                  <a:lnTo>
                    <a:pt x="762" y="614"/>
                  </a:lnTo>
                  <a:lnTo>
                    <a:pt x="761" y="614"/>
                  </a:lnTo>
                  <a:lnTo>
                    <a:pt x="759" y="615"/>
                  </a:lnTo>
                  <a:lnTo>
                    <a:pt x="757" y="616"/>
                  </a:lnTo>
                  <a:lnTo>
                    <a:pt x="755" y="616"/>
                  </a:lnTo>
                  <a:lnTo>
                    <a:pt x="754" y="617"/>
                  </a:lnTo>
                  <a:lnTo>
                    <a:pt x="752" y="617"/>
                  </a:lnTo>
                  <a:lnTo>
                    <a:pt x="751" y="619"/>
                  </a:lnTo>
                  <a:lnTo>
                    <a:pt x="748" y="620"/>
                  </a:lnTo>
                  <a:lnTo>
                    <a:pt x="748" y="621"/>
                  </a:lnTo>
                  <a:lnTo>
                    <a:pt x="747" y="622"/>
                  </a:lnTo>
                  <a:lnTo>
                    <a:pt x="745" y="622"/>
                  </a:lnTo>
                  <a:lnTo>
                    <a:pt x="744" y="622"/>
                  </a:lnTo>
                  <a:lnTo>
                    <a:pt x="742" y="622"/>
                  </a:lnTo>
                  <a:lnTo>
                    <a:pt x="740" y="621"/>
                  </a:lnTo>
                  <a:lnTo>
                    <a:pt x="738" y="621"/>
                  </a:lnTo>
                  <a:lnTo>
                    <a:pt x="737" y="620"/>
                  </a:lnTo>
                  <a:lnTo>
                    <a:pt x="736" y="620"/>
                  </a:lnTo>
                  <a:lnTo>
                    <a:pt x="735" y="619"/>
                  </a:lnTo>
                  <a:lnTo>
                    <a:pt x="732" y="619"/>
                  </a:lnTo>
                  <a:lnTo>
                    <a:pt x="731" y="617"/>
                  </a:lnTo>
                  <a:lnTo>
                    <a:pt x="730" y="616"/>
                  </a:lnTo>
                  <a:lnTo>
                    <a:pt x="727" y="615"/>
                  </a:lnTo>
                  <a:lnTo>
                    <a:pt x="726" y="617"/>
                  </a:lnTo>
                  <a:lnTo>
                    <a:pt x="722" y="615"/>
                  </a:lnTo>
                  <a:lnTo>
                    <a:pt x="721" y="615"/>
                  </a:lnTo>
                  <a:lnTo>
                    <a:pt x="719" y="616"/>
                  </a:lnTo>
                  <a:lnTo>
                    <a:pt x="718" y="617"/>
                  </a:lnTo>
                  <a:lnTo>
                    <a:pt x="717" y="617"/>
                  </a:lnTo>
                  <a:lnTo>
                    <a:pt x="714" y="619"/>
                  </a:lnTo>
                  <a:lnTo>
                    <a:pt x="713" y="620"/>
                  </a:lnTo>
                  <a:lnTo>
                    <a:pt x="712" y="621"/>
                  </a:lnTo>
                  <a:lnTo>
                    <a:pt x="711" y="622"/>
                  </a:lnTo>
                  <a:lnTo>
                    <a:pt x="710" y="621"/>
                  </a:lnTo>
                  <a:lnTo>
                    <a:pt x="709" y="621"/>
                  </a:lnTo>
                  <a:lnTo>
                    <a:pt x="707" y="620"/>
                  </a:lnTo>
                  <a:lnTo>
                    <a:pt x="705" y="620"/>
                  </a:lnTo>
                  <a:lnTo>
                    <a:pt x="704" y="619"/>
                  </a:lnTo>
                  <a:lnTo>
                    <a:pt x="702" y="617"/>
                  </a:lnTo>
                  <a:lnTo>
                    <a:pt x="701" y="616"/>
                  </a:lnTo>
                  <a:lnTo>
                    <a:pt x="699" y="615"/>
                  </a:lnTo>
                  <a:lnTo>
                    <a:pt x="697" y="614"/>
                  </a:lnTo>
                  <a:lnTo>
                    <a:pt x="696" y="614"/>
                  </a:lnTo>
                  <a:lnTo>
                    <a:pt x="694" y="613"/>
                  </a:lnTo>
                  <a:lnTo>
                    <a:pt x="693" y="612"/>
                  </a:lnTo>
                  <a:lnTo>
                    <a:pt x="692" y="611"/>
                  </a:lnTo>
                  <a:lnTo>
                    <a:pt x="689" y="609"/>
                  </a:lnTo>
                  <a:lnTo>
                    <a:pt x="688" y="608"/>
                  </a:lnTo>
                  <a:lnTo>
                    <a:pt x="687" y="607"/>
                  </a:lnTo>
                  <a:lnTo>
                    <a:pt x="686" y="607"/>
                  </a:lnTo>
                  <a:lnTo>
                    <a:pt x="684" y="606"/>
                  </a:lnTo>
                  <a:lnTo>
                    <a:pt x="682" y="605"/>
                  </a:lnTo>
                  <a:lnTo>
                    <a:pt x="681" y="604"/>
                  </a:lnTo>
                  <a:lnTo>
                    <a:pt x="679" y="602"/>
                  </a:lnTo>
                  <a:lnTo>
                    <a:pt x="677" y="599"/>
                  </a:lnTo>
                  <a:lnTo>
                    <a:pt x="676" y="599"/>
                  </a:lnTo>
                  <a:lnTo>
                    <a:pt x="673" y="597"/>
                  </a:lnTo>
                  <a:lnTo>
                    <a:pt x="672" y="597"/>
                  </a:lnTo>
                  <a:lnTo>
                    <a:pt x="671" y="596"/>
                  </a:lnTo>
                  <a:lnTo>
                    <a:pt x="670" y="596"/>
                  </a:lnTo>
                  <a:lnTo>
                    <a:pt x="668" y="595"/>
                  </a:lnTo>
                  <a:lnTo>
                    <a:pt x="667" y="595"/>
                  </a:lnTo>
                  <a:lnTo>
                    <a:pt x="664" y="595"/>
                  </a:lnTo>
                  <a:lnTo>
                    <a:pt x="663" y="594"/>
                  </a:lnTo>
                  <a:lnTo>
                    <a:pt x="661" y="594"/>
                  </a:lnTo>
                  <a:lnTo>
                    <a:pt x="660" y="592"/>
                  </a:lnTo>
                  <a:lnTo>
                    <a:pt x="659" y="592"/>
                  </a:lnTo>
                  <a:lnTo>
                    <a:pt x="656" y="594"/>
                  </a:lnTo>
                  <a:lnTo>
                    <a:pt x="655" y="592"/>
                  </a:lnTo>
                  <a:lnTo>
                    <a:pt x="654" y="591"/>
                  </a:lnTo>
                  <a:lnTo>
                    <a:pt x="653" y="589"/>
                  </a:lnTo>
                  <a:lnTo>
                    <a:pt x="652" y="586"/>
                  </a:lnTo>
                  <a:lnTo>
                    <a:pt x="651" y="585"/>
                  </a:lnTo>
                  <a:lnTo>
                    <a:pt x="651" y="582"/>
                  </a:lnTo>
                  <a:lnTo>
                    <a:pt x="649" y="581"/>
                  </a:lnTo>
                  <a:lnTo>
                    <a:pt x="648" y="580"/>
                  </a:lnTo>
                  <a:lnTo>
                    <a:pt x="647" y="579"/>
                  </a:lnTo>
                  <a:lnTo>
                    <a:pt x="646" y="578"/>
                  </a:lnTo>
                  <a:lnTo>
                    <a:pt x="645" y="577"/>
                  </a:lnTo>
                  <a:lnTo>
                    <a:pt x="644" y="573"/>
                  </a:lnTo>
                  <a:lnTo>
                    <a:pt x="643" y="574"/>
                  </a:lnTo>
                  <a:lnTo>
                    <a:pt x="639" y="575"/>
                  </a:lnTo>
                  <a:lnTo>
                    <a:pt x="636" y="575"/>
                  </a:lnTo>
                  <a:lnTo>
                    <a:pt x="634" y="575"/>
                  </a:lnTo>
                  <a:lnTo>
                    <a:pt x="632" y="577"/>
                  </a:lnTo>
                  <a:lnTo>
                    <a:pt x="630" y="579"/>
                  </a:lnTo>
                  <a:lnTo>
                    <a:pt x="627" y="578"/>
                  </a:lnTo>
                  <a:lnTo>
                    <a:pt x="624" y="579"/>
                  </a:lnTo>
                  <a:lnTo>
                    <a:pt x="622" y="579"/>
                  </a:lnTo>
                  <a:lnTo>
                    <a:pt x="621" y="579"/>
                  </a:lnTo>
                  <a:lnTo>
                    <a:pt x="619" y="579"/>
                  </a:lnTo>
                  <a:lnTo>
                    <a:pt x="616" y="579"/>
                  </a:lnTo>
                  <a:lnTo>
                    <a:pt x="613" y="582"/>
                  </a:lnTo>
                  <a:lnTo>
                    <a:pt x="606" y="585"/>
                  </a:lnTo>
                  <a:lnTo>
                    <a:pt x="607" y="588"/>
                  </a:lnTo>
                  <a:lnTo>
                    <a:pt x="607" y="591"/>
                  </a:lnTo>
                  <a:lnTo>
                    <a:pt x="604" y="588"/>
                  </a:lnTo>
                  <a:lnTo>
                    <a:pt x="601" y="589"/>
                  </a:lnTo>
                  <a:lnTo>
                    <a:pt x="599" y="590"/>
                  </a:lnTo>
                  <a:lnTo>
                    <a:pt x="598" y="591"/>
                  </a:lnTo>
                  <a:lnTo>
                    <a:pt x="596" y="591"/>
                  </a:lnTo>
                  <a:lnTo>
                    <a:pt x="595" y="592"/>
                  </a:lnTo>
                  <a:lnTo>
                    <a:pt x="594" y="592"/>
                  </a:lnTo>
                  <a:lnTo>
                    <a:pt x="591" y="594"/>
                  </a:lnTo>
                  <a:lnTo>
                    <a:pt x="590" y="595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7"/>
                  </a:lnTo>
                  <a:lnTo>
                    <a:pt x="586" y="598"/>
                  </a:lnTo>
                  <a:lnTo>
                    <a:pt x="584" y="599"/>
                  </a:lnTo>
                  <a:lnTo>
                    <a:pt x="582" y="600"/>
                  </a:lnTo>
                  <a:lnTo>
                    <a:pt x="581" y="603"/>
                  </a:lnTo>
                  <a:lnTo>
                    <a:pt x="580" y="600"/>
                  </a:lnTo>
                  <a:lnTo>
                    <a:pt x="579" y="599"/>
                  </a:lnTo>
                  <a:lnTo>
                    <a:pt x="578" y="598"/>
                  </a:lnTo>
                  <a:lnTo>
                    <a:pt x="576" y="598"/>
                  </a:lnTo>
                  <a:lnTo>
                    <a:pt x="574" y="597"/>
                  </a:lnTo>
                  <a:lnTo>
                    <a:pt x="573" y="597"/>
                  </a:lnTo>
                  <a:lnTo>
                    <a:pt x="571" y="597"/>
                  </a:lnTo>
                  <a:lnTo>
                    <a:pt x="570" y="596"/>
                  </a:lnTo>
                  <a:lnTo>
                    <a:pt x="569" y="595"/>
                  </a:lnTo>
                  <a:lnTo>
                    <a:pt x="566" y="594"/>
                  </a:lnTo>
                  <a:lnTo>
                    <a:pt x="565" y="592"/>
                  </a:lnTo>
                  <a:lnTo>
                    <a:pt x="564" y="592"/>
                  </a:lnTo>
                  <a:lnTo>
                    <a:pt x="563" y="590"/>
                  </a:lnTo>
                  <a:lnTo>
                    <a:pt x="561" y="589"/>
                  </a:lnTo>
                  <a:lnTo>
                    <a:pt x="560" y="588"/>
                  </a:lnTo>
                  <a:lnTo>
                    <a:pt x="559" y="587"/>
                  </a:lnTo>
                  <a:lnTo>
                    <a:pt x="557" y="585"/>
                  </a:lnTo>
                  <a:lnTo>
                    <a:pt x="557" y="583"/>
                  </a:lnTo>
                  <a:lnTo>
                    <a:pt x="555" y="582"/>
                  </a:lnTo>
                  <a:lnTo>
                    <a:pt x="555" y="581"/>
                  </a:lnTo>
                  <a:lnTo>
                    <a:pt x="554" y="580"/>
                  </a:lnTo>
                  <a:lnTo>
                    <a:pt x="553" y="579"/>
                  </a:lnTo>
                  <a:lnTo>
                    <a:pt x="552" y="577"/>
                  </a:lnTo>
                  <a:lnTo>
                    <a:pt x="551" y="575"/>
                  </a:lnTo>
                  <a:lnTo>
                    <a:pt x="549" y="574"/>
                  </a:lnTo>
                  <a:lnTo>
                    <a:pt x="548" y="573"/>
                  </a:lnTo>
                  <a:lnTo>
                    <a:pt x="547" y="572"/>
                  </a:lnTo>
                  <a:lnTo>
                    <a:pt x="547" y="570"/>
                  </a:lnTo>
                  <a:lnTo>
                    <a:pt x="546" y="569"/>
                  </a:lnTo>
                  <a:lnTo>
                    <a:pt x="545" y="567"/>
                  </a:lnTo>
                  <a:lnTo>
                    <a:pt x="544" y="566"/>
                  </a:lnTo>
                  <a:lnTo>
                    <a:pt x="543" y="564"/>
                  </a:lnTo>
                  <a:lnTo>
                    <a:pt x="543" y="563"/>
                  </a:lnTo>
                  <a:lnTo>
                    <a:pt x="541" y="562"/>
                  </a:lnTo>
                  <a:lnTo>
                    <a:pt x="540" y="561"/>
                  </a:lnTo>
                  <a:lnTo>
                    <a:pt x="540" y="560"/>
                  </a:lnTo>
                  <a:lnTo>
                    <a:pt x="539" y="557"/>
                  </a:lnTo>
                  <a:lnTo>
                    <a:pt x="538" y="556"/>
                  </a:lnTo>
                  <a:lnTo>
                    <a:pt x="538" y="555"/>
                  </a:lnTo>
                  <a:lnTo>
                    <a:pt x="537" y="554"/>
                  </a:lnTo>
                  <a:lnTo>
                    <a:pt x="536" y="552"/>
                  </a:lnTo>
                  <a:lnTo>
                    <a:pt x="535" y="552"/>
                  </a:lnTo>
                  <a:lnTo>
                    <a:pt x="533" y="550"/>
                  </a:lnTo>
                  <a:lnTo>
                    <a:pt x="532" y="552"/>
                  </a:lnTo>
                  <a:lnTo>
                    <a:pt x="531" y="553"/>
                  </a:lnTo>
                  <a:lnTo>
                    <a:pt x="529" y="553"/>
                  </a:lnTo>
                  <a:lnTo>
                    <a:pt x="528" y="553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8"/>
                  </a:lnTo>
                  <a:lnTo>
                    <a:pt x="526" y="547"/>
                  </a:lnTo>
                  <a:lnTo>
                    <a:pt x="524" y="545"/>
                  </a:lnTo>
                  <a:lnTo>
                    <a:pt x="524" y="544"/>
                  </a:lnTo>
                  <a:lnTo>
                    <a:pt x="523" y="541"/>
                  </a:lnTo>
                  <a:lnTo>
                    <a:pt x="523" y="540"/>
                  </a:lnTo>
                  <a:lnTo>
                    <a:pt x="521" y="539"/>
                  </a:lnTo>
                  <a:lnTo>
                    <a:pt x="520" y="538"/>
                  </a:lnTo>
                  <a:lnTo>
                    <a:pt x="519" y="537"/>
                  </a:lnTo>
                  <a:lnTo>
                    <a:pt x="518" y="537"/>
                  </a:lnTo>
                  <a:lnTo>
                    <a:pt x="516" y="536"/>
                  </a:lnTo>
                  <a:lnTo>
                    <a:pt x="514" y="535"/>
                  </a:lnTo>
                  <a:lnTo>
                    <a:pt x="513" y="533"/>
                  </a:lnTo>
                  <a:lnTo>
                    <a:pt x="512" y="533"/>
                  </a:lnTo>
                  <a:lnTo>
                    <a:pt x="511" y="533"/>
                  </a:lnTo>
                  <a:lnTo>
                    <a:pt x="508" y="533"/>
                  </a:lnTo>
                  <a:lnTo>
                    <a:pt x="507" y="530"/>
                  </a:lnTo>
                  <a:lnTo>
                    <a:pt x="505" y="531"/>
                  </a:lnTo>
                  <a:lnTo>
                    <a:pt x="504" y="529"/>
                  </a:lnTo>
                  <a:lnTo>
                    <a:pt x="504" y="528"/>
                  </a:lnTo>
                  <a:lnTo>
                    <a:pt x="503" y="525"/>
                  </a:lnTo>
                  <a:lnTo>
                    <a:pt x="502" y="525"/>
                  </a:lnTo>
                  <a:lnTo>
                    <a:pt x="501" y="524"/>
                  </a:lnTo>
                  <a:lnTo>
                    <a:pt x="498" y="523"/>
                  </a:lnTo>
                  <a:lnTo>
                    <a:pt x="497" y="522"/>
                  </a:lnTo>
                  <a:lnTo>
                    <a:pt x="496" y="521"/>
                  </a:lnTo>
                  <a:lnTo>
                    <a:pt x="494" y="520"/>
                  </a:lnTo>
                  <a:lnTo>
                    <a:pt x="493" y="519"/>
                  </a:lnTo>
                  <a:lnTo>
                    <a:pt x="491" y="519"/>
                  </a:lnTo>
                  <a:lnTo>
                    <a:pt x="490" y="518"/>
                  </a:lnTo>
                  <a:lnTo>
                    <a:pt x="489" y="516"/>
                  </a:lnTo>
                  <a:lnTo>
                    <a:pt x="487" y="516"/>
                  </a:lnTo>
                  <a:lnTo>
                    <a:pt x="486" y="515"/>
                  </a:lnTo>
                  <a:lnTo>
                    <a:pt x="483" y="514"/>
                  </a:lnTo>
                  <a:lnTo>
                    <a:pt x="482" y="514"/>
                  </a:lnTo>
                  <a:lnTo>
                    <a:pt x="481" y="513"/>
                  </a:lnTo>
                  <a:lnTo>
                    <a:pt x="480" y="511"/>
                  </a:lnTo>
                  <a:lnTo>
                    <a:pt x="480" y="510"/>
                  </a:lnTo>
                  <a:lnTo>
                    <a:pt x="478" y="508"/>
                  </a:lnTo>
                  <a:lnTo>
                    <a:pt x="478" y="507"/>
                  </a:lnTo>
                  <a:lnTo>
                    <a:pt x="476" y="506"/>
                  </a:lnTo>
                  <a:lnTo>
                    <a:pt x="474" y="505"/>
                  </a:lnTo>
                  <a:lnTo>
                    <a:pt x="473" y="504"/>
                  </a:lnTo>
                  <a:lnTo>
                    <a:pt x="472" y="503"/>
                  </a:lnTo>
                  <a:lnTo>
                    <a:pt x="471" y="503"/>
                  </a:lnTo>
                  <a:lnTo>
                    <a:pt x="470" y="502"/>
                  </a:lnTo>
                  <a:lnTo>
                    <a:pt x="468" y="499"/>
                  </a:lnTo>
                  <a:lnTo>
                    <a:pt x="466" y="498"/>
                  </a:lnTo>
                  <a:lnTo>
                    <a:pt x="463" y="497"/>
                  </a:lnTo>
                  <a:lnTo>
                    <a:pt x="462" y="495"/>
                  </a:lnTo>
                  <a:lnTo>
                    <a:pt x="461" y="494"/>
                  </a:lnTo>
                  <a:lnTo>
                    <a:pt x="460" y="493"/>
                  </a:lnTo>
                  <a:lnTo>
                    <a:pt x="458" y="491"/>
                  </a:lnTo>
                  <a:lnTo>
                    <a:pt x="457" y="490"/>
                  </a:lnTo>
                  <a:lnTo>
                    <a:pt x="456" y="489"/>
                  </a:lnTo>
                  <a:lnTo>
                    <a:pt x="455" y="488"/>
                  </a:lnTo>
                  <a:lnTo>
                    <a:pt x="454" y="486"/>
                  </a:lnTo>
                  <a:lnTo>
                    <a:pt x="453" y="485"/>
                  </a:lnTo>
                  <a:lnTo>
                    <a:pt x="452" y="484"/>
                  </a:lnTo>
                  <a:lnTo>
                    <a:pt x="450" y="482"/>
                  </a:lnTo>
                  <a:lnTo>
                    <a:pt x="449" y="481"/>
                  </a:lnTo>
                  <a:lnTo>
                    <a:pt x="448" y="480"/>
                  </a:lnTo>
                  <a:lnTo>
                    <a:pt x="447" y="479"/>
                  </a:lnTo>
                  <a:lnTo>
                    <a:pt x="446" y="478"/>
                  </a:lnTo>
                  <a:lnTo>
                    <a:pt x="445" y="477"/>
                  </a:lnTo>
                  <a:lnTo>
                    <a:pt x="443" y="477"/>
                  </a:lnTo>
                  <a:lnTo>
                    <a:pt x="441" y="476"/>
                  </a:lnTo>
                  <a:lnTo>
                    <a:pt x="440" y="474"/>
                  </a:lnTo>
                  <a:lnTo>
                    <a:pt x="439" y="473"/>
                  </a:lnTo>
                  <a:lnTo>
                    <a:pt x="437" y="472"/>
                  </a:lnTo>
                  <a:lnTo>
                    <a:pt x="436" y="472"/>
                  </a:lnTo>
                  <a:lnTo>
                    <a:pt x="435" y="471"/>
                  </a:lnTo>
                  <a:lnTo>
                    <a:pt x="433" y="470"/>
                  </a:lnTo>
                  <a:lnTo>
                    <a:pt x="432" y="469"/>
                  </a:lnTo>
                  <a:lnTo>
                    <a:pt x="431" y="468"/>
                  </a:lnTo>
                  <a:lnTo>
                    <a:pt x="431" y="466"/>
                  </a:lnTo>
                  <a:lnTo>
                    <a:pt x="430" y="465"/>
                  </a:lnTo>
                  <a:lnTo>
                    <a:pt x="429" y="464"/>
                  </a:lnTo>
                  <a:lnTo>
                    <a:pt x="428" y="462"/>
                  </a:lnTo>
                  <a:lnTo>
                    <a:pt x="427" y="461"/>
                  </a:lnTo>
                  <a:lnTo>
                    <a:pt x="425" y="460"/>
                  </a:lnTo>
                  <a:lnTo>
                    <a:pt x="424" y="460"/>
                  </a:lnTo>
                  <a:lnTo>
                    <a:pt x="422" y="460"/>
                  </a:lnTo>
                  <a:lnTo>
                    <a:pt x="421" y="457"/>
                  </a:lnTo>
                  <a:lnTo>
                    <a:pt x="416" y="457"/>
                  </a:lnTo>
                  <a:lnTo>
                    <a:pt x="415" y="456"/>
                  </a:lnTo>
                  <a:lnTo>
                    <a:pt x="414" y="453"/>
                  </a:lnTo>
                  <a:lnTo>
                    <a:pt x="413" y="449"/>
                  </a:lnTo>
                  <a:lnTo>
                    <a:pt x="413" y="446"/>
                  </a:lnTo>
                  <a:lnTo>
                    <a:pt x="411" y="445"/>
                  </a:lnTo>
                  <a:lnTo>
                    <a:pt x="410" y="445"/>
                  </a:lnTo>
                  <a:lnTo>
                    <a:pt x="406" y="446"/>
                  </a:lnTo>
                  <a:lnTo>
                    <a:pt x="404" y="443"/>
                  </a:lnTo>
                  <a:lnTo>
                    <a:pt x="403" y="442"/>
                  </a:lnTo>
                  <a:lnTo>
                    <a:pt x="402" y="440"/>
                  </a:lnTo>
                  <a:lnTo>
                    <a:pt x="400" y="439"/>
                  </a:lnTo>
                  <a:lnTo>
                    <a:pt x="399" y="438"/>
                  </a:lnTo>
                  <a:lnTo>
                    <a:pt x="398" y="437"/>
                  </a:lnTo>
                  <a:lnTo>
                    <a:pt x="397" y="436"/>
                  </a:lnTo>
                  <a:lnTo>
                    <a:pt x="396" y="435"/>
                  </a:lnTo>
                  <a:lnTo>
                    <a:pt x="395" y="437"/>
                  </a:lnTo>
                  <a:lnTo>
                    <a:pt x="395" y="438"/>
                  </a:lnTo>
                  <a:lnTo>
                    <a:pt x="394" y="439"/>
                  </a:lnTo>
                  <a:lnTo>
                    <a:pt x="393" y="442"/>
                  </a:lnTo>
                  <a:lnTo>
                    <a:pt x="393" y="443"/>
                  </a:lnTo>
                  <a:lnTo>
                    <a:pt x="391" y="444"/>
                  </a:lnTo>
                  <a:lnTo>
                    <a:pt x="390" y="445"/>
                  </a:lnTo>
                  <a:lnTo>
                    <a:pt x="389" y="446"/>
                  </a:lnTo>
                  <a:lnTo>
                    <a:pt x="389" y="448"/>
                  </a:lnTo>
                  <a:lnTo>
                    <a:pt x="389" y="449"/>
                  </a:lnTo>
                  <a:lnTo>
                    <a:pt x="388" y="452"/>
                  </a:lnTo>
                  <a:lnTo>
                    <a:pt x="389" y="455"/>
                  </a:lnTo>
                  <a:lnTo>
                    <a:pt x="387" y="455"/>
                  </a:lnTo>
                  <a:lnTo>
                    <a:pt x="385" y="457"/>
                  </a:lnTo>
                  <a:lnTo>
                    <a:pt x="382" y="461"/>
                  </a:lnTo>
                  <a:lnTo>
                    <a:pt x="381" y="464"/>
                  </a:lnTo>
                  <a:lnTo>
                    <a:pt x="378" y="468"/>
                  </a:lnTo>
                  <a:lnTo>
                    <a:pt x="377" y="470"/>
                  </a:lnTo>
                  <a:lnTo>
                    <a:pt x="372" y="468"/>
                  </a:lnTo>
                  <a:lnTo>
                    <a:pt x="372" y="472"/>
                  </a:lnTo>
                  <a:lnTo>
                    <a:pt x="372" y="473"/>
                  </a:lnTo>
                  <a:lnTo>
                    <a:pt x="374" y="474"/>
                  </a:lnTo>
                  <a:lnTo>
                    <a:pt x="375" y="476"/>
                  </a:lnTo>
                  <a:lnTo>
                    <a:pt x="375" y="478"/>
                  </a:lnTo>
                  <a:lnTo>
                    <a:pt x="374" y="479"/>
                  </a:lnTo>
                  <a:lnTo>
                    <a:pt x="374" y="480"/>
                  </a:lnTo>
                  <a:lnTo>
                    <a:pt x="374" y="482"/>
                  </a:lnTo>
                  <a:lnTo>
                    <a:pt x="373" y="484"/>
                  </a:lnTo>
                  <a:lnTo>
                    <a:pt x="372" y="485"/>
                  </a:lnTo>
                  <a:lnTo>
                    <a:pt x="370" y="485"/>
                  </a:lnTo>
                  <a:lnTo>
                    <a:pt x="369" y="485"/>
                  </a:lnTo>
                  <a:lnTo>
                    <a:pt x="366" y="484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2" y="485"/>
                  </a:lnTo>
                  <a:lnTo>
                    <a:pt x="361" y="486"/>
                  </a:lnTo>
                  <a:lnTo>
                    <a:pt x="360" y="487"/>
                  </a:lnTo>
                  <a:lnTo>
                    <a:pt x="358" y="488"/>
                  </a:lnTo>
                  <a:lnTo>
                    <a:pt x="357" y="489"/>
                  </a:lnTo>
                  <a:lnTo>
                    <a:pt x="356" y="490"/>
                  </a:lnTo>
                  <a:lnTo>
                    <a:pt x="355" y="493"/>
                  </a:lnTo>
                  <a:lnTo>
                    <a:pt x="354" y="494"/>
                  </a:lnTo>
                  <a:lnTo>
                    <a:pt x="354" y="495"/>
                  </a:lnTo>
                  <a:lnTo>
                    <a:pt x="352" y="497"/>
                  </a:lnTo>
                  <a:lnTo>
                    <a:pt x="349" y="499"/>
                  </a:lnTo>
                  <a:lnTo>
                    <a:pt x="348" y="501"/>
                  </a:lnTo>
                  <a:lnTo>
                    <a:pt x="347" y="502"/>
                  </a:lnTo>
                  <a:lnTo>
                    <a:pt x="346" y="503"/>
                  </a:lnTo>
                  <a:lnTo>
                    <a:pt x="345" y="504"/>
                  </a:lnTo>
                  <a:lnTo>
                    <a:pt x="342" y="505"/>
                  </a:lnTo>
                  <a:lnTo>
                    <a:pt x="341" y="506"/>
                  </a:lnTo>
                  <a:lnTo>
                    <a:pt x="340" y="506"/>
                  </a:lnTo>
                  <a:lnTo>
                    <a:pt x="338" y="506"/>
                  </a:lnTo>
                  <a:lnTo>
                    <a:pt x="335" y="506"/>
                  </a:lnTo>
                  <a:lnTo>
                    <a:pt x="333" y="508"/>
                  </a:lnTo>
                  <a:lnTo>
                    <a:pt x="332" y="511"/>
                  </a:lnTo>
                  <a:lnTo>
                    <a:pt x="332" y="514"/>
                  </a:lnTo>
                  <a:lnTo>
                    <a:pt x="335" y="518"/>
                  </a:lnTo>
                  <a:lnTo>
                    <a:pt x="337" y="519"/>
                  </a:lnTo>
                  <a:lnTo>
                    <a:pt x="340" y="519"/>
                  </a:lnTo>
                  <a:lnTo>
                    <a:pt x="344" y="518"/>
                  </a:lnTo>
                  <a:lnTo>
                    <a:pt x="345" y="519"/>
                  </a:lnTo>
                  <a:lnTo>
                    <a:pt x="349" y="522"/>
                  </a:lnTo>
                  <a:lnTo>
                    <a:pt x="350" y="524"/>
                  </a:lnTo>
                  <a:lnTo>
                    <a:pt x="350" y="527"/>
                  </a:lnTo>
                  <a:lnTo>
                    <a:pt x="349" y="530"/>
                  </a:lnTo>
                  <a:lnTo>
                    <a:pt x="350" y="532"/>
                  </a:lnTo>
                  <a:lnTo>
                    <a:pt x="352" y="535"/>
                  </a:lnTo>
                  <a:lnTo>
                    <a:pt x="355" y="539"/>
                  </a:lnTo>
                  <a:lnTo>
                    <a:pt x="355" y="543"/>
                  </a:lnTo>
                  <a:lnTo>
                    <a:pt x="355" y="544"/>
                  </a:lnTo>
                  <a:lnTo>
                    <a:pt x="354" y="547"/>
                  </a:lnTo>
                  <a:lnTo>
                    <a:pt x="354" y="550"/>
                  </a:lnTo>
                  <a:lnTo>
                    <a:pt x="355" y="552"/>
                  </a:lnTo>
                  <a:lnTo>
                    <a:pt x="357" y="554"/>
                  </a:lnTo>
                  <a:lnTo>
                    <a:pt x="357" y="556"/>
                  </a:lnTo>
                  <a:lnTo>
                    <a:pt x="357" y="560"/>
                  </a:lnTo>
                  <a:lnTo>
                    <a:pt x="357" y="562"/>
                  </a:lnTo>
                  <a:lnTo>
                    <a:pt x="358" y="564"/>
                  </a:lnTo>
                  <a:lnTo>
                    <a:pt x="354" y="566"/>
                  </a:lnTo>
                  <a:lnTo>
                    <a:pt x="353" y="567"/>
                  </a:lnTo>
                  <a:lnTo>
                    <a:pt x="352" y="569"/>
                  </a:lnTo>
                  <a:lnTo>
                    <a:pt x="350" y="570"/>
                  </a:lnTo>
                  <a:lnTo>
                    <a:pt x="348" y="571"/>
                  </a:lnTo>
                  <a:lnTo>
                    <a:pt x="347" y="571"/>
                  </a:lnTo>
                  <a:lnTo>
                    <a:pt x="346" y="572"/>
                  </a:lnTo>
                  <a:lnTo>
                    <a:pt x="345" y="573"/>
                  </a:lnTo>
                  <a:lnTo>
                    <a:pt x="344" y="574"/>
                  </a:lnTo>
                  <a:lnTo>
                    <a:pt x="342" y="575"/>
                  </a:lnTo>
                  <a:lnTo>
                    <a:pt x="340" y="577"/>
                  </a:lnTo>
                  <a:lnTo>
                    <a:pt x="339" y="578"/>
                  </a:lnTo>
                  <a:lnTo>
                    <a:pt x="338" y="579"/>
                  </a:lnTo>
                  <a:lnTo>
                    <a:pt x="337" y="579"/>
                  </a:lnTo>
                  <a:lnTo>
                    <a:pt x="335" y="580"/>
                  </a:lnTo>
                  <a:lnTo>
                    <a:pt x="333" y="581"/>
                  </a:lnTo>
                  <a:lnTo>
                    <a:pt x="332" y="582"/>
                  </a:lnTo>
                  <a:lnTo>
                    <a:pt x="332" y="585"/>
                  </a:lnTo>
                  <a:lnTo>
                    <a:pt x="331" y="586"/>
                  </a:lnTo>
                  <a:lnTo>
                    <a:pt x="331" y="587"/>
                  </a:lnTo>
                  <a:lnTo>
                    <a:pt x="330" y="589"/>
                  </a:lnTo>
                  <a:lnTo>
                    <a:pt x="330" y="590"/>
                  </a:lnTo>
                  <a:lnTo>
                    <a:pt x="329" y="591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0" y="596"/>
                  </a:lnTo>
                  <a:lnTo>
                    <a:pt x="327" y="596"/>
                  </a:lnTo>
                  <a:lnTo>
                    <a:pt x="325" y="595"/>
                  </a:lnTo>
                  <a:lnTo>
                    <a:pt x="324" y="595"/>
                  </a:lnTo>
                  <a:lnTo>
                    <a:pt x="323" y="594"/>
                  </a:lnTo>
                  <a:lnTo>
                    <a:pt x="321" y="594"/>
                  </a:lnTo>
                  <a:lnTo>
                    <a:pt x="320" y="592"/>
                  </a:lnTo>
                  <a:lnTo>
                    <a:pt x="319" y="592"/>
                  </a:lnTo>
                  <a:lnTo>
                    <a:pt x="316" y="594"/>
                  </a:lnTo>
                  <a:lnTo>
                    <a:pt x="315" y="594"/>
                  </a:lnTo>
                  <a:lnTo>
                    <a:pt x="314" y="595"/>
                  </a:lnTo>
                  <a:lnTo>
                    <a:pt x="312" y="596"/>
                  </a:lnTo>
                  <a:lnTo>
                    <a:pt x="311" y="596"/>
                  </a:lnTo>
                  <a:lnTo>
                    <a:pt x="310" y="597"/>
                  </a:lnTo>
                  <a:lnTo>
                    <a:pt x="305" y="599"/>
                  </a:lnTo>
                  <a:lnTo>
                    <a:pt x="304" y="600"/>
                  </a:lnTo>
                  <a:lnTo>
                    <a:pt x="303" y="602"/>
                  </a:lnTo>
                  <a:lnTo>
                    <a:pt x="302" y="603"/>
                  </a:lnTo>
                  <a:lnTo>
                    <a:pt x="300" y="603"/>
                  </a:lnTo>
                  <a:lnTo>
                    <a:pt x="298" y="604"/>
                  </a:lnTo>
                  <a:lnTo>
                    <a:pt x="297" y="605"/>
                  </a:lnTo>
                  <a:lnTo>
                    <a:pt x="296" y="605"/>
                  </a:lnTo>
                  <a:lnTo>
                    <a:pt x="295" y="606"/>
                  </a:lnTo>
                  <a:lnTo>
                    <a:pt x="292" y="607"/>
                  </a:lnTo>
                  <a:lnTo>
                    <a:pt x="291" y="607"/>
                  </a:lnTo>
                  <a:lnTo>
                    <a:pt x="290" y="608"/>
                  </a:lnTo>
                  <a:lnTo>
                    <a:pt x="288" y="609"/>
                  </a:lnTo>
                  <a:lnTo>
                    <a:pt x="287" y="609"/>
                  </a:lnTo>
                  <a:lnTo>
                    <a:pt x="286" y="609"/>
                  </a:lnTo>
                  <a:lnTo>
                    <a:pt x="283" y="609"/>
                  </a:lnTo>
                  <a:lnTo>
                    <a:pt x="282" y="609"/>
                  </a:lnTo>
                  <a:lnTo>
                    <a:pt x="280" y="611"/>
                  </a:lnTo>
                  <a:lnTo>
                    <a:pt x="279" y="611"/>
                  </a:lnTo>
                  <a:lnTo>
                    <a:pt x="278" y="612"/>
                  </a:lnTo>
                  <a:lnTo>
                    <a:pt x="277" y="613"/>
                  </a:lnTo>
                  <a:lnTo>
                    <a:pt x="274" y="614"/>
                  </a:lnTo>
                  <a:lnTo>
                    <a:pt x="273" y="615"/>
                  </a:lnTo>
                  <a:lnTo>
                    <a:pt x="272" y="615"/>
                  </a:lnTo>
                  <a:lnTo>
                    <a:pt x="271" y="616"/>
                  </a:lnTo>
                  <a:lnTo>
                    <a:pt x="270" y="617"/>
                  </a:lnTo>
                  <a:lnTo>
                    <a:pt x="267" y="619"/>
                  </a:lnTo>
                  <a:lnTo>
                    <a:pt x="266" y="619"/>
                  </a:lnTo>
                  <a:lnTo>
                    <a:pt x="265" y="619"/>
                  </a:lnTo>
                  <a:lnTo>
                    <a:pt x="263" y="620"/>
                  </a:lnTo>
                  <a:lnTo>
                    <a:pt x="262" y="620"/>
                  </a:lnTo>
                  <a:lnTo>
                    <a:pt x="258" y="621"/>
                  </a:lnTo>
                  <a:lnTo>
                    <a:pt x="257" y="621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2"/>
                  </a:lnTo>
                  <a:lnTo>
                    <a:pt x="249" y="622"/>
                  </a:lnTo>
                  <a:lnTo>
                    <a:pt x="248" y="623"/>
                  </a:lnTo>
                  <a:lnTo>
                    <a:pt x="247" y="623"/>
                  </a:lnTo>
                  <a:lnTo>
                    <a:pt x="246" y="625"/>
                  </a:lnTo>
                  <a:lnTo>
                    <a:pt x="245" y="626"/>
                  </a:lnTo>
                  <a:lnTo>
                    <a:pt x="244" y="628"/>
                  </a:lnTo>
                  <a:lnTo>
                    <a:pt x="242" y="629"/>
                  </a:lnTo>
                  <a:lnTo>
                    <a:pt x="241" y="630"/>
                  </a:lnTo>
                  <a:lnTo>
                    <a:pt x="240" y="631"/>
                  </a:lnTo>
                  <a:lnTo>
                    <a:pt x="239" y="631"/>
                  </a:lnTo>
                  <a:lnTo>
                    <a:pt x="238" y="632"/>
                  </a:lnTo>
                  <a:lnTo>
                    <a:pt x="236" y="632"/>
                  </a:lnTo>
                  <a:lnTo>
                    <a:pt x="236" y="633"/>
                  </a:lnTo>
                  <a:lnTo>
                    <a:pt x="234" y="636"/>
                  </a:lnTo>
                  <a:lnTo>
                    <a:pt x="234" y="637"/>
                  </a:lnTo>
                  <a:lnTo>
                    <a:pt x="233" y="639"/>
                  </a:lnTo>
                  <a:lnTo>
                    <a:pt x="233" y="640"/>
                  </a:lnTo>
                  <a:lnTo>
                    <a:pt x="233" y="641"/>
                  </a:lnTo>
                  <a:lnTo>
                    <a:pt x="231" y="642"/>
                  </a:lnTo>
                  <a:lnTo>
                    <a:pt x="230" y="641"/>
                  </a:lnTo>
                  <a:lnTo>
                    <a:pt x="228" y="641"/>
                  </a:lnTo>
                  <a:lnTo>
                    <a:pt x="227" y="641"/>
                  </a:lnTo>
                  <a:lnTo>
                    <a:pt x="225" y="640"/>
                  </a:lnTo>
                  <a:lnTo>
                    <a:pt x="223" y="640"/>
                  </a:lnTo>
                  <a:lnTo>
                    <a:pt x="222" y="640"/>
                  </a:lnTo>
                  <a:lnTo>
                    <a:pt x="220" y="640"/>
                  </a:lnTo>
                  <a:lnTo>
                    <a:pt x="219" y="640"/>
                  </a:lnTo>
                  <a:lnTo>
                    <a:pt x="216" y="640"/>
                  </a:lnTo>
                  <a:lnTo>
                    <a:pt x="215" y="640"/>
                  </a:lnTo>
                  <a:lnTo>
                    <a:pt x="213" y="640"/>
                  </a:lnTo>
                  <a:lnTo>
                    <a:pt x="212" y="640"/>
                  </a:lnTo>
                  <a:lnTo>
                    <a:pt x="209" y="640"/>
                  </a:lnTo>
                  <a:lnTo>
                    <a:pt x="208" y="641"/>
                  </a:lnTo>
                  <a:lnTo>
                    <a:pt x="207" y="641"/>
                  </a:lnTo>
                  <a:lnTo>
                    <a:pt x="205" y="641"/>
                  </a:lnTo>
                  <a:lnTo>
                    <a:pt x="204" y="641"/>
                  </a:lnTo>
                  <a:lnTo>
                    <a:pt x="203" y="641"/>
                  </a:lnTo>
                  <a:lnTo>
                    <a:pt x="200" y="641"/>
                  </a:lnTo>
                  <a:lnTo>
                    <a:pt x="199" y="641"/>
                  </a:lnTo>
                  <a:lnTo>
                    <a:pt x="197" y="640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1" y="640"/>
                  </a:lnTo>
                  <a:lnTo>
                    <a:pt x="190" y="640"/>
                  </a:lnTo>
                  <a:lnTo>
                    <a:pt x="189" y="638"/>
                  </a:lnTo>
                  <a:lnTo>
                    <a:pt x="188" y="633"/>
                  </a:lnTo>
                  <a:lnTo>
                    <a:pt x="187" y="631"/>
                  </a:lnTo>
                  <a:lnTo>
                    <a:pt x="187" y="630"/>
                  </a:lnTo>
                  <a:lnTo>
                    <a:pt x="187" y="628"/>
                  </a:lnTo>
                  <a:lnTo>
                    <a:pt x="187" y="626"/>
                  </a:lnTo>
                  <a:lnTo>
                    <a:pt x="186" y="624"/>
                  </a:lnTo>
                  <a:lnTo>
                    <a:pt x="184" y="623"/>
                  </a:lnTo>
                  <a:lnTo>
                    <a:pt x="183" y="621"/>
                  </a:lnTo>
                  <a:lnTo>
                    <a:pt x="183" y="620"/>
                  </a:lnTo>
                  <a:lnTo>
                    <a:pt x="182" y="619"/>
                  </a:lnTo>
                  <a:lnTo>
                    <a:pt x="183" y="615"/>
                  </a:lnTo>
                  <a:lnTo>
                    <a:pt x="181" y="614"/>
                  </a:lnTo>
                  <a:lnTo>
                    <a:pt x="179" y="614"/>
                  </a:lnTo>
                  <a:lnTo>
                    <a:pt x="178" y="611"/>
                  </a:lnTo>
                  <a:lnTo>
                    <a:pt x="178" y="609"/>
                  </a:lnTo>
                  <a:lnTo>
                    <a:pt x="178" y="607"/>
                  </a:lnTo>
                  <a:lnTo>
                    <a:pt x="178" y="606"/>
                  </a:lnTo>
                  <a:lnTo>
                    <a:pt x="178" y="604"/>
                  </a:lnTo>
                  <a:lnTo>
                    <a:pt x="178" y="603"/>
                  </a:lnTo>
                  <a:lnTo>
                    <a:pt x="178" y="600"/>
                  </a:lnTo>
                  <a:lnTo>
                    <a:pt x="178" y="599"/>
                  </a:lnTo>
                  <a:lnTo>
                    <a:pt x="179" y="597"/>
                  </a:lnTo>
                  <a:lnTo>
                    <a:pt x="179" y="596"/>
                  </a:lnTo>
                  <a:lnTo>
                    <a:pt x="179" y="594"/>
                  </a:lnTo>
                  <a:lnTo>
                    <a:pt x="179" y="592"/>
                  </a:lnTo>
                  <a:lnTo>
                    <a:pt x="179" y="590"/>
                  </a:lnTo>
                  <a:lnTo>
                    <a:pt x="179" y="589"/>
                  </a:lnTo>
                  <a:lnTo>
                    <a:pt x="179" y="588"/>
                  </a:lnTo>
                  <a:lnTo>
                    <a:pt x="179" y="586"/>
                  </a:lnTo>
                  <a:lnTo>
                    <a:pt x="180" y="582"/>
                  </a:lnTo>
                  <a:lnTo>
                    <a:pt x="178" y="579"/>
                  </a:lnTo>
                  <a:lnTo>
                    <a:pt x="180" y="579"/>
                  </a:lnTo>
                  <a:lnTo>
                    <a:pt x="180" y="574"/>
                  </a:lnTo>
                  <a:lnTo>
                    <a:pt x="180" y="572"/>
                  </a:lnTo>
                  <a:lnTo>
                    <a:pt x="180" y="571"/>
                  </a:lnTo>
                  <a:lnTo>
                    <a:pt x="180" y="569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80" y="562"/>
                  </a:lnTo>
                  <a:lnTo>
                    <a:pt x="180" y="561"/>
                  </a:lnTo>
                  <a:lnTo>
                    <a:pt x="179" y="558"/>
                  </a:lnTo>
                  <a:lnTo>
                    <a:pt x="179" y="557"/>
                  </a:lnTo>
                  <a:lnTo>
                    <a:pt x="179" y="555"/>
                  </a:lnTo>
                  <a:lnTo>
                    <a:pt x="179" y="553"/>
                  </a:lnTo>
                  <a:lnTo>
                    <a:pt x="179" y="552"/>
                  </a:lnTo>
                  <a:lnTo>
                    <a:pt x="179" y="550"/>
                  </a:lnTo>
                  <a:lnTo>
                    <a:pt x="178" y="549"/>
                  </a:lnTo>
                  <a:lnTo>
                    <a:pt x="176" y="547"/>
                  </a:lnTo>
                  <a:lnTo>
                    <a:pt x="175" y="546"/>
                  </a:lnTo>
                  <a:lnTo>
                    <a:pt x="174" y="545"/>
                  </a:lnTo>
                  <a:lnTo>
                    <a:pt x="174" y="543"/>
                  </a:lnTo>
                  <a:lnTo>
                    <a:pt x="173" y="541"/>
                  </a:lnTo>
                  <a:lnTo>
                    <a:pt x="172" y="540"/>
                  </a:lnTo>
                  <a:lnTo>
                    <a:pt x="171" y="539"/>
                  </a:lnTo>
                  <a:lnTo>
                    <a:pt x="170" y="538"/>
                  </a:lnTo>
                  <a:lnTo>
                    <a:pt x="170" y="537"/>
                  </a:lnTo>
                  <a:lnTo>
                    <a:pt x="169" y="535"/>
                  </a:lnTo>
                  <a:lnTo>
                    <a:pt x="169" y="533"/>
                  </a:lnTo>
                  <a:lnTo>
                    <a:pt x="167" y="531"/>
                  </a:lnTo>
                  <a:lnTo>
                    <a:pt x="167" y="530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5" y="524"/>
                  </a:lnTo>
                  <a:lnTo>
                    <a:pt x="165" y="520"/>
                  </a:lnTo>
                  <a:lnTo>
                    <a:pt x="165" y="519"/>
                  </a:lnTo>
                  <a:lnTo>
                    <a:pt x="165" y="516"/>
                  </a:lnTo>
                  <a:lnTo>
                    <a:pt x="165" y="515"/>
                  </a:lnTo>
                  <a:lnTo>
                    <a:pt x="165" y="513"/>
                  </a:lnTo>
                  <a:lnTo>
                    <a:pt x="165" y="512"/>
                  </a:lnTo>
                  <a:lnTo>
                    <a:pt x="165" y="511"/>
                  </a:lnTo>
                  <a:lnTo>
                    <a:pt x="165" y="508"/>
                  </a:lnTo>
                  <a:lnTo>
                    <a:pt x="165" y="507"/>
                  </a:lnTo>
                  <a:lnTo>
                    <a:pt x="165" y="505"/>
                  </a:lnTo>
                  <a:lnTo>
                    <a:pt x="164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61" y="501"/>
                  </a:lnTo>
                  <a:lnTo>
                    <a:pt x="159" y="501"/>
                  </a:lnTo>
                  <a:lnTo>
                    <a:pt x="158" y="499"/>
                  </a:lnTo>
                  <a:lnTo>
                    <a:pt x="157" y="498"/>
                  </a:lnTo>
                  <a:lnTo>
                    <a:pt x="156" y="497"/>
                  </a:lnTo>
                  <a:lnTo>
                    <a:pt x="154" y="496"/>
                  </a:lnTo>
                  <a:lnTo>
                    <a:pt x="153" y="496"/>
                  </a:lnTo>
                  <a:lnTo>
                    <a:pt x="150" y="495"/>
                  </a:lnTo>
                  <a:lnTo>
                    <a:pt x="149" y="495"/>
                  </a:lnTo>
                  <a:lnTo>
                    <a:pt x="147" y="494"/>
                  </a:lnTo>
                  <a:lnTo>
                    <a:pt x="146" y="493"/>
                  </a:lnTo>
                  <a:lnTo>
                    <a:pt x="145" y="493"/>
                  </a:lnTo>
                  <a:lnTo>
                    <a:pt x="142" y="493"/>
                  </a:lnTo>
                  <a:lnTo>
                    <a:pt x="141" y="494"/>
                  </a:lnTo>
                  <a:lnTo>
                    <a:pt x="140" y="494"/>
                  </a:lnTo>
                  <a:lnTo>
                    <a:pt x="138" y="494"/>
                  </a:lnTo>
                  <a:lnTo>
                    <a:pt x="136" y="494"/>
                  </a:lnTo>
                  <a:lnTo>
                    <a:pt x="134" y="495"/>
                  </a:lnTo>
                  <a:lnTo>
                    <a:pt x="132" y="495"/>
                  </a:lnTo>
                  <a:lnTo>
                    <a:pt x="131" y="495"/>
                  </a:lnTo>
                  <a:lnTo>
                    <a:pt x="129" y="495"/>
                  </a:lnTo>
                  <a:lnTo>
                    <a:pt x="128" y="495"/>
                  </a:lnTo>
                  <a:lnTo>
                    <a:pt x="125" y="495"/>
                  </a:lnTo>
                  <a:lnTo>
                    <a:pt x="124" y="495"/>
                  </a:lnTo>
                  <a:lnTo>
                    <a:pt x="121" y="496"/>
                  </a:lnTo>
                  <a:lnTo>
                    <a:pt x="117" y="496"/>
                  </a:lnTo>
                  <a:lnTo>
                    <a:pt x="115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1" y="496"/>
                  </a:lnTo>
                  <a:lnTo>
                    <a:pt x="109" y="496"/>
                  </a:lnTo>
                  <a:lnTo>
                    <a:pt x="107" y="496"/>
                  </a:lnTo>
                  <a:lnTo>
                    <a:pt x="106" y="495"/>
                  </a:lnTo>
                  <a:lnTo>
                    <a:pt x="105" y="495"/>
                  </a:lnTo>
                  <a:lnTo>
                    <a:pt x="103" y="494"/>
                  </a:lnTo>
                  <a:lnTo>
                    <a:pt x="101" y="493"/>
                  </a:lnTo>
                  <a:lnTo>
                    <a:pt x="100" y="491"/>
                  </a:lnTo>
                  <a:lnTo>
                    <a:pt x="99" y="490"/>
                  </a:lnTo>
                  <a:lnTo>
                    <a:pt x="97" y="490"/>
                  </a:lnTo>
                  <a:lnTo>
                    <a:pt x="93" y="489"/>
                  </a:lnTo>
                  <a:lnTo>
                    <a:pt x="90" y="486"/>
                  </a:lnTo>
                  <a:lnTo>
                    <a:pt x="89" y="485"/>
                  </a:lnTo>
                  <a:lnTo>
                    <a:pt x="87" y="484"/>
                  </a:lnTo>
                  <a:lnTo>
                    <a:pt x="86" y="482"/>
                  </a:lnTo>
                  <a:lnTo>
                    <a:pt x="84" y="481"/>
                  </a:lnTo>
                  <a:lnTo>
                    <a:pt x="82" y="480"/>
                  </a:lnTo>
                  <a:lnTo>
                    <a:pt x="81" y="480"/>
                  </a:lnTo>
                  <a:lnTo>
                    <a:pt x="80" y="479"/>
                  </a:lnTo>
                  <a:lnTo>
                    <a:pt x="79" y="478"/>
                  </a:lnTo>
                  <a:lnTo>
                    <a:pt x="76" y="477"/>
                  </a:lnTo>
                  <a:lnTo>
                    <a:pt x="75" y="477"/>
                  </a:lnTo>
                  <a:lnTo>
                    <a:pt x="74" y="476"/>
                  </a:lnTo>
                  <a:lnTo>
                    <a:pt x="72" y="476"/>
                  </a:lnTo>
                  <a:lnTo>
                    <a:pt x="71" y="476"/>
                  </a:lnTo>
                  <a:lnTo>
                    <a:pt x="70" y="474"/>
                  </a:lnTo>
                  <a:lnTo>
                    <a:pt x="67" y="474"/>
                  </a:lnTo>
                  <a:lnTo>
                    <a:pt x="66" y="474"/>
                  </a:lnTo>
                  <a:lnTo>
                    <a:pt x="64" y="473"/>
                  </a:lnTo>
                  <a:lnTo>
                    <a:pt x="62" y="473"/>
                  </a:lnTo>
                  <a:lnTo>
                    <a:pt x="61" y="473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6" y="472"/>
                  </a:lnTo>
                  <a:lnTo>
                    <a:pt x="54" y="472"/>
                  </a:lnTo>
                  <a:lnTo>
                    <a:pt x="53" y="471"/>
                  </a:lnTo>
                  <a:lnTo>
                    <a:pt x="51" y="471"/>
                  </a:lnTo>
                  <a:lnTo>
                    <a:pt x="50" y="471"/>
                  </a:lnTo>
                  <a:lnTo>
                    <a:pt x="48" y="470"/>
                  </a:lnTo>
                  <a:lnTo>
                    <a:pt x="47" y="470"/>
                  </a:lnTo>
                  <a:lnTo>
                    <a:pt x="46" y="470"/>
                  </a:lnTo>
                  <a:lnTo>
                    <a:pt x="43" y="470"/>
                  </a:lnTo>
                  <a:lnTo>
                    <a:pt x="42" y="470"/>
                  </a:lnTo>
                  <a:lnTo>
                    <a:pt x="40" y="469"/>
                  </a:lnTo>
                  <a:lnTo>
                    <a:pt x="39" y="469"/>
                  </a:lnTo>
                  <a:lnTo>
                    <a:pt x="38" y="469"/>
                  </a:lnTo>
                  <a:lnTo>
                    <a:pt x="36" y="469"/>
                  </a:lnTo>
                  <a:lnTo>
                    <a:pt x="34" y="468"/>
                  </a:lnTo>
                  <a:lnTo>
                    <a:pt x="32" y="468"/>
                  </a:lnTo>
                  <a:lnTo>
                    <a:pt x="31" y="468"/>
                  </a:lnTo>
                  <a:lnTo>
                    <a:pt x="29" y="468"/>
                  </a:lnTo>
                  <a:lnTo>
                    <a:pt x="28" y="468"/>
                  </a:lnTo>
                  <a:lnTo>
                    <a:pt x="25" y="468"/>
                  </a:lnTo>
                  <a:lnTo>
                    <a:pt x="24" y="468"/>
                  </a:lnTo>
                  <a:lnTo>
                    <a:pt x="23" y="468"/>
                  </a:lnTo>
                  <a:lnTo>
                    <a:pt x="21" y="468"/>
                  </a:lnTo>
                  <a:lnTo>
                    <a:pt x="20" y="468"/>
                  </a:lnTo>
                  <a:lnTo>
                    <a:pt x="17" y="468"/>
                  </a:lnTo>
                  <a:lnTo>
                    <a:pt x="16" y="466"/>
                  </a:lnTo>
                  <a:lnTo>
                    <a:pt x="15" y="466"/>
                  </a:lnTo>
                  <a:lnTo>
                    <a:pt x="13" y="465"/>
                  </a:lnTo>
                  <a:lnTo>
                    <a:pt x="12" y="465"/>
                  </a:lnTo>
                  <a:lnTo>
                    <a:pt x="9" y="465"/>
                  </a:lnTo>
                  <a:lnTo>
                    <a:pt x="7" y="464"/>
                  </a:lnTo>
                  <a:lnTo>
                    <a:pt x="6" y="464"/>
                  </a:lnTo>
                  <a:lnTo>
                    <a:pt x="5" y="463"/>
                  </a:lnTo>
                  <a:lnTo>
                    <a:pt x="3" y="463"/>
                  </a:lnTo>
                  <a:lnTo>
                    <a:pt x="1" y="462"/>
                  </a:lnTo>
                  <a:lnTo>
                    <a:pt x="1" y="460"/>
                  </a:lnTo>
                  <a:lnTo>
                    <a:pt x="1" y="459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0" y="454"/>
                  </a:lnTo>
                  <a:lnTo>
                    <a:pt x="0" y="452"/>
                  </a:lnTo>
                  <a:lnTo>
                    <a:pt x="0" y="451"/>
                  </a:lnTo>
                  <a:lnTo>
                    <a:pt x="0" y="449"/>
                  </a:lnTo>
                  <a:lnTo>
                    <a:pt x="0" y="447"/>
                  </a:lnTo>
                  <a:lnTo>
                    <a:pt x="0" y="445"/>
                  </a:lnTo>
                  <a:lnTo>
                    <a:pt x="0" y="444"/>
                  </a:lnTo>
                  <a:lnTo>
                    <a:pt x="0" y="443"/>
                  </a:lnTo>
                  <a:lnTo>
                    <a:pt x="0" y="442"/>
                  </a:lnTo>
                  <a:lnTo>
                    <a:pt x="0" y="439"/>
                  </a:lnTo>
                  <a:lnTo>
                    <a:pt x="1" y="437"/>
                  </a:lnTo>
                  <a:lnTo>
                    <a:pt x="3" y="435"/>
                  </a:lnTo>
                  <a:lnTo>
                    <a:pt x="4" y="434"/>
                  </a:lnTo>
                  <a:lnTo>
                    <a:pt x="4" y="431"/>
                  </a:lnTo>
                  <a:lnTo>
                    <a:pt x="3" y="430"/>
                  </a:lnTo>
                  <a:lnTo>
                    <a:pt x="3" y="429"/>
                  </a:lnTo>
                  <a:lnTo>
                    <a:pt x="1" y="428"/>
                  </a:lnTo>
                  <a:lnTo>
                    <a:pt x="1" y="426"/>
                  </a:lnTo>
                  <a:lnTo>
                    <a:pt x="1" y="424"/>
                  </a:lnTo>
                  <a:lnTo>
                    <a:pt x="1" y="422"/>
                  </a:lnTo>
                  <a:lnTo>
                    <a:pt x="1" y="421"/>
                  </a:lnTo>
                  <a:lnTo>
                    <a:pt x="1" y="419"/>
                  </a:lnTo>
                  <a:lnTo>
                    <a:pt x="3" y="418"/>
                  </a:lnTo>
                  <a:lnTo>
                    <a:pt x="3" y="415"/>
                  </a:lnTo>
                  <a:lnTo>
                    <a:pt x="3" y="414"/>
                  </a:lnTo>
                  <a:lnTo>
                    <a:pt x="3" y="412"/>
                  </a:lnTo>
                  <a:lnTo>
                    <a:pt x="4" y="411"/>
                  </a:lnTo>
                  <a:lnTo>
                    <a:pt x="4" y="410"/>
                  </a:lnTo>
                  <a:lnTo>
                    <a:pt x="5" y="407"/>
                  </a:lnTo>
                  <a:lnTo>
                    <a:pt x="6" y="406"/>
                  </a:lnTo>
                  <a:lnTo>
                    <a:pt x="6" y="404"/>
                  </a:lnTo>
                  <a:lnTo>
                    <a:pt x="9" y="401"/>
                  </a:lnTo>
                  <a:lnTo>
                    <a:pt x="12" y="398"/>
                  </a:lnTo>
                  <a:lnTo>
                    <a:pt x="13" y="396"/>
                  </a:lnTo>
                  <a:lnTo>
                    <a:pt x="13" y="395"/>
                  </a:lnTo>
                  <a:lnTo>
                    <a:pt x="12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3" y="387"/>
                  </a:lnTo>
                  <a:lnTo>
                    <a:pt x="14" y="386"/>
                  </a:lnTo>
                  <a:lnTo>
                    <a:pt x="14" y="384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14" y="379"/>
                  </a:lnTo>
                  <a:lnTo>
                    <a:pt x="15" y="378"/>
                  </a:lnTo>
                  <a:lnTo>
                    <a:pt x="15" y="376"/>
                  </a:lnTo>
                  <a:lnTo>
                    <a:pt x="15" y="375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0"/>
                  </a:lnTo>
                  <a:lnTo>
                    <a:pt x="15" y="368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2"/>
                  </a:lnTo>
                  <a:lnTo>
                    <a:pt x="15" y="361"/>
                  </a:lnTo>
                  <a:lnTo>
                    <a:pt x="14" y="359"/>
                  </a:lnTo>
                  <a:lnTo>
                    <a:pt x="15" y="358"/>
                  </a:lnTo>
                  <a:lnTo>
                    <a:pt x="16" y="355"/>
                  </a:lnTo>
                  <a:lnTo>
                    <a:pt x="16" y="354"/>
                  </a:lnTo>
                  <a:lnTo>
                    <a:pt x="17" y="353"/>
                  </a:lnTo>
                  <a:lnTo>
                    <a:pt x="18" y="351"/>
                  </a:lnTo>
                  <a:lnTo>
                    <a:pt x="20" y="350"/>
                  </a:lnTo>
                  <a:lnTo>
                    <a:pt x="21" y="348"/>
                  </a:lnTo>
                  <a:lnTo>
                    <a:pt x="22" y="347"/>
                  </a:lnTo>
                  <a:lnTo>
                    <a:pt x="25" y="347"/>
                  </a:lnTo>
                  <a:lnTo>
                    <a:pt x="26" y="346"/>
                  </a:lnTo>
                  <a:lnTo>
                    <a:pt x="28" y="346"/>
                  </a:lnTo>
                  <a:lnTo>
                    <a:pt x="30" y="345"/>
                  </a:lnTo>
                  <a:lnTo>
                    <a:pt x="32" y="345"/>
                  </a:lnTo>
                  <a:lnTo>
                    <a:pt x="32" y="344"/>
                  </a:lnTo>
                  <a:lnTo>
                    <a:pt x="32" y="342"/>
                  </a:lnTo>
                  <a:lnTo>
                    <a:pt x="32" y="341"/>
                  </a:lnTo>
                  <a:lnTo>
                    <a:pt x="32" y="339"/>
                  </a:lnTo>
                  <a:lnTo>
                    <a:pt x="32" y="337"/>
                  </a:lnTo>
                  <a:lnTo>
                    <a:pt x="32" y="336"/>
                  </a:lnTo>
                  <a:lnTo>
                    <a:pt x="30" y="333"/>
                  </a:lnTo>
                  <a:lnTo>
                    <a:pt x="30" y="329"/>
                  </a:lnTo>
                  <a:lnTo>
                    <a:pt x="30" y="328"/>
                  </a:lnTo>
                  <a:lnTo>
                    <a:pt x="31" y="327"/>
                  </a:lnTo>
                  <a:lnTo>
                    <a:pt x="32" y="326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6" y="322"/>
                  </a:lnTo>
                  <a:lnTo>
                    <a:pt x="37" y="320"/>
                  </a:lnTo>
                  <a:lnTo>
                    <a:pt x="40" y="320"/>
                  </a:lnTo>
                  <a:lnTo>
                    <a:pt x="42" y="321"/>
                  </a:lnTo>
                  <a:lnTo>
                    <a:pt x="43" y="321"/>
                  </a:lnTo>
                  <a:lnTo>
                    <a:pt x="46" y="322"/>
                  </a:lnTo>
                  <a:lnTo>
                    <a:pt x="48" y="322"/>
                  </a:lnTo>
                  <a:lnTo>
                    <a:pt x="50" y="323"/>
                  </a:lnTo>
                  <a:lnTo>
                    <a:pt x="51" y="325"/>
                  </a:lnTo>
                  <a:lnTo>
                    <a:pt x="53" y="325"/>
                  </a:lnTo>
                  <a:lnTo>
                    <a:pt x="55" y="326"/>
                  </a:lnTo>
                  <a:lnTo>
                    <a:pt x="56" y="327"/>
                  </a:lnTo>
                  <a:lnTo>
                    <a:pt x="57" y="328"/>
                  </a:lnTo>
                  <a:lnTo>
                    <a:pt x="58" y="329"/>
                  </a:lnTo>
                  <a:lnTo>
                    <a:pt x="59" y="330"/>
                  </a:lnTo>
                  <a:lnTo>
                    <a:pt x="62" y="330"/>
                  </a:lnTo>
                  <a:lnTo>
                    <a:pt x="63" y="331"/>
                  </a:lnTo>
                  <a:lnTo>
                    <a:pt x="64" y="329"/>
                  </a:lnTo>
                  <a:lnTo>
                    <a:pt x="64" y="328"/>
                  </a:lnTo>
                  <a:lnTo>
                    <a:pt x="64" y="326"/>
                  </a:lnTo>
                  <a:lnTo>
                    <a:pt x="65" y="325"/>
                  </a:lnTo>
                  <a:lnTo>
                    <a:pt x="65" y="322"/>
                  </a:lnTo>
                  <a:lnTo>
                    <a:pt x="65" y="321"/>
                  </a:lnTo>
                  <a:lnTo>
                    <a:pt x="65" y="320"/>
                  </a:lnTo>
                  <a:lnTo>
                    <a:pt x="65" y="318"/>
                  </a:lnTo>
                  <a:lnTo>
                    <a:pt x="66" y="317"/>
                  </a:lnTo>
                  <a:lnTo>
                    <a:pt x="67" y="316"/>
                  </a:lnTo>
                  <a:lnTo>
                    <a:pt x="68" y="314"/>
                  </a:lnTo>
                  <a:lnTo>
                    <a:pt x="71" y="314"/>
                  </a:lnTo>
                  <a:lnTo>
                    <a:pt x="72" y="312"/>
                  </a:lnTo>
                  <a:lnTo>
                    <a:pt x="74" y="313"/>
                  </a:lnTo>
                  <a:lnTo>
                    <a:pt x="76" y="316"/>
                  </a:lnTo>
                  <a:lnTo>
                    <a:pt x="80" y="314"/>
                  </a:lnTo>
                  <a:lnTo>
                    <a:pt x="82" y="314"/>
                  </a:lnTo>
                  <a:lnTo>
                    <a:pt x="83" y="314"/>
                  </a:lnTo>
                  <a:lnTo>
                    <a:pt x="86" y="314"/>
                  </a:lnTo>
                  <a:lnTo>
                    <a:pt x="87" y="314"/>
                  </a:lnTo>
                  <a:lnTo>
                    <a:pt x="88" y="313"/>
                  </a:lnTo>
                  <a:lnTo>
                    <a:pt x="90" y="313"/>
                  </a:lnTo>
                  <a:lnTo>
                    <a:pt x="91" y="313"/>
                  </a:lnTo>
                  <a:lnTo>
                    <a:pt x="93" y="313"/>
                  </a:lnTo>
                  <a:lnTo>
                    <a:pt x="95" y="312"/>
                  </a:lnTo>
                  <a:lnTo>
                    <a:pt x="96" y="311"/>
                  </a:lnTo>
                  <a:lnTo>
                    <a:pt x="96" y="310"/>
                  </a:lnTo>
                  <a:lnTo>
                    <a:pt x="95" y="308"/>
                  </a:lnTo>
                  <a:lnTo>
                    <a:pt x="95" y="306"/>
                  </a:lnTo>
                  <a:lnTo>
                    <a:pt x="95" y="305"/>
                  </a:lnTo>
                  <a:lnTo>
                    <a:pt x="93" y="303"/>
                  </a:lnTo>
                  <a:lnTo>
                    <a:pt x="93" y="302"/>
                  </a:lnTo>
                  <a:lnTo>
                    <a:pt x="92" y="300"/>
                  </a:lnTo>
                  <a:lnTo>
                    <a:pt x="92" y="299"/>
                  </a:lnTo>
                  <a:lnTo>
                    <a:pt x="92" y="296"/>
                  </a:lnTo>
                  <a:lnTo>
                    <a:pt x="93" y="295"/>
                  </a:lnTo>
                  <a:lnTo>
                    <a:pt x="93" y="294"/>
                  </a:lnTo>
                  <a:lnTo>
                    <a:pt x="95" y="292"/>
                  </a:lnTo>
                  <a:lnTo>
                    <a:pt x="96" y="291"/>
                  </a:lnTo>
                  <a:lnTo>
                    <a:pt x="97" y="289"/>
                  </a:lnTo>
                  <a:lnTo>
                    <a:pt x="98" y="288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1" y="291"/>
                  </a:lnTo>
                  <a:lnTo>
                    <a:pt x="103" y="291"/>
                  </a:lnTo>
                  <a:lnTo>
                    <a:pt x="105" y="292"/>
                  </a:lnTo>
                  <a:lnTo>
                    <a:pt x="106" y="293"/>
                  </a:lnTo>
                  <a:lnTo>
                    <a:pt x="107" y="293"/>
                  </a:lnTo>
                  <a:lnTo>
                    <a:pt x="109" y="294"/>
                  </a:lnTo>
                  <a:lnTo>
                    <a:pt x="111" y="294"/>
                  </a:lnTo>
                  <a:lnTo>
                    <a:pt x="113" y="295"/>
                  </a:lnTo>
                  <a:lnTo>
                    <a:pt x="114" y="295"/>
                  </a:lnTo>
                  <a:lnTo>
                    <a:pt x="115" y="295"/>
                  </a:lnTo>
                  <a:lnTo>
                    <a:pt x="117" y="295"/>
                  </a:lnTo>
                  <a:lnTo>
                    <a:pt x="119" y="295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3" y="295"/>
                  </a:lnTo>
                  <a:lnTo>
                    <a:pt x="124" y="295"/>
                  </a:lnTo>
                  <a:lnTo>
                    <a:pt x="126" y="295"/>
                  </a:lnTo>
                  <a:lnTo>
                    <a:pt x="128" y="296"/>
                  </a:lnTo>
                  <a:lnTo>
                    <a:pt x="129" y="296"/>
                  </a:lnTo>
                  <a:lnTo>
                    <a:pt x="131" y="296"/>
                  </a:lnTo>
                  <a:lnTo>
                    <a:pt x="132" y="296"/>
                  </a:lnTo>
                  <a:lnTo>
                    <a:pt x="133" y="295"/>
                  </a:lnTo>
                  <a:lnTo>
                    <a:pt x="136" y="295"/>
                  </a:lnTo>
                  <a:lnTo>
                    <a:pt x="137" y="294"/>
                  </a:lnTo>
                  <a:lnTo>
                    <a:pt x="138" y="293"/>
                  </a:lnTo>
                  <a:lnTo>
                    <a:pt x="139" y="292"/>
                  </a:lnTo>
                  <a:lnTo>
                    <a:pt x="140" y="291"/>
                  </a:lnTo>
                  <a:lnTo>
                    <a:pt x="141" y="289"/>
                  </a:lnTo>
                  <a:lnTo>
                    <a:pt x="142" y="288"/>
                  </a:lnTo>
                  <a:lnTo>
                    <a:pt x="146" y="291"/>
                  </a:lnTo>
                  <a:lnTo>
                    <a:pt x="145" y="286"/>
                  </a:lnTo>
                  <a:lnTo>
                    <a:pt x="146" y="284"/>
                  </a:lnTo>
                  <a:lnTo>
                    <a:pt x="148" y="280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9" y="274"/>
                  </a:lnTo>
                  <a:lnTo>
                    <a:pt x="150" y="272"/>
                  </a:lnTo>
                  <a:lnTo>
                    <a:pt x="151" y="271"/>
                  </a:lnTo>
                  <a:lnTo>
                    <a:pt x="153" y="270"/>
                  </a:lnTo>
                  <a:lnTo>
                    <a:pt x="156" y="270"/>
                  </a:lnTo>
                  <a:lnTo>
                    <a:pt x="157" y="267"/>
                  </a:lnTo>
                  <a:lnTo>
                    <a:pt x="162" y="267"/>
                  </a:lnTo>
                  <a:lnTo>
                    <a:pt x="164" y="264"/>
                  </a:lnTo>
                  <a:lnTo>
                    <a:pt x="165" y="263"/>
                  </a:lnTo>
                  <a:lnTo>
                    <a:pt x="164" y="259"/>
                  </a:lnTo>
                  <a:lnTo>
                    <a:pt x="164" y="257"/>
                  </a:lnTo>
                  <a:lnTo>
                    <a:pt x="164" y="254"/>
                  </a:lnTo>
                  <a:lnTo>
                    <a:pt x="166" y="251"/>
                  </a:lnTo>
                  <a:lnTo>
                    <a:pt x="166" y="246"/>
                  </a:lnTo>
                  <a:lnTo>
                    <a:pt x="169" y="242"/>
                  </a:lnTo>
                  <a:lnTo>
                    <a:pt x="170" y="238"/>
                  </a:lnTo>
                  <a:lnTo>
                    <a:pt x="174" y="237"/>
                  </a:lnTo>
                  <a:lnTo>
                    <a:pt x="178" y="238"/>
                  </a:lnTo>
                  <a:lnTo>
                    <a:pt x="182" y="238"/>
                  </a:lnTo>
                  <a:lnTo>
                    <a:pt x="187" y="235"/>
                  </a:lnTo>
                  <a:lnTo>
                    <a:pt x="190" y="234"/>
                  </a:lnTo>
                  <a:lnTo>
                    <a:pt x="190" y="230"/>
                  </a:lnTo>
                  <a:lnTo>
                    <a:pt x="190" y="228"/>
                  </a:lnTo>
                  <a:lnTo>
                    <a:pt x="191" y="227"/>
                  </a:lnTo>
                  <a:lnTo>
                    <a:pt x="191" y="222"/>
                  </a:lnTo>
                  <a:lnTo>
                    <a:pt x="191" y="221"/>
                  </a:lnTo>
                  <a:lnTo>
                    <a:pt x="190" y="217"/>
                  </a:lnTo>
                  <a:lnTo>
                    <a:pt x="190" y="216"/>
                  </a:lnTo>
                  <a:lnTo>
                    <a:pt x="190" y="213"/>
                  </a:lnTo>
                  <a:lnTo>
                    <a:pt x="194" y="212"/>
                  </a:lnTo>
                  <a:lnTo>
                    <a:pt x="195" y="212"/>
                  </a:lnTo>
                  <a:lnTo>
                    <a:pt x="197" y="212"/>
                  </a:lnTo>
                  <a:lnTo>
                    <a:pt x="198" y="213"/>
                  </a:lnTo>
                  <a:lnTo>
                    <a:pt x="199" y="213"/>
                  </a:lnTo>
                  <a:lnTo>
                    <a:pt x="200" y="215"/>
                  </a:lnTo>
                  <a:lnTo>
                    <a:pt x="203" y="211"/>
                  </a:lnTo>
                  <a:lnTo>
                    <a:pt x="205" y="215"/>
                  </a:lnTo>
                  <a:lnTo>
                    <a:pt x="205" y="218"/>
                  </a:lnTo>
                  <a:lnTo>
                    <a:pt x="209" y="216"/>
                  </a:lnTo>
                  <a:lnTo>
                    <a:pt x="211" y="216"/>
                  </a:lnTo>
                  <a:lnTo>
                    <a:pt x="212" y="215"/>
                  </a:lnTo>
                  <a:lnTo>
                    <a:pt x="214" y="213"/>
                  </a:lnTo>
                  <a:lnTo>
                    <a:pt x="215" y="213"/>
                  </a:lnTo>
                  <a:lnTo>
                    <a:pt x="216" y="212"/>
                  </a:lnTo>
                  <a:lnTo>
                    <a:pt x="219" y="211"/>
                  </a:lnTo>
                  <a:lnTo>
                    <a:pt x="220" y="210"/>
                  </a:lnTo>
                  <a:lnTo>
                    <a:pt x="221" y="209"/>
                  </a:lnTo>
                  <a:lnTo>
                    <a:pt x="222" y="209"/>
                  </a:lnTo>
                  <a:lnTo>
                    <a:pt x="224" y="208"/>
                  </a:lnTo>
                  <a:lnTo>
                    <a:pt x="225" y="207"/>
                  </a:lnTo>
                  <a:lnTo>
                    <a:pt x="227" y="205"/>
                  </a:lnTo>
                  <a:lnTo>
                    <a:pt x="228" y="205"/>
                  </a:lnTo>
                  <a:lnTo>
                    <a:pt x="230" y="205"/>
                  </a:lnTo>
                  <a:lnTo>
                    <a:pt x="232" y="207"/>
                  </a:lnTo>
                  <a:lnTo>
                    <a:pt x="233" y="205"/>
                  </a:lnTo>
                  <a:lnTo>
                    <a:pt x="234" y="204"/>
                  </a:lnTo>
                  <a:lnTo>
                    <a:pt x="236" y="203"/>
                  </a:lnTo>
                  <a:lnTo>
                    <a:pt x="237" y="202"/>
                  </a:lnTo>
                  <a:lnTo>
                    <a:pt x="238" y="201"/>
                  </a:lnTo>
                  <a:lnTo>
                    <a:pt x="239" y="200"/>
                  </a:lnTo>
                  <a:lnTo>
                    <a:pt x="240" y="198"/>
                  </a:lnTo>
                  <a:lnTo>
                    <a:pt x="241" y="196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5" y="192"/>
                  </a:lnTo>
                  <a:lnTo>
                    <a:pt x="246" y="191"/>
                  </a:lnTo>
                  <a:lnTo>
                    <a:pt x="247" y="190"/>
                  </a:lnTo>
                  <a:lnTo>
                    <a:pt x="248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2" y="185"/>
                  </a:lnTo>
                  <a:lnTo>
                    <a:pt x="255" y="186"/>
                  </a:lnTo>
                  <a:lnTo>
                    <a:pt x="256" y="183"/>
                  </a:lnTo>
                  <a:lnTo>
                    <a:pt x="257" y="180"/>
                  </a:lnTo>
                  <a:lnTo>
                    <a:pt x="258" y="178"/>
                  </a:lnTo>
                  <a:lnTo>
                    <a:pt x="262" y="179"/>
                  </a:lnTo>
                  <a:lnTo>
                    <a:pt x="263" y="180"/>
                  </a:lnTo>
                  <a:lnTo>
                    <a:pt x="264" y="182"/>
                  </a:lnTo>
                  <a:lnTo>
                    <a:pt x="265" y="183"/>
                  </a:lnTo>
                  <a:lnTo>
                    <a:pt x="266" y="184"/>
                  </a:lnTo>
                  <a:lnTo>
                    <a:pt x="267" y="186"/>
                  </a:lnTo>
                  <a:lnTo>
                    <a:pt x="269" y="187"/>
                  </a:lnTo>
                  <a:lnTo>
                    <a:pt x="271" y="187"/>
                  </a:lnTo>
                  <a:lnTo>
                    <a:pt x="272" y="187"/>
                  </a:lnTo>
                  <a:lnTo>
                    <a:pt x="274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79" y="187"/>
                  </a:lnTo>
                  <a:lnTo>
                    <a:pt x="281" y="187"/>
                  </a:lnTo>
                  <a:lnTo>
                    <a:pt x="284" y="187"/>
                  </a:lnTo>
                  <a:lnTo>
                    <a:pt x="286" y="188"/>
                  </a:lnTo>
                  <a:lnTo>
                    <a:pt x="287" y="190"/>
                  </a:lnTo>
                  <a:lnTo>
                    <a:pt x="290" y="188"/>
                  </a:lnTo>
                  <a:lnTo>
                    <a:pt x="292" y="188"/>
                  </a:lnTo>
                  <a:lnTo>
                    <a:pt x="294" y="187"/>
                  </a:lnTo>
                  <a:lnTo>
                    <a:pt x="296" y="187"/>
                  </a:lnTo>
                  <a:lnTo>
                    <a:pt x="297" y="187"/>
                  </a:lnTo>
                  <a:lnTo>
                    <a:pt x="298" y="187"/>
                  </a:lnTo>
                  <a:lnTo>
                    <a:pt x="300" y="186"/>
                  </a:lnTo>
                  <a:lnTo>
                    <a:pt x="300" y="190"/>
                  </a:lnTo>
                  <a:lnTo>
                    <a:pt x="305" y="191"/>
                  </a:lnTo>
                  <a:lnTo>
                    <a:pt x="306" y="192"/>
                  </a:lnTo>
                  <a:lnTo>
                    <a:pt x="306" y="194"/>
                  </a:lnTo>
                  <a:lnTo>
                    <a:pt x="307" y="195"/>
                  </a:lnTo>
                  <a:lnTo>
                    <a:pt x="310" y="195"/>
                  </a:lnTo>
                  <a:lnTo>
                    <a:pt x="310" y="194"/>
                  </a:lnTo>
                  <a:lnTo>
                    <a:pt x="311" y="193"/>
                  </a:lnTo>
                  <a:lnTo>
                    <a:pt x="312" y="192"/>
                  </a:lnTo>
                  <a:lnTo>
                    <a:pt x="313" y="190"/>
                  </a:lnTo>
                  <a:lnTo>
                    <a:pt x="312" y="188"/>
                  </a:lnTo>
                  <a:lnTo>
                    <a:pt x="312" y="186"/>
                  </a:lnTo>
                  <a:lnTo>
                    <a:pt x="311" y="185"/>
                  </a:lnTo>
                  <a:lnTo>
                    <a:pt x="311" y="184"/>
                  </a:lnTo>
                  <a:lnTo>
                    <a:pt x="310" y="180"/>
                  </a:lnTo>
                  <a:lnTo>
                    <a:pt x="307" y="179"/>
                  </a:lnTo>
                  <a:lnTo>
                    <a:pt x="308" y="178"/>
                  </a:lnTo>
                  <a:lnTo>
                    <a:pt x="308" y="176"/>
                  </a:lnTo>
                  <a:lnTo>
                    <a:pt x="310" y="175"/>
                  </a:lnTo>
                  <a:lnTo>
                    <a:pt x="311" y="173"/>
                  </a:lnTo>
                  <a:lnTo>
                    <a:pt x="313" y="175"/>
                  </a:lnTo>
                  <a:lnTo>
                    <a:pt x="315" y="175"/>
                  </a:lnTo>
                  <a:lnTo>
                    <a:pt x="316" y="175"/>
                  </a:lnTo>
                  <a:lnTo>
                    <a:pt x="319" y="174"/>
                  </a:lnTo>
                  <a:lnTo>
                    <a:pt x="320" y="174"/>
                  </a:lnTo>
                  <a:lnTo>
                    <a:pt x="321" y="174"/>
                  </a:lnTo>
                  <a:lnTo>
                    <a:pt x="323" y="174"/>
                  </a:lnTo>
                  <a:lnTo>
                    <a:pt x="324" y="174"/>
                  </a:lnTo>
                  <a:lnTo>
                    <a:pt x="327" y="174"/>
                  </a:lnTo>
                  <a:lnTo>
                    <a:pt x="328" y="175"/>
                  </a:lnTo>
                  <a:lnTo>
                    <a:pt x="329" y="175"/>
                  </a:lnTo>
                  <a:lnTo>
                    <a:pt x="331" y="176"/>
                  </a:lnTo>
                  <a:lnTo>
                    <a:pt x="332" y="177"/>
                  </a:lnTo>
                  <a:lnTo>
                    <a:pt x="333" y="177"/>
                  </a:lnTo>
                  <a:lnTo>
                    <a:pt x="336" y="178"/>
                  </a:lnTo>
                  <a:lnTo>
                    <a:pt x="337" y="177"/>
                  </a:lnTo>
                  <a:lnTo>
                    <a:pt x="338" y="176"/>
                  </a:lnTo>
                  <a:lnTo>
                    <a:pt x="340" y="176"/>
                  </a:lnTo>
                  <a:lnTo>
                    <a:pt x="341" y="177"/>
                  </a:lnTo>
                  <a:lnTo>
                    <a:pt x="344" y="177"/>
                  </a:lnTo>
                  <a:lnTo>
                    <a:pt x="345" y="177"/>
                  </a:lnTo>
                  <a:lnTo>
                    <a:pt x="346" y="180"/>
                  </a:lnTo>
                  <a:lnTo>
                    <a:pt x="349" y="179"/>
                  </a:lnTo>
                  <a:lnTo>
                    <a:pt x="350" y="179"/>
                  </a:lnTo>
                  <a:lnTo>
                    <a:pt x="352" y="178"/>
                  </a:lnTo>
                  <a:lnTo>
                    <a:pt x="355" y="177"/>
                  </a:lnTo>
                  <a:lnTo>
                    <a:pt x="360" y="177"/>
                  </a:lnTo>
                  <a:lnTo>
                    <a:pt x="363" y="178"/>
                  </a:lnTo>
                  <a:lnTo>
                    <a:pt x="364" y="176"/>
                  </a:lnTo>
                  <a:lnTo>
                    <a:pt x="366" y="174"/>
                  </a:lnTo>
                  <a:lnTo>
                    <a:pt x="371" y="173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8" y="167"/>
                  </a:lnTo>
                  <a:lnTo>
                    <a:pt x="379" y="166"/>
                  </a:lnTo>
                  <a:lnTo>
                    <a:pt x="380" y="166"/>
                  </a:lnTo>
                  <a:lnTo>
                    <a:pt x="382" y="167"/>
                  </a:lnTo>
                  <a:lnTo>
                    <a:pt x="383" y="168"/>
                  </a:lnTo>
                  <a:lnTo>
                    <a:pt x="385" y="169"/>
                  </a:lnTo>
                  <a:lnTo>
                    <a:pt x="386" y="169"/>
                  </a:lnTo>
                  <a:lnTo>
                    <a:pt x="388" y="169"/>
                  </a:lnTo>
                  <a:lnTo>
                    <a:pt x="389" y="169"/>
                  </a:lnTo>
                  <a:lnTo>
                    <a:pt x="390" y="170"/>
                  </a:lnTo>
                  <a:lnTo>
                    <a:pt x="393" y="170"/>
                  </a:lnTo>
                  <a:lnTo>
                    <a:pt x="394" y="170"/>
                  </a:lnTo>
                  <a:lnTo>
                    <a:pt x="396" y="170"/>
                  </a:lnTo>
                  <a:lnTo>
                    <a:pt x="397" y="171"/>
                  </a:lnTo>
                  <a:lnTo>
                    <a:pt x="399" y="171"/>
                  </a:lnTo>
                  <a:lnTo>
                    <a:pt x="400" y="171"/>
                  </a:lnTo>
                  <a:lnTo>
                    <a:pt x="403" y="171"/>
                  </a:lnTo>
                  <a:lnTo>
                    <a:pt x="404" y="171"/>
                  </a:lnTo>
                  <a:lnTo>
                    <a:pt x="406" y="171"/>
                  </a:lnTo>
                  <a:lnTo>
                    <a:pt x="407" y="170"/>
                  </a:lnTo>
                  <a:lnTo>
                    <a:pt x="410" y="170"/>
                  </a:lnTo>
                  <a:lnTo>
                    <a:pt x="411" y="169"/>
                  </a:lnTo>
                  <a:lnTo>
                    <a:pt x="412" y="169"/>
                  </a:lnTo>
                  <a:lnTo>
                    <a:pt x="413" y="168"/>
                  </a:lnTo>
                  <a:lnTo>
                    <a:pt x="414" y="167"/>
                  </a:lnTo>
                  <a:lnTo>
                    <a:pt x="415" y="165"/>
                  </a:lnTo>
                  <a:lnTo>
                    <a:pt x="415" y="163"/>
                  </a:lnTo>
                  <a:lnTo>
                    <a:pt x="416" y="162"/>
                  </a:lnTo>
                  <a:lnTo>
                    <a:pt x="416" y="160"/>
                  </a:lnTo>
                  <a:lnTo>
                    <a:pt x="416" y="159"/>
                  </a:lnTo>
                  <a:lnTo>
                    <a:pt x="418" y="157"/>
                  </a:lnTo>
                  <a:lnTo>
                    <a:pt x="418" y="156"/>
                  </a:lnTo>
                  <a:lnTo>
                    <a:pt x="419" y="154"/>
                  </a:lnTo>
                  <a:lnTo>
                    <a:pt x="419" y="152"/>
                  </a:lnTo>
                  <a:lnTo>
                    <a:pt x="420" y="151"/>
                  </a:lnTo>
                  <a:lnTo>
                    <a:pt x="420" y="150"/>
                  </a:lnTo>
                  <a:lnTo>
                    <a:pt x="421" y="148"/>
                  </a:lnTo>
                  <a:lnTo>
                    <a:pt x="422" y="146"/>
                  </a:lnTo>
                  <a:lnTo>
                    <a:pt x="423" y="144"/>
                  </a:lnTo>
                  <a:lnTo>
                    <a:pt x="423" y="142"/>
                  </a:lnTo>
                  <a:lnTo>
                    <a:pt x="424" y="140"/>
                  </a:lnTo>
                  <a:lnTo>
                    <a:pt x="424" y="139"/>
                  </a:lnTo>
                  <a:lnTo>
                    <a:pt x="424" y="137"/>
                  </a:lnTo>
                  <a:lnTo>
                    <a:pt x="424" y="135"/>
                  </a:lnTo>
                  <a:lnTo>
                    <a:pt x="424" y="134"/>
                  </a:lnTo>
                  <a:lnTo>
                    <a:pt x="424" y="132"/>
                  </a:lnTo>
                  <a:lnTo>
                    <a:pt x="424" y="131"/>
                  </a:lnTo>
                  <a:lnTo>
                    <a:pt x="427" y="129"/>
                  </a:lnTo>
                  <a:lnTo>
                    <a:pt x="428" y="128"/>
                  </a:lnTo>
                  <a:lnTo>
                    <a:pt x="429" y="128"/>
                  </a:lnTo>
                  <a:lnTo>
                    <a:pt x="431" y="127"/>
                  </a:lnTo>
                  <a:lnTo>
                    <a:pt x="432" y="127"/>
                  </a:lnTo>
                  <a:lnTo>
                    <a:pt x="432" y="124"/>
                  </a:lnTo>
                  <a:lnTo>
                    <a:pt x="437" y="123"/>
                  </a:lnTo>
                  <a:lnTo>
                    <a:pt x="440" y="123"/>
                  </a:lnTo>
                  <a:lnTo>
                    <a:pt x="445" y="121"/>
                  </a:lnTo>
                  <a:lnTo>
                    <a:pt x="448" y="120"/>
                  </a:lnTo>
                  <a:lnTo>
                    <a:pt x="452" y="119"/>
                  </a:lnTo>
                  <a:lnTo>
                    <a:pt x="454" y="117"/>
                  </a:lnTo>
                  <a:lnTo>
                    <a:pt x="455" y="115"/>
                  </a:lnTo>
                  <a:lnTo>
                    <a:pt x="457" y="110"/>
                  </a:lnTo>
                  <a:lnTo>
                    <a:pt x="457" y="109"/>
                  </a:lnTo>
                  <a:lnTo>
                    <a:pt x="458" y="106"/>
                  </a:lnTo>
                  <a:lnTo>
                    <a:pt x="457" y="100"/>
                  </a:lnTo>
                  <a:lnTo>
                    <a:pt x="458" y="97"/>
                  </a:lnTo>
                  <a:lnTo>
                    <a:pt x="460" y="92"/>
                  </a:lnTo>
                  <a:lnTo>
                    <a:pt x="462" y="89"/>
                  </a:lnTo>
                  <a:lnTo>
                    <a:pt x="463" y="86"/>
                  </a:lnTo>
                  <a:lnTo>
                    <a:pt x="464" y="83"/>
                  </a:lnTo>
                  <a:lnTo>
                    <a:pt x="464" y="81"/>
                  </a:lnTo>
                  <a:lnTo>
                    <a:pt x="464" y="77"/>
                  </a:lnTo>
                  <a:lnTo>
                    <a:pt x="465" y="74"/>
                  </a:lnTo>
                  <a:lnTo>
                    <a:pt x="464" y="72"/>
                  </a:lnTo>
                  <a:lnTo>
                    <a:pt x="462" y="70"/>
                  </a:lnTo>
                  <a:lnTo>
                    <a:pt x="460" y="67"/>
                  </a:lnTo>
                  <a:lnTo>
                    <a:pt x="457" y="65"/>
                  </a:lnTo>
                  <a:lnTo>
                    <a:pt x="456" y="61"/>
                  </a:lnTo>
                  <a:lnTo>
                    <a:pt x="456" y="59"/>
                  </a:lnTo>
                  <a:lnTo>
                    <a:pt x="456" y="56"/>
                  </a:lnTo>
                  <a:lnTo>
                    <a:pt x="455" y="52"/>
                  </a:lnTo>
                  <a:lnTo>
                    <a:pt x="454" y="50"/>
                  </a:lnTo>
                  <a:lnTo>
                    <a:pt x="453" y="48"/>
                  </a:lnTo>
                  <a:lnTo>
                    <a:pt x="452" y="45"/>
                  </a:lnTo>
                  <a:lnTo>
                    <a:pt x="449" y="42"/>
                  </a:lnTo>
                  <a:lnTo>
                    <a:pt x="452" y="40"/>
                  </a:lnTo>
                  <a:lnTo>
                    <a:pt x="455" y="39"/>
                  </a:lnTo>
                  <a:lnTo>
                    <a:pt x="457" y="37"/>
                  </a:lnTo>
                  <a:lnTo>
                    <a:pt x="460" y="36"/>
                  </a:lnTo>
                  <a:lnTo>
                    <a:pt x="463" y="37"/>
                  </a:lnTo>
                  <a:lnTo>
                    <a:pt x="465" y="37"/>
                  </a:lnTo>
                  <a:lnTo>
                    <a:pt x="466" y="37"/>
                  </a:lnTo>
                  <a:lnTo>
                    <a:pt x="469" y="34"/>
                  </a:lnTo>
                  <a:lnTo>
                    <a:pt x="470" y="34"/>
                  </a:lnTo>
                  <a:lnTo>
                    <a:pt x="473" y="34"/>
                  </a:lnTo>
                  <a:lnTo>
                    <a:pt x="476" y="34"/>
                  </a:lnTo>
                  <a:lnTo>
                    <a:pt x="479" y="33"/>
                  </a:lnTo>
                  <a:lnTo>
                    <a:pt x="481" y="33"/>
                  </a:lnTo>
                  <a:lnTo>
                    <a:pt x="486" y="32"/>
                  </a:lnTo>
                  <a:lnTo>
                    <a:pt x="487" y="31"/>
                  </a:lnTo>
                  <a:lnTo>
                    <a:pt x="489" y="28"/>
                  </a:lnTo>
                  <a:lnTo>
                    <a:pt x="495" y="27"/>
                  </a:lnTo>
                  <a:lnTo>
                    <a:pt x="496" y="27"/>
                  </a:lnTo>
                  <a:lnTo>
                    <a:pt x="502" y="28"/>
                  </a:lnTo>
                  <a:lnTo>
                    <a:pt x="503" y="28"/>
                  </a:lnTo>
                  <a:lnTo>
                    <a:pt x="504" y="30"/>
                  </a:lnTo>
                  <a:lnTo>
                    <a:pt x="506" y="30"/>
                  </a:lnTo>
                  <a:lnTo>
                    <a:pt x="508" y="30"/>
                  </a:lnTo>
                  <a:lnTo>
                    <a:pt x="510" y="31"/>
                  </a:lnTo>
                  <a:lnTo>
                    <a:pt x="512" y="31"/>
                  </a:lnTo>
                  <a:lnTo>
                    <a:pt x="515" y="30"/>
                  </a:lnTo>
                  <a:lnTo>
                    <a:pt x="515" y="28"/>
                  </a:lnTo>
                  <a:lnTo>
                    <a:pt x="516" y="26"/>
                  </a:lnTo>
                  <a:lnTo>
                    <a:pt x="519" y="25"/>
                  </a:lnTo>
                  <a:lnTo>
                    <a:pt x="522" y="24"/>
                  </a:lnTo>
                  <a:lnTo>
                    <a:pt x="527" y="22"/>
                  </a:lnTo>
                  <a:lnTo>
                    <a:pt x="529" y="18"/>
                  </a:lnTo>
                  <a:lnTo>
                    <a:pt x="531" y="17"/>
                  </a:lnTo>
                  <a:lnTo>
                    <a:pt x="535" y="17"/>
                  </a:lnTo>
                  <a:lnTo>
                    <a:pt x="538" y="19"/>
                  </a:lnTo>
                  <a:lnTo>
                    <a:pt x="543" y="20"/>
                  </a:lnTo>
                  <a:lnTo>
                    <a:pt x="547" y="19"/>
                  </a:lnTo>
                  <a:lnTo>
                    <a:pt x="551" y="20"/>
                  </a:lnTo>
                  <a:lnTo>
                    <a:pt x="552" y="19"/>
                  </a:lnTo>
                  <a:lnTo>
                    <a:pt x="554" y="19"/>
                  </a:lnTo>
                  <a:lnTo>
                    <a:pt x="556" y="19"/>
                  </a:lnTo>
                  <a:lnTo>
                    <a:pt x="559" y="19"/>
                  </a:lnTo>
                  <a:lnTo>
                    <a:pt x="563" y="18"/>
                  </a:lnTo>
                  <a:lnTo>
                    <a:pt x="564" y="18"/>
                  </a:lnTo>
                  <a:lnTo>
                    <a:pt x="565" y="18"/>
                  </a:lnTo>
                  <a:lnTo>
                    <a:pt x="568" y="18"/>
                  </a:lnTo>
                  <a:lnTo>
                    <a:pt x="570" y="17"/>
                  </a:lnTo>
                  <a:lnTo>
                    <a:pt x="572" y="17"/>
                  </a:lnTo>
                  <a:lnTo>
                    <a:pt x="574" y="16"/>
                  </a:lnTo>
                  <a:lnTo>
                    <a:pt x="577" y="15"/>
                  </a:lnTo>
                  <a:lnTo>
                    <a:pt x="582" y="14"/>
                  </a:lnTo>
                  <a:lnTo>
                    <a:pt x="586" y="10"/>
                  </a:lnTo>
                  <a:lnTo>
                    <a:pt x="589" y="9"/>
                  </a:lnTo>
                  <a:lnTo>
                    <a:pt x="591" y="9"/>
                  </a:lnTo>
                  <a:lnTo>
                    <a:pt x="595" y="8"/>
                  </a:lnTo>
                  <a:lnTo>
                    <a:pt x="599" y="8"/>
                  </a:lnTo>
                  <a:lnTo>
                    <a:pt x="604" y="8"/>
                  </a:lnTo>
                  <a:lnTo>
                    <a:pt x="609" y="7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0" y="5"/>
                  </a:lnTo>
                  <a:lnTo>
                    <a:pt x="623" y="6"/>
                  </a:lnTo>
                  <a:lnTo>
                    <a:pt x="627" y="6"/>
                  </a:lnTo>
                  <a:lnTo>
                    <a:pt x="631" y="5"/>
                  </a:lnTo>
                  <a:lnTo>
                    <a:pt x="637" y="2"/>
                  </a:lnTo>
                  <a:lnTo>
                    <a:pt x="639" y="2"/>
                  </a:lnTo>
                  <a:lnTo>
                    <a:pt x="641" y="2"/>
                  </a:lnTo>
                  <a:lnTo>
                    <a:pt x="645" y="1"/>
                  </a:lnTo>
                  <a:lnTo>
                    <a:pt x="648" y="2"/>
                  </a:lnTo>
                  <a:lnTo>
                    <a:pt x="651" y="2"/>
                  </a:lnTo>
                  <a:lnTo>
                    <a:pt x="653" y="2"/>
                  </a:lnTo>
                  <a:lnTo>
                    <a:pt x="656" y="5"/>
                  </a:lnTo>
                  <a:lnTo>
                    <a:pt x="659" y="5"/>
                  </a:lnTo>
                  <a:lnTo>
                    <a:pt x="660" y="5"/>
                  </a:lnTo>
                  <a:lnTo>
                    <a:pt x="661" y="3"/>
                  </a:lnTo>
                  <a:lnTo>
                    <a:pt x="662" y="2"/>
                  </a:lnTo>
                  <a:lnTo>
                    <a:pt x="663" y="1"/>
                  </a:lnTo>
                  <a:lnTo>
                    <a:pt x="665" y="0"/>
                  </a:lnTo>
                  <a:lnTo>
                    <a:pt x="667" y="0"/>
                  </a:lnTo>
                  <a:lnTo>
                    <a:pt x="668" y="0"/>
                  </a:lnTo>
                  <a:lnTo>
                    <a:pt x="670" y="0"/>
                  </a:lnTo>
                  <a:lnTo>
                    <a:pt x="671" y="1"/>
                  </a:lnTo>
                  <a:lnTo>
                    <a:pt x="673" y="1"/>
                  </a:lnTo>
                  <a:lnTo>
                    <a:pt x="674" y="1"/>
                  </a:lnTo>
                  <a:lnTo>
                    <a:pt x="676" y="1"/>
                  </a:lnTo>
                  <a:lnTo>
                    <a:pt x="678" y="1"/>
                  </a:lnTo>
                  <a:lnTo>
                    <a:pt x="679" y="2"/>
                  </a:lnTo>
                  <a:lnTo>
                    <a:pt x="681" y="2"/>
                  </a:lnTo>
                  <a:lnTo>
                    <a:pt x="682" y="2"/>
                  </a:lnTo>
                  <a:lnTo>
                    <a:pt x="685" y="2"/>
                  </a:lnTo>
                  <a:lnTo>
                    <a:pt x="686" y="3"/>
                  </a:lnTo>
                  <a:lnTo>
                    <a:pt x="688" y="6"/>
                  </a:lnTo>
                  <a:lnTo>
                    <a:pt x="689" y="2"/>
                  </a:lnTo>
                  <a:lnTo>
                    <a:pt x="692" y="2"/>
                  </a:lnTo>
                  <a:lnTo>
                    <a:pt x="694" y="3"/>
                  </a:lnTo>
                  <a:lnTo>
                    <a:pt x="695" y="3"/>
                  </a:lnTo>
                  <a:lnTo>
                    <a:pt x="697" y="3"/>
                  </a:lnTo>
                  <a:lnTo>
                    <a:pt x="698" y="5"/>
                  </a:lnTo>
                  <a:lnTo>
                    <a:pt x="699" y="5"/>
                  </a:lnTo>
                  <a:lnTo>
                    <a:pt x="702" y="6"/>
                  </a:lnTo>
                  <a:lnTo>
                    <a:pt x="703" y="6"/>
                  </a:lnTo>
                  <a:lnTo>
                    <a:pt x="705" y="6"/>
                  </a:lnTo>
                  <a:lnTo>
                    <a:pt x="707" y="6"/>
                  </a:lnTo>
                  <a:lnTo>
                    <a:pt x="709" y="6"/>
                  </a:lnTo>
                  <a:lnTo>
                    <a:pt x="710" y="6"/>
                  </a:lnTo>
                  <a:lnTo>
                    <a:pt x="712" y="7"/>
                  </a:lnTo>
                  <a:lnTo>
                    <a:pt x="713" y="7"/>
                  </a:lnTo>
                  <a:lnTo>
                    <a:pt x="715" y="9"/>
                  </a:lnTo>
                  <a:lnTo>
                    <a:pt x="718" y="8"/>
                  </a:lnTo>
                  <a:lnTo>
                    <a:pt x="720" y="10"/>
                  </a:lnTo>
                  <a:lnTo>
                    <a:pt x="720" y="13"/>
                  </a:lnTo>
                  <a:lnTo>
                    <a:pt x="723" y="14"/>
                  </a:lnTo>
                  <a:lnTo>
                    <a:pt x="726" y="14"/>
                  </a:lnTo>
                  <a:lnTo>
                    <a:pt x="727" y="15"/>
                  </a:lnTo>
                  <a:lnTo>
                    <a:pt x="728" y="16"/>
                  </a:lnTo>
                  <a:lnTo>
                    <a:pt x="730" y="16"/>
                  </a:lnTo>
                  <a:lnTo>
                    <a:pt x="731" y="17"/>
                  </a:lnTo>
                  <a:lnTo>
                    <a:pt x="734" y="18"/>
                  </a:lnTo>
                  <a:lnTo>
                    <a:pt x="735" y="19"/>
                  </a:lnTo>
                  <a:lnTo>
                    <a:pt x="736" y="19"/>
                  </a:lnTo>
                  <a:lnTo>
                    <a:pt x="738" y="20"/>
                  </a:lnTo>
                  <a:lnTo>
                    <a:pt x="739" y="20"/>
                  </a:lnTo>
                  <a:lnTo>
                    <a:pt x="740" y="22"/>
                  </a:lnTo>
                  <a:lnTo>
                    <a:pt x="743" y="22"/>
                  </a:lnTo>
                  <a:lnTo>
                    <a:pt x="744" y="22"/>
                  </a:lnTo>
                  <a:lnTo>
                    <a:pt x="746" y="23"/>
                  </a:lnTo>
                  <a:lnTo>
                    <a:pt x="747" y="23"/>
                  </a:lnTo>
                  <a:lnTo>
                    <a:pt x="748" y="23"/>
                  </a:lnTo>
                  <a:lnTo>
                    <a:pt x="751" y="24"/>
                  </a:lnTo>
                  <a:lnTo>
                    <a:pt x="752" y="24"/>
                  </a:lnTo>
                  <a:lnTo>
                    <a:pt x="753" y="24"/>
                  </a:lnTo>
                  <a:lnTo>
                    <a:pt x="755" y="23"/>
                  </a:lnTo>
                  <a:lnTo>
                    <a:pt x="756" y="23"/>
                  </a:lnTo>
                  <a:lnTo>
                    <a:pt x="757" y="22"/>
                  </a:lnTo>
                  <a:lnTo>
                    <a:pt x="759" y="22"/>
                  </a:lnTo>
                  <a:lnTo>
                    <a:pt x="761" y="20"/>
                  </a:lnTo>
                  <a:lnTo>
                    <a:pt x="762" y="19"/>
                  </a:lnTo>
                  <a:lnTo>
                    <a:pt x="763" y="18"/>
                  </a:lnTo>
                  <a:lnTo>
                    <a:pt x="764" y="17"/>
                  </a:lnTo>
                  <a:lnTo>
                    <a:pt x="765" y="16"/>
                  </a:lnTo>
                  <a:lnTo>
                    <a:pt x="767" y="14"/>
                  </a:lnTo>
                  <a:lnTo>
                    <a:pt x="770" y="15"/>
                  </a:lnTo>
                  <a:lnTo>
                    <a:pt x="772" y="16"/>
                  </a:lnTo>
                  <a:lnTo>
                    <a:pt x="773" y="17"/>
                  </a:lnTo>
                  <a:lnTo>
                    <a:pt x="777" y="18"/>
                  </a:lnTo>
                  <a:lnTo>
                    <a:pt x="780" y="18"/>
                  </a:lnTo>
                  <a:lnTo>
                    <a:pt x="785" y="20"/>
                  </a:lnTo>
                  <a:lnTo>
                    <a:pt x="788" y="22"/>
                  </a:lnTo>
                  <a:lnTo>
                    <a:pt x="792" y="24"/>
                  </a:lnTo>
                  <a:lnTo>
                    <a:pt x="794" y="25"/>
                  </a:lnTo>
                  <a:lnTo>
                    <a:pt x="798" y="28"/>
                  </a:lnTo>
                  <a:lnTo>
                    <a:pt x="802" y="30"/>
                  </a:lnTo>
                  <a:lnTo>
                    <a:pt x="805" y="31"/>
                  </a:lnTo>
                  <a:lnTo>
                    <a:pt x="809" y="32"/>
                  </a:lnTo>
                  <a:lnTo>
                    <a:pt x="811" y="33"/>
                  </a:lnTo>
                  <a:lnTo>
                    <a:pt x="812" y="34"/>
                  </a:lnTo>
                  <a:lnTo>
                    <a:pt x="813" y="37"/>
                  </a:lnTo>
                  <a:lnTo>
                    <a:pt x="813" y="41"/>
                  </a:lnTo>
                  <a:lnTo>
                    <a:pt x="812" y="42"/>
                  </a:lnTo>
                  <a:lnTo>
                    <a:pt x="810" y="43"/>
                  </a:lnTo>
                  <a:lnTo>
                    <a:pt x="807" y="45"/>
                  </a:lnTo>
                  <a:lnTo>
                    <a:pt x="804" y="50"/>
                  </a:lnTo>
                  <a:lnTo>
                    <a:pt x="809" y="51"/>
                  </a:lnTo>
                  <a:lnTo>
                    <a:pt x="810" y="52"/>
                  </a:lnTo>
                  <a:lnTo>
                    <a:pt x="812" y="53"/>
                  </a:lnTo>
                  <a:lnTo>
                    <a:pt x="813" y="55"/>
                  </a:lnTo>
                  <a:lnTo>
                    <a:pt x="814" y="55"/>
                  </a:lnTo>
                  <a:lnTo>
                    <a:pt x="815" y="56"/>
                  </a:lnTo>
                  <a:lnTo>
                    <a:pt x="817" y="57"/>
                  </a:lnTo>
                  <a:lnTo>
                    <a:pt x="818" y="58"/>
                  </a:lnTo>
                  <a:lnTo>
                    <a:pt x="819" y="59"/>
                  </a:lnTo>
                  <a:lnTo>
                    <a:pt x="820" y="60"/>
                  </a:lnTo>
                  <a:lnTo>
                    <a:pt x="822" y="62"/>
                  </a:lnTo>
                  <a:lnTo>
                    <a:pt x="823" y="62"/>
                  </a:lnTo>
                  <a:lnTo>
                    <a:pt x="825" y="64"/>
                  </a:lnTo>
                  <a:lnTo>
                    <a:pt x="826" y="65"/>
                  </a:lnTo>
                  <a:lnTo>
                    <a:pt x="827" y="67"/>
                  </a:lnTo>
                  <a:lnTo>
                    <a:pt x="828" y="66"/>
                  </a:lnTo>
                  <a:lnTo>
                    <a:pt x="829" y="66"/>
                  </a:lnTo>
                  <a:lnTo>
                    <a:pt x="830" y="65"/>
                  </a:lnTo>
                  <a:lnTo>
                    <a:pt x="833" y="65"/>
                  </a:lnTo>
                  <a:lnTo>
                    <a:pt x="834" y="64"/>
                  </a:lnTo>
                  <a:lnTo>
                    <a:pt x="835" y="64"/>
                  </a:lnTo>
                  <a:lnTo>
                    <a:pt x="837" y="61"/>
                  </a:lnTo>
                  <a:lnTo>
                    <a:pt x="842" y="59"/>
                  </a:lnTo>
                  <a:lnTo>
                    <a:pt x="845" y="58"/>
                  </a:lnTo>
                  <a:lnTo>
                    <a:pt x="848" y="56"/>
                  </a:lnTo>
                  <a:lnTo>
                    <a:pt x="852" y="55"/>
                  </a:lnTo>
                  <a:lnTo>
                    <a:pt x="853" y="55"/>
                  </a:lnTo>
                  <a:lnTo>
                    <a:pt x="854" y="53"/>
                  </a:lnTo>
                  <a:lnTo>
                    <a:pt x="856" y="52"/>
                  </a:lnTo>
                  <a:lnTo>
                    <a:pt x="858" y="52"/>
                  </a:lnTo>
                  <a:lnTo>
                    <a:pt x="860" y="51"/>
                  </a:lnTo>
                  <a:lnTo>
                    <a:pt x="862" y="50"/>
                  </a:lnTo>
                  <a:lnTo>
                    <a:pt x="865" y="50"/>
                  </a:lnTo>
                  <a:lnTo>
                    <a:pt x="867" y="50"/>
                  </a:lnTo>
                  <a:lnTo>
                    <a:pt x="869" y="49"/>
                  </a:lnTo>
                  <a:lnTo>
                    <a:pt x="870" y="49"/>
                  </a:lnTo>
                  <a:lnTo>
                    <a:pt x="873" y="49"/>
                  </a:lnTo>
                  <a:lnTo>
                    <a:pt x="877" y="47"/>
                  </a:lnTo>
                  <a:lnTo>
                    <a:pt x="879" y="48"/>
                  </a:lnTo>
                  <a:lnTo>
                    <a:pt x="881" y="47"/>
                  </a:lnTo>
                  <a:lnTo>
                    <a:pt x="884" y="44"/>
                  </a:lnTo>
                  <a:lnTo>
                    <a:pt x="886" y="44"/>
                  </a:lnTo>
                  <a:lnTo>
                    <a:pt x="889" y="43"/>
                  </a:lnTo>
                  <a:lnTo>
                    <a:pt x="890" y="42"/>
                  </a:lnTo>
                  <a:lnTo>
                    <a:pt x="893" y="45"/>
                  </a:lnTo>
                  <a:lnTo>
                    <a:pt x="895" y="47"/>
                  </a:lnTo>
                  <a:lnTo>
                    <a:pt x="896" y="48"/>
                  </a:lnTo>
                  <a:lnTo>
                    <a:pt x="897" y="49"/>
                  </a:lnTo>
                  <a:lnTo>
                    <a:pt x="898" y="50"/>
                  </a:lnTo>
                  <a:lnTo>
                    <a:pt x="900" y="51"/>
                  </a:lnTo>
                  <a:lnTo>
                    <a:pt x="901" y="52"/>
                  </a:lnTo>
                  <a:lnTo>
                    <a:pt x="902" y="53"/>
                  </a:lnTo>
                  <a:lnTo>
                    <a:pt x="903" y="55"/>
                  </a:lnTo>
                  <a:lnTo>
                    <a:pt x="905" y="55"/>
                  </a:lnTo>
                  <a:lnTo>
                    <a:pt x="906" y="55"/>
                  </a:lnTo>
                  <a:lnTo>
                    <a:pt x="908" y="53"/>
                  </a:lnTo>
                  <a:lnTo>
                    <a:pt x="910" y="55"/>
                  </a:lnTo>
                  <a:lnTo>
                    <a:pt x="911" y="55"/>
                  </a:lnTo>
                  <a:lnTo>
                    <a:pt x="913" y="55"/>
                  </a:lnTo>
                  <a:lnTo>
                    <a:pt x="914" y="58"/>
                  </a:lnTo>
                  <a:lnTo>
                    <a:pt x="917" y="61"/>
                  </a:lnTo>
                  <a:lnTo>
                    <a:pt x="918" y="62"/>
                  </a:lnTo>
                  <a:lnTo>
                    <a:pt x="918" y="64"/>
                  </a:lnTo>
                  <a:lnTo>
                    <a:pt x="919" y="65"/>
                  </a:lnTo>
                  <a:lnTo>
                    <a:pt x="921" y="66"/>
                  </a:lnTo>
                  <a:lnTo>
                    <a:pt x="922" y="67"/>
                  </a:lnTo>
                  <a:lnTo>
                    <a:pt x="923" y="67"/>
                  </a:lnTo>
                  <a:lnTo>
                    <a:pt x="925" y="68"/>
                  </a:lnTo>
                  <a:lnTo>
                    <a:pt x="926" y="69"/>
                  </a:lnTo>
                  <a:lnTo>
                    <a:pt x="927" y="69"/>
                  </a:lnTo>
                  <a:lnTo>
                    <a:pt x="928" y="70"/>
                  </a:lnTo>
                  <a:lnTo>
                    <a:pt x="931" y="70"/>
                  </a:lnTo>
                  <a:lnTo>
                    <a:pt x="931" y="73"/>
                  </a:lnTo>
                  <a:lnTo>
                    <a:pt x="931" y="75"/>
                  </a:lnTo>
                  <a:lnTo>
                    <a:pt x="930" y="79"/>
                  </a:lnTo>
                  <a:lnTo>
                    <a:pt x="928" y="81"/>
                  </a:lnTo>
                  <a:lnTo>
                    <a:pt x="926" y="85"/>
                  </a:lnTo>
                  <a:lnTo>
                    <a:pt x="925" y="87"/>
                  </a:lnTo>
                  <a:lnTo>
                    <a:pt x="922" y="91"/>
                  </a:lnTo>
                  <a:lnTo>
                    <a:pt x="922" y="92"/>
                  </a:lnTo>
                  <a:lnTo>
                    <a:pt x="922" y="94"/>
                  </a:lnTo>
                  <a:lnTo>
                    <a:pt x="923" y="98"/>
                  </a:lnTo>
                  <a:lnTo>
                    <a:pt x="923" y="101"/>
                  </a:lnTo>
                  <a:lnTo>
                    <a:pt x="923" y="106"/>
                  </a:lnTo>
                  <a:lnTo>
                    <a:pt x="922" y="109"/>
                  </a:lnTo>
                  <a:lnTo>
                    <a:pt x="920" y="111"/>
                  </a:lnTo>
                  <a:lnTo>
                    <a:pt x="918" y="115"/>
                  </a:lnTo>
                  <a:lnTo>
                    <a:pt x="917" y="116"/>
                  </a:lnTo>
                  <a:lnTo>
                    <a:pt x="915" y="118"/>
                  </a:lnTo>
                  <a:lnTo>
                    <a:pt x="913" y="120"/>
                  </a:lnTo>
                  <a:lnTo>
                    <a:pt x="909" y="124"/>
                  </a:lnTo>
                  <a:lnTo>
                    <a:pt x="909" y="131"/>
                  </a:lnTo>
                  <a:lnTo>
                    <a:pt x="906" y="132"/>
                  </a:lnTo>
                  <a:lnTo>
                    <a:pt x="905" y="134"/>
                  </a:lnTo>
                  <a:lnTo>
                    <a:pt x="905" y="136"/>
                  </a:lnTo>
                  <a:lnTo>
                    <a:pt x="905" y="140"/>
                  </a:lnTo>
                  <a:lnTo>
                    <a:pt x="906" y="143"/>
                  </a:lnTo>
                  <a:lnTo>
                    <a:pt x="906" y="144"/>
                  </a:lnTo>
                  <a:lnTo>
                    <a:pt x="906" y="148"/>
                  </a:lnTo>
                  <a:lnTo>
                    <a:pt x="908" y="154"/>
                  </a:lnTo>
                  <a:lnTo>
                    <a:pt x="912" y="156"/>
                  </a:lnTo>
                  <a:lnTo>
                    <a:pt x="915" y="157"/>
                  </a:lnTo>
                  <a:lnTo>
                    <a:pt x="915" y="160"/>
                  </a:lnTo>
                  <a:lnTo>
                    <a:pt x="917" y="161"/>
                  </a:lnTo>
                  <a:lnTo>
                    <a:pt x="917" y="162"/>
                  </a:lnTo>
                  <a:lnTo>
                    <a:pt x="918" y="165"/>
                  </a:lnTo>
                  <a:lnTo>
                    <a:pt x="919" y="166"/>
                  </a:lnTo>
                  <a:lnTo>
                    <a:pt x="920" y="168"/>
                  </a:lnTo>
                  <a:lnTo>
                    <a:pt x="920" y="169"/>
                  </a:lnTo>
                  <a:lnTo>
                    <a:pt x="921" y="170"/>
                  </a:lnTo>
                  <a:lnTo>
                    <a:pt x="922" y="171"/>
                  </a:lnTo>
                  <a:lnTo>
                    <a:pt x="923" y="176"/>
                  </a:lnTo>
                  <a:lnTo>
                    <a:pt x="926" y="177"/>
                  </a:lnTo>
                  <a:lnTo>
                    <a:pt x="929" y="179"/>
                  </a:lnTo>
                  <a:lnTo>
                    <a:pt x="930" y="180"/>
                  </a:lnTo>
                  <a:lnTo>
                    <a:pt x="931" y="182"/>
                  </a:lnTo>
                  <a:lnTo>
                    <a:pt x="933" y="184"/>
                  </a:lnTo>
                  <a:lnTo>
                    <a:pt x="933" y="185"/>
                  </a:lnTo>
                  <a:lnTo>
                    <a:pt x="934" y="187"/>
                  </a:lnTo>
                  <a:lnTo>
                    <a:pt x="934" y="191"/>
                  </a:lnTo>
                  <a:lnTo>
                    <a:pt x="934" y="194"/>
                  </a:lnTo>
                  <a:lnTo>
                    <a:pt x="935" y="194"/>
                  </a:lnTo>
                  <a:lnTo>
                    <a:pt x="937" y="195"/>
                  </a:lnTo>
                  <a:lnTo>
                    <a:pt x="938" y="196"/>
                  </a:lnTo>
                  <a:lnTo>
                    <a:pt x="939" y="198"/>
                  </a:lnTo>
                  <a:lnTo>
                    <a:pt x="941" y="199"/>
                  </a:lnTo>
                  <a:lnTo>
                    <a:pt x="943" y="200"/>
                  </a:lnTo>
                  <a:lnTo>
                    <a:pt x="943" y="200"/>
                  </a:lnTo>
                  <a:lnTo>
                    <a:pt x="945" y="202"/>
                  </a:lnTo>
                  <a:lnTo>
                    <a:pt x="946" y="203"/>
                  </a:lnTo>
                  <a:lnTo>
                    <a:pt x="947" y="203"/>
                  </a:lnTo>
                  <a:lnTo>
                    <a:pt x="948" y="204"/>
                  </a:lnTo>
                  <a:lnTo>
                    <a:pt x="948" y="207"/>
                  </a:lnTo>
                  <a:lnTo>
                    <a:pt x="950" y="208"/>
                  </a:lnTo>
                  <a:lnTo>
                    <a:pt x="950" y="209"/>
                  </a:lnTo>
                  <a:lnTo>
                    <a:pt x="951" y="210"/>
                  </a:lnTo>
                  <a:lnTo>
                    <a:pt x="952" y="212"/>
                  </a:lnTo>
                  <a:lnTo>
                    <a:pt x="952" y="213"/>
                  </a:lnTo>
                  <a:lnTo>
                    <a:pt x="953" y="216"/>
                  </a:lnTo>
                  <a:lnTo>
                    <a:pt x="954" y="217"/>
                  </a:lnTo>
                  <a:lnTo>
                    <a:pt x="955" y="218"/>
                  </a:lnTo>
                  <a:lnTo>
                    <a:pt x="955" y="220"/>
                  </a:lnTo>
                  <a:lnTo>
                    <a:pt x="956" y="221"/>
                  </a:lnTo>
                  <a:lnTo>
                    <a:pt x="958" y="222"/>
                  </a:lnTo>
                  <a:lnTo>
                    <a:pt x="959" y="225"/>
                  </a:lnTo>
                  <a:lnTo>
                    <a:pt x="960" y="226"/>
                  </a:lnTo>
                  <a:lnTo>
                    <a:pt x="960" y="227"/>
                  </a:lnTo>
                  <a:lnTo>
                    <a:pt x="961" y="229"/>
                  </a:lnTo>
                  <a:lnTo>
                    <a:pt x="962" y="230"/>
                  </a:lnTo>
                  <a:lnTo>
                    <a:pt x="963" y="232"/>
                  </a:lnTo>
                  <a:lnTo>
                    <a:pt x="963" y="233"/>
                  </a:lnTo>
                  <a:lnTo>
                    <a:pt x="964" y="235"/>
                  </a:lnTo>
                  <a:lnTo>
                    <a:pt x="966" y="236"/>
                  </a:lnTo>
                  <a:lnTo>
                    <a:pt x="967" y="237"/>
                  </a:lnTo>
                  <a:lnTo>
                    <a:pt x="967" y="238"/>
                  </a:lnTo>
                  <a:lnTo>
                    <a:pt x="968" y="240"/>
                  </a:lnTo>
                  <a:lnTo>
                    <a:pt x="969" y="241"/>
                  </a:lnTo>
                  <a:lnTo>
                    <a:pt x="969" y="243"/>
                  </a:lnTo>
                  <a:lnTo>
                    <a:pt x="970" y="244"/>
                  </a:lnTo>
                  <a:lnTo>
                    <a:pt x="971" y="245"/>
                  </a:lnTo>
                  <a:lnTo>
                    <a:pt x="972" y="247"/>
                  </a:lnTo>
                  <a:lnTo>
                    <a:pt x="972" y="249"/>
                  </a:lnTo>
                  <a:lnTo>
                    <a:pt x="973" y="251"/>
                  </a:lnTo>
                  <a:lnTo>
                    <a:pt x="975" y="252"/>
                  </a:lnTo>
                  <a:lnTo>
                    <a:pt x="975" y="254"/>
                  </a:lnTo>
                  <a:lnTo>
                    <a:pt x="975" y="255"/>
                  </a:lnTo>
                  <a:lnTo>
                    <a:pt x="976" y="257"/>
                  </a:lnTo>
                  <a:lnTo>
                    <a:pt x="976" y="261"/>
                  </a:lnTo>
                  <a:lnTo>
                    <a:pt x="976" y="263"/>
                  </a:lnTo>
                  <a:lnTo>
                    <a:pt x="977" y="268"/>
                  </a:lnTo>
                  <a:lnTo>
                    <a:pt x="977" y="269"/>
                  </a:lnTo>
                  <a:lnTo>
                    <a:pt x="978" y="272"/>
                  </a:lnTo>
                  <a:lnTo>
                    <a:pt x="979" y="274"/>
                  </a:lnTo>
                  <a:lnTo>
                    <a:pt x="981" y="277"/>
                  </a:lnTo>
                  <a:lnTo>
                    <a:pt x="986" y="279"/>
                  </a:lnTo>
                  <a:lnTo>
                    <a:pt x="989" y="281"/>
                  </a:lnTo>
                  <a:lnTo>
                    <a:pt x="992" y="285"/>
                  </a:lnTo>
                  <a:lnTo>
                    <a:pt x="993" y="286"/>
                  </a:lnTo>
                  <a:lnTo>
                    <a:pt x="994" y="287"/>
                  </a:lnTo>
                  <a:lnTo>
                    <a:pt x="996" y="289"/>
                  </a:lnTo>
                  <a:lnTo>
                    <a:pt x="1000" y="292"/>
                  </a:lnTo>
                  <a:lnTo>
                    <a:pt x="1002" y="294"/>
                  </a:lnTo>
                  <a:lnTo>
                    <a:pt x="1003" y="296"/>
                  </a:lnTo>
                  <a:lnTo>
                    <a:pt x="1004" y="299"/>
                  </a:lnTo>
                  <a:lnTo>
                    <a:pt x="1008" y="304"/>
                  </a:lnTo>
                  <a:lnTo>
                    <a:pt x="1004" y="306"/>
                  </a:lnTo>
                  <a:lnTo>
                    <a:pt x="1005" y="310"/>
                  </a:lnTo>
                  <a:lnTo>
                    <a:pt x="1008" y="312"/>
                  </a:lnTo>
                  <a:lnTo>
                    <a:pt x="1010" y="314"/>
                  </a:lnTo>
                  <a:lnTo>
                    <a:pt x="1012" y="316"/>
                  </a:lnTo>
                  <a:lnTo>
                    <a:pt x="1013" y="317"/>
                  </a:lnTo>
                  <a:lnTo>
                    <a:pt x="1014" y="317"/>
                  </a:lnTo>
                  <a:lnTo>
                    <a:pt x="1017" y="319"/>
                  </a:lnTo>
                  <a:lnTo>
                    <a:pt x="1020" y="321"/>
                  </a:lnTo>
                  <a:lnTo>
                    <a:pt x="1024" y="322"/>
                  </a:lnTo>
                  <a:lnTo>
                    <a:pt x="1026" y="325"/>
                  </a:lnTo>
                  <a:lnTo>
                    <a:pt x="1029" y="326"/>
                  </a:lnTo>
                  <a:lnTo>
                    <a:pt x="1028" y="329"/>
                  </a:lnTo>
                  <a:lnTo>
                    <a:pt x="1031" y="331"/>
                  </a:lnTo>
                  <a:lnTo>
                    <a:pt x="1033" y="333"/>
                  </a:lnTo>
                  <a:lnTo>
                    <a:pt x="1034" y="334"/>
                  </a:lnTo>
                  <a:lnTo>
                    <a:pt x="1035" y="335"/>
                  </a:lnTo>
                  <a:lnTo>
                    <a:pt x="1036" y="336"/>
                  </a:lnTo>
                  <a:lnTo>
                    <a:pt x="1037" y="337"/>
                  </a:lnTo>
                  <a:lnTo>
                    <a:pt x="1038" y="339"/>
                  </a:lnTo>
                  <a:lnTo>
                    <a:pt x="1039" y="341"/>
                  </a:lnTo>
                  <a:lnTo>
                    <a:pt x="1041" y="342"/>
                  </a:lnTo>
                  <a:lnTo>
                    <a:pt x="1042" y="343"/>
                  </a:lnTo>
                  <a:lnTo>
                    <a:pt x="1043" y="344"/>
                  </a:lnTo>
                  <a:lnTo>
                    <a:pt x="1044" y="345"/>
                  </a:lnTo>
                  <a:lnTo>
                    <a:pt x="1045" y="346"/>
                  </a:lnTo>
                  <a:lnTo>
                    <a:pt x="1046" y="347"/>
                  </a:lnTo>
                  <a:lnTo>
                    <a:pt x="1049" y="348"/>
                  </a:lnTo>
                  <a:lnTo>
                    <a:pt x="1051" y="351"/>
                  </a:lnTo>
                  <a:lnTo>
                    <a:pt x="1052" y="350"/>
                  </a:lnTo>
                  <a:lnTo>
                    <a:pt x="1054" y="348"/>
                  </a:lnTo>
                  <a:lnTo>
                    <a:pt x="1056" y="348"/>
                  </a:lnTo>
                  <a:lnTo>
                    <a:pt x="1060" y="346"/>
                  </a:lnTo>
                  <a:lnTo>
                    <a:pt x="1061" y="350"/>
                  </a:lnTo>
                  <a:lnTo>
                    <a:pt x="1062" y="350"/>
                  </a:lnTo>
                  <a:lnTo>
                    <a:pt x="1063" y="350"/>
                  </a:lnTo>
                  <a:lnTo>
                    <a:pt x="1066" y="351"/>
                  </a:lnTo>
                  <a:lnTo>
                    <a:pt x="1067" y="351"/>
                  </a:lnTo>
                  <a:lnTo>
                    <a:pt x="1068" y="352"/>
                  </a:lnTo>
                  <a:lnTo>
                    <a:pt x="1069" y="353"/>
                  </a:lnTo>
                  <a:lnTo>
                    <a:pt x="1070" y="354"/>
                  </a:lnTo>
                  <a:lnTo>
                    <a:pt x="1071" y="355"/>
                  </a:lnTo>
                  <a:lnTo>
                    <a:pt x="1072" y="356"/>
                  </a:lnTo>
                  <a:lnTo>
                    <a:pt x="1072" y="358"/>
                  </a:lnTo>
                  <a:lnTo>
                    <a:pt x="1074" y="360"/>
                  </a:lnTo>
                  <a:lnTo>
                    <a:pt x="1075" y="360"/>
                  </a:lnTo>
                  <a:lnTo>
                    <a:pt x="1076" y="361"/>
                  </a:lnTo>
                  <a:lnTo>
                    <a:pt x="1078" y="363"/>
                  </a:lnTo>
                  <a:lnTo>
                    <a:pt x="1080" y="363"/>
                  </a:lnTo>
                  <a:lnTo>
                    <a:pt x="1081" y="364"/>
                  </a:lnTo>
                  <a:lnTo>
                    <a:pt x="1083" y="364"/>
                  </a:lnTo>
                  <a:lnTo>
                    <a:pt x="1085" y="365"/>
                  </a:lnTo>
                  <a:lnTo>
                    <a:pt x="1086" y="365"/>
                  </a:lnTo>
                  <a:lnTo>
                    <a:pt x="1087" y="367"/>
                  </a:lnTo>
                  <a:lnTo>
                    <a:pt x="1088" y="369"/>
                  </a:lnTo>
                  <a:lnTo>
                    <a:pt x="1089" y="370"/>
                  </a:lnTo>
                  <a:lnTo>
                    <a:pt x="1089" y="371"/>
                  </a:lnTo>
                  <a:lnTo>
                    <a:pt x="1091" y="372"/>
                  </a:lnTo>
                  <a:lnTo>
                    <a:pt x="1092" y="375"/>
                  </a:lnTo>
                  <a:lnTo>
                    <a:pt x="1093" y="376"/>
                  </a:lnTo>
                  <a:lnTo>
                    <a:pt x="1094" y="377"/>
                  </a:lnTo>
                  <a:lnTo>
                    <a:pt x="1095" y="378"/>
                  </a:lnTo>
                  <a:lnTo>
                    <a:pt x="1096" y="380"/>
                  </a:lnTo>
                  <a:lnTo>
                    <a:pt x="1097" y="381"/>
                  </a:lnTo>
                  <a:lnTo>
                    <a:pt x="1099" y="382"/>
                  </a:lnTo>
                  <a:lnTo>
                    <a:pt x="1100" y="384"/>
                  </a:lnTo>
                  <a:lnTo>
                    <a:pt x="1101" y="385"/>
                  </a:lnTo>
                  <a:lnTo>
                    <a:pt x="1102" y="385"/>
                  </a:lnTo>
                  <a:lnTo>
                    <a:pt x="1104" y="386"/>
                  </a:lnTo>
                  <a:lnTo>
                    <a:pt x="1105" y="387"/>
                  </a:lnTo>
                  <a:lnTo>
                    <a:pt x="1107" y="387"/>
                  </a:lnTo>
                  <a:lnTo>
                    <a:pt x="1108" y="388"/>
                  </a:lnTo>
                  <a:lnTo>
                    <a:pt x="1110" y="388"/>
                  </a:lnTo>
                  <a:lnTo>
                    <a:pt x="1111" y="388"/>
                  </a:lnTo>
                  <a:lnTo>
                    <a:pt x="1113" y="388"/>
                  </a:lnTo>
                  <a:lnTo>
                    <a:pt x="1114" y="388"/>
                  </a:lnTo>
                  <a:lnTo>
                    <a:pt x="1117" y="388"/>
                  </a:lnTo>
                  <a:lnTo>
                    <a:pt x="1118" y="389"/>
                  </a:lnTo>
                  <a:lnTo>
                    <a:pt x="1119" y="390"/>
                  </a:lnTo>
                  <a:lnTo>
                    <a:pt x="1122" y="390"/>
                  </a:lnTo>
                  <a:lnTo>
                    <a:pt x="1124" y="392"/>
                  </a:lnTo>
                  <a:lnTo>
                    <a:pt x="1126" y="393"/>
                  </a:lnTo>
                  <a:lnTo>
                    <a:pt x="1127" y="393"/>
                  </a:lnTo>
                  <a:lnTo>
                    <a:pt x="1128" y="394"/>
                  </a:lnTo>
                  <a:lnTo>
                    <a:pt x="1129" y="395"/>
                  </a:lnTo>
                  <a:lnTo>
                    <a:pt x="1130" y="396"/>
                  </a:lnTo>
                  <a:lnTo>
                    <a:pt x="1132" y="397"/>
                  </a:lnTo>
                  <a:lnTo>
                    <a:pt x="1134" y="398"/>
                  </a:lnTo>
                  <a:lnTo>
                    <a:pt x="1135" y="400"/>
                  </a:lnTo>
                  <a:lnTo>
                    <a:pt x="1136" y="400"/>
                  </a:lnTo>
                  <a:lnTo>
                    <a:pt x="1137" y="401"/>
                  </a:lnTo>
                  <a:lnTo>
                    <a:pt x="1138" y="402"/>
                  </a:lnTo>
                  <a:lnTo>
                    <a:pt x="1141" y="402"/>
                  </a:lnTo>
                  <a:lnTo>
                    <a:pt x="1142" y="403"/>
                  </a:lnTo>
                  <a:lnTo>
                    <a:pt x="1143" y="404"/>
                  </a:lnTo>
                  <a:lnTo>
                    <a:pt x="1144" y="404"/>
                  </a:lnTo>
                  <a:lnTo>
                    <a:pt x="1146" y="405"/>
                  </a:lnTo>
                  <a:lnTo>
                    <a:pt x="1147" y="406"/>
                  </a:lnTo>
                  <a:lnTo>
                    <a:pt x="1149" y="406"/>
                  </a:lnTo>
                  <a:lnTo>
                    <a:pt x="1151" y="407"/>
                  </a:lnTo>
                  <a:lnTo>
                    <a:pt x="1152" y="407"/>
                  </a:lnTo>
                  <a:lnTo>
                    <a:pt x="1154" y="407"/>
                  </a:lnTo>
                  <a:lnTo>
                    <a:pt x="1155" y="407"/>
                  </a:lnTo>
                  <a:lnTo>
                    <a:pt x="1157" y="407"/>
                  </a:lnTo>
                  <a:lnTo>
                    <a:pt x="1158" y="407"/>
                  </a:lnTo>
                  <a:lnTo>
                    <a:pt x="1160" y="407"/>
                  </a:lnTo>
                  <a:lnTo>
                    <a:pt x="1161" y="409"/>
                  </a:lnTo>
                  <a:lnTo>
                    <a:pt x="1163" y="409"/>
                  </a:lnTo>
                  <a:lnTo>
                    <a:pt x="1164" y="409"/>
                  </a:lnTo>
                  <a:lnTo>
                    <a:pt x="1167" y="410"/>
                  </a:lnTo>
                  <a:lnTo>
                    <a:pt x="1168" y="411"/>
                  </a:lnTo>
                  <a:lnTo>
                    <a:pt x="1169" y="411"/>
                  </a:lnTo>
                  <a:lnTo>
                    <a:pt x="1170" y="412"/>
                  </a:lnTo>
                  <a:lnTo>
                    <a:pt x="1171" y="413"/>
                  </a:lnTo>
                  <a:lnTo>
                    <a:pt x="1172" y="415"/>
                  </a:lnTo>
                  <a:lnTo>
                    <a:pt x="1174" y="417"/>
                  </a:lnTo>
                  <a:lnTo>
                    <a:pt x="1175" y="418"/>
                  </a:lnTo>
                  <a:lnTo>
                    <a:pt x="1175" y="419"/>
                  </a:lnTo>
                  <a:lnTo>
                    <a:pt x="1176" y="421"/>
                  </a:lnTo>
                  <a:lnTo>
                    <a:pt x="1177" y="422"/>
                  </a:lnTo>
                  <a:lnTo>
                    <a:pt x="1177" y="424"/>
                  </a:lnTo>
                  <a:lnTo>
                    <a:pt x="1177" y="426"/>
                  </a:lnTo>
                  <a:lnTo>
                    <a:pt x="1177" y="427"/>
                  </a:lnTo>
                  <a:lnTo>
                    <a:pt x="1176" y="429"/>
                  </a:lnTo>
                  <a:lnTo>
                    <a:pt x="1175" y="430"/>
                  </a:lnTo>
                  <a:lnTo>
                    <a:pt x="1174" y="431"/>
                  </a:lnTo>
                  <a:lnTo>
                    <a:pt x="1174" y="434"/>
                  </a:lnTo>
                  <a:lnTo>
                    <a:pt x="1172" y="435"/>
                  </a:lnTo>
                  <a:lnTo>
                    <a:pt x="1172" y="436"/>
                  </a:lnTo>
                  <a:lnTo>
                    <a:pt x="1171" y="437"/>
                  </a:lnTo>
                  <a:lnTo>
                    <a:pt x="1171" y="439"/>
                  </a:lnTo>
                  <a:lnTo>
                    <a:pt x="1171" y="440"/>
                  </a:lnTo>
                  <a:lnTo>
                    <a:pt x="1171" y="443"/>
                  </a:lnTo>
                  <a:lnTo>
                    <a:pt x="1171" y="444"/>
                  </a:lnTo>
                  <a:lnTo>
                    <a:pt x="1171" y="446"/>
                  </a:lnTo>
                  <a:lnTo>
                    <a:pt x="1170" y="447"/>
                  </a:lnTo>
                  <a:lnTo>
                    <a:pt x="1169" y="449"/>
                  </a:lnTo>
                  <a:lnTo>
                    <a:pt x="1169" y="451"/>
                  </a:lnTo>
                  <a:lnTo>
                    <a:pt x="1168" y="452"/>
                  </a:lnTo>
                  <a:lnTo>
                    <a:pt x="1167" y="453"/>
                  </a:lnTo>
                  <a:lnTo>
                    <a:pt x="1167" y="455"/>
                  </a:lnTo>
                  <a:lnTo>
                    <a:pt x="1166" y="456"/>
                  </a:lnTo>
                  <a:lnTo>
                    <a:pt x="1166" y="459"/>
                  </a:lnTo>
                  <a:lnTo>
                    <a:pt x="1166" y="460"/>
                  </a:lnTo>
                  <a:lnTo>
                    <a:pt x="1166" y="461"/>
                  </a:lnTo>
                  <a:lnTo>
                    <a:pt x="1166" y="463"/>
                  </a:lnTo>
                  <a:lnTo>
                    <a:pt x="1166" y="464"/>
                  </a:lnTo>
                  <a:lnTo>
                    <a:pt x="1166" y="466"/>
                  </a:lnTo>
                  <a:lnTo>
                    <a:pt x="1164" y="468"/>
                  </a:lnTo>
                  <a:lnTo>
                    <a:pt x="1164" y="470"/>
                  </a:lnTo>
                  <a:lnTo>
                    <a:pt x="1164" y="471"/>
                  </a:lnTo>
                  <a:lnTo>
                    <a:pt x="1164" y="473"/>
                  </a:lnTo>
                  <a:lnTo>
                    <a:pt x="1164" y="474"/>
                  </a:lnTo>
                  <a:lnTo>
                    <a:pt x="1164" y="477"/>
                  </a:lnTo>
                  <a:lnTo>
                    <a:pt x="1163" y="478"/>
                  </a:lnTo>
                  <a:lnTo>
                    <a:pt x="1162" y="479"/>
                  </a:lnTo>
                  <a:lnTo>
                    <a:pt x="1162" y="481"/>
                  </a:lnTo>
                  <a:lnTo>
                    <a:pt x="1161" y="482"/>
                  </a:lnTo>
                  <a:lnTo>
                    <a:pt x="1162" y="486"/>
                  </a:lnTo>
                  <a:lnTo>
                    <a:pt x="1159" y="487"/>
                  </a:lnTo>
                  <a:lnTo>
                    <a:pt x="1158" y="488"/>
                  </a:lnTo>
                  <a:lnTo>
                    <a:pt x="1157" y="490"/>
                  </a:lnTo>
                  <a:lnTo>
                    <a:pt x="1155" y="491"/>
                  </a:lnTo>
                  <a:lnTo>
                    <a:pt x="1157" y="494"/>
                  </a:lnTo>
                  <a:lnTo>
                    <a:pt x="1157" y="495"/>
                  </a:lnTo>
                  <a:lnTo>
                    <a:pt x="1157" y="497"/>
                  </a:lnTo>
                  <a:lnTo>
                    <a:pt x="1158" y="498"/>
                  </a:lnTo>
                  <a:lnTo>
                    <a:pt x="1158" y="499"/>
                  </a:lnTo>
                  <a:lnTo>
                    <a:pt x="1159" y="501"/>
                  </a:lnTo>
                  <a:lnTo>
                    <a:pt x="1160" y="502"/>
                  </a:lnTo>
                  <a:lnTo>
                    <a:pt x="1161" y="504"/>
                  </a:lnTo>
                  <a:lnTo>
                    <a:pt x="1162" y="505"/>
                  </a:lnTo>
                  <a:lnTo>
                    <a:pt x="1163" y="506"/>
                  </a:lnTo>
                  <a:lnTo>
                    <a:pt x="1166" y="506"/>
                  </a:lnTo>
                  <a:lnTo>
                    <a:pt x="1168" y="508"/>
                  </a:lnTo>
                  <a:lnTo>
                    <a:pt x="1169" y="510"/>
                  </a:lnTo>
                  <a:lnTo>
                    <a:pt x="1170" y="511"/>
                  </a:lnTo>
                  <a:lnTo>
                    <a:pt x="1171" y="512"/>
                  </a:lnTo>
                  <a:lnTo>
                    <a:pt x="1172" y="513"/>
                  </a:lnTo>
                  <a:lnTo>
                    <a:pt x="1175" y="513"/>
                  </a:lnTo>
                  <a:lnTo>
                    <a:pt x="1175" y="515"/>
                  </a:lnTo>
                  <a:lnTo>
                    <a:pt x="1176" y="516"/>
                  </a:lnTo>
                  <a:lnTo>
                    <a:pt x="1177" y="518"/>
                  </a:lnTo>
                  <a:lnTo>
                    <a:pt x="1177" y="519"/>
                  </a:lnTo>
                  <a:lnTo>
                    <a:pt x="1175" y="521"/>
                  </a:lnTo>
                  <a:lnTo>
                    <a:pt x="1178" y="523"/>
                  </a:lnTo>
                  <a:lnTo>
                    <a:pt x="1179" y="523"/>
                  </a:lnTo>
                  <a:lnTo>
                    <a:pt x="1182" y="524"/>
                  </a:lnTo>
                  <a:lnTo>
                    <a:pt x="1179" y="527"/>
                  </a:lnTo>
                  <a:lnTo>
                    <a:pt x="1178" y="528"/>
                  </a:lnTo>
                  <a:lnTo>
                    <a:pt x="1176" y="528"/>
                  </a:lnTo>
                  <a:lnTo>
                    <a:pt x="1172" y="529"/>
                  </a:lnTo>
                  <a:lnTo>
                    <a:pt x="1168" y="525"/>
                  </a:lnTo>
                  <a:lnTo>
                    <a:pt x="1167" y="524"/>
                  </a:lnTo>
                  <a:lnTo>
                    <a:pt x="1164" y="523"/>
                  </a:lnTo>
                  <a:lnTo>
                    <a:pt x="1162" y="525"/>
                  </a:lnTo>
                  <a:lnTo>
                    <a:pt x="1161" y="525"/>
                  </a:lnTo>
                  <a:lnTo>
                    <a:pt x="1159" y="525"/>
                  </a:lnTo>
                  <a:lnTo>
                    <a:pt x="1158" y="524"/>
                  </a:lnTo>
                  <a:lnTo>
                    <a:pt x="1158" y="522"/>
                  </a:lnTo>
                  <a:lnTo>
                    <a:pt x="1154" y="522"/>
                  </a:lnTo>
                  <a:lnTo>
                    <a:pt x="1151" y="522"/>
                  </a:lnTo>
                  <a:lnTo>
                    <a:pt x="1145" y="522"/>
                  </a:lnTo>
                  <a:lnTo>
                    <a:pt x="1141" y="520"/>
                  </a:lnTo>
                  <a:lnTo>
                    <a:pt x="1137" y="521"/>
                  </a:lnTo>
                  <a:lnTo>
                    <a:pt x="1134" y="520"/>
                  </a:lnTo>
                  <a:lnTo>
                    <a:pt x="1130" y="519"/>
                  </a:lnTo>
                  <a:lnTo>
                    <a:pt x="1130" y="515"/>
                  </a:lnTo>
                  <a:lnTo>
                    <a:pt x="1125" y="512"/>
                  </a:lnTo>
                  <a:lnTo>
                    <a:pt x="1121" y="510"/>
                  </a:lnTo>
                  <a:lnTo>
                    <a:pt x="1118" y="507"/>
                  </a:lnTo>
                  <a:lnTo>
                    <a:pt x="1117" y="510"/>
                  </a:lnTo>
                  <a:lnTo>
                    <a:pt x="1116" y="506"/>
                  </a:lnTo>
                  <a:lnTo>
                    <a:pt x="1112" y="504"/>
                  </a:lnTo>
                  <a:lnTo>
                    <a:pt x="1111" y="502"/>
                  </a:lnTo>
                  <a:lnTo>
                    <a:pt x="1111" y="496"/>
                  </a:lnTo>
                  <a:lnTo>
                    <a:pt x="1108" y="496"/>
                  </a:lnTo>
                  <a:lnTo>
                    <a:pt x="1108" y="495"/>
                  </a:lnTo>
                  <a:lnTo>
                    <a:pt x="1107" y="493"/>
                  </a:lnTo>
                  <a:lnTo>
                    <a:pt x="1104" y="493"/>
                  </a:lnTo>
                  <a:lnTo>
                    <a:pt x="1103" y="491"/>
                  </a:lnTo>
                  <a:lnTo>
                    <a:pt x="1101" y="491"/>
                  </a:lnTo>
                  <a:lnTo>
                    <a:pt x="1100" y="490"/>
                  </a:lnTo>
                  <a:lnTo>
                    <a:pt x="1099" y="49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08" name="Rectangle 36"/>
            <p:cNvSpPr>
              <a:spLocks noChangeArrowheads="1"/>
            </p:cNvSpPr>
            <p:nvPr/>
          </p:nvSpPr>
          <p:spPr bwMode="auto">
            <a:xfrm>
              <a:off x="5268332" y="3948394"/>
              <a:ext cx="521004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strzyżowski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9" name="Freeform 37"/>
            <p:cNvSpPr>
              <a:spLocks noEditPoints="1"/>
            </p:cNvSpPr>
            <p:nvPr/>
          </p:nvSpPr>
          <p:spPr bwMode="auto">
            <a:xfrm>
              <a:off x="6415088" y="3703638"/>
              <a:ext cx="1408113" cy="1022350"/>
            </a:xfrm>
            <a:custGeom>
              <a:avLst/>
              <a:gdLst/>
              <a:ahLst/>
              <a:cxnLst>
                <a:cxn ang="0">
                  <a:pos x="154" y="733"/>
                </a:cxn>
                <a:cxn ang="0">
                  <a:pos x="154" y="664"/>
                </a:cxn>
                <a:cxn ang="0">
                  <a:pos x="92" y="602"/>
                </a:cxn>
                <a:cxn ang="0">
                  <a:pos x="113" y="535"/>
                </a:cxn>
                <a:cxn ang="0">
                  <a:pos x="85" y="418"/>
                </a:cxn>
                <a:cxn ang="0">
                  <a:pos x="98" y="336"/>
                </a:cxn>
                <a:cxn ang="0">
                  <a:pos x="113" y="306"/>
                </a:cxn>
                <a:cxn ang="0">
                  <a:pos x="183" y="287"/>
                </a:cxn>
                <a:cxn ang="0">
                  <a:pos x="259" y="269"/>
                </a:cxn>
                <a:cxn ang="0">
                  <a:pos x="374" y="311"/>
                </a:cxn>
                <a:cxn ang="0">
                  <a:pos x="393" y="366"/>
                </a:cxn>
                <a:cxn ang="0">
                  <a:pos x="474" y="393"/>
                </a:cxn>
                <a:cxn ang="0">
                  <a:pos x="554" y="408"/>
                </a:cxn>
                <a:cxn ang="0">
                  <a:pos x="636" y="415"/>
                </a:cxn>
                <a:cxn ang="0">
                  <a:pos x="760" y="385"/>
                </a:cxn>
                <a:cxn ang="0">
                  <a:pos x="832" y="335"/>
                </a:cxn>
                <a:cxn ang="0">
                  <a:pos x="886" y="265"/>
                </a:cxn>
                <a:cxn ang="0">
                  <a:pos x="901" y="185"/>
                </a:cxn>
                <a:cxn ang="0">
                  <a:pos x="958" y="141"/>
                </a:cxn>
                <a:cxn ang="0">
                  <a:pos x="1015" y="141"/>
                </a:cxn>
                <a:cxn ang="0">
                  <a:pos x="1083" y="164"/>
                </a:cxn>
                <a:cxn ang="0">
                  <a:pos x="1122" y="192"/>
                </a:cxn>
                <a:cxn ang="0">
                  <a:pos x="1187" y="169"/>
                </a:cxn>
                <a:cxn ang="0">
                  <a:pos x="1248" y="190"/>
                </a:cxn>
                <a:cxn ang="0">
                  <a:pos x="1334" y="218"/>
                </a:cxn>
                <a:cxn ang="0">
                  <a:pos x="1372" y="157"/>
                </a:cxn>
                <a:cxn ang="0">
                  <a:pos x="1422" y="87"/>
                </a:cxn>
                <a:cxn ang="0">
                  <a:pos x="1483" y="71"/>
                </a:cxn>
                <a:cxn ang="0">
                  <a:pos x="1537" y="5"/>
                </a:cxn>
                <a:cxn ang="0">
                  <a:pos x="1623" y="24"/>
                </a:cxn>
                <a:cxn ang="0">
                  <a:pos x="1691" y="46"/>
                </a:cxn>
                <a:cxn ang="0">
                  <a:pos x="1747" y="66"/>
                </a:cxn>
                <a:cxn ang="0">
                  <a:pos x="1448" y="533"/>
                </a:cxn>
                <a:cxn ang="0">
                  <a:pos x="1033" y="1165"/>
                </a:cxn>
                <a:cxn ang="0">
                  <a:pos x="919" y="1234"/>
                </a:cxn>
                <a:cxn ang="0">
                  <a:pos x="833" y="1233"/>
                </a:cxn>
                <a:cxn ang="0">
                  <a:pos x="798" y="1175"/>
                </a:cxn>
                <a:cxn ang="0">
                  <a:pos x="761" y="1142"/>
                </a:cxn>
                <a:cxn ang="0">
                  <a:pos x="729" y="1050"/>
                </a:cxn>
                <a:cxn ang="0">
                  <a:pos x="707" y="972"/>
                </a:cxn>
                <a:cxn ang="0">
                  <a:pos x="632" y="990"/>
                </a:cxn>
                <a:cxn ang="0">
                  <a:pos x="614" y="1048"/>
                </a:cxn>
                <a:cxn ang="0">
                  <a:pos x="575" y="1133"/>
                </a:cxn>
                <a:cxn ang="0">
                  <a:pos x="490" y="1194"/>
                </a:cxn>
                <a:cxn ang="0">
                  <a:pos x="444" y="1255"/>
                </a:cxn>
                <a:cxn ang="0">
                  <a:pos x="362" y="1234"/>
                </a:cxn>
                <a:cxn ang="0">
                  <a:pos x="295" y="1186"/>
                </a:cxn>
                <a:cxn ang="0">
                  <a:pos x="291" y="1107"/>
                </a:cxn>
                <a:cxn ang="0">
                  <a:pos x="225" y="1058"/>
                </a:cxn>
                <a:cxn ang="0">
                  <a:pos x="153" y="992"/>
                </a:cxn>
                <a:cxn ang="0">
                  <a:pos x="151" y="901"/>
                </a:cxn>
                <a:cxn ang="0">
                  <a:pos x="61" y="891"/>
                </a:cxn>
                <a:cxn ang="0">
                  <a:pos x="2" y="863"/>
                </a:cxn>
                <a:cxn ang="0">
                  <a:pos x="61" y="798"/>
                </a:cxn>
                <a:cxn ang="0">
                  <a:pos x="1256" y="620"/>
                </a:cxn>
                <a:cxn ang="0">
                  <a:pos x="1277" y="562"/>
                </a:cxn>
                <a:cxn ang="0">
                  <a:pos x="1166" y="508"/>
                </a:cxn>
                <a:cxn ang="0">
                  <a:pos x="1075" y="494"/>
                </a:cxn>
                <a:cxn ang="0">
                  <a:pos x="1021" y="496"/>
                </a:cxn>
                <a:cxn ang="0">
                  <a:pos x="1000" y="601"/>
                </a:cxn>
                <a:cxn ang="0">
                  <a:pos x="1042" y="662"/>
                </a:cxn>
                <a:cxn ang="0">
                  <a:pos x="1159" y="676"/>
                </a:cxn>
              </a:cxnLst>
              <a:rect l="0" t="0" r="r" b="b"/>
              <a:pathLst>
                <a:path w="1772" h="1287">
                  <a:moveTo>
                    <a:pt x="83" y="755"/>
                  </a:moveTo>
                  <a:lnTo>
                    <a:pt x="84" y="754"/>
                  </a:lnTo>
                  <a:lnTo>
                    <a:pt x="85" y="753"/>
                  </a:lnTo>
                  <a:lnTo>
                    <a:pt x="86" y="752"/>
                  </a:lnTo>
                  <a:lnTo>
                    <a:pt x="87" y="750"/>
                  </a:lnTo>
                  <a:lnTo>
                    <a:pt x="88" y="749"/>
                  </a:lnTo>
                  <a:lnTo>
                    <a:pt x="89" y="748"/>
                  </a:lnTo>
                  <a:lnTo>
                    <a:pt x="93" y="745"/>
                  </a:lnTo>
                  <a:lnTo>
                    <a:pt x="93" y="739"/>
                  </a:lnTo>
                  <a:lnTo>
                    <a:pt x="94" y="738"/>
                  </a:lnTo>
                  <a:lnTo>
                    <a:pt x="95" y="737"/>
                  </a:lnTo>
                  <a:lnTo>
                    <a:pt x="96" y="736"/>
                  </a:lnTo>
                  <a:lnTo>
                    <a:pt x="97" y="733"/>
                  </a:lnTo>
                  <a:lnTo>
                    <a:pt x="98" y="732"/>
                  </a:lnTo>
                  <a:lnTo>
                    <a:pt x="100" y="731"/>
                  </a:lnTo>
                  <a:lnTo>
                    <a:pt x="101" y="730"/>
                  </a:lnTo>
                  <a:lnTo>
                    <a:pt x="101" y="729"/>
                  </a:lnTo>
                  <a:lnTo>
                    <a:pt x="102" y="728"/>
                  </a:lnTo>
                  <a:lnTo>
                    <a:pt x="103" y="727"/>
                  </a:lnTo>
                  <a:lnTo>
                    <a:pt x="104" y="724"/>
                  </a:lnTo>
                  <a:lnTo>
                    <a:pt x="105" y="724"/>
                  </a:lnTo>
                  <a:lnTo>
                    <a:pt x="108" y="724"/>
                  </a:lnTo>
                  <a:lnTo>
                    <a:pt x="109" y="724"/>
                  </a:lnTo>
                  <a:lnTo>
                    <a:pt x="111" y="724"/>
                  </a:lnTo>
                  <a:lnTo>
                    <a:pt x="113" y="724"/>
                  </a:lnTo>
                  <a:lnTo>
                    <a:pt x="114" y="724"/>
                  </a:lnTo>
                  <a:lnTo>
                    <a:pt x="117" y="724"/>
                  </a:lnTo>
                  <a:lnTo>
                    <a:pt x="118" y="724"/>
                  </a:lnTo>
                  <a:lnTo>
                    <a:pt x="120" y="724"/>
                  </a:lnTo>
                  <a:lnTo>
                    <a:pt x="122" y="724"/>
                  </a:lnTo>
                  <a:lnTo>
                    <a:pt x="123" y="726"/>
                  </a:lnTo>
                  <a:lnTo>
                    <a:pt x="126" y="726"/>
                  </a:lnTo>
                  <a:lnTo>
                    <a:pt x="127" y="726"/>
                  </a:lnTo>
                  <a:lnTo>
                    <a:pt x="129" y="726"/>
                  </a:lnTo>
                  <a:lnTo>
                    <a:pt x="130" y="727"/>
                  </a:lnTo>
                  <a:lnTo>
                    <a:pt x="131" y="727"/>
                  </a:lnTo>
                  <a:lnTo>
                    <a:pt x="134" y="727"/>
                  </a:lnTo>
                  <a:lnTo>
                    <a:pt x="135" y="727"/>
                  </a:lnTo>
                  <a:lnTo>
                    <a:pt x="136" y="728"/>
                  </a:lnTo>
                  <a:lnTo>
                    <a:pt x="138" y="728"/>
                  </a:lnTo>
                  <a:lnTo>
                    <a:pt x="139" y="728"/>
                  </a:lnTo>
                  <a:lnTo>
                    <a:pt x="141" y="729"/>
                  </a:lnTo>
                  <a:lnTo>
                    <a:pt x="142" y="729"/>
                  </a:lnTo>
                  <a:lnTo>
                    <a:pt x="144" y="730"/>
                  </a:lnTo>
                  <a:lnTo>
                    <a:pt x="145" y="731"/>
                  </a:lnTo>
                  <a:lnTo>
                    <a:pt x="146" y="731"/>
                  </a:lnTo>
                  <a:lnTo>
                    <a:pt x="147" y="732"/>
                  </a:lnTo>
                  <a:lnTo>
                    <a:pt x="150" y="733"/>
                  </a:lnTo>
                  <a:lnTo>
                    <a:pt x="152" y="735"/>
                  </a:lnTo>
                  <a:lnTo>
                    <a:pt x="154" y="735"/>
                  </a:lnTo>
                  <a:lnTo>
                    <a:pt x="154" y="733"/>
                  </a:lnTo>
                  <a:lnTo>
                    <a:pt x="155" y="732"/>
                  </a:lnTo>
                  <a:lnTo>
                    <a:pt x="156" y="729"/>
                  </a:lnTo>
                  <a:lnTo>
                    <a:pt x="158" y="728"/>
                  </a:lnTo>
                  <a:lnTo>
                    <a:pt x="158" y="727"/>
                  </a:lnTo>
                  <a:lnTo>
                    <a:pt x="156" y="726"/>
                  </a:lnTo>
                  <a:lnTo>
                    <a:pt x="155" y="724"/>
                  </a:lnTo>
                  <a:lnTo>
                    <a:pt x="154" y="723"/>
                  </a:lnTo>
                  <a:lnTo>
                    <a:pt x="155" y="721"/>
                  </a:lnTo>
                  <a:lnTo>
                    <a:pt x="156" y="721"/>
                  </a:lnTo>
                  <a:lnTo>
                    <a:pt x="158" y="720"/>
                  </a:lnTo>
                  <a:lnTo>
                    <a:pt x="160" y="719"/>
                  </a:lnTo>
                  <a:lnTo>
                    <a:pt x="160" y="718"/>
                  </a:lnTo>
                  <a:lnTo>
                    <a:pt x="161" y="716"/>
                  </a:lnTo>
                  <a:lnTo>
                    <a:pt x="161" y="714"/>
                  </a:lnTo>
                  <a:lnTo>
                    <a:pt x="162" y="713"/>
                  </a:lnTo>
                  <a:lnTo>
                    <a:pt x="162" y="712"/>
                  </a:lnTo>
                  <a:lnTo>
                    <a:pt x="163" y="711"/>
                  </a:lnTo>
                  <a:lnTo>
                    <a:pt x="160" y="707"/>
                  </a:lnTo>
                  <a:lnTo>
                    <a:pt x="161" y="704"/>
                  </a:lnTo>
                  <a:lnTo>
                    <a:pt x="159" y="704"/>
                  </a:lnTo>
                  <a:lnTo>
                    <a:pt x="158" y="703"/>
                  </a:lnTo>
                  <a:lnTo>
                    <a:pt x="156" y="702"/>
                  </a:lnTo>
                  <a:lnTo>
                    <a:pt x="155" y="701"/>
                  </a:lnTo>
                  <a:lnTo>
                    <a:pt x="156" y="699"/>
                  </a:lnTo>
                  <a:lnTo>
                    <a:pt x="158" y="697"/>
                  </a:lnTo>
                  <a:lnTo>
                    <a:pt x="158" y="696"/>
                  </a:lnTo>
                  <a:lnTo>
                    <a:pt x="159" y="694"/>
                  </a:lnTo>
                  <a:lnTo>
                    <a:pt x="159" y="693"/>
                  </a:lnTo>
                  <a:lnTo>
                    <a:pt x="160" y="690"/>
                  </a:lnTo>
                  <a:lnTo>
                    <a:pt x="161" y="689"/>
                  </a:lnTo>
                  <a:lnTo>
                    <a:pt x="161" y="687"/>
                  </a:lnTo>
                  <a:lnTo>
                    <a:pt x="162" y="686"/>
                  </a:lnTo>
                  <a:lnTo>
                    <a:pt x="162" y="684"/>
                  </a:lnTo>
                  <a:lnTo>
                    <a:pt x="163" y="682"/>
                  </a:lnTo>
                  <a:lnTo>
                    <a:pt x="164" y="681"/>
                  </a:lnTo>
                  <a:lnTo>
                    <a:pt x="166" y="681"/>
                  </a:lnTo>
                  <a:lnTo>
                    <a:pt x="168" y="681"/>
                  </a:lnTo>
                  <a:lnTo>
                    <a:pt x="169" y="682"/>
                  </a:lnTo>
                  <a:lnTo>
                    <a:pt x="170" y="681"/>
                  </a:lnTo>
                  <a:lnTo>
                    <a:pt x="171" y="680"/>
                  </a:lnTo>
                  <a:lnTo>
                    <a:pt x="170" y="679"/>
                  </a:lnTo>
                  <a:lnTo>
                    <a:pt x="168" y="677"/>
                  </a:lnTo>
                  <a:lnTo>
                    <a:pt x="167" y="676"/>
                  </a:lnTo>
                  <a:lnTo>
                    <a:pt x="166" y="674"/>
                  </a:lnTo>
                  <a:lnTo>
                    <a:pt x="164" y="673"/>
                  </a:lnTo>
                  <a:lnTo>
                    <a:pt x="163" y="672"/>
                  </a:lnTo>
                  <a:lnTo>
                    <a:pt x="162" y="671"/>
                  </a:lnTo>
                  <a:lnTo>
                    <a:pt x="158" y="670"/>
                  </a:lnTo>
                  <a:lnTo>
                    <a:pt x="156" y="666"/>
                  </a:lnTo>
                  <a:lnTo>
                    <a:pt x="155" y="665"/>
                  </a:lnTo>
                  <a:lnTo>
                    <a:pt x="154" y="664"/>
                  </a:lnTo>
                  <a:lnTo>
                    <a:pt x="153" y="663"/>
                  </a:lnTo>
                  <a:lnTo>
                    <a:pt x="152" y="661"/>
                  </a:lnTo>
                  <a:lnTo>
                    <a:pt x="151" y="660"/>
                  </a:lnTo>
                  <a:lnTo>
                    <a:pt x="151" y="659"/>
                  </a:lnTo>
                  <a:lnTo>
                    <a:pt x="150" y="657"/>
                  </a:lnTo>
                  <a:lnTo>
                    <a:pt x="149" y="656"/>
                  </a:lnTo>
                  <a:lnTo>
                    <a:pt x="147" y="655"/>
                  </a:lnTo>
                  <a:lnTo>
                    <a:pt x="147" y="653"/>
                  </a:lnTo>
                  <a:lnTo>
                    <a:pt x="146" y="652"/>
                  </a:lnTo>
                  <a:lnTo>
                    <a:pt x="145" y="651"/>
                  </a:lnTo>
                  <a:lnTo>
                    <a:pt x="145" y="649"/>
                  </a:lnTo>
                  <a:lnTo>
                    <a:pt x="144" y="647"/>
                  </a:lnTo>
                  <a:lnTo>
                    <a:pt x="143" y="646"/>
                  </a:lnTo>
                  <a:lnTo>
                    <a:pt x="143" y="645"/>
                  </a:lnTo>
                  <a:lnTo>
                    <a:pt x="142" y="643"/>
                  </a:lnTo>
                  <a:lnTo>
                    <a:pt x="142" y="642"/>
                  </a:lnTo>
                  <a:lnTo>
                    <a:pt x="141" y="640"/>
                  </a:lnTo>
                  <a:lnTo>
                    <a:pt x="139" y="639"/>
                  </a:lnTo>
                  <a:lnTo>
                    <a:pt x="138" y="637"/>
                  </a:lnTo>
                  <a:lnTo>
                    <a:pt x="137" y="636"/>
                  </a:lnTo>
                  <a:lnTo>
                    <a:pt x="136" y="635"/>
                  </a:lnTo>
                  <a:lnTo>
                    <a:pt x="136" y="634"/>
                  </a:lnTo>
                  <a:lnTo>
                    <a:pt x="134" y="631"/>
                  </a:lnTo>
                  <a:lnTo>
                    <a:pt x="133" y="630"/>
                  </a:lnTo>
                  <a:lnTo>
                    <a:pt x="131" y="629"/>
                  </a:lnTo>
                  <a:lnTo>
                    <a:pt x="130" y="627"/>
                  </a:lnTo>
                  <a:lnTo>
                    <a:pt x="129" y="625"/>
                  </a:lnTo>
                  <a:lnTo>
                    <a:pt x="128" y="623"/>
                  </a:lnTo>
                  <a:lnTo>
                    <a:pt x="127" y="622"/>
                  </a:lnTo>
                  <a:lnTo>
                    <a:pt x="126" y="621"/>
                  </a:lnTo>
                  <a:lnTo>
                    <a:pt x="125" y="620"/>
                  </a:lnTo>
                  <a:lnTo>
                    <a:pt x="123" y="619"/>
                  </a:lnTo>
                  <a:lnTo>
                    <a:pt x="122" y="618"/>
                  </a:lnTo>
                  <a:lnTo>
                    <a:pt x="121" y="617"/>
                  </a:lnTo>
                  <a:lnTo>
                    <a:pt x="120" y="615"/>
                  </a:lnTo>
                  <a:lnTo>
                    <a:pt x="119" y="614"/>
                  </a:lnTo>
                  <a:lnTo>
                    <a:pt x="118" y="613"/>
                  </a:lnTo>
                  <a:lnTo>
                    <a:pt x="116" y="612"/>
                  </a:lnTo>
                  <a:lnTo>
                    <a:pt x="114" y="611"/>
                  </a:lnTo>
                  <a:lnTo>
                    <a:pt x="113" y="611"/>
                  </a:lnTo>
                  <a:lnTo>
                    <a:pt x="111" y="607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1" y="609"/>
                  </a:lnTo>
                  <a:lnTo>
                    <a:pt x="100" y="607"/>
                  </a:lnTo>
                  <a:lnTo>
                    <a:pt x="98" y="607"/>
                  </a:lnTo>
                  <a:lnTo>
                    <a:pt x="96" y="606"/>
                  </a:lnTo>
                  <a:lnTo>
                    <a:pt x="95" y="605"/>
                  </a:lnTo>
                  <a:lnTo>
                    <a:pt x="94" y="604"/>
                  </a:lnTo>
                  <a:lnTo>
                    <a:pt x="93" y="603"/>
                  </a:lnTo>
                  <a:lnTo>
                    <a:pt x="92" y="602"/>
                  </a:lnTo>
                  <a:lnTo>
                    <a:pt x="91" y="600"/>
                  </a:lnTo>
                  <a:lnTo>
                    <a:pt x="89" y="598"/>
                  </a:lnTo>
                  <a:lnTo>
                    <a:pt x="87" y="597"/>
                  </a:lnTo>
                  <a:lnTo>
                    <a:pt x="86" y="596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3" y="593"/>
                  </a:lnTo>
                  <a:lnTo>
                    <a:pt x="81" y="592"/>
                  </a:lnTo>
                  <a:lnTo>
                    <a:pt x="80" y="590"/>
                  </a:lnTo>
                  <a:lnTo>
                    <a:pt x="79" y="588"/>
                  </a:lnTo>
                  <a:lnTo>
                    <a:pt x="78" y="587"/>
                  </a:lnTo>
                  <a:lnTo>
                    <a:pt x="77" y="583"/>
                  </a:lnTo>
                  <a:lnTo>
                    <a:pt x="77" y="578"/>
                  </a:lnTo>
                  <a:lnTo>
                    <a:pt x="73" y="575"/>
                  </a:lnTo>
                  <a:lnTo>
                    <a:pt x="73" y="570"/>
                  </a:lnTo>
                  <a:lnTo>
                    <a:pt x="75" y="565"/>
                  </a:lnTo>
                  <a:lnTo>
                    <a:pt x="77" y="567"/>
                  </a:lnTo>
                  <a:lnTo>
                    <a:pt x="79" y="567"/>
                  </a:lnTo>
                  <a:lnTo>
                    <a:pt x="80" y="567"/>
                  </a:lnTo>
                  <a:lnTo>
                    <a:pt x="83" y="567"/>
                  </a:lnTo>
                  <a:lnTo>
                    <a:pt x="84" y="567"/>
                  </a:lnTo>
                  <a:lnTo>
                    <a:pt x="85" y="567"/>
                  </a:lnTo>
                  <a:lnTo>
                    <a:pt x="87" y="567"/>
                  </a:lnTo>
                  <a:lnTo>
                    <a:pt x="88" y="568"/>
                  </a:lnTo>
                  <a:lnTo>
                    <a:pt x="91" y="568"/>
                  </a:lnTo>
                  <a:lnTo>
                    <a:pt x="91" y="569"/>
                  </a:lnTo>
                  <a:lnTo>
                    <a:pt x="93" y="568"/>
                  </a:lnTo>
                  <a:lnTo>
                    <a:pt x="94" y="568"/>
                  </a:lnTo>
                  <a:lnTo>
                    <a:pt x="95" y="567"/>
                  </a:lnTo>
                  <a:lnTo>
                    <a:pt x="96" y="565"/>
                  </a:lnTo>
                  <a:lnTo>
                    <a:pt x="98" y="564"/>
                  </a:lnTo>
                  <a:lnTo>
                    <a:pt x="100" y="563"/>
                  </a:lnTo>
                  <a:lnTo>
                    <a:pt x="101" y="562"/>
                  </a:lnTo>
                  <a:lnTo>
                    <a:pt x="103" y="561"/>
                  </a:lnTo>
                  <a:lnTo>
                    <a:pt x="104" y="561"/>
                  </a:lnTo>
                  <a:lnTo>
                    <a:pt x="105" y="559"/>
                  </a:lnTo>
                  <a:lnTo>
                    <a:pt x="106" y="558"/>
                  </a:lnTo>
                  <a:lnTo>
                    <a:pt x="106" y="556"/>
                  </a:lnTo>
                  <a:lnTo>
                    <a:pt x="108" y="554"/>
                  </a:lnTo>
                  <a:lnTo>
                    <a:pt x="109" y="552"/>
                  </a:lnTo>
                  <a:lnTo>
                    <a:pt x="110" y="550"/>
                  </a:lnTo>
                  <a:lnTo>
                    <a:pt x="110" y="547"/>
                  </a:lnTo>
                  <a:lnTo>
                    <a:pt x="110" y="546"/>
                  </a:lnTo>
                  <a:lnTo>
                    <a:pt x="110" y="544"/>
                  </a:lnTo>
                  <a:lnTo>
                    <a:pt x="111" y="543"/>
                  </a:lnTo>
                  <a:lnTo>
                    <a:pt x="110" y="541"/>
                  </a:lnTo>
                  <a:lnTo>
                    <a:pt x="110" y="539"/>
                  </a:lnTo>
                  <a:lnTo>
                    <a:pt x="110" y="538"/>
                  </a:lnTo>
                  <a:lnTo>
                    <a:pt x="111" y="536"/>
                  </a:lnTo>
                  <a:lnTo>
                    <a:pt x="112" y="536"/>
                  </a:lnTo>
                  <a:lnTo>
                    <a:pt x="113" y="535"/>
                  </a:lnTo>
                  <a:lnTo>
                    <a:pt x="114" y="534"/>
                  </a:lnTo>
                  <a:lnTo>
                    <a:pt x="116" y="533"/>
                  </a:lnTo>
                  <a:lnTo>
                    <a:pt x="117" y="533"/>
                  </a:lnTo>
                  <a:lnTo>
                    <a:pt x="118" y="531"/>
                  </a:lnTo>
                  <a:lnTo>
                    <a:pt x="120" y="531"/>
                  </a:lnTo>
                  <a:lnTo>
                    <a:pt x="121" y="531"/>
                  </a:lnTo>
                  <a:lnTo>
                    <a:pt x="122" y="531"/>
                  </a:lnTo>
                  <a:lnTo>
                    <a:pt x="125" y="531"/>
                  </a:lnTo>
                  <a:lnTo>
                    <a:pt x="128" y="530"/>
                  </a:lnTo>
                  <a:lnTo>
                    <a:pt x="128" y="528"/>
                  </a:lnTo>
                  <a:lnTo>
                    <a:pt x="128" y="526"/>
                  </a:lnTo>
                  <a:lnTo>
                    <a:pt x="127" y="522"/>
                  </a:lnTo>
                  <a:lnTo>
                    <a:pt x="126" y="519"/>
                  </a:lnTo>
                  <a:lnTo>
                    <a:pt x="122" y="514"/>
                  </a:lnTo>
                  <a:lnTo>
                    <a:pt x="121" y="512"/>
                  </a:lnTo>
                  <a:lnTo>
                    <a:pt x="119" y="511"/>
                  </a:lnTo>
                  <a:lnTo>
                    <a:pt x="117" y="509"/>
                  </a:lnTo>
                  <a:lnTo>
                    <a:pt x="114" y="508"/>
                  </a:lnTo>
                  <a:lnTo>
                    <a:pt x="112" y="505"/>
                  </a:lnTo>
                  <a:lnTo>
                    <a:pt x="108" y="503"/>
                  </a:lnTo>
                  <a:lnTo>
                    <a:pt x="106" y="502"/>
                  </a:lnTo>
                  <a:lnTo>
                    <a:pt x="103" y="500"/>
                  </a:lnTo>
                  <a:lnTo>
                    <a:pt x="101" y="500"/>
                  </a:lnTo>
                  <a:lnTo>
                    <a:pt x="100" y="496"/>
                  </a:lnTo>
                  <a:lnTo>
                    <a:pt x="98" y="495"/>
                  </a:lnTo>
                  <a:lnTo>
                    <a:pt x="97" y="495"/>
                  </a:lnTo>
                  <a:lnTo>
                    <a:pt x="95" y="497"/>
                  </a:lnTo>
                  <a:lnTo>
                    <a:pt x="92" y="494"/>
                  </a:lnTo>
                  <a:lnTo>
                    <a:pt x="89" y="489"/>
                  </a:lnTo>
                  <a:lnTo>
                    <a:pt x="87" y="486"/>
                  </a:lnTo>
                  <a:lnTo>
                    <a:pt x="93" y="483"/>
                  </a:lnTo>
                  <a:lnTo>
                    <a:pt x="93" y="479"/>
                  </a:lnTo>
                  <a:lnTo>
                    <a:pt x="93" y="477"/>
                  </a:lnTo>
                  <a:lnTo>
                    <a:pt x="93" y="472"/>
                  </a:lnTo>
                  <a:lnTo>
                    <a:pt x="93" y="469"/>
                  </a:lnTo>
                  <a:lnTo>
                    <a:pt x="94" y="468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8" y="457"/>
                  </a:lnTo>
                  <a:lnTo>
                    <a:pt x="97" y="454"/>
                  </a:lnTo>
                  <a:lnTo>
                    <a:pt x="96" y="451"/>
                  </a:lnTo>
                  <a:lnTo>
                    <a:pt x="94" y="445"/>
                  </a:lnTo>
                  <a:lnTo>
                    <a:pt x="92" y="443"/>
                  </a:lnTo>
                  <a:lnTo>
                    <a:pt x="89" y="441"/>
                  </a:lnTo>
                  <a:lnTo>
                    <a:pt x="88" y="438"/>
                  </a:lnTo>
                  <a:lnTo>
                    <a:pt x="86" y="434"/>
                  </a:lnTo>
                  <a:lnTo>
                    <a:pt x="84" y="430"/>
                  </a:lnTo>
                  <a:lnTo>
                    <a:pt x="84" y="427"/>
                  </a:lnTo>
                  <a:lnTo>
                    <a:pt x="81" y="422"/>
                  </a:lnTo>
                  <a:lnTo>
                    <a:pt x="80" y="419"/>
                  </a:lnTo>
                  <a:lnTo>
                    <a:pt x="85" y="418"/>
                  </a:lnTo>
                  <a:lnTo>
                    <a:pt x="85" y="413"/>
                  </a:lnTo>
                  <a:lnTo>
                    <a:pt x="85" y="409"/>
                  </a:lnTo>
                  <a:lnTo>
                    <a:pt x="86" y="405"/>
                  </a:lnTo>
                  <a:lnTo>
                    <a:pt x="88" y="405"/>
                  </a:lnTo>
                  <a:lnTo>
                    <a:pt x="91" y="405"/>
                  </a:lnTo>
                  <a:lnTo>
                    <a:pt x="92" y="404"/>
                  </a:lnTo>
                  <a:lnTo>
                    <a:pt x="93" y="403"/>
                  </a:lnTo>
                  <a:lnTo>
                    <a:pt x="95" y="402"/>
                  </a:lnTo>
                  <a:lnTo>
                    <a:pt x="96" y="401"/>
                  </a:lnTo>
                  <a:lnTo>
                    <a:pt x="97" y="400"/>
                  </a:lnTo>
                  <a:lnTo>
                    <a:pt x="98" y="400"/>
                  </a:lnTo>
                  <a:lnTo>
                    <a:pt x="100" y="399"/>
                  </a:lnTo>
                  <a:lnTo>
                    <a:pt x="100" y="396"/>
                  </a:lnTo>
                  <a:lnTo>
                    <a:pt x="100" y="395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7" y="391"/>
                  </a:lnTo>
                  <a:lnTo>
                    <a:pt x="96" y="390"/>
                  </a:lnTo>
                  <a:lnTo>
                    <a:pt x="95" y="388"/>
                  </a:lnTo>
                  <a:lnTo>
                    <a:pt x="94" y="387"/>
                  </a:lnTo>
                  <a:lnTo>
                    <a:pt x="93" y="386"/>
                  </a:lnTo>
                  <a:lnTo>
                    <a:pt x="92" y="385"/>
                  </a:lnTo>
                  <a:lnTo>
                    <a:pt x="93" y="382"/>
                  </a:lnTo>
                  <a:lnTo>
                    <a:pt x="89" y="381"/>
                  </a:lnTo>
                  <a:lnTo>
                    <a:pt x="85" y="378"/>
                  </a:lnTo>
                  <a:lnTo>
                    <a:pt x="87" y="377"/>
                  </a:lnTo>
                  <a:lnTo>
                    <a:pt x="88" y="375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1" y="370"/>
                  </a:lnTo>
                  <a:lnTo>
                    <a:pt x="91" y="368"/>
                  </a:lnTo>
                  <a:lnTo>
                    <a:pt x="92" y="367"/>
                  </a:lnTo>
                  <a:lnTo>
                    <a:pt x="93" y="365"/>
                  </a:lnTo>
                  <a:lnTo>
                    <a:pt x="93" y="363"/>
                  </a:lnTo>
                  <a:lnTo>
                    <a:pt x="92" y="362"/>
                  </a:lnTo>
                  <a:lnTo>
                    <a:pt x="91" y="361"/>
                  </a:lnTo>
                  <a:lnTo>
                    <a:pt x="89" y="359"/>
                  </a:lnTo>
                  <a:lnTo>
                    <a:pt x="89" y="358"/>
                  </a:lnTo>
                  <a:lnTo>
                    <a:pt x="89" y="357"/>
                  </a:lnTo>
                  <a:lnTo>
                    <a:pt x="91" y="354"/>
                  </a:lnTo>
                  <a:lnTo>
                    <a:pt x="91" y="353"/>
                  </a:lnTo>
                  <a:lnTo>
                    <a:pt x="92" y="352"/>
                  </a:lnTo>
                  <a:lnTo>
                    <a:pt x="93" y="350"/>
                  </a:lnTo>
                  <a:lnTo>
                    <a:pt x="93" y="349"/>
                  </a:lnTo>
                  <a:lnTo>
                    <a:pt x="94" y="348"/>
                  </a:lnTo>
                  <a:lnTo>
                    <a:pt x="95" y="346"/>
                  </a:lnTo>
                  <a:lnTo>
                    <a:pt x="95" y="344"/>
                  </a:lnTo>
                  <a:lnTo>
                    <a:pt x="96" y="343"/>
                  </a:lnTo>
                  <a:lnTo>
                    <a:pt x="97" y="342"/>
                  </a:lnTo>
                  <a:lnTo>
                    <a:pt x="97" y="340"/>
                  </a:lnTo>
                  <a:lnTo>
                    <a:pt x="98" y="336"/>
                  </a:lnTo>
                  <a:lnTo>
                    <a:pt x="95" y="336"/>
                  </a:lnTo>
                  <a:lnTo>
                    <a:pt x="93" y="336"/>
                  </a:lnTo>
                  <a:lnTo>
                    <a:pt x="91" y="336"/>
                  </a:lnTo>
                  <a:lnTo>
                    <a:pt x="88" y="336"/>
                  </a:lnTo>
                  <a:lnTo>
                    <a:pt x="86" y="336"/>
                  </a:lnTo>
                  <a:lnTo>
                    <a:pt x="85" y="336"/>
                  </a:lnTo>
                  <a:lnTo>
                    <a:pt x="83" y="336"/>
                  </a:lnTo>
                  <a:lnTo>
                    <a:pt x="79" y="337"/>
                  </a:lnTo>
                  <a:lnTo>
                    <a:pt x="76" y="337"/>
                  </a:lnTo>
                  <a:lnTo>
                    <a:pt x="71" y="339"/>
                  </a:lnTo>
                  <a:lnTo>
                    <a:pt x="69" y="336"/>
                  </a:lnTo>
                  <a:lnTo>
                    <a:pt x="68" y="335"/>
                  </a:lnTo>
                  <a:lnTo>
                    <a:pt x="69" y="333"/>
                  </a:lnTo>
                  <a:lnTo>
                    <a:pt x="69" y="332"/>
                  </a:lnTo>
                  <a:lnTo>
                    <a:pt x="69" y="331"/>
                  </a:lnTo>
                  <a:lnTo>
                    <a:pt x="70" y="327"/>
                  </a:lnTo>
                  <a:lnTo>
                    <a:pt x="71" y="328"/>
                  </a:lnTo>
                  <a:lnTo>
                    <a:pt x="73" y="328"/>
                  </a:lnTo>
                  <a:lnTo>
                    <a:pt x="75" y="328"/>
                  </a:lnTo>
                  <a:lnTo>
                    <a:pt x="77" y="328"/>
                  </a:lnTo>
                  <a:lnTo>
                    <a:pt x="78" y="328"/>
                  </a:lnTo>
                  <a:lnTo>
                    <a:pt x="79" y="328"/>
                  </a:lnTo>
                  <a:lnTo>
                    <a:pt x="81" y="328"/>
                  </a:lnTo>
                  <a:lnTo>
                    <a:pt x="83" y="328"/>
                  </a:lnTo>
                  <a:lnTo>
                    <a:pt x="85" y="328"/>
                  </a:lnTo>
                  <a:lnTo>
                    <a:pt x="86" y="328"/>
                  </a:lnTo>
                  <a:lnTo>
                    <a:pt x="87" y="328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3" y="326"/>
                  </a:lnTo>
                  <a:lnTo>
                    <a:pt x="94" y="325"/>
                  </a:lnTo>
                  <a:lnTo>
                    <a:pt x="95" y="325"/>
                  </a:lnTo>
                  <a:lnTo>
                    <a:pt x="95" y="323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8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4"/>
                  </a:lnTo>
                  <a:lnTo>
                    <a:pt x="98" y="312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1" y="308"/>
                  </a:lnTo>
                  <a:lnTo>
                    <a:pt x="103" y="307"/>
                  </a:lnTo>
                  <a:lnTo>
                    <a:pt x="104" y="307"/>
                  </a:lnTo>
                  <a:lnTo>
                    <a:pt x="105" y="306"/>
                  </a:lnTo>
                  <a:lnTo>
                    <a:pt x="108" y="306"/>
                  </a:lnTo>
                  <a:lnTo>
                    <a:pt x="109" y="306"/>
                  </a:lnTo>
                  <a:lnTo>
                    <a:pt x="110" y="306"/>
                  </a:lnTo>
                  <a:lnTo>
                    <a:pt x="112" y="306"/>
                  </a:lnTo>
                  <a:lnTo>
                    <a:pt x="113" y="306"/>
                  </a:lnTo>
                  <a:lnTo>
                    <a:pt x="116" y="306"/>
                  </a:lnTo>
                  <a:lnTo>
                    <a:pt x="117" y="306"/>
                  </a:lnTo>
                  <a:lnTo>
                    <a:pt x="118" y="306"/>
                  </a:lnTo>
                  <a:lnTo>
                    <a:pt x="120" y="306"/>
                  </a:lnTo>
                  <a:lnTo>
                    <a:pt x="121" y="307"/>
                  </a:lnTo>
                  <a:lnTo>
                    <a:pt x="122" y="307"/>
                  </a:lnTo>
                  <a:lnTo>
                    <a:pt x="125" y="307"/>
                  </a:lnTo>
                  <a:lnTo>
                    <a:pt x="126" y="307"/>
                  </a:lnTo>
                  <a:lnTo>
                    <a:pt x="127" y="307"/>
                  </a:lnTo>
                  <a:lnTo>
                    <a:pt x="129" y="307"/>
                  </a:lnTo>
                  <a:lnTo>
                    <a:pt x="131" y="307"/>
                  </a:lnTo>
                  <a:lnTo>
                    <a:pt x="133" y="307"/>
                  </a:lnTo>
                  <a:lnTo>
                    <a:pt x="134" y="307"/>
                  </a:lnTo>
                  <a:lnTo>
                    <a:pt x="135" y="306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299"/>
                  </a:lnTo>
                  <a:lnTo>
                    <a:pt x="135" y="298"/>
                  </a:lnTo>
                  <a:lnTo>
                    <a:pt x="136" y="297"/>
                  </a:lnTo>
                  <a:lnTo>
                    <a:pt x="137" y="295"/>
                  </a:lnTo>
                  <a:lnTo>
                    <a:pt x="139" y="292"/>
                  </a:lnTo>
                  <a:lnTo>
                    <a:pt x="141" y="291"/>
                  </a:lnTo>
                  <a:lnTo>
                    <a:pt x="143" y="290"/>
                  </a:lnTo>
                  <a:lnTo>
                    <a:pt x="144" y="289"/>
                  </a:lnTo>
                  <a:lnTo>
                    <a:pt x="145" y="287"/>
                  </a:lnTo>
                  <a:lnTo>
                    <a:pt x="147" y="290"/>
                  </a:lnTo>
                  <a:lnTo>
                    <a:pt x="146" y="286"/>
                  </a:lnTo>
                  <a:lnTo>
                    <a:pt x="147" y="286"/>
                  </a:lnTo>
                  <a:lnTo>
                    <a:pt x="150" y="285"/>
                  </a:lnTo>
                  <a:lnTo>
                    <a:pt x="151" y="284"/>
                  </a:lnTo>
                  <a:lnTo>
                    <a:pt x="152" y="284"/>
                  </a:lnTo>
                  <a:lnTo>
                    <a:pt x="154" y="283"/>
                  </a:lnTo>
                  <a:lnTo>
                    <a:pt x="155" y="283"/>
                  </a:lnTo>
                  <a:lnTo>
                    <a:pt x="158" y="282"/>
                  </a:lnTo>
                  <a:lnTo>
                    <a:pt x="159" y="281"/>
                  </a:lnTo>
                  <a:lnTo>
                    <a:pt x="160" y="281"/>
                  </a:lnTo>
                  <a:lnTo>
                    <a:pt x="162" y="281"/>
                  </a:lnTo>
                  <a:lnTo>
                    <a:pt x="163" y="281"/>
                  </a:lnTo>
                  <a:lnTo>
                    <a:pt x="164" y="281"/>
                  </a:lnTo>
                  <a:lnTo>
                    <a:pt x="167" y="282"/>
                  </a:lnTo>
                  <a:lnTo>
                    <a:pt x="168" y="282"/>
                  </a:lnTo>
                  <a:lnTo>
                    <a:pt x="170" y="283"/>
                  </a:lnTo>
                  <a:lnTo>
                    <a:pt x="171" y="283"/>
                  </a:lnTo>
                  <a:lnTo>
                    <a:pt x="174" y="284"/>
                  </a:lnTo>
                  <a:lnTo>
                    <a:pt x="175" y="284"/>
                  </a:lnTo>
                  <a:lnTo>
                    <a:pt x="176" y="285"/>
                  </a:lnTo>
                  <a:lnTo>
                    <a:pt x="178" y="285"/>
                  </a:lnTo>
                  <a:lnTo>
                    <a:pt x="179" y="286"/>
                  </a:lnTo>
                  <a:lnTo>
                    <a:pt x="181" y="286"/>
                  </a:lnTo>
                  <a:lnTo>
                    <a:pt x="183" y="287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8" y="290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192" y="293"/>
                  </a:lnTo>
                  <a:lnTo>
                    <a:pt x="193" y="294"/>
                  </a:lnTo>
                  <a:lnTo>
                    <a:pt x="194" y="295"/>
                  </a:lnTo>
                  <a:lnTo>
                    <a:pt x="195" y="297"/>
                  </a:lnTo>
                  <a:lnTo>
                    <a:pt x="195" y="299"/>
                  </a:lnTo>
                  <a:lnTo>
                    <a:pt x="196" y="299"/>
                  </a:lnTo>
                  <a:lnTo>
                    <a:pt x="197" y="299"/>
                  </a:lnTo>
                  <a:lnTo>
                    <a:pt x="199" y="299"/>
                  </a:lnTo>
                  <a:lnTo>
                    <a:pt x="201" y="298"/>
                  </a:lnTo>
                  <a:lnTo>
                    <a:pt x="202" y="298"/>
                  </a:lnTo>
                  <a:lnTo>
                    <a:pt x="203" y="297"/>
                  </a:lnTo>
                  <a:lnTo>
                    <a:pt x="204" y="297"/>
                  </a:lnTo>
                  <a:lnTo>
                    <a:pt x="205" y="295"/>
                  </a:lnTo>
                  <a:lnTo>
                    <a:pt x="208" y="294"/>
                  </a:lnTo>
                  <a:lnTo>
                    <a:pt x="209" y="294"/>
                  </a:lnTo>
                  <a:lnTo>
                    <a:pt x="210" y="293"/>
                  </a:lnTo>
                  <a:lnTo>
                    <a:pt x="211" y="292"/>
                  </a:lnTo>
                  <a:lnTo>
                    <a:pt x="212" y="292"/>
                  </a:lnTo>
                  <a:lnTo>
                    <a:pt x="214" y="291"/>
                  </a:lnTo>
                  <a:lnTo>
                    <a:pt x="216" y="290"/>
                  </a:lnTo>
                  <a:lnTo>
                    <a:pt x="217" y="289"/>
                  </a:lnTo>
                  <a:lnTo>
                    <a:pt x="218" y="289"/>
                  </a:lnTo>
                  <a:lnTo>
                    <a:pt x="219" y="286"/>
                  </a:lnTo>
                  <a:lnTo>
                    <a:pt x="220" y="286"/>
                  </a:lnTo>
                  <a:lnTo>
                    <a:pt x="221" y="285"/>
                  </a:lnTo>
                  <a:lnTo>
                    <a:pt x="222" y="283"/>
                  </a:lnTo>
                  <a:lnTo>
                    <a:pt x="224" y="282"/>
                  </a:lnTo>
                  <a:lnTo>
                    <a:pt x="225" y="281"/>
                  </a:lnTo>
                  <a:lnTo>
                    <a:pt x="225" y="280"/>
                  </a:lnTo>
                  <a:lnTo>
                    <a:pt x="226" y="278"/>
                  </a:lnTo>
                  <a:lnTo>
                    <a:pt x="227" y="276"/>
                  </a:lnTo>
                  <a:lnTo>
                    <a:pt x="227" y="272"/>
                  </a:lnTo>
                  <a:lnTo>
                    <a:pt x="229" y="272"/>
                  </a:lnTo>
                  <a:lnTo>
                    <a:pt x="232" y="270"/>
                  </a:lnTo>
                  <a:lnTo>
                    <a:pt x="234" y="270"/>
                  </a:lnTo>
                  <a:lnTo>
                    <a:pt x="235" y="269"/>
                  </a:lnTo>
                  <a:lnTo>
                    <a:pt x="236" y="268"/>
                  </a:lnTo>
                  <a:lnTo>
                    <a:pt x="239" y="267"/>
                  </a:lnTo>
                  <a:lnTo>
                    <a:pt x="244" y="268"/>
                  </a:lnTo>
                  <a:lnTo>
                    <a:pt x="247" y="268"/>
                  </a:lnTo>
                  <a:lnTo>
                    <a:pt x="250" y="268"/>
                  </a:lnTo>
                  <a:lnTo>
                    <a:pt x="252" y="268"/>
                  </a:lnTo>
                  <a:lnTo>
                    <a:pt x="253" y="268"/>
                  </a:lnTo>
                  <a:lnTo>
                    <a:pt x="255" y="269"/>
                  </a:lnTo>
                  <a:lnTo>
                    <a:pt x="258" y="269"/>
                  </a:lnTo>
                  <a:lnTo>
                    <a:pt x="259" y="269"/>
                  </a:lnTo>
                  <a:lnTo>
                    <a:pt x="261" y="269"/>
                  </a:lnTo>
                  <a:lnTo>
                    <a:pt x="266" y="269"/>
                  </a:lnTo>
                  <a:lnTo>
                    <a:pt x="268" y="267"/>
                  </a:lnTo>
                  <a:lnTo>
                    <a:pt x="269" y="266"/>
                  </a:lnTo>
                  <a:lnTo>
                    <a:pt x="270" y="265"/>
                  </a:lnTo>
                  <a:lnTo>
                    <a:pt x="271" y="264"/>
                  </a:lnTo>
                  <a:lnTo>
                    <a:pt x="275" y="261"/>
                  </a:lnTo>
                  <a:lnTo>
                    <a:pt x="278" y="260"/>
                  </a:lnTo>
                  <a:lnTo>
                    <a:pt x="282" y="260"/>
                  </a:lnTo>
                  <a:lnTo>
                    <a:pt x="285" y="260"/>
                  </a:lnTo>
                  <a:lnTo>
                    <a:pt x="286" y="260"/>
                  </a:lnTo>
                  <a:lnTo>
                    <a:pt x="288" y="260"/>
                  </a:lnTo>
                  <a:lnTo>
                    <a:pt x="289" y="260"/>
                  </a:lnTo>
                  <a:lnTo>
                    <a:pt x="294" y="260"/>
                  </a:lnTo>
                  <a:lnTo>
                    <a:pt x="299" y="261"/>
                  </a:lnTo>
                  <a:lnTo>
                    <a:pt x="303" y="262"/>
                  </a:lnTo>
                  <a:lnTo>
                    <a:pt x="307" y="264"/>
                  </a:lnTo>
                  <a:lnTo>
                    <a:pt x="310" y="265"/>
                  </a:lnTo>
                  <a:lnTo>
                    <a:pt x="314" y="266"/>
                  </a:lnTo>
                  <a:lnTo>
                    <a:pt x="320" y="266"/>
                  </a:lnTo>
                  <a:lnTo>
                    <a:pt x="322" y="266"/>
                  </a:lnTo>
                  <a:lnTo>
                    <a:pt x="325" y="266"/>
                  </a:lnTo>
                  <a:lnTo>
                    <a:pt x="326" y="266"/>
                  </a:lnTo>
                  <a:lnTo>
                    <a:pt x="328" y="266"/>
                  </a:lnTo>
                  <a:lnTo>
                    <a:pt x="332" y="267"/>
                  </a:lnTo>
                  <a:lnTo>
                    <a:pt x="334" y="268"/>
                  </a:lnTo>
                  <a:lnTo>
                    <a:pt x="336" y="270"/>
                  </a:lnTo>
                  <a:lnTo>
                    <a:pt x="337" y="273"/>
                  </a:lnTo>
                  <a:lnTo>
                    <a:pt x="338" y="275"/>
                  </a:lnTo>
                  <a:lnTo>
                    <a:pt x="342" y="280"/>
                  </a:lnTo>
                  <a:lnTo>
                    <a:pt x="343" y="282"/>
                  </a:lnTo>
                  <a:lnTo>
                    <a:pt x="344" y="283"/>
                  </a:lnTo>
                  <a:lnTo>
                    <a:pt x="346" y="285"/>
                  </a:lnTo>
                  <a:lnTo>
                    <a:pt x="350" y="287"/>
                  </a:lnTo>
                  <a:lnTo>
                    <a:pt x="353" y="291"/>
                  </a:lnTo>
                  <a:lnTo>
                    <a:pt x="359" y="293"/>
                  </a:lnTo>
                  <a:lnTo>
                    <a:pt x="363" y="293"/>
                  </a:lnTo>
                  <a:lnTo>
                    <a:pt x="366" y="293"/>
                  </a:lnTo>
                  <a:lnTo>
                    <a:pt x="366" y="297"/>
                  </a:lnTo>
                  <a:lnTo>
                    <a:pt x="367" y="298"/>
                  </a:lnTo>
                  <a:lnTo>
                    <a:pt x="368" y="299"/>
                  </a:lnTo>
                  <a:lnTo>
                    <a:pt x="368" y="301"/>
                  </a:lnTo>
                  <a:lnTo>
                    <a:pt x="368" y="302"/>
                  </a:lnTo>
                  <a:lnTo>
                    <a:pt x="368" y="304"/>
                  </a:lnTo>
                  <a:lnTo>
                    <a:pt x="368" y="307"/>
                  </a:lnTo>
                  <a:lnTo>
                    <a:pt x="368" y="308"/>
                  </a:lnTo>
                  <a:lnTo>
                    <a:pt x="368" y="310"/>
                  </a:lnTo>
                  <a:lnTo>
                    <a:pt x="369" y="311"/>
                  </a:lnTo>
                  <a:lnTo>
                    <a:pt x="370" y="312"/>
                  </a:lnTo>
                  <a:lnTo>
                    <a:pt x="371" y="311"/>
                  </a:lnTo>
                  <a:lnTo>
                    <a:pt x="374" y="311"/>
                  </a:lnTo>
                  <a:lnTo>
                    <a:pt x="375" y="311"/>
                  </a:lnTo>
                  <a:lnTo>
                    <a:pt x="377" y="311"/>
                  </a:lnTo>
                  <a:lnTo>
                    <a:pt x="378" y="312"/>
                  </a:lnTo>
                  <a:lnTo>
                    <a:pt x="378" y="314"/>
                  </a:lnTo>
                  <a:lnTo>
                    <a:pt x="379" y="316"/>
                  </a:lnTo>
                  <a:lnTo>
                    <a:pt x="380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6" y="316"/>
                  </a:lnTo>
                  <a:lnTo>
                    <a:pt x="387" y="316"/>
                  </a:lnTo>
                  <a:lnTo>
                    <a:pt x="390" y="316"/>
                  </a:lnTo>
                  <a:lnTo>
                    <a:pt x="391" y="316"/>
                  </a:lnTo>
                  <a:lnTo>
                    <a:pt x="392" y="316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7" y="318"/>
                  </a:lnTo>
                  <a:lnTo>
                    <a:pt x="399" y="318"/>
                  </a:lnTo>
                  <a:lnTo>
                    <a:pt x="401" y="319"/>
                  </a:lnTo>
                  <a:lnTo>
                    <a:pt x="402" y="319"/>
                  </a:lnTo>
                  <a:lnTo>
                    <a:pt x="404" y="320"/>
                  </a:lnTo>
                  <a:lnTo>
                    <a:pt x="405" y="321"/>
                  </a:lnTo>
                  <a:lnTo>
                    <a:pt x="408" y="323"/>
                  </a:lnTo>
                  <a:lnTo>
                    <a:pt x="410" y="326"/>
                  </a:lnTo>
                  <a:lnTo>
                    <a:pt x="411" y="327"/>
                  </a:lnTo>
                  <a:lnTo>
                    <a:pt x="412" y="329"/>
                  </a:lnTo>
                  <a:lnTo>
                    <a:pt x="413" y="331"/>
                  </a:lnTo>
                  <a:lnTo>
                    <a:pt x="413" y="332"/>
                  </a:lnTo>
                  <a:lnTo>
                    <a:pt x="413" y="334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10" y="339"/>
                  </a:lnTo>
                  <a:lnTo>
                    <a:pt x="410" y="340"/>
                  </a:lnTo>
                  <a:lnTo>
                    <a:pt x="409" y="342"/>
                  </a:lnTo>
                  <a:lnTo>
                    <a:pt x="408" y="343"/>
                  </a:lnTo>
                  <a:lnTo>
                    <a:pt x="407" y="344"/>
                  </a:lnTo>
                  <a:lnTo>
                    <a:pt x="407" y="346"/>
                  </a:lnTo>
                  <a:lnTo>
                    <a:pt x="405" y="348"/>
                  </a:lnTo>
                  <a:lnTo>
                    <a:pt x="404" y="350"/>
                  </a:lnTo>
                  <a:lnTo>
                    <a:pt x="404" y="351"/>
                  </a:lnTo>
                  <a:lnTo>
                    <a:pt x="402" y="352"/>
                  </a:lnTo>
                  <a:lnTo>
                    <a:pt x="402" y="353"/>
                  </a:lnTo>
                  <a:lnTo>
                    <a:pt x="400" y="354"/>
                  </a:lnTo>
                  <a:lnTo>
                    <a:pt x="399" y="356"/>
                  </a:lnTo>
                  <a:lnTo>
                    <a:pt x="397" y="357"/>
                  </a:lnTo>
                  <a:lnTo>
                    <a:pt x="396" y="358"/>
                  </a:lnTo>
                  <a:lnTo>
                    <a:pt x="395" y="359"/>
                  </a:lnTo>
                  <a:lnTo>
                    <a:pt x="394" y="359"/>
                  </a:lnTo>
                  <a:lnTo>
                    <a:pt x="393" y="361"/>
                  </a:lnTo>
                  <a:lnTo>
                    <a:pt x="393" y="362"/>
                  </a:lnTo>
                  <a:lnTo>
                    <a:pt x="393" y="365"/>
                  </a:lnTo>
                  <a:lnTo>
                    <a:pt x="393" y="366"/>
                  </a:lnTo>
                  <a:lnTo>
                    <a:pt x="393" y="368"/>
                  </a:lnTo>
                  <a:lnTo>
                    <a:pt x="393" y="369"/>
                  </a:lnTo>
                  <a:lnTo>
                    <a:pt x="394" y="370"/>
                  </a:lnTo>
                  <a:lnTo>
                    <a:pt x="394" y="373"/>
                  </a:lnTo>
                  <a:lnTo>
                    <a:pt x="394" y="374"/>
                  </a:lnTo>
                  <a:lnTo>
                    <a:pt x="395" y="375"/>
                  </a:lnTo>
                  <a:lnTo>
                    <a:pt x="396" y="376"/>
                  </a:lnTo>
                  <a:lnTo>
                    <a:pt x="397" y="377"/>
                  </a:lnTo>
                  <a:lnTo>
                    <a:pt x="399" y="378"/>
                  </a:lnTo>
                  <a:lnTo>
                    <a:pt x="400" y="379"/>
                  </a:lnTo>
                  <a:lnTo>
                    <a:pt x="402" y="381"/>
                  </a:lnTo>
                  <a:lnTo>
                    <a:pt x="404" y="382"/>
                  </a:lnTo>
                  <a:lnTo>
                    <a:pt x="410" y="382"/>
                  </a:lnTo>
                  <a:lnTo>
                    <a:pt x="409" y="385"/>
                  </a:lnTo>
                  <a:lnTo>
                    <a:pt x="410" y="386"/>
                  </a:lnTo>
                  <a:lnTo>
                    <a:pt x="411" y="387"/>
                  </a:lnTo>
                  <a:lnTo>
                    <a:pt x="412" y="388"/>
                  </a:lnTo>
                  <a:lnTo>
                    <a:pt x="413" y="390"/>
                  </a:lnTo>
                  <a:lnTo>
                    <a:pt x="413" y="391"/>
                  </a:lnTo>
                  <a:lnTo>
                    <a:pt x="415" y="393"/>
                  </a:lnTo>
                  <a:lnTo>
                    <a:pt x="416" y="394"/>
                  </a:lnTo>
                  <a:lnTo>
                    <a:pt x="417" y="395"/>
                  </a:lnTo>
                  <a:lnTo>
                    <a:pt x="418" y="396"/>
                  </a:lnTo>
                  <a:lnTo>
                    <a:pt x="419" y="398"/>
                  </a:lnTo>
                  <a:lnTo>
                    <a:pt x="420" y="401"/>
                  </a:lnTo>
                  <a:lnTo>
                    <a:pt x="423" y="400"/>
                  </a:lnTo>
                  <a:lnTo>
                    <a:pt x="426" y="399"/>
                  </a:lnTo>
                  <a:lnTo>
                    <a:pt x="430" y="396"/>
                  </a:lnTo>
                  <a:lnTo>
                    <a:pt x="434" y="396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41" y="393"/>
                  </a:lnTo>
                  <a:lnTo>
                    <a:pt x="443" y="393"/>
                  </a:lnTo>
                  <a:lnTo>
                    <a:pt x="444" y="393"/>
                  </a:lnTo>
                  <a:lnTo>
                    <a:pt x="446" y="392"/>
                  </a:lnTo>
                  <a:lnTo>
                    <a:pt x="448" y="392"/>
                  </a:lnTo>
                  <a:lnTo>
                    <a:pt x="449" y="392"/>
                  </a:lnTo>
                  <a:lnTo>
                    <a:pt x="451" y="392"/>
                  </a:lnTo>
                  <a:lnTo>
                    <a:pt x="453" y="391"/>
                  </a:lnTo>
                  <a:lnTo>
                    <a:pt x="454" y="391"/>
                  </a:lnTo>
                  <a:lnTo>
                    <a:pt x="457" y="391"/>
                  </a:lnTo>
                  <a:lnTo>
                    <a:pt x="458" y="391"/>
                  </a:lnTo>
                  <a:lnTo>
                    <a:pt x="460" y="390"/>
                  </a:lnTo>
                  <a:lnTo>
                    <a:pt x="461" y="390"/>
                  </a:lnTo>
                  <a:lnTo>
                    <a:pt x="465" y="390"/>
                  </a:lnTo>
                  <a:lnTo>
                    <a:pt x="466" y="390"/>
                  </a:lnTo>
                  <a:lnTo>
                    <a:pt x="468" y="391"/>
                  </a:lnTo>
                  <a:lnTo>
                    <a:pt x="469" y="391"/>
                  </a:lnTo>
                  <a:lnTo>
                    <a:pt x="471" y="392"/>
                  </a:lnTo>
                  <a:lnTo>
                    <a:pt x="473" y="393"/>
                  </a:lnTo>
                  <a:lnTo>
                    <a:pt x="474" y="393"/>
                  </a:lnTo>
                  <a:lnTo>
                    <a:pt x="476" y="394"/>
                  </a:lnTo>
                  <a:lnTo>
                    <a:pt x="477" y="394"/>
                  </a:lnTo>
                  <a:lnTo>
                    <a:pt x="478" y="395"/>
                  </a:lnTo>
                  <a:lnTo>
                    <a:pt x="480" y="396"/>
                  </a:lnTo>
                  <a:lnTo>
                    <a:pt x="482" y="396"/>
                  </a:lnTo>
                  <a:lnTo>
                    <a:pt x="483" y="398"/>
                  </a:lnTo>
                  <a:lnTo>
                    <a:pt x="484" y="399"/>
                  </a:lnTo>
                  <a:lnTo>
                    <a:pt x="485" y="401"/>
                  </a:lnTo>
                  <a:lnTo>
                    <a:pt x="486" y="402"/>
                  </a:lnTo>
                  <a:lnTo>
                    <a:pt x="487" y="403"/>
                  </a:lnTo>
                  <a:lnTo>
                    <a:pt x="488" y="403"/>
                  </a:lnTo>
                  <a:lnTo>
                    <a:pt x="491" y="403"/>
                  </a:lnTo>
                  <a:lnTo>
                    <a:pt x="492" y="403"/>
                  </a:lnTo>
                  <a:lnTo>
                    <a:pt x="493" y="404"/>
                  </a:lnTo>
                  <a:lnTo>
                    <a:pt x="494" y="404"/>
                  </a:lnTo>
                  <a:lnTo>
                    <a:pt x="496" y="405"/>
                  </a:lnTo>
                  <a:lnTo>
                    <a:pt x="498" y="405"/>
                  </a:lnTo>
                  <a:lnTo>
                    <a:pt x="499" y="407"/>
                  </a:lnTo>
                  <a:lnTo>
                    <a:pt x="500" y="408"/>
                  </a:lnTo>
                  <a:lnTo>
                    <a:pt x="502" y="409"/>
                  </a:lnTo>
                  <a:lnTo>
                    <a:pt x="504" y="409"/>
                  </a:lnTo>
                  <a:lnTo>
                    <a:pt x="506" y="409"/>
                  </a:lnTo>
                  <a:lnTo>
                    <a:pt x="507" y="409"/>
                  </a:lnTo>
                  <a:lnTo>
                    <a:pt x="509" y="409"/>
                  </a:lnTo>
                  <a:lnTo>
                    <a:pt x="510" y="409"/>
                  </a:lnTo>
                  <a:lnTo>
                    <a:pt x="512" y="409"/>
                  </a:lnTo>
                  <a:lnTo>
                    <a:pt x="513" y="409"/>
                  </a:lnTo>
                  <a:lnTo>
                    <a:pt x="516" y="409"/>
                  </a:lnTo>
                  <a:lnTo>
                    <a:pt x="518" y="409"/>
                  </a:lnTo>
                  <a:lnTo>
                    <a:pt x="519" y="409"/>
                  </a:lnTo>
                  <a:lnTo>
                    <a:pt x="520" y="409"/>
                  </a:lnTo>
                  <a:lnTo>
                    <a:pt x="523" y="408"/>
                  </a:lnTo>
                  <a:lnTo>
                    <a:pt x="524" y="408"/>
                  </a:lnTo>
                  <a:lnTo>
                    <a:pt x="526" y="408"/>
                  </a:lnTo>
                  <a:lnTo>
                    <a:pt x="527" y="408"/>
                  </a:lnTo>
                  <a:lnTo>
                    <a:pt x="529" y="408"/>
                  </a:lnTo>
                  <a:lnTo>
                    <a:pt x="532" y="409"/>
                  </a:lnTo>
                  <a:lnTo>
                    <a:pt x="533" y="405"/>
                  </a:lnTo>
                  <a:lnTo>
                    <a:pt x="536" y="405"/>
                  </a:lnTo>
                  <a:lnTo>
                    <a:pt x="538" y="405"/>
                  </a:lnTo>
                  <a:lnTo>
                    <a:pt x="540" y="404"/>
                  </a:lnTo>
                  <a:lnTo>
                    <a:pt x="542" y="403"/>
                  </a:lnTo>
                  <a:lnTo>
                    <a:pt x="543" y="403"/>
                  </a:lnTo>
                  <a:lnTo>
                    <a:pt x="545" y="402"/>
                  </a:lnTo>
                  <a:lnTo>
                    <a:pt x="546" y="401"/>
                  </a:lnTo>
                  <a:lnTo>
                    <a:pt x="548" y="403"/>
                  </a:lnTo>
                  <a:lnTo>
                    <a:pt x="550" y="404"/>
                  </a:lnTo>
                  <a:lnTo>
                    <a:pt x="551" y="405"/>
                  </a:lnTo>
                  <a:lnTo>
                    <a:pt x="552" y="405"/>
                  </a:lnTo>
                  <a:lnTo>
                    <a:pt x="553" y="407"/>
                  </a:lnTo>
                  <a:lnTo>
                    <a:pt x="554" y="408"/>
                  </a:lnTo>
                  <a:lnTo>
                    <a:pt x="557" y="409"/>
                  </a:lnTo>
                  <a:lnTo>
                    <a:pt x="558" y="409"/>
                  </a:lnTo>
                  <a:lnTo>
                    <a:pt x="559" y="410"/>
                  </a:lnTo>
                  <a:lnTo>
                    <a:pt x="560" y="410"/>
                  </a:lnTo>
                  <a:lnTo>
                    <a:pt x="562" y="411"/>
                  </a:lnTo>
                  <a:lnTo>
                    <a:pt x="563" y="412"/>
                  </a:lnTo>
                  <a:lnTo>
                    <a:pt x="565" y="412"/>
                  </a:lnTo>
                  <a:lnTo>
                    <a:pt x="566" y="413"/>
                  </a:lnTo>
                  <a:lnTo>
                    <a:pt x="567" y="413"/>
                  </a:lnTo>
                  <a:lnTo>
                    <a:pt x="569" y="415"/>
                  </a:lnTo>
                  <a:lnTo>
                    <a:pt x="570" y="416"/>
                  </a:lnTo>
                  <a:lnTo>
                    <a:pt x="573" y="416"/>
                  </a:lnTo>
                  <a:lnTo>
                    <a:pt x="574" y="415"/>
                  </a:lnTo>
                  <a:lnTo>
                    <a:pt x="576" y="415"/>
                  </a:lnTo>
                  <a:lnTo>
                    <a:pt x="577" y="413"/>
                  </a:lnTo>
                  <a:lnTo>
                    <a:pt x="579" y="411"/>
                  </a:lnTo>
                  <a:lnTo>
                    <a:pt x="582" y="410"/>
                  </a:lnTo>
                  <a:lnTo>
                    <a:pt x="583" y="409"/>
                  </a:lnTo>
                  <a:lnTo>
                    <a:pt x="585" y="409"/>
                  </a:lnTo>
                  <a:lnTo>
                    <a:pt x="586" y="408"/>
                  </a:lnTo>
                  <a:lnTo>
                    <a:pt x="587" y="408"/>
                  </a:lnTo>
                  <a:lnTo>
                    <a:pt x="590" y="408"/>
                  </a:lnTo>
                  <a:lnTo>
                    <a:pt x="591" y="408"/>
                  </a:lnTo>
                  <a:lnTo>
                    <a:pt x="592" y="408"/>
                  </a:lnTo>
                  <a:lnTo>
                    <a:pt x="593" y="409"/>
                  </a:lnTo>
                  <a:lnTo>
                    <a:pt x="594" y="410"/>
                  </a:lnTo>
                  <a:lnTo>
                    <a:pt x="595" y="411"/>
                  </a:lnTo>
                  <a:lnTo>
                    <a:pt x="596" y="412"/>
                  </a:lnTo>
                  <a:lnTo>
                    <a:pt x="598" y="416"/>
                  </a:lnTo>
                  <a:lnTo>
                    <a:pt x="601" y="418"/>
                  </a:lnTo>
                  <a:lnTo>
                    <a:pt x="602" y="418"/>
                  </a:lnTo>
                  <a:lnTo>
                    <a:pt x="604" y="418"/>
                  </a:lnTo>
                  <a:lnTo>
                    <a:pt x="606" y="419"/>
                  </a:lnTo>
                  <a:lnTo>
                    <a:pt x="607" y="419"/>
                  </a:lnTo>
                  <a:lnTo>
                    <a:pt x="609" y="419"/>
                  </a:lnTo>
                  <a:lnTo>
                    <a:pt x="610" y="419"/>
                  </a:lnTo>
                  <a:lnTo>
                    <a:pt x="611" y="418"/>
                  </a:lnTo>
                  <a:lnTo>
                    <a:pt x="614" y="417"/>
                  </a:lnTo>
                  <a:lnTo>
                    <a:pt x="615" y="417"/>
                  </a:lnTo>
                  <a:lnTo>
                    <a:pt x="616" y="416"/>
                  </a:lnTo>
                  <a:lnTo>
                    <a:pt x="617" y="415"/>
                  </a:lnTo>
                  <a:lnTo>
                    <a:pt x="618" y="415"/>
                  </a:lnTo>
                  <a:lnTo>
                    <a:pt x="620" y="413"/>
                  </a:lnTo>
                  <a:lnTo>
                    <a:pt x="621" y="413"/>
                  </a:lnTo>
                  <a:lnTo>
                    <a:pt x="623" y="412"/>
                  </a:lnTo>
                  <a:lnTo>
                    <a:pt x="625" y="412"/>
                  </a:lnTo>
                  <a:lnTo>
                    <a:pt x="626" y="412"/>
                  </a:lnTo>
                  <a:lnTo>
                    <a:pt x="629" y="412"/>
                  </a:lnTo>
                  <a:lnTo>
                    <a:pt x="633" y="413"/>
                  </a:lnTo>
                  <a:lnTo>
                    <a:pt x="634" y="413"/>
                  </a:lnTo>
                  <a:lnTo>
                    <a:pt x="636" y="415"/>
                  </a:lnTo>
                  <a:lnTo>
                    <a:pt x="637" y="415"/>
                  </a:lnTo>
                  <a:lnTo>
                    <a:pt x="639" y="415"/>
                  </a:lnTo>
                  <a:lnTo>
                    <a:pt x="641" y="415"/>
                  </a:lnTo>
                  <a:lnTo>
                    <a:pt x="643" y="415"/>
                  </a:lnTo>
                  <a:lnTo>
                    <a:pt x="644" y="413"/>
                  </a:lnTo>
                  <a:lnTo>
                    <a:pt x="645" y="413"/>
                  </a:lnTo>
                  <a:lnTo>
                    <a:pt x="646" y="413"/>
                  </a:lnTo>
                  <a:lnTo>
                    <a:pt x="650" y="415"/>
                  </a:lnTo>
                  <a:lnTo>
                    <a:pt x="651" y="410"/>
                  </a:lnTo>
                  <a:lnTo>
                    <a:pt x="652" y="410"/>
                  </a:lnTo>
                  <a:lnTo>
                    <a:pt x="654" y="412"/>
                  </a:lnTo>
                  <a:lnTo>
                    <a:pt x="657" y="411"/>
                  </a:lnTo>
                  <a:lnTo>
                    <a:pt x="660" y="409"/>
                  </a:lnTo>
                  <a:lnTo>
                    <a:pt x="665" y="410"/>
                  </a:lnTo>
                  <a:lnTo>
                    <a:pt x="668" y="412"/>
                  </a:lnTo>
                  <a:lnTo>
                    <a:pt x="671" y="413"/>
                  </a:lnTo>
                  <a:lnTo>
                    <a:pt x="673" y="415"/>
                  </a:lnTo>
                  <a:lnTo>
                    <a:pt x="675" y="416"/>
                  </a:lnTo>
                  <a:lnTo>
                    <a:pt x="679" y="418"/>
                  </a:lnTo>
                  <a:lnTo>
                    <a:pt x="685" y="418"/>
                  </a:lnTo>
                  <a:lnTo>
                    <a:pt x="691" y="417"/>
                  </a:lnTo>
                  <a:lnTo>
                    <a:pt x="697" y="417"/>
                  </a:lnTo>
                  <a:lnTo>
                    <a:pt x="700" y="417"/>
                  </a:lnTo>
                  <a:lnTo>
                    <a:pt x="704" y="418"/>
                  </a:lnTo>
                  <a:lnTo>
                    <a:pt x="708" y="418"/>
                  </a:lnTo>
                  <a:lnTo>
                    <a:pt x="711" y="418"/>
                  </a:lnTo>
                  <a:lnTo>
                    <a:pt x="715" y="415"/>
                  </a:lnTo>
                  <a:lnTo>
                    <a:pt x="715" y="413"/>
                  </a:lnTo>
                  <a:lnTo>
                    <a:pt x="716" y="412"/>
                  </a:lnTo>
                  <a:lnTo>
                    <a:pt x="717" y="411"/>
                  </a:lnTo>
                  <a:lnTo>
                    <a:pt x="718" y="410"/>
                  </a:lnTo>
                  <a:lnTo>
                    <a:pt x="719" y="409"/>
                  </a:lnTo>
                  <a:lnTo>
                    <a:pt x="720" y="408"/>
                  </a:lnTo>
                  <a:lnTo>
                    <a:pt x="722" y="405"/>
                  </a:lnTo>
                  <a:lnTo>
                    <a:pt x="723" y="404"/>
                  </a:lnTo>
                  <a:lnTo>
                    <a:pt x="724" y="403"/>
                  </a:lnTo>
                  <a:lnTo>
                    <a:pt x="725" y="403"/>
                  </a:lnTo>
                  <a:lnTo>
                    <a:pt x="726" y="402"/>
                  </a:lnTo>
                  <a:lnTo>
                    <a:pt x="728" y="401"/>
                  </a:lnTo>
                  <a:lnTo>
                    <a:pt x="729" y="400"/>
                  </a:lnTo>
                  <a:lnTo>
                    <a:pt x="731" y="400"/>
                  </a:lnTo>
                  <a:lnTo>
                    <a:pt x="733" y="399"/>
                  </a:lnTo>
                  <a:lnTo>
                    <a:pt x="735" y="398"/>
                  </a:lnTo>
                  <a:lnTo>
                    <a:pt x="740" y="395"/>
                  </a:lnTo>
                  <a:lnTo>
                    <a:pt x="744" y="392"/>
                  </a:lnTo>
                  <a:lnTo>
                    <a:pt x="749" y="390"/>
                  </a:lnTo>
                  <a:lnTo>
                    <a:pt x="753" y="385"/>
                  </a:lnTo>
                  <a:lnTo>
                    <a:pt x="756" y="387"/>
                  </a:lnTo>
                  <a:lnTo>
                    <a:pt x="757" y="387"/>
                  </a:lnTo>
                  <a:lnTo>
                    <a:pt x="759" y="386"/>
                  </a:lnTo>
                  <a:lnTo>
                    <a:pt x="760" y="385"/>
                  </a:lnTo>
                  <a:lnTo>
                    <a:pt x="761" y="384"/>
                  </a:lnTo>
                  <a:lnTo>
                    <a:pt x="762" y="384"/>
                  </a:lnTo>
                  <a:lnTo>
                    <a:pt x="765" y="383"/>
                  </a:lnTo>
                  <a:lnTo>
                    <a:pt x="766" y="382"/>
                  </a:lnTo>
                  <a:lnTo>
                    <a:pt x="767" y="382"/>
                  </a:lnTo>
                  <a:lnTo>
                    <a:pt x="769" y="381"/>
                  </a:lnTo>
                  <a:lnTo>
                    <a:pt x="770" y="379"/>
                  </a:lnTo>
                  <a:lnTo>
                    <a:pt x="772" y="378"/>
                  </a:lnTo>
                  <a:lnTo>
                    <a:pt x="773" y="378"/>
                  </a:lnTo>
                  <a:lnTo>
                    <a:pt x="775" y="377"/>
                  </a:lnTo>
                  <a:lnTo>
                    <a:pt x="776" y="376"/>
                  </a:lnTo>
                  <a:lnTo>
                    <a:pt x="777" y="375"/>
                  </a:lnTo>
                  <a:lnTo>
                    <a:pt x="780" y="374"/>
                  </a:lnTo>
                  <a:lnTo>
                    <a:pt x="781" y="373"/>
                  </a:lnTo>
                  <a:lnTo>
                    <a:pt x="782" y="371"/>
                  </a:lnTo>
                  <a:lnTo>
                    <a:pt x="783" y="370"/>
                  </a:lnTo>
                  <a:lnTo>
                    <a:pt x="785" y="369"/>
                  </a:lnTo>
                  <a:lnTo>
                    <a:pt x="786" y="368"/>
                  </a:lnTo>
                  <a:lnTo>
                    <a:pt x="787" y="367"/>
                  </a:lnTo>
                  <a:lnTo>
                    <a:pt x="790" y="367"/>
                  </a:lnTo>
                  <a:lnTo>
                    <a:pt x="791" y="366"/>
                  </a:lnTo>
                  <a:lnTo>
                    <a:pt x="792" y="365"/>
                  </a:lnTo>
                  <a:lnTo>
                    <a:pt x="793" y="363"/>
                  </a:lnTo>
                  <a:lnTo>
                    <a:pt x="794" y="362"/>
                  </a:lnTo>
                  <a:lnTo>
                    <a:pt x="795" y="361"/>
                  </a:lnTo>
                  <a:lnTo>
                    <a:pt x="798" y="360"/>
                  </a:lnTo>
                  <a:lnTo>
                    <a:pt x="799" y="360"/>
                  </a:lnTo>
                  <a:lnTo>
                    <a:pt x="800" y="359"/>
                  </a:lnTo>
                  <a:lnTo>
                    <a:pt x="801" y="358"/>
                  </a:lnTo>
                  <a:lnTo>
                    <a:pt x="803" y="357"/>
                  </a:lnTo>
                  <a:lnTo>
                    <a:pt x="805" y="356"/>
                  </a:lnTo>
                  <a:lnTo>
                    <a:pt x="806" y="354"/>
                  </a:lnTo>
                  <a:lnTo>
                    <a:pt x="807" y="353"/>
                  </a:lnTo>
                  <a:lnTo>
                    <a:pt x="808" y="352"/>
                  </a:lnTo>
                  <a:lnTo>
                    <a:pt x="809" y="352"/>
                  </a:lnTo>
                  <a:lnTo>
                    <a:pt x="810" y="351"/>
                  </a:lnTo>
                  <a:lnTo>
                    <a:pt x="812" y="350"/>
                  </a:lnTo>
                  <a:lnTo>
                    <a:pt x="814" y="349"/>
                  </a:lnTo>
                  <a:lnTo>
                    <a:pt x="815" y="348"/>
                  </a:lnTo>
                  <a:lnTo>
                    <a:pt x="817" y="346"/>
                  </a:lnTo>
                  <a:lnTo>
                    <a:pt x="818" y="345"/>
                  </a:lnTo>
                  <a:lnTo>
                    <a:pt x="820" y="344"/>
                  </a:lnTo>
                  <a:lnTo>
                    <a:pt x="822" y="343"/>
                  </a:lnTo>
                  <a:lnTo>
                    <a:pt x="823" y="342"/>
                  </a:lnTo>
                  <a:lnTo>
                    <a:pt x="824" y="341"/>
                  </a:lnTo>
                  <a:lnTo>
                    <a:pt x="826" y="340"/>
                  </a:lnTo>
                  <a:lnTo>
                    <a:pt x="827" y="339"/>
                  </a:lnTo>
                  <a:lnTo>
                    <a:pt x="828" y="337"/>
                  </a:lnTo>
                  <a:lnTo>
                    <a:pt x="830" y="337"/>
                  </a:lnTo>
                  <a:lnTo>
                    <a:pt x="831" y="336"/>
                  </a:lnTo>
                  <a:lnTo>
                    <a:pt x="832" y="335"/>
                  </a:lnTo>
                  <a:lnTo>
                    <a:pt x="833" y="334"/>
                  </a:lnTo>
                  <a:lnTo>
                    <a:pt x="834" y="333"/>
                  </a:lnTo>
                  <a:lnTo>
                    <a:pt x="836" y="332"/>
                  </a:lnTo>
                  <a:lnTo>
                    <a:pt x="837" y="332"/>
                  </a:lnTo>
                  <a:lnTo>
                    <a:pt x="839" y="331"/>
                  </a:lnTo>
                  <a:lnTo>
                    <a:pt x="840" y="329"/>
                  </a:lnTo>
                  <a:lnTo>
                    <a:pt x="841" y="328"/>
                  </a:lnTo>
                  <a:lnTo>
                    <a:pt x="842" y="327"/>
                  </a:lnTo>
                  <a:lnTo>
                    <a:pt x="844" y="326"/>
                  </a:lnTo>
                  <a:lnTo>
                    <a:pt x="845" y="325"/>
                  </a:lnTo>
                  <a:lnTo>
                    <a:pt x="847" y="324"/>
                  </a:lnTo>
                  <a:lnTo>
                    <a:pt x="849" y="324"/>
                  </a:lnTo>
                  <a:lnTo>
                    <a:pt x="849" y="319"/>
                  </a:lnTo>
                  <a:lnTo>
                    <a:pt x="853" y="320"/>
                  </a:lnTo>
                  <a:lnTo>
                    <a:pt x="859" y="320"/>
                  </a:lnTo>
                  <a:lnTo>
                    <a:pt x="858" y="317"/>
                  </a:lnTo>
                  <a:lnTo>
                    <a:pt x="859" y="316"/>
                  </a:lnTo>
                  <a:lnTo>
                    <a:pt x="860" y="316"/>
                  </a:lnTo>
                  <a:lnTo>
                    <a:pt x="861" y="315"/>
                  </a:lnTo>
                  <a:lnTo>
                    <a:pt x="862" y="314"/>
                  </a:lnTo>
                  <a:lnTo>
                    <a:pt x="864" y="311"/>
                  </a:lnTo>
                  <a:lnTo>
                    <a:pt x="865" y="310"/>
                  </a:lnTo>
                  <a:lnTo>
                    <a:pt x="866" y="309"/>
                  </a:lnTo>
                  <a:lnTo>
                    <a:pt x="867" y="308"/>
                  </a:lnTo>
                  <a:lnTo>
                    <a:pt x="868" y="307"/>
                  </a:lnTo>
                  <a:lnTo>
                    <a:pt x="869" y="307"/>
                  </a:lnTo>
                  <a:lnTo>
                    <a:pt x="870" y="306"/>
                  </a:lnTo>
                  <a:lnTo>
                    <a:pt x="872" y="304"/>
                  </a:lnTo>
                  <a:lnTo>
                    <a:pt x="873" y="303"/>
                  </a:lnTo>
                  <a:lnTo>
                    <a:pt x="874" y="302"/>
                  </a:lnTo>
                  <a:lnTo>
                    <a:pt x="875" y="301"/>
                  </a:lnTo>
                  <a:lnTo>
                    <a:pt x="875" y="300"/>
                  </a:lnTo>
                  <a:lnTo>
                    <a:pt x="876" y="298"/>
                  </a:lnTo>
                  <a:lnTo>
                    <a:pt x="877" y="297"/>
                  </a:lnTo>
                  <a:lnTo>
                    <a:pt x="878" y="295"/>
                  </a:lnTo>
                  <a:lnTo>
                    <a:pt x="880" y="294"/>
                  </a:lnTo>
                  <a:lnTo>
                    <a:pt x="881" y="292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87"/>
                  </a:lnTo>
                  <a:lnTo>
                    <a:pt x="883" y="286"/>
                  </a:lnTo>
                  <a:lnTo>
                    <a:pt x="884" y="285"/>
                  </a:lnTo>
                  <a:lnTo>
                    <a:pt x="884" y="283"/>
                  </a:lnTo>
                  <a:lnTo>
                    <a:pt x="884" y="282"/>
                  </a:lnTo>
                  <a:lnTo>
                    <a:pt x="885" y="280"/>
                  </a:lnTo>
                  <a:lnTo>
                    <a:pt x="885" y="278"/>
                  </a:lnTo>
                  <a:lnTo>
                    <a:pt x="885" y="276"/>
                  </a:lnTo>
                  <a:lnTo>
                    <a:pt x="886" y="275"/>
                  </a:lnTo>
                  <a:lnTo>
                    <a:pt x="886" y="273"/>
                  </a:lnTo>
                  <a:lnTo>
                    <a:pt x="885" y="269"/>
                  </a:lnTo>
                  <a:lnTo>
                    <a:pt x="886" y="265"/>
                  </a:lnTo>
                  <a:lnTo>
                    <a:pt x="886" y="262"/>
                  </a:lnTo>
                  <a:lnTo>
                    <a:pt x="886" y="261"/>
                  </a:lnTo>
                  <a:lnTo>
                    <a:pt x="885" y="260"/>
                  </a:lnTo>
                  <a:lnTo>
                    <a:pt x="884" y="258"/>
                  </a:lnTo>
                  <a:lnTo>
                    <a:pt x="884" y="257"/>
                  </a:lnTo>
                  <a:lnTo>
                    <a:pt x="883" y="256"/>
                  </a:lnTo>
                  <a:lnTo>
                    <a:pt x="883" y="255"/>
                  </a:lnTo>
                  <a:lnTo>
                    <a:pt x="882" y="252"/>
                  </a:lnTo>
                  <a:lnTo>
                    <a:pt x="881" y="251"/>
                  </a:lnTo>
                  <a:lnTo>
                    <a:pt x="880" y="249"/>
                  </a:lnTo>
                  <a:lnTo>
                    <a:pt x="878" y="248"/>
                  </a:lnTo>
                  <a:lnTo>
                    <a:pt x="877" y="245"/>
                  </a:lnTo>
                  <a:lnTo>
                    <a:pt x="876" y="244"/>
                  </a:lnTo>
                  <a:lnTo>
                    <a:pt x="875" y="242"/>
                  </a:lnTo>
                  <a:lnTo>
                    <a:pt x="875" y="241"/>
                  </a:lnTo>
                  <a:lnTo>
                    <a:pt x="874" y="240"/>
                  </a:lnTo>
                  <a:lnTo>
                    <a:pt x="873" y="239"/>
                  </a:lnTo>
                  <a:lnTo>
                    <a:pt x="872" y="236"/>
                  </a:lnTo>
                  <a:lnTo>
                    <a:pt x="870" y="235"/>
                  </a:lnTo>
                  <a:lnTo>
                    <a:pt x="870" y="234"/>
                  </a:lnTo>
                  <a:lnTo>
                    <a:pt x="869" y="233"/>
                  </a:lnTo>
                  <a:lnTo>
                    <a:pt x="869" y="231"/>
                  </a:lnTo>
                  <a:lnTo>
                    <a:pt x="869" y="230"/>
                  </a:lnTo>
                  <a:lnTo>
                    <a:pt x="869" y="227"/>
                  </a:lnTo>
                  <a:lnTo>
                    <a:pt x="869" y="226"/>
                  </a:lnTo>
                  <a:lnTo>
                    <a:pt x="869" y="224"/>
                  </a:lnTo>
                  <a:lnTo>
                    <a:pt x="869" y="223"/>
                  </a:lnTo>
                  <a:lnTo>
                    <a:pt x="869" y="220"/>
                  </a:lnTo>
                  <a:lnTo>
                    <a:pt x="867" y="219"/>
                  </a:lnTo>
                  <a:lnTo>
                    <a:pt x="868" y="218"/>
                  </a:lnTo>
                  <a:lnTo>
                    <a:pt x="868" y="217"/>
                  </a:lnTo>
                  <a:lnTo>
                    <a:pt x="869" y="215"/>
                  </a:lnTo>
                  <a:lnTo>
                    <a:pt x="870" y="214"/>
                  </a:lnTo>
                  <a:lnTo>
                    <a:pt x="870" y="213"/>
                  </a:lnTo>
                  <a:lnTo>
                    <a:pt x="872" y="209"/>
                  </a:lnTo>
                  <a:lnTo>
                    <a:pt x="875" y="205"/>
                  </a:lnTo>
                  <a:lnTo>
                    <a:pt x="877" y="202"/>
                  </a:lnTo>
                  <a:lnTo>
                    <a:pt x="880" y="201"/>
                  </a:lnTo>
                  <a:lnTo>
                    <a:pt x="882" y="199"/>
                  </a:lnTo>
                  <a:lnTo>
                    <a:pt x="884" y="197"/>
                  </a:lnTo>
                  <a:lnTo>
                    <a:pt x="886" y="192"/>
                  </a:lnTo>
                  <a:lnTo>
                    <a:pt x="888" y="191"/>
                  </a:lnTo>
                  <a:lnTo>
                    <a:pt x="889" y="190"/>
                  </a:lnTo>
                  <a:lnTo>
                    <a:pt x="890" y="189"/>
                  </a:lnTo>
                  <a:lnTo>
                    <a:pt x="891" y="185"/>
                  </a:lnTo>
                  <a:lnTo>
                    <a:pt x="893" y="188"/>
                  </a:lnTo>
                  <a:lnTo>
                    <a:pt x="895" y="186"/>
                  </a:lnTo>
                  <a:lnTo>
                    <a:pt x="897" y="186"/>
                  </a:lnTo>
                  <a:lnTo>
                    <a:pt x="899" y="186"/>
                  </a:lnTo>
                  <a:lnTo>
                    <a:pt x="900" y="186"/>
                  </a:lnTo>
                  <a:lnTo>
                    <a:pt x="901" y="185"/>
                  </a:lnTo>
                  <a:lnTo>
                    <a:pt x="903" y="185"/>
                  </a:lnTo>
                  <a:lnTo>
                    <a:pt x="905" y="185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9" y="185"/>
                  </a:lnTo>
                  <a:lnTo>
                    <a:pt x="910" y="185"/>
                  </a:lnTo>
                  <a:lnTo>
                    <a:pt x="911" y="185"/>
                  </a:lnTo>
                  <a:lnTo>
                    <a:pt x="914" y="185"/>
                  </a:lnTo>
                  <a:lnTo>
                    <a:pt x="916" y="185"/>
                  </a:lnTo>
                  <a:lnTo>
                    <a:pt x="918" y="184"/>
                  </a:lnTo>
                  <a:lnTo>
                    <a:pt x="920" y="185"/>
                  </a:lnTo>
                  <a:lnTo>
                    <a:pt x="923" y="184"/>
                  </a:lnTo>
                  <a:lnTo>
                    <a:pt x="924" y="184"/>
                  </a:lnTo>
                  <a:lnTo>
                    <a:pt x="926" y="184"/>
                  </a:lnTo>
                  <a:lnTo>
                    <a:pt x="927" y="183"/>
                  </a:lnTo>
                  <a:lnTo>
                    <a:pt x="928" y="182"/>
                  </a:lnTo>
                  <a:lnTo>
                    <a:pt x="931" y="181"/>
                  </a:lnTo>
                  <a:lnTo>
                    <a:pt x="932" y="181"/>
                  </a:lnTo>
                  <a:lnTo>
                    <a:pt x="933" y="180"/>
                  </a:lnTo>
                  <a:lnTo>
                    <a:pt x="935" y="179"/>
                  </a:lnTo>
                  <a:lnTo>
                    <a:pt x="936" y="179"/>
                  </a:lnTo>
                  <a:lnTo>
                    <a:pt x="938" y="177"/>
                  </a:lnTo>
                  <a:lnTo>
                    <a:pt x="940" y="176"/>
                  </a:lnTo>
                  <a:lnTo>
                    <a:pt x="941" y="176"/>
                  </a:lnTo>
                  <a:lnTo>
                    <a:pt x="943" y="175"/>
                  </a:lnTo>
                  <a:lnTo>
                    <a:pt x="944" y="174"/>
                  </a:lnTo>
                  <a:lnTo>
                    <a:pt x="947" y="174"/>
                  </a:lnTo>
                  <a:lnTo>
                    <a:pt x="948" y="173"/>
                  </a:lnTo>
                  <a:lnTo>
                    <a:pt x="949" y="172"/>
                  </a:lnTo>
                  <a:lnTo>
                    <a:pt x="951" y="172"/>
                  </a:lnTo>
                  <a:lnTo>
                    <a:pt x="952" y="171"/>
                  </a:lnTo>
                  <a:lnTo>
                    <a:pt x="953" y="169"/>
                  </a:lnTo>
                  <a:lnTo>
                    <a:pt x="952" y="167"/>
                  </a:lnTo>
                  <a:lnTo>
                    <a:pt x="951" y="166"/>
                  </a:lnTo>
                  <a:lnTo>
                    <a:pt x="951" y="165"/>
                  </a:lnTo>
                  <a:lnTo>
                    <a:pt x="950" y="163"/>
                  </a:lnTo>
                  <a:lnTo>
                    <a:pt x="951" y="161"/>
                  </a:lnTo>
                  <a:lnTo>
                    <a:pt x="952" y="160"/>
                  </a:lnTo>
                  <a:lnTo>
                    <a:pt x="952" y="159"/>
                  </a:lnTo>
                  <a:lnTo>
                    <a:pt x="953" y="157"/>
                  </a:lnTo>
                  <a:lnTo>
                    <a:pt x="955" y="156"/>
                  </a:lnTo>
                  <a:lnTo>
                    <a:pt x="956" y="155"/>
                  </a:lnTo>
                  <a:lnTo>
                    <a:pt x="957" y="154"/>
                  </a:lnTo>
                  <a:lnTo>
                    <a:pt x="957" y="151"/>
                  </a:lnTo>
                  <a:lnTo>
                    <a:pt x="958" y="150"/>
                  </a:lnTo>
                  <a:lnTo>
                    <a:pt x="958" y="148"/>
                  </a:lnTo>
                  <a:lnTo>
                    <a:pt x="958" y="147"/>
                  </a:lnTo>
                  <a:lnTo>
                    <a:pt x="957" y="146"/>
                  </a:lnTo>
                  <a:lnTo>
                    <a:pt x="957" y="144"/>
                  </a:lnTo>
                  <a:lnTo>
                    <a:pt x="957" y="142"/>
                  </a:lnTo>
                  <a:lnTo>
                    <a:pt x="958" y="141"/>
                  </a:lnTo>
                  <a:lnTo>
                    <a:pt x="958" y="140"/>
                  </a:lnTo>
                  <a:lnTo>
                    <a:pt x="960" y="139"/>
                  </a:lnTo>
                  <a:lnTo>
                    <a:pt x="960" y="138"/>
                  </a:lnTo>
                  <a:lnTo>
                    <a:pt x="963" y="137"/>
                  </a:lnTo>
                  <a:lnTo>
                    <a:pt x="964" y="135"/>
                  </a:lnTo>
                  <a:lnTo>
                    <a:pt x="965" y="134"/>
                  </a:lnTo>
                  <a:lnTo>
                    <a:pt x="966" y="133"/>
                  </a:lnTo>
                  <a:lnTo>
                    <a:pt x="967" y="132"/>
                  </a:lnTo>
                  <a:lnTo>
                    <a:pt x="968" y="131"/>
                  </a:lnTo>
                  <a:lnTo>
                    <a:pt x="969" y="130"/>
                  </a:lnTo>
                  <a:lnTo>
                    <a:pt x="969" y="127"/>
                  </a:lnTo>
                  <a:lnTo>
                    <a:pt x="969" y="126"/>
                  </a:lnTo>
                  <a:lnTo>
                    <a:pt x="969" y="125"/>
                  </a:lnTo>
                  <a:lnTo>
                    <a:pt x="971" y="123"/>
                  </a:lnTo>
                  <a:lnTo>
                    <a:pt x="971" y="121"/>
                  </a:lnTo>
                  <a:lnTo>
                    <a:pt x="971" y="119"/>
                  </a:lnTo>
                  <a:lnTo>
                    <a:pt x="971" y="118"/>
                  </a:lnTo>
                  <a:lnTo>
                    <a:pt x="972" y="117"/>
                  </a:lnTo>
                  <a:lnTo>
                    <a:pt x="973" y="115"/>
                  </a:lnTo>
                  <a:lnTo>
                    <a:pt x="973" y="110"/>
                  </a:lnTo>
                  <a:lnTo>
                    <a:pt x="978" y="109"/>
                  </a:lnTo>
                  <a:lnTo>
                    <a:pt x="981" y="109"/>
                  </a:lnTo>
                  <a:lnTo>
                    <a:pt x="985" y="107"/>
                  </a:lnTo>
                  <a:lnTo>
                    <a:pt x="986" y="110"/>
                  </a:lnTo>
                  <a:lnTo>
                    <a:pt x="986" y="113"/>
                  </a:lnTo>
                  <a:lnTo>
                    <a:pt x="986" y="114"/>
                  </a:lnTo>
                  <a:lnTo>
                    <a:pt x="986" y="115"/>
                  </a:lnTo>
                  <a:lnTo>
                    <a:pt x="988" y="117"/>
                  </a:lnTo>
                  <a:lnTo>
                    <a:pt x="988" y="118"/>
                  </a:lnTo>
                  <a:lnTo>
                    <a:pt x="989" y="119"/>
                  </a:lnTo>
                  <a:lnTo>
                    <a:pt x="989" y="121"/>
                  </a:lnTo>
                  <a:lnTo>
                    <a:pt x="990" y="123"/>
                  </a:lnTo>
                  <a:lnTo>
                    <a:pt x="991" y="124"/>
                  </a:lnTo>
                  <a:lnTo>
                    <a:pt x="992" y="125"/>
                  </a:lnTo>
                  <a:lnTo>
                    <a:pt x="992" y="127"/>
                  </a:lnTo>
                  <a:lnTo>
                    <a:pt x="993" y="129"/>
                  </a:lnTo>
                  <a:lnTo>
                    <a:pt x="994" y="130"/>
                  </a:lnTo>
                  <a:lnTo>
                    <a:pt x="996" y="131"/>
                  </a:lnTo>
                  <a:lnTo>
                    <a:pt x="997" y="133"/>
                  </a:lnTo>
                  <a:lnTo>
                    <a:pt x="998" y="134"/>
                  </a:lnTo>
                  <a:lnTo>
                    <a:pt x="999" y="135"/>
                  </a:lnTo>
                  <a:lnTo>
                    <a:pt x="1000" y="137"/>
                  </a:lnTo>
                  <a:lnTo>
                    <a:pt x="1001" y="138"/>
                  </a:lnTo>
                  <a:lnTo>
                    <a:pt x="1002" y="138"/>
                  </a:lnTo>
                  <a:lnTo>
                    <a:pt x="1003" y="139"/>
                  </a:lnTo>
                  <a:lnTo>
                    <a:pt x="1006" y="140"/>
                  </a:lnTo>
                  <a:lnTo>
                    <a:pt x="1007" y="140"/>
                  </a:lnTo>
                  <a:lnTo>
                    <a:pt x="1009" y="141"/>
                  </a:lnTo>
                  <a:lnTo>
                    <a:pt x="1011" y="141"/>
                  </a:lnTo>
                  <a:lnTo>
                    <a:pt x="1013" y="141"/>
                  </a:lnTo>
                  <a:lnTo>
                    <a:pt x="1015" y="141"/>
                  </a:lnTo>
                  <a:lnTo>
                    <a:pt x="1016" y="141"/>
                  </a:lnTo>
                  <a:lnTo>
                    <a:pt x="1017" y="141"/>
                  </a:lnTo>
                  <a:lnTo>
                    <a:pt x="1019" y="141"/>
                  </a:lnTo>
                  <a:lnTo>
                    <a:pt x="1022" y="141"/>
                  </a:lnTo>
                  <a:lnTo>
                    <a:pt x="1023" y="141"/>
                  </a:lnTo>
                  <a:lnTo>
                    <a:pt x="1025" y="141"/>
                  </a:lnTo>
                  <a:lnTo>
                    <a:pt x="1026" y="140"/>
                  </a:lnTo>
                  <a:lnTo>
                    <a:pt x="1028" y="139"/>
                  </a:lnTo>
                  <a:lnTo>
                    <a:pt x="1030" y="139"/>
                  </a:lnTo>
                  <a:lnTo>
                    <a:pt x="1032" y="138"/>
                  </a:lnTo>
                  <a:lnTo>
                    <a:pt x="1033" y="137"/>
                  </a:lnTo>
                  <a:lnTo>
                    <a:pt x="1034" y="137"/>
                  </a:lnTo>
                  <a:lnTo>
                    <a:pt x="1036" y="135"/>
                  </a:lnTo>
                  <a:lnTo>
                    <a:pt x="1038" y="134"/>
                  </a:lnTo>
                  <a:lnTo>
                    <a:pt x="1039" y="133"/>
                  </a:lnTo>
                  <a:lnTo>
                    <a:pt x="1040" y="132"/>
                  </a:lnTo>
                  <a:lnTo>
                    <a:pt x="1042" y="131"/>
                  </a:lnTo>
                  <a:lnTo>
                    <a:pt x="1043" y="130"/>
                  </a:lnTo>
                  <a:lnTo>
                    <a:pt x="1044" y="129"/>
                  </a:lnTo>
                  <a:lnTo>
                    <a:pt x="1046" y="127"/>
                  </a:lnTo>
                  <a:lnTo>
                    <a:pt x="1047" y="126"/>
                  </a:lnTo>
                  <a:lnTo>
                    <a:pt x="1048" y="126"/>
                  </a:lnTo>
                  <a:lnTo>
                    <a:pt x="1050" y="127"/>
                  </a:lnTo>
                  <a:lnTo>
                    <a:pt x="1051" y="129"/>
                  </a:lnTo>
                  <a:lnTo>
                    <a:pt x="1052" y="130"/>
                  </a:lnTo>
                  <a:lnTo>
                    <a:pt x="1054" y="131"/>
                  </a:lnTo>
                  <a:lnTo>
                    <a:pt x="1055" y="132"/>
                  </a:lnTo>
                  <a:lnTo>
                    <a:pt x="1056" y="133"/>
                  </a:lnTo>
                  <a:lnTo>
                    <a:pt x="1057" y="135"/>
                  </a:lnTo>
                  <a:lnTo>
                    <a:pt x="1058" y="137"/>
                  </a:lnTo>
                  <a:lnTo>
                    <a:pt x="1058" y="138"/>
                  </a:lnTo>
                  <a:lnTo>
                    <a:pt x="1059" y="139"/>
                  </a:lnTo>
                  <a:lnTo>
                    <a:pt x="1060" y="140"/>
                  </a:lnTo>
                  <a:lnTo>
                    <a:pt x="1060" y="141"/>
                  </a:lnTo>
                  <a:lnTo>
                    <a:pt x="1061" y="143"/>
                  </a:lnTo>
                  <a:lnTo>
                    <a:pt x="1063" y="144"/>
                  </a:lnTo>
                  <a:lnTo>
                    <a:pt x="1064" y="146"/>
                  </a:lnTo>
                  <a:lnTo>
                    <a:pt x="1065" y="147"/>
                  </a:lnTo>
                  <a:lnTo>
                    <a:pt x="1067" y="148"/>
                  </a:lnTo>
                  <a:lnTo>
                    <a:pt x="1068" y="149"/>
                  </a:lnTo>
                  <a:lnTo>
                    <a:pt x="1069" y="150"/>
                  </a:lnTo>
                  <a:lnTo>
                    <a:pt x="1071" y="151"/>
                  </a:lnTo>
                  <a:lnTo>
                    <a:pt x="1072" y="151"/>
                  </a:lnTo>
                  <a:lnTo>
                    <a:pt x="1073" y="152"/>
                  </a:lnTo>
                  <a:lnTo>
                    <a:pt x="1075" y="154"/>
                  </a:lnTo>
                  <a:lnTo>
                    <a:pt x="1076" y="155"/>
                  </a:lnTo>
                  <a:lnTo>
                    <a:pt x="1077" y="156"/>
                  </a:lnTo>
                  <a:lnTo>
                    <a:pt x="1081" y="157"/>
                  </a:lnTo>
                  <a:lnTo>
                    <a:pt x="1082" y="160"/>
                  </a:lnTo>
                  <a:lnTo>
                    <a:pt x="1083" y="163"/>
                  </a:lnTo>
                  <a:lnTo>
                    <a:pt x="1083" y="164"/>
                  </a:lnTo>
                  <a:lnTo>
                    <a:pt x="1084" y="165"/>
                  </a:lnTo>
                  <a:lnTo>
                    <a:pt x="1084" y="167"/>
                  </a:lnTo>
                  <a:lnTo>
                    <a:pt x="1085" y="168"/>
                  </a:lnTo>
                  <a:lnTo>
                    <a:pt x="1086" y="169"/>
                  </a:lnTo>
                  <a:lnTo>
                    <a:pt x="1086" y="172"/>
                  </a:lnTo>
                  <a:lnTo>
                    <a:pt x="1088" y="173"/>
                  </a:lnTo>
                  <a:lnTo>
                    <a:pt x="1089" y="174"/>
                  </a:lnTo>
                  <a:lnTo>
                    <a:pt x="1088" y="176"/>
                  </a:lnTo>
                  <a:lnTo>
                    <a:pt x="1088" y="177"/>
                  </a:lnTo>
                  <a:lnTo>
                    <a:pt x="1086" y="179"/>
                  </a:lnTo>
                  <a:lnTo>
                    <a:pt x="1089" y="182"/>
                  </a:lnTo>
                  <a:lnTo>
                    <a:pt x="1083" y="184"/>
                  </a:lnTo>
                  <a:lnTo>
                    <a:pt x="1079" y="185"/>
                  </a:lnTo>
                  <a:lnTo>
                    <a:pt x="1075" y="186"/>
                  </a:lnTo>
                  <a:lnTo>
                    <a:pt x="1071" y="189"/>
                  </a:lnTo>
                  <a:lnTo>
                    <a:pt x="1066" y="190"/>
                  </a:lnTo>
                  <a:lnTo>
                    <a:pt x="1063" y="194"/>
                  </a:lnTo>
                  <a:lnTo>
                    <a:pt x="1065" y="196"/>
                  </a:lnTo>
                  <a:lnTo>
                    <a:pt x="1066" y="198"/>
                  </a:lnTo>
                  <a:lnTo>
                    <a:pt x="1068" y="199"/>
                  </a:lnTo>
                  <a:lnTo>
                    <a:pt x="1069" y="199"/>
                  </a:lnTo>
                  <a:lnTo>
                    <a:pt x="1071" y="200"/>
                  </a:lnTo>
                  <a:lnTo>
                    <a:pt x="1073" y="201"/>
                  </a:lnTo>
                  <a:lnTo>
                    <a:pt x="1075" y="201"/>
                  </a:lnTo>
                  <a:lnTo>
                    <a:pt x="1076" y="202"/>
                  </a:lnTo>
                  <a:lnTo>
                    <a:pt x="1079" y="202"/>
                  </a:lnTo>
                  <a:lnTo>
                    <a:pt x="1080" y="203"/>
                  </a:lnTo>
                  <a:lnTo>
                    <a:pt x="1081" y="203"/>
                  </a:lnTo>
                  <a:lnTo>
                    <a:pt x="1084" y="205"/>
                  </a:lnTo>
                  <a:lnTo>
                    <a:pt x="1086" y="206"/>
                  </a:lnTo>
                  <a:lnTo>
                    <a:pt x="1089" y="205"/>
                  </a:lnTo>
                  <a:lnTo>
                    <a:pt x="1090" y="202"/>
                  </a:lnTo>
                  <a:lnTo>
                    <a:pt x="1093" y="205"/>
                  </a:lnTo>
                  <a:lnTo>
                    <a:pt x="1094" y="205"/>
                  </a:lnTo>
                  <a:lnTo>
                    <a:pt x="1097" y="205"/>
                  </a:lnTo>
                  <a:lnTo>
                    <a:pt x="1099" y="205"/>
                  </a:lnTo>
                  <a:lnTo>
                    <a:pt x="1100" y="205"/>
                  </a:lnTo>
                  <a:lnTo>
                    <a:pt x="1102" y="205"/>
                  </a:lnTo>
                  <a:lnTo>
                    <a:pt x="1104" y="205"/>
                  </a:lnTo>
                  <a:lnTo>
                    <a:pt x="1105" y="203"/>
                  </a:lnTo>
                  <a:lnTo>
                    <a:pt x="1107" y="203"/>
                  </a:lnTo>
                  <a:lnTo>
                    <a:pt x="1108" y="203"/>
                  </a:lnTo>
                  <a:lnTo>
                    <a:pt x="1109" y="202"/>
                  </a:lnTo>
                  <a:lnTo>
                    <a:pt x="1110" y="201"/>
                  </a:lnTo>
                  <a:lnTo>
                    <a:pt x="1111" y="200"/>
                  </a:lnTo>
                  <a:lnTo>
                    <a:pt x="1111" y="199"/>
                  </a:lnTo>
                  <a:lnTo>
                    <a:pt x="1113" y="198"/>
                  </a:lnTo>
                  <a:lnTo>
                    <a:pt x="1116" y="197"/>
                  </a:lnTo>
                  <a:lnTo>
                    <a:pt x="1117" y="192"/>
                  </a:lnTo>
                  <a:lnTo>
                    <a:pt x="1119" y="193"/>
                  </a:lnTo>
                  <a:lnTo>
                    <a:pt x="1122" y="192"/>
                  </a:lnTo>
                  <a:lnTo>
                    <a:pt x="1123" y="192"/>
                  </a:lnTo>
                  <a:lnTo>
                    <a:pt x="1125" y="191"/>
                  </a:lnTo>
                  <a:lnTo>
                    <a:pt x="1126" y="190"/>
                  </a:lnTo>
                  <a:lnTo>
                    <a:pt x="1127" y="189"/>
                  </a:lnTo>
                  <a:lnTo>
                    <a:pt x="1130" y="188"/>
                  </a:lnTo>
                  <a:lnTo>
                    <a:pt x="1131" y="188"/>
                  </a:lnTo>
                  <a:lnTo>
                    <a:pt x="1132" y="186"/>
                  </a:lnTo>
                  <a:lnTo>
                    <a:pt x="1134" y="185"/>
                  </a:lnTo>
                  <a:lnTo>
                    <a:pt x="1135" y="184"/>
                  </a:lnTo>
                  <a:lnTo>
                    <a:pt x="1136" y="183"/>
                  </a:lnTo>
                  <a:lnTo>
                    <a:pt x="1139" y="183"/>
                  </a:lnTo>
                  <a:lnTo>
                    <a:pt x="1140" y="183"/>
                  </a:lnTo>
                  <a:lnTo>
                    <a:pt x="1141" y="184"/>
                  </a:lnTo>
                  <a:lnTo>
                    <a:pt x="1142" y="185"/>
                  </a:lnTo>
                  <a:lnTo>
                    <a:pt x="1143" y="186"/>
                  </a:lnTo>
                  <a:lnTo>
                    <a:pt x="1144" y="186"/>
                  </a:lnTo>
                  <a:lnTo>
                    <a:pt x="1146" y="188"/>
                  </a:lnTo>
                  <a:lnTo>
                    <a:pt x="1148" y="189"/>
                  </a:lnTo>
                  <a:lnTo>
                    <a:pt x="1149" y="190"/>
                  </a:lnTo>
                  <a:lnTo>
                    <a:pt x="1150" y="191"/>
                  </a:lnTo>
                  <a:lnTo>
                    <a:pt x="1151" y="192"/>
                  </a:lnTo>
                  <a:lnTo>
                    <a:pt x="1152" y="193"/>
                  </a:lnTo>
                  <a:lnTo>
                    <a:pt x="1154" y="193"/>
                  </a:lnTo>
                  <a:lnTo>
                    <a:pt x="1156" y="194"/>
                  </a:lnTo>
                  <a:lnTo>
                    <a:pt x="1157" y="196"/>
                  </a:lnTo>
                  <a:lnTo>
                    <a:pt x="1158" y="197"/>
                  </a:lnTo>
                  <a:lnTo>
                    <a:pt x="1159" y="197"/>
                  </a:lnTo>
                  <a:lnTo>
                    <a:pt x="1160" y="198"/>
                  </a:lnTo>
                  <a:lnTo>
                    <a:pt x="1163" y="199"/>
                  </a:lnTo>
                  <a:lnTo>
                    <a:pt x="1164" y="200"/>
                  </a:lnTo>
                  <a:lnTo>
                    <a:pt x="1165" y="200"/>
                  </a:lnTo>
                  <a:lnTo>
                    <a:pt x="1167" y="200"/>
                  </a:lnTo>
                  <a:lnTo>
                    <a:pt x="1168" y="200"/>
                  </a:lnTo>
                  <a:lnTo>
                    <a:pt x="1171" y="200"/>
                  </a:lnTo>
                  <a:lnTo>
                    <a:pt x="1172" y="200"/>
                  </a:lnTo>
                  <a:lnTo>
                    <a:pt x="1173" y="201"/>
                  </a:lnTo>
                  <a:lnTo>
                    <a:pt x="1175" y="200"/>
                  </a:lnTo>
                  <a:lnTo>
                    <a:pt x="1176" y="200"/>
                  </a:lnTo>
                  <a:lnTo>
                    <a:pt x="1179" y="200"/>
                  </a:lnTo>
                  <a:lnTo>
                    <a:pt x="1180" y="199"/>
                  </a:lnTo>
                  <a:lnTo>
                    <a:pt x="1183" y="198"/>
                  </a:lnTo>
                  <a:lnTo>
                    <a:pt x="1183" y="196"/>
                  </a:lnTo>
                  <a:lnTo>
                    <a:pt x="1183" y="191"/>
                  </a:lnTo>
                  <a:lnTo>
                    <a:pt x="1183" y="188"/>
                  </a:lnTo>
                  <a:lnTo>
                    <a:pt x="1183" y="183"/>
                  </a:lnTo>
                  <a:lnTo>
                    <a:pt x="1183" y="181"/>
                  </a:lnTo>
                  <a:lnTo>
                    <a:pt x="1183" y="180"/>
                  </a:lnTo>
                  <a:lnTo>
                    <a:pt x="1183" y="174"/>
                  </a:lnTo>
                  <a:lnTo>
                    <a:pt x="1183" y="171"/>
                  </a:lnTo>
                  <a:lnTo>
                    <a:pt x="1184" y="169"/>
                  </a:lnTo>
                  <a:lnTo>
                    <a:pt x="1187" y="169"/>
                  </a:lnTo>
                  <a:lnTo>
                    <a:pt x="1189" y="168"/>
                  </a:lnTo>
                  <a:lnTo>
                    <a:pt x="1191" y="168"/>
                  </a:lnTo>
                  <a:lnTo>
                    <a:pt x="1193" y="168"/>
                  </a:lnTo>
                  <a:lnTo>
                    <a:pt x="1194" y="167"/>
                  </a:lnTo>
                  <a:lnTo>
                    <a:pt x="1196" y="167"/>
                  </a:lnTo>
                  <a:lnTo>
                    <a:pt x="1198" y="167"/>
                  </a:lnTo>
                  <a:lnTo>
                    <a:pt x="1199" y="166"/>
                  </a:lnTo>
                  <a:lnTo>
                    <a:pt x="1201" y="166"/>
                  </a:lnTo>
                  <a:lnTo>
                    <a:pt x="1202" y="166"/>
                  </a:lnTo>
                  <a:lnTo>
                    <a:pt x="1205" y="166"/>
                  </a:lnTo>
                  <a:lnTo>
                    <a:pt x="1206" y="165"/>
                  </a:lnTo>
                  <a:lnTo>
                    <a:pt x="1207" y="165"/>
                  </a:lnTo>
                  <a:lnTo>
                    <a:pt x="1209" y="166"/>
                  </a:lnTo>
                  <a:lnTo>
                    <a:pt x="1209" y="169"/>
                  </a:lnTo>
                  <a:lnTo>
                    <a:pt x="1212" y="167"/>
                  </a:lnTo>
                  <a:lnTo>
                    <a:pt x="1214" y="166"/>
                  </a:lnTo>
                  <a:lnTo>
                    <a:pt x="1217" y="161"/>
                  </a:lnTo>
                  <a:lnTo>
                    <a:pt x="1219" y="164"/>
                  </a:lnTo>
                  <a:lnTo>
                    <a:pt x="1222" y="163"/>
                  </a:lnTo>
                  <a:lnTo>
                    <a:pt x="1223" y="163"/>
                  </a:lnTo>
                  <a:lnTo>
                    <a:pt x="1224" y="165"/>
                  </a:lnTo>
                  <a:lnTo>
                    <a:pt x="1224" y="166"/>
                  </a:lnTo>
                  <a:lnTo>
                    <a:pt x="1225" y="167"/>
                  </a:lnTo>
                  <a:lnTo>
                    <a:pt x="1225" y="169"/>
                  </a:lnTo>
                  <a:lnTo>
                    <a:pt x="1226" y="171"/>
                  </a:lnTo>
                  <a:lnTo>
                    <a:pt x="1229" y="171"/>
                  </a:lnTo>
                  <a:lnTo>
                    <a:pt x="1230" y="172"/>
                  </a:lnTo>
                  <a:lnTo>
                    <a:pt x="1231" y="173"/>
                  </a:lnTo>
                  <a:lnTo>
                    <a:pt x="1232" y="174"/>
                  </a:lnTo>
                  <a:lnTo>
                    <a:pt x="1231" y="175"/>
                  </a:lnTo>
                  <a:lnTo>
                    <a:pt x="1230" y="176"/>
                  </a:lnTo>
                  <a:lnTo>
                    <a:pt x="1227" y="176"/>
                  </a:lnTo>
                  <a:lnTo>
                    <a:pt x="1226" y="177"/>
                  </a:lnTo>
                  <a:lnTo>
                    <a:pt x="1225" y="179"/>
                  </a:lnTo>
                  <a:lnTo>
                    <a:pt x="1225" y="180"/>
                  </a:lnTo>
                  <a:lnTo>
                    <a:pt x="1226" y="181"/>
                  </a:lnTo>
                  <a:lnTo>
                    <a:pt x="1227" y="181"/>
                  </a:lnTo>
                  <a:lnTo>
                    <a:pt x="1230" y="181"/>
                  </a:lnTo>
                  <a:lnTo>
                    <a:pt x="1231" y="181"/>
                  </a:lnTo>
                  <a:lnTo>
                    <a:pt x="1232" y="182"/>
                  </a:lnTo>
                  <a:lnTo>
                    <a:pt x="1234" y="182"/>
                  </a:lnTo>
                  <a:lnTo>
                    <a:pt x="1235" y="183"/>
                  </a:lnTo>
                  <a:lnTo>
                    <a:pt x="1235" y="184"/>
                  </a:lnTo>
                  <a:lnTo>
                    <a:pt x="1237" y="186"/>
                  </a:lnTo>
                  <a:lnTo>
                    <a:pt x="1237" y="188"/>
                  </a:lnTo>
                  <a:lnTo>
                    <a:pt x="1238" y="189"/>
                  </a:lnTo>
                  <a:lnTo>
                    <a:pt x="1238" y="191"/>
                  </a:lnTo>
                  <a:lnTo>
                    <a:pt x="1238" y="193"/>
                  </a:lnTo>
                  <a:lnTo>
                    <a:pt x="1242" y="193"/>
                  </a:lnTo>
                  <a:lnTo>
                    <a:pt x="1245" y="189"/>
                  </a:lnTo>
                  <a:lnTo>
                    <a:pt x="1248" y="190"/>
                  </a:lnTo>
                  <a:lnTo>
                    <a:pt x="1249" y="190"/>
                  </a:lnTo>
                  <a:lnTo>
                    <a:pt x="1250" y="190"/>
                  </a:lnTo>
                  <a:lnTo>
                    <a:pt x="1252" y="189"/>
                  </a:lnTo>
                  <a:lnTo>
                    <a:pt x="1255" y="189"/>
                  </a:lnTo>
                  <a:lnTo>
                    <a:pt x="1257" y="189"/>
                  </a:lnTo>
                  <a:lnTo>
                    <a:pt x="1258" y="188"/>
                  </a:lnTo>
                  <a:lnTo>
                    <a:pt x="1260" y="188"/>
                  </a:lnTo>
                  <a:lnTo>
                    <a:pt x="1264" y="189"/>
                  </a:lnTo>
                  <a:lnTo>
                    <a:pt x="1264" y="192"/>
                  </a:lnTo>
                  <a:lnTo>
                    <a:pt x="1264" y="194"/>
                  </a:lnTo>
                  <a:lnTo>
                    <a:pt x="1264" y="197"/>
                  </a:lnTo>
                  <a:lnTo>
                    <a:pt x="1265" y="201"/>
                  </a:lnTo>
                  <a:lnTo>
                    <a:pt x="1266" y="205"/>
                  </a:lnTo>
                  <a:lnTo>
                    <a:pt x="1267" y="207"/>
                  </a:lnTo>
                  <a:lnTo>
                    <a:pt x="1268" y="209"/>
                  </a:lnTo>
                  <a:lnTo>
                    <a:pt x="1270" y="211"/>
                  </a:lnTo>
                  <a:lnTo>
                    <a:pt x="1271" y="214"/>
                  </a:lnTo>
                  <a:lnTo>
                    <a:pt x="1271" y="217"/>
                  </a:lnTo>
                  <a:lnTo>
                    <a:pt x="1272" y="219"/>
                  </a:lnTo>
                  <a:lnTo>
                    <a:pt x="1273" y="222"/>
                  </a:lnTo>
                  <a:lnTo>
                    <a:pt x="1279" y="223"/>
                  </a:lnTo>
                  <a:lnTo>
                    <a:pt x="1281" y="222"/>
                  </a:lnTo>
                  <a:lnTo>
                    <a:pt x="1283" y="222"/>
                  </a:lnTo>
                  <a:lnTo>
                    <a:pt x="1284" y="222"/>
                  </a:lnTo>
                  <a:lnTo>
                    <a:pt x="1287" y="222"/>
                  </a:lnTo>
                  <a:lnTo>
                    <a:pt x="1289" y="222"/>
                  </a:lnTo>
                  <a:lnTo>
                    <a:pt x="1291" y="222"/>
                  </a:lnTo>
                  <a:lnTo>
                    <a:pt x="1292" y="222"/>
                  </a:lnTo>
                  <a:lnTo>
                    <a:pt x="1295" y="222"/>
                  </a:lnTo>
                  <a:lnTo>
                    <a:pt x="1296" y="222"/>
                  </a:lnTo>
                  <a:lnTo>
                    <a:pt x="1298" y="220"/>
                  </a:lnTo>
                  <a:lnTo>
                    <a:pt x="1299" y="220"/>
                  </a:lnTo>
                  <a:lnTo>
                    <a:pt x="1301" y="220"/>
                  </a:lnTo>
                  <a:lnTo>
                    <a:pt x="1302" y="220"/>
                  </a:lnTo>
                  <a:lnTo>
                    <a:pt x="1305" y="220"/>
                  </a:lnTo>
                  <a:lnTo>
                    <a:pt x="1307" y="220"/>
                  </a:lnTo>
                  <a:lnTo>
                    <a:pt x="1308" y="220"/>
                  </a:lnTo>
                  <a:lnTo>
                    <a:pt x="1310" y="220"/>
                  </a:lnTo>
                  <a:lnTo>
                    <a:pt x="1312" y="219"/>
                  </a:lnTo>
                  <a:lnTo>
                    <a:pt x="1314" y="219"/>
                  </a:lnTo>
                  <a:lnTo>
                    <a:pt x="1315" y="219"/>
                  </a:lnTo>
                  <a:lnTo>
                    <a:pt x="1316" y="219"/>
                  </a:lnTo>
                  <a:lnTo>
                    <a:pt x="1318" y="219"/>
                  </a:lnTo>
                  <a:lnTo>
                    <a:pt x="1321" y="219"/>
                  </a:lnTo>
                  <a:lnTo>
                    <a:pt x="1324" y="219"/>
                  </a:lnTo>
                  <a:lnTo>
                    <a:pt x="1326" y="219"/>
                  </a:lnTo>
                  <a:lnTo>
                    <a:pt x="1328" y="219"/>
                  </a:lnTo>
                  <a:lnTo>
                    <a:pt x="1330" y="219"/>
                  </a:lnTo>
                  <a:lnTo>
                    <a:pt x="1331" y="218"/>
                  </a:lnTo>
                  <a:lnTo>
                    <a:pt x="1333" y="218"/>
                  </a:lnTo>
                  <a:lnTo>
                    <a:pt x="1334" y="218"/>
                  </a:lnTo>
                  <a:lnTo>
                    <a:pt x="1337" y="218"/>
                  </a:lnTo>
                  <a:lnTo>
                    <a:pt x="1338" y="217"/>
                  </a:lnTo>
                  <a:lnTo>
                    <a:pt x="1339" y="217"/>
                  </a:lnTo>
                  <a:lnTo>
                    <a:pt x="1340" y="216"/>
                  </a:lnTo>
                  <a:lnTo>
                    <a:pt x="1342" y="216"/>
                  </a:lnTo>
                  <a:lnTo>
                    <a:pt x="1343" y="216"/>
                  </a:lnTo>
                  <a:lnTo>
                    <a:pt x="1345" y="216"/>
                  </a:lnTo>
                  <a:lnTo>
                    <a:pt x="1347" y="217"/>
                  </a:lnTo>
                  <a:lnTo>
                    <a:pt x="1348" y="217"/>
                  </a:lnTo>
                  <a:lnTo>
                    <a:pt x="1349" y="217"/>
                  </a:lnTo>
                  <a:lnTo>
                    <a:pt x="1351" y="216"/>
                  </a:lnTo>
                  <a:lnTo>
                    <a:pt x="1351" y="215"/>
                  </a:lnTo>
                  <a:lnTo>
                    <a:pt x="1353" y="214"/>
                  </a:lnTo>
                  <a:lnTo>
                    <a:pt x="1351" y="213"/>
                  </a:lnTo>
                  <a:lnTo>
                    <a:pt x="1351" y="210"/>
                  </a:lnTo>
                  <a:lnTo>
                    <a:pt x="1351" y="209"/>
                  </a:lnTo>
                  <a:lnTo>
                    <a:pt x="1351" y="208"/>
                  </a:lnTo>
                  <a:lnTo>
                    <a:pt x="1350" y="206"/>
                  </a:lnTo>
                  <a:lnTo>
                    <a:pt x="1351" y="205"/>
                  </a:lnTo>
                  <a:lnTo>
                    <a:pt x="1353" y="201"/>
                  </a:lnTo>
                  <a:lnTo>
                    <a:pt x="1355" y="201"/>
                  </a:lnTo>
                  <a:lnTo>
                    <a:pt x="1351" y="197"/>
                  </a:lnTo>
                  <a:lnTo>
                    <a:pt x="1347" y="197"/>
                  </a:lnTo>
                  <a:lnTo>
                    <a:pt x="1348" y="191"/>
                  </a:lnTo>
                  <a:lnTo>
                    <a:pt x="1349" y="185"/>
                  </a:lnTo>
                  <a:lnTo>
                    <a:pt x="1349" y="182"/>
                  </a:lnTo>
                  <a:lnTo>
                    <a:pt x="1349" y="180"/>
                  </a:lnTo>
                  <a:lnTo>
                    <a:pt x="1349" y="176"/>
                  </a:lnTo>
                  <a:lnTo>
                    <a:pt x="1349" y="173"/>
                  </a:lnTo>
                  <a:lnTo>
                    <a:pt x="1349" y="167"/>
                  </a:lnTo>
                  <a:lnTo>
                    <a:pt x="1348" y="164"/>
                  </a:lnTo>
                  <a:lnTo>
                    <a:pt x="1346" y="161"/>
                  </a:lnTo>
                  <a:lnTo>
                    <a:pt x="1345" y="158"/>
                  </a:lnTo>
                  <a:lnTo>
                    <a:pt x="1342" y="155"/>
                  </a:lnTo>
                  <a:lnTo>
                    <a:pt x="1346" y="154"/>
                  </a:lnTo>
                  <a:lnTo>
                    <a:pt x="1347" y="154"/>
                  </a:lnTo>
                  <a:lnTo>
                    <a:pt x="1348" y="154"/>
                  </a:lnTo>
                  <a:lnTo>
                    <a:pt x="1350" y="155"/>
                  </a:lnTo>
                  <a:lnTo>
                    <a:pt x="1351" y="155"/>
                  </a:lnTo>
                  <a:lnTo>
                    <a:pt x="1354" y="156"/>
                  </a:lnTo>
                  <a:lnTo>
                    <a:pt x="1355" y="156"/>
                  </a:lnTo>
                  <a:lnTo>
                    <a:pt x="1356" y="157"/>
                  </a:lnTo>
                  <a:lnTo>
                    <a:pt x="1358" y="157"/>
                  </a:lnTo>
                  <a:lnTo>
                    <a:pt x="1359" y="157"/>
                  </a:lnTo>
                  <a:lnTo>
                    <a:pt x="1360" y="157"/>
                  </a:lnTo>
                  <a:lnTo>
                    <a:pt x="1363" y="157"/>
                  </a:lnTo>
                  <a:lnTo>
                    <a:pt x="1364" y="157"/>
                  </a:lnTo>
                  <a:lnTo>
                    <a:pt x="1367" y="157"/>
                  </a:lnTo>
                  <a:lnTo>
                    <a:pt x="1368" y="157"/>
                  </a:lnTo>
                  <a:lnTo>
                    <a:pt x="1371" y="157"/>
                  </a:lnTo>
                  <a:lnTo>
                    <a:pt x="1372" y="157"/>
                  </a:lnTo>
                  <a:lnTo>
                    <a:pt x="1374" y="157"/>
                  </a:lnTo>
                  <a:lnTo>
                    <a:pt x="1375" y="156"/>
                  </a:lnTo>
                  <a:lnTo>
                    <a:pt x="1378" y="156"/>
                  </a:lnTo>
                  <a:lnTo>
                    <a:pt x="1379" y="156"/>
                  </a:lnTo>
                  <a:lnTo>
                    <a:pt x="1381" y="156"/>
                  </a:lnTo>
                  <a:lnTo>
                    <a:pt x="1382" y="156"/>
                  </a:lnTo>
                  <a:lnTo>
                    <a:pt x="1384" y="156"/>
                  </a:lnTo>
                  <a:lnTo>
                    <a:pt x="1385" y="156"/>
                  </a:lnTo>
                  <a:lnTo>
                    <a:pt x="1388" y="156"/>
                  </a:lnTo>
                  <a:lnTo>
                    <a:pt x="1389" y="156"/>
                  </a:lnTo>
                  <a:lnTo>
                    <a:pt x="1390" y="156"/>
                  </a:lnTo>
                  <a:lnTo>
                    <a:pt x="1392" y="155"/>
                  </a:lnTo>
                  <a:lnTo>
                    <a:pt x="1393" y="155"/>
                  </a:lnTo>
                  <a:lnTo>
                    <a:pt x="1397" y="154"/>
                  </a:lnTo>
                  <a:lnTo>
                    <a:pt x="1398" y="149"/>
                  </a:lnTo>
                  <a:lnTo>
                    <a:pt x="1400" y="146"/>
                  </a:lnTo>
                  <a:lnTo>
                    <a:pt x="1401" y="142"/>
                  </a:lnTo>
                  <a:lnTo>
                    <a:pt x="1400" y="138"/>
                  </a:lnTo>
                  <a:lnTo>
                    <a:pt x="1400" y="135"/>
                  </a:lnTo>
                  <a:lnTo>
                    <a:pt x="1400" y="132"/>
                  </a:lnTo>
                  <a:lnTo>
                    <a:pt x="1399" y="127"/>
                  </a:lnTo>
                  <a:lnTo>
                    <a:pt x="1399" y="124"/>
                  </a:lnTo>
                  <a:lnTo>
                    <a:pt x="1400" y="119"/>
                  </a:lnTo>
                  <a:lnTo>
                    <a:pt x="1399" y="115"/>
                  </a:lnTo>
                  <a:lnTo>
                    <a:pt x="1397" y="109"/>
                  </a:lnTo>
                  <a:lnTo>
                    <a:pt x="1395" y="105"/>
                  </a:lnTo>
                  <a:lnTo>
                    <a:pt x="1392" y="100"/>
                  </a:lnTo>
                  <a:lnTo>
                    <a:pt x="1393" y="96"/>
                  </a:lnTo>
                  <a:lnTo>
                    <a:pt x="1395" y="92"/>
                  </a:lnTo>
                  <a:lnTo>
                    <a:pt x="1392" y="90"/>
                  </a:lnTo>
                  <a:lnTo>
                    <a:pt x="1390" y="88"/>
                  </a:lnTo>
                  <a:lnTo>
                    <a:pt x="1392" y="84"/>
                  </a:lnTo>
                  <a:lnTo>
                    <a:pt x="1392" y="81"/>
                  </a:lnTo>
                  <a:lnTo>
                    <a:pt x="1389" y="77"/>
                  </a:lnTo>
                  <a:lnTo>
                    <a:pt x="1389" y="74"/>
                  </a:lnTo>
                  <a:lnTo>
                    <a:pt x="1388" y="70"/>
                  </a:lnTo>
                  <a:lnTo>
                    <a:pt x="1391" y="65"/>
                  </a:lnTo>
                  <a:lnTo>
                    <a:pt x="1396" y="64"/>
                  </a:lnTo>
                  <a:lnTo>
                    <a:pt x="1399" y="64"/>
                  </a:lnTo>
                  <a:lnTo>
                    <a:pt x="1403" y="64"/>
                  </a:lnTo>
                  <a:lnTo>
                    <a:pt x="1405" y="64"/>
                  </a:lnTo>
                  <a:lnTo>
                    <a:pt x="1406" y="64"/>
                  </a:lnTo>
                  <a:lnTo>
                    <a:pt x="1408" y="64"/>
                  </a:lnTo>
                  <a:lnTo>
                    <a:pt x="1411" y="64"/>
                  </a:lnTo>
                  <a:lnTo>
                    <a:pt x="1414" y="64"/>
                  </a:lnTo>
                  <a:lnTo>
                    <a:pt x="1417" y="71"/>
                  </a:lnTo>
                  <a:lnTo>
                    <a:pt x="1420" y="74"/>
                  </a:lnTo>
                  <a:lnTo>
                    <a:pt x="1417" y="77"/>
                  </a:lnTo>
                  <a:lnTo>
                    <a:pt x="1418" y="80"/>
                  </a:lnTo>
                  <a:lnTo>
                    <a:pt x="1421" y="83"/>
                  </a:lnTo>
                  <a:lnTo>
                    <a:pt x="1422" y="87"/>
                  </a:lnTo>
                  <a:lnTo>
                    <a:pt x="1423" y="88"/>
                  </a:lnTo>
                  <a:lnTo>
                    <a:pt x="1424" y="89"/>
                  </a:lnTo>
                  <a:lnTo>
                    <a:pt x="1425" y="90"/>
                  </a:lnTo>
                  <a:lnTo>
                    <a:pt x="1426" y="90"/>
                  </a:lnTo>
                  <a:lnTo>
                    <a:pt x="1428" y="90"/>
                  </a:lnTo>
                  <a:lnTo>
                    <a:pt x="1430" y="88"/>
                  </a:lnTo>
                  <a:lnTo>
                    <a:pt x="1434" y="88"/>
                  </a:lnTo>
                  <a:lnTo>
                    <a:pt x="1436" y="91"/>
                  </a:lnTo>
                  <a:lnTo>
                    <a:pt x="1437" y="93"/>
                  </a:lnTo>
                  <a:lnTo>
                    <a:pt x="1438" y="96"/>
                  </a:lnTo>
                  <a:lnTo>
                    <a:pt x="1441" y="98"/>
                  </a:lnTo>
                  <a:lnTo>
                    <a:pt x="1445" y="102"/>
                  </a:lnTo>
                  <a:lnTo>
                    <a:pt x="1447" y="106"/>
                  </a:lnTo>
                  <a:lnTo>
                    <a:pt x="1450" y="102"/>
                  </a:lnTo>
                  <a:lnTo>
                    <a:pt x="1451" y="102"/>
                  </a:lnTo>
                  <a:lnTo>
                    <a:pt x="1454" y="102"/>
                  </a:lnTo>
                  <a:lnTo>
                    <a:pt x="1455" y="102"/>
                  </a:lnTo>
                  <a:lnTo>
                    <a:pt x="1457" y="101"/>
                  </a:lnTo>
                  <a:lnTo>
                    <a:pt x="1458" y="101"/>
                  </a:lnTo>
                  <a:lnTo>
                    <a:pt x="1459" y="101"/>
                  </a:lnTo>
                  <a:lnTo>
                    <a:pt x="1462" y="101"/>
                  </a:lnTo>
                  <a:lnTo>
                    <a:pt x="1463" y="100"/>
                  </a:lnTo>
                  <a:lnTo>
                    <a:pt x="1464" y="100"/>
                  </a:lnTo>
                  <a:lnTo>
                    <a:pt x="1466" y="100"/>
                  </a:lnTo>
                  <a:lnTo>
                    <a:pt x="1467" y="100"/>
                  </a:lnTo>
                  <a:lnTo>
                    <a:pt x="1468" y="100"/>
                  </a:lnTo>
                  <a:lnTo>
                    <a:pt x="1471" y="99"/>
                  </a:lnTo>
                  <a:lnTo>
                    <a:pt x="1472" y="99"/>
                  </a:lnTo>
                  <a:lnTo>
                    <a:pt x="1474" y="99"/>
                  </a:lnTo>
                  <a:lnTo>
                    <a:pt x="1475" y="99"/>
                  </a:lnTo>
                  <a:lnTo>
                    <a:pt x="1478" y="98"/>
                  </a:lnTo>
                  <a:lnTo>
                    <a:pt x="1479" y="98"/>
                  </a:lnTo>
                  <a:lnTo>
                    <a:pt x="1480" y="98"/>
                  </a:lnTo>
                  <a:lnTo>
                    <a:pt x="1482" y="97"/>
                  </a:lnTo>
                  <a:lnTo>
                    <a:pt x="1483" y="97"/>
                  </a:lnTo>
                  <a:lnTo>
                    <a:pt x="1486" y="97"/>
                  </a:lnTo>
                  <a:lnTo>
                    <a:pt x="1487" y="93"/>
                  </a:lnTo>
                  <a:lnTo>
                    <a:pt x="1486" y="93"/>
                  </a:lnTo>
                  <a:lnTo>
                    <a:pt x="1482" y="91"/>
                  </a:lnTo>
                  <a:lnTo>
                    <a:pt x="1479" y="90"/>
                  </a:lnTo>
                  <a:lnTo>
                    <a:pt x="1478" y="89"/>
                  </a:lnTo>
                  <a:lnTo>
                    <a:pt x="1480" y="85"/>
                  </a:lnTo>
                  <a:lnTo>
                    <a:pt x="1480" y="83"/>
                  </a:lnTo>
                  <a:lnTo>
                    <a:pt x="1480" y="82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2" y="75"/>
                  </a:lnTo>
                  <a:lnTo>
                    <a:pt x="1482" y="74"/>
                  </a:lnTo>
                  <a:lnTo>
                    <a:pt x="1482" y="73"/>
                  </a:lnTo>
                  <a:lnTo>
                    <a:pt x="1483" y="71"/>
                  </a:lnTo>
                  <a:lnTo>
                    <a:pt x="1483" y="70"/>
                  </a:lnTo>
                  <a:lnTo>
                    <a:pt x="1484" y="67"/>
                  </a:lnTo>
                  <a:lnTo>
                    <a:pt x="1484" y="66"/>
                  </a:lnTo>
                  <a:lnTo>
                    <a:pt x="1484" y="65"/>
                  </a:lnTo>
                  <a:lnTo>
                    <a:pt x="1484" y="63"/>
                  </a:lnTo>
                  <a:lnTo>
                    <a:pt x="1486" y="62"/>
                  </a:lnTo>
                  <a:lnTo>
                    <a:pt x="1486" y="59"/>
                  </a:lnTo>
                  <a:lnTo>
                    <a:pt x="1487" y="58"/>
                  </a:lnTo>
                  <a:lnTo>
                    <a:pt x="1486" y="56"/>
                  </a:lnTo>
                  <a:lnTo>
                    <a:pt x="1484" y="55"/>
                  </a:lnTo>
                  <a:lnTo>
                    <a:pt x="1484" y="54"/>
                  </a:lnTo>
                  <a:lnTo>
                    <a:pt x="1483" y="51"/>
                  </a:lnTo>
                  <a:lnTo>
                    <a:pt x="1482" y="50"/>
                  </a:lnTo>
                  <a:lnTo>
                    <a:pt x="1481" y="49"/>
                  </a:lnTo>
                  <a:lnTo>
                    <a:pt x="1480" y="47"/>
                  </a:lnTo>
                  <a:lnTo>
                    <a:pt x="1476" y="47"/>
                  </a:lnTo>
                  <a:lnTo>
                    <a:pt x="1480" y="42"/>
                  </a:lnTo>
                  <a:lnTo>
                    <a:pt x="1480" y="37"/>
                  </a:lnTo>
                  <a:lnTo>
                    <a:pt x="1481" y="34"/>
                  </a:lnTo>
                  <a:lnTo>
                    <a:pt x="1481" y="29"/>
                  </a:lnTo>
                  <a:lnTo>
                    <a:pt x="1481" y="28"/>
                  </a:lnTo>
                  <a:lnTo>
                    <a:pt x="1481" y="25"/>
                  </a:lnTo>
                  <a:lnTo>
                    <a:pt x="1481" y="24"/>
                  </a:lnTo>
                  <a:lnTo>
                    <a:pt x="1481" y="20"/>
                  </a:lnTo>
                  <a:lnTo>
                    <a:pt x="1482" y="16"/>
                  </a:lnTo>
                  <a:lnTo>
                    <a:pt x="1482" y="14"/>
                  </a:lnTo>
                  <a:lnTo>
                    <a:pt x="1483" y="8"/>
                  </a:lnTo>
                  <a:lnTo>
                    <a:pt x="1487" y="4"/>
                  </a:lnTo>
                  <a:lnTo>
                    <a:pt x="1490" y="3"/>
                  </a:lnTo>
                  <a:lnTo>
                    <a:pt x="1492" y="3"/>
                  </a:lnTo>
                  <a:lnTo>
                    <a:pt x="1496" y="3"/>
                  </a:lnTo>
                  <a:lnTo>
                    <a:pt x="1498" y="3"/>
                  </a:lnTo>
                  <a:lnTo>
                    <a:pt x="1500" y="3"/>
                  </a:lnTo>
                  <a:lnTo>
                    <a:pt x="1501" y="3"/>
                  </a:lnTo>
                  <a:lnTo>
                    <a:pt x="1503" y="3"/>
                  </a:lnTo>
                  <a:lnTo>
                    <a:pt x="1505" y="3"/>
                  </a:lnTo>
                  <a:lnTo>
                    <a:pt x="1506" y="3"/>
                  </a:lnTo>
                  <a:lnTo>
                    <a:pt x="1508" y="3"/>
                  </a:lnTo>
                  <a:lnTo>
                    <a:pt x="1509" y="1"/>
                  </a:lnTo>
                  <a:lnTo>
                    <a:pt x="1511" y="1"/>
                  </a:lnTo>
                  <a:lnTo>
                    <a:pt x="1513" y="1"/>
                  </a:lnTo>
                  <a:lnTo>
                    <a:pt x="1515" y="1"/>
                  </a:lnTo>
                  <a:lnTo>
                    <a:pt x="1520" y="1"/>
                  </a:lnTo>
                  <a:lnTo>
                    <a:pt x="1521" y="1"/>
                  </a:lnTo>
                  <a:lnTo>
                    <a:pt x="1524" y="0"/>
                  </a:lnTo>
                  <a:lnTo>
                    <a:pt x="1528" y="3"/>
                  </a:lnTo>
                  <a:lnTo>
                    <a:pt x="1530" y="4"/>
                  </a:lnTo>
                  <a:lnTo>
                    <a:pt x="1531" y="4"/>
                  </a:lnTo>
                  <a:lnTo>
                    <a:pt x="1533" y="5"/>
                  </a:lnTo>
                  <a:lnTo>
                    <a:pt x="1534" y="5"/>
                  </a:lnTo>
                  <a:lnTo>
                    <a:pt x="1537" y="5"/>
                  </a:lnTo>
                  <a:lnTo>
                    <a:pt x="1538" y="6"/>
                  </a:lnTo>
                  <a:lnTo>
                    <a:pt x="1540" y="6"/>
                  </a:lnTo>
                  <a:lnTo>
                    <a:pt x="1541" y="6"/>
                  </a:lnTo>
                  <a:lnTo>
                    <a:pt x="1544" y="7"/>
                  </a:lnTo>
                  <a:lnTo>
                    <a:pt x="1545" y="7"/>
                  </a:lnTo>
                  <a:lnTo>
                    <a:pt x="1547" y="8"/>
                  </a:lnTo>
                  <a:lnTo>
                    <a:pt x="1548" y="8"/>
                  </a:lnTo>
                  <a:lnTo>
                    <a:pt x="1550" y="8"/>
                  </a:lnTo>
                  <a:lnTo>
                    <a:pt x="1550" y="11"/>
                  </a:lnTo>
                  <a:lnTo>
                    <a:pt x="1550" y="12"/>
                  </a:lnTo>
                  <a:lnTo>
                    <a:pt x="1549" y="14"/>
                  </a:lnTo>
                  <a:lnTo>
                    <a:pt x="1549" y="15"/>
                  </a:lnTo>
                  <a:lnTo>
                    <a:pt x="1549" y="18"/>
                  </a:lnTo>
                  <a:lnTo>
                    <a:pt x="1553" y="18"/>
                  </a:lnTo>
                  <a:lnTo>
                    <a:pt x="1556" y="18"/>
                  </a:lnTo>
                  <a:lnTo>
                    <a:pt x="1561" y="18"/>
                  </a:lnTo>
                  <a:lnTo>
                    <a:pt x="1565" y="18"/>
                  </a:lnTo>
                  <a:lnTo>
                    <a:pt x="1566" y="18"/>
                  </a:lnTo>
                  <a:lnTo>
                    <a:pt x="1567" y="18"/>
                  </a:lnTo>
                  <a:lnTo>
                    <a:pt x="1570" y="18"/>
                  </a:lnTo>
                  <a:lnTo>
                    <a:pt x="1571" y="18"/>
                  </a:lnTo>
                  <a:lnTo>
                    <a:pt x="1573" y="18"/>
                  </a:lnTo>
                  <a:lnTo>
                    <a:pt x="1574" y="17"/>
                  </a:lnTo>
                  <a:lnTo>
                    <a:pt x="1576" y="17"/>
                  </a:lnTo>
                  <a:lnTo>
                    <a:pt x="1578" y="17"/>
                  </a:lnTo>
                  <a:lnTo>
                    <a:pt x="1580" y="17"/>
                  </a:lnTo>
                  <a:lnTo>
                    <a:pt x="1581" y="17"/>
                  </a:lnTo>
                  <a:lnTo>
                    <a:pt x="1583" y="17"/>
                  </a:lnTo>
                  <a:lnTo>
                    <a:pt x="1584" y="17"/>
                  </a:lnTo>
                  <a:lnTo>
                    <a:pt x="1586" y="18"/>
                  </a:lnTo>
                  <a:lnTo>
                    <a:pt x="1588" y="18"/>
                  </a:lnTo>
                  <a:lnTo>
                    <a:pt x="1589" y="18"/>
                  </a:lnTo>
                  <a:lnTo>
                    <a:pt x="1592" y="18"/>
                  </a:lnTo>
                  <a:lnTo>
                    <a:pt x="1596" y="20"/>
                  </a:lnTo>
                  <a:lnTo>
                    <a:pt x="1598" y="20"/>
                  </a:lnTo>
                  <a:lnTo>
                    <a:pt x="1599" y="21"/>
                  </a:lnTo>
                  <a:lnTo>
                    <a:pt x="1600" y="21"/>
                  </a:lnTo>
                  <a:lnTo>
                    <a:pt x="1603" y="21"/>
                  </a:lnTo>
                  <a:lnTo>
                    <a:pt x="1604" y="22"/>
                  </a:lnTo>
                  <a:lnTo>
                    <a:pt x="1605" y="22"/>
                  </a:lnTo>
                  <a:lnTo>
                    <a:pt x="1607" y="22"/>
                  </a:lnTo>
                  <a:lnTo>
                    <a:pt x="1608" y="22"/>
                  </a:lnTo>
                  <a:lnTo>
                    <a:pt x="1611" y="23"/>
                  </a:lnTo>
                  <a:lnTo>
                    <a:pt x="1612" y="23"/>
                  </a:lnTo>
                  <a:lnTo>
                    <a:pt x="1614" y="23"/>
                  </a:lnTo>
                  <a:lnTo>
                    <a:pt x="1615" y="23"/>
                  </a:lnTo>
                  <a:lnTo>
                    <a:pt x="1617" y="23"/>
                  </a:lnTo>
                  <a:lnTo>
                    <a:pt x="1619" y="23"/>
                  </a:lnTo>
                  <a:lnTo>
                    <a:pt x="1621" y="23"/>
                  </a:lnTo>
                  <a:lnTo>
                    <a:pt x="1622" y="24"/>
                  </a:lnTo>
                  <a:lnTo>
                    <a:pt x="1623" y="24"/>
                  </a:lnTo>
                  <a:lnTo>
                    <a:pt x="1625" y="24"/>
                  </a:lnTo>
                  <a:lnTo>
                    <a:pt x="1627" y="24"/>
                  </a:lnTo>
                  <a:lnTo>
                    <a:pt x="1629" y="24"/>
                  </a:lnTo>
                  <a:lnTo>
                    <a:pt x="1630" y="25"/>
                  </a:lnTo>
                  <a:lnTo>
                    <a:pt x="1632" y="25"/>
                  </a:lnTo>
                  <a:lnTo>
                    <a:pt x="1634" y="25"/>
                  </a:lnTo>
                  <a:lnTo>
                    <a:pt x="1636" y="25"/>
                  </a:lnTo>
                  <a:lnTo>
                    <a:pt x="1638" y="26"/>
                  </a:lnTo>
                  <a:lnTo>
                    <a:pt x="1639" y="26"/>
                  </a:lnTo>
                  <a:lnTo>
                    <a:pt x="1641" y="26"/>
                  </a:lnTo>
                  <a:lnTo>
                    <a:pt x="1642" y="26"/>
                  </a:lnTo>
                  <a:lnTo>
                    <a:pt x="1645" y="28"/>
                  </a:lnTo>
                  <a:lnTo>
                    <a:pt x="1646" y="29"/>
                  </a:lnTo>
                  <a:lnTo>
                    <a:pt x="1646" y="30"/>
                  </a:lnTo>
                  <a:lnTo>
                    <a:pt x="1647" y="31"/>
                  </a:lnTo>
                  <a:lnTo>
                    <a:pt x="1648" y="33"/>
                  </a:lnTo>
                  <a:lnTo>
                    <a:pt x="1648" y="34"/>
                  </a:lnTo>
                  <a:lnTo>
                    <a:pt x="1649" y="36"/>
                  </a:lnTo>
                  <a:lnTo>
                    <a:pt x="1650" y="37"/>
                  </a:lnTo>
                  <a:lnTo>
                    <a:pt x="1652" y="37"/>
                  </a:lnTo>
                  <a:lnTo>
                    <a:pt x="1654" y="37"/>
                  </a:lnTo>
                  <a:lnTo>
                    <a:pt x="1655" y="36"/>
                  </a:lnTo>
                  <a:lnTo>
                    <a:pt x="1657" y="36"/>
                  </a:lnTo>
                  <a:lnTo>
                    <a:pt x="1658" y="36"/>
                  </a:lnTo>
                  <a:lnTo>
                    <a:pt x="1658" y="37"/>
                  </a:lnTo>
                  <a:lnTo>
                    <a:pt x="1659" y="39"/>
                  </a:lnTo>
                  <a:lnTo>
                    <a:pt x="1659" y="41"/>
                  </a:lnTo>
                  <a:lnTo>
                    <a:pt x="1659" y="42"/>
                  </a:lnTo>
                  <a:lnTo>
                    <a:pt x="1661" y="45"/>
                  </a:lnTo>
                  <a:lnTo>
                    <a:pt x="1661" y="46"/>
                  </a:lnTo>
                  <a:lnTo>
                    <a:pt x="1663" y="46"/>
                  </a:lnTo>
                  <a:lnTo>
                    <a:pt x="1664" y="46"/>
                  </a:lnTo>
                  <a:lnTo>
                    <a:pt x="1667" y="45"/>
                  </a:lnTo>
                  <a:lnTo>
                    <a:pt x="1671" y="45"/>
                  </a:lnTo>
                  <a:lnTo>
                    <a:pt x="1672" y="43"/>
                  </a:lnTo>
                  <a:lnTo>
                    <a:pt x="1674" y="43"/>
                  </a:lnTo>
                  <a:lnTo>
                    <a:pt x="1675" y="42"/>
                  </a:lnTo>
                  <a:lnTo>
                    <a:pt x="1677" y="41"/>
                  </a:lnTo>
                  <a:lnTo>
                    <a:pt x="1678" y="40"/>
                  </a:lnTo>
                  <a:lnTo>
                    <a:pt x="1680" y="39"/>
                  </a:lnTo>
                  <a:lnTo>
                    <a:pt x="1682" y="39"/>
                  </a:lnTo>
                  <a:lnTo>
                    <a:pt x="1683" y="39"/>
                  </a:lnTo>
                  <a:lnTo>
                    <a:pt x="1685" y="39"/>
                  </a:lnTo>
                  <a:lnTo>
                    <a:pt x="1687" y="39"/>
                  </a:lnTo>
                  <a:lnTo>
                    <a:pt x="1688" y="39"/>
                  </a:lnTo>
                  <a:lnTo>
                    <a:pt x="1690" y="39"/>
                  </a:lnTo>
                  <a:lnTo>
                    <a:pt x="1691" y="39"/>
                  </a:lnTo>
                  <a:lnTo>
                    <a:pt x="1691" y="41"/>
                  </a:lnTo>
                  <a:lnTo>
                    <a:pt x="1691" y="42"/>
                  </a:lnTo>
                  <a:lnTo>
                    <a:pt x="1691" y="45"/>
                  </a:lnTo>
                  <a:lnTo>
                    <a:pt x="1691" y="46"/>
                  </a:lnTo>
                  <a:lnTo>
                    <a:pt x="1692" y="48"/>
                  </a:lnTo>
                  <a:lnTo>
                    <a:pt x="1692" y="49"/>
                  </a:lnTo>
                  <a:lnTo>
                    <a:pt x="1692" y="51"/>
                  </a:lnTo>
                  <a:lnTo>
                    <a:pt x="1694" y="53"/>
                  </a:lnTo>
                  <a:lnTo>
                    <a:pt x="1694" y="56"/>
                  </a:lnTo>
                  <a:lnTo>
                    <a:pt x="1695" y="59"/>
                  </a:lnTo>
                  <a:lnTo>
                    <a:pt x="1695" y="60"/>
                  </a:lnTo>
                  <a:lnTo>
                    <a:pt x="1694" y="64"/>
                  </a:lnTo>
                  <a:lnTo>
                    <a:pt x="1694" y="67"/>
                  </a:lnTo>
                  <a:lnTo>
                    <a:pt x="1692" y="70"/>
                  </a:lnTo>
                  <a:lnTo>
                    <a:pt x="1691" y="71"/>
                  </a:lnTo>
                  <a:lnTo>
                    <a:pt x="1691" y="73"/>
                  </a:lnTo>
                  <a:lnTo>
                    <a:pt x="1690" y="74"/>
                  </a:lnTo>
                  <a:lnTo>
                    <a:pt x="1690" y="76"/>
                  </a:lnTo>
                  <a:lnTo>
                    <a:pt x="1690" y="77"/>
                  </a:lnTo>
                  <a:lnTo>
                    <a:pt x="1692" y="76"/>
                  </a:lnTo>
                  <a:lnTo>
                    <a:pt x="1695" y="76"/>
                  </a:lnTo>
                  <a:lnTo>
                    <a:pt x="1696" y="76"/>
                  </a:lnTo>
                  <a:lnTo>
                    <a:pt x="1697" y="75"/>
                  </a:lnTo>
                  <a:lnTo>
                    <a:pt x="1699" y="75"/>
                  </a:lnTo>
                  <a:lnTo>
                    <a:pt x="1700" y="75"/>
                  </a:lnTo>
                  <a:lnTo>
                    <a:pt x="1703" y="75"/>
                  </a:lnTo>
                  <a:lnTo>
                    <a:pt x="1704" y="76"/>
                  </a:lnTo>
                  <a:lnTo>
                    <a:pt x="1705" y="76"/>
                  </a:lnTo>
                  <a:lnTo>
                    <a:pt x="1707" y="76"/>
                  </a:lnTo>
                  <a:lnTo>
                    <a:pt x="1708" y="75"/>
                  </a:lnTo>
                  <a:lnTo>
                    <a:pt x="1710" y="74"/>
                  </a:lnTo>
                  <a:lnTo>
                    <a:pt x="1712" y="74"/>
                  </a:lnTo>
                  <a:lnTo>
                    <a:pt x="1713" y="73"/>
                  </a:lnTo>
                  <a:lnTo>
                    <a:pt x="1714" y="72"/>
                  </a:lnTo>
                  <a:lnTo>
                    <a:pt x="1715" y="72"/>
                  </a:lnTo>
                  <a:lnTo>
                    <a:pt x="1717" y="71"/>
                  </a:lnTo>
                  <a:lnTo>
                    <a:pt x="1719" y="71"/>
                  </a:lnTo>
                  <a:lnTo>
                    <a:pt x="1721" y="71"/>
                  </a:lnTo>
                  <a:lnTo>
                    <a:pt x="1722" y="70"/>
                  </a:lnTo>
                  <a:lnTo>
                    <a:pt x="1723" y="70"/>
                  </a:lnTo>
                  <a:lnTo>
                    <a:pt x="1725" y="70"/>
                  </a:lnTo>
                  <a:lnTo>
                    <a:pt x="1727" y="68"/>
                  </a:lnTo>
                  <a:lnTo>
                    <a:pt x="1729" y="68"/>
                  </a:lnTo>
                  <a:lnTo>
                    <a:pt x="1730" y="67"/>
                  </a:lnTo>
                  <a:lnTo>
                    <a:pt x="1731" y="67"/>
                  </a:lnTo>
                  <a:lnTo>
                    <a:pt x="1733" y="67"/>
                  </a:lnTo>
                  <a:lnTo>
                    <a:pt x="1735" y="66"/>
                  </a:lnTo>
                  <a:lnTo>
                    <a:pt x="1737" y="66"/>
                  </a:lnTo>
                  <a:lnTo>
                    <a:pt x="1738" y="66"/>
                  </a:lnTo>
                  <a:lnTo>
                    <a:pt x="1739" y="66"/>
                  </a:lnTo>
                  <a:lnTo>
                    <a:pt x="1741" y="66"/>
                  </a:lnTo>
                  <a:lnTo>
                    <a:pt x="1742" y="66"/>
                  </a:lnTo>
                  <a:lnTo>
                    <a:pt x="1745" y="66"/>
                  </a:lnTo>
                  <a:lnTo>
                    <a:pt x="1746" y="66"/>
                  </a:lnTo>
                  <a:lnTo>
                    <a:pt x="1747" y="66"/>
                  </a:lnTo>
                  <a:lnTo>
                    <a:pt x="1749" y="66"/>
                  </a:lnTo>
                  <a:lnTo>
                    <a:pt x="1750" y="65"/>
                  </a:lnTo>
                  <a:lnTo>
                    <a:pt x="1752" y="65"/>
                  </a:lnTo>
                  <a:lnTo>
                    <a:pt x="1754" y="64"/>
                  </a:lnTo>
                  <a:lnTo>
                    <a:pt x="1755" y="64"/>
                  </a:lnTo>
                  <a:lnTo>
                    <a:pt x="1757" y="63"/>
                  </a:lnTo>
                  <a:lnTo>
                    <a:pt x="1758" y="63"/>
                  </a:lnTo>
                  <a:lnTo>
                    <a:pt x="1761" y="62"/>
                  </a:lnTo>
                  <a:lnTo>
                    <a:pt x="1762" y="62"/>
                  </a:lnTo>
                  <a:lnTo>
                    <a:pt x="1764" y="60"/>
                  </a:lnTo>
                  <a:lnTo>
                    <a:pt x="1765" y="60"/>
                  </a:lnTo>
                  <a:lnTo>
                    <a:pt x="1766" y="59"/>
                  </a:lnTo>
                  <a:lnTo>
                    <a:pt x="1769" y="59"/>
                  </a:lnTo>
                  <a:lnTo>
                    <a:pt x="1770" y="58"/>
                  </a:lnTo>
                  <a:lnTo>
                    <a:pt x="1772" y="58"/>
                  </a:lnTo>
                  <a:lnTo>
                    <a:pt x="1764" y="72"/>
                  </a:lnTo>
                  <a:lnTo>
                    <a:pt x="1760" y="77"/>
                  </a:lnTo>
                  <a:lnTo>
                    <a:pt x="1749" y="89"/>
                  </a:lnTo>
                  <a:lnTo>
                    <a:pt x="1733" y="109"/>
                  </a:lnTo>
                  <a:lnTo>
                    <a:pt x="1716" y="129"/>
                  </a:lnTo>
                  <a:lnTo>
                    <a:pt x="1703" y="150"/>
                  </a:lnTo>
                  <a:lnTo>
                    <a:pt x="1694" y="164"/>
                  </a:lnTo>
                  <a:lnTo>
                    <a:pt x="1681" y="181"/>
                  </a:lnTo>
                  <a:lnTo>
                    <a:pt x="1672" y="194"/>
                  </a:lnTo>
                  <a:lnTo>
                    <a:pt x="1665" y="203"/>
                  </a:lnTo>
                  <a:lnTo>
                    <a:pt x="1653" y="223"/>
                  </a:lnTo>
                  <a:lnTo>
                    <a:pt x="1649" y="230"/>
                  </a:lnTo>
                  <a:lnTo>
                    <a:pt x="1641" y="242"/>
                  </a:lnTo>
                  <a:lnTo>
                    <a:pt x="1633" y="256"/>
                  </a:lnTo>
                  <a:lnTo>
                    <a:pt x="1627" y="268"/>
                  </a:lnTo>
                  <a:lnTo>
                    <a:pt x="1623" y="274"/>
                  </a:lnTo>
                  <a:lnTo>
                    <a:pt x="1619" y="283"/>
                  </a:lnTo>
                  <a:lnTo>
                    <a:pt x="1608" y="301"/>
                  </a:lnTo>
                  <a:lnTo>
                    <a:pt x="1602" y="314"/>
                  </a:lnTo>
                  <a:lnTo>
                    <a:pt x="1588" y="340"/>
                  </a:lnTo>
                  <a:lnTo>
                    <a:pt x="1579" y="358"/>
                  </a:lnTo>
                  <a:lnTo>
                    <a:pt x="1562" y="361"/>
                  </a:lnTo>
                  <a:lnTo>
                    <a:pt x="1540" y="368"/>
                  </a:lnTo>
                  <a:lnTo>
                    <a:pt x="1525" y="373"/>
                  </a:lnTo>
                  <a:lnTo>
                    <a:pt x="1521" y="390"/>
                  </a:lnTo>
                  <a:lnTo>
                    <a:pt x="1517" y="403"/>
                  </a:lnTo>
                  <a:lnTo>
                    <a:pt x="1512" y="424"/>
                  </a:lnTo>
                  <a:lnTo>
                    <a:pt x="1503" y="454"/>
                  </a:lnTo>
                  <a:lnTo>
                    <a:pt x="1500" y="466"/>
                  </a:lnTo>
                  <a:lnTo>
                    <a:pt x="1505" y="472"/>
                  </a:lnTo>
                  <a:lnTo>
                    <a:pt x="1513" y="486"/>
                  </a:lnTo>
                  <a:lnTo>
                    <a:pt x="1497" y="492"/>
                  </a:lnTo>
                  <a:lnTo>
                    <a:pt x="1482" y="505"/>
                  </a:lnTo>
                  <a:lnTo>
                    <a:pt x="1471" y="516"/>
                  </a:lnTo>
                  <a:lnTo>
                    <a:pt x="1451" y="527"/>
                  </a:lnTo>
                  <a:lnTo>
                    <a:pt x="1448" y="533"/>
                  </a:lnTo>
                  <a:lnTo>
                    <a:pt x="1432" y="555"/>
                  </a:lnTo>
                  <a:lnTo>
                    <a:pt x="1416" y="580"/>
                  </a:lnTo>
                  <a:lnTo>
                    <a:pt x="1407" y="593"/>
                  </a:lnTo>
                  <a:lnTo>
                    <a:pt x="1389" y="614"/>
                  </a:lnTo>
                  <a:lnTo>
                    <a:pt x="1382" y="627"/>
                  </a:lnTo>
                  <a:lnTo>
                    <a:pt x="1382" y="631"/>
                  </a:lnTo>
                  <a:lnTo>
                    <a:pt x="1382" y="651"/>
                  </a:lnTo>
                  <a:lnTo>
                    <a:pt x="1381" y="670"/>
                  </a:lnTo>
                  <a:lnTo>
                    <a:pt x="1362" y="689"/>
                  </a:lnTo>
                  <a:lnTo>
                    <a:pt x="1360" y="690"/>
                  </a:lnTo>
                  <a:lnTo>
                    <a:pt x="1357" y="695"/>
                  </a:lnTo>
                  <a:lnTo>
                    <a:pt x="1353" y="697"/>
                  </a:lnTo>
                  <a:lnTo>
                    <a:pt x="1335" y="707"/>
                  </a:lnTo>
                  <a:lnTo>
                    <a:pt x="1333" y="710"/>
                  </a:lnTo>
                  <a:lnTo>
                    <a:pt x="1323" y="724"/>
                  </a:lnTo>
                  <a:lnTo>
                    <a:pt x="1317" y="733"/>
                  </a:lnTo>
                  <a:lnTo>
                    <a:pt x="1315" y="736"/>
                  </a:lnTo>
                  <a:lnTo>
                    <a:pt x="1306" y="752"/>
                  </a:lnTo>
                  <a:lnTo>
                    <a:pt x="1295" y="772"/>
                  </a:lnTo>
                  <a:lnTo>
                    <a:pt x="1290" y="779"/>
                  </a:lnTo>
                  <a:lnTo>
                    <a:pt x="1289" y="787"/>
                  </a:lnTo>
                  <a:lnTo>
                    <a:pt x="1282" y="814"/>
                  </a:lnTo>
                  <a:lnTo>
                    <a:pt x="1270" y="827"/>
                  </a:lnTo>
                  <a:lnTo>
                    <a:pt x="1260" y="836"/>
                  </a:lnTo>
                  <a:lnTo>
                    <a:pt x="1249" y="848"/>
                  </a:lnTo>
                  <a:lnTo>
                    <a:pt x="1230" y="869"/>
                  </a:lnTo>
                  <a:lnTo>
                    <a:pt x="1219" y="870"/>
                  </a:lnTo>
                  <a:lnTo>
                    <a:pt x="1194" y="874"/>
                  </a:lnTo>
                  <a:lnTo>
                    <a:pt x="1189" y="882"/>
                  </a:lnTo>
                  <a:lnTo>
                    <a:pt x="1177" y="901"/>
                  </a:lnTo>
                  <a:lnTo>
                    <a:pt x="1173" y="907"/>
                  </a:lnTo>
                  <a:lnTo>
                    <a:pt x="1172" y="910"/>
                  </a:lnTo>
                  <a:lnTo>
                    <a:pt x="1164" y="922"/>
                  </a:lnTo>
                  <a:lnTo>
                    <a:pt x="1157" y="932"/>
                  </a:lnTo>
                  <a:lnTo>
                    <a:pt x="1156" y="945"/>
                  </a:lnTo>
                  <a:lnTo>
                    <a:pt x="1154" y="968"/>
                  </a:lnTo>
                  <a:lnTo>
                    <a:pt x="1152" y="998"/>
                  </a:lnTo>
                  <a:lnTo>
                    <a:pt x="1149" y="1002"/>
                  </a:lnTo>
                  <a:lnTo>
                    <a:pt x="1142" y="1011"/>
                  </a:lnTo>
                  <a:lnTo>
                    <a:pt x="1129" y="1030"/>
                  </a:lnTo>
                  <a:lnTo>
                    <a:pt x="1119" y="1042"/>
                  </a:lnTo>
                  <a:lnTo>
                    <a:pt x="1110" y="1055"/>
                  </a:lnTo>
                  <a:lnTo>
                    <a:pt x="1097" y="1073"/>
                  </a:lnTo>
                  <a:lnTo>
                    <a:pt x="1085" y="1084"/>
                  </a:lnTo>
                  <a:lnTo>
                    <a:pt x="1083" y="1086"/>
                  </a:lnTo>
                  <a:lnTo>
                    <a:pt x="1068" y="1110"/>
                  </a:lnTo>
                  <a:lnTo>
                    <a:pt x="1057" y="1127"/>
                  </a:lnTo>
                  <a:lnTo>
                    <a:pt x="1042" y="1150"/>
                  </a:lnTo>
                  <a:lnTo>
                    <a:pt x="1041" y="1152"/>
                  </a:lnTo>
                  <a:lnTo>
                    <a:pt x="1040" y="1153"/>
                  </a:lnTo>
                  <a:lnTo>
                    <a:pt x="1033" y="1165"/>
                  </a:lnTo>
                  <a:lnTo>
                    <a:pt x="1030" y="1170"/>
                  </a:lnTo>
                  <a:lnTo>
                    <a:pt x="1016" y="1193"/>
                  </a:lnTo>
                  <a:lnTo>
                    <a:pt x="1015" y="1195"/>
                  </a:lnTo>
                  <a:lnTo>
                    <a:pt x="1011" y="1200"/>
                  </a:lnTo>
                  <a:lnTo>
                    <a:pt x="997" y="1218"/>
                  </a:lnTo>
                  <a:lnTo>
                    <a:pt x="993" y="1223"/>
                  </a:lnTo>
                  <a:lnTo>
                    <a:pt x="986" y="1235"/>
                  </a:lnTo>
                  <a:lnTo>
                    <a:pt x="978" y="1248"/>
                  </a:lnTo>
                  <a:lnTo>
                    <a:pt x="971" y="1261"/>
                  </a:lnTo>
                  <a:lnTo>
                    <a:pt x="969" y="1263"/>
                  </a:lnTo>
                  <a:lnTo>
                    <a:pt x="966" y="1270"/>
                  </a:lnTo>
                  <a:lnTo>
                    <a:pt x="956" y="1287"/>
                  </a:lnTo>
                  <a:lnTo>
                    <a:pt x="955" y="1284"/>
                  </a:lnTo>
                  <a:lnTo>
                    <a:pt x="955" y="1282"/>
                  </a:lnTo>
                  <a:lnTo>
                    <a:pt x="955" y="1280"/>
                  </a:lnTo>
                  <a:lnTo>
                    <a:pt x="953" y="1279"/>
                  </a:lnTo>
                  <a:lnTo>
                    <a:pt x="953" y="1277"/>
                  </a:lnTo>
                  <a:lnTo>
                    <a:pt x="953" y="1275"/>
                  </a:lnTo>
                  <a:lnTo>
                    <a:pt x="952" y="1274"/>
                  </a:lnTo>
                  <a:lnTo>
                    <a:pt x="952" y="1271"/>
                  </a:lnTo>
                  <a:lnTo>
                    <a:pt x="952" y="1270"/>
                  </a:lnTo>
                  <a:lnTo>
                    <a:pt x="951" y="1269"/>
                  </a:lnTo>
                  <a:lnTo>
                    <a:pt x="951" y="1267"/>
                  </a:lnTo>
                  <a:lnTo>
                    <a:pt x="950" y="1266"/>
                  </a:lnTo>
                  <a:lnTo>
                    <a:pt x="949" y="1265"/>
                  </a:lnTo>
                  <a:lnTo>
                    <a:pt x="948" y="1263"/>
                  </a:lnTo>
                  <a:lnTo>
                    <a:pt x="947" y="1262"/>
                  </a:lnTo>
                  <a:lnTo>
                    <a:pt x="944" y="1261"/>
                  </a:lnTo>
                  <a:lnTo>
                    <a:pt x="943" y="1261"/>
                  </a:lnTo>
                  <a:lnTo>
                    <a:pt x="942" y="1260"/>
                  </a:lnTo>
                  <a:lnTo>
                    <a:pt x="941" y="1259"/>
                  </a:lnTo>
                  <a:lnTo>
                    <a:pt x="940" y="1258"/>
                  </a:lnTo>
                  <a:lnTo>
                    <a:pt x="939" y="1257"/>
                  </a:lnTo>
                  <a:lnTo>
                    <a:pt x="938" y="1255"/>
                  </a:lnTo>
                  <a:lnTo>
                    <a:pt x="935" y="1254"/>
                  </a:lnTo>
                  <a:lnTo>
                    <a:pt x="934" y="1253"/>
                  </a:lnTo>
                  <a:lnTo>
                    <a:pt x="933" y="1252"/>
                  </a:lnTo>
                  <a:lnTo>
                    <a:pt x="932" y="1251"/>
                  </a:lnTo>
                  <a:lnTo>
                    <a:pt x="931" y="1250"/>
                  </a:lnTo>
                  <a:lnTo>
                    <a:pt x="930" y="1249"/>
                  </a:lnTo>
                  <a:lnTo>
                    <a:pt x="930" y="1248"/>
                  </a:lnTo>
                  <a:lnTo>
                    <a:pt x="928" y="1245"/>
                  </a:lnTo>
                  <a:lnTo>
                    <a:pt x="927" y="1244"/>
                  </a:lnTo>
                  <a:lnTo>
                    <a:pt x="926" y="1243"/>
                  </a:lnTo>
                  <a:lnTo>
                    <a:pt x="925" y="1242"/>
                  </a:lnTo>
                  <a:lnTo>
                    <a:pt x="925" y="1241"/>
                  </a:lnTo>
                  <a:lnTo>
                    <a:pt x="924" y="1240"/>
                  </a:lnTo>
                  <a:lnTo>
                    <a:pt x="923" y="1238"/>
                  </a:lnTo>
                  <a:lnTo>
                    <a:pt x="922" y="1236"/>
                  </a:lnTo>
                  <a:lnTo>
                    <a:pt x="920" y="1235"/>
                  </a:lnTo>
                  <a:lnTo>
                    <a:pt x="919" y="1234"/>
                  </a:lnTo>
                  <a:lnTo>
                    <a:pt x="918" y="1233"/>
                  </a:lnTo>
                  <a:lnTo>
                    <a:pt x="917" y="1232"/>
                  </a:lnTo>
                  <a:lnTo>
                    <a:pt x="916" y="1231"/>
                  </a:lnTo>
                  <a:lnTo>
                    <a:pt x="915" y="1232"/>
                  </a:lnTo>
                  <a:lnTo>
                    <a:pt x="913" y="1231"/>
                  </a:lnTo>
                  <a:lnTo>
                    <a:pt x="911" y="1231"/>
                  </a:lnTo>
                  <a:lnTo>
                    <a:pt x="910" y="1229"/>
                  </a:lnTo>
                  <a:lnTo>
                    <a:pt x="909" y="1228"/>
                  </a:lnTo>
                  <a:lnTo>
                    <a:pt x="908" y="1227"/>
                  </a:lnTo>
                  <a:lnTo>
                    <a:pt x="908" y="1225"/>
                  </a:lnTo>
                  <a:lnTo>
                    <a:pt x="907" y="1225"/>
                  </a:lnTo>
                  <a:lnTo>
                    <a:pt x="906" y="1224"/>
                  </a:lnTo>
                  <a:lnTo>
                    <a:pt x="903" y="1224"/>
                  </a:lnTo>
                  <a:lnTo>
                    <a:pt x="901" y="1224"/>
                  </a:lnTo>
                  <a:lnTo>
                    <a:pt x="900" y="1224"/>
                  </a:lnTo>
                  <a:lnTo>
                    <a:pt x="898" y="1224"/>
                  </a:lnTo>
                  <a:lnTo>
                    <a:pt x="897" y="1224"/>
                  </a:lnTo>
                  <a:lnTo>
                    <a:pt x="894" y="1224"/>
                  </a:lnTo>
                  <a:lnTo>
                    <a:pt x="893" y="1225"/>
                  </a:lnTo>
                  <a:lnTo>
                    <a:pt x="891" y="1225"/>
                  </a:lnTo>
                  <a:lnTo>
                    <a:pt x="890" y="1225"/>
                  </a:lnTo>
                  <a:lnTo>
                    <a:pt x="888" y="1225"/>
                  </a:lnTo>
                  <a:lnTo>
                    <a:pt x="885" y="1225"/>
                  </a:lnTo>
                  <a:lnTo>
                    <a:pt x="884" y="1225"/>
                  </a:lnTo>
                  <a:lnTo>
                    <a:pt x="882" y="1226"/>
                  </a:lnTo>
                  <a:lnTo>
                    <a:pt x="881" y="1226"/>
                  </a:lnTo>
                  <a:lnTo>
                    <a:pt x="878" y="1226"/>
                  </a:lnTo>
                  <a:lnTo>
                    <a:pt x="877" y="1227"/>
                  </a:lnTo>
                  <a:lnTo>
                    <a:pt x="875" y="1227"/>
                  </a:lnTo>
                  <a:lnTo>
                    <a:pt x="875" y="1231"/>
                  </a:lnTo>
                  <a:lnTo>
                    <a:pt x="873" y="1231"/>
                  </a:lnTo>
                  <a:lnTo>
                    <a:pt x="868" y="1231"/>
                  </a:lnTo>
                  <a:lnTo>
                    <a:pt x="865" y="1233"/>
                  </a:lnTo>
                  <a:lnTo>
                    <a:pt x="862" y="1234"/>
                  </a:lnTo>
                  <a:lnTo>
                    <a:pt x="861" y="1236"/>
                  </a:lnTo>
                  <a:lnTo>
                    <a:pt x="858" y="1236"/>
                  </a:lnTo>
                  <a:lnTo>
                    <a:pt x="859" y="1237"/>
                  </a:lnTo>
                  <a:lnTo>
                    <a:pt x="859" y="1240"/>
                  </a:lnTo>
                  <a:lnTo>
                    <a:pt x="857" y="1242"/>
                  </a:lnTo>
                  <a:lnTo>
                    <a:pt x="852" y="1241"/>
                  </a:lnTo>
                  <a:lnTo>
                    <a:pt x="851" y="1241"/>
                  </a:lnTo>
                  <a:lnTo>
                    <a:pt x="849" y="1241"/>
                  </a:lnTo>
                  <a:lnTo>
                    <a:pt x="848" y="1240"/>
                  </a:lnTo>
                  <a:lnTo>
                    <a:pt x="847" y="1240"/>
                  </a:lnTo>
                  <a:lnTo>
                    <a:pt x="844" y="1240"/>
                  </a:lnTo>
                  <a:lnTo>
                    <a:pt x="843" y="1238"/>
                  </a:lnTo>
                  <a:lnTo>
                    <a:pt x="841" y="1238"/>
                  </a:lnTo>
                  <a:lnTo>
                    <a:pt x="839" y="1238"/>
                  </a:lnTo>
                  <a:lnTo>
                    <a:pt x="835" y="1237"/>
                  </a:lnTo>
                  <a:lnTo>
                    <a:pt x="834" y="1237"/>
                  </a:lnTo>
                  <a:lnTo>
                    <a:pt x="833" y="1233"/>
                  </a:lnTo>
                  <a:lnTo>
                    <a:pt x="834" y="1229"/>
                  </a:lnTo>
                  <a:lnTo>
                    <a:pt x="834" y="1228"/>
                  </a:lnTo>
                  <a:lnTo>
                    <a:pt x="834" y="1226"/>
                  </a:lnTo>
                  <a:lnTo>
                    <a:pt x="834" y="1225"/>
                  </a:lnTo>
                  <a:lnTo>
                    <a:pt x="834" y="1223"/>
                  </a:lnTo>
                  <a:lnTo>
                    <a:pt x="836" y="1220"/>
                  </a:lnTo>
                  <a:lnTo>
                    <a:pt x="835" y="1219"/>
                  </a:lnTo>
                  <a:lnTo>
                    <a:pt x="831" y="1220"/>
                  </a:lnTo>
                  <a:lnTo>
                    <a:pt x="830" y="1220"/>
                  </a:lnTo>
                  <a:lnTo>
                    <a:pt x="827" y="1220"/>
                  </a:lnTo>
                  <a:lnTo>
                    <a:pt x="825" y="1220"/>
                  </a:lnTo>
                  <a:lnTo>
                    <a:pt x="824" y="1220"/>
                  </a:lnTo>
                  <a:lnTo>
                    <a:pt x="822" y="1220"/>
                  </a:lnTo>
                  <a:lnTo>
                    <a:pt x="820" y="1220"/>
                  </a:lnTo>
                  <a:lnTo>
                    <a:pt x="819" y="1221"/>
                  </a:lnTo>
                  <a:lnTo>
                    <a:pt x="817" y="1223"/>
                  </a:lnTo>
                  <a:lnTo>
                    <a:pt x="818" y="1226"/>
                  </a:lnTo>
                  <a:lnTo>
                    <a:pt x="816" y="1226"/>
                  </a:lnTo>
                  <a:lnTo>
                    <a:pt x="815" y="1227"/>
                  </a:lnTo>
                  <a:lnTo>
                    <a:pt x="811" y="1227"/>
                  </a:lnTo>
                  <a:lnTo>
                    <a:pt x="810" y="1228"/>
                  </a:lnTo>
                  <a:lnTo>
                    <a:pt x="807" y="1228"/>
                  </a:lnTo>
                  <a:lnTo>
                    <a:pt x="808" y="1224"/>
                  </a:lnTo>
                  <a:lnTo>
                    <a:pt x="809" y="1221"/>
                  </a:lnTo>
                  <a:lnTo>
                    <a:pt x="811" y="1219"/>
                  </a:lnTo>
                  <a:lnTo>
                    <a:pt x="809" y="1217"/>
                  </a:lnTo>
                  <a:lnTo>
                    <a:pt x="809" y="1215"/>
                  </a:lnTo>
                  <a:lnTo>
                    <a:pt x="809" y="1214"/>
                  </a:lnTo>
                  <a:lnTo>
                    <a:pt x="810" y="1211"/>
                  </a:lnTo>
                  <a:lnTo>
                    <a:pt x="810" y="1210"/>
                  </a:lnTo>
                  <a:lnTo>
                    <a:pt x="810" y="1208"/>
                  </a:lnTo>
                  <a:lnTo>
                    <a:pt x="810" y="1207"/>
                  </a:lnTo>
                  <a:lnTo>
                    <a:pt x="811" y="1206"/>
                  </a:lnTo>
                  <a:lnTo>
                    <a:pt x="811" y="1203"/>
                  </a:lnTo>
                  <a:lnTo>
                    <a:pt x="811" y="1202"/>
                  </a:lnTo>
                  <a:lnTo>
                    <a:pt x="810" y="1201"/>
                  </a:lnTo>
                  <a:lnTo>
                    <a:pt x="809" y="1198"/>
                  </a:lnTo>
                  <a:lnTo>
                    <a:pt x="805" y="1194"/>
                  </a:lnTo>
                  <a:lnTo>
                    <a:pt x="803" y="1193"/>
                  </a:lnTo>
                  <a:lnTo>
                    <a:pt x="802" y="1192"/>
                  </a:lnTo>
                  <a:lnTo>
                    <a:pt x="801" y="1191"/>
                  </a:lnTo>
                  <a:lnTo>
                    <a:pt x="800" y="1190"/>
                  </a:lnTo>
                  <a:lnTo>
                    <a:pt x="800" y="1189"/>
                  </a:lnTo>
                  <a:lnTo>
                    <a:pt x="799" y="1187"/>
                  </a:lnTo>
                  <a:lnTo>
                    <a:pt x="798" y="1185"/>
                  </a:lnTo>
                  <a:lnTo>
                    <a:pt x="799" y="1184"/>
                  </a:lnTo>
                  <a:lnTo>
                    <a:pt x="799" y="1182"/>
                  </a:lnTo>
                  <a:lnTo>
                    <a:pt x="799" y="1181"/>
                  </a:lnTo>
                  <a:lnTo>
                    <a:pt x="799" y="1177"/>
                  </a:lnTo>
                  <a:lnTo>
                    <a:pt x="799" y="1176"/>
                  </a:lnTo>
                  <a:lnTo>
                    <a:pt x="798" y="1175"/>
                  </a:lnTo>
                  <a:lnTo>
                    <a:pt x="795" y="1174"/>
                  </a:lnTo>
                  <a:lnTo>
                    <a:pt x="794" y="1174"/>
                  </a:lnTo>
                  <a:lnTo>
                    <a:pt x="793" y="1173"/>
                  </a:lnTo>
                  <a:lnTo>
                    <a:pt x="791" y="1172"/>
                  </a:lnTo>
                  <a:lnTo>
                    <a:pt x="790" y="1170"/>
                  </a:lnTo>
                  <a:lnTo>
                    <a:pt x="789" y="1169"/>
                  </a:lnTo>
                  <a:lnTo>
                    <a:pt x="787" y="1169"/>
                  </a:lnTo>
                  <a:lnTo>
                    <a:pt x="785" y="1168"/>
                  </a:lnTo>
                  <a:lnTo>
                    <a:pt x="784" y="1169"/>
                  </a:lnTo>
                  <a:lnTo>
                    <a:pt x="783" y="1170"/>
                  </a:lnTo>
                  <a:lnTo>
                    <a:pt x="782" y="1172"/>
                  </a:lnTo>
                  <a:lnTo>
                    <a:pt x="780" y="1173"/>
                  </a:lnTo>
                  <a:lnTo>
                    <a:pt x="778" y="1174"/>
                  </a:lnTo>
                  <a:lnTo>
                    <a:pt x="777" y="1175"/>
                  </a:lnTo>
                  <a:lnTo>
                    <a:pt x="776" y="1175"/>
                  </a:lnTo>
                  <a:lnTo>
                    <a:pt x="775" y="1176"/>
                  </a:lnTo>
                  <a:lnTo>
                    <a:pt x="773" y="1177"/>
                  </a:lnTo>
                  <a:lnTo>
                    <a:pt x="772" y="1178"/>
                  </a:lnTo>
                  <a:lnTo>
                    <a:pt x="770" y="1179"/>
                  </a:lnTo>
                  <a:lnTo>
                    <a:pt x="769" y="1181"/>
                  </a:lnTo>
                  <a:lnTo>
                    <a:pt x="767" y="1181"/>
                  </a:lnTo>
                  <a:lnTo>
                    <a:pt x="766" y="1182"/>
                  </a:lnTo>
                  <a:lnTo>
                    <a:pt x="764" y="1181"/>
                  </a:lnTo>
                  <a:lnTo>
                    <a:pt x="761" y="1181"/>
                  </a:lnTo>
                  <a:lnTo>
                    <a:pt x="759" y="1179"/>
                  </a:lnTo>
                  <a:lnTo>
                    <a:pt x="756" y="1178"/>
                  </a:lnTo>
                  <a:lnTo>
                    <a:pt x="754" y="1178"/>
                  </a:lnTo>
                  <a:lnTo>
                    <a:pt x="752" y="1177"/>
                  </a:lnTo>
                  <a:lnTo>
                    <a:pt x="753" y="1175"/>
                  </a:lnTo>
                  <a:lnTo>
                    <a:pt x="753" y="1174"/>
                  </a:lnTo>
                  <a:lnTo>
                    <a:pt x="754" y="1173"/>
                  </a:lnTo>
                  <a:lnTo>
                    <a:pt x="756" y="1172"/>
                  </a:lnTo>
                  <a:lnTo>
                    <a:pt x="757" y="1170"/>
                  </a:lnTo>
                  <a:lnTo>
                    <a:pt x="757" y="1168"/>
                  </a:lnTo>
                  <a:lnTo>
                    <a:pt x="758" y="1167"/>
                  </a:lnTo>
                  <a:lnTo>
                    <a:pt x="759" y="1166"/>
                  </a:lnTo>
                  <a:lnTo>
                    <a:pt x="760" y="1165"/>
                  </a:lnTo>
                  <a:lnTo>
                    <a:pt x="761" y="1162"/>
                  </a:lnTo>
                  <a:lnTo>
                    <a:pt x="761" y="1161"/>
                  </a:lnTo>
                  <a:lnTo>
                    <a:pt x="762" y="1160"/>
                  </a:lnTo>
                  <a:lnTo>
                    <a:pt x="762" y="1159"/>
                  </a:lnTo>
                  <a:lnTo>
                    <a:pt x="764" y="1157"/>
                  </a:lnTo>
                  <a:lnTo>
                    <a:pt x="764" y="1156"/>
                  </a:lnTo>
                  <a:lnTo>
                    <a:pt x="764" y="1153"/>
                  </a:lnTo>
                  <a:lnTo>
                    <a:pt x="764" y="1152"/>
                  </a:lnTo>
                  <a:lnTo>
                    <a:pt x="764" y="1150"/>
                  </a:lnTo>
                  <a:lnTo>
                    <a:pt x="762" y="1149"/>
                  </a:lnTo>
                  <a:lnTo>
                    <a:pt x="762" y="1147"/>
                  </a:lnTo>
                  <a:lnTo>
                    <a:pt x="762" y="1145"/>
                  </a:lnTo>
                  <a:lnTo>
                    <a:pt x="761" y="1143"/>
                  </a:lnTo>
                  <a:lnTo>
                    <a:pt x="761" y="1142"/>
                  </a:lnTo>
                  <a:lnTo>
                    <a:pt x="760" y="1140"/>
                  </a:lnTo>
                  <a:lnTo>
                    <a:pt x="760" y="1139"/>
                  </a:lnTo>
                  <a:lnTo>
                    <a:pt x="759" y="1137"/>
                  </a:lnTo>
                  <a:lnTo>
                    <a:pt x="759" y="1135"/>
                  </a:lnTo>
                  <a:lnTo>
                    <a:pt x="758" y="1134"/>
                  </a:lnTo>
                  <a:lnTo>
                    <a:pt x="758" y="1133"/>
                  </a:lnTo>
                  <a:lnTo>
                    <a:pt x="757" y="1132"/>
                  </a:lnTo>
                  <a:lnTo>
                    <a:pt x="757" y="1130"/>
                  </a:lnTo>
                  <a:lnTo>
                    <a:pt x="756" y="1128"/>
                  </a:lnTo>
                  <a:lnTo>
                    <a:pt x="754" y="1127"/>
                  </a:lnTo>
                  <a:lnTo>
                    <a:pt x="752" y="1127"/>
                  </a:lnTo>
                  <a:lnTo>
                    <a:pt x="753" y="1124"/>
                  </a:lnTo>
                  <a:lnTo>
                    <a:pt x="752" y="1123"/>
                  </a:lnTo>
                  <a:lnTo>
                    <a:pt x="751" y="1120"/>
                  </a:lnTo>
                  <a:lnTo>
                    <a:pt x="751" y="1119"/>
                  </a:lnTo>
                  <a:lnTo>
                    <a:pt x="750" y="1118"/>
                  </a:lnTo>
                  <a:lnTo>
                    <a:pt x="749" y="1116"/>
                  </a:lnTo>
                  <a:lnTo>
                    <a:pt x="748" y="1115"/>
                  </a:lnTo>
                  <a:lnTo>
                    <a:pt x="749" y="1114"/>
                  </a:lnTo>
                  <a:lnTo>
                    <a:pt x="751" y="1111"/>
                  </a:lnTo>
                  <a:lnTo>
                    <a:pt x="750" y="1109"/>
                  </a:lnTo>
                  <a:lnTo>
                    <a:pt x="749" y="1106"/>
                  </a:lnTo>
                  <a:lnTo>
                    <a:pt x="749" y="1103"/>
                  </a:lnTo>
                  <a:lnTo>
                    <a:pt x="747" y="1098"/>
                  </a:lnTo>
                  <a:lnTo>
                    <a:pt x="747" y="1094"/>
                  </a:lnTo>
                  <a:lnTo>
                    <a:pt x="748" y="1091"/>
                  </a:lnTo>
                  <a:lnTo>
                    <a:pt x="750" y="1089"/>
                  </a:lnTo>
                  <a:lnTo>
                    <a:pt x="747" y="1086"/>
                  </a:lnTo>
                  <a:lnTo>
                    <a:pt x="745" y="1085"/>
                  </a:lnTo>
                  <a:lnTo>
                    <a:pt x="744" y="1083"/>
                  </a:lnTo>
                  <a:lnTo>
                    <a:pt x="743" y="1082"/>
                  </a:lnTo>
                  <a:lnTo>
                    <a:pt x="743" y="1081"/>
                  </a:lnTo>
                  <a:lnTo>
                    <a:pt x="742" y="1080"/>
                  </a:lnTo>
                  <a:lnTo>
                    <a:pt x="741" y="1077"/>
                  </a:lnTo>
                  <a:lnTo>
                    <a:pt x="741" y="1076"/>
                  </a:lnTo>
                  <a:lnTo>
                    <a:pt x="740" y="1075"/>
                  </a:lnTo>
                  <a:lnTo>
                    <a:pt x="739" y="1073"/>
                  </a:lnTo>
                  <a:lnTo>
                    <a:pt x="737" y="1072"/>
                  </a:lnTo>
                  <a:lnTo>
                    <a:pt x="737" y="1071"/>
                  </a:lnTo>
                  <a:lnTo>
                    <a:pt x="737" y="1068"/>
                  </a:lnTo>
                  <a:lnTo>
                    <a:pt x="737" y="1067"/>
                  </a:lnTo>
                  <a:lnTo>
                    <a:pt x="736" y="1065"/>
                  </a:lnTo>
                  <a:lnTo>
                    <a:pt x="736" y="1064"/>
                  </a:lnTo>
                  <a:lnTo>
                    <a:pt x="736" y="1063"/>
                  </a:lnTo>
                  <a:lnTo>
                    <a:pt x="735" y="1060"/>
                  </a:lnTo>
                  <a:lnTo>
                    <a:pt x="734" y="1058"/>
                  </a:lnTo>
                  <a:lnTo>
                    <a:pt x="734" y="1056"/>
                  </a:lnTo>
                  <a:lnTo>
                    <a:pt x="733" y="1055"/>
                  </a:lnTo>
                  <a:lnTo>
                    <a:pt x="732" y="1053"/>
                  </a:lnTo>
                  <a:lnTo>
                    <a:pt x="731" y="1051"/>
                  </a:lnTo>
                  <a:lnTo>
                    <a:pt x="729" y="1050"/>
                  </a:lnTo>
                  <a:lnTo>
                    <a:pt x="728" y="1048"/>
                  </a:lnTo>
                  <a:lnTo>
                    <a:pt x="727" y="1046"/>
                  </a:lnTo>
                  <a:lnTo>
                    <a:pt x="726" y="1044"/>
                  </a:lnTo>
                  <a:lnTo>
                    <a:pt x="726" y="1043"/>
                  </a:lnTo>
                  <a:lnTo>
                    <a:pt x="725" y="1042"/>
                  </a:lnTo>
                  <a:lnTo>
                    <a:pt x="724" y="1040"/>
                  </a:lnTo>
                  <a:lnTo>
                    <a:pt x="723" y="1039"/>
                  </a:lnTo>
                  <a:lnTo>
                    <a:pt x="722" y="1038"/>
                  </a:lnTo>
                  <a:lnTo>
                    <a:pt x="722" y="1036"/>
                  </a:lnTo>
                  <a:lnTo>
                    <a:pt x="722" y="1034"/>
                  </a:lnTo>
                  <a:lnTo>
                    <a:pt x="722" y="1033"/>
                  </a:lnTo>
                  <a:lnTo>
                    <a:pt x="720" y="1032"/>
                  </a:lnTo>
                  <a:lnTo>
                    <a:pt x="722" y="1030"/>
                  </a:lnTo>
                  <a:lnTo>
                    <a:pt x="722" y="1029"/>
                  </a:lnTo>
                  <a:lnTo>
                    <a:pt x="723" y="1026"/>
                  </a:lnTo>
                  <a:lnTo>
                    <a:pt x="723" y="1025"/>
                  </a:lnTo>
                  <a:lnTo>
                    <a:pt x="723" y="1024"/>
                  </a:lnTo>
                  <a:lnTo>
                    <a:pt x="723" y="1022"/>
                  </a:lnTo>
                  <a:lnTo>
                    <a:pt x="723" y="1021"/>
                  </a:lnTo>
                  <a:lnTo>
                    <a:pt x="723" y="1018"/>
                  </a:lnTo>
                  <a:lnTo>
                    <a:pt x="722" y="1017"/>
                  </a:lnTo>
                  <a:lnTo>
                    <a:pt x="722" y="1016"/>
                  </a:lnTo>
                  <a:lnTo>
                    <a:pt x="722" y="1014"/>
                  </a:lnTo>
                  <a:lnTo>
                    <a:pt x="720" y="1011"/>
                  </a:lnTo>
                  <a:lnTo>
                    <a:pt x="723" y="1009"/>
                  </a:lnTo>
                  <a:lnTo>
                    <a:pt x="726" y="1005"/>
                  </a:lnTo>
                  <a:lnTo>
                    <a:pt x="725" y="1002"/>
                  </a:lnTo>
                  <a:lnTo>
                    <a:pt x="724" y="998"/>
                  </a:lnTo>
                  <a:lnTo>
                    <a:pt x="723" y="994"/>
                  </a:lnTo>
                  <a:lnTo>
                    <a:pt x="718" y="996"/>
                  </a:lnTo>
                  <a:lnTo>
                    <a:pt x="717" y="994"/>
                  </a:lnTo>
                  <a:lnTo>
                    <a:pt x="716" y="992"/>
                  </a:lnTo>
                  <a:lnTo>
                    <a:pt x="716" y="991"/>
                  </a:lnTo>
                  <a:lnTo>
                    <a:pt x="716" y="990"/>
                  </a:lnTo>
                  <a:lnTo>
                    <a:pt x="717" y="988"/>
                  </a:lnTo>
                  <a:lnTo>
                    <a:pt x="717" y="987"/>
                  </a:lnTo>
                  <a:lnTo>
                    <a:pt x="717" y="984"/>
                  </a:lnTo>
                  <a:lnTo>
                    <a:pt x="718" y="983"/>
                  </a:lnTo>
                  <a:lnTo>
                    <a:pt x="719" y="982"/>
                  </a:lnTo>
                  <a:lnTo>
                    <a:pt x="719" y="981"/>
                  </a:lnTo>
                  <a:lnTo>
                    <a:pt x="719" y="979"/>
                  </a:lnTo>
                  <a:lnTo>
                    <a:pt x="719" y="977"/>
                  </a:lnTo>
                  <a:lnTo>
                    <a:pt x="719" y="975"/>
                  </a:lnTo>
                  <a:lnTo>
                    <a:pt x="719" y="974"/>
                  </a:lnTo>
                  <a:lnTo>
                    <a:pt x="717" y="973"/>
                  </a:lnTo>
                  <a:lnTo>
                    <a:pt x="714" y="972"/>
                  </a:lnTo>
                  <a:lnTo>
                    <a:pt x="712" y="972"/>
                  </a:lnTo>
                  <a:lnTo>
                    <a:pt x="711" y="971"/>
                  </a:lnTo>
                  <a:lnTo>
                    <a:pt x="710" y="972"/>
                  </a:lnTo>
                  <a:lnTo>
                    <a:pt x="708" y="972"/>
                  </a:lnTo>
                  <a:lnTo>
                    <a:pt x="707" y="972"/>
                  </a:lnTo>
                  <a:lnTo>
                    <a:pt x="704" y="972"/>
                  </a:lnTo>
                  <a:lnTo>
                    <a:pt x="703" y="973"/>
                  </a:lnTo>
                  <a:lnTo>
                    <a:pt x="702" y="973"/>
                  </a:lnTo>
                  <a:lnTo>
                    <a:pt x="700" y="973"/>
                  </a:lnTo>
                  <a:lnTo>
                    <a:pt x="699" y="974"/>
                  </a:lnTo>
                  <a:lnTo>
                    <a:pt x="698" y="974"/>
                  </a:lnTo>
                  <a:lnTo>
                    <a:pt x="695" y="974"/>
                  </a:lnTo>
                  <a:lnTo>
                    <a:pt x="694" y="974"/>
                  </a:lnTo>
                  <a:lnTo>
                    <a:pt x="692" y="975"/>
                  </a:lnTo>
                  <a:lnTo>
                    <a:pt x="691" y="975"/>
                  </a:lnTo>
                  <a:lnTo>
                    <a:pt x="690" y="976"/>
                  </a:lnTo>
                  <a:lnTo>
                    <a:pt x="687" y="976"/>
                  </a:lnTo>
                  <a:lnTo>
                    <a:pt x="687" y="977"/>
                  </a:lnTo>
                  <a:lnTo>
                    <a:pt x="687" y="980"/>
                  </a:lnTo>
                  <a:lnTo>
                    <a:pt x="687" y="981"/>
                  </a:lnTo>
                  <a:lnTo>
                    <a:pt x="687" y="982"/>
                  </a:lnTo>
                  <a:lnTo>
                    <a:pt x="687" y="984"/>
                  </a:lnTo>
                  <a:lnTo>
                    <a:pt x="687" y="987"/>
                  </a:lnTo>
                  <a:lnTo>
                    <a:pt x="687" y="988"/>
                  </a:lnTo>
                  <a:lnTo>
                    <a:pt x="683" y="990"/>
                  </a:lnTo>
                  <a:lnTo>
                    <a:pt x="679" y="990"/>
                  </a:lnTo>
                  <a:lnTo>
                    <a:pt x="678" y="991"/>
                  </a:lnTo>
                  <a:lnTo>
                    <a:pt x="676" y="991"/>
                  </a:lnTo>
                  <a:lnTo>
                    <a:pt x="675" y="992"/>
                  </a:lnTo>
                  <a:lnTo>
                    <a:pt x="674" y="993"/>
                  </a:lnTo>
                  <a:lnTo>
                    <a:pt x="673" y="994"/>
                  </a:lnTo>
                  <a:lnTo>
                    <a:pt x="671" y="996"/>
                  </a:lnTo>
                  <a:lnTo>
                    <a:pt x="670" y="997"/>
                  </a:lnTo>
                  <a:lnTo>
                    <a:pt x="669" y="998"/>
                  </a:lnTo>
                  <a:lnTo>
                    <a:pt x="668" y="999"/>
                  </a:lnTo>
                  <a:lnTo>
                    <a:pt x="667" y="999"/>
                  </a:lnTo>
                  <a:lnTo>
                    <a:pt x="665" y="999"/>
                  </a:lnTo>
                  <a:lnTo>
                    <a:pt x="664" y="998"/>
                  </a:lnTo>
                  <a:lnTo>
                    <a:pt x="662" y="997"/>
                  </a:lnTo>
                  <a:lnTo>
                    <a:pt x="661" y="997"/>
                  </a:lnTo>
                  <a:lnTo>
                    <a:pt x="659" y="996"/>
                  </a:lnTo>
                  <a:lnTo>
                    <a:pt x="658" y="996"/>
                  </a:lnTo>
                  <a:lnTo>
                    <a:pt x="657" y="994"/>
                  </a:lnTo>
                  <a:lnTo>
                    <a:pt x="654" y="994"/>
                  </a:lnTo>
                  <a:lnTo>
                    <a:pt x="653" y="993"/>
                  </a:lnTo>
                  <a:lnTo>
                    <a:pt x="651" y="993"/>
                  </a:lnTo>
                  <a:lnTo>
                    <a:pt x="650" y="992"/>
                  </a:lnTo>
                  <a:lnTo>
                    <a:pt x="649" y="992"/>
                  </a:lnTo>
                  <a:lnTo>
                    <a:pt x="648" y="992"/>
                  </a:lnTo>
                  <a:lnTo>
                    <a:pt x="644" y="992"/>
                  </a:lnTo>
                  <a:lnTo>
                    <a:pt x="641" y="990"/>
                  </a:lnTo>
                  <a:lnTo>
                    <a:pt x="639" y="990"/>
                  </a:lnTo>
                  <a:lnTo>
                    <a:pt x="637" y="990"/>
                  </a:lnTo>
                  <a:lnTo>
                    <a:pt x="635" y="990"/>
                  </a:lnTo>
                  <a:lnTo>
                    <a:pt x="634" y="990"/>
                  </a:lnTo>
                  <a:lnTo>
                    <a:pt x="632" y="990"/>
                  </a:lnTo>
                  <a:lnTo>
                    <a:pt x="631" y="990"/>
                  </a:lnTo>
                  <a:lnTo>
                    <a:pt x="628" y="990"/>
                  </a:lnTo>
                  <a:lnTo>
                    <a:pt x="627" y="990"/>
                  </a:lnTo>
                  <a:lnTo>
                    <a:pt x="625" y="991"/>
                  </a:lnTo>
                  <a:lnTo>
                    <a:pt x="624" y="992"/>
                  </a:lnTo>
                  <a:lnTo>
                    <a:pt x="623" y="992"/>
                  </a:lnTo>
                  <a:lnTo>
                    <a:pt x="620" y="993"/>
                  </a:lnTo>
                  <a:lnTo>
                    <a:pt x="619" y="993"/>
                  </a:lnTo>
                  <a:lnTo>
                    <a:pt x="618" y="994"/>
                  </a:lnTo>
                  <a:lnTo>
                    <a:pt x="616" y="996"/>
                  </a:lnTo>
                  <a:lnTo>
                    <a:pt x="615" y="997"/>
                  </a:lnTo>
                  <a:lnTo>
                    <a:pt x="614" y="998"/>
                  </a:lnTo>
                  <a:lnTo>
                    <a:pt x="612" y="999"/>
                  </a:lnTo>
                  <a:lnTo>
                    <a:pt x="611" y="999"/>
                  </a:lnTo>
                  <a:lnTo>
                    <a:pt x="609" y="1000"/>
                  </a:lnTo>
                  <a:lnTo>
                    <a:pt x="608" y="1001"/>
                  </a:lnTo>
                  <a:lnTo>
                    <a:pt x="607" y="1001"/>
                  </a:lnTo>
                  <a:lnTo>
                    <a:pt x="606" y="1002"/>
                  </a:lnTo>
                  <a:lnTo>
                    <a:pt x="603" y="1002"/>
                  </a:lnTo>
                  <a:lnTo>
                    <a:pt x="602" y="1002"/>
                  </a:lnTo>
                  <a:lnTo>
                    <a:pt x="600" y="1002"/>
                  </a:lnTo>
                  <a:lnTo>
                    <a:pt x="599" y="1002"/>
                  </a:lnTo>
                  <a:lnTo>
                    <a:pt x="596" y="1004"/>
                  </a:lnTo>
                  <a:lnTo>
                    <a:pt x="596" y="1006"/>
                  </a:lnTo>
                  <a:lnTo>
                    <a:pt x="598" y="1007"/>
                  </a:lnTo>
                  <a:lnTo>
                    <a:pt x="598" y="1009"/>
                  </a:lnTo>
                  <a:lnTo>
                    <a:pt x="598" y="1010"/>
                  </a:lnTo>
                  <a:lnTo>
                    <a:pt x="599" y="1013"/>
                  </a:lnTo>
                  <a:lnTo>
                    <a:pt x="599" y="1014"/>
                  </a:lnTo>
                  <a:lnTo>
                    <a:pt x="600" y="1015"/>
                  </a:lnTo>
                  <a:lnTo>
                    <a:pt x="601" y="1017"/>
                  </a:lnTo>
                  <a:lnTo>
                    <a:pt x="601" y="1018"/>
                  </a:lnTo>
                  <a:lnTo>
                    <a:pt x="602" y="1019"/>
                  </a:lnTo>
                  <a:lnTo>
                    <a:pt x="603" y="1021"/>
                  </a:lnTo>
                  <a:lnTo>
                    <a:pt x="604" y="1023"/>
                  </a:lnTo>
                  <a:lnTo>
                    <a:pt x="606" y="1024"/>
                  </a:lnTo>
                  <a:lnTo>
                    <a:pt x="606" y="1025"/>
                  </a:lnTo>
                  <a:lnTo>
                    <a:pt x="607" y="1026"/>
                  </a:lnTo>
                  <a:lnTo>
                    <a:pt x="608" y="1027"/>
                  </a:lnTo>
                  <a:lnTo>
                    <a:pt x="608" y="1030"/>
                  </a:lnTo>
                  <a:lnTo>
                    <a:pt x="609" y="1031"/>
                  </a:lnTo>
                  <a:lnTo>
                    <a:pt x="610" y="1032"/>
                  </a:lnTo>
                  <a:lnTo>
                    <a:pt x="610" y="1034"/>
                  </a:lnTo>
                  <a:lnTo>
                    <a:pt x="611" y="1035"/>
                  </a:lnTo>
                  <a:lnTo>
                    <a:pt x="612" y="1038"/>
                  </a:lnTo>
                  <a:lnTo>
                    <a:pt x="612" y="1039"/>
                  </a:lnTo>
                  <a:lnTo>
                    <a:pt x="612" y="1040"/>
                  </a:lnTo>
                  <a:lnTo>
                    <a:pt x="614" y="1042"/>
                  </a:lnTo>
                  <a:lnTo>
                    <a:pt x="614" y="1044"/>
                  </a:lnTo>
                  <a:lnTo>
                    <a:pt x="614" y="1046"/>
                  </a:lnTo>
                  <a:lnTo>
                    <a:pt x="614" y="1048"/>
                  </a:lnTo>
                  <a:lnTo>
                    <a:pt x="614" y="1049"/>
                  </a:lnTo>
                  <a:lnTo>
                    <a:pt x="614" y="1051"/>
                  </a:lnTo>
                  <a:lnTo>
                    <a:pt x="615" y="1052"/>
                  </a:lnTo>
                  <a:lnTo>
                    <a:pt x="614" y="1055"/>
                  </a:lnTo>
                  <a:lnTo>
                    <a:pt x="614" y="1056"/>
                  </a:lnTo>
                  <a:lnTo>
                    <a:pt x="614" y="1057"/>
                  </a:lnTo>
                  <a:lnTo>
                    <a:pt x="614" y="1059"/>
                  </a:lnTo>
                  <a:lnTo>
                    <a:pt x="614" y="1060"/>
                  </a:lnTo>
                  <a:lnTo>
                    <a:pt x="614" y="1063"/>
                  </a:lnTo>
                  <a:lnTo>
                    <a:pt x="612" y="1069"/>
                  </a:lnTo>
                  <a:lnTo>
                    <a:pt x="615" y="1072"/>
                  </a:lnTo>
                  <a:lnTo>
                    <a:pt x="616" y="1074"/>
                  </a:lnTo>
                  <a:lnTo>
                    <a:pt x="616" y="1077"/>
                  </a:lnTo>
                  <a:lnTo>
                    <a:pt x="617" y="1078"/>
                  </a:lnTo>
                  <a:lnTo>
                    <a:pt x="619" y="1083"/>
                  </a:lnTo>
                  <a:lnTo>
                    <a:pt x="623" y="1085"/>
                  </a:lnTo>
                  <a:lnTo>
                    <a:pt x="621" y="1090"/>
                  </a:lnTo>
                  <a:lnTo>
                    <a:pt x="621" y="1092"/>
                  </a:lnTo>
                  <a:lnTo>
                    <a:pt x="618" y="1093"/>
                  </a:lnTo>
                  <a:lnTo>
                    <a:pt x="616" y="1093"/>
                  </a:lnTo>
                  <a:lnTo>
                    <a:pt x="615" y="1093"/>
                  </a:lnTo>
                  <a:lnTo>
                    <a:pt x="612" y="1093"/>
                  </a:lnTo>
                  <a:lnTo>
                    <a:pt x="611" y="1094"/>
                  </a:lnTo>
                  <a:lnTo>
                    <a:pt x="610" y="1095"/>
                  </a:lnTo>
                  <a:lnTo>
                    <a:pt x="609" y="1097"/>
                  </a:lnTo>
                  <a:lnTo>
                    <a:pt x="608" y="1098"/>
                  </a:lnTo>
                  <a:lnTo>
                    <a:pt x="607" y="1099"/>
                  </a:lnTo>
                  <a:lnTo>
                    <a:pt x="607" y="1100"/>
                  </a:lnTo>
                  <a:lnTo>
                    <a:pt x="606" y="1101"/>
                  </a:lnTo>
                  <a:lnTo>
                    <a:pt x="604" y="1103"/>
                  </a:lnTo>
                  <a:lnTo>
                    <a:pt x="604" y="1105"/>
                  </a:lnTo>
                  <a:lnTo>
                    <a:pt x="606" y="1106"/>
                  </a:lnTo>
                  <a:lnTo>
                    <a:pt x="604" y="1108"/>
                  </a:lnTo>
                  <a:lnTo>
                    <a:pt x="604" y="1109"/>
                  </a:lnTo>
                  <a:lnTo>
                    <a:pt x="607" y="1110"/>
                  </a:lnTo>
                  <a:lnTo>
                    <a:pt x="603" y="1111"/>
                  </a:lnTo>
                  <a:lnTo>
                    <a:pt x="601" y="1113"/>
                  </a:lnTo>
                  <a:lnTo>
                    <a:pt x="600" y="1114"/>
                  </a:lnTo>
                  <a:lnTo>
                    <a:pt x="596" y="1116"/>
                  </a:lnTo>
                  <a:lnTo>
                    <a:pt x="596" y="1117"/>
                  </a:lnTo>
                  <a:lnTo>
                    <a:pt x="596" y="1120"/>
                  </a:lnTo>
                  <a:lnTo>
                    <a:pt x="596" y="1122"/>
                  </a:lnTo>
                  <a:lnTo>
                    <a:pt x="598" y="1124"/>
                  </a:lnTo>
                  <a:lnTo>
                    <a:pt x="598" y="1127"/>
                  </a:lnTo>
                  <a:lnTo>
                    <a:pt x="594" y="1128"/>
                  </a:lnTo>
                  <a:lnTo>
                    <a:pt x="592" y="1128"/>
                  </a:lnTo>
                  <a:lnTo>
                    <a:pt x="591" y="1128"/>
                  </a:lnTo>
                  <a:lnTo>
                    <a:pt x="590" y="1128"/>
                  </a:lnTo>
                  <a:lnTo>
                    <a:pt x="586" y="1130"/>
                  </a:lnTo>
                  <a:lnTo>
                    <a:pt x="581" y="1131"/>
                  </a:lnTo>
                  <a:lnTo>
                    <a:pt x="575" y="1133"/>
                  </a:lnTo>
                  <a:lnTo>
                    <a:pt x="573" y="1134"/>
                  </a:lnTo>
                  <a:lnTo>
                    <a:pt x="569" y="1135"/>
                  </a:lnTo>
                  <a:lnTo>
                    <a:pt x="567" y="1139"/>
                  </a:lnTo>
                  <a:lnTo>
                    <a:pt x="563" y="1142"/>
                  </a:lnTo>
                  <a:lnTo>
                    <a:pt x="559" y="1143"/>
                  </a:lnTo>
                  <a:lnTo>
                    <a:pt x="557" y="1147"/>
                  </a:lnTo>
                  <a:lnTo>
                    <a:pt x="556" y="1148"/>
                  </a:lnTo>
                  <a:lnTo>
                    <a:pt x="554" y="1149"/>
                  </a:lnTo>
                  <a:lnTo>
                    <a:pt x="553" y="1149"/>
                  </a:lnTo>
                  <a:lnTo>
                    <a:pt x="551" y="1150"/>
                  </a:lnTo>
                  <a:lnTo>
                    <a:pt x="550" y="1151"/>
                  </a:lnTo>
                  <a:lnTo>
                    <a:pt x="549" y="1152"/>
                  </a:lnTo>
                  <a:lnTo>
                    <a:pt x="548" y="1153"/>
                  </a:lnTo>
                  <a:lnTo>
                    <a:pt x="545" y="1154"/>
                  </a:lnTo>
                  <a:lnTo>
                    <a:pt x="545" y="1157"/>
                  </a:lnTo>
                  <a:lnTo>
                    <a:pt x="541" y="1157"/>
                  </a:lnTo>
                  <a:lnTo>
                    <a:pt x="537" y="1157"/>
                  </a:lnTo>
                  <a:lnTo>
                    <a:pt x="534" y="1157"/>
                  </a:lnTo>
                  <a:lnTo>
                    <a:pt x="535" y="1160"/>
                  </a:lnTo>
                  <a:lnTo>
                    <a:pt x="533" y="1162"/>
                  </a:lnTo>
                  <a:lnTo>
                    <a:pt x="533" y="1167"/>
                  </a:lnTo>
                  <a:lnTo>
                    <a:pt x="528" y="1168"/>
                  </a:lnTo>
                  <a:lnTo>
                    <a:pt x="527" y="1170"/>
                  </a:lnTo>
                  <a:lnTo>
                    <a:pt x="526" y="1173"/>
                  </a:lnTo>
                  <a:lnTo>
                    <a:pt x="525" y="1174"/>
                  </a:lnTo>
                  <a:lnTo>
                    <a:pt x="525" y="1175"/>
                  </a:lnTo>
                  <a:lnTo>
                    <a:pt x="524" y="1176"/>
                  </a:lnTo>
                  <a:lnTo>
                    <a:pt x="523" y="1177"/>
                  </a:lnTo>
                  <a:lnTo>
                    <a:pt x="519" y="1182"/>
                  </a:lnTo>
                  <a:lnTo>
                    <a:pt x="517" y="1186"/>
                  </a:lnTo>
                  <a:lnTo>
                    <a:pt x="518" y="1190"/>
                  </a:lnTo>
                  <a:lnTo>
                    <a:pt x="515" y="1189"/>
                  </a:lnTo>
                  <a:lnTo>
                    <a:pt x="513" y="1190"/>
                  </a:lnTo>
                  <a:lnTo>
                    <a:pt x="511" y="1190"/>
                  </a:lnTo>
                  <a:lnTo>
                    <a:pt x="510" y="1191"/>
                  </a:lnTo>
                  <a:lnTo>
                    <a:pt x="509" y="1191"/>
                  </a:lnTo>
                  <a:lnTo>
                    <a:pt x="507" y="1191"/>
                  </a:lnTo>
                  <a:lnTo>
                    <a:pt x="506" y="1191"/>
                  </a:lnTo>
                  <a:lnTo>
                    <a:pt x="503" y="1191"/>
                  </a:lnTo>
                  <a:lnTo>
                    <a:pt x="502" y="1190"/>
                  </a:lnTo>
                  <a:lnTo>
                    <a:pt x="501" y="1190"/>
                  </a:lnTo>
                  <a:lnTo>
                    <a:pt x="499" y="1190"/>
                  </a:lnTo>
                  <a:lnTo>
                    <a:pt x="498" y="1189"/>
                  </a:lnTo>
                  <a:lnTo>
                    <a:pt x="496" y="1189"/>
                  </a:lnTo>
                  <a:lnTo>
                    <a:pt x="494" y="1187"/>
                  </a:lnTo>
                  <a:lnTo>
                    <a:pt x="493" y="1185"/>
                  </a:lnTo>
                  <a:lnTo>
                    <a:pt x="493" y="1187"/>
                  </a:lnTo>
                  <a:lnTo>
                    <a:pt x="492" y="1189"/>
                  </a:lnTo>
                  <a:lnTo>
                    <a:pt x="492" y="1191"/>
                  </a:lnTo>
                  <a:lnTo>
                    <a:pt x="491" y="1193"/>
                  </a:lnTo>
                  <a:lnTo>
                    <a:pt x="490" y="1194"/>
                  </a:lnTo>
                  <a:lnTo>
                    <a:pt x="490" y="1198"/>
                  </a:lnTo>
                  <a:lnTo>
                    <a:pt x="488" y="1199"/>
                  </a:lnTo>
                  <a:lnTo>
                    <a:pt x="488" y="1201"/>
                  </a:lnTo>
                  <a:lnTo>
                    <a:pt x="488" y="1202"/>
                  </a:lnTo>
                  <a:lnTo>
                    <a:pt x="488" y="1203"/>
                  </a:lnTo>
                  <a:lnTo>
                    <a:pt x="488" y="1206"/>
                  </a:lnTo>
                  <a:lnTo>
                    <a:pt x="488" y="1207"/>
                  </a:lnTo>
                  <a:lnTo>
                    <a:pt x="487" y="1209"/>
                  </a:lnTo>
                  <a:lnTo>
                    <a:pt x="487" y="1210"/>
                  </a:lnTo>
                  <a:lnTo>
                    <a:pt x="483" y="1214"/>
                  </a:lnTo>
                  <a:lnTo>
                    <a:pt x="487" y="1216"/>
                  </a:lnTo>
                  <a:lnTo>
                    <a:pt x="488" y="1220"/>
                  </a:lnTo>
                  <a:lnTo>
                    <a:pt x="488" y="1223"/>
                  </a:lnTo>
                  <a:lnTo>
                    <a:pt x="488" y="1225"/>
                  </a:lnTo>
                  <a:lnTo>
                    <a:pt x="488" y="1226"/>
                  </a:lnTo>
                  <a:lnTo>
                    <a:pt x="488" y="1227"/>
                  </a:lnTo>
                  <a:lnTo>
                    <a:pt x="487" y="1229"/>
                  </a:lnTo>
                  <a:lnTo>
                    <a:pt x="487" y="1231"/>
                  </a:lnTo>
                  <a:lnTo>
                    <a:pt x="486" y="1232"/>
                  </a:lnTo>
                  <a:lnTo>
                    <a:pt x="486" y="1234"/>
                  </a:lnTo>
                  <a:lnTo>
                    <a:pt x="485" y="1235"/>
                  </a:lnTo>
                  <a:lnTo>
                    <a:pt x="484" y="1236"/>
                  </a:lnTo>
                  <a:lnTo>
                    <a:pt x="484" y="1238"/>
                  </a:lnTo>
                  <a:lnTo>
                    <a:pt x="483" y="1238"/>
                  </a:lnTo>
                  <a:lnTo>
                    <a:pt x="482" y="1241"/>
                  </a:lnTo>
                  <a:lnTo>
                    <a:pt x="480" y="1242"/>
                  </a:lnTo>
                  <a:lnTo>
                    <a:pt x="479" y="1243"/>
                  </a:lnTo>
                  <a:lnTo>
                    <a:pt x="478" y="1244"/>
                  </a:lnTo>
                  <a:lnTo>
                    <a:pt x="476" y="1245"/>
                  </a:lnTo>
                  <a:lnTo>
                    <a:pt x="476" y="1246"/>
                  </a:lnTo>
                  <a:lnTo>
                    <a:pt x="474" y="1248"/>
                  </a:lnTo>
                  <a:lnTo>
                    <a:pt x="474" y="1249"/>
                  </a:lnTo>
                  <a:lnTo>
                    <a:pt x="470" y="1251"/>
                  </a:lnTo>
                  <a:lnTo>
                    <a:pt x="468" y="1254"/>
                  </a:lnTo>
                  <a:lnTo>
                    <a:pt x="466" y="1254"/>
                  </a:lnTo>
                  <a:lnTo>
                    <a:pt x="465" y="1254"/>
                  </a:lnTo>
                  <a:lnTo>
                    <a:pt x="462" y="1254"/>
                  </a:lnTo>
                  <a:lnTo>
                    <a:pt x="461" y="1254"/>
                  </a:lnTo>
                  <a:lnTo>
                    <a:pt x="459" y="1254"/>
                  </a:lnTo>
                  <a:lnTo>
                    <a:pt x="458" y="1254"/>
                  </a:lnTo>
                  <a:lnTo>
                    <a:pt x="457" y="1255"/>
                  </a:lnTo>
                  <a:lnTo>
                    <a:pt x="454" y="1257"/>
                  </a:lnTo>
                  <a:lnTo>
                    <a:pt x="454" y="1258"/>
                  </a:lnTo>
                  <a:lnTo>
                    <a:pt x="453" y="1259"/>
                  </a:lnTo>
                  <a:lnTo>
                    <a:pt x="452" y="1261"/>
                  </a:lnTo>
                  <a:lnTo>
                    <a:pt x="451" y="1261"/>
                  </a:lnTo>
                  <a:lnTo>
                    <a:pt x="450" y="1260"/>
                  </a:lnTo>
                  <a:lnTo>
                    <a:pt x="449" y="1258"/>
                  </a:lnTo>
                  <a:lnTo>
                    <a:pt x="448" y="1257"/>
                  </a:lnTo>
                  <a:lnTo>
                    <a:pt x="446" y="1257"/>
                  </a:lnTo>
                  <a:lnTo>
                    <a:pt x="444" y="1255"/>
                  </a:lnTo>
                  <a:lnTo>
                    <a:pt x="443" y="1255"/>
                  </a:lnTo>
                  <a:lnTo>
                    <a:pt x="441" y="1255"/>
                  </a:lnTo>
                  <a:lnTo>
                    <a:pt x="440" y="1255"/>
                  </a:lnTo>
                  <a:lnTo>
                    <a:pt x="438" y="1257"/>
                  </a:lnTo>
                  <a:lnTo>
                    <a:pt x="436" y="1257"/>
                  </a:lnTo>
                  <a:lnTo>
                    <a:pt x="435" y="1258"/>
                  </a:lnTo>
                  <a:lnTo>
                    <a:pt x="434" y="1258"/>
                  </a:lnTo>
                  <a:lnTo>
                    <a:pt x="432" y="1259"/>
                  </a:lnTo>
                  <a:lnTo>
                    <a:pt x="430" y="1259"/>
                  </a:lnTo>
                  <a:lnTo>
                    <a:pt x="429" y="1259"/>
                  </a:lnTo>
                  <a:lnTo>
                    <a:pt x="427" y="1259"/>
                  </a:lnTo>
                  <a:lnTo>
                    <a:pt x="426" y="1259"/>
                  </a:lnTo>
                  <a:lnTo>
                    <a:pt x="425" y="1259"/>
                  </a:lnTo>
                  <a:lnTo>
                    <a:pt x="424" y="1257"/>
                  </a:lnTo>
                  <a:lnTo>
                    <a:pt x="423" y="1255"/>
                  </a:lnTo>
                  <a:lnTo>
                    <a:pt x="423" y="1254"/>
                  </a:lnTo>
                  <a:lnTo>
                    <a:pt x="420" y="1253"/>
                  </a:lnTo>
                  <a:lnTo>
                    <a:pt x="419" y="1253"/>
                  </a:lnTo>
                  <a:lnTo>
                    <a:pt x="418" y="1252"/>
                  </a:lnTo>
                  <a:lnTo>
                    <a:pt x="417" y="1252"/>
                  </a:lnTo>
                  <a:lnTo>
                    <a:pt x="415" y="1252"/>
                  </a:lnTo>
                  <a:lnTo>
                    <a:pt x="412" y="1251"/>
                  </a:lnTo>
                  <a:lnTo>
                    <a:pt x="411" y="1251"/>
                  </a:lnTo>
                  <a:lnTo>
                    <a:pt x="410" y="1250"/>
                  </a:lnTo>
                  <a:lnTo>
                    <a:pt x="407" y="1250"/>
                  </a:lnTo>
                  <a:lnTo>
                    <a:pt x="403" y="1249"/>
                  </a:lnTo>
                  <a:lnTo>
                    <a:pt x="401" y="1248"/>
                  </a:lnTo>
                  <a:lnTo>
                    <a:pt x="400" y="1248"/>
                  </a:lnTo>
                  <a:lnTo>
                    <a:pt x="397" y="1248"/>
                  </a:lnTo>
                  <a:lnTo>
                    <a:pt x="396" y="1246"/>
                  </a:lnTo>
                  <a:lnTo>
                    <a:pt x="395" y="1246"/>
                  </a:lnTo>
                  <a:lnTo>
                    <a:pt x="393" y="1246"/>
                  </a:lnTo>
                  <a:lnTo>
                    <a:pt x="391" y="1246"/>
                  </a:lnTo>
                  <a:lnTo>
                    <a:pt x="388" y="1246"/>
                  </a:lnTo>
                  <a:lnTo>
                    <a:pt x="387" y="1246"/>
                  </a:lnTo>
                  <a:lnTo>
                    <a:pt x="385" y="1248"/>
                  </a:lnTo>
                  <a:lnTo>
                    <a:pt x="384" y="1248"/>
                  </a:lnTo>
                  <a:lnTo>
                    <a:pt x="383" y="1248"/>
                  </a:lnTo>
                  <a:lnTo>
                    <a:pt x="380" y="1248"/>
                  </a:lnTo>
                  <a:lnTo>
                    <a:pt x="379" y="1246"/>
                  </a:lnTo>
                  <a:lnTo>
                    <a:pt x="377" y="1243"/>
                  </a:lnTo>
                  <a:lnTo>
                    <a:pt x="374" y="1243"/>
                  </a:lnTo>
                  <a:lnTo>
                    <a:pt x="371" y="1242"/>
                  </a:lnTo>
                  <a:lnTo>
                    <a:pt x="371" y="1241"/>
                  </a:lnTo>
                  <a:lnTo>
                    <a:pt x="369" y="1241"/>
                  </a:lnTo>
                  <a:lnTo>
                    <a:pt x="368" y="1238"/>
                  </a:lnTo>
                  <a:lnTo>
                    <a:pt x="367" y="1238"/>
                  </a:lnTo>
                  <a:lnTo>
                    <a:pt x="366" y="1237"/>
                  </a:lnTo>
                  <a:lnTo>
                    <a:pt x="365" y="1236"/>
                  </a:lnTo>
                  <a:lnTo>
                    <a:pt x="363" y="1235"/>
                  </a:lnTo>
                  <a:lnTo>
                    <a:pt x="362" y="1234"/>
                  </a:lnTo>
                  <a:lnTo>
                    <a:pt x="360" y="1234"/>
                  </a:lnTo>
                  <a:lnTo>
                    <a:pt x="359" y="1233"/>
                  </a:lnTo>
                  <a:lnTo>
                    <a:pt x="358" y="1232"/>
                  </a:lnTo>
                  <a:lnTo>
                    <a:pt x="357" y="1231"/>
                  </a:lnTo>
                  <a:lnTo>
                    <a:pt x="357" y="1229"/>
                  </a:lnTo>
                  <a:lnTo>
                    <a:pt x="355" y="1227"/>
                  </a:lnTo>
                  <a:lnTo>
                    <a:pt x="355" y="1226"/>
                  </a:lnTo>
                  <a:lnTo>
                    <a:pt x="355" y="1224"/>
                  </a:lnTo>
                  <a:lnTo>
                    <a:pt x="355" y="1223"/>
                  </a:lnTo>
                  <a:lnTo>
                    <a:pt x="354" y="1221"/>
                  </a:lnTo>
                  <a:lnTo>
                    <a:pt x="353" y="1219"/>
                  </a:lnTo>
                  <a:lnTo>
                    <a:pt x="353" y="1218"/>
                  </a:lnTo>
                  <a:lnTo>
                    <a:pt x="352" y="1217"/>
                  </a:lnTo>
                  <a:lnTo>
                    <a:pt x="351" y="1216"/>
                  </a:lnTo>
                  <a:lnTo>
                    <a:pt x="350" y="1215"/>
                  </a:lnTo>
                  <a:lnTo>
                    <a:pt x="349" y="1214"/>
                  </a:lnTo>
                  <a:lnTo>
                    <a:pt x="347" y="1212"/>
                  </a:lnTo>
                  <a:lnTo>
                    <a:pt x="346" y="1211"/>
                  </a:lnTo>
                  <a:lnTo>
                    <a:pt x="345" y="1210"/>
                  </a:lnTo>
                  <a:lnTo>
                    <a:pt x="343" y="1210"/>
                  </a:lnTo>
                  <a:lnTo>
                    <a:pt x="342" y="1209"/>
                  </a:lnTo>
                  <a:lnTo>
                    <a:pt x="341" y="1208"/>
                  </a:lnTo>
                  <a:lnTo>
                    <a:pt x="340" y="1207"/>
                  </a:lnTo>
                  <a:lnTo>
                    <a:pt x="338" y="1206"/>
                  </a:lnTo>
                  <a:lnTo>
                    <a:pt x="336" y="1206"/>
                  </a:lnTo>
                  <a:lnTo>
                    <a:pt x="335" y="1204"/>
                  </a:lnTo>
                  <a:lnTo>
                    <a:pt x="334" y="1203"/>
                  </a:lnTo>
                  <a:lnTo>
                    <a:pt x="330" y="1202"/>
                  </a:lnTo>
                  <a:lnTo>
                    <a:pt x="329" y="1201"/>
                  </a:lnTo>
                  <a:lnTo>
                    <a:pt x="326" y="1199"/>
                  </a:lnTo>
                  <a:lnTo>
                    <a:pt x="328" y="1198"/>
                  </a:lnTo>
                  <a:lnTo>
                    <a:pt x="324" y="1194"/>
                  </a:lnTo>
                  <a:lnTo>
                    <a:pt x="322" y="1193"/>
                  </a:lnTo>
                  <a:lnTo>
                    <a:pt x="321" y="1192"/>
                  </a:lnTo>
                  <a:lnTo>
                    <a:pt x="319" y="1191"/>
                  </a:lnTo>
                  <a:lnTo>
                    <a:pt x="318" y="1191"/>
                  </a:lnTo>
                  <a:lnTo>
                    <a:pt x="317" y="1190"/>
                  </a:lnTo>
                  <a:lnTo>
                    <a:pt x="316" y="1190"/>
                  </a:lnTo>
                  <a:lnTo>
                    <a:pt x="313" y="1189"/>
                  </a:lnTo>
                  <a:lnTo>
                    <a:pt x="312" y="1187"/>
                  </a:lnTo>
                  <a:lnTo>
                    <a:pt x="311" y="1187"/>
                  </a:lnTo>
                  <a:lnTo>
                    <a:pt x="310" y="1186"/>
                  </a:lnTo>
                  <a:lnTo>
                    <a:pt x="308" y="1185"/>
                  </a:lnTo>
                  <a:lnTo>
                    <a:pt x="307" y="1185"/>
                  </a:lnTo>
                  <a:lnTo>
                    <a:pt x="304" y="1186"/>
                  </a:lnTo>
                  <a:lnTo>
                    <a:pt x="303" y="1186"/>
                  </a:lnTo>
                  <a:lnTo>
                    <a:pt x="302" y="1187"/>
                  </a:lnTo>
                  <a:lnTo>
                    <a:pt x="300" y="1187"/>
                  </a:lnTo>
                  <a:lnTo>
                    <a:pt x="299" y="1187"/>
                  </a:lnTo>
                  <a:lnTo>
                    <a:pt x="296" y="1186"/>
                  </a:lnTo>
                  <a:lnTo>
                    <a:pt x="295" y="1186"/>
                  </a:lnTo>
                  <a:lnTo>
                    <a:pt x="294" y="1186"/>
                  </a:lnTo>
                  <a:lnTo>
                    <a:pt x="291" y="1184"/>
                  </a:lnTo>
                  <a:lnTo>
                    <a:pt x="292" y="1181"/>
                  </a:lnTo>
                  <a:lnTo>
                    <a:pt x="295" y="1177"/>
                  </a:lnTo>
                  <a:lnTo>
                    <a:pt x="293" y="1175"/>
                  </a:lnTo>
                  <a:lnTo>
                    <a:pt x="293" y="1174"/>
                  </a:lnTo>
                  <a:lnTo>
                    <a:pt x="294" y="1172"/>
                  </a:lnTo>
                  <a:lnTo>
                    <a:pt x="294" y="1170"/>
                  </a:lnTo>
                  <a:lnTo>
                    <a:pt x="294" y="1168"/>
                  </a:lnTo>
                  <a:lnTo>
                    <a:pt x="294" y="1167"/>
                  </a:lnTo>
                  <a:lnTo>
                    <a:pt x="294" y="1165"/>
                  </a:lnTo>
                  <a:lnTo>
                    <a:pt x="295" y="1164"/>
                  </a:lnTo>
                  <a:lnTo>
                    <a:pt x="295" y="1162"/>
                  </a:lnTo>
                  <a:lnTo>
                    <a:pt x="296" y="1160"/>
                  </a:lnTo>
                  <a:lnTo>
                    <a:pt x="296" y="1159"/>
                  </a:lnTo>
                  <a:lnTo>
                    <a:pt x="297" y="1158"/>
                  </a:lnTo>
                  <a:lnTo>
                    <a:pt x="299" y="1157"/>
                  </a:lnTo>
                  <a:lnTo>
                    <a:pt x="297" y="1154"/>
                  </a:lnTo>
                  <a:lnTo>
                    <a:pt x="297" y="1153"/>
                  </a:lnTo>
                  <a:lnTo>
                    <a:pt x="297" y="1152"/>
                  </a:lnTo>
                  <a:lnTo>
                    <a:pt x="296" y="1150"/>
                  </a:lnTo>
                  <a:lnTo>
                    <a:pt x="296" y="1149"/>
                  </a:lnTo>
                  <a:lnTo>
                    <a:pt x="296" y="1147"/>
                  </a:lnTo>
                  <a:lnTo>
                    <a:pt x="296" y="1145"/>
                  </a:lnTo>
                  <a:lnTo>
                    <a:pt x="295" y="1144"/>
                  </a:lnTo>
                  <a:lnTo>
                    <a:pt x="293" y="1142"/>
                  </a:lnTo>
                  <a:lnTo>
                    <a:pt x="293" y="1140"/>
                  </a:lnTo>
                  <a:lnTo>
                    <a:pt x="294" y="1136"/>
                  </a:lnTo>
                  <a:lnTo>
                    <a:pt x="296" y="1133"/>
                  </a:lnTo>
                  <a:lnTo>
                    <a:pt x="300" y="1132"/>
                  </a:lnTo>
                  <a:lnTo>
                    <a:pt x="301" y="1130"/>
                  </a:lnTo>
                  <a:lnTo>
                    <a:pt x="302" y="1127"/>
                  </a:lnTo>
                  <a:lnTo>
                    <a:pt x="303" y="1124"/>
                  </a:lnTo>
                  <a:lnTo>
                    <a:pt x="305" y="1123"/>
                  </a:lnTo>
                  <a:lnTo>
                    <a:pt x="307" y="1123"/>
                  </a:lnTo>
                  <a:lnTo>
                    <a:pt x="309" y="1122"/>
                  </a:lnTo>
                  <a:lnTo>
                    <a:pt x="308" y="1120"/>
                  </a:lnTo>
                  <a:lnTo>
                    <a:pt x="308" y="1119"/>
                  </a:lnTo>
                  <a:lnTo>
                    <a:pt x="307" y="1118"/>
                  </a:lnTo>
                  <a:lnTo>
                    <a:pt x="305" y="1117"/>
                  </a:lnTo>
                  <a:lnTo>
                    <a:pt x="304" y="1116"/>
                  </a:lnTo>
                  <a:lnTo>
                    <a:pt x="303" y="1114"/>
                  </a:lnTo>
                  <a:lnTo>
                    <a:pt x="302" y="1114"/>
                  </a:lnTo>
                  <a:lnTo>
                    <a:pt x="301" y="1113"/>
                  </a:lnTo>
                  <a:lnTo>
                    <a:pt x="300" y="1111"/>
                  </a:lnTo>
                  <a:lnTo>
                    <a:pt x="297" y="1110"/>
                  </a:lnTo>
                  <a:lnTo>
                    <a:pt x="296" y="1110"/>
                  </a:lnTo>
                  <a:lnTo>
                    <a:pt x="295" y="1109"/>
                  </a:lnTo>
                  <a:lnTo>
                    <a:pt x="293" y="1108"/>
                  </a:lnTo>
                  <a:lnTo>
                    <a:pt x="292" y="1108"/>
                  </a:lnTo>
                  <a:lnTo>
                    <a:pt x="291" y="1107"/>
                  </a:lnTo>
                  <a:lnTo>
                    <a:pt x="288" y="1106"/>
                  </a:lnTo>
                  <a:lnTo>
                    <a:pt x="287" y="1105"/>
                  </a:lnTo>
                  <a:lnTo>
                    <a:pt x="286" y="1103"/>
                  </a:lnTo>
                  <a:lnTo>
                    <a:pt x="285" y="1102"/>
                  </a:lnTo>
                  <a:lnTo>
                    <a:pt x="285" y="1101"/>
                  </a:lnTo>
                  <a:lnTo>
                    <a:pt x="284" y="1099"/>
                  </a:lnTo>
                  <a:lnTo>
                    <a:pt x="284" y="1098"/>
                  </a:lnTo>
                  <a:lnTo>
                    <a:pt x="284" y="1095"/>
                  </a:lnTo>
                  <a:lnTo>
                    <a:pt x="283" y="1094"/>
                  </a:lnTo>
                  <a:lnTo>
                    <a:pt x="283" y="1093"/>
                  </a:lnTo>
                  <a:lnTo>
                    <a:pt x="282" y="1091"/>
                  </a:lnTo>
                  <a:lnTo>
                    <a:pt x="280" y="1090"/>
                  </a:lnTo>
                  <a:lnTo>
                    <a:pt x="280" y="1089"/>
                  </a:lnTo>
                  <a:lnTo>
                    <a:pt x="279" y="1088"/>
                  </a:lnTo>
                  <a:lnTo>
                    <a:pt x="278" y="1086"/>
                  </a:lnTo>
                  <a:lnTo>
                    <a:pt x="277" y="1085"/>
                  </a:lnTo>
                  <a:lnTo>
                    <a:pt x="276" y="1084"/>
                  </a:lnTo>
                  <a:lnTo>
                    <a:pt x="275" y="1083"/>
                  </a:lnTo>
                  <a:lnTo>
                    <a:pt x="274" y="1082"/>
                  </a:lnTo>
                  <a:lnTo>
                    <a:pt x="272" y="1081"/>
                  </a:lnTo>
                  <a:lnTo>
                    <a:pt x="270" y="1080"/>
                  </a:lnTo>
                  <a:lnTo>
                    <a:pt x="269" y="1078"/>
                  </a:lnTo>
                  <a:lnTo>
                    <a:pt x="268" y="1077"/>
                  </a:lnTo>
                  <a:lnTo>
                    <a:pt x="267" y="1076"/>
                  </a:lnTo>
                  <a:lnTo>
                    <a:pt x="266" y="1076"/>
                  </a:lnTo>
                  <a:lnTo>
                    <a:pt x="263" y="1075"/>
                  </a:lnTo>
                  <a:lnTo>
                    <a:pt x="262" y="1074"/>
                  </a:lnTo>
                  <a:lnTo>
                    <a:pt x="261" y="1074"/>
                  </a:lnTo>
                  <a:lnTo>
                    <a:pt x="260" y="1073"/>
                  </a:lnTo>
                  <a:lnTo>
                    <a:pt x="258" y="1073"/>
                  </a:lnTo>
                  <a:lnTo>
                    <a:pt x="257" y="1072"/>
                  </a:lnTo>
                  <a:lnTo>
                    <a:pt x="254" y="1072"/>
                  </a:lnTo>
                  <a:lnTo>
                    <a:pt x="250" y="1069"/>
                  </a:lnTo>
                  <a:lnTo>
                    <a:pt x="249" y="1069"/>
                  </a:lnTo>
                  <a:lnTo>
                    <a:pt x="247" y="1068"/>
                  </a:lnTo>
                  <a:lnTo>
                    <a:pt x="246" y="1068"/>
                  </a:lnTo>
                  <a:lnTo>
                    <a:pt x="244" y="1067"/>
                  </a:lnTo>
                  <a:lnTo>
                    <a:pt x="243" y="1067"/>
                  </a:lnTo>
                  <a:lnTo>
                    <a:pt x="242" y="1066"/>
                  </a:lnTo>
                  <a:lnTo>
                    <a:pt x="239" y="1066"/>
                  </a:lnTo>
                  <a:lnTo>
                    <a:pt x="238" y="1065"/>
                  </a:lnTo>
                  <a:lnTo>
                    <a:pt x="236" y="1066"/>
                  </a:lnTo>
                  <a:lnTo>
                    <a:pt x="235" y="1065"/>
                  </a:lnTo>
                  <a:lnTo>
                    <a:pt x="234" y="1064"/>
                  </a:lnTo>
                  <a:lnTo>
                    <a:pt x="233" y="1063"/>
                  </a:lnTo>
                  <a:lnTo>
                    <a:pt x="230" y="1063"/>
                  </a:lnTo>
                  <a:lnTo>
                    <a:pt x="229" y="1061"/>
                  </a:lnTo>
                  <a:lnTo>
                    <a:pt x="228" y="1060"/>
                  </a:lnTo>
                  <a:lnTo>
                    <a:pt x="227" y="1059"/>
                  </a:lnTo>
                  <a:lnTo>
                    <a:pt x="226" y="1058"/>
                  </a:lnTo>
                  <a:lnTo>
                    <a:pt x="225" y="1058"/>
                  </a:lnTo>
                  <a:lnTo>
                    <a:pt x="224" y="1057"/>
                  </a:lnTo>
                  <a:lnTo>
                    <a:pt x="221" y="1056"/>
                  </a:lnTo>
                  <a:lnTo>
                    <a:pt x="220" y="1056"/>
                  </a:lnTo>
                  <a:lnTo>
                    <a:pt x="219" y="1055"/>
                  </a:lnTo>
                  <a:lnTo>
                    <a:pt x="217" y="1053"/>
                  </a:lnTo>
                  <a:lnTo>
                    <a:pt x="216" y="1052"/>
                  </a:lnTo>
                  <a:lnTo>
                    <a:pt x="214" y="1052"/>
                  </a:lnTo>
                  <a:lnTo>
                    <a:pt x="213" y="1051"/>
                  </a:lnTo>
                  <a:lnTo>
                    <a:pt x="211" y="1048"/>
                  </a:lnTo>
                  <a:lnTo>
                    <a:pt x="206" y="1050"/>
                  </a:lnTo>
                  <a:lnTo>
                    <a:pt x="202" y="1055"/>
                  </a:lnTo>
                  <a:lnTo>
                    <a:pt x="201" y="1051"/>
                  </a:lnTo>
                  <a:lnTo>
                    <a:pt x="199" y="1050"/>
                  </a:lnTo>
                  <a:lnTo>
                    <a:pt x="199" y="1049"/>
                  </a:lnTo>
                  <a:lnTo>
                    <a:pt x="199" y="1047"/>
                  </a:lnTo>
                  <a:lnTo>
                    <a:pt x="197" y="1046"/>
                  </a:lnTo>
                  <a:lnTo>
                    <a:pt x="197" y="1044"/>
                  </a:lnTo>
                  <a:lnTo>
                    <a:pt x="196" y="1042"/>
                  </a:lnTo>
                  <a:lnTo>
                    <a:pt x="196" y="1041"/>
                  </a:lnTo>
                  <a:lnTo>
                    <a:pt x="195" y="1040"/>
                  </a:lnTo>
                  <a:lnTo>
                    <a:pt x="194" y="1038"/>
                  </a:lnTo>
                  <a:lnTo>
                    <a:pt x="193" y="1036"/>
                  </a:lnTo>
                  <a:lnTo>
                    <a:pt x="192" y="1035"/>
                  </a:lnTo>
                  <a:lnTo>
                    <a:pt x="191" y="1034"/>
                  </a:lnTo>
                  <a:lnTo>
                    <a:pt x="191" y="1033"/>
                  </a:lnTo>
                  <a:lnTo>
                    <a:pt x="187" y="1031"/>
                  </a:lnTo>
                  <a:lnTo>
                    <a:pt x="185" y="1029"/>
                  </a:lnTo>
                  <a:lnTo>
                    <a:pt x="183" y="1025"/>
                  </a:lnTo>
                  <a:lnTo>
                    <a:pt x="181" y="1023"/>
                  </a:lnTo>
                  <a:lnTo>
                    <a:pt x="178" y="1021"/>
                  </a:lnTo>
                  <a:lnTo>
                    <a:pt x="176" y="1018"/>
                  </a:lnTo>
                  <a:lnTo>
                    <a:pt x="172" y="1017"/>
                  </a:lnTo>
                  <a:lnTo>
                    <a:pt x="170" y="1015"/>
                  </a:lnTo>
                  <a:lnTo>
                    <a:pt x="172" y="1013"/>
                  </a:lnTo>
                  <a:lnTo>
                    <a:pt x="170" y="1011"/>
                  </a:lnTo>
                  <a:lnTo>
                    <a:pt x="169" y="1010"/>
                  </a:lnTo>
                  <a:lnTo>
                    <a:pt x="168" y="1009"/>
                  </a:lnTo>
                  <a:lnTo>
                    <a:pt x="167" y="1008"/>
                  </a:lnTo>
                  <a:lnTo>
                    <a:pt x="166" y="1007"/>
                  </a:lnTo>
                  <a:lnTo>
                    <a:pt x="164" y="1006"/>
                  </a:lnTo>
                  <a:lnTo>
                    <a:pt x="163" y="1005"/>
                  </a:lnTo>
                  <a:lnTo>
                    <a:pt x="162" y="1004"/>
                  </a:lnTo>
                  <a:lnTo>
                    <a:pt x="161" y="1002"/>
                  </a:lnTo>
                  <a:lnTo>
                    <a:pt x="160" y="1001"/>
                  </a:lnTo>
                  <a:lnTo>
                    <a:pt x="159" y="1000"/>
                  </a:lnTo>
                  <a:lnTo>
                    <a:pt x="158" y="999"/>
                  </a:lnTo>
                  <a:lnTo>
                    <a:pt x="156" y="998"/>
                  </a:lnTo>
                  <a:lnTo>
                    <a:pt x="155" y="997"/>
                  </a:lnTo>
                  <a:lnTo>
                    <a:pt x="154" y="994"/>
                  </a:lnTo>
                  <a:lnTo>
                    <a:pt x="153" y="993"/>
                  </a:lnTo>
                  <a:lnTo>
                    <a:pt x="153" y="992"/>
                  </a:lnTo>
                  <a:lnTo>
                    <a:pt x="153" y="991"/>
                  </a:lnTo>
                  <a:lnTo>
                    <a:pt x="153" y="989"/>
                  </a:lnTo>
                  <a:lnTo>
                    <a:pt x="153" y="988"/>
                  </a:lnTo>
                  <a:lnTo>
                    <a:pt x="150" y="984"/>
                  </a:lnTo>
                  <a:lnTo>
                    <a:pt x="153" y="981"/>
                  </a:lnTo>
                  <a:lnTo>
                    <a:pt x="156" y="977"/>
                  </a:lnTo>
                  <a:lnTo>
                    <a:pt x="160" y="976"/>
                  </a:lnTo>
                  <a:lnTo>
                    <a:pt x="163" y="974"/>
                  </a:lnTo>
                  <a:lnTo>
                    <a:pt x="166" y="970"/>
                  </a:lnTo>
                  <a:lnTo>
                    <a:pt x="166" y="966"/>
                  </a:lnTo>
                  <a:lnTo>
                    <a:pt x="166" y="964"/>
                  </a:lnTo>
                  <a:lnTo>
                    <a:pt x="167" y="960"/>
                  </a:lnTo>
                  <a:lnTo>
                    <a:pt x="171" y="956"/>
                  </a:lnTo>
                  <a:lnTo>
                    <a:pt x="170" y="954"/>
                  </a:lnTo>
                  <a:lnTo>
                    <a:pt x="168" y="951"/>
                  </a:lnTo>
                  <a:lnTo>
                    <a:pt x="164" y="949"/>
                  </a:lnTo>
                  <a:lnTo>
                    <a:pt x="160" y="948"/>
                  </a:lnTo>
                  <a:lnTo>
                    <a:pt x="161" y="946"/>
                  </a:lnTo>
                  <a:lnTo>
                    <a:pt x="161" y="943"/>
                  </a:lnTo>
                  <a:lnTo>
                    <a:pt x="161" y="942"/>
                  </a:lnTo>
                  <a:lnTo>
                    <a:pt x="161" y="941"/>
                  </a:lnTo>
                  <a:lnTo>
                    <a:pt x="161" y="938"/>
                  </a:lnTo>
                  <a:lnTo>
                    <a:pt x="160" y="937"/>
                  </a:lnTo>
                  <a:lnTo>
                    <a:pt x="160" y="935"/>
                  </a:lnTo>
                  <a:lnTo>
                    <a:pt x="160" y="933"/>
                  </a:lnTo>
                  <a:lnTo>
                    <a:pt x="160" y="932"/>
                  </a:lnTo>
                  <a:lnTo>
                    <a:pt x="160" y="930"/>
                  </a:lnTo>
                  <a:lnTo>
                    <a:pt x="160" y="929"/>
                  </a:lnTo>
                  <a:lnTo>
                    <a:pt x="161" y="926"/>
                  </a:lnTo>
                  <a:lnTo>
                    <a:pt x="162" y="925"/>
                  </a:lnTo>
                  <a:lnTo>
                    <a:pt x="163" y="925"/>
                  </a:lnTo>
                  <a:lnTo>
                    <a:pt x="164" y="923"/>
                  </a:lnTo>
                  <a:lnTo>
                    <a:pt x="166" y="922"/>
                  </a:lnTo>
                  <a:lnTo>
                    <a:pt x="166" y="921"/>
                  </a:lnTo>
                  <a:lnTo>
                    <a:pt x="166" y="920"/>
                  </a:lnTo>
                  <a:lnTo>
                    <a:pt x="167" y="917"/>
                  </a:lnTo>
                  <a:lnTo>
                    <a:pt x="167" y="916"/>
                  </a:lnTo>
                  <a:lnTo>
                    <a:pt x="166" y="915"/>
                  </a:lnTo>
                  <a:lnTo>
                    <a:pt x="167" y="912"/>
                  </a:lnTo>
                  <a:lnTo>
                    <a:pt x="164" y="910"/>
                  </a:lnTo>
                  <a:lnTo>
                    <a:pt x="163" y="907"/>
                  </a:lnTo>
                  <a:lnTo>
                    <a:pt x="163" y="905"/>
                  </a:lnTo>
                  <a:lnTo>
                    <a:pt x="162" y="904"/>
                  </a:lnTo>
                  <a:lnTo>
                    <a:pt x="162" y="901"/>
                  </a:lnTo>
                  <a:lnTo>
                    <a:pt x="160" y="901"/>
                  </a:lnTo>
                  <a:lnTo>
                    <a:pt x="159" y="901"/>
                  </a:lnTo>
                  <a:lnTo>
                    <a:pt x="156" y="901"/>
                  </a:lnTo>
                  <a:lnTo>
                    <a:pt x="155" y="901"/>
                  </a:lnTo>
                  <a:lnTo>
                    <a:pt x="154" y="901"/>
                  </a:lnTo>
                  <a:lnTo>
                    <a:pt x="152" y="901"/>
                  </a:lnTo>
                  <a:lnTo>
                    <a:pt x="151" y="901"/>
                  </a:lnTo>
                  <a:lnTo>
                    <a:pt x="149" y="901"/>
                  </a:lnTo>
                  <a:lnTo>
                    <a:pt x="147" y="901"/>
                  </a:lnTo>
                  <a:lnTo>
                    <a:pt x="146" y="901"/>
                  </a:lnTo>
                  <a:lnTo>
                    <a:pt x="144" y="900"/>
                  </a:lnTo>
                  <a:lnTo>
                    <a:pt x="142" y="900"/>
                  </a:lnTo>
                  <a:lnTo>
                    <a:pt x="141" y="900"/>
                  </a:lnTo>
                  <a:lnTo>
                    <a:pt x="139" y="900"/>
                  </a:lnTo>
                  <a:lnTo>
                    <a:pt x="137" y="899"/>
                  </a:lnTo>
                  <a:lnTo>
                    <a:pt x="136" y="899"/>
                  </a:lnTo>
                  <a:lnTo>
                    <a:pt x="135" y="898"/>
                  </a:lnTo>
                  <a:lnTo>
                    <a:pt x="133" y="898"/>
                  </a:lnTo>
                  <a:lnTo>
                    <a:pt x="131" y="898"/>
                  </a:lnTo>
                  <a:lnTo>
                    <a:pt x="129" y="898"/>
                  </a:lnTo>
                  <a:lnTo>
                    <a:pt x="128" y="898"/>
                  </a:lnTo>
                  <a:lnTo>
                    <a:pt x="127" y="899"/>
                  </a:lnTo>
                  <a:lnTo>
                    <a:pt x="125" y="899"/>
                  </a:lnTo>
                  <a:lnTo>
                    <a:pt x="123" y="899"/>
                  </a:lnTo>
                  <a:lnTo>
                    <a:pt x="121" y="899"/>
                  </a:lnTo>
                  <a:lnTo>
                    <a:pt x="120" y="899"/>
                  </a:lnTo>
                  <a:lnTo>
                    <a:pt x="119" y="899"/>
                  </a:lnTo>
                  <a:lnTo>
                    <a:pt x="114" y="899"/>
                  </a:lnTo>
                  <a:lnTo>
                    <a:pt x="111" y="903"/>
                  </a:lnTo>
                  <a:lnTo>
                    <a:pt x="106" y="901"/>
                  </a:lnTo>
                  <a:lnTo>
                    <a:pt x="104" y="901"/>
                  </a:lnTo>
                  <a:lnTo>
                    <a:pt x="103" y="901"/>
                  </a:lnTo>
                  <a:lnTo>
                    <a:pt x="101" y="901"/>
                  </a:lnTo>
                  <a:lnTo>
                    <a:pt x="100" y="900"/>
                  </a:lnTo>
                  <a:lnTo>
                    <a:pt x="98" y="900"/>
                  </a:lnTo>
                  <a:lnTo>
                    <a:pt x="96" y="900"/>
                  </a:lnTo>
                  <a:lnTo>
                    <a:pt x="95" y="899"/>
                  </a:lnTo>
                  <a:lnTo>
                    <a:pt x="94" y="899"/>
                  </a:lnTo>
                  <a:lnTo>
                    <a:pt x="92" y="898"/>
                  </a:lnTo>
                  <a:lnTo>
                    <a:pt x="91" y="898"/>
                  </a:lnTo>
                  <a:lnTo>
                    <a:pt x="88" y="897"/>
                  </a:lnTo>
                  <a:lnTo>
                    <a:pt x="87" y="897"/>
                  </a:lnTo>
                  <a:lnTo>
                    <a:pt x="85" y="897"/>
                  </a:lnTo>
                  <a:lnTo>
                    <a:pt x="84" y="896"/>
                  </a:lnTo>
                  <a:lnTo>
                    <a:pt x="81" y="896"/>
                  </a:lnTo>
                  <a:lnTo>
                    <a:pt x="80" y="896"/>
                  </a:lnTo>
                  <a:lnTo>
                    <a:pt x="78" y="895"/>
                  </a:lnTo>
                  <a:lnTo>
                    <a:pt x="77" y="895"/>
                  </a:lnTo>
                  <a:lnTo>
                    <a:pt x="76" y="895"/>
                  </a:lnTo>
                  <a:lnTo>
                    <a:pt x="73" y="895"/>
                  </a:lnTo>
                  <a:lnTo>
                    <a:pt x="72" y="893"/>
                  </a:lnTo>
                  <a:lnTo>
                    <a:pt x="70" y="893"/>
                  </a:lnTo>
                  <a:lnTo>
                    <a:pt x="69" y="893"/>
                  </a:lnTo>
                  <a:lnTo>
                    <a:pt x="68" y="892"/>
                  </a:lnTo>
                  <a:lnTo>
                    <a:pt x="66" y="892"/>
                  </a:lnTo>
                  <a:lnTo>
                    <a:pt x="64" y="892"/>
                  </a:lnTo>
                  <a:lnTo>
                    <a:pt x="62" y="891"/>
                  </a:lnTo>
                  <a:lnTo>
                    <a:pt x="61" y="891"/>
                  </a:lnTo>
                  <a:lnTo>
                    <a:pt x="60" y="891"/>
                  </a:lnTo>
                  <a:lnTo>
                    <a:pt x="58" y="890"/>
                  </a:lnTo>
                  <a:lnTo>
                    <a:pt x="56" y="890"/>
                  </a:lnTo>
                  <a:lnTo>
                    <a:pt x="54" y="889"/>
                  </a:lnTo>
                  <a:lnTo>
                    <a:pt x="53" y="889"/>
                  </a:lnTo>
                  <a:lnTo>
                    <a:pt x="52" y="888"/>
                  </a:lnTo>
                  <a:lnTo>
                    <a:pt x="50" y="887"/>
                  </a:lnTo>
                  <a:lnTo>
                    <a:pt x="48" y="887"/>
                  </a:lnTo>
                  <a:lnTo>
                    <a:pt x="46" y="886"/>
                  </a:lnTo>
                  <a:lnTo>
                    <a:pt x="45" y="884"/>
                  </a:lnTo>
                  <a:lnTo>
                    <a:pt x="44" y="884"/>
                  </a:lnTo>
                  <a:lnTo>
                    <a:pt x="42" y="883"/>
                  </a:lnTo>
                  <a:lnTo>
                    <a:pt x="40" y="882"/>
                  </a:lnTo>
                  <a:lnTo>
                    <a:pt x="39" y="882"/>
                  </a:lnTo>
                  <a:lnTo>
                    <a:pt x="37" y="881"/>
                  </a:lnTo>
                  <a:lnTo>
                    <a:pt x="36" y="880"/>
                  </a:lnTo>
                  <a:lnTo>
                    <a:pt x="35" y="880"/>
                  </a:lnTo>
                  <a:lnTo>
                    <a:pt x="33" y="879"/>
                  </a:lnTo>
                  <a:lnTo>
                    <a:pt x="33" y="876"/>
                  </a:lnTo>
                  <a:lnTo>
                    <a:pt x="31" y="875"/>
                  </a:lnTo>
                  <a:lnTo>
                    <a:pt x="30" y="874"/>
                  </a:lnTo>
                  <a:lnTo>
                    <a:pt x="29" y="872"/>
                  </a:lnTo>
                  <a:lnTo>
                    <a:pt x="28" y="872"/>
                  </a:lnTo>
                  <a:lnTo>
                    <a:pt x="27" y="871"/>
                  </a:lnTo>
                  <a:lnTo>
                    <a:pt x="26" y="870"/>
                  </a:lnTo>
                  <a:lnTo>
                    <a:pt x="23" y="870"/>
                  </a:lnTo>
                  <a:lnTo>
                    <a:pt x="22" y="870"/>
                  </a:lnTo>
                  <a:lnTo>
                    <a:pt x="20" y="870"/>
                  </a:lnTo>
                  <a:lnTo>
                    <a:pt x="19" y="869"/>
                  </a:lnTo>
                  <a:lnTo>
                    <a:pt x="18" y="869"/>
                  </a:lnTo>
                  <a:lnTo>
                    <a:pt x="15" y="869"/>
                  </a:lnTo>
                  <a:lnTo>
                    <a:pt x="14" y="869"/>
                  </a:lnTo>
                  <a:lnTo>
                    <a:pt x="13" y="869"/>
                  </a:lnTo>
                  <a:lnTo>
                    <a:pt x="11" y="869"/>
                  </a:lnTo>
                  <a:lnTo>
                    <a:pt x="10" y="869"/>
                  </a:lnTo>
                  <a:lnTo>
                    <a:pt x="8" y="870"/>
                  </a:lnTo>
                  <a:lnTo>
                    <a:pt x="6" y="871"/>
                  </a:lnTo>
                  <a:lnTo>
                    <a:pt x="5" y="872"/>
                  </a:lnTo>
                  <a:lnTo>
                    <a:pt x="4" y="873"/>
                  </a:lnTo>
                  <a:lnTo>
                    <a:pt x="3" y="874"/>
                  </a:lnTo>
                  <a:lnTo>
                    <a:pt x="3" y="876"/>
                  </a:lnTo>
                  <a:lnTo>
                    <a:pt x="1" y="876"/>
                  </a:lnTo>
                  <a:lnTo>
                    <a:pt x="0" y="875"/>
                  </a:lnTo>
                  <a:lnTo>
                    <a:pt x="0" y="874"/>
                  </a:lnTo>
                  <a:lnTo>
                    <a:pt x="0" y="872"/>
                  </a:lnTo>
                  <a:lnTo>
                    <a:pt x="0" y="871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6"/>
                  </a:lnTo>
                  <a:lnTo>
                    <a:pt x="1" y="864"/>
                  </a:lnTo>
                  <a:lnTo>
                    <a:pt x="2" y="863"/>
                  </a:lnTo>
                  <a:lnTo>
                    <a:pt x="2" y="862"/>
                  </a:lnTo>
                  <a:lnTo>
                    <a:pt x="2" y="859"/>
                  </a:lnTo>
                  <a:lnTo>
                    <a:pt x="3" y="858"/>
                  </a:lnTo>
                  <a:lnTo>
                    <a:pt x="3" y="856"/>
                  </a:lnTo>
                  <a:lnTo>
                    <a:pt x="4" y="855"/>
                  </a:lnTo>
                  <a:lnTo>
                    <a:pt x="4" y="851"/>
                  </a:lnTo>
                  <a:lnTo>
                    <a:pt x="8" y="850"/>
                  </a:lnTo>
                  <a:lnTo>
                    <a:pt x="9" y="849"/>
                  </a:lnTo>
                  <a:lnTo>
                    <a:pt x="10" y="848"/>
                  </a:lnTo>
                  <a:lnTo>
                    <a:pt x="11" y="847"/>
                  </a:lnTo>
                  <a:lnTo>
                    <a:pt x="13" y="847"/>
                  </a:lnTo>
                  <a:lnTo>
                    <a:pt x="14" y="846"/>
                  </a:lnTo>
                  <a:lnTo>
                    <a:pt x="15" y="845"/>
                  </a:lnTo>
                  <a:lnTo>
                    <a:pt x="17" y="845"/>
                  </a:lnTo>
                  <a:lnTo>
                    <a:pt x="19" y="845"/>
                  </a:lnTo>
                  <a:lnTo>
                    <a:pt x="20" y="845"/>
                  </a:lnTo>
                  <a:lnTo>
                    <a:pt x="21" y="844"/>
                  </a:lnTo>
                  <a:lnTo>
                    <a:pt x="22" y="841"/>
                  </a:lnTo>
                  <a:lnTo>
                    <a:pt x="23" y="840"/>
                  </a:lnTo>
                  <a:lnTo>
                    <a:pt x="25" y="839"/>
                  </a:lnTo>
                  <a:lnTo>
                    <a:pt x="26" y="838"/>
                  </a:lnTo>
                  <a:lnTo>
                    <a:pt x="27" y="837"/>
                  </a:lnTo>
                  <a:lnTo>
                    <a:pt x="28" y="834"/>
                  </a:lnTo>
                  <a:lnTo>
                    <a:pt x="29" y="833"/>
                  </a:lnTo>
                  <a:lnTo>
                    <a:pt x="30" y="832"/>
                  </a:lnTo>
                  <a:lnTo>
                    <a:pt x="31" y="831"/>
                  </a:lnTo>
                  <a:lnTo>
                    <a:pt x="33" y="830"/>
                  </a:lnTo>
                  <a:lnTo>
                    <a:pt x="35" y="828"/>
                  </a:lnTo>
                  <a:lnTo>
                    <a:pt x="36" y="827"/>
                  </a:lnTo>
                  <a:lnTo>
                    <a:pt x="37" y="825"/>
                  </a:lnTo>
                  <a:lnTo>
                    <a:pt x="38" y="824"/>
                  </a:lnTo>
                  <a:lnTo>
                    <a:pt x="39" y="823"/>
                  </a:lnTo>
                  <a:lnTo>
                    <a:pt x="42" y="821"/>
                  </a:lnTo>
                  <a:lnTo>
                    <a:pt x="43" y="821"/>
                  </a:lnTo>
                  <a:lnTo>
                    <a:pt x="44" y="821"/>
                  </a:lnTo>
                  <a:lnTo>
                    <a:pt x="46" y="820"/>
                  </a:lnTo>
                  <a:lnTo>
                    <a:pt x="47" y="819"/>
                  </a:lnTo>
                  <a:lnTo>
                    <a:pt x="48" y="817"/>
                  </a:lnTo>
                  <a:lnTo>
                    <a:pt x="50" y="816"/>
                  </a:lnTo>
                  <a:lnTo>
                    <a:pt x="52" y="815"/>
                  </a:lnTo>
                  <a:lnTo>
                    <a:pt x="51" y="813"/>
                  </a:lnTo>
                  <a:lnTo>
                    <a:pt x="53" y="811"/>
                  </a:lnTo>
                  <a:lnTo>
                    <a:pt x="54" y="808"/>
                  </a:lnTo>
                  <a:lnTo>
                    <a:pt x="54" y="807"/>
                  </a:lnTo>
                  <a:lnTo>
                    <a:pt x="55" y="806"/>
                  </a:lnTo>
                  <a:lnTo>
                    <a:pt x="56" y="804"/>
                  </a:lnTo>
                  <a:lnTo>
                    <a:pt x="56" y="803"/>
                  </a:lnTo>
                  <a:lnTo>
                    <a:pt x="58" y="802"/>
                  </a:lnTo>
                  <a:lnTo>
                    <a:pt x="59" y="800"/>
                  </a:lnTo>
                  <a:lnTo>
                    <a:pt x="60" y="799"/>
                  </a:lnTo>
                  <a:lnTo>
                    <a:pt x="61" y="798"/>
                  </a:lnTo>
                  <a:lnTo>
                    <a:pt x="63" y="798"/>
                  </a:lnTo>
                  <a:lnTo>
                    <a:pt x="64" y="796"/>
                  </a:lnTo>
                  <a:lnTo>
                    <a:pt x="66" y="795"/>
                  </a:lnTo>
                  <a:lnTo>
                    <a:pt x="66" y="794"/>
                  </a:lnTo>
                  <a:lnTo>
                    <a:pt x="67" y="792"/>
                  </a:lnTo>
                  <a:lnTo>
                    <a:pt x="68" y="791"/>
                  </a:lnTo>
                  <a:lnTo>
                    <a:pt x="68" y="790"/>
                  </a:lnTo>
                  <a:lnTo>
                    <a:pt x="69" y="788"/>
                  </a:lnTo>
                  <a:lnTo>
                    <a:pt x="70" y="787"/>
                  </a:lnTo>
                  <a:lnTo>
                    <a:pt x="70" y="785"/>
                  </a:lnTo>
                  <a:lnTo>
                    <a:pt x="70" y="783"/>
                  </a:lnTo>
                  <a:lnTo>
                    <a:pt x="69" y="782"/>
                  </a:lnTo>
                  <a:lnTo>
                    <a:pt x="68" y="780"/>
                  </a:lnTo>
                  <a:lnTo>
                    <a:pt x="68" y="779"/>
                  </a:lnTo>
                  <a:lnTo>
                    <a:pt x="68" y="777"/>
                  </a:lnTo>
                  <a:lnTo>
                    <a:pt x="71" y="775"/>
                  </a:lnTo>
                  <a:lnTo>
                    <a:pt x="68" y="773"/>
                  </a:lnTo>
                  <a:lnTo>
                    <a:pt x="70" y="769"/>
                  </a:lnTo>
                  <a:lnTo>
                    <a:pt x="70" y="767"/>
                  </a:lnTo>
                  <a:lnTo>
                    <a:pt x="71" y="766"/>
                  </a:lnTo>
                  <a:lnTo>
                    <a:pt x="72" y="765"/>
                  </a:lnTo>
                  <a:lnTo>
                    <a:pt x="73" y="764"/>
                  </a:lnTo>
                  <a:lnTo>
                    <a:pt x="75" y="763"/>
                  </a:lnTo>
                  <a:lnTo>
                    <a:pt x="76" y="762"/>
                  </a:lnTo>
                  <a:lnTo>
                    <a:pt x="77" y="761"/>
                  </a:lnTo>
                  <a:lnTo>
                    <a:pt x="78" y="760"/>
                  </a:lnTo>
                  <a:lnTo>
                    <a:pt x="79" y="758"/>
                  </a:lnTo>
                  <a:lnTo>
                    <a:pt x="80" y="757"/>
                  </a:lnTo>
                  <a:lnTo>
                    <a:pt x="83" y="755"/>
                  </a:lnTo>
                  <a:close/>
                  <a:moveTo>
                    <a:pt x="1219" y="622"/>
                  </a:moveTo>
                  <a:lnTo>
                    <a:pt x="1221" y="620"/>
                  </a:lnTo>
                  <a:lnTo>
                    <a:pt x="1221" y="615"/>
                  </a:lnTo>
                  <a:lnTo>
                    <a:pt x="1223" y="612"/>
                  </a:lnTo>
                  <a:lnTo>
                    <a:pt x="1224" y="612"/>
                  </a:lnTo>
                  <a:lnTo>
                    <a:pt x="1226" y="612"/>
                  </a:lnTo>
                  <a:lnTo>
                    <a:pt x="1227" y="613"/>
                  </a:lnTo>
                  <a:lnTo>
                    <a:pt x="1230" y="613"/>
                  </a:lnTo>
                  <a:lnTo>
                    <a:pt x="1231" y="613"/>
                  </a:lnTo>
                  <a:lnTo>
                    <a:pt x="1232" y="614"/>
                  </a:lnTo>
                  <a:lnTo>
                    <a:pt x="1234" y="614"/>
                  </a:lnTo>
                  <a:lnTo>
                    <a:pt x="1235" y="615"/>
                  </a:lnTo>
                  <a:lnTo>
                    <a:pt x="1237" y="615"/>
                  </a:lnTo>
                  <a:lnTo>
                    <a:pt x="1239" y="615"/>
                  </a:lnTo>
                  <a:lnTo>
                    <a:pt x="1240" y="617"/>
                  </a:lnTo>
                  <a:lnTo>
                    <a:pt x="1242" y="617"/>
                  </a:lnTo>
                  <a:lnTo>
                    <a:pt x="1246" y="618"/>
                  </a:lnTo>
                  <a:lnTo>
                    <a:pt x="1249" y="618"/>
                  </a:lnTo>
                  <a:lnTo>
                    <a:pt x="1250" y="619"/>
                  </a:lnTo>
                  <a:lnTo>
                    <a:pt x="1252" y="619"/>
                  </a:lnTo>
                  <a:lnTo>
                    <a:pt x="1254" y="619"/>
                  </a:lnTo>
                  <a:lnTo>
                    <a:pt x="1256" y="620"/>
                  </a:lnTo>
                  <a:lnTo>
                    <a:pt x="1257" y="620"/>
                  </a:lnTo>
                  <a:lnTo>
                    <a:pt x="1259" y="620"/>
                  </a:lnTo>
                  <a:lnTo>
                    <a:pt x="1260" y="621"/>
                  </a:lnTo>
                  <a:lnTo>
                    <a:pt x="1262" y="621"/>
                  </a:lnTo>
                  <a:lnTo>
                    <a:pt x="1264" y="621"/>
                  </a:lnTo>
                  <a:lnTo>
                    <a:pt x="1266" y="622"/>
                  </a:lnTo>
                  <a:lnTo>
                    <a:pt x="1267" y="621"/>
                  </a:lnTo>
                  <a:lnTo>
                    <a:pt x="1267" y="619"/>
                  </a:lnTo>
                  <a:lnTo>
                    <a:pt x="1267" y="618"/>
                  </a:lnTo>
                  <a:lnTo>
                    <a:pt x="1267" y="615"/>
                  </a:lnTo>
                  <a:lnTo>
                    <a:pt x="1268" y="614"/>
                  </a:lnTo>
                  <a:lnTo>
                    <a:pt x="1268" y="613"/>
                  </a:lnTo>
                  <a:lnTo>
                    <a:pt x="1268" y="611"/>
                  </a:lnTo>
                  <a:lnTo>
                    <a:pt x="1268" y="610"/>
                  </a:lnTo>
                  <a:lnTo>
                    <a:pt x="1270" y="609"/>
                  </a:lnTo>
                  <a:lnTo>
                    <a:pt x="1270" y="606"/>
                  </a:lnTo>
                  <a:lnTo>
                    <a:pt x="1268" y="602"/>
                  </a:lnTo>
                  <a:lnTo>
                    <a:pt x="1271" y="602"/>
                  </a:lnTo>
                  <a:lnTo>
                    <a:pt x="1272" y="601"/>
                  </a:lnTo>
                  <a:lnTo>
                    <a:pt x="1272" y="597"/>
                  </a:lnTo>
                  <a:lnTo>
                    <a:pt x="1272" y="596"/>
                  </a:lnTo>
                  <a:lnTo>
                    <a:pt x="1272" y="595"/>
                  </a:lnTo>
                  <a:lnTo>
                    <a:pt x="1272" y="593"/>
                  </a:lnTo>
                  <a:lnTo>
                    <a:pt x="1273" y="592"/>
                  </a:lnTo>
                  <a:lnTo>
                    <a:pt x="1273" y="589"/>
                  </a:lnTo>
                  <a:lnTo>
                    <a:pt x="1273" y="588"/>
                  </a:lnTo>
                  <a:lnTo>
                    <a:pt x="1273" y="587"/>
                  </a:lnTo>
                  <a:lnTo>
                    <a:pt x="1273" y="585"/>
                  </a:lnTo>
                  <a:lnTo>
                    <a:pt x="1273" y="584"/>
                  </a:lnTo>
                  <a:lnTo>
                    <a:pt x="1273" y="583"/>
                  </a:lnTo>
                  <a:lnTo>
                    <a:pt x="1273" y="580"/>
                  </a:lnTo>
                  <a:lnTo>
                    <a:pt x="1272" y="579"/>
                  </a:lnTo>
                  <a:lnTo>
                    <a:pt x="1272" y="577"/>
                  </a:lnTo>
                  <a:lnTo>
                    <a:pt x="1272" y="576"/>
                  </a:lnTo>
                  <a:lnTo>
                    <a:pt x="1272" y="573"/>
                  </a:lnTo>
                  <a:lnTo>
                    <a:pt x="1272" y="572"/>
                  </a:lnTo>
                  <a:lnTo>
                    <a:pt x="1272" y="570"/>
                  </a:lnTo>
                  <a:lnTo>
                    <a:pt x="1271" y="567"/>
                  </a:lnTo>
                  <a:lnTo>
                    <a:pt x="1275" y="567"/>
                  </a:lnTo>
                  <a:lnTo>
                    <a:pt x="1279" y="567"/>
                  </a:lnTo>
                  <a:lnTo>
                    <a:pt x="1281" y="567"/>
                  </a:lnTo>
                  <a:lnTo>
                    <a:pt x="1284" y="568"/>
                  </a:lnTo>
                  <a:lnTo>
                    <a:pt x="1287" y="568"/>
                  </a:lnTo>
                  <a:lnTo>
                    <a:pt x="1290" y="563"/>
                  </a:lnTo>
                  <a:lnTo>
                    <a:pt x="1288" y="563"/>
                  </a:lnTo>
                  <a:lnTo>
                    <a:pt x="1287" y="560"/>
                  </a:lnTo>
                  <a:lnTo>
                    <a:pt x="1285" y="560"/>
                  </a:lnTo>
                  <a:lnTo>
                    <a:pt x="1282" y="561"/>
                  </a:lnTo>
                  <a:lnTo>
                    <a:pt x="1281" y="561"/>
                  </a:lnTo>
                  <a:lnTo>
                    <a:pt x="1279" y="561"/>
                  </a:lnTo>
                  <a:lnTo>
                    <a:pt x="1277" y="562"/>
                  </a:lnTo>
                  <a:lnTo>
                    <a:pt x="1275" y="562"/>
                  </a:lnTo>
                  <a:lnTo>
                    <a:pt x="1272" y="563"/>
                  </a:lnTo>
                  <a:lnTo>
                    <a:pt x="1267" y="562"/>
                  </a:lnTo>
                  <a:lnTo>
                    <a:pt x="1264" y="561"/>
                  </a:lnTo>
                  <a:lnTo>
                    <a:pt x="1262" y="559"/>
                  </a:lnTo>
                  <a:lnTo>
                    <a:pt x="1259" y="556"/>
                  </a:lnTo>
                  <a:lnTo>
                    <a:pt x="1256" y="553"/>
                  </a:lnTo>
                  <a:lnTo>
                    <a:pt x="1251" y="550"/>
                  </a:lnTo>
                  <a:lnTo>
                    <a:pt x="1248" y="546"/>
                  </a:lnTo>
                  <a:lnTo>
                    <a:pt x="1247" y="544"/>
                  </a:lnTo>
                  <a:lnTo>
                    <a:pt x="1246" y="543"/>
                  </a:lnTo>
                  <a:lnTo>
                    <a:pt x="1243" y="539"/>
                  </a:lnTo>
                  <a:lnTo>
                    <a:pt x="1241" y="535"/>
                  </a:lnTo>
                  <a:lnTo>
                    <a:pt x="1235" y="539"/>
                  </a:lnTo>
                  <a:lnTo>
                    <a:pt x="1231" y="541"/>
                  </a:lnTo>
                  <a:lnTo>
                    <a:pt x="1227" y="539"/>
                  </a:lnTo>
                  <a:lnTo>
                    <a:pt x="1225" y="538"/>
                  </a:lnTo>
                  <a:lnTo>
                    <a:pt x="1219" y="537"/>
                  </a:lnTo>
                  <a:lnTo>
                    <a:pt x="1217" y="538"/>
                  </a:lnTo>
                  <a:lnTo>
                    <a:pt x="1215" y="538"/>
                  </a:lnTo>
                  <a:lnTo>
                    <a:pt x="1214" y="538"/>
                  </a:lnTo>
                  <a:lnTo>
                    <a:pt x="1210" y="538"/>
                  </a:lnTo>
                  <a:lnTo>
                    <a:pt x="1208" y="538"/>
                  </a:lnTo>
                  <a:lnTo>
                    <a:pt x="1205" y="539"/>
                  </a:lnTo>
                  <a:lnTo>
                    <a:pt x="1202" y="539"/>
                  </a:lnTo>
                  <a:lnTo>
                    <a:pt x="1199" y="539"/>
                  </a:lnTo>
                  <a:lnTo>
                    <a:pt x="1196" y="541"/>
                  </a:lnTo>
                  <a:lnTo>
                    <a:pt x="1194" y="542"/>
                  </a:lnTo>
                  <a:lnTo>
                    <a:pt x="1190" y="543"/>
                  </a:lnTo>
                  <a:lnTo>
                    <a:pt x="1187" y="544"/>
                  </a:lnTo>
                  <a:lnTo>
                    <a:pt x="1185" y="545"/>
                  </a:lnTo>
                  <a:lnTo>
                    <a:pt x="1181" y="546"/>
                  </a:lnTo>
                  <a:lnTo>
                    <a:pt x="1179" y="546"/>
                  </a:lnTo>
                  <a:lnTo>
                    <a:pt x="1174" y="547"/>
                  </a:lnTo>
                  <a:lnTo>
                    <a:pt x="1171" y="547"/>
                  </a:lnTo>
                  <a:lnTo>
                    <a:pt x="1168" y="545"/>
                  </a:lnTo>
                  <a:lnTo>
                    <a:pt x="1167" y="544"/>
                  </a:lnTo>
                  <a:lnTo>
                    <a:pt x="1165" y="542"/>
                  </a:lnTo>
                  <a:lnTo>
                    <a:pt x="1165" y="536"/>
                  </a:lnTo>
                  <a:lnTo>
                    <a:pt x="1164" y="534"/>
                  </a:lnTo>
                  <a:lnTo>
                    <a:pt x="1163" y="529"/>
                  </a:lnTo>
                  <a:lnTo>
                    <a:pt x="1162" y="526"/>
                  </a:lnTo>
                  <a:lnTo>
                    <a:pt x="1159" y="522"/>
                  </a:lnTo>
                  <a:lnTo>
                    <a:pt x="1157" y="520"/>
                  </a:lnTo>
                  <a:lnTo>
                    <a:pt x="1154" y="518"/>
                  </a:lnTo>
                  <a:lnTo>
                    <a:pt x="1150" y="512"/>
                  </a:lnTo>
                  <a:lnTo>
                    <a:pt x="1154" y="512"/>
                  </a:lnTo>
                  <a:lnTo>
                    <a:pt x="1157" y="511"/>
                  </a:lnTo>
                  <a:lnTo>
                    <a:pt x="1162" y="510"/>
                  </a:lnTo>
                  <a:lnTo>
                    <a:pt x="1164" y="508"/>
                  </a:lnTo>
                  <a:lnTo>
                    <a:pt x="1166" y="508"/>
                  </a:lnTo>
                  <a:lnTo>
                    <a:pt x="1167" y="506"/>
                  </a:lnTo>
                  <a:lnTo>
                    <a:pt x="1168" y="506"/>
                  </a:lnTo>
                  <a:lnTo>
                    <a:pt x="1172" y="505"/>
                  </a:lnTo>
                  <a:lnTo>
                    <a:pt x="1179" y="504"/>
                  </a:lnTo>
                  <a:lnTo>
                    <a:pt x="1179" y="501"/>
                  </a:lnTo>
                  <a:lnTo>
                    <a:pt x="1179" y="500"/>
                  </a:lnTo>
                  <a:lnTo>
                    <a:pt x="1180" y="497"/>
                  </a:lnTo>
                  <a:lnTo>
                    <a:pt x="1180" y="496"/>
                  </a:lnTo>
                  <a:lnTo>
                    <a:pt x="1181" y="493"/>
                  </a:lnTo>
                  <a:lnTo>
                    <a:pt x="1176" y="493"/>
                  </a:lnTo>
                  <a:lnTo>
                    <a:pt x="1173" y="491"/>
                  </a:lnTo>
                  <a:lnTo>
                    <a:pt x="1169" y="489"/>
                  </a:lnTo>
                  <a:lnTo>
                    <a:pt x="1167" y="488"/>
                  </a:lnTo>
                  <a:lnTo>
                    <a:pt x="1164" y="486"/>
                  </a:lnTo>
                  <a:lnTo>
                    <a:pt x="1159" y="484"/>
                  </a:lnTo>
                  <a:lnTo>
                    <a:pt x="1156" y="482"/>
                  </a:lnTo>
                  <a:lnTo>
                    <a:pt x="1152" y="480"/>
                  </a:lnTo>
                  <a:lnTo>
                    <a:pt x="1148" y="479"/>
                  </a:lnTo>
                  <a:lnTo>
                    <a:pt x="1144" y="479"/>
                  </a:lnTo>
                  <a:lnTo>
                    <a:pt x="1140" y="478"/>
                  </a:lnTo>
                  <a:lnTo>
                    <a:pt x="1136" y="479"/>
                  </a:lnTo>
                  <a:lnTo>
                    <a:pt x="1132" y="479"/>
                  </a:lnTo>
                  <a:lnTo>
                    <a:pt x="1127" y="480"/>
                  </a:lnTo>
                  <a:lnTo>
                    <a:pt x="1124" y="482"/>
                  </a:lnTo>
                  <a:lnTo>
                    <a:pt x="1121" y="482"/>
                  </a:lnTo>
                  <a:lnTo>
                    <a:pt x="1119" y="484"/>
                  </a:lnTo>
                  <a:lnTo>
                    <a:pt x="1117" y="485"/>
                  </a:lnTo>
                  <a:lnTo>
                    <a:pt x="1116" y="485"/>
                  </a:lnTo>
                  <a:lnTo>
                    <a:pt x="1115" y="486"/>
                  </a:lnTo>
                  <a:lnTo>
                    <a:pt x="1114" y="487"/>
                  </a:lnTo>
                  <a:lnTo>
                    <a:pt x="1113" y="489"/>
                  </a:lnTo>
                  <a:lnTo>
                    <a:pt x="1111" y="491"/>
                  </a:lnTo>
                  <a:lnTo>
                    <a:pt x="1110" y="492"/>
                  </a:lnTo>
                  <a:lnTo>
                    <a:pt x="1109" y="493"/>
                  </a:lnTo>
                  <a:lnTo>
                    <a:pt x="1108" y="493"/>
                  </a:lnTo>
                  <a:lnTo>
                    <a:pt x="1107" y="493"/>
                  </a:lnTo>
                  <a:lnTo>
                    <a:pt x="1105" y="493"/>
                  </a:lnTo>
                  <a:lnTo>
                    <a:pt x="1104" y="493"/>
                  </a:lnTo>
                  <a:lnTo>
                    <a:pt x="1102" y="493"/>
                  </a:lnTo>
                  <a:lnTo>
                    <a:pt x="1101" y="493"/>
                  </a:lnTo>
                  <a:lnTo>
                    <a:pt x="1099" y="493"/>
                  </a:lnTo>
                  <a:lnTo>
                    <a:pt x="1097" y="492"/>
                  </a:lnTo>
                  <a:lnTo>
                    <a:pt x="1093" y="492"/>
                  </a:lnTo>
                  <a:lnTo>
                    <a:pt x="1092" y="492"/>
                  </a:lnTo>
                  <a:lnTo>
                    <a:pt x="1090" y="492"/>
                  </a:lnTo>
                  <a:lnTo>
                    <a:pt x="1089" y="492"/>
                  </a:lnTo>
                  <a:lnTo>
                    <a:pt x="1086" y="492"/>
                  </a:lnTo>
                  <a:lnTo>
                    <a:pt x="1085" y="492"/>
                  </a:lnTo>
                  <a:lnTo>
                    <a:pt x="1083" y="494"/>
                  </a:lnTo>
                  <a:lnTo>
                    <a:pt x="1077" y="494"/>
                  </a:lnTo>
                  <a:lnTo>
                    <a:pt x="1075" y="494"/>
                  </a:lnTo>
                  <a:lnTo>
                    <a:pt x="1071" y="494"/>
                  </a:lnTo>
                  <a:lnTo>
                    <a:pt x="1068" y="493"/>
                  </a:lnTo>
                  <a:lnTo>
                    <a:pt x="1066" y="493"/>
                  </a:lnTo>
                  <a:lnTo>
                    <a:pt x="1061" y="492"/>
                  </a:lnTo>
                  <a:lnTo>
                    <a:pt x="1061" y="493"/>
                  </a:lnTo>
                  <a:lnTo>
                    <a:pt x="1058" y="492"/>
                  </a:lnTo>
                  <a:lnTo>
                    <a:pt x="1056" y="488"/>
                  </a:lnTo>
                  <a:lnTo>
                    <a:pt x="1058" y="486"/>
                  </a:lnTo>
                  <a:lnTo>
                    <a:pt x="1057" y="479"/>
                  </a:lnTo>
                  <a:lnTo>
                    <a:pt x="1055" y="482"/>
                  </a:lnTo>
                  <a:lnTo>
                    <a:pt x="1054" y="480"/>
                  </a:lnTo>
                  <a:lnTo>
                    <a:pt x="1051" y="480"/>
                  </a:lnTo>
                  <a:lnTo>
                    <a:pt x="1050" y="479"/>
                  </a:lnTo>
                  <a:lnTo>
                    <a:pt x="1049" y="479"/>
                  </a:lnTo>
                  <a:lnTo>
                    <a:pt x="1047" y="478"/>
                  </a:lnTo>
                  <a:lnTo>
                    <a:pt x="1043" y="480"/>
                  </a:lnTo>
                  <a:lnTo>
                    <a:pt x="1040" y="478"/>
                  </a:lnTo>
                  <a:lnTo>
                    <a:pt x="1039" y="477"/>
                  </a:lnTo>
                  <a:lnTo>
                    <a:pt x="1038" y="476"/>
                  </a:lnTo>
                  <a:lnTo>
                    <a:pt x="1035" y="474"/>
                  </a:lnTo>
                  <a:lnTo>
                    <a:pt x="1033" y="471"/>
                  </a:lnTo>
                  <a:lnTo>
                    <a:pt x="1027" y="469"/>
                  </a:lnTo>
                  <a:lnTo>
                    <a:pt x="1026" y="468"/>
                  </a:lnTo>
                  <a:lnTo>
                    <a:pt x="1026" y="466"/>
                  </a:lnTo>
                  <a:lnTo>
                    <a:pt x="1026" y="463"/>
                  </a:lnTo>
                  <a:lnTo>
                    <a:pt x="1025" y="462"/>
                  </a:lnTo>
                  <a:lnTo>
                    <a:pt x="1024" y="462"/>
                  </a:lnTo>
                  <a:lnTo>
                    <a:pt x="1023" y="462"/>
                  </a:lnTo>
                  <a:lnTo>
                    <a:pt x="1021" y="462"/>
                  </a:lnTo>
                  <a:lnTo>
                    <a:pt x="1019" y="462"/>
                  </a:lnTo>
                  <a:lnTo>
                    <a:pt x="1017" y="462"/>
                  </a:lnTo>
                  <a:lnTo>
                    <a:pt x="1016" y="462"/>
                  </a:lnTo>
                  <a:lnTo>
                    <a:pt x="1015" y="462"/>
                  </a:lnTo>
                  <a:lnTo>
                    <a:pt x="1013" y="462"/>
                  </a:lnTo>
                  <a:lnTo>
                    <a:pt x="1010" y="464"/>
                  </a:lnTo>
                  <a:lnTo>
                    <a:pt x="1006" y="460"/>
                  </a:lnTo>
                  <a:lnTo>
                    <a:pt x="1006" y="463"/>
                  </a:lnTo>
                  <a:lnTo>
                    <a:pt x="1005" y="464"/>
                  </a:lnTo>
                  <a:lnTo>
                    <a:pt x="1003" y="468"/>
                  </a:lnTo>
                  <a:lnTo>
                    <a:pt x="1001" y="472"/>
                  </a:lnTo>
                  <a:lnTo>
                    <a:pt x="1005" y="474"/>
                  </a:lnTo>
                  <a:lnTo>
                    <a:pt x="1006" y="474"/>
                  </a:lnTo>
                  <a:lnTo>
                    <a:pt x="1007" y="475"/>
                  </a:lnTo>
                  <a:lnTo>
                    <a:pt x="1011" y="476"/>
                  </a:lnTo>
                  <a:lnTo>
                    <a:pt x="1016" y="479"/>
                  </a:lnTo>
                  <a:lnTo>
                    <a:pt x="1019" y="484"/>
                  </a:lnTo>
                  <a:lnTo>
                    <a:pt x="1019" y="486"/>
                  </a:lnTo>
                  <a:lnTo>
                    <a:pt x="1019" y="491"/>
                  </a:lnTo>
                  <a:lnTo>
                    <a:pt x="1022" y="493"/>
                  </a:lnTo>
                  <a:lnTo>
                    <a:pt x="1024" y="496"/>
                  </a:lnTo>
                  <a:lnTo>
                    <a:pt x="1021" y="496"/>
                  </a:lnTo>
                  <a:lnTo>
                    <a:pt x="1021" y="497"/>
                  </a:lnTo>
                  <a:lnTo>
                    <a:pt x="1021" y="500"/>
                  </a:lnTo>
                  <a:lnTo>
                    <a:pt x="1021" y="501"/>
                  </a:lnTo>
                  <a:lnTo>
                    <a:pt x="1022" y="503"/>
                  </a:lnTo>
                  <a:lnTo>
                    <a:pt x="1022" y="504"/>
                  </a:lnTo>
                  <a:lnTo>
                    <a:pt x="1022" y="505"/>
                  </a:lnTo>
                  <a:lnTo>
                    <a:pt x="1022" y="508"/>
                  </a:lnTo>
                  <a:lnTo>
                    <a:pt x="1023" y="509"/>
                  </a:lnTo>
                  <a:lnTo>
                    <a:pt x="1026" y="512"/>
                  </a:lnTo>
                  <a:lnTo>
                    <a:pt x="1025" y="516"/>
                  </a:lnTo>
                  <a:lnTo>
                    <a:pt x="1022" y="517"/>
                  </a:lnTo>
                  <a:lnTo>
                    <a:pt x="1021" y="518"/>
                  </a:lnTo>
                  <a:lnTo>
                    <a:pt x="1019" y="520"/>
                  </a:lnTo>
                  <a:lnTo>
                    <a:pt x="1019" y="521"/>
                  </a:lnTo>
                  <a:lnTo>
                    <a:pt x="1018" y="524"/>
                  </a:lnTo>
                  <a:lnTo>
                    <a:pt x="1018" y="525"/>
                  </a:lnTo>
                  <a:lnTo>
                    <a:pt x="1017" y="526"/>
                  </a:lnTo>
                  <a:lnTo>
                    <a:pt x="1017" y="527"/>
                  </a:lnTo>
                  <a:lnTo>
                    <a:pt x="1016" y="529"/>
                  </a:lnTo>
                  <a:lnTo>
                    <a:pt x="1015" y="530"/>
                  </a:lnTo>
                  <a:lnTo>
                    <a:pt x="1015" y="533"/>
                  </a:lnTo>
                  <a:lnTo>
                    <a:pt x="1014" y="534"/>
                  </a:lnTo>
                  <a:lnTo>
                    <a:pt x="1013" y="536"/>
                  </a:lnTo>
                  <a:lnTo>
                    <a:pt x="1013" y="537"/>
                  </a:lnTo>
                  <a:lnTo>
                    <a:pt x="1011" y="538"/>
                  </a:lnTo>
                  <a:lnTo>
                    <a:pt x="1014" y="542"/>
                  </a:lnTo>
                  <a:lnTo>
                    <a:pt x="1011" y="545"/>
                  </a:lnTo>
                  <a:lnTo>
                    <a:pt x="1008" y="550"/>
                  </a:lnTo>
                  <a:lnTo>
                    <a:pt x="1008" y="553"/>
                  </a:lnTo>
                  <a:lnTo>
                    <a:pt x="1003" y="556"/>
                  </a:lnTo>
                  <a:lnTo>
                    <a:pt x="1006" y="559"/>
                  </a:lnTo>
                  <a:lnTo>
                    <a:pt x="1010" y="561"/>
                  </a:lnTo>
                  <a:lnTo>
                    <a:pt x="1010" y="564"/>
                  </a:lnTo>
                  <a:lnTo>
                    <a:pt x="1013" y="567"/>
                  </a:lnTo>
                  <a:lnTo>
                    <a:pt x="1014" y="569"/>
                  </a:lnTo>
                  <a:lnTo>
                    <a:pt x="1015" y="569"/>
                  </a:lnTo>
                  <a:lnTo>
                    <a:pt x="1018" y="573"/>
                  </a:lnTo>
                  <a:lnTo>
                    <a:pt x="1017" y="577"/>
                  </a:lnTo>
                  <a:lnTo>
                    <a:pt x="1013" y="579"/>
                  </a:lnTo>
                  <a:lnTo>
                    <a:pt x="1009" y="581"/>
                  </a:lnTo>
                  <a:lnTo>
                    <a:pt x="1007" y="584"/>
                  </a:lnTo>
                  <a:lnTo>
                    <a:pt x="1002" y="585"/>
                  </a:lnTo>
                  <a:lnTo>
                    <a:pt x="998" y="587"/>
                  </a:lnTo>
                  <a:lnTo>
                    <a:pt x="994" y="588"/>
                  </a:lnTo>
                  <a:lnTo>
                    <a:pt x="991" y="589"/>
                  </a:lnTo>
                  <a:lnTo>
                    <a:pt x="993" y="595"/>
                  </a:lnTo>
                  <a:lnTo>
                    <a:pt x="996" y="598"/>
                  </a:lnTo>
                  <a:lnTo>
                    <a:pt x="996" y="603"/>
                  </a:lnTo>
                  <a:lnTo>
                    <a:pt x="999" y="604"/>
                  </a:lnTo>
                  <a:lnTo>
                    <a:pt x="999" y="602"/>
                  </a:lnTo>
                  <a:lnTo>
                    <a:pt x="1000" y="601"/>
                  </a:lnTo>
                  <a:lnTo>
                    <a:pt x="1001" y="600"/>
                  </a:lnTo>
                  <a:lnTo>
                    <a:pt x="1003" y="600"/>
                  </a:lnTo>
                  <a:lnTo>
                    <a:pt x="1005" y="598"/>
                  </a:lnTo>
                  <a:lnTo>
                    <a:pt x="1006" y="598"/>
                  </a:lnTo>
                  <a:lnTo>
                    <a:pt x="1008" y="597"/>
                  </a:lnTo>
                  <a:lnTo>
                    <a:pt x="1009" y="597"/>
                  </a:lnTo>
                  <a:lnTo>
                    <a:pt x="1010" y="597"/>
                  </a:lnTo>
                  <a:lnTo>
                    <a:pt x="1013" y="597"/>
                  </a:lnTo>
                  <a:lnTo>
                    <a:pt x="1014" y="598"/>
                  </a:lnTo>
                  <a:lnTo>
                    <a:pt x="1015" y="598"/>
                  </a:lnTo>
                  <a:lnTo>
                    <a:pt x="1017" y="600"/>
                  </a:lnTo>
                  <a:lnTo>
                    <a:pt x="1017" y="601"/>
                  </a:lnTo>
                  <a:lnTo>
                    <a:pt x="1018" y="602"/>
                  </a:lnTo>
                  <a:lnTo>
                    <a:pt x="1018" y="604"/>
                  </a:lnTo>
                  <a:lnTo>
                    <a:pt x="1019" y="605"/>
                  </a:lnTo>
                  <a:lnTo>
                    <a:pt x="1019" y="606"/>
                  </a:lnTo>
                  <a:lnTo>
                    <a:pt x="1021" y="609"/>
                  </a:lnTo>
                  <a:lnTo>
                    <a:pt x="1021" y="610"/>
                  </a:lnTo>
                  <a:lnTo>
                    <a:pt x="1021" y="611"/>
                  </a:lnTo>
                  <a:lnTo>
                    <a:pt x="1022" y="613"/>
                  </a:lnTo>
                  <a:lnTo>
                    <a:pt x="1022" y="615"/>
                  </a:lnTo>
                  <a:lnTo>
                    <a:pt x="1024" y="617"/>
                  </a:lnTo>
                  <a:lnTo>
                    <a:pt x="1026" y="617"/>
                  </a:lnTo>
                  <a:lnTo>
                    <a:pt x="1028" y="615"/>
                  </a:lnTo>
                  <a:lnTo>
                    <a:pt x="1030" y="618"/>
                  </a:lnTo>
                  <a:lnTo>
                    <a:pt x="1031" y="619"/>
                  </a:lnTo>
                  <a:lnTo>
                    <a:pt x="1034" y="621"/>
                  </a:lnTo>
                  <a:lnTo>
                    <a:pt x="1033" y="623"/>
                  </a:lnTo>
                  <a:lnTo>
                    <a:pt x="1034" y="628"/>
                  </a:lnTo>
                  <a:lnTo>
                    <a:pt x="1032" y="629"/>
                  </a:lnTo>
                  <a:lnTo>
                    <a:pt x="1031" y="630"/>
                  </a:lnTo>
                  <a:lnTo>
                    <a:pt x="1033" y="632"/>
                  </a:lnTo>
                  <a:lnTo>
                    <a:pt x="1033" y="635"/>
                  </a:lnTo>
                  <a:lnTo>
                    <a:pt x="1034" y="636"/>
                  </a:lnTo>
                  <a:lnTo>
                    <a:pt x="1034" y="638"/>
                  </a:lnTo>
                  <a:lnTo>
                    <a:pt x="1035" y="639"/>
                  </a:lnTo>
                  <a:lnTo>
                    <a:pt x="1035" y="640"/>
                  </a:lnTo>
                  <a:lnTo>
                    <a:pt x="1035" y="643"/>
                  </a:lnTo>
                  <a:lnTo>
                    <a:pt x="1034" y="644"/>
                  </a:lnTo>
                  <a:lnTo>
                    <a:pt x="1034" y="645"/>
                  </a:lnTo>
                  <a:lnTo>
                    <a:pt x="1032" y="646"/>
                  </a:lnTo>
                  <a:lnTo>
                    <a:pt x="1032" y="648"/>
                  </a:lnTo>
                  <a:lnTo>
                    <a:pt x="1033" y="649"/>
                  </a:lnTo>
                  <a:lnTo>
                    <a:pt x="1034" y="651"/>
                  </a:lnTo>
                  <a:lnTo>
                    <a:pt x="1035" y="652"/>
                  </a:lnTo>
                  <a:lnTo>
                    <a:pt x="1036" y="653"/>
                  </a:lnTo>
                  <a:lnTo>
                    <a:pt x="1038" y="654"/>
                  </a:lnTo>
                  <a:lnTo>
                    <a:pt x="1041" y="656"/>
                  </a:lnTo>
                  <a:lnTo>
                    <a:pt x="1039" y="659"/>
                  </a:lnTo>
                  <a:lnTo>
                    <a:pt x="1041" y="661"/>
                  </a:lnTo>
                  <a:lnTo>
                    <a:pt x="1042" y="662"/>
                  </a:lnTo>
                  <a:lnTo>
                    <a:pt x="1043" y="663"/>
                  </a:lnTo>
                  <a:lnTo>
                    <a:pt x="1044" y="664"/>
                  </a:lnTo>
                  <a:lnTo>
                    <a:pt x="1046" y="664"/>
                  </a:lnTo>
                  <a:lnTo>
                    <a:pt x="1048" y="665"/>
                  </a:lnTo>
                  <a:lnTo>
                    <a:pt x="1050" y="664"/>
                  </a:lnTo>
                  <a:lnTo>
                    <a:pt x="1051" y="664"/>
                  </a:lnTo>
                  <a:lnTo>
                    <a:pt x="1052" y="665"/>
                  </a:lnTo>
                  <a:lnTo>
                    <a:pt x="1055" y="665"/>
                  </a:lnTo>
                  <a:lnTo>
                    <a:pt x="1056" y="666"/>
                  </a:lnTo>
                  <a:lnTo>
                    <a:pt x="1057" y="668"/>
                  </a:lnTo>
                  <a:lnTo>
                    <a:pt x="1059" y="668"/>
                  </a:lnTo>
                  <a:lnTo>
                    <a:pt x="1060" y="669"/>
                  </a:lnTo>
                  <a:lnTo>
                    <a:pt x="1061" y="670"/>
                  </a:lnTo>
                  <a:lnTo>
                    <a:pt x="1064" y="671"/>
                  </a:lnTo>
                  <a:lnTo>
                    <a:pt x="1065" y="671"/>
                  </a:lnTo>
                  <a:lnTo>
                    <a:pt x="1066" y="672"/>
                  </a:lnTo>
                  <a:lnTo>
                    <a:pt x="1068" y="673"/>
                  </a:lnTo>
                  <a:lnTo>
                    <a:pt x="1069" y="674"/>
                  </a:lnTo>
                  <a:lnTo>
                    <a:pt x="1071" y="676"/>
                  </a:lnTo>
                  <a:lnTo>
                    <a:pt x="1073" y="676"/>
                  </a:lnTo>
                  <a:lnTo>
                    <a:pt x="1074" y="677"/>
                  </a:lnTo>
                  <a:lnTo>
                    <a:pt x="1076" y="678"/>
                  </a:lnTo>
                  <a:lnTo>
                    <a:pt x="1076" y="679"/>
                  </a:lnTo>
                  <a:lnTo>
                    <a:pt x="1079" y="680"/>
                  </a:lnTo>
                  <a:lnTo>
                    <a:pt x="1080" y="681"/>
                  </a:lnTo>
                  <a:lnTo>
                    <a:pt x="1081" y="682"/>
                  </a:lnTo>
                  <a:lnTo>
                    <a:pt x="1082" y="684"/>
                  </a:lnTo>
                  <a:lnTo>
                    <a:pt x="1083" y="684"/>
                  </a:lnTo>
                  <a:lnTo>
                    <a:pt x="1085" y="685"/>
                  </a:lnTo>
                  <a:lnTo>
                    <a:pt x="1086" y="685"/>
                  </a:lnTo>
                  <a:lnTo>
                    <a:pt x="1089" y="688"/>
                  </a:lnTo>
                  <a:lnTo>
                    <a:pt x="1093" y="689"/>
                  </a:lnTo>
                  <a:lnTo>
                    <a:pt x="1099" y="689"/>
                  </a:lnTo>
                  <a:lnTo>
                    <a:pt x="1104" y="690"/>
                  </a:lnTo>
                  <a:lnTo>
                    <a:pt x="1109" y="691"/>
                  </a:lnTo>
                  <a:lnTo>
                    <a:pt x="1111" y="694"/>
                  </a:lnTo>
                  <a:lnTo>
                    <a:pt x="1115" y="696"/>
                  </a:lnTo>
                  <a:lnTo>
                    <a:pt x="1119" y="698"/>
                  </a:lnTo>
                  <a:lnTo>
                    <a:pt x="1125" y="698"/>
                  </a:lnTo>
                  <a:lnTo>
                    <a:pt x="1124" y="695"/>
                  </a:lnTo>
                  <a:lnTo>
                    <a:pt x="1124" y="691"/>
                  </a:lnTo>
                  <a:lnTo>
                    <a:pt x="1127" y="690"/>
                  </a:lnTo>
                  <a:lnTo>
                    <a:pt x="1131" y="688"/>
                  </a:lnTo>
                  <a:lnTo>
                    <a:pt x="1132" y="684"/>
                  </a:lnTo>
                  <a:lnTo>
                    <a:pt x="1136" y="682"/>
                  </a:lnTo>
                  <a:lnTo>
                    <a:pt x="1139" y="681"/>
                  </a:lnTo>
                  <a:lnTo>
                    <a:pt x="1142" y="680"/>
                  </a:lnTo>
                  <a:lnTo>
                    <a:pt x="1146" y="680"/>
                  </a:lnTo>
                  <a:lnTo>
                    <a:pt x="1151" y="680"/>
                  </a:lnTo>
                  <a:lnTo>
                    <a:pt x="1156" y="680"/>
                  </a:lnTo>
                  <a:lnTo>
                    <a:pt x="1159" y="676"/>
                  </a:lnTo>
                  <a:lnTo>
                    <a:pt x="1163" y="674"/>
                  </a:lnTo>
                  <a:lnTo>
                    <a:pt x="1167" y="673"/>
                  </a:lnTo>
                  <a:lnTo>
                    <a:pt x="1169" y="671"/>
                  </a:lnTo>
                  <a:lnTo>
                    <a:pt x="1171" y="670"/>
                  </a:lnTo>
                  <a:lnTo>
                    <a:pt x="1173" y="669"/>
                  </a:lnTo>
                  <a:lnTo>
                    <a:pt x="1174" y="669"/>
                  </a:lnTo>
                  <a:lnTo>
                    <a:pt x="1176" y="669"/>
                  </a:lnTo>
                  <a:lnTo>
                    <a:pt x="1177" y="669"/>
                  </a:lnTo>
                  <a:lnTo>
                    <a:pt x="1180" y="669"/>
                  </a:lnTo>
                  <a:lnTo>
                    <a:pt x="1181" y="669"/>
                  </a:lnTo>
                  <a:lnTo>
                    <a:pt x="1183" y="669"/>
                  </a:lnTo>
                  <a:lnTo>
                    <a:pt x="1184" y="669"/>
                  </a:lnTo>
                  <a:lnTo>
                    <a:pt x="1185" y="670"/>
                  </a:lnTo>
                  <a:lnTo>
                    <a:pt x="1188" y="670"/>
                  </a:lnTo>
                  <a:lnTo>
                    <a:pt x="1189" y="670"/>
                  </a:lnTo>
                  <a:lnTo>
                    <a:pt x="1191" y="670"/>
                  </a:lnTo>
                  <a:lnTo>
                    <a:pt x="1192" y="670"/>
                  </a:lnTo>
                  <a:lnTo>
                    <a:pt x="1193" y="669"/>
                  </a:lnTo>
                  <a:lnTo>
                    <a:pt x="1198" y="670"/>
                  </a:lnTo>
                  <a:lnTo>
                    <a:pt x="1198" y="668"/>
                  </a:lnTo>
                  <a:lnTo>
                    <a:pt x="1199" y="665"/>
                  </a:lnTo>
                  <a:lnTo>
                    <a:pt x="1198" y="662"/>
                  </a:lnTo>
                  <a:lnTo>
                    <a:pt x="1197" y="660"/>
                  </a:lnTo>
                  <a:lnTo>
                    <a:pt x="1200" y="660"/>
                  </a:lnTo>
                  <a:lnTo>
                    <a:pt x="1202" y="660"/>
                  </a:lnTo>
                  <a:lnTo>
                    <a:pt x="1206" y="663"/>
                  </a:lnTo>
                  <a:lnTo>
                    <a:pt x="1208" y="659"/>
                  </a:lnTo>
                  <a:lnTo>
                    <a:pt x="1210" y="659"/>
                  </a:lnTo>
                  <a:lnTo>
                    <a:pt x="1212" y="657"/>
                  </a:lnTo>
                  <a:lnTo>
                    <a:pt x="1213" y="655"/>
                  </a:lnTo>
                  <a:lnTo>
                    <a:pt x="1214" y="654"/>
                  </a:lnTo>
                  <a:lnTo>
                    <a:pt x="1214" y="649"/>
                  </a:lnTo>
                  <a:lnTo>
                    <a:pt x="1214" y="646"/>
                  </a:lnTo>
                  <a:lnTo>
                    <a:pt x="1216" y="645"/>
                  </a:lnTo>
                  <a:lnTo>
                    <a:pt x="1217" y="643"/>
                  </a:lnTo>
                  <a:lnTo>
                    <a:pt x="1217" y="642"/>
                  </a:lnTo>
                  <a:lnTo>
                    <a:pt x="1214" y="639"/>
                  </a:lnTo>
                  <a:lnTo>
                    <a:pt x="1216" y="637"/>
                  </a:lnTo>
                  <a:lnTo>
                    <a:pt x="1217" y="632"/>
                  </a:lnTo>
                  <a:lnTo>
                    <a:pt x="1222" y="630"/>
                  </a:lnTo>
                  <a:lnTo>
                    <a:pt x="1218" y="628"/>
                  </a:lnTo>
                  <a:lnTo>
                    <a:pt x="1219" y="626"/>
                  </a:lnTo>
                  <a:lnTo>
                    <a:pt x="1219" y="622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10" name="Rectangle 38"/>
            <p:cNvSpPr>
              <a:spLocks noChangeArrowheads="1"/>
            </p:cNvSpPr>
            <p:nvPr/>
          </p:nvSpPr>
          <p:spPr bwMode="auto">
            <a:xfrm>
              <a:off x="6648450" y="4196397"/>
              <a:ext cx="458585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przemyski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7202488" y="4068763"/>
              <a:ext cx="236538" cy="188912"/>
            </a:xfrm>
            <a:custGeom>
              <a:avLst/>
              <a:gdLst/>
              <a:ahLst/>
              <a:cxnLst>
                <a:cxn ang="0">
                  <a:pos x="11" y="125"/>
                </a:cxn>
                <a:cxn ang="0">
                  <a:pos x="23" y="109"/>
                </a:cxn>
                <a:cxn ang="0">
                  <a:pos x="17" y="90"/>
                </a:cxn>
                <a:cxn ang="0">
                  <a:pos x="24" y="73"/>
                </a:cxn>
                <a:cxn ang="0">
                  <a:pos x="28" y="61"/>
                </a:cxn>
                <a:cxn ang="0">
                  <a:pos x="31" y="48"/>
                </a:cxn>
                <a:cxn ang="0">
                  <a:pos x="30" y="36"/>
                </a:cxn>
                <a:cxn ang="0">
                  <a:pos x="20" y="16"/>
                </a:cxn>
                <a:cxn ang="0">
                  <a:pos x="15" y="3"/>
                </a:cxn>
                <a:cxn ang="0">
                  <a:pos x="28" y="2"/>
                </a:cxn>
                <a:cxn ang="0">
                  <a:pos x="35" y="8"/>
                </a:cxn>
                <a:cxn ang="0">
                  <a:pos x="52" y="20"/>
                </a:cxn>
                <a:cxn ang="0">
                  <a:pos x="66" y="19"/>
                </a:cxn>
                <a:cxn ang="0">
                  <a:pos x="77" y="33"/>
                </a:cxn>
                <a:cxn ang="0">
                  <a:pos x="98" y="32"/>
                </a:cxn>
                <a:cxn ang="0">
                  <a:pos x="111" y="33"/>
                </a:cxn>
                <a:cxn ang="0">
                  <a:pos x="120" y="31"/>
                </a:cxn>
                <a:cxn ang="0">
                  <a:pos x="130" y="22"/>
                </a:cxn>
                <a:cxn ang="0">
                  <a:pos x="157" y="19"/>
                </a:cxn>
                <a:cxn ang="0">
                  <a:pos x="182" y="31"/>
                </a:cxn>
                <a:cxn ang="0">
                  <a:pos x="188" y="44"/>
                </a:cxn>
                <a:cxn ang="0">
                  <a:pos x="166" y="51"/>
                </a:cxn>
                <a:cxn ang="0">
                  <a:pos x="172" y="69"/>
                </a:cxn>
                <a:cxn ang="0">
                  <a:pos x="183" y="87"/>
                </a:cxn>
                <a:cxn ang="0">
                  <a:pos x="205" y="81"/>
                </a:cxn>
                <a:cxn ang="0">
                  <a:pos x="224" y="78"/>
                </a:cxn>
                <a:cxn ang="0">
                  <a:pos x="250" y="75"/>
                </a:cxn>
                <a:cxn ang="0">
                  <a:pos x="268" y="96"/>
                </a:cxn>
                <a:cxn ang="0">
                  <a:pos x="288" y="101"/>
                </a:cxn>
                <a:cxn ang="0">
                  <a:pos x="296" y="108"/>
                </a:cxn>
                <a:cxn ang="0">
                  <a:pos x="281" y="112"/>
                </a:cxn>
                <a:cxn ang="0">
                  <a:pos x="282" y="124"/>
                </a:cxn>
                <a:cxn ang="0">
                  <a:pos x="281" y="135"/>
                </a:cxn>
                <a:cxn ang="0">
                  <a:pos x="279" y="149"/>
                </a:cxn>
                <a:cxn ang="0">
                  <a:pos x="276" y="159"/>
                </a:cxn>
                <a:cxn ang="0">
                  <a:pos x="266" y="160"/>
                </a:cxn>
                <a:cxn ang="0">
                  <a:pos x="251" y="157"/>
                </a:cxn>
                <a:cxn ang="0">
                  <a:pos x="240" y="153"/>
                </a:cxn>
                <a:cxn ang="0">
                  <a:pos x="230" y="160"/>
                </a:cxn>
                <a:cxn ang="0">
                  <a:pos x="223" y="179"/>
                </a:cxn>
                <a:cxn ang="0">
                  <a:pos x="222" y="195"/>
                </a:cxn>
                <a:cxn ang="0">
                  <a:pos x="206" y="200"/>
                </a:cxn>
                <a:cxn ang="0">
                  <a:pos x="200" y="210"/>
                </a:cxn>
                <a:cxn ang="0">
                  <a:pos x="189" y="209"/>
                </a:cxn>
                <a:cxn ang="0">
                  <a:pos x="176" y="213"/>
                </a:cxn>
                <a:cxn ang="0">
                  <a:pos x="148" y="221"/>
                </a:cxn>
                <a:cxn ang="0">
                  <a:pos x="134" y="238"/>
                </a:cxn>
                <a:cxn ang="0">
                  <a:pos x="102" y="229"/>
                </a:cxn>
                <a:cxn ang="0">
                  <a:pos x="89" y="221"/>
                </a:cxn>
                <a:cxn ang="0">
                  <a:pos x="78" y="214"/>
                </a:cxn>
                <a:cxn ang="0">
                  <a:pos x="68" y="208"/>
                </a:cxn>
                <a:cxn ang="0">
                  <a:pos x="57" y="205"/>
                </a:cxn>
                <a:cxn ang="0">
                  <a:pos x="50" y="196"/>
                </a:cxn>
                <a:cxn ang="0">
                  <a:pos x="41" y="186"/>
                </a:cxn>
                <a:cxn ang="0">
                  <a:pos x="43" y="176"/>
                </a:cxn>
                <a:cxn ang="0">
                  <a:pos x="43" y="161"/>
                </a:cxn>
                <a:cxn ang="0">
                  <a:pos x="31" y="153"/>
                </a:cxn>
                <a:cxn ang="0">
                  <a:pos x="27" y="142"/>
                </a:cxn>
                <a:cxn ang="0">
                  <a:pos x="18" y="137"/>
                </a:cxn>
                <a:cxn ang="0">
                  <a:pos x="8" y="142"/>
                </a:cxn>
              </a:cxnLst>
              <a:rect l="0" t="0" r="r" b="b"/>
              <a:pathLst>
                <a:path w="299" h="238">
                  <a:moveTo>
                    <a:pt x="5" y="143"/>
                  </a:moveTo>
                  <a:lnTo>
                    <a:pt x="5" y="138"/>
                  </a:lnTo>
                  <a:lnTo>
                    <a:pt x="2" y="135"/>
                  </a:lnTo>
                  <a:lnTo>
                    <a:pt x="0" y="129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11" y="125"/>
                  </a:lnTo>
                  <a:lnTo>
                    <a:pt x="16" y="124"/>
                  </a:lnTo>
                  <a:lnTo>
                    <a:pt x="18" y="121"/>
                  </a:lnTo>
                  <a:lnTo>
                    <a:pt x="22" y="119"/>
                  </a:lnTo>
                  <a:lnTo>
                    <a:pt x="26" y="117"/>
                  </a:lnTo>
                  <a:lnTo>
                    <a:pt x="27" y="113"/>
                  </a:lnTo>
                  <a:lnTo>
                    <a:pt x="24" y="109"/>
                  </a:lnTo>
                  <a:lnTo>
                    <a:pt x="23" y="109"/>
                  </a:lnTo>
                  <a:lnTo>
                    <a:pt x="22" y="107"/>
                  </a:lnTo>
                  <a:lnTo>
                    <a:pt x="19" y="104"/>
                  </a:lnTo>
                  <a:lnTo>
                    <a:pt x="19" y="101"/>
                  </a:lnTo>
                  <a:lnTo>
                    <a:pt x="15" y="99"/>
                  </a:lnTo>
                  <a:lnTo>
                    <a:pt x="12" y="96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20" y="85"/>
                  </a:lnTo>
                  <a:lnTo>
                    <a:pt x="23" y="82"/>
                  </a:lnTo>
                  <a:lnTo>
                    <a:pt x="20" y="78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3" y="74"/>
                  </a:lnTo>
                  <a:lnTo>
                    <a:pt x="24" y="73"/>
                  </a:lnTo>
                  <a:lnTo>
                    <a:pt x="24" y="70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7"/>
                  </a:lnTo>
                  <a:lnTo>
                    <a:pt x="34" y="56"/>
                  </a:lnTo>
                  <a:lnTo>
                    <a:pt x="35" y="52"/>
                  </a:lnTo>
                  <a:lnTo>
                    <a:pt x="32" y="49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3" y="36"/>
                  </a:lnTo>
                  <a:lnTo>
                    <a:pt x="31" y="33"/>
                  </a:lnTo>
                  <a:lnTo>
                    <a:pt x="28" y="31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5" y="19"/>
                  </a:lnTo>
                  <a:lnTo>
                    <a:pt x="20" y="16"/>
                  </a:lnTo>
                  <a:lnTo>
                    <a:pt x="16" y="15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7" y="16"/>
                  </a:lnTo>
                  <a:lnTo>
                    <a:pt x="48" y="17"/>
                  </a:lnTo>
                  <a:lnTo>
                    <a:pt x="49" y="18"/>
                  </a:lnTo>
                  <a:lnTo>
                    <a:pt x="52" y="20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3" y="20"/>
                  </a:lnTo>
                  <a:lnTo>
                    <a:pt x="64" y="22"/>
                  </a:lnTo>
                  <a:lnTo>
                    <a:pt x="66" y="19"/>
                  </a:lnTo>
                  <a:lnTo>
                    <a:pt x="67" y="26"/>
                  </a:lnTo>
                  <a:lnTo>
                    <a:pt x="65" y="28"/>
                  </a:lnTo>
                  <a:lnTo>
                    <a:pt x="67" y="32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5" y="33"/>
                  </a:lnTo>
                  <a:lnTo>
                    <a:pt x="77" y="33"/>
                  </a:lnTo>
                  <a:lnTo>
                    <a:pt x="80" y="34"/>
                  </a:lnTo>
                  <a:lnTo>
                    <a:pt x="84" y="34"/>
                  </a:lnTo>
                  <a:lnTo>
                    <a:pt x="86" y="34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2" y="32"/>
                  </a:lnTo>
                  <a:lnTo>
                    <a:pt x="106" y="32"/>
                  </a:lnTo>
                  <a:lnTo>
                    <a:pt x="108" y="33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3"/>
                  </a:lnTo>
                  <a:lnTo>
                    <a:pt x="119" y="32"/>
                  </a:lnTo>
                  <a:lnTo>
                    <a:pt x="120" y="31"/>
                  </a:lnTo>
                  <a:lnTo>
                    <a:pt x="122" y="29"/>
                  </a:lnTo>
                  <a:lnTo>
                    <a:pt x="123" y="27"/>
                  </a:lnTo>
                  <a:lnTo>
                    <a:pt x="124" y="26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6" y="20"/>
                  </a:lnTo>
                  <a:lnTo>
                    <a:pt x="141" y="19"/>
                  </a:lnTo>
                  <a:lnTo>
                    <a:pt x="145" y="19"/>
                  </a:lnTo>
                  <a:lnTo>
                    <a:pt x="149" y="18"/>
                  </a:lnTo>
                  <a:lnTo>
                    <a:pt x="153" y="19"/>
                  </a:lnTo>
                  <a:lnTo>
                    <a:pt x="157" y="19"/>
                  </a:lnTo>
                  <a:lnTo>
                    <a:pt x="161" y="20"/>
                  </a:lnTo>
                  <a:lnTo>
                    <a:pt x="165" y="22"/>
                  </a:lnTo>
                  <a:lnTo>
                    <a:pt x="168" y="24"/>
                  </a:lnTo>
                  <a:lnTo>
                    <a:pt x="173" y="26"/>
                  </a:lnTo>
                  <a:lnTo>
                    <a:pt x="176" y="28"/>
                  </a:lnTo>
                  <a:lnTo>
                    <a:pt x="178" y="29"/>
                  </a:lnTo>
                  <a:lnTo>
                    <a:pt x="182" y="31"/>
                  </a:lnTo>
                  <a:lnTo>
                    <a:pt x="185" y="33"/>
                  </a:lnTo>
                  <a:lnTo>
                    <a:pt x="190" y="33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88" y="40"/>
                  </a:lnTo>
                  <a:lnTo>
                    <a:pt x="188" y="41"/>
                  </a:lnTo>
                  <a:lnTo>
                    <a:pt x="188" y="44"/>
                  </a:lnTo>
                  <a:lnTo>
                    <a:pt x="181" y="45"/>
                  </a:lnTo>
                  <a:lnTo>
                    <a:pt x="177" y="46"/>
                  </a:lnTo>
                  <a:lnTo>
                    <a:pt x="176" y="46"/>
                  </a:lnTo>
                  <a:lnTo>
                    <a:pt x="175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66" y="51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63" y="58"/>
                  </a:lnTo>
                  <a:lnTo>
                    <a:pt x="166" y="60"/>
                  </a:lnTo>
                  <a:lnTo>
                    <a:pt x="168" y="62"/>
                  </a:lnTo>
                  <a:lnTo>
                    <a:pt x="171" y="66"/>
                  </a:lnTo>
                  <a:lnTo>
                    <a:pt x="172" y="69"/>
                  </a:lnTo>
                  <a:lnTo>
                    <a:pt x="173" y="74"/>
                  </a:lnTo>
                  <a:lnTo>
                    <a:pt x="174" y="76"/>
                  </a:lnTo>
                  <a:lnTo>
                    <a:pt x="174" y="82"/>
                  </a:lnTo>
                  <a:lnTo>
                    <a:pt x="176" y="84"/>
                  </a:lnTo>
                  <a:lnTo>
                    <a:pt x="177" y="85"/>
                  </a:lnTo>
                  <a:lnTo>
                    <a:pt x="180" y="87"/>
                  </a:lnTo>
                  <a:lnTo>
                    <a:pt x="183" y="87"/>
                  </a:lnTo>
                  <a:lnTo>
                    <a:pt x="188" y="86"/>
                  </a:lnTo>
                  <a:lnTo>
                    <a:pt x="190" y="86"/>
                  </a:lnTo>
                  <a:lnTo>
                    <a:pt x="194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3" y="82"/>
                  </a:lnTo>
                  <a:lnTo>
                    <a:pt x="205" y="81"/>
                  </a:lnTo>
                  <a:lnTo>
                    <a:pt x="208" y="79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6" y="78"/>
                  </a:lnTo>
                  <a:lnTo>
                    <a:pt x="228" y="77"/>
                  </a:lnTo>
                  <a:lnTo>
                    <a:pt x="234" y="78"/>
                  </a:lnTo>
                  <a:lnTo>
                    <a:pt x="236" y="79"/>
                  </a:lnTo>
                  <a:lnTo>
                    <a:pt x="240" y="81"/>
                  </a:lnTo>
                  <a:lnTo>
                    <a:pt x="244" y="79"/>
                  </a:lnTo>
                  <a:lnTo>
                    <a:pt x="250" y="75"/>
                  </a:lnTo>
                  <a:lnTo>
                    <a:pt x="252" y="79"/>
                  </a:lnTo>
                  <a:lnTo>
                    <a:pt x="255" y="83"/>
                  </a:lnTo>
                  <a:lnTo>
                    <a:pt x="256" y="84"/>
                  </a:lnTo>
                  <a:lnTo>
                    <a:pt x="257" y="86"/>
                  </a:lnTo>
                  <a:lnTo>
                    <a:pt x="260" y="90"/>
                  </a:lnTo>
                  <a:lnTo>
                    <a:pt x="265" y="93"/>
                  </a:lnTo>
                  <a:lnTo>
                    <a:pt x="268" y="96"/>
                  </a:lnTo>
                  <a:lnTo>
                    <a:pt x="271" y="99"/>
                  </a:lnTo>
                  <a:lnTo>
                    <a:pt x="273" y="101"/>
                  </a:lnTo>
                  <a:lnTo>
                    <a:pt x="276" y="102"/>
                  </a:lnTo>
                  <a:lnTo>
                    <a:pt x="281" y="103"/>
                  </a:lnTo>
                  <a:lnTo>
                    <a:pt x="284" y="102"/>
                  </a:lnTo>
                  <a:lnTo>
                    <a:pt x="286" y="102"/>
                  </a:lnTo>
                  <a:lnTo>
                    <a:pt x="288" y="101"/>
                  </a:lnTo>
                  <a:lnTo>
                    <a:pt x="290" y="101"/>
                  </a:lnTo>
                  <a:lnTo>
                    <a:pt x="291" y="101"/>
                  </a:lnTo>
                  <a:lnTo>
                    <a:pt x="294" y="100"/>
                  </a:lnTo>
                  <a:lnTo>
                    <a:pt x="296" y="100"/>
                  </a:lnTo>
                  <a:lnTo>
                    <a:pt x="297" y="103"/>
                  </a:lnTo>
                  <a:lnTo>
                    <a:pt x="299" y="103"/>
                  </a:lnTo>
                  <a:lnTo>
                    <a:pt x="296" y="108"/>
                  </a:lnTo>
                  <a:lnTo>
                    <a:pt x="293" y="108"/>
                  </a:lnTo>
                  <a:lnTo>
                    <a:pt x="290" y="107"/>
                  </a:lnTo>
                  <a:lnTo>
                    <a:pt x="288" y="107"/>
                  </a:lnTo>
                  <a:lnTo>
                    <a:pt x="284" y="107"/>
                  </a:lnTo>
                  <a:lnTo>
                    <a:pt x="280" y="107"/>
                  </a:lnTo>
                  <a:lnTo>
                    <a:pt x="281" y="110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1" y="116"/>
                  </a:lnTo>
                  <a:lnTo>
                    <a:pt x="281" y="117"/>
                  </a:lnTo>
                  <a:lnTo>
                    <a:pt x="281" y="119"/>
                  </a:lnTo>
                  <a:lnTo>
                    <a:pt x="282" y="120"/>
                  </a:lnTo>
                  <a:lnTo>
                    <a:pt x="282" y="123"/>
                  </a:lnTo>
                  <a:lnTo>
                    <a:pt x="282" y="124"/>
                  </a:lnTo>
                  <a:lnTo>
                    <a:pt x="282" y="125"/>
                  </a:lnTo>
                  <a:lnTo>
                    <a:pt x="282" y="127"/>
                  </a:lnTo>
                  <a:lnTo>
                    <a:pt x="282" y="128"/>
                  </a:lnTo>
                  <a:lnTo>
                    <a:pt x="282" y="129"/>
                  </a:lnTo>
                  <a:lnTo>
                    <a:pt x="282" y="132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41"/>
                  </a:lnTo>
                  <a:lnTo>
                    <a:pt x="280" y="142"/>
                  </a:lnTo>
                  <a:lnTo>
                    <a:pt x="277" y="142"/>
                  </a:lnTo>
                  <a:lnTo>
                    <a:pt x="279" y="146"/>
                  </a:lnTo>
                  <a:lnTo>
                    <a:pt x="279" y="149"/>
                  </a:lnTo>
                  <a:lnTo>
                    <a:pt x="277" y="150"/>
                  </a:lnTo>
                  <a:lnTo>
                    <a:pt x="277" y="151"/>
                  </a:lnTo>
                  <a:lnTo>
                    <a:pt x="277" y="153"/>
                  </a:lnTo>
                  <a:lnTo>
                    <a:pt x="277" y="154"/>
                  </a:lnTo>
                  <a:lnTo>
                    <a:pt x="276" y="155"/>
                  </a:lnTo>
                  <a:lnTo>
                    <a:pt x="276" y="158"/>
                  </a:lnTo>
                  <a:lnTo>
                    <a:pt x="276" y="159"/>
                  </a:lnTo>
                  <a:lnTo>
                    <a:pt x="276" y="161"/>
                  </a:lnTo>
                  <a:lnTo>
                    <a:pt x="275" y="162"/>
                  </a:lnTo>
                  <a:lnTo>
                    <a:pt x="273" y="161"/>
                  </a:lnTo>
                  <a:lnTo>
                    <a:pt x="271" y="161"/>
                  </a:lnTo>
                  <a:lnTo>
                    <a:pt x="269" y="161"/>
                  </a:lnTo>
                  <a:lnTo>
                    <a:pt x="268" y="160"/>
                  </a:lnTo>
                  <a:lnTo>
                    <a:pt x="266" y="160"/>
                  </a:lnTo>
                  <a:lnTo>
                    <a:pt x="265" y="160"/>
                  </a:lnTo>
                  <a:lnTo>
                    <a:pt x="263" y="159"/>
                  </a:lnTo>
                  <a:lnTo>
                    <a:pt x="261" y="159"/>
                  </a:lnTo>
                  <a:lnTo>
                    <a:pt x="259" y="159"/>
                  </a:lnTo>
                  <a:lnTo>
                    <a:pt x="258" y="158"/>
                  </a:lnTo>
                  <a:lnTo>
                    <a:pt x="255" y="158"/>
                  </a:lnTo>
                  <a:lnTo>
                    <a:pt x="251" y="157"/>
                  </a:lnTo>
                  <a:lnTo>
                    <a:pt x="249" y="157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3" y="154"/>
                  </a:lnTo>
                  <a:lnTo>
                    <a:pt x="241" y="154"/>
                  </a:lnTo>
                  <a:lnTo>
                    <a:pt x="240" y="153"/>
                  </a:lnTo>
                  <a:lnTo>
                    <a:pt x="239" y="153"/>
                  </a:lnTo>
                  <a:lnTo>
                    <a:pt x="236" y="153"/>
                  </a:lnTo>
                  <a:lnTo>
                    <a:pt x="235" y="152"/>
                  </a:lnTo>
                  <a:lnTo>
                    <a:pt x="233" y="152"/>
                  </a:lnTo>
                  <a:lnTo>
                    <a:pt x="232" y="152"/>
                  </a:lnTo>
                  <a:lnTo>
                    <a:pt x="230" y="155"/>
                  </a:lnTo>
                  <a:lnTo>
                    <a:pt x="230" y="160"/>
                  </a:lnTo>
                  <a:lnTo>
                    <a:pt x="228" y="162"/>
                  </a:lnTo>
                  <a:lnTo>
                    <a:pt x="228" y="166"/>
                  </a:lnTo>
                  <a:lnTo>
                    <a:pt x="227" y="168"/>
                  </a:lnTo>
                  <a:lnTo>
                    <a:pt x="231" y="170"/>
                  </a:lnTo>
                  <a:lnTo>
                    <a:pt x="226" y="172"/>
                  </a:lnTo>
                  <a:lnTo>
                    <a:pt x="225" y="177"/>
                  </a:lnTo>
                  <a:lnTo>
                    <a:pt x="223" y="179"/>
                  </a:lnTo>
                  <a:lnTo>
                    <a:pt x="226" y="182"/>
                  </a:lnTo>
                  <a:lnTo>
                    <a:pt x="226" y="183"/>
                  </a:lnTo>
                  <a:lnTo>
                    <a:pt x="225" y="185"/>
                  </a:lnTo>
                  <a:lnTo>
                    <a:pt x="223" y="186"/>
                  </a:lnTo>
                  <a:lnTo>
                    <a:pt x="223" y="189"/>
                  </a:lnTo>
                  <a:lnTo>
                    <a:pt x="223" y="194"/>
                  </a:lnTo>
                  <a:lnTo>
                    <a:pt x="222" y="195"/>
                  </a:lnTo>
                  <a:lnTo>
                    <a:pt x="221" y="197"/>
                  </a:lnTo>
                  <a:lnTo>
                    <a:pt x="219" y="199"/>
                  </a:lnTo>
                  <a:lnTo>
                    <a:pt x="217" y="199"/>
                  </a:lnTo>
                  <a:lnTo>
                    <a:pt x="215" y="203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6" y="200"/>
                  </a:lnTo>
                  <a:lnTo>
                    <a:pt x="207" y="202"/>
                  </a:lnTo>
                  <a:lnTo>
                    <a:pt x="208" y="205"/>
                  </a:lnTo>
                  <a:lnTo>
                    <a:pt x="207" y="208"/>
                  </a:lnTo>
                  <a:lnTo>
                    <a:pt x="207" y="210"/>
                  </a:lnTo>
                  <a:lnTo>
                    <a:pt x="202" y="209"/>
                  </a:lnTo>
                  <a:lnTo>
                    <a:pt x="201" y="210"/>
                  </a:lnTo>
                  <a:lnTo>
                    <a:pt x="200" y="210"/>
                  </a:lnTo>
                  <a:lnTo>
                    <a:pt x="198" y="210"/>
                  </a:lnTo>
                  <a:lnTo>
                    <a:pt x="197" y="210"/>
                  </a:lnTo>
                  <a:lnTo>
                    <a:pt x="194" y="210"/>
                  </a:lnTo>
                  <a:lnTo>
                    <a:pt x="193" y="209"/>
                  </a:lnTo>
                  <a:lnTo>
                    <a:pt x="192" y="209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6" y="209"/>
                  </a:lnTo>
                  <a:lnTo>
                    <a:pt x="185" y="209"/>
                  </a:lnTo>
                  <a:lnTo>
                    <a:pt x="183" y="209"/>
                  </a:lnTo>
                  <a:lnTo>
                    <a:pt x="182" y="209"/>
                  </a:lnTo>
                  <a:lnTo>
                    <a:pt x="180" y="210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2" y="214"/>
                  </a:lnTo>
                  <a:lnTo>
                    <a:pt x="168" y="216"/>
                  </a:lnTo>
                  <a:lnTo>
                    <a:pt x="165" y="220"/>
                  </a:lnTo>
                  <a:lnTo>
                    <a:pt x="160" y="220"/>
                  </a:lnTo>
                  <a:lnTo>
                    <a:pt x="155" y="220"/>
                  </a:lnTo>
                  <a:lnTo>
                    <a:pt x="151" y="220"/>
                  </a:lnTo>
                  <a:lnTo>
                    <a:pt x="148" y="221"/>
                  </a:lnTo>
                  <a:lnTo>
                    <a:pt x="145" y="222"/>
                  </a:lnTo>
                  <a:lnTo>
                    <a:pt x="141" y="224"/>
                  </a:lnTo>
                  <a:lnTo>
                    <a:pt x="140" y="228"/>
                  </a:lnTo>
                  <a:lnTo>
                    <a:pt x="136" y="230"/>
                  </a:lnTo>
                  <a:lnTo>
                    <a:pt x="133" y="231"/>
                  </a:lnTo>
                  <a:lnTo>
                    <a:pt x="133" y="235"/>
                  </a:lnTo>
                  <a:lnTo>
                    <a:pt x="134" y="238"/>
                  </a:lnTo>
                  <a:lnTo>
                    <a:pt x="128" y="238"/>
                  </a:lnTo>
                  <a:lnTo>
                    <a:pt x="124" y="236"/>
                  </a:lnTo>
                  <a:lnTo>
                    <a:pt x="120" y="234"/>
                  </a:lnTo>
                  <a:lnTo>
                    <a:pt x="118" y="231"/>
                  </a:lnTo>
                  <a:lnTo>
                    <a:pt x="113" y="230"/>
                  </a:lnTo>
                  <a:lnTo>
                    <a:pt x="108" y="229"/>
                  </a:lnTo>
                  <a:lnTo>
                    <a:pt x="102" y="229"/>
                  </a:lnTo>
                  <a:lnTo>
                    <a:pt x="98" y="228"/>
                  </a:lnTo>
                  <a:lnTo>
                    <a:pt x="95" y="225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1" y="224"/>
                  </a:lnTo>
                  <a:lnTo>
                    <a:pt x="90" y="222"/>
                  </a:lnTo>
                  <a:lnTo>
                    <a:pt x="89" y="221"/>
                  </a:lnTo>
                  <a:lnTo>
                    <a:pt x="88" y="220"/>
                  </a:lnTo>
                  <a:lnTo>
                    <a:pt x="85" y="219"/>
                  </a:lnTo>
                  <a:lnTo>
                    <a:pt x="85" y="218"/>
                  </a:lnTo>
                  <a:lnTo>
                    <a:pt x="83" y="217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78" y="214"/>
                  </a:lnTo>
                  <a:lnTo>
                    <a:pt x="77" y="213"/>
                  </a:lnTo>
                  <a:lnTo>
                    <a:pt x="75" y="212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0" y="210"/>
                  </a:lnTo>
                  <a:lnTo>
                    <a:pt x="69" y="209"/>
                  </a:lnTo>
                  <a:lnTo>
                    <a:pt x="68" y="208"/>
                  </a:lnTo>
                  <a:lnTo>
                    <a:pt x="66" y="208"/>
                  </a:lnTo>
                  <a:lnTo>
                    <a:pt x="65" y="206"/>
                  </a:lnTo>
                  <a:lnTo>
                    <a:pt x="64" y="205"/>
                  </a:lnTo>
                  <a:lnTo>
                    <a:pt x="61" y="205"/>
                  </a:lnTo>
                  <a:lnTo>
                    <a:pt x="60" y="204"/>
                  </a:lnTo>
                  <a:lnTo>
                    <a:pt x="59" y="204"/>
                  </a:lnTo>
                  <a:lnTo>
                    <a:pt x="57" y="205"/>
                  </a:lnTo>
                  <a:lnTo>
                    <a:pt x="55" y="204"/>
                  </a:lnTo>
                  <a:lnTo>
                    <a:pt x="53" y="204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50" y="201"/>
                  </a:lnTo>
                  <a:lnTo>
                    <a:pt x="48" y="199"/>
                  </a:lnTo>
                  <a:lnTo>
                    <a:pt x="50" y="196"/>
                  </a:lnTo>
                  <a:lnTo>
                    <a:pt x="47" y="194"/>
                  </a:lnTo>
                  <a:lnTo>
                    <a:pt x="45" y="193"/>
                  </a:lnTo>
                  <a:lnTo>
                    <a:pt x="44" y="192"/>
                  </a:lnTo>
                  <a:lnTo>
                    <a:pt x="43" y="191"/>
                  </a:lnTo>
                  <a:lnTo>
                    <a:pt x="42" y="189"/>
                  </a:lnTo>
                  <a:lnTo>
                    <a:pt x="41" y="188"/>
                  </a:lnTo>
                  <a:lnTo>
                    <a:pt x="41" y="186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4" y="183"/>
                  </a:lnTo>
                  <a:lnTo>
                    <a:pt x="44" y="180"/>
                  </a:lnTo>
                  <a:lnTo>
                    <a:pt x="44" y="179"/>
                  </a:lnTo>
                  <a:lnTo>
                    <a:pt x="43" y="178"/>
                  </a:lnTo>
                  <a:lnTo>
                    <a:pt x="43" y="176"/>
                  </a:lnTo>
                  <a:lnTo>
                    <a:pt x="42" y="175"/>
                  </a:lnTo>
                  <a:lnTo>
                    <a:pt x="42" y="172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3" y="168"/>
                  </a:lnTo>
                  <a:lnTo>
                    <a:pt x="42" y="163"/>
                  </a:lnTo>
                  <a:lnTo>
                    <a:pt x="43" y="161"/>
                  </a:lnTo>
                  <a:lnTo>
                    <a:pt x="40" y="159"/>
                  </a:lnTo>
                  <a:lnTo>
                    <a:pt x="39" y="158"/>
                  </a:lnTo>
                  <a:lnTo>
                    <a:pt x="37" y="155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1" y="155"/>
                  </a:lnTo>
                  <a:lnTo>
                    <a:pt x="31" y="153"/>
                  </a:lnTo>
                  <a:lnTo>
                    <a:pt x="30" y="151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28" y="146"/>
                  </a:lnTo>
                  <a:lnTo>
                    <a:pt x="28" y="145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6" y="141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8" y="137"/>
                  </a:lnTo>
                  <a:lnTo>
                    <a:pt x="17" y="137"/>
                  </a:lnTo>
                  <a:lnTo>
                    <a:pt x="15" y="138"/>
                  </a:lnTo>
                  <a:lnTo>
                    <a:pt x="14" y="138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1"/>
                  </a:lnTo>
                  <a:lnTo>
                    <a:pt x="8" y="142"/>
                  </a:lnTo>
                  <a:lnTo>
                    <a:pt x="8" y="144"/>
                  </a:lnTo>
                  <a:lnTo>
                    <a:pt x="5" y="14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12" name="Rectangle 40"/>
            <p:cNvSpPr>
              <a:spLocks noChangeArrowheads="1"/>
            </p:cNvSpPr>
            <p:nvPr/>
          </p:nvSpPr>
          <p:spPr bwMode="auto">
            <a:xfrm>
              <a:off x="7154958" y="3970584"/>
              <a:ext cx="560493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Przemyśl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5694363" y="4076700"/>
              <a:ext cx="854075" cy="581025"/>
            </a:xfrm>
            <a:custGeom>
              <a:avLst/>
              <a:gdLst/>
              <a:ahLst/>
              <a:cxnLst>
                <a:cxn ang="0">
                  <a:pos x="72" y="569"/>
                </a:cxn>
                <a:cxn ang="0">
                  <a:pos x="93" y="498"/>
                </a:cxn>
                <a:cxn ang="0">
                  <a:pos x="138" y="435"/>
                </a:cxn>
                <a:cxn ang="0">
                  <a:pos x="157" y="378"/>
                </a:cxn>
                <a:cxn ang="0">
                  <a:pos x="137" y="327"/>
                </a:cxn>
                <a:cxn ang="0">
                  <a:pos x="85" y="308"/>
                </a:cxn>
                <a:cxn ang="0">
                  <a:pos x="49" y="323"/>
                </a:cxn>
                <a:cxn ang="0">
                  <a:pos x="4" y="293"/>
                </a:cxn>
                <a:cxn ang="0">
                  <a:pos x="38" y="294"/>
                </a:cxn>
                <a:cxn ang="0">
                  <a:pos x="74" y="263"/>
                </a:cxn>
                <a:cxn ang="0">
                  <a:pos x="115" y="222"/>
                </a:cxn>
                <a:cxn ang="0">
                  <a:pos x="151" y="190"/>
                </a:cxn>
                <a:cxn ang="0">
                  <a:pos x="203" y="170"/>
                </a:cxn>
                <a:cxn ang="0">
                  <a:pos x="232" y="86"/>
                </a:cxn>
                <a:cxn ang="0">
                  <a:pos x="313" y="62"/>
                </a:cxn>
                <a:cxn ang="0">
                  <a:pos x="390" y="99"/>
                </a:cxn>
                <a:cxn ang="0">
                  <a:pos x="373" y="53"/>
                </a:cxn>
                <a:cxn ang="0">
                  <a:pos x="394" y="13"/>
                </a:cxn>
                <a:cxn ang="0">
                  <a:pos x="430" y="30"/>
                </a:cxn>
                <a:cxn ang="0">
                  <a:pos x="462" y="32"/>
                </a:cxn>
                <a:cxn ang="0">
                  <a:pos x="530" y="19"/>
                </a:cxn>
                <a:cxn ang="0">
                  <a:pos x="575" y="34"/>
                </a:cxn>
                <a:cxn ang="0">
                  <a:pos x="608" y="83"/>
                </a:cxn>
                <a:cxn ang="0">
                  <a:pos x="632" y="126"/>
                </a:cxn>
                <a:cxn ang="0">
                  <a:pos x="691" y="174"/>
                </a:cxn>
                <a:cxn ang="0">
                  <a:pos x="752" y="150"/>
                </a:cxn>
                <a:cxn ang="0">
                  <a:pos x="802" y="129"/>
                </a:cxn>
                <a:cxn ang="0">
                  <a:pos x="851" y="140"/>
                </a:cxn>
                <a:cxn ang="0">
                  <a:pos x="827" y="192"/>
                </a:cxn>
                <a:cxn ang="0">
                  <a:pos x="870" y="208"/>
                </a:cxn>
                <a:cxn ang="0">
                  <a:pos x="912" y="222"/>
                </a:cxn>
                <a:cxn ang="0">
                  <a:pos x="954" y="259"/>
                </a:cxn>
                <a:cxn ang="0">
                  <a:pos x="985" y="293"/>
                </a:cxn>
                <a:cxn ang="0">
                  <a:pos x="963" y="339"/>
                </a:cxn>
                <a:cxn ang="0">
                  <a:pos x="922" y="378"/>
                </a:cxn>
                <a:cxn ang="0">
                  <a:pos x="927" y="400"/>
                </a:cxn>
                <a:cxn ang="0">
                  <a:pos x="973" y="423"/>
                </a:cxn>
                <a:cxn ang="0">
                  <a:pos x="1032" y="430"/>
                </a:cxn>
                <a:cxn ang="0">
                  <a:pos x="1076" y="448"/>
                </a:cxn>
                <a:cxn ang="0">
                  <a:pos x="1054" y="491"/>
                </a:cxn>
                <a:cxn ang="0">
                  <a:pos x="1042" y="541"/>
                </a:cxn>
                <a:cxn ang="0">
                  <a:pos x="982" y="560"/>
                </a:cxn>
                <a:cxn ang="0">
                  <a:pos x="928" y="596"/>
                </a:cxn>
                <a:cxn ang="0">
                  <a:pos x="907" y="659"/>
                </a:cxn>
                <a:cxn ang="0">
                  <a:pos x="860" y="670"/>
                </a:cxn>
                <a:cxn ang="0">
                  <a:pos x="809" y="649"/>
                </a:cxn>
                <a:cxn ang="0">
                  <a:pos x="771" y="605"/>
                </a:cxn>
                <a:cxn ang="0">
                  <a:pos x="722" y="631"/>
                </a:cxn>
                <a:cxn ang="0">
                  <a:pos x="674" y="630"/>
                </a:cxn>
                <a:cxn ang="0">
                  <a:pos x="624" y="615"/>
                </a:cxn>
                <a:cxn ang="0">
                  <a:pos x="588" y="626"/>
                </a:cxn>
                <a:cxn ang="0">
                  <a:pos x="536" y="657"/>
                </a:cxn>
                <a:cxn ang="0">
                  <a:pos x="520" y="703"/>
                </a:cxn>
                <a:cxn ang="0">
                  <a:pos x="474" y="713"/>
                </a:cxn>
                <a:cxn ang="0">
                  <a:pos x="428" y="685"/>
                </a:cxn>
                <a:cxn ang="0">
                  <a:pos x="378" y="685"/>
                </a:cxn>
                <a:cxn ang="0">
                  <a:pos x="312" y="729"/>
                </a:cxn>
                <a:cxn ang="0">
                  <a:pos x="231" y="714"/>
                </a:cxn>
                <a:cxn ang="0">
                  <a:pos x="166" y="671"/>
                </a:cxn>
                <a:cxn ang="0">
                  <a:pos x="132" y="692"/>
                </a:cxn>
                <a:cxn ang="0">
                  <a:pos x="77" y="689"/>
                </a:cxn>
                <a:cxn ang="0">
                  <a:pos x="45" y="680"/>
                </a:cxn>
                <a:cxn ang="0">
                  <a:pos x="60" y="639"/>
                </a:cxn>
              </a:cxnLst>
              <a:rect l="0" t="0" r="r" b="b"/>
              <a:pathLst>
                <a:path w="1076" h="732">
                  <a:moveTo>
                    <a:pt x="48" y="613"/>
                  </a:moveTo>
                  <a:lnTo>
                    <a:pt x="48" y="612"/>
                  </a:lnTo>
                  <a:lnTo>
                    <a:pt x="49" y="609"/>
                  </a:lnTo>
                  <a:lnTo>
                    <a:pt x="50" y="607"/>
                  </a:lnTo>
                  <a:lnTo>
                    <a:pt x="51" y="605"/>
                  </a:lnTo>
                  <a:lnTo>
                    <a:pt x="52" y="604"/>
                  </a:lnTo>
                  <a:lnTo>
                    <a:pt x="54" y="603"/>
                  </a:lnTo>
                  <a:lnTo>
                    <a:pt x="55" y="602"/>
                  </a:lnTo>
                  <a:lnTo>
                    <a:pt x="55" y="600"/>
                  </a:lnTo>
                  <a:lnTo>
                    <a:pt x="56" y="599"/>
                  </a:lnTo>
                  <a:lnTo>
                    <a:pt x="57" y="597"/>
                  </a:lnTo>
                  <a:lnTo>
                    <a:pt x="58" y="596"/>
                  </a:lnTo>
                  <a:lnTo>
                    <a:pt x="59" y="595"/>
                  </a:lnTo>
                  <a:lnTo>
                    <a:pt x="60" y="594"/>
                  </a:lnTo>
                  <a:lnTo>
                    <a:pt x="62" y="592"/>
                  </a:lnTo>
                  <a:lnTo>
                    <a:pt x="63" y="591"/>
                  </a:lnTo>
                  <a:lnTo>
                    <a:pt x="63" y="590"/>
                  </a:lnTo>
                  <a:lnTo>
                    <a:pt x="64" y="589"/>
                  </a:lnTo>
                  <a:lnTo>
                    <a:pt x="65" y="587"/>
                  </a:lnTo>
                  <a:lnTo>
                    <a:pt x="66" y="586"/>
                  </a:lnTo>
                  <a:lnTo>
                    <a:pt x="66" y="584"/>
                  </a:lnTo>
                  <a:lnTo>
                    <a:pt x="67" y="583"/>
                  </a:lnTo>
                  <a:lnTo>
                    <a:pt x="67" y="582"/>
                  </a:lnTo>
                  <a:lnTo>
                    <a:pt x="68" y="580"/>
                  </a:lnTo>
                  <a:lnTo>
                    <a:pt x="68" y="579"/>
                  </a:lnTo>
                  <a:lnTo>
                    <a:pt x="70" y="578"/>
                  </a:lnTo>
                  <a:lnTo>
                    <a:pt x="70" y="575"/>
                  </a:lnTo>
                  <a:lnTo>
                    <a:pt x="71" y="574"/>
                  </a:lnTo>
                  <a:lnTo>
                    <a:pt x="71" y="573"/>
                  </a:lnTo>
                  <a:lnTo>
                    <a:pt x="72" y="571"/>
                  </a:lnTo>
                  <a:lnTo>
                    <a:pt x="72" y="570"/>
                  </a:lnTo>
                  <a:lnTo>
                    <a:pt x="72" y="569"/>
                  </a:lnTo>
                  <a:lnTo>
                    <a:pt x="73" y="567"/>
                  </a:lnTo>
                  <a:lnTo>
                    <a:pt x="73" y="565"/>
                  </a:lnTo>
                  <a:lnTo>
                    <a:pt x="74" y="564"/>
                  </a:lnTo>
                  <a:lnTo>
                    <a:pt x="74" y="563"/>
                  </a:lnTo>
                  <a:lnTo>
                    <a:pt x="75" y="558"/>
                  </a:lnTo>
                  <a:lnTo>
                    <a:pt x="76" y="558"/>
                  </a:lnTo>
                  <a:lnTo>
                    <a:pt x="76" y="555"/>
                  </a:lnTo>
                  <a:lnTo>
                    <a:pt x="77" y="554"/>
                  </a:lnTo>
                  <a:lnTo>
                    <a:pt x="77" y="553"/>
                  </a:lnTo>
                  <a:lnTo>
                    <a:pt x="79" y="550"/>
                  </a:lnTo>
                  <a:lnTo>
                    <a:pt x="79" y="549"/>
                  </a:lnTo>
                  <a:lnTo>
                    <a:pt x="80" y="548"/>
                  </a:lnTo>
                  <a:lnTo>
                    <a:pt x="82" y="545"/>
                  </a:lnTo>
                  <a:lnTo>
                    <a:pt x="82" y="541"/>
                  </a:lnTo>
                  <a:lnTo>
                    <a:pt x="82" y="539"/>
                  </a:lnTo>
                  <a:lnTo>
                    <a:pt x="82" y="538"/>
                  </a:lnTo>
                  <a:lnTo>
                    <a:pt x="81" y="535"/>
                  </a:lnTo>
                  <a:lnTo>
                    <a:pt x="83" y="535"/>
                  </a:lnTo>
                  <a:lnTo>
                    <a:pt x="84" y="533"/>
                  </a:lnTo>
                  <a:lnTo>
                    <a:pt x="89" y="532"/>
                  </a:lnTo>
                  <a:lnTo>
                    <a:pt x="92" y="530"/>
                  </a:lnTo>
                  <a:lnTo>
                    <a:pt x="93" y="528"/>
                  </a:lnTo>
                  <a:lnTo>
                    <a:pt x="96" y="525"/>
                  </a:lnTo>
                  <a:lnTo>
                    <a:pt x="98" y="518"/>
                  </a:lnTo>
                  <a:lnTo>
                    <a:pt x="95" y="516"/>
                  </a:lnTo>
                  <a:lnTo>
                    <a:pt x="96" y="514"/>
                  </a:lnTo>
                  <a:lnTo>
                    <a:pt x="96" y="512"/>
                  </a:lnTo>
                  <a:lnTo>
                    <a:pt x="96" y="511"/>
                  </a:lnTo>
                  <a:lnTo>
                    <a:pt x="96" y="507"/>
                  </a:lnTo>
                  <a:lnTo>
                    <a:pt x="95" y="504"/>
                  </a:lnTo>
                  <a:lnTo>
                    <a:pt x="93" y="501"/>
                  </a:lnTo>
                  <a:lnTo>
                    <a:pt x="93" y="498"/>
                  </a:lnTo>
                  <a:lnTo>
                    <a:pt x="95" y="495"/>
                  </a:lnTo>
                  <a:lnTo>
                    <a:pt x="97" y="493"/>
                  </a:lnTo>
                  <a:lnTo>
                    <a:pt x="99" y="491"/>
                  </a:lnTo>
                  <a:lnTo>
                    <a:pt x="101" y="489"/>
                  </a:lnTo>
                  <a:lnTo>
                    <a:pt x="101" y="487"/>
                  </a:lnTo>
                  <a:lnTo>
                    <a:pt x="101" y="485"/>
                  </a:lnTo>
                  <a:lnTo>
                    <a:pt x="102" y="481"/>
                  </a:lnTo>
                  <a:lnTo>
                    <a:pt x="102" y="478"/>
                  </a:lnTo>
                  <a:lnTo>
                    <a:pt x="104" y="473"/>
                  </a:lnTo>
                  <a:lnTo>
                    <a:pt x="104" y="468"/>
                  </a:lnTo>
                  <a:lnTo>
                    <a:pt x="107" y="466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9" y="457"/>
                  </a:lnTo>
                  <a:lnTo>
                    <a:pt x="110" y="454"/>
                  </a:lnTo>
                  <a:lnTo>
                    <a:pt x="110" y="452"/>
                  </a:lnTo>
                  <a:lnTo>
                    <a:pt x="109" y="447"/>
                  </a:lnTo>
                  <a:lnTo>
                    <a:pt x="115" y="447"/>
                  </a:lnTo>
                  <a:lnTo>
                    <a:pt x="114" y="444"/>
                  </a:lnTo>
                  <a:lnTo>
                    <a:pt x="117" y="444"/>
                  </a:lnTo>
                  <a:lnTo>
                    <a:pt x="118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3" y="443"/>
                  </a:lnTo>
                  <a:lnTo>
                    <a:pt x="125" y="444"/>
                  </a:lnTo>
                  <a:lnTo>
                    <a:pt x="127" y="439"/>
                  </a:lnTo>
                  <a:lnTo>
                    <a:pt x="131" y="443"/>
                  </a:lnTo>
                  <a:lnTo>
                    <a:pt x="132" y="439"/>
                  </a:lnTo>
                  <a:lnTo>
                    <a:pt x="133" y="438"/>
                  </a:lnTo>
                  <a:lnTo>
                    <a:pt x="134" y="437"/>
                  </a:lnTo>
                  <a:lnTo>
                    <a:pt x="137" y="436"/>
                  </a:lnTo>
                  <a:lnTo>
                    <a:pt x="138" y="435"/>
                  </a:lnTo>
                  <a:lnTo>
                    <a:pt x="138" y="434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8" y="427"/>
                  </a:lnTo>
                  <a:lnTo>
                    <a:pt x="139" y="424"/>
                  </a:lnTo>
                  <a:lnTo>
                    <a:pt x="140" y="419"/>
                  </a:lnTo>
                  <a:lnTo>
                    <a:pt x="140" y="417"/>
                  </a:lnTo>
                  <a:lnTo>
                    <a:pt x="142" y="414"/>
                  </a:lnTo>
                  <a:lnTo>
                    <a:pt x="145" y="412"/>
                  </a:lnTo>
                  <a:lnTo>
                    <a:pt x="145" y="410"/>
                  </a:lnTo>
                  <a:lnTo>
                    <a:pt x="145" y="405"/>
                  </a:lnTo>
                  <a:lnTo>
                    <a:pt x="148" y="405"/>
                  </a:lnTo>
                  <a:lnTo>
                    <a:pt x="150" y="402"/>
                  </a:lnTo>
                  <a:lnTo>
                    <a:pt x="153" y="400"/>
                  </a:lnTo>
                  <a:lnTo>
                    <a:pt x="155" y="400"/>
                  </a:lnTo>
                  <a:lnTo>
                    <a:pt x="156" y="398"/>
                  </a:lnTo>
                  <a:lnTo>
                    <a:pt x="157" y="397"/>
                  </a:lnTo>
                  <a:lnTo>
                    <a:pt x="159" y="397"/>
                  </a:lnTo>
                  <a:lnTo>
                    <a:pt x="160" y="396"/>
                  </a:lnTo>
                  <a:lnTo>
                    <a:pt x="162" y="395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3" y="389"/>
                  </a:lnTo>
                  <a:lnTo>
                    <a:pt x="167" y="389"/>
                  </a:lnTo>
                  <a:lnTo>
                    <a:pt x="167" y="387"/>
                  </a:lnTo>
                  <a:lnTo>
                    <a:pt x="167" y="385"/>
                  </a:lnTo>
                  <a:lnTo>
                    <a:pt x="166" y="384"/>
                  </a:lnTo>
                  <a:lnTo>
                    <a:pt x="165" y="382"/>
                  </a:lnTo>
                  <a:lnTo>
                    <a:pt x="162" y="385"/>
                  </a:lnTo>
                  <a:lnTo>
                    <a:pt x="160" y="382"/>
                  </a:lnTo>
                  <a:lnTo>
                    <a:pt x="158" y="380"/>
                  </a:lnTo>
                  <a:lnTo>
                    <a:pt x="157" y="378"/>
                  </a:lnTo>
                  <a:lnTo>
                    <a:pt x="157" y="373"/>
                  </a:lnTo>
                  <a:lnTo>
                    <a:pt x="157" y="370"/>
                  </a:lnTo>
                  <a:lnTo>
                    <a:pt x="156" y="369"/>
                  </a:lnTo>
                  <a:lnTo>
                    <a:pt x="157" y="365"/>
                  </a:lnTo>
                  <a:lnTo>
                    <a:pt x="158" y="361"/>
                  </a:lnTo>
                  <a:lnTo>
                    <a:pt x="158" y="359"/>
                  </a:lnTo>
                  <a:lnTo>
                    <a:pt x="155" y="359"/>
                  </a:lnTo>
                  <a:lnTo>
                    <a:pt x="155" y="358"/>
                  </a:lnTo>
                  <a:lnTo>
                    <a:pt x="155" y="355"/>
                  </a:lnTo>
                  <a:lnTo>
                    <a:pt x="155" y="354"/>
                  </a:lnTo>
                  <a:lnTo>
                    <a:pt x="155" y="352"/>
                  </a:lnTo>
                  <a:lnTo>
                    <a:pt x="155" y="351"/>
                  </a:lnTo>
                  <a:lnTo>
                    <a:pt x="155" y="350"/>
                  </a:lnTo>
                  <a:lnTo>
                    <a:pt x="155" y="347"/>
                  </a:lnTo>
                  <a:lnTo>
                    <a:pt x="156" y="346"/>
                  </a:lnTo>
                  <a:lnTo>
                    <a:pt x="156" y="345"/>
                  </a:lnTo>
                  <a:lnTo>
                    <a:pt x="156" y="343"/>
                  </a:lnTo>
                  <a:lnTo>
                    <a:pt x="156" y="342"/>
                  </a:lnTo>
                  <a:lnTo>
                    <a:pt x="155" y="339"/>
                  </a:lnTo>
                  <a:lnTo>
                    <a:pt x="153" y="338"/>
                  </a:lnTo>
                  <a:lnTo>
                    <a:pt x="149" y="336"/>
                  </a:lnTo>
                  <a:lnTo>
                    <a:pt x="148" y="336"/>
                  </a:lnTo>
                  <a:lnTo>
                    <a:pt x="146" y="336"/>
                  </a:lnTo>
                  <a:lnTo>
                    <a:pt x="145" y="336"/>
                  </a:lnTo>
                  <a:lnTo>
                    <a:pt x="142" y="336"/>
                  </a:lnTo>
                  <a:lnTo>
                    <a:pt x="140" y="335"/>
                  </a:lnTo>
                  <a:lnTo>
                    <a:pt x="139" y="334"/>
                  </a:lnTo>
                  <a:lnTo>
                    <a:pt x="137" y="333"/>
                  </a:lnTo>
                  <a:lnTo>
                    <a:pt x="135" y="331"/>
                  </a:lnTo>
                  <a:lnTo>
                    <a:pt x="134" y="329"/>
                  </a:lnTo>
                  <a:lnTo>
                    <a:pt x="135" y="329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5" y="325"/>
                  </a:lnTo>
                  <a:lnTo>
                    <a:pt x="134" y="323"/>
                  </a:lnTo>
                  <a:lnTo>
                    <a:pt x="133" y="322"/>
                  </a:lnTo>
                  <a:lnTo>
                    <a:pt x="131" y="321"/>
                  </a:lnTo>
                  <a:lnTo>
                    <a:pt x="130" y="321"/>
                  </a:lnTo>
                  <a:lnTo>
                    <a:pt x="129" y="320"/>
                  </a:lnTo>
                  <a:lnTo>
                    <a:pt x="126" y="319"/>
                  </a:lnTo>
                  <a:lnTo>
                    <a:pt x="125" y="319"/>
                  </a:lnTo>
                  <a:lnTo>
                    <a:pt x="124" y="318"/>
                  </a:lnTo>
                  <a:lnTo>
                    <a:pt x="123" y="317"/>
                  </a:lnTo>
                  <a:lnTo>
                    <a:pt x="121" y="317"/>
                  </a:lnTo>
                  <a:lnTo>
                    <a:pt x="120" y="316"/>
                  </a:lnTo>
                  <a:lnTo>
                    <a:pt x="117" y="316"/>
                  </a:lnTo>
                  <a:lnTo>
                    <a:pt x="116" y="314"/>
                  </a:lnTo>
                  <a:lnTo>
                    <a:pt x="115" y="313"/>
                  </a:lnTo>
                  <a:lnTo>
                    <a:pt x="113" y="313"/>
                  </a:lnTo>
                  <a:lnTo>
                    <a:pt x="112" y="313"/>
                  </a:lnTo>
                  <a:lnTo>
                    <a:pt x="109" y="313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5" y="312"/>
                  </a:lnTo>
                  <a:lnTo>
                    <a:pt x="102" y="312"/>
                  </a:lnTo>
                  <a:lnTo>
                    <a:pt x="101" y="312"/>
                  </a:lnTo>
                  <a:lnTo>
                    <a:pt x="99" y="312"/>
                  </a:lnTo>
                  <a:lnTo>
                    <a:pt x="96" y="312"/>
                  </a:lnTo>
                  <a:lnTo>
                    <a:pt x="96" y="309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5" y="308"/>
                  </a:lnTo>
                  <a:lnTo>
                    <a:pt x="84" y="309"/>
                  </a:lnTo>
                  <a:lnTo>
                    <a:pt x="83" y="310"/>
                  </a:lnTo>
                  <a:lnTo>
                    <a:pt x="82" y="311"/>
                  </a:lnTo>
                  <a:lnTo>
                    <a:pt x="81" y="311"/>
                  </a:lnTo>
                  <a:lnTo>
                    <a:pt x="79" y="313"/>
                  </a:lnTo>
                  <a:lnTo>
                    <a:pt x="77" y="313"/>
                  </a:lnTo>
                  <a:lnTo>
                    <a:pt x="76" y="314"/>
                  </a:lnTo>
                  <a:lnTo>
                    <a:pt x="75" y="316"/>
                  </a:lnTo>
                  <a:lnTo>
                    <a:pt x="74" y="317"/>
                  </a:lnTo>
                  <a:lnTo>
                    <a:pt x="73" y="318"/>
                  </a:lnTo>
                  <a:lnTo>
                    <a:pt x="73" y="319"/>
                  </a:lnTo>
                  <a:lnTo>
                    <a:pt x="72" y="321"/>
                  </a:lnTo>
                  <a:lnTo>
                    <a:pt x="72" y="322"/>
                  </a:lnTo>
                  <a:lnTo>
                    <a:pt x="72" y="323"/>
                  </a:lnTo>
                  <a:lnTo>
                    <a:pt x="71" y="326"/>
                  </a:lnTo>
                  <a:lnTo>
                    <a:pt x="71" y="327"/>
                  </a:lnTo>
                  <a:lnTo>
                    <a:pt x="70" y="328"/>
                  </a:lnTo>
                  <a:lnTo>
                    <a:pt x="70" y="330"/>
                  </a:lnTo>
                  <a:lnTo>
                    <a:pt x="68" y="331"/>
                  </a:lnTo>
                  <a:lnTo>
                    <a:pt x="67" y="331"/>
                  </a:lnTo>
                  <a:lnTo>
                    <a:pt x="65" y="330"/>
                  </a:lnTo>
                  <a:lnTo>
                    <a:pt x="64" y="330"/>
                  </a:lnTo>
                  <a:lnTo>
                    <a:pt x="63" y="330"/>
                  </a:lnTo>
                  <a:lnTo>
                    <a:pt x="60" y="329"/>
                  </a:lnTo>
                  <a:lnTo>
                    <a:pt x="60" y="328"/>
                  </a:lnTo>
                  <a:lnTo>
                    <a:pt x="58" y="327"/>
                  </a:lnTo>
                  <a:lnTo>
                    <a:pt x="57" y="326"/>
                  </a:lnTo>
                  <a:lnTo>
                    <a:pt x="56" y="325"/>
                  </a:lnTo>
                  <a:lnTo>
                    <a:pt x="55" y="325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49" y="323"/>
                  </a:lnTo>
                  <a:lnTo>
                    <a:pt x="48" y="322"/>
                  </a:lnTo>
                  <a:lnTo>
                    <a:pt x="47" y="322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1" y="321"/>
                  </a:lnTo>
                  <a:lnTo>
                    <a:pt x="38" y="320"/>
                  </a:lnTo>
                  <a:lnTo>
                    <a:pt x="35" y="322"/>
                  </a:lnTo>
                  <a:lnTo>
                    <a:pt x="34" y="323"/>
                  </a:lnTo>
                  <a:lnTo>
                    <a:pt x="30" y="325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4" y="320"/>
                  </a:lnTo>
                  <a:lnTo>
                    <a:pt x="23" y="319"/>
                  </a:lnTo>
                  <a:lnTo>
                    <a:pt x="22" y="319"/>
                  </a:lnTo>
                  <a:lnTo>
                    <a:pt x="19" y="318"/>
                  </a:lnTo>
                  <a:lnTo>
                    <a:pt x="18" y="317"/>
                  </a:lnTo>
                  <a:lnTo>
                    <a:pt x="17" y="317"/>
                  </a:lnTo>
                  <a:lnTo>
                    <a:pt x="16" y="316"/>
                  </a:lnTo>
                  <a:lnTo>
                    <a:pt x="14" y="316"/>
                  </a:lnTo>
                  <a:lnTo>
                    <a:pt x="13" y="314"/>
                  </a:lnTo>
                  <a:lnTo>
                    <a:pt x="12" y="313"/>
                  </a:lnTo>
                  <a:lnTo>
                    <a:pt x="9" y="313"/>
                  </a:lnTo>
                  <a:lnTo>
                    <a:pt x="8" y="312"/>
                  </a:lnTo>
                  <a:lnTo>
                    <a:pt x="7" y="311"/>
                  </a:lnTo>
                  <a:lnTo>
                    <a:pt x="6" y="310"/>
                  </a:lnTo>
                  <a:lnTo>
                    <a:pt x="5" y="309"/>
                  </a:lnTo>
                  <a:lnTo>
                    <a:pt x="4" y="309"/>
                  </a:lnTo>
                  <a:lnTo>
                    <a:pt x="1" y="306"/>
                  </a:lnTo>
                  <a:lnTo>
                    <a:pt x="0" y="303"/>
                  </a:lnTo>
                  <a:lnTo>
                    <a:pt x="0" y="298"/>
                  </a:lnTo>
                  <a:lnTo>
                    <a:pt x="1" y="295"/>
                  </a:lnTo>
                  <a:lnTo>
                    <a:pt x="4" y="293"/>
                  </a:lnTo>
                  <a:lnTo>
                    <a:pt x="6" y="289"/>
                  </a:lnTo>
                  <a:lnTo>
                    <a:pt x="7" y="284"/>
                  </a:lnTo>
                  <a:lnTo>
                    <a:pt x="9" y="280"/>
                  </a:lnTo>
                  <a:lnTo>
                    <a:pt x="12" y="279"/>
                  </a:lnTo>
                  <a:lnTo>
                    <a:pt x="15" y="278"/>
                  </a:lnTo>
                  <a:lnTo>
                    <a:pt x="18" y="278"/>
                  </a:lnTo>
                  <a:lnTo>
                    <a:pt x="16" y="281"/>
                  </a:lnTo>
                  <a:lnTo>
                    <a:pt x="17" y="283"/>
                  </a:lnTo>
                  <a:lnTo>
                    <a:pt x="17" y="285"/>
                  </a:lnTo>
                  <a:lnTo>
                    <a:pt x="18" y="286"/>
                  </a:lnTo>
                  <a:lnTo>
                    <a:pt x="19" y="287"/>
                  </a:lnTo>
                  <a:lnTo>
                    <a:pt x="19" y="288"/>
                  </a:lnTo>
                  <a:lnTo>
                    <a:pt x="19" y="291"/>
                  </a:lnTo>
                  <a:lnTo>
                    <a:pt x="18" y="292"/>
                  </a:lnTo>
                  <a:lnTo>
                    <a:pt x="17" y="293"/>
                  </a:lnTo>
                  <a:lnTo>
                    <a:pt x="17" y="295"/>
                  </a:lnTo>
                  <a:lnTo>
                    <a:pt x="18" y="296"/>
                  </a:lnTo>
                  <a:lnTo>
                    <a:pt x="21" y="297"/>
                  </a:lnTo>
                  <a:lnTo>
                    <a:pt x="22" y="297"/>
                  </a:lnTo>
                  <a:lnTo>
                    <a:pt x="23" y="298"/>
                  </a:lnTo>
                  <a:lnTo>
                    <a:pt x="25" y="298"/>
                  </a:lnTo>
                  <a:lnTo>
                    <a:pt x="26" y="300"/>
                  </a:lnTo>
                  <a:lnTo>
                    <a:pt x="29" y="300"/>
                  </a:lnTo>
                  <a:lnTo>
                    <a:pt x="30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298"/>
                  </a:lnTo>
                  <a:lnTo>
                    <a:pt x="37" y="297"/>
                  </a:lnTo>
                  <a:lnTo>
                    <a:pt x="37" y="295"/>
                  </a:lnTo>
                  <a:lnTo>
                    <a:pt x="38" y="294"/>
                  </a:lnTo>
                  <a:lnTo>
                    <a:pt x="39" y="293"/>
                  </a:lnTo>
                  <a:lnTo>
                    <a:pt x="40" y="292"/>
                  </a:lnTo>
                  <a:lnTo>
                    <a:pt x="41" y="292"/>
                  </a:lnTo>
                  <a:lnTo>
                    <a:pt x="43" y="291"/>
                  </a:lnTo>
                  <a:lnTo>
                    <a:pt x="45" y="291"/>
                  </a:lnTo>
                  <a:lnTo>
                    <a:pt x="47" y="289"/>
                  </a:lnTo>
                  <a:lnTo>
                    <a:pt x="48" y="288"/>
                  </a:lnTo>
                  <a:lnTo>
                    <a:pt x="49" y="288"/>
                  </a:lnTo>
                  <a:lnTo>
                    <a:pt x="50" y="287"/>
                  </a:lnTo>
                  <a:lnTo>
                    <a:pt x="51" y="285"/>
                  </a:lnTo>
                  <a:lnTo>
                    <a:pt x="52" y="285"/>
                  </a:lnTo>
                  <a:lnTo>
                    <a:pt x="54" y="283"/>
                  </a:lnTo>
                  <a:lnTo>
                    <a:pt x="55" y="281"/>
                  </a:lnTo>
                  <a:lnTo>
                    <a:pt x="57" y="281"/>
                  </a:lnTo>
                  <a:lnTo>
                    <a:pt x="58" y="280"/>
                  </a:lnTo>
                  <a:lnTo>
                    <a:pt x="59" y="280"/>
                  </a:lnTo>
                  <a:lnTo>
                    <a:pt x="60" y="280"/>
                  </a:lnTo>
                  <a:lnTo>
                    <a:pt x="63" y="279"/>
                  </a:lnTo>
                  <a:lnTo>
                    <a:pt x="65" y="279"/>
                  </a:lnTo>
                  <a:lnTo>
                    <a:pt x="66" y="279"/>
                  </a:lnTo>
                  <a:lnTo>
                    <a:pt x="68" y="279"/>
                  </a:lnTo>
                  <a:lnTo>
                    <a:pt x="71" y="279"/>
                  </a:lnTo>
                  <a:lnTo>
                    <a:pt x="72" y="279"/>
                  </a:lnTo>
                  <a:lnTo>
                    <a:pt x="73" y="278"/>
                  </a:lnTo>
                  <a:lnTo>
                    <a:pt x="73" y="276"/>
                  </a:lnTo>
                  <a:lnTo>
                    <a:pt x="72" y="275"/>
                  </a:lnTo>
                  <a:lnTo>
                    <a:pt x="72" y="272"/>
                  </a:lnTo>
                  <a:lnTo>
                    <a:pt x="72" y="270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3" y="266"/>
                  </a:lnTo>
                  <a:lnTo>
                    <a:pt x="74" y="263"/>
                  </a:lnTo>
                  <a:lnTo>
                    <a:pt x="74" y="262"/>
                  </a:lnTo>
                  <a:lnTo>
                    <a:pt x="75" y="261"/>
                  </a:lnTo>
                  <a:lnTo>
                    <a:pt x="76" y="260"/>
                  </a:lnTo>
                  <a:lnTo>
                    <a:pt x="77" y="259"/>
                  </a:lnTo>
                  <a:lnTo>
                    <a:pt x="79" y="258"/>
                  </a:lnTo>
                  <a:lnTo>
                    <a:pt x="81" y="257"/>
                  </a:lnTo>
                  <a:lnTo>
                    <a:pt x="82" y="255"/>
                  </a:lnTo>
                  <a:lnTo>
                    <a:pt x="83" y="254"/>
                  </a:lnTo>
                  <a:lnTo>
                    <a:pt x="84" y="253"/>
                  </a:lnTo>
                  <a:lnTo>
                    <a:pt x="85" y="252"/>
                  </a:lnTo>
                  <a:lnTo>
                    <a:pt x="87" y="251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1" y="250"/>
                  </a:lnTo>
                  <a:lnTo>
                    <a:pt x="93" y="249"/>
                  </a:lnTo>
                  <a:lnTo>
                    <a:pt x="95" y="249"/>
                  </a:lnTo>
                  <a:lnTo>
                    <a:pt x="96" y="247"/>
                  </a:lnTo>
                  <a:lnTo>
                    <a:pt x="97" y="246"/>
                  </a:lnTo>
                  <a:lnTo>
                    <a:pt x="101" y="247"/>
                  </a:lnTo>
                  <a:lnTo>
                    <a:pt x="101" y="244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10" y="235"/>
                  </a:lnTo>
                  <a:lnTo>
                    <a:pt x="107" y="233"/>
                  </a:lnTo>
                  <a:lnTo>
                    <a:pt x="108" y="230"/>
                  </a:lnTo>
                  <a:lnTo>
                    <a:pt x="109" y="229"/>
                  </a:lnTo>
                  <a:lnTo>
                    <a:pt x="110" y="228"/>
                  </a:lnTo>
                  <a:lnTo>
                    <a:pt x="110" y="224"/>
                  </a:lnTo>
                  <a:lnTo>
                    <a:pt x="114" y="225"/>
                  </a:lnTo>
                  <a:lnTo>
                    <a:pt x="114" y="224"/>
                  </a:lnTo>
                  <a:lnTo>
                    <a:pt x="115" y="222"/>
                  </a:lnTo>
                  <a:lnTo>
                    <a:pt x="116" y="221"/>
                  </a:lnTo>
                  <a:lnTo>
                    <a:pt x="117" y="220"/>
                  </a:lnTo>
                  <a:lnTo>
                    <a:pt x="118" y="219"/>
                  </a:lnTo>
                  <a:lnTo>
                    <a:pt x="120" y="217"/>
                  </a:lnTo>
                  <a:lnTo>
                    <a:pt x="120" y="216"/>
                  </a:lnTo>
                  <a:lnTo>
                    <a:pt x="121" y="213"/>
                  </a:lnTo>
                  <a:lnTo>
                    <a:pt x="122" y="212"/>
                  </a:lnTo>
                  <a:lnTo>
                    <a:pt x="123" y="211"/>
                  </a:lnTo>
                  <a:lnTo>
                    <a:pt x="126" y="210"/>
                  </a:lnTo>
                  <a:lnTo>
                    <a:pt x="125" y="209"/>
                  </a:lnTo>
                  <a:lnTo>
                    <a:pt x="125" y="207"/>
                  </a:lnTo>
                  <a:lnTo>
                    <a:pt x="124" y="205"/>
                  </a:lnTo>
                  <a:lnTo>
                    <a:pt x="124" y="203"/>
                  </a:lnTo>
                  <a:lnTo>
                    <a:pt x="123" y="201"/>
                  </a:lnTo>
                  <a:lnTo>
                    <a:pt x="124" y="200"/>
                  </a:lnTo>
                  <a:lnTo>
                    <a:pt x="125" y="199"/>
                  </a:lnTo>
                  <a:lnTo>
                    <a:pt x="127" y="197"/>
                  </a:lnTo>
                  <a:lnTo>
                    <a:pt x="129" y="196"/>
                  </a:lnTo>
                  <a:lnTo>
                    <a:pt x="130" y="195"/>
                  </a:lnTo>
                  <a:lnTo>
                    <a:pt x="132" y="194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4" y="188"/>
                  </a:lnTo>
                  <a:lnTo>
                    <a:pt x="135" y="187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42" y="184"/>
                  </a:lnTo>
                  <a:lnTo>
                    <a:pt x="145" y="185"/>
                  </a:lnTo>
                  <a:lnTo>
                    <a:pt x="148" y="187"/>
                  </a:lnTo>
                  <a:lnTo>
                    <a:pt x="151" y="190"/>
                  </a:lnTo>
                  <a:lnTo>
                    <a:pt x="153" y="192"/>
                  </a:lnTo>
                  <a:lnTo>
                    <a:pt x="155" y="192"/>
                  </a:lnTo>
                  <a:lnTo>
                    <a:pt x="157" y="192"/>
                  </a:lnTo>
                  <a:lnTo>
                    <a:pt x="159" y="192"/>
                  </a:lnTo>
                  <a:lnTo>
                    <a:pt x="164" y="193"/>
                  </a:lnTo>
                  <a:lnTo>
                    <a:pt x="166" y="191"/>
                  </a:lnTo>
                  <a:lnTo>
                    <a:pt x="167" y="190"/>
                  </a:lnTo>
                  <a:lnTo>
                    <a:pt x="167" y="187"/>
                  </a:lnTo>
                  <a:lnTo>
                    <a:pt x="168" y="187"/>
                  </a:lnTo>
                  <a:lnTo>
                    <a:pt x="170" y="186"/>
                  </a:lnTo>
                  <a:lnTo>
                    <a:pt x="172" y="186"/>
                  </a:lnTo>
                  <a:lnTo>
                    <a:pt x="173" y="185"/>
                  </a:lnTo>
                  <a:lnTo>
                    <a:pt x="175" y="185"/>
                  </a:lnTo>
                  <a:lnTo>
                    <a:pt x="176" y="184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4"/>
                  </a:lnTo>
                  <a:lnTo>
                    <a:pt x="183" y="183"/>
                  </a:lnTo>
                  <a:lnTo>
                    <a:pt x="184" y="183"/>
                  </a:lnTo>
                  <a:lnTo>
                    <a:pt x="187" y="183"/>
                  </a:lnTo>
                  <a:lnTo>
                    <a:pt x="188" y="183"/>
                  </a:lnTo>
                  <a:lnTo>
                    <a:pt x="190" y="183"/>
                  </a:lnTo>
                  <a:lnTo>
                    <a:pt x="191" y="182"/>
                  </a:lnTo>
                  <a:lnTo>
                    <a:pt x="193" y="182"/>
                  </a:lnTo>
                  <a:lnTo>
                    <a:pt x="195" y="180"/>
                  </a:lnTo>
                  <a:lnTo>
                    <a:pt x="196" y="179"/>
                  </a:lnTo>
                  <a:lnTo>
                    <a:pt x="197" y="178"/>
                  </a:lnTo>
                  <a:lnTo>
                    <a:pt x="197" y="176"/>
                  </a:lnTo>
                  <a:lnTo>
                    <a:pt x="198" y="175"/>
                  </a:lnTo>
                  <a:lnTo>
                    <a:pt x="199" y="174"/>
                  </a:lnTo>
                  <a:lnTo>
                    <a:pt x="200" y="171"/>
                  </a:lnTo>
                  <a:lnTo>
                    <a:pt x="203" y="170"/>
                  </a:lnTo>
                  <a:lnTo>
                    <a:pt x="204" y="169"/>
                  </a:lnTo>
                  <a:lnTo>
                    <a:pt x="204" y="167"/>
                  </a:lnTo>
                  <a:lnTo>
                    <a:pt x="205" y="166"/>
                  </a:lnTo>
                  <a:lnTo>
                    <a:pt x="205" y="163"/>
                  </a:lnTo>
                  <a:lnTo>
                    <a:pt x="205" y="162"/>
                  </a:lnTo>
                  <a:lnTo>
                    <a:pt x="206" y="160"/>
                  </a:lnTo>
                  <a:lnTo>
                    <a:pt x="206" y="159"/>
                  </a:lnTo>
                  <a:lnTo>
                    <a:pt x="206" y="157"/>
                  </a:lnTo>
                  <a:lnTo>
                    <a:pt x="206" y="156"/>
                  </a:lnTo>
                  <a:lnTo>
                    <a:pt x="206" y="153"/>
                  </a:lnTo>
                  <a:lnTo>
                    <a:pt x="205" y="151"/>
                  </a:lnTo>
                  <a:lnTo>
                    <a:pt x="212" y="150"/>
                  </a:lnTo>
                  <a:lnTo>
                    <a:pt x="213" y="148"/>
                  </a:lnTo>
                  <a:lnTo>
                    <a:pt x="215" y="144"/>
                  </a:lnTo>
                  <a:lnTo>
                    <a:pt x="216" y="141"/>
                  </a:lnTo>
                  <a:lnTo>
                    <a:pt x="216" y="138"/>
                  </a:lnTo>
                  <a:lnTo>
                    <a:pt x="215" y="136"/>
                  </a:lnTo>
                  <a:lnTo>
                    <a:pt x="216" y="133"/>
                  </a:lnTo>
                  <a:lnTo>
                    <a:pt x="217" y="127"/>
                  </a:lnTo>
                  <a:lnTo>
                    <a:pt x="218" y="125"/>
                  </a:lnTo>
                  <a:lnTo>
                    <a:pt x="221" y="121"/>
                  </a:lnTo>
                  <a:lnTo>
                    <a:pt x="222" y="117"/>
                  </a:lnTo>
                  <a:lnTo>
                    <a:pt x="222" y="115"/>
                  </a:lnTo>
                  <a:lnTo>
                    <a:pt x="223" y="114"/>
                  </a:lnTo>
                  <a:lnTo>
                    <a:pt x="224" y="110"/>
                  </a:lnTo>
                  <a:lnTo>
                    <a:pt x="226" y="106"/>
                  </a:lnTo>
                  <a:lnTo>
                    <a:pt x="226" y="101"/>
                  </a:lnTo>
                  <a:lnTo>
                    <a:pt x="228" y="96"/>
                  </a:lnTo>
                  <a:lnTo>
                    <a:pt x="228" y="94"/>
                  </a:lnTo>
                  <a:lnTo>
                    <a:pt x="228" y="92"/>
                  </a:lnTo>
                  <a:lnTo>
                    <a:pt x="230" y="87"/>
                  </a:lnTo>
                  <a:lnTo>
                    <a:pt x="232" y="86"/>
                  </a:lnTo>
                  <a:lnTo>
                    <a:pt x="236" y="85"/>
                  </a:lnTo>
                  <a:lnTo>
                    <a:pt x="238" y="84"/>
                  </a:lnTo>
                  <a:lnTo>
                    <a:pt x="241" y="82"/>
                  </a:lnTo>
                  <a:lnTo>
                    <a:pt x="243" y="79"/>
                  </a:lnTo>
                  <a:lnTo>
                    <a:pt x="248" y="79"/>
                  </a:lnTo>
                  <a:lnTo>
                    <a:pt x="250" y="76"/>
                  </a:lnTo>
                  <a:lnTo>
                    <a:pt x="253" y="74"/>
                  </a:lnTo>
                  <a:lnTo>
                    <a:pt x="254" y="70"/>
                  </a:lnTo>
                  <a:lnTo>
                    <a:pt x="256" y="68"/>
                  </a:lnTo>
                  <a:lnTo>
                    <a:pt x="258" y="65"/>
                  </a:lnTo>
                  <a:lnTo>
                    <a:pt x="261" y="61"/>
                  </a:lnTo>
                  <a:lnTo>
                    <a:pt x="262" y="58"/>
                  </a:lnTo>
                  <a:lnTo>
                    <a:pt x="266" y="57"/>
                  </a:lnTo>
                  <a:lnTo>
                    <a:pt x="270" y="57"/>
                  </a:lnTo>
                  <a:lnTo>
                    <a:pt x="271" y="57"/>
                  </a:lnTo>
                  <a:lnTo>
                    <a:pt x="272" y="58"/>
                  </a:lnTo>
                  <a:lnTo>
                    <a:pt x="276" y="58"/>
                  </a:lnTo>
                  <a:lnTo>
                    <a:pt x="282" y="60"/>
                  </a:lnTo>
                  <a:lnTo>
                    <a:pt x="286" y="60"/>
                  </a:lnTo>
                  <a:lnTo>
                    <a:pt x="289" y="60"/>
                  </a:lnTo>
                  <a:lnTo>
                    <a:pt x="291" y="60"/>
                  </a:lnTo>
                  <a:lnTo>
                    <a:pt x="296" y="60"/>
                  </a:lnTo>
                  <a:lnTo>
                    <a:pt x="299" y="60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4" y="60"/>
                  </a:lnTo>
                  <a:lnTo>
                    <a:pt x="305" y="60"/>
                  </a:lnTo>
                  <a:lnTo>
                    <a:pt x="307" y="60"/>
                  </a:lnTo>
                  <a:lnTo>
                    <a:pt x="308" y="60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3" y="62"/>
                  </a:lnTo>
                  <a:lnTo>
                    <a:pt x="315" y="62"/>
                  </a:lnTo>
                  <a:lnTo>
                    <a:pt x="316" y="64"/>
                  </a:lnTo>
                  <a:lnTo>
                    <a:pt x="319" y="64"/>
                  </a:lnTo>
                  <a:lnTo>
                    <a:pt x="320" y="66"/>
                  </a:lnTo>
                  <a:lnTo>
                    <a:pt x="320" y="67"/>
                  </a:lnTo>
                  <a:lnTo>
                    <a:pt x="323" y="67"/>
                  </a:lnTo>
                  <a:lnTo>
                    <a:pt x="323" y="73"/>
                  </a:lnTo>
                  <a:lnTo>
                    <a:pt x="324" y="75"/>
                  </a:lnTo>
                  <a:lnTo>
                    <a:pt x="328" y="77"/>
                  </a:lnTo>
                  <a:lnTo>
                    <a:pt x="329" y="81"/>
                  </a:lnTo>
                  <a:lnTo>
                    <a:pt x="330" y="78"/>
                  </a:lnTo>
                  <a:lnTo>
                    <a:pt x="333" y="81"/>
                  </a:lnTo>
                  <a:lnTo>
                    <a:pt x="337" y="83"/>
                  </a:lnTo>
                  <a:lnTo>
                    <a:pt x="342" y="86"/>
                  </a:lnTo>
                  <a:lnTo>
                    <a:pt x="342" y="90"/>
                  </a:lnTo>
                  <a:lnTo>
                    <a:pt x="346" y="91"/>
                  </a:lnTo>
                  <a:lnTo>
                    <a:pt x="349" y="92"/>
                  </a:lnTo>
                  <a:lnTo>
                    <a:pt x="353" y="91"/>
                  </a:lnTo>
                  <a:lnTo>
                    <a:pt x="357" y="93"/>
                  </a:lnTo>
                  <a:lnTo>
                    <a:pt x="363" y="93"/>
                  </a:lnTo>
                  <a:lnTo>
                    <a:pt x="366" y="93"/>
                  </a:lnTo>
                  <a:lnTo>
                    <a:pt x="370" y="93"/>
                  </a:lnTo>
                  <a:lnTo>
                    <a:pt x="370" y="95"/>
                  </a:lnTo>
                  <a:lnTo>
                    <a:pt x="371" y="96"/>
                  </a:lnTo>
                  <a:lnTo>
                    <a:pt x="373" y="96"/>
                  </a:lnTo>
                  <a:lnTo>
                    <a:pt x="374" y="96"/>
                  </a:lnTo>
                  <a:lnTo>
                    <a:pt x="376" y="94"/>
                  </a:lnTo>
                  <a:lnTo>
                    <a:pt x="379" y="95"/>
                  </a:lnTo>
                  <a:lnTo>
                    <a:pt x="380" y="96"/>
                  </a:lnTo>
                  <a:lnTo>
                    <a:pt x="384" y="100"/>
                  </a:lnTo>
                  <a:lnTo>
                    <a:pt x="388" y="99"/>
                  </a:lnTo>
                  <a:lnTo>
                    <a:pt x="390" y="99"/>
                  </a:lnTo>
                  <a:lnTo>
                    <a:pt x="391" y="98"/>
                  </a:lnTo>
                  <a:lnTo>
                    <a:pt x="394" y="95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87" y="92"/>
                  </a:lnTo>
                  <a:lnTo>
                    <a:pt x="389" y="90"/>
                  </a:lnTo>
                  <a:lnTo>
                    <a:pt x="389" y="89"/>
                  </a:lnTo>
                  <a:lnTo>
                    <a:pt x="388" y="87"/>
                  </a:lnTo>
                  <a:lnTo>
                    <a:pt x="387" y="86"/>
                  </a:lnTo>
                  <a:lnTo>
                    <a:pt x="387" y="84"/>
                  </a:lnTo>
                  <a:lnTo>
                    <a:pt x="384" y="84"/>
                  </a:lnTo>
                  <a:lnTo>
                    <a:pt x="383" y="83"/>
                  </a:lnTo>
                  <a:lnTo>
                    <a:pt x="382" y="82"/>
                  </a:lnTo>
                  <a:lnTo>
                    <a:pt x="381" y="81"/>
                  </a:lnTo>
                  <a:lnTo>
                    <a:pt x="380" y="79"/>
                  </a:lnTo>
                  <a:lnTo>
                    <a:pt x="378" y="77"/>
                  </a:lnTo>
                  <a:lnTo>
                    <a:pt x="375" y="77"/>
                  </a:lnTo>
                  <a:lnTo>
                    <a:pt x="374" y="76"/>
                  </a:lnTo>
                  <a:lnTo>
                    <a:pt x="373" y="75"/>
                  </a:lnTo>
                  <a:lnTo>
                    <a:pt x="372" y="73"/>
                  </a:lnTo>
                  <a:lnTo>
                    <a:pt x="371" y="72"/>
                  </a:lnTo>
                  <a:lnTo>
                    <a:pt x="370" y="70"/>
                  </a:lnTo>
                  <a:lnTo>
                    <a:pt x="370" y="69"/>
                  </a:lnTo>
                  <a:lnTo>
                    <a:pt x="369" y="68"/>
                  </a:lnTo>
                  <a:lnTo>
                    <a:pt x="369" y="66"/>
                  </a:lnTo>
                  <a:lnTo>
                    <a:pt x="369" y="65"/>
                  </a:lnTo>
                  <a:lnTo>
                    <a:pt x="367" y="62"/>
                  </a:lnTo>
                  <a:lnTo>
                    <a:pt x="369" y="61"/>
                  </a:lnTo>
                  <a:lnTo>
                    <a:pt x="370" y="59"/>
                  </a:lnTo>
                  <a:lnTo>
                    <a:pt x="371" y="58"/>
                  </a:lnTo>
                  <a:lnTo>
                    <a:pt x="374" y="57"/>
                  </a:lnTo>
                  <a:lnTo>
                    <a:pt x="373" y="53"/>
                  </a:lnTo>
                  <a:lnTo>
                    <a:pt x="374" y="52"/>
                  </a:lnTo>
                  <a:lnTo>
                    <a:pt x="374" y="50"/>
                  </a:lnTo>
                  <a:lnTo>
                    <a:pt x="375" y="49"/>
                  </a:lnTo>
                  <a:lnTo>
                    <a:pt x="376" y="48"/>
                  </a:lnTo>
                  <a:lnTo>
                    <a:pt x="376" y="45"/>
                  </a:lnTo>
                  <a:lnTo>
                    <a:pt x="376" y="44"/>
                  </a:lnTo>
                  <a:lnTo>
                    <a:pt x="376" y="42"/>
                  </a:lnTo>
                  <a:lnTo>
                    <a:pt x="376" y="41"/>
                  </a:lnTo>
                  <a:lnTo>
                    <a:pt x="376" y="39"/>
                  </a:lnTo>
                  <a:lnTo>
                    <a:pt x="378" y="37"/>
                  </a:lnTo>
                  <a:lnTo>
                    <a:pt x="378" y="35"/>
                  </a:lnTo>
                  <a:lnTo>
                    <a:pt x="378" y="34"/>
                  </a:lnTo>
                  <a:lnTo>
                    <a:pt x="378" y="32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27"/>
                  </a:lnTo>
                  <a:lnTo>
                    <a:pt x="379" y="26"/>
                  </a:lnTo>
                  <a:lnTo>
                    <a:pt x="379" y="24"/>
                  </a:lnTo>
                  <a:lnTo>
                    <a:pt x="380" y="23"/>
                  </a:lnTo>
                  <a:lnTo>
                    <a:pt x="381" y="22"/>
                  </a:lnTo>
                  <a:lnTo>
                    <a:pt x="381" y="20"/>
                  </a:lnTo>
                  <a:lnTo>
                    <a:pt x="382" y="18"/>
                  </a:lnTo>
                  <a:lnTo>
                    <a:pt x="383" y="17"/>
                  </a:lnTo>
                  <a:lnTo>
                    <a:pt x="383" y="15"/>
                  </a:lnTo>
                  <a:lnTo>
                    <a:pt x="383" y="14"/>
                  </a:lnTo>
                  <a:lnTo>
                    <a:pt x="383" y="11"/>
                  </a:lnTo>
                  <a:lnTo>
                    <a:pt x="386" y="13"/>
                  </a:lnTo>
                  <a:lnTo>
                    <a:pt x="387" y="13"/>
                  </a:lnTo>
                  <a:lnTo>
                    <a:pt x="389" y="13"/>
                  </a:lnTo>
                  <a:lnTo>
                    <a:pt x="390" y="14"/>
                  </a:lnTo>
                  <a:lnTo>
                    <a:pt x="392" y="13"/>
                  </a:lnTo>
                  <a:lnTo>
                    <a:pt x="394" y="13"/>
                  </a:lnTo>
                  <a:lnTo>
                    <a:pt x="395" y="13"/>
                  </a:lnTo>
                  <a:lnTo>
                    <a:pt x="396" y="14"/>
                  </a:lnTo>
                  <a:lnTo>
                    <a:pt x="397" y="15"/>
                  </a:lnTo>
                  <a:lnTo>
                    <a:pt x="398" y="16"/>
                  </a:lnTo>
                  <a:lnTo>
                    <a:pt x="399" y="17"/>
                  </a:lnTo>
                  <a:lnTo>
                    <a:pt x="398" y="18"/>
                  </a:lnTo>
                  <a:lnTo>
                    <a:pt x="397" y="19"/>
                  </a:lnTo>
                  <a:lnTo>
                    <a:pt x="396" y="20"/>
                  </a:lnTo>
                  <a:lnTo>
                    <a:pt x="396" y="22"/>
                  </a:lnTo>
                  <a:lnTo>
                    <a:pt x="397" y="23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5"/>
                  </a:lnTo>
                  <a:lnTo>
                    <a:pt x="403" y="25"/>
                  </a:lnTo>
                  <a:lnTo>
                    <a:pt x="405" y="26"/>
                  </a:lnTo>
                  <a:lnTo>
                    <a:pt x="406" y="26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11" y="24"/>
                  </a:lnTo>
                  <a:lnTo>
                    <a:pt x="413" y="23"/>
                  </a:lnTo>
                  <a:lnTo>
                    <a:pt x="414" y="22"/>
                  </a:lnTo>
                  <a:lnTo>
                    <a:pt x="415" y="23"/>
                  </a:lnTo>
                  <a:lnTo>
                    <a:pt x="417" y="23"/>
                  </a:lnTo>
                  <a:lnTo>
                    <a:pt x="419" y="24"/>
                  </a:lnTo>
                  <a:lnTo>
                    <a:pt x="421" y="24"/>
                  </a:lnTo>
                  <a:lnTo>
                    <a:pt x="422" y="25"/>
                  </a:lnTo>
                  <a:lnTo>
                    <a:pt x="423" y="26"/>
                  </a:lnTo>
                  <a:lnTo>
                    <a:pt x="425" y="26"/>
                  </a:lnTo>
                  <a:lnTo>
                    <a:pt x="427" y="27"/>
                  </a:lnTo>
                  <a:lnTo>
                    <a:pt x="428" y="28"/>
                  </a:lnTo>
                  <a:lnTo>
                    <a:pt x="429" y="28"/>
                  </a:lnTo>
                  <a:lnTo>
                    <a:pt x="430" y="30"/>
                  </a:lnTo>
                  <a:lnTo>
                    <a:pt x="431" y="31"/>
                  </a:lnTo>
                  <a:lnTo>
                    <a:pt x="433" y="32"/>
                  </a:lnTo>
                  <a:lnTo>
                    <a:pt x="434" y="32"/>
                  </a:lnTo>
                  <a:lnTo>
                    <a:pt x="436" y="33"/>
                  </a:lnTo>
                  <a:lnTo>
                    <a:pt x="437" y="34"/>
                  </a:lnTo>
                  <a:lnTo>
                    <a:pt x="438" y="35"/>
                  </a:lnTo>
                  <a:lnTo>
                    <a:pt x="439" y="35"/>
                  </a:lnTo>
                  <a:lnTo>
                    <a:pt x="440" y="36"/>
                  </a:lnTo>
                  <a:lnTo>
                    <a:pt x="441" y="36"/>
                  </a:lnTo>
                  <a:lnTo>
                    <a:pt x="445" y="36"/>
                  </a:lnTo>
                  <a:lnTo>
                    <a:pt x="446" y="35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9" y="40"/>
                  </a:lnTo>
                  <a:lnTo>
                    <a:pt x="450" y="42"/>
                  </a:lnTo>
                  <a:lnTo>
                    <a:pt x="450" y="43"/>
                  </a:lnTo>
                  <a:lnTo>
                    <a:pt x="452" y="44"/>
                  </a:lnTo>
                  <a:lnTo>
                    <a:pt x="454" y="45"/>
                  </a:lnTo>
                  <a:lnTo>
                    <a:pt x="454" y="47"/>
                  </a:lnTo>
                  <a:lnTo>
                    <a:pt x="456" y="48"/>
                  </a:lnTo>
                  <a:lnTo>
                    <a:pt x="456" y="47"/>
                  </a:lnTo>
                  <a:lnTo>
                    <a:pt x="457" y="44"/>
                  </a:lnTo>
                  <a:lnTo>
                    <a:pt x="457" y="43"/>
                  </a:lnTo>
                  <a:lnTo>
                    <a:pt x="457" y="41"/>
                  </a:lnTo>
                  <a:lnTo>
                    <a:pt x="457" y="40"/>
                  </a:lnTo>
                  <a:lnTo>
                    <a:pt x="457" y="37"/>
                  </a:lnTo>
                  <a:lnTo>
                    <a:pt x="457" y="36"/>
                  </a:lnTo>
                  <a:lnTo>
                    <a:pt x="457" y="35"/>
                  </a:lnTo>
                  <a:lnTo>
                    <a:pt x="457" y="33"/>
                  </a:lnTo>
                  <a:lnTo>
                    <a:pt x="458" y="32"/>
                  </a:lnTo>
                  <a:lnTo>
                    <a:pt x="459" y="32"/>
                  </a:lnTo>
                  <a:lnTo>
                    <a:pt x="462" y="32"/>
                  </a:lnTo>
                  <a:lnTo>
                    <a:pt x="463" y="32"/>
                  </a:lnTo>
                  <a:lnTo>
                    <a:pt x="467" y="33"/>
                  </a:lnTo>
                  <a:lnTo>
                    <a:pt x="467" y="34"/>
                  </a:lnTo>
                  <a:lnTo>
                    <a:pt x="467" y="35"/>
                  </a:lnTo>
                  <a:lnTo>
                    <a:pt x="469" y="40"/>
                  </a:lnTo>
                  <a:lnTo>
                    <a:pt x="471" y="37"/>
                  </a:lnTo>
                  <a:lnTo>
                    <a:pt x="475" y="36"/>
                  </a:lnTo>
                  <a:lnTo>
                    <a:pt x="475" y="34"/>
                  </a:lnTo>
                  <a:lnTo>
                    <a:pt x="478" y="34"/>
                  </a:lnTo>
                  <a:lnTo>
                    <a:pt x="480" y="33"/>
                  </a:lnTo>
                  <a:lnTo>
                    <a:pt x="481" y="33"/>
                  </a:lnTo>
                  <a:lnTo>
                    <a:pt x="482" y="32"/>
                  </a:lnTo>
                  <a:lnTo>
                    <a:pt x="483" y="31"/>
                  </a:lnTo>
                  <a:lnTo>
                    <a:pt x="486" y="31"/>
                  </a:lnTo>
                  <a:lnTo>
                    <a:pt x="487" y="30"/>
                  </a:lnTo>
                  <a:lnTo>
                    <a:pt x="488" y="30"/>
                  </a:lnTo>
                  <a:lnTo>
                    <a:pt x="489" y="28"/>
                  </a:lnTo>
                  <a:lnTo>
                    <a:pt x="491" y="28"/>
                  </a:lnTo>
                  <a:lnTo>
                    <a:pt x="492" y="28"/>
                  </a:lnTo>
                  <a:lnTo>
                    <a:pt x="495" y="27"/>
                  </a:lnTo>
                  <a:lnTo>
                    <a:pt x="496" y="27"/>
                  </a:lnTo>
                  <a:lnTo>
                    <a:pt x="498" y="26"/>
                  </a:lnTo>
                  <a:lnTo>
                    <a:pt x="499" y="26"/>
                  </a:lnTo>
                  <a:lnTo>
                    <a:pt x="500" y="26"/>
                  </a:lnTo>
                  <a:lnTo>
                    <a:pt x="506" y="24"/>
                  </a:lnTo>
                  <a:lnTo>
                    <a:pt x="508" y="23"/>
                  </a:lnTo>
                  <a:lnTo>
                    <a:pt x="512" y="22"/>
                  </a:lnTo>
                  <a:lnTo>
                    <a:pt x="515" y="19"/>
                  </a:lnTo>
                  <a:lnTo>
                    <a:pt x="520" y="19"/>
                  </a:lnTo>
                  <a:lnTo>
                    <a:pt x="525" y="20"/>
                  </a:lnTo>
                  <a:lnTo>
                    <a:pt x="528" y="20"/>
                  </a:lnTo>
                  <a:lnTo>
                    <a:pt x="530" y="19"/>
                  </a:lnTo>
                  <a:lnTo>
                    <a:pt x="531" y="18"/>
                  </a:lnTo>
                  <a:lnTo>
                    <a:pt x="536" y="16"/>
                  </a:lnTo>
                  <a:lnTo>
                    <a:pt x="533" y="13"/>
                  </a:lnTo>
                  <a:lnTo>
                    <a:pt x="535" y="10"/>
                  </a:lnTo>
                  <a:lnTo>
                    <a:pt x="536" y="6"/>
                  </a:lnTo>
                  <a:lnTo>
                    <a:pt x="538" y="6"/>
                  </a:lnTo>
                  <a:lnTo>
                    <a:pt x="539" y="5"/>
                  </a:lnTo>
                  <a:lnTo>
                    <a:pt x="541" y="5"/>
                  </a:lnTo>
                  <a:lnTo>
                    <a:pt x="542" y="3"/>
                  </a:lnTo>
                  <a:lnTo>
                    <a:pt x="544" y="3"/>
                  </a:lnTo>
                  <a:lnTo>
                    <a:pt x="546" y="2"/>
                  </a:lnTo>
                  <a:lnTo>
                    <a:pt x="547" y="2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7" y="5"/>
                  </a:lnTo>
                  <a:lnTo>
                    <a:pt x="560" y="9"/>
                  </a:lnTo>
                  <a:lnTo>
                    <a:pt x="562" y="15"/>
                  </a:lnTo>
                  <a:lnTo>
                    <a:pt x="562" y="17"/>
                  </a:lnTo>
                  <a:lnTo>
                    <a:pt x="564" y="19"/>
                  </a:lnTo>
                  <a:lnTo>
                    <a:pt x="565" y="20"/>
                  </a:lnTo>
                  <a:lnTo>
                    <a:pt x="565" y="22"/>
                  </a:lnTo>
                  <a:lnTo>
                    <a:pt x="566" y="23"/>
                  </a:lnTo>
                  <a:lnTo>
                    <a:pt x="564" y="25"/>
                  </a:lnTo>
                  <a:lnTo>
                    <a:pt x="566" y="28"/>
                  </a:lnTo>
                  <a:lnTo>
                    <a:pt x="569" y="25"/>
                  </a:lnTo>
                  <a:lnTo>
                    <a:pt x="570" y="26"/>
                  </a:lnTo>
                  <a:lnTo>
                    <a:pt x="571" y="27"/>
                  </a:lnTo>
                  <a:lnTo>
                    <a:pt x="572" y="28"/>
                  </a:lnTo>
                  <a:lnTo>
                    <a:pt x="573" y="31"/>
                  </a:lnTo>
                  <a:lnTo>
                    <a:pt x="574" y="32"/>
                  </a:lnTo>
                  <a:lnTo>
                    <a:pt x="575" y="33"/>
                  </a:lnTo>
                  <a:lnTo>
                    <a:pt x="575" y="34"/>
                  </a:lnTo>
                  <a:lnTo>
                    <a:pt x="577" y="36"/>
                  </a:lnTo>
                  <a:lnTo>
                    <a:pt x="575" y="41"/>
                  </a:lnTo>
                  <a:lnTo>
                    <a:pt x="577" y="43"/>
                  </a:lnTo>
                  <a:lnTo>
                    <a:pt x="578" y="47"/>
                  </a:lnTo>
                  <a:lnTo>
                    <a:pt x="580" y="50"/>
                  </a:lnTo>
                  <a:lnTo>
                    <a:pt x="577" y="52"/>
                  </a:lnTo>
                  <a:lnTo>
                    <a:pt x="580" y="55"/>
                  </a:lnTo>
                  <a:lnTo>
                    <a:pt x="581" y="56"/>
                  </a:lnTo>
                  <a:lnTo>
                    <a:pt x="582" y="57"/>
                  </a:lnTo>
                  <a:lnTo>
                    <a:pt x="583" y="58"/>
                  </a:lnTo>
                  <a:lnTo>
                    <a:pt x="585" y="59"/>
                  </a:lnTo>
                  <a:lnTo>
                    <a:pt x="586" y="60"/>
                  </a:lnTo>
                  <a:lnTo>
                    <a:pt x="587" y="61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1" y="65"/>
                  </a:lnTo>
                  <a:lnTo>
                    <a:pt x="594" y="65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0" y="68"/>
                  </a:lnTo>
                  <a:lnTo>
                    <a:pt x="600" y="69"/>
                  </a:lnTo>
                  <a:lnTo>
                    <a:pt x="600" y="72"/>
                  </a:lnTo>
                  <a:lnTo>
                    <a:pt x="602" y="73"/>
                  </a:lnTo>
                  <a:lnTo>
                    <a:pt x="603" y="74"/>
                  </a:lnTo>
                  <a:lnTo>
                    <a:pt x="604" y="76"/>
                  </a:lnTo>
                  <a:lnTo>
                    <a:pt x="605" y="77"/>
                  </a:lnTo>
                  <a:lnTo>
                    <a:pt x="605" y="78"/>
                  </a:lnTo>
                  <a:lnTo>
                    <a:pt x="606" y="79"/>
                  </a:lnTo>
                  <a:lnTo>
                    <a:pt x="607" y="82"/>
                  </a:lnTo>
                  <a:lnTo>
                    <a:pt x="608" y="83"/>
                  </a:lnTo>
                  <a:lnTo>
                    <a:pt x="608" y="84"/>
                  </a:lnTo>
                  <a:lnTo>
                    <a:pt x="610" y="86"/>
                  </a:lnTo>
                  <a:lnTo>
                    <a:pt x="611" y="87"/>
                  </a:lnTo>
                  <a:lnTo>
                    <a:pt x="611" y="89"/>
                  </a:lnTo>
                  <a:lnTo>
                    <a:pt x="612" y="90"/>
                  </a:lnTo>
                  <a:lnTo>
                    <a:pt x="612" y="92"/>
                  </a:lnTo>
                  <a:lnTo>
                    <a:pt x="613" y="93"/>
                  </a:lnTo>
                  <a:lnTo>
                    <a:pt x="614" y="95"/>
                  </a:lnTo>
                  <a:lnTo>
                    <a:pt x="614" y="96"/>
                  </a:lnTo>
                  <a:lnTo>
                    <a:pt x="615" y="98"/>
                  </a:lnTo>
                  <a:lnTo>
                    <a:pt x="615" y="100"/>
                  </a:lnTo>
                  <a:lnTo>
                    <a:pt x="615" y="101"/>
                  </a:lnTo>
                  <a:lnTo>
                    <a:pt x="615" y="102"/>
                  </a:lnTo>
                  <a:lnTo>
                    <a:pt x="616" y="103"/>
                  </a:lnTo>
                  <a:lnTo>
                    <a:pt x="618" y="104"/>
                  </a:lnTo>
                  <a:lnTo>
                    <a:pt x="620" y="106"/>
                  </a:lnTo>
                  <a:lnTo>
                    <a:pt x="621" y="106"/>
                  </a:lnTo>
                  <a:lnTo>
                    <a:pt x="623" y="106"/>
                  </a:lnTo>
                  <a:lnTo>
                    <a:pt x="624" y="106"/>
                  </a:lnTo>
                  <a:lnTo>
                    <a:pt x="625" y="107"/>
                  </a:lnTo>
                  <a:lnTo>
                    <a:pt x="625" y="108"/>
                  </a:lnTo>
                  <a:lnTo>
                    <a:pt x="627" y="110"/>
                  </a:lnTo>
                  <a:lnTo>
                    <a:pt x="627" y="112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29" y="117"/>
                  </a:lnTo>
                  <a:lnTo>
                    <a:pt x="630" y="119"/>
                  </a:lnTo>
                  <a:lnTo>
                    <a:pt x="630" y="120"/>
                  </a:lnTo>
                  <a:lnTo>
                    <a:pt x="631" y="121"/>
                  </a:lnTo>
                  <a:lnTo>
                    <a:pt x="631" y="124"/>
                  </a:lnTo>
                  <a:lnTo>
                    <a:pt x="632" y="125"/>
                  </a:lnTo>
                  <a:lnTo>
                    <a:pt x="632" y="126"/>
                  </a:lnTo>
                  <a:lnTo>
                    <a:pt x="633" y="128"/>
                  </a:lnTo>
                  <a:lnTo>
                    <a:pt x="633" y="129"/>
                  </a:lnTo>
                  <a:lnTo>
                    <a:pt x="633" y="131"/>
                  </a:lnTo>
                  <a:lnTo>
                    <a:pt x="636" y="132"/>
                  </a:lnTo>
                  <a:lnTo>
                    <a:pt x="637" y="132"/>
                  </a:lnTo>
                  <a:lnTo>
                    <a:pt x="639" y="132"/>
                  </a:lnTo>
                  <a:lnTo>
                    <a:pt x="640" y="132"/>
                  </a:lnTo>
                  <a:lnTo>
                    <a:pt x="645" y="131"/>
                  </a:lnTo>
                  <a:lnTo>
                    <a:pt x="646" y="133"/>
                  </a:lnTo>
                  <a:lnTo>
                    <a:pt x="647" y="135"/>
                  </a:lnTo>
                  <a:lnTo>
                    <a:pt x="649" y="137"/>
                  </a:lnTo>
                  <a:lnTo>
                    <a:pt x="652" y="140"/>
                  </a:lnTo>
                  <a:lnTo>
                    <a:pt x="653" y="141"/>
                  </a:lnTo>
                  <a:lnTo>
                    <a:pt x="655" y="144"/>
                  </a:lnTo>
                  <a:lnTo>
                    <a:pt x="656" y="146"/>
                  </a:lnTo>
                  <a:lnTo>
                    <a:pt x="658" y="149"/>
                  </a:lnTo>
                  <a:lnTo>
                    <a:pt x="661" y="151"/>
                  </a:lnTo>
                  <a:lnTo>
                    <a:pt x="664" y="156"/>
                  </a:lnTo>
                  <a:lnTo>
                    <a:pt x="666" y="159"/>
                  </a:lnTo>
                  <a:lnTo>
                    <a:pt x="670" y="158"/>
                  </a:lnTo>
                  <a:lnTo>
                    <a:pt x="671" y="159"/>
                  </a:lnTo>
                  <a:lnTo>
                    <a:pt x="672" y="160"/>
                  </a:lnTo>
                  <a:lnTo>
                    <a:pt x="673" y="161"/>
                  </a:lnTo>
                  <a:lnTo>
                    <a:pt x="674" y="162"/>
                  </a:lnTo>
                  <a:lnTo>
                    <a:pt x="675" y="163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7" y="170"/>
                  </a:lnTo>
                  <a:lnTo>
                    <a:pt x="679" y="171"/>
                  </a:lnTo>
                  <a:lnTo>
                    <a:pt x="683" y="171"/>
                  </a:lnTo>
                  <a:lnTo>
                    <a:pt x="687" y="174"/>
                  </a:lnTo>
                  <a:lnTo>
                    <a:pt x="691" y="174"/>
                  </a:lnTo>
                  <a:lnTo>
                    <a:pt x="696" y="173"/>
                  </a:lnTo>
                  <a:lnTo>
                    <a:pt x="698" y="176"/>
                  </a:lnTo>
                  <a:lnTo>
                    <a:pt x="701" y="175"/>
                  </a:lnTo>
                  <a:lnTo>
                    <a:pt x="703" y="175"/>
                  </a:lnTo>
                  <a:lnTo>
                    <a:pt x="705" y="174"/>
                  </a:lnTo>
                  <a:lnTo>
                    <a:pt x="707" y="177"/>
                  </a:lnTo>
                  <a:lnTo>
                    <a:pt x="712" y="177"/>
                  </a:lnTo>
                  <a:lnTo>
                    <a:pt x="718" y="177"/>
                  </a:lnTo>
                  <a:lnTo>
                    <a:pt x="720" y="176"/>
                  </a:lnTo>
                  <a:lnTo>
                    <a:pt x="722" y="175"/>
                  </a:lnTo>
                  <a:lnTo>
                    <a:pt x="726" y="174"/>
                  </a:lnTo>
                  <a:lnTo>
                    <a:pt x="727" y="170"/>
                  </a:lnTo>
                  <a:lnTo>
                    <a:pt x="728" y="169"/>
                  </a:lnTo>
                  <a:lnTo>
                    <a:pt x="728" y="167"/>
                  </a:lnTo>
                  <a:lnTo>
                    <a:pt x="729" y="166"/>
                  </a:lnTo>
                  <a:lnTo>
                    <a:pt x="732" y="166"/>
                  </a:lnTo>
                  <a:lnTo>
                    <a:pt x="733" y="166"/>
                  </a:lnTo>
                  <a:lnTo>
                    <a:pt x="735" y="165"/>
                  </a:lnTo>
                  <a:lnTo>
                    <a:pt x="737" y="163"/>
                  </a:lnTo>
                  <a:lnTo>
                    <a:pt x="738" y="162"/>
                  </a:lnTo>
                  <a:lnTo>
                    <a:pt x="739" y="161"/>
                  </a:lnTo>
                  <a:lnTo>
                    <a:pt x="740" y="160"/>
                  </a:lnTo>
                  <a:lnTo>
                    <a:pt x="741" y="159"/>
                  </a:lnTo>
                  <a:lnTo>
                    <a:pt x="743" y="158"/>
                  </a:lnTo>
                  <a:lnTo>
                    <a:pt x="743" y="157"/>
                  </a:lnTo>
                  <a:lnTo>
                    <a:pt x="744" y="156"/>
                  </a:lnTo>
                  <a:lnTo>
                    <a:pt x="745" y="154"/>
                  </a:lnTo>
                  <a:lnTo>
                    <a:pt x="746" y="153"/>
                  </a:lnTo>
                  <a:lnTo>
                    <a:pt x="747" y="151"/>
                  </a:lnTo>
                  <a:lnTo>
                    <a:pt x="748" y="151"/>
                  </a:lnTo>
                  <a:lnTo>
                    <a:pt x="749" y="150"/>
                  </a:lnTo>
                  <a:lnTo>
                    <a:pt x="752" y="150"/>
                  </a:lnTo>
                  <a:lnTo>
                    <a:pt x="753" y="150"/>
                  </a:lnTo>
                  <a:lnTo>
                    <a:pt x="754" y="151"/>
                  </a:lnTo>
                  <a:lnTo>
                    <a:pt x="755" y="151"/>
                  </a:lnTo>
                  <a:lnTo>
                    <a:pt x="757" y="151"/>
                  </a:lnTo>
                  <a:lnTo>
                    <a:pt x="758" y="152"/>
                  </a:lnTo>
                  <a:lnTo>
                    <a:pt x="760" y="152"/>
                  </a:lnTo>
                  <a:lnTo>
                    <a:pt x="762" y="151"/>
                  </a:lnTo>
                  <a:lnTo>
                    <a:pt x="763" y="151"/>
                  </a:lnTo>
                  <a:lnTo>
                    <a:pt x="764" y="150"/>
                  </a:lnTo>
                  <a:lnTo>
                    <a:pt x="764" y="149"/>
                  </a:lnTo>
                  <a:lnTo>
                    <a:pt x="765" y="148"/>
                  </a:lnTo>
                  <a:lnTo>
                    <a:pt x="766" y="145"/>
                  </a:lnTo>
                  <a:lnTo>
                    <a:pt x="768" y="144"/>
                  </a:lnTo>
                  <a:lnTo>
                    <a:pt x="769" y="143"/>
                  </a:lnTo>
                  <a:lnTo>
                    <a:pt x="770" y="141"/>
                  </a:lnTo>
                  <a:lnTo>
                    <a:pt x="771" y="141"/>
                  </a:lnTo>
                  <a:lnTo>
                    <a:pt x="772" y="140"/>
                  </a:lnTo>
                  <a:lnTo>
                    <a:pt x="778" y="138"/>
                  </a:lnTo>
                  <a:lnTo>
                    <a:pt x="779" y="135"/>
                  </a:lnTo>
                  <a:lnTo>
                    <a:pt x="780" y="133"/>
                  </a:lnTo>
                  <a:lnTo>
                    <a:pt x="784" y="133"/>
                  </a:lnTo>
                  <a:lnTo>
                    <a:pt x="788" y="132"/>
                  </a:lnTo>
                  <a:lnTo>
                    <a:pt x="789" y="128"/>
                  </a:lnTo>
                  <a:lnTo>
                    <a:pt x="790" y="127"/>
                  </a:lnTo>
                  <a:lnTo>
                    <a:pt x="791" y="127"/>
                  </a:lnTo>
                  <a:lnTo>
                    <a:pt x="793" y="126"/>
                  </a:lnTo>
                  <a:lnTo>
                    <a:pt x="794" y="125"/>
                  </a:lnTo>
                  <a:lnTo>
                    <a:pt x="796" y="125"/>
                  </a:lnTo>
                  <a:lnTo>
                    <a:pt x="797" y="126"/>
                  </a:lnTo>
                  <a:lnTo>
                    <a:pt x="798" y="127"/>
                  </a:lnTo>
                  <a:lnTo>
                    <a:pt x="801" y="128"/>
                  </a:lnTo>
                  <a:lnTo>
                    <a:pt x="802" y="129"/>
                  </a:lnTo>
                  <a:lnTo>
                    <a:pt x="803" y="131"/>
                  </a:lnTo>
                  <a:lnTo>
                    <a:pt x="804" y="131"/>
                  </a:lnTo>
                  <a:lnTo>
                    <a:pt x="805" y="132"/>
                  </a:lnTo>
                  <a:lnTo>
                    <a:pt x="807" y="133"/>
                  </a:lnTo>
                  <a:lnTo>
                    <a:pt x="809" y="134"/>
                  </a:lnTo>
                  <a:lnTo>
                    <a:pt x="810" y="135"/>
                  </a:lnTo>
                  <a:lnTo>
                    <a:pt x="811" y="136"/>
                  </a:lnTo>
                  <a:lnTo>
                    <a:pt x="812" y="137"/>
                  </a:lnTo>
                  <a:lnTo>
                    <a:pt x="813" y="137"/>
                  </a:lnTo>
                  <a:lnTo>
                    <a:pt x="814" y="138"/>
                  </a:lnTo>
                  <a:lnTo>
                    <a:pt x="815" y="140"/>
                  </a:lnTo>
                  <a:lnTo>
                    <a:pt x="818" y="140"/>
                  </a:lnTo>
                  <a:lnTo>
                    <a:pt x="819" y="138"/>
                  </a:lnTo>
                  <a:lnTo>
                    <a:pt x="820" y="137"/>
                  </a:lnTo>
                  <a:lnTo>
                    <a:pt x="821" y="137"/>
                  </a:lnTo>
                  <a:lnTo>
                    <a:pt x="822" y="136"/>
                  </a:lnTo>
                  <a:lnTo>
                    <a:pt x="824" y="135"/>
                  </a:lnTo>
                  <a:lnTo>
                    <a:pt x="826" y="134"/>
                  </a:lnTo>
                  <a:lnTo>
                    <a:pt x="827" y="133"/>
                  </a:lnTo>
                  <a:lnTo>
                    <a:pt x="828" y="133"/>
                  </a:lnTo>
                  <a:lnTo>
                    <a:pt x="829" y="132"/>
                  </a:lnTo>
                  <a:lnTo>
                    <a:pt x="831" y="133"/>
                  </a:lnTo>
                  <a:lnTo>
                    <a:pt x="832" y="133"/>
                  </a:lnTo>
                  <a:lnTo>
                    <a:pt x="835" y="134"/>
                  </a:lnTo>
                  <a:lnTo>
                    <a:pt x="836" y="135"/>
                  </a:lnTo>
                  <a:lnTo>
                    <a:pt x="837" y="136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1" y="138"/>
                  </a:lnTo>
                  <a:lnTo>
                    <a:pt x="844" y="141"/>
                  </a:lnTo>
                  <a:lnTo>
                    <a:pt x="849" y="142"/>
                  </a:lnTo>
                  <a:lnTo>
                    <a:pt x="851" y="140"/>
                  </a:lnTo>
                  <a:lnTo>
                    <a:pt x="852" y="137"/>
                  </a:lnTo>
                  <a:lnTo>
                    <a:pt x="853" y="134"/>
                  </a:lnTo>
                  <a:lnTo>
                    <a:pt x="857" y="137"/>
                  </a:lnTo>
                  <a:lnTo>
                    <a:pt x="857" y="138"/>
                  </a:lnTo>
                  <a:lnTo>
                    <a:pt x="856" y="142"/>
                  </a:lnTo>
                  <a:lnTo>
                    <a:pt x="856" y="145"/>
                  </a:lnTo>
                  <a:lnTo>
                    <a:pt x="856" y="148"/>
                  </a:lnTo>
                  <a:lnTo>
                    <a:pt x="856" y="149"/>
                  </a:lnTo>
                  <a:lnTo>
                    <a:pt x="856" y="151"/>
                  </a:lnTo>
                  <a:lnTo>
                    <a:pt x="856" y="154"/>
                  </a:lnTo>
                  <a:lnTo>
                    <a:pt x="853" y="159"/>
                  </a:lnTo>
                  <a:lnTo>
                    <a:pt x="854" y="160"/>
                  </a:lnTo>
                  <a:lnTo>
                    <a:pt x="849" y="162"/>
                  </a:lnTo>
                  <a:lnTo>
                    <a:pt x="844" y="166"/>
                  </a:lnTo>
                  <a:lnTo>
                    <a:pt x="839" y="166"/>
                  </a:lnTo>
                  <a:lnTo>
                    <a:pt x="836" y="167"/>
                  </a:lnTo>
                  <a:lnTo>
                    <a:pt x="835" y="167"/>
                  </a:lnTo>
                  <a:lnTo>
                    <a:pt x="832" y="168"/>
                  </a:lnTo>
                  <a:lnTo>
                    <a:pt x="831" y="168"/>
                  </a:lnTo>
                  <a:lnTo>
                    <a:pt x="831" y="171"/>
                  </a:lnTo>
                  <a:lnTo>
                    <a:pt x="831" y="173"/>
                  </a:lnTo>
                  <a:lnTo>
                    <a:pt x="830" y="174"/>
                  </a:lnTo>
                  <a:lnTo>
                    <a:pt x="830" y="176"/>
                  </a:lnTo>
                  <a:lnTo>
                    <a:pt x="830" y="177"/>
                  </a:lnTo>
                  <a:lnTo>
                    <a:pt x="829" y="179"/>
                  </a:lnTo>
                  <a:lnTo>
                    <a:pt x="829" y="180"/>
                  </a:lnTo>
                  <a:lnTo>
                    <a:pt x="830" y="184"/>
                  </a:lnTo>
                  <a:lnTo>
                    <a:pt x="830" y="186"/>
                  </a:lnTo>
                  <a:lnTo>
                    <a:pt x="828" y="187"/>
                  </a:lnTo>
                  <a:lnTo>
                    <a:pt x="827" y="188"/>
                  </a:lnTo>
                  <a:lnTo>
                    <a:pt x="827" y="191"/>
                  </a:lnTo>
                  <a:lnTo>
                    <a:pt x="827" y="192"/>
                  </a:lnTo>
                  <a:lnTo>
                    <a:pt x="827" y="194"/>
                  </a:lnTo>
                  <a:lnTo>
                    <a:pt x="827" y="195"/>
                  </a:lnTo>
                  <a:lnTo>
                    <a:pt x="827" y="196"/>
                  </a:lnTo>
                  <a:lnTo>
                    <a:pt x="827" y="199"/>
                  </a:lnTo>
                  <a:lnTo>
                    <a:pt x="827" y="200"/>
                  </a:lnTo>
                  <a:lnTo>
                    <a:pt x="827" y="202"/>
                  </a:lnTo>
                  <a:lnTo>
                    <a:pt x="828" y="203"/>
                  </a:lnTo>
                  <a:lnTo>
                    <a:pt x="826" y="205"/>
                  </a:lnTo>
                  <a:lnTo>
                    <a:pt x="829" y="208"/>
                  </a:lnTo>
                  <a:lnTo>
                    <a:pt x="834" y="207"/>
                  </a:lnTo>
                  <a:lnTo>
                    <a:pt x="834" y="212"/>
                  </a:lnTo>
                  <a:lnTo>
                    <a:pt x="839" y="212"/>
                  </a:lnTo>
                  <a:lnTo>
                    <a:pt x="843" y="213"/>
                  </a:lnTo>
                  <a:lnTo>
                    <a:pt x="844" y="211"/>
                  </a:lnTo>
                  <a:lnTo>
                    <a:pt x="845" y="209"/>
                  </a:lnTo>
                  <a:lnTo>
                    <a:pt x="846" y="209"/>
                  </a:lnTo>
                  <a:lnTo>
                    <a:pt x="847" y="208"/>
                  </a:lnTo>
                  <a:lnTo>
                    <a:pt x="849" y="207"/>
                  </a:lnTo>
                  <a:lnTo>
                    <a:pt x="851" y="205"/>
                  </a:lnTo>
                  <a:lnTo>
                    <a:pt x="852" y="204"/>
                  </a:lnTo>
                  <a:lnTo>
                    <a:pt x="853" y="204"/>
                  </a:lnTo>
                  <a:lnTo>
                    <a:pt x="855" y="204"/>
                  </a:lnTo>
                  <a:lnTo>
                    <a:pt x="856" y="204"/>
                  </a:lnTo>
                  <a:lnTo>
                    <a:pt x="857" y="204"/>
                  </a:lnTo>
                  <a:lnTo>
                    <a:pt x="860" y="204"/>
                  </a:lnTo>
                  <a:lnTo>
                    <a:pt x="861" y="205"/>
                  </a:lnTo>
                  <a:lnTo>
                    <a:pt x="863" y="205"/>
                  </a:lnTo>
                  <a:lnTo>
                    <a:pt x="864" y="205"/>
                  </a:lnTo>
                  <a:lnTo>
                    <a:pt x="865" y="207"/>
                  </a:lnTo>
                  <a:lnTo>
                    <a:pt x="868" y="207"/>
                  </a:lnTo>
                  <a:lnTo>
                    <a:pt x="869" y="208"/>
                  </a:lnTo>
                  <a:lnTo>
                    <a:pt x="870" y="208"/>
                  </a:lnTo>
                  <a:lnTo>
                    <a:pt x="872" y="209"/>
                  </a:lnTo>
                  <a:lnTo>
                    <a:pt x="873" y="209"/>
                  </a:lnTo>
                  <a:lnTo>
                    <a:pt x="876" y="210"/>
                  </a:lnTo>
                  <a:lnTo>
                    <a:pt x="877" y="210"/>
                  </a:lnTo>
                  <a:lnTo>
                    <a:pt x="878" y="211"/>
                  </a:lnTo>
                  <a:lnTo>
                    <a:pt x="880" y="211"/>
                  </a:lnTo>
                  <a:lnTo>
                    <a:pt x="881" y="210"/>
                  </a:lnTo>
                  <a:lnTo>
                    <a:pt x="884" y="209"/>
                  </a:lnTo>
                  <a:lnTo>
                    <a:pt x="885" y="209"/>
                  </a:lnTo>
                  <a:lnTo>
                    <a:pt x="886" y="208"/>
                  </a:lnTo>
                  <a:lnTo>
                    <a:pt x="887" y="209"/>
                  </a:lnTo>
                  <a:lnTo>
                    <a:pt x="888" y="211"/>
                  </a:lnTo>
                  <a:lnTo>
                    <a:pt x="887" y="212"/>
                  </a:lnTo>
                  <a:lnTo>
                    <a:pt x="887" y="213"/>
                  </a:lnTo>
                  <a:lnTo>
                    <a:pt x="887" y="216"/>
                  </a:lnTo>
                  <a:lnTo>
                    <a:pt x="888" y="217"/>
                  </a:lnTo>
                  <a:lnTo>
                    <a:pt x="889" y="218"/>
                  </a:lnTo>
                  <a:lnTo>
                    <a:pt x="890" y="219"/>
                  </a:lnTo>
                  <a:lnTo>
                    <a:pt x="892" y="220"/>
                  </a:lnTo>
                  <a:lnTo>
                    <a:pt x="893" y="221"/>
                  </a:lnTo>
                  <a:lnTo>
                    <a:pt x="895" y="221"/>
                  </a:lnTo>
                  <a:lnTo>
                    <a:pt x="896" y="221"/>
                  </a:lnTo>
                  <a:lnTo>
                    <a:pt x="898" y="221"/>
                  </a:lnTo>
                  <a:lnTo>
                    <a:pt x="899" y="221"/>
                  </a:lnTo>
                  <a:lnTo>
                    <a:pt x="901" y="221"/>
                  </a:lnTo>
                  <a:lnTo>
                    <a:pt x="902" y="221"/>
                  </a:lnTo>
                  <a:lnTo>
                    <a:pt x="904" y="221"/>
                  </a:lnTo>
                  <a:lnTo>
                    <a:pt x="905" y="221"/>
                  </a:lnTo>
                  <a:lnTo>
                    <a:pt x="906" y="222"/>
                  </a:lnTo>
                  <a:lnTo>
                    <a:pt x="909" y="222"/>
                  </a:lnTo>
                  <a:lnTo>
                    <a:pt x="910" y="222"/>
                  </a:lnTo>
                  <a:lnTo>
                    <a:pt x="912" y="222"/>
                  </a:lnTo>
                  <a:lnTo>
                    <a:pt x="913" y="224"/>
                  </a:lnTo>
                  <a:lnTo>
                    <a:pt x="914" y="225"/>
                  </a:lnTo>
                  <a:lnTo>
                    <a:pt x="915" y="225"/>
                  </a:lnTo>
                  <a:lnTo>
                    <a:pt x="917" y="226"/>
                  </a:lnTo>
                  <a:lnTo>
                    <a:pt x="918" y="227"/>
                  </a:lnTo>
                  <a:lnTo>
                    <a:pt x="920" y="229"/>
                  </a:lnTo>
                  <a:lnTo>
                    <a:pt x="920" y="229"/>
                  </a:lnTo>
                  <a:lnTo>
                    <a:pt x="922" y="230"/>
                  </a:lnTo>
                  <a:lnTo>
                    <a:pt x="923" y="232"/>
                  </a:lnTo>
                  <a:lnTo>
                    <a:pt x="924" y="233"/>
                  </a:lnTo>
                  <a:lnTo>
                    <a:pt x="926" y="234"/>
                  </a:lnTo>
                  <a:lnTo>
                    <a:pt x="927" y="235"/>
                  </a:lnTo>
                  <a:lnTo>
                    <a:pt x="928" y="236"/>
                  </a:lnTo>
                  <a:lnTo>
                    <a:pt x="929" y="237"/>
                  </a:lnTo>
                  <a:lnTo>
                    <a:pt x="930" y="238"/>
                  </a:lnTo>
                  <a:lnTo>
                    <a:pt x="932" y="239"/>
                  </a:lnTo>
                  <a:lnTo>
                    <a:pt x="934" y="241"/>
                  </a:lnTo>
                  <a:lnTo>
                    <a:pt x="935" y="242"/>
                  </a:lnTo>
                  <a:lnTo>
                    <a:pt x="936" y="243"/>
                  </a:lnTo>
                  <a:lnTo>
                    <a:pt x="937" y="243"/>
                  </a:lnTo>
                  <a:lnTo>
                    <a:pt x="938" y="244"/>
                  </a:lnTo>
                  <a:lnTo>
                    <a:pt x="940" y="245"/>
                  </a:lnTo>
                  <a:lnTo>
                    <a:pt x="942" y="246"/>
                  </a:lnTo>
                  <a:lnTo>
                    <a:pt x="943" y="247"/>
                  </a:lnTo>
                  <a:lnTo>
                    <a:pt x="945" y="250"/>
                  </a:lnTo>
                  <a:lnTo>
                    <a:pt x="946" y="251"/>
                  </a:lnTo>
                  <a:lnTo>
                    <a:pt x="947" y="252"/>
                  </a:lnTo>
                  <a:lnTo>
                    <a:pt x="948" y="253"/>
                  </a:lnTo>
                  <a:lnTo>
                    <a:pt x="951" y="255"/>
                  </a:lnTo>
                  <a:lnTo>
                    <a:pt x="951" y="257"/>
                  </a:lnTo>
                  <a:lnTo>
                    <a:pt x="953" y="258"/>
                  </a:lnTo>
                  <a:lnTo>
                    <a:pt x="954" y="259"/>
                  </a:lnTo>
                  <a:lnTo>
                    <a:pt x="955" y="260"/>
                  </a:lnTo>
                  <a:lnTo>
                    <a:pt x="957" y="261"/>
                  </a:lnTo>
                  <a:lnTo>
                    <a:pt x="957" y="262"/>
                  </a:lnTo>
                  <a:lnTo>
                    <a:pt x="959" y="263"/>
                  </a:lnTo>
                  <a:lnTo>
                    <a:pt x="961" y="266"/>
                  </a:lnTo>
                  <a:lnTo>
                    <a:pt x="961" y="267"/>
                  </a:lnTo>
                  <a:lnTo>
                    <a:pt x="962" y="268"/>
                  </a:lnTo>
                  <a:lnTo>
                    <a:pt x="963" y="269"/>
                  </a:lnTo>
                  <a:lnTo>
                    <a:pt x="965" y="270"/>
                  </a:lnTo>
                  <a:lnTo>
                    <a:pt x="967" y="271"/>
                  </a:lnTo>
                  <a:lnTo>
                    <a:pt x="968" y="272"/>
                  </a:lnTo>
                  <a:lnTo>
                    <a:pt x="969" y="274"/>
                  </a:lnTo>
                  <a:lnTo>
                    <a:pt x="970" y="275"/>
                  </a:lnTo>
                  <a:lnTo>
                    <a:pt x="971" y="276"/>
                  </a:lnTo>
                  <a:lnTo>
                    <a:pt x="972" y="277"/>
                  </a:lnTo>
                  <a:lnTo>
                    <a:pt x="975" y="278"/>
                  </a:lnTo>
                  <a:lnTo>
                    <a:pt x="976" y="278"/>
                  </a:lnTo>
                  <a:lnTo>
                    <a:pt x="977" y="279"/>
                  </a:lnTo>
                  <a:lnTo>
                    <a:pt x="978" y="280"/>
                  </a:lnTo>
                  <a:lnTo>
                    <a:pt x="980" y="280"/>
                  </a:lnTo>
                  <a:lnTo>
                    <a:pt x="981" y="281"/>
                  </a:lnTo>
                  <a:lnTo>
                    <a:pt x="982" y="283"/>
                  </a:lnTo>
                  <a:lnTo>
                    <a:pt x="985" y="283"/>
                  </a:lnTo>
                  <a:lnTo>
                    <a:pt x="986" y="284"/>
                  </a:lnTo>
                  <a:lnTo>
                    <a:pt x="987" y="285"/>
                  </a:lnTo>
                  <a:lnTo>
                    <a:pt x="989" y="285"/>
                  </a:lnTo>
                  <a:lnTo>
                    <a:pt x="992" y="286"/>
                  </a:lnTo>
                  <a:lnTo>
                    <a:pt x="989" y="288"/>
                  </a:lnTo>
                  <a:lnTo>
                    <a:pt x="988" y="289"/>
                  </a:lnTo>
                  <a:lnTo>
                    <a:pt x="987" y="291"/>
                  </a:lnTo>
                  <a:lnTo>
                    <a:pt x="986" y="292"/>
                  </a:lnTo>
                  <a:lnTo>
                    <a:pt x="985" y="293"/>
                  </a:lnTo>
                  <a:lnTo>
                    <a:pt x="984" y="294"/>
                  </a:lnTo>
                  <a:lnTo>
                    <a:pt x="982" y="295"/>
                  </a:lnTo>
                  <a:lnTo>
                    <a:pt x="981" y="296"/>
                  </a:lnTo>
                  <a:lnTo>
                    <a:pt x="980" y="297"/>
                  </a:lnTo>
                  <a:lnTo>
                    <a:pt x="979" y="298"/>
                  </a:lnTo>
                  <a:lnTo>
                    <a:pt x="979" y="300"/>
                  </a:lnTo>
                  <a:lnTo>
                    <a:pt x="977" y="304"/>
                  </a:lnTo>
                  <a:lnTo>
                    <a:pt x="980" y="306"/>
                  </a:lnTo>
                  <a:lnTo>
                    <a:pt x="977" y="308"/>
                  </a:lnTo>
                  <a:lnTo>
                    <a:pt x="977" y="310"/>
                  </a:lnTo>
                  <a:lnTo>
                    <a:pt x="977" y="311"/>
                  </a:lnTo>
                  <a:lnTo>
                    <a:pt x="978" y="313"/>
                  </a:lnTo>
                  <a:lnTo>
                    <a:pt x="979" y="314"/>
                  </a:lnTo>
                  <a:lnTo>
                    <a:pt x="979" y="316"/>
                  </a:lnTo>
                  <a:lnTo>
                    <a:pt x="979" y="318"/>
                  </a:lnTo>
                  <a:lnTo>
                    <a:pt x="978" y="319"/>
                  </a:lnTo>
                  <a:lnTo>
                    <a:pt x="977" y="321"/>
                  </a:lnTo>
                  <a:lnTo>
                    <a:pt x="977" y="322"/>
                  </a:lnTo>
                  <a:lnTo>
                    <a:pt x="976" y="323"/>
                  </a:lnTo>
                  <a:lnTo>
                    <a:pt x="975" y="325"/>
                  </a:lnTo>
                  <a:lnTo>
                    <a:pt x="975" y="326"/>
                  </a:lnTo>
                  <a:lnTo>
                    <a:pt x="973" y="327"/>
                  </a:lnTo>
                  <a:lnTo>
                    <a:pt x="972" y="329"/>
                  </a:lnTo>
                  <a:lnTo>
                    <a:pt x="970" y="329"/>
                  </a:lnTo>
                  <a:lnTo>
                    <a:pt x="969" y="330"/>
                  </a:lnTo>
                  <a:lnTo>
                    <a:pt x="968" y="331"/>
                  </a:lnTo>
                  <a:lnTo>
                    <a:pt x="967" y="333"/>
                  </a:lnTo>
                  <a:lnTo>
                    <a:pt x="965" y="334"/>
                  </a:lnTo>
                  <a:lnTo>
                    <a:pt x="965" y="335"/>
                  </a:lnTo>
                  <a:lnTo>
                    <a:pt x="964" y="337"/>
                  </a:lnTo>
                  <a:lnTo>
                    <a:pt x="963" y="338"/>
                  </a:lnTo>
                  <a:lnTo>
                    <a:pt x="963" y="339"/>
                  </a:lnTo>
                  <a:lnTo>
                    <a:pt x="962" y="342"/>
                  </a:lnTo>
                  <a:lnTo>
                    <a:pt x="960" y="344"/>
                  </a:lnTo>
                  <a:lnTo>
                    <a:pt x="961" y="346"/>
                  </a:lnTo>
                  <a:lnTo>
                    <a:pt x="959" y="347"/>
                  </a:lnTo>
                  <a:lnTo>
                    <a:pt x="957" y="348"/>
                  </a:lnTo>
                  <a:lnTo>
                    <a:pt x="956" y="350"/>
                  </a:lnTo>
                  <a:lnTo>
                    <a:pt x="955" y="351"/>
                  </a:lnTo>
                  <a:lnTo>
                    <a:pt x="953" y="352"/>
                  </a:lnTo>
                  <a:lnTo>
                    <a:pt x="952" y="352"/>
                  </a:lnTo>
                  <a:lnTo>
                    <a:pt x="951" y="352"/>
                  </a:lnTo>
                  <a:lnTo>
                    <a:pt x="948" y="354"/>
                  </a:lnTo>
                  <a:lnTo>
                    <a:pt x="947" y="355"/>
                  </a:lnTo>
                  <a:lnTo>
                    <a:pt x="946" y="356"/>
                  </a:lnTo>
                  <a:lnTo>
                    <a:pt x="945" y="358"/>
                  </a:lnTo>
                  <a:lnTo>
                    <a:pt x="944" y="359"/>
                  </a:lnTo>
                  <a:lnTo>
                    <a:pt x="942" y="361"/>
                  </a:lnTo>
                  <a:lnTo>
                    <a:pt x="940" y="362"/>
                  </a:lnTo>
                  <a:lnTo>
                    <a:pt x="939" y="363"/>
                  </a:lnTo>
                  <a:lnTo>
                    <a:pt x="938" y="364"/>
                  </a:lnTo>
                  <a:lnTo>
                    <a:pt x="937" y="365"/>
                  </a:lnTo>
                  <a:lnTo>
                    <a:pt x="936" y="368"/>
                  </a:lnTo>
                  <a:lnTo>
                    <a:pt x="935" y="369"/>
                  </a:lnTo>
                  <a:lnTo>
                    <a:pt x="934" y="370"/>
                  </a:lnTo>
                  <a:lnTo>
                    <a:pt x="932" y="371"/>
                  </a:lnTo>
                  <a:lnTo>
                    <a:pt x="931" y="372"/>
                  </a:lnTo>
                  <a:lnTo>
                    <a:pt x="930" y="375"/>
                  </a:lnTo>
                  <a:lnTo>
                    <a:pt x="929" y="376"/>
                  </a:lnTo>
                  <a:lnTo>
                    <a:pt x="928" y="376"/>
                  </a:lnTo>
                  <a:lnTo>
                    <a:pt x="926" y="376"/>
                  </a:lnTo>
                  <a:lnTo>
                    <a:pt x="924" y="376"/>
                  </a:lnTo>
                  <a:lnTo>
                    <a:pt x="923" y="377"/>
                  </a:lnTo>
                  <a:lnTo>
                    <a:pt x="922" y="378"/>
                  </a:lnTo>
                  <a:lnTo>
                    <a:pt x="920" y="378"/>
                  </a:lnTo>
                  <a:lnTo>
                    <a:pt x="919" y="379"/>
                  </a:lnTo>
                  <a:lnTo>
                    <a:pt x="918" y="380"/>
                  </a:lnTo>
                  <a:lnTo>
                    <a:pt x="917" y="381"/>
                  </a:lnTo>
                  <a:lnTo>
                    <a:pt x="913" y="382"/>
                  </a:lnTo>
                  <a:lnTo>
                    <a:pt x="913" y="386"/>
                  </a:lnTo>
                  <a:lnTo>
                    <a:pt x="912" y="387"/>
                  </a:lnTo>
                  <a:lnTo>
                    <a:pt x="912" y="389"/>
                  </a:lnTo>
                  <a:lnTo>
                    <a:pt x="911" y="390"/>
                  </a:lnTo>
                  <a:lnTo>
                    <a:pt x="911" y="393"/>
                  </a:lnTo>
                  <a:lnTo>
                    <a:pt x="911" y="394"/>
                  </a:lnTo>
                  <a:lnTo>
                    <a:pt x="910" y="395"/>
                  </a:lnTo>
                  <a:lnTo>
                    <a:pt x="910" y="397"/>
                  </a:lnTo>
                  <a:lnTo>
                    <a:pt x="909" y="398"/>
                  </a:lnTo>
                  <a:lnTo>
                    <a:pt x="909" y="401"/>
                  </a:lnTo>
                  <a:lnTo>
                    <a:pt x="909" y="402"/>
                  </a:lnTo>
                  <a:lnTo>
                    <a:pt x="909" y="403"/>
                  </a:lnTo>
                  <a:lnTo>
                    <a:pt x="909" y="405"/>
                  </a:lnTo>
                  <a:lnTo>
                    <a:pt x="909" y="406"/>
                  </a:lnTo>
                  <a:lnTo>
                    <a:pt x="910" y="407"/>
                  </a:lnTo>
                  <a:lnTo>
                    <a:pt x="912" y="407"/>
                  </a:lnTo>
                  <a:lnTo>
                    <a:pt x="912" y="405"/>
                  </a:lnTo>
                  <a:lnTo>
                    <a:pt x="913" y="404"/>
                  </a:lnTo>
                  <a:lnTo>
                    <a:pt x="914" y="403"/>
                  </a:lnTo>
                  <a:lnTo>
                    <a:pt x="915" y="402"/>
                  </a:lnTo>
                  <a:lnTo>
                    <a:pt x="917" y="401"/>
                  </a:lnTo>
                  <a:lnTo>
                    <a:pt x="919" y="400"/>
                  </a:lnTo>
                  <a:lnTo>
                    <a:pt x="920" y="400"/>
                  </a:lnTo>
                  <a:lnTo>
                    <a:pt x="922" y="400"/>
                  </a:lnTo>
                  <a:lnTo>
                    <a:pt x="923" y="400"/>
                  </a:lnTo>
                  <a:lnTo>
                    <a:pt x="924" y="400"/>
                  </a:lnTo>
                  <a:lnTo>
                    <a:pt x="927" y="400"/>
                  </a:lnTo>
                  <a:lnTo>
                    <a:pt x="928" y="400"/>
                  </a:lnTo>
                  <a:lnTo>
                    <a:pt x="929" y="401"/>
                  </a:lnTo>
                  <a:lnTo>
                    <a:pt x="931" y="401"/>
                  </a:lnTo>
                  <a:lnTo>
                    <a:pt x="932" y="401"/>
                  </a:lnTo>
                  <a:lnTo>
                    <a:pt x="935" y="401"/>
                  </a:lnTo>
                  <a:lnTo>
                    <a:pt x="936" y="402"/>
                  </a:lnTo>
                  <a:lnTo>
                    <a:pt x="937" y="403"/>
                  </a:lnTo>
                  <a:lnTo>
                    <a:pt x="938" y="403"/>
                  </a:lnTo>
                  <a:lnTo>
                    <a:pt x="939" y="405"/>
                  </a:lnTo>
                  <a:lnTo>
                    <a:pt x="940" y="406"/>
                  </a:lnTo>
                  <a:lnTo>
                    <a:pt x="942" y="407"/>
                  </a:lnTo>
                  <a:lnTo>
                    <a:pt x="942" y="410"/>
                  </a:lnTo>
                  <a:lnTo>
                    <a:pt x="944" y="411"/>
                  </a:lnTo>
                  <a:lnTo>
                    <a:pt x="945" y="411"/>
                  </a:lnTo>
                  <a:lnTo>
                    <a:pt x="946" y="412"/>
                  </a:lnTo>
                  <a:lnTo>
                    <a:pt x="948" y="413"/>
                  </a:lnTo>
                  <a:lnTo>
                    <a:pt x="949" y="413"/>
                  </a:lnTo>
                  <a:lnTo>
                    <a:pt x="951" y="414"/>
                  </a:lnTo>
                  <a:lnTo>
                    <a:pt x="953" y="415"/>
                  </a:lnTo>
                  <a:lnTo>
                    <a:pt x="954" y="415"/>
                  </a:lnTo>
                  <a:lnTo>
                    <a:pt x="955" y="417"/>
                  </a:lnTo>
                  <a:lnTo>
                    <a:pt x="957" y="418"/>
                  </a:lnTo>
                  <a:lnTo>
                    <a:pt x="959" y="418"/>
                  </a:lnTo>
                  <a:lnTo>
                    <a:pt x="961" y="419"/>
                  </a:lnTo>
                  <a:lnTo>
                    <a:pt x="962" y="420"/>
                  </a:lnTo>
                  <a:lnTo>
                    <a:pt x="963" y="420"/>
                  </a:lnTo>
                  <a:lnTo>
                    <a:pt x="965" y="421"/>
                  </a:lnTo>
                  <a:lnTo>
                    <a:pt x="967" y="421"/>
                  </a:lnTo>
                  <a:lnTo>
                    <a:pt x="969" y="422"/>
                  </a:lnTo>
                  <a:lnTo>
                    <a:pt x="970" y="422"/>
                  </a:lnTo>
                  <a:lnTo>
                    <a:pt x="971" y="422"/>
                  </a:lnTo>
                  <a:lnTo>
                    <a:pt x="973" y="423"/>
                  </a:lnTo>
                  <a:lnTo>
                    <a:pt x="975" y="423"/>
                  </a:lnTo>
                  <a:lnTo>
                    <a:pt x="977" y="423"/>
                  </a:lnTo>
                  <a:lnTo>
                    <a:pt x="978" y="424"/>
                  </a:lnTo>
                  <a:lnTo>
                    <a:pt x="979" y="424"/>
                  </a:lnTo>
                  <a:lnTo>
                    <a:pt x="981" y="424"/>
                  </a:lnTo>
                  <a:lnTo>
                    <a:pt x="982" y="426"/>
                  </a:lnTo>
                  <a:lnTo>
                    <a:pt x="985" y="426"/>
                  </a:lnTo>
                  <a:lnTo>
                    <a:pt x="986" y="426"/>
                  </a:lnTo>
                  <a:lnTo>
                    <a:pt x="987" y="426"/>
                  </a:lnTo>
                  <a:lnTo>
                    <a:pt x="989" y="427"/>
                  </a:lnTo>
                  <a:lnTo>
                    <a:pt x="990" y="427"/>
                  </a:lnTo>
                  <a:lnTo>
                    <a:pt x="993" y="427"/>
                  </a:lnTo>
                  <a:lnTo>
                    <a:pt x="994" y="428"/>
                  </a:lnTo>
                  <a:lnTo>
                    <a:pt x="996" y="428"/>
                  </a:lnTo>
                  <a:lnTo>
                    <a:pt x="997" y="428"/>
                  </a:lnTo>
                  <a:lnTo>
                    <a:pt x="1000" y="429"/>
                  </a:lnTo>
                  <a:lnTo>
                    <a:pt x="1001" y="429"/>
                  </a:lnTo>
                  <a:lnTo>
                    <a:pt x="1003" y="430"/>
                  </a:lnTo>
                  <a:lnTo>
                    <a:pt x="1004" y="430"/>
                  </a:lnTo>
                  <a:lnTo>
                    <a:pt x="1005" y="431"/>
                  </a:lnTo>
                  <a:lnTo>
                    <a:pt x="1007" y="431"/>
                  </a:lnTo>
                  <a:lnTo>
                    <a:pt x="1009" y="431"/>
                  </a:lnTo>
                  <a:lnTo>
                    <a:pt x="1010" y="432"/>
                  </a:lnTo>
                  <a:lnTo>
                    <a:pt x="1012" y="432"/>
                  </a:lnTo>
                  <a:lnTo>
                    <a:pt x="1013" y="432"/>
                  </a:lnTo>
                  <a:lnTo>
                    <a:pt x="1015" y="432"/>
                  </a:lnTo>
                  <a:lnTo>
                    <a:pt x="1020" y="434"/>
                  </a:lnTo>
                  <a:lnTo>
                    <a:pt x="1023" y="430"/>
                  </a:lnTo>
                  <a:lnTo>
                    <a:pt x="1028" y="430"/>
                  </a:lnTo>
                  <a:lnTo>
                    <a:pt x="1029" y="430"/>
                  </a:lnTo>
                  <a:lnTo>
                    <a:pt x="1030" y="430"/>
                  </a:lnTo>
                  <a:lnTo>
                    <a:pt x="1032" y="430"/>
                  </a:lnTo>
                  <a:lnTo>
                    <a:pt x="1034" y="430"/>
                  </a:lnTo>
                  <a:lnTo>
                    <a:pt x="1036" y="430"/>
                  </a:lnTo>
                  <a:lnTo>
                    <a:pt x="1037" y="429"/>
                  </a:lnTo>
                  <a:lnTo>
                    <a:pt x="1038" y="429"/>
                  </a:lnTo>
                  <a:lnTo>
                    <a:pt x="1040" y="429"/>
                  </a:lnTo>
                  <a:lnTo>
                    <a:pt x="1042" y="429"/>
                  </a:lnTo>
                  <a:lnTo>
                    <a:pt x="1044" y="429"/>
                  </a:lnTo>
                  <a:lnTo>
                    <a:pt x="1045" y="430"/>
                  </a:lnTo>
                  <a:lnTo>
                    <a:pt x="1046" y="430"/>
                  </a:lnTo>
                  <a:lnTo>
                    <a:pt x="1048" y="431"/>
                  </a:lnTo>
                  <a:lnTo>
                    <a:pt x="1050" y="431"/>
                  </a:lnTo>
                  <a:lnTo>
                    <a:pt x="1051" y="431"/>
                  </a:lnTo>
                  <a:lnTo>
                    <a:pt x="1053" y="431"/>
                  </a:lnTo>
                  <a:lnTo>
                    <a:pt x="1055" y="432"/>
                  </a:lnTo>
                  <a:lnTo>
                    <a:pt x="1056" y="432"/>
                  </a:lnTo>
                  <a:lnTo>
                    <a:pt x="1058" y="432"/>
                  </a:lnTo>
                  <a:lnTo>
                    <a:pt x="1060" y="432"/>
                  </a:lnTo>
                  <a:lnTo>
                    <a:pt x="1061" y="432"/>
                  </a:lnTo>
                  <a:lnTo>
                    <a:pt x="1063" y="432"/>
                  </a:lnTo>
                  <a:lnTo>
                    <a:pt x="1064" y="432"/>
                  </a:lnTo>
                  <a:lnTo>
                    <a:pt x="1065" y="432"/>
                  </a:lnTo>
                  <a:lnTo>
                    <a:pt x="1068" y="432"/>
                  </a:lnTo>
                  <a:lnTo>
                    <a:pt x="1069" y="432"/>
                  </a:lnTo>
                  <a:lnTo>
                    <a:pt x="1071" y="432"/>
                  </a:lnTo>
                  <a:lnTo>
                    <a:pt x="1071" y="435"/>
                  </a:lnTo>
                  <a:lnTo>
                    <a:pt x="1072" y="436"/>
                  </a:lnTo>
                  <a:lnTo>
                    <a:pt x="1072" y="438"/>
                  </a:lnTo>
                  <a:lnTo>
                    <a:pt x="1073" y="441"/>
                  </a:lnTo>
                  <a:lnTo>
                    <a:pt x="1076" y="443"/>
                  </a:lnTo>
                  <a:lnTo>
                    <a:pt x="1075" y="446"/>
                  </a:lnTo>
                  <a:lnTo>
                    <a:pt x="1076" y="447"/>
                  </a:lnTo>
                  <a:lnTo>
                    <a:pt x="1076" y="448"/>
                  </a:lnTo>
                  <a:lnTo>
                    <a:pt x="1075" y="451"/>
                  </a:lnTo>
                  <a:lnTo>
                    <a:pt x="1075" y="452"/>
                  </a:lnTo>
                  <a:lnTo>
                    <a:pt x="1075" y="453"/>
                  </a:lnTo>
                  <a:lnTo>
                    <a:pt x="1073" y="454"/>
                  </a:lnTo>
                  <a:lnTo>
                    <a:pt x="1072" y="456"/>
                  </a:lnTo>
                  <a:lnTo>
                    <a:pt x="1071" y="456"/>
                  </a:lnTo>
                  <a:lnTo>
                    <a:pt x="1070" y="457"/>
                  </a:lnTo>
                  <a:lnTo>
                    <a:pt x="1069" y="460"/>
                  </a:lnTo>
                  <a:lnTo>
                    <a:pt x="1069" y="461"/>
                  </a:lnTo>
                  <a:lnTo>
                    <a:pt x="1069" y="463"/>
                  </a:lnTo>
                  <a:lnTo>
                    <a:pt x="1069" y="464"/>
                  </a:lnTo>
                  <a:lnTo>
                    <a:pt x="1069" y="466"/>
                  </a:lnTo>
                  <a:lnTo>
                    <a:pt x="1069" y="468"/>
                  </a:lnTo>
                  <a:lnTo>
                    <a:pt x="1070" y="469"/>
                  </a:lnTo>
                  <a:lnTo>
                    <a:pt x="1070" y="472"/>
                  </a:lnTo>
                  <a:lnTo>
                    <a:pt x="1070" y="473"/>
                  </a:lnTo>
                  <a:lnTo>
                    <a:pt x="1070" y="474"/>
                  </a:lnTo>
                  <a:lnTo>
                    <a:pt x="1070" y="477"/>
                  </a:lnTo>
                  <a:lnTo>
                    <a:pt x="1069" y="479"/>
                  </a:lnTo>
                  <a:lnTo>
                    <a:pt x="1069" y="480"/>
                  </a:lnTo>
                  <a:lnTo>
                    <a:pt x="1069" y="481"/>
                  </a:lnTo>
                  <a:lnTo>
                    <a:pt x="1068" y="482"/>
                  </a:lnTo>
                  <a:lnTo>
                    <a:pt x="1067" y="483"/>
                  </a:lnTo>
                  <a:lnTo>
                    <a:pt x="1065" y="485"/>
                  </a:lnTo>
                  <a:lnTo>
                    <a:pt x="1064" y="486"/>
                  </a:lnTo>
                  <a:lnTo>
                    <a:pt x="1063" y="487"/>
                  </a:lnTo>
                  <a:lnTo>
                    <a:pt x="1062" y="488"/>
                  </a:lnTo>
                  <a:lnTo>
                    <a:pt x="1061" y="489"/>
                  </a:lnTo>
                  <a:lnTo>
                    <a:pt x="1059" y="490"/>
                  </a:lnTo>
                  <a:lnTo>
                    <a:pt x="1058" y="490"/>
                  </a:lnTo>
                  <a:lnTo>
                    <a:pt x="1055" y="491"/>
                  </a:lnTo>
                  <a:lnTo>
                    <a:pt x="1054" y="491"/>
                  </a:lnTo>
                  <a:lnTo>
                    <a:pt x="1053" y="493"/>
                  </a:lnTo>
                  <a:lnTo>
                    <a:pt x="1052" y="494"/>
                  </a:lnTo>
                  <a:lnTo>
                    <a:pt x="1051" y="495"/>
                  </a:lnTo>
                  <a:lnTo>
                    <a:pt x="1051" y="497"/>
                  </a:lnTo>
                  <a:lnTo>
                    <a:pt x="1050" y="498"/>
                  </a:lnTo>
                  <a:lnTo>
                    <a:pt x="1050" y="499"/>
                  </a:lnTo>
                  <a:lnTo>
                    <a:pt x="1048" y="502"/>
                  </a:lnTo>
                  <a:lnTo>
                    <a:pt x="1048" y="503"/>
                  </a:lnTo>
                  <a:lnTo>
                    <a:pt x="1047" y="505"/>
                  </a:lnTo>
                  <a:lnTo>
                    <a:pt x="1047" y="506"/>
                  </a:lnTo>
                  <a:lnTo>
                    <a:pt x="1047" y="508"/>
                  </a:lnTo>
                  <a:lnTo>
                    <a:pt x="1048" y="510"/>
                  </a:lnTo>
                  <a:lnTo>
                    <a:pt x="1048" y="512"/>
                  </a:lnTo>
                  <a:lnTo>
                    <a:pt x="1048" y="513"/>
                  </a:lnTo>
                  <a:lnTo>
                    <a:pt x="1048" y="514"/>
                  </a:lnTo>
                  <a:lnTo>
                    <a:pt x="1048" y="516"/>
                  </a:lnTo>
                  <a:lnTo>
                    <a:pt x="1048" y="518"/>
                  </a:lnTo>
                  <a:lnTo>
                    <a:pt x="1047" y="519"/>
                  </a:lnTo>
                  <a:lnTo>
                    <a:pt x="1047" y="521"/>
                  </a:lnTo>
                  <a:lnTo>
                    <a:pt x="1047" y="522"/>
                  </a:lnTo>
                  <a:lnTo>
                    <a:pt x="1046" y="524"/>
                  </a:lnTo>
                  <a:lnTo>
                    <a:pt x="1046" y="525"/>
                  </a:lnTo>
                  <a:lnTo>
                    <a:pt x="1046" y="528"/>
                  </a:lnTo>
                  <a:lnTo>
                    <a:pt x="1046" y="529"/>
                  </a:lnTo>
                  <a:lnTo>
                    <a:pt x="1045" y="531"/>
                  </a:lnTo>
                  <a:lnTo>
                    <a:pt x="1045" y="532"/>
                  </a:lnTo>
                  <a:lnTo>
                    <a:pt x="1045" y="533"/>
                  </a:lnTo>
                  <a:lnTo>
                    <a:pt x="1044" y="536"/>
                  </a:lnTo>
                  <a:lnTo>
                    <a:pt x="1044" y="537"/>
                  </a:lnTo>
                  <a:lnTo>
                    <a:pt x="1043" y="538"/>
                  </a:lnTo>
                  <a:lnTo>
                    <a:pt x="1042" y="540"/>
                  </a:lnTo>
                  <a:lnTo>
                    <a:pt x="1042" y="541"/>
                  </a:lnTo>
                  <a:lnTo>
                    <a:pt x="1040" y="542"/>
                  </a:lnTo>
                  <a:lnTo>
                    <a:pt x="1039" y="545"/>
                  </a:lnTo>
                  <a:lnTo>
                    <a:pt x="1039" y="546"/>
                  </a:lnTo>
                  <a:lnTo>
                    <a:pt x="1037" y="547"/>
                  </a:lnTo>
                  <a:lnTo>
                    <a:pt x="1036" y="547"/>
                  </a:lnTo>
                  <a:lnTo>
                    <a:pt x="1035" y="547"/>
                  </a:lnTo>
                  <a:lnTo>
                    <a:pt x="1032" y="547"/>
                  </a:lnTo>
                  <a:lnTo>
                    <a:pt x="1031" y="547"/>
                  </a:lnTo>
                  <a:lnTo>
                    <a:pt x="1030" y="547"/>
                  </a:lnTo>
                  <a:lnTo>
                    <a:pt x="1028" y="547"/>
                  </a:lnTo>
                  <a:lnTo>
                    <a:pt x="1026" y="547"/>
                  </a:lnTo>
                  <a:lnTo>
                    <a:pt x="1023" y="547"/>
                  </a:lnTo>
                  <a:lnTo>
                    <a:pt x="1022" y="546"/>
                  </a:lnTo>
                  <a:lnTo>
                    <a:pt x="1020" y="547"/>
                  </a:lnTo>
                  <a:lnTo>
                    <a:pt x="1019" y="548"/>
                  </a:lnTo>
                  <a:lnTo>
                    <a:pt x="1018" y="548"/>
                  </a:lnTo>
                  <a:lnTo>
                    <a:pt x="1015" y="550"/>
                  </a:lnTo>
                  <a:lnTo>
                    <a:pt x="1014" y="552"/>
                  </a:lnTo>
                  <a:lnTo>
                    <a:pt x="1013" y="553"/>
                  </a:lnTo>
                  <a:lnTo>
                    <a:pt x="1012" y="554"/>
                  </a:lnTo>
                  <a:lnTo>
                    <a:pt x="1011" y="555"/>
                  </a:lnTo>
                  <a:lnTo>
                    <a:pt x="1009" y="557"/>
                  </a:lnTo>
                  <a:lnTo>
                    <a:pt x="1005" y="558"/>
                  </a:lnTo>
                  <a:lnTo>
                    <a:pt x="1003" y="561"/>
                  </a:lnTo>
                  <a:lnTo>
                    <a:pt x="1000" y="558"/>
                  </a:lnTo>
                  <a:lnTo>
                    <a:pt x="1002" y="554"/>
                  </a:lnTo>
                  <a:lnTo>
                    <a:pt x="1000" y="554"/>
                  </a:lnTo>
                  <a:lnTo>
                    <a:pt x="996" y="553"/>
                  </a:lnTo>
                  <a:lnTo>
                    <a:pt x="995" y="555"/>
                  </a:lnTo>
                  <a:lnTo>
                    <a:pt x="989" y="556"/>
                  </a:lnTo>
                  <a:lnTo>
                    <a:pt x="986" y="557"/>
                  </a:lnTo>
                  <a:lnTo>
                    <a:pt x="982" y="560"/>
                  </a:lnTo>
                  <a:lnTo>
                    <a:pt x="980" y="562"/>
                  </a:lnTo>
                  <a:lnTo>
                    <a:pt x="978" y="564"/>
                  </a:lnTo>
                  <a:lnTo>
                    <a:pt x="975" y="567"/>
                  </a:lnTo>
                  <a:lnTo>
                    <a:pt x="971" y="572"/>
                  </a:lnTo>
                  <a:lnTo>
                    <a:pt x="967" y="574"/>
                  </a:lnTo>
                  <a:lnTo>
                    <a:pt x="964" y="575"/>
                  </a:lnTo>
                  <a:lnTo>
                    <a:pt x="960" y="575"/>
                  </a:lnTo>
                  <a:lnTo>
                    <a:pt x="955" y="575"/>
                  </a:lnTo>
                  <a:lnTo>
                    <a:pt x="953" y="573"/>
                  </a:lnTo>
                  <a:lnTo>
                    <a:pt x="952" y="572"/>
                  </a:lnTo>
                  <a:lnTo>
                    <a:pt x="951" y="571"/>
                  </a:lnTo>
                  <a:lnTo>
                    <a:pt x="949" y="570"/>
                  </a:lnTo>
                  <a:lnTo>
                    <a:pt x="947" y="566"/>
                  </a:lnTo>
                  <a:lnTo>
                    <a:pt x="945" y="566"/>
                  </a:lnTo>
                  <a:lnTo>
                    <a:pt x="943" y="565"/>
                  </a:lnTo>
                  <a:lnTo>
                    <a:pt x="939" y="564"/>
                  </a:lnTo>
                  <a:lnTo>
                    <a:pt x="937" y="566"/>
                  </a:lnTo>
                  <a:lnTo>
                    <a:pt x="937" y="567"/>
                  </a:lnTo>
                  <a:lnTo>
                    <a:pt x="936" y="570"/>
                  </a:lnTo>
                  <a:lnTo>
                    <a:pt x="936" y="571"/>
                  </a:lnTo>
                  <a:lnTo>
                    <a:pt x="935" y="572"/>
                  </a:lnTo>
                  <a:lnTo>
                    <a:pt x="935" y="574"/>
                  </a:lnTo>
                  <a:lnTo>
                    <a:pt x="934" y="577"/>
                  </a:lnTo>
                  <a:lnTo>
                    <a:pt x="936" y="579"/>
                  </a:lnTo>
                  <a:lnTo>
                    <a:pt x="938" y="583"/>
                  </a:lnTo>
                  <a:lnTo>
                    <a:pt x="938" y="586"/>
                  </a:lnTo>
                  <a:lnTo>
                    <a:pt x="937" y="587"/>
                  </a:lnTo>
                  <a:lnTo>
                    <a:pt x="936" y="590"/>
                  </a:lnTo>
                  <a:lnTo>
                    <a:pt x="934" y="591"/>
                  </a:lnTo>
                  <a:lnTo>
                    <a:pt x="931" y="592"/>
                  </a:lnTo>
                  <a:lnTo>
                    <a:pt x="930" y="597"/>
                  </a:lnTo>
                  <a:lnTo>
                    <a:pt x="928" y="596"/>
                  </a:lnTo>
                  <a:lnTo>
                    <a:pt x="924" y="597"/>
                  </a:lnTo>
                  <a:lnTo>
                    <a:pt x="922" y="598"/>
                  </a:lnTo>
                  <a:lnTo>
                    <a:pt x="920" y="598"/>
                  </a:lnTo>
                  <a:lnTo>
                    <a:pt x="918" y="600"/>
                  </a:lnTo>
                  <a:lnTo>
                    <a:pt x="914" y="604"/>
                  </a:lnTo>
                  <a:lnTo>
                    <a:pt x="912" y="607"/>
                  </a:lnTo>
                  <a:lnTo>
                    <a:pt x="912" y="608"/>
                  </a:lnTo>
                  <a:lnTo>
                    <a:pt x="912" y="609"/>
                  </a:lnTo>
                  <a:lnTo>
                    <a:pt x="911" y="614"/>
                  </a:lnTo>
                  <a:lnTo>
                    <a:pt x="911" y="616"/>
                  </a:lnTo>
                  <a:lnTo>
                    <a:pt x="911" y="619"/>
                  </a:lnTo>
                  <a:lnTo>
                    <a:pt x="912" y="621"/>
                  </a:lnTo>
                  <a:lnTo>
                    <a:pt x="912" y="622"/>
                  </a:lnTo>
                  <a:lnTo>
                    <a:pt x="911" y="624"/>
                  </a:lnTo>
                  <a:lnTo>
                    <a:pt x="912" y="625"/>
                  </a:lnTo>
                  <a:lnTo>
                    <a:pt x="913" y="629"/>
                  </a:lnTo>
                  <a:lnTo>
                    <a:pt x="914" y="632"/>
                  </a:lnTo>
                  <a:lnTo>
                    <a:pt x="915" y="634"/>
                  </a:lnTo>
                  <a:lnTo>
                    <a:pt x="917" y="638"/>
                  </a:lnTo>
                  <a:lnTo>
                    <a:pt x="918" y="641"/>
                  </a:lnTo>
                  <a:lnTo>
                    <a:pt x="919" y="644"/>
                  </a:lnTo>
                  <a:lnTo>
                    <a:pt x="921" y="645"/>
                  </a:lnTo>
                  <a:lnTo>
                    <a:pt x="920" y="650"/>
                  </a:lnTo>
                  <a:lnTo>
                    <a:pt x="918" y="650"/>
                  </a:lnTo>
                  <a:lnTo>
                    <a:pt x="917" y="651"/>
                  </a:lnTo>
                  <a:lnTo>
                    <a:pt x="914" y="653"/>
                  </a:lnTo>
                  <a:lnTo>
                    <a:pt x="914" y="654"/>
                  </a:lnTo>
                  <a:lnTo>
                    <a:pt x="912" y="655"/>
                  </a:lnTo>
                  <a:lnTo>
                    <a:pt x="911" y="656"/>
                  </a:lnTo>
                  <a:lnTo>
                    <a:pt x="910" y="657"/>
                  </a:lnTo>
                  <a:lnTo>
                    <a:pt x="909" y="658"/>
                  </a:lnTo>
                  <a:lnTo>
                    <a:pt x="907" y="659"/>
                  </a:lnTo>
                  <a:lnTo>
                    <a:pt x="906" y="659"/>
                  </a:lnTo>
                  <a:lnTo>
                    <a:pt x="904" y="661"/>
                  </a:lnTo>
                  <a:lnTo>
                    <a:pt x="903" y="661"/>
                  </a:lnTo>
                  <a:lnTo>
                    <a:pt x="902" y="661"/>
                  </a:lnTo>
                  <a:lnTo>
                    <a:pt x="899" y="661"/>
                  </a:lnTo>
                  <a:lnTo>
                    <a:pt x="898" y="661"/>
                  </a:lnTo>
                  <a:lnTo>
                    <a:pt x="896" y="661"/>
                  </a:lnTo>
                  <a:lnTo>
                    <a:pt x="895" y="661"/>
                  </a:lnTo>
                  <a:lnTo>
                    <a:pt x="893" y="661"/>
                  </a:lnTo>
                  <a:lnTo>
                    <a:pt x="892" y="661"/>
                  </a:lnTo>
                  <a:lnTo>
                    <a:pt x="889" y="661"/>
                  </a:lnTo>
                  <a:lnTo>
                    <a:pt x="888" y="659"/>
                  </a:lnTo>
                  <a:lnTo>
                    <a:pt x="886" y="659"/>
                  </a:lnTo>
                  <a:lnTo>
                    <a:pt x="885" y="659"/>
                  </a:lnTo>
                  <a:lnTo>
                    <a:pt x="882" y="659"/>
                  </a:lnTo>
                  <a:lnTo>
                    <a:pt x="881" y="659"/>
                  </a:lnTo>
                  <a:lnTo>
                    <a:pt x="879" y="659"/>
                  </a:lnTo>
                  <a:lnTo>
                    <a:pt x="878" y="659"/>
                  </a:lnTo>
                  <a:lnTo>
                    <a:pt x="873" y="659"/>
                  </a:lnTo>
                  <a:lnTo>
                    <a:pt x="873" y="662"/>
                  </a:lnTo>
                  <a:lnTo>
                    <a:pt x="874" y="666"/>
                  </a:lnTo>
                  <a:lnTo>
                    <a:pt x="871" y="667"/>
                  </a:lnTo>
                  <a:lnTo>
                    <a:pt x="871" y="668"/>
                  </a:lnTo>
                  <a:lnTo>
                    <a:pt x="871" y="671"/>
                  </a:lnTo>
                  <a:lnTo>
                    <a:pt x="871" y="672"/>
                  </a:lnTo>
                  <a:lnTo>
                    <a:pt x="876" y="675"/>
                  </a:lnTo>
                  <a:lnTo>
                    <a:pt x="867" y="676"/>
                  </a:lnTo>
                  <a:lnTo>
                    <a:pt x="865" y="673"/>
                  </a:lnTo>
                  <a:lnTo>
                    <a:pt x="864" y="672"/>
                  </a:lnTo>
                  <a:lnTo>
                    <a:pt x="863" y="672"/>
                  </a:lnTo>
                  <a:lnTo>
                    <a:pt x="862" y="671"/>
                  </a:lnTo>
                  <a:lnTo>
                    <a:pt x="860" y="670"/>
                  </a:lnTo>
                  <a:lnTo>
                    <a:pt x="859" y="668"/>
                  </a:lnTo>
                  <a:lnTo>
                    <a:pt x="855" y="667"/>
                  </a:lnTo>
                  <a:lnTo>
                    <a:pt x="854" y="666"/>
                  </a:lnTo>
                  <a:lnTo>
                    <a:pt x="853" y="665"/>
                  </a:lnTo>
                  <a:lnTo>
                    <a:pt x="848" y="663"/>
                  </a:lnTo>
                  <a:lnTo>
                    <a:pt x="847" y="666"/>
                  </a:lnTo>
                  <a:lnTo>
                    <a:pt x="846" y="670"/>
                  </a:lnTo>
                  <a:lnTo>
                    <a:pt x="844" y="674"/>
                  </a:lnTo>
                  <a:lnTo>
                    <a:pt x="841" y="674"/>
                  </a:lnTo>
                  <a:lnTo>
                    <a:pt x="839" y="674"/>
                  </a:lnTo>
                  <a:lnTo>
                    <a:pt x="838" y="673"/>
                  </a:lnTo>
                  <a:lnTo>
                    <a:pt x="837" y="673"/>
                  </a:lnTo>
                  <a:lnTo>
                    <a:pt x="835" y="673"/>
                  </a:lnTo>
                  <a:lnTo>
                    <a:pt x="834" y="672"/>
                  </a:lnTo>
                  <a:lnTo>
                    <a:pt x="832" y="672"/>
                  </a:lnTo>
                  <a:lnTo>
                    <a:pt x="829" y="671"/>
                  </a:lnTo>
                  <a:lnTo>
                    <a:pt x="828" y="670"/>
                  </a:lnTo>
                  <a:lnTo>
                    <a:pt x="827" y="667"/>
                  </a:lnTo>
                  <a:lnTo>
                    <a:pt x="827" y="666"/>
                  </a:lnTo>
                  <a:lnTo>
                    <a:pt x="826" y="665"/>
                  </a:lnTo>
                  <a:lnTo>
                    <a:pt x="824" y="664"/>
                  </a:lnTo>
                  <a:lnTo>
                    <a:pt x="823" y="663"/>
                  </a:lnTo>
                  <a:lnTo>
                    <a:pt x="822" y="662"/>
                  </a:lnTo>
                  <a:lnTo>
                    <a:pt x="819" y="658"/>
                  </a:lnTo>
                  <a:lnTo>
                    <a:pt x="816" y="658"/>
                  </a:lnTo>
                  <a:lnTo>
                    <a:pt x="815" y="657"/>
                  </a:lnTo>
                  <a:lnTo>
                    <a:pt x="814" y="656"/>
                  </a:lnTo>
                  <a:lnTo>
                    <a:pt x="813" y="655"/>
                  </a:lnTo>
                  <a:lnTo>
                    <a:pt x="812" y="653"/>
                  </a:lnTo>
                  <a:lnTo>
                    <a:pt x="811" y="651"/>
                  </a:lnTo>
                  <a:lnTo>
                    <a:pt x="810" y="650"/>
                  </a:lnTo>
                  <a:lnTo>
                    <a:pt x="809" y="649"/>
                  </a:lnTo>
                  <a:lnTo>
                    <a:pt x="807" y="648"/>
                  </a:lnTo>
                  <a:lnTo>
                    <a:pt x="806" y="647"/>
                  </a:lnTo>
                  <a:lnTo>
                    <a:pt x="805" y="645"/>
                  </a:lnTo>
                  <a:lnTo>
                    <a:pt x="805" y="644"/>
                  </a:lnTo>
                  <a:lnTo>
                    <a:pt x="804" y="642"/>
                  </a:lnTo>
                  <a:lnTo>
                    <a:pt x="803" y="640"/>
                  </a:lnTo>
                  <a:lnTo>
                    <a:pt x="802" y="639"/>
                  </a:lnTo>
                  <a:lnTo>
                    <a:pt x="801" y="638"/>
                  </a:lnTo>
                  <a:lnTo>
                    <a:pt x="799" y="637"/>
                  </a:lnTo>
                  <a:lnTo>
                    <a:pt x="798" y="636"/>
                  </a:lnTo>
                  <a:lnTo>
                    <a:pt x="797" y="634"/>
                  </a:lnTo>
                  <a:lnTo>
                    <a:pt x="796" y="633"/>
                  </a:lnTo>
                  <a:lnTo>
                    <a:pt x="795" y="632"/>
                  </a:lnTo>
                  <a:lnTo>
                    <a:pt x="794" y="631"/>
                  </a:lnTo>
                  <a:lnTo>
                    <a:pt x="793" y="630"/>
                  </a:lnTo>
                  <a:lnTo>
                    <a:pt x="789" y="626"/>
                  </a:lnTo>
                  <a:lnTo>
                    <a:pt x="788" y="623"/>
                  </a:lnTo>
                  <a:lnTo>
                    <a:pt x="787" y="622"/>
                  </a:lnTo>
                  <a:lnTo>
                    <a:pt x="786" y="620"/>
                  </a:lnTo>
                  <a:lnTo>
                    <a:pt x="785" y="619"/>
                  </a:lnTo>
                  <a:lnTo>
                    <a:pt x="784" y="617"/>
                  </a:lnTo>
                  <a:lnTo>
                    <a:pt x="784" y="616"/>
                  </a:lnTo>
                  <a:lnTo>
                    <a:pt x="782" y="615"/>
                  </a:lnTo>
                  <a:lnTo>
                    <a:pt x="781" y="614"/>
                  </a:lnTo>
                  <a:lnTo>
                    <a:pt x="781" y="612"/>
                  </a:lnTo>
                  <a:lnTo>
                    <a:pt x="781" y="611"/>
                  </a:lnTo>
                  <a:lnTo>
                    <a:pt x="780" y="609"/>
                  </a:lnTo>
                  <a:lnTo>
                    <a:pt x="779" y="608"/>
                  </a:lnTo>
                  <a:lnTo>
                    <a:pt x="776" y="607"/>
                  </a:lnTo>
                  <a:lnTo>
                    <a:pt x="774" y="606"/>
                  </a:lnTo>
                  <a:lnTo>
                    <a:pt x="773" y="605"/>
                  </a:lnTo>
                  <a:lnTo>
                    <a:pt x="771" y="605"/>
                  </a:lnTo>
                  <a:lnTo>
                    <a:pt x="770" y="604"/>
                  </a:lnTo>
                  <a:lnTo>
                    <a:pt x="769" y="603"/>
                  </a:lnTo>
                  <a:lnTo>
                    <a:pt x="766" y="602"/>
                  </a:lnTo>
                  <a:lnTo>
                    <a:pt x="765" y="602"/>
                  </a:lnTo>
                  <a:lnTo>
                    <a:pt x="763" y="602"/>
                  </a:lnTo>
                  <a:lnTo>
                    <a:pt x="762" y="602"/>
                  </a:lnTo>
                  <a:lnTo>
                    <a:pt x="761" y="603"/>
                  </a:lnTo>
                  <a:lnTo>
                    <a:pt x="760" y="604"/>
                  </a:lnTo>
                  <a:lnTo>
                    <a:pt x="757" y="605"/>
                  </a:lnTo>
                  <a:lnTo>
                    <a:pt x="756" y="605"/>
                  </a:lnTo>
                  <a:lnTo>
                    <a:pt x="755" y="605"/>
                  </a:lnTo>
                  <a:lnTo>
                    <a:pt x="753" y="605"/>
                  </a:lnTo>
                  <a:lnTo>
                    <a:pt x="752" y="605"/>
                  </a:lnTo>
                  <a:lnTo>
                    <a:pt x="749" y="605"/>
                  </a:lnTo>
                  <a:lnTo>
                    <a:pt x="748" y="606"/>
                  </a:lnTo>
                  <a:lnTo>
                    <a:pt x="747" y="607"/>
                  </a:lnTo>
                  <a:lnTo>
                    <a:pt x="745" y="609"/>
                  </a:lnTo>
                  <a:lnTo>
                    <a:pt x="743" y="612"/>
                  </a:lnTo>
                  <a:lnTo>
                    <a:pt x="741" y="613"/>
                  </a:lnTo>
                  <a:lnTo>
                    <a:pt x="739" y="615"/>
                  </a:lnTo>
                  <a:lnTo>
                    <a:pt x="737" y="617"/>
                  </a:lnTo>
                  <a:lnTo>
                    <a:pt x="737" y="620"/>
                  </a:lnTo>
                  <a:lnTo>
                    <a:pt x="736" y="621"/>
                  </a:lnTo>
                  <a:lnTo>
                    <a:pt x="735" y="622"/>
                  </a:lnTo>
                  <a:lnTo>
                    <a:pt x="733" y="624"/>
                  </a:lnTo>
                  <a:lnTo>
                    <a:pt x="732" y="628"/>
                  </a:lnTo>
                  <a:lnTo>
                    <a:pt x="731" y="630"/>
                  </a:lnTo>
                  <a:lnTo>
                    <a:pt x="729" y="632"/>
                  </a:lnTo>
                  <a:lnTo>
                    <a:pt x="728" y="633"/>
                  </a:lnTo>
                  <a:lnTo>
                    <a:pt x="726" y="633"/>
                  </a:lnTo>
                  <a:lnTo>
                    <a:pt x="723" y="634"/>
                  </a:lnTo>
                  <a:lnTo>
                    <a:pt x="722" y="631"/>
                  </a:lnTo>
                  <a:lnTo>
                    <a:pt x="720" y="630"/>
                  </a:lnTo>
                  <a:lnTo>
                    <a:pt x="719" y="629"/>
                  </a:lnTo>
                  <a:lnTo>
                    <a:pt x="718" y="628"/>
                  </a:lnTo>
                  <a:lnTo>
                    <a:pt x="716" y="626"/>
                  </a:lnTo>
                  <a:lnTo>
                    <a:pt x="715" y="626"/>
                  </a:lnTo>
                  <a:lnTo>
                    <a:pt x="714" y="625"/>
                  </a:lnTo>
                  <a:lnTo>
                    <a:pt x="713" y="625"/>
                  </a:lnTo>
                  <a:lnTo>
                    <a:pt x="711" y="626"/>
                  </a:lnTo>
                  <a:lnTo>
                    <a:pt x="710" y="628"/>
                  </a:lnTo>
                  <a:lnTo>
                    <a:pt x="708" y="629"/>
                  </a:lnTo>
                  <a:lnTo>
                    <a:pt x="706" y="629"/>
                  </a:lnTo>
                  <a:lnTo>
                    <a:pt x="705" y="630"/>
                  </a:lnTo>
                  <a:lnTo>
                    <a:pt x="704" y="631"/>
                  </a:lnTo>
                  <a:lnTo>
                    <a:pt x="704" y="633"/>
                  </a:lnTo>
                  <a:lnTo>
                    <a:pt x="702" y="633"/>
                  </a:lnTo>
                  <a:lnTo>
                    <a:pt x="701" y="633"/>
                  </a:lnTo>
                  <a:lnTo>
                    <a:pt x="698" y="633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4" y="634"/>
                  </a:lnTo>
                  <a:lnTo>
                    <a:pt x="691" y="634"/>
                  </a:lnTo>
                  <a:lnTo>
                    <a:pt x="690" y="634"/>
                  </a:lnTo>
                  <a:lnTo>
                    <a:pt x="688" y="634"/>
                  </a:lnTo>
                  <a:lnTo>
                    <a:pt x="687" y="634"/>
                  </a:lnTo>
                  <a:lnTo>
                    <a:pt x="685" y="634"/>
                  </a:lnTo>
                  <a:lnTo>
                    <a:pt x="683" y="634"/>
                  </a:lnTo>
                  <a:lnTo>
                    <a:pt x="682" y="633"/>
                  </a:lnTo>
                  <a:lnTo>
                    <a:pt x="680" y="633"/>
                  </a:lnTo>
                  <a:lnTo>
                    <a:pt x="679" y="633"/>
                  </a:lnTo>
                  <a:lnTo>
                    <a:pt x="677" y="632"/>
                  </a:lnTo>
                  <a:lnTo>
                    <a:pt x="675" y="631"/>
                  </a:lnTo>
                  <a:lnTo>
                    <a:pt x="674" y="630"/>
                  </a:lnTo>
                  <a:lnTo>
                    <a:pt x="673" y="630"/>
                  </a:lnTo>
                  <a:lnTo>
                    <a:pt x="672" y="629"/>
                  </a:lnTo>
                  <a:lnTo>
                    <a:pt x="670" y="628"/>
                  </a:lnTo>
                  <a:lnTo>
                    <a:pt x="669" y="626"/>
                  </a:lnTo>
                  <a:lnTo>
                    <a:pt x="668" y="626"/>
                  </a:lnTo>
                  <a:lnTo>
                    <a:pt x="665" y="625"/>
                  </a:lnTo>
                  <a:lnTo>
                    <a:pt x="664" y="624"/>
                  </a:lnTo>
                  <a:lnTo>
                    <a:pt x="662" y="624"/>
                  </a:lnTo>
                  <a:lnTo>
                    <a:pt x="661" y="624"/>
                  </a:lnTo>
                  <a:lnTo>
                    <a:pt x="660" y="623"/>
                  </a:lnTo>
                  <a:lnTo>
                    <a:pt x="657" y="623"/>
                  </a:lnTo>
                  <a:lnTo>
                    <a:pt x="656" y="622"/>
                  </a:lnTo>
                  <a:lnTo>
                    <a:pt x="655" y="622"/>
                  </a:lnTo>
                  <a:lnTo>
                    <a:pt x="650" y="620"/>
                  </a:lnTo>
                  <a:lnTo>
                    <a:pt x="648" y="619"/>
                  </a:lnTo>
                  <a:lnTo>
                    <a:pt x="646" y="617"/>
                  </a:lnTo>
                  <a:lnTo>
                    <a:pt x="645" y="616"/>
                  </a:lnTo>
                  <a:lnTo>
                    <a:pt x="644" y="616"/>
                  </a:lnTo>
                  <a:lnTo>
                    <a:pt x="641" y="615"/>
                  </a:lnTo>
                  <a:lnTo>
                    <a:pt x="640" y="615"/>
                  </a:lnTo>
                  <a:lnTo>
                    <a:pt x="639" y="614"/>
                  </a:lnTo>
                  <a:lnTo>
                    <a:pt x="637" y="614"/>
                  </a:lnTo>
                  <a:lnTo>
                    <a:pt x="636" y="614"/>
                  </a:lnTo>
                  <a:lnTo>
                    <a:pt x="636" y="616"/>
                  </a:lnTo>
                  <a:lnTo>
                    <a:pt x="635" y="616"/>
                  </a:lnTo>
                  <a:lnTo>
                    <a:pt x="632" y="617"/>
                  </a:lnTo>
                  <a:lnTo>
                    <a:pt x="631" y="617"/>
                  </a:lnTo>
                  <a:lnTo>
                    <a:pt x="629" y="619"/>
                  </a:lnTo>
                  <a:lnTo>
                    <a:pt x="628" y="619"/>
                  </a:lnTo>
                  <a:lnTo>
                    <a:pt x="627" y="617"/>
                  </a:lnTo>
                  <a:lnTo>
                    <a:pt x="625" y="616"/>
                  </a:lnTo>
                  <a:lnTo>
                    <a:pt x="624" y="615"/>
                  </a:lnTo>
                  <a:lnTo>
                    <a:pt x="623" y="614"/>
                  </a:lnTo>
                  <a:lnTo>
                    <a:pt x="622" y="612"/>
                  </a:lnTo>
                  <a:lnTo>
                    <a:pt x="621" y="612"/>
                  </a:lnTo>
                  <a:lnTo>
                    <a:pt x="620" y="609"/>
                  </a:lnTo>
                  <a:lnTo>
                    <a:pt x="620" y="609"/>
                  </a:lnTo>
                  <a:lnTo>
                    <a:pt x="619" y="607"/>
                  </a:lnTo>
                  <a:lnTo>
                    <a:pt x="618" y="606"/>
                  </a:lnTo>
                  <a:lnTo>
                    <a:pt x="616" y="605"/>
                  </a:lnTo>
                  <a:lnTo>
                    <a:pt x="615" y="604"/>
                  </a:lnTo>
                  <a:lnTo>
                    <a:pt x="613" y="602"/>
                  </a:lnTo>
                  <a:lnTo>
                    <a:pt x="612" y="604"/>
                  </a:lnTo>
                  <a:lnTo>
                    <a:pt x="611" y="605"/>
                  </a:lnTo>
                  <a:lnTo>
                    <a:pt x="611" y="607"/>
                  </a:lnTo>
                  <a:lnTo>
                    <a:pt x="610" y="607"/>
                  </a:lnTo>
                  <a:lnTo>
                    <a:pt x="608" y="609"/>
                  </a:lnTo>
                  <a:lnTo>
                    <a:pt x="607" y="609"/>
                  </a:lnTo>
                  <a:lnTo>
                    <a:pt x="606" y="612"/>
                  </a:lnTo>
                  <a:lnTo>
                    <a:pt x="605" y="612"/>
                  </a:lnTo>
                  <a:lnTo>
                    <a:pt x="604" y="614"/>
                  </a:lnTo>
                  <a:lnTo>
                    <a:pt x="603" y="614"/>
                  </a:lnTo>
                  <a:lnTo>
                    <a:pt x="602" y="614"/>
                  </a:lnTo>
                  <a:lnTo>
                    <a:pt x="599" y="614"/>
                  </a:lnTo>
                  <a:lnTo>
                    <a:pt x="599" y="615"/>
                  </a:lnTo>
                  <a:lnTo>
                    <a:pt x="598" y="616"/>
                  </a:lnTo>
                  <a:lnTo>
                    <a:pt x="597" y="617"/>
                  </a:lnTo>
                  <a:lnTo>
                    <a:pt x="595" y="620"/>
                  </a:lnTo>
                  <a:lnTo>
                    <a:pt x="594" y="621"/>
                  </a:lnTo>
                  <a:lnTo>
                    <a:pt x="593" y="622"/>
                  </a:lnTo>
                  <a:lnTo>
                    <a:pt x="591" y="623"/>
                  </a:lnTo>
                  <a:lnTo>
                    <a:pt x="590" y="624"/>
                  </a:lnTo>
                  <a:lnTo>
                    <a:pt x="589" y="625"/>
                  </a:lnTo>
                  <a:lnTo>
                    <a:pt x="588" y="626"/>
                  </a:lnTo>
                  <a:lnTo>
                    <a:pt x="587" y="628"/>
                  </a:lnTo>
                  <a:lnTo>
                    <a:pt x="586" y="630"/>
                  </a:lnTo>
                  <a:lnTo>
                    <a:pt x="585" y="630"/>
                  </a:lnTo>
                  <a:lnTo>
                    <a:pt x="582" y="630"/>
                  </a:lnTo>
                  <a:lnTo>
                    <a:pt x="579" y="632"/>
                  </a:lnTo>
                  <a:lnTo>
                    <a:pt x="578" y="634"/>
                  </a:lnTo>
                  <a:lnTo>
                    <a:pt x="578" y="637"/>
                  </a:lnTo>
                  <a:lnTo>
                    <a:pt x="575" y="638"/>
                  </a:lnTo>
                  <a:lnTo>
                    <a:pt x="574" y="639"/>
                  </a:lnTo>
                  <a:lnTo>
                    <a:pt x="573" y="640"/>
                  </a:lnTo>
                  <a:lnTo>
                    <a:pt x="572" y="642"/>
                  </a:lnTo>
                  <a:lnTo>
                    <a:pt x="571" y="644"/>
                  </a:lnTo>
                  <a:lnTo>
                    <a:pt x="570" y="645"/>
                  </a:lnTo>
                  <a:lnTo>
                    <a:pt x="570" y="646"/>
                  </a:lnTo>
                  <a:lnTo>
                    <a:pt x="569" y="647"/>
                  </a:lnTo>
                  <a:lnTo>
                    <a:pt x="567" y="648"/>
                  </a:lnTo>
                  <a:lnTo>
                    <a:pt x="564" y="651"/>
                  </a:lnTo>
                  <a:lnTo>
                    <a:pt x="563" y="654"/>
                  </a:lnTo>
                  <a:lnTo>
                    <a:pt x="562" y="656"/>
                  </a:lnTo>
                  <a:lnTo>
                    <a:pt x="561" y="657"/>
                  </a:lnTo>
                  <a:lnTo>
                    <a:pt x="561" y="658"/>
                  </a:lnTo>
                  <a:lnTo>
                    <a:pt x="558" y="659"/>
                  </a:lnTo>
                  <a:lnTo>
                    <a:pt x="557" y="659"/>
                  </a:lnTo>
                  <a:lnTo>
                    <a:pt x="555" y="659"/>
                  </a:lnTo>
                  <a:lnTo>
                    <a:pt x="554" y="661"/>
                  </a:lnTo>
                  <a:lnTo>
                    <a:pt x="553" y="662"/>
                  </a:lnTo>
                  <a:lnTo>
                    <a:pt x="552" y="663"/>
                  </a:lnTo>
                  <a:lnTo>
                    <a:pt x="549" y="664"/>
                  </a:lnTo>
                  <a:lnTo>
                    <a:pt x="546" y="666"/>
                  </a:lnTo>
                  <a:lnTo>
                    <a:pt x="542" y="662"/>
                  </a:lnTo>
                  <a:lnTo>
                    <a:pt x="538" y="659"/>
                  </a:lnTo>
                  <a:lnTo>
                    <a:pt x="536" y="657"/>
                  </a:lnTo>
                  <a:lnTo>
                    <a:pt x="535" y="656"/>
                  </a:lnTo>
                  <a:lnTo>
                    <a:pt x="532" y="658"/>
                  </a:lnTo>
                  <a:lnTo>
                    <a:pt x="533" y="659"/>
                  </a:lnTo>
                  <a:lnTo>
                    <a:pt x="533" y="661"/>
                  </a:lnTo>
                  <a:lnTo>
                    <a:pt x="535" y="663"/>
                  </a:lnTo>
                  <a:lnTo>
                    <a:pt x="536" y="664"/>
                  </a:lnTo>
                  <a:lnTo>
                    <a:pt x="537" y="665"/>
                  </a:lnTo>
                  <a:lnTo>
                    <a:pt x="537" y="667"/>
                  </a:lnTo>
                  <a:lnTo>
                    <a:pt x="538" y="668"/>
                  </a:lnTo>
                  <a:lnTo>
                    <a:pt x="538" y="670"/>
                  </a:lnTo>
                  <a:lnTo>
                    <a:pt x="539" y="672"/>
                  </a:lnTo>
                  <a:lnTo>
                    <a:pt x="539" y="673"/>
                  </a:lnTo>
                  <a:lnTo>
                    <a:pt x="540" y="675"/>
                  </a:lnTo>
                  <a:lnTo>
                    <a:pt x="540" y="678"/>
                  </a:lnTo>
                  <a:lnTo>
                    <a:pt x="540" y="679"/>
                  </a:lnTo>
                  <a:lnTo>
                    <a:pt x="540" y="680"/>
                  </a:lnTo>
                  <a:lnTo>
                    <a:pt x="539" y="681"/>
                  </a:lnTo>
                  <a:lnTo>
                    <a:pt x="537" y="682"/>
                  </a:lnTo>
                  <a:lnTo>
                    <a:pt x="536" y="683"/>
                  </a:lnTo>
                  <a:lnTo>
                    <a:pt x="535" y="684"/>
                  </a:lnTo>
                  <a:lnTo>
                    <a:pt x="533" y="685"/>
                  </a:lnTo>
                  <a:lnTo>
                    <a:pt x="532" y="687"/>
                  </a:lnTo>
                  <a:lnTo>
                    <a:pt x="531" y="688"/>
                  </a:lnTo>
                  <a:lnTo>
                    <a:pt x="529" y="689"/>
                  </a:lnTo>
                  <a:lnTo>
                    <a:pt x="528" y="690"/>
                  </a:lnTo>
                  <a:lnTo>
                    <a:pt x="527" y="691"/>
                  </a:lnTo>
                  <a:lnTo>
                    <a:pt x="523" y="692"/>
                  </a:lnTo>
                  <a:lnTo>
                    <a:pt x="523" y="693"/>
                  </a:lnTo>
                  <a:lnTo>
                    <a:pt x="523" y="697"/>
                  </a:lnTo>
                  <a:lnTo>
                    <a:pt x="523" y="699"/>
                  </a:lnTo>
                  <a:lnTo>
                    <a:pt x="521" y="701"/>
                  </a:lnTo>
                  <a:lnTo>
                    <a:pt x="520" y="703"/>
                  </a:lnTo>
                  <a:lnTo>
                    <a:pt x="519" y="704"/>
                  </a:lnTo>
                  <a:lnTo>
                    <a:pt x="517" y="705"/>
                  </a:lnTo>
                  <a:lnTo>
                    <a:pt x="516" y="706"/>
                  </a:lnTo>
                  <a:lnTo>
                    <a:pt x="515" y="707"/>
                  </a:lnTo>
                  <a:lnTo>
                    <a:pt x="515" y="709"/>
                  </a:lnTo>
                  <a:lnTo>
                    <a:pt x="514" y="710"/>
                  </a:lnTo>
                  <a:lnTo>
                    <a:pt x="514" y="712"/>
                  </a:lnTo>
                  <a:lnTo>
                    <a:pt x="513" y="714"/>
                  </a:lnTo>
                  <a:lnTo>
                    <a:pt x="512" y="715"/>
                  </a:lnTo>
                  <a:lnTo>
                    <a:pt x="511" y="716"/>
                  </a:lnTo>
                  <a:lnTo>
                    <a:pt x="510" y="717"/>
                  </a:lnTo>
                  <a:lnTo>
                    <a:pt x="508" y="718"/>
                  </a:lnTo>
                  <a:lnTo>
                    <a:pt x="505" y="721"/>
                  </a:lnTo>
                  <a:lnTo>
                    <a:pt x="500" y="720"/>
                  </a:lnTo>
                  <a:lnTo>
                    <a:pt x="498" y="720"/>
                  </a:lnTo>
                  <a:lnTo>
                    <a:pt x="497" y="721"/>
                  </a:lnTo>
                  <a:lnTo>
                    <a:pt x="496" y="722"/>
                  </a:lnTo>
                  <a:lnTo>
                    <a:pt x="495" y="723"/>
                  </a:lnTo>
                  <a:lnTo>
                    <a:pt x="492" y="724"/>
                  </a:lnTo>
                  <a:lnTo>
                    <a:pt x="492" y="723"/>
                  </a:lnTo>
                  <a:lnTo>
                    <a:pt x="490" y="722"/>
                  </a:lnTo>
                  <a:lnTo>
                    <a:pt x="489" y="721"/>
                  </a:lnTo>
                  <a:lnTo>
                    <a:pt x="488" y="721"/>
                  </a:lnTo>
                  <a:lnTo>
                    <a:pt x="487" y="720"/>
                  </a:lnTo>
                  <a:lnTo>
                    <a:pt x="486" y="718"/>
                  </a:lnTo>
                  <a:lnTo>
                    <a:pt x="484" y="717"/>
                  </a:lnTo>
                  <a:lnTo>
                    <a:pt x="482" y="716"/>
                  </a:lnTo>
                  <a:lnTo>
                    <a:pt x="481" y="716"/>
                  </a:lnTo>
                  <a:lnTo>
                    <a:pt x="480" y="715"/>
                  </a:lnTo>
                  <a:lnTo>
                    <a:pt x="478" y="714"/>
                  </a:lnTo>
                  <a:lnTo>
                    <a:pt x="477" y="714"/>
                  </a:lnTo>
                  <a:lnTo>
                    <a:pt x="474" y="713"/>
                  </a:lnTo>
                  <a:lnTo>
                    <a:pt x="473" y="713"/>
                  </a:lnTo>
                  <a:lnTo>
                    <a:pt x="472" y="712"/>
                  </a:lnTo>
                  <a:lnTo>
                    <a:pt x="470" y="712"/>
                  </a:lnTo>
                  <a:lnTo>
                    <a:pt x="469" y="710"/>
                  </a:lnTo>
                  <a:lnTo>
                    <a:pt x="466" y="710"/>
                  </a:lnTo>
                  <a:lnTo>
                    <a:pt x="465" y="710"/>
                  </a:lnTo>
                  <a:lnTo>
                    <a:pt x="464" y="709"/>
                  </a:lnTo>
                  <a:lnTo>
                    <a:pt x="462" y="709"/>
                  </a:lnTo>
                  <a:lnTo>
                    <a:pt x="461" y="709"/>
                  </a:lnTo>
                  <a:lnTo>
                    <a:pt x="457" y="707"/>
                  </a:lnTo>
                  <a:lnTo>
                    <a:pt x="455" y="706"/>
                  </a:lnTo>
                  <a:lnTo>
                    <a:pt x="454" y="706"/>
                  </a:lnTo>
                  <a:lnTo>
                    <a:pt x="452" y="705"/>
                  </a:lnTo>
                  <a:lnTo>
                    <a:pt x="450" y="704"/>
                  </a:lnTo>
                  <a:lnTo>
                    <a:pt x="449" y="704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5" y="700"/>
                  </a:lnTo>
                  <a:lnTo>
                    <a:pt x="442" y="700"/>
                  </a:lnTo>
                  <a:lnTo>
                    <a:pt x="441" y="699"/>
                  </a:lnTo>
                  <a:lnTo>
                    <a:pt x="440" y="698"/>
                  </a:lnTo>
                  <a:lnTo>
                    <a:pt x="439" y="698"/>
                  </a:lnTo>
                  <a:lnTo>
                    <a:pt x="437" y="697"/>
                  </a:lnTo>
                  <a:lnTo>
                    <a:pt x="436" y="696"/>
                  </a:lnTo>
                  <a:lnTo>
                    <a:pt x="434" y="695"/>
                  </a:lnTo>
                  <a:lnTo>
                    <a:pt x="433" y="693"/>
                  </a:lnTo>
                  <a:lnTo>
                    <a:pt x="432" y="692"/>
                  </a:lnTo>
                  <a:lnTo>
                    <a:pt x="431" y="691"/>
                  </a:lnTo>
                  <a:lnTo>
                    <a:pt x="430" y="690"/>
                  </a:lnTo>
                  <a:lnTo>
                    <a:pt x="429" y="689"/>
                  </a:lnTo>
                  <a:lnTo>
                    <a:pt x="429" y="687"/>
                  </a:lnTo>
                  <a:lnTo>
                    <a:pt x="428" y="685"/>
                  </a:lnTo>
                  <a:lnTo>
                    <a:pt x="427" y="684"/>
                  </a:lnTo>
                  <a:lnTo>
                    <a:pt x="427" y="683"/>
                  </a:lnTo>
                  <a:lnTo>
                    <a:pt x="425" y="682"/>
                  </a:lnTo>
                  <a:lnTo>
                    <a:pt x="422" y="680"/>
                  </a:lnTo>
                  <a:lnTo>
                    <a:pt x="420" y="680"/>
                  </a:lnTo>
                  <a:lnTo>
                    <a:pt x="419" y="679"/>
                  </a:lnTo>
                  <a:lnTo>
                    <a:pt x="417" y="678"/>
                  </a:lnTo>
                  <a:lnTo>
                    <a:pt x="416" y="678"/>
                  </a:lnTo>
                  <a:lnTo>
                    <a:pt x="414" y="678"/>
                  </a:lnTo>
                  <a:lnTo>
                    <a:pt x="413" y="676"/>
                  </a:lnTo>
                  <a:lnTo>
                    <a:pt x="411" y="676"/>
                  </a:lnTo>
                  <a:lnTo>
                    <a:pt x="409" y="675"/>
                  </a:lnTo>
                  <a:lnTo>
                    <a:pt x="408" y="675"/>
                  </a:lnTo>
                  <a:lnTo>
                    <a:pt x="406" y="674"/>
                  </a:lnTo>
                  <a:lnTo>
                    <a:pt x="405" y="674"/>
                  </a:lnTo>
                  <a:lnTo>
                    <a:pt x="403" y="673"/>
                  </a:lnTo>
                  <a:lnTo>
                    <a:pt x="401" y="673"/>
                  </a:lnTo>
                  <a:lnTo>
                    <a:pt x="399" y="673"/>
                  </a:lnTo>
                  <a:lnTo>
                    <a:pt x="398" y="672"/>
                  </a:lnTo>
                  <a:lnTo>
                    <a:pt x="397" y="672"/>
                  </a:lnTo>
                  <a:lnTo>
                    <a:pt x="396" y="673"/>
                  </a:lnTo>
                  <a:lnTo>
                    <a:pt x="394" y="674"/>
                  </a:lnTo>
                  <a:lnTo>
                    <a:pt x="392" y="675"/>
                  </a:lnTo>
                  <a:lnTo>
                    <a:pt x="391" y="675"/>
                  </a:lnTo>
                  <a:lnTo>
                    <a:pt x="390" y="676"/>
                  </a:lnTo>
                  <a:lnTo>
                    <a:pt x="389" y="678"/>
                  </a:lnTo>
                  <a:lnTo>
                    <a:pt x="388" y="679"/>
                  </a:lnTo>
                  <a:lnTo>
                    <a:pt x="386" y="680"/>
                  </a:lnTo>
                  <a:lnTo>
                    <a:pt x="384" y="681"/>
                  </a:lnTo>
                  <a:lnTo>
                    <a:pt x="382" y="683"/>
                  </a:lnTo>
                  <a:lnTo>
                    <a:pt x="379" y="684"/>
                  </a:lnTo>
                  <a:lnTo>
                    <a:pt x="378" y="685"/>
                  </a:lnTo>
                  <a:lnTo>
                    <a:pt x="376" y="687"/>
                  </a:lnTo>
                  <a:lnTo>
                    <a:pt x="374" y="688"/>
                  </a:lnTo>
                  <a:lnTo>
                    <a:pt x="373" y="688"/>
                  </a:lnTo>
                  <a:lnTo>
                    <a:pt x="372" y="689"/>
                  </a:lnTo>
                  <a:lnTo>
                    <a:pt x="371" y="691"/>
                  </a:lnTo>
                  <a:lnTo>
                    <a:pt x="371" y="692"/>
                  </a:lnTo>
                  <a:lnTo>
                    <a:pt x="370" y="693"/>
                  </a:lnTo>
                  <a:lnTo>
                    <a:pt x="369" y="695"/>
                  </a:lnTo>
                  <a:lnTo>
                    <a:pt x="366" y="696"/>
                  </a:lnTo>
                  <a:lnTo>
                    <a:pt x="365" y="696"/>
                  </a:lnTo>
                  <a:lnTo>
                    <a:pt x="364" y="698"/>
                  </a:lnTo>
                  <a:lnTo>
                    <a:pt x="363" y="698"/>
                  </a:lnTo>
                  <a:lnTo>
                    <a:pt x="362" y="699"/>
                  </a:lnTo>
                  <a:lnTo>
                    <a:pt x="361" y="700"/>
                  </a:lnTo>
                  <a:lnTo>
                    <a:pt x="358" y="701"/>
                  </a:lnTo>
                  <a:lnTo>
                    <a:pt x="357" y="704"/>
                  </a:lnTo>
                  <a:lnTo>
                    <a:pt x="354" y="704"/>
                  </a:lnTo>
                  <a:lnTo>
                    <a:pt x="350" y="705"/>
                  </a:lnTo>
                  <a:lnTo>
                    <a:pt x="349" y="706"/>
                  </a:lnTo>
                  <a:lnTo>
                    <a:pt x="347" y="708"/>
                  </a:lnTo>
                  <a:lnTo>
                    <a:pt x="344" y="709"/>
                  </a:lnTo>
                  <a:lnTo>
                    <a:pt x="341" y="712"/>
                  </a:lnTo>
                  <a:lnTo>
                    <a:pt x="338" y="714"/>
                  </a:lnTo>
                  <a:lnTo>
                    <a:pt x="336" y="716"/>
                  </a:lnTo>
                  <a:lnTo>
                    <a:pt x="334" y="716"/>
                  </a:lnTo>
                  <a:lnTo>
                    <a:pt x="333" y="718"/>
                  </a:lnTo>
                  <a:lnTo>
                    <a:pt x="330" y="720"/>
                  </a:lnTo>
                  <a:lnTo>
                    <a:pt x="328" y="722"/>
                  </a:lnTo>
                  <a:lnTo>
                    <a:pt x="324" y="725"/>
                  </a:lnTo>
                  <a:lnTo>
                    <a:pt x="319" y="729"/>
                  </a:lnTo>
                  <a:lnTo>
                    <a:pt x="315" y="732"/>
                  </a:lnTo>
                  <a:lnTo>
                    <a:pt x="312" y="729"/>
                  </a:lnTo>
                  <a:lnTo>
                    <a:pt x="311" y="727"/>
                  </a:lnTo>
                  <a:lnTo>
                    <a:pt x="309" y="726"/>
                  </a:lnTo>
                  <a:lnTo>
                    <a:pt x="308" y="724"/>
                  </a:lnTo>
                  <a:lnTo>
                    <a:pt x="307" y="723"/>
                  </a:lnTo>
                  <a:lnTo>
                    <a:pt x="306" y="722"/>
                  </a:lnTo>
                  <a:lnTo>
                    <a:pt x="305" y="721"/>
                  </a:lnTo>
                  <a:lnTo>
                    <a:pt x="305" y="720"/>
                  </a:lnTo>
                  <a:lnTo>
                    <a:pt x="301" y="716"/>
                  </a:lnTo>
                  <a:lnTo>
                    <a:pt x="298" y="713"/>
                  </a:lnTo>
                  <a:lnTo>
                    <a:pt x="296" y="712"/>
                  </a:lnTo>
                  <a:lnTo>
                    <a:pt x="293" y="712"/>
                  </a:lnTo>
                  <a:lnTo>
                    <a:pt x="290" y="712"/>
                  </a:lnTo>
                  <a:lnTo>
                    <a:pt x="287" y="713"/>
                  </a:lnTo>
                  <a:lnTo>
                    <a:pt x="284" y="714"/>
                  </a:lnTo>
                  <a:lnTo>
                    <a:pt x="282" y="714"/>
                  </a:lnTo>
                  <a:lnTo>
                    <a:pt x="281" y="715"/>
                  </a:lnTo>
                  <a:lnTo>
                    <a:pt x="278" y="716"/>
                  </a:lnTo>
                  <a:lnTo>
                    <a:pt x="272" y="717"/>
                  </a:lnTo>
                  <a:lnTo>
                    <a:pt x="268" y="717"/>
                  </a:lnTo>
                  <a:lnTo>
                    <a:pt x="265" y="716"/>
                  </a:lnTo>
                  <a:lnTo>
                    <a:pt x="261" y="715"/>
                  </a:lnTo>
                  <a:lnTo>
                    <a:pt x="259" y="716"/>
                  </a:lnTo>
                  <a:lnTo>
                    <a:pt x="254" y="716"/>
                  </a:lnTo>
                  <a:lnTo>
                    <a:pt x="251" y="716"/>
                  </a:lnTo>
                  <a:lnTo>
                    <a:pt x="248" y="717"/>
                  </a:lnTo>
                  <a:lnTo>
                    <a:pt x="243" y="718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18"/>
                  </a:lnTo>
                  <a:lnTo>
                    <a:pt x="236" y="716"/>
                  </a:lnTo>
                  <a:lnTo>
                    <a:pt x="232" y="714"/>
                  </a:lnTo>
                  <a:lnTo>
                    <a:pt x="231" y="714"/>
                  </a:lnTo>
                  <a:lnTo>
                    <a:pt x="230" y="713"/>
                  </a:lnTo>
                  <a:lnTo>
                    <a:pt x="226" y="710"/>
                  </a:lnTo>
                  <a:lnTo>
                    <a:pt x="222" y="706"/>
                  </a:lnTo>
                  <a:lnTo>
                    <a:pt x="218" y="704"/>
                  </a:lnTo>
                  <a:lnTo>
                    <a:pt x="215" y="704"/>
                  </a:lnTo>
                  <a:lnTo>
                    <a:pt x="213" y="704"/>
                  </a:lnTo>
                  <a:lnTo>
                    <a:pt x="213" y="707"/>
                  </a:lnTo>
                  <a:lnTo>
                    <a:pt x="210" y="704"/>
                  </a:lnTo>
                  <a:lnTo>
                    <a:pt x="204" y="705"/>
                  </a:lnTo>
                  <a:lnTo>
                    <a:pt x="205" y="701"/>
                  </a:lnTo>
                  <a:lnTo>
                    <a:pt x="204" y="698"/>
                  </a:lnTo>
                  <a:lnTo>
                    <a:pt x="201" y="695"/>
                  </a:lnTo>
                  <a:lnTo>
                    <a:pt x="200" y="693"/>
                  </a:lnTo>
                  <a:lnTo>
                    <a:pt x="199" y="691"/>
                  </a:lnTo>
                  <a:lnTo>
                    <a:pt x="198" y="688"/>
                  </a:lnTo>
                  <a:lnTo>
                    <a:pt x="197" y="685"/>
                  </a:lnTo>
                  <a:lnTo>
                    <a:pt x="197" y="681"/>
                  </a:lnTo>
                  <a:lnTo>
                    <a:pt x="196" y="676"/>
                  </a:lnTo>
                  <a:lnTo>
                    <a:pt x="195" y="671"/>
                  </a:lnTo>
                  <a:lnTo>
                    <a:pt x="193" y="670"/>
                  </a:lnTo>
                  <a:lnTo>
                    <a:pt x="192" y="668"/>
                  </a:lnTo>
                  <a:lnTo>
                    <a:pt x="190" y="668"/>
                  </a:lnTo>
                  <a:lnTo>
                    <a:pt x="187" y="670"/>
                  </a:lnTo>
                  <a:lnTo>
                    <a:pt x="185" y="670"/>
                  </a:lnTo>
                  <a:lnTo>
                    <a:pt x="184" y="673"/>
                  </a:lnTo>
                  <a:lnTo>
                    <a:pt x="180" y="672"/>
                  </a:lnTo>
                  <a:lnTo>
                    <a:pt x="179" y="671"/>
                  </a:lnTo>
                  <a:lnTo>
                    <a:pt x="176" y="670"/>
                  </a:lnTo>
                  <a:lnTo>
                    <a:pt x="172" y="668"/>
                  </a:lnTo>
                  <a:lnTo>
                    <a:pt x="170" y="670"/>
                  </a:lnTo>
                  <a:lnTo>
                    <a:pt x="167" y="670"/>
                  </a:lnTo>
                  <a:lnTo>
                    <a:pt x="166" y="671"/>
                  </a:lnTo>
                  <a:lnTo>
                    <a:pt x="165" y="672"/>
                  </a:lnTo>
                  <a:lnTo>
                    <a:pt x="164" y="673"/>
                  </a:lnTo>
                  <a:lnTo>
                    <a:pt x="163" y="674"/>
                  </a:lnTo>
                  <a:lnTo>
                    <a:pt x="163" y="675"/>
                  </a:lnTo>
                  <a:lnTo>
                    <a:pt x="162" y="678"/>
                  </a:lnTo>
                  <a:lnTo>
                    <a:pt x="162" y="680"/>
                  </a:lnTo>
                  <a:lnTo>
                    <a:pt x="162" y="681"/>
                  </a:lnTo>
                  <a:lnTo>
                    <a:pt x="162" y="683"/>
                  </a:lnTo>
                  <a:lnTo>
                    <a:pt x="162" y="685"/>
                  </a:lnTo>
                  <a:lnTo>
                    <a:pt x="162" y="687"/>
                  </a:lnTo>
                  <a:lnTo>
                    <a:pt x="162" y="688"/>
                  </a:lnTo>
                  <a:lnTo>
                    <a:pt x="160" y="690"/>
                  </a:lnTo>
                  <a:lnTo>
                    <a:pt x="159" y="691"/>
                  </a:lnTo>
                  <a:lnTo>
                    <a:pt x="159" y="692"/>
                  </a:lnTo>
                  <a:lnTo>
                    <a:pt x="158" y="693"/>
                  </a:lnTo>
                  <a:lnTo>
                    <a:pt x="157" y="696"/>
                  </a:lnTo>
                  <a:lnTo>
                    <a:pt x="156" y="696"/>
                  </a:lnTo>
                  <a:lnTo>
                    <a:pt x="155" y="696"/>
                  </a:lnTo>
                  <a:lnTo>
                    <a:pt x="153" y="696"/>
                  </a:lnTo>
                  <a:lnTo>
                    <a:pt x="151" y="695"/>
                  </a:lnTo>
                  <a:lnTo>
                    <a:pt x="150" y="693"/>
                  </a:lnTo>
                  <a:lnTo>
                    <a:pt x="148" y="692"/>
                  </a:lnTo>
                  <a:lnTo>
                    <a:pt x="147" y="692"/>
                  </a:lnTo>
                  <a:lnTo>
                    <a:pt x="146" y="691"/>
                  </a:lnTo>
                  <a:lnTo>
                    <a:pt x="145" y="692"/>
                  </a:lnTo>
                  <a:lnTo>
                    <a:pt x="142" y="692"/>
                  </a:lnTo>
                  <a:lnTo>
                    <a:pt x="141" y="692"/>
                  </a:lnTo>
                  <a:lnTo>
                    <a:pt x="139" y="692"/>
                  </a:lnTo>
                  <a:lnTo>
                    <a:pt x="137" y="692"/>
                  </a:lnTo>
                  <a:lnTo>
                    <a:pt x="135" y="692"/>
                  </a:lnTo>
                  <a:lnTo>
                    <a:pt x="133" y="692"/>
                  </a:lnTo>
                  <a:lnTo>
                    <a:pt x="132" y="692"/>
                  </a:lnTo>
                  <a:lnTo>
                    <a:pt x="130" y="692"/>
                  </a:lnTo>
                  <a:lnTo>
                    <a:pt x="129" y="693"/>
                  </a:lnTo>
                  <a:lnTo>
                    <a:pt x="127" y="693"/>
                  </a:lnTo>
                  <a:lnTo>
                    <a:pt x="125" y="693"/>
                  </a:lnTo>
                  <a:lnTo>
                    <a:pt x="124" y="693"/>
                  </a:lnTo>
                  <a:lnTo>
                    <a:pt x="123" y="693"/>
                  </a:lnTo>
                  <a:lnTo>
                    <a:pt x="121" y="693"/>
                  </a:lnTo>
                  <a:lnTo>
                    <a:pt x="116" y="691"/>
                  </a:lnTo>
                  <a:lnTo>
                    <a:pt x="115" y="689"/>
                  </a:lnTo>
                  <a:lnTo>
                    <a:pt x="115" y="688"/>
                  </a:lnTo>
                  <a:lnTo>
                    <a:pt x="115" y="685"/>
                  </a:lnTo>
                  <a:lnTo>
                    <a:pt x="118" y="685"/>
                  </a:lnTo>
                  <a:lnTo>
                    <a:pt x="115" y="684"/>
                  </a:lnTo>
                  <a:lnTo>
                    <a:pt x="113" y="681"/>
                  </a:lnTo>
                  <a:lnTo>
                    <a:pt x="112" y="679"/>
                  </a:lnTo>
                  <a:lnTo>
                    <a:pt x="112" y="676"/>
                  </a:lnTo>
                  <a:lnTo>
                    <a:pt x="108" y="678"/>
                  </a:lnTo>
                  <a:lnTo>
                    <a:pt x="107" y="678"/>
                  </a:lnTo>
                  <a:lnTo>
                    <a:pt x="105" y="675"/>
                  </a:lnTo>
                  <a:lnTo>
                    <a:pt x="104" y="678"/>
                  </a:lnTo>
                  <a:lnTo>
                    <a:pt x="100" y="676"/>
                  </a:lnTo>
                  <a:lnTo>
                    <a:pt x="99" y="675"/>
                  </a:lnTo>
                  <a:lnTo>
                    <a:pt x="96" y="673"/>
                  </a:lnTo>
                  <a:lnTo>
                    <a:pt x="91" y="678"/>
                  </a:lnTo>
                  <a:lnTo>
                    <a:pt x="90" y="680"/>
                  </a:lnTo>
                  <a:lnTo>
                    <a:pt x="88" y="683"/>
                  </a:lnTo>
                  <a:lnTo>
                    <a:pt x="87" y="687"/>
                  </a:lnTo>
                  <a:lnTo>
                    <a:pt x="85" y="688"/>
                  </a:lnTo>
                  <a:lnTo>
                    <a:pt x="83" y="690"/>
                  </a:lnTo>
                  <a:lnTo>
                    <a:pt x="81" y="695"/>
                  </a:lnTo>
                  <a:lnTo>
                    <a:pt x="80" y="691"/>
                  </a:lnTo>
                  <a:lnTo>
                    <a:pt x="77" y="689"/>
                  </a:lnTo>
                  <a:lnTo>
                    <a:pt x="76" y="690"/>
                  </a:lnTo>
                  <a:lnTo>
                    <a:pt x="74" y="692"/>
                  </a:lnTo>
                  <a:lnTo>
                    <a:pt x="72" y="697"/>
                  </a:lnTo>
                  <a:lnTo>
                    <a:pt x="71" y="699"/>
                  </a:lnTo>
                  <a:lnTo>
                    <a:pt x="68" y="701"/>
                  </a:lnTo>
                  <a:lnTo>
                    <a:pt x="68" y="703"/>
                  </a:lnTo>
                  <a:lnTo>
                    <a:pt x="65" y="704"/>
                  </a:lnTo>
                  <a:lnTo>
                    <a:pt x="63" y="705"/>
                  </a:lnTo>
                  <a:lnTo>
                    <a:pt x="59" y="708"/>
                  </a:lnTo>
                  <a:lnTo>
                    <a:pt x="58" y="710"/>
                  </a:lnTo>
                  <a:lnTo>
                    <a:pt x="57" y="712"/>
                  </a:lnTo>
                  <a:lnTo>
                    <a:pt x="54" y="715"/>
                  </a:lnTo>
                  <a:lnTo>
                    <a:pt x="50" y="713"/>
                  </a:lnTo>
                  <a:lnTo>
                    <a:pt x="49" y="710"/>
                  </a:lnTo>
                  <a:lnTo>
                    <a:pt x="48" y="709"/>
                  </a:lnTo>
                  <a:lnTo>
                    <a:pt x="47" y="708"/>
                  </a:lnTo>
                  <a:lnTo>
                    <a:pt x="45" y="707"/>
                  </a:lnTo>
                  <a:lnTo>
                    <a:pt x="43" y="706"/>
                  </a:lnTo>
                  <a:lnTo>
                    <a:pt x="41" y="704"/>
                  </a:lnTo>
                  <a:lnTo>
                    <a:pt x="38" y="700"/>
                  </a:lnTo>
                  <a:lnTo>
                    <a:pt x="39" y="697"/>
                  </a:lnTo>
                  <a:lnTo>
                    <a:pt x="40" y="696"/>
                  </a:lnTo>
                  <a:lnTo>
                    <a:pt x="40" y="693"/>
                  </a:lnTo>
                  <a:lnTo>
                    <a:pt x="40" y="692"/>
                  </a:lnTo>
                  <a:lnTo>
                    <a:pt x="41" y="691"/>
                  </a:lnTo>
                  <a:lnTo>
                    <a:pt x="42" y="689"/>
                  </a:lnTo>
                  <a:lnTo>
                    <a:pt x="43" y="688"/>
                  </a:lnTo>
                  <a:lnTo>
                    <a:pt x="43" y="687"/>
                  </a:lnTo>
                  <a:lnTo>
                    <a:pt x="43" y="684"/>
                  </a:lnTo>
                  <a:lnTo>
                    <a:pt x="45" y="683"/>
                  </a:lnTo>
                  <a:lnTo>
                    <a:pt x="45" y="681"/>
                  </a:lnTo>
                  <a:lnTo>
                    <a:pt x="45" y="680"/>
                  </a:lnTo>
                  <a:lnTo>
                    <a:pt x="45" y="678"/>
                  </a:lnTo>
                  <a:lnTo>
                    <a:pt x="45" y="676"/>
                  </a:lnTo>
                  <a:lnTo>
                    <a:pt x="45" y="674"/>
                  </a:lnTo>
                  <a:lnTo>
                    <a:pt x="45" y="673"/>
                  </a:lnTo>
                  <a:lnTo>
                    <a:pt x="45" y="671"/>
                  </a:lnTo>
                  <a:lnTo>
                    <a:pt x="45" y="670"/>
                  </a:lnTo>
                  <a:lnTo>
                    <a:pt x="45" y="668"/>
                  </a:lnTo>
                  <a:lnTo>
                    <a:pt x="45" y="666"/>
                  </a:lnTo>
                  <a:lnTo>
                    <a:pt x="45" y="665"/>
                  </a:lnTo>
                  <a:lnTo>
                    <a:pt x="45" y="663"/>
                  </a:lnTo>
                  <a:lnTo>
                    <a:pt x="45" y="662"/>
                  </a:lnTo>
                  <a:lnTo>
                    <a:pt x="47" y="661"/>
                  </a:lnTo>
                  <a:lnTo>
                    <a:pt x="48" y="662"/>
                  </a:lnTo>
                  <a:lnTo>
                    <a:pt x="48" y="659"/>
                  </a:lnTo>
                  <a:lnTo>
                    <a:pt x="48" y="658"/>
                  </a:lnTo>
                  <a:lnTo>
                    <a:pt x="48" y="656"/>
                  </a:lnTo>
                  <a:lnTo>
                    <a:pt x="47" y="655"/>
                  </a:lnTo>
                  <a:lnTo>
                    <a:pt x="47" y="653"/>
                  </a:lnTo>
                  <a:lnTo>
                    <a:pt x="46" y="651"/>
                  </a:lnTo>
                  <a:lnTo>
                    <a:pt x="46" y="650"/>
                  </a:lnTo>
                  <a:lnTo>
                    <a:pt x="46" y="648"/>
                  </a:lnTo>
                  <a:lnTo>
                    <a:pt x="47" y="648"/>
                  </a:lnTo>
                  <a:lnTo>
                    <a:pt x="48" y="647"/>
                  </a:lnTo>
                  <a:lnTo>
                    <a:pt x="50" y="646"/>
                  </a:lnTo>
                  <a:lnTo>
                    <a:pt x="51" y="646"/>
                  </a:lnTo>
                  <a:lnTo>
                    <a:pt x="52" y="645"/>
                  </a:lnTo>
                  <a:lnTo>
                    <a:pt x="54" y="644"/>
                  </a:lnTo>
                  <a:lnTo>
                    <a:pt x="55" y="642"/>
                  </a:lnTo>
                  <a:lnTo>
                    <a:pt x="56" y="642"/>
                  </a:lnTo>
                  <a:lnTo>
                    <a:pt x="58" y="641"/>
                  </a:lnTo>
                  <a:lnTo>
                    <a:pt x="59" y="640"/>
                  </a:lnTo>
                  <a:lnTo>
                    <a:pt x="60" y="639"/>
                  </a:lnTo>
                  <a:lnTo>
                    <a:pt x="60" y="638"/>
                  </a:lnTo>
                  <a:lnTo>
                    <a:pt x="59" y="637"/>
                  </a:lnTo>
                  <a:lnTo>
                    <a:pt x="58" y="634"/>
                  </a:lnTo>
                  <a:lnTo>
                    <a:pt x="58" y="633"/>
                  </a:lnTo>
                  <a:lnTo>
                    <a:pt x="57" y="632"/>
                  </a:lnTo>
                  <a:lnTo>
                    <a:pt x="57" y="630"/>
                  </a:lnTo>
                  <a:lnTo>
                    <a:pt x="56" y="629"/>
                  </a:lnTo>
                  <a:lnTo>
                    <a:pt x="55" y="628"/>
                  </a:lnTo>
                  <a:lnTo>
                    <a:pt x="55" y="626"/>
                  </a:lnTo>
                  <a:lnTo>
                    <a:pt x="54" y="624"/>
                  </a:lnTo>
                  <a:lnTo>
                    <a:pt x="54" y="623"/>
                  </a:lnTo>
                  <a:lnTo>
                    <a:pt x="52" y="622"/>
                  </a:lnTo>
                  <a:lnTo>
                    <a:pt x="51" y="620"/>
                  </a:lnTo>
                  <a:lnTo>
                    <a:pt x="51" y="619"/>
                  </a:lnTo>
                  <a:lnTo>
                    <a:pt x="50" y="617"/>
                  </a:lnTo>
                  <a:lnTo>
                    <a:pt x="49" y="615"/>
                  </a:lnTo>
                  <a:lnTo>
                    <a:pt x="48" y="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14" name="Rectangle 42"/>
            <p:cNvSpPr>
              <a:spLocks noChangeArrowheads="1"/>
            </p:cNvSpPr>
            <p:nvPr/>
          </p:nvSpPr>
          <p:spPr bwMode="auto">
            <a:xfrm>
              <a:off x="5853578" y="4356383"/>
              <a:ext cx="503170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brzozowski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5451475" y="4376738"/>
              <a:ext cx="204788" cy="223837"/>
            </a:xfrm>
            <a:custGeom>
              <a:avLst/>
              <a:gdLst/>
              <a:ahLst/>
              <a:cxnLst>
                <a:cxn ang="0">
                  <a:pos x="22" y="117"/>
                </a:cxn>
                <a:cxn ang="0">
                  <a:pos x="32" y="106"/>
                </a:cxn>
                <a:cxn ang="0">
                  <a:pos x="24" y="100"/>
                </a:cxn>
                <a:cxn ang="0">
                  <a:pos x="15" y="91"/>
                </a:cxn>
                <a:cxn ang="0">
                  <a:pos x="10" y="83"/>
                </a:cxn>
                <a:cxn ang="0">
                  <a:pos x="0" y="60"/>
                </a:cxn>
                <a:cxn ang="0">
                  <a:pos x="12" y="44"/>
                </a:cxn>
                <a:cxn ang="0">
                  <a:pos x="22" y="35"/>
                </a:cxn>
                <a:cxn ang="0">
                  <a:pos x="34" y="6"/>
                </a:cxn>
                <a:cxn ang="0">
                  <a:pos x="46" y="9"/>
                </a:cxn>
                <a:cxn ang="0">
                  <a:pos x="56" y="15"/>
                </a:cxn>
                <a:cxn ang="0">
                  <a:pos x="68" y="21"/>
                </a:cxn>
                <a:cxn ang="0">
                  <a:pos x="78" y="33"/>
                </a:cxn>
                <a:cxn ang="0">
                  <a:pos x="93" y="41"/>
                </a:cxn>
                <a:cxn ang="0">
                  <a:pos x="106" y="39"/>
                </a:cxn>
                <a:cxn ang="0">
                  <a:pos x="126" y="34"/>
                </a:cxn>
                <a:cxn ang="0">
                  <a:pos x="146" y="32"/>
                </a:cxn>
                <a:cxn ang="0">
                  <a:pos x="168" y="38"/>
                </a:cxn>
                <a:cxn ang="0">
                  <a:pos x="174" y="49"/>
                </a:cxn>
                <a:cxn ang="0">
                  <a:pos x="189" y="55"/>
                </a:cxn>
                <a:cxn ang="0">
                  <a:pos x="200" y="59"/>
                </a:cxn>
                <a:cxn ang="0">
                  <a:pos x="211" y="65"/>
                </a:cxn>
                <a:cxn ang="0">
                  <a:pos x="224" y="77"/>
                </a:cxn>
                <a:cxn ang="0">
                  <a:pos x="232" y="85"/>
                </a:cxn>
                <a:cxn ang="0">
                  <a:pos x="241" y="92"/>
                </a:cxn>
                <a:cxn ang="0">
                  <a:pos x="250" y="97"/>
                </a:cxn>
                <a:cxn ang="0">
                  <a:pos x="257" y="108"/>
                </a:cxn>
                <a:cxn ang="0">
                  <a:pos x="250" y="124"/>
                </a:cxn>
                <a:cxn ang="0">
                  <a:pos x="245" y="137"/>
                </a:cxn>
                <a:cxn ang="0">
                  <a:pos x="241" y="150"/>
                </a:cxn>
                <a:cxn ang="0">
                  <a:pos x="238" y="174"/>
                </a:cxn>
                <a:cxn ang="0">
                  <a:pos x="242" y="201"/>
                </a:cxn>
                <a:cxn ang="0">
                  <a:pos x="246" y="218"/>
                </a:cxn>
                <a:cxn ang="0">
                  <a:pos x="246" y="229"/>
                </a:cxn>
                <a:cxn ang="0">
                  <a:pos x="237" y="237"/>
                </a:cxn>
                <a:cxn ang="0">
                  <a:pos x="226" y="243"/>
                </a:cxn>
                <a:cxn ang="0">
                  <a:pos x="213" y="253"/>
                </a:cxn>
                <a:cxn ang="0">
                  <a:pos x="206" y="261"/>
                </a:cxn>
                <a:cxn ang="0">
                  <a:pos x="206" y="278"/>
                </a:cxn>
                <a:cxn ang="0">
                  <a:pos x="196" y="278"/>
                </a:cxn>
                <a:cxn ang="0">
                  <a:pos x="190" y="268"/>
                </a:cxn>
                <a:cxn ang="0">
                  <a:pos x="182" y="260"/>
                </a:cxn>
                <a:cxn ang="0">
                  <a:pos x="173" y="252"/>
                </a:cxn>
                <a:cxn ang="0">
                  <a:pos x="166" y="243"/>
                </a:cxn>
                <a:cxn ang="0">
                  <a:pos x="157" y="235"/>
                </a:cxn>
                <a:cxn ang="0">
                  <a:pos x="143" y="233"/>
                </a:cxn>
                <a:cxn ang="0">
                  <a:pos x="134" y="218"/>
                </a:cxn>
                <a:cxn ang="0">
                  <a:pos x="126" y="208"/>
                </a:cxn>
                <a:cxn ang="0">
                  <a:pos x="112" y="196"/>
                </a:cxn>
                <a:cxn ang="0">
                  <a:pos x="101" y="190"/>
                </a:cxn>
                <a:cxn ang="0">
                  <a:pos x="89" y="187"/>
                </a:cxn>
                <a:cxn ang="0">
                  <a:pos x="82" y="181"/>
                </a:cxn>
                <a:cxn ang="0">
                  <a:pos x="73" y="177"/>
                </a:cxn>
                <a:cxn ang="0">
                  <a:pos x="65" y="170"/>
                </a:cxn>
                <a:cxn ang="0">
                  <a:pos x="51" y="178"/>
                </a:cxn>
                <a:cxn ang="0">
                  <a:pos x="35" y="173"/>
                </a:cxn>
                <a:cxn ang="0">
                  <a:pos x="33" y="160"/>
                </a:cxn>
                <a:cxn ang="0">
                  <a:pos x="26" y="156"/>
                </a:cxn>
                <a:cxn ang="0">
                  <a:pos x="27" y="145"/>
                </a:cxn>
                <a:cxn ang="0">
                  <a:pos x="21" y="137"/>
                </a:cxn>
              </a:cxnLst>
              <a:rect l="0" t="0" r="r" b="b"/>
              <a:pathLst>
                <a:path w="259" h="282">
                  <a:moveTo>
                    <a:pt x="21" y="137"/>
                  </a:moveTo>
                  <a:lnTo>
                    <a:pt x="21" y="134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3" y="125"/>
                  </a:lnTo>
                  <a:lnTo>
                    <a:pt x="22" y="122"/>
                  </a:lnTo>
                  <a:lnTo>
                    <a:pt x="22" y="117"/>
                  </a:lnTo>
                  <a:lnTo>
                    <a:pt x="24" y="114"/>
                  </a:lnTo>
                  <a:lnTo>
                    <a:pt x="24" y="111"/>
                  </a:lnTo>
                  <a:lnTo>
                    <a:pt x="27" y="110"/>
                  </a:lnTo>
                  <a:lnTo>
                    <a:pt x="29" y="109"/>
                  </a:lnTo>
                  <a:lnTo>
                    <a:pt x="30" y="108"/>
                  </a:lnTo>
                  <a:lnTo>
                    <a:pt x="31" y="107"/>
                  </a:lnTo>
                  <a:lnTo>
                    <a:pt x="32" y="106"/>
                  </a:lnTo>
                  <a:lnTo>
                    <a:pt x="33" y="103"/>
                  </a:lnTo>
                  <a:lnTo>
                    <a:pt x="30" y="103"/>
                  </a:lnTo>
                  <a:lnTo>
                    <a:pt x="29" y="103"/>
                  </a:lnTo>
                  <a:lnTo>
                    <a:pt x="27" y="103"/>
                  </a:lnTo>
                  <a:lnTo>
                    <a:pt x="25" y="102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1" y="100"/>
                  </a:lnTo>
                  <a:lnTo>
                    <a:pt x="22" y="95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18" y="92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4" y="90"/>
                  </a:lnTo>
                  <a:lnTo>
                    <a:pt x="13" y="89"/>
                  </a:lnTo>
                  <a:lnTo>
                    <a:pt x="12" y="87"/>
                  </a:lnTo>
                  <a:lnTo>
                    <a:pt x="13" y="86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0" y="83"/>
                  </a:lnTo>
                  <a:lnTo>
                    <a:pt x="7" y="81"/>
                  </a:lnTo>
                  <a:lnTo>
                    <a:pt x="4" y="77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8" y="49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2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6" y="38"/>
                  </a:lnTo>
                  <a:lnTo>
                    <a:pt x="18" y="34"/>
                  </a:lnTo>
                  <a:lnTo>
                    <a:pt x="22" y="35"/>
                  </a:lnTo>
                  <a:lnTo>
                    <a:pt x="22" y="30"/>
                  </a:lnTo>
                  <a:lnTo>
                    <a:pt x="24" y="25"/>
                  </a:lnTo>
                  <a:lnTo>
                    <a:pt x="26" y="22"/>
                  </a:lnTo>
                  <a:lnTo>
                    <a:pt x="29" y="16"/>
                  </a:lnTo>
                  <a:lnTo>
                    <a:pt x="31" y="13"/>
                  </a:lnTo>
                  <a:lnTo>
                    <a:pt x="32" y="9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0" y="5"/>
                  </a:lnTo>
                  <a:lnTo>
                    <a:pt x="41" y="9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50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9" y="16"/>
                  </a:lnTo>
                  <a:lnTo>
                    <a:pt x="60" y="17"/>
                  </a:lnTo>
                  <a:lnTo>
                    <a:pt x="62" y="18"/>
                  </a:lnTo>
                  <a:lnTo>
                    <a:pt x="64" y="19"/>
                  </a:lnTo>
                  <a:lnTo>
                    <a:pt x="65" y="21"/>
                  </a:lnTo>
                  <a:lnTo>
                    <a:pt x="68" y="21"/>
                  </a:lnTo>
                  <a:lnTo>
                    <a:pt x="70" y="23"/>
                  </a:lnTo>
                  <a:lnTo>
                    <a:pt x="71" y="24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5" y="30"/>
                  </a:lnTo>
                  <a:lnTo>
                    <a:pt x="76" y="31"/>
                  </a:lnTo>
                  <a:lnTo>
                    <a:pt x="78" y="33"/>
                  </a:lnTo>
                  <a:lnTo>
                    <a:pt x="78" y="34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3" y="38"/>
                  </a:lnTo>
                  <a:lnTo>
                    <a:pt x="87" y="41"/>
                  </a:lnTo>
                  <a:lnTo>
                    <a:pt x="90" y="41"/>
                  </a:lnTo>
                  <a:lnTo>
                    <a:pt x="93" y="41"/>
                  </a:lnTo>
                  <a:lnTo>
                    <a:pt x="96" y="34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101" y="34"/>
                  </a:lnTo>
                  <a:lnTo>
                    <a:pt x="104" y="35"/>
                  </a:lnTo>
                  <a:lnTo>
                    <a:pt x="105" y="38"/>
                  </a:lnTo>
                  <a:lnTo>
                    <a:pt x="106" y="39"/>
                  </a:lnTo>
                  <a:lnTo>
                    <a:pt x="108" y="39"/>
                  </a:lnTo>
                  <a:lnTo>
                    <a:pt x="113" y="38"/>
                  </a:lnTo>
                  <a:lnTo>
                    <a:pt x="116" y="35"/>
                  </a:lnTo>
                  <a:lnTo>
                    <a:pt x="118" y="35"/>
                  </a:lnTo>
                  <a:lnTo>
                    <a:pt x="121" y="36"/>
                  </a:lnTo>
                  <a:lnTo>
                    <a:pt x="124" y="35"/>
                  </a:lnTo>
                  <a:lnTo>
                    <a:pt x="126" y="34"/>
                  </a:lnTo>
                  <a:lnTo>
                    <a:pt x="129" y="34"/>
                  </a:lnTo>
                  <a:lnTo>
                    <a:pt x="132" y="32"/>
                  </a:lnTo>
                  <a:lnTo>
                    <a:pt x="135" y="30"/>
                  </a:lnTo>
                  <a:lnTo>
                    <a:pt x="139" y="28"/>
                  </a:lnTo>
                  <a:lnTo>
                    <a:pt x="141" y="30"/>
                  </a:lnTo>
                  <a:lnTo>
                    <a:pt x="143" y="31"/>
                  </a:lnTo>
                  <a:lnTo>
                    <a:pt x="146" y="32"/>
                  </a:lnTo>
                  <a:lnTo>
                    <a:pt x="149" y="33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8" y="38"/>
                  </a:lnTo>
                  <a:lnTo>
                    <a:pt x="162" y="39"/>
                  </a:lnTo>
                  <a:lnTo>
                    <a:pt x="165" y="38"/>
                  </a:lnTo>
                  <a:lnTo>
                    <a:pt x="168" y="38"/>
                  </a:lnTo>
                  <a:lnTo>
                    <a:pt x="171" y="36"/>
                  </a:lnTo>
                  <a:lnTo>
                    <a:pt x="172" y="39"/>
                  </a:lnTo>
                  <a:lnTo>
                    <a:pt x="174" y="40"/>
                  </a:lnTo>
                  <a:lnTo>
                    <a:pt x="175" y="41"/>
                  </a:lnTo>
                  <a:lnTo>
                    <a:pt x="179" y="42"/>
                  </a:lnTo>
                  <a:lnTo>
                    <a:pt x="175" y="45"/>
                  </a:lnTo>
                  <a:lnTo>
                    <a:pt x="174" y="49"/>
                  </a:lnTo>
                  <a:lnTo>
                    <a:pt x="178" y="51"/>
                  </a:lnTo>
                  <a:lnTo>
                    <a:pt x="181" y="52"/>
                  </a:lnTo>
                  <a:lnTo>
                    <a:pt x="183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8" y="55"/>
                  </a:lnTo>
                  <a:lnTo>
                    <a:pt x="189" y="55"/>
                  </a:lnTo>
                  <a:lnTo>
                    <a:pt x="190" y="55"/>
                  </a:lnTo>
                  <a:lnTo>
                    <a:pt x="191" y="56"/>
                  </a:lnTo>
                  <a:lnTo>
                    <a:pt x="193" y="56"/>
                  </a:lnTo>
                  <a:lnTo>
                    <a:pt x="196" y="57"/>
                  </a:lnTo>
                  <a:lnTo>
                    <a:pt x="198" y="58"/>
                  </a:lnTo>
                  <a:lnTo>
                    <a:pt x="199" y="58"/>
                  </a:lnTo>
                  <a:lnTo>
                    <a:pt x="200" y="59"/>
                  </a:lnTo>
                  <a:lnTo>
                    <a:pt x="203" y="60"/>
                  </a:lnTo>
                  <a:lnTo>
                    <a:pt x="204" y="60"/>
                  </a:lnTo>
                  <a:lnTo>
                    <a:pt x="205" y="61"/>
                  </a:lnTo>
                  <a:lnTo>
                    <a:pt x="207" y="62"/>
                  </a:lnTo>
                  <a:lnTo>
                    <a:pt x="208" y="62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2" y="67"/>
                  </a:lnTo>
                  <a:lnTo>
                    <a:pt x="214" y="69"/>
                  </a:lnTo>
                  <a:lnTo>
                    <a:pt x="217" y="72"/>
                  </a:lnTo>
                  <a:lnTo>
                    <a:pt x="218" y="75"/>
                  </a:lnTo>
                  <a:lnTo>
                    <a:pt x="221" y="74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80"/>
                  </a:lnTo>
                  <a:lnTo>
                    <a:pt x="225" y="81"/>
                  </a:lnTo>
                  <a:lnTo>
                    <a:pt x="226" y="82"/>
                  </a:lnTo>
                  <a:lnTo>
                    <a:pt x="228" y="83"/>
                  </a:lnTo>
                  <a:lnTo>
                    <a:pt x="229" y="84"/>
                  </a:lnTo>
                  <a:lnTo>
                    <a:pt x="231" y="85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4" y="87"/>
                  </a:lnTo>
                  <a:lnTo>
                    <a:pt x="236" y="89"/>
                  </a:lnTo>
                  <a:lnTo>
                    <a:pt x="237" y="90"/>
                  </a:lnTo>
                  <a:lnTo>
                    <a:pt x="239" y="90"/>
                  </a:lnTo>
                  <a:lnTo>
                    <a:pt x="240" y="91"/>
                  </a:lnTo>
                  <a:lnTo>
                    <a:pt x="241" y="92"/>
                  </a:lnTo>
                  <a:lnTo>
                    <a:pt x="241" y="93"/>
                  </a:lnTo>
                  <a:lnTo>
                    <a:pt x="242" y="95"/>
                  </a:lnTo>
                  <a:lnTo>
                    <a:pt x="245" y="97"/>
                  </a:lnTo>
                  <a:lnTo>
                    <a:pt x="246" y="97"/>
                  </a:lnTo>
                  <a:lnTo>
                    <a:pt x="248" y="100"/>
                  </a:lnTo>
                  <a:lnTo>
                    <a:pt x="249" y="98"/>
                  </a:lnTo>
                  <a:lnTo>
                    <a:pt x="250" y="97"/>
                  </a:lnTo>
                  <a:lnTo>
                    <a:pt x="251" y="101"/>
                  </a:lnTo>
                  <a:lnTo>
                    <a:pt x="255" y="100"/>
                  </a:lnTo>
                  <a:lnTo>
                    <a:pt x="256" y="99"/>
                  </a:lnTo>
                  <a:lnTo>
                    <a:pt x="259" y="100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7" y="108"/>
                  </a:lnTo>
                  <a:lnTo>
                    <a:pt x="257" y="112"/>
                  </a:lnTo>
                  <a:lnTo>
                    <a:pt x="254" y="111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4" y="120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9" y="126"/>
                  </a:lnTo>
                  <a:lnTo>
                    <a:pt x="248" y="127"/>
                  </a:lnTo>
                  <a:lnTo>
                    <a:pt x="248" y="128"/>
                  </a:lnTo>
                  <a:lnTo>
                    <a:pt x="247" y="132"/>
                  </a:lnTo>
                  <a:lnTo>
                    <a:pt x="246" y="133"/>
                  </a:lnTo>
                  <a:lnTo>
                    <a:pt x="246" y="136"/>
                  </a:lnTo>
                  <a:lnTo>
                    <a:pt x="245" y="137"/>
                  </a:lnTo>
                  <a:lnTo>
                    <a:pt x="245" y="140"/>
                  </a:lnTo>
                  <a:lnTo>
                    <a:pt x="243" y="141"/>
                  </a:lnTo>
                  <a:lnTo>
                    <a:pt x="243" y="143"/>
                  </a:lnTo>
                  <a:lnTo>
                    <a:pt x="243" y="144"/>
                  </a:lnTo>
                  <a:lnTo>
                    <a:pt x="242" y="146"/>
                  </a:lnTo>
                  <a:lnTo>
                    <a:pt x="242" y="148"/>
                  </a:lnTo>
                  <a:lnTo>
                    <a:pt x="241" y="150"/>
                  </a:lnTo>
                  <a:lnTo>
                    <a:pt x="241" y="151"/>
                  </a:lnTo>
                  <a:lnTo>
                    <a:pt x="241" y="153"/>
                  </a:lnTo>
                  <a:lnTo>
                    <a:pt x="241" y="157"/>
                  </a:lnTo>
                  <a:lnTo>
                    <a:pt x="240" y="159"/>
                  </a:lnTo>
                  <a:lnTo>
                    <a:pt x="239" y="166"/>
                  </a:lnTo>
                  <a:lnTo>
                    <a:pt x="238" y="170"/>
                  </a:lnTo>
                  <a:lnTo>
                    <a:pt x="238" y="174"/>
                  </a:lnTo>
                  <a:lnTo>
                    <a:pt x="238" y="176"/>
                  </a:lnTo>
                  <a:lnTo>
                    <a:pt x="240" y="182"/>
                  </a:lnTo>
                  <a:lnTo>
                    <a:pt x="241" y="187"/>
                  </a:lnTo>
                  <a:lnTo>
                    <a:pt x="241" y="192"/>
                  </a:lnTo>
                  <a:lnTo>
                    <a:pt x="242" y="195"/>
                  </a:lnTo>
                  <a:lnTo>
                    <a:pt x="242" y="198"/>
                  </a:lnTo>
                  <a:lnTo>
                    <a:pt x="242" y="201"/>
                  </a:lnTo>
                  <a:lnTo>
                    <a:pt x="242" y="203"/>
                  </a:lnTo>
                  <a:lnTo>
                    <a:pt x="243" y="207"/>
                  </a:lnTo>
                  <a:lnTo>
                    <a:pt x="245" y="210"/>
                  </a:lnTo>
                  <a:lnTo>
                    <a:pt x="246" y="213"/>
                  </a:lnTo>
                  <a:lnTo>
                    <a:pt x="246" y="215"/>
                  </a:lnTo>
                  <a:lnTo>
                    <a:pt x="246" y="216"/>
                  </a:lnTo>
                  <a:lnTo>
                    <a:pt x="246" y="218"/>
                  </a:lnTo>
                  <a:lnTo>
                    <a:pt x="246" y="219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6" y="225"/>
                  </a:lnTo>
                  <a:lnTo>
                    <a:pt x="246" y="226"/>
                  </a:lnTo>
                  <a:lnTo>
                    <a:pt x="243" y="228"/>
                  </a:lnTo>
                  <a:lnTo>
                    <a:pt x="246" y="229"/>
                  </a:lnTo>
                  <a:lnTo>
                    <a:pt x="247" y="230"/>
                  </a:lnTo>
                  <a:lnTo>
                    <a:pt x="248" y="232"/>
                  </a:lnTo>
                  <a:lnTo>
                    <a:pt x="243" y="234"/>
                  </a:lnTo>
                  <a:lnTo>
                    <a:pt x="242" y="235"/>
                  </a:lnTo>
                  <a:lnTo>
                    <a:pt x="240" y="236"/>
                  </a:lnTo>
                  <a:lnTo>
                    <a:pt x="239" y="237"/>
                  </a:lnTo>
                  <a:lnTo>
                    <a:pt x="237" y="237"/>
                  </a:lnTo>
                  <a:lnTo>
                    <a:pt x="236" y="238"/>
                  </a:lnTo>
                  <a:lnTo>
                    <a:pt x="234" y="240"/>
                  </a:lnTo>
                  <a:lnTo>
                    <a:pt x="233" y="241"/>
                  </a:lnTo>
                  <a:lnTo>
                    <a:pt x="231" y="241"/>
                  </a:lnTo>
                  <a:lnTo>
                    <a:pt x="230" y="242"/>
                  </a:lnTo>
                  <a:lnTo>
                    <a:pt x="229" y="243"/>
                  </a:lnTo>
                  <a:lnTo>
                    <a:pt x="226" y="243"/>
                  </a:lnTo>
                  <a:lnTo>
                    <a:pt x="225" y="244"/>
                  </a:lnTo>
                  <a:lnTo>
                    <a:pt x="222" y="244"/>
                  </a:lnTo>
                  <a:lnTo>
                    <a:pt x="223" y="246"/>
                  </a:lnTo>
                  <a:lnTo>
                    <a:pt x="220" y="249"/>
                  </a:lnTo>
                  <a:lnTo>
                    <a:pt x="215" y="251"/>
                  </a:lnTo>
                  <a:lnTo>
                    <a:pt x="214" y="252"/>
                  </a:lnTo>
                  <a:lnTo>
                    <a:pt x="213" y="253"/>
                  </a:lnTo>
                  <a:lnTo>
                    <a:pt x="212" y="253"/>
                  </a:lnTo>
                  <a:lnTo>
                    <a:pt x="211" y="255"/>
                  </a:lnTo>
                  <a:lnTo>
                    <a:pt x="209" y="257"/>
                  </a:lnTo>
                  <a:lnTo>
                    <a:pt x="208" y="258"/>
                  </a:lnTo>
                  <a:lnTo>
                    <a:pt x="207" y="258"/>
                  </a:lnTo>
                  <a:lnTo>
                    <a:pt x="207" y="260"/>
                  </a:lnTo>
                  <a:lnTo>
                    <a:pt x="206" y="261"/>
                  </a:lnTo>
                  <a:lnTo>
                    <a:pt x="206" y="262"/>
                  </a:lnTo>
                  <a:lnTo>
                    <a:pt x="206" y="265"/>
                  </a:lnTo>
                  <a:lnTo>
                    <a:pt x="204" y="266"/>
                  </a:lnTo>
                  <a:lnTo>
                    <a:pt x="204" y="268"/>
                  </a:lnTo>
                  <a:lnTo>
                    <a:pt x="205" y="270"/>
                  </a:lnTo>
                  <a:lnTo>
                    <a:pt x="206" y="275"/>
                  </a:lnTo>
                  <a:lnTo>
                    <a:pt x="206" y="278"/>
                  </a:lnTo>
                  <a:lnTo>
                    <a:pt x="207" y="282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199" y="282"/>
                  </a:lnTo>
                  <a:lnTo>
                    <a:pt x="198" y="282"/>
                  </a:lnTo>
                  <a:lnTo>
                    <a:pt x="197" y="280"/>
                  </a:lnTo>
                  <a:lnTo>
                    <a:pt x="196" y="278"/>
                  </a:lnTo>
                  <a:lnTo>
                    <a:pt x="195" y="277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2" y="272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0" y="268"/>
                  </a:lnTo>
                  <a:lnTo>
                    <a:pt x="189" y="267"/>
                  </a:lnTo>
                  <a:lnTo>
                    <a:pt x="188" y="265"/>
                  </a:lnTo>
                  <a:lnTo>
                    <a:pt x="187" y="265"/>
                  </a:lnTo>
                  <a:lnTo>
                    <a:pt x="186" y="263"/>
                  </a:lnTo>
                  <a:lnTo>
                    <a:pt x="184" y="262"/>
                  </a:lnTo>
                  <a:lnTo>
                    <a:pt x="183" y="261"/>
                  </a:lnTo>
                  <a:lnTo>
                    <a:pt x="182" y="260"/>
                  </a:lnTo>
                  <a:lnTo>
                    <a:pt x="181" y="259"/>
                  </a:lnTo>
                  <a:lnTo>
                    <a:pt x="180" y="258"/>
                  </a:lnTo>
                  <a:lnTo>
                    <a:pt x="179" y="257"/>
                  </a:lnTo>
                  <a:lnTo>
                    <a:pt x="178" y="255"/>
                  </a:lnTo>
                  <a:lnTo>
                    <a:pt x="176" y="254"/>
                  </a:lnTo>
                  <a:lnTo>
                    <a:pt x="174" y="253"/>
                  </a:lnTo>
                  <a:lnTo>
                    <a:pt x="173" y="252"/>
                  </a:lnTo>
                  <a:lnTo>
                    <a:pt x="172" y="251"/>
                  </a:lnTo>
                  <a:lnTo>
                    <a:pt x="172" y="250"/>
                  </a:lnTo>
                  <a:lnTo>
                    <a:pt x="171" y="249"/>
                  </a:lnTo>
                  <a:lnTo>
                    <a:pt x="170" y="247"/>
                  </a:lnTo>
                  <a:lnTo>
                    <a:pt x="168" y="245"/>
                  </a:lnTo>
                  <a:lnTo>
                    <a:pt x="167" y="244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8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7" y="235"/>
                  </a:lnTo>
                  <a:lnTo>
                    <a:pt x="156" y="234"/>
                  </a:lnTo>
                  <a:lnTo>
                    <a:pt x="154" y="234"/>
                  </a:lnTo>
                  <a:lnTo>
                    <a:pt x="153" y="233"/>
                  </a:lnTo>
                  <a:lnTo>
                    <a:pt x="151" y="233"/>
                  </a:lnTo>
                  <a:lnTo>
                    <a:pt x="149" y="232"/>
                  </a:lnTo>
                  <a:lnTo>
                    <a:pt x="147" y="234"/>
                  </a:lnTo>
                  <a:lnTo>
                    <a:pt x="143" y="233"/>
                  </a:lnTo>
                  <a:lnTo>
                    <a:pt x="139" y="233"/>
                  </a:lnTo>
                  <a:lnTo>
                    <a:pt x="138" y="232"/>
                  </a:lnTo>
                  <a:lnTo>
                    <a:pt x="137" y="227"/>
                  </a:lnTo>
                  <a:lnTo>
                    <a:pt x="137" y="224"/>
                  </a:lnTo>
                  <a:lnTo>
                    <a:pt x="137" y="221"/>
                  </a:lnTo>
                  <a:lnTo>
                    <a:pt x="138" y="219"/>
                  </a:lnTo>
                  <a:lnTo>
                    <a:pt x="134" y="218"/>
                  </a:lnTo>
                  <a:lnTo>
                    <a:pt x="133" y="217"/>
                  </a:lnTo>
                  <a:lnTo>
                    <a:pt x="132" y="216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0"/>
                  </a:lnTo>
                  <a:lnTo>
                    <a:pt x="129" y="207"/>
                  </a:lnTo>
                  <a:lnTo>
                    <a:pt x="126" y="208"/>
                  </a:lnTo>
                  <a:lnTo>
                    <a:pt x="126" y="204"/>
                  </a:lnTo>
                  <a:lnTo>
                    <a:pt x="122" y="202"/>
                  </a:lnTo>
                  <a:lnTo>
                    <a:pt x="120" y="201"/>
                  </a:lnTo>
                  <a:lnTo>
                    <a:pt x="116" y="199"/>
                  </a:lnTo>
                  <a:lnTo>
                    <a:pt x="115" y="198"/>
                  </a:lnTo>
                  <a:lnTo>
                    <a:pt x="113" y="196"/>
                  </a:lnTo>
                  <a:lnTo>
                    <a:pt x="112" y="196"/>
                  </a:lnTo>
                  <a:lnTo>
                    <a:pt x="110" y="195"/>
                  </a:lnTo>
                  <a:lnTo>
                    <a:pt x="108" y="194"/>
                  </a:lnTo>
                  <a:lnTo>
                    <a:pt x="107" y="194"/>
                  </a:lnTo>
                  <a:lnTo>
                    <a:pt x="106" y="193"/>
                  </a:lnTo>
                  <a:lnTo>
                    <a:pt x="105" y="192"/>
                  </a:lnTo>
                  <a:lnTo>
                    <a:pt x="103" y="191"/>
                  </a:lnTo>
                  <a:lnTo>
                    <a:pt x="101" y="190"/>
                  </a:lnTo>
                  <a:lnTo>
                    <a:pt x="99" y="190"/>
                  </a:lnTo>
                  <a:lnTo>
                    <a:pt x="97" y="187"/>
                  </a:lnTo>
                  <a:lnTo>
                    <a:pt x="95" y="190"/>
                  </a:lnTo>
                  <a:lnTo>
                    <a:pt x="93" y="191"/>
                  </a:lnTo>
                  <a:lnTo>
                    <a:pt x="90" y="190"/>
                  </a:lnTo>
                  <a:lnTo>
                    <a:pt x="89" y="188"/>
                  </a:lnTo>
                  <a:lnTo>
                    <a:pt x="89" y="187"/>
                  </a:lnTo>
                  <a:lnTo>
                    <a:pt x="89" y="185"/>
                  </a:lnTo>
                  <a:lnTo>
                    <a:pt x="89" y="184"/>
                  </a:lnTo>
                  <a:lnTo>
                    <a:pt x="88" y="182"/>
                  </a:lnTo>
                  <a:lnTo>
                    <a:pt x="87" y="182"/>
                  </a:lnTo>
                  <a:lnTo>
                    <a:pt x="84" y="181"/>
                  </a:lnTo>
                  <a:lnTo>
                    <a:pt x="83" y="179"/>
                  </a:lnTo>
                  <a:lnTo>
                    <a:pt x="82" y="181"/>
                  </a:lnTo>
                  <a:lnTo>
                    <a:pt x="81" y="182"/>
                  </a:lnTo>
                  <a:lnTo>
                    <a:pt x="80" y="183"/>
                  </a:lnTo>
                  <a:lnTo>
                    <a:pt x="79" y="182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4" y="178"/>
                  </a:lnTo>
                  <a:lnTo>
                    <a:pt x="73" y="177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2" y="174"/>
                  </a:lnTo>
                  <a:lnTo>
                    <a:pt x="71" y="171"/>
                  </a:lnTo>
                  <a:lnTo>
                    <a:pt x="71" y="170"/>
                  </a:lnTo>
                  <a:lnTo>
                    <a:pt x="68" y="168"/>
                  </a:lnTo>
                  <a:lnTo>
                    <a:pt x="65" y="170"/>
                  </a:lnTo>
                  <a:lnTo>
                    <a:pt x="62" y="171"/>
                  </a:lnTo>
                  <a:lnTo>
                    <a:pt x="60" y="173"/>
                  </a:lnTo>
                  <a:lnTo>
                    <a:pt x="59" y="174"/>
                  </a:lnTo>
                  <a:lnTo>
                    <a:pt x="58" y="174"/>
                  </a:lnTo>
                  <a:lnTo>
                    <a:pt x="55" y="176"/>
                  </a:lnTo>
                  <a:lnTo>
                    <a:pt x="52" y="177"/>
                  </a:lnTo>
                  <a:lnTo>
                    <a:pt x="51" y="178"/>
                  </a:lnTo>
                  <a:lnTo>
                    <a:pt x="48" y="179"/>
                  </a:lnTo>
                  <a:lnTo>
                    <a:pt x="43" y="182"/>
                  </a:lnTo>
                  <a:lnTo>
                    <a:pt x="40" y="177"/>
                  </a:lnTo>
                  <a:lnTo>
                    <a:pt x="39" y="176"/>
                  </a:lnTo>
                  <a:lnTo>
                    <a:pt x="38" y="175"/>
                  </a:lnTo>
                  <a:lnTo>
                    <a:pt x="37" y="174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2" y="173"/>
                  </a:lnTo>
                  <a:lnTo>
                    <a:pt x="32" y="169"/>
                  </a:lnTo>
                  <a:lnTo>
                    <a:pt x="32" y="166"/>
                  </a:lnTo>
                  <a:lnTo>
                    <a:pt x="34" y="166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27" y="160"/>
                  </a:lnTo>
                  <a:lnTo>
                    <a:pt x="26" y="160"/>
                  </a:lnTo>
                  <a:lnTo>
                    <a:pt x="25" y="158"/>
                  </a:lnTo>
                  <a:lnTo>
                    <a:pt x="26" y="157"/>
                  </a:lnTo>
                  <a:lnTo>
                    <a:pt x="26" y="156"/>
                  </a:lnTo>
                  <a:lnTo>
                    <a:pt x="26" y="153"/>
                  </a:lnTo>
                  <a:lnTo>
                    <a:pt x="26" y="152"/>
                  </a:lnTo>
                  <a:lnTo>
                    <a:pt x="23" y="152"/>
                  </a:lnTo>
                  <a:lnTo>
                    <a:pt x="24" y="149"/>
                  </a:lnTo>
                  <a:lnTo>
                    <a:pt x="26" y="149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6" y="140"/>
                  </a:lnTo>
                  <a:lnTo>
                    <a:pt x="24" y="139"/>
                  </a:lnTo>
                  <a:lnTo>
                    <a:pt x="22" y="141"/>
                  </a:lnTo>
                  <a:lnTo>
                    <a:pt x="21" y="13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16" name="Rectangle 44"/>
            <p:cNvSpPr>
              <a:spLocks noChangeArrowheads="1"/>
            </p:cNvSpPr>
            <p:nvPr/>
          </p:nvSpPr>
          <p:spPr bwMode="auto">
            <a:xfrm>
              <a:off x="5353050" y="4278313"/>
              <a:ext cx="462407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Krosno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7" name="Freeform 45"/>
            <p:cNvSpPr>
              <a:spLocks/>
            </p:cNvSpPr>
            <p:nvPr/>
          </p:nvSpPr>
          <p:spPr bwMode="auto">
            <a:xfrm>
              <a:off x="6775450" y="4473575"/>
              <a:ext cx="833438" cy="1744662"/>
            </a:xfrm>
            <a:custGeom>
              <a:avLst/>
              <a:gdLst/>
              <a:ahLst/>
              <a:cxnLst>
                <a:cxn ang="0">
                  <a:pos x="179" y="1096"/>
                </a:cxn>
                <a:cxn ang="0">
                  <a:pos x="132" y="1036"/>
                </a:cxn>
                <a:cxn ang="0">
                  <a:pos x="82" y="982"/>
                </a:cxn>
                <a:cxn ang="0">
                  <a:pos x="65" y="922"/>
                </a:cxn>
                <a:cxn ang="0">
                  <a:pos x="72" y="835"/>
                </a:cxn>
                <a:cxn ang="0">
                  <a:pos x="118" y="775"/>
                </a:cxn>
                <a:cxn ang="0">
                  <a:pos x="171" y="732"/>
                </a:cxn>
                <a:cxn ang="0">
                  <a:pos x="199" y="711"/>
                </a:cxn>
                <a:cxn ang="0">
                  <a:pos x="214" y="650"/>
                </a:cxn>
                <a:cxn ang="0">
                  <a:pos x="279" y="635"/>
                </a:cxn>
                <a:cxn ang="0">
                  <a:pos x="310" y="602"/>
                </a:cxn>
                <a:cxn ang="0">
                  <a:pos x="289" y="526"/>
                </a:cxn>
                <a:cxn ang="0">
                  <a:pos x="235" y="480"/>
                </a:cxn>
                <a:cxn ang="0">
                  <a:pos x="166" y="438"/>
                </a:cxn>
                <a:cxn ang="0">
                  <a:pos x="111" y="389"/>
                </a:cxn>
                <a:cxn ang="0">
                  <a:pos x="52" y="347"/>
                </a:cxn>
                <a:cxn ang="0">
                  <a:pos x="6" y="295"/>
                </a:cxn>
                <a:cxn ang="0">
                  <a:pos x="36" y="232"/>
                </a:cxn>
                <a:cxn ang="0">
                  <a:pos x="96" y="182"/>
                </a:cxn>
                <a:cxn ang="0">
                  <a:pos x="163" y="122"/>
                </a:cxn>
                <a:cxn ang="0">
                  <a:pos x="147" y="43"/>
                </a:cxn>
                <a:cxn ang="0">
                  <a:pos x="206" y="25"/>
                </a:cxn>
                <a:cxn ang="0">
                  <a:pos x="265" y="2"/>
                </a:cxn>
                <a:cxn ang="0">
                  <a:pos x="275" y="75"/>
                </a:cxn>
                <a:cxn ang="0">
                  <a:pos x="302" y="156"/>
                </a:cxn>
                <a:cxn ang="0">
                  <a:pos x="320" y="207"/>
                </a:cxn>
                <a:cxn ang="0">
                  <a:pos x="357" y="246"/>
                </a:cxn>
                <a:cxn ang="0">
                  <a:pos x="410" y="263"/>
                </a:cxn>
                <a:cxn ang="0">
                  <a:pos x="476" y="274"/>
                </a:cxn>
                <a:cxn ang="0">
                  <a:pos x="426" y="455"/>
                </a:cxn>
                <a:cxn ang="0">
                  <a:pos x="623" y="869"/>
                </a:cxn>
                <a:cxn ang="0">
                  <a:pos x="645" y="1485"/>
                </a:cxn>
                <a:cxn ang="0">
                  <a:pos x="661" y="1536"/>
                </a:cxn>
                <a:cxn ang="0">
                  <a:pos x="629" y="1651"/>
                </a:cxn>
                <a:cxn ang="0">
                  <a:pos x="696" y="1605"/>
                </a:cxn>
                <a:cxn ang="0">
                  <a:pos x="712" y="1706"/>
                </a:cxn>
                <a:cxn ang="0">
                  <a:pos x="805" y="1724"/>
                </a:cxn>
                <a:cxn ang="0">
                  <a:pos x="852" y="1790"/>
                </a:cxn>
                <a:cxn ang="0">
                  <a:pos x="924" y="1838"/>
                </a:cxn>
                <a:cxn ang="0">
                  <a:pos x="998" y="1880"/>
                </a:cxn>
                <a:cxn ang="0">
                  <a:pos x="999" y="1937"/>
                </a:cxn>
                <a:cxn ang="0">
                  <a:pos x="987" y="2010"/>
                </a:cxn>
                <a:cxn ang="0">
                  <a:pos x="1006" y="2078"/>
                </a:cxn>
                <a:cxn ang="0">
                  <a:pos x="1045" y="2138"/>
                </a:cxn>
                <a:cxn ang="0">
                  <a:pos x="943" y="2190"/>
                </a:cxn>
                <a:cxn ang="0">
                  <a:pos x="824" y="2074"/>
                </a:cxn>
                <a:cxn ang="0">
                  <a:pos x="615" y="2058"/>
                </a:cxn>
                <a:cxn ang="0">
                  <a:pos x="503" y="2046"/>
                </a:cxn>
                <a:cxn ang="0">
                  <a:pos x="399" y="1933"/>
                </a:cxn>
                <a:cxn ang="0">
                  <a:pos x="289" y="1940"/>
                </a:cxn>
                <a:cxn ang="0">
                  <a:pos x="263" y="1877"/>
                </a:cxn>
                <a:cxn ang="0">
                  <a:pos x="252" y="1813"/>
                </a:cxn>
                <a:cxn ang="0">
                  <a:pos x="275" y="1743"/>
                </a:cxn>
                <a:cxn ang="0">
                  <a:pos x="245" y="1692"/>
                </a:cxn>
                <a:cxn ang="0">
                  <a:pos x="192" y="1661"/>
                </a:cxn>
                <a:cxn ang="0">
                  <a:pos x="126" y="1633"/>
                </a:cxn>
                <a:cxn ang="0">
                  <a:pos x="109" y="1571"/>
                </a:cxn>
                <a:cxn ang="0">
                  <a:pos x="104" y="1486"/>
                </a:cxn>
                <a:cxn ang="0">
                  <a:pos x="58" y="1440"/>
                </a:cxn>
                <a:cxn ang="0">
                  <a:pos x="48" y="1381"/>
                </a:cxn>
                <a:cxn ang="0">
                  <a:pos x="67" y="1310"/>
                </a:cxn>
                <a:cxn ang="0">
                  <a:pos x="127" y="1213"/>
                </a:cxn>
              </a:cxnLst>
              <a:rect l="0" t="0" r="r" b="b"/>
              <a:pathLst>
                <a:path w="1051" h="2198">
                  <a:moveTo>
                    <a:pt x="144" y="1170"/>
                  </a:moveTo>
                  <a:lnTo>
                    <a:pt x="148" y="1170"/>
                  </a:lnTo>
                  <a:lnTo>
                    <a:pt x="151" y="1170"/>
                  </a:lnTo>
                  <a:lnTo>
                    <a:pt x="155" y="1170"/>
                  </a:lnTo>
                  <a:lnTo>
                    <a:pt x="158" y="1170"/>
                  </a:lnTo>
                  <a:lnTo>
                    <a:pt x="162" y="1169"/>
                  </a:lnTo>
                  <a:lnTo>
                    <a:pt x="166" y="1169"/>
                  </a:lnTo>
                  <a:lnTo>
                    <a:pt x="168" y="1166"/>
                  </a:lnTo>
                  <a:lnTo>
                    <a:pt x="171" y="1164"/>
                  </a:lnTo>
                  <a:lnTo>
                    <a:pt x="172" y="1161"/>
                  </a:lnTo>
                  <a:lnTo>
                    <a:pt x="172" y="1159"/>
                  </a:lnTo>
                  <a:lnTo>
                    <a:pt x="172" y="1157"/>
                  </a:lnTo>
                  <a:lnTo>
                    <a:pt x="173" y="1154"/>
                  </a:lnTo>
                  <a:lnTo>
                    <a:pt x="173" y="1152"/>
                  </a:lnTo>
                  <a:lnTo>
                    <a:pt x="173" y="1149"/>
                  </a:lnTo>
                  <a:lnTo>
                    <a:pt x="173" y="1147"/>
                  </a:lnTo>
                  <a:lnTo>
                    <a:pt x="174" y="1145"/>
                  </a:lnTo>
                  <a:lnTo>
                    <a:pt x="173" y="1141"/>
                  </a:lnTo>
                  <a:lnTo>
                    <a:pt x="173" y="1140"/>
                  </a:lnTo>
                  <a:lnTo>
                    <a:pt x="176" y="1137"/>
                  </a:lnTo>
                  <a:lnTo>
                    <a:pt x="174" y="1135"/>
                  </a:lnTo>
                  <a:lnTo>
                    <a:pt x="172" y="1132"/>
                  </a:lnTo>
                  <a:lnTo>
                    <a:pt x="172" y="1129"/>
                  </a:lnTo>
                  <a:lnTo>
                    <a:pt x="172" y="1127"/>
                  </a:lnTo>
                  <a:lnTo>
                    <a:pt x="168" y="1125"/>
                  </a:lnTo>
                  <a:lnTo>
                    <a:pt x="168" y="1124"/>
                  </a:lnTo>
                  <a:lnTo>
                    <a:pt x="168" y="1123"/>
                  </a:lnTo>
                  <a:lnTo>
                    <a:pt x="168" y="1121"/>
                  </a:lnTo>
                  <a:lnTo>
                    <a:pt x="168" y="1119"/>
                  </a:lnTo>
                  <a:lnTo>
                    <a:pt x="168" y="1117"/>
                  </a:lnTo>
                  <a:lnTo>
                    <a:pt x="169" y="1116"/>
                  </a:lnTo>
                  <a:lnTo>
                    <a:pt x="169" y="1114"/>
                  </a:lnTo>
                  <a:lnTo>
                    <a:pt x="171" y="1113"/>
                  </a:lnTo>
                  <a:lnTo>
                    <a:pt x="173" y="1113"/>
                  </a:lnTo>
                  <a:lnTo>
                    <a:pt x="175" y="1110"/>
                  </a:lnTo>
                  <a:lnTo>
                    <a:pt x="175" y="1108"/>
                  </a:lnTo>
                  <a:lnTo>
                    <a:pt x="176" y="1106"/>
                  </a:lnTo>
                  <a:lnTo>
                    <a:pt x="177" y="1104"/>
                  </a:lnTo>
                  <a:lnTo>
                    <a:pt x="179" y="1099"/>
                  </a:lnTo>
                  <a:lnTo>
                    <a:pt x="181" y="1099"/>
                  </a:lnTo>
                  <a:lnTo>
                    <a:pt x="181" y="1098"/>
                  </a:lnTo>
                  <a:lnTo>
                    <a:pt x="181" y="1097"/>
                  </a:lnTo>
                  <a:lnTo>
                    <a:pt x="179" y="1096"/>
                  </a:lnTo>
                  <a:lnTo>
                    <a:pt x="175" y="1090"/>
                  </a:lnTo>
                  <a:lnTo>
                    <a:pt x="174" y="1088"/>
                  </a:lnTo>
                  <a:lnTo>
                    <a:pt x="171" y="1086"/>
                  </a:lnTo>
                  <a:lnTo>
                    <a:pt x="168" y="1086"/>
                  </a:lnTo>
                  <a:lnTo>
                    <a:pt x="166" y="1085"/>
                  </a:lnTo>
                  <a:lnTo>
                    <a:pt x="164" y="1083"/>
                  </a:lnTo>
                  <a:lnTo>
                    <a:pt x="163" y="1082"/>
                  </a:lnTo>
                  <a:lnTo>
                    <a:pt x="160" y="1082"/>
                  </a:lnTo>
                  <a:lnTo>
                    <a:pt x="159" y="1081"/>
                  </a:lnTo>
                  <a:lnTo>
                    <a:pt x="158" y="1081"/>
                  </a:lnTo>
                  <a:lnTo>
                    <a:pt x="155" y="1079"/>
                  </a:lnTo>
                  <a:lnTo>
                    <a:pt x="150" y="1077"/>
                  </a:lnTo>
                  <a:lnTo>
                    <a:pt x="148" y="1073"/>
                  </a:lnTo>
                  <a:lnTo>
                    <a:pt x="146" y="1073"/>
                  </a:lnTo>
                  <a:lnTo>
                    <a:pt x="144" y="1072"/>
                  </a:lnTo>
                  <a:lnTo>
                    <a:pt x="143" y="1071"/>
                  </a:lnTo>
                  <a:lnTo>
                    <a:pt x="141" y="1069"/>
                  </a:lnTo>
                  <a:lnTo>
                    <a:pt x="140" y="1065"/>
                  </a:lnTo>
                  <a:lnTo>
                    <a:pt x="140" y="1064"/>
                  </a:lnTo>
                  <a:lnTo>
                    <a:pt x="139" y="1063"/>
                  </a:lnTo>
                  <a:lnTo>
                    <a:pt x="138" y="1061"/>
                  </a:lnTo>
                  <a:lnTo>
                    <a:pt x="138" y="1060"/>
                  </a:lnTo>
                  <a:lnTo>
                    <a:pt x="136" y="1056"/>
                  </a:lnTo>
                  <a:lnTo>
                    <a:pt x="140" y="1057"/>
                  </a:lnTo>
                  <a:lnTo>
                    <a:pt x="141" y="1055"/>
                  </a:lnTo>
                  <a:lnTo>
                    <a:pt x="141" y="1053"/>
                  </a:lnTo>
                  <a:lnTo>
                    <a:pt x="142" y="1052"/>
                  </a:lnTo>
                  <a:lnTo>
                    <a:pt x="142" y="1051"/>
                  </a:lnTo>
                  <a:lnTo>
                    <a:pt x="142" y="1049"/>
                  </a:lnTo>
                  <a:lnTo>
                    <a:pt x="143" y="1047"/>
                  </a:lnTo>
                  <a:lnTo>
                    <a:pt x="143" y="1046"/>
                  </a:lnTo>
                  <a:lnTo>
                    <a:pt x="143" y="1045"/>
                  </a:lnTo>
                  <a:lnTo>
                    <a:pt x="143" y="1043"/>
                  </a:lnTo>
                  <a:lnTo>
                    <a:pt x="143" y="1041"/>
                  </a:lnTo>
                  <a:lnTo>
                    <a:pt x="142" y="1039"/>
                  </a:lnTo>
                  <a:lnTo>
                    <a:pt x="142" y="1038"/>
                  </a:lnTo>
                  <a:lnTo>
                    <a:pt x="140" y="1037"/>
                  </a:lnTo>
                  <a:lnTo>
                    <a:pt x="139" y="1036"/>
                  </a:lnTo>
                  <a:lnTo>
                    <a:pt x="138" y="1035"/>
                  </a:lnTo>
                  <a:lnTo>
                    <a:pt x="136" y="1035"/>
                  </a:lnTo>
                  <a:lnTo>
                    <a:pt x="134" y="1035"/>
                  </a:lnTo>
                  <a:lnTo>
                    <a:pt x="133" y="1035"/>
                  </a:lnTo>
                  <a:lnTo>
                    <a:pt x="132" y="1036"/>
                  </a:lnTo>
                  <a:lnTo>
                    <a:pt x="130" y="1037"/>
                  </a:lnTo>
                  <a:lnTo>
                    <a:pt x="130" y="1032"/>
                  </a:lnTo>
                  <a:lnTo>
                    <a:pt x="127" y="1035"/>
                  </a:lnTo>
                  <a:lnTo>
                    <a:pt x="125" y="1037"/>
                  </a:lnTo>
                  <a:lnTo>
                    <a:pt x="124" y="1038"/>
                  </a:lnTo>
                  <a:lnTo>
                    <a:pt x="123" y="1039"/>
                  </a:lnTo>
                  <a:lnTo>
                    <a:pt x="121" y="1041"/>
                  </a:lnTo>
                  <a:lnTo>
                    <a:pt x="116" y="1044"/>
                  </a:lnTo>
                  <a:lnTo>
                    <a:pt x="111" y="1045"/>
                  </a:lnTo>
                  <a:lnTo>
                    <a:pt x="110" y="1043"/>
                  </a:lnTo>
                  <a:lnTo>
                    <a:pt x="109" y="1040"/>
                  </a:lnTo>
                  <a:lnTo>
                    <a:pt x="108" y="1039"/>
                  </a:lnTo>
                  <a:lnTo>
                    <a:pt x="107" y="1038"/>
                  </a:lnTo>
                  <a:lnTo>
                    <a:pt x="107" y="1037"/>
                  </a:lnTo>
                  <a:lnTo>
                    <a:pt x="106" y="1035"/>
                  </a:lnTo>
                  <a:lnTo>
                    <a:pt x="104" y="1032"/>
                  </a:lnTo>
                  <a:lnTo>
                    <a:pt x="102" y="1028"/>
                  </a:lnTo>
                  <a:lnTo>
                    <a:pt x="101" y="1027"/>
                  </a:lnTo>
                  <a:lnTo>
                    <a:pt x="101" y="1024"/>
                  </a:lnTo>
                  <a:lnTo>
                    <a:pt x="100" y="1023"/>
                  </a:lnTo>
                  <a:lnTo>
                    <a:pt x="100" y="1022"/>
                  </a:lnTo>
                  <a:lnTo>
                    <a:pt x="99" y="1020"/>
                  </a:lnTo>
                  <a:lnTo>
                    <a:pt x="98" y="1018"/>
                  </a:lnTo>
                  <a:lnTo>
                    <a:pt x="94" y="1015"/>
                  </a:lnTo>
                  <a:lnTo>
                    <a:pt x="92" y="1015"/>
                  </a:lnTo>
                  <a:lnTo>
                    <a:pt x="91" y="1014"/>
                  </a:lnTo>
                  <a:lnTo>
                    <a:pt x="91" y="1011"/>
                  </a:lnTo>
                  <a:lnTo>
                    <a:pt x="90" y="1010"/>
                  </a:lnTo>
                  <a:lnTo>
                    <a:pt x="89" y="1009"/>
                  </a:lnTo>
                  <a:lnTo>
                    <a:pt x="88" y="1009"/>
                  </a:lnTo>
                  <a:lnTo>
                    <a:pt x="85" y="1006"/>
                  </a:lnTo>
                  <a:lnTo>
                    <a:pt x="84" y="1006"/>
                  </a:lnTo>
                  <a:lnTo>
                    <a:pt x="83" y="1005"/>
                  </a:lnTo>
                  <a:lnTo>
                    <a:pt x="81" y="1004"/>
                  </a:lnTo>
                  <a:lnTo>
                    <a:pt x="80" y="1003"/>
                  </a:lnTo>
                  <a:lnTo>
                    <a:pt x="79" y="1002"/>
                  </a:lnTo>
                  <a:lnTo>
                    <a:pt x="77" y="1001"/>
                  </a:lnTo>
                  <a:lnTo>
                    <a:pt x="76" y="999"/>
                  </a:lnTo>
                  <a:lnTo>
                    <a:pt x="74" y="997"/>
                  </a:lnTo>
                  <a:lnTo>
                    <a:pt x="75" y="995"/>
                  </a:lnTo>
                  <a:lnTo>
                    <a:pt x="74" y="990"/>
                  </a:lnTo>
                  <a:lnTo>
                    <a:pt x="76" y="986"/>
                  </a:lnTo>
                  <a:lnTo>
                    <a:pt x="82" y="982"/>
                  </a:lnTo>
                  <a:lnTo>
                    <a:pt x="85" y="980"/>
                  </a:lnTo>
                  <a:lnTo>
                    <a:pt x="90" y="980"/>
                  </a:lnTo>
                  <a:lnTo>
                    <a:pt x="93" y="978"/>
                  </a:lnTo>
                  <a:lnTo>
                    <a:pt x="98" y="978"/>
                  </a:lnTo>
                  <a:lnTo>
                    <a:pt x="99" y="978"/>
                  </a:lnTo>
                  <a:lnTo>
                    <a:pt x="100" y="977"/>
                  </a:lnTo>
                  <a:lnTo>
                    <a:pt x="101" y="977"/>
                  </a:lnTo>
                  <a:lnTo>
                    <a:pt x="102" y="974"/>
                  </a:lnTo>
                  <a:lnTo>
                    <a:pt x="104" y="973"/>
                  </a:lnTo>
                  <a:lnTo>
                    <a:pt x="105" y="972"/>
                  </a:lnTo>
                  <a:lnTo>
                    <a:pt x="106" y="971"/>
                  </a:lnTo>
                  <a:lnTo>
                    <a:pt x="107" y="970"/>
                  </a:lnTo>
                  <a:lnTo>
                    <a:pt x="108" y="969"/>
                  </a:lnTo>
                  <a:lnTo>
                    <a:pt x="110" y="968"/>
                  </a:lnTo>
                  <a:lnTo>
                    <a:pt x="111" y="967"/>
                  </a:lnTo>
                  <a:lnTo>
                    <a:pt x="113" y="967"/>
                  </a:lnTo>
                  <a:lnTo>
                    <a:pt x="114" y="965"/>
                  </a:lnTo>
                  <a:lnTo>
                    <a:pt x="115" y="964"/>
                  </a:lnTo>
                  <a:lnTo>
                    <a:pt x="115" y="962"/>
                  </a:lnTo>
                  <a:lnTo>
                    <a:pt x="115" y="961"/>
                  </a:lnTo>
                  <a:lnTo>
                    <a:pt x="113" y="959"/>
                  </a:lnTo>
                  <a:lnTo>
                    <a:pt x="111" y="955"/>
                  </a:lnTo>
                  <a:lnTo>
                    <a:pt x="111" y="954"/>
                  </a:lnTo>
                  <a:lnTo>
                    <a:pt x="107" y="952"/>
                  </a:lnTo>
                  <a:lnTo>
                    <a:pt x="106" y="951"/>
                  </a:lnTo>
                  <a:lnTo>
                    <a:pt x="105" y="950"/>
                  </a:lnTo>
                  <a:lnTo>
                    <a:pt x="102" y="948"/>
                  </a:lnTo>
                  <a:lnTo>
                    <a:pt x="100" y="948"/>
                  </a:lnTo>
                  <a:lnTo>
                    <a:pt x="96" y="948"/>
                  </a:lnTo>
                  <a:lnTo>
                    <a:pt x="94" y="948"/>
                  </a:lnTo>
                  <a:lnTo>
                    <a:pt x="93" y="946"/>
                  </a:lnTo>
                  <a:lnTo>
                    <a:pt x="92" y="945"/>
                  </a:lnTo>
                  <a:lnTo>
                    <a:pt x="91" y="944"/>
                  </a:lnTo>
                  <a:lnTo>
                    <a:pt x="89" y="944"/>
                  </a:lnTo>
                  <a:lnTo>
                    <a:pt x="88" y="943"/>
                  </a:lnTo>
                  <a:lnTo>
                    <a:pt x="85" y="942"/>
                  </a:lnTo>
                  <a:lnTo>
                    <a:pt x="84" y="942"/>
                  </a:lnTo>
                  <a:lnTo>
                    <a:pt x="82" y="939"/>
                  </a:lnTo>
                  <a:lnTo>
                    <a:pt x="77" y="936"/>
                  </a:lnTo>
                  <a:lnTo>
                    <a:pt x="73" y="934"/>
                  </a:lnTo>
                  <a:lnTo>
                    <a:pt x="69" y="930"/>
                  </a:lnTo>
                  <a:lnTo>
                    <a:pt x="66" y="925"/>
                  </a:lnTo>
                  <a:lnTo>
                    <a:pt x="65" y="922"/>
                  </a:lnTo>
                  <a:lnTo>
                    <a:pt x="64" y="919"/>
                  </a:lnTo>
                  <a:lnTo>
                    <a:pt x="63" y="915"/>
                  </a:lnTo>
                  <a:lnTo>
                    <a:pt x="64" y="914"/>
                  </a:lnTo>
                  <a:lnTo>
                    <a:pt x="63" y="909"/>
                  </a:lnTo>
                  <a:lnTo>
                    <a:pt x="61" y="904"/>
                  </a:lnTo>
                  <a:lnTo>
                    <a:pt x="59" y="902"/>
                  </a:lnTo>
                  <a:lnTo>
                    <a:pt x="60" y="900"/>
                  </a:lnTo>
                  <a:lnTo>
                    <a:pt x="59" y="892"/>
                  </a:lnTo>
                  <a:lnTo>
                    <a:pt x="52" y="894"/>
                  </a:lnTo>
                  <a:lnTo>
                    <a:pt x="49" y="893"/>
                  </a:lnTo>
                  <a:lnTo>
                    <a:pt x="49" y="889"/>
                  </a:lnTo>
                  <a:lnTo>
                    <a:pt x="49" y="887"/>
                  </a:lnTo>
                  <a:lnTo>
                    <a:pt x="52" y="886"/>
                  </a:lnTo>
                  <a:lnTo>
                    <a:pt x="50" y="880"/>
                  </a:lnTo>
                  <a:lnTo>
                    <a:pt x="50" y="878"/>
                  </a:lnTo>
                  <a:lnTo>
                    <a:pt x="51" y="876"/>
                  </a:lnTo>
                  <a:lnTo>
                    <a:pt x="54" y="873"/>
                  </a:lnTo>
                  <a:lnTo>
                    <a:pt x="55" y="871"/>
                  </a:lnTo>
                  <a:lnTo>
                    <a:pt x="55" y="869"/>
                  </a:lnTo>
                  <a:lnTo>
                    <a:pt x="57" y="867"/>
                  </a:lnTo>
                  <a:lnTo>
                    <a:pt x="58" y="868"/>
                  </a:lnTo>
                  <a:lnTo>
                    <a:pt x="60" y="869"/>
                  </a:lnTo>
                  <a:lnTo>
                    <a:pt x="63" y="868"/>
                  </a:lnTo>
                  <a:lnTo>
                    <a:pt x="66" y="867"/>
                  </a:lnTo>
                  <a:lnTo>
                    <a:pt x="71" y="866"/>
                  </a:lnTo>
                  <a:lnTo>
                    <a:pt x="68" y="863"/>
                  </a:lnTo>
                  <a:lnTo>
                    <a:pt x="68" y="861"/>
                  </a:lnTo>
                  <a:lnTo>
                    <a:pt x="68" y="860"/>
                  </a:lnTo>
                  <a:lnTo>
                    <a:pt x="68" y="859"/>
                  </a:lnTo>
                  <a:lnTo>
                    <a:pt x="69" y="856"/>
                  </a:lnTo>
                  <a:lnTo>
                    <a:pt x="69" y="855"/>
                  </a:lnTo>
                  <a:lnTo>
                    <a:pt x="69" y="853"/>
                  </a:lnTo>
                  <a:lnTo>
                    <a:pt x="71" y="852"/>
                  </a:lnTo>
                  <a:lnTo>
                    <a:pt x="71" y="850"/>
                  </a:lnTo>
                  <a:lnTo>
                    <a:pt x="71" y="849"/>
                  </a:lnTo>
                  <a:lnTo>
                    <a:pt x="71" y="846"/>
                  </a:lnTo>
                  <a:lnTo>
                    <a:pt x="72" y="845"/>
                  </a:lnTo>
                  <a:lnTo>
                    <a:pt x="72" y="844"/>
                  </a:lnTo>
                  <a:lnTo>
                    <a:pt x="72" y="842"/>
                  </a:lnTo>
                  <a:lnTo>
                    <a:pt x="72" y="841"/>
                  </a:lnTo>
                  <a:lnTo>
                    <a:pt x="72" y="838"/>
                  </a:lnTo>
                  <a:lnTo>
                    <a:pt x="72" y="837"/>
                  </a:lnTo>
                  <a:lnTo>
                    <a:pt x="72" y="835"/>
                  </a:lnTo>
                  <a:lnTo>
                    <a:pt x="72" y="834"/>
                  </a:lnTo>
                  <a:lnTo>
                    <a:pt x="73" y="832"/>
                  </a:lnTo>
                  <a:lnTo>
                    <a:pt x="73" y="830"/>
                  </a:lnTo>
                  <a:lnTo>
                    <a:pt x="74" y="829"/>
                  </a:lnTo>
                  <a:lnTo>
                    <a:pt x="74" y="827"/>
                  </a:lnTo>
                  <a:lnTo>
                    <a:pt x="75" y="826"/>
                  </a:lnTo>
                  <a:lnTo>
                    <a:pt x="75" y="824"/>
                  </a:lnTo>
                  <a:lnTo>
                    <a:pt x="76" y="822"/>
                  </a:lnTo>
                  <a:lnTo>
                    <a:pt x="76" y="820"/>
                  </a:lnTo>
                  <a:lnTo>
                    <a:pt x="77" y="819"/>
                  </a:lnTo>
                  <a:lnTo>
                    <a:pt x="77" y="817"/>
                  </a:lnTo>
                  <a:lnTo>
                    <a:pt x="79" y="816"/>
                  </a:lnTo>
                  <a:lnTo>
                    <a:pt x="79" y="813"/>
                  </a:lnTo>
                  <a:lnTo>
                    <a:pt x="80" y="812"/>
                  </a:lnTo>
                  <a:lnTo>
                    <a:pt x="80" y="811"/>
                  </a:lnTo>
                  <a:lnTo>
                    <a:pt x="81" y="809"/>
                  </a:lnTo>
                  <a:lnTo>
                    <a:pt x="81" y="808"/>
                  </a:lnTo>
                  <a:lnTo>
                    <a:pt x="82" y="807"/>
                  </a:lnTo>
                  <a:lnTo>
                    <a:pt x="82" y="804"/>
                  </a:lnTo>
                  <a:lnTo>
                    <a:pt x="83" y="803"/>
                  </a:lnTo>
                  <a:lnTo>
                    <a:pt x="84" y="801"/>
                  </a:lnTo>
                  <a:lnTo>
                    <a:pt x="84" y="800"/>
                  </a:lnTo>
                  <a:lnTo>
                    <a:pt x="84" y="797"/>
                  </a:lnTo>
                  <a:lnTo>
                    <a:pt x="85" y="796"/>
                  </a:lnTo>
                  <a:lnTo>
                    <a:pt x="85" y="795"/>
                  </a:lnTo>
                  <a:lnTo>
                    <a:pt x="86" y="793"/>
                  </a:lnTo>
                  <a:lnTo>
                    <a:pt x="88" y="792"/>
                  </a:lnTo>
                  <a:lnTo>
                    <a:pt x="89" y="791"/>
                  </a:lnTo>
                  <a:lnTo>
                    <a:pt x="90" y="790"/>
                  </a:lnTo>
                  <a:lnTo>
                    <a:pt x="91" y="787"/>
                  </a:lnTo>
                  <a:lnTo>
                    <a:pt x="91" y="786"/>
                  </a:lnTo>
                  <a:lnTo>
                    <a:pt x="93" y="784"/>
                  </a:lnTo>
                  <a:lnTo>
                    <a:pt x="93" y="783"/>
                  </a:lnTo>
                  <a:lnTo>
                    <a:pt x="94" y="782"/>
                  </a:lnTo>
                  <a:lnTo>
                    <a:pt x="96" y="780"/>
                  </a:lnTo>
                  <a:lnTo>
                    <a:pt x="97" y="779"/>
                  </a:lnTo>
                  <a:lnTo>
                    <a:pt x="99" y="776"/>
                  </a:lnTo>
                  <a:lnTo>
                    <a:pt x="102" y="779"/>
                  </a:lnTo>
                  <a:lnTo>
                    <a:pt x="106" y="778"/>
                  </a:lnTo>
                  <a:lnTo>
                    <a:pt x="109" y="777"/>
                  </a:lnTo>
                  <a:lnTo>
                    <a:pt x="113" y="777"/>
                  </a:lnTo>
                  <a:lnTo>
                    <a:pt x="117" y="778"/>
                  </a:lnTo>
                  <a:lnTo>
                    <a:pt x="118" y="775"/>
                  </a:lnTo>
                  <a:lnTo>
                    <a:pt x="119" y="771"/>
                  </a:lnTo>
                  <a:lnTo>
                    <a:pt x="121" y="772"/>
                  </a:lnTo>
                  <a:lnTo>
                    <a:pt x="123" y="771"/>
                  </a:lnTo>
                  <a:lnTo>
                    <a:pt x="125" y="770"/>
                  </a:lnTo>
                  <a:lnTo>
                    <a:pt x="126" y="769"/>
                  </a:lnTo>
                  <a:lnTo>
                    <a:pt x="127" y="769"/>
                  </a:lnTo>
                  <a:lnTo>
                    <a:pt x="130" y="769"/>
                  </a:lnTo>
                  <a:lnTo>
                    <a:pt x="131" y="768"/>
                  </a:lnTo>
                  <a:lnTo>
                    <a:pt x="132" y="768"/>
                  </a:lnTo>
                  <a:lnTo>
                    <a:pt x="134" y="768"/>
                  </a:lnTo>
                  <a:lnTo>
                    <a:pt x="135" y="768"/>
                  </a:lnTo>
                  <a:lnTo>
                    <a:pt x="136" y="768"/>
                  </a:lnTo>
                  <a:lnTo>
                    <a:pt x="139" y="768"/>
                  </a:lnTo>
                  <a:lnTo>
                    <a:pt x="140" y="767"/>
                  </a:lnTo>
                  <a:lnTo>
                    <a:pt x="141" y="767"/>
                  </a:lnTo>
                  <a:lnTo>
                    <a:pt x="142" y="765"/>
                  </a:lnTo>
                  <a:lnTo>
                    <a:pt x="143" y="763"/>
                  </a:lnTo>
                  <a:lnTo>
                    <a:pt x="144" y="762"/>
                  </a:lnTo>
                  <a:lnTo>
                    <a:pt x="146" y="761"/>
                  </a:lnTo>
                  <a:lnTo>
                    <a:pt x="147" y="760"/>
                  </a:lnTo>
                  <a:lnTo>
                    <a:pt x="148" y="759"/>
                  </a:lnTo>
                  <a:lnTo>
                    <a:pt x="149" y="758"/>
                  </a:lnTo>
                  <a:lnTo>
                    <a:pt x="150" y="757"/>
                  </a:lnTo>
                  <a:lnTo>
                    <a:pt x="150" y="755"/>
                  </a:lnTo>
                  <a:lnTo>
                    <a:pt x="151" y="754"/>
                  </a:lnTo>
                  <a:lnTo>
                    <a:pt x="152" y="753"/>
                  </a:lnTo>
                  <a:lnTo>
                    <a:pt x="155" y="752"/>
                  </a:lnTo>
                  <a:lnTo>
                    <a:pt x="156" y="751"/>
                  </a:lnTo>
                  <a:lnTo>
                    <a:pt x="158" y="751"/>
                  </a:lnTo>
                  <a:lnTo>
                    <a:pt x="159" y="750"/>
                  </a:lnTo>
                  <a:lnTo>
                    <a:pt x="159" y="749"/>
                  </a:lnTo>
                  <a:lnTo>
                    <a:pt x="160" y="748"/>
                  </a:lnTo>
                  <a:lnTo>
                    <a:pt x="160" y="746"/>
                  </a:lnTo>
                  <a:lnTo>
                    <a:pt x="162" y="744"/>
                  </a:lnTo>
                  <a:lnTo>
                    <a:pt x="163" y="743"/>
                  </a:lnTo>
                  <a:lnTo>
                    <a:pt x="163" y="742"/>
                  </a:lnTo>
                  <a:lnTo>
                    <a:pt x="164" y="740"/>
                  </a:lnTo>
                  <a:lnTo>
                    <a:pt x="165" y="738"/>
                  </a:lnTo>
                  <a:lnTo>
                    <a:pt x="166" y="737"/>
                  </a:lnTo>
                  <a:lnTo>
                    <a:pt x="167" y="736"/>
                  </a:lnTo>
                  <a:lnTo>
                    <a:pt x="168" y="735"/>
                  </a:lnTo>
                  <a:lnTo>
                    <a:pt x="168" y="734"/>
                  </a:lnTo>
                  <a:lnTo>
                    <a:pt x="171" y="732"/>
                  </a:lnTo>
                  <a:lnTo>
                    <a:pt x="171" y="730"/>
                  </a:lnTo>
                  <a:lnTo>
                    <a:pt x="172" y="729"/>
                  </a:lnTo>
                  <a:lnTo>
                    <a:pt x="173" y="728"/>
                  </a:lnTo>
                  <a:lnTo>
                    <a:pt x="174" y="726"/>
                  </a:lnTo>
                  <a:lnTo>
                    <a:pt x="175" y="725"/>
                  </a:lnTo>
                  <a:lnTo>
                    <a:pt x="176" y="724"/>
                  </a:lnTo>
                  <a:lnTo>
                    <a:pt x="177" y="723"/>
                  </a:lnTo>
                  <a:lnTo>
                    <a:pt x="179" y="721"/>
                  </a:lnTo>
                  <a:lnTo>
                    <a:pt x="180" y="719"/>
                  </a:lnTo>
                  <a:lnTo>
                    <a:pt x="181" y="718"/>
                  </a:lnTo>
                  <a:lnTo>
                    <a:pt x="181" y="717"/>
                  </a:lnTo>
                  <a:lnTo>
                    <a:pt x="182" y="713"/>
                  </a:lnTo>
                  <a:lnTo>
                    <a:pt x="184" y="715"/>
                  </a:lnTo>
                  <a:lnTo>
                    <a:pt x="183" y="719"/>
                  </a:lnTo>
                  <a:lnTo>
                    <a:pt x="183" y="720"/>
                  </a:lnTo>
                  <a:lnTo>
                    <a:pt x="183" y="721"/>
                  </a:lnTo>
                  <a:lnTo>
                    <a:pt x="183" y="724"/>
                  </a:lnTo>
                  <a:lnTo>
                    <a:pt x="183" y="725"/>
                  </a:lnTo>
                  <a:lnTo>
                    <a:pt x="184" y="727"/>
                  </a:lnTo>
                  <a:lnTo>
                    <a:pt x="184" y="728"/>
                  </a:lnTo>
                  <a:lnTo>
                    <a:pt x="184" y="730"/>
                  </a:lnTo>
                  <a:lnTo>
                    <a:pt x="185" y="732"/>
                  </a:lnTo>
                  <a:lnTo>
                    <a:pt x="187" y="732"/>
                  </a:lnTo>
                  <a:lnTo>
                    <a:pt x="189" y="733"/>
                  </a:lnTo>
                  <a:lnTo>
                    <a:pt x="190" y="734"/>
                  </a:lnTo>
                  <a:lnTo>
                    <a:pt x="192" y="734"/>
                  </a:lnTo>
                  <a:lnTo>
                    <a:pt x="193" y="734"/>
                  </a:lnTo>
                  <a:lnTo>
                    <a:pt x="196" y="734"/>
                  </a:lnTo>
                  <a:lnTo>
                    <a:pt x="197" y="734"/>
                  </a:lnTo>
                  <a:lnTo>
                    <a:pt x="199" y="734"/>
                  </a:lnTo>
                  <a:lnTo>
                    <a:pt x="201" y="733"/>
                  </a:lnTo>
                  <a:lnTo>
                    <a:pt x="201" y="732"/>
                  </a:lnTo>
                  <a:lnTo>
                    <a:pt x="201" y="729"/>
                  </a:lnTo>
                  <a:lnTo>
                    <a:pt x="202" y="726"/>
                  </a:lnTo>
                  <a:lnTo>
                    <a:pt x="202" y="725"/>
                  </a:lnTo>
                  <a:lnTo>
                    <a:pt x="204" y="723"/>
                  </a:lnTo>
                  <a:lnTo>
                    <a:pt x="206" y="720"/>
                  </a:lnTo>
                  <a:lnTo>
                    <a:pt x="205" y="716"/>
                  </a:lnTo>
                  <a:lnTo>
                    <a:pt x="205" y="713"/>
                  </a:lnTo>
                  <a:lnTo>
                    <a:pt x="204" y="713"/>
                  </a:lnTo>
                  <a:lnTo>
                    <a:pt x="202" y="712"/>
                  </a:lnTo>
                  <a:lnTo>
                    <a:pt x="201" y="711"/>
                  </a:lnTo>
                  <a:lnTo>
                    <a:pt x="199" y="711"/>
                  </a:lnTo>
                  <a:lnTo>
                    <a:pt x="198" y="710"/>
                  </a:lnTo>
                  <a:lnTo>
                    <a:pt x="196" y="710"/>
                  </a:lnTo>
                  <a:lnTo>
                    <a:pt x="194" y="709"/>
                  </a:lnTo>
                  <a:lnTo>
                    <a:pt x="193" y="709"/>
                  </a:lnTo>
                  <a:lnTo>
                    <a:pt x="191" y="709"/>
                  </a:lnTo>
                  <a:lnTo>
                    <a:pt x="190" y="709"/>
                  </a:lnTo>
                  <a:lnTo>
                    <a:pt x="188" y="709"/>
                  </a:lnTo>
                  <a:lnTo>
                    <a:pt x="187" y="708"/>
                  </a:lnTo>
                  <a:lnTo>
                    <a:pt x="185" y="708"/>
                  </a:lnTo>
                  <a:lnTo>
                    <a:pt x="185" y="706"/>
                  </a:lnTo>
                  <a:lnTo>
                    <a:pt x="187" y="704"/>
                  </a:lnTo>
                  <a:lnTo>
                    <a:pt x="187" y="702"/>
                  </a:lnTo>
                  <a:lnTo>
                    <a:pt x="188" y="701"/>
                  </a:lnTo>
                  <a:lnTo>
                    <a:pt x="189" y="700"/>
                  </a:lnTo>
                  <a:lnTo>
                    <a:pt x="189" y="698"/>
                  </a:lnTo>
                  <a:lnTo>
                    <a:pt x="190" y="696"/>
                  </a:lnTo>
                  <a:lnTo>
                    <a:pt x="191" y="695"/>
                  </a:lnTo>
                  <a:lnTo>
                    <a:pt x="192" y="693"/>
                  </a:lnTo>
                  <a:lnTo>
                    <a:pt x="193" y="692"/>
                  </a:lnTo>
                  <a:lnTo>
                    <a:pt x="194" y="691"/>
                  </a:lnTo>
                  <a:lnTo>
                    <a:pt x="194" y="690"/>
                  </a:lnTo>
                  <a:lnTo>
                    <a:pt x="196" y="687"/>
                  </a:lnTo>
                  <a:lnTo>
                    <a:pt x="197" y="686"/>
                  </a:lnTo>
                  <a:lnTo>
                    <a:pt x="197" y="685"/>
                  </a:lnTo>
                  <a:lnTo>
                    <a:pt x="198" y="683"/>
                  </a:lnTo>
                  <a:lnTo>
                    <a:pt x="198" y="682"/>
                  </a:lnTo>
                  <a:lnTo>
                    <a:pt x="199" y="679"/>
                  </a:lnTo>
                  <a:lnTo>
                    <a:pt x="199" y="678"/>
                  </a:lnTo>
                  <a:lnTo>
                    <a:pt x="200" y="677"/>
                  </a:lnTo>
                  <a:lnTo>
                    <a:pt x="200" y="676"/>
                  </a:lnTo>
                  <a:lnTo>
                    <a:pt x="201" y="674"/>
                  </a:lnTo>
                  <a:lnTo>
                    <a:pt x="202" y="673"/>
                  </a:lnTo>
                  <a:lnTo>
                    <a:pt x="202" y="671"/>
                  </a:lnTo>
                  <a:lnTo>
                    <a:pt x="204" y="669"/>
                  </a:lnTo>
                  <a:lnTo>
                    <a:pt x="205" y="668"/>
                  </a:lnTo>
                  <a:lnTo>
                    <a:pt x="206" y="666"/>
                  </a:lnTo>
                  <a:lnTo>
                    <a:pt x="209" y="665"/>
                  </a:lnTo>
                  <a:lnTo>
                    <a:pt x="212" y="660"/>
                  </a:lnTo>
                  <a:lnTo>
                    <a:pt x="213" y="657"/>
                  </a:lnTo>
                  <a:lnTo>
                    <a:pt x="213" y="654"/>
                  </a:lnTo>
                  <a:lnTo>
                    <a:pt x="213" y="653"/>
                  </a:lnTo>
                  <a:lnTo>
                    <a:pt x="214" y="651"/>
                  </a:lnTo>
                  <a:lnTo>
                    <a:pt x="214" y="650"/>
                  </a:lnTo>
                  <a:lnTo>
                    <a:pt x="214" y="649"/>
                  </a:lnTo>
                  <a:lnTo>
                    <a:pt x="215" y="647"/>
                  </a:lnTo>
                  <a:lnTo>
                    <a:pt x="215" y="645"/>
                  </a:lnTo>
                  <a:lnTo>
                    <a:pt x="216" y="644"/>
                  </a:lnTo>
                  <a:lnTo>
                    <a:pt x="216" y="642"/>
                  </a:lnTo>
                  <a:lnTo>
                    <a:pt x="219" y="641"/>
                  </a:lnTo>
                  <a:lnTo>
                    <a:pt x="218" y="635"/>
                  </a:lnTo>
                  <a:lnTo>
                    <a:pt x="218" y="634"/>
                  </a:lnTo>
                  <a:lnTo>
                    <a:pt x="219" y="632"/>
                  </a:lnTo>
                  <a:lnTo>
                    <a:pt x="219" y="631"/>
                  </a:lnTo>
                  <a:lnTo>
                    <a:pt x="219" y="628"/>
                  </a:lnTo>
                  <a:lnTo>
                    <a:pt x="221" y="627"/>
                  </a:lnTo>
                  <a:lnTo>
                    <a:pt x="221" y="625"/>
                  </a:lnTo>
                  <a:lnTo>
                    <a:pt x="222" y="624"/>
                  </a:lnTo>
                  <a:lnTo>
                    <a:pt x="222" y="622"/>
                  </a:lnTo>
                  <a:lnTo>
                    <a:pt x="223" y="618"/>
                  </a:lnTo>
                  <a:lnTo>
                    <a:pt x="225" y="615"/>
                  </a:lnTo>
                  <a:lnTo>
                    <a:pt x="226" y="611"/>
                  </a:lnTo>
                  <a:lnTo>
                    <a:pt x="227" y="610"/>
                  </a:lnTo>
                  <a:lnTo>
                    <a:pt x="229" y="609"/>
                  </a:lnTo>
                  <a:lnTo>
                    <a:pt x="230" y="607"/>
                  </a:lnTo>
                  <a:lnTo>
                    <a:pt x="231" y="606"/>
                  </a:lnTo>
                  <a:lnTo>
                    <a:pt x="232" y="605"/>
                  </a:lnTo>
                  <a:lnTo>
                    <a:pt x="233" y="603"/>
                  </a:lnTo>
                  <a:lnTo>
                    <a:pt x="234" y="603"/>
                  </a:lnTo>
                  <a:lnTo>
                    <a:pt x="235" y="605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1" y="607"/>
                  </a:lnTo>
                  <a:lnTo>
                    <a:pt x="242" y="607"/>
                  </a:lnTo>
                  <a:lnTo>
                    <a:pt x="243" y="608"/>
                  </a:lnTo>
                  <a:lnTo>
                    <a:pt x="246" y="609"/>
                  </a:lnTo>
                  <a:lnTo>
                    <a:pt x="247" y="610"/>
                  </a:lnTo>
                  <a:lnTo>
                    <a:pt x="249" y="612"/>
                  </a:lnTo>
                  <a:lnTo>
                    <a:pt x="252" y="615"/>
                  </a:lnTo>
                  <a:lnTo>
                    <a:pt x="256" y="616"/>
                  </a:lnTo>
                  <a:lnTo>
                    <a:pt x="259" y="619"/>
                  </a:lnTo>
                  <a:lnTo>
                    <a:pt x="260" y="622"/>
                  </a:lnTo>
                  <a:lnTo>
                    <a:pt x="266" y="625"/>
                  </a:lnTo>
                  <a:lnTo>
                    <a:pt x="268" y="627"/>
                  </a:lnTo>
                  <a:lnTo>
                    <a:pt x="271" y="629"/>
                  </a:lnTo>
                  <a:lnTo>
                    <a:pt x="275" y="633"/>
                  </a:lnTo>
                  <a:lnTo>
                    <a:pt x="279" y="635"/>
                  </a:lnTo>
                  <a:lnTo>
                    <a:pt x="283" y="635"/>
                  </a:lnTo>
                  <a:lnTo>
                    <a:pt x="285" y="637"/>
                  </a:lnTo>
                  <a:lnTo>
                    <a:pt x="287" y="640"/>
                  </a:lnTo>
                  <a:lnTo>
                    <a:pt x="288" y="644"/>
                  </a:lnTo>
                  <a:lnTo>
                    <a:pt x="291" y="644"/>
                  </a:lnTo>
                  <a:lnTo>
                    <a:pt x="292" y="644"/>
                  </a:lnTo>
                  <a:lnTo>
                    <a:pt x="295" y="645"/>
                  </a:lnTo>
                  <a:lnTo>
                    <a:pt x="296" y="645"/>
                  </a:lnTo>
                  <a:lnTo>
                    <a:pt x="297" y="645"/>
                  </a:lnTo>
                  <a:lnTo>
                    <a:pt x="299" y="645"/>
                  </a:lnTo>
                  <a:lnTo>
                    <a:pt x="300" y="644"/>
                  </a:lnTo>
                  <a:lnTo>
                    <a:pt x="302" y="644"/>
                  </a:lnTo>
                  <a:lnTo>
                    <a:pt x="305" y="644"/>
                  </a:lnTo>
                  <a:lnTo>
                    <a:pt x="306" y="644"/>
                  </a:lnTo>
                  <a:lnTo>
                    <a:pt x="307" y="643"/>
                  </a:lnTo>
                  <a:lnTo>
                    <a:pt x="306" y="642"/>
                  </a:lnTo>
                  <a:lnTo>
                    <a:pt x="305" y="641"/>
                  </a:lnTo>
                  <a:lnTo>
                    <a:pt x="305" y="640"/>
                  </a:lnTo>
                  <a:lnTo>
                    <a:pt x="306" y="639"/>
                  </a:lnTo>
                  <a:lnTo>
                    <a:pt x="307" y="637"/>
                  </a:lnTo>
                  <a:lnTo>
                    <a:pt x="307" y="635"/>
                  </a:lnTo>
                  <a:lnTo>
                    <a:pt x="308" y="635"/>
                  </a:lnTo>
                  <a:lnTo>
                    <a:pt x="309" y="634"/>
                  </a:lnTo>
                  <a:lnTo>
                    <a:pt x="310" y="632"/>
                  </a:lnTo>
                  <a:lnTo>
                    <a:pt x="312" y="631"/>
                  </a:lnTo>
                  <a:lnTo>
                    <a:pt x="313" y="628"/>
                  </a:lnTo>
                  <a:lnTo>
                    <a:pt x="312" y="627"/>
                  </a:lnTo>
                  <a:lnTo>
                    <a:pt x="306" y="626"/>
                  </a:lnTo>
                  <a:lnTo>
                    <a:pt x="300" y="625"/>
                  </a:lnTo>
                  <a:lnTo>
                    <a:pt x="298" y="620"/>
                  </a:lnTo>
                  <a:lnTo>
                    <a:pt x="299" y="617"/>
                  </a:lnTo>
                  <a:lnTo>
                    <a:pt x="300" y="616"/>
                  </a:lnTo>
                  <a:lnTo>
                    <a:pt x="300" y="615"/>
                  </a:lnTo>
                  <a:lnTo>
                    <a:pt x="301" y="612"/>
                  </a:lnTo>
                  <a:lnTo>
                    <a:pt x="301" y="611"/>
                  </a:lnTo>
                  <a:lnTo>
                    <a:pt x="302" y="610"/>
                  </a:lnTo>
                  <a:lnTo>
                    <a:pt x="302" y="608"/>
                  </a:lnTo>
                  <a:lnTo>
                    <a:pt x="304" y="607"/>
                  </a:lnTo>
                  <a:lnTo>
                    <a:pt x="305" y="606"/>
                  </a:lnTo>
                  <a:lnTo>
                    <a:pt x="306" y="605"/>
                  </a:lnTo>
                  <a:lnTo>
                    <a:pt x="307" y="603"/>
                  </a:lnTo>
                  <a:lnTo>
                    <a:pt x="309" y="602"/>
                  </a:lnTo>
                  <a:lnTo>
                    <a:pt x="310" y="602"/>
                  </a:lnTo>
                  <a:lnTo>
                    <a:pt x="313" y="600"/>
                  </a:lnTo>
                  <a:lnTo>
                    <a:pt x="316" y="600"/>
                  </a:lnTo>
                  <a:lnTo>
                    <a:pt x="322" y="598"/>
                  </a:lnTo>
                  <a:lnTo>
                    <a:pt x="326" y="595"/>
                  </a:lnTo>
                  <a:lnTo>
                    <a:pt x="330" y="594"/>
                  </a:lnTo>
                  <a:lnTo>
                    <a:pt x="329" y="590"/>
                  </a:lnTo>
                  <a:lnTo>
                    <a:pt x="328" y="588"/>
                  </a:lnTo>
                  <a:lnTo>
                    <a:pt x="330" y="586"/>
                  </a:lnTo>
                  <a:lnTo>
                    <a:pt x="330" y="581"/>
                  </a:lnTo>
                  <a:lnTo>
                    <a:pt x="325" y="580"/>
                  </a:lnTo>
                  <a:lnTo>
                    <a:pt x="320" y="576"/>
                  </a:lnTo>
                  <a:lnTo>
                    <a:pt x="315" y="574"/>
                  </a:lnTo>
                  <a:lnTo>
                    <a:pt x="313" y="572"/>
                  </a:lnTo>
                  <a:lnTo>
                    <a:pt x="309" y="570"/>
                  </a:lnTo>
                  <a:lnTo>
                    <a:pt x="306" y="569"/>
                  </a:lnTo>
                  <a:lnTo>
                    <a:pt x="305" y="566"/>
                  </a:lnTo>
                  <a:lnTo>
                    <a:pt x="305" y="564"/>
                  </a:lnTo>
                  <a:lnTo>
                    <a:pt x="304" y="563"/>
                  </a:lnTo>
                  <a:lnTo>
                    <a:pt x="304" y="560"/>
                  </a:lnTo>
                  <a:lnTo>
                    <a:pt x="304" y="559"/>
                  </a:lnTo>
                  <a:lnTo>
                    <a:pt x="302" y="558"/>
                  </a:lnTo>
                  <a:lnTo>
                    <a:pt x="302" y="556"/>
                  </a:lnTo>
                  <a:lnTo>
                    <a:pt x="302" y="555"/>
                  </a:lnTo>
                  <a:lnTo>
                    <a:pt x="302" y="552"/>
                  </a:lnTo>
                  <a:lnTo>
                    <a:pt x="302" y="551"/>
                  </a:lnTo>
                  <a:lnTo>
                    <a:pt x="301" y="550"/>
                  </a:lnTo>
                  <a:lnTo>
                    <a:pt x="301" y="548"/>
                  </a:lnTo>
                  <a:lnTo>
                    <a:pt x="301" y="546"/>
                  </a:lnTo>
                  <a:lnTo>
                    <a:pt x="301" y="544"/>
                  </a:lnTo>
                  <a:lnTo>
                    <a:pt x="300" y="543"/>
                  </a:lnTo>
                  <a:lnTo>
                    <a:pt x="300" y="541"/>
                  </a:lnTo>
                  <a:lnTo>
                    <a:pt x="299" y="540"/>
                  </a:lnTo>
                  <a:lnTo>
                    <a:pt x="299" y="538"/>
                  </a:lnTo>
                  <a:lnTo>
                    <a:pt x="298" y="536"/>
                  </a:lnTo>
                  <a:lnTo>
                    <a:pt x="297" y="535"/>
                  </a:lnTo>
                  <a:lnTo>
                    <a:pt x="296" y="534"/>
                  </a:lnTo>
                  <a:lnTo>
                    <a:pt x="293" y="534"/>
                  </a:lnTo>
                  <a:lnTo>
                    <a:pt x="292" y="533"/>
                  </a:lnTo>
                  <a:lnTo>
                    <a:pt x="291" y="533"/>
                  </a:lnTo>
                  <a:lnTo>
                    <a:pt x="290" y="531"/>
                  </a:lnTo>
                  <a:lnTo>
                    <a:pt x="289" y="530"/>
                  </a:lnTo>
                  <a:lnTo>
                    <a:pt x="289" y="527"/>
                  </a:lnTo>
                  <a:lnTo>
                    <a:pt x="289" y="526"/>
                  </a:lnTo>
                  <a:lnTo>
                    <a:pt x="288" y="525"/>
                  </a:lnTo>
                  <a:lnTo>
                    <a:pt x="288" y="524"/>
                  </a:lnTo>
                  <a:lnTo>
                    <a:pt x="287" y="522"/>
                  </a:lnTo>
                  <a:lnTo>
                    <a:pt x="287" y="521"/>
                  </a:lnTo>
                  <a:lnTo>
                    <a:pt x="285" y="519"/>
                  </a:lnTo>
                  <a:lnTo>
                    <a:pt x="284" y="517"/>
                  </a:lnTo>
                  <a:lnTo>
                    <a:pt x="283" y="517"/>
                  </a:lnTo>
                  <a:lnTo>
                    <a:pt x="281" y="516"/>
                  </a:lnTo>
                  <a:lnTo>
                    <a:pt x="281" y="515"/>
                  </a:lnTo>
                  <a:lnTo>
                    <a:pt x="279" y="513"/>
                  </a:lnTo>
                  <a:lnTo>
                    <a:pt x="276" y="510"/>
                  </a:lnTo>
                  <a:lnTo>
                    <a:pt x="274" y="509"/>
                  </a:lnTo>
                  <a:lnTo>
                    <a:pt x="273" y="508"/>
                  </a:lnTo>
                  <a:lnTo>
                    <a:pt x="272" y="507"/>
                  </a:lnTo>
                  <a:lnTo>
                    <a:pt x="271" y="507"/>
                  </a:lnTo>
                  <a:lnTo>
                    <a:pt x="270" y="506"/>
                  </a:lnTo>
                  <a:lnTo>
                    <a:pt x="267" y="505"/>
                  </a:lnTo>
                  <a:lnTo>
                    <a:pt x="266" y="504"/>
                  </a:lnTo>
                  <a:lnTo>
                    <a:pt x="265" y="502"/>
                  </a:lnTo>
                  <a:lnTo>
                    <a:pt x="264" y="502"/>
                  </a:lnTo>
                  <a:lnTo>
                    <a:pt x="262" y="501"/>
                  </a:lnTo>
                  <a:lnTo>
                    <a:pt x="260" y="500"/>
                  </a:lnTo>
                  <a:lnTo>
                    <a:pt x="259" y="499"/>
                  </a:lnTo>
                  <a:lnTo>
                    <a:pt x="258" y="498"/>
                  </a:lnTo>
                  <a:lnTo>
                    <a:pt x="257" y="497"/>
                  </a:lnTo>
                  <a:lnTo>
                    <a:pt x="256" y="496"/>
                  </a:lnTo>
                  <a:lnTo>
                    <a:pt x="255" y="494"/>
                  </a:lnTo>
                  <a:lnTo>
                    <a:pt x="254" y="493"/>
                  </a:lnTo>
                  <a:lnTo>
                    <a:pt x="252" y="491"/>
                  </a:lnTo>
                  <a:lnTo>
                    <a:pt x="251" y="490"/>
                  </a:lnTo>
                  <a:lnTo>
                    <a:pt x="250" y="489"/>
                  </a:lnTo>
                  <a:lnTo>
                    <a:pt x="248" y="489"/>
                  </a:lnTo>
                  <a:lnTo>
                    <a:pt x="247" y="489"/>
                  </a:lnTo>
                  <a:lnTo>
                    <a:pt x="246" y="489"/>
                  </a:lnTo>
                  <a:lnTo>
                    <a:pt x="245" y="488"/>
                  </a:lnTo>
                  <a:lnTo>
                    <a:pt x="242" y="488"/>
                  </a:lnTo>
                  <a:lnTo>
                    <a:pt x="241" y="488"/>
                  </a:lnTo>
                  <a:lnTo>
                    <a:pt x="240" y="487"/>
                  </a:lnTo>
                  <a:lnTo>
                    <a:pt x="239" y="485"/>
                  </a:lnTo>
                  <a:lnTo>
                    <a:pt x="238" y="484"/>
                  </a:lnTo>
                  <a:lnTo>
                    <a:pt x="238" y="482"/>
                  </a:lnTo>
                  <a:lnTo>
                    <a:pt x="235" y="481"/>
                  </a:lnTo>
                  <a:lnTo>
                    <a:pt x="235" y="480"/>
                  </a:lnTo>
                  <a:lnTo>
                    <a:pt x="233" y="480"/>
                  </a:lnTo>
                  <a:lnTo>
                    <a:pt x="232" y="479"/>
                  </a:lnTo>
                  <a:lnTo>
                    <a:pt x="231" y="477"/>
                  </a:lnTo>
                  <a:lnTo>
                    <a:pt x="230" y="476"/>
                  </a:lnTo>
                  <a:lnTo>
                    <a:pt x="227" y="476"/>
                  </a:lnTo>
                  <a:lnTo>
                    <a:pt x="226" y="475"/>
                  </a:lnTo>
                  <a:lnTo>
                    <a:pt x="225" y="475"/>
                  </a:lnTo>
                  <a:lnTo>
                    <a:pt x="223" y="474"/>
                  </a:lnTo>
                  <a:lnTo>
                    <a:pt x="222" y="474"/>
                  </a:lnTo>
                  <a:lnTo>
                    <a:pt x="219" y="474"/>
                  </a:lnTo>
                  <a:lnTo>
                    <a:pt x="218" y="473"/>
                  </a:lnTo>
                  <a:lnTo>
                    <a:pt x="216" y="472"/>
                  </a:lnTo>
                  <a:lnTo>
                    <a:pt x="213" y="472"/>
                  </a:lnTo>
                  <a:lnTo>
                    <a:pt x="210" y="468"/>
                  </a:lnTo>
                  <a:lnTo>
                    <a:pt x="209" y="467"/>
                  </a:lnTo>
                  <a:lnTo>
                    <a:pt x="208" y="467"/>
                  </a:lnTo>
                  <a:lnTo>
                    <a:pt x="207" y="466"/>
                  </a:lnTo>
                  <a:lnTo>
                    <a:pt x="206" y="465"/>
                  </a:lnTo>
                  <a:lnTo>
                    <a:pt x="205" y="464"/>
                  </a:lnTo>
                  <a:lnTo>
                    <a:pt x="204" y="463"/>
                  </a:lnTo>
                  <a:lnTo>
                    <a:pt x="202" y="462"/>
                  </a:lnTo>
                  <a:lnTo>
                    <a:pt x="201" y="460"/>
                  </a:lnTo>
                  <a:lnTo>
                    <a:pt x="200" y="459"/>
                  </a:lnTo>
                  <a:lnTo>
                    <a:pt x="199" y="458"/>
                  </a:lnTo>
                  <a:lnTo>
                    <a:pt x="197" y="457"/>
                  </a:lnTo>
                  <a:lnTo>
                    <a:pt x="196" y="456"/>
                  </a:lnTo>
                  <a:lnTo>
                    <a:pt x="197" y="454"/>
                  </a:lnTo>
                  <a:lnTo>
                    <a:pt x="193" y="452"/>
                  </a:lnTo>
                  <a:lnTo>
                    <a:pt x="189" y="449"/>
                  </a:lnTo>
                  <a:lnTo>
                    <a:pt x="187" y="447"/>
                  </a:lnTo>
                  <a:lnTo>
                    <a:pt x="183" y="448"/>
                  </a:lnTo>
                  <a:lnTo>
                    <a:pt x="182" y="448"/>
                  </a:lnTo>
                  <a:lnTo>
                    <a:pt x="181" y="447"/>
                  </a:lnTo>
                  <a:lnTo>
                    <a:pt x="179" y="446"/>
                  </a:lnTo>
                  <a:lnTo>
                    <a:pt x="177" y="446"/>
                  </a:lnTo>
                  <a:lnTo>
                    <a:pt x="174" y="443"/>
                  </a:lnTo>
                  <a:lnTo>
                    <a:pt x="173" y="443"/>
                  </a:lnTo>
                  <a:lnTo>
                    <a:pt x="171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6" y="439"/>
                  </a:lnTo>
                  <a:lnTo>
                    <a:pt x="166" y="438"/>
                  </a:lnTo>
                  <a:lnTo>
                    <a:pt x="165" y="437"/>
                  </a:lnTo>
                  <a:lnTo>
                    <a:pt x="165" y="434"/>
                  </a:lnTo>
                  <a:lnTo>
                    <a:pt x="164" y="433"/>
                  </a:lnTo>
                  <a:lnTo>
                    <a:pt x="163" y="431"/>
                  </a:lnTo>
                  <a:lnTo>
                    <a:pt x="162" y="430"/>
                  </a:lnTo>
                  <a:lnTo>
                    <a:pt x="160" y="427"/>
                  </a:lnTo>
                  <a:lnTo>
                    <a:pt x="159" y="427"/>
                  </a:lnTo>
                  <a:lnTo>
                    <a:pt x="157" y="425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4" y="423"/>
                  </a:lnTo>
                  <a:lnTo>
                    <a:pt x="154" y="420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6" y="420"/>
                  </a:lnTo>
                  <a:lnTo>
                    <a:pt x="146" y="416"/>
                  </a:lnTo>
                  <a:lnTo>
                    <a:pt x="144" y="415"/>
                  </a:lnTo>
                  <a:lnTo>
                    <a:pt x="142" y="414"/>
                  </a:lnTo>
                  <a:lnTo>
                    <a:pt x="141" y="414"/>
                  </a:lnTo>
                  <a:lnTo>
                    <a:pt x="140" y="413"/>
                  </a:lnTo>
                  <a:lnTo>
                    <a:pt x="139" y="412"/>
                  </a:lnTo>
                  <a:lnTo>
                    <a:pt x="138" y="410"/>
                  </a:lnTo>
                  <a:lnTo>
                    <a:pt x="136" y="408"/>
                  </a:lnTo>
                  <a:lnTo>
                    <a:pt x="135" y="408"/>
                  </a:lnTo>
                  <a:lnTo>
                    <a:pt x="134" y="406"/>
                  </a:lnTo>
                  <a:lnTo>
                    <a:pt x="133" y="405"/>
                  </a:lnTo>
                  <a:lnTo>
                    <a:pt x="132" y="405"/>
                  </a:lnTo>
                  <a:lnTo>
                    <a:pt x="131" y="403"/>
                  </a:lnTo>
                  <a:lnTo>
                    <a:pt x="130" y="403"/>
                  </a:lnTo>
                  <a:lnTo>
                    <a:pt x="129" y="400"/>
                  </a:lnTo>
                  <a:lnTo>
                    <a:pt x="127" y="400"/>
                  </a:lnTo>
                  <a:lnTo>
                    <a:pt x="126" y="399"/>
                  </a:lnTo>
                  <a:lnTo>
                    <a:pt x="125" y="398"/>
                  </a:lnTo>
                  <a:lnTo>
                    <a:pt x="124" y="397"/>
                  </a:lnTo>
                  <a:lnTo>
                    <a:pt x="122" y="396"/>
                  </a:lnTo>
                  <a:lnTo>
                    <a:pt x="121" y="396"/>
                  </a:lnTo>
                  <a:lnTo>
                    <a:pt x="118" y="396"/>
                  </a:lnTo>
                  <a:lnTo>
                    <a:pt x="117" y="395"/>
                  </a:lnTo>
                  <a:lnTo>
                    <a:pt x="116" y="393"/>
                  </a:lnTo>
                  <a:lnTo>
                    <a:pt x="115" y="392"/>
                  </a:lnTo>
                  <a:lnTo>
                    <a:pt x="114" y="391"/>
                  </a:lnTo>
                  <a:lnTo>
                    <a:pt x="113" y="390"/>
                  </a:lnTo>
                  <a:lnTo>
                    <a:pt x="111" y="389"/>
                  </a:lnTo>
                  <a:lnTo>
                    <a:pt x="110" y="388"/>
                  </a:lnTo>
                  <a:lnTo>
                    <a:pt x="109" y="387"/>
                  </a:lnTo>
                  <a:lnTo>
                    <a:pt x="108" y="385"/>
                  </a:lnTo>
                  <a:lnTo>
                    <a:pt x="107" y="384"/>
                  </a:lnTo>
                  <a:lnTo>
                    <a:pt x="106" y="383"/>
                  </a:lnTo>
                  <a:lnTo>
                    <a:pt x="105" y="382"/>
                  </a:lnTo>
                  <a:lnTo>
                    <a:pt x="104" y="381"/>
                  </a:lnTo>
                  <a:lnTo>
                    <a:pt x="101" y="380"/>
                  </a:lnTo>
                  <a:lnTo>
                    <a:pt x="100" y="379"/>
                  </a:lnTo>
                  <a:lnTo>
                    <a:pt x="99" y="378"/>
                  </a:lnTo>
                  <a:lnTo>
                    <a:pt x="98" y="378"/>
                  </a:lnTo>
                  <a:lnTo>
                    <a:pt x="96" y="376"/>
                  </a:lnTo>
                  <a:lnTo>
                    <a:pt x="94" y="375"/>
                  </a:lnTo>
                  <a:lnTo>
                    <a:pt x="93" y="375"/>
                  </a:lnTo>
                  <a:lnTo>
                    <a:pt x="92" y="374"/>
                  </a:lnTo>
                  <a:lnTo>
                    <a:pt x="91" y="373"/>
                  </a:lnTo>
                  <a:lnTo>
                    <a:pt x="89" y="372"/>
                  </a:lnTo>
                  <a:lnTo>
                    <a:pt x="88" y="372"/>
                  </a:lnTo>
                  <a:lnTo>
                    <a:pt x="86" y="371"/>
                  </a:lnTo>
                  <a:lnTo>
                    <a:pt x="85" y="370"/>
                  </a:lnTo>
                  <a:lnTo>
                    <a:pt x="83" y="370"/>
                  </a:lnTo>
                  <a:lnTo>
                    <a:pt x="82" y="368"/>
                  </a:lnTo>
                  <a:lnTo>
                    <a:pt x="81" y="367"/>
                  </a:lnTo>
                  <a:lnTo>
                    <a:pt x="80" y="366"/>
                  </a:lnTo>
                  <a:lnTo>
                    <a:pt x="79" y="365"/>
                  </a:lnTo>
                  <a:lnTo>
                    <a:pt x="77" y="365"/>
                  </a:lnTo>
                  <a:lnTo>
                    <a:pt x="76" y="363"/>
                  </a:lnTo>
                  <a:lnTo>
                    <a:pt x="75" y="362"/>
                  </a:lnTo>
                  <a:lnTo>
                    <a:pt x="74" y="361"/>
                  </a:lnTo>
                  <a:lnTo>
                    <a:pt x="73" y="359"/>
                  </a:lnTo>
                  <a:lnTo>
                    <a:pt x="72" y="358"/>
                  </a:lnTo>
                  <a:lnTo>
                    <a:pt x="71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6" y="355"/>
                  </a:lnTo>
                  <a:lnTo>
                    <a:pt x="65" y="354"/>
                  </a:lnTo>
                  <a:lnTo>
                    <a:pt x="63" y="353"/>
                  </a:lnTo>
                  <a:lnTo>
                    <a:pt x="61" y="353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5" y="348"/>
                  </a:lnTo>
                  <a:lnTo>
                    <a:pt x="52" y="347"/>
                  </a:lnTo>
                  <a:lnTo>
                    <a:pt x="51" y="346"/>
                  </a:lnTo>
                  <a:lnTo>
                    <a:pt x="50" y="345"/>
                  </a:lnTo>
                  <a:lnTo>
                    <a:pt x="48" y="345"/>
                  </a:lnTo>
                  <a:lnTo>
                    <a:pt x="47" y="344"/>
                  </a:lnTo>
                  <a:lnTo>
                    <a:pt x="46" y="342"/>
                  </a:lnTo>
                  <a:lnTo>
                    <a:pt x="44" y="341"/>
                  </a:lnTo>
                  <a:lnTo>
                    <a:pt x="43" y="340"/>
                  </a:lnTo>
                  <a:lnTo>
                    <a:pt x="42" y="339"/>
                  </a:lnTo>
                  <a:lnTo>
                    <a:pt x="41" y="338"/>
                  </a:lnTo>
                  <a:lnTo>
                    <a:pt x="40" y="337"/>
                  </a:lnTo>
                  <a:lnTo>
                    <a:pt x="39" y="336"/>
                  </a:lnTo>
                  <a:lnTo>
                    <a:pt x="38" y="334"/>
                  </a:lnTo>
                  <a:lnTo>
                    <a:pt x="36" y="333"/>
                  </a:lnTo>
                  <a:lnTo>
                    <a:pt x="36" y="332"/>
                  </a:lnTo>
                  <a:lnTo>
                    <a:pt x="35" y="331"/>
                  </a:lnTo>
                  <a:lnTo>
                    <a:pt x="34" y="329"/>
                  </a:lnTo>
                  <a:lnTo>
                    <a:pt x="33" y="328"/>
                  </a:lnTo>
                  <a:lnTo>
                    <a:pt x="32" y="326"/>
                  </a:lnTo>
                  <a:lnTo>
                    <a:pt x="31" y="325"/>
                  </a:lnTo>
                  <a:lnTo>
                    <a:pt x="30" y="324"/>
                  </a:lnTo>
                  <a:lnTo>
                    <a:pt x="28" y="323"/>
                  </a:lnTo>
                  <a:lnTo>
                    <a:pt x="27" y="322"/>
                  </a:lnTo>
                  <a:lnTo>
                    <a:pt x="26" y="321"/>
                  </a:lnTo>
                  <a:lnTo>
                    <a:pt x="24" y="320"/>
                  </a:lnTo>
                  <a:lnTo>
                    <a:pt x="23" y="319"/>
                  </a:lnTo>
                  <a:lnTo>
                    <a:pt x="22" y="317"/>
                  </a:lnTo>
                  <a:lnTo>
                    <a:pt x="21" y="316"/>
                  </a:lnTo>
                  <a:lnTo>
                    <a:pt x="19" y="315"/>
                  </a:lnTo>
                  <a:lnTo>
                    <a:pt x="18" y="314"/>
                  </a:lnTo>
                  <a:lnTo>
                    <a:pt x="17" y="313"/>
                  </a:lnTo>
                  <a:lnTo>
                    <a:pt x="16" y="312"/>
                  </a:lnTo>
                  <a:lnTo>
                    <a:pt x="15" y="311"/>
                  </a:lnTo>
                  <a:lnTo>
                    <a:pt x="14" y="309"/>
                  </a:lnTo>
                  <a:lnTo>
                    <a:pt x="13" y="308"/>
                  </a:lnTo>
                  <a:lnTo>
                    <a:pt x="11" y="307"/>
                  </a:lnTo>
                  <a:lnTo>
                    <a:pt x="10" y="306"/>
                  </a:lnTo>
                  <a:lnTo>
                    <a:pt x="9" y="305"/>
                  </a:lnTo>
                  <a:lnTo>
                    <a:pt x="8" y="304"/>
                  </a:lnTo>
                  <a:lnTo>
                    <a:pt x="8" y="303"/>
                  </a:lnTo>
                  <a:lnTo>
                    <a:pt x="7" y="300"/>
                  </a:lnTo>
                  <a:lnTo>
                    <a:pt x="6" y="299"/>
                  </a:lnTo>
                  <a:lnTo>
                    <a:pt x="6" y="298"/>
                  </a:lnTo>
                  <a:lnTo>
                    <a:pt x="6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0" y="290"/>
                  </a:lnTo>
                  <a:lnTo>
                    <a:pt x="1" y="288"/>
                  </a:lnTo>
                  <a:lnTo>
                    <a:pt x="2" y="287"/>
                  </a:lnTo>
                  <a:lnTo>
                    <a:pt x="2" y="286"/>
                  </a:lnTo>
                  <a:lnTo>
                    <a:pt x="5" y="284"/>
                  </a:lnTo>
                  <a:lnTo>
                    <a:pt x="6" y="283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0" y="283"/>
                  </a:lnTo>
                  <a:lnTo>
                    <a:pt x="13" y="283"/>
                  </a:lnTo>
                  <a:lnTo>
                    <a:pt x="14" y="283"/>
                  </a:lnTo>
                  <a:lnTo>
                    <a:pt x="16" y="283"/>
                  </a:lnTo>
                  <a:lnTo>
                    <a:pt x="18" y="280"/>
                  </a:lnTo>
                  <a:lnTo>
                    <a:pt x="22" y="278"/>
                  </a:lnTo>
                  <a:lnTo>
                    <a:pt x="22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7" y="272"/>
                  </a:lnTo>
                  <a:lnTo>
                    <a:pt x="28" y="271"/>
                  </a:lnTo>
                  <a:lnTo>
                    <a:pt x="30" y="270"/>
                  </a:lnTo>
                  <a:lnTo>
                    <a:pt x="31" y="267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1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6" y="256"/>
                  </a:lnTo>
                  <a:lnTo>
                    <a:pt x="36" y="255"/>
                  </a:lnTo>
                  <a:lnTo>
                    <a:pt x="36" y="254"/>
                  </a:lnTo>
                  <a:lnTo>
                    <a:pt x="36" y="252"/>
                  </a:lnTo>
                  <a:lnTo>
                    <a:pt x="36" y="249"/>
                  </a:lnTo>
                  <a:lnTo>
                    <a:pt x="35" y="245"/>
                  </a:lnTo>
                  <a:lnTo>
                    <a:pt x="31" y="243"/>
                  </a:lnTo>
                  <a:lnTo>
                    <a:pt x="35" y="239"/>
                  </a:lnTo>
                  <a:lnTo>
                    <a:pt x="35" y="238"/>
                  </a:lnTo>
                  <a:lnTo>
                    <a:pt x="36" y="236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6" y="230"/>
                  </a:lnTo>
                  <a:lnTo>
                    <a:pt x="36" y="228"/>
                  </a:lnTo>
                  <a:lnTo>
                    <a:pt x="38" y="227"/>
                  </a:lnTo>
                  <a:lnTo>
                    <a:pt x="38" y="223"/>
                  </a:lnTo>
                  <a:lnTo>
                    <a:pt x="39" y="222"/>
                  </a:lnTo>
                  <a:lnTo>
                    <a:pt x="40" y="220"/>
                  </a:lnTo>
                  <a:lnTo>
                    <a:pt x="40" y="218"/>
                  </a:lnTo>
                  <a:lnTo>
                    <a:pt x="41" y="216"/>
                  </a:lnTo>
                  <a:lnTo>
                    <a:pt x="41" y="214"/>
                  </a:lnTo>
                  <a:lnTo>
                    <a:pt x="42" y="216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9"/>
                  </a:lnTo>
                  <a:lnTo>
                    <a:pt x="49" y="219"/>
                  </a:lnTo>
                  <a:lnTo>
                    <a:pt x="50" y="219"/>
                  </a:lnTo>
                  <a:lnTo>
                    <a:pt x="51" y="220"/>
                  </a:lnTo>
                  <a:lnTo>
                    <a:pt x="54" y="220"/>
                  </a:lnTo>
                  <a:lnTo>
                    <a:pt x="55" y="220"/>
                  </a:lnTo>
                  <a:lnTo>
                    <a:pt x="57" y="220"/>
                  </a:lnTo>
                  <a:lnTo>
                    <a:pt x="58" y="220"/>
                  </a:lnTo>
                  <a:lnTo>
                    <a:pt x="59" y="219"/>
                  </a:lnTo>
                  <a:lnTo>
                    <a:pt x="61" y="219"/>
                  </a:lnTo>
                  <a:lnTo>
                    <a:pt x="63" y="218"/>
                  </a:lnTo>
                  <a:lnTo>
                    <a:pt x="66" y="219"/>
                  </a:lnTo>
                  <a:lnTo>
                    <a:pt x="65" y="215"/>
                  </a:lnTo>
                  <a:lnTo>
                    <a:pt x="67" y="211"/>
                  </a:lnTo>
                  <a:lnTo>
                    <a:pt x="71" y="206"/>
                  </a:lnTo>
                  <a:lnTo>
                    <a:pt x="72" y="205"/>
                  </a:lnTo>
                  <a:lnTo>
                    <a:pt x="73" y="204"/>
                  </a:lnTo>
                  <a:lnTo>
                    <a:pt x="73" y="203"/>
                  </a:lnTo>
                  <a:lnTo>
                    <a:pt x="74" y="202"/>
                  </a:lnTo>
                  <a:lnTo>
                    <a:pt x="75" y="199"/>
                  </a:lnTo>
                  <a:lnTo>
                    <a:pt x="76" y="197"/>
                  </a:lnTo>
                  <a:lnTo>
                    <a:pt x="81" y="196"/>
                  </a:lnTo>
                  <a:lnTo>
                    <a:pt x="81" y="191"/>
                  </a:lnTo>
                  <a:lnTo>
                    <a:pt x="83" y="189"/>
                  </a:lnTo>
                  <a:lnTo>
                    <a:pt x="82" y="186"/>
                  </a:lnTo>
                  <a:lnTo>
                    <a:pt x="85" y="186"/>
                  </a:lnTo>
                  <a:lnTo>
                    <a:pt x="89" y="186"/>
                  </a:lnTo>
                  <a:lnTo>
                    <a:pt x="93" y="186"/>
                  </a:lnTo>
                  <a:lnTo>
                    <a:pt x="93" y="183"/>
                  </a:lnTo>
                  <a:lnTo>
                    <a:pt x="96" y="182"/>
                  </a:lnTo>
                  <a:lnTo>
                    <a:pt x="97" y="181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4" y="177"/>
                  </a:lnTo>
                  <a:lnTo>
                    <a:pt x="105" y="176"/>
                  </a:lnTo>
                  <a:lnTo>
                    <a:pt x="107" y="172"/>
                  </a:lnTo>
                  <a:lnTo>
                    <a:pt x="111" y="171"/>
                  </a:lnTo>
                  <a:lnTo>
                    <a:pt x="115" y="168"/>
                  </a:lnTo>
                  <a:lnTo>
                    <a:pt x="117" y="164"/>
                  </a:lnTo>
                  <a:lnTo>
                    <a:pt x="121" y="163"/>
                  </a:lnTo>
                  <a:lnTo>
                    <a:pt x="123" y="162"/>
                  </a:lnTo>
                  <a:lnTo>
                    <a:pt x="129" y="160"/>
                  </a:lnTo>
                  <a:lnTo>
                    <a:pt x="134" y="159"/>
                  </a:lnTo>
                  <a:lnTo>
                    <a:pt x="138" y="157"/>
                  </a:lnTo>
                  <a:lnTo>
                    <a:pt x="139" y="157"/>
                  </a:lnTo>
                  <a:lnTo>
                    <a:pt x="140" y="157"/>
                  </a:lnTo>
                  <a:lnTo>
                    <a:pt x="142" y="157"/>
                  </a:lnTo>
                  <a:lnTo>
                    <a:pt x="146" y="156"/>
                  </a:lnTo>
                  <a:lnTo>
                    <a:pt x="146" y="153"/>
                  </a:lnTo>
                  <a:lnTo>
                    <a:pt x="144" y="151"/>
                  </a:lnTo>
                  <a:lnTo>
                    <a:pt x="144" y="149"/>
                  </a:lnTo>
                  <a:lnTo>
                    <a:pt x="144" y="146"/>
                  </a:lnTo>
                  <a:lnTo>
                    <a:pt x="144" y="145"/>
                  </a:lnTo>
                  <a:lnTo>
                    <a:pt x="148" y="143"/>
                  </a:lnTo>
                  <a:lnTo>
                    <a:pt x="149" y="142"/>
                  </a:lnTo>
                  <a:lnTo>
                    <a:pt x="151" y="140"/>
                  </a:lnTo>
                  <a:lnTo>
                    <a:pt x="155" y="139"/>
                  </a:lnTo>
                  <a:lnTo>
                    <a:pt x="152" y="138"/>
                  </a:lnTo>
                  <a:lnTo>
                    <a:pt x="152" y="137"/>
                  </a:lnTo>
                  <a:lnTo>
                    <a:pt x="154" y="135"/>
                  </a:lnTo>
                  <a:lnTo>
                    <a:pt x="152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5" y="129"/>
                  </a:lnTo>
                  <a:lnTo>
                    <a:pt x="155" y="128"/>
                  </a:lnTo>
                  <a:lnTo>
                    <a:pt x="156" y="127"/>
                  </a:lnTo>
                  <a:lnTo>
                    <a:pt x="157" y="126"/>
                  </a:lnTo>
                  <a:lnTo>
                    <a:pt x="158" y="124"/>
                  </a:lnTo>
                  <a:lnTo>
                    <a:pt x="159" y="123"/>
                  </a:lnTo>
                  <a:lnTo>
                    <a:pt x="160" y="122"/>
                  </a:lnTo>
                  <a:lnTo>
                    <a:pt x="163" y="122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9" y="121"/>
                  </a:lnTo>
                  <a:lnTo>
                    <a:pt x="169" y="119"/>
                  </a:lnTo>
                  <a:lnTo>
                    <a:pt x="171" y="114"/>
                  </a:lnTo>
                  <a:lnTo>
                    <a:pt x="167" y="112"/>
                  </a:lnTo>
                  <a:lnTo>
                    <a:pt x="165" y="107"/>
                  </a:lnTo>
                  <a:lnTo>
                    <a:pt x="164" y="106"/>
                  </a:lnTo>
                  <a:lnTo>
                    <a:pt x="164" y="103"/>
                  </a:lnTo>
                  <a:lnTo>
                    <a:pt x="163" y="101"/>
                  </a:lnTo>
                  <a:lnTo>
                    <a:pt x="160" y="98"/>
                  </a:lnTo>
                  <a:lnTo>
                    <a:pt x="162" y="92"/>
                  </a:lnTo>
                  <a:lnTo>
                    <a:pt x="162" y="89"/>
                  </a:lnTo>
                  <a:lnTo>
                    <a:pt x="162" y="88"/>
                  </a:lnTo>
                  <a:lnTo>
                    <a:pt x="162" y="86"/>
                  </a:lnTo>
                  <a:lnTo>
                    <a:pt x="162" y="85"/>
                  </a:lnTo>
                  <a:lnTo>
                    <a:pt x="162" y="84"/>
                  </a:lnTo>
                  <a:lnTo>
                    <a:pt x="163" y="81"/>
                  </a:lnTo>
                  <a:lnTo>
                    <a:pt x="162" y="80"/>
                  </a:lnTo>
                  <a:lnTo>
                    <a:pt x="162" y="78"/>
                  </a:lnTo>
                  <a:lnTo>
                    <a:pt x="162" y="77"/>
                  </a:lnTo>
                  <a:lnTo>
                    <a:pt x="162" y="75"/>
                  </a:lnTo>
                  <a:lnTo>
                    <a:pt x="162" y="73"/>
                  </a:lnTo>
                  <a:lnTo>
                    <a:pt x="162" y="71"/>
                  </a:lnTo>
                  <a:lnTo>
                    <a:pt x="160" y="69"/>
                  </a:lnTo>
                  <a:lnTo>
                    <a:pt x="160" y="68"/>
                  </a:lnTo>
                  <a:lnTo>
                    <a:pt x="160" y="67"/>
                  </a:lnTo>
                  <a:lnTo>
                    <a:pt x="159" y="64"/>
                  </a:lnTo>
                  <a:lnTo>
                    <a:pt x="158" y="63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6" y="56"/>
                  </a:lnTo>
                  <a:lnTo>
                    <a:pt x="155" y="55"/>
                  </a:lnTo>
                  <a:lnTo>
                    <a:pt x="154" y="54"/>
                  </a:lnTo>
                  <a:lnTo>
                    <a:pt x="154" y="53"/>
                  </a:lnTo>
                  <a:lnTo>
                    <a:pt x="152" y="52"/>
                  </a:lnTo>
                  <a:lnTo>
                    <a:pt x="151" y="50"/>
                  </a:lnTo>
                  <a:lnTo>
                    <a:pt x="150" y="48"/>
                  </a:lnTo>
                  <a:lnTo>
                    <a:pt x="149" y="47"/>
                  </a:lnTo>
                  <a:lnTo>
                    <a:pt x="149" y="46"/>
                  </a:lnTo>
                  <a:lnTo>
                    <a:pt x="148" y="44"/>
                  </a:lnTo>
                  <a:lnTo>
                    <a:pt x="147" y="43"/>
                  </a:lnTo>
                  <a:lnTo>
                    <a:pt x="147" y="42"/>
                  </a:lnTo>
                  <a:lnTo>
                    <a:pt x="146" y="39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1" y="31"/>
                  </a:lnTo>
                  <a:lnTo>
                    <a:pt x="154" y="31"/>
                  </a:lnTo>
                  <a:lnTo>
                    <a:pt x="155" y="30"/>
                  </a:lnTo>
                  <a:lnTo>
                    <a:pt x="156" y="30"/>
                  </a:lnTo>
                  <a:lnTo>
                    <a:pt x="157" y="29"/>
                  </a:lnTo>
                  <a:lnTo>
                    <a:pt x="159" y="28"/>
                  </a:lnTo>
                  <a:lnTo>
                    <a:pt x="160" y="28"/>
                  </a:lnTo>
                  <a:lnTo>
                    <a:pt x="162" y="27"/>
                  </a:lnTo>
                  <a:lnTo>
                    <a:pt x="163" y="26"/>
                  </a:lnTo>
                  <a:lnTo>
                    <a:pt x="164" y="25"/>
                  </a:lnTo>
                  <a:lnTo>
                    <a:pt x="166" y="23"/>
                  </a:lnTo>
                  <a:lnTo>
                    <a:pt x="167" y="22"/>
                  </a:lnTo>
                  <a:lnTo>
                    <a:pt x="168" y="22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0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9" y="19"/>
                  </a:lnTo>
                  <a:lnTo>
                    <a:pt x="180" y="19"/>
                  </a:lnTo>
                  <a:lnTo>
                    <a:pt x="182" y="19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89" y="19"/>
                  </a:lnTo>
                  <a:lnTo>
                    <a:pt x="192" y="21"/>
                  </a:lnTo>
                  <a:lnTo>
                    <a:pt x="196" y="21"/>
                  </a:lnTo>
                  <a:lnTo>
                    <a:pt x="197" y="21"/>
                  </a:lnTo>
                  <a:lnTo>
                    <a:pt x="198" y="21"/>
                  </a:lnTo>
                  <a:lnTo>
                    <a:pt x="199" y="22"/>
                  </a:lnTo>
                  <a:lnTo>
                    <a:pt x="201" y="22"/>
                  </a:lnTo>
                  <a:lnTo>
                    <a:pt x="202" y="23"/>
                  </a:lnTo>
                  <a:lnTo>
                    <a:pt x="205" y="23"/>
                  </a:lnTo>
                  <a:lnTo>
                    <a:pt x="206" y="25"/>
                  </a:lnTo>
                  <a:lnTo>
                    <a:pt x="207" y="25"/>
                  </a:lnTo>
                  <a:lnTo>
                    <a:pt x="209" y="26"/>
                  </a:lnTo>
                  <a:lnTo>
                    <a:pt x="210" y="26"/>
                  </a:lnTo>
                  <a:lnTo>
                    <a:pt x="212" y="27"/>
                  </a:lnTo>
                  <a:lnTo>
                    <a:pt x="213" y="28"/>
                  </a:lnTo>
                  <a:lnTo>
                    <a:pt x="215" y="28"/>
                  </a:lnTo>
                  <a:lnTo>
                    <a:pt x="216" y="28"/>
                  </a:lnTo>
                  <a:lnTo>
                    <a:pt x="217" y="27"/>
                  </a:lnTo>
                  <a:lnTo>
                    <a:pt x="218" y="26"/>
                  </a:lnTo>
                  <a:lnTo>
                    <a:pt x="219" y="25"/>
                  </a:lnTo>
                  <a:lnTo>
                    <a:pt x="221" y="23"/>
                  </a:lnTo>
                  <a:lnTo>
                    <a:pt x="222" y="22"/>
                  </a:lnTo>
                  <a:lnTo>
                    <a:pt x="223" y="21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5" y="17"/>
                  </a:lnTo>
                  <a:lnTo>
                    <a:pt x="235" y="16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5" y="10"/>
                  </a:lnTo>
                  <a:lnTo>
                    <a:pt x="235" y="9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8" y="5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3"/>
                  </a:lnTo>
                  <a:lnTo>
                    <a:pt x="243" y="3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2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2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59" y="0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5" y="2"/>
                  </a:lnTo>
                  <a:lnTo>
                    <a:pt x="267" y="3"/>
                  </a:lnTo>
                  <a:lnTo>
                    <a:pt x="267" y="4"/>
                  </a:lnTo>
                  <a:lnTo>
                    <a:pt x="267" y="6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7" y="11"/>
                  </a:lnTo>
                  <a:lnTo>
                    <a:pt x="266" y="12"/>
                  </a:lnTo>
                  <a:lnTo>
                    <a:pt x="265" y="13"/>
                  </a:lnTo>
                  <a:lnTo>
                    <a:pt x="265" y="16"/>
                  </a:lnTo>
                  <a:lnTo>
                    <a:pt x="265" y="17"/>
                  </a:lnTo>
                  <a:lnTo>
                    <a:pt x="264" y="19"/>
                  </a:lnTo>
                  <a:lnTo>
                    <a:pt x="264" y="20"/>
                  </a:lnTo>
                  <a:lnTo>
                    <a:pt x="264" y="21"/>
                  </a:lnTo>
                  <a:lnTo>
                    <a:pt x="265" y="23"/>
                  </a:lnTo>
                  <a:lnTo>
                    <a:pt x="266" y="25"/>
                  </a:lnTo>
                  <a:lnTo>
                    <a:pt x="271" y="23"/>
                  </a:lnTo>
                  <a:lnTo>
                    <a:pt x="272" y="27"/>
                  </a:lnTo>
                  <a:lnTo>
                    <a:pt x="273" y="31"/>
                  </a:lnTo>
                  <a:lnTo>
                    <a:pt x="274" y="34"/>
                  </a:lnTo>
                  <a:lnTo>
                    <a:pt x="271" y="38"/>
                  </a:lnTo>
                  <a:lnTo>
                    <a:pt x="268" y="40"/>
                  </a:lnTo>
                  <a:lnTo>
                    <a:pt x="270" y="43"/>
                  </a:lnTo>
                  <a:lnTo>
                    <a:pt x="270" y="45"/>
                  </a:lnTo>
                  <a:lnTo>
                    <a:pt x="270" y="46"/>
                  </a:lnTo>
                  <a:lnTo>
                    <a:pt x="271" y="47"/>
                  </a:lnTo>
                  <a:lnTo>
                    <a:pt x="271" y="50"/>
                  </a:lnTo>
                  <a:lnTo>
                    <a:pt x="271" y="51"/>
                  </a:lnTo>
                  <a:lnTo>
                    <a:pt x="271" y="53"/>
                  </a:lnTo>
                  <a:lnTo>
                    <a:pt x="271" y="54"/>
                  </a:lnTo>
                  <a:lnTo>
                    <a:pt x="271" y="55"/>
                  </a:lnTo>
                  <a:lnTo>
                    <a:pt x="270" y="58"/>
                  </a:lnTo>
                  <a:lnTo>
                    <a:pt x="270" y="59"/>
                  </a:lnTo>
                  <a:lnTo>
                    <a:pt x="268" y="61"/>
                  </a:lnTo>
                  <a:lnTo>
                    <a:pt x="270" y="62"/>
                  </a:lnTo>
                  <a:lnTo>
                    <a:pt x="270" y="63"/>
                  </a:lnTo>
                  <a:lnTo>
                    <a:pt x="270" y="65"/>
                  </a:lnTo>
                  <a:lnTo>
                    <a:pt x="270" y="67"/>
                  </a:lnTo>
                  <a:lnTo>
                    <a:pt x="271" y="68"/>
                  </a:lnTo>
                  <a:lnTo>
                    <a:pt x="272" y="69"/>
                  </a:lnTo>
                  <a:lnTo>
                    <a:pt x="273" y="71"/>
                  </a:lnTo>
                  <a:lnTo>
                    <a:pt x="274" y="72"/>
                  </a:lnTo>
                  <a:lnTo>
                    <a:pt x="274" y="73"/>
                  </a:lnTo>
                  <a:lnTo>
                    <a:pt x="275" y="75"/>
                  </a:lnTo>
                  <a:lnTo>
                    <a:pt x="276" y="77"/>
                  </a:lnTo>
                  <a:lnTo>
                    <a:pt x="277" y="79"/>
                  </a:lnTo>
                  <a:lnTo>
                    <a:pt x="279" y="80"/>
                  </a:lnTo>
                  <a:lnTo>
                    <a:pt x="280" y="82"/>
                  </a:lnTo>
                  <a:lnTo>
                    <a:pt x="281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3" y="89"/>
                  </a:lnTo>
                  <a:lnTo>
                    <a:pt x="284" y="92"/>
                  </a:lnTo>
                  <a:lnTo>
                    <a:pt x="284" y="93"/>
                  </a:lnTo>
                  <a:lnTo>
                    <a:pt x="284" y="94"/>
                  </a:lnTo>
                  <a:lnTo>
                    <a:pt x="285" y="96"/>
                  </a:lnTo>
                  <a:lnTo>
                    <a:pt x="285" y="97"/>
                  </a:lnTo>
                  <a:lnTo>
                    <a:pt x="285" y="100"/>
                  </a:lnTo>
                  <a:lnTo>
                    <a:pt x="285" y="101"/>
                  </a:lnTo>
                  <a:lnTo>
                    <a:pt x="287" y="102"/>
                  </a:lnTo>
                  <a:lnTo>
                    <a:pt x="288" y="104"/>
                  </a:lnTo>
                  <a:lnTo>
                    <a:pt x="289" y="105"/>
                  </a:lnTo>
                  <a:lnTo>
                    <a:pt x="289" y="106"/>
                  </a:lnTo>
                  <a:lnTo>
                    <a:pt x="290" y="109"/>
                  </a:lnTo>
                  <a:lnTo>
                    <a:pt x="291" y="110"/>
                  </a:lnTo>
                  <a:lnTo>
                    <a:pt x="291" y="111"/>
                  </a:lnTo>
                  <a:lnTo>
                    <a:pt x="292" y="112"/>
                  </a:lnTo>
                  <a:lnTo>
                    <a:pt x="293" y="114"/>
                  </a:lnTo>
                  <a:lnTo>
                    <a:pt x="295" y="115"/>
                  </a:lnTo>
                  <a:lnTo>
                    <a:pt x="298" y="118"/>
                  </a:lnTo>
                  <a:lnTo>
                    <a:pt x="296" y="120"/>
                  </a:lnTo>
                  <a:lnTo>
                    <a:pt x="295" y="123"/>
                  </a:lnTo>
                  <a:lnTo>
                    <a:pt x="295" y="127"/>
                  </a:lnTo>
                  <a:lnTo>
                    <a:pt x="297" y="132"/>
                  </a:lnTo>
                  <a:lnTo>
                    <a:pt x="297" y="135"/>
                  </a:lnTo>
                  <a:lnTo>
                    <a:pt x="298" y="138"/>
                  </a:lnTo>
                  <a:lnTo>
                    <a:pt x="299" y="140"/>
                  </a:lnTo>
                  <a:lnTo>
                    <a:pt x="297" y="143"/>
                  </a:lnTo>
                  <a:lnTo>
                    <a:pt x="296" y="144"/>
                  </a:lnTo>
                  <a:lnTo>
                    <a:pt x="297" y="145"/>
                  </a:lnTo>
                  <a:lnTo>
                    <a:pt x="298" y="147"/>
                  </a:lnTo>
                  <a:lnTo>
                    <a:pt x="299" y="148"/>
                  </a:lnTo>
                  <a:lnTo>
                    <a:pt x="299" y="149"/>
                  </a:lnTo>
                  <a:lnTo>
                    <a:pt x="300" y="152"/>
                  </a:lnTo>
                  <a:lnTo>
                    <a:pt x="301" y="153"/>
                  </a:lnTo>
                  <a:lnTo>
                    <a:pt x="300" y="156"/>
                  </a:lnTo>
                  <a:lnTo>
                    <a:pt x="302" y="156"/>
                  </a:lnTo>
                  <a:lnTo>
                    <a:pt x="304" y="157"/>
                  </a:lnTo>
                  <a:lnTo>
                    <a:pt x="305" y="159"/>
                  </a:lnTo>
                  <a:lnTo>
                    <a:pt x="305" y="161"/>
                  </a:lnTo>
                  <a:lnTo>
                    <a:pt x="306" y="162"/>
                  </a:lnTo>
                  <a:lnTo>
                    <a:pt x="306" y="163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9" y="171"/>
                  </a:lnTo>
                  <a:lnTo>
                    <a:pt x="309" y="172"/>
                  </a:lnTo>
                  <a:lnTo>
                    <a:pt x="310" y="174"/>
                  </a:lnTo>
                  <a:lnTo>
                    <a:pt x="310" y="176"/>
                  </a:lnTo>
                  <a:lnTo>
                    <a:pt x="310" y="178"/>
                  </a:lnTo>
                  <a:lnTo>
                    <a:pt x="312" y="179"/>
                  </a:lnTo>
                  <a:lnTo>
                    <a:pt x="312" y="181"/>
                  </a:lnTo>
                  <a:lnTo>
                    <a:pt x="312" y="182"/>
                  </a:lnTo>
                  <a:lnTo>
                    <a:pt x="312" y="185"/>
                  </a:lnTo>
                  <a:lnTo>
                    <a:pt x="312" y="186"/>
                  </a:lnTo>
                  <a:lnTo>
                    <a:pt x="310" y="188"/>
                  </a:lnTo>
                  <a:lnTo>
                    <a:pt x="310" y="189"/>
                  </a:lnTo>
                  <a:lnTo>
                    <a:pt x="309" y="190"/>
                  </a:lnTo>
                  <a:lnTo>
                    <a:pt x="309" y="191"/>
                  </a:lnTo>
                  <a:lnTo>
                    <a:pt x="308" y="194"/>
                  </a:lnTo>
                  <a:lnTo>
                    <a:pt x="307" y="195"/>
                  </a:lnTo>
                  <a:lnTo>
                    <a:pt x="306" y="196"/>
                  </a:lnTo>
                  <a:lnTo>
                    <a:pt x="305" y="197"/>
                  </a:lnTo>
                  <a:lnTo>
                    <a:pt x="305" y="199"/>
                  </a:lnTo>
                  <a:lnTo>
                    <a:pt x="304" y="201"/>
                  </a:lnTo>
                  <a:lnTo>
                    <a:pt x="302" y="202"/>
                  </a:lnTo>
                  <a:lnTo>
                    <a:pt x="301" y="203"/>
                  </a:lnTo>
                  <a:lnTo>
                    <a:pt x="301" y="204"/>
                  </a:lnTo>
                  <a:lnTo>
                    <a:pt x="300" y="206"/>
                  </a:lnTo>
                  <a:lnTo>
                    <a:pt x="302" y="207"/>
                  </a:lnTo>
                  <a:lnTo>
                    <a:pt x="304" y="207"/>
                  </a:lnTo>
                  <a:lnTo>
                    <a:pt x="307" y="208"/>
                  </a:lnTo>
                  <a:lnTo>
                    <a:pt x="309" y="210"/>
                  </a:lnTo>
                  <a:lnTo>
                    <a:pt x="312" y="210"/>
                  </a:lnTo>
                  <a:lnTo>
                    <a:pt x="314" y="211"/>
                  </a:lnTo>
                  <a:lnTo>
                    <a:pt x="315" y="210"/>
                  </a:lnTo>
                  <a:lnTo>
                    <a:pt x="317" y="210"/>
                  </a:lnTo>
                  <a:lnTo>
                    <a:pt x="318" y="208"/>
                  </a:lnTo>
                  <a:lnTo>
                    <a:pt x="320" y="207"/>
                  </a:lnTo>
                  <a:lnTo>
                    <a:pt x="321" y="206"/>
                  </a:lnTo>
                  <a:lnTo>
                    <a:pt x="323" y="205"/>
                  </a:lnTo>
                  <a:lnTo>
                    <a:pt x="324" y="204"/>
                  </a:lnTo>
                  <a:lnTo>
                    <a:pt x="325" y="204"/>
                  </a:lnTo>
                  <a:lnTo>
                    <a:pt x="326" y="203"/>
                  </a:lnTo>
                  <a:lnTo>
                    <a:pt x="328" y="202"/>
                  </a:lnTo>
                  <a:lnTo>
                    <a:pt x="330" y="201"/>
                  </a:lnTo>
                  <a:lnTo>
                    <a:pt x="331" y="199"/>
                  </a:lnTo>
                  <a:lnTo>
                    <a:pt x="332" y="198"/>
                  </a:lnTo>
                  <a:lnTo>
                    <a:pt x="333" y="197"/>
                  </a:lnTo>
                  <a:lnTo>
                    <a:pt x="335" y="198"/>
                  </a:lnTo>
                  <a:lnTo>
                    <a:pt x="337" y="198"/>
                  </a:lnTo>
                  <a:lnTo>
                    <a:pt x="338" y="199"/>
                  </a:lnTo>
                  <a:lnTo>
                    <a:pt x="339" y="201"/>
                  </a:lnTo>
                  <a:lnTo>
                    <a:pt x="341" y="202"/>
                  </a:lnTo>
                  <a:lnTo>
                    <a:pt x="342" y="203"/>
                  </a:lnTo>
                  <a:lnTo>
                    <a:pt x="343" y="203"/>
                  </a:lnTo>
                  <a:lnTo>
                    <a:pt x="346" y="204"/>
                  </a:lnTo>
                  <a:lnTo>
                    <a:pt x="347" y="205"/>
                  </a:lnTo>
                  <a:lnTo>
                    <a:pt x="347" y="206"/>
                  </a:lnTo>
                  <a:lnTo>
                    <a:pt x="347" y="210"/>
                  </a:lnTo>
                  <a:lnTo>
                    <a:pt x="347" y="211"/>
                  </a:lnTo>
                  <a:lnTo>
                    <a:pt x="347" y="213"/>
                  </a:lnTo>
                  <a:lnTo>
                    <a:pt x="346" y="214"/>
                  </a:lnTo>
                  <a:lnTo>
                    <a:pt x="347" y="216"/>
                  </a:lnTo>
                  <a:lnTo>
                    <a:pt x="348" y="218"/>
                  </a:lnTo>
                  <a:lnTo>
                    <a:pt x="348" y="219"/>
                  </a:lnTo>
                  <a:lnTo>
                    <a:pt x="349" y="220"/>
                  </a:lnTo>
                  <a:lnTo>
                    <a:pt x="350" y="221"/>
                  </a:lnTo>
                  <a:lnTo>
                    <a:pt x="351" y="222"/>
                  </a:lnTo>
                  <a:lnTo>
                    <a:pt x="353" y="223"/>
                  </a:lnTo>
                  <a:lnTo>
                    <a:pt x="357" y="227"/>
                  </a:lnTo>
                  <a:lnTo>
                    <a:pt x="358" y="230"/>
                  </a:lnTo>
                  <a:lnTo>
                    <a:pt x="359" y="231"/>
                  </a:lnTo>
                  <a:lnTo>
                    <a:pt x="359" y="232"/>
                  </a:lnTo>
                  <a:lnTo>
                    <a:pt x="359" y="235"/>
                  </a:lnTo>
                  <a:lnTo>
                    <a:pt x="358" y="236"/>
                  </a:lnTo>
                  <a:lnTo>
                    <a:pt x="358" y="237"/>
                  </a:lnTo>
                  <a:lnTo>
                    <a:pt x="358" y="239"/>
                  </a:lnTo>
                  <a:lnTo>
                    <a:pt x="358" y="240"/>
                  </a:lnTo>
                  <a:lnTo>
                    <a:pt x="357" y="243"/>
                  </a:lnTo>
                  <a:lnTo>
                    <a:pt x="357" y="244"/>
                  </a:lnTo>
                  <a:lnTo>
                    <a:pt x="357" y="246"/>
                  </a:lnTo>
                  <a:lnTo>
                    <a:pt x="359" y="248"/>
                  </a:lnTo>
                  <a:lnTo>
                    <a:pt x="357" y="250"/>
                  </a:lnTo>
                  <a:lnTo>
                    <a:pt x="356" y="253"/>
                  </a:lnTo>
                  <a:lnTo>
                    <a:pt x="355" y="257"/>
                  </a:lnTo>
                  <a:lnTo>
                    <a:pt x="358" y="257"/>
                  </a:lnTo>
                  <a:lnTo>
                    <a:pt x="359" y="256"/>
                  </a:lnTo>
                  <a:lnTo>
                    <a:pt x="363" y="256"/>
                  </a:lnTo>
                  <a:lnTo>
                    <a:pt x="364" y="255"/>
                  </a:lnTo>
                  <a:lnTo>
                    <a:pt x="366" y="255"/>
                  </a:lnTo>
                  <a:lnTo>
                    <a:pt x="365" y="252"/>
                  </a:lnTo>
                  <a:lnTo>
                    <a:pt x="367" y="250"/>
                  </a:lnTo>
                  <a:lnTo>
                    <a:pt x="368" y="249"/>
                  </a:lnTo>
                  <a:lnTo>
                    <a:pt x="370" y="249"/>
                  </a:lnTo>
                  <a:lnTo>
                    <a:pt x="372" y="249"/>
                  </a:lnTo>
                  <a:lnTo>
                    <a:pt x="373" y="249"/>
                  </a:lnTo>
                  <a:lnTo>
                    <a:pt x="375" y="249"/>
                  </a:lnTo>
                  <a:lnTo>
                    <a:pt x="378" y="249"/>
                  </a:lnTo>
                  <a:lnTo>
                    <a:pt x="379" y="249"/>
                  </a:lnTo>
                  <a:lnTo>
                    <a:pt x="383" y="248"/>
                  </a:lnTo>
                  <a:lnTo>
                    <a:pt x="384" y="249"/>
                  </a:lnTo>
                  <a:lnTo>
                    <a:pt x="382" y="252"/>
                  </a:lnTo>
                  <a:lnTo>
                    <a:pt x="382" y="254"/>
                  </a:lnTo>
                  <a:lnTo>
                    <a:pt x="382" y="255"/>
                  </a:lnTo>
                  <a:lnTo>
                    <a:pt x="382" y="257"/>
                  </a:lnTo>
                  <a:lnTo>
                    <a:pt x="382" y="258"/>
                  </a:lnTo>
                  <a:lnTo>
                    <a:pt x="381" y="262"/>
                  </a:lnTo>
                  <a:lnTo>
                    <a:pt x="382" y="266"/>
                  </a:lnTo>
                  <a:lnTo>
                    <a:pt x="383" y="266"/>
                  </a:lnTo>
                  <a:lnTo>
                    <a:pt x="387" y="267"/>
                  </a:lnTo>
                  <a:lnTo>
                    <a:pt x="389" y="267"/>
                  </a:lnTo>
                  <a:lnTo>
                    <a:pt x="391" y="267"/>
                  </a:lnTo>
                  <a:lnTo>
                    <a:pt x="392" y="269"/>
                  </a:lnTo>
                  <a:lnTo>
                    <a:pt x="395" y="269"/>
                  </a:lnTo>
                  <a:lnTo>
                    <a:pt x="396" y="269"/>
                  </a:lnTo>
                  <a:lnTo>
                    <a:pt x="397" y="270"/>
                  </a:lnTo>
                  <a:lnTo>
                    <a:pt x="399" y="270"/>
                  </a:lnTo>
                  <a:lnTo>
                    <a:pt x="400" y="270"/>
                  </a:lnTo>
                  <a:lnTo>
                    <a:pt x="405" y="271"/>
                  </a:lnTo>
                  <a:lnTo>
                    <a:pt x="407" y="269"/>
                  </a:lnTo>
                  <a:lnTo>
                    <a:pt x="407" y="266"/>
                  </a:lnTo>
                  <a:lnTo>
                    <a:pt x="406" y="265"/>
                  </a:lnTo>
                  <a:lnTo>
                    <a:pt x="409" y="265"/>
                  </a:lnTo>
                  <a:lnTo>
                    <a:pt x="410" y="263"/>
                  </a:lnTo>
                  <a:lnTo>
                    <a:pt x="413" y="262"/>
                  </a:lnTo>
                  <a:lnTo>
                    <a:pt x="416" y="260"/>
                  </a:lnTo>
                  <a:lnTo>
                    <a:pt x="421" y="260"/>
                  </a:lnTo>
                  <a:lnTo>
                    <a:pt x="423" y="260"/>
                  </a:lnTo>
                  <a:lnTo>
                    <a:pt x="423" y="256"/>
                  </a:lnTo>
                  <a:lnTo>
                    <a:pt x="425" y="256"/>
                  </a:lnTo>
                  <a:lnTo>
                    <a:pt x="426" y="255"/>
                  </a:lnTo>
                  <a:lnTo>
                    <a:pt x="429" y="255"/>
                  </a:lnTo>
                  <a:lnTo>
                    <a:pt x="430" y="255"/>
                  </a:lnTo>
                  <a:lnTo>
                    <a:pt x="432" y="254"/>
                  </a:lnTo>
                  <a:lnTo>
                    <a:pt x="433" y="254"/>
                  </a:lnTo>
                  <a:lnTo>
                    <a:pt x="436" y="254"/>
                  </a:lnTo>
                  <a:lnTo>
                    <a:pt x="438" y="254"/>
                  </a:lnTo>
                  <a:lnTo>
                    <a:pt x="439" y="254"/>
                  </a:lnTo>
                  <a:lnTo>
                    <a:pt x="441" y="254"/>
                  </a:lnTo>
                  <a:lnTo>
                    <a:pt x="442" y="253"/>
                  </a:lnTo>
                  <a:lnTo>
                    <a:pt x="445" y="253"/>
                  </a:lnTo>
                  <a:lnTo>
                    <a:pt x="446" y="253"/>
                  </a:lnTo>
                  <a:lnTo>
                    <a:pt x="448" y="253"/>
                  </a:lnTo>
                  <a:lnTo>
                    <a:pt x="449" y="253"/>
                  </a:lnTo>
                  <a:lnTo>
                    <a:pt x="451" y="253"/>
                  </a:lnTo>
                  <a:lnTo>
                    <a:pt x="454" y="253"/>
                  </a:lnTo>
                  <a:lnTo>
                    <a:pt x="455" y="254"/>
                  </a:lnTo>
                  <a:lnTo>
                    <a:pt x="456" y="254"/>
                  </a:lnTo>
                  <a:lnTo>
                    <a:pt x="456" y="256"/>
                  </a:lnTo>
                  <a:lnTo>
                    <a:pt x="457" y="257"/>
                  </a:lnTo>
                  <a:lnTo>
                    <a:pt x="458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61"/>
                  </a:lnTo>
                  <a:lnTo>
                    <a:pt x="464" y="260"/>
                  </a:lnTo>
                  <a:lnTo>
                    <a:pt x="465" y="261"/>
                  </a:lnTo>
                  <a:lnTo>
                    <a:pt x="466" y="262"/>
                  </a:lnTo>
                  <a:lnTo>
                    <a:pt x="467" y="263"/>
                  </a:lnTo>
                  <a:lnTo>
                    <a:pt x="468" y="264"/>
                  </a:lnTo>
                  <a:lnTo>
                    <a:pt x="470" y="265"/>
                  </a:lnTo>
                  <a:lnTo>
                    <a:pt x="471" y="267"/>
                  </a:lnTo>
                  <a:lnTo>
                    <a:pt x="472" y="269"/>
                  </a:lnTo>
                  <a:lnTo>
                    <a:pt x="473" y="270"/>
                  </a:lnTo>
                  <a:lnTo>
                    <a:pt x="473" y="271"/>
                  </a:lnTo>
                  <a:lnTo>
                    <a:pt x="474" y="272"/>
                  </a:lnTo>
                  <a:lnTo>
                    <a:pt x="475" y="273"/>
                  </a:lnTo>
                  <a:lnTo>
                    <a:pt x="476" y="274"/>
                  </a:lnTo>
                  <a:lnTo>
                    <a:pt x="478" y="277"/>
                  </a:lnTo>
                  <a:lnTo>
                    <a:pt x="478" y="278"/>
                  </a:lnTo>
                  <a:lnTo>
                    <a:pt x="479" y="279"/>
                  </a:lnTo>
                  <a:lnTo>
                    <a:pt x="480" y="280"/>
                  </a:lnTo>
                  <a:lnTo>
                    <a:pt x="481" y="281"/>
                  </a:lnTo>
                  <a:lnTo>
                    <a:pt x="482" y="282"/>
                  </a:lnTo>
                  <a:lnTo>
                    <a:pt x="483" y="283"/>
                  </a:lnTo>
                  <a:lnTo>
                    <a:pt x="486" y="284"/>
                  </a:lnTo>
                  <a:lnTo>
                    <a:pt x="487" y="286"/>
                  </a:lnTo>
                  <a:lnTo>
                    <a:pt x="488" y="287"/>
                  </a:lnTo>
                  <a:lnTo>
                    <a:pt x="489" y="288"/>
                  </a:lnTo>
                  <a:lnTo>
                    <a:pt x="490" y="289"/>
                  </a:lnTo>
                  <a:lnTo>
                    <a:pt x="491" y="290"/>
                  </a:lnTo>
                  <a:lnTo>
                    <a:pt x="492" y="290"/>
                  </a:lnTo>
                  <a:lnTo>
                    <a:pt x="495" y="291"/>
                  </a:lnTo>
                  <a:lnTo>
                    <a:pt x="496" y="292"/>
                  </a:lnTo>
                  <a:lnTo>
                    <a:pt x="497" y="294"/>
                  </a:lnTo>
                  <a:lnTo>
                    <a:pt x="498" y="295"/>
                  </a:lnTo>
                  <a:lnTo>
                    <a:pt x="499" y="296"/>
                  </a:lnTo>
                  <a:lnTo>
                    <a:pt x="499" y="298"/>
                  </a:lnTo>
                  <a:lnTo>
                    <a:pt x="500" y="299"/>
                  </a:lnTo>
                  <a:lnTo>
                    <a:pt x="500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1" y="306"/>
                  </a:lnTo>
                  <a:lnTo>
                    <a:pt x="501" y="308"/>
                  </a:lnTo>
                  <a:lnTo>
                    <a:pt x="503" y="309"/>
                  </a:lnTo>
                  <a:lnTo>
                    <a:pt x="503" y="311"/>
                  </a:lnTo>
                  <a:lnTo>
                    <a:pt x="503" y="313"/>
                  </a:lnTo>
                  <a:lnTo>
                    <a:pt x="504" y="316"/>
                  </a:lnTo>
                  <a:lnTo>
                    <a:pt x="500" y="321"/>
                  </a:lnTo>
                  <a:lnTo>
                    <a:pt x="500" y="324"/>
                  </a:lnTo>
                  <a:lnTo>
                    <a:pt x="493" y="345"/>
                  </a:lnTo>
                  <a:lnTo>
                    <a:pt x="488" y="358"/>
                  </a:lnTo>
                  <a:lnTo>
                    <a:pt x="486" y="382"/>
                  </a:lnTo>
                  <a:lnTo>
                    <a:pt x="486" y="387"/>
                  </a:lnTo>
                  <a:lnTo>
                    <a:pt x="483" y="397"/>
                  </a:lnTo>
                  <a:lnTo>
                    <a:pt x="476" y="406"/>
                  </a:lnTo>
                  <a:lnTo>
                    <a:pt x="462" y="430"/>
                  </a:lnTo>
                  <a:lnTo>
                    <a:pt x="459" y="433"/>
                  </a:lnTo>
                  <a:lnTo>
                    <a:pt x="442" y="445"/>
                  </a:lnTo>
                  <a:lnTo>
                    <a:pt x="431" y="452"/>
                  </a:lnTo>
                  <a:lnTo>
                    <a:pt x="426" y="455"/>
                  </a:lnTo>
                  <a:lnTo>
                    <a:pt x="414" y="464"/>
                  </a:lnTo>
                  <a:lnTo>
                    <a:pt x="421" y="483"/>
                  </a:lnTo>
                  <a:lnTo>
                    <a:pt x="422" y="484"/>
                  </a:lnTo>
                  <a:lnTo>
                    <a:pt x="428" y="501"/>
                  </a:lnTo>
                  <a:lnTo>
                    <a:pt x="433" y="521"/>
                  </a:lnTo>
                  <a:lnTo>
                    <a:pt x="438" y="535"/>
                  </a:lnTo>
                  <a:lnTo>
                    <a:pt x="453" y="546"/>
                  </a:lnTo>
                  <a:lnTo>
                    <a:pt x="456" y="548"/>
                  </a:lnTo>
                  <a:lnTo>
                    <a:pt x="458" y="550"/>
                  </a:lnTo>
                  <a:lnTo>
                    <a:pt x="470" y="560"/>
                  </a:lnTo>
                  <a:lnTo>
                    <a:pt x="482" y="569"/>
                  </a:lnTo>
                  <a:lnTo>
                    <a:pt x="484" y="569"/>
                  </a:lnTo>
                  <a:lnTo>
                    <a:pt x="492" y="570"/>
                  </a:lnTo>
                  <a:lnTo>
                    <a:pt x="516" y="573"/>
                  </a:lnTo>
                  <a:lnTo>
                    <a:pt x="526" y="574"/>
                  </a:lnTo>
                  <a:lnTo>
                    <a:pt x="539" y="574"/>
                  </a:lnTo>
                  <a:lnTo>
                    <a:pt x="548" y="597"/>
                  </a:lnTo>
                  <a:lnTo>
                    <a:pt x="549" y="602"/>
                  </a:lnTo>
                  <a:lnTo>
                    <a:pt x="549" y="606"/>
                  </a:lnTo>
                  <a:lnTo>
                    <a:pt x="550" y="609"/>
                  </a:lnTo>
                  <a:lnTo>
                    <a:pt x="551" y="618"/>
                  </a:lnTo>
                  <a:lnTo>
                    <a:pt x="551" y="622"/>
                  </a:lnTo>
                  <a:lnTo>
                    <a:pt x="556" y="641"/>
                  </a:lnTo>
                  <a:lnTo>
                    <a:pt x="559" y="652"/>
                  </a:lnTo>
                  <a:lnTo>
                    <a:pt x="564" y="676"/>
                  </a:lnTo>
                  <a:lnTo>
                    <a:pt x="566" y="685"/>
                  </a:lnTo>
                  <a:lnTo>
                    <a:pt x="566" y="686"/>
                  </a:lnTo>
                  <a:lnTo>
                    <a:pt x="567" y="691"/>
                  </a:lnTo>
                  <a:lnTo>
                    <a:pt x="570" y="703"/>
                  </a:lnTo>
                  <a:lnTo>
                    <a:pt x="572" y="712"/>
                  </a:lnTo>
                  <a:lnTo>
                    <a:pt x="575" y="725"/>
                  </a:lnTo>
                  <a:lnTo>
                    <a:pt x="578" y="737"/>
                  </a:lnTo>
                  <a:lnTo>
                    <a:pt x="582" y="759"/>
                  </a:lnTo>
                  <a:lnTo>
                    <a:pt x="583" y="762"/>
                  </a:lnTo>
                  <a:lnTo>
                    <a:pt x="584" y="765"/>
                  </a:lnTo>
                  <a:lnTo>
                    <a:pt x="594" y="790"/>
                  </a:lnTo>
                  <a:lnTo>
                    <a:pt x="596" y="797"/>
                  </a:lnTo>
                  <a:lnTo>
                    <a:pt x="602" y="814"/>
                  </a:lnTo>
                  <a:lnTo>
                    <a:pt x="604" y="822"/>
                  </a:lnTo>
                  <a:lnTo>
                    <a:pt x="607" y="830"/>
                  </a:lnTo>
                  <a:lnTo>
                    <a:pt x="608" y="834"/>
                  </a:lnTo>
                  <a:lnTo>
                    <a:pt x="616" y="855"/>
                  </a:lnTo>
                  <a:lnTo>
                    <a:pt x="623" y="869"/>
                  </a:lnTo>
                  <a:lnTo>
                    <a:pt x="633" y="892"/>
                  </a:lnTo>
                  <a:lnTo>
                    <a:pt x="639" y="912"/>
                  </a:lnTo>
                  <a:lnTo>
                    <a:pt x="644" y="926"/>
                  </a:lnTo>
                  <a:lnTo>
                    <a:pt x="653" y="953"/>
                  </a:lnTo>
                  <a:lnTo>
                    <a:pt x="657" y="970"/>
                  </a:lnTo>
                  <a:lnTo>
                    <a:pt x="663" y="987"/>
                  </a:lnTo>
                  <a:lnTo>
                    <a:pt x="665" y="993"/>
                  </a:lnTo>
                  <a:lnTo>
                    <a:pt x="667" y="1005"/>
                  </a:lnTo>
                  <a:lnTo>
                    <a:pt x="670" y="1014"/>
                  </a:lnTo>
                  <a:lnTo>
                    <a:pt x="671" y="1019"/>
                  </a:lnTo>
                  <a:lnTo>
                    <a:pt x="670" y="1036"/>
                  </a:lnTo>
                  <a:lnTo>
                    <a:pt x="669" y="1052"/>
                  </a:lnTo>
                  <a:lnTo>
                    <a:pt x="667" y="1072"/>
                  </a:lnTo>
                  <a:lnTo>
                    <a:pt x="667" y="1078"/>
                  </a:lnTo>
                  <a:lnTo>
                    <a:pt x="666" y="1099"/>
                  </a:lnTo>
                  <a:lnTo>
                    <a:pt x="675" y="1128"/>
                  </a:lnTo>
                  <a:lnTo>
                    <a:pt x="678" y="1135"/>
                  </a:lnTo>
                  <a:lnTo>
                    <a:pt x="680" y="1141"/>
                  </a:lnTo>
                  <a:lnTo>
                    <a:pt x="687" y="1163"/>
                  </a:lnTo>
                  <a:lnTo>
                    <a:pt x="684" y="1175"/>
                  </a:lnTo>
                  <a:lnTo>
                    <a:pt x="680" y="1195"/>
                  </a:lnTo>
                  <a:lnTo>
                    <a:pt x="678" y="1207"/>
                  </a:lnTo>
                  <a:lnTo>
                    <a:pt x="674" y="1223"/>
                  </a:lnTo>
                  <a:lnTo>
                    <a:pt x="674" y="1232"/>
                  </a:lnTo>
                  <a:lnTo>
                    <a:pt x="674" y="1250"/>
                  </a:lnTo>
                  <a:lnTo>
                    <a:pt x="673" y="1267"/>
                  </a:lnTo>
                  <a:lnTo>
                    <a:pt x="673" y="1278"/>
                  </a:lnTo>
                  <a:lnTo>
                    <a:pt x="673" y="1300"/>
                  </a:lnTo>
                  <a:lnTo>
                    <a:pt x="673" y="1321"/>
                  </a:lnTo>
                  <a:lnTo>
                    <a:pt x="672" y="1342"/>
                  </a:lnTo>
                  <a:lnTo>
                    <a:pt x="674" y="1365"/>
                  </a:lnTo>
                  <a:lnTo>
                    <a:pt x="673" y="1391"/>
                  </a:lnTo>
                  <a:lnTo>
                    <a:pt x="673" y="1394"/>
                  </a:lnTo>
                  <a:lnTo>
                    <a:pt x="655" y="1406"/>
                  </a:lnTo>
                  <a:lnTo>
                    <a:pt x="634" y="1417"/>
                  </a:lnTo>
                  <a:lnTo>
                    <a:pt x="625" y="1435"/>
                  </a:lnTo>
                  <a:lnTo>
                    <a:pt x="624" y="1458"/>
                  </a:lnTo>
                  <a:lnTo>
                    <a:pt x="623" y="1467"/>
                  </a:lnTo>
                  <a:lnTo>
                    <a:pt x="633" y="1482"/>
                  </a:lnTo>
                  <a:lnTo>
                    <a:pt x="636" y="1484"/>
                  </a:lnTo>
                  <a:lnTo>
                    <a:pt x="638" y="1483"/>
                  </a:lnTo>
                  <a:lnTo>
                    <a:pt x="641" y="1484"/>
                  </a:lnTo>
                  <a:lnTo>
                    <a:pt x="645" y="1485"/>
                  </a:lnTo>
                  <a:lnTo>
                    <a:pt x="648" y="1484"/>
                  </a:lnTo>
                  <a:lnTo>
                    <a:pt x="652" y="1483"/>
                  </a:lnTo>
                  <a:lnTo>
                    <a:pt x="655" y="1483"/>
                  </a:lnTo>
                  <a:lnTo>
                    <a:pt x="657" y="1484"/>
                  </a:lnTo>
                  <a:lnTo>
                    <a:pt x="661" y="1485"/>
                  </a:lnTo>
                  <a:lnTo>
                    <a:pt x="663" y="1486"/>
                  </a:lnTo>
                  <a:lnTo>
                    <a:pt x="665" y="1489"/>
                  </a:lnTo>
                  <a:lnTo>
                    <a:pt x="667" y="1490"/>
                  </a:lnTo>
                  <a:lnTo>
                    <a:pt x="670" y="1491"/>
                  </a:lnTo>
                  <a:lnTo>
                    <a:pt x="672" y="1491"/>
                  </a:lnTo>
                  <a:lnTo>
                    <a:pt x="678" y="1490"/>
                  </a:lnTo>
                  <a:lnTo>
                    <a:pt x="681" y="1489"/>
                  </a:lnTo>
                  <a:lnTo>
                    <a:pt x="683" y="1490"/>
                  </a:lnTo>
                  <a:lnTo>
                    <a:pt x="684" y="1491"/>
                  </a:lnTo>
                  <a:lnTo>
                    <a:pt x="686" y="1493"/>
                  </a:lnTo>
                  <a:lnTo>
                    <a:pt x="686" y="1494"/>
                  </a:lnTo>
                  <a:lnTo>
                    <a:pt x="689" y="1495"/>
                  </a:lnTo>
                  <a:lnTo>
                    <a:pt x="692" y="1495"/>
                  </a:lnTo>
                  <a:lnTo>
                    <a:pt x="694" y="1495"/>
                  </a:lnTo>
                  <a:lnTo>
                    <a:pt x="696" y="1495"/>
                  </a:lnTo>
                  <a:lnTo>
                    <a:pt x="696" y="1498"/>
                  </a:lnTo>
                  <a:lnTo>
                    <a:pt x="696" y="1501"/>
                  </a:lnTo>
                  <a:lnTo>
                    <a:pt x="695" y="1502"/>
                  </a:lnTo>
                  <a:lnTo>
                    <a:pt x="691" y="1502"/>
                  </a:lnTo>
                  <a:lnTo>
                    <a:pt x="690" y="1503"/>
                  </a:lnTo>
                  <a:lnTo>
                    <a:pt x="688" y="1504"/>
                  </a:lnTo>
                  <a:lnTo>
                    <a:pt x="686" y="1508"/>
                  </a:lnTo>
                  <a:lnTo>
                    <a:pt x="683" y="1511"/>
                  </a:lnTo>
                  <a:lnTo>
                    <a:pt x="681" y="1514"/>
                  </a:lnTo>
                  <a:lnTo>
                    <a:pt x="678" y="1514"/>
                  </a:lnTo>
                  <a:lnTo>
                    <a:pt x="671" y="1514"/>
                  </a:lnTo>
                  <a:lnTo>
                    <a:pt x="669" y="1512"/>
                  </a:lnTo>
                  <a:lnTo>
                    <a:pt x="667" y="1514"/>
                  </a:lnTo>
                  <a:lnTo>
                    <a:pt x="666" y="1516"/>
                  </a:lnTo>
                  <a:lnTo>
                    <a:pt x="665" y="1519"/>
                  </a:lnTo>
                  <a:lnTo>
                    <a:pt x="665" y="1522"/>
                  </a:lnTo>
                  <a:lnTo>
                    <a:pt x="667" y="1524"/>
                  </a:lnTo>
                  <a:lnTo>
                    <a:pt x="670" y="1526"/>
                  </a:lnTo>
                  <a:lnTo>
                    <a:pt x="670" y="1528"/>
                  </a:lnTo>
                  <a:lnTo>
                    <a:pt x="669" y="1531"/>
                  </a:lnTo>
                  <a:lnTo>
                    <a:pt x="666" y="1532"/>
                  </a:lnTo>
                  <a:lnTo>
                    <a:pt x="663" y="1534"/>
                  </a:lnTo>
                  <a:lnTo>
                    <a:pt x="661" y="1536"/>
                  </a:lnTo>
                  <a:lnTo>
                    <a:pt x="659" y="1539"/>
                  </a:lnTo>
                  <a:lnTo>
                    <a:pt x="658" y="1541"/>
                  </a:lnTo>
                  <a:lnTo>
                    <a:pt x="658" y="1546"/>
                  </a:lnTo>
                  <a:lnTo>
                    <a:pt x="657" y="1551"/>
                  </a:lnTo>
                  <a:lnTo>
                    <a:pt x="659" y="1554"/>
                  </a:lnTo>
                  <a:lnTo>
                    <a:pt x="662" y="1557"/>
                  </a:lnTo>
                  <a:lnTo>
                    <a:pt x="661" y="1559"/>
                  </a:lnTo>
                  <a:lnTo>
                    <a:pt x="659" y="1561"/>
                  </a:lnTo>
                  <a:lnTo>
                    <a:pt x="658" y="1563"/>
                  </a:lnTo>
                  <a:lnTo>
                    <a:pt x="654" y="1563"/>
                  </a:lnTo>
                  <a:lnTo>
                    <a:pt x="650" y="1566"/>
                  </a:lnTo>
                  <a:lnTo>
                    <a:pt x="646" y="1567"/>
                  </a:lnTo>
                  <a:lnTo>
                    <a:pt x="645" y="1570"/>
                  </a:lnTo>
                  <a:lnTo>
                    <a:pt x="645" y="1575"/>
                  </a:lnTo>
                  <a:lnTo>
                    <a:pt x="641" y="1579"/>
                  </a:lnTo>
                  <a:lnTo>
                    <a:pt x="639" y="1582"/>
                  </a:lnTo>
                  <a:lnTo>
                    <a:pt x="639" y="1585"/>
                  </a:lnTo>
                  <a:lnTo>
                    <a:pt x="639" y="1587"/>
                  </a:lnTo>
                  <a:lnTo>
                    <a:pt x="640" y="1592"/>
                  </a:lnTo>
                  <a:lnTo>
                    <a:pt x="640" y="1593"/>
                  </a:lnTo>
                  <a:lnTo>
                    <a:pt x="638" y="1594"/>
                  </a:lnTo>
                  <a:lnTo>
                    <a:pt x="636" y="1596"/>
                  </a:lnTo>
                  <a:lnTo>
                    <a:pt x="634" y="1602"/>
                  </a:lnTo>
                  <a:lnTo>
                    <a:pt x="633" y="1605"/>
                  </a:lnTo>
                  <a:lnTo>
                    <a:pt x="633" y="1608"/>
                  </a:lnTo>
                  <a:lnTo>
                    <a:pt x="631" y="1611"/>
                  </a:lnTo>
                  <a:lnTo>
                    <a:pt x="629" y="1612"/>
                  </a:lnTo>
                  <a:lnTo>
                    <a:pt x="627" y="1615"/>
                  </a:lnTo>
                  <a:lnTo>
                    <a:pt x="621" y="1616"/>
                  </a:lnTo>
                  <a:lnTo>
                    <a:pt x="617" y="1618"/>
                  </a:lnTo>
                  <a:lnTo>
                    <a:pt x="616" y="1619"/>
                  </a:lnTo>
                  <a:lnTo>
                    <a:pt x="615" y="1620"/>
                  </a:lnTo>
                  <a:lnTo>
                    <a:pt x="616" y="1624"/>
                  </a:lnTo>
                  <a:lnTo>
                    <a:pt x="616" y="1628"/>
                  </a:lnTo>
                  <a:lnTo>
                    <a:pt x="615" y="1630"/>
                  </a:lnTo>
                  <a:lnTo>
                    <a:pt x="614" y="1634"/>
                  </a:lnTo>
                  <a:lnTo>
                    <a:pt x="614" y="1638"/>
                  </a:lnTo>
                  <a:lnTo>
                    <a:pt x="615" y="1641"/>
                  </a:lnTo>
                  <a:lnTo>
                    <a:pt x="619" y="1645"/>
                  </a:lnTo>
                  <a:lnTo>
                    <a:pt x="621" y="1647"/>
                  </a:lnTo>
                  <a:lnTo>
                    <a:pt x="624" y="1650"/>
                  </a:lnTo>
                  <a:lnTo>
                    <a:pt x="627" y="1650"/>
                  </a:lnTo>
                  <a:lnTo>
                    <a:pt x="629" y="1651"/>
                  </a:lnTo>
                  <a:lnTo>
                    <a:pt x="631" y="1653"/>
                  </a:lnTo>
                  <a:lnTo>
                    <a:pt x="632" y="1657"/>
                  </a:lnTo>
                  <a:lnTo>
                    <a:pt x="632" y="1662"/>
                  </a:lnTo>
                  <a:lnTo>
                    <a:pt x="633" y="1667"/>
                  </a:lnTo>
                  <a:lnTo>
                    <a:pt x="636" y="1669"/>
                  </a:lnTo>
                  <a:lnTo>
                    <a:pt x="638" y="1670"/>
                  </a:lnTo>
                  <a:lnTo>
                    <a:pt x="640" y="1671"/>
                  </a:lnTo>
                  <a:lnTo>
                    <a:pt x="644" y="1670"/>
                  </a:lnTo>
                  <a:lnTo>
                    <a:pt x="647" y="1668"/>
                  </a:lnTo>
                  <a:lnTo>
                    <a:pt x="648" y="1666"/>
                  </a:lnTo>
                  <a:lnTo>
                    <a:pt x="650" y="1663"/>
                  </a:lnTo>
                  <a:lnTo>
                    <a:pt x="653" y="1661"/>
                  </a:lnTo>
                  <a:lnTo>
                    <a:pt x="654" y="1659"/>
                  </a:lnTo>
                  <a:lnTo>
                    <a:pt x="653" y="1650"/>
                  </a:lnTo>
                  <a:lnTo>
                    <a:pt x="652" y="1642"/>
                  </a:lnTo>
                  <a:lnTo>
                    <a:pt x="652" y="1638"/>
                  </a:lnTo>
                  <a:lnTo>
                    <a:pt x="654" y="1636"/>
                  </a:lnTo>
                  <a:lnTo>
                    <a:pt x="657" y="1637"/>
                  </a:lnTo>
                  <a:lnTo>
                    <a:pt x="659" y="1638"/>
                  </a:lnTo>
                  <a:lnTo>
                    <a:pt x="663" y="1636"/>
                  </a:lnTo>
                  <a:lnTo>
                    <a:pt x="665" y="1634"/>
                  </a:lnTo>
                  <a:lnTo>
                    <a:pt x="665" y="1632"/>
                  </a:lnTo>
                  <a:lnTo>
                    <a:pt x="666" y="1629"/>
                  </a:lnTo>
                  <a:lnTo>
                    <a:pt x="667" y="1627"/>
                  </a:lnTo>
                  <a:lnTo>
                    <a:pt x="669" y="1625"/>
                  </a:lnTo>
                  <a:lnTo>
                    <a:pt x="671" y="1623"/>
                  </a:lnTo>
                  <a:lnTo>
                    <a:pt x="671" y="1620"/>
                  </a:lnTo>
                  <a:lnTo>
                    <a:pt x="671" y="1618"/>
                  </a:lnTo>
                  <a:lnTo>
                    <a:pt x="669" y="1616"/>
                  </a:lnTo>
                  <a:lnTo>
                    <a:pt x="669" y="1613"/>
                  </a:lnTo>
                  <a:lnTo>
                    <a:pt x="670" y="1612"/>
                  </a:lnTo>
                  <a:lnTo>
                    <a:pt x="673" y="1611"/>
                  </a:lnTo>
                  <a:lnTo>
                    <a:pt x="678" y="1611"/>
                  </a:lnTo>
                  <a:lnTo>
                    <a:pt x="680" y="1611"/>
                  </a:lnTo>
                  <a:lnTo>
                    <a:pt x="681" y="1611"/>
                  </a:lnTo>
                  <a:lnTo>
                    <a:pt x="682" y="1609"/>
                  </a:lnTo>
                  <a:lnTo>
                    <a:pt x="683" y="1608"/>
                  </a:lnTo>
                  <a:lnTo>
                    <a:pt x="684" y="1607"/>
                  </a:lnTo>
                  <a:lnTo>
                    <a:pt x="686" y="1607"/>
                  </a:lnTo>
                  <a:lnTo>
                    <a:pt x="689" y="1609"/>
                  </a:lnTo>
                  <a:lnTo>
                    <a:pt x="691" y="1610"/>
                  </a:lnTo>
                  <a:lnTo>
                    <a:pt x="692" y="1608"/>
                  </a:lnTo>
                  <a:lnTo>
                    <a:pt x="696" y="1605"/>
                  </a:lnTo>
                  <a:lnTo>
                    <a:pt x="699" y="1603"/>
                  </a:lnTo>
                  <a:lnTo>
                    <a:pt x="706" y="1604"/>
                  </a:lnTo>
                  <a:lnTo>
                    <a:pt x="708" y="1610"/>
                  </a:lnTo>
                  <a:lnTo>
                    <a:pt x="712" y="1613"/>
                  </a:lnTo>
                  <a:lnTo>
                    <a:pt x="714" y="1612"/>
                  </a:lnTo>
                  <a:lnTo>
                    <a:pt x="717" y="1610"/>
                  </a:lnTo>
                  <a:lnTo>
                    <a:pt x="719" y="1608"/>
                  </a:lnTo>
                  <a:lnTo>
                    <a:pt x="721" y="1610"/>
                  </a:lnTo>
                  <a:lnTo>
                    <a:pt x="721" y="1613"/>
                  </a:lnTo>
                  <a:lnTo>
                    <a:pt x="717" y="1618"/>
                  </a:lnTo>
                  <a:lnTo>
                    <a:pt x="715" y="1623"/>
                  </a:lnTo>
                  <a:lnTo>
                    <a:pt x="708" y="1625"/>
                  </a:lnTo>
                  <a:lnTo>
                    <a:pt x="706" y="1629"/>
                  </a:lnTo>
                  <a:lnTo>
                    <a:pt x="705" y="1634"/>
                  </a:lnTo>
                  <a:lnTo>
                    <a:pt x="705" y="1636"/>
                  </a:lnTo>
                  <a:lnTo>
                    <a:pt x="706" y="1638"/>
                  </a:lnTo>
                  <a:lnTo>
                    <a:pt x="706" y="1641"/>
                  </a:lnTo>
                  <a:lnTo>
                    <a:pt x="705" y="1643"/>
                  </a:lnTo>
                  <a:lnTo>
                    <a:pt x="702" y="1644"/>
                  </a:lnTo>
                  <a:lnTo>
                    <a:pt x="699" y="1647"/>
                  </a:lnTo>
                  <a:lnTo>
                    <a:pt x="696" y="1651"/>
                  </a:lnTo>
                  <a:lnTo>
                    <a:pt x="692" y="1655"/>
                  </a:lnTo>
                  <a:lnTo>
                    <a:pt x="691" y="1659"/>
                  </a:lnTo>
                  <a:lnTo>
                    <a:pt x="691" y="1663"/>
                  </a:lnTo>
                  <a:lnTo>
                    <a:pt x="691" y="1669"/>
                  </a:lnTo>
                  <a:lnTo>
                    <a:pt x="689" y="1674"/>
                  </a:lnTo>
                  <a:lnTo>
                    <a:pt x="688" y="1679"/>
                  </a:lnTo>
                  <a:lnTo>
                    <a:pt x="686" y="1682"/>
                  </a:lnTo>
                  <a:lnTo>
                    <a:pt x="684" y="1684"/>
                  </a:lnTo>
                  <a:lnTo>
                    <a:pt x="684" y="1687"/>
                  </a:lnTo>
                  <a:lnTo>
                    <a:pt x="687" y="1692"/>
                  </a:lnTo>
                  <a:lnTo>
                    <a:pt x="688" y="1693"/>
                  </a:lnTo>
                  <a:lnTo>
                    <a:pt x="691" y="1693"/>
                  </a:lnTo>
                  <a:lnTo>
                    <a:pt x="696" y="1692"/>
                  </a:lnTo>
                  <a:lnTo>
                    <a:pt x="699" y="1691"/>
                  </a:lnTo>
                  <a:lnTo>
                    <a:pt x="700" y="1693"/>
                  </a:lnTo>
                  <a:lnTo>
                    <a:pt x="700" y="1696"/>
                  </a:lnTo>
                  <a:lnTo>
                    <a:pt x="703" y="1697"/>
                  </a:lnTo>
                  <a:lnTo>
                    <a:pt x="707" y="1696"/>
                  </a:lnTo>
                  <a:lnTo>
                    <a:pt x="710" y="1696"/>
                  </a:lnTo>
                  <a:lnTo>
                    <a:pt x="710" y="1700"/>
                  </a:lnTo>
                  <a:lnTo>
                    <a:pt x="711" y="1703"/>
                  </a:lnTo>
                  <a:lnTo>
                    <a:pt x="712" y="1706"/>
                  </a:lnTo>
                  <a:lnTo>
                    <a:pt x="714" y="1708"/>
                  </a:lnTo>
                  <a:lnTo>
                    <a:pt x="717" y="1708"/>
                  </a:lnTo>
                  <a:lnTo>
                    <a:pt x="720" y="1704"/>
                  </a:lnTo>
                  <a:lnTo>
                    <a:pt x="723" y="1703"/>
                  </a:lnTo>
                  <a:lnTo>
                    <a:pt x="727" y="1705"/>
                  </a:lnTo>
                  <a:lnTo>
                    <a:pt x="729" y="1705"/>
                  </a:lnTo>
                  <a:lnTo>
                    <a:pt x="732" y="1708"/>
                  </a:lnTo>
                  <a:lnTo>
                    <a:pt x="736" y="1708"/>
                  </a:lnTo>
                  <a:lnTo>
                    <a:pt x="739" y="1703"/>
                  </a:lnTo>
                  <a:lnTo>
                    <a:pt x="741" y="1702"/>
                  </a:lnTo>
                  <a:lnTo>
                    <a:pt x="742" y="1702"/>
                  </a:lnTo>
                  <a:lnTo>
                    <a:pt x="748" y="1703"/>
                  </a:lnTo>
                  <a:lnTo>
                    <a:pt x="753" y="1701"/>
                  </a:lnTo>
                  <a:lnTo>
                    <a:pt x="755" y="1699"/>
                  </a:lnTo>
                  <a:lnTo>
                    <a:pt x="760" y="1695"/>
                  </a:lnTo>
                  <a:lnTo>
                    <a:pt x="763" y="1695"/>
                  </a:lnTo>
                  <a:lnTo>
                    <a:pt x="765" y="1696"/>
                  </a:lnTo>
                  <a:lnTo>
                    <a:pt x="764" y="1700"/>
                  </a:lnTo>
                  <a:lnTo>
                    <a:pt x="762" y="1702"/>
                  </a:lnTo>
                  <a:lnTo>
                    <a:pt x="761" y="1705"/>
                  </a:lnTo>
                  <a:lnTo>
                    <a:pt x="763" y="1706"/>
                  </a:lnTo>
                  <a:lnTo>
                    <a:pt x="767" y="1704"/>
                  </a:lnTo>
                  <a:lnTo>
                    <a:pt x="769" y="1701"/>
                  </a:lnTo>
                  <a:lnTo>
                    <a:pt x="772" y="1699"/>
                  </a:lnTo>
                  <a:lnTo>
                    <a:pt x="777" y="1695"/>
                  </a:lnTo>
                  <a:lnTo>
                    <a:pt x="780" y="1694"/>
                  </a:lnTo>
                  <a:lnTo>
                    <a:pt x="783" y="1692"/>
                  </a:lnTo>
                  <a:lnTo>
                    <a:pt x="786" y="1691"/>
                  </a:lnTo>
                  <a:lnTo>
                    <a:pt x="788" y="1688"/>
                  </a:lnTo>
                  <a:lnTo>
                    <a:pt x="794" y="1688"/>
                  </a:lnTo>
                  <a:lnTo>
                    <a:pt x="796" y="1687"/>
                  </a:lnTo>
                  <a:lnTo>
                    <a:pt x="798" y="1688"/>
                  </a:lnTo>
                  <a:lnTo>
                    <a:pt x="798" y="1691"/>
                  </a:lnTo>
                  <a:lnTo>
                    <a:pt x="800" y="1693"/>
                  </a:lnTo>
                  <a:lnTo>
                    <a:pt x="803" y="1694"/>
                  </a:lnTo>
                  <a:lnTo>
                    <a:pt x="804" y="1697"/>
                  </a:lnTo>
                  <a:lnTo>
                    <a:pt x="804" y="1702"/>
                  </a:lnTo>
                  <a:lnTo>
                    <a:pt x="802" y="1704"/>
                  </a:lnTo>
                  <a:lnTo>
                    <a:pt x="798" y="1710"/>
                  </a:lnTo>
                  <a:lnTo>
                    <a:pt x="797" y="1716"/>
                  </a:lnTo>
                  <a:lnTo>
                    <a:pt x="799" y="1719"/>
                  </a:lnTo>
                  <a:lnTo>
                    <a:pt x="803" y="1720"/>
                  </a:lnTo>
                  <a:lnTo>
                    <a:pt x="805" y="1724"/>
                  </a:lnTo>
                  <a:lnTo>
                    <a:pt x="806" y="1725"/>
                  </a:lnTo>
                  <a:lnTo>
                    <a:pt x="806" y="1727"/>
                  </a:lnTo>
                  <a:lnTo>
                    <a:pt x="805" y="1729"/>
                  </a:lnTo>
                  <a:lnTo>
                    <a:pt x="805" y="1730"/>
                  </a:lnTo>
                  <a:lnTo>
                    <a:pt x="807" y="1733"/>
                  </a:lnTo>
                  <a:lnTo>
                    <a:pt x="808" y="1734"/>
                  </a:lnTo>
                  <a:lnTo>
                    <a:pt x="810" y="1736"/>
                  </a:lnTo>
                  <a:lnTo>
                    <a:pt x="808" y="1738"/>
                  </a:lnTo>
                  <a:lnTo>
                    <a:pt x="805" y="1742"/>
                  </a:lnTo>
                  <a:lnTo>
                    <a:pt x="805" y="1745"/>
                  </a:lnTo>
                  <a:lnTo>
                    <a:pt x="807" y="1748"/>
                  </a:lnTo>
                  <a:lnTo>
                    <a:pt x="807" y="1751"/>
                  </a:lnTo>
                  <a:lnTo>
                    <a:pt x="808" y="1753"/>
                  </a:lnTo>
                  <a:lnTo>
                    <a:pt x="811" y="1755"/>
                  </a:lnTo>
                  <a:lnTo>
                    <a:pt x="816" y="1755"/>
                  </a:lnTo>
                  <a:lnTo>
                    <a:pt x="820" y="1758"/>
                  </a:lnTo>
                  <a:lnTo>
                    <a:pt x="823" y="1759"/>
                  </a:lnTo>
                  <a:lnTo>
                    <a:pt x="825" y="1760"/>
                  </a:lnTo>
                  <a:lnTo>
                    <a:pt x="827" y="1763"/>
                  </a:lnTo>
                  <a:lnTo>
                    <a:pt x="829" y="1767"/>
                  </a:lnTo>
                  <a:lnTo>
                    <a:pt x="832" y="1766"/>
                  </a:lnTo>
                  <a:lnTo>
                    <a:pt x="833" y="1766"/>
                  </a:lnTo>
                  <a:lnTo>
                    <a:pt x="839" y="1768"/>
                  </a:lnTo>
                  <a:lnTo>
                    <a:pt x="841" y="1769"/>
                  </a:lnTo>
                  <a:lnTo>
                    <a:pt x="843" y="1771"/>
                  </a:lnTo>
                  <a:lnTo>
                    <a:pt x="843" y="1772"/>
                  </a:lnTo>
                  <a:lnTo>
                    <a:pt x="840" y="1773"/>
                  </a:lnTo>
                  <a:lnTo>
                    <a:pt x="840" y="1776"/>
                  </a:lnTo>
                  <a:lnTo>
                    <a:pt x="840" y="1778"/>
                  </a:lnTo>
                  <a:lnTo>
                    <a:pt x="840" y="1780"/>
                  </a:lnTo>
                  <a:lnTo>
                    <a:pt x="840" y="1783"/>
                  </a:lnTo>
                  <a:lnTo>
                    <a:pt x="843" y="1783"/>
                  </a:lnTo>
                  <a:lnTo>
                    <a:pt x="847" y="1779"/>
                  </a:lnTo>
                  <a:lnTo>
                    <a:pt x="850" y="1777"/>
                  </a:lnTo>
                  <a:lnTo>
                    <a:pt x="853" y="1776"/>
                  </a:lnTo>
                  <a:lnTo>
                    <a:pt x="856" y="1776"/>
                  </a:lnTo>
                  <a:lnTo>
                    <a:pt x="860" y="1777"/>
                  </a:lnTo>
                  <a:lnTo>
                    <a:pt x="862" y="1779"/>
                  </a:lnTo>
                  <a:lnTo>
                    <a:pt x="862" y="1781"/>
                  </a:lnTo>
                  <a:lnTo>
                    <a:pt x="860" y="1785"/>
                  </a:lnTo>
                  <a:lnTo>
                    <a:pt x="858" y="1786"/>
                  </a:lnTo>
                  <a:lnTo>
                    <a:pt x="854" y="1789"/>
                  </a:lnTo>
                  <a:lnTo>
                    <a:pt x="852" y="1790"/>
                  </a:lnTo>
                  <a:lnTo>
                    <a:pt x="852" y="1793"/>
                  </a:lnTo>
                  <a:lnTo>
                    <a:pt x="855" y="1797"/>
                  </a:lnTo>
                  <a:lnTo>
                    <a:pt x="857" y="1800"/>
                  </a:lnTo>
                  <a:lnTo>
                    <a:pt x="860" y="1798"/>
                  </a:lnTo>
                  <a:lnTo>
                    <a:pt x="862" y="1796"/>
                  </a:lnTo>
                  <a:lnTo>
                    <a:pt x="863" y="1793"/>
                  </a:lnTo>
                  <a:lnTo>
                    <a:pt x="865" y="1789"/>
                  </a:lnTo>
                  <a:lnTo>
                    <a:pt x="868" y="1789"/>
                  </a:lnTo>
                  <a:lnTo>
                    <a:pt x="868" y="1790"/>
                  </a:lnTo>
                  <a:lnTo>
                    <a:pt x="868" y="1794"/>
                  </a:lnTo>
                  <a:lnTo>
                    <a:pt x="868" y="1797"/>
                  </a:lnTo>
                  <a:lnTo>
                    <a:pt x="870" y="1801"/>
                  </a:lnTo>
                  <a:lnTo>
                    <a:pt x="873" y="1800"/>
                  </a:lnTo>
                  <a:lnTo>
                    <a:pt x="874" y="1800"/>
                  </a:lnTo>
                  <a:lnTo>
                    <a:pt x="877" y="1802"/>
                  </a:lnTo>
                  <a:lnTo>
                    <a:pt x="881" y="1807"/>
                  </a:lnTo>
                  <a:lnTo>
                    <a:pt x="882" y="1807"/>
                  </a:lnTo>
                  <a:lnTo>
                    <a:pt x="885" y="1810"/>
                  </a:lnTo>
                  <a:lnTo>
                    <a:pt x="887" y="1810"/>
                  </a:lnTo>
                  <a:lnTo>
                    <a:pt x="889" y="1811"/>
                  </a:lnTo>
                  <a:lnTo>
                    <a:pt x="890" y="1813"/>
                  </a:lnTo>
                  <a:lnTo>
                    <a:pt x="894" y="1814"/>
                  </a:lnTo>
                  <a:lnTo>
                    <a:pt x="894" y="1819"/>
                  </a:lnTo>
                  <a:lnTo>
                    <a:pt x="891" y="1819"/>
                  </a:lnTo>
                  <a:lnTo>
                    <a:pt x="891" y="1823"/>
                  </a:lnTo>
                  <a:lnTo>
                    <a:pt x="890" y="1827"/>
                  </a:lnTo>
                  <a:lnTo>
                    <a:pt x="891" y="1830"/>
                  </a:lnTo>
                  <a:lnTo>
                    <a:pt x="891" y="1834"/>
                  </a:lnTo>
                  <a:lnTo>
                    <a:pt x="895" y="1836"/>
                  </a:lnTo>
                  <a:lnTo>
                    <a:pt x="897" y="1839"/>
                  </a:lnTo>
                  <a:lnTo>
                    <a:pt x="899" y="1839"/>
                  </a:lnTo>
                  <a:lnTo>
                    <a:pt x="901" y="1838"/>
                  </a:lnTo>
                  <a:lnTo>
                    <a:pt x="904" y="1835"/>
                  </a:lnTo>
                  <a:lnTo>
                    <a:pt x="905" y="1834"/>
                  </a:lnTo>
                  <a:lnTo>
                    <a:pt x="911" y="1835"/>
                  </a:lnTo>
                  <a:lnTo>
                    <a:pt x="908" y="1835"/>
                  </a:lnTo>
                  <a:lnTo>
                    <a:pt x="907" y="1838"/>
                  </a:lnTo>
                  <a:lnTo>
                    <a:pt x="910" y="1838"/>
                  </a:lnTo>
                  <a:lnTo>
                    <a:pt x="912" y="1840"/>
                  </a:lnTo>
                  <a:lnTo>
                    <a:pt x="914" y="1839"/>
                  </a:lnTo>
                  <a:lnTo>
                    <a:pt x="916" y="1840"/>
                  </a:lnTo>
                  <a:lnTo>
                    <a:pt x="920" y="1840"/>
                  </a:lnTo>
                  <a:lnTo>
                    <a:pt x="924" y="1838"/>
                  </a:lnTo>
                  <a:lnTo>
                    <a:pt x="926" y="1836"/>
                  </a:lnTo>
                  <a:lnTo>
                    <a:pt x="927" y="1832"/>
                  </a:lnTo>
                  <a:lnTo>
                    <a:pt x="928" y="1830"/>
                  </a:lnTo>
                  <a:lnTo>
                    <a:pt x="931" y="1829"/>
                  </a:lnTo>
                  <a:lnTo>
                    <a:pt x="932" y="1827"/>
                  </a:lnTo>
                  <a:lnTo>
                    <a:pt x="936" y="1823"/>
                  </a:lnTo>
                  <a:lnTo>
                    <a:pt x="939" y="1823"/>
                  </a:lnTo>
                  <a:lnTo>
                    <a:pt x="940" y="1825"/>
                  </a:lnTo>
                  <a:lnTo>
                    <a:pt x="941" y="1831"/>
                  </a:lnTo>
                  <a:lnTo>
                    <a:pt x="945" y="1835"/>
                  </a:lnTo>
                  <a:lnTo>
                    <a:pt x="947" y="1836"/>
                  </a:lnTo>
                  <a:lnTo>
                    <a:pt x="949" y="1836"/>
                  </a:lnTo>
                  <a:lnTo>
                    <a:pt x="951" y="1836"/>
                  </a:lnTo>
                  <a:lnTo>
                    <a:pt x="952" y="1835"/>
                  </a:lnTo>
                  <a:lnTo>
                    <a:pt x="956" y="1831"/>
                  </a:lnTo>
                  <a:lnTo>
                    <a:pt x="959" y="1830"/>
                  </a:lnTo>
                  <a:lnTo>
                    <a:pt x="960" y="1832"/>
                  </a:lnTo>
                  <a:lnTo>
                    <a:pt x="956" y="1836"/>
                  </a:lnTo>
                  <a:lnTo>
                    <a:pt x="956" y="1839"/>
                  </a:lnTo>
                  <a:lnTo>
                    <a:pt x="955" y="1840"/>
                  </a:lnTo>
                  <a:lnTo>
                    <a:pt x="954" y="1843"/>
                  </a:lnTo>
                  <a:lnTo>
                    <a:pt x="949" y="1851"/>
                  </a:lnTo>
                  <a:lnTo>
                    <a:pt x="949" y="1854"/>
                  </a:lnTo>
                  <a:lnTo>
                    <a:pt x="951" y="1855"/>
                  </a:lnTo>
                  <a:lnTo>
                    <a:pt x="951" y="1859"/>
                  </a:lnTo>
                  <a:lnTo>
                    <a:pt x="951" y="1861"/>
                  </a:lnTo>
                  <a:lnTo>
                    <a:pt x="953" y="1861"/>
                  </a:lnTo>
                  <a:lnTo>
                    <a:pt x="956" y="1861"/>
                  </a:lnTo>
                  <a:lnTo>
                    <a:pt x="961" y="1863"/>
                  </a:lnTo>
                  <a:lnTo>
                    <a:pt x="961" y="1864"/>
                  </a:lnTo>
                  <a:lnTo>
                    <a:pt x="962" y="1867"/>
                  </a:lnTo>
                  <a:lnTo>
                    <a:pt x="965" y="1869"/>
                  </a:lnTo>
                  <a:lnTo>
                    <a:pt x="968" y="1872"/>
                  </a:lnTo>
                  <a:lnTo>
                    <a:pt x="969" y="1870"/>
                  </a:lnTo>
                  <a:lnTo>
                    <a:pt x="973" y="1869"/>
                  </a:lnTo>
                  <a:lnTo>
                    <a:pt x="977" y="1870"/>
                  </a:lnTo>
                  <a:lnTo>
                    <a:pt x="977" y="1873"/>
                  </a:lnTo>
                  <a:lnTo>
                    <a:pt x="980" y="1876"/>
                  </a:lnTo>
                  <a:lnTo>
                    <a:pt x="982" y="1872"/>
                  </a:lnTo>
                  <a:lnTo>
                    <a:pt x="988" y="1876"/>
                  </a:lnTo>
                  <a:lnTo>
                    <a:pt x="991" y="1879"/>
                  </a:lnTo>
                  <a:lnTo>
                    <a:pt x="996" y="1881"/>
                  </a:lnTo>
                  <a:lnTo>
                    <a:pt x="998" y="1880"/>
                  </a:lnTo>
                  <a:lnTo>
                    <a:pt x="1002" y="1878"/>
                  </a:lnTo>
                  <a:lnTo>
                    <a:pt x="1002" y="1876"/>
                  </a:lnTo>
                  <a:lnTo>
                    <a:pt x="1005" y="1874"/>
                  </a:lnTo>
                  <a:lnTo>
                    <a:pt x="1005" y="1878"/>
                  </a:lnTo>
                  <a:lnTo>
                    <a:pt x="1007" y="1879"/>
                  </a:lnTo>
                  <a:lnTo>
                    <a:pt x="1011" y="1878"/>
                  </a:lnTo>
                  <a:lnTo>
                    <a:pt x="1010" y="1876"/>
                  </a:lnTo>
                  <a:lnTo>
                    <a:pt x="1014" y="1874"/>
                  </a:lnTo>
                  <a:lnTo>
                    <a:pt x="1018" y="1873"/>
                  </a:lnTo>
                  <a:lnTo>
                    <a:pt x="1015" y="1878"/>
                  </a:lnTo>
                  <a:lnTo>
                    <a:pt x="1015" y="1880"/>
                  </a:lnTo>
                  <a:lnTo>
                    <a:pt x="1021" y="1880"/>
                  </a:lnTo>
                  <a:lnTo>
                    <a:pt x="1022" y="1878"/>
                  </a:lnTo>
                  <a:lnTo>
                    <a:pt x="1024" y="1878"/>
                  </a:lnTo>
                  <a:lnTo>
                    <a:pt x="1027" y="1878"/>
                  </a:lnTo>
                  <a:lnTo>
                    <a:pt x="1029" y="1881"/>
                  </a:lnTo>
                  <a:lnTo>
                    <a:pt x="1030" y="1884"/>
                  </a:lnTo>
                  <a:lnTo>
                    <a:pt x="1034" y="1886"/>
                  </a:lnTo>
                  <a:lnTo>
                    <a:pt x="1032" y="1889"/>
                  </a:lnTo>
                  <a:lnTo>
                    <a:pt x="1028" y="1895"/>
                  </a:lnTo>
                  <a:lnTo>
                    <a:pt x="1024" y="1902"/>
                  </a:lnTo>
                  <a:lnTo>
                    <a:pt x="1023" y="1906"/>
                  </a:lnTo>
                  <a:lnTo>
                    <a:pt x="1022" y="1908"/>
                  </a:lnTo>
                  <a:lnTo>
                    <a:pt x="1021" y="1911"/>
                  </a:lnTo>
                  <a:lnTo>
                    <a:pt x="1020" y="1912"/>
                  </a:lnTo>
                  <a:lnTo>
                    <a:pt x="1020" y="1914"/>
                  </a:lnTo>
                  <a:lnTo>
                    <a:pt x="1020" y="1916"/>
                  </a:lnTo>
                  <a:lnTo>
                    <a:pt x="1016" y="1919"/>
                  </a:lnTo>
                  <a:lnTo>
                    <a:pt x="1014" y="1920"/>
                  </a:lnTo>
                  <a:lnTo>
                    <a:pt x="1011" y="1920"/>
                  </a:lnTo>
                  <a:lnTo>
                    <a:pt x="1009" y="1924"/>
                  </a:lnTo>
                  <a:lnTo>
                    <a:pt x="1010" y="1926"/>
                  </a:lnTo>
                  <a:lnTo>
                    <a:pt x="1011" y="1927"/>
                  </a:lnTo>
                  <a:lnTo>
                    <a:pt x="1011" y="1923"/>
                  </a:lnTo>
                  <a:lnTo>
                    <a:pt x="1012" y="1922"/>
                  </a:lnTo>
                  <a:lnTo>
                    <a:pt x="1015" y="1923"/>
                  </a:lnTo>
                  <a:lnTo>
                    <a:pt x="1015" y="1926"/>
                  </a:lnTo>
                  <a:lnTo>
                    <a:pt x="1016" y="1929"/>
                  </a:lnTo>
                  <a:lnTo>
                    <a:pt x="1016" y="1931"/>
                  </a:lnTo>
                  <a:lnTo>
                    <a:pt x="1014" y="1933"/>
                  </a:lnTo>
                  <a:lnTo>
                    <a:pt x="1011" y="1936"/>
                  </a:lnTo>
                  <a:lnTo>
                    <a:pt x="1004" y="1937"/>
                  </a:lnTo>
                  <a:lnTo>
                    <a:pt x="999" y="1937"/>
                  </a:lnTo>
                  <a:lnTo>
                    <a:pt x="996" y="1939"/>
                  </a:lnTo>
                  <a:lnTo>
                    <a:pt x="993" y="1940"/>
                  </a:lnTo>
                  <a:lnTo>
                    <a:pt x="988" y="1943"/>
                  </a:lnTo>
                  <a:lnTo>
                    <a:pt x="984" y="1946"/>
                  </a:lnTo>
                  <a:lnTo>
                    <a:pt x="982" y="1950"/>
                  </a:lnTo>
                  <a:lnTo>
                    <a:pt x="980" y="1953"/>
                  </a:lnTo>
                  <a:lnTo>
                    <a:pt x="980" y="1955"/>
                  </a:lnTo>
                  <a:lnTo>
                    <a:pt x="982" y="1956"/>
                  </a:lnTo>
                  <a:lnTo>
                    <a:pt x="984" y="1957"/>
                  </a:lnTo>
                  <a:lnTo>
                    <a:pt x="987" y="1961"/>
                  </a:lnTo>
                  <a:lnTo>
                    <a:pt x="989" y="1961"/>
                  </a:lnTo>
                  <a:lnTo>
                    <a:pt x="991" y="1964"/>
                  </a:lnTo>
                  <a:lnTo>
                    <a:pt x="991" y="1965"/>
                  </a:lnTo>
                  <a:lnTo>
                    <a:pt x="989" y="1966"/>
                  </a:lnTo>
                  <a:lnTo>
                    <a:pt x="989" y="1968"/>
                  </a:lnTo>
                  <a:lnTo>
                    <a:pt x="988" y="1970"/>
                  </a:lnTo>
                  <a:lnTo>
                    <a:pt x="986" y="1971"/>
                  </a:lnTo>
                  <a:lnTo>
                    <a:pt x="986" y="1970"/>
                  </a:lnTo>
                  <a:lnTo>
                    <a:pt x="984" y="1971"/>
                  </a:lnTo>
                  <a:lnTo>
                    <a:pt x="981" y="1971"/>
                  </a:lnTo>
                  <a:lnTo>
                    <a:pt x="979" y="1973"/>
                  </a:lnTo>
                  <a:lnTo>
                    <a:pt x="979" y="1975"/>
                  </a:lnTo>
                  <a:lnTo>
                    <a:pt x="981" y="1977"/>
                  </a:lnTo>
                  <a:lnTo>
                    <a:pt x="980" y="1979"/>
                  </a:lnTo>
                  <a:lnTo>
                    <a:pt x="977" y="1982"/>
                  </a:lnTo>
                  <a:lnTo>
                    <a:pt x="979" y="1987"/>
                  </a:lnTo>
                  <a:lnTo>
                    <a:pt x="982" y="1986"/>
                  </a:lnTo>
                  <a:lnTo>
                    <a:pt x="984" y="1988"/>
                  </a:lnTo>
                  <a:lnTo>
                    <a:pt x="982" y="1989"/>
                  </a:lnTo>
                  <a:lnTo>
                    <a:pt x="984" y="1990"/>
                  </a:lnTo>
                  <a:lnTo>
                    <a:pt x="984" y="1994"/>
                  </a:lnTo>
                  <a:lnTo>
                    <a:pt x="984" y="1996"/>
                  </a:lnTo>
                  <a:lnTo>
                    <a:pt x="987" y="1996"/>
                  </a:lnTo>
                  <a:lnTo>
                    <a:pt x="986" y="1998"/>
                  </a:lnTo>
                  <a:lnTo>
                    <a:pt x="982" y="1999"/>
                  </a:lnTo>
                  <a:lnTo>
                    <a:pt x="981" y="2005"/>
                  </a:lnTo>
                  <a:lnTo>
                    <a:pt x="982" y="2006"/>
                  </a:lnTo>
                  <a:lnTo>
                    <a:pt x="985" y="2007"/>
                  </a:lnTo>
                  <a:lnTo>
                    <a:pt x="985" y="2008"/>
                  </a:lnTo>
                  <a:lnTo>
                    <a:pt x="986" y="2011"/>
                  </a:lnTo>
                  <a:lnTo>
                    <a:pt x="986" y="2013"/>
                  </a:lnTo>
                  <a:lnTo>
                    <a:pt x="988" y="2013"/>
                  </a:lnTo>
                  <a:lnTo>
                    <a:pt x="987" y="2010"/>
                  </a:lnTo>
                  <a:lnTo>
                    <a:pt x="991" y="2008"/>
                  </a:lnTo>
                  <a:lnTo>
                    <a:pt x="990" y="2011"/>
                  </a:lnTo>
                  <a:lnTo>
                    <a:pt x="990" y="2012"/>
                  </a:lnTo>
                  <a:lnTo>
                    <a:pt x="991" y="2013"/>
                  </a:lnTo>
                  <a:lnTo>
                    <a:pt x="994" y="2015"/>
                  </a:lnTo>
                  <a:lnTo>
                    <a:pt x="993" y="2017"/>
                  </a:lnTo>
                  <a:lnTo>
                    <a:pt x="993" y="2019"/>
                  </a:lnTo>
                  <a:lnTo>
                    <a:pt x="994" y="2020"/>
                  </a:lnTo>
                  <a:lnTo>
                    <a:pt x="996" y="2021"/>
                  </a:lnTo>
                  <a:lnTo>
                    <a:pt x="996" y="2019"/>
                  </a:lnTo>
                  <a:lnTo>
                    <a:pt x="997" y="2017"/>
                  </a:lnTo>
                  <a:lnTo>
                    <a:pt x="1001" y="2017"/>
                  </a:lnTo>
                  <a:lnTo>
                    <a:pt x="1002" y="2019"/>
                  </a:lnTo>
                  <a:lnTo>
                    <a:pt x="1001" y="2022"/>
                  </a:lnTo>
                  <a:lnTo>
                    <a:pt x="999" y="2023"/>
                  </a:lnTo>
                  <a:lnTo>
                    <a:pt x="1001" y="2025"/>
                  </a:lnTo>
                  <a:lnTo>
                    <a:pt x="1001" y="2030"/>
                  </a:lnTo>
                  <a:lnTo>
                    <a:pt x="1003" y="2031"/>
                  </a:lnTo>
                  <a:lnTo>
                    <a:pt x="1004" y="2032"/>
                  </a:lnTo>
                  <a:lnTo>
                    <a:pt x="1002" y="2034"/>
                  </a:lnTo>
                  <a:lnTo>
                    <a:pt x="1003" y="2037"/>
                  </a:lnTo>
                  <a:lnTo>
                    <a:pt x="999" y="2038"/>
                  </a:lnTo>
                  <a:lnTo>
                    <a:pt x="999" y="2041"/>
                  </a:lnTo>
                  <a:lnTo>
                    <a:pt x="997" y="2044"/>
                  </a:lnTo>
                  <a:lnTo>
                    <a:pt x="993" y="2047"/>
                  </a:lnTo>
                  <a:lnTo>
                    <a:pt x="994" y="2048"/>
                  </a:lnTo>
                  <a:lnTo>
                    <a:pt x="995" y="2050"/>
                  </a:lnTo>
                  <a:lnTo>
                    <a:pt x="993" y="2054"/>
                  </a:lnTo>
                  <a:lnTo>
                    <a:pt x="991" y="2056"/>
                  </a:lnTo>
                  <a:lnTo>
                    <a:pt x="989" y="2063"/>
                  </a:lnTo>
                  <a:lnTo>
                    <a:pt x="988" y="2065"/>
                  </a:lnTo>
                  <a:lnTo>
                    <a:pt x="987" y="2066"/>
                  </a:lnTo>
                  <a:lnTo>
                    <a:pt x="986" y="2071"/>
                  </a:lnTo>
                  <a:lnTo>
                    <a:pt x="989" y="2072"/>
                  </a:lnTo>
                  <a:lnTo>
                    <a:pt x="990" y="2072"/>
                  </a:lnTo>
                  <a:lnTo>
                    <a:pt x="990" y="2074"/>
                  </a:lnTo>
                  <a:lnTo>
                    <a:pt x="997" y="2074"/>
                  </a:lnTo>
                  <a:lnTo>
                    <a:pt x="1001" y="2075"/>
                  </a:lnTo>
                  <a:lnTo>
                    <a:pt x="1001" y="2078"/>
                  </a:lnTo>
                  <a:lnTo>
                    <a:pt x="1002" y="2080"/>
                  </a:lnTo>
                  <a:lnTo>
                    <a:pt x="1004" y="2081"/>
                  </a:lnTo>
                  <a:lnTo>
                    <a:pt x="1005" y="2080"/>
                  </a:lnTo>
                  <a:lnTo>
                    <a:pt x="1006" y="2078"/>
                  </a:lnTo>
                  <a:lnTo>
                    <a:pt x="1006" y="2076"/>
                  </a:lnTo>
                  <a:lnTo>
                    <a:pt x="1006" y="2073"/>
                  </a:lnTo>
                  <a:lnTo>
                    <a:pt x="1009" y="2071"/>
                  </a:lnTo>
                  <a:lnTo>
                    <a:pt x="1011" y="2070"/>
                  </a:lnTo>
                  <a:lnTo>
                    <a:pt x="1013" y="2071"/>
                  </a:lnTo>
                  <a:lnTo>
                    <a:pt x="1014" y="2073"/>
                  </a:lnTo>
                  <a:lnTo>
                    <a:pt x="1014" y="2075"/>
                  </a:lnTo>
                  <a:lnTo>
                    <a:pt x="1016" y="2075"/>
                  </a:lnTo>
                  <a:lnTo>
                    <a:pt x="1019" y="2074"/>
                  </a:lnTo>
                  <a:lnTo>
                    <a:pt x="1016" y="2079"/>
                  </a:lnTo>
                  <a:lnTo>
                    <a:pt x="1014" y="2081"/>
                  </a:lnTo>
                  <a:lnTo>
                    <a:pt x="1011" y="2084"/>
                  </a:lnTo>
                  <a:lnTo>
                    <a:pt x="1009" y="2087"/>
                  </a:lnTo>
                  <a:lnTo>
                    <a:pt x="1006" y="2089"/>
                  </a:lnTo>
                  <a:lnTo>
                    <a:pt x="1004" y="2090"/>
                  </a:lnTo>
                  <a:lnTo>
                    <a:pt x="1004" y="2092"/>
                  </a:lnTo>
                  <a:lnTo>
                    <a:pt x="1004" y="2095"/>
                  </a:lnTo>
                  <a:lnTo>
                    <a:pt x="1006" y="2098"/>
                  </a:lnTo>
                  <a:lnTo>
                    <a:pt x="1005" y="2099"/>
                  </a:lnTo>
                  <a:lnTo>
                    <a:pt x="1004" y="2101"/>
                  </a:lnTo>
                  <a:lnTo>
                    <a:pt x="1006" y="2105"/>
                  </a:lnTo>
                  <a:lnTo>
                    <a:pt x="1010" y="2106"/>
                  </a:lnTo>
                  <a:lnTo>
                    <a:pt x="1012" y="2108"/>
                  </a:lnTo>
                  <a:lnTo>
                    <a:pt x="1013" y="2111"/>
                  </a:lnTo>
                  <a:lnTo>
                    <a:pt x="1014" y="2113"/>
                  </a:lnTo>
                  <a:lnTo>
                    <a:pt x="1014" y="2115"/>
                  </a:lnTo>
                  <a:lnTo>
                    <a:pt x="1015" y="2116"/>
                  </a:lnTo>
                  <a:lnTo>
                    <a:pt x="1014" y="2117"/>
                  </a:lnTo>
                  <a:lnTo>
                    <a:pt x="1015" y="2120"/>
                  </a:lnTo>
                  <a:lnTo>
                    <a:pt x="1018" y="2122"/>
                  </a:lnTo>
                  <a:lnTo>
                    <a:pt x="1018" y="2123"/>
                  </a:lnTo>
                  <a:lnTo>
                    <a:pt x="1021" y="2124"/>
                  </a:lnTo>
                  <a:lnTo>
                    <a:pt x="1024" y="2126"/>
                  </a:lnTo>
                  <a:lnTo>
                    <a:pt x="1024" y="2129"/>
                  </a:lnTo>
                  <a:lnTo>
                    <a:pt x="1026" y="2131"/>
                  </a:lnTo>
                  <a:lnTo>
                    <a:pt x="1028" y="2131"/>
                  </a:lnTo>
                  <a:lnTo>
                    <a:pt x="1030" y="2131"/>
                  </a:lnTo>
                  <a:lnTo>
                    <a:pt x="1032" y="2133"/>
                  </a:lnTo>
                  <a:lnTo>
                    <a:pt x="1032" y="2135"/>
                  </a:lnTo>
                  <a:lnTo>
                    <a:pt x="1038" y="2135"/>
                  </a:lnTo>
                  <a:lnTo>
                    <a:pt x="1040" y="2135"/>
                  </a:lnTo>
                  <a:lnTo>
                    <a:pt x="1043" y="2137"/>
                  </a:lnTo>
                  <a:lnTo>
                    <a:pt x="1045" y="2138"/>
                  </a:lnTo>
                  <a:lnTo>
                    <a:pt x="1047" y="2138"/>
                  </a:lnTo>
                  <a:lnTo>
                    <a:pt x="1048" y="2140"/>
                  </a:lnTo>
                  <a:lnTo>
                    <a:pt x="1049" y="2142"/>
                  </a:lnTo>
                  <a:lnTo>
                    <a:pt x="1049" y="2143"/>
                  </a:lnTo>
                  <a:lnTo>
                    <a:pt x="1051" y="2146"/>
                  </a:lnTo>
                  <a:lnTo>
                    <a:pt x="1048" y="2147"/>
                  </a:lnTo>
                  <a:lnTo>
                    <a:pt x="1047" y="2148"/>
                  </a:lnTo>
                  <a:lnTo>
                    <a:pt x="1044" y="2149"/>
                  </a:lnTo>
                  <a:lnTo>
                    <a:pt x="1043" y="2150"/>
                  </a:lnTo>
                  <a:lnTo>
                    <a:pt x="1041" y="2151"/>
                  </a:lnTo>
                  <a:lnTo>
                    <a:pt x="1040" y="2155"/>
                  </a:lnTo>
                  <a:lnTo>
                    <a:pt x="1040" y="2157"/>
                  </a:lnTo>
                  <a:lnTo>
                    <a:pt x="1041" y="2159"/>
                  </a:lnTo>
                  <a:lnTo>
                    <a:pt x="1040" y="2160"/>
                  </a:lnTo>
                  <a:lnTo>
                    <a:pt x="1041" y="2162"/>
                  </a:lnTo>
                  <a:lnTo>
                    <a:pt x="1044" y="2164"/>
                  </a:lnTo>
                  <a:lnTo>
                    <a:pt x="1045" y="2165"/>
                  </a:lnTo>
                  <a:lnTo>
                    <a:pt x="1045" y="2167"/>
                  </a:lnTo>
                  <a:lnTo>
                    <a:pt x="1046" y="2168"/>
                  </a:lnTo>
                  <a:lnTo>
                    <a:pt x="1046" y="2172"/>
                  </a:lnTo>
                  <a:lnTo>
                    <a:pt x="1046" y="2173"/>
                  </a:lnTo>
                  <a:lnTo>
                    <a:pt x="1046" y="2175"/>
                  </a:lnTo>
                  <a:lnTo>
                    <a:pt x="1044" y="2176"/>
                  </a:lnTo>
                  <a:lnTo>
                    <a:pt x="1043" y="2177"/>
                  </a:lnTo>
                  <a:lnTo>
                    <a:pt x="1040" y="2179"/>
                  </a:lnTo>
                  <a:lnTo>
                    <a:pt x="1038" y="2177"/>
                  </a:lnTo>
                  <a:lnTo>
                    <a:pt x="1036" y="2177"/>
                  </a:lnTo>
                  <a:lnTo>
                    <a:pt x="1035" y="2177"/>
                  </a:lnTo>
                  <a:lnTo>
                    <a:pt x="1032" y="2179"/>
                  </a:lnTo>
                  <a:lnTo>
                    <a:pt x="1031" y="2179"/>
                  </a:lnTo>
                  <a:lnTo>
                    <a:pt x="1028" y="2180"/>
                  </a:lnTo>
                  <a:lnTo>
                    <a:pt x="1022" y="2183"/>
                  </a:lnTo>
                  <a:lnTo>
                    <a:pt x="1020" y="2184"/>
                  </a:lnTo>
                  <a:lnTo>
                    <a:pt x="1010" y="2190"/>
                  </a:lnTo>
                  <a:lnTo>
                    <a:pt x="998" y="2190"/>
                  </a:lnTo>
                  <a:lnTo>
                    <a:pt x="995" y="2194"/>
                  </a:lnTo>
                  <a:lnTo>
                    <a:pt x="986" y="2194"/>
                  </a:lnTo>
                  <a:lnTo>
                    <a:pt x="977" y="2198"/>
                  </a:lnTo>
                  <a:lnTo>
                    <a:pt x="970" y="2197"/>
                  </a:lnTo>
                  <a:lnTo>
                    <a:pt x="961" y="2194"/>
                  </a:lnTo>
                  <a:lnTo>
                    <a:pt x="951" y="2198"/>
                  </a:lnTo>
                  <a:lnTo>
                    <a:pt x="948" y="2194"/>
                  </a:lnTo>
                  <a:lnTo>
                    <a:pt x="943" y="2190"/>
                  </a:lnTo>
                  <a:lnTo>
                    <a:pt x="943" y="2188"/>
                  </a:lnTo>
                  <a:lnTo>
                    <a:pt x="941" y="2183"/>
                  </a:lnTo>
                  <a:lnTo>
                    <a:pt x="941" y="2180"/>
                  </a:lnTo>
                  <a:lnTo>
                    <a:pt x="944" y="2176"/>
                  </a:lnTo>
                  <a:lnTo>
                    <a:pt x="940" y="2171"/>
                  </a:lnTo>
                  <a:lnTo>
                    <a:pt x="943" y="2168"/>
                  </a:lnTo>
                  <a:lnTo>
                    <a:pt x="941" y="2167"/>
                  </a:lnTo>
                  <a:lnTo>
                    <a:pt x="939" y="2164"/>
                  </a:lnTo>
                  <a:lnTo>
                    <a:pt x="938" y="2163"/>
                  </a:lnTo>
                  <a:lnTo>
                    <a:pt x="937" y="2160"/>
                  </a:lnTo>
                  <a:lnTo>
                    <a:pt x="937" y="2158"/>
                  </a:lnTo>
                  <a:lnTo>
                    <a:pt x="935" y="2154"/>
                  </a:lnTo>
                  <a:lnTo>
                    <a:pt x="935" y="2152"/>
                  </a:lnTo>
                  <a:lnTo>
                    <a:pt x="933" y="2149"/>
                  </a:lnTo>
                  <a:lnTo>
                    <a:pt x="932" y="2147"/>
                  </a:lnTo>
                  <a:lnTo>
                    <a:pt x="930" y="2143"/>
                  </a:lnTo>
                  <a:lnTo>
                    <a:pt x="930" y="2141"/>
                  </a:lnTo>
                  <a:lnTo>
                    <a:pt x="928" y="2137"/>
                  </a:lnTo>
                  <a:lnTo>
                    <a:pt x="923" y="2134"/>
                  </a:lnTo>
                  <a:lnTo>
                    <a:pt x="921" y="2133"/>
                  </a:lnTo>
                  <a:lnTo>
                    <a:pt x="920" y="2131"/>
                  </a:lnTo>
                  <a:lnTo>
                    <a:pt x="918" y="2125"/>
                  </a:lnTo>
                  <a:lnTo>
                    <a:pt x="916" y="2121"/>
                  </a:lnTo>
                  <a:lnTo>
                    <a:pt x="912" y="2123"/>
                  </a:lnTo>
                  <a:lnTo>
                    <a:pt x="911" y="2124"/>
                  </a:lnTo>
                  <a:lnTo>
                    <a:pt x="908" y="2124"/>
                  </a:lnTo>
                  <a:lnTo>
                    <a:pt x="906" y="2124"/>
                  </a:lnTo>
                  <a:lnTo>
                    <a:pt x="905" y="2125"/>
                  </a:lnTo>
                  <a:lnTo>
                    <a:pt x="903" y="2126"/>
                  </a:lnTo>
                  <a:lnTo>
                    <a:pt x="899" y="2130"/>
                  </a:lnTo>
                  <a:lnTo>
                    <a:pt x="898" y="2132"/>
                  </a:lnTo>
                  <a:lnTo>
                    <a:pt x="896" y="2133"/>
                  </a:lnTo>
                  <a:lnTo>
                    <a:pt x="893" y="2132"/>
                  </a:lnTo>
                  <a:lnTo>
                    <a:pt x="886" y="2128"/>
                  </a:lnTo>
                  <a:lnTo>
                    <a:pt x="871" y="2126"/>
                  </a:lnTo>
                  <a:lnTo>
                    <a:pt x="866" y="2113"/>
                  </a:lnTo>
                  <a:lnTo>
                    <a:pt x="863" y="2107"/>
                  </a:lnTo>
                  <a:lnTo>
                    <a:pt x="862" y="2095"/>
                  </a:lnTo>
                  <a:lnTo>
                    <a:pt x="858" y="2093"/>
                  </a:lnTo>
                  <a:lnTo>
                    <a:pt x="847" y="2090"/>
                  </a:lnTo>
                  <a:lnTo>
                    <a:pt x="840" y="2089"/>
                  </a:lnTo>
                  <a:lnTo>
                    <a:pt x="829" y="2080"/>
                  </a:lnTo>
                  <a:lnTo>
                    <a:pt x="824" y="2074"/>
                  </a:lnTo>
                  <a:lnTo>
                    <a:pt x="820" y="2069"/>
                  </a:lnTo>
                  <a:lnTo>
                    <a:pt x="812" y="2063"/>
                  </a:lnTo>
                  <a:lnTo>
                    <a:pt x="808" y="2058"/>
                  </a:lnTo>
                  <a:lnTo>
                    <a:pt x="790" y="2049"/>
                  </a:lnTo>
                  <a:lnTo>
                    <a:pt x="779" y="2041"/>
                  </a:lnTo>
                  <a:lnTo>
                    <a:pt x="775" y="2041"/>
                  </a:lnTo>
                  <a:lnTo>
                    <a:pt x="771" y="2041"/>
                  </a:lnTo>
                  <a:lnTo>
                    <a:pt x="767" y="2039"/>
                  </a:lnTo>
                  <a:lnTo>
                    <a:pt x="765" y="2039"/>
                  </a:lnTo>
                  <a:lnTo>
                    <a:pt x="762" y="2037"/>
                  </a:lnTo>
                  <a:lnTo>
                    <a:pt x="760" y="2038"/>
                  </a:lnTo>
                  <a:lnTo>
                    <a:pt x="754" y="2042"/>
                  </a:lnTo>
                  <a:lnTo>
                    <a:pt x="754" y="2048"/>
                  </a:lnTo>
                  <a:lnTo>
                    <a:pt x="752" y="2058"/>
                  </a:lnTo>
                  <a:lnTo>
                    <a:pt x="747" y="2064"/>
                  </a:lnTo>
                  <a:lnTo>
                    <a:pt x="746" y="2066"/>
                  </a:lnTo>
                  <a:lnTo>
                    <a:pt x="745" y="2070"/>
                  </a:lnTo>
                  <a:lnTo>
                    <a:pt x="741" y="2073"/>
                  </a:lnTo>
                  <a:lnTo>
                    <a:pt x="735" y="2074"/>
                  </a:lnTo>
                  <a:lnTo>
                    <a:pt x="732" y="2072"/>
                  </a:lnTo>
                  <a:lnTo>
                    <a:pt x="729" y="2069"/>
                  </a:lnTo>
                  <a:lnTo>
                    <a:pt x="727" y="2066"/>
                  </a:lnTo>
                  <a:lnTo>
                    <a:pt x="721" y="2065"/>
                  </a:lnTo>
                  <a:lnTo>
                    <a:pt x="716" y="2066"/>
                  </a:lnTo>
                  <a:lnTo>
                    <a:pt x="714" y="2065"/>
                  </a:lnTo>
                  <a:lnTo>
                    <a:pt x="711" y="2062"/>
                  </a:lnTo>
                  <a:lnTo>
                    <a:pt x="705" y="2058"/>
                  </a:lnTo>
                  <a:lnTo>
                    <a:pt x="703" y="2057"/>
                  </a:lnTo>
                  <a:lnTo>
                    <a:pt x="698" y="2056"/>
                  </a:lnTo>
                  <a:lnTo>
                    <a:pt x="697" y="2055"/>
                  </a:lnTo>
                  <a:lnTo>
                    <a:pt x="694" y="2056"/>
                  </a:lnTo>
                  <a:lnTo>
                    <a:pt x="683" y="2058"/>
                  </a:lnTo>
                  <a:lnTo>
                    <a:pt x="680" y="2058"/>
                  </a:lnTo>
                  <a:lnTo>
                    <a:pt x="672" y="2049"/>
                  </a:lnTo>
                  <a:lnTo>
                    <a:pt x="669" y="2049"/>
                  </a:lnTo>
                  <a:lnTo>
                    <a:pt x="667" y="2048"/>
                  </a:lnTo>
                  <a:lnTo>
                    <a:pt x="665" y="2047"/>
                  </a:lnTo>
                  <a:lnTo>
                    <a:pt x="663" y="2047"/>
                  </a:lnTo>
                  <a:lnTo>
                    <a:pt x="658" y="2045"/>
                  </a:lnTo>
                  <a:lnTo>
                    <a:pt x="652" y="2049"/>
                  </a:lnTo>
                  <a:lnTo>
                    <a:pt x="636" y="2053"/>
                  </a:lnTo>
                  <a:lnTo>
                    <a:pt x="617" y="2057"/>
                  </a:lnTo>
                  <a:lnTo>
                    <a:pt x="615" y="2058"/>
                  </a:lnTo>
                  <a:lnTo>
                    <a:pt x="614" y="2059"/>
                  </a:lnTo>
                  <a:lnTo>
                    <a:pt x="613" y="2062"/>
                  </a:lnTo>
                  <a:lnTo>
                    <a:pt x="612" y="2066"/>
                  </a:lnTo>
                  <a:lnTo>
                    <a:pt x="611" y="2067"/>
                  </a:lnTo>
                  <a:lnTo>
                    <a:pt x="609" y="2070"/>
                  </a:lnTo>
                  <a:lnTo>
                    <a:pt x="608" y="2072"/>
                  </a:lnTo>
                  <a:lnTo>
                    <a:pt x="606" y="2073"/>
                  </a:lnTo>
                  <a:lnTo>
                    <a:pt x="605" y="2074"/>
                  </a:lnTo>
                  <a:lnTo>
                    <a:pt x="602" y="2078"/>
                  </a:lnTo>
                  <a:lnTo>
                    <a:pt x="600" y="2079"/>
                  </a:lnTo>
                  <a:lnTo>
                    <a:pt x="598" y="2081"/>
                  </a:lnTo>
                  <a:lnTo>
                    <a:pt x="596" y="2083"/>
                  </a:lnTo>
                  <a:lnTo>
                    <a:pt x="595" y="2086"/>
                  </a:lnTo>
                  <a:lnTo>
                    <a:pt x="594" y="2088"/>
                  </a:lnTo>
                  <a:lnTo>
                    <a:pt x="594" y="2089"/>
                  </a:lnTo>
                  <a:lnTo>
                    <a:pt x="591" y="2091"/>
                  </a:lnTo>
                  <a:lnTo>
                    <a:pt x="588" y="2092"/>
                  </a:lnTo>
                  <a:lnTo>
                    <a:pt x="584" y="2095"/>
                  </a:lnTo>
                  <a:lnTo>
                    <a:pt x="581" y="2095"/>
                  </a:lnTo>
                  <a:lnTo>
                    <a:pt x="578" y="2093"/>
                  </a:lnTo>
                  <a:lnTo>
                    <a:pt x="578" y="2091"/>
                  </a:lnTo>
                  <a:lnTo>
                    <a:pt x="574" y="2089"/>
                  </a:lnTo>
                  <a:lnTo>
                    <a:pt x="570" y="2087"/>
                  </a:lnTo>
                  <a:lnTo>
                    <a:pt x="567" y="2087"/>
                  </a:lnTo>
                  <a:lnTo>
                    <a:pt x="565" y="2088"/>
                  </a:lnTo>
                  <a:lnTo>
                    <a:pt x="563" y="2086"/>
                  </a:lnTo>
                  <a:lnTo>
                    <a:pt x="557" y="2083"/>
                  </a:lnTo>
                  <a:lnTo>
                    <a:pt x="557" y="2080"/>
                  </a:lnTo>
                  <a:lnTo>
                    <a:pt x="555" y="2076"/>
                  </a:lnTo>
                  <a:lnTo>
                    <a:pt x="554" y="2074"/>
                  </a:lnTo>
                  <a:lnTo>
                    <a:pt x="553" y="2072"/>
                  </a:lnTo>
                  <a:lnTo>
                    <a:pt x="554" y="2069"/>
                  </a:lnTo>
                  <a:lnTo>
                    <a:pt x="538" y="2066"/>
                  </a:lnTo>
                  <a:lnTo>
                    <a:pt x="532" y="2070"/>
                  </a:lnTo>
                  <a:lnTo>
                    <a:pt x="525" y="2065"/>
                  </a:lnTo>
                  <a:lnTo>
                    <a:pt x="523" y="2064"/>
                  </a:lnTo>
                  <a:lnTo>
                    <a:pt x="520" y="2062"/>
                  </a:lnTo>
                  <a:lnTo>
                    <a:pt x="513" y="2058"/>
                  </a:lnTo>
                  <a:lnTo>
                    <a:pt x="512" y="2055"/>
                  </a:lnTo>
                  <a:lnTo>
                    <a:pt x="512" y="2054"/>
                  </a:lnTo>
                  <a:lnTo>
                    <a:pt x="508" y="2050"/>
                  </a:lnTo>
                  <a:lnTo>
                    <a:pt x="505" y="2047"/>
                  </a:lnTo>
                  <a:lnTo>
                    <a:pt x="503" y="2046"/>
                  </a:lnTo>
                  <a:lnTo>
                    <a:pt x="501" y="2041"/>
                  </a:lnTo>
                  <a:lnTo>
                    <a:pt x="501" y="2039"/>
                  </a:lnTo>
                  <a:lnTo>
                    <a:pt x="500" y="2037"/>
                  </a:lnTo>
                  <a:lnTo>
                    <a:pt x="499" y="2036"/>
                  </a:lnTo>
                  <a:lnTo>
                    <a:pt x="496" y="2036"/>
                  </a:lnTo>
                  <a:lnTo>
                    <a:pt x="486" y="2030"/>
                  </a:lnTo>
                  <a:lnTo>
                    <a:pt x="482" y="2024"/>
                  </a:lnTo>
                  <a:lnTo>
                    <a:pt x="481" y="2022"/>
                  </a:lnTo>
                  <a:lnTo>
                    <a:pt x="479" y="2017"/>
                  </a:lnTo>
                  <a:lnTo>
                    <a:pt x="478" y="2012"/>
                  </a:lnTo>
                  <a:lnTo>
                    <a:pt x="475" y="2008"/>
                  </a:lnTo>
                  <a:lnTo>
                    <a:pt x="472" y="2006"/>
                  </a:lnTo>
                  <a:lnTo>
                    <a:pt x="472" y="2000"/>
                  </a:lnTo>
                  <a:lnTo>
                    <a:pt x="468" y="1995"/>
                  </a:lnTo>
                  <a:lnTo>
                    <a:pt x="467" y="1994"/>
                  </a:lnTo>
                  <a:lnTo>
                    <a:pt x="466" y="1990"/>
                  </a:lnTo>
                  <a:lnTo>
                    <a:pt x="467" y="1987"/>
                  </a:lnTo>
                  <a:lnTo>
                    <a:pt x="467" y="1985"/>
                  </a:lnTo>
                  <a:lnTo>
                    <a:pt x="465" y="1981"/>
                  </a:lnTo>
                  <a:lnTo>
                    <a:pt x="464" y="1978"/>
                  </a:lnTo>
                  <a:lnTo>
                    <a:pt x="462" y="1975"/>
                  </a:lnTo>
                  <a:lnTo>
                    <a:pt x="458" y="1973"/>
                  </a:lnTo>
                  <a:lnTo>
                    <a:pt x="457" y="1968"/>
                  </a:lnTo>
                  <a:lnTo>
                    <a:pt x="455" y="1966"/>
                  </a:lnTo>
                  <a:lnTo>
                    <a:pt x="451" y="1963"/>
                  </a:lnTo>
                  <a:lnTo>
                    <a:pt x="448" y="1963"/>
                  </a:lnTo>
                  <a:lnTo>
                    <a:pt x="446" y="1962"/>
                  </a:lnTo>
                  <a:lnTo>
                    <a:pt x="442" y="1962"/>
                  </a:lnTo>
                  <a:lnTo>
                    <a:pt x="440" y="1961"/>
                  </a:lnTo>
                  <a:lnTo>
                    <a:pt x="438" y="1962"/>
                  </a:lnTo>
                  <a:lnTo>
                    <a:pt x="436" y="1961"/>
                  </a:lnTo>
                  <a:lnTo>
                    <a:pt x="432" y="1960"/>
                  </a:lnTo>
                  <a:lnTo>
                    <a:pt x="429" y="1957"/>
                  </a:lnTo>
                  <a:lnTo>
                    <a:pt x="424" y="1952"/>
                  </a:lnTo>
                  <a:lnTo>
                    <a:pt x="418" y="1952"/>
                  </a:lnTo>
                  <a:lnTo>
                    <a:pt x="413" y="1952"/>
                  </a:lnTo>
                  <a:lnTo>
                    <a:pt x="406" y="1950"/>
                  </a:lnTo>
                  <a:lnTo>
                    <a:pt x="405" y="1947"/>
                  </a:lnTo>
                  <a:lnTo>
                    <a:pt x="404" y="1946"/>
                  </a:lnTo>
                  <a:lnTo>
                    <a:pt x="401" y="1943"/>
                  </a:lnTo>
                  <a:lnTo>
                    <a:pt x="401" y="1941"/>
                  </a:lnTo>
                  <a:lnTo>
                    <a:pt x="399" y="1935"/>
                  </a:lnTo>
                  <a:lnTo>
                    <a:pt x="399" y="1933"/>
                  </a:lnTo>
                  <a:lnTo>
                    <a:pt x="397" y="1930"/>
                  </a:lnTo>
                  <a:lnTo>
                    <a:pt x="396" y="1927"/>
                  </a:lnTo>
                  <a:lnTo>
                    <a:pt x="392" y="1921"/>
                  </a:lnTo>
                  <a:lnTo>
                    <a:pt x="385" y="1920"/>
                  </a:lnTo>
                  <a:lnTo>
                    <a:pt x="383" y="1919"/>
                  </a:lnTo>
                  <a:lnTo>
                    <a:pt x="380" y="1919"/>
                  </a:lnTo>
                  <a:lnTo>
                    <a:pt x="374" y="1918"/>
                  </a:lnTo>
                  <a:lnTo>
                    <a:pt x="373" y="1916"/>
                  </a:lnTo>
                  <a:lnTo>
                    <a:pt x="366" y="1914"/>
                  </a:lnTo>
                  <a:lnTo>
                    <a:pt x="364" y="1913"/>
                  </a:lnTo>
                  <a:lnTo>
                    <a:pt x="362" y="1912"/>
                  </a:lnTo>
                  <a:lnTo>
                    <a:pt x="360" y="1911"/>
                  </a:lnTo>
                  <a:lnTo>
                    <a:pt x="358" y="1911"/>
                  </a:lnTo>
                  <a:lnTo>
                    <a:pt x="357" y="1912"/>
                  </a:lnTo>
                  <a:lnTo>
                    <a:pt x="355" y="1911"/>
                  </a:lnTo>
                  <a:lnTo>
                    <a:pt x="349" y="1914"/>
                  </a:lnTo>
                  <a:lnTo>
                    <a:pt x="348" y="1915"/>
                  </a:lnTo>
                  <a:lnTo>
                    <a:pt x="347" y="1918"/>
                  </a:lnTo>
                  <a:lnTo>
                    <a:pt x="343" y="1921"/>
                  </a:lnTo>
                  <a:lnTo>
                    <a:pt x="341" y="1923"/>
                  </a:lnTo>
                  <a:lnTo>
                    <a:pt x="338" y="1927"/>
                  </a:lnTo>
                  <a:lnTo>
                    <a:pt x="334" y="1930"/>
                  </a:lnTo>
                  <a:lnTo>
                    <a:pt x="331" y="1932"/>
                  </a:lnTo>
                  <a:lnTo>
                    <a:pt x="329" y="1932"/>
                  </a:lnTo>
                  <a:lnTo>
                    <a:pt x="326" y="1935"/>
                  </a:lnTo>
                  <a:lnTo>
                    <a:pt x="325" y="1940"/>
                  </a:lnTo>
                  <a:lnTo>
                    <a:pt x="322" y="1941"/>
                  </a:lnTo>
                  <a:lnTo>
                    <a:pt x="320" y="1944"/>
                  </a:lnTo>
                  <a:lnTo>
                    <a:pt x="317" y="1944"/>
                  </a:lnTo>
                  <a:lnTo>
                    <a:pt x="316" y="1945"/>
                  </a:lnTo>
                  <a:lnTo>
                    <a:pt x="314" y="1945"/>
                  </a:lnTo>
                  <a:lnTo>
                    <a:pt x="312" y="1945"/>
                  </a:lnTo>
                  <a:lnTo>
                    <a:pt x="309" y="1945"/>
                  </a:lnTo>
                  <a:lnTo>
                    <a:pt x="308" y="1946"/>
                  </a:lnTo>
                  <a:lnTo>
                    <a:pt x="306" y="1946"/>
                  </a:lnTo>
                  <a:lnTo>
                    <a:pt x="305" y="1946"/>
                  </a:lnTo>
                  <a:lnTo>
                    <a:pt x="301" y="1946"/>
                  </a:lnTo>
                  <a:lnTo>
                    <a:pt x="299" y="1946"/>
                  </a:lnTo>
                  <a:lnTo>
                    <a:pt x="298" y="1946"/>
                  </a:lnTo>
                  <a:lnTo>
                    <a:pt x="297" y="1945"/>
                  </a:lnTo>
                  <a:lnTo>
                    <a:pt x="293" y="1944"/>
                  </a:lnTo>
                  <a:lnTo>
                    <a:pt x="291" y="1941"/>
                  </a:lnTo>
                  <a:lnTo>
                    <a:pt x="289" y="1940"/>
                  </a:lnTo>
                  <a:lnTo>
                    <a:pt x="284" y="1939"/>
                  </a:lnTo>
                  <a:lnTo>
                    <a:pt x="282" y="1938"/>
                  </a:lnTo>
                  <a:lnTo>
                    <a:pt x="280" y="1938"/>
                  </a:lnTo>
                  <a:lnTo>
                    <a:pt x="279" y="1936"/>
                  </a:lnTo>
                  <a:lnTo>
                    <a:pt x="277" y="1933"/>
                  </a:lnTo>
                  <a:lnTo>
                    <a:pt x="280" y="1932"/>
                  </a:lnTo>
                  <a:lnTo>
                    <a:pt x="280" y="1931"/>
                  </a:lnTo>
                  <a:lnTo>
                    <a:pt x="280" y="1929"/>
                  </a:lnTo>
                  <a:lnTo>
                    <a:pt x="281" y="1928"/>
                  </a:lnTo>
                  <a:lnTo>
                    <a:pt x="281" y="1926"/>
                  </a:lnTo>
                  <a:lnTo>
                    <a:pt x="281" y="1924"/>
                  </a:lnTo>
                  <a:lnTo>
                    <a:pt x="281" y="1923"/>
                  </a:lnTo>
                  <a:lnTo>
                    <a:pt x="281" y="1921"/>
                  </a:lnTo>
                  <a:lnTo>
                    <a:pt x="281" y="1920"/>
                  </a:lnTo>
                  <a:lnTo>
                    <a:pt x="281" y="1918"/>
                  </a:lnTo>
                  <a:lnTo>
                    <a:pt x="281" y="1916"/>
                  </a:lnTo>
                  <a:lnTo>
                    <a:pt x="281" y="1915"/>
                  </a:lnTo>
                  <a:lnTo>
                    <a:pt x="281" y="1913"/>
                  </a:lnTo>
                  <a:lnTo>
                    <a:pt x="281" y="1912"/>
                  </a:lnTo>
                  <a:lnTo>
                    <a:pt x="281" y="1911"/>
                  </a:lnTo>
                  <a:lnTo>
                    <a:pt x="282" y="1908"/>
                  </a:lnTo>
                  <a:lnTo>
                    <a:pt x="284" y="1905"/>
                  </a:lnTo>
                  <a:lnTo>
                    <a:pt x="281" y="1905"/>
                  </a:lnTo>
                  <a:lnTo>
                    <a:pt x="280" y="1904"/>
                  </a:lnTo>
                  <a:lnTo>
                    <a:pt x="279" y="1902"/>
                  </a:lnTo>
                  <a:lnTo>
                    <a:pt x="275" y="1898"/>
                  </a:lnTo>
                  <a:lnTo>
                    <a:pt x="273" y="1895"/>
                  </a:lnTo>
                  <a:lnTo>
                    <a:pt x="276" y="1893"/>
                  </a:lnTo>
                  <a:lnTo>
                    <a:pt x="276" y="1891"/>
                  </a:lnTo>
                  <a:lnTo>
                    <a:pt x="276" y="1889"/>
                  </a:lnTo>
                  <a:lnTo>
                    <a:pt x="276" y="1888"/>
                  </a:lnTo>
                  <a:lnTo>
                    <a:pt x="275" y="1886"/>
                  </a:lnTo>
                  <a:lnTo>
                    <a:pt x="275" y="1885"/>
                  </a:lnTo>
                  <a:lnTo>
                    <a:pt x="274" y="1882"/>
                  </a:lnTo>
                  <a:lnTo>
                    <a:pt x="274" y="1881"/>
                  </a:lnTo>
                  <a:lnTo>
                    <a:pt x="273" y="1879"/>
                  </a:lnTo>
                  <a:lnTo>
                    <a:pt x="272" y="1879"/>
                  </a:lnTo>
                  <a:lnTo>
                    <a:pt x="271" y="1879"/>
                  </a:lnTo>
                  <a:lnTo>
                    <a:pt x="268" y="1878"/>
                  </a:lnTo>
                  <a:lnTo>
                    <a:pt x="267" y="1878"/>
                  </a:lnTo>
                  <a:lnTo>
                    <a:pt x="265" y="1878"/>
                  </a:lnTo>
                  <a:lnTo>
                    <a:pt x="264" y="1878"/>
                  </a:lnTo>
                  <a:lnTo>
                    <a:pt x="263" y="1877"/>
                  </a:lnTo>
                  <a:lnTo>
                    <a:pt x="262" y="1873"/>
                  </a:lnTo>
                  <a:lnTo>
                    <a:pt x="260" y="1873"/>
                  </a:lnTo>
                  <a:lnTo>
                    <a:pt x="257" y="1874"/>
                  </a:lnTo>
                  <a:lnTo>
                    <a:pt x="256" y="1873"/>
                  </a:lnTo>
                  <a:lnTo>
                    <a:pt x="255" y="1871"/>
                  </a:lnTo>
                  <a:lnTo>
                    <a:pt x="251" y="1869"/>
                  </a:lnTo>
                  <a:lnTo>
                    <a:pt x="257" y="1868"/>
                  </a:lnTo>
                  <a:lnTo>
                    <a:pt x="258" y="1864"/>
                  </a:lnTo>
                  <a:lnTo>
                    <a:pt x="259" y="1863"/>
                  </a:lnTo>
                  <a:lnTo>
                    <a:pt x="260" y="1862"/>
                  </a:lnTo>
                  <a:lnTo>
                    <a:pt x="262" y="1861"/>
                  </a:lnTo>
                  <a:lnTo>
                    <a:pt x="264" y="1860"/>
                  </a:lnTo>
                  <a:lnTo>
                    <a:pt x="265" y="1857"/>
                  </a:lnTo>
                  <a:lnTo>
                    <a:pt x="266" y="1856"/>
                  </a:lnTo>
                  <a:lnTo>
                    <a:pt x="266" y="1855"/>
                  </a:lnTo>
                  <a:lnTo>
                    <a:pt x="265" y="1853"/>
                  </a:lnTo>
                  <a:lnTo>
                    <a:pt x="264" y="1852"/>
                  </a:lnTo>
                  <a:lnTo>
                    <a:pt x="264" y="1849"/>
                  </a:lnTo>
                  <a:lnTo>
                    <a:pt x="263" y="1848"/>
                  </a:lnTo>
                  <a:lnTo>
                    <a:pt x="263" y="1847"/>
                  </a:lnTo>
                  <a:lnTo>
                    <a:pt x="262" y="1845"/>
                  </a:lnTo>
                  <a:lnTo>
                    <a:pt x="260" y="1844"/>
                  </a:lnTo>
                  <a:lnTo>
                    <a:pt x="259" y="1843"/>
                  </a:lnTo>
                  <a:lnTo>
                    <a:pt x="258" y="1842"/>
                  </a:lnTo>
                  <a:lnTo>
                    <a:pt x="257" y="1840"/>
                  </a:lnTo>
                  <a:lnTo>
                    <a:pt x="256" y="1839"/>
                  </a:lnTo>
                  <a:lnTo>
                    <a:pt x="255" y="1838"/>
                  </a:lnTo>
                  <a:lnTo>
                    <a:pt x="254" y="1837"/>
                  </a:lnTo>
                  <a:lnTo>
                    <a:pt x="252" y="1836"/>
                  </a:lnTo>
                  <a:lnTo>
                    <a:pt x="251" y="1835"/>
                  </a:lnTo>
                  <a:lnTo>
                    <a:pt x="250" y="1834"/>
                  </a:lnTo>
                  <a:lnTo>
                    <a:pt x="250" y="1831"/>
                  </a:lnTo>
                  <a:lnTo>
                    <a:pt x="250" y="1830"/>
                  </a:lnTo>
                  <a:lnTo>
                    <a:pt x="250" y="1828"/>
                  </a:lnTo>
                  <a:lnTo>
                    <a:pt x="250" y="1827"/>
                  </a:lnTo>
                  <a:lnTo>
                    <a:pt x="251" y="1825"/>
                  </a:lnTo>
                  <a:lnTo>
                    <a:pt x="251" y="1823"/>
                  </a:lnTo>
                  <a:lnTo>
                    <a:pt x="251" y="1821"/>
                  </a:lnTo>
                  <a:lnTo>
                    <a:pt x="251" y="1820"/>
                  </a:lnTo>
                  <a:lnTo>
                    <a:pt x="251" y="1819"/>
                  </a:lnTo>
                  <a:lnTo>
                    <a:pt x="251" y="1817"/>
                  </a:lnTo>
                  <a:lnTo>
                    <a:pt x="251" y="1814"/>
                  </a:lnTo>
                  <a:lnTo>
                    <a:pt x="252" y="1813"/>
                  </a:lnTo>
                  <a:lnTo>
                    <a:pt x="252" y="1812"/>
                  </a:lnTo>
                  <a:lnTo>
                    <a:pt x="252" y="1810"/>
                  </a:lnTo>
                  <a:lnTo>
                    <a:pt x="252" y="1809"/>
                  </a:lnTo>
                  <a:lnTo>
                    <a:pt x="254" y="1807"/>
                  </a:lnTo>
                  <a:lnTo>
                    <a:pt x="254" y="1805"/>
                  </a:lnTo>
                  <a:lnTo>
                    <a:pt x="254" y="1804"/>
                  </a:lnTo>
                  <a:lnTo>
                    <a:pt x="255" y="1802"/>
                  </a:lnTo>
                  <a:lnTo>
                    <a:pt x="256" y="1801"/>
                  </a:lnTo>
                  <a:lnTo>
                    <a:pt x="257" y="1800"/>
                  </a:lnTo>
                  <a:lnTo>
                    <a:pt x="258" y="1798"/>
                  </a:lnTo>
                  <a:lnTo>
                    <a:pt x="259" y="1797"/>
                  </a:lnTo>
                  <a:lnTo>
                    <a:pt x="260" y="1796"/>
                  </a:lnTo>
                  <a:lnTo>
                    <a:pt x="260" y="1795"/>
                  </a:lnTo>
                  <a:lnTo>
                    <a:pt x="262" y="1794"/>
                  </a:lnTo>
                  <a:lnTo>
                    <a:pt x="262" y="1792"/>
                  </a:lnTo>
                  <a:lnTo>
                    <a:pt x="262" y="1789"/>
                  </a:lnTo>
                  <a:lnTo>
                    <a:pt x="263" y="1788"/>
                  </a:lnTo>
                  <a:lnTo>
                    <a:pt x="263" y="1787"/>
                  </a:lnTo>
                  <a:lnTo>
                    <a:pt x="264" y="1785"/>
                  </a:lnTo>
                  <a:lnTo>
                    <a:pt x="264" y="1784"/>
                  </a:lnTo>
                  <a:lnTo>
                    <a:pt x="265" y="1783"/>
                  </a:lnTo>
                  <a:lnTo>
                    <a:pt x="266" y="1779"/>
                  </a:lnTo>
                  <a:lnTo>
                    <a:pt x="266" y="1778"/>
                  </a:lnTo>
                  <a:lnTo>
                    <a:pt x="267" y="1777"/>
                  </a:lnTo>
                  <a:lnTo>
                    <a:pt x="270" y="1776"/>
                  </a:lnTo>
                  <a:lnTo>
                    <a:pt x="270" y="1775"/>
                  </a:lnTo>
                  <a:lnTo>
                    <a:pt x="271" y="1773"/>
                  </a:lnTo>
                  <a:lnTo>
                    <a:pt x="270" y="1771"/>
                  </a:lnTo>
                  <a:lnTo>
                    <a:pt x="271" y="1769"/>
                  </a:lnTo>
                  <a:lnTo>
                    <a:pt x="273" y="1767"/>
                  </a:lnTo>
                  <a:lnTo>
                    <a:pt x="275" y="1764"/>
                  </a:lnTo>
                  <a:lnTo>
                    <a:pt x="274" y="1761"/>
                  </a:lnTo>
                  <a:lnTo>
                    <a:pt x="274" y="1760"/>
                  </a:lnTo>
                  <a:lnTo>
                    <a:pt x="274" y="1758"/>
                  </a:lnTo>
                  <a:lnTo>
                    <a:pt x="274" y="1756"/>
                  </a:lnTo>
                  <a:lnTo>
                    <a:pt x="274" y="1755"/>
                  </a:lnTo>
                  <a:lnTo>
                    <a:pt x="274" y="1753"/>
                  </a:lnTo>
                  <a:lnTo>
                    <a:pt x="274" y="1752"/>
                  </a:lnTo>
                  <a:lnTo>
                    <a:pt x="274" y="1750"/>
                  </a:lnTo>
                  <a:lnTo>
                    <a:pt x="274" y="1748"/>
                  </a:lnTo>
                  <a:lnTo>
                    <a:pt x="274" y="1746"/>
                  </a:lnTo>
                  <a:lnTo>
                    <a:pt x="275" y="1745"/>
                  </a:lnTo>
                  <a:lnTo>
                    <a:pt x="275" y="1743"/>
                  </a:lnTo>
                  <a:lnTo>
                    <a:pt x="276" y="1742"/>
                  </a:lnTo>
                  <a:lnTo>
                    <a:pt x="276" y="1739"/>
                  </a:lnTo>
                  <a:lnTo>
                    <a:pt x="276" y="1738"/>
                  </a:lnTo>
                  <a:lnTo>
                    <a:pt x="277" y="1736"/>
                  </a:lnTo>
                  <a:lnTo>
                    <a:pt x="279" y="1735"/>
                  </a:lnTo>
                  <a:lnTo>
                    <a:pt x="279" y="1733"/>
                  </a:lnTo>
                  <a:lnTo>
                    <a:pt x="279" y="1731"/>
                  </a:lnTo>
                  <a:lnTo>
                    <a:pt x="279" y="1730"/>
                  </a:lnTo>
                  <a:lnTo>
                    <a:pt x="279" y="1728"/>
                  </a:lnTo>
                  <a:lnTo>
                    <a:pt x="279" y="1727"/>
                  </a:lnTo>
                  <a:lnTo>
                    <a:pt x="279" y="1726"/>
                  </a:lnTo>
                  <a:lnTo>
                    <a:pt x="279" y="1724"/>
                  </a:lnTo>
                  <a:lnTo>
                    <a:pt x="279" y="1722"/>
                  </a:lnTo>
                  <a:lnTo>
                    <a:pt x="279" y="1720"/>
                  </a:lnTo>
                  <a:lnTo>
                    <a:pt x="279" y="1719"/>
                  </a:lnTo>
                  <a:lnTo>
                    <a:pt x="279" y="1718"/>
                  </a:lnTo>
                  <a:lnTo>
                    <a:pt x="277" y="1716"/>
                  </a:lnTo>
                  <a:lnTo>
                    <a:pt x="277" y="1714"/>
                  </a:lnTo>
                  <a:lnTo>
                    <a:pt x="276" y="1712"/>
                  </a:lnTo>
                  <a:lnTo>
                    <a:pt x="275" y="1712"/>
                  </a:lnTo>
                  <a:lnTo>
                    <a:pt x="274" y="1711"/>
                  </a:lnTo>
                  <a:lnTo>
                    <a:pt x="273" y="1710"/>
                  </a:lnTo>
                  <a:lnTo>
                    <a:pt x="272" y="1709"/>
                  </a:lnTo>
                  <a:lnTo>
                    <a:pt x="271" y="1708"/>
                  </a:lnTo>
                  <a:lnTo>
                    <a:pt x="268" y="1708"/>
                  </a:lnTo>
                  <a:lnTo>
                    <a:pt x="267" y="1706"/>
                  </a:lnTo>
                  <a:lnTo>
                    <a:pt x="266" y="1706"/>
                  </a:lnTo>
                  <a:lnTo>
                    <a:pt x="264" y="1705"/>
                  </a:lnTo>
                  <a:lnTo>
                    <a:pt x="262" y="1708"/>
                  </a:lnTo>
                  <a:lnTo>
                    <a:pt x="260" y="1704"/>
                  </a:lnTo>
                  <a:lnTo>
                    <a:pt x="259" y="1703"/>
                  </a:lnTo>
                  <a:lnTo>
                    <a:pt x="257" y="1702"/>
                  </a:lnTo>
                  <a:lnTo>
                    <a:pt x="256" y="1702"/>
                  </a:lnTo>
                  <a:lnTo>
                    <a:pt x="255" y="1701"/>
                  </a:lnTo>
                  <a:lnTo>
                    <a:pt x="254" y="1700"/>
                  </a:lnTo>
                  <a:lnTo>
                    <a:pt x="251" y="1700"/>
                  </a:lnTo>
                  <a:lnTo>
                    <a:pt x="250" y="1699"/>
                  </a:lnTo>
                  <a:lnTo>
                    <a:pt x="249" y="1697"/>
                  </a:lnTo>
                  <a:lnTo>
                    <a:pt x="249" y="1695"/>
                  </a:lnTo>
                  <a:lnTo>
                    <a:pt x="248" y="1694"/>
                  </a:lnTo>
                  <a:lnTo>
                    <a:pt x="247" y="1693"/>
                  </a:lnTo>
                  <a:lnTo>
                    <a:pt x="246" y="1692"/>
                  </a:lnTo>
                  <a:lnTo>
                    <a:pt x="245" y="1692"/>
                  </a:lnTo>
                  <a:lnTo>
                    <a:pt x="242" y="1691"/>
                  </a:lnTo>
                  <a:lnTo>
                    <a:pt x="241" y="1689"/>
                  </a:lnTo>
                  <a:lnTo>
                    <a:pt x="239" y="1688"/>
                  </a:lnTo>
                  <a:lnTo>
                    <a:pt x="238" y="1688"/>
                  </a:lnTo>
                  <a:lnTo>
                    <a:pt x="237" y="1687"/>
                  </a:lnTo>
                  <a:lnTo>
                    <a:pt x="234" y="1686"/>
                  </a:lnTo>
                  <a:lnTo>
                    <a:pt x="233" y="1685"/>
                  </a:lnTo>
                  <a:lnTo>
                    <a:pt x="232" y="1685"/>
                  </a:lnTo>
                  <a:lnTo>
                    <a:pt x="230" y="1684"/>
                  </a:lnTo>
                  <a:lnTo>
                    <a:pt x="229" y="1684"/>
                  </a:lnTo>
                  <a:lnTo>
                    <a:pt x="226" y="1683"/>
                  </a:lnTo>
                  <a:lnTo>
                    <a:pt x="225" y="1683"/>
                  </a:lnTo>
                  <a:lnTo>
                    <a:pt x="224" y="1683"/>
                  </a:lnTo>
                  <a:lnTo>
                    <a:pt x="223" y="1684"/>
                  </a:lnTo>
                  <a:lnTo>
                    <a:pt x="222" y="1686"/>
                  </a:lnTo>
                  <a:lnTo>
                    <a:pt x="222" y="1687"/>
                  </a:lnTo>
                  <a:lnTo>
                    <a:pt x="221" y="1688"/>
                  </a:lnTo>
                  <a:lnTo>
                    <a:pt x="218" y="1689"/>
                  </a:lnTo>
                  <a:lnTo>
                    <a:pt x="215" y="1688"/>
                  </a:lnTo>
                  <a:lnTo>
                    <a:pt x="214" y="1688"/>
                  </a:lnTo>
                  <a:lnTo>
                    <a:pt x="213" y="1688"/>
                  </a:lnTo>
                  <a:lnTo>
                    <a:pt x="212" y="1688"/>
                  </a:lnTo>
                  <a:lnTo>
                    <a:pt x="209" y="1687"/>
                  </a:lnTo>
                  <a:lnTo>
                    <a:pt x="208" y="1687"/>
                  </a:lnTo>
                  <a:lnTo>
                    <a:pt x="207" y="1687"/>
                  </a:lnTo>
                  <a:lnTo>
                    <a:pt x="205" y="1686"/>
                  </a:lnTo>
                  <a:lnTo>
                    <a:pt x="204" y="1685"/>
                  </a:lnTo>
                  <a:lnTo>
                    <a:pt x="204" y="1684"/>
                  </a:lnTo>
                  <a:lnTo>
                    <a:pt x="204" y="1682"/>
                  </a:lnTo>
                  <a:lnTo>
                    <a:pt x="202" y="1679"/>
                  </a:lnTo>
                  <a:lnTo>
                    <a:pt x="202" y="1678"/>
                  </a:lnTo>
                  <a:lnTo>
                    <a:pt x="202" y="1677"/>
                  </a:lnTo>
                  <a:lnTo>
                    <a:pt x="201" y="1675"/>
                  </a:lnTo>
                  <a:lnTo>
                    <a:pt x="201" y="1674"/>
                  </a:lnTo>
                  <a:lnTo>
                    <a:pt x="200" y="1671"/>
                  </a:lnTo>
                  <a:lnTo>
                    <a:pt x="200" y="1670"/>
                  </a:lnTo>
                  <a:lnTo>
                    <a:pt x="199" y="1669"/>
                  </a:lnTo>
                  <a:lnTo>
                    <a:pt x="199" y="1668"/>
                  </a:lnTo>
                  <a:lnTo>
                    <a:pt x="198" y="1666"/>
                  </a:lnTo>
                  <a:lnTo>
                    <a:pt x="197" y="1664"/>
                  </a:lnTo>
                  <a:lnTo>
                    <a:pt x="193" y="1666"/>
                  </a:lnTo>
                  <a:lnTo>
                    <a:pt x="193" y="1662"/>
                  </a:lnTo>
                  <a:lnTo>
                    <a:pt x="192" y="1661"/>
                  </a:lnTo>
                  <a:lnTo>
                    <a:pt x="190" y="1660"/>
                  </a:lnTo>
                  <a:lnTo>
                    <a:pt x="189" y="1660"/>
                  </a:lnTo>
                  <a:lnTo>
                    <a:pt x="188" y="1659"/>
                  </a:lnTo>
                  <a:lnTo>
                    <a:pt x="185" y="1658"/>
                  </a:lnTo>
                  <a:lnTo>
                    <a:pt x="184" y="1657"/>
                  </a:lnTo>
                  <a:lnTo>
                    <a:pt x="183" y="1657"/>
                  </a:lnTo>
                  <a:lnTo>
                    <a:pt x="182" y="1655"/>
                  </a:lnTo>
                  <a:lnTo>
                    <a:pt x="181" y="1654"/>
                  </a:lnTo>
                  <a:lnTo>
                    <a:pt x="180" y="1654"/>
                  </a:lnTo>
                  <a:lnTo>
                    <a:pt x="176" y="1653"/>
                  </a:lnTo>
                  <a:lnTo>
                    <a:pt x="175" y="1652"/>
                  </a:lnTo>
                  <a:lnTo>
                    <a:pt x="173" y="1651"/>
                  </a:lnTo>
                  <a:lnTo>
                    <a:pt x="172" y="1650"/>
                  </a:lnTo>
                  <a:lnTo>
                    <a:pt x="171" y="1650"/>
                  </a:lnTo>
                  <a:lnTo>
                    <a:pt x="168" y="1649"/>
                  </a:lnTo>
                  <a:lnTo>
                    <a:pt x="167" y="1647"/>
                  </a:lnTo>
                  <a:lnTo>
                    <a:pt x="165" y="1646"/>
                  </a:lnTo>
                  <a:lnTo>
                    <a:pt x="164" y="1646"/>
                  </a:lnTo>
                  <a:lnTo>
                    <a:pt x="163" y="1645"/>
                  </a:lnTo>
                  <a:lnTo>
                    <a:pt x="160" y="1645"/>
                  </a:lnTo>
                  <a:lnTo>
                    <a:pt x="159" y="1645"/>
                  </a:lnTo>
                  <a:lnTo>
                    <a:pt x="158" y="1645"/>
                  </a:lnTo>
                  <a:lnTo>
                    <a:pt x="156" y="1645"/>
                  </a:lnTo>
                  <a:lnTo>
                    <a:pt x="155" y="1645"/>
                  </a:lnTo>
                  <a:lnTo>
                    <a:pt x="152" y="1646"/>
                  </a:lnTo>
                  <a:lnTo>
                    <a:pt x="151" y="1646"/>
                  </a:lnTo>
                  <a:lnTo>
                    <a:pt x="150" y="1646"/>
                  </a:lnTo>
                  <a:lnTo>
                    <a:pt x="148" y="1645"/>
                  </a:lnTo>
                  <a:lnTo>
                    <a:pt x="147" y="1644"/>
                  </a:lnTo>
                  <a:lnTo>
                    <a:pt x="146" y="1644"/>
                  </a:lnTo>
                  <a:lnTo>
                    <a:pt x="144" y="1643"/>
                  </a:lnTo>
                  <a:lnTo>
                    <a:pt x="142" y="1642"/>
                  </a:lnTo>
                  <a:lnTo>
                    <a:pt x="141" y="1641"/>
                  </a:lnTo>
                  <a:lnTo>
                    <a:pt x="140" y="1641"/>
                  </a:lnTo>
                  <a:lnTo>
                    <a:pt x="138" y="1640"/>
                  </a:lnTo>
                  <a:lnTo>
                    <a:pt x="136" y="1638"/>
                  </a:lnTo>
                  <a:lnTo>
                    <a:pt x="135" y="1637"/>
                  </a:lnTo>
                  <a:lnTo>
                    <a:pt x="134" y="1636"/>
                  </a:lnTo>
                  <a:lnTo>
                    <a:pt x="132" y="1636"/>
                  </a:lnTo>
                  <a:lnTo>
                    <a:pt x="131" y="1635"/>
                  </a:lnTo>
                  <a:lnTo>
                    <a:pt x="130" y="1634"/>
                  </a:lnTo>
                  <a:lnTo>
                    <a:pt x="127" y="1633"/>
                  </a:lnTo>
                  <a:lnTo>
                    <a:pt x="126" y="1633"/>
                  </a:lnTo>
                  <a:lnTo>
                    <a:pt x="125" y="1632"/>
                  </a:lnTo>
                  <a:lnTo>
                    <a:pt x="124" y="1630"/>
                  </a:lnTo>
                  <a:lnTo>
                    <a:pt x="122" y="1629"/>
                  </a:lnTo>
                  <a:lnTo>
                    <a:pt x="121" y="1628"/>
                  </a:lnTo>
                  <a:lnTo>
                    <a:pt x="119" y="1627"/>
                  </a:lnTo>
                  <a:lnTo>
                    <a:pt x="118" y="1626"/>
                  </a:lnTo>
                  <a:lnTo>
                    <a:pt x="117" y="1625"/>
                  </a:lnTo>
                  <a:lnTo>
                    <a:pt x="116" y="1624"/>
                  </a:lnTo>
                  <a:lnTo>
                    <a:pt x="115" y="1623"/>
                  </a:lnTo>
                  <a:lnTo>
                    <a:pt x="114" y="1620"/>
                  </a:lnTo>
                  <a:lnTo>
                    <a:pt x="114" y="1619"/>
                  </a:lnTo>
                  <a:lnTo>
                    <a:pt x="113" y="1618"/>
                  </a:lnTo>
                  <a:lnTo>
                    <a:pt x="113" y="1616"/>
                  </a:lnTo>
                  <a:lnTo>
                    <a:pt x="111" y="1615"/>
                  </a:lnTo>
                  <a:lnTo>
                    <a:pt x="110" y="1613"/>
                  </a:lnTo>
                  <a:lnTo>
                    <a:pt x="110" y="1611"/>
                  </a:lnTo>
                  <a:lnTo>
                    <a:pt x="109" y="1610"/>
                  </a:lnTo>
                  <a:lnTo>
                    <a:pt x="108" y="1608"/>
                  </a:lnTo>
                  <a:lnTo>
                    <a:pt x="108" y="1605"/>
                  </a:lnTo>
                  <a:lnTo>
                    <a:pt x="107" y="1604"/>
                  </a:lnTo>
                  <a:lnTo>
                    <a:pt x="107" y="1603"/>
                  </a:lnTo>
                  <a:lnTo>
                    <a:pt x="107" y="1602"/>
                  </a:lnTo>
                  <a:lnTo>
                    <a:pt x="106" y="1600"/>
                  </a:lnTo>
                  <a:lnTo>
                    <a:pt x="106" y="1599"/>
                  </a:lnTo>
                  <a:lnTo>
                    <a:pt x="106" y="1598"/>
                  </a:lnTo>
                  <a:lnTo>
                    <a:pt x="106" y="1595"/>
                  </a:lnTo>
                  <a:lnTo>
                    <a:pt x="106" y="1594"/>
                  </a:lnTo>
                  <a:lnTo>
                    <a:pt x="106" y="1592"/>
                  </a:lnTo>
                  <a:lnTo>
                    <a:pt x="105" y="1591"/>
                  </a:lnTo>
                  <a:lnTo>
                    <a:pt x="104" y="1590"/>
                  </a:lnTo>
                  <a:lnTo>
                    <a:pt x="104" y="1587"/>
                  </a:lnTo>
                  <a:lnTo>
                    <a:pt x="102" y="1586"/>
                  </a:lnTo>
                  <a:lnTo>
                    <a:pt x="101" y="1585"/>
                  </a:lnTo>
                  <a:lnTo>
                    <a:pt x="101" y="1583"/>
                  </a:lnTo>
                  <a:lnTo>
                    <a:pt x="101" y="1582"/>
                  </a:lnTo>
                  <a:lnTo>
                    <a:pt x="102" y="1581"/>
                  </a:lnTo>
                  <a:lnTo>
                    <a:pt x="104" y="1579"/>
                  </a:lnTo>
                  <a:lnTo>
                    <a:pt x="105" y="1578"/>
                  </a:lnTo>
                  <a:lnTo>
                    <a:pt x="106" y="1577"/>
                  </a:lnTo>
                  <a:lnTo>
                    <a:pt x="107" y="1575"/>
                  </a:lnTo>
                  <a:lnTo>
                    <a:pt x="108" y="1574"/>
                  </a:lnTo>
                  <a:lnTo>
                    <a:pt x="109" y="1573"/>
                  </a:lnTo>
                  <a:lnTo>
                    <a:pt x="109" y="1571"/>
                  </a:lnTo>
                  <a:lnTo>
                    <a:pt x="110" y="1570"/>
                  </a:lnTo>
                  <a:lnTo>
                    <a:pt x="111" y="1568"/>
                  </a:lnTo>
                  <a:lnTo>
                    <a:pt x="113" y="1567"/>
                  </a:lnTo>
                  <a:lnTo>
                    <a:pt x="115" y="1563"/>
                  </a:lnTo>
                  <a:lnTo>
                    <a:pt x="115" y="1562"/>
                  </a:lnTo>
                  <a:lnTo>
                    <a:pt x="116" y="1560"/>
                  </a:lnTo>
                  <a:lnTo>
                    <a:pt x="115" y="1559"/>
                  </a:lnTo>
                  <a:lnTo>
                    <a:pt x="114" y="1558"/>
                  </a:lnTo>
                  <a:lnTo>
                    <a:pt x="113" y="1558"/>
                  </a:lnTo>
                  <a:lnTo>
                    <a:pt x="111" y="1557"/>
                  </a:lnTo>
                  <a:lnTo>
                    <a:pt x="108" y="1557"/>
                  </a:lnTo>
                  <a:lnTo>
                    <a:pt x="108" y="1554"/>
                  </a:lnTo>
                  <a:lnTo>
                    <a:pt x="108" y="1552"/>
                  </a:lnTo>
                  <a:lnTo>
                    <a:pt x="108" y="1550"/>
                  </a:lnTo>
                  <a:lnTo>
                    <a:pt x="108" y="1548"/>
                  </a:lnTo>
                  <a:lnTo>
                    <a:pt x="109" y="1545"/>
                  </a:lnTo>
                  <a:lnTo>
                    <a:pt x="111" y="1540"/>
                  </a:lnTo>
                  <a:lnTo>
                    <a:pt x="111" y="1536"/>
                  </a:lnTo>
                  <a:lnTo>
                    <a:pt x="113" y="1532"/>
                  </a:lnTo>
                  <a:lnTo>
                    <a:pt x="111" y="1528"/>
                  </a:lnTo>
                  <a:lnTo>
                    <a:pt x="111" y="1526"/>
                  </a:lnTo>
                  <a:lnTo>
                    <a:pt x="109" y="1524"/>
                  </a:lnTo>
                  <a:lnTo>
                    <a:pt x="107" y="1524"/>
                  </a:lnTo>
                  <a:lnTo>
                    <a:pt x="106" y="1523"/>
                  </a:lnTo>
                  <a:lnTo>
                    <a:pt x="105" y="1522"/>
                  </a:lnTo>
                  <a:lnTo>
                    <a:pt x="105" y="1519"/>
                  </a:lnTo>
                  <a:lnTo>
                    <a:pt x="105" y="1518"/>
                  </a:lnTo>
                  <a:lnTo>
                    <a:pt x="104" y="1516"/>
                  </a:lnTo>
                  <a:lnTo>
                    <a:pt x="102" y="1515"/>
                  </a:lnTo>
                  <a:lnTo>
                    <a:pt x="100" y="1514"/>
                  </a:lnTo>
                  <a:lnTo>
                    <a:pt x="99" y="1514"/>
                  </a:lnTo>
                  <a:lnTo>
                    <a:pt x="97" y="1510"/>
                  </a:lnTo>
                  <a:lnTo>
                    <a:pt x="97" y="1508"/>
                  </a:lnTo>
                  <a:lnTo>
                    <a:pt x="97" y="1506"/>
                  </a:lnTo>
                  <a:lnTo>
                    <a:pt x="98" y="1504"/>
                  </a:lnTo>
                  <a:lnTo>
                    <a:pt x="99" y="1502"/>
                  </a:lnTo>
                  <a:lnTo>
                    <a:pt x="100" y="1501"/>
                  </a:lnTo>
                  <a:lnTo>
                    <a:pt x="101" y="1499"/>
                  </a:lnTo>
                  <a:lnTo>
                    <a:pt x="100" y="1497"/>
                  </a:lnTo>
                  <a:lnTo>
                    <a:pt x="100" y="1494"/>
                  </a:lnTo>
                  <a:lnTo>
                    <a:pt x="101" y="1492"/>
                  </a:lnTo>
                  <a:lnTo>
                    <a:pt x="102" y="1489"/>
                  </a:lnTo>
                  <a:lnTo>
                    <a:pt x="104" y="1486"/>
                  </a:lnTo>
                  <a:lnTo>
                    <a:pt x="104" y="1484"/>
                  </a:lnTo>
                  <a:lnTo>
                    <a:pt x="101" y="1482"/>
                  </a:lnTo>
                  <a:lnTo>
                    <a:pt x="100" y="1481"/>
                  </a:lnTo>
                  <a:lnTo>
                    <a:pt x="99" y="1480"/>
                  </a:lnTo>
                  <a:lnTo>
                    <a:pt x="98" y="1478"/>
                  </a:lnTo>
                  <a:lnTo>
                    <a:pt x="97" y="1477"/>
                  </a:lnTo>
                  <a:lnTo>
                    <a:pt x="94" y="1476"/>
                  </a:lnTo>
                  <a:lnTo>
                    <a:pt x="93" y="1475"/>
                  </a:lnTo>
                  <a:lnTo>
                    <a:pt x="92" y="1474"/>
                  </a:lnTo>
                  <a:lnTo>
                    <a:pt x="91" y="1473"/>
                  </a:lnTo>
                  <a:lnTo>
                    <a:pt x="90" y="1473"/>
                  </a:lnTo>
                  <a:lnTo>
                    <a:pt x="89" y="1472"/>
                  </a:lnTo>
                  <a:lnTo>
                    <a:pt x="88" y="1470"/>
                  </a:lnTo>
                  <a:lnTo>
                    <a:pt x="86" y="1469"/>
                  </a:lnTo>
                  <a:lnTo>
                    <a:pt x="84" y="1468"/>
                  </a:lnTo>
                  <a:lnTo>
                    <a:pt x="83" y="1468"/>
                  </a:lnTo>
                  <a:lnTo>
                    <a:pt x="82" y="1467"/>
                  </a:lnTo>
                  <a:lnTo>
                    <a:pt x="81" y="1466"/>
                  </a:lnTo>
                  <a:lnTo>
                    <a:pt x="79" y="1466"/>
                  </a:lnTo>
                  <a:lnTo>
                    <a:pt x="77" y="1465"/>
                  </a:lnTo>
                  <a:lnTo>
                    <a:pt x="76" y="1464"/>
                  </a:lnTo>
                  <a:lnTo>
                    <a:pt x="75" y="1462"/>
                  </a:lnTo>
                  <a:lnTo>
                    <a:pt x="73" y="1462"/>
                  </a:lnTo>
                  <a:lnTo>
                    <a:pt x="72" y="1462"/>
                  </a:lnTo>
                  <a:lnTo>
                    <a:pt x="69" y="1461"/>
                  </a:lnTo>
                  <a:lnTo>
                    <a:pt x="67" y="1461"/>
                  </a:lnTo>
                  <a:lnTo>
                    <a:pt x="66" y="1461"/>
                  </a:lnTo>
                  <a:lnTo>
                    <a:pt x="65" y="1460"/>
                  </a:lnTo>
                  <a:lnTo>
                    <a:pt x="63" y="1460"/>
                  </a:lnTo>
                  <a:lnTo>
                    <a:pt x="61" y="1459"/>
                  </a:lnTo>
                  <a:lnTo>
                    <a:pt x="60" y="1458"/>
                  </a:lnTo>
                  <a:lnTo>
                    <a:pt x="59" y="1457"/>
                  </a:lnTo>
                  <a:lnTo>
                    <a:pt x="57" y="1456"/>
                  </a:lnTo>
                  <a:lnTo>
                    <a:pt x="57" y="1455"/>
                  </a:lnTo>
                  <a:lnTo>
                    <a:pt x="56" y="1453"/>
                  </a:lnTo>
                  <a:lnTo>
                    <a:pt x="57" y="1451"/>
                  </a:lnTo>
                  <a:lnTo>
                    <a:pt x="57" y="1450"/>
                  </a:lnTo>
                  <a:lnTo>
                    <a:pt x="57" y="1448"/>
                  </a:lnTo>
                  <a:lnTo>
                    <a:pt x="57" y="1447"/>
                  </a:lnTo>
                  <a:lnTo>
                    <a:pt x="57" y="1445"/>
                  </a:lnTo>
                  <a:lnTo>
                    <a:pt x="58" y="1444"/>
                  </a:lnTo>
                  <a:lnTo>
                    <a:pt x="58" y="1441"/>
                  </a:lnTo>
                  <a:lnTo>
                    <a:pt x="58" y="1440"/>
                  </a:lnTo>
                  <a:lnTo>
                    <a:pt x="58" y="1438"/>
                  </a:lnTo>
                  <a:lnTo>
                    <a:pt x="57" y="1436"/>
                  </a:lnTo>
                  <a:lnTo>
                    <a:pt x="56" y="1435"/>
                  </a:lnTo>
                  <a:lnTo>
                    <a:pt x="55" y="1434"/>
                  </a:lnTo>
                  <a:lnTo>
                    <a:pt x="54" y="1433"/>
                  </a:lnTo>
                  <a:lnTo>
                    <a:pt x="51" y="1432"/>
                  </a:lnTo>
                  <a:lnTo>
                    <a:pt x="49" y="1432"/>
                  </a:lnTo>
                  <a:lnTo>
                    <a:pt x="48" y="1432"/>
                  </a:lnTo>
                  <a:lnTo>
                    <a:pt x="46" y="1431"/>
                  </a:lnTo>
                  <a:lnTo>
                    <a:pt x="42" y="1430"/>
                  </a:lnTo>
                  <a:lnTo>
                    <a:pt x="39" y="1428"/>
                  </a:lnTo>
                  <a:lnTo>
                    <a:pt x="39" y="1425"/>
                  </a:lnTo>
                  <a:lnTo>
                    <a:pt x="38" y="1424"/>
                  </a:lnTo>
                  <a:lnTo>
                    <a:pt x="38" y="1423"/>
                  </a:lnTo>
                  <a:lnTo>
                    <a:pt x="38" y="1419"/>
                  </a:lnTo>
                  <a:lnTo>
                    <a:pt x="39" y="1415"/>
                  </a:lnTo>
                  <a:lnTo>
                    <a:pt x="42" y="1414"/>
                  </a:lnTo>
                  <a:lnTo>
                    <a:pt x="46" y="1413"/>
                  </a:lnTo>
                  <a:lnTo>
                    <a:pt x="50" y="1413"/>
                  </a:lnTo>
                  <a:lnTo>
                    <a:pt x="52" y="1411"/>
                  </a:lnTo>
                  <a:lnTo>
                    <a:pt x="54" y="1410"/>
                  </a:lnTo>
                  <a:lnTo>
                    <a:pt x="55" y="1410"/>
                  </a:lnTo>
                  <a:lnTo>
                    <a:pt x="56" y="1409"/>
                  </a:lnTo>
                  <a:lnTo>
                    <a:pt x="58" y="1408"/>
                  </a:lnTo>
                  <a:lnTo>
                    <a:pt x="59" y="1407"/>
                  </a:lnTo>
                  <a:lnTo>
                    <a:pt x="60" y="1406"/>
                  </a:lnTo>
                  <a:lnTo>
                    <a:pt x="60" y="1403"/>
                  </a:lnTo>
                  <a:lnTo>
                    <a:pt x="59" y="1402"/>
                  </a:lnTo>
                  <a:lnTo>
                    <a:pt x="58" y="1401"/>
                  </a:lnTo>
                  <a:lnTo>
                    <a:pt x="58" y="1400"/>
                  </a:lnTo>
                  <a:lnTo>
                    <a:pt x="56" y="1399"/>
                  </a:lnTo>
                  <a:lnTo>
                    <a:pt x="56" y="1398"/>
                  </a:lnTo>
                  <a:lnTo>
                    <a:pt x="55" y="1397"/>
                  </a:lnTo>
                  <a:lnTo>
                    <a:pt x="54" y="1394"/>
                  </a:lnTo>
                  <a:lnTo>
                    <a:pt x="52" y="1393"/>
                  </a:lnTo>
                  <a:lnTo>
                    <a:pt x="52" y="1392"/>
                  </a:lnTo>
                  <a:lnTo>
                    <a:pt x="52" y="1391"/>
                  </a:lnTo>
                  <a:lnTo>
                    <a:pt x="52" y="1389"/>
                  </a:lnTo>
                  <a:lnTo>
                    <a:pt x="51" y="1388"/>
                  </a:lnTo>
                  <a:lnTo>
                    <a:pt x="51" y="1385"/>
                  </a:lnTo>
                  <a:lnTo>
                    <a:pt x="50" y="1384"/>
                  </a:lnTo>
                  <a:lnTo>
                    <a:pt x="49" y="1383"/>
                  </a:lnTo>
                  <a:lnTo>
                    <a:pt x="48" y="1381"/>
                  </a:lnTo>
                  <a:lnTo>
                    <a:pt x="48" y="1380"/>
                  </a:lnTo>
                  <a:lnTo>
                    <a:pt x="44" y="1379"/>
                  </a:lnTo>
                  <a:lnTo>
                    <a:pt x="44" y="1375"/>
                  </a:lnTo>
                  <a:lnTo>
                    <a:pt x="46" y="1374"/>
                  </a:lnTo>
                  <a:lnTo>
                    <a:pt x="48" y="1374"/>
                  </a:lnTo>
                  <a:lnTo>
                    <a:pt x="49" y="1373"/>
                  </a:lnTo>
                  <a:lnTo>
                    <a:pt x="50" y="1372"/>
                  </a:lnTo>
                  <a:lnTo>
                    <a:pt x="51" y="1371"/>
                  </a:lnTo>
                  <a:lnTo>
                    <a:pt x="55" y="1371"/>
                  </a:lnTo>
                  <a:lnTo>
                    <a:pt x="55" y="1368"/>
                  </a:lnTo>
                  <a:lnTo>
                    <a:pt x="54" y="1367"/>
                  </a:lnTo>
                  <a:lnTo>
                    <a:pt x="55" y="1364"/>
                  </a:lnTo>
                  <a:lnTo>
                    <a:pt x="55" y="1363"/>
                  </a:lnTo>
                  <a:lnTo>
                    <a:pt x="56" y="1361"/>
                  </a:lnTo>
                  <a:lnTo>
                    <a:pt x="56" y="1359"/>
                  </a:lnTo>
                  <a:lnTo>
                    <a:pt x="56" y="1358"/>
                  </a:lnTo>
                  <a:lnTo>
                    <a:pt x="57" y="1356"/>
                  </a:lnTo>
                  <a:lnTo>
                    <a:pt x="58" y="1355"/>
                  </a:lnTo>
                  <a:lnTo>
                    <a:pt x="58" y="1354"/>
                  </a:lnTo>
                  <a:lnTo>
                    <a:pt x="59" y="1352"/>
                  </a:lnTo>
                  <a:lnTo>
                    <a:pt x="60" y="1350"/>
                  </a:lnTo>
                  <a:lnTo>
                    <a:pt x="61" y="1349"/>
                  </a:lnTo>
                  <a:lnTo>
                    <a:pt x="63" y="1348"/>
                  </a:lnTo>
                  <a:lnTo>
                    <a:pt x="63" y="1347"/>
                  </a:lnTo>
                  <a:lnTo>
                    <a:pt x="65" y="1342"/>
                  </a:lnTo>
                  <a:lnTo>
                    <a:pt x="63" y="1338"/>
                  </a:lnTo>
                  <a:lnTo>
                    <a:pt x="65" y="1332"/>
                  </a:lnTo>
                  <a:lnTo>
                    <a:pt x="63" y="1330"/>
                  </a:lnTo>
                  <a:lnTo>
                    <a:pt x="61" y="1329"/>
                  </a:lnTo>
                  <a:lnTo>
                    <a:pt x="59" y="1327"/>
                  </a:lnTo>
                  <a:lnTo>
                    <a:pt x="58" y="1327"/>
                  </a:lnTo>
                  <a:lnTo>
                    <a:pt x="58" y="1325"/>
                  </a:lnTo>
                  <a:lnTo>
                    <a:pt x="58" y="1324"/>
                  </a:lnTo>
                  <a:lnTo>
                    <a:pt x="59" y="1323"/>
                  </a:lnTo>
                  <a:lnTo>
                    <a:pt x="60" y="1321"/>
                  </a:lnTo>
                  <a:lnTo>
                    <a:pt x="61" y="1319"/>
                  </a:lnTo>
                  <a:lnTo>
                    <a:pt x="63" y="1318"/>
                  </a:lnTo>
                  <a:lnTo>
                    <a:pt x="64" y="1317"/>
                  </a:lnTo>
                  <a:lnTo>
                    <a:pt x="65" y="1316"/>
                  </a:lnTo>
                  <a:lnTo>
                    <a:pt x="66" y="1315"/>
                  </a:lnTo>
                  <a:lnTo>
                    <a:pt x="67" y="1314"/>
                  </a:lnTo>
                  <a:lnTo>
                    <a:pt x="68" y="1313"/>
                  </a:lnTo>
                  <a:lnTo>
                    <a:pt x="67" y="1310"/>
                  </a:lnTo>
                  <a:lnTo>
                    <a:pt x="66" y="1309"/>
                  </a:lnTo>
                  <a:lnTo>
                    <a:pt x="65" y="1308"/>
                  </a:lnTo>
                  <a:lnTo>
                    <a:pt x="61" y="1304"/>
                  </a:lnTo>
                  <a:lnTo>
                    <a:pt x="60" y="1297"/>
                  </a:lnTo>
                  <a:lnTo>
                    <a:pt x="59" y="1291"/>
                  </a:lnTo>
                  <a:lnTo>
                    <a:pt x="63" y="1284"/>
                  </a:lnTo>
                  <a:lnTo>
                    <a:pt x="66" y="1281"/>
                  </a:lnTo>
                  <a:lnTo>
                    <a:pt x="68" y="1276"/>
                  </a:lnTo>
                  <a:lnTo>
                    <a:pt x="72" y="1276"/>
                  </a:lnTo>
                  <a:lnTo>
                    <a:pt x="75" y="1279"/>
                  </a:lnTo>
                  <a:lnTo>
                    <a:pt x="81" y="1279"/>
                  </a:lnTo>
                  <a:lnTo>
                    <a:pt x="83" y="1276"/>
                  </a:lnTo>
                  <a:lnTo>
                    <a:pt x="86" y="1273"/>
                  </a:lnTo>
                  <a:lnTo>
                    <a:pt x="83" y="1270"/>
                  </a:lnTo>
                  <a:lnTo>
                    <a:pt x="86" y="1264"/>
                  </a:lnTo>
                  <a:lnTo>
                    <a:pt x="91" y="1262"/>
                  </a:lnTo>
                  <a:lnTo>
                    <a:pt x="94" y="1258"/>
                  </a:lnTo>
                  <a:lnTo>
                    <a:pt x="97" y="1256"/>
                  </a:lnTo>
                  <a:lnTo>
                    <a:pt x="100" y="1253"/>
                  </a:lnTo>
                  <a:lnTo>
                    <a:pt x="99" y="1249"/>
                  </a:lnTo>
                  <a:lnTo>
                    <a:pt x="98" y="1246"/>
                  </a:lnTo>
                  <a:lnTo>
                    <a:pt x="99" y="1241"/>
                  </a:lnTo>
                  <a:lnTo>
                    <a:pt x="100" y="1238"/>
                  </a:lnTo>
                  <a:lnTo>
                    <a:pt x="104" y="1232"/>
                  </a:lnTo>
                  <a:lnTo>
                    <a:pt x="105" y="1228"/>
                  </a:lnTo>
                  <a:lnTo>
                    <a:pt x="106" y="1223"/>
                  </a:lnTo>
                  <a:lnTo>
                    <a:pt x="107" y="1220"/>
                  </a:lnTo>
                  <a:lnTo>
                    <a:pt x="107" y="1217"/>
                  </a:lnTo>
                  <a:lnTo>
                    <a:pt x="108" y="1215"/>
                  </a:lnTo>
                  <a:lnTo>
                    <a:pt x="108" y="1214"/>
                  </a:lnTo>
                  <a:lnTo>
                    <a:pt x="109" y="1212"/>
                  </a:lnTo>
                  <a:lnTo>
                    <a:pt x="109" y="1211"/>
                  </a:lnTo>
                  <a:lnTo>
                    <a:pt x="110" y="1207"/>
                  </a:lnTo>
                  <a:lnTo>
                    <a:pt x="115" y="1207"/>
                  </a:lnTo>
                  <a:lnTo>
                    <a:pt x="116" y="1207"/>
                  </a:lnTo>
                  <a:lnTo>
                    <a:pt x="118" y="1207"/>
                  </a:lnTo>
                  <a:lnTo>
                    <a:pt x="119" y="1207"/>
                  </a:lnTo>
                  <a:lnTo>
                    <a:pt x="122" y="1207"/>
                  </a:lnTo>
                  <a:lnTo>
                    <a:pt x="123" y="1208"/>
                  </a:lnTo>
                  <a:lnTo>
                    <a:pt x="124" y="1208"/>
                  </a:lnTo>
                  <a:lnTo>
                    <a:pt x="125" y="1211"/>
                  </a:lnTo>
                  <a:lnTo>
                    <a:pt x="126" y="1211"/>
                  </a:lnTo>
                  <a:lnTo>
                    <a:pt x="127" y="1213"/>
                  </a:lnTo>
                  <a:lnTo>
                    <a:pt x="131" y="1220"/>
                  </a:lnTo>
                  <a:lnTo>
                    <a:pt x="132" y="1221"/>
                  </a:lnTo>
                  <a:lnTo>
                    <a:pt x="133" y="1223"/>
                  </a:lnTo>
                  <a:lnTo>
                    <a:pt x="134" y="1224"/>
                  </a:lnTo>
                  <a:lnTo>
                    <a:pt x="135" y="1224"/>
                  </a:lnTo>
                  <a:lnTo>
                    <a:pt x="138" y="1225"/>
                  </a:lnTo>
                  <a:lnTo>
                    <a:pt x="139" y="1225"/>
                  </a:lnTo>
                  <a:lnTo>
                    <a:pt x="140" y="1226"/>
                  </a:lnTo>
                  <a:lnTo>
                    <a:pt x="142" y="1226"/>
                  </a:lnTo>
                  <a:lnTo>
                    <a:pt x="146" y="1228"/>
                  </a:lnTo>
                  <a:lnTo>
                    <a:pt x="148" y="1226"/>
                  </a:lnTo>
                  <a:lnTo>
                    <a:pt x="149" y="1223"/>
                  </a:lnTo>
                  <a:lnTo>
                    <a:pt x="148" y="1218"/>
                  </a:lnTo>
                  <a:lnTo>
                    <a:pt x="147" y="1215"/>
                  </a:lnTo>
                  <a:lnTo>
                    <a:pt x="147" y="1212"/>
                  </a:lnTo>
                  <a:lnTo>
                    <a:pt x="147" y="1209"/>
                  </a:lnTo>
                  <a:lnTo>
                    <a:pt x="146" y="1207"/>
                  </a:lnTo>
                  <a:lnTo>
                    <a:pt x="144" y="1204"/>
                  </a:lnTo>
                  <a:lnTo>
                    <a:pt x="144" y="1203"/>
                  </a:lnTo>
                  <a:lnTo>
                    <a:pt x="143" y="1200"/>
                  </a:lnTo>
                  <a:lnTo>
                    <a:pt x="142" y="1197"/>
                  </a:lnTo>
                  <a:lnTo>
                    <a:pt x="140" y="1195"/>
                  </a:lnTo>
                  <a:lnTo>
                    <a:pt x="140" y="1194"/>
                  </a:lnTo>
                  <a:lnTo>
                    <a:pt x="139" y="1192"/>
                  </a:lnTo>
                  <a:lnTo>
                    <a:pt x="136" y="1189"/>
                  </a:lnTo>
                  <a:lnTo>
                    <a:pt x="135" y="1186"/>
                  </a:lnTo>
                  <a:lnTo>
                    <a:pt x="135" y="1184"/>
                  </a:lnTo>
                  <a:lnTo>
                    <a:pt x="135" y="1182"/>
                  </a:lnTo>
                  <a:lnTo>
                    <a:pt x="134" y="1179"/>
                  </a:lnTo>
                  <a:lnTo>
                    <a:pt x="135" y="1175"/>
                  </a:lnTo>
                  <a:lnTo>
                    <a:pt x="136" y="1172"/>
                  </a:lnTo>
                  <a:lnTo>
                    <a:pt x="140" y="1171"/>
                  </a:lnTo>
                  <a:lnTo>
                    <a:pt x="144" y="117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18" name="Rectangle 46"/>
            <p:cNvSpPr>
              <a:spLocks noChangeArrowheads="1"/>
            </p:cNvSpPr>
            <p:nvPr/>
          </p:nvSpPr>
          <p:spPr bwMode="auto">
            <a:xfrm>
              <a:off x="6919913" y="5476875"/>
              <a:ext cx="575779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bieszczadzki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4673600" y="4027488"/>
              <a:ext cx="698500" cy="1211262"/>
            </a:xfrm>
            <a:custGeom>
              <a:avLst/>
              <a:gdLst/>
              <a:ahLst/>
              <a:cxnLst>
                <a:cxn ang="0">
                  <a:pos x="829" y="826"/>
                </a:cxn>
                <a:cxn ang="0">
                  <a:pos x="825" y="897"/>
                </a:cxn>
                <a:cxn ang="0">
                  <a:pos x="780" y="976"/>
                </a:cxn>
                <a:cxn ang="0">
                  <a:pos x="759" y="1060"/>
                </a:cxn>
                <a:cxn ang="0">
                  <a:pos x="788" y="1109"/>
                </a:cxn>
                <a:cxn ang="0">
                  <a:pos x="800" y="1182"/>
                </a:cxn>
                <a:cxn ang="0">
                  <a:pos x="819" y="1253"/>
                </a:cxn>
                <a:cxn ang="0">
                  <a:pos x="784" y="1323"/>
                </a:cxn>
                <a:cxn ang="0">
                  <a:pos x="752" y="1382"/>
                </a:cxn>
                <a:cxn ang="0">
                  <a:pos x="728" y="1422"/>
                </a:cxn>
                <a:cxn ang="0">
                  <a:pos x="638" y="1473"/>
                </a:cxn>
                <a:cxn ang="0">
                  <a:pos x="562" y="1483"/>
                </a:cxn>
                <a:cxn ang="0">
                  <a:pos x="454" y="1525"/>
                </a:cxn>
                <a:cxn ang="0">
                  <a:pos x="370" y="1444"/>
                </a:cxn>
                <a:cxn ang="0">
                  <a:pos x="371" y="1379"/>
                </a:cxn>
                <a:cxn ang="0">
                  <a:pos x="368" y="1315"/>
                </a:cxn>
                <a:cxn ang="0">
                  <a:pos x="415" y="1252"/>
                </a:cxn>
                <a:cxn ang="0">
                  <a:pos x="360" y="1202"/>
                </a:cxn>
                <a:cxn ang="0">
                  <a:pos x="312" y="1132"/>
                </a:cxn>
                <a:cxn ang="0">
                  <a:pos x="275" y="1080"/>
                </a:cxn>
                <a:cxn ang="0">
                  <a:pos x="307" y="1014"/>
                </a:cxn>
                <a:cxn ang="0">
                  <a:pos x="248" y="975"/>
                </a:cxn>
                <a:cxn ang="0">
                  <a:pos x="207" y="918"/>
                </a:cxn>
                <a:cxn ang="0">
                  <a:pos x="239" y="855"/>
                </a:cxn>
                <a:cxn ang="0">
                  <a:pos x="271" y="777"/>
                </a:cxn>
                <a:cxn ang="0">
                  <a:pos x="230" y="712"/>
                </a:cxn>
                <a:cxn ang="0">
                  <a:pos x="234" y="621"/>
                </a:cxn>
                <a:cxn ang="0">
                  <a:pos x="177" y="564"/>
                </a:cxn>
                <a:cxn ang="0">
                  <a:pos x="199" y="509"/>
                </a:cxn>
                <a:cxn ang="0">
                  <a:pos x="163" y="433"/>
                </a:cxn>
                <a:cxn ang="0">
                  <a:pos x="81" y="396"/>
                </a:cxn>
                <a:cxn ang="0">
                  <a:pos x="26" y="382"/>
                </a:cxn>
                <a:cxn ang="0">
                  <a:pos x="8" y="314"/>
                </a:cxn>
                <a:cxn ang="0">
                  <a:pos x="64" y="266"/>
                </a:cxn>
                <a:cxn ang="0">
                  <a:pos x="96" y="228"/>
                </a:cxn>
                <a:cxn ang="0">
                  <a:pos x="165" y="238"/>
                </a:cxn>
                <a:cxn ang="0">
                  <a:pos x="225" y="197"/>
                </a:cxn>
                <a:cxn ang="0">
                  <a:pos x="180" y="145"/>
                </a:cxn>
                <a:cxn ang="0">
                  <a:pos x="109" y="88"/>
                </a:cxn>
                <a:cxn ang="0">
                  <a:pos x="129" y="86"/>
                </a:cxn>
                <a:cxn ang="0">
                  <a:pos x="183" y="114"/>
                </a:cxn>
                <a:cxn ang="0">
                  <a:pos x="225" y="75"/>
                </a:cxn>
                <a:cxn ang="0">
                  <a:pos x="225" y="3"/>
                </a:cxn>
                <a:cxn ang="0">
                  <a:pos x="321" y="62"/>
                </a:cxn>
                <a:cxn ang="0">
                  <a:pos x="368" y="137"/>
                </a:cxn>
                <a:cxn ang="0">
                  <a:pos x="447" y="133"/>
                </a:cxn>
                <a:cxn ang="0">
                  <a:pos x="503" y="95"/>
                </a:cxn>
                <a:cxn ang="0">
                  <a:pos x="579" y="112"/>
                </a:cxn>
                <a:cxn ang="0">
                  <a:pos x="661" y="135"/>
                </a:cxn>
                <a:cxn ang="0">
                  <a:pos x="677" y="221"/>
                </a:cxn>
                <a:cxn ang="0">
                  <a:pos x="721" y="272"/>
                </a:cxn>
                <a:cxn ang="0">
                  <a:pos x="788" y="240"/>
                </a:cxn>
                <a:cxn ang="0">
                  <a:pos x="839" y="274"/>
                </a:cxn>
                <a:cxn ang="0">
                  <a:pos x="872" y="325"/>
                </a:cxn>
                <a:cxn ang="0">
                  <a:pos x="798" y="345"/>
                </a:cxn>
                <a:cxn ang="0">
                  <a:pos x="800" y="405"/>
                </a:cxn>
                <a:cxn ang="0">
                  <a:pos x="829" y="501"/>
                </a:cxn>
                <a:cxn ang="0">
                  <a:pos x="769" y="581"/>
                </a:cxn>
                <a:cxn ang="0">
                  <a:pos x="736" y="601"/>
                </a:cxn>
                <a:cxn ang="0">
                  <a:pos x="756" y="677"/>
                </a:cxn>
                <a:cxn ang="0">
                  <a:pos x="734" y="741"/>
                </a:cxn>
                <a:cxn ang="0">
                  <a:pos x="768" y="793"/>
                </a:cxn>
              </a:cxnLst>
              <a:rect l="0" t="0" r="r" b="b"/>
              <a:pathLst>
                <a:path w="880" h="1525">
                  <a:moveTo>
                    <a:pt x="804" y="766"/>
                  </a:moveTo>
                  <a:lnTo>
                    <a:pt x="811" y="766"/>
                  </a:lnTo>
                  <a:lnTo>
                    <a:pt x="814" y="765"/>
                  </a:lnTo>
                  <a:lnTo>
                    <a:pt x="817" y="765"/>
                  </a:lnTo>
                  <a:lnTo>
                    <a:pt x="818" y="766"/>
                  </a:lnTo>
                  <a:lnTo>
                    <a:pt x="819" y="765"/>
                  </a:lnTo>
                  <a:lnTo>
                    <a:pt x="821" y="768"/>
                  </a:lnTo>
                  <a:lnTo>
                    <a:pt x="822" y="769"/>
                  </a:lnTo>
                  <a:lnTo>
                    <a:pt x="823" y="769"/>
                  </a:lnTo>
                  <a:lnTo>
                    <a:pt x="826" y="770"/>
                  </a:lnTo>
                  <a:lnTo>
                    <a:pt x="827" y="771"/>
                  </a:lnTo>
                  <a:lnTo>
                    <a:pt x="828" y="773"/>
                  </a:lnTo>
                  <a:lnTo>
                    <a:pt x="828" y="775"/>
                  </a:lnTo>
                  <a:lnTo>
                    <a:pt x="828" y="776"/>
                  </a:lnTo>
                  <a:lnTo>
                    <a:pt x="828" y="778"/>
                  </a:lnTo>
                  <a:lnTo>
                    <a:pt x="828" y="779"/>
                  </a:lnTo>
                  <a:lnTo>
                    <a:pt x="827" y="781"/>
                  </a:lnTo>
                  <a:lnTo>
                    <a:pt x="826" y="782"/>
                  </a:lnTo>
                  <a:lnTo>
                    <a:pt x="825" y="784"/>
                  </a:lnTo>
                  <a:lnTo>
                    <a:pt x="825" y="785"/>
                  </a:lnTo>
                  <a:lnTo>
                    <a:pt x="825" y="786"/>
                  </a:lnTo>
                  <a:lnTo>
                    <a:pt x="825" y="788"/>
                  </a:lnTo>
                  <a:lnTo>
                    <a:pt x="825" y="791"/>
                  </a:lnTo>
                  <a:lnTo>
                    <a:pt x="827" y="792"/>
                  </a:lnTo>
                  <a:lnTo>
                    <a:pt x="828" y="792"/>
                  </a:lnTo>
                  <a:lnTo>
                    <a:pt x="830" y="793"/>
                  </a:lnTo>
                  <a:lnTo>
                    <a:pt x="833" y="792"/>
                  </a:lnTo>
                  <a:lnTo>
                    <a:pt x="834" y="793"/>
                  </a:lnTo>
                  <a:lnTo>
                    <a:pt x="834" y="795"/>
                  </a:lnTo>
                  <a:lnTo>
                    <a:pt x="834" y="796"/>
                  </a:lnTo>
                  <a:lnTo>
                    <a:pt x="834" y="799"/>
                  </a:lnTo>
                  <a:lnTo>
                    <a:pt x="834" y="800"/>
                  </a:lnTo>
                  <a:lnTo>
                    <a:pt x="834" y="802"/>
                  </a:lnTo>
                  <a:lnTo>
                    <a:pt x="834" y="803"/>
                  </a:lnTo>
                  <a:lnTo>
                    <a:pt x="834" y="806"/>
                  </a:lnTo>
                  <a:lnTo>
                    <a:pt x="834" y="807"/>
                  </a:lnTo>
                  <a:lnTo>
                    <a:pt x="835" y="809"/>
                  </a:lnTo>
                  <a:lnTo>
                    <a:pt x="835" y="810"/>
                  </a:lnTo>
                  <a:lnTo>
                    <a:pt x="834" y="812"/>
                  </a:lnTo>
                  <a:lnTo>
                    <a:pt x="834" y="813"/>
                  </a:lnTo>
                  <a:lnTo>
                    <a:pt x="834" y="816"/>
                  </a:lnTo>
                  <a:lnTo>
                    <a:pt x="834" y="817"/>
                  </a:lnTo>
                  <a:lnTo>
                    <a:pt x="833" y="818"/>
                  </a:lnTo>
                  <a:lnTo>
                    <a:pt x="831" y="819"/>
                  </a:lnTo>
                  <a:lnTo>
                    <a:pt x="830" y="821"/>
                  </a:lnTo>
                  <a:lnTo>
                    <a:pt x="830" y="823"/>
                  </a:lnTo>
                  <a:lnTo>
                    <a:pt x="829" y="824"/>
                  </a:lnTo>
                  <a:lnTo>
                    <a:pt x="829" y="826"/>
                  </a:lnTo>
                  <a:lnTo>
                    <a:pt x="829" y="827"/>
                  </a:lnTo>
                  <a:lnTo>
                    <a:pt x="829" y="829"/>
                  </a:lnTo>
                  <a:lnTo>
                    <a:pt x="829" y="830"/>
                  </a:lnTo>
                  <a:lnTo>
                    <a:pt x="829" y="832"/>
                  </a:lnTo>
                  <a:lnTo>
                    <a:pt x="829" y="835"/>
                  </a:lnTo>
                  <a:lnTo>
                    <a:pt x="829" y="836"/>
                  </a:lnTo>
                  <a:lnTo>
                    <a:pt x="830" y="838"/>
                  </a:lnTo>
                  <a:lnTo>
                    <a:pt x="830" y="841"/>
                  </a:lnTo>
                  <a:lnTo>
                    <a:pt x="829" y="842"/>
                  </a:lnTo>
                  <a:lnTo>
                    <a:pt x="829" y="843"/>
                  </a:lnTo>
                  <a:lnTo>
                    <a:pt x="827" y="846"/>
                  </a:lnTo>
                  <a:lnTo>
                    <a:pt x="822" y="847"/>
                  </a:lnTo>
                  <a:lnTo>
                    <a:pt x="820" y="847"/>
                  </a:lnTo>
                  <a:lnTo>
                    <a:pt x="818" y="849"/>
                  </a:lnTo>
                  <a:lnTo>
                    <a:pt x="815" y="850"/>
                  </a:lnTo>
                  <a:lnTo>
                    <a:pt x="815" y="852"/>
                  </a:lnTo>
                  <a:lnTo>
                    <a:pt x="811" y="854"/>
                  </a:lnTo>
                  <a:lnTo>
                    <a:pt x="809" y="855"/>
                  </a:lnTo>
                  <a:lnTo>
                    <a:pt x="806" y="855"/>
                  </a:lnTo>
                  <a:lnTo>
                    <a:pt x="803" y="854"/>
                  </a:lnTo>
                  <a:lnTo>
                    <a:pt x="795" y="853"/>
                  </a:lnTo>
                  <a:lnTo>
                    <a:pt x="793" y="855"/>
                  </a:lnTo>
                  <a:lnTo>
                    <a:pt x="794" y="858"/>
                  </a:lnTo>
                  <a:lnTo>
                    <a:pt x="796" y="861"/>
                  </a:lnTo>
                  <a:lnTo>
                    <a:pt x="798" y="863"/>
                  </a:lnTo>
                  <a:lnTo>
                    <a:pt x="801" y="863"/>
                  </a:lnTo>
                  <a:lnTo>
                    <a:pt x="805" y="866"/>
                  </a:lnTo>
                  <a:lnTo>
                    <a:pt x="809" y="867"/>
                  </a:lnTo>
                  <a:lnTo>
                    <a:pt x="811" y="868"/>
                  </a:lnTo>
                  <a:lnTo>
                    <a:pt x="814" y="866"/>
                  </a:lnTo>
                  <a:lnTo>
                    <a:pt x="818" y="866"/>
                  </a:lnTo>
                  <a:lnTo>
                    <a:pt x="819" y="865"/>
                  </a:lnTo>
                  <a:lnTo>
                    <a:pt x="822" y="867"/>
                  </a:lnTo>
                  <a:lnTo>
                    <a:pt x="821" y="870"/>
                  </a:lnTo>
                  <a:lnTo>
                    <a:pt x="823" y="874"/>
                  </a:lnTo>
                  <a:lnTo>
                    <a:pt x="826" y="875"/>
                  </a:lnTo>
                  <a:lnTo>
                    <a:pt x="828" y="876"/>
                  </a:lnTo>
                  <a:lnTo>
                    <a:pt x="830" y="877"/>
                  </a:lnTo>
                  <a:lnTo>
                    <a:pt x="830" y="879"/>
                  </a:lnTo>
                  <a:lnTo>
                    <a:pt x="831" y="882"/>
                  </a:lnTo>
                  <a:lnTo>
                    <a:pt x="831" y="886"/>
                  </a:lnTo>
                  <a:lnTo>
                    <a:pt x="831" y="888"/>
                  </a:lnTo>
                  <a:lnTo>
                    <a:pt x="831" y="891"/>
                  </a:lnTo>
                  <a:lnTo>
                    <a:pt x="831" y="893"/>
                  </a:lnTo>
                  <a:lnTo>
                    <a:pt x="829" y="895"/>
                  </a:lnTo>
                  <a:lnTo>
                    <a:pt x="827" y="895"/>
                  </a:lnTo>
                  <a:lnTo>
                    <a:pt x="826" y="896"/>
                  </a:lnTo>
                  <a:lnTo>
                    <a:pt x="825" y="897"/>
                  </a:lnTo>
                  <a:lnTo>
                    <a:pt x="823" y="897"/>
                  </a:lnTo>
                  <a:lnTo>
                    <a:pt x="822" y="899"/>
                  </a:lnTo>
                  <a:lnTo>
                    <a:pt x="821" y="901"/>
                  </a:lnTo>
                  <a:lnTo>
                    <a:pt x="820" y="902"/>
                  </a:lnTo>
                  <a:lnTo>
                    <a:pt x="820" y="904"/>
                  </a:lnTo>
                  <a:lnTo>
                    <a:pt x="820" y="905"/>
                  </a:lnTo>
                  <a:lnTo>
                    <a:pt x="820" y="907"/>
                  </a:lnTo>
                  <a:lnTo>
                    <a:pt x="820" y="909"/>
                  </a:lnTo>
                  <a:lnTo>
                    <a:pt x="820" y="910"/>
                  </a:lnTo>
                  <a:lnTo>
                    <a:pt x="820" y="913"/>
                  </a:lnTo>
                  <a:lnTo>
                    <a:pt x="818" y="916"/>
                  </a:lnTo>
                  <a:lnTo>
                    <a:pt x="817" y="917"/>
                  </a:lnTo>
                  <a:lnTo>
                    <a:pt x="815" y="918"/>
                  </a:lnTo>
                  <a:lnTo>
                    <a:pt x="814" y="920"/>
                  </a:lnTo>
                  <a:lnTo>
                    <a:pt x="813" y="921"/>
                  </a:lnTo>
                  <a:lnTo>
                    <a:pt x="811" y="922"/>
                  </a:lnTo>
                  <a:lnTo>
                    <a:pt x="808" y="925"/>
                  </a:lnTo>
                  <a:lnTo>
                    <a:pt x="806" y="926"/>
                  </a:lnTo>
                  <a:lnTo>
                    <a:pt x="804" y="928"/>
                  </a:lnTo>
                  <a:lnTo>
                    <a:pt x="803" y="929"/>
                  </a:lnTo>
                  <a:lnTo>
                    <a:pt x="801" y="930"/>
                  </a:lnTo>
                  <a:lnTo>
                    <a:pt x="798" y="933"/>
                  </a:lnTo>
                  <a:lnTo>
                    <a:pt x="796" y="935"/>
                  </a:lnTo>
                  <a:lnTo>
                    <a:pt x="795" y="936"/>
                  </a:lnTo>
                  <a:lnTo>
                    <a:pt x="795" y="937"/>
                  </a:lnTo>
                  <a:lnTo>
                    <a:pt x="793" y="939"/>
                  </a:lnTo>
                  <a:lnTo>
                    <a:pt x="790" y="941"/>
                  </a:lnTo>
                  <a:lnTo>
                    <a:pt x="790" y="943"/>
                  </a:lnTo>
                  <a:lnTo>
                    <a:pt x="790" y="945"/>
                  </a:lnTo>
                  <a:lnTo>
                    <a:pt x="789" y="947"/>
                  </a:lnTo>
                  <a:lnTo>
                    <a:pt x="792" y="950"/>
                  </a:lnTo>
                  <a:lnTo>
                    <a:pt x="792" y="952"/>
                  </a:lnTo>
                  <a:lnTo>
                    <a:pt x="792" y="953"/>
                  </a:lnTo>
                  <a:lnTo>
                    <a:pt x="793" y="956"/>
                  </a:lnTo>
                  <a:lnTo>
                    <a:pt x="790" y="958"/>
                  </a:lnTo>
                  <a:lnTo>
                    <a:pt x="789" y="958"/>
                  </a:lnTo>
                  <a:lnTo>
                    <a:pt x="788" y="959"/>
                  </a:lnTo>
                  <a:lnTo>
                    <a:pt x="787" y="960"/>
                  </a:lnTo>
                  <a:lnTo>
                    <a:pt x="787" y="961"/>
                  </a:lnTo>
                  <a:lnTo>
                    <a:pt x="786" y="963"/>
                  </a:lnTo>
                  <a:lnTo>
                    <a:pt x="786" y="964"/>
                  </a:lnTo>
                  <a:lnTo>
                    <a:pt x="786" y="966"/>
                  </a:lnTo>
                  <a:lnTo>
                    <a:pt x="785" y="968"/>
                  </a:lnTo>
                  <a:lnTo>
                    <a:pt x="785" y="969"/>
                  </a:lnTo>
                  <a:lnTo>
                    <a:pt x="784" y="971"/>
                  </a:lnTo>
                  <a:lnTo>
                    <a:pt x="784" y="972"/>
                  </a:lnTo>
                  <a:lnTo>
                    <a:pt x="782" y="973"/>
                  </a:lnTo>
                  <a:lnTo>
                    <a:pt x="780" y="976"/>
                  </a:lnTo>
                  <a:lnTo>
                    <a:pt x="780" y="978"/>
                  </a:lnTo>
                  <a:lnTo>
                    <a:pt x="781" y="979"/>
                  </a:lnTo>
                  <a:lnTo>
                    <a:pt x="782" y="983"/>
                  </a:lnTo>
                  <a:lnTo>
                    <a:pt x="780" y="985"/>
                  </a:lnTo>
                  <a:lnTo>
                    <a:pt x="779" y="986"/>
                  </a:lnTo>
                  <a:lnTo>
                    <a:pt x="779" y="988"/>
                  </a:lnTo>
                  <a:lnTo>
                    <a:pt x="778" y="989"/>
                  </a:lnTo>
                  <a:lnTo>
                    <a:pt x="778" y="992"/>
                  </a:lnTo>
                  <a:lnTo>
                    <a:pt x="778" y="993"/>
                  </a:lnTo>
                  <a:lnTo>
                    <a:pt x="778" y="994"/>
                  </a:lnTo>
                  <a:lnTo>
                    <a:pt x="778" y="996"/>
                  </a:lnTo>
                  <a:lnTo>
                    <a:pt x="778" y="997"/>
                  </a:lnTo>
                  <a:lnTo>
                    <a:pt x="778" y="998"/>
                  </a:lnTo>
                  <a:lnTo>
                    <a:pt x="777" y="1001"/>
                  </a:lnTo>
                  <a:lnTo>
                    <a:pt x="776" y="1004"/>
                  </a:lnTo>
                  <a:lnTo>
                    <a:pt x="775" y="1008"/>
                  </a:lnTo>
                  <a:lnTo>
                    <a:pt x="773" y="1009"/>
                  </a:lnTo>
                  <a:lnTo>
                    <a:pt x="772" y="1010"/>
                  </a:lnTo>
                  <a:lnTo>
                    <a:pt x="771" y="1011"/>
                  </a:lnTo>
                  <a:lnTo>
                    <a:pt x="771" y="1013"/>
                  </a:lnTo>
                  <a:lnTo>
                    <a:pt x="770" y="1014"/>
                  </a:lnTo>
                  <a:lnTo>
                    <a:pt x="770" y="1017"/>
                  </a:lnTo>
                  <a:lnTo>
                    <a:pt x="770" y="1018"/>
                  </a:lnTo>
                  <a:lnTo>
                    <a:pt x="769" y="1019"/>
                  </a:lnTo>
                  <a:lnTo>
                    <a:pt x="769" y="1021"/>
                  </a:lnTo>
                  <a:lnTo>
                    <a:pt x="769" y="1022"/>
                  </a:lnTo>
                  <a:lnTo>
                    <a:pt x="769" y="1025"/>
                  </a:lnTo>
                  <a:lnTo>
                    <a:pt x="768" y="1026"/>
                  </a:lnTo>
                  <a:lnTo>
                    <a:pt x="768" y="1027"/>
                  </a:lnTo>
                  <a:lnTo>
                    <a:pt x="768" y="1029"/>
                  </a:lnTo>
                  <a:lnTo>
                    <a:pt x="768" y="1030"/>
                  </a:lnTo>
                  <a:lnTo>
                    <a:pt x="768" y="1032"/>
                  </a:lnTo>
                  <a:lnTo>
                    <a:pt x="768" y="1034"/>
                  </a:lnTo>
                  <a:lnTo>
                    <a:pt x="767" y="1036"/>
                  </a:lnTo>
                  <a:lnTo>
                    <a:pt x="767" y="1037"/>
                  </a:lnTo>
                  <a:lnTo>
                    <a:pt x="765" y="1039"/>
                  </a:lnTo>
                  <a:lnTo>
                    <a:pt x="765" y="1040"/>
                  </a:lnTo>
                  <a:lnTo>
                    <a:pt x="764" y="1042"/>
                  </a:lnTo>
                  <a:lnTo>
                    <a:pt x="763" y="1043"/>
                  </a:lnTo>
                  <a:lnTo>
                    <a:pt x="762" y="1046"/>
                  </a:lnTo>
                  <a:lnTo>
                    <a:pt x="762" y="1047"/>
                  </a:lnTo>
                  <a:lnTo>
                    <a:pt x="761" y="1050"/>
                  </a:lnTo>
                  <a:lnTo>
                    <a:pt x="760" y="1052"/>
                  </a:lnTo>
                  <a:lnTo>
                    <a:pt x="759" y="1053"/>
                  </a:lnTo>
                  <a:lnTo>
                    <a:pt x="759" y="1054"/>
                  </a:lnTo>
                  <a:lnTo>
                    <a:pt x="757" y="1056"/>
                  </a:lnTo>
                  <a:lnTo>
                    <a:pt x="757" y="1059"/>
                  </a:lnTo>
                  <a:lnTo>
                    <a:pt x="759" y="1060"/>
                  </a:lnTo>
                  <a:lnTo>
                    <a:pt x="760" y="1061"/>
                  </a:lnTo>
                  <a:lnTo>
                    <a:pt x="761" y="1062"/>
                  </a:lnTo>
                  <a:lnTo>
                    <a:pt x="762" y="1063"/>
                  </a:lnTo>
                  <a:lnTo>
                    <a:pt x="763" y="1064"/>
                  </a:lnTo>
                  <a:lnTo>
                    <a:pt x="765" y="1065"/>
                  </a:lnTo>
                  <a:lnTo>
                    <a:pt x="767" y="1065"/>
                  </a:lnTo>
                  <a:lnTo>
                    <a:pt x="768" y="1067"/>
                  </a:lnTo>
                  <a:lnTo>
                    <a:pt x="770" y="1067"/>
                  </a:lnTo>
                  <a:lnTo>
                    <a:pt x="771" y="1068"/>
                  </a:lnTo>
                  <a:lnTo>
                    <a:pt x="772" y="1068"/>
                  </a:lnTo>
                  <a:lnTo>
                    <a:pt x="775" y="1069"/>
                  </a:lnTo>
                  <a:lnTo>
                    <a:pt x="776" y="1069"/>
                  </a:lnTo>
                  <a:lnTo>
                    <a:pt x="778" y="1070"/>
                  </a:lnTo>
                  <a:lnTo>
                    <a:pt x="779" y="1070"/>
                  </a:lnTo>
                  <a:lnTo>
                    <a:pt x="781" y="1070"/>
                  </a:lnTo>
                  <a:lnTo>
                    <a:pt x="782" y="1070"/>
                  </a:lnTo>
                  <a:lnTo>
                    <a:pt x="785" y="1070"/>
                  </a:lnTo>
                  <a:lnTo>
                    <a:pt x="786" y="1070"/>
                  </a:lnTo>
                  <a:lnTo>
                    <a:pt x="787" y="1070"/>
                  </a:lnTo>
                  <a:lnTo>
                    <a:pt x="789" y="1070"/>
                  </a:lnTo>
                  <a:lnTo>
                    <a:pt x="790" y="1071"/>
                  </a:lnTo>
                  <a:lnTo>
                    <a:pt x="792" y="1072"/>
                  </a:lnTo>
                  <a:lnTo>
                    <a:pt x="792" y="1073"/>
                  </a:lnTo>
                  <a:lnTo>
                    <a:pt x="793" y="1074"/>
                  </a:lnTo>
                  <a:lnTo>
                    <a:pt x="793" y="1077"/>
                  </a:lnTo>
                  <a:lnTo>
                    <a:pt x="794" y="1078"/>
                  </a:lnTo>
                  <a:lnTo>
                    <a:pt x="794" y="1079"/>
                  </a:lnTo>
                  <a:lnTo>
                    <a:pt x="795" y="1081"/>
                  </a:lnTo>
                  <a:lnTo>
                    <a:pt x="795" y="1082"/>
                  </a:lnTo>
                  <a:lnTo>
                    <a:pt x="796" y="1085"/>
                  </a:lnTo>
                  <a:lnTo>
                    <a:pt x="798" y="1086"/>
                  </a:lnTo>
                  <a:lnTo>
                    <a:pt x="796" y="1087"/>
                  </a:lnTo>
                  <a:lnTo>
                    <a:pt x="795" y="1087"/>
                  </a:lnTo>
                  <a:lnTo>
                    <a:pt x="794" y="1088"/>
                  </a:lnTo>
                  <a:lnTo>
                    <a:pt x="793" y="1089"/>
                  </a:lnTo>
                  <a:lnTo>
                    <a:pt x="790" y="1090"/>
                  </a:lnTo>
                  <a:lnTo>
                    <a:pt x="790" y="1091"/>
                  </a:lnTo>
                  <a:lnTo>
                    <a:pt x="789" y="1093"/>
                  </a:lnTo>
                  <a:lnTo>
                    <a:pt x="788" y="1094"/>
                  </a:lnTo>
                  <a:lnTo>
                    <a:pt x="787" y="1095"/>
                  </a:lnTo>
                  <a:lnTo>
                    <a:pt x="787" y="1097"/>
                  </a:lnTo>
                  <a:lnTo>
                    <a:pt x="787" y="1098"/>
                  </a:lnTo>
                  <a:lnTo>
                    <a:pt x="787" y="1101"/>
                  </a:lnTo>
                  <a:lnTo>
                    <a:pt x="788" y="1102"/>
                  </a:lnTo>
                  <a:lnTo>
                    <a:pt x="788" y="1104"/>
                  </a:lnTo>
                  <a:lnTo>
                    <a:pt x="788" y="1105"/>
                  </a:lnTo>
                  <a:lnTo>
                    <a:pt x="788" y="1107"/>
                  </a:lnTo>
                  <a:lnTo>
                    <a:pt x="788" y="1109"/>
                  </a:lnTo>
                  <a:lnTo>
                    <a:pt x="789" y="1111"/>
                  </a:lnTo>
                  <a:lnTo>
                    <a:pt x="790" y="1112"/>
                  </a:lnTo>
                  <a:lnTo>
                    <a:pt x="792" y="1112"/>
                  </a:lnTo>
                  <a:lnTo>
                    <a:pt x="794" y="1112"/>
                  </a:lnTo>
                  <a:lnTo>
                    <a:pt x="795" y="1113"/>
                  </a:lnTo>
                  <a:lnTo>
                    <a:pt x="796" y="1114"/>
                  </a:lnTo>
                  <a:lnTo>
                    <a:pt x="796" y="1115"/>
                  </a:lnTo>
                  <a:lnTo>
                    <a:pt x="797" y="1118"/>
                  </a:lnTo>
                  <a:lnTo>
                    <a:pt x="797" y="1120"/>
                  </a:lnTo>
                  <a:lnTo>
                    <a:pt x="797" y="1121"/>
                  </a:lnTo>
                  <a:lnTo>
                    <a:pt x="798" y="1123"/>
                  </a:lnTo>
                  <a:lnTo>
                    <a:pt x="800" y="1126"/>
                  </a:lnTo>
                  <a:lnTo>
                    <a:pt x="800" y="1127"/>
                  </a:lnTo>
                  <a:lnTo>
                    <a:pt x="801" y="1128"/>
                  </a:lnTo>
                  <a:lnTo>
                    <a:pt x="803" y="1129"/>
                  </a:lnTo>
                  <a:lnTo>
                    <a:pt x="803" y="1131"/>
                  </a:lnTo>
                  <a:lnTo>
                    <a:pt x="804" y="1132"/>
                  </a:lnTo>
                  <a:lnTo>
                    <a:pt x="804" y="1133"/>
                  </a:lnTo>
                  <a:lnTo>
                    <a:pt x="804" y="1136"/>
                  </a:lnTo>
                  <a:lnTo>
                    <a:pt x="805" y="1137"/>
                  </a:lnTo>
                  <a:lnTo>
                    <a:pt x="805" y="1139"/>
                  </a:lnTo>
                  <a:lnTo>
                    <a:pt x="804" y="1140"/>
                  </a:lnTo>
                  <a:lnTo>
                    <a:pt x="804" y="1141"/>
                  </a:lnTo>
                  <a:lnTo>
                    <a:pt x="803" y="1144"/>
                  </a:lnTo>
                  <a:lnTo>
                    <a:pt x="803" y="1145"/>
                  </a:lnTo>
                  <a:lnTo>
                    <a:pt x="802" y="1146"/>
                  </a:lnTo>
                  <a:lnTo>
                    <a:pt x="801" y="1147"/>
                  </a:lnTo>
                  <a:lnTo>
                    <a:pt x="798" y="1148"/>
                  </a:lnTo>
                  <a:lnTo>
                    <a:pt x="797" y="1148"/>
                  </a:lnTo>
                  <a:lnTo>
                    <a:pt x="795" y="1148"/>
                  </a:lnTo>
                  <a:lnTo>
                    <a:pt x="794" y="1148"/>
                  </a:lnTo>
                  <a:lnTo>
                    <a:pt x="793" y="1148"/>
                  </a:lnTo>
                  <a:lnTo>
                    <a:pt x="790" y="1149"/>
                  </a:lnTo>
                  <a:lnTo>
                    <a:pt x="788" y="1151"/>
                  </a:lnTo>
                  <a:lnTo>
                    <a:pt x="786" y="1149"/>
                  </a:lnTo>
                  <a:lnTo>
                    <a:pt x="785" y="1152"/>
                  </a:lnTo>
                  <a:lnTo>
                    <a:pt x="787" y="1153"/>
                  </a:lnTo>
                  <a:lnTo>
                    <a:pt x="786" y="1156"/>
                  </a:lnTo>
                  <a:lnTo>
                    <a:pt x="785" y="1157"/>
                  </a:lnTo>
                  <a:lnTo>
                    <a:pt x="784" y="1160"/>
                  </a:lnTo>
                  <a:lnTo>
                    <a:pt x="781" y="1161"/>
                  </a:lnTo>
                  <a:lnTo>
                    <a:pt x="785" y="1164"/>
                  </a:lnTo>
                  <a:lnTo>
                    <a:pt x="788" y="1166"/>
                  </a:lnTo>
                  <a:lnTo>
                    <a:pt x="790" y="1169"/>
                  </a:lnTo>
                  <a:lnTo>
                    <a:pt x="794" y="1171"/>
                  </a:lnTo>
                  <a:lnTo>
                    <a:pt x="797" y="1175"/>
                  </a:lnTo>
                  <a:lnTo>
                    <a:pt x="798" y="1178"/>
                  </a:lnTo>
                  <a:lnTo>
                    <a:pt x="800" y="1182"/>
                  </a:lnTo>
                  <a:lnTo>
                    <a:pt x="801" y="1185"/>
                  </a:lnTo>
                  <a:lnTo>
                    <a:pt x="802" y="1186"/>
                  </a:lnTo>
                  <a:lnTo>
                    <a:pt x="803" y="1187"/>
                  </a:lnTo>
                  <a:lnTo>
                    <a:pt x="805" y="1188"/>
                  </a:lnTo>
                  <a:lnTo>
                    <a:pt x="808" y="1189"/>
                  </a:lnTo>
                  <a:lnTo>
                    <a:pt x="812" y="1190"/>
                  </a:lnTo>
                  <a:lnTo>
                    <a:pt x="814" y="1191"/>
                  </a:lnTo>
                  <a:lnTo>
                    <a:pt x="817" y="1192"/>
                  </a:lnTo>
                  <a:lnTo>
                    <a:pt x="819" y="1192"/>
                  </a:lnTo>
                  <a:lnTo>
                    <a:pt x="823" y="1192"/>
                  </a:lnTo>
                  <a:lnTo>
                    <a:pt x="826" y="1194"/>
                  </a:lnTo>
                  <a:lnTo>
                    <a:pt x="827" y="1194"/>
                  </a:lnTo>
                  <a:lnTo>
                    <a:pt x="829" y="1194"/>
                  </a:lnTo>
                  <a:lnTo>
                    <a:pt x="830" y="1195"/>
                  </a:lnTo>
                  <a:lnTo>
                    <a:pt x="831" y="1195"/>
                  </a:lnTo>
                  <a:lnTo>
                    <a:pt x="833" y="1197"/>
                  </a:lnTo>
                  <a:lnTo>
                    <a:pt x="834" y="1198"/>
                  </a:lnTo>
                  <a:lnTo>
                    <a:pt x="834" y="1199"/>
                  </a:lnTo>
                  <a:lnTo>
                    <a:pt x="835" y="1200"/>
                  </a:lnTo>
                  <a:lnTo>
                    <a:pt x="835" y="1203"/>
                  </a:lnTo>
                  <a:lnTo>
                    <a:pt x="834" y="1204"/>
                  </a:lnTo>
                  <a:lnTo>
                    <a:pt x="834" y="1206"/>
                  </a:lnTo>
                  <a:lnTo>
                    <a:pt x="834" y="1207"/>
                  </a:lnTo>
                  <a:lnTo>
                    <a:pt x="834" y="1210"/>
                  </a:lnTo>
                  <a:lnTo>
                    <a:pt x="834" y="1212"/>
                  </a:lnTo>
                  <a:lnTo>
                    <a:pt x="835" y="1215"/>
                  </a:lnTo>
                  <a:lnTo>
                    <a:pt x="833" y="1217"/>
                  </a:lnTo>
                  <a:lnTo>
                    <a:pt x="834" y="1221"/>
                  </a:lnTo>
                  <a:lnTo>
                    <a:pt x="835" y="1223"/>
                  </a:lnTo>
                  <a:lnTo>
                    <a:pt x="835" y="1227"/>
                  </a:lnTo>
                  <a:lnTo>
                    <a:pt x="836" y="1229"/>
                  </a:lnTo>
                  <a:lnTo>
                    <a:pt x="836" y="1232"/>
                  </a:lnTo>
                  <a:lnTo>
                    <a:pt x="833" y="1233"/>
                  </a:lnTo>
                  <a:lnTo>
                    <a:pt x="833" y="1234"/>
                  </a:lnTo>
                  <a:lnTo>
                    <a:pt x="831" y="1236"/>
                  </a:lnTo>
                  <a:lnTo>
                    <a:pt x="830" y="1238"/>
                  </a:lnTo>
                  <a:lnTo>
                    <a:pt x="829" y="1239"/>
                  </a:lnTo>
                  <a:lnTo>
                    <a:pt x="828" y="1240"/>
                  </a:lnTo>
                  <a:lnTo>
                    <a:pt x="827" y="1241"/>
                  </a:lnTo>
                  <a:lnTo>
                    <a:pt x="826" y="1242"/>
                  </a:lnTo>
                  <a:lnTo>
                    <a:pt x="825" y="1244"/>
                  </a:lnTo>
                  <a:lnTo>
                    <a:pt x="823" y="1244"/>
                  </a:lnTo>
                  <a:lnTo>
                    <a:pt x="822" y="1246"/>
                  </a:lnTo>
                  <a:lnTo>
                    <a:pt x="821" y="1247"/>
                  </a:lnTo>
                  <a:lnTo>
                    <a:pt x="821" y="1248"/>
                  </a:lnTo>
                  <a:lnTo>
                    <a:pt x="820" y="1249"/>
                  </a:lnTo>
                  <a:lnTo>
                    <a:pt x="819" y="1252"/>
                  </a:lnTo>
                  <a:lnTo>
                    <a:pt x="819" y="1253"/>
                  </a:lnTo>
                  <a:lnTo>
                    <a:pt x="817" y="1255"/>
                  </a:lnTo>
                  <a:lnTo>
                    <a:pt x="815" y="1256"/>
                  </a:lnTo>
                  <a:lnTo>
                    <a:pt x="814" y="1257"/>
                  </a:lnTo>
                  <a:lnTo>
                    <a:pt x="813" y="1259"/>
                  </a:lnTo>
                  <a:lnTo>
                    <a:pt x="813" y="1261"/>
                  </a:lnTo>
                  <a:lnTo>
                    <a:pt x="812" y="1262"/>
                  </a:lnTo>
                  <a:lnTo>
                    <a:pt x="811" y="1263"/>
                  </a:lnTo>
                  <a:lnTo>
                    <a:pt x="809" y="1263"/>
                  </a:lnTo>
                  <a:lnTo>
                    <a:pt x="808" y="1264"/>
                  </a:lnTo>
                  <a:lnTo>
                    <a:pt x="806" y="1265"/>
                  </a:lnTo>
                  <a:lnTo>
                    <a:pt x="805" y="1265"/>
                  </a:lnTo>
                  <a:lnTo>
                    <a:pt x="803" y="1265"/>
                  </a:lnTo>
                  <a:lnTo>
                    <a:pt x="802" y="1266"/>
                  </a:lnTo>
                  <a:lnTo>
                    <a:pt x="801" y="1266"/>
                  </a:lnTo>
                  <a:lnTo>
                    <a:pt x="798" y="1266"/>
                  </a:lnTo>
                  <a:lnTo>
                    <a:pt x="796" y="1266"/>
                  </a:lnTo>
                  <a:lnTo>
                    <a:pt x="796" y="1267"/>
                  </a:lnTo>
                  <a:lnTo>
                    <a:pt x="796" y="1269"/>
                  </a:lnTo>
                  <a:lnTo>
                    <a:pt x="796" y="1271"/>
                  </a:lnTo>
                  <a:lnTo>
                    <a:pt x="796" y="1272"/>
                  </a:lnTo>
                  <a:lnTo>
                    <a:pt x="796" y="1274"/>
                  </a:lnTo>
                  <a:lnTo>
                    <a:pt x="797" y="1275"/>
                  </a:lnTo>
                  <a:lnTo>
                    <a:pt x="797" y="1278"/>
                  </a:lnTo>
                  <a:lnTo>
                    <a:pt x="798" y="1279"/>
                  </a:lnTo>
                  <a:lnTo>
                    <a:pt x="798" y="1281"/>
                  </a:lnTo>
                  <a:lnTo>
                    <a:pt x="798" y="1282"/>
                  </a:lnTo>
                  <a:lnTo>
                    <a:pt x="800" y="1283"/>
                  </a:lnTo>
                  <a:lnTo>
                    <a:pt x="800" y="1286"/>
                  </a:lnTo>
                  <a:lnTo>
                    <a:pt x="800" y="1287"/>
                  </a:lnTo>
                  <a:lnTo>
                    <a:pt x="798" y="1289"/>
                  </a:lnTo>
                  <a:lnTo>
                    <a:pt x="798" y="1290"/>
                  </a:lnTo>
                  <a:lnTo>
                    <a:pt x="797" y="1291"/>
                  </a:lnTo>
                  <a:lnTo>
                    <a:pt x="796" y="1293"/>
                  </a:lnTo>
                  <a:lnTo>
                    <a:pt x="796" y="1295"/>
                  </a:lnTo>
                  <a:lnTo>
                    <a:pt x="795" y="1296"/>
                  </a:lnTo>
                  <a:lnTo>
                    <a:pt x="794" y="1298"/>
                  </a:lnTo>
                  <a:lnTo>
                    <a:pt x="794" y="1299"/>
                  </a:lnTo>
                  <a:lnTo>
                    <a:pt x="793" y="1300"/>
                  </a:lnTo>
                  <a:lnTo>
                    <a:pt x="792" y="1303"/>
                  </a:lnTo>
                  <a:lnTo>
                    <a:pt x="792" y="1304"/>
                  </a:lnTo>
                  <a:lnTo>
                    <a:pt x="789" y="1308"/>
                  </a:lnTo>
                  <a:lnTo>
                    <a:pt x="790" y="1313"/>
                  </a:lnTo>
                  <a:lnTo>
                    <a:pt x="789" y="1315"/>
                  </a:lnTo>
                  <a:lnTo>
                    <a:pt x="789" y="1317"/>
                  </a:lnTo>
                  <a:lnTo>
                    <a:pt x="789" y="1318"/>
                  </a:lnTo>
                  <a:lnTo>
                    <a:pt x="789" y="1321"/>
                  </a:lnTo>
                  <a:lnTo>
                    <a:pt x="786" y="1322"/>
                  </a:lnTo>
                  <a:lnTo>
                    <a:pt x="784" y="1323"/>
                  </a:lnTo>
                  <a:lnTo>
                    <a:pt x="782" y="1324"/>
                  </a:lnTo>
                  <a:lnTo>
                    <a:pt x="781" y="1325"/>
                  </a:lnTo>
                  <a:lnTo>
                    <a:pt x="780" y="1326"/>
                  </a:lnTo>
                  <a:lnTo>
                    <a:pt x="779" y="1328"/>
                  </a:lnTo>
                  <a:lnTo>
                    <a:pt x="777" y="1329"/>
                  </a:lnTo>
                  <a:lnTo>
                    <a:pt x="776" y="1330"/>
                  </a:lnTo>
                  <a:lnTo>
                    <a:pt x="777" y="1331"/>
                  </a:lnTo>
                  <a:lnTo>
                    <a:pt x="778" y="1332"/>
                  </a:lnTo>
                  <a:lnTo>
                    <a:pt x="779" y="1333"/>
                  </a:lnTo>
                  <a:lnTo>
                    <a:pt x="779" y="1334"/>
                  </a:lnTo>
                  <a:lnTo>
                    <a:pt x="778" y="1335"/>
                  </a:lnTo>
                  <a:lnTo>
                    <a:pt x="777" y="1338"/>
                  </a:lnTo>
                  <a:lnTo>
                    <a:pt x="777" y="1339"/>
                  </a:lnTo>
                  <a:lnTo>
                    <a:pt x="776" y="1340"/>
                  </a:lnTo>
                  <a:lnTo>
                    <a:pt x="775" y="1341"/>
                  </a:lnTo>
                  <a:lnTo>
                    <a:pt x="775" y="1342"/>
                  </a:lnTo>
                  <a:lnTo>
                    <a:pt x="772" y="1343"/>
                  </a:lnTo>
                  <a:lnTo>
                    <a:pt x="771" y="1345"/>
                  </a:lnTo>
                  <a:lnTo>
                    <a:pt x="770" y="1346"/>
                  </a:lnTo>
                  <a:lnTo>
                    <a:pt x="769" y="1347"/>
                  </a:lnTo>
                  <a:lnTo>
                    <a:pt x="768" y="1348"/>
                  </a:lnTo>
                  <a:lnTo>
                    <a:pt x="767" y="1348"/>
                  </a:lnTo>
                  <a:lnTo>
                    <a:pt x="765" y="1349"/>
                  </a:lnTo>
                  <a:lnTo>
                    <a:pt x="764" y="1350"/>
                  </a:lnTo>
                  <a:lnTo>
                    <a:pt x="762" y="1351"/>
                  </a:lnTo>
                  <a:lnTo>
                    <a:pt x="761" y="1353"/>
                  </a:lnTo>
                  <a:lnTo>
                    <a:pt x="760" y="1354"/>
                  </a:lnTo>
                  <a:lnTo>
                    <a:pt x="759" y="1356"/>
                  </a:lnTo>
                  <a:lnTo>
                    <a:pt x="757" y="1357"/>
                  </a:lnTo>
                  <a:lnTo>
                    <a:pt x="756" y="1357"/>
                  </a:lnTo>
                  <a:lnTo>
                    <a:pt x="755" y="1358"/>
                  </a:lnTo>
                  <a:lnTo>
                    <a:pt x="754" y="1359"/>
                  </a:lnTo>
                  <a:lnTo>
                    <a:pt x="753" y="1359"/>
                  </a:lnTo>
                  <a:lnTo>
                    <a:pt x="751" y="1360"/>
                  </a:lnTo>
                  <a:lnTo>
                    <a:pt x="750" y="1360"/>
                  </a:lnTo>
                  <a:lnTo>
                    <a:pt x="748" y="1362"/>
                  </a:lnTo>
                  <a:lnTo>
                    <a:pt x="746" y="1362"/>
                  </a:lnTo>
                  <a:lnTo>
                    <a:pt x="745" y="1362"/>
                  </a:lnTo>
                  <a:lnTo>
                    <a:pt x="744" y="1362"/>
                  </a:lnTo>
                  <a:lnTo>
                    <a:pt x="739" y="1363"/>
                  </a:lnTo>
                  <a:lnTo>
                    <a:pt x="740" y="1366"/>
                  </a:lnTo>
                  <a:lnTo>
                    <a:pt x="742" y="1368"/>
                  </a:lnTo>
                  <a:lnTo>
                    <a:pt x="743" y="1368"/>
                  </a:lnTo>
                  <a:lnTo>
                    <a:pt x="745" y="1372"/>
                  </a:lnTo>
                  <a:lnTo>
                    <a:pt x="746" y="1373"/>
                  </a:lnTo>
                  <a:lnTo>
                    <a:pt x="747" y="1375"/>
                  </a:lnTo>
                  <a:lnTo>
                    <a:pt x="750" y="1377"/>
                  </a:lnTo>
                  <a:lnTo>
                    <a:pt x="752" y="1382"/>
                  </a:lnTo>
                  <a:lnTo>
                    <a:pt x="752" y="1384"/>
                  </a:lnTo>
                  <a:lnTo>
                    <a:pt x="753" y="1388"/>
                  </a:lnTo>
                  <a:lnTo>
                    <a:pt x="755" y="1390"/>
                  </a:lnTo>
                  <a:lnTo>
                    <a:pt x="756" y="1391"/>
                  </a:lnTo>
                  <a:lnTo>
                    <a:pt x="759" y="1392"/>
                  </a:lnTo>
                  <a:lnTo>
                    <a:pt x="760" y="1395"/>
                  </a:lnTo>
                  <a:lnTo>
                    <a:pt x="761" y="1400"/>
                  </a:lnTo>
                  <a:lnTo>
                    <a:pt x="761" y="1402"/>
                  </a:lnTo>
                  <a:lnTo>
                    <a:pt x="762" y="1405"/>
                  </a:lnTo>
                  <a:lnTo>
                    <a:pt x="762" y="1406"/>
                  </a:lnTo>
                  <a:lnTo>
                    <a:pt x="768" y="1412"/>
                  </a:lnTo>
                  <a:lnTo>
                    <a:pt x="770" y="1414"/>
                  </a:lnTo>
                  <a:lnTo>
                    <a:pt x="770" y="1416"/>
                  </a:lnTo>
                  <a:lnTo>
                    <a:pt x="773" y="1419"/>
                  </a:lnTo>
                  <a:lnTo>
                    <a:pt x="773" y="1422"/>
                  </a:lnTo>
                  <a:lnTo>
                    <a:pt x="776" y="1425"/>
                  </a:lnTo>
                  <a:lnTo>
                    <a:pt x="773" y="1427"/>
                  </a:lnTo>
                  <a:lnTo>
                    <a:pt x="775" y="1430"/>
                  </a:lnTo>
                  <a:lnTo>
                    <a:pt x="778" y="1434"/>
                  </a:lnTo>
                  <a:lnTo>
                    <a:pt x="780" y="1431"/>
                  </a:lnTo>
                  <a:lnTo>
                    <a:pt x="785" y="1442"/>
                  </a:lnTo>
                  <a:lnTo>
                    <a:pt x="782" y="1442"/>
                  </a:lnTo>
                  <a:lnTo>
                    <a:pt x="780" y="1442"/>
                  </a:lnTo>
                  <a:lnTo>
                    <a:pt x="777" y="1442"/>
                  </a:lnTo>
                  <a:lnTo>
                    <a:pt x="776" y="1441"/>
                  </a:lnTo>
                  <a:lnTo>
                    <a:pt x="772" y="1440"/>
                  </a:lnTo>
                  <a:lnTo>
                    <a:pt x="770" y="1438"/>
                  </a:lnTo>
                  <a:lnTo>
                    <a:pt x="768" y="1438"/>
                  </a:lnTo>
                  <a:lnTo>
                    <a:pt x="764" y="1436"/>
                  </a:lnTo>
                  <a:lnTo>
                    <a:pt x="763" y="1436"/>
                  </a:lnTo>
                  <a:lnTo>
                    <a:pt x="761" y="1438"/>
                  </a:lnTo>
                  <a:lnTo>
                    <a:pt x="759" y="1436"/>
                  </a:lnTo>
                  <a:lnTo>
                    <a:pt x="755" y="1435"/>
                  </a:lnTo>
                  <a:lnTo>
                    <a:pt x="753" y="1433"/>
                  </a:lnTo>
                  <a:lnTo>
                    <a:pt x="751" y="1432"/>
                  </a:lnTo>
                  <a:lnTo>
                    <a:pt x="750" y="1431"/>
                  </a:lnTo>
                  <a:lnTo>
                    <a:pt x="748" y="1429"/>
                  </a:lnTo>
                  <a:lnTo>
                    <a:pt x="747" y="1426"/>
                  </a:lnTo>
                  <a:lnTo>
                    <a:pt x="746" y="1425"/>
                  </a:lnTo>
                  <a:lnTo>
                    <a:pt x="744" y="1423"/>
                  </a:lnTo>
                  <a:lnTo>
                    <a:pt x="743" y="1422"/>
                  </a:lnTo>
                  <a:lnTo>
                    <a:pt x="740" y="1421"/>
                  </a:lnTo>
                  <a:lnTo>
                    <a:pt x="739" y="1419"/>
                  </a:lnTo>
                  <a:lnTo>
                    <a:pt x="737" y="1419"/>
                  </a:lnTo>
                  <a:lnTo>
                    <a:pt x="735" y="1419"/>
                  </a:lnTo>
                  <a:lnTo>
                    <a:pt x="731" y="1419"/>
                  </a:lnTo>
                  <a:lnTo>
                    <a:pt x="729" y="1421"/>
                  </a:lnTo>
                  <a:lnTo>
                    <a:pt x="728" y="1422"/>
                  </a:lnTo>
                  <a:lnTo>
                    <a:pt x="727" y="1422"/>
                  </a:lnTo>
                  <a:lnTo>
                    <a:pt x="725" y="1424"/>
                  </a:lnTo>
                  <a:lnTo>
                    <a:pt x="723" y="1425"/>
                  </a:lnTo>
                  <a:lnTo>
                    <a:pt x="721" y="1427"/>
                  </a:lnTo>
                  <a:lnTo>
                    <a:pt x="718" y="1430"/>
                  </a:lnTo>
                  <a:lnTo>
                    <a:pt x="717" y="1432"/>
                  </a:lnTo>
                  <a:lnTo>
                    <a:pt x="715" y="1434"/>
                  </a:lnTo>
                  <a:lnTo>
                    <a:pt x="715" y="1436"/>
                  </a:lnTo>
                  <a:lnTo>
                    <a:pt x="713" y="1439"/>
                  </a:lnTo>
                  <a:lnTo>
                    <a:pt x="713" y="1441"/>
                  </a:lnTo>
                  <a:lnTo>
                    <a:pt x="712" y="1443"/>
                  </a:lnTo>
                  <a:lnTo>
                    <a:pt x="710" y="1446"/>
                  </a:lnTo>
                  <a:lnTo>
                    <a:pt x="709" y="1447"/>
                  </a:lnTo>
                  <a:lnTo>
                    <a:pt x="707" y="1448"/>
                  </a:lnTo>
                  <a:lnTo>
                    <a:pt x="705" y="1447"/>
                  </a:lnTo>
                  <a:lnTo>
                    <a:pt x="703" y="1447"/>
                  </a:lnTo>
                  <a:lnTo>
                    <a:pt x="700" y="1447"/>
                  </a:lnTo>
                  <a:lnTo>
                    <a:pt x="697" y="1446"/>
                  </a:lnTo>
                  <a:lnTo>
                    <a:pt x="695" y="1446"/>
                  </a:lnTo>
                  <a:lnTo>
                    <a:pt x="693" y="1444"/>
                  </a:lnTo>
                  <a:lnTo>
                    <a:pt x="689" y="1444"/>
                  </a:lnTo>
                  <a:lnTo>
                    <a:pt x="687" y="1444"/>
                  </a:lnTo>
                  <a:lnTo>
                    <a:pt x="685" y="1444"/>
                  </a:lnTo>
                  <a:lnTo>
                    <a:pt x="680" y="1443"/>
                  </a:lnTo>
                  <a:lnTo>
                    <a:pt x="678" y="1442"/>
                  </a:lnTo>
                  <a:lnTo>
                    <a:pt x="673" y="1442"/>
                  </a:lnTo>
                  <a:lnTo>
                    <a:pt x="672" y="1442"/>
                  </a:lnTo>
                  <a:lnTo>
                    <a:pt x="671" y="1441"/>
                  </a:lnTo>
                  <a:lnTo>
                    <a:pt x="670" y="1441"/>
                  </a:lnTo>
                  <a:lnTo>
                    <a:pt x="668" y="1441"/>
                  </a:lnTo>
                  <a:lnTo>
                    <a:pt x="665" y="1441"/>
                  </a:lnTo>
                  <a:lnTo>
                    <a:pt x="664" y="1441"/>
                  </a:lnTo>
                  <a:lnTo>
                    <a:pt x="661" y="1442"/>
                  </a:lnTo>
                  <a:lnTo>
                    <a:pt x="660" y="1443"/>
                  </a:lnTo>
                  <a:lnTo>
                    <a:pt x="659" y="1444"/>
                  </a:lnTo>
                  <a:lnTo>
                    <a:pt x="656" y="1446"/>
                  </a:lnTo>
                  <a:lnTo>
                    <a:pt x="656" y="1447"/>
                  </a:lnTo>
                  <a:lnTo>
                    <a:pt x="655" y="1448"/>
                  </a:lnTo>
                  <a:lnTo>
                    <a:pt x="653" y="1451"/>
                  </a:lnTo>
                  <a:lnTo>
                    <a:pt x="648" y="1454"/>
                  </a:lnTo>
                  <a:lnTo>
                    <a:pt x="647" y="1456"/>
                  </a:lnTo>
                  <a:lnTo>
                    <a:pt x="647" y="1458"/>
                  </a:lnTo>
                  <a:lnTo>
                    <a:pt x="646" y="1463"/>
                  </a:lnTo>
                  <a:lnTo>
                    <a:pt x="645" y="1466"/>
                  </a:lnTo>
                  <a:lnTo>
                    <a:pt x="644" y="1469"/>
                  </a:lnTo>
                  <a:lnTo>
                    <a:pt x="640" y="1471"/>
                  </a:lnTo>
                  <a:lnTo>
                    <a:pt x="639" y="1472"/>
                  </a:lnTo>
                  <a:lnTo>
                    <a:pt x="638" y="1473"/>
                  </a:lnTo>
                  <a:lnTo>
                    <a:pt x="637" y="1475"/>
                  </a:lnTo>
                  <a:lnTo>
                    <a:pt x="637" y="1477"/>
                  </a:lnTo>
                  <a:lnTo>
                    <a:pt x="637" y="1478"/>
                  </a:lnTo>
                  <a:lnTo>
                    <a:pt x="638" y="1481"/>
                  </a:lnTo>
                  <a:lnTo>
                    <a:pt x="639" y="1483"/>
                  </a:lnTo>
                  <a:lnTo>
                    <a:pt x="639" y="1485"/>
                  </a:lnTo>
                  <a:lnTo>
                    <a:pt x="642" y="1486"/>
                  </a:lnTo>
                  <a:lnTo>
                    <a:pt x="644" y="1489"/>
                  </a:lnTo>
                  <a:lnTo>
                    <a:pt x="646" y="1491"/>
                  </a:lnTo>
                  <a:lnTo>
                    <a:pt x="648" y="1493"/>
                  </a:lnTo>
                  <a:lnTo>
                    <a:pt x="645" y="1496"/>
                  </a:lnTo>
                  <a:lnTo>
                    <a:pt x="643" y="1497"/>
                  </a:lnTo>
                  <a:lnTo>
                    <a:pt x="642" y="1497"/>
                  </a:lnTo>
                  <a:lnTo>
                    <a:pt x="638" y="1498"/>
                  </a:lnTo>
                  <a:lnTo>
                    <a:pt x="634" y="1500"/>
                  </a:lnTo>
                  <a:lnTo>
                    <a:pt x="632" y="1500"/>
                  </a:lnTo>
                  <a:lnTo>
                    <a:pt x="628" y="1498"/>
                  </a:lnTo>
                  <a:lnTo>
                    <a:pt x="626" y="1497"/>
                  </a:lnTo>
                  <a:lnTo>
                    <a:pt x="623" y="1496"/>
                  </a:lnTo>
                  <a:lnTo>
                    <a:pt x="621" y="1494"/>
                  </a:lnTo>
                  <a:lnTo>
                    <a:pt x="620" y="1492"/>
                  </a:lnTo>
                  <a:lnTo>
                    <a:pt x="618" y="1491"/>
                  </a:lnTo>
                  <a:lnTo>
                    <a:pt x="615" y="1489"/>
                  </a:lnTo>
                  <a:lnTo>
                    <a:pt x="613" y="1486"/>
                  </a:lnTo>
                  <a:lnTo>
                    <a:pt x="610" y="1483"/>
                  </a:lnTo>
                  <a:lnTo>
                    <a:pt x="607" y="1481"/>
                  </a:lnTo>
                  <a:lnTo>
                    <a:pt x="605" y="1480"/>
                  </a:lnTo>
                  <a:lnTo>
                    <a:pt x="603" y="1478"/>
                  </a:lnTo>
                  <a:lnTo>
                    <a:pt x="602" y="1477"/>
                  </a:lnTo>
                  <a:lnTo>
                    <a:pt x="598" y="1475"/>
                  </a:lnTo>
                  <a:lnTo>
                    <a:pt x="596" y="1473"/>
                  </a:lnTo>
                  <a:lnTo>
                    <a:pt x="594" y="1471"/>
                  </a:lnTo>
                  <a:lnTo>
                    <a:pt x="594" y="1469"/>
                  </a:lnTo>
                  <a:lnTo>
                    <a:pt x="590" y="1467"/>
                  </a:lnTo>
                  <a:lnTo>
                    <a:pt x="589" y="1465"/>
                  </a:lnTo>
                  <a:lnTo>
                    <a:pt x="587" y="1463"/>
                  </a:lnTo>
                  <a:lnTo>
                    <a:pt x="585" y="1464"/>
                  </a:lnTo>
                  <a:lnTo>
                    <a:pt x="581" y="1464"/>
                  </a:lnTo>
                  <a:lnTo>
                    <a:pt x="580" y="1464"/>
                  </a:lnTo>
                  <a:lnTo>
                    <a:pt x="577" y="1464"/>
                  </a:lnTo>
                  <a:lnTo>
                    <a:pt x="576" y="1465"/>
                  </a:lnTo>
                  <a:lnTo>
                    <a:pt x="573" y="1465"/>
                  </a:lnTo>
                  <a:lnTo>
                    <a:pt x="572" y="1465"/>
                  </a:lnTo>
                  <a:lnTo>
                    <a:pt x="569" y="1467"/>
                  </a:lnTo>
                  <a:lnTo>
                    <a:pt x="566" y="1471"/>
                  </a:lnTo>
                  <a:lnTo>
                    <a:pt x="564" y="1475"/>
                  </a:lnTo>
                  <a:lnTo>
                    <a:pt x="564" y="1478"/>
                  </a:lnTo>
                  <a:lnTo>
                    <a:pt x="562" y="1483"/>
                  </a:lnTo>
                  <a:lnTo>
                    <a:pt x="561" y="1488"/>
                  </a:lnTo>
                  <a:lnTo>
                    <a:pt x="561" y="1489"/>
                  </a:lnTo>
                  <a:lnTo>
                    <a:pt x="560" y="1491"/>
                  </a:lnTo>
                  <a:lnTo>
                    <a:pt x="556" y="1497"/>
                  </a:lnTo>
                  <a:lnTo>
                    <a:pt x="554" y="1500"/>
                  </a:lnTo>
                  <a:lnTo>
                    <a:pt x="554" y="1505"/>
                  </a:lnTo>
                  <a:lnTo>
                    <a:pt x="553" y="1507"/>
                  </a:lnTo>
                  <a:lnTo>
                    <a:pt x="553" y="1508"/>
                  </a:lnTo>
                  <a:lnTo>
                    <a:pt x="552" y="1510"/>
                  </a:lnTo>
                  <a:lnTo>
                    <a:pt x="548" y="1511"/>
                  </a:lnTo>
                  <a:lnTo>
                    <a:pt x="546" y="1513"/>
                  </a:lnTo>
                  <a:lnTo>
                    <a:pt x="544" y="1515"/>
                  </a:lnTo>
                  <a:lnTo>
                    <a:pt x="540" y="1518"/>
                  </a:lnTo>
                  <a:lnTo>
                    <a:pt x="539" y="1517"/>
                  </a:lnTo>
                  <a:lnTo>
                    <a:pt x="537" y="1517"/>
                  </a:lnTo>
                  <a:lnTo>
                    <a:pt x="532" y="1516"/>
                  </a:lnTo>
                  <a:lnTo>
                    <a:pt x="530" y="1518"/>
                  </a:lnTo>
                  <a:lnTo>
                    <a:pt x="528" y="1518"/>
                  </a:lnTo>
                  <a:lnTo>
                    <a:pt x="526" y="1519"/>
                  </a:lnTo>
                  <a:lnTo>
                    <a:pt x="523" y="1518"/>
                  </a:lnTo>
                  <a:lnTo>
                    <a:pt x="520" y="1517"/>
                  </a:lnTo>
                  <a:lnTo>
                    <a:pt x="516" y="1517"/>
                  </a:lnTo>
                  <a:lnTo>
                    <a:pt x="514" y="1516"/>
                  </a:lnTo>
                  <a:lnTo>
                    <a:pt x="512" y="1515"/>
                  </a:lnTo>
                  <a:lnTo>
                    <a:pt x="510" y="1513"/>
                  </a:lnTo>
                  <a:lnTo>
                    <a:pt x="506" y="1511"/>
                  </a:lnTo>
                  <a:lnTo>
                    <a:pt x="504" y="1510"/>
                  </a:lnTo>
                  <a:lnTo>
                    <a:pt x="502" y="1510"/>
                  </a:lnTo>
                  <a:lnTo>
                    <a:pt x="501" y="1511"/>
                  </a:lnTo>
                  <a:lnTo>
                    <a:pt x="498" y="1511"/>
                  </a:lnTo>
                  <a:lnTo>
                    <a:pt x="496" y="1514"/>
                  </a:lnTo>
                  <a:lnTo>
                    <a:pt x="493" y="1515"/>
                  </a:lnTo>
                  <a:lnTo>
                    <a:pt x="491" y="1516"/>
                  </a:lnTo>
                  <a:lnTo>
                    <a:pt x="491" y="1517"/>
                  </a:lnTo>
                  <a:lnTo>
                    <a:pt x="489" y="1519"/>
                  </a:lnTo>
                  <a:lnTo>
                    <a:pt x="487" y="1520"/>
                  </a:lnTo>
                  <a:lnTo>
                    <a:pt x="483" y="1523"/>
                  </a:lnTo>
                  <a:lnTo>
                    <a:pt x="478" y="1524"/>
                  </a:lnTo>
                  <a:lnTo>
                    <a:pt x="477" y="1524"/>
                  </a:lnTo>
                  <a:lnTo>
                    <a:pt x="473" y="1524"/>
                  </a:lnTo>
                  <a:lnTo>
                    <a:pt x="470" y="1523"/>
                  </a:lnTo>
                  <a:lnTo>
                    <a:pt x="468" y="1523"/>
                  </a:lnTo>
                  <a:lnTo>
                    <a:pt x="466" y="1523"/>
                  </a:lnTo>
                  <a:lnTo>
                    <a:pt x="464" y="1523"/>
                  </a:lnTo>
                  <a:lnTo>
                    <a:pt x="462" y="1523"/>
                  </a:lnTo>
                  <a:lnTo>
                    <a:pt x="460" y="1524"/>
                  </a:lnTo>
                  <a:lnTo>
                    <a:pt x="457" y="1523"/>
                  </a:lnTo>
                  <a:lnTo>
                    <a:pt x="454" y="1525"/>
                  </a:lnTo>
                  <a:lnTo>
                    <a:pt x="451" y="1523"/>
                  </a:lnTo>
                  <a:lnTo>
                    <a:pt x="448" y="1520"/>
                  </a:lnTo>
                  <a:lnTo>
                    <a:pt x="446" y="1520"/>
                  </a:lnTo>
                  <a:lnTo>
                    <a:pt x="445" y="1517"/>
                  </a:lnTo>
                  <a:lnTo>
                    <a:pt x="443" y="1516"/>
                  </a:lnTo>
                  <a:lnTo>
                    <a:pt x="440" y="1514"/>
                  </a:lnTo>
                  <a:lnTo>
                    <a:pt x="438" y="1513"/>
                  </a:lnTo>
                  <a:lnTo>
                    <a:pt x="436" y="1511"/>
                  </a:lnTo>
                  <a:lnTo>
                    <a:pt x="432" y="1510"/>
                  </a:lnTo>
                  <a:lnTo>
                    <a:pt x="430" y="1508"/>
                  </a:lnTo>
                  <a:lnTo>
                    <a:pt x="428" y="1507"/>
                  </a:lnTo>
                  <a:lnTo>
                    <a:pt x="426" y="1506"/>
                  </a:lnTo>
                  <a:lnTo>
                    <a:pt x="424" y="1505"/>
                  </a:lnTo>
                  <a:lnTo>
                    <a:pt x="423" y="1503"/>
                  </a:lnTo>
                  <a:lnTo>
                    <a:pt x="421" y="1502"/>
                  </a:lnTo>
                  <a:lnTo>
                    <a:pt x="419" y="1501"/>
                  </a:lnTo>
                  <a:lnTo>
                    <a:pt x="416" y="1499"/>
                  </a:lnTo>
                  <a:lnTo>
                    <a:pt x="416" y="1496"/>
                  </a:lnTo>
                  <a:lnTo>
                    <a:pt x="414" y="1493"/>
                  </a:lnTo>
                  <a:lnTo>
                    <a:pt x="413" y="1491"/>
                  </a:lnTo>
                  <a:lnTo>
                    <a:pt x="408" y="1490"/>
                  </a:lnTo>
                  <a:lnTo>
                    <a:pt x="406" y="1489"/>
                  </a:lnTo>
                  <a:lnTo>
                    <a:pt x="405" y="1488"/>
                  </a:lnTo>
                  <a:lnTo>
                    <a:pt x="403" y="1486"/>
                  </a:lnTo>
                  <a:lnTo>
                    <a:pt x="398" y="1483"/>
                  </a:lnTo>
                  <a:lnTo>
                    <a:pt x="395" y="1481"/>
                  </a:lnTo>
                  <a:lnTo>
                    <a:pt x="393" y="1478"/>
                  </a:lnTo>
                  <a:lnTo>
                    <a:pt x="393" y="1476"/>
                  </a:lnTo>
                  <a:lnTo>
                    <a:pt x="391" y="1474"/>
                  </a:lnTo>
                  <a:lnTo>
                    <a:pt x="391" y="1472"/>
                  </a:lnTo>
                  <a:lnTo>
                    <a:pt x="391" y="1471"/>
                  </a:lnTo>
                  <a:lnTo>
                    <a:pt x="390" y="1467"/>
                  </a:lnTo>
                  <a:lnTo>
                    <a:pt x="389" y="1465"/>
                  </a:lnTo>
                  <a:lnTo>
                    <a:pt x="389" y="1463"/>
                  </a:lnTo>
                  <a:lnTo>
                    <a:pt x="387" y="1460"/>
                  </a:lnTo>
                  <a:lnTo>
                    <a:pt x="385" y="1458"/>
                  </a:lnTo>
                  <a:lnTo>
                    <a:pt x="383" y="1457"/>
                  </a:lnTo>
                  <a:lnTo>
                    <a:pt x="380" y="1456"/>
                  </a:lnTo>
                  <a:lnTo>
                    <a:pt x="378" y="1455"/>
                  </a:lnTo>
                  <a:lnTo>
                    <a:pt x="375" y="1456"/>
                  </a:lnTo>
                  <a:lnTo>
                    <a:pt x="373" y="1456"/>
                  </a:lnTo>
                  <a:lnTo>
                    <a:pt x="372" y="1454"/>
                  </a:lnTo>
                  <a:lnTo>
                    <a:pt x="372" y="1452"/>
                  </a:lnTo>
                  <a:lnTo>
                    <a:pt x="371" y="1451"/>
                  </a:lnTo>
                  <a:lnTo>
                    <a:pt x="371" y="1449"/>
                  </a:lnTo>
                  <a:lnTo>
                    <a:pt x="371" y="1448"/>
                  </a:lnTo>
                  <a:lnTo>
                    <a:pt x="370" y="1447"/>
                  </a:lnTo>
                  <a:lnTo>
                    <a:pt x="370" y="1444"/>
                  </a:lnTo>
                  <a:lnTo>
                    <a:pt x="369" y="1443"/>
                  </a:lnTo>
                  <a:lnTo>
                    <a:pt x="369" y="1441"/>
                  </a:lnTo>
                  <a:lnTo>
                    <a:pt x="368" y="1440"/>
                  </a:lnTo>
                  <a:lnTo>
                    <a:pt x="366" y="1438"/>
                  </a:lnTo>
                  <a:lnTo>
                    <a:pt x="366" y="1436"/>
                  </a:lnTo>
                  <a:lnTo>
                    <a:pt x="366" y="1435"/>
                  </a:lnTo>
                  <a:lnTo>
                    <a:pt x="366" y="1433"/>
                  </a:lnTo>
                  <a:lnTo>
                    <a:pt x="366" y="1432"/>
                  </a:lnTo>
                  <a:lnTo>
                    <a:pt x="366" y="1430"/>
                  </a:lnTo>
                  <a:lnTo>
                    <a:pt x="365" y="1429"/>
                  </a:lnTo>
                  <a:lnTo>
                    <a:pt x="365" y="1426"/>
                  </a:lnTo>
                  <a:lnTo>
                    <a:pt x="364" y="1425"/>
                  </a:lnTo>
                  <a:lnTo>
                    <a:pt x="363" y="1424"/>
                  </a:lnTo>
                  <a:lnTo>
                    <a:pt x="363" y="1422"/>
                  </a:lnTo>
                  <a:lnTo>
                    <a:pt x="362" y="1421"/>
                  </a:lnTo>
                  <a:lnTo>
                    <a:pt x="362" y="1419"/>
                  </a:lnTo>
                  <a:lnTo>
                    <a:pt x="361" y="1417"/>
                  </a:lnTo>
                  <a:lnTo>
                    <a:pt x="360" y="1416"/>
                  </a:lnTo>
                  <a:lnTo>
                    <a:pt x="360" y="1415"/>
                  </a:lnTo>
                  <a:lnTo>
                    <a:pt x="358" y="1413"/>
                  </a:lnTo>
                  <a:lnTo>
                    <a:pt x="360" y="1412"/>
                  </a:lnTo>
                  <a:lnTo>
                    <a:pt x="360" y="1409"/>
                  </a:lnTo>
                  <a:lnTo>
                    <a:pt x="360" y="1408"/>
                  </a:lnTo>
                  <a:lnTo>
                    <a:pt x="361" y="1407"/>
                  </a:lnTo>
                  <a:lnTo>
                    <a:pt x="361" y="1406"/>
                  </a:lnTo>
                  <a:lnTo>
                    <a:pt x="362" y="1404"/>
                  </a:lnTo>
                  <a:lnTo>
                    <a:pt x="362" y="1402"/>
                  </a:lnTo>
                  <a:lnTo>
                    <a:pt x="363" y="1400"/>
                  </a:lnTo>
                  <a:lnTo>
                    <a:pt x="363" y="1399"/>
                  </a:lnTo>
                  <a:lnTo>
                    <a:pt x="362" y="1397"/>
                  </a:lnTo>
                  <a:lnTo>
                    <a:pt x="362" y="1396"/>
                  </a:lnTo>
                  <a:lnTo>
                    <a:pt x="361" y="1395"/>
                  </a:lnTo>
                  <a:lnTo>
                    <a:pt x="360" y="1393"/>
                  </a:lnTo>
                  <a:lnTo>
                    <a:pt x="360" y="1391"/>
                  </a:lnTo>
                  <a:lnTo>
                    <a:pt x="358" y="1390"/>
                  </a:lnTo>
                  <a:lnTo>
                    <a:pt x="358" y="1389"/>
                  </a:lnTo>
                  <a:lnTo>
                    <a:pt x="357" y="1387"/>
                  </a:lnTo>
                  <a:lnTo>
                    <a:pt x="357" y="1385"/>
                  </a:lnTo>
                  <a:lnTo>
                    <a:pt x="357" y="1384"/>
                  </a:lnTo>
                  <a:lnTo>
                    <a:pt x="358" y="1383"/>
                  </a:lnTo>
                  <a:lnTo>
                    <a:pt x="360" y="1382"/>
                  </a:lnTo>
                  <a:lnTo>
                    <a:pt x="362" y="1382"/>
                  </a:lnTo>
                  <a:lnTo>
                    <a:pt x="363" y="1381"/>
                  </a:lnTo>
                  <a:lnTo>
                    <a:pt x="365" y="1381"/>
                  </a:lnTo>
                  <a:lnTo>
                    <a:pt x="366" y="1380"/>
                  </a:lnTo>
                  <a:lnTo>
                    <a:pt x="368" y="1380"/>
                  </a:lnTo>
                  <a:lnTo>
                    <a:pt x="369" y="1379"/>
                  </a:lnTo>
                  <a:lnTo>
                    <a:pt x="371" y="1379"/>
                  </a:lnTo>
                  <a:lnTo>
                    <a:pt x="372" y="1377"/>
                  </a:lnTo>
                  <a:lnTo>
                    <a:pt x="373" y="1376"/>
                  </a:lnTo>
                  <a:lnTo>
                    <a:pt x="374" y="1375"/>
                  </a:lnTo>
                  <a:lnTo>
                    <a:pt x="377" y="1374"/>
                  </a:lnTo>
                  <a:lnTo>
                    <a:pt x="379" y="1371"/>
                  </a:lnTo>
                  <a:lnTo>
                    <a:pt x="380" y="1367"/>
                  </a:lnTo>
                  <a:lnTo>
                    <a:pt x="381" y="1366"/>
                  </a:lnTo>
                  <a:lnTo>
                    <a:pt x="381" y="1364"/>
                  </a:lnTo>
                  <a:lnTo>
                    <a:pt x="382" y="1363"/>
                  </a:lnTo>
                  <a:lnTo>
                    <a:pt x="383" y="1360"/>
                  </a:lnTo>
                  <a:lnTo>
                    <a:pt x="385" y="1359"/>
                  </a:lnTo>
                  <a:lnTo>
                    <a:pt x="385" y="1358"/>
                  </a:lnTo>
                  <a:lnTo>
                    <a:pt x="386" y="1356"/>
                  </a:lnTo>
                  <a:lnTo>
                    <a:pt x="387" y="1355"/>
                  </a:lnTo>
                  <a:lnTo>
                    <a:pt x="387" y="1354"/>
                  </a:lnTo>
                  <a:lnTo>
                    <a:pt x="388" y="1353"/>
                  </a:lnTo>
                  <a:lnTo>
                    <a:pt x="389" y="1350"/>
                  </a:lnTo>
                  <a:lnTo>
                    <a:pt x="389" y="1349"/>
                  </a:lnTo>
                  <a:lnTo>
                    <a:pt x="390" y="1347"/>
                  </a:lnTo>
                  <a:lnTo>
                    <a:pt x="391" y="1346"/>
                  </a:lnTo>
                  <a:lnTo>
                    <a:pt x="391" y="1345"/>
                  </a:lnTo>
                  <a:lnTo>
                    <a:pt x="393" y="1342"/>
                  </a:lnTo>
                  <a:lnTo>
                    <a:pt x="394" y="1341"/>
                  </a:lnTo>
                  <a:lnTo>
                    <a:pt x="394" y="1339"/>
                  </a:lnTo>
                  <a:lnTo>
                    <a:pt x="394" y="1337"/>
                  </a:lnTo>
                  <a:lnTo>
                    <a:pt x="391" y="1337"/>
                  </a:lnTo>
                  <a:lnTo>
                    <a:pt x="390" y="1335"/>
                  </a:lnTo>
                  <a:lnTo>
                    <a:pt x="390" y="1333"/>
                  </a:lnTo>
                  <a:lnTo>
                    <a:pt x="390" y="1332"/>
                  </a:lnTo>
                  <a:lnTo>
                    <a:pt x="390" y="1330"/>
                  </a:lnTo>
                  <a:lnTo>
                    <a:pt x="390" y="1328"/>
                  </a:lnTo>
                  <a:lnTo>
                    <a:pt x="390" y="1326"/>
                  </a:lnTo>
                  <a:lnTo>
                    <a:pt x="389" y="1323"/>
                  </a:lnTo>
                  <a:lnTo>
                    <a:pt x="389" y="1321"/>
                  </a:lnTo>
                  <a:lnTo>
                    <a:pt x="387" y="1321"/>
                  </a:lnTo>
                  <a:lnTo>
                    <a:pt x="386" y="1321"/>
                  </a:lnTo>
                  <a:lnTo>
                    <a:pt x="385" y="1321"/>
                  </a:lnTo>
                  <a:lnTo>
                    <a:pt x="382" y="1322"/>
                  </a:lnTo>
                  <a:lnTo>
                    <a:pt x="381" y="1321"/>
                  </a:lnTo>
                  <a:lnTo>
                    <a:pt x="380" y="1321"/>
                  </a:lnTo>
                  <a:lnTo>
                    <a:pt x="378" y="1321"/>
                  </a:lnTo>
                  <a:lnTo>
                    <a:pt x="377" y="1320"/>
                  </a:lnTo>
                  <a:lnTo>
                    <a:pt x="374" y="1320"/>
                  </a:lnTo>
                  <a:lnTo>
                    <a:pt x="373" y="1318"/>
                  </a:lnTo>
                  <a:lnTo>
                    <a:pt x="371" y="1318"/>
                  </a:lnTo>
                  <a:lnTo>
                    <a:pt x="370" y="1318"/>
                  </a:lnTo>
                  <a:lnTo>
                    <a:pt x="369" y="1317"/>
                  </a:lnTo>
                  <a:lnTo>
                    <a:pt x="368" y="1315"/>
                  </a:lnTo>
                  <a:lnTo>
                    <a:pt x="366" y="1314"/>
                  </a:lnTo>
                  <a:lnTo>
                    <a:pt x="365" y="1313"/>
                  </a:lnTo>
                  <a:lnTo>
                    <a:pt x="364" y="1312"/>
                  </a:lnTo>
                  <a:lnTo>
                    <a:pt x="364" y="1311"/>
                  </a:lnTo>
                  <a:lnTo>
                    <a:pt x="363" y="1309"/>
                  </a:lnTo>
                  <a:lnTo>
                    <a:pt x="363" y="1307"/>
                  </a:lnTo>
                  <a:lnTo>
                    <a:pt x="363" y="1306"/>
                  </a:lnTo>
                  <a:lnTo>
                    <a:pt x="362" y="1305"/>
                  </a:lnTo>
                  <a:lnTo>
                    <a:pt x="362" y="1303"/>
                  </a:lnTo>
                  <a:lnTo>
                    <a:pt x="361" y="1301"/>
                  </a:lnTo>
                  <a:lnTo>
                    <a:pt x="360" y="1300"/>
                  </a:lnTo>
                  <a:lnTo>
                    <a:pt x="358" y="1299"/>
                  </a:lnTo>
                  <a:lnTo>
                    <a:pt x="357" y="1297"/>
                  </a:lnTo>
                  <a:lnTo>
                    <a:pt x="356" y="1296"/>
                  </a:lnTo>
                  <a:lnTo>
                    <a:pt x="356" y="1295"/>
                  </a:lnTo>
                  <a:lnTo>
                    <a:pt x="355" y="1293"/>
                  </a:lnTo>
                  <a:lnTo>
                    <a:pt x="354" y="1292"/>
                  </a:lnTo>
                  <a:lnTo>
                    <a:pt x="353" y="1291"/>
                  </a:lnTo>
                  <a:lnTo>
                    <a:pt x="352" y="1290"/>
                  </a:lnTo>
                  <a:lnTo>
                    <a:pt x="350" y="1289"/>
                  </a:lnTo>
                  <a:lnTo>
                    <a:pt x="349" y="1288"/>
                  </a:lnTo>
                  <a:lnTo>
                    <a:pt x="348" y="1284"/>
                  </a:lnTo>
                  <a:lnTo>
                    <a:pt x="350" y="1282"/>
                  </a:lnTo>
                  <a:lnTo>
                    <a:pt x="350" y="1280"/>
                  </a:lnTo>
                  <a:lnTo>
                    <a:pt x="350" y="1274"/>
                  </a:lnTo>
                  <a:lnTo>
                    <a:pt x="350" y="1271"/>
                  </a:lnTo>
                  <a:lnTo>
                    <a:pt x="354" y="1270"/>
                  </a:lnTo>
                  <a:lnTo>
                    <a:pt x="356" y="1270"/>
                  </a:lnTo>
                  <a:lnTo>
                    <a:pt x="362" y="1266"/>
                  </a:lnTo>
                  <a:lnTo>
                    <a:pt x="365" y="1265"/>
                  </a:lnTo>
                  <a:lnTo>
                    <a:pt x="370" y="1264"/>
                  </a:lnTo>
                  <a:lnTo>
                    <a:pt x="372" y="1262"/>
                  </a:lnTo>
                  <a:lnTo>
                    <a:pt x="374" y="1261"/>
                  </a:lnTo>
                  <a:lnTo>
                    <a:pt x="377" y="1262"/>
                  </a:lnTo>
                  <a:lnTo>
                    <a:pt x="381" y="1263"/>
                  </a:lnTo>
                  <a:lnTo>
                    <a:pt x="385" y="1262"/>
                  </a:lnTo>
                  <a:lnTo>
                    <a:pt x="387" y="1262"/>
                  </a:lnTo>
                  <a:lnTo>
                    <a:pt x="390" y="1261"/>
                  </a:lnTo>
                  <a:lnTo>
                    <a:pt x="396" y="1261"/>
                  </a:lnTo>
                  <a:lnTo>
                    <a:pt x="399" y="1259"/>
                  </a:lnTo>
                  <a:lnTo>
                    <a:pt x="402" y="1259"/>
                  </a:lnTo>
                  <a:lnTo>
                    <a:pt x="403" y="1259"/>
                  </a:lnTo>
                  <a:lnTo>
                    <a:pt x="405" y="1259"/>
                  </a:lnTo>
                  <a:lnTo>
                    <a:pt x="406" y="1259"/>
                  </a:lnTo>
                  <a:lnTo>
                    <a:pt x="410" y="1259"/>
                  </a:lnTo>
                  <a:lnTo>
                    <a:pt x="418" y="1258"/>
                  </a:lnTo>
                  <a:lnTo>
                    <a:pt x="416" y="1254"/>
                  </a:lnTo>
                  <a:lnTo>
                    <a:pt x="415" y="1252"/>
                  </a:lnTo>
                  <a:lnTo>
                    <a:pt x="415" y="1250"/>
                  </a:lnTo>
                  <a:lnTo>
                    <a:pt x="414" y="1249"/>
                  </a:lnTo>
                  <a:lnTo>
                    <a:pt x="413" y="1247"/>
                  </a:lnTo>
                  <a:lnTo>
                    <a:pt x="413" y="1246"/>
                  </a:lnTo>
                  <a:lnTo>
                    <a:pt x="412" y="1244"/>
                  </a:lnTo>
                  <a:lnTo>
                    <a:pt x="411" y="1242"/>
                  </a:lnTo>
                  <a:lnTo>
                    <a:pt x="410" y="1241"/>
                  </a:lnTo>
                  <a:lnTo>
                    <a:pt x="408" y="1240"/>
                  </a:lnTo>
                  <a:lnTo>
                    <a:pt x="407" y="1239"/>
                  </a:lnTo>
                  <a:lnTo>
                    <a:pt x="406" y="1238"/>
                  </a:lnTo>
                  <a:lnTo>
                    <a:pt x="405" y="1237"/>
                  </a:lnTo>
                  <a:lnTo>
                    <a:pt x="404" y="1237"/>
                  </a:lnTo>
                  <a:lnTo>
                    <a:pt x="403" y="1236"/>
                  </a:lnTo>
                  <a:lnTo>
                    <a:pt x="402" y="1234"/>
                  </a:lnTo>
                  <a:lnTo>
                    <a:pt x="399" y="1233"/>
                  </a:lnTo>
                  <a:lnTo>
                    <a:pt x="398" y="1233"/>
                  </a:lnTo>
                  <a:lnTo>
                    <a:pt x="397" y="1232"/>
                  </a:lnTo>
                  <a:lnTo>
                    <a:pt x="395" y="1232"/>
                  </a:lnTo>
                  <a:lnTo>
                    <a:pt x="394" y="1232"/>
                  </a:lnTo>
                  <a:lnTo>
                    <a:pt x="391" y="1232"/>
                  </a:lnTo>
                  <a:lnTo>
                    <a:pt x="390" y="1232"/>
                  </a:lnTo>
                  <a:lnTo>
                    <a:pt x="388" y="1232"/>
                  </a:lnTo>
                  <a:lnTo>
                    <a:pt x="387" y="1232"/>
                  </a:lnTo>
                  <a:lnTo>
                    <a:pt x="385" y="1232"/>
                  </a:lnTo>
                  <a:lnTo>
                    <a:pt x="383" y="1232"/>
                  </a:lnTo>
                  <a:lnTo>
                    <a:pt x="381" y="1233"/>
                  </a:lnTo>
                  <a:lnTo>
                    <a:pt x="380" y="1231"/>
                  </a:lnTo>
                  <a:lnTo>
                    <a:pt x="379" y="1230"/>
                  </a:lnTo>
                  <a:lnTo>
                    <a:pt x="378" y="1229"/>
                  </a:lnTo>
                  <a:lnTo>
                    <a:pt x="377" y="1228"/>
                  </a:lnTo>
                  <a:lnTo>
                    <a:pt x="377" y="1227"/>
                  </a:lnTo>
                  <a:lnTo>
                    <a:pt x="375" y="1225"/>
                  </a:lnTo>
                  <a:lnTo>
                    <a:pt x="374" y="1223"/>
                  </a:lnTo>
                  <a:lnTo>
                    <a:pt x="374" y="1222"/>
                  </a:lnTo>
                  <a:lnTo>
                    <a:pt x="373" y="1221"/>
                  </a:lnTo>
                  <a:lnTo>
                    <a:pt x="373" y="1219"/>
                  </a:lnTo>
                  <a:lnTo>
                    <a:pt x="372" y="1217"/>
                  </a:lnTo>
                  <a:lnTo>
                    <a:pt x="372" y="1215"/>
                  </a:lnTo>
                  <a:lnTo>
                    <a:pt x="371" y="1214"/>
                  </a:lnTo>
                  <a:lnTo>
                    <a:pt x="370" y="1213"/>
                  </a:lnTo>
                  <a:lnTo>
                    <a:pt x="369" y="1212"/>
                  </a:lnTo>
                  <a:lnTo>
                    <a:pt x="368" y="1211"/>
                  </a:lnTo>
                  <a:lnTo>
                    <a:pt x="366" y="1208"/>
                  </a:lnTo>
                  <a:lnTo>
                    <a:pt x="365" y="1207"/>
                  </a:lnTo>
                  <a:lnTo>
                    <a:pt x="364" y="1206"/>
                  </a:lnTo>
                  <a:lnTo>
                    <a:pt x="363" y="1205"/>
                  </a:lnTo>
                  <a:lnTo>
                    <a:pt x="361" y="1203"/>
                  </a:lnTo>
                  <a:lnTo>
                    <a:pt x="360" y="1202"/>
                  </a:lnTo>
                  <a:lnTo>
                    <a:pt x="358" y="1200"/>
                  </a:lnTo>
                  <a:lnTo>
                    <a:pt x="357" y="1199"/>
                  </a:lnTo>
                  <a:lnTo>
                    <a:pt x="356" y="1198"/>
                  </a:lnTo>
                  <a:lnTo>
                    <a:pt x="355" y="1197"/>
                  </a:lnTo>
                  <a:lnTo>
                    <a:pt x="354" y="1196"/>
                  </a:lnTo>
                  <a:lnTo>
                    <a:pt x="353" y="1195"/>
                  </a:lnTo>
                  <a:lnTo>
                    <a:pt x="352" y="1194"/>
                  </a:lnTo>
                  <a:lnTo>
                    <a:pt x="352" y="1192"/>
                  </a:lnTo>
                  <a:lnTo>
                    <a:pt x="350" y="1190"/>
                  </a:lnTo>
                  <a:lnTo>
                    <a:pt x="350" y="1189"/>
                  </a:lnTo>
                  <a:lnTo>
                    <a:pt x="349" y="1187"/>
                  </a:lnTo>
                  <a:lnTo>
                    <a:pt x="348" y="1186"/>
                  </a:lnTo>
                  <a:lnTo>
                    <a:pt x="348" y="1185"/>
                  </a:lnTo>
                  <a:lnTo>
                    <a:pt x="347" y="1182"/>
                  </a:lnTo>
                  <a:lnTo>
                    <a:pt x="347" y="1181"/>
                  </a:lnTo>
                  <a:lnTo>
                    <a:pt x="346" y="1180"/>
                  </a:lnTo>
                  <a:lnTo>
                    <a:pt x="346" y="1178"/>
                  </a:lnTo>
                  <a:lnTo>
                    <a:pt x="345" y="1177"/>
                  </a:lnTo>
                  <a:lnTo>
                    <a:pt x="345" y="1174"/>
                  </a:lnTo>
                  <a:lnTo>
                    <a:pt x="344" y="1173"/>
                  </a:lnTo>
                  <a:lnTo>
                    <a:pt x="343" y="1172"/>
                  </a:lnTo>
                  <a:lnTo>
                    <a:pt x="341" y="1171"/>
                  </a:lnTo>
                  <a:lnTo>
                    <a:pt x="340" y="1170"/>
                  </a:lnTo>
                  <a:lnTo>
                    <a:pt x="338" y="1168"/>
                  </a:lnTo>
                  <a:lnTo>
                    <a:pt x="337" y="1166"/>
                  </a:lnTo>
                  <a:lnTo>
                    <a:pt x="336" y="1165"/>
                  </a:lnTo>
                  <a:lnTo>
                    <a:pt x="333" y="1164"/>
                  </a:lnTo>
                  <a:lnTo>
                    <a:pt x="331" y="1162"/>
                  </a:lnTo>
                  <a:lnTo>
                    <a:pt x="330" y="1161"/>
                  </a:lnTo>
                  <a:lnTo>
                    <a:pt x="329" y="1161"/>
                  </a:lnTo>
                  <a:lnTo>
                    <a:pt x="328" y="1160"/>
                  </a:lnTo>
                  <a:lnTo>
                    <a:pt x="325" y="1158"/>
                  </a:lnTo>
                  <a:lnTo>
                    <a:pt x="324" y="1155"/>
                  </a:lnTo>
                  <a:lnTo>
                    <a:pt x="322" y="1155"/>
                  </a:lnTo>
                  <a:lnTo>
                    <a:pt x="320" y="1153"/>
                  </a:lnTo>
                  <a:lnTo>
                    <a:pt x="319" y="1152"/>
                  </a:lnTo>
                  <a:lnTo>
                    <a:pt x="317" y="1151"/>
                  </a:lnTo>
                  <a:lnTo>
                    <a:pt x="316" y="1149"/>
                  </a:lnTo>
                  <a:lnTo>
                    <a:pt x="315" y="1148"/>
                  </a:lnTo>
                  <a:lnTo>
                    <a:pt x="314" y="1147"/>
                  </a:lnTo>
                  <a:lnTo>
                    <a:pt x="315" y="1144"/>
                  </a:lnTo>
                  <a:lnTo>
                    <a:pt x="312" y="1143"/>
                  </a:lnTo>
                  <a:lnTo>
                    <a:pt x="312" y="1140"/>
                  </a:lnTo>
                  <a:lnTo>
                    <a:pt x="312" y="1139"/>
                  </a:lnTo>
                  <a:lnTo>
                    <a:pt x="311" y="1137"/>
                  </a:lnTo>
                  <a:lnTo>
                    <a:pt x="311" y="1136"/>
                  </a:lnTo>
                  <a:lnTo>
                    <a:pt x="311" y="1133"/>
                  </a:lnTo>
                  <a:lnTo>
                    <a:pt x="312" y="1132"/>
                  </a:lnTo>
                  <a:lnTo>
                    <a:pt x="312" y="1130"/>
                  </a:lnTo>
                  <a:lnTo>
                    <a:pt x="312" y="1129"/>
                  </a:lnTo>
                  <a:lnTo>
                    <a:pt x="312" y="1127"/>
                  </a:lnTo>
                  <a:lnTo>
                    <a:pt x="313" y="1126"/>
                  </a:lnTo>
                  <a:lnTo>
                    <a:pt x="313" y="1124"/>
                  </a:lnTo>
                  <a:lnTo>
                    <a:pt x="313" y="1122"/>
                  </a:lnTo>
                  <a:lnTo>
                    <a:pt x="313" y="1121"/>
                  </a:lnTo>
                  <a:lnTo>
                    <a:pt x="313" y="1120"/>
                  </a:lnTo>
                  <a:lnTo>
                    <a:pt x="313" y="1118"/>
                  </a:lnTo>
                  <a:lnTo>
                    <a:pt x="313" y="1116"/>
                  </a:lnTo>
                  <a:lnTo>
                    <a:pt x="313" y="1115"/>
                  </a:lnTo>
                  <a:lnTo>
                    <a:pt x="313" y="1113"/>
                  </a:lnTo>
                  <a:lnTo>
                    <a:pt x="313" y="1111"/>
                  </a:lnTo>
                  <a:lnTo>
                    <a:pt x="313" y="1110"/>
                  </a:lnTo>
                  <a:lnTo>
                    <a:pt x="313" y="1109"/>
                  </a:lnTo>
                  <a:lnTo>
                    <a:pt x="312" y="1107"/>
                  </a:lnTo>
                  <a:lnTo>
                    <a:pt x="312" y="1105"/>
                  </a:lnTo>
                  <a:lnTo>
                    <a:pt x="311" y="1104"/>
                  </a:lnTo>
                  <a:lnTo>
                    <a:pt x="310" y="1102"/>
                  </a:lnTo>
                  <a:lnTo>
                    <a:pt x="310" y="1101"/>
                  </a:lnTo>
                  <a:lnTo>
                    <a:pt x="308" y="1098"/>
                  </a:lnTo>
                  <a:lnTo>
                    <a:pt x="308" y="1097"/>
                  </a:lnTo>
                  <a:lnTo>
                    <a:pt x="306" y="1096"/>
                  </a:lnTo>
                  <a:lnTo>
                    <a:pt x="305" y="1096"/>
                  </a:lnTo>
                  <a:lnTo>
                    <a:pt x="304" y="1096"/>
                  </a:lnTo>
                  <a:lnTo>
                    <a:pt x="302" y="1096"/>
                  </a:lnTo>
                  <a:lnTo>
                    <a:pt x="299" y="1095"/>
                  </a:lnTo>
                  <a:lnTo>
                    <a:pt x="298" y="1095"/>
                  </a:lnTo>
                  <a:lnTo>
                    <a:pt x="297" y="1095"/>
                  </a:lnTo>
                  <a:lnTo>
                    <a:pt x="295" y="1095"/>
                  </a:lnTo>
                  <a:lnTo>
                    <a:pt x="294" y="1095"/>
                  </a:lnTo>
                  <a:lnTo>
                    <a:pt x="291" y="1095"/>
                  </a:lnTo>
                  <a:lnTo>
                    <a:pt x="290" y="1095"/>
                  </a:lnTo>
                  <a:lnTo>
                    <a:pt x="288" y="1095"/>
                  </a:lnTo>
                  <a:lnTo>
                    <a:pt x="287" y="1096"/>
                  </a:lnTo>
                  <a:lnTo>
                    <a:pt x="286" y="1095"/>
                  </a:lnTo>
                  <a:lnTo>
                    <a:pt x="283" y="1095"/>
                  </a:lnTo>
                  <a:lnTo>
                    <a:pt x="281" y="1094"/>
                  </a:lnTo>
                  <a:lnTo>
                    <a:pt x="280" y="1094"/>
                  </a:lnTo>
                  <a:lnTo>
                    <a:pt x="279" y="1093"/>
                  </a:lnTo>
                  <a:lnTo>
                    <a:pt x="279" y="1090"/>
                  </a:lnTo>
                  <a:lnTo>
                    <a:pt x="278" y="1089"/>
                  </a:lnTo>
                  <a:lnTo>
                    <a:pt x="277" y="1088"/>
                  </a:lnTo>
                  <a:lnTo>
                    <a:pt x="275" y="1086"/>
                  </a:lnTo>
                  <a:lnTo>
                    <a:pt x="275" y="1085"/>
                  </a:lnTo>
                  <a:lnTo>
                    <a:pt x="275" y="1084"/>
                  </a:lnTo>
                  <a:lnTo>
                    <a:pt x="275" y="1082"/>
                  </a:lnTo>
                  <a:lnTo>
                    <a:pt x="275" y="1080"/>
                  </a:lnTo>
                  <a:lnTo>
                    <a:pt x="275" y="1079"/>
                  </a:lnTo>
                  <a:lnTo>
                    <a:pt x="277" y="1080"/>
                  </a:lnTo>
                  <a:lnTo>
                    <a:pt x="279" y="1079"/>
                  </a:lnTo>
                  <a:lnTo>
                    <a:pt x="280" y="1078"/>
                  </a:lnTo>
                  <a:lnTo>
                    <a:pt x="281" y="1078"/>
                  </a:lnTo>
                  <a:lnTo>
                    <a:pt x="283" y="1077"/>
                  </a:lnTo>
                  <a:lnTo>
                    <a:pt x="285" y="1076"/>
                  </a:lnTo>
                  <a:lnTo>
                    <a:pt x="286" y="1074"/>
                  </a:lnTo>
                  <a:lnTo>
                    <a:pt x="287" y="1073"/>
                  </a:lnTo>
                  <a:lnTo>
                    <a:pt x="288" y="1072"/>
                  </a:lnTo>
                  <a:lnTo>
                    <a:pt x="290" y="1071"/>
                  </a:lnTo>
                  <a:lnTo>
                    <a:pt x="292" y="1069"/>
                  </a:lnTo>
                  <a:lnTo>
                    <a:pt x="292" y="1067"/>
                  </a:lnTo>
                  <a:lnTo>
                    <a:pt x="292" y="1065"/>
                  </a:lnTo>
                  <a:lnTo>
                    <a:pt x="291" y="1063"/>
                  </a:lnTo>
                  <a:lnTo>
                    <a:pt x="291" y="1062"/>
                  </a:lnTo>
                  <a:lnTo>
                    <a:pt x="289" y="1061"/>
                  </a:lnTo>
                  <a:lnTo>
                    <a:pt x="288" y="1060"/>
                  </a:lnTo>
                  <a:lnTo>
                    <a:pt x="288" y="1057"/>
                  </a:lnTo>
                  <a:lnTo>
                    <a:pt x="289" y="1056"/>
                  </a:lnTo>
                  <a:lnTo>
                    <a:pt x="290" y="1055"/>
                  </a:lnTo>
                  <a:lnTo>
                    <a:pt x="291" y="1054"/>
                  </a:lnTo>
                  <a:lnTo>
                    <a:pt x="291" y="1053"/>
                  </a:lnTo>
                  <a:lnTo>
                    <a:pt x="292" y="1052"/>
                  </a:lnTo>
                  <a:lnTo>
                    <a:pt x="294" y="1050"/>
                  </a:lnTo>
                  <a:lnTo>
                    <a:pt x="295" y="1048"/>
                  </a:lnTo>
                  <a:lnTo>
                    <a:pt x="296" y="1047"/>
                  </a:lnTo>
                  <a:lnTo>
                    <a:pt x="296" y="1046"/>
                  </a:lnTo>
                  <a:lnTo>
                    <a:pt x="297" y="1045"/>
                  </a:lnTo>
                  <a:lnTo>
                    <a:pt x="298" y="1044"/>
                  </a:lnTo>
                  <a:lnTo>
                    <a:pt x="299" y="1043"/>
                  </a:lnTo>
                  <a:lnTo>
                    <a:pt x="299" y="1042"/>
                  </a:lnTo>
                  <a:lnTo>
                    <a:pt x="300" y="1039"/>
                  </a:lnTo>
                  <a:lnTo>
                    <a:pt x="304" y="1037"/>
                  </a:lnTo>
                  <a:lnTo>
                    <a:pt x="302" y="1036"/>
                  </a:lnTo>
                  <a:lnTo>
                    <a:pt x="305" y="1035"/>
                  </a:lnTo>
                  <a:lnTo>
                    <a:pt x="305" y="1032"/>
                  </a:lnTo>
                  <a:lnTo>
                    <a:pt x="306" y="1031"/>
                  </a:lnTo>
                  <a:lnTo>
                    <a:pt x="307" y="1030"/>
                  </a:lnTo>
                  <a:lnTo>
                    <a:pt x="307" y="1028"/>
                  </a:lnTo>
                  <a:lnTo>
                    <a:pt x="307" y="1027"/>
                  </a:lnTo>
                  <a:lnTo>
                    <a:pt x="307" y="1025"/>
                  </a:lnTo>
                  <a:lnTo>
                    <a:pt x="307" y="1022"/>
                  </a:lnTo>
                  <a:lnTo>
                    <a:pt x="307" y="1021"/>
                  </a:lnTo>
                  <a:lnTo>
                    <a:pt x="307" y="1020"/>
                  </a:lnTo>
                  <a:lnTo>
                    <a:pt x="307" y="1018"/>
                  </a:lnTo>
                  <a:lnTo>
                    <a:pt x="307" y="1017"/>
                  </a:lnTo>
                  <a:lnTo>
                    <a:pt x="307" y="1014"/>
                  </a:lnTo>
                  <a:lnTo>
                    <a:pt x="307" y="1013"/>
                  </a:lnTo>
                  <a:lnTo>
                    <a:pt x="307" y="1012"/>
                  </a:lnTo>
                  <a:lnTo>
                    <a:pt x="307" y="1010"/>
                  </a:lnTo>
                  <a:lnTo>
                    <a:pt x="307" y="1009"/>
                  </a:lnTo>
                  <a:lnTo>
                    <a:pt x="307" y="1008"/>
                  </a:lnTo>
                  <a:lnTo>
                    <a:pt x="307" y="1005"/>
                  </a:lnTo>
                  <a:lnTo>
                    <a:pt x="307" y="1004"/>
                  </a:lnTo>
                  <a:lnTo>
                    <a:pt x="307" y="1002"/>
                  </a:lnTo>
                  <a:lnTo>
                    <a:pt x="306" y="1001"/>
                  </a:lnTo>
                  <a:lnTo>
                    <a:pt x="305" y="1000"/>
                  </a:lnTo>
                  <a:lnTo>
                    <a:pt x="304" y="1000"/>
                  </a:lnTo>
                  <a:lnTo>
                    <a:pt x="303" y="998"/>
                  </a:lnTo>
                  <a:lnTo>
                    <a:pt x="300" y="997"/>
                  </a:lnTo>
                  <a:lnTo>
                    <a:pt x="299" y="996"/>
                  </a:lnTo>
                  <a:lnTo>
                    <a:pt x="298" y="995"/>
                  </a:lnTo>
                  <a:lnTo>
                    <a:pt x="297" y="994"/>
                  </a:lnTo>
                  <a:lnTo>
                    <a:pt x="296" y="994"/>
                  </a:lnTo>
                  <a:lnTo>
                    <a:pt x="294" y="992"/>
                  </a:lnTo>
                  <a:lnTo>
                    <a:pt x="294" y="990"/>
                  </a:lnTo>
                  <a:lnTo>
                    <a:pt x="291" y="990"/>
                  </a:lnTo>
                  <a:lnTo>
                    <a:pt x="291" y="988"/>
                  </a:lnTo>
                  <a:lnTo>
                    <a:pt x="289" y="987"/>
                  </a:lnTo>
                  <a:lnTo>
                    <a:pt x="289" y="986"/>
                  </a:lnTo>
                  <a:lnTo>
                    <a:pt x="287" y="985"/>
                  </a:lnTo>
                  <a:lnTo>
                    <a:pt x="286" y="984"/>
                  </a:lnTo>
                  <a:lnTo>
                    <a:pt x="285" y="984"/>
                  </a:lnTo>
                  <a:lnTo>
                    <a:pt x="282" y="984"/>
                  </a:lnTo>
                  <a:lnTo>
                    <a:pt x="281" y="985"/>
                  </a:lnTo>
                  <a:lnTo>
                    <a:pt x="279" y="985"/>
                  </a:lnTo>
                  <a:lnTo>
                    <a:pt x="278" y="986"/>
                  </a:lnTo>
                  <a:lnTo>
                    <a:pt x="275" y="985"/>
                  </a:lnTo>
                  <a:lnTo>
                    <a:pt x="271" y="984"/>
                  </a:lnTo>
                  <a:lnTo>
                    <a:pt x="270" y="984"/>
                  </a:lnTo>
                  <a:lnTo>
                    <a:pt x="269" y="983"/>
                  </a:lnTo>
                  <a:lnTo>
                    <a:pt x="266" y="983"/>
                  </a:lnTo>
                  <a:lnTo>
                    <a:pt x="265" y="981"/>
                  </a:lnTo>
                  <a:lnTo>
                    <a:pt x="264" y="981"/>
                  </a:lnTo>
                  <a:lnTo>
                    <a:pt x="263" y="980"/>
                  </a:lnTo>
                  <a:lnTo>
                    <a:pt x="261" y="980"/>
                  </a:lnTo>
                  <a:lnTo>
                    <a:pt x="260" y="980"/>
                  </a:lnTo>
                  <a:lnTo>
                    <a:pt x="258" y="979"/>
                  </a:lnTo>
                  <a:lnTo>
                    <a:pt x="256" y="979"/>
                  </a:lnTo>
                  <a:lnTo>
                    <a:pt x="255" y="979"/>
                  </a:lnTo>
                  <a:lnTo>
                    <a:pt x="253" y="978"/>
                  </a:lnTo>
                  <a:lnTo>
                    <a:pt x="252" y="978"/>
                  </a:lnTo>
                  <a:lnTo>
                    <a:pt x="250" y="977"/>
                  </a:lnTo>
                  <a:lnTo>
                    <a:pt x="249" y="976"/>
                  </a:lnTo>
                  <a:lnTo>
                    <a:pt x="248" y="975"/>
                  </a:lnTo>
                  <a:lnTo>
                    <a:pt x="247" y="973"/>
                  </a:lnTo>
                  <a:lnTo>
                    <a:pt x="245" y="971"/>
                  </a:lnTo>
                  <a:lnTo>
                    <a:pt x="245" y="970"/>
                  </a:lnTo>
                  <a:lnTo>
                    <a:pt x="244" y="969"/>
                  </a:lnTo>
                  <a:lnTo>
                    <a:pt x="242" y="968"/>
                  </a:lnTo>
                  <a:lnTo>
                    <a:pt x="240" y="967"/>
                  </a:lnTo>
                  <a:lnTo>
                    <a:pt x="240" y="966"/>
                  </a:lnTo>
                  <a:lnTo>
                    <a:pt x="238" y="964"/>
                  </a:lnTo>
                  <a:lnTo>
                    <a:pt x="237" y="963"/>
                  </a:lnTo>
                  <a:lnTo>
                    <a:pt x="234" y="962"/>
                  </a:lnTo>
                  <a:lnTo>
                    <a:pt x="233" y="962"/>
                  </a:lnTo>
                  <a:lnTo>
                    <a:pt x="232" y="961"/>
                  </a:lnTo>
                  <a:lnTo>
                    <a:pt x="231" y="960"/>
                  </a:lnTo>
                  <a:lnTo>
                    <a:pt x="230" y="959"/>
                  </a:lnTo>
                  <a:lnTo>
                    <a:pt x="229" y="958"/>
                  </a:lnTo>
                  <a:lnTo>
                    <a:pt x="228" y="958"/>
                  </a:lnTo>
                  <a:lnTo>
                    <a:pt x="225" y="956"/>
                  </a:lnTo>
                  <a:lnTo>
                    <a:pt x="224" y="955"/>
                  </a:lnTo>
                  <a:lnTo>
                    <a:pt x="222" y="955"/>
                  </a:lnTo>
                  <a:lnTo>
                    <a:pt x="221" y="954"/>
                  </a:lnTo>
                  <a:lnTo>
                    <a:pt x="220" y="953"/>
                  </a:lnTo>
                  <a:lnTo>
                    <a:pt x="217" y="952"/>
                  </a:lnTo>
                  <a:lnTo>
                    <a:pt x="216" y="952"/>
                  </a:lnTo>
                  <a:lnTo>
                    <a:pt x="215" y="951"/>
                  </a:lnTo>
                  <a:lnTo>
                    <a:pt x="214" y="950"/>
                  </a:lnTo>
                  <a:lnTo>
                    <a:pt x="213" y="948"/>
                  </a:lnTo>
                  <a:lnTo>
                    <a:pt x="211" y="948"/>
                  </a:lnTo>
                  <a:lnTo>
                    <a:pt x="209" y="947"/>
                  </a:lnTo>
                  <a:lnTo>
                    <a:pt x="208" y="946"/>
                  </a:lnTo>
                  <a:lnTo>
                    <a:pt x="206" y="945"/>
                  </a:lnTo>
                  <a:lnTo>
                    <a:pt x="206" y="944"/>
                  </a:lnTo>
                  <a:lnTo>
                    <a:pt x="205" y="943"/>
                  </a:lnTo>
                  <a:lnTo>
                    <a:pt x="205" y="941"/>
                  </a:lnTo>
                  <a:lnTo>
                    <a:pt x="204" y="939"/>
                  </a:lnTo>
                  <a:lnTo>
                    <a:pt x="204" y="937"/>
                  </a:lnTo>
                  <a:lnTo>
                    <a:pt x="204" y="936"/>
                  </a:lnTo>
                  <a:lnTo>
                    <a:pt x="203" y="935"/>
                  </a:lnTo>
                  <a:lnTo>
                    <a:pt x="203" y="933"/>
                  </a:lnTo>
                  <a:lnTo>
                    <a:pt x="203" y="931"/>
                  </a:lnTo>
                  <a:lnTo>
                    <a:pt x="203" y="929"/>
                  </a:lnTo>
                  <a:lnTo>
                    <a:pt x="203" y="928"/>
                  </a:lnTo>
                  <a:lnTo>
                    <a:pt x="204" y="927"/>
                  </a:lnTo>
                  <a:lnTo>
                    <a:pt x="204" y="926"/>
                  </a:lnTo>
                  <a:lnTo>
                    <a:pt x="205" y="925"/>
                  </a:lnTo>
                  <a:lnTo>
                    <a:pt x="206" y="922"/>
                  </a:lnTo>
                  <a:lnTo>
                    <a:pt x="206" y="921"/>
                  </a:lnTo>
                  <a:lnTo>
                    <a:pt x="207" y="919"/>
                  </a:lnTo>
                  <a:lnTo>
                    <a:pt x="207" y="918"/>
                  </a:lnTo>
                  <a:lnTo>
                    <a:pt x="207" y="917"/>
                  </a:lnTo>
                  <a:lnTo>
                    <a:pt x="208" y="914"/>
                  </a:lnTo>
                  <a:lnTo>
                    <a:pt x="208" y="913"/>
                  </a:lnTo>
                  <a:lnTo>
                    <a:pt x="209" y="911"/>
                  </a:lnTo>
                  <a:lnTo>
                    <a:pt x="209" y="910"/>
                  </a:lnTo>
                  <a:lnTo>
                    <a:pt x="211" y="908"/>
                  </a:lnTo>
                  <a:lnTo>
                    <a:pt x="211" y="907"/>
                  </a:lnTo>
                  <a:lnTo>
                    <a:pt x="209" y="903"/>
                  </a:lnTo>
                  <a:lnTo>
                    <a:pt x="211" y="902"/>
                  </a:lnTo>
                  <a:lnTo>
                    <a:pt x="212" y="901"/>
                  </a:lnTo>
                  <a:lnTo>
                    <a:pt x="214" y="900"/>
                  </a:lnTo>
                  <a:lnTo>
                    <a:pt x="215" y="899"/>
                  </a:lnTo>
                  <a:lnTo>
                    <a:pt x="216" y="897"/>
                  </a:lnTo>
                  <a:lnTo>
                    <a:pt x="217" y="896"/>
                  </a:lnTo>
                  <a:lnTo>
                    <a:pt x="220" y="895"/>
                  </a:lnTo>
                  <a:lnTo>
                    <a:pt x="221" y="894"/>
                  </a:lnTo>
                  <a:lnTo>
                    <a:pt x="222" y="893"/>
                  </a:lnTo>
                  <a:lnTo>
                    <a:pt x="223" y="892"/>
                  </a:lnTo>
                  <a:lnTo>
                    <a:pt x="224" y="891"/>
                  </a:lnTo>
                  <a:lnTo>
                    <a:pt x="225" y="889"/>
                  </a:lnTo>
                  <a:lnTo>
                    <a:pt x="227" y="888"/>
                  </a:lnTo>
                  <a:lnTo>
                    <a:pt x="228" y="887"/>
                  </a:lnTo>
                  <a:lnTo>
                    <a:pt x="229" y="886"/>
                  </a:lnTo>
                  <a:lnTo>
                    <a:pt x="230" y="885"/>
                  </a:lnTo>
                  <a:lnTo>
                    <a:pt x="231" y="884"/>
                  </a:lnTo>
                  <a:lnTo>
                    <a:pt x="232" y="882"/>
                  </a:lnTo>
                  <a:lnTo>
                    <a:pt x="234" y="880"/>
                  </a:lnTo>
                  <a:lnTo>
                    <a:pt x="236" y="879"/>
                  </a:lnTo>
                  <a:lnTo>
                    <a:pt x="237" y="878"/>
                  </a:lnTo>
                  <a:lnTo>
                    <a:pt x="238" y="877"/>
                  </a:lnTo>
                  <a:lnTo>
                    <a:pt x="239" y="876"/>
                  </a:lnTo>
                  <a:lnTo>
                    <a:pt x="239" y="874"/>
                  </a:lnTo>
                  <a:lnTo>
                    <a:pt x="239" y="872"/>
                  </a:lnTo>
                  <a:lnTo>
                    <a:pt x="239" y="870"/>
                  </a:lnTo>
                  <a:lnTo>
                    <a:pt x="238" y="869"/>
                  </a:lnTo>
                  <a:lnTo>
                    <a:pt x="238" y="868"/>
                  </a:lnTo>
                  <a:lnTo>
                    <a:pt x="237" y="867"/>
                  </a:lnTo>
                  <a:lnTo>
                    <a:pt x="236" y="866"/>
                  </a:lnTo>
                  <a:lnTo>
                    <a:pt x="234" y="865"/>
                  </a:lnTo>
                  <a:lnTo>
                    <a:pt x="233" y="863"/>
                  </a:lnTo>
                  <a:lnTo>
                    <a:pt x="232" y="861"/>
                  </a:lnTo>
                  <a:lnTo>
                    <a:pt x="232" y="860"/>
                  </a:lnTo>
                  <a:lnTo>
                    <a:pt x="232" y="859"/>
                  </a:lnTo>
                  <a:lnTo>
                    <a:pt x="232" y="855"/>
                  </a:lnTo>
                  <a:lnTo>
                    <a:pt x="234" y="855"/>
                  </a:lnTo>
                  <a:lnTo>
                    <a:pt x="236" y="855"/>
                  </a:lnTo>
                  <a:lnTo>
                    <a:pt x="238" y="855"/>
                  </a:lnTo>
                  <a:lnTo>
                    <a:pt x="239" y="855"/>
                  </a:lnTo>
                  <a:lnTo>
                    <a:pt x="240" y="855"/>
                  </a:lnTo>
                  <a:lnTo>
                    <a:pt x="241" y="854"/>
                  </a:lnTo>
                  <a:lnTo>
                    <a:pt x="242" y="853"/>
                  </a:lnTo>
                  <a:lnTo>
                    <a:pt x="242" y="851"/>
                  </a:lnTo>
                  <a:lnTo>
                    <a:pt x="244" y="850"/>
                  </a:lnTo>
                  <a:lnTo>
                    <a:pt x="245" y="849"/>
                  </a:lnTo>
                  <a:lnTo>
                    <a:pt x="245" y="846"/>
                  </a:lnTo>
                  <a:lnTo>
                    <a:pt x="246" y="845"/>
                  </a:lnTo>
                  <a:lnTo>
                    <a:pt x="247" y="844"/>
                  </a:lnTo>
                  <a:lnTo>
                    <a:pt x="248" y="842"/>
                  </a:lnTo>
                  <a:lnTo>
                    <a:pt x="250" y="838"/>
                  </a:lnTo>
                  <a:lnTo>
                    <a:pt x="252" y="836"/>
                  </a:lnTo>
                  <a:lnTo>
                    <a:pt x="253" y="835"/>
                  </a:lnTo>
                  <a:lnTo>
                    <a:pt x="253" y="834"/>
                  </a:lnTo>
                  <a:lnTo>
                    <a:pt x="256" y="833"/>
                  </a:lnTo>
                  <a:lnTo>
                    <a:pt x="260" y="833"/>
                  </a:lnTo>
                  <a:lnTo>
                    <a:pt x="262" y="833"/>
                  </a:lnTo>
                  <a:lnTo>
                    <a:pt x="263" y="829"/>
                  </a:lnTo>
                  <a:lnTo>
                    <a:pt x="263" y="828"/>
                  </a:lnTo>
                  <a:lnTo>
                    <a:pt x="262" y="826"/>
                  </a:lnTo>
                  <a:lnTo>
                    <a:pt x="262" y="825"/>
                  </a:lnTo>
                  <a:lnTo>
                    <a:pt x="262" y="823"/>
                  </a:lnTo>
                  <a:lnTo>
                    <a:pt x="262" y="821"/>
                  </a:lnTo>
                  <a:lnTo>
                    <a:pt x="262" y="818"/>
                  </a:lnTo>
                  <a:lnTo>
                    <a:pt x="262" y="817"/>
                  </a:lnTo>
                  <a:lnTo>
                    <a:pt x="263" y="816"/>
                  </a:lnTo>
                  <a:lnTo>
                    <a:pt x="264" y="813"/>
                  </a:lnTo>
                  <a:lnTo>
                    <a:pt x="265" y="812"/>
                  </a:lnTo>
                  <a:lnTo>
                    <a:pt x="266" y="811"/>
                  </a:lnTo>
                  <a:lnTo>
                    <a:pt x="266" y="810"/>
                  </a:lnTo>
                  <a:lnTo>
                    <a:pt x="267" y="808"/>
                  </a:lnTo>
                  <a:lnTo>
                    <a:pt x="269" y="807"/>
                  </a:lnTo>
                  <a:lnTo>
                    <a:pt x="270" y="806"/>
                  </a:lnTo>
                  <a:lnTo>
                    <a:pt x="270" y="803"/>
                  </a:lnTo>
                  <a:lnTo>
                    <a:pt x="271" y="802"/>
                  </a:lnTo>
                  <a:lnTo>
                    <a:pt x="272" y="801"/>
                  </a:lnTo>
                  <a:lnTo>
                    <a:pt x="272" y="800"/>
                  </a:lnTo>
                  <a:lnTo>
                    <a:pt x="273" y="798"/>
                  </a:lnTo>
                  <a:lnTo>
                    <a:pt x="274" y="796"/>
                  </a:lnTo>
                  <a:lnTo>
                    <a:pt x="274" y="794"/>
                  </a:lnTo>
                  <a:lnTo>
                    <a:pt x="275" y="793"/>
                  </a:lnTo>
                  <a:lnTo>
                    <a:pt x="275" y="792"/>
                  </a:lnTo>
                  <a:lnTo>
                    <a:pt x="275" y="790"/>
                  </a:lnTo>
                  <a:lnTo>
                    <a:pt x="277" y="786"/>
                  </a:lnTo>
                  <a:lnTo>
                    <a:pt x="273" y="783"/>
                  </a:lnTo>
                  <a:lnTo>
                    <a:pt x="271" y="783"/>
                  </a:lnTo>
                  <a:lnTo>
                    <a:pt x="269" y="782"/>
                  </a:lnTo>
                  <a:lnTo>
                    <a:pt x="271" y="777"/>
                  </a:lnTo>
                  <a:lnTo>
                    <a:pt x="270" y="775"/>
                  </a:lnTo>
                  <a:lnTo>
                    <a:pt x="269" y="774"/>
                  </a:lnTo>
                  <a:lnTo>
                    <a:pt x="269" y="773"/>
                  </a:lnTo>
                  <a:lnTo>
                    <a:pt x="267" y="770"/>
                  </a:lnTo>
                  <a:lnTo>
                    <a:pt x="267" y="769"/>
                  </a:lnTo>
                  <a:lnTo>
                    <a:pt x="266" y="768"/>
                  </a:lnTo>
                  <a:lnTo>
                    <a:pt x="266" y="766"/>
                  </a:lnTo>
                  <a:lnTo>
                    <a:pt x="265" y="765"/>
                  </a:lnTo>
                  <a:lnTo>
                    <a:pt x="265" y="762"/>
                  </a:lnTo>
                  <a:lnTo>
                    <a:pt x="264" y="761"/>
                  </a:lnTo>
                  <a:lnTo>
                    <a:pt x="263" y="760"/>
                  </a:lnTo>
                  <a:lnTo>
                    <a:pt x="263" y="758"/>
                  </a:lnTo>
                  <a:lnTo>
                    <a:pt x="262" y="757"/>
                  </a:lnTo>
                  <a:lnTo>
                    <a:pt x="262" y="756"/>
                  </a:lnTo>
                  <a:lnTo>
                    <a:pt x="261" y="753"/>
                  </a:lnTo>
                  <a:lnTo>
                    <a:pt x="261" y="752"/>
                  </a:lnTo>
                  <a:lnTo>
                    <a:pt x="260" y="750"/>
                  </a:lnTo>
                  <a:lnTo>
                    <a:pt x="261" y="749"/>
                  </a:lnTo>
                  <a:lnTo>
                    <a:pt x="262" y="748"/>
                  </a:lnTo>
                  <a:lnTo>
                    <a:pt x="262" y="746"/>
                  </a:lnTo>
                  <a:lnTo>
                    <a:pt x="263" y="744"/>
                  </a:lnTo>
                  <a:lnTo>
                    <a:pt x="263" y="743"/>
                  </a:lnTo>
                  <a:lnTo>
                    <a:pt x="264" y="742"/>
                  </a:lnTo>
                  <a:lnTo>
                    <a:pt x="264" y="740"/>
                  </a:lnTo>
                  <a:lnTo>
                    <a:pt x="263" y="739"/>
                  </a:lnTo>
                  <a:lnTo>
                    <a:pt x="261" y="737"/>
                  </a:lnTo>
                  <a:lnTo>
                    <a:pt x="260" y="736"/>
                  </a:lnTo>
                  <a:lnTo>
                    <a:pt x="258" y="736"/>
                  </a:lnTo>
                  <a:lnTo>
                    <a:pt x="257" y="735"/>
                  </a:lnTo>
                  <a:lnTo>
                    <a:pt x="255" y="733"/>
                  </a:lnTo>
                  <a:lnTo>
                    <a:pt x="253" y="732"/>
                  </a:lnTo>
                  <a:lnTo>
                    <a:pt x="252" y="731"/>
                  </a:lnTo>
                  <a:lnTo>
                    <a:pt x="250" y="729"/>
                  </a:lnTo>
                  <a:lnTo>
                    <a:pt x="248" y="729"/>
                  </a:lnTo>
                  <a:lnTo>
                    <a:pt x="247" y="728"/>
                  </a:lnTo>
                  <a:lnTo>
                    <a:pt x="246" y="727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2" y="724"/>
                  </a:lnTo>
                  <a:lnTo>
                    <a:pt x="241" y="723"/>
                  </a:lnTo>
                  <a:lnTo>
                    <a:pt x="240" y="722"/>
                  </a:lnTo>
                  <a:lnTo>
                    <a:pt x="239" y="720"/>
                  </a:lnTo>
                  <a:lnTo>
                    <a:pt x="238" y="718"/>
                  </a:lnTo>
                  <a:lnTo>
                    <a:pt x="237" y="717"/>
                  </a:lnTo>
                  <a:lnTo>
                    <a:pt x="234" y="716"/>
                  </a:lnTo>
                  <a:lnTo>
                    <a:pt x="233" y="715"/>
                  </a:lnTo>
                  <a:lnTo>
                    <a:pt x="230" y="716"/>
                  </a:lnTo>
                  <a:lnTo>
                    <a:pt x="230" y="712"/>
                  </a:lnTo>
                  <a:lnTo>
                    <a:pt x="230" y="710"/>
                  </a:lnTo>
                  <a:lnTo>
                    <a:pt x="230" y="708"/>
                  </a:lnTo>
                  <a:lnTo>
                    <a:pt x="230" y="706"/>
                  </a:lnTo>
                  <a:lnTo>
                    <a:pt x="230" y="705"/>
                  </a:lnTo>
                  <a:lnTo>
                    <a:pt x="230" y="701"/>
                  </a:lnTo>
                  <a:lnTo>
                    <a:pt x="227" y="701"/>
                  </a:lnTo>
                  <a:lnTo>
                    <a:pt x="227" y="699"/>
                  </a:lnTo>
                  <a:lnTo>
                    <a:pt x="227" y="698"/>
                  </a:lnTo>
                  <a:lnTo>
                    <a:pt x="227" y="695"/>
                  </a:lnTo>
                  <a:lnTo>
                    <a:pt x="227" y="693"/>
                  </a:lnTo>
                  <a:lnTo>
                    <a:pt x="228" y="692"/>
                  </a:lnTo>
                  <a:lnTo>
                    <a:pt x="229" y="691"/>
                  </a:lnTo>
                  <a:lnTo>
                    <a:pt x="230" y="690"/>
                  </a:lnTo>
                  <a:lnTo>
                    <a:pt x="230" y="689"/>
                  </a:lnTo>
                  <a:lnTo>
                    <a:pt x="233" y="687"/>
                  </a:lnTo>
                  <a:lnTo>
                    <a:pt x="232" y="685"/>
                  </a:lnTo>
                  <a:lnTo>
                    <a:pt x="230" y="682"/>
                  </a:lnTo>
                  <a:lnTo>
                    <a:pt x="230" y="678"/>
                  </a:lnTo>
                  <a:lnTo>
                    <a:pt x="231" y="675"/>
                  </a:lnTo>
                  <a:lnTo>
                    <a:pt x="231" y="674"/>
                  </a:lnTo>
                  <a:lnTo>
                    <a:pt x="231" y="672"/>
                  </a:lnTo>
                  <a:lnTo>
                    <a:pt x="228" y="670"/>
                  </a:lnTo>
                  <a:lnTo>
                    <a:pt x="229" y="667"/>
                  </a:lnTo>
                  <a:lnTo>
                    <a:pt x="230" y="666"/>
                  </a:lnTo>
                  <a:lnTo>
                    <a:pt x="231" y="660"/>
                  </a:lnTo>
                  <a:lnTo>
                    <a:pt x="231" y="659"/>
                  </a:lnTo>
                  <a:lnTo>
                    <a:pt x="231" y="657"/>
                  </a:lnTo>
                  <a:lnTo>
                    <a:pt x="231" y="656"/>
                  </a:lnTo>
                  <a:lnTo>
                    <a:pt x="231" y="653"/>
                  </a:lnTo>
                  <a:lnTo>
                    <a:pt x="231" y="652"/>
                  </a:lnTo>
                  <a:lnTo>
                    <a:pt x="231" y="650"/>
                  </a:lnTo>
                  <a:lnTo>
                    <a:pt x="232" y="649"/>
                  </a:lnTo>
                  <a:lnTo>
                    <a:pt x="232" y="647"/>
                  </a:lnTo>
                  <a:lnTo>
                    <a:pt x="232" y="645"/>
                  </a:lnTo>
                  <a:lnTo>
                    <a:pt x="232" y="644"/>
                  </a:lnTo>
                  <a:lnTo>
                    <a:pt x="232" y="642"/>
                  </a:lnTo>
                  <a:lnTo>
                    <a:pt x="232" y="641"/>
                  </a:lnTo>
                  <a:lnTo>
                    <a:pt x="232" y="639"/>
                  </a:lnTo>
                  <a:lnTo>
                    <a:pt x="232" y="638"/>
                  </a:lnTo>
                  <a:lnTo>
                    <a:pt x="233" y="636"/>
                  </a:lnTo>
                  <a:lnTo>
                    <a:pt x="229" y="634"/>
                  </a:lnTo>
                  <a:lnTo>
                    <a:pt x="232" y="633"/>
                  </a:lnTo>
                  <a:lnTo>
                    <a:pt x="234" y="631"/>
                  </a:lnTo>
                  <a:lnTo>
                    <a:pt x="236" y="628"/>
                  </a:lnTo>
                  <a:lnTo>
                    <a:pt x="233" y="625"/>
                  </a:lnTo>
                  <a:lnTo>
                    <a:pt x="233" y="624"/>
                  </a:lnTo>
                  <a:lnTo>
                    <a:pt x="233" y="622"/>
                  </a:lnTo>
                  <a:lnTo>
                    <a:pt x="234" y="621"/>
                  </a:lnTo>
                  <a:lnTo>
                    <a:pt x="234" y="618"/>
                  </a:lnTo>
                  <a:lnTo>
                    <a:pt x="234" y="617"/>
                  </a:lnTo>
                  <a:lnTo>
                    <a:pt x="234" y="616"/>
                  </a:lnTo>
                  <a:lnTo>
                    <a:pt x="234" y="614"/>
                  </a:lnTo>
                  <a:lnTo>
                    <a:pt x="238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2"/>
                  </a:lnTo>
                  <a:lnTo>
                    <a:pt x="239" y="599"/>
                  </a:lnTo>
                  <a:lnTo>
                    <a:pt x="239" y="594"/>
                  </a:lnTo>
                  <a:lnTo>
                    <a:pt x="234" y="596"/>
                  </a:lnTo>
                  <a:lnTo>
                    <a:pt x="231" y="594"/>
                  </a:lnTo>
                  <a:lnTo>
                    <a:pt x="228" y="594"/>
                  </a:lnTo>
                  <a:lnTo>
                    <a:pt x="227" y="597"/>
                  </a:lnTo>
                  <a:lnTo>
                    <a:pt x="223" y="594"/>
                  </a:lnTo>
                  <a:lnTo>
                    <a:pt x="222" y="594"/>
                  </a:lnTo>
                  <a:lnTo>
                    <a:pt x="221" y="594"/>
                  </a:lnTo>
                  <a:lnTo>
                    <a:pt x="219" y="598"/>
                  </a:lnTo>
                  <a:lnTo>
                    <a:pt x="216" y="593"/>
                  </a:lnTo>
                  <a:lnTo>
                    <a:pt x="214" y="591"/>
                  </a:lnTo>
                  <a:lnTo>
                    <a:pt x="209" y="590"/>
                  </a:lnTo>
                  <a:lnTo>
                    <a:pt x="209" y="586"/>
                  </a:lnTo>
                  <a:lnTo>
                    <a:pt x="208" y="585"/>
                  </a:lnTo>
                  <a:lnTo>
                    <a:pt x="206" y="584"/>
                  </a:lnTo>
                  <a:lnTo>
                    <a:pt x="205" y="583"/>
                  </a:lnTo>
                  <a:lnTo>
                    <a:pt x="204" y="583"/>
                  </a:lnTo>
                  <a:lnTo>
                    <a:pt x="203" y="583"/>
                  </a:lnTo>
                  <a:lnTo>
                    <a:pt x="199" y="583"/>
                  </a:lnTo>
                  <a:lnTo>
                    <a:pt x="198" y="583"/>
                  </a:lnTo>
                  <a:lnTo>
                    <a:pt x="197" y="582"/>
                  </a:lnTo>
                  <a:lnTo>
                    <a:pt x="195" y="582"/>
                  </a:lnTo>
                  <a:lnTo>
                    <a:pt x="194" y="582"/>
                  </a:lnTo>
                  <a:lnTo>
                    <a:pt x="191" y="581"/>
                  </a:lnTo>
                  <a:lnTo>
                    <a:pt x="190" y="581"/>
                  </a:lnTo>
                  <a:lnTo>
                    <a:pt x="188" y="581"/>
                  </a:lnTo>
                  <a:lnTo>
                    <a:pt x="187" y="580"/>
                  </a:lnTo>
                  <a:lnTo>
                    <a:pt x="184" y="579"/>
                  </a:lnTo>
                  <a:lnTo>
                    <a:pt x="182" y="577"/>
                  </a:lnTo>
                  <a:lnTo>
                    <a:pt x="181" y="576"/>
                  </a:lnTo>
                  <a:lnTo>
                    <a:pt x="180" y="575"/>
                  </a:lnTo>
                  <a:lnTo>
                    <a:pt x="179" y="574"/>
                  </a:lnTo>
                  <a:lnTo>
                    <a:pt x="179" y="573"/>
                  </a:lnTo>
                  <a:lnTo>
                    <a:pt x="179" y="571"/>
                  </a:lnTo>
                  <a:lnTo>
                    <a:pt x="179" y="569"/>
                  </a:lnTo>
                  <a:lnTo>
                    <a:pt x="179" y="567"/>
                  </a:lnTo>
                  <a:lnTo>
                    <a:pt x="179" y="566"/>
                  </a:lnTo>
                  <a:lnTo>
                    <a:pt x="178" y="565"/>
                  </a:lnTo>
                  <a:lnTo>
                    <a:pt x="177" y="564"/>
                  </a:lnTo>
                  <a:lnTo>
                    <a:pt x="175" y="563"/>
                  </a:lnTo>
                  <a:lnTo>
                    <a:pt x="174" y="562"/>
                  </a:lnTo>
                  <a:lnTo>
                    <a:pt x="173" y="562"/>
                  </a:lnTo>
                  <a:lnTo>
                    <a:pt x="172" y="560"/>
                  </a:lnTo>
                  <a:lnTo>
                    <a:pt x="170" y="559"/>
                  </a:lnTo>
                  <a:lnTo>
                    <a:pt x="169" y="559"/>
                  </a:lnTo>
                  <a:lnTo>
                    <a:pt x="167" y="558"/>
                  </a:lnTo>
                  <a:lnTo>
                    <a:pt x="166" y="557"/>
                  </a:lnTo>
                  <a:lnTo>
                    <a:pt x="164" y="556"/>
                  </a:lnTo>
                  <a:lnTo>
                    <a:pt x="163" y="555"/>
                  </a:lnTo>
                  <a:lnTo>
                    <a:pt x="162" y="554"/>
                  </a:lnTo>
                  <a:lnTo>
                    <a:pt x="161" y="552"/>
                  </a:lnTo>
                  <a:lnTo>
                    <a:pt x="161" y="550"/>
                  </a:lnTo>
                  <a:lnTo>
                    <a:pt x="163" y="550"/>
                  </a:lnTo>
                  <a:lnTo>
                    <a:pt x="164" y="550"/>
                  </a:lnTo>
                  <a:lnTo>
                    <a:pt x="166" y="550"/>
                  </a:lnTo>
                  <a:lnTo>
                    <a:pt x="167" y="549"/>
                  </a:lnTo>
                  <a:lnTo>
                    <a:pt x="169" y="548"/>
                  </a:lnTo>
                  <a:lnTo>
                    <a:pt x="170" y="547"/>
                  </a:lnTo>
                  <a:lnTo>
                    <a:pt x="171" y="546"/>
                  </a:lnTo>
                  <a:lnTo>
                    <a:pt x="172" y="544"/>
                  </a:lnTo>
                  <a:lnTo>
                    <a:pt x="173" y="543"/>
                  </a:lnTo>
                  <a:lnTo>
                    <a:pt x="174" y="542"/>
                  </a:lnTo>
                  <a:lnTo>
                    <a:pt x="175" y="541"/>
                  </a:lnTo>
                  <a:lnTo>
                    <a:pt x="175" y="539"/>
                  </a:lnTo>
                  <a:lnTo>
                    <a:pt x="175" y="538"/>
                  </a:lnTo>
                  <a:lnTo>
                    <a:pt x="177" y="537"/>
                  </a:lnTo>
                  <a:lnTo>
                    <a:pt x="178" y="534"/>
                  </a:lnTo>
                  <a:lnTo>
                    <a:pt x="178" y="533"/>
                  </a:lnTo>
                  <a:lnTo>
                    <a:pt x="179" y="531"/>
                  </a:lnTo>
                  <a:lnTo>
                    <a:pt x="179" y="530"/>
                  </a:lnTo>
                  <a:lnTo>
                    <a:pt x="178" y="527"/>
                  </a:lnTo>
                  <a:lnTo>
                    <a:pt x="180" y="526"/>
                  </a:lnTo>
                  <a:lnTo>
                    <a:pt x="183" y="525"/>
                  </a:lnTo>
                  <a:lnTo>
                    <a:pt x="184" y="530"/>
                  </a:lnTo>
                  <a:lnTo>
                    <a:pt x="186" y="531"/>
                  </a:lnTo>
                  <a:lnTo>
                    <a:pt x="187" y="532"/>
                  </a:lnTo>
                  <a:lnTo>
                    <a:pt x="189" y="532"/>
                  </a:lnTo>
                  <a:lnTo>
                    <a:pt x="191" y="533"/>
                  </a:lnTo>
                  <a:lnTo>
                    <a:pt x="192" y="531"/>
                  </a:lnTo>
                  <a:lnTo>
                    <a:pt x="195" y="527"/>
                  </a:lnTo>
                  <a:lnTo>
                    <a:pt x="198" y="524"/>
                  </a:lnTo>
                  <a:lnTo>
                    <a:pt x="199" y="522"/>
                  </a:lnTo>
                  <a:lnTo>
                    <a:pt x="198" y="518"/>
                  </a:lnTo>
                  <a:lnTo>
                    <a:pt x="199" y="516"/>
                  </a:lnTo>
                  <a:lnTo>
                    <a:pt x="199" y="514"/>
                  </a:lnTo>
                  <a:lnTo>
                    <a:pt x="202" y="512"/>
                  </a:lnTo>
                  <a:lnTo>
                    <a:pt x="199" y="509"/>
                  </a:lnTo>
                  <a:lnTo>
                    <a:pt x="198" y="508"/>
                  </a:lnTo>
                  <a:lnTo>
                    <a:pt x="196" y="506"/>
                  </a:lnTo>
                  <a:lnTo>
                    <a:pt x="194" y="502"/>
                  </a:lnTo>
                  <a:lnTo>
                    <a:pt x="189" y="501"/>
                  </a:lnTo>
                  <a:lnTo>
                    <a:pt x="186" y="499"/>
                  </a:lnTo>
                  <a:lnTo>
                    <a:pt x="182" y="501"/>
                  </a:lnTo>
                  <a:lnTo>
                    <a:pt x="181" y="500"/>
                  </a:lnTo>
                  <a:lnTo>
                    <a:pt x="180" y="498"/>
                  </a:lnTo>
                  <a:lnTo>
                    <a:pt x="179" y="497"/>
                  </a:lnTo>
                  <a:lnTo>
                    <a:pt x="178" y="496"/>
                  </a:lnTo>
                  <a:lnTo>
                    <a:pt x="178" y="495"/>
                  </a:lnTo>
                  <a:lnTo>
                    <a:pt x="178" y="492"/>
                  </a:lnTo>
                  <a:lnTo>
                    <a:pt x="181" y="491"/>
                  </a:lnTo>
                  <a:lnTo>
                    <a:pt x="182" y="487"/>
                  </a:lnTo>
                  <a:lnTo>
                    <a:pt x="178" y="484"/>
                  </a:lnTo>
                  <a:lnTo>
                    <a:pt x="177" y="484"/>
                  </a:lnTo>
                  <a:lnTo>
                    <a:pt x="175" y="484"/>
                  </a:lnTo>
                  <a:lnTo>
                    <a:pt x="173" y="483"/>
                  </a:lnTo>
                  <a:lnTo>
                    <a:pt x="172" y="483"/>
                  </a:lnTo>
                  <a:lnTo>
                    <a:pt x="171" y="482"/>
                  </a:lnTo>
                  <a:lnTo>
                    <a:pt x="169" y="482"/>
                  </a:lnTo>
                  <a:lnTo>
                    <a:pt x="167" y="481"/>
                  </a:lnTo>
                  <a:lnTo>
                    <a:pt x="166" y="480"/>
                  </a:lnTo>
                  <a:lnTo>
                    <a:pt x="166" y="479"/>
                  </a:lnTo>
                  <a:lnTo>
                    <a:pt x="165" y="478"/>
                  </a:lnTo>
                  <a:lnTo>
                    <a:pt x="165" y="475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4" y="471"/>
                  </a:lnTo>
                  <a:lnTo>
                    <a:pt x="165" y="470"/>
                  </a:lnTo>
                  <a:lnTo>
                    <a:pt x="165" y="467"/>
                  </a:lnTo>
                  <a:lnTo>
                    <a:pt x="166" y="465"/>
                  </a:lnTo>
                  <a:lnTo>
                    <a:pt x="170" y="462"/>
                  </a:lnTo>
                  <a:lnTo>
                    <a:pt x="167" y="461"/>
                  </a:lnTo>
                  <a:lnTo>
                    <a:pt x="170" y="458"/>
                  </a:lnTo>
                  <a:lnTo>
                    <a:pt x="170" y="456"/>
                  </a:lnTo>
                  <a:lnTo>
                    <a:pt x="170" y="455"/>
                  </a:lnTo>
                  <a:lnTo>
                    <a:pt x="171" y="453"/>
                  </a:lnTo>
                  <a:lnTo>
                    <a:pt x="171" y="451"/>
                  </a:lnTo>
                  <a:lnTo>
                    <a:pt x="171" y="449"/>
                  </a:lnTo>
                  <a:lnTo>
                    <a:pt x="171" y="448"/>
                  </a:lnTo>
                  <a:lnTo>
                    <a:pt x="171" y="446"/>
                  </a:lnTo>
                  <a:lnTo>
                    <a:pt x="170" y="442"/>
                  </a:lnTo>
                  <a:lnTo>
                    <a:pt x="167" y="441"/>
                  </a:lnTo>
                  <a:lnTo>
                    <a:pt x="166" y="439"/>
                  </a:lnTo>
                  <a:lnTo>
                    <a:pt x="165" y="437"/>
                  </a:lnTo>
                  <a:lnTo>
                    <a:pt x="164" y="436"/>
                  </a:lnTo>
                  <a:lnTo>
                    <a:pt x="163" y="433"/>
                  </a:lnTo>
                  <a:lnTo>
                    <a:pt x="163" y="432"/>
                  </a:lnTo>
                  <a:lnTo>
                    <a:pt x="162" y="431"/>
                  </a:lnTo>
                  <a:lnTo>
                    <a:pt x="161" y="430"/>
                  </a:lnTo>
                  <a:lnTo>
                    <a:pt x="161" y="429"/>
                  </a:lnTo>
                  <a:lnTo>
                    <a:pt x="159" y="426"/>
                  </a:lnTo>
                  <a:lnTo>
                    <a:pt x="158" y="425"/>
                  </a:lnTo>
                  <a:lnTo>
                    <a:pt x="157" y="423"/>
                  </a:lnTo>
                  <a:lnTo>
                    <a:pt x="155" y="419"/>
                  </a:lnTo>
                  <a:lnTo>
                    <a:pt x="152" y="415"/>
                  </a:lnTo>
                  <a:lnTo>
                    <a:pt x="149" y="414"/>
                  </a:lnTo>
                  <a:lnTo>
                    <a:pt x="145" y="413"/>
                  </a:lnTo>
                  <a:lnTo>
                    <a:pt x="144" y="413"/>
                  </a:lnTo>
                  <a:lnTo>
                    <a:pt x="142" y="412"/>
                  </a:lnTo>
                  <a:lnTo>
                    <a:pt x="140" y="412"/>
                  </a:lnTo>
                  <a:lnTo>
                    <a:pt x="139" y="411"/>
                  </a:lnTo>
                  <a:lnTo>
                    <a:pt x="137" y="411"/>
                  </a:lnTo>
                  <a:lnTo>
                    <a:pt x="133" y="409"/>
                  </a:lnTo>
                  <a:lnTo>
                    <a:pt x="130" y="409"/>
                  </a:lnTo>
                  <a:lnTo>
                    <a:pt x="126" y="411"/>
                  </a:lnTo>
                  <a:lnTo>
                    <a:pt x="123" y="413"/>
                  </a:lnTo>
                  <a:lnTo>
                    <a:pt x="122" y="416"/>
                  </a:lnTo>
                  <a:lnTo>
                    <a:pt x="121" y="419"/>
                  </a:lnTo>
                  <a:lnTo>
                    <a:pt x="120" y="420"/>
                  </a:lnTo>
                  <a:lnTo>
                    <a:pt x="119" y="423"/>
                  </a:lnTo>
                  <a:lnTo>
                    <a:pt x="115" y="420"/>
                  </a:lnTo>
                  <a:lnTo>
                    <a:pt x="114" y="419"/>
                  </a:lnTo>
                  <a:lnTo>
                    <a:pt x="113" y="417"/>
                  </a:lnTo>
                  <a:lnTo>
                    <a:pt x="112" y="416"/>
                  </a:lnTo>
                  <a:lnTo>
                    <a:pt x="107" y="413"/>
                  </a:lnTo>
                  <a:lnTo>
                    <a:pt x="106" y="411"/>
                  </a:lnTo>
                  <a:lnTo>
                    <a:pt x="105" y="409"/>
                  </a:lnTo>
                  <a:lnTo>
                    <a:pt x="104" y="408"/>
                  </a:lnTo>
                  <a:lnTo>
                    <a:pt x="103" y="407"/>
                  </a:lnTo>
                  <a:lnTo>
                    <a:pt x="101" y="406"/>
                  </a:lnTo>
                  <a:lnTo>
                    <a:pt x="100" y="404"/>
                  </a:lnTo>
                  <a:lnTo>
                    <a:pt x="98" y="403"/>
                  </a:lnTo>
                  <a:lnTo>
                    <a:pt x="97" y="401"/>
                  </a:lnTo>
                  <a:lnTo>
                    <a:pt x="96" y="400"/>
                  </a:lnTo>
                  <a:lnTo>
                    <a:pt x="95" y="399"/>
                  </a:lnTo>
                  <a:lnTo>
                    <a:pt x="94" y="398"/>
                  </a:lnTo>
                  <a:lnTo>
                    <a:pt x="92" y="397"/>
                  </a:lnTo>
                  <a:lnTo>
                    <a:pt x="91" y="396"/>
                  </a:lnTo>
                  <a:lnTo>
                    <a:pt x="90" y="395"/>
                  </a:lnTo>
                  <a:lnTo>
                    <a:pt x="88" y="395"/>
                  </a:lnTo>
                  <a:lnTo>
                    <a:pt x="87" y="395"/>
                  </a:lnTo>
                  <a:lnTo>
                    <a:pt x="84" y="395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0" y="397"/>
                  </a:lnTo>
                  <a:lnTo>
                    <a:pt x="79" y="397"/>
                  </a:lnTo>
                  <a:lnTo>
                    <a:pt x="78" y="398"/>
                  </a:lnTo>
                  <a:lnTo>
                    <a:pt x="75" y="398"/>
                  </a:lnTo>
                  <a:lnTo>
                    <a:pt x="74" y="399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0" y="403"/>
                  </a:lnTo>
                  <a:lnTo>
                    <a:pt x="70" y="404"/>
                  </a:lnTo>
                  <a:lnTo>
                    <a:pt x="70" y="405"/>
                  </a:lnTo>
                  <a:lnTo>
                    <a:pt x="70" y="407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5" y="407"/>
                  </a:lnTo>
                  <a:lnTo>
                    <a:pt x="64" y="407"/>
                  </a:lnTo>
                  <a:lnTo>
                    <a:pt x="63" y="407"/>
                  </a:lnTo>
                  <a:lnTo>
                    <a:pt x="61" y="406"/>
                  </a:lnTo>
                  <a:lnTo>
                    <a:pt x="59" y="406"/>
                  </a:lnTo>
                  <a:lnTo>
                    <a:pt x="58" y="405"/>
                  </a:lnTo>
                  <a:lnTo>
                    <a:pt x="57" y="404"/>
                  </a:lnTo>
                  <a:lnTo>
                    <a:pt x="56" y="403"/>
                  </a:lnTo>
                  <a:lnTo>
                    <a:pt x="54" y="403"/>
                  </a:lnTo>
                  <a:lnTo>
                    <a:pt x="53" y="403"/>
                  </a:lnTo>
                  <a:lnTo>
                    <a:pt x="50" y="403"/>
                  </a:lnTo>
                  <a:lnTo>
                    <a:pt x="49" y="403"/>
                  </a:lnTo>
                  <a:lnTo>
                    <a:pt x="47" y="404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2" y="405"/>
                  </a:lnTo>
                  <a:lnTo>
                    <a:pt x="41" y="405"/>
                  </a:lnTo>
                  <a:lnTo>
                    <a:pt x="39" y="405"/>
                  </a:lnTo>
                  <a:lnTo>
                    <a:pt x="37" y="405"/>
                  </a:lnTo>
                  <a:lnTo>
                    <a:pt x="36" y="403"/>
                  </a:lnTo>
                  <a:lnTo>
                    <a:pt x="34" y="401"/>
                  </a:lnTo>
                  <a:lnTo>
                    <a:pt x="34" y="400"/>
                  </a:lnTo>
                  <a:lnTo>
                    <a:pt x="33" y="399"/>
                  </a:lnTo>
                  <a:lnTo>
                    <a:pt x="32" y="398"/>
                  </a:lnTo>
                  <a:lnTo>
                    <a:pt x="31" y="396"/>
                  </a:lnTo>
                  <a:lnTo>
                    <a:pt x="30" y="395"/>
                  </a:lnTo>
                  <a:lnTo>
                    <a:pt x="29" y="394"/>
                  </a:lnTo>
                  <a:lnTo>
                    <a:pt x="29" y="392"/>
                  </a:lnTo>
                  <a:lnTo>
                    <a:pt x="28" y="391"/>
                  </a:lnTo>
                  <a:lnTo>
                    <a:pt x="26" y="390"/>
                  </a:lnTo>
                  <a:lnTo>
                    <a:pt x="26" y="388"/>
                  </a:lnTo>
                  <a:lnTo>
                    <a:pt x="25" y="387"/>
                  </a:lnTo>
                  <a:lnTo>
                    <a:pt x="25" y="386"/>
                  </a:lnTo>
                  <a:lnTo>
                    <a:pt x="26" y="383"/>
                  </a:lnTo>
                  <a:lnTo>
                    <a:pt x="26" y="382"/>
                  </a:lnTo>
                  <a:lnTo>
                    <a:pt x="26" y="380"/>
                  </a:lnTo>
                  <a:lnTo>
                    <a:pt x="26" y="379"/>
                  </a:lnTo>
                  <a:lnTo>
                    <a:pt x="28" y="378"/>
                  </a:lnTo>
                  <a:lnTo>
                    <a:pt x="28" y="375"/>
                  </a:lnTo>
                  <a:lnTo>
                    <a:pt x="28" y="374"/>
                  </a:lnTo>
                  <a:lnTo>
                    <a:pt x="26" y="372"/>
                  </a:lnTo>
                  <a:lnTo>
                    <a:pt x="26" y="371"/>
                  </a:lnTo>
                  <a:lnTo>
                    <a:pt x="25" y="370"/>
                  </a:lnTo>
                  <a:lnTo>
                    <a:pt x="24" y="369"/>
                  </a:lnTo>
                  <a:lnTo>
                    <a:pt x="23" y="367"/>
                  </a:lnTo>
                  <a:lnTo>
                    <a:pt x="22" y="365"/>
                  </a:lnTo>
                  <a:lnTo>
                    <a:pt x="21" y="364"/>
                  </a:lnTo>
                  <a:lnTo>
                    <a:pt x="21" y="363"/>
                  </a:lnTo>
                  <a:lnTo>
                    <a:pt x="20" y="361"/>
                  </a:lnTo>
                  <a:lnTo>
                    <a:pt x="18" y="359"/>
                  </a:lnTo>
                  <a:lnTo>
                    <a:pt x="17" y="357"/>
                  </a:lnTo>
                  <a:lnTo>
                    <a:pt x="21" y="357"/>
                  </a:lnTo>
                  <a:lnTo>
                    <a:pt x="18" y="354"/>
                  </a:lnTo>
                  <a:lnTo>
                    <a:pt x="16" y="352"/>
                  </a:lnTo>
                  <a:lnTo>
                    <a:pt x="14" y="354"/>
                  </a:lnTo>
                  <a:lnTo>
                    <a:pt x="13" y="352"/>
                  </a:lnTo>
                  <a:lnTo>
                    <a:pt x="12" y="350"/>
                  </a:lnTo>
                  <a:lnTo>
                    <a:pt x="11" y="349"/>
                  </a:lnTo>
                  <a:lnTo>
                    <a:pt x="11" y="348"/>
                  </a:lnTo>
                  <a:lnTo>
                    <a:pt x="9" y="347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7" y="342"/>
                  </a:lnTo>
                  <a:lnTo>
                    <a:pt x="6" y="341"/>
                  </a:lnTo>
                  <a:lnTo>
                    <a:pt x="6" y="340"/>
                  </a:lnTo>
                  <a:lnTo>
                    <a:pt x="5" y="338"/>
                  </a:lnTo>
                  <a:lnTo>
                    <a:pt x="5" y="337"/>
                  </a:lnTo>
                  <a:lnTo>
                    <a:pt x="4" y="336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1" y="331"/>
                  </a:lnTo>
                  <a:lnTo>
                    <a:pt x="1" y="330"/>
                  </a:lnTo>
                  <a:lnTo>
                    <a:pt x="0" y="328"/>
                  </a:lnTo>
                  <a:lnTo>
                    <a:pt x="0" y="327"/>
                  </a:lnTo>
                  <a:lnTo>
                    <a:pt x="0" y="324"/>
                  </a:lnTo>
                  <a:lnTo>
                    <a:pt x="1" y="323"/>
                  </a:lnTo>
                  <a:lnTo>
                    <a:pt x="1" y="322"/>
                  </a:lnTo>
                  <a:lnTo>
                    <a:pt x="3" y="320"/>
                  </a:lnTo>
                  <a:lnTo>
                    <a:pt x="4" y="319"/>
                  </a:lnTo>
                  <a:lnTo>
                    <a:pt x="5" y="318"/>
                  </a:lnTo>
                  <a:lnTo>
                    <a:pt x="6" y="316"/>
                  </a:lnTo>
                  <a:lnTo>
                    <a:pt x="7" y="314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2"/>
                  </a:lnTo>
                  <a:lnTo>
                    <a:pt x="12" y="311"/>
                  </a:lnTo>
                  <a:lnTo>
                    <a:pt x="13" y="307"/>
                  </a:lnTo>
                  <a:lnTo>
                    <a:pt x="11" y="305"/>
                  </a:lnTo>
                  <a:lnTo>
                    <a:pt x="7" y="300"/>
                  </a:lnTo>
                  <a:lnTo>
                    <a:pt x="6" y="295"/>
                  </a:lnTo>
                  <a:lnTo>
                    <a:pt x="4" y="290"/>
                  </a:lnTo>
                  <a:lnTo>
                    <a:pt x="4" y="288"/>
                  </a:lnTo>
                  <a:lnTo>
                    <a:pt x="6" y="286"/>
                  </a:lnTo>
                  <a:lnTo>
                    <a:pt x="7" y="285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3" y="278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7" y="277"/>
                  </a:lnTo>
                  <a:lnTo>
                    <a:pt x="20" y="278"/>
                  </a:lnTo>
                  <a:lnTo>
                    <a:pt x="21" y="278"/>
                  </a:lnTo>
                  <a:lnTo>
                    <a:pt x="23" y="279"/>
                  </a:lnTo>
                  <a:lnTo>
                    <a:pt x="24" y="279"/>
                  </a:lnTo>
                  <a:lnTo>
                    <a:pt x="25" y="279"/>
                  </a:lnTo>
                  <a:lnTo>
                    <a:pt x="26" y="279"/>
                  </a:lnTo>
                  <a:lnTo>
                    <a:pt x="29" y="278"/>
                  </a:lnTo>
                  <a:lnTo>
                    <a:pt x="30" y="277"/>
                  </a:lnTo>
                  <a:lnTo>
                    <a:pt x="30" y="274"/>
                  </a:lnTo>
                  <a:lnTo>
                    <a:pt x="30" y="273"/>
                  </a:lnTo>
                  <a:lnTo>
                    <a:pt x="32" y="272"/>
                  </a:lnTo>
                  <a:lnTo>
                    <a:pt x="33" y="272"/>
                  </a:lnTo>
                  <a:lnTo>
                    <a:pt x="34" y="271"/>
                  </a:lnTo>
                  <a:lnTo>
                    <a:pt x="37" y="271"/>
                  </a:lnTo>
                  <a:lnTo>
                    <a:pt x="39" y="270"/>
                  </a:lnTo>
                  <a:lnTo>
                    <a:pt x="40" y="270"/>
                  </a:lnTo>
                  <a:lnTo>
                    <a:pt x="42" y="269"/>
                  </a:lnTo>
                  <a:lnTo>
                    <a:pt x="43" y="269"/>
                  </a:lnTo>
                  <a:lnTo>
                    <a:pt x="45" y="269"/>
                  </a:lnTo>
                  <a:lnTo>
                    <a:pt x="47" y="268"/>
                  </a:lnTo>
                  <a:lnTo>
                    <a:pt x="48" y="268"/>
                  </a:lnTo>
                  <a:lnTo>
                    <a:pt x="50" y="268"/>
                  </a:lnTo>
                  <a:lnTo>
                    <a:pt x="51" y="268"/>
                  </a:lnTo>
                  <a:lnTo>
                    <a:pt x="54" y="268"/>
                  </a:lnTo>
                  <a:lnTo>
                    <a:pt x="57" y="266"/>
                  </a:lnTo>
                  <a:lnTo>
                    <a:pt x="59" y="269"/>
                  </a:lnTo>
                  <a:lnTo>
                    <a:pt x="64" y="266"/>
                  </a:lnTo>
                  <a:lnTo>
                    <a:pt x="62" y="265"/>
                  </a:lnTo>
                  <a:lnTo>
                    <a:pt x="61" y="263"/>
                  </a:lnTo>
                  <a:lnTo>
                    <a:pt x="59" y="261"/>
                  </a:lnTo>
                  <a:lnTo>
                    <a:pt x="57" y="261"/>
                  </a:lnTo>
                  <a:lnTo>
                    <a:pt x="55" y="264"/>
                  </a:lnTo>
                  <a:lnTo>
                    <a:pt x="54" y="261"/>
                  </a:lnTo>
                  <a:lnTo>
                    <a:pt x="56" y="258"/>
                  </a:lnTo>
                  <a:lnTo>
                    <a:pt x="56" y="255"/>
                  </a:lnTo>
                  <a:lnTo>
                    <a:pt x="55" y="252"/>
                  </a:lnTo>
                  <a:lnTo>
                    <a:pt x="57" y="249"/>
                  </a:lnTo>
                  <a:lnTo>
                    <a:pt x="59" y="247"/>
                  </a:lnTo>
                  <a:lnTo>
                    <a:pt x="61" y="247"/>
                  </a:lnTo>
                  <a:lnTo>
                    <a:pt x="62" y="246"/>
                  </a:lnTo>
                  <a:lnTo>
                    <a:pt x="63" y="244"/>
                  </a:lnTo>
                  <a:lnTo>
                    <a:pt x="64" y="243"/>
                  </a:lnTo>
                  <a:lnTo>
                    <a:pt x="65" y="241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9" y="237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1" y="232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4" y="229"/>
                  </a:lnTo>
                  <a:lnTo>
                    <a:pt x="75" y="229"/>
                  </a:lnTo>
                  <a:lnTo>
                    <a:pt x="78" y="228"/>
                  </a:lnTo>
                  <a:lnTo>
                    <a:pt x="79" y="224"/>
                  </a:lnTo>
                  <a:lnTo>
                    <a:pt x="81" y="226"/>
                  </a:lnTo>
                  <a:lnTo>
                    <a:pt x="83" y="223"/>
                  </a:lnTo>
                  <a:lnTo>
                    <a:pt x="84" y="222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9"/>
                  </a:lnTo>
                  <a:lnTo>
                    <a:pt x="89" y="218"/>
                  </a:lnTo>
                  <a:lnTo>
                    <a:pt x="90" y="217"/>
                  </a:lnTo>
                  <a:lnTo>
                    <a:pt x="91" y="215"/>
                  </a:lnTo>
                  <a:lnTo>
                    <a:pt x="94" y="214"/>
                  </a:lnTo>
                  <a:lnTo>
                    <a:pt x="95" y="214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6" y="219"/>
                  </a:lnTo>
                  <a:lnTo>
                    <a:pt x="96" y="220"/>
                  </a:lnTo>
                  <a:lnTo>
                    <a:pt x="96" y="222"/>
                  </a:lnTo>
                  <a:lnTo>
                    <a:pt x="96" y="223"/>
                  </a:lnTo>
                  <a:lnTo>
                    <a:pt x="96" y="224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6" y="230"/>
                  </a:lnTo>
                  <a:lnTo>
                    <a:pt x="95" y="231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4" y="237"/>
                  </a:lnTo>
                  <a:lnTo>
                    <a:pt x="94" y="238"/>
                  </a:lnTo>
                  <a:lnTo>
                    <a:pt x="95" y="239"/>
                  </a:lnTo>
                  <a:lnTo>
                    <a:pt x="96" y="239"/>
                  </a:lnTo>
                  <a:lnTo>
                    <a:pt x="98" y="239"/>
                  </a:lnTo>
                  <a:lnTo>
                    <a:pt x="99" y="239"/>
                  </a:lnTo>
                  <a:lnTo>
                    <a:pt x="100" y="239"/>
                  </a:lnTo>
                  <a:lnTo>
                    <a:pt x="103" y="239"/>
                  </a:lnTo>
                  <a:lnTo>
                    <a:pt x="105" y="239"/>
                  </a:lnTo>
                  <a:lnTo>
                    <a:pt x="106" y="239"/>
                  </a:lnTo>
                  <a:lnTo>
                    <a:pt x="109" y="245"/>
                  </a:lnTo>
                  <a:lnTo>
                    <a:pt x="114" y="244"/>
                  </a:lnTo>
                  <a:lnTo>
                    <a:pt x="116" y="240"/>
                  </a:lnTo>
                  <a:lnTo>
                    <a:pt x="119" y="245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9" y="252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5" y="254"/>
                  </a:lnTo>
                  <a:lnTo>
                    <a:pt x="128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2" y="254"/>
                  </a:lnTo>
                  <a:lnTo>
                    <a:pt x="134" y="255"/>
                  </a:lnTo>
                  <a:lnTo>
                    <a:pt x="136" y="255"/>
                  </a:lnTo>
                  <a:lnTo>
                    <a:pt x="138" y="255"/>
                  </a:lnTo>
                  <a:lnTo>
                    <a:pt x="139" y="255"/>
                  </a:lnTo>
                  <a:lnTo>
                    <a:pt x="141" y="255"/>
                  </a:lnTo>
                  <a:lnTo>
                    <a:pt x="142" y="255"/>
                  </a:lnTo>
                  <a:lnTo>
                    <a:pt x="144" y="255"/>
                  </a:lnTo>
                  <a:lnTo>
                    <a:pt x="146" y="255"/>
                  </a:lnTo>
                  <a:lnTo>
                    <a:pt x="147" y="254"/>
                  </a:lnTo>
                  <a:lnTo>
                    <a:pt x="148" y="253"/>
                  </a:lnTo>
                  <a:lnTo>
                    <a:pt x="150" y="252"/>
                  </a:lnTo>
                  <a:lnTo>
                    <a:pt x="152" y="247"/>
                  </a:lnTo>
                  <a:lnTo>
                    <a:pt x="154" y="248"/>
                  </a:lnTo>
                  <a:lnTo>
                    <a:pt x="155" y="248"/>
                  </a:lnTo>
                  <a:lnTo>
                    <a:pt x="159" y="247"/>
                  </a:lnTo>
                  <a:lnTo>
                    <a:pt x="162" y="243"/>
                  </a:lnTo>
                  <a:lnTo>
                    <a:pt x="163" y="241"/>
                  </a:lnTo>
                  <a:lnTo>
                    <a:pt x="165" y="238"/>
                  </a:lnTo>
                  <a:lnTo>
                    <a:pt x="165" y="235"/>
                  </a:lnTo>
                  <a:lnTo>
                    <a:pt x="169" y="232"/>
                  </a:lnTo>
                  <a:lnTo>
                    <a:pt x="170" y="231"/>
                  </a:lnTo>
                  <a:lnTo>
                    <a:pt x="171" y="231"/>
                  </a:lnTo>
                  <a:lnTo>
                    <a:pt x="172" y="230"/>
                  </a:lnTo>
                  <a:lnTo>
                    <a:pt x="174" y="230"/>
                  </a:lnTo>
                  <a:lnTo>
                    <a:pt x="175" y="230"/>
                  </a:lnTo>
                  <a:lnTo>
                    <a:pt x="177" y="230"/>
                  </a:lnTo>
                  <a:lnTo>
                    <a:pt x="179" y="229"/>
                  </a:lnTo>
                  <a:lnTo>
                    <a:pt x="180" y="229"/>
                  </a:lnTo>
                  <a:lnTo>
                    <a:pt x="182" y="229"/>
                  </a:lnTo>
                  <a:lnTo>
                    <a:pt x="183" y="229"/>
                  </a:lnTo>
                  <a:lnTo>
                    <a:pt x="186" y="229"/>
                  </a:lnTo>
                  <a:lnTo>
                    <a:pt x="187" y="229"/>
                  </a:lnTo>
                  <a:lnTo>
                    <a:pt x="188" y="229"/>
                  </a:lnTo>
                  <a:lnTo>
                    <a:pt x="189" y="228"/>
                  </a:lnTo>
                  <a:lnTo>
                    <a:pt x="189" y="226"/>
                  </a:lnTo>
                  <a:lnTo>
                    <a:pt x="190" y="224"/>
                  </a:lnTo>
                  <a:lnTo>
                    <a:pt x="191" y="223"/>
                  </a:lnTo>
                  <a:lnTo>
                    <a:pt x="192" y="222"/>
                  </a:lnTo>
                  <a:lnTo>
                    <a:pt x="194" y="221"/>
                  </a:lnTo>
                  <a:lnTo>
                    <a:pt x="195" y="220"/>
                  </a:lnTo>
                  <a:lnTo>
                    <a:pt x="196" y="219"/>
                  </a:lnTo>
                  <a:lnTo>
                    <a:pt x="197" y="218"/>
                  </a:lnTo>
                  <a:lnTo>
                    <a:pt x="198" y="217"/>
                  </a:lnTo>
                  <a:lnTo>
                    <a:pt x="199" y="215"/>
                  </a:lnTo>
                  <a:lnTo>
                    <a:pt x="198" y="214"/>
                  </a:lnTo>
                  <a:lnTo>
                    <a:pt x="197" y="212"/>
                  </a:lnTo>
                  <a:lnTo>
                    <a:pt x="196" y="212"/>
                  </a:lnTo>
                  <a:lnTo>
                    <a:pt x="195" y="210"/>
                  </a:lnTo>
                  <a:lnTo>
                    <a:pt x="194" y="209"/>
                  </a:lnTo>
                  <a:lnTo>
                    <a:pt x="192" y="205"/>
                  </a:lnTo>
                  <a:lnTo>
                    <a:pt x="195" y="205"/>
                  </a:lnTo>
                  <a:lnTo>
                    <a:pt x="196" y="203"/>
                  </a:lnTo>
                  <a:lnTo>
                    <a:pt x="198" y="202"/>
                  </a:lnTo>
                  <a:lnTo>
                    <a:pt x="200" y="202"/>
                  </a:lnTo>
                  <a:lnTo>
                    <a:pt x="205" y="202"/>
                  </a:lnTo>
                  <a:lnTo>
                    <a:pt x="207" y="201"/>
                  </a:lnTo>
                  <a:lnTo>
                    <a:pt x="209" y="199"/>
                  </a:lnTo>
                  <a:lnTo>
                    <a:pt x="211" y="202"/>
                  </a:lnTo>
                  <a:lnTo>
                    <a:pt x="213" y="202"/>
                  </a:lnTo>
                  <a:lnTo>
                    <a:pt x="215" y="202"/>
                  </a:lnTo>
                  <a:lnTo>
                    <a:pt x="219" y="202"/>
                  </a:lnTo>
                  <a:lnTo>
                    <a:pt x="221" y="201"/>
                  </a:lnTo>
                  <a:lnTo>
                    <a:pt x="222" y="199"/>
                  </a:lnTo>
                  <a:lnTo>
                    <a:pt x="223" y="199"/>
                  </a:lnTo>
                  <a:lnTo>
                    <a:pt x="224" y="198"/>
                  </a:lnTo>
                  <a:lnTo>
                    <a:pt x="225" y="197"/>
                  </a:lnTo>
                  <a:lnTo>
                    <a:pt x="227" y="195"/>
                  </a:lnTo>
                  <a:lnTo>
                    <a:pt x="227" y="194"/>
                  </a:lnTo>
                  <a:lnTo>
                    <a:pt x="227" y="192"/>
                  </a:lnTo>
                  <a:lnTo>
                    <a:pt x="227" y="190"/>
                  </a:lnTo>
                  <a:lnTo>
                    <a:pt x="225" y="189"/>
                  </a:lnTo>
                  <a:lnTo>
                    <a:pt x="224" y="188"/>
                  </a:lnTo>
                  <a:lnTo>
                    <a:pt x="222" y="187"/>
                  </a:lnTo>
                  <a:lnTo>
                    <a:pt x="221" y="187"/>
                  </a:lnTo>
                  <a:lnTo>
                    <a:pt x="220" y="187"/>
                  </a:lnTo>
                  <a:lnTo>
                    <a:pt x="217" y="186"/>
                  </a:lnTo>
                  <a:lnTo>
                    <a:pt x="216" y="186"/>
                  </a:lnTo>
                  <a:lnTo>
                    <a:pt x="215" y="185"/>
                  </a:lnTo>
                  <a:lnTo>
                    <a:pt x="214" y="184"/>
                  </a:lnTo>
                  <a:lnTo>
                    <a:pt x="213" y="181"/>
                  </a:lnTo>
                  <a:lnTo>
                    <a:pt x="212" y="180"/>
                  </a:lnTo>
                  <a:lnTo>
                    <a:pt x="211" y="179"/>
                  </a:lnTo>
                  <a:lnTo>
                    <a:pt x="209" y="178"/>
                  </a:lnTo>
                  <a:lnTo>
                    <a:pt x="208" y="177"/>
                  </a:lnTo>
                  <a:lnTo>
                    <a:pt x="207" y="176"/>
                  </a:lnTo>
                  <a:lnTo>
                    <a:pt x="206" y="173"/>
                  </a:lnTo>
                  <a:lnTo>
                    <a:pt x="206" y="172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7" y="168"/>
                  </a:lnTo>
                  <a:lnTo>
                    <a:pt x="207" y="167"/>
                  </a:lnTo>
                  <a:lnTo>
                    <a:pt x="207" y="164"/>
                  </a:lnTo>
                  <a:lnTo>
                    <a:pt x="207" y="163"/>
                  </a:lnTo>
                  <a:lnTo>
                    <a:pt x="206" y="162"/>
                  </a:lnTo>
                  <a:lnTo>
                    <a:pt x="206" y="160"/>
                  </a:lnTo>
                  <a:lnTo>
                    <a:pt x="205" y="159"/>
                  </a:lnTo>
                  <a:lnTo>
                    <a:pt x="205" y="156"/>
                  </a:lnTo>
                  <a:lnTo>
                    <a:pt x="204" y="155"/>
                  </a:lnTo>
                  <a:lnTo>
                    <a:pt x="203" y="154"/>
                  </a:lnTo>
                  <a:lnTo>
                    <a:pt x="202" y="153"/>
                  </a:lnTo>
                  <a:lnTo>
                    <a:pt x="200" y="152"/>
                  </a:lnTo>
                  <a:lnTo>
                    <a:pt x="199" y="151"/>
                  </a:lnTo>
                  <a:lnTo>
                    <a:pt x="198" y="151"/>
                  </a:lnTo>
                  <a:lnTo>
                    <a:pt x="196" y="150"/>
                  </a:lnTo>
                  <a:lnTo>
                    <a:pt x="195" y="150"/>
                  </a:lnTo>
                  <a:lnTo>
                    <a:pt x="192" y="148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8" y="147"/>
                  </a:lnTo>
                  <a:lnTo>
                    <a:pt x="187" y="147"/>
                  </a:lnTo>
                  <a:lnTo>
                    <a:pt x="186" y="146"/>
                  </a:lnTo>
                  <a:lnTo>
                    <a:pt x="183" y="146"/>
                  </a:lnTo>
                  <a:lnTo>
                    <a:pt x="182" y="146"/>
                  </a:lnTo>
                  <a:lnTo>
                    <a:pt x="180" y="145"/>
                  </a:lnTo>
                  <a:lnTo>
                    <a:pt x="178" y="145"/>
                  </a:lnTo>
                  <a:lnTo>
                    <a:pt x="177" y="145"/>
                  </a:lnTo>
                  <a:lnTo>
                    <a:pt x="174" y="145"/>
                  </a:lnTo>
                  <a:lnTo>
                    <a:pt x="172" y="144"/>
                  </a:lnTo>
                  <a:lnTo>
                    <a:pt x="170" y="144"/>
                  </a:lnTo>
                  <a:lnTo>
                    <a:pt x="166" y="144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3" y="135"/>
                  </a:lnTo>
                  <a:lnTo>
                    <a:pt x="162" y="134"/>
                  </a:lnTo>
                  <a:lnTo>
                    <a:pt x="161" y="133"/>
                  </a:lnTo>
                  <a:lnTo>
                    <a:pt x="161" y="129"/>
                  </a:lnTo>
                  <a:lnTo>
                    <a:pt x="157" y="125"/>
                  </a:lnTo>
                  <a:lnTo>
                    <a:pt x="154" y="125"/>
                  </a:lnTo>
                  <a:lnTo>
                    <a:pt x="153" y="123"/>
                  </a:lnTo>
                  <a:lnTo>
                    <a:pt x="152" y="122"/>
                  </a:lnTo>
                  <a:lnTo>
                    <a:pt x="150" y="122"/>
                  </a:lnTo>
                  <a:lnTo>
                    <a:pt x="149" y="121"/>
                  </a:lnTo>
                  <a:lnTo>
                    <a:pt x="147" y="120"/>
                  </a:lnTo>
                  <a:lnTo>
                    <a:pt x="146" y="119"/>
                  </a:lnTo>
                  <a:lnTo>
                    <a:pt x="144" y="119"/>
                  </a:lnTo>
                  <a:lnTo>
                    <a:pt x="142" y="118"/>
                  </a:lnTo>
                  <a:lnTo>
                    <a:pt x="141" y="117"/>
                  </a:lnTo>
                  <a:lnTo>
                    <a:pt x="139" y="116"/>
                  </a:lnTo>
                  <a:lnTo>
                    <a:pt x="138" y="116"/>
                  </a:lnTo>
                  <a:lnTo>
                    <a:pt x="137" y="114"/>
                  </a:lnTo>
                  <a:lnTo>
                    <a:pt x="134" y="113"/>
                  </a:lnTo>
                  <a:lnTo>
                    <a:pt x="133" y="112"/>
                  </a:lnTo>
                  <a:lnTo>
                    <a:pt x="132" y="112"/>
                  </a:lnTo>
                  <a:lnTo>
                    <a:pt x="130" y="111"/>
                  </a:lnTo>
                  <a:lnTo>
                    <a:pt x="129" y="110"/>
                  </a:lnTo>
                  <a:lnTo>
                    <a:pt x="128" y="109"/>
                  </a:lnTo>
                  <a:lnTo>
                    <a:pt x="126" y="108"/>
                  </a:lnTo>
                  <a:lnTo>
                    <a:pt x="124" y="108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3" y="102"/>
                  </a:lnTo>
                  <a:lnTo>
                    <a:pt x="122" y="100"/>
                  </a:lnTo>
                  <a:lnTo>
                    <a:pt x="121" y="97"/>
                  </a:lnTo>
                  <a:lnTo>
                    <a:pt x="116" y="97"/>
                  </a:lnTo>
                  <a:lnTo>
                    <a:pt x="115" y="96"/>
                  </a:lnTo>
                  <a:lnTo>
                    <a:pt x="114" y="95"/>
                  </a:lnTo>
                  <a:lnTo>
                    <a:pt x="113" y="94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89"/>
                  </a:lnTo>
                  <a:lnTo>
                    <a:pt x="109" y="88"/>
                  </a:lnTo>
                  <a:lnTo>
                    <a:pt x="109" y="86"/>
                  </a:lnTo>
                  <a:lnTo>
                    <a:pt x="109" y="85"/>
                  </a:lnTo>
                  <a:lnTo>
                    <a:pt x="109" y="84"/>
                  </a:lnTo>
                  <a:lnTo>
                    <a:pt x="108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7"/>
                  </a:lnTo>
                  <a:lnTo>
                    <a:pt x="106" y="76"/>
                  </a:lnTo>
                  <a:lnTo>
                    <a:pt x="105" y="75"/>
                  </a:lnTo>
                  <a:lnTo>
                    <a:pt x="104" y="74"/>
                  </a:lnTo>
                  <a:lnTo>
                    <a:pt x="103" y="72"/>
                  </a:lnTo>
                  <a:lnTo>
                    <a:pt x="101" y="71"/>
                  </a:lnTo>
                  <a:lnTo>
                    <a:pt x="100" y="69"/>
                  </a:lnTo>
                  <a:lnTo>
                    <a:pt x="100" y="68"/>
                  </a:lnTo>
                  <a:lnTo>
                    <a:pt x="99" y="67"/>
                  </a:lnTo>
                  <a:lnTo>
                    <a:pt x="97" y="64"/>
                  </a:lnTo>
                  <a:lnTo>
                    <a:pt x="100" y="63"/>
                  </a:lnTo>
                  <a:lnTo>
                    <a:pt x="103" y="62"/>
                  </a:lnTo>
                  <a:lnTo>
                    <a:pt x="106" y="61"/>
                  </a:lnTo>
                  <a:lnTo>
                    <a:pt x="111" y="58"/>
                  </a:lnTo>
                  <a:lnTo>
                    <a:pt x="114" y="54"/>
                  </a:lnTo>
                  <a:lnTo>
                    <a:pt x="117" y="52"/>
                  </a:lnTo>
                  <a:lnTo>
                    <a:pt x="120" y="50"/>
                  </a:lnTo>
                  <a:lnTo>
                    <a:pt x="124" y="47"/>
                  </a:lnTo>
                  <a:lnTo>
                    <a:pt x="128" y="46"/>
                  </a:lnTo>
                  <a:lnTo>
                    <a:pt x="133" y="47"/>
                  </a:lnTo>
                  <a:lnTo>
                    <a:pt x="132" y="51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1" y="61"/>
                  </a:lnTo>
                  <a:lnTo>
                    <a:pt x="131" y="62"/>
                  </a:lnTo>
                  <a:lnTo>
                    <a:pt x="131" y="64"/>
                  </a:lnTo>
                  <a:lnTo>
                    <a:pt x="131" y="66"/>
                  </a:lnTo>
                  <a:lnTo>
                    <a:pt x="132" y="68"/>
                  </a:lnTo>
                  <a:lnTo>
                    <a:pt x="129" y="69"/>
                  </a:lnTo>
                  <a:lnTo>
                    <a:pt x="131" y="72"/>
                  </a:lnTo>
                  <a:lnTo>
                    <a:pt x="131" y="75"/>
                  </a:lnTo>
                  <a:lnTo>
                    <a:pt x="131" y="76"/>
                  </a:lnTo>
                  <a:lnTo>
                    <a:pt x="132" y="77"/>
                  </a:lnTo>
                  <a:lnTo>
                    <a:pt x="131" y="79"/>
                  </a:lnTo>
                  <a:lnTo>
                    <a:pt x="129" y="79"/>
                  </a:lnTo>
                  <a:lnTo>
                    <a:pt x="128" y="80"/>
                  </a:lnTo>
                  <a:lnTo>
                    <a:pt x="128" y="83"/>
                  </a:lnTo>
                  <a:lnTo>
                    <a:pt x="128" y="84"/>
                  </a:lnTo>
                  <a:lnTo>
                    <a:pt x="129" y="86"/>
                  </a:lnTo>
                  <a:lnTo>
                    <a:pt x="129" y="87"/>
                  </a:lnTo>
                  <a:lnTo>
                    <a:pt x="129" y="89"/>
                  </a:lnTo>
                  <a:lnTo>
                    <a:pt x="129" y="91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5"/>
                  </a:lnTo>
                  <a:lnTo>
                    <a:pt x="129" y="97"/>
                  </a:lnTo>
                  <a:lnTo>
                    <a:pt x="129" y="98"/>
                  </a:lnTo>
                  <a:lnTo>
                    <a:pt x="129" y="101"/>
                  </a:lnTo>
                  <a:lnTo>
                    <a:pt x="128" y="102"/>
                  </a:lnTo>
                  <a:lnTo>
                    <a:pt x="128" y="103"/>
                  </a:lnTo>
                  <a:lnTo>
                    <a:pt x="128" y="105"/>
                  </a:lnTo>
                  <a:lnTo>
                    <a:pt x="129" y="106"/>
                  </a:lnTo>
                  <a:lnTo>
                    <a:pt x="130" y="106"/>
                  </a:lnTo>
                  <a:lnTo>
                    <a:pt x="132" y="108"/>
                  </a:lnTo>
                  <a:lnTo>
                    <a:pt x="133" y="108"/>
                  </a:lnTo>
                  <a:lnTo>
                    <a:pt x="134" y="109"/>
                  </a:lnTo>
                  <a:lnTo>
                    <a:pt x="137" y="110"/>
                  </a:lnTo>
                  <a:lnTo>
                    <a:pt x="138" y="110"/>
                  </a:lnTo>
                  <a:lnTo>
                    <a:pt x="140" y="111"/>
                  </a:lnTo>
                  <a:lnTo>
                    <a:pt x="141" y="111"/>
                  </a:lnTo>
                  <a:lnTo>
                    <a:pt x="141" y="109"/>
                  </a:lnTo>
                  <a:lnTo>
                    <a:pt x="142" y="108"/>
                  </a:lnTo>
                  <a:lnTo>
                    <a:pt x="144" y="106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8" y="106"/>
                  </a:lnTo>
                  <a:lnTo>
                    <a:pt x="149" y="106"/>
                  </a:lnTo>
                  <a:lnTo>
                    <a:pt x="152" y="108"/>
                  </a:lnTo>
                  <a:lnTo>
                    <a:pt x="153" y="109"/>
                  </a:lnTo>
                  <a:lnTo>
                    <a:pt x="154" y="109"/>
                  </a:lnTo>
                  <a:lnTo>
                    <a:pt x="155" y="110"/>
                  </a:lnTo>
                  <a:lnTo>
                    <a:pt x="157" y="111"/>
                  </a:lnTo>
                  <a:lnTo>
                    <a:pt x="158" y="111"/>
                  </a:lnTo>
                  <a:lnTo>
                    <a:pt x="159" y="112"/>
                  </a:lnTo>
                  <a:lnTo>
                    <a:pt x="161" y="113"/>
                  </a:lnTo>
                  <a:lnTo>
                    <a:pt x="162" y="113"/>
                  </a:lnTo>
                  <a:lnTo>
                    <a:pt x="164" y="114"/>
                  </a:lnTo>
                  <a:lnTo>
                    <a:pt x="165" y="114"/>
                  </a:lnTo>
                  <a:lnTo>
                    <a:pt x="166" y="116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1" y="118"/>
                  </a:lnTo>
                  <a:lnTo>
                    <a:pt x="172" y="119"/>
                  </a:lnTo>
                  <a:lnTo>
                    <a:pt x="175" y="119"/>
                  </a:lnTo>
                  <a:lnTo>
                    <a:pt x="179" y="121"/>
                  </a:lnTo>
                  <a:lnTo>
                    <a:pt x="181" y="118"/>
                  </a:lnTo>
                  <a:lnTo>
                    <a:pt x="183" y="114"/>
                  </a:lnTo>
                  <a:lnTo>
                    <a:pt x="187" y="116"/>
                  </a:lnTo>
                  <a:lnTo>
                    <a:pt x="188" y="116"/>
                  </a:lnTo>
                  <a:lnTo>
                    <a:pt x="190" y="116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5" y="116"/>
                  </a:lnTo>
                  <a:lnTo>
                    <a:pt x="196" y="116"/>
                  </a:lnTo>
                  <a:lnTo>
                    <a:pt x="197" y="116"/>
                  </a:lnTo>
                  <a:lnTo>
                    <a:pt x="199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4" y="116"/>
                  </a:lnTo>
                  <a:lnTo>
                    <a:pt x="205" y="116"/>
                  </a:lnTo>
                  <a:lnTo>
                    <a:pt x="207" y="116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7" y="116"/>
                  </a:lnTo>
                  <a:lnTo>
                    <a:pt x="220" y="116"/>
                  </a:lnTo>
                  <a:lnTo>
                    <a:pt x="221" y="116"/>
                  </a:lnTo>
                  <a:lnTo>
                    <a:pt x="222" y="116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9" y="116"/>
                  </a:lnTo>
                  <a:lnTo>
                    <a:pt x="230" y="113"/>
                  </a:lnTo>
                  <a:lnTo>
                    <a:pt x="229" y="110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7" y="104"/>
                  </a:lnTo>
                  <a:lnTo>
                    <a:pt x="227" y="103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7" y="97"/>
                  </a:lnTo>
                  <a:lnTo>
                    <a:pt x="227" y="96"/>
                  </a:lnTo>
                  <a:lnTo>
                    <a:pt x="227" y="94"/>
                  </a:lnTo>
                  <a:lnTo>
                    <a:pt x="227" y="93"/>
                  </a:lnTo>
                  <a:lnTo>
                    <a:pt x="227" y="92"/>
                  </a:lnTo>
                  <a:lnTo>
                    <a:pt x="225" y="89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5"/>
                  </a:lnTo>
                  <a:lnTo>
                    <a:pt x="224" y="81"/>
                  </a:lnTo>
                  <a:lnTo>
                    <a:pt x="225" y="80"/>
                  </a:lnTo>
                  <a:lnTo>
                    <a:pt x="225" y="78"/>
                  </a:lnTo>
                  <a:lnTo>
                    <a:pt x="225" y="77"/>
                  </a:lnTo>
                  <a:lnTo>
                    <a:pt x="225" y="75"/>
                  </a:lnTo>
                  <a:lnTo>
                    <a:pt x="225" y="74"/>
                  </a:lnTo>
                  <a:lnTo>
                    <a:pt x="225" y="71"/>
                  </a:lnTo>
                  <a:lnTo>
                    <a:pt x="225" y="70"/>
                  </a:lnTo>
                  <a:lnTo>
                    <a:pt x="227" y="68"/>
                  </a:lnTo>
                  <a:lnTo>
                    <a:pt x="225" y="64"/>
                  </a:lnTo>
                  <a:lnTo>
                    <a:pt x="229" y="61"/>
                  </a:lnTo>
                  <a:lnTo>
                    <a:pt x="229" y="59"/>
                  </a:lnTo>
                  <a:lnTo>
                    <a:pt x="229" y="58"/>
                  </a:lnTo>
                  <a:lnTo>
                    <a:pt x="228" y="56"/>
                  </a:lnTo>
                  <a:lnTo>
                    <a:pt x="228" y="54"/>
                  </a:lnTo>
                  <a:lnTo>
                    <a:pt x="228" y="53"/>
                  </a:lnTo>
                  <a:lnTo>
                    <a:pt x="227" y="51"/>
                  </a:lnTo>
                  <a:lnTo>
                    <a:pt x="225" y="50"/>
                  </a:lnTo>
                  <a:lnTo>
                    <a:pt x="224" y="49"/>
                  </a:lnTo>
                  <a:lnTo>
                    <a:pt x="223" y="47"/>
                  </a:lnTo>
                  <a:lnTo>
                    <a:pt x="222" y="47"/>
                  </a:lnTo>
                  <a:lnTo>
                    <a:pt x="220" y="47"/>
                  </a:lnTo>
                  <a:lnTo>
                    <a:pt x="219" y="46"/>
                  </a:lnTo>
                  <a:lnTo>
                    <a:pt x="217" y="45"/>
                  </a:lnTo>
                  <a:lnTo>
                    <a:pt x="219" y="44"/>
                  </a:lnTo>
                  <a:lnTo>
                    <a:pt x="220" y="43"/>
                  </a:lnTo>
                  <a:lnTo>
                    <a:pt x="220" y="41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2" y="37"/>
                  </a:lnTo>
                  <a:lnTo>
                    <a:pt x="225" y="36"/>
                  </a:lnTo>
                  <a:lnTo>
                    <a:pt x="222" y="33"/>
                  </a:lnTo>
                  <a:lnTo>
                    <a:pt x="220" y="32"/>
                  </a:lnTo>
                  <a:lnTo>
                    <a:pt x="215" y="29"/>
                  </a:lnTo>
                  <a:lnTo>
                    <a:pt x="219" y="27"/>
                  </a:lnTo>
                  <a:lnTo>
                    <a:pt x="217" y="26"/>
                  </a:lnTo>
                  <a:lnTo>
                    <a:pt x="217" y="24"/>
                  </a:lnTo>
                  <a:lnTo>
                    <a:pt x="217" y="22"/>
                  </a:lnTo>
                  <a:lnTo>
                    <a:pt x="216" y="21"/>
                  </a:lnTo>
                  <a:lnTo>
                    <a:pt x="216" y="19"/>
                  </a:lnTo>
                  <a:lnTo>
                    <a:pt x="215" y="18"/>
                  </a:lnTo>
                  <a:lnTo>
                    <a:pt x="215" y="16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21" y="8"/>
                  </a:lnTo>
                  <a:lnTo>
                    <a:pt x="220" y="5"/>
                  </a:lnTo>
                  <a:lnTo>
                    <a:pt x="219" y="3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5" y="3"/>
                  </a:lnTo>
                  <a:lnTo>
                    <a:pt x="229" y="2"/>
                  </a:lnTo>
                  <a:lnTo>
                    <a:pt x="230" y="2"/>
                  </a:lnTo>
                  <a:lnTo>
                    <a:pt x="234" y="2"/>
                  </a:lnTo>
                  <a:lnTo>
                    <a:pt x="237" y="1"/>
                  </a:lnTo>
                  <a:lnTo>
                    <a:pt x="241" y="1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2" y="0"/>
                  </a:lnTo>
                  <a:lnTo>
                    <a:pt x="255" y="0"/>
                  </a:lnTo>
                  <a:lnTo>
                    <a:pt x="256" y="1"/>
                  </a:lnTo>
                  <a:lnTo>
                    <a:pt x="257" y="2"/>
                  </a:lnTo>
                  <a:lnTo>
                    <a:pt x="258" y="3"/>
                  </a:lnTo>
                  <a:lnTo>
                    <a:pt x="260" y="4"/>
                  </a:lnTo>
                  <a:lnTo>
                    <a:pt x="261" y="8"/>
                  </a:lnTo>
                  <a:lnTo>
                    <a:pt x="263" y="7"/>
                  </a:lnTo>
                  <a:lnTo>
                    <a:pt x="265" y="9"/>
                  </a:lnTo>
                  <a:lnTo>
                    <a:pt x="267" y="11"/>
                  </a:lnTo>
                  <a:lnTo>
                    <a:pt x="272" y="11"/>
                  </a:lnTo>
                  <a:lnTo>
                    <a:pt x="274" y="10"/>
                  </a:lnTo>
                  <a:lnTo>
                    <a:pt x="277" y="10"/>
                  </a:lnTo>
                  <a:lnTo>
                    <a:pt x="279" y="11"/>
                  </a:lnTo>
                  <a:lnTo>
                    <a:pt x="281" y="13"/>
                  </a:lnTo>
                  <a:lnTo>
                    <a:pt x="286" y="18"/>
                  </a:lnTo>
                  <a:lnTo>
                    <a:pt x="289" y="20"/>
                  </a:lnTo>
                  <a:lnTo>
                    <a:pt x="291" y="25"/>
                  </a:lnTo>
                  <a:lnTo>
                    <a:pt x="294" y="29"/>
                  </a:lnTo>
                  <a:lnTo>
                    <a:pt x="296" y="32"/>
                  </a:lnTo>
                  <a:lnTo>
                    <a:pt x="299" y="33"/>
                  </a:lnTo>
                  <a:lnTo>
                    <a:pt x="303" y="33"/>
                  </a:lnTo>
                  <a:lnTo>
                    <a:pt x="306" y="32"/>
                  </a:lnTo>
                  <a:lnTo>
                    <a:pt x="310" y="32"/>
                  </a:lnTo>
                  <a:lnTo>
                    <a:pt x="307" y="36"/>
                  </a:lnTo>
                  <a:lnTo>
                    <a:pt x="307" y="37"/>
                  </a:lnTo>
                  <a:lnTo>
                    <a:pt x="306" y="39"/>
                  </a:lnTo>
                  <a:lnTo>
                    <a:pt x="303" y="39"/>
                  </a:lnTo>
                  <a:lnTo>
                    <a:pt x="302" y="43"/>
                  </a:lnTo>
                  <a:lnTo>
                    <a:pt x="304" y="46"/>
                  </a:lnTo>
                  <a:lnTo>
                    <a:pt x="305" y="49"/>
                  </a:lnTo>
                  <a:lnTo>
                    <a:pt x="308" y="53"/>
                  </a:lnTo>
                  <a:lnTo>
                    <a:pt x="310" y="56"/>
                  </a:lnTo>
                  <a:lnTo>
                    <a:pt x="311" y="58"/>
                  </a:lnTo>
                  <a:lnTo>
                    <a:pt x="312" y="61"/>
                  </a:lnTo>
                  <a:lnTo>
                    <a:pt x="312" y="63"/>
                  </a:lnTo>
                  <a:lnTo>
                    <a:pt x="313" y="68"/>
                  </a:lnTo>
                  <a:lnTo>
                    <a:pt x="315" y="68"/>
                  </a:lnTo>
                  <a:lnTo>
                    <a:pt x="317" y="67"/>
                  </a:lnTo>
                  <a:lnTo>
                    <a:pt x="321" y="62"/>
                  </a:lnTo>
                  <a:lnTo>
                    <a:pt x="322" y="59"/>
                  </a:lnTo>
                  <a:lnTo>
                    <a:pt x="325" y="62"/>
                  </a:lnTo>
                  <a:lnTo>
                    <a:pt x="325" y="63"/>
                  </a:lnTo>
                  <a:lnTo>
                    <a:pt x="328" y="67"/>
                  </a:lnTo>
                  <a:lnTo>
                    <a:pt x="325" y="70"/>
                  </a:lnTo>
                  <a:lnTo>
                    <a:pt x="324" y="72"/>
                  </a:lnTo>
                  <a:lnTo>
                    <a:pt x="327" y="75"/>
                  </a:lnTo>
                  <a:lnTo>
                    <a:pt x="328" y="76"/>
                  </a:lnTo>
                  <a:lnTo>
                    <a:pt x="328" y="77"/>
                  </a:lnTo>
                  <a:lnTo>
                    <a:pt x="329" y="78"/>
                  </a:lnTo>
                  <a:lnTo>
                    <a:pt x="330" y="79"/>
                  </a:lnTo>
                  <a:lnTo>
                    <a:pt x="332" y="80"/>
                  </a:lnTo>
                  <a:lnTo>
                    <a:pt x="333" y="81"/>
                  </a:lnTo>
                  <a:lnTo>
                    <a:pt x="335" y="83"/>
                  </a:lnTo>
                  <a:lnTo>
                    <a:pt x="336" y="84"/>
                  </a:lnTo>
                  <a:lnTo>
                    <a:pt x="337" y="85"/>
                  </a:lnTo>
                  <a:lnTo>
                    <a:pt x="338" y="86"/>
                  </a:lnTo>
                  <a:lnTo>
                    <a:pt x="338" y="87"/>
                  </a:lnTo>
                  <a:lnTo>
                    <a:pt x="339" y="88"/>
                  </a:lnTo>
                  <a:lnTo>
                    <a:pt x="340" y="91"/>
                  </a:lnTo>
                  <a:lnTo>
                    <a:pt x="340" y="92"/>
                  </a:lnTo>
                  <a:lnTo>
                    <a:pt x="343" y="94"/>
                  </a:lnTo>
                  <a:lnTo>
                    <a:pt x="343" y="96"/>
                  </a:lnTo>
                  <a:lnTo>
                    <a:pt x="344" y="98"/>
                  </a:lnTo>
                  <a:lnTo>
                    <a:pt x="345" y="102"/>
                  </a:lnTo>
                  <a:lnTo>
                    <a:pt x="341" y="102"/>
                  </a:lnTo>
                  <a:lnTo>
                    <a:pt x="341" y="103"/>
                  </a:lnTo>
                  <a:lnTo>
                    <a:pt x="343" y="104"/>
                  </a:lnTo>
                  <a:lnTo>
                    <a:pt x="343" y="105"/>
                  </a:lnTo>
                  <a:lnTo>
                    <a:pt x="344" y="108"/>
                  </a:lnTo>
                  <a:lnTo>
                    <a:pt x="345" y="108"/>
                  </a:lnTo>
                  <a:lnTo>
                    <a:pt x="346" y="110"/>
                  </a:lnTo>
                  <a:lnTo>
                    <a:pt x="347" y="110"/>
                  </a:lnTo>
                  <a:lnTo>
                    <a:pt x="348" y="106"/>
                  </a:lnTo>
                  <a:lnTo>
                    <a:pt x="352" y="110"/>
                  </a:lnTo>
                  <a:lnTo>
                    <a:pt x="354" y="112"/>
                  </a:lnTo>
                  <a:lnTo>
                    <a:pt x="355" y="113"/>
                  </a:lnTo>
                  <a:lnTo>
                    <a:pt x="356" y="116"/>
                  </a:lnTo>
                  <a:lnTo>
                    <a:pt x="357" y="117"/>
                  </a:lnTo>
                  <a:lnTo>
                    <a:pt x="358" y="118"/>
                  </a:lnTo>
                  <a:lnTo>
                    <a:pt x="360" y="119"/>
                  </a:lnTo>
                  <a:lnTo>
                    <a:pt x="361" y="120"/>
                  </a:lnTo>
                  <a:lnTo>
                    <a:pt x="363" y="121"/>
                  </a:lnTo>
                  <a:lnTo>
                    <a:pt x="363" y="123"/>
                  </a:lnTo>
                  <a:lnTo>
                    <a:pt x="366" y="127"/>
                  </a:lnTo>
                  <a:lnTo>
                    <a:pt x="364" y="130"/>
                  </a:lnTo>
                  <a:lnTo>
                    <a:pt x="365" y="135"/>
                  </a:lnTo>
                  <a:lnTo>
                    <a:pt x="368" y="137"/>
                  </a:lnTo>
                  <a:lnTo>
                    <a:pt x="369" y="137"/>
                  </a:lnTo>
                  <a:lnTo>
                    <a:pt x="371" y="138"/>
                  </a:lnTo>
                  <a:lnTo>
                    <a:pt x="372" y="138"/>
                  </a:lnTo>
                  <a:lnTo>
                    <a:pt x="375" y="137"/>
                  </a:lnTo>
                  <a:lnTo>
                    <a:pt x="375" y="138"/>
                  </a:lnTo>
                  <a:lnTo>
                    <a:pt x="379" y="137"/>
                  </a:lnTo>
                  <a:lnTo>
                    <a:pt x="381" y="137"/>
                  </a:lnTo>
                  <a:lnTo>
                    <a:pt x="382" y="136"/>
                  </a:lnTo>
                  <a:lnTo>
                    <a:pt x="383" y="135"/>
                  </a:lnTo>
                  <a:lnTo>
                    <a:pt x="385" y="134"/>
                  </a:lnTo>
                  <a:lnTo>
                    <a:pt x="386" y="133"/>
                  </a:lnTo>
                  <a:lnTo>
                    <a:pt x="388" y="133"/>
                  </a:lnTo>
                  <a:lnTo>
                    <a:pt x="389" y="131"/>
                  </a:lnTo>
                  <a:lnTo>
                    <a:pt x="391" y="131"/>
                  </a:lnTo>
                  <a:lnTo>
                    <a:pt x="393" y="131"/>
                  </a:lnTo>
                  <a:lnTo>
                    <a:pt x="394" y="131"/>
                  </a:lnTo>
                  <a:lnTo>
                    <a:pt x="397" y="133"/>
                  </a:lnTo>
                  <a:lnTo>
                    <a:pt x="398" y="133"/>
                  </a:lnTo>
                  <a:lnTo>
                    <a:pt x="399" y="134"/>
                  </a:lnTo>
                  <a:lnTo>
                    <a:pt x="402" y="135"/>
                  </a:lnTo>
                  <a:lnTo>
                    <a:pt x="403" y="135"/>
                  </a:lnTo>
                  <a:lnTo>
                    <a:pt x="405" y="136"/>
                  </a:lnTo>
                  <a:lnTo>
                    <a:pt x="406" y="136"/>
                  </a:lnTo>
                  <a:lnTo>
                    <a:pt x="407" y="136"/>
                  </a:lnTo>
                  <a:lnTo>
                    <a:pt x="410" y="136"/>
                  </a:lnTo>
                  <a:lnTo>
                    <a:pt x="411" y="135"/>
                  </a:lnTo>
                  <a:lnTo>
                    <a:pt x="412" y="135"/>
                  </a:lnTo>
                  <a:lnTo>
                    <a:pt x="414" y="135"/>
                  </a:lnTo>
                  <a:lnTo>
                    <a:pt x="415" y="135"/>
                  </a:lnTo>
                  <a:lnTo>
                    <a:pt x="418" y="135"/>
                  </a:lnTo>
                  <a:lnTo>
                    <a:pt x="419" y="134"/>
                  </a:lnTo>
                  <a:lnTo>
                    <a:pt x="420" y="133"/>
                  </a:lnTo>
                  <a:lnTo>
                    <a:pt x="421" y="131"/>
                  </a:lnTo>
                  <a:lnTo>
                    <a:pt x="423" y="131"/>
                  </a:lnTo>
                  <a:lnTo>
                    <a:pt x="424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9" y="133"/>
                  </a:lnTo>
                  <a:lnTo>
                    <a:pt x="431" y="134"/>
                  </a:lnTo>
                  <a:lnTo>
                    <a:pt x="432" y="135"/>
                  </a:lnTo>
                  <a:lnTo>
                    <a:pt x="435" y="136"/>
                  </a:lnTo>
                  <a:lnTo>
                    <a:pt x="436" y="137"/>
                  </a:lnTo>
                  <a:lnTo>
                    <a:pt x="439" y="138"/>
                  </a:lnTo>
                  <a:lnTo>
                    <a:pt x="443" y="138"/>
                  </a:lnTo>
                  <a:lnTo>
                    <a:pt x="444" y="135"/>
                  </a:lnTo>
                  <a:lnTo>
                    <a:pt x="445" y="135"/>
                  </a:lnTo>
                  <a:lnTo>
                    <a:pt x="446" y="134"/>
                  </a:lnTo>
                  <a:lnTo>
                    <a:pt x="447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7" y="128"/>
                  </a:lnTo>
                  <a:lnTo>
                    <a:pt x="447" y="126"/>
                  </a:lnTo>
                  <a:lnTo>
                    <a:pt x="447" y="125"/>
                  </a:lnTo>
                  <a:lnTo>
                    <a:pt x="447" y="122"/>
                  </a:lnTo>
                  <a:lnTo>
                    <a:pt x="447" y="121"/>
                  </a:lnTo>
                  <a:lnTo>
                    <a:pt x="447" y="120"/>
                  </a:lnTo>
                  <a:lnTo>
                    <a:pt x="447" y="118"/>
                  </a:lnTo>
                  <a:lnTo>
                    <a:pt x="447" y="117"/>
                  </a:lnTo>
                  <a:lnTo>
                    <a:pt x="448" y="114"/>
                  </a:lnTo>
                  <a:lnTo>
                    <a:pt x="448" y="113"/>
                  </a:lnTo>
                  <a:lnTo>
                    <a:pt x="448" y="111"/>
                  </a:lnTo>
                  <a:lnTo>
                    <a:pt x="448" y="110"/>
                  </a:lnTo>
                  <a:lnTo>
                    <a:pt x="449" y="105"/>
                  </a:lnTo>
                  <a:lnTo>
                    <a:pt x="449" y="102"/>
                  </a:lnTo>
                  <a:lnTo>
                    <a:pt x="453" y="101"/>
                  </a:lnTo>
                  <a:lnTo>
                    <a:pt x="454" y="101"/>
                  </a:lnTo>
                  <a:lnTo>
                    <a:pt x="456" y="101"/>
                  </a:lnTo>
                  <a:lnTo>
                    <a:pt x="457" y="102"/>
                  </a:lnTo>
                  <a:lnTo>
                    <a:pt x="458" y="102"/>
                  </a:lnTo>
                  <a:lnTo>
                    <a:pt x="461" y="105"/>
                  </a:lnTo>
                  <a:lnTo>
                    <a:pt x="463" y="104"/>
                  </a:lnTo>
                  <a:lnTo>
                    <a:pt x="465" y="104"/>
                  </a:lnTo>
                  <a:lnTo>
                    <a:pt x="469" y="109"/>
                  </a:lnTo>
                  <a:lnTo>
                    <a:pt x="471" y="105"/>
                  </a:lnTo>
                  <a:lnTo>
                    <a:pt x="472" y="105"/>
                  </a:lnTo>
                  <a:lnTo>
                    <a:pt x="473" y="105"/>
                  </a:lnTo>
                  <a:lnTo>
                    <a:pt x="476" y="105"/>
                  </a:lnTo>
                  <a:lnTo>
                    <a:pt x="477" y="105"/>
                  </a:lnTo>
                  <a:lnTo>
                    <a:pt x="479" y="104"/>
                  </a:lnTo>
                  <a:lnTo>
                    <a:pt x="480" y="104"/>
                  </a:lnTo>
                  <a:lnTo>
                    <a:pt x="481" y="104"/>
                  </a:lnTo>
                  <a:lnTo>
                    <a:pt x="482" y="103"/>
                  </a:lnTo>
                  <a:lnTo>
                    <a:pt x="485" y="103"/>
                  </a:lnTo>
                  <a:lnTo>
                    <a:pt x="486" y="102"/>
                  </a:lnTo>
                  <a:lnTo>
                    <a:pt x="487" y="102"/>
                  </a:lnTo>
                  <a:lnTo>
                    <a:pt x="489" y="101"/>
                  </a:lnTo>
                  <a:lnTo>
                    <a:pt x="490" y="101"/>
                  </a:lnTo>
                  <a:lnTo>
                    <a:pt x="491" y="100"/>
                  </a:lnTo>
                  <a:lnTo>
                    <a:pt x="494" y="100"/>
                  </a:lnTo>
                  <a:lnTo>
                    <a:pt x="495" y="100"/>
                  </a:lnTo>
                  <a:lnTo>
                    <a:pt x="496" y="98"/>
                  </a:lnTo>
                  <a:lnTo>
                    <a:pt x="497" y="98"/>
                  </a:lnTo>
                  <a:lnTo>
                    <a:pt x="499" y="97"/>
                  </a:lnTo>
                  <a:lnTo>
                    <a:pt x="501" y="96"/>
                  </a:lnTo>
                  <a:lnTo>
                    <a:pt x="501" y="95"/>
                  </a:lnTo>
                  <a:lnTo>
                    <a:pt x="503" y="95"/>
                  </a:lnTo>
                  <a:lnTo>
                    <a:pt x="504" y="96"/>
                  </a:lnTo>
                  <a:lnTo>
                    <a:pt x="505" y="96"/>
                  </a:lnTo>
                  <a:lnTo>
                    <a:pt x="507" y="97"/>
                  </a:lnTo>
                  <a:lnTo>
                    <a:pt x="510" y="97"/>
                  </a:lnTo>
                  <a:lnTo>
                    <a:pt x="511" y="97"/>
                  </a:lnTo>
                  <a:lnTo>
                    <a:pt x="513" y="98"/>
                  </a:lnTo>
                  <a:lnTo>
                    <a:pt x="514" y="98"/>
                  </a:lnTo>
                  <a:lnTo>
                    <a:pt x="515" y="100"/>
                  </a:lnTo>
                  <a:lnTo>
                    <a:pt x="518" y="100"/>
                  </a:lnTo>
                  <a:lnTo>
                    <a:pt x="519" y="100"/>
                  </a:lnTo>
                  <a:lnTo>
                    <a:pt x="521" y="100"/>
                  </a:lnTo>
                  <a:lnTo>
                    <a:pt x="522" y="100"/>
                  </a:lnTo>
                  <a:lnTo>
                    <a:pt x="523" y="100"/>
                  </a:lnTo>
                  <a:lnTo>
                    <a:pt x="526" y="100"/>
                  </a:lnTo>
                  <a:lnTo>
                    <a:pt x="527" y="100"/>
                  </a:lnTo>
                  <a:lnTo>
                    <a:pt x="529" y="100"/>
                  </a:lnTo>
                  <a:lnTo>
                    <a:pt x="530" y="100"/>
                  </a:lnTo>
                  <a:lnTo>
                    <a:pt x="532" y="100"/>
                  </a:lnTo>
                  <a:lnTo>
                    <a:pt x="534" y="101"/>
                  </a:lnTo>
                  <a:lnTo>
                    <a:pt x="536" y="101"/>
                  </a:lnTo>
                  <a:lnTo>
                    <a:pt x="537" y="101"/>
                  </a:lnTo>
                  <a:lnTo>
                    <a:pt x="538" y="101"/>
                  </a:lnTo>
                  <a:lnTo>
                    <a:pt x="540" y="102"/>
                  </a:lnTo>
                  <a:lnTo>
                    <a:pt x="541" y="102"/>
                  </a:lnTo>
                  <a:lnTo>
                    <a:pt x="544" y="102"/>
                  </a:lnTo>
                  <a:lnTo>
                    <a:pt x="545" y="102"/>
                  </a:lnTo>
                  <a:lnTo>
                    <a:pt x="546" y="102"/>
                  </a:lnTo>
                  <a:lnTo>
                    <a:pt x="548" y="103"/>
                  </a:lnTo>
                  <a:lnTo>
                    <a:pt x="549" y="103"/>
                  </a:lnTo>
                  <a:lnTo>
                    <a:pt x="551" y="103"/>
                  </a:lnTo>
                  <a:lnTo>
                    <a:pt x="552" y="104"/>
                  </a:lnTo>
                  <a:lnTo>
                    <a:pt x="554" y="104"/>
                  </a:lnTo>
                  <a:lnTo>
                    <a:pt x="555" y="104"/>
                  </a:lnTo>
                  <a:lnTo>
                    <a:pt x="557" y="104"/>
                  </a:lnTo>
                  <a:lnTo>
                    <a:pt x="559" y="105"/>
                  </a:lnTo>
                  <a:lnTo>
                    <a:pt x="560" y="105"/>
                  </a:lnTo>
                  <a:lnTo>
                    <a:pt x="562" y="105"/>
                  </a:lnTo>
                  <a:lnTo>
                    <a:pt x="564" y="106"/>
                  </a:lnTo>
                  <a:lnTo>
                    <a:pt x="565" y="106"/>
                  </a:lnTo>
                  <a:lnTo>
                    <a:pt x="568" y="106"/>
                  </a:lnTo>
                  <a:lnTo>
                    <a:pt x="569" y="108"/>
                  </a:lnTo>
                  <a:lnTo>
                    <a:pt x="570" y="108"/>
                  </a:lnTo>
                  <a:lnTo>
                    <a:pt x="572" y="108"/>
                  </a:lnTo>
                  <a:lnTo>
                    <a:pt x="573" y="109"/>
                  </a:lnTo>
                  <a:lnTo>
                    <a:pt x="574" y="109"/>
                  </a:lnTo>
                  <a:lnTo>
                    <a:pt x="577" y="110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2" y="113"/>
                  </a:lnTo>
                  <a:lnTo>
                    <a:pt x="584" y="114"/>
                  </a:lnTo>
                  <a:lnTo>
                    <a:pt x="585" y="116"/>
                  </a:lnTo>
                  <a:lnTo>
                    <a:pt x="587" y="117"/>
                  </a:lnTo>
                  <a:lnTo>
                    <a:pt x="588" y="118"/>
                  </a:lnTo>
                  <a:lnTo>
                    <a:pt x="591" y="121"/>
                  </a:lnTo>
                  <a:lnTo>
                    <a:pt x="595" y="122"/>
                  </a:lnTo>
                  <a:lnTo>
                    <a:pt x="597" y="122"/>
                  </a:lnTo>
                  <a:lnTo>
                    <a:pt x="598" y="123"/>
                  </a:lnTo>
                  <a:lnTo>
                    <a:pt x="599" y="125"/>
                  </a:lnTo>
                  <a:lnTo>
                    <a:pt x="601" y="126"/>
                  </a:lnTo>
                  <a:lnTo>
                    <a:pt x="603" y="127"/>
                  </a:lnTo>
                  <a:lnTo>
                    <a:pt x="604" y="127"/>
                  </a:lnTo>
                  <a:lnTo>
                    <a:pt x="605" y="128"/>
                  </a:lnTo>
                  <a:lnTo>
                    <a:pt x="607" y="128"/>
                  </a:lnTo>
                  <a:lnTo>
                    <a:pt x="609" y="128"/>
                  </a:lnTo>
                  <a:lnTo>
                    <a:pt x="610" y="128"/>
                  </a:lnTo>
                  <a:lnTo>
                    <a:pt x="612" y="128"/>
                  </a:lnTo>
                  <a:lnTo>
                    <a:pt x="613" y="128"/>
                  </a:lnTo>
                  <a:lnTo>
                    <a:pt x="615" y="128"/>
                  </a:lnTo>
                  <a:lnTo>
                    <a:pt x="619" y="128"/>
                  </a:lnTo>
                  <a:lnTo>
                    <a:pt x="622" y="127"/>
                  </a:lnTo>
                  <a:lnTo>
                    <a:pt x="623" y="127"/>
                  </a:lnTo>
                  <a:lnTo>
                    <a:pt x="626" y="127"/>
                  </a:lnTo>
                  <a:lnTo>
                    <a:pt x="627" y="127"/>
                  </a:lnTo>
                  <a:lnTo>
                    <a:pt x="629" y="127"/>
                  </a:lnTo>
                  <a:lnTo>
                    <a:pt x="630" y="127"/>
                  </a:lnTo>
                  <a:lnTo>
                    <a:pt x="632" y="127"/>
                  </a:lnTo>
                  <a:lnTo>
                    <a:pt x="634" y="126"/>
                  </a:lnTo>
                  <a:lnTo>
                    <a:pt x="636" y="126"/>
                  </a:lnTo>
                  <a:lnTo>
                    <a:pt x="638" y="126"/>
                  </a:lnTo>
                  <a:lnTo>
                    <a:pt x="639" y="126"/>
                  </a:lnTo>
                  <a:lnTo>
                    <a:pt x="640" y="125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7" y="127"/>
                  </a:lnTo>
                  <a:lnTo>
                    <a:pt x="648" y="127"/>
                  </a:lnTo>
                  <a:lnTo>
                    <a:pt x="651" y="128"/>
                  </a:lnTo>
                  <a:lnTo>
                    <a:pt x="652" y="128"/>
                  </a:lnTo>
                  <a:lnTo>
                    <a:pt x="654" y="129"/>
                  </a:lnTo>
                  <a:lnTo>
                    <a:pt x="655" y="130"/>
                  </a:lnTo>
                  <a:lnTo>
                    <a:pt x="656" y="131"/>
                  </a:lnTo>
                  <a:lnTo>
                    <a:pt x="657" y="133"/>
                  </a:lnTo>
                  <a:lnTo>
                    <a:pt x="659" y="133"/>
                  </a:lnTo>
                  <a:lnTo>
                    <a:pt x="660" y="134"/>
                  </a:lnTo>
                  <a:lnTo>
                    <a:pt x="661" y="135"/>
                  </a:lnTo>
                  <a:lnTo>
                    <a:pt x="662" y="136"/>
                  </a:lnTo>
                  <a:lnTo>
                    <a:pt x="663" y="137"/>
                  </a:lnTo>
                  <a:lnTo>
                    <a:pt x="663" y="139"/>
                  </a:lnTo>
                  <a:lnTo>
                    <a:pt x="663" y="140"/>
                  </a:lnTo>
                  <a:lnTo>
                    <a:pt x="663" y="143"/>
                  </a:lnTo>
                  <a:lnTo>
                    <a:pt x="663" y="144"/>
                  </a:lnTo>
                  <a:lnTo>
                    <a:pt x="663" y="145"/>
                  </a:lnTo>
                  <a:lnTo>
                    <a:pt x="663" y="147"/>
                  </a:lnTo>
                  <a:lnTo>
                    <a:pt x="663" y="148"/>
                  </a:lnTo>
                  <a:lnTo>
                    <a:pt x="663" y="151"/>
                  </a:lnTo>
                  <a:lnTo>
                    <a:pt x="663" y="152"/>
                  </a:lnTo>
                  <a:lnTo>
                    <a:pt x="663" y="156"/>
                  </a:lnTo>
                  <a:lnTo>
                    <a:pt x="664" y="159"/>
                  </a:lnTo>
                  <a:lnTo>
                    <a:pt x="664" y="161"/>
                  </a:lnTo>
                  <a:lnTo>
                    <a:pt x="665" y="162"/>
                  </a:lnTo>
                  <a:lnTo>
                    <a:pt x="665" y="163"/>
                  </a:lnTo>
                  <a:lnTo>
                    <a:pt x="667" y="165"/>
                  </a:lnTo>
                  <a:lnTo>
                    <a:pt x="667" y="167"/>
                  </a:lnTo>
                  <a:lnTo>
                    <a:pt x="668" y="169"/>
                  </a:lnTo>
                  <a:lnTo>
                    <a:pt x="668" y="170"/>
                  </a:lnTo>
                  <a:lnTo>
                    <a:pt x="669" y="171"/>
                  </a:lnTo>
                  <a:lnTo>
                    <a:pt x="670" y="172"/>
                  </a:lnTo>
                  <a:lnTo>
                    <a:pt x="671" y="173"/>
                  </a:lnTo>
                  <a:lnTo>
                    <a:pt x="672" y="175"/>
                  </a:lnTo>
                  <a:lnTo>
                    <a:pt x="672" y="177"/>
                  </a:lnTo>
                  <a:lnTo>
                    <a:pt x="673" y="178"/>
                  </a:lnTo>
                  <a:lnTo>
                    <a:pt x="674" y="179"/>
                  </a:lnTo>
                  <a:lnTo>
                    <a:pt x="676" y="181"/>
                  </a:lnTo>
                  <a:lnTo>
                    <a:pt x="677" y="182"/>
                  </a:lnTo>
                  <a:lnTo>
                    <a:pt x="677" y="184"/>
                  </a:lnTo>
                  <a:lnTo>
                    <a:pt x="677" y="185"/>
                  </a:lnTo>
                  <a:lnTo>
                    <a:pt x="677" y="187"/>
                  </a:lnTo>
                  <a:lnTo>
                    <a:pt x="677" y="189"/>
                  </a:lnTo>
                  <a:lnTo>
                    <a:pt x="677" y="190"/>
                  </a:lnTo>
                  <a:lnTo>
                    <a:pt x="678" y="193"/>
                  </a:lnTo>
                  <a:lnTo>
                    <a:pt x="678" y="194"/>
                  </a:lnTo>
                  <a:lnTo>
                    <a:pt x="678" y="196"/>
                  </a:lnTo>
                  <a:lnTo>
                    <a:pt x="678" y="198"/>
                  </a:lnTo>
                  <a:lnTo>
                    <a:pt x="678" y="201"/>
                  </a:lnTo>
                  <a:lnTo>
                    <a:pt x="678" y="203"/>
                  </a:lnTo>
                  <a:lnTo>
                    <a:pt x="678" y="204"/>
                  </a:lnTo>
                  <a:lnTo>
                    <a:pt x="678" y="206"/>
                  </a:lnTo>
                  <a:lnTo>
                    <a:pt x="678" y="211"/>
                  </a:lnTo>
                  <a:lnTo>
                    <a:pt x="676" y="211"/>
                  </a:lnTo>
                  <a:lnTo>
                    <a:pt x="678" y="214"/>
                  </a:lnTo>
                  <a:lnTo>
                    <a:pt x="677" y="218"/>
                  </a:lnTo>
                  <a:lnTo>
                    <a:pt x="677" y="220"/>
                  </a:lnTo>
                  <a:lnTo>
                    <a:pt x="677" y="221"/>
                  </a:lnTo>
                  <a:lnTo>
                    <a:pt x="677" y="222"/>
                  </a:lnTo>
                  <a:lnTo>
                    <a:pt x="677" y="224"/>
                  </a:lnTo>
                  <a:lnTo>
                    <a:pt x="677" y="226"/>
                  </a:lnTo>
                  <a:lnTo>
                    <a:pt x="677" y="228"/>
                  </a:lnTo>
                  <a:lnTo>
                    <a:pt x="677" y="229"/>
                  </a:lnTo>
                  <a:lnTo>
                    <a:pt x="676" y="231"/>
                  </a:lnTo>
                  <a:lnTo>
                    <a:pt x="676" y="232"/>
                  </a:lnTo>
                  <a:lnTo>
                    <a:pt x="676" y="235"/>
                  </a:lnTo>
                  <a:lnTo>
                    <a:pt x="676" y="236"/>
                  </a:lnTo>
                  <a:lnTo>
                    <a:pt x="676" y="238"/>
                  </a:lnTo>
                  <a:lnTo>
                    <a:pt x="676" y="239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7" y="246"/>
                  </a:lnTo>
                  <a:lnTo>
                    <a:pt x="679" y="246"/>
                  </a:lnTo>
                  <a:lnTo>
                    <a:pt x="681" y="247"/>
                  </a:lnTo>
                  <a:lnTo>
                    <a:pt x="680" y="251"/>
                  </a:lnTo>
                  <a:lnTo>
                    <a:pt x="681" y="252"/>
                  </a:lnTo>
                  <a:lnTo>
                    <a:pt x="681" y="253"/>
                  </a:lnTo>
                  <a:lnTo>
                    <a:pt x="682" y="255"/>
                  </a:lnTo>
                  <a:lnTo>
                    <a:pt x="684" y="256"/>
                  </a:lnTo>
                  <a:lnTo>
                    <a:pt x="685" y="258"/>
                  </a:lnTo>
                  <a:lnTo>
                    <a:pt x="685" y="260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5"/>
                  </a:lnTo>
                  <a:lnTo>
                    <a:pt x="687" y="270"/>
                  </a:lnTo>
                  <a:lnTo>
                    <a:pt x="688" y="272"/>
                  </a:lnTo>
                  <a:lnTo>
                    <a:pt x="689" y="272"/>
                  </a:lnTo>
                  <a:lnTo>
                    <a:pt x="692" y="272"/>
                  </a:lnTo>
                  <a:lnTo>
                    <a:pt x="693" y="272"/>
                  </a:lnTo>
                  <a:lnTo>
                    <a:pt x="695" y="272"/>
                  </a:lnTo>
                  <a:lnTo>
                    <a:pt x="697" y="273"/>
                  </a:lnTo>
                  <a:lnTo>
                    <a:pt x="698" y="273"/>
                  </a:lnTo>
                  <a:lnTo>
                    <a:pt x="701" y="273"/>
                  </a:lnTo>
                  <a:lnTo>
                    <a:pt x="702" y="273"/>
                  </a:lnTo>
                  <a:lnTo>
                    <a:pt x="703" y="273"/>
                  </a:lnTo>
                  <a:lnTo>
                    <a:pt x="705" y="273"/>
                  </a:lnTo>
                  <a:lnTo>
                    <a:pt x="706" y="273"/>
                  </a:lnTo>
                  <a:lnTo>
                    <a:pt x="707" y="272"/>
                  </a:lnTo>
                  <a:lnTo>
                    <a:pt x="710" y="272"/>
                  </a:lnTo>
                  <a:lnTo>
                    <a:pt x="711" y="272"/>
                  </a:lnTo>
                  <a:lnTo>
                    <a:pt x="713" y="272"/>
                  </a:lnTo>
                  <a:lnTo>
                    <a:pt x="714" y="272"/>
                  </a:lnTo>
                  <a:lnTo>
                    <a:pt x="717" y="272"/>
                  </a:lnTo>
                  <a:lnTo>
                    <a:pt x="718" y="272"/>
                  </a:lnTo>
                  <a:lnTo>
                    <a:pt x="720" y="272"/>
                  </a:lnTo>
                  <a:lnTo>
                    <a:pt x="721" y="272"/>
                  </a:lnTo>
                  <a:lnTo>
                    <a:pt x="723" y="272"/>
                  </a:lnTo>
                  <a:lnTo>
                    <a:pt x="725" y="273"/>
                  </a:lnTo>
                  <a:lnTo>
                    <a:pt x="726" y="273"/>
                  </a:lnTo>
                  <a:lnTo>
                    <a:pt x="728" y="273"/>
                  </a:lnTo>
                  <a:lnTo>
                    <a:pt x="729" y="274"/>
                  </a:lnTo>
                  <a:lnTo>
                    <a:pt x="731" y="273"/>
                  </a:lnTo>
                  <a:lnTo>
                    <a:pt x="731" y="272"/>
                  </a:lnTo>
                  <a:lnTo>
                    <a:pt x="731" y="271"/>
                  </a:lnTo>
                  <a:lnTo>
                    <a:pt x="732" y="269"/>
                  </a:lnTo>
                  <a:lnTo>
                    <a:pt x="732" y="268"/>
                  </a:lnTo>
                  <a:lnTo>
                    <a:pt x="734" y="265"/>
                  </a:lnTo>
                  <a:lnTo>
                    <a:pt x="734" y="264"/>
                  </a:lnTo>
                  <a:lnTo>
                    <a:pt x="736" y="264"/>
                  </a:lnTo>
                  <a:lnTo>
                    <a:pt x="737" y="263"/>
                  </a:lnTo>
                  <a:lnTo>
                    <a:pt x="738" y="263"/>
                  </a:lnTo>
                  <a:lnTo>
                    <a:pt x="739" y="262"/>
                  </a:lnTo>
                  <a:lnTo>
                    <a:pt x="740" y="261"/>
                  </a:lnTo>
                  <a:lnTo>
                    <a:pt x="742" y="260"/>
                  </a:lnTo>
                  <a:lnTo>
                    <a:pt x="743" y="258"/>
                  </a:lnTo>
                  <a:lnTo>
                    <a:pt x="744" y="257"/>
                  </a:lnTo>
                  <a:lnTo>
                    <a:pt x="745" y="255"/>
                  </a:lnTo>
                  <a:lnTo>
                    <a:pt x="746" y="255"/>
                  </a:lnTo>
                  <a:lnTo>
                    <a:pt x="747" y="254"/>
                  </a:lnTo>
                  <a:lnTo>
                    <a:pt x="750" y="254"/>
                  </a:lnTo>
                  <a:lnTo>
                    <a:pt x="751" y="253"/>
                  </a:lnTo>
                  <a:lnTo>
                    <a:pt x="752" y="253"/>
                  </a:lnTo>
                  <a:lnTo>
                    <a:pt x="755" y="253"/>
                  </a:lnTo>
                  <a:lnTo>
                    <a:pt x="756" y="253"/>
                  </a:lnTo>
                  <a:lnTo>
                    <a:pt x="760" y="252"/>
                  </a:lnTo>
                  <a:lnTo>
                    <a:pt x="761" y="252"/>
                  </a:lnTo>
                  <a:lnTo>
                    <a:pt x="763" y="251"/>
                  </a:lnTo>
                  <a:lnTo>
                    <a:pt x="764" y="251"/>
                  </a:lnTo>
                  <a:lnTo>
                    <a:pt x="765" y="251"/>
                  </a:lnTo>
                  <a:lnTo>
                    <a:pt x="768" y="249"/>
                  </a:lnTo>
                  <a:lnTo>
                    <a:pt x="769" y="248"/>
                  </a:lnTo>
                  <a:lnTo>
                    <a:pt x="770" y="247"/>
                  </a:lnTo>
                  <a:lnTo>
                    <a:pt x="771" y="247"/>
                  </a:lnTo>
                  <a:lnTo>
                    <a:pt x="772" y="246"/>
                  </a:lnTo>
                  <a:lnTo>
                    <a:pt x="775" y="245"/>
                  </a:lnTo>
                  <a:lnTo>
                    <a:pt x="776" y="244"/>
                  </a:lnTo>
                  <a:lnTo>
                    <a:pt x="777" y="243"/>
                  </a:lnTo>
                  <a:lnTo>
                    <a:pt x="778" y="243"/>
                  </a:lnTo>
                  <a:lnTo>
                    <a:pt x="780" y="241"/>
                  </a:lnTo>
                  <a:lnTo>
                    <a:pt x="781" y="241"/>
                  </a:lnTo>
                  <a:lnTo>
                    <a:pt x="784" y="241"/>
                  </a:lnTo>
                  <a:lnTo>
                    <a:pt x="785" y="241"/>
                  </a:lnTo>
                  <a:lnTo>
                    <a:pt x="786" y="241"/>
                  </a:lnTo>
                  <a:lnTo>
                    <a:pt x="788" y="240"/>
                  </a:lnTo>
                  <a:lnTo>
                    <a:pt x="789" y="239"/>
                  </a:lnTo>
                  <a:lnTo>
                    <a:pt x="790" y="239"/>
                  </a:lnTo>
                  <a:lnTo>
                    <a:pt x="793" y="238"/>
                  </a:lnTo>
                  <a:lnTo>
                    <a:pt x="794" y="237"/>
                  </a:lnTo>
                  <a:lnTo>
                    <a:pt x="795" y="237"/>
                  </a:lnTo>
                  <a:lnTo>
                    <a:pt x="796" y="236"/>
                  </a:lnTo>
                  <a:lnTo>
                    <a:pt x="798" y="235"/>
                  </a:lnTo>
                  <a:lnTo>
                    <a:pt x="800" y="235"/>
                  </a:lnTo>
                  <a:lnTo>
                    <a:pt x="801" y="234"/>
                  </a:lnTo>
                  <a:lnTo>
                    <a:pt x="802" y="232"/>
                  </a:lnTo>
                  <a:lnTo>
                    <a:pt x="803" y="231"/>
                  </a:lnTo>
                  <a:lnTo>
                    <a:pt x="808" y="229"/>
                  </a:lnTo>
                  <a:lnTo>
                    <a:pt x="808" y="232"/>
                  </a:lnTo>
                  <a:lnTo>
                    <a:pt x="809" y="234"/>
                  </a:lnTo>
                  <a:lnTo>
                    <a:pt x="810" y="235"/>
                  </a:lnTo>
                  <a:lnTo>
                    <a:pt x="812" y="236"/>
                  </a:lnTo>
                  <a:lnTo>
                    <a:pt x="813" y="237"/>
                  </a:lnTo>
                  <a:lnTo>
                    <a:pt x="814" y="238"/>
                  </a:lnTo>
                  <a:lnTo>
                    <a:pt x="815" y="239"/>
                  </a:lnTo>
                  <a:lnTo>
                    <a:pt x="817" y="240"/>
                  </a:lnTo>
                  <a:lnTo>
                    <a:pt x="818" y="241"/>
                  </a:lnTo>
                  <a:lnTo>
                    <a:pt x="819" y="243"/>
                  </a:lnTo>
                  <a:lnTo>
                    <a:pt x="821" y="244"/>
                  </a:lnTo>
                  <a:lnTo>
                    <a:pt x="822" y="245"/>
                  </a:lnTo>
                  <a:lnTo>
                    <a:pt x="823" y="245"/>
                  </a:lnTo>
                  <a:lnTo>
                    <a:pt x="825" y="245"/>
                  </a:lnTo>
                  <a:lnTo>
                    <a:pt x="827" y="244"/>
                  </a:lnTo>
                  <a:lnTo>
                    <a:pt x="828" y="244"/>
                  </a:lnTo>
                  <a:lnTo>
                    <a:pt x="829" y="245"/>
                  </a:lnTo>
                  <a:lnTo>
                    <a:pt x="831" y="245"/>
                  </a:lnTo>
                  <a:lnTo>
                    <a:pt x="833" y="246"/>
                  </a:lnTo>
                  <a:lnTo>
                    <a:pt x="834" y="246"/>
                  </a:lnTo>
                  <a:lnTo>
                    <a:pt x="835" y="247"/>
                  </a:lnTo>
                  <a:lnTo>
                    <a:pt x="836" y="249"/>
                  </a:lnTo>
                  <a:lnTo>
                    <a:pt x="837" y="251"/>
                  </a:lnTo>
                  <a:lnTo>
                    <a:pt x="840" y="256"/>
                  </a:lnTo>
                  <a:lnTo>
                    <a:pt x="844" y="256"/>
                  </a:lnTo>
                  <a:lnTo>
                    <a:pt x="844" y="260"/>
                  </a:lnTo>
                  <a:lnTo>
                    <a:pt x="844" y="261"/>
                  </a:lnTo>
                  <a:lnTo>
                    <a:pt x="843" y="262"/>
                  </a:lnTo>
                  <a:lnTo>
                    <a:pt x="843" y="264"/>
                  </a:lnTo>
                  <a:lnTo>
                    <a:pt x="842" y="265"/>
                  </a:lnTo>
                  <a:lnTo>
                    <a:pt x="842" y="266"/>
                  </a:lnTo>
                  <a:lnTo>
                    <a:pt x="842" y="269"/>
                  </a:lnTo>
                  <a:lnTo>
                    <a:pt x="842" y="270"/>
                  </a:lnTo>
                  <a:lnTo>
                    <a:pt x="842" y="272"/>
                  </a:lnTo>
                  <a:lnTo>
                    <a:pt x="840" y="273"/>
                  </a:lnTo>
                  <a:lnTo>
                    <a:pt x="839" y="274"/>
                  </a:lnTo>
                  <a:lnTo>
                    <a:pt x="838" y="274"/>
                  </a:lnTo>
                  <a:lnTo>
                    <a:pt x="837" y="277"/>
                  </a:lnTo>
                  <a:lnTo>
                    <a:pt x="838" y="278"/>
                  </a:lnTo>
                  <a:lnTo>
                    <a:pt x="838" y="280"/>
                  </a:lnTo>
                  <a:lnTo>
                    <a:pt x="839" y="281"/>
                  </a:lnTo>
                  <a:lnTo>
                    <a:pt x="839" y="282"/>
                  </a:lnTo>
                  <a:lnTo>
                    <a:pt x="839" y="285"/>
                  </a:lnTo>
                  <a:lnTo>
                    <a:pt x="840" y="286"/>
                  </a:lnTo>
                  <a:lnTo>
                    <a:pt x="842" y="287"/>
                  </a:lnTo>
                  <a:lnTo>
                    <a:pt x="842" y="289"/>
                  </a:lnTo>
                  <a:lnTo>
                    <a:pt x="843" y="290"/>
                  </a:lnTo>
                  <a:lnTo>
                    <a:pt x="843" y="293"/>
                  </a:lnTo>
                  <a:lnTo>
                    <a:pt x="844" y="294"/>
                  </a:lnTo>
                  <a:lnTo>
                    <a:pt x="844" y="295"/>
                  </a:lnTo>
                  <a:lnTo>
                    <a:pt x="844" y="297"/>
                  </a:lnTo>
                  <a:lnTo>
                    <a:pt x="845" y="298"/>
                  </a:lnTo>
                  <a:lnTo>
                    <a:pt x="845" y="299"/>
                  </a:lnTo>
                  <a:lnTo>
                    <a:pt x="845" y="302"/>
                  </a:lnTo>
                  <a:lnTo>
                    <a:pt x="846" y="303"/>
                  </a:lnTo>
                  <a:lnTo>
                    <a:pt x="846" y="305"/>
                  </a:lnTo>
                  <a:lnTo>
                    <a:pt x="847" y="306"/>
                  </a:lnTo>
                  <a:lnTo>
                    <a:pt x="850" y="306"/>
                  </a:lnTo>
                  <a:lnTo>
                    <a:pt x="851" y="306"/>
                  </a:lnTo>
                  <a:lnTo>
                    <a:pt x="853" y="306"/>
                  </a:lnTo>
                  <a:lnTo>
                    <a:pt x="855" y="306"/>
                  </a:lnTo>
                  <a:lnTo>
                    <a:pt x="856" y="310"/>
                  </a:lnTo>
                  <a:lnTo>
                    <a:pt x="858" y="306"/>
                  </a:lnTo>
                  <a:lnTo>
                    <a:pt x="860" y="306"/>
                  </a:lnTo>
                  <a:lnTo>
                    <a:pt x="862" y="306"/>
                  </a:lnTo>
                  <a:lnTo>
                    <a:pt x="863" y="308"/>
                  </a:lnTo>
                  <a:lnTo>
                    <a:pt x="867" y="306"/>
                  </a:lnTo>
                  <a:lnTo>
                    <a:pt x="870" y="305"/>
                  </a:lnTo>
                  <a:lnTo>
                    <a:pt x="875" y="305"/>
                  </a:lnTo>
                  <a:lnTo>
                    <a:pt x="877" y="305"/>
                  </a:lnTo>
                  <a:lnTo>
                    <a:pt x="880" y="306"/>
                  </a:lnTo>
                  <a:lnTo>
                    <a:pt x="878" y="308"/>
                  </a:lnTo>
                  <a:lnTo>
                    <a:pt x="873" y="308"/>
                  </a:lnTo>
                  <a:lnTo>
                    <a:pt x="872" y="311"/>
                  </a:lnTo>
                  <a:lnTo>
                    <a:pt x="872" y="314"/>
                  </a:lnTo>
                  <a:lnTo>
                    <a:pt x="875" y="315"/>
                  </a:lnTo>
                  <a:lnTo>
                    <a:pt x="875" y="316"/>
                  </a:lnTo>
                  <a:lnTo>
                    <a:pt x="876" y="318"/>
                  </a:lnTo>
                  <a:lnTo>
                    <a:pt x="876" y="319"/>
                  </a:lnTo>
                  <a:lnTo>
                    <a:pt x="877" y="321"/>
                  </a:lnTo>
                  <a:lnTo>
                    <a:pt x="873" y="322"/>
                  </a:lnTo>
                  <a:lnTo>
                    <a:pt x="872" y="322"/>
                  </a:lnTo>
                  <a:lnTo>
                    <a:pt x="872" y="324"/>
                  </a:lnTo>
                  <a:lnTo>
                    <a:pt x="872" y="325"/>
                  </a:lnTo>
                  <a:lnTo>
                    <a:pt x="870" y="327"/>
                  </a:lnTo>
                  <a:lnTo>
                    <a:pt x="870" y="328"/>
                  </a:lnTo>
                  <a:lnTo>
                    <a:pt x="868" y="329"/>
                  </a:lnTo>
                  <a:lnTo>
                    <a:pt x="867" y="330"/>
                  </a:lnTo>
                  <a:lnTo>
                    <a:pt x="865" y="331"/>
                  </a:lnTo>
                  <a:lnTo>
                    <a:pt x="864" y="332"/>
                  </a:lnTo>
                  <a:lnTo>
                    <a:pt x="863" y="333"/>
                  </a:lnTo>
                  <a:lnTo>
                    <a:pt x="862" y="335"/>
                  </a:lnTo>
                  <a:lnTo>
                    <a:pt x="861" y="336"/>
                  </a:lnTo>
                  <a:lnTo>
                    <a:pt x="860" y="337"/>
                  </a:lnTo>
                  <a:lnTo>
                    <a:pt x="859" y="338"/>
                  </a:lnTo>
                  <a:lnTo>
                    <a:pt x="858" y="338"/>
                  </a:lnTo>
                  <a:lnTo>
                    <a:pt x="856" y="339"/>
                  </a:lnTo>
                  <a:lnTo>
                    <a:pt x="855" y="340"/>
                  </a:lnTo>
                  <a:lnTo>
                    <a:pt x="853" y="341"/>
                  </a:lnTo>
                  <a:lnTo>
                    <a:pt x="852" y="342"/>
                  </a:lnTo>
                  <a:lnTo>
                    <a:pt x="852" y="344"/>
                  </a:lnTo>
                  <a:lnTo>
                    <a:pt x="850" y="345"/>
                  </a:lnTo>
                  <a:lnTo>
                    <a:pt x="850" y="346"/>
                  </a:lnTo>
                  <a:lnTo>
                    <a:pt x="847" y="346"/>
                  </a:lnTo>
                  <a:lnTo>
                    <a:pt x="847" y="347"/>
                  </a:lnTo>
                  <a:lnTo>
                    <a:pt x="845" y="348"/>
                  </a:lnTo>
                  <a:lnTo>
                    <a:pt x="844" y="349"/>
                  </a:lnTo>
                  <a:lnTo>
                    <a:pt x="842" y="349"/>
                  </a:lnTo>
                  <a:lnTo>
                    <a:pt x="840" y="349"/>
                  </a:lnTo>
                  <a:lnTo>
                    <a:pt x="839" y="349"/>
                  </a:lnTo>
                  <a:lnTo>
                    <a:pt x="837" y="350"/>
                  </a:lnTo>
                  <a:lnTo>
                    <a:pt x="836" y="350"/>
                  </a:lnTo>
                  <a:lnTo>
                    <a:pt x="831" y="350"/>
                  </a:lnTo>
                  <a:lnTo>
                    <a:pt x="826" y="348"/>
                  </a:lnTo>
                  <a:lnTo>
                    <a:pt x="826" y="350"/>
                  </a:lnTo>
                  <a:lnTo>
                    <a:pt x="825" y="353"/>
                  </a:lnTo>
                  <a:lnTo>
                    <a:pt x="822" y="350"/>
                  </a:lnTo>
                  <a:lnTo>
                    <a:pt x="821" y="352"/>
                  </a:lnTo>
                  <a:lnTo>
                    <a:pt x="819" y="353"/>
                  </a:lnTo>
                  <a:lnTo>
                    <a:pt x="818" y="352"/>
                  </a:lnTo>
                  <a:lnTo>
                    <a:pt x="817" y="352"/>
                  </a:lnTo>
                  <a:lnTo>
                    <a:pt x="814" y="350"/>
                  </a:lnTo>
                  <a:lnTo>
                    <a:pt x="813" y="349"/>
                  </a:lnTo>
                  <a:lnTo>
                    <a:pt x="811" y="349"/>
                  </a:lnTo>
                  <a:lnTo>
                    <a:pt x="810" y="348"/>
                  </a:lnTo>
                  <a:lnTo>
                    <a:pt x="809" y="348"/>
                  </a:lnTo>
                  <a:lnTo>
                    <a:pt x="806" y="347"/>
                  </a:lnTo>
                  <a:lnTo>
                    <a:pt x="805" y="347"/>
                  </a:lnTo>
                  <a:lnTo>
                    <a:pt x="803" y="346"/>
                  </a:lnTo>
                  <a:lnTo>
                    <a:pt x="802" y="346"/>
                  </a:lnTo>
                  <a:lnTo>
                    <a:pt x="800" y="346"/>
                  </a:lnTo>
                  <a:lnTo>
                    <a:pt x="798" y="345"/>
                  </a:lnTo>
                  <a:lnTo>
                    <a:pt x="796" y="345"/>
                  </a:lnTo>
                  <a:lnTo>
                    <a:pt x="795" y="344"/>
                  </a:lnTo>
                  <a:lnTo>
                    <a:pt x="794" y="346"/>
                  </a:lnTo>
                  <a:lnTo>
                    <a:pt x="794" y="347"/>
                  </a:lnTo>
                  <a:lnTo>
                    <a:pt x="793" y="349"/>
                  </a:lnTo>
                  <a:lnTo>
                    <a:pt x="793" y="350"/>
                  </a:lnTo>
                  <a:lnTo>
                    <a:pt x="793" y="352"/>
                  </a:lnTo>
                  <a:lnTo>
                    <a:pt x="793" y="354"/>
                  </a:lnTo>
                  <a:lnTo>
                    <a:pt x="792" y="355"/>
                  </a:lnTo>
                  <a:lnTo>
                    <a:pt x="792" y="357"/>
                  </a:lnTo>
                  <a:lnTo>
                    <a:pt x="792" y="358"/>
                  </a:lnTo>
                  <a:lnTo>
                    <a:pt x="790" y="361"/>
                  </a:lnTo>
                  <a:lnTo>
                    <a:pt x="793" y="361"/>
                  </a:lnTo>
                  <a:lnTo>
                    <a:pt x="794" y="361"/>
                  </a:lnTo>
                  <a:lnTo>
                    <a:pt x="796" y="362"/>
                  </a:lnTo>
                  <a:lnTo>
                    <a:pt x="797" y="362"/>
                  </a:lnTo>
                  <a:lnTo>
                    <a:pt x="798" y="363"/>
                  </a:lnTo>
                  <a:lnTo>
                    <a:pt x="801" y="363"/>
                  </a:lnTo>
                  <a:lnTo>
                    <a:pt x="802" y="364"/>
                  </a:lnTo>
                  <a:lnTo>
                    <a:pt x="804" y="364"/>
                  </a:lnTo>
                  <a:lnTo>
                    <a:pt x="805" y="364"/>
                  </a:lnTo>
                  <a:lnTo>
                    <a:pt x="808" y="367"/>
                  </a:lnTo>
                  <a:lnTo>
                    <a:pt x="804" y="370"/>
                  </a:lnTo>
                  <a:lnTo>
                    <a:pt x="803" y="370"/>
                  </a:lnTo>
                  <a:lnTo>
                    <a:pt x="804" y="373"/>
                  </a:lnTo>
                  <a:lnTo>
                    <a:pt x="803" y="374"/>
                  </a:lnTo>
                  <a:lnTo>
                    <a:pt x="802" y="375"/>
                  </a:lnTo>
                  <a:lnTo>
                    <a:pt x="801" y="377"/>
                  </a:lnTo>
                  <a:lnTo>
                    <a:pt x="801" y="378"/>
                  </a:lnTo>
                  <a:lnTo>
                    <a:pt x="800" y="380"/>
                  </a:lnTo>
                  <a:lnTo>
                    <a:pt x="798" y="381"/>
                  </a:lnTo>
                  <a:lnTo>
                    <a:pt x="798" y="382"/>
                  </a:lnTo>
                  <a:lnTo>
                    <a:pt x="797" y="384"/>
                  </a:lnTo>
                  <a:lnTo>
                    <a:pt x="797" y="386"/>
                  </a:lnTo>
                  <a:lnTo>
                    <a:pt x="796" y="388"/>
                  </a:lnTo>
                  <a:lnTo>
                    <a:pt x="796" y="389"/>
                  </a:lnTo>
                  <a:lnTo>
                    <a:pt x="795" y="391"/>
                  </a:lnTo>
                  <a:lnTo>
                    <a:pt x="795" y="392"/>
                  </a:lnTo>
                  <a:lnTo>
                    <a:pt x="795" y="395"/>
                  </a:lnTo>
                  <a:lnTo>
                    <a:pt x="795" y="396"/>
                  </a:lnTo>
                  <a:lnTo>
                    <a:pt x="795" y="397"/>
                  </a:lnTo>
                  <a:lnTo>
                    <a:pt x="795" y="400"/>
                  </a:lnTo>
                  <a:lnTo>
                    <a:pt x="794" y="403"/>
                  </a:lnTo>
                  <a:lnTo>
                    <a:pt x="793" y="404"/>
                  </a:lnTo>
                  <a:lnTo>
                    <a:pt x="792" y="407"/>
                  </a:lnTo>
                  <a:lnTo>
                    <a:pt x="796" y="406"/>
                  </a:lnTo>
                  <a:lnTo>
                    <a:pt x="798" y="406"/>
                  </a:lnTo>
                  <a:lnTo>
                    <a:pt x="800" y="405"/>
                  </a:lnTo>
                  <a:lnTo>
                    <a:pt x="802" y="406"/>
                  </a:lnTo>
                  <a:lnTo>
                    <a:pt x="803" y="408"/>
                  </a:lnTo>
                  <a:lnTo>
                    <a:pt x="804" y="411"/>
                  </a:lnTo>
                  <a:lnTo>
                    <a:pt x="805" y="415"/>
                  </a:lnTo>
                  <a:lnTo>
                    <a:pt x="804" y="417"/>
                  </a:lnTo>
                  <a:lnTo>
                    <a:pt x="802" y="419"/>
                  </a:lnTo>
                  <a:lnTo>
                    <a:pt x="798" y="419"/>
                  </a:lnTo>
                  <a:lnTo>
                    <a:pt x="795" y="420"/>
                  </a:lnTo>
                  <a:lnTo>
                    <a:pt x="793" y="422"/>
                  </a:lnTo>
                  <a:lnTo>
                    <a:pt x="792" y="423"/>
                  </a:lnTo>
                  <a:lnTo>
                    <a:pt x="792" y="428"/>
                  </a:lnTo>
                  <a:lnTo>
                    <a:pt x="793" y="430"/>
                  </a:lnTo>
                  <a:lnTo>
                    <a:pt x="794" y="431"/>
                  </a:lnTo>
                  <a:lnTo>
                    <a:pt x="797" y="432"/>
                  </a:lnTo>
                  <a:lnTo>
                    <a:pt x="802" y="433"/>
                  </a:lnTo>
                  <a:lnTo>
                    <a:pt x="808" y="434"/>
                  </a:lnTo>
                  <a:lnTo>
                    <a:pt x="810" y="436"/>
                  </a:lnTo>
                  <a:lnTo>
                    <a:pt x="811" y="436"/>
                  </a:lnTo>
                  <a:lnTo>
                    <a:pt x="811" y="438"/>
                  </a:lnTo>
                  <a:lnTo>
                    <a:pt x="811" y="441"/>
                  </a:lnTo>
                  <a:lnTo>
                    <a:pt x="811" y="443"/>
                  </a:lnTo>
                  <a:lnTo>
                    <a:pt x="814" y="446"/>
                  </a:lnTo>
                  <a:lnTo>
                    <a:pt x="817" y="447"/>
                  </a:lnTo>
                  <a:lnTo>
                    <a:pt x="818" y="449"/>
                  </a:lnTo>
                  <a:lnTo>
                    <a:pt x="820" y="450"/>
                  </a:lnTo>
                  <a:lnTo>
                    <a:pt x="821" y="453"/>
                  </a:lnTo>
                  <a:lnTo>
                    <a:pt x="822" y="454"/>
                  </a:lnTo>
                  <a:lnTo>
                    <a:pt x="825" y="456"/>
                  </a:lnTo>
                  <a:lnTo>
                    <a:pt x="826" y="457"/>
                  </a:lnTo>
                  <a:lnTo>
                    <a:pt x="827" y="459"/>
                  </a:lnTo>
                  <a:lnTo>
                    <a:pt x="826" y="462"/>
                  </a:lnTo>
                  <a:lnTo>
                    <a:pt x="825" y="465"/>
                  </a:lnTo>
                  <a:lnTo>
                    <a:pt x="823" y="468"/>
                  </a:lnTo>
                  <a:lnTo>
                    <a:pt x="825" y="471"/>
                  </a:lnTo>
                  <a:lnTo>
                    <a:pt x="827" y="474"/>
                  </a:lnTo>
                  <a:lnTo>
                    <a:pt x="825" y="478"/>
                  </a:lnTo>
                  <a:lnTo>
                    <a:pt x="825" y="481"/>
                  </a:lnTo>
                  <a:lnTo>
                    <a:pt x="823" y="484"/>
                  </a:lnTo>
                  <a:lnTo>
                    <a:pt x="827" y="484"/>
                  </a:lnTo>
                  <a:lnTo>
                    <a:pt x="827" y="485"/>
                  </a:lnTo>
                  <a:lnTo>
                    <a:pt x="827" y="488"/>
                  </a:lnTo>
                  <a:lnTo>
                    <a:pt x="827" y="491"/>
                  </a:lnTo>
                  <a:lnTo>
                    <a:pt x="829" y="492"/>
                  </a:lnTo>
                  <a:lnTo>
                    <a:pt x="827" y="495"/>
                  </a:lnTo>
                  <a:lnTo>
                    <a:pt x="827" y="497"/>
                  </a:lnTo>
                  <a:lnTo>
                    <a:pt x="827" y="498"/>
                  </a:lnTo>
                  <a:lnTo>
                    <a:pt x="827" y="499"/>
                  </a:lnTo>
                  <a:lnTo>
                    <a:pt x="829" y="501"/>
                  </a:lnTo>
                  <a:lnTo>
                    <a:pt x="828" y="502"/>
                  </a:lnTo>
                  <a:lnTo>
                    <a:pt x="826" y="506"/>
                  </a:lnTo>
                  <a:lnTo>
                    <a:pt x="826" y="509"/>
                  </a:lnTo>
                  <a:lnTo>
                    <a:pt x="826" y="512"/>
                  </a:lnTo>
                  <a:lnTo>
                    <a:pt x="827" y="514"/>
                  </a:lnTo>
                  <a:lnTo>
                    <a:pt x="828" y="516"/>
                  </a:lnTo>
                  <a:lnTo>
                    <a:pt x="830" y="517"/>
                  </a:lnTo>
                  <a:lnTo>
                    <a:pt x="829" y="520"/>
                  </a:lnTo>
                  <a:lnTo>
                    <a:pt x="829" y="522"/>
                  </a:lnTo>
                  <a:lnTo>
                    <a:pt x="823" y="521"/>
                  </a:lnTo>
                  <a:lnTo>
                    <a:pt x="823" y="524"/>
                  </a:lnTo>
                  <a:lnTo>
                    <a:pt x="820" y="525"/>
                  </a:lnTo>
                  <a:lnTo>
                    <a:pt x="814" y="525"/>
                  </a:lnTo>
                  <a:lnTo>
                    <a:pt x="811" y="525"/>
                  </a:lnTo>
                  <a:lnTo>
                    <a:pt x="808" y="526"/>
                  </a:lnTo>
                  <a:lnTo>
                    <a:pt x="804" y="527"/>
                  </a:lnTo>
                  <a:lnTo>
                    <a:pt x="803" y="529"/>
                  </a:lnTo>
                  <a:lnTo>
                    <a:pt x="801" y="530"/>
                  </a:lnTo>
                  <a:lnTo>
                    <a:pt x="798" y="531"/>
                  </a:lnTo>
                  <a:lnTo>
                    <a:pt x="795" y="533"/>
                  </a:lnTo>
                  <a:lnTo>
                    <a:pt x="793" y="535"/>
                  </a:lnTo>
                  <a:lnTo>
                    <a:pt x="790" y="538"/>
                  </a:lnTo>
                  <a:lnTo>
                    <a:pt x="786" y="541"/>
                  </a:lnTo>
                  <a:lnTo>
                    <a:pt x="784" y="542"/>
                  </a:lnTo>
                  <a:lnTo>
                    <a:pt x="782" y="543"/>
                  </a:lnTo>
                  <a:lnTo>
                    <a:pt x="782" y="544"/>
                  </a:lnTo>
                  <a:lnTo>
                    <a:pt x="781" y="546"/>
                  </a:lnTo>
                  <a:lnTo>
                    <a:pt x="780" y="548"/>
                  </a:lnTo>
                  <a:lnTo>
                    <a:pt x="780" y="549"/>
                  </a:lnTo>
                  <a:lnTo>
                    <a:pt x="780" y="551"/>
                  </a:lnTo>
                  <a:lnTo>
                    <a:pt x="779" y="552"/>
                  </a:lnTo>
                  <a:lnTo>
                    <a:pt x="779" y="555"/>
                  </a:lnTo>
                  <a:lnTo>
                    <a:pt x="779" y="556"/>
                  </a:lnTo>
                  <a:lnTo>
                    <a:pt x="778" y="558"/>
                  </a:lnTo>
                  <a:lnTo>
                    <a:pt x="778" y="559"/>
                  </a:lnTo>
                  <a:lnTo>
                    <a:pt x="778" y="562"/>
                  </a:lnTo>
                  <a:lnTo>
                    <a:pt x="777" y="563"/>
                  </a:lnTo>
                  <a:lnTo>
                    <a:pt x="777" y="564"/>
                  </a:lnTo>
                  <a:lnTo>
                    <a:pt x="777" y="566"/>
                  </a:lnTo>
                  <a:lnTo>
                    <a:pt x="777" y="567"/>
                  </a:lnTo>
                  <a:lnTo>
                    <a:pt x="776" y="569"/>
                  </a:lnTo>
                  <a:lnTo>
                    <a:pt x="776" y="571"/>
                  </a:lnTo>
                  <a:lnTo>
                    <a:pt x="775" y="572"/>
                  </a:lnTo>
                  <a:lnTo>
                    <a:pt x="773" y="574"/>
                  </a:lnTo>
                  <a:lnTo>
                    <a:pt x="772" y="576"/>
                  </a:lnTo>
                  <a:lnTo>
                    <a:pt x="771" y="579"/>
                  </a:lnTo>
                  <a:lnTo>
                    <a:pt x="770" y="581"/>
                  </a:lnTo>
                  <a:lnTo>
                    <a:pt x="769" y="581"/>
                  </a:lnTo>
                  <a:lnTo>
                    <a:pt x="767" y="582"/>
                  </a:lnTo>
                  <a:lnTo>
                    <a:pt x="765" y="583"/>
                  </a:lnTo>
                  <a:lnTo>
                    <a:pt x="764" y="584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60" y="586"/>
                  </a:lnTo>
                  <a:lnTo>
                    <a:pt x="759" y="585"/>
                  </a:lnTo>
                  <a:lnTo>
                    <a:pt x="757" y="584"/>
                  </a:lnTo>
                  <a:lnTo>
                    <a:pt x="756" y="583"/>
                  </a:lnTo>
                  <a:lnTo>
                    <a:pt x="755" y="582"/>
                  </a:lnTo>
                  <a:lnTo>
                    <a:pt x="753" y="583"/>
                  </a:lnTo>
                  <a:lnTo>
                    <a:pt x="752" y="584"/>
                  </a:lnTo>
                  <a:lnTo>
                    <a:pt x="751" y="585"/>
                  </a:lnTo>
                  <a:lnTo>
                    <a:pt x="750" y="586"/>
                  </a:lnTo>
                  <a:lnTo>
                    <a:pt x="750" y="588"/>
                  </a:lnTo>
                  <a:lnTo>
                    <a:pt x="750" y="590"/>
                  </a:lnTo>
                  <a:lnTo>
                    <a:pt x="747" y="590"/>
                  </a:lnTo>
                  <a:lnTo>
                    <a:pt x="746" y="589"/>
                  </a:lnTo>
                  <a:lnTo>
                    <a:pt x="745" y="589"/>
                  </a:lnTo>
                  <a:lnTo>
                    <a:pt x="743" y="588"/>
                  </a:lnTo>
                  <a:lnTo>
                    <a:pt x="742" y="586"/>
                  </a:lnTo>
                  <a:lnTo>
                    <a:pt x="740" y="585"/>
                  </a:lnTo>
                  <a:lnTo>
                    <a:pt x="739" y="585"/>
                  </a:lnTo>
                  <a:lnTo>
                    <a:pt x="737" y="584"/>
                  </a:lnTo>
                  <a:lnTo>
                    <a:pt x="736" y="584"/>
                  </a:lnTo>
                  <a:lnTo>
                    <a:pt x="734" y="583"/>
                  </a:lnTo>
                  <a:lnTo>
                    <a:pt x="731" y="582"/>
                  </a:lnTo>
                  <a:lnTo>
                    <a:pt x="730" y="582"/>
                  </a:lnTo>
                  <a:lnTo>
                    <a:pt x="729" y="581"/>
                  </a:lnTo>
                  <a:lnTo>
                    <a:pt x="727" y="581"/>
                  </a:lnTo>
                  <a:lnTo>
                    <a:pt x="726" y="581"/>
                  </a:lnTo>
                  <a:lnTo>
                    <a:pt x="722" y="580"/>
                  </a:lnTo>
                  <a:lnTo>
                    <a:pt x="722" y="583"/>
                  </a:lnTo>
                  <a:lnTo>
                    <a:pt x="722" y="584"/>
                  </a:lnTo>
                  <a:lnTo>
                    <a:pt x="725" y="590"/>
                  </a:lnTo>
                  <a:lnTo>
                    <a:pt x="727" y="589"/>
                  </a:lnTo>
                  <a:lnTo>
                    <a:pt x="728" y="589"/>
                  </a:lnTo>
                  <a:lnTo>
                    <a:pt x="729" y="590"/>
                  </a:lnTo>
                  <a:lnTo>
                    <a:pt x="731" y="591"/>
                  </a:lnTo>
                  <a:lnTo>
                    <a:pt x="732" y="591"/>
                  </a:lnTo>
                  <a:lnTo>
                    <a:pt x="734" y="591"/>
                  </a:lnTo>
                  <a:lnTo>
                    <a:pt x="736" y="592"/>
                  </a:lnTo>
                  <a:lnTo>
                    <a:pt x="736" y="593"/>
                  </a:lnTo>
                  <a:lnTo>
                    <a:pt x="736" y="596"/>
                  </a:lnTo>
                  <a:lnTo>
                    <a:pt x="736" y="597"/>
                  </a:lnTo>
                  <a:lnTo>
                    <a:pt x="736" y="599"/>
                  </a:lnTo>
                  <a:lnTo>
                    <a:pt x="736" y="600"/>
                  </a:lnTo>
                  <a:lnTo>
                    <a:pt x="736" y="601"/>
                  </a:lnTo>
                  <a:lnTo>
                    <a:pt x="736" y="603"/>
                  </a:lnTo>
                  <a:lnTo>
                    <a:pt x="737" y="603"/>
                  </a:lnTo>
                  <a:lnTo>
                    <a:pt x="738" y="606"/>
                  </a:lnTo>
                  <a:lnTo>
                    <a:pt x="738" y="607"/>
                  </a:lnTo>
                  <a:lnTo>
                    <a:pt x="738" y="609"/>
                  </a:lnTo>
                  <a:lnTo>
                    <a:pt x="738" y="610"/>
                  </a:lnTo>
                  <a:lnTo>
                    <a:pt x="738" y="611"/>
                  </a:lnTo>
                  <a:lnTo>
                    <a:pt x="738" y="614"/>
                  </a:lnTo>
                  <a:lnTo>
                    <a:pt x="738" y="615"/>
                  </a:lnTo>
                  <a:lnTo>
                    <a:pt x="738" y="617"/>
                  </a:lnTo>
                  <a:lnTo>
                    <a:pt x="738" y="618"/>
                  </a:lnTo>
                  <a:lnTo>
                    <a:pt x="738" y="619"/>
                  </a:lnTo>
                  <a:lnTo>
                    <a:pt x="737" y="622"/>
                  </a:lnTo>
                  <a:lnTo>
                    <a:pt x="737" y="623"/>
                  </a:lnTo>
                  <a:lnTo>
                    <a:pt x="737" y="624"/>
                  </a:lnTo>
                  <a:lnTo>
                    <a:pt x="737" y="626"/>
                  </a:lnTo>
                  <a:lnTo>
                    <a:pt x="737" y="628"/>
                  </a:lnTo>
                  <a:lnTo>
                    <a:pt x="737" y="630"/>
                  </a:lnTo>
                  <a:lnTo>
                    <a:pt x="737" y="631"/>
                  </a:lnTo>
                  <a:lnTo>
                    <a:pt x="737" y="633"/>
                  </a:lnTo>
                  <a:lnTo>
                    <a:pt x="737" y="634"/>
                  </a:lnTo>
                  <a:lnTo>
                    <a:pt x="737" y="636"/>
                  </a:lnTo>
                  <a:lnTo>
                    <a:pt x="740" y="642"/>
                  </a:lnTo>
                  <a:lnTo>
                    <a:pt x="742" y="644"/>
                  </a:lnTo>
                  <a:lnTo>
                    <a:pt x="743" y="645"/>
                  </a:lnTo>
                  <a:lnTo>
                    <a:pt x="745" y="647"/>
                  </a:lnTo>
                  <a:lnTo>
                    <a:pt x="746" y="648"/>
                  </a:lnTo>
                  <a:lnTo>
                    <a:pt x="748" y="648"/>
                  </a:lnTo>
                  <a:lnTo>
                    <a:pt x="750" y="649"/>
                  </a:lnTo>
                  <a:lnTo>
                    <a:pt x="751" y="649"/>
                  </a:lnTo>
                  <a:lnTo>
                    <a:pt x="753" y="650"/>
                  </a:lnTo>
                  <a:lnTo>
                    <a:pt x="754" y="651"/>
                  </a:lnTo>
                  <a:lnTo>
                    <a:pt x="755" y="652"/>
                  </a:lnTo>
                  <a:lnTo>
                    <a:pt x="755" y="655"/>
                  </a:lnTo>
                  <a:lnTo>
                    <a:pt x="755" y="656"/>
                  </a:lnTo>
                  <a:lnTo>
                    <a:pt x="756" y="658"/>
                  </a:lnTo>
                  <a:lnTo>
                    <a:pt x="756" y="660"/>
                  </a:lnTo>
                  <a:lnTo>
                    <a:pt x="757" y="664"/>
                  </a:lnTo>
                  <a:lnTo>
                    <a:pt x="757" y="666"/>
                  </a:lnTo>
                  <a:lnTo>
                    <a:pt x="756" y="666"/>
                  </a:lnTo>
                  <a:lnTo>
                    <a:pt x="755" y="667"/>
                  </a:lnTo>
                  <a:lnTo>
                    <a:pt x="754" y="668"/>
                  </a:lnTo>
                  <a:lnTo>
                    <a:pt x="754" y="670"/>
                  </a:lnTo>
                  <a:lnTo>
                    <a:pt x="755" y="672"/>
                  </a:lnTo>
                  <a:lnTo>
                    <a:pt x="755" y="673"/>
                  </a:lnTo>
                  <a:lnTo>
                    <a:pt x="756" y="675"/>
                  </a:lnTo>
                  <a:lnTo>
                    <a:pt x="756" y="676"/>
                  </a:lnTo>
                  <a:lnTo>
                    <a:pt x="756" y="677"/>
                  </a:lnTo>
                  <a:lnTo>
                    <a:pt x="756" y="678"/>
                  </a:lnTo>
                  <a:lnTo>
                    <a:pt x="756" y="681"/>
                  </a:lnTo>
                  <a:lnTo>
                    <a:pt x="756" y="682"/>
                  </a:lnTo>
                  <a:lnTo>
                    <a:pt x="756" y="683"/>
                  </a:lnTo>
                  <a:lnTo>
                    <a:pt x="756" y="685"/>
                  </a:lnTo>
                  <a:lnTo>
                    <a:pt x="756" y="686"/>
                  </a:lnTo>
                  <a:lnTo>
                    <a:pt x="756" y="689"/>
                  </a:lnTo>
                  <a:lnTo>
                    <a:pt x="755" y="690"/>
                  </a:lnTo>
                  <a:lnTo>
                    <a:pt x="755" y="692"/>
                  </a:lnTo>
                  <a:lnTo>
                    <a:pt x="755" y="693"/>
                  </a:lnTo>
                  <a:lnTo>
                    <a:pt x="755" y="695"/>
                  </a:lnTo>
                  <a:lnTo>
                    <a:pt x="755" y="697"/>
                  </a:lnTo>
                  <a:lnTo>
                    <a:pt x="755" y="699"/>
                  </a:lnTo>
                  <a:lnTo>
                    <a:pt x="755" y="700"/>
                  </a:lnTo>
                  <a:lnTo>
                    <a:pt x="755" y="702"/>
                  </a:lnTo>
                  <a:lnTo>
                    <a:pt x="755" y="705"/>
                  </a:lnTo>
                  <a:lnTo>
                    <a:pt x="755" y="706"/>
                  </a:lnTo>
                  <a:lnTo>
                    <a:pt x="755" y="708"/>
                  </a:lnTo>
                  <a:lnTo>
                    <a:pt x="755" y="709"/>
                  </a:lnTo>
                  <a:lnTo>
                    <a:pt x="755" y="711"/>
                  </a:lnTo>
                  <a:lnTo>
                    <a:pt x="755" y="712"/>
                  </a:lnTo>
                  <a:lnTo>
                    <a:pt x="756" y="715"/>
                  </a:lnTo>
                  <a:lnTo>
                    <a:pt x="757" y="716"/>
                  </a:lnTo>
                  <a:lnTo>
                    <a:pt x="757" y="717"/>
                  </a:lnTo>
                  <a:lnTo>
                    <a:pt x="762" y="719"/>
                  </a:lnTo>
                  <a:lnTo>
                    <a:pt x="761" y="722"/>
                  </a:lnTo>
                  <a:lnTo>
                    <a:pt x="760" y="724"/>
                  </a:lnTo>
                  <a:lnTo>
                    <a:pt x="759" y="725"/>
                  </a:lnTo>
                  <a:lnTo>
                    <a:pt x="757" y="726"/>
                  </a:lnTo>
                  <a:lnTo>
                    <a:pt x="754" y="729"/>
                  </a:lnTo>
                  <a:lnTo>
                    <a:pt x="753" y="729"/>
                  </a:lnTo>
                  <a:lnTo>
                    <a:pt x="751" y="729"/>
                  </a:lnTo>
                  <a:lnTo>
                    <a:pt x="750" y="731"/>
                  </a:lnTo>
                  <a:lnTo>
                    <a:pt x="747" y="731"/>
                  </a:lnTo>
                  <a:lnTo>
                    <a:pt x="746" y="729"/>
                  </a:lnTo>
                  <a:lnTo>
                    <a:pt x="744" y="728"/>
                  </a:lnTo>
                  <a:lnTo>
                    <a:pt x="743" y="727"/>
                  </a:lnTo>
                  <a:lnTo>
                    <a:pt x="742" y="727"/>
                  </a:lnTo>
                  <a:lnTo>
                    <a:pt x="739" y="727"/>
                  </a:lnTo>
                  <a:lnTo>
                    <a:pt x="740" y="729"/>
                  </a:lnTo>
                  <a:lnTo>
                    <a:pt x="739" y="732"/>
                  </a:lnTo>
                  <a:lnTo>
                    <a:pt x="739" y="733"/>
                  </a:lnTo>
                  <a:lnTo>
                    <a:pt x="739" y="735"/>
                  </a:lnTo>
                  <a:lnTo>
                    <a:pt x="738" y="735"/>
                  </a:lnTo>
                  <a:lnTo>
                    <a:pt x="737" y="737"/>
                  </a:lnTo>
                  <a:lnTo>
                    <a:pt x="736" y="739"/>
                  </a:lnTo>
                  <a:lnTo>
                    <a:pt x="735" y="740"/>
                  </a:lnTo>
                  <a:lnTo>
                    <a:pt x="734" y="741"/>
                  </a:lnTo>
                  <a:lnTo>
                    <a:pt x="732" y="742"/>
                  </a:lnTo>
                  <a:lnTo>
                    <a:pt x="731" y="743"/>
                  </a:lnTo>
                  <a:lnTo>
                    <a:pt x="730" y="745"/>
                  </a:lnTo>
                  <a:lnTo>
                    <a:pt x="730" y="746"/>
                  </a:lnTo>
                  <a:lnTo>
                    <a:pt x="730" y="749"/>
                  </a:lnTo>
                  <a:lnTo>
                    <a:pt x="730" y="750"/>
                  </a:lnTo>
                  <a:lnTo>
                    <a:pt x="729" y="752"/>
                  </a:lnTo>
                  <a:lnTo>
                    <a:pt x="729" y="753"/>
                  </a:lnTo>
                  <a:lnTo>
                    <a:pt x="729" y="756"/>
                  </a:lnTo>
                  <a:lnTo>
                    <a:pt x="729" y="757"/>
                  </a:lnTo>
                  <a:lnTo>
                    <a:pt x="729" y="759"/>
                  </a:lnTo>
                  <a:lnTo>
                    <a:pt x="729" y="760"/>
                  </a:lnTo>
                  <a:lnTo>
                    <a:pt x="730" y="761"/>
                  </a:lnTo>
                  <a:lnTo>
                    <a:pt x="730" y="764"/>
                  </a:lnTo>
                  <a:lnTo>
                    <a:pt x="729" y="767"/>
                  </a:lnTo>
                  <a:lnTo>
                    <a:pt x="731" y="767"/>
                  </a:lnTo>
                  <a:lnTo>
                    <a:pt x="729" y="769"/>
                  </a:lnTo>
                  <a:lnTo>
                    <a:pt x="729" y="771"/>
                  </a:lnTo>
                  <a:lnTo>
                    <a:pt x="729" y="773"/>
                  </a:lnTo>
                  <a:lnTo>
                    <a:pt x="729" y="775"/>
                  </a:lnTo>
                  <a:lnTo>
                    <a:pt x="728" y="776"/>
                  </a:lnTo>
                  <a:lnTo>
                    <a:pt x="728" y="777"/>
                  </a:lnTo>
                  <a:lnTo>
                    <a:pt x="727" y="781"/>
                  </a:lnTo>
                  <a:lnTo>
                    <a:pt x="729" y="782"/>
                  </a:lnTo>
                  <a:lnTo>
                    <a:pt x="730" y="783"/>
                  </a:lnTo>
                  <a:lnTo>
                    <a:pt x="732" y="784"/>
                  </a:lnTo>
                  <a:lnTo>
                    <a:pt x="735" y="784"/>
                  </a:lnTo>
                  <a:lnTo>
                    <a:pt x="738" y="783"/>
                  </a:lnTo>
                  <a:lnTo>
                    <a:pt x="742" y="779"/>
                  </a:lnTo>
                  <a:lnTo>
                    <a:pt x="745" y="777"/>
                  </a:lnTo>
                  <a:lnTo>
                    <a:pt x="747" y="775"/>
                  </a:lnTo>
                  <a:lnTo>
                    <a:pt x="753" y="773"/>
                  </a:lnTo>
                  <a:lnTo>
                    <a:pt x="757" y="771"/>
                  </a:lnTo>
                  <a:lnTo>
                    <a:pt x="760" y="770"/>
                  </a:lnTo>
                  <a:lnTo>
                    <a:pt x="762" y="770"/>
                  </a:lnTo>
                  <a:lnTo>
                    <a:pt x="764" y="769"/>
                  </a:lnTo>
                  <a:lnTo>
                    <a:pt x="768" y="770"/>
                  </a:lnTo>
                  <a:lnTo>
                    <a:pt x="771" y="774"/>
                  </a:lnTo>
                  <a:lnTo>
                    <a:pt x="772" y="775"/>
                  </a:lnTo>
                  <a:lnTo>
                    <a:pt x="773" y="776"/>
                  </a:lnTo>
                  <a:lnTo>
                    <a:pt x="773" y="778"/>
                  </a:lnTo>
                  <a:lnTo>
                    <a:pt x="773" y="782"/>
                  </a:lnTo>
                  <a:lnTo>
                    <a:pt x="772" y="784"/>
                  </a:lnTo>
                  <a:lnTo>
                    <a:pt x="771" y="785"/>
                  </a:lnTo>
                  <a:lnTo>
                    <a:pt x="771" y="787"/>
                  </a:lnTo>
                  <a:lnTo>
                    <a:pt x="770" y="788"/>
                  </a:lnTo>
                  <a:lnTo>
                    <a:pt x="769" y="792"/>
                  </a:lnTo>
                  <a:lnTo>
                    <a:pt x="768" y="793"/>
                  </a:lnTo>
                  <a:lnTo>
                    <a:pt x="768" y="795"/>
                  </a:lnTo>
                  <a:lnTo>
                    <a:pt x="767" y="798"/>
                  </a:lnTo>
                  <a:lnTo>
                    <a:pt x="770" y="798"/>
                  </a:lnTo>
                  <a:lnTo>
                    <a:pt x="771" y="798"/>
                  </a:lnTo>
                  <a:lnTo>
                    <a:pt x="773" y="799"/>
                  </a:lnTo>
                  <a:lnTo>
                    <a:pt x="775" y="799"/>
                  </a:lnTo>
                  <a:lnTo>
                    <a:pt x="778" y="799"/>
                  </a:lnTo>
                  <a:lnTo>
                    <a:pt x="778" y="798"/>
                  </a:lnTo>
                  <a:lnTo>
                    <a:pt x="778" y="795"/>
                  </a:lnTo>
                  <a:lnTo>
                    <a:pt x="777" y="794"/>
                  </a:lnTo>
                  <a:lnTo>
                    <a:pt x="776" y="792"/>
                  </a:lnTo>
                  <a:lnTo>
                    <a:pt x="776" y="791"/>
                  </a:lnTo>
                  <a:lnTo>
                    <a:pt x="775" y="790"/>
                  </a:lnTo>
                  <a:lnTo>
                    <a:pt x="775" y="788"/>
                  </a:lnTo>
                  <a:lnTo>
                    <a:pt x="776" y="786"/>
                  </a:lnTo>
                  <a:lnTo>
                    <a:pt x="776" y="785"/>
                  </a:lnTo>
                  <a:lnTo>
                    <a:pt x="776" y="783"/>
                  </a:lnTo>
                  <a:lnTo>
                    <a:pt x="777" y="782"/>
                  </a:lnTo>
                  <a:lnTo>
                    <a:pt x="778" y="781"/>
                  </a:lnTo>
                  <a:lnTo>
                    <a:pt x="778" y="779"/>
                  </a:lnTo>
                  <a:lnTo>
                    <a:pt x="779" y="777"/>
                  </a:lnTo>
                  <a:lnTo>
                    <a:pt x="780" y="776"/>
                  </a:lnTo>
                  <a:lnTo>
                    <a:pt x="781" y="775"/>
                  </a:lnTo>
                  <a:lnTo>
                    <a:pt x="782" y="774"/>
                  </a:lnTo>
                  <a:lnTo>
                    <a:pt x="782" y="770"/>
                  </a:lnTo>
                  <a:lnTo>
                    <a:pt x="785" y="769"/>
                  </a:lnTo>
                  <a:lnTo>
                    <a:pt x="786" y="767"/>
                  </a:lnTo>
                  <a:lnTo>
                    <a:pt x="789" y="768"/>
                  </a:lnTo>
                  <a:lnTo>
                    <a:pt x="794" y="768"/>
                  </a:lnTo>
                  <a:lnTo>
                    <a:pt x="795" y="769"/>
                  </a:lnTo>
                  <a:lnTo>
                    <a:pt x="797" y="767"/>
                  </a:lnTo>
                  <a:lnTo>
                    <a:pt x="798" y="767"/>
                  </a:lnTo>
                  <a:lnTo>
                    <a:pt x="800" y="771"/>
                  </a:lnTo>
                  <a:lnTo>
                    <a:pt x="803" y="769"/>
                  </a:lnTo>
                  <a:lnTo>
                    <a:pt x="803" y="768"/>
                  </a:lnTo>
                  <a:lnTo>
                    <a:pt x="804" y="7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20" name="Rectangle 48"/>
            <p:cNvSpPr>
              <a:spLocks noChangeArrowheads="1"/>
            </p:cNvSpPr>
            <p:nvPr/>
          </p:nvSpPr>
          <p:spPr bwMode="auto">
            <a:xfrm>
              <a:off x="4850820" y="4307698"/>
              <a:ext cx="3540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jasielski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5757863" y="4456113"/>
              <a:ext cx="971550" cy="1363662"/>
            </a:xfrm>
            <a:custGeom>
              <a:avLst/>
              <a:gdLst/>
              <a:ahLst/>
              <a:cxnLst>
                <a:cxn ang="0">
                  <a:pos x="197" y="741"/>
                </a:cxn>
                <a:cxn ang="0">
                  <a:pos x="202" y="656"/>
                </a:cxn>
                <a:cxn ang="0">
                  <a:pos x="141" y="597"/>
                </a:cxn>
                <a:cxn ang="0">
                  <a:pos x="149" y="504"/>
                </a:cxn>
                <a:cxn ang="0">
                  <a:pos x="139" y="396"/>
                </a:cxn>
                <a:cxn ang="0">
                  <a:pos x="107" y="335"/>
                </a:cxn>
                <a:cxn ang="0">
                  <a:pos x="140" y="256"/>
                </a:cxn>
                <a:cxn ang="0">
                  <a:pos x="187" y="247"/>
                </a:cxn>
                <a:cxn ang="0">
                  <a:pos x="288" y="216"/>
                </a:cxn>
                <a:cxn ang="0">
                  <a:pos x="358" y="219"/>
                </a:cxn>
                <a:cxn ang="0">
                  <a:pos x="434" y="228"/>
                </a:cxn>
                <a:cxn ang="0">
                  <a:pos x="482" y="175"/>
                </a:cxn>
                <a:cxn ang="0">
                  <a:pos x="543" y="136"/>
                </a:cxn>
                <a:cxn ang="0">
                  <a:pos x="623" y="154"/>
                </a:cxn>
                <a:cxn ang="0">
                  <a:pos x="698" y="129"/>
                </a:cxn>
                <a:cxn ang="0">
                  <a:pos x="758" y="195"/>
                </a:cxn>
                <a:cxn ang="0">
                  <a:pos x="837" y="171"/>
                </a:cxn>
                <a:cxn ang="0">
                  <a:pos x="883" y="96"/>
                </a:cxn>
                <a:cxn ang="0">
                  <a:pos x="966" y="43"/>
                </a:cxn>
                <a:cxn ang="0">
                  <a:pos x="981" y="44"/>
                </a:cxn>
                <a:cxn ang="0">
                  <a:pos x="1052" y="109"/>
                </a:cxn>
                <a:cxn ang="0">
                  <a:pos x="1115" y="157"/>
                </a:cxn>
                <a:cxn ang="0">
                  <a:pos x="1120" y="233"/>
                </a:cxn>
                <a:cxn ang="0">
                  <a:pos x="1185" y="283"/>
                </a:cxn>
                <a:cxn ang="0">
                  <a:pos x="1210" y="346"/>
                </a:cxn>
                <a:cxn ang="0">
                  <a:pos x="1169" y="389"/>
                </a:cxn>
                <a:cxn ang="0">
                  <a:pos x="1212" y="448"/>
                </a:cxn>
                <a:cxn ang="0">
                  <a:pos x="1169" y="504"/>
                </a:cxn>
                <a:cxn ang="0">
                  <a:pos x="1107" y="488"/>
                </a:cxn>
                <a:cxn ang="0">
                  <a:pos x="1052" y="490"/>
                </a:cxn>
                <a:cxn ang="0">
                  <a:pos x="1005" y="554"/>
                </a:cxn>
                <a:cxn ang="0">
                  <a:pos x="953" y="587"/>
                </a:cxn>
                <a:cxn ang="0">
                  <a:pos x="924" y="673"/>
                </a:cxn>
                <a:cxn ang="0">
                  <a:pos x="934" y="759"/>
                </a:cxn>
                <a:cxn ang="0">
                  <a:pos x="926" y="817"/>
                </a:cxn>
                <a:cxn ang="0">
                  <a:pos x="901" y="892"/>
                </a:cxn>
                <a:cxn ang="0">
                  <a:pos x="872" y="968"/>
                </a:cxn>
                <a:cxn ang="0">
                  <a:pos x="846" y="1043"/>
                </a:cxn>
                <a:cxn ang="0">
                  <a:pos x="809" y="1120"/>
                </a:cxn>
                <a:cxn ang="0">
                  <a:pos x="805" y="1203"/>
                </a:cxn>
                <a:cxn ang="0">
                  <a:pos x="756" y="1269"/>
                </a:cxn>
                <a:cxn ang="0">
                  <a:pos x="751" y="1339"/>
                </a:cxn>
                <a:cxn ang="0">
                  <a:pos x="778" y="1406"/>
                </a:cxn>
                <a:cxn ang="0">
                  <a:pos x="846" y="1442"/>
                </a:cxn>
                <a:cxn ang="0">
                  <a:pos x="878" y="1504"/>
                </a:cxn>
                <a:cxn ang="0">
                  <a:pos x="873" y="1577"/>
                </a:cxn>
                <a:cxn ang="0">
                  <a:pos x="846" y="1655"/>
                </a:cxn>
                <a:cxn ang="0">
                  <a:pos x="774" y="1711"/>
                </a:cxn>
                <a:cxn ang="0">
                  <a:pos x="674" y="1665"/>
                </a:cxn>
                <a:cxn ang="0">
                  <a:pos x="594" y="1626"/>
                </a:cxn>
                <a:cxn ang="0">
                  <a:pos x="486" y="1601"/>
                </a:cxn>
                <a:cxn ang="0">
                  <a:pos x="416" y="1522"/>
                </a:cxn>
                <a:cxn ang="0">
                  <a:pos x="410" y="1420"/>
                </a:cxn>
                <a:cxn ang="0">
                  <a:pos x="336" y="1323"/>
                </a:cxn>
                <a:cxn ang="0">
                  <a:pos x="276" y="1219"/>
                </a:cxn>
                <a:cxn ang="0">
                  <a:pos x="195" y="1161"/>
                </a:cxn>
                <a:cxn ang="0">
                  <a:pos x="91" y="1130"/>
                </a:cxn>
                <a:cxn ang="0">
                  <a:pos x="79" y="1054"/>
                </a:cxn>
                <a:cxn ang="0">
                  <a:pos x="15" y="952"/>
                </a:cxn>
                <a:cxn ang="0">
                  <a:pos x="33" y="874"/>
                </a:cxn>
                <a:cxn ang="0">
                  <a:pos x="14" y="803"/>
                </a:cxn>
                <a:cxn ang="0">
                  <a:pos x="60" y="746"/>
                </a:cxn>
              </a:cxnLst>
              <a:rect l="0" t="0" r="r" b="b"/>
              <a:pathLst>
                <a:path w="1223" h="1717">
                  <a:moveTo>
                    <a:pt x="129" y="774"/>
                  </a:moveTo>
                  <a:lnTo>
                    <a:pt x="131" y="773"/>
                  </a:lnTo>
                  <a:lnTo>
                    <a:pt x="132" y="772"/>
                  </a:lnTo>
                  <a:lnTo>
                    <a:pt x="133" y="771"/>
                  </a:lnTo>
                  <a:lnTo>
                    <a:pt x="134" y="769"/>
                  </a:lnTo>
                  <a:lnTo>
                    <a:pt x="136" y="768"/>
                  </a:lnTo>
                  <a:lnTo>
                    <a:pt x="137" y="767"/>
                  </a:lnTo>
                  <a:lnTo>
                    <a:pt x="139" y="765"/>
                  </a:lnTo>
                  <a:lnTo>
                    <a:pt x="140" y="765"/>
                  </a:lnTo>
                  <a:lnTo>
                    <a:pt x="142" y="764"/>
                  </a:lnTo>
                  <a:lnTo>
                    <a:pt x="143" y="763"/>
                  </a:lnTo>
                  <a:lnTo>
                    <a:pt x="144" y="761"/>
                  </a:lnTo>
                  <a:lnTo>
                    <a:pt x="144" y="759"/>
                  </a:lnTo>
                  <a:lnTo>
                    <a:pt x="145" y="758"/>
                  </a:lnTo>
                  <a:lnTo>
                    <a:pt x="145" y="756"/>
                  </a:lnTo>
                  <a:lnTo>
                    <a:pt x="147" y="755"/>
                  </a:lnTo>
                  <a:lnTo>
                    <a:pt x="147" y="753"/>
                  </a:lnTo>
                  <a:lnTo>
                    <a:pt x="148" y="752"/>
                  </a:lnTo>
                  <a:lnTo>
                    <a:pt x="149" y="751"/>
                  </a:lnTo>
                  <a:lnTo>
                    <a:pt x="150" y="749"/>
                  </a:lnTo>
                  <a:lnTo>
                    <a:pt x="151" y="748"/>
                  </a:lnTo>
                  <a:lnTo>
                    <a:pt x="152" y="747"/>
                  </a:lnTo>
                  <a:lnTo>
                    <a:pt x="153" y="746"/>
                  </a:lnTo>
                  <a:lnTo>
                    <a:pt x="155" y="744"/>
                  </a:lnTo>
                  <a:lnTo>
                    <a:pt x="156" y="743"/>
                  </a:lnTo>
                  <a:lnTo>
                    <a:pt x="157" y="742"/>
                  </a:lnTo>
                  <a:lnTo>
                    <a:pt x="159" y="741"/>
                  </a:lnTo>
                  <a:lnTo>
                    <a:pt x="160" y="739"/>
                  </a:lnTo>
                  <a:lnTo>
                    <a:pt x="161" y="736"/>
                  </a:lnTo>
                  <a:lnTo>
                    <a:pt x="164" y="736"/>
                  </a:lnTo>
                  <a:lnTo>
                    <a:pt x="165" y="736"/>
                  </a:lnTo>
                  <a:lnTo>
                    <a:pt x="167" y="738"/>
                  </a:lnTo>
                  <a:lnTo>
                    <a:pt x="168" y="738"/>
                  </a:lnTo>
                  <a:lnTo>
                    <a:pt x="170" y="738"/>
                  </a:lnTo>
                  <a:lnTo>
                    <a:pt x="172" y="738"/>
                  </a:lnTo>
                  <a:lnTo>
                    <a:pt x="174" y="739"/>
                  </a:lnTo>
                  <a:lnTo>
                    <a:pt x="175" y="739"/>
                  </a:lnTo>
                  <a:lnTo>
                    <a:pt x="177" y="739"/>
                  </a:lnTo>
                  <a:lnTo>
                    <a:pt x="180" y="739"/>
                  </a:lnTo>
                  <a:lnTo>
                    <a:pt x="181" y="739"/>
                  </a:lnTo>
                  <a:lnTo>
                    <a:pt x="183" y="739"/>
                  </a:lnTo>
                  <a:lnTo>
                    <a:pt x="184" y="740"/>
                  </a:lnTo>
                  <a:lnTo>
                    <a:pt x="186" y="740"/>
                  </a:lnTo>
                  <a:lnTo>
                    <a:pt x="187" y="740"/>
                  </a:lnTo>
                  <a:lnTo>
                    <a:pt x="190" y="740"/>
                  </a:lnTo>
                  <a:lnTo>
                    <a:pt x="191" y="741"/>
                  </a:lnTo>
                  <a:lnTo>
                    <a:pt x="192" y="741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7" y="741"/>
                  </a:lnTo>
                  <a:lnTo>
                    <a:pt x="200" y="741"/>
                  </a:lnTo>
                  <a:lnTo>
                    <a:pt x="200" y="736"/>
                  </a:lnTo>
                  <a:lnTo>
                    <a:pt x="201" y="734"/>
                  </a:lnTo>
                  <a:lnTo>
                    <a:pt x="202" y="732"/>
                  </a:lnTo>
                  <a:lnTo>
                    <a:pt x="205" y="730"/>
                  </a:lnTo>
                  <a:lnTo>
                    <a:pt x="207" y="727"/>
                  </a:lnTo>
                  <a:lnTo>
                    <a:pt x="209" y="725"/>
                  </a:lnTo>
                  <a:lnTo>
                    <a:pt x="210" y="724"/>
                  </a:lnTo>
                  <a:lnTo>
                    <a:pt x="211" y="723"/>
                  </a:lnTo>
                  <a:lnTo>
                    <a:pt x="212" y="719"/>
                  </a:lnTo>
                  <a:lnTo>
                    <a:pt x="215" y="718"/>
                  </a:lnTo>
                  <a:lnTo>
                    <a:pt x="217" y="716"/>
                  </a:lnTo>
                  <a:lnTo>
                    <a:pt x="218" y="714"/>
                  </a:lnTo>
                  <a:lnTo>
                    <a:pt x="219" y="712"/>
                  </a:lnTo>
                  <a:lnTo>
                    <a:pt x="222" y="708"/>
                  </a:lnTo>
                  <a:lnTo>
                    <a:pt x="224" y="705"/>
                  </a:lnTo>
                  <a:lnTo>
                    <a:pt x="226" y="702"/>
                  </a:lnTo>
                  <a:lnTo>
                    <a:pt x="227" y="701"/>
                  </a:lnTo>
                  <a:lnTo>
                    <a:pt x="226" y="699"/>
                  </a:lnTo>
                  <a:lnTo>
                    <a:pt x="226" y="698"/>
                  </a:lnTo>
                  <a:lnTo>
                    <a:pt x="226" y="696"/>
                  </a:lnTo>
                  <a:lnTo>
                    <a:pt x="226" y="693"/>
                  </a:lnTo>
                  <a:lnTo>
                    <a:pt x="226" y="692"/>
                  </a:lnTo>
                  <a:lnTo>
                    <a:pt x="226" y="691"/>
                  </a:lnTo>
                  <a:lnTo>
                    <a:pt x="226" y="689"/>
                  </a:lnTo>
                  <a:lnTo>
                    <a:pt x="226" y="688"/>
                  </a:lnTo>
                  <a:lnTo>
                    <a:pt x="226" y="685"/>
                  </a:lnTo>
                  <a:lnTo>
                    <a:pt x="226" y="684"/>
                  </a:lnTo>
                  <a:lnTo>
                    <a:pt x="224" y="684"/>
                  </a:lnTo>
                  <a:lnTo>
                    <a:pt x="223" y="684"/>
                  </a:lnTo>
                  <a:lnTo>
                    <a:pt x="222" y="683"/>
                  </a:lnTo>
                  <a:lnTo>
                    <a:pt x="220" y="682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5" y="677"/>
                  </a:lnTo>
                  <a:lnTo>
                    <a:pt x="214" y="676"/>
                  </a:lnTo>
                  <a:lnTo>
                    <a:pt x="211" y="675"/>
                  </a:lnTo>
                  <a:lnTo>
                    <a:pt x="211" y="674"/>
                  </a:lnTo>
                  <a:lnTo>
                    <a:pt x="210" y="673"/>
                  </a:lnTo>
                  <a:lnTo>
                    <a:pt x="209" y="671"/>
                  </a:lnTo>
                  <a:lnTo>
                    <a:pt x="211" y="668"/>
                  </a:lnTo>
                  <a:lnTo>
                    <a:pt x="208" y="667"/>
                  </a:lnTo>
                  <a:lnTo>
                    <a:pt x="207" y="666"/>
                  </a:lnTo>
                  <a:lnTo>
                    <a:pt x="207" y="665"/>
                  </a:lnTo>
                  <a:lnTo>
                    <a:pt x="206" y="663"/>
                  </a:lnTo>
                  <a:lnTo>
                    <a:pt x="206" y="662"/>
                  </a:lnTo>
                  <a:lnTo>
                    <a:pt x="205" y="660"/>
                  </a:lnTo>
                  <a:lnTo>
                    <a:pt x="203" y="659"/>
                  </a:lnTo>
                  <a:lnTo>
                    <a:pt x="203" y="658"/>
                  </a:lnTo>
                  <a:lnTo>
                    <a:pt x="202" y="656"/>
                  </a:lnTo>
                  <a:lnTo>
                    <a:pt x="202" y="655"/>
                  </a:lnTo>
                  <a:lnTo>
                    <a:pt x="201" y="654"/>
                  </a:lnTo>
                  <a:lnTo>
                    <a:pt x="201" y="651"/>
                  </a:lnTo>
                  <a:lnTo>
                    <a:pt x="200" y="650"/>
                  </a:lnTo>
                  <a:lnTo>
                    <a:pt x="200" y="649"/>
                  </a:lnTo>
                  <a:lnTo>
                    <a:pt x="198" y="648"/>
                  </a:lnTo>
                  <a:lnTo>
                    <a:pt x="197" y="648"/>
                  </a:lnTo>
                  <a:lnTo>
                    <a:pt x="195" y="647"/>
                  </a:lnTo>
                  <a:lnTo>
                    <a:pt x="193" y="646"/>
                  </a:lnTo>
                  <a:lnTo>
                    <a:pt x="192" y="645"/>
                  </a:lnTo>
                  <a:lnTo>
                    <a:pt x="191" y="645"/>
                  </a:lnTo>
                  <a:lnTo>
                    <a:pt x="189" y="643"/>
                  </a:lnTo>
                  <a:lnTo>
                    <a:pt x="187" y="643"/>
                  </a:lnTo>
                  <a:lnTo>
                    <a:pt x="185" y="642"/>
                  </a:lnTo>
                  <a:lnTo>
                    <a:pt x="184" y="642"/>
                  </a:lnTo>
                  <a:lnTo>
                    <a:pt x="183" y="641"/>
                  </a:lnTo>
                  <a:lnTo>
                    <a:pt x="181" y="641"/>
                  </a:lnTo>
                  <a:lnTo>
                    <a:pt x="180" y="640"/>
                  </a:lnTo>
                  <a:lnTo>
                    <a:pt x="180" y="639"/>
                  </a:lnTo>
                  <a:lnTo>
                    <a:pt x="178" y="637"/>
                  </a:lnTo>
                  <a:lnTo>
                    <a:pt x="178" y="635"/>
                  </a:lnTo>
                  <a:lnTo>
                    <a:pt x="177" y="634"/>
                  </a:lnTo>
                  <a:lnTo>
                    <a:pt x="177" y="632"/>
                  </a:lnTo>
                  <a:lnTo>
                    <a:pt x="176" y="631"/>
                  </a:lnTo>
                  <a:lnTo>
                    <a:pt x="176" y="630"/>
                  </a:lnTo>
                  <a:lnTo>
                    <a:pt x="174" y="628"/>
                  </a:lnTo>
                  <a:lnTo>
                    <a:pt x="173" y="626"/>
                  </a:lnTo>
                  <a:lnTo>
                    <a:pt x="172" y="625"/>
                  </a:lnTo>
                  <a:lnTo>
                    <a:pt x="170" y="624"/>
                  </a:lnTo>
                  <a:lnTo>
                    <a:pt x="169" y="624"/>
                  </a:lnTo>
                  <a:lnTo>
                    <a:pt x="166" y="625"/>
                  </a:lnTo>
                  <a:lnTo>
                    <a:pt x="164" y="623"/>
                  </a:lnTo>
                  <a:lnTo>
                    <a:pt x="159" y="621"/>
                  </a:lnTo>
                  <a:lnTo>
                    <a:pt x="158" y="620"/>
                  </a:lnTo>
                  <a:lnTo>
                    <a:pt x="157" y="617"/>
                  </a:lnTo>
                  <a:lnTo>
                    <a:pt x="156" y="615"/>
                  </a:lnTo>
                  <a:lnTo>
                    <a:pt x="153" y="614"/>
                  </a:lnTo>
                  <a:lnTo>
                    <a:pt x="152" y="613"/>
                  </a:lnTo>
                  <a:lnTo>
                    <a:pt x="147" y="609"/>
                  </a:lnTo>
                  <a:lnTo>
                    <a:pt x="151" y="607"/>
                  </a:lnTo>
                  <a:lnTo>
                    <a:pt x="147" y="606"/>
                  </a:lnTo>
                  <a:lnTo>
                    <a:pt x="145" y="604"/>
                  </a:lnTo>
                  <a:lnTo>
                    <a:pt x="143" y="604"/>
                  </a:lnTo>
                  <a:lnTo>
                    <a:pt x="141" y="604"/>
                  </a:lnTo>
                  <a:lnTo>
                    <a:pt x="139" y="603"/>
                  </a:lnTo>
                  <a:lnTo>
                    <a:pt x="134" y="601"/>
                  </a:lnTo>
                  <a:lnTo>
                    <a:pt x="135" y="599"/>
                  </a:lnTo>
                  <a:lnTo>
                    <a:pt x="137" y="601"/>
                  </a:lnTo>
                  <a:lnTo>
                    <a:pt x="139" y="598"/>
                  </a:lnTo>
                  <a:lnTo>
                    <a:pt x="141" y="597"/>
                  </a:lnTo>
                  <a:lnTo>
                    <a:pt x="142" y="597"/>
                  </a:lnTo>
                  <a:lnTo>
                    <a:pt x="145" y="597"/>
                  </a:lnTo>
                  <a:lnTo>
                    <a:pt x="148" y="596"/>
                  </a:lnTo>
                  <a:lnTo>
                    <a:pt x="151" y="595"/>
                  </a:lnTo>
                  <a:lnTo>
                    <a:pt x="156" y="593"/>
                  </a:lnTo>
                  <a:lnTo>
                    <a:pt x="156" y="591"/>
                  </a:lnTo>
                  <a:lnTo>
                    <a:pt x="155" y="590"/>
                  </a:lnTo>
                  <a:lnTo>
                    <a:pt x="153" y="588"/>
                  </a:lnTo>
                  <a:lnTo>
                    <a:pt x="152" y="587"/>
                  </a:lnTo>
                  <a:lnTo>
                    <a:pt x="151" y="586"/>
                  </a:lnTo>
                  <a:lnTo>
                    <a:pt x="149" y="584"/>
                  </a:lnTo>
                  <a:lnTo>
                    <a:pt x="149" y="582"/>
                  </a:lnTo>
                  <a:lnTo>
                    <a:pt x="148" y="579"/>
                  </a:lnTo>
                  <a:lnTo>
                    <a:pt x="148" y="578"/>
                  </a:lnTo>
                  <a:lnTo>
                    <a:pt x="147" y="575"/>
                  </a:lnTo>
                  <a:lnTo>
                    <a:pt x="145" y="574"/>
                  </a:lnTo>
                  <a:lnTo>
                    <a:pt x="144" y="572"/>
                  </a:lnTo>
                  <a:lnTo>
                    <a:pt x="144" y="570"/>
                  </a:lnTo>
                  <a:lnTo>
                    <a:pt x="144" y="569"/>
                  </a:lnTo>
                  <a:lnTo>
                    <a:pt x="144" y="564"/>
                  </a:lnTo>
                  <a:lnTo>
                    <a:pt x="142" y="561"/>
                  </a:lnTo>
                  <a:lnTo>
                    <a:pt x="142" y="558"/>
                  </a:lnTo>
                  <a:lnTo>
                    <a:pt x="145" y="556"/>
                  </a:lnTo>
                  <a:lnTo>
                    <a:pt x="145" y="555"/>
                  </a:lnTo>
                  <a:lnTo>
                    <a:pt x="147" y="553"/>
                  </a:lnTo>
                  <a:lnTo>
                    <a:pt x="145" y="549"/>
                  </a:lnTo>
                  <a:lnTo>
                    <a:pt x="142" y="548"/>
                  </a:lnTo>
                  <a:lnTo>
                    <a:pt x="143" y="546"/>
                  </a:lnTo>
                  <a:lnTo>
                    <a:pt x="137" y="545"/>
                  </a:lnTo>
                  <a:lnTo>
                    <a:pt x="137" y="544"/>
                  </a:lnTo>
                  <a:lnTo>
                    <a:pt x="137" y="542"/>
                  </a:lnTo>
                  <a:lnTo>
                    <a:pt x="139" y="540"/>
                  </a:lnTo>
                  <a:lnTo>
                    <a:pt x="140" y="539"/>
                  </a:lnTo>
                  <a:lnTo>
                    <a:pt x="143" y="539"/>
                  </a:lnTo>
                  <a:lnTo>
                    <a:pt x="143" y="534"/>
                  </a:lnTo>
                  <a:lnTo>
                    <a:pt x="144" y="531"/>
                  </a:lnTo>
                  <a:lnTo>
                    <a:pt x="144" y="529"/>
                  </a:lnTo>
                  <a:lnTo>
                    <a:pt x="144" y="528"/>
                  </a:lnTo>
                  <a:lnTo>
                    <a:pt x="145" y="524"/>
                  </a:lnTo>
                  <a:lnTo>
                    <a:pt x="145" y="521"/>
                  </a:lnTo>
                  <a:lnTo>
                    <a:pt x="147" y="519"/>
                  </a:lnTo>
                  <a:lnTo>
                    <a:pt x="147" y="516"/>
                  </a:lnTo>
                  <a:lnTo>
                    <a:pt x="150" y="516"/>
                  </a:lnTo>
                  <a:lnTo>
                    <a:pt x="151" y="515"/>
                  </a:lnTo>
                  <a:lnTo>
                    <a:pt x="151" y="513"/>
                  </a:lnTo>
                  <a:lnTo>
                    <a:pt x="151" y="512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8" y="508"/>
                  </a:lnTo>
                  <a:lnTo>
                    <a:pt x="149" y="504"/>
                  </a:lnTo>
                  <a:lnTo>
                    <a:pt x="149" y="503"/>
                  </a:lnTo>
                  <a:lnTo>
                    <a:pt x="150" y="502"/>
                  </a:lnTo>
                  <a:lnTo>
                    <a:pt x="150" y="499"/>
                  </a:lnTo>
                  <a:lnTo>
                    <a:pt x="150" y="498"/>
                  </a:lnTo>
                  <a:lnTo>
                    <a:pt x="151" y="496"/>
                  </a:lnTo>
                  <a:lnTo>
                    <a:pt x="151" y="495"/>
                  </a:lnTo>
                  <a:lnTo>
                    <a:pt x="151" y="492"/>
                  </a:lnTo>
                  <a:lnTo>
                    <a:pt x="151" y="491"/>
                  </a:lnTo>
                  <a:lnTo>
                    <a:pt x="152" y="489"/>
                  </a:lnTo>
                  <a:lnTo>
                    <a:pt x="152" y="488"/>
                  </a:lnTo>
                  <a:lnTo>
                    <a:pt x="152" y="487"/>
                  </a:lnTo>
                  <a:lnTo>
                    <a:pt x="153" y="483"/>
                  </a:lnTo>
                  <a:lnTo>
                    <a:pt x="152" y="480"/>
                  </a:lnTo>
                  <a:lnTo>
                    <a:pt x="151" y="479"/>
                  </a:lnTo>
                  <a:lnTo>
                    <a:pt x="150" y="475"/>
                  </a:lnTo>
                  <a:lnTo>
                    <a:pt x="149" y="472"/>
                  </a:lnTo>
                  <a:lnTo>
                    <a:pt x="152" y="472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8"/>
                  </a:lnTo>
                  <a:lnTo>
                    <a:pt x="152" y="465"/>
                  </a:lnTo>
                  <a:lnTo>
                    <a:pt x="152" y="464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3" y="460"/>
                  </a:lnTo>
                  <a:lnTo>
                    <a:pt x="153" y="457"/>
                  </a:lnTo>
                  <a:lnTo>
                    <a:pt x="153" y="456"/>
                  </a:lnTo>
                  <a:lnTo>
                    <a:pt x="153" y="454"/>
                  </a:lnTo>
                  <a:lnTo>
                    <a:pt x="150" y="454"/>
                  </a:lnTo>
                  <a:lnTo>
                    <a:pt x="151" y="450"/>
                  </a:lnTo>
                  <a:lnTo>
                    <a:pt x="151" y="446"/>
                  </a:lnTo>
                  <a:lnTo>
                    <a:pt x="148" y="441"/>
                  </a:lnTo>
                  <a:lnTo>
                    <a:pt x="148" y="438"/>
                  </a:lnTo>
                  <a:lnTo>
                    <a:pt x="147" y="432"/>
                  </a:lnTo>
                  <a:lnTo>
                    <a:pt x="147" y="430"/>
                  </a:lnTo>
                  <a:lnTo>
                    <a:pt x="147" y="429"/>
                  </a:lnTo>
                  <a:lnTo>
                    <a:pt x="145" y="427"/>
                  </a:lnTo>
                  <a:lnTo>
                    <a:pt x="144" y="424"/>
                  </a:lnTo>
                  <a:lnTo>
                    <a:pt x="143" y="422"/>
                  </a:lnTo>
                  <a:lnTo>
                    <a:pt x="142" y="419"/>
                  </a:lnTo>
                  <a:lnTo>
                    <a:pt x="144" y="416"/>
                  </a:lnTo>
                  <a:lnTo>
                    <a:pt x="147" y="413"/>
                  </a:lnTo>
                  <a:lnTo>
                    <a:pt x="147" y="411"/>
                  </a:lnTo>
                  <a:lnTo>
                    <a:pt x="147" y="408"/>
                  </a:lnTo>
                  <a:lnTo>
                    <a:pt x="145" y="403"/>
                  </a:lnTo>
                  <a:lnTo>
                    <a:pt x="144" y="401"/>
                  </a:lnTo>
                  <a:lnTo>
                    <a:pt x="145" y="397"/>
                  </a:lnTo>
                  <a:lnTo>
                    <a:pt x="141" y="397"/>
                  </a:lnTo>
                  <a:lnTo>
                    <a:pt x="140" y="397"/>
                  </a:lnTo>
                  <a:lnTo>
                    <a:pt x="139" y="396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5" y="393"/>
                  </a:lnTo>
                  <a:lnTo>
                    <a:pt x="134" y="390"/>
                  </a:lnTo>
                  <a:lnTo>
                    <a:pt x="132" y="389"/>
                  </a:lnTo>
                  <a:lnTo>
                    <a:pt x="132" y="387"/>
                  </a:lnTo>
                  <a:lnTo>
                    <a:pt x="128" y="387"/>
                  </a:lnTo>
                  <a:lnTo>
                    <a:pt x="128" y="384"/>
                  </a:lnTo>
                  <a:lnTo>
                    <a:pt x="127" y="381"/>
                  </a:lnTo>
                  <a:lnTo>
                    <a:pt x="127" y="379"/>
                  </a:lnTo>
                  <a:lnTo>
                    <a:pt x="126" y="376"/>
                  </a:lnTo>
                  <a:lnTo>
                    <a:pt x="126" y="373"/>
                  </a:lnTo>
                  <a:lnTo>
                    <a:pt x="126" y="372"/>
                  </a:lnTo>
                  <a:lnTo>
                    <a:pt x="126" y="370"/>
                  </a:lnTo>
                  <a:lnTo>
                    <a:pt x="124" y="369"/>
                  </a:lnTo>
                  <a:lnTo>
                    <a:pt x="123" y="369"/>
                  </a:lnTo>
                  <a:lnTo>
                    <a:pt x="122" y="368"/>
                  </a:lnTo>
                  <a:lnTo>
                    <a:pt x="120" y="368"/>
                  </a:lnTo>
                  <a:lnTo>
                    <a:pt x="120" y="370"/>
                  </a:lnTo>
                  <a:lnTo>
                    <a:pt x="120" y="371"/>
                  </a:lnTo>
                  <a:lnTo>
                    <a:pt x="120" y="373"/>
                  </a:lnTo>
                  <a:lnTo>
                    <a:pt x="119" y="373"/>
                  </a:lnTo>
                  <a:lnTo>
                    <a:pt x="117" y="374"/>
                  </a:lnTo>
                  <a:lnTo>
                    <a:pt x="116" y="373"/>
                  </a:lnTo>
                  <a:lnTo>
                    <a:pt x="114" y="373"/>
                  </a:lnTo>
                  <a:lnTo>
                    <a:pt x="112" y="372"/>
                  </a:lnTo>
                  <a:lnTo>
                    <a:pt x="111" y="371"/>
                  </a:lnTo>
                  <a:lnTo>
                    <a:pt x="110" y="370"/>
                  </a:lnTo>
                  <a:lnTo>
                    <a:pt x="111" y="368"/>
                  </a:lnTo>
                  <a:lnTo>
                    <a:pt x="112" y="368"/>
                  </a:lnTo>
                  <a:lnTo>
                    <a:pt x="114" y="367"/>
                  </a:lnTo>
                  <a:lnTo>
                    <a:pt x="114" y="364"/>
                  </a:lnTo>
                  <a:lnTo>
                    <a:pt x="114" y="363"/>
                  </a:lnTo>
                  <a:lnTo>
                    <a:pt x="114" y="360"/>
                  </a:lnTo>
                  <a:lnTo>
                    <a:pt x="115" y="359"/>
                  </a:lnTo>
                  <a:lnTo>
                    <a:pt x="115" y="357"/>
                  </a:lnTo>
                  <a:lnTo>
                    <a:pt x="115" y="355"/>
                  </a:lnTo>
                  <a:lnTo>
                    <a:pt x="115" y="354"/>
                  </a:lnTo>
                  <a:lnTo>
                    <a:pt x="115" y="352"/>
                  </a:lnTo>
                  <a:lnTo>
                    <a:pt x="114" y="351"/>
                  </a:lnTo>
                  <a:lnTo>
                    <a:pt x="114" y="348"/>
                  </a:lnTo>
                  <a:lnTo>
                    <a:pt x="114" y="347"/>
                  </a:lnTo>
                  <a:lnTo>
                    <a:pt x="112" y="345"/>
                  </a:lnTo>
                  <a:lnTo>
                    <a:pt x="112" y="344"/>
                  </a:lnTo>
                  <a:lnTo>
                    <a:pt x="112" y="342"/>
                  </a:lnTo>
                  <a:lnTo>
                    <a:pt x="111" y="340"/>
                  </a:lnTo>
                  <a:lnTo>
                    <a:pt x="110" y="339"/>
                  </a:lnTo>
                  <a:lnTo>
                    <a:pt x="109" y="338"/>
                  </a:lnTo>
                  <a:lnTo>
                    <a:pt x="108" y="337"/>
                  </a:lnTo>
                  <a:lnTo>
                    <a:pt x="107" y="335"/>
                  </a:lnTo>
                  <a:lnTo>
                    <a:pt x="106" y="334"/>
                  </a:lnTo>
                  <a:lnTo>
                    <a:pt x="104" y="332"/>
                  </a:lnTo>
                  <a:lnTo>
                    <a:pt x="103" y="331"/>
                  </a:lnTo>
                  <a:lnTo>
                    <a:pt x="102" y="331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7" y="330"/>
                  </a:lnTo>
                  <a:lnTo>
                    <a:pt x="95" y="329"/>
                  </a:lnTo>
                  <a:lnTo>
                    <a:pt x="94" y="328"/>
                  </a:lnTo>
                  <a:lnTo>
                    <a:pt x="92" y="327"/>
                  </a:lnTo>
                  <a:lnTo>
                    <a:pt x="93" y="325"/>
                  </a:lnTo>
                  <a:lnTo>
                    <a:pt x="95" y="322"/>
                  </a:lnTo>
                  <a:lnTo>
                    <a:pt x="93" y="319"/>
                  </a:lnTo>
                  <a:lnTo>
                    <a:pt x="93" y="318"/>
                  </a:lnTo>
                  <a:lnTo>
                    <a:pt x="93" y="315"/>
                  </a:lnTo>
                  <a:lnTo>
                    <a:pt x="94" y="313"/>
                  </a:lnTo>
                  <a:lnTo>
                    <a:pt x="94" y="307"/>
                  </a:lnTo>
                  <a:lnTo>
                    <a:pt x="98" y="307"/>
                  </a:lnTo>
                  <a:lnTo>
                    <a:pt x="99" y="307"/>
                  </a:lnTo>
                  <a:lnTo>
                    <a:pt x="102" y="309"/>
                  </a:lnTo>
                  <a:lnTo>
                    <a:pt x="106" y="309"/>
                  </a:lnTo>
                  <a:lnTo>
                    <a:pt x="109" y="311"/>
                  </a:lnTo>
                  <a:lnTo>
                    <a:pt x="111" y="314"/>
                  </a:lnTo>
                  <a:lnTo>
                    <a:pt x="114" y="314"/>
                  </a:lnTo>
                  <a:lnTo>
                    <a:pt x="116" y="315"/>
                  </a:lnTo>
                  <a:lnTo>
                    <a:pt x="118" y="315"/>
                  </a:lnTo>
                  <a:lnTo>
                    <a:pt x="120" y="315"/>
                  </a:lnTo>
                  <a:lnTo>
                    <a:pt x="123" y="315"/>
                  </a:lnTo>
                  <a:lnTo>
                    <a:pt x="126" y="314"/>
                  </a:lnTo>
                  <a:lnTo>
                    <a:pt x="129" y="311"/>
                  </a:lnTo>
                  <a:lnTo>
                    <a:pt x="131" y="307"/>
                  </a:lnTo>
                  <a:lnTo>
                    <a:pt x="132" y="304"/>
                  </a:lnTo>
                  <a:lnTo>
                    <a:pt x="132" y="302"/>
                  </a:lnTo>
                  <a:lnTo>
                    <a:pt x="132" y="301"/>
                  </a:lnTo>
                  <a:lnTo>
                    <a:pt x="133" y="297"/>
                  </a:lnTo>
                  <a:lnTo>
                    <a:pt x="133" y="295"/>
                  </a:lnTo>
                  <a:lnTo>
                    <a:pt x="133" y="293"/>
                  </a:lnTo>
                  <a:lnTo>
                    <a:pt x="134" y="289"/>
                  </a:lnTo>
                  <a:lnTo>
                    <a:pt x="134" y="286"/>
                  </a:lnTo>
                  <a:lnTo>
                    <a:pt x="134" y="283"/>
                  </a:lnTo>
                  <a:lnTo>
                    <a:pt x="134" y="279"/>
                  </a:lnTo>
                  <a:lnTo>
                    <a:pt x="134" y="277"/>
                  </a:lnTo>
                  <a:lnTo>
                    <a:pt x="134" y="275"/>
                  </a:lnTo>
                  <a:lnTo>
                    <a:pt x="136" y="271"/>
                  </a:lnTo>
                  <a:lnTo>
                    <a:pt x="139" y="271"/>
                  </a:lnTo>
                  <a:lnTo>
                    <a:pt x="141" y="268"/>
                  </a:lnTo>
                  <a:lnTo>
                    <a:pt x="141" y="263"/>
                  </a:lnTo>
                  <a:lnTo>
                    <a:pt x="141" y="261"/>
                  </a:lnTo>
                  <a:lnTo>
                    <a:pt x="140" y="259"/>
                  </a:lnTo>
                  <a:lnTo>
                    <a:pt x="140" y="256"/>
                  </a:lnTo>
                  <a:lnTo>
                    <a:pt x="141" y="254"/>
                  </a:lnTo>
                  <a:lnTo>
                    <a:pt x="141" y="253"/>
                  </a:lnTo>
                  <a:lnTo>
                    <a:pt x="143" y="252"/>
                  </a:lnTo>
                  <a:lnTo>
                    <a:pt x="147" y="253"/>
                  </a:lnTo>
                  <a:lnTo>
                    <a:pt x="149" y="253"/>
                  </a:lnTo>
                  <a:lnTo>
                    <a:pt x="150" y="254"/>
                  </a:lnTo>
                  <a:lnTo>
                    <a:pt x="151" y="254"/>
                  </a:lnTo>
                  <a:lnTo>
                    <a:pt x="152" y="255"/>
                  </a:lnTo>
                  <a:lnTo>
                    <a:pt x="155" y="253"/>
                  </a:lnTo>
                  <a:lnTo>
                    <a:pt x="157" y="255"/>
                  </a:lnTo>
                  <a:lnTo>
                    <a:pt x="160" y="258"/>
                  </a:lnTo>
                  <a:lnTo>
                    <a:pt x="164" y="260"/>
                  </a:lnTo>
                  <a:lnTo>
                    <a:pt x="165" y="260"/>
                  </a:lnTo>
                  <a:lnTo>
                    <a:pt x="167" y="262"/>
                  </a:lnTo>
                  <a:lnTo>
                    <a:pt x="170" y="264"/>
                  </a:lnTo>
                  <a:lnTo>
                    <a:pt x="173" y="266"/>
                  </a:lnTo>
                  <a:lnTo>
                    <a:pt x="173" y="267"/>
                  </a:lnTo>
                  <a:lnTo>
                    <a:pt x="177" y="263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7" y="261"/>
                  </a:lnTo>
                  <a:lnTo>
                    <a:pt x="189" y="261"/>
                  </a:lnTo>
                  <a:lnTo>
                    <a:pt x="190" y="261"/>
                  </a:lnTo>
                  <a:lnTo>
                    <a:pt x="192" y="261"/>
                  </a:lnTo>
                  <a:lnTo>
                    <a:pt x="193" y="262"/>
                  </a:lnTo>
                  <a:lnTo>
                    <a:pt x="194" y="262"/>
                  </a:lnTo>
                  <a:lnTo>
                    <a:pt x="195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1" y="263"/>
                  </a:lnTo>
                  <a:lnTo>
                    <a:pt x="202" y="263"/>
                  </a:lnTo>
                  <a:lnTo>
                    <a:pt x="205" y="262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8" y="260"/>
                  </a:lnTo>
                  <a:lnTo>
                    <a:pt x="209" y="259"/>
                  </a:lnTo>
                  <a:lnTo>
                    <a:pt x="211" y="258"/>
                  </a:lnTo>
                  <a:lnTo>
                    <a:pt x="211" y="255"/>
                  </a:lnTo>
                  <a:lnTo>
                    <a:pt x="209" y="254"/>
                  </a:lnTo>
                  <a:lnTo>
                    <a:pt x="207" y="253"/>
                  </a:lnTo>
                  <a:lnTo>
                    <a:pt x="206" y="253"/>
                  </a:lnTo>
                  <a:lnTo>
                    <a:pt x="203" y="252"/>
                  </a:lnTo>
                  <a:lnTo>
                    <a:pt x="202" y="251"/>
                  </a:lnTo>
                  <a:lnTo>
                    <a:pt x="200" y="250"/>
                  </a:lnTo>
                  <a:lnTo>
                    <a:pt x="197" y="250"/>
                  </a:lnTo>
                  <a:lnTo>
                    <a:pt x="192" y="250"/>
                  </a:lnTo>
                  <a:lnTo>
                    <a:pt x="190" y="250"/>
                  </a:lnTo>
                  <a:lnTo>
                    <a:pt x="187" y="247"/>
                  </a:lnTo>
                  <a:lnTo>
                    <a:pt x="184" y="245"/>
                  </a:lnTo>
                  <a:lnTo>
                    <a:pt x="183" y="243"/>
                  </a:lnTo>
                  <a:lnTo>
                    <a:pt x="181" y="239"/>
                  </a:lnTo>
                  <a:lnTo>
                    <a:pt x="178" y="237"/>
                  </a:lnTo>
                  <a:lnTo>
                    <a:pt x="180" y="236"/>
                  </a:lnTo>
                  <a:lnTo>
                    <a:pt x="184" y="237"/>
                  </a:lnTo>
                  <a:lnTo>
                    <a:pt x="187" y="238"/>
                  </a:lnTo>
                  <a:lnTo>
                    <a:pt x="191" y="238"/>
                  </a:lnTo>
                  <a:lnTo>
                    <a:pt x="197" y="237"/>
                  </a:lnTo>
                  <a:lnTo>
                    <a:pt x="200" y="236"/>
                  </a:lnTo>
                  <a:lnTo>
                    <a:pt x="201" y="235"/>
                  </a:lnTo>
                  <a:lnTo>
                    <a:pt x="203" y="235"/>
                  </a:lnTo>
                  <a:lnTo>
                    <a:pt x="206" y="234"/>
                  </a:lnTo>
                  <a:lnTo>
                    <a:pt x="209" y="233"/>
                  </a:lnTo>
                  <a:lnTo>
                    <a:pt x="212" y="233"/>
                  </a:lnTo>
                  <a:lnTo>
                    <a:pt x="215" y="233"/>
                  </a:lnTo>
                  <a:lnTo>
                    <a:pt x="217" y="234"/>
                  </a:lnTo>
                  <a:lnTo>
                    <a:pt x="220" y="237"/>
                  </a:lnTo>
                  <a:lnTo>
                    <a:pt x="224" y="241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5"/>
                  </a:lnTo>
                  <a:lnTo>
                    <a:pt x="228" y="247"/>
                  </a:lnTo>
                  <a:lnTo>
                    <a:pt x="230" y="248"/>
                  </a:lnTo>
                  <a:lnTo>
                    <a:pt x="231" y="250"/>
                  </a:lnTo>
                  <a:lnTo>
                    <a:pt x="234" y="253"/>
                  </a:lnTo>
                  <a:lnTo>
                    <a:pt x="238" y="250"/>
                  </a:lnTo>
                  <a:lnTo>
                    <a:pt x="243" y="246"/>
                  </a:lnTo>
                  <a:lnTo>
                    <a:pt x="247" y="243"/>
                  </a:lnTo>
                  <a:lnTo>
                    <a:pt x="249" y="241"/>
                  </a:lnTo>
                  <a:lnTo>
                    <a:pt x="252" y="239"/>
                  </a:lnTo>
                  <a:lnTo>
                    <a:pt x="253" y="237"/>
                  </a:lnTo>
                  <a:lnTo>
                    <a:pt x="255" y="237"/>
                  </a:lnTo>
                  <a:lnTo>
                    <a:pt x="257" y="235"/>
                  </a:lnTo>
                  <a:lnTo>
                    <a:pt x="260" y="233"/>
                  </a:lnTo>
                  <a:lnTo>
                    <a:pt x="263" y="230"/>
                  </a:lnTo>
                  <a:lnTo>
                    <a:pt x="266" y="229"/>
                  </a:lnTo>
                  <a:lnTo>
                    <a:pt x="268" y="227"/>
                  </a:lnTo>
                  <a:lnTo>
                    <a:pt x="269" y="226"/>
                  </a:lnTo>
                  <a:lnTo>
                    <a:pt x="273" y="225"/>
                  </a:lnTo>
                  <a:lnTo>
                    <a:pt x="276" y="225"/>
                  </a:lnTo>
                  <a:lnTo>
                    <a:pt x="277" y="222"/>
                  </a:lnTo>
                  <a:lnTo>
                    <a:pt x="280" y="221"/>
                  </a:lnTo>
                  <a:lnTo>
                    <a:pt x="281" y="220"/>
                  </a:lnTo>
                  <a:lnTo>
                    <a:pt x="282" y="219"/>
                  </a:lnTo>
                  <a:lnTo>
                    <a:pt x="283" y="219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8" y="216"/>
                  </a:lnTo>
                  <a:lnTo>
                    <a:pt x="289" y="214"/>
                  </a:lnTo>
                  <a:lnTo>
                    <a:pt x="290" y="213"/>
                  </a:lnTo>
                  <a:lnTo>
                    <a:pt x="290" y="212"/>
                  </a:lnTo>
                  <a:lnTo>
                    <a:pt x="291" y="210"/>
                  </a:lnTo>
                  <a:lnTo>
                    <a:pt x="292" y="209"/>
                  </a:lnTo>
                  <a:lnTo>
                    <a:pt x="293" y="209"/>
                  </a:lnTo>
                  <a:lnTo>
                    <a:pt x="295" y="208"/>
                  </a:lnTo>
                  <a:lnTo>
                    <a:pt x="297" y="206"/>
                  </a:lnTo>
                  <a:lnTo>
                    <a:pt x="298" y="205"/>
                  </a:lnTo>
                  <a:lnTo>
                    <a:pt x="301" y="204"/>
                  </a:lnTo>
                  <a:lnTo>
                    <a:pt x="303" y="202"/>
                  </a:lnTo>
                  <a:lnTo>
                    <a:pt x="305" y="201"/>
                  </a:lnTo>
                  <a:lnTo>
                    <a:pt x="307" y="200"/>
                  </a:lnTo>
                  <a:lnTo>
                    <a:pt x="308" y="199"/>
                  </a:lnTo>
                  <a:lnTo>
                    <a:pt x="309" y="197"/>
                  </a:lnTo>
                  <a:lnTo>
                    <a:pt x="310" y="196"/>
                  </a:lnTo>
                  <a:lnTo>
                    <a:pt x="311" y="196"/>
                  </a:lnTo>
                  <a:lnTo>
                    <a:pt x="313" y="195"/>
                  </a:lnTo>
                  <a:lnTo>
                    <a:pt x="315" y="194"/>
                  </a:lnTo>
                  <a:lnTo>
                    <a:pt x="316" y="193"/>
                  </a:lnTo>
                  <a:lnTo>
                    <a:pt x="317" y="193"/>
                  </a:lnTo>
                  <a:lnTo>
                    <a:pt x="318" y="194"/>
                  </a:lnTo>
                  <a:lnTo>
                    <a:pt x="320" y="194"/>
                  </a:lnTo>
                  <a:lnTo>
                    <a:pt x="322" y="194"/>
                  </a:lnTo>
                  <a:lnTo>
                    <a:pt x="324" y="195"/>
                  </a:lnTo>
                  <a:lnTo>
                    <a:pt x="325" y="195"/>
                  </a:lnTo>
                  <a:lnTo>
                    <a:pt x="327" y="196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2" y="197"/>
                  </a:lnTo>
                  <a:lnTo>
                    <a:pt x="333" y="199"/>
                  </a:lnTo>
                  <a:lnTo>
                    <a:pt x="335" y="199"/>
                  </a:lnTo>
                  <a:lnTo>
                    <a:pt x="336" y="199"/>
                  </a:lnTo>
                  <a:lnTo>
                    <a:pt x="338" y="200"/>
                  </a:lnTo>
                  <a:lnTo>
                    <a:pt x="339" y="201"/>
                  </a:lnTo>
                  <a:lnTo>
                    <a:pt x="341" y="201"/>
                  </a:lnTo>
                  <a:lnTo>
                    <a:pt x="344" y="203"/>
                  </a:lnTo>
                  <a:lnTo>
                    <a:pt x="346" y="204"/>
                  </a:lnTo>
                  <a:lnTo>
                    <a:pt x="346" y="205"/>
                  </a:lnTo>
                  <a:lnTo>
                    <a:pt x="347" y="206"/>
                  </a:lnTo>
                  <a:lnTo>
                    <a:pt x="348" y="208"/>
                  </a:lnTo>
                  <a:lnTo>
                    <a:pt x="348" y="210"/>
                  </a:lnTo>
                  <a:lnTo>
                    <a:pt x="349" y="211"/>
                  </a:lnTo>
                  <a:lnTo>
                    <a:pt x="350" y="212"/>
                  </a:lnTo>
                  <a:lnTo>
                    <a:pt x="351" y="213"/>
                  </a:lnTo>
                  <a:lnTo>
                    <a:pt x="352" y="214"/>
                  </a:lnTo>
                  <a:lnTo>
                    <a:pt x="353" y="216"/>
                  </a:lnTo>
                  <a:lnTo>
                    <a:pt x="355" y="217"/>
                  </a:lnTo>
                  <a:lnTo>
                    <a:pt x="356" y="218"/>
                  </a:lnTo>
                  <a:lnTo>
                    <a:pt x="358" y="219"/>
                  </a:lnTo>
                  <a:lnTo>
                    <a:pt x="359" y="219"/>
                  </a:lnTo>
                  <a:lnTo>
                    <a:pt x="360" y="220"/>
                  </a:lnTo>
                  <a:lnTo>
                    <a:pt x="361" y="221"/>
                  </a:lnTo>
                  <a:lnTo>
                    <a:pt x="364" y="221"/>
                  </a:lnTo>
                  <a:lnTo>
                    <a:pt x="365" y="222"/>
                  </a:lnTo>
                  <a:lnTo>
                    <a:pt x="366" y="224"/>
                  </a:lnTo>
                  <a:lnTo>
                    <a:pt x="368" y="225"/>
                  </a:lnTo>
                  <a:lnTo>
                    <a:pt x="369" y="225"/>
                  </a:lnTo>
                  <a:lnTo>
                    <a:pt x="371" y="226"/>
                  </a:lnTo>
                  <a:lnTo>
                    <a:pt x="373" y="227"/>
                  </a:lnTo>
                  <a:lnTo>
                    <a:pt x="374" y="227"/>
                  </a:lnTo>
                  <a:lnTo>
                    <a:pt x="376" y="228"/>
                  </a:lnTo>
                  <a:lnTo>
                    <a:pt x="380" y="230"/>
                  </a:lnTo>
                  <a:lnTo>
                    <a:pt x="381" y="230"/>
                  </a:lnTo>
                  <a:lnTo>
                    <a:pt x="383" y="230"/>
                  </a:lnTo>
                  <a:lnTo>
                    <a:pt x="384" y="231"/>
                  </a:lnTo>
                  <a:lnTo>
                    <a:pt x="385" y="231"/>
                  </a:lnTo>
                  <a:lnTo>
                    <a:pt x="388" y="231"/>
                  </a:lnTo>
                  <a:lnTo>
                    <a:pt x="389" y="233"/>
                  </a:lnTo>
                  <a:lnTo>
                    <a:pt x="391" y="233"/>
                  </a:lnTo>
                  <a:lnTo>
                    <a:pt x="392" y="234"/>
                  </a:lnTo>
                  <a:lnTo>
                    <a:pt x="393" y="234"/>
                  </a:lnTo>
                  <a:lnTo>
                    <a:pt x="396" y="235"/>
                  </a:lnTo>
                  <a:lnTo>
                    <a:pt x="397" y="235"/>
                  </a:lnTo>
                  <a:lnTo>
                    <a:pt x="399" y="236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3" y="238"/>
                  </a:lnTo>
                  <a:lnTo>
                    <a:pt x="405" y="239"/>
                  </a:lnTo>
                  <a:lnTo>
                    <a:pt x="406" y="241"/>
                  </a:lnTo>
                  <a:lnTo>
                    <a:pt x="407" y="242"/>
                  </a:lnTo>
                  <a:lnTo>
                    <a:pt x="408" y="242"/>
                  </a:lnTo>
                  <a:lnTo>
                    <a:pt x="409" y="243"/>
                  </a:lnTo>
                  <a:lnTo>
                    <a:pt x="411" y="244"/>
                  </a:lnTo>
                  <a:lnTo>
                    <a:pt x="411" y="245"/>
                  </a:lnTo>
                  <a:lnTo>
                    <a:pt x="414" y="244"/>
                  </a:lnTo>
                  <a:lnTo>
                    <a:pt x="415" y="243"/>
                  </a:lnTo>
                  <a:lnTo>
                    <a:pt x="416" y="242"/>
                  </a:lnTo>
                  <a:lnTo>
                    <a:pt x="417" y="241"/>
                  </a:lnTo>
                  <a:lnTo>
                    <a:pt x="419" y="241"/>
                  </a:lnTo>
                  <a:lnTo>
                    <a:pt x="424" y="242"/>
                  </a:lnTo>
                  <a:lnTo>
                    <a:pt x="427" y="239"/>
                  </a:lnTo>
                  <a:lnTo>
                    <a:pt x="429" y="238"/>
                  </a:lnTo>
                  <a:lnTo>
                    <a:pt x="430" y="237"/>
                  </a:lnTo>
                  <a:lnTo>
                    <a:pt x="431" y="236"/>
                  </a:lnTo>
                  <a:lnTo>
                    <a:pt x="432" y="235"/>
                  </a:lnTo>
                  <a:lnTo>
                    <a:pt x="433" y="233"/>
                  </a:lnTo>
                  <a:lnTo>
                    <a:pt x="433" y="231"/>
                  </a:lnTo>
                  <a:lnTo>
                    <a:pt x="434" y="230"/>
                  </a:lnTo>
                  <a:lnTo>
                    <a:pt x="434" y="228"/>
                  </a:lnTo>
                  <a:lnTo>
                    <a:pt x="435" y="227"/>
                  </a:lnTo>
                  <a:lnTo>
                    <a:pt x="436" y="226"/>
                  </a:lnTo>
                  <a:lnTo>
                    <a:pt x="438" y="225"/>
                  </a:lnTo>
                  <a:lnTo>
                    <a:pt x="439" y="224"/>
                  </a:lnTo>
                  <a:lnTo>
                    <a:pt x="440" y="222"/>
                  </a:lnTo>
                  <a:lnTo>
                    <a:pt x="442" y="220"/>
                  </a:lnTo>
                  <a:lnTo>
                    <a:pt x="442" y="218"/>
                  </a:lnTo>
                  <a:lnTo>
                    <a:pt x="442" y="214"/>
                  </a:lnTo>
                  <a:lnTo>
                    <a:pt x="442" y="213"/>
                  </a:lnTo>
                  <a:lnTo>
                    <a:pt x="446" y="212"/>
                  </a:lnTo>
                  <a:lnTo>
                    <a:pt x="447" y="211"/>
                  </a:lnTo>
                  <a:lnTo>
                    <a:pt x="448" y="210"/>
                  </a:lnTo>
                  <a:lnTo>
                    <a:pt x="450" y="209"/>
                  </a:lnTo>
                  <a:lnTo>
                    <a:pt x="451" y="208"/>
                  </a:lnTo>
                  <a:lnTo>
                    <a:pt x="452" y="206"/>
                  </a:lnTo>
                  <a:lnTo>
                    <a:pt x="454" y="205"/>
                  </a:lnTo>
                  <a:lnTo>
                    <a:pt x="455" y="204"/>
                  </a:lnTo>
                  <a:lnTo>
                    <a:pt x="456" y="203"/>
                  </a:lnTo>
                  <a:lnTo>
                    <a:pt x="458" y="202"/>
                  </a:lnTo>
                  <a:lnTo>
                    <a:pt x="459" y="201"/>
                  </a:lnTo>
                  <a:lnTo>
                    <a:pt x="459" y="200"/>
                  </a:lnTo>
                  <a:lnTo>
                    <a:pt x="459" y="199"/>
                  </a:lnTo>
                  <a:lnTo>
                    <a:pt x="459" y="196"/>
                  </a:lnTo>
                  <a:lnTo>
                    <a:pt x="458" y="194"/>
                  </a:lnTo>
                  <a:lnTo>
                    <a:pt x="458" y="193"/>
                  </a:lnTo>
                  <a:lnTo>
                    <a:pt x="457" y="191"/>
                  </a:lnTo>
                  <a:lnTo>
                    <a:pt x="457" y="189"/>
                  </a:lnTo>
                  <a:lnTo>
                    <a:pt x="456" y="188"/>
                  </a:lnTo>
                  <a:lnTo>
                    <a:pt x="456" y="186"/>
                  </a:lnTo>
                  <a:lnTo>
                    <a:pt x="455" y="185"/>
                  </a:lnTo>
                  <a:lnTo>
                    <a:pt x="454" y="184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1" y="179"/>
                  </a:lnTo>
                  <a:lnTo>
                    <a:pt x="454" y="177"/>
                  </a:lnTo>
                  <a:lnTo>
                    <a:pt x="455" y="178"/>
                  </a:lnTo>
                  <a:lnTo>
                    <a:pt x="457" y="180"/>
                  </a:lnTo>
                  <a:lnTo>
                    <a:pt x="461" y="183"/>
                  </a:lnTo>
                  <a:lnTo>
                    <a:pt x="465" y="187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2" y="183"/>
                  </a:lnTo>
                  <a:lnTo>
                    <a:pt x="473" y="182"/>
                  </a:lnTo>
                  <a:lnTo>
                    <a:pt x="474" y="180"/>
                  </a:lnTo>
                  <a:lnTo>
                    <a:pt x="476" y="180"/>
                  </a:lnTo>
                  <a:lnTo>
                    <a:pt x="477" y="180"/>
                  </a:lnTo>
                  <a:lnTo>
                    <a:pt x="480" y="179"/>
                  </a:lnTo>
                  <a:lnTo>
                    <a:pt x="480" y="178"/>
                  </a:lnTo>
                  <a:lnTo>
                    <a:pt x="481" y="177"/>
                  </a:lnTo>
                  <a:lnTo>
                    <a:pt x="482" y="175"/>
                  </a:lnTo>
                  <a:lnTo>
                    <a:pt x="483" y="172"/>
                  </a:lnTo>
                  <a:lnTo>
                    <a:pt x="486" y="169"/>
                  </a:lnTo>
                  <a:lnTo>
                    <a:pt x="488" y="168"/>
                  </a:lnTo>
                  <a:lnTo>
                    <a:pt x="489" y="167"/>
                  </a:lnTo>
                  <a:lnTo>
                    <a:pt x="489" y="166"/>
                  </a:lnTo>
                  <a:lnTo>
                    <a:pt x="490" y="165"/>
                  </a:lnTo>
                  <a:lnTo>
                    <a:pt x="491" y="163"/>
                  </a:lnTo>
                  <a:lnTo>
                    <a:pt x="492" y="161"/>
                  </a:lnTo>
                  <a:lnTo>
                    <a:pt x="493" y="160"/>
                  </a:lnTo>
                  <a:lnTo>
                    <a:pt x="494" y="159"/>
                  </a:lnTo>
                  <a:lnTo>
                    <a:pt x="497" y="158"/>
                  </a:lnTo>
                  <a:lnTo>
                    <a:pt x="497" y="155"/>
                  </a:lnTo>
                  <a:lnTo>
                    <a:pt x="498" y="153"/>
                  </a:lnTo>
                  <a:lnTo>
                    <a:pt x="501" y="151"/>
                  </a:lnTo>
                  <a:lnTo>
                    <a:pt x="504" y="151"/>
                  </a:lnTo>
                  <a:lnTo>
                    <a:pt x="505" y="151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9" y="145"/>
                  </a:lnTo>
                  <a:lnTo>
                    <a:pt x="510" y="144"/>
                  </a:lnTo>
                  <a:lnTo>
                    <a:pt x="512" y="143"/>
                  </a:lnTo>
                  <a:lnTo>
                    <a:pt x="513" y="142"/>
                  </a:lnTo>
                  <a:lnTo>
                    <a:pt x="514" y="141"/>
                  </a:lnTo>
                  <a:lnTo>
                    <a:pt x="516" y="138"/>
                  </a:lnTo>
                  <a:lnTo>
                    <a:pt x="517" y="137"/>
                  </a:lnTo>
                  <a:lnTo>
                    <a:pt x="518" y="136"/>
                  </a:lnTo>
                  <a:lnTo>
                    <a:pt x="518" y="135"/>
                  </a:lnTo>
                  <a:lnTo>
                    <a:pt x="521" y="135"/>
                  </a:lnTo>
                  <a:lnTo>
                    <a:pt x="522" y="135"/>
                  </a:lnTo>
                  <a:lnTo>
                    <a:pt x="523" y="135"/>
                  </a:lnTo>
                  <a:lnTo>
                    <a:pt x="524" y="133"/>
                  </a:lnTo>
                  <a:lnTo>
                    <a:pt x="525" y="133"/>
                  </a:lnTo>
                  <a:lnTo>
                    <a:pt x="526" y="130"/>
                  </a:lnTo>
                  <a:lnTo>
                    <a:pt x="527" y="130"/>
                  </a:lnTo>
                  <a:lnTo>
                    <a:pt x="529" y="128"/>
                  </a:lnTo>
                  <a:lnTo>
                    <a:pt x="530" y="128"/>
                  </a:lnTo>
                  <a:lnTo>
                    <a:pt x="530" y="126"/>
                  </a:lnTo>
                  <a:lnTo>
                    <a:pt x="531" y="125"/>
                  </a:lnTo>
                  <a:lnTo>
                    <a:pt x="532" y="123"/>
                  </a:lnTo>
                  <a:lnTo>
                    <a:pt x="534" y="125"/>
                  </a:lnTo>
                  <a:lnTo>
                    <a:pt x="535" y="126"/>
                  </a:lnTo>
                  <a:lnTo>
                    <a:pt x="537" y="127"/>
                  </a:lnTo>
                  <a:lnTo>
                    <a:pt x="538" y="128"/>
                  </a:lnTo>
                  <a:lnTo>
                    <a:pt x="539" y="130"/>
                  </a:lnTo>
                  <a:lnTo>
                    <a:pt x="539" y="130"/>
                  </a:lnTo>
                  <a:lnTo>
                    <a:pt x="540" y="133"/>
                  </a:lnTo>
                  <a:lnTo>
                    <a:pt x="541" y="133"/>
                  </a:lnTo>
                  <a:lnTo>
                    <a:pt x="542" y="135"/>
                  </a:lnTo>
                  <a:lnTo>
                    <a:pt x="543" y="136"/>
                  </a:lnTo>
                  <a:lnTo>
                    <a:pt x="544" y="137"/>
                  </a:lnTo>
                  <a:lnTo>
                    <a:pt x="546" y="138"/>
                  </a:lnTo>
                  <a:lnTo>
                    <a:pt x="547" y="140"/>
                  </a:lnTo>
                  <a:lnTo>
                    <a:pt x="548" y="140"/>
                  </a:lnTo>
                  <a:lnTo>
                    <a:pt x="550" y="138"/>
                  </a:lnTo>
                  <a:lnTo>
                    <a:pt x="551" y="138"/>
                  </a:lnTo>
                  <a:lnTo>
                    <a:pt x="554" y="137"/>
                  </a:lnTo>
                  <a:lnTo>
                    <a:pt x="555" y="137"/>
                  </a:lnTo>
                  <a:lnTo>
                    <a:pt x="555" y="135"/>
                  </a:lnTo>
                  <a:lnTo>
                    <a:pt x="556" y="135"/>
                  </a:lnTo>
                  <a:lnTo>
                    <a:pt x="558" y="135"/>
                  </a:lnTo>
                  <a:lnTo>
                    <a:pt x="559" y="136"/>
                  </a:lnTo>
                  <a:lnTo>
                    <a:pt x="560" y="136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5" y="138"/>
                  </a:lnTo>
                  <a:lnTo>
                    <a:pt x="567" y="140"/>
                  </a:lnTo>
                  <a:lnTo>
                    <a:pt x="569" y="141"/>
                  </a:lnTo>
                  <a:lnTo>
                    <a:pt x="574" y="143"/>
                  </a:lnTo>
                  <a:lnTo>
                    <a:pt x="575" y="143"/>
                  </a:lnTo>
                  <a:lnTo>
                    <a:pt x="576" y="144"/>
                  </a:lnTo>
                  <a:lnTo>
                    <a:pt x="579" y="144"/>
                  </a:lnTo>
                  <a:lnTo>
                    <a:pt x="580" y="145"/>
                  </a:lnTo>
                  <a:lnTo>
                    <a:pt x="581" y="145"/>
                  </a:lnTo>
                  <a:lnTo>
                    <a:pt x="583" y="145"/>
                  </a:lnTo>
                  <a:lnTo>
                    <a:pt x="584" y="146"/>
                  </a:lnTo>
                  <a:lnTo>
                    <a:pt x="587" y="147"/>
                  </a:lnTo>
                  <a:lnTo>
                    <a:pt x="588" y="147"/>
                  </a:lnTo>
                  <a:lnTo>
                    <a:pt x="589" y="149"/>
                  </a:lnTo>
                  <a:lnTo>
                    <a:pt x="591" y="150"/>
                  </a:lnTo>
                  <a:lnTo>
                    <a:pt x="592" y="151"/>
                  </a:lnTo>
                  <a:lnTo>
                    <a:pt x="593" y="151"/>
                  </a:lnTo>
                  <a:lnTo>
                    <a:pt x="594" y="152"/>
                  </a:lnTo>
                  <a:lnTo>
                    <a:pt x="596" y="153"/>
                  </a:lnTo>
                  <a:lnTo>
                    <a:pt x="598" y="154"/>
                  </a:lnTo>
                  <a:lnTo>
                    <a:pt x="599" y="154"/>
                  </a:lnTo>
                  <a:lnTo>
                    <a:pt x="601" y="154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6" y="155"/>
                  </a:lnTo>
                  <a:lnTo>
                    <a:pt x="607" y="155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3" y="155"/>
                  </a:lnTo>
                  <a:lnTo>
                    <a:pt x="614" y="155"/>
                  </a:lnTo>
                  <a:lnTo>
                    <a:pt x="616" y="155"/>
                  </a:lnTo>
                  <a:lnTo>
                    <a:pt x="617" y="154"/>
                  </a:lnTo>
                  <a:lnTo>
                    <a:pt x="620" y="154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3" y="152"/>
                  </a:lnTo>
                  <a:lnTo>
                    <a:pt x="624" y="151"/>
                  </a:lnTo>
                  <a:lnTo>
                    <a:pt x="625" y="150"/>
                  </a:lnTo>
                  <a:lnTo>
                    <a:pt x="627" y="150"/>
                  </a:lnTo>
                  <a:lnTo>
                    <a:pt x="629" y="149"/>
                  </a:lnTo>
                  <a:lnTo>
                    <a:pt x="630" y="147"/>
                  </a:lnTo>
                  <a:lnTo>
                    <a:pt x="632" y="146"/>
                  </a:lnTo>
                  <a:lnTo>
                    <a:pt x="633" y="146"/>
                  </a:lnTo>
                  <a:lnTo>
                    <a:pt x="634" y="147"/>
                  </a:lnTo>
                  <a:lnTo>
                    <a:pt x="635" y="147"/>
                  </a:lnTo>
                  <a:lnTo>
                    <a:pt x="637" y="149"/>
                  </a:lnTo>
                  <a:lnTo>
                    <a:pt x="638" y="150"/>
                  </a:lnTo>
                  <a:lnTo>
                    <a:pt x="639" y="151"/>
                  </a:lnTo>
                  <a:lnTo>
                    <a:pt x="641" y="152"/>
                  </a:lnTo>
                  <a:lnTo>
                    <a:pt x="642" y="155"/>
                  </a:lnTo>
                  <a:lnTo>
                    <a:pt x="645" y="154"/>
                  </a:lnTo>
                  <a:lnTo>
                    <a:pt x="647" y="154"/>
                  </a:lnTo>
                  <a:lnTo>
                    <a:pt x="648" y="153"/>
                  </a:lnTo>
                  <a:lnTo>
                    <a:pt x="650" y="151"/>
                  </a:lnTo>
                  <a:lnTo>
                    <a:pt x="651" y="149"/>
                  </a:lnTo>
                  <a:lnTo>
                    <a:pt x="652" y="145"/>
                  </a:lnTo>
                  <a:lnTo>
                    <a:pt x="654" y="143"/>
                  </a:lnTo>
                  <a:lnTo>
                    <a:pt x="655" y="142"/>
                  </a:lnTo>
                  <a:lnTo>
                    <a:pt x="656" y="141"/>
                  </a:lnTo>
                  <a:lnTo>
                    <a:pt x="656" y="138"/>
                  </a:lnTo>
                  <a:lnTo>
                    <a:pt x="658" y="136"/>
                  </a:lnTo>
                  <a:lnTo>
                    <a:pt x="660" y="134"/>
                  </a:lnTo>
                  <a:lnTo>
                    <a:pt x="662" y="133"/>
                  </a:lnTo>
                  <a:lnTo>
                    <a:pt x="664" y="130"/>
                  </a:lnTo>
                  <a:lnTo>
                    <a:pt x="666" y="128"/>
                  </a:lnTo>
                  <a:lnTo>
                    <a:pt x="667" y="127"/>
                  </a:lnTo>
                  <a:lnTo>
                    <a:pt x="668" y="126"/>
                  </a:lnTo>
                  <a:lnTo>
                    <a:pt x="671" y="126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5" y="126"/>
                  </a:lnTo>
                  <a:lnTo>
                    <a:pt x="676" y="126"/>
                  </a:lnTo>
                  <a:lnTo>
                    <a:pt x="679" y="125"/>
                  </a:lnTo>
                  <a:lnTo>
                    <a:pt x="680" y="124"/>
                  </a:lnTo>
                  <a:lnTo>
                    <a:pt x="681" y="123"/>
                  </a:lnTo>
                  <a:lnTo>
                    <a:pt x="682" y="123"/>
                  </a:lnTo>
                  <a:lnTo>
                    <a:pt x="684" y="123"/>
                  </a:lnTo>
                  <a:lnTo>
                    <a:pt x="685" y="123"/>
                  </a:lnTo>
                  <a:lnTo>
                    <a:pt x="688" y="124"/>
                  </a:lnTo>
                  <a:lnTo>
                    <a:pt x="689" y="125"/>
                  </a:lnTo>
                  <a:lnTo>
                    <a:pt x="690" y="126"/>
                  </a:lnTo>
                  <a:lnTo>
                    <a:pt x="692" y="126"/>
                  </a:lnTo>
                  <a:lnTo>
                    <a:pt x="693" y="127"/>
                  </a:lnTo>
                  <a:lnTo>
                    <a:pt x="695" y="128"/>
                  </a:lnTo>
                  <a:lnTo>
                    <a:pt x="698" y="129"/>
                  </a:lnTo>
                  <a:lnTo>
                    <a:pt x="699" y="130"/>
                  </a:lnTo>
                  <a:lnTo>
                    <a:pt x="700" y="132"/>
                  </a:lnTo>
                  <a:lnTo>
                    <a:pt x="700" y="133"/>
                  </a:lnTo>
                  <a:lnTo>
                    <a:pt x="700" y="135"/>
                  </a:lnTo>
                  <a:lnTo>
                    <a:pt x="701" y="136"/>
                  </a:lnTo>
                  <a:lnTo>
                    <a:pt x="703" y="137"/>
                  </a:lnTo>
                  <a:lnTo>
                    <a:pt x="703" y="138"/>
                  </a:lnTo>
                  <a:lnTo>
                    <a:pt x="704" y="140"/>
                  </a:lnTo>
                  <a:lnTo>
                    <a:pt x="705" y="141"/>
                  </a:lnTo>
                  <a:lnTo>
                    <a:pt x="706" y="143"/>
                  </a:lnTo>
                  <a:lnTo>
                    <a:pt x="707" y="144"/>
                  </a:lnTo>
                  <a:lnTo>
                    <a:pt x="708" y="147"/>
                  </a:lnTo>
                  <a:lnTo>
                    <a:pt x="712" y="151"/>
                  </a:lnTo>
                  <a:lnTo>
                    <a:pt x="713" y="152"/>
                  </a:lnTo>
                  <a:lnTo>
                    <a:pt x="714" y="153"/>
                  </a:lnTo>
                  <a:lnTo>
                    <a:pt x="715" y="154"/>
                  </a:lnTo>
                  <a:lnTo>
                    <a:pt x="716" y="155"/>
                  </a:lnTo>
                  <a:lnTo>
                    <a:pt x="717" y="157"/>
                  </a:lnTo>
                  <a:lnTo>
                    <a:pt x="718" y="158"/>
                  </a:lnTo>
                  <a:lnTo>
                    <a:pt x="720" y="159"/>
                  </a:lnTo>
                  <a:lnTo>
                    <a:pt x="721" y="160"/>
                  </a:lnTo>
                  <a:lnTo>
                    <a:pt x="722" y="161"/>
                  </a:lnTo>
                  <a:lnTo>
                    <a:pt x="723" y="163"/>
                  </a:lnTo>
                  <a:lnTo>
                    <a:pt x="724" y="165"/>
                  </a:lnTo>
                  <a:lnTo>
                    <a:pt x="724" y="166"/>
                  </a:lnTo>
                  <a:lnTo>
                    <a:pt x="725" y="168"/>
                  </a:lnTo>
                  <a:lnTo>
                    <a:pt x="726" y="169"/>
                  </a:lnTo>
                  <a:lnTo>
                    <a:pt x="728" y="170"/>
                  </a:lnTo>
                  <a:lnTo>
                    <a:pt x="729" y="171"/>
                  </a:lnTo>
                  <a:lnTo>
                    <a:pt x="730" y="172"/>
                  </a:lnTo>
                  <a:lnTo>
                    <a:pt x="731" y="174"/>
                  </a:lnTo>
                  <a:lnTo>
                    <a:pt x="732" y="176"/>
                  </a:lnTo>
                  <a:lnTo>
                    <a:pt x="733" y="177"/>
                  </a:lnTo>
                  <a:lnTo>
                    <a:pt x="734" y="178"/>
                  </a:lnTo>
                  <a:lnTo>
                    <a:pt x="735" y="179"/>
                  </a:lnTo>
                  <a:lnTo>
                    <a:pt x="738" y="179"/>
                  </a:lnTo>
                  <a:lnTo>
                    <a:pt x="741" y="183"/>
                  </a:lnTo>
                  <a:lnTo>
                    <a:pt x="742" y="184"/>
                  </a:lnTo>
                  <a:lnTo>
                    <a:pt x="743" y="185"/>
                  </a:lnTo>
                  <a:lnTo>
                    <a:pt x="745" y="186"/>
                  </a:lnTo>
                  <a:lnTo>
                    <a:pt x="746" y="187"/>
                  </a:lnTo>
                  <a:lnTo>
                    <a:pt x="746" y="188"/>
                  </a:lnTo>
                  <a:lnTo>
                    <a:pt x="747" y="191"/>
                  </a:lnTo>
                  <a:lnTo>
                    <a:pt x="748" y="192"/>
                  </a:lnTo>
                  <a:lnTo>
                    <a:pt x="751" y="193"/>
                  </a:lnTo>
                  <a:lnTo>
                    <a:pt x="753" y="193"/>
                  </a:lnTo>
                  <a:lnTo>
                    <a:pt x="754" y="194"/>
                  </a:lnTo>
                  <a:lnTo>
                    <a:pt x="756" y="194"/>
                  </a:lnTo>
                  <a:lnTo>
                    <a:pt x="757" y="194"/>
                  </a:lnTo>
                  <a:lnTo>
                    <a:pt x="758" y="195"/>
                  </a:lnTo>
                  <a:lnTo>
                    <a:pt x="760" y="195"/>
                  </a:lnTo>
                  <a:lnTo>
                    <a:pt x="763" y="195"/>
                  </a:lnTo>
                  <a:lnTo>
                    <a:pt x="765" y="191"/>
                  </a:lnTo>
                  <a:lnTo>
                    <a:pt x="766" y="187"/>
                  </a:lnTo>
                  <a:lnTo>
                    <a:pt x="767" y="184"/>
                  </a:lnTo>
                  <a:lnTo>
                    <a:pt x="772" y="186"/>
                  </a:lnTo>
                  <a:lnTo>
                    <a:pt x="773" y="187"/>
                  </a:lnTo>
                  <a:lnTo>
                    <a:pt x="774" y="188"/>
                  </a:lnTo>
                  <a:lnTo>
                    <a:pt x="778" y="189"/>
                  </a:lnTo>
                  <a:lnTo>
                    <a:pt x="779" y="191"/>
                  </a:lnTo>
                  <a:lnTo>
                    <a:pt x="781" y="192"/>
                  </a:lnTo>
                  <a:lnTo>
                    <a:pt x="782" y="193"/>
                  </a:lnTo>
                  <a:lnTo>
                    <a:pt x="783" y="193"/>
                  </a:lnTo>
                  <a:lnTo>
                    <a:pt x="784" y="194"/>
                  </a:lnTo>
                  <a:lnTo>
                    <a:pt x="786" y="197"/>
                  </a:lnTo>
                  <a:lnTo>
                    <a:pt x="795" y="196"/>
                  </a:lnTo>
                  <a:lnTo>
                    <a:pt x="790" y="193"/>
                  </a:lnTo>
                  <a:lnTo>
                    <a:pt x="790" y="192"/>
                  </a:lnTo>
                  <a:lnTo>
                    <a:pt x="790" y="189"/>
                  </a:lnTo>
                  <a:lnTo>
                    <a:pt x="790" y="188"/>
                  </a:lnTo>
                  <a:lnTo>
                    <a:pt x="793" y="187"/>
                  </a:lnTo>
                  <a:lnTo>
                    <a:pt x="792" y="183"/>
                  </a:lnTo>
                  <a:lnTo>
                    <a:pt x="792" y="180"/>
                  </a:lnTo>
                  <a:lnTo>
                    <a:pt x="797" y="180"/>
                  </a:lnTo>
                  <a:lnTo>
                    <a:pt x="798" y="180"/>
                  </a:lnTo>
                  <a:lnTo>
                    <a:pt x="800" y="180"/>
                  </a:lnTo>
                  <a:lnTo>
                    <a:pt x="801" y="180"/>
                  </a:lnTo>
                  <a:lnTo>
                    <a:pt x="804" y="180"/>
                  </a:lnTo>
                  <a:lnTo>
                    <a:pt x="805" y="180"/>
                  </a:lnTo>
                  <a:lnTo>
                    <a:pt x="807" y="180"/>
                  </a:lnTo>
                  <a:lnTo>
                    <a:pt x="808" y="182"/>
                  </a:lnTo>
                  <a:lnTo>
                    <a:pt x="811" y="182"/>
                  </a:lnTo>
                  <a:lnTo>
                    <a:pt x="812" y="182"/>
                  </a:lnTo>
                  <a:lnTo>
                    <a:pt x="814" y="182"/>
                  </a:lnTo>
                  <a:lnTo>
                    <a:pt x="815" y="182"/>
                  </a:lnTo>
                  <a:lnTo>
                    <a:pt x="817" y="182"/>
                  </a:lnTo>
                  <a:lnTo>
                    <a:pt x="818" y="182"/>
                  </a:lnTo>
                  <a:lnTo>
                    <a:pt x="821" y="182"/>
                  </a:lnTo>
                  <a:lnTo>
                    <a:pt x="822" y="182"/>
                  </a:lnTo>
                  <a:lnTo>
                    <a:pt x="823" y="182"/>
                  </a:lnTo>
                  <a:lnTo>
                    <a:pt x="825" y="180"/>
                  </a:lnTo>
                  <a:lnTo>
                    <a:pt x="826" y="180"/>
                  </a:lnTo>
                  <a:lnTo>
                    <a:pt x="828" y="179"/>
                  </a:lnTo>
                  <a:lnTo>
                    <a:pt x="829" y="178"/>
                  </a:lnTo>
                  <a:lnTo>
                    <a:pt x="830" y="177"/>
                  </a:lnTo>
                  <a:lnTo>
                    <a:pt x="831" y="176"/>
                  </a:lnTo>
                  <a:lnTo>
                    <a:pt x="833" y="175"/>
                  </a:lnTo>
                  <a:lnTo>
                    <a:pt x="833" y="174"/>
                  </a:lnTo>
                  <a:lnTo>
                    <a:pt x="836" y="172"/>
                  </a:lnTo>
                  <a:lnTo>
                    <a:pt x="837" y="171"/>
                  </a:lnTo>
                  <a:lnTo>
                    <a:pt x="839" y="171"/>
                  </a:lnTo>
                  <a:lnTo>
                    <a:pt x="840" y="166"/>
                  </a:lnTo>
                  <a:lnTo>
                    <a:pt x="838" y="165"/>
                  </a:lnTo>
                  <a:lnTo>
                    <a:pt x="837" y="162"/>
                  </a:lnTo>
                  <a:lnTo>
                    <a:pt x="836" y="159"/>
                  </a:lnTo>
                  <a:lnTo>
                    <a:pt x="834" y="155"/>
                  </a:lnTo>
                  <a:lnTo>
                    <a:pt x="833" y="153"/>
                  </a:lnTo>
                  <a:lnTo>
                    <a:pt x="832" y="150"/>
                  </a:lnTo>
                  <a:lnTo>
                    <a:pt x="831" y="146"/>
                  </a:lnTo>
                  <a:lnTo>
                    <a:pt x="830" y="145"/>
                  </a:lnTo>
                  <a:lnTo>
                    <a:pt x="831" y="143"/>
                  </a:lnTo>
                  <a:lnTo>
                    <a:pt x="831" y="142"/>
                  </a:lnTo>
                  <a:lnTo>
                    <a:pt x="830" y="140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1" y="130"/>
                  </a:lnTo>
                  <a:lnTo>
                    <a:pt x="831" y="129"/>
                  </a:lnTo>
                  <a:lnTo>
                    <a:pt x="831" y="128"/>
                  </a:lnTo>
                  <a:lnTo>
                    <a:pt x="833" y="125"/>
                  </a:lnTo>
                  <a:lnTo>
                    <a:pt x="837" y="121"/>
                  </a:lnTo>
                  <a:lnTo>
                    <a:pt x="839" y="119"/>
                  </a:lnTo>
                  <a:lnTo>
                    <a:pt x="841" y="119"/>
                  </a:lnTo>
                  <a:lnTo>
                    <a:pt x="843" y="118"/>
                  </a:lnTo>
                  <a:lnTo>
                    <a:pt x="847" y="117"/>
                  </a:lnTo>
                  <a:lnTo>
                    <a:pt x="849" y="118"/>
                  </a:lnTo>
                  <a:lnTo>
                    <a:pt x="850" y="113"/>
                  </a:lnTo>
                  <a:lnTo>
                    <a:pt x="853" y="112"/>
                  </a:lnTo>
                  <a:lnTo>
                    <a:pt x="855" y="111"/>
                  </a:lnTo>
                  <a:lnTo>
                    <a:pt x="856" y="108"/>
                  </a:lnTo>
                  <a:lnTo>
                    <a:pt x="857" y="107"/>
                  </a:lnTo>
                  <a:lnTo>
                    <a:pt x="857" y="104"/>
                  </a:lnTo>
                  <a:lnTo>
                    <a:pt x="855" y="100"/>
                  </a:lnTo>
                  <a:lnTo>
                    <a:pt x="853" y="98"/>
                  </a:lnTo>
                  <a:lnTo>
                    <a:pt x="854" y="95"/>
                  </a:lnTo>
                  <a:lnTo>
                    <a:pt x="854" y="93"/>
                  </a:lnTo>
                  <a:lnTo>
                    <a:pt x="855" y="92"/>
                  </a:lnTo>
                  <a:lnTo>
                    <a:pt x="855" y="91"/>
                  </a:lnTo>
                  <a:lnTo>
                    <a:pt x="856" y="88"/>
                  </a:lnTo>
                  <a:lnTo>
                    <a:pt x="856" y="87"/>
                  </a:lnTo>
                  <a:lnTo>
                    <a:pt x="858" y="85"/>
                  </a:lnTo>
                  <a:lnTo>
                    <a:pt x="862" y="86"/>
                  </a:lnTo>
                  <a:lnTo>
                    <a:pt x="864" y="87"/>
                  </a:lnTo>
                  <a:lnTo>
                    <a:pt x="866" y="87"/>
                  </a:lnTo>
                  <a:lnTo>
                    <a:pt x="868" y="91"/>
                  </a:lnTo>
                  <a:lnTo>
                    <a:pt x="870" y="92"/>
                  </a:lnTo>
                  <a:lnTo>
                    <a:pt x="871" y="93"/>
                  </a:lnTo>
                  <a:lnTo>
                    <a:pt x="872" y="94"/>
                  </a:lnTo>
                  <a:lnTo>
                    <a:pt x="874" y="96"/>
                  </a:lnTo>
                  <a:lnTo>
                    <a:pt x="879" y="96"/>
                  </a:lnTo>
                  <a:lnTo>
                    <a:pt x="883" y="96"/>
                  </a:lnTo>
                  <a:lnTo>
                    <a:pt x="886" y="95"/>
                  </a:lnTo>
                  <a:lnTo>
                    <a:pt x="890" y="93"/>
                  </a:lnTo>
                  <a:lnTo>
                    <a:pt x="894" y="88"/>
                  </a:lnTo>
                  <a:lnTo>
                    <a:pt x="897" y="85"/>
                  </a:lnTo>
                  <a:lnTo>
                    <a:pt x="899" y="83"/>
                  </a:lnTo>
                  <a:lnTo>
                    <a:pt x="901" y="81"/>
                  </a:lnTo>
                  <a:lnTo>
                    <a:pt x="905" y="78"/>
                  </a:lnTo>
                  <a:lnTo>
                    <a:pt x="908" y="77"/>
                  </a:lnTo>
                  <a:lnTo>
                    <a:pt x="914" y="76"/>
                  </a:lnTo>
                  <a:lnTo>
                    <a:pt x="915" y="74"/>
                  </a:lnTo>
                  <a:lnTo>
                    <a:pt x="919" y="75"/>
                  </a:lnTo>
                  <a:lnTo>
                    <a:pt x="921" y="75"/>
                  </a:lnTo>
                  <a:lnTo>
                    <a:pt x="919" y="79"/>
                  </a:lnTo>
                  <a:lnTo>
                    <a:pt x="922" y="82"/>
                  </a:lnTo>
                  <a:lnTo>
                    <a:pt x="924" y="79"/>
                  </a:lnTo>
                  <a:lnTo>
                    <a:pt x="928" y="78"/>
                  </a:lnTo>
                  <a:lnTo>
                    <a:pt x="930" y="76"/>
                  </a:lnTo>
                  <a:lnTo>
                    <a:pt x="931" y="75"/>
                  </a:lnTo>
                  <a:lnTo>
                    <a:pt x="932" y="74"/>
                  </a:lnTo>
                  <a:lnTo>
                    <a:pt x="933" y="73"/>
                  </a:lnTo>
                  <a:lnTo>
                    <a:pt x="934" y="71"/>
                  </a:lnTo>
                  <a:lnTo>
                    <a:pt x="937" y="69"/>
                  </a:lnTo>
                  <a:lnTo>
                    <a:pt x="938" y="69"/>
                  </a:lnTo>
                  <a:lnTo>
                    <a:pt x="939" y="68"/>
                  </a:lnTo>
                  <a:lnTo>
                    <a:pt x="941" y="67"/>
                  </a:lnTo>
                  <a:lnTo>
                    <a:pt x="942" y="68"/>
                  </a:lnTo>
                  <a:lnTo>
                    <a:pt x="945" y="68"/>
                  </a:lnTo>
                  <a:lnTo>
                    <a:pt x="947" y="68"/>
                  </a:lnTo>
                  <a:lnTo>
                    <a:pt x="949" y="68"/>
                  </a:lnTo>
                  <a:lnTo>
                    <a:pt x="950" y="68"/>
                  </a:lnTo>
                  <a:lnTo>
                    <a:pt x="951" y="68"/>
                  </a:lnTo>
                  <a:lnTo>
                    <a:pt x="954" y="68"/>
                  </a:lnTo>
                  <a:lnTo>
                    <a:pt x="955" y="68"/>
                  </a:lnTo>
                  <a:lnTo>
                    <a:pt x="956" y="68"/>
                  </a:lnTo>
                  <a:lnTo>
                    <a:pt x="958" y="67"/>
                  </a:lnTo>
                  <a:lnTo>
                    <a:pt x="958" y="66"/>
                  </a:lnTo>
                  <a:lnTo>
                    <a:pt x="959" y="63"/>
                  </a:lnTo>
                  <a:lnTo>
                    <a:pt x="961" y="62"/>
                  </a:lnTo>
                  <a:lnTo>
                    <a:pt x="961" y="61"/>
                  </a:lnTo>
                  <a:lnTo>
                    <a:pt x="962" y="59"/>
                  </a:lnTo>
                  <a:lnTo>
                    <a:pt x="963" y="58"/>
                  </a:lnTo>
                  <a:lnTo>
                    <a:pt x="963" y="57"/>
                  </a:lnTo>
                  <a:lnTo>
                    <a:pt x="964" y="54"/>
                  </a:lnTo>
                  <a:lnTo>
                    <a:pt x="964" y="53"/>
                  </a:lnTo>
                  <a:lnTo>
                    <a:pt x="964" y="52"/>
                  </a:lnTo>
                  <a:lnTo>
                    <a:pt x="965" y="50"/>
                  </a:lnTo>
                  <a:lnTo>
                    <a:pt x="965" y="49"/>
                  </a:lnTo>
                  <a:lnTo>
                    <a:pt x="965" y="46"/>
                  </a:lnTo>
                  <a:lnTo>
                    <a:pt x="965" y="45"/>
                  </a:lnTo>
                  <a:lnTo>
                    <a:pt x="966" y="43"/>
                  </a:lnTo>
                  <a:lnTo>
                    <a:pt x="966" y="42"/>
                  </a:lnTo>
                  <a:lnTo>
                    <a:pt x="966" y="40"/>
                  </a:lnTo>
                  <a:lnTo>
                    <a:pt x="967" y="39"/>
                  </a:lnTo>
                  <a:lnTo>
                    <a:pt x="967" y="37"/>
                  </a:lnTo>
                  <a:lnTo>
                    <a:pt x="967" y="35"/>
                  </a:lnTo>
                  <a:lnTo>
                    <a:pt x="967" y="34"/>
                  </a:lnTo>
                  <a:lnTo>
                    <a:pt x="967" y="33"/>
                  </a:lnTo>
                  <a:lnTo>
                    <a:pt x="967" y="31"/>
                  </a:lnTo>
                  <a:lnTo>
                    <a:pt x="966" y="29"/>
                  </a:lnTo>
                  <a:lnTo>
                    <a:pt x="966" y="27"/>
                  </a:lnTo>
                  <a:lnTo>
                    <a:pt x="966" y="26"/>
                  </a:lnTo>
                  <a:lnTo>
                    <a:pt x="967" y="24"/>
                  </a:lnTo>
                  <a:lnTo>
                    <a:pt x="967" y="23"/>
                  </a:lnTo>
                  <a:lnTo>
                    <a:pt x="969" y="20"/>
                  </a:lnTo>
                  <a:lnTo>
                    <a:pt x="969" y="19"/>
                  </a:lnTo>
                  <a:lnTo>
                    <a:pt x="970" y="18"/>
                  </a:lnTo>
                  <a:lnTo>
                    <a:pt x="970" y="16"/>
                  </a:lnTo>
                  <a:lnTo>
                    <a:pt x="971" y="15"/>
                  </a:lnTo>
                  <a:lnTo>
                    <a:pt x="972" y="14"/>
                  </a:lnTo>
                  <a:lnTo>
                    <a:pt x="973" y="12"/>
                  </a:lnTo>
                  <a:lnTo>
                    <a:pt x="974" y="12"/>
                  </a:lnTo>
                  <a:lnTo>
                    <a:pt x="977" y="11"/>
                  </a:lnTo>
                  <a:lnTo>
                    <a:pt x="978" y="11"/>
                  </a:lnTo>
                  <a:lnTo>
                    <a:pt x="980" y="10"/>
                  </a:lnTo>
                  <a:lnTo>
                    <a:pt x="981" y="9"/>
                  </a:lnTo>
                  <a:lnTo>
                    <a:pt x="982" y="8"/>
                  </a:lnTo>
                  <a:lnTo>
                    <a:pt x="983" y="7"/>
                  </a:lnTo>
                  <a:lnTo>
                    <a:pt x="984" y="6"/>
                  </a:lnTo>
                  <a:lnTo>
                    <a:pt x="986" y="4"/>
                  </a:lnTo>
                  <a:lnTo>
                    <a:pt x="987" y="3"/>
                  </a:lnTo>
                  <a:lnTo>
                    <a:pt x="988" y="2"/>
                  </a:lnTo>
                  <a:lnTo>
                    <a:pt x="988" y="1"/>
                  </a:lnTo>
                  <a:lnTo>
                    <a:pt x="988" y="0"/>
                  </a:lnTo>
                  <a:lnTo>
                    <a:pt x="992" y="1"/>
                  </a:lnTo>
                  <a:lnTo>
                    <a:pt x="996" y="3"/>
                  </a:lnTo>
                  <a:lnTo>
                    <a:pt x="998" y="6"/>
                  </a:lnTo>
                  <a:lnTo>
                    <a:pt x="999" y="8"/>
                  </a:lnTo>
                  <a:lnTo>
                    <a:pt x="995" y="12"/>
                  </a:lnTo>
                  <a:lnTo>
                    <a:pt x="994" y="16"/>
                  </a:lnTo>
                  <a:lnTo>
                    <a:pt x="994" y="18"/>
                  </a:lnTo>
                  <a:lnTo>
                    <a:pt x="994" y="22"/>
                  </a:lnTo>
                  <a:lnTo>
                    <a:pt x="991" y="26"/>
                  </a:lnTo>
                  <a:lnTo>
                    <a:pt x="988" y="28"/>
                  </a:lnTo>
                  <a:lnTo>
                    <a:pt x="984" y="29"/>
                  </a:lnTo>
                  <a:lnTo>
                    <a:pt x="981" y="33"/>
                  </a:lnTo>
                  <a:lnTo>
                    <a:pt x="978" y="36"/>
                  </a:lnTo>
                  <a:lnTo>
                    <a:pt x="981" y="40"/>
                  </a:lnTo>
                  <a:lnTo>
                    <a:pt x="981" y="41"/>
                  </a:lnTo>
                  <a:lnTo>
                    <a:pt x="981" y="43"/>
                  </a:lnTo>
                  <a:lnTo>
                    <a:pt x="981" y="44"/>
                  </a:lnTo>
                  <a:lnTo>
                    <a:pt x="981" y="45"/>
                  </a:lnTo>
                  <a:lnTo>
                    <a:pt x="982" y="46"/>
                  </a:lnTo>
                  <a:lnTo>
                    <a:pt x="983" y="49"/>
                  </a:lnTo>
                  <a:lnTo>
                    <a:pt x="984" y="50"/>
                  </a:lnTo>
                  <a:lnTo>
                    <a:pt x="986" y="51"/>
                  </a:lnTo>
                  <a:lnTo>
                    <a:pt x="987" y="52"/>
                  </a:lnTo>
                  <a:lnTo>
                    <a:pt x="988" y="53"/>
                  </a:lnTo>
                  <a:lnTo>
                    <a:pt x="989" y="54"/>
                  </a:lnTo>
                  <a:lnTo>
                    <a:pt x="990" y="56"/>
                  </a:lnTo>
                  <a:lnTo>
                    <a:pt x="991" y="57"/>
                  </a:lnTo>
                  <a:lnTo>
                    <a:pt x="992" y="58"/>
                  </a:lnTo>
                  <a:lnTo>
                    <a:pt x="994" y="59"/>
                  </a:lnTo>
                  <a:lnTo>
                    <a:pt x="995" y="60"/>
                  </a:lnTo>
                  <a:lnTo>
                    <a:pt x="996" y="61"/>
                  </a:lnTo>
                  <a:lnTo>
                    <a:pt x="997" y="62"/>
                  </a:lnTo>
                  <a:lnTo>
                    <a:pt x="998" y="63"/>
                  </a:lnTo>
                  <a:lnTo>
                    <a:pt x="1000" y="65"/>
                  </a:lnTo>
                  <a:lnTo>
                    <a:pt x="998" y="67"/>
                  </a:lnTo>
                  <a:lnTo>
                    <a:pt x="1000" y="69"/>
                  </a:lnTo>
                  <a:lnTo>
                    <a:pt x="1004" y="70"/>
                  </a:lnTo>
                  <a:lnTo>
                    <a:pt x="1006" y="73"/>
                  </a:lnTo>
                  <a:lnTo>
                    <a:pt x="1009" y="75"/>
                  </a:lnTo>
                  <a:lnTo>
                    <a:pt x="1011" y="77"/>
                  </a:lnTo>
                  <a:lnTo>
                    <a:pt x="1013" y="81"/>
                  </a:lnTo>
                  <a:lnTo>
                    <a:pt x="1015" y="83"/>
                  </a:lnTo>
                  <a:lnTo>
                    <a:pt x="1019" y="85"/>
                  </a:lnTo>
                  <a:lnTo>
                    <a:pt x="1019" y="86"/>
                  </a:lnTo>
                  <a:lnTo>
                    <a:pt x="1020" y="87"/>
                  </a:lnTo>
                  <a:lnTo>
                    <a:pt x="1021" y="88"/>
                  </a:lnTo>
                  <a:lnTo>
                    <a:pt x="1022" y="90"/>
                  </a:lnTo>
                  <a:lnTo>
                    <a:pt x="1023" y="92"/>
                  </a:lnTo>
                  <a:lnTo>
                    <a:pt x="1024" y="93"/>
                  </a:lnTo>
                  <a:lnTo>
                    <a:pt x="1024" y="94"/>
                  </a:lnTo>
                  <a:lnTo>
                    <a:pt x="1025" y="96"/>
                  </a:lnTo>
                  <a:lnTo>
                    <a:pt x="1025" y="98"/>
                  </a:lnTo>
                  <a:lnTo>
                    <a:pt x="1027" y="99"/>
                  </a:lnTo>
                  <a:lnTo>
                    <a:pt x="1027" y="101"/>
                  </a:lnTo>
                  <a:lnTo>
                    <a:pt x="1027" y="102"/>
                  </a:lnTo>
                  <a:lnTo>
                    <a:pt x="1029" y="103"/>
                  </a:lnTo>
                  <a:lnTo>
                    <a:pt x="1030" y="107"/>
                  </a:lnTo>
                  <a:lnTo>
                    <a:pt x="1034" y="102"/>
                  </a:lnTo>
                  <a:lnTo>
                    <a:pt x="1039" y="100"/>
                  </a:lnTo>
                  <a:lnTo>
                    <a:pt x="1041" y="103"/>
                  </a:lnTo>
                  <a:lnTo>
                    <a:pt x="1042" y="104"/>
                  </a:lnTo>
                  <a:lnTo>
                    <a:pt x="1044" y="104"/>
                  </a:lnTo>
                  <a:lnTo>
                    <a:pt x="1045" y="105"/>
                  </a:lnTo>
                  <a:lnTo>
                    <a:pt x="1047" y="107"/>
                  </a:lnTo>
                  <a:lnTo>
                    <a:pt x="1048" y="108"/>
                  </a:lnTo>
                  <a:lnTo>
                    <a:pt x="1049" y="108"/>
                  </a:lnTo>
                  <a:lnTo>
                    <a:pt x="1052" y="109"/>
                  </a:lnTo>
                  <a:lnTo>
                    <a:pt x="1053" y="110"/>
                  </a:lnTo>
                  <a:lnTo>
                    <a:pt x="1054" y="110"/>
                  </a:lnTo>
                  <a:lnTo>
                    <a:pt x="1055" y="111"/>
                  </a:lnTo>
                  <a:lnTo>
                    <a:pt x="1056" y="112"/>
                  </a:lnTo>
                  <a:lnTo>
                    <a:pt x="1057" y="113"/>
                  </a:lnTo>
                  <a:lnTo>
                    <a:pt x="1058" y="115"/>
                  </a:lnTo>
                  <a:lnTo>
                    <a:pt x="1061" y="115"/>
                  </a:lnTo>
                  <a:lnTo>
                    <a:pt x="1062" y="116"/>
                  </a:lnTo>
                  <a:lnTo>
                    <a:pt x="1063" y="117"/>
                  </a:lnTo>
                  <a:lnTo>
                    <a:pt x="1064" y="118"/>
                  </a:lnTo>
                  <a:lnTo>
                    <a:pt x="1066" y="117"/>
                  </a:lnTo>
                  <a:lnTo>
                    <a:pt x="1067" y="118"/>
                  </a:lnTo>
                  <a:lnTo>
                    <a:pt x="1070" y="118"/>
                  </a:lnTo>
                  <a:lnTo>
                    <a:pt x="1071" y="119"/>
                  </a:lnTo>
                  <a:lnTo>
                    <a:pt x="1072" y="119"/>
                  </a:lnTo>
                  <a:lnTo>
                    <a:pt x="1074" y="120"/>
                  </a:lnTo>
                  <a:lnTo>
                    <a:pt x="1075" y="120"/>
                  </a:lnTo>
                  <a:lnTo>
                    <a:pt x="1077" y="121"/>
                  </a:lnTo>
                  <a:lnTo>
                    <a:pt x="1078" y="121"/>
                  </a:lnTo>
                  <a:lnTo>
                    <a:pt x="1082" y="124"/>
                  </a:lnTo>
                  <a:lnTo>
                    <a:pt x="1085" y="124"/>
                  </a:lnTo>
                  <a:lnTo>
                    <a:pt x="1086" y="125"/>
                  </a:lnTo>
                  <a:lnTo>
                    <a:pt x="1088" y="125"/>
                  </a:lnTo>
                  <a:lnTo>
                    <a:pt x="1089" y="126"/>
                  </a:lnTo>
                  <a:lnTo>
                    <a:pt x="1090" y="126"/>
                  </a:lnTo>
                  <a:lnTo>
                    <a:pt x="1091" y="127"/>
                  </a:lnTo>
                  <a:lnTo>
                    <a:pt x="1094" y="128"/>
                  </a:lnTo>
                  <a:lnTo>
                    <a:pt x="1095" y="128"/>
                  </a:lnTo>
                  <a:lnTo>
                    <a:pt x="1096" y="129"/>
                  </a:lnTo>
                  <a:lnTo>
                    <a:pt x="1097" y="130"/>
                  </a:lnTo>
                  <a:lnTo>
                    <a:pt x="1098" y="132"/>
                  </a:lnTo>
                  <a:lnTo>
                    <a:pt x="1100" y="133"/>
                  </a:lnTo>
                  <a:lnTo>
                    <a:pt x="1102" y="134"/>
                  </a:lnTo>
                  <a:lnTo>
                    <a:pt x="1103" y="135"/>
                  </a:lnTo>
                  <a:lnTo>
                    <a:pt x="1104" y="136"/>
                  </a:lnTo>
                  <a:lnTo>
                    <a:pt x="1105" y="137"/>
                  </a:lnTo>
                  <a:lnTo>
                    <a:pt x="1106" y="138"/>
                  </a:lnTo>
                  <a:lnTo>
                    <a:pt x="1107" y="140"/>
                  </a:lnTo>
                  <a:lnTo>
                    <a:pt x="1108" y="141"/>
                  </a:lnTo>
                  <a:lnTo>
                    <a:pt x="1108" y="142"/>
                  </a:lnTo>
                  <a:lnTo>
                    <a:pt x="1110" y="143"/>
                  </a:lnTo>
                  <a:lnTo>
                    <a:pt x="1111" y="145"/>
                  </a:lnTo>
                  <a:lnTo>
                    <a:pt x="1111" y="146"/>
                  </a:lnTo>
                  <a:lnTo>
                    <a:pt x="1112" y="147"/>
                  </a:lnTo>
                  <a:lnTo>
                    <a:pt x="1112" y="150"/>
                  </a:lnTo>
                  <a:lnTo>
                    <a:pt x="1112" y="151"/>
                  </a:lnTo>
                  <a:lnTo>
                    <a:pt x="1113" y="153"/>
                  </a:lnTo>
                  <a:lnTo>
                    <a:pt x="1113" y="154"/>
                  </a:lnTo>
                  <a:lnTo>
                    <a:pt x="1114" y="155"/>
                  </a:lnTo>
                  <a:lnTo>
                    <a:pt x="1115" y="157"/>
                  </a:lnTo>
                  <a:lnTo>
                    <a:pt x="1116" y="158"/>
                  </a:lnTo>
                  <a:lnTo>
                    <a:pt x="1119" y="159"/>
                  </a:lnTo>
                  <a:lnTo>
                    <a:pt x="1120" y="160"/>
                  </a:lnTo>
                  <a:lnTo>
                    <a:pt x="1121" y="160"/>
                  </a:lnTo>
                  <a:lnTo>
                    <a:pt x="1123" y="161"/>
                  </a:lnTo>
                  <a:lnTo>
                    <a:pt x="1124" y="162"/>
                  </a:lnTo>
                  <a:lnTo>
                    <a:pt x="1125" y="162"/>
                  </a:lnTo>
                  <a:lnTo>
                    <a:pt x="1128" y="163"/>
                  </a:lnTo>
                  <a:lnTo>
                    <a:pt x="1129" y="165"/>
                  </a:lnTo>
                  <a:lnTo>
                    <a:pt x="1130" y="166"/>
                  </a:lnTo>
                  <a:lnTo>
                    <a:pt x="1131" y="166"/>
                  </a:lnTo>
                  <a:lnTo>
                    <a:pt x="1132" y="168"/>
                  </a:lnTo>
                  <a:lnTo>
                    <a:pt x="1133" y="169"/>
                  </a:lnTo>
                  <a:lnTo>
                    <a:pt x="1135" y="170"/>
                  </a:lnTo>
                  <a:lnTo>
                    <a:pt x="1136" y="171"/>
                  </a:lnTo>
                  <a:lnTo>
                    <a:pt x="1136" y="172"/>
                  </a:lnTo>
                  <a:lnTo>
                    <a:pt x="1137" y="174"/>
                  </a:lnTo>
                  <a:lnTo>
                    <a:pt x="1135" y="175"/>
                  </a:lnTo>
                  <a:lnTo>
                    <a:pt x="1133" y="175"/>
                  </a:lnTo>
                  <a:lnTo>
                    <a:pt x="1131" y="176"/>
                  </a:lnTo>
                  <a:lnTo>
                    <a:pt x="1130" y="179"/>
                  </a:lnTo>
                  <a:lnTo>
                    <a:pt x="1129" y="182"/>
                  </a:lnTo>
                  <a:lnTo>
                    <a:pt x="1128" y="184"/>
                  </a:lnTo>
                  <a:lnTo>
                    <a:pt x="1124" y="185"/>
                  </a:lnTo>
                  <a:lnTo>
                    <a:pt x="1122" y="188"/>
                  </a:lnTo>
                  <a:lnTo>
                    <a:pt x="1121" y="192"/>
                  </a:lnTo>
                  <a:lnTo>
                    <a:pt x="1121" y="194"/>
                  </a:lnTo>
                  <a:lnTo>
                    <a:pt x="1123" y="196"/>
                  </a:lnTo>
                  <a:lnTo>
                    <a:pt x="1124" y="197"/>
                  </a:lnTo>
                  <a:lnTo>
                    <a:pt x="1124" y="199"/>
                  </a:lnTo>
                  <a:lnTo>
                    <a:pt x="1124" y="201"/>
                  </a:lnTo>
                  <a:lnTo>
                    <a:pt x="1124" y="202"/>
                  </a:lnTo>
                  <a:lnTo>
                    <a:pt x="1125" y="204"/>
                  </a:lnTo>
                  <a:lnTo>
                    <a:pt x="1125" y="205"/>
                  </a:lnTo>
                  <a:lnTo>
                    <a:pt x="1125" y="206"/>
                  </a:lnTo>
                  <a:lnTo>
                    <a:pt x="1127" y="209"/>
                  </a:lnTo>
                  <a:lnTo>
                    <a:pt x="1125" y="210"/>
                  </a:lnTo>
                  <a:lnTo>
                    <a:pt x="1124" y="211"/>
                  </a:lnTo>
                  <a:lnTo>
                    <a:pt x="1124" y="212"/>
                  </a:lnTo>
                  <a:lnTo>
                    <a:pt x="1123" y="214"/>
                  </a:lnTo>
                  <a:lnTo>
                    <a:pt x="1123" y="216"/>
                  </a:lnTo>
                  <a:lnTo>
                    <a:pt x="1122" y="217"/>
                  </a:lnTo>
                  <a:lnTo>
                    <a:pt x="1122" y="219"/>
                  </a:lnTo>
                  <a:lnTo>
                    <a:pt x="1122" y="220"/>
                  </a:lnTo>
                  <a:lnTo>
                    <a:pt x="1122" y="222"/>
                  </a:lnTo>
                  <a:lnTo>
                    <a:pt x="1122" y="224"/>
                  </a:lnTo>
                  <a:lnTo>
                    <a:pt x="1121" y="226"/>
                  </a:lnTo>
                  <a:lnTo>
                    <a:pt x="1121" y="227"/>
                  </a:lnTo>
                  <a:lnTo>
                    <a:pt x="1123" y="229"/>
                  </a:lnTo>
                  <a:lnTo>
                    <a:pt x="1120" y="233"/>
                  </a:lnTo>
                  <a:lnTo>
                    <a:pt x="1119" y="236"/>
                  </a:lnTo>
                  <a:lnTo>
                    <a:pt x="1122" y="238"/>
                  </a:lnTo>
                  <a:lnTo>
                    <a:pt x="1123" y="238"/>
                  </a:lnTo>
                  <a:lnTo>
                    <a:pt x="1124" y="238"/>
                  </a:lnTo>
                  <a:lnTo>
                    <a:pt x="1127" y="239"/>
                  </a:lnTo>
                  <a:lnTo>
                    <a:pt x="1128" y="239"/>
                  </a:lnTo>
                  <a:lnTo>
                    <a:pt x="1130" y="239"/>
                  </a:lnTo>
                  <a:lnTo>
                    <a:pt x="1131" y="238"/>
                  </a:lnTo>
                  <a:lnTo>
                    <a:pt x="1132" y="238"/>
                  </a:lnTo>
                  <a:lnTo>
                    <a:pt x="1135" y="237"/>
                  </a:lnTo>
                  <a:lnTo>
                    <a:pt x="1136" y="237"/>
                  </a:lnTo>
                  <a:lnTo>
                    <a:pt x="1138" y="238"/>
                  </a:lnTo>
                  <a:lnTo>
                    <a:pt x="1139" y="239"/>
                  </a:lnTo>
                  <a:lnTo>
                    <a:pt x="1140" y="239"/>
                  </a:lnTo>
                  <a:lnTo>
                    <a:pt x="1141" y="241"/>
                  </a:lnTo>
                  <a:lnTo>
                    <a:pt x="1144" y="242"/>
                  </a:lnTo>
                  <a:lnTo>
                    <a:pt x="1145" y="242"/>
                  </a:lnTo>
                  <a:lnTo>
                    <a:pt x="1146" y="243"/>
                  </a:lnTo>
                  <a:lnTo>
                    <a:pt x="1147" y="243"/>
                  </a:lnTo>
                  <a:lnTo>
                    <a:pt x="1149" y="244"/>
                  </a:lnTo>
                  <a:lnTo>
                    <a:pt x="1150" y="245"/>
                  </a:lnTo>
                  <a:lnTo>
                    <a:pt x="1152" y="246"/>
                  </a:lnTo>
                  <a:lnTo>
                    <a:pt x="1156" y="250"/>
                  </a:lnTo>
                  <a:lnTo>
                    <a:pt x="1154" y="251"/>
                  </a:lnTo>
                  <a:lnTo>
                    <a:pt x="1157" y="253"/>
                  </a:lnTo>
                  <a:lnTo>
                    <a:pt x="1158" y="254"/>
                  </a:lnTo>
                  <a:lnTo>
                    <a:pt x="1162" y="255"/>
                  </a:lnTo>
                  <a:lnTo>
                    <a:pt x="1163" y="256"/>
                  </a:lnTo>
                  <a:lnTo>
                    <a:pt x="1164" y="258"/>
                  </a:lnTo>
                  <a:lnTo>
                    <a:pt x="1166" y="258"/>
                  </a:lnTo>
                  <a:lnTo>
                    <a:pt x="1168" y="259"/>
                  </a:lnTo>
                  <a:lnTo>
                    <a:pt x="1169" y="260"/>
                  </a:lnTo>
                  <a:lnTo>
                    <a:pt x="1170" y="261"/>
                  </a:lnTo>
                  <a:lnTo>
                    <a:pt x="1171" y="262"/>
                  </a:lnTo>
                  <a:lnTo>
                    <a:pt x="1173" y="262"/>
                  </a:lnTo>
                  <a:lnTo>
                    <a:pt x="1174" y="263"/>
                  </a:lnTo>
                  <a:lnTo>
                    <a:pt x="1175" y="264"/>
                  </a:lnTo>
                  <a:lnTo>
                    <a:pt x="1177" y="266"/>
                  </a:lnTo>
                  <a:lnTo>
                    <a:pt x="1178" y="267"/>
                  </a:lnTo>
                  <a:lnTo>
                    <a:pt x="1179" y="268"/>
                  </a:lnTo>
                  <a:lnTo>
                    <a:pt x="1180" y="269"/>
                  </a:lnTo>
                  <a:lnTo>
                    <a:pt x="1181" y="270"/>
                  </a:lnTo>
                  <a:lnTo>
                    <a:pt x="1181" y="271"/>
                  </a:lnTo>
                  <a:lnTo>
                    <a:pt x="1182" y="273"/>
                  </a:lnTo>
                  <a:lnTo>
                    <a:pt x="1183" y="275"/>
                  </a:lnTo>
                  <a:lnTo>
                    <a:pt x="1183" y="276"/>
                  </a:lnTo>
                  <a:lnTo>
                    <a:pt x="1183" y="278"/>
                  </a:lnTo>
                  <a:lnTo>
                    <a:pt x="1183" y="279"/>
                  </a:lnTo>
                  <a:lnTo>
                    <a:pt x="1185" y="281"/>
                  </a:lnTo>
                  <a:lnTo>
                    <a:pt x="1185" y="283"/>
                  </a:lnTo>
                  <a:lnTo>
                    <a:pt x="1186" y="284"/>
                  </a:lnTo>
                  <a:lnTo>
                    <a:pt x="1187" y="285"/>
                  </a:lnTo>
                  <a:lnTo>
                    <a:pt x="1188" y="286"/>
                  </a:lnTo>
                  <a:lnTo>
                    <a:pt x="1190" y="286"/>
                  </a:lnTo>
                  <a:lnTo>
                    <a:pt x="1191" y="287"/>
                  </a:lnTo>
                  <a:lnTo>
                    <a:pt x="1193" y="288"/>
                  </a:lnTo>
                  <a:lnTo>
                    <a:pt x="1194" y="289"/>
                  </a:lnTo>
                  <a:lnTo>
                    <a:pt x="1195" y="290"/>
                  </a:lnTo>
                  <a:lnTo>
                    <a:pt x="1196" y="290"/>
                  </a:lnTo>
                  <a:lnTo>
                    <a:pt x="1197" y="293"/>
                  </a:lnTo>
                  <a:lnTo>
                    <a:pt x="1199" y="293"/>
                  </a:lnTo>
                  <a:lnTo>
                    <a:pt x="1199" y="294"/>
                  </a:lnTo>
                  <a:lnTo>
                    <a:pt x="1202" y="295"/>
                  </a:lnTo>
                  <a:lnTo>
                    <a:pt x="1205" y="295"/>
                  </a:lnTo>
                  <a:lnTo>
                    <a:pt x="1207" y="298"/>
                  </a:lnTo>
                  <a:lnTo>
                    <a:pt x="1208" y="300"/>
                  </a:lnTo>
                  <a:lnTo>
                    <a:pt x="1211" y="300"/>
                  </a:lnTo>
                  <a:lnTo>
                    <a:pt x="1212" y="300"/>
                  </a:lnTo>
                  <a:lnTo>
                    <a:pt x="1213" y="300"/>
                  </a:lnTo>
                  <a:lnTo>
                    <a:pt x="1215" y="298"/>
                  </a:lnTo>
                  <a:lnTo>
                    <a:pt x="1216" y="298"/>
                  </a:lnTo>
                  <a:lnTo>
                    <a:pt x="1219" y="298"/>
                  </a:lnTo>
                  <a:lnTo>
                    <a:pt x="1221" y="298"/>
                  </a:lnTo>
                  <a:lnTo>
                    <a:pt x="1221" y="301"/>
                  </a:lnTo>
                  <a:lnTo>
                    <a:pt x="1222" y="303"/>
                  </a:lnTo>
                  <a:lnTo>
                    <a:pt x="1222" y="304"/>
                  </a:lnTo>
                  <a:lnTo>
                    <a:pt x="1223" y="306"/>
                  </a:lnTo>
                  <a:lnTo>
                    <a:pt x="1223" y="307"/>
                  </a:lnTo>
                  <a:lnTo>
                    <a:pt x="1222" y="310"/>
                  </a:lnTo>
                  <a:lnTo>
                    <a:pt x="1222" y="311"/>
                  </a:lnTo>
                  <a:lnTo>
                    <a:pt x="1222" y="313"/>
                  </a:lnTo>
                  <a:lnTo>
                    <a:pt x="1222" y="314"/>
                  </a:lnTo>
                  <a:lnTo>
                    <a:pt x="1222" y="317"/>
                  </a:lnTo>
                  <a:lnTo>
                    <a:pt x="1222" y="319"/>
                  </a:lnTo>
                  <a:lnTo>
                    <a:pt x="1221" y="320"/>
                  </a:lnTo>
                  <a:lnTo>
                    <a:pt x="1221" y="322"/>
                  </a:lnTo>
                  <a:lnTo>
                    <a:pt x="1221" y="323"/>
                  </a:lnTo>
                  <a:lnTo>
                    <a:pt x="1221" y="326"/>
                  </a:lnTo>
                  <a:lnTo>
                    <a:pt x="1220" y="327"/>
                  </a:lnTo>
                  <a:lnTo>
                    <a:pt x="1220" y="329"/>
                  </a:lnTo>
                  <a:lnTo>
                    <a:pt x="1220" y="330"/>
                  </a:lnTo>
                  <a:lnTo>
                    <a:pt x="1219" y="331"/>
                  </a:lnTo>
                  <a:lnTo>
                    <a:pt x="1219" y="334"/>
                  </a:lnTo>
                  <a:lnTo>
                    <a:pt x="1218" y="335"/>
                  </a:lnTo>
                  <a:lnTo>
                    <a:pt x="1216" y="337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4" y="343"/>
                  </a:lnTo>
                  <a:lnTo>
                    <a:pt x="1211" y="345"/>
                  </a:lnTo>
                  <a:lnTo>
                    <a:pt x="1210" y="346"/>
                  </a:lnTo>
                  <a:lnTo>
                    <a:pt x="1212" y="351"/>
                  </a:lnTo>
                  <a:lnTo>
                    <a:pt x="1206" y="353"/>
                  </a:lnTo>
                  <a:lnTo>
                    <a:pt x="1203" y="353"/>
                  </a:lnTo>
                  <a:lnTo>
                    <a:pt x="1199" y="354"/>
                  </a:lnTo>
                  <a:lnTo>
                    <a:pt x="1196" y="351"/>
                  </a:lnTo>
                  <a:lnTo>
                    <a:pt x="1195" y="351"/>
                  </a:lnTo>
                  <a:lnTo>
                    <a:pt x="1194" y="351"/>
                  </a:lnTo>
                  <a:lnTo>
                    <a:pt x="1191" y="352"/>
                  </a:lnTo>
                  <a:lnTo>
                    <a:pt x="1190" y="352"/>
                  </a:lnTo>
                  <a:lnTo>
                    <a:pt x="1189" y="354"/>
                  </a:lnTo>
                  <a:lnTo>
                    <a:pt x="1188" y="354"/>
                  </a:lnTo>
                  <a:lnTo>
                    <a:pt x="1186" y="355"/>
                  </a:lnTo>
                  <a:lnTo>
                    <a:pt x="1185" y="356"/>
                  </a:lnTo>
                  <a:lnTo>
                    <a:pt x="1183" y="356"/>
                  </a:lnTo>
                  <a:lnTo>
                    <a:pt x="1181" y="357"/>
                  </a:lnTo>
                  <a:lnTo>
                    <a:pt x="1180" y="357"/>
                  </a:lnTo>
                  <a:lnTo>
                    <a:pt x="1178" y="357"/>
                  </a:lnTo>
                  <a:lnTo>
                    <a:pt x="1175" y="357"/>
                  </a:lnTo>
                  <a:lnTo>
                    <a:pt x="1174" y="359"/>
                  </a:lnTo>
                  <a:lnTo>
                    <a:pt x="1171" y="361"/>
                  </a:lnTo>
                  <a:lnTo>
                    <a:pt x="1169" y="359"/>
                  </a:lnTo>
                  <a:lnTo>
                    <a:pt x="1168" y="359"/>
                  </a:lnTo>
                  <a:lnTo>
                    <a:pt x="1165" y="360"/>
                  </a:lnTo>
                  <a:lnTo>
                    <a:pt x="1163" y="360"/>
                  </a:lnTo>
                  <a:lnTo>
                    <a:pt x="1162" y="360"/>
                  </a:lnTo>
                  <a:lnTo>
                    <a:pt x="1160" y="361"/>
                  </a:lnTo>
                  <a:lnTo>
                    <a:pt x="1161" y="364"/>
                  </a:lnTo>
                  <a:lnTo>
                    <a:pt x="1155" y="362"/>
                  </a:lnTo>
                  <a:lnTo>
                    <a:pt x="1155" y="365"/>
                  </a:lnTo>
                  <a:lnTo>
                    <a:pt x="1154" y="367"/>
                  </a:lnTo>
                  <a:lnTo>
                    <a:pt x="1153" y="369"/>
                  </a:lnTo>
                  <a:lnTo>
                    <a:pt x="1152" y="370"/>
                  </a:lnTo>
                  <a:lnTo>
                    <a:pt x="1152" y="372"/>
                  </a:lnTo>
                  <a:lnTo>
                    <a:pt x="1150" y="373"/>
                  </a:lnTo>
                  <a:lnTo>
                    <a:pt x="1152" y="373"/>
                  </a:lnTo>
                  <a:lnTo>
                    <a:pt x="1153" y="374"/>
                  </a:lnTo>
                  <a:lnTo>
                    <a:pt x="1155" y="376"/>
                  </a:lnTo>
                  <a:lnTo>
                    <a:pt x="1156" y="377"/>
                  </a:lnTo>
                  <a:lnTo>
                    <a:pt x="1157" y="377"/>
                  </a:lnTo>
                  <a:lnTo>
                    <a:pt x="1160" y="378"/>
                  </a:lnTo>
                  <a:lnTo>
                    <a:pt x="1161" y="379"/>
                  </a:lnTo>
                  <a:lnTo>
                    <a:pt x="1162" y="380"/>
                  </a:lnTo>
                  <a:lnTo>
                    <a:pt x="1163" y="380"/>
                  </a:lnTo>
                  <a:lnTo>
                    <a:pt x="1164" y="381"/>
                  </a:lnTo>
                  <a:lnTo>
                    <a:pt x="1165" y="382"/>
                  </a:lnTo>
                  <a:lnTo>
                    <a:pt x="1166" y="384"/>
                  </a:lnTo>
                  <a:lnTo>
                    <a:pt x="1168" y="385"/>
                  </a:lnTo>
                  <a:lnTo>
                    <a:pt x="1169" y="386"/>
                  </a:lnTo>
                  <a:lnTo>
                    <a:pt x="1169" y="388"/>
                  </a:lnTo>
                  <a:lnTo>
                    <a:pt x="1169" y="389"/>
                  </a:lnTo>
                  <a:lnTo>
                    <a:pt x="1169" y="390"/>
                  </a:lnTo>
                  <a:lnTo>
                    <a:pt x="1169" y="393"/>
                  </a:lnTo>
                  <a:lnTo>
                    <a:pt x="1169" y="395"/>
                  </a:lnTo>
                  <a:lnTo>
                    <a:pt x="1168" y="396"/>
                  </a:lnTo>
                  <a:lnTo>
                    <a:pt x="1169" y="397"/>
                  </a:lnTo>
                  <a:lnTo>
                    <a:pt x="1171" y="398"/>
                  </a:lnTo>
                  <a:lnTo>
                    <a:pt x="1172" y="398"/>
                  </a:lnTo>
                  <a:lnTo>
                    <a:pt x="1173" y="399"/>
                  </a:lnTo>
                  <a:lnTo>
                    <a:pt x="1175" y="401"/>
                  </a:lnTo>
                  <a:lnTo>
                    <a:pt x="1177" y="401"/>
                  </a:lnTo>
                  <a:lnTo>
                    <a:pt x="1178" y="401"/>
                  </a:lnTo>
                  <a:lnTo>
                    <a:pt x="1179" y="403"/>
                  </a:lnTo>
                  <a:lnTo>
                    <a:pt x="1182" y="405"/>
                  </a:lnTo>
                  <a:lnTo>
                    <a:pt x="1181" y="406"/>
                  </a:lnTo>
                  <a:lnTo>
                    <a:pt x="1185" y="408"/>
                  </a:lnTo>
                  <a:lnTo>
                    <a:pt x="1186" y="408"/>
                  </a:lnTo>
                  <a:lnTo>
                    <a:pt x="1187" y="410"/>
                  </a:lnTo>
                  <a:lnTo>
                    <a:pt x="1189" y="411"/>
                  </a:lnTo>
                  <a:lnTo>
                    <a:pt x="1190" y="411"/>
                  </a:lnTo>
                  <a:lnTo>
                    <a:pt x="1191" y="412"/>
                  </a:lnTo>
                  <a:lnTo>
                    <a:pt x="1194" y="413"/>
                  </a:lnTo>
                  <a:lnTo>
                    <a:pt x="1195" y="413"/>
                  </a:lnTo>
                  <a:lnTo>
                    <a:pt x="1196" y="415"/>
                  </a:lnTo>
                  <a:lnTo>
                    <a:pt x="1196" y="416"/>
                  </a:lnTo>
                  <a:lnTo>
                    <a:pt x="1197" y="418"/>
                  </a:lnTo>
                  <a:lnTo>
                    <a:pt x="1199" y="419"/>
                  </a:lnTo>
                  <a:lnTo>
                    <a:pt x="1200" y="419"/>
                  </a:lnTo>
                  <a:lnTo>
                    <a:pt x="1202" y="420"/>
                  </a:lnTo>
                  <a:lnTo>
                    <a:pt x="1203" y="421"/>
                  </a:lnTo>
                  <a:lnTo>
                    <a:pt x="1204" y="422"/>
                  </a:lnTo>
                  <a:lnTo>
                    <a:pt x="1205" y="423"/>
                  </a:lnTo>
                  <a:lnTo>
                    <a:pt x="1207" y="424"/>
                  </a:lnTo>
                  <a:lnTo>
                    <a:pt x="1208" y="426"/>
                  </a:lnTo>
                  <a:lnTo>
                    <a:pt x="1210" y="427"/>
                  </a:lnTo>
                  <a:lnTo>
                    <a:pt x="1211" y="428"/>
                  </a:lnTo>
                  <a:lnTo>
                    <a:pt x="1212" y="428"/>
                  </a:lnTo>
                  <a:lnTo>
                    <a:pt x="1214" y="429"/>
                  </a:lnTo>
                  <a:lnTo>
                    <a:pt x="1215" y="430"/>
                  </a:lnTo>
                  <a:lnTo>
                    <a:pt x="1216" y="431"/>
                  </a:lnTo>
                  <a:lnTo>
                    <a:pt x="1215" y="433"/>
                  </a:lnTo>
                  <a:lnTo>
                    <a:pt x="1214" y="435"/>
                  </a:lnTo>
                  <a:lnTo>
                    <a:pt x="1214" y="436"/>
                  </a:lnTo>
                  <a:lnTo>
                    <a:pt x="1213" y="438"/>
                  </a:lnTo>
                  <a:lnTo>
                    <a:pt x="1213" y="439"/>
                  </a:lnTo>
                  <a:lnTo>
                    <a:pt x="1212" y="440"/>
                  </a:lnTo>
                  <a:lnTo>
                    <a:pt x="1212" y="441"/>
                  </a:lnTo>
                  <a:lnTo>
                    <a:pt x="1212" y="444"/>
                  </a:lnTo>
                  <a:lnTo>
                    <a:pt x="1212" y="445"/>
                  </a:lnTo>
                  <a:lnTo>
                    <a:pt x="1212" y="447"/>
                  </a:lnTo>
                  <a:lnTo>
                    <a:pt x="1212" y="448"/>
                  </a:lnTo>
                  <a:lnTo>
                    <a:pt x="1211" y="450"/>
                  </a:lnTo>
                  <a:lnTo>
                    <a:pt x="1211" y="452"/>
                  </a:lnTo>
                  <a:lnTo>
                    <a:pt x="1210" y="453"/>
                  </a:lnTo>
                  <a:lnTo>
                    <a:pt x="1208" y="454"/>
                  </a:lnTo>
                  <a:lnTo>
                    <a:pt x="1207" y="456"/>
                  </a:lnTo>
                  <a:lnTo>
                    <a:pt x="1206" y="457"/>
                  </a:lnTo>
                  <a:lnTo>
                    <a:pt x="1206" y="458"/>
                  </a:lnTo>
                  <a:lnTo>
                    <a:pt x="1204" y="458"/>
                  </a:lnTo>
                  <a:lnTo>
                    <a:pt x="1200" y="458"/>
                  </a:lnTo>
                  <a:lnTo>
                    <a:pt x="1199" y="457"/>
                  </a:lnTo>
                  <a:lnTo>
                    <a:pt x="1197" y="457"/>
                  </a:lnTo>
                  <a:lnTo>
                    <a:pt x="1196" y="456"/>
                  </a:lnTo>
                  <a:lnTo>
                    <a:pt x="1194" y="456"/>
                  </a:lnTo>
                  <a:lnTo>
                    <a:pt x="1193" y="455"/>
                  </a:lnTo>
                  <a:lnTo>
                    <a:pt x="1190" y="454"/>
                  </a:lnTo>
                  <a:lnTo>
                    <a:pt x="1188" y="453"/>
                  </a:lnTo>
                  <a:lnTo>
                    <a:pt x="1187" y="453"/>
                  </a:lnTo>
                  <a:lnTo>
                    <a:pt x="1186" y="454"/>
                  </a:lnTo>
                  <a:lnTo>
                    <a:pt x="1185" y="454"/>
                  </a:lnTo>
                  <a:lnTo>
                    <a:pt x="1183" y="456"/>
                  </a:lnTo>
                  <a:lnTo>
                    <a:pt x="1182" y="457"/>
                  </a:lnTo>
                  <a:lnTo>
                    <a:pt x="1181" y="458"/>
                  </a:lnTo>
                  <a:lnTo>
                    <a:pt x="1181" y="461"/>
                  </a:lnTo>
                  <a:lnTo>
                    <a:pt x="1180" y="462"/>
                  </a:lnTo>
                  <a:lnTo>
                    <a:pt x="1179" y="463"/>
                  </a:lnTo>
                  <a:lnTo>
                    <a:pt x="1178" y="465"/>
                  </a:lnTo>
                  <a:lnTo>
                    <a:pt x="1175" y="466"/>
                  </a:lnTo>
                  <a:lnTo>
                    <a:pt x="1178" y="469"/>
                  </a:lnTo>
                  <a:lnTo>
                    <a:pt x="1180" y="470"/>
                  </a:lnTo>
                  <a:lnTo>
                    <a:pt x="1179" y="475"/>
                  </a:lnTo>
                  <a:lnTo>
                    <a:pt x="1180" y="478"/>
                  </a:lnTo>
                  <a:lnTo>
                    <a:pt x="1180" y="479"/>
                  </a:lnTo>
                  <a:lnTo>
                    <a:pt x="1180" y="481"/>
                  </a:lnTo>
                  <a:lnTo>
                    <a:pt x="1179" y="482"/>
                  </a:lnTo>
                  <a:lnTo>
                    <a:pt x="1179" y="483"/>
                  </a:lnTo>
                  <a:lnTo>
                    <a:pt x="1178" y="485"/>
                  </a:lnTo>
                  <a:lnTo>
                    <a:pt x="1177" y="487"/>
                  </a:lnTo>
                  <a:lnTo>
                    <a:pt x="1175" y="487"/>
                  </a:lnTo>
                  <a:lnTo>
                    <a:pt x="1174" y="488"/>
                  </a:lnTo>
                  <a:lnTo>
                    <a:pt x="1173" y="489"/>
                  </a:lnTo>
                  <a:lnTo>
                    <a:pt x="1172" y="490"/>
                  </a:lnTo>
                  <a:lnTo>
                    <a:pt x="1172" y="492"/>
                  </a:lnTo>
                  <a:lnTo>
                    <a:pt x="1172" y="494"/>
                  </a:lnTo>
                  <a:lnTo>
                    <a:pt x="1171" y="495"/>
                  </a:lnTo>
                  <a:lnTo>
                    <a:pt x="1171" y="497"/>
                  </a:lnTo>
                  <a:lnTo>
                    <a:pt x="1171" y="498"/>
                  </a:lnTo>
                  <a:lnTo>
                    <a:pt x="1170" y="499"/>
                  </a:lnTo>
                  <a:lnTo>
                    <a:pt x="1170" y="502"/>
                  </a:lnTo>
                  <a:lnTo>
                    <a:pt x="1170" y="503"/>
                  </a:lnTo>
                  <a:lnTo>
                    <a:pt x="1169" y="504"/>
                  </a:lnTo>
                  <a:lnTo>
                    <a:pt x="1169" y="506"/>
                  </a:lnTo>
                  <a:lnTo>
                    <a:pt x="1168" y="507"/>
                  </a:lnTo>
                  <a:lnTo>
                    <a:pt x="1168" y="510"/>
                  </a:lnTo>
                  <a:lnTo>
                    <a:pt x="1170" y="511"/>
                  </a:lnTo>
                  <a:lnTo>
                    <a:pt x="1166" y="512"/>
                  </a:lnTo>
                  <a:lnTo>
                    <a:pt x="1165" y="513"/>
                  </a:lnTo>
                  <a:lnTo>
                    <a:pt x="1165" y="514"/>
                  </a:lnTo>
                  <a:lnTo>
                    <a:pt x="1164" y="516"/>
                  </a:lnTo>
                  <a:lnTo>
                    <a:pt x="1163" y="517"/>
                  </a:lnTo>
                  <a:lnTo>
                    <a:pt x="1163" y="520"/>
                  </a:lnTo>
                  <a:lnTo>
                    <a:pt x="1162" y="521"/>
                  </a:lnTo>
                  <a:lnTo>
                    <a:pt x="1160" y="520"/>
                  </a:lnTo>
                  <a:lnTo>
                    <a:pt x="1157" y="520"/>
                  </a:lnTo>
                  <a:lnTo>
                    <a:pt x="1156" y="519"/>
                  </a:lnTo>
                  <a:lnTo>
                    <a:pt x="1154" y="519"/>
                  </a:lnTo>
                  <a:lnTo>
                    <a:pt x="1153" y="517"/>
                  </a:lnTo>
                  <a:lnTo>
                    <a:pt x="1152" y="516"/>
                  </a:lnTo>
                  <a:lnTo>
                    <a:pt x="1150" y="515"/>
                  </a:lnTo>
                  <a:lnTo>
                    <a:pt x="1149" y="515"/>
                  </a:lnTo>
                  <a:lnTo>
                    <a:pt x="1147" y="515"/>
                  </a:lnTo>
                  <a:lnTo>
                    <a:pt x="1146" y="515"/>
                  </a:lnTo>
                  <a:lnTo>
                    <a:pt x="1144" y="515"/>
                  </a:lnTo>
                  <a:lnTo>
                    <a:pt x="1142" y="514"/>
                  </a:lnTo>
                  <a:lnTo>
                    <a:pt x="1140" y="514"/>
                  </a:lnTo>
                  <a:lnTo>
                    <a:pt x="1138" y="514"/>
                  </a:lnTo>
                  <a:lnTo>
                    <a:pt x="1137" y="514"/>
                  </a:lnTo>
                  <a:lnTo>
                    <a:pt x="1136" y="513"/>
                  </a:lnTo>
                  <a:lnTo>
                    <a:pt x="1133" y="511"/>
                  </a:lnTo>
                  <a:lnTo>
                    <a:pt x="1132" y="510"/>
                  </a:lnTo>
                  <a:lnTo>
                    <a:pt x="1131" y="508"/>
                  </a:lnTo>
                  <a:lnTo>
                    <a:pt x="1129" y="507"/>
                  </a:lnTo>
                  <a:lnTo>
                    <a:pt x="1128" y="506"/>
                  </a:lnTo>
                  <a:lnTo>
                    <a:pt x="1127" y="505"/>
                  </a:lnTo>
                  <a:lnTo>
                    <a:pt x="1125" y="505"/>
                  </a:lnTo>
                  <a:lnTo>
                    <a:pt x="1124" y="504"/>
                  </a:lnTo>
                  <a:lnTo>
                    <a:pt x="1123" y="503"/>
                  </a:lnTo>
                  <a:lnTo>
                    <a:pt x="1122" y="502"/>
                  </a:lnTo>
                  <a:lnTo>
                    <a:pt x="1121" y="502"/>
                  </a:lnTo>
                  <a:lnTo>
                    <a:pt x="1119" y="500"/>
                  </a:lnTo>
                  <a:lnTo>
                    <a:pt x="1117" y="499"/>
                  </a:lnTo>
                  <a:lnTo>
                    <a:pt x="1116" y="497"/>
                  </a:lnTo>
                  <a:lnTo>
                    <a:pt x="1115" y="496"/>
                  </a:lnTo>
                  <a:lnTo>
                    <a:pt x="1115" y="495"/>
                  </a:lnTo>
                  <a:lnTo>
                    <a:pt x="1114" y="494"/>
                  </a:lnTo>
                  <a:lnTo>
                    <a:pt x="1114" y="492"/>
                  </a:lnTo>
                  <a:lnTo>
                    <a:pt x="1113" y="491"/>
                  </a:lnTo>
                  <a:lnTo>
                    <a:pt x="1112" y="489"/>
                  </a:lnTo>
                  <a:lnTo>
                    <a:pt x="1111" y="489"/>
                  </a:lnTo>
                  <a:lnTo>
                    <a:pt x="1110" y="488"/>
                  </a:lnTo>
                  <a:lnTo>
                    <a:pt x="1107" y="488"/>
                  </a:lnTo>
                  <a:lnTo>
                    <a:pt x="1106" y="488"/>
                  </a:lnTo>
                  <a:lnTo>
                    <a:pt x="1104" y="487"/>
                  </a:lnTo>
                  <a:lnTo>
                    <a:pt x="1103" y="487"/>
                  </a:lnTo>
                  <a:lnTo>
                    <a:pt x="1102" y="486"/>
                  </a:lnTo>
                  <a:lnTo>
                    <a:pt x="1100" y="485"/>
                  </a:lnTo>
                  <a:lnTo>
                    <a:pt x="1100" y="482"/>
                  </a:lnTo>
                  <a:lnTo>
                    <a:pt x="1099" y="481"/>
                  </a:lnTo>
                  <a:lnTo>
                    <a:pt x="1098" y="480"/>
                  </a:lnTo>
                  <a:lnTo>
                    <a:pt x="1097" y="479"/>
                  </a:lnTo>
                  <a:lnTo>
                    <a:pt x="1097" y="477"/>
                  </a:lnTo>
                  <a:lnTo>
                    <a:pt x="1096" y="475"/>
                  </a:lnTo>
                  <a:lnTo>
                    <a:pt x="1095" y="474"/>
                  </a:lnTo>
                  <a:lnTo>
                    <a:pt x="1094" y="473"/>
                  </a:lnTo>
                  <a:lnTo>
                    <a:pt x="1094" y="471"/>
                  </a:lnTo>
                  <a:lnTo>
                    <a:pt x="1092" y="470"/>
                  </a:lnTo>
                  <a:lnTo>
                    <a:pt x="1091" y="469"/>
                  </a:lnTo>
                  <a:lnTo>
                    <a:pt x="1091" y="468"/>
                  </a:lnTo>
                  <a:lnTo>
                    <a:pt x="1090" y="466"/>
                  </a:lnTo>
                  <a:lnTo>
                    <a:pt x="1089" y="464"/>
                  </a:lnTo>
                  <a:lnTo>
                    <a:pt x="1088" y="463"/>
                  </a:lnTo>
                  <a:lnTo>
                    <a:pt x="1087" y="463"/>
                  </a:lnTo>
                  <a:lnTo>
                    <a:pt x="1086" y="462"/>
                  </a:lnTo>
                  <a:lnTo>
                    <a:pt x="1083" y="462"/>
                  </a:lnTo>
                  <a:lnTo>
                    <a:pt x="1082" y="462"/>
                  </a:lnTo>
                  <a:lnTo>
                    <a:pt x="1081" y="462"/>
                  </a:lnTo>
                  <a:lnTo>
                    <a:pt x="1079" y="461"/>
                  </a:lnTo>
                  <a:lnTo>
                    <a:pt x="1079" y="463"/>
                  </a:lnTo>
                  <a:lnTo>
                    <a:pt x="1078" y="464"/>
                  </a:lnTo>
                  <a:lnTo>
                    <a:pt x="1075" y="465"/>
                  </a:lnTo>
                  <a:lnTo>
                    <a:pt x="1074" y="466"/>
                  </a:lnTo>
                  <a:lnTo>
                    <a:pt x="1073" y="468"/>
                  </a:lnTo>
                  <a:lnTo>
                    <a:pt x="1072" y="469"/>
                  </a:lnTo>
                  <a:lnTo>
                    <a:pt x="1071" y="470"/>
                  </a:lnTo>
                  <a:lnTo>
                    <a:pt x="1070" y="471"/>
                  </a:lnTo>
                  <a:lnTo>
                    <a:pt x="1067" y="472"/>
                  </a:lnTo>
                  <a:lnTo>
                    <a:pt x="1066" y="473"/>
                  </a:lnTo>
                  <a:lnTo>
                    <a:pt x="1065" y="474"/>
                  </a:lnTo>
                  <a:lnTo>
                    <a:pt x="1064" y="475"/>
                  </a:lnTo>
                  <a:lnTo>
                    <a:pt x="1063" y="477"/>
                  </a:lnTo>
                  <a:lnTo>
                    <a:pt x="1061" y="478"/>
                  </a:lnTo>
                  <a:lnTo>
                    <a:pt x="1060" y="479"/>
                  </a:lnTo>
                  <a:lnTo>
                    <a:pt x="1060" y="480"/>
                  </a:lnTo>
                  <a:lnTo>
                    <a:pt x="1058" y="481"/>
                  </a:lnTo>
                  <a:lnTo>
                    <a:pt x="1058" y="482"/>
                  </a:lnTo>
                  <a:lnTo>
                    <a:pt x="1057" y="485"/>
                  </a:lnTo>
                  <a:lnTo>
                    <a:pt x="1056" y="486"/>
                  </a:lnTo>
                  <a:lnTo>
                    <a:pt x="1055" y="487"/>
                  </a:lnTo>
                  <a:lnTo>
                    <a:pt x="1054" y="488"/>
                  </a:lnTo>
                  <a:lnTo>
                    <a:pt x="1053" y="489"/>
                  </a:lnTo>
                  <a:lnTo>
                    <a:pt x="1052" y="490"/>
                  </a:lnTo>
                  <a:lnTo>
                    <a:pt x="1050" y="491"/>
                  </a:lnTo>
                  <a:lnTo>
                    <a:pt x="1048" y="491"/>
                  </a:lnTo>
                  <a:lnTo>
                    <a:pt x="1047" y="491"/>
                  </a:lnTo>
                  <a:lnTo>
                    <a:pt x="1045" y="492"/>
                  </a:lnTo>
                  <a:lnTo>
                    <a:pt x="1044" y="492"/>
                  </a:lnTo>
                  <a:lnTo>
                    <a:pt x="1042" y="492"/>
                  </a:lnTo>
                  <a:lnTo>
                    <a:pt x="1040" y="494"/>
                  </a:lnTo>
                  <a:lnTo>
                    <a:pt x="1039" y="494"/>
                  </a:lnTo>
                  <a:lnTo>
                    <a:pt x="1034" y="492"/>
                  </a:lnTo>
                  <a:lnTo>
                    <a:pt x="1031" y="495"/>
                  </a:lnTo>
                  <a:lnTo>
                    <a:pt x="1030" y="495"/>
                  </a:lnTo>
                  <a:lnTo>
                    <a:pt x="1029" y="496"/>
                  </a:lnTo>
                  <a:lnTo>
                    <a:pt x="1027" y="497"/>
                  </a:lnTo>
                  <a:lnTo>
                    <a:pt x="1025" y="497"/>
                  </a:lnTo>
                  <a:lnTo>
                    <a:pt x="1024" y="498"/>
                  </a:lnTo>
                  <a:lnTo>
                    <a:pt x="1023" y="499"/>
                  </a:lnTo>
                  <a:lnTo>
                    <a:pt x="1021" y="500"/>
                  </a:lnTo>
                  <a:lnTo>
                    <a:pt x="1020" y="502"/>
                  </a:lnTo>
                  <a:lnTo>
                    <a:pt x="1019" y="503"/>
                  </a:lnTo>
                  <a:lnTo>
                    <a:pt x="1016" y="504"/>
                  </a:lnTo>
                  <a:lnTo>
                    <a:pt x="1016" y="505"/>
                  </a:lnTo>
                  <a:lnTo>
                    <a:pt x="1015" y="506"/>
                  </a:lnTo>
                  <a:lnTo>
                    <a:pt x="1014" y="507"/>
                  </a:lnTo>
                  <a:lnTo>
                    <a:pt x="1013" y="510"/>
                  </a:lnTo>
                  <a:lnTo>
                    <a:pt x="1012" y="511"/>
                  </a:lnTo>
                  <a:lnTo>
                    <a:pt x="1012" y="512"/>
                  </a:lnTo>
                  <a:lnTo>
                    <a:pt x="1013" y="513"/>
                  </a:lnTo>
                  <a:lnTo>
                    <a:pt x="1014" y="515"/>
                  </a:lnTo>
                  <a:lnTo>
                    <a:pt x="1015" y="516"/>
                  </a:lnTo>
                  <a:lnTo>
                    <a:pt x="1016" y="517"/>
                  </a:lnTo>
                  <a:lnTo>
                    <a:pt x="1016" y="519"/>
                  </a:lnTo>
                  <a:lnTo>
                    <a:pt x="1017" y="520"/>
                  </a:lnTo>
                  <a:lnTo>
                    <a:pt x="1017" y="521"/>
                  </a:lnTo>
                  <a:lnTo>
                    <a:pt x="1016" y="522"/>
                  </a:lnTo>
                  <a:lnTo>
                    <a:pt x="1016" y="523"/>
                  </a:lnTo>
                  <a:lnTo>
                    <a:pt x="1015" y="525"/>
                  </a:lnTo>
                  <a:lnTo>
                    <a:pt x="1014" y="527"/>
                  </a:lnTo>
                  <a:lnTo>
                    <a:pt x="1013" y="528"/>
                  </a:lnTo>
                  <a:lnTo>
                    <a:pt x="1012" y="529"/>
                  </a:lnTo>
                  <a:lnTo>
                    <a:pt x="1014" y="533"/>
                  </a:lnTo>
                  <a:lnTo>
                    <a:pt x="1011" y="534"/>
                  </a:lnTo>
                  <a:lnTo>
                    <a:pt x="1012" y="539"/>
                  </a:lnTo>
                  <a:lnTo>
                    <a:pt x="1012" y="542"/>
                  </a:lnTo>
                  <a:lnTo>
                    <a:pt x="1013" y="545"/>
                  </a:lnTo>
                  <a:lnTo>
                    <a:pt x="1014" y="548"/>
                  </a:lnTo>
                  <a:lnTo>
                    <a:pt x="1009" y="548"/>
                  </a:lnTo>
                  <a:lnTo>
                    <a:pt x="1008" y="549"/>
                  </a:lnTo>
                  <a:lnTo>
                    <a:pt x="1007" y="550"/>
                  </a:lnTo>
                  <a:lnTo>
                    <a:pt x="1006" y="553"/>
                  </a:lnTo>
                  <a:lnTo>
                    <a:pt x="1005" y="554"/>
                  </a:lnTo>
                  <a:lnTo>
                    <a:pt x="1004" y="555"/>
                  </a:lnTo>
                  <a:lnTo>
                    <a:pt x="1003" y="556"/>
                  </a:lnTo>
                  <a:lnTo>
                    <a:pt x="1000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6" y="557"/>
                  </a:lnTo>
                  <a:lnTo>
                    <a:pt x="995" y="559"/>
                  </a:lnTo>
                  <a:lnTo>
                    <a:pt x="994" y="561"/>
                  </a:lnTo>
                  <a:lnTo>
                    <a:pt x="992" y="562"/>
                  </a:lnTo>
                  <a:lnTo>
                    <a:pt x="991" y="563"/>
                  </a:lnTo>
                  <a:lnTo>
                    <a:pt x="991" y="564"/>
                  </a:lnTo>
                  <a:lnTo>
                    <a:pt x="990" y="566"/>
                  </a:lnTo>
                  <a:lnTo>
                    <a:pt x="990" y="567"/>
                  </a:lnTo>
                  <a:lnTo>
                    <a:pt x="989" y="569"/>
                  </a:lnTo>
                  <a:lnTo>
                    <a:pt x="989" y="571"/>
                  </a:lnTo>
                  <a:lnTo>
                    <a:pt x="989" y="572"/>
                  </a:lnTo>
                  <a:lnTo>
                    <a:pt x="989" y="573"/>
                  </a:lnTo>
                  <a:lnTo>
                    <a:pt x="988" y="575"/>
                  </a:lnTo>
                  <a:lnTo>
                    <a:pt x="987" y="576"/>
                  </a:lnTo>
                  <a:lnTo>
                    <a:pt x="986" y="576"/>
                  </a:lnTo>
                  <a:lnTo>
                    <a:pt x="984" y="575"/>
                  </a:lnTo>
                  <a:lnTo>
                    <a:pt x="983" y="574"/>
                  </a:lnTo>
                  <a:lnTo>
                    <a:pt x="981" y="573"/>
                  </a:lnTo>
                  <a:lnTo>
                    <a:pt x="980" y="573"/>
                  </a:lnTo>
                  <a:lnTo>
                    <a:pt x="979" y="574"/>
                  </a:lnTo>
                  <a:lnTo>
                    <a:pt x="978" y="575"/>
                  </a:lnTo>
                  <a:lnTo>
                    <a:pt x="977" y="576"/>
                  </a:lnTo>
                  <a:lnTo>
                    <a:pt x="975" y="576"/>
                  </a:lnTo>
                  <a:lnTo>
                    <a:pt x="974" y="576"/>
                  </a:lnTo>
                  <a:lnTo>
                    <a:pt x="972" y="575"/>
                  </a:lnTo>
                  <a:lnTo>
                    <a:pt x="971" y="575"/>
                  </a:lnTo>
                  <a:lnTo>
                    <a:pt x="970" y="574"/>
                  </a:lnTo>
                  <a:lnTo>
                    <a:pt x="969" y="573"/>
                  </a:lnTo>
                  <a:lnTo>
                    <a:pt x="967" y="572"/>
                  </a:lnTo>
                  <a:lnTo>
                    <a:pt x="966" y="571"/>
                  </a:lnTo>
                  <a:lnTo>
                    <a:pt x="965" y="570"/>
                  </a:lnTo>
                  <a:lnTo>
                    <a:pt x="964" y="569"/>
                  </a:lnTo>
                  <a:lnTo>
                    <a:pt x="964" y="566"/>
                  </a:lnTo>
                  <a:lnTo>
                    <a:pt x="963" y="565"/>
                  </a:lnTo>
                  <a:lnTo>
                    <a:pt x="962" y="565"/>
                  </a:lnTo>
                  <a:lnTo>
                    <a:pt x="959" y="564"/>
                  </a:lnTo>
                  <a:lnTo>
                    <a:pt x="958" y="564"/>
                  </a:lnTo>
                  <a:lnTo>
                    <a:pt x="957" y="564"/>
                  </a:lnTo>
                  <a:lnTo>
                    <a:pt x="954" y="565"/>
                  </a:lnTo>
                  <a:lnTo>
                    <a:pt x="953" y="571"/>
                  </a:lnTo>
                  <a:lnTo>
                    <a:pt x="954" y="573"/>
                  </a:lnTo>
                  <a:lnTo>
                    <a:pt x="954" y="576"/>
                  </a:lnTo>
                  <a:lnTo>
                    <a:pt x="954" y="580"/>
                  </a:lnTo>
                  <a:lnTo>
                    <a:pt x="955" y="583"/>
                  </a:lnTo>
                  <a:lnTo>
                    <a:pt x="953" y="587"/>
                  </a:lnTo>
                  <a:lnTo>
                    <a:pt x="951" y="588"/>
                  </a:lnTo>
                  <a:lnTo>
                    <a:pt x="950" y="589"/>
                  </a:lnTo>
                  <a:lnTo>
                    <a:pt x="949" y="591"/>
                  </a:lnTo>
                  <a:lnTo>
                    <a:pt x="948" y="592"/>
                  </a:lnTo>
                  <a:lnTo>
                    <a:pt x="948" y="593"/>
                  </a:lnTo>
                  <a:lnTo>
                    <a:pt x="947" y="595"/>
                  </a:lnTo>
                  <a:lnTo>
                    <a:pt x="947" y="597"/>
                  </a:lnTo>
                  <a:lnTo>
                    <a:pt x="944" y="598"/>
                  </a:lnTo>
                  <a:lnTo>
                    <a:pt x="946" y="601"/>
                  </a:lnTo>
                  <a:lnTo>
                    <a:pt x="948" y="605"/>
                  </a:lnTo>
                  <a:lnTo>
                    <a:pt x="951" y="607"/>
                  </a:lnTo>
                  <a:lnTo>
                    <a:pt x="953" y="609"/>
                  </a:lnTo>
                  <a:lnTo>
                    <a:pt x="950" y="613"/>
                  </a:lnTo>
                  <a:lnTo>
                    <a:pt x="949" y="614"/>
                  </a:lnTo>
                  <a:lnTo>
                    <a:pt x="949" y="616"/>
                  </a:lnTo>
                  <a:lnTo>
                    <a:pt x="949" y="617"/>
                  </a:lnTo>
                  <a:lnTo>
                    <a:pt x="946" y="618"/>
                  </a:lnTo>
                  <a:lnTo>
                    <a:pt x="947" y="622"/>
                  </a:lnTo>
                  <a:lnTo>
                    <a:pt x="947" y="625"/>
                  </a:lnTo>
                  <a:lnTo>
                    <a:pt x="946" y="631"/>
                  </a:lnTo>
                  <a:lnTo>
                    <a:pt x="945" y="634"/>
                  </a:lnTo>
                  <a:lnTo>
                    <a:pt x="944" y="637"/>
                  </a:lnTo>
                  <a:lnTo>
                    <a:pt x="944" y="638"/>
                  </a:lnTo>
                  <a:lnTo>
                    <a:pt x="942" y="640"/>
                  </a:lnTo>
                  <a:lnTo>
                    <a:pt x="944" y="641"/>
                  </a:lnTo>
                  <a:lnTo>
                    <a:pt x="944" y="643"/>
                  </a:lnTo>
                  <a:lnTo>
                    <a:pt x="945" y="645"/>
                  </a:lnTo>
                  <a:lnTo>
                    <a:pt x="945" y="646"/>
                  </a:lnTo>
                  <a:lnTo>
                    <a:pt x="946" y="648"/>
                  </a:lnTo>
                  <a:lnTo>
                    <a:pt x="946" y="649"/>
                  </a:lnTo>
                  <a:lnTo>
                    <a:pt x="945" y="650"/>
                  </a:lnTo>
                  <a:lnTo>
                    <a:pt x="945" y="652"/>
                  </a:lnTo>
                  <a:lnTo>
                    <a:pt x="944" y="654"/>
                  </a:lnTo>
                  <a:lnTo>
                    <a:pt x="942" y="655"/>
                  </a:lnTo>
                  <a:lnTo>
                    <a:pt x="941" y="657"/>
                  </a:lnTo>
                  <a:lnTo>
                    <a:pt x="941" y="658"/>
                  </a:lnTo>
                  <a:lnTo>
                    <a:pt x="940" y="659"/>
                  </a:lnTo>
                  <a:lnTo>
                    <a:pt x="939" y="660"/>
                  </a:lnTo>
                  <a:lnTo>
                    <a:pt x="938" y="663"/>
                  </a:lnTo>
                  <a:lnTo>
                    <a:pt x="937" y="664"/>
                  </a:lnTo>
                  <a:lnTo>
                    <a:pt x="936" y="665"/>
                  </a:lnTo>
                  <a:lnTo>
                    <a:pt x="934" y="666"/>
                  </a:lnTo>
                  <a:lnTo>
                    <a:pt x="933" y="667"/>
                  </a:lnTo>
                  <a:lnTo>
                    <a:pt x="932" y="668"/>
                  </a:lnTo>
                  <a:lnTo>
                    <a:pt x="931" y="670"/>
                  </a:lnTo>
                  <a:lnTo>
                    <a:pt x="930" y="671"/>
                  </a:lnTo>
                  <a:lnTo>
                    <a:pt x="929" y="671"/>
                  </a:lnTo>
                  <a:lnTo>
                    <a:pt x="926" y="672"/>
                  </a:lnTo>
                  <a:lnTo>
                    <a:pt x="925" y="672"/>
                  </a:lnTo>
                  <a:lnTo>
                    <a:pt x="924" y="673"/>
                  </a:lnTo>
                  <a:lnTo>
                    <a:pt x="923" y="675"/>
                  </a:lnTo>
                  <a:lnTo>
                    <a:pt x="923" y="676"/>
                  </a:lnTo>
                  <a:lnTo>
                    <a:pt x="923" y="677"/>
                  </a:lnTo>
                  <a:lnTo>
                    <a:pt x="923" y="679"/>
                  </a:lnTo>
                  <a:lnTo>
                    <a:pt x="923" y="681"/>
                  </a:lnTo>
                  <a:lnTo>
                    <a:pt x="923" y="682"/>
                  </a:lnTo>
                  <a:lnTo>
                    <a:pt x="924" y="684"/>
                  </a:lnTo>
                  <a:lnTo>
                    <a:pt x="924" y="685"/>
                  </a:lnTo>
                  <a:lnTo>
                    <a:pt x="925" y="688"/>
                  </a:lnTo>
                  <a:lnTo>
                    <a:pt x="925" y="689"/>
                  </a:lnTo>
                  <a:lnTo>
                    <a:pt x="926" y="690"/>
                  </a:lnTo>
                  <a:lnTo>
                    <a:pt x="926" y="691"/>
                  </a:lnTo>
                  <a:lnTo>
                    <a:pt x="926" y="693"/>
                  </a:lnTo>
                  <a:lnTo>
                    <a:pt x="925" y="694"/>
                  </a:lnTo>
                  <a:lnTo>
                    <a:pt x="925" y="697"/>
                  </a:lnTo>
                  <a:lnTo>
                    <a:pt x="925" y="698"/>
                  </a:lnTo>
                  <a:lnTo>
                    <a:pt x="924" y="700"/>
                  </a:lnTo>
                  <a:lnTo>
                    <a:pt x="924" y="701"/>
                  </a:lnTo>
                  <a:lnTo>
                    <a:pt x="924" y="704"/>
                  </a:lnTo>
                  <a:lnTo>
                    <a:pt x="924" y="706"/>
                  </a:lnTo>
                  <a:lnTo>
                    <a:pt x="924" y="708"/>
                  </a:lnTo>
                  <a:lnTo>
                    <a:pt x="925" y="710"/>
                  </a:lnTo>
                  <a:lnTo>
                    <a:pt x="925" y="712"/>
                  </a:lnTo>
                  <a:lnTo>
                    <a:pt x="925" y="714"/>
                  </a:lnTo>
                  <a:lnTo>
                    <a:pt x="925" y="715"/>
                  </a:lnTo>
                  <a:lnTo>
                    <a:pt x="925" y="716"/>
                  </a:lnTo>
                  <a:lnTo>
                    <a:pt x="925" y="719"/>
                  </a:lnTo>
                  <a:lnTo>
                    <a:pt x="925" y="721"/>
                  </a:lnTo>
                  <a:lnTo>
                    <a:pt x="926" y="724"/>
                  </a:lnTo>
                  <a:lnTo>
                    <a:pt x="926" y="725"/>
                  </a:lnTo>
                  <a:lnTo>
                    <a:pt x="928" y="727"/>
                  </a:lnTo>
                  <a:lnTo>
                    <a:pt x="929" y="729"/>
                  </a:lnTo>
                  <a:lnTo>
                    <a:pt x="930" y="730"/>
                  </a:lnTo>
                  <a:lnTo>
                    <a:pt x="931" y="731"/>
                  </a:lnTo>
                  <a:lnTo>
                    <a:pt x="931" y="732"/>
                  </a:lnTo>
                  <a:lnTo>
                    <a:pt x="932" y="733"/>
                  </a:lnTo>
                  <a:lnTo>
                    <a:pt x="933" y="735"/>
                  </a:lnTo>
                  <a:lnTo>
                    <a:pt x="933" y="736"/>
                  </a:lnTo>
                  <a:lnTo>
                    <a:pt x="934" y="738"/>
                  </a:lnTo>
                  <a:lnTo>
                    <a:pt x="934" y="740"/>
                  </a:lnTo>
                  <a:lnTo>
                    <a:pt x="934" y="741"/>
                  </a:lnTo>
                  <a:lnTo>
                    <a:pt x="934" y="742"/>
                  </a:lnTo>
                  <a:lnTo>
                    <a:pt x="934" y="744"/>
                  </a:lnTo>
                  <a:lnTo>
                    <a:pt x="934" y="746"/>
                  </a:lnTo>
                  <a:lnTo>
                    <a:pt x="934" y="748"/>
                  </a:lnTo>
                  <a:lnTo>
                    <a:pt x="934" y="749"/>
                  </a:lnTo>
                  <a:lnTo>
                    <a:pt x="934" y="750"/>
                  </a:lnTo>
                  <a:lnTo>
                    <a:pt x="936" y="753"/>
                  </a:lnTo>
                  <a:lnTo>
                    <a:pt x="934" y="756"/>
                  </a:lnTo>
                  <a:lnTo>
                    <a:pt x="934" y="759"/>
                  </a:lnTo>
                  <a:lnTo>
                    <a:pt x="933" y="761"/>
                  </a:lnTo>
                  <a:lnTo>
                    <a:pt x="931" y="763"/>
                  </a:lnTo>
                  <a:lnTo>
                    <a:pt x="931" y="767"/>
                  </a:lnTo>
                  <a:lnTo>
                    <a:pt x="931" y="768"/>
                  </a:lnTo>
                  <a:lnTo>
                    <a:pt x="931" y="771"/>
                  </a:lnTo>
                  <a:lnTo>
                    <a:pt x="931" y="772"/>
                  </a:lnTo>
                  <a:lnTo>
                    <a:pt x="932" y="773"/>
                  </a:lnTo>
                  <a:lnTo>
                    <a:pt x="932" y="775"/>
                  </a:lnTo>
                  <a:lnTo>
                    <a:pt x="934" y="773"/>
                  </a:lnTo>
                  <a:lnTo>
                    <a:pt x="937" y="776"/>
                  </a:lnTo>
                  <a:lnTo>
                    <a:pt x="938" y="776"/>
                  </a:lnTo>
                  <a:lnTo>
                    <a:pt x="939" y="776"/>
                  </a:lnTo>
                  <a:lnTo>
                    <a:pt x="941" y="777"/>
                  </a:lnTo>
                  <a:lnTo>
                    <a:pt x="942" y="778"/>
                  </a:lnTo>
                  <a:lnTo>
                    <a:pt x="944" y="780"/>
                  </a:lnTo>
                  <a:lnTo>
                    <a:pt x="945" y="780"/>
                  </a:lnTo>
                  <a:lnTo>
                    <a:pt x="946" y="781"/>
                  </a:lnTo>
                  <a:lnTo>
                    <a:pt x="948" y="782"/>
                  </a:lnTo>
                  <a:lnTo>
                    <a:pt x="949" y="783"/>
                  </a:lnTo>
                  <a:lnTo>
                    <a:pt x="950" y="784"/>
                  </a:lnTo>
                  <a:lnTo>
                    <a:pt x="951" y="785"/>
                  </a:lnTo>
                  <a:lnTo>
                    <a:pt x="953" y="786"/>
                  </a:lnTo>
                  <a:lnTo>
                    <a:pt x="954" y="788"/>
                  </a:lnTo>
                  <a:lnTo>
                    <a:pt x="953" y="789"/>
                  </a:lnTo>
                  <a:lnTo>
                    <a:pt x="951" y="790"/>
                  </a:lnTo>
                  <a:lnTo>
                    <a:pt x="950" y="791"/>
                  </a:lnTo>
                  <a:lnTo>
                    <a:pt x="949" y="792"/>
                  </a:lnTo>
                  <a:lnTo>
                    <a:pt x="948" y="793"/>
                  </a:lnTo>
                  <a:lnTo>
                    <a:pt x="947" y="795"/>
                  </a:lnTo>
                  <a:lnTo>
                    <a:pt x="947" y="798"/>
                  </a:lnTo>
                  <a:lnTo>
                    <a:pt x="947" y="799"/>
                  </a:lnTo>
                  <a:lnTo>
                    <a:pt x="946" y="801"/>
                  </a:lnTo>
                  <a:lnTo>
                    <a:pt x="945" y="802"/>
                  </a:lnTo>
                  <a:lnTo>
                    <a:pt x="945" y="803"/>
                  </a:lnTo>
                  <a:lnTo>
                    <a:pt x="944" y="806"/>
                  </a:lnTo>
                  <a:lnTo>
                    <a:pt x="944" y="807"/>
                  </a:lnTo>
                  <a:lnTo>
                    <a:pt x="942" y="808"/>
                  </a:lnTo>
                  <a:lnTo>
                    <a:pt x="942" y="809"/>
                  </a:lnTo>
                  <a:lnTo>
                    <a:pt x="940" y="810"/>
                  </a:lnTo>
                  <a:lnTo>
                    <a:pt x="939" y="811"/>
                  </a:lnTo>
                  <a:lnTo>
                    <a:pt x="938" y="813"/>
                  </a:lnTo>
                  <a:lnTo>
                    <a:pt x="937" y="813"/>
                  </a:lnTo>
                  <a:lnTo>
                    <a:pt x="934" y="814"/>
                  </a:lnTo>
                  <a:lnTo>
                    <a:pt x="933" y="813"/>
                  </a:lnTo>
                  <a:lnTo>
                    <a:pt x="932" y="813"/>
                  </a:lnTo>
                  <a:lnTo>
                    <a:pt x="930" y="813"/>
                  </a:lnTo>
                  <a:lnTo>
                    <a:pt x="929" y="814"/>
                  </a:lnTo>
                  <a:lnTo>
                    <a:pt x="929" y="815"/>
                  </a:lnTo>
                  <a:lnTo>
                    <a:pt x="928" y="816"/>
                  </a:lnTo>
                  <a:lnTo>
                    <a:pt x="926" y="817"/>
                  </a:lnTo>
                  <a:lnTo>
                    <a:pt x="928" y="818"/>
                  </a:lnTo>
                  <a:lnTo>
                    <a:pt x="929" y="820"/>
                  </a:lnTo>
                  <a:lnTo>
                    <a:pt x="930" y="822"/>
                  </a:lnTo>
                  <a:lnTo>
                    <a:pt x="931" y="823"/>
                  </a:lnTo>
                  <a:lnTo>
                    <a:pt x="931" y="824"/>
                  </a:lnTo>
                  <a:lnTo>
                    <a:pt x="931" y="825"/>
                  </a:lnTo>
                  <a:lnTo>
                    <a:pt x="931" y="827"/>
                  </a:lnTo>
                  <a:lnTo>
                    <a:pt x="931" y="830"/>
                  </a:lnTo>
                  <a:lnTo>
                    <a:pt x="931" y="831"/>
                  </a:lnTo>
                  <a:lnTo>
                    <a:pt x="931" y="832"/>
                  </a:lnTo>
                  <a:lnTo>
                    <a:pt x="931" y="834"/>
                  </a:lnTo>
                  <a:lnTo>
                    <a:pt x="930" y="835"/>
                  </a:lnTo>
                  <a:lnTo>
                    <a:pt x="928" y="836"/>
                  </a:lnTo>
                  <a:lnTo>
                    <a:pt x="926" y="839"/>
                  </a:lnTo>
                  <a:lnTo>
                    <a:pt x="926" y="840"/>
                  </a:lnTo>
                  <a:lnTo>
                    <a:pt x="925" y="841"/>
                  </a:lnTo>
                  <a:lnTo>
                    <a:pt x="924" y="843"/>
                  </a:lnTo>
                  <a:lnTo>
                    <a:pt x="924" y="844"/>
                  </a:lnTo>
                  <a:lnTo>
                    <a:pt x="923" y="845"/>
                  </a:lnTo>
                  <a:lnTo>
                    <a:pt x="923" y="848"/>
                  </a:lnTo>
                  <a:lnTo>
                    <a:pt x="922" y="849"/>
                  </a:lnTo>
                  <a:lnTo>
                    <a:pt x="921" y="851"/>
                  </a:lnTo>
                  <a:lnTo>
                    <a:pt x="921" y="852"/>
                  </a:lnTo>
                  <a:lnTo>
                    <a:pt x="920" y="853"/>
                  </a:lnTo>
                  <a:lnTo>
                    <a:pt x="919" y="855"/>
                  </a:lnTo>
                  <a:lnTo>
                    <a:pt x="917" y="856"/>
                  </a:lnTo>
                  <a:lnTo>
                    <a:pt x="916" y="857"/>
                  </a:lnTo>
                  <a:lnTo>
                    <a:pt x="915" y="858"/>
                  </a:lnTo>
                  <a:lnTo>
                    <a:pt x="914" y="859"/>
                  </a:lnTo>
                  <a:lnTo>
                    <a:pt x="914" y="860"/>
                  </a:lnTo>
                  <a:lnTo>
                    <a:pt x="915" y="862"/>
                  </a:lnTo>
                  <a:lnTo>
                    <a:pt x="915" y="864"/>
                  </a:lnTo>
                  <a:lnTo>
                    <a:pt x="916" y="866"/>
                  </a:lnTo>
                  <a:lnTo>
                    <a:pt x="916" y="867"/>
                  </a:lnTo>
                  <a:lnTo>
                    <a:pt x="915" y="868"/>
                  </a:lnTo>
                  <a:lnTo>
                    <a:pt x="915" y="869"/>
                  </a:lnTo>
                  <a:lnTo>
                    <a:pt x="914" y="872"/>
                  </a:lnTo>
                  <a:lnTo>
                    <a:pt x="913" y="873"/>
                  </a:lnTo>
                  <a:lnTo>
                    <a:pt x="912" y="874"/>
                  </a:lnTo>
                  <a:lnTo>
                    <a:pt x="911" y="877"/>
                  </a:lnTo>
                  <a:lnTo>
                    <a:pt x="907" y="878"/>
                  </a:lnTo>
                  <a:lnTo>
                    <a:pt x="906" y="879"/>
                  </a:lnTo>
                  <a:lnTo>
                    <a:pt x="906" y="882"/>
                  </a:lnTo>
                  <a:lnTo>
                    <a:pt x="905" y="883"/>
                  </a:lnTo>
                  <a:lnTo>
                    <a:pt x="905" y="884"/>
                  </a:lnTo>
                  <a:lnTo>
                    <a:pt x="904" y="886"/>
                  </a:lnTo>
                  <a:lnTo>
                    <a:pt x="904" y="887"/>
                  </a:lnTo>
                  <a:lnTo>
                    <a:pt x="903" y="890"/>
                  </a:lnTo>
                  <a:lnTo>
                    <a:pt x="901" y="891"/>
                  </a:lnTo>
                  <a:lnTo>
                    <a:pt x="901" y="892"/>
                  </a:lnTo>
                  <a:lnTo>
                    <a:pt x="900" y="894"/>
                  </a:lnTo>
                  <a:lnTo>
                    <a:pt x="900" y="895"/>
                  </a:lnTo>
                  <a:lnTo>
                    <a:pt x="899" y="896"/>
                  </a:lnTo>
                  <a:lnTo>
                    <a:pt x="898" y="899"/>
                  </a:lnTo>
                  <a:lnTo>
                    <a:pt x="898" y="900"/>
                  </a:lnTo>
                  <a:lnTo>
                    <a:pt x="897" y="901"/>
                  </a:lnTo>
                  <a:lnTo>
                    <a:pt x="896" y="902"/>
                  </a:lnTo>
                  <a:lnTo>
                    <a:pt x="895" y="903"/>
                  </a:lnTo>
                  <a:lnTo>
                    <a:pt x="894" y="906"/>
                  </a:lnTo>
                  <a:lnTo>
                    <a:pt x="892" y="907"/>
                  </a:lnTo>
                  <a:lnTo>
                    <a:pt x="891" y="909"/>
                  </a:lnTo>
                  <a:lnTo>
                    <a:pt x="891" y="911"/>
                  </a:lnTo>
                  <a:lnTo>
                    <a:pt x="890" y="912"/>
                  </a:lnTo>
                  <a:lnTo>
                    <a:pt x="890" y="914"/>
                  </a:lnTo>
                  <a:lnTo>
                    <a:pt x="889" y="916"/>
                  </a:lnTo>
                  <a:lnTo>
                    <a:pt x="889" y="917"/>
                  </a:lnTo>
                  <a:lnTo>
                    <a:pt x="889" y="919"/>
                  </a:lnTo>
                  <a:lnTo>
                    <a:pt x="889" y="920"/>
                  </a:lnTo>
                  <a:lnTo>
                    <a:pt x="889" y="923"/>
                  </a:lnTo>
                  <a:lnTo>
                    <a:pt x="889" y="924"/>
                  </a:lnTo>
                  <a:lnTo>
                    <a:pt x="890" y="926"/>
                  </a:lnTo>
                  <a:lnTo>
                    <a:pt x="890" y="927"/>
                  </a:lnTo>
                  <a:lnTo>
                    <a:pt x="890" y="928"/>
                  </a:lnTo>
                  <a:lnTo>
                    <a:pt x="890" y="931"/>
                  </a:lnTo>
                  <a:lnTo>
                    <a:pt x="890" y="932"/>
                  </a:lnTo>
                  <a:lnTo>
                    <a:pt x="890" y="934"/>
                  </a:lnTo>
                  <a:lnTo>
                    <a:pt x="890" y="935"/>
                  </a:lnTo>
                  <a:lnTo>
                    <a:pt x="890" y="936"/>
                  </a:lnTo>
                  <a:lnTo>
                    <a:pt x="888" y="937"/>
                  </a:lnTo>
                  <a:lnTo>
                    <a:pt x="887" y="938"/>
                  </a:lnTo>
                  <a:lnTo>
                    <a:pt x="886" y="938"/>
                  </a:lnTo>
                  <a:lnTo>
                    <a:pt x="884" y="940"/>
                  </a:lnTo>
                  <a:lnTo>
                    <a:pt x="883" y="941"/>
                  </a:lnTo>
                  <a:lnTo>
                    <a:pt x="882" y="943"/>
                  </a:lnTo>
                  <a:lnTo>
                    <a:pt x="881" y="944"/>
                  </a:lnTo>
                  <a:lnTo>
                    <a:pt x="881" y="945"/>
                  </a:lnTo>
                  <a:lnTo>
                    <a:pt x="880" y="946"/>
                  </a:lnTo>
                  <a:lnTo>
                    <a:pt x="879" y="948"/>
                  </a:lnTo>
                  <a:lnTo>
                    <a:pt x="878" y="949"/>
                  </a:lnTo>
                  <a:lnTo>
                    <a:pt x="876" y="951"/>
                  </a:lnTo>
                  <a:lnTo>
                    <a:pt x="875" y="953"/>
                  </a:lnTo>
                  <a:lnTo>
                    <a:pt x="872" y="956"/>
                  </a:lnTo>
                  <a:lnTo>
                    <a:pt x="874" y="958"/>
                  </a:lnTo>
                  <a:lnTo>
                    <a:pt x="874" y="959"/>
                  </a:lnTo>
                  <a:lnTo>
                    <a:pt x="874" y="960"/>
                  </a:lnTo>
                  <a:lnTo>
                    <a:pt x="873" y="962"/>
                  </a:lnTo>
                  <a:lnTo>
                    <a:pt x="873" y="963"/>
                  </a:lnTo>
                  <a:lnTo>
                    <a:pt x="872" y="966"/>
                  </a:lnTo>
                  <a:lnTo>
                    <a:pt x="872" y="967"/>
                  </a:lnTo>
                  <a:lnTo>
                    <a:pt x="872" y="968"/>
                  </a:lnTo>
                  <a:lnTo>
                    <a:pt x="871" y="970"/>
                  </a:lnTo>
                  <a:lnTo>
                    <a:pt x="870" y="971"/>
                  </a:lnTo>
                  <a:lnTo>
                    <a:pt x="868" y="973"/>
                  </a:lnTo>
                  <a:lnTo>
                    <a:pt x="867" y="974"/>
                  </a:lnTo>
                  <a:lnTo>
                    <a:pt x="866" y="975"/>
                  </a:lnTo>
                  <a:lnTo>
                    <a:pt x="865" y="976"/>
                  </a:lnTo>
                  <a:lnTo>
                    <a:pt x="864" y="977"/>
                  </a:lnTo>
                  <a:lnTo>
                    <a:pt x="863" y="978"/>
                  </a:lnTo>
                  <a:lnTo>
                    <a:pt x="862" y="979"/>
                  </a:lnTo>
                  <a:lnTo>
                    <a:pt x="861" y="982"/>
                  </a:lnTo>
                  <a:lnTo>
                    <a:pt x="861" y="983"/>
                  </a:lnTo>
                  <a:lnTo>
                    <a:pt x="859" y="984"/>
                  </a:lnTo>
                  <a:lnTo>
                    <a:pt x="858" y="986"/>
                  </a:lnTo>
                  <a:lnTo>
                    <a:pt x="858" y="987"/>
                  </a:lnTo>
                  <a:lnTo>
                    <a:pt x="857" y="988"/>
                  </a:lnTo>
                  <a:lnTo>
                    <a:pt x="856" y="991"/>
                  </a:lnTo>
                  <a:lnTo>
                    <a:pt x="856" y="992"/>
                  </a:lnTo>
                  <a:lnTo>
                    <a:pt x="856" y="994"/>
                  </a:lnTo>
                  <a:lnTo>
                    <a:pt x="855" y="995"/>
                  </a:lnTo>
                  <a:lnTo>
                    <a:pt x="856" y="996"/>
                  </a:lnTo>
                  <a:lnTo>
                    <a:pt x="855" y="999"/>
                  </a:lnTo>
                  <a:lnTo>
                    <a:pt x="855" y="1001"/>
                  </a:lnTo>
                  <a:lnTo>
                    <a:pt x="854" y="1002"/>
                  </a:lnTo>
                  <a:lnTo>
                    <a:pt x="854" y="1003"/>
                  </a:lnTo>
                  <a:lnTo>
                    <a:pt x="854" y="1004"/>
                  </a:lnTo>
                  <a:lnTo>
                    <a:pt x="853" y="1007"/>
                  </a:lnTo>
                  <a:lnTo>
                    <a:pt x="851" y="1008"/>
                  </a:lnTo>
                  <a:lnTo>
                    <a:pt x="850" y="1009"/>
                  </a:lnTo>
                  <a:lnTo>
                    <a:pt x="849" y="1010"/>
                  </a:lnTo>
                  <a:lnTo>
                    <a:pt x="849" y="1011"/>
                  </a:lnTo>
                  <a:lnTo>
                    <a:pt x="848" y="1012"/>
                  </a:lnTo>
                  <a:lnTo>
                    <a:pt x="847" y="1015"/>
                  </a:lnTo>
                  <a:lnTo>
                    <a:pt x="847" y="1016"/>
                  </a:lnTo>
                  <a:lnTo>
                    <a:pt x="847" y="1018"/>
                  </a:lnTo>
                  <a:lnTo>
                    <a:pt x="847" y="1019"/>
                  </a:lnTo>
                  <a:lnTo>
                    <a:pt x="847" y="1021"/>
                  </a:lnTo>
                  <a:lnTo>
                    <a:pt x="847" y="1022"/>
                  </a:lnTo>
                  <a:lnTo>
                    <a:pt x="847" y="1025"/>
                  </a:lnTo>
                  <a:lnTo>
                    <a:pt x="847" y="1026"/>
                  </a:lnTo>
                  <a:lnTo>
                    <a:pt x="848" y="1027"/>
                  </a:lnTo>
                  <a:lnTo>
                    <a:pt x="848" y="1029"/>
                  </a:lnTo>
                  <a:lnTo>
                    <a:pt x="849" y="1030"/>
                  </a:lnTo>
                  <a:lnTo>
                    <a:pt x="849" y="1033"/>
                  </a:lnTo>
                  <a:lnTo>
                    <a:pt x="849" y="1034"/>
                  </a:lnTo>
                  <a:lnTo>
                    <a:pt x="849" y="1035"/>
                  </a:lnTo>
                  <a:lnTo>
                    <a:pt x="849" y="1038"/>
                  </a:lnTo>
                  <a:lnTo>
                    <a:pt x="848" y="1039"/>
                  </a:lnTo>
                  <a:lnTo>
                    <a:pt x="847" y="1041"/>
                  </a:lnTo>
                  <a:lnTo>
                    <a:pt x="847" y="1042"/>
                  </a:lnTo>
                  <a:lnTo>
                    <a:pt x="846" y="1043"/>
                  </a:lnTo>
                  <a:lnTo>
                    <a:pt x="845" y="1045"/>
                  </a:lnTo>
                  <a:lnTo>
                    <a:pt x="843" y="1046"/>
                  </a:lnTo>
                  <a:lnTo>
                    <a:pt x="842" y="1047"/>
                  </a:lnTo>
                  <a:lnTo>
                    <a:pt x="841" y="1049"/>
                  </a:lnTo>
                  <a:lnTo>
                    <a:pt x="840" y="1050"/>
                  </a:lnTo>
                  <a:lnTo>
                    <a:pt x="839" y="1051"/>
                  </a:lnTo>
                  <a:lnTo>
                    <a:pt x="838" y="1052"/>
                  </a:lnTo>
                  <a:lnTo>
                    <a:pt x="838" y="1054"/>
                  </a:lnTo>
                  <a:lnTo>
                    <a:pt x="837" y="1055"/>
                  </a:lnTo>
                  <a:lnTo>
                    <a:pt x="837" y="1057"/>
                  </a:lnTo>
                  <a:lnTo>
                    <a:pt x="837" y="1059"/>
                  </a:lnTo>
                  <a:lnTo>
                    <a:pt x="837" y="1060"/>
                  </a:lnTo>
                  <a:lnTo>
                    <a:pt x="838" y="1062"/>
                  </a:lnTo>
                  <a:lnTo>
                    <a:pt x="838" y="1063"/>
                  </a:lnTo>
                  <a:lnTo>
                    <a:pt x="839" y="1064"/>
                  </a:lnTo>
                  <a:lnTo>
                    <a:pt x="839" y="1067"/>
                  </a:lnTo>
                  <a:lnTo>
                    <a:pt x="839" y="1068"/>
                  </a:lnTo>
                  <a:lnTo>
                    <a:pt x="840" y="1070"/>
                  </a:lnTo>
                  <a:lnTo>
                    <a:pt x="840" y="1071"/>
                  </a:lnTo>
                  <a:lnTo>
                    <a:pt x="838" y="1072"/>
                  </a:lnTo>
                  <a:lnTo>
                    <a:pt x="837" y="1072"/>
                  </a:lnTo>
                  <a:lnTo>
                    <a:pt x="836" y="1075"/>
                  </a:lnTo>
                  <a:lnTo>
                    <a:pt x="833" y="1075"/>
                  </a:lnTo>
                  <a:lnTo>
                    <a:pt x="832" y="1076"/>
                  </a:lnTo>
                  <a:lnTo>
                    <a:pt x="831" y="1077"/>
                  </a:lnTo>
                  <a:lnTo>
                    <a:pt x="829" y="1079"/>
                  </a:lnTo>
                  <a:lnTo>
                    <a:pt x="824" y="1079"/>
                  </a:lnTo>
                  <a:lnTo>
                    <a:pt x="823" y="1084"/>
                  </a:lnTo>
                  <a:lnTo>
                    <a:pt x="822" y="1085"/>
                  </a:lnTo>
                  <a:lnTo>
                    <a:pt x="822" y="1086"/>
                  </a:lnTo>
                  <a:lnTo>
                    <a:pt x="822" y="1088"/>
                  </a:lnTo>
                  <a:lnTo>
                    <a:pt x="822" y="1089"/>
                  </a:lnTo>
                  <a:lnTo>
                    <a:pt x="823" y="1092"/>
                  </a:lnTo>
                  <a:lnTo>
                    <a:pt x="822" y="1093"/>
                  </a:lnTo>
                  <a:lnTo>
                    <a:pt x="822" y="1094"/>
                  </a:lnTo>
                  <a:lnTo>
                    <a:pt x="821" y="1095"/>
                  </a:lnTo>
                  <a:lnTo>
                    <a:pt x="821" y="1097"/>
                  </a:lnTo>
                  <a:lnTo>
                    <a:pt x="821" y="1101"/>
                  </a:lnTo>
                  <a:lnTo>
                    <a:pt x="818" y="1101"/>
                  </a:lnTo>
                  <a:lnTo>
                    <a:pt x="817" y="1104"/>
                  </a:lnTo>
                  <a:lnTo>
                    <a:pt x="816" y="1105"/>
                  </a:lnTo>
                  <a:lnTo>
                    <a:pt x="815" y="1108"/>
                  </a:lnTo>
                  <a:lnTo>
                    <a:pt x="815" y="1109"/>
                  </a:lnTo>
                  <a:lnTo>
                    <a:pt x="814" y="1111"/>
                  </a:lnTo>
                  <a:lnTo>
                    <a:pt x="813" y="1112"/>
                  </a:lnTo>
                  <a:lnTo>
                    <a:pt x="813" y="1113"/>
                  </a:lnTo>
                  <a:lnTo>
                    <a:pt x="812" y="1114"/>
                  </a:lnTo>
                  <a:lnTo>
                    <a:pt x="811" y="1117"/>
                  </a:lnTo>
                  <a:lnTo>
                    <a:pt x="811" y="1118"/>
                  </a:lnTo>
                  <a:lnTo>
                    <a:pt x="809" y="1120"/>
                  </a:lnTo>
                  <a:lnTo>
                    <a:pt x="808" y="1121"/>
                  </a:lnTo>
                  <a:lnTo>
                    <a:pt x="808" y="1122"/>
                  </a:lnTo>
                  <a:lnTo>
                    <a:pt x="807" y="1123"/>
                  </a:lnTo>
                  <a:lnTo>
                    <a:pt x="806" y="1126"/>
                  </a:lnTo>
                  <a:lnTo>
                    <a:pt x="806" y="1127"/>
                  </a:lnTo>
                  <a:lnTo>
                    <a:pt x="805" y="1128"/>
                  </a:lnTo>
                  <a:lnTo>
                    <a:pt x="805" y="1129"/>
                  </a:lnTo>
                  <a:lnTo>
                    <a:pt x="804" y="1131"/>
                  </a:lnTo>
                  <a:lnTo>
                    <a:pt x="804" y="1133"/>
                  </a:lnTo>
                  <a:lnTo>
                    <a:pt x="804" y="1135"/>
                  </a:lnTo>
                  <a:lnTo>
                    <a:pt x="803" y="1136"/>
                  </a:lnTo>
                  <a:lnTo>
                    <a:pt x="803" y="1137"/>
                  </a:lnTo>
                  <a:lnTo>
                    <a:pt x="803" y="1139"/>
                  </a:lnTo>
                  <a:lnTo>
                    <a:pt x="801" y="1140"/>
                  </a:lnTo>
                  <a:lnTo>
                    <a:pt x="801" y="1143"/>
                  </a:lnTo>
                  <a:lnTo>
                    <a:pt x="801" y="1144"/>
                  </a:lnTo>
                  <a:lnTo>
                    <a:pt x="800" y="1146"/>
                  </a:lnTo>
                  <a:lnTo>
                    <a:pt x="800" y="1147"/>
                  </a:lnTo>
                  <a:lnTo>
                    <a:pt x="799" y="1150"/>
                  </a:lnTo>
                  <a:lnTo>
                    <a:pt x="799" y="1151"/>
                  </a:lnTo>
                  <a:lnTo>
                    <a:pt x="799" y="1153"/>
                  </a:lnTo>
                  <a:lnTo>
                    <a:pt x="798" y="1154"/>
                  </a:lnTo>
                  <a:lnTo>
                    <a:pt x="798" y="1155"/>
                  </a:lnTo>
                  <a:lnTo>
                    <a:pt x="798" y="1158"/>
                  </a:lnTo>
                  <a:lnTo>
                    <a:pt x="797" y="1159"/>
                  </a:lnTo>
                  <a:lnTo>
                    <a:pt x="797" y="1161"/>
                  </a:lnTo>
                  <a:lnTo>
                    <a:pt x="797" y="1162"/>
                  </a:lnTo>
                  <a:lnTo>
                    <a:pt x="796" y="1163"/>
                  </a:lnTo>
                  <a:lnTo>
                    <a:pt x="796" y="1165"/>
                  </a:lnTo>
                  <a:lnTo>
                    <a:pt x="795" y="1167"/>
                  </a:lnTo>
                  <a:lnTo>
                    <a:pt x="795" y="1169"/>
                  </a:lnTo>
                  <a:lnTo>
                    <a:pt x="795" y="1170"/>
                  </a:lnTo>
                  <a:lnTo>
                    <a:pt x="795" y="1172"/>
                  </a:lnTo>
                  <a:lnTo>
                    <a:pt x="795" y="1177"/>
                  </a:lnTo>
                  <a:lnTo>
                    <a:pt x="793" y="1180"/>
                  </a:lnTo>
                  <a:lnTo>
                    <a:pt x="793" y="1182"/>
                  </a:lnTo>
                  <a:lnTo>
                    <a:pt x="795" y="1184"/>
                  </a:lnTo>
                  <a:lnTo>
                    <a:pt x="796" y="1185"/>
                  </a:lnTo>
                  <a:lnTo>
                    <a:pt x="797" y="1186"/>
                  </a:lnTo>
                  <a:lnTo>
                    <a:pt x="797" y="1188"/>
                  </a:lnTo>
                  <a:lnTo>
                    <a:pt x="798" y="1189"/>
                  </a:lnTo>
                  <a:lnTo>
                    <a:pt x="799" y="1190"/>
                  </a:lnTo>
                  <a:lnTo>
                    <a:pt x="799" y="1192"/>
                  </a:lnTo>
                  <a:lnTo>
                    <a:pt x="800" y="1193"/>
                  </a:lnTo>
                  <a:lnTo>
                    <a:pt x="801" y="1195"/>
                  </a:lnTo>
                  <a:lnTo>
                    <a:pt x="803" y="1196"/>
                  </a:lnTo>
                  <a:lnTo>
                    <a:pt x="804" y="1197"/>
                  </a:lnTo>
                  <a:lnTo>
                    <a:pt x="804" y="1198"/>
                  </a:lnTo>
                  <a:lnTo>
                    <a:pt x="805" y="1201"/>
                  </a:lnTo>
                  <a:lnTo>
                    <a:pt x="805" y="1203"/>
                  </a:lnTo>
                  <a:lnTo>
                    <a:pt x="806" y="1204"/>
                  </a:lnTo>
                  <a:lnTo>
                    <a:pt x="806" y="1205"/>
                  </a:lnTo>
                  <a:lnTo>
                    <a:pt x="806" y="1207"/>
                  </a:lnTo>
                  <a:lnTo>
                    <a:pt x="806" y="1209"/>
                  </a:lnTo>
                  <a:lnTo>
                    <a:pt x="806" y="1210"/>
                  </a:lnTo>
                  <a:lnTo>
                    <a:pt x="806" y="1212"/>
                  </a:lnTo>
                  <a:lnTo>
                    <a:pt x="805" y="1213"/>
                  </a:lnTo>
                  <a:lnTo>
                    <a:pt x="805" y="1217"/>
                  </a:lnTo>
                  <a:lnTo>
                    <a:pt x="804" y="1219"/>
                  </a:lnTo>
                  <a:lnTo>
                    <a:pt x="804" y="1220"/>
                  </a:lnTo>
                  <a:lnTo>
                    <a:pt x="803" y="1221"/>
                  </a:lnTo>
                  <a:lnTo>
                    <a:pt x="801" y="1222"/>
                  </a:lnTo>
                  <a:lnTo>
                    <a:pt x="800" y="1223"/>
                  </a:lnTo>
                  <a:lnTo>
                    <a:pt x="799" y="1226"/>
                  </a:lnTo>
                  <a:lnTo>
                    <a:pt x="798" y="1227"/>
                  </a:lnTo>
                  <a:lnTo>
                    <a:pt x="797" y="1228"/>
                  </a:lnTo>
                  <a:lnTo>
                    <a:pt x="796" y="1229"/>
                  </a:lnTo>
                  <a:lnTo>
                    <a:pt x="795" y="1230"/>
                  </a:lnTo>
                  <a:lnTo>
                    <a:pt x="793" y="1231"/>
                  </a:lnTo>
                  <a:lnTo>
                    <a:pt x="792" y="1232"/>
                  </a:lnTo>
                  <a:lnTo>
                    <a:pt x="791" y="1234"/>
                  </a:lnTo>
                  <a:lnTo>
                    <a:pt x="790" y="1236"/>
                  </a:lnTo>
                  <a:lnTo>
                    <a:pt x="789" y="1236"/>
                  </a:lnTo>
                  <a:lnTo>
                    <a:pt x="788" y="1237"/>
                  </a:lnTo>
                  <a:lnTo>
                    <a:pt x="787" y="1239"/>
                  </a:lnTo>
                  <a:lnTo>
                    <a:pt x="786" y="1240"/>
                  </a:lnTo>
                  <a:lnTo>
                    <a:pt x="784" y="1241"/>
                  </a:lnTo>
                  <a:lnTo>
                    <a:pt x="783" y="1243"/>
                  </a:lnTo>
                  <a:lnTo>
                    <a:pt x="782" y="1243"/>
                  </a:lnTo>
                  <a:lnTo>
                    <a:pt x="780" y="1244"/>
                  </a:lnTo>
                  <a:lnTo>
                    <a:pt x="779" y="1245"/>
                  </a:lnTo>
                  <a:lnTo>
                    <a:pt x="778" y="1246"/>
                  </a:lnTo>
                  <a:lnTo>
                    <a:pt x="776" y="1246"/>
                  </a:lnTo>
                  <a:lnTo>
                    <a:pt x="775" y="1248"/>
                  </a:lnTo>
                  <a:lnTo>
                    <a:pt x="774" y="1249"/>
                  </a:lnTo>
                  <a:lnTo>
                    <a:pt x="773" y="1251"/>
                  </a:lnTo>
                  <a:lnTo>
                    <a:pt x="772" y="1252"/>
                  </a:lnTo>
                  <a:lnTo>
                    <a:pt x="771" y="1253"/>
                  </a:lnTo>
                  <a:lnTo>
                    <a:pt x="768" y="1251"/>
                  </a:lnTo>
                  <a:lnTo>
                    <a:pt x="766" y="1255"/>
                  </a:lnTo>
                  <a:lnTo>
                    <a:pt x="766" y="1259"/>
                  </a:lnTo>
                  <a:lnTo>
                    <a:pt x="765" y="1261"/>
                  </a:lnTo>
                  <a:lnTo>
                    <a:pt x="764" y="1262"/>
                  </a:lnTo>
                  <a:lnTo>
                    <a:pt x="764" y="1263"/>
                  </a:lnTo>
                  <a:lnTo>
                    <a:pt x="763" y="1265"/>
                  </a:lnTo>
                  <a:lnTo>
                    <a:pt x="762" y="1265"/>
                  </a:lnTo>
                  <a:lnTo>
                    <a:pt x="760" y="1266"/>
                  </a:lnTo>
                  <a:lnTo>
                    <a:pt x="759" y="1268"/>
                  </a:lnTo>
                  <a:lnTo>
                    <a:pt x="757" y="1268"/>
                  </a:lnTo>
                  <a:lnTo>
                    <a:pt x="756" y="1269"/>
                  </a:lnTo>
                  <a:lnTo>
                    <a:pt x="755" y="1269"/>
                  </a:lnTo>
                  <a:lnTo>
                    <a:pt x="754" y="1270"/>
                  </a:lnTo>
                  <a:lnTo>
                    <a:pt x="751" y="1270"/>
                  </a:lnTo>
                  <a:lnTo>
                    <a:pt x="750" y="1271"/>
                  </a:lnTo>
                  <a:lnTo>
                    <a:pt x="748" y="1271"/>
                  </a:lnTo>
                  <a:lnTo>
                    <a:pt x="747" y="1271"/>
                  </a:lnTo>
                  <a:lnTo>
                    <a:pt x="745" y="1272"/>
                  </a:lnTo>
                  <a:lnTo>
                    <a:pt x="743" y="1272"/>
                  </a:lnTo>
                  <a:lnTo>
                    <a:pt x="743" y="1273"/>
                  </a:lnTo>
                  <a:lnTo>
                    <a:pt x="745" y="1276"/>
                  </a:lnTo>
                  <a:lnTo>
                    <a:pt x="745" y="1277"/>
                  </a:lnTo>
                  <a:lnTo>
                    <a:pt x="746" y="1279"/>
                  </a:lnTo>
                  <a:lnTo>
                    <a:pt x="746" y="1280"/>
                  </a:lnTo>
                  <a:lnTo>
                    <a:pt x="747" y="1281"/>
                  </a:lnTo>
                  <a:lnTo>
                    <a:pt x="747" y="1282"/>
                  </a:lnTo>
                  <a:lnTo>
                    <a:pt x="748" y="1285"/>
                  </a:lnTo>
                  <a:lnTo>
                    <a:pt x="748" y="1286"/>
                  </a:lnTo>
                  <a:lnTo>
                    <a:pt x="748" y="1287"/>
                  </a:lnTo>
                  <a:lnTo>
                    <a:pt x="748" y="1289"/>
                  </a:lnTo>
                  <a:lnTo>
                    <a:pt x="748" y="1291"/>
                  </a:lnTo>
                  <a:lnTo>
                    <a:pt x="748" y="1293"/>
                  </a:lnTo>
                  <a:lnTo>
                    <a:pt x="748" y="1294"/>
                  </a:lnTo>
                  <a:lnTo>
                    <a:pt x="747" y="1296"/>
                  </a:lnTo>
                  <a:lnTo>
                    <a:pt x="747" y="1297"/>
                  </a:lnTo>
                  <a:lnTo>
                    <a:pt x="747" y="1299"/>
                  </a:lnTo>
                  <a:lnTo>
                    <a:pt x="747" y="1302"/>
                  </a:lnTo>
                  <a:lnTo>
                    <a:pt x="747" y="1303"/>
                  </a:lnTo>
                  <a:lnTo>
                    <a:pt x="747" y="1304"/>
                  </a:lnTo>
                  <a:lnTo>
                    <a:pt x="747" y="1306"/>
                  </a:lnTo>
                  <a:lnTo>
                    <a:pt x="747" y="1307"/>
                  </a:lnTo>
                  <a:lnTo>
                    <a:pt x="748" y="1310"/>
                  </a:lnTo>
                  <a:lnTo>
                    <a:pt x="749" y="1310"/>
                  </a:lnTo>
                  <a:lnTo>
                    <a:pt x="750" y="1312"/>
                  </a:lnTo>
                  <a:lnTo>
                    <a:pt x="750" y="1313"/>
                  </a:lnTo>
                  <a:lnTo>
                    <a:pt x="750" y="1315"/>
                  </a:lnTo>
                  <a:lnTo>
                    <a:pt x="750" y="1316"/>
                  </a:lnTo>
                  <a:lnTo>
                    <a:pt x="750" y="1318"/>
                  </a:lnTo>
                  <a:lnTo>
                    <a:pt x="749" y="1320"/>
                  </a:lnTo>
                  <a:lnTo>
                    <a:pt x="749" y="1321"/>
                  </a:lnTo>
                  <a:lnTo>
                    <a:pt x="749" y="1323"/>
                  </a:lnTo>
                  <a:lnTo>
                    <a:pt x="749" y="1324"/>
                  </a:lnTo>
                  <a:lnTo>
                    <a:pt x="749" y="1327"/>
                  </a:lnTo>
                  <a:lnTo>
                    <a:pt x="749" y="1328"/>
                  </a:lnTo>
                  <a:lnTo>
                    <a:pt x="749" y="1330"/>
                  </a:lnTo>
                  <a:lnTo>
                    <a:pt x="749" y="1331"/>
                  </a:lnTo>
                  <a:lnTo>
                    <a:pt x="750" y="1332"/>
                  </a:lnTo>
                  <a:lnTo>
                    <a:pt x="750" y="1335"/>
                  </a:lnTo>
                  <a:lnTo>
                    <a:pt x="751" y="1336"/>
                  </a:lnTo>
                  <a:lnTo>
                    <a:pt x="751" y="1337"/>
                  </a:lnTo>
                  <a:lnTo>
                    <a:pt x="751" y="1339"/>
                  </a:lnTo>
                  <a:lnTo>
                    <a:pt x="751" y="1340"/>
                  </a:lnTo>
                  <a:lnTo>
                    <a:pt x="753" y="1342"/>
                  </a:lnTo>
                  <a:lnTo>
                    <a:pt x="753" y="1344"/>
                  </a:lnTo>
                  <a:lnTo>
                    <a:pt x="753" y="1346"/>
                  </a:lnTo>
                  <a:lnTo>
                    <a:pt x="754" y="1347"/>
                  </a:lnTo>
                  <a:lnTo>
                    <a:pt x="754" y="1350"/>
                  </a:lnTo>
                  <a:lnTo>
                    <a:pt x="753" y="1352"/>
                  </a:lnTo>
                  <a:lnTo>
                    <a:pt x="753" y="1353"/>
                  </a:lnTo>
                  <a:lnTo>
                    <a:pt x="751" y="1354"/>
                  </a:lnTo>
                  <a:lnTo>
                    <a:pt x="750" y="1356"/>
                  </a:lnTo>
                  <a:lnTo>
                    <a:pt x="751" y="1357"/>
                  </a:lnTo>
                  <a:lnTo>
                    <a:pt x="751" y="1358"/>
                  </a:lnTo>
                  <a:lnTo>
                    <a:pt x="753" y="1360"/>
                  </a:lnTo>
                  <a:lnTo>
                    <a:pt x="755" y="1361"/>
                  </a:lnTo>
                  <a:lnTo>
                    <a:pt x="756" y="1362"/>
                  </a:lnTo>
                  <a:lnTo>
                    <a:pt x="757" y="1363"/>
                  </a:lnTo>
                  <a:lnTo>
                    <a:pt x="758" y="1364"/>
                  </a:lnTo>
                  <a:lnTo>
                    <a:pt x="758" y="1365"/>
                  </a:lnTo>
                  <a:lnTo>
                    <a:pt x="759" y="1366"/>
                  </a:lnTo>
                  <a:lnTo>
                    <a:pt x="760" y="1367"/>
                  </a:lnTo>
                  <a:lnTo>
                    <a:pt x="760" y="1370"/>
                  </a:lnTo>
                  <a:lnTo>
                    <a:pt x="760" y="1371"/>
                  </a:lnTo>
                  <a:lnTo>
                    <a:pt x="760" y="1373"/>
                  </a:lnTo>
                  <a:lnTo>
                    <a:pt x="759" y="1374"/>
                  </a:lnTo>
                  <a:lnTo>
                    <a:pt x="759" y="1375"/>
                  </a:lnTo>
                  <a:lnTo>
                    <a:pt x="758" y="1378"/>
                  </a:lnTo>
                  <a:lnTo>
                    <a:pt x="758" y="1379"/>
                  </a:lnTo>
                  <a:lnTo>
                    <a:pt x="758" y="1381"/>
                  </a:lnTo>
                  <a:lnTo>
                    <a:pt x="758" y="1382"/>
                  </a:lnTo>
                  <a:lnTo>
                    <a:pt x="758" y="1384"/>
                  </a:lnTo>
                  <a:lnTo>
                    <a:pt x="757" y="1386"/>
                  </a:lnTo>
                  <a:lnTo>
                    <a:pt x="757" y="1387"/>
                  </a:lnTo>
                  <a:lnTo>
                    <a:pt x="757" y="1389"/>
                  </a:lnTo>
                  <a:lnTo>
                    <a:pt x="757" y="1390"/>
                  </a:lnTo>
                  <a:lnTo>
                    <a:pt x="757" y="1392"/>
                  </a:lnTo>
                  <a:lnTo>
                    <a:pt x="757" y="1394"/>
                  </a:lnTo>
                  <a:lnTo>
                    <a:pt x="757" y="1395"/>
                  </a:lnTo>
                  <a:lnTo>
                    <a:pt x="758" y="1397"/>
                  </a:lnTo>
                  <a:lnTo>
                    <a:pt x="758" y="1398"/>
                  </a:lnTo>
                  <a:lnTo>
                    <a:pt x="756" y="1402"/>
                  </a:lnTo>
                  <a:lnTo>
                    <a:pt x="759" y="1402"/>
                  </a:lnTo>
                  <a:lnTo>
                    <a:pt x="762" y="1404"/>
                  </a:lnTo>
                  <a:lnTo>
                    <a:pt x="765" y="1406"/>
                  </a:lnTo>
                  <a:lnTo>
                    <a:pt x="766" y="1406"/>
                  </a:lnTo>
                  <a:lnTo>
                    <a:pt x="768" y="1406"/>
                  </a:lnTo>
                  <a:lnTo>
                    <a:pt x="770" y="1407"/>
                  </a:lnTo>
                  <a:lnTo>
                    <a:pt x="772" y="1407"/>
                  </a:lnTo>
                  <a:lnTo>
                    <a:pt x="773" y="1407"/>
                  </a:lnTo>
                  <a:lnTo>
                    <a:pt x="774" y="1407"/>
                  </a:lnTo>
                  <a:lnTo>
                    <a:pt x="778" y="1406"/>
                  </a:lnTo>
                  <a:lnTo>
                    <a:pt x="780" y="1407"/>
                  </a:lnTo>
                  <a:lnTo>
                    <a:pt x="782" y="1406"/>
                  </a:lnTo>
                  <a:lnTo>
                    <a:pt x="783" y="1406"/>
                  </a:lnTo>
                  <a:lnTo>
                    <a:pt x="784" y="1406"/>
                  </a:lnTo>
                  <a:lnTo>
                    <a:pt x="786" y="1407"/>
                  </a:lnTo>
                  <a:lnTo>
                    <a:pt x="787" y="1408"/>
                  </a:lnTo>
                  <a:lnTo>
                    <a:pt x="788" y="1409"/>
                  </a:lnTo>
                  <a:lnTo>
                    <a:pt x="789" y="1411"/>
                  </a:lnTo>
                  <a:lnTo>
                    <a:pt x="790" y="1413"/>
                  </a:lnTo>
                  <a:lnTo>
                    <a:pt x="791" y="1414"/>
                  </a:lnTo>
                  <a:lnTo>
                    <a:pt x="791" y="1415"/>
                  </a:lnTo>
                  <a:lnTo>
                    <a:pt x="792" y="1416"/>
                  </a:lnTo>
                  <a:lnTo>
                    <a:pt x="793" y="1417"/>
                  </a:lnTo>
                  <a:lnTo>
                    <a:pt x="795" y="1419"/>
                  </a:lnTo>
                  <a:lnTo>
                    <a:pt x="796" y="1420"/>
                  </a:lnTo>
                  <a:lnTo>
                    <a:pt x="797" y="1421"/>
                  </a:lnTo>
                  <a:lnTo>
                    <a:pt x="798" y="1422"/>
                  </a:lnTo>
                  <a:lnTo>
                    <a:pt x="799" y="1423"/>
                  </a:lnTo>
                  <a:lnTo>
                    <a:pt x="800" y="1424"/>
                  </a:lnTo>
                  <a:lnTo>
                    <a:pt x="803" y="1425"/>
                  </a:lnTo>
                  <a:lnTo>
                    <a:pt x="804" y="1426"/>
                  </a:lnTo>
                  <a:lnTo>
                    <a:pt x="805" y="1426"/>
                  </a:lnTo>
                  <a:lnTo>
                    <a:pt x="807" y="1428"/>
                  </a:lnTo>
                  <a:lnTo>
                    <a:pt x="808" y="1429"/>
                  </a:lnTo>
                  <a:lnTo>
                    <a:pt x="809" y="1429"/>
                  </a:lnTo>
                  <a:lnTo>
                    <a:pt x="812" y="1430"/>
                  </a:lnTo>
                  <a:lnTo>
                    <a:pt x="813" y="1431"/>
                  </a:lnTo>
                  <a:lnTo>
                    <a:pt x="814" y="1431"/>
                  </a:lnTo>
                  <a:lnTo>
                    <a:pt x="816" y="1432"/>
                  </a:lnTo>
                  <a:lnTo>
                    <a:pt x="818" y="1430"/>
                  </a:lnTo>
                  <a:lnTo>
                    <a:pt x="822" y="1432"/>
                  </a:lnTo>
                  <a:lnTo>
                    <a:pt x="823" y="1431"/>
                  </a:lnTo>
                  <a:lnTo>
                    <a:pt x="824" y="1431"/>
                  </a:lnTo>
                  <a:lnTo>
                    <a:pt x="825" y="1431"/>
                  </a:lnTo>
                  <a:lnTo>
                    <a:pt x="828" y="1430"/>
                  </a:lnTo>
                  <a:lnTo>
                    <a:pt x="829" y="1430"/>
                  </a:lnTo>
                  <a:lnTo>
                    <a:pt x="831" y="1429"/>
                  </a:lnTo>
                  <a:lnTo>
                    <a:pt x="832" y="1429"/>
                  </a:lnTo>
                  <a:lnTo>
                    <a:pt x="833" y="1430"/>
                  </a:lnTo>
                  <a:lnTo>
                    <a:pt x="834" y="1432"/>
                  </a:lnTo>
                  <a:lnTo>
                    <a:pt x="837" y="1433"/>
                  </a:lnTo>
                  <a:lnTo>
                    <a:pt x="838" y="1434"/>
                  </a:lnTo>
                  <a:lnTo>
                    <a:pt x="839" y="1436"/>
                  </a:lnTo>
                  <a:lnTo>
                    <a:pt x="840" y="1437"/>
                  </a:lnTo>
                  <a:lnTo>
                    <a:pt x="842" y="1437"/>
                  </a:lnTo>
                  <a:lnTo>
                    <a:pt x="843" y="1437"/>
                  </a:lnTo>
                  <a:lnTo>
                    <a:pt x="845" y="1438"/>
                  </a:lnTo>
                  <a:lnTo>
                    <a:pt x="846" y="1439"/>
                  </a:lnTo>
                  <a:lnTo>
                    <a:pt x="846" y="1441"/>
                  </a:lnTo>
                  <a:lnTo>
                    <a:pt x="846" y="1442"/>
                  </a:lnTo>
                  <a:lnTo>
                    <a:pt x="847" y="1444"/>
                  </a:lnTo>
                  <a:lnTo>
                    <a:pt x="847" y="1446"/>
                  </a:lnTo>
                  <a:lnTo>
                    <a:pt x="847" y="1447"/>
                  </a:lnTo>
                  <a:lnTo>
                    <a:pt x="848" y="1448"/>
                  </a:lnTo>
                  <a:lnTo>
                    <a:pt x="849" y="1450"/>
                  </a:lnTo>
                  <a:lnTo>
                    <a:pt x="850" y="1451"/>
                  </a:lnTo>
                  <a:lnTo>
                    <a:pt x="851" y="1453"/>
                  </a:lnTo>
                  <a:lnTo>
                    <a:pt x="853" y="1454"/>
                  </a:lnTo>
                  <a:lnTo>
                    <a:pt x="854" y="1455"/>
                  </a:lnTo>
                  <a:lnTo>
                    <a:pt x="855" y="1455"/>
                  </a:lnTo>
                  <a:lnTo>
                    <a:pt x="856" y="1457"/>
                  </a:lnTo>
                  <a:lnTo>
                    <a:pt x="857" y="1457"/>
                  </a:lnTo>
                  <a:lnTo>
                    <a:pt x="858" y="1458"/>
                  </a:lnTo>
                  <a:lnTo>
                    <a:pt x="859" y="1459"/>
                  </a:lnTo>
                  <a:lnTo>
                    <a:pt x="862" y="1461"/>
                  </a:lnTo>
                  <a:lnTo>
                    <a:pt x="863" y="1462"/>
                  </a:lnTo>
                  <a:lnTo>
                    <a:pt x="864" y="1463"/>
                  </a:lnTo>
                  <a:lnTo>
                    <a:pt x="865" y="1464"/>
                  </a:lnTo>
                  <a:lnTo>
                    <a:pt x="866" y="1465"/>
                  </a:lnTo>
                  <a:lnTo>
                    <a:pt x="867" y="1466"/>
                  </a:lnTo>
                  <a:lnTo>
                    <a:pt x="870" y="1467"/>
                  </a:lnTo>
                  <a:lnTo>
                    <a:pt x="871" y="1468"/>
                  </a:lnTo>
                  <a:lnTo>
                    <a:pt x="872" y="1468"/>
                  </a:lnTo>
                  <a:lnTo>
                    <a:pt x="873" y="1470"/>
                  </a:lnTo>
                  <a:lnTo>
                    <a:pt x="874" y="1471"/>
                  </a:lnTo>
                  <a:lnTo>
                    <a:pt x="876" y="1472"/>
                  </a:lnTo>
                  <a:lnTo>
                    <a:pt x="878" y="1473"/>
                  </a:lnTo>
                  <a:lnTo>
                    <a:pt x="879" y="1474"/>
                  </a:lnTo>
                  <a:lnTo>
                    <a:pt x="880" y="1475"/>
                  </a:lnTo>
                  <a:lnTo>
                    <a:pt x="881" y="1476"/>
                  </a:lnTo>
                  <a:lnTo>
                    <a:pt x="882" y="1478"/>
                  </a:lnTo>
                  <a:lnTo>
                    <a:pt x="883" y="1479"/>
                  </a:lnTo>
                  <a:lnTo>
                    <a:pt x="883" y="1481"/>
                  </a:lnTo>
                  <a:lnTo>
                    <a:pt x="884" y="1482"/>
                  </a:lnTo>
                  <a:lnTo>
                    <a:pt x="884" y="1484"/>
                  </a:lnTo>
                  <a:lnTo>
                    <a:pt x="884" y="1485"/>
                  </a:lnTo>
                  <a:lnTo>
                    <a:pt x="886" y="1488"/>
                  </a:lnTo>
                  <a:lnTo>
                    <a:pt x="886" y="1489"/>
                  </a:lnTo>
                  <a:lnTo>
                    <a:pt x="886" y="1491"/>
                  </a:lnTo>
                  <a:lnTo>
                    <a:pt x="886" y="1492"/>
                  </a:lnTo>
                  <a:lnTo>
                    <a:pt x="887" y="1495"/>
                  </a:lnTo>
                  <a:lnTo>
                    <a:pt x="887" y="1496"/>
                  </a:lnTo>
                  <a:lnTo>
                    <a:pt x="888" y="1498"/>
                  </a:lnTo>
                  <a:lnTo>
                    <a:pt x="886" y="1499"/>
                  </a:lnTo>
                  <a:lnTo>
                    <a:pt x="884" y="1500"/>
                  </a:lnTo>
                  <a:lnTo>
                    <a:pt x="883" y="1501"/>
                  </a:lnTo>
                  <a:lnTo>
                    <a:pt x="882" y="1503"/>
                  </a:lnTo>
                  <a:lnTo>
                    <a:pt x="880" y="1503"/>
                  </a:lnTo>
                  <a:lnTo>
                    <a:pt x="879" y="1504"/>
                  </a:lnTo>
                  <a:lnTo>
                    <a:pt x="878" y="1504"/>
                  </a:lnTo>
                  <a:lnTo>
                    <a:pt x="878" y="1506"/>
                  </a:lnTo>
                  <a:lnTo>
                    <a:pt x="876" y="1507"/>
                  </a:lnTo>
                  <a:lnTo>
                    <a:pt x="876" y="1509"/>
                  </a:lnTo>
                  <a:lnTo>
                    <a:pt x="875" y="1510"/>
                  </a:lnTo>
                  <a:lnTo>
                    <a:pt x="875" y="1512"/>
                  </a:lnTo>
                  <a:lnTo>
                    <a:pt x="874" y="1514"/>
                  </a:lnTo>
                  <a:lnTo>
                    <a:pt x="874" y="1515"/>
                  </a:lnTo>
                  <a:lnTo>
                    <a:pt x="874" y="1516"/>
                  </a:lnTo>
                  <a:lnTo>
                    <a:pt x="874" y="1518"/>
                  </a:lnTo>
                  <a:lnTo>
                    <a:pt x="874" y="1520"/>
                  </a:lnTo>
                  <a:lnTo>
                    <a:pt x="876" y="1521"/>
                  </a:lnTo>
                  <a:lnTo>
                    <a:pt x="878" y="1522"/>
                  </a:lnTo>
                  <a:lnTo>
                    <a:pt x="879" y="1523"/>
                  </a:lnTo>
                  <a:lnTo>
                    <a:pt x="879" y="1524"/>
                  </a:lnTo>
                  <a:lnTo>
                    <a:pt x="880" y="1526"/>
                  </a:lnTo>
                  <a:lnTo>
                    <a:pt x="880" y="1527"/>
                  </a:lnTo>
                  <a:lnTo>
                    <a:pt x="880" y="1530"/>
                  </a:lnTo>
                  <a:lnTo>
                    <a:pt x="880" y="1531"/>
                  </a:lnTo>
                  <a:lnTo>
                    <a:pt x="879" y="1532"/>
                  </a:lnTo>
                  <a:lnTo>
                    <a:pt x="879" y="1534"/>
                  </a:lnTo>
                  <a:lnTo>
                    <a:pt x="879" y="1535"/>
                  </a:lnTo>
                  <a:lnTo>
                    <a:pt x="878" y="1537"/>
                  </a:lnTo>
                  <a:lnTo>
                    <a:pt x="876" y="1539"/>
                  </a:lnTo>
                  <a:lnTo>
                    <a:pt x="875" y="1540"/>
                  </a:lnTo>
                  <a:lnTo>
                    <a:pt x="874" y="1541"/>
                  </a:lnTo>
                  <a:lnTo>
                    <a:pt x="873" y="1542"/>
                  </a:lnTo>
                  <a:lnTo>
                    <a:pt x="872" y="1545"/>
                  </a:lnTo>
                  <a:lnTo>
                    <a:pt x="872" y="1546"/>
                  </a:lnTo>
                  <a:lnTo>
                    <a:pt x="872" y="1547"/>
                  </a:lnTo>
                  <a:lnTo>
                    <a:pt x="872" y="1549"/>
                  </a:lnTo>
                  <a:lnTo>
                    <a:pt x="873" y="1550"/>
                  </a:lnTo>
                  <a:lnTo>
                    <a:pt x="873" y="1552"/>
                  </a:lnTo>
                  <a:lnTo>
                    <a:pt x="874" y="1554"/>
                  </a:lnTo>
                  <a:lnTo>
                    <a:pt x="875" y="1555"/>
                  </a:lnTo>
                  <a:lnTo>
                    <a:pt x="876" y="1556"/>
                  </a:lnTo>
                  <a:lnTo>
                    <a:pt x="876" y="1557"/>
                  </a:lnTo>
                  <a:lnTo>
                    <a:pt x="878" y="1559"/>
                  </a:lnTo>
                  <a:lnTo>
                    <a:pt x="879" y="1560"/>
                  </a:lnTo>
                  <a:lnTo>
                    <a:pt x="882" y="1562"/>
                  </a:lnTo>
                  <a:lnTo>
                    <a:pt x="879" y="1563"/>
                  </a:lnTo>
                  <a:lnTo>
                    <a:pt x="879" y="1564"/>
                  </a:lnTo>
                  <a:lnTo>
                    <a:pt x="878" y="1566"/>
                  </a:lnTo>
                  <a:lnTo>
                    <a:pt x="878" y="1567"/>
                  </a:lnTo>
                  <a:lnTo>
                    <a:pt x="876" y="1568"/>
                  </a:lnTo>
                  <a:lnTo>
                    <a:pt x="876" y="1569"/>
                  </a:lnTo>
                  <a:lnTo>
                    <a:pt x="875" y="1572"/>
                  </a:lnTo>
                  <a:lnTo>
                    <a:pt x="875" y="1573"/>
                  </a:lnTo>
                  <a:lnTo>
                    <a:pt x="874" y="1574"/>
                  </a:lnTo>
                  <a:lnTo>
                    <a:pt x="873" y="1575"/>
                  </a:lnTo>
                  <a:lnTo>
                    <a:pt x="873" y="1577"/>
                  </a:lnTo>
                  <a:lnTo>
                    <a:pt x="872" y="1579"/>
                  </a:lnTo>
                  <a:lnTo>
                    <a:pt x="872" y="1581"/>
                  </a:lnTo>
                  <a:lnTo>
                    <a:pt x="872" y="1582"/>
                  </a:lnTo>
                  <a:lnTo>
                    <a:pt x="872" y="1583"/>
                  </a:lnTo>
                  <a:lnTo>
                    <a:pt x="872" y="1585"/>
                  </a:lnTo>
                  <a:lnTo>
                    <a:pt x="872" y="1586"/>
                  </a:lnTo>
                  <a:lnTo>
                    <a:pt x="872" y="1590"/>
                  </a:lnTo>
                  <a:lnTo>
                    <a:pt x="874" y="1591"/>
                  </a:lnTo>
                  <a:lnTo>
                    <a:pt x="872" y="1593"/>
                  </a:lnTo>
                  <a:lnTo>
                    <a:pt x="868" y="1593"/>
                  </a:lnTo>
                  <a:lnTo>
                    <a:pt x="867" y="1594"/>
                  </a:lnTo>
                  <a:lnTo>
                    <a:pt x="866" y="1596"/>
                  </a:lnTo>
                  <a:lnTo>
                    <a:pt x="865" y="1597"/>
                  </a:lnTo>
                  <a:lnTo>
                    <a:pt x="864" y="1599"/>
                  </a:lnTo>
                  <a:lnTo>
                    <a:pt x="863" y="1602"/>
                  </a:lnTo>
                  <a:lnTo>
                    <a:pt x="863" y="1604"/>
                  </a:lnTo>
                  <a:lnTo>
                    <a:pt x="863" y="1605"/>
                  </a:lnTo>
                  <a:lnTo>
                    <a:pt x="863" y="1607"/>
                  </a:lnTo>
                  <a:lnTo>
                    <a:pt x="863" y="1608"/>
                  </a:lnTo>
                  <a:lnTo>
                    <a:pt x="864" y="1610"/>
                  </a:lnTo>
                  <a:lnTo>
                    <a:pt x="864" y="1611"/>
                  </a:lnTo>
                  <a:lnTo>
                    <a:pt x="864" y="1614"/>
                  </a:lnTo>
                  <a:lnTo>
                    <a:pt x="864" y="1615"/>
                  </a:lnTo>
                  <a:lnTo>
                    <a:pt x="864" y="1617"/>
                  </a:lnTo>
                  <a:lnTo>
                    <a:pt x="864" y="1618"/>
                  </a:lnTo>
                  <a:lnTo>
                    <a:pt x="864" y="1621"/>
                  </a:lnTo>
                  <a:lnTo>
                    <a:pt x="864" y="1622"/>
                  </a:lnTo>
                  <a:lnTo>
                    <a:pt x="864" y="1624"/>
                  </a:lnTo>
                  <a:lnTo>
                    <a:pt x="863" y="1625"/>
                  </a:lnTo>
                  <a:lnTo>
                    <a:pt x="862" y="1625"/>
                  </a:lnTo>
                  <a:lnTo>
                    <a:pt x="861" y="1626"/>
                  </a:lnTo>
                  <a:lnTo>
                    <a:pt x="859" y="1628"/>
                  </a:lnTo>
                  <a:lnTo>
                    <a:pt x="858" y="1630"/>
                  </a:lnTo>
                  <a:lnTo>
                    <a:pt x="858" y="1631"/>
                  </a:lnTo>
                  <a:lnTo>
                    <a:pt x="857" y="1633"/>
                  </a:lnTo>
                  <a:lnTo>
                    <a:pt x="857" y="1634"/>
                  </a:lnTo>
                  <a:lnTo>
                    <a:pt x="856" y="1635"/>
                  </a:lnTo>
                  <a:lnTo>
                    <a:pt x="855" y="1636"/>
                  </a:lnTo>
                  <a:lnTo>
                    <a:pt x="855" y="1639"/>
                  </a:lnTo>
                  <a:lnTo>
                    <a:pt x="854" y="1640"/>
                  </a:lnTo>
                  <a:lnTo>
                    <a:pt x="853" y="1641"/>
                  </a:lnTo>
                  <a:lnTo>
                    <a:pt x="853" y="1643"/>
                  </a:lnTo>
                  <a:lnTo>
                    <a:pt x="851" y="1644"/>
                  </a:lnTo>
                  <a:lnTo>
                    <a:pt x="850" y="1646"/>
                  </a:lnTo>
                  <a:lnTo>
                    <a:pt x="849" y="1647"/>
                  </a:lnTo>
                  <a:lnTo>
                    <a:pt x="849" y="1649"/>
                  </a:lnTo>
                  <a:lnTo>
                    <a:pt x="848" y="1650"/>
                  </a:lnTo>
                  <a:lnTo>
                    <a:pt x="848" y="1651"/>
                  </a:lnTo>
                  <a:lnTo>
                    <a:pt x="847" y="1653"/>
                  </a:lnTo>
                  <a:lnTo>
                    <a:pt x="846" y="1655"/>
                  </a:lnTo>
                  <a:lnTo>
                    <a:pt x="846" y="1657"/>
                  </a:lnTo>
                  <a:lnTo>
                    <a:pt x="845" y="1658"/>
                  </a:lnTo>
                  <a:lnTo>
                    <a:pt x="845" y="1659"/>
                  </a:lnTo>
                  <a:lnTo>
                    <a:pt x="843" y="1661"/>
                  </a:lnTo>
                  <a:lnTo>
                    <a:pt x="843" y="1663"/>
                  </a:lnTo>
                  <a:lnTo>
                    <a:pt x="842" y="1665"/>
                  </a:lnTo>
                  <a:lnTo>
                    <a:pt x="841" y="1666"/>
                  </a:lnTo>
                  <a:lnTo>
                    <a:pt x="841" y="1667"/>
                  </a:lnTo>
                  <a:lnTo>
                    <a:pt x="840" y="1669"/>
                  </a:lnTo>
                  <a:lnTo>
                    <a:pt x="839" y="1670"/>
                  </a:lnTo>
                  <a:lnTo>
                    <a:pt x="839" y="1673"/>
                  </a:lnTo>
                  <a:lnTo>
                    <a:pt x="838" y="1674"/>
                  </a:lnTo>
                  <a:lnTo>
                    <a:pt x="837" y="1676"/>
                  </a:lnTo>
                  <a:lnTo>
                    <a:pt x="836" y="1680"/>
                  </a:lnTo>
                  <a:lnTo>
                    <a:pt x="833" y="1680"/>
                  </a:lnTo>
                  <a:lnTo>
                    <a:pt x="831" y="1680"/>
                  </a:lnTo>
                  <a:lnTo>
                    <a:pt x="829" y="1680"/>
                  </a:lnTo>
                  <a:lnTo>
                    <a:pt x="825" y="1681"/>
                  </a:lnTo>
                  <a:lnTo>
                    <a:pt x="823" y="1682"/>
                  </a:lnTo>
                  <a:lnTo>
                    <a:pt x="821" y="1681"/>
                  </a:lnTo>
                  <a:lnTo>
                    <a:pt x="820" y="1680"/>
                  </a:lnTo>
                  <a:lnTo>
                    <a:pt x="817" y="1678"/>
                  </a:lnTo>
                  <a:lnTo>
                    <a:pt x="815" y="1677"/>
                  </a:lnTo>
                  <a:lnTo>
                    <a:pt x="813" y="1676"/>
                  </a:lnTo>
                  <a:lnTo>
                    <a:pt x="811" y="1676"/>
                  </a:lnTo>
                  <a:lnTo>
                    <a:pt x="808" y="1678"/>
                  </a:lnTo>
                  <a:lnTo>
                    <a:pt x="808" y="1681"/>
                  </a:lnTo>
                  <a:lnTo>
                    <a:pt x="808" y="1683"/>
                  </a:lnTo>
                  <a:lnTo>
                    <a:pt x="808" y="1684"/>
                  </a:lnTo>
                  <a:lnTo>
                    <a:pt x="807" y="1686"/>
                  </a:lnTo>
                  <a:lnTo>
                    <a:pt x="804" y="1686"/>
                  </a:lnTo>
                  <a:lnTo>
                    <a:pt x="803" y="1687"/>
                  </a:lnTo>
                  <a:lnTo>
                    <a:pt x="800" y="1687"/>
                  </a:lnTo>
                  <a:lnTo>
                    <a:pt x="798" y="1691"/>
                  </a:lnTo>
                  <a:lnTo>
                    <a:pt x="798" y="1693"/>
                  </a:lnTo>
                  <a:lnTo>
                    <a:pt x="798" y="1694"/>
                  </a:lnTo>
                  <a:lnTo>
                    <a:pt x="797" y="1697"/>
                  </a:lnTo>
                  <a:lnTo>
                    <a:pt x="795" y="1698"/>
                  </a:lnTo>
                  <a:lnTo>
                    <a:pt x="792" y="1699"/>
                  </a:lnTo>
                  <a:lnTo>
                    <a:pt x="790" y="1700"/>
                  </a:lnTo>
                  <a:lnTo>
                    <a:pt x="788" y="1700"/>
                  </a:lnTo>
                  <a:lnTo>
                    <a:pt x="786" y="1701"/>
                  </a:lnTo>
                  <a:lnTo>
                    <a:pt x="784" y="1702"/>
                  </a:lnTo>
                  <a:lnTo>
                    <a:pt x="783" y="1705"/>
                  </a:lnTo>
                  <a:lnTo>
                    <a:pt x="781" y="1706"/>
                  </a:lnTo>
                  <a:lnTo>
                    <a:pt x="780" y="1707"/>
                  </a:lnTo>
                  <a:lnTo>
                    <a:pt x="779" y="1709"/>
                  </a:lnTo>
                  <a:lnTo>
                    <a:pt x="776" y="1710"/>
                  </a:lnTo>
                  <a:lnTo>
                    <a:pt x="775" y="1711"/>
                  </a:lnTo>
                  <a:lnTo>
                    <a:pt x="774" y="1711"/>
                  </a:lnTo>
                  <a:lnTo>
                    <a:pt x="773" y="1714"/>
                  </a:lnTo>
                  <a:lnTo>
                    <a:pt x="772" y="1715"/>
                  </a:lnTo>
                  <a:lnTo>
                    <a:pt x="770" y="1716"/>
                  </a:lnTo>
                  <a:lnTo>
                    <a:pt x="768" y="1716"/>
                  </a:lnTo>
                  <a:lnTo>
                    <a:pt x="766" y="1717"/>
                  </a:lnTo>
                  <a:lnTo>
                    <a:pt x="764" y="1717"/>
                  </a:lnTo>
                  <a:lnTo>
                    <a:pt x="762" y="1715"/>
                  </a:lnTo>
                  <a:lnTo>
                    <a:pt x="759" y="1716"/>
                  </a:lnTo>
                  <a:lnTo>
                    <a:pt x="758" y="1712"/>
                  </a:lnTo>
                  <a:lnTo>
                    <a:pt x="758" y="1710"/>
                  </a:lnTo>
                  <a:lnTo>
                    <a:pt x="757" y="1707"/>
                  </a:lnTo>
                  <a:lnTo>
                    <a:pt x="757" y="1706"/>
                  </a:lnTo>
                  <a:lnTo>
                    <a:pt x="756" y="1705"/>
                  </a:lnTo>
                  <a:lnTo>
                    <a:pt x="755" y="1702"/>
                  </a:lnTo>
                  <a:lnTo>
                    <a:pt x="753" y="1702"/>
                  </a:lnTo>
                  <a:lnTo>
                    <a:pt x="751" y="1700"/>
                  </a:lnTo>
                  <a:lnTo>
                    <a:pt x="748" y="1698"/>
                  </a:lnTo>
                  <a:lnTo>
                    <a:pt x="747" y="1698"/>
                  </a:lnTo>
                  <a:lnTo>
                    <a:pt x="745" y="1695"/>
                  </a:lnTo>
                  <a:lnTo>
                    <a:pt x="742" y="1694"/>
                  </a:lnTo>
                  <a:lnTo>
                    <a:pt x="739" y="1692"/>
                  </a:lnTo>
                  <a:lnTo>
                    <a:pt x="735" y="1690"/>
                  </a:lnTo>
                  <a:lnTo>
                    <a:pt x="734" y="1689"/>
                  </a:lnTo>
                  <a:lnTo>
                    <a:pt x="733" y="1687"/>
                  </a:lnTo>
                  <a:lnTo>
                    <a:pt x="730" y="1689"/>
                  </a:lnTo>
                  <a:lnTo>
                    <a:pt x="728" y="1689"/>
                  </a:lnTo>
                  <a:lnTo>
                    <a:pt x="724" y="1687"/>
                  </a:lnTo>
                  <a:lnTo>
                    <a:pt x="722" y="1685"/>
                  </a:lnTo>
                  <a:lnTo>
                    <a:pt x="720" y="1685"/>
                  </a:lnTo>
                  <a:lnTo>
                    <a:pt x="716" y="1684"/>
                  </a:lnTo>
                  <a:lnTo>
                    <a:pt x="714" y="1684"/>
                  </a:lnTo>
                  <a:lnTo>
                    <a:pt x="712" y="1684"/>
                  </a:lnTo>
                  <a:lnTo>
                    <a:pt x="710" y="1683"/>
                  </a:lnTo>
                  <a:lnTo>
                    <a:pt x="708" y="1681"/>
                  </a:lnTo>
                  <a:lnTo>
                    <a:pt x="706" y="1680"/>
                  </a:lnTo>
                  <a:lnTo>
                    <a:pt x="704" y="1680"/>
                  </a:lnTo>
                  <a:lnTo>
                    <a:pt x="703" y="1677"/>
                  </a:lnTo>
                  <a:lnTo>
                    <a:pt x="699" y="1675"/>
                  </a:lnTo>
                  <a:lnTo>
                    <a:pt x="698" y="1673"/>
                  </a:lnTo>
                  <a:lnTo>
                    <a:pt x="695" y="1673"/>
                  </a:lnTo>
                  <a:lnTo>
                    <a:pt x="693" y="1673"/>
                  </a:lnTo>
                  <a:lnTo>
                    <a:pt x="690" y="1673"/>
                  </a:lnTo>
                  <a:lnTo>
                    <a:pt x="689" y="1673"/>
                  </a:lnTo>
                  <a:lnTo>
                    <a:pt x="687" y="1673"/>
                  </a:lnTo>
                  <a:lnTo>
                    <a:pt x="683" y="1672"/>
                  </a:lnTo>
                  <a:lnTo>
                    <a:pt x="681" y="1670"/>
                  </a:lnTo>
                  <a:lnTo>
                    <a:pt x="680" y="1668"/>
                  </a:lnTo>
                  <a:lnTo>
                    <a:pt x="677" y="1667"/>
                  </a:lnTo>
                  <a:lnTo>
                    <a:pt x="676" y="1666"/>
                  </a:lnTo>
                  <a:lnTo>
                    <a:pt x="674" y="1665"/>
                  </a:lnTo>
                  <a:lnTo>
                    <a:pt x="672" y="1664"/>
                  </a:lnTo>
                  <a:lnTo>
                    <a:pt x="668" y="1664"/>
                  </a:lnTo>
                  <a:lnTo>
                    <a:pt x="665" y="1663"/>
                  </a:lnTo>
                  <a:lnTo>
                    <a:pt x="664" y="1661"/>
                  </a:lnTo>
                  <a:lnTo>
                    <a:pt x="662" y="1659"/>
                  </a:lnTo>
                  <a:lnTo>
                    <a:pt x="659" y="1659"/>
                  </a:lnTo>
                  <a:lnTo>
                    <a:pt x="659" y="1657"/>
                  </a:lnTo>
                  <a:lnTo>
                    <a:pt x="659" y="1653"/>
                  </a:lnTo>
                  <a:lnTo>
                    <a:pt x="659" y="1651"/>
                  </a:lnTo>
                  <a:lnTo>
                    <a:pt x="659" y="1648"/>
                  </a:lnTo>
                  <a:lnTo>
                    <a:pt x="659" y="1647"/>
                  </a:lnTo>
                  <a:lnTo>
                    <a:pt x="660" y="1644"/>
                  </a:lnTo>
                  <a:lnTo>
                    <a:pt x="660" y="1643"/>
                  </a:lnTo>
                  <a:lnTo>
                    <a:pt x="660" y="1640"/>
                  </a:lnTo>
                  <a:lnTo>
                    <a:pt x="660" y="1639"/>
                  </a:lnTo>
                  <a:lnTo>
                    <a:pt x="659" y="1636"/>
                  </a:lnTo>
                  <a:lnTo>
                    <a:pt x="659" y="1635"/>
                  </a:lnTo>
                  <a:lnTo>
                    <a:pt x="660" y="1634"/>
                  </a:lnTo>
                  <a:lnTo>
                    <a:pt x="658" y="1633"/>
                  </a:lnTo>
                  <a:lnTo>
                    <a:pt x="656" y="1633"/>
                  </a:lnTo>
                  <a:lnTo>
                    <a:pt x="651" y="1634"/>
                  </a:lnTo>
                  <a:lnTo>
                    <a:pt x="650" y="1634"/>
                  </a:lnTo>
                  <a:lnTo>
                    <a:pt x="648" y="1634"/>
                  </a:lnTo>
                  <a:lnTo>
                    <a:pt x="647" y="1633"/>
                  </a:lnTo>
                  <a:lnTo>
                    <a:pt x="645" y="1633"/>
                  </a:lnTo>
                  <a:lnTo>
                    <a:pt x="642" y="1633"/>
                  </a:lnTo>
                  <a:lnTo>
                    <a:pt x="640" y="1633"/>
                  </a:lnTo>
                  <a:lnTo>
                    <a:pt x="638" y="1633"/>
                  </a:lnTo>
                  <a:lnTo>
                    <a:pt x="637" y="1634"/>
                  </a:lnTo>
                  <a:lnTo>
                    <a:pt x="634" y="1634"/>
                  </a:lnTo>
                  <a:lnTo>
                    <a:pt x="632" y="1635"/>
                  </a:lnTo>
                  <a:lnTo>
                    <a:pt x="630" y="1635"/>
                  </a:lnTo>
                  <a:lnTo>
                    <a:pt x="629" y="1634"/>
                  </a:lnTo>
                  <a:lnTo>
                    <a:pt x="626" y="1634"/>
                  </a:lnTo>
                  <a:lnTo>
                    <a:pt x="623" y="1634"/>
                  </a:lnTo>
                  <a:lnTo>
                    <a:pt x="622" y="1633"/>
                  </a:lnTo>
                  <a:lnTo>
                    <a:pt x="620" y="1631"/>
                  </a:lnTo>
                  <a:lnTo>
                    <a:pt x="618" y="1630"/>
                  </a:lnTo>
                  <a:lnTo>
                    <a:pt x="616" y="1630"/>
                  </a:lnTo>
                  <a:lnTo>
                    <a:pt x="615" y="1631"/>
                  </a:lnTo>
                  <a:lnTo>
                    <a:pt x="612" y="1632"/>
                  </a:lnTo>
                  <a:lnTo>
                    <a:pt x="609" y="1632"/>
                  </a:lnTo>
                  <a:lnTo>
                    <a:pt x="608" y="1633"/>
                  </a:lnTo>
                  <a:lnTo>
                    <a:pt x="606" y="1633"/>
                  </a:lnTo>
                  <a:lnTo>
                    <a:pt x="602" y="1633"/>
                  </a:lnTo>
                  <a:lnTo>
                    <a:pt x="601" y="1631"/>
                  </a:lnTo>
                  <a:lnTo>
                    <a:pt x="600" y="1630"/>
                  </a:lnTo>
                  <a:lnTo>
                    <a:pt x="598" y="1628"/>
                  </a:lnTo>
                  <a:lnTo>
                    <a:pt x="597" y="1628"/>
                  </a:lnTo>
                  <a:lnTo>
                    <a:pt x="594" y="1626"/>
                  </a:lnTo>
                  <a:lnTo>
                    <a:pt x="591" y="1625"/>
                  </a:lnTo>
                  <a:lnTo>
                    <a:pt x="589" y="1625"/>
                  </a:lnTo>
                  <a:lnTo>
                    <a:pt x="588" y="1624"/>
                  </a:lnTo>
                  <a:lnTo>
                    <a:pt x="585" y="1624"/>
                  </a:lnTo>
                  <a:lnTo>
                    <a:pt x="583" y="1625"/>
                  </a:lnTo>
                  <a:lnTo>
                    <a:pt x="581" y="1625"/>
                  </a:lnTo>
                  <a:lnTo>
                    <a:pt x="579" y="1624"/>
                  </a:lnTo>
                  <a:lnTo>
                    <a:pt x="576" y="1622"/>
                  </a:lnTo>
                  <a:lnTo>
                    <a:pt x="574" y="1621"/>
                  </a:lnTo>
                  <a:lnTo>
                    <a:pt x="572" y="1621"/>
                  </a:lnTo>
                  <a:lnTo>
                    <a:pt x="568" y="1619"/>
                  </a:lnTo>
                  <a:lnTo>
                    <a:pt x="566" y="1619"/>
                  </a:lnTo>
                  <a:lnTo>
                    <a:pt x="564" y="1619"/>
                  </a:lnTo>
                  <a:lnTo>
                    <a:pt x="562" y="1618"/>
                  </a:lnTo>
                  <a:lnTo>
                    <a:pt x="559" y="1617"/>
                  </a:lnTo>
                  <a:lnTo>
                    <a:pt x="557" y="1617"/>
                  </a:lnTo>
                  <a:lnTo>
                    <a:pt x="555" y="1618"/>
                  </a:lnTo>
                  <a:lnTo>
                    <a:pt x="554" y="1618"/>
                  </a:lnTo>
                  <a:lnTo>
                    <a:pt x="551" y="1619"/>
                  </a:lnTo>
                  <a:lnTo>
                    <a:pt x="550" y="1619"/>
                  </a:lnTo>
                  <a:lnTo>
                    <a:pt x="548" y="1618"/>
                  </a:lnTo>
                  <a:lnTo>
                    <a:pt x="546" y="1618"/>
                  </a:lnTo>
                  <a:lnTo>
                    <a:pt x="543" y="1617"/>
                  </a:lnTo>
                  <a:lnTo>
                    <a:pt x="542" y="1616"/>
                  </a:lnTo>
                  <a:lnTo>
                    <a:pt x="540" y="1615"/>
                  </a:lnTo>
                  <a:lnTo>
                    <a:pt x="539" y="1614"/>
                  </a:lnTo>
                  <a:lnTo>
                    <a:pt x="538" y="1613"/>
                  </a:lnTo>
                  <a:lnTo>
                    <a:pt x="535" y="1613"/>
                  </a:lnTo>
                  <a:lnTo>
                    <a:pt x="532" y="1614"/>
                  </a:lnTo>
                  <a:lnTo>
                    <a:pt x="529" y="1613"/>
                  </a:lnTo>
                  <a:lnTo>
                    <a:pt x="527" y="1613"/>
                  </a:lnTo>
                  <a:lnTo>
                    <a:pt x="525" y="1613"/>
                  </a:lnTo>
                  <a:lnTo>
                    <a:pt x="523" y="1613"/>
                  </a:lnTo>
                  <a:lnTo>
                    <a:pt x="521" y="1611"/>
                  </a:lnTo>
                  <a:lnTo>
                    <a:pt x="518" y="1611"/>
                  </a:lnTo>
                  <a:lnTo>
                    <a:pt x="515" y="1610"/>
                  </a:lnTo>
                  <a:lnTo>
                    <a:pt x="514" y="1610"/>
                  </a:lnTo>
                  <a:lnTo>
                    <a:pt x="512" y="1609"/>
                  </a:lnTo>
                  <a:lnTo>
                    <a:pt x="510" y="1608"/>
                  </a:lnTo>
                  <a:lnTo>
                    <a:pt x="509" y="1608"/>
                  </a:lnTo>
                  <a:lnTo>
                    <a:pt x="506" y="1607"/>
                  </a:lnTo>
                  <a:lnTo>
                    <a:pt x="504" y="1606"/>
                  </a:lnTo>
                  <a:lnTo>
                    <a:pt x="501" y="1605"/>
                  </a:lnTo>
                  <a:lnTo>
                    <a:pt x="500" y="1605"/>
                  </a:lnTo>
                  <a:lnTo>
                    <a:pt x="499" y="1604"/>
                  </a:lnTo>
                  <a:lnTo>
                    <a:pt x="497" y="1602"/>
                  </a:lnTo>
                  <a:lnTo>
                    <a:pt x="494" y="1602"/>
                  </a:lnTo>
                  <a:lnTo>
                    <a:pt x="493" y="1601"/>
                  </a:lnTo>
                  <a:lnTo>
                    <a:pt x="490" y="1601"/>
                  </a:lnTo>
                  <a:lnTo>
                    <a:pt x="486" y="1601"/>
                  </a:lnTo>
                  <a:lnTo>
                    <a:pt x="485" y="1601"/>
                  </a:lnTo>
                  <a:lnTo>
                    <a:pt x="483" y="1602"/>
                  </a:lnTo>
                  <a:lnTo>
                    <a:pt x="480" y="1604"/>
                  </a:lnTo>
                  <a:lnTo>
                    <a:pt x="479" y="1601"/>
                  </a:lnTo>
                  <a:lnTo>
                    <a:pt x="477" y="1599"/>
                  </a:lnTo>
                  <a:lnTo>
                    <a:pt x="476" y="1598"/>
                  </a:lnTo>
                  <a:lnTo>
                    <a:pt x="475" y="1596"/>
                  </a:lnTo>
                  <a:lnTo>
                    <a:pt x="473" y="1593"/>
                  </a:lnTo>
                  <a:lnTo>
                    <a:pt x="471" y="1592"/>
                  </a:lnTo>
                  <a:lnTo>
                    <a:pt x="468" y="1591"/>
                  </a:lnTo>
                  <a:lnTo>
                    <a:pt x="467" y="1591"/>
                  </a:lnTo>
                  <a:lnTo>
                    <a:pt x="464" y="1591"/>
                  </a:lnTo>
                  <a:lnTo>
                    <a:pt x="461" y="1590"/>
                  </a:lnTo>
                  <a:lnTo>
                    <a:pt x="460" y="1590"/>
                  </a:lnTo>
                  <a:lnTo>
                    <a:pt x="457" y="1590"/>
                  </a:lnTo>
                  <a:lnTo>
                    <a:pt x="455" y="1589"/>
                  </a:lnTo>
                  <a:lnTo>
                    <a:pt x="452" y="1586"/>
                  </a:lnTo>
                  <a:lnTo>
                    <a:pt x="450" y="1584"/>
                  </a:lnTo>
                  <a:lnTo>
                    <a:pt x="448" y="1583"/>
                  </a:lnTo>
                  <a:lnTo>
                    <a:pt x="444" y="1582"/>
                  </a:lnTo>
                  <a:lnTo>
                    <a:pt x="441" y="1580"/>
                  </a:lnTo>
                  <a:lnTo>
                    <a:pt x="438" y="1577"/>
                  </a:lnTo>
                  <a:lnTo>
                    <a:pt x="435" y="1576"/>
                  </a:lnTo>
                  <a:lnTo>
                    <a:pt x="433" y="1575"/>
                  </a:lnTo>
                  <a:lnTo>
                    <a:pt x="431" y="1574"/>
                  </a:lnTo>
                  <a:lnTo>
                    <a:pt x="427" y="1574"/>
                  </a:lnTo>
                  <a:lnTo>
                    <a:pt x="426" y="1573"/>
                  </a:lnTo>
                  <a:lnTo>
                    <a:pt x="423" y="1569"/>
                  </a:lnTo>
                  <a:lnTo>
                    <a:pt x="419" y="1569"/>
                  </a:lnTo>
                  <a:lnTo>
                    <a:pt x="416" y="1566"/>
                  </a:lnTo>
                  <a:lnTo>
                    <a:pt x="414" y="1564"/>
                  </a:lnTo>
                  <a:lnTo>
                    <a:pt x="411" y="1562"/>
                  </a:lnTo>
                  <a:lnTo>
                    <a:pt x="409" y="1560"/>
                  </a:lnTo>
                  <a:lnTo>
                    <a:pt x="409" y="1558"/>
                  </a:lnTo>
                  <a:lnTo>
                    <a:pt x="409" y="1556"/>
                  </a:lnTo>
                  <a:lnTo>
                    <a:pt x="409" y="1554"/>
                  </a:lnTo>
                  <a:lnTo>
                    <a:pt x="410" y="1551"/>
                  </a:lnTo>
                  <a:lnTo>
                    <a:pt x="411" y="1550"/>
                  </a:lnTo>
                  <a:lnTo>
                    <a:pt x="413" y="1549"/>
                  </a:lnTo>
                  <a:lnTo>
                    <a:pt x="414" y="1547"/>
                  </a:lnTo>
                  <a:lnTo>
                    <a:pt x="414" y="1546"/>
                  </a:lnTo>
                  <a:lnTo>
                    <a:pt x="416" y="1542"/>
                  </a:lnTo>
                  <a:lnTo>
                    <a:pt x="417" y="1540"/>
                  </a:lnTo>
                  <a:lnTo>
                    <a:pt x="417" y="1537"/>
                  </a:lnTo>
                  <a:lnTo>
                    <a:pt x="417" y="1535"/>
                  </a:lnTo>
                  <a:lnTo>
                    <a:pt x="418" y="1533"/>
                  </a:lnTo>
                  <a:lnTo>
                    <a:pt x="418" y="1532"/>
                  </a:lnTo>
                  <a:lnTo>
                    <a:pt x="417" y="1527"/>
                  </a:lnTo>
                  <a:lnTo>
                    <a:pt x="416" y="1524"/>
                  </a:lnTo>
                  <a:lnTo>
                    <a:pt x="416" y="1522"/>
                  </a:lnTo>
                  <a:lnTo>
                    <a:pt x="416" y="1518"/>
                  </a:lnTo>
                  <a:lnTo>
                    <a:pt x="416" y="1515"/>
                  </a:lnTo>
                  <a:lnTo>
                    <a:pt x="415" y="1510"/>
                  </a:lnTo>
                  <a:lnTo>
                    <a:pt x="414" y="1505"/>
                  </a:lnTo>
                  <a:lnTo>
                    <a:pt x="415" y="1505"/>
                  </a:lnTo>
                  <a:lnTo>
                    <a:pt x="417" y="1504"/>
                  </a:lnTo>
                  <a:lnTo>
                    <a:pt x="419" y="1503"/>
                  </a:lnTo>
                  <a:lnTo>
                    <a:pt x="422" y="1499"/>
                  </a:lnTo>
                  <a:lnTo>
                    <a:pt x="423" y="1497"/>
                  </a:lnTo>
                  <a:lnTo>
                    <a:pt x="424" y="1496"/>
                  </a:lnTo>
                  <a:lnTo>
                    <a:pt x="425" y="1493"/>
                  </a:lnTo>
                  <a:lnTo>
                    <a:pt x="425" y="1492"/>
                  </a:lnTo>
                  <a:lnTo>
                    <a:pt x="424" y="1490"/>
                  </a:lnTo>
                  <a:lnTo>
                    <a:pt x="422" y="1489"/>
                  </a:lnTo>
                  <a:lnTo>
                    <a:pt x="422" y="1487"/>
                  </a:lnTo>
                  <a:lnTo>
                    <a:pt x="423" y="1484"/>
                  </a:lnTo>
                  <a:lnTo>
                    <a:pt x="423" y="1481"/>
                  </a:lnTo>
                  <a:lnTo>
                    <a:pt x="423" y="1476"/>
                  </a:lnTo>
                  <a:lnTo>
                    <a:pt x="424" y="1475"/>
                  </a:lnTo>
                  <a:lnTo>
                    <a:pt x="424" y="1473"/>
                  </a:lnTo>
                  <a:lnTo>
                    <a:pt x="425" y="1472"/>
                  </a:lnTo>
                  <a:lnTo>
                    <a:pt x="426" y="1471"/>
                  </a:lnTo>
                  <a:lnTo>
                    <a:pt x="426" y="1467"/>
                  </a:lnTo>
                  <a:lnTo>
                    <a:pt x="427" y="1465"/>
                  </a:lnTo>
                  <a:lnTo>
                    <a:pt x="430" y="1463"/>
                  </a:lnTo>
                  <a:lnTo>
                    <a:pt x="430" y="1459"/>
                  </a:lnTo>
                  <a:lnTo>
                    <a:pt x="430" y="1456"/>
                  </a:lnTo>
                  <a:lnTo>
                    <a:pt x="430" y="1455"/>
                  </a:lnTo>
                  <a:lnTo>
                    <a:pt x="429" y="1450"/>
                  </a:lnTo>
                  <a:lnTo>
                    <a:pt x="427" y="1449"/>
                  </a:lnTo>
                  <a:lnTo>
                    <a:pt x="425" y="1448"/>
                  </a:lnTo>
                  <a:lnTo>
                    <a:pt x="423" y="1447"/>
                  </a:lnTo>
                  <a:lnTo>
                    <a:pt x="421" y="1447"/>
                  </a:lnTo>
                  <a:lnTo>
                    <a:pt x="421" y="1445"/>
                  </a:lnTo>
                  <a:lnTo>
                    <a:pt x="418" y="1445"/>
                  </a:lnTo>
                  <a:lnTo>
                    <a:pt x="416" y="1444"/>
                  </a:lnTo>
                  <a:lnTo>
                    <a:pt x="415" y="1442"/>
                  </a:lnTo>
                  <a:lnTo>
                    <a:pt x="413" y="1441"/>
                  </a:lnTo>
                  <a:lnTo>
                    <a:pt x="411" y="1441"/>
                  </a:lnTo>
                  <a:lnTo>
                    <a:pt x="408" y="1440"/>
                  </a:lnTo>
                  <a:lnTo>
                    <a:pt x="406" y="1438"/>
                  </a:lnTo>
                  <a:lnTo>
                    <a:pt x="403" y="1436"/>
                  </a:lnTo>
                  <a:lnTo>
                    <a:pt x="406" y="1434"/>
                  </a:lnTo>
                  <a:lnTo>
                    <a:pt x="407" y="1432"/>
                  </a:lnTo>
                  <a:lnTo>
                    <a:pt x="408" y="1431"/>
                  </a:lnTo>
                  <a:lnTo>
                    <a:pt x="409" y="1429"/>
                  </a:lnTo>
                  <a:lnTo>
                    <a:pt x="410" y="1426"/>
                  </a:lnTo>
                  <a:lnTo>
                    <a:pt x="410" y="1424"/>
                  </a:lnTo>
                  <a:lnTo>
                    <a:pt x="409" y="1423"/>
                  </a:lnTo>
                  <a:lnTo>
                    <a:pt x="410" y="1420"/>
                  </a:lnTo>
                  <a:lnTo>
                    <a:pt x="410" y="1419"/>
                  </a:lnTo>
                  <a:lnTo>
                    <a:pt x="410" y="1415"/>
                  </a:lnTo>
                  <a:lnTo>
                    <a:pt x="409" y="1414"/>
                  </a:lnTo>
                  <a:lnTo>
                    <a:pt x="409" y="1412"/>
                  </a:lnTo>
                  <a:lnTo>
                    <a:pt x="410" y="1411"/>
                  </a:lnTo>
                  <a:lnTo>
                    <a:pt x="411" y="1408"/>
                  </a:lnTo>
                  <a:lnTo>
                    <a:pt x="411" y="1406"/>
                  </a:lnTo>
                  <a:lnTo>
                    <a:pt x="411" y="1404"/>
                  </a:lnTo>
                  <a:lnTo>
                    <a:pt x="411" y="1403"/>
                  </a:lnTo>
                  <a:lnTo>
                    <a:pt x="411" y="1402"/>
                  </a:lnTo>
                  <a:lnTo>
                    <a:pt x="411" y="1397"/>
                  </a:lnTo>
                  <a:lnTo>
                    <a:pt x="411" y="1395"/>
                  </a:lnTo>
                  <a:lnTo>
                    <a:pt x="413" y="1392"/>
                  </a:lnTo>
                  <a:lnTo>
                    <a:pt x="411" y="1389"/>
                  </a:lnTo>
                  <a:lnTo>
                    <a:pt x="411" y="1387"/>
                  </a:lnTo>
                  <a:lnTo>
                    <a:pt x="410" y="1383"/>
                  </a:lnTo>
                  <a:lnTo>
                    <a:pt x="409" y="1381"/>
                  </a:lnTo>
                  <a:lnTo>
                    <a:pt x="407" y="1380"/>
                  </a:lnTo>
                  <a:lnTo>
                    <a:pt x="406" y="1377"/>
                  </a:lnTo>
                  <a:lnTo>
                    <a:pt x="405" y="1375"/>
                  </a:lnTo>
                  <a:lnTo>
                    <a:pt x="403" y="1373"/>
                  </a:lnTo>
                  <a:lnTo>
                    <a:pt x="401" y="1372"/>
                  </a:lnTo>
                  <a:lnTo>
                    <a:pt x="401" y="1371"/>
                  </a:lnTo>
                  <a:lnTo>
                    <a:pt x="399" y="1370"/>
                  </a:lnTo>
                  <a:lnTo>
                    <a:pt x="398" y="1369"/>
                  </a:lnTo>
                  <a:lnTo>
                    <a:pt x="396" y="1366"/>
                  </a:lnTo>
                  <a:lnTo>
                    <a:pt x="392" y="1365"/>
                  </a:lnTo>
                  <a:lnTo>
                    <a:pt x="389" y="1363"/>
                  </a:lnTo>
                  <a:lnTo>
                    <a:pt x="388" y="1361"/>
                  </a:lnTo>
                  <a:lnTo>
                    <a:pt x="386" y="1360"/>
                  </a:lnTo>
                  <a:lnTo>
                    <a:pt x="385" y="1358"/>
                  </a:lnTo>
                  <a:lnTo>
                    <a:pt x="383" y="1357"/>
                  </a:lnTo>
                  <a:lnTo>
                    <a:pt x="381" y="1357"/>
                  </a:lnTo>
                  <a:lnTo>
                    <a:pt x="378" y="1356"/>
                  </a:lnTo>
                  <a:lnTo>
                    <a:pt x="375" y="1355"/>
                  </a:lnTo>
                  <a:lnTo>
                    <a:pt x="373" y="1353"/>
                  </a:lnTo>
                  <a:lnTo>
                    <a:pt x="371" y="1354"/>
                  </a:lnTo>
                  <a:lnTo>
                    <a:pt x="368" y="1352"/>
                  </a:lnTo>
                  <a:lnTo>
                    <a:pt x="363" y="1352"/>
                  </a:lnTo>
                  <a:lnTo>
                    <a:pt x="358" y="1348"/>
                  </a:lnTo>
                  <a:lnTo>
                    <a:pt x="355" y="1344"/>
                  </a:lnTo>
                  <a:lnTo>
                    <a:pt x="352" y="1342"/>
                  </a:lnTo>
                  <a:lnTo>
                    <a:pt x="349" y="1338"/>
                  </a:lnTo>
                  <a:lnTo>
                    <a:pt x="347" y="1336"/>
                  </a:lnTo>
                  <a:lnTo>
                    <a:pt x="344" y="1332"/>
                  </a:lnTo>
                  <a:lnTo>
                    <a:pt x="343" y="1330"/>
                  </a:lnTo>
                  <a:lnTo>
                    <a:pt x="342" y="1329"/>
                  </a:lnTo>
                  <a:lnTo>
                    <a:pt x="341" y="1328"/>
                  </a:lnTo>
                  <a:lnTo>
                    <a:pt x="340" y="1325"/>
                  </a:lnTo>
                  <a:lnTo>
                    <a:pt x="336" y="1323"/>
                  </a:lnTo>
                  <a:lnTo>
                    <a:pt x="336" y="1321"/>
                  </a:lnTo>
                  <a:lnTo>
                    <a:pt x="336" y="1318"/>
                  </a:lnTo>
                  <a:lnTo>
                    <a:pt x="334" y="1316"/>
                  </a:lnTo>
                  <a:lnTo>
                    <a:pt x="333" y="1315"/>
                  </a:lnTo>
                  <a:lnTo>
                    <a:pt x="331" y="1313"/>
                  </a:lnTo>
                  <a:lnTo>
                    <a:pt x="328" y="1312"/>
                  </a:lnTo>
                  <a:lnTo>
                    <a:pt x="323" y="1310"/>
                  </a:lnTo>
                  <a:lnTo>
                    <a:pt x="319" y="1307"/>
                  </a:lnTo>
                  <a:lnTo>
                    <a:pt x="317" y="1304"/>
                  </a:lnTo>
                  <a:lnTo>
                    <a:pt x="315" y="1302"/>
                  </a:lnTo>
                  <a:lnTo>
                    <a:pt x="314" y="1301"/>
                  </a:lnTo>
                  <a:lnTo>
                    <a:pt x="311" y="1298"/>
                  </a:lnTo>
                  <a:lnTo>
                    <a:pt x="310" y="1295"/>
                  </a:lnTo>
                  <a:lnTo>
                    <a:pt x="309" y="1291"/>
                  </a:lnTo>
                  <a:lnTo>
                    <a:pt x="309" y="1290"/>
                  </a:lnTo>
                  <a:lnTo>
                    <a:pt x="308" y="1288"/>
                  </a:lnTo>
                  <a:lnTo>
                    <a:pt x="308" y="1287"/>
                  </a:lnTo>
                  <a:lnTo>
                    <a:pt x="306" y="1286"/>
                  </a:lnTo>
                  <a:lnTo>
                    <a:pt x="305" y="1286"/>
                  </a:lnTo>
                  <a:lnTo>
                    <a:pt x="301" y="1286"/>
                  </a:lnTo>
                  <a:lnTo>
                    <a:pt x="299" y="1285"/>
                  </a:lnTo>
                  <a:lnTo>
                    <a:pt x="295" y="1282"/>
                  </a:lnTo>
                  <a:lnTo>
                    <a:pt x="295" y="1281"/>
                  </a:lnTo>
                  <a:lnTo>
                    <a:pt x="293" y="1278"/>
                  </a:lnTo>
                  <a:lnTo>
                    <a:pt x="294" y="1276"/>
                  </a:lnTo>
                  <a:lnTo>
                    <a:pt x="293" y="1274"/>
                  </a:lnTo>
                  <a:lnTo>
                    <a:pt x="293" y="1272"/>
                  </a:lnTo>
                  <a:lnTo>
                    <a:pt x="292" y="1270"/>
                  </a:lnTo>
                  <a:lnTo>
                    <a:pt x="291" y="1268"/>
                  </a:lnTo>
                  <a:lnTo>
                    <a:pt x="289" y="1265"/>
                  </a:lnTo>
                  <a:lnTo>
                    <a:pt x="286" y="1263"/>
                  </a:lnTo>
                  <a:lnTo>
                    <a:pt x="285" y="1262"/>
                  </a:lnTo>
                  <a:lnTo>
                    <a:pt x="284" y="1260"/>
                  </a:lnTo>
                  <a:lnTo>
                    <a:pt x="283" y="1256"/>
                  </a:lnTo>
                  <a:lnTo>
                    <a:pt x="283" y="1253"/>
                  </a:lnTo>
                  <a:lnTo>
                    <a:pt x="283" y="1252"/>
                  </a:lnTo>
                  <a:lnTo>
                    <a:pt x="282" y="1249"/>
                  </a:lnTo>
                  <a:lnTo>
                    <a:pt x="283" y="1247"/>
                  </a:lnTo>
                  <a:lnTo>
                    <a:pt x="283" y="1244"/>
                  </a:lnTo>
                  <a:lnTo>
                    <a:pt x="283" y="1240"/>
                  </a:lnTo>
                  <a:lnTo>
                    <a:pt x="283" y="1238"/>
                  </a:lnTo>
                  <a:lnTo>
                    <a:pt x="282" y="1237"/>
                  </a:lnTo>
                  <a:lnTo>
                    <a:pt x="282" y="1234"/>
                  </a:lnTo>
                  <a:lnTo>
                    <a:pt x="281" y="1231"/>
                  </a:lnTo>
                  <a:lnTo>
                    <a:pt x="280" y="1228"/>
                  </a:lnTo>
                  <a:lnTo>
                    <a:pt x="280" y="1227"/>
                  </a:lnTo>
                  <a:lnTo>
                    <a:pt x="277" y="1223"/>
                  </a:lnTo>
                  <a:lnTo>
                    <a:pt x="277" y="1222"/>
                  </a:lnTo>
                  <a:lnTo>
                    <a:pt x="276" y="1221"/>
                  </a:lnTo>
                  <a:lnTo>
                    <a:pt x="276" y="1219"/>
                  </a:lnTo>
                  <a:lnTo>
                    <a:pt x="275" y="1218"/>
                  </a:lnTo>
                  <a:lnTo>
                    <a:pt x="274" y="1214"/>
                  </a:lnTo>
                  <a:lnTo>
                    <a:pt x="273" y="1212"/>
                  </a:lnTo>
                  <a:lnTo>
                    <a:pt x="273" y="1210"/>
                  </a:lnTo>
                  <a:lnTo>
                    <a:pt x="272" y="1209"/>
                  </a:lnTo>
                  <a:lnTo>
                    <a:pt x="270" y="1207"/>
                  </a:lnTo>
                  <a:lnTo>
                    <a:pt x="269" y="1205"/>
                  </a:lnTo>
                  <a:lnTo>
                    <a:pt x="269" y="1203"/>
                  </a:lnTo>
                  <a:lnTo>
                    <a:pt x="268" y="1201"/>
                  </a:lnTo>
                  <a:lnTo>
                    <a:pt x="266" y="1197"/>
                  </a:lnTo>
                  <a:lnTo>
                    <a:pt x="265" y="1195"/>
                  </a:lnTo>
                  <a:lnTo>
                    <a:pt x="263" y="1193"/>
                  </a:lnTo>
                  <a:lnTo>
                    <a:pt x="261" y="1190"/>
                  </a:lnTo>
                  <a:lnTo>
                    <a:pt x="260" y="1188"/>
                  </a:lnTo>
                  <a:lnTo>
                    <a:pt x="257" y="1185"/>
                  </a:lnTo>
                  <a:lnTo>
                    <a:pt x="253" y="1181"/>
                  </a:lnTo>
                  <a:lnTo>
                    <a:pt x="252" y="1178"/>
                  </a:lnTo>
                  <a:lnTo>
                    <a:pt x="252" y="1176"/>
                  </a:lnTo>
                  <a:lnTo>
                    <a:pt x="252" y="1172"/>
                  </a:lnTo>
                  <a:lnTo>
                    <a:pt x="252" y="1169"/>
                  </a:lnTo>
                  <a:lnTo>
                    <a:pt x="253" y="1167"/>
                  </a:lnTo>
                  <a:lnTo>
                    <a:pt x="252" y="1165"/>
                  </a:lnTo>
                  <a:lnTo>
                    <a:pt x="250" y="1164"/>
                  </a:lnTo>
                  <a:lnTo>
                    <a:pt x="249" y="1163"/>
                  </a:lnTo>
                  <a:lnTo>
                    <a:pt x="248" y="1162"/>
                  </a:lnTo>
                  <a:lnTo>
                    <a:pt x="247" y="1160"/>
                  </a:lnTo>
                  <a:lnTo>
                    <a:pt x="245" y="1158"/>
                  </a:lnTo>
                  <a:lnTo>
                    <a:pt x="244" y="1156"/>
                  </a:lnTo>
                  <a:lnTo>
                    <a:pt x="242" y="1155"/>
                  </a:lnTo>
                  <a:lnTo>
                    <a:pt x="240" y="1154"/>
                  </a:lnTo>
                  <a:lnTo>
                    <a:pt x="238" y="1153"/>
                  </a:lnTo>
                  <a:lnTo>
                    <a:pt x="234" y="1154"/>
                  </a:lnTo>
                  <a:lnTo>
                    <a:pt x="231" y="1153"/>
                  </a:lnTo>
                  <a:lnTo>
                    <a:pt x="228" y="1153"/>
                  </a:lnTo>
                  <a:lnTo>
                    <a:pt x="226" y="1153"/>
                  </a:lnTo>
                  <a:lnTo>
                    <a:pt x="224" y="1152"/>
                  </a:lnTo>
                  <a:lnTo>
                    <a:pt x="223" y="1152"/>
                  </a:lnTo>
                  <a:lnTo>
                    <a:pt x="222" y="1153"/>
                  </a:lnTo>
                  <a:lnTo>
                    <a:pt x="219" y="1154"/>
                  </a:lnTo>
                  <a:lnTo>
                    <a:pt x="218" y="1156"/>
                  </a:lnTo>
                  <a:lnTo>
                    <a:pt x="218" y="1159"/>
                  </a:lnTo>
                  <a:lnTo>
                    <a:pt x="215" y="1160"/>
                  </a:lnTo>
                  <a:lnTo>
                    <a:pt x="212" y="1160"/>
                  </a:lnTo>
                  <a:lnTo>
                    <a:pt x="211" y="1159"/>
                  </a:lnTo>
                  <a:lnTo>
                    <a:pt x="208" y="1158"/>
                  </a:lnTo>
                  <a:lnTo>
                    <a:pt x="205" y="1158"/>
                  </a:lnTo>
                  <a:lnTo>
                    <a:pt x="202" y="1160"/>
                  </a:lnTo>
                  <a:lnTo>
                    <a:pt x="200" y="1160"/>
                  </a:lnTo>
                  <a:lnTo>
                    <a:pt x="198" y="1161"/>
                  </a:lnTo>
                  <a:lnTo>
                    <a:pt x="195" y="1161"/>
                  </a:lnTo>
                  <a:lnTo>
                    <a:pt x="194" y="1163"/>
                  </a:lnTo>
                  <a:lnTo>
                    <a:pt x="191" y="1164"/>
                  </a:lnTo>
                  <a:lnTo>
                    <a:pt x="189" y="1165"/>
                  </a:lnTo>
                  <a:lnTo>
                    <a:pt x="185" y="1167"/>
                  </a:lnTo>
                  <a:lnTo>
                    <a:pt x="183" y="1167"/>
                  </a:lnTo>
                  <a:lnTo>
                    <a:pt x="182" y="1167"/>
                  </a:lnTo>
                  <a:lnTo>
                    <a:pt x="177" y="1165"/>
                  </a:lnTo>
                  <a:lnTo>
                    <a:pt x="175" y="1164"/>
                  </a:lnTo>
                  <a:lnTo>
                    <a:pt x="174" y="1162"/>
                  </a:lnTo>
                  <a:lnTo>
                    <a:pt x="172" y="1161"/>
                  </a:lnTo>
                  <a:lnTo>
                    <a:pt x="169" y="1159"/>
                  </a:lnTo>
                  <a:lnTo>
                    <a:pt x="167" y="1156"/>
                  </a:lnTo>
                  <a:lnTo>
                    <a:pt x="166" y="1155"/>
                  </a:lnTo>
                  <a:lnTo>
                    <a:pt x="164" y="1153"/>
                  </a:lnTo>
                  <a:lnTo>
                    <a:pt x="161" y="1150"/>
                  </a:lnTo>
                  <a:lnTo>
                    <a:pt x="160" y="1148"/>
                  </a:lnTo>
                  <a:lnTo>
                    <a:pt x="158" y="1147"/>
                  </a:lnTo>
                  <a:lnTo>
                    <a:pt x="156" y="1145"/>
                  </a:lnTo>
                  <a:lnTo>
                    <a:pt x="153" y="1144"/>
                  </a:lnTo>
                  <a:lnTo>
                    <a:pt x="150" y="1142"/>
                  </a:lnTo>
                  <a:lnTo>
                    <a:pt x="148" y="1142"/>
                  </a:lnTo>
                  <a:lnTo>
                    <a:pt x="145" y="1142"/>
                  </a:lnTo>
                  <a:lnTo>
                    <a:pt x="142" y="1142"/>
                  </a:lnTo>
                  <a:lnTo>
                    <a:pt x="139" y="1144"/>
                  </a:lnTo>
                  <a:lnTo>
                    <a:pt x="136" y="1144"/>
                  </a:lnTo>
                  <a:lnTo>
                    <a:pt x="134" y="1145"/>
                  </a:lnTo>
                  <a:lnTo>
                    <a:pt x="131" y="1144"/>
                  </a:lnTo>
                  <a:lnTo>
                    <a:pt x="129" y="1143"/>
                  </a:lnTo>
                  <a:lnTo>
                    <a:pt x="127" y="1144"/>
                  </a:lnTo>
                  <a:lnTo>
                    <a:pt x="125" y="1145"/>
                  </a:lnTo>
                  <a:lnTo>
                    <a:pt x="124" y="1146"/>
                  </a:lnTo>
                  <a:lnTo>
                    <a:pt x="120" y="1147"/>
                  </a:lnTo>
                  <a:lnTo>
                    <a:pt x="120" y="1150"/>
                  </a:lnTo>
                  <a:lnTo>
                    <a:pt x="120" y="1152"/>
                  </a:lnTo>
                  <a:lnTo>
                    <a:pt x="118" y="1155"/>
                  </a:lnTo>
                  <a:lnTo>
                    <a:pt x="117" y="1156"/>
                  </a:lnTo>
                  <a:lnTo>
                    <a:pt x="115" y="1154"/>
                  </a:lnTo>
                  <a:lnTo>
                    <a:pt x="115" y="1153"/>
                  </a:lnTo>
                  <a:lnTo>
                    <a:pt x="111" y="1150"/>
                  </a:lnTo>
                  <a:lnTo>
                    <a:pt x="111" y="1147"/>
                  </a:lnTo>
                  <a:lnTo>
                    <a:pt x="110" y="1145"/>
                  </a:lnTo>
                  <a:lnTo>
                    <a:pt x="109" y="1143"/>
                  </a:lnTo>
                  <a:lnTo>
                    <a:pt x="107" y="1140"/>
                  </a:lnTo>
                  <a:lnTo>
                    <a:pt x="106" y="1140"/>
                  </a:lnTo>
                  <a:lnTo>
                    <a:pt x="103" y="1139"/>
                  </a:lnTo>
                  <a:lnTo>
                    <a:pt x="100" y="1138"/>
                  </a:lnTo>
                  <a:lnTo>
                    <a:pt x="98" y="1136"/>
                  </a:lnTo>
                  <a:lnTo>
                    <a:pt x="95" y="1135"/>
                  </a:lnTo>
                  <a:lnTo>
                    <a:pt x="93" y="1133"/>
                  </a:lnTo>
                  <a:lnTo>
                    <a:pt x="91" y="1130"/>
                  </a:lnTo>
                  <a:lnTo>
                    <a:pt x="90" y="1128"/>
                  </a:lnTo>
                  <a:lnTo>
                    <a:pt x="89" y="1125"/>
                  </a:lnTo>
                  <a:lnTo>
                    <a:pt x="89" y="1122"/>
                  </a:lnTo>
                  <a:lnTo>
                    <a:pt x="87" y="1120"/>
                  </a:lnTo>
                  <a:lnTo>
                    <a:pt x="85" y="1118"/>
                  </a:lnTo>
                  <a:lnTo>
                    <a:pt x="84" y="1117"/>
                  </a:lnTo>
                  <a:lnTo>
                    <a:pt x="84" y="1114"/>
                  </a:lnTo>
                  <a:lnTo>
                    <a:pt x="85" y="1112"/>
                  </a:lnTo>
                  <a:lnTo>
                    <a:pt x="87" y="1109"/>
                  </a:lnTo>
                  <a:lnTo>
                    <a:pt x="85" y="1108"/>
                  </a:lnTo>
                  <a:lnTo>
                    <a:pt x="83" y="1103"/>
                  </a:lnTo>
                  <a:lnTo>
                    <a:pt x="82" y="1100"/>
                  </a:lnTo>
                  <a:lnTo>
                    <a:pt x="82" y="1097"/>
                  </a:lnTo>
                  <a:lnTo>
                    <a:pt x="78" y="1094"/>
                  </a:lnTo>
                  <a:lnTo>
                    <a:pt x="75" y="1092"/>
                  </a:lnTo>
                  <a:lnTo>
                    <a:pt x="76" y="1089"/>
                  </a:lnTo>
                  <a:lnTo>
                    <a:pt x="77" y="1088"/>
                  </a:lnTo>
                  <a:lnTo>
                    <a:pt x="78" y="1086"/>
                  </a:lnTo>
                  <a:lnTo>
                    <a:pt x="79" y="1085"/>
                  </a:lnTo>
                  <a:lnTo>
                    <a:pt x="79" y="1084"/>
                  </a:lnTo>
                  <a:lnTo>
                    <a:pt x="81" y="1083"/>
                  </a:lnTo>
                  <a:lnTo>
                    <a:pt x="82" y="1081"/>
                  </a:lnTo>
                  <a:lnTo>
                    <a:pt x="83" y="1080"/>
                  </a:lnTo>
                  <a:lnTo>
                    <a:pt x="85" y="1078"/>
                  </a:lnTo>
                  <a:lnTo>
                    <a:pt x="86" y="1077"/>
                  </a:lnTo>
                  <a:lnTo>
                    <a:pt x="87" y="1076"/>
                  </a:lnTo>
                  <a:lnTo>
                    <a:pt x="89" y="1074"/>
                  </a:lnTo>
                  <a:lnTo>
                    <a:pt x="90" y="1072"/>
                  </a:lnTo>
                  <a:lnTo>
                    <a:pt x="91" y="1071"/>
                  </a:lnTo>
                  <a:lnTo>
                    <a:pt x="92" y="1070"/>
                  </a:lnTo>
                  <a:lnTo>
                    <a:pt x="93" y="1069"/>
                  </a:lnTo>
                  <a:lnTo>
                    <a:pt x="94" y="1068"/>
                  </a:lnTo>
                  <a:lnTo>
                    <a:pt x="95" y="1066"/>
                  </a:lnTo>
                  <a:lnTo>
                    <a:pt x="97" y="1064"/>
                  </a:lnTo>
                  <a:lnTo>
                    <a:pt x="98" y="1063"/>
                  </a:lnTo>
                  <a:lnTo>
                    <a:pt x="100" y="1062"/>
                  </a:lnTo>
                  <a:lnTo>
                    <a:pt x="100" y="1061"/>
                  </a:lnTo>
                  <a:lnTo>
                    <a:pt x="103" y="1061"/>
                  </a:lnTo>
                  <a:lnTo>
                    <a:pt x="103" y="1059"/>
                  </a:lnTo>
                  <a:lnTo>
                    <a:pt x="102" y="1057"/>
                  </a:lnTo>
                  <a:lnTo>
                    <a:pt x="101" y="1055"/>
                  </a:lnTo>
                  <a:lnTo>
                    <a:pt x="98" y="1054"/>
                  </a:lnTo>
                  <a:lnTo>
                    <a:pt x="97" y="1053"/>
                  </a:lnTo>
                  <a:lnTo>
                    <a:pt x="94" y="1052"/>
                  </a:lnTo>
                  <a:lnTo>
                    <a:pt x="92" y="1051"/>
                  </a:lnTo>
                  <a:lnTo>
                    <a:pt x="90" y="1052"/>
                  </a:lnTo>
                  <a:lnTo>
                    <a:pt x="89" y="1052"/>
                  </a:lnTo>
                  <a:lnTo>
                    <a:pt x="85" y="1053"/>
                  </a:lnTo>
                  <a:lnTo>
                    <a:pt x="83" y="1053"/>
                  </a:lnTo>
                  <a:lnTo>
                    <a:pt x="79" y="1054"/>
                  </a:lnTo>
                  <a:lnTo>
                    <a:pt x="78" y="1052"/>
                  </a:lnTo>
                  <a:lnTo>
                    <a:pt x="75" y="1050"/>
                  </a:lnTo>
                  <a:lnTo>
                    <a:pt x="74" y="1050"/>
                  </a:lnTo>
                  <a:lnTo>
                    <a:pt x="74" y="1046"/>
                  </a:lnTo>
                  <a:lnTo>
                    <a:pt x="73" y="1043"/>
                  </a:lnTo>
                  <a:lnTo>
                    <a:pt x="72" y="1042"/>
                  </a:lnTo>
                  <a:lnTo>
                    <a:pt x="69" y="1041"/>
                  </a:lnTo>
                  <a:lnTo>
                    <a:pt x="68" y="1039"/>
                  </a:lnTo>
                  <a:lnTo>
                    <a:pt x="65" y="1038"/>
                  </a:lnTo>
                  <a:lnTo>
                    <a:pt x="61" y="1037"/>
                  </a:lnTo>
                  <a:lnTo>
                    <a:pt x="57" y="1038"/>
                  </a:lnTo>
                  <a:lnTo>
                    <a:pt x="58" y="1034"/>
                  </a:lnTo>
                  <a:lnTo>
                    <a:pt x="57" y="1033"/>
                  </a:lnTo>
                  <a:lnTo>
                    <a:pt x="54" y="1033"/>
                  </a:lnTo>
                  <a:lnTo>
                    <a:pt x="52" y="1032"/>
                  </a:lnTo>
                  <a:lnTo>
                    <a:pt x="51" y="1030"/>
                  </a:lnTo>
                  <a:lnTo>
                    <a:pt x="50" y="1028"/>
                  </a:lnTo>
                  <a:lnTo>
                    <a:pt x="49" y="1026"/>
                  </a:lnTo>
                  <a:lnTo>
                    <a:pt x="46" y="1021"/>
                  </a:lnTo>
                  <a:lnTo>
                    <a:pt x="45" y="1017"/>
                  </a:lnTo>
                  <a:lnTo>
                    <a:pt x="45" y="1015"/>
                  </a:lnTo>
                  <a:lnTo>
                    <a:pt x="45" y="1012"/>
                  </a:lnTo>
                  <a:lnTo>
                    <a:pt x="44" y="1010"/>
                  </a:lnTo>
                  <a:lnTo>
                    <a:pt x="42" y="1008"/>
                  </a:lnTo>
                  <a:lnTo>
                    <a:pt x="40" y="1007"/>
                  </a:lnTo>
                  <a:lnTo>
                    <a:pt x="40" y="1003"/>
                  </a:lnTo>
                  <a:lnTo>
                    <a:pt x="41" y="1001"/>
                  </a:lnTo>
                  <a:lnTo>
                    <a:pt x="41" y="996"/>
                  </a:lnTo>
                  <a:lnTo>
                    <a:pt x="40" y="995"/>
                  </a:lnTo>
                  <a:lnTo>
                    <a:pt x="40" y="992"/>
                  </a:lnTo>
                  <a:lnTo>
                    <a:pt x="37" y="987"/>
                  </a:lnTo>
                  <a:lnTo>
                    <a:pt x="36" y="984"/>
                  </a:lnTo>
                  <a:lnTo>
                    <a:pt x="36" y="982"/>
                  </a:lnTo>
                  <a:lnTo>
                    <a:pt x="36" y="978"/>
                  </a:lnTo>
                  <a:lnTo>
                    <a:pt x="36" y="977"/>
                  </a:lnTo>
                  <a:lnTo>
                    <a:pt x="36" y="975"/>
                  </a:lnTo>
                  <a:lnTo>
                    <a:pt x="36" y="973"/>
                  </a:lnTo>
                  <a:lnTo>
                    <a:pt x="36" y="969"/>
                  </a:lnTo>
                  <a:lnTo>
                    <a:pt x="35" y="967"/>
                  </a:lnTo>
                  <a:lnTo>
                    <a:pt x="33" y="966"/>
                  </a:lnTo>
                  <a:lnTo>
                    <a:pt x="32" y="965"/>
                  </a:lnTo>
                  <a:lnTo>
                    <a:pt x="29" y="963"/>
                  </a:lnTo>
                  <a:lnTo>
                    <a:pt x="27" y="962"/>
                  </a:lnTo>
                  <a:lnTo>
                    <a:pt x="25" y="961"/>
                  </a:lnTo>
                  <a:lnTo>
                    <a:pt x="24" y="960"/>
                  </a:lnTo>
                  <a:lnTo>
                    <a:pt x="23" y="958"/>
                  </a:lnTo>
                  <a:lnTo>
                    <a:pt x="21" y="957"/>
                  </a:lnTo>
                  <a:lnTo>
                    <a:pt x="17" y="958"/>
                  </a:lnTo>
                  <a:lnTo>
                    <a:pt x="18" y="954"/>
                  </a:lnTo>
                  <a:lnTo>
                    <a:pt x="15" y="952"/>
                  </a:lnTo>
                  <a:lnTo>
                    <a:pt x="16" y="946"/>
                  </a:lnTo>
                  <a:lnTo>
                    <a:pt x="12" y="946"/>
                  </a:lnTo>
                  <a:lnTo>
                    <a:pt x="12" y="944"/>
                  </a:lnTo>
                  <a:lnTo>
                    <a:pt x="12" y="941"/>
                  </a:lnTo>
                  <a:lnTo>
                    <a:pt x="11" y="938"/>
                  </a:lnTo>
                  <a:lnTo>
                    <a:pt x="15" y="937"/>
                  </a:lnTo>
                  <a:lnTo>
                    <a:pt x="16" y="937"/>
                  </a:lnTo>
                  <a:lnTo>
                    <a:pt x="18" y="937"/>
                  </a:lnTo>
                  <a:lnTo>
                    <a:pt x="19" y="937"/>
                  </a:lnTo>
                  <a:lnTo>
                    <a:pt x="20" y="937"/>
                  </a:lnTo>
                  <a:lnTo>
                    <a:pt x="21" y="935"/>
                  </a:lnTo>
                  <a:lnTo>
                    <a:pt x="21" y="934"/>
                  </a:lnTo>
                  <a:lnTo>
                    <a:pt x="20" y="933"/>
                  </a:lnTo>
                  <a:lnTo>
                    <a:pt x="20" y="931"/>
                  </a:lnTo>
                  <a:lnTo>
                    <a:pt x="19" y="929"/>
                  </a:lnTo>
                  <a:lnTo>
                    <a:pt x="19" y="928"/>
                  </a:lnTo>
                  <a:lnTo>
                    <a:pt x="19" y="926"/>
                  </a:lnTo>
                  <a:lnTo>
                    <a:pt x="19" y="925"/>
                  </a:lnTo>
                  <a:lnTo>
                    <a:pt x="20" y="924"/>
                  </a:lnTo>
                  <a:lnTo>
                    <a:pt x="21" y="924"/>
                  </a:lnTo>
                  <a:lnTo>
                    <a:pt x="24" y="923"/>
                  </a:lnTo>
                  <a:lnTo>
                    <a:pt x="25" y="923"/>
                  </a:lnTo>
                  <a:lnTo>
                    <a:pt x="26" y="920"/>
                  </a:lnTo>
                  <a:lnTo>
                    <a:pt x="26" y="919"/>
                  </a:lnTo>
                  <a:lnTo>
                    <a:pt x="27" y="918"/>
                  </a:lnTo>
                  <a:lnTo>
                    <a:pt x="27" y="917"/>
                  </a:lnTo>
                  <a:lnTo>
                    <a:pt x="28" y="915"/>
                  </a:lnTo>
                  <a:lnTo>
                    <a:pt x="28" y="914"/>
                  </a:lnTo>
                  <a:lnTo>
                    <a:pt x="29" y="912"/>
                  </a:lnTo>
                  <a:lnTo>
                    <a:pt x="31" y="909"/>
                  </a:lnTo>
                  <a:lnTo>
                    <a:pt x="28" y="908"/>
                  </a:lnTo>
                  <a:lnTo>
                    <a:pt x="31" y="903"/>
                  </a:lnTo>
                  <a:lnTo>
                    <a:pt x="31" y="902"/>
                  </a:lnTo>
                  <a:lnTo>
                    <a:pt x="31" y="900"/>
                  </a:lnTo>
                  <a:lnTo>
                    <a:pt x="31" y="899"/>
                  </a:lnTo>
                  <a:lnTo>
                    <a:pt x="32" y="896"/>
                  </a:lnTo>
                  <a:lnTo>
                    <a:pt x="32" y="895"/>
                  </a:lnTo>
                  <a:lnTo>
                    <a:pt x="32" y="893"/>
                  </a:lnTo>
                  <a:lnTo>
                    <a:pt x="32" y="892"/>
                  </a:lnTo>
                  <a:lnTo>
                    <a:pt x="32" y="890"/>
                  </a:lnTo>
                  <a:lnTo>
                    <a:pt x="32" y="889"/>
                  </a:lnTo>
                  <a:lnTo>
                    <a:pt x="33" y="886"/>
                  </a:lnTo>
                  <a:lnTo>
                    <a:pt x="33" y="885"/>
                  </a:lnTo>
                  <a:lnTo>
                    <a:pt x="33" y="883"/>
                  </a:lnTo>
                  <a:lnTo>
                    <a:pt x="33" y="882"/>
                  </a:lnTo>
                  <a:lnTo>
                    <a:pt x="33" y="879"/>
                  </a:lnTo>
                  <a:lnTo>
                    <a:pt x="34" y="878"/>
                  </a:lnTo>
                  <a:lnTo>
                    <a:pt x="34" y="877"/>
                  </a:lnTo>
                  <a:lnTo>
                    <a:pt x="34" y="875"/>
                  </a:lnTo>
                  <a:lnTo>
                    <a:pt x="33" y="874"/>
                  </a:lnTo>
                  <a:lnTo>
                    <a:pt x="33" y="873"/>
                  </a:lnTo>
                  <a:lnTo>
                    <a:pt x="33" y="870"/>
                  </a:lnTo>
                  <a:lnTo>
                    <a:pt x="33" y="869"/>
                  </a:lnTo>
                  <a:lnTo>
                    <a:pt x="33" y="867"/>
                  </a:lnTo>
                  <a:lnTo>
                    <a:pt x="33" y="866"/>
                  </a:lnTo>
                  <a:lnTo>
                    <a:pt x="32" y="864"/>
                  </a:lnTo>
                  <a:lnTo>
                    <a:pt x="32" y="862"/>
                  </a:lnTo>
                  <a:lnTo>
                    <a:pt x="31" y="861"/>
                  </a:lnTo>
                  <a:lnTo>
                    <a:pt x="29" y="859"/>
                  </a:lnTo>
                  <a:lnTo>
                    <a:pt x="28" y="858"/>
                  </a:lnTo>
                  <a:lnTo>
                    <a:pt x="27" y="857"/>
                  </a:lnTo>
                  <a:lnTo>
                    <a:pt x="26" y="856"/>
                  </a:lnTo>
                  <a:lnTo>
                    <a:pt x="25" y="853"/>
                  </a:lnTo>
                  <a:lnTo>
                    <a:pt x="25" y="852"/>
                  </a:lnTo>
                  <a:lnTo>
                    <a:pt x="24" y="851"/>
                  </a:lnTo>
                  <a:lnTo>
                    <a:pt x="23" y="849"/>
                  </a:lnTo>
                  <a:lnTo>
                    <a:pt x="21" y="848"/>
                  </a:lnTo>
                  <a:lnTo>
                    <a:pt x="20" y="847"/>
                  </a:lnTo>
                  <a:lnTo>
                    <a:pt x="20" y="845"/>
                  </a:lnTo>
                  <a:lnTo>
                    <a:pt x="20" y="843"/>
                  </a:lnTo>
                  <a:lnTo>
                    <a:pt x="20" y="842"/>
                  </a:lnTo>
                  <a:lnTo>
                    <a:pt x="18" y="842"/>
                  </a:lnTo>
                  <a:lnTo>
                    <a:pt x="17" y="841"/>
                  </a:lnTo>
                  <a:lnTo>
                    <a:pt x="15" y="841"/>
                  </a:lnTo>
                  <a:lnTo>
                    <a:pt x="14" y="841"/>
                  </a:lnTo>
                  <a:lnTo>
                    <a:pt x="12" y="841"/>
                  </a:lnTo>
                  <a:lnTo>
                    <a:pt x="11" y="840"/>
                  </a:lnTo>
                  <a:lnTo>
                    <a:pt x="9" y="840"/>
                  </a:lnTo>
                  <a:lnTo>
                    <a:pt x="8" y="839"/>
                  </a:lnTo>
                  <a:lnTo>
                    <a:pt x="8" y="836"/>
                  </a:lnTo>
                  <a:lnTo>
                    <a:pt x="8" y="835"/>
                  </a:lnTo>
                  <a:lnTo>
                    <a:pt x="9" y="833"/>
                  </a:lnTo>
                  <a:lnTo>
                    <a:pt x="9" y="832"/>
                  </a:lnTo>
                  <a:lnTo>
                    <a:pt x="10" y="831"/>
                  </a:lnTo>
                  <a:lnTo>
                    <a:pt x="10" y="828"/>
                  </a:lnTo>
                  <a:lnTo>
                    <a:pt x="11" y="827"/>
                  </a:lnTo>
                  <a:lnTo>
                    <a:pt x="11" y="826"/>
                  </a:lnTo>
                  <a:lnTo>
                    <a:pt x="12" y="825"/>
                  </a:lnTo>
                  <a:lnTo>
                    <a:pt x="14" y="824"/>
                  </a:lnTo>
                  <a:lnTo>
                    <a:pt x="15" y="823"/>
                  </a:lnTo>
                  <a:lnTo>
                    <a:pt x="16" y="822"/>
                  </a:lnTo>
                  <a:lnTo>
                    <a:pt x="17" y="820"/>
                  </a:lnTo>
                  <a:lnTo>
                    <a:pt x="19" y="819"/>
                  </a:lnTo>
                  <a:lnTo>
                    <a:pt x="19" y="816"/>
                  </a:lnTo>
                  <a:lnTo>
                    <a:pt x="18" y="815"/>
                  </a:lnTo>
                  <a:lnTo>
                    <a:pt x="17" y="813"/>
                  </a:lnTo>
                  <a:lnTo>
                    <a:pt x="16" y="810"/>
                  </a:lnTo>
                  <a:lnTo>
                    <a:pt x="15" y="809"/>
                  </a:lnTo>
                  <a:lnTo>
                    <a:pt x="14" y="806"/>
                  </a:lnTo>
                  <a:lnTo>
                    <a:pt x="14" y="803"/>
                  </a:lnTo>
                  <a:lnTo>
                    <a:pt x="12" y="800"/>
                  </a:lnTo>
                  <a:lnTo>
                    <a:pt x="11" y="798"/>
                  </a:lnTo>
                  <a:lnTo>
                    <a:pt x="10" y="795"/>
                  </a:lnTo>
                  <a:lnTo>
                    <a:pt x="9" y="793"/>
                  </a:lnTo>
                  <a:lnTo>
                    <a:pt x="9" y="791"/>
                  </a:lnTo>
                  <a:lnTo>
                    <a:pt x="9" y="789"/>
                  </a:lnTo>
                  <a:lnTo>
                    <a:pt x="9" y="786"/>
                  </a:lnTo>
                  <a:lnTo>
                    <a:pt x="9" y="784"/>
                  </a:lnTo>
                  <a:lnTo>
                    <a:pt x="8" y="782"/>
                  </a:lnTo>
                  <a:lnTo>
                    <a:pt x="7" y="780"/>
                  </a:lnTo>
                  <a:lnTo>
                    <a:pt x="6" y="777"/>
                  </a:lnTo>
                  <a:lnTo>
                    <a:pt x="6" y="774"/>
                  </a:lnTo>
                  <a:lnTo>
                    <a:pt x="4" y="773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8"/>
                  </a:lnTo>
                  <a:lnTo>
                    <a:pt x="0" y="763"/>
                  </a:lnTo>
                  <a:lnTo>
                    <a:pt x="0" y="758"/>
                  </a:lnTo>
                  <a:lnTo>
                    <a:pt x="0" y="756"/>
                  </a:lnTo>
                  <a:lnTo>
                    <a:pt x="1" y="755"/>
                  </a:lnTo>
                  <a:lnTo>
                    <a:pt x="3" y="752"/>
                  </a:lnTo>
                  <a:lnTo>
                    <a:pt x="4" y="751"/>
                  </a:lnTo>
                  <a:lnTo>
                    <a:pt x="4" y="749"/>
                  </a:lnTo>
                  <a:lnTo>
                    <a:pt x="4" y="747"/>
                  </a:lnTo>
                  <a:lnTo>
                    <a:pt x="7" y="746"/>
                  </a:lnTo>
                  <a:lnTo>
                    <a:pt x="9" y="746"/>
                  </a:lnTo>
                  <a:lnTo>
                    <a:pt x="10" y="746"/>
                  </a:lnTo>
                  <a:lnTo>
                    <a:pt x="11" y="746"/>
                  </a:lnTo>
                  <a:lnTo>
                    <a:pt x="14" y="746"/>
                  </a:lnTo>
                  <a:lnTo>
                    <a:pt x="15" y="746"/>
                  </a:lnTo>
                  <a:lnTo>
                    <a:pt x="18" y="751"/>
                  </a:lnTo>
                  <a:lnTo>
                    <a:pt x="19" y="747"/>
                  </a:lnTo>
                  <a:lnTo>
                    <a:pt x="21" y="746"/>
                  </a:lnTo>
                  <a:lnTo>
                    <a:pt x="24" y="746"/>
                  </a:lnTo>
                  <a:lnTo>
                    <a:pt x="26" y="746"/>
                  </a:lnTo>
                  <a:lnTo>
                    <a:pt x="28" y="746"/>
                  </a:lnTo>
                  <a:lnTo>
                    <a:pt x="31" y="746"/>
                  </a:lnTo>
                  <a:lnTo>
                    <a:pt x="33" y="746"/>
                  </a:lnTo>
                  <a:lnTo>
                    <a:pt x="35" y="743"/>
                  </a:lnTo>
                  <a:lnTo>
                    <a:pt x="37" y="742"/>
                  </a:lnTo>
                  <a:lnTo>
                    <a:pt x="40" y="742"/>
                  </a:lnTo>
                  <a:lnTo>
                    <a:pt x="43" y="742"/>
                  </a:lnTo>
                  <a:lnTo>
                    <a:pt x="45" y="742"/>
                  </a:lnTo>
                  <a:lnTo>
                    <a:pt x="48" y="743"/>
                  </a:lnTo>
                  <a:lnTo>
                    <a:pt x="50" y="744"/>
                  </a:lnTo>
                  <a:lnTo>
                    <a:pt x="51" y="746"/>
                  </a:lnTo>
                  <a:lnTo>
                    <a:pt x="53" y="746"/>
                  </a:lnTo>
                  <a:lnTo>
                    <a:pt x="56" y="747"/>
                  </a:lnTo>
                  <a:lnTo>
                    <a:pt x="58" y="747"/>
                  </a:lnTo>
                  <a:lnTo>
                    <a:pt x="60" y="746"/>
                  </a:lnTo>
                  <a:lnTo>
                    <a:pt x="62" y="744"/>
                  </a:lnTo>
                  <a:lnTo>
                    <a:pt x="66" y="744"/>
                  </a:lnTo>
                  <a:lnTo>
                    <a:pt x="67" y="746"/>
                  </a:lnTo>
                  <a:lnTo>
                    <a:pt x="70" y="747"/>
                  </a:lnTo>
                  <a:lnTo>
                    <a:pt x="73" y="747"/>
                  </a:lnTo>
                  <a:lnTo>
                    <a:pt x="77" y="746"/>
                  </a:lnTo>
                  <a:lnTo>
                    <a:pt x="82" y="746"/>
                  </a:lnTo>
                  <a:lnTo>
                    <a:pt x="84" y="746"/>
                  </a:lnTo>
                  <a:lnTo>
                    <a:pt x="87" y="746"/>
                  </a:lnTo>
                  <a:lnTo>
                    <a:pt x="92" y="746"/>
                  </a:lnTo>
                  <a:lnTo>
                    <a:pt x="97" y="747"/>
                  </a:lnTo>
                  <a:lnTo>
                    <a:pt x="94" y="750"/>
                  </a:lnTo>
                  <a:lnTo>
                    <a:pt x="93" y="752"/>
                  </a:lnTo>
                  <a:lnTo>
                    <a:pt x="93" y="755"/>
                  </a:lnTo>
                  <a:lnTo>
                    <a:pt x="95" y="756"/>
                  </a:lnTo>
                  <a:lnTo>
                    <a:pt x="98" y="756"/>
                  </a:lnTo>
                  <a:lnTo>
                    <a:pt x="100" y="757"/>
                  </a:lnTo>
                  <a:lnTo>
                    <a:pt x="102" y="760"/>
                  </a:lnTo>
                  <a:lnTo>
                    <a:pt x="101" y="763"/>
                  </a:lnTo>
                  <a:lnTo>
                    <a:pt x="100" y="765"/>
                  </a:lnTo>
                  <a:lnTo>
                    <a:pt x="99" y="767"/>
                  </a:lnTo>
                  <a:lnTo>
                    <a:pt x="99" y="771"/>
                  </a:lnTo>
                  <a:lnTo>
                    <a:pt x="99" y="774"/>
                  </a:lnTo>
                  <a:lnTo>
                    <a:pt x="100" y="777"/>
                  </a:lnTo>
                  <a:lnTo>
                    <a:pt x="104" y="777"/>
                  </a:lnTo>
                  <a:lnTo>
                    <a:pt x="107" y="777"/>
                  </a:lnTo>
                  <a:lnTo>
                    <a:pt x="108" y="777"/>
                  </a:lnTo>
                  <a:lnTo>
                    <a:pt x="109" y="777"/>
                  </a:lnTo>
                  <a:lnTo>
                    <a:pt x="110" y="775"/>
                  </a:lnTo>
                  <a:lnTo>
                    <a:pt x="111" y="774"/>
                  </a:lnTo>
                  <a:lnTo>
                    <a:pt x="111" y="773"/>
                  </a:lnTo>
                  <a:lnTo>
                    <a:pt x="114" y="772"/>
                  </a:lnTo>
                  <a:lnTo>
                    <a:pt x="115" y="772"/>
                  </a:lnTo>
                  <a:lnTo>
                    <a:pt x="116" y="771"/>
                  </a:lnTo>
                  <a:lnTo>
                    <a:pt x="118" y="771"/>
                  </a:lnTo>
                  <a:lnTo>
                    <a:pt x="119" y="771"/>
                  </a:lnTo>
                  <a:lnTo>
                    <a:pt x="120" y="772"/>
                  </a:lnTo>
                  <a:lnTo>
                    <a:pt x="122" y="773"/>
                  </a:lnTo>
                  <a:lnTo>
                    <a:pt x="123" y="774"/>
                  </a:lnTo>
                  <a:lnTo>
                    <a:pt x="124" y="774"/>
                  </a:lnTo>
                  <a:lnTo>
                    <a:pt x="126" y="775"/>
                  </a:lnTo>
                  <a:lnTo>
                    <a:pt x="127" y="775"/>
                  </a:lnTo>
                  <a:lnTo>
                    <a:pt x="129" y="77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22" name="Rectangle 50"/>
            <p:cNvSpPr>
              <a:spLocks noChangeArrowheads="1"/>
            </p:cNvSpPr>
            <p:nvPr/>
          </p:nvSpPr>
          <p:spPr bwMode="auto">
            <a:xfrm>
              <a:off x="6034088" y="5054600"/>
              <a:ext cx="34448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sanocki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3" name="Freeform 51"/>
            <p:cNvSpPr>
              <a:spLocks noEditPoints="1"/>
            </p:cNvSpPr>
            <p:nvPr/>
          </p:nvSpPr>
          <p:spPr bwMode="auto">
            <a:xfrm>
              <a:off x="5246688" y="4079875"/>
              <a:ext cx="692150" cy="1287462"/>
            </a:xfrm>
            <a:custGeom>
              <a:avLst/>
              <a:gdLst/>
              <a:ahLst/>
              <a:cxnLst>
                <a:cxn ang="0">
                  <a:pos x="785" y="729"/>
                </a:cxn>
                <a:cxn ang="0">
                  <a:pos x="757" y="815"/>
                </a:cxn>
                <a:cxn ang="0">
                  <a:pos x="787" y="892"/>
                </a:cxn>
                <a:cxn ang="0">
                  <a:pos x="788" y="1007"/>
                </a:cxn>
                <a:cxn ang="0">
                  <a:pos x="814" y="1097"/>
                </a:cxn>
                <a:cxn ang="0">
                  <a:pos x="871" y="1162"/>
                </a:cxn>
                <a:cxn ang="0">
                  <a:pos x="795" y="1222"/>
                </a:cxn>
                <a:cxn ang="0">
                  <a:pos x="727" y="1219"/>
                </a:cxn>
                <a:cxn ang="0">
                  <a:pos x="656" y="1271"/>
                </a:cxn>
                <a:cxn ang="0">
                  <a:pos x="679" y="1351"/>
                </a:cxn>
                <a:cxn ang="0">
                  <a:pos x="674" y="1436"/>
                </a:cxn>
                <a:cxn ang="0">
                  <a:pos x="745" y="1534"/>
                </a:cxn>
                <a:cxn ang="0">
                  <a:pos x="641" y="1545"/>
                </a:cxn>
                <a:cxn ang="0">
                  <a:pos x="543" y="1531"/>
                </a:cxn>
                <a:cxn ang="0">
                  <a:pos x="479" y="1611"/>
                </a:cxn>
                <a:cxn ang="0">
                  <a:pos x="397" y="1493"/>
                </a:cxn>
                <a:cxn ang="0">
                  <a:pos x="291" y="1429"/>
                </a:cxn>
                <a:cxn ang="0">
                  <a:pos x="200" y="1385"/>
                </a:cxn>
                <a:cxn ang="0">
                  <a:pos x="106" y="1357"/>
                </a:cxn>
                <a:cxn ang="0">
                  <a:pos x="24" y="1295"/>
                </a:cxn>
                <a:cxn ang="0">
                  <a:pos x="76" y="1222"/>
                </a:cxn>
                <a:cxn ang="0">
                  <a:pos x="112" y="1140"/>
                </a:cxn>
                <a:cxn ang="0">
                  <a:pos x="81" y="1064"/>
                </a:cxn>
                <a:cxn ang="0">
                  <a:pos x="49" y="1001"/>
                </a:cxn>
                <a:cxn ang="0">
                  <a:pos x="59" y="912"/>
                </a:cxn>
                <a:cxn ang="0">
                  <a:pos x="109" y="824"/>
                </a:cxn>
                <a:cxn ang="0">
                  <a:pos x="112" y="740"/>
                </a:cxn>
                <a:cxn ang="0">
                  <a:pos x="54" y="718"/>
                </a:cxn>
                <a:cxn ang="0">
                  <a:pos x="7" y="689"/>
                </a:cxn>
                <a:cxn ang="0">
                  <a:pos x="34" y="614"/>
                </a:cxn>
                <a:cxn ang="0">
                  <a:pos x="14" y="526"/>
                </a:cxn>
                <a:cxn ang="0">
                  <a:pos x="56" y="495"/>
                </a:cxn>
                <a:cxn ang="0">
                  <a:pos x="104" y="390"/>
                </a:cxn>
                <a:cxn ang="0">
                  <a:pos x="86" y="300"/>
                </a:cxn>
                <a:cxn ang="0">
                  <a:pos x="131" y="274"/>
                </a:cxn>
                <a:cxn ang="0">
                  <a:pos x="118" y="219"/>
                </a:cxn>
                <a:cxn ang="0">
                  <a:pos x="101" y="160"/>
                </a:cxn>
                <a:cxn ang="0">
                  <a:pos x="116" y="71"/>
                </a:cxn>
                <a:cxn ang="0">
                  <a:pos x="175" y="3"/>
                </a:cxn>
                <a:cxn ang="0">
                  <a:pos x="250" y="70"/>
                </a:cxn>
                <a:cxn ang="0">
                  <a:pos x="316" y="125"/>
                </a:cxn>
                <a:cxn ang="0">
                  <a:pos x="389" y="147"/>
                </a:cxn>
                <a:cxn ang="0">
                  <a:pos x="480" y="184"/>
                </a:cxn>
                <a:cxn ang="0">
                  <a:pos x="568" y="182"/>
                </a:cxn>
                <a:cxn ang="0">
                  <a:pos x="647" y="180"/>
                </a:cxn>
                <a:cxn ang="0">
                  <a:pos x="668" y="232"/>
                </a:cxn>
                <a:cxn ang="0">
                  <a:pos x="601" y="289"/>
                </a:cxn>
                <a:cxn ang="0">
                  <a:pos x="598" y="317"/>
                </a:cxn>
                <a:cxn ang="0">
                  <a:pos x="677" y="307"/>
                </a:cxn>
                <a:cxn ang="0">
                  <a:pos x="731" y="379"/>
                </a:cxn>
                <a:cxn ang="0">
                  <a:pos x="663" y="485"/>
                </a:cxn>
                <a:cxn ang="0">
                  <a:pos x="622" y="590"/>
                </a:cxn>
                <a:cxn ang="0">
                  <a:pos x="609" y="665"/>
                </a:cxn>
                <a:cxn ang="0">
                  <a:pos x="677" y="675"/>
                </a:cxn>
                <a:cxn ang="0">
                  <a:pos x="751" y="664"/>
                </a:cxn>
                <a:cxn ang="0">
                  <a:pos x="471" y="625"/>
                </a:cxn>
                <a:cxn ang="0">
                  <a:pos x="502" y="510"/>
                </a:cxn>
                <a:cxn ang="0">
                  <a:pos x="460" y="433"/>
                </a:cxn>
                <a:cxn ang="0">
                  <a:pos x="336" y="409"/>
                </a:cxn>
                <a:cxn ang="0">
                  <a:pos x="258" y="449"/>
                </a:cxn>
                <a:cxn ang="0">
                  <a:pos x="284" y="533"/>
                </a:cxn>
                <a:cxn ang="0">
                  <a:pos x="363" y="566"/>
                </a:cxn>
                <a:cxn ang="0">
                  <a:pos x="441" y="635"/>
                </a:cxn>
              </a:cxnLst>
              <a:rect l="0" t="0" r="r" b="b"/>
              <a:pathLst>
                <a:path w="872" h="1621">
                  <a:moveTo>
                    <a:pt x="823" y="710"/>
                  </a:moveTo>
                  <a:lnTo>
                    <a:pt x="826" y="712"/>
                  </a:lnTo>
                  <a:lnTo>
                    <a:pt x="828" y="716"/>
                  </a:lnTo>
                  <a:lnTo>
                    <a:pt x="829" y="718"/>
                  </a:lnTo>
                  <a:lnTo>
                    <a:pt x="832" y="720"/>
                  </a:lnTo>
                  <a:lnTo>
                    <a:pt x="835" y="723"/>
                  </a:lnTo>
                  <a:lnTo>
                    <a:pt x="837" y="723"/>
                  </a:lnTo>
                  <a:lnTo>
                    <a:pt x="842" y="723"/>
                  </a:lnTo>
                  <a:lnTo>
                    <a:pt x="845" y="723"/>
                  </a:lnTo>
                  <a:lnTo>
                    <a:pt x="847" y="724"/>
                  </a:lnTo>
                  <a:lnTo>
                    <a:pt x="848" y="725"/>
                  </a:lnTo>
                  <a:lnTo>
                    <a:pt x="851" y="726"/>
                  </a:lnTo>
                  <a:lnTo>
                    <a:pt x="852" y="726"/>
                  </a:lnTo>
                  <a:lnTo>
                    <a:pt x="854" y="727"/>
                  </a:lnTo>
                  <a:lnTo>
                    <a:pt x="856" y="728"/>
                  </a:lnTo>
                  <a:lnTo>
                    <a:pt x="856" y="731"/>
                  </a:lnTo>
                  <a:lnTo>
                    <a:pt x="854" y="732"/>
                  </a:lnTo>
                  <a:lnTo>
                    <a:pt x="853" y="733"/>
                  </a:lnTo>
                  <a:lnTo>
                    <a:pt x="852" y="735"/>
                  </a:lnTo>
                  <a:lnTo>
                    <a:pt x="851" y="735"/>
                  </a:lnTo>
                  <a:lnTo>
                    <a:pt x="850" y="735"/>
                  </a:lnTo>
                  <a:lnTo>
                    <a:pt x="847" y="736"/>
                  </a:lnTo>
                  <a:lnTo>
                    <a:pt x="846" y="736"/>
                  </a:lnTo>
                  <a:lnTo>
                    <a:pt x="845" y="736"/>
                  </a:lnTo>
                  <a:lnTo>
                    <a:pt x="843" y="736"/>
                  </a:lnTo>
                  <a:lnTo>
                    <a:pt x="840" y="736"/>
                  </a:lnTo>
                  <a:lnTo>
                    <a:pt x="839" y="735"/>
                  </a:lnTo>
                  <a:lnTo>
                    <a:pt x="838" y="735"/>
                  </a:lnTo>
                  <a:lnTo>
                    <a:pt x="837" y="734"/>
                  </a:lnTo>
                  <a:lnTo>
                    <a:pt x="835" y="734"/>
                  </a:lnTo>
                  <a:lnTo>
                    <a:pt x="834" y="734"/>
                  </a:lnTo>
                  <a:lnTo>
                    <a:pt x="832" y="734"/>
                  </a:lnTo>
                  <a:lnTo>
                    <a:pt x="830" y="735"/>
                  </a:lnTo>
                  <a:lnTo>
                    <a:pt x="829" y="735"/>
                  </a:lnTo>
                  <a:lnTo>
                    <a:pt x="827" y="736"/>
                  </a:lnTo>
                  <a:lnTo>
                    <a:pt x="826" y="736"/>
                  </a:lnTo>
                  <a:lnTo>
                    <a:pt x="822" y="736"/>
                  </a:lnTo>
                  <a:lnTo>
                    <a:pt x="818" y="740"/>
                  </a:lnTo>
                  <a:lnTo>
                    <a:pt x="818" y="739"/>
                  </a:lnTo>
                  <a:lnTo>
                    <a:pt x="815" y="737"/>
                  </a:lnTo>
                  <a:lnTo>
                    <a:pt x="812" y="735"/>
                  </a:lnTo>
                  <a:lnTo>
                    <a:pt x="810" y="733"/>
                  </a:lnTo>
                  <a:lnTo>
                    <a:pt x="809" y="733"/>
                  </a:lnTo>
                  <a:lnTo>
                    <a:pt x="805" y="731"/>
                  </a:lnTo>
                  <a:lnTo>
                    <a:pt x="802" y="728"/>
                  </a:lnTo>
                  <a:lnTo>
                    <a:pt x="800" y="726"/>
                  </a:lnTo>
                  <a:lnTo>
                    <a:pt x="797" y="728"/>
                  </a:lnTo>
                  <a:lnTo>
                    <a:pt x="796" y="727"/>
                  </a:lnTo>
                  <a:lnTo>
                    <a:pt x="795" y="727"/>
                  </a:lnTo>
                  <a:lnTo>
                    <a:pt x="794" y="726"/>
                  </a:lnTo>
                  <a:lnTo>
                    <a:pt x="792" y="726"/>
                  </a:lnTo>
                  <a:lnTo>
                    <a:pt x="788" y="725"/>
                  </a:lnTo>
                  <a:lnTo>
                    <a:pt x="786" y="726"/>
                  </a:lnTo>
                  <a:lnTo>
                    <a:pt x="786" y="727"/>
                  </a:lnTo>
                  <a:lnTo>
                    <a:pt x="785" y="729"/>
                  </a:lnTo>
                  <a:lnTo>
                    <a:pt x="785" y="732"/>
                  </a:lnTo>
                  <a:lnTo>
                    <a:pt x="786" y="734"/>
                  </a:lnTo>
                  <a:lnTo>
                    <a:pt x="786" y="736"/>
                  </a:lnTo>
                  <a:lnTo>
                    <a:pt x="786" y="741"/>
                  </a:lnTo>
                  <a:lnTo>
                    <a:pt x="784" y="744"/>
                  </a:lnTo>
                  <a:lnTo>
                    <a:pt x="781" y="744"/>
                  </a:lnTo>
                  <a:lnTo>
                    <a:pt x="779" y="748"/>
                  </a:lnTo>
                  <a:lnTo>
                    <a:pt x="779" y="750"/>
                  </a:lnTo>
                  <a:lnTo>
                    <a:pt x="779" y="752"/>
                  </a:lnTo>
                  <a:lnTo>
                    <a:pt x="779" y="756"/>
                  </a:lnTo>
                  <a:lnTo>
                    <a:pt x="779" y="759"/>
                  </a:lnTo>
                  <a:lnTo>
                    <a:pt x="779" y="762"/>
                  </a:lnTo>
                  <a:lnTo>
                    <a:pt x="778" y="766"/>
                  </a:lnTo>
                  <a:lnTo>
                    <a:pt x="778" y="768"/>
                  </a:lnTo>
                  <a:lnTo>
                    <a:pt x="778" y="770"/>
                  </a:lnTo>
                  <a:lnTo>
                    <a:pt x="777" y="774"/>
                  </a:lnTo>
                  <a:lnTo>
                    <a:pt x="777" y="775"/>
                  </a:lnTo>
                  <a:lnTo>
                    <a:pt x="777" y="777"/>
                  </a:lnTo>
                  <a:lnTo>
                    <a:pt x="776" y="780"/>
                  </a:lnTo>
                  <a:lnTo>
                    <a:pt x="774" y="784"/>
                  </a:lnTo>
                  <a:lnTo>
                    <a:pt x="771" y="787"/>
                  </a:lnTo>
                  <a:lnTo>
                    <a:pt x="768" y="788"/>
                  </a:lnTo>
                  <a:lnTo>
                    <a:pt x="765" y="788"/>
                  </a:lnTo>
                  <a:lnTo>
                    <a:pt x="763" y="788"/>
                  </a:lnTo>
                  <a:lnTo>
                    <a:pt x="761" y="788"/>
                  </a:lnTo>
                  <a:lnTo>
                    <a:pt x="759" y="787"/>
                  </a:lnTo>
                  <a:lnTo>
                    <a:pt x="756" y="787"/>
                  </a:lnTo>
                  <a:lnTo>
                    <a:pt x="754" y="784"/>
                  </a:lnTo>
                  <a:lnTo>
                    <a:pt x="751" y="782"/>
                  </a:lnTo>
                  <a:lnTo>
                    <a:pt x="747" y="782"/>
                  </a:lnTo>
                  <a:lnTo>
                    <a:pt x="744" y="780"/>
                  </a:lnTo>
                  <a:lnTo>
                    <a:pt x="743" y="780"/>
                  </a:lnTo>
                  <a:lnTo>
                    <a:pt x="739" y="780"/>
                  </a:lnTo>
                  <a:lnTo>
                    <a:pt x="739" y="786"/>
                  </a:lnTo>
                  <a:lnTo>
                    <a:pt x="738" y="788"/>
                  </a:lnTo>
                  <a:lnTo>
                    <a:pt x="738" y="791"/>
                  </a:lnTo>
                  <a:lnTo>
                    <a:pt x="738" y="792"/>
                  </a:lnTo>
                  <a:lnTo>
                    <a:pt x="740" y="795"/>
                  </a:lnTo>
                  <a:lnTo>
                    <a:pt x="738" y="798"/>
                  </a:lnTo>
                  <a:lnTo>
                    <a:pt x="737" y="800"/>
                  </a:lnTo>
                  <a:lnTo>
                    <a:pt x="739" y="801"/>
                  </a:lnTo>
                  <a:lnTo>
                    <a:pt x="740" y="802"/>
                  </a:lnTo>
                  <a:lnTo>
                    <a:pt x="742" y="803"/>
                  </a:lnTo>
                  <a:lnTo>
                    <a:pt x="744" y="803"/>
                  </a:lnTo>
                  <a:lnTo>
                    <a:pt x="745" y="804"/>
                  </a:lnTo>
                  <a:lnTo>
                    <a:pt x="747" y="804"/>
                  </a:lnTo>
                  <a:lnTo>
                    <a:pt x="748" y="804"/>
                  </a:lnTo>
                  <a:lnTo>
                    <a:pt x="749" y="805"/>
                  </a:lnTo>
                  <a:lnTo>
                    <a:pt x="751" y="807"/>
                  </a:lnTo>
                  <a:lnTo>
                    <a:pt x="752" y="808"/>
                  </a:lnTo>
                  <a:lnTo>
                    <a:pt x="753" y="810"/>
                  </a:lnTo>
                  <a:lnTo>
                    <a:pt x="754" y="811"/>
                  </a:lnTo>
                  <a:lnTo>
                    <a:pt x="755" y="812"/>
                  </a:lnTo>
                  <a:lnTo>
                    <a:pt x="756" y="813"/>
                  </a:lnTo>
                  <a:lnTo>
                    <a:pt x="757" y="815"/>
                  </a:lnTo>
                  <a:lnTo>
                    <a:pt x="757" y="817"/>
                  </a:lnTo>
                  <a:lnTo>
                    <a:pt x="757" y="818"/>
                  </a:lnTo>
                  <a:lnTo>
                    <a:pt x="759" y="820"/>
                  </a:lnTo>
                  <a:lnTo>
                    <a:pt x="759" y="821"/>
                  </a:lnTo>
                  <a:lnTo>
                    <a:pt x="759" y="824"/>
                  </a:lnTo>
                  <a:lnTo>
                    <a:pt x="760" y="825"/>
                  </a:lnTo>
                  <a:lnTo>
                    <a:pt x="760" y="827"/>
                  </a:lnTo>
                  <a:lnTo>
                    <a:pt x="760" y="828"/>
                  </a:lnTo>
                  <a:lnTo>
                    <a:pt x="760" y="830"/>
                  </a:lnTo>
                  <a:lnTo>
                    <a:pt x="760" y="832"/>
                  </a:lnTo>
                  <a:lnTo>
                    <a:pt x="759" y="833"/>
                  </a:lnTo>
                  <a:lnTo>
                    <a:pt x="759" y="836"/>
                  </a:lnTo>
                  <a:lnTo>
                    <a:pt x="759" y="837"/>
                  </a:lnTo>
                  <a:lnTo>
                    <a:pt x="759" y="840"/>
                  </a:lnTo>
                  <a:lnTo>
                    <a:pt x="757" y="841"/>
                  </a:lnTo>
                  <a:lnTo>
                    <a:pt x="756" y="841"/>
                  </a:lnTo>
                  <a:lnTo>
                    <a:pt x="755" y="843"/>
                  </a:lnTo>
                  <a:lnTo>
                    <a:pt x="756" y="844"/>
                  </a:lnTo>
                  <a:lnTo>
                    <a:pt x="757" y="845"/>
                  </a:lnTo>
                  <a:lnTo>
                    <a:pt x="759" y="846"/>
                  </a:lnTo>
                  <a:lnTo>
                    <a:pt x="761" y="846"/>
                  </a:lnTo>
                  <a:lnTo>
                    <a:pt x="762" y="847"/>
                  </a:lnTo>
                  <a:lnTo>
                    <a:pt x="764" y="846"/>
                  </a:lnTo>
                  <a:lnTo>
                    <a:pt x="765" y="846"/>
                  </a:lnTo>
                  <a:lnTo>
                    <a:pt x="765" y="844"/>
                  </a:lnTo>
                  <a:lnTo>
                    <a:pt x="765" y="843"/>
                  </a:lnTo>
                  <a:lnTo>
                    <a:pt x="765" y="841"/>
                  </a:lnTo>
                  <a:lnTo>
                    <a:pt x="767" y="841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71" y="843"/>
                  </a:lnTo>
                  <a:lnTo>
                    <a:pt x="771" y="845"/>
                  </a:lnTo>
                  <a:lnTo>
                    <a:pt x="771" y="846"/>
                  </a:lnTo>
                  <a:lnTo>
                    <a:pt x="771" y="849"/>
                  </a:lnTo>
                  <a:lnTo>
                    <a:pt x="772" y="852"/>
                  </a:lnTo>
                  <a:lnTo>
                    <a:pt x="772" y="854"/>
                  </a:lnTo>
                  <a:lnTo>
                    <a:pt x="773" y="857"/>
                  </a:lnTo>
                  <a:lnTo>
                    <a:pt x="773" y="860"/>
                  </a:lnTo>
                  <a:lnTo>
                    <a:pt x="777" y="860"/>
                  </a:lnTo>
                  <a:lnTo>
                    <a:pt x="777" y="862"/>
                  </a:lnTo>
                  <a:lnTo>
                    <a:pt x="779" y="863"/>
                  </a:lnTo>
                  <a:lnTo>
                    <a:pt x="780" y="866"/>
                  </a:lnTo>
                  <a:lnTo>
                    <a:pt x="781" y="867"/>
                  </a:lnTo>
                  <a:lnTo>
                    <a:pt x="782" y="868"/>
                  </a:lnTo>
                  <a:lnTo>
                    <a:pt x="784" y="869"/>
                  </a:lnTo>
                  <a:lnTo>
                    <a:pt x="785" y="870"/>
                  </a:lnTo>
                  <a:lnTo>
                    <a:pt x="786" y="870"/>
                  </a:lnTo>
                  <a:lnTo>
                    <a:pt x="790" y="870"/>
                  </a:lnTo>
                  <a:lnTo>
                    <a:pt x="789" y="874"/>
                  </a:lnTo>
                  <a:lnTo>
                    <a:pt x="790" y="876"/>
                  </a:lnTo>
                  <a:lnTo>
                    <a:pt x="792" y="881"/>
                  </a:lnTo>
                  <a:lnTo>
                    <a:pt x="792" y="884"/>
                  </a:lnTo>
                  <a:lnTo>
                    <a:pt x="792" y="886"/>
                  </a:lnTo>
                  <a:lnTo>
                    <a:pt x="789" y="889"/>
                  </a:lnTo>
                  <a:lnTo>
                    <a:pt x="787" y="892"/>
                  </a:lnTo>
                  <a:lnTo>
                    <a:pt x="788" y="895"/>
                  </a:lnTo>
                  <a:lnTo>
                    <a:pt x="789" y="897"/>
                  </a:lnTo>
                  <a:lnTo>
                    <a:pt x="790" y="900"/>
                  </a:lnTo>
                  <a:lnTo>
                    <a:pt x="792" y="902"/>
                  </a:lnTo>
                  <a:lnTo>
                    <a:pt x="792" y="903"/>
                  </a:lnTo>
                  <a:lnTo>
                    <a:pt x="792" y="905"/>
                  </a:lnTo>
                  <a:lnTo>
                    <a:pt x="793" y="911"/>
                  </a:lnTo>
                  <a:lnTo>
                    <a:pt x="793" y="914"/>
                  </a:lnTo>
                  <a:lnTo>
                    <a:pt x="796" y="919"/>
                  </a:lnTo>
                  <a:lnTo>
                    <a:pt x="796" y="923"/>
                  </a:lnTo>
                  <a:lnTo>
                    <a:pt x="795" y="927"/>
                  </a:lnTo>
                  <a:lnTo>
                    <a:pt x="798" y="927"/>
                  </a:lnTo>
                  <a:lnTo>
                    <a:pt x="798" y="929"/>
                  </a:lnTo>
                  <a:lnTo>
                    <a:pt x="798" y="930"/>
                  </a:lnTo>
                  <a:lnTo>
                    <a:pt x="798" y="933"/>
                  </a:lnTo>
                  <a:lnTo>
                    <a:pt x="797" y="934"/>
                  </a:lnTo>
                  <a:lnTo>
                    <a:pt x="797" y="935"/>
                  </a:lnTo>
                  <a:lnTo>
                    <a:pt x="797" y="937"/>
                  </a:lnTo>
                  <a:lnTo>
                    <a:pt x="797" y="938"/>
                  </a:lnTo>
                  <a:lnTo>
                    <a:pt x="797" y="941"/>
                  </a:lnTo>
                  <a:lnTo>
                    <a:pt x="797" y="942"/>
                  </a:lnTo>
                  <a:lnTo>
                    <a:pt x="797" y="944"/>
                  </a:lnTo>
                  <a:lnTo>
                    <a:pt x="797" y="945"/>
                  </a:lnTo>
                  <a:lnTo>
                    <a:pt x="794" y="945"/>
                  </a:lnTo>
                  <a:lnTo>
                    <a:pt x="795" y="948"/>
                  </a:lnTo>
                  <a:lnTo>
                    <a:pt x="796" y="952"/>
                  </a:lnTo>
                  <a:lnTo>
                    <a:pt x="797" y="953"/>
                  </a:lnTo>
                  <a:lnTo>
                    <a:pt x="798" y="956"/>
                  </a:lnTo>
                  <a:lnTo>
                    <a:pt x="797" y="960"/>
                  </a:lnTo>
                  <a:lnTo>
                    <a:pt x="797" y="961"/>
                  </a:lnTo>
                  <a:lnTo>
                    <a:pt x="797" y="962"/>
                  </a:lnTo>
                  <a:lnTo>
                    <a:pt x="796" y="964"/>
                  </a:lnTo>
                  <a:lnTo>
                    <a:pt x="796" y="965"/>
                  </a:lnTo>
                  <a:lnTo>
                    <a:pt x="796" y="968"/>
                  </a:lnTo>
                  <a:lnTo>
                    <a:pt x="796" y="969"/>
                  </a:lnTo>
                  <a:lnTo>
                    <a:pt x="795" y="971"/>
                  </a:lnTo>
                  <a:lnTo>
                    <a:pt x="795" y="972"/>
                  </a:lnTo>
                  <a:lnTo>
                    <a:pt x="795" y="975"/>
                  </a:lnTo>
                  <a:lnTo>
                    <a:pt x="794" y="976"/>
                  </a:lnTo>
                  <a:lnTo>
                    <a:pt x="794" y="977"/>
                  </a:lnTo>
                  <a:lnTo>
                    <a:pt x="793" y="981"/>
                  </a:lnTo>
                  <a:lnTo>
                    <a:pt x="796" y="980"/>
                  </a:lnTo>
                  <a:lnTo>
                    <a:pt x="796" y="984"/>
                  </a:lnTo>
                  <a:lnTo>
                    <a:pt x="796" y="985"/>
                  </a:lnTo>
                  <a:lnTo>
                    <a:pt x="796" y="986"/>
                  </a:lnTo>
                  <a:lnTo>
                    <a:pt x="796" y="988"/>
                  </a:lnTo>
                  <a:lnTo>
                    <a:pt x="795" y="989"/>
                  </a:lnTo>
                  <a:lnTo>
                    <a:pt x="792" y="989"/>
                  </a:lnTo>
                  <a:lnTo>
                    <a:pt x="792" y="992"/>
                  </a:lnTo>
                  <a:lnTo>
                    <a:pt x="790" y="994"/>
                  </a:lnTo>
                  <a:lnTo>
                    <a:pt x="790" y="997"/>
                  </a:lnTo>
                  <a:lnTo>
                    <a:pt x="789" y="1001"/>
                  </a:lnTo>
                  <a:lnTo>
                    <a:pt x="789" y="1002"/>
                  </a:lnTo>
                  <a:lnTo>
                    <a:pt x="789" y="1004"/>
                  </a:lnTo>
                  <a:lnTo>
                    <a:pt x="788" y="1007"/>
                  </a:lnTo>
                  <a:lnTo>
                    <a:pt x="788" y="1012"/>
                  </a:lnTo>
                  <a:lnTo>
                    <a:pt x="785" y="1012"/>
                  </a:lnTo>
                  <a:lnTo>
                    <a:pt x="784" y="1013"/>
                  </a:lnTo>
                  <a:lnTo>
                    <a:pt x="782" y="1015"/>
                  </a:lnTo>
                  <a:lnTo>
                    <a:pt x="782" y="1017"/>
                  </a:lnTo>
                  <a:lnTo>
                    <a:pt x="782" y="1018"/>
                  </a:lnTo>
                  <a:lnTo>
                    <a:pt x="788" y="1019"/>
                  </a:lnTo>
                  <a:lnTo>
                    <a:pt x="787" y="1021"/>
                  </a:lnTo>
                  <a:lnTo>
                    <a:pt x="790" y="1022"/>
                  </a:lnTo>
                  <a:lnTo>
                    <a:pt x="792" y="1026"/>
                  </a:lnTo>
                  <a:lnTo>
                    <a:pt x="790" y="1028"/>
                  </a:lnTo>
                  <a:lnTo>
                    <a:pt x="790" y="1029"/>
                  </a:lnTo>
                  <a:lnTo>
                    <a:pt x="787" y="1031"/>
                  </a:lnTo>
                  <a:lnTo>
                    <a:pt x="787" y="1034"/>
                  </a:lnTo>
                  <a:lnTo>
                    <a:pt x="789" y="1037"/>
                  </a:lnTo>
                  <a:lnTo>
                    <a:pt x="789" y="1042"/>
                  </a:lnTo>
                  <a:lnTo>
                    <a:pt x="789" y="1043"/>
                  </a:lnTo>
                  <a:lnTo>
                    <a:pt x="789" y="1045"/>
                  </a:lnTo>
                  <a:lnTo>
                    <a:pt x="790" y="1047"/>
                  </a:lnTo>
                  <a:lnTo>
                    <a:pt x="792" y="1048"/>
                  </a:lnTo>
                  <a:lnTo>
                    <a:pt x="793" y="1051"/>
                  </a:lnTo>
                  <a:lnTo>
                    <a:pt x="793" y="1052"/>
                  </a:lnTo>
                  <a:lnTo>
                    <a:pt x="794" y="1055"/>
                  </a:lnTo>
                  <a:lnTo>
                    <a:pt x="794" y="1057"/>
                  </a:lnTo>
                  <a:lnTo>
                    <a:pt x="796" y="1059"/>
                  </a:lnTo>
                  <a:lnTo>
                    <a:pt x="797" y="1060"/>
                  </a:lnTo>
                  <a:lnTo>
                    <a:pt x="798" y="1061"/>
                  </a:lnTo>
                  <a:lnTo>
                    <a:pt x="800" y="1063"/>
                  </a:lnTo>
                  <a:lnTo>
                    <a:pt x="801" y="1064"/>
                  </a:lnTo>
                  <a:lnTo>
                    <a:pt x="801" y="1066"/>
                  </a:lnTo>
                  <a:lnTo>
                    <a:pt x="796" y="1068"/>
                  </a:lnTo>
                  <a:lnTo>
                    <a:pt x="793" y="1069"/>
                  </a:lnTo>
                  <a:lnTo>
                    <a:pt x="790" y="1070"/>
                  </a:lnTo>
                  <a:lnTo>
                    <a:pt x="787" y="1070"/>
                  </a:lnTo>
                  <a:lnTo>
                    <a:pt x="786" y="1070"/>
                  </a:lnTo>
                  <a:lnTo>
                    <a:pt x="784" y="1071"/>
                  </a:lnTo>
                  <a:lnTo>
                    <a:pt x="782" y="1074"/>
                  </a:lnTo>
                  <a:lnTo>
                    <a:pt x="780" y="1072"/>
                  </a:lnTo>
                  <a:lnTo>
                    <a:pt x="779" y="1074"/>
                  </a:lnTo>
                  <a:lnTo>
                    <a:pt x="784" y="1076"/>
                  </a:lnTo>
                  <a:lnTo>
                    <a:pt x="786" y="1077"/>
                  </a:lnTo>
                  <a:lnTo>
                    <a:pt x="788" y="1077"/>
                  </a:lnTo>
                  <a:lnTo>
                    <a:pt x="790" y="1077"/>
                  </a:lnTo>
                  <a:lnTo>
                    <a:pt x="792" y="1079"/>
                  </a:lnTo>
                  <a:lnTo>
                    <a:pt x="796" y="1080"/>
                  </a:lnTo>
                  <a:lnTo>
                    <a:pt x="792" y="1082"/>
                  </a:lnTo>
                  <a:lnTo>
                    <a:pt x="797" y="1086"/>
                  </a:lnTo>
                  <a:lnTo>
                    <a:pt x="798" y="1087"/>
                  </a:lnTo>
                  <a:lnTo>
                    <a:pt x="801" y="1088"/>
                  </a:lnTo>
                  <a:lnTo>
                    <a:pt x="802" y="1090"/>
                  </a:lnTo>
                  <a:lnTo>
                    <a:pt x="803" y="1093"/>
                  </a:lnTo>
                  <a:lnTo>
                    <a:pt x="804" y="1094"/>
                  </a:lnTo>
                  <a:lnTo>
                    <a:pt x="809" y="1096"/>
                  </a:lnTo>
                  <a:lnTo>
                    <a:pt x="811" y="1098"/>
                  </a:lnTo>
                  <a:lnTo>
                    <a:pt x="814" y="1097"/>
                  </a:lnTo>
                  <a:lnTo>
                    <a:pt x="815" y="1097"/>
                  </a:lnTo>
                  <a:lnTo>
                    <a:pt x="817" y="1098"/>
                  </a:lnTo>
                  <a:lnTo>
                    <a:pt x="818" y="1099"/>
                  </a:lnTo>
                  <a:lnTo>
                    <a:pt x="819" y="1101"/>
                  </a:lnTo>
                  <a:lnTo>
                    <a:pt x="821" y="1103"/>
                  </a:lnTo>
                  <a:lnTo>
                    <a:pt x="821" y="1104"/>
                  </a:lnTo>
                  <a:lnTo>
                    <a:pt x="822" y="1105"/>
                  </a:lnTo>
                  <a:lnTo>
                    <a:pt x="822" y="1107"/>
                  </a:lnTo>
                  <a:lnTo>
                    <a:pt x="823" y="1108"/>
                  </a:lnTo>
                  <a:lnTo>
                    <a:pt x="823" y="1110"/>
                  </a:lnTo>
                  <a:lnTo>
                    <a:pt x="825" y="1112"/>
                  </a:lnTo>
                  <a:lnTo>
                    <a:pt x="825" y="1113"/>
                  </a:lnTo>
                  <a:lnTo>
                    <a:pt x="826" y="1114"/>
                  </a:lnTo>
                  <a:lnTo>
                    <a:pt x="828" y="1114"/>
                  </a:lnTo>
                  <a:lnTo>
                    <a:pt x="829" y="1115"/>
                  </a:lnTo>
                  <a:lnTo>
                    <a:pt x="830" y="1115"/>
                  </a:lnTo>
                  <a:lnTo>
                    <a:pt x="832" y="1116"/>
                  </a:lnTo>
                  <a:lnTo>
                    <a:pt x="834" y="1116"/>
                  </a:lnTo>
                  <a:lnTo>
                    <a:pt x="836" y="1118"/>
                  </a:lnTo>
                  <a:lnTo>
                    <a:pt x="837" y="1118"/>
                  </a:lnTo>
                  <a:lnTo>
                    <a:pt x="838" y="1119"/>
                  </a:lnTo>
                  <a:lnTo>
                    <a:pt x="840" y="1120"/>
                  </a:lnTo>
                  <a:lnTo>
                    <a:pt x="842" y="1121"/>
                  </a:lnTo>
                  <a:lnTo>
                    <a:pt x="843" y="1121"/>
                  </a:lnTo>
                  <a:lnTo>
                    <a:pt x="845" y="1122"/>
                  </a:lnTo>
                  <a:lnTo>
                    <a:pt x="845" y="1123"/>
                  </a:lnTo>
                  <a:lnTo>
                    <a:pt x="846" y="1124"/>
                  </a:lnTo>
                  <a:lnTo>
                    <a:pt x="846" y="1127"/>
                  </a:lnTo>
                  <a:lnTo>
                    <a:pt x="847" y="1128"/>
                  </a:lnTo>
                  <a:lnTo>
                    <a:pt x="847" y="1129"/>
                  </a:lnTo>
                  <a:lnTo>
                    <a:pt x="848" y="1131"/>
                  </a:lnTo>
                  <a:lnTo>
                    <a:pt x="848" y="1132"/>
                  </a:lnTo>
                  <a:lnTo>
                    <a:pt x="850" y="1133"/>
                  </a:lnTo>
                  <a:lnTo>
                    <a:pt x="851" y="1135"/>
                  </a:lnTo>
                  <a:lnTo>
                    <a:pt x="851" y="1136"/>
                  </a:lnTo>
                  <a:lnTo>
                    <a:pt x="852" y="1138"/>
                  </a:lnTo>
                  <a:lnTo>
                    <a:pt x="852" y="1139"/>
                  </a:lnTo>
                  <a:lnTo>
                    <a:pt x="853" y="1140"/>
                  </a:lnTo>
                  <a:lnTo>
                    <a:pt x="856" y="1141"/>
                  </a:lnTo>
                  <a:lnTo>
                    <a:pt x="854" y="1144"/>
                  </a:lnTo>
                  <a:lnTo>
                    <a:pt x="855" y="1146"/>
                  </a:lnTo>
                  <a:lnTo>
                    <a:pt x="856" y="1147"/>
                  </a:lnTo>
                  <a:lnTo>
                    <a:pt x="856" y="1148"/>
                  </a:lnTo>
                  <a:lnTo>
                    <a:pt x="859" y="1149"/>
                  </a:lnTo>
                  <a:lnTo>
                    <a:pt x="860" y="1150"/>
                  </a:lnTo>
                  <a:lnTo>
                    <a:pt x="863" y="1152"/>
                  </a:lnTo>
                  <a:lnTo>
                    <a:pt x="863" y="1154"/>
                  </a:lnTo>
                  <a:lnTo>
                    <a:pt x="865" y="1155"/>
                  </a:lnTo>
                  <a:lnTo>
                    <a:pt x="867" y="1156"/>
                  </a:lnTo>
                  <a:lnTo>
                    <a:pt x="868" y="1157"/>
                  </a:lnTo>
                  <a:lnTo>
                    <a:pt x="869" y="1157"/>
                  </a:lnTo>
                  <a:lnTo>
                    <a:pt x="871" y="1157"/>
                  </a:lnTo>
                  <a:lnTo>
                    <a:pt x="871" y="1158"/>
                  </a:lnTo>
                  <a:lnTo>
                    <a:pt x="871" y="1161"/>
                  </a:lnTo>
                  <a:lnTo>
                    <a:pt x="871" y="1162"/>
                  </a:lnTo>
                  <a:lnTo>
                    <a:pt x="871" y="1164"/>
                  </a:lnTo>
                  <a:lnTo>
                    <a:pt x="871" y="1165"/>
                  </a:lnTo>
                  <a:lnTo>
                    <a:pt x="871" y="1166"/>
                  </a:lnTo>
                  <a:lnTo>
                    <a:pt x="871" y="1169"/>
                  </a:lnTo>
                  <a:lnTo>
                    <a:pt x="871" y="1171"/>
                  </a:lnTo>
                  <a:lnTo>
                    <a:pt x="871" y="1172"/>
                  </a:lnTo>
                  <a:lnTo>
                    <a:pt x="872" y="1174"/>
                  </a:lnTo>
                  <a:lnTo>
                    <a:pt x="871" y="1175"/>
                  </a:lnTo>
                  <a:lnTo>
                    <a:pt x="869" y="1178"/>
                  </a:lnTo>
                  <a:lnTo>
                    <a:pt x="867" y="1181"/>
                  </a:lnTo>
                  <a:lnTo>
                    <a:pt x="864" y="1185"/>
                  </a:lnTo>
                  <a:lnTo>
                    <a:pt x="863" y="1187"/>
                  </a:lnTo>
                  <a:lnTo>
                    <a:pt x="862" y="1189"/>
                  </a:lnTo>
                  <a:lnTo>
                    <a:pt x="860" y="1191"/>
                  </a:lnTo>
                  <a:lnTo>
                    <a:pt x="857" y="1192"/>
                  </a:lnTo>
                  <a:lnTo>
                    <a:pt x="856" y="1196"/>
                  </a:lnTo>
                  <a:lnTo>
                    <a:pt x="855" y="1197"/>
                  </a:lnTo>
                  <a:lnTo>
                    <a:pt x="854" y="1198"/>
                  </a:lnTo>
                  <a:lnTo>
                    <a:pt x="852" y="1200"/>
                  </a:lnTo>
                  <a:lnTo>
                    <a:pt x="850" y="1203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5" y="1214"/>
                  </a:lnTo>
                  <a:lnTo>
                    <a:pt x="842" y="1214"/>
                  </a:lnTo>
                  <a:lnTo>
                    <a:pt x="840" y="1214"/>
                  </a:lnTo>
                  <a:lnTo>
                    <a:pt x="839" y="1214"/>
                  </a:lnTo>
                  <a:lnTo>
                    <a:pt x="837" y="1214"/>
                  </a:lnTo>
                  <a:lnTo>
                    <a:pt x="836" y="1214"/>
                  </a:lnTo>
                  <a:lnTo>
                    <a:pt x="835" y="1213"/>
                  </a:lnTo>
                  <a:lnTo>
                    <a:pt x="832" y="1213"/>
                  </a:lnTo>
                  <a:lnTo>
                    <a:pt x="831" y="1213"/>
                  </a:lnTo>
                  <a:lnTo>
                    <a:pt x="829" y="1213"/>
                  </a:lnTo>
                  <a:lnTo>
                    <a:pt x="828" y="1212"/>
                  </a:lnTo>
                  <a:lnTo>
                    <a:pt x="826" y="1212"/>
                  </a:lnTo>
                  <a:lnTo>
                    <a:pt x="825" y="1212"/>
                  </a:lnTo>
                  <a:lnTo>
                    <a:pt x="822" y="1212"/>
                  </a:lnTo>
                  <a:lnTo>
                    <a:pt x="820" y="1212"/>
                  </a:lnTo>
                  <a:lnTo>
                    <a:pt x="819" y="1212"/>
                  </a:lnTo>
                  <a:lnTo>
                    <a:pt x="817" y="1211"/>
                  </a:lnTo>
                  <a:lnTo>
                    <a:pt x="815" y="1211"/>
                  </a:lnTo>
                  <a:lnTo>
                    <a:pt x="813" y="1211"/>
                  </a:lnTo>
                  <a:lnTo>
                    <a:pt x="812" y="1211"/>
                  </a:lnTo>
                  <a:lnTo>
                    <a:pt x="810" y="1209"/>
                  </a:lnTo>
                  <a:lnTo>
                    <a:pt x="809" y="1209"/>
                  </a:lnTo>
                  <a:lnTo>
                    <a:pt x="806" y="1209"/>
                  </a:lnTo>
                  <a:lnTo>
                    <a:pt x="805" y="1212"/>
                  </a:lnTo>
                  <a:lnTo>
                    <a:pt x="804" y="1214"/>
                  </a:lnTo>
                  <a:lnTo>
                    <a:pt x="802" y="1215"/>
                  </a:lnTo>
                  <a:lnTo>
                    <a:pt x="801" y="1216"/>
                  </a:lnTo>
                  <a:lnTo>
                    <a:pt x="800" y="1217"/>
                  </a:lnTo>
                  <a:lnTo>
                    <a:pt x="798" y="1219"/>
                  </a:lnTo>
                  <a:lnTo>
                    <a:pt x="797" y="1220"/>
                  </a:lnTo>
                  <a:lnTo>
                    <a:pt x="796" y="1221"/>
                  </a:lnTo>
                  <a:lnTo>
                    <a:pt x="795" y="1222"/>
                  </a:lnTo>
                  <a:lnTo>
                    <a:pt x="794" y="1224"/>
                  </a:lnTo>
                  <a:lnTo>
                    <a:pt x="793" y="1225"/>
                  </a:lnTo>
                  <a:lnTo>
                    <a:pt x="792" y="1226"/>
                  </a:lnTo>
                  <a:lnTo>
                    <a:pt x="792" y="1228"/>
                  </a:lnTo>
                  <a:lnTo>
                    <a:pt x="790" y="1229"/>
                  </a:lnTo>
                  <a:lnTo>
                    <a:pt x="790" y="1231"/>
                  </a:lnTo>
                  <a:lnTo>
                    <a:pt x="789" y="1232"/>
                  </a:lnTo>
                  <a:lnTo>
                    <a:pt x="789" y="1234"/>
                  </a:lnTo>
                  <a:lnTo>
                    <a:pt x="788" y="1236"/>
                  </a:lnTo>
                  <a:lnTo>
                    <a:pt x="787" y="1237"/>
                  </a:lnTo>
                  <a:lnTo>
                    <a:pt x="785" y="1238"/>
                  </a:lnTo>
                  <a:lnTo>
                    <a:pt x="784" y="1238"/>
                  </a:lnTo>
                  <a:lnTo>
                    <a:pt x="782" y="1240"/>
                  </a:lnTo>
                  <a:lnTo>
                    <a:pt x="781" y="1241"/>
                  </a:lnTo>
                  <a:lnTo>
                    <a:pt x="779" y="1242"/>
                  </a:lnTo>
                  <a:lnTo>
                    <a:pt x="778" y="1244"/>
                  </a:lnTo>
                  <a:lnTo>
                    <a:pt x="777" y="1245"/>
                  </a:lnTo>
                  <a:lnTo>
                    <a:pt x="776" y="1246"/>
                  </a:lnTo>
                  <a:lnTo>
                    <a:pt x="774" y="1247"/>
                  </a:lnTo>
                  <a:lnTo>
                    <a:pt x="772" y="1248"/>
                  </a:lnTo>
                  <a:lnTo>
                    <a:pt x="771" y="1248"/>
                  </a:lnTo>
                  <a:lnTo>
                    <a:pt x="769" y="1247"/>
                  </a:lnTo>
                  <a:lnTo>
                    <a:pt x="768" y="1247"/>
                  </a:lnTo>
                  <a:lnTo>
                    <a:pt x="767" y="1246"/>
                  </a:lnTo>
                  <a:lnTo>
                    <a:pt x="765" y="1245"/>
                  </a:lnTo>
                  <a:lnTo>
                    <a:pt x="764" y="1244"/>
                  </a:lnTo>
                  <a:lnTo>
                    <a:pt x="763" y="1244"/>
                  </a:lnTo>
                  <a:lnTo>
                    <a:pt x="761" y="1244"/>
                  </a:lnTo>
                  <a:lnTo>
                    <a:pt x="760" y="1245"/>
                  </a:lnTo>
                  <a:lnTo>
                    <a:pt x="759" y="1245"/>
                  </a:lnTo>
                  <a:lnTo>
                    <a:pt x="756" y="1246"/>
                  </a:lnTo>
                  <a:lnTo>
                    <a:pt x="756" y="1247"/>
                  </a:lnTo>
                  <a:lnTo>
                    <a:pt x="755" y="1248"/>
                  </a:lnTo>
                  <a:lnTo>
                    <a:pt x="754" y="1250"/>
                  </a:lnTo>
                  <a:lnTo>
                    <a:pt x="753" y="1250"/>
                  </a:lnTo>
                  <a:lnTo>
                    <a:pt x="752" y="1250"/>
                  </a:lnTo>
                  <a:lnTo>
                    <a:pt x="749" y="1250"/>
                  </a:lnTo>
                  <a:lnTo>
                    <a:pt x="745" y="1250"/>
                  </a:lnTo>
                  <a:lnTo>
                    <a:pt x="744" y="1247"/>
                  </a:lnTo>
                  <a:lnTo>
                    <a:pt x="744" y="1244"/>
                  </a:lnTo>
                  <a:lnTo>
                    <a:pt x="744" y="1240"/>
                  </a:lnTo>
                  <a:lnTo>
                    <a:pt x="745" y="1238"/>
                  </a:lnTo>
                  <a:lnTo>
                    <a:pt x="746" y="1236"/>
                  </a:lnTo>
                  <a:lnTo>
                    <a:pt x="747" y="1233"/>
                  </a:lnTo>
                  <a:lnTo>
                    <a:pt x="745" y="1230"/>
                  </a:lnTo>
                  <a:lnTo>
                    <a:pt x="743" y="1229"/>
                  </a:lnTo>
                  <a:lnTo>
                    <a:pt x="740" y="1229"/>
                  </a:lnTo>
                  <a:lnTo>
                    <a:pt x="738" y="1228"/>
                  </a:lnTo>
                  <a:lnTo>
                    <a:pt x="738" y="1225"/>
                  </a:lnTo>
                  <a:lnTo>
                    <a:pt x="739" y="1223"/>
                  </a:lnTo>
                  <a:lnTo>
                    <a:pt x="742" y="1220"/>
                  </a:lnTo>
                  <a:lnTo>
                    <a:pt x="737" y="1219"/>
                  </a:lnTo>
                  <a:lnTo>
                    <a:pt x="732" y="1219"/>
                  </a:lnTo>
                  <a:lnTo>
                    <a:pt x="729" y="1219"/>
                  </a:lnTo>
                  <a:lnTo>
                    <a:pt x="727" y="1219"/>
                  </a:lnTo>
                  <a:lnTo>
                    <a:pt x="722" y="1219"/>
                  </a:lnTo>
                  <a:lnTo>
                    <a:pt x="718" y="1220"/>
                  </a:lnTo>
                  <a:lnTo>
                    <a:pt x="715" y="1220"/>
                  </a:lnTo>
                  <a:lnTo>
                    <a:pt x="712" y="1219"/>
                  </a:lnTo>
                  <a:lnTo>
                    <a:pt x="711" y="1217"/>
                  </a:lnTo>
                  <a:lnTo>
                    <a:pt x="707" y="1217"/>
                  </a:lnTo>
                  <a:lnTo>
                    <a:pt x="705" y="1219"/>
                  </a:lnTo>
                  <a:lnTo>
                    <a:pt x="703" y="1220"/>
                  </a:lnTo>
                  <a:lnTo>
                    <a:pt x="701" y="1220"/>
                  </a:lnTo>
                  <a:lnTo>
                    <a:pt x="698" y="1219"/>
                  </a:lnTo>
                  <a:lnTo>
                    <a:pt x="696" y="1219"/>
                  </a:lnTo>
                  <a:lnTo>
                    <a:pt x="695" y="1217"/>
                  </a:lnTo>
                  <a:lnTo>
                    <a:pt x="693" y="1216"/>
                  </a:lnTo>
                  <a:lnTo>
                    <a:pt x="690" y="1215"/>
                  </a:lnTo>
                  <a:lnTo>
                    <a:pt x="688" y="1215"/>
                  </a:lnTo>
                  <a:lnTo>
                    <a:pt x="685" y="1215"/>
                  </a:lnTo>
                  <a:lnTo>
                    <a:pt x="682" y="1215"/>
                  </a:lnTo>
                  <a:lnTo>
                    <a:pt x="680" y="1216"/>
                  </a:lnTo>
                  <a:lnTo>
                    <a:pt x="678" y="1219"/>
                  </a:lnTo>
                  <a:lnTo>
                    <a:pt x="676" y="1219"/>
                  </a:lnTo>
                  <a:lnTo>
                    <a:pt x="673" y="1219"/>
                  </a:lnTo>
                  <a:lnTo>
                    <a:pt x="671" y="1219"/>
                  </a:lnTo>
                  <a:lnTo>
                    <a:pt x="669" y="1219"/>
                  </a:lnTo>
                  <a:lnTo>
                    <a:pt x="666" y="1219"/>
                  </a:lnTo>
                  <a:lnTo>
                    <a:pt x="664" y="1220"/>
                  </a:lnTo>
                  <a:lnTo>
                    <a:pt x="663" y="1224"/>
                  </a:lnTo>
                  <a:lnTo>
                    <a:pt x="660" y="1219"/>
                  </a:lnTo>
                  <a:lnTo>
                    <a:pt x="659" y="1219"/>
                  </a:lnTo>
                  <a:lnTo>
                    <a:pt x="656" y="1219"/>
                  </a:lnTo>
                  <a:lnTo>
                    <a:pt x="655" y="1219"/>
                  </a:lnTo>
                  <a:lnTo>
                    <a:pt x="654" y="1219"/>
                  </a:lnTo>
                  <a:lnTo>
                    <a:pt x="652" y="1219"/>
                  </a:lnTo>
                  <a:lnTo>
                    <a:pt x="649" y="1220"/>
                  </a:lnTo>
                  <a:lnTo>
                    <a:pt x="649" y="1222"/>
                  </a:lnTo>
                  <a:lnTo>
                    <a:pt x="649" y="1224"/>
                  </a:lnTo>
                  <a:lnTo>
                    <a:pt x="648" y="1225"/>
                  </a:lnTo>
                  <a:lnTo>
                    <a:pt x="646" y="1228"/>
                  </a:lnTo>
                  <a:lnTo>
                    <a:pt x="645" y="1229"/>
                  </a:lnTo>
                  <a:lnTo>
                    <a:pt x="645" y="1231"/>
                  </a:lnTo>
                  <a:lnTo>
                    <a:pt x="645" y="1236"/>
                  </a:lnTo>
                  <a:lnTo>
                    <a:pt x="645" y="1241"/>
                  </a:lnTo>
                  <a:lnTo>
                    <a:pt x="646" y="1242"/>
                  </a:lnTo>
                  <a:lnTo>
                    <a:pt x="647" y="1245"/>
                  </a:lnTo>
                  <a:lnTo>
                    <a:pt x="649" y="1246"/>
                  </a:lnTo>
                  <a:lnTo>
                    <a:pt x="651" y="1247"/>
                  </a:lnTo>
                  <a:lnTo>
                    <a:pt x="651" y="1250"/>
                  </a:lnTo>
                  <a:lnTo>
                    <a:pt x="652" y="1253"/>
                  </a:lnTo>
                  <a:lnTo>
                    <a:pt x="653" y="1255"/>
                  </a:lnTo>
                  <a:lnTo>
                    <a:pt x="654" y="1257"/>
                  </a:lnTo>
                  <a:lnTo>
                    <a:pt x="654" y="1259"/>
                  </a:lnTo>
                  <a:lnTo>
                    <a:pt x="654" y="1262"/>
                  </a:lnTo>
                  <a:lnTo>
                    <a:pt x="654" y="1264"/>
                  </a:lnTo>
                  <a:lnTo>
                    <a:pt x="654" y="1266"/>
                  </a:lnTo>
                  <a:lnTo>
                    <a:pt x="655" y="1268"/>
                  </a:lnTo>
                  <a:lnTo>
                    <a:pt x="656" y="1271"/>
                  </a:lnTo>
                  <a:lnTo>
                    <a:pt x="657" y="1273"/>
                  </a:lnTo>
                  <a:lnTo>
                    <a:pt x="659" y="1276"/>
                  </a:lnTo>
                  <a:lnTo>
                    <a:pt x="659" y="1279"/>
                  </a:lnTo>
                  <a:lnTo>
                    <a:pt x="660" y="1282"/>
                  </a:lnTo>
                  <a:lnTo>
                    <a:pt x="661" y="1283"/>
                  </a:lnTo>
                  <a:lnTo>
                    <a:pt x="662" y="1286"/>
                  </a:lnTo>
                  <a:lnTo>
                    <a:pt x="663" y="1288"/>
                  </a:lnTo>
                  <a:lnTo>
                    <a:pt x="664" y="1289"/>
                  </a:lnTo>
                  <a:lnTo>
                    <a:pt x="664" y="1292"/>
                  </a:lnTo>
                  <a:lnTo>
                    <a:pt x="662" y="1293"/>
                  </a:lnTo>
                  <a:lnTo>
                    <a:pt x="661" y="1295"/>
                  </a:lnTo>
                  <a:lnTo>
                    <a:pt x="660" y="1296"/>
                  </a:lnTo>
                  <a:lnTo>
                    <a:pt x="659" y="1297"/>
                  </a:lnTo>
                  <a:lnTo>
                    <a:pt x="657" y="1298"/>
                  </a:lnTo>
                  <a:lnTo>
                    <a:pt x="656" y="1299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5" y="1304"/>
                  </a:lnTo>
                  <a:lnTo>
                    <a:pt x="654" y="1305"/>
                  </a:lnTo>
                  <a:lnTo>
                    <a:pt x="654" y="1306"/>
                  </a:lnTo>
                  <a:lnTo>
                    <a:pt x="653" y="1308"/>
                  </a:lnTo>
                  <a:lnTo>
                    <a:pt x="653" y="1309"/>
                  </a:lnTo>
                  <a:lnTo>
                    <a:pt x="653" y="1312"/>
                  </a:lnTo>
                  <a:lnTo>
                    <a:pt x="654" y="1313"/>
                  </a:lnTo>
                  <a:lnTo>
                    <a:pt x="656" y="1313"/>
                  </a:lnTo>
                  <a:lnTo>
                    <a:pt x="657" y="1314"/>
                  </a:lnTo>
                  <a:lnTo>
                    <a:pt x="659" y="1314"/>
                  </a:lnTo>
                  <a:lnTo>
                    <a:pt x="660" y="1314"/>
                  </a:lnTo>
                  <a:lnTo>
                    <a:pt x="662" y="1314"/>
                  </a:lnTo>
                  <a:lnTo>
                    <a:pt x="663" y="1315"/>
                  </a:lnTo>
                  <a:lnTo>
                    <a:pt x="665" y="1315"/>
                  </a:lnTo>
                  <a:lnTo>
                    <a:pt x="665" y="1316"/>
                  </a:lnTo>
                  <a:lnTo>
                    <a:pt x="665" y="1318"/>
                  </a:lnTo>
                  <a:lnTo>
                    <a:pt x="665" y="1320"/>
                  </a:lnTo>
                  <a:lnTo>
                    <a:pt x="666" y="1321"/>
                  </a:lnTo>
                  <a:lnTo>
                    <a:pt x="668" y="1322"/>
                  </a:lnTo>
                  <a:lnTo>
                    <a:pt x="669" y="1324"/>
                  </a:lnTo>
                  <a:lnTo>
                    <a:pt x="670" y="1325"/>
                  </a:lnTo>
                  <a:lnTo>
                    <a:pt x="670" y="1326"/>
                  </a:lnTo>
                  <a:lnTo>
                    <a:pt x="671" y="1329"/>
                  </a:lnTo>
                  <a:lnTo>
                    <a:pt x="672" y="1330"/>
                  </a:lnTo>
                  <a:lnTo>
                    <a:pt x="673" y="1331"/>
                  </a:lnTo>
                  <a:lnTo>
                    <a:pt x="674" y="1332"/>
                  </a:lnTo>
                  <a:lnTo>
                    <a:pt x="676" y="1334"/>
                  </a:lnTo>
                  <a:lnTo>
                    <a:pt x="677" y="1335"/>
                  </a:lnTo>
                  <a:lnTo>
                    <a:pt x="677" y="1337"/>
                  </a:lnTo>
                  <a:lnTo>
                    <a:pt x="678" y="1339"/>
                  </a:lnTo>
                  <a:lnTo>
                    <a:pt x="678" y="1340"/>
                  </a:lnTo>
                  <a:lnTo>
                    <a:pt x="678" y="1342"/>
                  </a:lnTo>
                  <a:lnTo>
                    <a:pt x="678" y="1343"/>
                  </a:lnTo>
                  <a:lnTo>
                    <a:pt x="678" y="1346"/>
                  </a:lnTo>
                  <a:lnTo>
                    <a:pt x="678" y="1347"/>
                  </a:lnTo>
                  <a:lnTo>
                    <a:pt x="679" y="1348"/>
                  </a:lnTo>
                  <a:lnTo>
                    <a:pt x="679" y="1350"/>
                  </a:lnTo>
                  <a:lnTo>
                    <a:pt x="679" y="1351"/>
                  </a:lnTo>
                  <a:lnTo>
                    <a:pt x="678" y="1352"/>
                  </a:lnTo>
                  <a:lnTo>
                    <a:pt x="678" y="1355"/>
                  </a:lnTo>
                  <a:lnTo>
                    <a:pt x="678" y="1356"/>
                  </a:lnTo>
                  <a:lnTo>
                    <a:pt x="678" y="1358"/>
                  </a:lnTo>
                  <a:lnTo>
                    <a:pt x="678" y="1359"/>
                  </a:lnTo>
                  <a:lnTo>
                    <a:pt x="677" y="1362"/>
                  </a:lnTo>
                  <a:lnTo>
                    <a:pt x="677" y="1363"/>
                  </a:lnTo>
                  <a:lnTo>
                    <a:pt x="677" y="1365"/>
                  </a:lnTo>
                  <a:lnTo>
                    <a:pt x="677" y="1366"/>
                  </a:lnTo>
                  <a:lnTo>
                    <a:pt x="677" y="1368"/>
                  </a:lnTo>
                  <a:lnTo>
                    <a:pt x="677" y="1369"/>
                  </a:lnTo>
                  <a:lnTo>
                    <a:pt x="676" y="1372"/>
                  </a:lnTo>
                  <a:lnTo>
                    <a:pt x="676" y="1373"/>
                  </a:lnTo>
                  <a:lnTo>
                    <a:pt x="676" y="1375"/>
                  </a:lnTo>
                  <a:lnTo>
                    <a:pt x="676" y="1376"/>
                  </a:lnTo>
                  <a:lnTo>
                    <a:pt x="673" y="1381"/>
                  </a:lnTo>
                  <a:lnTo>
                    <a:pt x="676" y="1382"/>
                  </a:lnTo>
                  <a:lnTo>
                    <a:pt x="674" y="1385"/>
                  </a:lnTo>
                  <a:lnTo>
                    <a:pt x="673" y="1387"/>
                  </a:lnTo>
                  <a:lnTo>
                    <a:pt x="673" y="1388"/>
                  </a:lnTo>
                  <a:lnTo>
                    <a:pt x="672" y="1390"/>
                  </a:lnTo>
                  <a:lnTo>
                    <a:pt x="672" y="1391"/>
                  </a:lnTo>
                  <a:lnTo>
                    <a:pt x="671" y="1392"/>
                  </a:lnTo>
                  <a:lnTo>
                    <a:pt x="671" y="1393"/>
                  </a:lnTo>
                  <a:lnTo>
                    <a:pt x="670" y="1396"/>
                  </a:lnTo>
                  <a:lnTo>
                    <a:pt x="669" y="1396"/>
                  </a:lnTo>
                  <a:lnTo>
                    <a:pt x="666" y="1397"/>
                  </a:lnTo>
                  <a:lnTo>
                    <a:pt x="665" y="1397"/>
                  </a:lnTo>
                  <a:lnTo>
                    <a:pt x="664" y="1398"/>
                  </a:lnTo>
                  <a:lnTo>
                    <a:pt x="664" y="1399"/>
                  </a:lnTo>
                  <a:lnTo>
                    <a:pt x="664" y="1401"/>
                  </a:lnTo>
                  <a:lnTo>
                    <a:pt x="664" y="1402"/>
                  </a:lnTo>
                  <a:lnTo>
                    <a:pt x="665" y="1404"/>
                  </a:lnTo>
                  <a:lnTo>
                    <a:pt x="665" y="1406"/>
                  </a:lnTo>
                  <a:lnTo>
                    <a:pt x="666" y="1407"/>
                  </a:lnTo>
                  <a:lnTo>
                    <a:pt x="666" y="1408"/>
                  </a:lnTo>
                  <a:lnTo>
                    <a:pt x="665" y="1410"/>
                  </a:lnTo>
                  <a:lnTo>
                    <a:pt x="664" y="1410"/>
                  </a:lnTo>
                  <a:lnTo>
                    <a:pt x="663" y="1410"/>
                  </a:lnTo>
                  <a:lnTo>
                    <a:pt x="661" y="1410"/>
                  </a:lnTo>
                  <a:lnTo>
                    <a:pt x="660" y="1410"/>
                  </a:lnTo>
                  <a:lnTo>
                    <a:pt x="656" y="1411"/>
                  </a:lnTo>
                  <a:lnTo>
                    <a:pt x="657" y="1414"/>
                  </a:lnTo>
                  <a:lnTo>
                    <a:pt x="657" y="1417"/>
                  </a:lnTo>
                  <a:lnTo>
                    <a:pt x="657" y="1419"/>
                  </a:lnTo>
                  <a:lnTo>
                    <a:pt x="661" y="1419"/>
                  </a:lnTo>
                  <a:lnTo>
                    <a:pt x="660" y="1425"/>
                  </a:lnTo>
                  <a:lnTo>
                    <a:pt x="663" y="1427"/>
                  </a:lnTo>
                  <a:lnTo>
                    <a:pt x="662" y="1431"/>
                  </a:lnTo>
                  <a:lnTo>
                    <a:pt x="666" y="1430"/>
                  </a:lnTo>
                  <a:lnTo>
                    <a:pt x="668" y="1431"/>
                  </a:lnTo>
                  <a:lnTo>
                    <a:pt x="669" y="1433"/>
                  </a:lnTo>
                  <a:lnTo>
                    <a:pt x="670" y="1434"/>
                  </a:lnTo>
                  <a:lnTo>
                    <a:pt x="672" y="1435"/>
                  </a:lnTo>
                  <a:lnTo>
                    <a:pt x="674" y="1436"/>
                  </a:lnTo>
                  <a:lnTo>
                    <a:pt x="677" y="1438"/>
                  </a:lnTo>
                  <a:lnTo>
                    <a:pt x="678" y="1439"/>
                  </a:lnTo>
                  <a:lnTo>
                    <a:pt x="680" y="1440"/>
                  </a:lnTo>
                  <a:lnTo>
                    <a:pt x="681" y="1442"/>
                  </a:lnTo>
                  <a:lnTo>
                    <a:pt x="681" y="1446"/>
                  </a:lnTo>
                  <a:lnTo>
                    <a:pt x="681" y="1448"/>
                  </a:lnTo>
                  <a:lnTo>
                    <a:pt x="681" y="1450"/>
                  </a:lnTo>
                  <a:lnTo>
                    <a:pt x="681" y="1451"/>
                  </a:lnTo>
                  <a:lnTo>
                    <a:pt x="681" y="1455"/>
                  </a:lnTo>
                  <a:lnTo>
                    <a:pt x="681" y="1457"/>
                  </a:lnTo>
                  <a:lnTo>
                    <a:pt x="682" y="1460"/>
                  </a:lnTo>
                  <a:lnTo>
                    <a:pt x="685" y="1465"/>
                  </a:lnTo>
                  <a:lnTo>
                    <a:pt x="685" y="1468"/>
                  </a:lnTo>
                  <a:lnTo>
                    <a:pt x="686" y="1469"/>
                  </a:lnTo>
                  <a:lnTo>
                    <a:pt x="686" y="1474"/>
                  </a:lnTo>
                  <a:lnTo>
                    <a:pt x="685" y="1476"/>
                  </a:lnTo>
                  <a:lnTo>
                    <a:pt x="685" y="1480"/>
                  </a:lnTo>
                  <a:lnTo>
                    <a:pt x="687" y="1481"/>
                  </a:lnTo>
                  <a:lnTo>
                    <a:pt x="689" y="1483"/>
                  </a:lnTo>
                  <a:lnTo>
                    <a:pt x="690" y="1485"/>
                  </a:lnTo>
                  <a:lnTo>
                    <a:pt x="690" y="1488"/>
                  </a:lnTo>
                  <a:lnTo>
                    <a:pt x="690" y="1490"/>
                  </a:lnTo>
                  <a:lnTo>
                    <a:pt x="691" y="1494"/>
                  </a:lnTo>
                  <a:lnTo>
                    <a:pt x="694" y="1499"/>
                  </a:lnTo>
                  <a:lnTo>
                    <a:pt x="695" y="1501"/>
                  </a:lnTo>
                  <a:lnTo>
                    <a:pt x="696" y="1503"/>
                  </a:lnTo>
                  <a:lnTo>
                    <a:pt x="697" y="1505"/>
                  </a:lnTo>
                  <a:lnTo>
                    <a:pt x="699" y="1506"/>
                  </a:lnTo>
                  <a:lnTo>
                    <a:pt x="702" y="1506"/>
                  </a:lnTo>
                  <a:lnTo>
                    <a:pt x="703" y="1507"/>
                  </a:lnTo>
                  <a:lnTo>
                    <a:pt x="702" y="1511"/>
                  </a:lnTo>
                  <a:lnTo>
                    <a:pt x="706" y="1510"/>
                  </a:lnTo>
                  <a:lnTo>
                    <a:pt x="710" y="1511"/>
                  </a:lnTo>
                  <a:lnTo>
                    <a:pt x="713" y="1512"/>
                  </a:lnTo>
                  <a:lnTo>
                    <a:pt x="714" y="1514"/>
                  </a:lnTo>
                  <a:lnTo>
                    <a:pt x="717" y="1515"/>
                  </a:lnTo>
                  <a:lnTo>
                    <a:pt x="718" y="1516"/>
                  </a:lnTo>
                  <a:lnTo>
                    <a:pt x="719" y="1519"/>
                  </a:lnTo>
                  <a:lnTo>
                    <a:pt x="719" y="1523"/>
                  </a:lnTo>
                  <a:lnTo>
                    <a:pt x="720" y="1523"/>
                  </a:lnTo>
                  <a:lnTo>
                    <a:pt x="723" y="1525"/>
                  </a:lnTo>
                  <a:lnTo>
                    <a:pt x="724" y="1527"/>
                  </a:lnTo>
                  <a:lnTo>
                    <a:pt x="728" y="1526"/>
                  </a:lnTo>
                  <a:lnTo>
                    <a:pt x="730" y="1526"/>
                  </a:lnTo>
                  <a:lnTo>
                    <a:pt x="734" y="1525"/>
                  </a:lnTo>
                  <a:lnTo>
                    <a:pt x="735" y="1525"/>
                  </a:lnTo>
                  <a:lnTo>
                    <a:pt x="737" y="1524"/>
                  </a:lnTo>
                  <a:lnTo>
                    <a:pt x="739" y="1525"/>
                  </a:lnTo>
                  <a:lnTo>
                    <a:pt x="742" y="1526"/>
                  </a:lnTo>
                  <a:lnTo>
                    <a:pt x="743" y="1527"/>
                  </a:lnTo>
                  <a:lnTo>
                    <a:pt x="746" y="1528"/>
                  </a:lnTo>
                  <a:lnTo>
                    <a:pt x="747" y="1530"/>
                  </a:lnTo>
                  <a:lnTo>
                    <a:pt x="748" y="1532"/>
                  </a:lnTo>
                  <a:lnTo>
                    <a:pt x="748" y="1534"/>
                  </a:lnTo>
                  <a:lnTo>
                    <a:pt x="745" y="1534"/>
                  </a:lnTo>
                  <a:lnTo>
                    <a:pt x="745" y="1535"/>
                  </a:lnTo>
                  <a:lnTo>
                    <a:pt x="743" y="1536"/>
                  </a:lnTo>
                  <a:lnTo>
                    <a:pt x="742" y="1537"/>
                  </a:lnTo>
                  <a:lnTo>
                    <a:pt x="740" y="1539"/>
                  </a:lnTo>
                  <a:lnTo>
                    <a:pt x="739" y="1541"/>
                  </a:lnTo>
                  <a:lnTo>
                    <a:pt x="738" y="1542"/>
                  </a:lnTo>
                  <a:lnTo>
                    <a:pt x="737" y="1543"/>
                  </a:lnTo>
                  <a:lnTo>
                    <a:pt x="736" y="1544"/>
                  </a:lnTo>
                  <a:lnTo>
                    <a:pt x="735" y="1545"/>
                  </a:lnTo>
                  <a:lnTo>
                    <a:pt x="734" y="1547"/>
                  </a:lnTo>
                  <a:lnTo>
                    <a:pt x="732" y="1549"/>
                  </a:lnTo>
                  <a:lnTo>
                    <a:pt x="731" y="1550"/>
                  </a:lnTo>
                  <a:lnTo>
                    <a:pt x="730" y="1551"/>
                  </a:lnTo>
                  <a:lnTo>
                    <a:pt x="728" y="1553"/>
                  </a:lnTo>
                  <a:lnTo>
                    <a:pt x="727" y="1554"/>
                  </a:lnTo>
                  <a:lnTo>
                    <a:pt x="726" y="1556"/>
                  </a:lnTo>
                  <a:lnTo>
                    <a:pt x="724" y="1557"/>
                  </a:lnTo>
                  <a:lnTo>
                    <a:pt x="724" y="1558"/>
                  </a:lnTo>
                  <a:lnTo>
                    <a:pt x="723" y="1559"/>
                  </a:lnTo>
                  <a:lnTo>
                    <a:pt x="722" y="1561"/>
                  </a:lnTo>
                  <a:lnTo>
                    <a:pt x="721" y="1562"/>
                  </a:lnTo>
                  <a:lnTo>
                    <a:pt x="720" y="1565"/>
                  </a:lnTo>
                  <a:lnTo>
                    <a:pt x="715" y="1564"/>
                  </a:lnTo>
                  <a:lnTo>
                    <a:pt x="711" y="1560"/>
                  </a:lnTo>
                  <a:lnTo>
                    <a:pt x="707" y="1559"/>
                  </a:lnTo>
                  <a:lnTo>
                    <a:pt x="706" y="1558"/>
                  </a:lnTo>
                  <a:lnTo>
                    <a:pt x="704" y="1557"/>
                  </a:lnTo>
                  <a:lnTo>
                    <a:pt x="702" y="1556"/>
                  </a:lnTo>
                  <a:lnTo>
                    <a:pt x="697" y="1553"/>
                  </a:lnTo>
                  <a:lnTo>
                    <a:pt x="695" y="1553"/>
                  </a:lnTo>
                  <a:lnTo>
                    <a:pt x="691" y="1553"/>
                  </a:lnTo>
                  <a:lnTo>
                    <a:pt x="689" y="1553"/>
                  </a:lnTo>
                  <a:lnTo>
                    <a:pt x="687" y="1554"/>
                  </a:lnTo>
                  <a:lnTo>
                    <a:pt x="686" y="1557"/>
                  </a:lnTo>
                  <a:lnTo>
                    <a:pt x="684" y="1559"/>
                  </a:lnTo>
                  <a:lnTo>
                    <a:pt x="679" y="1561"/>
                  </a:lnTo>
                  <a:lnTo>
                    <a:pt x="678" y="1562"/>
                  </a:lnTo>
                  <a:lnTo>
                    <a:pt x="676" y="1564"/>
                  </a:lnTo>
                  <a:lnTo>
                    <a:pt x="673" y="1566"/>
                  </a:lnTo>
                  <a:lnTo>
                    <a:pt x="671" y="1568"/>
                  </a:lnTo>
                  <a:lnTo>
                    <a:pt x="669" y="1569"/>
                  </a:lnTo>
                  <a:lnTo>
                    <a:pt x="665" y="1570"/>
                  </a:lnTo>
                  <a:lnTo>
                    <a:pt x="662" y="1572"/>
                  </a:lnTo>
                  <a:lnTo>
                    <a:pt x="661" y="1569"/>
                  </a:lnTo>
                  <a:lnTo>
                    <a:pt x="657" y="1567"/>
                  </a:lnTo>
                  <a:lnTo>
                    <a:pt x="656" y="1565"/>
                  </a:lnTo>
                  <a:lnTo>
                    <a:pt x="654" y="1564"/>
                  </a:lnTo>
                  <a:lnTo>
                    <a:pt x="653" y="1561"/>
                  </a:lnTo>
                  <a:lnTo>
                    <a:pt x="652" y="1560"/>
                  </a:lnTo>
                  <a:lnTo>
                    <a:pt x="651" y="1558"/>
                  </a:lnTo>
                  <a:lnTo>
                    <a:pt x="649" y="1556"/>
                  </a:lnTo>
                  <a:lnTo>
                    <a:pt x="648" y="1553"/>
                  </a:lnTo>
                  <a:lnTo>
                    <a:pt x="647" y="1551"/>
                  </a:lnTo>
                  <a:lnTo>
                    <a:pt x="645" y="1549"/>
                  </a:lnTo>
                  <a:lnTo>
                    <a:pt x="641" y="1545"/>
                  </a:lnTo>
                  <a:lnTo>
                    <a:pt x="640" y="1544"/>
                  </a:lnTo>
                  <a:lnTo>
                    <a:pt x="639" y="1542"/>
                  </a:lnTo>
                  <a:lnTo>
                    <a:pt x="637" y="1540"/>
                  </a:lnTo>
                  <a:lnTo>
                    <a:pt x="636" y="1539"/>
                  </a:lnTo>
                  <a:lnTo>
                    <a:pt x="636" y="1535"/>
                  </a:lnTo>
                  <a:lnTo>
                    <a:pt x="636" y="1533"/>
                  </a:lnTo>
                  <a:lnTo>
                    <a:pt x="637" y="1530"/>
                  </a:lnTo>
                  <a:lnTo>
                    <a:pt x="638" y="1528"/>
                  </a:lnTo>
                  <a:lnTo>
                    <a:pt x="639" y="1525"/>
                  </a:lnTo>
                  <a:lnTo>
                    <a:pt x="639" y="1523"/>
                  </a:lnTo>
                  <a:lnTo>
                    <a:pt x="639" y="1520"/>
                  </a:lnTo>
                  <a:lnTo>
                    <a:pt x="637" y="1516"/>
                  </a:lnTo>
                  <a:lnTo>
                    <a:pt x="636" y="1515"/>
                  </a:lnTo>
                  <a:lnTo>
                    <a:pt x="635" y="1511"/>
                  </a:lnTo>
                  <a:lnTo>
                    <a:pt x="631" y="1510"/>
                  </a:lnTo>
                  <a:lnTo>
                    <a:pt x="629" y="1510"/>
                  </a:lnTo>
                  <a:lnTo>
                    <a:pt x="626" y="1509"/>
                  </a:lnTo>
                  <a:lnTo>
                    <a:pt x="624" y="1506"/>
                  </a:lnTo>
                  <a:lnTo>
                    <a:pt x="623" y="1503"/>
                  </a:lnTo>
                  <a:lnTo>
                    <a:pt x="622" y="1501"/>
                  </a:lnTo>
                  <a:lnTo>
                    <a:pt x="621" y="1499"/>
                  </a:lnTo>
                  <a:lnTo>
                    <a:pt x="619" y="1498"/>
                  </a:lnTo>
                  <a:lnTo>
                    <a:pt x="619" y="1495"/>
                  </a:lnTo>
                  <a:lnTo>
                    <a:pt x="615" y="1495"/>
                  </a:lnTo>
                  <a:lnTo>
                    <a:pt x="612" y="1495"/>
                  </a:lnTo>
                  <a:lnTo>
                    <a:pt x="611" y="1495"/>
                  </a:lnTo>
                  <a:lnTo>
                    <a:pt x="609" y="1497"/>
                  </a:lnTo>
                  <a:lnTo>
                    <a:pt x="605" y="1497"/>
                  </a:lnTo>
                  <a:lnTo>
                    <a:pt x="602" y="1498"/>
                  </a:lnTo>
                  <a:lnTo>
                    <a:pt x="598" y="1498"/>
                  </a:lnTo>
                  <a:lnTo>
                    <a:pt x="596" y="1499"/>
                  </a:lnTo>
                  <a:lnTo>
                    <a:pt x="594" y="1499"/>
                  </a:lnTo>
                  <a:lnTo>
                    <a:pt x="593" y="1500"/>
                  </a:lnTo>
                  <a:lnTo>
                    <a:pt x="589" y="1500"/>
                  </a:lnTo>
                  <a:lnTo>
                    <a:pt x="587" y="1500"/>
                  </a:lnTo>
                  <a:lnTo>
                    <a:pt x="586" y="1501"/>
                  </a:lnTo>
                  <a:lnTo>
                    <a:pt x="585" y="1502"/>
                  </a:lnTo>
                  <a:lnTo>
                    <a:pt x="581" y="1503"/>
                  </a:lnTo>
                  <a:lnTo>
                    <a:pt x="579" y="1506"/>
                  </a:lnTo>
                  <a:lnTo>
                    <a:pt x="577" y="1510"/>
                  </a:lnTo>
                  <a:lnTo>
                    <a:pt x="576" y="1512"/>
                  </a:lnTo>
                  <a:lnTo>
                    <a:pt x="574" y="1515"/>
                  </a:lnTo>
                  <a:lnTo>
                    <a:pt x="572" y="1517"/>
                  </a:lnTo>
                  <a:lnTo>
                    <a:pt x="571" y="1519"/>
                  </a:lnTo>
                  <a:lnTo>
                    <a:pt x="570" y="1522"/>
                  </a:lnTo>
                  <a:lnTo>
                    <a:pt x="566" y="1523"/>
                  </a:lnTo>
                  <a:lnTo>
                    <a:pt x="564" y="1524"/>
                  </a:lnTo>
                  <a:lnTo>
                    <a:pt x="562" y="1526"/>
                  </a:lnTo>
                  <a:lnTo>
                    <a:pt x="560" y="1528"/>
                  </a:lnTo>
                  <a:lnTo>
                    <a:pt x="556" y="1530"/>
                  </a:lnTo>
                  <a:lnTo>
                    <a:pt x="554" y="1531"/>
                  </a:lnTo>
                  <a:lnTo>
                    <a:pt x="551" y="1532"/>
                  </a:lnTo>
                  <a:lnTo>
                    <a:pt x="546" y="1532"/>
                  </a:lnTo>
                  <a:lnTo>
                    <a:pt x="544" y="1532"/>
                  </a:lnTo>
                  <a:lnTo>
                    <a:pt x="543" y="1531"/>
                  </a:lnTo>
                  <a:lnTo>
                    <a:pt x="541" y="1530"/>
                  </a:lnTo>
                  <a:lnTo>
                    <a:pt x="538" y="1531"/>
                  </a:lnTo>
                  <a:lnTo>
                    <a:pt x="538" y="1533"/>
                  </a:lnTo>
                  <a:lnTo>
                    <a:pt x="537" y="1534"/>
                  </a:lnTo>
                  <a:lnTo>
                    <a:pt x="537" y="1536"/>
                  </a:lnTo>
                  <a:lnTo>
                    <a:pt x="533" y="1537"/>
                  </a:lnTo>
                  <a:lnTo>
                    <a:pt x="531" y="1539"/>
                  </a:lnTo>
                  <a:lnTo>
                    <a:pt x="529" y="1540"/>
                  </a:lnTo>
                  <a:lnTo>
                    <a:pt x="528" y="1541"/>
                  </a:lnTo>
                  <a:lnTo>
                    <a:pt x="526" y="1543"/>
                  </a:lnTo>
                  <a:lnTo>
                    <a:pt x="524" y="1544"/>
                  </a:lnTo>
                  <a:lnTo>
                    <a:pt x="524" y="1547"/>
                  </a:lnTo>
                  <a:lnTo>
                    <a:pt x="524" y="1550"/>
                  </a:lnTo>
                  <a:lnTo>
                    <a:pt x="523" y="1552"/>
                  </a:lnTo>
                  <a:lnTo>
                    <a:pt x="523" y="1554"/>
                  </a:lnTo>
                  <a:lnTo>
                    <a:pt x="522" y="1556"/>
                  </a:lnTo>
                  <a:lnTo>
                    <a:pt x="522" y="1558"/>
                  </a:lnTo>
                  <a:lnTo>
                    <a:pt x="520" y="1559"/>
                  </a:lnTo>
                  <a:lnTo>
                    <a:pt x="518" y="1560"/>
                  </a:lnTo>
                  <a:lnTo>
                    <a:pt x="515" y="1562"/>
                  </a:lnTo>
                  <a:lnTo>
                    <a:pt x="515" y="1565"/>
                  </a:lnTo>
                  <a:lnTo>
                    <a:pt x="513" y="1568"/>
                  </a:lnTo>
                  <a:lnTo>
                    <a:pt x="511" y="1570"/>
                  </a:lnTo>
                  <a:lnTo>
                    <a:pt x="510" y="1574"/>
                  </a:lnTo>
                  <a:lnTo>
                    <a:pt x="508" y="1576"/>
                  </a:lnTo>
                  <a:lnTo>
                    <a:pt x="507" y="1579"/>
                  </a:lnTo>
                  <a:lnTo>
                    <a:pt x="506" y="1583"/>
                  </a:lnTo>
                  <a:lnTo>
                    <a:pt x="507" y="1585"/>
                  </a:lnTo>
                  <a:lnTo>
                    <a:pt x="508" y="1589"/>
                  </a:lnTo>
                  <a:lnTo>
                    <a:pt x="511" y="1592"/>
                  </a:lnTo>
                  <a:lnTo>
                    <a:pt x="512" y="1594"/>
                  </a:lnTo>
                  <a:lnTo>
                    <a:pt x="513" y="1598"/>
                  </a:lnTo>
                  <a:lnTo>
                    <a:pt x="514" y="1601"/>
                  </a:lnTo>
                  <a:lnTo>
                    <a:pt x="514" y="1603"/>
                  </a:lnTo>
                  <a:lnTo>
                    <a:pt x="514" y="1604"/>
                  </a:lnTo>
                  <a:lnTo>
                    <a:pt x="514" y="1607"/>
                  </a:lnTo>
                  <a:lnTo>
                    <a:pt x="513" y="1609"/>
                  </a:lnTo>
                  <a:lnTo>
                    <a:pt x="510" y="1611"/>
                  </a:lnTo>
                  <a:lnTo>
                    <a:pt x="510" y="1612"/>
                  </a:lnTo>
                  <a:lnTo>
                    <a:pt x="511" y="1617"/>
                  </a:lnTo>
                  <a:lnTo>
                    <a:pt x="512" y="1620"/>
                  </a:lnTo>
                  <a:lnTo>
                    <a:pt x="508" y="1621"/>
                  </a:lnTo>
                  <a:lnTo>
                    <a:pt x="506" y="1620"/>
                  </a:lnTo>
                  <a:lnTo>
                    <a:pt x="504" y="1619"/>
                  </a:lnTo>
                  <a:lnTo>
                    <a:pt x="500" y="1618"/>
                  </a:lnTo>
                  <a:lnTo>
                    <a:pt x="499" y="1618"/>
                  </a:lnTo>
                  <a:lnTo>
                    <a:pt x="495" y="1619"/>
                  </a:lnTo>
                  <a:lnTo>
                    <a:pt x="493" y="1620"/>
                  </a:lnTo>
                  <a:lnTo>
                    <a:pt x="491" y="1619"/>
                  </a:lnTo>
                  <a:lnTo>
                    <a:pt x="489" y="1619"/>
                  </a:lnTo>
                  <a:lnTo>
                    <a:pt x="487" y="1619"/>
                  </a:lnTo>
                  <a:lnTo>
                    <a:pt x="485" y="1617"/>
                  </a:lnTo>
                  <a:lnTo>
                    <a:pt x="481" y="1615"/>
                  </a:lnTo>
                  <a:lnTo>
                    <a:pt x="480" y="1612"/>
                  </a:lnTo>
                  <a:lnTo>
                    <a:pt x="479" y="1611"/>
                  </a:lnTo>
                  <a:lnTo>
                    <a:pt x="478" y="1609"/>
                  </a:lnTo>
                  <a:lnTo>
                    <a:pt x="475" y="1607"/>
                  </a:lnTo>
                  <a:lnTo>
                    <a:pt x="474" y="1604"/>
                  </a:lnTo>
                  <a:lnTo>
                    <a:pt x="474" y="1602"/>
                  </a:lnTo>
                  <a:lnTo>
                    <a:pt x="473" y="1600"/>
                  </a:lnTo>
                  <a:lnTo>
                    <a:pt x="473" y="1598"/>
                  </a:lnTo>
                  <a:lnTo>
                    <a:pt x="472" y="1596"/>
                  </a:lnTo>
                  <a:lnTo>
                    <a:pt x="469" y="1594"/>
                  </a:lnTo>
                  <a:lnTo>
                    <a:pt x="465" y="1592"/>
                  </a:lnTo>
                  <a:lnTo>
                    <a:pt x="464" y="1589"/>
                  </a:lnTo>
                  <a:lnTo>
                    <a:pt x="463" y="1587"/>
                  </a:lnTo>
                  <a:lnTo>
                    <a:pt x="463" y="1585"/>
                  </a:lnTo>
                  <a:lnTo>
                    <a:pt x="462" y="1584"/>
                  </a:lnTo>
                  <a:lnTo>
                    <a:pt x="461" y="1583"/>
                  </a:lnTo>
                  <a:lnTo>
                    <a:pt x="460" y="1581"/>
                  </a:lnTo>
                  <a:lnTo>
                    <a:pt x="460" y="1578"/>
                  </a:lnTo>
                  <a:lnTo>
                    <a:pt x="460" y="1574"/>
                  </a:lnTo>
                  <a:lnTo>
                    <a:pt x="457" y="1569"/>
                  </a:lnTo>
                  <a:lnTo>
                    <a:pt x="456" y="1567"/>
                  </a:lnTo>
                  <a:lnTo>
                    <a:pt x="455" y="1565"/>
                  </a:lnTo>
                  <a:lnTo>
                    <a:pt x="455" y="1562"/>
                  </a:lnTo>
                  <a:lnTo>
                    <a:pt x="454" y="1561"/>
                  </a:lnTo>
                  <a:lnTo>
                    <a:pt x="453" y="1557"/>
                  </a:lnTo>
                  <a:lnTo>
                    <a:pt x="453" y="1554"/>
                  </a:lnTo>
                  <a:lnTo>
                    <a:pt x="452" y="1551"/>
                  </a:lnTo>
                  <a:lnTo>
                    <a:pt x="454" y="1550"/>
                  </a:lnTo>
                  <a:lnTo>
                    <a:pt x="456" y="1547"/>
                  </a:lnTo>
                  <a:lnTo>
                    <a:pt x="455" y="1543"/>
                  </a:lnTo>
                  <a:lnTo>
                    <a:pt x="455" y="1537"/>
                  </a:lnTo>
                  <a:lnTo>
                    <a:pt x="455" y="1535"/>
                  </a:lnTo>
                  <a:lnTo>
                    <a:pt x="454" y="1533"/>
                  </a:lnTo>
                  <a:lnTo>
                    <a:pt x="452" y="1530"/>
                  </a:lnTo>
                  <a:lnTo>
                    <a:pt x="447" y="1526"/>
                  </a:lnTo>
                  <a:lnTo>
                    <a:pt x="444" y="1524"/>
                  </a:lnTo>
                  <a:lnTo>
                    <a:pt x="441" y="1523"/>
                  </a:lnTo>
                  <a:lnTo>
                    <a:pt x="438" y="1520"/>
                  </a:lnTo>
                  <a:lnTo>
                    <a:pt x="437" y="1519"/>
                  </a:lnTo>
                  <a:lnTo>
                    <a:pt x="435" y="1519"/>
                  </a:lnTo>
                  <a:lnTo>
                    <a:pt x="431" y="1517"/>
                  </a:lnTo>
                  <a:lnTo>
                    <a:pt x="429" y="1517"/>
                  </a:lnTo>
                  <a:lnTo>
                    <a:pt x="427" y="1517"/>
                  </a:lnTo>
                  <a:lnTo>
                    <a:pt x="425" y="1515"/>
                  </a:lnTo>
                  <a:lnTo>
                    <a:pt x="424" y="1512"/>
                  </a:lnTo>
                  <a:lnTo>
                    <a:pt x="423" y="1511"/>
                  </a:lnTo>
                  <a:lnTo>
                    <a:pt x="420" y="1510"/>
                  </a:lnTo>
                  <a:lnTo>
                    <a:pt x="417" y="1508"/>
                  </a:lnTo>
                  <a:lnTo>
                    <a:pt x="415" y="1509"/>
                  </a:lnTo>
                  <a:lnTo>
                    <a:pt x="412" y="1508"/>
                  </a:lnTo>
                  <a:lnTo>
                    <a:pt x="410" y="1507"/>
                  </a:lnTo>
                  <a:lnTo>
                    <a:pt x="407" y="1505"/>
                  </a:lnTo>
                  <a:lnTo>
                    <a:pt x="405" y="1503"/>
                  </a:lnTo>
                  <a:lnTo>
                    <a:pt x="402" y="1501"/>
                  </a:lnTo>
                  <a:lnTo>
                    <a:pt x="398" y="1499"/>
                  </a:lnTo>
                  <a:lnTo>
                    <a:pt x="398" y="1495"/>
                  </a:lnTo>
                  <a:lnTo>
                    <a:pt x="397" y="1493"/>
                  </a:lnTo>
                  <a:lnTo>
                    <a:pt x="396" y="1492"/>
                  </a:lnTo>
                  <a:lnTo>
                    <a:pt x="395" y="1491"/>
                  </a:lnTo>
                  <a:lnTo>
                    <a:pt x="394" y="1490"/>
                  </a:lnTo>
                  <a:lnTo>
                    <a:pt x="392" y="1489"/>
                  </a:lnTo>
                  <a:lnTo>
                    <a:pt x="391" y="1486"/>
                  </a:lnTo>
                  <a:lnTo>
                    <a:pt x="390" y="1485"/>
                  </a:lnTo>
                  <a:lnTo>
                    <a:pt x="390" y="1483"/>
                  </a:lnTo>
                  <a:lnTo>
                    <a:pt x="389" y="1482"/>
                  </a:lnTo>
                  <a:lnTo>
                    <a:pt x="388" y="1480"/>
                  </a:lnTo>
                  <a:lnTo>
                    <a:pt x="385" y="1480"/>
                  </a:lnTo>
                  <a:lnTo>
                    <a:pt x="382" y="1480"/>
                  </a:lnTo>
                  <a:lnTo>
                    <a:pt x="380" y="1481"/>
                  </a:lnTo>
                  <a:lnTo>
                    <a:pt x="379" y="1482"/>
                  </a:lnTo>
                  <a:lnTo>
                    <a:pt x="378" y="1484"/>
                  </a:lnTo>
                  <a:lnTo>
                    <a:pt x="374" y="1484"/>
                  </a:lnTo>
                  <a:lnTo>
                    <a:pt x="371" y="1483"/>
                  </a:lnTo>
                  <a:lnTo>
                    <a:pt x="369" y="1480"/>
                  </a:lnTo>
                  <a:lnTo>
                    <a:pt x="367" y="1477"/>
                  </a:lnTo>
                  <a:lnTo>
                    <a:pt x="367" y="1475"/>
                  </a:lnTo>
                  <a:lnTo>
                    <a:pt x="366" y="1473"/>
                  </a:lnTo>
                  <a:lnTo>
                    <a:pt x="365" y="1470"/>
                  </a:lnTo>
                  <a:lnTo>
                    <a:pt x="364" y="1467"/>
                  </a:lnTo>
                  <a:lnTo>
                    <a:pt x="364" y="1464"/>
                  </a:lnTo>
                  <a:lnTo>
                    <a:pt x="366" y="1461"/>
                  </a:lnTo>
                  <a:lnTo>
                    <a:pt x="366" y="1459"/>
                  </a:lnTo>
                  <a:lnTo>
                    <a:pt x="365" y="1456"/>
                  </a:lnTo>
                  <a:lnTo>
                    <a:pt x="363" y="1452"/>
                  </a:lnTo>
                  <a:lnTo>
                    <a:pt x="363" y="1450"/>
                  </a:lnTo>
                  <a:lnTo>
                    <a:pt x="362" y="1446"/>
                  </a:lnTo>
                  <a:lnTo>
                    <a:pt x="363" y="1443"/>
                  </a:lnTo>
                  <a:lnTo>
                    <a:pt x="362" y="1441"/>
                  </a:lnTo>
                  <a:lnTo>
                    <a:pt x="360" y="1439"/>
                  </a:lnTo>
                  <a:lnTo>
                    <a:pt x="358" y="1436"/>
                  </a:lnTo>
                  <a:lnTo>
                    <a:pt x="355" y="1435"/>
                  </a:lnTo>
                  <a:lnTo>
                    <a:pt x="354" y="1434"/>
                  </a:lnTo>
                  <a:lnTo>
                    <a:pt x="349" y="1434"/>
                  </a:lnTo>
                  <a:lnTo>
                    <a:pt x="346" y="1432"/>
                  </a:lnTo>
                  <a:lnTo>
                    <a:pt x="344" y="1431"/>
                  </a:lnTo>
                  <a:lnTo>
                    <a:pt x="339" y="1432"/>
                  </a:lnTo>
                  <a:lnTo>
                    <a:pt x="337" y="1433"/>
                  </a:lnTo>
                  <a:lnTo>
                    <a:pt x="336" y="1433"/>
                  </a:lnTo>
                  <a:lnTo>
                    <a:pt x="332" y="1434"/>
                  </a:lnTo>
                  <a:lnTo>
                    <a:pt x="331" y="1432"/>
                  </a:lnTo>
                  <a:lnTo>
                    <a:pt x="330" y="1432"/>
                  </a:lnTo>
                  <a:lnTo>
                    <a:pt x="329" y="1430"/>
                  </a:lnTo>
                  <a:lnTo>
                    <a:pt x="328" y="1429"/>
                  </a:lnTo>
                  <a:lnTo>
                    <a:pt x="325" y="1426"/>
                  </a:lnTo>
                  <a:lnTo>
                    <a:pt x="319" y="1422"/>
                  </a:lnTo>
                  <a:lnTo>
                    <a:pt x="311" y="1418"/>
                  </a:lnTo>
                  <a:lnTo>
                    <a:pt x="308" y="1417"/>
                  </a:lnTo>
                  <a:lnTo>
                    <a:pt x="305" y="1418"/>
                  </a:lnTo>
                  <a:lnTo>
                    <a:pt x="302" y="1421"/>
                  </a:lnTo>
                  <a:lnTo>
                    <a:pt x="298" y="1424"/>
                  </a:lnTo>
                  <a:lnTo>
                    <a:pt x="295" y="1426"/>
                  </a:lnTo>
                  <a:lnTo>
                    <a:pt x="291" y="1429"/>
                  </a:lnTo>
                  <a:lnTo>
                    <a:pt x="290" y="1430"/>
                  </a:lnTo>
                  <a:lnTo>
                    <a:pt x="288" y="1431"/>
                  </a:lnTo>
                  <a:lnTo>
                    <a:pt x="287" y="1433"/>
                  </a:lnTo>
                  <a:lnTo>
                    <a:pt x="283" y="1435"/>
                  </a:lnTo>
                  <a:lnTo>
                    <a:pt x="282" y="1438"/>
                  </a:lnTo>
                  <a:lnTo>
                    <a:pt x="280" y="1440"/>
                  </a:lnTo>
                  <a:lnTo>
                    <a:pt x="279" y="1441"/>
                  </a:lnTo>
                  <a:lnTo>
                    <a:pt x="278" y="1442"/>
                  </a:lnTo>
                  <a:lnTo>
                    <a:pt x="275" y="1443"/>
                  </a:lnTo>
                  <a:lnTo>
                    <a:pt x="272" y="1444"/>
                  </a:lnTo>
                  <a:lnTo>
                    <a:pt x="270" y="1444"/>
                  </a:lnTo>
                  <a:lnTo>
                    <a:pt x="269" y="1443"/>
                  </a:lnTo>
                  <a:lnTo>
                    <a:pt x="266" y="1442"/>
                  </a:lnTo>
                  <a:lnTo>
                    <a:pt x="263" y="1440"/>
                  </a:lnTo>
                  <a:lnTo>
                    <a:pt x="261" y="1438"/>
                  </a:lnTo>
                  <a:lnTo>
                    <a:pt x="258" y="1436"/>
                  </a:lnTo>
                  <a:lnTo>
                    <a:pt x="256" y="1434"/>
                  </a:lnTo>
                  <a:lnTo>
                    <a:pt x="255" y="1433"/>
                  </a:lnTo>
                  <a:lnTo>
                    <a:pt x="253" y="1434"/>
                  </a:lnTo>
                  <a:lnTo>
                    <a:pt x="249" y="1433"/>
                  </a:lnTo>
                  <a:lnTo>
                    <a:pt x="247" y="1434"/>
                  </a:lnTo>
                  <a:lnTo>
                    <a:pt x="245" y="1433"/>
                  </a:lnTo>
                  <a:lnTo>
                    <a:pt x="241" y="1431"/>
                  </a:lnTo>
                  <a:lnTo>
                    <a:pt x="240" y="1430"/>
                  </a:lnTo>
                  <a:lnTo>
                    <a:pt x="238" y="1429"/>
                  </a:lnTo>
                  <a:lnTo>
                    <a:pt x="236" y="1430"/>
                  </a:lnTo>
                  <a:lnTo>
                    <a:pt x="233" y="1431"/>
                  </a:lnTo>
                  <a:lnTo>
                    <a:pt x="232" y="1432"/>
                  </a:lnTo>
                  <a:lnTo>
                    <a:pt x="231" y="1431"/>
                  </a:lnTo>
                  <a:lnTo>
                    <a:pt x="229" y="1429"/>
                  </a:lnTo>
                  <a:lnTo>
                    <a:pt x="225" y="1427"/>
                  </a:lnTo>
                  <a:lnTo>
                    <a:pt x="223" y="1427"/>
                  </a:lnTo>
                  <a:lnTo>
                    <a:pt x="221" y="1426"/>
                  </a:lnTo>
                  <a:lnTo>
                    <a:pt x="220" y="1425"/>
                  </a:lnTo>
                  <a:lnTo>
                    <a:pt x="219" y="1424"/>
                  </a:lnTo>
                  <a:lnTo>
                    <a:pt x="217" y="1422"/>
                  </a:lnTo>
                  <a:lnTo>
                    <a:pt x="216" y="1419"/>
                  </a:lnTo>
                  <a:lnTo>
                    <a:pt x="215" y="1417"/>
                  </a:lnTo>
                  <a:lnTo>
                    <a:pt x="215" y="1414"/>
                  </a:lnTo>
                  <a:lnTo>
                    <a:pt x="215" y="1411"/>
                  </a:lnTo>
                  <a:lnTo>
                    <a:pt x="215" y="1410"/>
                  </a:lnTo>
                  <a:lnTo>
                    <a:pt x="214" y="1408"/>
                  </a:lnTo>
                  <a:lnTo>
                    <a:pt x="214" y="1407"/>
                  </a:lnTo>
                  <a:lnTo>
                    <a:pt x="214" y="1405"/>
                  </a:lnTo>
                  <a:lnTo>
                    <a:pt x="215" y="1401"/>
                  </a:lnTo>
                  <a:lnTo>
                    <a:pt x="213" y="1400"/>
                  </a:lnTo>
                  <a:lnTo>
                    <a:pt x="212" y="1398"/>
                  </a:lnTo>
                  <a:lnTo>
                    <a:pt x="209" y="1396"/>
                  </a:lnTo>
                  <a:lnTo>
                    <a:pt x="209" y="1394"/>
                  </a:lnTo>
                  <a:lnTo>
                    <a:pt x="208" y="1392"/>
                  </a:lnTo>
                  <a:lnTo>
                    <a:pt x="206" y="1391"/>
                  </a:lnTo>
                  <a:lnTo>
                    <a:pt x="205" y="1390"/>
                  </a:lnTo>
                  <a:lnTo>
                    <a:pt x="203" y="1388"/>
                  </a:lnTo>
                  <a:lnTo>
                    <a:pt x="203" y="1387"/>
                  </a:lnTo>
                  <a:lnTo>
                    <a:pt x="200" y="1385"/>
                  </a:lnTo>
                  <a:lnTo>
                    <a:pt x="199" y="1384"/>
                  </a:lnTo>
                  <a:lnTo>
                    <a:pt x="199" y="1382"/>
                  </a:lnTo>
                  <a:lnTo>
                    <a:pt x="196" y="1382"/>
                  </a:lnTo>
                  <a:lnTo>
                    <a:pt x="194" y="1382"/>
                  </a:lnTo>
                  <a:lnTo>
                    <a:pt x="192" y="1381"/>
                  </a:lnTo>
                  <a:lnTo>
                    <a:pt x="189" y="1381"/>
                  </a:lnTo>
                  <a:lnTo>
                    <a:pt x="187" y="1380"/>
                  </a:lnTo>
                  <a:lnTo>
                    <a:pt x="186" y="1377"/>
                  </a:lnTo>
                  <a:lnTo>
                    <a:pt x="186" y="1376"/>
                  </a:lnTo>
                  <a:lnTo>
                    <a:pt x="184" y="1374"/>
                  </a:lnTo>
                  <a:lnTo>
                    <a:pt x="183" y="1372"/>
                  </a:lnTo>
                  <a:lnTo>
                    <a:pt x="181" y="1367"/>
                  </a:lnTo>
                  <a:lnTo>
                    <a:pt x="180" y="1366"/>
                  </a:lnTo>
                  <a:lnTo>
                    <a:pt x="178" y="1364"/>
                  </a:lnTo>
                  <a:lnTo>
                    <a:pt x="176" y="1360"/>
                  </a:lnTo>
                  <a:lnTo>
                    <a:pt x="174" y="1358"/>
                  </a:lnTo>
                  <a:lnTo>
                    <a:pt x="173" y="1357"/>
                  </a:lnTo>
                  <a:lnTo>
                    <a:pt x="173" y="1355"/>
                  </a:lnTo>
                  <a:lnTo>
                    <a:pt x="172" y="1352"/>
                  </a:lnTo>
                  <a:lnTo>
                    <a:pt x="171" y="1350"/>
                  </a:lnTo>
                  <a:lnTo>
                    <a:pt x="169" y="1349"/>
                  </a:lnTo>
                  <a:lnTo>
                    <a:pt x="167" y="1347"/>
                  </a:lnTo>
                  <a:lnTo>
                    <a:pt x="166" y="1343"/>
                  </a:lnTo>
                  <a:lnTo>
                    <a:pt x="164" y="1341"/>
                  </a:lnTo>
                  <a:lnTo>
                    <a:pt x="164" y="1340"/>
                  </a:lnTo>
                  <a:lnTo>
                    <a:pt x="162" y="1338"/>
                  </a:lnTo>
                  <a:lnTo>
                    <a:pt x="161" y="1335"/>
                  </a:lnTo>
                  <a:lnTo>
                    <a:pt x="159" y="1331"/>
                  </a:lnTo>
                  <a:lnTo>
                    <a:pt x="157" y="1328"/>
                  </a:lnTo>
                  <a:lnTo>
                    <a:pt x="156" y="1326"/>
                  </a:lnTo>
                  <a:lnTo>
                    <a:pt x="155" y="1328"/>
                  </a:lnTo>
                  <a:lnTo>
                    <a:pt x="151" y="1329"/>
                  </a:lnTo>
                  <a:lnTo>
                    <a:pt x="150" y="1329"/>
                  </a:lnTo>
                  <a:lnTo>
                    <a:pt x="148" y="1330"/>
                  </a:lnTo>
                  <a:lnTo>
                    <a:pt x="146" y="1330"/>
                  </a:lnTo>
                  <a:lnTo>
                    <a:pt x="142" y="1331"/>
                  </a:lnTo>
                  <a:lnTo>
                    <a:pt x="140" y="1332"/>
                  </a:lnTo>
                  <a:lnTo>
                    <a:pt x="138" y="1332"/>
                  </a:lnTo>
                  <a:lnTo>
                    <a:pt x="136" y="1334"/>
                  </a:lnTo>
                  <a:lnTo>
                    <a:pt x="133" y="1334"/>
                  </a:lnTo>
                  <a:lnTo>
                    <a:pt x="130" y="1335"/>
                  </a:lnTo>
                  <a:lnTo>
                    <a:pt x="129" y="1333"/>
                  </a:lnTo>
                  <a:lnTo>
                    <a:pt x="125" y="1334"/>
                  </a:lnTo>
                  <a:lnTo>
                    <a:pt x="122" y="1337"/>
                  </a:lnTo>
                  <a:lnTo>
                    <a:pt x="120" y="1339"/>
                  </a:lnTo>
                  <a:lnTo>
                    <a:pt x="117" y="1341"/>
                  </a:lnTo>
                  <a:lnTo>
                    <a:pt x="115" y="1343"/>
                  </a:lnTo>
                  <a:lnTo>
                    <a:pt x="113" y="1345"/>
                  </a:lnTo>
                  <a:lnTo>
                    <a:pt x="111" y="1347"/>
                  </a:lnTo>
                  <a:lnTo>
                    <a:pt x="109" y="1348"/>
                  </a:lnTo>
                  <a:lnTo>
                    <a:pt x="107" y="1350"/>
                  </a:lnTo>
                  <a:lnTo>
                    <a:pt x="106" y="1351"/>
                  </a:lnTo>
                  <a:lnTo>
                    <a:pt x="106" y="1354"/>
                  </a:lnTo>
                  <a:lnTo>
                    <a:pt x="106" y="1356"/>
                  </a:lnTo>
                  <a:lnTo>
                    <a:pt x="106" y="1357"/>
                  </a:lnTo>
                  <a:lnTo>
                    <a:pt x="106" y="1359"/>
                  </a:lnTo>
                  <a:lnTo>
                    <a:pt x="104" y="1360"/>
                  </a:lnTo>
                  <a:lnTo>
                    <a:pt x="103" y="1360"/>
                  </a:lnTo>
                  <a:lnTo>
                    <a:pt x="100" y="1363"/>
                  </a:lnTo>
                  <a:lnTo>
                    <a:pt x="99" y="1365"/>
                  </a:lnTo>
                  <a:lnTo>
                    <a:pt x="97" y="1366"/>
                  </a:lnTo>
                  <a:lnTo>
                    <a:pt x="96" y="1367"/>
                  </a:lnTo>
                  <a:lnTo>
                    <a:pt x="93" y="1369"/>
                  </a:lnTo>
                  <a:lnTo>
                    <a:pt x="92" y="1368"/>
                  </a:lnTo>
                  <a:lnTo>
                    <a:pt x="90" y="1367"/>
                  </a:lnTo>
                  <a:lnTo>
                    <a:pt x="88" y="1365"/>
                  </a:lnTo>
                  <a:lnTo>
                    <a:pt x="86" y="1365"/>
                  </a:lnTo>
                  <a:lnTo>
                    <a:pt x="84" y="1364"/>
                  </a:lnTo>
                  <a:lnTo>
                    <a:pt x="81" y="1365"/>
                  </a:lnTo>
                  <a:lnTo>
                    <a:pt x="79" y="1366"/>
                  </a:lnTo>
                  <a:lnTo>
                    <a:pt x="78" y="1367"/>
                  </a:lnTo>
                  <a:lnTo>
                    <a:pt x="76" y="1369"/>
                  </a:lnTo>
                  <a:lnTo>
                    <a:pt x="75" y="1371"/>
                  </a:lnTo>
                  <a:lnTo>
                    <a:pt x="73" y="1373"/>
                  </a:lnTo>
                  <a:lnTo>
                    <a:pt x="72" y="1374"/>
                  </a:lnTo>
                  <a:lnTo>
                    <a:pt x="70" y="1375"/>
                  </a:lnTo>
                  <a:lnTo>
                    <a:pt x="66" y="1375"/>
                  </a:lnTo>
                  <a:lnTo>
                    <a:pt x="63" y="1375"/>
                  </a:lnTo>
                  <a:lnTo>
                    <a:pt x="58" y="1364"/>
                  </a:lnTo>
                  <a:lnTo>
                    <a:pt x="56" y="1367"/>
                  </a:lnTo>
                  <a:lnTo>
                    <a:pt x="53" y="1363"/>
                  </a:lnTo>
                  <a:lnTo>
                    <a:pt x="51" y="1360"/>
                  </a:lnTo>
                  <a:lnTo>
                    <a:pt x="54" y="1358"/>
                  </a:lnTo>
                  <a:lnTo>
                    <a:pt x="51" y="1355"/>
                  </a:lnTo>
                  <a:lnTo>
                    <a:pt x="51" y="1352"/>
                  </a:lnTo>
                  <a:lnTo>
                    <a:pt x="48" y="1349"/>
                  </a:lnTo>
                  <a:lnTo>
                    <a:pt x="48" y="1347"/>
                  </a:lnTo>
                  <a:lnTo>
                    <a:pt x="46" y="1345"/>
                  </a:lnTo>
                  <a:lnTo>
                    <a:pt x="40" y="1339"/>
                  </a:lnTo>
                  <a:lnTo>
                    <a:pt x="40" y="1338"/>
                  </a:lnTo>
                  <a:lnTo>
                    <a:pt x="39" y="1335"/>
                  </a:lnTo>
                  <a:lnTo>
                    <a:pt x="39" y="1333"/>
                  </a:lnTo>
                  <a:lnTo>
                    <a:pt x="38" y="1328"/>
                  </a:lnTo>
                  <a:lnTo>
                    <a:pt x="37" y="1325"/>
                  </a:lnTo>
                  <a:lnTo>
                    <a:pt x="34" y="1324"/>
                  </a:lnTo>
                  <a:lnTo>
                    <a:pt x="33" y="1323"/>
                  </a:lnTo>
                  <a:lnTo>
                    <a:pt x="31" y="1321"/>
                  </a:lnTo>
                  <a:lnTo>
                    <a:pt x="30" y="1317"/>
                  </a:lnTo>
                  <a:lnTo>
                    <a:pt x="30" y="1315"/>
                  </a:lnTo>
                  <a:lnTo>
                    <a:pt x="28" y="1310"/>
                  </a:lnTo>
                  <a:lnTo>
                    <a:pt x="25" y="1308"/>
                  </a:lnTo>
                  <a:lnTo>
                    <a:pt x="24" y="1306"/>
                  </a:lnTo>
                  <a:lnTo>
                    <a:pt x="23" y="1305"/>
                  </a:lnTo>
                  <a:lnTo>
                    <a:pt x="21" y="1301"/>
                  </a:lnTo>
                  <a:lnTo>
                    <a:pt x="20" y="1301"/>
                  </a:lnTo>
                  <a:lnTo>
                    <a:pt x="18" y="1299"/>
                  </a:lnTo>
                  <a:lnTo>
                    <a:pt x="17" y="1296"/>
                  </a:lnTo>
                  <a:lnTo>
                    <a:pt x="22" y="1295"/>
                  </a:lnTo>
                  <a:lnTo>
                    <a:pt x="23" y="1295"/>
                  </a:lnTo>
                  <a:lnTo>
                    <a:pt x="24" y="1295"/>
                  </a:lnTo>
                  <a:lnTo>
                    <a:pt x="26" y="1295"/>
                  </a:lnTo>
                  <a:lnTo>
                    <a:pt x="28" y="1293"/>
                  </a:lnTo>
                  <a:lnTo>
                    <a:pt x="29" y="1293"/>
                  </a:lnTo>
                  <a:lnTo>
                    <a:pt x="31" y="1292"/>
                  </a:lnTo>
                  <a:lnTo>
                    <a:pt x="32" y="1292"/>
                  </a:lnTo>
                  <a:lnTo>
                    <a:pt x="33" y="1291"/>
                  </a:lnTo>
                  <a:lnTo>
                    <a:pt x="34" y="1290"/>
                  </a:lnTo>
                  <a:lnTo>
                    <a:pt x="35" y="1290"/>
                  </a:lnTo>
                  <a:lnTo>
                    <a:pt x="37" y="1289"/>
                  </a:lnTo>
                  <a:lnTo>
                    <a:pt x="38" y="1287"/>
                  </a:lnTo>
                  <a:lnTo>
                    <a:pt x="39" y="1286"/>
                  </a:lnTo>
                  <a:lnTo>
                    <a:pt x="40" y="1284"/>
                  </a:lnTo>
                  <a:lnTo>
                    <a:pt x="42" y="1283"/>
                  </a:lnTo>
                  <a:lnTo>
                    <a:pt x="43" y="1282"/>
                  </a:lnTo>
                  <a:lnTo>
                    <a:pt x="45" y="1281"/>
                  </a:lnTo>
                  <a:lnTo>
                    <a:pt x="46" y="1281"/>
                  </a:lnTo>
                  <a:lnTo>
                    <a:pt x="47" y="1280"/>
                  </a:lnTo>
                  <a:lnTo>
                    <a:pt x="48" y="1279"/>
                  </a:lnTo>
                  <a:lnTo>
                    <a:pt x="49" y="1278"/>
                  </a:lnTo>
                  <a:lnTo>
                    <a:pt x="50" y="1276"/>
                  </a:lnTo>
                  <a:lnTo>
                    <a:pt x="53" y="1275"/>
                  </a:lnTo>
                  <a:lnTo>
                    <a:pt x="53" y="1274"/>
                  </a:lnTo>
                  <a:lnTo>
                    <a:pt x="54" y="1273"/>
                  </a:lnTo>
                  <a:lnTo>
                    <a:pt x="55" y="1272"/>
                  </a:lnTo>
                  <a:lnTo>
                    <a:pt x="55" y="1271"/>
                  </a:lnTo>
                  <a:lnTo>
                    <a:pt x="56" y="1268"/>
                  </a:lnTo>
                  <a:lnTo>
                    <a:pt x="57" y="1267"/>
                  </a:lnTo>
                  <a:lnTo>
                    <a:pt x="57" y="1266"/>
                  </a:lnTo>
                  <a:lnTo>
                    <a:pt x="56" y="1265"/>
                  </a:lnTo>
                  <a:lnTo>
                    <a:pt x="55" y="1264"/>
                  </a:lnTo>
                  <a:lnTo>
                    <a:pt x="54" y="1263"/>
                  </a:lnTo>
                  <a:lnTo>
                    <a:pt x="55" y="1262"/>
                  </a:lnTo>
                  <a:lnTo>
                    <a:pt x="57" y="1261"/>
                  </a:lnTo>
                  <a:lnTo>
                    <a:pt x="58" y="1259"/>
                  </a:lnTo>
                  <a:lnTo>
                    <a:pt x="59" y="1258"/>
                  </a:lnTo>
                  <a:lnTo>
                    <a:pt x="60" y="1257"/>
                  </a:lnTo>
                  <a:lnTo>
                    <a:pt x="62" y="1256"/>
                  </a:lnTo>
                  <a:lnTo>
                    <a:pt x="64" y="1255"/>
                  </a:lnTo>
                  <a:lnTo>
                    <a:pt x="67" y="1254"/>
                  </a:lnTo>
                  <a:lnTo>
                    <a:pt x="67" y="1251"/>
                  </a:lnTo>
                  <a:lnTo>
                    <a:pt x="67" y="1250"/>
                  </a:lnTo>
                  <a:lnTo>
                    <a:pt x="67" y="1248"/>
                  </a:lnTo>
                  <a:lnTo>
                    <a:pt x="68" y="1246"/>
                  </a:lnTo>
                  <a:lnTo>
                    <a:pt x="67" y="1241"/>
                  </a:lnTo>
                  <a:lnTo>
                    <a:pt x="70" y="1237"/>
                  </a:lnTo>
                  <a:lnTo>
                    <a:pt x="70" y="1236"/>
                  </a:lnTo>
                  <a:lnTo>
                    <a:pt x="71" y="1233"/>
                  </a:lnTo>
                  <a:lnTo>
                    <a:pt x="72" y="1232"/>
                  </a:lnTo>
                  <a:lnTo>
                    <a:pt x="72" y="1231"/>
                  </a:lnTo>
                  <a:lnTo>
                    <a:pt x="73" y="1229"/>
                  </a:lnTo>
                  <a:lnTo>
                    <a:pt x="74" y="1228"/>
                  </a:lnTo>
                  <a:lnTo>
                    <a:pt x="74" y="1226"/>
                  </a:lnTo>
                  <a:lnTo>
                    <a:pt x="75" y="1224"/>
                  </a:lnTo>
                  <a:lnTo>
                    <a:pt x="76" y="1223"/>
                  </a:lnTo>
                  <a:lnTo>
                    <a:pt x="76" y="1222"/>
                  </a:lnTo>
                  <a:lnTo>
                    <a:pt x="78" y="1220"/>
                  </a:lnTo>
                  <a:lnTo>
                    <a:pt x="78" y="1219"/>
                  </a:lnTo>
                  <a:lnTo>
                    <a:pt x="78" y="1216"/>
                  </a:lnTo>
                  <a:lnTo>
                    <a:pt x="76" y="1215"/>
                  </a:lnTo>
                  <a:lnTo>
                    <a:pt x="76" y="1214"/>
                  </a:lnTo>
                  <a:lnTo>
                    <a:pt x="76" y="1212"/>
                  </a:lnTo>
                  <a:lnTo>
                    <a:pt x="75" y="1211"/>
                  </a:lnTo>
                  <a:lnTo>
                    <a:pt x="75" y="1208"/>
                  </a:lnTo>
                  <a:lnTo>
                    <a:pt x="74" y="1207"/>
                  </a:lnTo>
                  <a:lnTo>
                    <a:pt x="74" y="1205"/>
                  </a:lnTo>
                  <a:lnTo>
                    <a:pt x="74" y="1204"/>
                  </a:lnTo>
                  <a:lnTo>
                    <a:pt x="74" y="1202"/>
                  </a:lnTo>
                  <a:lnTo>
                    <a:pt x="74" y="1200"/>
                  </a:lnTo>
                  <a:lnTo>
                    <a:pt x="74" y="1199"/>
                  </a:lnTo>
                  <a:lnTo>
                    <a:pt x="76" y="1199"/>
                  </a:lnTo>
                  <a:lnTo>
                    <a:pt x="79" y="1199"/>
                  </a:lnTo>
                  <a:lnTo>
                    <a:pt x="80" y="1199"/>
                  </a:lnTo>
                  <a:lnTo>
                    <a:pt x="81" y="1198"/>
                  </a:lnTo>
                  <a:lnTo>
                    <a:pt x="83" y="1198"/>
                  </a:lnTo>
                  <a:lnTo>
                    <a:pt x="84" y="1198"/>
                  </a:lnTo>
                  <a:lnTo>
                    <a:pt x="86" y="1197"/>
                  </a:lnTo>
                  <a:lnTo>
                    <a:pt x="87" y="1196"/>
                  </a:lnTo>
                  <a:lnTo>
                    <a:pt x="89" y="1196"/>
                  </a:lnTo>
                  <a:lnTo>
                    <a:pt x="90" y="1195"/>
                  </a:lnTo>
                  <a:lnTo>
                    <a:pt x="91" y="1194"/>
                  </a:lnTo>
                  <a:lnTo>
                    <a:pt x="91" y="1192"/>
                  </a:lnTo>
                  <a:lnTo>
                    <a:pt x="92" y="1190"/>
                  </a:lnTo>
                  <a:lnTo>
                    <a:pt x="93" y="1189"/>
                  </a:lnTo>
                  <a:lnTo>
                    <a:pt x="95" y="1188"/>
                  </a:lnTo>
                  <a:lnTo>
                    <a:pt x="97" y="1186"/>
                  </a:lnTo>
                  <a:lnTo>
                    <a:pt x="97" y="1185"/>
                  </a:lnTo>
                  <a:lnTo>
                    <a:pt x="98" y="1182"/>
                  </a:lnTo>
                  <a:lnTo>
                    <a:pt x="99" y="1181"/>
                  </a:lnTo>
                  <a:lnTo>
                    <a:pt x="99" y="1180"/>
                  </a:lnTo>
                  <a:lnTo>
                    <a:pt x="100" y="1179"/>
                  </a:lnTo>
                  <a:lnTo>
                    <a:pt x="101" y="1177"/>
                  </a:lnTo>
                  <a:lnTo>
                    <a:pt x="103" y="1177"/>
                  </a:lnTo>
                  <a:lnTo>
                    <a:pt x="104" y="1175"/>
                  </a:lnTo>
                  <a:lnTo>
                    <a:pt x="105" y="1174"/>
                  </a:lnTo>
                  <a:lnTo>
                    <a:pt x="106" y="1173"/>
                  </a:lnTo>
                  <a:lnTo>
                    <a:pt x="107" y="1172"/>
                  </a:lnTo>
                  <a:lnTo>
                    <a:pt x="108" y="1171"/>
                  </a:lnTo>
                  <a:lnTo>
                    <a:pt x="109" y="1169"/>
                  </a:lnTo>
                  <a:lnTo>
                    <a:pt x="111" y="1167"/>
                  </a:lnTo>
                  <a:lnTo>
                    <a:pt x="111" y="1166"/>
                  </a:lnTo>
                  <a:lnTo>
                    <a:pt x="114" y="1165"/>
                  </a:lnTo>
                  <a:lnTo>
                    <a:pt x="114" y="1162"/>
                  </a:lnTo>
                  <a:lnTo>
                    <a:pt x="113" y="1160"/>
                  </a:lnTo>
                  <a:lnTo>
                    <a:pt x="113" y="1156"/>
                  </a:lnTo>
                  <a:lnTo>
                    <a:pt x="112" y="1154"/>
                  </a:lnTo>
                  <a:lnTo>
                    <a:pt x="111" y="1150"/>
                  </a:lnTo>
                  <a:lnTo>
                    <a:pt x="113" y="1148"/>
                  </a:lnTo>
                  <a:lnTo>
                    <a:pt x="112" y="1145"/>
                  </a:lnTo>
                  <a:lnTo>
                    <a:pt x="112" y="1143"/>
                  </a:lnTo>
                  <a:lnTo>
                    <a:pt x="112" y="1140"/>
                  </a:lnTo>
                  <a:lnTo>
                    <a:pt x="112" y="1139"/>
                  </a:lnTo>
                  <a:lnTo>
                    <a:pt x="112" y="1137"/>
                  </a:lnTo>
                  <a:lnTo>
                    <a:pt x="113" y="1136"/>
                  </a:lnTo>
                  <a:lnTo>
                    <a:pt x="113" y="1133"/>
                  </a:lnTo>
                  <a:lnTo>
                    <a:pt x="112" y="1132"/>
                  </a:lnTo>
                  <a:lnTo>
                    <a:pt x="112" y="1131"/>
                  </a:lnTo>
                  <a:lnTo>
                    <a:pt x="111" y="1130"/>
                  </a:lnTo>
                  <a:lnTo>
                    <a:pt x="109" y="1128"/>
                  </a:lnTo>
                  <a:lnTo>
                    <a:pt x="108" y="1128"/>
                  </a:lnTo>
                  <a:lnTo>
                    <a:pt x="107" y="1127"/>
                  </a:lnTo>
                  <a:lnTo>
                    <a:pt x="105" y="1127"/>
                  </a:lnTo>
                  <a:lnTo>
                    <a:pt x="104" y="1127"/>
                  </a:lnTo>
                  <a:lnTo>
                    <a:pt x="101" y="1125"/>
                  </a:lnTo>
                  <a:lnTo>
                    <a:pt x="97" y="1125"/>
                  </a:lnTo>
                  <a:lnTo>
                    <a:pt x="95" y="1125"/>
                  </a:lnTo>
                  <a:lnTo>
                    <a:pt x="92" y="1124"/>
                  </a:lnTo>
                  <a:lnTo>
                    <a:pt x="90" y="1123"/>
                  </a:lnTo>
                  <a:lnTo>
                    <a:pt x="86" y="1122"/>
                  </a:lnTo>
                  <a:lnTo>
                    <a:pt x="83" y="1121"/>
                  </a:lnTo>
                  <a:lnTo>
                    <a:pt x="81" y="1120"/>
                  </a:lnTo>
                  <a:lnTo>
                    <a:pt x="80" y="1119"/>
                  </a:lnTo>
                  <a:lnTo>
                    <a:pt x="79" y="1118"/>
                  </a:lnTo>
                  <a:lnTo>
                    <a:pt x="78" y="1115"/>
                  </a:lnTo>
                  <a:lnTo>
                    <a:pt x="76" y="1111"/>
                  </a:lnTo>
                  <a:lnTo>
                    <a:pt x="75" y="1108"/>
                  </a:lnTo>
                  <a:lnTo>
                    <a:pt x="72" y="1104"/>
                  </a:lnTo>
                  <a:lnTo>
                    <a:pt x="68" y="1102"/>
                  </a:lnTo>
                  <a:lnTo>
                    <a:pt x="66" y="1099"/>
                  </a:lnTo>
                  <a:lnTo>
                    <a:pt x="63" y="1097"/>
                  </a:lnTo>
                  <a:lnTo>
                    <a:pt x="59" y="1094"/>
                  </a:lnTo>
                  <a:lnTo>
                    <a:pt x="62" y="1093"/>
                  </a:lnTo>
                  <a:lnTo>
                    <a:pt x="63" y="1090"/>
                  </a:lnTo>
                  <a:lnTo>
                    <a:pt x="64" y="1089"/>
                  </a:lnTo>
                  <a:lnTo>
                    <a:pt x="65" y="1086"/>
                  </a:lnTo>
                  <a:lnTo>
                    <a:pt x="63" y="1085"/>
                  </a:lnTo>
                  <a:lnTo>
                    <a:pt x="64" y="1082"/>
                  </a:lnTo>
                  <a:lnTo>
                    <a:pt x="66" y="1084"/>
                  </a:lnTo>
                  <a:lnTo>
                    <a:pt x="68" y="1082"/>
                  </a:lnTo>
                  <a:lnTo>
                    <a:pt x="71" y="1081"/>
                  </a:lnTo>
                  <a:lnTo>
                    <a:pt x="72" y="1081"/>
                  </a:lnTo>
                  <a:lnTo>
                    <a:pt x="73" y="1081"/>
                  </a:lnTo>
                  <a:lnTo>
                    <a:pt x="75" y="1081"/>
                  </a:lnTo>
                  <a:lnTo>
                    <a:pt x="76" y="1081"/>
                  </a:lnTo>
                  <a:lnTo>
                    <a:pt x="79" y="1080"/>
                  </a:lnTo>
                  <a:lnTo>
                    <a:pt x="80" y="1079"/>
                  </a:lnTo>
                  <a:lnTo>
                    <a:pt x="81" y="1078"/>
                  </a:lnTo>
                  <a:lnTo>
                    <a:pt x="81" y="1077"/>
                  </a:lnTo>
                  <a:lnTo>
                    <a:pt x="82" y="1074"/>
                  </a:lnTo>
                  <a:lnTo>
                    <a:pt x="82" y="1073"/>
                  </a:lnTo>
                  <a:lnTo>
                    <a:pt x="83" y="1072"/>
                  </a:lnTo>
                  <a:lnTo>
                    <a:pt x="83" y="1070"/>
                  </a:lnTo>
                  <a:lnTo>
                    <a:pt x="82" y="1069"/>
                  </a:lnTo>
                  <a:lnTo>
                    <a:pt x="82" y="1066"/>
                  </a:lnTo>
                  <a:lnTo>
                    <a:pt x="82" y="1065"/>
                  </a:lnTo>
                  <a:lnTo>
                    <a:pt x="81" y="1064"/>
                  </a:lnTo>
                  <a:lnTo>
                    <a:pt x="81" y="1062"/>
                  </a:lnTo>
                  <a:lnTo>
                    <a:pt x="79" y="1061"/>
                  </a:lnTo>
                  <a:lnTo>
                    <a:pt x="78" y="1060"/>
                  </a:lnTo>
                  <a:lnTo>
                    <a:pt x="78" y="1059"/>
                  </a:lnTo>
                  <a:lnTo>
                    <a:pt x="76" y="1056"/>
                  </a:lnTo>
                  <a:lnTo>
                    <a:pt x="75" y="1054"/>
                  </a:lnTo>
                  <a:lnTo>
                    <a:pt x="75" y="1053"/>
                  </a:lnTo>
                  <a:lnTo>
                    <a:pt x="75" y="1051"/>
                  </a:lnTo>
                  <a:lnTo>
                    <a:pt x="74" y="1048"/>
                  </a:lnTo>
                  <a:lnTo>
                    <a:pt x="74" y="1047"/>
                  </a:lnTo>
                  <a:lnTo>
                    <a:pt x="73" y="1046"/>
                  </a:lnTo>
                  <a:lnTo>
                    <a:pt x="72" y="1045"/>
                  </a:lnTo>
                  <a:lnTo>
                    <a:pt x="70" y="1045"/>
                  </a:lnTo>
                  <a:lnTo>
                    <a:pt x="68" y="1045"/>
                  </a:lnTo>
                  <a:lnTo>
                    <a:pt x="67" y="1044"/>
                  </a:lnTo>
                  <a:lnTo>
                    <a:pt x="66" y="1042"/>
                  </a:lnTo>
                  <a:lnTo>
                    <a:pt x="66" y="1040"/>
                  </a:lnTo>
                  <a:lnTo>
                    <a:pt x="66" y="1038"/>
                  </a:lnTo>
                  <a:lnTo>
                    <a:pt x="66" y="1037"/>
                  </a:lnTo>
                  <a:lnTo>
                    <a:pt x="66" y="1035"/>
                  </a:lnTo>
                  <a:lnTo>
                    <a:pt x="65" y="1034"/>
                  </a:lnTo>
                  <a:lnTo>
                    <a:pt x="65" y="1031"/>
                  </a:lnTo>
                  <a:lnTo>
                    <a:pt x="65" y="1030"/>
                  </a:lnTo>
                  <a:lnTo>
                    <a:pt x="65" y="1028"/>
                  </a:lnTo>
                  <a:lnTo>
                    <a:pt x="66" y="1027"/>
                  </a:lnTo>
                  <a:lnTo>
                    <a:pt x="67" y="1026"/>
                  </a:lnTo>
                  <a:lnTo>
                    <a:pt x="68" y="1024"/>
                  </a:lnTo>
                  <a:lnTo>
                    <a:pt x="68" y="1023"/>
                  </a:lnTo>
                  <a:lnTo>
                    <a:pt x="71" y="1022"/>
                  </a:lnTo>
                  <a:lnTo>
                    <a:pt x="72" y="1021"/>
                  </a:lnTo>
                  <a:lnTo>
                    <a:pt x="73" y="1020"/>
                  </a:lnTo>
                  <a:lnTo>
                    <a:pt x="74" y="1020"/>
                  </a:lnTo>
                  <a:lnTo>
                    <a:pt x="76" y="1019"/>
                  </a:lnTo>
                  <a:lnTo>
                    <a:pt x="74" y="1018"/>
                  </a:lnTo>
                  <a:lnTo>
                    <a:pt x="73" y="1015"/>
                  </a:lnTo>
                  <a:lnTo>
                    <a:pt x="73" y="1014"/>
                  </a:lnTo>
                  <a:lnTo>
                    <a:pt x="72" y="1012"/>
                  </a:lnTo>
                  <a:lnTo>
                    <a:pt x="72" y="1011"/>
                  </a:lnTo>
                  <a:lnTo>
                    <a:pt x="71" y="1010"/>
                  </a:lnTo>
                  <a:lnTo>
                    <a:pt x="71" y="1007"/>
                  </a:lnTo>
                  <a:lnTo>
                    <a:pt x="70" y="1006"/>
                  </a:lnTo>
                  <a:lnTo>
                    <a:pt x="70" y="1005"/>
                  </a:lnTo>
                  <a:lnTo>
                    <a:pt x="68" y="1004"/>
                  </a:lnTo>
                  <a:lnTo>
                    <a:pt x="67" y="1003"/>
                  </a:lnTo>
                  <a:lnTo>
                    <a:pt x="65" y="1003"/>
                  </a:lnTo>
                  <a:lnTo>
                    <a:pt x="64" y="1003"/>
                  </a:lnTo>
                  <a:lnTo>
                    <a:pt x="63" y="1003"/>
                  </a:lnTo>
                  <a:lnTo>
                    <a:pt x="60" y="1003"/>
                  </a:lnTo>
                  <a:lnTo>
                    <a:pt x="59" y="1003"/>
                  </a:lnTo>
                  <a:lnTo>
                    <a:pt x="57" y="1003"/>
                  </a:lnTo>
                  <a:lnTo>
                    <a:pt x="56" y="1003"/>
                  </a:lnTo>
                  <a:lnTo>
                    <a:pt x="54" y="1002"/>
                  </a:lnTo>
                  <a:lnTo>
                    <a:pt x="53" y="1002"/>
                  </a:lnTo>
                  <a:lnTo>
                    <a:pt x="50" y="1001"/>
                  </a:lnTo>
                  <a:lnTo>
                    <a:pt x="49" y="1001"/>
                  </a:lnTo>
                  <a:lnTo>
                    <a:pt x="48" y="1000"/>
                  </a:lnTo>
                  <a:lnTo>
                    <a:pt x="46" y="1000"/>
                  </a:lnTo>
                  <a:lnTo>
                    <a:pt x="45" y="998"/>
                  </a:lnTo>
                  <a:lnTo>
                    <a:pt x="43" y="998"/>
                  </a:lnTo>
                  <a:lnTo>
                    <a:pt x="41" y="997"/>
                  </a:lnTo>
                  <a:lnTo>
                    <a:pt x="40" y="996"/>
                  </a:lnTo>
                  <a:lnTo>
                    <a:pt x="39" y="995"/>
                  </a:lnTo>
                  <a:lnTo>
                    <a:pt x="38" y="994"/>
                  </a:lnTo>
                  <a:lnTo>
                    <a:pt x="37" y="993"/>
                  </a:lnTo>
                  <a:lnTo>
                    <a:pt x="35" y="992"/>
                  </a:lnTo>
                  <a:lnTo>
                    <a:pt x="35" y="989"/>
                  </a:lnTo>
                  <a:lnTo>
                    <a:pt x="37" y="987"/>
                  </a:lnTo>
                  <a:lnTo>
                    <a:pt x="37" y="986"/>
                  </a:lnTo>
                  <a:lnTo>
                    <a:pt x="38" y="985"/>
                  </a:lnTo>
                  <a:lnTo>
                    <a:pt x="39" y="983"/>
                  </a:lnTo>
                  <a:lnTo>
                    <a:pt x="40" y="980"/>
                  </a:lnTo>
                  <a:lnTo>
                    <a:pt x="40" y="979"/>
                  </a:lnTo>
                  <a:lnTo>
                    <a:pt x="41" y="976"/>
                  </a:lnTo>
                  <a:lnTo>
                    <a:pt x="42" y="975"/>
                  </a:lnTo>
                  <a:lnTo>
                    <a:pt x="43" y="973"/>
                  </a:lnTo>
                  <a:lnTo>
                    <a:pt x="43" y="972"/>
                  </a:lnTo>
                  <a:lnTo>
                    <a:pt x="45" y="970"/>
                  </a:lnTo>
                  <a:lnTo>
                    <a:pt x="45" y="969"/>
                  </a:lnTo>
                  <a:lnTo>
                    <a:pt x="46" y="967"/>
                  </a:lnTo>
                  <a:lnTo>
                    <a:pt x="46" y="965"/>
                  </a:lnTo>
                  <a:lnTo>
                    <a:pt x="46" y="963"/>
                  </a:lnTo>
                  <a:lnTo>
                    <a:pt x="46" y="962"/>
                  </a:lnTo>
                  <a:lnTo>
                    <a:pt x="46" y="960"/>
                  </a:lnTo>
                  <a:lnTo>
                    <a:pt x="46" y="959"/>
                  </a:lnTo>
                  <a:lnTo>
                    <a:pt x="47" y="958"/>
                  </a:lnTo>
                  <a:lnTo>
                    <a:pt x="47" y="955"/>
                  </a:lnTo>
                  <a:lnTo>
                    <a:pt x="47" y="954"/>
                  </a:lnTo>
                  <a:lnTo>
                    <a:pt x="47" y="952"/>
                  </a:lnTo>
                  <a:lnTo>
                    <a:pt x="48" y="951"/>
                  </a:lnTo>
                  <a:lnTo>
                    <a:pt x="48" y="950"/>
                  </a:lnTo>
                  <a:lnTo>
                    <a:pt x="48" y="947"/>
                  </a:lnTo>
                  <a:lnTo>
                    <a:pt x="49" y="946"/>
                  </a:lnTo>
                  <a:lnTo>
                    <a:pt x="49" y="944"/>
                  </a:lnTo>
                  <a:lnTo>
                    <a:pt x="50" y="943"/>
                  </a:lnTo>
                  <a:lnTo>
                    <a:pt x="51" y="942"/>
                  </a:lnTo>
                  <a:lnTo>
                    <a:pt x="53" y="941"/>
                  </a:lnTo>
                  <a:lnTo>
                    <a:pt x="54" y="937"/>
                  </a:lnTo>
                  <a:lnTo>
                    <a:pt x="55" y="934"/>
                  </a:lnTo>
                  <a:lnTo>
                    <a:pt x="56" y="931"/>
                  </a:lnTo>
                  <a:lnTo>
                    <a:pt x="56" y="930"/>
                  </a:lnTo>
                  <a:lnTo>
                    <a:pt x="56" y="929"/>
                  </a:lnTo>
                  <a:lnTo>
                    <a:pt x="56" y="927"/>
                  </a:lnTo>
                  <a:lnTo>
                    <a:pt x="56" y="926"/>
                  </a:lnTo>
                  <a:lnTo>
                    <a:pt x="56" y="925"/>
                  </a:lnTo>
                  <a:lnTo>
                    <a:pt x="56" y="922"/>
                  </a:lnTo>
                  <a:lnTo>
                    <a:pt x="57" y="921"/>
                  </a:lnTo>
                  <a:lnTo>
                    <a:pt x="57" y="919"/>
                  </a:lnTo>
                  <a:lnTo>
                    <a:pt x="58" y="918"/>
                  </a:lnTo>
                  <a:lnTo>
                    <a:pt x="60" y="916"/>
                  </a:lnTo>
                  <a:lnTo>
                    <a:pt x="59" y="912"/>
                  </a:lnTo>
                  <a:lnTo>
                    <a:pt x="58" y="911"/>
                  </a:lnTo>
                  <a:lnTo>
                    <a:pt x="58" y="909"/>
                  </a:lnTo>
                  <a:lnTo>
                    <a:pt x="60" y="906"/>
                  </a:lnTo>
                  <a:lnTo>
                    <a:pt x="62" y="905"/>
                  </a:lnTo>
                  <a:lnTo>
                    <a:pt x="62" y="904"/>
                  </a:lnTo>
                  <a:lnTo>
                    <a:pt x="63" y="902"/>
                  </a:lnTo>
                  <a:lnTo>
                    <a:pt x="63" y="901"/>
                  </a:lnTo>
                  <a:lnTo>
                    <a:pt x="64" y="899"/>
                  </a:lnTo>
                  <a:lnTo>
                    <a:pt x="64" y="897"/>
                  </a:lnTo>
                  <a:lnTo>
                    <a:pt x="64" y="896"/>
                  </a:lnTo>
                  <a:lnTo>
                    <a:pt x="65" y="894"/>
                  </a:lnTo>
                  <a:lnTo>
                    <a:pt x="65" y="893"/>
                  </a:lnTo>
                  <a:lnTo>
                    <a:pt x="66" y="892"/>
                  </a:lnTo>
                  <a:lnTo>
                    <a:pt x="67" y="891"/>
                  </a:lnTo>
                  <a:lnTo>
                    <a:pt x="68" y="891"/>
                  </a:lnTo>
                  <a:lnTo>
                    <a:pt x="71" y="889"/>
                  </a:lnTo>
                  <a:lnTo>
                    <a:pt x="70" y="886"/>
                  </a:lnTo>
                  <a:lnTo>
                    <a:pt x="70" y="885"/>
                  </a:lnTo>
                  <a:lnTo>
                    <a:pt x="70" y="883"/>
                  </a:lnTo>
                  <a:lnTo>
                    <a:pt x="67" y="880"/>
                  </a:lnTo>
                  <a:lnTo>
                    <a:pt x="68" y="878"/>
                  </a:lnTo>
                  <a:lnTo>
                    <a:pt x="68" y="876"/>
                  </a:lnTo>
                  <a:lnTo>
                    <a:pt x="68" y="874"/>
                  </a:lnTo>
                  <a:lnTo>
                    <a:pt x="71" y="872"/>
                  </a:lnTo>
                  <a:lnTo>
                    <a:pt x="73" y="870"/>
                  </a:lnTo>
                  <a:lnTo>
                    <a:pt x="73" y="869"/>
                  </a:lnTo>
                  <a:lnTo>
                    <a:pt x="74" y="868"/>
                  </a:lnTo>
                  <a:lnTo>
                    <a:pt x="76" y="866"/>
                  </a:lnTo>
                  <a:lnTo>
                    <a:pt x="79" y="863"/>
                  </a:lnTo>
                  <a:lnTo>
                    <a:pt x="81" y="862"/>
                  </a:lnTo>
                  <a:lnTo>
                    <a:pt x="82" y="861"/>
                  </a:lnTo>
                  <a:lnTo>
                    <a:pt x="84" y="859"/>
                  </a:lnTo>
                  <a:lnTo>
                    <a:pt x="86" y="858"/>
                  </a:lnTo>
                  <a:lnTo>
                    <a:pt x="89" y="855"/>
                  </a:lnTo>
                  <a:lnTo>
                    <a:pt x="91" y="854"/>
                  </a:lnTo>
                  <a:lnTo>
                    <a:pt x="92" y="853"/>
                  </a:lnTo>
                  <a:lnTo>
                    <a:pt x="93" y="851"/>
                  </a:lnTo>
                  <a:lnTo>
                    <a:pt x="95" y="850"/>
                  </a:lnTo>
                  <a:lnTo>
                    <a:pt x="96" y="849"/>
                  </a:lnTo>
                  <a:lnTo>
                    <a:pt x="98" y="846"/>
                  </a:lnTo>
                  <a:lnTo>
                    <a:pt x="98" y="843"/>
                  </a:lnTo>
                  <a:lnTo>
                    <a:pt x="98" y="842"/>
                  </a:lnTo>
                  <a:lnTo>
                    <a:pt x="98" y="840"/>
                  </a:lnTo>
                  <a:lnTo>
                    <a:pt x="98" y="838"/>
                  </a:lnTo>
                  <a:lnTo>
                    <a:pt x="98" y="837"/>
                  </a:lnTo>
                  <a:lnTo>
                    <a:pt x="98" y="835"/>
                  </a:lnTo>
                  <a:lnTo>
                    <a:pt x="99" y="834"/>
                  </a:lnTo>
                  <a:lnTo>
                    <a:pt x="100" y="832"/>
                  </a:lnTo>
                  <a:lnTo>
                    <a:pt x="101" y="830"/>
                  </a:lnTo>
                  <a:lnTo>
                    <a:pt x="103" y="830"/>
                  </a:lnTo>
                  <a:lnTo>
                    <a:pt x="104" y="829"/>
                  </a:lnTo>
                  <a:lnTo>
                    <a:pt x="105" y="828"/>
                  </a:lnTo>
                  <a:lnTo>
                    <a:pt x="107" y="828"/>
                  </a:lnTo>
                  <a:lnTo>
                    <a:pt x="109" y="826"/>
                  </a:lnTo>
                  <a:lnTo>
                    <a:pt x="109" y="824"/>
                  </a:lnTo>
                  <a:lnTo>
                    <a:pt x="109" y="821"/>
                  </a:lnTo>
                  <a:lnTo>
                    <a:pt x="109" y="819"/>
                  </a:lnTo>
                  <a:lnTo>
                    <a:pt x="109" y="815"/>
                  </a:lnTo>
                  <a:lnTo>
                    <a:pt x="108" y="812"/>
                  </a:lnTo>
                  <a:lnTo>
                    <a:pt x="108" y="810"/>
                  </a:lnTo>
                  <a:lnTo>
                    <a:pt x="106" y="809"/>
                  </a:lnTo>
                  <a:lnTo>
                    <a:pt x="104" y="808"/>
                  </a:lnTo>
                  <a:lnTo>
                    <a:pt x="101" y="807"/>
                  </a:lnTo>
                  <a:lnTo>
                    <a:pt x="99" y="803"/>
                  </a:lnTo>
                  <a:lnTo>
                    <a:pt x="100" y="800"/>
                  </a:lnTo>
                  <a:lnTo>
                    <a:pt x="97" y="798"/>
                  </a:lnTo>
                  <a:lnTo>
                    <a:pt x="96" y="799"/>
                  </a:lnTo>
                  <a:lnTo>
                    <a:pt x="92" y="799"/>
                  </a:lnTo>
                  <a:lnTo>
                    <a:pt x="89" y="801"/>
                  </a:lnTo>
                  <a:lnTo>
                    <a:pt x="87" y="800"/>
                  </a:lnTo>
                  <a:lnTo>
                    <a:pt x="83" y="799"/>
                  </a:lnTo>
                  <a:lnTo>
                    <a:pt x="79" y="796"/>
                  </a:lnTo>
                  <a:lnTo>
                    <a:pt x="76" y="796"/>
                  </a:lnTo>
                  <a:lnTo>
                    <a:pt x="74" y="794"/>
                  </a:lnTo>
                  <a:lnTo>
                    <a:pt x="72" y="791"/>
                  </a:lnTo>
                  <a:lnTo>
                    <a:pt x="71" y="788"/>
                  </a:lnTo>
                  <a:lnTo>
                    <a:pt x="73" y="786"/>
                  </a:lnTo>
                  <a:lnTo>
                    <a:pt x="81" y="787"/>
                  </a:lnTo>
                  <a:lnTo>
                    <a:pt x="84" y="788"/>
                  </a:lnTo>
                  <a:lnTo>
                    <a:pt x="87" y="788"/>
                  </a:lnTo>
                  <a:lnTo>
                    <a:pt x="89" y="787"/>
                  </a:lnTo>
                  <a:lnTo>
                    <a:pt x="93" y="785"/>
                  </a:lnTo>
                  <a:lnTo>
                    <a:pt x="93" y="783"/>
                  </a:lnTo>
                  <a:lnTo>
                    <a:pt x="96" y="782"/>
                  </a:lnTo>
                  <a:lnTo>
                    <a:pt x="98" y="780"/>
                  </a:lnTo>
                  <a:lnTo>
                    <a:pt x="100" y="780"/>
                  </a:lnTo>
                  <a:lnTo>
                    <a:pt x="105" y="779"/>
                  </a:lnTo>
                  <a:lnTo>
                    <a:pt x="107" y="776"/>
                  </a:lnTo>
                  <a:lnTo>
                    <a:pt x="107" y="775"/>
                  </a:lnTo>
                  <a:lnTo>
                    <a:pt x="108" y="774"/>
                  </a:lnTo>
                  <a:lnTo>
                    <a:pt x="108" y="771"/>
                  </a:lnTo>
                  <a:lnTo>
                    <a:pt x="107" y="769"/>
                  </a:lnTo>
                  <a:lnTo>
                    <a:pt x="107" y="768"/>
                  </a:lnTo>
                  <a:lnTo>
                    <a:pt x="107" y="765"/>
                  </a:lnTo>
                  <a:lnTo>
                    <a:pt x="107" y="763"/>
                  </a:lnTo>
                  <a:lnTo>
                    <a:pt x="107" y="762"/>
                  </a:lnTo>
                  <a:lnTo>
                    <a:pt x="107" y="760"/>
                  </a:lnTo>
                  <a:lnTo>
                    <a:pt x="107" y="759"/>
                  </a:lnTo>
                  <a:lnTo>
                    <a:pt x="107" y="757"/>
                  </a:lnTo>
                  <a:lnTo>
                    <a:pt x="108" y="756"/>
                  </a:lnTo>
                  <a:lnTo>
                    <a:pt x="108" y="754"/>
                  </a:lnTo>
                  <a:lnTo>
                    <a:pt x="109" y="752"/>
                  </a:lnTo>
                  <a:lnTo>
                    <a:pt x="111" y="751"/>
                  </a:lnTo>
                  <a:lnTo>
                    <a:pt x="112" y="750"/>
                  </a:lnTo>
                  <a:lnTo>
                    <a:pt x="112" y="749"/>
                  </a:lnTo>
                  <a:lnTo>
                    <a:pt x="112" y="746"/>
                  </a:lnTo>
                  <a:lnTo>
                    <a:pt x="112" y="745"/>
                  </a:lnTo>
                  <a:lnTo>
                    <a:pt x="113" y="743"/>
                  </a:lnTo>
                  <a:lnTo>
                    <a:pt x="113" y="742"/>
                  </a:lnTo>
                  <a:lnTo>
                    <a:pt x="112" y="740"/>
                  </a:lnTo>
                  <a:lnTo>
                    <a:pt x="112" y="739"/>
                  </a:lnTo>
                  <a:lnTo>
                    <a:pt x="112" y="736"/>
                  </a:lnTo>
                  <a:lnTo>
                    <a:pt x="112" y="735"/>
                  </a:lnTo>
                  <a:lnTo>
                    <a:pt x="112" y="733"/>
                  </a:lnTo>
                  <a:lnTo>
                    <a:pt x="112" y="732"/>
                  </a:lnTo>
                  <a:lnTo>
                    <a:pt x="112" y="729"/>
                  </a:lnTo>
                  <a:lnTo>
                    <a:pt x="112" y="728"/>
                  </a:lnTo>
                  <a:lnTo>
                    <a:pt x="112" y="726"/>
                  </a:lnTo>
                  <a:lnTo>
                    <a:pt x="111" y="725"/>
                  </a:lnTo>
                  <a:lnTo>
                    <a:pt x="108" y="726"/>
                  </a:lnTo>
                  <a:lnTo>
                    <a:pt x="106" y="725"/>
                  </a:lnTo>
                  <a:lnTo>
                    <a:pt x="105" y="725"/>
                  </a:lnTo>
                  <a:lnTo>
                    <a:pt x="103" y="724"/>
                  </a:lnTo>
                  <a:lnTo>
                    <a:pt x="103" y="721"/>
                  </a:lnTo>
                  <a:lnTo>
                    <a:pt x="103" y="719"/>
                  </a:lnTo>
                  <a:lnTo>
                    <a:pt x="103" y="718"/>
                  </a:lnTo>
                  <a:lnTo>
                    <a:pt x="103" y="717"/>
                  </a:lnTo>
                  <a:lnTo>
                    <a:pt x="104" y="715"/>
                  </a:lnTo>
                  <a:lnTo>
                    <a:pt x="105" y="714"/>
                  </a:lnTo>
                  <a:lnTo>
                    <a:pt x="106" y="712"/>
                  </a:lnTo>
                  <a:lnTo>
                    <a:pt x="106" y="711"/>
                  </a:lnTo>
                  <a:lnTo>
                    <a:pt x="106" y="709"/>
                  </a:lnTo>
                  <a:lnTo>
                    <a:pt x="106" y="708"/>
                  </a:lnTo>
                  <a:lnTo>
                    <a:pt x="106" y="706"/>
                  </a:lnTo>
                  <a:lnTo>
                    <a:pt x="105" y="704"/>
                  </a:lnTo>
                  <a:lnTo>
                    <a:pt x="104" y="703"/>
                  </a:lnTo>
                  <a:lnTo>
                    <a:pt x="101" y="702"/>
                  </a:lnTo>
                  <a:lnTo>
                    <a:pt x="100" y="702"/>
                  </a:lnTo>
                  <a:lnTo>
                    <a:pt x="99" y="701"/>
                  </a:lnTo>
                  <a:lnTo>
                    <a:pt x="97" y="698"/>
                  </a:lnTo>
                  <a:lnTo>
                    <a:pt x="96" y="699"/>
                  </a:lnTo>
                  <a:lnTo>
                    <a:pt x="95" y="698"/>
                  </a:lnTo>
                  <a:lnTo>
                    <a:pt x="92" y="698"/>
                  </a:lnTo>
                  <a:lnTo>
                    <a:pt x="89" y="699"/>
                  </a:lnTo>
                  <a:lnTo>
                    <a:pt x="82" y="699"/>
                  </a:lnTo>
                  <a:lnTo>
                    <a:pt x="81" y="701"/>
                  </a:lnTo>
                  <a:lnTo>
                    <a:pt x="81" y="702"/>
                  </a:lnTo>
                  <a:lnTo>
                    <a:pt x="78" y="704"/>
                  </a:lnTo>
                  <a:lnTo>
                    <a:pt x="76" y="700"/>
                  </a:lnTo>
                  <a:lnTo>
                    <a:pt x="75" y="700"/>
                  </a:lnTo>
                  <a:lnTo>
                    <a:pt x="73" y="702"/>
                  </a:lnTo>
                  <a:lnTo>
                    <a:pt x="72" y="701"/>
                  </a:lnTo>
                  <a:lnTo>
                    <a:pt x="67" y="701"/>
                  </a:lnTo>
                  <a:lnTo>
                    <a:pt x="64" y="700"/>
                  </a:lnTo>
                  <a:lnTo>
                    <a:pt x="63" y="702"/>
                  </a:lnTo>
                  <a:lnTo>
                    <a:pt x="60" y="703"/>
                  </a:lnTo>
                  <a:lnTo>
                    <a:pt x="60" y="707"/>
                  </a:lnTo>
                  <a:lnTo>
                    <a:pt x="59" y="708"/>
                  </a:lnTo>
                  <a:lnTo>
                    <a:pt x="58" y="709"/>
                  </a:lnTo>
                  <a:lnTo>
                    <a:pt x="57" y="710"/>
                  </a:lnTo>
                  <a:lnTo>
                    <a:pt x="56" y="712"/>
                  </a:lnTo>
                  <a:lnTo>
                    <a:pt x="56" y="714"/>
                  </a:lnTo>
                  <a:lnTo>
                    <a:pt x="55" y="715"/>
                  </a:lnTo>
                  <a:lnTo>
                    <a:pt x="54" y="716"/>
                  </a:lnTo>
                  <a:lnTo>
                    <a:pt x="54" y="718"/>
                  </a:lnTo>
                  <a:lnTo>
                    <a:pt x="54" y="719"/>
                  </a:lnTo>
                  <a:lnTo>
                    <a:pt x="53" y="721"/>
                  </a:lnTo>
                  <a:lnTo>
                    <a:pt x="53" y="723"/>
                  </a:lnTo>
                  <a:lnTo>
                    <a:pt x="54" y="724"/>
                  </a:lnTo>
                  <a:lnTo>
                    <a:pt x="54" y="725"/>
                  </a:lnTo>
                  <a:lnTo>
                    <a:pt x="55" y="727"/>
                  </a:lnTo>
                  <a:lnTo>
                    <a:pt x="56" y="728"/>
                  </a:lnTo>
                  <a:lnTo>
                    <a:pt x="56" y="731"/>
                  </a:lnTo>
                  <a:lnTo>
                    <a:pt x="56" y="732"/>
                  </a:lnTo>
                  <a:lnTo>
                    <a:pt x="53" y="732"/>
                  </a:lnTo>
                  <a:lnTo>
                    <a:pt x="51" y="732"/>
                  </a:lnTo>
                  <a:lnTo>
                    <a:pt x="49" y="731"/>
                  </a:lnTo>
                  <a:lnTo>
                    <a:pt x="48" y="731"/>
                  </a:lnTo>
                  <a:lnTo>
                    <a:pt x="45" y="731"/>
                  </a:lnTo>
                  <a:lnTo>
                    <a:pt x="46" y="728"/>
                  </a:lnTo>
                  <a:lnTo>
                    <a:pt x="46" y="726"/>
                  </a:lnTo>
                  <a:lnTo>
                    <a:pt x="47" y="725"/>
                  </a:lnTo>
                  <a:lnTo>
                    <a:pt x="48" y="721"/>
                  </a:lnTo>
                  <a:lnTo>
                    <a:pt x="49" y="720"/>
                  </a:lnTo>
                  <a:lnTo>
                    <a:pt x="49" y="718"/>
                  </a:lnTo>
                  <a:lnTo>
                    <a:pt x="50" y="717"/>
                  </a:lnTo>
                  <a:lnTo>
                    <a:pt x="51" y="715"/>
                  </a:lnTo>
                  <a:lnTo>
                    <a:pt x="51" y="711"/>
                  </a:lnTo>
                  <a:lnTo>
                    <a:pt x="51" y="709"/>
                  </a:lnTo>
                  <a:lnTo>
                    <a:pt x="50" y="708"/>
                  </a:lnTo>
                  <a:lnTo>
                    <a:pt x="49" y="707"/>
                  </a:lnTo>
                  <a:lnTo>
                    <a:pt x="46" y="703"/>
                  </a:lnTo>
                  <a:lnTo>
                    <a:pt x="42" y="702"/>
                  </a:lnTo>
                  <a:lnTo>
                    <a:pt x="40" y="703"/>
                  </a:lnTo>
                  <a:lnTo>
                    <a:pt x="38" y="703"/>
                  </a:lnTo>
                  <a:lnTo>
                    <a:pt x="35" y="704"/>
                  </a:lnTo>
                  <a:lnTo>
                    <a:pt x="31" y="706"/>
                  </a:lnTo>
                  <a:lnTo>
                    <a:pt x="25" y="708"/>
                  </a:lnTo>
                  <a:lnTo>
                    <a:pt x="23" y="710"/>
                  </a:lnTo>
                  <a:lnTo>
                    <a:pt x="20" y="712"/>
                  </a:lnTo>
                  <a:lnTo>
                    <a:pt x="16" y="716"/>
                  </a:lnTo>
                  <a:lnTo>
                    <a:pt x="13" y="717"/>
                  </a:lnTo>
                  <a:lnTo>
                    <a:pt x="10" y="717"/>
                  </a:lnTo>
                  <a:lnTo>
                    <a:pt x="8" y="716"/>
                  </a:lnTo>
                  <a:lnTo>
                    <a:pt x="7" y="715"/>
                  </a:lnTo>
                  <a:lnTo>
                    <a:pt x="5" y="714"/>
                  </a:lnTo>
                  <a:lnTo>
                    <a:pt x="6" y="710"/>
                  </a:lnTo>
                  <a:lnTo>
                    <a:pt x="6" y="709"/>
                  </a:lnTo>
                  <a:lnTo>
                    <a:pt x="7" y="708"/>
                  </a:lnTo>
                  <a:lnTo>
                    <a:pt x="7" y="706"/>
                  </a:lnTo>
                  <a:lnTo>
                    <a:pt x="7" y="704"/>
                  </a:lnTo>
                  <a:lnTo>
                    <a:pt x="7" y="702"/>
                  </a:lnTo>
                  <a:lnTo>
                    <a:pt x="9" y="700"/>
                  </a:lnTo>
                  <a:lnTo>
                    <a:pt x="7" y="700"/>
                  </a:lnTo>
                  <a:lnTo>
                    <a:pt x="8" y="697"/>
                  </a:lnTo>
                  <a:lnTo>
                    <a:pt x="8" y="694"/>
                  </a:lnTo>
                  <a:lnTo>
                    <a:pt x="7" y="693"/>
                  </a:lnTo>
                  <a:lnTo>
                    <a:pt x="7" y="692"/>
                  </a:lnTo>
                  <a:lnTo>
                    <a:pt x="7" y="690"/>
                  </a:lnTo>
                  <a:lnTo>
                    <a:pt x="7" y="689"/>
                  </a:lnTo>
                  <a:lnTo>
                    <a:pt x="7" y="686"/>
                  </a:lnTo>
                  <a:lnTo>
                    <a:pt x="7" y="685"/>
                  </a:lnTo>
                  <a:lnTo>
                    <a:pt x="8" y="683"/>
                  </a:lnTo>
                  <a:lnTo>
                    <a:pt x="8" y="682"/>
                  </a:lnTo>
                  <a:lnTo>
                    <a:pt x="8" y="679"/>
                  </a:lnTo>
                  <a:lnTo>
                    <a:pt x="8" y="678"/>
                  </a:lnTo>
                  <a:lnTo>
                    <a:pt x="9" y="676"/>
                  </a:lnTo>
                  <a:lnTo>
                    <a:pt x="10" y="675"/>
                  </a:lnTo>
                  <a:lnTo>
                    <a:pt x="12" y="674"/>
                  </a:lnTo>
                  <a:lnTo>
                    <a:pt x="13" y="673"/>
                  </a:lnTo>
                  <a:lnTo>
                    <a:pt x="14" y="672"/>
                  </a:lnTo>
                  <a:lnTo>
                    <a:pt x="15" y="670"/>
                  </a:lnTo>
                  <a:lnTo>
                    <a:pt x="16" y="668"/>
                  </a:lnTo>
                  <a:lnTo>
                    <a:pt x="17" y="668"/>
                  </a:lnTo>
                  <a:lnTo>
                    <a:pt x="17" y="666"/>
                  </a:lnTo>
                  <a:lnTo>
                    <a:pt x="17" y="665"/>
                  </a:lnTo>
                  <a:lnTo>
                    <a:pt x="18" y="662"/>
                  </a:lnTo>
                  <a:lnTo>
                    <a:pt x="17" y="660"/>
                  </a:lnTo>
                  <a:lnTo>
                    <a:pt x="20" y="660"/>
                  </a:lnTo>
                  <a:lnTo>
                    <a:pt x="21" y="660"/>
                  </a:lnTo>
                  <a:lnTo>
                    <a:pt x="22" y="661"/>
                  </a:lnTo>
                  <a:lnTo>
                    <a:pt x="24" y="662"/>
                  </a:lnTo>
                  <a:lnTo>
                    <a:pt x="25" y="664"/>
                  </a:lnTo>
                  <a:lnTo>
                    <a:pt x="28" y="664"/>
                  </a:lnTo>
                  <a:lnTo>
                    <a:pt x="29" y="662"/>
                  </a:lnTo>
                  <a:lnTo>
                    <a:pt x="31" y="662"/>
                  </a:lnTo>
                  <a:lnTo>
                    <a:pt x="32" y="662"/>
                  </a:lnTo>
                  <a:lnTo>
                    <a:pt x="35" y="659"/>
                  </a:lnTo>
                  <a:lnTo>
                    <a:pt x="37" y="658"/>
                  </a:lnTo>
                  <a:lnTo>
                    <a:pt x="38" y="657"/>
                  </a:lnTo>
                  <a:lnTo>
                    <a:pt x="39" y="655"/>
                  </a:lnTo>
                  <a:lnTo>
                    <a:pt x="40" y="652"/>
                  </a:lnTo>
                  <a:lnTo>
                    <a:pt x="35" y="650"/>
                  </a:lnTo>
                  <a:lnTo>
                    <a:pt x="35" y="649"/>
                  </a:lnTo>
                  <a:lnTo>
                    <a:pt x="34" y="648"/>
                  </a:lnTo>
                  <a:lnTo>
                    <a:pt x="33" y="645"/>
                  </a:lnTo>
                  <a:lnTo>
                    <a:pt x="33" y="644"/>
                  </a:lnTo>
                  <a:lnTo>
                    <a:pt x="33" y="642"/>
                  </a:lnTo>
                  <a:lnTo>
                    <a:pt x="33" y="641"/>
                  </a:lnTo>
                  <a:lnTo>
                    <a:pt x="33" y="639"/>
                  </a:lnTo>
                  <a:lnTo>
                    <a:pt x="33" y="638"/>
                  </a:lnTo>
                  <a:lnTo>
                    <a:pt x="33" y="635"/>
                  </a:lnTo>
                  <a:lnTo>
                    <a:pt x="33" y="633"/>
                  </a:lnTo>
                  <a:lnTo>
                    <a:pt x="33" y="632"/>
                  </a:lnTo>
                  <a:lnTo>
                    <a:pt x="33" y="630"/>
                  </a:lnTo>
                  <a:lnTo>
                    <a:pt x="33" y="628"/>
                  </a:lnTo>
                  <a:lnTo>
                    <a:pt x="33" y="626"/>
                  </a:lnTo>
                  <a:lnTo>
                    <a:pt x="33" y="625"/>
                  </a:lnTo>
                  <a:lnTo>
                    <a:pt x="33" y="623"/>
                  </a:lnTo>
                  <a:lnTo>
                    <a:pt x="34" y="622"/>
                  </a:lnTo>
                  <a:lnTo>
                    <a:pt x="34" y="619"/>
                  </a:lnTo>
                  <a:lnTo>
                    <a:pt x="34" y="618"/>
                  </a:lnTo>
                  <a:lnTo>
                    <a:pt x="34" y="616"/>
                  </a:lnTo>
                  <a:lnTo>
                    <a:pt x="34" y="615"/>
                  </a:lnTo>
                  <a:lnTo>
                    <a:pt x="34" y="614"/>
                  </a:lnTo>
                  <a:lnTo>
                    <a:pt x="34" y="611"/>
                  </a:lnTo>
                  <a:lnTo>
                    <a:pt x="34" y="610"/>
                  </a:lnTo>
                  <a:lnTo>
                    <a:pt x="34" y="609"/>
                  </a:lnTo>
                  <a:lnTo>
                    <a:pt x="34" y="608"/>
                  </a:lnTo>
                  <a:lnTo>
                    <a:pt x="33" y="606"/>
                  </a:lnTo>
                  <a:lnTo>
                    <a:pt x="33" y="605"/>
                  </a:lnTo>
                  <a:lnTo>
                    <a:pt x="32" y="603"/>
                  </a:lnTo>
                  <a:lnTo>
                    <a:pt x="32" y="601"/>
                  </a:lnTo>
                  <a:lnTo>
                    <a:pt x="33" y="600"/>
                  </a:lnTo>
                  <a:lnTo>
                    <a:pt x="34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3"/>
                  </a:lnTo>
                  <a:lnTo>
                    <a:pt x="34" y="591"/>
                  </a:lnTo>
                  <a:lnTo>
                    <a:pt x="33" y="589"/>
                  </a:lnTo>
                  <a:lnTo>
                    <a:pt x="33" y="588"/>
                  </a:lnTo>
                  <a:lnTo>
                    <a:pt x="33" y="585"/>
                  </a:lnTo>
                  <a:lnTo>
                    <a:pt x="32" y="584"/>
                  </a:lnTo>
                  <a:lnTo>
                    <a:pt x="31" y="583"/>
                  </a:lnTo>
                  <a:lnTo>
                    <a:pt x="29" y="582"/>
                  </a:lnTo>
                  <a:lnTo>
                    <a:pt x="28" y="582"/>
                  </a:lnTo>
                  <a:lnTo>
                    <a:pt x="26" y="581"/>
                  </a:lnTo>
                  <a:lnTo>
                    <a:pt x="24" y="581"/>
                  </a:lnTo>
                  <a:lnTo>
                    <a:pt x="23" y="580"/>
                  </a:lnTo>
                  <a:lnTo>
                    <a:pt x="21" y="578"/>
                  </a:lnTo>
                  <a:lnTo>
                    <a:pt x="20" y="577"/>
                  </a:lnTo>
                  <a:lnTo>
                    <a:pt x="18" y="575"/>
                  </a:lnTo>
                  <a:lnTo>
                    <a:pt x="15" y="569"/>
                  </a:lnTo>
                  <a:lnTo>
                    <a:pt x="15" y="567"/>
                  </a:lnTo>
                  <a:lnTo>
                    <a:pt x="15" y="566"/>
                  </a:lnTo>
                  <a:lnTo>
                    <a:pt x="15" y="564"/>
                  </a:lnTo>
                  <a:lnTo>
                    <a:pt x="15" y="563"/>
                  </a:lnTo>
                  <a:lnTo>
                    <a:pt x="15" y="561"/>
                  </a:lnTo>
                  <a:lnTo>
                    <a:pt x="15" y="559"/>
                  </a:lnTo>
                  <a:lnTo>
                    <a:pt x="15" y="557"/>
                  </a:lnTo>
                  <a:lnTo>
                    <a:pt x="15" y="556"/>
                  </a:lnTo>
                  <a:lnTo>
                    <a:pt x="15" y="555"/>
                  </a:lnTo>
                  <a:lnTo>
                    <a:pt x="16" y="552"/>
                  </a:lnTo>
                  <a:lnTo>
                    <a:pt x="16" y="551"/>
                  </a:lnTo>
                  <a:lnTo>
                    <a:pt x="16" y="550"/>
                  </a:lnTo>
                  <a:lnTo>
                    <a:pt x="16" y="548"/>
                  </a:lnTo>
                  <a:lnTo>
                    <a:pt x="16" y="547"/>
                  </a:lnTo>
                  <a:lnTo>
                    <a:pt x="16" y="544"/>
                  </a:lnTo>
                  <a:lnTo>
                    <a:pt x="16" y="543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6" y="539"/>
                  </a:lnTo>
                  <a:lnTo>
                    <a:pt x="15" y="536"/>
                  </a:lnTo>
                  <a:lnTo>
                    <a:pt x="14" y="536"/>
                  </a:lnTo>
                  <a:lnTo>
                    <a:pt x="14" y="534"/>
                  </a:lnTo>
                  <a:lnTo>
                    <a:pt x="14" y="533"/>
                  </a:lnTo>
                  <a:lnTo>
                    <a:pt x="14" y="532"/>
                  </a:lnTo>
                  <a:lnTo>
                    <a:pt x="14" y="530"/>
                  </a:lnTo>
                  <a:lnTo>
                    <a:pt x="14" y="529"/>
                  </a:lnTo>
                  <a:lnTo>
                    <a:pt x="14" y="526"/>
                  </a:lnTo>
                  <a:lnTo>
                    <a:pt x="14" y="525"/>
                  </a:lnTo>
                  <a:lnTo>
                    <a:pt x="12" y="524"/>
                  </a:lnTo>
                  <a:lnTo>
                    <a:pt x="10" y="524"/>
                  </a:lnTo>
                  <a:lnTo>
                    <a:pt x="9" y="524"/>
                  </a:lnTo>
                  <a:lnTo>
                    <a:pt x="7" y="523"/>
                  </a:lnTo>
                  <a:lnTo>
                    <a:pt x="6" y="522"/>
                  </a:lnTo>
                  <a:lnTo>
                    <a:pt x="5" y="522"/>
                  </a:lnTo>
                  <a:lnTo>
                    <a:pt x="3" y="523"/>
                  </a:lnTo>
                  <a:lnTo>
                    <a:pt x="0" y="517"/>
                  </a:lnTo>
                  <a:lnTo>
                    <a:pt x="0" y="516"/>
                  </a:lnTo>
                  <a:lnTo>
                    <a:pt x="0" y="513"/>
                  </a:lnTo>
                  <a:lnTo>
                    <a:pt x="4" y="514"/>
                  </a:lnTo>
                  <a:lnTo>
                    <a:pt x="5" y="514"/>
                  </a:lnTo>
                  <a:lnTo>
                    <a:pt x="7" y="514"/>
                  </a:lnTo>
                  <a:lnTo>
                    <a:pt x="8" y="515"/>
                  </a:lnTo>
                  <a:lnTo>
                    <a:pt x="9" y="515"/>
                  </a:lnTo>
                  <a:lnTo>
                    <a:pt x="12" y="516"/>
                  </a:lnTo>
                  <a:lnTo>
                    <a:pt x="14" y="517"/>
                  </a:lnTo>
                  <a:lnTo>
                    <a:pt x="15" y="517"/>
                  </a:lnTo>
                  <a:lnTo>
                    <a:pt x="17" y="518"/>
                  </a:lnTo>
                  <a:lnTo>
                    <a:pt x="18" y="518"/>
                  </a:lnTo>
                  <a:lnTo>
                    <a:pt x="20" y="519"/>
                  </a:lnTo>
                  <a:lnTo>
                    <a:pt x="21" y="521"/>
                  </a:lnTo>
                  <a:lnTo>
                    <a:pt x="23" y="522"/>
                  </a:lnTo>
                  <a:lnTo>
                    <a:pt x="24" y="522"/>
                  </a:lnTo>
                  <a:lnTo>
                    <a:pt x="25" y="523"/>
                  </a:lnTo>
                  <a:lnTo>
                    <a:pt x="28" y="523"/>
                  </a:lnTo>
                  <a:lnTo>
                    <a:pt x="28" y="521"/>
                  </a:lnTo>
                  <a:lnTo>
                    <a:pt x="28" y="519"/>
                  </a:lnTo>
                  <a:lnTo>
                    <a:pt x="29" y="518"/>
                  </a:lnTo>
                  <a:lnTo>
                    <a:pt x="30" y="517"/>
                  </a:lnTo>
                  <a:lnTo>
                    <a:pt x="31" y="516"/>
                  </a:lnTo>
                  <a:lnTo>
                    <a:pt x="33" y="515"/>
                  </a:lnTo>
                  <a:lnTo>
                    <a:pt x="34" y="516"/>
                  </a:lnTo>
                  <a:lnTo>
                    <a:pt x="35" y="517"/>
                  </a:lnTo>
                  <a:lnTo>
                    <a:pt x="37" y="518"/>
                  </a:lnTo>
                  <a:lnTo>
                    <a:pt x="38" y="519"/>
                  </a:lnTo>
                  <a:lnTo>
                    <a:pt x="40" y="518"/>
                  </a:lnTo>
                  <a:lnTo>
                    <a:pt x="41" y="517"/>
                  </a:lnTo>
                  <a:lnTo>
                    <a:pt x="42" y="517"/>
                  </a:lnTo>
                  <a:lnTo>
                    <a:pt x="43" y="516"/>
                  </a:lnTo>
                  <a:lnTo>
                    <a:pt x="45" y="515"/>
                  </a:lnTo>
                  <a:lnTo>
                    <a:pt x="47" y="514"/>
                  </a:lnTo>
                  <a:lnTo>
                    <a:pt x="48" y="514"/>
                  </a:lnTo>
                  <a:lnTo>
                    <a:pt x="49" y="512"/>
                  </a:lnTo>
                  <a:lnTo>
                    <a:pt x="50" y="509"/>
                  </a:lnTo>
                  <a:lnTo>
                    <a:pt x="51" y="507"/>
                  </a:lnTo>
                  <a:lnTo>
                    <a:pt x="53" y="505"/>
                  </a:lnTo>
                  <a:lnTo>
                    <a:pt x="54" y="504"/>
                  </a:lnTo>
                  <a:lnTo>
                    <a:pt x="54" y="502"/>
                  </a:lnTo>
                  <a:lnTo>
                    <a:pt x="55" y="500"/>
                  </a:lnTo>
                  <a:lnTo>
                    <a:pt x="55" y="499"/>
                  </a:lnTo>
                  <a:lnTo>
                    <a:pt x="55" y="497"/>
                  </a:lnTo>
                  <a:lnTo>
                    <a:pt x="55" y="496"/>
                  </a:lnTo>
                  <a:lnTo>
                    <a:pt x="56" y="495"/>
                  </a:lnTo>
                  <a:lnTo>
                    <a:pt x="56" y="492"/>
                  </a:lnTo>
                  <a:lnTo>
                    <a:pt x="56" y="491"/>
                  </a:lnTo>
                  <a:lnTo>
                    <a:pt x="57" y="489"/>
                  </a:lnTo>
                  <a:lnTo>
                    <a:pt x="57" y="488"/>
                  </a:lnTo>
                  <a:lnTo>
                    <a:pt x="57" y="485"/>
                  </a:lnTo>
                  <a:lnTo>
                    <a:pt x="58" y="484"/>
                  </a:lnTo>
                  <a:lnTo>
                    <a:pt x="58" y="482"/>
                  </a:lnTo>
                  <a:lnTo>
                    <a:pt x="58" y="481"/>
                  </a:lnTo>
                  <a:lnTo>
                    <a:pt x="59" y="479"/>
                  </a:lnTo>
                  <a:lnTo>
                    <a:pt x="60" y="477"/>
                  </a:lnTo>
                  <a:lnTo>
                    <a:pt x="60" y="476"/>
                  </a:lnTo>
                  <a:lnTo>
                    <a:pt x="62" y="475"/>
                  </a:lnTo>
                  <a:lnTo>
                    <a:pt x="64" y="474"/>
                  </a:lnTo>
                  <a:lnTo>
                    <a:pt x="68" y="471"/>
                  </a:lnTo>
                  <a:lnTo>
                    <a:pt x="71" y="468"/>
                  </a:lnTo>
                  <a:lnTo>
                    <a:pt x="73" y="466"/>
                  </a:lnTo>
                  <a:lnTo>
                    <a:pt x="76" y="464"/>
                  </a:lnTo>
                  <a:lnTo>
                    <a:pt x="79" y="463"/>
                  </a:lnTo>
                  <a:lnTo>
                    <a:pt x="81" y="462"/>
                  </a:lnTo>
                  <a:lnTo>
                    <a:pt x="82" y="460"/>
                  </a:lnTo>
                  <a:lnTo>
                    <a:pt x="86" y="459"/>
                  </a:lnTo>
                  <a:lnTo>
                    <a:pt x="89" y="458"/>
                  </a:lnTo>
                  <a:lnTo>
                    <a:pt x="92" y="458"/>
                  </a:lnTo>
                  <a:lnTo>
                    <a:pt x="98" y="458"/>
                  </a:lnTo>
                  <a:lnTo>
                    <a:pt x="101" y="457"/>
                  </a:lnTo>
                  <a:lnTo>
                    <a:pt x="101" y="454"/>
                  </a:lnTo>
                  <a:lnTo>
                    <a:pt x="107" y="455"/>
                  </a:lnTo>
                  <a:lnTo>
                    <a:pt x="107" y="453"/>
                  </a:lnTo>
                  <a:lnTo>
                    <a:pt x="108" y="450"/>
                  </a:lnTo>
                  <a:lnTo>
                    <a:pt x="106" y="449"/>
                  </a:lnTo>
                  <a:lnTo>
                    <a:pt x="105" y="447"/>
                  </a:lnTo>
                  <a:lnTo>
                    <a:pt x="104" y="445"/>
                  </a:lnTo>
                  <a:lnTo>
                    <a:pt x="104" y="442"/>
                  </a:lnTo>
                  <a:lnTo>
                    <a:pt x="104" y="439"/>
                  </a:lnTo>
                  <a:lnTo>
                    <a:pt x="106" y="435"/>
                  </a:lnTo>
                  <a:lnTo>
                    <a:pt x="107" y="434"/>
                  </a:lnTo>
                  <a:lnTo>
                    <a:pt x="105" y="432"/>
                  </a:lnTo>
                  <a:lnTo>
                    <a:pt x="105" y="431"/>
                  </a:lnTo>
                  <a:lnTo>
                    <a:pt x="105" y="430"/>
                  </a:lnTo>
                  <a:lnTo>
                    <a:pt x="105" y="428"/>
                  </a:lnTo>
                  <a:lnTo>
                    <a:pt x="107" y="425"/>
                  </a:lnTo>
                  <a:lnTo>
                    <a:pt x="105" y="424"/>
                  </a:lnTo>
                  <a:lnTo>
                    <a:pt x="105" y="421"/>
                  </a:lnTo>
                  <a:lnTo>
                    <a:pt x="105" y="418"/>
                  </a:lnTo>
                  <a:lnTo>
                    <a:pt x="105" y="417"/>
                  </a:lnTo>
                  <a:lnTo>
                    <a:pt x="101" y="417"/>
                  </a:lnTo>
                  <a:lnTo>
                    <a:pt x="103" y="414"/>
                  </a:lnTo>
                  <a:lnTo>
                    <a:pt x="103" y="411"/>
                  </a:lnTo>
                  <a:lnTo>
                    <a:pt x="105" y="407"/>
                  </a:lnTo>
                  <a:lnTo>
                    <a:pt x="103" y="404"/>
                  </a:lnTo>
                  <a:lnTo>
                    <a:pt x="101" y="401"/>
                  </a:lnTo>
                  <a:lnTo>
                    <a:pt x="103" y="398"/>
                  </a:lnTo>
                  <a:lnTo>
                    <a:pt x="104" y="395"/>
                  </a:lnTo>
                  <a:lnTo>
                    <a:pt x="105" y="392"/>
                  </a:lnTo>
                  <a:lnTo>
                    <a:pt x="104" y="390"/>
                  </a:lnTo>
                  <a:lnTo>
                    <a:pt x="103" y="389"/>
                  </a:lnTo>
                  <a:lnTo>
                    <a:pt x="100" y="387"/>
                  </a:lnTo>
                  <a:lnTo>
                    <a:pt x="99" y="386"/>
                  </a:lnTo>
                  <a:lnTo>
                    <a:pt x="98" y="383"/>
                  </a:lnTo>
                  <a:lnTo>
                    <a:pt x="96" y="382"/>
                  </a:lnTo>
                  <a:lnTo>
                    <a:pt x="95" y="380"/>
                  </a:lnTo>
                  <a:lnTo>
                    <a:pt x="92" y="379"/>
                  </a:lnTo>
                  <a:lnTo>
                    <a:pt x="89" y="376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89" y="369"/>
                  </a:lnTo>
                  <a:lnTo>
                    <a:pt x="88" y="369"/>
                  </a:lnTo>
                  <a:lnTo>
                    <a:pt x="86" y="367"/>
                  </a:lnTo>
                  <a:lnTo>
                    <a:pt x="80" y="366"/>
                  </a:lnTo>
                  <a:lnTo>
                    <a:pt x="75" y="365"/>
                  </a:lnTo>
                  <a:lnTo>
                    <a:pt x="72" y="364"/>
                  </a:lnTo>
                  <a:lnTo>
                    <a:pt x="71" y="363"/>
                  </a:lnTo>
                  <a:lnTo>
                    <a:pt x="70" y="361"/>
                  </a:lnTo>
                  <a:lnTo>
                    <a:pt x="70" y="356"/>
                  </a:lnTo>
                  <a:lnTo>
                    <a:pt x="71" y="355"/>
                  </a:lnTo>
                  <a:lnTo>
                    <a:pt x="73" y="353"/>
                  </a:lnTo>
                  <a:lnTo>
                    <a:pt x="76" y="352"/>
                  </a:lnTo>
                  <a:lnTo>
                    <a:pt x="80" y="352"/>
                  </a:lnTo>
                  <a:lnTo>
                    <a:pt x="82" y="350"/>
                  </a:lnTo>
                  <a:lnTo>
                    <a:pt x="83" y="348"/>
                  </a:lnTo>
                  <a:lnTo>
                    <a:pt x="82" y="344"/>
                  </a:lnTo>
                  <a:lnTo>
                    <a:pt x="81" y="341"/>
                  </a:lnTo>
                  <a:lnTo>
                    <a:pt x="80" y="339"/>
                  </a:lnTo>
                  <a:lnTo>
                    <a:pt x="78" y="338"/>
                  </a:lnTo>
                  <a:lnTo>
                    <a:pt x="76" y="339"/>
                  </a:lnTo>
                  <a:lnTo>
                    <a:pt x="74" y="339"/>
                  </a:lnTo>
                  <a:lnTo>
                    <a:pt x="70" y="340"/>
                  </a:lnTo>
                  <a:lnTo>
                    <a:pt x="71" y="337"/>
                  </a:lnTo>
                  <a:lnTo>
                    <a:pt x="72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28"/>
                  </a:lnTo>
                  <a:lnTo>
                    <a:pt x="73" y="325"/>
                  </a:lnTo>
                  <a:lnTo>
                    <a:pt x="73" y="324"/>
                  </a:lnTo>
                  <a:lnTo>
                    <a:pt x="74" y="322"/>
                  </a:lnTo>
                  <a:lnTo>
                    <a:pt x="74" y="321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6" y="315"/>
                  </a:lnTo>
                  <a:lnTo>
                    <a:pt x="76" y="314"/>
                  </a:lnTo>
                  <a:lnTo>
                    <a:pt x="78" y="313"/>
                  </a:lnTo>
                  <a:lnTo>
                    <a:pt x="79" y="311"/>
                  </a:lnTo>
                  <a:lnTo>
                    <a:pt x="79" y="310"/>
                  </a:lnTo>
                  <a:lnTo>
                    <a:pt x="80" y="308"/>
                  </a:lnTo>
                  <a:lnTo>
                    <a:pt x="81" y="307"/>
                  </a:lnTo>
                  <a:lnTo>
                    <a:pt x="82" y="306"/>
                  </a:lnTo>
                  <a:lnTo>
                    <a:pt x="81" y="303"/>
                  </a:lnTo>
                  <a:lnTo>
                    <a:pt x="82" y="303"/>
                  </a:lnTo>
                  <a:lnTo>
                    <a:pt x="86" y="300"/>
                  </a:lnTo>
                  <a:lnTo>
                    <a:pt x="83" y="297"/>
                  </a:lnTo>
                  <a:lnTo>
                    <a:pt x="82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6" y="296"/>
                  </a:lnTo>
                  <a:lnTo>
                    <a:pt x="75" y="295"/>
                  </a:lnTo>
                  <a:lnTo>
                    <a:pt x="74" y="295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68" y="294"/>
                  </a:lnTo>
                  <a:lnTo>
                    <a:pt x="70" y="291"/>
                  </a:lnTo>
                  <a:lnTo>
                    <a:pt x="70" y="290"/>
                  </a:lnTo>
                  <a:lnTo>
                    <a:pt x="70" y="288"/>
                  </a:lnTo>
                  <a:lnTo>
                    <a:pt x="71" y="287"/>
                  </a:lnTo>
                  <a:lnTo>
                    <a:pt x="71" y="285"/>
                  </a:lnTo>
                  <a:lnTo>
                    <a:pt x="71" y="283"/>
                  </a:lnTo>
                  <a:lnTo>
                    <a:pt x="71" y="282"/>
                  </a:lnTo>
                  <a:lnTo>
                    <a:pt x="72" y="280"/>
                  </a:lnTo>
                  <a:lnTo>
                    <a:pt x="72" y="279"/>
                  </a:lnTo>
                  <a:lnTo>
                    <a:pt x="73" y="277"/>
                  </a:lnTo>
                  <a:lnTo>
                    <a:pt x="74" y="278"/>
                  </a:lnTo>
                  <a:lnTo>
                    <a:pt x="76" y="278"/>
                  </a:lnTo>
                  <a:lnTo>
                    <a:pt x="78" y="279"/>
                  </a:lnTo>
                  <a:lnTo>
                    <a:pt x="80" y="279"/>
                  </a:lnTo>
                  <a:lnTo>
                    <a:pt x="81" y="279"/>
                  </a:lnTo>
                  <a:lnTo>
                    <a:pt x="83" y="280"/>
                  </a:lnTo>
                  <a:lnTo>
                    <a:pt x="84" y="280"/>
                  </a:lnTo>
                  <a:lnTo>
                    <a:pt x="87" y="281"/>
                  </a:lnTo>
                  <a:lnTo>
                    <a:pt x="88" y="281"/>
                  </a:lnTo>
                  <a:lnTo>
                    <a:pt x="89" y="282"/>
                  </a:lnTo>
                  <a:lnTo>
                    <a:pt x="91" y="282"/>
                  </a:lnTo>
                  <a:lnTo>
                    <a:pt x="92" y="283"/>
                  </a:lnTo>
                  <a:lnTo>
                    <a:pt x="95" y="285"/>
                  </a:lnTo>
                  <a:lnTo>
                    <a:pt x="96" y="285"/>
                  </a:lnTo>
                  <a:lnTo>
                    <a:pt x="97" y="286"/>
                  </a:lnTo>
                  <a:lnTo>
                    <a:pt x="99" y="285"/>
                  </a:lnTo>
                  <a:lnTo>
                    <a:pt x="100" y="283"/>
                  </a:lnTo>
                  <a:lnTo>
                    <a:pt x="103" y="286"/>
                  </a:lnTo>
                  <a:lnTo>
                    <a:pt x="104" y="283"/>
                  </a:lnTo>
                  <a:lnTo>
                    <a:pt x="104" y="281"/>
                  </a:lnTo>
                  <a:lnTo>
                    <a:pt x="109" y="283"/>
                  </a:lnTo>
                  <a:lnTo>
                    <a:pt x="114" y="283"/>
                  </a:lnTo>
                  <a:lnTo>
                    <a:pt x="115" y="283"/>
                  </a:lnTo>
                  <a:lnTo>
                    <a:pt x="117" y="282"/>
                  </a:lnTo>
                  <a:lnTo>
                    <a:pt x="118" y="282"/>
                  </a:lnTo>
                  <a:lnTo>
                    <a:pt x="120" y="282"/>
                  </a:lnTo>
                  <a:lnTo>
                    <a:pt x="122" y="282"/>
                  </a:lnTo>
                  <a:lnTo>
                    <a:pt x="123" y="281"/>
                  </a:lnTo>
                  <a:lnTo>
                    <a:pt x="125" y="280"/>
                  </a:lnTo>
                  <a:lnTo>
                    <a:pt x="125" y="279"/>
                  </a:lnTo>
                  <a:lnTo>
                    <a:pt x="128" y="279"/>
                  </a:lnTo>
                  <a:lnTo>
                    <a:pt x="128" y="278"/>
                  </a:lnTo>
                  <a:lnTo>
                    <a:pt x="130" y="277"/>
                  </a:lnTo>
                  <a:lnTo>
                    <a:pt x="130" y="275"/>
                  </a:lnTo>
                  <a:lnTo>
                    <a:pt x="131" y="274"/>
                  </a:lnTo>
                  <a:lnTo>
                    <a:pt x="133" y="273"/>
                  </a:lnTo>
                  <a:lnTo>
                    <a:pt x="134" y="272"/>
                  </a:lnTo>
                  <a:lnTo>
                    <a:pt x="136" y="271"/>
                  </a:lnTo>
                  <a:lnTo>
                    <a:pt x="137" y="271"/>
                  </a:lnTo>
                  <a:lnTo>
                    <a:pt x="138" y="270"/>
                  </a:lnTo>
                  <a:lnTo>
                    <a:pt x="139" y="269"/>
                  </a:lnTo>
                  <a:lnTo>
                    <a:pt x="140" y="268"/>
                  </a:lnTo>
                  <a:lnTo>
                    <a:pt x="141" y="266"/>
                  </a:lnTo>
                  <a:lnTo>
                    <a:pt x="142" y="265"/>
                  </a:lnTo>
                  <a:lnTo>
                    <a:pt x="143" y="264"/>
                  </a:lnTo>
                  <a:lnTo>
                    <a:pt x="145" y="263"/>
                  </a:lnTo>
                  <a:lnTo>
                    <a:pt x="146" y="262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50" y="258"/>
                  </a:lnTo>
                  <a:lnTo>
                    <a:pt x="150" y="257"/>
                  </a:lnTo>
                  <a:lnTo>
                    <a:pt x="150" y="255"/>
                  </a:lnTo>
                  <a:lnTo>
                    <a:pt x="151" y="255"/>
                  </a:lnTo>
                  <a:lnTo>
                    <a:pt x="155" y="254"/>
                  </a:lnTo>
                  <a:lnTo>
                    <a:pt x="154" y="252"/>
                  </a:lnTo>
                  <a:lnTo>
                    <a:pt x="154" y="251"/>
                  </a:lnTo>
                  <a:lnTo>
                    <a:pt x="153" y="249"/>
                  </a:lnTo>
                  <a:lnTo>
                    <a:pt x="153" y="248"/>
                  </a:lnTo>
                  <a:lnTo>
                    <a:pt x="150" y="247"/>
                  </a:lnTo>
                  <a:lnTo>
                    <a:pt x="150" y="244"/>
                  </a:lnTo>
                  <a:lnTo>
                    <a:pt x="151" y="241"/>
                  </a:lnTo>
                  <a:lnTo>
                    <a:pt x="156" y="241"/>
                  </a:lnTo>
                  <a:lnTo>
                    <a:pt x="158" y="239"/>
                  </a:lnTo>
                  <a:lnTo>
                    <a:pt x="155" y="238"/>
                  </a:lnTo>
                  <a:lnTo>
                    <a:pt x="153" y="238"/>
                  </a:lnTo>
                  <a:lnTo>
                    <a:pt x="148" y="238"/>
                  </a:lnTo>
                  <a:lnTo>
                    <a:pt x="145" y="239"/>
                  </a:lnTo>
                  <a:lnTo>
                    <a:pt x="141" y="241"/>
                  </a:lnTo>
                  <a:lnTo>
                    <a:pt x="140" y="239"/>
                  </a:lnTo>
                  <a:lnTo>
                    <a:pt x="138" y="239"/>
                  </a:lnTo>
                  <a:lnTo>
                    <a:pt x="136" y="239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1" y="239"/>
                  </a:lnTo>
                  <a:lnTo>
                    <a:pt x="129" y="239"/>
                  </a:lnTo>
                  <a:lnTo>
                    <a:pt x="128" y="239"/>
                  </a:lnTo>
                  <a:lnTo>
                    <a:pt x="125" y="239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3" y="235"/>
                  </a:lnTo>
                  <a:lnTo>
                    <a:pt x="123" y="232"/>
                  </a:lnTo>
                  <a:lnTo>
                    <a:pt x="123" y="231"/>
                  </a:lnTo>
                  <a:lnTo>
                    <a:pt x="122" y="230"/>
                  </a:lnTo>
                  <a:lnTo>
                    <a:pt x="122" y="228"/>
                  </a:lnTo>
                  <a:lnTo>
                    <a:pt x="122" y="227"/>
                  </a:lnTo>
                  <a:lnTo>
                    <a:pt x="121" y="226"/>
                  </a:lnTo>
                  <a:lnTo>
                    <a:pt x="121" y="223"/>
                  </a:lnTo>
                  <a:lnTo>
                    <a:pt x="120" y="222"/>
                  </a:lnTo>
                  <a:lnTo>
                    <a:pt x="120" y="220"/>
                  </a:lnTo>
                  <a:lnTo>
                    <a:pt x="118" y="219"/>
                  </a:lnTo>
                  <a:lnTo>
                    <a:pt x="117" y="218"/>
                  </a:lnTo>
                  <a:lnTo>
                    <a:pt x="117" y="215"/>
                  </a:lnTo>
                  <a:lnTo>
                    <a:pt x="117" y="214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5" y="210"/>
                  </a:lnTo>
                  <a:lnTo>
                    <a:pt x="116" y="207"/>
                  </a:lnTo>
                  <a:lnTo>
                    <a:pt x="117" y="207"/>
                  </a:lnTo>
                  <a:lnTo>
                    <a:pt x="118" y="206"/>
                  </a:lnTo>
                  <a:lnTo>
                    <a:pt x="120" y="205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199"/>
                  </a:lnTo>
                  <a:lnTo>
                    <a:pt x="120" y="198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22" y="194"/>
                  </a:lnTo>
                  <a:lnTo>
                    <a:pt x="122" y="193"/>
                  </a:lnTo>
                  <a:lnTo>
                    <a:pt x="122" y="189"/>
                  </a:lnTo>
                  <a:lnTo>
                    <a:pt x="118" y="189"/>
                  </a:lnTo>
                  <a:lnTo>
                    <a:pt x="115" y="184"/>
                  </a:lnTo>
                  <a:lnTo>
                    <a:pt x="114" y="182"/>
                  </a:lnTo>
                  <a:lnTo>
                    <a:pt x="113" y="180"/>
                  </a:lnTo>
                  <a:lnTo>
                    <a:pt x="112" y="179"/>
                  </a:lnTo>
                  <a:lnTo>
                    <a:pt x="111" y="179"/>
                  </a:lnTo>
                  <a:lnTo>
                    <a:pt x="109" y="178"/>
                  </a:lnTo>
                  <a:lnTo>
                    <a:pt x="107" y="178"/>
                  </a:lnTo>
                  <a:lnTo>
                    <a:pt x="106" y="177"/>
                  </a:lnTo>
                  <a:lnTo>
                    <a:pt x="105" y="177"/>
                  </a:lnTo>
                  <a:lnTo>
                    <a:pt x="103" y="178"/>
                  </a:lnTo>
                  <a:lnTo>
                    <a:pt x="101" y="178"/>
                  </a:lnTo>
                  <a:lnTo>
                    <a:pt x="100" y="178"/>
                  </a:lnTo>
                  <a:lnTo>
                    <a:pt x="99" y="177"/>
                  </a:lnTo>
                  <a:lnTo>
                    <a:pt x="97" y="176"/>
                  </a:lnTo>
                  <a:lnTo>
                    <a:pt x="96" y="174"/>
                  </a:lnTo>
                  <a:lnTo>
                    <a:pt x="95" y="173"/>
                  </a:lnTo>
                  <a:lnTo>
                    <a:pt x="93" y="172"/>
                  </a:lnTo>
                  <a:lnTo>
                    <a:pt x="92" y="171"/>
                  </a:lnTo>
                  <a:lnTo>
                    <a:pt x="91" y="170"/>
                  </a:lnTo>
                  <a:lnTo>
                    <a:pt x="90" y="169"/>
                  </a:lnTo>
                  <a:lnTo>
                    <a:pt x="88" y="168"/>
                  </a:lnTo>
                  <a:lnTo>
                    <a:pt x="87" y="167"/>
                  </a:lnTo>
                  <a:lnTo>
                    <a:pt x="86" y="165"/>
                  </a:lnTo>
                  <a:lnTo>
                    <a:pt x="86" y="162"/>
                  </a:lnTo>
                  <a:lnTo>
                    <a:pt x="87" y="161"/>
                  </a:lnTo>
                  <a:lnTo>
                    <a:pt x="88" y="161"/>
                  </a:lnTo>
                  <a:lnTo>
                    <a:pt x="90" y="160"/>
                  </a:lnTo>
                  <a:lnTo>
                    <a:pt x="91" y="159"/>
                  </a:lnTo>
                  <a:lnTo>
                    <a:pt x="92" y="159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7" y="159"/>
                  </a:lnTo>
                  <a:lnTo>
                    <a:pt x="99" y="159"/>
                  </a:lnTo>
                  <a:lnTo>
                    <a:pt x="100" y="160"/>
                  </a:lnTo>
                  <a:lnTo>
                    <a:pt x="101" y="160"/>
                  </a:lnTo>
                  <a:lnTo>
                    <a:pt x="103" y="161"/>
                  </a:lnTo>
                  <a:lnTo>
                    <a:pt x="106" y="161"/>
                  </a:lnTo>
                  <a:lnTo>
                    <a:pt x="106" y="160"/>
                  </a:lnTo>
                  <a:lnTo>
                    <a:pt x="106" y="159"/>
                  </a:lnTo>
                  <a:lnTo>
                    <a:pt x="105" y="156"/>
                  </a:lnTo>
                  <a:lnTo>
                    <a:pt x="106" y="155"/>
                  </a:lnTo>
                  <a:lnTo>
                    <a:pt x="106" y="154"/>
                  </a:lnTo>
                  <a:lnTo>
                    <a:pt x="107" y="152"/>
                  </a:lnTo>
                  <a:lnTo>
                    <a:pt x="107" y="151"/>
                  </a:lnTo>
                  <a:lnTo>
                    <a:pt x="108" y="150"/>
                  </a:lnTo>
                  <a:lnTo>
                    <a:pt x="108" y="147"/>
                  </a:lnTo>
                  <a:lnTo>
                    <a:pt x="109" y="146"/>
                  </a:lnTo>
                  <a:lnTo>
                    <a:pt x="111" y="145"/>
                  </a:lnTo>
                  <a:lnTo>
                    <a:pt x="113" y="144"/>
                  </a:lnTo>
                  <a:lnTo>
                    <a:pt x="114" y="144"/>
                  </a:lnTo>
                  <a:lnTo>
                    <a:pt x="115" y="143"/>
                  </a:lnTo>
                  <a:lnTo>
                    <a:pt x="116" y="142"/>
                  </a:lnTo>
                  <a:lnTo>
                    <a:pt x="118" y="140"/>
                  </a:lnTo>
                  <a:lnTo>
                    <a:pt x="120" y="139"/>
                  </a:lnTo>
                  <a:lnTo>
                    <a:pt x="121" y="138"/>
                  </a:lnTo>
                  <a:lnTo>
                    <a:pt x="122" y="137"/>
                  </a:lnTo>
                  <a:lnTo>
                    <a:pt x="123" y="136"/>
                  </a:lnTo>
                  <a:lnTo>
                    <a:pt x="124" y="136"/>
                  </a:lnTo>
                  <a:lnTo>
                    <a:pt x="126" y="135"/>
                  </a:lnTo>
                  <a:lnTo>
                    <a:pt x="128" y="134"/>
                  </a:lnTo>
                  <a:lnTo>
                    <a:pt x="129" y="132"/>
                  </a:lnTo>
                  <a:lnTo>
                    <a:pt x="130" y="131"/>
                  </a:lnTo>
                  <a:lnTo>
                    <a:pt x="134" y="129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3" y="121"/>
                  </a:lnTo>
                  <a:lnTo>
                    <a:pt x="133" y="119"/>
                  </a:lnTo>
                  <a:lnTo>
                    <a:pt x="131" y="117"/>
                  </a:lnTo>
                  <a:lnTo>
                    <a:pt x="130" y="115"/>
                  </a:lnTo>
                  <a:lnTo>
                    <a:pt x="130" y="112"/>
                  </a:lnTo>
                  <a:lnTo>
                    <a:pt x="131" y="109"/>
                  </a:lnTo>
                  <a:lnTo>
                    <a:pt x="131" y="108"/>
                  </a:lnTo>
                  <a:lnTo>
                    <a:pt x="131" y="104"/>
                  </a:lnTo>
                  <a:lnTo>
                    <a:pt x="128" y="100"/>
                  </a:lnTo>
                  <a:lnTo>
                    <a:pt x="126" y="97"/>
                  </a:lnTo>
                  <a:lnTo>
                    <a:pt x="125" y="95"/>
                  </a:lnTo>
                  <a:lnTo>
                    <a:pt x="126" y="92"/>
                  </a:lnTo>
                  <a:lnTo>
                    <a:pt x="126" y="89"/>
                  </a:lnTo>
                  <a:lnTo>
                    <a:pt x="125" y="87"/>
                  </a:lnTo>
                  <a:lnTo>
                    <a:pt x="121" y="84"/>
                  </a:lnTo>
                  <a:lnTo>
                    <a:pt x="120" y="83"/>
                  </a:lnTo>
                  <a:lnTo>
                    <a:pt x="116" y="84"/>
                  </a:lnTo>
                  <a:lnTo>
                    <a:pt x="113" y="84"/>
                  </a:lnTo>
                  <a:lnTo>
                    <a:pt x="111" y="83"/>
                  </a:lnTo>
                  <a:lnTo>
                    <a:pt x="108" y="79"/>
                  </a:lnTo>
                  <a:lnTo>
                    <a:pt x="108" y="76"/>
                  </a:lnTo>
                  <a:lnTo>
                    <a:pt x="109" y="73"/>
                  </a:lnTo>
                  <a:lnTo>
                    <a:pt x="111" y="71"/>
                  </a:lnTo>
                  <a:lnTo>
                    <a:pt x="114" y="71"/>
                  </a:lnTo>
                  <a:lnTo>
                    <a:pt x="116" y="71"/>
                  </a:lnTo>
                  <a:lnTo>
                    <a:pt x="117" y="71"/>
                  </a:lnTo>
                  <a:lnTo>
                    <a:pt x="118" y="70"/>
                  </a:lnTo>
                  <a:lnTo>
                    <a:pt x="121" y="69"/>
                  </a:lnTo>
                  <a:lnTo>
                    <a:pt x="122" y="68"/>
                  </a:lnTo>
                  <a:lnTo>
                    <a:pt x="123" y="67"/>
                  </a:lnTo>
                  <a:lnTo>
                    <a:pt x="124" y="66"/>
                  </a:lnTo>
                  <a:lnTo>
                    <a:pt x="125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0" y="59"/>
                  </a:lnTo>
                  <a:lnTo>
                    <a:pt x="131" y="58"/>
                  </a:lnTo>
                  <a:lnTo>
                    <a:pt x="132" y="55"/>
                  </a:lnTo>
                  <a:lnTo>
                    <a:pt x="133" y="54"/>
                  </a:lnTo>
                  <a:lnTo>
                    <a:pt x="134" y="53"/>
                  </a:lnTo>
                  <a:lnTo>
                    <a:pt x="136" y="52"/>
                  </a:lnTo>
                  <a:lnTo>
                    <a:pt x="137" y="51"/>
                  </a:lnTo>
                  <a:lnTo>
                    <a:pt x="138" y="50"/>
                  </a:lnTo>
                  <a:lnTo>
                    <a:pt x="139" y="49"/>
                  </a:lnTo>
                  <a:lnTo>
                    <a:pt x="141" y="49"/>
                  </a:lnTo>
                  <a:lnTo>
                    <a:pt x="142" y="49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49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1" y="43"/>
                  </a:lnTo>
                  <a:lnTo>
                    <a:pt x="151" y="41"/>
                  </a:lnTo>
                  <a:lnTo>
                    <a:pt x="150" y="39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48" y="33"/>
                  </a:lnTo>
                  <a:lnTo>
                    <a:pt x="153" y="35"/>
                  </a:lnTo>
                  <a:lnTo>
                    <a:pt x="154" y="33"/>
                  </a:lnTo>
                  <a:lnTo>
                    <a:pt x="157" y="29"/>
                  </a:lnTo>
                  <a:lnTo>
                    <a:pt x="158" y="26"/>
                  </a:lnTo>
                  <a:lnTo>
                    <a:pt x="161" y="22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4" y="17"/>
                  </a:lnTo>
                  <a:lnTo>
                    <a:pt x="165" y="14"/>
                  </a:lnTo>
                  <a:lnTo>
                    <a:pt x="165" y="13"/>
                  </a:lnTo>
                  <a:lnTo>
                    <a:pt x="165" y="11"/>
                  </a:lnTo>
                  <a:lnTo>
                    <a:pt x="166" y="10"/>
                  </a:lnTo>
                  <a:lnTo>
                    <a:pt x="167" y="9"/>
                  </a:lnTo>
                  <a:lnTo>
                    <a:pt x="169" y="8"/>
                  </a:lnTo>
                  <a:lnTo>
                    <a:pt x="169" y="7"/>
                  </a:lnTo>
                  <a:lnTo>
                    <a:pt x="170" y="4"/>
                  </a:lnTo>
                  <a:lnTo>
                    <a:pt x="171" y="3"/>
                  </a:lnTo>
                  <a:lnTo>
                    <a:pt x="171" y="2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5" y="3"/>
                  </a:lnTo>
                  <a:lnTo>
                    <a:pt x="176" y="4"/>
                  </a:lnTo>
                  <a:lnTo>
                    <a:pt x="178" y="5"/>
                  </a:lnTo>
                  <a:lnTo>
                    <a:pt x="179" y="7"/>
                  </a:lnTo>
                  <a:lnTo>
                    <a:pt x="180" y="8"/>
                  </a:lnTo>
                  <a:lnTo>
                    <a:pt x="182" y="11"/>
                  </a:lnTo>
                  <a:lnTo>
                    <a:pt x="186" y="10"/>
                  </a:lnTo>
                  <a:lnTo>
                    <a:pt x="187" y="10"/>
                  </a:lnTo>
                  <a:lnTo>
                    <a:pt x="189" y="11"/>
                  </a:lnTo>
                  <a:lnTo>
                    <a:pt x="189" y="14"/>
                  </a:lnTo>
                  <a:lnTo>
                    <a:pt x="190" y="18"/>
                  </a:lnTo>
                  <a:lnTo>
                    <a:pt x="191" y="21"/>
                  </a:lnTo>
                  <a:lnTo>
                    <a:pt x="192" y="22"/>
                  </a:lnTo>
                  <a:lnTo>
                    <a:pt x="197" y="22"/>
                  </a:lnTo>
                  <a:lnTo>
                    <a:pt x="198" y="25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6"/>
                  </a:lnTo>
                  <a:lnTo>
                    <a:pt x="204" y="27"/>
                  </a:lnTo>
                  <a:lnTo>
                    <a:pt x="205" y="29"/>
                  </a:lnTo>
                  <a:lnTo>
                    <a:pt x="206" y="30"/>
                  </a:lnTo>
                  <a:lnTo>
                    <a:pt x="207" y="31"/>
                  </a:lnTo>
                  <a:lnTo>
                    <a:pt x="207" y="33"/>
                  </a:lnTo>
                  <a:lnTo>
                    <a:pt x="208" y="34"/>
                  </a:lnTo>
                  <a:lnTo>
                    <a:pt x="209" y="35"/>
                  </a:lnTo>
                  <a:lnTo>
                    <a:pt x="211" y="36"/>
                  </a:lnTo>
                  <a:lnTo>
                    <a:pt x="212" y="37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6" y="39"/>
                  </a:lnTo>
                  <a:lnTo>
                    <a:pt x="217" y="41"/>
                  </a:lnTo>
                  <a:lnTo>
                    <a:pt x="219" y="42"/>
                  </a:lnTo>
                  <a:lnTo>
                    <a:pt x="221" y="42"/>
                  </a:lnTo>
                  <a:lnTo>
                    <a:pt x="222" y="43"/>
                  </a:lnTo>
                  <a:lnTo>
                    <a:pt x="223" y="44"/>
                  </a:lnTo>
                  <a:lnTo>
                    <a:pt x="224" y="45"/>
                  </a:lnTo>
                  <a:lnTo>
                    <a:pt x="225" y="46"/>
                  </a:lnTo>
                  <a:lnTo>
                    <a:pt x="226" y="47"/>
                  </a:lnTo>
                  <a:lnTo>
                    <a:pt x="228" y="49"/>
                  </a:lnTo>
                  <a:lnTo>
                    <a:pt x="229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2" y="54"/>
                  </a:lnTo>
                  <a:lnTo>
                    <a:pt x="233" y="55"/>
                  </a:lnTo>
                  <a:lnTo>
                    <a:pt x="234" y="56"/>
                  </a:lnTo>
                  <a:lnTo>
                    <a:pt x="236" y="58"/>
                  </a:lnTo>
                  <a:lnTo>
                    <a:pt x="237" y="59"/>
                  </a:lnTo>
                  <a:lnTo>
                    <a:pt x="238" y="60"/>
                  </a:lnTo>
                  <a:lnTo>
                    <a:pt x="239" y="62"/>
                  </a:lnTo>
                  <a:lnTo>
                    <a:pt x="242" y="63"/>
                  </a:lnTo>
                  <a:lnTo>
                    <a:pt x="244" y="64"/>
                  </a:lnTo>
                  <a:lnTo>
                    <a:pt x="246" y="67"/>
                  </a:lnTo>
                  <a:lnTo>
                    <a:pt x="247" y="68"/>
                  </a:lnTo>
                  <a:lnTo>
                    <a:pt x="248" y="68"/>
                  </a:lnTo>
                  <a:lnTo>
                    <a:pt x="249" y="69"/>
                  </a:lnTo>
                  <a:lnTo>
                    <a:pt x="250" y="70"/>
                  </a:lnTo>
                  <a:lnTo>
                    <a:pt x="252" y="71"/>
                  </a:lnTo>
                  <a:lnTo>
                    <a:pt x="254" y="72"/>
                  </a:lnTo>
                  <a:lnTo>
                    <a:pt x="254" y="73"/>
                  </a:lnTo>
                  <a:lnTo>
                    <a:pt x="256" y="75"/>
                  </a:lnTo>
                  <a:lnTo>
                    <a:pt x="256" y="76"/>
                  </a:lnTo>
                  <a:lnTo>
                    <a:pt x="257" y="78"/>
                  </a:lnTo>
                  <a:lnTo>
                    <a:pt x="258" y="79"/>
                  </a:lnTo>
                  <a:lnTo>
                    <a:pt x="259" y="79"/>
                  </a:lnTo>
                  <a:lnTo>
                    <a:pt x="262" y="80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6" y="83"/>
                  </a:lnTo>
                  <a:lnTo>
                    <a:pt x="267" y="84"/>
                  </a:lnTo>
                  <a:lnTo>
                    <a:pt x="269" y="84"/>
                  </a:lnTo>
                  <a:lnTo>
                    <a:pt x="270" y="85"/>
                  </a:lnTo>
                  <a:lnTo>
                    <a:pt x="272" y="86"/>
                  </a:lnTo>
                  <a:lnTo>
                    <a:pt x="273" y="87"/>
                  </a:lnTo>
                  <a:lnTo>
                    <a:pt x="274" y="88"/>
                  </a:lnTo>
                  <a:lnTo>
                    <a:pt x="277" y="89"/>
                  </a:lnTo>
                  <a:lnTo>
                    <a:pt x="278" y="90"/>
                  </a:lnTo>
                  <a:lnTo>
                    <a:pt x="279" y="90"/>
                  </a:lnTo>
                  <a:lnTo>
                    <a:pt x="280" y="93"/>
                  </a:lnTo>
                  <a:lnTo>
                    <a:pt x="280" y="94"/>
                  </a:lnTo>
                  <a:lnTo>
                    <a:pt x="281" y="96"/>
                  </a:lnTo>
                  <a:lnTo>
                    <a:pt x="283" y="95"/>
                  </a:lnTo>
                  <a:lnTo>
                    <a:pt x="284" y="98"/>
                  </a:lnTo>
                  <a:lnTo>
                    <a:pt x="287" y="98"/>
                  </a:lnTo>
                  <a:lnTo>
                    <a:pt x="288" y="98"/>
                  </a:lnTo>
                  <a:lnTo>
                    <a:pt x="289" y="98"/>
                  </a:lnTo>
                  <a:lnTo>
                    <a:pt x="290" y="100"/>
                  </a:lnTo>
                  <a:lnTo>
                    <a:pt x="292" y="101"/>
                  </a:lnTo>
                  <a:lnTo>
                    <a:pt x="294" y="102"/>
                  </a:lnTo>
                  <a:lnTo>
                    <a:pt x="295" y="102"/>
                  </a:lnTo>
                  <a:lnTo>
                    <a:pt x="296" y="103"/>
                  </a:lnTo>
                  <a:lnTo>
                    <a:pt x="297" y="104"/>
                  </a:lnTo>
                  <a:lnTo>
                    <a:pt x="299" y="105"/>
                  </a:lnTo>
                  <a:lnTo>
                    <a:pt x="299" y="106"/>
                  </a:lnTo>
                  <a:lnTo>
                    <a:pt x="300" y="109"/>
                  </a:lnTo>
                  <a:lnTo>
                    <a:pt x="300" y="110"/>
                  </a:lnTo>
                  <a:lnTo>
                    <a:pt x="302" y="112"/>
                  </a:lnTo>
                  <a:lnTo>
                    <a:pt x="303" y="113"/>
                  </a:lnTo>
                  <a:lnTo>
                    <a:pt x="303" y="114"/>
                  </a:lnTo>
                  <a:lnTo>
                    <a:pt x="303" y="115"/>
                  </a:lnTo>
                  <a:lnTo>
                    <a:pt x="304" y="118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8" y="117"/>
                  </a:lnTo>
                  <a:lnTo>
                    <a:pt x="309" y="115"/>
                  </a:lnTo>
                  <a:lnTo>
                    <a:pt x="311" y="117"/>
                  </a:lnTo>
                  <a:lnTo>
                    <a:pt x="312" y="117"/>
                  </a:lnTo>
                  <a:lnTo>
                    <a:pt x="313" y="119"/>
                  </a:lnTo>
                  <a:lnTo>
                    <a:pt x="314" y="120"/>
                  </a:lnTo>
                  <a:lnTo>
                    <a:pt x="314" y="121"/>
                  </a:lnTo>
                  <a:lnTo>
                    <a:pt x="315" y="122"/>
                  </a:lnTo>
                  <a:lnTo>
                    <a:pt x="316" y="125"/>
                  </a:lnTo>
                  <a:lnTo>
                    <a:pt x="316" y="126"/>
                  </a:lnTo>
                  <a:lnTo>
                    <a:pt x="317" y="127"/>
                  </a:lnTo>
                  <a:lnTo>
                    <a:pt x="319" y="128"/>
                  </a:lnTo>
                  <a:lnTo>
                    <a:pt x="319" y="129"/>
                  </a:lnTo>
                  <a:lnTo>
                    <a:pt x="320" y="131"/>
                  </a:lnTo>
                  <a:lnTo>
                    <a:pt x="321" y="132"/>
                  </a:lnTo>
                  <a:lnTo>
                    <a:pt x="322" y="134"/>
                  </a:lnTo>
                  <a:lnTo>
                    <a:pt x="323" y="135"/>
                  </a:lnTo>
                  <a:lnTo>
                    <a:pt x="323" y="137"/>
                  </a:lnTo>
                  <a:lnTo>
                    <a:pt x="324" y="138"/>
                  </a:lnTo>
                  <a:lnTo>
                    <a:pt x="325" y="139"/>
                  </a:lnTo>
                  <a:lnTo>
                    <a:pt x="327" y="140"/>
                  </a:lnTo>
                  <a:lnTo>
                    <a:pt x="328" y="142"/>
                  </a:lnTo>
                  <a:lnTo>
                    <a:pt x="329" y="144"/>
                  </a:lnTo>
                  <a:lnTo>
                    <a:pt x="330" y="145"/>
                  </a:lnTo>
                  <a:lnTo>
                    <a:pt x="331" y="146"/>
                  </a:lnTo>
                  <a:lnTo>
                    <a:pt x="331" y="147"/>
                  </a:lnTo>
                  <a:lnTo>
                    <a:pt x="333" y="148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336" y="153"/>
                  </a:lnTo>
                  <a:lnTo>
                    <a:pt x="337" y="154"/>
                  </a:lnTo>
                  <a:lnTo>
                    <a:pt x="339" y="155"/>
                  </a:lnTo>
                  <a:lnTo>
                    <a:pt x="340" y="157"/>
                  </a:lnTo>
                  <a:lnTo>
                    <a:pt x="341" y="157"/>
                  </a:lnTo>
                  <a:lnTo>
                    <a:pt x="342" y="159"/>
                  </a:lnTo>
                  <a:lnTo>
                    <a:pt x="345" y="160"/>
                  </a:lnTo>
                  <a:lnTo>
                    <a:pt x="346" y="161"/>
                  </a:lnTo>
                  <a:lnTo>
                    <a:pt x="347" y="162"/>
                  </a:lnTo>
                  <a:lnTo>
                    <a:pt x="349" y="162"/>
                  </a:lnTo>
                  <a:lnTo>
                    <a:pt x="350" y="162"/>
                  </a:lnTo>
                  <a:lnTo>
                    <a:pt x="352" y="163"/>
                  </a:lnTo>
                  <a:lnTo>
                    <a:pt x="354" y="163"/>
                  </a:lnTo>
                  <a:lnTo>
                    <a:pt x="355" y="164"/>
                  </a:lnTo>
                  <a:lnTo>
                    <a:pt x="356" y="165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0" y="164"/>
                  </a:lnTo>
                  <a:lnTo>
                    <a:pt x="362" y="163"/>
                  </a:lnTo>
                  <a:lnTo>
                    <a:pt x="363" y="162"/>
                  </a:lnTo>
                  <a:lnTo>
                    <a:pt x="364" y="161"/>
                  </a:lnTo>
                  <a:lnTo>
                    <a:pt x="365" y="161"/>
                  </a:lnTo>
                  <a:lnTo>
                    <a:pt x="366" y="160"/>
                  </a:lnTo>
                  <a:lnTo>
                    <a:pt x="367" y="159"/>
                  </a:lnTo>
                  <a:lnTo>
                    <a:pt x="370" y="157"/>
                  </a:lnTo>
                  <a:lnTo>
                    <a:pt x="371" y="157"/>
                  </a:lnTo>
                  <a:lnTo>
                    <a:pt x="372" y="156"/>
                  </a:lnTo>
                  <a:lnTo>
                    <a:pt x="374" y="156"/>
                  </a:lnTo>
                  <a:lnTo>
                    <a:pt x="375" y="155"/>
                  </a:lnTo>
                  <a:lnTo>
                    <a:pt x="377" y="154"/>
                  </a:lnTo>
                  <a:lnTo>
                    <a:pt x="380" y="153"/>
                  </a:lnTo>
                  <a:lnTo>
                    <a:pt x="383" y="156"/>
                  </a:lnTo>
                  <a:lnTo>
                    <a:pt x="383" y="153"/>
                  </a:lnTo>
                  <a:lnTo>
                    <a:pt x="382" y="150"/>
                  </a:lnTo>
                  <a:lnTo>
                    <a:pt x="389" y="147"/>
                  </a:lnTo>
                  <a:lnTo>
                    <a:pt x="392" y="144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8" y="144"/>
                  </a:lnTo>
                  <a:lnTo>
                    <a:pt x="400" y="144"/>
                  </a:lnTo>
                  <a:lnTo>
                    <a:pt x="403" y="143"/>
                  </a:lnTo>
                  <a:lnTo>
                    <a:pt x="406" y="144"/>
                  </a:lnTo>
                  <a:lnTo>
                    <a:pt x="408" y="142"/>
                  </a:lnTo>
                  <a:lnTo>
                    <a:pt x="410" y="140"/>
                  </a:lnTo>
                  <a:lnTo>
                    <a:pt x="412" y="140"/>
                  </a:lnTo>
                  <a:lnTo>
                    <a:pt x="415" y="140"/>
                  </a:lnTo>
                  <a:lnTo>
                    <a:pt x="419" y="139"/>
                  </a:lnTo>
                  <a:lnTo>
                    <a:pt x="420" y="138"/>
                  </a:lnTo>
                  <a:lnTo>
                    <a:pt x="421" y="142"/>
                  </a:lnTo>
                  <a:lnTo>
                    <a:pt x="422" y="143"/>
                  </a:lnTo>
                  <a:lnTo>
                    <a:pt x="423" y="144"/>
                  </a:lnTo>
                  <a:lnTo>
                    <a:pt x="424" y="145"/>
                  </a:lnTo>
                  <a:lnTo>
                    <a:pt x="425" y="146"/>
                  </a:lnTo>
                  <a:lnTo>
                    <a:pt x="427" y="147"/>
                  </a:lnTo>
                  <a:lnTo>
                    <a:pt x="427" y="150"/>
                  </a:lnTo>
                  <a:lnTo>
                    <a:pt x="428" y="151"/>
                  </a:lnTo>
                  <a:lnTo>
                    <a:pt x="429" y="154"/>
                  </a:lnTo>
                  <a:lnTo>
                    <a:pt x="430" y="156"/>
                  </a:lnTo>
                  <a:lnTo>
                    <a:pt x="431" y="157"/>
                  </a:lnTo>
                  <a:lnTo>
                    <a:pt x="432" y="159"/>
                  </a:lnTo>
                  <a:lnTo>
                    <a:pt x="435" y="157"/>
                  </a:lnTo>
                  <a:lnTo>
                    <a:pt x="436" y="157"/>
                  </a:lnTo>
                  <a:lnTo>
                    <a:pt x="437" y="159"/>
                  </a:lnTo>
                  <a:lnTo>
                    <a:pt x="439" y="159"/>
                  </a:lnTo>
                  <a:lnTo>
                    <a:pt x="440" y="160"/>
                  </a:lnTo>
                  <a:lnTo>
                    <a:pt x="443" y="160"/>
                  </a:lnTo>
                  <a:lnTo>
                    <a:pt x="444" y="160"/>
                  </a:lnTo>
                  <a:lnTo>
                    <a:pt x="446" y="161"/>
                  </a:lnTo>
                  <a:lnTo>
                    <a:pt x="447" y="161"/>
                  </a:lnTo>
                  <a:lnTo>
                    <a:pt x="448" y="162"/>
                  </a:lnTo>
                  <a:lnTo>
                    <a:pt x="449" y="162"/>
                  </a:lnTo>
                  <a:lnTo>
                    <a:pt x="452" y="164"/>
                  </a:lnTo>
                  <a:lnTo>
                    <a:pt x="453" y="164"/>
                  </a:lnTo>
                  <a:lnTo>
                    <a:pt x="455" y="167"/>
                  </a:lnTo>
                  <a:lnTo>
                    <a:pt x="457" y="169"/>
                  </a:lnTo>
                  <a:lnTo>
                    <a:pt x="458" y="170"/>
                  </a:lnTo>
                  <a:lnTo>
                    <a:pt x="460" y="171"/>
                  </a:lnTo>
                  <a:lnTo>
                    <a:pt x="462" y="172"/>
                  </a:lnTo>
                  <a:lnTo>
                    <a:pt x="463" y="172"/>
                  </a:lnTo>
                  <a:lnTo>
                    <a:pt x="464" y="173"/>
                  </a:lnTo>
                  <a:lnTo>
                    <a:pt x="465" y="174"/>
                  </a:lnTo>
                  <a:lnTo>
                    <a:pt x="468" y="176"/>
                  </a:lnTo>
                  <a:lnTo>
                    <a:pt x="469" y="177"/>
                  </a:lnTo>
                  <a:lnTo>
                    <a:pt x="470" y="178"/>
                  </a:lnTo>
                  <a:lnTo>
                    <a:pt x="472" y="179"/>
                  </a:lnTo>
                  <a:lnTo>
                    <a:pt x="473" y="179"/>
                  </a:lnTo>
                  <a:lnTo>
                    <a:pt x="475" y="180"/>
                  </a:lnTo>
                  <a:lnTo>
                    <a:pt x="477" y="181"/>
                  </a:lnTo>
                  <a:lnTo>
                    <a:pt x="478" y="182"/>
                  </a:lnTo>
                  <a:lnTo>
                    <a:pt x="480" y="184"/>
                  </a:lnTo>
                  <a:lnTo>
                    <a:pt x="481" y="185"/>
                  </a:lnTo>
                  <a:lnTo>
                    <a:pt x="483" y="185"/>
                  </a:lnTo>
                  <a:lnTo>
                    <a:pt x="485" y="186"/>
                  </a:lnTo>
                  <a:lnTo>
                    <a:pt x="486" y="186"/>
                  </a:lnTo>
                  <a:lnTo>
                    <a:pt x="487" y="187"/>
                  </a:lnTo>
                  <a:lnTo>
                    <a:pt x="488" y="186"/>
                  </a:lnTo>
                  <a:lnTo>
                    <a:pt x="489" y="185"/>
                  </a:lnTo>
                  <a:lnTo>
                    <a:pt x="490" y="184"/>
                  </a:lnTo>
                  <a:lnTo>
                    <a:pt x="493" y="182"/>
                  </a:lnTo>
                  <a:lnTo>
                    <a:pt x="494" y="182"/>
                  </a:lnTo>
                  <a:lnTo>
                    <a:pt x="495" y="181"/>
                  </a:lnTo>
                  <a:lnTo>
                    <a:pt x="497" y="180"/>
                  </a:lnTo>
                  <a:lnTo>
                    <a:pt x="498" y="180"/>
                  </a:lnTo>
                  <a:lnTo>
                    <a:pt x="502" y="182"/>
                  </a:lnTo>
                  <a:lnTo>
                    <a:pt x="503" y="180"/>
                  </a:lnTo>
                  <a:lnTo>
                    <a:pt x="506" y="181"/>
                  </a:lnTo>
                  <a:lnTo>
                    <a:pt x="507" y="182"/>
                  </a:lnTo>
                  <a:lnTo>
                    <a:pt x="508" y="184"/>
                  </a:lnTo>
                  <a:lnTo>
                    <a:pt x="511" y="184"/>
                  </a:lnTo>
                  <a:lnTo>
                    <a:pt x="512" y="185"/>
                  </a:lnTo>
                  <a:lnTo>
                    <a:pt x="513" y="185"/>
                  </a:lnTo>
                  <a:lnTo>
                    <a:pt x="514" y="186"/>
                  </a:lnTo>
                  <a:lnTo>
                    <a:pt x="516" y="186"/>
                  </a:lnTo>
                  <a:lnTo>
                    <a:pt x="518" y="187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6"/>
                  </a:lnTo>
                  <a:lnTo>
                    <a:pt x="524" y="185"/>
                  </a:lnTo>
                  <a:lnTo>
                    <a:pt x="527" y="184"/>
                  </a:lnTo>
                  <a:lnTo>
                    <a:pt x="528" y="182"/>
                  </a:lnTo>
                  <a:lnTo>
                    <a:pt x="530" y="182"/>
                  </a:lnTo>
                  <a:lnTo>
                    <a:pt x="531" y="181"/>
                  </a:lnTo>
                  <a:lnTo>
                    <a:pt x="533" y="181"/>
                  </a:lnTo>
                  <a:lnTo>
                    <a:pt x="535" y="180"/>
                  </a:lnTo>
                  <a:lnTo>
                    <a:pt x="537" y="179"/>
                  </a:lnTo>
                  <a:lnTo>
                    <a:pt x="538" y="179"/>
                  </a:lnTo>
                  <a:lnTo>
                    <a:pt x="539" y="179"/>
                  </a:lnTo>
                  <a:lnTo>
                    <a:pt x="541" y="179"/>
                  </a:lnTo>
                  <a:lnTo>
                    <a:pt x="543" y="179"/>
                  </a:lnTo>
                  <a:lnTo>
                    <a:pt x="545" y="179"/>
                  </a:lnTo>
                  <a:lnTo>
                    <a:pt x="546" y="180"/>
                  </a:lnTo>
                  <a:lnTo>
                    <a:pt x="548" y="180"/>
                  </a:lnTo>
                  <a:lnTo>
                    <a:pt x="549" y="180"/>
                  </a:lnTo>
                  <a:lnTo>
                    <a:pt x="552" y="180"/>
                  </a:lnTo>
                  <a:lnTo>
                    <a:pt x="553" y="180"/>
                  </a:lnTo>
                  <a:lnTo>
                    <a:pt x="554" y="181"/>
                  </a:lnTo>
                  <a:lnTo>
                    <a:pt x="555" y="181"/>
                  </a:lnTo>
                  <a:lnTo>
                    <a:pt x="557" y="181"/>
                  </a:lnTo>
                  <a:lnTo>
                    <a:pt x="558" y="181"/>
                  </a:lnTo>
                  <a:lnTo>
                    <a:pt x="562" y="181"/>
                  </a:lnTo>
                  <a:lnTo>
                    <a:pt x="563" y="182"/>
                  </a:lnTo>
                  <a:lnTo>
                    <a:pt x="564" y="182"/>
                  </a:lnTo>
                  <a:lnTo>
                    <a:pt x="566" y="182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2" y="182"/>
                  </a:lnTo>
                  <a:lnTo>
                    <a:pt x="573" y="184"/>
                  </a:lnTo>
                  <a:lnTo>
                    <a:pt x="574" y="184"/>
                  </a:lnTo>
                  <a:lnTo>
                    <a:pt x="577" y="184"/>
                  </a:lnTo>
                  <a:lnTo>
                    <a:pt x="578" y="184"/>
                  </a:lnTo>
                  <a:lnTo>
                    <a:pt x="580" y="184"/>
                  </a:lnTo>
                  <a:lnTo>
                    <a:pt x="581" y="184"/>
                  </a:lnTo>
                  <a:lnTo>
                    <a:pt x="583" y="184"/>
                  </a:lnTo>
                  <a:lnTo>
                    <a:pt x="585" y="184"/>
                  </a:lnTo>
                  <a:lnTo>
                    <a:pt x="586" y="184"/>
                  </a:lnTo>
                  <a:lnTo>
                    <a:pt x="588" y="184"/>
                  </a:lnTo>
                  <a:lnTo>
                    <a:pt x="589" y="184"/>
                  </a:lnTo>
                  <a:lnTo>
                    <a:pt x="589" y="181"/>
                  </a:lnTo>
                  <a:lnTo>
                    <a:pt x="590" y="180"/>
                  </a:lnTo>
                  <a:lnTo>
                    <a:pt x="590" y="178"/>
                  </a:lnTo>
                  <a:lnTo>
                    <a:pt x="590" y="177"/>
                  </a:lnTo>
                  <a:lnTo>
                    <a:pt x="591" y="174"/>
                  </a:lnTo>
                  <a:lnTo>
                    <a:pt x="591" y="173"/>
                  </a:lnTo>
                  <a:lnTo>
                    <a:pt x="591" y="171"/>
                  </a:lnTo>
                  <a:lnTo>
                    <a:pt x="593" y="170"/>
                  </a:lnTo>
                  <a:lnTo>
                    <a:pt x="593" y="168"/>
                  </a:lnTo>
                  <a:lnTo>
                    <a:pt x="594" y="167"/>
                  </a:lnTo>
                  <a:lnTo>
                    <a:pt x="594" y="164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8" y="162"/>
                  </a:lnTo>
                  <a:lnTo>
                    <a:pt x="601" y="162"/>
                  </a:lnTo>
                  <a:lnTo>
                    <a:pt x="602" y="162"/>
                  </a:lnTo>
                  <a:lnTo>
                    <a:pt x="604" y="162"/>
                  </a:lnTo>
                  <a:lnTo>
                    <a:pt x="607" y="163"/>
                  </a:lnTo>
                  <a:lnTo>
                    <a:pt x="611" y="163"/>
                  </a:lnTo>
                  <a:lnTo>
                    <a:pt x="612" y="163"/>
                  </a:lnTo>
                  <a:lnTo>
                    <a:pt x="613" y="164"/>
                  </a:lnTo>
                  <a:lnTo>
                    <a:pt x="615" y="165"/>
                  </a:lnTo>
                  <a:lnTo>
                    <a:pt x="616" y="165"/>
                  </a:lnTo>
                  <a:lnTo>
                    <a:pt x="620" y="169"/>
                  </a:lnTo>
                  <a:lnTo>
                    <a:pt x="623" y="170"/>
                  </a:lnTo>
                  <a:lnTo>
                    <a:pt x="624" y="170"/>
                  </a:lnTo>
                  <a:lnTo>
                    <a:pt x="626" y="171"/>
                  </a:lnTo>
                  <a:lnTo>
                    <a:pt x="628" y="172"/>
                  </a:lnTo>
                  <a:lnTo>
                    <a:pt x="629" y="172"/>
                  </a:lnTo>
                  <a:lnTo>
                    <a:pt x="630" y="173"/>
                  </a:lnTo>
                  <a:lnTo>
                    <a:pt x="632" y="174"/>
                  </a:lnTo>
                  <a:lnTo>
                    <a:pt x="634" y="174"/>
                  </a:lnTo>
                  <a:lnTo>
                    <a:pt x="635" y="176"/>
                  </a:lnTo>
                  <a:lnTo>
                    <a:pt x="637" y="176"/>
                  </a:lnTo>
                  <a:lnTo>
                    <a:pt x="638" y="177"/>
                  </a:lnTo>
                  <a:lnTo>
                    <a:pt x="639" y="177"/>
                  </a:lnTo>
                  <a:lnTo>
                    <a:pt x="641" y="178"/>
                  </a:lnTo>
                  <a:lnTo>
                    <a:pt x="643" y="178"/>
                  </a:lnTo>
                  <a:lnTo>
                    <a:pt x="645" y="178"/>
                  </a:lnTo>
                  <a:lnTo>
                    <a:pt x="646" y="179"/>
                  </a:lnTo>
                  <a:lnTo>
                    <a:pt x="647" y="180"/>
                  </a:lnTo>
                  <a:lnTo>
                    <a:pt x="649" y="180"/>
                  </a:lnTo>
                  <a:lnTo>
                    <a:pt x="651" y="181"/>
                  </a:lnTo>
                  <a:lnTo>
                    <a:pt x="652" y="182"/>
                  </a:lnTo>
                  <a:lnTo>
                    <a:pt x="652" y="184"/>
                  </a:lnTo>
                  <a:lnTo>
                    <a:pt x="653" y="185"/>
                  </a:lnTo>
                  <a:lnTo>
                    <a:pt x="654" y="187"/>
                  </a:lnTo>
                  <a:lnTo>
                    <a:pt x="654" y="188"/>
                  </a:lnTo>
                  <a:lnTo>
                    <a:pt x="656" y="188"/>
                  </a:lnTo>
                  <a:lnTo>
                    <a:pt x="657" y="187"/>
                  </a:lnTo>
                  <a:lnTo>
                    <a:pt x="659" y="186"/>
                  </a:lnTo>
                  <a:lnTo>
                    <a:pt x="661" y="185"/>
                  </a:lnTo>
                  <a:lnTo>
                    <a:pt x="661" y="186"/>
                  </a:lnTo>
                  <a:lnTo>
                    <a:pt x="662" y="187"/>
                  </a:lnTo>
                  <a:lnTo>
                    <a:pt x="662" y="190"/>
                  </a:lnTo>
                  <a:lnTo>
                    <a:pt x="662" y="193"/>
                  </a:lnTo>
                  <a:lnTo>
                    <a:pt x="663" y="194"/>
                  </a:lnTo>
                  <a:lnTo>
                    <a:pt x="664" y="194"/>
                  </a:lnTo>
                  <a:lnTo>
                    <a:pt x="665" y="193"/>
                  </a:lnTo>
                  <a:lnTo>
                    <a:pt x="666" y="191"/>
                  </a:lnTo>
                  <a:lnTo>
                    <a:pt x="669" y="190"/>
                  </a:lnTo>
                  <a:lnTo>
                    <a:pt x="670" y="189"/>
                  </a:lnTo>
                  <a:lnTo>
                    <a:pt x="671" y="189"/>
                  </a:lnTo>
                  <a:lnTo>
                    <a:pt x="672" y="188"/>
                  </a:lnTo>
                  <a:lnTo>
                    <a:pt x="673" y="188"/>
                  </a:lnTo>
                  <a:lnTo>
                    <a:pt x="676" y="188"/>
                  </a:lnTo>
                  <a:lnTo>
                    <a:pt x="679" y="188"/>
                  </a:lnTo>
                  <a:lnTo>
                    <a:pt x="681" y="190"/>
                  </a:lnTo>
                  <a:lnTo>
                    <a:pt x="682" y="191"/>
                  </a:lnTo>
                  <a:lnTo>
                    <a:pt x="684" y="193"/>
                  </a:lnTo>
                  <a:lnTo>
                    <a:pt x="686" y="194"/>
                  </a:lnTo>
                  <a:lnTo>
                    <a:pt x="687" y="195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9" y="201"/>
                  </a:lnTo>
                  <a:lnTo>
                    <a:pt x="689" y="203"/>
                  </a:lnTo>
                  <a:lnTo>
                    <a:pt x="690" y="204"/>
                  </a:lnTo>
                  <a:lnTo>
                    <a:pt x="687" y="205"/>
                  </a:lnTo>
                  <a:lnTo>
                    <a:pt x="686" y="206"/>
                  </a:lnTo>
                  <a:lnTo>
                    <a:pt x="685" y="207"/>
                  </a:lnTo>
                  <a:lnTo>
                    <a:pt x="684" y="210"/>
                  </a:lnTo>
                  <a:lnTo>
                    <a:pt x="684" y="211"/>
                  </a:lnTo>
                  <a:lnTo>
                    <a:pt x="682" y="213"/>
                  </a:lnTo>
                  <a:lnTo>
                    <a:pt x="681" y="214"/>
                  </a:lnTo>
                  <a:lnTo>
                    <a:pt x="680" y="215"/>
                  </a:lnTo>
                  <a:lnTo>
                    <a:pt x="679" y="216"/>
                  </a:lnTo>
                  <a:lnTo>
                    <a:pt x="678" y="218"/>
                  </a:lnTo>
                  <a:lnTo>
                    <a:pt x="678" y="219"/>
                  </a:lnTo>
                  <a:lnTo>
                    <a:pt x="674" y="218"/>
                  </a:lnTo>
                  <a:lnTo>
                    <a:pt x="674" y="222"/>
                  </a:lnTo>
                  <a:lnTo>
                    <a:pt x="673" y="223"/>
                  </a:lnTo>
                  <a:lnTo>
                    <a:pt x="672" y="224"/>
                  </a:lnTo>
                  <a:lnTo>
                    <a:pt x="671" y="227"/>
                  </a:lnTo>
                  <a:lnTo>
                    <a:pt x="674" y="229"/>
                  </a:lnTo>
                  <a:lnTo>
                    <a:pt x="671" y="229"/>
                  </a:lnTo>
                  <a:lnTo>
                    <a:pt x="668" y="232"/>
                  </a:lnTo>
                  <a:lnTo>
                    <a:pt x="666" y="236"/>
                  </a:lnTo>
                  <a:lnTo>
                    <a:pt x="665" y="238"/>
                  </a:lnTo>
                  <a:lnTo>
                    <a:pt x="665" y="241"/>
                  </a:lnTo>
                  <a:lnTo>
                    <a:pt x="661" y="240"/>
                  </a:lnTo>
                  <a:lnTo>
                    <a:pt x="660" y="241"/>
                  </a:lnTo>
                  <a:lnTo>
                    <a:pt x="659" y="243"/>
                  </a:lnTo>
                  <a:lnTo>
                    <a:pt x="657" y="243"/>
                  </a:lnTo>
                  <a:lnTo>
                    <a:pt x="655" y="244"/>
                  </a:lnTo>
                  <a:lnTo>
                    <a:pt x="654" y="245"/>
                  </a:lnTo>
                  <a:lnTo>
                    <a:pt x="653" y="245"/>
                  </a:lnTo>
                  <a:lnTo>
                    <a:pt x="651" y="245"/>
                  </a:lnTo>
                  <a:lnTo>
                    <a:pt x="649" y="246"/>
                  </a:lnTo>
                  <a:lnTo>
                    <a:pt x="648" y="247"/>
                  </a:lnTo>
                  <a:lnTo>
                    <a:pt x="647" y="248"/>
                  </a:lnTo>
                  <a:lnTo>
                    <a:pt x="646" y="249"/>
                  </a:lnTo>
                  <a:lnTo>
                    <a:pt x="645" y="251"/>
                  </a:lnTo>
                  <a:lnTo>
                    <a:pt x="643" y="252"/>
                  </a:lnTo>
                  <a:lnTo>
                    <a:pt x="641" y="253"/>
                  </a:lnTo>
                  <a:lnTo>
                    <a:pt x="640" y="254"/>
                  </a:lnTo>
                  <a:lnTo>
                    <a:pt x="639" y="255"/>
                  </a:lnTo>
                  <a:lnTo>
                    <a:pt x="638" y="256"/>
                  </a:lnTo>
                  <a:lnTo>
                    <a:pt x="638" y="257"/>
                  </a:lnTo>
                  <a:lnTo>
                    <a:pt x="637" y="260"/>
                  </a:lnTo>
                  <a:lnTo>
                    <a:pt x="637" y="261"/>
                  </a:lnTo>
                  <a:lnTo>
                    <a:pt x="637" y="263"/>
                  </a:lnTo>
                  <a:lnTo>
                    <a:pt x="636" y="264"/>
                  </a:lnTo>
                  <a:lnTo>
                    <a:pt x="636" y="266"/>
                  </a:lnTo>
                  <a:lnTo>
                    <a:pt x="636" y="269"/>
                  </a:lnTo>
                  <a:lnTo>
                    <a:pt x="637" y="270"/>
                  </a:lnTo>
                  <a:lnTo>
                    <a:pt x="637" y="272"/>
                  </a:lnTo>
                  <a:lnTo>
                    <a:pt x="636" y="273"/>
                  </a:lnTo>
                  <a:lnTo>
                    <a:pt x="635" y="273"/>
                  </a:lnTo>
                  <a:lnTo>
                    <a:pt x="632" y="273"/>
                  </a:lnTo>
                  <a:lnTo>
                    <a:pt x="630" y="273"/>
                  </a:lnTo>
                  <a:lnTo>
                    <a:pt x="629" y="273"/>
                  </a:lnTo>
                  <a:lnTo>
                    <a:pt x="627" y="273"/>
                  </a:lnTo>
                  <a:lnTo>
                    <a:pt x="624" y="274"/>
                  </a:lnTo>
                  <a:lnTo>
                    <a:pt x="623" y="274"/>
                  </a:lnTo>
                  <a:lnTo>
                    <a:pt x="622" y="274"/>
                  </a:lnTo>
                  <a:lnTo>
                    <a:pt x="621" y="275"/>
                  </a:lnTo>
                  <a:lnTo>
                    <a:pt x="619" y="275"/>
                  </a:lnTo>
                  <a:lnTo>
                    <a:pt x="618" y="277"/>
                  </a:lnTo>
                  <a:lnTo>
                    <a:pt x="616" y="279"/>
                  </a:lnTo>
                  <a:lnTo>
                    <a:pt x="615" y="279"/>
                  </a:lnTo>
                  <a:lnTo>
                    <a:pt x="614" y="281"/>
                  </a:lnTo>
                  <a:lnTo>
                    <a:pt x="613" y="282"/>
                  </a:lnTo>
                  <a:lnTo>
                    <a:pt x="612" y="282"/>
                  </a:lnTo>
                  <a:lnTo>
                    <a:pt x="611" y="283"/>
                  </a:lnTo>
                  <a:lnTo>
                    <a:pt x="609" y="285"/>
                  </a:lnTo>
                  <a:lnTo>
                    <a:pt x="607" y="285"/>
                  </a:lnTo>
                  <a:lnTo>
                    <a:pt x="605" y="286"/>
                  </a:lnTo>
                  <a:lnTo>
                    <a:pt x="604" y="286"/>
                  </a:lnTo>
                  <a:lnTo>
                    <a:pt x="603" y="287"/>
                  </a:lnTo>
                  <a:lnTo>
                    <a:pt x="602" y="288"/>
                  </a:lnTo>
                  <a:lnTo>
                    <a:pt x="601" y="289"/>
                  </a:lnTo>
                  <a:lnTo>
                    <a:pt x="601" y="291"/>
                  </a:lnTo>
                  <a:lnTo>
                    <a:pt x="599" y="292"/>
                  </a:lnTo>
                  <a:lnTo>
                    <a:pt x="599" y="295"/>
                  </a:lnTo>
                  <a:lnTo>
                    <a:pt x="598" y="296"/>
                  </a:lnTo>
                  <a:lnTo>
                    <a:pt x="597" y="295"/>
                  </a:lnTo>
                  <a:lnTo>
                    <a:pt x="595" y="295"/>
                  </a:lnTo>
                  <a:lnTo>
                    <a:pt x="594" y="295"/>
                  </a:lnTo>
                  <a:lnTo>
                    <a:pt x="593" y="294"/>
                  </a:lnTo>
                  <a:lnTo>
                    <a:pt x="590" y="294"/>
                  </a:lnTo>
                  <a:lnTo>
                    <a:pt x="589" y="292"/>
                  </a:lnTo>
                  <a:lnTo>
                    <a:pt x="587" y="292"/>
                  </a:lnTo>
                  <a:lnTo>
                    <a:pt x="586" y="291"/>
                  </a:lnTo>
                  <a:lnTo>
                    <a:pt x="585" y="291"/>
                  </a:lnTo>
                  <a:lnTo>
                    <a:pt x="582" y="290"/>
                  </a:lnTo>
                  <a:lnTo>
                    <a:pt x="581" y="289"/>
                  </a:lnTo>
                  <a:lnTo>
                    <a:pt x="581" y="287"/>
                  </a:lnTo>
                  <a:lnTo>
                    <a:pt x="582" y="286"/>
                  </a:lnTo>
                  <a:lnTo>
                    <a:pt x="583" y="285"/>
                  </a:lnTo>
                  <a:lnTo>
                    <a:pt x="583" y="282"/>
                  </a:lnTo>
                  <a:lnTo>
                    <a:pt x="583" y="281"/>
                  </a:lnTo>
                  <a:lnTo>
                    <a:pt x="582" y="280"/>
                  </a:lnTo>
                  <a:lnTo>
                    <a:pt x="581" y="279"/>
                  </a:lnTo>
                  <a:lnTo>
                    <a:pt x="581" y="277"/>
                  </a:lnTo>
                  <a:lnTo>
                    <a:pt x="580" y="275"/>
                  </a:lnTo>
                  <a:lnTo>
                    <a:pt x="582" y="272"/>
                  </a:lnTo>
                  <a:lnTo>
                    <a:pt x="579" y="272"/>
                  </a:lnTo>
                  <a:lnTo>
                    <a:pt x="576" y="273"/>
                  </a:lnTo>
                  <a:lnTo>
                    <a:pt x="573" y="274"/>
                  </a:lnTo>
                  <a:lnTo>
                    <a:pt x="571" y="278"/>
                  </a:lnTo>
                  <a:lnTo>
                    <a:pt x="570" y="283"/>
                  </a:lnTo>
                  <a:lnTo>
                    <a:pt x="568" y="287"/>
                  </a:lnTo>
                  <a:lnTo>
                    <a:pt x="565" y="289"/>
                  </a:lnTo>
                  <a:lnTo>
                    <a:pt x="564" y="292"/>
                  </a:lnTo>
                  <a:lnTo>
                    <a:pt x="564" y="297"/>
                  </a:lnTo>
                  <a:lnTo>
                    <a:pt x="565" y="300"/>
                  </a:lnTo>
                  <a:lnTo>
                    <a:pt x="568" y="303"/>
                  </a:lnTo>
                  <a:lnTo>
                    <a:pt x="569" y="303"/>
                  </a:lnTo>
                  <a:lnTo>
                    <a:pt x="570" y="304"/>
                  </a:lnTo>
                  <a:lnTo>
                    <a:pt x="571" y="305"/>
                  </a:lnTo>
                  <a:lnTo>
                    <a:pt x="572" y="306"/>
                  </a:lnTo>
                  <a:lnTo>
                    <a:pt x="573" y="307"/>
                  </a:lnTo>
                  <a:lnTo>
                    <a:pt x="576" y="307"/>
                  </a:lnTo>
                  <a:lnTo>
                    <a:pt x="577" y="308"/>
                  </a:lnTo>
                  <a:lnTo>
                    <a:pt x="578" y="310"/>
                  </a:lnTo>
                  <a:lnTo>
                    <a:pt x="580" y="310"/>
                  </a:lnTo>
                  <a:lnTo>
                    <a:pt x="581" y="311"/>
                  </a:lnTo>
                  <a:lnTo>
                    <a:pt x="582" y="311"/>
                  </a:lnTo>
                  <a:lnTo>
                    <a:pt x="583" y="312"/>
                  </a:lnTo>
                  <a:lnTo>
                    <a:pt x="586" y="313"/>
                  </a:lnTo>
                  <a:lnTo>
                    <a:pt x="587" y="313"/>
                  </a:lnTo>
                  <a:lnTo>
                    <a:pt x="588" y="314"/>
                  </a:lnTo>
                  <a:lnTo>
                    <a:pt x="590" y="315"/>
                  </a:lnTo>
                  <a:lnTo>
                    <a:pt x="591" y="315"/>
                  </a:lnTo>
                  <a:lnTo>
                    <a:pt x="594" y="319"/>
                  </a:lnTo>
                  <a:lnTo>
                    <a:pt x="598" y="317"/>
                  </a:lnTo>
                  <a:lnTo>
                    <a:pt x="599" y="316"/>
                  </a:lnTo>
                  <a:lnTo>
                    <a:pt x="602" y="314"/>
                  </a:lnTo>
                  <a:lnTo>
                    <a:pt x="605" y="315"/>
                  </a:lnTo>
                  <a:lnTo>
                    <a:pt x="607" y="315"/>
                  </a:lnTo>
                  <a:lnTo>
                    <a:pt x="609" y="315"/>
                  </a:lnTo>
                  <a:lnTo>
                    <a:pt x="611" y="316"/>
                  </a:lnTo>
                  <a:lnTo>
                    <a:pt x="612" y="316"/>
                  </a:lnTo>
                  <a:lnTo>
                    <a:pt x="613" y="317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9" y="319"/>
                  </a:lnTo>
                  <a:lnTo>
                    <a:pt x="620" y="319"/>
                  </a:lnTo>
                  <a:lnTo>
                    <a:pt x="621" y="320"/>
                  </a:lnTo>
                  <a:lnTo>
                    <a:pt x="622" y="321"/>
                  </a:lnTo>
                  <a:lnTo>
                    <a:pt x="624" y="322"/>
                  </a:lnTo>
                  <a:lnTo>
                    <a:pt x="624" y="323"/>
                  </a:lnTo>
                  <a:lnTo>
                    <a:pt x="627" y="324"/>
                  </a:lnTo>
                  <a:lnTo>
                    <a:pt x="628" y="324"/>
                  </a:lnTo>
                  <a:lnTo>
                    <a:pt x="629" y="324"/>
                  </a:lnTo>
                  <a:lnTo>
                    <a:pt x="631" y="325"/>
                  </a:lnTo>
                  <a:lnTo>
                    <a:pt x="632" y="325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5" y="321"/>
                  </a:lnTo>
                  <a:lnTo>
                    <a:pt x="635" y="320"/>
                  </a:lnTo>
                  <a:lnTo>
                    <a:pt x="636" y="317"/>
                  </a:lnTo>
                  <a:lnTo>
                    <a:pt x="636" y="316"/>
                  </a:lnTo>
                  <a:lnTo>
                    <a:pt x="636" y="315"/>
                  </a:lnTo>
                  <a:lnTo>
                    <a:pt x="637" y="313"/>
                  </a:lnTo>
                  <a:lnTo>
                    <a:pt x="637" y="312"/>
                  </a:lnTo>
                  <a:lnTo>
                    <a:pt x="638" y="311"/>
                  </a:lnTo>
                  <a:lnTo>
                    <a:pt x="639" y="310"/>
                  </a:lnTo>
                  <a:lnTo>
                    <a:pt x="640" y="308"/>
                  </a:lnTo>
                  <a:lnTo>
                    <a:pt x="641" y="307"/>
                  </a:lnTo>
                  <a:lnTo>
                    <a:pt x="643" y="307"/>
                  </a:lnTo>
                  <a:lnTo>
                    <a:pt x="645" y="305"/>
                  </a:lnTo>
                  <a:lnTo>
                    <a:pt x="646" y="305"/>
                  </a:lnTo>
                  <a:lnTo>
                    <a:pt x="647" y="304"/>
                  </a:lnTo>
                  <a:lnTo>
                    <a:pt x="648" y="303"/>
                  </a:lnTo>
                  <a:lnTo>
                    <a:pt x="649" y="302"/>
                  </a:lnTo>
                  <a:lnTo>
                    <a:pt x="651" y="302"/>
                  </a:lnTo>
                  <a:lnTo>
                    <a:pt x="653" y="302"/>
                  </a:lnTo>
                  <a:lnTo>
                    <a:pt x="654" y="302"/>
                  </a:lnTo>
                  <a:lnTo>
                    <a:pt x="656" y="302"/>
                  </a:lnTo>
                  <a:lnTo>
                    <a:pt x="660" y="303"/>
                  </a:lnTo>
                  <a:lnTo>
                    <a:pt x="660" y="306"/>
                  </a:lnTo>
                  <a:lnTo>
                    <a:pt x="663" y="306"/>
                  </a:lnTo>
                  <a:lnTo>
                    <a:pt x="665" y="306"/>
                  </a:lnTo>
                  <a:lnTo>
                    <a:pt x="666" y="306"/>
                  </a:lnTo>
                  <a:lnTo>
                    <a:pt x="669" y="306"/>
                  </a:lnTo>
                  <a:lnTo>
                    <a:pt x="671" y="307"/>
                  </a:lnTo>
                  <a:lnTo>
                    <a:pt x="672" y="307"/>
                  </a:lnTo>
                  <a:lnTo>
                    <a:pt x="673" y="307"/>
                  </a:lnTo>
                  <a:lnTo>
                    <a:pt x="676" y="307"/>
                  </a:lnTo>
                  <a:lnTo>
                    <a:pt x="677" y="307"/>
                  </a:lnTo>
                  <a:lnTo>
                    <a:pt x="679" y="307"/>
                  </a:lnTo>
                  <a:lnTo>
                    <a:pt x="680" y="308"/>
                  </a:lnTo>
                  <a:lnTo>
                    <a:pt x="681" y="310"/>
                  </a:lnTo>
                  <a:lnTo>
                    <a:pt x="684" y="310"/>
                  </a:lnTo>
                  <a:lnTo>
                    <a:pt x="685" y="311"/>
                  </a:lnTo>
                  <a:lnTo>
                    <a:pt x="687" y="311"/>
                  </a:lnTo>
                  <a:lnTo>
                    <a:pt x="688" y="312"/>
                  </a:lnTo>
                  <a:lnTo>
                    <a:pt x="689" y="313"/>
                  </a:lnTo>
                  <a:lnTo>
                    <a:pt x="690" y="313"/>
                  </a:lnTo>
                  <a:lnTo>
                    <a:pt x="693" y="314"/>
                  </a:lnTo>
                  <a:lnTo>
                    <a:pt x="694" y="315"/>
                  </a:lnTo>
                  <a:lnTo>
                    <a:pt x="695" y="315"/>
                  </a:lnTo>
                  <a:lnTo>
                    <a:pt x="697" y="316"/>
                  </a:lnTo>
                  <a:lnTo>
                    <a:pt x="698" y="317"/>
                  </a:lnTo>
                  <a:lnTo>
                    <a:pt x="699" y="319"/>
                  </a:lnTo>
                  <a:lnTo>
                    <a:pt x="701" y="320"/>
                  </a:lnTo>
                  <a:lnTo>
                    <a:pt x="701" y="321"/>
                  </a:lnTo>
                  <a:lnTo>
                    <a:pt x="699" y="323"/>
                  </a:lnTo>
                  <a:lnTo>
                    <a:pt x="698" y="323"/>
                  </a:lnTo>
                  <a:lnTo>
                    <a:pt x="699" y="325"/>
                  </a:lnTo>
                  <a:lnTo>
                    <a:pt x="701" y="327"/>
                  </a:lnTo>
                  <a:lnTo>
                    <a:pt x="703" y="328"/>
                  </a:lnTo>
                  <a:lnTo>
                    <a:pt x="704" y="329"/>
                  </a:lnTo>
                  <a:lnTo>
                    <a:pt x="706" y="330"/>
                  </a:lnTo>
                  <a:lnTo>
                    <a:pt x="709" y="330"/>
                  </a:lnTo>
                  <a:lnTo>
                    <a:pt x="710" y="330"/>
                  </a:lnTo>
                  <a:lnTo>
                    <a:pt x="712" y="330"/>
                  </a:lnTo>
                  <a:lnTo>
                    <a:pt x="713" y="330"/>
                  </a:lnTo>
                  <a:lnTo>
                    <a:pt x="717" y="332"/>
                  </a:lnTo>
                  <a:lnTo>
                    <a:pt x="719" y="333"/>
                  </a:lnTo>
                  <a:lnTo>
                    <a:pt x="720" y="336"/>
                  </a:lnTo>
                  <a:lnTo>
                    <a:pt x="720" y="337"/>
                  </a:lnTo>
                  <a:lnTo>
                    <a:pt x="720" y="339"/>
                  </a:lnTo>
                  <a:lnTo>
                    <a:pt x="720" y="340"/>
                  </a:lnTo>
                  <a:lnTo>
                    <a:pt x="719" y="341"/>
                  </a:lnTo>
                  <a:lnTo>
                    <a:pt x="719" y="344"/>
                  </a:lnTo>
                  <a:lnTo>
                    <a:pt x="719" y="345"/>
                  </a:lnTo>
                  <a:lnTo>
                    <a:pt x="719" y="346"/>
                  </a:lnTo>
                  <a:lnTo>
                    <a:pt x="719" y="348"/>
                  </a:lnTo>
                  <a:lnTo>
                    <a:pt x="719" y="349"/>
                  </a:lnTo>
                  <a:lnTo>
                    <a:pt x="719" y="352"/>
                  </a:lnTo>
                  <a:lnTo>
                    <a:pt x="719" y="353"/>
                  </a:lnTo>
                  <a:lnTo>
                    <a:pt x="722" y="353"/>
                  </a:lnTo>
                  <a:lnTo>
                    <a:pt x="722" y="355"/>
                  </a:lnTo>
                  <a:lnTo>
                    <a:pt x="721" y="359"/>
                  </a:lnTo>
                  <a:lnTo>
                    <a:pt x="720" y="363"/>
                  </a:lnTo>
                  <a:lnTo>
                    <a:pt x="721" y="364"/>
                  </a:lnTo>
                  <a:lnTo>
                    <a:pt x="721" y="367"/>
                  </a:lnTo>
                  <a:lnTo>
                    <a:pt x="721" y="372"/>
                  </a:lnTo>
                  <a:lnTo>
                    <a:pt x="722" y="374"/>
                  </a:lnTo>
                  <a:lnTo>
                    <a:pt x="724" y="376"/>
                  </a:lnTo>
                  <a:lnTo>
                    <a:pt x="726" y="379"/>
                  </a:lnTo>
                  <a:lnTo>
                    <a:pt x="729" y="376"/>
                  </a:lnTo>
                  <a:lnTo>
                    <a:pt x="730" y="378"/>
                  </a:lnTo>
                  <a:lnTo>
                    <a:pt x="731" y="379"/>
                  </a:lnTo>
                  <a:lnTo>
                    <a:pt x="731" y="381"/>
                  </a:lnTo>
                  <a:lnTo>
                    <a:pt x="731" y="383"/>
                  </a:lnTo>
                  <a:lnTo>
                    <a:pt x="727" y="383"/>
                  </a:lnTo>
                  <a:lnTo>
                    <a:pt x="728" y="387"/>
                  </a:lnTo>
                  <a:lnTo>
                    <a:pt x="727" y="388"/>
                  </a:lnTo>
                  <a:lnTo>
                    <a:pt x="726" y="389"/>
                  </a:lnTo>
                  <a:lnTo>
                    <a:pt x="724" y="390"/>
                  </a:lnTo>
                  <a:lnTo>
                    <a:pt x="723" y="391"/>
                  </a:lnTo>
                  <a:lnTo>
                    <a:pt x="721" y="391"/>
                  </a:lnTo>
                  <a:lnTo>
                    <a:pt x="720" y="392"/>
                  </a:lnTo>
                  <a:lnTo>
                    <a:pt x="719" y="394"/>
                  </a:lnTo>
                  <a:lnTo>
                    <a:pt x="717" y="394"/>
                  </a:lnTo>
                  <a:lnTo>
                    <a:pt x="714" y="396"/>
                  </a:lnTo>
                  <a:lnTo>
                    <a:pt x="712" y="399"/>
                  </a:lnTo>
                  <a:lnTo>
                    <a:pt x="709" y="399"/>
                  </a:lnTo>
                  <a:lnTo>
                    <a:pt x="709" y="404"/>
                  </a:lnTo>
                  <a:lnTo>
                    <a:pt x="709" y="406"/>
                  </a:lnTo>
                  <a:lnTo>
                    <a:pt x="706" y="408"/>
                  </a:lnTo>
                  <a:lnTo>
                    <a:pt x="704" y="411"/>
                  </a:lnTo>
                  <a:lnTo>
                    <a:pt x="704" y="413"/>
                  </a:lnTo>
                  <a:lnTo>
                    <a:pt x="703" y="418"/>
                  </a:lnTo>
                  <a:lnTo>
                    <a:pt x="702" y="421"/>
                  </a:lnTo>
                  <a:lnTo>
                    <a:pt x="703" y="424"/>
                  </a:lnTo>
                  <a:lnTo>
                    <a:pt x="703" y="426"/>
                  </a:lnTo>
                  <a:lnTo>
                    <a:pt x="702" y="428"/>
                  </a:lnTo>
                  <a:lnTo>
                    <a:pt x="702" y="429"/>
                  </a:lnTo>
                  <a:lnTo>
                    <a:pt x="701" y="430"/>
                  </a:lnTo>
                  <a:lnTo>
                    <a:pt x="698" y="431"/>
                  </a:lnTo>
                  <a:lnTo>
                    <a:pt x="697" y="432"/>
                  </a:lnTo>
                  <a:lnTo>
                    <a:pt x="696" y="433"/>
                  </a:lnTo>
                  <a:lnTo>
                    <a:pt x="695" y="437"/>
                  </a:lnTo>
                  <a:lnTo>
                    <a:pt x="691" y="433"/>
                  </a:lnTo>
                  <a:lnTo>
                    <a:pt x="689" y="438"/>
                  </a:lnTo>
                  <a:lnTo>
                    <a:pt x="687" y="437"/>
                  </a:lnTo>
                  <a:lnTo>
                    <a:pt x="685" y="437"/>
                  </a:lnTo>
                  <a:lnTo>
                    <a:pt x="684" y="437"/>
                  </a:lnTo>
                  <a:lnTo>
                    <a:pt x="682" y="437"/>
                  </a:lnTo>
                  <a:lnTo>
                    <a:pt x="681" y="438"/>
                  </a:lnTo>
                  <a:lnTo>
                    <a:pt x="678" y="438"/>
                  </a:lnTo>
                  <a:lnTo>
                    <a:pt x="679" y="441"/>
                  </a:lnTo>
                  <a:lnTo>
                    <a:pt x="673" y="441"/>
                  </a:lnTo>
                  <a:lnTo>
                    <a:pt x="674" y="446"/>
                  </a:lnTo>
                  <a:lnTo>
                    <a:pt x="674" y="448"/>
                  </a:lnTo>
                  <a:lnTo>
                    <a:pt x="673" y="451"/>
                  </a:lnTo>
                  <a:lnTo>
                    <a:pt x="670" y="455"/>
                  </a:lnTo>
                  <a:lnTo>
                    <a:pt x="669" y="458"/>
                  </a:lnTo>
                  <a:lnTo>
                    <a:pt x="671" y="460"/>
                  </a:lnTo>
                  <a:lnTo>
                    <a:pt x="668" y="462"/>
                  </a:lnTo>
                  <a:lnTo>
                    <a:pt x="668" y="467"/>
                  </a:lnTo>
                  <a:lnTo>
                    <a:pt x="666" y="472"/>
                  </a:lnTo>
                  <a:lnTo>
                    <a:pt x="666" y="475"/>
                  </a:lnTo>
                  <a:lnTo>
                    <a:pt x="665" y="479"/>
                  </a:lnTo>
                  <a:lnTo>
                    <a:pt x="665" y="481"/>
                  </a:lnTo>
                  <a:lnTo>
                    <a:pt x="665" y="483"/>
                  </a:lnTo>
                  <a:lnTo>
                    <a:pt x="663" y="485"/>
                  </a:lnTo>
                  <a:lnTo>
                    <a:pt x="661" y="487"/>
                  </a:lnTo>
                  <a:lnTo>
                    <a:pt x="659" y="489"/>
                  </a:lnTo>
                  <a:lnTo>
                    <a:pt x="657" y="492"/>
                  </a:lnTo>
                  <a:lnTo>
                    <a:pt x="657" y="495"/>
                  </a:lnTo>
                  <a:lnTo>
                    <a:pt x="659" y="498"/>
                  </a:lnTo>
                  <a:lnTo>
                    <a:pt x="660" y="501"/>
                  </a:lnTo>
                  <a:lnTo>
                    <a:pt x="660" y="505"/>
                  </a:lnTo>
                  <a:lnTo>
                    <a:pt x="660" y="506"/>
                  </a:lnTo>
                  <a:lnTo>
                    <a:pt x="660" y="508"/>
                  </a:lnTo>
                  <a:lnTo>
                    <a:pt x="659" y="510"/>
                  </a:lnTo>
                  <a:lnTo>
                    <a:pt x="662" y="512"/>
                  </a:lnTo>
                  <a:lnTo>
                    <a:pt x="660" y="519"/>
                  </a:lnTo>
                  <a:lnTo>
                    <a:pt x="657" y="522"/>
                  </a:lnTo>
                  <a:lnTo>
                    <a:pt x="656" y="524"/>
                  </a:lnTo>
                  <a:lnTo>
                    <a:pt x="653" y="526"/>
                  </a:lnTo>
                  <a:lnTo>
                    <a:pt x="648" y="527"/>
                  </a:lnTo>
                  <a:lnTo>
                    <a:pt x="647" y="529"/>
                  </a:lnTo>
                  <a:lnTo>
                    <a:pt x="645" y="529"/>
                  </a:lnTo>
                  <a:lnTo>
                    <a:pt x="646" y="532"/>
                  </a:lnTo>
                  <a:lnTo>
                    <a:pt x="646" y="533"/>
                  </a:lnTo>
                  <a:lnTo>
                    <a:pt x="646" y="535"/>
                  </a:lnTo>
                  <a:lnTo>
                    <a:pt x="646" y="539"/>
                  </a:lnTo>
                  <a:lnTo>
                    <a:pt x="644" y="542"/>
                  </a:lnTo>
                  <a:lnTo>
                    <a:pt x="643" y="543"/>
                  </a:lnTo>
                  <a:lnTo>
                    <a:pt x="643" y="544"/>
                  </a:lnTo>
                  <a:lnTo>
                    <a:pt x="641" y="547"/>
                  </a:lnTo>
                  <a:lnTo>
                    <a:pt x="641" y="548"/>
                  </a:lnTo>
                  <a:lnTo>
                    <a:pt x="640" y="549"/>
                  </a:lnTo>
                  <a:lnTo>
                    <a:pt x="640" y="552"/>
                  </a:lnTo>
                  <a:lnTo>
                    <a:pt x="639" y="552"/>
                  </a:lnTo>
                  <a:lnTo>
                    <a:pt x="638" y="557"/>
                  </a:lnTo>
                  <a:lnTo>
                    <a:pt x="638" y="558"/>
                  </a:lnTo>
                  <a:lnTo>
                    <a:pt x="637" y="559"/>
                  </a:lnTo>
                  <a:lnTo>
                    <a:pt x="637" y="561"/>
                  </a:lnTo>
                  <a:lnTo>
                    <a:pt x="636" y="563"/>
                  </a:lnTo>
                  <a:lnTo>
                    <a:pt x="636" y="564"/>
                  </a:lnTo>
                  <a:lnTo>
                    <a:pt x="636" y="565"/>
                  </a:lnTo>
                  <a:lnTo>
                    <a:pt x="635" y="567"/>
                  </a:lnTo>
                  <a:lnTo>
                    <a:pt x="635" y="568"/>
                  </a:lnTo>
                  <a:lnTo>
                    <a:pt x="634" y="569"/>
                  </a:lnTo>
                  <a:lnTo>
                    <a:pt x="634" y="572"/>
                  </a:lnTo>
                  <a:lnTo>
                    <a:pt x="632" y="573"/>
                  </a:lnTo>
                  <a:lnTo>
                    <a:pt x="632" y="574"/>
                  </a:lnTo>
                  <a:lnTo>
                    <a:pt x="631" y="576"/>
                  </a:lnTo>
                  <a:lnTo>
                    <a:pt x="631" y="577"/>
                  </a:lnTo>
                  <a:lnTo>
                    <a:pt x="630" y="578"/>
                  </a:lnTo>
                  <a:lnTo>
                    <a:pt x="630" y="580"/>
                  </a:lnTo>
                  <a:lnTo>
                    <a:pt x="629" y="581"/>
                  </a:lnTo>
                  <a:lnTo>
                    <a:pt x="628" y="583"/>
                  </a:lnTo>
                  <a:lnTo>
                    <a:pt x="627" y="584"/>
                  </a:lnTo>
                  <a:lnTo>
                    <a:pt x="627" y="585"/>
                  </a:lnTo>
                  <a:lnTo>
                    <a:pt x="626" y="586"/>
                  </a:lnTo>
                  <a:lnTo>
                    <a:pt x="624" y="588"/>
                  </a:lnTo>
                  <a:lnTo>
                    <a:pt x="623" y="589"/>
                  </a:lnTo>
                  <a:lnTo>
                    <a:pt x="622" y="590"/>
                  </a:lnTo>
                  <a:lnTo>
                    <a:pt x="621" y="591"/>
                  </a:lnTo>
                  <a:lnTo>
                    <a:pt x="620" y="593"/>
                  </a:lnTo>
                  <a:lnTo>
                    <a:pt x="619" y="594"/>
                  </a:lnTo>
                  <a:lnTo>
                    <a:pt x="619" y="596"/>
                  </a:lnTo>
                  <a:lnTo>
                    <a:pt x="618" y="597"/>
                  </a:lnTo>
                  <a:lnTo>
                    <a:pt x="616" y="598"/>
                  </a:lnTo>
                  <a:lnTo>
                    <a:pt x="615" y="599"/>
                  </a:lnTo>
                  <a:lnTo>
                    <a:pt x="614" y="601"/>
                  </a:lnTo>
                  <a:lnTo>
                    <a:pt x="613" y="603"/>
                  </a:lnTo>
                  <a:lnTo>
                    <a:pt x="612" y="606"/>
                  </a:lnTo>
                  <a:lnTo>
                    <a:pt x="612" y="607"/>
                  </a:lnTo>
                  <a:lnTo>
                    <a:pt x="613" y="609"/>
                  </a:lnTo>
                  <a:lnTo>
                    <a:pt x="614" y="611"/>
                  </a:lnTo>
                  <a:lnTo>
                    <a:pt x="615" y="613"/>
                  </a:lnTo>
                  <a:lnTo>
                    <a:pt x="615" y="614"/>
                  </a:lnTo>
                  <a:lnTo>
                    <a:pt x="616" y="616"/>
                  </a:lnTo>
                  <a:lnTo>
                    <a:pt x="618" y="617"/>
                  </a:lnTo>
                  <a:lnTo>
                    <a:pt x="618" y="618"/>
                  </a:lnTo>
                  <a:lnTo>
                    <a:pt x="619" y="620"/>
                  </a:lnTo>
                  <a:lnTo>
                    <a:pt x="619" y="622"/>
                  </a:lnTo>
                  <a:lnTo>
                    <a:pt x="620" y="623"/>
                  </a:lnTo>
                  <a:lnTo>
                    <a:pt x="621" y="624"/>
                  </a:lnTo>
                  <a:lnTo>
                    <a:pt x="621" y="626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3" y="631"/>
                  </a:lnTo>
                  <a:lnTo>
                    <a:pt x="624" y="632"/>
                  </a:lnTo>
                  <a:lnTo>
                    <a:pt x="624" y="633"/>
                  </a:lnTo>
                  <a:lnTo>
                    <a:pt x="623" y="634"/>
                  </a:lnTo>
                  <a:lnTo>
                    <a:pt x="622" y="635"/>
                  </a:lnTo>
                  <a:lnTo>
                    <a:pt x="620" y="636"/>
                  </a:lnTo>
                  <a:lnTo>
                    <a:pt x="619" y="636"/>
                  </a:lnTo>
                  <a:lnTo>
                    <a:pt x="618" y="638"/>
                  </a:lnTo>
                  <a:lnTo>
                    <a:pt x="616" y="639"/>
                  </a:lnTo>
                  <a:lnTo>
                    <a:pt x="615" y="640"/>
                  </a:lnTo>
                  <a:lnTo>
                    <a:pt x="614" y="640"/>
                  </a:lnTo>
                  <a:lnTo>
                    <a:pt x="612" y="641"/>
                  </a:lnTo>
                  <a:lnTo>
                    <a:pt x="611" y="642"/>
                  </a:lnTo>
                  <a:lnTo>
                    <a:pt x="610" y="642"/>
                  </a:lnTo>
                  <a:lnTo>
                    <a:pt x="610" y="644"/>
                  </a:lnTo>
                  <a:lnTo>
                    <a:pt x="610" y="645"/>
                  </a:lnTo>
                  <a:lnTo>
                    <a:pt x="611" y="647"/>
                  </a:lnTo>
                  <a:lnTo>
                    <a:pt x="611" y="649"/>
                  </a:lnTo>
                  <a:lnTo>
                    <a:pt x="612" y="650"/>
                  </a:lnTo>
                  <a:lnTo>
                    <a:pt x="612" y="652"/>
                  </a:lnTo>
                  <a:lnTo>
                    <a:pt x="612" y="653"/>
                  </a:lnTo>
                  <a:lnTo>
                    <a:pt x="612" y="656"/>
                  </a:lnTo>
                  <a:lnTo>
                    <a:pt x="611" y="655"/>
                  </a:lnTo>
                  <a:lnTo>
                    <a:pt x="609" y="656"/>
                  </a:lnTo>
                  <a:lnTo>
                    <a:pt x="609" y="657"/>
                  </a:lnTo>
                  <a:lnTo>
                    <a:pt x="609" y="659"/>
                  </a:lnTo>
                  <a:lnTo>
                    <a:pt x="609" y="660"/>
                  </a:lnTo>
                  <a:lnTo>
                    <a:pt x="609" y="662"/>
                  </a:lnTo>
                  <a:lnTo>
                    <a:pt x="609" y="664"/>
                  </a:lnTo>
                  <a:lnTo>
                    <a:pt x="609" y="665"/>
                  </a:lnTo>
                  <a:lnTo>
                    <a:pt x="609" y="667"/>
                  </a:lnTo>
                  <a:lnTo>
                    <a:pt x="609" y="668"/>
                  </a:lnTo>
                  <a:lnTo>
                    <a:pt x="609" y="670"/>
                  </a:lnTo>
                  <a:lnTo>
                    <a:pt x="609" y="672"/>
                  </a:lnTo>
                  <a:lnTo>
                    <a:pt x="609" y="674"/>
                  </a:lnTo>
                  <a:lnTo>
                    <a:pt x="609" y="675"/>
                  </a:lnTo>
                  <a:lnTo>
                    <a:pt x="609" y="677"/>
                  </a:lnTo>
                  <a:lnTo>
                    <a:pt x="607" y="678"/>
                  </a:lnTo>
                  <a:lnTo>
                    <a:pt x="607" y="681"/>
                  </a:lnTo>
                  <a:lnTo>
                    <a:pt x="607" y="682"/>
                  </a:lnTo>
                  <a:lnTo>
                    <a:pt x="606" y="683"/>
                  </a:lnTo>
                  <a:lnTo>
                    <a:pt x="605" y="685"/>
                  </a:lnTo>
                  <a:lnTo>
                    <a:pt x="604" y="686"/>
                  </a:lnTo>
                  <a:lnTo>
                    <a:pt x="604" y="687"/>
                  </a:lnTo>
                  <a:lnTo>
                    <a:pt x="604" y="690"/>
                  </a:lnTo>
                  <a:lnTo>
                    <a:pt x="603" y="691"/>
                  </a:lnTo>
                  <a:lnTo>
                    <a:pt x="602" y="694"/>
                  </a:lnTo>
                  <a:lnTo>
                    <a:pt x="605" y="698"/>
                  </a:lnTo>
                  <a:lnTo>
                    <a:pt x="607" y="700"/>
                  </a:lnTo>
                  <a:lnTo>
                    <a:pt x="609" y="701"/>
                  </a:lnTo>
                  <a:lnTo>
                    <a:pt x="611" y="702"/>
                  </a:lnTo>
                  <a:lnTo>
                    <a:pt x="612" y="703"/>
                  </a:lnTo>
                  <a:lnTo>
                    <a:pt x="613" y="704"/>
                  </a:lnTo>
                  <a:lnTo>
                    <a:pt x="614" y="707"/>
                  </a:lnTo>
                  <a:lnTo>
                    <a:pt x="618" y="709"/>
                  </a:lnTo>
                  <a:lnTo>
                    <a:pt x="621" y="706"/>
                  </a:lnTo>
                  <a:lnTo>
                    <a:pt x="622" y="704"/>
                  </a:lnTo>
                  <a:lnTo>
                    <a:pt x="623" y="702"/>
                  </a:lnTo>
                  <a:lnTo>
                    <a:pt x="627" y="699"/>
                  </a:lnTo>
                  <a:lnTo>
                    <a:pt x="629" y="698"/>
                  </a:lnTo>
                  <a:lnTo>
                    <a:pt x="632" y="697"/>
                  </a:lnTo>
                  <a:lnTo>
                    <a:pt x="632" y="695"/>
                  </a:lnTo>
                  <a:lnTo>
                    <a:pt x="635" y="693"/>
                  </a:lnTo>
                  <a:lnTo>
                    <a:pt x="636" y="691"/>
                  </a:lnTo>
                  <a:lnTo>
                    <a:pt x="638" y="686"/>
                  </a:lnTo>
                  <a:lnTo>
                    <a:pt x="640" y="684"/>
                  </a:lnTo>
                  <a:lnTo>
                    <a:pt x="641" y="683"/>
                  </a:lnTo>
                  <a:lnTo>
                    <a:pt x="644" y="685"/>
                  </a:lnTo>
                  <a:lnTo>
                    <a:pt x="645" y="689"/>
                  </a:lnTo>
                  <a:lnTo>
                    <a:pt x="647" y="684"/>
                  </a:lnTo>
                  <a:lnTo>
                    <a:pt x="649" y="682"/>
                  </a:lnTo>
                  <a:lnTo>
                    <a:pt x="651" y="681"/>
                  </a:lnTo>
                  <a:lnTo>
                    <a:pt x="652" y="677"/>
                  </a:lnTo>
                  <a:lnTo>
                    <a:pt x="654" y="674"/>
                  </a:lnTo>
                  <a:lnTo>
                    <a:pt x="655" y="672"/>
                  </a:lnTo>
                  <a:lnTo>
                    <a:pt x="660" y="667"/>
                  </a:lnTo>
                  <a:lnTo>
                    <a:pt x="663" y="669"/>
                  </a:lnTo>
                  <a:lnTo>
                    <a:pt x="664" y="670"/>
                  </a:lnTo>
                  <a:lnTo>
                    <a:pt x="668" y="672"/>
                  </a:lnTo>
                  <a:lnTo>
                    <a:pt x="669" y="669"/>
                  </a:lnTo>
                  <a:lnTo>
                    <a:pt x="671" y="672"/>
                  </a:lnTo>
                  <a:lnTo>
                    <a:pt x="672" y="672"/>
                  </a:lnTo>
                  <a:lnTo>
                    <a:pt x="676" y="670"/>
                  </a:lnTo>
                  <a:lnTo>
                    <a:pt x="676" y="673"/>
                  </a:lnTo>
                  <a:lnTo>
                    <a:pt x="677" y="675"/>
                  </a:lnTo>
                  <a:lnTo>
                    <a:pt x="679" y="678"/>
                  </a:lnTo>
                  <a:lnTo>
                    <a:pt x="682" y="679"/>
                  </a:lnTo>
                  <a:lnTo>
                    <a:pt x="679" y="679"/>
                  </a:lnTo>
                  <a:lnTo>
                    <a:pt x="679" y="682"/>
                  </a:lnTo>
                  <a:lnTo>
                    <a:pt x="679" y="683"/>
                  </a:lnTo>
                  <a:lnTo>
                    <a:pt x="680" y="685"/>
                  </a:lnTo>
                  <a:lnTo>
                    <a:pt x="685" y="687"/>
                  </a:lnTo>
                  <a:lnTo>
                    <a:pt x="687" y="687"/>
                  </a:lnTo>
                  <a:lnTo>
                    <a:pt x="688" y="687"/>
                  </a:lnTo>
                  <a:lnTo>
                    <a:pt x="689" y="687"/>
                  </a:lnTo>
                  <a:lnTo>
                    <a:pt x="691" y="687"/>
                  </a:lnTo>
                  <a:lnTo>
                    <a:pt x="693" y="687"/>
                  </a:lnTo>
                  <a:lnTo>
                    <a:pt x="694" y="686"/>
                  </a:lnTo>
                  <a:lnTo>
                    <a:pt x="696" y="686"/>
                  </a:lnTo>
                  <a:lnTo>
                    <a:pt x="697" y="686"/>
                  </a:lnTo>
                  <a:lnTo>
                    <a:pt x="699" y="686"/>
                  </a:lnTo>
                  <a:lnTo>
                    <a:pt x="701" y="686"/>
                  </a:lnTo>
                  <a:lnTo>
                    <a:pt x="703" y="686"/>
                  </a:lnTo>
                  <a:lnTo>
                    <a:pt x="705" y="686"/>
                  </a:lnTo>
                  <a:lnTo>
                    <a:pt x="706" y="686"/>
                  </a:lnTo>
                  <a:lnTo>
                    <a:pt x="709" y="686"/>
                  </a:lnTo>
                  <a:lnTo>
                    <a:pt x="710" y="685"/>
                  </a:lnTo>
                  <a:lnTo>
                    <a:pt x="711" y="686"/>
                  </a:lnTo>
                  <a:lnTo>
                    <a:pt x="712" y="686"/>
                  </a:lnTo>
                  <a:lnTo>
                    <a:pt x="714" y="687"/>
                  </a:lnTo>
                  <a:lnTo>
                    <a:pt x="715" y="689"/>
                  </a:lnTo>
                  <a:lnTo>
                    <a:pt x="717" y="690"/>
                  </a:lnTo>
                  <a:lnTo>
                    <a:pt x="719" y="690"/>
                  </a:lnTo>
                  <a:lnTo>
                    <a:pt x="720" y="690"/>
                  </a:lnTo>
                  <a:lnTo>
                    <a:pt x="721" y="690"/>
                  </a:lnTo>
                  <a:lnTo>
                    <a:pt x="722" y="687"/>
                  </a:lnTo>
                  <a:lnTo>
                    <a:pt x="723" y="686"/>
                  </a:lnTo>
                  <a:lnTo>
                    <a:pt x="723" y="685"/>
                  </a:lnTo>
                  <a:lnTo>
                    <a:pt x="724" y="684"/>
                  </a:lnTo>
                  <a:lnTo>
                    <a:pt x="726" y="682"/>
                  </a:lnTo>
                  <a:lnTo>
                    <a:pt x="726" y="681"/>
                  </a:lnTo>
                  <a:lnTo>
                    <a:pt x="726" y="679"/>
                  </a:lnTo>
                  <a:lnTo>
                    <a:pt x="726" y="677"/>
                  </a:lnTo>
                  <a:lnTo>
                    <a:pt x="726" y="675"/>
                  </a:lnTo>
                  <a:lnTo>
                    <a:pt x="726" y="674"/>
                  </a:lnTo>
                  <a:lnTo>
                    <a:pt x="726" y="672"/>
                  </a:lnTo>
                  <a:lnTo>
                    <a:pt x="727" y="669"/>
                  </a:lnTo>
                  <a:lnTo>
                    <a:pt x="727" y="668"/>
                  </a:lnTo>
                  <a:lnTo>
                    <a:pt x="728" y="667"/>
                  </a:lnTo>
                  <a:lnTo>
                    <a:pt x="729" y="666"/>
                  </a:lnTo>
                  <a:lnTo>
                    <a:pt x="730" y="665"/>
                  </a:lnTo>
                  <a:lnTo>
                    <a:pt x="731" y="664"/>
                  </a:lnTo>
                  <a:lnTo>
                    <a:pt x="734" y="664"/>
                  </a:lnTo>
                  <a:lnTo>
                    <a:pt x="736" y="662"/>
                  </a:lnTo>
                  <a:lnTo>
                    <a:pt x="740" y="664"/>
                  </a:lnTo>
                  <a:lnTo>
                    <a:pt x="743" y="665"/>
                  </a:lnTo>
                  <a:lnTo>
                    <a:pt x="744" y="666"/>
                  </a:lnTo>
                  <a:lnTo>
                    <a:pt x="748" y="667"/>
                  </a:lnTo>
                  <a:lnTo>
                    <a:pt x="749" y="664"/>
                  </a:lnTo>
                  <a:lnTo>
                    <a:pt x="751" y="664"/>
                  </a:lnTo>
                  <a:lnTo>
                    <a:pt x="754" y="662"/>
                  </a:lnTo>
                  <a:lnTo>
                    <a:pt x="756" y="662"/>
                  </a:lnTo>
                  <a:lnTo>
                    <a:pt x="757" y="664"/>
                  </a:lnTo>
                  <a:lnTo>
                    <a:pt x="759" y="665"/>
                  </a:lnTo>
                  <a:lnTo>
                    <a:pt x="760" y="670"/>
                  </a:lnTo>
                  <a:lnTo>
                    <a:pt x="761" y="675"/>
                  </a:lnTo>
                  <a:lnTo>
                    <a:pt x="761" y="679"/>
                  </a:lnTo>
                  <a:lnTo>
                    <a:pt x="762" y="682"/>
                  </a:lnTo>
                  <a:lnTo>
                    <a:pt x="763" y="685"/>
                  </a:lnTo>
                  <a:lnTo>
                    <a:pt x="764" y="687"/>
                  </a:lnTo>
                  <a:lnTo>
                    <a:pt x="765" y="689"/>
                  </a:lnTo>
                  <a:lnTo>
                    <a:pt x="768" y="692"/>
                  </a:lnTo>
                  <a:lnTo>
                    <a:pt x="769" y="695"/>
                  </a:lnTo>
                  <a:lnTo>
                    <a:pt x="768" y="699"/>
                  </a:lnTo>
                  <a:lnTo>
                    <a:pt x="774" y="698"/>
                  </a:lnTo>
                  <a:lnTo>
                    <a:pt x="777" y="701"/>
                  </a:lnTo>
                  <a:lnTo>
                    <a:pt x="777" y="698"/>
                  </a:lnTo>
                  <a:lnTo>
                    <a:pt x="779" y="698"/>
                  </a:lnTo>
                  <a:lnTo>
                    <a:pt x="782" y="698"/>
                  </a:lnTo>
                  <a:lnTo>
                    <a:pt x="786" y="700"/>
                  </a:lnTo>
                  <a:lnTo>
                    <a:pt x="790" y="704"/>
                  </a:lnTo>
                  <a:lnTo>
                    <a:pt x="794" y="707"/>
                  </a:lnTo>
                  <a:lnTo>
                    <a:pt x="795" y="708"/>
                  </a:lnTo>
                  <a:lnTo>
                    <a:pt x="796" y="708"/>
                  </a:lnTo>
                  <a:lnTo>
                    <a:pt x="800" y="710"/>
                  </a:lnTo>
                  <a:lnTo>
                    <a:pt x="802" y="712"/>
                  </a:lnTo>
                  <a:lnTo>
                    <a:pt x="804" y="714"/>
                  </a:lnTo>
                  <a:lnTo>
                    <a:pt x="806" y="714"/>
                  </a:lnTo>
                  <a:lnTo>
                    <a:pt x="807" y="712"/>
                  </a:lnTo>
                  <a:lnTo>
                    <a:pt x="812" y="711"/>
                  </a:lnTo>
                  <a:lnTo>
                    <a:pt x="815" y="710"/>
                  </a:lnTo>
                  <a:lnTo>
                    <a:pt x="818" y="710"/>
                  </a:lnTo>
                  <a:lnTo>
                    <a:pt x="823" y="710"/>
                  </a:lnTo>
                  <a:close/>
                  <a:moveTo>
                    <a:pt x="454" y="653"/>
                  </a:moveTo>
                  <a:lnTo>
                    <a:pt x="455" y="655"/>
                  </a:lnTo>
                  <a:lnTo>
                    <a:pt x="456" y="655"/>
                  </a:lnTo>
                  <a:lnTo>
                    <a:pt x="458" y="655"/>
                  </a:lnTo>
                  <a:lnTo>
                    <a:pt x="460" y="655"/>
                  </a:lnTo>
                  <a:lnTo>
                    <a:pt x="464" y="655"/>
                  </a:lnTo>
                  <a:lnTo>
                    <a:pt x="463" y="651"/>
                  </a:lnTo>
                  <a:lnTo>
                    <a:pt x="463" y="648"/>
                  </a:lnTo>
                  <a:lnTo>
                    <a:pt x="462" y="643"/>
                  </a:lnTo>
                  <a:lnTo>
                    <a:pt x="461" y="641"/>
                  </a:lnTo>
                  <a:lnTo>
                    <a:pt x="461" y="639"/>
                  </a:lnTo>
                  <a:lnTo>
                    <a:pt x="463" y="638"/>
                  </a:lnTo>
                  <a:lnTo>
                    <a:pt x="463" y="635"/>
                  </a:lnTo>
                  <a:lnTo>
                    <a:pt x="463" y="634"/>
                  </a:lnTo>
                  <a:lnTo>
                    <a:pt x="464" y="633"/>
                  </a:lnTo>
                  <a:lnTo>
                    <a:pt x="464" y="631"/>
                  </a:lnTo>
                  <a:lnTo>
                    <a:pt x="465" y="631"/>
                  </a:lnTo>
                  <a:lnTo>
                    <a:pt x="466" y="630"/>
                  </a:lnTo>
                  <a:lnTo>
                    <a:pt x="468" y="628"/>
                  </a:lnTo>
                  <a:lnTo>
                    <a:pt x="469" y="626"/>
                  </a:lnTo>
                  <a:lnTo>
                    <a:pt x="470" y="626"/>
                  </a:lnTo>
                  <a:lnTo>
                    <a:pt x="471" y="625"/>
                  </a:lnTo>
                  <a:lnTo>
                    <a:pt x="472" y="624"/>
                  </a:lnTo>
                  <a:lnTo>
                    <a:pt x="477" y="622"/>
                  </a:lnTo>
                  <a:lnTo>
                    <a:pt x="480" y="619"/>
                  </a:lnTo>
                  <a:lnTo>
                    <a:pt x="479" y="617"/>
                  </a:lnTo>
                  <a:lnTo>
                    <a:pt x="482" y="617"/>
                  </a:lnTo>
                  <a:lnTo>
                    <a:pt x="483" y="616"/>
                  </a:lnTo>
                  <a:lnTo>
                    <a:pt x="486" y="616"/>
                  </a:lnTo>
                  <a:lnTo>
                    <a:pt x="487" y="615"/>
                  </a:lnTo>
                  <a:lnTo>
                    <a:pt x="488" y="614"/>
                  </a:lnTo>
                  <a:lnTo>
                    <a:pt x="490" y="614"/>
                  </a:lnTo>
                  <a:lnTo>
                    <a:pt x="491" y="613"/>
                  </a:lnTo>
                  <a:lnTo>
                    <a:pt x="493" y="611"/>
                  </a:lnTo>
                  <a:lnTo>
                    <a:pt x="494" y="610"/>
                  </a:lnTo>
                  <a:lnTo>
                    <a:pt x="496" y="610"/>
                  </a:lnTo>
                  <a:lnTo>
                    <a:pt x="497" y="609"/>
                  </a:lnTo>
                  <a:lnTo>
                    <a:pt x="499" y="608"/>
                  </a:lnTo>
                  <a:lnTo>
                    <a:pt x="500" y="607"/>
                  </a:lnTo>
                  <a:lnTo>
                    <a:pt x="505" y="605"/>
                  </a:lnTo>
                  <a:lnTo>
                    <a:pt x="504" y="603"/>
                  </a:lnTo>
                  <a:lnTo>
                    <a:pt x="503" y="602"/>
                  </a:lnTo>
                  <a:lnTo>
                    <a:pt x="500" y="601"/>
                  </a:lnTo>
                  <a:lnTo>
                    <a:pt x="503" y="599"/>
                  </a:lnTo>
                  <a:lnTo>
                    <a:pt x="503" y="598"/>
                  </a:lnTo>
                  <a:lnTo>
                    <a:pt x="503" y="596"/>
                  </a:lnTo>
                  <a:lnTo>
                    <a:pt x="503" y="594"/>
                  </a:lnTo>
                  <a:lnTo>
                    <a:pt x="503" y="592"/>
                  </a:lnTo>
                  <a:lnTo>
                    <a:pt x="503" y="591"/>
                  </a:lnTo>
                  <a:lnTo>
                    <a:pt x="503" y="589"/>
                  </a:lnTo>
                  <a:lnTo>
                    <a:pt x="503" y="588"/>
                  </a:lnTo>
                  <a:lnTo>
                    <a:pt x="503" y="586"/>
                  </a:lnTo>
                  <a:lnTo>
                    <a:pt x="502" y="583"/>
                  </a:lnTo>
                  <a:lnTo>
                    <a:pt x="500" y="580"/>
                  </a:lnTo>
                  <a:lnTo>
                    <a:pt x="499" y="576"/>
                  </a:lnTo>
                  <a:lnTo>
                    <a:pt x="499" y="574"/>
                  </a:lnTo>
                  <a:lnTo>
                    <a:pt x="499" y="571"/>
                  </a:lnTo>
                  <a:lnTo>
                    <a:pt x="499" y="568"/>
                  </a:lnTo>
                  <a:lnTo>
                    <a:pt x="498" y="565"/>
                  </a:lnTo>
                  <a:lnTo>
                    <a:pt x="498" y="560"/>
                  </a:lnTo>
                  <a:lnTo>
                    <a:pt x="497" y="555"/>
                  </a:lnTo>
                  <a:lnTo>
                    <a:pt x="495" y="549"/>
                  </a:lnTo>
                  <a:lnTo>
                    <a:pt x="495" y="547"/>
                  </a:lnTo>
                  <a:lnTo>
                    <a:pt x="495" y="543"/>
                  </a:lnTo>
                  <a:lnTo>
                    <a:pt x="496" y="539"/>
                  </a:lnTo>
                  <a:lnTo>
                    <a:pt x="497" y="532"/>
                  </a:lnTo>
                  <a:lnTo>
                    <a:pt x="498" y="530"/>
                  </a:lnTo>
                  <a:lnTo>
                    <a:pt x="498" y="526"/>
                  </a:lnTo>
                  <a:lnTo>
                    <a:pt x="498" y="524"/>
                  </a:lnTo>
                  <a:lnTo>
                    <a:pt x="498" y="523"/>
                  </a:lnTo>
                  <a:lnTo>
                    <a:pt x="499" y="521"/>
                  </a:lnTo>
                  <a:lnTo>
                    <a:pt x="499" y="519"/>
                  </a:lnTo>
                  <a:lnTo>
                    <a:pt x="500" y="517"/>
                  </a:lnTo>
                  <a:lnTo>
                    <a:pt x="500" y="516"/>
                  </a:lnTo>
                  <a:lnTo>
                    <a:pt x="500" y="514"/>
                  </a:lnTo>
                  <a:lnTo>
                    <a:pt x="502" y="513"/>
                  </a:lnTo>
                  <a:lnTo>
                    <a:pt x="502" y="510"/>
                  </a:lnTo>
                  <a:lnTo>
                    <a:pt x="503" y="509"/>
                  </a:lnTo>
                  <a:lnTo>
                    <a:pt x="503" y="506"/>
                  </a:lnTo>
                  <a:lnTo>
                    <a:pt x="504" y="505"/>
                  </a:lnTo>
                  <a:lnTo>
                    <a:pt x="505" y="501"/>
                  </a:lnTo>
                  <a:lnTo>
                    <a:pt x="505" y="500"/>
                  </a:lnTo>
                  <a:lnTo>
                    <a:pt x="506" y="499"/>
                  </a:lnTo>
                  <a:lnTo>
                    <a:pt x="507" y="497"/>
                  </a:lnTo>
                  <a:lnTo>
                    <a:pt x="507" y="496"/>
                  </a:lnTo>
                  <a:lnTo>
                    <a:pt x="511" y="493"/>
                  </a:lnTo>
                  <a:lnTo>
                    <a:pt x="510" y="490"/>
                  </a:lnTo>
                  <a:lnTo>
                    <a:pt x="510" y="488"/>
                  </a:lnTo>
                  <a:lnTo>
                    <a:pt x="511" y="484"/>
                  </a:lnTo>
                  <a:lnTo>
                    <a:pt x="514" y="485"/>
                  </a:lnTo>
                  <a:lnTo>
                    <a:pt x="514" y="481"/>
                  </a:lnTo>
                  <a:lnTo>
                    <a:pt x="515" y="477"/>
                  </a:lnTo>
                  <a:lnTo>
                    <a:pt x="515" y="476"/>
                  </a:lnTo>
                  <a:lnTo>
                    <a:pt x="516" y="473"/>
                  </a:lnTo>
                  <a:lnTo>
                    <a:pt x="513" y="472"/>
                  </a:lnTo>
                  <a:lnTo>
                    <a:pt x="512" y="473"/>
                  </a:lnTo>
                  <a:lnTo>
                    <a:pt x="508" y="474"/>
                  </a:lnTo>
                  <a:lnTo>
                    <a:pt x="507" y="470"/>
                  </a:lnTo>
                  <a:lnTo>
                    <a:pt x="506" y="471"/>
                  </a:lnTo>
                  <a:lnTo>
                    <a:pt x="505" y="473"/>
                  </a:lnTo>
                  <a:lnTo>
                    <a:pt x="503" y="470"/>
                  </a:lnTo>
                  <a:lnTo>
                    <a:pt x="502" y="470"/>
                  </a:lnTo>
                  <a:lnTo>
                    <a:pt x="499" y="468"/>
                  </a:lnTo>
                  <a:lnTo>
                    <a:pt x="498" y="466"/>
                  </a:lnTo>
                  <a:lnTo>
                    <a:pt x="498" y="465"/>
                  </a:lnTo>
                  <a:lnTo>
                    <a:pt x="497" y="464"/>
                  </a:lnTo>
                  <a:lnTo>
                    <a:pt x="496" y="463"/>
                  </a:lnTo>
                  <a:lnTo>
                    <a:pt x="494" y="463"/>
                  </a:lnTo>
                  <a:lnTo>
                    <a:pt x="493" y="462"/>
                  </a:lnTo>
                  <a:lnTo>
                    <a:pt x="491" y="460"/>
                  </a:lnTo>
                  <a:lnTo>
                    <a:pt x="490" y="459"/>
                  </a:lnTo>
                  <a:lnTo>
                    <a:pt x="489" y="458"/>
                  </a:lnTo>
                  <a:lnTo>
                    <a:pt x="488" y="458"/>
                  </a:lnTo>
                  <a:lnTo>
                    <a:pt x="486" y="457"/>
                  </a:lnTo>
                  <a:lnTo>
                    <a:pt x="485" y="456"/>
                  </a:lnTo>
                  <a:lnTo>
                    <a:pt x="483" y="455"/>
                  </a:lnTo>
                  <a:lnTo>
                    <a:pt x="482" y="454"/>
                  </a:lnTo>
                  <a:lnTo>
                    <a:pt x="481" y="453"/>
                  </a:lnTo>
                  <a:lnTo>
                    <a:pt x="481" y="450"/>
                  </a:lnTo>
                  <a:lnTo>
                    <a:pt x="480" y="450"/>
                  </a:lnTo>
                  <a:lnTo>
                    <a:pt x="478" y="447"/>
                  </a:lnTo>
                  <a:lnTo>
                    <a:pt x="475" y="448"/>
                  </a:lnTo>
                  <a:lnTo>
                    <a:pt x="474" y="445"/>
                  </a:lnTo>
                  <a:lnTo>
                    <a:pt x="471" y="442"/>
                  </a:lnTo>
                  <a:lnTo>
                    <a:pt x="469" y="440"/>
                  </a:lnTo>
                  <a:lnTo>
                    <a:pt x="468" y="438"/>
                  </a:lnTo>
                  <a:lnTo>
                    <a:pt x="466" y="438"/>
                  </a:lnTo>
                  <a:lnTo>
                    <a:pt x="465" y="435"/>
                  </a:lnTo>
                  <a:lnTo>
                    <a:pt x="464" y="435"/>
                  </a:lnTo>
                  <a:lnTo>
                    <a:pt x="462" y="434"/>
                  </a:lnTo>
                  <a:lnTo>
                    <a:pt x="461" y="433"/>
                  </a:lnTo>
                  <a:lnTo>
                    <a:pt x="460" y="433"/>
                  </a:lnTo>
                  <a:lnTo>
                    <a:pt x="457" y="432"/>
                  </a:lnTo>
                  <a:lnTo>
                    <a:pt x="456" y="431"/>
                  </a:lnTo>
                  <a:lnTo>
                    <a:pt x="455" y="431"/>
                  </a:lnTo>
                  <a:lnTo>
                    <a:pt x="453" y="430"/>
                  </a:lnTo>
                  <a:lnTo>
                    <a:pt x="450" y="429"/>
                  </a:lnTo>
                  <a:lnTo>
                    <a:pt x="448" y="429"/>
                  </a:lnTo>
                  <a:lnTo>
                    <a:pt x="447" y="428"/>
                  </a:lnTo>
                  <a:lnTo>
                    <a:pt x="446" y="428"/>
                  </a:lnTo>
                  <a:lnTo>
                    <a:pt x="445" y="428"/>
                  </a:lnTo>
                  <a:lnTo>
                    <a:pt x="443" y="426"/>
                  </a:lnTo>
                  <a:lnTo>
                    <a:pt x="441" y="426"/>
                  </a:lnTo>
                  <a:lnTo>
                    <a:pt x="440" y="425"/>
                  </a:lnTo>
                  <a:lnTo>
                    <a:pt x="438" y="425"/>
                  </a:lnTo>
                  <a:lnTo>
                    <a:pt x="435" y="424"/>
                  </a:lnTo>
                  <a:lnTo>
                    <a:pt x="431" y="422"/>
                  </a:lnTo>
                  <a:lnTo>
                    <a:pt x="432" y="418"/>
                  </a:lnTo>
                  <a:lnTo>
                    <a:pt x="436" y="415"/>
                  </a:lnTo>
                  <a:lnTo>
                    <a:pt x="432" y="414"/>
                  </a:lnTo>
                  <a:lnTo>
                    <a:pt x="431" y="413"/>
                  </a:lnTo>
                  <a:lnTo>
                    <a:pt x="429" y="412"/>
                  </a:lnTo>
                  <a:lnTo>
                    <a:pt x="428" y="409"/>
                  </a:lnTo>
                  <a:lnTo>
                    <a:pt x="425" y="411"/>
                  </a:lnTo>
                  <a:lnTo>
                    <a:pt x="422" y="411"/>
                  </a:lnTo>
                  <a:lnTo>
                    <a:pt x="419" y="412"/>
                  </a:lnTo>
                  <a:lnTo>
                    <a:pt x="415" y="411"/>
                  </a:lnTo>
                  <a:lnTo>
                    <a:pt x="413" y="409"/>
                  </a:lnTo>
                  <a:lnTo>
                    <a:pt x="412" y="408"/>
                  </a:lnTo>
                  <a:lnTo>
                    <a:pt x="406" y="406"/>
                  </a:lnTo>
                  <a:lnTo>
                    <a:pt x="403" y="405"/>
                  </a:lnTo>
                  <a:lnTo>
                    <a:pt x="400" y="404"/>
                  </a:lnTo>
                  <a:lnTo>
                    <a:pt x="398" y="403"/>
                  </a:lnTo>
                  <a:lnTo>
                    <a:pt x="396" y="401"/>
                  </a:lnTo>
                  <a:lnTo>
                    <a:pt x="392" y="403"/>
                  </a:lnTo>
                  <a:lnTo>
                    <a:pt x="389" y="405"/>
                  </a:lnTo>
                  <a:lnTo>
                    <a:pt x="386" y="407"/>
                  </a:lnTo>
                  <a:lnTo>
                    <a:pt x="383" y="407"/>
                  </a:lnTo>
                  <a:lnTo>
                    <a:pt x="381" y="408"/>
                  </a:lnTo>
                  <a:lnTo>
                    <a:pt x="378" y="409"/>
                  </a:lnTo>
                  <a:lnTo>
                    <a:pt x="375" y="408"/>
                  </a:lnTo>
                  <a:lnTo>
                    <a:pt x="373" y="408"/>
                  </a:lnTo>
                  <a:lnTo>
                    <a:pt x="370" y="411"/>
                  </a:lnTo>
                  <a:lnTo>
                    <a:pt x="365" y="412"/>
                  </a:lnTo>
                  <a:lnTo>
                    <a:pt x="363" y="412"/>
                  </a:lnTo>
                  <a:lnTo>
                    <a:pt x="362" y="411"/>
                  </a:lnTo>
                  <a:lnTo>
                    <a:pt x="361" y="408"/>
                  </a:lnTo>
                  <a:lnTo>
                    <a:pt x="358" y="407"/>
                  </a:lnTo>
                  <a:lnTo>
                    <a:pt x="356" y="406"/>
                  </a:lnTo>
                  <a:lnTo>
                    <a:pt x="354" y="406"/>
                  </a:lnTo>
                  <a:lnTo>
                    <a:pt x="353" y="407"/>
                  </a:lnTo>
                  <a:lnTo>
                    <a:pt x="350" y="414"/>
                  </a:lnTo>
                  <a:lnTo>
                    <a:pt x="347" y="414"/>
                  </a:lnTo>
                  <a:lnTo>
                    <a:pt x="344" y="414"/>
                  </a:lnTo>
                  <a:lnTo>
                    <a:pt x="340" y="411"/>
                  </a:lnTo>
                  <a:lnTo>
                    <a:pt x="337" y="409"/>
                  </a:lnTo>
                  <a:lnTo>
                    <a:pt x="336" y="409"/>
                  </a:lnTo>
                  <a:lnTo>
                    <a:pt x="335" y="407"/>
                  </a:lnTo>
                  <a:lnTo>
                    <a:pt x="335" y="406"/>
                  </a:lnTo>
                  <a:lnTo>
                    <a:pt x="333" y="404"/>
                  </a:lnTo>
                  <a:lnTo>
                    <a:pt x="332" y="403"/>
                  </a:lnTo>
                  <a:lnTo>
                    <a:pt x="331" y="401"/>
                  </a:lnTo>
                  <a:lnTo>
                    <a:pt x="332" y="398"/>
                  </a:lnTo>
                  <a:lnTo>
                    <a:pt x="328" y="397"/>
                  </a:lnTo>
                  <a:lnTo>
                    <a:pt x="327" y="396"/>
                  </a:lnTo>
                  <a:lnTo>
                    <a:pt x="325" y="394"/>
                  </a:lnTo>
                  <a:lnTo>
                    <a:pt x="322" y="394"/>
                  </a:lnTo>
                  <a:lnTo>
                    <a:pt x="321" y="392"/>
                  </a:lnTo>
                  <a:lnTo>
                    <a:pt x="319" y="391"/>
                  </a:lnTo>
                  <a:lnTo>
                    <a:pt x="317" y="390"/>
                  </a:lnTo>
                  <a:lnTo>
                    <a:pt x="316" y="389"/>
                  </a:lnTo>
                  <a:lnTo>
                    <a:pt x="314" y="388"/>
                  </a:lnTo>
                  <a:lnTo>
                    <a:pt x="313" y="388"/>
                  </a:lnTo>
                  <a:lnTo>
                    <a:pt x="311" y="387"/>
                  </a:lnTo>
                  <a:lnTo>
                    <a:pt x="309" y="387"/>
                  </a:lnTo>
                  <a:lnTo>
                    <a:pt x="308" y="387"/>
                  </a:lnTo>
                  <a:lnTo>
                    <a:pt x="307" y="386"/>
                  </a:lnTo>
                  <a:lnTo>
                    <a:pt x="305" y="384"/>
                  </a:lnTo>
                  <a:lnTo>
                    <a:pt x="304" y="383"/>
                  </a:lnTo>
                  <a:lnTo>
                    <a:pt x="303" y="382"/>
                  </a:lnTo>
                  <a:lnTo>
                    <a:pt x="302" y="381"/>
                  </a:lnTo>
                  <a:lnTo>
                    <a:pt x="298" y="382"/>
                  </a:lnTo>
                  <a:lnTo>
                    <a:pt x="297" y="378"/>
                  </a:lnTo>
                  <a:lnTo>
                    <a:pt x="296" y="373"/>
                  </a:lnTo>
                  <a:lnTo>
                    <a:pt x="294" y="374"/>
                  </a:lnTo>
                  <a:lnTo>
                    <a:pt x="292" y="378"/>
                  </a:lnTo>
                  <a:lnTo>
                    <a:pt x="291" y="379"/>
                  </a:lnTo>
                  <a:lnTo>
                    <a:pt x="289" y="382"/>
                  </a:lnTo>
                  <a:lnTo>
                    <a:pt x="288" y="386"/>
                  </a:lnTo>
                  <a:lnTo>
                    <a:pt x="286" y="389"/>
                  </a:lnTo>
                  <a:lnTo>
                    <a:pt x="283" y="395"/>
                  </a:lnTo>
                  <a:lnTo>
                    <a:pt x="281" y="398"/>
                  </a:lnTo>
                  <a:lnTo>
                    <a:pt x="279" y="403"/>
                  </a:lnTo>
                  <a:lnTo>
                    <a:pt x="279" y="408"/>
                  </a:lnTo>
                  <a:lnTo>
                    <a:pt x="275" y="407"/>
                  </a:lnTo>
                  <a:lnTo>
                    <a:pt x="273" y="411"/>
                  </a:lnTo>
                  <a:lnTo>
                    <a:pt x="272" y="412"/>
                  </a:lnTo>
                  <a:lnTo>
                    <a:pt x="271" y="413"/>
                  </a:lnTo>
                  <a:lnTo>
                    <a:pt x="270" y="414"/>
                  </a:lnTo>
                  <a:lnTo>
                    <a:pt x="270" y="415"/>
                  </a:lnTo>
                  <a:lnTo>
                    <a:pt x="269" y="417"/>
                  </a:lnTo>
                  <a:lnTo>
                    <a:pt x="267" y="418"/>
                  </a:lnTo>
                  <a:lnTo>
                    <a:pt x="266" y="420"/>
                  </a:lnTo>
                  <a:lnTo>
                    <a:pt x="265" y="422"/>
                  </a:lnTo>
                  <a:lnTo>
                    <a:pt x="263" y="424"/>
                  </a:lnTo>
                  <a:lnTo>
                    <a:pt x="261" y="426"/>
                  </a:lnTo>
                  <a:lnTo>
                    <a:pt x="258" y="430"/>
                  </a:lnTo>
                  <a:lnTo>
                    <a:pt x="257" y="433"/>
                  </a:lnTo>
                  <a:lnTo>
                    <a:pt x="257" y="437"/>
                  </a:lnTo>
                  <a:lnTo>
                    <a:pt x="258" y="440"/>
                  </a:lnTo>
                  <a:lnTo>
                    <a:pt x="258" y="446"/>
                  </a:lnTo>
                  <a:lnTo>
                    <a:pt x="258" y="449"/>
                  </a:lnTo>
                  <a:lnTo>
                    <a:pt x="261" y="450"/>
                  </a:lnTo>
                  <a:lnTo>
                    <a:pt x="264" y="454"/>
                  </a:lnTo>
                  <a:lnTo>
                    <a:pt x="267" y="456"/>
                  </a:lnTo>
                  <a:lnTo>
                    <a:pt x="269" y="457"/>
                  </a:lnTo>
                  <a:lnTo>
                    <a:pt x="269" y="458"/>
                  </a:lnTo>
                  <a:lnTo>
                    <a:pt x="270" y="459"/>
                  </a:lnTo>
                  <a:lnTo>
                    <a:pt x="269" y="460"/>
                  </a:lnTo>
                  <a:lnTo>
                    <a:pt x="270" y="462"/>
                  </a:lnTo>
                  <a:lnTo>
                    <a:pt x="271" y="463"/>
                  </a:lnTo>
                  <a:lnTo>
                    <a:pt x="272" y="464"/>
                  </a:lnTo>
                  <a:lnTo>
                    <a:pt x="273" y="464"/>
                  </a:lnTo>
                  <a:lnTo>
                    <a:pt x="275" y="465"/>
                  </a:lnTo>
                  <a:lnTo>
                    <a:pt x="279" y="465"/>
                  </a:lnTo>
                  <a:lnTo>
                    <a:pt x="279" y="466"/>
                  </a:lnTo>
                  <a:lnTo>
                    <a:pt x="279" y="468"/>
                  </a:lnTo>
                  <a:lnTo>
                    <a:pt x="278" y="473"/>
                  </a:lnTo>
                  <a:lnTo>
                    <a:pt x="281" y="473"/>
                  </a:lnTo>
                  <a:lnTo>
                    <a:pt x="281" y="474"/>
                  </a:lnTo>
                  <a:lnTo>
                    <a:pt x="282" y="475"/>
                  </a:lnTo>
                  <a:lnTo>
                    <a:pt x="284" y="476"/>
                  </a:lnTo>
                  <a:lnTo>
                    <a:pt x="286" y="476"/>
                  </a:lnTo>
                  <a:lnTo>
                    <a:pt x="287" y="476"/>
                  </a:lnTo>
                  <a:lnTo>
                    <a:pt x="290" y="476"/>
                  </a:lnTo>
                  <a:lnTo>
                    <a:pt x="289" y="479"/>
                  </a:lnTo>
                  <a:lnTo>
                    <a:pt x="288" y="480"/>
                  </a:lnTo>
                  <a:lnTo>
                    <a:pt x="287" y="481"/>
                  </a:lnTo>
                  <a:lnTo>
                    <a:pt x="286" y="482"/>
                  </a:lnTo>
                  <a:lnTo>
                    <a:pt x="284" y="483"/>
                  </a:lnTo>
                  <a:lnTo>
                    <a:pt x="281" y="484"/>
                  </a:lnTo>
                  <a:lnTo>
                    <a:pt x="281" y="487"/>
                  </a:lnTo>
                  <a:lnTo>
                    <a:pt x="279" y="490"/>
                  </a:lnTo>
                  <a:lnTo>
                    <a:pt x="279" y="495"/>
                  </a:lnTo>
                  <a:lnTo>
                    <a:pt x="280" y="498"/>
                  </a:lnTo>
                  <a:lnTo>
                    <a:pt x="280" y="501"/>
                  </a:lnTo>
                  <a:lnTo>
                    <a:pt x="279" y="504"/>
                  </a:lnTo>
                  <a:lnTo>
                    <a:pt x="278" y="507"/>
                  </a:lnTo>
                  <a:lnTo>
                    <a:pt x="278" y="510"/>
                  </a:lnTo>
                  <a:lnTo>
                    <a:pt x="279" y="514"/>
                  </a:lnTo>
                  <a:lnTo>
                    <a:pt x="281" y="512"/>
                  </a:lnTo>
                  <a:lnTo>
                    <a:pt x="283" y="513"/>
                  </a:lnTo>
                  <a:lnTo>
                    <a:pt x="284" y="514"/>
                  </a:lnTo>
                  <a:lnTo>
                    <a:pt x="284" y="515"/>
                  </a:lnTo>
                  <a:lnTo>
                    <a:pt x="284" y="517"/>
                  </a:lnTo>
                  <a:lnTo>
                    <a:pt x="284" y="518"/>
                  </a:lnTo>
                  <a:lnTo>
                    <a:pt x="284" y="519"/>
                  </a:lnTo>
                  <a:lnTo>
                    <a:pt x="283" y="522"/>
                  </a:lnTo>
                  <a:lnTo>
                    <a:pt x="281" y="522"/>
                  </a:lnTo>
                  <a:lnTo>
                    <a:pt x="280" y="525"/>
                  </a:lnTo>
                  <a:lnTo>
                    <a:pt x="283" y="525"/>
                  </a:lnTo>
                  <a:lnTo>
                    <a:pt x="283" y="526"/>
                  </a:lnTo>
                  <a:lnTo>
                    <a:pt x="283" y="529"/>
                  </a:lnTo>
                  <a:lnTo>
                    <a:pt x="283" y="530"/>
                  </a:lnTo>
                  <a:lnTo>
                    <a:pt x="282" y="531"/>
                  </a:lnTo>
                  <a:lnTo>
                    <a:pt x="283" y="533"/>
                  </a:lnTo>
                  <a:lnTo>
                    <a:pt x="284" y="533"/>
                  </a:lnTo>
                  <a:lnTo>
                    <a:pt x="287" y="533"/>
                  </a:lnTo>
                  <a:lnTo>
                    <a:pt x="288" y="533"/>
                  </a:lnTo>
                  <a:lnTo>
                    <a:pt x="290" y="533"/>
                  </a:lnTo>
                  <a:lnTo>
                    <a:pt x="291" y="534"/>
                  </a:lnTo>
                  <a:lnTo>
                    <a:pt x="291" y="539"/>
                  </a:lnTo>
                  <a:lnTo>
                    <a:pt x="289" y="539"/>
                  </a:lnTo>
                  <a:lnTo>
                    <a:pt x="289" y="542"/>
                  </a:lnTo>
                  <a:lnTo>
                    <a:pt x="289" y="546"/>
                  </a:lnTo>
                  <a:lnTo>
                    <a:pt x="292" y="544"/>
                  </a:lnTo>
                  <a:lnTo>
                    <a:pt x="292" y="546"/>
                  </a:lnTo>
                  <a:lnTo>
                    <a:pt x="294" y="547"/>
                  </a:lnTo>
                  <a:lnTo>
                    <a:pt x="295" y="548"/>
                  </a:lnTo>
                  <a:lnTo>
                    <a:pt x="296" y="549"/>
                  </a:lnTo>
                  <a:lnTo>
                    <a:pt x="297" y="550"/>
                  </a:lnTo>
                  <a:lnTo>
                    <a:pt x="300" y="555"/>
                  </a:lnTo>
                  <a:lnTo>
                    <a:pt x="305" y="552"/>
                  </a:lnTo>
                  <a:lnTo>
                    <a:pt x="308" y="551"/>
                  </a:lnTo>
                  <a:lnTo>
                    <a:pt x="309" y="550"/>
                  </a:lnTo>
                  <a:lnTo>
                    <a:pt x="312" y="549"/>
                  </a:lnTo>
                  <a:lnTo>
                    <a:pt x="315" y="547"/>
                  </a:lnTo>
                  <a:lnTo>
                    <a:pt x="316" y="547"/>
                  </a:lnTo>
                  <a:lnTo>
                    <a:pt x="317" y="546"/>
                  </a:lnTo>
                  <a:lnTo>
                    <a:pt x="319" y="544"/>
                  </a:lnTo>
                  <a:lnTo>
                    <a:pt x="322" y="543"/>
                  </a:lnTo>
                  <a:lnTo>
                    <a:pt x="325" y="541"/>
                  </a:lnTo>
                  <a:lnTo>
                    <a:pt x="328" y="543"/>
                  </a:lnTo>
                  <a:lnTo>
                    <a:pt x="328" y="544"/>
                  </a:lnTo>
                  <a:lnTo>
                    <a:pt x="329" y="547"/>
                  </a:lnTo>
                  <a:lnTo>
                    <a:pt x="329" y="548"/>
                  </a:lnTo>
                  <a:lnTo>
                    <a:pt x="329" y="549"/>
                  </a:lnTo>
                  <a:lnTo>
                    <a:pt x="330" y="550"/>
                  </a:lnTo>
                  <a:lnTo>
                    <a:pt x="331" y="551"/>
                  </a:lnTo>
                  <a:lnTo>
                    <a:pt x="332" y="552"/>
                  </a:lnTo>
                  <a:lnTo>
                    <a:pt x="333" y="554"/>
                  </a:lnTo>
                  <a:lnTo>
                    <a:pt x="336" y="555"/>
                  </a:lnTo>
                  <a:lnTo>
                    <a:pt x="337" y="556"/>
                  </a:lnTo>
                  <a:lnTo>
                    <a:pt x="338" y="555"/>
                  </a:lnTo>
                  <a:lnTo>
                    <a:pt x="339" y="554"/>
                  </a:lnTo>
                  <a:lnTo>
                    <a:pt x="340" y="552"/>
                  </a:lnTo>
                  <a:lnTo>
                    <a:pt x="341" y="554"/>
                  </a:lnTo>
                  <a:lnTo>
                    <a:pt x="344" y="555"/>
                  </a:lnTo>
                  <a:lnTo>
                    <a:pt x="345" y="555"/>
                  </a:lnTo>
                  <a:lnTo>
                    <a:pt x="346" y="557"/>
                  </a:lnTo>
                  <a:lnTo>
                    <a:pt x="346" y="558"/>
                  </a:lnTo>
                  <a:lnTo>
                    <a:pt x="346" y="560"/>
                  </a:lnTo>
                  <a:lnTo>
                    <a:pt x="346" y="561"/>
                  </a:lnTo>
                  <a:lnTo>
                    <a:pt x="347" y="563"/>
                  </a:lnTo>
                  <a:lnTo>
                    <a:pt x="350" y="564"/>
                  </a:lnTo>
                  <a:lnTo>
                    <a:pt x="352" y="563"/>
                  </a:lnTo>
                  <a:lnTo>
                    <a:pt x="354" y="560"/>
                  </a:lnTo>
                  <a:lnTo>
                    <a:pt x="356" y="563"/>
                  </a:lnTo>
                  <a:lnTo>
                    <a:pt x="358" y="563"/>
                  </a:lnTo>
                  <a:lnTo>
                    <a:pt x="360" y="564"/>
                  </a:lnTo>
                  <a:lnTo>
                    <a:pt x="362" y="565"/>
                  </a:lnTo>
                  <a:lnTo>
                    <a:pt x="363" y="566"/>
                  </a:lnTo>
                  <a:lnTo>
                    <a:pt x="364" y="567"/>
                  </a:lnTo>
                  <a:lnTo>
                    <a:pt x="365" y="567"/>
                  </a:lnTo>
                  <a:lnTo>
                    <a:pt x="367" y="568"/>
                  </a:lnTo>
                  <a:lnTo>
                    <a:pt x="369" y="569"/>
                  </a:lnTo>
                  <a:lnTo>
                    <a:pt x="370" y="569"/>
                  </a:lnTo>
                  <a:lnTo>
                    <a:pt x="372" y="571"/>
                  </a:lnTo>
                  <a:lnTo>
                    <a:pt x="373" y="572"/>
                  </a:lnTo>
                  <a:lnTo>
                    <a:pt x="377" y="574"/>
                  </a:lnTo>
                  <a:lnTo>
                    <a:pt x="379" y="575"/>
                  </a:lnTo>
                  <a:lnTo>
                    <a:pt x="383" y="577"/>
                  </a:lnTo>
                  <a:lnTo>
                    <a:pt x="383" y="581"/>
                  </a:lnTo>
                  <a:lnTo>
                    <a:pt x="386" y="580"/>
                  </a:lnTo>
                  <a:lnTo>
                    <a:pt x="387" y="583"/>
                  </a:lnTo>
                  <a:lnTo>
                    <a:pt x="388" y="585"/>
                  </a:lnTo>
                  <a:lnTo>
                    <a:pt x="389" y="586"/>
                  </a:lnTo>
                  <a:lnTo>
                    <a:pt x="389" y="589"/>
                  </a:lnTo>
                  <a:lnTo>
                    <a:pt x="390" y="590"/>
                  </a:lnTo>
                  <a:lnTo>
                    <a:pt x="391" y="591"/>
                  </a:lnTo>
                  <a:lnTo>
                    <a:pt x="395" y="592"/>
                  </a:lnTo>
                  <a:lnTo>
                    <a:pt x="394" y="594"/>
                  </a:lnTo>
                  <a:lnTo>
                    <a:pt x="394" y="597"/>
                  </a:lnTo>
                  <a:lnTo>
                    <a:pt x="394" y="600"/>
                  </a:lnTo>
                  <a:lnTo>
                    <a:pt x="395" y="605"/>
                  </a:lnTo>
                  <a:lnTo>
                    <a:pt x="396" y="606"/>
                  </a:lnTo>
                  <a:lnTo>
                    <a:pt x="400" y="606"/>
                  </a:lnTo>
                  <a:lnTo>
                    <a:pt x="404" y="607"/>
                  </a:lnTo>
                  <a:lnTo>
                    <a:pt x="406" y="605"/>
                  </a:lnTo>
                  <a:lnTo>
                    <a:pt x="408" y="606"/>
                  </a:lnTo>
                  <a:lnTo>
                    <a:pt x="410" y="606"/>
                  </a:lnTo>
                  <a:lnTo>
                    <a:pt x="411" y="607"/>
                  </a:lnTo>
                  <a:lnTo>
                    <a:pt x="413" y="607"/>
                  </a:lnTo>
                  <a:lnTo>
                    <a:pt x="414" y="608"/>
                  </a:lnTo>
                  <a:lnTo>
                    <a:pt x="415" y="609"/>
                  </a:lnTo>
                  <a:lnTo>
                    <a:pt x="416" y="610"/>
                  </a:lnTo>
                  <a:lnTo>
                    <a:pt x="417" y="611"/>
                  </a:lnTo>
                  <a:lnTo>
                    <a:pt x="419" y="613"/>
                  </a:lnTo>
                  <a:lnTo>
                    <a:pt x="420" y="614"/>
                  </a:lnTo>
                  <a:lnTo>
                    <a:pt x="421" y="614"/>
                  </a:lnTo>
                  <a:lnTo>
                    <a:pt x="423" y="616"/>
                  </a:lnTo>
                  <a:lnTo>
                    <a:pt x="424" y="617"/>
                  </a:lnTo>
                  <a:lnTo>
                    <a:pt x="425" y="618"/>
                  </a:lnTo>
                  <a:lnTo>
                    <a:pt x="427" y="620"/>
                  </a:lnTo>
                  <a:lnTo>
                    <a:pt x="428" y="622"/>
                  </a:lnTo>
                  <a:lnTo>
                    <a:pt x="429" y="623"/>
                  </a:lnTo>
                  <a:lnTo>
                    <a:pt x="429" y="624"/>
                  </a:lnTo>
                  <a:lnTo>
                    <a:pt x="430" y="625"/>
                  </a:lnTo>
                  <a:lnTo>
                    <a:pt x="431" y="626"/>
                  </a:lnTo>
                  <a:lnTo>
                    <a:pt x="433" y="627"/>
                  </a:lnTo>
                  <a:lnTo>
                    <a:pt x="435" y="628"/>
                  </a:lnTo>
                  <a:lnTo>
                    <a:pt x="436" y="630"/>
                  </a:lnTo>
                  <a:lnTo>
                    <a:pt x="437" y="631"/>
                  </a:lnTo>
                  <a:lnTo>
                    <a:pt x="438" y="632"/>
                  </a:lnTo>
                  <a:lnTo>
                    <a:pt x="439" y="633"/>
                  </a:lnTo>
                  <a:lnTo>
                    <a:pt x="440" y="634"/>
                  </a:lnTo>
                  <a:lnTo>
                    <a:pt x="441" y="635"/>
                  </a:lnTo>
                  <a:lnTo>
                    <a:pt x="443" y="636"/>
                  </a:lnTo>
                  <a:lnTo>
                    <a:pt x="444" y="638"/>
                  </a:lnTo>
                  <a:lnTo>
                    <a:pt x="445" y="638"/>
                  </a:lnTo>
                  <a:lnTo>
                    <a:pt x="446" y="640"/>
                  </a:lnTo>
                  <a:lnTo>
                    <a:pt x="447" y="641"/>
                  </a:lnTo>
                  <a:lnTo>
                    <a:pt x="448" y="642"/>
                  </a:lnTo>
                  <a:lnTo>
                    <a:pt x="448" y="644"/>
                  </a:lnTo>
                  <a:lnTo>
                    <a:pt x="449" y="645"/>
                  </a:lnTo>
                  <a:lnTo>
                    <a:pt x="450" y="647"/>
                  </a:lnTo>
                  <a:lnTo>
                    <a:pt x="450" y="649"/>
                  </a:lnTo>
                  <a:lnTo>
                    <a:pt x="452" y="650"/>
                  </a:lnTo>
                  <a:lnTo>
                    <a:pt x="453" y="651"/>
                  </a:lnTo>
                  <a:lnTo>
                    <a:pt x="454" y="65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24" name="Rectangle 52"/>
            <p:cNvSpPr>
              <a:spLocks noChangeArrowheads="1"/>
            </p:cNvSpPr>
            <p:nvPr/>
          </p:nvSpPr>
          <p:spPr bwMode="auto">
            <a:xfrm>
              <a:off x="5318087" y="4782855"/>
              <a:ext cx="508266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krośnieński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6348413" y="4692650"/>
              <a:ext cx="687388" cy="1335087"/>
            </a:xfrm>
            <a:custGeom>
              <a:avLst/>
              <a:gdLst/>
              <a:ahLst/>
              <a:cxnLst>
                <a:cxn ang="0">
                  <a:pos x="36" y="947"/>
                </a:cxn>
                <a:cxn ang="0">
                  <a:pos x="50" y="884"/>
                </a:cxn>
                <a:cxn ang="0">
                  <a:pos x="73" y="807"/>
                </a:cxn>
                <a:cxn ang="0">
                  <a:pos x="106" y="740"/>
                </a:cxn>
                <a:cxn ang="0">
                  <a:pos x="128" y="672"/>
                </a:cxn>
                <a:cxn ang="0">
                  <a:pos x="154" y="603"/>
                </a:cxn>
                <a:cxn ang="0">
                  <a:pos x="188" y="536"/>
                </a:cxn>
                <a:cxn ang="0">
                  <a:pos x="202" y="482"/>
                </a:cxn>
                <a:cxn ang="0">
                  <a:pos x="181" y="410"/>
                </a:cxn>
                <a:cxn ang="0">
                  <a:pos x="201" y="345"/>
                </a:cxn>
                <a:cxn ang="0">
                  <a:pos x="228" y="277"/>
                </a:cxn>
                <a:cxn ang="0">
                  <a:pos x="272" y="227"/>
                </a:cxn>
                <a:cxn ang="0">
                  <a:pos x="317" y="181"/>
                </a:cxn>
                <a:cxn ang="0">
                  <a:pos x="370" y="193"/>
                </a:cxn>
                <a:cxn ang="0">
                  <a:pos x="426" y="208"/>
                </a:cxn>
                <a:cxn ang="0">
                  <a:pos x="463" y="159"/>
                </a:cxn>
                <a:cxn ang="0">
                  <a:pos x="435" y="103"/>
                </a:cxn>
                <a:cxn ang="0">
                  <a:pos x="437" y="59"/>
                </a:cxn>
                <a:cxn ang="0">
                  <a:pos x="481" y="0"/>
                </a:cxn>
                <a:cxn ang="0">
                  <a:pos x="546" y="30"/>
                </a:cxn>
                <a:cxn ang="0">
                  <a:pos x="603" y="80"/>
                </a:cxn>
                <a:cxn ang="0">
                  <a:pos x="662" y="123"/>
                </a:cxn>
                <a:cxn ang="0">
                  <a:pos x="720" y="173"/>
                </a:cxn>
                <a:cxn ang="0">
                  <a:pos x="789" y="216"/>
                </a:cxn>
                <a:cxn ang="0">
                  <a:pos x="838" y="273"/>
                </a:cxn>
                <a:cxn ang="0">
                  <a:pos x="849" y="356"/>
                </a:cxn>
                <a:cxn ang="0">
                  <a:pos x="769" y="330"/>
                </a:cxn>
                <a:cxn ang="0">
                  <a:pos x="731" y="415"/>
                </a:cxn>
                <a:cxn ang="0">
                  <a:pos x="721" y="452"/>
                </a:cxn>
                <a:cxn ang="0">
                  <a:pos x="680" y="488"/>
                </a:cxn>
                <a:cxn ang="0">
                  <a:pos x="617" y="536"/>
                </a:cxn>
                <a:cxn ang="0">
                  <a:pos x="589" y="611"/>
                </a:cxn>
                <a:cxn ang="0">
                  <a:pos x="643" y="696"/>
                </a:cxn>
                <a:cxn ang="0">
                  <a:pos x="648" y="770"/>
                </a:cxn>
                <a:cxn ang="0">
                  <a:pos x="700" y="807"/>
                </a:cxn>
                <a:cxn ang="0">
                  <a:pos x="695" y="895"/>
                </a:cxn>
                <a:cxn ang="0">
                  <a:pos x="653" y="932"/>
                </a:cxn>
                <a:cxn ang="0">
                  <a:pos x="595" y="1049"/>
                </a:cxn>
                <a:cxn ang="0">
                  <a:pos x="593" y="1124"/>
                </a:cxn>
                <a:cxn ang="0">
                  <a:pos x="600" y="1185"/>
                </a:cxn>
                <a:cxn ang="0">
                  <a:pos x="642" y="1243"/>
                </a:cxn>
                <a:cxn ang="0">
                  <a:pos x="643" y="1323"/>
                </a:cxn>
                <a:cxn ang="0">
                  <a:pos x="693" y="1370"/>
                </a:cxn>
                <a:cxn ang="0">
                  <a:pos x="750" y="1413"/>
                </a:cxn>
                <a:cxn ang="0">
                  <a:pos x="813" y="1437"/>
                </a:cxn>
                <a:cxn ang="0">
                  <a:pos x="800" y="1513"/>
                </a:cxn>
                <a:cxn ang="0">
                  <a:pos x="803" y="1580"/>
                </a:cxn>
                <a:cxn ang="0">
                  <a:pos x="818" y="1646"/>
                </a:cxn>
                <a:cxn ang="0">
                  <a:pos x="730" y="1663"/>
                </a:cxn>
                <a:cxn ang="0">
                  <a:pos x="645" y="1645"/>
                </a:cxn>
                <a:cxn ang="0">
                  <a:pos x="534" y="1639"/>
                </a:cxn>
                <a:cxn ang="0">
                  <a:pos x="462" y="1552"/>
                </a:cxn>
                <a:cxn ang="0">
                  <a:pos x="376" y="1497"/>
                </a:cxn>
                <a:cxn ang="0">
                  <a:pos x="284" y="1531"/>
                </a:cxn>
                <a:cxn ang="0">
                  <a:pos x="178" y="1494"/>
                </a:cxn>
                <a:cxn ang="0">
                  <a:pos x="105" y="1464"/>
                </a:cxn>
                <a:cxn ang="0">
                  <a:pos x="106" y="1392"/>
                </a:cxn>
                <a:cxn ang="0">
                  <a:pos x="121" y="1324"/>
                </a:cxn>
                <a:cxn ang="0">
                  <a:pos x="130" y="1254"/>
                </a:cxn>
                <a:cxn ang="0">
                  <a:pos x="143" y="1190"/>
                </a:cxn>
                <a:cxn ang="0">
                  <a:pos x="95" y="1136"/>
                </a:cxn>
                <a:cxn ang="0">
                  <a:pos x="29" y="1109"/>
                </a:cxn>
                <a:cxn ang="0">
                  <a:pos x="10" y="1044"/>
                </a:cxn>
              </a:cxnLst>
              <a:rect l="0" t="0" r="r" b="b"/>
              <a:pathLst>
                <a:path w="867" h="1682">
                  <a:moveTo>
                    <a:pt x="4" y="1001"/>
                  </a:moveTo>
                  <a:lnTo>
                    <a:pt x="4" y="999"/>
                  </a:lnTo>
                  <a:lnTo>
                    <a:pt x="4" y="998"/>
                  </a:lnTo>
                  <a:lnTo>
                    <a:pt x="5" y="996"/>
                  </a:lnTo>
                  <a:lnTo>
                    <a:pt x="5" y="995"/>
                  </a:lnTo>
                  <a:lnTo>
                    <a:pt x="5" y="993"/>
                  </a:lnTo>
                  <a:lnTo>
                    <a:pt x="5" y="991"/>
                  </a:lnTo>
                  <a:lnTo>
                    <a:pt x="5" y="989"/>
                  </a:lnTo>
                  <a:lnTo>
                    <a:pt x="5" y="988"/>
                  </a:lnTo>
                  <a:lnTo>
                    <a:pt x="5" y="987"/>
                  </a:lnTo>
                  <a:lnTo>
                    <a:pt x="4" y="984"/>
                  </a:lnTo>
                  <a:lnTo>
                    <a:pt x="4" y="983"/>
                  </a:lnTo>
                  <a:lnTo>
                    <a:pt x="3" y="982"/>
                  </a:lnTo>
                  <a:lnTo>
                    <a:pt x="3" y="981"/>
                  </a:lnTo>
                  <a:lnTo>
                    <a:pt x="2" y="979"/>
                  </a:lnTo>
                  <a:lnTo>
                    <a:pt x="2" y="978"/>
                  </a:lnTo>
                  <a:lnTo>
                    <a:pt x="0" y="975"/>
                  </a:lnTo>
                  <a:lnTo>
                    <a:pt x="0" y="974"/>
                  </a:lnTo>
                  <a:lnTo>
                    <a:pt x="2" y="974"/>
                  </a:lnTo>
                  <a:lnTo>
                    <a:pt x="4" y="973"/>
                  </a:lnTo>
                  <a:lnTo>
                    <a:pt x="5" y="973"/>
                  </a:lnTo>
                  <a:lnTo>
                    <a:pt x="7" y="973"/>
                  </a:lnTo>
                  <a:lnTo>
                    <a:pt x="8" y="972"/>
                  </a:lnTo>
                  <a:lnTo>
                    <a:pt x="11" y="972"/>
                  </a:lnTo>
                  <a:lnTo>
                    <a:pt x="12" y="971"/>
                  </a:lnTo>
                  <a:lnTo>
                    <a:pt x="13" y="971"/>
                  </a:lnTo>
                  <a:lnTo>
                    <a:pt x="14" y="970"/>
                  </a:lnTo>
                  <a:lnTo>
                    <a:pt x="16" y="970"/>
                  </a:lnTo>
                  <a:lnTo>
                    <a:pt x="17" y="968"/>
                  </a:lnTo>
                  <a:lnTo>
                    <a:pt x="19" y="967"/>
                  </a:lnTo>
                  <a:lnTo>
                    <a:pt x="20" y="967"/>
                  </a:lnTo>
                  <a:lnTo>
                    <a:pt x="21" y="965"/>
                  </a:lnTo>
                  <a:lnTo>
                    <a:pt x="21" y="964"/>
                  </a:lnTo>
                  <a:lnTo>
                    <a:pt x="22" y="963"/>
                  </a:lnTo>
                  <a:lnTo>
                    <a:pt x="23" y="961"/>
                  </a:lnTo>
                  <a:lnTo>
                    <a:pt x="23" y="957"/>
                  </a:lnTo>
                  <a:lnTo>
                    <a:pt x="25" y="953"/>
                  </a:lnTo>
                  <a:lnTo>
                    <a:pt x="28" y="955"/>
                  </a:lnTo>
                  <a:lnTo>
                    <a:pt x="29" y="954"/>
                  </a:lnTo>
                  <a:lnTo>
                    <a:pt x="30" y="953"/>
                  </a:lnTo>
                  <a:lnTo>
                    <a:pt x="31" y="951"/>
                  </a:lnTo>
                  <a:lnTo>
                    <a:pt x="32" y="950"/>
                  </a:lnTo>
                  <a:lnTo>
                    <a:pt x="33" y="948"/>
                  </a:lnTo>
                  <a:lnTo>
                    <a:pt x="35" y="948"/>
                  </a:lnTo>
                  <a:lnTo>
                    <a:pt x="36" y="947"/>
                  </a:lnTo>
                  <a:lnTo>
                    <a:pt x="37" y="946"/>
                  </a:lnTo>
                  <a:lnTo>
                    <a:pt x="39" y="945"/>
                  </a:lnTo>
                  <a:lnTo>
                    <a:pt x="40" y="945"/>
                  </a:lnTo>
                  <a:lnTo>
                    <a:pt x="41" y="943"/>
                  </a:lnTo>
                  <a:lnTo>
                    <a:pt x="43" y="942"/>
                  </a:lnTo>
                  <a:lnTo>
                    <a:pt x="44" y="941"/>
                  </a:lnTo>
                  <a:lnTo>
                    <a:pt x="45" y="939"/>
                  </a:lnTo>
                  <a:lnTo>
                    <a:pt x="46" y="938"/>
                  </a:lnTo>
                  <a:lnTo>
                    <a:pt x="47" y="938"/>
                  </a:lnTo>
                  <a:lnTo>
                    <a:pt x="48" y="936"/>
                  </a:lnTo>
                  <a:lnTo>
                    <a:pt x="49" y="934"/>
                  </a:lnTo>
                  <a:lnTo>
                    <a:pt x="50" y="933"/>
                  </a:lnTo>
                  <a:lnTo>
                    <a:pt x="52" y="932"/>
                  </a:lnTo>
                  <a:lnTo>
                    <a:pt x="53" y="931"/>
                  </a:lnTo>
                  <a:lnTo>
                    <a:pt x="54" y="930"/>
                  </a:lnTo>
                  <a:lnTo>
                    <a:pt x="55" y="929"/>
                  </a:lnTo>
                  <a:lnTo>
                    <a:pt x="56" y="928"/>
                  </a:lnTo>
                  <a:lnTo>
                    <a:pt x="57" y="925"/>
                  </a:lnTo>
                  <a:lnTo>
                    <a:pt x="58" y="924"/>
                  </a:lnTo>
                  <a:lnTo>
                    <a:pt x="60" y="923"/>
                  </a:lnTo>
                  <a:lnTo>
                    <a:pt x="61" y="922"/>
                  </a:lnTo>
                  <a:lnTo>
                    <a:pt x="61" y="921"/>
                  </a:lnTo>
                  <a:lnTo>
                    <a:pt x="62" y="919"/>
                  </a:lnTo>
                  <a:lnTo>
                    <a:pt x="62" y="915"/>
                  </a:lnTo>
                  <a:lnTo>
                    <a:pt x="63" y="914"/>
                  </a:lnTo>
                  <a:lnTo>
                    <a:pt x="63" y="912"/>
                  </a:lnTo>
                  <a:lnTo>
                    <a:pt x="63" y="911"/>
                  </a:lnTo>
                  <a:lnTo>
                    <a:pt x="63" y="909"/>
                  </a:lnTo>
                  <a:lnTo>
                    <a:pt x="63" y="907"/>
                  </a:lnTo>
                  <a:lnTo>
                    <a:pt x="63" y="906"/>
                  </a:lnTo>
                  <a:lnTo>
                    <a:pt x="62" y="905"/>
                  </a:lnTo>
                  <a:lnTo>
                    <a:pt x="62" y="903"/>
                  </a:lnTo>
                  <a:lnTo>
                    <a:pt x="61" y="900"/>
                  </a:lnTo>
                  <a:lnTo>
                    <a:pt x="61" y="899"/>
                  </a:lnTo>
                  <a:lnTo>
                    <a:pt x="60" y="898"/>
                  </a:lnTo>
                  <a:lnTo>
                    <a:pt x="58" y="897"/>
                  </a:lnTo>
                  <a:lnTo>
                    <a:pt x="57" y="895"/>
                  </a:lnTo>
                  <a:lnTo>
                    <a:pt x="56" y="894"/>
                  </a:lnTo>
                  <a:lnTo>
                    <a:pt x="56" y="892"/>
                  </a:lnTo>
                  <a:lnTo>
                    <a:pt x="55" y="891"/>
                  </a:lnTo>
                  <a:lnTo>
                    <a:pt x="54" y="890"/>
                  </a:lnTo>
                  <a:lnTo>
                    <a:pt x="54" y="888"/>
                  </a:lnTo>
                  <a:lnTo>
                    <a:pt x="53" y="887"/>
                  </a:lnTo>
                  <a:lnTo>
                    <a:pt x="52" y="886"/>
                  </a:lnTo>
                  <a:lnTo>
                    <a:pt x="50" y="884"/>
                  </a:lnTo>
                  <a:lnTo>
                    <a:pt x="50" y="882"/>
                  </a:lnTo>
                  <a:lnTo>
                    <a:pt x="52" y="879"/>
                  </a:lnTo>
                  <a:lnTo>
                    <a:pt x="52" y="874"/>
                  </a:lnTo>
                  <a:lnTo>
                    <a:pt x="52" y="872"/>
                  </a:lnTo>
                  <a:lnTo>
                    <a:pt x="52" y="871"/>
                  </a:lnTo>
                  <a:lnTo>
                    <a:pt x="52" y="869"/>
                  </a:lnTo>
                  <a:lnTo>
                    <a:pt x="53" y="867"/>
                  </a:lnTo>
                  <a:lnTo>
                    <a:pt x="53" y="865"/>
                  </a:lnTo>
                  <a:lnTo>
                    <a:pt x="54" y="864"/>
                  </a:lnTo>
                  <a:lnTo>
                    <a:pt x="54" y="863"/>
                  </a:lnTo>
                  <a:lnTo>
                    <a:pt x="54" y="861"/>
                  </a:lnTo>
                  <a:lnTo>
                    <a:pt x="55" y="860"/>
                  </a:lnTo>
                  <a:lnTo>
                    <a:pt x="55" y="857"/>
                  </a:lnTo>
                  <a:lnTo>
                    <a:pt x="55" y="856"/>
                  </a:lnTo>
                  <a:lnTo>
                    <a:pt x="56" y="855"/>
                  </a:lnTo>
                  <a:lnTo>
                    <a:pt x="56" y="853"/>
                  </a:lnTo>
                  <a:lnTo>
                    <a:pt x="56" y="852"/>
                  </a:lnTo>
                  <a:lnTo>
                    <a:pt x="57" y="849"/>
                  </a:lnTo>
                  <a:lnTo>
                    <a:pt x="57" y="848"/>
                  </a:lnTo>
                  <a:lnTo>
                    <a:pt x="58" y="846"/>
                  </a:lnTo>
                  <a:lnTo>
                    <a:pt x="58" y="845"/>
                  </a:lnTo>
                  <a:lnTo>
                    <a:pt x="58" y="842"/>
                  </a:lnTo>
                  <a:lnTo>
                    <a:pt x="60" y="841"/>
                  </a:lnTo>
                  <a:lnTo>
                    <a:pt x="60" y="839"/>
                  </a:lnTo>
                  <a:lnTo>
                    <a:pt x="60" y="838"/>
                  </a:lnTo>
                  <a:lnTo>
                    <a:pt x="61" y="837"/>
                  </a:lnTo>
                  <a:lnTo>
                    <a:pt x="61" y="835"/>
                  </a:lnTo>
                  <a:lnTo>
                    <a:pt x="61" y="833"/>
                  </a:lnTo>
                  <a:lnTo>
                    <a:pt x="62" y="831"/>
                  </a:lnTo>
                  <a:lnTo>
                    <a:pt x="62" y="830"/>
                  </a:lnTo>
                  <a:lnTo>
                    <a:pt x="63" y="829"/>
                  </a:lnTo>
                  <a:lnTo>
                    <a:pt x="63" y="828"/>
                  </a:lnTo>
                  <a:lnTo>
                    <a:pt x="64" y="825"/>
                  </a:lnTo>
                  <a:lnTo>
                    <a:pt x="65" y="824"/>
                  </a:lnTo>
                  <a:lnTo>
                    <a:pt x="65" y="823"/>
                  </a:lnTo>
                  <a:lnTo>
                    <a:pt x="66" y="822"/>
                  </a:lnTo>
                  <a:lnTo>
                    <a:pt x="68" y="820"/>
                  </a:lnTo>
                  <a:lnTo>
                    <a:pt x="68" y="819"/>
                  </a:lnTo>
                  <a:lnTo>
                    <a:pt x="69" y="816"/>
                  </a:lnTo>
                  <a:lnTo>
                    <a:pt x="70" y="815"/>
                  </a:lnTo>
                  <a:lnTo>
                    <a:pt x="70" y="814"/>
                  </a:lnTo>
                  <a:lnTo>
                    <a:pt x="71" y="813"/>
                  </a:lnTo>
                  <a:lnTo>
                    <a:pt x="72" y="811"/>
                  </a:lnTo>
                  <a:lnTo>
                    <a:pt x="72" y="810"/>
                  </a:lnTo>
                  <a:lnTo>
                    <a:pt x="73" y="807"/>
                  </a:lnTo>
                  <a:lnTo>
                    <a:pt x="74" y="806"/>
                  </a:lnTo>
                  <a:lnTo>
                    <a:pt x="75" y="803"/>
                  </a:lnTo>
                  <a:lnTo>
                    <a:pt x="78" y="803"/>
                  </a:lnTo>
                  <a:lnTo>
                    <a:pt x="78" y="799"/>
                  </a:lnTo>
                  <a:lnTo>
                    <a:pt x="78" y="797"/>
                  </a:lnTo>
                  <a:lnTo>
                    <a:pt x="79" y="796"/>
                  </a:lnTo>
                  <a:lnTo>
                    <a:pt x="79" y="795"/>
                  </a:lnTo>
                  <a:lnTo>
                    <a:pt x="80" y="794"/>
                  </a:lnTo>
                  <a:lnTo>
                    <a:pt x="79" y="791"/>
                  </a:lnTo>
                  <a:lnTo>
                    <a:pt x="79" y="790"/>
                  </a:lnTo>
                  <a:lnTo>
                    <a:pt x="79" y="788"/>
                  </a:lnTo>
                  <a:lnTo>
                    <a:pt x="79" y="787"/>
                  </a:lnTo>
                  <a:lnTo>
                    <a:pt x="80" y="786"/>
                  </a:lnTo>
                  <a:lnTo>
                    <a:pt x="81" y="781"/>
                  </a:lnTo>
                  <a:lnTo>
                    <a:pt x="86" y="781"/>
                  </a:lnTo>
                  <a:lnTo>
                    <a:pt x="88" y="779"/>
                  </a:lnTo>
                  <a:lnTo>
                    <a:pt x="89" y="778"/>
                  </a:lnTo>
                  <a:lnTo>
                    <a:pt x="90" y="777"/>
                  </a:lnTo>
                  <a:lnTo>
                    <a:pt x="93" y="777"/>
                  </a:lnTo>
                  <a:lnTo>
                    <a:pt x="94" y="774"/>
                  </a:lnTo>
                  <a:lnTo>
                    <a:pt x="95" y="774"/>
                  </a:lnTo>
                  <a:lnTo>
                    <a:pt x="97" y="773"/>
                  </a:lnTo>
                  <a:lnTo>
                    <a:pt x="97" y="772"/>
                  </a:lnTo>
                  <a:lnTo>
                    <a:pt x="96" y="770"/>
                  </a:lnTo>
                  <a:lnTo>
                    <a:pt x="96" y="769"/>
                  </a:lnTo>
                  <a:lnTo>
                    <a:pt x="96" y="766"/>
                  </a:lnTo>
                  <a:lnTo>
                    <a:pt x="95" y="765"/>
                  </a:lnTo>
                  <a:lnTo>
                    <a:pt x="95" y="764"/>
                  </a:lnTo>
                  <a:lnTo>
                    <a:pt x="94" y="762"/>
                  </a:lnTo>
                  <a:lnTo>
                    <a:pt x="94" y="761"/>
                  </a:lnTo>
                  <a:lnTo>
                    <a:pt x="94" y="759"/>
                  </a:lnTo>
                  <a:lnTo>
                    <a:pt x="94" y="757"/>
                  </a:lnTo>
                  <a:lnTo>
                    <a:pt x="95" y="756"/>
                  </a:lnTo>
                  <a:lnTo>
                    <a:pt x="95" y="754"/>
                  </a:lnTo>
                  <a:lnTo>
                    <a:pt x="96" y="753"/>
                  </a:lnTo>
                  <a:lnTo>
                    <a:pt x="97" y="752"/>
                  </a:lnTo>
                  <a:lnTo>
                    <a:pt x="98" y="751"/>
                  </a:lnTo>
                  <a:lnTo>
                    <a:pt x="99" y="749"/>
                  </a:lnTo>
                  <a:lnTo>
                    <a:pt x="100" y="748"/>
                  </a:lnTo>
                  <a:lnTo>
                    <a:pt x="102" y="747"/>
                  </a:lnTo>
                  <a:lnTo>
                    <a:pt x="103" y="745"/>
                  </a:lnTo>
                  <a:lnTo>
                    <a:pt x="104" y="744"/>
                  </a:lnTo>
                  <a:lnTo>
                    <a:pt x="104" y="743"/>
                  </a:lnTo>
                  <a:lnTo>
                    <a:pt x="105" y="741"/>
                  </a:lnTo>
                  <a:lnTo>
                    <a:pt x="106" y="740"/>
                  </a:lnTo>
                  <a:lnTo>
                    <a:pt x="106" y="737"/>
                  </a:lnTo>
                  <a:lnTo>
                    <a:pt x="106" y="736"/>
                  </a:lnTo>
                  <a:lnTo>
                    <a:pt x="106" y="735"/>
                  </a:lnTo>
                  <a:lnTo>
                    <a:pt x="106" y="732"/>
                  </a:lnTo>
                  <a:lnTo>
                    <a:pt x="105" y="731"/>
                  </a:lnTo>
                  <a:lnTo>
                    <a:pt x="105" y="729"/>
                  </a:lnTo>
                  <a:lnTo>
                    <a:pt x="104" y="728"/>
                  </a:lnTo>
                  <a:lnTo>
                    <a:pt x="104" y="727"/>
                  </a:lnTo>
                  <a:lnTo>
                    <a:pt x="104" y="724"/>
                  </a:lnTo>
                  <a:lnTo>
                    <a:pt x="104" y="723"/>
                  </a:lnTo>
                  <a:lnTo>
                    <a:pt x="104" y="721"/>
                  </a:lnTo>
                  <a:lnTo>
                    <a:pt x="104" y="720"/>
                  </a:lnTo>
                  <a:lnTo>
                    <a:pt x="104" y="718"/>
                  </a:lnTo>
                  <a:lnTo>
                    <a:pt x="104" y="717"/>
                  </a:lnTo>
                  <a:lnTo>
                    <a:pt x="105" y="714"/>
                  </a:lnTo>
                  <a:lnTo>
                    <a:pt x="106" y="713"/>
                  </a:lnTo>
                  <a:lnTo>
                    <a:pt x="106" y="712"/>
                  </a:lnTo>
                  <a:lnTo>
                    <a:pt x="107" y="711"/>
                  </a:lnTo>
                  <a:lnTo>
                    <a:pt x="108" y="710"/>
                  </a:lnTo>
                  <a:lnTo>
                    <a:pt x="110" y="709"/>
                  </a:lnTo>
                  <a:lnTo>
                    <a:pt x="111" y="706"/>
                  </a:lnTo>
                  <a:lnTo>
                    <a:pt x="111" y="705"/>
                  </a:lnTo>
                  <a:lnTo>
                    <a:pt x="111" y="704"/>
                  </a:lnTo>
                  <a:lnTo>
                    <a:pt x="112" y="703"/>
                  </a:lnTo>
                  <a:lnTo>
                    <a:pt x="112" y="701"/>
                  </a:lnTo>
                  <a:lnTo>
                    <a:pt x="113" y="698"/>
                  </a:lnTo>
                  <a:lnTo>
                    <a:pt x="112" y="697"/>
                  </a:lnTo>
                  <a:lnTo>
                    <a:pt x="113" y="696"/>
                  </a:lnTo>
                  <a:lnTo>
                    <a:pt x="113" y="694"/>
                  </a:lnTo>
                  <a:lnTo>
                    <a:pt x="113" y="693"/>
                  </a:lnTo>
                  <a:lnTo>
                    <a:pt x="114" y="690"/>
                  </a:lnTo>
                  <a:lnTo>
                    <a:pt x="115" y="689"/>
                  </a:lnTo>
                  <a:lnTo>
                    <a:pt x="115" y="688"/>
                  </a:lnTo>
                  <a:lnTo>
                    <a:pt x="116" y="686"/>
                  </a:lnTo>
                  <a:lnTo>
                    <a:pt x="118" y="685"/>
                  </a:lnTo>
                  <a:lnTo>
                    <a:pt x="118" y="684"/>
                  </a:lnTo>
                  <a:lnTo>
                    <a:pt x="119" y="681"/>
                  </a:lnTo>
                  <a:lnTo>
                    <a:pt x="120" y="680"/>
                  </a:lnTo>
                  <a:lnTo>
                    <a:pt x="121" y="679"/>
                  </a:lnTo>
                  <a:lnTo>
                    <a:pt x="122" y="678"/>
                  </a:lnTo>
                  <a:lnTo>
                    <a:pt x="123" y="677"/>
                  </a:lnTo>
                  <a:lnTo>
                    <a:pt x="124" y="676"/>
                  </a:lnTo>
                  <a:lnTo>
                    <a:pt x="125" y="675"/>
                  </a:lnTo>
                  <a:lnTo>
                    <a:pt x="127" y="673"/>
                  </a:lnTo>
                  <a:lnTo>
                    <a:pt x="128" y="672"/>
                  </a:lnTo>
                  <a:lnTo>
                    <a:pt x="129" y="670"/>
                  </a:lnTo>
                  <a:lnTo>
                    <a:pt x="129" y="669"/>
                  </a:lnTo>
                  <a:lnTo>
                    <a:pt x="129" y="668"/>
                  </a:lnTo>
                  <a:lnTo>
                    <a:pt x="130" y="665"/>
                  </a:lnTo>
                  <a:lnTo>
                    <a:pt x="130" y="664"/>
                  </a:lnTo>
                  <a:lnTo>
                    <a:pt x="131" y="662"/>
                  </a:lnTo>
                  <a:lnTo>
                    <a:pt x="131" y="661"/>
                  </a:lnTo>
                  <a:lnTo>
                    <a:pt x="131" y="660"/>
                  </a:lnTo>
                  <a:lnTo>
                    <a:pt x="129" y="658"/>
                  </a:lnTo>
                  <a:lnTo>
                    <a:pt x="132" y="655"/>
                  </a:lnTo>
                  <a:lnTo>
                    <a:pt x="133" y="653"/>
                  </a:lnTo>
                  <a:lnTo>
                    <a:pt x="135" y="651"/>
                  </a:lnTo>
                  <a:lnTo>
                    <a:pt x="136" y="650"/>
                  </a:lnTo>
                  <a:lnTo>
                    <a:pt x="137" y="648"/>
                  </a:lnTo>
                  <a:lnTo>
                    <a:pt x="138" y="647"/>
                  </a:lnTo>
                  <a:lnTo>
                    <a:pt x="138" y="646"/>
                  </a:lnTo>
                  <a:lnTo>
                    <a:pt x="139" y="645"/>
                  </a:lnTo>
                  <a:lnTo>
                    <a:pt x="140" y="643"/>
                  </a:lnTo>
                  <a:lnTo>
                    <a:pt x="141" y="642"/>
                  </a:lnTo>
                  <a:lnTo>
                    <a:pt x="143" y="640"/>
                  </a:lnTo>
                  <a:lnTo>
                    <a:pt x="144" y="640"/>
                  </a:lnTo>
                  <a:lnTo>
                    <a:pt x="145" y="639"/>
                  </a:lnTo>
                  <a:lnTo>
                    <a:pt x="147" y="638"/>
                  </a:lnTo>
                  <a:lnTo>
                    <a:pt x="147" y="637"/>
                  </a:lnTo>
                  <a:lnTo>
                    <a:pt x="147" y="636"/>
                  </a:lnTo>
                  <a:lnTo>
                    <a:pt x="147" y="634"/>
                  </a:lnTo>
                  <a:lnTo>
                    <a:pt x="147" y="633"/>
                  </a:lnTo>
                  <a:lnTo>
                    <a:pt x="147" y="630"/>
                  </a:lnTo>
                  <a:lnTo>
                    <a:pt x="147" y="629"/>
                  </a:lnTo>
                  <a:lnTo>
                    <a:pt x="147" y="628"/>
                  </a:lnTo>
                  <a:lnTo>
                    <a:pt x="146" y="626"/>
                  </a:lnTo>
                  <a:lnTo>
                    <a:pt x="146" y="625"/>
                  </a:lnTo>
                  <a:lnTo>
                    <a:pt x="146" y="622"/>
                  </a:lnTo>
                  <a:lnTo>
                    <a:pt x="146" y="621"/>
                  </a:lnTo>
                  <a:lnTo>
                    <a:pt x="146" y="619"/>
                  </a:lnTo>
                  <a:lnTo>
                    <a:pt x="146" y="618"/>
                  </a:lnTo>
                  <a:lnTo>
                    <a:pt x="147" y="616"/>
                  </a:lnTo>
                  <a:lnTo>
                    <a:pt x="147" y="614"/>
                  </a:lnTo>
                  <a:lnTo>
                    <a:pt x="148" y="613"/>
                  </a:lnTo>
                  <a:lnTo>
                    <a:pt x="148" y="611"/>
                  </a:lnTo>
                  <a:lnTo>
                    <a:pt x="149" y="609"/>
                  </a:lnTo>
                  <a:lnTo>
                    <a:pt x="151" y="608"/>
                  </a:lnTo>
                  <a:lnTo>
                    <a:pt x="152" y="605"/>
                  </a:lnTo>
                  <a:lnTo>
                    <a:pt x="153" y="604"/>
                  </a:lnTo>
                  <a:lnTo>
                    <a:pt x="154" y="603"/>
                  </a:lnTo>
                  <a:lnTo>
                    <a:pt x="155" y="602"/>
                  </a:lnTo>
                  <a:lnTo>
                    <a:pt x="155" y="601"/>
                  </a:lnTo>
                  <a:lnTo>
                    <a:pt x="156" y="598"/>
                  </a:lnTo>
                  <a:lnTo>
                    <a:pt x="157" y="597"/>
                  </a:lnTo>
                  <a:lnTo>
                    <a:pt x="157" y="596"/>
                  </a:lnTo>
                  <a:lnTo>
                    <a:pt x="158" y="594"/>
                  </a:lnTo>
                  <a:lnTo>
                    <a:pt x="158" y="593"/>
                  </a:lnTo>
                  <a:lnTo>
                    <a:pt x="160" y="592"/>
                  </a:lnTo>
                  <a:lnTo>
                    <a:pt x="161" y="589"/>
                  </a:lnTo>
                  <a:lnTo>
                    <a:pt x="161" y="588"/>
                  </a:lnTo>
                  <a:lnTo>
                    <a:pt x="162" y="586"/>
                  </a:lnTo>
                  <a:lnTo>
                    <a:pt x="162" y="585"/>
                  </a:lnTo>
                  <a:lnTo>
                    <a:pt x="163" y="584"/>
                  </a:lnTo>
                  <a:lnTo>
                    <a:pt x="163" y="581"/>
                  </a:lnTo>
                  <a:lnTo>
                    <a:pt x="164" y="580"/>
                  </a:lnTo>
                  <a:lnTo>
                    <a:pt x="168" y="579"/>
                  </a:lnTo>
                  <a:lnTo>
                    <a:pt x="169" y="576"/>
                  </a:lnTo>
                  <a:lnTo>
                    <a:pt x="170" y="575"/>
                  </a:lnTo>
                  <a:lnTo>
                    <a:pt x="171" y="574"/>
                  </a:lnTo>
                  <a:lnTo>
                    <a:pt x="172" y="571"/>
                  </a:lnTo>
                  <a:lnTo>
                    <a:pt x="172" y="570"/>
                  </a:lnTo>
                  <a:lnTo>
                    <a:pt x="173" y="569"/>
                  </a:lnTo>
                  <a:lnTo>
                    <a:pt x="173" y="568"/>
                  </a:lnTo>
                  <a:lnTo>
                    <a:pt x="172" y="566"/>
                  </a:lnTo>
                  <a:lnTo>
                    <a:pt x="172" y="564"/>
                  </a:lnTo>
                  <a:lnTo>
                    <a:pt x="171" y="562"/>
                  </a:lnTo>
                  <a:lnTo>
                    <a:pt x="171" y="561"/>
                  </a:lnTo>
                  <a:lnTo>
                    <a:pt x="172" y="560"/>
                  </a:lnTo>
                  <a:lnTo>
                    <a:pt x="173" y="559"/>
                  </a:lnTo>
                  <a:lnTo>
                    <a:pt x="174" y="558"/>
                  </a:lnTo>
                  <a:lnTo>
                    <a:pt x="176" y="557"/>
                  </a:lnTo>
                  <a:lnTo>
                    <a:pt x="177" y="555"/>
                  </a:lnTo>
                  <a:lnTo>
                    <a:pt x="178" y="554"/>
                  </a:lnTo>
                  <a:lnTo>
                    <a:pt x="178" y="553"/>
                  </a:lnTo>
                  <a:lnTo>
                    <a:pt x="179" y="551"/>
                  </a:lnTo>
                  <a:lnTo>
                    <a:pt x="180" y="550"/>
                  </a:lnTo>
                  <a:lnTo>
                    <a:pt x="180" y="547"/>
                  </a:lnTo>
                  <a:lnTo>
                    <a:pt x="181" y="546"/>
                  </a:lnTo>
                  <a:lnTo>
                    <a:pt x="181" y="545"/>
                  </a:lnTo>
                  <a:lnTo>
                    <a:pt x="182" y="543"/>
                  </a:lnTo>
                  <a:lnTo>
                    <a:pt x="183" y="542"/>
                  </a:lnTo>
                  <a:lnTo>
                    <a:pt x="183" y="541"/>
                  </a:lnTo>
                  <a:lnTo>
                    <a:pt x="185" y="538"/>
                  </a:lnTo>
                  <a:lnTo>
                    <a:pt x="187" y="537"/>
                  </a:lnTo>
                  <a:lnTo>
                    <a:pt x="188" y="536"/>
                  </a:lnTo>
                  <a:lnTo>
                    <a:pt x="188" y="534"/>
                  </a:lnTo>
                  <a:lnTo>
                    <a:pt x="188" y="533"/>
                  </a:lnTo>
                  <a:lnTo>
                    <a:pt x="188" y="532"/>
                  </a:lnTo>
                  <a:lnTo>
                    <a:pt x="188" y="529"/>
                  </a:lnTo>
                  <a:lnTo>
                    <a:pt x="188" y="527"/>
                  </a:lnTo>
                  <a:lnTo>
                    <a:pt x="188" y="526"/>
                  </a:lnTo>
                  <a:lnTo>
                    <a:pt x="188" y="525"/>
                  </a:lnTo>
                  <a:lnTo>
                    <a:pt x="187" y="524"/>
                  </a:lnTo>
                  <a:lnTo>
                    <a:pt x="186" y="522"/>
                  </a:lnTo>
                  <a:lnTo>
                    <a:pt x="185" y="520"/>
                  </a:lnTo>
                  <a:lnTo>
                    <a:pt x="183" y="519"/>
                  </a:lnTo>
                  <a:lnTo>
                    <a:pt x="185" y="518"/>
                  </a:lnTo>
                  <a:lnTo>
                    <a:pt x="186" y="517"/>
                  </a:lnTo>
                  <a:lnTo>
                    <a:pt x="186" y="516"/>
                  </a:lnTo>
                  <a:lnTo>
                    <a:pt x="187" y="515"/>
                  </a:lnTo>
                  <a:lnTo>
                    <a:pt x="189" y="515"/>
                  </a:lnTo>
                  <a:lnTo>
                    <a:pt x="190" y="515"/>
                  </a:lnTo>
                  <a:lnTo>
                    <a:pt x="191" y="516"/>
                  </a:lnTo>
                  <a:lnTo>
                    <a:pt x="194" y="515"/>
                  </a:lnTo>
                  <a:lnTo>
                    <a:pt x="195" y="515"/>
                  </a:lnTo>
                  <a:lnTo>
                    <a:pt x="196" y="513"/>
                  </a:lnTo>
                  <a:lnTo>
                    <a:pt x="197" y="512"/>
                  </a:lnTo>
                  <a:lnTo>
                    <a:pt x="199" y="511"/>
                  </a:lnTo>
                  <a:lnTo>
                    <a:pt x="199" y="510"/>
                  </a:lnTo>
                  <a:lnTo>
                    <a:pt x="201" y="509"/>
                  </a:lnTo>
                  <a:lnTo>
                    <a:pt x="201" y="508"/>
                  </a:lnTo>
                  <a:lnTo>
                    <a:pt x="202" y="505"/>
                  </a:lnTo>
                  <a:lnTo>
                    <a:pt x="202" y="504"/>
                  </a:lnTo>
                  <a:lnTo>
                    <a:pt x="203" y="503"/>
                  </a:lnTo>
                  <a:lnTo>
                    <a:pt x="204" y="501"/>
                  </a:lnTo>
                  <a:lnTo>
                    <a:pt x="204" y="500"/>
                  </a:lnTo>
                  <a:lnTo>
                    <a:pt x="204" y="497"/>
                  </a:lnTo>
                  <a:lnTo>
                    <a:pt x="205" y="495"/>
                  </a:lnTo>
                  <a:lnTo>
                    <a:pt x="206" y="494"/>
                  </a:lnTo>
                  <a:lnTo>
                    <a:pt x="207" y="493"/>
                  </a:lnTo>
                  <a:lnTo>
                    <a:pt x="208" y="492"/>
                  </a:lnTo>
                  <a:lnTo>
                    <a:pt x="210" y="491"/>
                  </a:lnTo>
                  <a:lnTo>
                    <a:pt x="211" y="490"/>
                  </a:lnTo>
                  <a:lnTo>
                    <a:pt x="210" y="488"/>
                  </a:lnTo>
                  <a:lnTo>
                    <a:pt x="208" y="487"/>
                  </a:lnTo>
                  <a:lnTo>
                    <a:pt x="207" y="486"/>
                  </a:lnTo>
                  <a:lnTo>
                    <a:pt x="206" y="485"/>
                  </a:lnTo>
                  <a:lnTo>
                    <a:pt x="205" y="484"/>
                  </a:lnTo>
                  <a:lnTo>
                    <a:pt x="203" y="483"/>
                  </a:lnTo>
                  <a:lnTo>
                    <a:pt x="202" y="482"/>
                  </a:lnTo>
                  <a:lnTo>
                    <a:pt x="201" y="482"/>
                  </a:lnTo>
                  <a:lnTo>
                    <a:pt x="199" y="480"/>
                  </a:lnTo>
                  <a:lnTo>
                    <a:pt x="198" y="479"/>
                  </a:lnTo>
                  <a:lnTo>
                    <a:pt x="196" y="478"/>
                  </a:lnTo>
                  <a:lnTo>
                    <a:pt x="195" y="478"/>
                  </a:lnTo>
                  <a:lnTo>
                    <a:pt x="194" y="478"/>
                  </a:lnTo>
                  <a:lnTo>
                    <a:pt x="191" y="475"/>
                  </a:lnTo>
                  <a:lnTo>
                    <a:pt x="189" y="477"/>
                  </a:lnTo>
                  <a:lnTo>
                    <a:pt x="189" y="475"/>
                  </a:lnTo>
                  <a:lnTo>
                    <a:pt x="188" y="474"/>
                  </a:lnTo>
                  <a:lnTo>
                    <a:pt x="188" y="473"/>
                  </a:lnTo>
                  <a:lnTo>
                    <a:pt x="188" y="470"/>
                  </a:lnTo>
                  <a:lnTo>
                    <a:pt x="188" y="469"/>
                  </a:lnTo>
                  <a:lnTo>
                    <a:pt x="188" y="465"/>
                  </a:lnTo>
                  <a:lnTo>
                    <a:pt x="190" y="463"/>
                  </a:lnTo>
                  <a:lnTo>
                    <a:pt x="191" y="461"/>
                  </a:lnTo>
                  <a:lnTo>
                    <a:pt x="191" y="458"/>
                  </a:lnTo>
                  <a:lnTo>
                    <a:pt x="193" y="455"/>
                  </a:lnTo>
                  <a:lnTo>
                    <a:pt x="191" y="452"/>
                  </a:lnTo>
                  <a:lnTo>
                    <a:pt x="191" y="451"/>
                  </a:lnTo>
                  <a:lnTo>
                    <a:pt x="191" y="450"/>
                  </a:lnTo>
                  <a:lnTo>
                    <a:pt x="191" y="448"/>
                  </a:lnTo>
                  <a:lnTo>
                    <a:pt x="191" y="446"/>
                  </a:lnTo>
                  <a:lnTo>
                    <a:pt x="191" y="444"/>
                  </a:lnTo>
                  <a:lnTo>
                    <a:pt x="191" y="443"/>
                  </a:lnTo>
                  <a:lnTo>
                    <a:pt x="191" y="442"/>
                  </a:lnTo>
                  <a:lnTo>
                    <a:pt x="191" y="440"/>
                  </a:lnTo>
                  <a:lnTo>
                    <a:pt x="190" y="438"/>
                  </a:lnTo>
                  <a:lnTo>
                    <a:pt x="190" y="437"/>
                  </a:lnTo>
                  <a:lnTo>
                    <a:pt x="189" y="435"/>
                  </a:lnTo>
                  <a:lnTo>
                    <a:pt x="188" y="434"/>
                  </a:lnTo>
                  <a:lnTo>
                    <a:pt x="188" y="433"/>
                  </a:lnTo>
                  <a:lnTo>
                    <a:pt x="187" y="432"/>
                  </a:lnTo>
                  <a:lnTo>
                    <a:pt x="186" y="431"/>
                  </a:lnTo>
                  <a:lnTo>
                    <a:pt x="185" y="429"/>
                  </a:lnTo>
                  <a:lnTo>
                    <a:pt x="183" y="427"/>
                  </a:lnTo>
                  <a:lnTo>
                    <a:pt x="183" y="426"/>
                  </a:lnTo>
                  <a:lnTo>
                    <a:pt x="182" y="423"/>
                  </a:lnTo>
                  <a:lnTo>
                    <a:pt x="182" y="421"/>
                  </a:lnTo>
                  <a:lnTo>
                    <a:pt x="182" y="418"/>
                  </a:lnTo>
                  <a:lnTo>
                    <a:pt x="182" y="417"/>
                  </a:lnTo>
                  <a:lnTo>
                    <a:pt x="182" y="416"/>
                  </a:lnTo>
                  <a:lnTo>
                    <a:pt x="182" y="414"/>
                  </a:lnTo>
                  <a:lnTo>
                    <a:pt x="182" y="412"/>
                  </a:lnTo>
                  <a:lnTo>
                    <a:pt x="181" y="410"/>
                  </a:lnTo>
                  <a:lnTo>
                    <a:pt x="181" y="408"/>
                  </a:lnTo>
                  <a:lnTo>
                    <a:pt x="181" y="406"/>
                  </a:lnTo>
                  <a:lnTo>
                    <a:pt x="181" y="403"/>
                  </a:lnTo>
                  <a:lnTo>
                    <a:pt x="181" y="402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6"/>
                  </a:lnTo>
                  <a:lnTo>
                    <a:pt x="183" y="395"/>
                  </a:lnTo>
                  <a:lnTo>
                    <a:pt x="183" y="393"/>
                  </a:lnTo>
                  <a:lnTo>
                    <a:pt x="183" y="392"/>
                  </a:lnTo>
                  <a:lnTo>
                    <a:pt x="182" y="391"/>
                  </a:lnTo>
                  <a:lnTo>
                    <a:pt x="182" y="390"/>
                  </a:lnTo>
                  <a:lnTo>
                    <a:pt x="181" y="387"/>
                  </a:lnTo>
                  <a:lnTo>
                    <a:pt x="181" y="386"/>
                  </a:lnTo>
                  <a:lnTo>
                    <a:pt x="180" y="384"/>
                  </a:lnTo>
                  <a:lnTo>
                    <a:pt x="180" y="383"/>
                  </a:lnTo>
                  <a:lnTo>
                    <a:pt x="180" y="381"/>
                  </a:lnTo>
                  <a:lnTo>
                    <a:pt x="180" y="379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1" y="375"/>
                  </a:lnTo>
                  <a:lnTo>
                    <a:pt x="182" y="374"/>
                  </a:lnTo>
                  <a:lnTo>
                    <a:pt x="183" y="374"/>
                  </a:lnTo>
                  <a:lnTo>
                    <a:pt x="186" y="373"/>
                  </a:lnTo>
                  <a:lnTo>
                    <a:pt x="187" y="373"/>
                  </a:lnTo>
                  <a:lnTo>
                    <a:pt x="188" y="372"/>
                  </a:lnTo>
                  <a:lnTo>
                    <a:pt x="189" y="370"/>
                  </a:lnTo>
                  <a:lnTo>
                    <a:pt x="190" y="369"/>
                  </a:lnTo>
                  <a:lnTo>
                    <a:pt x="191" y="368"/>
                  </a:lnTo>
                  <a:lnTo>
                    <a:pt x="193" y="367"/>
                  </a:lnTo>
                  <a:lnTo>
                    <a:pt x="194" y="366"/>
                  </a:lnTo>
                  <a:lnTo>
                    <a:pt x="195" y="365"/>
                  </a:lnTo>
                  <a:lnTo>
                    <a:pt x="196" y="362"/>
                  </a:lnTo>
                  <a:lnTo>
                    <a:pt x="197" y="361"/>
                  </a:lnTo>
                  <a:lnTo>
                    <a:pt x="198" y="360"/>
                  </a:lnTo>
                  <a:lnTo>
                    <a:pt x="198" y="359"/>
                  </a:lnTo>
                  <a:lnTo>
                    <a:pt x="199" y="357"/>
                  </a:lnTo>
                  <a:lnTo>
                    <a:pt x="201" y="356"/>
                  </a:lnTo>
                  <a:lnTo>
                    <a:pt x="202" y="354"/>
                  </a:lnTo>
                  <a:lnTo>
                    <a:pt x="202" y="352"/>
                  </a:lnTo>
                  <a:lnTo>
                    <a:pt x="203" y="351"/>
                  </a:lnTo>
                  <a:lnTo>
                    <a:pt x="203" y="350"/>
                  </a:lnTo>
                  <a:lnTo>
                    <a:pt x="202" y="348"/>
                  </a:lnTo>
                  <a:lnTo>
                    <a:pt x="202" y="347"/>
                  </a:lnTo>
                  <a:lnTo>
                    <a:pt x="201" y="345"/>
                  </a:lnTo>
                  <a:lnTo>
                    <a:pt x="201" y="343"/>
                  </a:lnTo>
                  <a:lnTo>
                    <a:pt x="199" y="342"/>
                  </a:lnTo>
                  <a:lnTo>
                    <a:pt x="201" y="340"/>
                  </a:lnTo>
                  <a:lnTo>
                    <a:pt x="201" y="339"/>
                  </a:lnTo>
                  <a:lnTo>
                    <a:pt x="202" y="336"/>
                  </a:lnTo>
                  <a:lnTo>
                    <a:pt x="203" y="333"/>
                  </a:lnTo>
                  <a:lnTo>
                    <a:pt x="204" y="327"/>
                  </a:lnTo>
                  <a:lnTo>
                    <a:pt x="204" y="324"/>
                  </a:lnTo>
                  <a:lnTo>
                    <a:pt x="203" y="320"/>
                  </a:lnTo>
                  <a:lnTo>
                    <a:pt x="206" y="319"/>
                  </a:lnTo>
                  <a:lnTo>
                    <a:pt x="206" y="318"/>
                  </a:lnTo>
                  <a:lnTo>
                    <a:pt x="206" y="316"/>
                  </a:lnTo>
                  <a:lnTo>
                    <a:pt x="207" y="315"/>
                  </a:lnTo>
                  <a:lnTo>
                    <a:pt x="210" y="311"/>
                  </a:lnTo>
                  <a:lnTo>
                    <a:pt x="208" y="309"/>
                  </a:lnTo>
                  <a:lnTo>
                    <a:pt x="205" y="307"/>
                  </a:lnTo>
                  <a:lnTo>
                    <a:pt x="203" y="303"/>
                  </a:lnTo>
                  <a:lnTo>
                    <a:pt x="201" y="300"/>
                  </a:lnTo>
                  <a:lnTo>
                    <a:pt x="204" y="299"/>
                  </a:lnTo>
                  <a:lnTo>
                    <a:pt x="204" y="297"/>
                  </a:lnTo>
                  <a:lnTo>
                    <a:pt x="205" y="295"/>
                  </a:lnTo>
                  <a:lnTo>
                    <a:pt x="205" y="294"/>
                  </a:lnTo>
                  <a:lnTo>
                    <a:pt x="206" y="293"/>
                  </a:lnTo>
                  <a:lnTo>
                    <a:pt x="207" y="291"/>
                  </a:lnTo>
                  <a:lnTo>
                    <a:pt x="208" y="290"/>
                  </a:lnTo>
                  <a:lnTo>
                    <a:pt x="210" y="289"/>
                  </a:lnTo>
                  <a:lnTo>
                    <a:pt x="212" y="285"/>
                  </a:lnTo>
                  <a:lnTo>
                    <a:pt x="211" y="282"/>
                  </a:lnTo>
                  <a:lnTo>
                    <a:pt x="211" y="278"/>
                  </a:lnTo>
                  <a:lnTo>
                    <a:pt x="211" y="275"/>
                  </a:lnTo>
                  <a:lnTo>
                    <a:pt x="210" y="273"/>
                  </a:lnTo>
                  <a:lnTo>
                    <a:pt x="211" y="267"/>
                  </a:lnTo>
                  <a:lnTo>
                    <a:pt x="214" y="266"/>
                  </a:lnTo>
                  <a:lnTo>
                    <a:pt x="215" y="266"/>
                  </a:lnTo>
                  <a:lnTo>
                    <a:pt x="216" y="266"/>
                  </a:lnTo>
                  <a:lnTo>
                    <a:pt x="219" y="267"/>
                  </a:lnTo>
                  <a:lnTo>
                    <a:pt x="220" y="267"/>
                  </a:lnTo>
                  <a:lnTo>
                    <a:pt x="221" y="268"/>
                  </a:lnTo>
                  <a:lnTo>
                    <a:pt x="221" y="271"/>
                  </a:lnTo>
                  <a:lnTo>
                    <a:pt x="222" y="272"/>
                  </a:lnTo>
                  <a:lnTo>
                    <a:pt x="223" y="273"/>
                  </a:lnTo>
                  <a:lnTo>
                    <a:pt x="224" y="274"/>
                  </a:lnTo>
                  <a:lnTo>
                    <a:pt x="226" y="275"/>
                  </a:lnTo>
                  <a:lnTo>
                    <a:pt x="227" y="276"/>
                  </a:lnTo>
                  <a:lnTo>
                    <a:pt x="228" y="277"/>
                  </a:lnTo>
                  <a:lnTo>
                    <a:pt x="229" y="277"/>
                  </a:lnTo>
                  <a:lnTo>
                    <a:pt x="231" y="278"/>
                  </a:lnTo>
                  <a:lnTo>
                    <a:pt x="232" y="278"/>
                  </a:lnTo>
                  <a:lnTo>
                    <a:pt x="234" y="278"/>
                  </a:lnTo>
                  <a:lnTo>
                    <a:pt x="235" y="277"/>
                  </a:lnTo>
                  <a:lnTo>
                    <a:pt x="236" y="276"/>
                  </a:lnTo>
                  <a:lnTo>
                    <a:pt x="237" y="275"/>
                  </a:lnTo>
                  <a:lnTo>
                    <a:pt x="238" y="275"/>
                  </a:lnTo>
                  <a:lnTo>
                    <a:pt x="240" y="276"/>
                  </a:lnTo>
                  <a:lnTo>
                    <a:pt x="241" y="277"/>
                  </a:lnTo>
                  <a:lnTo>
                    <a:pt x="243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5"/>
                  </a:lnTo>
                  <a:lnTo>
                    <a:pt x="246" y="274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7" y="269"/>
                  </a:lnTo>
                  <a:lnTo>
                    <a:pt x="247" y="268"/>
                  </a:lnTo>
                  <a:lnTo>
                    <a:pt x="248" y="266"/>
                  </a:lnTo>
                  <a:lnTo>
                    <a:pt x="248" y="265"/>
                  </a:lnTo>
                  <a:lnTo>
                    <a:pt x="249" y="264"/>
                  </a:lnTo>
                  <a:lnTo>
                    <a:pt x="251" y="263"/>
                  </a:lnTo>
                  <a:lnTo>
                    <a:pt x="252" y="261"/>
                  </a:lnTo>
                  <a:lnTo>
                    <a:pt x="253" y="259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7" y="258"/>
                  </a:lnTo>
                  <a:lnTo>
                    <a:pt x="260" y="258"/>
                  </a:lnTo>
                  <a:lnTo>
                    <a:pt x="261" y="257"/>
                  </a:lnTo>
                  <a:lnTo>
                    <a:pt x="262" y="256"/>
                  </a:lnTo>
                  <a:lnTo>
                    <a:pt x="263" y="255"/>
                  </a:lnTo>
                  <a:lnTo>
                    <a:pt x="264" y="252"/>
                  </a:lnTo>
                  <a:lnTo>
                    <a:pt x="265" y="251"/>
                  </a:lnTo>
                  <a:lnTo>
                    <a:pt x="266" y="250"/>
                  </a:lnTo>
                  <a:lnTo>
                    <a:pt x="271" y="250"/>
                  </a:lnTo>
                  <a:lnTo>
                    <a:pt x="270" y="247"/>
                  </a:lnTo>
                  <a:lnTo>
                    <a:pt x="269" y="244"/>
                  </a:lnTo>
                  <a:lnTo>
                    <a:pt x="269" y="241"/>
                  </a:lnTo>
                  <a:lnTo>
                    <a:pt x="268" y="236"/>
                  </a:lnTo>
                  <a:lnTo>
                    <a:pt x="271" y="235"/>
                  </a:lnTo>
                  <a:lnTo>
                    <a:pt x="269" y="231"/>
                  </a:lnTo>
                  <a:lnTo>
                    <a:pt x="270" y="230"/>
                  </a:lnTo>
                  <a:lnTo>
                    <a:pt x="271" y="229"/>
                  </a:lnTo>
                  <a:lnTo>
                    <a:pt x="272" y="227"/>
                  </a:lnTo>
                  <a:lnTo>
                    <a:pt x="273" y="225"/>
                  </a:lnTo>
                  <a:lnTo>
                    <a:pt x="273" y="224"/>
                  </a:lnTo>
                  <a:lnTo>
                    <a:pt x="274" y="223"/>
                  </a:lnTo>
                  <a:lnTo>
                    <a:pt x="274" y="222"/>
                  </a:lnTo>
                  <a:lnTo>
                    <a:pt x="273" y="221"/>
                  </a:lnTo>
                  <a:lnTo>
                    <a:pt x="273" y="219"/>
                  </a:lnTo>
                  <a:lnTo>
                    <a:pt x="272" y="218"/>
                  </a:lnTo>
                  <a:lnTo>
                    <a:pt x="271" y="217"/>
                  </a:lnTo>
                  <a:lnTo>
                    <a:pt x="270" y="215"/>
                  </a:lnTo>
                  <a:lnTo>
                    <a:pt x="269" y="214"/>
                  </a:lnTo>
                  <a:lnTo>
                    <a:pt x="269" y="213"/>
                  </a:lnTo>
                  <a:lnTo>
                    <a:pt x="270" y="212"/>
                  </a:lnTo>
                  <a:lnTo>
                    <a:pt x="271" y="209"/>
                  </a:lnTo>
                  <a:lnTo>
                    <a:pt x="272" y="208"/>
                  </a:lnTo>
                  <a:lnTo>
                    <a:pt x="273" y="207"/>
                  </a:lnTo>
                  <a:lnTo>
                    <a:pt x="273" y="206"/>
                  </a:lnTo>
                  <a:lnTo>
                    <a:pt x="276" y="205"/>
                  </a:lnTo>
                  <a:lnTo>
                    <a:pt x="277" y="204"/>
                  </a:lnTo>
                  <a:lnTo>
                    <a:pt x="278" y="202"/>
                  </a:lnTo>
                  <a:lnTo>
                    <a:pt x="280" y="201"/>
                  </a:lnTo>
                  <a:lnTo>
                    <a:pt x="281" y="200"/>
                  </a:lnTo>
                  <a:lnTo>
                    <a:pt x="282" y="199"/>
                  </a:lnTo>
                  <a:lnTo>
                    <a:pt x="284" y="199"/>
                  </a:lnTo>
                  <a:lnTo>
                    <a:pt x="286" y="198"/>
                  </a:lnTo>
                  <a:lnTo>
                    <a:pt x="287" y="197"/>
                  </a:lnTo>
                  <a:lnTo>
                    <a:pt x="288" y="197"/>
                  </a:lnTo>
                  <a:lnTo>
                    <a:pt x="291" y="194"/>
                  </a:lnTo>
                  <a:lnTo>
                    <a:pt x="296" y="196"/>
                  </a:lnTo>
                  <a:lnTo>
                    <a:pt x="297" y="196"/>
                  </a:lnTo>
                  <a:lnTo>
                    <a:pt x="299" y="194"/>
                  </a:lnTo>
                  <a:lnTo>
                    <a:pt x="301" y="194"/>
                  </a:lnTo>
                  <a:lnTo>
                    <a:pt x="302" y="194"/>
                  </a:lnTo>
                  <a:lnTo>
                    <a:pt x="304" y="193"/>
                  </a:lnTo>
                  <a:lnTo>
                    <a:pt x="305" y="193"/>
                  </a:lnTo>
                  <a:lnTo>
                    <a:pt x="307" y="193"/>
                  </a:lnTo>
                  <a:lnTo>
                    <a:pt x="309" y="192"/>
                  </a:lnTo>
                  <a:lnTo>
                    <a:pt x="310" y="191"/>
                  </a:lnTo>
                  <a:lnTo>
                    <a:pt x="311" y="190"/>
                  </a:lnTo>
                  <a:lnTo>
                    <a:pt x="312" y="189"/>
                  </a:lnTo>
                  <a:lnTo>
                    <a:pt x="313" y="188"/>
                  </a:lnTo>
                  <a:lnTo>
                    <a:pt x="314" y="187"/>
                  </a:lnTo>
                  <a:lnTo>
                    <a:pt x="315" y="184"/>
                  </a:lnTo>
                  <a:lnTo>
                    <a:pt x="315" y="183"/>
                  </a:lnTo>
                  <a:lnTo>
                    <a:pt x="317" y="182"/>
                  </a:lnTo>
                  <a:lnTo>
                    <a:pt x="317" y="181"/>
                  </a:lnTo>
                  <a:lnTo>
                    <a:pt x="318" y="180"/>
                  </a:lnTo>
                  <a:lnTo>
                    <a:pt x="320" y="179"/>
                  </a:lnTo>
                  <a:lnTo>
                    <a:pt x="321" y="177"/>
                  </a:lnTo>
                  <a:lnTo>
                    <a:pt x="322" y="176"/>
                  </a:lnTo>
                  <a:lnTo>
                    <a:pt x="323" y="175"/>
                  </a:lnTo>
                  <a:lnTo>
                    <a:pt x="324" y="174"/>
                  </a:lnTo>
                  <a:lnTo>
                    <a:pt x="327" y="173"/>
                  </a:lnTo>
                  <a:lnTo>
                    <a:pt x="328" y="172"/>
                  </a:lnTo>
                  <a:lnTo>
                    <a:pt x="329" y="171"/>
                  </a:lnTo>
                  <a:lnTo>
                    <a:pt x="330" y="170"/>
                  </a:lnTo>
                  <a:lnTo>
                    <a:pt x="331" y="168"/>
                  </a:lnTo>
                  <a:lnTo>
                    <a:pt x="332" y="167"/>
                  </a:lnTo>
                  <a:lnTo>
                    <a:pt x="335" y="166"/>
                  </a:lnTo>
                  <a:lnTo>
                    <a:pt x="336" y="165"/>
                  </a:lnTo>
                  <a:lnTo>
                    <a:pt x="336" y="163"/>
                  </a:lnTo>
                  <a:lnTo>
                    <a:pt x="338" y="164"/>
                  </a:lnTo>
                  <a:lnTo>
                    <a:pt x="339" y="164"/>
                  </a:lnTo>
                  <a:lnTo>
                    <a:pt x="340" y="164"/>
                  </a:lnTo>
                  <a:lnTo>
                    <a:pt x="343" y="164"/>
                  </a:lnTo>
                  <a:lnTo>
                    <a:pt x="344" y="165"/>
                  </a:lnTo>
                  <a:lnTo>
                    <a:pt x="345" y="165"/>
                  </a:lnTo>
                  <a:lnTo>
                    <a:pt x="346" y="166"/>
                  </a:lnTo>
                  <a:lnTo>
                    <a:pt x="347" y="168"/>
                  </a:lnTo>
                  <a:lnTo>
                    <a:pt x="348" y="170"/>
                  </a:lnTo>
                  <a:lnTo>
                    <a:pt x="348" y="171"/>
                  </a:lnTo>
                  <a:lnTo>
                    <a:pt x="349" y="172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2" y="176"/>
                  </a:lnTo>
                  <a:lnTo>
                    <a:pt x="353" y="177"/>
                  </a:lnTo>
                  <a:lnTo>
                    <a:pt x="354" y="179"/>
                  </a:lnTo>
                  <a:lnTo>
                    <a:pt x="354" y="181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7"/>
                  </a:lnTo>
                  <a:lnTo>
                    <a:pt x="359" y="188"/>
                  </a:lnTo>
                  <a:lnTo>
                    <a:pt x="360" y="189"/>
                  </a:lnTo>
                  <a:lnTo>
                    <a:pt x="361" y="189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7" y="190"/>
                  </a:lnTo>
                  <a:lnTo>
                    <a:pt x="368" y="191"/>
                  </a:lnTo>
                  <a:lnTo>
                    <a:pt x="369" y="191"/>
                  </a:lnTo>
                  <a:lnTo>
                    <a:pt x="370" y="193"/>
                  </a:lnTo>
                  <a:lnTo>
                    <a:pt x="371" y="194"/>
                  </a:lnTo>
                  <a:lnTo>
                    <a:pt x="371" y="196"/>
                  </a:lnTo>
                  <a:lnTo>
                    <a:pt x="372" y="197"/>
                  </a:lnTo>
                  <a:lnTo>
                    <a:pt x="372" y="198"/>
                  </a:lnTo>
                  <a:lnTo>
                    <a:pt x="373" y="199"/>
                  </a:lnTo>
                  <a:lnTo>
                    <a:pt x="374" y="201"/>
                  </a:lnTo>
                  <a:lnTo>
                    <a:pt x="376" y="202"/>
                  </a:lnTo>
                  <a:lnTo>
                    <a:pt x="378" y="204"/>
                  </a:lnTo>
                  <a:lnTo>
                    <a:pt x="379" y="204"/>
                  </a:lnTo>
                  <a:lnTo>
                    <a:pt x="380" y="205"/>
                  </a:lnTo>
                  <a:lnTo>
                    <a:pt x="381" y="206"/>
                  </a:lnTo>
                  <a:lnTo>
                    <a:pt x="382" y="207"/>
                  </a:lnTo>
                  <a:lnTo>
                    <a:pt x="384" y="207"/>
                  </a:lnTo>
                  <a:lnTo>
                    <a:pt x="385" y="208"/>
                  </a:lnTo>
                  <a:lnTo>
                    <a:pt x="386" y="209"/>
                  </a:lnTo>
                  <a:lnTo>
                    <a:pt x="388" y="210"/>
                  </a:lnTo>
                  <a:lnTo>
                    <a:pt x="389" y="212"/>
                  </a:lnTo>
                  <a:lnTo>
                    <a:pt x="390" y="213"/>
                  </a:lnTo>
                  <a:lnTo>
                    <a:pt x="393" y="215"/>
                  </a:lnTo>
                  <a:lnTo>
                    <a:pt x="394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9" y="216"/>
                  </a:lnTo>
                  <a:lnTo>
                    <a:pt x="401" y="217"/>
                  </a:lnTo>
                  <a:lnTo>
                    <a:pt x="403" y="217"/>
                  </a:lnTo>
                  <a:lnTo>
                    <a:pt x="404" y="217"/>
                  </a:lnTo>
                  <a:lnTo>
                    <a:pt x="406" y="217"/>
                  </a:lnTo>
                  <a:lnTo>
                    <a:pt x="407" y="217"/>
                  </a:lnTo>
                  <a:lnTo>
                    <a:pt x="409" y="218"/>
                  </a:lnTo>
                  <a:lnTo>
                    <a:pt x="410" y="219"/>
                  </a:lnTo>
                  <a:lnTo>
                    <a:pt x="411" y="221"/>
                  </a:lnTo>
                  <a:lnTo>
                    <a:pt x="413" y="221"/>
                  </a:lnTo>
                  <a:lnTo>
                    <a:pt x="414" y="222"/>
                  </a:lnTo>
                  <a:lnTo>
                    <a:pt x="417" y="222"/>
                  </a:lnTo>
                  <a:lnTo>
                    <a:pt x="419" y="223"/>
                  </a:lnTo>
                  <a:lnTo>
                    <a:pt x="420" y="222"/>
                  </a:lnTo>
                  <a:lnTo>
                    <a:pt x="420" y="219"/>
                  </a:lnTo>
                  <a:lnTo>
                    <a:pt x="421" y="218"/>
                  </a:lnTo>
                  <a:lnTo>
                    <a:pt x="422" y="216"/>
                  </a:lnTo>
                  <a:lnTo>
                    <a:pt x="422" y="215"/>
                  </a:lnTo>
                  <a:lnTo>
                    <a:pt x="423" y="214"/>
                  </a:lnTo>
                  <a:lnTo>
                    <a:pt x="427" y="213"/>
                  </a:lnTo>
                  <a:lnTo>
                    <a:pt x="425" y="212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6" y="206"/>
                  </a:lnTo>
                  <a:lnTo>
                    <a:pt x="427" y="205"/>
                  </a:lnTo>
                  <a:lnTo>
                    <a:pt x="427" y="204"/>
                  </a:lnTo>
                  <a:lnTo>
                    <a:pt x="427" y="201"/>
                  </a:lnTo>
                  <a:lnTo>
                    <a:pt x="428" y="200"/>
                  </a:lnTo>
                  <a:lnTo>
                    <a:pt x="428" y="199"/>
                  </a:lnTo>
                  <a:lnTo>
                    <a:pt x="428" y="197"/>
                  </a:lnTo>
                  <a:lnTo>
                    <a:pt x="429" y="196"/>
                  </a:lnTo>
                  <a:lnTo>
                    <a:pt x="429" y="194"/>
                  </a:lnTo>
                  <a:lnTo>
                    <a:pt x="429" y="192"/>
                  </a:lnTo>
                  <a:lnTo>
                    <a:pt x="430" y="191"/>
                  </a:lnTo>
                  <a:lnTo>
                    <a:pt x="431" y="190"/>
                  </a:lnTo>
                  <a:lnTo>
                    <a:pt x="432" y="189"/>
                  </a:lnTo>
                  <a:lnTo>
                    <a:pt x="434" y="189"/>
                  </a:lnTo>
                  <a:lnTo>
                    <a:pt x="435" y="187"/>
                  </a:lnTo>
                  <a:lnTo>
                    <a:pt x="436" y="185"/>
                  </a:lnTo>
                  <a:lnTo>
                    <a:pt x="436" y="184"/>
                  </a:lnTo>
                  <a:lnTo>
                    <a:pt x="437" y="183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77"/>
                  </a:lnTo>
                  <a:lnTo>
                    <a:pt x="437" y="172"/>
                  </a:lnTo>
                  <a:lnTo>
                    <a:pt x="435" y="171"/>
                  </a:lnTo>
                  <a:lnTo>
                    <a:pt x="432" y="168"/>
                  </a:lnTo>
                  <a:lnTo>
                    <a:pt x="435" y="167"/>
                  </a:lnTo>
                  <a:lnTo>
                    <a:pt x="436" y="165"/>
                  </a:lnTo>
                  <a:lnTo>
                    <a:pt x="437" y="164"/>
                  </a:lnTo>
                  <a:lnTo>
                    <a:pt x="438" y="163"/>
                  </a:lnTo>
                  <a:lnTo>
                    <a:pt x="438" y="160"/>
                  </a:lnTo>
                  <a:lnTo>
                    <a:pt x="439" y="159"/>
                  </a:lnTo>
                  <a:lnTo>
                    <a:pt x="440" y="158"/>
                  </a:lnTo>
                  <a:lnTo>
                    <a:pt x="442" y="156"/>
                  </a:lnTo>
                  <a:lnTo>
                    <a:pt x="443" y="156"/>
                  </a:lnTo>
                  <a:lnTo>
                    <a:pt x="444" y="155"/>
                  </a:lnTo>
                  <a:lnTo>
                    <a:pt x="445" y="155"/>
                  </a:lnTo>
                  <a:lnTo>
                    <a:pt x="447" y="156"/>
                  </a:lnTo>
                  <a:lnTo>
                    <a:pt x="450" y="157"/>
                  </a:lnTo>
                  <a:lnTo>
                    <a:pt x="451" y="158"/>
                  </a:lnTo>
                  <a:lnTo>
                    <a:pt x="453" y="158"/>
                  </a:lnTo>
                  <a:lnTo>
                    <a:pt x="454" y="159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61" y="160"/>
                  </a:lnTo>
                  <a:lnTo>
                    <a:pt x="463" y="160"/>
                  </a:lnTo>
                  <a:lnTo>
                    <a:pt x="463" y="159"/>
                  </a:lnTo>
                  <a:lnTo>
                    <a:pt x="464" y="158"/>
                  </a:lnTo>
                  <a:lnTo>
                    <a:pt x="465" y="156"/>
                  </a:lnTo>
                  <a:lnTo>
                    <a:pt x="467" y="155"/>
                  </a:lnTo>
                  <a:lnTo>
                    <a:pt x="468" y="154"/>
                  </a:lnTo>
                  <a:lnTo>
                    <a:pt x="468" y="152"/>
                  </a:lnTo>
                  <a:lnTo>
                    <a:pt x="469" y="150"/>
                  </a:lnTo>
                  <a:lnTo>
                    <a:pt x="469" y="149"/>
                  </a:lnTo>
                  <a:lnTo>
                    <a:pt x="469" y="147"/>
                  </a:lnTo>
                  <a:lnTo>
                    <a:pt x="469" y="146"/>
                  </a:lnTo>
                  <a:lnTo>
                    <a:pt x="469" y="143"/>
                  </a:lnTo>
                  <a:lnTo>
                    <a:pt x="469" y="142"/>
                  </a:lnTo>
                  <a:lnTo>
                    <a:pt x="470" y="141"/>
                  </a:lnTo>
                  <a:lnTo>
                    <a:pt x="470" y="140"/>
                  </a:lnTo>
                  <a:lnTo>
                    <a:pt x="471" y="138"/>
                  </a:lnTo>
                  <a:lnTo>
                    <a:pt x="471" y="137"/>
                  </a:lnTo>
                  <a:lnTo>
                    <a:pt x="472" y="135"/>
                  </a:lnTo>
                  <a:lnTo>
                    <a:pt x="473" y="133"/>
                  </a:lnTo>
                  <a:lnTo>
                    <a:pt x="472" y="132"/>
                  </a:lnTo>
                  <a:lnTo>
                    <a:pt x="471" y="131"/>
                  </a:lnTo>
                  <a:lnTo>
                    <a:pt x="469" y="130"/>
                  </a:lnTo>
                  <a:lnTo>
                    <a:pt x="468" y="130"/>
                  </a:lnTo>
                  <a:lnTo>
                    <a:pt x="467" y="129"/>
                  </a:lnTo>
                  <a:lnTo>
                    <a:pt x="465" y="128"/>
                  </a:lnTo>
                  <a:lnTo>
                    <a:pt x="464" y="126"/>
                  </a:lnTo>
                  <a:lnTo>
                    <a:pt x="462" y="125"/>
                  </a:lnTo>
                  <a:lnTo>
                    <a:pt x="461" y="124"/>
                  </a:lnTo>
                  <a:lnTo>
                    <a:pt x="460" y="123"/>
                  </a:lnTo>
                  <a:lnTo>
                    <a:pt x="459" y="122"/>
                  </a:lnTo>
                  <a:lnTo>
                    <a:pt x="457" y="121"/>
                  </a:lnTo>
                  <a:lnTo>
                    <a:pt x="456" y="121"/>
                  </a:lnTo>
                  <a:lnTo>
                    <a:pt x="454" y="120"/>
                  </a:lnTo>
                  <a:lnTo>
                    <a:pt x="453" y="118"/>
                  </a:lnTo>
                  <a:lnTo>
                    <a:pt x="453" y="117"/>
                  </a:lnTo>
                  <a:lnTo>
                    <a:pt x="452" y="115"/>
                  </a:lnTo>
                  <a:lnTo>
                    <a:pt x="451" y="115"/>
                  </a:lnTo>
                  <a:lnTo>
                    <a:pt x="448" y="114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4" y="112"/>
                  </a:lnTo>
                  <a:lnTo>
                    <a:pt x="443" y="110"/>
                  </a:lnTo>
                  <a:lnTo>
                    <a:pt x="442" y="110"/>
                  </a:lnTo>
                  <a:lnTo>
                    <a:pt x="438" y="108"/>
                  </a:lnTo>
                  <a:lnTo>
                    <a:pt x="439" y="107"/>
                  </a:lnTo>
                  <a:lnTo>
                    <a:pt x="436" y="105"/>
                  </a:lnTo>
                  <a:lnTo>
                    <a:pt x="435" y="103"/>
                  </a:lnTo>
                  <a:lnTo>
                    <a:pt x="434" y="103"/>
                  </a:lnTo>
                  <a:lnTo>
                    <a:pt x="432" y="103"/>
                  </a:lnTo>
                  <a:lnTo>
                    <a:pt x="430" y="101"/>
                  </a:lnTo>
                  <a:lnTo>
                    <a:pt x="429" y="100"/>
                  </a:lnTo>
                  <a:lnTo>
                    <a:pt x="428" y="100"/>
                  </a:lnTo>
                  <a:lnTo>
                    <a:pt x="426" y="99"/>
                  </a:lnTo>
                  <a:lnTo>
                    <a:pt x="425" y="98"/>
                  </a:lnTo>
                  <a:lnTo>
                    <a:pt x="426" y="97"/>
                  </a:lnTo>
                  <a:lnTo>
                    <a:pt x="426" y="95"/>
                  </a:lnTo>
                  <a:lnTo>
                    <a:pt x="426" y="92"/>
                  </a:lnTo>
                  <a:lnTo>
                    <a:pt x="426" y="91"/>
                  </a:lnTo>
                  <a:lnTo>
                    <a:pt x="426" y="90"/>
                  </a:lnTo>
                  <a:lnTo>
                    <a:pt x="426" y="88"/>
                  </a:lnTo>
                  <a:lnTo>
                    <a:pt x="425" y="87"/>
                  </a:lnTo>
                  <a:lnTo>
                    <a:pt x="423" y="86"/>
                  </a:lnTo>
                  <a:lnTo>
                    <a:pt x="422" y="84"/>
                  </a:lnTo>
                  <a:lnTo>
                    <a:pt x="421" y="83"/>
                  </a:lnTo>
                  <a:lnTo>
                    <a:pt x="420" y="82"/>
                  </a:lnTo>
                  <a:lnTo>
                    <a:pt x="419" y="82"/>
                  </a:lnTo>
                  <a:lnTo>
                    <a:pt x="418" y="81"/>
                  </a:lnTo>
                  <a:lnTo>
                    <a:pt x="417" y="80"/>
                  </a:lnTo>
                  <a:lnTo>
                    <a:pt x="414" y="79"/>
                  </a:lnTo>
                  <a:lnTo>
                    <a:pt x="413" y="79"/>
                  </a:lnTo>
                  <a:lnTo>
                    <a:pt x="412" y="78"/>
                  </a:lnTo>
                  <a:lnTo>
                    <a:pt x="410" y="76"/>
                  </a:lnTo>
                  <a:lnTo>
                    <a:pt x="409" y="75"/>
                  </a:lnTo>
                  <a:lnTo>
                    <a:pt x="407" y="75"/>
                  </a:lnTo>
                  <a:lnTo>
                    <a:pt x="409" y="74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69"/>
                  </a:lnTo>
                  <a:lnTo>
                    <a:pt x="412" y="67"/>
                  </a:lnTo>
                  <a:lnTo>
                    <a:pt x="412" y="64"/>
                  </a:lnTo>
                  <a:lnTo>
                    <a:pt x="418" y="66"/>
                  </a:lnTo>
                  <a:lnTo>
                    <a:pt x="417" y="63"/>
                  </a:lnTo>
                  <a:lnTo>
                    <a:pt x="419" y="62"/>
                  </a:lnTo>
                  <a:lnTo>
                    <a:pt x="420" y="62"/>
                  </a:lnTo>
                  <a:lnTo>
                    <a:pt x="422" y="62"/>
                  </a:lnTo>
                  <a:lnTo>
                    <a:pt x="425" y="61"/>
                  </a:lnTo>
                  <a:lnTo>
                    <a:pt x="426" y="61"/>
                  </a:lnTo>
                  <a:lnTo>
                    <a:pt x="428" y="63"/>
                  </a:lnTo>
                  <a:lnTo>
                    <a:pt x="431" y="61"/>
                  </a:lnTo>
                  <a:lnTo>
                    <a:pt x="432" y="59"/>
                  </a:lnTo>
                  <a:lnTo>
                    <a:pt x="435" y="59"/>
                  </a:lnTo>
                  <a:lnTo>
                    <a:pt x="437" y="59"/>
                  </a:lnTo>
                  <a:lnTo>
                    <a:pt x="438" y="59"/>
                  </a:lnTo>
                  <a:lnTo>
                    <a:pt x="440" y="58"/>
                  </a:lnTo>
                  <a:lnTo>
                    <a:pt x="442" y="58"/>
                  </a:lnTo>
                  <a:lnTo>
                    <a:pt x="443" y="57"/>
                  </a:lnTo>
                  <a:lnTo>
                    <a:pt x="445" y="56"/>
                  </a:lnTo>
                  <a:lnTo>
                    <a:pt x="446" y="56"/>
                  </a:lnTo>
                  <a:lnTo>
                    <a:pt x="447" y="54"/>
                  </a:lnTo>
                  <a:lnTo>
                    <a:pt x="448" y="54"/>
                  </a:lnTo>
                  <a:lnTo>
                    <a:pt x="451" y="53"/>
                  </a:lnTo>
                  <a:lnTo>
                    <a:pt x="452" y="53"/>
                  </a:lnTo>
                  <a:lnTo>
                    <a:pt x="453" y="53"/>
                  </a:lnTo>
                  <a:lnTo>
                    <a:pt x="456" y="56"/>
                  </a:lnTo>
                  <a:lnTo>
                    <a:pt x="460" y="55"/>
                  </a:lnTo>
                  <a:lnTo>
                    <a:pt x="463" y="55"/>
                  </a:lnTo>
                  <a:lnTo>
                    <a:pt x="469" y="53"/>
                  </a:lnTo>
                  <a:lnTo>
                    <a:pt x="467" y="48"/>
                  </a:lnTo>
                  <a:lnTo>
                    <a:pt x="468" y="47"/>
                  </a:lnTo>
                  <a:lnTo>
                    <a:pt x="471" y="45"/>
                  </a:lnTo>
                  <a:lnTo>
                    <a:pt x="470" y="40"/>
                  </a:lnTo>
                  <a:lnTo>
                    <a:pt x="473" y="40"/>
                  </a:lnTo>
                  <a:lnTo>
                    <a:pt x="473" y="39"/>
                  </a:lnTo>
                  <a:lnTo>
                    <a:pt x="475" y="37"/>
                  </a:lnTo>
                  <a:lnTo>
                    <a:pt x="476" y="36"/>
                  </a:lnTo>
                  <a:lnTo>
                    <a:pt x="476" y="33"/>
                  </a:lnTo>
                  <a:lnTo>
                    <a:pt x="477" y="32"/>
                  </a:lnTo>
                  <a:lnTo>
                    <a:pt x="477" y="31"/>
                  </a:lnTo>
                  <a:lnTo>
                    <a:pt x="477" y="29"/>
                  </a:lnTo>
                  <a:lnTo>
                    <a:pt x="478" y="28"/>
                  </a:lnTo>
                  <a:lnTo>
                    <a:pt x="478" y="25"/>
                  </a:lnTo>
                  <a:lnTo>
                    <a:pt x="478" y="24"/>
                  </a:lnTo>
                  <a:lnTo>
                    <a:pt x="478" y="22"/>
                  </a:lnTo>
                  <a:lnTo>
                    <a:pt x="479" y="21"/>
                  </a:lnTo>
                  <a:lnTo>
                    <a:pt x="479" y="19"/>
                  </a:lnTo>
                  <a:lnTo>
                    <a:pt x="479" y="16"/>
                  </a:lnTo>
                  <a:lnTo>
                    <a:pt x="479" y="15"/>
                  </a:lnTo>
                  <a:lnTo>
                    <a:pt x="479" y="13"/>
                  </a:lnTo>
                  <a:lnTo>
                    <a:pt x="479" y="12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79" y="6"/>
                  </a:lnTo>
                  <a:lnTo>
                    <a:pt x="479" y="5"/>
                  </a:lnTo>
                  <a:lnTo>
                    <a:pt x="478" y="3"/>
                  </a:lnTo>
                  <a:lnTo>
                    <a:pt x="478" y="0"/>
                  </a:lnTo>
                  <a:lnTo>
                    <a:pt x="480" y="0"/>
                  </a:lnTo>
                  <a:lnTo>
                    <a:pt x="481" y="0"/>
                  </a:lnTo>
                  <a:lnTo>
                    <a:pt x="482" y="2"/>
                  </a:lnTo>
                  <a:lnTo>
                    <a:pt x="485" y="2"/>
                  </a:lnTo>
                  <a:lnTo>
                    <a:pt x="486" y="2"/>
                  </a:lnTo>
                  <a:lnTo>
                    <a:pt x="488" y="3"/>
                  </a:lnTo>
                  <a:lnTo>
                    <a:pt x="492" y="4"/>
                  </a:lnTo>
                  <a:lnTo>
                    <a:pt x="495" y="4"/>
                  </a:lnTo>
                  <a:lnTo>
                    <a:pt x="496" y="5"/>
                  </a:lnTo>
                  <a:lnTo>
                    <a:pt x="497" y="5"/>
                  </a:lnTo>
                  <a:lnTo>
                    <a:pt x="500" y="6"/>
                  </a:lnTo>
                  <a:lnTo>
                    <a:pt x="502" y="6"/>
                  </a:lnTo>
                  <a:lnTo>
                    <a:pt x="503" y="6"/>
                  </a:lnTo>
                  <a:lnTo>
                    <a:pt x="504" y="7"/>
                  </a:lnTo>
                  <a:lnTo>
                    <a:pt x="505" y="7"/>
                  </a:lnTo>
                  <a:lnTo>
                    <a:pt x="508" y="8"/>
                  </a:lnTo>
                  <a:lnTo>
                    <a:pt x="508" y="9"/>
                  </a:lnTo>
                  <a:lnTo>
                    <a:pt x="509" y="11"/>
                  </a:lnTo>
                  <a:lnTo>
                    <a:pt x="510" y="13"/>
                  </a:lnTo>
                  <a:lnTo>
                    <a:pt x="511" y="13"/>
                  </a:lnTo>
                  <a:lnTo>
                    <a:pt x="512" y="13"/>
                  </a:lnTo>
                  <a:lnTo>
                    <a:pt x="514" y="13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9" y="12"/>
                  </a:lnTo>
                  <a:lnTo>
                    <a:pt x="520" y="12"/>
                  </a:lnTo>
                  <a:lnTo>
                    <a:pt x="521" y="11"/>
                  </a:lnTo>
                  <a:lnTo>
                    <a:pt x="523" y="11"/>
                  </a:lnTo>
                  <a:lnTo>
                    <a:pt x="525" y="9"/>
                  </a:lnTo>
                  <a:lnTo>
                    <a:pt x="526" y="9"/>
                  </a:lnTo>
                  <a:lnTo>
                    <a:pt x="528" y="9"/>
                  </a:lnTo>
                  <a:lnTo>
                    <a:pt x="529" y="9"/>
                  </a:lnTo>
                  <a:lnTo>
                    <a:pt x="531" y="11"/>
                  </a:lnTo>
                  <a:lnTo>
                    <a:pt x="533" y="11"/>
                  </a:lnTo>
                  <a:lnTo>
                    <a:pt x="534" y="12"/>
                  </a:lnTo>
                  <a:lnTo>
                    <a:pt x="535" y="14"/>
                  </a:lnTo>
                  <a:lnTo>
                    <a:pt x="536" y="15"/>
                  </a:lnTo>
                  <a:lnTo>
                    <a:pt x="537" y="15"/>
                  </a:lnTo>
                  <a:lnTo>
                    <a:pt x="538" y="17"/>
                  </a:lnTo>
                  <a:lnTo>
                    <a:pt x="539" y="19"/>
                  </a:lnTo>
                  <a:lnTo>
                    <a:pt x="543" y="20"/>
                  </a:lnTo>
                  <a:lnTo>
                    <a:pt x="543" y="23"/>
                  </a:lnTo>
                  <a:lnTo>
                    <a:pt x="543" y="24"/>
                  </a:lnTo>
                  <a:lnTo>
                    <a:pt x="544" y="25"/>
                  </a:lnTo>
                  <a:lnTo>
                    <a:pt x="545" y="28"/>
                  </a:lnTo>
                  <a:lnTo>
                    <a:pt x="545" y="29"/>
                  </a:lnTo>
                  <a:lnTo>
                    <a:pt x="546" y="30"/>
                  </a:lnTo>
                  <a:lnTo>
                    <a:pt x="547" y="31"/>
                  </a:lnTo>
                  <a:lnTo>
                    <a:pt x="548" y="32"/>
                  </a:lnTo>
                  <a:lnTo>
                    <a:pt x="550" y="33"/>
                  </a:lnTo>
                  <a:lnTo>
                    <a:pt x="551" y="34"/>
                  </a:lnTo>
                  <a:lnTo>
                    <a:pt x="552" y="36"/>
                  </a:lnTo>
                  <a:lnTo>
                    <a:pt x="553" y="37"/>
                  </a:lnTo>
                  <a:lnTo>
                    <a:pt x="554" y="38"/>
                  </a:lnTo>
                  <a:lnTo>
                    <a:pt x="555" y="39"/>
                  </a:lnTo>
                  <a:lnTo>
                    <a:pt x="556" y="40"/>
                  </a:lnTo>
                  <a:lnTo>
                    <a:pt x="558" y="41"/>
                  </a:lnTo>
                  <a:lnTo>
                    <a:pt x="559" y="42"/>
                  </a:lnTo>
                  <a:lnTo>
                    <a:pt x="560" y="44"/>
                  </a:lnTo>
                  <a:lnTo>
                    <a:pt x="561" y="45"/>
                  </a:lnTo>
                  <a:lnTo>
                    <a:pt x="563" y="46"/>
                  </a:lnTo>
                  <a:lnTo>
                    <a:pt x="564" y="47"/>
                  </a:lnTo>
                  <a:lnTo>
                    <a:pt x="565" y="48"/>
                  </a:lnTo>
                  <a:lnTo>
                    <a:pt x="567" y="49"/>
                  </a:lnTo>
                  <a:lnTo>
                    <a:pt x="568" y="50"/>
                  </a:lnTo>
                  <a:lnTo>
                    <a:pt x="569" y="51"/>
                  </a:lnTo>
                  <a:lnTo>
                    <a:pt x="570" y="53"/>
                  </a:lnTo>
                  <a:lnTo>
                    <a:pt x="571" y="54"/>
                  </a:lnTo>
                  <a:lnTo>
                    <a:pt x="572" y="56"/>
                  </a:lnTo>
                  <a:lnTo>
                    <a:pt x="573" y="57"/>
                  </a:lnTo>
                  <a:lnTo>
                    <a:pt x="573" y="58"/>
                  </a:lnTo>
                  <a:lnTo>
                    <a:pt x="575" y="59"/>
                  </a:lnTo>
                  <a:lnTo>
                    <a:pt x="576" y="61"/>
                  </a:lnTo>
                  <a:lnTo>
                    <a:pt x="577" y="62"/>
                  </a:lnTo>
                  <a:lnTo>
                    <a:pt x="578" y="63"/>
                  </a:lnTo>
                  <a:lnTo>
                    <a:pt x="579" y="64"/>
                  </a:lnTo>
                  <a:lnTo>
                    <a:pt x="580" y="65"/>
                  </a:lnTo>
                  <a:lnTo>
                    <a:pt x="581" y="66"/>
                  </a:lnTo>
                  <a:lnTo>
                    <a:pt x="583" y="67"/>
                  </a:lnTo>
                  <a:lnTo>
                    <a:pt x="584" y="69"/>
                  </a:lnTo>
                  <a:lnTo>
                    <a:pt x="585" y="70"/>
                  </a:lnTo>
                  <a:lnTo>
                    <a:pt x="587" y="70"/>
                  </a:lnTo>
                  <a:lnTo>
                    <a:pt x="588" y="71"/>
                  </a:lnTo>
                  <a:lnTo>
                    <a:pt x="589" y="72"/>
                  </a:lnTo>
                  <a:lnTo>
                    <a:pt x="592" y="73"/>
                  </a:lnTo>
                  <a:lnTo>
                    <a:pt x="594" y="74"/>
                  </a:lnTo>
                  <a:lnTo>
                    <a:pt x="595" y="75"/>
                  </a:lnTo>
                  <a:lnTo>
                    <a:pt x="596" y="76"/>
                  </a:lnTo>
                  <a:lnTo>
                    <a:pt x="598" y="78"/>
                  </a:lnTo>
                  <a:lnTo>
                    <a:pt x="600" y="78"/>
                  </a:lnTo>
                  <a:lnTo>
                    <a:pt x="602" y="79"/>
                  </a:lnTo>
                  <a:lnTo>
                    <a:pt x="603" y="80"/>
                  </a:lnTo>
                  <a:lnTo>
                    <a:pt x="604" y="81"/>
                  </a:lnTo>
                  <a:lnTo>
                    <a:pt x="605" y="82"/>
                  </a:lnTo>
                  <a:lnTo>
                    <a:pt x="608" y="82"/>
                  </a:lnTo>
                  <a:lnTo>
                    <a:pt x="609" y="83"/>
                  </a:lnTo>
                  <a:lnTo>
                    <a:pt x="610" y="84"/>
                  </a:lnTo>
                  <a:lnTo>
                    <a:pt x="611" y="86"/>
                  </a:lnTo>
                  <a:lnTo>
                    <a:pt x="612" y="87"/>
                  </a:lnTo>
                  <a:lnTo>
                    <a:pt x="613" y="88"/>
                  </a:lnTo>
                  <a:lnTo>
                    <a:pt x="614" y="90"/>
                  </a:lnTo>
                  <a:lnTo>
                    <a:pt x="616" y="90"/>
                  </a:lnTo>
                  <a:lnTo>
                    <a:pt x="617" y="91"/>
                  </a:lnTo>
                  <a:lnTo>
                    <a:pt x="618" y="92"/>
                  </a:lnTo>
                  <a:lnTo>
                    <a:pt x="619" y="93"/>
                  </a:lnTo>
                  <a:lnTo>
                    <a:pt x="620" y="95"/>
                  </a:lnTo>
                  <a:lnTo>
                    <a:pt x="622" y="95"/>
                  </a:lnTo>
                  <a:lnTo>
                    <a:pt x="623" y="96"/>
                  </a:lnTo>
                  <a:lnTo>
                    <a:pt x="625" y="97"/>
                  </a:lnTo>
                  <a:lnTo>
                    <a:pt x="626" y="97"/>
                  </a:lnTo>
                  <a:lnTo>
                    <a:pt x="628" y="98"/>
                  </a:lnTo>
                  <a:lnTo>
                    <a:pt x="629" y="99"/>
                  </a:lnTo>
                  <a:lnTo>
                    <a:pt x="630" y="100"/>
                  </a:lnTo>
                  <a:lnTo>
                    <a:pt x="631" y="100"/>
                  </a:lnTo>
                  <a:lnTo>
                    <a:pt x="633" y="101"/>
                  </a:lnTo>
                  <a:lnTo>
                    <a:pt x="635" y="103"/>
                  </a:lnTo>
                  <a:lnTo>
                    <a:pt x="636" y="103"/>
                  </a:lnTo>
                  <a:lnTo>
                    <a:pt x="637" y="104"/>
                  </a:lnTo>
                  <a:lnTo>
                    <a:pt x="638" y="105"/>
                  </a:lnTo>
                  <a:lnTo>
                    <a:pt x="641" y="106"/>
                  </a:lnTo>
                  <a:lnTo>
                    <a:pt x="642" y="107"/>
                  </a:lnTo>
                  <a:lnTo>
                    <a:pt x="643" y="108"/>
                  </a:lnTo>
                  <a:lnTo>
                    <a:pt x="644" y="109"/>
                  </a:lnTo>
                  <a:lnTo>
                    <a:pt x="645" y="110"/>
                  </a:lnTo>
                  <a:lnTo>
                    <a:pt x="646" y="112"/>
                  </a:lnTo>
                  <a:lnTo>
                    <a:pt x="647" y="113"/>
                  </a:lnTo>
                  <a:lnTo>
                    <a:pt x="648" y="114"/>
                  </a:lnTo>
                  <a:lnTo>
                    <a:pt x="650" y="115"/>
                  </a:lnTo>
                  <a:lnTo>
                    <a:pt x="651" y="116"/>
                  </a:lnTo>
                  <a:lnTo>
                    <a:pt x="652" y="117"/>
                  </a:lnTo>
                  <a:lnTo>
                    <a:pt x="653" y="118"/>
                  </a:lnTo>
                  <a:lnTo>
                    <a:pt x="654" y="120"/>
                  </a:lnTo>
                  <a:lnTo>
                    <a:pt x="655" y="121"/>
                  </a:lnTo>
                  <a:lnTo>
                    <a:pt x="658" y="121"/>
                  </a:lnTo>
                  <a:lnTo>
                    <a:pt x="659" y="121"/>
                  </a:lnTo>
                  <a:lnTo>
                    <a:pt x="661" y="122"/>
                  </a:lnTo>
                  <a:lnTo>
                    <a:pt x="662" y="123"/>
                  </a:lnTo>
                  <a:lnTo>
                    <a:pt x="663" y="124"/>
                  </a:lnTo>
                  <a:lnTo>
                    <a:pt x="664" y="125"/>
                  </a:lnTo>
                  <a:lnTo>
                    <a:pt x="666" y="125"/>
                  </a:lnTo>
                  <a:lnTo>
                    <a:pt x="667" y="128"/>
                  </a:lnTo>
                  <a:lnTo>
                    <a:pt x="668" y="128"/>
                  </a:lnTo>
                  <a:lnTo>
                    <a:pt x="669" y="130"/>
                  </a:lnTo>
                  <a:lnTo>
                    <a:pt x="670" y="130"/>
                  </a:lnTo>
                  <a:lnTo>
                    <a:pt x="671" y="131"/>
                  </a:lnTo>
                  <a:lnTo>
                    <a:pt x="672" y="133"/>
                  </a:lnTo>
                  <a:lnTo>
                    <a:pt x="673" y="133"/>
                  </a:lnTo>
                  <a:lnTo>
                    <a:pt x="675" y="135"/>
                  </a:lnTo>
                  <a:lnTo>
                    <a:pt x="676" y="137"/>
                  </a:lnTo>
                  <a:lnTo>
                    <a:pt x="677" y="138"/>
                  </a:lnTo>
                  <a:lnTo>
                    <a:pt x="678" y="139"/>
                  </a:lnTo>
                  <a:lnTo>
                    <a:pt x="679" y="139"/>
                  </a:lnTo>
                  <a:lnTo>
                    <a:pt x="681" y="140"/>
                  </a:lnTo>
                  <a:lnTo>
                    <a:pt x="683" y="141"/>
                  </a:lnTo>
                  <a:lnTo>
                    <a:pt x="683" y="145"/>
                  </a:lnTo>
                  <a:lnTo>
                    <a:pt x="686" y="145"/>
                  </a:lnTo>
                  <a:lnTo>
                    <a:pt x="687" y="145"/>
                  </a:lnTo>
                  <a:lnTo>
                    <a:pt x="691" y="145"/>
                  </a:lnTo>
                  <a:lnTo>
                    <a:pt x="691" y="148"/>
                  </a:lnTo>
                  <a:lnTo>
                    <a:pt x="692" y="149"/>
                  </a:lnTo>
                  <a:lnTo>
                    <a:pt x="693" y="149"/>
                  </a:lnTo>
                  <a:lnTo>
                    <a:pt x="694" y="150"/>
                  </a:lnTo>
                  <a:lnTo>
                    <a:pt x="696" y="152"/>
                  </a:lnTo>
                  <a:lnTo>
                    <a:pt x="697" y="152"/>
                  </a:lnTo>
                  <a:lnTo>
                    <a:pt x="699" y="155"/>
                  </a:lnTo>
                  <a:lnTo>
                    <a:pt x="700" y="156"/>
                  </a:lnTo>
                  <a:lnTo>
                    <a:pt x="701" y="158"/>
                  </a:lnTo>
                  <a:lnTo>
                    <a:pt x="702" y="159"/>
                  </a:lnTo>
                  <a:lnTo>
                    <a:pt x="702" y="162"/>
                  </a:lnTo>
                  <a:lnTo>
                    <a:pt x="703" y="163"/>
                  </a:lnTo>
                  <a:lnTo>
                    <a:pt x="703" y="164"/>
                  </a:lnTo>
                  <a:lnTo>
                    <a:pt x="704" y="165"/>
                  </a:lnTo>
                  <a:lnTo>
                    <a:pt x="705" y="166"/>
                  </a:lnTo>
                  <a:lnTo>
                    <a:pt x="706" y="167"/>
                  </a:lnTo>
                  <a:lnTo>
                    <a:pt x="708" y="168"/>
                  </a:lnTo>
                  <a:lnTo>
                    <a:pt x="710" y="168"/>
                  </a:lnTo>
                  <a:lnTo>
                    <a:pt x="711" y="168"/>
                  </a:lnTo>
                  <a:lnTo>
                    <a:pt x="714" y="171"/>
                  </a:lnTo>
                  <a:lnTo>
                    <a:pt x="716" y="171"/>
                  </a:lnTo>
                  <a:lnTo>
                    <a:pt x="718" y="172"/>
                  </a:lnTo>
                  <a:lnTo>
                    <a:pt x="719" y="173"/>
                  </a:lnTo>
                  <a:lnTo>
                    <a:pt x="720" y="173"/>
                  </a:lnTo>
                  <a:lnTo>
                    <a:pt x="724" y="172"/>
                  </a:lnTo>
                  <a:lnTo>
                    <a:pt x="726" y="174"/>
                  </a:lnTo>
                  <a:lnTo>
                    <a:pt x="730" y="177"/>
                  </a:lnTo>
                  <a:lnTo>
                    <a:pt x="734" y="179"/>
                  </a:lnTo>
                  <a:lnTo>
                    <a:pt x="733" y="181"/>
                  </a:lnTo>
                  <a:lnTo>
                    <a:pt x="734" y="182"/>
                  </a:lnTo>
                  <a:lnTo>
                    <a:pt x="736" y="183"/>
                  </a:lnTo>
                  <a:lnTo>
                    <a:pt x="737" y="184"/>
                  </a:lnTo>
                  <a:lnTo>
                    <a:pt x="738" y="185"/>
                  </a:lnTo>
                  <a:lnTo>
                    <a:pt x="739" y="187"/>
                  </a:lnTo>
                  <a:lnTo>
                    <a:pt x="741" y="188"/>
                  </a:lnTo>
                  <a:lnTo>
                    <a:pt x="742" y="189"/>
                  </a:lnTo>
                  <a:lnTo>
                    <a:pt x="743" y="190"/>
                  </a:lnTo>
                  <a:lnTo>
                    <a:pt x="744" y="191"/>
                  </a:lnTo>
                  <a:lnTo>
                    <a:pt x="745" y="192"/>
                  </a:lnTo>
                  <a:lnTo>
                    <a:pt x="746" y="192"/>
                  </a:lnTo>
                  <a:lnTo>
                    <a:pt x="747" y="193"/>
                  </a:lnTo>
                  <a:lnTo>
                    <a:pt x="750" y="197"/>
                  </a:lnTo>
                  <a:lnTo>
                    <a:pt x="753" y="197"/>
                  </a:lnTo>
                  <a:lnTo>
                    <a:pt x="755" y="198"/>
                  </a:lnTo>
                  <a:lnTo>
                    <a:pt x="756" y="199"/>
                  </a:lnTo>
                  <a:lnTo>
                    <a:pt x="759" y="199"/>
                  </a:lnTo>
                  <a:lnTo>
                    <a:pt x="760" y="199"/>
                  </a:lnTo>
                  <a:lnTo>
                    <a:pt x="762" y="200"/>
                  </a:lnTo>
                  <a:lnTo>
                    <a:pt x="763" y="200"/>
                  </a:lnTo>
                  <a:lnTo>
                    <a:pt x="764" y="201"/>
                  </a:lnTo>
                  <a:lnTo>
                    <a:pt x="767" y="201"/>
                  </a:lnTo>
                  <a:lnTo>
                    <a:pt x="768" y="202"/>
                  </a:lnTo>
                  <a:lnTo>
                    <a:pt x="769" y="204"/>
                  </a:lnTo>
                  <a:lnTo>
                    <a:pt x="770" y="205"/>
                  </a:lnTo>
                  <a:lnTo>
                    <a:pt x="772" y="205"/>
                  </a:lnTo>
                  <a:lnTo>
                    <a:pt x="772" y="206"/>
                  </a:lnTo>
                  <a:lnTo>
                    <a:pt x="775" y="207"/>
                  </a:lnTo>
                  <a:lnTo>
                    <a:pt x="775" y="209"/>
                  </a:lnTo>
                  <a:lnTo>
                    <a:pt x="776" y="210"/>
                  </a:lnTo>
                  <a:lnTo>
                    <a:pt x="777" y="212"/>
                  </a:lnTo>
                  <a:lnTo>
                    <a:pt x="778" y="213"/>
                  </a:lnTo>
                  <a:lnTo>
                    <a:pt x="779" y="213"/>
                  </a:lnTo>
                  <a:lnTo>
                    <a:pt x="782" y="213"/>
                  </a:lnTo>
                  <a:lnTo>
                    <a:pt x="783" y="214"/>
                  </a:lnTo>
                  <a:lnTo>
                    <a:pt x="784" y="214"/>
                  </a:lnTo>
                  <a:lnTo>
                    <a:pt x="785" y="214"/>
                  </a:lnTo>
                  <a:lnTo>
                    <a:pt x="787" y="214"/>
                  </a:lnTo>
                  <a:lnTo>
                    <a:pt x="788" y="215"/>
                  </a:lnTo>
                  <a:lnTo>
                    <a:pt x="789" y="216"/>
                  </a:lnTo>
                  <a:lnTo>
                    <a:pt x="791" y="218"/>
                  </a:lnTo>
                  <a:lnTo>
                    <a:pt x="792" y="219"/>
                  </a:lnTo>
                  <a:lnTo>
                    <a:pt x="793" y="221"/>
                  </a:lnTo>
                  <a:lnTo>
                    <a:pt x="794" y="222"/>
                  </a:lnTo>
                  <a:lnTo>
                    <a:pt x="795" y="223"/>
                  </a:lnTo>
                  <a:lnTo>
                    <a:pt x="796" y="224"/>
                  </a:lnTo>
                  <a:lnTo>
                    <a:pt x="797" y="225"/>
                  </a:lnTo>
                  <a:lnTo>
                    <a:pt x="799" y="226"/>
                  </a:lnTo>
                  <a:lnTo>
                    <a:pt x="801" y="227"/>
                  </a:lnTo>
                  <a:lnTo>
                    <a:pt x="802" y="227"/>
                  </a:lnTo>
                  <a:lnTo>
                    <a:pt x="803" y="229"/>
                  </a:lnTo>
                  <a:lnTo>
                    <a:pt x="804" y="230"/>
                  </a:lnTo>
                  <a:lnTo>
                    <a:pt x="807" y="231"/>
                  </a:lnTo>
                  <a:lnTo>
                    <a:pt x="808" y="232"/>
                  </a:lnTo>
                  <a:lnTo>
                    <a:pt x="809" y="232"/>
                  </a:lnTo>
                  <a:lnTo>
                    <a:pt x="810" y="233"/>
                  </a:lnTo>
                  <a:lnTo>
                    <a:pt x="811" y="234"/>
                  </a:lnTo>
                  <a:lnTo>
                    <a:pt x="813" y="235"/>
                  </a:lnTo>
                  <a:lnTo>
                    <a:pt x="816" y="238"/>
                  </a:lnTo>
                  <a:lnTo>
                    <a:pt x="818" y="240"/>
                  </a:lnTo>
                  <a:lnTo>
                    <a:pt x="818" y="241"/>
                  </a:lnTo>
                  <a:lnTo>
                    <a:pt x="820" y="242"/>
                  </a:lnTo>
                  <a:lnTo>
                    <a:pt x="821" y="242"/>
                  </a:lnTo>
                  <a:lnTo>
                    <a:pt x="822" y="244"/>
                  </a:lnTo>
                  <a:lnTo>
                    <a:pt x="824" y="246"/>
                  </a:lnTo>
                  <a:lnTo>
                    <a:pt x="824" y="247"/>
                  </a:lnTo>
                  <a:lnTo>
                    <a:pt x="825" y="249"/>
                  </a:lnTo>
                  <a:lnTo>
                    <a:pt x="825" y="250"/>
                  </a:lnTo>
                  <a:lnTo>
                    <a:pt x="826" y="251"/>
                  </a:lnTo>
                  <a:lnTo>
                    <a:pt x="826" y="252"/>
                  </a:lnTo>
                  <a:lnTo>
                    <a:pt x="826" y="255"/>
                  </a:lnTo>
                  <a:lnTo>
                    <a:pt x="827" y="256"/>
                  </a:lnTo>
                  <a:lnTo>
                    <a:pt x="828" y="258"/>
                  </a:lnTo>
                  <a:lnTo>
                    <a:pt x="829" y="258"/>
                  </a:lnTo>
                  <a:lnTo>
                    <a:pt x="830" y="259"/>
                  </a:lnTo>
                  <a:lnTo>
                    <a:pt x="833" y="259"/>
                  </a:lnTo>
                  <a:lnTo>
                    <a:pt x="834" y="260"/>
                  </a:lnTo>
                  <a:lnTo>
                    <a:pt x="835" y="261"/>
                  </a:lnTo>
                  <a:lnTo>
                    <a:pt x="836" y="263"/>
                  </a:lnTo>
                  <a:lnTo>
                    <a:pt x="836" y="265"/>
                  </a:lnTo>
                  <a:lnTo>
                    <a:pt x="837" y="266"/>
                  </a:lnTo>
                  <a:lnTo>
                    <a:pt x="837" y="268"/>
                  </a:lnTo>
                  <a:lnTo>
                    <a:pt x="838" y="269"/>
                  </a:lnTo>
                  <a:lnTo>
                    <a:pt x="838" y="271"/>
                  </a:lnTo>
                  <a:lnTo>
                    <a:pt x="838" y="273"/>
                  </a:lnTo>
                  <a:lnTo>
                    <a:pt x="838" y="275"/>
                  </a:lnTo>
                  <a:lnTo>
                    <a:pt x="839" y="276"/>
                  </a:lnTo>
                  <a:lnTo>
                    <a:pt x="839" y="277"/>
                  </a:lnTo>
                  <a:lnTo>
                    <a:pt x="839" y="280"/>
                  </a:lnTo>
                  <a:lnTo>
                    <a:pt x="839" y="281"/>
                  </a:lnTo>
                  <a:lnTo>
                    <a:pt x="839" y="283"/>
                  </a:lnTo>
                  <a:lnTo>
                    <a:pt x="841" y="284"/>
                  </a:lnTo>
                  <a:lnTo>
                    <a:pt x="841" y="285"/>
                  </a:lnTo>
                  <a:lnTo>
                    <a:pt x="841" y="288"/>
                  </a:lnTo>
                  <a:lnTo>
                    <a:pt x="842" y="289"/>
                  </a:lnTo>
                  <a:lnTo>
                    <a:pt x="842" y="291"/>
                  </a:lnTo>
                  <a:lnTo>
                    <a:pt x="843" y="294"/>
                  </a:lnTo>
                  <a:lnTo>
                    <a:pt x="846" y="295"/>
                  </a:lnTo>
                  <a:lnTo>
                    <a:pt x="850" y="297"/>
                  </a:lnTo>
                  <a:lnTo>
                    <a:pt x="852" y="299"/>
                  </a:lnTo>
                  <a:lnTo>
                    <a:pt x="857" y="301"/>
                  </a:lnTo>
                  <a:lnTo>
                    <a:pt x="862" y="305"/>
                  </a:lnTo>
                  <a:lnTo>
                    <a:pt x="867" y="306"/>
                  </a:lnTo>
                  <a:lnTo>
                    <a:pt x="867" y="311"/>
                  </a:lnTo>
                  <a:lnTo>
                    <a:pt x="865" y="313"/>
                  </a:lnTo>
                  <a:lnTo>
                    <a:pt x="866" y="315"/>
                  </a:lnTo>
                  <a:lnTo>
                    <a:pt x="867" y="319"/>
                  </a:lnTo>
                  <a:lnTo>
                    <a:pt x="863" y="320"/>
                  </a:lnTo>
                  <a:lnTo>
                    <a:pt x="859" y="323"/>
                  </a:lnTo>
                  <a:lnTo>
                    <a:pt x="853" y="325"/>
                  </a:lnTo>
                  <a:lnTo>
                    <a:pt x="850" y="325"/>
                  </a:lnTo>
                  <a:lnTo>
                    <a:pt x="847" y="327"/>
                  </a:lnTo>
                  <a:lnTo>
                    <a:pt x="846" y="327"/>
                  </a:lnTo>
                  <a:lnTo>
                    <a:pt x="844" y="328"/>
                  </a:lnTo>
                  <a:lnTo>
                    <a:pt x="843" y="330"/>
                  </a:lnTo>
                  <a:lnTo>
                    <a:pt x="842" y="331"/>
                  </a:lnTo>
                  <a:lnTo>
                    <a:pt x="841" y="332"/>
                  </a:lnTo>
                  <a:lnTo>
                    <a:pt x="839" y="333"/>
                  </a:lnTo>
                  <a:lnTo>
                    <a:pt x="839" y="335"/>
                  </a:lnTo>
                  <a:lnTo>
                    <a:pt x="838" y="336"/>
                  </a:lnTo>
                  <a:lnTo>
                    <a:pt x="838" y="337"/>
                  </a:lnTo>
                  <a:lnTo>
                    <a:pt x="837" y="340"/>
                  </a:lnTo>
                  <a:lnTo>
                    <a:pt x="837" y="341"/>
                  </a:lnTo>
                  <a:lnTo>
                    <a:pt x="836" y="342"/>
                  </a:lnTo>
                  <a:lnTo>
                    <a:pt x="835" y="345"/>
                  </a:lnTo>
                  <a:lnTo>
                    <a:pt x="837" y="350"/>
                  </a:lnTo>
                  <a:lnTo>
                    <a:pt x="843" y="351"/>
                  </a:lnTo>
                  <a:lnTo>
                    <a:pt x="849" y="352"/>
                  </a:lnTo>
                  <a:lnTo>
                    <a:pt x="850" y="353"/>
                  </a:lnTo>
                  <a:lnTo>
                    <a:pt x="849" y="356"/>
                  </a:lnTo>
                  <a:lnTo>
                    <a:pt x="847" y="357"/>
                  </a:lnTo>
                  <a:lnTo>
                    <a:pt x="846" y="359"/>
                  </a:lnTo>
                  <a:lnTo>
                    <a:pt x="845" y="360"/>
                  </a:lnTo>
                  <a:lnTo>
                    <a:pt x="844" y="360"/>
                  </a:lnTo>
                  <a:lnTo>
                    <a:pt x="844" y="362"/>
                  </a:lnTo>
                  <a:lnTo>
                    <a:pt x="843" y="364"/>
                  </a:lnTo>
                  <a:lnTo>
                    <a:pt x="842" y="365"/>
                  </a:lnTo>
                  <a:lnTo>
                    <a:pt x="842" y="366"/>
                  </a:lnTo>
                  <a:lnTo>
                    <a:pt x="843" y="367"/>
                  </a:lnTo>
                  <a:lnTo>
                    <a:pt x="844" y="368"/>
                  </a:lnTo>
                  <a:lnTo>
                    <a:pt x="843" y="369"/>
                  </a:lnTo>
                  <a:lnTo>
                    <a:pt x="842" y="369"/>
                  </a:lnTo>
                  <a:lnTo>
                    <a:pt x="839" y="369"/>
                  </a:lnTo>
                  <a:lnTo>
                    <a:pt x="837" y="369"/>
                  </a:lnTo>
                  <a:lnTo>
                    <a:pt x="836" y="370"/>
                  </a:lnTo>
                  <a:lnTo>
                    <a:pt x="834" y="370"/>
                  </a:lnTo>
                  <a:lnTo>
                    <a:pt x="833" y="370"/>
                  </a:lnTo>
                  <a:lnTo>
                    <a:pt x="832" y="370"/>
                  </a:lnTo>
                  <a:lnTo>
                    <a:pt x="829" y="369"/>
                  </a:lnTo>
                  <a:lnTo>
                    <a:pt x="828" y="369"/>
                  </a:lnTo>
                  <a:lnTo>
                    <a:pt x="825" y="369"/>
                  </a:lnTo>
                  <a:lnTo>
                    <a:pt x="824" y="365"/>
                  </a:lnTo>
                  <a:lnTo>
                    <a:pt x="822" y="362"/>
                  </a:lnTo>
                  <a:lnTo>
                    <a:pt x="820" y="360"/>
                  </a:lnTo>
                  <a:lnTo>
                    <a:pt x="816" y="360"/>
                  </a:lnTo>
                  <a:lnTo>
                    <a:pt x="812" y="358"/>
                  </a:lnTo>
                  <a:lnTo>
                    <a:pt x="808" y="354"/>
                  </a:lnTo>
                  <a:lnTo>
                    <a:pt x="805" y="352"/>
                  </a:lnTo>
                  <a:lnTo>
                    <a:pt x="803" y="350"/>
                  </a:lnTo>
                  <a:lnTo>
                    <a:pt x="797" y="347"/>
                  </a:lnTo>
                  <a:lnTo>
                    <a:pt x="796" y="344"/>
                  </a:lnTo>
                  <a:lnTo>
                    <a:pt x="793" y="341"/>
                  </a:lnTo>
                  <a:lnTo>
                    <a:pt x="789" y="340"/>
                  </a:lnTo>
                  <a:lnTo>
                    <a:pt x="786" y="337"/>
                  </a:lnTo>
                  <a:lnTo>
                    <a:pt x="784" y="335"/>
                  </a:lnTo>
                  <a:lnTo>
                    <a:pt x="783" y="334"/>
                  </a:lnTo>
                  <a:lnTo>
                    <a:pt x="780" y="333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76" y="331"/>
                  </a:lnTo>
                  <a:lnTo>
                    <a:pt x="775" y="330"/>
                  </a:lnTo>
                  <a:lnTo>
                    <a:pt x="772" y="330"/>
                  </a:lnTo>
                  <a:lnTo>
                    <a:pt x="771" y="328"/>
                  </a:lnTo>
                  <a:lnTo>
                    <a:pt x="770" y="328"/>
                  </a:lnTo>
                  <a:lnTo>
                    <a:pt x="769" y="330"/>
                  </a:lnTo>
                  <a:lnTo>
                    <a:pt x="768" y="331"/>
                  </a:lnTo>
                  <a:lnTo>
                    <a:pt x="767" y="332"/>
                  </a:lnTo>
                  <a:lnTo>
                    <a:pt x="766" y="334"/>
                  </a:lnTo>
                  <a:lnTo>
                    <a:pt x="764" y="335"/>
                  </a:lnTo>
                  <a:lnTo>
                    <a:pt x="763" y="336"/>
                  </a:lnTo>
                  <a:lnTo>
                    <a:pt x="762" y="340"/>
                  </a:lnTo>
                  <a:lnTo>
                    <a:pt x="760" y="343"/>
                  </a:lnTo>
                  <a:lnTo>
                    <a:pt x="759" y="347"/>
                  </a:lnTo>
                  <a:lnTo>
                    <a:pt x="759" y="349"/>
                  </a:lnTo>
                  <a:lnTo>
                    <a:pt x="758" y="350"/>
                  </a:lnTo>
                  <a:lnTo>
                    <a:pt x="758" y="352"/>
                  </a:lnTo>
                  <a:lnTo>
                    <a:pt x="756" y="353"/>
                  </a:lnTo>
                  <a:lnTo>
                    <a:pt x="756" y="356"/>
                  </a:lnTo>
                  <a:lnTo>
                    <a:pt x="756" y="357"/>
                  </a:lnTo>
                  <a:lnTo>
                    <a:pt x="755" y="359"/>
                  </a:lnTo>
                  <a:lnTo>
                    <a:pt x="755" y="360"/>
                  </a:lnTo>
                  <a:lnTo>
                    <a:pt x="756" y="366"/>
                  </a:lnTo>
                  <a:lnTo>
                    <a:pt x="753" y="367"/>
                  </a:lnTo>
                  <a:lnTo>
                    <a:pt x="753" y="369"/>
                  </a:lnTo>
                  <a:lnTo>
                    <a:pt x="752" y="370"/>
                  </a:lnTo>
                  <a:lnTo>
                    <a:pt x="752" y="372"/>
                  </a:lnTo>
                  <a:lnTo>
                    <a:pt x="751" y="374"/>
                  </a:lnTo>
                  <a:lnTo>
                    <a:pt x="751" y="375"/>
                  </a:lnTo>
                  <a:lnTo>
                    <a:pt x="751" y="376"/>
                  </a:lnTo>
                  <a:lnTo>
                    <a:pt x="750" y="378"/>
                  </a:lnTo>
                  <a:lnTo>
                    <a:pt x="750" y="379"/>
                  </a:lnTo>
                  <a:lnTo>
                    <a:pt x="750" y="382"/>
                  </a:lnTo>
                  <a:lnTo>
                    <a:pt x="749" y="385"/>
                  </a:lnTo>
                  <a:lnTo>
                    <a:pt x="746" y="390"/>
                  </a:lnTo>
                  <a:lnTo>
                    <a:pt x="743" y="391"/>
                  </a:lnTo>
                  <a:lnTo>
                    <a:pt x="742" y="393"/>
                  </a:lnTo>
                  <a:lnTo>
                    <a:pt x="741" y="394"/>
                  </a:lnTo>
                  <a:lnTo>
                    <a:pt x="739" y="396"/>
                  </a:lnTo>
                  <a:lnTo>
                    <a:pt x="739" y="398"/>
                  </a:lnTo>
                  <a:lnTo>
                    <a:pt x="738" y="399"/>
                  </a:lnTo>
                  <a:lnTo>
                    <a:pt x="737" y="401"/>
                  </a:lnTo>
                  <a:lnTo>
                    <a:pt x="737" y="402"/>
                  </a:lnTo>
                  <a:lnTo>
                    <a:pt x="736" y="403"/>
                  </a:lnTo>
                  <a:lnTo>
                    <a:pt x="736" y="404"/>
                  </a:lnTo>
                  <a:lnTo>
                    <a:pt x="735" y="407"/>
                  </a:lnTo>
                  <a:lnTo>
                    <a:pt x="735" y="408"/>
                  </a:lnTo>
                  <a:lnTo>
                    <a:pt x="734" y="410"/>
                  </a:lnTo>
                  <a:lnTo>
                    <a:pt x="734" y="411"/>
                  </a:lnTo>
                  <a:lnTo>
                    <a:pt x="733" y="412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7"/>
                  </a:lnTo>
                  <a:lnTo>
                    <a:pt x="729" y="418"/>
                  </a:lnTo>
                  <a:lnTo>
                    <a:pt x="728" y="420"/>
                  </a:lnTo>
                  <a:lnTo>
                    <a:pt x="727" y="421"/>
                  </a:lnTo>
                  <a:lnTo>
                    <a:pt x="726" y="423"/>
                  </a:lnTo>
                  <a:lnTo>
                    <a:pt x="726" y="425"/>
                  </a:lnTo>
                  <a:lnTo>
                    <a:pt x="725" y="426"/>
                  </a:lnTo>
                  <a:lnTo>
                    <a:pt x="724" y="427"/>
                  </a:lnTo>
                  <a:lnTo>
                    <a:pt x="724" y="429"/>
                  </a:lnTo>
                  <a:lnTo>
                    <a:pt x="722" y="431"/>
                  </a:lnTo>
                  <a:lnTo>
                    <a:pt x="722" y="433"/>
                  </a:lnTo>
                  <a:lnTo>
                    <a:pt x="724" y="433"/>
                  </a:lnTo>
                  <a:lnTo>
                    <a:pt x="725" y="434"/>
                  </a:lnTo>
                  <a:lnTo>
                    <a:pt x="727" y="434"/>
                  </a:lnTo>
                  <a:lnTo>
                    <a:pt x="728" y="434"/>
                  </a:lnTo>
                  <a:lnTo>
                    <a:pt x="730" y="434"/>
                  </a:lnTo>
                  <a:lnTo>
                    <a:pt x="731" y="434"/>
                  </a:lnTo>
                  <a:lnTo>
                    <a:pt x="733" y="435"/>
                  </a:lnTo>
                  <a:lnTo>
                    <a:pt x="735" y="435"/>
                  </a:lnTo>
                  <a:lnTo>
                    <a:pt x="736" y="436"/>
                  </a:lnTo>
                  <a:lnTo>
                    <a:pt x="738" y="436"/>
                  </a:lnTo>
                  <a:lnTo>
                    <a:pt x="739" y="437"/>
                  </a:lnTo>
                  <a:lnTo>
                    <a:pt x="741" y="438"/>
                  </a:lnTo>
                  <a:lnTo>
                    <a:pt x="742" y="438"/>
                  </a:lnTo>
                  <a:lnTo>
                    <a:pt x="742" y="441"/>
                  </a:lnTo>
                  <a:lnTo>
                    <a:pt x="743" y="445"/>
                  </a:lnTo>
                  <a:lnTo>
                    <a:pt x="741" y="448"/>
                  </a:lnTo>
                  <a:lnTo>
                    <a:pt x="739" y="450"/>
                  </a:lnTo>
                  <a:lnTo>
                    <a:pt x="739" y="451"/>
                  </a:lnTo>
                  <a:lnTo>
                    <a:pt x="738" y="454"/>
                  </a:lnTo>
                  <a:lnTo>
                    <a:pt x="738" y="457"/>
                  </a:lnTo>
                  <a:lnTo>
                    <a:pt x="738" y="458"/>
                  </a:lnTo>
                  <a:lnTo>
                    <a:pt x="736" y="459"/>
                  </a:lnTo>
                  <a:lnTo>
                    <a:pt x="734" y="459"/>
                  </a:lnTo>
                  <a:lnTo>
                    <a:pt x="733" y="459"/>
                  </a:lnTo>
                  <a:lnTo>
                    <a:pt x="730" y="459"/>
                  </a:lnTo>
                  <a:lnTo>
                    <a:pt x="729" y="459"/>
                  </a:lnTo>
                  <a:lnTo>
                    <a:pt x="727" y="459"/>
                  </a:lnTo>
                  <a:lnTo>
                    <a:pt x="726" y="458"/>
                  </a:lnTo>
                  <a:lnTo>
                    <a:pt x="724" y="457"/>
                  </a:lnTo>
                  <a:lnTo>
                    <a:pt x="722" y="457"/>
                  </a:lnTo>
                  <a:lnTo>
                    <a:pt x="721" y="455"/>
                  </a:lnTo>
                  <a:lnTo>
                    <a:pt x="721" y="453"/>
                  </a:lnTo>
                  <a:lnTo>
                    <a:pt x="721" y="452"/>
                  </a:lnTo>
                  <a:lnTo>
                    <a:pt x="720" y="450"/>
                  </a:lnTo>
                  <a:lnTo>
                    <a:pt x="720" y="449"/>
                  </a:lnTo>
                  <a:lnTo>
                    <a:pt x="720" y="446"/>
                  </a:lnTo>
                  <a:lnTo>
                    <a:pt x="720" y="445"/>
                  </a:lnTo>
                  <a:lnTo>
                    <a:pt x="720" y="444"/>
                  </a:lnTo>
                  <a:lnTo>
                    <a:pt x="721" y="440"/>
                  </a:lnTo>
                  <a:lnTo>
                    <a:pt x="719" y="438"/>
                  </a:lnTo>
                  <a:lnTo>
                    <a:pt x="718" y="442"/>
                  </a:lnTo>
                  <a:lnTo>
                    <a:pt x="718" y="443"/>
                  </a:lnTo>
                  <a:lnTo>
                    <a:pt x="717" y="444"/>
                  </a:lnTo>
                  <a:lnTo>
                    <a:pt x="716" y="446"/>
                  </a:lnTo>
                  <a:lnTo>
                    <a:pt x="714" y="448"/>
                  </a:lnTo>
                  <a:lnTo>
                    <a:pt x="713" y="449"/>
                  </a:lnTo>
                  <a:lnTo>
                    <a:pt x="712" y="450"/>
                  </a:lnTo>
                  <a:lnTo>
                    <a:pt x="711" y="451"/>
                  </a:lnTo>
                  <a:lnTo>
                    <a:pt x="710" y="453"/>
                  </a:lnTo>
                  <a:lnTo>
                    <a:pt x="709" y="454"/>
                  </a:lnTo>
                  <a:lnTo>
                    <a:pt x="708" y="455"/>
                  </a:lnTo>
                  <a:lnTo>
                    <a:pt x="708" y="457"/>
                  </a:lnTo>
                  <a:lnTo>
                    <a:pt x="705" y="459"/>
                  </a:lnTo>
                  <a:lnTo>
                    <a:pt x="705" y="460"/>
                  </a:lnTo>
                  <a:lnTo>
                    <a:pt x="704" y="461"/>
                  </a:lnTo>
                  <a:lnTo>
                    <a:pt x="703" y="462"/>
                  </a:lnTo>
                  <a:lnTo>
                    <a:pt x="702" y="463"/>
                  </a:lnTo>
                  <a:lnTo>
                    <a:pt x="701" y="465"/>
                  </a:lnTo>
                  <a:lnTo>
                    <a:pt x="700" y="467"/>
                  </a:lnTo>
                  <a:lnTo>
                    <a:pt x="700" y="468"/>
                  </a:lnTo>
                  <a:lnTo>
                    <a:pt x="699" y="469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6" y="474"/>
                  </a:lnTo>
                  <a:lnTo>
                    <a:pt x="696" y="475"/>
                  </a:lnTo>
                  <a:lnTo>
                    <a:pt x="695" y="476"/>
                  </a:lnTo>
                  <a:lnTo>
                    <a:pt x="693" y="476"/>
                  </a:lnTo>
                  <a:lnTo>
                    <a:pt x="692" y="477"/>
                  </a:lnTo>
                  <a:lnTo>
                    <a:pt x="689" y="478"/>
                  </a:lnTo>
                  <a:lnTo>
                    <a:pt x="688" y="479"/>
                  </a:lnTo>
                  <a:lnTo>
                    <a:pt x="687" y="480"/>
                  </a:lnTo>
                  <a:lnTo>
                    <a:pt x="687" y="482"/>
                  </a:lnTo>
                  <a:lnTo>
                    <a:pt x="686" y="483"/>
                  </a:lnTo>
                  <a:lnTo>
                    <a:pt x="685" y="484"/>
                  </a:lnTo>
                  <a:lnTo>
                    <a:pt x="684" y="485"/>
                  </a:lnTo>
                  <a:lnTo>
                    <a:pt x="683" y="486"/>
                  </a:lnTo>
                  <a:lnTo>
                    <a:pt x="681" y="487"/>
                  </a:lnTo>
                  <a:lnTo>
                    <a:pt x="680" y="488"/>
                  </a:lnTo>
                  <a:lnTo>
                    <a:pt x="679" y="490"/>
                  </a:lnTo>
                  <a:lnTo>
                    <a:pt x="678" y="492"/>
                  </a:lnTo>
                  <a:lnTo>
                    <a:pt x="677" y="492"/>
                  </a:lnTo>
                  <a:lnTo>
                    <a:pt x="676" y="493"/>
                  </a:lnTo>
                  <a:lnTo>
                    <a:pt x="673" y="493"/>
                  </a:lnTo>
                  <a:lnTo>
                    <a:pt x="672" y="493"/>
                  </a:lnTo>
                  <a:lnTo>
                    <a:pt x="671" y="493"/>
                  </a:lnTo>
                  <a:lnTo>
                    <a:pt x="669" y="493"/>
                  </a:lnTo>
                  <a:lnTo>
                    <a:pt x="668" y="493"/>
                  </a:lnTo>
                  <a:lnTo>
                    <a:pt x="667" y="494"/>
                  </a:lnTo>
                  <a:lnTo>
                    <a:pt x="664" y="494"/>
                  </a:lnTo>
                  <a:lnTo>
                    <a:pt x="663" y="494"/>
                  </a:lnTo>
                  <a:lnTo>
                    <a:pt x="662" y="495"/>
                  </a:lnTo>
                  <a:lnTo>
                    <a:pt x="660" y="496"/>
                  </a:lnTo>
                  <a:lnTo>
                    <a:pt x="658" y="497"/>
                  </a:lnTo>
                  <a:lnTo>
                    <a:pt x="656" y="496"/>
                  </a:lnTo>
                  <a:lnTo>
                    <a:pt x="655" y="500"/>
                  </a:lnTo>
                  <a:lnTo>
                    <a:pt x="654" y="503"/>
                  </a:lnTo>
                  <a:lnTo>
                    <a:pt x="650" y="502"/>
                  </a:lnTo>
                  <a:lnTo>
                    <a:pt x="646" y="502"/>
                  </a:lnTo>
                  <a:lnTo>
                    <a:pt x="643" y="503"/>
                  </a:lnTo>
                  <a:lnTo>
                    <a:pt x="639" y="504"/>
                  </a:lnTo>
                  <a:lnTo>
                    <a:pt x="636" y="501"/>
                  </a:lnTo>
                  <a:lnTo>
                    <a:pt x="634" y="504"/>
                  </a:lnTo>
                  <a:lnTo>
                    <a:pt x="633" y="505"/>
                  </a:lnTo>
                  <a:lnTo>
                    <a:pt x="631" y="507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11"/>
                  </a:lnTo>
                  <a:lnTo>
                    <a:pt x="628" y="512"/>
                  </a:lnTo>
                  <a:lnTo>
                    <a:pt x="627" y="515"/>
                  </a:lnTo>
                  <a:lnTo>
                    <a:pt x="626" y="516"/>
                  </a:lnTo>
                  <a:lnTo>
                    <a:pt x="625" y="517"/>
                  </a:lnTo>
                  <a:lnTo>
                    <a:pt x="623" y="518"/>
                  </a:lnTo>
                  <a:lnTo>
                    <a:pt x="622" y="520"/>
                  </a:lnTo>
                  <a:lnTo>
                    <a:pt x="622" y="521"/>
                  </a:lnTo>
                  <a:lnTo>
                    <a:pt x="621" y="522"/>
                  </a:lnTo>
                  <a:lnTo>
                    <a:pt x="621" y="525"/>
                  </a:lnTo>
                  <a:lnTo>
                    <a:pt x="621" y="526"/>
                  </a:lnTo>
                  <a:lnTo>
                    <a:pt x="620" y="528"/>
                  </a:lnTo>
                  <a:lnTo>
                    <a:pt x="619" y="529"/>
                  </a:lnTo>
                  <a:lnTo>
                    <a:pt x="619" y="532"/>
                  </a:lnTo>
                  <a:lnTo>
                    <a:pt x="618" y="533"/>
                  </a:lnTo>
                  <a:lnTo>
                    <a:pt x="618" y="534"/>
                  </a:lnTo>
                  <a:lnTo>
                    <a:pt x="617" y="536"/>
                  </a:lnTo>
                  <a:lnTo>
                    <a:pt x="617" y="537"/>
                  </a:lnTo>
                  <a:lnTo>
                    <a:pt x="616" y="538"/>
                  </a:lnTo>
                  <a:lnTo>
                    <a:pt x="616" y="541"/>
                  </a:lnTo>
                  <a:lnTo>
                    <a:pt x="614" y="542"/>
                  </a:lnTo>
                  <a:lnTo>
                    <a:pt x="614" y="544"/>
                  </a:lnTo>
                  <a:lnTo>
                    <a:pt x="613" y="545"/>
                  </a:lnTo>
                  <a:lnTo>
                    <a:pt x="613" y="547"/>
                  </a:lnTo>
                  <a:lnTo>
                    <a:pt x="612" y="549"/>
                  </a:lnTo>
                  <a:lnTo>
                    <a:pt x="612" y="551"/>
                  </a:lnTo>
                  <a:lnTo>
                    <a:pt x="611" y="552"/>
                  </a:lnTo>
                  <a:lnTo>
                    <a:pt x="611" y="554"/>
                  </a:lnTo>
                  <a:lnTo>
                    <a:pt x="610" y="555"/>
                  </a:lnTo>
                  <a:lnTo>
                    <a:pt x="610" y="557"/>
                  </a:lnTo>
                  <a:lnTo>
                    <a:pt x="609" y="559"/>
                  </a:lnTo>
                  <a:lnTo>
                    <a:pt x="609" y="560"/>
                  </a:lnTo>
                  <a:lnTo>
                    <a:pt x="609" y="562"/>
                  </a:lnTo>
                  <a:lnTo>
                    <a:pt x="609" y="563"/>
                  </a:lnTo>
                  <a:lnTo>
                    <a:pt x="609" y="566"/>
                  </a:lnTo>
                  <a:lnTo>
                    <a:pt x="609" y="567"/>
                  </a:lnTo>
                  <a:lnTo>
                    <a:pt x="609" y="569"/>
                  </a:lnTo>
                  <a:lnTo>
                    <a:pt x="609" y="570"/>
                  </a:lnTo>
                  <a:lnTo>
                    <a:pt x="608" y="571"/>
                  </a:lnTo>
                  <a:lnTo>
                    <a:pt x="608" y="574"/>
                  </a:lnTo>
                  <a:lnTo>
                    <a:pt x="608" y="575"/>
                  </a:lnTo>
                  <a:lnTo>
                    <a:pt x="608" y="577"/>
                  </a:lnTo>
                  <a:lnTo>
                    <a:pt x="606" y="578"/>
                  </a:lnTo>
                  <a:lnTo>
                    <a:pt x="606" y="580"/>
                  </a:lnTo>
                  <a:lnTo>
                    <a:pt x="606" y="581"/>
                  </a:lnTo>
                  <a:lnTo>
                    <a:pt x="605" y="584"/>
                  </a:lnTo>
                  <a:lnTo>
                    <a:pt x="605" y="585"/>
                  </a:lnTo>
                  <a:lnTo>
                    <a:pt x="605" y="586"/>
                  </a:lnTo>
                  <a:lnTo>
                    <a:pt x="605" y="588"/>
                  </a:lnTo>
                  <a:lnTo>
                    <a:pt x="608" y="591"/>
                  </a:lnTo>
                  <a:lnTo>
                    <a:pt x="603" y="592"/>
                  </a:lnTo>
                  <a:lnTo>
                    <a:pt x="600" y="593"/>
                  </a:lnTo>
                  <a:lnTo>
                    <a:pt x="597" y="594"/>
                  </a:lnTo>
                  <a:lnTo>
                    <a:pt x="595" y="593"/>
                  </a:lnTo>
                  <a:lnTo>
                    <a:pt x="594" y="592"/>
                  </a:lnTo>
                  <a:lnTo>
                    <a:pt x="592" y="594"/>
                  </a:lnTo>
                  <a:lnTo>
                    <a:pt x="592" y="596"/>
                  </a:lnTo>
                  <a:lnTo>
                    <a:pt x="591" y="598"/>
                  </a:lnTo>
                  <a:lnTo>
                    <a:pt x="588" y="601"/>
                  </a:lnTo>
                  <a:lnTo>
                    <a:pt x="587" y="603"/>
                  </a:lnTo>
                  <a:lnTo>
                    <a:pt x="587" y="605"/>
                  </a:lnTo>
                  <a:lnTo>
                    <a:pt x="589" y="611"/>
                  </a:lnTo>
                  <a:lnTo>
                    <a:pt x="586" y="612"/>
                  </a:lnTo>
                  <a:lnTo>
                    <a:pt x="586" y="614"/>
                  </a:lnTo>
                  <a:lnTo>
                    <a:pt x="586" y="618"/>
                  </a:lnTo>
                  <a:lnTo>
                    <a:pt x="589" y="619"/>
                  </a:lnTo>
                  <a:lnTo>
                    <a:pt x="596" y="617"/>
                  </a:lnTo>
                  <a:lnTo>
                    <a:pt x="597" y="625"/>
                  </a:lnTo>
                  <a:lnTo>
                    <a:pt x="596" y="627"/>
                  </a:lnTo>
                  <a:lnTo>
                    <a:pt x="598" y="629"/>
                  </a:lnTo>
                  <a:lnTo>
                    <a:pt x="600" y="634"/>
                  </a:lnTo>
                  <a:lnTo>
                    <a:pt x="601" y="639"/>
                  </a:lnTo>
                  <a:lnTo>
                    <a:pt x="600" y="640"/>
                  </a:lnTo>
                  <a:lnTo>
                    <a:pt x="601" y="644"/>
                  </a:lnTo>
                  <a:lnTo>
                    <a:pt x="602" y="647"/>
                  </a:lnTo>
                  <a:lnTo>
                    <a:pt x="603" y="650"/>
                  </a:lnTo>
                  <a:lnTo>
                    <a:pt x="606" y="655"/>
                  </a:lnTo>
                  <a:lnTo>
                    <a:pt x="610" y="659"/>
                  </a:lnTo>
                  <a:lnTo>
                    <a:pt x="614" y="661"/>
                  </a:lnTo>
                  <a:lnTo>
                    <a:pt x="619" y="664"/>
                  </a:lnTo>
                  <a:lnTo>
                    <a:pt x="621" y="667"/>
                  </a:lnTo>
                  <a:lnTo>
                    <a:pt x="622" y="667"/>
                  </a:lnTo>
                  <a:lnTo>
                    <a:pt x="625" y="668"/>
                  </a:lnTo>
                  <a:lnTo>
                    <a:pt x="626" y="669"/>
                  </a:lnTo>
                  <a:lnTo>
                    <a:pt x="628" y="669"/>
                  </a:lnTo>
                  <a:lnTo>
                    <a:pt x="629" y="670"/>
                  </a:lnTo>
                  <a:lnTo>
                    <a:pt x="630" y="671"/>
                  </a:lnTo>
                  <a:lnTo>
                    <a:pt x="631" y="673"/>
                  </a:lnTo>
                  <a:lnTo>
                    <a:pt x="633" y="673"/>
                  </a:lnTo>
                  <a:lnTo>
                    <a:pt x="637" y="673"/>
                  </a:lnTo>
                  <a:lnTo>
                    <a:pt x="639" y="673"/>
                  </a:lnTo>
                  <a:lnTo>
                    <a:pt x="642" y="675"/>
                  </a:lnTo>
                  <a:lnTo>
                    <a:pt x="643" y="676"/>
                  </a:lnTo>
                  <a:lnTo>
                    <a:pt x="644" y="677"/>
                  </a:lnTo>
                  <a:lnTo>
                    <a:pt x="648" y="679"/>
                  </a:lnTo>
                  <a:lnTo>
                    <a:pt x="648" y="680"/>
                  </a:lnTo>
                  <a:lnTo>
                    <a:pt x="650" y="684"/>
                  </a:lnTo>
                  <a:lnTo>
                    <a:pt x="652" y="686"/>
                  </a:lnTo>
                  <a:lnTo>
                    <a:pt x="652" y="687"/>
                  </a:lnTo>
                  <a:lnTo>
                    <a:pt x="652" y="689"/>
                  </a:lnTo>
                  <a:lnTo>
                    <a:pt x="651" y="690"/>
                  </a:lnTo>
                  <a:lnTo>
                    <a:pt x="650" y="692"/>
                  </a:lnTo>
                  <a:lnTo>
                    <a:pt x="648" y="692"/>
                  </a:lnTo>
                  <a:lnTo>
                    <a:pt x="647" y="693"/>
                  </a:lnTo>
                  <a:lnTo>
                    <a:pt x="645" y="694"/>
                  </a:lnTo>
                  <a:lnTo>
                    <a:pt x="644" y="695"/>
                  </a:lnTo>
                  <a:lnTo>
                    <a:pt x="643" y="696"/>
                  </a:lnTo>
                  <a:lnTo>
                    <a:pt x="642" y="697"/>
                  </a:lnTo>
                  <a:lnTo>
                    <a:pt x="641" y="698"/>
                  </a:lnTo>
                  <a:lnTo>
                    <a:pt x="639" y="699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3"/>
                  </a:lnTo>
                  <a:lnTo>
                    <a:pt x="635" y="703"/>
                  </a:lnTo>
                  <a:lnTo>
                    <a:pt x="630" y="703"/>
                  </a:lnTo>
                  <a:lnTo>
                    <a:pt x="627" y="705"/>
                  </a:lnTo>
                  <a:lnTo>
                    <a:pt x="622" y="705"/>
                  </a:lnTo>
                  <a:lnTo>
                    <a:pt x="619" y="707"/>
                  </a:lnTo>
                  <a:lnTo>
                    <a:pt x="613" y="711"/>
                  </a:lnTo>
                  <a:lnTo>
                    <a:pt x="611" y="715"/>
                  </a:lnTo>
                  <a:lnTo>
                    <a:pt x="612" y="720"/>
                  </a:lnTo>
                  <a:lnTo>
                    <a:pt x="611" y="722"/>
                  </a:lnTo>
                  <a:lnTo>
                    <a:pt x="613" y="724"/>
                  </a:lnTo>
                  <a:lnTo>
                    <a:pt x="614" y="726"/>
                  </a:lnTo>
                  <a:lnTo>
                    <a:pt x="616" y="727"/>
                  </a:lnTo>
                  <a:lnTo>
                    <a:pt x="617" y="728"/>
                  </a:lnTo>
                  <a:lnTo>
                    <a:pt x="618" y="729"/>
                  </a:lnTo>
                  <a:lnTo>
                    <a:pt x="620" y="730"/>
                  </a:lnTo>
                  <a:lnTo>
                    <a:pt x="621" y="731"/>
                  </a:lnTo>
                  <a:lnTo>
                    <a:pt x="622" y="731"/>
                  </a:lnTo>
                  <a:lnTo>
                    <a:pt x="625" y="734"/>
                  </a:lnTo>
                  <a:lnTo>
                    <a:pt x="626" y="734"/>
                  </a:lnTo>
                  <a:lnTo>
                    <a:pt x="627" y="735"/>
                  </a:lnTo>
                  <a:lnTo>
                    <a:pt x="628" y="736"/>
                  </a:lnTo>
                  <a:lnTo>
                    <a:pt x="628" y="739"/>
                  </a:lnTo>
                  <a:lnTo>
                    <a:pt x="629" y="740"/>
                  </a:lnTo>
                  <a:lnTo>
                    <a:pt x="631" y="740"/>
                  </a:lnTo>
                  <a:lnTo>
                    <a:pt x="635" y="743"/>
                  </a:lnTo>
                  <a:lnTo>
                    <a:pt x="636" y="745"/>
                  </a:lnTo>
                  <a:lnTo>
                    <a:pt x="637" y="747"/>
                  </a:lnTo>
                  <a:lnTo>
                    <a:pt x="637" y="748"/>
                  </a:lnTo>
                  <a:lnTo>
                    <a:pt x="638" y="749"/>
                  </a:lnTo>
                  <a:lnTo>
                    <a:pt x="638" y="752"/>
                  </a:lnTo>
                  <a:lnTo>
                    <a:pt x="639" y="753"/>
                  </a:lnTo>
                  <a:lnTo>
                    <a:pt x="641" y="757"/>
                  </a:lnTo>
                  <a:lnTo>
                    <a:pt x="643" y="760"/>
                  </a:lnTo>
                  <a:lnTo>
                    <a:pt x="644" y="762"/>
                  </a:lnTo>
                  <a:lnTo>
                    <a:pt x="644" y="763"/>
                  </a:lnTo>
                  <a:lnTo>
                    <a:pt x="645" y="764"/>
                  </a:lnTo>
                  <a:lnTo>
                    <a:pt x="646" y="765"/>
                  </a:lnTo>
                  <a:lnTo>
                    <a:pt x="647" y="768"/>
                  </a:lnTo>
                  <a:lnTo>
                    <a:pt x="648" y="770"/>
                  </a:lnTo>
                  <a:lnTo>
                    <a:pt x="653" y="769"/>
                  </a:lnTo>
                  <a:lnTo>
                    <a:pt x="658" y="766"/>
                  </a:lnTo>
                  <a:lnTo>
                    <a:pt x="660" y="764"/>
                  </a:lnTo>
                  <a:lnTo>
                    <a:pt x="661" y="763"/>
                  </a:lnTo>
                  <a:lnTo>
                    <a:pt x="662" y="762"/>
                  </a:lnTo>
                  <a:lnTo>
                    <a:pt x="664" y="760"/>
                  </a:lnTo>
                  <a:lnTo>
                    <a:pt x="667" y="757"/>
                  </a:lnTo>
                  <a:lnTo>
                    <a:pt x="667" y="762"/>
                  </a:lnTo>
                  <a:lnTo>
                    <a:pt x="669" y="761"/>
                  </a:lnTo>
                  <a:lnTo>
                    <a:pt x="670" y="760"/>
                  </a:lnTo>
                  <a:lnTo>
                    <a:pt x="671" y="760"/>
                  </a:lnTo>
                  <a:lnTo>
                    <a:pt x="673" y="760"/>
                  </a:lnTo>
                  <a:lnTo>
                    <a:pt x="675" y="760"/>
                  </a:lnTo>
                  <a:lnTo>
                    <a:pt x="676" y="761"/>
                  </a:lnTo>
                  <a:lnTo>
                    <a:pt x="677" y="762"/>
                  </a:lnTo>
                  <a:lnTo>
                    <a:pt x="679" y="763"/>
                  </a:lnTo>
                  <a:lnTo>
                    <a:pt x="679" y="764"/>
                  </a:lnTo>
                  <a:lnTo>
                    <a:pt x="680" y="766"/>
                  </a:lnTo>
                  <a:lnTo>
                    <a:pt x="680" y="768"/>
                  </a:lnTo>
                  <a:lnTo>
                    <a:pt x="680" y="770"/>
                  </a:lnTo>
                  <a:lnTo>
                    <a:pt x="680" y="771"/>
                  </a:lnTo>
                  <a:lnTo>
                    <a:pt x="680" y="772"/>
                  </a:lnTo>
                  <a:lnTo>
                    <a:pt x="679" y="774"/>
                  </a:lnTo>
                  <a:lnTo>
                    <a:pt x="679" y="776"/>
                  </a:lnTo>
                  <a:lnTo>
                    <a:pt x="679" y="777"/>
                  </a:lnTo>
                  <a:lnTo>
                    <a:pt x="678" y="778"/>
                  </a:lnTo>
                  <a:lnTo>
                    <a:pt x="678" y="780"/>
                  </a:lnTo>
                  <a:lnTo>
                    <a:pt x="677" y="782"/>
                  </a:lnTo>
                  <a:lnTo>
                    <a:pt x="673" y="781"/>
                  </a:lnTo>
                  <a:lnTo>
                    <a:pt x="675" y="785"/>
                  </a:lnTo>
                  <a:lnTo>
                    <a:pt x="675" y="786"/>
                  </a:lnTo>
                  <a:lnTo>
                    <a:pt x="676" y="788"/>
                  </a:lnTo>
                  <a:lnTo>
                    <a:pt x="677" y="789"/>
                  </a:lnTo>
                  <a:lnTo>
                    <a:pt x="677" y="790"/>
                  </a:lnTo>
                  <a:lnTo>
                    <a:pt x="678" y="794"/>
                  </a:lnTo>
                  <a:lnTo>
                    <a:pt x="680" y="796"/>
                  </a:lnTo>
                  <a:lnTo>
                    <a:pt x="681" y="797"/>
                  </a:lnTo>
                  <a:lnTo>
                    <a:pt x="683" y="798"/>
                  </a:lnTo>
                  <a:lnTo>
                    <a:pt x="685" y="798"/>
                  </a:lnTo>
                  <a:lnTo>
                    <a:pt x="687" y="802"/>
                  </a:lnTo>
                  <a:lnTo>
                    <a:pt x="692" y="804"/>
                  </a:lnTo>
                  <a:lnTo>
                    <a:pt x="695" y="806"/>
                  </a:lnTo>
                  <a:lnTo>
                    <a:pt x="696" y="806"/>
                  </a:lnTo>
                  <a:lnTo>
                    <a:pt x="697" y="807"/>
                  </a:lnTo>
                  <a:lnTo>
                    <a:pt x="700" y="807"/>
                  </a:lnTo>
                  <a:lnTo>
                    <a:pt x="701" y="808"/>
                  </a:lnTo>
                  <a:lnTo>
                    <a:pt x="703" y="810"/>
                  </a:lnTo>
                  <a:lnTo>
                    <a:pt x="705" y="811"/>
                  </a:lnTo>
                  <a:lnTo>
                    <a:pt x="708" y="811"/>
                  </a:lnTo>
                  <a:lnTo>
                    <a:pt x="711" y="813"/>
                  </a:lnTo>
                  <a:lnTo>
                    <a:pt x="712" y="815"/>
                  </a:lnTo>
                  <a:lnTo>
                    <a:pt x="716" y="821"/>
                  </a:lnTo>
                  <a:lnTo>
                    <a:pt x="718" y="822"/>
                  </a:lnTo>
                  <a:lnTo>
                    <a:pt x="718" y="823"/>
                  </a:lnTo>
                  <a:lnTo>
                    <a:pt x="718" y="824"/>
                  </a:lnTo>
                  <a:lnTo>
                    <a:pt x="716" y="824"/>
                  </a:lnTo>
                  <a:lnTo>
                    <a:pt x="714" y="829"/>
                  </a:lnTo>
                  <a:lnTo>
                    <a:pt x="713" y="831"/>
                  </a:lnTo>
                  <a:lnTo>
                    <a:pt x="712" y="833"/>
                  </a:lnTo>
                  <a:lnTo>
                    <a:pt x="712" y="835"/>
                  </a:lnTo>
                  <a:lnTo>
                    <a:pt x="710" y="838"/>
                  </a:lnTo>
                  <a:lnTo>
                    <a:pt x="708" y="838"/>
                  </a:lnTo>
                  <a:lnTo>
                    <a:pt x="706" y="839"/>
                  </a:lnTo>
                  <a:lnTo>
                    <a:pt x="706" y="841"/>
                  </a:lnTo>
                  <a:lnTo>
                    <a:pt x="705" y="842"/>
                  </a:lnTo>
                  <a:lnTo>
                    <a:pt x="705" y="844"/>
                  </a:lnTo>
                  <a:lnTo>
                    <a:pt x="705" y="846"/>
                  </a:lnTo>
                  <a:lnTo>
                    <a:pt x="705" y="848"/>
                  </a:lnTo>
                  <a:lnTo>
                    <a:pt x="705" y="849"/>
                  </a:lnTo>
                  <a:lnTo>
                    <a:pt x="705" y="850"/>
                  </a:lnTo>
                  <a:lnTo>
                    <a:pt x="709" y="852"/>
                  </a:lnTo>
                  <a:lnTo>
                    <a:pt x="709" y="854"/>
                  </a:lnTo>
                  <a:lnTo>
                    <a:pt x="709" y="857"/>
                  </a:lnTo>
                  <a:lnTo>
                    <a:pt x="711" y="860"/>
                  </a:lnTo>
                  <a:lnTo>
                    <a:pt x="713" y="862"/>
                  </a:lnTo>
                  <a:lnTo>
                    <a:pt x="710" y="865"/>
                  </a:lnTo>
                  <a:lnTo>
                    <a:pt x="710" y="866"/>
                  </a:lnTo>
                  <a:lnTo>
                    <a:pt x="711" y="870"/>
                  </a:lnTo>
                  <a:lnTo>
                    <a:pt x="710" y="872"/>
                  </a:lnTo>
                  <a:lnTo>
                    <a:pt x="710" y="874"/>
                  </a:lnTo>
                  <a:lnTo>
                    <a:pt x="710" y="877"/>
                  </a:lnTo>
                  <a:lnTo>
                    <a:pt x="710" y="879"/>
                  </a:lnTo>
                  <a:lnTo>
                    <a:pt x="709" y="882"/>
                  </a:lnTo>
                  <a:lnTo>
                    <a:pt x="709" y="884"/>
                  </a:lnTo>
                  <a:lnTo>
                    <a:pt x="709" y="886"/>
                  </a:lnTo>
                  <a:lnTo>
                    <a:pt x="708" y="889"/>
                  </a:lnTo>
                  <a:lnTo>
                    <a:pt x="705" y="891"/>
                  </a:lnTo>
                  <a:lnTo>
                    <a:pt x="703" y="894"/>
                  </a:lnTo>
                  <a:lnTo>
                    <a:pt x="699" y="894"/>
                  </a:lnTo>
                  <a:lnTo>
                    <a:pt x="695" y="895"/>
                  </a:lnTo>
                  <a:lnTo>
                    <a:pt x="692" y="895"/>
                  </a:lnTo>
                  <a:lnTo>
                    <a:pt x="688" y="895"/>
                  </a:lnTo>
                  <a:lnTo>
                    <a:pt x="685" y="895"/>
                  </a:lnTo>
                  <a:lnTo>
                    <a:pt x="681" y="895"/>
                  </a:lnTo>
                  <a:lnTo>
                    <a:pt x="677" y="896"/>
                  </a:lnTo>
                  <a:lnTo>
                    <a:pt x="673" y="897"/>
                  </a:lnTo>
                  <a:lnTo>
                    <a:pt x="672" y="900"/>
                  </a:lnTo>
                  <a:lnTo>
                    <a:pt x="671" y="904"/>
                  </a:lnTo>
                  <a:lnTo>
                    <a:pt x="672" y="907"/>
                  </a:lnTo>
                  <a:lnTo>
                    <a:pt x="672" y="909"/>
                  </a:lnTo>
                  <a:lnTo>
                    <a:pt x="672" y="911"/>
                  </a:lnTo>
                  <a:lnTo>
                    <a:pt x="673" y="914"/>
                  </a:lnTo>
                  <a:lnTo>
                    <a:pt x="676" y="917"/>
                  </a:lnTo>
                  <a:lnTo>
                    <a:pt x="677" y="919"/>
                  </a:lnTo>
                  <a:lnTo>
                    <a:pt x="677" y="920"/>
                  </a:lnTo>
                  <a:lnTo>
                    <a:pt x="679" y="922"/>
                  </a:lnTo>
                  <a:lnTo>
                    <a:pt x="680" y="925"/>
                  </a:lnTo>
                  <a:lnTo>
                    <a:pt x="681" y="928"/>
                  </a:lnTo>
                  <a:lnTo>
                    <a:pt x="681" y="929"/>
                  </a:lnTo>
                  <a:lnTo>
                    <a:pt x="683" y="932"/>
                  </a:lnTo>
                  <a:lnTo>
                    <a:pt x="684" y="934"/>
                  </a:lnTo>
                  <a:lnTo>
                    <a:pt x="684" y="937"/>
                  </a:lnTo>
                  <a:lnTo>
                    <a:pt x="684" y="940"/>
                  </a:lnTo>
                  <a:lnTo>
                    <a:pt x="685" y="943"/>
                  </a:lnTo>
                  <a:lnTo>
                    <a:pt x="686" y="948"/>
                  </a:lnTo>
                  <a:lnTo>
                    <a:pt x="685" y="951"/>
                  </a:lnTo>
                  <a:lnTo>
                    <a:pt x="683" y="953"/>
                  </a:lnTo>
                  <a:lnTo>
                    <a:pt x="679" y="951"/>
                  </a:lnTo>
                  <a:lnTo>
                    <a:pt x="677" y="951"/>
                  </a:lnTo>
                  <a:lnTo>
                    <a:pt x="676" y="950"/>
                  </a:lnTo>
                  <a:lnTo>
                    <a:pt x="675" y="950"/>
                  </a:lnTo>
                  <a:lnTo>
                    <a:pt x="672" y="949"/>
                  </a:lnTo>
                  <a:lnTo>
                    <a:pt x="671" y="949"/>
                  </a:lnTo>
                  <a:lnTo>
                    <a:pt x="670" y="948"/>
                  </a:lnTo>
                  <a:lnTo>
                    <a:pt x="669" y="946"/>
                  </a:lnTo>
                  <a:lnTo>
                    <a:pt x="668" y="945"/>
                  </a:lnTo>
                  <a:lnTo>
                    <a:pt x="664" y="938"/>
                  </a:lnTo>
                  <a:lnTo>
                    <a:pt x="663" y="936"/>
                  </a:lnTo>
                  <a:lnTo>
                    <a:pt x="662" y="936"/>
                  </a:lnTo>
                  <a:lnTo>
                    <a:pt x="661" y="933"/>
                  </a:lnTo>
                  <a:lnTo>
                    <a:pt x="660" y="933"/>
                  </a:lnTo>
                  <a:lnTo>
                    <a:pt x="659" y="932"/>
                  </a:lnTo>
                  <a:lnTo>
                    <a:pt x="656" y="932"/>
                  </a:lnTo>
                  <a:lnTo>
                    <a:pt x="655" y="932"/>
                  </a:lnTo>
                  <a:lnTo>
                    <a:pt x="653" y="932"/>
                  </a:lnTo>
                  <a:lnTo>
                    <a:pt x="652" y="932"/>
                  </a:lnTo>
                  <a:lnTo>
                    <a:pt x="647" y="932"/>
                  </a:lnTo>
                  <a:lnTo>
                    <a:pt x="646" y="936"/>
                  </a:lnTo>
                  <a:lnTo>
                    <a:pt x="646" y="937"/>
                  </a:lnTo>
                  <a:lnTo>
                    <a:pt x="645" y="939"/>
                  </a:lnTo>
                  <a:lnTo>
                    <a:pt x="645" y="940"/>
                  </a:lnTo>
                  <a:lnTo>
                    <a:pt x="644" y="942"/>
                  </a:lnTo>
                  <a:lnTo>
                    <a:pt x="644" y="945"/>
                  </a:lnTo>
                  <a:lnTo>
                    <a:pt x="643" y="948"/>
                  </a:lnTo>
                  <a:lnTo>
                    <a:pt x="642" y="953"/>
                  </a:lnTo>
                  <a:lnTo>
                    <a:pt x="641" y="957"/>
                  </a:lnTo>
                  <a:lnTo>
                    <a:pt x="637" y="963"/>
                  </a:lnTo>
                  <a:lnTo>
                    <a:pt x="636" y="966"/>
                  </a:lnTo>
                  <a:lnTo>
                    <a:pt x="635" y="971"/>
                  </a:lnTo>
                  <a:lnTo>
                    <a:pt x="636" y="974"/>
                  </a:lnTo>
                  <a:lnTo>
                    <a:pt x="637" y="978"/>
                  </a:lnTo>
                  <a:lnTo>
                    <a:pt x="634" y="981"/>
                  </a:lnTo>
                  <a:lnTo>
                    <a:pt x="631" y="983"/>
                  </a:lnTo>
                  <a:lnTo>
                    <a:pt x="628" y="987"/>
                  </a:lnTo>
                  <a:lnTo>
                    <a:pt x="623" y="989"/>
                  </a:lnTo>
                  <a:lnTo>
                    <a:pt x="620" y="995"/>
                  </a:lnTo>
                  <a:lnTo>
                    <a:pt x="623" y="998"/>
                  </a:lnTo>
                  <a:lnTo>
                    <a:pt x="620" y="1001"/>
                  </a:lnTo>
                  <a:lnTo>
                    <a:pt x="618" y="1004"/>
                  </a:lnTo>
                  <a:lnTo>
                    <a:pt x="612" y="1004"/>
                  </a:lnTo>
                  <a:lnTo>
                    <a:pt x="609" y="1001"/>
                  </a:lnTo>
                  <a:lnTo>
                    <a:pt x="605" y="1001"/>
                  </a:lnTo>
                  <a:lnTo>
                    <a:pt x="603" y="1006"/>
                  </a:lnTo>
                  <a:lnTo>
                    <a:pt x="600" y="1009"/>
                  </a:lnTo>
                  <a:lnTo>
                    <a:pt x="596" y="1016"/>
                  </a:lnTo>
                  <a:lnTo>
                    <a:pt x="597" y="1022"/>
                  </a:lnTo>
                  <a:lnTo>
                    <a:pt x="598" y="1029"/>
                  </a:lnTo>
                  <a:lnTo>
                    <a:pt x="602" y="1033"/>
                  </a:lnTo>
                  <a:lnTo>
                    <a:pt x="603" y="1034"/>
                  </a:lnTo>
                  <a:lnTo>
                    <a:pt x="604" y="1035"/>
                  </a:lnTo>
                  <a:lnTo>
                    <a:pt x="605" y="1038"/>
                  </a:lnTo>
                  <a:lnTo>
                    <a:pt x="604" y="1039"/>
                  </a:lnTo>
                  <a:lnTo>
                    <a:pt x="603" y="1040"/>
                  </a:lnTo>
                  <a:lnTo>
                    <a:pt x="602" y="1041"/>
                  </a:lnTo>
                  <a:lnTo>
                    <a:pt x="601" y="1042"/>
                  </a:lnTo>
                  <a:lnTo>
                    <a:pt x="600" y="1043"/>
                  </a:lnTo>
                  <a:lnTo>
                    <a:pt x="598" y="1044"/>
                  </a:lnTo>
                  <a:lnTo>
                    <a:pt x="597" y="1046"/>
                  </a:lnTo>
                  <a:lnTo>
                    <a:pt x="596" y="1048"/>
                  </a:lnTo>
                  <a:lnTo>
                    <a:pt x="595" y="1049"/>
                  </a:lnTo>
                  <a:lnTo>
                    <a:pt x="595" y="1050"/>
                  </a:lnTo>
                  <a:lnTo>
                    <a:pt x="595" y="1052"/>
                  </a:lnTo>
                  <a:lnTo>
                    <a:pt x="596" y="1052"/>
                  </a:lnTo>
                  <a:lnTo>
                    <a:pt x="598" y="1054"/>
                  </a:lnTo>
                  <a:lnTo>
                    <a:pt x="600" y="1055"/>
                  </a:lnTo>
                  <a:lnTo>
                    <a:pt x="602" y="1057"/>
                  </a:lnTo>
                  <a:lnTo>
                    <a:pt x="600" y="1063"/>
                  </a:lnTo>
                  <a:lnTo>
                    <a:pt x="602" y="1067"/>
                  </a:lnTo>
                  <a:lnTo>
                    <a:pt x="600" y="1072"/>
                  </a:lnTo>
                  <a:lnTo>
                    <a:pt x="600" y="1073"/>
                  </a:lnTo>
                  <a:lnTo>
                    <a:pt x="598" y="1074"/>
                  </a:lnTo>
                  <a:lnTo>
                    <a:pt x="597" y="1075"/>
                  </a:lnTo>
                  <a:lnTo>
                    <a:pt x="596" y="1077"/>
                  </a:lnTo>
                  <a:lnTo>
                    <a:pt x="595" y="1079"/>
                  </a:lnTo>
                  <a:lnTo>
                    <a:pt x="595" y="1080"/>
                  </a:lnTo>
                  <a:lnTo>
                    <a:pt x="594" y="1081"/>
                  </a:lnTo>
                  <a:lnTo>
                    <a:pt x="593" y="1083"/>
                  </a:lnTo>
                  <a:lnTo>
                    <a:pt x="593" y="1084"/>
                  </a:lnTo>
                  <a:lnTo>
                    <a:pt x="593" y="1086"/>
                  </a:lnTo>
                  <a:lnTo>
                    <a:pt x="592" y="1088"/>
                  </a:lnTo>
                  <a:lnTo>
                    <a:pt x="592" y="1089"/>
                  </a:lnTo>
                  <a:lnTo>
                    <a:pt x="591" y="1092"/>
                  </a:lnTo>
                  <a:lnTo>
                    <a:pt x="592" y="1093"/>
                  </a:lnTo>
                  <a:lnTo>
                    <a:pt x="592" y="1096"/>
                  </a:lnTo>
                  <a:lnTo>
                    <a:pt x="588" y="1096"/>
                  </a:lnTo>
                  <a:lnTo>
                    <a:pt x="587" y="1097"/>
                  </a:lnTo>
                  <a:lnTo>
                    <a:pt x="586" y="1098"/>
                  </a:lnTo>
                  <a:lnTo>
                    <a:pt x="585" y="1099"/>
                  </a:lnTo>
                  <a:lnTo>
                    <a:pt x="583" y="1099"/>
                  </a:lnTo>
                  <a:lnTo>
                    <a:pt x="581" y="1100"/>
                  </a:lnTo>
                  <a:lnTo>
                    <a:pt x="581" y="1104"/>
                  </a:lnTo>
                  <a:lnTo>
                    <a:pt x="585" y="1105"/>
                  </a:lnTo>
                  <a:lnTo>
                    <a:pt x="585" y="1106"/>
                  </a:lnTo>
                  <a:lnTo>
                    <a:pt x="586" y="1108"/>
                  </a:lnTo>
                  <a:lnTo>
                    <a:pt x="587" y="1109"/>
                  </a:lnTo>
                  <a:lnTo>
                    <a:pt x="588" y="1110"/>
                  </a:lnTo>
                  <a:lnTo>
                    <a:pt x="588" y="1113"/>
                  </a:lnTo>
                  <a:lnTo>
                    <a:pt x="589" y="1114"/>
                  </a:lnTo>
                  <a:lnTo>
                    <a:pt x="589" y="1116"/>
                  </a:lnTo>
                  <a:lnTo>
                    <a:pt x="589" y="1117"/>
                  </a:lnTo>
                  <a:lnTo>
                    <a:pt x="589" y="1118"/>
                  </a:lnTo>
                  <a:lnTo>
                    <a:pt x="591" y="1119"/>
                  </a:lnTo>
                  <a:lnTo>
                    <a:pt x="592" y="1122"/>
                  </a:lnTo>
                  <a:lnTo>
                    <a:pt x="593" y="1123"/>
                  </a:lnTo>
                  <a:lnTo>
                    <a:pt x="593" y="1124"/>
                  </a:lnTo>
                  <a:lnTo>
                    <a:pt x="595" y="1125"/>
                  </a:lnTo>
                  <a:lnTo>
                    <a:pt x="595" y="1126"/>
                  </a:lnTo>
                  <a:lnTo>
                    <a:pt x="596" y="1127"/>
                  </a:lnTo>
                  <a:lnTo>
                    <a:pt x="597" y="1128"/>
                  </a:lnTo>
                  <a:lnTo>
                    <a:pt x="597" y="1131"/>
                  </a:lnTo>
                  <a:lnTo>
                    <a:pt x="596" y="1132"/>
                  </a:lnTo>
                  <a:lnTo>
                    <a:pt x="595" y="1133"/>
                  </a:lnTo>
                  <a:lnTo>
                    <a:pt x="593" y="1134"/>
                  </a:lnTo>
                  <a:lnTo>
                    <a:pt x="592" y="1135"/>
                  </a:lnTo>
                  <a:lnTo>
                    <a:pt x="591" y="1135"/>
                  </a:lnTo>
                  <a:lnTo>
                    <a:pt x="589" y="1136"/>
                  </a:lnTo>
                  <a:lnTo>
                    <a:pt x="587" y="1138"/>
                  </a:lnTo>
                  <a:lnTo>
                    <a:pt x="583" y="1138"/>
                  </a:lnTo>
                  <a:lnTo>
                    <a:pt x="579" y="1139"/>
                  </a:lnTo>
                  <a:lnTo>
                    <a:pt x="576" y="1140"/>
                  </a:lnTo>
                  <a:lnTo>
                    <a:pt x="575" y="1144"/>
                  </a:lnTo>
                  <a:lnTo>
                    <a:pt x="575" y="1148"/>
                  </a:lnTo>
                  <a:lnTo>
                    <a:pt x="575" y="1149"/>
                  </a:lnTo>
                  <a:lnTo>
                    <a:pt x="576" y="1150"/>
                  </a:lnTo>
                  <a:lnTo>
                    <a:pt x="576" y="1153"/>
                  </a:lnTo>
                  <a:lnTo>
                    <a:pt x="579" y="1155"/>
                  </a:lnTo>
                  <a:lnTo>
                    <a:pt x="583" y="1156"/>
                  </a:lnTo>
                  <a:lnTo>
                    <a:pt x="585" y="1157"/>
                  </a:lnTo>
                  <a:lnTo>
                    <a:pt x="586" y="1157"/>
                  </a:lnTo>
                  <a:lnTo>
                    <a:pt x="588" y="1157"/>
                  </a:lnTo>
                  <a:lnTo>
                    <a:pt x="591" y="1158"/>
                  </a:lnTo>
                  <a:lnTo>
                    <a:pt x="592" y="1159"/>
                  </a:lnTo>
                  <a:lnTo>
                    <a:pt x="593" y="1160"/>
                  </a:lnTo>
                  <a:lnTo>
                    <a:pt x="594" y="1161"/>
                  </a:lnTo>
                  <a:lnTo>
                    <a:pt x="595" y="1163"/>
                  </a:lnTo>
                  <a:lnTo>
                    <a:pt x="595" y="1165"/>
                  </a:lnTo>
                  <a:lnTo>
                    <a:pt x="595" y="1166"/>
                  </a:lnTo>
                  <a:lnTo>
                    <a:pt x="595" y="1169"/>
                  </a:lnTo>
                  <a:lnTo>
                    <a:pt x="594" y="1170"/>
                  </a:lnTo>
                  <a:lnTo>
                    <a:pt x="594" y="1172"/>
                  </a:lnTo>
                  <a:lnTo>
                    <a:pt x="594" y="1173"/>
                  </a:lnTo>
                  <a:lnTo>
                    <a:pt x="594" y="1175"/>
                  </a:lnTo>
                  <a:lnTo>
                    <a:pt x="594" y="1176"/>
                  </a:lnTo>
                  <a:lnTo>
                    <a:pt x="593" y="1178"/>
                  </a:lnTo>
                  <a:lnTo>
                    <a:pt x="594" y="1180"/>
                  </a:lnTo>
                  <a:lnTo>
                    <a:pt x="594" y="1181"/>
                  </a:lnTo>
                  <a:lnTo>
                    <a:pt x="596" y="1182"/>
                  </a:lnTo>
                  <a:lnTo>
                    <a:pt x="597" y="1183"/>
                  </a:lnTo>
                  <a:lnTo>
                    <a:pt x="598" y="1184"/>
                  </a:lnTo>
                  <a:lnTo>
                    <a:pt x="600" y="1185"/>
                  </a:lnTo>
                  <a:lnTo>
                    <a:pt x="602" y="1185"/>
                  </a:lnTo>
                  <a:lnTo>
                    <a:pt x="603" y="1186"/>
                  </a:lnTo>
                  <a:lnTo>
                    <a:pt x="604" y="1186"/>
                  </a:lnTo>
                  <a:lnTo>
                    <a:pt x="606" y="1186"/>
                  </a:lnTo>
                  <a:lnTo>
                    <a:pt x="609" y="1187"/>
                  </a:lnTo>
                  <a:lnTo>
                    <a:pt x="610" y="1187"/>
                  </a:lnTo>
                  <a:lnTo>
                    <a:pt x="612" y="1187"/>
                  </a:lnTo>
                  <a:lnTo>
                    <a:pt x="613" y="1189"/>
                  </a:lnTo>
                  <a:lnTo>
                    <a:pt x="614" y="1190"/>
                  </a:lnTo>
                  <a:lnTo>
                    <a:pt x="616" y="1191"/>
                  </a:lnTo>
                  <a:lnTo>
                    <a:pt x="618" y="1191"/>
                  </a:lnTo>
                  <a:lnTo>
                    <a:pt x="619" y="1192"/>
                  </a:lnTo>
                  <a:lnTo>
                    <a:pt x="620" y="1193"/>
                  </a:lnTo>
                  <a:lnTo>
                    <a:pt x="621" y="1193"/>
                  </a:lnTo>
                  <a:lnTo>
                    <a:pt x="623" y="1194"/>
                  </a:lnTo>
                  <a:lnTo>
                    <a:pt x="625" y="1195"/>
                  </a:lnTo>
                  <a:lnTo>
                    <a:pt x="626" y="1197"/>
                  </a:lnTo>
                  <a:lnTo>
                    <a:pt x="627" y="1198"/>
                  </a:lnTo>
                  <a:lnTo>
                    <a:pt x="628" y="1198"/>
                  </a:lnTo>
                  <a:lnTo>
                    <a:pt x="629" y="1199"/>
                  </a:lnTo>
                  <a:lnTo>
                    <a:pt x="630" y="1200"/>
                  </a:lnTo>
                  <a:lnTo>
                    <a:pt x="631" y="1201"/>
                  </a:lnTo>
                  <a:lnTo>
                    <a:pt x="634" y="1202"/>
                  </a:lnTo>
                  <a:lnTo>
                    <a:pt x="635" y="1203"/>
                  </a:lnTo>
                  <a:lnTo>
                    <a:pt x="636" y="1205"/>
                  </a:lnTo>
                  <a:lnTo>
                    <a:pt x="637" y="1206"/>
                  </a:lnTo>
                  <a:lnTo>
                    <a:pt x="638" y="1207"/>
                  </a:lnTo>
                  <a:lnTo>
                    <a:pt x="641" y="1209"/>
                  </a:lnTo>
                  <a:lnTo>
                    <a:pt x="641" y="1211"/>
                  </a:lnTo>
                  <a:lnTo>
                    <a:pt x="639" y="1214"/>
                  </a:lnTo>
                  <a:lnTo>
                    <a:pt x="638" y="1217"/>
                  </a:lnTo>
                  <a:lnTo>
                    <a:pt x="637" y="1219"/>
                  </a:lnTo>
                  <a:lnTo>
                    <a:pt x="637" y="1222"/>
                  </a:lnTo>
                  <a:lnTo>
                    <a:pt x="638" y="1224"/>
                  </a:lnTo>
                  <a:lnTo>
                    <a:pt x="637" y="1226"/>
                  </a:lnTo>
                  <a:lnTo>
                    <a:pt x="636" y="1227"/>
                  </a:lnTo>
                  <a:lnTo>
                    <a:pt x="635" y="1229"/>
                  </a:lnTo>
                  <a:lnTo>
                    <a:pt x="634" y="1231"/>
                  </a:lnTo>
                  <a:lnTo>
                    <a:pt x="634" y="1233"/>
                  </a:lnTo>
                  <a:lnTo>
                    <a:pt x="634" y="1235"/>
                  </a:lnTo>
                  <a:lnTo>
                    <a:pt x="636" y="1239"/>
                  </a:lnTo>
                  <a:lnTo>
                    <a:pt x="637" y="1239"/>
                  </a:lnTo>
                  <a:lnTo>
                    <a:pt x="639" y="1240"/>
                  </a:lnTo>
                  <a:lnTo>
                    <a:pt x="641" y="1241"/>
                  </a:lnTo>
                  <a:lnTo>
                    <a:pt x="642" y="1243"/>
                  </a:lnTo>
                  <a:lnTo>
                    <a:pt x="642" y="1244"/>
                  </a:lnTo>
                  <a:lnTo>
                    <a:pt x="642" y="1247"/>
                  </a:lnTo>
                  <a:lnTo>
                    <a:pt x="643" y="1248"/>
                  </a:lnTo>
                  <a:lnTo>
                    <a:pt x="644" y="1249"/>
                  </a:lnTo>
                  <a:lnTo>
                    <a:pt x="646" y="1249"/>
                  </a:lnTo>
                  <a:lnTo>
                    <a:pt x="648" y="1251"/>
                  </a:lnTo>
                  <a:lnTo>
                    <a:pt x="648" y="1253"/>
                  </a:lnTo>
                  <a:lnTo>
                    <a:pt x="650" y="1257"/>
                  </a:lnTo>
                  <a:lnTo>
                    <a:pt x="648" y="1261"/>
                  </a:lnTo>
                  <a:lnTo>
                    <a:pt x="648" y="1265"/>
                  </a:lnTo>
                  <a:lnTo>
                    <a:pt x="646" y="1270"/>
                  </a:lnTo>
                  <a:lnTo>
                    <a:pt x="645" y="1273"/>
                  </a:lnTo>
                  <a:lnTo>
                    <a:pt x="645" y="1275"/>
                  </a:lnTo>
                  <a:lnTo>
                    <a:pt x="645" y="1277"/>
                  </a:lnTo>
                  <a:lnTo>
                    <a:pt x="645" y="1279"/>
                  </a:lnTo>
                  <a:lnTo>
                    <a:pt x="645" y="1282"/>
                  </a:lnTo>
                  <a:lnTo>
                    <a:pt x="648" y="1282"/>
                  </a:lnTo>
                  <a:lnTo>
                    <a:pt x="650" y="1283"/>
                  </a:lnTo>
                  <a:lnTo>
                    <a:pt x="651" y="1283"/>
                  </a:lnTo>
                  <a:lnTo>
                    <a:pt x="652" y="1284"/>
                  </a:lnTo>
                  <a:lnTo>
                    <a:pt x="653" y="1285"/>
                  </a:lnTo>
                  <a:lnTo>
                    <a:pt x="652" y="1287"/>
                  </a:lnTo>
                  <a:lnTo>
                    <a:pt x="652" y="1288"/>
                  </a:lnTo>
                  <a:lnTo>
                    <a:pt x="650" y="1292"/>
                  </a:lnTo>
                  <a:lnTo>
                    <a:pt x="648" y="1293"/>
                  </a:lnTo>
                  <a:lnTo>
                    <a:pt x="647" y="1295"/>
                  </a:lnTo>
                  <a:lnTo>
                    <a:pt x="646" y="1296"/>
                  </a:lnTo>
                  <a:lnTo>
                    <a:pt x="646" y="1298"/>
                  </a:lnTo>
                  <a:lnTo>
                    <a:pt x="645" y="1299"/>
                  </a:lnTo>
                  <a:lnTo>
                    <a:pt x="644" y="1300"/>
                  </a:lnTo>
                  <a:lnTo>
                    <a:pt x="643" y="1302"/>
                  </a:lnTo>
                  <a:lnTo>
                    <a:pt x="642" y="1303"/>
                  </a:lnTo>
                  <a:lnTo>
                    <a:pt x="641" y="1304"/>
                  </a:lnTo>
                  <a:lnTo>
                    <a:pt x="639" y="1306"/>
                  </a:lnTo>
                  <a:lnTo>
                    <a:pt x="638" y="1307"/>
                  </a:lnTo>
                  <a:lnTo>
                    <a:pt x="638" y="1308"/>
                  </a:lnTo>
                  <a:lnTo>
                    <a:pt x="638" y="1310"/>
                  </a:lnTo>
                  <a:lnTo>
                    <a:pt x="639" y="1311"/>
                  </a:lnTo>
                  <a:lnTo>
                    <a:pt x="641" y="1312"/>
                  </a:lnTo>
                  <a:lnTo>
                    <a:pt x="641" y="1315"/>
                  </a:lnTo>
                  <a:lnTo>
                    <a:pt x="642" y="1316"/>
                  </a:lnTo>
                  <a:lnTo>
                    <a:pt x="643" y="1317"/>
                  </a:lnTo>
                  <a:lnTo>
                    <a:pt x="643" y="1319"/>
                  </a:lnTo>
                  <a:lnTo>
                    <a:pt x="643" y="1320"/>
                  </a:lnTo>
                  <a:lnTo>
                    <a:pt x="643" y="1323"/>
                  </a:lnTo>
                  <a:lnTo>
                    <a:pt x="643" y="1324"/>
                  </a:lnTo>
                  <a:lnTo>
                    <a:pt x="643" y="1325"/>
                  </a:lnTo>
                  <a:lnTo>
                    <a:pt x="644" y="1327"/>
                  </a:lnTo>
                  <a:lnTo>
                    <a:pt x="644" y="1328"/>
                  </a:lnTo>
                  <a:lnTo>
                    <a:pt x="644" y="1329"/>
                  </a:lnTo>
                  <a:lnTo>
                    <a:pt x="645" y="1330"/>
                  </a:lnTo>
                  <a:lnTo>
                    <a:pt x="645" y="1333"/>
                  </a:lnTo>
                  <a:lnTo>
                    <a:pt x="646" y="1335"/>
                  </a:lnTo>
                  <a:lnTo>
                    <a:pt x="647" y="1336"/>
                  </a:lnTo>
                  <a:lnTo>
                    <a:pt x="647" y="1338"/>
                  </a:lnTo>
                  <a:lnTo>
                    <a:pt x="648" y="1340"/>
                  </a:lnTo>
                  <a:lnTo>
                    <a:pt x="650" y="1341"/>
                  </a:lnTo>
                  <a:lnTo>
                    <a:pt x="650" y="1343"/>
                  </a:lnTo>
                  <a:lnTo>
                    <a:pt x="651" y="1344"/>
                  </a:lnTo>
                  <a:lnTo>
                    <a:pt x="651" y="1345"/>
                  </a:lnTo>
                  <a:lnTo>
                    <a:pt x="652" y="1348"/>
                  </a:lnTo>
                  <a:lnTo>
                    <a:pt x="653" y="1349"/>
                  </a:lnTo>
                  <a:lnTo>
                    <a:pt x="654" y="1350"/>
                  </a:lnTo>
                  <a:lnTo>
                    <a:pt x="655" y="1351"/>
                  </a:lnTo>
                  <a:lnTo>
                    <a:pt x="656" y="1352"/>
                  </a:lnTo>
                  <a:lnTo>
                    <a:pt x="658" y="1353"/>
                  </a:lnTo>
                  <a:lnTo>
                    <a:pt x="659" y="1354"/>
                  </a:lnTo>
                  <a:lnTo>
                    <a:pt x="661" y="1355"/>
                  </a:lnTo>
                  <a:lnTo>
                    <a:pt x="662" y="1357"/>
                  </a:lnTo>
                  <a:lnTo>
                    <a:pt x="663" y="1358"/>
                  </a:lnTo>
                  <a:lnTo>
                    <a:pt x="664" y="1358"/>
                  </a:lnTo>
                  <a:lnTo>
                    <a:pt x="667" y="1359"/>
                  </a:lnTo>
                  <a:lnTo>
                    <a:pt x="668" y="1360"/>
                  </a:lnTo>
                  <a:lnTo>
                    <a:pt x="669" y="1361"/>
                  </a:lnTo>
                  <a:lnTo>
                    <a:pt x="671" y="1361"/>
                  </a:lnTo>
                  <a:lnTo>
                    <a:pt x="672" y="1362"/>
                  </a:lnTo>
                  <a:lnTo>
                    <a:pt x="673" y="1363"/>
                  </a:lnTo>
                  <a:lnTo>
                    <a:pt x="675" y="1365"/>
                  </a:lnTo>
                  <a:lnTo>
                    <a:pt x="677" y="1366"/>
                  </a:lnTo>
                  <a:lnTo>
                    <a:pt x="678" y="1366"/>
                  </a:lnTo>
                  <a:lnTo>
                    <a:pt x="679" y="1367"/>
                  </a:lnTo>
                  <a:lnTo>
                    <a:pt x="681" y="1368"/>
                  </a:lnTo>
                  <a:lnTo>
                    <a:pt x="683" y="1369"/>
                  </a:lnTo>
                  <a:lnTo>
                    <a:pt x="684" y="1369"/>
                  </a:lnTo>
                  <a:lnTo>
                    <a:pt x="685" y="1370"/>
                  </a:lnTo>
                  <a:lnTo>
                    <a:pt x="687" y="1371"/>
                  </a:lnTo>
                  <a:lnTo>
                    <a:pt x="688" y="1371"/>
                  </a:lnTo>
                  <a:lnTo>
                    <a:pt x="689" y="1371"/>
                  </a:lnTo>
                  <a:lnTo>
                    <a:pt x="692" y="1370"/>
                  </a:lnTo>
                  <a:lnTo>
                    <a:pt x="693" y="1370"/>
                  </a:lnTo>
                  <a:lnTo>
                    <a:pt x="695" y="1370"/>
                  </a:lnTo>
                  <a:lnTo>
                    <a:pt x="696" y="1370"/>
                  </a:lnTo>
                  <a:lnTo>
                    <a:pt x="697" y="1370"/>
                  </a:lnTo>
                  <a:lnTo>
                    <a:pt x="700" y="1370"/>
                  </a:lnTo>
                  <a:lnTo>
                    <a:pt x="701" y="1371"/>
                  </a:lnTo>
                  <a:lnTo>
                    <a:pt x="702" y="1371"/>
                  </a:lnTo>
                  <a:lnTo>
                    <a:pt x="704" y="1372"/>
                  </a:lnTo>
                  <a:lnTo>
                    <a:pt x="705" y="1374"/>
                  </a:lnTo>
                  <a:lnTo>
                    <a:pt x="708" y="1375"/>
                  </a:lnTo>
                  <a:lnTo>
                    <a:pt x="709" y="1375"/>
                  </a:lnTo>
                  <a:lnTo>
                    <a:pt x="710" y="1376"/>
                  </a:lnTo>
                  <a:lnTo>
                    <a:pt x="712" y="1377"/>
                  </a:lnTo>
                  <a:lnTo>
                    <a:pt x="713" y="1378"/>
                  </a:lnTo>
                  <a:lnTo>
                    <a:pt x="717" y="1379"/>
                  </a:lnTo>
                  <a:lnTo>
                    <a:pt x="718" y="1379"/>
                  </a:lnTo>
                  <a:lnTo>
                    <a:pt x="719" y="1380"/>
                  </a:lnTo>
                  <a:lnTo>
                    <a:pt x="720" y="1382"/>
                  </a:lnTo>
                  <a:lnTo>
                    <a:pt x="721" y="1382"/>
                  </a:lnTo>
                  <a:lnTo>
                    <a:pt x="722" y="1383"/>
                  </a:lnTo>
                  <a:lnTo>
                    <a:pt x="725" y="1384"/>
                  </a:lnTo>
                  <a:lnTo>
                    <a:pt x="726" y="1385"/>
                  </a:lnTo>
                  <a:lnTo>
                    <a:pt x="727" y="1385"/>
                  </a:lnTo>
                  <a:lnTo>
                    <a:pt x="729" y="1386"/>
                  </a:lnTo>
                  <a:lnTo>
                    <a:pt x="730" y="1387"/>
                  </a:lnTo>
                  <a:lnTo>
                    <a:pt x="730" y="1391"/>
                  </a:lnTo>
                  <a:lnTo>
                    <a:pt x="734" y="1389"/>
                  </a:lnTo>
                  <a:lnTo>
                    <a:pt x="735" y="1391"/>
                  </a:lnTo>
                  <a:lnTo>
                    <a:pt x="736" y="1393"/>
                  </a:lnTo>
                  <a:lnTo>
                    <a:pt x="736" y="1394"/>
                  </a:lnTo>
                  <a:lnTo>
                    <a:pt x="737" y="1395"/>
                  </a:lnTo>
                  <a:lnTo>
                    <a:pt x="737" y="1396"/>
                  </a:lnTo>
                  <a:lnTo>
                    <a:pt x="738" y="1399"/>
                  </a:lnTo>
                  <a:lnTo>
                    <a:pt x="738" y="1400"/>
                  </a:lnTo>
                  <a:lnTo>
                    <a:pt x="739" y="1402"/>
                  </a:lnTo>
                  <a:lnTo>
                    <a:pt x="739" y="1403"/>
                  </a:lnTo>
                  <a:lnTo>
                    <a:pt x="739" y="1404"/>
                  </a:lnTo>
                  <a:lnTo>
                    <a:pt x="741" y="1407"/>
                  </a:lnTo>
                  <a:lnTo>
                    <a:pt x="741" y="1409"/>
                  </a:lnTo>
                  <a:lnTo>
                    <a:pt x="741" y="1410"/>
                  </a:lnTo>
                  <a:lnTo>
                    <a:pt x="742" y="1411"/>
                  </a:lnTo>
                  <a:lnTo>
                    <a:pt x="744" y="1412"/>
                  </a:lnTo>
                  <a:lnTo>
                    <a:pt x="745" y="1412"/>
                  </a:lnTo>
                  <a:lnTo>
                    <a:pt x="746" y="1412"/>
                  </a:lnTo>
                  <a:lnTo>
                    <a:pt x="749" y="1413"/>
                  </a:lnTo>
                  <a:lnTo>
                    <a:pt x="750" y="1413"/>
                  </a:lnTo>
                  <a:lnTo>
                    <a:pt x="751" y="1413"/>
                  </a:lnTo>
                  <a:lnTo>
                    <a:pt x="752" y="1413"/>
                  </a:lnTo>
                  <a:lnTo>
                    <a:pt x="755" y="1414"/>
                  </a:lnTo>
                  <a:lnTo>
                    <a:pt x="758" y="1413"/>
                  </a:lnTo>
                  <a:lnTo>
                    <a:pt x="759" y="1412"/>
                  </a:lnTo>
                  <a:lnTo>
                    <a:pt x="759" y="1411"/>
                  </a:lnTo>
                  <a:lnTo>
                    <a:pt x="760" y="1409"/>
                  </a:lnTo>
                  <a:lnTo>
                    <a:pt x="761" y="1408"/>
                  </a:lnTo>
                  <a:lnTo>
                    <a:pt x="762" y="1408"/>
                  </a:lnTo>
                  <a:lnTo>
                    <a:pt x="763" y="1408"/>
                  </a:lnTo>
                  <a:lnTo>
                    <a:pt x="766" y="1409"/>
                  </a:lnTo>
                  <a:lnTo>
                    <a:pt x="767" y="1409"/>
                  </a:lnTo>
                  <a:lnTo>
                    <a:pt x="769" y="1410"/>
                  </a:lnTo>
                  <a:lnTo>
                    <a:pt x="770" y="1410"/>
                  </a:lnTo>
                  <a:lnTo>
                    <a:pt x="771" y="1411"/>
                  </a:lnTo>
                  <a:lnTo>
                    <a:pt x="774" y="1412"/>
                  </a:lnTo>
                  <a:lnTo>
                    <a:pt x="775" y="1413"/>
                  </a:lnTo>
                  <a:lnTo>
                    <a:pt x="776" y="1413"/>
                  </a:lnTo>
                  <a:lnTo>
                    <a:pt x="778" y="1414"/>
                  </a:lnTo>
                  <a:lnTo>
                    <a:pt x="779" y="1416"/>
                  </a:lnTo>
                  <a:lnTo>
                    <a:pt x="782" y="1417"/>
                  </a:lnTo>
                  <a:lnTo>
                    <a:pt x="783" y="1417"/>
                  </a:lnTo>
                  <a:lnTo>
                    <a:pt x="784" y="1418"/>
                  </a:lnTo>
                  <a:lnTo>
                    <a:pt x="785" y="1419"/>
                  </a:lnTo>
                  <a:lnTo>
                    <a:pt x="786" y="1420"/>
                  </a:lnTo>
                  <a:lnTo>
                    <a:pt x="786" y="1422"/>
                  </a:lnTo>
                  <a:lnTo>
                    <a:pt x="787" y="1424"/>
                  </a:lnTo>
                  <a:lnTo>
                    <a:pt x="788" y="1425"/>
                  </a:lnTo>
                  <a:lnTo>
                    <a:pt x="791" y="1425"/>
                  </a:lnTo>
                  <a:lnTo>
                    <a:pt x="792" y="1426"/>
                  </a:lnTo>
                  <a:lnTo>
                    <a:pt x="793" y="1427"/>
                  </a:lnTo>
                  <a:lnTo>
                    <a:pt x="794" y="1427"/>
                  </a:lnTo>
                  <a:lnTo>
                    <a:pt x="796" y="1428"/>
                  </a:lnTo>
                  <a:lnTo>
                    <a:pt x="797" y="1429"/>
                  </a:lnTo>
                  <a:lnTo>
                    <a:pt x="799" y="1433"/>
                  </a:lnTo>
                  <a:lnTo>
                    <a:pt x="801" y="1430"/>
                  </a:lnTo>
                  <a:lnTo>
                    <a:pt x="803" y="1431"/>
                  </a:lnTo>
                  <a:lnTo>
                    <a:pt x="804" y="1431"/>
                  </a:lnTo>
                  <a:lnTo>
                    <a:pt x="805" y="1433"/>
                  </a:lnTo>
                  <a:lnTo>
                    <a:pt x="808" y="1433"/>
                  </a:lnTo>
                  <a:lnTo>
                    <a:pt x="809" y="1434"/>
                  </a:lnTo>
                  <a:lnTo>
                    <a:pt x="810" y="1435"/>
                  </a:lnTo>
                  <a:lnTo>
                    <a:pt x="811" y="1436"/>
                  </a:lnTo>
                  <a:lnTo>
                    <a:pt x="812" y="1437"/>
                  </a:lnTo>
                  <a:lnTo>
                    <a:pt x="813" y="1437"/>
                  </a:lnTo>
                  <a:lnTo>
                    <a:pt x="814" y="1439"/>
                  </a:lnTo>
                  <a:lnTo>
                    <a:pt x="814" y="1441"/>
                  </a:lnTo>
                  <a:lnTo>
                    <a:pt x="816" y="1443"/>
                  </a:lnTo>
                  <a:lnTo>
                    <a:pt x="816" y="1444"/>
                  </a:lnTo>
                  <a:lnTo>
                    <a:pt x="816" y="1445"/>
                  </a:lnTo>
                  <a:lnTo>
                    <a:pt x="816" y="1447"/>
                  </a:lnTo>
                  <a:lnTo>
                    <a:pt x="816" y="1449"/>
                  </a:lnTo>
                  <a:lnTo>
                    <a:pt x="816" y="1451"/>
                  </a:lnTo>
                  <a:lnTo>
                    <a:pt x="816" y="1452"/>
                  </a:lnTo>
                  <a:lnTo>
                    <a:pt x="816" y="1453"/>
                  </a:lnTo>
                  <a:lnTo>
                    <a:pt x="816" y="1455"/>
                  </a:lnTo>
                  <a:lnTo>
                    <a:pt x="816" y="1456"/>
                  </a:lnTo>
                  <a:lnTo>
                    <a:pt x="816" y="1458"/>
                  </a:lnTo>
                  <a:lnTo>
                    <a:pt x="816" y="1460"/>
                  </a:lnTo>
                  <a:lnTo>
                    <a:pt x="814" y="1461"/>
                  </a:lnTo>
                  <a:lnTo>
                    <a:pt x="813" y="1463"/>
                  </a:lnTo>
                  <a:lnTo>
                    <a:pt x="813" y="1464"/>
                  </a:lnTo>
                  <a:lnTo>
                    <a:pt x="813" y="1467"/>
                  </a:lnTo>
                  <a:lnTo>
                    <a:pt x="812" y="1468"/>
                  </a:lnTo>
                  <a:lnTo>
                    <a:pt x="812" y="1470"/>
                  </a:lnTo>
                  <a:lnTo>
                    <a:pt x="811" y="1471"/>
                  </a:lnTo>
                  <a:lnTo>
                    <a:pt x="811" y="1473"/>
                  </a:lnTo>
                  <a:lnTo>
                    <a:pt x="811" y="1475"/>
                  </a:lnTo>
                  <a:lnTo>
                    <a:pt x="811" y="1477"/>
                  </a:lnTo>
                  <a:lnTo>
                    <a:pt x="811" y="1478"/>
                  </a:lnTo>
                  <a:lnTo>
                    <a:pt x="811" y="1480"/>
                  </a:lnTo>
                  <a:lnTo>
                    <a:pt x="811" y="1481"/>
                  </a:lnTo>
                  <a:lnTo>
                    <a:pt x="811" y="1483"/>
                  </a:lnTo>
                  <a:lnTo>
                    <a:pt x="811" y="1485"/>
                  </a:lnTo>
                  <a:lnTo>
                    <a:pt x="811" y="1486"/>
                  </a:lnTo>
                  <a:lnTo>
                    <a:pt x="812" y="1489"/>
                  </a:lnTo>
                  <a:lnTo>
                    <a:pt x="810" y="1492"/>
                  </a:lnTo>
                  <a:lnTo>
                    <a:pt x="808" y="1494"/>
                  </a:lnTo>
                  <a:lnTo>
                    <a:pt x="807" y="1496"/>
                  </a:lnTo>
                  <a:lnTo>
                    <a:pt x="808" y="1498"/>
                  </a:lnTo>
                  <a:lnTo>
                    <a:pt x="807" y="1500"/>
                  </a:lnTo>
                  <a:lnTo>
                    <a:pt x="807" y="1501"/>
                  </a:lnTo>
                  <a:lnTo>
                    <a:pt x="804" y="1502"/>
                  </a:lnTo>
                  <a:lnTo>
                    <a:pt x="803" y="1503"/>
                  </a:lnTo>
                  <a:lnTo>
                    <a:pt x="803" y="1504"/>
                  </a:lnTo>
                  <a:lnTo>
                    <a:pt x="802" y="1508"/>
                  </a:lnTo>
                  <a:lnTo>
                    <a:pt x="801" y="1509"/>
                  </a:lnTo>
                  <a:lnTo>
                    <a:pt x="801" y="1510"/>
                  </a:lnTo>
                  <a:lnTo>
                    <a:pt x="800" y="1512"/>
                  </a:lnTo>
                  <a:lnTo>
                    <a:pt x="800" y="1513"/>
                  </a:lnTo>
                  <a:lnTo>
                    <a:pt x="799" y="1514"/>
                  </a:lnTo>
                  <a:lnTo>
                    <a:pt x="799" y="1517"/>
                  </a:lnTo>
                  <a:lnTo>
                    <a:pt x="799" y="1519"/>
                  </a:lnTo>
                  <a:lnTo>
                    <a:pt x="797" y="1520"/>
                  </a:lnTo>
                  <a:lnTo>
                    <a:pt x="797" y="1521"/>
                  </a:lnTo>
                  <a:lnTo>
                    <a:pt x="796" y="1522"/>
                  </a:lnTo>
                  <a:lnTo>
                    <a:pt x="795" y="1523"/>
                  </a:lnTo>
                  <a:lnTo>
                    <a:pt x="794" y="1525"/>
                  </a:lnTo>
                  <a:lnTo>
                    <a:pt x="793" y="1526"/>
                  </a:lnTo>
                  <a:lnTo>
                    <a:pt x="792" y="1527"/>
                  </a:lnTo>
                  <a:lnTo>
                    <a:pt x="791" y="1529"/>
                  </a:lnTo>
                  <a:lnTo>
                    <a:pt x="791" y="1530"/>
                  </a:lnTo>
                  <a:lnTo>
                    <a:pt x="791" y="1532"/>
                  </a:lnTo>
                  <a:lnTo>
                    <a:pt x="789" y="1534"/>
                  </a:lnTo>
                  <a:lnTo>
                    <a:pt x="789" y="1535"/>
                  </a:lnTo>
                  <a:lnTo>
                    <a:pt x="789" y="1537"/>
                  </a:lnTo>
                  <a:lnTo>
                    <a:pt x="789" y="1538"/>
                  </a:lnTo>
                  <a:lnTo>
                    <a:pt x="788" y="1539"/>
                  </a:lnTo>
                  <a:lnTo>
                    <a:pt x="788" y="1542"/>
                  </a:lnTo>
                  <a:lnTo>
                    <a:pt x="788" y="1544"/>
                  </a:lnTo>
                  <a:lnTo>
                    <a:pt x="788" y="1545"/>
                  </a:lnTo>
                  <a:lnTo>
                    <a:pt x="788" y="1546"/>
                  </a:lnTo>
                  <a:lnTo>
                    <a:pt x="788" y="1548"/>
                  </a:lnTo>
                  <a:lnTo>
                    <a:pt x="788" y="1550"/>
                  </a:lnTo>
                  <a:lnTo>
                    <a:pt x="787" y="1552"/>
                  </a:lnTo>
                  <a:lnTo>
                    <a:pt x="787" y="1553"/>
                  </a:lnTo>
                  <a:lnTo>
                    <a:pt x="787" y="1555"/>
                  </a:lnTo>
                  <a:lnTo>
                    <a:pt x="787" y="1556"/>
                  </a:lnTo>
                  <a:lnTo>
                    <a:pt x="787" y="1559"/>
                  </a:lnTo>
                  <a:lnTo>
                    <a:pt x="788" y="1560"/>
                  </a:lnTo>
                  <a:lnTo>
                    <a:pt x="789" y="1561"/>
                  </a:lnTo>
                  <a:lnTo>
                    <a:pt x="791" y="1562"/>
                  </a:lnTo>
                  <a:lnTo>
                    <a:pt x="792" y="1563"/>
                  </a:lnTo>
                  <a:lnTo>
                    <a:pt x="793" y="1564"/>
                  </a:lnTo>
                  <a:lnTo>
                    <a:pt x="794" y="1565"/>
                  </a:lnTo>
                  <a:lnTo>
                    <a:pt x="795" y="1567"/>
                  </a:lnTo>
                  <a:lnTo>
                    <a:pt x="796" y="1568"/>
                  </a:lnTo>
                  <a:lnTo>
                    <a:pt x="797" y="1569"/>
                  </a:lnTo>
                  <a:lnTo>
                    <a:pt x="799" y="1570"/>
                  </a:lnTo>
                  <a:lnTo>
                    <a:pt x="800" y="1572"/>
                  </a:lnTo>
                  <a:lnTo>
                    <a:pt x="800" y="1573"/>
                  </a:lnTo>
                  <a:lnTo>
                    <a:pt x="801" y="1574"/>
                  </a:lnTo>
                  <a:lnTo>
                    <a:pt x="801" y="1577"/>
                  </a:lnTo>
                  <a:lnTo>
                    <a:pt x="802" y="1578"/>
                  </a:lnTo>
                  <a:lnTo>
                    <a:pt x="803" y="1580"/>
                  </a:lnTo>
                  <a:lnTo>
                    <a:pt x="803" y="1581"/>
                  </a:lnTo>
                  <a:lnTo>
                    <a:pt x="802" y="1582"/>
                  </a:lnTo>
                  <a:lnTo>
                    <a:pt x="801" y="1585"/>
                  </a:lnTo>
                  <a:lnTo>
                    <a:pt x="799" y="1586"/>
                  </a:lnTo>
                  <a:lnTo>
                    <a:pt x="797" y="1587"/>
                  </a:lnTo>
                  <a:lnTo>
                    <a:pt x="796" y="1588"/>
                  </a:lnTo>
                  <a:lnTo>
                    <a:pt x="795" y="1589"/>
                  </a:lnTo>
                  <a:lnTo>
                    <a:pt x="794" y="1593"/>
                  </a:lnTo>
                  <a:lnTo>
                    <a:pt x="788" y="1594"/>
                  </a:lnTo>
                  <a:lnTo>
                    <a:pt x="792" y="1596"/>
                  </a:lnTo>
                  <a:lnTo>
                    <a:pt x="793" y="1598"/>
                  </a:lnTo>
                  <a:lnTo>
                    <a:pt x="794" y="1599"/>
                  </a:lnTo>
                  <a:lnTo>
                    <a:pt x="797" y="1598"/>
                  </a:lnTo>
                  <a:lnTo>
                    <a:pt x="799" y="1598"/>
                  </a:lnTo>
                  <a:lnTo>
                    <a:pt x="800" y="1602"/>
                  </a:lnTo>
                  <a:lnTo>
                    <a:pt x="801" y="1603"/>
                  </a:lnTo>
                  <a:lnTo>
                    <a:pt x="802" y="1603"/>
                  </a:lnTo>
                  <a:lnTo>
                    <a:pt x="804" y="1603"/>
                  </a:lnTo>
                  <a:lnTo>
                    <a:pt x="805" y="1603"/>
                  </a:lnTo>
                  <a:lnTo>
                    <a:pt x="808" y="1604"/>
                  </a:lnTo>
                  <a:lnTo>
                    <a:pt x="809" y="1604"/>
                  </a:lnTo>
                  <a:lnTo>
                    <a:pt x="810" y="1604"/>
                  </a:lnTo>
                  <a:lnTo>
                    <a:pt x="811" y="1606"/>
                  </a:lnTo>
                  <a:lnTo>
                    <a:pt x="811" y="1607"/>
                  </a:lnTo>
                  <a:lnTo>
                    <a:pt x="812" y="1610"/>
                  </a:lnTo>
                  <a:lnTo>
                    <a:pt x="812" y="1611"/>
                  </a:lnTo>
                  <a:lnTo>
                    <a:pt x="813" y="1613"/>
                  </a:lnTo>
                  <a:lnTo>
                    <a:pt x="813" y="1614"/>
                  </a:lnTo>
                  <a:lnTo>
                    <a:pt x="813" y="1616"/>
                  </a:lnTo>
                  <a:lnTo>
                    <a:pt x="813" y="1618"/>
                  </a:lnTo>
                  <a:lnTo>
                    <a:pt x="810" y="1620"/>
                  </a:lnTo>
                  <a:lnTo>
                    <a:pt x="812" y="1623"/>
                  </a:lnTo>
                  <a:lnTo>
                    <a:pt x="816" y="1627"/>
                  </a:lnTo>
                  <a:lnTo>
                    <a:pt x="817" y="1629"/>
                  </a:lnTo>
                  <a:lnTo>
                    <a:pt x="818" y="1630"/>
                  </a:lnTo>
                  <a:lnTo>
                    <a:pt x="821" y="1630"/>
                  </a:lnTo>
                  <a:lnTo>
                    <a:pt x="819" y="1633"/>
                  </a:lnTo>
                  <a:lnTo>
                    <a:pt x="818" y="1636"/>
                  </a:lnTo>
                  <a:lnTo>
                    <a:pt x="818" y="1637"/>
                  </a:lnTo>
                  <a:lnTo>
                    <a:pt x="818" y="1638"/>
                  </a:lnTo>
                  <a:lnTo>
                    <a:pt x="818" y="1640"/>
                  </a:lnTo>
                  <a:lnTo>
                    <a:pt x="818" y="1641"/>
                  </a:lnTo>
                  <a:lnTo>
                    <a:pt x="818" y="1643"/>
                  </a:lnTo>
                  <a:lnTo>
                    <a:pt x="818" y="1645"/>
                  </a:lnTo>
                  <a:lnTo>
                    <a:pt x="818" y="1646"/>
                  </a:lnTo>
                  <a:lnTo>
                    <a:pt x="818" y="1648"/>
                  </a:lnTo>
                  <a:lnTo>
                    <a:pt x="818" y="1649"/>
                  </a:lnTo>
                  <a:lnTo>
                    <a:pt x="818" y="1651"/>
                  </a:lnTo>
                  <a:lnTo>
                    <a:pt x="818" y="1653"/>
                  </a:lnTo>
                  <a:lnTo>
                    <a:pt x="817" y="1654"/>
                  </a:lnTo>
                  <a:lnTo>
                    <a:pt x="817" y="1656"/>
                  </a:lnTo>
                  <a:lnTo>
                    <a:pt x="817" y="1657"/>
                  </a:lnTo>
                  <a:lnTo>
                    <a:pt x="814" y="1658"/>
                  </a:lnTo>
                  <a:lnTo>
                    <a:pt x="811" y="1657"/>
                  </a:lnTo>
                  <a:lnTo>
                    <a:pt x="809" y="1656"/>
                  </a:lnTo>
                  <a:lnTo>
                    <a:pt x="808" y="1654"/>
                  </a:lnTo>
                  <a:lnTo>
                    <a:pt x="807" y="1653"/>
                  </a:lnTo>
                  <a:lnTo>
                    <a:pt x="804" y="1652"/>
                  </a:lnTo>
                  <a:lnTo>
                    <a:pt x="802" y="1651"/>
                  </a:lnTo>
                  <a:lnTo>
                    <a:pt x="800" y="1649"/>
                  </a:lnTo>
                  <a:lnTo>
                    <a:pt x="797" y="1648"/>
                  </a:lnTo>
                  <a:lnTo>
                    <a:pt x="795" y="1651"/>
                  </a:lnTo>
                  <a:lnTo>
                    <a:pt x="794" y="1652"/>
                  </a:lnTo>
                  <a:lnTo>
                    <a:pt x="791" y="1653"/>
                  </a:lnTo>
                  <a:lnTo>
                    <a:pt x="787" y="1654"/>
                  </a:lnTo>
                  <a:lnTo>
                    <a:pt x="785" y="1654"/>
                  </a:lnTo>
                  <a:lnTo>
                    <a:pt x="782" y="1655"/>
                  </a:lnTo>
                  <a:lnTo>
                    <a:pt x="780" y="1655"/>
                  </a:lnTo>
                  <a:lnTo>
                    <a:pt x="778" y="1654"/>
                  </a:lnTo>
                  <a:lnTo>
                    <a:pt x="776" y="1655"/>
                  </a:lnTo>
                  <a:lnTo>
                    <a:pt x="772" y="1656"/>
                  </a:lnTo>
                  <a:lnTo>
                    <a:pt x="769" y="1656"/>
                  </a:lnTo>
                  <a:lnTo>
                    <a:pt x="768" y="1656"/>
                  </a:lnTo>
                  <a:lnTo>
                    <a:pt x="764" y="1656"/>
                  </a:lnTo>
                  <a:lnTo>
                    <a:pt x="763" y="1656"/>
                  </a:lnTo>
                  <a:lnTo>
                    <a:pt x="761" y="1656"/>
                  </a:lnTo>
                  <a:lnTo>
                    <a:pt x="760" y="1656"/>
                  </a:lnTo>
                  <a:lnTo>
                    <a:pt x="758" y="1657"/>
                  </a:lnTo>
                  <a:lnTo>
                    <a:pt x="756" y="1657"/>
                  </a:lnTo>
                  <a:lnTo>
                    <a:pt x="755" y="1658"/>
                  </a:lnTo>
                  <a:lnTo>
                    <a:pt x="753" y="1658"/>
                  </a:lnTo>
                  <a:lnTo>
                    <a:pt x="751" y="1658"/>
                  </a:lnTo>
                  <a:lnTo>
                    <a:pt x="749" y="1658"/>
                  </a:lnTo>
                  <a:lnTo>
                    <a:pt x="745" y="1658"/>
                  </a:lnTo>
                  <a:lnTo>
                    <a:pt x="744" y="1658"/>
                  </a:lnTo>
                  <a:lnTo>
                    <a:pt x="741" y="1660"/>
                  </a:lnTo>
                  <a:lnTo>
                    <a:pt x="738" y="1660"/>
                  </a:lnTo>
                  <a:lnTo>
                    <a:pt x="735" y="1661"/>
                  </a:lnTo>
                  <a:lnTo>
                    <a:pt x="733" y="1662"/>
                  </a:lnTo>
                  <a:lnTo>
                    <a:pt x="730" y="1663"/>
                  </a:lnTo>
                  <a:lnTo>
                    <a:pt x="729" y="1663"/>
                  </a:lnTo>
                  <a:lnTo>
                    <a:pt x="727" y="1664"/>
                  </a:lnTo>
                  <a:lnTo>
                    <a:pt x="725" y="1665"/>
                  </a:lnTo>
                  <a:lnTo>
                    <a:pt x="722" y="1665"/>
                  </a:lnTo>
                  <a:lnTo>
                    <a:pt x="720" y="1668"/>
                  </a:lnTo>
                  <a:lnTo>
                    <a:pt x="719" y="1670"/>
                  </a:lnTo>
                  <a:lnTo>
                    <a:pt x="718" y="1671"/>
                  </a:lnTo>
                  <a:lnTo>
                    <a:pt x="717" y="1672"/>
                  </a:lnTo>
                  <a:lnTo>
                    <a:pt x="716" y="1674"/>
                  </a:lnTo>
                  <a:lnTo>
                    <a:pt x="714" y="1677"/>
                  </a:lnTo>
                  <a:lnTo>
                    <a:pt x="714" y="1679"/>
                  </a:lnTo>
                  <a:lnTo>
                    <a:pt x="713" y="1681"/>
                  </a:lnTo>
                  <a:lnTo>
                    <a:pt x="710" y="1682"/>
                  </a:lnTo>
                  <a:lnTo>
                    <a:pt x="708" y="1682"/>
                  </a:lnTo>
                  <a:lnTo>
                    <a:pt x="706" y="1682"/>
                  </a:lnTo>
                  <a:lnTo>
                    <a:pt x="703" y="1680"/>
                  </a:lnTo>
                  <a:lnTo>
                    <a:pt x="701" y="1680"/>
                  </a:lnTo>
                  <a:lnTo>
                    <a:pt x="697" y="1680"/>
                  </a:lnTo>
                  <a:lnTo>
                    <a:pt x="696" y="1679"/>
                  </a:lnTo>
                  <a:lnTo>
                    <a:pt x="693" y="1677"/>
                  </a:lnTo>
                  <a:lnTo>
                    <a:pt x="691" y="1675"/>
                  </a:lnTo>
                  <a:lnTo>
                    <a:pt x="689" y="1674"/>
                  </a:lnTo>
                  <a:lnTo>
                    <a:pt x="686" y="1674"/>
                  </a:lnTo>
                  <a:lnTo>
                    <a:pt x="684" y="1674"/>
                  </a:lnTo>
                  <a:lnTo>
                    <a:pt x="681" y="1673"/>
                  </a:lnTo>
                  <a:lnTo>
                    <a:pt x="680" y="1672"/>
                  </a:lnTo>
                  <a:lnTo>
                    <a:pt x="679" y="1670"/>
                  </a:lnTo>
                  <a:lnTo>
                    <a:pt x="679" y="1669"/>
                  </a:lnTo>
                  <a:lnTo>
                    <a:pt x="679" y="1666"/>
                  </a:lnTo>
                  <a:lnTo>
                    <a:pt x="677" y="1665"/>
                  </a:lnTo>
                  <a:lnTo>
                    <a:pt x="676" y="1664"/>
                  </a:lnTo>
                  <a:lnTo>
                    <a:pt x="673" y="1663"/>
                  </a:lnTo>
                  <a:lnTo>
                    <a:pt x="670" y="1662"/>
                  </a:lnTo>
                  <a:lnTo>
                    <a:pt x="668" y="1662"/>
                  </a:lnTo>
                  <a:lnTo>
                    <a:pt x="666" y="1662"/>
                  </a:lnTo>
                  <a:lnTo>
                    <a:pt x="663" y="1661"/>
                  </a:lnTo>
                  <a:lnTo>
                    <a:pt x="661" y="1660"/>
                  </a:lnTo>
                  <a:lnTo>
                    <a:pt x="660" y="1658"/>
                  </a:lnTo>
                  <a:lnTo>
                    <a:pt x="659" y="1656"/>
                  </a:lnTo>
                  <a:lnTo>
                    <a:pt x="655" y="1653"/>
                  </a:lnTo>
                  <a:lnTo>
                    <a:pt x="652" y="1652"/>
                  </a:lnTo>
                  <a:lnTo>
                    <a:pt x="651" y="1651"/>
                  </a:lnTo>
                  <a:lnTo>
                    <a:pt x="650" y="1648"/>
                  </a:lnTo>
                  <a:lnTo>
                    <a:pt x="646" y="1647"/>
                  </a:lnTo>
                  <a:lnTo>
                    <a:pt x="645" y="1645"/>
                  </a:lnTo>
                  <a:lnTo>
                    <a:pt x="644" y="1643"/>
                  </a:lnTo>
                  <a:lnTo>
                    <a:pt x="642" y="1640"/>
                  </a:lnTo>
                  <a:lnTo>
                    <a:pt x="642" y="1639"/>
                  </a:lnTo>
                  <a:lnTo>
                    <a:pt x="639" y="1638"/>
                  </a:lnTo>
                  <a:lnTo>
                    <a:pt x="638" y="1637"/>
                  </a:lnTo>
                  <a:lnTo>
                    <a:pt x="636" y="1636"/>
                  </a:lnTo>
                  <a:lnTo>
                    <a:pt x="634" y="1636"/>
                  </a:lnTo>
                  <a:lnTo>
                    <a:pt x="633" y="1636"/>
                  </a:lnTo>
                  <a:lnTo>
                    <a:pt x="630" y="1636"/>
                  </a:lnTo>
                  <a:lnTo>
                    <a:pt x="627" y="1635"/>
                  </a:lnTo>
                  <a:lnTo>
                    <a:pt x="625" y="1632"/>
                  </a:lnTo>
                  <a:lnTo>
                    <a:pt x="620" y="1630"/>
                  </a:lnTo>
                  <a:lnTo>
                    <a:pt x="617" y="1629"/>
                  </a:lnTo>
                  <a:lnTo>
                    <a:pt x="614" y="1628"/>
                  </a:lnTo>
                  <a:lnTo>
                    <a:pt x="612" y="1628"/>
                  </a:lnTo>
                  <a:lnTo>
                    <a:pt x="611" y="1628"/>
                  </a:lnTo>
                  <a:lnTo>
                    <a:pt x="608" y="1629"/>
                  </a:lnTo>
                  <a:lnTo>
                    <a:pt x="606" y="1630"/>
                  </a:lnTo>
                  <a:lnTo>
                    <a:pt x="602" y="1630"/>
                  </a:lnTo>
                  <a:lnTo>
                    <a:pt x="601" y="1630"/>
                  </a:lnTo>
                  <a:lnTo>
                    <a:pt x="596" y="1629"/>
                  </a:lnTo>
                  <a:lnTo>
                    <a:pt x="594" y="1629"/>
                  </a:lnTo>
                  <a:lnTo>
                    <a:pt x="589" y="1630"/>
                  </a:lnTo>
                  <a:lnTo>
                    <a:pt x="583" y="1631"/>
                  </a:lnTo>
                  <a:lnTo>
                    <a:pt x="580" y="1631"/>
                  </a:lnTo>
                  <a:lnTo>
                    <a:pt x="579" y="1632"/>
                  </a:lnTo>
                  <a:lnTo>
                    <a:pt x="578" y="1635"/>
                  </a:lnTo>
                  <a:lnTo>
                    <a:pt x="576" y="1636"/>
                  </a:lnTo>
                  <a:lnTo>
                    <a:pt x="572" y="1635"/>
                  </a:lnTo>
                  <a:lnTo>
                    <a:pt x="569" y="1635"/>
                  </a:lnTo>
                  <a:lnTo>
                    <a:pt x="568" y="1636"/>
                  </a:lnTo>
                  <a:lnTo>
                    <a:pt x="567" y="1636"/>
                  </a:lnTo>
                  <a:lnTo>
                    <a:pt x="564" y="1637"/>
                  </a:lnTo>
                  <a:lnTo>
                    <a:pt x="562" y="1638"/>
                  </a:lnTo>
                  <a:lnTo>
                    <a:pt x="560" y="1639"/>
                  </a:lnTo>
                  <a:lnTo>
                    <a:pt x="559" y="1640"/>
                  </a:lnTo>
                  <a:lnTo>
                    <a:pt x="558" y="1643"/>
                  </a:lnTo>
                  <a:lnTo>
                    <a:pt x="554" y="1646"/>
                  </a:lnTo>
                  <a:lnTo>
                    <a:pt x="552" y="1647"/>
                  </a:lnTo>
                  <a:lnTo>
                    <a:pt x="548" y="1646"/>
                  </a:lnTo>
                  <a:lnTo>
                    <a:pt x="546" y="1645"/>
                  </a:lnTo>
                  <a:lnTo>
                    <a:pt x="542" y="1645"/>
                  </a:lnTo>
                  <a:lnTo>
                    <a:pt x="539" y="1643"/>
                  </a:lnTo>
                  <a:lnTo>
                    <a:pt x="536" y="1641"/>
                  </a:lnTo>
                  <a:lnTo>
                    <a:pt x="534" y="1639"/>
                  </a:lnTo>
                  <a:lnTo>
                    <a:pt x="530" y="1638"/>
                  </a:lnTo>
                  <a:lnTo>
                    <a:pt x="529" y="1638"/>
                  </a:lnTo>
                  <a:lnTo>
                    <a:pt x="527" y="1637"/>
                  </a:lnTo>
                  <a:lnTo>
                    <a:pt x="526" y="1636"/>
                  </a:lnTo>
                  <a:lnTo>
                    <a:pt x="523" y="1637"/>
                  </a:lnTo>
                  <a:lnTo>
                    <a:pt x="522" y="1637"/>
                  </a:lnTo>
                  <a:lnTo>
                    <a:pt x="519" y="1635"/>
                  </a:lnTo>
                  <a:lnTo>
                    <a:pt x="515" y="1631"/>
                  </a:lnTo>
                  <a:lnTo>
                    <a:pt x="514" y="1630"/>
                  </a:lnTo>
                  <a:lnTo>
                    <a:pt x="512" y="1627"/>
                  </a:lnTo>
                  <a:lnTo>
                    <a:pt x="511" y="1626"/>
                  </a:lnTo>
                  <a:lnTo>
                    <a:pt x="510" y="1623"/>
                  </a:lnTo>
                  <a:lnTo>
                    <a:pt x="508" y="1622"/>
                  </a:lnTo>
                  <a:lnTo>
                    <a:pt x="506" y="1621"/>
                  </a:lnTo>
                  <a:lnTo>
                    <a:pt x="505" y="1620"/>
                  </a:lnTo>
                  <a:lnTo>
                    <a:pt x="504" y="1615"/>
                  </a:lnTo>
                  <a:lnTo>
                    <a:pt x="502" y="1614"/>
                  </a:lnTo>
                  <a:lnTo>
                    <a:pt x="501" y="1612"/>
                  </a:lnTo>
                  <a:lnTo>
                    <a:pt x="498" y="1610"/>
                  </a:lnTo>
                  <a:lnTo>
                    <a:pt x="496" y="1609"/>
                  </a:lnTo>
                  <a:lnTo>
                    <a:pt x="495" y="1603"/>
                  </a:lnTo>
                  <a:lnTo>
                    <a:pt x="493" y="1602"/>
                  </a:lnTo>
                  <a:lnTo>
                    <a:pt x="492" y="1601"/>
                  </a:lnTo>
                  <a:lnTo>
                    <a:pt x="490" y="1599"/>
                  </a:lnTo>
                  <a:lnTo>
                    <a:pt x="488" y="1598"/>
                  </a:lnTo>
                  <a:lnTo>
                    <a:pt x="485" y="1597"/>
                  </a:lnTo>
                  <a:lnTo>
                    <a:pt x="484" y="1595"/>
                  </a:lnTo>
                  <a:lnTo>
                    <a:pt x="482" y="1592"/>
                  </a:lnTo>
                  <a:lnTo>
                    <a:pt x="481" y="1589"/>
                  </a:lnTo>
                  <a:lnTo>
                    <a:pt x="481" y="1588"/>
                  </a:lnTo>
                  <a:lnTo>
                    <a:pt x="479" y="1587"/>
                  </a:lnTo>
                  <a:lnTo>
                    <a:pt x="477" y="1587"/>
                  </a:lnTo>
                  <a:lnTo>
                    <a:pt x="475" y="1587"/>
                  </a:lnTo>
                  <a:lnTo>
                    <a:pt x="472" y="1586"/>
                  </a:lnTo>
                  <a:lnTo>
                    <a:pt x="471" y="1586"/>
                  </a:lnTo>
                  <a:lnTo>
                    <a:pt x="469" y="1582"/>
                  </a:lnTo>
                  <a:lnTo>
                    <a:pt x="468" y="1577"/>
                  </a:lnTo>
                  <a:lnTo>
                    <a:pt x="468" y="1572"/>
                  </a:lnTo>
                  <a:lnTo>
                    <a:pt x="465" y="1568"/>
                  </a:lnTo>
                  <a:lnTo>
                    <a:pt x="465" y="1565"/>
                  </a:lnTo>
                  <a:lnTo>
                    <a:pt x="467" y="1562"/>
                  </a:lnTo>
                  <a:lnTo>
                    <a:pt x="467" y="1560"/>
                  </a:lnTo>
                  <a:lnTo>
                    <a:pt x="467" y="1557"/>
                  </a:lnTo>
                  <a:lnTo>
                    <a:pt x="467" y="1555"/>
                  </a:lnTo>
                  <a:lnTo>
                    <a:pt x="462" y="1552"/>
                  </a:lnTo>
                  <a:lnTo>
                    <a:pt x="460" y="1551"/>
                  </a:lnTo>
                  <a:lnTo>
                    <a:pt x="455" y="1548"/>
                  </a:lnTo>
                  <a:lnTo>
                    <a:pt x="452" y="1547"/>
                  </a:lnTo>
                  <a:lnTo>
                    <a:pt x="450" y="1546"/>
                  </a:lnTo>
                  <a:lnTo>
                    <a:pt x="446" y="1545"/>
                  </a:lnTo>
                  <a:lnTo>
                    <a:pt x="445" y="1544"/>
                  </a:lnTo>
                  <a:lnTo>
                    <a:pt x="443" y="1544"/>
                  </a:lnTo>
                  <a:lnTo>
                    <a:pt x="442" y="1543"/>
                  </a:lnTo>
                  <a:lnTo>
                    <a:pt x="440" y="1542"/>
                  </a:lnTo>
                  <a:lnTo>
                    <a:pt x="437" y="1536"/>
                  </a:lnTo>
                  <a:lnTo>
                    <a:pt x="438" y="1534"/>
                  </a:lnTo>
                  <a:lnTo>
                    <a:pt x="438" y="1531"/>
                  </a:lnTo>
                  <a:lnTo>
                    <a:pt x="438" y="1529"/>
                  </a:lnTo>
                  <a:lnTo>
                    <a:pt x="438" y="1527"/>
                  </a:lnTo>
                  <a:lnTo>
                    <a:pt x="436" y="1526"/>
                  </a:lnTo>
                  <a:lnTo>
                    <a:pt x="435" y="1523"/>
                  </a:lnTo>
                  <a:lnTo>
                    <a:pt x="432" y="1521"/>
                  </a:lnTo>
                  <a:lnTo>
                    <a:pt x="430" y="1518"/>
                  </a:lnTo>
                  <a:lnTo>
                    <a:pt x="429" y="1517"/>
                  </a:lnTo>
                  <a:lnTo>
                    <a:pt x="428" y="1515"/>
                  </a:lnTo>
                  <a:lnTo>
                    <a:pt x="427" y="1513"/>
                  </a:lnTo>
                  <a:lnTo>
                    <a:pt x="427" y="1511"/>
                  </a:lnTo>
                  <a:lnTo>
                    <a:pt x="425" y="1508"/>
                  </a:lnTo>
                  <a:lnTo>
                    <a:pt x="425" y="1506"/>
                  </a:lnTo>
                  <a:lnTo>
                    <a:pt x="423" y="1504"/>
                  </a:lnTo>
                  <a:lnTo>
                    <a:pt x="421" y="1502"/>
                  </a:lnTo>
                  <a:lnTo>
                    <a:pt x="420" y="1500"/>
                  </a:lnTo>
                  <a:lnTo>
                    <a:pt x="419" y="1496"/>
                  </a:lnTo>
                  <a:lnTo>
                    <a:pt x="417" y="1495"/>
                  </a:lnTo>
                  <a:lnTo>
                    <a:pt x="415" y="1494"/>
                  </a:lnTo>
                  <a:lnTo>
                    <a:pt x="413" y="1493"/>
                  </a:lnTo>
                  <a:lnTo>
                    <a:pt x="411" y="1493"/>
                  </a:lnTo>
                  <a:lnTo>
                    <a:pt x="409" y="1494"/>
                  </a:lnTo>
                  <a:lnTo>
                    <a:pt x="407" y="1496"/>
                  </a:lnTo>
                  <a:lnTo>
                    <a:pt x="405" y="1498"/>
                  </a:lnTo>
                  <a:lnTo>
                    <a:pt x="403" y="1501"/>
                  </a:lnTo>
                  <a:lnTo>
                    <a:pt x="401" y="1501"/>
                  </a:lnTo>
                  <a:lnTo>
                    <a:pt x="397" y="1500"/>
                  </a:lnTo>
                  <a:lnTo>
                    <a:pt x="394" y="1500"/>
                  </a:lnTo>
                  <a:lnTo>
                    <a:pt x="393" y="1501"/>
                  </a:lnTo>
                  <a:lnTo>
                    <a:pt x="387" y="1501"/>
                  </a:lnTo>
                  <a:lnTo>
                    <a:pt x="385" y="1500"/>
                  </a:lnTo>
                  <a:lnTo>
                    <a:pt x="380" y="1497"/>
                  </a:lnTo>
                  <a:lnTo>
                    <a:pt x="379" y="1497"/>
                  </a:lnTo>
                  <a:lnTo>
                    <a:pt x="376" y="1497"/>
                  </a:lnTo>
                  <a:lnTo>
                    <a:pt x="373" y="1497"/>
                  </a:lnTo>
                  <a:lnTo>
                    <a:pt x="371" y="1497"/>
                  </a:lnTo>
                  <a:lnTo>
                    <a:pt x="369" y="1498"/>
                  </a:lnTo>
                  <a:lnTo>
                    <a:pt x="368" y="1500"/>
                  </a:lnTo>
                  <a:lnTo>
                    <a:pt x="367" y="1498"/>
                  </a:lnTo>
                  <a:lnTo>
                    <a:pt x="361" y="1498"/>
                  </a:lnTo>
                  <a:lnTo>
                    <a:pt x="356" y="1498"/>
                  </a:lnTo>
                  <a:lnTo>
                    <a:pt x="355" y="1500"/>
                  </a:lnTo>
                  <a:lnTo>
                    <a:pt x="352" y="1500"/>
                  </a:lnTo>
                  <a:lnTo>
                    <a:pt x="349" y="1498"/>
                  </a:lnTo>
                  <a:lnTo>
                    <a:pt x="346" y="1497"/>
                  </a:lnTo>
                  <a:lnTo>
                    <a:pt x="343" y="1497"/>
                  </a:lnTo>
                  <a:lnTo>
                    <a:pt x="340" y="1498"/>
                  </a:lnTo>
                  <a:lnTo>
                    <a:pt x="339" y="1500"/>
                  </a:lnTo>
                  <a:lnTo>
                    <a:pt x="338" y="1501"/>
                  </a:lnTo>
                  <a:lnTo>
                    <a:pt x="336" y="1502"/>
                  </a:lnTo>
                  <a:lnTo>
                    <a:pt x="334" y="1503"/>
                  </a:lnTo>
                  <a:lnTo>
                    <a:pt x="332" y="1504"/>
                  </a:lnTo>
                  <a:lnTo>
                    <a:pt x="331" y="1505"/>
                  </a:lnTo>
                  <a:lnTo>
                    <a:pt x="330" y="1508"/>
                  </a:lnTo>
                  <a:lnTo>
                    <a:pt x="329" y="1510"/>
                  </a:lnTo>
                  <a:lnTo>
                    <a:pt x="326" y="1513"/>
                  </a:lnTo>
                  <a:lnTo>
                    <a:pt x="324" y="1514"/>
                  </a:lnTo>
                  <a:lnTo>
                    <a:pt x="323" y="1517"/>
                  </a:lnTo>
                  <a:lnTo>
                    <a:pt x="322" y="1519"/>
                  </a:lnTo>
                  <a:lnTo>
                    <a:pt x="321" y="1520"/>
                  </a:lnTo>
                  <a:lnTo>
                    <a:pt x="319" y="1521"/>
                  </a:lnTo>
                  <a:lnTo>
                    <a:pt x="318" y="1523"/>
                  </a:lnTo>
                  <a:lnTo>
                    <a:pt x="317" y="1525"/>
                  </a:lnTo>
                  <a:lnTo>
                    <a:pt x="315" y="1527"/>
                  </a:lnTo>
                  <a:lnTo>
                    <a:pt x="315" y="1530"/>
                  </a:lnTo>
                  <a:lnTo>
                    <a:pt x="314" y="1532"/>
                  </a:lnTo>
                  <a:lnTo>
                    <a:pt x="312" y="1535"/>
                  </a:lnTo>
                  <a:lnTo>
                    <a:pt x="310" y="1535"/>
                  </a:lnTo>
                  <a:lnTo>
                    <a:pt x="307" y="1535"/>
                  </a:lnTo>
                  <a:lnTo>
                    <a:pt x="304" y="1532"/>
                  </a:lnTo>
                  <a:lnTo>
                    <a:pt x="302" y="1532"/>
                  </a:lnTo>
                  <a:lnTo>
                    <a:pt x="301" y="1531"/>
                  </a:lnTo>
                  <a:lnTo>
                    <a:pt x="297" y="1530"/>
                  </a:lnTo>
                  <a:lnTo>
                    <a:pt x="295" y="1531"/>
                  </a:lnTo>
                  <a:lnTo>
                    <a:pt x="294" y="1531"/>
                  </a:lnTo>
                  <a:lnTo>
                    <a:pt x="291" y="1530"/>
                  </a:lnTo>
                  <a:lnTo>
                    <a:pt x="289" y="1530"/>
                  </a:lnTo>
                  <a:lnTo>
                    <a:pt x="286" y="1531"/>
                  </a:lnTo>
                  <a:lnTo>
                    <a:pt x="284" y="1531"/>
                  </a:lnTo>
                  <a:lnTo>
                    <a:pt x="280" y="1531"/>
                  </a:lnTo>
                  <a:lnTo>
                    <a:pt x="278" y="1529"/>
                  </a:lnTo>
                  <a:lnTo>
                    <a:pt x="274" y="1526"/>
                  </a:lnTo>
                  <a:lnTo>
                    <a:pt x="272" y="1522"/>
                  </a:lnTo>
                  <a:lnTo>
                    <a:pt x="270" y="1521"/>
                  </a:lnTo>
                  <a:lnTo>
                    <a:pt x="266" y="1519"/>
                  </a:lnTo>
                  <a:lnTo>
                    <a:pt x="264" y="1519"/>
                  </a:lnTo>
                  <a:lnTo>
                    <a:pt x="263" y="1519"/>
                  </a:lnTo>
                  <a:lnTo>
                    <a:pt x="261" y="1517"/>
                  </a:lnTo>
                  <a:lnTo>
                    <a:pt x="259" y="1517"/>
                  </a:lnTo>
                  <a:lnTo>
                    <a:pt x="256" y="1517"/>
                  </a:lnTo>
                  <a:lnTo>
                    <a:pt x="254" y="1518"/>
                  </a:lnTo>
                  <a:lnTo>
                    <a:pt x="251" y="1517"/>
                  </a:lnTo>
                  <a:lnTo>
                    <a:pt x="249" y="1517"/>
                  </a:lnTo>
                  <a:lnTo>
                    <a:pt x="248" y="1517"/>
                  </a:lnTo>
                  <a:lnTo>
                    <a:pt x="245" y="1515"/>
                  </a:lnTo>
                  <a:lnTo>
                    <a:pt x="243" y="1515"/>
                  </a:lnTo>
                  <a:lnTo>
                    <a:pt x="240" y="1515"/>
                  </a:lnTo>
                  <a:lnTo>
                    <a:pt x="239" y="1515"/>
                  </a:lnTo>
                  <a:lnTo>
                    <a:pt x="237" y="1515"/>
                  </a:lnTo>
                  <a:lnTo>
                    <a:pt x="234" y="1515"/>
                  </a:lnTo>
                  <a:lnTo>
                    <a:pt x="230" y="1515"/>
                  </a:lnTo>
                  <a:lnTo>
                    <a:pt x="227" y="1517"/>
                  </a:lnTo>
                  <a:lnTo>
                    <a:pt x="226" y="1515"/>
                  </a:lnTo>
                  <a:lnTo>
                    <a:pt x="224" y="1514"/>
                  </a:lnTo>
                  <a:lnTo>
                    <a:pt x="222" y="1513"/>
                  </a:lnTo>
                  <a:lnTo>
                    <a:pt x="219" y="1511"/>
                  </a:lnTo>
                  <a:lnTo>
                    <a:pt x="216" y="1510"/>
                  </a:lnTo>
                  <a:lnTo>
                    <a:pt x="215" y="1510"/>
                  </a:lnTo>
                  <a:lnTo>
                    <a:pt x="213" y="1510"/>
                  </a:lnTo>
                  <a:lnTo>
                    <a:pt x="210" y="1509"/>
                  </a:lnTo>
                  <a:lnTo>
                    <a:pt x="208" y="1508"/>
                  </a:lnTo>
                  <a:lnTo>
                    <a:pt x="206" y="1506"/>
                  </a:lnTo>
                  <a:lnTo>
                    <a:pt x="205" y="1505"/>
                  </a:lnTo>
                  <a:lnTo>
                    <a:pt x="202" y="1505"/>
                  </a:lnTo>
                  <a:lnTo>
                    <a:pt x="198" y="1504"/>
                  </a:lnTo>
                  <a:lnTo>
                    <a:pt x="196" y="1503"/>
                  </a:lnTo>
                  <a:lnTo>
                    <a:pt x="194" y="1502"/>
                  </a:lnTo>
                  <a:lnTo>
                    <a:pt x="193" y="1501"/>
                  </a:lnTo>
                  <a:lnTo>
                    <a:pt x="189" y="1500"/>
                  </a:lnTo>
                  <a:lnTo>
                    <a:pt x="188" y="1498"/>
                  </a:lnTo>
                  <a:lnTo>
                    <a:pt x="186" y="1498"/>
                  </a:lnTo>
                  <a:lnTo>
                    <a:pt x="182" y="1498"/>
                  </a:lnTo>
                  <a:lnTo>
                    <a:pt x="179" y="1496"/>
                  </a:lnTo>
                  <a:lnTo>
                    <a:pt x="178" y="1494"/>
                  </a:lnTo>
                  <a:lnTo>
                    <a:pt x="174" y="1493"/>
                  </a:lnTo>
                  <a:lnTo>
                    <a:pt x="173" y="1493"/>
                  </a:lnTo>
                  <a:lnTo>
                    <a:pt x="171" y="1491"/>
                  </a:lnTo>
                  <a:lnTo>
                    <a:pt x="168" y="1491"/>
                  </a:lnTo>
                  <a:lnTo>
                    <a:pt x="165" y="1491"/>
                  </a:lnTo>
                  <a:lnTo>
                    <a:pt x="163" y="1491"/>
                  </a:lnTo>
                  <a:lnTo>
                    <a:pt x="162" y="1491"/>
                  </a:lnTo>
                  <a:lnTo>
                    <a:pt x="160" y="1488"/>
                  </a:lnTo>
                  <a:lnTo>
                    <a:pt x="158" y="1486"/>
                  </a:lnTo>
                  <a:lnTo>
                    <a:pt x="155" y="1484"/>
                  </a:lnTo>
                  <a:lnTo>
                    <a:pt x="153" y="1483"/>
                  </a:lnTo>
                  <a:lnTo>
                    <a:pt x="151" y="1483"/>
                  </a:lnTo>
                  <a:lnTo>
                    <a:pt x="147" y="1483"/>
                  </a:lnTo>
                  <a:lnTo>
                    <a:pt x="146" y="1484"/>
                  </a:lnTo>
                  <a:lnTo>
                    <a:pt x="144" y="1485"/>
                  </a:lnTo>
                  <a:lnTo>
                    <a:pt x="140" y="1486"/>
                  </a:lnTo>
                  <a:lnTo>
                    <a:pt x="139" y="1486"/>
                  </a:lnTo>
                  <a:lnTo>
                    <a:pt x="137" y="1487"/>
                  </a:lnTo>
                  <a:lnTo>
                    <a:pt x="133" y="1488"/>
                  </a:lnTo>
                  <a:lnTo>
                    <a:pt x="132" y="1487"/>
                  </a:lnTo>
                  <a:lnTo>
                    <a:pt x="131" y="1485"/>
                  </a:lnTo>
                  <a:lnTo>
                    <a:pt x="130" y="1484"/>
                  </a:lnTo>
                  <a:lnTo>
                    <a:pt x="129" y="1483"/>
                  </a:lnTo>
                  <a:lnTo>
                    <a:pt x="127" y="1480"/>
                  </a:lnTo>
                  <a:lnTo>
                    <a:pt x="125" y="1480"/>
                  </a:lnTo>
                  <a:lnTo>
                    <a:pt x="123" y="1480"/>
                  </a:lnTo>
                  <a:lnTo>
                    <a:pt x="121" y="1480"/>
                  </a:lnTo>
                  <a:lnTo>
                    <a:pt x="120" y="1480"/>
                  </a:lnTo>
                  <a:lnTo>
                    <a:pt x="116" y="1483"/>
                  </a:lnTo>
                  <a:lnTo>
                    <a:pt x="114" y="1483"/>
                  </a:lnTo>
                  <a:lnTo>
                    <a:pt x="111" y="1484"/>
                  </a:lnTo>
                  <a:lnTo>
                    <a:pt x="108" y="1485"/>
                  </a:lnTo>
                  <a:lnTo>
                    <a:pt x="106" y="1486"/>
                  </a:lnTo>
                  <a:lnTo>
                    <a:pt x="104" y="1487"/>
                  </a:lnTo>
                  <a:lnTo>
                    <a:pt x="100" y="1485"/>
                  </a:lnTo>
                  <a:lnTo>
                    <a:pt x="102" y="1481"/>
                  </a:lnTo>
                  <a:lnTo>
                    <a:pt x="102" y="1480"/>
                  </a:lnTo>
                  <a:lnTo>
                    <a:pt x="102" y="1478"/>
                  </a:lnTo>
                  <a:lnTo>
                    <a:pt x="102" y="1476"/>
                  </a:lnTo>
                  <a:lnTo>
                    <a:pt x="102" y="1475"/>
                  </a:lnTo>
                  <a:lnTo>
                    <a:pt x="102" y="1472"/>
                  </a:lnTo>
                  <a:lnTo>
                    <a:pt x="103" y="1470"/>
                  </a:lnTo>
                  <a:lnTo>
                    <a:pt x="104" y="1468"/>
                  </a:lnTo>
                  <a:lnTo>
                    <a:pt x="104" y="1467"/>
                  </a:lnTo>
                  <a:lnTo>
                    <a:pt x="105" y="1464"/>
                  </a:lnTo>
                  <a:lnTo>
                    <a:pt x="104" y="1463"/>
                  </a:lnTo>
                  <a:lnTo>
                    <a:pt x="104" y="1462"/>
                  </a:lnTo>
                  <a:lnTo>
                    <a:pt x="103" y="1461"/>
                  </a:lnTo>
                  <a:lnTo>
                    <a:pt x="102" y="1459"/>
                  </a:lnTo>
                  <a:lnTo>
                    <a:pt x="103" y="1455"/>
                  </a:lnTo>
                  <a:lnTo>
                    <a:pt x="104" y="1454"/>
                  </a:lnTo>
                  <a:lnTo>
                    <a:pt x="105" y="1453"/>
                  </a:lnTo>
                  <a:lnTo>
                    <a:pt x="106" y="1451"/>
                  </a:lnTo>
                  <a:lnTo>
                    <a:pt x="106" y="1449"/>
                  </a:lnTo>
                  <a:lnTo>
                    <a:pt x="107" y="1449"/>
                  </a:lnTo>
                  <a:lnTo>
                    <a:pt x="110" y="1449"/>
                  </a:lnTo>
                  <a:lnTo>
                    <a:pt x="111" y="1446"/>
                  </a:lnTo>
                  <a:lnTo>
                    <a:pt x="112" y="1444"/>
                  </a:lnTo>
                  <a:lnTo>
                    <a:pt x="113" y="1443"/>
                  </a:lnTo>
                  <a:lnTo>
                    <a:pt x="115" y="1442"/>
                  </a:lnTo>
                  <a:lnTo>
                    <a:pt x="116" y="1441"/>
                  </a:lnTo>
                  <a:lnTo>
                    <a:pt x="119" y="1439"/>
                  </a:lnTo>
                  <a:lnTo>
                    <a:pt x="119" y="1437"/>
                  </a:lnTo>
                  <a:lnTo>
                    <a:pt x="121" y="1436"/>
                  </a:lnTo>
                  <a:lnTo>
                    <a:pt x="122" y="1435"/>
                  </a:lnTo>
                  <a:lnTo>
                    <a:pt x="123" y="1433"/>
                  </a:lnTo>
                  <a:lnTo>
                    <a:pt x="122" y="1431"/>
                  </a:lnTo>
                  <a:lnTo>
                    <a:pt x="122" y="1429"/>
                  </a:lnTo>
                  <a:lnTo>
                    <a:pt x="122" y="1426"/>
                  </a:lnTo>
                  <a:lnTo>
                    <a:pt x="121" y="1425"/>
                  </a:lnTo>
                  <a:lnTo>
                    <a:pt x="120" y="1422"/>
                  </a:lnTo>
                  <a:lnTo>
                    <a:pt x="120" y="1420"/>
                  </a:lnTo>
                  <a:lnTo>
                    <a:pt x="120" y="1418"/>
                  </a:lnTo>
                  <a:lnTo>
                    <a:pt x="121" y="1416"/>
                  </a:lnTo>
                  <a:lnTo>
                    <a:pt x="120" y="1413"/>
                  </a:lnTo>
                  <a:lnTo>
                    <a:pt x="119" y="1412"/>
                  </a:lnTo>
                  <a:lnTo>
                    <a:pt x="118" y="1411"/>
                  </a:lnTo>
                  <a:lnTo>
                    <a:pt x="116" y="1410"/>
                  </a:lnTo>
                  <a:lnTo>
                    <a:pt x="115" y="1409"/>
                  </a:lnTo>
                  <a:lnTo>
                    <a:pt x="114" y="1408"/>
                  </a:lnTo>
                  <a:lnTo>
                    <a:pt x="113" y="1405"/>
                  </a:lnTo>
                  <a:lnTo>
                    <a:pt x="113" y="1403"/>
                  </a:lnTo>
                  <a:lnTo>
                    <a:pt x="112" y="1402"/>
                  </a:lnTo>
                  <a:lnTo>
                    <a:pt x="112" y="1400"/>
                  </a:lnTo>
                  <a:lnTo>
                    <a:pt x="112" y="1397"/>
                  </a:lnTo>
                  <a:lnTo>
                    <a:pt x="111" y="1396"/>
                  </a:lnTo>
                  <a:lnTo>
                    <a:pt x="110" y="1394"/>
                  </a:lnTo>
                  <a:lnTo>
                    <a:pt x="110" y="1393"/>
                  </a:lnTo>
                  <a:lnTo>
                    <a:pt x="107" y="1392"/>
                  </a:lnTo>
                  <a:lnTo>
                    <a:pt x="106" y="1392"/>
                  </a:lnTo>
                  <a:lnTo>
                    <a:pt x="103" y="1392"/>
                  </a:lnTo>
                  <a:lnTo>
                    <a:pt x="103" y="1389"/>
                  </a:lnTo>
                  <a:lnTo>
                    <a:pt x="100" y="1387"/>
                  </a:lnTo>
                  <a:lnTo>
                    <a:pt x="99" y="1387"/>
                  </a:lnTo>
                  <a:lnTo>
                    <a:pt x="98" y="1385"/>
                  </a:lnTo>
                  <a:lnTo>
                    <a:pt x="96" y="1385"/>
                  </a:lnTo>
                  <a:lnTo>
                    <a:pt x="95" y="1384"/>
                  </a:lnTo>
                  <a:lnTo>
                    <a:pt x="93" y="1382"/>
                  </a:lnTo>
                  <a:lnTo>
                    <a:pt x="94" y="1378"/>
                  </a:lnTo>
                  <a:lnTo>
                    <a:pt x="95" y="1376"/>
                  </a:lnTo>
                  <a:lnTo>
                    <a:pt x="96" y="1375"/>
                  </a:lnTo>
                  <a:lnTo>
                    <a:pt x="96" y="1372"/>
                  </a:lnTo>
                  <a:lnTo>
                    <a:pt x="97" y="1371"/>
                  </a:lnTo>
                  <a:lnTo>
                    <a:pt x="98" y="1369"/>
                  </a:lnTo>
                  <a:lnTo>
                    <a:pt x="98" y="1368"/>
                  </a:lnTo>
                  <a:lnTo>
                    <a:pt x="99" y="1367"/>
                  </a:lnTo>
                  <a:lnTo>
                    <a:pt x="100" y="1365"/>
                  </a:lnTo>
                  <a:lnTo>
                    <a:pt x="100" y="1363"/>
                  </a:lnTo>
                  <a:lnTo>
                    <a:pt x="102" y="1361"/>
                  </a:lnTo>
                  <a:lnTo>
                    <a:pt x="102" y="1360"/>
                  </a:lnTo>
                  <a:lnTo>
                    <a:pt x="103" y="1359"/>
                  </a:lnTo>
                  <a:lnTo>
                    <a:pt x="103" y="1357"/>
                  </a:lnTo>
                  <a:lnTo>
                    <a:pt x="104" y="1355"/>
                  </a:lnTo>
                  <a:lnTo>
                    <a:pt x="105" y="1353"/>
                  </a:lnTo>
                  <a:lnTo>
                    <a:pt x="105" y="1352"/>
                  </a:lnTo>
                  <a:lnTo>
                    <a:pt x="106" y="1351"/>
                  </a:lnTo>
                  <a:lnTo>
                    <a:pt x="106" y="1349"/>
                  </a:lnTo>
                  <a:lnTo>
                    <a:pt x="107" y="1348"/>
                  </a:lnTo>
                  <a:lnTo>
                    <a:pt x="108" y="1346"/>
                  </a:lnTo>
                  <a:lnTo>
                    <a:pt x="110" y="1345"/>
                  </a:lnTo>
                  <a:lnTo>
                    <a:pt x="110" y="1343"/>
                  </a:lnTo>
                  <a:lnTo>
                    <a:pt x="111" y="1342"/>
                  </a:lnTo>
                  <a:lnTo>
                    <a:pt x="112" y="1341"/>
                  </a:lnTo>
                  <a:lnTo>
                    <a:pt x="112" y="1338"/>
                  </a:lnTo>
                  <a:lnTo>
                    <a:pt x="113" y="1337"/>
                  </a:lnTo>
                  <a:lnTo>
                    <a:pt x="114" y="1336"/>
                  </a:lnTo>
                  <a:lnTo>
                    <a:pt x="114" y="1335"/>
                  </a:lnTo>
                  <a:lnTo>
                    <a:pt x="115" y="1333"/>
                  </a:lnTo>
                  <a:lnTo>
                    <a:pt x="115" y="1332"/>
                  </a:lnTo>
                  <a:lnTo>
                    <a:pt x="116" y="1330"/>
                  </a:lnTo>
                  <a:lnTo>
                    <a:pt x="118" y="1328"/>
                  </a:lnTo>
                  <a:lnTo>
                    <a:pt x="119" y="1327"/>
                  </a:lnTo>
                  <a:lnTo>
                    <a:pt x="120" y="1327"/>
                  </a:lnTo>
                  <a:lnTo>
                    <a:pt x="121" y="1326"/>
                  </a:lnTo>
                  <a:lnTo>
                    <a:pt x="121" y="1324"/>
                  </a:lnTo>
                  <a:lnTo>
                    <a:pt x="121" y="1323"/>
                  </a:lnTo>
                  <a:lnTo>
                    <a:pt x="121" y="1320"/>
                  </a:lnTo>
                  <a:lnTo>
                    <a:pt x="121" y="1319"/>
                  </a:lnTo>
                  <a:lnTo>
                    <a:pt x="121" y="1317"/>
                  </a:lnTo>
                  <a:lnTo>
                    <a:pt x="121" y="1316"/>
                  </a:lnTo>
                  <a:lnTo>
                    <a:pt x="121" y="1313"/>
                  </a:lnTo>
                  <a:lnTo>
                    <a:pt x="121" y="1312"/>
                  </a:lnTo>
                  <a:lnTo>
                    <a:pt x="120" y="1310"/>
                  </a:lnTo>
                  <a:lnTo>
                    <a:pt x="120" y="1309"/>
                  </a:lnTo>
                  <a:lnTo>
                    <a:pt x="120" y="1307"/>
                  </a:lnTo>
                  <a:lnTo>
                    <a:pt x="120" y="1306"/>
                  </a:lnTo>
                  <a:lnTo>
                    <a:pt x="120" y="1304"/>
                  </a:lnTo>
                  <a:lnTo>
                    <a:pt x="121" y="1301"/>
                  </a:lnTo>
                  <a:lnTo>
                    <a:pt x="122" y="1299"/>
                  </a:lnTo>
                  <a:lnTo>
                    <a:pt x="123" y="1298"/>
                  </a:lnTo>
                  <a:lnTo>
                    <a:pt x="124" y="1296"/>
                  </a:lnTo>
                  <a:lnTo>
                    <a:pt x="125" y="1295"/>
                  </a:lnTo>
                  <a:lnTo>
                    <a:pt x="129" y="1295"/>
                  </a:lnTo>
                  <a:lnTo>
                    <a:pt x="131" y="1293"/>
                  </a:lnTo>
                  <a:lnTo>
                    <a:pt x="129" y="1292"/>
                  </a:lnTo>
                  <a:lnTo>
                    <a:pt x="129" y="1288"/>
                  </a:lnTo>
                  <a:lnTo>
                    <a:pt x="129" y="1287"/>
                  </a:lnTo>
                  <a:lnTo>
                    <a:pt x="129" y="1285"/>
                  </a:lnTo>
                  <a:lnTo>
                    <a:pt x="129" y="1284"/>
                  </a:lnTo>
                  <a:lnTo>
                    <a:pt x="129" y="1283"/>
                  </a:lnTo>
                  <a:lnTo>
                    <a:pt x="129" y="1281"/>
                  </a:lnTo>
                  <a:lnTo>
                    <a:pt x="130" y="1279"/>
                  </a:lnTo>
                  <a:lnTo>
                    <a:pt x="130" y="1277"/>
                  </a:lnTo>
                  <a:lnTo>
                    <a:pt x="131" y="1276"/>
                  </a:lnTo>
                  <a:lnTo>
                    <a:pt x="132" y="1275"/>
                  </a:lnTo>
                  <a:lnTo>
                    <a:pt x="132" y="1274"/>
                  </a:lnTo>
                  <a:lnTo>
                    <a:pt x="133" y="1271"/>
                  </a:lnTo>
                  <a:lnTo>
                    <a:pt x="133" y="1270"/>
                  </a:lnTo>
                  <a:lnTo>
                    <a:pt x="135" y="1269"/>
                  </a:lnTo>
                  <a:lnTo>
                    <a:pt x="135" y="1268"/>
                  </a:lnTo>
                  <a:lnTo>
                    <a:pt x="136" y="1266"/>
                  </a:lnTo>
                  <a:lnTo>
                    <a:pt x="136" y="1265"/>
                  </a:lnTo>
                  <a:lnTo>
                    <a:pt x="139" y="1264"/>
                  </a:lnTo>
                  <a:lnTo>
                    <a:pt x="136" y="1262"/>
                  </a:lnTo>
                  <a:lnTo>
                    <a:pt x="135" y="1261"/>
                  </a:lnTo>
                  <a:lnTo>
                    <a:pt x="133" y="1259"/>
                  </a:lnTo>
                  <a:lnTo>
                    <a:pt x="133" y="1258"/>
                  </a:lnTo>
                  <a:lnTo>
                    <a:pt x="132" y="1257"/>
                  </a:lnTo>
                  <a:lnTo>
                    <a:pt x="131" y="1256"/>
                  </a:lnTo>
                  <a:lnTo>
                    <a:pt x="130" y="1254"/>
                  </a:lnTo>
                  <a:lnTo>
                    <a:pt x="130" y="1252"/>
                  </a:lnTo>
                  <a:lnTo>
                    <a:pt x="129" y="1251"/>
                  </a:lnTo>
                  <a:lnTo>
                    <a:pt x="129" y="1249"/>
                  </a:lnTo>
                  <a:lnTo>
                    <a:pt x="129" y="1248"/>
                  </a:lnTo>
                  <a:lnTo>
                    <a:pt x="129" y="1247"/>
                  </a:lnTo>
                  <a:lnTo>
                    <a:pt x="130" y="1244"/>
                  </a:lnTo>
                  <a:lnTo>
                    <a:pt x="131" y="1243"/>
                  </a:lnTo>
                  <a:lnTo>
                    <a:pt x="132" y="1242"/>
                  </a:lnTo>
                  <a:lnTo>
                    <a:pt x="133" y="1241"/>
                  </a:lnTo>
                  <a:lnTo>
                    <a:pt x="135" y="1239"/>
                  </a:lnTo>
                  <a:lnTo>
                    <a:pt x="136" y="1237"/>
                  </a:lnTo>
                  <a:lnTo>
                    <a:pt x="136" y="1236"/>
                  </a:lnTo>
                  <a:lnTo>
                    <a:pt x="136" y="1234"/>
                  </a:lnTo>
                  <a:lnTo>
                    <a:pt x="137" y="1233"/>
                  </a:lnTo>
                  <a:lnTo>
                    <a:pt x="137" y="1232"/>
                  </a:lnTo>
                  <a:lnTo>
                    <a:pt x="137" y="1229"/>
                  </a:lnTo>
                  <a:lnTo>
                    <a:pt x="137" y="1228"/>
                  </a:lnTo>
                  <a:lnTo>
                    <a:pt x="136" y="1226"/>
                  </a:lnTo>
                  <a:lnTo>
                    <a:pt x="136" y="1225"/>
                  </a:lnTo>
                  <a:lnTo>
                    <a:pt x="135" y="1224"/>
                  </a:lnTo>
                  <a:lnTo>
                    <a:pt x="133" y="1223"/>
                  </a:lnTo>
                  <a:lnTo>
                    <a:pt x="131" y="1222"/>
                  </a:lnTo>
                  <a:lnTo>
                    <a:pt x="131" y="1220"/>
                  </a:lnTo>
                  <a:lnTo>
                    <a:pt x="131" y="1218"/>
                  </a:lnTo>
                  <a:lnTo>
                    <a:pt x="131" y="1217"/>
                  </a:lnTo>
                  <a:lnTo>
                    <a:pt x="131" y="1216"/>
                  </a:lnTo>
                  <a:lnTo>
                    <a:pt x="132" y="1214"/>
                  </a:lnTo>
                  <a:lnTo>
                    <a:pt x="132" y="1212"/>
                  </a:lnTo>
                  <a:lnTo>
                    <a:pt x="133" y="1211"/>
                  </a:lnTo>
                  <a:lnTo>
                    <a:pt x="133" y="1209"/>
                  </a:lnTo>
                  <a:lnTo>
                    <a:pt x="135" y="1208"/>
                  </a:lnTo>
                  <a:lnTo>
                    <a:pt x="135" y="1206"/>
                  </a:lnTo>
                  <a:lnTo>
                    <a:pt x="136" y="1206"/>
                  </a:lnTo>
                  <a:lnTo>
                    <a:pt x="137" y="1205"/>
                  </a:lnTo>
                  <a:lnTo>
                    <a:pt x="139" y="1205"/>
                  </a:lnTo>
                  <a:lnTo>
                    <a:pt x="140" y="1203"/>
                  </a:lnTo>
                  <a:lnTo>
                    <a:pt x="141" y="1202"/>
                  </a:lnTo>
                  <a:lnTo>
                    <a:pt x="143" y="1201"/>
                  </a:lnTo>
                  <a:lnTo>
                    <a:pt x="145" y="1200"/>
                  </a:lnTo>
                  <a:lnTo>
                    <a:pt x="144" y="1198"/>
                  </a:lnTo>
                  <a:lnTo>
                    <a:pt x="144" y="1197"/>
                  </a:lnTo>
                  <a:lnTo>
                    <a:pt x="143" y="1194"/>
                  </a:lnTo>
                  <a:lnTo>
                    <a:pt x="143" y="1193"/>
                  </a:lnTo>
                  <a:lnTo>
                    <a:pt x="143" y="1191"/>
                  </a:lnTo>
                  <a:lnTo>
                    <a:pt x="143" y="1190"/>
                  </a:lnTo>
                  <a:lnTo>
                    <a:pt x="141" y="1187"/>
                  </a:lnTo>
                  <a:lnTo>
                    <a:pt x="141" y="1186"/>
                  </a:lnTo>
                  <a:lnTo>
                    <a:pt x="141" y="1184"/>
                  </a:lnTo>
                  <a:lnTo>
                    <a:pt x="140" y="1183"/>
                  </a:lnTo>
                  <a:lnTo>
                    <a:pt x="140" y="1181"/>
                  </a:lnTo>
                  <a:lnTo>
                    <a:pt x="139" y="1180"/>
                  </a:lnTo>
                  <a:lnTo>
                    <a:pt x="138" y="1178"/>
                  </a:lnTo>
                  <a:lnTo>
                    <a:pt x="137" y="1177"/>
                  </a:lnTo>
                  <a:lnTo>
                    <a:pt x="136" y="1176"/>
                  </a:lnTo>
                  <a:lnTo>
                    <a:pt x="135" y="1175"/>
                  </a:lnTo>
                  <a:lnTo>
                    <a:pt x="133" y="1174"/>
                  </a:lnTo>
                  <a:lnTo>
                    <a:pt x="131" y="1173"/>
                  </a:lnTo>
                  <a:lnTo>
                    <a:pt x="130" y="1172"/>
                  </a:lnTo>
                  <a:lnTo>
                    <a:pt x="129" y="1170"/>
                  </a:lnTo>
                  <a:lnTo>
                    <a:pt x="128" y="1170"/>
                  </a:lnTo>
                  <a:lnTo>
                    <a:pt x="127" y="1169"/>
                  </a:lnTo>
                  <a:lnTo>
                    <a:pt x="124" y="1168"/>
                  </a:lnTo>
                  <a:lnTo>
                    <a:pt x="123" y="1167"/>
                  </a:lnTo>
                  <a:lnTo>
                    <a:pt x="122" y="1166"/>
                  </a:lnTo>
                  <a:lnTo>
                    <a:pt x="121" y="1165"/>
                  </a:lnTo>
                  <a:lnTo>
                    <a:pt x="120" y="1164"/>
                  </a:lnTo>
                  <a:lnTo>
                    <a:pt x="119" y="1163"/>
                  </a:lnTo>
                  <a:lnTo>
                    <a:pt x="116" y="1161"/>
                  </a:lnTo>
                  <a:lnTo>
                    <a:pt x="115" y="1160"/>
                  </a:lnTo>
                  <a:lnTo>
                    <a:pt x="114" y="1159"/>
                  </a:lnTo>
                  <a:lnTo>
                    <a:pt x="113" y="1159"/>
                  </a:lnTo>
                  <a:lnTo>
                    <a:pt x="112" y="1157"/>
                  </a:lnTo>
                  <a:lnTo>
                    <a:pt x="111" y="1157"/>
                  </a:lnTo>
                  <a:lnTo>
                    <a:pt x="110" y="1156"/>
                  </a:lnTo>
                  <a:lnTo>
                    <a:pt x="108" y="1155"/>
                  </a:lnTo>
                  <a:lnTo>
                    <a:pt x="107" y="1153"/>
                  </a:lnTo>
                  <a:lnTo>
                    <a:pt x="106" y="1152"/>
                  </a:lnTo>
                  <a:lnTo>
                    <a:pt x="105" y="1150"/>
                  </a:lnTo>
                  <a:lnTo>
                    <a:pt x="104" y="1149"/>
                  </a:lnTo>
                  <a:lnTo>
                    <a:pt x="104" y="1148"/>
                  </a:lnTo>
                  <a:lnTo>
                    <a:pt x="104" y="1146"/>
                  </a:lnTo>
                  <a:lnTo>
                    <a:pt x="103" y="1144"/>
                  </a:lnTo>
                  <a:lnTo>
                    <a:pt x="103" y="1143"/>
                  </a:lnTo>
                  <a:lnTo>
                    <a:pt x="103" y="1141"/>
                  </a:lnTo>
                  <a:lnTo>
                    <a:pt x="102" y="1140"/>
                  </a:lnTo>
                  <a:lnTo>
                    <a:pt x="100" y="1139"/>
                  </a:lnTo>
                  <a:lnTo>
                    <a:pt x="99" y="1139"/>
                  </a:lnTo>
                  <a:lnTo>
                    <a:pt x="97" y="1139"/>
                  </a:lnTo>
                  <a:lnTo>
                    <a:pt x="96" y="1138"/>
                  </a:lnTo>
                  <a:lnTo>
                    <a:pt x="95" y="1136"/>
                  </a:lnTo>
                  <a:lnTo>
                    <a:pt x="94" y="1135"/>
                  </a:lnTo>
                  <a:lnTo>
                    <a:pt x="91" y="1134"/>
                  </a:lnTo>
                  <a:lnTo>
                    <a:pt x="90" y="1132"/>
                  </a:lnTo>
                  <a:lnTo>
                    <a:pt x="89" y="1131"/>
                  </a:lnTo>
                  <a:lnTo>
                    <a:pt x="88" y="1131"/>
                  </a:lnTo>
                  <a:lnTo>
                    <a:pt x="86" y="1132"/>
                  </a:lnTo>
                  <a:lnTo>
                    <a:pt x="85" y="1132"/>
                  </a:lnTo>
                  <a:lnTo>
                    <a:pt x="82" y="1133"/>
                  </a:lnTo>
                  <a:lnTo>
                    <a:pt x="81" y="1133"/>
                  </a:lnTo>
                  <a:lnTo>
                    <a:pt x="80" y="1133"/>
                  </a:lnTo>
                  <a:lnTo>
                    <a:pt x="79" y="1134"/>
                  </a:lnTo>
                  <a:lnTo>
                    <a:pt x="75" y="1132"/>
                  </a:lnTo>
                  <a:lnTo>
                    <a:pt x="73" y="1134"/>
                  </a:lnTo>
                  <a:lnTo>
                    <a:pt x="71" y="1133"/>
                  </a:lnTo>
                  <a:lnTo>
                    <a:pt x="70" y="1133"/>
                  </a:lnTo>
                  <a:lnTo>
                    <a:pt x="69" y="1132"/>
                  </a:lnTo>
                  <a:lnTo>
                    <a:pt x="66" y="1131"/>
                  </a:lnTo>
                  <a:lnTo>
                    <a:pt x="65" y="1131"/>
                  </a:lnTo>
                  <a:lnTo>
                    <a:pt x="64" y="1130"/>
                  </a:lnTo>
                  <a:lnTo>
                    <a:pt x="62" y="1128"/>
                  </a:lnTo>
                  <a:lnTo>
                    <a:pt x="61" y="1128"/>
                  </a:lnTo>
                  <a:lnTo>
                    <a:pt x="60" y="1127"/>
                  </a:lnTo>
                  <a:lnTo>
                    <a:pt x="57" y="1126"/>
                  </a:lnTo>
                  <a:lnTo>
                    <a:pt x="56" y="1125"/>
                  </a:lnTo>
                  <a:lnTo>
                    <a:pt x="55" y="1124"/>
                  </a:lnTo>
                  <a:lnTo>
                    <a:pt x="54" y="1123"/>
                  </a:lnTo>
                  <a:lnTo>
                    <a:pt x="53" y="1122"/>
                  </a:lnTo>
                  <a:lnTo>
                    <a:pt x="52" y="1121"/>
                  </a:lnTo>
                  <a:lnTo>
                    <a:pt x="50" y="1119"/>
                  </a:lnTo>
                  <a:lnTo>
                    <a:pt x="49" y="1118"/>
                  </a:lnTo>
                  <a:lnTo>
                    <a:pt x="48" y="1117"/>
                  </a:lnTo>
                  <a:lnTo>
                    <a:pt x="48" y="1116"/>
                  </a:lnTo>
                  <a:lnTo>
                    <a:pt x="47" y="1115"/>
                  </a:lnTo>
                  <a:lnTo>
                    <a:pt x="46" y="1113"/>
                  </a:lnTo>
                  <a:lnTo>
                    <a:pt x="45" y="1111"/>
                  </a:lnTo>
                  <a:lnTo>
                    <a:pt x="44" y="1110"/>
                  </a:lnTo>
                  <a:lnTo>
                    <a:pt x="43" y="1109"/>
                  </a:lnTo>
                  <a:lnTo>
                    <a:pt x="41" y="1108"/>
                  </a:lnTo>
                  <a:lnTo>
                    <a:pt x="40" y="1108"/>
                  </a:lnTo>
                  <a:lnTo>
                    <a:pt x="39" y="1108"/>
                  </a:lnTo>
                  <a:lnTo>
                    <a:pt x="37" y="1109"/>
                  </a:lnTo>
                  <a:lnTo>
                    <a:pt x="35" y="1108"/>
                  </a:lnTo>
                  <a:lnTo>
                    <a:pt x="31" y="1109"/>
                  </a:lnTo>
                  <a:lnTo>
                    <a:pt x="30" y="1109"/>
                  </a:lnTo>
                  <a:lnTo>
                    <a:pt x="29" y="1109"/>
                  </a:lnTo>
                  <a:lnTo>
                    <a:pt x="27" y="1109"/>
                  </a:lnTo>
                  <a:lnTo>
                    <a:pt x="25" y="1108"/>
                  </a:lnTo>
                  <a:lnTo>
                    <a:pt x="23" y="1108"/>
                  </a:lnTo>
                  <a:lnTo>
                    <a:pt x="22" y="1108"/>
                  </a:lnTo>
                  <a:lnTo>
                    <a:pt x="19" y="1106"/>
                  </a:lnTo>
                  <a:lnTo>
                    <a:pt x="16" y="1104"/>
                  </a:lnTo>
                  <a:lnTo>
                    <a:pt x="13" y="1104"/>
                  </a:lnTo>
                  <a:lnTo>
                    <a:pt x="15" y="1100"/>
                  </a:lnTo>
                  <a:lnTo>
                    <a:pt x="15" y="1099"/>
                  </a:lnTo>
                  <a:lnTo>
                    <a:pt x="14" y="1097"/>
                  </a:lnTo>
                  <a:lnTo>
                    <a:pt x="14" y="1096"/>
                  </a:lnTo>
                  <a:lnTo>
                    <a:pt x="14" y="1094"/>
                  </a:lnTo>
                  <a:lnTo>
                    <a:pt x="14" y="1092"/>
                  </a:lnTo>
                  <a:lnTo>
                    <a:pt x="14" y="1091"/>
                  </a:lnTo>
                  <a:lnTo>
                    <a:pt x="14" y="1089"/>
                  </a:lnTo>
                  <a:lnTo>
                    <a:pt x="14" y="1088"/>
                  </a:lnTo>
                  <a:lnTo>
                    <a:pt x="15" y="1086"/>
                  </a:lnTo>
                  <a:lnTo>
                    <a:pt x="15" y="1084"/>
                  </a:lnTo>
                  <a:lnTo>
                    <a:pt x="15" y="1083"/>
                  </a:lnTo>
                  <a:lnTo>
                    <a:pt x="15" y="1081"/>
                  </a:lnTo>
                  <a:lnTo>
                    <a:pt x="15" y="1080"/>
                  </a:lnTo>
                  <a:lnTo>
                    <a:pt x="16" y="1077"/>
                  </a:lnTo>
                  <a:lnTo>
                    <a:pt x="16" y="1076"/>
                  </a:lnTo>
                  <a:lnTo>
                    <a:pt x="17" y="1075"/>
                  </a:lnTo>
                  <a:lnTo>
                    <a:pt x="17" y="1073"/>
                  </a:lnTo>
                  <a:lnTo>
                    <a:pt x="17" y="1072"/>
                  </a:lnTo>
                  <a:lnTo>
                    <a:pt x="17" y="1069"/>
                  </a:lnTo>
                  <a:lnTo>
                    <a:pt x="16" y="1068"/>
                  </a:lnTo>
                  <a:lnTo>
                    <a:pt x="15" y="1067"/>
                  </a:lnTo>
                  <a:lnTo>
                    <a:pt x="15" y="1066"/>
                  </a:lnTo>
                  <a:lnTo>
                    <a:pt x="14" y="1065"/>
                  </a:lnTo>
                  <a:lnTo>
                    <a:pt x="13" y="1064"/>
                  </a:lnTo>
                  <a:lnTo>
                    <a:pt x="12" y="1063"/>
                  </a:lnTo>
                  <a:lnTo>
                    <a:pt x="10" y="1062"/>
                  </a:lnTo>
                  <a:lnTo>
                    <a:pt x="8" y="1060"/>
                  </a:lnTo>
                  <a:lnTo>
                    <a:pt x="8" y="1059"/>
                  </a:lnTo>
                  <a:lnTo>
                    <a:pt x="7" y="1058"/>
                  </a:lnTo>
                  <a:lnTo>
                    <a:pt x="8" y="1056"/>
                  </a:lnTo>
                  <a:lnTo>
                    <a:pt x="10" y="1055"/>
                  </a:lnTo>
                  <a:lnTo>
                    <a:pt x="10" y="1054"/>
                  </a:lnTo>
                  <a:lnTo>
                    <a:pt x="11" y="1052"/>
                  </a:lnTo>
                  <a:lnTo>
                    <a:pt x="11" y="1049"/>
                  </a:lnTo>
                  <a:lnTo>
                    <a:pt x="10" y="1048"/>
                  </a:lnTo>
                  <a:lnTo>
                    <a:pt x="10" y="1046"/>
                  </a:lnTo>
                  <a:lnTo>
                    <a:pt x="10" y="1044"/>
                  </a:lnTo>
                  <a:lnTo>
                    <a:pt x="8" y="1042"/>
                  </a:lnTo>
                  <a:lnTo>
                    <a:pt x="8" y="1041"/>
                  </a:lnTo>
                  <a:lnTo>
                    <a:pt x="8" y="1039"/>
                  </a:lnTo>
                  <a:lnTo>
                    <a:pt x="8" y="1038"/>
                  </a:lnTo>
                  <a:lnTo>
                    <a:pt x="7" y="1037"/>
                  </a:lnTo>
                  <a:lnTo>
                    <a:pt x="7" y="1034"/>
                  </a:lnTo>
                  <a:lnTo>
                    <a:pt x="6" y="1033"/>
                  </a:lnTo>
                  <a:lnTo>
                    <a:pt x="6" y="1032"/>
                  </a:lnTo>
                  <a:lnTo>
                    <a:pt x="6" y="1030"/>
                  </a:lnTo>
                  <a:lnTo>
                    <a:pt x="6" y="1029"/>
                  </a:lnTo>
                  <a:lnTo>
                    <a:pt x="6" y="1026"/>
                  </a:lnTo>
                  <a:lnTo>
                    <a:pt x="6" y="1025"/>
                  </a:lnTo>
                  <a:lnTo>
                    <a:pt x="6" y="1023"/>
                  </a:lnTo>
                  <a:lnTo>
                    <a:pt x="6" y="1022"/>
                  </a:lnTo>
                  <a:lnTo>
                    <a:pt x="7" y="1020"/>
                  </a:lnTo>
                  <a:lnTo>
                    <a:pt x="7" y="1018"/>
                  </a:lnTo>
                  <a:lnTo>
                    <a:pt x="7" y="1017"/>
                  </a:lnTo>
                  <a:lnTo>
                    <a:pt x="7" y="1015"/>
                  </a:lnTo>
                  <a:lnTo>
                    <a:pt x="7" y="1014"/>
                  </a:lnTo>
                  <a:lnTo>
                    <a:pt x="6" y="1012"/>
                  </a:lnTo>
                  <a:lnTo>
                    <a:pt x="5" y="1012"/>
                  </a:lnTo>
                  <a:lnTo>
                    <a:pt x="4" y="1009"/>
                  </a:lnTo>
                  <a:lnTo>
                    <a:pt x="4" y="1008"/>
                  </a:lnTo>
                  <a:lnTo>
                    <a:pt x="4" y="1006"/>
                  </a:lnTo>
                  <a:lnTo>
                    <a:pt x="4" y="1005"/>
                  </a:lnTo>
                  <a:lnTo>
                    <a:pt x="4" y="1004"/>
                  </a:lnTo>
                  <a:lnTo>
                    <a:pt x="4" y="100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126" name="Rectangle 54"/>
            <p:cNvSpPr>
              <a:spLocks noChangeArrowheads="1"/>
            </p:cNvSpPr>
            <p:nvPr/>
          </p:nvSpPr>
          <p:spPr bwMode="auto">
            <a:xfrm>
              <a:off x="6561138" y="5151438"/>
              <a:ext cx="203815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leski</a:t>
              </a:r>
              <a:endParaRPr kumimoji="0" lang="pl-PL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27" name="Rectangle 55"/>
            <p:cNvSpPr>
              <a:spLocks noChangeArrowheads="1"/>
            </p:cNvSpPr>
            <p:nvPr/>
          </p:nvSpPr>
          <p:spPr bwMode="auto">
            <a:xfrm>
              <a:off x="5282620" y="4502080"/>
              <a:ext cx="462407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Krosno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4468813" y="1484313"/>
              <a:ext cx="4078288" cy="4733925"/>
            </a:xfrm>
            <a:custGeom>
              <a:avLst/>
              <a:gdLst/>
              <a:ahLst/>
              <a:cxnLst>
                <a:cxn ang="0">
                  <a:pos x="26" y="2035"/>
                </a:cxn>
                <a:cxn ang="0">
                  <a:pos x="72" y="1857"/>
                </a:cxn>
                <a:cxn ang="0">
                  <a:pos x="164" y="1574"/>
                </a:cxn>
                <a:cxn ang="0">
                  <a:pos x="471" y="1309"/>
                </a:cxn>
                <a:cxn ang="0">
                  <a:pos x="771" y="1070"/>
                </a:cxn>
                <a:cxn ang="0">
                  <a:pos x="1078" y="777"/>
                </a:cxn>
                <a:cxn ang="0">
                  <a:pos x="1272" y="590"/>
                </a:cxn>
                <a:cxn ang="0">
                  <a:pos x="1427" y="250"/>
                </a:cxn>
                <a:cxn ang="0">
                  <a:pos x="1580" y="153"/>
                </a:cxn>
                <a:cxn ang="0">
                  <a:pos x="1807" y="61"/>
                </a:cxn>
                <a:cxn ang="0">
                  <a:pos x="2059" y="51"/>
                </a:cxn>
                <a:cxn ang="0">
                  <a:pos x="2198" y="203"/>
                </a:cxn>
                <a:cxn ang="0">
                  <a:pos x="2081" y="486"/>
                </a:cxn>
                <a:cxn ang="0">
                  <a:pos x="2348" y="634"/>
                </a:cxn>
                <a:cxn ang="0">
                  <a:pos x="2664" y="749"/>
                </a:cxn>
                <a:cxn ang="0">
                  <a:pos x="2924" y="766"/>
                </a:cxn>
                <a:cxn ang="0">
                  <a:pos x="2927" y="966"/>
                </a:cxn>
                <a:cxn ang="0">
                  <a:pos x="2925" y="1072"/>
                </a:cxn>
                <a:cxn ang="0">
                  <a:pos x="2933" y="1164"/>
                </a:cxn>
                <a:cxn ang="0">
                  <a:pos x="2780" y="1208"/>
                </a:cxn>
                <a:cxn ang="0">
                  <a:pos x="2741" y="1374"/>
                </a:cxn>
                <a:cxn ang="0">
                  <a:pos x="2891" y="1531"/>
                </a:cxn>
                <a:cxn ang="0">
                  <a:pos x="3273" y="1476"/>
                </a:cxn>
                <a:cxn ang="0">
                  <a:pos x="3133" y="1641"/>
                </a:cxn>
                <a:cxn ang="0">
                  <a:pos x="3520" y="1644"/>
                </a:cxn>
                <a:cxn ang="0">
                  <a:pos x="3791" y="1652"/>
                </a:cxn>
                <a:cxn ang="0">
                  <a:pos x="4037" y="1639"/>
                </a:cxn>
                <a:cxn ang="0">
                  <a:pos x="4243" y="1398"/>
                </a:cxn>
                <a:cxn ang="0">
                  <a:pos x="4434" y="1347"/>
                </a:cxn>
                <a:cxn ang="0">
                  <a:pos x="4636" y="1274"/>
                </a:cxn>
                <a:cxn ang="0">
                  <a:pos x="4752" y="1304"/>
                </a:cxn>
                <a:cxn ang="0">
                  <a:pos x="4871" y="1459"/>
                </a:cxn>
                <a:cxn ang="0">
                  <a:pos x="4964" y="1593"/>
                </a:cxn>
                <a:cxn ang="0">
                  <a:pos x="5059" y="1675"/>
                </a:cxn>
                <a:cxn ang="0">
                  <a:pos x="4340" y="2685"/>
                </a:cxn>
                <a:cxn ang="0">
                  <a:pos x="3514" y="4601"/>
                </a:cxn>
                <a:cxn ang="0">
                  <a:pos x="3586" y="5378"/>
                </a:cxn>
                <a:cxn ang="0">
                  <a:pos x="3797" y="5597"/>
                </a:cxn>
                <a:cxn ang="0">
                  <a:pos x="3908" y="5801"/>
                </a:cxn>
                <a:cxn ang="0">
                  <a:pos x="3660" y="5815"/>
                </a:cxn>
                <a:cxn ang="0">
                  <a:pos x="3180" y="5699"/>
                </a:cxn>
                <a:cxn ang="0">
                  <a:pos x="2834" y="5610"/>
                </a:cxn>
                <a:cxn ang="0">
                  <a:pos x="2496" y="5522"/>
                </a:cxn>
                <a:cxn ang="0">
                  <a:pos x="2288" y="5403"/>
                </a:cxn>
                <a:cxn ang="0">
                  <a:pos x="2050" y="5217"/>
                </a:cxn>
                <a:cxn ang="0">
                  <a:pos x="1852" y="4897"/>
                </a:cxn>
                <a:cxn ang="0">
                  <a:pos x="1532" y="4803"/>
                </a:cxn>
                <a:cxn ang="0">
                  <a:pos x="1283" y="4692"/>
                </a:cxn>
                <a:cxn ang="0">
                  <a:pos x="984" y="4628"/>
                </a:cxn>
                <a:cxn ang="0">
                  <a:pos x="664" y="4692"/>
                </a:cxn>
                <a:cxn ang="0">
                  <a:pos x="665" y="4463"/>
                </a:cxn>
                <a:cxn ang="0">
                  <a:pos x="548" y="4265"/>
                </a:cxn>
                <a:cxn ang="0">
                  <a:pos x="495" y="4070"/>
                </a:cxn>
                <a:cxn ang="0">
                  <a:pos x="493" y="3800"/>
                </a:cxn>
                <a:cxn ang="0">
                  <a:pos x="363" y="3612"/>
                </a:cxn>
                <a:cxn ang="0">
                  <a:pos x="314" y="3468"/>
                </a:cxn>
                <a:cxn ang="0">
                  <a:pos x="466" y="3368"/>
                </a:cxn>
                <a:cxn ang="0">
                  <a:pos x="218" y="3246"/>
                </a:cxn>
                <a:cxn ang="0">
                  <a:pos x="345" y="3072"/>
                </a:cxn>
                <a:cxn ang="0">
                  <a:pos x="97" y="3007"/>
                </a:cxn>
                <a:cxn ang="0">
                  <a:pos x="98" y="2752"/>
                </a:cxn>
                <a:cxn ang="0">
                  <a:pos x="89" y="2550"/>
                </a:cxn>
                <a:cxn ang="0">
                  <a:pos x="117" y="2388"/>
                </a:cxn>
              </a:cxnLst>
              <a:rect l="0" t="0" r="r" b="b"/>
              <a:pathLst>
                <a:path w="5139" h="5965">
                  <a:moveTo>
                    <a:pt x="31" y="2299"/>
                  </a:moveTo>
                  <a:lnTo>
                    <a:pt x="31" y="2297"/>
                  </a:lnTo>
                  <a:lnTo>
                    <a:pt x="32" y="2296"/>
                  </a:lnTo>
                  <a:lnTo>
                    <a:pt x="32" y="2294"/>
                  </a:lnTo>
                  <a:lnTo>
                    <a:pt x="33" y="2291"/>
                  </a:lnTo>
                  <a:lnTo>
                    <a:pt x="34" y="2289"/>
                  </a:lnTo>
                  <a:lnTo>
                    <a:pt x="34" y="2288"/>
                  </a:lnTo>
                  <a:lnTo>
                    <a:pt x="35" y="2287"/>
                  </a:lnTo>
                  <a:lnTo>
                    <a:pt x="35" y="2284"/>
                  </a:lnTo>
                  <a:lnTo>
                    <a:pt x="36" y="2283"/>
                  </a:lnTo>
                  <a:lnTo>
                    <a:pt x="36" y="2282"/>
                  </a:lnTo>
                  <a:lnTo>
                    <a:pt x="38" y="2280"/>
                  </a:lnTo>
                  <a:lnTo>
                    <a:pt x="38" y="2279"/>
                  </a:lnTo>
                  <a:lnTo>
                    <a:pt x="39" y="2277"/>
                  </a:lnTo>
                  <a:lnTo>
                    <a:pt x="39" y="2275"/>
                  </a:lnTo>
                  <a:lnTo>
                    <a:pt x="41" y="2272"/>
                  </a:lnTo>
                  <a:lnTo>
                    <a:pt x="42" y="2269"/>
                  </a:lnTo>
                  <a:lnTo>
                    <a:pt x="42" y="2267"/>
                  </a:lnTo>
                  <a:lnTo>
                    <a:pt x="43" y="2265"/>
                  </a:lnTo>
                  <a:lnTo>
                    <a:pt x="43" y="2264"/>
                  </a:lnTo>
                  <a:lnTo>
                    <a:pt x="44" y="2262"/>
                  </a:lnTo>
                  <a:lnTo>
                    <a:pt x="44" y="2261"/>
                  </a:lnTo>
                  <a:lnTo>
                    <a:pt x="46" y="2260"/>
                  </a:lnTo>
                  <a:lnTo>
                    <a:pt x="46" y="2258"/>
                  </a:lnTo>
                  <a:lnTo>
                    <a:pt x="47" y="2256"/>
                  </a:lnTo>
                  <a:lnTo>
                    <a:pt x="47" y="2255"/>
                  </a:lnTo>
                  <a:lnTo>
                    <a:pt x="48" y="2253"/>
                  </a:lnTo>
                  <a:lnTo>
                    <a:pt x="48" y="2252"/>
                  </a:lnTo>
                  <a:lnTo>
                    <a:pt x="49" y="2250"/>
                  </a:lnTo>
                  <a:lnTo>
                    <a:pt x="50" y="2247"/>
                  </a:lnTo>
                  <a:lnTo>
                    <a:pt x="51" y="2244"/>
                  </a:lnTo>
                  <a:lnTo>
                    <a:pt x="51" y="2241"/>
                  </a:lnTo>
                  <a:lnTo>
                    <a:pt x="52" y="2239"/>
                  </a:lnTo>
                  <a:lnTo>
                    <a:pt x="54" y="2238"/>
                  </a:lnTo>
                  <a:lnTo>
                    <a:pt x="54" y="2236"/>
                  </a:lnTo>
                  <a:lnTo>
                    <a:pt x="55" y="2235"/>
                  </a:lnTo>
                  <a:lnTo>
                    <a:pt x="55" y="2232"/>
                  </a:lnTo>
                  <a:lnTo>
                    <a:pt x="56" y="2231"/>
                  </a:lnTo>
                  <a:lnTo>
                    <a:pt x="56" y="2230"/>
                  </a:lnTo>
                  <a:lnTo>
                    <a:pt x="57" y="2229"/>
                  </a:lnTo>
                  <a:lnTo>
                    <a:pt x="57" y="2227"/>
                  </a:lnTo>
                  <a:lnTo>
                    <a:pt x="59" y="2224"/>
                  </a:lnTo>
                  <a:lnTo>
                    <a:pt x="59" y="2221"/>
                  </a:lnTo>
                  <a:lnTo>
                    <a:pt x="60" y="2219"/>
                  </a:lnTo>
                  <a:lnTo>
                    <a:pt x="60" y="2218"/>
                  </a:lnTo>
                  <a:lnTo>
                    <a:pt x="61" y="2216"/>
                  </a:lnTo>
                  <a:lnTo>
                    <a:pt x="61" y="2214"/>
                  </a:lnTo>
                  <a:lnTo>
                    <a:pt x="61" y="2213"/>
                  </a:lnTo>
                  <a:lnTo>
                    <a:pt x="61" y="2211"/>
                  </a:lnTo>
                  <a:lnTo>
                    <a:pt x="60" y="2210"/>
                  </a:lnTo>
                  <a:lnTo>
                    <a:pt x="61" y="2208"/>
                  </a:lnTo>
                  <a:lnTo>
                    <a:pt x="61" y="2206"/>
                  </a:lnTo>
                  <a:lnTo>
                    <a:pt x="63" y="2205"/>
                  </a:lnTo>
                  <a:lnTo>
                    <a:pt x="64" y="2204"/>
                  </a:lnTo>
                  <a:lnTo>
                    <a:pt x="65" y="2203"/>
                  </a:lnTo>
                  <a:lnTo>
                    <a:pt x="66" y="2202"/>
                  </a:lnTo>
                  <a:lnTo>
                    <a:pt x="67" y="2201"/>
                  </a:lnTo>
                  <a:lnTo>
                    <a:pt x="66" y="2201"/>
                  </a:lnTo>
                  <a:lnTo>
                    <a:pt x="64" y="2199"/>
                  </a:lnTo>
                  <a:lnTo>
                    <a:pt x="63" y="2198"/>
                  </a:lnTo>
                  <a:lnTo>
                    <a:pt x="61" y="2197"/>
                  </a:lnTo>
                  <a:lnTo>
                    <a:pt x="59" y="2196"/>
                  </a:lnTo>
                  <a:lnTo>
                    <a:pt x="58" y="2195"/>
                  </a:lnTo>
                  <a:lnTo>
                    <a:pt x="57" y="2194"/>
                  </a:lnTo>
                  <a:lnTo>
                    <a:pt x="56" y="2193"/>
                  </a:lnTo>
                  <a:lnTo>
                    <a:pt x="56" y="2190"/>
                  </a:lnTo>
                  <a:lnTo>
                    <a:pt x="55" y="2189"/>
                  </a:lnTo>
                  <a:lnTo>
                    <a:pt x="55" y="2188"/>
                  </a:lnTo>
                  <a:lnTo>
                    <a:pt x="55" y="2186"/>
                  </a:lnTo>
                  <a:lnTo>
                    <a:pt x="55" y="2185"/>
                  </a:lnTo>
                  <a:lnTo>
                    <a:pt x="55" y="2182"/>
                  </a:lnTo>
                  <a:lnTo>
                    <a:pt x="56" y="2181"/>
                  </a:lnTo>
                  <a:lnTo>
                    <a:pt x="56" y="2179"/>
                  </a:lnTo>
                  <a:lnTo>
                    <a:pt x="57" y="2178"/>
                  </a:lnTo>
                  <a:lnTo>
                    <a:pt x="57" y="2176"/>
                  </a:lnTo>
                  <a:lnTo>
                    <a:pt x="58" y="2174"/>
                  </a:lnTo>
                  <a:lnTo>
                    <a:pt x="58" y="2172"/>
                  </a:lnTo>
                  <a:lnTo>
                    <a:pt x="59" y="2171"/>
                  </a:lnTo>
                  <a:lnTo>
                    <a:pt x="59" y="2170"/>
                  </a:lnTo>
                  <a:lnTo>
                    <a:pt x="59" y="2168"/>
                  </a:lnTo>
                  <a:lnTo>
                    <a:pt x="60" y="2166"/>
                  </a:lnTo>
                  <a:lnTo>
                    <a:pt x="60" y="2165"/>
                  </a:lnTo>
                  <a:lnTo>
                    <a:pt x="60" y="2162"/>
                  </a:lnTo>
                  <a:lnTo>
                    <a:pt x="60" y="2161"/>
                  </a:lnTo>
                  <a:lnTo>
                    <a:pt x="59" y="2159"/>
                  </a:lnTo>
                  <a:lnTo>
                    <a:pt x="59" y="2157"/>
                  </a:lnTo>
                  <a:lnTo>
                    <a:pt x="59" y="2156"/>
                  </a:lnTo>
                  <a:lnTo>
                    <a:pt x="58" y="2154"/>
                  </a:lnTo>
                  <a:lnTo>
                    <a:pt x="58" y="2152"/>
                  </a:lnTo>
                  <a:lnTo>
                    <a:pt x="57" y="2151"/>
                  </a:lnTo>
                  <a:lnTo>
                    <a:pt x="57" y="2149"/>
                  </a:lnTo>
                  <a:lnTo>
                    <a:pt x="57" y="2147"/>
                  </a:lnTo>
                  <a:lnTo>
                    <a:pt x="57" y="2146"/>
                  </a:lnTo>
                  <a:lnTo>
                    <a:pt x="57" y="2144"/>
                  </a:lnTo>
                  <a:lnTo>
                    <a:pt x="57" y="2143"/>
                  </a:lnTo>
                  <a:lnTo>
                    <a:pt x="57" y="2140"/>
                  </a:lnTo>
                  <a:lnTo>
                    <a:pt x="57" y="2139"/>
                  </a:lnTo>
                  <a:lnTo>
                    <a:pt x="58" y="2137"/>
                  </a:lnTo>
                  <a:lnTo>
                    <a:pt x="57" y="2135"/>
                  </a:lnTo>
                  <a:lnTo>
                    <a:pt x="58" y="2131"/>
                  </a:lnTo>
                  <a:lnTo>
                    <a:pt x="58" y="2129"/>
                  </a:lnTo>
                  <a:lnTo>
                    <a:pt x="58" y="2128"/>
                  </a:lnTo>
                  <a:lnTo>
                    <a:pt x="57" y="2126"/>
                  </a:lnTo>
                  <a:lnTo>
                    <a:pt x="57" y="2124"/>
                  </a:lnTo>
                  <a:lnTo>
                    <a:pt x="57" y="2121"/>
                  </a:lnTo>
                  <a:lnTo>
                    <a:pt x="55" y="2120"/>
                  </a:lnTo>
                  <a:lnTo>
                    <a:pt x="56" y="2117"/>
                  </a:lnTo>
                  <a:lnTo>
                    <a:pt x="57" y="2114"/>
                  </a:lnTo>
                  <a:lnTo>
                    <a:pt x="57" y="2113"/>
                  </a:lnTo>
                  <a:lnTo>
                    <a:pt x="59" y="2111"/>
                  </a:lnTo>
                  <a:lnTo>
                    <a:pt x="60" y="2111"/>
                  </a:lnTo>
                  <a:lnTo>
                    <a:pt x="61" y="2110"/>
                  </a:lnTo>
                  <a:lnTo>
                    <a:pt x="63" y="2109"/>
                  </a:lnTo>
                  <a:lnTo>
                    <a:pt x="64" y="2107"/>
                  </a:lnTo>
                  <a:lnTo>
                    <a:pt x="64" y="2105"/>
                  </a:lnTo>
                  <a:lnTo>
                    <a:pt x="64" y="2104"/>
                  </a:lnTo>
                  <a:lnTo>
                    <a:pt x="64" y="2103"/>
                  </a:lnTo>
                  <a:lnTo>
                    <a:pt x="64" y="2101"/>
                  </a:lnTo>
                  <a:lnTo>
                    <a:pt x="65" y="2098"/>
                  </a:lnTo>
                  <a:lnTo>
                    <a:pt x="64" y="2097"/>
                  </a:lnTo>
                  <a:lnTo>
                    <a:pt x="64" y="2095"/>
                  </a:lnTo>
                  <a:lnTo>
                    <a:pt x="64" y="2094"/>
                  </a:lnTo>
                  <a:lnTo>
                    <a:pt x="63" y="2093"/>
                  </a:lnTo>
                  <a:lnTo>
                    <a:pt x="61" y="2092"/>
                  </a:lnTo>
                  <a:lnTo>
                    <a:pt x="60" y="2090"/>
                  </a:lnTo>
                  <a:lnTo>
                    <a:pt x="59" y="2088"/>
                  </a:lnTo>
                  <a:lnTo>
                    <a:pt x="58" y="2087"/>
                  </a:lnTo>
                  <a:lnTo>
                    <a:pt x="57" y="2086"/>
                  </a:lnTo>
                  <a:lnTo>
                    <a:pt x="56" y="2085"/>
                  </a:lnTo>
                  <a:lnTo>
                    <a:pt x="55" y="2084"/>
                  </a:lnTo>
                  <a:lnTo>
                    <a:pt x="54" y="2082"/>
                  </a:lnTo>
                  <a:lnTo>
                    <a:pt x="52" y="2080"/>
                  </a:lnTo>
                  <a:lnTo>
                    <a:pt x="51" y="2077"/>
                  </a:lnTo>
                  <a:lnTo>
                    <a:pt x="49" y="2077"/>
                  </a:lnTo>
                  <a:lnTo>
                    <a:pt x="50" y="2073"/>
                  </a:lnTo>
                  <a:lnTo>
                    <a:pt x="49" y="2072"/>
                  </a:lnTo>
                  <a:lnTo>
                    <a:pt x="48" y="2070"/>
                  </a:lnTo>
                  <a:lnTo>
                    <a:pt x="48" y="2069"/>
                  </a:lnTo>
                  <a:lnTo>
                    <a:pt x="47" y="2068"/>
                  </a:lnTo>
                  <a:lnTo>
                    <a:pt x="47" y="2065"/>
                  </a:lnTo>
                  <a:lnTo>
                    <a:pt x="46" y="2064"/>
                  </a:lnTo>
                  <a:lnTo>
                    <a:pt x="46" y="2062"/>
                  </a:lnTo>
                  <a:lnTo>
                    <a:pt x="47" y="2061"/>
                  </a:lnTo>
                  <a:lnTo>
                    <a:pt x="47" y="2059"/>
                  </a:lnTo>
                  <a:lnTo>
                    <a:pt x="47" y="2058"/>
                  </a:lnTo>
                  <a:lnTo>
                    <a:pt x="47" y="2055"/>
                  </a:lnTo>
                  <a:lnTo>
                    <a:pt x="47" y="2054"/>
                  </a:lnTo>
                  <a:lnTo>
                    <a:pt x="47" y="2052"/>
                  </a:lnTo>
                  <a:lnTo>
                    <a:pt x="47" y="2051"/>
                  </a:lnTo>
                  <a:lnTo>
                    <a:pt x="47" y="2050"/>
                  </a:lnTo>
                  <a:lnTo>
                    <a:pt x="46" y="2047"/>
                  </a:lnTo>
                  <a:lnTo>
                    <a:pt x="44" y="2047"/>
                  </a:lnTo>
                  <a:lnTo>
                    <a:pt x="42" y="2046"/>
                  </a:lnTo>
                  <a:lnTo>
                    <a:pt x="41" y="2045"/>
                  </a:lnTo>
                  <a:lnTo>
                    <a:pt x="40" y="2045"/>
                  </a:lnTo>
                  <a:lnTo>
                    <a:pt x="38" y="2044"/>
                  </a:lnTo>
                  <a:lnTo>
                    <a:pt x="36" y="2044"/>
                  </a:lnTo>
                  <a:lnTo>
                    <a:pt x="35" y="2044"/>
                  </a:lnTo>
                  <a:lnTo>
                    <a:pt x="33" y="2043"/>
                  </a:lnTo>
                  <a:lnTo>
                    <a:pt x="32" y="2043"/>
                  </a:lnTo>
                  <a:lnTo>
                    <a:pt x="31" y="2042"/>
                  </a:lnTo>
                  <a:lnTo>
                    <a:pt x="28" y="2039"/>
                  </a:lnTo>
                  <a:lnTo>
                    <a:pt x="27" y="2038"/>
                  </a:lnTo>
                  <a:lnTo>
                    <a:pt x="27" y="2037"/>
                  </a:lnTo>
                  <a:lnTo>
                    <a:pt x="26" y="2035"/>
                  </a:lnTo>
                  <a:lnTo>
                    <a:pt x="26" y="2034"/>
                  </a:lnTo>
                  <a:lnTo>
                    <a:pt x="25" y="2033"/>
                  </a:lnTo>
                  <a:lnTo>
                    <a:pt x="25" y="2030"/>
                  </a:lnTo>
                  <a:lnTo>
                    <a:pt x="24" y="2029"/>
                  </a:lnTo>
                  <a:lnTo>
                    <a:pt x="23" y="2028"/>
                  </a:lnTo>
                  <a:lnTo>
                    <a:pt x="22" y="2027"/>
                  </a:lnTo>
                  <a:lnTo>
                    <a:pt x="19" y="2027"/>
                  </a:lnTo>
                  <a:lnTo>
                    <a:pt x="18" y="2027"/>
                  </a:lnTo>
                  <a:lnTo>
                    <a:pt x="16" y="2026"/>
                  </a:lnTo>
                  <a:lnTo>
                    <a:pt x="16" y="2025"/>
                  </a:lnTo>
                  <a:lnTo>
                    <a:pt x="15" y="2023"/>
                  </a:lnTo>
                  <a:lnTo>
                    <a:pt x="14" y="2022"/>
                  </a:lnTo>
                  <a:lnTo>
                    <a:pt x="13" y="2021"/>
                  </a:lnTo>
                  <a:lnTo>
                    <a:pt x="13" y="2019"/>
                  </a:lnTo>
                  <a:lnTo>
                    <a:pt x="11" y="2018"/>
                  </a:lnTo>
                  <a:lnTo>
                    <a:pt x="10" y="2017"/>
                  </a:lnTo>
                  <a:lnTo>
                    <a:pt x="9" y="2016"/>
                  </a:lnTo>
                  <a:lnTo>
                    <a:pt x="8" y="2014"/>
                  </a:lnTo>
                  <a:lnTo>
                    <a:pt x="7" y="2012"/>
                  </a:lnTo>
                  <a:lnTo>
                    <a:pt x="6" y="2011"/>
                  </a:lnTo>
                  <a:lnTo>
                    <a:pt x="5" y="2010"/>
                  </a:lnTo>
                  <a:lnTo>
                    <a:pt x="5" y="2009"/>
                  </a:lnTo>
                  <a:lnTo>
                    <a:pt x="3" y="2008"/>
                  </a:lnTo>
                  <a:lnTo>
                    <a:pt x="2" y="2005"/>
                  </a:lnTo>
                  <a:lnTo>
                    <a:pt x="1" y="2004"/>
                  </a:lnTo>
                  <a:lnTo>
                    <a:pt x="1" y="2003"/>
                  </a:lnTo>
                  <a:lnTo>
                    <a:pt x="0" y="2001"/>
                  </a:lnTo>
                  <a:lnTo>
                    <a:pt x="1" y="1999"/>
                  </a:lnTo>
                  <a:lnTo>
                    <a:pt x="5" y="1997"/>
                  </a:lnTo>
                  <a:lnTo>
                    <a:pt x="8" y="1996"/>
                  </a:lnTo>
                  <a:lnTo>
                    <a:pt x="13" y="1995"/>
                  </a:lnTo>
                  <a:lnTo>
                    <a:pt x="14" y="1994"/>
                  </a:lnTo>
                  <a:lnTo>
                    <a:pt x="17" y="1996"/>
                  </a:lnTo>
                  <a:lnTo>
                    <a:pt x="18" y="1996"/>
                  </a:lnTo>
                  <a:lnTo>
                    <a:pt x="21" y="1996"/>
                  </a:lnTo>
                  <a:lnTo>
                    <a:pt x="22" y="1996"/>
                  </a:lnTo>
                  <a:lnTo>
                    <a:pt x="23" y="1996"/>
                  </a:lnTo>
                  <a:lnTo>
                    <a:pt x="26" y="1996"/>
                  </a:lnTo>
                  <a:lnTo>
                    <a:pt x="26" y="2001"/>
                  </a:lnTo>
                  <a:lnTo>
                    <a:pt x="33" y="2000"/>
                  </a:lnTo>
                  <a:lnTo>
                    <a:pt x="36" y="2000"/>
                  </a:lnTo>
                  <a:lnTo>
                    <a:pt x="38" y="1999"/>
                  </a:lnTo>
                  <a:lnTo>
                    <a:pt x="40" y="1999"/>
                  </a:lnTo>
                  <a:lnTo>
                    <a:pt x="43" y="1999"/>
                  </a:lnTo>
                  <a:lnTo>
                    <a:pt x="47" y="1999"/>
                  </a:lnTo>
                  <a:lnTo>
                    <a:pt x="50" y="1999"/>
                  </a:lnTo>
                  <a:lnTo>
                    <a:pt x="55" y="1997"/>
                  </a:lnTo>
                  <a:lnTo>
                    <a:pt x="59" y="1997"/>
                  </a:lnTo>
                  <a:lnTo>
                    <a:pt x="60" y="1997"/>
                  </a:lnTo>
                  <a:lnTo>
                    <a:pt x="64" y="1997"/>
                  </a:lnTo>
                  <a:lnTo>
                    <a:pt x="67" y="1997"/>
                  </a:lnTo>
                  <a:lnTo>
                    <a:pt x="71" y="1996"/>
                  </a:lnTo>
                  <a:lnTo>
                    <a:pt x="74" y="1996"/>
                  </a:lnTo>
                  <a:lnTo>
                    <a:pt x="76" y="1996"/>
                  </a:lnTo>
                  <a:lnTo>
                    <a:pt x="79" y="1993"/>
                  </a:lnTo>
                  <a:lnTo>
                    <a:pt x="77" y="1992"/>
                  </a:lnTo>
                  <a:lnTo>
                    <a:pt x="81" y="1991"/>
                  </a:lnTo>
                  <a:lnTo>
                    <a:pt x="82" y="1988"/>
                  </a:lnTo>
                  <a:lnTo>
                    <a:pt x="83" y="1987"/>
                  </a:lnTo>
                  <a:lnTo>
                    <a:pt x="83" y="1986"/>
                  </a:lnTo>
                  <a:lnTo>
                    <a:pt x="81" y="1986"/>
                  </a:lnTo>
                  <a:lnTo>
                    <a:pt x="79" y="1986"/>
                  </a:lnTo>
                  <a:lnTo>
                    <a:pt x="77" y="1985"/>
                  </a:lnTo>
                  <a:lnTo>
                    <a:pt x="75" y="1985"/>
                  </a:lnTo>
                  <a:lnTo>
                    <a:pt x="74" y="1985"/>
                  </a:lnTo>
                  <a:lnTo>
                    <a:pt x="73" y="1984"/>
                  </a:lnTo>
                  <a:lnTo>
                    <a:pt x="72" y="1984"/>
                  </a:lnTo>
                  <a:lnTo>
                    <a:pt x="71" y="1983"/>
                  </a:lnTo>
                  <a:lnTo>
                    <a:pt x="68" y="1983"/>
                  </a:lnTo>
                  <a:lnTo>
                    <a:pt x="67" y="1981"/>
                  </a:lnTo>
                  <a:lnTo>
                    <a:pt x="66" y="1980"/>
                  </a:lnTo>
                  <a:lnTo>
                    <a:pt x="65" y="1980"/>
                  </a:lnTo>
                  <a:lnTo>
                    <a:pt x="63" y="1979"/>
                  </a:lnTo>
                  <a:lnTo>
                    <a:pt x="61" y="1979"/>
                  </a:lnTo>
                  <a:lnTo>
                    <a:pt x="60" y="1978"/>
                  </a:lnTo>
                  <a:lnTo>
                    <a:pt x="58" y="1977"/>
                  </a:lnTo>
                  <a:lnTo>
                    <a:pt x="57" y="1976"/>
                  </a:lnTo>
                  <a:lnTo>
                    <a:pt x="56" y="1976"/>
                  </a:lnTo>
                  <a:lnTo>
                    <a:pt x="54" y="1975"/>
                  </a:lnTo>
                  <a:lnTo>
                    <a:pt x="52" y="1975"/>
                  </a:lnTo>
                  <a:lnTo>
                    <a:pt x="51" y="1974"/>
                  </a:lnTo>
                  <a:lnTo>
                    <a:pt x="50" y="1972"/>
                  </a:lnTo>
                  <a:lnTo>
                    <a:pt x="48" y="1972"/>
                  </a:lnTo>
                  <a:lnTo>
                    <a:pt x="47" y="1971"/>
                  </a:lnTo>
                  <a:lnTo>
                    <a:pt x="46" y="1970"/>
                  </a:lnTo>
                  <a:lnTo>
                    <a:pt x="44" y="1969"/>
                  </a:lnTo>
                  <a:lnTo>
                    <a:pt x="43" y="1968"/>
                  </a:lnTo>
                  <a:lnTo>
                    <a:pt x="42" y="1967"/>
                  </a:lnTo>
                  <a:lnTo>
                    <a:pt x="41" y="1966"/>
                  </a:lnTo>
                  <a:lnTo>
                    <a:pt x="40" y="1964"/>
                  </a:lnTo>
                  <a:lnTo>
                    <a:pt x="39" y="1963"/>
                  </a:lnTo>
                  <a:lnTo>
                    <a:pt x="38" y="1961"/>
                  </a:lnTo>
                  <a:lnTo>
                    <a:pt x="36" y="1960"/>
                  </a:lnTo>
                  <a:lnTo>
                    <a:pt x="35" y="1958"/>
                  </a:lnTo>
                  <a:lnTo>
                    <a:pt x="34" y="1958"/>
                  </a:lnTo>
                  <a:lnTo>
                    <a:pt x="31" y="1955"/>
                  </a:lnTo>
                  <a:lnTo>
                    <a:pt x="30" y="1953"/>
                  </a:lnTo>
                  <a:lnTo>
                    <a:pt x="28" y="1953"/>
                  </a:lnTo>
                  <a:lnTo>
                    <a:pt x="27" y="1952"/>
                  </a:lnTo>
                  <a:lnTo>
                    <a:pt x="26" y="1951"/>
                  </a:lnTo>
                  <a:lnTo>
                    <a:pt x="25" y="1950"/>
                  </a:lnTo>
                  <a:lnTo>
                    <a:pt x="24" y="1949"/>
                  </a:lnTo>
                  <a:lnTo>
                    <a:pt x="23" y="1947"/>
                  </a:lnTo>
                  <a:lnTo>
                    <a:pt x="22" y="1947"/>
                  </a:lnTo>
                  <a:lnTo>
                    <a:pt x="18" y="1945"/>
                  </a:lnTo>
                  <a:lnTo>
                    <a:pt x="15" y="1944"/>
                  </a:lnTo>
                  <a:lnTo>
                    <a:pt x="14" y="1943"/>
                  </a:lnTo>
                  <a:lnTo>
                    <a:pt x="13" y="1942"/>
                  </a:lnTo>
                  <a:lnTo>
                    <a:pt x="11" y="1941"/>
                  </a:lnTo>
                  <a:lnTo>
                    <a:pt x="10" y="1941"/>
                  </a:lnTo>
                  <a:lnTo>
                    <a:pt x="9" y="1939"/>
                  </a:lnTo>
                  <a:lnTo>
                    <a:pt x="8" y="1937"/>
                  </a:lnTo>
                  <a:lnTo>
                    <a:pt x="7" y="1934"/>
                  </a:lnTo>
                  <a:lnTo>
                    <a:pt x="8" y="1933"/>
                  </a:lnTo>
                  <a:lnTo>
                    <a:pt x="10" y="1933"/>
                  </a:lnTo>
                  <a:lnTo>
                    <a:pt x="11" y="1932"/>
                  </a:lnTo>
                  <a:lnTo>
                    <a:pt x="13" y="1933"/>
                  </a:lnTo>
                  <a:lnTo>
                    <a:pt x="14" y="1933"/>
                  </a:lnTo>
                  <a:lnTo>
                    <a:pt x="15" y="1932"/>
                  </a:lnTo>
                  <a:lnTo>
                    <a:pt x="16" y="1930"/>
                  </a:lnTo>
                  <a:lnTo>
                    <a:pt x="17" y="1929"/>
                  </a:lnTo>
                  <a:lnTo>
                    <a:pt x="17" y="1928"/>
                  </a:lnTo>
                  <a:lnTo>
                    <a:pt x="17" y="1926"/>
                  </a:lnTo>
                  <a:lnTo>
                    <a:pt x="17" y="1925"/>
                  </a:lnTo>
                  <a:lnTo>
                    <a:pt x="18" y="1921"/>
                  </a:lnTo>
                  <a:lnTo>
                    <a:pt x="19" y="1919"/>
                  </a:lnTo>
                  <a:lnTo>
                    <a:pt x="22" y="1919"/>
                  </a:lnTo>
                  <a:lnTo>
                    <a:pt x="23" y="1918"/>
                  </a:lnTo>
                  <a:lnTo>
                    <a:pt x="24" y="1917"/>
                  </a:lnTo>
                  <a:lnTo>
                    <a:pt x="25" y="1916"/>
                  </a:lnTo>
                  <a:lnTo>
                    <a:pt x="25" y="1913"/>
                  </a:lnTo>
                  <a:lnTo>
                    <a:pt x="26" y="1912"/>
                  </a:lnTo>
                  <a:lnTo>
                    <a:pt x="26" y="1911"/>
                  </a:lnTo>
                  <a:lnTo>
                    <a:pt x="27" y="1909"/>
                  </a:lnTo>
                  <a:lnTo>
                    <a:pt x="31" y="1908"/>
                  </a:lnTo>
                  <a:lnTo>
                    <a:pt x="30" y="1905"/>
                  </a:lnTo>
                  <a:lnTo>
                    <a:pt x="31" y="1903"/>
                  </a:lnTo>
                  <a:lnTo>
                    <a:pt x="32" y="1902"/>
                  </a:lnTo>
                  <a:lnTo>
                    <a:pt x="33" y="1901"/>
                  </a:lnTo>
                  <a:lnTo>
                    <a:pt x="36" y="1898"/>
                  </a:lnTo>
                  <a:lnTo>
                    <a:pt x="34" y="1894"/>
                  </a:lnTo>
                  <a:lnTo>
                    <a:pt x="39" y="1893"/>
                  </a:lnTo>
                  <a:lnTo>
                    <a:pt x="41" y="1891"/>
                  </a:lnTo>
                  <a:lnTo>
                    <a:pt x="42" y="1890"/>
                  </a:lnTo>
                  <a:lnTo>
                    <a:pt x="43" y="1887"/>
                  </a:lnTo>
                  <a:lnTo>
                    <a:pt x="44" y="1886"/>
                  </a:lnTo>
                  <a:lnTo>
                    <a:pt x="46" y="1885"/>
                  </a:lnTo>
                  <a:lnTo>
                    <a:pt x="47" y="1884"/>
                  </a:lnTo>
                  <a:lnTo>
                    <a:pt x="49" y="1882"/>
                  </a:lnTo>
                  <a:lnTo>
                    <a:pt x="52" y="1882"/>
                  </a:lnTo>
                  <a:lnTo>
                    <a:pt x="51" y="1878"/>
                  </a:lnTo>
                  <a:lnTo>
                    <a:pt x="55" y="1877"/>
                  </a:lnTo>
                  <a:lnTo>
                    <a:pt x="56" y="1876"/>
                  </a:lnTo>
                  <a:lnTo>
                    <a:pt x="57" y="1874"/>
                  </a:lnTo>
                  <a:lnTo>
                    <a:pt x="58" y="1873"/>
                  </a:lnTo>
                  <a:lnTo>
                    <a:pt x="59" y="1871"/>
                  </a:lnTo>
                  <a:lnTo>
                    <a:pt x="60" y="1870"/>
                  </a:lnTo>
                  <a:lnTo>
                    <a:pt x="61" y="1869"/>
                  </a:lnTo>
                  <a:lnTo>
                    <a:pt x="63" y="1867"/>
                  </a:lnTo>
                  <a:lnTo>
                    <a:pt x="64" y="1866"/>
                  </a:lnTo>
                  <a:lnTo>
                    <a:pt x="66" y="1865"/>
                  </a:lnTo>
                  <a:lnTo>
                    <a:pt x="67" y="1863"/>
                  </a:lnTo>
                  <a:lnTo>
                    <a:pt x="67" y="1860"/>
                  </a:lnTo>
                  <a:lnTo>
                    <a:pt x="73" y="1859"/>
                  </a:lnTo>
                  <a:lnTo>
                    <a:pt x="72" y="1857"/>
                  </a:lnTo>
                  <a:lnTo>
                    <a:pt x="73" y="1854"/>
                  </a:lnTo>
                  <a:lnTo>
                    <a:pt x="74" y="1853"/>
                  </a:lnTo>
                  <a:lnTo>
                    <a:pt x="75" y="1852"/>
                  </a:lnTo>
                  <a:lnTo>
                    <a:pt x="75" y="1850"/>
                  </a:lnTo>
                  <a:lnTo>
                    <a:pt x="76" y="1849"/>
                  </a:lnTo>
                  <a:lnTo>
                    <a:pt x="77" y="1848"/>
                  </a:lnTo>
                  <a:lnTo>
                    <a:pt x="77" y="1846"/>
                  </a:lnTo>
                  <a:lnTo>
                    <a:pt x="79" y="1843"/>
                  </a:lnTo>
                  <a:lnTo>
                    <a:pt x="85" y="1842"/>
                  </a:lnTo>
                  <a:lnTo>
                    <a:pt x="81" y="1840"/>
                  </a:lnTo>
                  <a:lnTo>
                    <a:pt x="82" y="1837"/>
                  </a:lnTo>
                  <a:lnTo>
                    <a:pt x="83" y="1836"/>
                  </a:lnTo>
                  <a:lnTo>
                    <a:pt x="83" y="1833"/>
                  </a:lnTo>
                  <a:lnTo>
                    <a:pt x="82" y="1829"/>
                  </a:lnTo>
                  <a:lnTo>
                    <a:pt x="82" y="1826"/>
                  </a:lnTo>
                  <a:lnTo>
                    <a:pt x="82" y="1823"/>
                  </a:lnTo>
                  <a:lnTo>
                    <a:pt x="81" y="1819"/>
                  </a:lnTo>
                  <a:lnTo>
                    <a:pt x="82" y="1817"/>
                  </a:lnTo>
                  <a:lnTo>
                    <a:pt x="82" y="1814"/>
                  </a:lnTo>
                  <a:lnTo>
                    <a:pt x="83" y="1810"/>
                  </a:lnTo>
                  <a:lnTo>
                    <a:pt x="84" y="1806"/>
                  </a:lnTo>
                  <a:lnTo>
                    <a:pt x="83" y="1801"/>
                  </a:lnTo>
                  <a:lnTo>
                    <a:pt x="83" y="1800"/>
                  </a:lnTo>
                  <a:lnTo>
                    <a:pt x="83" y="1798"/>
                  </a:lnTo>
                  <a:lnTo>
                    <a:pt x="84" y="1797"/>
                  </a:lnTo>
                  <a:lnTo>
                    <a:pt x="85" y="1797"/>
                  </a:lnTo>
                  <a:lnTo>
                    <a:pt x="88" y="1797"/>
                  </a:lnTo>
                  <a:lnTo>
                    <a:pt x="89" y="1797"/>
                  </a:lnTo>
                  <a:lnTo>
                    <a:pt x="91" y="1795"/>
                  </a:lnTo>
                  <a:lnTo>
                    <a:pt x="92" y="1795"/>
                  </a:lnTo>
                  <a:lnTo>
                    <a:pt x="94" y="1791"/>
                  </a:lnTo>
                  <a:lnTo>
                    <a:pt x="97" y="1792"/>
                  </a:lnTo>
                  <a:lnTo>
                    <a:pt x="98" y="1789"/>
                  </a:lnTo>
                  <a:lnTo>
                    <a:pt x="99" y="1787"/>
                  </a:lnTo>
                  <a:lnTo>
                    <a:pt x="100" y="1785"/>
                  </a:lnTo>
                  <a:lnTo>
                    <a:pt x="101" y="1784"/>
                  </a:lnTo>
                  <a:lnTo>
                    <a:pt x="102" y="1783"/>
                  </a:lnTo>
                  <a:lnTo>
                    <a:pt x="100" y="1779"/>
                  </a:lnTo>
                  <a:lnTo>
                    <a:pt x="105" y="1778"/>
                  </a:lnTo>
                  <a:lnTo>
                    <a:pt x="106" y="1777"/>
                  </a:lnTo>
                  <a:lnTo>
                    <a:pt x="108" y="1776"/>
                  </a:lnTo>
                  <a:lnTo>
                    <a:pt x="113" y="1775"/>
                  </a:lnTo>
                  <a:lnTo>
                    <a:pt x="115" y="1774"/>
                  </a:lnTo>
                  <a:lnTo>
                    <a:pt x="118" y="1773"/>
                  </a:lnTo>
                  <a:lnTo>
                    <a:pt x="122" y="1773"/>
                  </a:lnTo>
                  <a:lnTo>
                    <a:pt x="125" y="1772"/>
                  </a:lnTo>
                  <a:lnTo>
                    <a:pt x="130" y="1769"/>
                  </a:lnTo>
                  <a:lnTo>
                    <a:pt x="134" y="1765"/>
                  </a:lnTo>
                  <a:lnTo>
                    <a:pt x="137" y="1762"/>
                  </a:lnTo>
                  <a:lnTo>
                    <a:pt x="139" y="1761"/>
                  </a:lnTo>
                  <a:lnTo>
                    <a:pt x="142" y="1760"/>
                  </a:lnTo>
                  <a:lnTo>
                    <a:pt x="148" y="1758"/>
                  </a:lnTo>
                  <a:lnTo>
                    <a:pt x="151" y="1757"/>
                  </a:lnTo>
                  <a:lnTo>
                    <a:pt x="155" y="1756"/>
                  </a:lnTo>
                  <a:lnTo>
                    <a:pt x="158" y="1755"/>
                  </a:lnTo>
                  <a:lnTo>
                    <a:pt x="160" y="1753"/>
                  </a:lnTo>
                  <a:lnTo>
                    <a:pt x="162" y="1752"/>
                  </a:lnTo>
                  <a:lnTo>
                    <a:pt x="166" y="1751"/>
                  </a:lnTo>
                  <a:lnTo>
                    <a:pt x="163" y="1749"/>
                  </a:lnTo>
                  <a:lnTo>
                    <a:pt x="162" y="1747"/>
                  </a:lnTo>
                  <a:lnTo>
                    <a:pt x="162" y="1745"/>
                  </a:lnTo>
                  <a:lnTo>
                    <a:pt x="160" y="1744"/>
                  </a:lnTo>
                  <a:lnTo>
                    <a:pt x="159" y="1742"/>
                  </a:lnTo>
                  <a:lnTo>
                    <a:pt x="159" y="1741"/>
                  </a:lnTo>
                  <a:lnTo>
                    <a:pt x="158" y="1740"/>
                  </a:lnTo>
                  <a:lnTo>
                    <a:pt x="157" y="1739"/>
                  </a:lnTo>
                  <a:lnTo>
                    <a:pt x="157" y="1736"/>
                  </a:lnTo>
                  <a:lnTo>
                    <a:pt x="157" y="1735"/>
                  </a:lnTo>
                  <a:lnTo>
                    <a:pt x="156" y="1733"/>
                  </a:lnTo>
                  <a:lnTo>
                    <a:pt x="156" y="1732"/>
                  </a:lnTo>
                  <a:lnTo>
                    <a:pt x="155" y="1730"/>
                  </a:lnTo>
                  <a:lnTo>
                    <a:pt x="155" y="1728"/>
                  </a:lnTo>
                  <a:lnTo>
                    <a:pt x="155" y="1726"/>
                  </a:lnTo>
                  <a:lnTo>
                    <a:pt x="155" y="1723"/>
                  </a:lnTo>
                  <a:lnTo>
                    <a:pt x="154" y="1719"/>
                  </a:lnTo>
                  <a:lnTo>
                    <a:pt x="152" y="1718"/>
                  </a:lnTo>
                  <a:lnTo>
                    <a:pt x="152" y="1716"/>
                  </a:lnTo>
                  <a:lnTo>
                    <a:pt x="152" y="1715"/>
                  </a:lnTo>
                  <a:lnTo>
                    <a:pt x="154" y="1713"/>
                  </a:lnTo>
                  <a:lnTo>
                    <a:pt x="154" y="1711"/>
                  </a:lnTo>
                  <a:lnTo>
                    <a:pt x="155" y="1710"/>
                  </a:lnTo>
                  <a:lnTo>
                    <a:pt x="156" y="1708"/>
                  </a:lnTo>
                  <a:lnTo>
                    <a:pt x="157" y="1707"/>
                  </a:lnTo>
                  <a:lnTo>
                    <a:pt x="157" y="1706"/>
                  </a:lnTo>
                  <a:lnTo>
                    <a:pt x="158" y="1705"/>
                  </a:lnTo>
                  <a:lnTo>
                    <a:pt x="159" y="1703"/>
                  </a:lnTo>
                  <a:lnTo>
                    <a:pt x="160" y="1702"/>
                  </a:lnTo>
                  <a:lnTo>
                    <a:pt x="162" y="1700"/>
                  </a:lnTo>
                  <a:lnTo>
                    <a:pt x="163" y="1700"/>
                  </a:lnTo>
                  <a:lnTo>
                    <a:pt x="164" y="1699"/>
                  </a:lnTo>
                  <a:lnTo>
                    <a:pt x="165" y="1698"/>
                  </a:lnTo>
                  <a:lnTo>
                    <a:pt x="163" y="1697"/>
                  </a:lnTo>
                  <a:lnTo>
                    <a:pt x="162" y="1697"/>
                  </a:lnTo>
                  <a:lnTo>
                    <a:pt x="160" y="1697"/>
                  </a:lnTo>
                  <a:lnTo>
                    <a:pt x="158" y="1695"/>
                  </a:lnTo>
                  <a:lnTo>
                    <a:pt x="157" y="1695"/>
                  </a:lnTo>
                  <a:lnTo>
                    <a:pt x="156" y="1694"/>
                  </a:lnTo>
                  <a:lnTo>
                    <a:pt x="155" y="1692"/>
                  </a:lnTo>
                  <a:lnTo>
                    <a:pt x="155" y="1691"/>
                  </a:lnTo>
                  <a:lnTo>
                    <a:pt x="156" y="1689"/>
                  </a:lnTo>
                  <a:lnTo>
                    <a:pt x="157" y="1688"/>
                  </a:lnTo>
                  <a:lnTo>
                    <a:pt x="155" y="1685"/>
                  </a:lnTo>
                  <a:lnTo>
                    <a:pt x="152" y="1684"/>
                  </a:lnTo>
                  <a:lnTo>
                    <a:pt x="151" y="1683"/>
                  </a:lnTo>
                  <a:lnTo>
                    <a:pt x="150" y="1683"/>
                  </a:lnTo>
                  <a:lnTo>
                    <a:pt x="149" y="1682"/>
                  </a:lnTo>
                  <a:lnTo>
                    <a:pt x="147" y="1681"/>
                  </a:lnTo>
                  <a:lnTo>
                    <a:pt x="146" y="1680"/>
                  </a:lnTo>
                  <a:lnTo>
                    <a:pt x="142" y="1676"/>
                  </a:lnTo>
                  <a:lnTo>
                    <a:pt x="147" y="1678"/>
                  </a:lnTo>
                  <a:lnTo>
                    <a:pt x="148" y="1677"/>
                  </a:lnTo>
                  <a:lnTo>
                    <a:pt x="149" y="1676"/>
                  </a:lnTo>
                  <a:lnTo>
                    <a:pt x="150" y="1675"/>
                  </a:lnTo>
                  <a:lnTo>
                    <a:pt x="152" y="1673"/>
                  </a:lnTo>
                  <a:lnTo>
                    <a:pt x="155" y="1671"/>
                  </a:lnTo>
                  <a:lnTo>
                    <a:pt x="155" y="1668"/>
                  </a:lnTo>
                  <a:lnTo>
                    <a:pt x="155" y="1667"/>
                  </a:lnTo>
                  <a:lnTo>
                    <a:pt x="154" y="1665"/>
                  </a:lnTo>
                  <a:lnTo>
                    <a:pt x="154" y="1664"/>
                  </a:lnTo>
                  <a:lnTo>
                    <a:pt x="151" y="1661"/>
                  </a:lnTo>
                  <a:lnTo>
                    <a:pt x="151" y="1660"/>
                  </a:lnTo>
                  <a:lnTo>
                    <a:pt x="152" y="1658"/>
                  </a:lnTo>
                  <a:lnTo>
                    <a:pt x="154" y="1655"/>
                  </a:lnTo>
                  <a:lnTo>
                    <a:pt x="156" y="1651"/>
                  </a:lnTo>
                  <a:lnTo>
                    <a:pt x="152" y="1649"/>
                  </a:lnTo>
                  <a:lnTo>
                    <a:pt x="151" y="1648"/>
                  </a:lnTo>
                  <a:lnTo>
                    <a:pt x="150" y="1647"/>
                  </a:lnTo>
                  <a:lnTo>
                    <a:pt x="148" y="1644"/>
                  </a:lnTo>
                  <a:lnTo>
                    <a:pt x="144" y="1642"/>
                  </a:lnTo>
                  <a:lnTo>
                    <a:pt x="143" y="1641"/>
                  </a:lnTo>
                  <a:lnTo>
                    <a:pt x="143" y="1639"/>
                  </a:lnTo>
                  <a:lnTo>
                    <a:pt x="142" y="1638"/>
                  </a:lnTo>
                  <a:lnTo>
                    <a:pt x="142" y="1636"/>
                  </a:lnTo>
                  <a:lnTo>
                    <a:pt x="141" y="1634"/>
                  </a:lnTo>
                  <a:lnTo>
                    <a:pt x="141" y="1633"/>
                  </a:lnTo>
                  <a:lnTo>
                    <a:pt x="140" y="1632"/>
                  </a:lnTo>
                  <a:lnTo>
                    <a:pt x="139" y="1630"/>
                  </a:lnTo>
                  <a:lnTo>
                    <a:pt x="139" y="1629"/>
                  </a:lnTo>
                  <a:lnTo>
                    <a:pt x="139" y="1627"/>
                  </a:lnTo>
                  <a:lnTo>
                    <a:pt x="138" y="1625"/>
                  </a:lnTo>
                  <a:lnTo>
                    <a:pt x="138" y="1624"/>
                  </a:lnTo>
                  <a:lnTo>
                    <a:pt x="137" y="1622"/>
                  </a:lnTo>
                  <a:lnTo>
                    <a:pt x="137" y="1621"/>
                  </a:lnTo>
                  <a:lnTo>
                    <a:pt x="135" y="1618"/>
                  </a:lnTo>
                  <a:lnTo>
                    <a:pt x="135" y="1617"/>
                  </a:lnTo>
                  <a:lnTo>
                    <a:pt x="134" y="1616"/>
                  </a:lnTo>
                  <a:lnTo>
                    <a:pt x="134" y="1614"/>
                  </a:lnTo>
                  <a:lnTo>
                    <a:pt x="134" y="1613"/>
                  </a:lnTo>
                  <a:lnTo>
                    <a:pt x="133" y="1610"/>
                  </a:lnTo>
                  <a:lnTo>
                    <a:pt x="133" y="1609"/>
                  </a:lnTo>
                  <a:lnTo>
                    <a:pt x="132" y="1606"/>
                  </a:lnTo>
                  <a:lnTo>
                    <a:pt x="138" y="1605"/>
                  </a:lnTo>
                  <a:lnTo>
                    <a:pt x="142" y="1604"/>
                  </a:lnTo>
                  <a:lnTo>
                    <a:pt x="146" y="1601"/>
                  </a:lnTo>
                  <a:lnTo>
                    <a:pt x="147" y="1600"/>
                  </a:lnTo>
                  <a:lnTo>
                    <a:pt x="152" y="1598"/>
                  </a:lnTo>
                  <a:lnTo>
                    <a:pt x="155" y="1596"/>
                  </a:lnTo>
                  <a:lnTo>
                    <a:pt x="157" y="1592"/>
                  </a:lnTo>
                  <a:lnTo>
                    <a:pt x="159" y="1589"/>
                  </a:lnTo>
                  <a:lnTo>
                    <a:pt x="160" y="1587"/>
                  </a:lnTo>
                  <a:lnTo>
                    <a:pt x="162" y="1583"/>
                  </a:lnTo>
                  <a:lnTo>
                    <a:pt x="162" y="1581"/>
                  </a:lnTo>
                  <a:lnTo>
                    <a:pt x="163" y="1580"/>
                  </a:lnTo>
                  <a:lnTo>
                    <a:pt x="164" y="1576"/>
                  </a:lnTo>
                  <a:lnTo>
                    <a:pt x="164" y="1574"/>
                  </a:lnTo>
                  <a:lnTo>
                    <a:pt x="164" y="1572"/>
                  </a:lnTo>
                  <a:lnTo>
                    <a:pt x="165" y="1568"/>
                  </a:lnTo>
                  <a:lnTo>
                    <a:pt x="165" y="1566"/>
                  </a:lnTo>
                  <a:lnTo>
                    <a:pt x="165" y="1564"/>
                  </a:lnTo>
                  <a:lnTo>
                    <a:pt x="165" y="1563"/>
                  </a:lnTo>
                  <a:lnTo>
                    <a:pt x="166" y="1560"/>
                  </a:lnTo>
                  <a:lnTo>
                    <a:pt x="166" y="1557"/>
                  </a:lnTo>
                  <a:lnTo>
                    <a:pt x="167" y="1554"/>
                  </a:lnTo>
                  <a:lnTo>
                    <a:pt x="169" y="1550"/>
                  </a:lnTo>
                  <a:lnTo>
                    <a:pt x="172" y="1548"/>
                  </a:lnTo>
                  <a:lnTo>
                    <a:pt x="173" y="1546"/>
                  </a:lnTo>
                  <a:lnTo>
                    <a:pt x="174" y="1545"/>
                  </a:lnTo>
                  <a:lnTo>
                    <a:pt x="175" y="1543"/>
                  </a:lnTo>
                  <a:lnTo>
                    <a:pt x="176" y="1542"/>
                  </a:lnTo>
                  <a:lnTo>
                    <a:pt x="179" y="1540"/>
                  </a:lnTo>
                  <a:lnTo>
                    <a:pt x="183" y="1538"/>
                  </a:lnTo>
                  <a:lnTo>
                    <a:pt x="185" y="1538"/>
                  </a:lnTo>
                  <a:lnTo>
                    <a:pt x="190" y="1535"/>
                  </a:lnTo>
                  <a:lnTo>
                    <a:pt x="196" y="1534"/>
                  </a:lnTo>
                  <a:lnTo>
                    <a:pt x="201" y="1534"/>
                  </a:lnTo>
                  <a:lnTo>
                    <a:pt x="204" y="1533"/>
                  </a:lnTo>
                  <a:lnTo>
                    <a:pt x="207" y="1532"/>
                  </a:lnTo>
                  <a:lnTo>
                    <a:pt x="210" y="1531"/>
                  </a:lnTo>
                  <a:lnTo>
                    <a:pt x="214" y="1530"/>
                  </a:lnTo>
                  <a:lnTo>
                    <a:pt x="216" y="1528"/>
                  </a:lnTo>
                  <a:lnTo>
                    <a:pt x="216" y="1525"/>
                  </a:lnTo>
                  <a:lnTo>
                    <a:pt x="217" y="1524"/>
                  </a:lnTo>
                  <a:lnTo>
                    <a:pt x="219" y="1521"/>
                  </a:lnTo>
                  <a:lnTo>
                    <a:pt x="221" y="1517"/>
                  </a:lnTo>
                  <a:lnTo>
                    <a:pt x="223" y="1512"/>
                  </a:lnTo>
                  <a:lnTo>
                    <a:pt x="223" y="1508"/>
                  </a:lnTo>
                  <a:lnTo>
                    <a:pt x="223" y="1506"/>
                  </a:lnTo>
                  <a:lnTo>
                    <a:pt x="223" y="1503"/>
                  </a:lnTo>
                  <a:lnTo>
                    <a:pt x="221" y="1503"/>
                  </a:lnTo>
                  <a:lnTo>
                    <a:pt x="221" y="1501"/>
                  </a:lnTo>
                  <a:lnTo>
                    <a:pt x="221" y="1499"/>
                  </a:lnTo>
                  <a:lnTo>
                    <a:pt x="223" y="1498"/>
                  </a:lnTo>
                  <a:lnTo>
                    <a:pt x="223" y="1496"/>
                  </a:lnTo>
                  <a:lnTo>
                    <a:pt x="223" y="1493"/>
                  </a:lnTo>
                  <a:lnTo>
                    <a:pt x="225" y="1491"/>
                  </a:lnTo>
                  <a:lnTo>
                    <a:pt x="226" y="1488"/>
                  </a:lnTo>
                  <a:lnTo>
                    <a:pt x="230" y="1486"/>
                  </a:lnTo>
                  <a:lnTo>
                    <a:pt x="231" y="1484"/>
                  </a:lnTo>
                  <a:lnTo>
                    <a:pt x="234" y="1482"/>
                  </a:lnTo>
                  <a:lnTo>
                    <a:pt x="237" y="1482"/>
                  </a:lnTo>
                  <a:lnTo>
                    <a:pt x="239" y="1481"/>
                  </a:lnTo>
                  <a:lnTo>
                    <a:pt x="242" y="1481"/>
                  </a:lnTo>
                  <a:lnTo>
                    <a:pt x="246" y="1481"/>
                  </a:lnTo>
                  <a:lnTo>
                    <a:pt x="247" y="1481"/>
                  </a:lnTo>
                  <a:lnTo>
                    <a:pt x="251" y="1481"/>
                  </a:lnTo>
                  <a:lnTo>
                    <a:pt x="254" y="1482"/>
                  </a:lnTo>
                  <a:lnTo>
                    <a:pt x="256" y="1482"/>
                  </a:lnTo>
                  <a:lnTo>
                    <a:pt x="260" y="1482"/>
                  </a:lnTo>
                  <a:lnTo>
                    <a:pt x="263" y="1482"/>
                  </a:lnTo>
                  <a:lnTo>
                    <a:pt x="265" y="1483"/>
                  </a:lnTo>
                  <a:lnTo>
                    <a:pt x="268" y="1483"/>
                  </a:lnTo>
                  <a:lnTo>
                    <a:pt x="273" y="1481"/>
                  </a:lnTo>
                  <a:lnTo>
                    <a:pt x="276" y="1479"/>
                  </a:lnTo>
                  <a:lnTo>
                    <a:pt x="279" y="1474"/>
                  </a:lnTo>
                  <a:lnTo>
                    <a:pt x="281" y="1470"/>
                  </a:lnTo>
                  <a:lnTo>
                    <a:pt x="282" y="1463"/>
                  </a:lnTo>
                  <a:lnTo>
                    <a:pt x="282" y="1458"/>
                  </a:lnTo>
                  <a:lnTo>
                    <a:pt x="282" y="1455"/>
                  </a:lnTo>
                  <a:lnTo>
                    <a:pt x="280" y="1452"/>
                  </a:lnTo>
                  <a:lnTo>
                    <a:pt x="279" y="1450"/>
                  </a:lnTo>
                  <a:lnTo>
                    <a:pt x="276" y="1446"/>
                  </a:lnTo>
                  <a:lnTo>
                    <a:pt x="275" y="1441"/>
                  </a:lnTo>
                  <a:lnTo>
                    <a:pt x="275" y="1438"/>
                  </a:lnTo>
                  <a:lnTo>
                    <a:pt x="273" y="1434"/>
                  </a:lnTo>
                  <a:lnTo>
                    <a:pt x="274" y="1433"/>
                  </a:lnTo>
                  <a:lnTo>
                    <a:pt x="274" y="1431"/>
                  </a:lnTo>
                  <a:lnTo>
                    <a:pt x="275" y="1430"/>
                  </a:lnTo>
                  <a:lnTo>
                    <a:pt x="275" y="1427"/>
                  </a:lnTo>
                  <a:lnTo>
                    <a:pt x="279" y="1429"/>
                  </a:lnTo>
                  <a:lnTo>
                    <a:pt x="280" y="1425"/>
                  </a:lnTo>
                  <a:lnTo>
                    <a:pt x="282" y="1422"/>
                  </a:lnTo>
                  <a:lnTo>
                    <a:pt x="288" y="1421"/>
                  </a:lnTo>
                  <a:lnTo>
                    <a:pt x="292" y="1419"/>
                  </a:lnTo>
                  <a:lnTo>
                    <a:pt x="296" y="1417"/>
                  </a:lnTo>
                  <a:lnTo>
                    <a:pt x="298" y="1416"/>
                  </a:lnTo>
                  <a:lnTo>
                    <a:pt x="300" y="1414"/>
                  </a:lnTo>
                  <a:lnTo>
                    <a:pt x="301" y="1414"/>
                  </a:lnTo>
                  <a:lnTo>
                    <a:pt x="304" y="1413"/>
                  </a:lnTo>
                  <a:lnTo>
                    <a:pt x="305" y="1412"/>
                  </a:lnTo>
                  <a:lnTo>
                    <a:pt x="308" y="1411"/>
                  </a:lnTo>
                  <a:lnTo>
                    <a:pt x="309" y="1410"/>
                  </a:lnTo>
                  <a:lnTo>
                    <a:pt x="310" y="1406"/>
                  </a:lnTo>
                  <a:lnTo>
                    <a:pt x="312" y="1405"/>
                  </a:lnTo>
                  <a:lnTo>
                    <a:pt x="313" y="1404"/>
                  </a:lnTo>
                  <a:lnTo>
                    <a:pt x="314" y="1403"/>
                  </a:lnTo>
                  <a:lnTo>
                    <a:pt x="316" y="1402"/>
                  </a:lnTo>
                  <a:lnTo>
                    <a:pt x="317" y="1400"/>
                  </a:lnTo>
                  <a:lnTo>
                    <a:pt x="318" y="1399"/>
                  </a:lnTo>
                  <a:lnTo>
                    <a:pt x="321" y="1403"/>
                  </a:lnTo>
                  <a:lnTo>
                    <a:pt x="323" y="1399"/>
                  </a:lnTo>
                  <a:lnTo>
                    <a:pt x="325" y="1397"/>
                  </a:lnTo>
                  <a:lnTo>
                    <a:pt x="328" y="1395"/>
                  </a:lnTo>
                  <a:lnTo>
                    <a:pt x="329" y="1394"/>
                  </a:lnTo>
                  <a:lnTo>
                    <a:pt x="330" y="1392"/>
                  </a:lnTo>
                  <a:lnTo>
                    <a:pt x="332" y="1389"/>
                  </a:lnTo>
                  <a:lnTo>
                    <a:pt x="334" y="1387"/>
                  </a:lnTo>
                  <a:lnTo>
                    <a:pt x="335" y="1387"/>
                  </a:lnTo>
                  <a:lnTo>
                    <a:pt x="338" y="1385"/>
                  </a:lnTo>
                  <a:lnTo>
                    <a:pt x="339" y="1383"/>
                  </a:lnTo>
                  <a:lnTo>
                    <a:pt x="340" y="1382"/>
                  </a:lnTo>
                  <a:lnTo>
                    <a:pt x="341" y="1381"/>
                  </a:lnTo>
                  <a:lnTo>
                    <a:pt x="342" y="1380"/>
                  </a:lnTo>
                  <a:lnTo>
                    <a:pt x="346" y="1377"/>
                  </a:lnTo>
                  <a:lnTo>
                    <a:pt x="348" y="1374"/>
                  </a:lnTo>
                  <a:lnTo>
                    <a:pt x="350" y="1373"/>
                  </a:lnTo>
                  <a:lnTo>
                    <a:pt x="354" y="1371"/>
                  </a:lnTo>
                  <a:lnTo>
                    <a:pt x="357" y="1370"/>
                  </a:lnTo>
                  <a:lnTo>
                    <a:pt x="358" y="1369"/>
                  </a:lnTo>
                  <a:lnTo>
                    <a:pt x="359" y="1368"/>
                  </a:lnTo>
                  <a:lnTo>
                    <a:pt x="362" y="1368"/>
                  </a:lnTo>
                  <a:lnTo>
                    <a:pt x="363" y="1366"/>
                  </a:lnTo>
                  <a:lnTo>
                    <a:pt x="364" y="1365"/>
                  </a:lnTo>
                  <a:lnTo>
                    <a:pt x="368" y="1364"/>
                  </a:lnTo>
                  <a:lnTo>
                    <a:pt x="371" y="1362"/>
                  </a:lnTo>
                  <a:lnTo>
                    <a:pt x="374" y="1361"/>
                  </a:lnTo>
                  <a:lnTo>
                    <a:pt x="379" y="1358"/>
                  </a:lnTo>
                  <a:lnTo>
                    <a:pt x="381" y="1357"/>
                  </a:lnTo>
                  <a:lnTo>
                    <a:pt x="385" y="1354"/>
                  </a:lnTo>
                  <a:lnTo>
                    <a:pt x="388" y="1350"/>
                  </a:lnTo>
                  <a:lnTo>
                    <a:pt x="390" y="1352"/>
                  </a:lnTo>
                  <a:lnTo>
                    <a:pt x="392" y="1350"/>
                  </a:lnTo>
                  <a:lnTo>
                    <a:pt x="393" y="1349"/>
                  </a:lnTo>
                  <a:lnTo>
                    <a:pt x="395" y="1349"/>
                  </a:lnTo>
                  <a:lnTo>
                    <a:pt x="396" y="1348"/>
                  </a:lnTo>
                  <a:lnTo>
                    <a:pt x="397" y="1347"/>
                  </a:lnTo>
                  <a:lnTo>
                    <a:pt x="399" y="1346"/>
                  </a:lnTo>
                  <a:lnTo>
                    <a:pt x="400" y="1345"/>
                  </a:lnTo>
                  <a:lnTo>
                    <a:pt x="401" y="1344"/>
                  </a:lnTo>
                  <a:lnTo>
                    <a:pt x="404" y="1343"/>
                  </a:lnTo>
                  <a:lnTo>
                    <a:pt x="405" y="1341"/>
                  </a:lnTo>
                  <a:lnTo>
                    <a:pt x="406" y="1341"/>
                  </a:lnTo>
                  <a:lnTo>
                    <a:pt x="408" y="1340"/>
                  </a:lnTo>
                  <a:lnTo>
                    <a:pt x="409" y="1339"/>
                  </a:lnTo>
                  <a:lnTo>
                    <a:pt x="411" y="1338"/>
                  </a:lnTo>
                  <a:lnTo>
                    <a:pt x="412" y="1337"/>
                  </a:lnTo>
                  <a:lnTo>
                    <a:pt x="414" y="1336"/>
                  </a:lnTo>
                  <a:lnTo>
                    <a:pt x="415" y="1336"/>
                  </a:lnTo>
                  <a:lnTo>
                    <a:pt x="416" y="1335"/>
                  </a:lnTo>
                  <a:lnTo>
                    <a:pt x="417" y="1333"/>
                  </a:lnTo>
                  <a:lnTo>
                    <a:pt x="420" y="1332"/>
                  </a:lnTo>
                  <a:lnTo>
                    <a:pt x="421" y="1331"/>
                  </a:lnTo>
                  <a:lnTo>
                    <a:pt x="422" y="1331"/>
                  </a:lnTo>
                  <a:lnTo>
                    <a:pt x="423" y="1330"/>
                  </a:lnTo>
                  <a:lnTo>
                    <a:pt x="425" y="1326"/>
                  </a:lnTo>
                  <a:lnTo>
                    <a:pt x="428" y="1326"/>
                  </a:lnTo>
                  <a:lnTo>
                    <a:pt x="432" y="1326"/>
                  </a:lnTo>
                  <a:lnTo>
                    <a:pt x="436" y="1323"/>
                  </a:lnTo>
                  <a:lnTo>
                    <a:pt x="437" y="1323"/>
                  </a:lnTo>
                  <a:lnTo>
                    <a:pt x="440" y="1321"/>
                  </a:lnTo>
                  <a:lnTo>
                    <a:pt x="442" y="1320"/>
                  </a:lnTo>
                  <a:lnTo>
                    <a:pt x="446" y="1319"/>
                  </a:lnTo>
                  <a:lnTo>
                    <a:pt x="448" y="1316"/>
                  </a:lnTo>
                  <a:lnTo>
                    <a:pt x="449" y="1315"/>
                  </a:lnTo>
                  <a:lnTo>
                    <a:pt x="451" y="1314"/>
                  </a:lnTo>
                  <a:lnTo>
                    <a:pt x="454" y="1313"/>
                  </a:lnTo>
                  <a:lnTo>
                    <a:pt x="457" y="1311"/>
                  </a:lnTo>
                  <a:lnTo>
                    <a:pt x="461" y="1310"/>
                  </a:lnTo>
                  <a:lnTo>
                    <a:pt x="463" y="1309"/>
                  </a:lnTo>
                  <a:lnTo>
                    <a:pt x="468" y="1309"/>
                  </a:lnTo>
                  <a:lnTo>
                    <a:pt x="471" y="1309"/>
                  </a:lnTo>
                  <a:lnTo>
                    <a:pt x="475" y="1309"/>
                  </a:lnTo>
                  <a:lnTo>
                    <a:pt x="476" y="1309"/>
                  </a:lnTo>
                  <a:lnTo>
                    <a:pt x="480" y="1310"/>
                  </a:lnTo>
                  <a:lnTo>
                    <a:pt x="481" y="1310"/>
                  </a:lnTo>
                  <a:lnTo>
                    <a:pt x="484" y="1311"/>
                  </a:lnTo>
                  <a:lnTo>
                    <a:pt x="486" y="1311"/>
                  </a:lnTo>
                  <a:lnTo>
                    <a:pt x="490" y="1312"/>
                  </a:lnTo>
                  <a:lnTo>
                    <a:pt x="493" y="1312"/>
                  </a:lnTo>
                  <a:lnTo>
                    <a:pt x="495" y="1313"/>
                  </a:lnTo>
                  <a:lnTo>
                    <a:pt x="499" y="1313"/>
                  </a:lnTo>
                  <a:lnTo>
                    <a:pt x="504" y="1314"/>
                  </a:lnTo>
                  <a:lnTo>
                    <a:pt x="507" y="1314"/>
                  </a:lnTo>
                  <a:lnTo>
                    <a:pt x="509" y="1314"/>
                  </a:lnTo>
                  <a:lnTo>
                    <a:pt x="511" y="1314"/>
                  </a:lnTo>
                  <a:lnTo>
                    <a:pt x="515" y="1314"/>
                  </a:lnTo>
                  <a:lnTo>
                    <a:pt x="519" y="1313"/>
                  </a:lnTo>
                  <a:lnTo>
                    <a:pt x="520" y="1313"/>
                  </a:lnTo>
                  <a:lnTo>
                    <a:pt x="522" y="1312"/>
                  </a:lnTo>
                  <a:lnTo>
                    <a:pt x="525" y="1312"/>
                  </a:lnTo>
                  <a:lnTo>
                    <a:pt x="529" y="1311"/>
                  </a:lnTo>
                  <a:lnTo>
                    <a:pt x="530" y="1310"/>
                  </a:lnTo>
                  <a:lnTo>
                    <a:pt x="533" y="1309"/>
                  </a:lnTo>
                  <a:lnTo>
                    <a:pt x="537" y="1306"/>
                  </a:lnTo>
                  <a:lnTo>
                    <a:pt x="541" y="1304"/>
                  </a:lnTo>
                  <a:lnTo>
                    <a:pt x="547" y="1302"/>
                  </a:lnTo>
                  <a:lnTo>
                    <a:pt x="549" y="1301"/>
                  </a:lnTo>
                  <a:lnTo>
                    <a:pt x="551" y="1299"/>
                  </a:lnTo>
                  <a:lnTo>
                    <a:pt x="554" y="1298"/>
                  </a:lnTo>
                  <a:lnTo>
                    <a:pt x="557" y="1296"/>
                  </a:lnTo>
                  <a:lnTo>
                    <a:pt x="559" y="1294"/>
                  </a:lnTo>
                  <a:lnTo>
                    <a:pt x="561" y="1293"/>
                  </a:lnTo>
                  <a:lnTo>
                    <a:pt x="564" y="1293"/>
                  </a:lnTo>
                  <a:lnTo>
                    <a:pt x="564" y="1290"/>
                  </a:lnTo>
                  <a:lnTo>
                    <a:pt x="566" y="1288"/>
                  </a:lnTo>
                  <a:lnTo>
                    <a:pt x="569" y="1286"/>
                  </a:lnTo>
                  <a:lnTo>
                    <a:pt x="571" y="1285"/>
                  </a:lnTo>
                  <a:lnTo>
                    <a:pt x="572" y="1284"/>
                  </a:lnTo>
                  <a:lnTo>
                    <a:pt x="575" y="1281"/>
                  </a:lnTo>
                  <a:lnTo>
                    <a:pt x="579" y="1280"/>
                  </a:lnTo>
                  <a:lnTo>
                    <a:pt x="582" y="1278"/>
                  </a:lnTo>
                  <a:lnTo>
                    <a:pt x="584" y="1277"/>
                  </a:lnTo>
                  <a:lnTo>
                    <a:pt x="588" y="1273"/>
                  </a:lnTo>
                  <a:lnTo>
                    <a:pt x="591" y="1272"/>
                  </a:lnTo>
                  <a:lnTo>
                    <a:pt x="592" y="1271"/>
                  </a:lnTo>
                  <a:lnTo>
                    <a:pt x="594" y="1270"/>
                  </a:lnTo>
                  <a:lnTo>
                    <a:pt x="595" y="1270"/>
                  </a:lnTo>
                  <a:lnTo>
                    <a:pt x="597" y="1269"/>
                  </a:lnTo>
                  <a:lnTo>
                    <a:pt x="598" y="1268"/>
                  </a:lnTo>
                  <a:lnTo>
                    <a:pt x="602" y="1265"/>
                  </a:lnTo>
                  <a:lnTo>
                    <a:pt x="604" y="1264"/>
                  </a:lnTo>
                  <a:lnTo>
                    <a:pt x="605" y="1263"/>
                  </a:lnTo>
                  <a:lnTo>
                    <a:pt x="609" y="1261"/>
                  </a:lnTo>
                  <a:lnTo>
                    <a:pt x="612" y="1259"/>
                  </a:lnTo>
                  <a:lnTo>
                    <a:pt x="614" y="1256"/>
                  </a:lnTo>
                  <a:lnTo>
                    <a:pt x="617" y="1255"/>
                  </a:lnTo>
                  <a:lnTo>
                    <a:pt x="619" y="1253"/>
                  </a:lnTo>
                  <a:lnTo>
                    <a:pt x="620" y="1253"/>
                  </a:lnTo>
                  <a:lnTo>
                    <a:pt x="621" y="1252"/>
                  </a:lnTo>
                  <a:lnTo>
                    <a:pt x="622" y="1251"/>
                  </a:lnTo>
                  <a:lnTo>
                    <a:pt x="625" y="1247"/>
                  </a:lnTo>
                  <a:lnTo>
                    <a:pt x="628" y="1245"/>
                  </a:lnTo>
                  <a:lnTo>
                    <a:pt x="629" y="1244"/>
                  </a:lnTo>
                  <a:lnTo>
                    <a:pt x="631" y="1239"/>
                  </a:lnTo>
                  <a:lnTo>
                    <a:pt x="633" y="1237"/>
                  </a:lnTo>
                  <a:lnTo>
                    <a:pt x="636" y="1229"/>
                  </a:lnTo>
                  <a:lnTo>
                    <a:pt x="637" y="1226"/>
                  </a:lnTo>
                  <a:lnTo>
                    <a:pt x="637" y="1222"/>
                  </a:lnTo>
                  <a:lnTo>
                    <a:pt x="636" y="1220"/>
                  </a:lnTo>
                  <a:lnTo>
                    <a:pt x="636" y="1218"/>
                  </a:lnTo>
                  <a:lnTo>
                    <a:pt x="634" y="1214"/>
                  </a:lnTo>
                  <a:lnTo>
                    <a:pt x="633" y="1212"/>
                  </a:lnTo>
                  <a:lnTo>
                    <a:pt x="633" y="1210"/>
                  </a:lnTo>
                  <a:lnTo>
                    <a:pt x="632" y="1206"/>
                  </a:lnTo>
                  <a:lnTo>
                    <a:pt x="631" y="1204"/>
                  </a:lnTo>
                  <a:lnTo>
                    <a:pt x="630" y="1202"/>
                  </a:lnTo>
                  <a:lnTo>
                    <a:pt x="630" y="1201"/>
                  </a:lnTo>
                  <a:lnTo>
                    <a:pt x="630" y="1198"/>
                  </a:lnTo>
                  <a:lnTo>
                    <a:pt x="629" y="1197"/>
                  </a:lnTo>
                  <a:lnTo>
                    <a:pt x="628" y="1196"/>
                  </a:lnTo>
                  <a:lnTo>
                    <a:pt x="628" y="1193"/>
                  </a:lnTo>
                  <a:lnTo>
                    <a:pt x="627" y="1189"/>
                  </a:lnTo>
                  <a:lnTo>
                    <a:pt x="625" y="1188"/>
                  </a:lnTo>
                  <a:lnTo>
                    <a:pt x="624" y="1184"/>
                  </a:lnTo>
                  <a:lnTo>
                    <a:pt x="623" y="1181"/>
                  </a:lnTo>
                  <a:lnTo>
                    <a:pt x="623" y="1179"/>
                  </a:lnTo>
                  <a:lnTo>
                    <a:pt x="622" y="1178"/>
                  </a:lnTo>
                  <a:lnTo>
                    <a:pt x="622" y="1177"/>
                  </a:lnTo>
                  <a:lnTo>
                    <a:pt x="621" y="1175"/>
                  </a:lnTo>
                  <a:lnTo>
                    <a:pt x="621" y="1173"/>
                  </a:lnTo>
                  <a:lnTo>
                    <a:pt x="620" y="1171"/>
                  </a:lnTo>
                  <a:lnTo>
                    <a:pt x="620" y="1170"/>
                  </a:lnTo>
                  <a:lnTo>
                    <a:pt x="619" y="1168"/>
                  </a:lnTo>
                  <a:lnTo>
                    <a:pt x="617" y="1166"/>
                  </a:lnTo>
                  <a:lnTo>
                    <a:pt x="616" y="1161"/>
                  </a:lnTo>
                  <a:lnTo>
                    <a:pt x="615" y="1158"/>
                  </a:lnTo>
                  <a:lnTo>
                    <a:pt x="612" y="1154"/>
                  </a:lnTo>
                  <a:lnTo>
                    <a:pt x="615" y="1152"/>
                  </a:lnTo>
                  <a:lnTo>
                    <a:pt x="616" y="1151"/>
                  </a:lnTo>
                  <a:lnTo>
                    <a:pt x="619" y="1145"/>
                  </a:lnTo>
                  <a:lnTo>
                    <a:pt x="620" y="1141"/>
                  </a:lnTo>
                  <a:lnTo>
                    <a:pt x="622" y="1138"/>
                  </a:lnTo>
                  <a:lnTo>
                    <a:pt x="624" y="1136"/>
                  </a:lnTo>
                  <a:lnTo>
                    <a:pt x="625" y="1135"/>
                  </a:lnTo>
                  <a:lnTo>
                    <a:pt x="628" y="1131"/>
                  </a:lnTo>
                  <a:lnTo>
                    <a:pt x="631" y="1130"/>
                  </a:lnTo>
                  <a:lnTo>
                    <a:pt x="632" y="1129"/>
                  </a:lnTo>
                  <a:lnTo>
                    <a:pt x="633" y="1128"/>
                  </a:lnTo>
                  <a:lnTo>
                    <a:pt x="637" y="1127"/>
                  </a:lnTo>
                  <a:lnTo>
                    <a:pt x="640" y="1126"/>
                  </a:lnTo>
                  <a:lnTo>
                    <a:pt x="641" y="1126"/>
                  </a:lnTo>
                  <a:lnTo>
                    <a:pt x="645" y="1125"/>
                  </a:lnTo>
                  <a:lnTo>
                    <a:pt x="646" y="1121"/>
                  </a:lnTo>
                  <a:lnTo>
                    <a:pt x="647" y="1125"/>
                  </a:lnTo>
                  <a:lnTo>
                    <a:pt x="652" y="1125"/>
                  </a:lnTo>
                  <a:lnTo>
                    <a:pt x="655" y="1124"/>
                  </a:lnTo>
                  <a:lnTo>
                    <a:pt x="659" y="1124"/>
                  </a:lnTo>
                  <a:lnTo>
                    <a:pt x="663" y="1124"/>
                  </a:lnTo>
                  <a:lnTo>
                    <a:pt x="664" y="1122"/>
                  </a:lnTo>
                  <a:lnTo>
                    <a:pt x="667" y="1122"/>
                  </a:lnTo>
                  <a:lnTo>
                    <a:pt x="671" y="1121"/>
                  </a:lnTo>
                  <a:lnTo>
                    <a:pt x="673" y="1121"/>
                  </a:lnTo>
                  <a:lnTo>
                    <a:pt x="677" y="1120"/>
                  </a:lnTo>
                  <a:lnTo>
                    <a:pt x="679" y="1120"/>
                  </a:lnTo>
                  <a:lnTo>
                    <a:pt x="680" y="1120"/>
                  </a:lnTo>
                  <a:lnTo>
                    <a:pt x="683" y="1119"/>
                  </a:lnTo>
                  <a:lnTo>
                    <a:pt x="686" y="1119"/>
                  </a:lnTo>
                  <a:lnTo>
                    <a:pt x="688" y="1118"/>
                  </a:lnTo>
                  <a:lnTo>
                    <a:pt x="691" y="1117"/>
                  </a:lnTo>
                  <a:lnTo>
                    <a:pt x="694" y="1116"/>
                  </a:lnTo>
                  <a:lnTo>
                    <a:pt x="696" y="1116"/>
                  </a:lnTo>
                  <a:lnTo>
                    <a:pt x="698" y="1114"/>
                  </a:lnTo>
                  <a:lnTo>
                    <a:pt x="700" y="1113"/>
                  </a:lnTo>
                  <a:lnTo>
                    <a:pt x="702" y="1113"/>
                  </a:lnTo>
                  <a:lnTo>
                    <a:pt x="703" y="1112"/>
                  </a:lnTo>
                  <a:lnTo>
                    <a:pt x="705" y="1112"/>
                  </a:lnTo>
                  <a:lnTo>
                    <a:pt x="710" y="1110"/>
                  </a:lnTo>
                  <a:lnTo>
                    <a:pt x="712" y="1109"/>
                  </a:lnTo>
                  <a:lnTo>
                    <a:pt x="713" y="1108"/>
                  </a:lnTo>
                  <a:lnTo>
                    <a:pt x="715" y="1107"/>
                  </a:lnTo>
                  <a:lnTo>
                    <a:pt x="719" y="1104"/>
                  </a:lnTo>
                  <a:lnTo>
                    <a:pt x="721" y="1103"/>
                  </a:lnTo>
                  <a:lnTo>
                    <a:pt x="722" y="1102"/>
                  </a:lnTo>
                  <a:lnTo>
                    <a:pt x="723" y="1101"/>
                  </a:lnTo>
                  <a:lnTo>
                    <a:pt x="724" y="1100"/>
                  </a:lnTo>
                  <a:lnTo>
                    <a:pt x="725" y="1100"/>
                  </a:lnTo>
                  <a:lnTo>
                    <a:pt x="728" y="1099"/>
                  </a:lnTo>
                  <a:lnTo>
                    <a:pt x="729" y="1097"/>
                  </a:lnTo>
                  <a:lnTo>
                    <a:pt x="731" y="1096"/>
                  </a:lnTo>
                  <a:lnTo>
                    <a:pt x="736" y="1092"/>
                  </a:lnTo>
                  <a:lnTo>
                    <a:pt x="740" y="1089"/>
                  </a:lnTo>
                  <a:lnTo>
                    <a:pt x="742" y="1088"/>
                  </a:lnTo>
                  <a:lnTo>
                    <a:pt x="746" y="1087"/>
                  </a:lnTo>
                  <a:lnTo>
                    <a:pt x="750" y="1084"/>
                  </a:lnTo>
                  <a:lnTo>
                    <a:pt x="754" y="1082"/>
                  </a:lnTo>
                  <a:lnTo>
                    <a:pt x="755" y="1082"/>
                  </a:lnTo>
                  <a:lnTo>
                    <a:pt x="756" y="1080"/>
                  </a:lnTo>
                  <a:lnTo>
                    <a:pt x="758" y="1079"/>
                  </a:lnTo>
                  <a:lnTo>
                    <a:pt x="760" y="1078"/>
                  </a:lnTo>
                  <a:lnTo>
                    <a:pt x="761" y="1077"/>
                  </a:lnTo>
                  <a:lnTo>
                    <a:pt x="762" y="1076"/>
                  </a:lnTo>
                  <a:lnTo>
                    <a:pt x="763" y="1075"/>
                  </a:lnTo>
                  <a:lnTo>
                    <a:pt x="765" y="1074"/>
                  </a:lnTo>
                  <a:lnTo>
                    <a:pt x="766" y="1074"/>
                  </a:lnTo>
                  <a:lnTo>
                    <a:pt x="767" y="1072"/>
                  </a:lnTo>
                  <a:lnTo>
                    <a:pt x="771" y="1070"/>
                  </a:lnTo>
                  <a:lnTo>
                    <a:pt x="772" y="1069"/>
                  </a:lnTo>
                  <a:lnTo>
                    <a:pt x="773" y="1068"/>
                  </a:lnTo>
                  <a:lnTo>
                    <a:pt x="777" y="1066"/>
                  </a:lnTo>
                  <a:lnTo>
                    <a:pt x="779" y="1065"/>
                  </a:lnTo>
                  <a:lnTo>
                    <a:pt x="782" y="1062"/>
                  </a:lnTo>
                  <a:lnTo>
                    <a:pt x="783" y="1061"/>
                  </a:lnTo>
                  <a:lnTo>
                    <a:pt x="785" y="1061"/>
                  </a:lnTo>
                  <a:lnTo>
                    <a:pt x="786" y="1060"/>
                  </a:lnTo>
                  <a:lnTo>
                    <a:pt x="788" y="1059"/>
                  </a:lnTo>
                  <a:lnTo>
                    <a:pt x="791" y="1057"/>
                  </a:lnTo>
                  <a:lnTo>
                    <a:pt x="796" y="1053"/>
                  </a:lnTo>
                  <a:lnTo>
                    <a:pt x="799" y="1051"/>
                  </a:lnTo>
                  <a:lnTo>
                    <a:pt x="802" y="1050"/>
                  </a:lnTo>
                  <a:lnTo>
                    <a:pt x="803" y="1050"/>
                  </a:lnTo>
                  <a:lnTo>
                    <a:pt x="806" y="1049"/>
                  </a:lnTo>
                  <a:lnTo>
                    <a:pt x="807" y="1047"/>
                  </a:lnTo>
                  <a:lnTo>
                    <a:pt x="812" y="1045"/>
                  </a:lnTo>
                  <a:lnTo>
                    <a:pt x="815" y="1044"/>
                  </a:lnTo>
                  <a:lnTo>
                    <a:pt x="819" y="1043"/>
                  </a:lnTo>
                  <a:lnTo>
                    <a:pt x="823" y="1042"/>
                  </a:lnTo>
                  <a:lnTo>
                    <a:pt x="828" y="1040"/>
                  </a:lnTo>
                  <a:lnTo>
                    <a:pt x="832" y="1037"/>
                  </a:lnTo>
                  <a:lnTo>
                    <a:pt x="836" y="1035"/>
                  </a:lnTo>
                  <a:lnTo>
                    <a:pt x="839" y="1033"/>
                  </a:lnTo>
                  <a:lnTo>
                    <a:pt x="841" y="1032"/>
                  </a:lnTo>
                  <a:lnTo>
                    <a:pt x="846" y="1030"/>
                  </a:lnTo>
                  <a:lnTo>
                    <a:pt x="847" y="1030"/>
                  </a:lnTo>
                  <a:lnTo>
                    <a:pt x="848" y="1029"/>
                  </a:lnTo>
                  <a:lnTo>
                    <a:pt x="852" y="1028"/>
                  </a:lnTo>
                  <a:lnTo>
                    <a:pt x="855" y="1028"/>
                  </a:lnTo>
                  <a:lnTo>
                    <a:pt x="856" y="1028"/>
                  </a:lnTo>
                  <a:lnTo>
                    <a:pt x="861" y="1027"/>
                  </a:lnTo>
                  <a:lnTo>
                    <a:pt x="863" y="1027"/>
                  </a:lnTo>
                  <a:lnTo>
                    <a:pt x="865" y="1028"/>
                  </a:lnTo>
                  <a:lnTo>
                    <a:pt x="866" y="1028"/>
                  </a:lnTo>
                  <a:lnTo>
                    <a:pt x="871" y="1028"/>
                  </a:lnTo>
                  <a:lnTo>
                    <a:pt x="877" y="1029"/>
                  </a:lnTo>
                  <a:lnTo>
                    <a:pt x="879" y="1030"/>
                  </a:lnTo>
                  <a:lnTo>
                    <a:pt x="882" y="1030"/>
                  </a:lnTo>
                  <a:lnTo>
                    <a:pt x="885" y="1032"/>
                  </a:lnTo>
                  <a:lnTo>
                    <a:pt x="889" y="1033"/>
                  </a:lnTo>
                  <a:lnTo>
                    <a:pt x="893" y="1034"/>
                  </a:lnTo>
                  <a:lnTo>
                    <a:pt x="896" y="1036"/>
                  </a:lnTo>
                  <a:lnTo>
                    <a:pt x="901" y="1037"/>
                  </a:lnTo>
                  <a:lnTo>
                    <a:pt x="903" y="1037"/>
                  </a:lnTo>
                  <a:lnTo>
                    <a:pt x="905" y="1037"/>
                  </a:lnTo>
                  <a:lnTo>
                    <a:pt x="906" y="1037"/>
                  </a:lnTo>
                  <a:lnTo>
                    <a:pt x="908" y="1037"/>
                  </a:lnTo>
                  <a:lnTo>
                    <a:pt x="912" y="1038"/>
                  </a:lnTo>
                  <a:lnTo>
                    <a:pt x="915" y="1038"/>
                  </a:lnTo>
                  <a:lnTo>
                    <a:pt x="918" y="1038"/>
                  </a:lnTo>
                  <a:lnTo>
                    <a:pt x="923" y="1038"/>
                  </a:lnTo>
                  <a:lnTo>
                    <a:pt x="927" y="1037"/>
                  </a:lnTo>
                  <a:lnTo>
                    <a:pt x="930" y="1037"/>
                  </a:lnTo>
                  <a:lnTo>
                    <a:pt x="932" y="1037"/>
                  </a:lnTo>
                  <a:lnTo>
                    <a:pt x="933" y="1037"/>
                  </a:lnTo>
                  <a:lnTo>
                    <a:pt x="936" y="1037"/>
                  </a:lnTo>
                  <a:lnTo>
                    <a:pt x="939" y="1035"/>
                  </a:lnTo>
                  <a:lnTo>
                    <a:pt x="943" y="1034"/>
                  </a:lnTo>
                  <a:lnTo>
                    <a:pt x="946" y="1030"/>
                  </a:lnTo>
                  <a:lnTo>
                    <a:pt x="948" y="1028"/>
                  </a:lnTo>
                  <a:lnTo>
                    <a:pt x="951" y="1026"/>
                  </a:lnTo>
                  <a:lnTo>
                    <a:pt x="954" y="1024"/>
                  </a:lnTo>
                  <a:lnTo>
                    <a:pt x="955" y="1021"/>
                  </a:lnTo>
                  <a:lnTo>
                    <a:pt x="956" y="1020"/>
                  </a:lnTo>
                  <a:lnTo>
                    <a:pt x="957" y="1018"/>
                  </a:lnTo>
                  <a:lnTo>
                    <a:pt x="959" y="1017"/>
                  </a:lnTo>
                  <a:lnTo>
                    <a:pt x="960" y="1016"/>
                  </a:lnTo>
                  <a:lnTo>
                    <a:pt x="960" y="1015"/>
                  </a:lnTo>
                  <a:lnTo>
                    <a:pt x="962" y="1011"/>
                  </a:lnTo>
                  <a:lnTo>
                    <a:pt x="963" y="1009"/>
                  </a:lnTo>
                  <a:lnTo>
                    <a:pt x="965" y="1005"/>
                  </a:lnTo>
                  <a:lnTo>
                    <a:pt x="966" y="1002"/>
                  </a:lnTo>
                  <a:lnTo>
                    <a:pt x="968" y="1001"/>
                  </a:lnTo>
                  <a:lnTo>
                    <a:pt x="968" y="999"/>
                  </a:lnTo>
                  <a:lnTo>
                    <a:pt x="970" y="995"/>
                  </a:lnTo>
                  <a:lnTo>
                    <a:pt x="971" y="992"/>
                  </a:lnTo>
                  <a:lnTo>
                    <a:pt x="972" y="991"/>
                  </a:lnTo>
                  <a:lnTo>
                    <a:pt x="973" y="987"/>
                  </a:lnTo>
                  <a:lnTo>
                    <a:pt x="976" y="983"/>
                  </a:lnTo>
                  <a:lnTo>
                    <a:pt x="977" y="981"/>
                  </a:lnTo>
                  <a:lnTo>
                    <a:pt x="978" y="978"/>
                  </a:lnTo>
                  <a:lnTo>
                    <a:pt x="980" y="975"/>
                  </a:lnTo>
                  <a:lnTo>
                    <a:pt x="981" y="971"/>
                  </a:lnTo>
                  <a:lnTo>
                    <a:pt x="982" y="968"/>
                  </a:lnTo>
                  <a:lnTo>
                    <a:pt x="984" y="965"/>
                  </a:lnTo>
                  <a:lnTo>
                    <a:pt x="986" y="961"/>
                  </a:lnTo>
                  <a:lnTo>
                    <a:pt x="987" y="960"/>
                  </a:lnTo>
                  <a:lnTo>
                    <a:pt x="987" y="957"/>
                  </a:lnTo>
                  <a:lnTo>
                    <a:pt x="988" y="954"/>
                  </a:lnTo>
                  <a:lnTo>
                    <a:pt x="989" y="950"/>
                  </a:lnTo>
                  <a:lnTo>
                    <a:pt x="990" y="946"/>
                  </a:lnTo>
                  <a:lnTo>
                    <a:pt x="991" y="943"/>
                  </a:lnTo>
                  <a:lnTo>
                    <a:pt x="994" y="941"/>
                  </a:lnTo>
                  <a:lnTo>
                    <a:pt x="995" y="940"/>
                  </a:lnTo>
                  <a:lnTo>
                    <a:pt x="996" y="939"/>
                  </a:lnTo>
                  <a:lnTo>
                    <a:pt x="998" y="935"/>
                  </a:lnTo>
                  <a:lnTo>
                    <a:pt x="999" y="933"/>
                  </a:lnTo>
                  <a:lnTo>
                    <a:pt x="1001" y="932"/>
                  </a:lnTo>
                  <a:lnTo>
                    <a:pt x="1003" y="928"/>
                  </a:lnTo>
                  <a:lnTo>
                    <a:pt x="1005" y="926"/>
                  </a:lnTo>
                  <a:lnTo>
                    <a:pt x="1006" y="924"/>
                  </a:lnTo>
                  <a:lnTo>
                    <a:pt x="1009" y="920"/>
                  </a:lnTo>
                  <a:lnTo>
                    <a:pt x="1009" y="919"/>
                  </a:lnTo>
                  <a:lnTo>
                    <a:pt x="1010" y="918"/>
                  </a:lnTo>
                  <a:lnTo>
                    <a:pt x="1012" y="916"/>
                  </a:lnTo>
                  <a:lnTo>
                    <a:pt x="1014" y="914"/>
                  </a:lnTo>
                  <a:lnTo>
                    <a:pt x="1016" y="910"/>
                  </a:lnTo>
                  <a:lnTo>
                    <a:pt x="1019" y="908"/>
                  </a:lnTo>
                  <a:lnTo>
                    <a:pt x="1020" y="907"/>
                  </a:lnTo>
                  <a:lnTo>
                    <a:pt x="1023" y="903"/>
                  </a:lnTo>
                  <a:lnTo>
                    <a:pt x="1024" y="901"/>
                  </a:lnTo>
                  <a:lnTo>
                    <a:pt x="1027" y="899"/>
                  </a:lnTo>
                  <a:lnTo>
                    <a:pt x="1027" y="898"/>
                  </a:lnTo>
                  <a:lnTo>
                    <a:pt x="1030" y="894"/>
                  </a:lnTo>
                  <a:lnTo>
                    <a:pt x="1032" y="892"/>
                  </a:lnTo>
                  <a:lnTo>
                    <a:pt x="1034" y="891"/>
                  </a:lnTo>
                  <a:lnTo>
                    <a:pt x="1035" y="890"/>
                  </a:lnTo>
                  <a:lnTo>
                    <a:pt x="1036" y="889"/>
                  </a:lnTo>
                  <a:lnTo>
                    <a:pt x="1038" y="886"/>
                  </a:lnTo>
                  <a:lnTo>
                    <a:pt x="1039" y="883"/>
                  </a:lnTo>
                  <a:lnTo>
                    <a:pt x="1040" y="882"/>
                  </a:lnTo>
                  <a:lnTo>
                    <a:pt x="1041" y="881"/>
                  </a:lnTo>
                  <a:lnTo>
                    <a:pt x="1043" y="880"/>
                  </a:lnTo>
                  <a:lnTo>
                    <a:pt x="1045" y="877"/>
                  </a:lnTo>
                  <a:lnTo>
                    <a:pt x="1047" y="874"/>
                  </a:lnTo>
                  <a:lnTo>
                    <a:pt x="1048" y="873"/>
                  </a:lnTo>
                  <a:lnTo>
                    <a:pt x="1049" y="872"/>
                  </a:lnTo>
                  <a:lnTo>
                    <a:pt x="1049" y="870"/>
                  </a:lnTo>
                  <a:lnTo>
                    <a:pt x="1051" y="868"/>
                  </a:lnTo>
                  <a:lnTo>
                    <a:pt x="1054" y="864"/>
                  </a:lnTo>
                  <a:lnTo>
                    <a:pt x="1057" y="859"/>
                  </a:lnTo>
                  <a:lnTo>
                    <a:pt x="1060" y="858"/>
                  </a:lnTo>
                  <a:lnTo>
                    <a:pt x="1059" y="856"/>
                  </a:lnTo>
                  <a:lnTo>
                    <a:pt x="1061" y="850"/>
                  </a:lnTo>
                  <a:lnTo>
                    <a:pt x="1061" y="849"/>
                  </a:lnTo>
                  <a:lnTo>
                    <a:pt x="1062" y="847"/>
                  </a:lnTo>
                  <a:lnTo>
                    <a:pt x="1063" y="842"/>
                  </a:lnTo>
                  <a:lnTo>
                    <a:pt x="1064" y="840"/>
                  </a:lnTo>
                  <a:lnTo>
                    <a:pt x="1064" y="838"/>
                  </a:lnTo>
                  <a:lnTo>
                    <a:pt x="1065" y="836"/>
                  </a:lnTo>
                  <a:lnTo>
                    <a:pt x="1065" y="834"/>
                  </a:lnTo>
                  <a:lnTo>
                    <a:pt x="1065" y="833"/>
                  </a:lnTo>
                  <a:lnTo>
                    <a:pt x="1067" y="831"/>
                  </a:lnTo>
                  <a:lnTo>
                    <a:pt x="1067" y="830"/>
                  </a:lnTo>
                  <a:lnTo>
                    <a:pt x="1068" y="827"/>
                  </a:lnTo>
                  <a:lnTo>
                    <a:pt x="1068" y="826"/>
                  </a:lnTo>
                  <a:lnTo>
                    <a:pt x="1068" y="825"/>
                  </a:lnTo>
                  <a:lnTo>
                    <a:pt x="1069" y="822"/>
                  </a:lnTo>
                  <a:lnTo>
                    <a:pt x="1070" y="818"/>
                  </a:lnTo>
                  <a:lnTo>
                    <a:pt x="1070" y="817"/>
                  </a:lnTo>
                  <a:lnTo>
                    <a:pt x="1071" y="813"/>
                  </a:lnTo>
                  <a:lnTo>
                    <a:pt x="1071" y="809"/>
                  </a:lnTo>
                  <a:lnTo>
                    <a:pt x="1072" y="807"/>
                  </a:lnTo>
                  <a:lnTo>
                    <a:pt x="1072" y="806"/>
                  </a:lnTo>
                  <a:lnTo>
                    <a:pt x="1073" y="802"/>
                  </a:lnTo>
                  <a:lnTo>
                    <a:pt x="1074" y="798"/>
                  </a:lnTo>
                  <a:lnTo>
                    <a:pt x="1076" y="794"/>
                  </a:lnTo>
                  <a:lnTo>
                    <a:pt x="1076" y="792"/>
                  </a:lnTo>
                  <a:lnTo>
                    <a:pt x="1076" y="789"/>
                  </a:lnTo>
                  <a:lnTo>
                    <a:pt x="1077" y="788"/>
                  </a:lnTo>
                  <a:lnTo>
                    <a:pt x="1077" y="785"/>
                  </a:lnTo>
                  <a:lnTo>
                    <a:pt x="1077" y="782"/>
                  </a:lnTo>
                  <a:lnTo>
                    <a:pt x="1078" y="779"/>
                  </a:lnTo>
                  <a:lnTo>
                    <a:pt x="1078" y="777"/>
                  </a:lnTo>
                  <a:lnTo>
                    <a:pt x="1078" y="775"/>
                  </a:lnTo>
                  <a:lnTo>
                    <a:pt x="1078" y="774"/>
                  </a:lnTo>
                  <a:lnTo>
                    <a:pt x="1078" y="772"/>
                  </a:lnTo>
                  <a:lnTo>
                    <a:pt x="1078" y="771"/>
                  </a:lnTo>
                  <a:lnTo>
                    <a:pt x="1079" y="768"/>
                  </a:lnTo>
                  <a:lnTo>
                    <a:pt x="1079" y="767"/>
                  </a:lnTo>
                  <a:lnTo>
                    <a:pt x="1079" y="763"/>
                  </a:lnTo>
                  <a:lnTo>
                    <a:pt x="1080" y="759"/>
                  </a:lnTo>
                  <a:lnTo>
                    <a:pt x="1080" y="757"/>
                  </a:lnTo>
                  <a:lnTo>
                    <a:pt x="1080" y="756"/>
                  </a:lnTo>
                  <a:lnTo>
                    <a:pt x="1080" y="754"/>
                  </a:lnTo>
                  <a:lnTo>
                    <a:pt x="1080" y="752"/>
                  </a:lnTo>
                  <a:lnTo>
                    <a:pt x="1081" y="749"/>
                  </a:lnTo>
                  <a:lnTo>
                    <a:pt x="1082" y="744"/>
                  </a:lnTo>
                  <a:lnTo>
                    <a:pt x="1084" y="741"/>
                  </a:lnTo>
                  <a:lnTo>
                    <a:pt x="1085" y="738"/>
                  </a:lnTo>
                  <a:lnTo>
                    <a:pt x="1086" y="735"/>
                  </a:lnTo>
                  <a:lnTo>
                    <a:pt x="1088" y="733"/>
                  </a:lnTo>
                  <a:lnTo>
                    <a:pt x="1088" y="732"/>
                  </a:lnTo>
                  <a:lnTo>
                    <a:pt x="1089" y="730"/>
                  </a:lnTo>
                  <a:lnTo>
                    <a:pt x="1092" y="726"/>
                  </a:lnTo>
                  <a:lnTo>
                    <a:pt x="1094" y="724"/>
                  </a:lnTo>
                  <a:lnTo>
                    <a:pt x="1095" y="723"/>
                  </a:lnTo>
                  <a:lnTo>
                    <a:pt x="1096" y="722"/>
                  </a:lnTo>
                  <a:lnTo>
                    <a:pt x="1097" y="722"/>
                  </a:lnTo>
                  <a:lnTo>
                    <a:pt x="1098" y="720"/>
                  </a:lnTo>
                  <a:lnTo>
                    <a:pt x="1102" y="717"/>
                  </a:lnTo>
                  <a:lnTo>
                    <a:pt x="1104" y="715"/>
                  </a:lnTo>
                  <a:lnTo>
                    <a:pt x="1106" y="714"/>
                  </a:lnTo>
                  <a:lnTo>
                    <a:pt x="1107" y="713"/>
                  </a:lnTo>
                  <a:lnTo>
                    <a:pt x="1109" y="712"/>
                  </a:lnTo>
                  <a:lnTo>
                    <a:pt x="1110" y="712"/>
                  </a:lnTo>
                  <a:lnTo>
                    <a:pt x="1111" y="710"/>
                  </a:lnTo>
                  <a:lnTo>
                    <a:pt x="1115" y="707"/>
                  </a:lnTo>
                  <a:lnTo>
                    <a:pt x="1118" y="706"/>
                  </a:lnTo>
                  <a:lnTo>
                    <a:pt x="1119" y="705"/>
                  </a:lnTo>
                  <a:lnTo>
                    <a:pt x="1120" y="704"/>
                  </a:lnTo>
                  <a:lnTo>
                    <a:pt x="1121" y="702"/>
                  </a:lnTo>
                  <a:lnTo>
                    <a:pt x="1122" y="701"/>
                  </a:lnTo>
                  <a:lnTo>
                    <a:pt x="1123" y="700"/>
                  </a:lnTo>
                  <a:lnTo>
                    <a:pt x="1124" y="699"/>
                  </a:lnTo>
                  <a:lnTo>
                    <a:pt x="1127" y="698"/>
                  </a:lnTo>
                  <a:lnTo>
                    <a:pt x="1130" y="696"/>
                  </a:lnTo>
                  <a:lnTo>
                    <a:pt x="1131" y="695"/>
                  </a:lnTo>
                  <a:lnTo>
                    <a:pt x="1134" y="692"/>
                  </a:lnTo>
                  <a:lnTo>
                    <a:pt x="1136" y="690"/>
                  </a:lnTo>
                  <a:lnTo>
                    <a:pt x="1137" y="689"/>
                  </a:lnTo>
                  <a:lnTo>
                    <a:pt x="1138" y="687"/>
                  </a:lnTo>
                  <a:lnTo>
                    <a:pt x="1139" y="685"/>
                  </a:lnTo>
                  <a:lnTo>
                    <a:pt x="1140" y="684"/>
                  </a:lnTo>
                  <a:lnTo>
                    <a:pt x="1143" y="682"/>
                  </a:lnTo>
                  <a:lnTo>
                    <a:pt x="1144" y="681"/>
                  </a:lnTo>
                  <a:lnTo>
                    <a:pt x="1147" y="679"/>
                  </a:lnTo>
                  <a:lnTo>
                    <a:pt x="1150" y="676"/>
                  </a:lnTo>
                  <a:lnTo>
                    <a:pt x="1151" y="674"/>
                  </a:lnTo>
                  <a:lnTo>
                    <a:pt x="1152" y="673"/>
                  </a:lnTo>
                  <a:lnTo>
                    <a:pt x="1153" y="672"/>
                  </a:lnTo>
                  <a:lnTo>
                    <a:pt x="1154" y="671"/>
                  </a:lnTo>
                  <a:lnTo>
                    <a:pt x="1155" y="670"/>
                  </a:lnTo>
                  <a:lnTo>
                    <a:pt x="1156" y="668"/>
                  </a:lnTo>
                  <a:lnTo>
                    <a:pt x="1157" y="666"/>
                  </a:lnTo>
                  <a:lnTo>
                    <a:pt x="1159" y="665"/>
                  </a:lnTo>
                  <a:lnTo>
                    <a:pt x="1160" y="664"/>
                  </a:lnTo>
                  <a:lnTo>
                    <a:pt x="1161" y="663"/>
                  </a:lnTo>
                  <a:lnTo>
                    <a:pt x="1162" y="662"/>
                  </a:lnTo>
                  <a:lnTo>
                    <a:pt x="1163" y="659"/>
                  </a:lnTo>
                  <a:lnTo>
                    <a:pt x="1165" y="657"/>
                  </a:lnTo>
                  <a:lnTo>
                    <a:pt x="1167" y="655"/>
                  </a:lnTo>
                  <a:lnTo>
                    <a:pt x="1168" y="654"/>
                  </a:lnTo>
                  <a:lnTo>
                    <a:pt x="1169" y="651"/>
                  </a:lnTo>
                  <a:lnTo>
                    <a:pt x="1170" y="650"/>
                  </a:lnTo>
                  <a:lnTo>
                    <a:pt x="1171" y="649"/>
                  </a:lnTo>
                  <a:lnTo>
                    <a:pt x="1172" y="648"/>
                  </a:lnTo>
                  <a:lnTo>
                    <a:pt x="1175" y="645"/>
                  </a:lnTo>
                  <a:lnTo>
                    <a:pt x="1176" y="642"/>
                  </a:lnTo>
                  <a:lnTo>
                    <a:pt x="1177" y="641"/>
                  </a:lnTo>
                  <a:lnTo>
                    <a:pt x="1179" y="637"/>
                  </a:lnTo>
                  <a:lnTo>
                    <a:pt x="1180" y="634"/>
                  </a:lnTo>
                  <a:lnTo>
                    <a:pt x="1181" y="632"/>
                  </a:lnTo>
                  <a:lnTo>
                    <a:pt x="1181" y="631"/>
                  </a:lnTo>
                  <a:lnTo>
                    <a:pt x="1182" y="629"/>
                  </a:lnTo>
                  <a:lnTo>
                    <a:pt x="1184" y="628"/>
                  </a:lnTo>
                  <a:lnTo>
                    <a:pt x="1185" y="623"/>
                  </a:lnTo>
                  <a:lnTo>
                    <a:pt x="1188" y="617"/>
                  </a:lnTo>
                  <a:lnTo>
                    <a:pt x="1188" y="614"/>
                  </a:lnTo>
                  <a:lnTo>
                    <a:pt x="1189" y="613"/>
                  </a:lnTo>
                  <a:lnTo>
                    <a:pt x="1189" y="611"/>
                  </a:lnTo>
                  <a:lnTo>
                    <a:pt x="1192" y="604"/>
                  </a:lnTo>
                  <a:lnTo>
                    <a:pt x="1194" y="607"/>
                  </a:lnTo>
                  <a:lnTo>
                    <a:pt x="1195" y="605"/>
                  </a:lnTo>
                  <a:lnTo>
                    <a:pt x="1196" y="606"/>
                  </a:lnTo>
                  <a:lnTo>
                    <a:pt x="1198" y="606"/>
                  </a:lnTo>
                  <a:lnTo>
                    <a:pt x="1200" y="607"/>
                  </a:lnTo>
                  <a:lnTo>
                    <a:pt x="1201" y="608"/>
                  </a:lnTo>
                  <a:lnTo>
                    <a:pt x="1202" y="608"/>
                  </a:lnTo>
                  <a:lnTo>
                    <a:pt x="1204" y="609"/>
                  </a:lnTo>
                  <a:lnTo>
                    <a:pt x="1205" y="611"/>
                  </a:lnTo>
                  <a:lnTo>
                    <a:pt x="1206" y="611"/>
                  </a:lnTo>
                  <a:lnTo>
                    <a:pt x="1209" y="612"/>
                  </a:lnTo>
                  <a:lnTo>
                    <a:pt x="1210" y="612"/>
                  </a:lnTo>
                  <a:lnTo>
                    <a:pt x="1211" y="613"/>
                  </a:lnTo>
                  <a:lnTo>
                    <a:pt x="1213" y="614"/>
                  </a:lnTo>
                  <a:lnTo>
                    <a:pt x="1214" y="614"/>
                  </a:lnTo>
                  <a:lnTo>
                    <a:pt x="1217" y="613"/>
                  </a:lnTo>
                  <a:lnTo>
                    <a:pt x="1218" y="612"/>
                  </a:lnTo>
                  <a:lnTo>
                    <a:pt x="1219" y="611"/>
                  </a:lnTo>
                  <a:lnTo>
                    <a:pt x="1220" y="609"/>
                  </a:lnTo>
                  <a:lnTo>
                    <a:pt x="1222" y="609"/>
                  </a:lnTo>
                  <a:lnTo>
                    <a:pt x="1223" y="608"/>
                  </a:lnTo>
                  <a:lnTo>
                    <a:pt x="1227" y="606"/>
                  </a:lnTo>
                  <a:lnTo>
                    <a:pt x="1227" y="605"/>
                  </a:lnTo>
                  <a:lnTo>
                    <a:pt x="1227" y="603"/>
                  </a:lnTo>
                  <a:lnTo>
                    <a:pt x="1226" y="600"/>
                  </a:lnTo>
                  <a:lnTo>
                    <a:pt x="1225" y="596"/>
                  </a:lnTo>
                  <a:lnTo>
                    <a:pt x="1223" y="594"/>
                  </a:lnTo>
                  <a:lnTo>
                    <a:pt x="1227" y="594"/>
                  </a:lnTo>
                  <a:lnTo>
                    <a:pt x="1228" y="594"/>
                  </a:lnTo>
                  <a:lnTo>
                    <a:pt x="1230" y="594"/>
                  </a:lnTo>
                  <a:lnTo>
                    <a:pt x="1231" y="592"/>
                  </a:lnTo>
                  <a:lnTo>
                    <a:pt x="1233" y="591"/>
                  </a:lnTo>
                  <a:lnTo>
                    <a:pt x="1234" y="589"/>
                  </a:lnTo>
                  <a:lnTo>
                    <a:pt x="1235" y="588"/>
                  </a:lnTo>
                  <a:lnTo>
                    <a:pt x="1235" y="587"/>
                  </a:lnTo>
                  <a:lnTo>
                    <a:pt x="1236" y="586"/>
                  </a:lnTo>
                  <a:lnTo>
                    <a:pt x="1237" y="584"/>
                  </a:lnTo>
                  <a:lnTo>
                    <a:pt x="1237" y="582"/>
                  </a:lnTo>
                  <a:lnTo>
                    <a:pt x="1238" y="581"/>
                  </a:lnTo>
                  <a:lnTo>
                    <a:pt x="1239" y="580"/>
                  </a:lnTo>
                  <a:lnTo>
                    <a:pt x="1239" y="578"/>
                  </a:lnTo>
                  <a:lnTo>
                    <a:pt x="1240" y="577"/>
                  </a:lnTo>
                  <a:lnTo>
                    <a:pt x="1242" y="574"/>
                  </a:lnTo>
                  <a:lnTo>
                    <a:pt x="1242" y="573"/>
                  </a:lnTo>
                  <a:lnTo>
                    <a:pt x="1242" y="572"/>
                  </a:lnTo>
                  <a:lnTo>
                    <a:pt x="1242" y="570"/>
                  </a:lnTo>
                  <a:lnTo>
                    <a:pt x="1243" y="569"/>
                  </a:lnTo>
                  <a:lnTo>
                    <a:pt x="1245" y="567"/>
                  </a:lnTo>
                  <a:lnTo>
                    <a:pt x="1246" y="567"/>
                  </a:lnTo>
                  <a:lnTo>
                    <a:pt x="1247" y="567"/>
                  </a:lnTo>
                  <a:lnTo>
                    <a:pt x="1250" y="567"/>
                  </a:lnTo>
                  <a:lnTo>
                    <a:pt x="1251" y="567"/>
                  </a:lnTo>
                  <a:lnTo>
                    <a:pt x="1253" y="567"/>
                  </a:lnTo>
                  <a:lnTo>
                    <a:pt x="1254" y="567"/>
                  </a:lnTo>
                  <a:lnTo>
                    <a:pt x="1255" y="567"/>
                  </a:lnTo>
                  <a:lnTo>
                    <a:pt x="1258" y="567"/>
                  </a:lnTo>
                  <a:lnTo>
                    <a:pt x="1259" y="567"/>
                  </a:lnTo>
                  <a:lnTo>
                    <a:pt x="1261" y="567"/>
                  </a:lnTo>
                  <a:lnTo>
                    <a:pt x="1262" y="567"/>
                  </a:lnTo>
                  <a:lnTo>
                    <a:pt x="1263" y="567"/>
                  </a:lnTo>
                  <a:lnTo>
                    <a:pt x="1265" y="567"/>
                  </a:lnTo>
                  <a:lnTo>
                    <a:pt x="1268" y="567"/>
                  </a:lnTo>
                  <a:lnTo>
                    <a:pt x="1269" y="567"/>
                  </a:lnTo>
                  <a:lnTo>
                    <a:pt x="1269" y="570"/>
                  </a:lnTo>
                  <a:lnTo>
                    <a:pt x="1270" y="572"/>
                  </a:lnTo>
                  <a:lnTo>
                    <a:pt x="1270" y="573"/>
                  </a:lnTo>
                  <a:lnTo>
                    <a:pt x="1270" y="574"/>
                  </a:lnTo>
                  <a:lnTo>
                    <a:pt x="1271" y="577"/>
                  </a:lnTo>
                  <a:lnTo>
                    <a:pt x="1271" y="578"/>
                  </a:lnTo>
                  <a:lnTo>
                    <a:pt x="1272" y="579"/>
                  </a:lnTo>
                  <a:lnTo>
                    <a:pt x="1272" y="581"/>
                  </a:lnTo>
                  <a:lnTo>
                    <a:pt x="1272" y="582"/>
                  </a:lnTo>
                  <a:lnTo>
                    <a:pt x="1273" y="584"/>
                  </a:lnTo>
                  <a:lnTo>
                    <a:pt x="1273" y="586"/>
                  </a:lnTo>
                  <a:lnTo>
                    <a:pt x="1272" y="587"/>
                  </a:lnTo>
                  <a:lnTo>
                    <a:pt x="1272" y="589"/>
                  </a:lnTo>
                  <a:lnTo>
                    <a:pt x="1272" y="590"/>
                  </a:lnTo>
                  <a:lnTo>
                    <a:pt x="1276" y="591"/>
                  </a:lnTo>
                  <a:lnTo>
                    <a:pt x="1276" y="592"/>
                  </a:lnTo>
                  <a:lnTo>
                    <a:pt x="1279" y="592"/>
                  </a:lnTo>
                  <a:lnTo>
                    <a:pt x="1281" y="594"/>
                  </a:lnTo>
                  <a:lnTo>
                    <a:pt x="1284" y="595"/>
                  </a:lnTo>
                  <a:lnTo>
                    <a:pt x="1285" y="595"/>
                  </a:lnTo>
                  <a:lnTo>
                    <a:pt x="1286" y="595"/>
                  </a:lnTo>
                  <a:lnTo>
                    <a:pt x="1288" y="596"/>
                  </a:lnTo>
                  <a:lnTo>
                    <a:pt x="1289" y="596"/>
                  </a:lnTo>
                  <a:lnTo>
                    <a:pt x="1292" y="596"/>
                  </a:lnTo>
                  <a:lnTo>
                    <a:pt x="1293" y="597"/>
                  </a:lnTo>
                  <a:lnTo>
                    <a:pt x="1295" y="597"/>
                  </a:lnTo>
                  <a:lnTo>
                    <a:pt x="1296" y="597"/>
                  </a:lnTo>
                  <a:lnTo>
                    <a:pt x="1298" y="597"/>
                  </a:lnTo>
                  <a:lnTo>
                    <a:pt x="1300" y="597"/>
                  </a:lnTo>
                  <a:lnTo>
                    <a:pt x="1302" y="597"/>
                  </a:lnTo>
                  <a:lnTo>
                    <a:pt x="1303" y="598"/>
                  </a:lnTo>
                  <a:lnTo>
                    <a:pt x="1305" y="598"/>
                  </a:lnTo>
                  <a:lnTo>
                    <a:pt x="1306" y="598"/>
                  </a:lnTo>
                  <a:lnTo>
                    <a:pt x="1309" y="598"/>
                  </a:lnTo>
                  <a:lnTo>
                    <a:pt x="1313" y="600"/>
                  </a:lnTo>
                  <a:lnTo>
                    <a:pt x="1313" y="597"/>
                  </a:lnTo>
                  <a:lnTo>
                    <a:pt x="1314" y="594"/>
                  </a:lnTo>
                  <a:lnTo>
                    <a:pt x="1314" y="588"/>
                  </a:lnTo>
                  <a:lnTo>
                    <a:pt x="1314" y="582"/>
                  </a:lnTo>
                  <a:lnTo>
                    <a:pt x="1313" y="579"/>
                  </a:lnTo>
                  <a:lnTo>
                    <a:pt x="1312" y="577"/>
                  </a:lnTo>
                  <a:lnTo>
                    <a:pt x="1312" y="574"/>
                  </a:lnTo>
                  <a:lnTo>
                    <a:pt x="1311" y="571"/>
                  </a:lnTo>
                  <a:lnTo>
                    <a:pt x="1310" y="569"/>
                  </a:lnTo>
                  <a:lnTo>
                    <a:pt x="1309" y="565"/>
                  </a:lnTo>
                  <a:lnTo>
                    <a:pt x="1309" y="562"/>
                  </a:lnTo>
                  <a:lnTo>
                    <a:pt x="1308" y="557"/>
                  </a:lnTo>
                  <a:lnTo>
                    <a:pt x="1309" y="553"/>
                  </a:lnTo>
                  <a:lnTo>
                    <a:pt x="1311" y="548"/>
                  </a:lnTo>
                  <a:lnTo>
                    <a:pt x="1312" y="546"/>
                  </a:lnTo>
                  <a:lnTo>
                    <a:pt x="1313" y="541"/>
                  </a:lnTo>
                  <a:lnTo>
                    <a:pt x="1314" y="538"/>
                  </a:lnTo>
                  <a:lnTo>
                    <a:pt x="1316" y="537"/>
                  </a:lnTo>
                  <a:lnTo>
                    <a:pt x="1317" y="533"/>
                  </a:lnTo>
                  <a:lnTo>
                    <a:pt x="1319" y="531"/>
                  </a:lnTo>
                  <a:lnTo>
                    <a:pt x="1321" y="528"/>
                  </a:lnTo>
                  <a:lnTo>
                    <a:pt x="1323" y="524"/>
                  </a:lnTo>
                  <a:lnTo>
                    <a:pt x="1325" y="522"/>
                  </a:lnTo>
                  <a:lnTo>
                    <a:pt x="1326" y="520"/>
                  </a:lnTo>
                  <a:lnTo>
                    <a:pt x="1327" y="519"/>
                  </a:lnTo>
                  <a:lnTo>
                    <a:pt x="1327" y="516"/>
                  </a:lnTo>
                  <a:lnTo>
                    <a:pt x="1328" y="515"/>
                  </a:lnTo>
                  <a:lnTo>
                    <a:pt x="1329" y="514"/>
                  </a:lnTo>
                  <a:lnTo>
                    <a:pt x="1330" y="513"/>
                  </a:lnTo>
                  <a:lnTo>
                    <a:pt x="1330" y="511"/>
                  </a:lnTo>
                  <a:lnTo>
                    <a:pt x="1331" y="510"/>
                  </a:lnTo>
                  <a:lnTo>
                    <a:pt x="1333" y="508"/>
                  </a:lnTo>
                  <a:lnTo>
                    <a:pt x="1333" y="507"/>
                  </a:lnTo>
                  <a:lnTo>
                    <a:pt x="1334" y="505"/>
                  </a:lnTo>
                  <a:lnTo>
                    <a:pt x="1335" y="504"/>
                  </a:lnTo>
                  <a:lnTo>
                    <a:pt x="1336" y="503"/>
                  </a:lnTo>
                  <a:lnTo>
                    <a:pt x="1336" y="502"/>
                  </a:lnTo>
                  <a:lnTo>
                    <a:pt x="1337" y="499"/>
                  </a:lnTo>
                  <a:lnTo>
                    <a:pt x="1338" y="497"/>
                  </a:lnTo>
                  <a:lnTo>
                    <a:pt x="1339" y="495"/>
                  </a:lnTo>
                  <a:lnTo>
                    <a:pt x="1341" y="493"/>
                  </a:lnTo>
                  <a:lnTo>
                    <a:pt x="1342" y="491"/>
                  </a:lnTo>
                  <a:lnTo>
                    <a:pt x="1342" y="490"/>
                  </a:lnTo>
                  <a:lnTo>
                    <a:pt x="1344" y="487"/>
                  </a:lnTo>
                  <a:lnTo>
                    <a:pt x="1345" y="483"/>
                  </a:lnTo>
                  <a:lnTo>
                    <a:pt x="1346" y="482"/>
                  </a:lnTo>
                  <a:lnTo>
                    <a:pt x="1346" y="480"/>
                  </a:lnTo>
                  <a:lnTo>
                    <a:pt x="1348" y="476"/>
                  </a:lnTo>
                  <a:lnTo>
                    <a:pt x="1350" y="472"/>
                  </a:lnTo>
                  <a:lnTo>
                    <a:pt x="1353" y="471"/>
                  </a:lnTo>
                  <a:lnTo>
                    <a:pt x="1354" y="470"/>
                  </a:lnTo>
                  <a:lnTo>
                    <a:pt x="1355" y="470"/>
                  </a:lnTo>
                  <a:lnTo>
                    <a:pt x="1359" y="468"/>
                  </a:lnTo>
                  <a:lnTo>
                    <a:pt x="1361" y="466"/>
                  </a:lnTo>
                  <a:lnTo>
                    <a:pt x="1366" y="464"/>
                  </a:lnTo>
                  <a:lnTo>
                    <a:pt x="1368" y="463"/>
                  </a:lnTo>
                  <a:lnTo>
                    <a:pt x="1371" y="462"/>
                  </a:lnTo>
                  <a:lnTo>
                    <a:pt x="1375" y="458"/>
                  </a:lnTo>
                  <a:lnTo>
                    <a:pt x="1378" y="456"/>
                  </a:lnTo>
                  <a:lnTo>
                    <a:pt x="1380" y="454"/>
                  </a:lnTo>
                  <a:lnTo>
                    <a:pt x="1381" y="453"/>
                  </a:lnTo>
                  <a:lnTo>
                    <a:pt x="1383" y="453"/>
                  </a:lnTo>
                  <a:lnTo>
                    <a:pt x="1385" y="452"/>
                  </a:lnTo>
                  <a:lnTo>
                    <a:pt x="1386" y="451"/>
                  </a:lnTo>
                  <a:lnTo>
                    <a:pt x="1389" y="447"/>
                  </a:lnTo>
                  <a:lnTo>
                    <a:pt x="1392" y="445"/>
                  </a:lnTo>
                  <a:lnTo>
                    <a:pt x="1393" y="443"/>
                  </a:lnTo>
                  <a:lnTo>
                    <a:pt x="1395" y="439"/>
                  </a:lnTo>
                  <a:lnTo>
                    <a:pt x="1396" y="436"/>
                  </a:lnTo>
                  <a:lnTo>
                    <a:pt x="1397" y="431"/>
                  </a:lnTo>
                  <a:lnTo>
                    <a:pt x="1398" y="428"/>
                  </a:lnTo>
                  <a:lnTo>
                    <a:pt x="1398" y="427"/>
                  </a:lnTo>
                  <a:lnTo>
                    <a:pt x="1400" y="424"/>
                  </a:lnTo>
                  <a:lnTo>
                    <a:pt x="1400" y="421"/>
                  </a:lnTo>
                  <a:lnTo>
                    <a:pt x="1401" y="418"/>
                  </a:lnTo>
                  <a:lnTo>
                    <a:pt x="1401" y="416"/>
                  </a:lnTo>
                  <a:lnTo>
                    <a:pt x="1402" y="413"/>
                  </a:lnTo>
                  <a:lnTo>
                    <a:pt x="1402" y="410"/>
                  </a:lnTo>
                  <a:lnTo>
                    <a:pt x="1402" y="406"/>
                  </a:lnTo>
                  <a:lnTo>
                    <a:pt x="1402" y="403"/>
                  </a:lnTo>
                  <a:lnTo>
                    <a:pt x="1402" y="402"/>
                  </a:lnTo>
                  <a:lnTo>
                    <a:pt x="1402" y="399"/>
                  </a:lnTo>
                  <a:lnTo>
                    <a:pt x="1403" y="398"/>
                  </a:lnTo>
                  <a:lnTo>
                    <a:pt x="1403" y="395"/>
                  </a:lnTo>
                  <a:lnTo>
                    <a:pt x="1403" y="392"/>
                  </a:lnTo>
                  <a:lnTo>
                    <a:pt x="1403" y="389"/>
                  </a:lnTo>
                  <a:lnTo>
                    <a:pt x="1403" y="388"/>
                  </a:lnTo>
                  <a:lnTo>
                    <a:pt x="1403" y="386"/>
                  </a:lnTo>
                  <a:lnTo>
                    <a:pt x="1403" y="385"/>
                  </a:lnTo>
                  <a:lnTo>
                    <a:pt x="1403" y="384"/>
                  </a:lnTo>
                  <a:lnTo>
                    <a:pt x="1403" y="381"/>
                  </a:lnTo>
                  <a:lnTo>
                    <a:pt x="1403" y="379"/>
                  </a:lnTo>
                  <a:lnTo>
                    <a:pt x="1403" y="378"/>
                  </a:lnTo>
                  <a:lnTo>
                    <a:pt x="1403" y="377"/>
                  </a:lnTo>
                  <a:lnTo>
                    <a:pt x="1403" y="372"/>
                  </a:lnTo>
                  <a:lnTo>
                    <a:pt x="1403" y="369"/>
                  </a:lnTo>
                  <a:lnTo>
                    <a:pt x="1403" y="368"/>
                  </a:lnTo>
                  <a:lnTo>
                    <a:pt x="1403" y="367"/>
                  </a:lnTo>
                  <a:lnTo>
                    <a:pt x="1403" y="364"/>
                  </a:lnTo>
                  <a:lnTo>
                    <a:pt x="1403" y="363"/>
                  </a:lnTo>
                  <a:lnTo>
                    <a:pt x="1403" y="361"/>
                  </a:lnTo>
                  <a:lnTo>
                    <a:pt x="1404" y="357"/>
                  </a:lnTo>
                  <a:lnTo>
                    <a:pt x="1404" y="355"/>
                  </a:lnTo>
                  <a:lnTo>
                    <a:pt x="1405" y="353"/>
                  </a:lnTo>
                  <a:lnTo>
                    <a:pt x="1406" y="348"/>
                  </a:lnTo>
                  <a:lnTo>
                    <a:pt x="1408" y="346"/>
                  </a:lnTo>
                  <a:lnTo>
                    <a:pt x="1409" y="345"/>
                  </a:lnTo>
                  <a:lnTo>
                    <a:pt x="1410" y="343"/>
                  </a:lnTo>
                  <a:lnTo>
                    <a:pt x="1411" y="339"/>
                  </a:lnTo>
                  <a:lnTo>
                    <a:pt x="1413" y="337"/>
                  </a:lnTo>
                  <a:lnTo>
                    <a:pt x="1414" y="335"/>
                  </a:lnTo>
                  <a:lnTo>
                    <a:pt x="1414" y="334"/>
                  </a:lnTo>
                  <a:lnTo>
                    <a:pt x="1417" y="330"/>
                  </a:lnTo>
                  <a:lnTo>
                    <a:pt x="1418" y="327"/>
                  </a:lnTo>
                  <a:lnTo>
                    <a:pt x="1420" y="323"/>
                  </a:lnTo>
                  <a:lnTo>
                    <a:pt x="1422" y="320"/>
                  </a:lnTo>
                  <a:lnTo>
                    <a:pt x="1424" y="317"/>
                  </a:lnTo>
                  <a:lnTo>
                    <a:pt x="1424" y="315"/>
                  </a:lnTo>
                  <a:lnTo>
                    <a:pt x="1425" y="314"/>
                  </a:lnTo>
                  <a:lnTo>
                    <a:pt x="1426" y="312"/>
                  </a:lnTo>
                  <a:lnTo>
                    <a:pt x="1426" y="311"/>
                  </a:lnTo>
                  <a:lnTo>
                    <a:pt x="1427" y="309"/>
                  </a:lnTo>
                  <a:lnTo>
                    <a:pt x="1428" y="308"/>
                  </a:lnTo>
                  <a:lnTo>
                    <a:pt x="1428" y="306"/>
                  </a:lnTo>
                  <a:lnTo>
                    <a:pt x="1429" y="304"/>
                  </a:lnTo>
                  <a:lnTo>
                    <a:pt x="1430" y="303"/>
                  </a:lnTo>
                  <a:lnTo>
                    <a:pt x="1430" y="302"/>
                  </a:lnTo>
                  <a:lnTo>
                    <a:pt x="1431" y="300"/>
                  </a:lnTo>
                  <a:lnTo>
                    <a:pt x="1434" y="296"/>
                  </a:lnTo>
                  <a:lnTo>
                    <a:pt x="1435" y="292"/>
                  </a:lnTo>
                  <a:lnTo>
                    <a:pt x="1435" y="289"/>
                  </a:lnTo>
                  <a:lnTo>
                    <a:pt x="1435" y="287"/>
                  </a:lnTo>
                  <a:lnTo>
                    <a:pt x="1436" y="283"/>
                  </a:lnTo>
                  <a:lnTo>
                    <a:pt x="1435" y="280"/>
                  </a:lnTo>
                  <a:lnTo>
                    <a:pt x="1435" y="278"/>
                  </a:lnTo>
                  <a:lnTo>
                    <a:pt x="1434" y="274"/>
                  </a:lnTo>
                  <a:lnTo>
                    <a:pt x="1433" y="271"/>
                  </a:lnTo>
                  <a:lnTo>
                    <a:pt x="1433" y="269"/>
                  </a:lnTo>
                  <a:lnTo>
                    <a:pt x="1433" y="268"/>
                  </a:lnTo>
                  <a:lnTo>
                    <a:pt x="1431" y="266"/>
                  </a:lnTo>
                  <a:lnTo>
                    <a:pt x="1431" y="264"/>
                  </a:lnTo>
                  <a:lnTo>
                    <a:pt x="1430" y="261"/>
                  </a:lnTo>
                  <a:lnTo>
                    <a:pt x="1428" y="255"/>
                  </a:lnTo>
                  <a:lnTo>
                    <a:pt x="1427" y="250"/>
                  </a:lnTo>
                  <a:lnTo>
                    <a:pt x="1428" y="245"/>
                  </a:lnTo>
                  <a:lnTo>
                    <a:pt x="1426" y="244"/>
                  </a:lnTo>
                  <a:lnTo>
                    <a:pt x="1425" y="239"/>
                  </a:lnTo>
                  <a:lnTo>
                    <a:pt x="1424" y="234"/>
                  </a:lnTo>
                  <a:lnTo>
                    <a:pt x="1424" y="230"/>
                  </a:lnTo>
                  <a:lnTo>
                    <a:pt x="1424" y="229"/>
                  </a:lnTo>
                  <a:lnTo>
                    <a:pt x="1424" y="227"/>
                  </a:lnTo>
                  <a:lnTo>
                    <a:pt x="1424" y="225"/>
                  </a:lnTo>
                  <a:lnTo>
                    <a:pt x="1424" y="219"/>
                  </a:lnTo>
                  <a:lnTo>
                    <a:pt x="1425" y="218"/>
                  </a:lnTo>
                  <a:lnTo>
                    <a:pt x="1426" y="216"/>
                  </a:lnTo>
                  <a:lnTo>
                    <a:pt x="1427" y="212"/>
                  </a:lnTo>
                  <a:lnTo>
                    <a:pt x="1427" y="209"/>
                  </a:lnTo>
                  <a:lnTo>
                    <a:pt x="1428" y="207"/>
                  </a:lnTo>
                  <a:lnTo>
                    <a:pt x="1429" y="203"/>
                  </a:lnTo>
                  <a:lnTo>
                    <a:pt x="1430" y="199"/>
                  </a:lnTo>
                  <a:lnTo>
                    <a:pt x="1433" y="193"/>
                  </a:lnTo>
                  <a:lnTo>
                    <a:pt x="1434" y="192"/>
                  </a:lnTo>
                  <a:lnTo>
                    <a:pt x="1435" y="190"/>
                  </a:lnTo>
                  <a:lnTo>
                    <a:pt x="1436" y="188"/>
                  </a:lnTo>
                  <a:lnTo>
                    <a:pt x="1438" y="183"/>
                  </a:lnTo>
                  <a:lnTo>
                    <a:pt x="1441" y="180"/>
                  </a:lnTo>
                  <a:lnTo>
                    <a:pt x="1442" y="179"/>
                  </a:lnTo>
                  <a:lnTo>
                    <a:pt x="1443" y="178"/>
                  </a:lnTo>
                  <a:lnTo>
                    <a:pt x="1443" y="177"/>
                  </a:lnTo>
                  <a:lnTo>
                    <a:pt x="1445" y="175"/>
                  </a:lnTo>
                  <a:lnTo>
                    <a:pt x="1445" y="173"/>
                  </a:lnTo>
                  <a:lnTo>
                    <a:pt x="1447" y="169"/>
                  </a:lnTo>
                  <a:lnTo>
                    <a:pt x="1447" y="168"/>
                  </a:lnTo>
                  <a:lnTo>
                    <a:pt x="1449" y="166"/>
                  </a:lnTo>
                  <a:lnTo>
                    <a:pt x="1451" y="162"/>
                  </a:lnTo>
                  <a:lnTo>
                    <a:pt x="1453" y="159"/>
                  </a:lnTo>
                  <a:lnTo>
                    <a:pt x="1455" y="154"/>
                  </a:lnTo>
                  <a:lnTo>
                    <a:pt x="1456" y="150"/>
                  </a:lnTo>
                  <a:lnTo>
                    <a:pt x="1458" y="149"/>
                  </a:lnTo>
                  <a:lnTo>
                    <a:pt x="1459" y="146"/>
                  </a:lnTo>
                  <a:lnTo>
                    <a:pt x="1460" y="143"/>
                  </a:lnTo>
                  <a:lnTo>
                    <a:pt x="1461" y="140"/>
                  </a:lnTo>
                  <a:lnTo>
                    <a:pt x="1461" y="136"/>
                  </a:lnTo>
                  <a:lnTo>
                    <a:pt x="1462" y="135"/>
                  </a:lnTo>
                  <a:lnTo>
                    <a:pt x="1463" y="132"/>
                  </a:lnTo>
                  <a:lnTo>
                    <a:pt x="1464" y="126"/>
                  </a:lnTo>
                  <a:lnTo>
                    <a:pt x="1466" y="124"/>
                  </a:lnTo>
                  <a:lnTo>
                    <a:pt x="1466" y="121"/>
                  </a:lnTo>
                  <a:lnTo>
                    <a:pt x="1466" y="118"/>
                  </a:lnTo>
                  <a:lnTo>
                    <a:pt x="1467" y="115"/>
                  </a:lnTo>
                  <a:lnTo>
                    <a:pt x="1467" y="109"/>
                  </a:lnTo>
                  <a:lnTo>
                    <a:pt x="1467" y="106"/>
                  </a:lnTo>
                  <a:lnTo>
                    <a:pt x="1467" y="102"/>
                  </a:lnTo>
                  <a:lnTo>
                    <a:pt x="1467" y="98"/>
                  </a:lnTo>
                  <a:lnTo>
                    <a:pt x="1467" y="95"/>
                  </a:lnTo>
                  <a:lnTo>
                    <a:pt x="1466" y="93"/>
                  </a:lnTo>
                  <a:lnTo>
                    <a:pt x="1466" y="92"/>
                  </a:lnTo>
                  <a:lnTo>
                    <a:pt x="1466" y="90"/>
                  </a:lnTo>
                  <a:lnTo>
                    <a:pt x="1464" y="86"/>
                  </a:lnTo>
                  <a:lnTo>
                    <a:pt x="1464" y="83"/>
                  </a:lnTo>
                  <a:lnTo>
                    <a:pt x="1464" y="82"/>
                  </a:lnTo>
                  <a:lnTo>
                    <a:pt x="1464" y="81"/>
                  </a:lnTo>
                  <a:lnTo>
                    <a:pt x="1463" y="76"/>
                  </a:lnTo>
                  <a:lnTo>
                    <a:pt x="1464" y="74"/>
                  </a:lnTo>
                  <a:lnTo>
                    <a:pt x="1466" y="70"/>
                  </a:lnTo>
                  <a:lnTo>
                    <a:pt x="1467" y="69"/>
                  </a:lnTo>
                  <a:lnTo>
                    <a:pt x="1468" y="67"/>
                  </a:lnTo>
                  <a:lnTo>
                    <a:pt x="1470" y="68"/>
                  </a:lnTo>
                  <a:lnTo>
                    <a:pt x="1471" y="69"/>
                  </a:lnTo>
                  <a:lnTo>
                    <a:pt x="1472" y="69"/>
                  </a:lnTo>
                  <a:lnTo>
                    <a:pt x="1475" y="70"/>
                  </a:lnTo>
                  <a:lnTo>
                    <a:pt x="1476" y="71"/>
                  </a:lnTo>
                  <a:lnTo>
                    <a:pt x="1477" y="71"/>
                  </a:lnTo>
                  <a:lnTo>
                    <a:pt x="1478" y="73"/>
                  </a:lnTo>
                  <a:lnTo>
                    <a:pt x="1480" y="74"/>
                  </a:lnTo>
                  <a:lnTo>
                    <a:pt x="1481" y="74"/>
                  </a:lnTo>
                  <a:lnTo>
                    <a:pt x="1483" y="75"/>
                  </a:lnTo>
                  <a:lnTo>
                    <a:pt x="1484" y="75"/>
                  </a:lnTo>
                  <a:lnTo>
                    <a:pt x="1485" y="76"/>
                  </a:lnTo>
                  <a:lnTo>
                    <a:pt x="1487" y="77"/>
                  </a:lnTo>
                  <a:lnTo>
                    <a:pt x="1488" y="77"/>
                  </a:lnTo>
                  <a:lnTo>
                    <a:pt x="1489" y="78"/>
                  </a:lnTo>
                  <a:lnTo>
                    <a:pt x="1491" y="79"/>
                  </a:lnTo>
                  <a:lnTo>
                    <a:pt x="1492" y="81"/>
                  </a:lnTo>
                  <a:lnTo>
                    <a:pt x="1494" y="82"/>
                  </a:lnTo>
                  <a:lnTo>
                    <a:pt x="1494" y="84"/>
                  </a:lnTo>
                  <a:lnTo>
                    <a:pt x="1494" y="85"/>
                  </a:lnTo>
                  <a:lnTo>
                    <a:pt x="1495" y="86"/>
                  </a:lnTo>
                  <a:lnTo>
                    <a:pt x="1495" y="89"/>
                  </a:lnTo>
                  <a:lnTo>
                    <a:pt x="1496" y="90"/>
                  </a:lnTo>
                  <a:lnTo>
                    <a:pt x="1497" y="91"/>
                  </a:lnTo>
                  <a:lnTo>
                    <a:pt x="1497" y="93"/>
                  </a:lnTo>
                  <a:lnTo>
                    <a:pt x="1499" y="94"/>
                  </a:lnTo>
                  <a:lnTo>
                    <a:pt x="1499" y="95"/>
                  </a:lnTo>
                  <a:lnTo>
                    <a:pt x="1500" y="98"/>
                  </a:lnTo>
                  <a:lnTo>
                    <a:pt x="1500" y="99"/>
                  </a:lnTo>
                  <a:lnTo>
                    <a:pt x="1501" y="100"/>
                  </a:lnTo>
                  <a:lnTo>
                    <a:pt x="1501" y="102"/>
                  </a:lnTo>
                  <a:lnTo>
                    <a:pt x="1502" y="103"/>
                  </a:lnTo>
                  <a:lnTo>
                    <a:pt x="1502" y="106"/>
                  </a:lnTo>
                  <a:lnTo>
                    <a:pt x="1503" y="108"/>
                  </a:lnTo>
                  <a:lnTo>
                    <a:pt x="1504" y="109"/>
                  </a:lnTo>
                  <a:lnTo>
                    <a:pt x="1504" y="111"/>
                  </a:lnTo>
                  <a:lnTo>
                    <a:pt x="1504" y="112"/>
                  </a:lnTo>
                  <a:lnTo>
                    <a:pt x="1504" y="113"/>
                  </a:lnTo>
                  <a:lnTo>
                    <a:pt x="1504" y="116"/>
                  </a:lnTo>
                  <a:lnTo>
                    <a:pt x="1503" y="117"/>
                  </a:lnTo>
                  <a:lnTo>
                    <a:pt x="1503" y="119"/>
                  </a:lnTo>
                  <a:lnTo>
                    <a:pt x="1502" y="120"/>
                  </a:lnTo>
                  <a:lnTo>
                    <a:pt x="1501" y="121"/>
                  </a:lnTo>
                  <a:lnTo>
                    <a:pt x="1501" y="124"/>
                  </a:lnTo>
                  <a:lnTo>
                    <a:pt x="1500" y="125"/>
                  </a:lnTo>
                  <a:lnTo>
                    <a:pt x="1500" y="127"/>
                  </a:lnTo>
                  <a:lnTo>
                    <a:pt x="1500" y="128"/>
                  </a:lnTo>
                  <a:lnTo>
                    <a:pt x="1499" y="129"/>
                  </a:lnTo>
                  <a:lnTo>
                    <a:pt x="1499" y="132"/>
                  </a:lnTo>
                  <a:lnTo>
                    <a:pt x="1499" y="133"/>
                  </a:lnTo>
                  <a:lnTo>
                    <a:pt x="1499" y="135"/>
                  </a:lnTo>
                  <a:lnTo>
                    <a:pt x="1497" y="136"/>
                  </a:lnTo>
                  <a:lnTo>
                    <a:pt x="1497" y="138"/>
                  </a:lnTo>
                  <a:lnTo>
                    <a:pt x="1497" y="140"/>
                  </a:lnTo>
                  <a:lnTo>
                    <a:pt x="1496" y="143"/>
                  </a:lnTo>
                  <a:lnTo>
                    <a:pt x="1500" y="144"/>
                  </a:lnTo>
                  <a:lnTo>
                    <a:pt x="1502" y="144"/>
                  </a:lnTo>
                  <a:lnTo>
                    <a:pt x="1503" y="144"/>
                  </a:lnTo>
                  <a:lnTo>
                    <a:pt x="1505" y="145"/>
                  </a:lnTo>
                  <a:lnTo>
                    <a:pt x="1507" y="145"/>
                  </a:lnTo>
                  <a:lnTo>
                    <a:pt x="1508" y="146"/>
                  </a:lnTo>
                  <a:lnTo>
                    <a:pt x="1511" y="146"/>
                  </a:lnTo>
                  <a:lnTo>
                    <a:pt x="1513" y="148"/>
                  </a:lnTo>
                  <a:lnTo>
                    <a:pt x="1517" y="146"/>
                  </a:lnTo>
                  <a:lnTo>
                    <a:pt x="1519" y="146"/>
                  </a:lnTo>
                  <a:lnTo>
                    <a:pt x="1520" y="146"/>
                  </a:lnTo>
                  <a:lnTo>
                    <a:pt x="1521" y="145"/>
                  </a:lnTo>
                  <a:lnTo>
                    <a:pt x="1524" y="145"/>
                  </a:lnTo>
                  <a:lnTo>
                    <a:pt x="1525" y="145"/>
                  </a:lnTo>
                  <a:lnTo>
                    <a:pt x="1527" y="144"/>
                  </a:lnTo>
                  <a:lnTo>
                    <a:pt x="1528" y="144"/>
                  </a:lnTo>
                  <a:lnTo>
                    <a:pt x="1530" y="144"/>
                  </a:lnTo>
                  <a:lnTo>
                    <a:pt x="1532" y="143"/>
                  </a:lnTo>
                  <a:lnTo>
                    <a:pt x="1533" y="143"/>
                  </a:lnTo>
                  <a:lnTo>
                    <a:pt x="1535" y="143"/>
                  </a:lnTo>
                  <a:lnTo>
                    <a:pt x="1536" y="142"/>
                  </a:lnTo>
                  <a:lnTo>
                    <a:pt x="1538" y="142"/>
                  </a:lnTo>
                  <a:lnTo>
                    <a:pt x="1541" y="143"/>
                  </a:lnTo>
                  <a:lnTo>
                    <a:pt x="1542" y="142"/>
                  </a:lnTo>
                  <a:lnTo>
                    <a:pt x="1545" y="141"/>
                  </a:lnTo>
                  <a:lnTo>
                    <a:pt x="1547" y="142"/>
                  </a:lnTo>
                  <a:lnTo>
                    <a:pt x="1549" y="142"/>
                  </a:lnTo>
                  <a:lnTo>
                    <a:pt x="1550" y="143"/>
                  </a:lnTo>
                  <a:lnTo>
                    <a:pt x="1552" y="143"/>
                  </a:lnTo>
                  <a:lnTo>
                    <a:pt x="1553" y="144"/>
                  </a:lnTo>
                  <a:lnTo>
                    <a:pt x="1554" y="145"/>
                  </a:lnTo>
                  <a:lnTo>
                    <a:pt x="1557" y="145"/>
                  </a:lnTo>
                  <a:lnTo>
                    <a:pt x="1558" y="146"/>
                  </a:lnTo>
                  <a:lnTo>
                    <a:pt x="1559" y="146"/>
                  </a:lnTo>
                  <a:lnTo>
                    <a:pt x="1561" y="148"/>
                  </a:lnTo>
                  <a:lnTo>
                    <a:pt x="1562" y="148"/>
                  </a:lnTo>
                  <a:lnTo>
                    <a:pt x="1564" y="149"/>
                  </a:lnTo>
                  <a:lnTo>
                    <a:pt x="1566" y="149"/>
                  </a:lnTo>
                  <a:lnTo>
                    <a:pt x="1568" y="150"/>
                  </a:lnTo>
                  <a:lnTo>
                    <a:pt x="1569" y="150"/>
                  </a:lnTo>
                  <a:lnTo>
                    <a:pt x="1570" y="151"/>
                  </a:lnTo>
                  <a:lnTo>
                    <a:pt x="1572" y="151"/>
                  </a:lnTo>
                  <a:lnTo>
                    <a:pt x="1574" y="152"/>
                  </a:lnTo>
                  <a:lnTo>
                    <a:pt x="1576" y="152"/>
                  </a:lnTo>
                  <a:lnTo>
                    <a:pt x="1577" y="152"/>
                  </a:lnTo>
                  <a:lnTo>
                    <a:pt x="1579" y="153"/>
                  </a:lnTo>
                  <a:lnTo>
                    <a:pt x="1580" y="153"/>
                  </a:lnTo>
                  <a:lnTo>
                    <a:pt x="1582" y="153"/>
                  </a:lnTo>
                  <a:lnTo>
                    <a:pt x="1583" y="154"/>
                  </a:lnTo>
                  <a:lnTo>
                    <a:pt x="1585" y="154"/>
                  </a:lnTo>
                  <a:lnTo>
                    <a:pt x="1586" y="154"/>
                  </a:lnTo>
                  <a:lnTo>
                    <a:pt x="1587" y="155"/>
                  </a:lnTo>
                  <a:lnTo>
                    <a:pt x="1590" y="155"/>
                  </a:lnTo>
                  <a:lnTo>
                    <a:pt x="1591" y="155"/>
                  </a:lnTo>
                  <a:lnTo>
                    <a:pt x="1592" y="157"/>
                  </a:lnTo>
                  <a:lnTo>
                    <a:pt x="1594" y="157"/>
                  </a:lnTo>
                  <a:lnTo>
                    <a:pt x="1595" y="157"/>
                  </a:lnTo>
                  <a:lnTo>
                    <a:pt x="1596" y="157"/>
                  </a:lnTo>
                  <a:lnTo>
                    <a:pt x="1599" y="157"/>
                  </a:lnTo>
                  <a:lnTo>
                    <a:pt x="1600" y="157"/>
                  </a:lnTo>
                  <a:lnTo>
                    <a:pt x="1602" y="157"/>
                  </a:lnTo>
                  <a:lnTo>
                    <a:pt x="1603" y="157"/>
                  </a:lnTo>
                  <a:lnTo>
                    <a:pt x="1605" y="157"/>
                  </a:lnTo>
                  <a:lnTo>
                    <a:pt x="1607" y="157"/>
                  </a:lnTo>
                  <a:lnTo>
                    <a:pt x="1608" y="157"/>
                  </a:lnTo>
                  <a:lnTo>
                    <a:pt x="1610" y="157"/>
                  </a:lnTo>
                  <a:lnTo>
                    <a:pt x="1611" y="158"/>
                  </a:lnTo>
                  <a:lnTo>
                    <a:pt x="1612" y="158"/>
                  </a:lnTo>
                  <a:lnTo>
                    <a:pt x="1615" y="158"/>
                  </a:lnTo>
                  <a:lnTo>
                    <a:pt x="1616" y="159"/>
                  </a:lnTo>
                  <a:lnTo>
                    <a:pt x="1617" y="159"/>
                  </a:lnTo>
                  <a:lnTo>
                    <a:pt x="1619" y="160"/>
                  </a:lnTo>
                  <a:lnTo>
                    <a:pt x="1620" y="161"/>
                  </a:lnTo>
                  <a:lnTo>
                    <a:pt x="1621" y="161"/>
                  </a:lnTo>
                  <a:lnTo>
                    <a:pt x="1624" y="161"/>
                  </a:lnTo>
                  <a:lnTo>
                    <a:pt x="1625" y="162"/>
                  </a:lnTo>
                  <a:lnTo>
                    <a:pt x="1626" y="162"/>
                  </a:lnTo>
                  <a:lnTo>
                    <a:pt x="1628" y="162"/>
                  </a:lnTo>
                  <a:lnTo>
                    <a:pt x="1629" y="162"/>
                  </a:lnTo>
                  <a:lnTo>
                    <a:pt x="1632" y="163"/>
                  </a:lnTo>
                  <a:lnTo>
                    <a:pt x="1633" y="163"/>
                  </a:lnTo>
                  <a:lnTo>
                    <a:pt x="1634" y="163"/>
                  </a:lnTo>
                  <a:lnTo>
                    <a:pt x="1636" y="163"/>
                  </a:lnTo>
                  <a:lnTo>
                    <a:pt x="1637" y="163"/>
                  </a:lnTo>
                  <a:lnTo>
                    <a:pt x="1640" y="163"/>
                  </a:lnTo>
                  <a:lnTo>
                    <a:pt x="1641" y="163"/>
                  </a:lnTo>
                  <a:lnTo>
                    <a:pt x="1642" y="163"/>
                  </a:lnTo>
                  <a:lnTo>
                    <a:pt x="1644" y="163"/>
                  </a:lnTo>
                  <a:lnTo>
                    <a:pt x="1645" y="163"/>
                  </a:lnTo>
                  <a:lnTo>
                    <a:pt x="1647" y="163"/>
                  </a:lnTo>
                  <a:lnTo>
                    <a:pt x="1649" y="163"/>
                  </a:lnTo>
                  <a:lnTo>
                    <a:pt x="1651" y="163"/>
                  </a:lnTo>
                  <a:lnTo>
                    <a:pt x="1652" y="165"/>
                  </a:lnTo>
                  <a:lnTo>
                    <a:pt x="1653" y="165"/>
                  </a:lnTo>
                  <a:lnTo>
                    <a:pt x="1655" y="165"/>
                  </a:lnTo>
                  <a:lnTo>
                    <a:pt x="1657" y="162"/>
                  </a:lnTo>
                  <a:lnTo>
                    <a:pt x="1657" y="160"/>
                  </a:lnTo>
                  <a:lnTo>
                    <a:pt x="1660" y="158"/>
                  </a:lnTo>
                  <a:lnTo>
                    <a:pt x="1661" y="155"/>
                  </a:lnTo>
                  <a:lnTo>
                    <a:pt x="1662" y="154"/>
                  </a:lnTo>
                  <a:lnTo>
                    <a:pt x="1662" y="153"/>
                  </a:lnTo>
                  <a:lnTo>
                    <a:pt x="1663" y="151"/>
                  </a:lnTo>
                  <a:lnTo>
                    <a:pt x="1663" y="150"/>
                  </a:lnTo>
                  <a:lnTo>
                    <a:pt x="1665" y="149"/>
                  </a:lnTo>
                  <a:lnTo>
                    <a:pt x="1665" y="148"/>
                  </a:lnTo>
                  <a:lnTo>
                    <a:pt x="1666" y="146"/>
                  </a:lnTo>
                  <a:lnTo>
                    <a:pt x="1667" y="144"/>
                  </a:lnTo>
                  <a:lnTo>
                    <a:pt x="1668" y="142"/>
                  </a:lnTo>
                  <a:lnTo>
                    <a:pt x="1670" y="142"/>
                  </a:lnTo>
                  <a:lnTo>
                    <a:pt x="1671" y="140"/>
                  </a:lnTo>
                  <a:lnTo>
                    <a:pt x="1672" y="138"/>
                  </a:lnTo>
                  <a:lnTo>
                    <a:pt x="1674" y="136"/>
                  </a:lnTo>
                  <a:lnTo>
                    <a:pt x="1675" y="136"/>
                  </a:lnTo>
                  <a:lnTo>
                    <a:pt x="1677" y="135"/>
                  </a:lnTo>
                  <a:lnTo>
                    <a:pt x="1678" y="134"/>
                  </a:lnTo>
                  <a:lnTo>
                    <a:pt x="1679" y="133"/>
                  </a:lnTo>
                  <a:lnTo>
                    <a:pt x="1680" y="132"/>
                  </a:lnTo>
                  <a:lnTo>
                    <a:pt x="1682" y="131"/>
                  </a:lnTo>
                  <a:lnTo>
                    <a:pt x="1684" y="128"/>
                  </a:lnTo>
                  <a:lnTo>
                    <a:pt x="1685" y="127"/>
                  </a:lnTo>
                  <a:lnTo>
                    <a:pt x="1686" y="126"/>
                  </a:lnTo>
                  <a:lnTo>
                    <a:pt x="1686" y="125"/>
                  </a:lnTo>
                  <a:lnTo>
                    <a:pt x="1687" y="124"/>
                  </a:lnTo>
                  <a:lnTo>
                    <a:pt x="1688" y="121"/>
                  </a:lnTo>
                  <a:lnTo>
                    <a:pt x="1690" y="120"/>
                  </a:lnTo>
                  <a:lnTo>
                    <a:pt x="1690" y="119"/>
                  </a:lnTo>
                  <a:lnTo>
                    <a:pt x="1691" y="118"/>
                  </a:lnTo>
                  <a:lnTo>
                    <a:pt x="1692" y="116"/>
                  </a:lnTo>
                  <a:lnTo>
                    <a:pt x="1693" y="115"/>
                  </a:lnTo>
                  <a:lnTo>
                    <a:pt x="1694" y="113"/>
                  </a:lnTo>
                  <a:lnTo>
                    <a:pt x="1695" y="112"/>
                  </a:lnTo>
                  <a:lnTo>
                    <a:pt x="1696" y="111"/>
                  </a:lnTo>
                  <a:lnTo>
                    <a:pt x="1698" y="110"/>
                  </a:lnTo>
                  <a:lnTo>
                    <a:pt x="1699" y="109"/>
                  </a:lnTo>
                  <a:lnTo>
                    <a:pt x="1700" y="108"/>
                  </a:lnTo>
                  <a:lnTo>
                    <a:pt x="1701" y="108"/>
                  </a:lnTo>
                  <a:lnTo>
                    <a:pt x="1703" y="107"/>
                  </a:lnTo>
                  <a:lnTo>
                    <a:pt x="1704" y="108"/>
                  </a:lnTo>
                  <a:lnTo>
                    <a:pt x="1705" y="108"/>
                  </a:lnTo>
                  <a:lnTo>
                    <a:pt x="1707" y="109"/>
                  </a:lnTo>
                  <a:lnTo>
                    <a:pt x="1709" y="109"/>
                  </a:lnTo>
                  <a:lnTo>
                    <a:pt x="1710" y="109"/>
                  </a:lnTo>
                  <a:lnTo>
                    <a:pt x="1713" y="109"/>
                  </a:lnTo>
                  <a:lnTo>
                    <a:pt x="1717" y="109"/>
                  </a:lnTo>
                  <a:lnTo>
                    <a:pt x="1719" y="108"/>
                  </a:lnTo>
                  <a:lnTo>
                    <a:pt x="1720" y="108"/>
                  </a:lnTo>
                  <a:lnTo>
                    <a:pt x="1721" y="108"/>
                  </a:lnTo>
                  <a:lnTo>
                    <a:pt x="1724" y="109"/>
                  </a:lnTo>
                  <a:lnTo>
                    <a:pt x="1725" y="109"/>
                  </a:lnTo>
                  <a:lnTo>
                    <a:pt x="1726" y="110"/>
                  </a:lnTo>
                  <a:lnTo>
                    <a:pt x="1728" y="111"/>
                  </a:lnTo>
                  <a:lnTo>
                    <a:pt x="1729" y="111"/>
                  </a:lnTo>
                  <a:lnTo>
                    <a:pt x="1730" y="112"/>
                  </a:lnTo>
                  <a:lnTo>
                    <a:pt x="1732" y="112"/>
                  </a:lnTo>
                  <a:lnTo>
                    <a:pt x="1733" y="113"/>
                  </a:lnTo>
                  <a:lnTo>
                    <a:pt x="1734" y="115"/>
                  </a:lnTo>
                  <a:lnTo>
                    <a:pt x="1735" y="116"/>
                  </a:lnTo>
                  <a:lnTo>
                    <a:pt x="1736" y="118"/>
                  </a:lnTo>
                  <a:lnTo>
                    <a:pt x="1737" y="119"/>
                  </a:lnTo>
                  <a:lnTo>
                    <a:pt x="1738" y="119"/>
                  </a:lnTo>
                  <a:lnTo>
                    <a:pt x="1740" y="120"/>
                  </a:lnTo>
                  <a:lnTo>
                    <a:pt x="1742" y="120"/>
                  </a:lnTo>
                  <a:lnTo>
                    <a:pt x="1744" y="121"/>
                  </a:lnTo>
                  <a:lnTo>
                    <a:pt x="1745" y="121"/>
                  </a:lnTo>
                  <a:lnTo>
                    <a:pt x="1746" y="121"/>
                  </a:lnTo>
                  <a:lnTo>
                    <a:pt x="1749" y="121"/>
                  </a:lnTo>
                  <a:lnTo>
                    <a:pt x="1750" y="120"/>
                  </a:lnTo>
                  <a:lnTo>
                    <a:pt x="1751" y="119"/>
                  </a:lnTo>
                  <a:lnTo>
                    <a:pt x="1752" y="118"/>
                  </a:lnTo>
                  <a:lnTo>
                    <a:pt x="1752" y="117"/>
                  </a:lnTo>
                  <a:lnTo>
                    <a:pt x="1753" y="116"/>
                  </a:lnTo>
                  <a:lnTo>
                    <a:pt x="1754" y="113"/>
                  </a:lnTo>
                  <a:lnTo>
                    <a:pt x="1754" y="112"/>
                  </a:lnTo>
                  <a:lnTo>
                    <a:pt x="1755" y="111"/>
                  </a:lnTo>
                  <a:lnTo>
                    <a:pt x="1757" y="110"/>
                  </a:lnTo>
                  <a:lnTo>
                    <a:pt x="1758" y="109"/>
                  </a:lnTo>
                  <a:lnTo>
                    <a:pt x="1759" y="108"/>
                  </a:lnTo>
                  <a:lnTo>
                    <a:pt x="1760" y="107"/>
                  </a:lnTo>
                  <a:lnTo>
                    <a:pt x="1761" y="106"/>
                  </a:lnTo>
                  <a:lnTo>
                    <a:pt x="1762" y="104"/>
                  </a:lnTo>
                  <a:lnTo>
                    <a:pt x="1766" y="104"/>
                  </a:lnTo>
                  <a:lnTo>
                    <a:pt x="1766" y="102"/>
                  </a:lnTo>
                  <a:lnTo>
                    <a:pt x="1767" y="100"/>
                  </a:lnTo>
                  <a:lnTo>
                    <a:pt x="1771" y="96"/>
                  </a:lnTo>
                  <a:lnTo>
                    <a:pt x="1774" y="93"/>
                  </a:lnTo>
                  <a:lnTo>
                    <a:pt x="1775" y="92"/>
                  </a:lnTo>
                  <a:lnTo>
                    <a:pt x="1777" y="92"/>
                  </a:lnTo>
                  <a:lnTo>
                    <a:pt x="1782" y="91"/>
                  </a:lnTo>
                  <a:lnTo>
                    <a:pt x="1783" y="90"/>
                  </a:lnTo>
                  <a:lnTo>
                    <a:pt x="1784" y="89"/>
                  </a:lnTo>
                  <a:lnTo>
                    <a:pt x="1785" y="87"/>
                  </a:lnTo>
                  <a:lnTo>
                    <a:pt x="1786" y="86"/>
                  </a:lnTo>
                  <a:lnTo>
                    <a:pt x="1786" y="84"/>
                  </a:lnTo>
                  <a:lnTo>
                    <a:pt x="1786" y="83"/>
                  </a:lnTo>
                  <a:lnTo>
                    <a:pt x="1786" y="81"/>
                  </a:lnTo>
                  <a:lnTo>
                    <a:pt x="1787" y="78"/>
                  </a:lnTo>
                  <a:lnTo>
                    <a:pt x="1788" y="77"/>
                  </a:lnTo>
                  <a:lnTo>
                    <a:pt x="1788" y="76"/>
                  </a:lnTo>
                  <a:lnTo>
                    <a:pt x="1790" y="75"/>
                  </a:lnTo>
                  <a:lnTo>
                    <a:pt x="1791" y="73"/>
                  </a:lnTo>
                  <a:lnTo>
                    <a:pt x="1792" y="71"/>
                  </a:lnTo>
                  <a:lnTo>
                    <a:pt x="1794" y="71"/>
                  </a:lnTo>
                  <a:lnTo>
                    <a:pt x="1795" y="70"/>
                  </a:lnTo>
                  <a:lnTo>
                    <a:pt x="1796" y="70"/>
                  </a:lnTo>
                  <a:lnTo>
                    <a:pt x="1799" y="70"/>
                  </a:lnTo>
                  <a:lnTo>
                    <a:pt x="1800" y="69"/>
                  </a:lnTo>
                  <a:lnTo>
                    <a:pt x="1801" y="68"/>
                  </a:lnTo>
                  <a:lnTo>
                    <a:pt x="1803" y="67"/>
                  </a:lnTo>
                  <a:lnTo>
                    <a:pt x="1803" y="66"/>
                  </a:lnTo>
                  <a:lnTo>
                    <a:pt x="1806" y="64"/>
                  </a:lnTo>
                  <a:lnTo>
                    <a:pt x="1807" y="62"/>
                  </a:lnTo>
                  <a:lnTo>
                    <a:pt x="1807" y="61"/>
                  </a:lnTo>
                  <a:lnTo>
                    <a:pt x="1809" y="60"/>
                  </a:lnTo>
                  <a:lnTo>
                    <a:pt x="1809" y="58"/>
                  </a:lnTo>
                  <a:lnTo>
                    <a:pt x="1811" y="57"/>
                  </a:lnTo>
                  <a:lnTo>
                    <a:pt x="1811" y="56"/>
                  </a:lnTo>
                  <a:lnTo>
                    <a:pt x="1812" y="54"/>
                  </a:lnTo>
                  <a:lnTo>
                    <a:pt x="1813" y="53"/>
                  </a:lnTo>
                  <a:lnTo>
                    <a:pt x="1816" y="52"/>
                  </a:lnTo>
                  <a:lnTo>
                    <a:pt x="1817" y="50"/>
                  </a:lnTo>
                  <a:lnTo>
                    <a:pt x="1819" y="49"/>
                  </a:lnTo>
                  <a:lnTo>
                    <a:pt x="1820" y="48"/>
                  </a:lnTo>
                  <a:lnTo>
                    <a:pt x="1821" y="48"/>
                  </a:lnTo>
                  <a:lnTo>
                    <a:pt x="1823" y="47"/>
                  </a:lnTo>
                  <a:lnTo>
                    <a:pt x="1824" y="45"/>
                  </a:lnTo>
                  <a:lnTo>
                    <a:pt x="1825" y="44"/>
                  </a:lnTo>
                  <a:lnTo>
                    <a:pt x="1827" y="43"/>
                  </a:lnTo>
                  <a:lnTo>
                    <a:pt x="1828" y="42"/>
                  </a:lnTo>
                  <a:lnTo>
                    <a:pt x="1829" y="41"/>
                  </a:lnTo>
                  <a:lnTo>
                    <a:pt x="1832" y="40"/>
                  </a:lnTo>
                  <a:lnTo>
                    <a:pt x="1835" y="36"/>
                  </a:lnTo>
                  <a:lnTo>
                    <a:pt x="1836" y="36"/>
                  </a:lnTo>
                  <a:lnTo>
                    <a:pt x="1837" y="35"/>
                  </a:lnTo>
                  <a:lnTo>
                    <a:pt x="1840" y="34"/>
                  </a:lnTo>
                  <a:lnTo>
                    <a:pt x="1840" y="33"/>
                  </a:lnTo>
                  <a:lnTo>
                    <a:pt x="1842" y="32"/>
                  </a:lnTo>
                  <a:lnTo>
                    <a:pt x="1842" y="30"/>
                  </a:lnTo>
                  <a:lnTo>
                    <a:pt x="1843" y="28"/>
                  </a:lnTo>
                  <a:lnTo>
                    <a:pt x="1844" y="26"/>
                  </a:lnTo>
                  <a:lnTo>
                    <a:pt x="1844" y="25"/>
                  </a:lnTo>
                  <a:lnTo>
                    <a:pt x="1845" y="23"/>
                  </a:lnTo>
                  <a:lnTo>
                    <a:pt x="1845" y="22"/>
                  </a:lnTo>
                  <a:lnTo>
                    <a:pt x="1846" y="19"/>
                  </a:lnTo>
                  <a:lnTo>
                    <a:pt x="1846" y="18"/>
                  </a:lnTo>
                  <a:lnTo>
                    <a:pt x="1846" y="17"/>
                  </a:lnTo>
                  <a:lnTo>
                    <a:pt x="1848" y="16"/>
                  </a:lnTo>
                  <a:lnTo>
                    <a:pt x="1850" y="16"/>
                  </a:lnTo>
                  <a:lnTo>
                    <a:pt x="1851" y="17"/>
                  </a:lnTo>
                  <a:lnTo>
                    <a:pt x="1852" y="17"/>
                  </a:lnTo>
                  <a:lnTo>
                    <a:pt x="1854" y="17"/>
                  </a:lnTo>
                  <a:lnTo>
                    <a:pt x="1856" y="18"/>
                  </a:lnTo>
                  <a:lnTo>
                    <a:pt x="1857" y="18"/>
                  </a:lnTo>
                  <a:lnTo>
                    <a:pt x="1859" y="19"/>
                  </a:lnTo>
                  <a:lnTo>
                    <a:pt x="1860" y="19"/>
                  </a:lnTo>
                  <a:lnTo>
                    <a:pt x="1862" y="19"/>
                  </a:lnTo>
                  <a:lnTo>
                    <a:pt x="1864" y="19"/>
                  </a:lnTo>
                  <a:lnTo>
                    <a:pt x="1866" y="20"/>
                  </a:lnTo>
                  <a:lnTo>
                    <a:pt x="1867" y="20"/>
                  </a:lnTo>
                  <a:lnTo>
                    <a:pt x="1868" y="20"/>
                  </a:lnTo>
                  <a:lnTo>
                    <a:pt x="1870" y="20"/>
                  </a:lnTo>
                  <a:lnTo>
                    <a:pt x="1873" y="20"/>
                  </a:lnTo>
                  <a:lnTo>
                    <a:pt x="1874" y="20"/>
                  </a:lnTo>
                  <a:lnTo>
                    <a:pt x="1876" y="20"/>
                  </a:lnTo>
                  <a:lnTo>
                    <a:pt x="1877" y="22"/>
                  </a:lnTo>
                  <a:lnTo>
                    <a:pt x="1878" y="19"/>
                  </a:lnTo>
                  <a:lnTo>
                    <a:pt x="1878" y="18"/>
                  </a:lnTo>
                  <a:lnTo>
                    <a:pt x="1879" y="16"/>
                  </a:lnTo>
                  <a:lnTo>
                    <a:pt x="1879" y="15"/>
                  </a:lnTo>
                  <a:lnTo>
                    <a:pt x="1881" y="12"/>
                  </a:lnTo>
                  <a:lnTo>
                    <a:pt x="1881" y="11"/>
                  </a:lnTo>
                  <a:lnTo>
                    <a:pt x="1881" y="9"/>
                  </a:lnTo>
                  <a:lnTo>
                    <a:pt x="1882" y="8"/>
                  </a:lnTo>
                  <a:lnTo>
                    <a:pt x="1882" y="7"/>
                  </a:lnTo>
                  <a:lnTo>
                    <a:pt x="1883" y="5"/>
                  </a:lnTo>
                  <a:lnTo>
                    <a:pt x="1883" y="3"/>
                  </a:lnTo>
                  <a:lnTo>
                    <a:pt x="1884" y="0"/>
                  </a:lnTo>
                  <a:lnTo>
                    <a:pt x="1889" y="1"/>
                  </a:lnTo>
                  <a:lnTo>
                    <a:pt x="1890" y="1"/>
                  </a:lnTo>
                  <a:lnTo>
                    <a:pt x="1892" y="1"/>
                  </a:lnTo>
                  <a:lnTo>
                    <a:pt x="1894" y="2"/>
                  </a:lnTo>
                  <a:lnTo>
                    <a:pt x="1900" y="3"/>
                  </a:lnTo>
                  <a:lnTo>
                    <a:pt x="1902" y="6"/>
                  </a:lnTo>
                  <a:lnTo>
                    <a:pt x="1906" y="5"/>
                  </a:lnTo>
                  <a:lnTo>
                    <a:pt x="1907" y="5"/>
                  </a:lnTo>
                  <a:lnTo>
                    <a:pt x="1908" y="5"/>
                  </a:lnTo>
                  <a:lnTo>
                    <a:pt x="1910" y="5"/>
                  </a:lnTo>
                  <a:lnTo>
                    <a:pt x="1911" y="5"/>
                  </a:lnTo>
                  <a:lnTo>
                    <a:pt x="1914" y="5"/>
                  </a:lnTo>
                  <a:lnTo>
                    <a:pt x="1915" y="5"/>
                  </a:lnTo>
                  <a:lnTo>
                    <a:pt x="1917" y="5"/>
                  </a:lnTo>
                  <a:lnTo>
                    <a:pt x="1918" y="5"/>
                  </a:lnTo>
                  <a:lnTo>
                    <a:pt x="1920" y="6"/>
                  </a:lnTo>
                  <a:lnTo>
                    <a:pt x="1921" y="6"/>
                  </a:lnTo>
                  <a:lnTo>
                    <a:pt x="1924" y="6"/>
                  </a:lnTo>
                  <a:lnTo>
                    <a:pt x="1925" y="6"/>
                  </a:lnTo>
                  <a:lnTo>
                    <a:pt x="1926" y="6"/>
                  </a:lnTo>
                  <a:lnTo>
                    <a:pt x="1928" y="6"/>
                  </a:lnTo>
                  <a:lnTo>
                    <a:pt x="1929" y="7"/>
                  </a:lnTo>
                  <a:lnTo>
                    <a:pt x="1931" y="7"/>
                  </a:lnTo>
                  <a:lnTo>
                    <a:pt x="1933" y="7"/>
                  </a:lnTo>
                  <a:lnTo>
                    <a:pt x="1934" y="7"/>
                  </a:lnTo>
                  <a:lnTo>
                    <a:pt x="1935" y="7"/>
                  </a:lnTo>
                  <a:lnTo>
                    <a:pt x="1937" y="8"/>
                  </a:lnTo>
                  <a:lnTo>
                    <a:pt x="1939" y="8"/>
                  </a:lnTo>
                  <a:lnTo>
                    <a:pt x="1940" y="8"/>
                  </a:lnTo>
                  <a:lnTo>
                    <a:pt x="1942" y="9"/>
                  </a:lnTo>
                  <a:lnTo>
                    <a:pt x="1943" y="9"/>
                  </a:lnTo>
                  <a:lnTo>
                    <a:pt x="1945" y="9"/>
                  </a:lnTo>
                  <a:lnTo>
                    <a:pt x="1946" y="9"/>
                  </a:lnTo>
                  <a:lnTo>
                    <a:pt x="1948" y="9"/>
                  </a:lnTo>
                  <a:lnTo>
                    <a:pt x="1950" y="10"/>
                  </a:lnTo>
                  <a:lnTo>
                    <a:pt x="1952" y="10"/>
                  </a:lnTo>
                  <a:lnTo>
                    <a:pt x="1953" y="10"/>
                  </a:lnTo>
                  <a:lnTo>
                    <a:pt x="1956" y="10"/>
                  </a:lnTo>
                  <a:lnTo>
                    <a:pt x="1957" y="11"/>
                  </a:lnTo>
                  <a:lnTo>
                    <a:pt x="1959" y="11"/>
                  </a:lnTo>
                  <a:lnTo>
                    <a:pt x="1960" y="11"/>
                  </a:lnTo>
                  <a:lnTo>
                    <a:pt x="1961" y="12"/>
                  </a:lnTo>
                  <a:lnTo>
                    <a:pt x="1964" y="12"/>
                  </a:lnTo>
                  <a:lnTo>
                    <a:pt x="1965" y="14"/>
                  </a:lnTo>
                  <a:lnTo>
                    <a:pt x="1967" y="15"/>
                  </a:lnTo>
                  <a:lnTo>
                    <a:pt x="1968" y="15"/>
                  </a:lnTo>
                  <a:lnTo>
                    <a:pt x="1970" y="16"/>
                  </a:lnTo>
                  <a:lnTo>
                    <a:pt x="1972" y="17"/>
                  </a:lnTo>
                  <a:lnTo>
                    <a:pt x="1973" y="17"/>
                  </a:lnTo>
                  <a:lnTo>
                    <a:pt x="1974" y="18"/>
                  </a:lnTo>
                  <a:lnTo>
                    <a:pt x="1976" y="19"/>
                  </a:lnTo>
                  <a:lnTo>
                    <a:pt x="1977" y="20"/>
                  </a:lnTo>
                  <a:lnTo>
                    <a:pt x="1978" y="20"/>
                  </a:lnTo>
                  <a:lnTo>
                    <a:pt x="1981" y="22"/>
                  </a:lnTo>
                  <a:lnTo>
                    <a:pt x="1982" y="23"/>
                  </a:lnTo>
                  <a:lnTo>
                    <a:pt x="1984" y="23"/>
                  </a:lnTo>
                  <a:lnTo>
                    <a:pt x="1985" y="24"/>
                  </a:lnTo>
                  <a:lnTo>
                    <a:pt x="1986" y="25"/>
                  </a:lnTo>
                  <a:lnTo>
                    <a:pt x="1989" y="25"/>
                  </a:lnTo>
                  <a:lnTo>
                    <a:pt x="1990" y="26"/>
                  </a:lnTo>
                  <a:lnTo>
                    <a:pt x="1991" y="26"/>
                  </a:lnTo>
                  <a:lnTo>
                    <a:pt x="1995" y="31"/>
                  </a:lnTo>
                  <a:lnTo>
                    <a:pt x="1998" y="28"/>
                  </a:lnTo>
                  <a:lnTo>
                    <a:pt x="2000" y="31"/>
                  </a:lnTo>
                  <a:lnTo>
                    <a:pt x="2002" y="31"/>
                  </a:lnTo>
                  <a:lnTo>
                    <a:pt x="2003" y="32"/>
                  </a:lnTo>
                  <a:lnTo>
                    <a:pt x="2004" y="33"/>
                  </a:lnTo>
                  <a:lnTo>
                    <a:pt x="2007" y="33"/>
                  </a:lnTo>
                  <a:lnTo>
                    <a:pt x="2008" y="34"/>
                  </a:lnTo>
                  <a:lnTo>
                    <a:pt x="2009" y="34"/>
                  </a:lnTo>
                  <a:lnTo>
                    <a:pt x="2011" y="35"/>
                  </a:lnTo>
                  <a:lnTo>
                    <a:pt x="2014" y="36"/>
                  </a:lnTo>
                  <a:lnTo>
                    <a:pt x="2015" y="36"/>
                  </a:lnTo>
                  <a:lnTo>
                    <a:pt x="2016" y="37"/>
                  </a:lnTo>
                  <a:lnTo>
                    <a:pt x="2018" y="37"/>
                  </a:lnTo>
                  <a:lnTo>
                    <a:pt x="2019" y="39"/>
                  </a:lnTo>
                  <a:lnTo>
                    <a:pt x="2020" y="40"/>
                  </a:lnTo>
                  <a:lnTo>
                    <a:pt x="2023" y="40"/>
                  </a:lnTo>
                  <a:lnTo>
                    <a:pt x="2024" y="41"/>
                  </a:lnTo>
                  <a:lnTo>
                    <a:pt x="2025" y="41"/>
                  </a:lnTo>
                  <a:lnTo>
                    <a:pt x="2027" y="42"/>
                  </a:lnTo>
                  <a:lnTo>
                    <a:pt x="2028" y="43"/>
                  </a:lnTo>
                  <a:lnTo>
                    <a:pt x="2031" y="43"/>
                  </a:lnTo>
                  <a:lnTo>
                    <a:pt x="2032" y="44"/>
                  </a:lnTo>
                  <a:lnTo>
                    <a:pt x="2033" y="45"/>
                  </a:lnTo>
                  <a:lnTo>
                    <a:pt x="2035" y="45"/>
                  </a:lnTo>
                  <a:lnTo>
                    <a:pt x="2036" y="47"/>
                  </a:lnTo>
                  <a:lnTo>
                    <a:pt x="2037" y="47"/>
                  </a:lnTo>
                  <a:lnTo>
                    <a:pt x="2040" y="48"/>
                  </a:lnTo>
                  <a:lnTo>
                    <a:pt x="2041" y="48"/>
                  </a:lnTo>
                  <a:lnTo>
                    <a:pt x="2043" y="48"/>
                  </a:lnTo>
                  <a:lnTo>
                    <a:pt x="2044" y="49"/>
                  </a:lnTo>
                  <a:lnTo>
                    <a:pt x="2047" y="49"/>
                  </a:lnTo>
                  <a:lnTo>
                    <a:pt x="2048" y="50"/>
                  </a:lnTo>
                  <a:lnTo>
                    <a:pt x="2050" y="50"/>
                  </a:lnTo>
                  <a:lnTo>
                    <a:pt x="2051" y="50"/>
                  </a:lnTo>
                  <a:lnTo>
                    <a:pt x="2053" y="50"/>
                  </a:lnTo>
                  <a:lnTo>
                    <a:pt x="2055" y="51"/>
                  </a:lnTo>
                  <a:lnTo>
                    <a:pt x="2056" y="51"/>
                  </a:lnTo>
                  <a:lnTo>
                    <a:pt x="2058" y="51"/>
                  </a:lnTo>
                  <a:lnTo>
                    <a:pt x="2059" y="51"/>
                  </a:lnTo>
                  <a:lnTo>
                    <a:pt x="2060" y="51"/>
                  </a:lnTo>
                  <a:lnTo>
                    <a:pt x="2062" y="51"/>
                  </a:lnTo>
                  <a:lnTo>
                    <a:pt x="2064" y="51"/>
                  </a:lnTo>
                  <a:lnTo>
                    <a:pt x="2066" y="51"/>
                  </a:lnTo>
                  <a:lnTo>
                    <a:pt x="2067" y="52"/>
                  </a:lnTo>
                  <a:lnTo>
                    <a:pt x="2069" y="52"/>
                  </a:lnTo>
                  <a:lnTo>
                    <a:pt x="2070" y="52"/>
                  </a:lnTo>
                  <a:lnTo>
                    <a:pt x="2072" y="52"/>
                  </a:lnTo>
                  <a:lnTo>
                    <a:pt x="2074" y="52"/>
                  </a:lnTo>
                  <a:lnTo>
                    <a:pt x="2075" y="52"/>
                  </a:lnTo>
                  <a:lnTo>
                    <a:pt x="2076" y="52"/>
                  </a:lnTo>
                  <a:lnTo>
                    <a:pt x="2078" y="53"/>
                  </a:lnTo>
                  <a:lnTo>
                    <a:pt x="2080" y="53"/>
                  </a:lnTo>
                  <a:lnTo>
                    <a:pt x="2082" y="53"/>
                  </a:lnTo>
                  <a:lnTo>
                    <a:pt x="2083" y="54"/>
                  </a:lnTo>
                  <a:lnTo>
                    <a:pt x="2084" y="54"/>
                  </a:lnTo>
                  <a:lnTo>
                    <a:pt x="2086" y="54"/>
                  </a:lnTo>
                  <a:lnTo>
                    <a:pt x="2087" y="54"/>
                  </a:lnTo>
                  <a:lnTo>
                    <a:pt x="2090" y="56"/>
                  </a:lnTo>
                  <a:lnTo>
                    <a:pt x="2091" y="56"/>
                  </a:lnTo>
                  <a:lnTo>
                    <a:pt x="2093" y="56"/>
                  </a:lnTo>
                  <a:lnTo>
                    <a:pt x="2094" y="56"/>
                  </a:lnTo>
                  <a:lnTo>
                    <a:pt x="2097" y="57"/>
                  </a:lnTo>
                  <a:lnTo>
                    <a:pt x="2098" y="58"/>
                  </a:lnTo>
                  <a:lnTo>
                    <a:pt x="2099" y="58"/>
                  </a:lnTo>
                  <a:lnTo>
                    <a:pt x="2102" y="58"/>
                  </a:lnTo>
                  <a:lnTo>
                    <a:pt x="2102" y="60"/>
                  </a:lnTo>
                  <a:lnTo>
                    <a:pt x="2102" y="61"/>
                  </a:lnTo>
                  <a:lnTo>
                    <a:pt x="2103" y="66"/>
                  </a:lnTo>
                  <a:lnTo>
                    <a:pt x="2106" y="69"/>
                  </a:lnTo>
                  <a:lnTo>
                    <a:pt x="2106" y="70"/>
                  </a:lnTo>
                  <a:lnTo>
                    <a:pt x="2103" y="71"/>
                  </a:lnTo>
                  <a:lnTo>
                    <a:pt x="2103" y="74"/>
                  </a:lnTo>
                  <a:lnTo>
                    <a:pt x="2103" y="76"/>
                  </a:lnTo>
                  <a:lnTo>
                    <a:pt x="2102" y="77"/>
                  </a:lnTo>
                  <a:lnTo>
                    <a:pt x="2102" y="78"/>
                  </a:lnTo>
                  <a:lnTo>
                    <a:pt x="2102" y="81"/>
                  </a:lnTo>
                  <a:lnTo>
                    <a:pt x="2102" y="83"/>
                  </a:lnTo>
                  <a:lnTo>
                    <a:pt x="2102" y="84"/>
                  </a:lnTo>
                  <a:lnTo>
                    <a:pt x="2102" y="85"/>
                  </a:lnTo>
                  <a:lnTo>
                    <a:pt x="2102" y="87"/>
                  </a:lnTo>
                  <a:lnTo>
                    <a:pt x="2102" y="89"/>
                  </a:lnTo>
                  <a:lnTo>
                    <a:pt x="2101" y="90"/>
                  </a:lnTo>
                  <a:lnTo>
                    <a:pt x="2101" y="92"/>
                  </a:lnTo>
                  <a:lnTo>
                    <a:pt x="2101" y="93"/>
                  </a:lnTo>
                  <a:lnTo>
                    <a:pt x="2100" y="94"/>
                  </a:lnTo>
                  <a:lnTo>
                    <a:pt x="2100" y="95"/>
                  </a:lnTo>
                  <a:lnTo>
                    <a:pt x="2100" y="98"/>
                  </a:lnTo>
                  <a:lnTo>
                    <a:pt x="2099" y="99"/>
                  </a:lnTo>
                  <a:lnTo>
                    <a:pt x="2099" y="100"/>
                  </a:lnTo>
                  <a:lnTo>
                    <a:pt x="2099" y="102"/>
                  </a:lnTo>
                  <a:lnTo>
                    <a:pt x="2099" y="103"/>
                  </a:lnTo>
                  <a:lnTo>
                    <a:pt x="2098" y="104"/>
                  </a:lnTo>
                  <a:lnTo>
                    <a:pt x="2098" y="107"/>
                  </a:lnTo>
                  <a:lnTo>
                    <a:pt x="2098" y="108"/>
                  </a:lnTo>
                  <a:lnTo>
                    <a:pt x="2097" y="109"/>
                  </a:lnTo>
                  <a:lnTo>
                    <a:pt x="2097" y="111"/>
                  </a:lnTo>
                  <a:lnTo>
                    <a:pt x="2097" y="112"/>
                  </a:lnTo>
                  <a:lnTo>
                    <a:pt x="2095" y="115"/>
                  </a:lnTo>
                  <a:lnTo>
                    <a:pt x="2095" y="116"/>
                  </a:lnTo>
                  <a:lnTo>
                    <a:pt x="2094" y="118"/>
                  </a:lnTo>
                  <a:lnTo>
                    <a:pt x="2094" y="119"/>
                  </a:lnTo>
                  <a:lnTo>
                    <a:pt x="2094" y="121"/>
                  </a:lnTo>
                  <a:lnTo>
                    <a:pt x="2093" y="123"/>
                  </a:lnTo>
                  <a:lnTo>
                    <a:pt x="2093" y="125"/>
                  </a:lnTo>
                  <a:lnTo>
                    <a:pt x="2092" y="126"/>
                  </a:lnTo>
                  <a:lnTo>
                    <a:pt x="2093" y="129"/>
                  </a:lnTo>
                  <a:lnTo>
                    <a:pt x="2091" y="129"/>
                  </a:lnTo>
                  <a:lnTo>
                    <a:pt x="2090" y="129"/>
                  </a:lnTo>
                  <a:lnTo>
                    <a:pt x="2089" y="131"/>
                  </a:lnTo>
                  <a:lnTo>
                    <a:pt x="2089" y="134"/>
                  </a:lnTo>
                  <a:lnTo>
                    <a:pt x="2089" y="135"/>
                  </a:lnTo>
                  <a:lnTo>
                    <a:pt x="2087" y="136"/>
                  </a:lnTo>
                  <a:lnTo>
                    <a:pt x="2086" y="137"/>
                  </a:lnTo>
                  <a:lnTo>
                    <a:pt x="2086" y="138"/>
                  </a:lnTo>
                  <a:lnTo>
                    <a:pt x="2085" y="141"/>
                  </a:lnTo>
                  <a:lnTo>
                    <a:pt x="2085" y="142"/>
                  </a:lnTo>
                  <a:lnTo>
                    <a:pt x="2084" y="143"/>
                  </a:lnTo>
                  <a:lnTo>
                    <a:pt x="2084" y="145"/>
                  </a:lnTo>
                  <a:lnTo>
                    <a:pt x="2085" y="145"/>
                  </a:lnTo>
                  <a:lnTo>
                    <a:pt x="2086" y="146"/>
                  </a:lnTo>
                  <a:lnTo>
                    <a:pt x="2089" y="146"/>
                  </a:lnTo>
                  <a:lnTo>
                    <a:pt x="2090" y="148"/>
                  </a:lnTo>
                  <a:lnTo>
                    <a:pt x="2091" y="148"/>
                  </a:lnTo>
                  <a:lnTo>
                    <a:pt x="2093" y="149"/>
                  </a:lnTo>
                  <a:lnTo>
                    <a:pt x="2094" y="149"/>
                  </a:lnTo>
                  <a:lnTo>
                    <a:pt x="2097" y="150"/>
                  </a:lnTo>
                  <a:lnTo>
                    <a:pt x="2098" y="150"/>
                  </a:lnTo>
                  <a:lnTo>
                    <a:pt x="2100" y="151"/>
                  </a:lnTo>
                  <a:lnTo>
                    <a:pt x="2101" y="151"/>
                  </a:lnTo>
                  <a:lnTo>
                    <a:pt x="2103" y="152"/>
                  </a:lnTo>
                  <a:lnTo>
                    <a:pt x="2105" y="152"/>
                  </a:lnTo>
                  <a:lnTo>
                    <a:pt x="2107" y="153"/>
                  </a:lnTo>
                  <a:lnTo>
                    <a:pt x="2108" y="153"/>
                  </a:lnTo>
                  <a:lnTo>
                    <a:pt x="2110" y="154"/>
                  </a:lnTo>
                  <a:lnTo>
                    <a:pt x="2111" y="154"/>
                  </a:lnTo>
                  <a:lnTo>
                    <a:pt x="2114" y="155"/>
                  </a:lnTo>
                  <a:lnTo>
                    <a:pt x="2115" y="155"/>
                  </a:lnTo>
                  <a:lnTo>
                    <a:pt x="2117" y="157"/>
                  </a:lnTo>
                  <a:lnTo>
                    <a:pt x="2118" y="157"/>
                  </a:lnTo>
                  <a:lnTo>
                    <a:pt x="2120" y="158"/>
                  </a:lnTo>
                  <a:lnTo>
                    <a:pt x="2122" y="158"/>
                  </a:lnTo>
                  <a:lnTo>
                    <a:pt x="2124" y="159"/>
                  </a:lnTo>
                  <a:lnTo>
                    <a:pt x="2125" y="159"/>
                  </a:lnTo>
                  <a:lnTo>
                    <a:pt x="2127" y="160"/>
                  </a:lnTo>
                  <a:lnTo>
                    <a:pt x="2130" y="160"/>
                  </a:lnTo>
                  <a:lnTo>
                    <a:pt x="2131" y="161"/>
                  </a:lnTo>
                  <a:lnTo>
                    <a:pt x="2132" y="161"/>
                  </a:lnTo>
                  <a:lnTo>
                    <a:pt x="2133" y="162"/>
                  </a:lnTo>
                  <a:lnTo>
                    <a:pt x="2135" y="162"/>
                  </a:lnTo>
                  <a:lnTo>
                    <a:pt x="2136" y="162"/>
                  </a:lnTo>
                  <a:lnTo>
                    <a:pt x="2138" y="162"/>
                  </a:lnTo>
                  <a:lnTo>
                    <a:pt x="2140" y="161"/>
                  </a:lnTo>
                  <a:lnTo>
                    <a:pt x="2141" y="160"/>
                  </a:lnTo>
                  <a:lnTo>
                    <a:pt x="2142" y="159"/>
                  </a:lnTo>
                  <a:lnTo>
                    <a:pt x="2143" y="159"/>
                  </a:lnTo>
                  <a:lnTo>
                    <a:pt x="2145" y="159"/>
                  </a:lnTo>
                  <a:lnTo>
                    <a:pt x="2148" y="159"/>
                  </a:lnTo>
                  <a:lnTo>
                    <a:pt x="2149" y="160"/>
                  </a:lnTo>
                  <a:lnTo>
                    <a:pt x="2150" y="160"/>
                  </a:lnTo>
                  <a:lnTo>
                    <a:pt x="2152" y="160"/>
                  </a:lnTo>
                  <a:lnTo>
                    <a:pt x="2155" y="160"/>
                  </a:lnTo>
                  <a:lnTo>
                    <a:pt x="2156" y="161"/>
                  </a:lnTo>
                  <a:lnTo>
                    <a:pt x="2157" y="161"/>
                  </a:lnTo>
                  <a:lnTo>
                    <a:pt x="2157" y="163"/>
                  </a:lnTo>
                  <a:lnTo>
                    <a:pt x="2157" y="165"/>
                  </a:lnTo>
                  <a:lnTo>
                    <a:pt x="2157" y="167"/>
                  </a:lnTo>
                  <a:lnTo>
                    <a:pt x="2158" y="168"/>
                  </a:lnTo>
                  <a:lnTo>
                    <a:pt x="2159" y="169"/>
                  </a:lnTo>
                  <a:lnTo>
                    <a:pt x="2160" y="169"/>
                  </a:lnTo>
                  <a:lnTo>
                    <a:pt x="2161" y="170"/>
                  </a:lnTo>
                  <a:lnTo>
                    <a:pt x="2164" y="171"/>
                  </a:lnTo>
                  <a:lnTo>
                    <a:pt x="2165" y="173"/>
                  </a:lnTo>
                  <a:lnTo>
                    <a:pt x="2166" y="173"/>
                  </a:lnTo>
                  <a:lnTo>
                    <a:pt x="2168" y="174"/>
                  </a:lnTo>
                  <a:lnTo>
                    <a:pt x="2169" y="174"/>
                  </a:lnTo>
                  <a:lnTo>
                    <a:pt x="2170" y="175"/>
                  </a:lnTo>
                  <a:lnTo>
                    <a:pt x="2173" y="175"/>
                  </a:lnTo>
                  <a:lnTo>
                    <a:pt x="2174" y="176"/>
                  </a:lnTo>
                  <a:lnTo>
                    <a:pt x="2176" y="176"/>
                  </a:lnTo>
                  <a:lnTo>
                    <a:pt x="2177" y="177"/>
                  </a:lnTo>
                  <a:lnTo>
                    <a:pt x="2180" y="177"/>
                  </a:lnTo>
                  <a:lnTo>
                    <a:pt x="2181" y="178"/>
                  </a:lnTo>
                  <a:lnTo>
                    <a:pt x="2182" y="179"/>
                  </a:lnTo>
                  <a:lnTo>
                    <a:pt x="2182" y="180"/>
                  </a:lnTo>
                  <a:lnTo>
                    <a:pt x="2181" y="182"/>
                  </a:lnTo>
                  <a:lnTo>
                    <a:pt x="2181" y="184"/>
                  </a:lnTo>
                  <a:lnTo>
                    <a:pt x="2181" y="185"/>
                  </a:lnTo>
                  <a:lnTo>
                    <a:pt x="2182" y="186"/>
                  </a:lnTo>
                  <a:lnTo>
                    <a:pt x="2183" y="187"/>
                  </a:lnTo>
                  <a:lnTo>
                    <a:pt x="2184" y="188"/>
                  </a:lnTo>
                  <a:lnTo>
                    <a:pt x="2186" y="188"/>
                  </a:lnTo>
                  <a:lnTo>
                    <a:pt x="2188" y="190"/>
                  </a:lnTo>
                  <a:lnTo>
                    <a:pt x="2189" y="191"/>
                  </a:lnTo>
                  <a:lnTo>
                    <a:pt x="2190" y="192"/>
                  </a:lnTo>
                  <a:lnTo>
                    <a:pt x="2191" y="192"/>
                  </a:lnTo>
                  <a:lnTo>
                    <a:pt x="2193" y="192"/>
                  </a:lnTo>
                  <a:lnTo>
                    <a:pt x="2194" y="192"/>
                  </a:lnTo>
                  <a:lnTo>
                    <a:pt x="2197" y="192"/>
                  </a:lnTo>
                  <a:lnTo>
                    <a:pt x="2197" y="193"/>
                  </a:lnTo>
                  <a:lnTo>
                    <a:pt x="2198" y="195"/>
                  </a:lnTo>
                  <a:lnTo>
                    <a:pt x="2199" y="196"/>
                  </a:lnTo>
                  <a:lnTo>
                    <a:pt x="2199" y="199"/>
                  </a:lnTo>
                  <a:lnTo>
                    <a:pt x="2199" y="200"/>
                  </a:lnTo>
                  <a:lnTo>
                    <a:pt x="2198" y="203"/>
                  </a:lnTo>
                  <a:lnTo>
                    <a:pt x="2197" y="209"/>
                  </a:lnTo>
                  <a:lnTo>
                    <a:pt x="2194" y="210"/>
                  </a:lnTo>
                  <a:lnTo>
                    <a:pt x="2193" y="209"/>
                  </a:lnTo>
                  <a:lnTo>
                    <a:pt x="2192" y="208"/>
                  </a:lnTo>
                  <a:lnTo>
                    <a:pt x="2190" y="207"/>
                  </a:lnTo>
                  <a:lnTo>
                    <a:pt x="2189" y="208"/>
                  </a:lnTo>
                  <a:lnTo>
                    <a:pt x="2189" y="209"/>
                  </a:lnTo>
                  <a:lnTo>
                    <a:pt x="2188" y="210"/>
                  </a:lnTo>
                  <a:lnTo>
                    <a:pt x="2188" y="212"/>
                  </a:lnTo>
                  <a:lnTo>
                    <a:pt x="2186" y="213"/>
                  </a:lnTo>
                  <a:lnTo>
                    <a:pt x="2185" y="216"/>
                  </a:lnTo>
                  <a:lnTo>
                    <a:pt x="2184" y="219"/>
                  </a:lnTo>
                  <a:lnTo>
                    <a:pt x="2183" y="221"/>
                  </a:lnTo>
                  <a:lnTo>
                    <a:pt x="2183" y="222"/>
                  </a:lnTo>
                  <a:lnTo>
                    <a:pt x="2182" y="224"/>
                  </a:lnTo>
                  <a:lnTo>
                    <a:pt x="2182" y="226"/>
                  </a:lnTo>
                  <a:lnTo>
                    <a:pt x="2181" y="227"/>
                  </a:lnTo>
                  <a:lnTo>
                    <a:pt x="2181" y="229"/>
                  </a:lnTo>
                  <a:lnTo>
                    <a:pt x="2180" y="230"/>
                  </a:lnTo>
                  <a:lnTo>
                    <a:pt x="2180" y="233"/>
                  </a:lnTo>
                  <a:lnTo>
                    <a:pt x="2178" y="234"/>
                  </a:lnTo>
                  <a:lnTo>
                    <a:pt x="2178" y="235"/>
                  </a:lnTo>
                  <a:lnTo>
                    <a:pt x="2177" y="237"/>
                  </a:lnTo>
                  <a:lnTo>
                    <a:pt x="2177" y="238"/>
                  </a:lnTo>
                  <a:lnTo>
                    <a:pt x="2176" y="239"/>
                  </a:lnTo>
                  <a:lnTo>
                    <a:pt x="2176" y="242"/>
                  </a:lnTo>
                  <a:lnTo>
                    <a:pt x="2176" y="243"/>
                  </a:lnTo>
                  <a:lnTo>
                    <a:pt x="2175" y="244"/>
                  </a:lnTo>
                  <a:lnTo>
                    <a:pt x="2174" y="246"/>
                  </a:lnTo>
                  <a:lnTo>
                    <a:pt x="2174" y="249"/>
                  </a:lnTo>
                  <a:lnTo>
                    <a:pt x="2173" y="250"/>
                  </a:lnTo>
                  <a:lnTo>
                    <a:pt x="2173" y="252"/>
                  </a:lnTo>
                  <a:lnTo>
                    <a:pt x="2172" y="253"/>
                  </a:lnTo>
                  <a:lnTo>
                    <a:pt x="2172" y="255"/>
                  </a:lnTo>
                  <a:lnTo>
                    <a:pt x="2170" y="256"/>
                  </a:lnTo>
                  <a:lnTo>
                    <a:pt x="2170" y="258"/>
                  </a:lnTo>
                  <a:lnTo>
                    <a:pt x="2169" y="260"/>
                  </a:lnTo>
                  <a:lnTo>
                    <a:pt x="2169" y="261"/>
                  </a:lnTo>
                  <a:lnTo>
                    <a:pt x="2168" y="262"/>
                  </a:lnTo>
                  <a:lnTo>
                    <a:pt x="2168" y="263"/>
                  </a:lnTo>
                  <a:lnTo>
                    <a:pt x="2166" y="266"/>
                  </a:lnTo>
                  <a:lnTo>
                    <a:pt x="2168" y="268"/>
                  </a:lnTo>
                  <a:lnTo>
                    <a:pt x="2166" y="270"/>
                  </a:lnTo>
                  <a:lnTo>
                    <a:pt x="2165" y="272"/>
                  </a:lnTo>
                  <a:lnTo>
                    <a:pt x="2165" y="274"/>
                  </a:lnTo>
                  <a:lnTo>
                    <a:pt x="2164" y="275"/>
                  </a:lnTo>
                  <a:lnTo>
                    <a:pt x="2164" y="277"/>
                  </a:lnTo>
                  <a:lnTo>
                    <a:pt x="2163" y="278"/>
                  </a:lnTo>
                  <a:lnTo>
                    <a:pt x="2163" y="279"/>
                  </a:lnTo>
                  <a:lnTo>
                    <a:pt x="2161" y="281"/>
                  </a:lnTo>
                  <a:lnTo>
                    <a:pt x="2161" y="283"/>
                  </a:lnTo>
                  <a:lnTo>
                    <a:pt x="2160" y="285"/>
                  </a:lnTo>
                  <a:lnTo>
                    <a:pt x="2160" y="286"/>
                  </a:lnTo>
                  <a:lnTo>
                    <a:pt x="2159" y="287"/>
                  </a:lnTo>
                  <a:lnTo>
                    <a:pt x="2159" y="289"/>
                  </a:lnTo>
                  <a:lnTo>
                    <a:pt x="2158" y="291"/>
                  </a:lnTo>
                  <a:lnTo>
                    <a:pt x="2158" y="292"/>
                  </a:lnTo>
                  <a:lnTo>
                    <a:pt x="2157" y="294"/>
                  </a:lnTo>
                  <a:lnTo>
                    <a:pt x="2157" y="295"/>
                  </a:lnTo>
                  <a:lnTo>
                    <a:pt x="2156" y="296"/>
                  </a:lnTo>
                  <a:lnTo>
                    <a:pt x="2156" y="297"/>
                  </a:lnTo>
                  <a:lnTo>
                    <a:pt x="2155" y="300"/>
                  </a:lnTo>
                  <a:lnTo>
                    <a:pt x="2155" y="301"/>
                  </a:lnTo>
                  <a:lnTo>
                    <a:pt x="2153" y="303"/>
                  </a:lnTo>
                  <a:lnTo>
                    <a:pt x="2153" y="304"/>
                  </a:lnTo>
                  <a:lnTo>
                    <a:pt x="2152" y="306"/>
                  </a:lnTo>
                  <a:lnTo>
                    <a:pt x="2152" y="308"/>
                  </a:lnTo>
                  <a:lnTo>
                    <a:pt x="2151" y="310"/>
                  </a:lnTo>
                  <a:lnTo>
                    <a:pt x="2150" y="312"/>
                  </a:lnTo>
                  <a:lnTo>
                    <a:pt x="2148" y="314"/>
                  </a:lnTo>
                  <a:lnTo>
                    <a:pt x="2147" y="317"/>
                  </a:lnTo>
                  <a:lnTo>
                    <a:pt x="2145" y="322"/>
                  </a:lnTo>
                  <a:lnTo>
                    <a:pt x="2144" y="326"/>
                  </a:lnTo>
                  <a:lnTo>
                    <a:pt x="2143" y="330"/>
                  </a:lnTo>
                  <a:lnTo>
                    <a:pt x="2141" y="333"/>
                  </a:lnTo>
                  <a:lnTo>
                    <a:pt x="2140" y="335"/>
                  </a:lnTo>
                  <a:lnTo>
                    <a:pt x="2140" y="337"/>
                  </a:lnTo>
                  <a:lnTo>
                    <a:pt x="2139" y="338"/>
                  </a:lnTo>
                  <a:lnTo>
                    <a:pt x="2140" y="342"/>
                  </a:lnTo>
                  <a:lnTo>
                    <a:pt x="2139" y="344"/>
                  </a:lnTo>
                  <a:lnTo>
                    <a:pt x="2139" y="345"/>
                  </a:lnTo>
                  <a:lnTo>
                    <a:pt x="2138" y="346"/>
                  </a:lnTo>
                  <a:lnTo>
                    <a:pt x="2138" y="348"/>
                  </a:lnTo>
                  <a:lnTo>
                    <a:pt x="2136" y="350"/>
                  </a:lnTo>
                  <a:lnTo>
                    <a:pt x="2136" y="351"/>
                  </a:lnTo>
                  <a:lnTo>
                    <a:pt x="2135" y="353"/>
                  </a:lnTo>
                  <a:lnTo>
                    <a:pt x="2135" y="355"/>
                  </a:lnTo>
                  <a:lnTo>
                    <a:pt x="2135" y="356"/>
                  </a:lnTo>
                  <a:lnTo>
                    <a:pt x="2135" y="359"/>
                  </a:lnTo>
                  <a:lnTo>
                    <a:pt x="2135" y="360"/>
                  </a:lnTo>
                  <a:lnTo>
                    <a:pt x="2135" y="362"/>
                  </a:lnTo>
                  <a:lnTo>
                    <a:pt x="2135" y="363"/>
                  </a:lnTo>
                  <a:lnTo>
                    <a:pt x="2135" y="365"/>
                  </a:lnTo>
                  <a:lnTo>
                    <a:pt x="2135" y="367"/>
                  </a:lnTo>
                  <a:lnTo>
                    <a:pt x="2135" y="368"/>
                  </a:lnTo>
                  <a:lnTo>
                    <a:pt x="2135" y="370"/>
                  </a:lnTo>
                  <a:lnTo>
                    <a:pt x="2136" y="371"/>
                  </a:lnTo>
                  <a:lnTo>
                    <a:pt x="2138" y="372"/>
                  </a:lnTo>
                  <a:lnTo>
                    <a:pt x="2140" y="373"/>
                  </a:lnTo>
                  <a:lnTo>
                    <a:pt x="2141" y="373"/>
                  </a:lnTo>
                  <a:lnTo>
                    <a:pt x="2142" y="375"/>
                  </a:lnTo>
                  <a:lnTo>
                    <a:pt x="2143" y="376"/>
                  </a:lnTo>
                  <a:lnTo>
                    <a:pt x="2144" y="377"/>
                  </a:lnTo>
                  <a:lnTo>
                    <a:pt x="2144" y="379"/>
                  </a:lnTo>
                  <a:lnTo>
                    <a:pt x="2144" y="380"/>
                  </a:lnTo>
                  <a:lnTo>
                    <a:pt x="2143" y="387"/>
                  </a:lnTo>
                  <a:lnTo>
                    <a:pt x="2141" y="387"/>
                  </a:lnTo>
                  <a:lnTo>
                    <a:pt x="2139" y="388"/>
                  </a:lnTo>
                  <a:lnTo>
                    <a:pt x="2136" y="389"/>
                  </a:lnTo>
                  <a:lnTo>
                    <a:pt x="2135" y="390"/>
                  </a:lnTo>
                  <a:lnTo>
                    <a:pt x="2134" y="393"/>
                  </a:lnTo>
                  <a:lnTo>
                    <a:pt x="2133" y="394"/>
                  </a:lnTo>
                  <a:lnTo>
                    <a:pt x="2132" y="395"/>
                  </a:lnTo>
                  <a:lnTo>
                    <a:pt x="2133" y="397"/>
                  </a:lnTo>
                  <a:lnTo>
                    <a:pt x="2133" y="401"/>
                  </a:lnTo>
                  <a:lnTo>
                    <a:pt x="2132" y="402"/>
                  </a:lnTo>
                  <a:lnTo>
                    <a:pt x="2133" y="404"/>
                  </a:lnTo>
                  <a:lnTo>
                    <a:pt x="2132" y="406"/>
                  </a:lnTo>
                  <a:lnTo>
                    <a:pt x="2132" y="409"/>
                  </a:lnTo>
                  <a:lnTo>
                    <a:pt x="2131" y="410"/>
                  </a:lnTo>
                  <a:lnTo>
                    <a:pt x="2130" y="412"/>
                  </a:lnTo>
                  <a:lnTo>
                    <a:pt x="2130" y="415"/>
                  </a:lnTo>
                  <a:lnTo>
                    <a:pt x="2130" y="418"/>
                  </a:lnTo>
                  <a:lnTo>
                    <a:pt x="2128" y="420"/>
                  </a:lnTo>
                  <a:lnTo>
                    <a:pt x="2127" y="422"/>
                  </a:lnTo>
                  <a:lnTo>
                    <a:pt x="2125" y="424"/>
                  </a:lnTo>
                  <a:lnTo>
                    <a:pt x="2124" y="426"/>
                  </a:lnTo>
                  <a:lnTo>
                    <a:pt x="2123" y="428"/>
                  </a:lnTo>
                  <a:lnTo>
                    <a:pt x="2120" y="430"/>
                  </a:lnTo>
                  <a:lnTo>
                    <a:pt x="2118" y="430"/>
                  </a:lnTo>
                  <a:lnTo>
                    <a:pt x="2117" y="432"/>
                  </a:lnTo>
                  <a:lnTo>
                    <a:pt x="2115" y="434"/>
                  </a:lnTo>
                  <a:lnTo>
                    <a:pt x="2114" y="435"/>
                  </a:lnTo>
                  <a:lnTo>
                    <a:pt x="2111" y="436"/>
                  </a:lnTo>
                  <a:lnTo>
                    <a:pt x="2110" y="439"/>
                  </a:lnTo>
                  <a:lnTo>
                    <a:pt x="2109" y="441"/>
                  </a:lnTo>
                  <a:lnTo>
                    <a:pt x="2109" y="444"/>
                  </a:lnTo>
                  <a:lnTo>
                    <a:pt x="2109" y="446"/>
                  </a:lnTo>
                  <a:lnTo>
                    <a:pt x="2107" y="448"/>
                  </a:lnTo>
                  <a:lnTo>
                    <a:pt x="2105" y="451"/>
                  </a:lnTo>
                  <a:lnTo>
                    <a:pt x="2103" y="452"/>
                  </a:lnTo>
                  <a:lnTo>
                    <a:pt x="2102" y="453"/>
                  </a:lnTo>
                  <a:lnTo>
                    <a:pt x="2099" y="454"/>
                  </a:lnTo>
                  <a:lnTo>
                    <a:pt x="2097" y="455"/>
                  </a:lnTo>
                  <a:lnTo>
                    <a:pt x="2094" y="455"/>
                  </a:lnTo>
                  <a:lnTo>
                    <a:pt x="2093" y="454"/>
                  </a:lnTo>
                  <a:lnTo>
                    <a:pt x="2092" y="455"/>
                  </a:lnTo>
                  <a:lnTo>
                    <a:pt x="2090" y="455"/>
                  </a:lnTo>
                  <a:lnTo>
                    <a:pt x="2087" y="456"/>
                  </a:lnTo>
                  <a:lnTo>
                    <a:pt x="2085" y="458"/>
                  </a:lnTo>
                  <a:lnTo>
                    <a:pt x="2084" y="460"/>
                  </a:lnTo>
                  <a:lnTo>
                    <a:pt x="2085" y="463"/>
                  </a:lnTo>
                  <a:lnTo>
                    <a:pt x="2086" y="465"/>
                  </a:lnTo>
                  <a:lnTo>
                    <a:pt x="2084" y="466"/>
                  </a:lnTo>
                  <a:lnTo>
                    <a:pt x="2084" y="469"/>
                  </a:lnTo>
                  <a:lnTo>
                    <a:pt x="2085" y="470"/>
                  </a:lnTo>
                  <a:lnTo>
                    <a:pt x="2086" y="471"/>
                  </a:lnTo>
                  <a:lnTo>
                    <a:pt x="2086" y="473"/>
                  </a:lnTo>
                  <a:lnTo>
                    <a:pt x="2084" y="476"/>
                  </a:lnTo>
                  <a:lnTo>
                    <a:pt x="2083" y="479"/>
                  </a:lnTo>
                  <a:lnTo>
                    <a:pt x="2082" y="480"/>
                  </a:lnTo>
                  <a:lnTo>
                    <a:pt x="2080" y="481"/>
                  </a:lnTo>
                  <a:lnTo>
                    <a:pt x="2076" y="483"/>
                  </a:lnTo>
                  <a:lnTo>
                    <a:pt x="2078" y="486"/>
                  </a:lnTo>
                  <a:lnTo>
                    <a:pt x="2081" y="486"/>
                  </a:lnTo>
                  <a:lnTo>
                    <a:pt x="2082" y="486"/>
                  </a:lnTo>
                  <a:lnTo>
                    <a:pt x="2083" y="487"/>
                  </a:lnTo>
                  <a:lnTo>
                    <a:pt x="2085" y="487"/>
                  </a:lnTo>
                  <a:lnTo>
                    <a:pt x="2086" y="487"/>
                  </a:lnTo>
                  <a:lnTo>
                    <a:pt x="2089" y="487"/>
                  </a:lnTo>
                  <a:lnTo>
                    <a:pt x="2091" y="487"/>
                  </a:lnTo>
                  <a:lnTo>
                    <a:pt x="2092" y="487"/>
                  </a:lnTo>
                  <a:lnTo>
                    <a:pt x="2093" y="487"/>
                  </a:lnTo>
                  <a:lnTo>
                    <a:pt x="2095" y="487"/>
                  </a:lnTo>
                  <a:lnTo>
                    <a:pt x="2097" y="487"/>
                  </a:lnTo>
                  <a:lnTo>
                    <a:pt x="2098" y="487"/>
                  </a:lnTo>
                  <a:lnTo>
                    <a:pt x="2100" y="487"/>
                  </a:lnTo>
                  <a:lnTo>
                    <a:pt x="2101" y="487"/>
                  </a:lnTo>
                  <a:lnTo>
                    <a:pt x="2102" y="487"/>
                  </a:lnTo>
                  <a:lnTo>
                    <a:pt x="2105" y="487"/>
                  </a:lnTo>
                  <a:lnTo>
                    <a:pt x="2107" y="487"/>
                  </a:lnTo>
                  <a:lnTo>
                    <a:pt x="2108" y="488"/>
                  </a:lnTo>
                  <a:lnTo>
                    <a:pt x="2110" y="488"/>
                  </a:lnTo>
                  <a:lnTo>
                    <a:pt x="2111" y="488"/>
                  </a:lnTo>
                  <a:lnTo>
                    <a:pt x="2112" y="489"/>
                  </a:lnTo>
                  <a:lnTo>
                    <a:pt x="2115" y="490"/>
                  </a:lnTo>
                  <a:lnTo>
                    <a:pt x="2116" y="490"/>
                  </a:lnTo>
                  <a:lnTo>
                    <a:pt x="2118" y="491"/>
                  </a:lnTo>
                  <a:lnTo>
                    <a:pt x="2119" y="491"/>
                  </a:lnTo>
                  <a:lnTo>
                    <a:pt x="2120" y="493"/>
                  </a:lnTo>
                  <a:lnTo>
                    <a:pt x="2123" y="493"/>
                  </a:lnTo>
                  <a:lnTo>
                    <a:pt x="2125" y="493"/>
                  </a:lnTo>
                  <a:lnTo>
                    <a:pt x="2127" y="494"/>
                  </a:lnTo>
                  <a:lnTo>
                    <a:pt x="2131" y="494"/>
                  </a:lnTo>
                  <a:lnTo>
                    <a:pt x="2132" y="494"/>
                  </a:lnTo>
                  <a:lnTo>
                    <a:pt x="2134" y="494"/>
                  </a:lnTo>
                  <a:lnTo>
                    <a:pt x="2135" y="494"/>
                  </a:lnTo>
                  <a:lnTo>
                    <a:pt x="2138" y="494"/>
                  </a:lnTo>
                  <a:lnTo>
                    <a:pt x="2139" y="494"/>
                  </a:lnTo>
                  <a:lnTo>
                    <a:pt x="2141" y="494"/>
                  </a:lnTo>
                  <a:lnTo>
                    <a:pt x="2142" y="493"/>
                  </a:lnTo>
                  <a:lnTo>
                    <a:pt x="2143" y="493"/>
                  </a:lnTo>
                  <a:lnTo>
                    <a:pt x="2145" y="493"/>
                  </a:lnTo>
                  <a:lnTo>
                    <a:pt x="2148" y="493"/>
                  </a:lnTo>
                  <a:lnTo>
                    <a:pt x="2149" y="491"/>
                  </a:lnTo>
                  <a:lnTo>
                    <a:pt x="2150" y="491"/>
                  </a:lnTo>
                  <a:lnTo>
                    <a:pt x="2152" y="491"/>
                  </a:lnTo>
                  <a:lnTo>
                    <a:pt x="2153" y="491"/>
                  </a:lnTo>
                  <a:lnTo>
                    <a:pt x="2155" y="491"/>
                  </a:lnTo>
                  <a:lnTo>
                    <a:pt x="2157" y="491"/>
                  </a:lnTo>
                  <a:lnTo>
                    <a:pt x="2158" y="493"/>
                  </a:lnTo>
                  <a:lnTo>
                    <a:pt x="2160" y="493"/>
                  </a:lnTo>
                  <a:lnTo>
                    <a:pt x="2161" y="493"/>
                  </a:lnTo>
                  <a:lnTo>
                    <a:pt x="2163" y="494"/>
                  </a:lnTo>
                  <a:lnTo>
                    <a:pt x="2165" y="494"/>
                  </a:lnTo>
                  <a:lnTo>
                    <a:pt x="2166" y="494"/>
                  </a:lnTo>
                  <a:lnTo>
                    <a:pt x="2168" y="495"/>
                  </a:lnTo>
                  <a:lnTo>
                    <a:pt x="2169" y="495"/>
                  </a:lnTo>
                  <a:lnTo>
                    <a:pt x="2172" y="496"/>
                  </a:lnTo>
                  <a:lnTo>
                    <a:pt x="2173" y="496"/>
                  </a:lnTo>
                  <a:lnTo>
                    <a:pt x="2174" y="496"/>
                  </a:lnTo>
                  <a:lnTo>
                    <a:pt x="2176" y="495"/>
                  </a:lnTo>
                  <a:lnTo>
                    <a:pt x="2177" y="494"/>
                  </a:lnTo>
                  <a:lnTo>
                    <a:pt x="2178" y="494"/>
                  </a:lnTo>
                  <a:lnTo>
                    <a:pt x="2181" y="493"/>
                  </a:lnTo>
                  <a:lnTo>
                    <a:pt x="2182" y="491"/>
                  </a:lnTo>
                  <a:lnTo>
                    <a:pt x="2183" y="491"/>
                  </a:lnTo>
                  <a:lnTo>
                    <a:pt x="2185" y="494"/>
                  </a:lnTo>
                  <a:lnTo>
                    <a:pt x="2186" y="493"/>
                  </a:lnTo>
                  <a:lnTo>
                    <a:pt x="2189" y="490"/>
                  </a:lnTo>
                  <a:lnTo>
                    <a:pt x="2192" y="487"/>
                  </a:lnTo>
                  <a:lnTo>
                    <a:pt x="2194" y="490"/>
                  </a:lnTo>
                  <a:lnTo>
                    <a:pt x="2195" y="490"/>
                  </a:lnTo>
                  <a:lnTo>
                    <a:pt x="2197" y="490"/>
                  </a:lnTo>
                  <a:lnTo>
                    <a:pt x="2199" y="490"/>
                  </a:lnTo>
                  <a:lnTo>
                    <a:pt x="2200" y="490"/>
                  </a:lnTo>
                  <a:lnTo>
                    <a:pt x="2202" y="490"/>
                  </a:lnTo>
                  <a:lnTo>
                    <a:pt x="2203" y="490"/>
                  </a:lnTo>
                  <a:lnTo>
                    <a:pt x="2205" y="490"/>
                  </a:lnTo>
                  <a:lnTo>
                    <a:pt x="2207" y="490"/>
                  </a:lnTo>
                  <a:lnTo>
                    <a:pt x="2208" y="491"/>
                  </a:lnTo>
                  <a:lnTo>
                    <a:pt x="2210" y="491"/>
                  </a:lnTo>
                  <a:lnTo>
                    <a:pt x="2211" y="493"/>
                  </a:lnTo>
                  <a:lnTo>
                    <a:pt x="2214" y="493"/>
                  </a:lnTo>
                  <a:lnTo>
                    <a:pt x="2214" y="495"/>
                  </a:lnTo>
                  <a:lnTo>
                    <a:pt x="2215" y="496"/>
                  </a:lnTo>
                  <a:lnTo>
                    <a:pt x="2216" y="497"/>
                  </a:lnTo>
                  <a:lnTo>
                    <a:pt x="2217" y="498"/>
                  </a:lnTo>
                  <a:lnTo>
                    <a:pt x="2218" y="499"/>
                  </a:lnTo>
                  <a:lnTo>
                    <a:pt x="2219" y="500"/>
                  </a:lnTo>
                  <a:lnTo>
                    <a:pt x="2220" y="503"/>
                  </a:lnTo>
                  <a:lnTo>
                    <a:pt x="2222" y="505"/>
                  </a:lnTo>
                  <a:lnTo>
                    <a:pt x="2225" y="505"/>
                  </a:lnTo>
                  <a:lnTo>
                    <a:pt x="2227" y="504"/>
                  </a:lnTo>
                  <a:lnTo>
                    <a:pt x="2231" y="504"/>
                  </a:lnTo>
                  <a:lnTo>
                    <a:pt x="2236" y="504"/>
                  </a:lnTo>
                  <a:lnTo>
                    <a:pt x="2236" y="507"/>
                  </a:lnTo>
                  <a:lnTo>
                    <a:pt x="2239" y="507"/>
                  </a:lnTo>
                  <a:lnTo>
                    <a:pt x="2240" y="507"/>
                  </a:lnTo>
                  <a:lnTo>
                    <a:pt x="2242" y="508"/>
                  </a:lnTo>
                  <a:lnTo>
                    <a:pt x="2243" y="508"/>
                  </a:lnTo>
                  <a:lnTo>
                    <a:pt x="2244" y="510"/>
                  </a:lnTo>
                  <a:lnTo>
                    <a:pt x="2247" y="510"/>
                  </a:lnTo>
                  <a:lnTo>
                    <a:pt x="2248" y="511"/>
                  </a:lnTo>
                  <a:lnTo>
                    <a:pt x="2249" y="512"/>
                  </a:lnTo>
                  <a:lnTo>
                    <a:pt x="2250" y="513"/>
                  </a:lnTo>
                  <a:lnTo>
                    <a:pt x="2251" y="513"/>
                  </a:lnTo>
                  <a:lnTo>
                    <a:pt x="2252" y="515"/>
                  </a:lnTo>
                  <a:lnTo>
                    <a:pt x="2253" y="516"/>
                  </a:lnTo>
                  <a:lnTo>
                    <a:pt x="2255" y="518"/>
                  </a:lnTo>
                  <a:lnTo>
                    <a:pt x="2256" y="519"/>
                  </a:lnTo>
                  <a:lnTo>
                    <a:pt x="2257" y="521"/>
                  </a:lnTo>
                  <a:lnTo>
                    <a:pt x="2258" y="522"/>
                  </a:lnTo>
                  <a:lnTo>
                    <a:pt x="2259" y="523"/>
                  </a:lnTo>
                  <a:lnTo>
                    <a:pt x="2260" y="524"/>
                  </a:lnTo>
                  <a:lnTo>
                    <a:pt x="2261" y="525"/>
                  </a:lnTo>
                  <a:lnTo>
                    <a:pt x="2263" y="527"/>
                  </a:lnTo>
                  <a:lnTo>
                    <a:pt x="2264" y="528"/>
                  </a:lnTo>
                  <a:lnTo>
                    <a:pt x="2264" y="529"/>
                  </a:lnTo>
                  <a:lnTo>
                    <a:pt x="2266" y="530"/>
                  </a:lnTo>
                  <a:lnTo>
                    <a:pt x="2267" y="531"/>
                  </a:lnTo>
                  <a:lnTo>
                    <a:pt x="2268" y="533"/>
                  </a:lnTo>
                  <a:lnTo>
                    <a:pt x="2269" y="535"/>
                  </a:lnTo>
                  <a:lnTo>
                    <a:pt x="2272" y="537"/>
                  </a:lnTo>
                  <a:lnTo>
                    <a:pt x="2273" y="541"/>
                  </a:lnTo>
                  <a:lnTo>
                    <a:pt x="2273" y="544"/>
                  </a:lnTo>
                  <a:lnTo>
                    <a:pt x="2273" y="546"/>
                  </a:lnTo>
                  <a:lnTo>
                    <a:pt x="2274" y="550"/>
                  </a:lnTo>
                  <a:lnTo>
                    <a:pt x="2274" y="554"/>
                  </a:lnTo>
                  <a:lnTo>
                    <a:pt x="2276" y="557"/>
                  </a:lnTo>
                  <a:lnTo>
                    <a:pt x="2278" y="559"/>
                  </a:lnTo>
                  <a:lnTo>
                    <a:pt x="2282" y="563"/>
                  </a:lnTo>
                  <a:lnTo>
                    <a:pt x="2282" y="564"/>
                  </a:lnTo>
                  <a:lnTo>
                    <a:pt x="2284" y="566"/>
                  </a:lnTo>
                  <a:lnTo>
                    <a:pt x="2285" y="569"/>
                  </a:lnTo>
                  <a:lnTo>
                    <a:pt x="2288" y="572"/>
                  </a:lnTo>
                  <a:lnTo>
                    <a:pt x="2290" y="573"/>
                  </a:lnTo>
                  <a:lnTo>
                    <a:pt x="2291" y="577"/>
                  </a:lnTo>
                  <a:lnTo>
                    <a:pt x="2294" y="581"/>
                  </a:lnTo>
                  <a:lnTo>
                    <a:pt x="2297" y="584"/>
                  </a:lnTo>
                  <a:lnTo>
                    <a:pt x="2299" y="588"/>
                  </a:lnTo>
                  <a:lnTo>
                    <a:pt x="2302" y="592"/>
                  </a:lnTo>
                  <a:lnTo>
                    <a:pt x="2305" y="597"/>
                  </a:lnTo>
                  <a:lnTo>
                    <a:pt x="2305" y="600"/>
                  </a:lnTo>
                  <a:lnTo>
                    <a:pt x="2305" y="603"/>
                  </a:lnTo>
                  <a:lnTo>
                    <a:pt x="2305" y="606"/>
                  </a:lnTo>
                  <a:lnTo>
                    <a:pt x="2305" y="611"/>
                  </a:lnTo>
                  <a:lnTo>
                    <a:pt x="2305" y="612"/>
                  </a:lnTo>
                  <a:lnTo>
                    <a:pt x="2303" y="615"/>
                  </a:lnTo>
                  <a:lnTo>
                    <a:pt x="2302" y="620"/>
                  </a:lnTo>
                  <a:lnTo>
                    <a:pt x="2302" y="625"/>
                  </a:lnTo>
                  <a:lnTo>
                    <a:pt x="2302" y="628"/>
                  </a:lnTo>
                  <a:lnTo>
                    <a:pt x="2303" y="631"/>
                  </a:lnTo>
                  <a:lnTo>
                    <a:pt x="2305" y="634"/>
                  </a:lnTo>
                  <a:lnTo>
                    <a:pt x="2308" y="638"/>
                  </a:lnTo>
                  <a:lnTo>
                    <a:pt x="2310" y="639"/>
                  </a:lnTo>
                  <a:lnTo>
                    <a:pt x="2313" y="640"/>
                  </a:lnTo>
                  <a:lnTo>
                    <a:pt x="2316" y="639"/>
                  </a:lnTo>
                  <a:lnTo>
                    <a:pt x="2318" y="638"/>
                  </a:lnTo>
                  <a:lnTo>
                    <a:pt x="2322" y="638"/>
                  </a:lnTo>
                  <a:lnTo>
                    <a:pt x="2325" y="639"/>
                  </a:lnTo>
                  <a:lnTo>
                    <a:pt x="2326" y="640"/>
                  </a:lnTo>
                  <a:lnTo>
                    <a:pt x="2330" y="640"/>
                  </a:lnTo>
                  <a:lnTo>
                    <a:pt x="2332" y="639"/>
                  </a:lnTo>
                  <a:lnTo>
                    <a:pt x="2335" y="638"/>
                  </a:lnTo>
                  <a:lnTo>
                    <a:pt x="2338" y="637"/>
                  </a:lnTo>
                  <a:lnTo>
                    <a:pt x="2341" y="636"/>
                  </a:lnTo>
                  <a:lnTo>
                    <a:pt x="2343" y="633"/>
                  </a:lnTo>
                  <a:lnTo>
                    <a:pt x="2346" y="633"/>
                  </a:lnTo>
                  <a:lnTo>
                    <a:pt x="2348" y="634"/>
                  </a:lnTo>
                  <a:lnTo>
                    <a:pt x="2350" y="638"/>
                  </a:lnTo>
                  <a:lnTo>
                    <a:pt x="2355" y="638"/>
                  </a:lnTo>
                  <a:lnTo>
                    <a:pt x="2358" y="637"/>
                  </a:lnTo>
                  <a:lnTo>
                    <a:pt x="2360" y="637"/>
                  </a:lnTo>
                  <a:lnTo>
                    <a:pt x="2364" y="636"/>
                  </a:lnTo>
                  <a:lnTo>
                    <a:pt x="2365" y="636"/>
                  </a:lnTo>
                  <a:lnTo>
                    <a:pt x="2367" y="632"/>
                  </a:lnTo>
                  <a:lnTo>
                    <a:pt x="2371" y="633"/>
                  </a:lnTo>
                  <a:lnTo>
                    <a:pt x="2375" y="631"/>
                  </a:lnTo>
                  <a:lnTo>
                    <a:pt x="2381" y="630"/>
                  </a:lnTo>
                  <a:lnTo>
                    <a:pt x="2383" y="631"/>
                  </a:lnTo>
                  <a:lnTo>
                    <a:pt x="2388" y="633"/>
                  </a:lnTo>
                  <a:lnTo>
                    <a:pt x="2390" y="634"/>
                  </a:lnTo>
                  <a:lnTo>
                    <a:pt x="2392" y="631"/>
                  </a:lnTo>
                  <a:lnTo>
                    <a:pt x="2394" y="630"/>
                  </a:lnTo>
                  <a:lnTo>
                    <a:pt x="2398" y="630"/>
                  </a:lnTo>
                  <a:lnTo>
                    <a:pt x="2398" y="636"/>
                  </a:lnTo>
                  <a:lnTo>
                    <a:pt x="2397" y="638"/>
                  </a:lnTo>
                  <a:lnTo>
                    <a:pt x="2398" y="640"/>
                  </a:lnTo>
                  <a:lnTo>
                    <a:pt x="2402" y="643"/>
                  </a:lnTo>
                  <a:lnTo>
                    <a:pt x="2407" y="643"/>
                  </a:lnTo>
                  <a:lnTo>
                    <a:pt x="2409" y="642"/>
                  </a:lnTo>
                  <a:lnTo>
                    <a:pt x="2410" y="646"/>
                  </a:lnTo>
                  <a:lnTo>
                    <a:pt x="2413" y="646"/>
                  </a:lnTo>
                  <a:lnTo>
                    <a:pt x="2414" y="646"/>
                  </a:lnTo>
                  <a:lnTo>
                    <a:pt x="2417" y="646"/>
                  </a:lnTo>
                  <a:lnTo>
                    <a:pt x="2418" y="648"/>
                  </a:lnTo>
                  <a:lnTo>
                    <a:pt x="2422" y="648"/>
                  </a:lnTo>
                  <a:lnTo>
                    <a:pt x="2424" y="646"/>
                  </a:lnTo>
                  <a:lnTo>
                    <a:pt x="2425" y="643"/>
                  </a:lnTo>
                  <a:lnTo>
                    <a:pt x="2426" y="641"/>
                  </a:lnTo>
                  <a:lnTo>
                    <a:pt x="2429" y="642"/>
                  </a:lnTo>
                  <a:lnTo>
                    <a:pt x="2431" y="646"/>
                  </a:lnTo>
                  <a:lnTo>
                    <a:pt x="2434" y="648"/>
                  </a:lnTo>
                  <a:lnTo>
                    <a:pt x="2437" y="648"/>
                  </a:lnTo>
                  <a:lnTo>
                    <a:pt x="2440" y="647"/>
                  </a:lnTo>
                  <a:lnTo>
                    <a:pt x="2442" y="646"/>
                  </a:lnTo>
                  <a:lnTo>
                    <a:pt x="2444" y="641"/>
                  </a:lnTo>
                  <a:lnTo>
                    <a:pt x="2444" y="639"/>
                  </a:lnTo>
                  <a:lnTo>
                    <a:pt x="2447" y="639"/>
                  </a:lnTo>
                  <a:lnTo>
                    <a:pt x="2450" y="639"/>
                  </a:lnTo>
                  <a:lnTo>
                    <a:pt x="2452" y="639"/>
                  </a:lnTo>
                  <a:lnTo>
                    <a:pt x="2452" y="642"/>
                  </a:lnTo>
                  <a:lnTo>
                    <a:pt x="2452" y="645"/>
                  </a:lnTo>
                  <a:lnTo>
                    <a:pt x="2456" y="646"/>
                  </a:lnTo>
                  <a:lnTo>
                    <a:pt x="2458" y="646"/>
                  </a:lnTo>
                  <a:lnTo>
                    <a:pt x="2459" y="643"/>
                  </a:lnTo>
                  <a:lnTo>
                    <a:pt x="2462" y="640"/>
                  </a:lnTo>
                  <a:lnTo>
                    <a:pt x="2465" y="640"/>
                  </a:lnTo>
                  <a:lnTo>
                    <a:pt x="2468" y="640"/>
                  </a:lnTo>
                  <a:lnTo>
                    <a:pt x="2471" y="640"/>
                  </a:lnTo>
                  <a:lnTo>
                    <a:pt x="2472" y="643"/>
                  </a:lnTo>
                  <a:lnTo>
                    <a:pt x="2471" y="646"/>
                  </a:lnTo>
                  <a:lnTo>
                    <a:pt x="2473" y="647"/>
                  </a:lnTo>
                  <a:lnTo>
                    <a:pt x="2476" y="647"/>
                  </a:lnTo>
                  <a:lnTo>
                    <a:pt x="2481" y="647"/>
                  </a:lnTo>
                  <a:lnTo>
                    <a:pt x="2484" y="648"/>
                  </a:lnTo>
                  <a:lnTo>
                    <a:pt x="2485" y="651"/>
                  </a:lnTo>
                  <a:lnTo>
                    <a:pt x="2488" y="651"/>
                  </a:lnTo>
                  <a:lnTo>
                    <a:pt x="2489" y="654"/>
                  </a:lnTo>
                  <a:lnTo>
                    <a:pt x="2492" y="655"/>
                  </a:lnTo>
                  <a:lnTo>
                    <a:pt x="2494" y="655"/>
                  </a:lnTo>
                  <a:lnTo>
                    <a:pt x="2500" y="654"/>
                  </a:lnTo>
                  <a:lnTo>
                    <a:pt x="2504" y="654"/>
                  </a:lnTo>
                  <a:lnTo>
                    <a:pt x="2506" y="654"/>
                  </a:lnTo>
                  <a:lnTo>
                    <a:pt x="2508" y="654"/>
                  </a:lnTo>
                  <a:lnTo>
                    <a:pt x="2508" y="656"/>
                  </a:lnTo>
                  <a:lnTo>
                    <a:pt x="2509" y="658"/>
                  </a:lnTo>
                  <a:lnTo>
                    <a:pt x="2512" y="659"/>
                  </a:lnTo>
                  <a:lnTo>
                    <a:pt x="2515" y="659"/>
                  </a:lnTo>
                  <a:lnTo>
                    <a:pt x="2518" y="659"/>
                  </a:lnTo>
                  <a:lnTo>
                    <a:pt x="2520" y="658"/>
                  </a:lnTo>
                  <a:lnTo>
                    <a:pt x="2520" y="657"/>
                  </a:lnTo>
                  <a:lnTo>
                    <a:pt x="2520" y="654"/>
                  </a:lnTo>
                  <a:lnTo>
                    <a:pt x="2518" y="653"/>
                  </a:lnTo>
                  <a:lnTo>
                    <a:pt x="2522" y="651"/>
                  </a:lnTo>
                  <a:lnTo>
                    <a:pt x="2524" y="653"/>
                  </a:lnTo>
                  <a:lnTo>
                    <a:pt x="2526" y="656"/>
                  </a:lnTo>
                  <a:lnTo>
                    <a:pt x="2529" y="660"/>
                  </a:lnTo>
                  <a:lnTo>
                    <a:pt x="2530" y="662"/>
                  </a:lnTo>
                  <a:lnTo>
                    <a:pt x="2532" y="660"/>
                  </a:lnTo>
                  <a:lnTo>
                    <a:pt x="2534" y="660"/>
                  </a:lnTo>
                  <a:lnTo>
                    <a:pt x="2535" y="659"/>
                  </a:lnTo>
                  <a:lnTo>
                    <a:pt x="2540" y="660"/>
                  </a:lnTo>
                  <a:lnTo>
                    <a:pt x="2540" y="665"/>
                  </a:lnTo>
                  <a:lnTo>
                    <a:pt x="2539" y="666"/>
                  </a:lnTo>
                  <a:lnTo>
                    <a:pt x="2540" y="668"/>
                  </a:lnTo>
                  <a:lnTo>
                    <a:pt x="2541" y="668"/>
                  </a:lnTo>
                  <a:lnTo>
                    <a:pt x="2547" y="668"/>
                  </a:lnTo>
                  <a:lnTo>
                    <a:pt x="2549" y="670"/>
                  </a:lnTo>
                  <a:lnTo>
                    <a:pt x="2552" y="671"/>
                  </a:lnTo>
                  <a:lnTo>
                    <a:pt x="2556" y="672"/>
                  </a:lnTo>
                  <a:lnTo>
                    <a:pt x="2558" y="673"/>
                  </a:lnTo>
                  <a:lnTo>
                    <a:pt x="2558" y="675"/>
                  </a:lnTo>
                  <a:lnTo>
                    <a:pt x="2560" y="676"/>
                  </a:lnTo>
                  <a:lnTo>
                    <a:pt x="2563" y="675"/>
                  </a:lnTo>
                  <a:lnTo>
                    <a:pt x="2565" y="675"/>
                  </a:lnTo>
                  <a:lnTo>
                    <a:pt x="2567" y="678"/>
                  </a:lnTo>
                  <a:lnTo>
                    <a:pt x="2570" y="679"/>
                  </a:lnTo>
                  <a:lnTo>
                    <a:pt x="2571" y="681"/>
                  </a:lnTo>
                  <a:lnTo>
                    <a:pt x="2573" y="681"/>
                  </a:lnTo>
                  <a:lnTo>
                    <a:pt x="2575" y="681"/>
                  </a:lnTo>
                  <a:lnTo>
                    <a:pt x="2576" y="681"/>
                  </a:lnTo>
                  <a:lnTo>
                    <a:pt x="2577" y="682"/>
                  </a:lnTo>
                  <a:lnTo>
                    <a:pt x="2579" y="684"/>
                  </a:lnTo>
                  <a:lnTo>
                    <a:pt x="2581" y="683"/>
                  </a:lnTo>
                  <a:lnTo>
                    <a:pt x="2582" y="683"/>
                  </a:lnTo>
                  <a:lnTo>
                    <a:pt x="2584" y="687"/>
                  </a:lnTo>
                  <a:lnTo>
                    <a:pt x="2587" y="687"/>
                  </a:lnTo>
                  <a:lnTo>
                    <a:pt x="2588" y="687"/>
                  </a:lnTo>
                  <a:lnTo>
                    <a:pt x="2591" y="684"/>
                  </a:lnTo>
                  <a:lnTo>
                    <a:pt x="2593" y="689"/>
                  </a:lnTo>
                  <a:lnTo>
                    <a:pt x="2591" y="695"/>
                  </a:lnTo>
                  <a:lnTo>
                    <a:pt x="2596" y="696"/>
                  </a:lnTo>
                  <a:lnTo>
                    <a:pt x="2598" y="699"/>
                  </a:lnTo>
                  <a:lnTo>
                    <a:pt x="2600" y="700"/>
                  </a:lnTo>
                  <a:lnTo>
                    <a:pt x="2601" y="702"/>
                  </a:lnTo>
                  <a:lnTo>
                    <a:pt x="2603" y="704"/>
                  </a:lnTo>
                  <a:lnTo>
                    <a:pt x="2604" y="704"/>
                  </a:lnTo>
                  <a:lnTo>
                    <a:pt x="2607" y="705"/>
                  </a:lnTo>
                  <a:lnTo>
                    <a:pt x="2608" y="705"/>
                  </a:lnTo>
                  <a:lnTo>
                    <a:pt x="2610" y="705"/>
                  </a:lnTo>
                  <a:lnTo>
                    <a:pt x="2612" y="706"/>
                  </a:lnTo>
                  <a:lnTo>
                    <a:pt x="2614" y="706"/>
                  </a:lnTo>
                  <a:lnTo>
                    <a:pt x="2615" y="706"/>
                  </a:lnTo>
                  <a:lnTo>
                    <a:pt x="2617" y="707"/>
                  </a:lnTo>
                  <a:lnTo>
                    <a:pt x="2618" y="707"/>
                  </a:lnTo>
                  <a:lnTo>
                    <a:pt x="2620" y="708"/>
                  </a:lnTo>
                  <a:lnTo>
                    <a:pt x="2622" y="708"/>
                  </a:lnTo>
                  <a:lnTo>
                    <a:pt x="2623" y="709"/>
                  </a:lnTo>
                  <a:lnTo>
                    <a:pt x="2624" y="709"/>
                  </a:lnTo>
                  <a:lnTo>
                    <a:pt x="2626" y="710"/>
                  </a:lnTo>
                  <a:lnTo>
                    <a:pt x="2628" y="712"/>
                  </a:lnTo>
                  <a:lnTo>
                    <a:pt x="2629" y="712"/>
                  </a:lnTo>
                  <a:lnTo>
                    <a:pt x="2630" y="713"/>
                  </a:lnTo>
                  <a:lnTo>
                    <a:pt x="2632" y="713"/>
                  </a:lnTo>
                  <a:lnTo>
                    <a:pt x="2633" y="714"/>
                  </a:lnTo>
                  <a:lnTo>
                    <a:pt x="2634" y="715"/>
                  </a:lnTo>
                  <a:lnTo>
                    <a:pt x="2635" y="716"/>
                  </a:lnTo>
                  <a:lnTo>
                    <a:pt x="2637" y="717"/>
                  </a:lnTo>
                  <a:lnTo>
                    <a:pt x="2638" y="718"/>
                  </a:lnTo>
                  <a:lnTo>
                    <a:pt x="2639" y="720"/>
                  </a:lnTo>
                  <a:lnTo>
                    <a:pt x="2640" y="721"/>
                  </a:lnTo>
                  <a:lnTo>
                    <a:pt x="2640" y="723"/>
                  </a:lnTo>
                  <a:lnTo>
                    <a:pt x="2641" y="724"/>
                  </a:lnTo>
                  <a:lnTo>
                    <a:pt x="2642" y="725"/>
                  </a:lnTo>
                  <a:lnTo>
                    <a:pt x="2643" y="726"/>
                  </a:lnTo>
                  <a:lnTo>
                    <a:pt x="2645" y="729"/>
                  </a:lnTo>
                  <a:lnTo>
                    <a:pt x="2645" y="730"/>
                  </a:lnTo>
                  <a:lnTo>
                    <a:pt x="2646" y="731"/>
                  </a:lnTo>
                  <a:lnTo>
                    <a:pt x="2647" y="732"/>
                  </a:lnTo>
                  <a:lnTo>
                    <a:pt x="2647" y="734"/>
                  </a:lnTo>
                  <a:lnTo>
                    <a:pt x="2648" y="735"/>
                  </a:lnTo>
                  <a:lnTo>
                    <a:pt x="2649" y="738"/>
                  </a:lnTo>
                  <a:lnTo>
                    <a:pt x="2649" y="739"/>
                  </a:lnTo>
                  <a:lnTo>
                    <a:pt x="2650" y="740"/>
                  </a:lnTo>
                  <a:lnTo>
                    <a:pt x="2651" y="741"/>
                  </a:lnTo>
                  <a:lnTo>
                    <a:pt x="2653" y="742"/>
                  </a:lnTo>
                  <a:lnTo>
                    <a:pt x="2655" y="743"/>
                  </a:lnTo>
                  <a:lnTo>
                    <a:pt x="2656" y="744"/>
                  </a:lnTo>
                  <a:lnTo>
                    <a:pt x="2657" y="746"/>
                  </a:lnTo>
                  <a:lnTo>
                    <a:pt x="2659" y="746"/>
                  </a:lnTo>
                  <a:lnTo>
                    <a:pt x="2660" y="747"/>
                  </a:lnTo>
                  <a:lnTo>
                    <a:pt x="2662" y="748"/>
                  </a:lnTo>
                  <a:lnTo>
                    <a:pt x="2664" y="749"/>
                  </a:lnTo>
                  <a:lnTo>
                    <a:pt x="2665" y="750"/>
                  </a:lnTo>
                  <a:lnTo>
                    <a:pt x="2666" y="750"/>
                  </a:lnTo>
                  <a:lnTo>
                    <a:pt x="2667" y="751"/>
                  </a:lnTo>
                  <a:lnTo>
                    <a:pt x="2670" y="752"/>
                  </a:lnTo>
                  <a:lnTo>
                    <a:pt x="2671" y="752"/>
                  </a:lnTo>
                  <a:lnTo>
                    <a:pt x="2673" y="754"/>
                  </a:lnTo>
                  <a:lnTo>
                    <a:pt x="2674" y="754"/>
                  </a:lnTo>
                  <a:lnTo>
                    <a:pt x="2675" y="755"/>
                  </a:lnTo>
                  <a:lnTo>
                    <a:pt x="2678" y="756"/>
                  </a:lnTo>
                  <a:lnTo>
                    <a:pt x="2679" y="756"/>
                  </a:lnTo>
                  <a:lnTo>
                    <a:pt x="2680" y="755"/>
                  </a:lnTo>
                  <a:lnTo>
                    <a:pt x="2681" y="754"/>
                  </a:lnTo>
                  <a:lnTo>
                    <a:pt x="2682" y="754"/>
                  </a:lnTo>
                  <a:lnTo>
                    <a:pt x="2683" y="752"/>
                  </a:lnTo>
                  <a:lnTo>
                    <a:pt x="2684" y="751"/>
                  </a:lnTo>
                  <a:lnTo>
                    <a:pt x="2686" y="750"/>
                  </a:lnTo>
                  <a:lnTo>
                    <a:pt x="2687" y="749"/>
                  </a:lnTo>
                  <a:lnTo>
                    <a:pt x="2689" y="748"/>
                  </a:lnTo>
                  <a:lnTo>
                    <a:pt x="2690" y="747"/>
                  </a:lnTo>
                  <a:lnTo>
                    <a:pt x="2691" y="746"/>
                  </a:lnTo>
                  <a:lnTo>
                    <a:pt x="2693" y="743"/>
                  </a:lnTo>
                  <a:lnTo>
                    <a:pt x="2698" y="742"/>
                  </a:lnTo>
                  <a:lnTo>
                    <a:pt x="2699" y="742"/>
                  </a:lnTo>
                  <a:lnTo>
                    <a:pt x="2700" y="741"/>
                  </a:lnTo>
                  <a:lnTo>
                    <a:pt x="2703" y="741"/>
                  </a:lnTo>
                  <a:lnTo>
                    <a:pt x="2704" y="740"/>
                  </a:lnTo>
                  <a:lnTo>
                    <a:pt x="2706" y="740"/>
                  </a:lnTo>
                  <a:lnTo>
                    <a:pt x="2707" y="740"/>
                  </a:lnTo>
                  <a:lnTo>
                    <a:pt x="2709" y="739"/>
                  </a:lnTo>
                  <a:lnTo>
                    <a:pt x="2711" y="739"/>
                  </a:lnTo>
                  <a:lnTo>
                    <a:pt x="2712" y="738"/>
                  </a:lnTo>
                  <a:lnTo>
                    <a:pt x="2714" y="738"/>
                  </a:lnTo>
                  <a:lnTo>
                    <a:pt x="2715" y="737"/>
                  </a:lnTo>
                  <a:lnTo>
                    <a:pt x="2717" y="737"/>
                  </a:lnTo>
                  <a:lnTo>
                    <a:pt x="2718" y="735"/>
                  </a:lnTo>
                  <a:lnTo>
                    <a:pt x="2721" y="735"/>
                  </a:lnTo>
                  <a:lnTo>
                    <a:pt x="2722" y="735"/>
                  </a:lnTo>
                  <a:lnTo>
                    <a:pt x="2723" y="734"/>
                  </a:lnTo>
                  <a:lnTo>
                    <a:pt x="2725" y="734"/>
                  </a:lnTo>
                  <a:lnTo>
                    <a:pt x="2726" y="733"/>
                  </a:lnTo>
                  <a:lnTo>
                    <a:pt x="2728" y="733"/>
                  </a:lnTo>
                  <a:lnTo>
                    <a:pt x="2730" y="732"/>
                  </a:lnTo>
                  <a:lnTo>
                    <a:pt x="2731" y="732"/>
                  </a:lnTo>
                  <a:lnTo>
                    <a:pt x="2732" y="732"/>
                  </a:lnTo>
                  <a:lnTo>
                    <a:pt x="2734" y="731"/>
                  </a:lnTo>
                  <a:lnTo>
                    <a:pt x="2736" y="731"/>
                  </a:lnTo>
                  <a:lnTo>
                    <a:pt x="2737" y="730"/>
                  </a:lnTo>
                  <a:lnTo>
                    <a:pt x="2739" y="730"/>
                  </a:lnTo>
                  <a:lnTo>
                    <a:pt x="2740" y="730"/>
                  </a:lnTo>
                  <a:lnTo>
                    <a:pt x="2741" y="729"/>
                  </a:lnTo>
                  <a:lnTo>
                    <a:pt x="2743" y="729"/>
                  </a:lnTo>
                  <a:lnTo>
                    <a:pt x="2745" y="727"/>
                  </a:lnTo>
                  <a:lnTo>
                    <a:pt x="2747" y="727"/>
                  </a:lnTo>
                  <a:lnTo>
                    <a:pt x="2748" y="726"/>
                  </a:lnTo>
                  <a:lnTo>
                    <a:pt x="2749" y="726"/>
                  </a:lnTo>
                  <a:lnTo>
                    <a:pt x="2753" y="724"/>
                  </a:lnTo>
                  <a:lnTo>
                    <a:pt x="2756" y="722"/>
                  </a:lnTo>
                  <a:lnTo>
                    <a:pt x="2761" y="720"/>
                  </a:lnTo>
                  <a:lnTo>
                    <a:pt x="2763" y="720"/>
                  </a:lnTo>
                  <a:lnTo>
                    <a:pt x="2764" y="718"/>
                  </a:lnTo>
                  <a:lnTo>
                    <a:pt x="2766" y="718"/>
                  </a:lnTo>
                  <a:lnTo>
                    <a:pt x="2767" y="717"/>
                  </a:lnTo>
                  <a:lnTo>
                    <a:pt x="2771" y="716"/>
                  </a:lnTo>
                  <a:lnTo>
                    <a:pt x="2774" y="716"/>
                  </a:lnTo>
                  <a:lnTo>
                    <a:pt x="2775" y="718"/>
                  </a:lnTo>
                  <a:lnTo>
                    <a:pt x="2775" y="721"/>
                  </a:lnTo>
                  <a:lnTo>
                    <a:pt x="2776" y="723"/>
                  </a:lnTo>
                  <a:lnTo>
                    <a:pt x="2779" y="729"/>
                  </a:lnTo>
                  <a:lnTo>
                    <a:pt x="2781" y="733"/>
                  </a:lnTo>
                  <a:lnTo>
                    <a:pt x="2783" y="735"/>
                  </a:lnTo>
                  <a:lnTo>
                    <a:pt x="2786" y="735"/>
                  </a:lnTo>
                  <a:lnTo>
                    <a:pt x="2787" y="737"/>
                  </a:lnTo>
                  <a:lnTo>
                    <a:pt x="2788" y="738"/>
                  </a:lnTo>
                  <a:lnTo>
                    <a:pt x="2789" y="738"/>
                  </a:lnTo>
                  <a:lnTo>
                    <a:pt x="2791" y="738"/>
                  </a:lnTo>
                  <a:lnTo>
                    <a:pt x="2792" y="739"/>
                  </a:lnTo>
                  <a:lnTo>
                    <a:pt x="2794" y="740"/>
                  </a:lnTo>
                  <a:lnTo>
                    <a:pt x="2796" y="740"/>
                  </a:lnTo>
                  <a:lnTo>
                    <a:pt x="2797" y="741"/>
                  </a:lnTo>
                  <a:lnTo>
                    <a:pt x="2798" y="741"/>
                  </a:lnTo>
                  <a:lnTo>
                    <a:pt x="2800" y="742"/>
                  </a:lnTo>
                  <a:lnTo>
                    <a:pt x="2801" y="742"/>
                  </a:lnTo>
                  <a:lnTo>
                    <a:pt x="2803" y="743"/>
                  </a:lnTo>
                  <a:lnTo>
                    <a:pt x="2805" y="743"/>
                  </a:lnTo>
                  <a:lnTo>
                    <a:pt x="2806" y="744"/>
                  </a:lnTo>
                  <a:lnTo>
                    <a:pt x="2807" y="744"/>
                  </a:lnTo>
                  <a:lnTo>
                    <a:pt x="2809" y="746"/>
                  </a:lnTo>
                  <a:lnTo>
                    <a:pt x="2811" y="746"/>
                  </a:lnTo>
                  <a:lnTo>
                    <a:pt x="2812" y="747"/>
                  </a:lnTo>
                  <a:lnTo>
                    <a:pt x="2814" y="747"/>
                  </a:lnTo>
                  <a:lnTo>
                    <a:pt x="2815" y="748"/>
                  </a:lnTo>
                  <a:lnTo>
                    <a:pt x="2817" y="748"/>
                  </a:lnTo>
                  <a:lnTo>
                    <a:pt x="2819" y="748"/>
                  </a:lnTo>
                  <a:lnTo>
                    <a:pt x="2820" y="749"/>
                  </a:lnTo>
                  <a:lnTo>
                    <a:pt x="2822" y="750"/>
                  </a:lnTo>
                  <a:lnTo>
                    <a:pt x="2823" y="750"/>
                  </a:lnTo>
                  <a:lnTo>
                    <a:pt x="2825" y="750"/>
                  </a:lnTo>
                  <a:lnTo>
                    <a:pt x="2825" y="747"/>
                  </a:lnTo>
                  <a:lnTo>
                    <a:pt x="2825" y="746"/>
                  </a:lnTo>
                  <a:lnTo>
                    <a:pt x="2825" y="743"/>
                  </a:lnTo>
                  <a:lnTo>
                    <a:pt x="2826" y="742"/>
                  </a:lnTo>
                  <a:lnTo>
                    <a:pt x="2828" y="742"/>
                  </a:lnTo>
                  <a:lnTo>
                    <a:pt x="2830" y="742"/>
                  </a:lnTo>
                  <a:lnTo>
                    <a:pt x="2831" y="741"/>
                  </a:lnTo>
                  <a:lnTo>
                    <a:pt x="2833" y="741"/>
                  </a:lnTo>
                  <a:lnTo>
                    <a:pt x="2834" y="740"/>
                  </a:lnTo>
                  <a:lnTo>
                    <a:pt x="2837" y="740"/>
                  </a:lnTo>
                  <a:lnTo>
                    <a:pt x="2838" y="740"/>
                  </a:lnTo>
                  <a:lnTo>
                    <a:pt x="2839" y="740"/>
                  </a:lnTo>
                  <a:lnTo>
                    <a:pt x="2841" y="740"/>
                  </a:lnTo>
                  <a:lnTo>
                    <a:pt x="2842" y="740"/>
                  </a:lnTo>
                  <a:lnTo>
                    <a:pt x="2845" y="740"/>
                  </a:lnTo>
                  <a:lnTo>
                    <a:pt x="2846" y="740"/>
                  </a:lnTo>
                  <a:lnTo>
                    <a:pt x="2847" y="739"/>
                  </a:lnTo>
                  <a:lnTo>
                    <a:pt x="2849" y="739"/>
                  </a:lnTo>
                  <a:lnTo>
                    <a:pt x="2850" y="739"/>
                  </a:lnTo>
                  <a:lnTo>
                    <a:pt x="2853" y="738"/>
                  </a:lnTo>
                  <a:lnTo>
                    <a:pt x="2854" y="738"/>
                  </a:lnTo>
                  <a:lnTo>
                    <a:pt x="2855" y="738"/>
                  </a:lnTo>
                  <a:lnTo>
                    <a:pt x="2857" y="737"/>
                  </a:lnTo>
                  <a:lnTo>
                    <a:pt x="2858" y="737"/>
                  </a:lnTo>
                  <a:lnTo>
                    <a:pt x="2861" y="737"/>
                  </a:lnTo>
                  <a:lnTo>
                    <a:pt x="2862" y="735"/>
                  </a:lnTo>
                  <a:lnTo>
                    <a:pt x="2863" y="737"/>
                  </a:lnTo>
                  <a:lnTo>
                    <a:pt x="2864" y="739"/>
                  </a:lnTo>
                  <a:lnTo>
                    <a:pt x="2865" y="740"/>
                  </a:lnTo>
                  <a:lnTo>
                    <a:pt x="2866" y="741"/>
                  </a:lnTo>
                  <a:lnTo>
                    <a:pt x="2867" y="742"/>
                  </a:lnTo>
                  <a:lnTo>
                    <a:pt x="2869" y="743"/>
                  </a:lnTo>
                  <a:lnTo>
                    <a:pt x="2869" y="746"/>
                  </a:lnTo>
                  <a:lnTo>
                    <a:pt x="2869" y="747"/>
                  </a:lnTo>
                  <a:lnTo>
                    <a:pt x="2870" y="749"/>
                  </a:lnTo>
                  <a:lnTo>
                    <a:pt x="2870" y="750"/>
                  </a:lnTo>
                  <a:lnTo>
                    <a:pt x="2871" y="751"/>
                  </a:lnTo>
                  <a:lnTo>
                    <a:pt x="2871" y="752"/>
                  </a:lnTo>
                  <a:lnTo>
                    <a:pt x="2872" y="754"/>
                  </a:lnTo>
                  <a:lnTo>
                    <a:pt x="2874" y="754"/>
                  </a:lnTo>
                  <a:lnTo>
                    <a:pt x="2875" y="754"/>
                  </a:lnTo>
                  <a:lnTo>
                    <a:pt x="2877" y="754"/>
                  </a:lnTo>
                  <a:lnTo>
                    <a:pt x="2879" y="754"/>
                  </a:lnTo>
                  <a:lnTo>
                    <a:pt x="2880" y="754"/>
                  </a:lnTo>
                  <a:lnTo>
                    <a:pt x="2882" y="752"/>
                  </a:lnTo>
                  <a:lnTo>
                    <a:pt x="2883" y="752"/>
                  </a:lnTo>
                  <a:lnTo>
                    <a:pt x="2886" y="752"/>
                  </a:lnTo>
                  <a:lnTo>
                    <a:pt x="2887" y="752"/>
                  </a:lnTo>
                  <a:lnTo>
                    <a:pt x="2889" y="752"/>
                  </a:lnTo>
                  <a:lnTo>
                    <a:pt x="2890" y="752"/>
                  </a:lnTo>
                  <a:lnTo>
                    <a:pt x="2892" y="752"/>
                  </a:lnTo>
                  <a:lnTo>
                    <a:pt x="2894" y="752"/>
                  </a:lnTo>
                  <a:lnTo>
                    <a:pt x="2896" y="754"/>
                  </a:lnTo>
                  <a:lnTo>
                    <a:pt x="2897" y="754"/>
                  </a:lnTo>
                  <a:lnTo>
                    <a:pt x="2899" y="754"/>
                  </a:lnTo>
                  <a:lnTo>
                    <a:pt x="2900" y="754"/>
                  </a:lnTo>
                  <a:lnTo>
                    <a:pt x="2903" y="754"/>
                  </a:lnTo>
                  <a:lnTo>
                    <a:pt x="2906" y="755"/>
                  </a:lnTo>
                  <a:lnTo>
                    <a:pt x="2907" y="756"/>
                  </a:lnTo>
                  <a:lnTo>
                    <a:pt x="2908" y="757"/>
                  </a:lnTo>
                  <a:lnTo>
                    <a:pt x="2908" y="759"/>
                  </a:lnTo>
                  <a:lnTo>
                    <a:pt x="2912" y="759"/>
                  </a:lnTo>
                  <a:lnTo>
                    <a:pt x="2916" y="759"/>
                  </a:lnTo>
                  <a:lnTo>
                    <a:pt x="2920" y="759"/>
                  </a:lnTo>
                  <a:lnTo>
                    <a:pt x="2922" y="759"/>
                  </a:lnTo>
                  <a:lnTo>
                    <a:pt x="2923" y="763"/>
                  </a:lnTo>
                  <a:lnTo>
                    <a:pt x="2924" y="765"/>
                  </a:lnTo>
                  <a:lnTo>
                    <a:pt x="2924" y="766"/>
                  </a:lnTo>
                  <a:lnTo>
                    <a:pt x="2925" y="767"/>
                  </a:lnTo>
                  <a:lnTo>
                    <a:pt x="2925" y="769"/>
                  </a:lnTo>
                  <a:lnTo>
                    <a:pt x="2927" y="771"/>
                  </a:lnTo>
                  <a:lnTo>
                    <a:pt x="2927" y="772"/>
                  </a:lnTo>
                  <a:lnTo>
                    <a:pt x="2927" y="774"/>
                  </a:lnTo>
                  <a:lnTo>
                    <a:pt x="2928" y="775"/>
                  </a:lnTo>
                  <a:lnTo>
                    <a:pt x="2928" y="777"/>
                  </a:lnTo>
                  <a:lnTo>
                    <a:pt x="2928" y="779"/>
                  </a:lnTo>
                  <a:lnTo>
                    <a:pt x="2928" y="781"/>
                  </a:lnTo>
                  <a:lnTo>
                    <a:pt x="2928" y="782"/>
                  </a:lnTo>
                  <a:lnTo>
                    <a:pt x="2928" y="784"/>
                  </a:lnTo>
                  <a:lnTo>
                    <a:pt x="2928" y="785"/>
                  </a:lnTo>
                  <a:lnTo>
                    <a:pt x="2925" y="789"/>
                  </a:lnTo>
                  <a:lnTo>
                    <a:pt x="2928" y="791"/>
                  </a:lnTo>
                  <a:lnTo>
                    <a:pt x="2930" y="794"/>
                  </a:lnTo>
                  <a:lnTo>
                    <a:pt x="2931" y="797"/>
                  </a:lnTo>
                  <a:lnTo>
                    <a:pt x="2928" y="798"/>
                  </a:lnTo>
                  <a:lnTo>
                    <a:pt x="2928" y="799"/>
                  </a:lnTo>
                  <a:lnTo>
                    <a:pt x="2928" y="801"/>
                  </a:lnTo>
                  <a:lnTo>
                    <a:pt x="2928" y="802"/>
                  </a:lnTo>
                  <a:lnTo>
                    <a:pt x="2928" y="805"/>
                  </a:lnTo>
                  <a:lnTo>
                    <a:pt x="2928" y="806"/>
                  </a:lnTo>
                  <a:lnTo>
                    <a:pt x="2928" y="808"/>
                  </a:lnTo>
                  <a:lnTo>
                    <a:pt x="2928" y="809"/>
                  </a:lnTo>
                  <a:lnTo>
                    <a:pt x="2928" y="811"/>
                  </a:lnTo>
                  <a:lnTo>
                    <a:pt x="2928" y="813"/>
                  </a:lnTo>
                  <a:lnTo>
                    <a:pt x="2928" y="814"/>
                  </a:lnTo>
                  <a:lnTo>
                    <a:pt x="2928" y="816"/>
                  </a:lnTo>
                  <a:lnTo>
                    <a:pt x="2928" y="817"/>
                  </a:lnTo>
                  <a:lnTo>
                    <a:pt x="2928" y="818"/>
                  </a:lnTo>
                  <a:lnTo>
                    <a:pt x="2928" y="821"/>
                  </a:lnTo>
                  <a:lnTo>
                    <a:pt x="2928" y="822"/>
                  </a:lnTo>
                  <a:lnTo>
                    <a:pt x="2928" y="824"/>
                  </a:lnTo>
                  <a:lnTo>
                    <a:pt x="2928" y="826"/>
                  </a:lnTo>
                  <a:lnTo>
                    <a:pt x="2929" y="827"/>
                  </a:lnTo>
                  <a:lnTo>
                    <a:pt x="2929" y="830"/>
                  </a:lnTo>
                  <a:lnTo>
                    <a:pt x="2929" y="831"/>
                  </a:lnTo>
                  <a:lnTo>
                    <a:pt x="2929" y="833"/>
                  </a:lnTo>
                  <a:lnTo>
                    <a:pt x="2929" y="836"/>
                  </a:lnTo>
                  <a:lnTo>
                    <a:pt x="2930" y="838"/>
                  </a:lnTo>
                  <a:lnTo>
                    <a:pt x="2930" y="839"/>
                  </a:lnTo>
                  <a:lnTo>
                    <a:pt x="2931" y="840"/>
                  </a:lnTo>
                  <a:lnTo>
                    <a:pt x="2932" y="841"/>
                  </a:lnTo>
                  <a:lnTo>
                    <a:pt x="2933" y="843"/>
                  </a:lnTo>
                  <a:lnTo>
                    <a:pt x="2933" y="844"/>
                  </a:lnTo>
                  <a:lnTo>
                    <a:pt x="2934" y="845"/>
                  </a:lnTo>
                  <a:lnTo>
                    <a:pt x="2934" y="848"/>
                  </a:lnTo>
                  <a:lnTo>
                    <a:pt x="2932" y="848"/>
                  </a:lnTo>
                  <a:lnTo>
                    <a:pt x="2931" y="848"/>
                  </a:lnTo>
                  <a:lnTo>
                    <a:pt x="2929" y="848"/>
                  </a:lnTo>
                  <a:lnTo>
                    <a:pt x="2928" y="848"/>
                  </a:lnTo>
                  <a:lnTo>
                    <a:pt x="2927" y="848"/>
                  </a:lnTo>
                  <a:lnTo>
                    <a:pt x="2924" y="849"/>
                  </a:lnTo>
                  <a:lnTo>
                    <a:pt x="2923" y="849"/>
                  </a:lnTo>
                  <a:lnTo>
                    <a:pt x="2921" y="849"/>
                  </a:lnTo>
                  <a:lnTo>
                    <a:pt x="2920" y="849"/>
                  </a:lnTo>
                  <a:lnTo>
                    <a:pt x="2917" y="849"/>
                  </a:lnTo>
                  <a:lnTo>
                    <a:pt x="2916" y="850"/>
                  </a:lnTo>
                  <a:lnTo>
                    <a:pt x="2914" y="850"/>
                  </a:lnTo>
                  <a:lnTo>
                    <a:pt x="2913" y="850"/>
                  </a:lnTo>
                  <a:lnTo>
                    <a:pt x="2912" y="850"/>
                  </a:lnTo>
                  <a:lnTo>
                    <a:pt x="2909" y="850"/>
                  </a:lnTo>
                  <a:lnTo>
                    <a:pt x="2908" y="850"/>
                  </a:lnTo>
                  <a:lnTo>
                    <a:pt x="2907" y="850"/>
                  </a:lnTo>
                  <a:lnTo>
                    <a:pt x="2905" y="850"/>
                  </a:lnTo>
                  <a:lnTo>
                    <a:pt x="2904" y="850"/>
                  </a:lnTo>
                  <a:lnTo>
                    <a:pt x="2902" y="850"/>
                  </a:lnTo>
                  <a:lnTo>
                    <a:pt x="2900" y="850"/>
                  </a:lnTo>
                  <a:lnTo>
                    <a:pt x="2899" y="850"/>
                  </a:lnTo>
                  <a:lnTo>
                    <a:pt x="2897" y="850"/>
                  </a:lnTo>
                  <a:lnTo>
                    <a:pt x="2897" y="852"/>
                  </a:lnTo>
                  <a:lnTo>
                    <a:pt x="2897" y="855"/>
                  </a:lnTo>
                  <a:lnTo>
                    <a:pt x="2897" y="856"/>
                  </a:lnTo>
                  <a:lnTo>
                    <a:pt x="2897" y="858"/>
                  </a:lnTo>
                  <a:lnTo>
                    <a:pt x="2897" y="859"/>
                  </a:lnTo>
                  <a:lnTo>
                    <a:pt x="2897" y="860"/>
                  </a:lnTo>
                  <a:lnTo>
                    <a:pt x="2897" y="863"/>
                  </a:lnTo>
                  <a:lnTo>
                    <a:pt x="2897" y="864"/>
                  </a:lnTo>
                  <a:lnTo>
                    <a:pt x="2897" y="865"/>
                  </a:lnTo>
                  <a:lnTo>
                    <a:pt x="2898" y="867"/>
                  </a:lnTo>
                  <a:lnTo>
                    <a:pt x="2899" y="867"/>
                  </a:lnTo>
                  <a:lnTo>
                    <a:pt x="2900" y="868"/>
                  </a:lnTo>
                  <a:lnTo>
                    <a:pt x="2902" y="869"/>
                  </a:lnTo>
                  <a:lnTo>
                    <a:pt x="2903" y="870"/>
                  </a:lnTo>
                  <a:lnTo>
                    <a:pt x="2904" y="872"/>
                  </a:lnTo>
                  <a:lnTo>
                    <a:pt x="2904" y="875"/>
                  </a:lnTo>
                  <a:lnTo>
                    <a:pt x="2900" y="875"/>
                  </a:lnTo>
                  <a:lnTo>
                    <a:pt x="2898" y="875"/>
                  </a:lnTo>
                  <a:lnTo>
                    <a:pt x="2894" y="875"/>
                  </a:lnTo>
                  <a:lnTo>
                    <a:pt x="2891" y="876"/>
                  </a:lnTo>
                  <a:lnTo>
                    <a:pt x="2887" y="878"/>
                  </a:lnTo>
                  <a:lnTo>
                    <a:pt x="2884" y="881"/>
                  </a:lnTo>
                  <a:lnTo>
                    <a:pt x="2881" y="881"/>
                  </a:lnTo>
                  <a:lnTo>
                    <a:pt x="2884" y="885"/>
                  </a:lnTo>
                  <a:lnTo>
                    <a:pt x="2884" y="886"/>
                  </a:lnTo>
                  <a:lnTo>
                    <a:pt x="2886" y="887"/>
                  </a:lnTo>
                  <a:lnTo>
                    <a:pt x="2887" y="889"/>
                  </a:lnTo>
                  <a:lnTo>
                    <a:pt x="2887" y="891"/>
                  </a:lnTo>
                  <a:lnTo>
                    <a:pt x="2888" y="892"/>
                  </a:lnTo>
                  <a:lnTo>
                    <a:pt x="2889" y="893"/>
                  </a:lnTo>
                  <a:lnTo>
                    <a:pt x="2891" y="894"/>
                  </a:lnTo>
                  <a:lnTo>
                    <a:pt x="2892" y="895"/>
                  </a:lnTo>
                  <a:lnTo>
                    <a:pt x="2894" y="897"/>
                  </a:lnTo>
                  <a:lnTo>
                    <a:pt x="2895" y="898"/>
                  </a:lnTo>
                  <a:lnTo>
                    <a:pt x="2897" y="900"/>
                  </a:lnTo>
                  <a:lnTo>
                    <a:pt x="2898" y="900"/>
                  </a:lnTo>
                  <a:lnTo>
                    <a:pt x="2899" y="899"/>
                  </a:lnTo>
                  <a:lnTo>
                    <a:pt x="2900" y="902"/>
                  </a:lnTo>
                  <a:lnTo>
                    <a:pt x="2903" y="903"/>
                  </a:lnTo>
                  <a:lnTo>
                    <a:pt x="2904" y="904"/>
                  </a:lnTo>
                  <a:lnTo>
                    <a:pt x="2905" y="906"/>
                  </a:lnTo>
                  <a:lnTo>
                    <a:pt x="2906" y="906"/>
                  </a:lnTo>
                  <a:lnTo>
                    <a:pt x="2908" y="906"/>
                  </a:lnTo>
                  <a:lnTo>
                    <a:pt x="2909" y="906"/>
                  </a:lnTo>
                  <a:lnTo>
                    <a:pt x="2912" y="906"/>
                  </a:lnTo>
                  <a:lnTo>
                    <a:pt x="2913" y="904"/>
                  </a:lnTo>
                  <a:lnTo>
                    <a:pt x="2915" y="903"/>
                  </a:lnTo>
                  <a:lnTo>
                    <a:pt x="2916" y="903"/>
                  </a:lnTo>
                  <a:lnTo>
                    <a:pt x="2917" y="903"/>
                  </a:lnTo>
                  <a:lnTo>
                    <a:pt x="2917" y="906"/>
                  </a:lnTo>
                  <a:lnTo>
                    <a:pt x="2917" y="907"/>
                  </a:lnTo>
                  <a:lnTo>
                    <a:pt x="2917" y="908"/>
                  </a:lnTo>
                  <a:lnTo>
                    <a:pt x="2917" y="910"/>
                  </a:lnTo>
                  <a:lnTo>
                    <a:pt x="2917" y="911"/>
                  </a:lnTo>
                  <a:lnTo>
                    <a:pt x="2917" y="912"/>
                  </a:lnTo>
                  <a:lnTo>
                    <a:pt x="2917" y="915"/>
                  </a:lnTo>
                  <a:lnTo>
                    <a:pt x="2917" y="916"/>
                  </a:lnTo>
                  <a:lnTo>
                    <a:pt x="2917" y="917"/>
                  </a:lnTo>
                  <a:lnTo>
                    <a:pt x="2917" y="919"/>
                  </a:lnTo>
                  <a:lnTo>
                    <a:pt x="2917" y="920"/>
                  </a:lnTo>
                  <a:lnTo>
                    <a:pt x="2917" y="922"/>
                  </a:lnTo>
                  <a:lnTo>
                    <a:pt x="2917" y="924"/>
                  </a:lnTo>
                  <a:lnTo>
                    <a:pt x="2917" y="925"/>
                  </a:lnTo>
                  <a:lnTo>
                    <a:pt x="2917" y="928"/>
                  </a:lnTo>
                  <a:lnTo>
                    <a:pt x="2922" y="928"/>
                  </a:lnTo>
                  <a:lnTo>
                    <a:pt x="2924" y="929"/>
                  </a:lnTo>
                  <a:lnTo>
                    <a:pt x="2927" y="929"/>
                  </a:lnTo>
                  <a:lnTo>
                    <a:pt x="2925" y="933"/>
                  </a:lnTo>
                  <a:lnTo>
                    <a:pt x="2927" y="934"/>
                  </a:lnTo>
                  <a:lnTo>
                    <a:pt x="2927" y="936"/>
                  </a:lnTo>
                  <a:lnTo>
                    <a:pt x="2925" y="936"/>
                  </a:lnTo>
                  <a:lnTo>
                    <a:pt x="2923" y="939"/>
                  </a:lnTo>
                  <a:lnTo>
                    <a:pt x="2922" y="939"/>
                  </a:lnTo>
                  <a:lnTo>
                    <a:pt x="2919" y="940"/>
                  </a:lnTo>
                  <a:lnTo>
                    <a:pt x="2920" y="943"/>
                  </a:lnTo>
                  <a:lnTo>
                    <a:pt x="2921" y="944"/>
                  </a:lnTo>
                  <a:lnTo>
                    <a:pt x="2922" y="945"/>
                  </a:lnTo>
                  <a:lnTo>
                    <a:pt x="2923" y="946"/>
                  </a:lnTo>
                  <a:lnTo>
                    <a:pt x="2925" y="948"/>
                  </a:lnTo>
                  <a:lnTo>
                    <a:pt x="2927" y="949"/>
                  </a:lnTo>
                  <a:lnTo>
                    <a:pt x="2928" y="950"/>
                  </a:lnTo>
                  <a:lnTo>
                    <a:pt x="2929" y="951"/>
                  </a:lnTo>
                  <a:lnTo>
                    <a:pt x="2930" y="952"/>
                  </a:lnTo>
                  <a:lnTo>
                    <a:pt x="2932" y="953"/>
                  </a:lnTo>
                  <a:lnTo>
                    <a:pt x="2933" y="954"/>
                  </a:lnTo>
                  <a:lnTo>
                    <a:pt x="2934" y="956"/>
                  </a:lnTo>
                  <a:lnTo>
                    <a:pt x="2936" y="957"/>
                  </a:lnTo>
                  <a:lnTo>
                    <a:pt x="2936" y="958"/>
                  </a:lnTo>
                  <a:lnTo>
                    <a:pt x="2934" y="959"/>
                  </a:lnTo>
                  <a:lnTo>
                    <a:pt x="2933" y="960"/>
                  </a:lnTo>
                  <a:lnTo>
                    <a:pt x="2932" y="961"/>
                  </a:lnTo>
                  <a:lnTo>
                    <a:pt x="2930" y="962"/>
                  </a:lnTo>
                  <a:lnTo>
                    <a:pt x="2930" y="964"/>
                  </a:lnTo>
                  <a:lnTo>
                    <a:pt x="2928" y="965"/>
                  </a:lnTo>
                  <a:lnTo>
                    <a:pt x="2927" y="966"/>
                  </a:lnTo>
                  <a:lnTo>
                    <a:pt x="2925" y="967"/>
                  </a:lnTo>
                  <a:lnTo>
                    <a:pt x="2924" y="968"/>
                  </a:lnTo>
                  <a:lnTo>
                    <a:pt x="2923" y="969"/>
                  </a:lnTo>
                  <a:lnTo>
                    <a:pt x="2922" y="970"/>
                  </a:lnTo>
                  <a:lnTo>
                    <a:pt x="2921" y="971"/>
                  </a:lnTo>
                  <a:lnTo>
                    <a:pt x="2920" y="973"/>
                  </a:lnTo>
                  <a:lnTo>
                    <a:pt x="2917" y="974"/>
                  </a:lnTo>
                  <a:lnTo>
                    <a:pt x="2917" y="975"/>
                  </a:lnTo>
                  <a:lnTo>
                    <a:pt x="2915" y="975"/>
                  </a:lnTo>
                  <a:lnTo>
                    <a:pt x="2914" y="976"/>
                  </a:lnTo>
                  <a:lnTo>
                    <a:pt x="2913" y="977"/>
                  </a:lnTo>
                  <a:lnTo>
                    <a:pt x="2912" y="978"/>
                  </a:lnTo>
                  <a:lnTo>
                    <a:pt x="2911" y="979"/>
                  </a:lnTo>
                  <a:lnTo>
                    <a:pt x="2909" y="981"/>
                  </a:lnTo>
                  <a:lnTo>
                    <a:pt x="2908" y="982"/>
                  </a:lnTo>
                  <a:lnTo>
                    <a:pt x="2907" y="983"/>
                  </a:lnTo>
                  <a:lnTo>
                    <a:pt x="2906" y="984"/>
                  </a:lnTo>
                  <a:lnTo>
                    <a:pt x="2903" y="985"/>
                  </a:lnTo>
                  <a:lnTo>
                    <a:pt x="2904" y="990"/>
                  </a:lnTo>
                  <a:lnTo>
                    <a:pt x="2907" y="990"/>
                  </a:lnTo>
                  <a:lnTo>
                    <a:pt x="2909" y="991"/>
                  </a:lnTo>
                  <a:lnTo>
                    <a:pt x="2912" y="991"/>
                  </a:lnTo>
                  <a:lnTo>
                    <a:pt x="2915" y="992"/>
                  </a:lnTo>
                  <a:lnTo>
                    <a:pt x="2919" y="992"/>
                  </a:lnTo>
                  <a:lnTo>
                    <a:pt x="2922" y="993"/>
                  </a:lnTo>
                  <a:lnTo>
                    <a:pt x="2925" y="993"/>
                  </a:lnTo>
                  <a:lnTo>
                    <a:pt x="2928" y="993"/>
                  </a:lnTo>
                  <a:lnTo>
                    <a:pt x="2932" y="996"/>
                  </a:lnTo>
                  <a:lnTo>
                    <a:pt x="2937" y="999"/>
                  </a:lnTo>
                  <a:lnTo>
                    <a:pt x="2940" y="1002"/>
                  </a:lnTo>
                  <a:lnTo>
                    <a:pt x="2944" y="1003"/>
                  </a:lnTo>
                  <a:lnTo>
                    <a:pt x="2946" y="1004"/>
                  </a:lnTo>
                  <a:lnTo>
                    <a:pt x="2949" y="1007"/>
                  </a:lnTo>
                  <a:lnTo>
                    <a:pt x="2953" y="1005"/>
                  </a:lnTo>
                  <a:lnTo>
                    <a:pt x="2956" y="1004"/>
                  </a:lnTo>
                  <a:lnTo>
                    <a:pt x="2957" y="1003"/>
                  </a:lnTo>
                  <a:lnTo>
                    <a:pt x="2960" y="1002"/>
                  </a:lnTo>
                  <a:lnTo>
                    <a:pt x="2962" y="1001"/>
                  </a:lnTo>
                  <a:lnTo>
                    <a:pt x="2964" y="1000"/>
                  </a:lnTo>
                  <a:lnTo>
                    <a:pt x="2965" y="1000"/>
                  </a:lnTo>
                  <a:lnTo>
                    <a:pt x="2966" y="999"/>
                  </a:lnTo>
                  <a:lnTo>
                    <a:pt x="2969" y="998"/>
                  </a:lnTo>
                  <a:lnTo>
                    <a:pt x="2971" y="996"/>
                  </a:lnTo>
                  <a:lnTo>
                    <a:pt x="2974" y="995"/>
                  </a:lnTo>
                  <a:lnTo>
                    <a:pt x="2975" y="994"/>
                  </a:lnTo>
                  <a:lnTo>
                    <a:pt x="2977" y="993"/>
                  </a:lnTo>
                  <a:lnTo>
                    <a:pt x="2980" y="992"/>
                  </a:lnTo>
                  <a:lnTo>
                    <a:pt x="2983" y="990"/>
                  </a:lnTo>
                  <a:lnTo>
                    <a:pt x="2985" y="990"/>
                  </a:lnTo>
                  <a:lnTo>
                    <a:pt x="2987" y="988"/>
                  </a:lnTo>
                  <a:lnTo>
                    <a:pt x="2989" y="987"/>
                  </a:lnTo>
                  <a:lnTo>
                    <a:pt x="2994" y="985"/>
                  </a:lnTo>
                  <a:lnTo>
                    <a:pt x="2995" y="985"/>
                  </a:lnTo>
                  <a:lnTo>
                    <a:pt x="2998" y="984"/>
                  </a:lnTo>
                  <a:lnTo>
                    <a:pt x="3000" y="985"/>
                  </a:lnTo>
                  <a:lnTo>
                    <a:pt x="3002" y="982"/>
                  </a:lnTo>
                  <a:lnTo>
                    <a:pt x="3003" y="981"/>
                  </a:lnTo>
                  <a:lnTo>
                    <a:pt x="3006" y="981"/>
                  </a:lnTo>
                  <a:lnTo>
                    <a:pt x="3006" y="983"/>
                  </a:lnTo>
                  <a:lnTo>
                    <a:pt x="3006" y="986"/>
                  </a:lnTo>
                  <a:lnTo>
                    <a:pt x="3007" y="986"/>
                  </a:lnTo>
                  <a:lnTo>
                    <a:pt x="3007" y="991"/>
                  </a:lnTo>
                  <a:lnTo>
                    <a:pt x="3008" y="993"/>
                  </a:lnTo>
                  <a:lnTo>
                    <a:pt x="3008" y="994"/>
                  </a:lnTo>
                  <a:lnTo>
                    <a:pt x="3010" y="996"/>
                  </a:lnTo>
                  <a:lnTo>
                    <a:pt x="3010" y="998"/>
                  </a:lnTo>
                  <a:lnTo>
                    <a:pt x="3011" y="999"/>
                  </a:lnTo>
                  <a:lnTo>
                    <a:pt x="3012" y="1001"/>
                  </a:lnTo>
                  <a:lnTo>
                    <a:pt x="3012" y="1002"/>
                  </a:lnTo>
                  <a:lnTo>
                    <a:pt x="3015" y="1003"/>
                  </a:lnTo>
                  <a:lnTo>
                    <a:pt x="3014" y="1005"/>
                  </a:lnTo>
                  <a:lnTo>
                    <a:pt x="3016" y="1008"/>
                  </a:lnTo>
                  <a:lnTo>
                    <a:pt x="3017" y="1009"/>
                  </a:lnTo>
                  <a:lnTo>
                    <a:pt x="3019" y="1010"/>
                  </a:lnTo>
                  <a:lnTo>
                    <a:pt x="3020" y="1011"/>
                  </a:lnTo>
                  <a:lnTo>
                    <a:pt x="3020" y="1013"/>
                  </a:lnTo>
                  <a:lnTo>
                    <a:pt x="3021" y="1015"/>
                  </a:lnTo>
                  <a:lnTo>
                    <a:pt x="3021" y="1016"/>
                  </a:lnTo>
                  <a:lnTo>
                    <a:pt x="3022" y="1018"/>
                  </a:lnTo>
                  <a:lnTo>
                    <a:pt x="3022" y="1020"/>
                  </a:lnTo>
                  <a:lnTo>
                    <a:pt x="3022" y="1021"/>
                  </a:lnTo>
                  <a:lnTo>
                    <a:pt x="3022" y="1023"/>
                  </a:lnTo>
                  <a:lnTo>
                    <a:pt x="3022" y="1024"/>
                  </a:lnTo>
                  <a:lnTo>
                    <a:pt x="3022" y="1026"/>
                  </a:lnTo>
                  <a:lnTo>
                    <a:pt x="3022" y="1027"/>
                  </a:lnTo>
                  <a:lnTo>
                    <a:pt x="3022" y="1029"/>
                  </a:lnTo>
                  <a:lnTo>
                    <a:pt x="3021" y="1029"/>
                  </a:lnTo>
                  <a:lnTo>
                    <a:pt x="3019" y="1029"/>
                  </a:lnTo>
                  <a:lnTo>
                    <a:pt x="3017" y="1029"/>
                  </a:lnTo>
                  <a:lnTo>
                    <a:pt x="3016" y="1029"/>
                  </a:lnTo>
                  <a:lnTo>
                    <a:pt x="3014" y="1029"/>
                  </a:lnTo>
                  <a:lnTo>
                    <a:pt x="3013" y="1029"/>
                  </a:lnTo>
                  <a:lnTo>
                    <a:pt x="3011" y="1030"/>
                  </a:lnTo>
                  <a:lnTo>
                    <a:pt x="3010" y="1030"/>
                  </a:lnTo>
                  <a:lnTo>
                    <a:pt x="3008" y="1030"/>
                  </a:lnTo>
                  <a:lnTo>
                    <a:pt x="3006" y="1030"/>
                  </a:lnTo>
                  <a:lnTo>
                    <a:pt x="3005" y="1030"/>
                  </a:lnTo>
                  <a:lnTo>
                    <a:pt x="3004" y="1032"/>
                  </a:lnTo>
                  <a:lnTo>
                    <a:pt x="3002" y="1033"/>
                  </a:lnTo>
                  <a:lnTo>
                    <a:pt x="3000" y="1033"/>
                  </a:lnTo>
                  <a:lnTo>
                    <a:pt x="2999" y="1034"/>
                  </a:lnTo>
                  <a:lnTo>
                    <a:pt x="2997" y="1035"/>
                  </a:lnTo>
                  <a:lnTo>
                    <a:pt x="2996" y="1036"/>
                  </a:lnTo>
                  <a:lnTo>
                    <a:pt x="2995" y="1037"/>
                  </a:lnTo>
                  <a:lnTo>
                    <a:pt x="2994" y="1038"/>
                  </a:lnTo>
                  <a:lnTo>
                    <a:pt x="2992" y="1038"/>
                  </a:lnTo>
                  <a:lnTo>
                    <a:pt x="2991" y="1040"/>
                  </a:lnTo>
                  <a:lnTo>
                    <a:pt x="2990" y="1041"/>
                  </a:lnTo>
                  <a:lnTo>
                    <a:pt x="2989" y="1042"/>
                  </a:lnTo>
                  <a:lnTo>
                    <a:pt x="2987" y="1042"/>
                  </a:lnTo>
                  <a:lnTo>
                    <a:pt x="2986" y="1043"/>
                  </a:lnTo>
                  <a:lnTo>
                    <a:pt x="2985" y="1043"/>
                  </a:lnTo>
                  <a:lnTo>
                    <a:pt x="2982" y="1043"/>
                  </a:lnTo>
                  <a:lnTo>
                    <a:pt x="2981" y="1044"/>
                  </a:lnTo>
                  <a:lnTo>
                    <a:pt x="2979" y="1044"/>
                  </a:lnTo>
                  <a:lnTo>
                    <a:pt x="2978" y="1045"/>
                  </a:lnTo>
                  <a:lnTo>
                    <a:pt x="2975" y="1046"/>
                  </a:lnTo>
                  <a:lnTo>
                    <a:pt x="2974" y="1047"/>
                  </a:lnTo>
                  <a:lnTo>
                    <a:pt x="2973" y="1049"/>
                  </a:lnTo>
                  <a:lnTo>
                    <a:pt x="2972" y="1050"/>
                  </a:lnTo>
                  <a:lnTo>
                    <a:pt x="2971" y="1051"/>
                  </a:lnTo>
                  <a:lnTo>
                    <a:pt x="2970" y="1051"/>
                  </a:lnTo>
                  <a:lnTo>
                    <a:pt x="2969" y="1053"/>
                  </a:lnTo>
                  <a:lnTo>
                    <a:pt x="2967" y="1054"/>
                  </a:lnTo>
                  <a:lnTo>
                    <a:pt x="2966" y="1055"/>
                  </a:lnTo>
                  <a:lnTo>
                    <a:pt x="2965" y="1057"/>
                  </a:lnTo>
                  <a:lnTo>
                    <a:pt x="2964" y="1058"/>
                  </a:lnTo>
                  <a:lnTo>
                    <a:pt x="2962" y="1059"/>
                  </a:lnTo>
                  <a:lnTo>
                    <a:pt x="2961" y="1060"/>
                  </a:lnTo>
                  <a:lnTo>
                    <a:pt x="2960" y="1061"/>
                  </a:lnTo>
                  <a:lnTo>
                    <a:pt x="2958" y="1062"/>
                  </a:lnTo>
                  <a:lnTo>
                    <a:pt x="2957" y="1063"/>
                  </a:lnTo>
                  <a:lnTo>
                    <a:pt x="2956" y="1065"/>
                  </a:lnTo>
                  <a:lnTo>
                    <a:pt x="2955" y="1066"/>
                  </a:lnTo>
                  <a:lnTo>
                    <a:pt x="2954" y="1067"/>
                  </a:lnTo>
                  <a:lnTo>
                    <a:pt x="2952" y="1068"/>
                  </a:lnTo>
                  <a:lnTo>
                    <a:pt x="2950" y="1069"/>
                  </a:lnTo>
                  <a:lnTo>
                    <a:pt x="2949" y="1069"/>
                  </a:lnTo>
                  <a:lnTo>
                    <a:pt x="2947" y="1069"/>
                  </a:lnTo>
                  <a:lnTo>
                    <a:pt x="2946" y="1069"/>
                  </a:lnTo>
                  <a:lnTo>
                    <a:pt x="2944" y="1069"/>
                  </a:lnTo>
                  <a:lnTo>
                    <a:pt x="2942" y="1069"/>
                  </a:lnTo>
                  <a:lnTo>
                    <a:pt x="2940" y="1069"/>
                  </a:lnTo>
                  <a:lnTo>
                    <a:pt x="2939" y="1069"/>
                  </a:lnTo>
                  <a:lnTo>
                    <a:pt x="2938" y="1069"/>
                  </a:lnTo>
                  <a:lnTo>
                    <a:pt x="2936" y="1069"/>
                  </a:lnTo>
                  <a:lnTo>
                    <a:pt x="2934" y="1069"/>
                  </a:lnTo>
                  <a:lnTo>
                    <a:pt x="2932" y="1069"/>
                  </a:lnTo>
                  <a:lnTo>
                    <a:pt x="2931" y="1069"/>
                  </a:lnTo>
                  <a:lnTo>
                    <a:pt x="2929" y="1068"/>
                  </a:lnTo>
                  <a:lnTo>
                    <a:pt x="2928" y="1068"/>
                  </a:lnTo>
                  <a:lnTo>
                    <a:pt x="2925" y="1068"/>
                  </a:lnTo>
                  <a:lnTo>
                    <a:pt x="2923" y="1068"/>
                  </a:lnTo>
                  <a:lnTo>
                    <a:pt x="2922" y="1067"/>
                  </a:lnTo>
                  <a:lnTo>
                    <a:pt x="2921" y="1067"/>
                  </a:lnTo>
                  <a:lnTo>
                    <a:pt x="2919" y="1067"/>
                  </a:lnTo>
                  <a:lnTo>
                    <a:pt x="2917" y="1067"/>
                  </a:lnTo>
                  <a:lnTo>
                    <a:pt x="2915" y="1067"/>
                  </a:lnTo>
                  <a:lnTo>
                    <a:pt x="2915" y="1068"/>
                  </a:lnTo>
                  <a:lnTo>
                    <a:pt x="2917" y="1069"/>
                  </a:lnTo>
                  <a:lnTo>
                    <a:pt x="2919" y="1070"/>
                  </a:lnTo>
                  <a:lnTo>
                    <a:pt x="2921" y="1070"/>
                  </a:lnTo>
                  <a:lnTo>
                    <a:pt x="2922" y="1071"/>
                  </a:lnTo>
                  <a:lnTo>
                    <a:pt x="2923" y="1071"/>
                  </a:lnTo>
                  <a:lnTo>
                    <a:pt x="2925" y="1072"/>
                  </a:lnTo>
                  <a:lnTo>
                    <a:pt x="2927" y="1072"/>
                  </a:lnTo>
                  <a:lnTo>
                    <a:pt x="2928" y="1074"/>
                  </a:lnTo>
                  <a:lnTo>
                    <a:pt x="2930" y="1075"/>
                  </a:lnTo>
                  <a:lnTo>
                    <a:pt x="2931" y="1076"/>
                  </a:lnTo>
                  <a:lnTo>
                    <a:pt x="2932" y="1076"/>
                  </a:lnTo>
                  <a:lnTo>
                    <a:pt x="2933" y="1077"/>
                  </a:lnTo>
                  <a:lnTo>
                    <a:pt x="2934" y="1078"/>
                  </a:lnTo>
                  <a:lnTo>
                    <a:pt x="2936" y="1079"/>
                  </a:lnTo>
                  <a:lnTo>
                    <a:pt x="2938" y="1080"/>
                  </a:lnTo>
                  <a:lnTo>
                    <a:pt x="2938" y="1082"/>
                  </a:lnTo>
                  <a:lnTo>
                    <a:pt x="2939" y="1083"/>
                  </a:lnTo>
                  <a:lnTo>
                    <a:pt x="2940" y="1084"/>
                  </a:lnTo>
                  <a:lnTo>
                    <a:pt x="2942" y="1085"/>
                  </a:lnTo>
                  <a:lnTo>
                    <a:pt x="2944" y="1086"/>
                  </a:lnTo>
                  <a:lnTo>
                    <a:pt x="2945" y="1086"/>
                  </a:lnTo>
                  <a:lnTo>
                    <a:pt x="2947" y="1087"/>
                  </a:lnTo>
                  <a:lnTo>
                    <a:pt x="2948" y="1087"/>
                  </a:lnTo>
                  <a:lnTo>
                    <a:pt x="2949" y="1088"/>
                  </a:lnTo>
                  <a:lnTo>
                    <a:pt x="2952" y="1089"/>
                  </a:lnTo>
                  <a:lnTo>
                    <a:pt x="2953" y="1089"/>
                  </a:lnTo>
                  <a:lnTo>
                    <a:pt x="2954" y="1093"/>
                  </a:lnTo>
                  <a:lnTo>
                    <a:pt x="2956" y="1092"/>
                  </a:lnTo>
                  <a:lnTo>
                    <a:pt x="2961" y="1091"/>
                  </a:lnTo>
                  <a:lnTo>
                    <a:pt x="2964" y="1089"/>
                  </a:lnTo>
                  <a:lnTo>
                    <a:pt x="2967" y="1088"/>
                  </a:lnTo>
                  <a:lnTo>
                    <a:pt x="2972" y="1087"/>
                  </a:lnTo>
                  <a:lnTo>
                    <a:pt x="2974" y="1086"/>
                  </a:lnTo>
                  <a:lnTo>
                    <a:pt x="2978" y="1085"/>
                  </a:lnTo>
                  <a:lnTo>
                    <a:pt x="2979" y="1084"/>
                  </a:lnTo>
                  <a:lnTo>
                    <a:pt x="2981" y="1084"/>
                  </a:lnTo>
                  <a:lnTo>
                    <a:pt x="2982" y="1083"/>
                  </a:lnTo>
                  <a:lnTo>
                    <a:pt x="2986" y="1082"/>
                  </a:lnTo>
                  <a:lnTo>
                    <a:pt x="2989" y="1080"/>
                  </a:lnTo>
                  <a:lnTo>
                    <a:pt x="2991" y="1080"/>
                  </a:lnTo>
                  <a:lnTo>
                    <a:pt x="2992" y="1079"/>
                  </a:lnTo>
                  <a:lnTo>
                    <a:pt x="2995" y="1079"/>
                  </a:lnTo>
                  <a:lnTo>
                    <a:pt x="2997" y="1078"/>
                  </a:lnTo>
                  <a:lnTo>
                    <a:pt x="3000" y="1077"/>
                  </a:lnTo>
                  <a:lnTo>
                    <a:pt x="3003" y="1077"/>
                  </a:lnTo>
                  <a:lnTo>
                    <a:pt x="3004" y="1076"/>
                  </a:lnTo>
                  <a:lnTo>
                    <a:pt x="3007" y="1076"/>
                  </a:lnTo>
                  <a:lnTo>
                    <a:pt x="3011" y="1075"/>
                  </a:lnTo>
                  <a:lnTo>
                    <a:pt x="3012" y="1074"/>
                  </a:lnTo>
                  <a:lnTo>
                    <a:pt x="3014" y="1074"/>
                  </a:lnTo>
                  <a:lnTo>
                    <a:pt x="3015" y="1072"/>
                  </a:lnTo>
                  <a:lnTo>
                    <a:pt x="3017" y="1072"/>
                  </a:lnTo>
                  <a:lnTo>
                    <a:pt x="3019" y="1071"/>
                  </a:lnTo>
                  <a:lnTo>
                    <a:pt x="3022" y="1070"/>
                  </a:lnTo>
                  <a:lnTo>
                    <a:pt x="3025" y="1070"/>
                  </a:lnTo>
                  <a:lnTo>
                    <a:pt x="3027" y="1069"/>
                  </a:lnTo>
                  <a:lnTo>
                    <a:pt x="3029" y="1069"/>
                  </a:lnTo>
                  <a:lnTo>
                    <a:pt x="3031" y="1068"/>
                  </a:lnTo>
                  <a:lnTo>
                    <a:pt x="3036" y="1066"/>
                  </a:lnTo>
                  <a:lnTo>
                    <a:pt x="3039" y="1063"/>
                  </a:lnTo>
                  <a:lnTo>
                    <a:pt x="3046" y="1063"/>
                  </a:lnTo>
                  <a:lnTo>
                    <a:pt x="3048" y="1067"/>
                  </a:lnTo>
                  <a:lnTo>
                    <a:pt x="3050" y="1069"/>
                  </a:lnTo>
                  <a:lnTo>
                    <a:pt x="3049" y="1071"/>
                  </a:lnTo>
                  <a:lnTo>
                    <a:pt x="3052" y="1074"/>
                  </a:lnTo>
                  <a:lnTo>
                    <a:pt x="3053" y="1075"/>
                  </a:lnTo>
                  <a:lnTo>
                    <a:pt x="3052" y="1077"/>
                  </a:lnTo>
                  <a:lnTo>
                    <a:pt x="3052" y="1078"/>
                  </a:lnTo>
                  <a:lnTo>
                    <a:pt x="3050" y="1079"/>
                  </a:lnTo>
                  <a:lnTo>
                    <a:pt x="3048" y="1080"/>
                  </a:lnTo>
                  <a:lnTo>
                    <a:pt x="3047" y="1082"/>
                  </a:lnTo>
                  <a:lnTo>
                    <a:pt x="3047" y="1084"/>
                  </a:lnTo>
                  <a:lnTo>
                    <a:pt x="3047" y="1085"/>
                  </a:lnTo>
                  <a:lnTo>
                    <a:pt x="3044" y="1086"/>
                  </a:lnTo>
                  <a:lnTo>
                    <a:pt x="3042" y="1087"/>
                  </a:lnTo>
                  <a:lnTo>
                    <a:pt x="3041" y="1088"/>
                  </a:lnTo>
                  <a:lnTo>
                    <a:pt x="3040" y="1089"/>
                  </a:lnTo>
                  <a:lnTo>
                    <a:pt x="3039" y="1091"/>
                  </a:lnTo>
                  <a:lnTo>
                    <a:pt x="3038" y="1092"/>
                  </a:lnTo>
                  <a:lnTo>
                    <a:pt x="3037" y="1093"/>
                  </a:lnTo>
                  <a:lnTo>
                    <a:pt x="3036" y="1094"/>
                  </a:lnTo>
                  <a:lnTo>
                    <a:pt x="3033" y="1095"/>
                  </a:lnTo>
                  <a:lnTo>
                    <a:pt x="3032" y="1096"/>
                  </a:lnTo>
                  <a:lnTo>
                    <a:pt x="3031" y="1097"/>
                  </a:lnTo>
                  <a:lnTo>
                    <a:pt x="3030" y="1097"/>
                  </a:lnTo>
                  <a:lnTo>
                    <a:pt x="3028" y="1099"/>
                  </a:lnTo>
                  <a:lnTo>
                    <a:pt x="3027" y="1100"/>
                  </a:lnTo>
                  <a:lnTo>
                    <a:pt x="3025" y="1101"/>
                  </a:lnTo>
                  <a:lnTo>
                    <a:pt x="3024" y="1101"/>
                  </a:lnTo>
                  <a:lnTo>
                    <a:pt x="3023" y="1102"/>
                  </a:lnTo>
                  <a:lnTo>
                    <a:pt x="3021" y="1102"/>
                  </a:lnTo>
                  <a:lnTo>
                    <a:pt x="3020" y="1102"/>
                  </a:lnTo>
                  <a:lnTo>
                    <a:pt x="3019" y="1102"/>
                  </a:lnTo>
                  <a:lnTo>
                    <a:pt x="3017" y="1102"/>
                  </a:lnTo>
                  <a:lnTo>
                    <a:pt x="3016" y="1100"/>
                  </a:lnTo>
                  <a:lnTo>
                    <a:pt x="3014" y="1101"/>
                  </a:lnTo>
                  <a:lnTo>
                    <a:pt x="3013" y="1100"/>
                  </a:lnTo>
                  <a:lnTo>
                    <a:pt x="3011" y="1103"/>
                  </a:lnTo>
                  <a:lnTo>
                    <a:pt x="3008" y="1102"/>
                  </a:lnTo>
                  <a:lnTo>
                    <a:pt x="3007" y="1103"/>
                  </a:lnTo>
                  <a:lnTo>
                    <a:pt x="3003" y="1105"/>
                  </a:lnTo>
                  <a:lnTo>
                    <a:pt x="3000" y="1105"/>
                  </a:lnTo>
                  <a:lnTo>
                    <a:pt x="2999" y="1107"/>
                  </a:lnTo>
                  <a:lnTo>
                    <a:pt x="2998" y="1107"/>
                  </a:lnTo>
                  <a:lnTo>
                    <a:pt x="2996" y="1108"/>
                  </a:lnTo>
                  <a:lnTo>
                    <a:pt x="2992" y="1108"/>
                  </a:lnTo>
                  <a:lnTo>
                    <a:pt x="2991" y="1109"/>
                  </a:lnTo>
                  <a:lnTo>
                    <a:pt x="2995" y="1112"/>
                  </a:lnTo>
                  <a:lnTo>
                    <a:pt x="2997" y="1113"/>
                  </a:lnTo>
                  <a:lnTo>
                    <a:pt x="2998" y="1114"/>
                  </a:lnTo>
                  <a:lnTo>
                    <a:pt x="2999" y="1116"/>
                  </a:lnTo>
                  <a:lnTo>
                    <a:pt x="3000" y="1117"/>
                  </a:lnTo>
                  <a:lnTo>
                    <a:pt x="3002" y="1118"/>
                  </a:lnTo>
                  <a:lnTo>
                    <a:pt x="3000" y="1119"/>
                  </a:lnTo>
                  <a:lnTo>
                    <a:pt x="3000" y="1120"/>
                  </a:lnTo>
                  <a:lnTo>
                    <a:pt x="2999" y="1122"/>
                  </a:lnTo>
                  <a:lnTo>
                    <a:pt x="2998" y="1124"/>
                  </a:lnTo>
                  <a:lnTo>
                    <a:pt x="2998" y="1126"/>
                  </a:lnTo>
                  <a:lnTo>
                    <a:pt x="2997" y="1127"/>
                  </a:lnTo>
                  <a:lnTo>
                    <a:pt x="2996" y="1128"/>
                  </a:lnTo>
                  <a:lnTo>
                    <a:pt x="2996" y="1129"/>
                  </a:lnTo>
                  <a:lnTo>
                    <a:pt x="2995" y="1131"/>
                  </a:lnTo>
                  <a:lnTo>
                    <a:pt x="2994" y="1133"/>
                  </a:lnTo>
                  <a:lnTo>
                    <a:pt x="2994" y="1134"/>
                  </a:lnTo>
                  <a:lnTo>
                    <a:pt x="2992" y="1136"/>
                  </a:lnTo>
                  <a:lnTo>
                    <a:pt x="2991" y="1137"/>
                  </a:lnTo>
                  <a:lnTo>
                    <a:pt x="2991" y="1138"/>
                  </a:lnTo>
                  <a:lnTo>
                    <a:pt x="2990" y="1139"/>
                  </a:lnTo>
                  <a:lnTo>
                    <a:pt x="2987" y="1141"/>
                  </a:lnTo>
                  <a:lnTo>
                    <a:pt x="2983" y="1141"/>
                  </a:lnTo>
                  <a:lnTo>
                    <a:pt x="2981" y="1141"/>
                  </a:lnTo>
                  <a:lnTo>
                    <a:pt x="2980" y="1139"/>
                  </a:lnTo>
                  <a:lnTo>
                    <a:pt x="2979" y="1138"/>
                  </a:lnTo>
                  <a:lnTo>
                    <a:pt x="2977" y="1137"/>
                  </a:lnTo>
                  <a:lnTo>
                    <a:pt x="2975" y="1138"/>
                  </a:lnTo>
                  <a:lnTo>
                    <a:pt x="2974" y="1141"/>
                  </a:lnTo>
                  <a:lnTo>
                    <a:pt x="2973" y="1142"/>
                  </a:lnTo>
                  <a:lnTo>
                    <a:pt x="2972" y="1144"/>
                  </a:lnTo>
                  <a:lnTo>
                    <a:pt x="2971" y="1145"/>
                  </a:lnTo>
                  <a:lnTo>
                    <a:pt x="2971" y="1146"/>
                  </a:lnTo>
                  <a:lnTo>
                    <a:pt x="2971" y="1148"/>
                  </a:lnTo>
                  <a:lnTo>
                    <a:pt x="2970" y="1150"/>
                  </a:lnTo>
                  <a:lnTo>
                    <a:pt x="2970" y="1152"/>
                  </a:lnTo>
                  <a:lnTo>
                    <a:pt x="2970" y="1153"/>
                  </a:lnTo>
                  <a:lnTo>
                    <a:pt x="2970" y="1155"/>
                  </a:lnTo>
                  <a:lnTo>
                    <a:pt x="2969" y="1156"/>
                  </a:lnTo>
                  <a:lnTo>
                    <a:pt x="2969" y="1159"/>
                  </a:lnTo>
                  <a:lnTo>
                    <a:pt x="2969" y="1161"/>
                  </a:lnTo>
                  <a:lnTo>
                    <a:pt x="2969" y="1162"/>
                  </a:lnTo>
                  <a:lnTo>
                    <a:pt x="2967" y="1163"/>
                  </a:lnTo>
                  <a:lnTo>
                    <a:pt x="2967" y="1166"/>
                  </a:lnTo>
                  <a:lnTo>
                    <a:pt x="2967" y="1168"/>
                  </a:lnTo>
                  <a:lnTo>
                    <a:pt x="2966" y="1169"/>
                  </a:lnTo>
                  <a:lnTo>
                    <a:pt x="2964" y="1171"/>
                  </a:lnTo>
                  <a:lnTo>
                    <a:pt x="2962" y="1169"/>
                  </a:lnTo>
                  <a:lnTo>
                    <a:pt x="2960" y="1164"/>
                  </a:lnTo>
                  <a:lnTo>
                    <a:pt x="2956" y="1167"/>
                  </a:lnTo>
                  <a:lnTo>
                    <a:pt x="2955" y="1166"/>
                  </a:lnTo>
                  <a:lnTo>
                    <a:pt x="2953" y="1166"/>
                  </a:lnTo>
                  <a:lnTo>
                    <a:pt x="2952" y="1166"/>
                  </a:lnTo>
                  <a:lnTo>
                    <a:pt x="2950" y="1164"/>
                  </a:lnTo>
                  <a:lnTo>
                    <a:pt x="2948" y="1164"/>
                  </a:lnTo>
                  <a:lnTo>
                    <a:pt x="2947" y="1164"/>
                  </a:lnTo>
                  <a:lnTo>
                    <a:pt x="2946" y="1164"/>
                  </a:lnTo>
                  <a:lnTo>
                    <a:pt x="2944" y="1164"/>
                  </a:lnTo>
                  <a:lnTo>
                    <a:pt x="2942" y="1164"/>
                  </a:lnTo>
                  <a:lnTo>
                    <a:pt x="2940" y="1164"/>
                  </a:lnTo>
                  <a:lnTo>
                    <a:pt x="2939" y="1164"/>
                  </a:lnTo>
                  <a:lnTo>
                    <a:pt x="2937" y="1164"/>
                  </a:lnTo>
                  <a:lnTo>
                    <a:pt x="2936" y="1164"/>
                  </a:lnTo>
                  <a:lnTo>
                    <a:pt x="2933" y="1164"/>
                  </a:lnTo>
                  <a:lnTo>
                    <a:pt x="2932" y="1164"/>
                  </a:lnTo>
                  <a:lnTo>
                    <a:pt x="2931" y="1164"/>
                  </a:lnTo>
                  <a:lnTo>
                    <a:pt x="2928" y="1167"/>
                  </a:lnTo>
                  <a:lnTo>
                    <a:pt x="2927" y="1163"/>
                  </a:lnTo>
                  <a:lnTo>
                    <a:pt x="2925" y="1161"/>
                  </a:lnTo>
                  <a:lnTo>
                    <a:pt x="2923" y="1156"/>
                  </a:lnTo>
                  <a:lnTo>
                    <a:pt x="2922" y="1153"/>
                  </a:lnTo>
                  <a:lnTo>
                    <a:pt x="2920" y="1155"/>
                  </a:lnTo>
                  <a:lnTo>
                    <a:pt x="2917" y="1155"/>
                  </a:lnTo>
                  <a:lnTo>
                    <a:pt x="2916" y="1156"/>
                  </a:lnTo>
                  <a:lnTo>
                    <a:pt x="2915" y="1158"/>
                  </a:lnTo>
                  <a:lnTo>
                    <a:pt x="2914" y="1159"/>
                  </a:lnTo>
                  <a:lnTo>
                    <a:pt x="2913" y="1160"/>
                  </a:lnTo>
                  <a:lnTo>
                    <a:pt x="2911" y="1161"/>
                  </a:lnTo>
                  <a:lnTo>
                    <a:pt x="2909" y="1162"/>
                  </a:lnTo>
                  <a:lnTo>
                    <a:pt x="2907" y="1162"/>
                  </a:lnTo>
                  <a:lnTo>
                    <a:pt x="2906" y="1163"/>
                  </a:lnTo>
                  <a:lnTo>
                    <a:pt x="2905" y="1164"/>
                  </a:lnTo>
                  <a:lnTo>
                    <a:pt x="2904" y="1164"/>
                  </a:lnTo>
                  <a:lnTo>
                    <a:pt x="2903" y="1166"/>
                  </a:lnTo>
                  <a:lnTo>
                    <a:pt x="2902" y="1167"/>
                  </a:lnTo>
                  <a:lnTo>
                    <a:pt x="2899" y="1168"/>
                  </a:lnTo>
                  <a:lnTo>
                    <a:pt x="2898" y="1168"/>
                  </a:lnTo>
                  <a:lnTo>
                    <a:pt x="2896" y="1168"/>
                  </a:lnTo>
                  <a:lnTo>
                    <a:pt x="2895" y="1168"/>
                  </a:lnTo>
                  <a:lnTo>
                    <a:pt x="2892" y="1168"/>
                  </a:lnTo>
                  <a:lnTo>
                    <a:pt x="2891" y="1169"/>
                  </a:lnTo>
                  <a:lnTo>
                    <a:pt x="2889" y="1169"/>
                  </a:lnTo>
                  <a:lnTo>
                    <a:pt x="2888" y="1169"/>
                  </a:lnTo>
                  <a:lnTo>
                    <a:pt x="2887" y="1169"/>
                  </a:lnTo>
                  <a:lnTo>
                    <a:pt x="2884" y="1169"/>
                  </a:lnTo>
                  <a:lnTo>
                    <a:pt x="2883" y="1169"/>
                  </a:lnTo>
                  <a:lnTo>
                    <a:pt x="2881" y="1170"/>
                  </a:lnTo>
                  <a:lnTo>
                    <a:pt x="2880" y="1170"/>
                  </a:lnTo>
                  <a:lnTo>
                    <a:pt x="2880" y="1168"/>
                  </a:lnTo>
                  <a:lnTo>
                    <a:pt x="2879" y="1167"/>
                  </a:lnTo>
                  <a:lnTo>
                    <a:pt x="2878" y="1166"/>
                  </a:lnTo>
                  <a:lnTo>
                    <a:pt x="2875" y="1166"/>
                  </a:lnTo>
                  <a:lnTo>
                    <a:pt x="2874" y="1166"/>
                  </a:lnTo>
                  <a:lnTo>
                    <a:pt x="2872" y="1167"/>
                  </a:lnTo>
                  <a:lnTo>
                    <a:pt x="2871" y="1167"/>
                  </a:lnTo>
                  <a:lnTo>
                    <a:pt x="2869" y="1167"/>
                  </a:lnTo>
                  <a:lnTo>
                    <a:pt x="2867" y="1167"/>
                  </a:lnTo>
                  <a:lnTo>
                    <a:pt x="2865" y="1167"/>
                  </a:lnTo>
                  <a:lnTo>
                    <a:pt x="2864" y="1167"/>
                  </a:lnTo>
                  <a:lnTo>
                    <a:pt x="2863" y="1167"/>
                  </a:lnTo>
                  <a:lnTo>
                    <a:pt x="2861" y="1166"/>
                  </a:lnTo>
                  <a:lnTo>
                    <a:pt x="2859" y="1166"/>
                  </a:lnTo>
                  <a:lnTo>
                    <a:pt x="2857" y="1166"/>
                  </a:lnTo>
                  <a:lnTo>
                    <a:pt x="2856" y="1166"/>
                  </a:lnTo>
                  <a:lnTo>
                    <a:pt x="2854" y="1166"/>
                  </a:lnTo>
                  <a:lnTo>
                    <a:pt x="2853" y="1164"/>
                  </a:lnTo>
                  <a:lnTo>
                    <a:pt x="2850" y="1164"/>
                  </a:lnTo>
                  <a:lnTo>
                    <a:pt x="2849" y="1164"/>
                  </a:lnTo>
                  <a:lnTo>
                    <a:pt x="2847" y="1163"/>
                  </a:lnTo>
                  <a:lnTo>
                    <a:pt x="2846" y="1163"/>
                  </a:lnTo>
                  <a:lnTo>
                    <a:pt x="2844" y="1163"/>
                  </a:lnTo>
                  <a:lnTo>
                    <a:pt x="2842" y="1163"/>
                  </a:lnTo>
                  <a:lnTo>
                    <a:pt x="2840" y="1162"/>
                  </a:lnTo>
                  <a:lnTo>
                    <a:pt x="2838" y="1162"/>
                  </a:lnTo>
                  <a:lnTo>
                    <a:pt x="2837" y="1162"/>
                  </a:lnTo>
                  <a:lnTo>
                    <a:pt x="2836" y="1162"/>
                  </a:lnTo>
                  <a:lnTo>
                    <a:pt x="2833" y="1161"/>
                  </a:lnTo>
                  <a:lnTo>
                    <a:pt x="2832" y="1161"/>
                  </a:lnTo>
                  <a:lnTo>
                    <a:pt x="2830" y="1161"/>
                  </a:lnTo>
                  <a:lnTo>
                    <a:pt x="2828" y="1161"/>
                  </a:lnTo>
                  <a:lnTo>
                    <a:pt x="2826" y="1160"/>
                  </a:lnTo>
                  <a:lnTo>
                    <a:pt x="2824" y="1161"/>
                  </a:lnTo>
                  <a:lnTo>
                    <a:pt x="2823" y="1159"/>
                  </a:lnTo>
                  <a:lnTo>
                    <a:pt x="2819" y="1159"/>
                  </a:lnTo>
                  <a:lnTo>
                    <a:pt x="2816" y="1159"/>
                  </a:lnTo>
                  <a:lnTo>
                    <a:pt x="2815" y="1158"/>
                  </a:lnTo>
                  <a:lnTo>
                    <a:pt x="2814" y="1158"/>
                  </a:lnTo>
                  <a:lnTo>
                    <a:pt x="2812" y="1158"/>
                  </a:lnTo>
                  <a:lnTo>
                    <a:pt x="2811" y="1156"/>
                  </a:lnTo>
                  <a:lnTo>
                    <a:pt x="2809" y="1156"/>
                  </a:lnTo>
                  <a:lnTo>
                    <a:pt x="2807" y="1155"/>
                  </a:lnTo>
                  <a:lnTo>
                    <a:pt x="2806" y="1155"/>
                  </a:lnTo>
                  <a:lnTo>
                    <a:pt x="2805" y="1154"/>
                  </a:lnTo>
                  <a:lnTo>
                    <a:pt x="2804" y="1153"/>
                  </a:lnTo>
                  <a:lnTo>
                    <a:pt x="2801" y="1152"/>
                  </a:lnTo>
                  <a:lnTo>
                    <a:pt x="2800" y="1152"/>
                  </a:lnTo>
                  <a:lnTo>
                    <a:pt x="2798" y="1152"/>
                  </a:lnTo>
                  <a:lnTo>
                    <a:pt x="2797" y="1152"/>
                  </a:lnTo>
                  <a:lnTo>
                    <a:pt x="2796" y="1153"/>
                  </a:lnTo>
                  <a:lnTo>
                    <a:pt x="2794" y="1153"/>
                  </a:lnTo>
                  <a:lnTo>
                    <a:pt x="2792" y="1152"/>
                  </a:lnTo>
                  <a:lnTo>
                    <a:pt x="2790" y="1152"/>
                  </a:lnTo>
                  <a:lnTo>
                    <a:pt x="2789" y="1151"/>
                  </a:lnTo>
                  <a:lnTo>
                    <a:pt x="2788" y="1150"/>
                  </a:lnTo>
                  <a:lnTo>
                    <a:pt x="2787" y="1148"/>
                  </a:lnTo>
                  <a:lnTo>
                    <a:pt x="2787" y="1146"/>
                  </a:lnTo>
                  <a:lnTo>
                    <a:pt x="2787" y="1145"/>
                  </a:lnTo>
                  <a:lnTo>
                    <a:pt x="2788" y="1143"/>
                  </a:lnTo>
                  <a:lnTo>
                    <a:pt x="2788" y="1142"/>
                  </a:lnTo>
                  <a:lnTo>
                    <a:pt x="2788" y="1141"/>
                  </a:lnTo>
                  <a:lnTo>
                    <a:pt x="2788" y="1138"/>
                  </a:lnTo>
                  <a:lnTo>
                    <a:pt x="2788" y="1137"/>
                  </a:lnTo>
                  <a:lnTo>
                    <a:pt x="2788" y="1135"/>
                  </a:lnTo>
                  <a:lnTo>
                    <a:pt x="2786" y="1136"/>
                  </a:lnTo>
                  <a:lnTo>
                    <a:pt x="2783" y="1136"/>
                  </a:lnTo>
                  <a:lnTo>
                    <a:pt x="2782" y="1137"/>
                  </a:lnTo>
                  <a:lnTo>
                    <a:pt x="2781" y="1137"/>
                  </a:lnTo>
                  <a:lnTo>
                    <a:pt x="2779" y="1137"/>
                  </a:lnTo>
                  <a:lnTo>
                    <a:pt x="2776" y="1138"/>
                  </a:lnTo>
                  <a:lnTo>
                    <a:pt x="2775" y="1138"/>
                  </a:lnTo>
                  <a:lnTo>
                    <a:pt x="2774" y="1139"/>
                  </a:lnTo>
                  <a:lnTo>
                    <a:pt x="2773" y="1141"/>
                  </a:lnTo>
                  <a:lnTo>
                    <a:pt x="2771" y="1141"/>
                  </a:lnTo>
                  <a:lnTo>
                    <a:pt x="2770" y="1142"/>
                  </a:lnTo>
                  <a:lnTo>
                    <a:pt x="2767" y="1143"/>
                  </a:lnTo>
                  <a:lnTo>
                    <a:pt x="2766" y="1143"/>
                  </a:lnTo>
                  <a:lnTo>
                    <a:pt x="2764" y="1144"/>
                  </a:lnTo>
                  <a:lnTo>
                    <a:pt x="2763" y="1144"/>
                  </a:lnTo>
                  <a:lnTo>
                    <a:pt x="2761" y="1145"/>
                  </a:lnTo>
                  <a:lnTo>
                    <a:pt x="2759" y="1145"/>
                  </a:lnTo>
                  <a:lnTo>
                    <a:pt x="2757" y="1146"/>
                  </a:lnTo>
                  <a:lnTo>
                    <a:pt x="2756" y="1146"/>
                  </a:lnTo>
                  <a:lnTo>
                    <a:pt x="2754" y="1147"/>
                  </a:lnTo>
                  <a:lnTo>
                    <a:pt x="2753" y="1147"/>
                  </a:lnTo>
                  <a:lnTo>
                    <a:pt x="2750" y="1147"/>
                  </a:lnTo>
                  <a:lnTo>
                    <a:pt x="2749" y="1148"/>
                  </a:lnTo>
                  <a:lnTo>
                    <a:pt x="2746" y="1147"/>
                  </a:lnTo>
                  <a:lnTo>
                    <a:pt x="2747" y="1152"/>
                  </a:lnTo>
                  <a:lnTo>
                    <a:pt x="2748" y="1158"/>
                  </a:lnTo>
                  <a:lnTo>
                    <a:pt x="2749" y="1161"/>
                  </a:lnTo>
                  <a:lnTo>
                    <a:pt x="2750" y="1163"/>
                  </a:lnTo>
                  <a:lnTo>
                    <a:pt x="2754" y="1164"/>
                  </a:lnTo>
                  <a:lnTo>
                    <a:pt x="2755" y="1166"/>
                  </a:lnTo>
                  <a:lnTo>
                    <a:pt x="2756" y="1168"/>
                  </a:lnTo>
                  <a:lnTo>
                    <a:pt x="2757" y="1169"/>
                  </a:lnTo>
                  <a:lnTo>
                    <a:pt x="2756" y="1171"/>
                  </a:lnTo>
                  <a:lnTo>
                    <a:pt x="2759" y="1173"/>
                  </a:lnTo>
                  <a:lnTo>
                    <a:pt x="2763" y="1173"/>
                  </a:lnTo>
                  <a:lnTo>
                    <a:pt x="2764" y="1176"/>
                  </a:lnTo>
                  <a:lnTo>
                    <a:pt x="2765" y="1176"/>
                  </a:lnTo>
                  <a:lnTo>
                    <a:pt x="2766" y="1177"/>
                  </a:lnTo>
                  <a:lnTo>
                    <a:pt x="2768" y="1178"/>
                  </a:lnTo>
                  <a:lnTo>
                    <a:pt x="2770" y="1178"/>
                  </a:lnTo>
                  <a:lnTo>
                    <a:pt x="2772" y="1178"/>
                  </a:lnTo>
                  <a:lnTo>
                    <a:pt x="2773" y="1179"/>
                  </a:lnTo>
                  <a:lnTo>
                    <a:pt x="2774" y="1180"/>
                  </a:lnTo>
                  <a:lnTo>
                    <a:pt x="2776" y="1181"/>
                  </a:lnTo>
                  <a:lnTo>
                    <a:pt x="2776" y="1183"/>
                  </a:lnTo>
                  <a:lnTo>
                    <a:pt x="2776" y="1185"/>
                  </a:lnTo>
                  <a:lnTo>
                    <a:pt x="2775" y="1185"/>
                  </a:lnTo>
                  <a:lnTo>
                    <a:pt x="2773" y="1185"/>
                  </a:lnTo>
                  <a:lnTo>
                    <a:pt x="2772" y="1186"/>
                  </a:lnTo>
                  <a:lnTo>
                    <a:pt x="2770" y="1186"/>
                  </a:lnTo>
                  <a:lnTo>
                    <a:pt x="2768" y="1187"/>
                  </a:lnTo>
                  <a:lnTo>
                    <a:pt x="2768" y="1188"/>
                  </a:lnTo>
                  <a:lnTo>
                    <a:pt x="2768" y="1189"/>
                  </a:lnTo>
                  <a:lnTo>
                    <a:pt x="2770" y="1192"/>
                  </a:lnTo>
                  <a:lnTo>
                    <a:pt x="2771" y="1193"/>
                  </a:lnTo>
                  <a:lnTo>
                    <a:pt x="2772" y="1194"/>
                  </a:lnTo>
                  <a:lnTo>
                    <a:pt x="2773" y="1194"/>
                  </a:lnTo>
                  <a:lnTo>
                    <a:pt x="2774" y="1195"/>
                  </a:lnTo>
                  <a:lnTo>
                    <a:pt x="2775" y="1196"/>
                  </a:lnTo>
                  <a:lnTo>
                    <a:pt x="2776" y="1198"/>
                  </a:lnTo>
                  <a:lnTo>
                    <a:pt x="2776" y="1200"/>
                  </a:lnTo>
                  <a:lnTo>
                    <a:pt x="2778" y="1202"/>
                  </a:lnTo>
                  <a:lnTo>
                    <a:pt x="2778" y="1203"/>
                  </a:lnTo>
                  <a:lnTo>
                    <a:pt x="2779" y="1204"/>
                  </a:lnTo>
                  <a:lnTo>
                    <a:pt x="2779" y="1206"/>
                  </a:lnTo>
                  <a:lnTo>
                    <a:pt x="2780" y="1208"/>
                  </a:lnTo>
                  <a:lnTo>
                    <a:pt x="2780" y="1210"/>
                  </a:lnTo>
                  <a:lnTo>
                    <a:pt x="2781" y="1211"/>
                  </a:lnTo>
                  <a:lnTo>
                    <a:pt x="2781" y="1212"/>
                  </a:lnTo>
                  <a:lnTo>
                    <a:pt x="2781" y="1214"/>
                  </a:lnTo>
                  <a:lnTo>
                    <a:pt x="2782" y="1215"/>
                  </a:lnTo>
                  <a:lnTo>
                    <a:pt x="2782" y="1218"/>
                  </a:lnTo>
                  <a:lnTo>
                    <a:pt x="2782" y="1219"/>
                  </a:lnTo>
                  <a:lnTo>
                    <a:pt x="2783" y="1221"/>
                  </a:lnTo>
                  <a:lnTo>
                    <a:pt x="2783" y="1223"/>
                  </a:lnTo>
                  <a:lnTo>
                    <a:pt x="2783" y="1225"/>
                  </a:lnTo>
                  <a:lnTo>
                    <a:pt x="2783" y="1226"/>
                  </a:lnTo>
                  <a:lnTo>
                    <a:pt x="2783" y="1228"/>
                  </a:lnTo>
                  <a:lnTo>
                    <a:pt x="2783" y="1229"/>
                  </a:lnTo>
                  <a:lnTo>
                    <a:pt x="2783" y="1231"/>
                  </a:lnTo>
                  <a:lnTo>
                    <a:pt x="2784" y="1232"/>
                  </a:lnTo>
                  <a:lnTo>
                    <a:pt x="2784" y="1234"/>
                  </a:lnTo>
                  <a:lnTo>
                    <a:pt x="2784" y="1235"/>
                  </a:lnTo>
                  <a:lnTo>
                    <a:pt x="2784" y="1237"/>
                  </a:lnTo>
                  <a:lnTo>
                    <a:pt x="2783" y="1239"/>
                  </a:lnTo>
                  <a:lnTo>
                    <a:pt x="2780" y="1243"/>
                  </a:lnTo>
                  <a:lnTo>
                    <a:pt x="2778" y="1240"/>
                  </a:lnTo>
                  <a:lnTo>
                    <a:pt x="2774" y="1242"/>
                  </a:lnTo>
                  <a:lnTo>
                    <a:pt x="2773" y="1243"/>
                  </a:lnTo>
                  <a:lnTo>
                    <a:pt x="2772" y="1243"/>
                  </a:lnTo>
                  <a:lnTo>
                    <a:pt x="2770" y="1243"/>
                  </a:lnTo>
                  <a:lnTo>
                    <a:pt x="2768" y="1244"/>
                  </a:lnTo>
                  <a:lnTo>
                    <a:pt x="2767" y="1244"/>
                  </a:lnTo>
                  <a:lnTo>
                    <a:pt x="2765" y="1245"/>
                  </a:lnTo>
                  <a:lnTo>
                    <a:pt x="2765" y="1247"/>
                  </a:lnTo>
                  <a:lnTo>
                    <a:pt x="2765" y="1248"/>
                  </a:lnTo>
                  <a:lnTo>
                    <a:pt x="2765" y="1251"/>
                  </a:lnTo>
                  <a:lnTo>
                    <a:pt x="2765" y="1252"/>
                  </a:lnTo>
                  <a:lnTo>
                    <a:pt x="2765" y="1255"/>
                  </a:lnTo>
                  <a:lnTo>
                    <a:pt x="2762" y="1260"/>
                  </a:lnTo>
                  <a:lnTo>
                    <a:pt x="2763" y="1262"/>
                  </a:lnTo>
                  <a:lnTo>
                    <a:pt x="2765" y="1264"/>
                  </a:lnTo>
                  <a:lnTo>
                    <a:pt x="2763" y="1267"/>
                  </a:lnTo>
                  <a:lnTo>
                    <a:pt x="2762" y="1268"/>
                  </a:lnTo>
                  <a:lnTo>
                    <a:pt x="2763" y="1273"/>
                  </a:lnTo>
                  <a:lnTo>
                    <a:pt x="2762" y="1277"/>
                  </a:lnTo>
                  <a:lnTo>
                    <a:pt x="2762" y="1282"/>
                  </a:lnTo>
                  <a:lnTo>
                    <a:pt x="2761" y="1288"/>
                  </a:lnTo>
                  <a:lnTo>
                    <a:pt x="2759" y="1291"/>
                  </a:lnTo>
                  <a:lnTo>
                    <a:pt x="2756" y="1290"/>
                  </a:lnTo>
                  <a:lnTo>
                    <a:pt x="2754" y="1290"/>
                  </a:lnTo>
                  <a:lnTo>
                    <a:pt x="2749" y="1290"/>
                  </a:lnTo>
                  <a:lnTo>
                    <a:pt x="2747" y="1290"/>
                  </a:lnTo>
                  <a:lnTo>
                    <a:pt x="2746" y="1289"/>
                  </a:lnTo>
                  <a:lnTo>
                    <a:pt x="2742" y="1289"/>
                  </a:lnTo>
                  <a:lnTo>
                    <a:pt x="2741" y="1289"/>
                  </a:lnTo>
                  <a:lnTo>
                    <a:pt x="2738" y="1289"/>
                  </a:lnTo>
                  <a:lnTo>
                    <a:pt x="2734" y="1288"/>
                  </a:lnTo>
                  <a:lnTo>
                    <a:pt x="2733" y="1288"/>
                  </a:lnTo>
                  <a:lnTo>
                    <a:pt x="2731" y="1288"/>
                  </a:lnTo>
                  <a:lnTo>
                    <a:pt x="2730" y="1287"/>
                  </a:lnTo>
                  <a:lnTo>
                    <a:pt x="2728" y="1287"/>
                  </a:lnTo>
                  <a:lnTo>
                    <a:pt x="2726" y="1287"/>
                  </a:lnTo>
                  <a:lnTo>
                    <a:pt x="2723" y="1286"/>
                  </a:lnTo>
                  <a:lnTo>
                    <a:pt x="2718" y="1286"/>
                  </a:lnTo>
                  <a:lnTo>
                    <a:pt x="2714" y="1286"/>
                  </a:lnTo>
                  <a:lnTo>
                    <a:pt x="2711" y="1282"/>
                  </a:lnTo>
                  <a:lnTo>
                    <a:pt x="2706" y="1282"/>
                  </a:lnTo>
                  <a:lnTo>
                    <a:pt x="2704" y="1281"/>
                  </a:lnTo>
                  <a:lnTo>
                    <a:pt x="2699" y="1280"/>
                  </a:lnTo>
                  <a:lnTo>
                    <a:pt x="2695" y="1280"/>
                  </a:lnTo>
                  <a:lnTo>
                    <a:pt x="2692" y="1280"/>
                  </a:lnTo>
                  <a:lnTo>
                    <a:pt x="2688" y="1280"/>
                  </a:lnTo>
                  <a:lnTo>
                    <a:pt x="2683" y="1280"/>
                  </a:lnTo>
                  <a:lnTo>
                    <a:pt x="2684" y="1285"/>
                  </a:lnTo>
                  <a:lnTo>
                    <a:pt x="2684" y="1289"/>
                  </a:lnTo>
                  <a:lnTo>
                    <a:pt x="2683" y="1290"/>
                  </a:lnTo>
                  <a:lnTo>
                    <a:pt x="2683" y="1293"/>
                  </a:lnTo>
                  <a:lnTo>
                    <a:pt x="2683" y="1294"/>
                  </a:lnTo>
                  <a:lnTo>
                    <a:pt x="2683" y="1295"/>
                  </a:lnTo>
                  <a:lnTo>
                    <a:pt x="2683" y="1297"/>
                  </a:lnTo>
                  <a:lnTo>
                    <a:pt x="2683" y="1301"/>
                  </a:lnTo>
                  <a:lnTo>
                    <a:pt x="2682" y="1303"/>
                  </a:lnTo>
                  <a:lnTo>
                    <a:pt x="2682" y="1306"/>
                  </a:lnTo>
                  <a:lnTo>
                    <a:pt x="2681" y="1312"/>
                  </a:lnTo>
                  <a:lnTo>
                    <a:pt x="2681" y="1316"/>
                  </a:lnTo>
                  <a:lnTo>
                    <a:pt x="2680" y="1319"/>
                  </a:lnTo>
                  <a:lnTo>
                    <a:pt x="2680" y="1322"/>
                  </a:lnTo>
                  <a:lnTo>
                    <a:pt x="2680" y="1324"/>
                  </a:lnTo>
                  <a:lnTo>
                    <a:pt x="2680" y="1326"/>
                  </a:lnTo>
                  <a:lnTo>
                    <a:pt x="2679" y="1327"/>
                  </a:lnTo>
                  <a:lnTo>
                    <a:pt x="2679" y="1329"/>
                  </a:lnTo>
                  <a:lnTo>
                    <a:pt x="2679" y="1330"/>
                  </a:lnTo>
                  <a:lnTo>
                    <a:pt x="2679" y="1332"/>
                  </a:lnTo>
                  <a:lnTo>
                    <a:pt x="2679" y="1333"/>
                  </a:lnTo>
                  <a:lnTo>
                    <a:pt x="2678" y="1335"/>
                  </a:lnTo>
                  <a:lnTo>
                    <a:pt x="2678" y="1337"/>
                  </a:lnTo>
                  <a:lnTo>
                    <a:pt x="2678" y="1338"/>
                  </a:lnTo>
                  <a:lnTo>
                    <a:pt x="2678" y="1339"/>
                  </a:lnTo>
                  <a:lnTo>
                    <a:pt x="2678" y="1341"/>
                  </a:lnTo>
                  <a:lnTo>
                    <a:pt x="2678" y="1343"/>
                  </a:lnTo>
                  <a:lnTo>
                    <a:pt x="2676" y="1346"/>
                  </a:lnTo>
                  <a:lnTo>
                    <a:pt x="2676" y="1350"/>
                  </a:lnTo>
                  <a:lnTo>
                    <a:pt x="2675" y="1354"/>
                  </a:lnTo>
                  <a:lnTo>
                    <a:pt x="2675" y="1357"/>
                  </a:lnTo>
                  <a:lnTo>
                    <a:pt x="2674" y="1360"/>
                  </a:lnTo>
                  <a:lnTo>
                    <a:pt x="2674" y="1361"/>
                  </a:lnTo>
                  <a:lnTo>
                    <a:pt x="2674" y="1363"/>
                  </a:lnTo>
                  <a:lnTo>
                    <a:pt x="2673" y="1364"/>
                  </a:lnTo>
                  <a:lnTo>
                    <a:pt x="2673" y="1368"/>
                  </a:lnTo>
                  <a:lnTo>
                    <a:pt x="2672" y="1372"/>
                  </a:lnTo>
                  <a:lnTo>
                    <a:pt x="2672" y="1373"/>
                  </a:lnTo>
                  <a:lnTo>
                    <a:pt x="2671" y="1377"/>
                  </a:lnTo>
                  <a:lnTo>
                    <a:pt x="2676" y="1378"/>
                  </a:lnTo>
                  <a:lnTo>
                    <a:pt x="2678" y="1374"/>
                  </a:lnTo>
                  <a:lnTo>
                    <a:pt x="2679" y="1373"/>
                  </a:lnTo>
                  <a:lnTo>
                    <a:pt x="2679" y="1372"/>
                  </a:lnTo>
                  <a:lnTo>
                    <a:pt x="2680" y="1370"/>
                  </a:lnTo>
                  <a:lnTo>
                    <a:pt x="2681" y="1369"/>
                  </a:lnTo>
                  <a:lnTo>
                    <a:pt x="2682" y="1366"/>
                  </a:lnTo>
                  <a:lnTo>
                    <a:pt x="2683" y="1368"/>
                  </a:lnTo>
                  <a:lnTo>
                    <a:pt x="2686" y="1368"/>
                  </a:lnTo>
                  <a:lnTo>
                    <a:pt x="2687" y="1368"/>
                  </a:lnTo>
                  <a:lnTo>
                    <a:pt x="2689" y="1368"/>
                  </a:lnTo>
                  <a:lnTo>
                    <a:pt x="2690" y="1368"/>
                  </a:lnTo>
                  <a:lnTo>
                    <a:pt x="2692" y="1368"/>
                  </a:lnTo>
                  <a:lnTo>
                    <a:pt x="2695" y="1368"/>
                  </a:lnTo>
                  <a:lnTo>
                    <a:pt x="2696" y="1368"/>
                  </a:lnTo>
                  <a:lnTo>
                    <a:pt x="2698" y="1368"/>
                  </a:lnTo>
                  <a:lnTo>
                    <a:pt x="2699" y="1368"/>
                  </a:lnTo>
                  <a:lnTo>
                    <a:pt x="2701" y="1368"/>
                  </a:lnTo>
                  <a:lnTo>
                    <a:pt x="2703" y="1368"/>
                  </a:lnTo>
                  <a:lnTo>
                    <a:pt x="2704" y="1369"/>
                  </a:lnTo>
                  <a:lnTo>
                    <a:pt x="2706" y="1368"/>
                  </a:lnTo>
                  <a:lnTo>
                    <a:pt x="2706" y="1366"/>
                  </a:lnTo>
                  <a:lnTo>
                    <a:pt x="2706" y="1365"/>
                  </a:lnTo>
                  <a:lnTo>
                    <a:pt x="2707" y="1363"/>
                  </a:lnTo>
                  <a:lnTo>
                    <a:pt x="2707" y="1362"/>
                  </a:lnTo>
                  <a:lnTo>
                    <a:pt x="2707" y="1360"/>
                  </a:lnTo>
                  <a:lnTo>
                    <a:pt x="2707" y="1358"/>
                  </a:lnTo>
                  <a:lnTo>
                    <a:pt x="2709" y="1357"/>
                  </a:lnTo>
                  <a:lnTo>
                    <a:pt x="2711" y="1357"/>
                  </a:lnTo>
                  <a:lnTo>
                    <a:pt x="2713" y="1357"/>
                  </a:lnTo>
                  <a:lnTo>
                    <a:pt x="2714" y="1357"/>
                  </a:lnTo>
                  <a:lnTo>
                    <a:pt x="2716" y="1357"/>
                  </a:lnTo>
                  <a:lnTo>
                    <a:pt x="2717" y="1357"/>
                  </a:lnTo>
                  <a:lnTo>
                    <a:pt x="2718" y="1357"/>
                  </a:lnTo>
                  <a:lnTo>
                    <a:pt x="2721" y="1357"/>
                  </a:lnTo>
                  <a:lnTo>
                    <a:pt x="2722" y="1357"/>
                  </a:lnTo>
                  <a:lnTo>
                    <a:pt x="2724" y="1357"/>
                  </a:lnTo>
                  <a:lnTo>
                    <a:pt x="2725" y="1356"/>
                  </a:lnTo>
                  <a:lnTo>
                    <a:pt x="2728" y="1356"/>
                  </a:lnTo>
                  <a:lnTo>
                    <a:pt x="2729" y="1356"/>
                  </a:lnTo>
                  <a:lnTo>
                    <a:pt x="2730" y="1356"/>
                  </a:lnTo>
                  <a:lnTo>
                    <a:pt x="2732" y="1356"/>
                  </a:lnTo>
                  <a:lnTo>
                    <a:pt x="2734" y="1357"/>
                  </a:lnTo>
                  <a:lnTo>
                    <a:pt x="2736" y="1357"/>
                  </a:lnTo>
                  <a:lnTo>
                    <a:pt x="2738" y="1357"/>
                  </a:lnTo>
                  <a:lnTo>
                    <a:pt x="2739" y="1357"/>
                  </a:lnTo>
                  <a:lnTo>
                    <a:pt x="2741" y="1357"/>
                  </a:lnTo>
                  <a:lnTo>
                    <a:pt x="2742" y="1357"/>
                  </a:lnTo>
                  <a:lnTo>
                    <a:pt x="2743" y="1358"/>
                  </a:lnTo>
                  <a:lnTo>
                    <a:pt x="2743" y="1362"/>
                  </a:lnTo>
                  <a:lnTo>
                    <a:pt x="2743" y="1363"/>
                  </a:lnTo>
                  <a:lnTo>
                    <a:pt x="2742" y="1364"/>
                  </a:lnTo>
                  <a:lnTo>
                    <a:pt x="2742" y="1366"/>
                  </a:lnTo>
                  <a:lnTo>
                    <a:pt x="2742" y="1368"/>
                  </a:lnTo>
                  <a:lnTo>
                    <a:pt x="2742" y="1370"/>
                  </a:lnTo>
                  <a:lnTo>
                    <a:pt x="2741" y="1371"/>
                  </a:lnTo>
                  <a:lnTo>
                    <a:pt x="2741" y="1372"/>
                  </a:lnTo>
                  <a:lnTo>
                    <a:pt x="2741" y="1374"/>
                  </a:lnTo>
                  <a:lnTo>
                    <a:pt x="2740" y="1375"/>
                  </a:lnTo>
                  <a:lnTo>
                    <a:pt x="2740" y="1377"/>
                  </a:lnTo>
                  <a:lnTo>
                    <a:pt x="2740" y="1379"/>
                  </a:lnTo>
                  <a:lnTo>
                    <a:pt x="2740" y="1380"/>
                  </a:lnTo>
                  <a:lnTo>
                    <a:pt x="2739" y="1381"/>
                  </a:lnTo>
                  <a:lnTo>
                    <a:pt x="2740" y="1383"/>
                  </a:lnTo>
                  <a:lnTo>
                    <a:pt x="2741" y="1383"/>
                  </a:lnTo>
                  <a:lnTo>
                    <a:pt x="2743" y="1383"/>
                  </a:lnTo>
                  <a:lnTo>
                    <a:pt x="2745" y="1385"/>
                  </a:lnTo>
                  <a:lnTo>
                    <a:pt x="2746" y="1385"/>
                  </a:lnTo>
                  <a:lnTo>
                    <a:pt x="2748" y="1385"/>
                  </a:lnTo>
                  <a:lnTo>
                    <a:pt x="2749" y="1386"/>
                  </a:lnTo>
                  <a:lnTo>
                    <a:pt x="2750" y="1386"/>
                  </a:lnTo>
                  <a:lnTo>
                    <a:pt x="2753" y="1386"/>
                  </a:lnTo>
                  <a:lnTo>
                    <a:pt x="2754" y="1387"/>
                  </a:lnTo>
                  <a:lnTo>
                    <a:pt x="2756" y="1387"/>
                  </a:lnTo>
                  <a:lnTo>
                    <a:pt x="2757" y="1387"/>
                  </a:lnTo>
                  <a:lnTo>
                    <a:pt x="2758" y="1388"/>
                  </a:lnTo>
                  <a:lnTo>
                    <a:pt x="2761" y="1388"/>
                  </a:lnTo>
                  <a:lnTo>
                    <a:pt x="2763" y="1389"/>
                  </a:lnTo>
                  <a:lnTo>
                    <a:pt x="2764" y="1389"/>
                  </a:lnTo>
                  <a:lnTo>
                    <a:pt x="2765" y="1389"/>
                  </a:lnTo>
                  <a:lnTo>
                    <a:pt x="2767" y="1390"/>
                  </a:lnTo>
                  <a:lnTo>
                    <a:pt x="2768" y="1390"/>
                  </a:lnTo>
                  <a:lnTo>
                    <a:pt x="2770" y="1390"/>
                  </a:lnTo>
                  <a:lnTo>
                    <a:pt x="2772" y="1391"/>
                  </a:lnTo>
                  <a:lnTo>
                    <a:pt x="2773" y="1391"/>
                  </a:lnTo>
                  <a:lnTo>
                    <a:pt x="2775" y="1392"/>
                  </a:lnTo>
                  <a:lnTo>
                    <a:pt x="2776" y="1392"/>
                  </a:lnTo>
                  <a:lnTo>
                    <a:pt x="2779" y="1392"/>
                  </a:lnTo>
                  <a:lnTo>
                    <a:pt x="2779" y="1395"/>
                  </a:lnTo>
                  <a:lnTo>
                    <a:pt x="2779" y="1396"/>
                  </a:lnTo>
                  <a:lnTo>
                    <a:pt x="2779" y="1398"/>
                  </a:lnTo>
                  <a:lnTo>
                    <a:pt x="2779" y="1399"/>
                  </a:lnTo>
                  <a:lnTo>
                    <a:pt x="2779" y="1400"/>
                  </a:lnTo>
                  <a:lnTo>
                    <a:pt x="2779" y="1403"/>
                  </a:lnTo>
                  <a:lnTo>
                    <a:pt x="2779" y="1404"/>
                  </a:lnTo>
                  <a:lnTo>
                    <a:pt x="2779" y="1405"/>
                  </a:lnTo>
                  <a:lnTo>
                    <a:pt x="2779" y="1407"/>
                  </a:lnTo>
                  <a:lnTo>
                    <a:pt x="2779" y="1408"/>
                  </a:lnTo>
                  <a:lnTo>
                    <a:pt x="2779" y="1411"/>
                  </a:lnTo>
                  <a:lnTo>
                    <a:pt x="2779" y="1412"/>
                  </a:lnTo>
                  <a:lnTo>
                    <a:pt x="2779" y="1413"/>
                  </a:lnTo>
                  <a:lnTo>
                    <a:pt x="2779" y="1415"/>
                  </a:lnTo>
                  <a:lnTo>
                    <a:pt x="2779" y="1416"/>
                  </a:lnTo>
                  <a:lnTo>
                    <a:pt x="2779" y="1419"/>
                  </a:lnTo>
                  <a:lnTo>
                    <a:pt x="2779" y="1420"/>
                  </a:lnTo>
                  <a:lnTo>
                    <a:pt x="2779" y="1421"/>
                  </a:lnTo>
                  <a:lnTo>
                    <a:pt x="2779" y="1423"/>
                  </a:lnTo>
                  <a:lnTo>
                    <a:pt x="2779" y="1424"/>
                  </a:lnTo>
                  <a:lnTo>
                    <a:pt x="2779" y="1425"/>
                  </a:lnTo>
                  <a:lnTo>
                    <a:pt x="2779" y="1428"/>
                  </a:lnTo>
                  <a:lnTo>
                    <a:pt x="2776" y="1430"/>
                  </a:lnTo>
                  <a:lnTo>
                    <a:pt x="2779" y="1431"/>
                  </a:lnTo>
                  <a:lnTo>
                    <a:pt x="2779" y="1434"/>
                  </a:lnTo>
                  <a:lnTo>
                    <a:pt x="2779" y="1437"/>
                  </a:lnTo>
                  <a:lnTo>
                    <a:pt x="2779" y="1438"/>
                  </a:lnTo>
                  <a:lnTo>
                    <a:pt x="2779" y="1440"/>
                  </a:lnTo>
                  <a:lnTo>
                    <a:pt x="2779" y="1441"/>
                  </a:lnTo>
                  <a:lnTo>
                    <a:pt x="2779" y="1442"/>
                  </a:lnTo>
                  <a:lnTo>
                    <a:pt x="2778" y="1445"/>
                  </a:lnTo>
                  <a:lnTo>
                    <a:pt x="2778" y="1446"/>
                  </a:lnTo>
                  <a:lnTo>
                    <a:pt x="2778" y="1448"/>
                  </a:lnTo>
                  <a:lnTo>
                    <a:pt x="2778" y="1449"/>
                  </a:lnTo>
                  <a:lnTo>
                    <a:pt x="2778" y="1452"/>
                  </a:lnTo>
                  <a:lnTo>
                    <a:pt x="2779" y="1453"/>
                  </a:lnTo>
                  <a:lnTo>
                    <a:pt x="2780" y="1454"/>
                  </a:lnTo>
                  <a:lnTo>
                    <a:pt x="2781" y="1455"/>
                  </a:lnTo>
                  <a:lnTo>
                    <a:pt x="2783" y="1456"/>
                  </a:lnTo>
                  <a:lnTo>
                    <a:pt x="2784" y="1456"/>
                  </a:lnTo>
                  <a:lnTo>
                    <a:pt x="2786" y="1457"/>
                  </a:lnTo>
                  <a:lnTo>
                    <a:pt x="2787" y="1458"/>
                  </a:lnTo>
                  <a:lnTo>
                    <a:pt x="2789" y="1459"/>
                  </a:lnTo>
                  <a:lnTo>
                    <a:pt x="2790" y="1461"/>
                  </a:lnTo>
                  <a:lnTo>
                    <a:pt x="2791" y="1462"/>
                  </a:lnTo>
                  <a:lnTo>
                    <a:pt x="2792" y="1462"/>
                  </a:lnTo>
                  <a:lnTo>
                    <a:pt x="2794" y="1463"/>
                  </a:lnTo>
                  <a:lnTo>
                    <a:pt x="2795" y="1464"/>
                  </a:lnTo>
                  <a:lnTo>
                    <a:pt x="2796" y="1465"/>
                  </a:lnTo>
                  <a:lnTo>
                    <a:pt x="2798" y="1466"/>
                  </a:lnTo>
                  <a:lnTo>
                    <a:pt x="2800" y="1467"/>
                  </a:lnTo>
                  <a:lnTo>
                    <a:pt x="2801" y="1469"/>
                  </a:lnTo>
                  <a:lnTo>
                    <a:pt x="2803" y="1470"/>
                  </a:lnTo>
                  <a:lnTo>
                    <a:pt x="2804" y="1471"/>
                  </a:lnTo>
                  <a:lnTo>
                    <a:pt x="2806" y="1472"/>
                  </a:lnTo>
                  <a:lnTo>
                    <a:pt x="2807" y="1473"/>
                  </a:lnTo>
                  <a:lnTo>
                    <a:pt x="2808" y="1474"/>
                  </a:lnTo>
                  <a:lnTo>
                    <a:pt x="2809" y="1474"/>
                  </a:lnTo>
                  <a:lnTo>
                    <a:pt x="2812" y="1475"/>
                  </a:lnTo>
                  <a:lnTo>
                    <a:pt x="2813" y="1476"/>
                  </a:lnTo>
                  <a:lnTo>
                    <a:pt x="2814" y="1478"/>
                  </a:lnTo>
                  <a:lnTo>
                    <a:pt x="2815" y="1479"/>
                  </a:lnTo>
                  <a:lnTo>
                    <a:pt x="2816" y="1479"/>
                  </a:lnTo>
                  <a:lnTo>
                    <a:pt x="2817" y="1481"/>
                  </a:lnTo>
                  <a:lnTo>
                    <a:pt x="2819" y="1481"/>
                  </a:lnTo>
                  <a:lnTo>
                    <a:pt x="2821" y="1482"/>
                  </a:lnTo>
                  <a:lnTo>
                    <a:pt x="2822" y="1483"/>
                  </a:lnTo>
                  <a:lnTo>
                    <a:pt x="2823" y="1484"/>
                  </a:lnTo>
                  <a:lnTo>
                    <a:pt x="2824" y="1486"/>
                  </a:lnTo>
                  <a:lnTo>
                    <a:pt x="2825" y="1486"/>
                  </a:lnTo>
                  <a:lnTo>
                    <a:pt x="2828" y="1487"/>
                  </a:lnTo>
                  <a:lnTo>
                    <a:pt x="2829" y="1488"/>
                  </a:lnTo>
                  <a:lnTo>
                    <a:pt x="2830" y="1489"/>
                  </a:lnTo>
                  <a:lnTo>
                    <a:pt x="2831" y="1490"/>
                  </a:lnTo>
                  <a:lnTo>
                    <a:pt x="2832" y="1491"/>
                  </a:lnTo>
                  <a:lnTo>
                    <a:pt x="2833" y="1491"/>
                  </a:lnTo>
                  <a:lnTo>
                    <a:pt x="2834" y="1492"/>
                  </a:lnTo>
                  <a:lnTo>
                    <a:pt x="2836" y="1493"/>
                  </a:lnTo>
                  <a:lnTo>
                    <a:pt x="2838" y="1495"/>
                  </a:lnTo>
                  <a:lnTo>
                    <a:pt x="2839" y="1496"/>
                  </a:lnTo>
                  <a:lnTo>
                    <a:pt x="2840" y="1497"/>
                  </a:lnTo>
                  <a:lnTo>
                    <a:pt x="2841" y="1498"/>
                  </a:lnTo>
                  <a:lnTo>
                    <a:pt x="2842" y="1499"/>
                  </a:lnTo>
                  <a:lnTo>
                    <a:pt x="2844" y="1499"/>
                  </a:lnTo>
                  <a:lnTo>
                    <a:pt x="2846" y="1501"/>
                  </a:lnTo>
                  <a:lnTo>
                    <a:pt x="2847" y="1501"/>
                  </a:lnTo>
                  <a:lnTo>
                    <a:pt x="2848" y="1503"/>
                  </a:lnTo>
                  <a:lnTo>
                    <a:pt x="2849" y="1503"/>
                  </a:lnTo>
                  <a:lnTo>
                    <a:pt x="2849" y="1505"/>
                  </a:lnTo>
                  <a:lnTo>
                    <a:pt x="2846" y="1505"/>
                  </a:lnTo>
                  <a:lnTo>
                    <a:pt x="2845" y="1507"/>
                  </a:lnTo>
                  <a:lnTo>
                    <a:pt x="2845" y="1508"/>
                  </a:lnTo>
                  <a:lnTo>
                    <a:pt x="2848" y="1509"/>
                  </a:lnTo>
                  <a:lnTo>
                    <a:pt x="2848" y="1507"/>
                  </a:lnTo>
                  <a:lnTo>
                    <a:pt x="2853" y="1508"/>
                  </a:lnTo>
                  <a:lnTo>
                    <a:pt x="2854" y="1508"/>
                  </a:lnTo>
                  <a:lnTo>
                    <a:pt x="2855" y="1508"/>
                  </a:lnTo>
                  <a:lnTo>
                    <a:pt x="2857" y="1508"/>
                  </a:lnTo>
                  <a:lnTo>
                    <a:pt x="2858" y="1508"/>
                  </a:lnTo>
                  <a:lnTo>
                    <a:pt x="2861" y="1508"/>
                  </a:lnTo>
                  <a:lnTo>
                    <a:pt x="2862" y="1507"/>
                  </a:lnTo>
                  <a:lnTo>
                    <a:pt x="2864" y="1507"/>
                  </a:lnTo>
                  <a:lnTo>
                    <a:pt x="2866" y="1507"/>
                  </a:lnTo>
                  <a:lnTo>
                    <a:pt x="2867" y="1507"/>
                  </a:lnTo>
                  <a:lnTo>
                    <a:pt x="2869" y="1507"/>
                  </a:lnTo>
                  <a:lnTo>
                    <a:pt x="2871" y="1507"/>
                  </a:lnTo>
                  <a:lnTo>
                    <a:pt x="2873" y="1507"/>
                  </a:lnTo>
                  <a:lnTo>
                    <a:pt x="2874" y="1507"/>
                  </a:lnTo>
                  <a:lnTo>
                    <a:pt x="2875" y="1507"/>
                  </a:lnTo>
                  <a:lnTo>
                    <a:pt x="2878" y="1507"/>
                  </a:lnTo>
                  <a:lnTo>
                    <a:pt x="2879" y="1507"/>
                  </a:lnTo>
                  <a:lnTo>
                    <a:pt x="2881" y="1507"/>
                  </a:lnTo>
                  <a:lnTo>
                    <a:pt x="2882" y="1507"/>
                  </a:lnTo>
                  <a:lnTo>
                    <a:pt x="2883" y="1507"/>
                  </a:lnTo>
                  <a:lnTo>
                    <a:pt x="2886" y="1507"/>
                  </a:lnTo>
                  <a:lnTo>
                    <a:pt x="2887" y="1507"/>
                  </a:lnTo>
                  <a:lnTo>
                    <a:pt x="2889" y="1507"/>
                  </a:lnTo>
                  <a:lnTo>
                    <a:pt x="2890" y="1507"/>
                  </a:lnTo>
                  <a:lnTo>
                    <a:pt x="2891" y="1508"/>
                  </a:lnTo>
                  <a:lnTo>
                    <a:pt x="2890" y="1509"/>
                  </a:lnTo>
                  <a:lnTo>
                    <a:pt x="2889" y="1511"/>
                  </a:lnTo>
                  <a:lnTo>
                    <a:pt x="2888" y="1512"/>
                  </a:lnTo>
                  <a:lnTo>
                    <a:pt x="2888" y="1514"/>
                  </a:lnTo>
                  <a:lnTo>
                    <a:pt x="2889" y="1515"/>
                  </a:lnTo>
                  <a:lnTo>
                    <a:pt x="2889" y="1516"/>
                  </a:lnTo>
                  <a:lnTo>
                    <a:pt x="2890" y="1518"/>
                  </a:lnTo>
                  <a:lnTo>
                    <a:pt x="2891" y="1520"/>
                  </a:lnTo>
                  <a:lnTo>
                    <a:pt x="2891" y="1521"/>
                  </a:lnTo>
                  <a:lnTo>
                    <a:pt x="2891" y="1522"/>
                  </a:lnTo>
                  <a:lnTo>
                    <a:pt x="2889" y="1523"/>
                  </a:lnTo>
                  <a:lnTo>
                    <a:pt x="2889" y="1525"/>
                  </a:lnTo>
                  <a:lnTo>
                    <a:pt x="2889" y="1526"/>
                  </a:lnTo>
                  <a:lnTo>
                    <a:pt x="2889" y="1529"/>
                  </a:lnTo>
                  <a:lnTo>
                    <a:pt x="2889" y="1530"/>
                  </a:lnTo>
                  <a:lnTo>
                    <a:pt x="2891" y="1531"/>
                  </a:lnTo>
                  <a:lnTo>
                    <a:pt x="2892" y="1531"/>
                  </a:lnTo>
                  <a:lnTo>
                    <a:pt x="2895" y="1531"/>
                  </a:lnTo>
                  <a:lnTo>
                    <a:pt x="2896" y="1531"/>
                  </a:lnTo>
                  <a:lnTo>
                    <a:pt x="2898" y="1530"/>
                  </a:lnTo>
                  <a:lnTo>
                    <a:pt x="2899" y="1530"/>
                  </a:lnTo>
                  <a:lnTo>
                    <a:pt x="2902" y="1530"/>
                  </a:lnTo>
                  <a:lnTo>
                    <a:pt x="2902" y="1532"/>
                  </a:lnTo>
                  <a:lnTo>
                    <a:pt x="2902" y="1533"/>
                  </a:lnTo>
                  <a:lnTo>
                    <a:pt x="2902" y="1535"/>
                  </a:lnTo>
                  <a:lnTo>
                    <a:pt x="2904" y="1538"/>
                  </a:lnTo>
                  <a:lnTo>
                    <a:pt x="2905" y="1535"/>
                  </a:lnTo>
                  <a:lnTo>
                    <a:pt x="2907" y="1535"/>
                  </a:lnTo>
                  <a:lnTo>
                    <a:pt x="2908" y="1533"/>
                  </a:lnTo>
                  <a:lnTo>
                    <a:pt x="2911" y="1531"/>
                  </a:lnTo>
                  <a:lnTo>
                    <a:pt x="2913" y="1530"/>
                  </a:lnTo>
                  <a:lnTo>
                    <a:pt x="2915" y="1530"/>
                  </a:lnTo>
                  <a:lnTo>
                    <a:pt x="2917" y="1530"/>
                  </a:lnTo>
                  <a:lnTo>
                    <a:pt x="2919" y="1528"/>
                  </a:lnTo>
                  <a:lnTo>
                    <a:pt x="2920" y="1525"/>
                  </a:lnTo>
                  <a:lnTo>
                    <a:pt x="2925" y="1524"/>
                  </a:lnTo>
                  <a:lnTo>
                    <a:pt x="2928" y="1523"/>
                  </a:lnTo>
                  <a:lnTo>
                    <a:pt x="2925" y="1518"/>
                  </a:lnTo>
                  <a:lnTo>
                    <a:pt x="2928" y="1517"/>
                  </a:lnTo>
                  <a:lnTo>
                    <a:pt x="2929" y="1515"/>
                  </a:lnTo>
                  <a:lnTo>
                    <a:pt x="2931" y="1513"/>
                  </a:lnTo>
                  <a:lnTo>
                    <a:pt x="2932" y="1512"/>
                  </a:lnTo>
                  <a:lnTo>
                    <a:pt x="2934" y="1511"/>
                  </a:lnTo>
                  <a:lnTo>
                    <a:pt x="2938" y="1512"/>
                  </a:lnTo>
                  <a:lnTo>
                    <a:pt x="2940" y="1509"/>
                  </a:lnTo>
                  <a:lnTo>
                    <a:pt x="2944" y="1509"/>
                  </a:lnTo>
                  <a:lnTo>
                    <a:pt x="2948" y="1507"/>
                  </a:lnTo>
                  <a:lnTo>
                    <a:pt x="2948" y="1505"/>
                  </a:lnTo>
                  <a:lnTo>
                    <a:pt x="2947" y="1503"/>
                  </a:lnTo>
                  <a:lnTo>
                    <a:pt x="2949" y="1503"/>
                  </a:lnTo>
                  <a:lnTo>
                    <a:pt x="2950" y="1501"/>
                  </a:lnTo>
                  <a:lnTo>
                    <a:pt x="2949" y="1499"/>
                  </a:lnTo>
                  <a:lnTo>
                    <a:pt x="2952" y="1499"/>
                  </a:lnTo>
                  <a:lnTo>
                    <a:pt x="2954" y="1498"/>
                  </a:lnTo>
                  <a:lnTo>
                    <a:pt x="2955" y="1497"/>
                  </a:lnTo>
                  <a:lnTo>
                    <a:pt x="2961" y="1499"/>
                  </a:lnTo>
                  <a:lnTo>
                    <a:pt x="2963" y="1499"/>
                  </a:lnTo>
                  <a:lnTo>
                    <a:pt x="2964" y="1499"/>
                  </a:lnTo>
                  <a:lnTo>
                    <a:pt x="2966" y="1499"/>
                  </a:lnTo>
                  <a:lnTo>
                    <a:pt x="2967" y="1497"/>
                  </a:lnTo>
                  <a:lnTo>
                    <a:pt x="2970" y="1496"/>
                  </a:lnTo>
                  <a:lnTo>
                    <a:pt x="2971" y="1495"/>
                  </a:lnTo>
                  <a:lnTo>
                    <a:pt x="2972" y="1493"/>
                  </a:lnTo>
                  <a:lnTo>
                    <a:pt x="2974" y="1495"/>
                  </a:lnTo>
                  <a:lnTo>
                    <a:pt x="2977" y="1492"/>
                  </a:lnTo>
                  <a:lnTo>
                    <a:pt x="2982" y="1490"/>
                  </a:lnTo>
                  <a:lnTo>
                    <a:pt x="2983" y="1490"/>
                  </a:lnTo>
                  <a:lnTo>
                    <a:pt x="2986" y="1489"/>
                  </a:lnTo>
                  <a:lnTo>
                    <a:pt x="2989" y="1490"/>
                  </a:lnTo>
                  <a:lnTo>
                    <a:pt x="2992" y="1490"/>
                  </a:lnTo>
                  <a:lnTo>
                    <a:pt x="2994" y="1491"/>
                  </a:lnTo>
                  <a:lnTo>
                    <a:pt x="2996" y="1490"/>
                  </a:lnTo>
                  <a:lnTo>
                    <a:pt x="2999" y="1490"/>
                  </a:lnTo>
                  <a:lnTo>
                    <a:pt x="3003" y="1489"/>
                  </a:lnTo>
                  <a:lnTo>
                    <a:pt x="3005" y="1489"/>
                  </a:lnTo>
                  <a:lnTo>
                    <a:pt x="3007" y="1489"/>
                  </a:lnTo>
                  <a:lnTo>
                    <a:pt x="3008" y="1487"/>
                  </a:lnTo>
                  <a:lnTo>
                    <a:pt x="3012" y="1484"/>
                  </a:lnTo>
                  <a:lnTo>
                    <a:pt x="3015" y="1481"/>
                  </a:lnTo>
                  <a:lnTo>
                    <a:pt x="3017" y="1480"/>
                  </a:lnTo>
                  <a:lnTo>
                    <a:pt x="3019" y="1482"/>
                  </a:lnTo>
                  <a:lnTo>
                    <a:pt x="3021" y="1481"/>
                  </a:lnTo>
                  <a:lnTo>
                    <a:pt x="3024" y="1481"/>
                  </a:lnTo>
                  <a:lnTo>
                    <a:pt x="3025" y="1482"/>
                  </a:lnTo>
                  <a:lnTo>
                    <a:pt x="3028" y="1482"/>
                  </a:lnTo>
                  <a:lnTo>
                    <a:pt x="3029" y="1484"/>
                  </a:lnTo>
                  <a:lnTo>
                    <a:pt x="3033" y="1484"/>
                  </a:lnTo>
                  <a:lnTo>
                    <a:pt x="3036" y="1486"/>
                  </a:lnTo>
                  <a:lnTo>
                    <a:pt x="3040" y="1487"/>
                  </a:lnTo>
                  <a:lnTo>
                    <a:pt x="3044" y="1488"/>
                  </a:lnTo>
                  <a:lnTo>
                    <a:pt x="3044" y="1483"/>
                  </a:lnTo>
                  <a:lnTo>
                    <a:pt x="3047" y="1484"/>
                  </a:lnTo>
                  <a:lnTo>
                    <a:pt x="3048" y="1488"/>
                  </a:lnTo>
                  <a:lnTo>
                    <a:pt x="3053" y="1488"/>
                  </a:lnTo>
                  <a:lnTo>
                    <a:pt x="3056" y="1489"/>
                  </a:lnTo>
                  <a:lnTo>
                    <a:pt x="3058" y="1491"/>
                  </a:lnTo>
                  <a:lnTo>
                    <a:pt x="3060" y="1491"/>
                  </a:lnTo>
                  <a:lnTo>
                    <a:pt x="3062" y="1491"/>
                  </a:lnTo>
                  <a:lnTo>
                    <a:pt x="3064" y="1491"/>
                  </a:lnTo>
                  <a:lnTo>
                    <a:pt x="3066" y="1493"/>
                  </a:lnTo>
                  <a:lnTo>
                    <a:pt x="3070" y="1493"/>
                  </a:lnTo>
                  <a:lnTo>
                    <a:pt x="3072" y="1495"/>
                  </a:lnTo>
                  <a:lnTo>
                    <a:pt x="3073" y="1496"/>
                  </a:lnTo>
                  <a:lnTo>
                    <a:pt x="3074" y="1497"/>
                  </a:lnTo>
                  <a:lnTo>
                    <a:pt x="3074" y="1499"/>
                  </a:lnTo>
                  <a:lnTo>
                    <a:pt x="3077" y="1500"/>
                  </a:lnTo>
                  <a:lnTo>
                    <a:pt x="3080" y="1501"/>
                  </a:lnTo>
                  <a:lnTo>
                    <a:pt x="3081" y="1505"/>
                  </a:lnTo>
                  <a:lnTo>
                    <a:pt x="3083" y="1506"/>
                  </a:lnTo>
                  <a:lnTo>
                    <a:pt x="3086" y="1509"/>
                  </a:lnTo>
                  <a:lnTo>
                    <a:pt x="3089" y="1512"/>
                  </a:lnTo>
                  <a:lnTo>
                    <a:pt x="3091" y="1511"/>
                  </a:lnTo>
                  <a:lnTo>
                    <a:pt x="3096" y="1509"/>
                  </a:lnTo>
                  <a:lnTo>
                    <a:pt x="3099" y="1511"/>
                  </a:lnTo>
                  <a:lnTo>
                    <a:pt x="3103" y="1511"/>
                  </a:lnTo>
                  <a:lnTo>
                    <a:pt x="3106" y="1507"/>
                  </a:lnTo>
                  <a:lnTo>
                    <a:pt x="3110" y="1505"/>
                  </a:lnTo>
                  <a:lnTo>
                    <a:pt x="3111" y="1503"/>
                  </a:lnTo>
                  <a:lnTo>
                    <a:pt x="3114" y="1501"/>
                  </a:lnTo>
                  <a:lnTo>
                    <a:pt x="3118" y="1501"/>
                  </a:lnTo>
                  <a:lnTo>
                    <a:pt x="3120" y="1501"/>
                  </a:lnTo>
                  <a:lnTo>
                    <a:pt x="3122" y="1500"/>
                  </a:lnTo>
                  <a:lnTo>
                    <a:pt x="3123" y="1499"/>
                  </a:lnTo>
                  <a:lnTo>
                    <a:pt x="3125" y="1497"/>
                  </a:lnTo>
                  <a:lnTo>
                    <a:pt x="3128" y="1497"/>
                  </a:lnTo>
                  <a:lnTo>
                    <a:pt x="3129" y="1496"/>
                  </a:lnTo>
                  <a:lnTo>
                    <a:pt x="3130" y="1495"/>
                  </a:lnTo>
                  <a:lnTo>
                    <a:pt x="3135" y="1492"/>
                  </a:lnTo>
                  <a:lnTo>
                    <a:pt x="3138" y="1492"/>
                  </a:lnTo>
                  <a:lnTo>
                    <a:pt x="3141" y="1489"/>
                  </a:lnTo>
                  <a:lnTo>
                    <a:pt x="3143" y="1487"/>
                  </a:lnTo>
                  <a:lnTo>
                    <a:pt x="3145" y="1484"/>
                  </a:lnTo>
                  <a:lnTo>
                    <a:pt x="3147" y="1482"/>
                  </a:lnTo>
                  <a:lnTo>
                    <a:pt x="3148" y="1481"/>
                  </a:lnTo>
                  <a:lnTo>
                    <a:pt x="3152" y="1481"/>
                  </a:lnTo>
                  <a:lnTo>
                    <a:pt x="3155" y="1481"/>
                  </a:lnTo>
                  <a:lnTo>
                    <a:pt x="3157" y="1481"/>
                  </a:lnTo>
                  <a:lnTo>
                    <a:pt x="3163" y="1480"/>
                  </a:lnTo>
                  <a:lnTo>
                    <a:pt x="3166" y="1479"/>
                  </a:lnTo>
                  <a:lnTo>
                    <a:pt x="3170" y="1479"/>
                  </a:lnTo>
                  <a:lnTo>
                    <a:pt x="3172" y="1478"/>
                  </a:lnTo>
                  <a:lnTo>
                    <a:pt x="3176" y="1475"/>
                  </a:lnTo>
                  <a:lnTo>
                    <a:pt x="3179" y="1475"/>
                  </a:lnTo>
                  <a:lnTo>
                    <a:pt x="3181" y="1476"/>
                  </a:lnTo>
                  <a:lnTo>
                    <a:pt x="3185" y="1474"/>
                  </a:lnTo>
                  <a:lnTo>
                    <a:pt x="3188" y="1474"/>
                  </a:lnTo>
                  <a:lnTo>
                    <a:pt x="3190" y="1474"/>
                  </a:lnTo>
                  <a:lnTo>
                    <a:pt x="3193" y="1474"/>
                  </a:lnTo>
                  <a:lnTo>
                    <a:pt x="3196" y="1474"/>
                  </a:lnTo>
                  <a:lnTo>
                    <a:pt x="3199" y="1474"/>
                  </a:lnTo>
                  <a:lnTo>
                    <a:pt x="3203" y="1476"/>
                  </a:lnTo>
                  <a:lnTo>
                    <a:pt x="3206" y="1478"/>
                  </a:lnTo>
                  <a:lnTo>
                    <a:pt x="3207" y="1479"/>
                  </a:lnTo>
                  <a:lnTo>
                    <a:pt x="3211" y="1480"/>
                  </a:lnTo>
                  <a:lnTo>
                    <a:pt x="3213" y="1481"/>
                  </a:lnTo>
                  <a:lnTo>
                    <a:pt x="3215" y="1482"/>
                  </a:lnTo>
                  <a:lnTo>
                    <a:pt x="3216" y="1482"/>
                  </a:lnTo>
                  <a:lnTo>
                    <a:pt x="3220" y="1482"/>
                  </a:lnTo>
                  <a:lnTo>
                    <a:pt x="3221" y="1482"/>
                  </a:lnTo>
                  <a:lnTo>
                    <a:pt x="3223" y="1483"/>
                  </a:lnTo>
                  <a:lnTo>
                    <a:pt x="3226" y="1483"/>
                  </a:lnTo>
                  <a:lnTo>
                    <a:pt x="3227" y="1483"/>
                  </a:lnTo>
                  <a:lnTo>
                    <a:pt x="3229" y="1482"/>
                  </a:lnTo>
                  <a:lnTo>
                    <a:pt x="3231" y="1482"/>
                  </a:lnTo>
                  <a:lnTo>
                    <a:pt x="3235" y="1484"/>
                  </a:lnTo>
                  <a:lnTo>
                    <a:pt x="3237" y="1484"/>
                  </a:lnTo>
                  <a:lnTo>
                    <a:pt x="3238" y="1487"/>
                  </a:lnTo>
                  <a:lnTo>
                    <a:pt x="3241" y="1487"/>
                  </a:lnTo>
                  <a:lnTo>
                    <a:pt x="3244" y="1486"/>
                  </a:lnTo>
                  <a:lnTo>
                    <a:pt x="3246" y="1487"/>
                  </a:lnTo>
                  <a:lnTo>
                    <a:pt x="3248" y="1484"/>
                  </a:lnTo>
                  <a:lnTo>
                    <a:pt x="3249" y="1482"/>
                  </a:lnTo>
                  <a:lnTo>
                    <a:pt x="3252" y="1482"/>
                  </a:lnTo>
                  <a:lnTo>
                    <a:pt x="3254" y="1482"/>
                  </a:lnTo>
                  <a:lnTo>
                    <a:pt x="3257" y="1482"/>
                  </a:lnTo>
                  <a:lnTo>
                    <a:pt x="3262" y="1481"/>
                  </a:lnTo>
                  <a:lnTo>
                    <a:pt x="3263" y="1479"/>
                  </a:lnTo>
                  <a:lnTo>
                    <a:pt x="3265" y="1480"/>
                  </a:lnTo>
                  <a:lnTo>
                    <a:pt x="3268" y="1479"/>
                  </a:lnTo>
                  <a:lnTo>
                    <a:pt x="3270" y="1478"/>
                  </a:lnTo>
                  <a:lnTo>
                    <a:pt x="3273" y="1476"/>
                  </a:lnTo>
                  <a:lnTo>
                    <a:pt x="3278" y="1475"/>
                  </a:lnTo>
                  <a:lnTo>
                    <a:pt x="3281" y="1475"/>
                  </a:lnTo>
                  <a:lnTo>
                    <a:pt x="3282" y="1476"/>
                  </a:lnTo>
                  <a:lnTo>
                    <a:pt x="3282" y="1478"/>
                  </a:lnTo>
                  <a:lnTo>
                    <a:pt x="3284" y="1480"/>
                  </a:lnTo>
                  <a:lnTo>
                    <a:pt x="3285" y="1481"/>
                  </a:lnTo>
                  <a:lnTo>
                    <a:pt x="3285" y="1483"/>
                  </a:lnTo>
                  <a:lnTo>
                    <a:pt x="3285" y="1484"/>
                  </a:lnTo>
                  <a:lnTo>
                    <a:pt x="3285" y="1487"/>
                  </a:lnTo>
                  <a:lnTo>
                    <a:pt x="3284" y="1490"/>
                  </a:lnTo>
                  <a:lnTo>
                    <a:pt x="3284" y="1491"/>
                  </a:lnTo>
                  <a:lnTo>
                    <a:pt x="3284" y="1495"/>
                  </a:lnTo>
                  <a:lnTo>
                    <a:pt x="3282" y="1496"/>
                  </a:lnTo>
                  <a:lnTo>
                    <a:pt x="3282" y="1498"/>
                  </a:lnTo>
                  <a:lnTo>
                    <a:pt x="3282" y="1499"/>
                  </a:lnTo>
                  <a:lnTo>
                    <a:pt x="3282" y="1501"/>
                  </a:lnTo>
                  <a:lnTo>
                    <a:pt x="3282" y="1503"/>
                  </a:lnTo>
                  <a:lnTo>
                    <a:pt x="3282" y="1505"/>
                  </a:lnTo>
                  <a:lnTo>
                    <a:pt x="3284" y="1506"/>
                  </a:lnTo>
                  <a:lnTo>
                    <a:pt x="3284" y="1508"/>
                  </a:lnTo>
                  <a:lnTo>
                    <a:pt x="3285" y="1509"/>
                  </a:lnTo>
                  <a:lnTo>
                    <a:pt x="3285" y="1511"/>
                  </a:lnTo>
                  <a:lnTo>
                    <a:pt x="3285" y="1513"/>
                  </a:lnTo>
                  <a:lnTo>
                    <a:pt x="3284" y="1514"/>
                  </a:lnTo>
                  <a:lnTo>
                    <a:pt x="3281" y="1514"/>
                  </a:lnTo>
                  <a:lnTo>
                    <a:pt x="3280" y="1514"/>
                  </a:lnTo>
                  <a:lnTo>
                    <a:pt x="3279" y="1514"/>
                  </a:lnTo>
                  <a:lnTo>
                    <a:pt x="3277" y="1514"/>
                  </a:lnTo>
                  <a:lnTo>
                    <a:pt x="3276" y="1514"/>
                  </a:lnTo>
                  <a:lnTo>
                    <a:pt x="3273" y="1514"/>
                  </a:lnTo>
                  <a:lnTo>
                    <a:pt x="3272" y="1515"/>
                  </a:lnTo>
                  <a:lnTo>
                    <a:pt x="3270" y="1515"/>
                  </a:lnTo>
                  <a:lnTo>
                    <a:pt x="3269" y="1515"/>
                  </a:lnTo>
                  <a:lnTo>
                    <a:pt x="3266" y="1515"/>
                  </a:lnTo>
                  <a:lnTo>
                    <a:pt x="3265" y="1515"/>
                  </a:lnTo>
                  <a:lnTo>
                    <a:pt x="3264" y="1516"/>
                  </a:lnTo>
                  <a:lnTo>
                    <a:pt x="3262" y="1516"/>
                  </a:lnTo>
                  <a:lnTo>
                    <a:pt x="3260" y="1517"/>
                  </a:lnTo>
                  <a:lnTo>
                    <a:pt x="3259" y="1517"/>
                  </a:lnTo>
                  <a:lnTo>
                    <a:pt x="3257" y="1518"/>
                  </a:lnTo>
                  <a:lnTo>
                    <a:pt x="3256" y="1518"/>
                  </a:lnTo>
                  <a:lnTo>
                    <a:pt x="3255" y="1520"/>
                  </a:lnTo>
                  <a:lnTo>
                    <a:pt x="3254" y="1522"/>
                  </a:lnTo>
                  <a:lnTo>
                    <a:pt x="3253" y="1523"/>
                  </a:lnTo>
                  <a:lnTo>
                    <a:pt x="3252" y="1524"/>
                  </a:lnTo>
                  <a:lnTo>
                    <a:pt x="3252" y="1526"/>
                  </a:lnTo>
                  <a:lnTo>
                    <a:pt x="3251" y="1528"/>
                  </a:lnTo>
                  <a:lnTo>
                    <a:pt x="3251" y="1530"/>
                  </a:lnTo>
                  <a:lnTo>
                    <a:pt x="3249" y="1531"/>
                  </a:lnTo>
                  <a:lnTo>
                    <a:pt x="3248" y="1532"/>
                  </a:lnTo>
                  <a:lnTo>
                    <a:pt x="3247" y="1533"/>
                  </a:lnTo>
                  <a:lnTo>
                    <a:pt x="3246" y="1533"/>
                  </a:lnTo>
                  <a:lnTo>
                    <a:pt x="3245" y="1534"/>
                  </a:lnTo>
                  <a:lnTo>
                    <a:pt x="3244" y="1535"/>
                  </a:lnTo>
                  <a:lnTo>
                    <a:pt x="3241" y="1535"/>
                  </a:lnTo>
                  <a:lnTo>
                    <a:pt x="3240" y="1537"/>
                  </a:lnTo>
                  <a:lnTo>
                    <a:pt x="3239" y="1537"/>
                  </a:lnTo>
                  <a:lnTo>
                    <a:pt x="3237" y="1538"/>
                  </a:lnTo>
                  <a:lnTo>
                    <a:pt x="3236" y="1538"/>
                  </a:lnTo>
                  <a:lnTo>
                    <a:pt x="3235" y="1538"/>
                  </a:lnTo>
                  <a:lnTo>
                    <a:pt x="3234" y="1539"/>
                  </a:lnTo>
                  <a:lnTo>
                    <a:pt x="3231" y="1539"/>
                  </a:lnTo>
                  <a:lnTo>
                    <a:pt x="3230" y="1540"/>
                  </a:lnTo>
                  <a:lnTo>
                    <a:pt x="3229" y="1540"/>
                  </a:lnTo>
                  <a:lnTo>
                    <a:pt x="3227" y="1541"/>
                  </a:lnTo>
                  <a:lnTo>
                    <a:pt x="3226" y="1541"/>
                  </a:lnTo>
                  <a:lnTo>
                    <a:pt x="3224" y="1542"/>
                  </a:lnTo>
                  <a:lnTo>
                    <a:pt x="3221" y="1543"/>
                  </a:lnTo>
                  <a:lnTo>
                    <a:pt x="3219" y="1543"/>
                  </a:lnTo>
                  <a:lnTo>
                    <a:pt x="3218" y="1545"/>
                  </a:lnTo>
                  <a:lnTo>
                    <a:pt x="3215" y="1546"/>
                  </a:lnTo>
                  <a:lnTo>
                    <a:pt x="3214" y="1546"/>
                  </a:lnTo>
                  <a:lnTo>
                    <a:pt x="3213" y="1546"/>
                  </a:lnTo>
                  <a:lnTo>
                    <a:pt x="3211" y="1546"/>
                  </a:lnTo>
                  <a:lnTo>
                    <a:pt x="3210" y="1546"/>
                  </a:lnTo>
                  <a:lnTo>
                    <a:pt x="3207" y="1546"/>
                  </a:lnTo>
                  <a:lnTo>
                    <a:pt x="3206" y="1546"/>
                  </a:lnTo>
                  <a:lnTo>
                    <a:pt x="3205" y="1546"/>
                  </a:lnTo>
                  <a:lnTo>
                    <a:pt x="3203" y="1546"/>
                  </a:lnTo>
                  <a:lnTo>
                    <a:pt x="3202" y="1546"/>
                  </a:lnTo>
                  <a:lnTo>
                    <a:pt x="3201" y="1546"/>
                  </a:lnTo>
                  <a:lnTo>
                    <a:pt x="3198" y="1546"/>
                  </a:lnTo>
                  <a:lnTo>
                    <a:pt x="3197" y="1546"/>
                  </a:lnTo>
                  <a:lnTo>
                    <a:pt x="3195" y="1546"/>
                  </a:lnTo>
                  <a:lnTo>
                    <a:pt x="3194" y="1547"/>
                  </a:lnTo>
                  <a:lnTo>
                    <a:pt x="3191" y="1547"/>
                  </a:lnTo>
                  <a:lnTo>
                    <a:pt x="3189" y="1547"/>
                  </a:lnTo>
                  <a:lnTo>
                    <a:pt x="3188" y="1547"/>
                  </a:lnTo>
                  <a:lnTo>
                    <a:pt x="3187" y="1548"/>
                  </a:lnTo>
                  <a:lnTo>
                    <a:pt x="3185" y="1548"/>
                  </a:lnTo>
                  <a:lnTo>
                    <a:pt x="3183" y="1549"/>
                  </a:lnTo>
                  <a:lnTo>
                    <a:pt x="3181" y="1547"/>
                  </a:lnTo>
                  <a:lnTo>
                    <a:pt x="3180" y="1550"/>
                  </a:lnTo>
                  <a:lnTo>
                    <a:pt x="3179" y="1550"/>
                  </a:lnTo>
                  <a:lnTo>
                    <a:pt x="3177" y="1551"/>
                  </a:lnTo>
                  <a:lnTo>
                    <a:pt x="3176" y="1551"/>
                  </a:lnTo>
                  <a:lnTo>
                    <a:pt x="3174" y="1553"/>
                  </a:lnTo>
                  <a:lnTo>
                    <a:pt x="3172" y="1553"/>
                  </a:lnTo>
                  <a:lnTo>
                    <a:pt x="3171" y="1554"/>
                  </a:lnTo>
                  <a:lnTo>
                    <a:pt x="3169" y="1554"/>
                  </a:lnTo>
                  <a:lnTo>
                    <a:pt x="3168" y="1554"/>
                  </a:lnTo>
                  <a:lnTo>
                    <a:pt x="3166" y="1554"/>
                  </a:lnTo>
                  <a:lnTo>
                    <a:pt x="3164" y="1555"/>
                  </a:lnTo>
                  <a:lnTo>
                    <a:pt x="3163" y="1555"/>
                  </a:lnTo>
                  <a:lnTo>
                    <a:pt x="3162" y="1555"/>
                  </a:lnTo>
                  <a:lnTo>
                    <a:pt x="3160" y="1556"/>
                  </a:lnTo>
                  <a:lnTo>
                    <a:pt x="3157" y="1556"/>
                  </a:lnTo>
                  <a:lnTo>
                    <a:pt x="3156" y="1556"/>
                  </a:lnTo>
                  <a:lnTo>
                    <a:pt x="3155" y="1557"/>
                  </a:lnTo>
                  <a:lnTo>
                    <a:pt x="3154" y="1557"/>
                  </a:lnTo>
                  <a:lnTo>
                    <a:pt x="3152" y="1557"/>
                  </a:lnTo>
                  <a:lnTo>
                    <a:pt x="3151" y="1558"/>
                  </a:lnTo>
                  <a:lnTo>
                    <a:pt x="3149" y="1558"/>
                  </a:lnTo>
                  <a:lnTo>
                    <a:pt x="3148" y="1558"/>
                  </a:lnTo>
                  <a:lnTo>
                    <a:pt x="3146" y="1559"/>
                  </a:lnTo>
                  <a:lnTo>
                    <a:pt x="3145" y="1559"/>
                  </a:lnTo>
                  <a:lnTo>
                    <a:pt x="3144" y="1557"/>
                  </a:lnTo>
                  <a:lnTo>
                    <a:pt x="3140" y="1559"/>
                  </a:lnTo>
                  <a:lnTo>
                    <a:pt x="3138" y="1562"/>
                  </a:lnTo>
                  <a:lnTo>
                    <a:pt x="3137" y="1564"/>
                  </a:lnTo>
                  <a:lnTo>
                    <a:pt x="3132" y="1567"/>
                  </a:lnTo>
                  <a:lnTo>
                    <a:pt x="3128" y="1570"/>
                  </a:lnTo>
                  <a:lnTo>
                    <a:pt x="3124" y="1572"/>
                  </a:lnTo>
                  <a:lnTo>
                    <a:pt x="3122" y="1573"/>
                  </a:lnTo>
                  <a:lnTo>
                    <a:pt x="3123" y="1576"/>
                  </a:lnTo>
                  <a:lnTo>
                    <a:pt x="3122" y="1577"/>
                  </a:lnTo>
                  <a:lnTo>
                    <a:pt x="3121" y="1579"/>
                  </a:lnTo>
                  <a:lnTo>
                    <a:pt x="3120" y="1581"/>
                  </a:lnTo>
                  <a:lnTo>
                    <a:pt x="3119" y="1582"/>
                  </a:lnTo>
                  <a:lnTo>
                    <a:pt x="3119" y="1583"/>
                  </a:lnTo>
                  <a:lnTo>
                    <a:pt x="3119" y="1585"/>
                  </a:lnTo>
                  <a:lnTo>
                    <a:pt x="3118" y="1587"/>
                  </a:lnTo>
                  <a:lnTo>
                    <a:pt x="3118" y="1589"/>
                  </a:lnTo>
                  <a:lnTo>
                    <a:pt x="3118" y="1590"/>
                  </a:lnTo>
                  <a:lnTo>
                    <a:pt x="3118" y="1591"/>
                  </a:lnTo>
                  <a:lnTo>
                    <a:pt x="3118" y="1593"/>
                  </a:lnTo>
                  <a:lnTo>
                    <a:pt x="3118" y="1594"/>
                  </a:lnTo>
                  <a:lnTo>
                    <a:pt x="3119" y="1596"/>
                  </a:lnTo>
                  <a:lnTo>
                    <a:pt x="3119" y="1598"/>
                  </a:lnTo>
                  <a:lnTo>
                    <a:pt x="3119" y="1599"/>
                  </a:lnTo>
                  <a:lnTo>
                    <a:pt x="3119" y="1601"/>
                  </a:lnTo>
                  <a:lnTo>
                    <a:pt x="3119" y="1602"/>
                  </a:lnTo>
                  <a:lnTo>
                    <a:pt x="3119" y="1605"/>
                  </a:lnTo>
                  <a:lnTo>
                    <a:pt x="3119" y="1606"/>
                  </a:lnTo>
                  <a:lnTo>
                    <a:pt x="3119" y="1607"/>
                  </a:lnTo>
                  <a:lnTo>
                    <a:pt x="3118" y="1609"/>
                  </a:lnTo>
                  <a:lnTo>
                    <a:pt x="3118" y="1612"/>
                  </a:lnTo>
                  <a:lnTo>
                    <a:pt x="3118" y="1614"/>
                  </a:lnTo>
                  <a:lnTo>
                    <a:pt x="3119" y="1615"/>
                  </a:lnTo>
                  <a:lnTo>
                    <a:pt x="3118" y="1619"/>
                  </a:lnTo>
                  <a:lnTo>
                    <a:pt x="3119" y="1623"/>
                  </a:lnTo>
                  <a:lnTo>
                    <a:pt x="3119" y="1627"/>
                  </a:lnTo>
                  <a:lnTo>
                    <a:pt x="3119" y="1629"/>
                  </a:lnTo>
                  <a:lnTo>
                    <a:pt x="3119" y="1631"/>
                  </a:lnTo>
                  <a:lnTo>
                    <a:pt x="3119" y="1632"/>
                  </a:lnTo>
                  <a:lnTo>
                    <a:pt x="3119" y="1634"/>
                  </a:lnTo>
                  <a:lnTo>
                    <a:pt x="3120" y="1635"/>
                  </a:lnTo>
                  <a:lnTo>
                    <a:pt x="3121" y="1636"/>
                  </a:lnTo>
                  <a:lnTo>
                    <a:pt x="3122" y="1636"/>
                  </a:lnTo>
                  <a:lnTo>
                    <a:pt x="3124" y="1638"/>
                  </a:lnTo>
                  <a:lnTo>
                    <a:pt x="3125" y="1639"/>
                  </a:lnTo>
                  <a:lnTo>
                    <a:pt x="3128" y="1641"/>
                  </a:lnTo>
                  <a:lnTo>
                    <a:pt x="3129" y="1640"/>
                  </a:lnTo>
                  <a:lnTo>
                    <a:pt x="3131" y="1640"/>
                  </a:lnTo>
                  <a:lnTo>
                    <a:pt x="3133" y="1641"/>
                  </a:lnTo>
                  <a:lnTo>
                    <a:pt x="3136" y="1642"/>
                  </a:lnTo>
                  <a:lnTo>
                    <a:pt x="3137" y="1643"/>
                  </a:lnTo>
                  <a:lnTo>
                    <a:pt x="3139" y="1644"/>
                  </a:lnTo>
                  <a:lnTo>
                    <a:pt x="3144" y="1646"/>
                  </a:lnTo>
                  <a:lnTo>
                    <a:pt x="3146" y="1644"/>
                  </a:lnTo>
                  <a:lnTo>
                    <a:pt x="3147" y="1644"/>
                  </a:lnTo>
                  <a:lnTo>
                    <a:pt x="3149" y="1644"/>
                  </a:lnTo>
                  <a:lnTo>
                    <a:pt x="3153" y="1644"/>
                  </a:lnTo>
                  <a:lnTo>
                    <a:pt x="3155" y="1646"/>
                  </a:lnTo>
                  <a:lnTo>
                    <a:pt x="3156" y="1646"/>
                  </a:lnTo>
                  <a:lnTo>
                    <a:pt x="3160" y="1648"/>
                  </a:lnTo>
                  <a:lnTo>
                    <a:pt x="3162" y="1650"/>
                  </a:lnTo>
                  <a:lnTo>
                    <a:pt x="3165" y="1651"/>
                  </a:lnTo>
                  <a:lnTo>
                    <a:pt x="3168" y="1652"/>
                  </a:lnTo>
                  <a:lnTo>
                    <a:pt x="3169" y="1651"/>
                  </a:lnTo>
                  <a:lnTo>
                    <a:pt x="3172" y="1651"/>
                  </a:lnTo>
                  <a:lnTo>
                    <a:pt x="3173" y="1655"/>
                  </a:lnTo>
                  <a:lnTo>
                    <a:pt x="3177" y="1655"/>
                  </a:lnTo>
                  <a:lnTo>
                    <a:pt x="3177" y="1658"/>
                  </a:lnTo>
                  <a:lnTo>
                    <a:pt x="3178" y="1657"/>
                  </a:lnTo>
                  <a:lnTo>
                    <a:pt x="3180" y="1658"/>
                  </a:lnTo>
                  <a:lnTo>
                    <a:pt x="3181" y="1658"/>
                  </a:lnTo>
                  <a:lnTo>
                    <a:pt x="3183" y="1657"/>
                  </a:lnTo>
                  <a:lnTo>
                    <a:pt x="3188" y="1658"/>
                  </a:lnTo>
                  <a:lnTo>
                    <a:pt x="3190" y="1656"/>
                  </a:lnTo>
                  <a:lnTo>
                    <a:pt x="3193" y="1654"/>
                  </a:lnTo>
                  <a:lnTo>
                    <a:pt x="3195" y="1652"/>
                  </a:lnTo>
                  <a:lnTo>
                    <a:pt x="3197" y="1651"/>
                  </a:lnTo>
                  <a:lnTo>
                    <a:pt x="3199" y="1649"/>
                  </a:lnTo>
                  <a:lnTo>
                    <a:pt x="3203" y="1649"/>
                  </a:lnTo>
                  <a:lnTo>
                    <a:pt x="3204" y="1650"/>
                  </a:lnTo>
                  <a:lnTo>
                    <a:pt x="3206" y="1652"/>
                  </a:lnTo>
                  <a:lnTo>
                    <a:pt x="3207" y="1654"/>
                  </a:lnTo>
                  <a:lnTo>
                    <a:pt x="3213" y="1657"/>
                  </a:lnTo>
                  <a:lnTo>
                    <a:pt x="3216" y="1658"/>
                  </a:lnTo>
                  <a:lnTo>
                    <a:pt x="3220" y="1659"/>
                  </a:lnTo>
                  <a:lnTo>
                    <a:pt x="3222" y="1660"/>
                  </a:lnTo>
                  <a:lnTo>
                    <a:pt x="3223" y="1663"/>
                  </a:lnTo>
                  <a:lnTo>
                    <a:pt x="3228" y="1664"/>
                  </a:lnTo>
                  <a:lnTo>
                    <a:pt x="3230" y="1664"/>
                  </a:lnTo>
                  <a:lnTo>
                    <a:pt x="3232" y="1663"/>
                  </a:lnTo>
                  <a:lnTo>
                    <a:pt x="3235" y="1660"/>
                  </a:lnTo>
                  <a:lnTo>
                    <a:pt x="3237" y="1658"/>
                  </a:lnTo>
                  <a:lnTo>
                    <a:pt x="3238" y="1658"/>
                  </a:lnTo>
                  <a:lnTo>
                    <a:pt x="3241" y="1659"/>
                  </a:lnTo>
                  <a:lnTo>
                    <a:pt x="3244" y="1660"/>
                  </a:lnTo>
                  <a:lnTo>
                    <a:pt x="3249" y="1659"/>
                  </a:lnTo>
                  <a:lnTo>
                    <a:pt x="3252" y="1660"/>
                  </a:lnTo>
                  <a:lnTo>
                    <a:pt x="3255" y="1660"/>
                  </a:lnTo>
                  <a:lnTo>
                    <a:pt x="3260" y="1663"/>
                  </a:lnTo>
                  <a:lnTo>
                    <a:pt x="3260" y="1666"/>
                  </a:lnTo>
                  <a:lnTo>
                    <a:pt x="3260" y="1667"/>
                  </a:lnTo>
                  <a:lnTo>
                    <a:pt x="3261" y="1669"/>
                  </a:lnTo>
                  <a:lnTo>
                    <a:pt x="3263" y="1672"/>
                  </a:lnTo>
                  <a:lnTo>
                    <a:pt x="3265" y="1672"/>
                  </a:lnTo>
                  <a:lnTo>
                    <a:pt x="3269" y="1672"/>
                  </a:lnTo>
                  <a:lnTo>
                    <a:pt x="3271" y="1672"/>
                  </a:lnTo>
                  <a:lnTo>
                    <a:pt x="3274" y="1669"/>
                  </a:lnTo>
                  <a:lnTo>
                    <a:pt x="3276" y="1671"/>
                  </a:lnTo>
                  <a:lnTo>
                    <a:pt x="3278" y="1669"/>
                  </a:lnTo>
                  <a:lnTo>
                    <a:pt x="3280" y="1671"/>
                  </a:lnTo>
                  <a:lnTo>
                    <a:pt x="3282" y="1667"/>
                  </a:lnTo>
                  <a:lnTo>
                    <a:pt x="3286" y="1667"/>
                  </a:lnTo>
                  <a:lnTo>
                    <a:pt x="3288" y="1667"/>
                  </a:lnTo>
                  <a:lnTo>
                    <a:pt x="3289" y="1667"/>
                  </a:lnTo>
                  <a:lnTo>
                    <a:pt x="3293" y="1666"/>
                  </a:lnTo>
                  <a:lnTo>
                    <a:pt x="3297" y="1666"/>
                  </a:lnTo>
                  <a:lnTo>
                    <a:pt x="3299" y="1666"/>
                  </a:lnTo>
                  <a:lnTo>
                    <a:pt x="3301" y="1668"/>
                  </a:lnTo>
                  <a:lnTo>
                    <a:pt x="3306" y="1671"/>
                  </a:lnTo>
                  <a:lnTo>
                    <a:pt x="3310" y="1671"/>
                  </a:lnTo>
                  <a:lnTo>
                    <a:pt x="3313" y="1672"/>
                  </a:lnTo>
                  <a:lnTo>
                    <a:pt x="3315" y="1673"/>
                  </a:lnTo>
                  <a:lnTo>
                    <a:pt x="3319" y="1675"/>
                  </a:lnTo>
                  <a:lnTo>
                    <a:pt x="3322" y="1677"/>
                  </a:lnTo>
                  <a:lnTo>
                    <a:pt x="3324" y="1678"/>
                  </a:lnTo>
                  <a:lnTo>
                    <a:pt x="3326" y="1682"/>
                  </a:lnTo>
                  <a:lnTo>
                    <a:pt x="3331" y="1683"/>
                  </a:lnTo>
                  <a:lnTo>
                    <a:pt x="3335" y="1683"/>
                  </a:lnTo>
                  <a:lnTo>
                    <a:pt x="3340" y="1682"/>
                  </a:lnTo>
                  <a:lnTo>
                    <a:pt x="3345" y="1681"/>
                  </a:lnTo>
                  <a:lnTo>
                    <a:pt x="3348" y="1681"/>
                  </a:lnTo>
                  <a:lnTo>
                    <a:pt x="3354" y="1681"/>
                  </a:lnTo>
                  <a:lnTo>
                    <a:pt x="3356" y="1680"/>
                  </a:lnTo>
                  <a:lnTo>
                    <a:pt x="3359" y="1677"/>
                  </a:lnTo>
                  <a:lnTo>
                    <a:pt x="3362" y="1675"/>
                  </a:lnTo>
                  <a:lnTo>
                    <a:pt x="3365" y="1673"/>
                  </a:lnTo>
                  <a:lnTo>
                    <a:pt x="3368" y="1672"/>
                  </a:lnTo>
                  <a:lnTo>
                    <a:pt x="3372" y="1669"/>
                  </a:lnTo>
                  <a:lnTo>
                    <a:pt x="3376" y="1668"/>
                  </a:lnTo>
                  <a:lnTo>
                    <a:pt x="3378" y="1666"/>
                  </a:lnTo>
                  <a:lnTo>
                    <a:pt x="3378" y="1665"/>
                  </a:lnTo>
                  <a:lnTo>
                    <a:pt x="3379" y="1660"/>
                  </a:lnTo>
                  <a:lnTo>
                    <a:pt x="3382" y="1659"/>
                  </a:lnTo>
                  <a:lnTo>
                    <a:pt x="3385" y="1659"/>
                  </a:lnTo>
                  <a:lnTo>
                    <a:pt x="3388" y="1658"/>
                  </a:lnTo>
                  <a:lnTo>
                    <a:pt x="3390" y="1657"/>
                  </a:lnTo>
                  <a:lnTo>
                    <a:pt x="3394" y="1658"/>
                  </a:lnTo>
                  <a:lnTo>
                    <a:pt x="3396" y="1657"/>
                  </a:lnTo>
                  <a:lnTo>
                    <a:pt x="3398" y="1655"/>
                  </a:lnTo>
                  <a:lnTo>
                    <a:pt x="3402" y="1655"/>
                  </a:lnTo>
                  <a:lnTo>
                    <a:pt x="3404" y="1655"/>
                  </a:lnTo>
                  <a:lnTo>
                    <a:pt x="3407" y="1655"/>
                  </a:lnTo>
                  <a:lnTo>
                    <a:pt x="3409" y="1654"/>
                  </a:lnTo>
                  <a:lnTo>
                    <a:pt x="3410" y="1652"/>
                  </a:lnTo>
                  <a:lnTo>
                    <a:pt x="3412" y="1651"/>
                  </a:lnTo>
                  <a:lnTo>
                    <a:pt x="3417" y="1650"/>
                  </a:lnTo>
                  <a:lnTo>
                    <a:pt x="3421" y="1649"/>
                  </a:lnTo>
                  <a:lnTo>
                    <a:pt x="3423" y="1649"/>
                  </a:lnTo>
                  <a:lnTo>
                    <a:pt x="3426" y="1648"/>
                  </a:lnTo>
                  <a:lnTo>
                    <a:pt x="3428" y="1647"/>
                  </a:lnTo>
                  <a:lnTo>
                    <a:pt x="3431" y="1646"/>
                  </a:lnTo>
                  <a:lnTo>
                    <a:pt x="3432" y="1647"/>
                  </a:lnTo>
                  <a:lnTo>
                    <a:pt x="3434" y="1648"/>
                  </a:lnTo>
                  <a:lnTo>
                    <a:pt x="3436" y="1648"/>
                  </a:lnTo>
                  <a:lnTo>
                    <a:pt x="3438" y="1647"/>
                  </a:lnTo>
                  <a:lnTo>
                    <a:pt x="3440" y="1646"/>
                  </a:lnTo>
                  <a:lnTo>
                    <a:pt x="3444" y="1647"/>
                  </a:lnTo>
                  <a:lnTo>
                    <a:pt x="3447" y="1647"/>
                  </a:lnTo>
                  <a:lnTo>
                    <a:pt x="3448" y="1648"/>
                  </a:lnTo>
                  <a:lnTo>
                    <a:pt x="3451" y="1647"/>
                  </a:lnTo>
                  <a:lnTo>
                    <a:pt x="3452" y="1647"/>
                  </a:lnTo>
                  <a:lnTo>
                    <a:pt x="3453" y="1647"/>
                  </a:lnTo>
                  <a:lnTo>
                    <a:pt x="3455" y="1647"/>
                  </a:lnTo>
                  <a:lnTo>
                    <a:pt x="3456" y="1647"/>
                  </a:lnTo>
                  <a:lnTo>
                    <a:pt x="3459" y="1647"/>
                  </a:lnTo>
                  <a:lnTo>
                    <a:pt x="3460" y="1647"/>
                  </a:lnTo>
                  <a:lnTo>
                    <a:pt x="3461" y="1647"/>
                  </a:lnTo>
                  <a:lnTo>
                    <a:pt x="3463" y="1647"/>
                  </a:lnTo>
                  <a:lnTo>
                    <a:pt x="3464" y="1647"/>
                  </a:lnTo>
                  <a:lnTo>
                    <a:pt x="3465" y="1647"/>
                  </a:lnTo>
                  <a:lnTo>
                    <a:pt x="3468" y="1647"/>
                  </a:lnTo>
                  <a:lnTo>
                    <a:pt x="3469" y="1647"/>
                  </a:lnTo>
                  <a:lnTo>
                    <a:pt x="3471" y="1647"/>
                  </a:lnTo>
                  <a:lnTo>
                    <a:pt x="3472" y="1647"/>
                  </a:lnTo>
                  <a:lnTo>
                    <a:pt x="3473" y="1647"/>
                  </a:lnTo>
                  <a:lnTo>
                    <a:pt x="3476" y="1647"/>
                  </a:lnTo>
                  <a:lnTo>
                    <a:pt x="3477" y="1648"/>
                  </a:lnTo>
                  <a:lnTo>
                    <a:pt x="3478" y="1648"/>
                  </a:lnTo>
                  <a:lnTo>
                    <a:pt x="3481" y="1649"/>
                  </a:lnTo>
                  <a:lnTo>
                    <a:pt x="3482" y="1649"/>
                  </a:lnTo>
                  <a:lnTo>
                    <a:pt x="3484" y="1649"/>
                  </a:lnTo>
                  <a:lnTo>
                    <a:pt x="3486" y="1649"/>
                  </a:lnTo>
                  <a:lnTo>
                    <a:pt x="3487" y="1649"/>
                  </a:lnTo>
                  <a:lnTo>
                    <a:pt x="3488" y="1649"/>
                  </a:lnTo>
                  <a:lnTo>
                    <a:pt x="3490" y="1649"/>
                  </a:lnTo>
                  <a:lnTo>
                    <a:pt x="3492" y="1649"/>
                  </a:lnTo>
                  <a:lnTo>
                    <a:pt x="3494" y="1649"/>
                  </a:lnTo>
                  <a:lnTo>
                    <a:pt x="3495" y="1649"/>
                  </a:lnTo>
                  <a:lnTo>
                    <a:pt x="3496" y="1649"/>
                  </a:lnTo>
                  <a:lnTo>
                    <a:pt x="3498" y="1649"/>
                  </a:lnTo>
                  <a:lnTo>
                    <a:pt x="3500" y="1649"/>
                  </a:lnTo>
                  <a:lnTo>
                    <a:pt x="3502" y="1649"/>
                  </a:lnTo>
                  <a:lnTo>
                    <a:pt x="3502" y="1648"/>
                  </a:lnTo>
                  <a:lnTo>
                    <a:pt x="3503" y="1646"/>
                  </a:lnTo>
                  <a:lnTo>
                    <a:pt x="3504" y="1646"/>
                  </a:lnTo>
                  <a:lnTo>
                    <a:pt x="3506" y="1646"/>
                  </a:lnTo>
                  <a:lnTo>
                    <a:pt x="3509" y="1646"/>
                  </a:lnTo>
                  <a:lnTo>
                    <a:pt x="3510" y="1646"/>
                  </a:lnTo>
                  <a:lnTo>
                    <a:pt x="3512" y="1646"/>
                  </a:lnTo>
                  <a:lnTo>
                    <a:pt x="3513" y="1646"/>
                  </a:lnTo>
                  <a:lnTo>
                    <a:pt x="3515" y="1646"/>
                  </a:lnTo>
                  <a:lnTo>
                    <a:pt x="3517" y="1646"/>
                  </a:lnTo>
                  <a:lnTo>
                    <a:pt x="3519" y="1646"/>
                  </a:lnTo>
                  <a:lnTo>
                    <a:pt x="3520" y="1644"/>
                  </a:lnTo>
                  <a:lnTo>
                    <a:pt x="3522" y="1644"/>
                  </a:lnTo>
                  <a:lnTo>
                    <a:pt x="3525" y="1644"/>
                  </a:lnTo>
                  <a:lnTo>
                    <a:pt x="3527" y="1644"/>
                  </a:lnTo>
                  <a:lnTo>
                    <a:pt x="3529" y="1644"/>
                  </a:lnTo>
                  <a:lnTo>
                    <a:pt x="3530" y="1644"/>
                  </a:lnTo>
                  <a:lnTo>
                    <a:pt x="3533" y="1644"/>
                  </a:lnTo>
                  <a:lnTo>
                    <a:pt x="3534" y="1644"/>
                  </a:lnTo>
                  <a:lnTo>
                    <a:pt x="3536" y="1644"/>
                  </a:lnTo>
                  <a:lnTo>
                    <a:pt x="3537" y="1643"/>
                  </a:lnTo>
                  <a:lnTo>
                    <a:pt x="3539" y="1643"/>
                  </a:lnTo>
                  <a:lnTo>
                    <a:pt x="3540" y="1643"/>
                  </a:lnTo>
                  <a:lnTo>
                    <a:pt x="3542" y="1643"/>
                  </a:lnTo>
                  <a:lnTo>
                    <a:pt x="3543" y="1643"/>
                  </a:lnTo>
                  <a:lnTo>
                    <a:pt x="3545" y="1642"/>
                  </a:lnTo>
                  <a:lnTo>
                    <a:pt x="3546" y="1642"/>
                  </a:lnTo>
                  <a:lnTo>
                    <a:pt x="3548" y="1642"/>
                  </a:lnTo>
                  <a:lnTo>
                    <a:pt x="3550" y="1642"/>
                  </a:lnTo>
                  <a:lnTo>
                    <a:pt x="3551" y="1642"/>
                  </a:lnTo>
                  <a:lnTo>
                    <a:pt x="3553" y="1642"/>
                  </a:lnTo>
                  <a:lnTo>
                    <a:pt x="3554" y="1642"/>
                  </a:lnTo>
                  <a:lnTo>
                    <a:pt x="3555" y="1642"/>
                  </a:lnTo>
                  <a:lnTo>
                    <a:pt x="3558" y="1642"/>
                  </a:lnTo>
                  <a:lnTo>
                    <a:pt x="3559" y="1642"/>
                  </a:lnTo>
                  <a:lnTo>
                    <a:pt x="3560" y="1642"/>
                  </a:lnTo>
                  <a:lnTo>
                    <a:pt x="3562" y="1642"/>
                  </a:lnTo>
                  <a:lnTo>
                    <a:pt x="3563" y="1642"/>
                  </a:lnTo>
                  <a:lnTo>
                    <a:pt x="3565" y="1642"/>
                  </a:lnTo>
                  <a:lnTo>
                    <a:pt x="3567" y="1642"/>
                  </a:lnTo>
                  <a:lnTo>
                    <a:pt x="3569" y="1642"/>
                  </a:lnTo>
                  <a:lnTo>
                    <a:pt x="3570" y="1642"/>
                  </a:lnTo>
                  <a:lnTo>
                    <a:pt x="3572" y="1642"/>
                  </a:lnTo>
                  <a:lnTo>
                    <a:pt x="3573" y="1643"/>
                  </a:lnTo>
                  <a:lnTo>
                    <a:pt x="3576" y="1643"/>
                  </a:lnTo>
                  <a:lnTo>
                    <a:pt x="3578" y="1643"/>
                  </a:lnTo>
                  <a:lnTo>
                    <a:pt x="3579" y="1643"/>
                  </a:lnTo>
                  <a:lnTo>
                    <a:pt x="3580" y="1643"/>
                  </a:lnTo>
                  <a:lnTo>
                    <a:pt x="3583" y="1643"/>
                  </a:lnTo>
                  <a:lnTo>
                    <a:pt x="3584" y="1644"/>
                  </a:lnTo>
                  <a:lnTo>
                    <a:pt x="3586" y="1644"/>
                  </a:lnTo>
                  <a:lnTo>
                    <a:pt x="3587" y="1644"/>
                  </a:lnTo>
                  <a:lnTo>
                    <a:pt x="3589" y="1646"/>
                  </a:lnTo>
                  <a:lnTo>
                    <a:pt x="3590" y="1646"/>
                  </a:lnTo>
                  <a:lnTo>
                    <a:pt x="3593" y="1647"/>
                  </a:lnTo>
                  <a:lnTo>
                    <a:pt x="3594" y="1647"/>
                  </a:lnTo>
                  <a:lnTo>
                    <a:pt x="3596" y="1647"/>
                  </a:lnTo>
                  <a:lnTo>
                    <a:pt x="3597" y="1648"/>
                  </a:lnTo>
                  <a:lnTo>
                    <a:pt x="3600" y="1648"/>
                  </a:lnTo>
                  <a:lnTo>
                    <a:pt x="3601" y="1648"/>
                  </a:lnTo>
                  <a:lnTo>
                    <a:pt x="3602" y="1649"/>
                  </a:lnTo>
                  <a:lnTo>
                    <a:pt x="3604" y="1649"/>
                  </a:lnTo>
                  <a:lnTo>
                    <a:pt x="3605" y="1650"/>
                  </a:lnTo>
                  <a:lnTo>
                    <a:pt x="3606" y="1650"/>
                  </a:lnTo>
                  <a:lnTo>
                    <a:pt x="3608" y="1650"/>
                  </a:lnTo>
                  <a:lnTo>
                    <a:pt x="3610" y="1651"/>
                  </a:lnTo>
                  <a:lnTo>
                    <a:pt x="3611" y="1651"/>
                  </a:lnTo>
                  <a:lnTo>
                    <a:pt x="3612" y="1652"/>
                  </a:lnTo>
                  <a:lnTo>
                    <a:pt x="3614" y="1652"/>
                  </a:lnTo>
                  <a:lnTo>
                    <a:pt x="3616" y="1654"/>
                  </a:lnTo>
                  <a:lnTo>
                    <a:pt x="3618" y="1654"/>
                  </a:lnTo>
                  <a:lnTo>
                    <a:pt x="3619" y="1655"/>
                  </a:lnTo>
                  <a:lnTo>
                    <a:pt x="3620" y="1655"/>
                  </a:lnTo>
                  <a:lnTo>
                    <a:pt x="3622" y="1655"/>
                  </a:lnTo>
                  <a:lnTo>
                    <a:pt x="3625" y="1657"/>
                  </a:lnTo>
                  <a:lnTo>
                    <a:pt x="3626" y="1657"/>
                  </a:lnTo>
                  <a:lnTo>
                    <a:pt x="3628" y="1658"/>
                  </a:lnTo>
                  <a:lnTo>
                    <a:pt x="3629" y="1658"/>
                  </a:lnTo>
                  <a:lnTo>
                    <a:pt x="3630" y="1659"/>
                  </a:lnTo>
                  <a:lnTo>
                    <a:pt x="3633" y="1659"/>
                  </a:lnTo>
                  <a:lnTo>
                    <a:pt x="3634" y="1659"/>
                  </a:lnTo>
                  <a:lnTo>
                    <a:pt x="3636" y="1660"/>
                  </a:lnTo>
                  <a:lnTo>
                    <a:pt x="3637" y="1660"/>
                  </a:lnTo>
                  <a:lnTo>
                    <a:pt x="3639" y="1660"/>
                  </a:lnTo>
                  <a:lnTo>
                    <a:pt x="3641" y="1661"/>
                  </a:lnTo>
                  <a:lnTo>
                    <a:pt x="3643" y="1661"/>
                  </a:lnTo>
                  <a:lnTo>
                    <a:pt x="3644" y="1663"/>
                  </a:lnTo>
                  <a:lnTo>
                    <a:pt x="3646" y="1663"/>
                  </a:lnTo>
                  <a:lnTo>
                    <a:pt x="3647" y="1663"/>
                  </a:lnTo>
                  <a:lnTo>
                    <a:pt x="3648" y="1664"/>
                  </a:lnTo>
                  <a:lnTo>
                    <a:pt x="3651" y="1664"/>
                  </a:lnTo>
                  <a:lnTo>
                    <a:pt x="3653" y="1665"/>
                  </a:lnTo>
                  <a:lnTo>
                    <a:pt x="3654" y="1664"/>
                  </a:lnTo>
                  <a:lnTo>
                    <a:pt x="3655" y="1663"/>
                  </a:lnTo>
                  <a:lnTo>
                    <a:pt x="3656" y="1660"/>
                  </a:lnTo>
                  <a:lnTo>
                    <a:pt x="3659" y="1660"/>
                  </a:lnTo>
                  <a:lnTo>
                    <a:pt x="3660" y="1660"/>
                  </a:lnTo>
                  <a:lnTo>
                    <a:pt x="3661" y="1659"/>
                  </a:lnTo>
                  <a:lnTo>
                    <a:pt x="3662" y="1658"/>
                  </a:lnTo>
                  <a:lnTo>
                    <a:pt x="3664" y="1658"/>
                  </a:lnTo>
                  <a:lnTo>
                    <a:pt x="3666" y="1657"/>
                  </a:lnTo>
                  <a:lnTo>
                    <a:pt x="3667" y="1657"/>
                  </a:lnTo>
                  <a:lnTo>
                    <a:pt x="3669" y="1656"/>
                  </a:lnTo>
                  <a:lnTo>
                    <a:pt x="3670" y="1656"/>
                  </a:lnTo>
                  <a:lnTo>
                    <a:pt x="3671" y="1655"/>
                  </a:lnTo>
                  <a:lnTo>
                    <a:pt x="3673" y="1654"/>
                  </a:lnTo>
                  <a:lnTo>
                    <a:pt x="3675" y="1652"/>
                  </a:lnTo>
                  <a:lnTo>
                    <a:pt x="3676" y="1651"/>
                  </a:lnTo>
                  <a:lnTo>
                    <a:pt x="3677" y="1650"/>
                  </a:lnTo>
                  <a:lnTo>
                    <a:pt x="3678" y="1650"/>
                  </a:lnTo>
                  <a:lnTo>
                    <a:pt x="3679" y="1649"/>
                  </a:lnTo>
                  <a:lnTo>
                    <a:pt x="3681" y="1649"/>
                  </a:lnTo>
                  <a:lnTo>
                    <a:pt x="3683" y="1648"/>
                  </a:lnTo>
                  <a:lnTo>
                    <a:pt x="3685" y="1648"/>
                  </a:lnTo>
                  <a:lnTo>
                    <a:pt x="3686" y="1647"/>
                  </a:lnTo>
                  <a:lnTo>
                    <a:pt x="3687" y="1647"/>
                  </a:lnTo>
                  <a:lnTo>
                    <a:pt x="3688" y="1646"/>
                  </a:lnTo>
                  <a:lnTo>
                    <a:pt x="3689" y="1646"/>
                  </a:lnTo>
                  <a:lnTo>
                    <a:pt x="3692" y="1644"/>
                  </a:lnTo>
                  <a:lnTo>
                    <a:pt x="3693" y="1644"/>
                  </a:lnTo>
                  <a:lnTo>
                    <a:pt x="3694" y="1643"/>
                  </a:lnTo>
                  <a:lnTo>
                    <a:pt x="3696" y="1643"/>
                  </a:lnTo>
                  <a:lnTo>
                    <a:pt x="3697" y="1642"/>
                  </a:lnTo>
                  <a:lnTo>
                    <a:pt x="3700" y="1642"/>
                  </a:lnTo>
                  <a:lnTo>
                    <a:pt x="3701" y="1641"/>
                  </a:lnTo>
                  <a:lnTo>
                    <a:pt x="3703" y="1641"/>
                  </a:lnTo>
                  <a:lnTo>
                    <a:pt x="3704" y="1640"/>
                  </a:lnTo>
                  <a:lnTo>
                    <a:pt x="3705" y="1640"/>
                  </a:lnTo>
                  <a:lnTo>
                    <a:pt x="3708" y="1640"/>
                  </a:lnTo>
                  <a:lnTo>
                    <a:pt x="3709" y="1639"/>
                  </a:lnTo>
                  <a:lnTo>
                    <a:pt x="3712" y="1640"/>
                  </a:lnTo>
                  <a:lnTo>
                    <a:pt x="3717" y="1638"/>
                  </a:lnTo>
                  <a:lnTo>
                    <a:pt x="3720" y="1639"/>
                  </a:lnTo>
                  <a:lnTo>
                    <a:pt x="3720" y="1638"/>
                  </a:lnTo>
                  <a:lnTo>
                    <a:pt x="3721" y="1635"/>
                  </a:lnTo>
                  <a:lnTo>
                    <a:pt x="3725" y="1636"/>
                  </a:lnTo>
                  <a:lnTo>
                    <a:pt x="3726" y="1636"/>
                  </a:lnTo>
                  <a:lnTo>
                    <a:pt x="3728" y="1636"/>
                  </a:lnTo>
                  <a:lnTo>
                    <a:pt x="3729" y="1638"/>
                  </a:lnTo>
                  <a:lnTo>
                    <a:pt x="3731" y="1638"/>
                  </a:lnTo>
                  <a:lnTo>
                    <a:pt x="3733" y="1638"/>
                  </a:lnTo>
                  <a:lnTo>
                    <a:pt x="3735" y="1639"/>
                  </a:lnTo>
                  <a:lnTo>
                    <a:pt x="3736" y="1639"/>
                  </a:lnTo>
                  <a:lnTo>
                    <a:pt x="3738" y="1640"/>
                  </a:lnTo>
                  <a:lnTo>
                    <a:pt x="3739" y="1640"/>
                  </a:lnTo>
                  <a:lnTo>
                    <a:pt x="3741" y="1641"/>
                  </a:lnTo>
                  <a:lnTo>
                    <a:pt x="3743" y="1641"/>
                  </a:lnTo>
                  <a:lnTo>
                    <a:pt x="3744" y="1642"/>
                  </a:lnTo>
                  <a:lnTo>
                    <a:pt x="3746" y="1642"/>
                  </a:lnTo>
                  <a:lnTo>
                    <a:pt x="3747" y="1642"/>
                  </a:lnTo>
                  <a:lnTo>
                    <a:pt x="3749" y="1643"/>
                  </a:lnTo>
                  <a:lnTo>
                    <a:pt x="3751" y="1644"/>
                  </a:lnTo>
                  <a:lnTo>
                    <a:pt x="3753" y="1644"/>
                  </a:lnTo>
                  <a:lnTo>
                    <a:pt x="3754" y="1646"/>
                  </a:lnTo>
                  <a:lnTo>
                    <a:pt x="3755" y="1646"/>
                  </a:lnTo>
                  <a:lnTo>
                    <a:pt x="3756" y="1647"/>
                  </a:lnTo>
                  <a:lnTo>
                    <a:pt x="3758" y="1647"/>
                  </a:lnTo>
                  <a:lnTo>
                    <a:pt x="3760" y="1648"/>
                  </a:lnTo>
                  <a:lnTo>
                    <a:pt x="3761" y="1648"/>
                  </a:lnTo>
                  <a:lnTo>
                    <a:pt x="3763" y="1648"/>
                  </a:lnTo>
                  <a:lnTo>
                    <a:pt x="3764" y="1648"/>
                  </a:lnTo>
                  <a:lnTo>
                    <a:pt x="3767" y="1649"/>
                  </a:lnTo>
                  <a:lnTo>
                    <a:pt x="3768" y="1649"/>
                  </a:lnTo>
                  <a:lnTo>
                    <a:pt x="3770" y="1649"/>
                  </a:lnTo>
                  <a:lnTo>
                    <a:pt x="3771" y="1649"/>
                  </a:lnTo>
                  <a:lnTo>
                    <a:pt x="3774" y="1649"/>
                  </a:lnTo>
                  <a:lnTo>
                    <a:pt x="3775" y="1649"/>
                  </a:lnTo>
                  <a:lnTo>
                    <a:pt x="3776" y="1649"/>
                  </a:lnTo>
                  <a:lnTo>
                    <a:pt x="3778" y="1649"/>
                  </a:lnTo>
                  <a:lnTo>
                    <a:pt x="3779" y="1649"/>
                  </a:lnTo>
                  <a:lnTo>
                    <a:pt x="3782" y="1650"/>
                  </a:lnTo>
                  <a:lnTo>
                    <a:pt x="3783" y="1650"/>
                  </a:lnTo>
                  <a:lnTo>
                    <a:pt x="3784" y="1650"/>
                  </a:lnTo>
                  <a:lnTo>
                    <a:pt x="3786" y="1651"/>
                  </a:lnTo>
                  <a:lnTo>
                    <a:pt x="3787" y="1652"/>
                  </a:lnTo>
                  <a:lnTo>
                    <a:pt x="3788" y="1652"/>
                  </a:lnTo>
                  <a:lnTo>
                    <a:pt x="3791" y="1652"/>
                  </a:lnTo>
                  <a:lnTo>
                    <a:pt x="3792" y="1652"/>
                  </a:lnTo>
                  <a:lnTo>
                    <a:pt x="3793" y="1654"/>
                  </a:lnTo>
                  <a:lnTo>
                    <a:pt x="3795" y="1654"/>
                  </a:lnTo>
                  <a:lnTo>
                    <a:pt x="3796" y="1654"/>
                  </a:lnTo>
                  <a:lnTo>
                    <a:pt x="3797" y="1654"/>
                  </a:lnTo>
                  <a:lnTo>
                    <a:pt x="3800" y="1654"/>
                  </a:lnTo>
                  <a:lnTo>
                    <a:pt x="3802" y="1655"/>
                  </a:lnTo>
                  <a:lnTo>
                    <a:pt x="3803" y="1655"/>
                  </a:lnTo>
                  <a:lnTo>
                    <a:pt x="3804" y="1655"/>
                  </a:lnTo>
                  <a:lnTo>
                    <a:pt x="3807" y="1656"/>
                  </a:lnTo>
                  <a:lnTo>
                    <a:pt x="3808" y="1656"/>
                  </a:lnTo>
                  <a:lnTo>
                    <a:pt x="3810" y="1656"/>
                  </a:lnTo>
                  <a:lnTo>
                    <a:pt x="3811" y="1657"/>
                  </a:lnTo>
                  <a:lnTo>
                    <a:pt x="3812" y="1657"/>
                  </a:lnTo>
                  <a:lnTo>
                    <a:pt x="3814" y="1657"/>
                  </a:lnTo>
                  <a:lnTo>
                    <a:pt x="3816" y="1658"/>
                  </a:lnTo>
                  <a:lnTo>
                    <a:pt x="3818" y="1658"/>
                  </a:lnTo>
                  <a:lnTo>
                    <a:pt x="3819" y="1659"/>
                  </a:lnTo>
                  <a:lnTo>
                    <a:pt x="3821" y="1659"/>
                  </a:lnTo>
                  <a:lnTo>
                    <a:pt x="3822" y="1660"/>
                  </a:lnTo>
                  <a:lnTo>
                    <a:pt x="3824" y="1660"/>
                  </a:lnTo>
                  <a:lnTo>
                    <a:pt x="3826" y="1660"/>
                  </a:lnTo>
                  <a:lnTo>
                    <a:pt x="3827" y="1660"/>
                  </a:lnTo>
                  <a:lnTo>
                    <a:pt x="3829" y="1661"/>
                  </a:lnTo>
                  <a:lnTo>
                    <a:pt x="3830" y="1661"/>
                  </a:lnTo>
                  <a:lnTo>
                    <a:pt x="3833" y="1661"/>
                  </a:lnTo>
                  <a:lnTo>
                    <a:pt x="3834" y="1661"/>
                  </a:lnTo>
                  <a:lnTo>
                    <a:pt x="3835" y="1661"/>
                  </a:lnTo>
                  <a:lnTo>
                    <a:pt x="3837" y="1661"/>
                  </a:lnTo>
                  <a:lnTo>
                    <a:pt x="3838" y="1661"/>
                  </a:lnTo>
                  <a:lnTo>
                    <a:pt x="3841" y="1661"/>
                  </a:lnTo>
                  <a:lnTo>
                    <a:pt x="3842" y="1660"/>
                  </a:lnTo>
                  <a:lnTo>
                    <a:pt x="3844" y="1660"/>
                  </a:lnTo>
                  <a:lnTo>
                    <a:pt x="3845" y="1659"/>
                  </a:lnTo>
                  <a:lnTo>
                    <a:pt x="3846" y="1659"/>
                  </a:lnTo>
                  <a:lnTo>
                    <a:pt x="3849" y="1658"/>
                  </a:lnTo>
                  <a:lnTo>
                    <a:pt x="3850" y="1658"/>
                  </a:lnTo>
                  <a:lnTo>
                    <a:pt x="3851" y="1657"/>
                  </a:lnTo>
                  <a:lnTo>
                    <a:pt x="3853" y="1657"/>
                  </a:lnTo>
                  <a:lnTo>
                    <a:pt x="3854" y="1657"/>
                  </a:lnTo>
                  <a:lnTo>
                    <a:pt x="3857" y="1657"/>
                  </a:lnTo>
                  <a:lnTo>
                    <a:pt x="3858" y="1657"/>
                  </a:lnTo>
                  <a:lnTo>
                    <a:pt x="3860" y="1657"/>
                  </a:lnTo>
                  <a:lnTo>
                    <a:pt x="3862" y="1657"/>
                  </a:lnTo>
                  <a:lnTo>
                    <a:pt x="3863" y="1657"/>
                  </a:lnTo>
                  <a:lnTo>
                    <a:pt x="3866" y="1657"/>
                  </a:lnTo>
                  <a:lnTo>
                    <a:pt x="3867" y="1657"/>
                  </a:lnTo>
                  <a:lnTo>
                    <a:pt x="3869" y="1657"/>
                  </a:lnTo>
                  <a:lnTo>
                    <a:pt x="3870" y="1656"/>
                  </a:lnTo>
                  <a:lnTo>
                    <a:pt x="3871" y="1655"/>
                  </a:lnTo>
                  <a:lnTo>
                    <a:pt x="3874" y="1655"/>
                  </a:lnTo>
                  <a:lnTo>
                    <a:pt x="3875" y="1655"/>
                  </a:lnTo>
                  <a:lnTo>
                    <a:pt x="3877" y="1655"/>
                  </a:lnTo>
                  <a:lnTo>
                    <a:pt x="3878" y="1655"/>
                  </a:lnTo>
                  <a:lnTo>
                    <a:pt x="3880" y="1655"/>
                  </a:lnTo>
                  <a:lnTo>
                    <a:pt x="3882" y="1654"/>
                  </a:lnTo>
                  <a:lnTo>
                    <a:pt x="3884" y="1654"/>
                  </a:lnTo>
                  <a:lnTo>
                    <a:pt x="3885" y="1654"/>
                  </a:lnTo>
                  <a:lnTo>
                    <a:pt x="3887" y="1654"/>
                  </a:lnTo>
                  <a:lnTo>
                    <a:pt x="3888" y="1652"/>
                  </a:lnTo>
                  <a:lnTo>
                    <a:pt x="3891" y="1652"/>
                  </a:lnTo>
                  <a:lnTo>
                    <a:pt x="3892" y="1652"/>
                  </a:lnTo>
                  <a:lnTo>
                    <a:pt x="3894" y="1652"/>
                  </a:lnTo>
                  <a:lnTo>
                    <a:pt x="3895" y="1651"/>
                  </a:lnTo>
                  <a:lnTo>
                    <a:pt x="3897" y="1651"/>
                  </a:lnTo>
                  <a:lnTo>
                    <a:pt x="3899" y="1650"/>
                  </a:lnTo>
                  <a:lnTo>
                    <a:pt x="3900" y="1650"/>
                  </a:lnTo>
                  <a:lnTo>
                    <a:pt x="3902" y="1650"/>
                  </a:lnTo>
                  <a:lnTo>
                    <a:pt x="3903" y="1649"/>
                  </a:lnTo>
                  <a:lnTo>
                    <a:pt x="3905" y="1649"/>
                  </a:lnTo>
                  <a:lnTo>
                    <a:pt x="3908" y="1649"/>
                  </a:lnTo>
                  <a:lnTo>
                    <a:pt x="3910" y="1649"/>
                  </a:lnTo>
                  <a:lnTo>
                    <a:pt x="3911" y="1649"/>
                  </a:lnTo>
                  <a:lnTo>
                    <a:pt x="3913" y="1649"/>
                  </a:lnTo>
                  <a:lnTo>
                    <a:pt x="3913" y="1650"/>
                  </a:lnTo>
                  <a:lnTo>
                    <a:pt x="3916" y="1650"/>
                  </a:lnTo>
                  <a:lnTo>
                    <a:pt x="3917" y="1650"/>
                  </a:lnTo>
                  <a:lnTo>
                    <a:pt x="3919" y="1650"/>
                  </a:lnTo>
                  <a:lnTo>
                    <a:pt x="3920" y="1650"/>
                  </a:lnTo>
                  <a:lnTo>
                    <a:pt x="3921" y="1650"/>
                  </a:lnTo>
                  <a:lnTo>
                    <a:pt x="3922" y="1650"/>
                  </a:lnTo>
                  <a:lnTo>
                    <a:pt x="3925" y="1650"/>
                  </a:lnTo>
                  <a:lnTo>
                    <a:pt x="3926" y="1649"/>
                  </a:lnTo>
                  <a:lnTo>
                    <a:pt x="3928" y="1650"/>
                  </a:lnTo>
                  <a:lnTo>
                    <a:pt x="3929" y="1650"/>
                  </a:lnTo>
                  <a:lnTo>
                    <a:pt x="3929" y="1652"/>
                  </a:lnTo>
                  <a:lnTo>
                    <a:pt x="3929" y="1654"/>
                  </a:lnTo>
                  <a:lnTo>
                    <a:pt x="3932" y="1654"/>
                  </a:lnTo>
                  <a:lnTo>
                    <a:pt x="3933" y="1655"/>
                  </a:lnTo>
                  <a:lnTo>
                    <a:pt x="3934" y="1655"/>
                  </a:lnTo>
                  <a:lnTo>
                    <a:pt x="3936" y="1655"/>
                  </a:lnTo>
                  <a:lnTo>
                    <a:pt x="3937" y="1654"/>
                  </a:lnTo>
                  <a:lnTo>
                    <a:pt x="3940" y="1654"/>
                  </a:lnTo>
                  <a:lnTo>
                    <a:pt x="3941" y="1652"/>
                  </a:lnTo>
                  <a:lnTo>
                    <a:pt x="3942" y="1652"/>
                  </a:lnTo>
                  <a:lnTo>
                    <a:pt x="3944" y="1652"/>
                  </a:lnTo>
                  <a:lnTo>
                    <a:pt x="3945" y="1654"/>
                  </a:lnTo>
                  <a:lnTo>
                    <a:pt x="3947" y="1654"/>
                  </a:lnTo>
                  <a:lnTo>
                    <a:pt x="3949" y="1654"/>
                  </a:lnTo>
                  <a:lnTo>
                    <a:pt x="3951" y="1655"/>
                  </a:lnTo>
                  <a:lnTo>
                    <a:pt x="3952" y="1655"/>
                  </a:lnTo>
                  <a:lnTo>
                    <a:pt x="3953" y="1655"/>
                  </a:lnTo>
                  <a:lnTo>
                    <a:pt x="3955" y="1655"/>
                  </a:lnTo>
                  <a:lnTo>
                    <a:pt x="3957" y="1656"/>
                  </a:lnTo>
                  <a:lnTo>
                    <a:pt x="3959" y="1656"/>
                  </a:lnTo>
                  <a:lnTo>
                    <a:pt x="3960" y="1657"/>
                  </a:lnTo>
                  <a:lnTo>
                    <a:pt x="3962" y="1657"/>
                  </a:lnTo>
                  <a:lnTo>
                    <a:pt x="3963" y="1657"/>
                  </a:lnTo>
                  <a:lnTo>
                    <a:pt x="3965" y="1658"/>
                  </a:lnTo>
                  <a:lnTo>
                    <a:pt x="3967" y="1658"/>
                  </a:lnTo>
                  <a:lnTo>
                    <a:pt x="3968" y="1658"/>
                  </a:lnTo>
                  <a:lnTo>
                    <a:pt x="3970" y="1659"/>
                  </a:lnTo>
                  <a:lnTo>
                    <a:pt x="3971" y="1659"/>
                  </a:lnTo>
                  <a:lnTo>
                    <a:pt x="3974" y="1659"/>
                  </a:lnTo>
                  <a:lnTo>
                    <a:pt x="3975" y="1660"/>
                  </a:lnTo>
                  <a:lnTo>
                    <a:pt x="3977" y="1660"/>
                  </a:lnTo>
                  <a:lnTo>
                    <a:pt x="3978" y="1660"/>
                  </a:lnTo>
                  <a:lnTo>
                    <a:pt x="3979" y="1661"/>
                  </a:lnTo>
                  <a:lnTo>
                    <a:pt x="3979" y="1664"/>
                  </a:lnTo>
                  <a:lnTo>
                    <a:pt x="3979" y="1665"/>
                  </a:lnTo>
                  <a:lnTo>
                    <a:pt x="3980" y="1667"/>
                  </a:lnTo>
                  <a:lnTo>
                    <a:pt x="3980" y="1668"/>
                  </a:lnTo>
                  <a:lnTo>
                    <a:pt x="3982" y="1669"/>
                  </a:lnTo>
                  <a:lnTo>
                    <a:pt x="3984" y="1669"/>
                  </a:lnTo>
                  <a:lnTo>
                    <a:pt x="3985" y="1671"/>
                  </a:lnTo>
                  <a:lnTo>
                    <a:pt x="3987" y="1671"/>
                  </a:lnTo>
                  <a:lnTo>
                    <a:pt x="3988" y="1671"/>
                  </a:lnTo>
                  <a:lnTo>
                    <a:pt x="3992" y="1671"/>
                  </a:lnTo>
                  <a:lnTo>
                    <a:pt x="3993" y="1672"/>
                  </a:lnTo>
                  <a:lnTo>
                    <a:pt x="3995" y="1672"/>
                  </a:lnTo>
                  <a:lnTo>
                    <a:pt x="3996" y="1672"/>
                  </a:lnTo>
                  <a:lnTo>
                    <a:pt x="3998" y="1672"/>
                  </a:lnTo>
                  <a:lnTo>
                    <a:pt x="4000" y="1672"/>
                  </a:lnTo>
                  <a:lnTo>
                    <a:pt x="4001" y="1671"/>
                  </a:lnTo>
                  <a:lnTo>
                    <a:pt x="4003" y="1671"/>
                  </a:lnTo>
                  <a:lnTo>
                    <a:pt x="4003" y="1669"/>
                  </a:lnTo>
                  <a:lnTo>
                    <a:pt x="4003" y="1668"/>
                  </a:lnTo>
                  <a:lnTo>
                    <a:pt x="4004" y="1666"/>
                  </a:lnTo>
                  <a:lnTo>
                    <a:pt x="4004" y="1665"/>
                  </a:lnTo>
                  <a:lnTo>
                    <a:pt x="4005" y="1665"/>
                  </a:lnTo>
                  <a:lnTo>
                    <a:pt x="4008" y="1665"/>
                  </a:lnTo>
                  <a:lnTo>
                    <a:pt x="4009" y="1666"/>
                  </a:lnTo>
                  <a:lnTo>
                    <a:pt x="4011" y="1666"/>
                  </a:lnTo>
                  <a:lnTo>
                    <a:pt x="4012" y="1666"/>
                  </a:lnTo>
                  <a:lnTo>
                    <a:pt x="4015" y="1665"/>
                  </a:lnTo>
                  <a:lnTo>
                    <a:pt x="4016" y="1664"/>
                  </a:lnTo>
                  <a:lnTo>
                    <a:pt x="4017" y="1663"/>
                  </a:lnTo>
                  <a:lnTo>
                    <a:pt x="4018" y="1663"/>
                  </a:lnTo>
                  <a:lnTo>
                    <a:pt x="4020" y="1661"/>
                  </a:lnTo>
                  <a:lnTo>
                    <a:pt x="4021" y="1660"/>
                  </a:lnTo>
                  <a:lnTo>
                    <a:pt x="4023" y="1659"/>
                  </a:lnTo>
                  <a:lnTo>
                    <a:pt x="4024" y="1657"/>
                  </a:lnTo>
                  <a:lnTo>
                    <a:pt x="4024" y="1656"/>
                  </a:lnTo>
                  <a:lnTo>
                    <a:pt x="4025" y="1655"/>
                  </a:lnTo>
                  <a:lnTo>
                    <a:pt x="4026" y="1652"/>
                  </a:lnTo>
                  <a:lnTo>
                    <a:pt x="4027" y="1651"/>
                  </a:lnTo>
                  <a:lnTo>
                    <a:pt x="4028" y="1650"/>
                  </a:lnTo>
                  <a:lnTo>
                    <a:pt x="4029" y="1648"/>
                  </a:lnTo>
                  <a:lnTo>
                    <a:pt x="4029" y="1647"/>
                  </a:lnTo>
                  <a:lnTo>
                    <a:pt x="4032" y="1644"/>
                  </a:lnTo>
                  <a:lnTo>
                    <a:pt x="4033" y="1643"/>
                  </a:lnTo>
                  <a:lnTo>
                    <a:pt x="4034" y="1642"/>
                  </a:lnTo>
                  <a:lnTo>
                    <a:pt x="4035" y="1641"/>
                  </a:lnTo>
                  <a:lnTo>
                    <a:pt x="4036" y="1640"/>
                  </a:lnTo>
                  <a:lnTo>
                    <a:pt x="4037" y="1639"/>
                  </a:lnTo>
                  <a:lnTo>
                    <a:pt x="4038" y="1638"/>
                  </a:lnTo>
                  <a:lnTo>
                    <a:pt x="4040" y="1636"/>
                  </a:lnTo>
                  <a:lnTo>
                    <a:pt x="4042" y="1635"/>
                  </a:lnTo>
                  <a:lnTo>
                    <a:pt x="4042" y="1634"/>
                  </a:lnTo>
                  <a:lnTo>
                    <a:pt x="4044" y="1633"/>
                  </a:lnTo>
                  <a:lnTo>
                    <a:pt x="4045" y="1632"/>
                  </a:lnTo>
                  <a:lnTo>
                    <a:pt x="4046" y="1631"/>
                  </a:lnTo>
                  <a:lnTo>
                    <a:pt x="4048" y="1630"/>
                  </a:lnTo>
                  <a:lnTo>
                    <a:pt x="4049" y="1629"/>
                  </a:lnTo>
                  <a:lnTo>
                    <a:pt x="4050" y="1627"/>
                  </a:lnTo>
                  <a:lnTo>
                    <a:pt x="4051" y="1626"/>
                  </a:lnTo>
                  <a:lnTo>
                    <a:pt x="4052" y="1625"/>
                  </a:lnTo>
                  <a:lnTo>
                    <a:pt x="4054" y="1624"/>
                  </a:lnTo>
                  <a:lnTo>
                    <a:pt x="4056" y="1622"/>
                  </a:lnTo>
                  <a:lnTo>
                    <a:pt x="4057" y="1621"/>
                  </a:lnTo>
                  <a:lnTo>
                    <a:pt x="4058" y="1619"/>
                  </a:lnTo>
                  <a:lnTo>
                    <a:pt x="4059" y="1619"/>
                  </a:lnTo>
                  <a:lnTo>
                    <a:pt x="4060" y="1618"/>
                  </a:lnTo>
                  <a:lnTo>
                    <a:pt x="4061" y="1617"/>
                  </a:lnTo>
                  <a:lnTo>
                    <a:pt x="4062" y="1616"/>
                  </a:lnTo>
                  <a:lnTo>
                    <a:pt x="4066" y="1616"/>
                  </a:lnTo>
                  <a:lnTo>
                    <a:pt x="4067" y="1614"/>
                  </a:lnTo>
                  <a:lnTo>
                    <a:pt x="4068" y="1612"/>
                  </a:lnTo>
                  <a:lnTo>
                    <a:pt x="4069" y="1610"/>
                  </a:lnTo>
                  <a:lnTo>
                    <a:pt x="4070" y="1609"/>
                  </a:lnTo>
                  <a:lnTo>
                    <a:pt x="4071" y="1608"/>
                  </a:lnTo>
                  <a:lnTo>
                    <a:pt x="4073" y="1606"/>
                  </a:lnTo>
                  <a:lnTo>
                    <a:pt x="4075" y="1604"/>
                  </a:lnTo>
                  <a:lnTo>
                    <a:pt x="4075" y="1600"/>
                  </a:lnTo>
                  <a:lnTo>
                    <a:pt x="4077" y="1597"/>
                  </a:lnTo>
                  <a:lnTo>
                    <a:pt x="4078" y="1596"/>
                  </a:lnTo>
                  <a:lnTo>
                    <a:pt x="4078" y="1593"/>
                  </a:lnTo>
                  <a:lnTo>
                    <a:pt x="4078" y="1591"/>
                  </a:lnTo>
                  <a:lnTo>
                    <a:pt x="4079" y="1590"/>
                  </a:lnTo>
                  <a:lnTo>
                    <a:pt x="4079" y="1589"/>
                  </a:lnTo>
                  <a:lnTo>
                    <a:pt x="4081" y="1587"/>
                  </a:lnTo>
                  <a:lnTo>
                    <a:pt x="4081" y="1585"/>
                  </a:lnTo>
                  <a:lnTo>
                    <a:pt x="4082" y="1584"/>
                  </a:lnTo>
                  <a:lnTo>
                    <a:pt x="4082" y="1582"/>
                  </a:lnTo>
                  <a:lnTo>
                    <a:pt x="4083" y="1581"/>
                  </a:lnTo>
                  <a:lnTo>
                    <a:pt x="4083" y="1579"/>
                  </a:lnTo>
                  <a:lnTo>
                    <a:pt x="4084" y="1577"/>
                  </a:lnTo>
                  <a:lnTo>
                    <a:pt x="4084" y="1576"/>
                  </a:lnTo>
                  <a:lnTo>
                    <a:pt x="4085" y="1575"/>
                  </a:lnTo>
                  <a:lnTo>
                    <a:pt x="4085" y="1573"/>
                  </a:lnTo>
                  <a:lnTo>
                    <a:pt x="4086" y="1572"/>
                  </a:lnTo>
                  <a:lnTo>
                    <a:pt x="4086" y="1571"/>
                  </a:lnTo>
                  <a:lnTo>
                    <a:pt x="4088" y="1566"/>
                  </a:lnTo>
                  <a:lnTo>
                    <a:pt x="4092" y="1562"/>
                  </a:lnTo>
                  <a:lnTo>
                    <a:pt x="4094" y="1558"/>
                  </a:lnTo>
                  <a:lnTo>
                    <a:pt x="4096" y="1556"/>
                  </a:lnTo>
                  <a:lnTo>
                    <a:pt x="4098" y="1554"/>
                  </a:lnTo>
                  <a:lnTo>
                    <a:pt x="4099" y="1548"/>
                  </a:lnTo>
                  <a:lnTo>
                    <a:pt x="4099" y="1545"/>
                  </a:lnTo>
                  <a:lnTo>
                    <a:pt x="4100" y="1542"/>
                  </a:lnTo>
                  <a:lnTo>
                    <a:pt x="4102" y="1540"/>
                  </a:lnTo>
                  <a:lnTo>
                    <a:pt x="4103" y="1540"/>
                  </a:lnTo>
                  <a:lnTo>
                    <a:pt x="4106" y="1538"/>
                  </a:lnTo>
                  <a:lnTo>
                    <a:pt x="4107" y="1534"/>
                  </a:lnTo>
                  <a:lnTo>
                    <a:pt x="4109" y="1533"/>
                  </a:lnTo>
                  <a:lnTo>
                    <a:pt x="4111" y="1532"/>
                  </a:lnTo>
                  <a:lnTo>
                    <a:pt x="4115" y="1531"/>
                  </a:lnTo>
                  <a:lnTo>
                    <a:pt x="4118" y="1530"/>
                  </a:lnTo>
                  <a:lnTo>
                    <a:pt x="4119" y="1530"/>
                  </a:lnTo>
                  <a:lnTo>
                    <a:pt x="4121" y="1529"/>
                  </a:lnTo>
                  <a:lnTo>
                    <a:pt x="4123" y="1529"/>
                  </a:lnTo>
                  <a:lnTo>
                    <a:pt x="4124" y="1528"/>
                  </a:lnTo>
                  <a:lnTo>
                    <a:pt x="4126" y="1528"/>
                  </a:lnTo>
                  <a:lnTo>
                    <a:pt x="4127" y="1526"/>
                  </a:lnTo>
                  <a:lnTo>
                    <a:pt x="4128" y="1526"/>
                  </a:lnTo>
                  <a:lnTo>
                    <a:pt x="4131" y="1525"/>
                  </a:lnTo>
                  <a:lnTo>
                    <a:pt x="4132" y="1525"/>
                  </a:lnTo>
                  <a:lnTo>
                    <a:pt x="4134" y="1524"/>
                  </a:lnTo>
                  <a:lnTo>
                    <a:pt x="4135" y="1524"/>
                  </a:lnTo>
                  <a:lnTo>
                    <a:pt x="4136" y="1523"/>
                  </a:lnTo>
                  <a:lnTo>
                    <a:pt x="4137" y="1523"/>
                  </a:lnTo>
                  <a:lnTo>
                    <a:pt x="4140" y="1522"/>
                  </a:lnTo>
                  <a:lnTo>
                    <a:pt x="4141" y="1522"/>
                  </a:lnTo>
                  <a:lnTo>
                    <a:pt x="4142" y="1524"/>
                  </a:lnTo>
                  <a:lnTo>
                    <a:pt x="4144" y="1523"/>
                  </a:lnTo>
                  <a:lnTo>
                    <a:pt x="4146" y="1521"/>
                  </a:lnTo>
                  <a:lnTo>
                    <a:pt x="4149" y="1515"/>
                  </a:lnTo>
                  <a:lnTo>
                    <a:pt x="4152" y="1512"/>
                  </a:lnTo>
                  <a:lnTo>
                    <a:pt x="4153" y="1511"/>
                  </a:lnTo>
                  <a:lnTo>
                    <a:pt x="4154" y="1508"/>
                  </a:lnTo>
                  <a:lnTo>
                    <a:pt x="4158" y="1507"/>
                  </a:lnTo>
                  <a:lnTo>
                    <a:pt x="4160" y="1506"/>
                  </a:lnTo>
                  <a:lnTo>
                    <a:pt x="4159" y="1503"/>
                  </a:lnTo>
                  <a:lnTo>
                    <a:pt x="4160" y="1501"/>
                  </a:lnTo>
                  <a:lnTo>
                    <a:pt x="4161" y="1500"/>
                  </a:lnTo>
                  <a:lnTo>
                    <a:pt x="4162" y="1499"/>
                  </a:lnTo>
                  <a:lnTo>
                    <a:pt x="4164" y="1498"/>
                  </a:lnTo>
                  <a:lnTo>
                    <a:pt x="4164" y="1497"/>
                  </a:lnTo>
                  <a:lnTo>
                    <a:pt x="4165" y="1495"/>
                  </a:lnTo>
                  <a:lnTo>
                    <a:pt x="4166" y="1493"/>
                  </a:lnTo>
                  <a:lnTo>
                    <a:pt x="4167" y="1492"/>
                  </a:lnTo>
                  <a:lnTo>
                    <a:pt x="4168" y="1491"/>
                  </a:lnTo>
                  <a:lnTo>
                    <a:pt x="4169" y="1490"/>
                  </a:lnTo>
                  <a:lnTo>
                    <a:pt x="4170" y="1489"/>
                  </a:lnTo>
                  <a:lnTo>
                    <a:pt x="4170" y="1488"/>
                  </a:lnTo>
                  <a:lnTo>
                    <a:pt x="4173" y="1487"/>
                  </a:lnTo>
                  <a:lnTo>
                    <a:pt x="4174" y="1484"/>
                  </a:lnTo>
                  <a:lnTo>
                    <a:pt x="4175" y="1483"/>
                  </a:lnTo>
                  <a:lnTo>
                    <a:pt x="4175" y="1482"/>
                  </a:lnTo>
                  <a:lnTo>
                    <a:pt x="4176" y="1481"/>
                  </a:lnTo>
                  <a:lnTo>
                    <a:pt x="4177" y="1480"/>
                  </a:lnTo>
                  <a:lnTo>
                    <a:pt x="4178" y="1479"/>
                  </a:lnTo>
                  <a:lnTo>
                    <a:pt x="4179" y="1478"/>
                  </a:lnTo>
                  <a:lnTo>
                    <a:pt x="4181" y="1476"/>
                  </a:lnTo>
                  <a:lnTo>
                    <a:pt x="4182" y="1475"/>
                  </a:lnTo>
                  <a:lnTo>
                    <a:pt x="4183" y="1474"/>
                  </a:lnTo>
                  <a:lnTo>
                    <a:pt x="4184" y="1472"/>
                  </a:lnTo>
                  <a:lnTo>
                    <a:pt x="4184" y="1471"/>
                  </a:lnTo>
                  <a:lnTo>
                    <a:pt x="4185" y="1470"/>
                  </a:lnTo>
                  <a:lnTo>
                    <a:pt x="4186" y="1469"/>
                  </a:lnTo>
                  <a:lnTo>
                    <a:pt x="4187" y="1467"/>
                  </a:lnTo>
                  <a:lnTo>
                    <a:pt x="4189" y="1466"/>
                  </a:lnTo>
                  <a:lnTo>
                    <a:pt x="4185" y="1464"/>
                  </a:lnTo>
                  <a:lnTo>
                    <a:pt x="4187" y="1463"/>
                  </a:lnTo>
                  <a:lnTo>
                    <a:pt x="4191" y="1463"/>
                  </a:lnTo>
                  <a:lnTo>
                    <a:pt x="4193" y="1461"/>
                  </a:lnTo>
                  <a:lnTo>
                    <a:pt x="4195" y="1459"/>
                  </a:lnTo>
                  <a:lnTo>
                    <a:pt x="4198" y="1457"/>
                  </a:lnTo>
                  <a:lnTo>
                    <a:pt x="4200" y="1454"/>
                  </a:lnTo>
                  <a:lnTo>
                    <a:pt x="4201" y="1450"/>
                  </a:lnTo>
                  <a:lnTo>
                    <a:pt x="4201" y="1449"/>
                  </a:lnTo>
                  <a:lnTo>
                    <a:pt x="4202" y="1448"/>
                  </a:lnTo>
                  <a:lnTo>
                    <a:pt x="4203" y="1447"/>
                  </a:lnTo>
                  <a:lnTo>
                    <a:pt x="4204" y="1446"/>
                  </a:lnTo>
                  <a:lnTo>
                    <a:pt x="4206" y="1444"/>
                  </a:lnTo>
                  <a:lnTo>
                    <a:pt x="4207" y="1442"/>
                  </a:lnTo>
                  <a:lnTo>
                    <a:pt x="4208" y="1441"/>
                  </a:lnTo>
                  <a:lnTo>
                    <a:pt x="4209" y="1440"/>
                  </a:lnTo>
                  <a:lnTo>
                    <a:pt x="4210" y="1439"/>
                  </a:lnTo>
                  <a:lnTo>
                    <a:pt x="4211" y="1438"/>
                  </a:lnTo>
                  <a:lnTo>
                    <a:pt x="4212" y="1437"/>
                  </a:lnTo>
                  <a:lnTo>
                    <a:pt x="4214" y="1434"/>
                  </a:lnTo>
                  <a:lnTo>
                    <a:pt x="4215" y="1433"/>
                  </a:lnTo>
                  <a:lnTo>
                    <a:pt x="4216" y="1431"/>
                  </a:lnTo>
                  <a:lnTo>
                    <a:pt x="4217" y="1430"/>
                  </a:lnTo>
                  <a:lnTo>
                    <a:pt x="4218" y="1429"/>
                  </a:lnTo>
                  <a:lnTo>
                    <a:pt x="4219" y="1428"/>
                  </a:lnTo>
                  <a:lnTo>
                    <a:pt x="4220" y="1427"/>
                  </a:lnTo>
                  <a:lnTo>
                    <a:pt x="4221" y="1425"/>
                  </a:lnTo>
                  <a:lnTo>
                    <a:pt x="4223" y="1423"/>
                  </a:lnTo>
                  <a:lnTo>
                    <a:pt x="4224" y="1422"/>
                  </a:lnTo>
                  <a:lnTo>
                    <a:pt x="4225" y="1421"/>
                  </a:lnTo>
                  <a:lnTo>
                    <a:pt x="4226" y="1420"/>
                  </a:lnTo>
                  <a:lnTo>
                    <a:pt x="4227" y="1419"/>
                  </a:lnTo>
                  <a:lnTo>
                    <a:pt x="4228" y="1417"/>
                  </a:lnTo>
                  <a:lnTo>
                    <a:pt x="4229" y="1416"/>
                  </a:lnTo>
                  <a:lnTo>
                    <a:pt x="4229" y="1415"/>
                  </a:lnTo>
                  <a:lnTo>
                    <a:pt x="4232" y="1413"/>
                  </a:lnTo>
                  <a:lnTo>
                    <a:pt x="4232" y="1412"/>
                  </a:lnTo>
                  <a:lnTo>
                    <a:pt x="4233" y="1411"/>
                  </a:lnTo>
                  <a:lnTo>
                    <a:pt x="4234" y="1410"/>
                  </a:lnTo>
                  <a:lnTo>
                    <a:pt x="4235" y="1408"/>
                  </a:lnTo>
                  <a:lnTo>
                    <a:pt x="4236" y="1407"/>
                  </a:lnTo>
                  <a:lnTo>
                    <a:pt x="4237" y="1406"/>
                  </a:lnTo>
                  <a:lnTo>
                    <a:pt x="4239" y="1405"/>
                  </a:lnTo>
                  <a:lnTo>
                    <a:pt x="4240" y="1403"/>
                  </a:lnTo>
                  <a:lnTo>
                    <a:pt x="4241" y="1403"/>
                  </a:lnTo>
                  <a:lnTo>
                    <a:pt x="4242" y="1400"/>
                  </a:lnTo>
                  <a:lnTo>
                    <a:pt x="4242" y="1399"/>
                  </a:lnTo>
                  <a:lnTo>
                    <a:pt x="4243" y="1398"/>
                  </a:lnTo>
                  <a:lnTo>
                    <a:pt x="4244" y="1397"/>
                  </a:lnTo>
                  <a:lnTo>
                    <a:pt x="4245" y="1396"/>
                  </a:lnTo>
                  <a:lnTo>
                    <a:pt x="4247" y="1395"/>
                  </a:lnTo>
                  <a:lnTo>
                    <a:pt x="4248" y="1394"/>
                  </a:lnTo>
                  <a:lnTo>
                    <a:pt x="4249" y="1391"/>
                  </a:lnTo>
                  <a:lnTo>
                    <a:pt x="4250" y="1390"/>
                  </a:lnTo>
                  <a:lnTo>
                    <a:pt x="4252" y="1388"/>
                  </a:lnTo>
                  <a:lnTo>
                    <a:pt x="4253" y="1387"/>
                  </a:lnTo>
                  <a:lnTo>
                    <a:pt x="4254" y="1386"/>
                  </a:lnTo>
                  <a:lnTo>
                    <a:pt x="4254" y="1385"/>
                  </a:lnTo>
                  <a:lnTo>
                    <a:pt x="4256" y="1383"/>
                  </a:lnTo>
                  <a:lnTo>
                    <a:pt x="4257" y="1382"/>
                  </a:lnTo>
                  <a:lnTo>
                    <a:pt x="4258" y="1380"/>
                  </a:lnTo>
                  <a:lnTo>
                    <a:pt x="4259" y="1379"/>
                  </a:lnTo>
                  <a:lnTo>
                    <a:pt x="4260" y="1378"/>
                  </a:lnTo>
                  <a:lnTo>
                    <a:pt x="4261" y="1377"/>
                  </a:lnTo>
                  <a:lnTo>
                    <a:pt x="4262" y="1375"/>
                  </a:lnTo>
                  <a:lnTo>
                    <a:pt x="4264" y="1374"/>
                  </a:lnTo>
                  <a:lnTo>
                    <a:pt x="4265" y="1373"/>
                  </a:lnTo>
                  <a:lnTo>
                    <a:pt x="4266" y="1372"/>
                  </a:lnTo>
                  <a:lnTo>
                    <a:pt x="4266" y="1370"/>
                  </a:lnTo>
                  <a:lnTo>
                    <a:pt x="4267" y="1370"/>
                  </a:lnTo>
                  <a:lnTo>
                    <a:pt x="4268" y="1368"/>
                  </a:lnTo>
                  <a:lnTo>
                    <a:pt x="4269" y="1366"/>
                  </a:lnTo>
                  <a:lnTo>
                    <a:pt x="4270" y="1365"/>
                  </a:lnTo>
                  <a:lnTo>
                    <a:pt x="4272" y="1364"/>
                  </a:lnTo>
                  <a:lnTo>
                    <a:pt x="4273" y="1363"/>
                  </a:lnTo>
                  <a:lnTo>
                    <a:pt x="4274" y="1362"/>
                  </a:lnTo>
                  <a:lnTo>
                    <a:pt x="4274" y="1361"/>
                  </a:lnTo>
                  <a:lnTo>
                    <a:pt x="4275" y="1360"/>
                  </a:lnTo>
                  <a:lnTo>
                    <a:pt x="4276" y="1357"/>
                  </a:lnTo>
                  <a:lnTo>
                    <a:pt x="4277" y="1356"/>
                  </a:lnTo>
                  <a:lnTo>
                    <a:pt x="4278" y="1355"/>
                  </a:lnTo>
                  <a:lnTo>
                    <a:pt x="4279" y="1354"/>
                  </a:lnTo>
                  <a:lnTo>
                    <a:pt x="4281" y="1353"/>
                  </a:lnTo>
                  <a:lnTo>
                    <a:pt x="4282" y="1352"/>
                  </a:lnTo>
                  <a:lnTo>
                    <a:pt x="4283" y="1350"/>
                  </a:lnTo>
                  <a:lnTo>
                    <a:pt x="4284" y="1349"/>
                  </a:lnTo>
                  <a:lnTo>
                    <a:pt x="4285" y="1347"/>
                  </a:lnTo>
                  <a:lnTo>
                    <a:pt x="4286" y="1346"/>
                  </a:lnTo>
                  <a:lnTo>
                    <a:pt x="4287" y="1345"/>
                  </a:lnTo>
                  <a:lnTo>
                    <a:pt x="4289" y="1344"/>
                  </a:lnTo>
                  <a:lnTo>
                    <a:pt x="4290" y="1341"/>
                  </a:lnTo>
                  <a:lnTo>
                    <a:pt x="4291" y="1340"/>
                  </a:lnTo>
                  <a:lnTo>
                    <a:pt x="4291" y="1339"/>
                  </a:lnTo>
                  <a:lnTo>
                    <a:pt x="4292" y="1338"/>
                  </a:lnTo>
                  <a:lnTo>
                    <a:pt x="4293" y="1337"/>
                  </a:lnTo>
                  <a:lnTo>
                    <a:pt x="4294" y="1336"/>
                  </a:lnTo>
                  <a:lnTo>
                    <a:pt x="4295" y="1335"/>
                  </a:lnTo>
                  <a:lnTo>
                    <a:pt x="4297" y="1333"/>
                  </a:lnTo>
                  <a:lnTo>
                    <a:pt x="4298" y="1331"/>
                  </a:lnTo>
                  <a:lnTo>
                    <a:pt x="4299" y="1330"/>
                  </a:lnTo>
                  <a:lnTo>
                    <a:pt x="4300" y="1329"/>
                  </a:lnTo>
                  <a:lnTo>
                    <a:pt x="4301" y="1328"/>
                  </a:lnTo>
                  <a:lnTo>
                    <a:pt x="4302" y="1327"/>
                  </a:lnTo>
                  <a:lnTo>
                    <a:pt x="4302" y="1326"/>
                  </a:lnTo>
                  <a:lnTo>
                    <a:pt x="4303" y="1324"/>
                  </a:lnTo>
                  <a:lnTo>
                    <a:pt x="4304" y="1323"/>
                  </a:lnTo>
                  <a:lnTo>
                    <a:pt x="4306" y="1321"/>
                  </a:lnTo>
                  <a:lnTo>
                    <a:pt x="4307" y="1321"/>
                  </a:lnTo>
                  <a:lnTo>
                    <a:pt x="4308" y="1319"/>
                  </a:lnTo>
                  <a:lnTo>
                    <a:pt x="4309" y="1318"/>
                  </a:lnTo>
                  <a:lnTo>
                    <a:pt x="4310" y="1316"/>
                  </a:lnTo>
                  <a:lnTo>
                    <a:pt x="4310" y="1315"/>
                  </a:lnTo>
                  <a:lnTo>
                    <a:pt x="4311" y="1314"/>
                  </a:lnTo>
                  <a:lnTo>
                    <a:pt x="4312" y="1313"/>
                  </a:lnTo>
                  <a:lnTo>
                    <a:pt x="4314" y="1312"/>
                  </a:lnTo>
                  <a:lnTo>
                    <a:pt x="4315" y="1311"/>
                  </a:lnTo>
                  <a:lnTo>
                    <a:pt x="4316" y="1309"/>
                  </a:lnTo>
                  <a:lnTo>
                    <a:pt x="4317" y="1307"/>
                  </a:lnTo>
                  <a:lnTo>
                    <a:pt x="4318" y="1306"/>
                  </a:lnTo>
                  <a:lnTo>
                    <a:pt x="4319" y="1305"/>
                  </a:lnTo>
                  <a:lnTo>
                    <a:pt x="4320" y="1303"/>
                  </a:lnTo>
                  <a:lnTo>
                    <a:pt x="4322" y="1302"/>
                  </a:lnTo>
                  <a:lnTo>
                    <a:pt x="4323" y="1301"/>
                  </a:lnTo>
                  <a:lnTo>
                    <a:pt x="4324" y="1301"/>
                  </a:lnTo>
                  <a:lnTo>
                    <a:pt x="4325" y="1299"/>
                  </a:lnTo>
                  <a:lnTo>
                    <a:pt x="4327" y="1298"/>
                  </a:lnTo>
                  <a:lnTo>
                    <a:pt x="4327" y="1297"/>
                  </a:lnTo>
                  <a:lnTo>
                    <a:pt x="4328" y="1296"/>
                  </a:lnTo>
                  <a:lnTo>
                    <a:pt x="4330" y="1295"/>
                  </a:lnTo>
                  <a:lnTo>
                    <a:pt x="4330" y="1294"/>
                  </a:lnTo>
                  <a:lnTo>
                    <a:pt x="4330" y="1290"/>
                  </a:lnTo>
                  <a:lnTo>
                    <a:pt x="4330" y="1288"/>
                  </a:lnTo>
                  <a:lnTo>
                    <a:pt x="4330" y="1286"/>
                  </a:lnTo>
                  <a:lnTo>
                    <a:pt x="4332" y="1286"/>
                  </a:lnTo>
                  <a:lnTo>
                    <a:pt x="4334" y="1286"/>
                  </a:lnTo>
                  <a:lnTo>
                    <a:pt x="4335" y="1286"/>
                  </a:lnTo>
                  <a:lnTo>
                    <a:pt x="4337" y="1288"/>
                  </a:lnTo>
                  <a:lnTo>
                    <a:pt x="4341" y="1289"/>
                  </a:lnTo>
                  <a:lnTo>
                    <a:pt x="4342" y="1288"/>
                  </a:lnTo>
                  <a:lnTo>
                    <a:pt x="4344" y="1291"/>
                  </a:lnTo>
                  <a:lnTo>
                    <a:pt x="4347" y="1289"/>
                  </a:lnTo>
                  <a:lnTo>
                    <a:pt x="4349" y="1289"/>
                  </a:lnTo>
                  <a:lnTo>
                    <a:pt x="4351" y="1289"/>
                  </a:lnTo>
                  <a:lnTo>
                    <a:pt x="4353" y="1288"/>
                  </a:lnTo>
                  <a:lnTo>
                    <a:pt x="4355" y="1289"/>
                  </a:lnTo>
                  <a:lnTo>
                    <a:pt x="4356" y="1289"/>
                  </a:lnTo>
                  <a:lnTo>
                    <a:pt x="4357" y="1291"/>
                  </a:lnTo>
                  <a:lnTo>
                    <a:pt x="4359" y="1293"/>
                  </a:lnTo>
                  <a:lnTo>
                    <a:pt x="4357" y="1296"/>
                  </a:lnTo>
                  <a:lnTo>
                    <a:pt x="4358" y="1297"/>
                  </a:lnTo>
                  <a:lnTo>
                    <a:pt x="4358" y="1298"/>
                  </a:lnTo>
                  <a:lnTo>
                    <a:pt x="4360" y="1299"/>
                  </a:lnTo>
                  <a:lnTo>
                    <a:pt x="4361" y="1301"/>
                  </a:lnTo>
                  <a:lnTo>
                    <a:pt x="4362" y="1301"/>
                  </a:lnTo>
                  <a:lnTo>
                    <a:pt x="4364" y="1301"/>
                  </a:lnTo>
                  <a:lnTo>
                    <a:pt x="4366" y="1301"/>
                  </a:lnTo>
                  <a:lnTo>
                    <a:pt x="4368" y="1302"/>
                  </a:lnTo>
                  <a:lnTo>
                    <a:pt x="4370" y="1302"/>
                  </a:lnTo>
                  <a:lnTo>
                    <a:pt x="4373" y="1302"/>
                  </a:lnTo>
                  <a:lnTo>
                    <a:pt x="4374" y="1303"/>
                  </a:lnTo>
                  <a:lnTo>
                    <a:pt x="4376" y="1304"/>
                  </a:lnTo>
                  <a:lnTo>
                    <a:pt x="4377" y="1305"/>
                  </a:lnTo>
                  <a:lnTo>
                    <a:pt x="4378" y="1306"/>
                  </a:lnTo>
                  <a:lnTo>
                    <a:pt x="4378" y="1307"/>
                  </a:lnTo>
                  <a:lnTo>
                    <a:pt x="4378" y="1310"/>
                  </a:lnTo>
                  <a:lnTo>
                    <a:pt x="4382" y="1309"/>
                  </a:lnTo>
                  <a:lnTo>
                    <a:pt x="4382" y="1311"/>
                  </a:lnTo>
                  <a:lnTo>
                    <a:pt x="4386" y="1311"/>
                  </a:lnTo>
                  <a:lnTo>
                    <a:pt x="4387" y="1310"/>
                  </a:lnTo>
                  <a:lnTo>
                    <a:pt x="4390" y="1310"/>
                  </a:lnTo>
                  <a:lnTo>
                    <a:pt x="4391" y="1310"/>
                  </a:lnTo>
                  <a:lnTo>
                    <a:pt x="4392" y="1310"/>
                  </a:lnTo>
                  <a:lnTo>
                    <a:pt x="4394" y="1311"/>
                  </a:lnTo>
                  <a:lnTo>
                    <a:pt x="4395" y="1311"/>
                  </a:lnTo>
                  <a:lnTo>
                    <a:pt x="4398" y="1311"/>
                  </a:lnTo>
                  <a:lnTo>
                    <a:pt x="4399" y="1311"/>
                  </a:lnTo>
                  <a:lnTo>
                    <a:pt x="4401" y="1311"/>
                  </a:lnTo>
                  <a:lnTo>
                    <a:pt x="4403" y="1312"/>
                  </a:lnTo>
                  <a:lnTo>
                    <a:pt x="4405" y="1312"/>
                  </a:lnTo>
                  <a:lnTo>
                    <a:pt x="4407" y="1312"/>
                  </a:lnTo>
                  <a:lnTo>
                    <a:pt x="4408" y="1313"/>
                  </a:lnTo>
                  <a:lnTo>
                    <a:pt x="4408" y="1314"/>
                  </a:lnTo>
                  <a:lnTo>
                    <a:pt x="4409" y="1315"/>
                  </a:lnTo>
                  <a:lnTo>
                    <a:pt x="4410" y="1318"/>
                  </a:lnTo>
                  <a:lnTo>
                    <a:pt x="4410" y="1319"/>
                  </a:lnTo>
                  <a:lnTo>
                    <a:pt x="4411" y="1320"/>
                  </a:lnTo>
                  <a:lnTo>
                    <a:pt x="4411" y="1321"/>
                  </a:lnTo>
                  <a:lnTo>
                    <a:pt x="4411" y="1323"/>
                  </a:lnTo>
                  <a:lnTo>
                    <a:pt x="4413" y="1324"/>
                  </a:lnTo>
                  <a:lnTo>
                    <a:pt x="4413" y="1327"/>
                  </a:lnTo>
                  <a:lnTo>
                    <a:pt x="4413" y="1328"/>
                  </a:lnTo>
                  <a:lnTo>
                    <a:pt x="4413" y="1329"/>
                  </a:lnTo>
                  <a:lnTo>
                    <a:pt x="4414" y="1331"/>
                  </a:lnTo>
                  <a:lnTo>
                    <a:pt x="4414" y="1332"/>
                  </a:lnTo>
                  <a:lnTo>
                    <a:pt x="4415" y="1333"/>
                  </a:lnTo>
                  <a:lnTo>
                    <a:pt x="4416" y="1336"/>
                  </a:lnTo>
                  <a:lnTo>
                    <a:pt x="4417" y="1336"/>
                  </a:lnTo>
                  <a:lnTo>
                    <a:pt x="4418" y="1337"/>
                  </a:lnTo>
                  <a:lnTo>
                    <a:pt x="4420" y="1337"/>
                  </a:lnTo>
                  <a:lnTo>
                    <a:pt x="4422" y="1337"/>
                  </a:lnTo>
                  <a:lnTo>
                    <a:pt x="4423" y="1336"/>
                  </a:lnTo>
                  <a:lnTo>
                    <a:pt x="4425" y="1336"/>
                  </a:lnTo>
                  <a:lnTo>
                    <a:pt x="4426" y="1335"/>
                  </a:lnTo>
                  <a:lnTo>
                    <a:pt x="4428" y="1335"/>
                  </a:lnTo>
                  <a:lnTo>
                    <a:pt x="4430" y="1336"/>
                  </a:lnTo>
                  <a:lnTo>
                    <a:pt x="4430" y="1338"/>
                  </a:lnTo>
                  <a:lnTo>
                    <a:pt x="4430" y="1339"/>
                  </a:lnTo>
                  <a:lnTo>
                    <a:pt x="4430" y="1341"/>
                  </a:lnTo>
                  <a:lnTo>
                    <a:pt x="4430" y="1343"/>
                  </a:lnTo>
                  <a:lnTo>
                    <a:pt x="4431" y="1344"/>
                  </a:lnTo>
                  <a:lnTo>
                    <a:pt x="4431" y="1345"/>
                  </a:lnTo>
                  <a:lnTo>
                    <a:pt x="4433" y="1346"/>
                  </a:lnTo>
                  <a:lnTo>
                    <a:pt x="4434" y="1347"/>
                  </a:lnTo>
                  <a:lnTo>
                    <a:pt x="4435" y="1348"/>
                  </a:lnTo>
                  <a:lnTo>
                    <a:pt x="4436" y="1349"/>
                  </a:lnTo>
                  <a:lnTo>
                    <a:pt x="4438" y="1350"/>
                  </a:lnTo>
                  <a:lnTo>
                    <a:pt x="4440" y="1352"/>
                  </a:lnTo>
                  <a:lnTo>
                    <a:pt x="4441" y="1353"/>
                  </a:lnTo>
                  <a:lnTo>
                    <a:pt x="4442" y="1354"/>
                  </a:lnTo>
                  <a:lnTo>
                    <a:pt x="4441" y="1355"/>
                  </a:lnTo>
                  <a:lnTo>
                    <a:pt x="4441" y="1356"/>
                  </a:lnTo>
                  <a:lnTo>
                    <a:pt x="4441" y="1358"/>
                  </a:lnTo>
                  <a:lnTo>
                    <a:pt x="4442" y="1360"/>
                  </a:lnTo>
                  <a:lnTo>
                    <a:pt x="4443" y="1360"/>
                  </a:lnTo>
                  <a:lnTo>
                    <a:pt x="4445" y="1361"/>
                  </a:lnTo>
                  <a:lnTo>
                    <a:pt x="4447" y="1361"/>
                  </a:lnTo>
                  <a:lnTo>
                    <a:pt x="4448" y="1362"/>
                  </a:lnTo>
                  <a:lnTo>
                    <a:pt x="4450" y="1362"/>
                  </a:lnTo>
                  <a:lnTo>
                    <a:pt x="4451" y="1362"/>
                  </a:lnTo>
                  <a:lnTo>
                    <a:pt x="4452" y="1363"/>
                  </a:lnTo>
                  <a:lnTo>
                    <a:pt x="4455" y="1364"/>
                  </a:lnTo>
                  <a:lnTo>
                    <a:pt x="4456" y="1365"/>
                  </a:lnTo>
                  <a:lnTo>
                    <a:pt x="4457" y="1365"/>
                  </a:lnTo>
                  <a:lnTo>
                    <a:pt x="4459" y="1366"/>
                  </a:lnTo>
                  <a:lnTo>
                    <a:pt x="4460" y="1368"/>
                  </a:lnTo>
                  <a:lnTo>
                    <a:pt x="4461" y="1368"/>
                  </a:lnTo>
                  <a:lnTo>
                    <a:pt x="4463" y="1369"/>
                  </a:lnTo>
                  <a:lnTo>
                    <a:pt x="4465" y="1370"/>
                  </a:lnTo>
                  <a:lnTo>
                    <a:pt x="4466" y="1371"/>
                  </a:lnTo>
                  <a:lnTo>
                    <a:pt x="4467" y="1372"/>
                  </a:lnTo>
                  <a:lnTo>
                    <a:pt x="4468" y="1373"/>
                  </a:lnTo>
                  <a:lnTo>
                    <a:pt x="4470" y="1374"/>
                  </a:lnTo>
                  <a:lnTo>
                    <a:pt x="4472" y="1375"/>
                  </a:lnTo>
                  <a:lnTo>
                    <a:pt x="4473" y="1377"/>
                  </a:lnTo>
                  <a:lnTo>
                    <a:pt x="4474" y="1378"/>
                  </a:lnTo>
                  <a:lnTo>
                    <a:pt x="4475" y="1378"/>
                  </a:lnTo>
                  <a:lnTo>
                    <a:pt x="4476" y="1379"/>
                  </a:lnTo>
                  <a:lnTo>
                    <a:pt x="4478" y="1379"/>
                  </a:lnTo>
                  <a:lnTo>
                    <a:pt x="4480" y="1380"/>
                  </a:lnTo>
                  <a:lnTo>
                    <a:pt x="4482" y="1380"/>
                  </a:lnTo>
                  <a:lnTo>
                    <a:pt x="4483" y="1380"/>
                  </a:lnTo>
                  <a:lnTo>
                    <a:pt x="4484" y="1380"/>
                  </a:lnTo>
                  <a:lnTo>
                    <a:pt x="4486" y="1381"/>
                  </a:lnTo>
                  <a:lnTo>
                    <a:pt x="4488" y="1381"/>
                  </a:lnTo>
                  <a:lnTo>
                    <a:pt x="4488" y="1382"/>
                  </a:lnTo>
                  <a:lnTo>
                    <a:pt x="4486" y="1385"/>
                  </a:lnTo>
                  <a:lnTo>
                    <a:pt x="4486" y="1387"/>
                  </a:lnTo>
                  <a:lnTo>
                    <a:pt x="4486" y="1388"/>
                  </a:lnTo>
                  <a:lnTo>
                    <a:pt x="4485" y="1390"/>
                  </a:lnTo>
                  <a:lnTo>
                    <a:pt x="4485" y="1391"/>
                  </a:lnTo>
                  <a:lnTo>
                    <a:pt x="4484" y="1392"/>
                  </a:lnTo>
                  <a:lnTo>
                    <a:pt x="4484" y="1395"/>
                  </a:lnTo>
                  <a:lnTo>
                    <a:pt x="4484" y="1396"/>
                  </a:lnTo>
                  <a:lnTo>
                    <a:pt x="4484" y="1398"/>
                  </a:lnTo>
                  <a:lnTo>
                    <a:pt x="4484" y="1399"/>
                  </a:lnTo>
                  <a:lnTo>
                    <a:pt x="4484" y="1402"/>
                  </a:lnTo>
                  <a:lnTo>
                    <a:pt x="4485" y="1400"/>
                  </a:lnTo>
                  <a:lnTo>
                    <a:pt x="4486" y="1399"/>
                  </a:lnTo>
                  <a:lnTo>
                    <a:pt x="4488" y="1398"/>
                  </a:lnTo>
                  <a:lnTo>
                    <a:pt x="4489" y="1397"/>
                  </a:lnTo>
                  <a:lnTo>
                    <a:pt x="4490" y="1396"/>
                  </a:lnTo>
                  <a:lnTo>
                    <a:pt x="4491" y="1394"/>
                  </a:lnTo>
                  <a:lnTo>
                    <a:pt x="4492" y="1392"/>
                  </a:lnTo>
                  <a:lnTo>
                    <a:pt x="4493" y="1391"/>
                  </a:lnTo>
                  <a:lnTo>
                    <a:pt x="4494" y="1390"/>
                  </a:lnTo>
                  <a:lnTo>
                    <a:pt x="4495" y="1389"/>
                  </a:lnTo>
                  <a:lnTo>
                    <a:pt x="4497" y="1388"/>
                  </a:lnTo>
                  <a:lnTo>
                    <a:pt x="4498" y="1387"/>
                  </a:lnTo>
                  <a:lnTo>
                    <a:pt x="4499" y="1385"/>
                  </a:lnTo>
                  <a:lnTo>
                    <a:pt x="4500" y="1383"/>
                  </a:lnTo>
                  <a:lnTo>
                    <a:pt x="4501" y="1382"/>
                  </a:lnTo>
                  <a:lnTo>
                    <a:pt x="4502" y="1381"/>
                  </a:lnTo>
                  <a:lnTo>
                    <a:pt x="4503" y="1380"/>
                  </a:lnTo>
                  <a:lnTo>
                    <a:pt x="4505" y="1379"/>
                  </a:lnTo>
                  <a:lnTo>
                    <a:pt x="4506" y="1378"/>
                  </a:lnTo>
                  <a:lnTo>
                    <a:pt x="4507" y="1377"/>
                  </a:lnTo>
                  <a:lnTo>
                    <a:pt x="4507" y="1375"/>
                  </a:lnTo>
                  <a:lnTo>
                    <a:pt x="4508" y="1373"/>
                  </a:lnTo>
                  <a:lnTo>
                    <a:pt x="4509" y="1372"/>
                  </a:lnTo>
                  <a:lnTo>
                    <a:pt x="4510" y="1371"/>
                  </a:lnTo>
                  <a:lnTo>
                    <a:pt x="4511" y="1370"/>
                  </a:lnTo>
                  <a:lnTo>
                    <a:pt x="4513" y="1369"/>
                  </a:lnTo>
                  <a:lnTo>
                    <a:pt x="4514" y="1368"/>
                  </a:lnTo>
                  <a:lnTo>
                    <a:pt x="4515" y="1366"/>
                  </a:lnTo>
                  <a:lnTo>
                    <a:pt x="4515" y="1364"/>
                  </a:lnTo>
                  <a:lnTo>
                    <a:pt x="4515" y="1363"/>
                  </a:lnTo>
                  <a:lnTo>
                    <a:pt x="4515" y="1361"/>
                  </a:lnTo>
                  <a:lnTo>
                    <a:pt x="4518" y="1360"/>
                  </a:lnTo>
                  <a:lnTo>
                    <a:pt x="4519" y="1362"/>
                  </a:lnTo>
                  <a:lnTo>
                    <a:pt x="4522" y="1358"/>
                  </a:lnTo>
                  <a:lnTo>
                    <a:pt x="4523" y="1357"/>
                  </a:lnTo>
                  <a:lnTo>
                    <a:pt x="4525" y="1356"/>
                  </a:lnTo>
                  <a:lnTo>
                    <a:pt x="4526" y="1355"/>
                  </a:lnTo>
                  <a:lnTo>
                    <a:pt x="4527" y="1354"/>
                  </a:lnTo>
                  <a:lnTo>
                    <a:pt x="4528" y="1354"/>
                  </a:lnTo>
                  <a:lnTo>
                    <a:pt x="4530" y="1353"/>
                  </a:lnTo>
                  <a:lnTo>
                    <a:pt x="4531" y="1352"/>
                  </a:lnTo>
                  <a:lnTo>
                    <a:pt x="4532" y="1350"/>
                  </a:lnTo>
                  <a:lnTo>
                    <a:pt x="4533" y="1349"/>
                  </a:lnTo>
                  <a:lnTo>
                    <a:pt x="4534" y="1348"/>
                  </a:lnTo>
                  <a:lnTo>
                    <a:pt x="4535" y="1347"/>
                  </a:lnTo>
                  <a:lnTo>
                    <a:pt x="4538" y="1346"/>
                  </a:lnTo>
                  <a:lnTo>
                    <a:pt x="4539" y="1345"/>
                  </a:lnTo>
                  <a:lnTo>
                    <a:pt x="4540" y="1344"/>
                  </a:lnTo>
                  <a:lnTo>
                    <a:pt x="4541" y="1341"/>
                  </a:lnTo>
                  <a:lnTo>
                    <a:pt x="4544" y="1341"/>
                  </a:lnTo>
                  <a:lnTo>
                    <a:pt x="4548" y="1341"/>
                  </a:lnTo>
                  <a:lnTo>
                    <a:pt x="4550" y="1341"/>
                  </a:lnTo>
                  <a:lnTo>
                    <a:pt x="4553" y="1341"/>
                  </a:lnTo>
                  <a:lnTo>
                    <a:pt x="4557" y="1341"/>
                  </a:lnTo>
                  <a:lnTo>
                    <a:pt x="4560" y="1340"/>
                  </a:lnTo>
                  <a:lnTo>
                    <a:pt x="4564" y="1339"/>
                  </a:lnTo>
                  <a:lnTo>
                    <a:pt x="4566" y="1339"/>
                  </a:lnTo>
                  <a:lnTo>
                    <a:pt x="4569" y="1338"/>
                  </a:lnTo>
                  <a:lnTo>
                    <a:pt x="4571" y="1338"/>
                  </a:lnTo>
                  <a:lnTo>
                    <a:pt x="4574" y="1337"/>
                  </a:lnTo>
                  <a:lnTo>
                    <a:pt x="4576" y="1337"/>
                  </a:lnTo>
                  <a:lnTo>
                    <a:pt x="4578" y="1335"/>
                  </a:lnTo>
                  <a:lnTo>
                    <a:pt x="4580" y="1333"/>
                  </a:lnTo>
                  <a:lnTo>
                    <a:pt x="4582" y="1332"/>
                  </a:lnTo>
                  <a:lnTo>
                    <a:pt x="4583" y="1332"/>
                  </a:lnTo>
                  <a:lnTo>
                    <a:pt x="4585" y="1331"/>
                  </a:lnTo>
                  <a:lnTo>
                    <a:pt x="4586" y="1331"/>
                  </a:lnTo>
                  <a:lnTo>
                    <a:pt x="4588" y="1330"/>
                  </a:lnTo>
                  <a:lnTo>
                    <a:pt x="4590" y="1330"/>
                  </a:lnTo>
                  <a:lnTo>
                    <a:pt x="4592" y="1329"/>
                  </a:lnTo>
                  <a:lnTo>
                    <a:pt x="4593" y="1328"/>
                  </a:lnTo>
                  <a:lnTo>
                    <a:pt x="4596" y="1327"/>
                  </a:lnTo>
                  <a:lnTo>
                    <a:pt x="4597" y="1326"/>
                  </a:lnTo>
                  <a:lnTo>
                    <a:pt x="4598" y="1324"/>
                  </a:lnTo>
                  <a:lnTo>
                    <a:pt x="4598" y="1323"/>
                  </a:lnTo>
                  <a:lnTo>
                    <a:pt x="4599" y="1322"/>
                  </a:lnTo>
                  <a:lnTo>
                    <a:pt x="4599" y="1320"/>
                  </a:lnTo>
                  <a:lnTo>
                    <a:pt x="4600" y="1319"/>
                  </a:lnTo>
                  <a:lnTo>
                    <a:pt x="4600" y="1318"/>
                  </a:lnTo>
                  <a:lnTo>
                    <a:pt x="4601" y="1315"/>
                  </a:lnTo>
                  <a:lnTo>
                    <a:pt x="4601" y="1314"/>
                  </a:lnTo>
                  <a:lnTo>
                    <a:pt x="4602" y="1313"/>
                  </a:lnTo>
                  <a:lnTo>
                    <a:pt x="4602" y="1311"/>
                  </a:lnTo>
                  <a:lnTo>
                    <a:pt x="4604" y="1310"/>
                  </a:lnTo>
                  <a:lnTo>
                    <a:pt x="4605" y="1309"/>
                  </a:lnTo>
                  <a:lnTo>
                    <a:pt x="4605" y="1306"/>
                  </a:lnTo>
                  <a:lnTo>
                    <a:pt x="4606" y="1305"/>
                  </a:lnTo>
                  <a:lnTo>
                    <a:pt x="4606" y="1304"/>
                  </a:lnTo>
                  <a:lnTo>
                    <a:pt x="4607" y="1303"/>
                  </a:lnTo>
                  <a:lnTo>
                    <a:pt x="4608" y="1301"/>
                  </a:lnTo>
                  <a:lnTo>
                    <a:pt x="4608" y="1299"/>
                  </a:lnTo>
                  <a:lnTo>
                    <a:pt x="4609" y="1298"/>
                  </a:lnTo>
                  <a:lnTo>
                    <a:pt x="4610" y="1297"/>
                  </a:lnTo>
                  <a:lnTo>
                    <a:pt x="4611" y="1296"/>
                  </a:lnTo>
                  <a:lnTo>
                    <a:pt x="4613" y="1294"/>
                  </a:lnTo>
                  <a:lnTo>
                    <a:pt x="4614" y="1291"/>
                  </a:lnTo>
                  <a:lnTo>
                    <a:pt x="4615" y="1290"/>
                  </a:lnTo>
                  <a:lnTo>
                    <a:pt x="4616" y="1288"/>
                  </a:lnTo>
                  <a:lnTo>
                    <a:pt x="4617" y="1286"/>
                  </a:lnTo>
                  <a:lnTo>
                    <a:pt x="4618" y="1285"/>
                  </a:lnTo>
                  <a:lnTo>
                    <a:pt x="4619" y="1282"/>
                  </a:lnTo>
                  <a:lnTo>
                    <a:pt x="4622" y="1282"/>
                  </a:lnTo>
                  <a:lnTo>
                    <a:pt x="4623" y="1281"/>
                  </a:lnTo>
                  <a:lnTo>
                    <a:pt x="4624" y="1280"/>
                  </a:lnTo>
                  <a:lnTo>
                    <a:pt x="4625" y="1279"/>
                  </a:lnTo>
                  <a:lnTo>
                    <a:pt x="4627" y="1279"/>
                  </a:lnTo>
                  <a:lnTo>
                    <a:pt x="4629" y="1278"/>
                  </a:lnTo>
                  <a:lnTo>
                    <a:pt x="4630" y="1278"/>
                  </a:lnTo>
                  <a:lnTo>
                    <a:pt x="4632" y="1277"/>
                  </a:lnTo>
                  <a:lnTo>
                    <a:pt x="4633" y="1277"/>
                  </a:lnTo>
                  <a:lnTo>
                    <a:pt x="4635" y="1276"/>
                  </a:lnTo>
                  <a:lnTo>
                    <a:pt x="4636" y="1274"/>
                  </a:lnTo>
                  <a:lnTo>
                    <a:pt x="4639" y="1274"/>
                  </a:lnTo>
                  <a:lnTo>
                    <a:pt x="4640" y="1274"/>
                  </a:lnTo>
                  <a:lnTo>
                    <a:pt x="4641" y="1273"/>
                  </a:lnTo>
                  <a:lnTo>
                    <a:pt x="4643" y="1273"/>
                  </a:lnTo>
                  <a:lnTo>
                    <a:pt x="4644" y="1272"/>
                  </a:lnTo>
                  <a:lnTo>
                    <a:pt x="4646" y="1271"/>
                  </a:lnTo>
                  <a:lnTo>
                    <a:pt x="4647" y="1270"/>
                  </a:lnTo>
                  <a:lnTo>
                    <a:pt x="4648" y="1269"/>
                  </a:lnTo>
                  <a:lnTo>
                    <a:pt x="4649" y="1268"/>
                  </a:lnTo>
                  <a:lnTo>
                    <a:pt x="4651" y="1268"/>
                  </a:lnTo>
                  <a:lnTo>
                    <a:pt x="4652" y="1265"/>
                  </a:lnTo>
                  <a:lnTo>
                    <a:pt x="4654" y="1265"/>
                  </a:lnTo>
                  <a:lnTo>
                    <a:pt x="4655" y="1264"/>
                  </a:lnTo>
                  <a:lnTo>
                    <a:pt x="4656" y="1263"/>
                  </a:lnTo>
                  <a:lnTo>
                    <a:pt x="4658" y="1262"/>
                  </a:lnTo>
                  <a:lnTo>
                    <a:pt x="4659" y="1261"/>
                  </a:lnTo>
                  <a:lnTo>
                    <a:pt x="4660" y="1261"/>
                  </a:lnTo>
                  <a:lnTo>
                    <a:pt x="4661" y="1260"/>
                  </a:lnTo>
                  <a:lnTo>
                    <a:pt x="4663" y="1256"/>
                  </a:lnTo>
                  <a:lnTo>
                    <a:pt x="4664" y="1257"/>
                  </a:lnTo>
                  <a:lnTo>
                    <a:pt x="4665" y="1257"/>
                  </a:lnTo>
                  <a:lnTo>
                    <a:pt x="4667" y="1257"/>
                  </a:lnTo>
                  <a:lnTo>
                    <a:pt x="4668" y="1259"/>
                  </a:lnTo>
                  <a:lnTo>
                    <a:pt x="4671" y="1259"/>
                  </a:lnTo>
                  <a:lnTo>
                    <a:pt x="4672" y="1260"/>
                  </a:lnTo>
                  <a:lnTo>
                    <a:pt x="4674" y="1260"/>
                  </a:lnTo>
                  <a:lnTo>
                    <a:pt x="4675" y="1260"/>
                  </a:lnTo>
                  <a:lnTo>
                    <a:pt x="4677" y="1261"/>
                  </a:lnTo>
                  <a:lnTo>
                    <a:pt x="4679" y="1257"/>
                  </a:lnTo>
                  <a:lnTo>
                    <a:pt x="4681" y="1256"/>
                  </a:lnTo>
                  <a:lnTo>
                    <a:pt x="4682" y="1255"/>
                  </a:lnTo>
                  <a:lnTo>
                    <a:pt x="4683" y="1255"/>
                  </a:lnTo>
                  <a:lnTo>
                    <a:pt x="4684" y="1254"/>
                  </a:lnTo>
                  <a:lnTo>
                    <a:pt x="4685" y="1253"/>
                  </a:lnTo>
                  <a:lnTo>
                    <a:pt x="4687" y="1252"/>
                  </a:lnTo>
                  <a:lnTo>
                    <a:pt x="4688" y="1251"/>
                  </a:lnTo>
                  <a:lnTo>
                    <a:pt x="4689" y="1249"/>
                  </a:lnTo>
                  <a:lnTo>
                    <a:pt x="4690" y="1248"/>
                  </a:lnTo>
                  <a:lnTo>
                    <a:pt x="4690" y="1247"/>
                  </a:lnTo>
                  <a:lnTo>
                    <a:pt x="4691" y="1246"/>
                  </a:lnTo>
                  <a:lnTo>
                    <a:pt x="4692" y="1245"/>
                  </a:lnTo>
                  <a:lnTo>
                    <a:pt x="4692" y="1243"/>
                  </a:lnTo>
                  <a:lnTo>
                    <a:pt x="4698" y="1244"/>
                  </a:lnTo>
                  <a:lnTo>
                    <a:pt x="4698" y="1243"/>
                  </a:lnTo>
                  <a:lnTo>
                    <a:pt x="4698" y="1240"/>
                  </a:lnTo>
                  <a:lnTo>
                    <a:pt x="4699" y="1239"/>
                  </a:lnTo>
                  <a:lnTo>
                    <a:pt x="4699" y="1237"/>
                  </a:lnTo>
                  <a:lnTo>
                    <a:pt x="4700" y="1235"/>
                  </a:lnTo>
                  <a:lnTo>
                    <a:pt x="4700" y="1234"/>
                  </a:lnTo>
                  <a:lnTo>
                    <a:pt x="4700" y="1231"/>
                  </a:lnTo>
                  <a:lnTo>
                    <a:pt x="4701" y="1230"/>
                  </a:lnTo>
                  <a:lnTo>
                    <a:pt x="4701" y="1229"/>
                  </a:lnTo>
                  <a:lnTo>
                    <a:pt x="4701" y="1227"/>
                  </a:lnTo>
                  <a:lnTo>
                    <a:pt x="4702" y="1226"/>
                  </a:lnTo>
                  <a:lnTo>
                    <a:pt x="4702" y="1223"/>
                  </a:lnTo>
                  <a:lnTo>
                    <a:pt x="4702" y="1222"/>
                  </a:lnTo>
                  <a:lnTo>
                    <a:pt x="4702" y="1220"/>
                  </a:lnTo>
                  <a:lnTo>
                    <a:pt x="4704" y="1219"/>
                  </a:lnTo>
                  <a:lnTo>
                    <a:pt x="4705" y="1219"/>
                  </a:lnTo>
                  <a:lnTo>
                    <a:pt x="4706" y="1220"/>
                  </a:lnTo>
                  <a:lnTo>
                    <a:pt x="4708" y="1220"/>
                  </a:lnTo>
                  <a:lnTo>
                    <a:pt x="4710" y="1221"/>
                  </a:lnTo>
                  <a:lnTo>
                    <a:pt x="4712" y="1221"/>
                  </a:lnTo>
                  <a:lnTo>
                    <a:pt x="4714" y="1221"/>
                  </a:lnTo>
                  <a:lnTo>
                    <a:pt x="4715" y="1222"/>
                  </a:lnTo>
                  <a:lnTo>
                    <a:pt x="4716" y="1222"/>
                  </a:lnTo>
                  <a:lnTo>
                    <a:pt x="4718" y="1222"/>
                  </a:lnTo>
                  <a:lnTo>
                    <a:pt x="4719" y="1223"/>
                  </a:lnTo>
                  <a:lnTo>
                    <a:pt x="4722" y="1223"/>
                  </a:lnTo>
                  <a:lnTo>
                    <a:pt x="4723" y="1223"/>
                  </a:lnTo>
                  <a:lnTo>
                    <a:pt x="4725" y="1225"/>
                  </a:lnTo>
                  <a:lnTo>
                    <a:pt x="4726" y="1225"/>
                  </a:lnTo>
                  <a:lnTo>
                    <a:pt x="4729" y="1225"/>
                  </a:lnTo>
                  <a:lnTo>
                    <a:pt x="4730" y="1226"/>
                  </a:lnTo>
                  <a:lnTo>
                    <a:pt x="4732" y="1226"/>
                  </a:lnTo>
                  <a:lnTo>
                    <a:pt x="4733" y="1226"/>
                  </a:lnTo>
                  <a:lnTo>
                    <a:pt x="4735" y="1227"/>
                  </a:lnTo>
                  <a:lnTo>
                    <a:pt x="4737" y="1227"/>
                  </a:lnTo>
                  <a:lnTo>
                    <a:pt x="4739" y="1227"/>
                  </a:lnTo>
                  <a:lnTo>
                    <a:pt x="4740" y="1228"/>
                  </a:lnTo>
                  <a:lnTo>
                    <a:pt x="4742" y="1228"/>
                  </a:lnTo>
                  <a:lnTo>
                    <a:pt x="4743" y="1228"/>
                  </a:lnTo>
                  <a:lnTo>
                    <a:pt x="4746" y="1228"/>
                  </a:lnTo>
                  <a:lnTo>
                    <a:pt x="4747" y="1228"/>
                  </a:lnTo>
                  <a:lnTo>
                    <a:pt x="4749" y="1229"/>
                  </a:lnTo>
                  <a:lnTo>
                    <a:pt x="4750" y="1229"/>
                  </a:lnTo>
                  <a:lnTo>
                    <a:pt x="4752" y="1229"/>
                  </a:lnTo>
                  <a:lnTo>
                    <a:pt x="4754" y="1229"/>
                  </a:lnTo>
                  <a:lnTo>
                    <a:pt x="4756" y="1229"/>
                  </a:lnTo>
                  <a:lnTo>
                    <a:pt x="4757" y="1230"/>
                  </a:lnTo>
                  <a:lnTo>
                    <a:pt x="4759" y="1230"/>
                  </a:lnTo>
                  <a:lnTo>
                    <a:pt x="4760" y="1230"/>
                  </a:lnTo>
                  <a:lnTo>
                    <a:pt x="4762" y="1230"/>
                  </a:lnTo>
                  <a:lnTo>
                    <a:pt x="4764" y="1231"/>
                  </a:lnTo>
                  <a:lnTo>
                    <a:pt x="4765" y="1231"/>
                  </a:lnTo>
                  <a:lnTo>
                    <a:pt x="4766" y="1234"/>
                  </a:lnTo>
                  <a:lnTo>
                    <a:pt x="4765" y="1236"/>
                  </a:lnTo>
                  <a:lnTo>
                    <a:pt x="4765" y="1237"/>
                  </a:lnTo>
                  <a:lnTo>
                    <a:pt x="4764" y="1238"/>
                  </a:lnTo>
                  <a:lnTo>
                    <a:pt x="4764" y="1240"/>
                  </a:lnTo>
                  <a:lnTo>
                    <a:pt x="4763" y="1242"/>
                  </a:lnTo>
                  <a:lnTo>
                    <a:pt x="4763" y="1244"/>
                  </a:lnTo>
                  <a:lnTo>
                    <a:pt x="4763" y="1246"/>
                  </a:lnTo>
                  <a:lnTo>
                    <a:pt x="4763" y="1247"/>
                  </a:lnTo>
                  <a:lnTo>
                    <a:pt x="4762" y="1249"/>
                  </a:lnTo>
                  <a:lnTo>
                    <a:pt x="4762" y="1251"/>
                  </a:lnTo>
                  <a:lnTo>
                    <a:pt x="4762" y="1252"/>
                  </a:lnTo>
                  <a:lnTo>
                    <a:pt x="4759" y="1255"/>
                  </a:lnTo>
                  <a:lnTo>
                    <a:pt x="4756" y="1254"/>
                  </a:lnTo>
                  <a:lnTo>
                    <a:pt x="4752" y="1254"/>
                  </a:lnTo>
                  <a:lnTo>
                    <a:pt x="4752" y="1251"/>
                  </a:lnTo>
                  <a:lnTo>
                    <a:pt x="4751" y="1251"/>
                  </a:lnTo>
                  <a:lnTo>
                    <a:pt x="4750" y="1249"/>
                  </a:lnTo>
                  <a:lnTo>
                    <a:pt x="4748" y="1249"/>
                  </a:lnTo>
                  <a:lnTo>
                    <a:pt x="4747" y="1248"/>
                  </a:lnTo>
                  <a:lnTo>
                    <a:pt x="4744" y="1247"/>
                  </a:lnTo>
                  <a:lnTo>
                    <a:pt x="4743" y="1247"/>
                  </a:lnTo>
                  <a:lnTo>
                    <a:pt x="4742" y="1246"/>
                  </a:lnTo>
                  <a:lnTo>
                    <a:pt x="4741" y="1247"/>
                  </a:lnTo>
                  <a:lnTo>
                    <a:pt x="4740" y="1248"/>
                  </a:lnTo>
                  <a:lnTo>
                    <a:pt x="4740" y="1252"/>
                  </a:lnTo>
                  <a:lnTo>
                    <a:pt x="4735" y="1253"/>
                  </a:lnTo>
                  <a:lnTo>
                    <a:pt x="4733" y="1253"/>
                  </a:lnTo>
                  <a:lnTo>
                    <a:pt x="4731" y="1254"/>
                  </a:lnTo>
                  <a:lnTo>
                    <a:pt x="4730" y="1256"/>
                  </a:lnTo>
                  <a:lnTo>
                    <a:pt x="4729" y="1257"/>
                  </a:lnTo>
                  <a:lnTo>
                    <a:pt x="4729" y="1259"/>
                  </a:lnTo>
                  <a:lnTo>
                    <a:pt x="4727" y="1261"/>
                  </a:lnTo>
                  <a:lnTo>
                    <a:pt x="4727" y="1262"/>
                  </a:lnTo>
                  <a:lnTo>
                    <a:pt x="4727" y="1264"/>
                  </a:lnTo>
                  <a:lnTo>
                    <a:pt x="4727" y="1265"/>
                  </a:lnTo>
                  <a:lnTo>
                    <a:pt x="4727" y="1267"/>
                  </a:lnTo>
                  <a:lnTo>
                    <a:pt x="4727" y="1269"/>
                  </a:lnTo>
                  <a:lnTo>
                    <a:pt x="4727" y="1270"/>
                  </a:lnTo>
                  <a:lnTo>
                    <a:pt x="4727" y="1272"/>
                  </a:lnTo>
                  <a:lnTo>
                    <a:pt x="4727" y="1273"/>
                  </a:lnTo>
                  <a:lnTo>
                    <a:pt x="4727" y="1276"/>
                  </a:lnTo>
                  <a:lnTo>
                    <a:pt x="4727" y="1277"/>
                  </a:lnTo>
                  <a:lnTo>
                    <a:pt x="4726" y="1280"/>
                  </a:lnTo>
                  <a:lnTo>
                    <a:pt x="4727" y="1281"/>
                  </a:lnTo>
                  <a:lnTo>
                    <a:pt x="4726" y="1285"/>
                  </a:lnTo>
                  <a:lnTo>
                    <a:pt x="4726" y="1286"/>
                  </a:lnTo>
                  <a:lnTo>
                    <a:pt x="4725" y="1287"/>
                  </a:lnTo>
                  <a:lnTo>
                    <a:pt x="4724" y="1289"/>
                  </a:lnTo>
                  <a:lnTo>
                    <a:pt x="4724" y="1290"/>
                  </a:lnTo>
                  <a:lnTo>
                    <a:pt x="4725" y="1290"/>
                  </a:lnTo>
                  <a:lnTo>
                    <a:pt x="4727" y="1290"/>
                  </a:lnTo>
                  <a:lnTo>
                    <a:pt x="4729" y="1290"/>
                  </a:lnTo>
                  <a:lnTo>
                    <a:pt x="4730" y="1290"/>
                  </a:lnTo>
                  <a:lnTo>
                    <a:pt x="4732" y="1290"/>
                  </a:lnTo>
                  <a:lnTo>
                    <a:pt x="4733" y="1290"/>
                  </a:lnTo>
                  <a:lnTo>
                    <a:pt x="4735" y="1291"/>
                  </a:lnTo>
                  <a:lnTo>
                    <a:pt x="4737" y="1291"/>
                  </a:lnTo>
                  <a:lnTo>
                    <a:pt x="4739" y="1293"/>
                  </a:lnTo>
                  <a:lnTo>
                    <a:pt x="4740" y="1293"/>
                  </a:lnTo>
                  <a:lnTo>
                    <a:pt x="4741" y="1294"/>
                  </a:lnTo>
                  <a:lnTo>
                    <a:pt x="4742" y="1295"/>
                  </a:lnTo>
                  <a:lnTo>
                    <a:pt x="4744" y="1296"/>
                  </a:lnTo>
                  <a:lnTo>
                    <a:pt x="4746" y="1297"/>
                  </a:lnTo>
                  <a:lnTo>
                    <a:pt x="4747" y="1298"/>
                  </a:lnTo>
                  <a:lnTo>
                    <a:pt x="4748" y="1299"/>
                  </a:lnTo>
                  <a:lnTo>
                    <a:pt x="4749" y="1301"/>
                  </a:lnTo>
                  <a:lnTo>
                    <a:pt x="4750" y="1302"/>
                  </a:lnTo>
                  <a:lnTo>
                    <a:pt x="4751" y="1303"/>
                  </a:lnTo>
                  <a:lnTo>
                    <a:pt x="4752" y="1304"/>
                  </a:lnTo>
                  <a:lnTo>
                    <a:pt x="4754" y="1305"/>
                  </a:lnTo>
                  <a:lnTo>
                    <a:pt x="4755" y="1305"/>
                  </a:lnTo>
                  <a:lnTo>
                    <a:pt x="4757" y="1305"/>
                  </a:lnTo>
                  <a:lnTo>
                    <a:pt x="4758" y="1306"/>
                  </a:lnTo>
                  <a:lnTo>
                    <a:pt x="4760" y="1306"/>
                  </a:lnTo>
                  <a:lnTo>
                    <a:pt x="4762" y="1305"/>
                  </a:lnTo>
                  <a:lnTo>
                    <a:pt x="4764" y="1301"/>
                  </a:lnTo>
                  <a:lnTo>
                    <a:pt x="4765" y="1302"/>
                  </a:lnTo>
                  <a:lnTo>
                    <a:pt x="4764" y="1305"/>
                  </a:lnTo>
                  <a:lnTo>
                    <a:pt x="4764" y="1306"/>
                  </a:lnTo>
                  <a:lnTo>
                    <a:pt x="4763" y="1307"/>
                  </a:lnTo>
                  <a:lnTo>
                    <a:pt x="4763" y="1310"/>
                  </a:lnTo>
                  <a:lnTo>
                    <a:pt x="4763" y="1311"/>
                  </a:lnTo>
                  <a:lnTo>
                    <a:pt x="4762" y="1313"/>
                  </a:lnTo>
                  <a:lnTo>
                    <a:pt x="4762" y="1314"/>
                  </a:lnTo>
                  <a:lnTo>
                    <a:pt x="4760" y="1315"/>
                  </a:lnTo>
                  <a:lnTo>
                    <a:pt x="4759" y="1316"/>
                  </a:lnTo>
                  <a:lnTo>
                    <a:pt x="4758" y="1316"/>
                  </a:lnTo>
                  <a:lnTo>
                    <a:pt x="4757" y="1316"/>
                  </a:lnTo>
                  <a:lnTo>
                    <a:pt x="4755" y="1318"/>
                  </a:lnTo>
                  <a:lnTo>
                    <a:pt x="4754" y="1319"/>
                  </a:lnTo>
                  <a:lnTo>
                    <a:pt x="4752" y="1320"/>
                  </a:lnTo>
                  <a:lnTo>
                    <a:pt x="4751" y="1321"/>
                  </a:lnTo>
                  <a:lnTo>
                    <a:pt x="4751" y="1324"/>
                  </a:lnTo>
                  <a:lnTo>
                    <a:pt x="4749" y="1326"/>
                  </a:lnTo>
                  <a:lnTo>
                    <a:pt x="4747" y="1327"/>
                  </a:lnTo>
                  <a:lnTo>
                    <a:pt x="4746" y="1329"/>
                  </a:lnTo>
                  <a:lnTo>
                    <a:pt x="4747" y="1333"/>
                  </a:lnTo>
                  <a:lnTo>
                    <a:pt x="4746" y="1337"/>
                  </a:lnTo>
                  <a:lnTo>
                    <a:pt x="4747" y="1338"/>
                  </a:lnTo>
                  <a:lnTo>
                    <a:pt x="4748" y="1341"/>
                  </a:lnTo>
                  <a:lnTo>
                    <a:pt x="4749" y="1344"/>
                  </a:lnTo>
                  <a:lnTo>
                    <a:pt x="4750" y="1346"/>
                  </a:lnTo>
                  <a:lnTo>
                    <a:pt x="4751" y="1347"/>
                  </a:lnTo>
                  <a:lnTo>
                    <a:pt x="4752" y="1348"/>
                  </a:lnTo>
                  <a:lnTo>
                    <a:pt x="4752" y="1350"/>
                  </a:lnTo>
                  <a:lnTo>
                    <a:pt x="4754" y="1352"/>
                  </a:lnTo>
                  <a:lnTo>
                    <a:pt x="4755" y="1353"/>
                  </a:lnTo>
                  <a:lnTo>
                    <a:pt x="4755" y="1355"/>
                  </a:lnTo>
                  <a:lnTo>
                    <a:pt x="4756" y="1356"/>
                  </a:lnTo>
                  <a:lnTo>
                    <a:pt x="4758" y="1356"/>
                  </a:lnTo>
                  <a:lnTo>
                    <a:pt x="4759" y="1356"/>
                  </a:lnTo>
                  <a:lnTo>
                    <a:pt x="4762" y="1356"/>
                  </a:lnTo>
                  <a:lnTo>
                    <a:pt x="4763" y="1356"/>
                  </a:lnTo>
                  <a:lnTo>
                    <a:pt x="4765" y="1355"/>
                  </a:lnTo>
                  <a:lnTo>
                    <a:pt x="4766" y="1355"/>
                  </a:lnTo>
                  <a:lnTo>
                    <a:pt x="4767" y="1355"/>
                  </a:lnTo>
                  <a:lnTo>
                    <a:pt x="4769" y="1355"/>
                  </a:lnTo>
                  <a:lnTo>
                    <a:pt x="4771" y="1355"/>
                  </a:lnTo>
                  <a:lnTo>
                    <a:pt x="4773" y="1356"/>
                  </a:lnTo>
                  <a:lnTo>
                    <a:pt x="4774" y="1356"/>
                  </a:lnTo>
                  <a:lnTo>
                    <a:pt x="4776" y="1356"/>
                  </a:lnTo>
                  <a:lnTo>
                    <a:pt x="4777" y="1357"/>
                  </a:lnTo>
                  <a:lnTo>
                    <a:pt x="4780" y="1357"/>
                  </a:lnTo>
                  <a:lnTo>
                    <a:pt x="4781" y="1358"/>
                  </a:lnTo>
                  <a:lnTo>
                    <a:pt x="4783" y="1358"/>
                  </a:lnTo>
                  <a:lnTo>
                    <a:pt x="4784" y="1360"/>
                  </a:lnTo>
                  <a:lnTo>
                    <a:pt x="4785" y="1361"/>
                  </a:lnTo>
                  <a:lnTo>
                    <a:pt x="4785" y="1362"/>
                  </a:lnTo>
                  <a:lnTo>
                    <a:pt x="4787" y="1364"/>
                  </a:lnTo>
                  <a:lnTo>
                    <a:pt x="4788" y="1365"/>
                  </a:lnTo>
                  <a:lnTo>
                    <a:pt x="4789" y="1365"/>
                  </a:lnTo>
                  <a:lnTo>
                    <a:pt x="4790" y="1364"/>
                  </a:lnTo>
                  <a:lnTo>
                    <a:pt x="4792" y="1364"/>
                  </a:lnTo>
                  <a:lnTo>
                    <a:pt x="4793" y="1364"/>
                  </a:lnTo>
                  <a:lnTo>
                    <a:pt x="4796" y="1364"/>
                  </a:lnTo>
                  <a:lnTo>
                    <a:pt x="4798" y="1364"/>
                  </a:lnTo>
                  <a:lnTo>
                    <a:pt x="4799" y="1364"/>
                  </a:lnTo>
                  <a:lnTo>
                    <a:pt x="4800" y="1364"/>
                  </a:lnTo>
                  <a:lnTo>
                    <a:pt x="4801" y="1366"/>
                  </a:lnTo>
                  <a:lnTo>
                    <a:pt x="4802" y="1368"/>
                  </a:lnTo>
                  <a:lnTo>
                    <a:pt x="4802" y="1369"/>
                  </a:lnTo>
                  <a:lnTo>
                    <a:pt x="4802" y="1370"/>
                  </a:lnTo>
                  <a:lnTo>
                    <a:pt x="4806" y="1370"/>
                  </a:lnTo>
                  <a:lnTo>
                    <a:pt x="4807" y="1369"/>
                  </a:lnTo>
                  <a:lnTo>
                    <a:pt x="4808" y="1368"/>
                  </a:lnTo>
                  <a:lnTo>
                    <a:pt x="4810" y="1368"/>
                  </a:lnTo>
                  <a:lnTo>
                    <a:pt x="4812" y="1366"/>
                  </a:lnTo>
                  <a:lnTo>
                    <a:pt x="4813" y="1366"/>
                  </a:lnTo>
                  <a:lnTo>
                    <a:pt x="4815" y="1365"/>
                  </a:lnTo>
                  <a:lnTo>
                    <a:pt x="4816" y="1366"/>
                  </a:lnTo>
                  <a:lnTo>
                    <a:pt x="4817" y="1366"/>
                  </a:lnTo>
                  <a:lnTo>
                    <a:pt x="4818" y="1368"/>
                  </a:lnTo>
                  <a:lnTo>
                    <a:pt x="4817" y="1371"/>
                  </a:lnTo>
                  <a:lnTo>
                    <a:pt x="4816" y="1372"/>
                  </a:lnTo>
                  <a:lnTo>
                    <a:pt x="4816" y="1373"/>
                  </a:lnTo>
                  <a:lnTo>
                    <a:pt x="4815" y="1374"/>
                  </a:lnTo>
                  <a:lnTo>
                    <a:pt x="4814" y="1377"/>
                  </a:lnTo>
                  <a:lnTo>
                    <a:pt x="4814" y="1378"/>
                  </a:lnTo>
                  <a:lnTo>
                    <a:pt x="4813" y="1380"/>
                  </a:lnTo>
                  <a:lnTo>
                    <a:pt x="4814" y="1381"/>
                  </a:lnTo>
                  <a:lnTo>
                    <a:pt x="4814" y="1385"/>
                  </a:lnTo>
                  <a:lnTo>
                    <a:pt x="4814" y="1388"/>
                  </a:lnTo>
                  <a:lnTo>
                    <a:pt x="4815" y="1390"/>
                  </a:lnTo>
                  <a:lnTo>
                    <a:pt x="4817" y="1390"/>
                  </a:lnTo>
                  <a:lnTo>
                    <a:pt x="4818" y="1390"/>
                  </a:lnTo>
                  <a:lnTo>
                    <a:pt x="4820" y="1390"/>
                  </a:lnTo>
                  <a:lnTo>
                    <a:pt x="4821" y="1391"/>
                  </a:lnTo>
                  <a:lnTo>
                    <a:pt x="4822" y="1392"/>
                  </a:lnTo>
                  <a:lnTo>
                    <a:pt x="4823" y="1395"/>
                  </a:lnTo>
                  <a:lnTo>
                    <a:pt x="4824" y="1396"/>
                  </a:lnTo>
                  <a:lnTo>
                    <a:pt x="4825" y="1397"/>
                  </a:lnTo>
                  <a:lnTo>
                    <a:pt x="4825" y="1398"/>
                  </a:lnTo>
                  <a:lnTo>
                    <a:pt x="4826" y="1399"/>
                  </a:lnTo>
                  <a:lnTo>
                    <a:pt x="4827" y="1400"/>
                  </a:lnTo>
                  <a:lnTo>
                    <a:pt x="4829" y="1403"/>
                  </a:lnTo>
                  <a:lnTo>
                    <a:pt x="4829" y="1404"/>
                  </a:lnTo>
                  <a:lnTo>
                    <a:pt x="4829" y="1406"/>
                  </a:lnTo>
                  <a:lnTo>
                    <a:pt x="4829" y="1407"/>
                  </a:lnTo>
                  <a:lnTo>
                    <a:pt x="4830" y="1408"/>
                  </a:lnTo>
                  <a:lnTo>
                    <a:pt x="4831" y="1408"/>
                  </a:lnTo>
                  <a:lnTo>
                    <a:pt x="4832" y="1410"/>
                  </a:lnTo>
                  <a:lnTo>
                    <a:pt x="4834" y="1410"/>
                  </a:lnTo>
                  <a:lnTo>
                    <a:pt x="4835" y="1410"/>
                  </a:lnTo>
                  <a:lnTo>
                    <a:pt x="4838" y="1411"/>
                  </a:lnTo>
                  <a:lnTo>
                    <a:pt x="4839" y="1411"/>
                  </a:lnTo>
                  <a:lnTo>
                    <a:pt x="4841" y="1411"/>
                  </a:lnTo>
                  <a:lnTo>
                    <a:pt x="4842" y="1411"/>
                  </a:lnTo>
                  <a:lnTo>
                    <a:pt x="4845" y="1412"/>
                  </a:lnTo>
                  <a:lnTo>
                    <a:pt x="4846" y="1412"/>
                  </a:lnTo>
                  <a:lnTo>
                    <a:pt x="4847" y="1412"/>
                  </a:lnTo>
                  <a:lnTo>
                    <a:pt x="4849" y="1412"/>
                  </a:lnTo>
                  <a:lnTo>
                    <a:pt x="4850" y="1413"/>
                  </a:lnTo>
                  <a:lnTo>
                    <a:pt x="4852" y="1413"/>
                  </a:lnTo>
                  <a:lnTo>
                    <a:pt x="4854" y="1414"/>
                  </a:lnTo>
                  <a:lnTo>
                    <a:pt x="4855" y="1415"/>
                  </a:lnTo>
                  <a:lnTo>
                    <a:pt x="4856" y="1415"/>
                  </a:lnTo>
                  <a:lnTo>
                    <a:pt x="4857" y="1416"/>
                  </a:lnTo>
                  <a:lnTo>
                    <a:pt x="4859" y="1417"/>
                  </a:lnTo>
                  <a:lnTo>
                    <a:pt x="4860" y="1417"/>
                  </a:lnTo>
                  <a:lnTo>
                    <a:pt x="4862" y="1417"/>
                  </a:lnTo>
                  <a:lnTo>
                    <a:pt x="4864" y="1417"/>
                  </a:lnTo>
                  <a:lnTo>
                    <a:pt x="4865" y="1417"/>
                  </a:lnTo>
                  <a:lnTo>
                    <a:pt x="4867" y="1417"/>
                  </a:lnTo>
                  <a:lnTo>
                    <a:pt x="4868" y="1417"/>
                  </a:lnTo>
                  <a:lnTo>
                    <a:pt x="4871" y="1417"/>
                  </a:lnTo>
                  <a:lnTo>
                    <a:pt x="4872" y="1417"/>
                  </a:lnTo>
                  <a:lnTo>
                    <a:pt x="4874" y="1417"/>
                  </a:lnTo>
                  <a:lnTo>
                    <a:pt x="4875" y="1417"/>
                  </a:lnTo>
                  <a:lnTo>
                    <a:pt x="4876" y="1417"/>
                  </a:lnTo>
                  <a:lnTo>
                    <a:pt x="4879" y="1417"/>
                  </a:lnTo>
                  <a:lnTo>
                    <a:pt x="4880" y="1419"/>
                  </a:lnTo>
                  <a:lnTo>
                    <a:pt x="4881" y="1420"/>
                  </a:lnTo>
                  <a:lnTo>
                    <a:pt x="4881" y="1421"/>
                  </a:lnTo>
                  <a:lnTo>
                    <a:pt x="4882" y="1423"/>
                  </a:lnTo>
                  <a:lnTo>
                    <a:pt x="4882" y="1424"/>
                  </a:lnTo>
                  <a:lnTo>
                    <a:pt x="4883" y="1427"/>
                  </a:lnTo>
                  <a:lnTo>
                    <a:pt x="4885" y="1431"/>
                  </a:lnTo>
                  <a:lnTo>
                    <a:pt x="4884" y="1432"/>
                  </a:lnTo>
                  <a:lnTo>
                    <a:pt x="4881" y="1433"/>
                  </a:lnTo>
                  <a:lnTo>
                    <a:pt x="4879" y="1437"/>
                  </a:lnTo>
                  <a:lnTo>
                    <a:pt x="4879" y="1439"/>
                  </a:lnTo>
                  <a:lnTo>
                    <a:pt x="4878" y="1440"/>
                  </a:lnTo>
                  <a:lnTo>
                    <a:pt x="4878" y="1441"/>
                  </a:lnTo>
                  <a:lnTo>
                    <a:pt x="4876" y="1444"/>
                  </a:lnTo>
                  <a:lnTo>
                    <a:pt x="4876" y="1446"/>
                  </a:lnTo>
                  <a:lnTo>
                    <a:pt x="4875" y="1447"/>
                  </a:lnTo>
                  <a:lnTo>
                    <a:pt x="4875" y="1448"/>
                  </a:lnTo>
                  <a:lnTo>
                    <a:pt x="4874" y="1449"/>
                  </a:lnTo>
                  <a:lnTo>
                    <a:pt x="4873" y="1452"/>
                  </a:lnTo>
                  <a:lnTo>
                    <a:pt x="4873" y="1453"/>
                  </a:lnTo>
                  <a:lnTo>
                    <a:pt x="4872" y="1454"/>
                  </a:lnTo>
                  <a:lnTo>
                    <a:pt x="4872" y="1456"/>
                  </a:lnTo>
                  <a:lnTo>
                    <a:pt x="4871" y="1458"/>
                  </a:lnTo>
                  <a:lnTo>
                    <a:pt x="4871" y="1459"/>
                  </a:lnTo>
                  <a:lnTo>
                    <a:pt x="4870" y="1461"/>
                  </a:lnTo>
                  <a:lnTo>
                    <a:pt x="4868" y="1463"/>
                  </a:lnTo>
                  <a:lnTo>
                    <a:pt x="4868" y="1464"/>
                  </a:lnTo>
                  <a:lnTo>
                    <a:pt x="4867" y="1466"/>
                  </a:lnTo>
                  <a:lnTo>
                    <a:pt x="4867" y="1467"/>
                  </a:lnTo>
                  <a:lnTo>
                    <a:pt x="4866" y="1469"/>
                  </a:lnTo>
                  <a:lnTo>
                    <a:pt x="4865" y="1471"/>
                  </a:lnTo>
                  <a:lnTo>
                    <a:pt x="4865" y="1472"/>
                  </a:lnTo>
                  <a:lnTo>
                    <a:pt x="4864" y="1473"/>
                  </a:lnTo>
                  <a:lnTo>
                    <a:pt x="4863" y="1475"/>
                  </a:lnTo>
                  <a:lnTo>
                    <a:pt x="4863" y="1476"/>
                  </a:lnTo>
                  <a:lnTo>
                    <a:pt x="4862" y="1479"/>
                  </a:lnTo>
                  <a:lnTo>
                    <a:pt x="4860" y="1480"/>
                  </a:lnTo>
                  <a:lnTo>
                    <a:pt x="4860" y="1481"/>
                  </a:lnTo>
                  <a:lnTo>
                    <a:pt x="4859" y="1483"/>
                  </a:lnTo>
                  <a:lnTo>
                    <a:pt x="4857" y="1484"/>
                  </a:lnTo>
                  <a:lnTo>
                    <a:pt x="4858" y="1487"/>
                  </a:lnTo>
                  <a:lnTo>
                    <a:pt x="4856" y="1490"/>
                  </a:lnTo>
                  <a:lnTo>
                    <a:pt x="4856" y="1491"/>
                  </a:lnTo>
                  <a:lnTo>
                    <a:pt x="4855" y="1493"/>
                  </a:lnTo>
                  <a:lnTo>
                    <a:pt x="4855" y="1495"/>
                  </a:lnTo>
                  <a:lnTo>
                    <a:pt x="4854" y="1497"/>
                  </a:lnTo>
                  <a:lnTo>
                    <a:pt x="4852" y="1498"/>
                  </a:lnTo>
                  <a:lnTo>
                    <a:pt x="4852" y="1499"/>
                  </a:lnTo>
                  <a:lnTo>
                    <a:pt x="4851" y="1501"/>
                  </a:lnTo>
                  <a:lnTo>
                    <a:pt x="4851" y="1503"/>
                  </a:lnTo>
                  <a:lnTo>
                    <a:pt x="4850" y="1504"/>
                  </a:lnTo>
                  <a:lnTo>
                    <a:pt x="4849" y="1505"/>
                  </a:lnTo>
                  <a:lnTo>
                    <a:pt x="4849" y="1507"/>
                  </a:lnTo>
                  <a:lnTo>
                    <a:pt x="4848" y="1508"/>
                  </a:lnTo>
                  <a:lnTo>
                    <a:pt x="4848" y="1509"/>
                  </a:lnTo>
                  <a:lnTo>
                    <a:pt x="4847" y="1512"/>
                  </a:lnTo>
                  <a:lnTo>
                    <a:pt x="4847" y="1513"/>
                  </a:lnTo>
                  <a:lnTo>
                    <a:pt x="4846" y="1514"/>
                  </a:lnTo>
                  <a:lnTo>
                    <a:pt x="4846" y="1515"/>
                  </a:lnTo>
                  <a:lnTo>
                    <a:pt x="4845" y="1517"/>
                  </a:lnTo>
                  <a:lnTo>
                    <a:pt x="4845" y="1518"/>
                  </a:lnTo>
                  <a:lnTo>
                    <a:pt x="4843" y="1520"/>
                  </a:lnTo>
                  <a:lnTo>
                    <a:pt x="4842" y="1522"/>
                  </a:lnTo>
                  <a:lnTo>
                    <a:pt x="4842" y="1523"/>
                  </a:lnTo>
                  <a:lnTo>
                    <a:pt x="4842" y="1524"/>
                  </a:lnTo>
                  <a:lnTo>
                    <a:pt x="4841" y="1526"/>
                  </a:lnTo>
                  <a:lnTo>
                    <a:pt x="4841" y="1528"/>
                  </a:lnTo>
                  <a:lnTo>
                    <a:pt x="4840" y="1529"/>
                  </a:lnTo>
                  <a:lnTo>
                    <a:pt x="4839" y="1530"/>
                  </a:lnTo>
                  <a:lnTo>
                    <a:pt x="4839" y="1532"/>
                  </a:lnTo>
                  <a:lnTo>
                    <a:pt x="4838" y="1533"/>
                  </a:lnTo>
                  <a:lnTo>
                    <a:pt x="4838" y="1534"/>
                  </a:lnTo>
                  <a:lnTo>
                    <a:pt x="4837" y="1537"/>
                  </a:lnTo>
                  <a:lnTo>
                    <a:pt x="4837" y="1538"/>
                  </a:lnTo>
                  <a:lnTo>
                    <a:pt x="4835" y="1539"/>
                  </a:lnTo>
                  <a:lnTo>
                    <a:pt x="4835" y="1540"/>
                  </a:lnTo>
                  <a:lnTo>
                    <a:pt x="4834" y="1542"/>
                  </a:lnTo>
                  <a:lnTo>
                    <a:pt x="4834" y="1543"/>
                  </a:lnTo>
                  <a:lnTo>
                    <a:pt x="4833" y="1545"/>
                  </a:lnTo>
                  <a:lnTo>
                    <a:pt x="4833" y="1547"/>
                  </a:lnTo>
                  <a:lnTo>
                    <a:pt x="4832" y="1548"/>
                  </a:lnTo>
                  <a:lnTo>
                    <a:pt x="4832" y="1550"/>
                  </a:lnTo>
                  <a:lnTo>
                    <a:pt x="4831" y="1551"/>
                  </a:lnTo>
                  <a:lnTo>
                    <a:pt x="4830" y="1554"/>
                  </a:lnTo>
                  <a:lnTo>
                    <a:pt x="4830" y="1555"/>
                  </a:lnTo>
                  <a:lnTo>
                    <a:pt x="4829" y="1556"/>
                  </a:lnTo>
                  <a:lnTo>
                    <a:pt x="4829" y="1558"/>
                  </a:lnTo>
                  <a:lnTo>
                    <a:pt x="4827" y="1560"/>
                  </a:lnTo>
                  <a:lnTo>
                    <a:pt x="4827" y="1562"/>
                  </a:lnTo>
                  <a:lnTo>
                    <a:pt x="4826" y="1563"/>
                  </a:lnTo>
                  <a:lnTo>
                    <a:pt x="4826" y="1565"/>
                  </a:lnTo>
                  <a:lnTo>
                    <a:pt x="4825" y="1566"/>
                  </a:lnTo>
                  <a:lnTo>
                    <a:pt x="4825" y="1568"/>
                  </a:lnTo>
                  <a:lnTo>
                    <a:pt x="4827" y="1571"/>
                  </a:lnTo>
                  <a:lnTo>
                    <a:pt x="4827" y="1568"/>
                  </a:lnTo>
                  <a:lnTo>
                    <a:pt x="4829" y="1567"/>
                  </a:lnTo>
                  <a:lnTo>
                    <a:pt x="4830" y="1565"/>
                  </a:lnTo>
                  <a:lnTo>
                    <a:pt x="4831" y="1564"/>
                  </a:lnTo>
                  <a:lnTo>
                    <a:pt x="4832" y="1563"/>
                  </a:lnTo>
                  <a:lnTo>
                    <a:pt x="4833" y="1562"/>
                  </a:lnTo>
                  <a:lnTo>
                    <a:pt x="4834" y="1560"/>
                  </a:lnTo>
                  <a:lnTo>
                    <a:pt x="4835" y="1559"/>
                  </a:lnTo>
                  <a:lnTo>
                    <a:pt x="4837" y="1558"/>
                  </a:lnTo>
                  <a:lnTo>
                    <a:pt x="4838" y="1557"/>
                  </a:lnTo>
                  <a:lnTo>
                    <a:pt x="4839" y="1556"/>
                  </a:lnTo>
                  <a:lnTo>
                    <a:pt x="4841" y="1555"/>
                  </a:lnTo>
                  <a:lnTo>
                    <a:pt x="4842" y="1555"/>
                  </a:lnTo>
                  <a:lnTo>
                    <a:pt x="4843" y="1556"/>
                  </a:lnTo>
                  <a:lnTo>
                    <a:pt x="4846" y="1556"/>
                  </a:lnTo>
                  <a:lnTo>
                    <a:pt x="4847" y="1557"/>
                  </a:lnTo>
                  <a:lnTo>
                    <a:pt x="4849" y="1557"/>
                  </a:lnTo>
                  <a:lnTo>
                    <a:pt x="4850" y="1558"/>
                  </a:lnTo>
                  <a:lnTo>
                    <a:pt x="4851" y="1558"/>
                  </a:lnTo>
                  <a:lnTo>
                    <a:pt x="4852" y="1559"/>
                  </a:lnTo>
                  <a:lnTo>
                    <a:pt x="4855" y="1560"/>
                  </a:lnTo>
                  <a:lnTo>
                    <a:pt x="4857" y="1560"/>
                  </a:lnTo>
                  <a:lnTo>
                    <a:pt x="4858" y="1562"/>
                  </a:lnTo>
                  <a:lnTo>
                    <a:pt x="4859" y="1562"/>
                  </a:lnTo>
                  <a:lnTo>
                    <a:pt x="4862" y="1563"/>
                  </a:lnTo>
                  <a:lnTo>
                    <a:pt x="4863" y="1564"/>
                  </a:lnTo>
                  <a:lnTo>
                    <a:pt x="4865" y="1565"/>
                  </a:lnTo>
                  <a:lnTo>
                    <a:pt x="4867" y="1566"/>
                  </a:lnTo>
                  <a:lnTo>
                    <a:pt x="4868" y="1567"/>
                  </a:lnTo>
                  <a:lnTo>
                    <a:pt x="4870" y="1567"/>
                  </a:lnTo>
                  <a:lnTo>
                    <a:pt x="4872" y="1568"/>
                  </a:lnTo>
                  <a:lnTo>
                    <a:pt x="4873" y="1568"/>
                  </a:lnTo>
                  <a:lnTo>
                    <a:pt x="4875" y="1568"/>
                  </a:lnTo>
                  <a:lnTo>
                    <a:pt x="4876" y="1570"/>
                  </a:lnTo>
                  <a:lnTo>
                    <a:pt x="4878" y="1570"/>
                  </a:lnTo>
                  <a:lnTo>
                    <a:pt x="4880" y="1570"/>
                  </a:lnTo>
                  <a:lnTo>
                    <a:pt x="4881" y="1570"/>
                  </a:lnTo>
                  <a:lnTo>
                    <a:pt x="4882" y="1568"/>
                  </a:lnTo>
                  <a:lnTo>
                    <a:pt x="4884" y="1568"/>
                  </a:lnTo>
                  <a:lnTo>
                    <a:pt x="4885" y="1568"/>
                  </a:lnTo>
                  <a:lnTo>
                    <a:pt x="4888" y="1568"/>
                  </a:lnTo>
                  <a:lnTo>
                    <a:pt x="4889" y="1567"/>
                  </a:lnTo>
                  <a:lnTo>
                    <a:pt x="4891" y="1567"/>
                  </a:lnTo>
                  <a:lnTo>
                    <a:pt x="4892" y="1567"/>
                  </a:lnTo>
                  <a:lnTo>
                    <a:pt x="4893" y="1567"/>
                  </a:lnTo>
                  <a:lnTo>
                    <a:pt x="4896" y="1567"/>
                  </a:lnTo>
                  <a:lnTo>
                    <a:pt x="4898" y="1566"/>
                  </a:lnTo>
                  <a:lnTo>
                    <a:pt x="4899" y="1566"/>
                  </a:lnTo>
                  <a:lnTo>
                    <a:pt x="4901" y="1566"/>
                  </a:lnTo>
                  <a:lnTo>
                    <a:pt x="4903" y="1566"/>
                  </a:lnTo>
                  <a:lnTo>
                    <a:pt x="4905" y="1566"/>
                  </a:lnTo>
                  <a:lnTo>
                    <a:pt x="4906" y="1565"/>
                  </a:lnTo>
                  <a:lnTo>
                    <a:pt x="4908" y="1565"/>
                  </a:lnTo>
                  <a:lnTo>
                    <a:pt x="4909" y="1566"/>
                  </a:lnTo>
                  <a:lnTo>
                    <a:pt x="4912" y="1566"/>
                  </a:lnTo>
                  <a:lnTo>
                    <a:pt x="4913" y="1566"/>
                  </a:lnTo>
                  <a:lnTo>
                    <a:pt x="4915" y="1566"/>
                  </a:lnTo>
                  <a:lnTo>
                    <a:pt x="4916" y="1565"/>
                  </a:lnTo>
                  <a:lnTo>
                    <a:pt x="4916" y="1564"/>
                  </a:lnTo>
                  <a:lnTo>
                    <a:pt x="4917" y="1563"/>
                  </a:lnTo>
                  <a:lnTo>
                    <a:pt x="4918" y="1563"/>
                  </a:lnTo>
                  <a:lnTo>
                    <a:pt x="4920" y="1563"/>
                  </a:lnTo>
                  <a:lnTo>
                    <a:pt x="4922" y="1563"/>
                  </a:lnTo>
                  <a:lnTo>
                    <a:pt x="4924" y="1564"/>
                  </a:lnTo>
                  <a:lnTo>
                    <a:pt x="4925" y="1564"/>
                  </a:lnTo>
                  <a:lnTo>
                    <a:pt x="4926" y="1564"/>
                  </a:lnTo>
                  <a:lnTo>
                    <a:pt x="4929" y="1564"/>
                  </a:lnTo>
                  <a:lnTo>
                    <a:pt x="4930" y="1565"/>
                  </a:lnTo>
                  <a:lnTo>
                    <a:pt x="4932" y="1565"/>
                  </a:lnTo>
                  <a:lnTo>
                    <a:pt x="4934" y="1566"/>
                  </a:lnTo>
                  <a:lnTo>
                    <a:pt x="4935" y="1566"/>
                  </a:lnTo>
                  <a:lnTo>
                    <a:pt x="4938" y="1566"/>
                  </a:lnTo>
                  <a:lnTo>
                    <a:pt x="4939" y="1566"/>
                  </a:lnTo>
                  <a:lnTo>
                    <a:pt x="4940" y="1568"/>
                  </a:lnTo>
                  <a:lnTo>
                    <a:pt x="4941" y="1570"/>
                  </a:lnTo>
                  <a:lnTo>
                    <a:pt x="4942" y="1571"/>
                  </a:lnTo>
                  <a:lnTo>
                    <a:pt x="4943" y="1572"/>
                  </a:lnTo>
                  <a:lnTo>
                    <a:pt x="4945" y="1573"/>
                  </a:lnTo>
                  <a:lnTo>
                    <a:pt x="4946" y="1574"/>
                  </a:lnTo>
                  <a:lnTo>
                    <a:pt x="4947" y="1575"/>
                  </a:lnTo>
                  <a:lnTo>
                    <a:pt x="4948" y="1576"/>
                  </a:lnTo>
                  <a:lnTo>
                    <a:pt x="4949" y="1577"/>
                  </a:lnTo>
                  <a:lnTo>
                    <a:pt x="4950" y="1579"/>
                  </a:lnTo>
                  <a:lnTo>
                    <a:pt x="4953" y="1581"/>
                  </a:lnTo>
                  <a:lnTo>
                    <a:pt x="4953" y="1581"/>
                  </a:lnTo>
                  <a:lnTo>
                    <a:pt x="4954" y="1583"/>
                  </a:lnTo>
                  <a:lnTo>
                    <a:pt x="4955" y="1584"/>
                  </a:lnTo>
                  <a:lnTo>
                    <a:pt x="4956" y="1585"/>
                  </a:lnTo>
                  <a:lnTo>
                    <a:pt x="4957" y="1587"/>
                  </a:lnTo>
                  <a:lnTo>
                    <a:pt x="4958" y="1587"/>
                  </a:lnTo>
                  <a:lnTo>
                    <a:pt x="4959" y="1589"/>
                  </a:lnTo>
                  <a:lnTo>
                    <a:pt x="4961" y="1590"/>
                  </a:lnTo>
                  <a:lnTo>
                    <a:pt x="4962" y="1591"/>
                  </a:lnTo>
                  <a:lnTo>
                    <a:pt x="4963" y="1592"/>
                  </a:lnTo>
                  <a:lnTo>
                    <a:pt x="4964" y="1593"/>
                  </a:lnTo>
                  <a:lnTo>
                    <a:pt x="4966" y="1593"/>
                  </a:lnTo>
                  <a:lnTo>
                    <a:pt x="4967" y="1592"/>
                  </a:lnTo>
                  <a:lnTo>
                    <a:pt x="4968" y="1591"/>
                  </a:lnTo>
                  <a:lnTo>
                    <a:pt x="4971" y="1590"/>
                  </a:lnTo>
                  <a:lnTo>
                    <a:pt x="4972" y="1590"/>
                  </a:lnTo>
                  <a:lnTo>
                    <a:pt x="4973" y="1589"/>
                  </a:lnTo>
                  <a:lnTo>
                    <a:pt x="4975" y="1588"/>
                  </a:lnTo>
                  <a:lnTo>
                    <a:pt x="4976" y="1587"/>
                  </a:lnTo>
                  <a:lnTo>
                    <a:pt x="4979" y="1587"/>
                  </a:lnTo>
                  <a:lnTo>
                    <a:pt x="4980" y="1585"/>
                  </a:lnTo>
                  <a:lnTo>
                    <a:pt x="4981" y="1585"/>
                  </a:lnTo>
                  <a:lnTo>
                    <a:pt x="4983" y="1584"/>
                  </a:lnTo>
                  <a:lnTo>
                    <a:pt x="4984" y="1583"/>
                  </a:lnTo>
                  <a:lnTo>
                    <a:pt x="4987" y="1583"/>
                  </a:lnTo>
                  <a:lnTo>
                    <a:pt x="4988" y="1582"/>
                  </a:lnTo>
                  <a:lnTo>
                    <a:pt x="4989" y="1581"/>
                  </a:lnTo>
                  <a:lnTo>
                    <a:pt x="4991" y="1581"/>
                  </a:lnTo>
                  <a:lnTo>
                    <a:pt x="4992" y="1580"/>
                  </a:lnTo>
                  <a:lnTo>
                    <a:pt x="4993" y="1579"/>
                  </a:lnTo>
                  <a:lnTo>
                    <a:pt x="4996" y="1579"/>
                  </a:lnTo>
                  <a:lnTo>
                    <a:pt x="4997" y="1577"/>
                  </a:lnTo>
                  <a:lnTo>
                    <a:pt x="4999" y="1577"/>
                  </a:lnTo>
                  <a:lnTo>
                    <a:pt x="5000" y="1576"/>
                  </a:lnTo>
                  <a:lnTo>
                    <a:pt x="5001" y="1575"/>
                  </a:lnTo>
                  <a:lnTo>
                    <a:pt x="5004" y="1575"/>
                  </a:lnTo>
                  <a:lnTo>
                    <a:pt x="5005" y="1574"/>
                  </a:lnTo>
                  <a:lnTo>
                    <a:pt x="5006" y="1574"/>
                  </a:lnTo>
                  <a:lnTo>
                    <a:pt x="5007" y="1573"/>
                  </a:lnTo>
                  <a:lnTo>
                    <a:pt x="5009" y="1572"/>
                  </a:lnTo>
                  <a:lnTo>
                    <a:pt x="5011" y="1572"/>
                  </a:lnTo>
                  <a:lnTo>
                    <a:pt x="5012" y="1571"/>
                  </a:lnTo>
                  <a:lnTo>
                    <a:pt x="5013" y="1570"/>
                  </a:lnTo>
                  <a:lnTo>
                    <a:pt x="5015" y="1570"/>
                  </a:lnTo>
                  <a:lnTo>
                    <a:pt x="5017" y="1570"/>
                  </a:lnTo>
                  <a:lnTo>
                    <a:pt x="5018" y="1570"/>
                  </a:lnTo>
                  <a:lnTo>
                    <a:pt x="5020" y="1570"/>
                  </a:lnTo>
                  <a:lnTo>
                    <a:pt x="5022" y="1570"/>
                  </a:lnTo>
                  <a:lnTo>
                    <a:pt x="5023" y="1570"/>
                  </a:lnTo>
                  <a:lnTo>
                    <a:pt x="5024" y="1570"/>
                  </a:lnTo>
                  <a:lnTo>
                    <a:pt x="5026" y="1570"/>
                  </a:lnTo>
                  <a:lnTo>
                    <a:pt x="5028" y="1570"/>
                  </a:lnTo>
                  <a:lnTo>
                    <a:pt x="5029" y="1571"/>
                  </a:lnTo>
                  <a:lnTo>
                    <a:pt x="5030" y="1572"/>
                  </a:lnTo>
                  <a:lnTo>
                    <a:pt x="5032" y="1572"/>
                  </a:lnTo>
                  <a:lnTo>
                    <a:pt x="5033" y="1573"/>
                  </a:lnTo>
                  <a:lnTo>
                    <a:pt x="5034" y="1574"/>
                  </a:lnTo>
                  <a:lnTo>
                    <a:pt x="5036" y="1575"/>
                  </a:lnTo>
                  <a:lnTo>
                    <a:pt x="5036" y="1576"/>
                  </a:lnTo>
                  <a:lnTo>
                    <a:pt x="5037" y="1579"/>
                  </a:lnTo>
                  <a:lnTo>
                    <a:pt x="5037" y="1581"/>
                  </a:lnTo>
                  <a:lnTo>
                    <a:pt x="5037" y="1582"/>
                  </a:lnTo>
                  <a:lnTo>
                    <a:pt x="5037" y="1583"/>
                  </a:lnTo>
                  <a:lnTo>
                    <a:pt x="5039" y="1584"/>
                  </a:lnTo>
                  <a:lnTo>
                    <a:pt x="5040" y="1584"/>
                  </a:lnTo>
                  <a:lnTo>
                    <a:pt x="5042" y="1585"/>
                  </a:lnTo>
                  <a:lnTo>
                    <a:pt x="5043" y="1585"/>
                  </a:lnTo>
                  <a:lnTo>
                    <a:pt x="5045" y="1585"/>
                  </a:lnTo>
                  <a:lnTo>
                    <a:pt x="5047" y="1585"/>
                  </a:lnTo>
                  <a:lnTo>
                    <a:pt x="5048" y="1584"/>
                  </a:lnTo>
                  <a:lnTo>
                    <a:pt x="5049" y="1583"/>
                  </a:lnTo>
                  <a:lnTo>
                    <a:pt x="5049" y="1582"/>
                  </a:lnTo>
                  <a:lnTo>
                    <a:pt x="5050" y="1581"/>
                  </a:lnTo>
                  <a:lnTo>
                    <a:pt x="5051" y="1579"/>
                  </a:lnTo>
                  <a:lnTo>
                    <a:pt x="5053" y="1577"/>
                  </a:lnTo>
                  <a:lnTo>
                    <a:pt x="5054" y="1576"/>
                  </a:lnTo>
                  <a:lnTo>
                    <a:pt x="5055" y="1576"/>
                  </a:lnTo>
                  <a:lnTo>
                    <a:pt x="5057" y="1577"/>
                  </a:lnTo>
                  <a:lnTo>
                    <a:pt x="5058" y="1577"/>
                  </a:lnTo>
                  <a:lnTo>
                    <a:pt x="5061" y="1577"/>
                  </a:lnTo>
                  <a:lnTo>
                    <a:pt x="5062" y="1579"/>
                  </a:lnTo>
                  <a:lnTo>
                    <a:pt x="5064" y="1579"/>
                  </a:lnTo>
                  <a:lnTo>
                    <a:pt x="5065" y="1580"/>
                  </a:lnTo>
                  <a:lnTo>
                    <a:pt x="5067" y="1580"/>
                  </a:lnTo>
                  <a:lnTo>
                    <a:pt x="5069" y="1580"/>
                  </a:lnTo>
                  <a:lnTo>
                    <a:pt x="5071" y="1581"/>
                  </a:lnTo>
                  <a:lnTo>
                    <a:pt x="5071" y="1583"/>
                  </a:lnTo>
                  <a:lnTo>
                    <a:pt x="5071" y="1585"/>
                  </a:lnTo>
                  <a:lnTo>
                    <a:pt x="5071" y="1587"/>
                  </a:lnTo>
                  <a:lnTo>
                    <a:pt x="5071" y="1589"/>
                  </a:lnTo>
                  <a:lnTo>
                    <a:pt x="5071" y="1590"/>
                  </a:lnTo>
                  <a:lnTo>
                    <a:pt x="5071" y="1591"/>
                  </a:lnTo>
                  <a:lnTo>
                    <a:pt x="5071" y="1593"/>
                  </a:lnTo>
                  <a:lnTo>
                    <a:pt x="5071" y="1594"/>
                  </a:lnTo>
                  <a:lnTo>
                    <a:pt x="5071" y="1597"/>
                  </a:lnTo>
                  <a:lnTo>
                    <a:pt x="5071" y="1598"/>
                  </a:lnTo>
                  <a:lnTo>
                    <a:pt x="5071" y="1599"/>
                  </a:lnTo>
                  <a:lnTo>
                    <a:pt x="5069" y="1601"/>
                  </a:lnTo>
                  <a:lnTo>
                    <a:pt x="5069" y="1601"/>
                  </a:lnTo>
                  <a:lnTo>
                    <a:pt x="5067" y="1602"/>
                  </a:lnTo>
                  <a:lnTo>
                    <a:pt x="5065" y="1604"/>
                  </a:lnTo>
                  <a:lnTo>
                    <a:pt x="5064" y="1604"/>
                  </a:lnTo>
                  <a:lnTo>
                    <a:pt x="5063" y="1605"/>
                  </a:lnTo>
                  <a:lnTo>
                    <a:pt x="5061" y="1605"/>
                  </a:lnTo>
                  <a:lnTo>
                    <a:pt x="5059" y="1605"/>
                  </a:lnTo>
                  <a:lnTo>
                    <a:pt x="5057" y="1606"/>
                  </a:lnTo>
                  <a:lnTo>
                    <a:pt x="5056" y="1606"/>
                  </a:lnTo>
                  <a:lnTo>
                    <a:pt x="5055" y="1606"/>
                  </a:lnTo>
                  <a:lnTo>
                    <a:pt x="5053" y="1606"/>
                  </a:lnTo>
                  <a:lnTo>
                    <a:pt x="5051" y="1606"/>
                  </a:lnTo>
                  <a:lnTo>
                    <a:pt x="5049" y="1606"/>
                  </a:lnTo>
                  <a:lnTo>
                    <a:pt x="5048" y="1605"/>
                  </a:lnTo>
                  <a:lnTo>
                    <a:pt x="5046" y="1606"/>
                  </a:lnTo>
                  <a:lnTo>
                    <a:pt x="5045" y="1606"/>
                  </a:lnTo>
                  <a:lnTo>
                    <a:pt x="5043" y="1607"/>
                  </a:lnTo>
                  <a:lnTo>
                    <a:pt x="5041" y="1607"/>
                  </a:lnTo>
                  <a:lnTo>
                    <a:pt x="5040" y="1607"/>
                  </a:lnTo>
                  <a:lnTo>
                    <a:pt x="5038" y="1608"/>
                  </a:lnTo>
                  <a:lnTo>
                    <a:pt x="5037" y="1609"/>
                  </a:lnTo>
                  <a:lnTo>
                    <a:pt x="5034" y="1609"/>
                  </a:lnTo>
                  <a:lnTo>
                    <a:pt x="5033" y="1610"/>
                  </a:lnTo>
                  <a:lnTo>
                    <a:pt x="5031" y="1610"/>
                  </a:lnTo>
                  <a:lnTo>
                    <a:pt x="5030" y="1612"/>
                  </a:lnTo>
                  <a:lnTo>
                    <a:pt x="5030" y="1613"/>
                  </a:lnTo>
                  <a:lnTo>
                    <a:pt x="5030" y="1615"/>
                  </a:lnTo>
                  <a:lnTo>
                    <a:pt x="5030" y="1616"/>
                  </a:lnTo>
                  <a:lnTo>
                    <a:pt x="5031" y="1617"/>
                  </a:lnTo>
                  <a:lnTo>
                    <a:pt x="5032" y="1618"/>
                  </a:lnTo>
                  <a:lnTo>
                    <a:pt x="5033" y="1619"/>
                  </a:lnTo>
                  <a:lnTo>
                    <a:pt x="5034" y="1621"/>
                  </a:lnTo>
                  <a:lnTo>
                    <a:pt x="5034" y="1623"/>
                  </a:lnTo>
                  <a:lnTo>
                    <a:pt x="5036" y="1624"/>
                  </a:lnTo>
                  <a:lnTo>
                    <a:pt x="5036" y="1625"/>
                  </a:lnTo>
                  <a:lnTo>
                    <a:pt x="5037" y="1626"/>
                  </a:lnTo>
                  <a:lnTo>
                    <a:pt x="5037" y="1629"/>
                  </a:lnTo>
                  <a:lnTo>
                    <a:pt x="5038" y="1630"/>
                  </a:lnTo>
                  <a:lnTo>
                    <a:pt x="5038" y="1632"/>
                  </a:lnTo>
                  <a:lnTo>
                    <a:pt x="5039" y="1633"/>
                  </a:lnTo>
                  <a:lnTo>
                    <a:pt x="5040" y="1633"/>
                  </a:lnTo>
                  <a:lnTo>
                    <a:pt x="5041" y="1633"/>
                  </a:lnTo>
                  <a:lnTo>
                    <a:pt x="5043" y="1632"/>
                  </a:lnTo>
                  <a:lnTo>
                    <a:pt x="5045" y="1633"/>
                  </a:lnTo>
                  <a:lnTo>
                    <a:pt x="5047" y="1633"/>
                  </a:lnTo>
                  <a:lnTo>
                    <a:pt x="5048" y="1633"/>
                  </a:lnTo>
                  <a:lnTo>
                    <a:pt x="5050" y="1633"/>
                  </a:lnTo>
                  <a:lnTo>
                    <a:pt x="5051" y="1634"/>
                  </a:lnTo>
                  <a:lnTo>
                    <a:pt x="5054" y="1634"/>
                  </a:lnTo>
                  <a:lnTo>
                    <a:pt x="5055" y="1635"/>
                  </a:lnTo>
                  <a:lnTo>
                    <a:pt x="5057" y="1635"/>
                  </a:lnTo>
                  <a:lnTo>
                    <a:pt x="5058" y="1635"/>
                  </a:lnTo>
                  <a:lnTo>
                    <a:pt x="5059" y="1636"/>
                  </a:lnTo>
                  <a:lnTo>
                    <a:pt x="5061" y="1638"/>
                  </a:lnTo>
                  <a:lnTo>
                    <a:pt x="5061" y="1639"/>
                  </a:lnTo>
                  <a:lnTo>
                    <a:pt x="5061" y="1641"/>
                  </a:lnTo>
                  <a:lnTo>
                    <a:pt x="5061" y="1642"/>
                  </a:lnTo>
                  <a:lnTo>
                    <a:pt x="5061" y="1644"/>
                  </a:lnTo>
                  <a:lnTo>
                    <a:pt x="5061" y="1646"/>
                  </a:lnTo>
                  <a:lnTo>
                    <a:pt x="5059" y="1648"/>
                  </a:lnTo>
                  <a:lnTo>
                    <a:pt x="5059" y="1649"/>
                  </a:lnTo>
                  <a:lnTo>
                    <a:pt x="5058" y="1650"/>
                  </a:lnTo>
                  <a:lnTo>
                    <a:pt x="5058" y="1652"/>
                  </a:lnTo>
                  <a:lnTo>
                    <a:pt x="5059" y="1654"/>
                  </a:lnTo>
                  <a:lnTo>
                    <a:pt x="5059" y="1655"/>
                  </a:lnTo>
                  <a:lnTo>
                    <a:pt x="5061" y="1657"/>
                  </a:lnTo>
                  <a:lnTo>
                    <a:pt x="5062" y="1657"/>
                  </a:lnTo>
                  <a:lnTo>
                    <a:pt x="5063" y="1658"/>
                  </a:lnTo>
                  <a:lnTo>
                    <a:pt x="5064" y="1660"/>
                  </a:lnTo>
                  <a:lnTo>
                    <a:pt x="5064" y="1661"/>
                  </a:lnTo>
                  <a:lnTo>
                    <a:pt x="5064" y="1663"/>
                  </a:lnTo>
                  <a:lnTo>
                    <a:pt x="5064" y="1665"/>
                  </a:lnTo>
                  <a:lnTo>
                    <a:pt x="5063" y="1666"/>
                  </a:lnTo>
                  <a:lnTo>
                    <a:pt x="5062" y="1669"/>
                  </a:lnTo>
                  <a:lnTo>
                    <a:pt x="5062" y="1671"/>
                  </a:lnTo>
                  <a:lnTo>
                    <a:pt x="5061" y="1672"/>
                  </a:lnTo>
                  <a:lnTo>
                    <a:pt x="5061" y="1674"/>
                  </a:lnTo>
                  <a:lnTo>
                    <a:pt x="5059" y="1675"/>
                  </a:lnTo>
                  <a:lnTo>
                    <a:pt x="5059" y="1677"/>
                  </a:lnTo>
                  <a:lnTo>
                    <a:pt x="5058" y="1678"/>
                  </a:lnTo>
                  <a:lnTo>
                    <a:pt x="5058" y="1681"/>
                  </a:lnTo>
                  <a:lnTo>
                    <a:pt x="5057" y="1682"/>
                  </a:lnTo>
                  <a:lnTo>
                    <a:pt x="5056" y="1683"/>
                  </a:lnTo>
                  <a:lnTo>
                    <a:pt x="5056" y="1685"/>
                  </a:lnTo>
                  <a:lnTo>
                    <a:pt x="5055" y="1686"/>
                  </a:lnTo>
                  <a:lnTo>
                    <a:pt x="5055" y="1689"/>
                  </a:lnTo>
                  <a:lnTo>
                    <a:pt x="5055" y="1690"/>
                  </a:lnTo>
                  <a:lnTo>
                    <a:pt x="5054" y="1691"/>
                  </a:lnTo>
                  <a:lnTo>
                    <a:pt x="5054" y="1693"/>
                  </a:lnTo>
                  <a:lnTo>
                    <a:pt x="5054" y="1694"/>
                  </a:lnTo>
                  <a:lnTo>
                    <a:pt x="5053" y="1697"/>
                  </a:lnTo>
                  <a:lnTo>
                    <a:pt x="5055" y="1697"/>
                  </a:lnTo>
                  <a:lnTo>
                    <a:pt x="5056" y="1697"/>
                  </a:lnTo>
                  <a:lnTo>
                    <a:pt x="5058" y="1697"/>
                  </a:lnTo>
                  <a:lnTo>
                    <a:pt x="5059" y="1697"/>
                  </a:lnTo>
                  <a:lnTo>
                    <a:pt x="5062" y="1697"/>
                  </a:lnTo>
                  <a:lnTo>
                    <a:pt x="5063" y="1697"/>
                  </a:lnTo>
                  <a:lnTo>
                    <a:pt x="5065" y="1695"/>
                  </a:lnTo>
                  <a:lnTo>
                    <a:pt x="5066" y="1695"/>
                  </a:lnTo>
                  <a:lnTo>
                    <a:pt x="5067" y="1695"/>
                  </a:lnTo>
                  <a:lnTo>
                    <a:pt x="5070" y="1695"/>
                  </a:lnTo>
                  <a:lnTo>
                    <a:pt x="5071" y="1695"/>
                  </a:lnTo>
                  <a:lnTo>
                    <a:pt x="5073" y="1694"/>
                  </a:lnTo>
                  <a:lnTo>
                    <a:pt x="5075" y="1694"/>
                  </a:lnTo>
                  <a:lnTo>
                    <a:pt x="5078" y="1694"/>
                  </a:lnTo>
                  <a:lnTo>
                    <a:pt x="5079" y="1693"/>
                  </a:lnTo>
                  <a:lnTo>
                    <a:pt x="5080" y="1693"/>
                  </a:lnTo>
                  <a:lnTo>
                    <a:pt x="5082" y="1693"/>
                  </a:lnTo>
                  <a:lnTo>
                    <a:pt x="5083" y="1693"/>
                  </a:lnTo>
                  <a:lnTo>
                    <a:pt x="5086" y="1692"/>
                  </a:lnTo>
                  <a:lnTo>
                    <a:pt x="5087" y="1692"/>
                  </a:lnTo>
                  <a:lnTo>
                    <a:pt x="5089" y="1691"/>
                  </a:lnTo>
                  <a:lnTo>
                    <a:pt x="5090" y="1691"/>
                  </a:lnTo>
                  <a:lnTo>
                    <a:pt x="5091" y="1690"/>
                  </a:lnTo>
                  <a:lnTo>
                    <a:pt x="5092" y="1690"/>
                  </a:lnTo>
                  <a:lnTo>
                    <a:pt x="5094" y="1689"/>
                  </a:lnTo>
                  <a:lnTo>
                    <a:pt x="5096" y="1689"/>
                  </a:lnTo>
                  <a:lnTo>
                    <a:pt x="5097" y="1689"/>
                  </a:lnTo>
                  <a:lnTo>
                    <a:pt x="5099" y="1690"/>
                  </a:lnTo>
                  <a:lnTo>
                    <a:pt x="5099" y="1691"/>
                  </a:lnTo>
                  <a:lnTo>
                    <a:pt x="5100" y="1693"/>
                  </a:lnTo>
                  <a:lnTo>
                    <a:pt x="5100" y="1695"/>
                  </a:lnTo>
                  <a:lnTo>
                    <a:pt x="5101" y="1697"/>
                  </a:lnTo>
                  <a:lnTo>
                    <a:pt x="5101" y="1699"/>
                  </a:lnTo>
                  <a:lnTo>
                    <a:pt x="5101" y="1700"/>
                  </a:lnTo>
                  <a:lnTo>
                    <a:pt x="5101" y="1701"/>
                  </a:lnTo>
                  <a:lnTo>
                    <a:pt x="5103" y="1703"/>
                  </a:lnTo>
                  <a:lnTo>
                    <a:pt x="5104" y="1703"/>
                  </a:lnTo>
                  <a:lnTo>
                    <a:pt x="5105" y="1703"/>
                  </a:lnTo>
                  <a:lnTo>
                    <a:pt x="5107" y="1703"/>
                  </a:lnTo>
                  <a:lnTo>
                    <a:pt x="5108" y="1703"/>
                  </a:lnTo>
                  <a:lnTo>
                    <a:pt x="5109" y="1703"/>
                  </a:lnTo>
                  <a:lnTo>
                    <a:pt x="5112" y="1703"/>
                  </a:lnTo>
                  <a:lnTo>
                    <a:pt x="5113" y="1703"/>
                  </a:lnTo>
                  <a:lnTo>
                    <a:pt x="5114" y="1703"/>
                  </a:lnTo>
                  <a:lnTo>
                    <a:pt x="5116" y="1703"/>
                  </a:lnTo>
                  <a:lnTo>
                    <a:pt x="5117" y="1703"/>
                  </a:lnTo>
                  <a:lnTo>
                    <a:pt x="5119" y="1703"/>
                  </a:lnTo>
                  <a:lnTo>
                    <a:pt x="5121" y="1703"/>
                  </a:lnTo>
                  <a:lnTo>
                    <a:pt x="5122" y="1703"/>
                  </a:lnTo>
                  <a:lnTo>
                    <a:pt x="5125" y="1705"/>
                  </a:lnTo>
                  <a:lnTo>
                    <a:pt x="5129" y="1705"/>
                  </a:lnTo>
                  <a:lnTo>
                    <a:pt x="5129" y="1707"/>
                  </a:lnTo>
                  <a:lnTo>
                    <a:pt x="5129" y="1708"/>
                  </a:lnTo>
                  <a:lnTo>
                    <a:pt x="5129" y="1709"/>
                  </a:lnTo>
                  <a:lnTo>
                    <a:pt x="5129" y="1711"/>
                  </a:lnTo>
                  <a:lnTo>
                    <a:pt x="5129" y="1713"/>
                  </a:lnTo>
                  <a:lnTo>
                    <a:pt x="5129" y="1714"/>
                  </a:lnTo>
                  <a:lnTo>
                    <a:pt x="5129" y="1716"/>
                  </a:lnTo>
                  <a:lnTo>
                    <a:pt x="5129" y="1717"/>
                  </a:lnTo>
                  <a:lnTo>
                    <a:pt x="5129" y="1718"/>
                  </a:lnTo>
                  <a:lnTo>
                    <a:pt x="5129" y="1720"/>
                  </a:lnTo>
                  <a:lnTo>
                    <a:pt x="5131" y="1720"/>
                  </a:lnTo>
                  <a:lnTo>
                    <a:pt x="5132" y="1720"/>
                  </a:lnTo>
                  <a:lnTo>
                    <a:pt x="5134" y="1720"/>
                  </a:lnTo>
                  <a:lnTo>
                    <a:pt x="5136" y="1720"/>
                  </a:lnTo>
                  <a:lnTo>
                    <a:pt x="5137" y="1720"/>
                  </a:lnTo>
                  <a:lnTo>
                    <a:pt x="5138" y="1722"/>
                  </a:lnTo>
                  <a:lnTo>
                    <a:pt x="5139" y="1723"/>
                  </a:lnTo>
                  <a:lnTo>
                    <a:pt x="5105" y="1752"/>
                  </a:lnTo>
                  <a:lnTo>
                    <a:pt x="5095" y="1761"/>
                  </a:lnTo>
                  <a:lnTo>
                    <a:pt x="5086" y="1770"/>
                  </a:lnTo>
                  <a:lnTo>
                    <a:pt x="5075" y="1781"/>
                  </a:lnTo>
                  <a:lnTo>
                    <a:pt x="5067" y="1787"/>
                  </a:lnTo>
                  <a:lnTo>
                    <a:pt x="5065" y="1790"/>
                  </a:lnTo>
                  <a:lnTo>
                    <a:pt x="5055" y="1799"/>
                  </a:lnTo>
                  <a:lnTo>
                    <a:pt x="5042" y="1807"/>
                  </a:lnTo>
                  <a:lnTo>
                    <a:pt x="5037" y="1811"/>
                  </a:lnTo>
                  <a:lnTo>
                    <a:pt x="5015" y="1824"/>
                  </a:lnTo>
                  <a:lnTo>
                    <a:pt x="5006" y="1829"/>
                  </a:lnTo>
                  <a:lnTo>
                    <a:pt x="4991" y="1838"/>
                  </a:lnTo>
                  <a:lnTo>
                    <a:pt x="4980" y="1845"/>
                  </a:lnTo>
                  <a:lnTo>
                    <a:pt x="4976" y="1851"/>
                  </a:lnTo>
                  <a:lnTo>
                    <a:pt x="4974" y="1853"/>
                  </a:lnTo>
                  <a:lnTo>
                    <a:pt x="4970" y="1860"/>
                  </a:lnTo>
                  <a:lnTo>
                    <a:pt x="4964" y="1868"/>
                  </a:lnTo>
                  <a:lnTo>
                    <a:pt x="4955" y="1883"/>
                  </a:lnTo>
                  <a:lnTo>
                    <a:pt x="4948" y="1893"/>
                  </a:lnTo>
                  <a:lnTo>
                    <a:pt x="4940" y="1903"/>
                  </a:lnTo>
                  <a:lnTo>
                    <a:pt x="4933" y="1913"/>
                  </a:lnTo>
                  <a:lnTo>
                    <a:pt x="4921" y="1932"/>
                  </a:lnTo>
                  <a:lnTo>
                    <a:pt x="4905" y="1955"/>
                  </a:lnTo>
                  <a:lnTo>
                    <a:pt x="4900" y="1962"/>
                  </a:lnTo>
                  <a:lnTo>
                    <a:pt x="4887" y="1975"/>
                  </a:lnTo>
                  <a:lnTo>
                    <a:pt x="4871" y="1988"/>
                  </a:lnTo>
                  <a:lnTo>
                    <a:pt x="4857" y="2001"/>
                  </a:lnTo>
                  <a:lnTo>
                    <a:pt x="4848" y="2009"/>
                  </a:lnTo>
                  <a:lnTo>
                    <a:pt x="4831" y="2023"/>
                  </a:lnTo>
                  <a:lnTo>
                    <a:pt x="4818" y="2035"/>
                  </a:lnTo>
                  <a:lnTo>
                    <a:pt x="4809" y="2043"/>
                  </a:lnTo>
                  <a:lnTo>
                    <a:pt x="4800" y="2052"/>
                  </a:lnTo>
                  <a:lnTo>
                    <a:pt x="4781" y="2073"/>
                  </a:lnTo>
                  <a:lnTo>
                    <a:pt x="4775" y="2079"/>
                  </a:lnTo>
                  <a:lnTo>
                    <a:pt x="4771" y="2086"/>
                  </a:lnTo>
                  <a:lnTo>
                    <a:pt x="4759" y="2100"/>
                  </a:lnTo>
                  <a:lnTo>
                    <a:pt x="4756" y="2103"/>
                  </a:lnTo>
                  <a:lnTo>
                    <a:pt x="4746" y="2115"/>
                  </a:lnTo>
                  <a:lnTo>
                    <a:pt x="4727" y="2137"/>
                  </a:lnTo>
                  <a:lnTo>
                    <a:pt x="4723" y="2142"/>
                  </a:lnTo>
                  <a:lnTo>
                    <a:pt x="4715" y="2152"/>
                  </a:lnTo>
                  <a:lnTo>
                    <a:pt x="4708" y="2162"/>
                  </a:lnTo>
                  <a:lnTo>
                    <a:pt x="4694" y="2180"/>
                  </a:lnTo>
                  <a:lnTo>
                    <a:pt x="4685" y="2191"/>
                  </a:lnTo>
                  <a:lnTo>
                    <a:pt x="4674" y="2207"/>
                  </a:lnTo>
                  <a:lnTo>
                    <a:pt x="4667" y="2218"/>
                  </a:lnTo>
                  <a:lnTo>
                    <a:pt x="4655" y="2221"/>
                  </a:lnTo>
                  <a:lnTo>
                    <a:pt x="4634" y="2236"/>
                  </a:lnTo>
                  <a:lnTo>
                    <a:pt x="4633" y="2240"/>
                  </a:lnTo>
                  <a:lnTo>
                    <a:pt x="4632" y="2249"/>
                  </a:lnTo>
                  <a:lnTo>
                    <a:pt x="4622" y="2255"/>
                  </a:lnTo>
                  <a:lnTo>
                    <a:pt x="4619" y="2254"/>
                  </a:lnTo>
                  <a:lnTo>
                    <a:pt x="4618" y="2257"/>
                  </a:lnTo>
                  <a:lnTo>
                    <a:pt x="4606" y="2264"/>
                  </a:lnTo>
                  <a:lnTo>
                    <a:pt x="4597" y="2260"/>
                  </a:lnTo>
                  <a:lnTo>
                    <a:pt x="4594" y="2262"/>
                  </a:lnTo>
                  <a:lnTo>
                    <a:pt x="4594" y="2266"/>
                  </a:lnTo>
                  <a:lnTo>
                    <a:pt x="4596" y="2280"/>
                  </a:lnTo>
                  <a:lnTo>
                    <a:pt x="4598" y="2307"/>
                  </a:lnTo>
                  <a:lnTo>
                    <a:pt x="4577" y="2324"/>
                  </a:lnTo>
                  <a:lnTo>
                    <a:pt x="4567" y="2333"/>
                  </a:lnTo>
                  <a:lnTo>
                    <a:pt x="4558" y="2348"/>
                  </a:lnTo>
                  <a:lnTo>
                    <a:pt x="4550" y="2363"/>
                  </a:lnTo>
                  <a:lnTo>
                    <a:pt x="4543" y="2375"/>
                  </a:lnTo>
                  <a:lnTo>
                    <a:pt x="4539" y="2382"/>
                  </a:lnTo>
                  <a:lnTo>
                    <a:pt x="4525" y="2405"/>
                  </a:lnTo>
                  <a:lnTo>
                    <a:pt x="4517" y="2418"/>
                  </a:lnTo>
                  <a:lnTo>
                    <a:pt x="4494" y="2431"/>
                  </a:lnTo>
                  <a:lnTo>
                    <a:pt x="4469" y="2445"/>
                  </a:lnTo>
                  <a:lnTo>
                    <a:pt x="4468" y="2463"/>
                  </a:lnTo>
                  <a:lnTo>
                    <a:pt x="4466" y="2484"/>
                  </a:lnTo>
                  <a:lnTo>
                    <a:pt x="4466" y="2493"/>
                  </a:lnTo>
                  <a:lnTo>
                    <a:pt x="4466" y="2499"/>
                  </a:lnTo>
                  <a:lnTo>
                    <a:pt x="4456" y="2515"/>
                  </a:lnTo>
                  <a:lnTo>
                    <a:pt x="4440" y="2538"/>
                  </a:lnTo>
                  <a:lnTo>
                    <a:pt x="4424" y="2561"/>
                  </a:lnTo>
                  <a:lnTo>
                    <a:pt x="4415" y="2575"/>
                  </a:lnTo>
                  <a:lnTo>
                    <a:pt x="4408" y="2586"/>
                  </a:lnTo>
                  <a:lnTo>
                    <a:pt x="4397" y="2600"/>
                  </a:lnTo>
                  <a:lnTo>
                    <a:pt x="4389" y="2614"/>
                  </a:lnTo>
                  <a:lnTo>
                    <a:pt x="4381" y="2625"/>
                  </a:lnTo>
                  <a:lnTo>
                    <a:pt x="4365" y="2648"/>
                  </a:lnTo>
                  <a:lnTo>
                    <a:pt x="4349" y="2673"/>
                  </a:lnTo>
                  <a:lnTo>
                    <a:pt x="4340" y="2685"/>
                  </a:lnTo>
                  <a:lnTo>
                    <a:pt x="4334" y="2694"/>
                  </a:lnTo>
                  <a:lnTo>
                    <a:pt x="4326" y="2707"/>
                  </a:lnTo>
                  <a:lnTo>
                    <a:pt x="4320" y="2711"/>
                  </a:lnTo>
                  <a:lnTo>
                    <a:pt x="4303" y="2727"/>
                  </a:lnTo>
                  <a:lnTo>
                    <a:pt x="4291" y="2738"/>
                  </a:lnTo>
                  <a:lnTo>
                    <a:pt x="4268" y="2759"/>
                  </a:lnTo>
                  <a:lnTo>
                    <a:pt x="4267" y="2765"/>
                  </a:lnTo>
                  <a:lnTo>
                    <a:pt x="4262" y="2785"/>
                  </a:lnTo>
                  <a:lnTo>
                    <a:pt x="4256" y="2809"/>
                  </a:lnTo>
                  <a:lnTo>
                    <a:pt x="4244" y="2826"/>
                  </a:lnTo>
                  <a:lnTo>
                    <a:pt x="4232" y="2845"/>
                  </a:lnTo>
                  <a:lnTo>
                    <a:pt x="4226" y="2854"/>
                  </a:lnTo>
                  <a:lnTo>
                    <a:pt x="4218" y="2868"/>
                  </a:lnTo>
                  <a:lnTo>
                    <a:pt x="4214" y="2873"/>
                  </a:lnTo>
                  <a:lnTo>
                    <a:pt x="4203" y="2885"/>
                  </a:lnTo>
                  <a:lnTo>
                    <a:pt x="4187" y="2905"/>
                  </a:lnTo>
                  <a:lnTo>
                    <a:pt x="4170" y="2925"/>
                  </a:lnTo>
                  <a:lnTo>
                    <a:pt x="4157" y="2946"/>
                  </a:lnTo>
                  <a:lnTo>
                    <a:pt x="4148" y="2960"/>
                  </a:lnTo>
                  <a:lnTo>
                    <a:pt x="4135" y="2977"/>
                  </a:lnTo>
                  <a:lnTo>
                    <a:pt x="4126" y="2990"/>
                  </a:lnTo>
                  <a:lnTo>
                    <a:pt x="4119" y="2999"/>
                  </a:lnTo>
                  <a:lnTo>
                    <a:pt x="4107" y="3019"/>
                  </a:lnTo>
                  <a:lnTo>
                    <a:pt x="4103" y="3026"/>
                  </a:lnTo>
                  <a:lnTo>
                    <a:pt x="4095" y="3038"/>
                  </a:lnTo>
                  <a:lnTo>
                    <a:pt x="4087" y="3052"/>
                  </a:lnTo>
                  <a:lnTo>
                    <a:pt x="4081" y="3064"/>
                  </a:lnTo>
                  <a:lnTo>
                    <a:pt x="4077" y="3070"/>
                  </a:lnTo>
                  <a:lnTo>
                    <a:pt x="4073" y="3079"/>
                  </a:lnTo>
                  <a:lnTo>
                    <a:pt x="4062" y="3097"/>
                  </a:lnTo>
                  <a:lnTo>
                    <a:pt x="4056" y="3110"/>
                  </a:lnTo>
                  <a:lnTo>
                    <a:pt x="4042" y="3136"/>
                  </a:lnTo>
                  <a:lnTo>
                    <a:pt x="4033" y="3154"/>
                  </a:lnTo>
                  <a:lnTo>
                    <a:pt x="4016" y="3157"/>
                  </a:lnTo>
                  <a:lnTo>
                    <a:pt x="3994" y="3164"/>
                  </a:lnTo>
                  <a:lnTo>
                    <a:pt x="3979" y="3169"/>
                  </a:lnTo>
                  <a:lnTo>
                    <a:pt x="3975" y="3186"/>
                  </a:lnTo>
                  <a:lnTo>
                    <a:pt x="3971" y="3199"/>
                  </a:lnTo>
                  <a:lnTo>
                    <a:pt x="3966" y="3220"/>
                  </a:lnTo>
                  <a:lnTo>
                    <a:pt x="3957" y="3250"/>
                  </a:lnTo>
                  <a:lnTo>
                    <a:pt x="3954" y="3262"/>
                  </a:lnTo>
                  <a:lnTo>
                    <a:pt x="3959" y="3268"/>
                  </a:lnTo>
                  <a:lnTo>
                    <a:pt x="3967" y="3282"/>
                  </a:lnTo>
                  <a:lnTo>
                    <a:pt x="3951" y="3288"/>
                  </a:lnTo>
                  <a:lnTo>
                    <a:pt x="3936" y="3301"/>
                  </a:lnTo>
                  <a:lnTo>
                    <a:pt x="3925" y="3312"/>
                  </a:lnTo>
                  <a:lnTo>
                    <a:pt x="3905" y="3323"/>
                  </a:lnTo>
                  <a:lnTo>
                    <a:pt x="3902" y="3329"/>
                  </a:lnTo>
                  <a:lnTo>
                    <a:pt x="3886" y="3351"/>
                  </a:lnTo>
                  <a:lnTo>
                    <a:pt x="3870" y="3376"/>
                  </a:lnTo>
                  <a:lnTo>
                    <a:pt x="3861" y="3389"/>
                  </a:lnTo>
                  <a:lnTo>
                    <a:pt x="3843" y="3410"/>
                  </a:lnTo>
                  <a:lnTo>
                    <a:pt x="3836" y="3423"/>
                  </a:lnTo>
                  <a:lnTo>
                    <a:pt x="3836" y="3427"/>
                  </a:lnTo>
                  <a:lnTo>
                    <a:pt x="3836" y="3447"/>
                  </a:lnTo>
                  <a:lnTo>
                    <a:pt x="3835" y="3466"/>
                  </a:lnTo>
                  <a:lnTo>
                    <a:pt x="3816" y="3485"/>
                  </a:lnTo>
                  <a:lnTo>
                    <a:pt x="3814" y="3486"/>
                  </a:lnTo>
                  <a:lnTo>
                    <a:pt x="3811" y="3491"/>
                  </a:lnTo>
                  <a:lnTo>
                    <a:pt x="3807" y="3493"/>
                  </a:lnTo>
                  <a:lnTo>
                    <a:pt x="3789" y="3503"/>
                  </a:lnTo>
                  <a:lnTo>
                    <a:pt x="3787" y="3506"/>
                  </a:lnTo>
                  <a:lnTo>
                    <a:pt x="3777" y="3520"/>
                  </a:lnTo>
                  <a:lnTo>
                    <a:pt x="3771" y="3529"/>
                  </a:lnTo>
                  <a:lnTo>
                    <a:pt x="3769" y="3532"/>
                  </a:lnTo>
                  <a:lnTo>
                    <a:pt x="3760" y="3548"/>
                  </a:lnTo>
                  <a:lnTo>
                    <a:pt x="3749" y="3568"/>
                  </a:lnTo>
                  <a:lnTo>
                    <a:pt x="3744" y="3575"/>
                  </a:lnTo>
                  <a:lnTo>
                    <a:pt x="3743" y="3583"/>
                  </a:lnTo>
                  <a:lnTo>
                    <a:pt x="3736" y="3610"/>
                  </a:lnTo>
                  <a:lnTo>
                    <a:pt x="3724" y="3623"/>
                  </a:lnTo>
                  <a:lnTo>
                    <a:pt x="3714" y="3632"/>
                  </a:lnTo>
                  <a:lnTo>
                    <a:pt x="3703" y="3644"/>
                  </a:lnTo>
                  <a:lnTo>
                    <a:pt x="3684" y="3665"/>
                  </a:lnTo>
                  <a:lnTo>
                    <a:pt x="3673" y="3666"/>
                  </a:lnTo>
                  <a:lnTo>
                    <a:pt x="3648" y="3670"/>
                  </a:lnTo>
                  <a:lnTo>
                    <a:pt x="3643" y="3678"/>
                  </a:lnTo>
                  <a:lnTo>
                    <a:pt x="3631" y="3697"/>
                  </a:lnTo>
                  <a:lnTo>
                    <a:pt x="3627" y="3703"/>
                  </a:lnTo>
                  <a:lnTo>
                    <a:pt x="3626" y="3706"/>
                  </a:lnTo>
                  <a:lnTo>
                    <a:pt x="3618" y="3718"/>
                  </a:lnTo>
                  <a:lnTo>
                    <a:pt x="3611" y="3728"/>
                  </a:lnTo>
                  <a:lnTo>
                    <a:pt x="3610" y="3741"/>
                  </a:lnTo>
                  <a:lnTo>
                    <a:pt x="3608" y="3764"/>
                  </a:lnTo>
                  <a:lnTo>
                    <a:pt x="3606" y="3794"/>
                  </a:lnTo>
                  <a:lnTo>
                    <a:pt x="3603" y="3798"/>
                  </a:lnTo>
                  <a:lnTo>
                    <a:pt x="3596" y="3807"/>
                  </a:lnTo>
                  <a:lnTo>
                    <a:pt x="3583" y="3826"/>
                  </a:lnTo>
                  <a:lnTo>
                    <a:pt x="3573" y="3838"/>
                  </a:lnTo>
                  <a:lnTo>
                    <a:pt x="3564" y="3851"/>
                  </a:lnTo>
                  <a:lnTo>
                    <a:pt x="3551" y="3869"/>
                  </a:lnTo>
                  <a:lnTo>
                    <a:pt x="3539" y="3880"/>
                  </a:lnTo>
                  <a:lnTo>
                    <a:pt x="3537" y="3882"/>
                  </a:lnTo>
                  <a:lnTo>
                    <a:pt x="3522" y="3906"/>
                  </a:lnTo>
                  <a:lnTo>
                    <a:pt x="3511" y="3923"/>
                  </a:lnTo>
                  <a:lnTo>
                    <a:pt x="3496" y="3946"/>
                  </a:lnTo>
                  <a:lnTo>
                    <a:pt x="3495" y="3948"/>
                  </a:lnTo>
                  <a:lnTo>
                    <a:pt x="3494" y="3949"/>
                  </a:lnTo>
                  <a:lnTo>
                    <a:pt x="3487" y="3961"/>
                  </a:lnTo>
                  <a:lnTo>
                    <a:pt x="3484" y="3966"/>
                  </a:lnTo>
                  <a:lnTo>
                    <a:pt x="3470" y="3989"/>
                  </a:lnTo>
                  <a:lnTo>
                    <a:pt x="3469" y="3991"/>
                  </a:lnTo>
                  <a:lnTo>
                    <a:pt x="3465" y="3996"/>
                  </a:lnTo>
                  <a:lnTo>
                    <a:pt x="3451" y="4014"/>
                  </a:lnTo>
                  <a:lnTo>
                    <a:pt x="3447" y="4019"/>
                  </a:lnTo>
                  <a:lnTo>
                    <a:pt x="3440" y="4031"/>
                  </a:lnTo>
                  <a:lnTo>
                    <a:pt x="3432" y="4044"/>
                  </a:lnTo>
                  <a:lnTo>
                    <a:pt x="3425" y="4057"/>
                  </a:lnTo>
                  <a:lnTo>
                    <a:pt x="3423" y="4059"/>
                  </a:lnTo>
                  <a:lnTo>
                    <a:pt x="3420" y="4066"/>
                  </a:lnTo>
                  <a:lnTo>
                    <a:pt x="3410" y="4083"/>
                  </a:lnTo>
                  <a:lnTo>
                    <a:pt x="3406" y="4088"/>
                  </a:lnTo>
                  <a:lnTo>
                    <a:pt x="3406" y="4091"/>
                  </a:lnTo>
                  <a:lnTo>
                    <a:pt x="3399" y="4112"/>
                  </a:lnTo>
                  <a:lnTo>
                    <a:pt x="3394" y="4125"/>
                  </a:lnTo>
                  <a:lnTo>
                    <a:pt x="3392" y="4149"/>
                  </a:lnTo>
                  <a:lnTo>
                    <a:pt x="3392" y="4154"/>
                  </a:lnTo>
                  <a:lnTo>
                    <a:pt x="3389" y="4164"/>
                  </a:lnTo>
                  <a:lnTo>
                    <a:pt x="3382" y="4173"/>
                  </a:lnTo>
                  <a:lnTo>
                    <a:pt x="3368" y="4197"/>
                  </a:lnTo>
                  <a:lnTo>
                    <a:pt x="3365" y="4200"/>
                  </a:lnTo>
                  <a:lnTo>
                    <a:pt x="3348" y="4212"/>
                  </a:lnTo>
                  <a:lnTo>
                    <a:pt x="3337" y="4219"/>
                  </a:lnTo>
                  <a:lnTo>
                    <a:pt x="3332" y="4222"/>
                  </a:lnTo>
                  <a:lnTo>
                    <a:pt x="3320" y="4231"/>
                  </a:lnTo>
                  <a:lnTo>
                    <a:pt x="3327" y="4250"/>
                  </a:lnTo>
                  <a:lnTo>
                    <a:pt x="3328" y="4251"/>
                  </a:lnTo>
                  <a:lnTo>
                    <a:pt x="3334" y="4268"/>
                  </a:lnTo>
                  <a:lnTo>
                    <a:pt x="3339" y="4288"/>
                  </a:lnTo>
                  <a:lnTo>
                    <a:pt x="3344" y="4302"/>
                  </a:lnTo>
                  <a:lnTo>
                    <a:pt x="3359" y="4313"/>
                  </a:lnTo>
                  <a:lnTo>
                    <a:pt x="3362" y="4315"/>
                  </a:lnTo>
                  <a:lnTo>
                    <a:pt x="3364" y="4317"/>
                  </a:lnTo>
                  <a:lnTo>
                    <a:pt x="3376" y="4327"/>
                  </a:lnTo>
                  <a:lnTo>
                    <a:pt x="3388" y="4336"/>
                  </a:lnTo>
                  <a:lnTo>
                    <a:pt x="3390" y="4336"/>
                  </a:lnTo>
                  <a:lnTo>
                    <a:pt x="3398" y="4337"/>
                  </a:lnTo>
                  <a:lnTo>
                    <a:pt x="3422" y="4340"/>
                  </a:lnTo>
                  <a:lnTo>
                    <a:pt x="3432" y="4341"/>
                  </a:lnTo>
                  <a:lnTo>
                    <a:pt x="3445" y="4341"/>
                  </a:lnTo>
                  <a:lnTo>
                    <a:pt x="3454" y="4364"/>
                  </a:lnTo>
                  <a:lnTo>
                    <a:pt x="3455" y="4369"/>
                  </a:lnTo>
                  <a:lnTo>
                    <a:pt x="3455" y="4373"/>
                  </a:lnTo>
                  <a:lnTo>
                    <a:pt x="3456" y="4376"/>
                  </a:lnTo>
                  <a:lnTo>
                    <a:pt x="3457" y="4385"/>
                  </a:lnTo>
                  <a:lnTo>
                    <a:pt x="3457" y="4389"/>
                  </a:lnTo>
                  <a:lnTo>
                    <a:pt x="3462" y="4408"/>
                  </a:lnTo>
                  <a:lnTo>
                    <a:pt x="3465" y="4419"/>
                  </a:lnTo>
                  <a:lnTo>
                    <a:pt x="3470" y="4443"/>
                  </a:lnTo>
                  <a:lnTo>
                    <a:pt x="3472" y="4452"/>
                  </a:lnTo>
                  <a:lnTo>
                    <a:pt x="3472" y="4453"/>
                  </a:lnTo>
                  <a:lnTo>
                    <a:pt x="3473" y="4458"/>
                  </a:lnTo>
                  <a:lnTo>
                    <a:pt x="3476" y="4470"/>
                  </a:lnTo>
                  <a:lnTo>
                    <a:pt x="3478" y="4479"/>
                  </a:lnTo>
                  <a:lnTo>
                    <a:pt x="3481" y="4492"/>
                  </a:lnTo>
                  <a:lnTo>
                    <a:pt x="3484" y="4504"/>
                  </a:lnTo>
                  <a:lnTo>
                    <a:pt x="3488" y="4526"/>
                  </a:lnTo>
                  <a:lnTo>
                    <a:pt x="3489" y="4529"/>
                  </a:lnTo>
                  <a:lnTo>
                    <a:pt x="3490" y="4532"/>
                  </a:lnTo>
                  <a:lnTo>
                    <a:pt x="3500" y="4557"/>
                  </a:lnTo>
                  <a:lnTo>
                    <a:pt x="3502" y="4564"/>
                  </a:lnTo>
                  <a:lnTo>
                    <a:pt x="3508" y="4581"/>
                  </a:lnTo>
                  <a:lnTo>
                    <a:pt x="3510" y="4589"/>
                  </a:lnTo>
                  <a:lnTo>
                    <a:pt x="3513" y="4597"/>
                  </a:lnTo>
                  <a:lnTo>
                    <a:pt x="3514" y="4601"/>
                  </a:lnTo>
                  <a:lnTo>
                    <a:pt x="3522" y="4622"/>
                  </a:lnTo>
                  <a:lnTo>
                    <a:pt x="3529" y="4636"/>
                  </a:lnTo>
                  <a:lnTo>
                    <a:pt x="3539" y="4659"/>
                  </a:lnTo>
                  <a:lnTo>
                    <a:pt x="3545" y="4679"/>
                  </a:lnTo>
                  <a:lnTo>
                    <a:pt x="3550" y="4693"/>
                  </a:lnTo>
                  <a:lnTo>
                    <a:pt x="3559" y="4720"/>
                  </a:lnTo>
                  <a:lnTo>
                    <a:pt x="3563" y="4737"/>
                  </a:lnTo>
                  <a:lnTo>
                    <a:pt x="3569" y="4754"/>
                  </a:lnTo>
                  <a:lnTo>
                    <a:pt x="3571" y="4760"/>
                  </a:lnTo>
                  <a:lnTo>
                    <a:pt x="3573" y="4772"/>
                  </a:lnTo>
                  <a:lnTo>
                    <a:pt x="3576" y="4781"/>
                  </a:lnTo>
                  <a:lnTo>
                    <a:pt x="3577" y="4786"/>
                  </a:lnTo>
                  <a:lnTo>
                    <a:pt x="3576" y="4803"/>
                  </a:lnTo>
                  <a:lnTo>
                    <a:pt x="3575" y="4819"/>
                  </a:lnTo>
                  <a:lnTo>
                    <a:pt x="3573" y="4839"/>
                  </a:lnTo>
                  <a:lnTo>
                    <a:pt x="3573" y="4845"/>
                  </a:lnTo>
                  <a:lnTo>
                    <a:pt x="3572" y="4866"/>
                  </a:lnTo>
                  <a:lnTo>
                    <a:pt x="3581" y="4895"/>
                  </a:lnTo>
                  <a:lnTo>
                    <a:pt x="3584" y="4902"/>
                  </a:lnTo>
                  <a:lnTo>
                    <a:pt x="3586" y="4908"/>
                  </a:lnTo>
                  <a:lnTo>
                    <a:pt x="3593" y="4930"/>
                  </a:lnTo>
                  <a:lnTo>
                    <a:pt x="3590" y="4942"/>
                  </a:lnTo>
                  <a:lnTo>
                    <a:pt x="3586" y="4962"/>
                  </a:lnTo>
                  <a:lnTo>
                    <a:pt x="3584" y="4974"/>
                  </a:lnTo>
                  <a:lnTo>
                    <a:pt x="3580" y="4990"/>
                  </a:lnTo>
                  <a:lnTo>
                    <a:pt x="3580" y="4999"/>
                  </a:lnTo>
                  <a:lnTo>
                    <a:pt x="3580" y="5017"/>
                  </a:lnTo>
                  <a:lnTo>
                    <a:pt x="3579" y="5034"/>
                  </a:lnTo>
                  <a:lnTo>
                    <a:pt x="3579" y="5045"/>
                  </a:lnTo>
                  <a:lnTo>
                    <a:pt x="3579" y="5067"/>
                  </a:lnTo>
                  <a:lnTo>
                    <a:pt x="3579" y="5088"/>
                  </a:lnTo>
                  <a:lnTo>
                    <a:pt x="3578" y="5109"/>
                  </a:lnTo>
                  <a:lnTo>
                    <a:pt x="3580" y="5132"/>
                  </a:lnTo>
                  <a:lnTo>
                    <a:pt x="3579" y="5158"/>
                  </a:lnTo>
                  <a:lnTo>
                    <a:pt x="3579" y="5161"/>
                  </a:lnTo>
                  <a:lnTo>
                    <a:pt x="3561" y="5173"/>
                  </a:lnTo>
                  <a:lnTo>
                    <a:pt x="3540" y="5184"/>
                  </a:lnTo>
                  <a:lnTo>
                    <a:pt x="3531" y="5202"/>
                  </a:lnTo>
                  <a:lnTo>
                    <a:pt x="3530" y="5225"/>
                  </a:lnTo>
                  <a:lnTo>
                    <a:pt x="3529" y="5234"/>
                  </a:lnTo>
                  <a:lnTo>
                    <a:pt x="3539" y="5249"/>
                  </a:lnTo>
                  <a:lnTo>
                    <a:pt x="3542" y="5251"/>
                  </a:lnTo>
                  <a:lnTo>
                    <a:pt x="3544" y="5250"/>
                  </a:lnTo>
                  <a:lnTo>
                    <a:pt x="3547" y="5251"/>
                  </a:lnTo>
                  <a:lnTo>
                    <a:pt x="3551" y="5252"/>
                  </a:lnTo>
                  <a:lnTo>
                    <a:pt x="3554" y="5251"/>
                  </a:lnTo>
                  <a:lnTo>
                    <a:pt x="3558" y="5250"/>
                  </a:lnTo>
                  <a:lnTo>
                    <a:pt x="3561" y="5250"/>
                  </a:lnTo>
                  <a:lnTo>
                    <a:pt x="3563" y="5251"/>
                  </a:lnTo>
                  <a:lnTo>
                    <a:pt x="3567" y="5252"/>
                  </a:lnTo>
                  <a:lnTo>
                    <a:pt x="3569" y="5253"/>
                  </a:lnTo>
                  <a:lnTo>
                    <a:pt x="3571" y="5256"/>
                  </a:lnTo>
                  <a:lnTo>
                    <a:pt x="3573" y="5257"/>
                  </a:lnTo>
                  <a:lnTo>
                    <a:pt x="3576" y="5258"/>
                  </a:lnTo>
                  <a:lnTo>
                    <a:pt x="3578" y="5258"/>
                  </a:lnTo>
                  <a:lnTo>
                    <a:pt x="3584" y="5257"/>
                  </a:lnTo>
                  <a:lnTo>
                    <a:pt x="3587" y="5256"/>
                  </a:lnTo>
                  <a:lnTo>
                    <a:pt x="3589" y="5257"/>
                  </a:lnTo>
                  <a:lnTo>
                    <a:pt x="3590" y="5258"/>
                  </a:lnTo>
                  <a:lnTo>
                    <a:pt x="3592" y="5260"/>
                  </a:lnTo>
                  <a:lnTo>
                    <a:pt x="3592" y="5261"/>
                  </a:lnTo>
                  <a:lnTo>
                    <a:pt x="3595" y="5262"/>
                  </a:lnTo>
                  <a:lnTo>
                    <a:pt x="3598" y="5262"/>
                  </a:lnTo>
                  <a:lnTo>
                    <a:pt x="3600" y="5262"/>
                  </a:lnTo>
                  <a:lnTo>
                    <a:pt x="3602" y="5262"/>
                  </a:lnTo>
                  <a:lnTo>
                    <a:pt x="3602" y="5265"/>
                  </a:lnTo>
                  <a:lnTo>
                    <a:pt x="3602" y="5268"/>
                  </a:lnTo>
                  <a:lnTo>
                    <a:pt x="3601" y="5269"/>
                  </a:lnTo>
                  <a:lnTo>
                    <a:pt x="3597" y="5269"/>
                  </a:lnTo>
                  <a:lnTo>
                    <a:pt x="3596" y="5270"/>
                  </a:lnTo>
                  <a:lnTo>
                    <a:pt x="3594" y="5271"/>
                  </a:lnTo>
                  <a:lnTo>
                    <a:pt x="3592" y="5275"/>
                  </a:lnTo>
                  <a:lnTo>
                    <a:pt x="3589" y="5278"/>
                  </a:lnTo>
                  <a:lnTo>
                    <a:pt x="3587" y="5281"/>
                  </a:lnTo>
                  <a:lnTo>
                    <a:pt x="3584" y="5281"/>
                  </a:lnTo>
                  <a:lnTo>
                    <a:pt x="3577" y="5281"/>
                  </a:lnTo>
                  <a:lnTo>
                    <a:pt x="3575" y="5279"/>
                  </a:lnTo>
                  <a:lnTo>
                    <a:pt x="3573" y="5281"/>
                  </a:lnTo>
                  <a:lnTo>
                    <a:pt x="3572" y="5283"/>
                  </a:lnTo>
                  <a:lnTo>
                    <a:pt x="3571" y="5286"/>
                  </a:lnTo>
                  <a:lnTo>
                    <a:pt x="3571" y="5289"/>
                  </a:lnTo>
                  <a:lnTo>
                    <a:pt x="3573" y="5291"/>
                  </a:lnTo>
                  <a:lnTo>
                    <a:pt x="3576" y="5293"/>
                  </a:lnTo>
                  <a:lnTo>
                    <a:pt x="3576" y="5295"/>
                  </a:lnTo>
                  <a:lnTo>
                    <a:pt x="3575" y="5298"/>
                  </a:lnTo>
                  <a:lnTo>
                    <a:pt x="3572" y="5299"/>
                  </a:lnTo>
                  <a:lnTo>
                    <a:pt x="3569" y="5301"/>
                  </a:lnTo>
                  <a:lnTo>
                    <a:pt x="3567" y="5303"/>
                  </a:lnTo>
                  <a:lnTo>
                    <a:pt x="3565" y="5306"/>
                  </a:lnTo>
                  <a:lnTo>
                    <a:pt x="3564" y="5308"/>
                  </a:lnTo>
                  <a:lnTo>
                    <a:pt x="3564" y="5313"/>
                  </a:lnTo>
                  <a:lnTo>
                    <a:pt x="3563" y="5318"/>
                  </a:lnTo>
                  <a:lnTo>
                    <a:pt x="3565" y="5321"/>
                  </a:lnTo>
                  <a:lnTo>
                    <a:pt x="3568" y="5324"/>
                  </a:lnTo>
                  <a:lnTo>
                    <a:pt x="3567" y="5326"/>
                  </a:lnTo>
                  <a:lnTo>
                    <a:pt x="3565" y="5328"/>
                  </a:lnTo>
                  <a:lnTo>
                    <a:pt x="3564" y="5330"/>
                  </a:lnTo>
                  <a:lnTo>
                    <a:pt x="3560" y="5330"/>
                  </a:lnTo>
                  <a:lnTo>
                    <a:pt x="3556" y="5333"/>
                  </a:lnTo>
                  <a:lnTo>
                    <a:pt x="3552" y="5334"/>
                  </a:lnTo>
                  <a:lnTo>
                    <a:pt x="3551" y="5337"/>
                  </a:lnTo>
                  <a:lnTo>
                    <a:pt x="3551" y="5342"/>
                  </a:lnTo>
                  <a:lnTo>
                    <a:pt x="3547" y="5346"/>
                  </a:lnTo>
                  <a:lnTo>
                    <a:pt x="3545" y="5349"/>
                  </a:lnTo>
                  <a:lnTo>
                    <a:pt x="3545" y="5352"/>
                  </a:lnTo>
                  <a:lnTo>
                    <a:pt x="3545" y="5354"/>
                  </a:lnTo>
                  <a:lnTo>
                    <a:pt x="3546" y="5359"/>
                  </a:lnTo>
                  <a:lnTo>
                    <a:pt x="3546" y="5360"/>
                  </a:lnTo>
                  <a:lnTo>
                    <a:pt x="3544" y="5361"/>
                  </a:lnTo>
                  <a:lnTo>
                    <a:pt x="3542" y="5363"/>
                  </a:lnTo>
                  <a:lnTo>
                    <a:pt x="3540" y="5369"/>
                  </a:lnTo>
                  <a:lnTo>
                    <a:pt x="3539" y="5372"/>
                  </a:lnTo>
                  <a:lnTo>
                    <a:pt x="3539" y="5375"/>
                  </a:lnTo>
                  <a:lnTo>
                    <a:pt x="3537" y="5378"/>
                  </a:lnTo>
                  <a:lnTo>
                    <a:pt x="3535" y="5379"/>
                  </a:lnTo>
                  <a:lnTo>
                    <a:pt x="3533" y="5382"/>
                  </a:lnTo>
                  <a:lnTo>
                    <a:pt x="3527" y="5383"/>
                  </a:lnTo>
                  <a:lnTo>
                    <a:pt x="3523" y="5385"/>
                  </a:lnTo>
                  <a:lnTo>
                    <a:pt x="3522" y="5386"/>
                  </a:lnTo>
                  <a:lnTo>
                    <a:pt x="3521" y="5387"/>
                  </a:lnTo>
                  <a:lnTo>
                    <a:pt x="3522" y="5391"/>
                  </a:lnTo>
                  <a:lnTo>
                    <a:pt x="3522" y="5395"/>
                  </a:lnTo>
                  <a:lnTo>
                    <a:pt x="3521" y="5397"/>
                  </a:lnTo>
                  <a:lnTo>
                    <a:pt x="3520" y="5401"/>
                  </a:lnTo>
                  <a:lnTo>
                    <a:pt x="3520" y="5405"/>
                  </a:lnTo>
                  <a:lnTo>
                    <a:pt x="3521" y="5408"/>
                  </a:lnTo>
                  <a:lnTo>
                    <a:pt x="3525" y="5412"/>
                  </a:lnTo>
                  <a:lnTo>
                    <a:pt x="3527" y="5414"/>
                  </a:lnTo>
                  <a:lnTo>
                    <a:pt x="3530" y="5417"/>
                  </a:lnTo>
                  <a:lnTo>
                    <a:pt x="3533" y="5417"/>
                  </a:lnTo>
                  <a:lnTo>
                    <a:pt x="3535" y="5418"/>
                  </a:lnTo>
                  <a:lnTo>
                    <a:pt x="3537" y="5420"/>
                  </a:lnTo>
                  <a:lnTo>
                    <a:pt x="3538" y="5424"/>
                  </a:lnTo>
                  <a:lnTo>
                    <a:pt x="3538" y="5429"/>
                  </a:lnTo>
                  <a:lnTo>
                    <a:pt x="3539" y="5434"/>
                  </a:lnTo>
                  <a:lnTo>
                    <a:pt x="3542" y="5436"/>
                  </a:lnTo>
                  <a:lnTo>
                    <a:pt x="3544" y="5437"/>
                  </a:lnTo>
                  <a:lnTo>
                    <a:pt x="3546" y="5438"/>
                  </a:lnTo>
                  <a:lnTo>
                    <a:pt x="3550" y="5437"/>
                  </a:lnTo>
                  <a:lnTo>
                    <a:pt x="3553" y="5435"/>
                  </a:lnTo>
                  <a:lnTo>
                    <a:pt x="3554" y="5433"/>
                  </a:lnTo>
                  <a:lnTo>
                    <a:pt x="3556" y="5430"/>
                  </a:lnTo>
                  <a:lnTo>
                    <a:pt x="3559" y="5428"/>
                  </a:lnTo>
                  <a:lnTo>
                    <a:pt x="3560" y="5426"/>
                  </a:lnTo>
                  <a:lnTo>
                    <a:pt x="3559" y="5417"/>
                  </a:lnTo>
                  <a:lnTo>
                    <a:pt x="3558" y="5409"/>
                  </a:lnTo>
                  <a:lnTo>
                    <a:pt x="3558" y="5405"/>
                  </a:lnTo>
                  <a:lnTo>
                    <a:pt x="3560" y="5403"/>
                  </a:lnTo>
                  <a:lnTo>
                    <a:pt x="3563" y="5404"/>
                  </a:lnTo>
                  <a:lnTo>
                    <a:pt x="3565" y="5405"/>
                  </a:lnTo>
                  <a:lnTo>
                    <a:pt x="3569" y="5403"/>
                  </a:lnTo>
                  <a:lnTo>
                    <a:pt x="3571" y="5401"/>
                  </a:lnTo>
                  <a:lnTo>
                    <a:pt x="3571" y="5399"/>
                  </a:lnTo>
                  <a:lnTo>
                    <a:pt x="3572" y="5396"/>
                  </a:lnTo>
                  <a:lnTo>
                    <a:pt x="3573" y="5394"/>
                  </a:lnTo>
                  <a:lnTo>
                    <a:pt x="3575" y="5392"/>
                  </a:lnTo>
                  <a:lnTo>
                    <a:pt x="3577" y="5390"/>
                  </a:lnTo>
                  <a:lnTo>
                    <a:pt x="3577" y="5387"/>
                  </a:lnTo>
                  <a:lnTo>
                    <a:pt x="3577" y="5385"/>
                  </a:lnTo>
                  <a:lnTo>
                    <a:pt x="3575" y="5383"/>
                  </a:lnTo>
                  <a:lnTo>
                    <a:pt x="3575" y="5380"/>
                  </a:lnTo>
                  <a:lnTo>
                    <a:pt x="3576" y="5379"/>
                  </a:lnTo>
                  <a:lnTo>
                    <a:pt x="3579" y="5378"/>
                  </a:lnTo>
                  <a:lnTo>
                    <a:pt x="3584" y="5378"/>
                  </a:lnTo>
                  <a:lnTo>
                    <a:pt x="3586" y="5378"/>
                  </a:lnTo>
                  <a:lnTo>
                    <a:pt x="3587" y="5378"/>
                  </a:lnTo>
                  <a:lnTo>
                    <a:pt x="3588" y="5376"/>
                  </a:lnTo>
                  <a:lnTo>
                    <a:pt x="3589" y="5375"/>
                  </a:lnTo>
                  <a:lnTo>
                    <a:pt x="3590" y="5374"/>
                  </a:lnTo>
                  <a:lnTo>
                    <a:pt x="3592" y="5374"/>
                  </a:lnTo>
                  <a:lnTo>
                    <a:pt x="3595" y="5376"/>
                  </a:lnTo>
                  <a:lnTo>
                    <a:pt x="3597" y="5377"/>
                  </a:lnTo>
                  <a:lnTo>
                    <a:pt x="3598" y="5375"/>
                  </a:lnTo>
                  <a:lnTo>
                    <a:pt x="3602" y="5372"/>
                  </a:lnTo>
                  <a:lnTo>
                    <a:pt x="3605" y="5370"/>
                  </a:lnTo>
                  <a:lnTo>
                    <a:pt x="3612" y="5371"/>
                  </a:lnTo>
                  <a:lnTo>
                    <a:pt x="3614" y="5377"/>
                  </a:lnTo>
                  <a:lnTo>
                    <a:pt x="3618" y="5380"/>
                  </a:lnTo>
                  <a:lnTo>
                    <a:pt x="3620" y="5379"/>
                  </a:lnTo>
                  <a:lnTo>
                    <a:pt x="3623" y="5377"/>
                  </a:lnTo>
                  <a:lnTo>
                    <a:pt x="3625" y="5375"/>
                  </a:lnTo>
                  <a:lnTo>
                    <a:pt x="3627" y="5377"/>
                  </a:lnTo>
                  <a:lnTo>
                    <a:pt x="3627" y="5380"/>
                  </a:lnTo>
                  <a:lnTo>
                    <a:pt x="3623" y="5385"/>
                  </a:lnTo>
                  <a:lnTo>
                    <a:pt x="3621" y="5390"/>
                  </a:lnTo>
                  <a:lnTo>
                    <a:pt x="3614" y="5392"/>
                  </a:lnTo>
                  <a:lnTo>
                    <a:pt x="3612" y="5396"/>
                  </a:lnTo>
                  <a:lnTo>
                    <a:pt x="3611" y="5401"/>
                  </a:lnTo>
                  <a:lnTo>
                    <a:pt x="3611" y="5403"/>
                  </a:lnTo>
                  <a:lnTo>
                    <a:pt x="3612" y="5405"/>
                  </a:lnTo>
                  <a:lnTo>
                    <a:pt x="3612" y="5408"/>
                  </a:lnTo>
                  <a:lnTo>
                    <a:pt x="3611" y="5410"/>
                  </a:lnTo>
                  <a:lnTo>
                    <a:pt x="3608" y="5411"/>
                  </a:lnTo>
                  <a:lnTo>
                    <a:pt x="3605" y="5414"/>
                  </a:lnTo>
                  <a:lnTo>
                    <a:pt x="3602" y="5418"/>
                  </a:lnTo>
                  <a:lnTo>
                    <a:pt x="3598" y="5422"/>
                  </a:lnTo>
                  <a:lnTo>
                    <a:pt x="3597" y="5426"/>
                  </a:lnTo>
                  <a:lnTo>
                    <a:pt x="3597" y="5430"/>
                  </a:lnTo>
                  <a:lnTo>
                    <a:pt x="3597" y="5436"/>
                  </a:lnTo>
                  <a:lnTo>
                    <a:pt x="3595" y="5441"/>
                  </a:lnTo>
                  <a:lnTo>
                    <a:pt x="3594" y="5446"/>
                  </a:lnTo>
                  <a:lnTo>
                    <a:pt x="3592" y="5449"/>
                  </a:lnTo>
                  <a:lnTo>
                    <a:pt x="3590" y="5451"/>
                  </a:lnTo>
                  <a:lnTo>
                    <a:pt x="3590" y="5454"/>
                  </a:lnTo>
                  <a:lnTo>
                    <a:pt x="3593" y="5459"/>
                  </a:lnTo>
                  <a:lnTo>
                    <a:pt x="3594" y="5460"/>
                  </a:lnTo>
                  <a:lnTo>
                    <a:pt x="3597" y="5460"/>
                  </a:lnTo>
                  <a:lnTo>
                    <a:pt x="3602" y="5459"/>
                  </a:lnTo>
                  <a:lnTo>
                    <a:pt x="3605" y="5458"/>
                  </a:lnTo>
                  <a:lnTo>
                    <a:pt x="3606" y="5460"/>
                  </a:lnTo>
                  <a:lnTo>
                    <a:pt x="3606" y="5463"/>
                  </a:lnTo>
                  <a:lnTo>
                    <a:pt x="3609" y="5464"/>
                  </a:lnTo>
                  <a:lnTo>
                    <a:pt x="3613" y="5463"/>
                  </a:lnTo>
                  <a:lnTo>
                    <a:pt x="3616" y="5463"/>
                  </a:lnTo>
                  <a:lnTo>
                    <a:pt x="3616" y="5467"/>
                  </a:lnTo>
                  <a:lnTo>
                    <a:pt x="3617" y="5470"/>
                  </a:lnTo>
                  <a:lnTo>
                    <a:pt x="3618" y="5473"/>
                  </a:lnTo>
                  <a:lnTo>
                    <a:pt x="3620" y="5475"/>
                  </a:lnTo>
                  <a:lnTo>
                    <a:pt x="3623" y="5475"/>
                  </a:lnTo>
                  <a:lnTo>
                    <a:pt x="3626" y="5471"/>
                  </a:lnTo>
                  <a:lnTo>
                    <a:pt x="3629" y="5470"/>
                  </a:lnTo>
                  <a:lnTo>
                    <a:pt x="3633" y="5472"/>
                  </a:lnTo>
                  <a:lnTo>
                    <a:pt x="3635" y="5472"/>
                  </a:lnTo>
                  <a:lnTo>
                    <a:pt x="3638" y="5475"/>
                  </a:lnTo>
                  <a:lnTo>
                    <a:pt x="3642" y="5475"/>
                  </a:lnTo>
                  <a:lnTo>
                    <a:pt x="3645" y="5470"/>
                  </a:lnTo>
                  <a:lnTo>
                    <a:pt x="3647" y="5469"/>
                  </a:lnTo>
                  <a:lnTo>
                    <a:pt x="3648" y="5469"/>
                  </a:lnTo>
                  <a:lnTo>
                    <a:pt x="3654" y="5470"/>
                  </a:lnTo>
                  <a:lnTo>
                    <a:pt x="3659" y="5468"/>
                  </a:lnTo>
                  <a:lnTo>
                    <a:pt x="3661" y="5466"/>
                  </a:lnTo>
                  <a:lnTo>
                    <a:pt x="3666" y="5462"/>
                  </a:lnTo>
                  <a:lnTo>
                    <a:pt x="3669" y="5462"/>
                  </a:lnTo>
                  <a:lnTo>
                    <a:pt x="3671" y="5463"/>
                  </a:lnTo>
                  <a:lnTo>
                    <a:pt x="3670" y="5467"/>
                  </a:lnTo>
                  <a:lnTo>
                    <a:pt x="3668" y="5469"/>
                  </a:lnTo>
                  <a:lnTo>
                    <a:pt x="3667" y="5472"/>
                  </a:lnTo>
                  <a:lnTo>
                    <a:pt x="3669" y="5473"/>
                  </a:lnTo>
                  <a:lnTo>
                    <a:pt x="3673" y="5471"/>
                  </a:lnTo>
                  <a:lnTo>
                    <a:pt x="3675" y="5468"/>
                  </a:lnTo>
                  <a:lnTo>
                    <a:pt x="3678" y="5466"/>
                  </a:lnTo>
                  <a:lnTo>
                    <a:pt x="3683" y="5462"/>
                  </a:lnTo>
                  <a:lnTo>
                    <a:pt x="3686" y="5461"/>
                  </a:lnTo>
                  <a:lnTo>
                    <a:pt x="3689" y="5459"/>
                  </a:lnTo>
                  <a:lnTo>
                    <a:pt x="3692" y="5458"/>
                  </a:lnTo>
                  <a:lnTo>
                    <a:pt x="3694" y="5455"/>
                  </a:lnTo>
                  <a:lnTo>
                    <a:pt x="3700" y="5455"/>
                  </a:lnTo>
                  <a:lnTo>
                    <a:pt x="3702" y="5454"/>
                  </a:lnTo>
                  <a:lnTo>
                    <a:pt x="3704" y="5455"/>
                  </a:lnTo>
                  <a:lnTo>
                    <a:pt x="3704" y="5458"/>
                  </a:lnTo>
                  <a:lnTo>
                    <a:pt x="3706" y="5460"/>
                  </a:lnTo>
                  <a:lnTo>
                    <a:pt x="3709" y="5461"/>
                  </a:lnTo>
                  <a:lnTo>
                    <a:pt x="3710" y="5464"/>
                  </a:lnTo>
                  <a:lnTo>
                    <a:pt x="3710" y="5469"/>
                  </a:lnTo>
                  <a:lnTo>
                    <a:pt x="3708" y="5471"/>
                  </a:lnTo>
                  <a:lnTo>
                    <a:pt x="3704" y="5477"/>
                  </a:lnTo>
                  <a:lnTo>
                    <a:pt x="3703" y="5483"/>
                  </a:lnTo>
                  <a:lnTo>
                    <a:pt x="3705" y="5486"/>
                  </a:lnTo>
                  <a:lnTo>
                    <a:pt x="3709" y="5487"/>
                  </a:lnTo>
                  <a:lnTo>
                    <a:pt x="3711" y="5491"/>
                  </a:lnTo>
                  <a:lnTo>
                    <a:pt x="3712" y="5492"/>
                  </a:lnTo>
                  <a:lnTo>
                    <a:pt x="3712" y="5494"/>
                  </a:lnTo>
                  <a:lnTo>
                    <a:pt x="3711" y="5496"/>
                  </a:lnTo>
                  <a:lnTo>
                    <a:pt x="3711" y="5497"/>
                  </a:lnTo>
                  <a:lnTo>
                    <a:pt x="3713" y="5500"/>
                  </a:lnTo>
                  <a:lnTo>
                    <a:pt x="3714" y="5501"/>
                  </a:lnTo>
                  <a:lnTo>
                    <a:pt x="3716" y="5503"/>
                  </a:lnTo>
                  <a:lnTo>
                    <a:pt x="3714" y="5505"/>
                  </a:lnTo>
                  <a:lnTo>
                    <a:pt x="3711" y="5509"/>
                  </a:lnTo>
                  <a:lnTo>
                    <a:pt x="3711" y="5512"/>
                  </a:lnTo>
                  <a:lnTo>
                    <a:pt x="3713" y="5515"/>
                  </a:lnTo>
                  <a:lnTo>
                    <a:pt x="3713" y="5518"/>
                  </a:lnTo>
                  <a:lnTo>
                    <a:pt x="3714" y="5520"/>
                  </a:lnTo>
                  <a:lnTo>
                    <a:pt x="3717" y="5522"/>
                  </a:lnTo>
                  <a:lnTo>
                    <a:pt x="3722" y="5522"/>
                  </a:lnTo>
                  <a:lnTo>
                    <a:pt x="3726" y="5525"/>
                  </a:lnTo>
                  <a:lnTo>
                    <a:pt x="3729" y="5526"/>
                  </a:lnTo>
                  <a:lnTo>
                    <a:pt x="3731" y="5527"/>
                  </a:lnTo>
                  <a:lnTo>
                    <a:pt x="3733" y="5530"/>
                  </a:lnTo>
                  <a:lnTo>
                    <a:pt x="3735" y="5534"/>
                  </a:lnTo>
                  <a:lnTo>
                    <a:pt x="3738" y="5533"/>
                  </a:lnTo>
                  <a:lnTo>
                    <a:pt x="3739" y="5533"/>
                  </a:lnTo>
                  <a:lnTo>
                    <a:pt x="3745" y="5535"/>
                  </a:lnTo>
                  <a:lnTo>
                    <a:pt x="3747" y="5536"/>
                  </a:lnTo>
                  <a:lnTo>
                    <a:pt x="3749" y="5538"/>
                  </a:lnTo>
                  <a:lnTo>
                    <a:pt x="3749" y="5539"/>
                  </a:lnTo>
                  <a:lnTo>
                    <a:pt x="3746" y="5540"/>
                  </a:lnTo>
                  <a:lnTo>
                    <a:pt x="3746" y="5543"/>
                  </a:lnTo>
                  <a:lnTo>
                    <a:pt x="3746" y="5545"/>
                  </a:lnTo>
                  <a:lnTo>
                    <a:pt x="3746" y="5547"/>
                  </a:lnTo>
                  <a:lnTo>
                    <a:pt x="3746" y="5550"/>
                  </a:lnTo>
                  <a:lnTo>
                    <a:pt x="3749" y="5550"/>
                  </a:lnTo>
                  <a:lnTo>
                    <a:pt x="3753" y="5546"/>
                  </a:lnTo>
                  <a:lnTo>
                    <a:pt x="3756" y="5544"/>
                  </a:lnTo>
                  <a:lnTo>
                    <a:pt x="3759" y="5543"/>
                  </a:lnTo>
                  <a:lnTo>
                    <a:pt x="3762" y="5543"/>
                  </a:lnTo>
                  <a:lnTo>
                    <a:pt x="3766" y="5544"/>
                  </a:lnTo>
                  <a:lnTo>
                    <a:pt x="3768" y="5546"/>
                  </a:lnTo>
                  <a:lnTo>
                    <a:pt x="3768" y="5548"/>
                  </a:lnTo>
                  <a:lnTo>
                    <a:pt x="3766" y="5552"/>
                  </a:lnTo>
                  <a:lnTo>
                    <a:pt x="3764" y="5553"/>
                  </a:lnTo>
                  <a:lnTo>
                    <a:pt x="3760" y="5556"/>
                  </a:lnTo>
                  <a:lnTo>
                    <a:pt x="3758" y="5557"/>
                  </a:lnTo>
                  <a:lnTo>
                    <a:pt x="3758" y="5560"/>
                  </a:lnTo>
                  <a:lnTo>
                    <a:pt x="3761" y="5564"/>
                  </a:lnTo>
                  <a:lnTo>
                    <a:pt x="3763" y="5567"/>
                  </a:lnTo>
                  <a:lnTo>
                    <a:pt x="3766" y="5565"/>
                  </a:lnTo>
                  <a:lnTo>
                    <a:pt x="3768" y="5563"/>
                  </a:lnTo>
                  <a:lnTo>
                    <a:pt x="3769" y="5560"/>
                  </a:lnTo>
                  <a:lnTo>
                    <a:pt x="3771" y="5556"/>
                  </a:lnTo>
                  <a:lnTo>
                    <a:pt x="3774" y="5556"/>
                  </a:lnTo>
                  <a:lnTo>
                    <a:pt x="3774" y="5557"/>
                  </a:lnTo>
                  <a:lnTo>
                    <a:pt x="3774" y="5561"/>
                  </a:lnTo>
                  <a:lnTo>
                    <a:pt x="3774" y="5564"/>
                  </a:lnTo>
                  <a:lnTo>
                    <a:pt x="3776" y="5568"/>
                  </a:lnTo>
                  <a:lnTo>
                    <a:pt x="3779" y="5567"/>
                  </a:lnTo>
                  <a:lnTo>
                    <a:pt x="3780" y="5567"/>
                  </a:lnTo>
                  <a:lnTo>
                    <a:pt x="3783" y="5569"/>
                  </a:lnTo>
                  <a:lnTo>
                    <a:pt x="3787" y="5574"/>
                  </a:lnTo>
                  <a:lnTo>
                    <a:pt x="3788" y="5574"/>
                  </a:lnTo>
                  <a:lnTo>
                    <a:pt x="3791" y="5577"/>
                  </a:lnTo>
                  <a:lnTo>
                    <a:pt x="3793" y="5577"/>
                  </a:lnTo>
                  <a:lnTo>
                    <a:pt x="3795" y="5578"/>
                  </a:lnTo>
                  <a:lnTo>
                    <a:pt x="3796" y="5580"/>
                  </a:lnTo>
                  <a:lnTo>
                    <a:pt x="3800" y="5581"/>
                  </a:lnTo>
                  <a:lnTo>
                    <a:pt x="3800" y="5586"/>
                  </a:lnTo>
                  <a:lnTo>
                    <a:pt x="3797" y="5586"/>
                  </a:lnTo>
                  <a:lnTo>
                    <a:pt x="3797" y="5590"/>
                  </a:lnTo>
                  <a:lnTo>
                    <a:pt x="3796" y="5594"/>
                  </a:lnTo>
                  <a:lnTo>
                    <a:pt x="3797" y="5597"/>
                  </a:lnTo>
                  <a:lnTo>
                    <a:pt x="3797" y="5601"/>
                  </a:lnTo>
                  <a:lnTo>
                    <a:pt x="3801" y="5603"/>
                  </a:lnTo>
                  <a:lnTo>
                    <a:pt x="3803" y="5606"/>
                  </a:lnTo>
                  <a:lnTo>
                    <a:pt x="3805" y="5606"/>
                  </a:lnTo>
                  <a:lnTo>
                    <a:pt x="3807" y="5605"/>
                  </a:lnTo>
                  <a:lnTo>
                    <a:pt x="3810" y="5602"/>
                  </a:lnTo>
                  <a:lnTo>
                    <a:pt x="3811" y="5601"/>
                  </a:lnTo>
                  <a:lnTo>
                    <a:pt x="3817" y="5602"/>
                  </a:lnTo>
                  <a:lnTo>
                    <a:pt x="3814" y="5602"/>
                  </a:lnTo>
                  <a:lnTo>
                    <a:pt x="3813" y="5605"/>
                  </a:lnTo>
                  <a:lnTo>
                    <a:pt x="3816" y="5605"/>
                  </a:lnTo>
                  <a:lnTo>
                    <a:pt x="3818" y="5607"/>
                  </a:lnTo>
                  <a:lnTo>
                    <a:pt x="3820" y="5606"/>
                  </a:lnTo>
                  <a:lnTo>
                    <a:pt x="3822" y="5607"/>
                  </a:lnTo>
                  <a:lnTo>
                    <a:pt x="3826" y="5607"/>
                  </a:lnTo>
                  <a:lnTo>
                    <a:pt x="3830" y="5605"/>
                  </a:lnTo>
                  <a:lnTo>
                    <a:pt x="3832" y="5603"/>
                  </a:lnTo>
                  <a:lnTo>
                    <a:pt x="3833" y="5599"/>
                  </a:lnTo>
                  <a:lnTo>
                    <a:pt x="3834" y="5597"/>
                  </a:lnTo>
                  <a:lnTo>
                    <a:pt x="3837" y="5596"/>
                  </a:lnTo>
                  <a:lnTo>
                    <a:pt x="3838" y="5594"/>
                  </a:lnTo>
                  <a:lnTo>
                    <a:pt x="3842" y="5590"/>
                  </a:lnTo>
                  <a:lnTo>
                    <a:pt x="3845" y="5590"/>
                  </a:lnTo>
                  <a:lnTo>
                    <a:pt x="3846" y="5592"/>
                  </a:lnTo>
                  <a:lnTo>
                    <a:pt x="3847" y="5598"/>
                  </a:lnTo>
                  <a:lnTo>
                    <a:pt x="3851" y="5602"/>
                  </a:lnTo>
                  <a:lnTo>
                    <a:pt x="3853" y="5603"/>
                  </a:lnTo>
                  <a:lnTo>
                    <a:pt x="3855" y="5603"/>
                  </a:lnTo>
                  <a:lnTo>
                    <a:pt x="3857" y="5603"/>
                  </a:lnTo>
                  <a:lnTo>
                    <a:pt x="3858" y="5602"/>
                  </a:lnTo>
                  <a:lnTo>
                    <a:pt x="3862" y="5598"/>
                  </a:lnTo>
                  <a:lnTo>
                    <a:pt x="3865" y="5597"/>
                  </a:lnTo>
                  <a:lnTo>
                    <a:pt x="3866" y="5599"/>
                  </a:lnTo>
                  <a:lnTo>
                    <a:pt x="3862" y="5603"/>
                  </a:lnTo>
                  <a:lnTo>
                    <a:pt x="3862" y="5606"/>
                  </a:lnTo>
                  <a:lnTo>
                    <a:pt x="3861" y="5607"/>
                  </a:lnTo>
                  <a:lnTo>
                    <a:pt x="3860" y="5610"/>
                  </a:lnTo>
                  <a:lnTo>
                    <a:pt x="3855" y="5618"/>
                  </a:lnTo>
                  <a:lnTo>
                    <a:pt x="3855" y="5621"/>
                  </a:lnTo>
                  <a:lnTo>
                    <a:pt x="3857" y="5622"/>
                  </a:lnTo>
                  <a:lnTo>
                    <a:pt x="3857" y="5626"/>
                  </a:lnTo>
                  <a:lnTo>
                    <a:pt x="3857" y="5628"/>
                  </a:lnTo>
                  <a:lnTo>
                    <a:pt x="3859" y="5628"/>
                  </a:lnTo>
                  <a:lnTo>
                    <a:pt x="3862" y="5628"/>
                  </a:lnTo>
                  <a:lnTo>
                    <a:pt x="3867" y="5630"/>
                  </a:lnTo>
                  <a:lnTo>
                    <a:pt x="3867" y="5631"/>
                  </a:lnTo>
                  <a:lnTo>
                    <a:pt x="3868" y="5634"/>
                  </a:lnTo>
                  <a:lnTo>
                    <a:pt x="3871" y="5636"/>
                  </a:lnTo>
                  <a:lnTo>
                    <a:pt x="3874" y="5639"/>
                  </a:lnTo>
                  <a:lnTo>
                    <a:pt x="3875" y="5637"/>
                  </a:lnTo>
                  <a:lnTo>
                    <a:pt x="3879" y="5636"/>
                  </a:lnTo>
                  <a:lnTo>
                    <a:pt x="3883" y="5637"/>
                  </a:lnTo>
                  <a:lnTo>
                    <a:pt x="3883" y="5640"/>
                  </a:lnTo>
                  <a:lnTo>
                    <a:pt x="3886" y="5643"/>
                  </a:lnTo>
                  <a:lnTo>
                    <a:pt x="3888" y="5639"/>
                  </a:lnTo>
                  <a:lnTo>
                    <a:pt x="3894" y="5643"/>
                  </a:lnTo>
                  <a:lnTo>
                    <a:pt x="3897" y="5646"/>
                  </a:lnTo>
                  <a:lnTo>
                    <a:pt x="3902" y="5648"/>
                  </a:lnTo>
                  <a:lnTo>
                    <a:pt x="3904" y="5647"/>
                  </a:lnTo>
                  <a:lnTo>
                    <a:pt x="3908" y="5645"/>
                  </a:lnTo>
                  <a:lnTo>
                    <a:pt x="3908" y="5643"/>
                  </a:lnTo>
                  <a:lnTo>
                    <a:pt x="3911" y="5641"/>
                  </a:lnTo>
                  <a:lnTo>
                    <a:pt x="3911" y="5645"/>
                  </a:lnTo>
                  <a:lnTo>
                    <a:pt x="3913" y="5646"/>
                  </a:lnTo>
                  <a:lnTo>
                    <a:pt x="3917" y="5645"/>
                  </a:lnTo>
                  <a:lnTo>
                    <a:pt x="3916" y="5643"/>
                  </a:lnTo>
                  <a:lnTo>
                    <a:pt x="3920" y="5641"/>
                  </a:lnTo>
                  <a:lnTo>
                    <a:pt x="3924" y="5640"/>
                  </a:lnTo>
                  <a:lnTo>
                    <a:pt x="3921" y="5645"/>
                  </a:lnTo>
                  <a:lnTo>
                    <a:pt x="3921" y="5647"/>
                  </a:lnTo>
                  <a:lnTo>
                    <a:pt x="3927" y="5647"/>
                  </a:lnTo>
                  <a:lnTo>
                    <a:pt x="3928" y="5645"/>
                  </a:lnTo>
                  <a:lnTo>
                    <a:pt x="3930" y="5645"/>
                  </a:lnTo>
                  <a:lnTo>
                    <a:pt x="3933" y="5645"/>
                  </a:lnTo>
                  <a:lnTo>
                    <a:pt x="3935" y="5648"/>
                  </a:lnTo>
                  <a:lnTo>
                    <a:pt x="3936" y="5651"/>
                  </a:lnTo>
                  <a:lnTo>
                    <a:pt x="3940" y="5653"/>
                  </a:lnTo>
                  <a:lnTo>
                    <a:pt x="3938" y="5656"/>
                  </a:lnTo>
                  <a:lnTo>
                    <a:pt x="3934" y="5662"/>
                  </a:lnTo>
                  <a:lnTo>
                    <a:pt x="3930" y="5669"/>
                  </a:lnTo>
                  <a:lnTo>
                    <a:pt x="3929" y="5673"/>
                  </a:lnTo>
                  <a:lnTo>
                    <a:pt x="3928" y="5675"/>
                  </a:lnTo>
                  <a:lnTo>
                    <a:pt x="3927" y="5678"/>
                  </a:lnTo>
                  <a:lnTo>
                    <a:pt x="3926" y="5679"/>
                  </a:lnTo>
                  <a:lnTo>
                    <a:pt x="3926" y="5681"/>
                  </a:lnTo>
                  <a:lnTo>
                    <a:pt x="3926" y="5683"/>
                  </a:lnTo>
                  <a:lnTo>
                    <a:pt x="3922" y="5686"/>
                  </a:lnTo>
                  <a:lnTo>
                    <a:pt x="3920" y="5687"/>
                  </a:lnTo>
                  <a:lnTo>
                    <a:pt x="3917" y="5687"/>
                  </a:lnTo>
                  <a:lnTo>
                    <a:pt x="3915" y="5691"/>
                  </a:lnTo>
                  <a:lnTo>
                    <a:pt x="3916" y="5693"/>
                  </a:lnTo>
                  <a:lnTo>
                    <a:pt x="3917" y="5694"/>
                  </a:lnTo>
                  <a:lnTo>
                    <a:pt x="3917" y="5690"/>
                  </a:lnTo>
                  <a:lnTo>
                    <a:pt x="3918" y="5689"/>
                  </a:lnTo>
                  <a:lnTo>
                    <a:pt x="3921" y="5690"/>
                  </a:lnTo>
                  <a:lnTo>
                    <a:pt x="3921" y="5693"/>
                  </a:lnTo>
                  <a:lnTo>
                    <a:pt x="3922" y="5696"/>
                  </a:lnTo>
                  <a:lnTo>
                    <a:pt x="3922" y="5698"/>
                  </a:lnTo>
                  <a:lnTo>
                    <a:pt x="3920" y="5700"/>
                  </a:lnTo>
                  <a:lnTo>
                    <a:pt x="3917" y="5703"/>
                  </a:lnTo>
                  <a:lnTo>
                    <a:pt x="3910" y="5704"/>
                  </a:lnTo>
                  <a:lnTo>
                    <a:pt x="3905" y="5704"/>
                  </a:lnTo>
                  <a:lnTo>
                    <a:pt x="3902" y="5706"/>
                  </a:lnTo>
                  <a:lnTo>
                    <a:pt x="3899" y="5707"/>
                  </a:lnTo>
                  <a:lnTo>
                    <a:pt x="3894" y="5710"/>
                  </a:lnTo>
                  <a:lnTo>
                    <a:pt x="3890" y="5713"/>
                  </a:lnTo>
                  <a:lnTo>
                    <a:pt x="3888" y="5717"/>
                  </a:lnTo>
                  <a:lnTo>
                    <a:pt x="3886" y="5720"/>
                  </a:lnTo>
                  <a:lnTo>
                    <a:pt x="3886" y="5722"/>
                  </a:lnTo>
                  <a:lnTo>
                    <a:pt x="3888" y="5723"/>
                  </a:lnTo>
                  <a:lnTo>
                    <a:pt x="3890" y="5724"/>
                  </a:lnTo>
                  <a:lnTo>
                    <a:pt x="3893" y="5728"/>
                  </a:lnTo>
                  <a:lnTo>
                    <a:pt x="3895" y="5728"/>
                  </a:lnTo>
                  <a:lnTo>
                    <a:pt x="3897" y="5731"/>
                  </a:lnTo>
                  <a:lnTo>
                    <a:pt x="3897" y="5732"/>
                  </a:lnTo>
                  <a:lnTo>
                    <a:pt x="3895" y="5733"/>
                  </a:lnTo>
                  <a:lnTo>
                    <a:pt x="3895" y="5735"/>
                  </a:lnTo>
                  <a:lnTo>
                    <a:pt x="3894" y="5737"/>
                  </a:lnTo>
                  <a:lnTo>
                    <a:pt x="3892" y="5738"/>
                  </a:lnTo>
                  <a:lnTo>
                    <a:pt x="3892" y="5737"/>
                  </a:lnTo>
                  <a:lnTo>
                    <a:pt x="3890" y="5738"/>
                  </a:lnTo>
                  <a:lnTo>
                    <a:pt x="3887" y="5738"/>
                  </a:lnTo>
                  <a:lnTo>
                    <a:pt x="3885" y="5740"/>
                  </a:lnTo>
                  <a:lnTo>
                    <a:pt x="3885" y="5742"/>
                  </a:lnTo>
                  <a:lnTo>
                    <a:pt x="3887" y="5744"/>
                  </a:lnTo>
                  <a:lnTo>
                    <a:pt x="3886" y="5746"/>
                  </a:lnTo>
                  <a:lnTo>
                    <a:pt x="3883" y="5749"/>
                  </a:lnTo>
                  <a:lnTo>
                    <a:pt x="3885" y="5754"/>
                  </a:lnTo>
                  <a:lnTo>
                    <a:pt x="3888" y="5753"/>
                  </a:lnTo>
                  <a:lnTo>
                    <a:pt x="3890" y="5755"/>
                  </a:lnTo>
                  <a:lnTo>
                    <a:pt x="3888" y="5756"/>
                  </a:lnTo>
                  <a:lnTo>
                    <a:pt x="3890" y="5757"/>
                  </a:lnTo>
                  <a:lnTo>
                    <a:pt x="3890" y="5761"/>
                  </a:lnTo>
                  <a:lnTo>
                    <a:pt x="3890" y="5763"/>
                  </a:lnTo>
                  <a:lnTo>
                    <a:pt x="3893" y="5763"/>
                  </a:lnTo>
                  <a:lnTo>
                    <a:pt x="3892" y="5765"/>
                  </a:lnTo>
                  <a:lnTo>
                    <a:pt x="3888" y="5766"/>
                  </a:lnTo>
                  <a:lnTo>
                    <a:pt x="3887" y="5772"/>
                  </a:lnTo>
                  <a:lnTo>
                    <a:pt x="3888" y="5773"/>
                  </a:lnTo>
                  <a:lnTo>
                    <a:pt x="3891" y="5774"/>
                  </a:lnTo>
                  <a:lnTo>
                    <a:pt x="3891" y="5775"/>
                  </a:lnTo>
                  <a:lnTo>
                    <a:pt x="3892" y="5778"/>
                  </a:lnTo>
                  <a:lnTo>
                    <a:pt x="3892" y="5780"/>
                  </a:lnTo>
                  <a:lnTo>
                    <a:pt x="3894" y="5780"/>
                  </a:lnTo>
                  <a:lnTo>
                    <a:pt x="3893" y="5777"/>
                  </a:lnTo>
                  <a:lnTo>
                    <a:pt x="3897" y="5775"/>
                  </a:lnTo>
                  <a:lnTo>
                    <a:pt x="3896" y="5778"/>
                  </a:lnTo>
                  <a:lnTo>
                    <a:pt x="3896" y="5779"/>
                  </a:lnTo>
                  <a:lnTo>
                    <a:pt x="3897" y="5780"/>
                  </a:lnTo>
                  <a:lnTo>
                    <a:pt x="3900" y="5782"/>
                  </a:lnTo>
                  <a:lnTo>
                    <a:pt x="3899" y="5784"/>
                  </a:lnTo>
                  <a:lnTo>
                    <a:pt x="3899" y="5786"/>
                  </a:lnTo>
                  <a:lnTo>
                    <a:pt x="3900" y="5787"/>
                  </a:lnTo>
                  <a:lnTo>
                    <a:pt x="3902" y="5788"/>
                  </a:lnTo>
                  <a:lnTo>
                    <a:pt x="3902" y="5786"/>
                  </a:lnTo>
                  <a:lnTo>
                    <a:pt x="3903" y="5784"/>
                  </a:lnTo>
                  <a:lnTo>
                    <a:pt x="3907" y="5784"/>
                  </a:lnTo>
                  <a:lnTo>
                    <a:pt x="3908" y="5786"/>
                  </a:lnTo>
                  <a:lnTo>
                    <a:pt x="3907" y="5789"/>
                  </a:lnTo>
                  <a:lnTo>
                    <a:pt x="3905" y="5790"/>
                  </a:lnTo>
                  <a:lnTo>
                    <a:pt x="3907" y="5792"/>
                  </a:lnTo>
                  <a:lnTo>
                    <a:pt x="3907" y="5797"/>
                  </a:lnTo>
                  <a:lnTo>
                    <a:pt x="3909" y="5798"/>
                  </a:lnTo>
                  <a:lnTo>
                    <a:pt x="3910" y="5799"/>
                  </a:lnTo>
                  <a:lnTo>
                    <a:pt x="3908" y="5801"/>
                  </a:lnTo>
                  <a:lnTo>
                    <a:pt x="3909" y="5804"/>
                  </a:lnTo>
                  <a:lnTo>
                    <a:pt x="3905" y="5805"/>
                  </a:lnTo>
                  <a:lnTo>
                    <a:pt x="3905" y="5808"/>
                  </a:lnTo>
                  <a:lnTo>
                    <a:pt x="3903" y="5811"/>
                  </a:lnTo>
                  <a:lnTo>
                    <a:pt x="3899" y="5814"/>
                  </a:lnTo>
                  <a:lnTo>
                    <a:pt x="3900" y="5815"/>
                  </a:lnTo>
                  <a:lnTo>
                    <a:pt x="3901" y="5817"/>
                  </a:lnTo>
                  <a:lnTo>
                    <a:pt x="3899" y="5821"/>
                  </a:lnTo>
                  <a:lnTo>
                    <a:pt x="3897" y="5823"/>
                  </a:lnTo>
                  <a:lnTo>
                    <a:pt x="3895" y="5830"/>
                  </a:lnTo>
                  <a:lnTo>
                    <a:pt x="3894" y="5832"/>
                  </a:lnTo>
                  <a:lnTo>
                    <a:pt x="3893" y="5833"/>
                  </a:lnTo>
                  <a:lnTo>
                    <a:pt x="3892" y="5838"/>
                  </a:lnTo>
                  <a:lnTo>
                    <a:pt x="3895" y="5839"/>
                  </a:lnTo>
                  <a:lnTo>
                    <a:pt x="3896" y="5839"/>
                  </a:lnTo>
                  <a:lnTo>
                    <a:pt x="3896" y="5841"/>
                  </a:lnTo>
                  <a:lnTo>
                    <a:pt x="3903" y="5841"/>
                  </a:lnTo>
                  <a:lnTo>
                    <a:pt x="3907" y="5842"/>
                  </a:lnTo>
                  <a:lnTo>
                    <a:pt x="3907" y="5845"/>
                  </a:lnTo>
                  <a:lnTo>
                    <a:pt x="3908" y="5847"/>
                  </a:lnTo>
                  <a:lnTo>
                    <a:pt x="3910" y="5848"/>
                  </a:lnTo>
                  <a:lnTo>
                    <a:pt x="3911" y="5847"/>
                  </a:lnTo>
                  <a:lnTo>
                    <a:pt x="3912" y="5845"/>
                  </a:lnTo>
                  <a:lnTo>
                    <a:pt x="3912" y="5843"/>
                  </a:lnTo>
                  <a:lnTo>
                    <a:pt x="3912" y="5840"/>
                  </a:lnTo>
                  <a:lnTo>
                    <a:pt x="3915" y="5838"/>
                  </a:lnTo>
                  <a:lnTo>
                    <a:pt x="3917" y="5837"/>
                  </a:lnTo>
                  <a:lnTo>
                    <a:pt x="3919" y="5838"/>
                  </a:lnTo>
                  <a:lnTo>
                    <a:pt x="3920" y="5840"/>
                  </a:lnTo>
                  <a:lnTo>
                    <a:pt x="3920" y="5842"/>
                  </a:lnTo>
                  <a:lnTo>
                    <a:pt x="3922" y="5842"/>
                  </a:lnTo>
                  <a:lnTo>
                    <a:pt x="3925" y="5841"/>
                  </a:lnTo>
                  <a:lnTo>
                    <a:pt x="3922" y="5846"/>
                  </a:lnTo>
                  <a:lnTo>
                    <a:pt x="3920" y="5848"/>
                  </a:lnTo>
                  <a:lnTo>
                    <a:pt x="3917" y="5851"/>
                  </a:lnTo>
                  <a:lnTo>
                    <a:pt x="3915" y="5854"/>
                  </a:lnTo>
                  <a:lnTo>
                    <a:pt x="3912" y="5856"/>
                  </a:lnTo>
                  <a:lnTo>
                    <a:pt x="3910" y="5857"/>
                  </a:lnTo>
                  <a:lnTo>
                    <a:pt x="3910" y="5859"/>
                  </a:lnTo>
                  <a:lnTo>
                    <a:pt x="3910" y="5862"/>
                  </a:lnTo>
                  <a:lnTo>
                    <a:pt x="3912" y="5865"/>
                  </a:lnTo>
                  <a:lnTo>
                    <a:pt x="3911" y="5866"/>
                  </a:lnTo>
                  <a:lnTo>
                    <a:pt x="3910" y="5868"/>
                  </a:lnTo>
                  <a:lnTo>
                    <a:pt x="3912" y="5872"/>
                  </a:lnTo>
                  <a:lnTo>
                    <a:pt x="3916" y="5873"/>
                  </a:lnTo>
                  <a:lnTo>
                    <a:pt x="3918" y="5875"/>
                  </a:lnTo>
                  <a:lnTo>
                    <a:pt x="3919" y="5878"/>
                  </a:lnTo>
                  <a:lnTo>
                    <a:pt x="3920" y="5880"/>
                  </a:lnTo>
                  <a:lnTo>
                    <a:pt x="3920" y="5882"/>
                  </a:lnTo>
                  <a:lnTo>
                    <a:pt x="3921" y="5883"/>
                  </a:lnTo>
                  <a:lnTo>
                    <a:pt x="3920" y="5884"/>
                  </a:lnTo>
                  <a:lnTo>
                    <a:pt x="3921" y="5887"/>
                  </a:lnTo>
                  <a:lnTo>
                    <a:pt x="3924" y="5889"/>
                  </a:lnTo>
                  <a:lnTo>
                    <a:pt x="3924" y="5890"/>
                  </a:lnTo>
                  <a:lnTo>
                    <a:pt x="3927" y="5891"/>
                  </a:lnTo>
                  <a:lnTo>
                    <a:pt x="3930" y="5893"/>
                  </a:lnTo>
                  <a:lnTo>
                    <a:pt x="3930" y="5896"/>
                  </a:lnTo>
                  <a:lnTo>
                    <a:pt x="3932" y="5898"/>
                  </a:lnTo>
                  <a:lnTo>
                    <a:pt x="3934" y="5898"/>
                  </a:lnTo>
                  <a:lnTo>
                    <a:pt x="3936" y="5898"/>
                  </a:lnTo>
                  <a:lnTo>
                    <a:pt x="3938" y="5900"/>
                  </a:lnTo>
                  <a:lnTo>
                    <a:pt x="3938" y="5902"/>
                  </a:lnTo>
                  <a:lnTo>
                    <a:pt x="3944" y="5902"/>
                  </a:lnTo>
                  <a:lnTo>
                    <a:pt x="3946" y="5902"/>
                  </a:lnTo>
                  <a:lnTo>
                    <a:pt x="3949" y="5904"/>
                  </a:lnTo>
                  <a:lnTo>
                    <a:pt x="3951" y="5905"/>
                  </a:lnTo>
                  <a:lnTo>
                    <a:pt x="3953" y="5905"/>
                  </a:lnTo>
                  <a:lnTo>
                    <a:pt x="3954" y="5907"/>
                  </a:lnTo>
                  <a:lnTo>
                    <a:pt x="3955" y="5909"/>
                  </a:lnTo>
                  <a:lnTo>
                    <a:pt x="3955" y="5910"/>
                  </a:lnTo>
                  <a:lnTo>
                    <a:pt x="3957" y="5913"/>
                  </a:lnTo>
                  <a:lnTo>
                    <a:pt x="3954" y="5914"/>
                  </a:lnTo>
                  <a:lnTo>
                    <a:pt x="3953" y="5915"/>
                  </a:lnTo>
                  <a:lnTo>
                    <a:pt x="3950" y="5916"/>
                  </a:lnTo>
                  <a:lnTo>
                    <a:pt x="3949" y="5917"/>
                  </a:lnTo>
                  <a:lnTo>
                    <a:pt x="3947" y="5918"/>
                  </a:lnTo>
                  <a:lnTo>
                    <a:pt x="3946" y="5922"/>
                  </a:lnTo>
                  <a:lnTo>
                    <a:pt x="3946" y="5924"/>
                  </a:lnTo>
                  <a:lnTo>
                    <a:pt x="3947" y="5926"/>
                  </a:lnTo>
                  <a:lnTo>
                    <a:pt x="3946" y="5927"/>
                  </a:lnTo>
                  <a:lnTo>
                    <a:pt x="3947" y="5929"/>
                  </a:lnTo>
                  <a:lnTo>
                    <a:pt x="3950" y="5931"/>
                  </a:lnTo>
                  <a:lnTo>
                    <a:pt x="3951" y="5932"/>
                  </a:lnTo>
                  <a:lnTo>
                    <a:pt x="3951" y="5934"/>
                  </a:lnTo>
                  <a:lnTo>
                    <a:pt x="3952" y="5935"/>
                  </a:lnTo>
                  <a:lnTo>
                    <a:pt x="3952" y="5939"/>
                  </a:lnTo>
                  <a:lnTo>
                    <a:pt x="3952" y="5940"/>
                  </a:lnTo>
                  <a:lnTo>
                    <a:pt x="3952" y="5942"/>
                  </a:lnTo>
                  <a:lnTo>
                    <a:pt x="3950" y="5943"/>
                  </a:lnTo>
                  <a:lnTo>
                    <a:pt x="3949" y="5944"/>
                  </a:lnTo>
                  <a:lnTo>
                    <a:pt x="3946" y="5946"/>
                  </a:lnTo>
                  <a:lnTo>
                    <a:pt x="3944" y="5944"/>
                  </a:lnTo>
                  <a:lnTo>
                    <a:pt x="3942" y="5944"/>
                  </a:lnTo>
                  <a:lnTo>
                    <a:pt x="3941" y="5944"/>
                  </a:lnTo>
                  <a:lnTo>
                    <a:pt x="3938" y="5946"/>
                  </a:lnTo>
                  <a:lnTo>
                    <a:pt x="3937" y="5946"/>
                  </a:lnTo>
                  <a:lnTo>
                    <a:pt x="3934" y="5947"/>
                  </a:lnTo>
                  <a:lnTo>
                    <a:pt x="3928" y="5950"/>
                  </a:lnTo>
                  <a:lnTo>
                    <a:pt x="3926" y="5951"/>
                  </a:lnTo>
                  <a:lnTo>
                    <a:pt x="3916" y="5957"/>
                  </a:lnTo>
                  <a:lnTo>
                    <a:pt x="3904" y="5957"/>
                  </a:lnTo>
                  <a:lnTo>
                    <a:pt x="3901" y="5961"/>
                  </a:lnTo>
                  <a:lnTo>
                    <a:pt x="3892" y="5961"/>
                  </a:lnTo>
                  <a:lnTo>
                    <a:pt x="3883" y="5965"/>
                  </a:lnTo>
                  <a:lnTo>
                    <a:pt x="3876" y="5964"/>
                  </a:lnTo>
                  <a:lnTo>
                    <a:pt x="3867" y="5961"/>
                  </a:lnTo>
                  <a:lnTo>
                    <a:pt x="3857" y="5965"/>
                  </a:lnTo>
                  <a:lnTo>
                    <a:pt x="3854" y="5961"/>
                  </a:lnTo>
                  <a:lnTo>
                    <a:pt x="3849" y="5957"/>
                  </a:lnTo>
                  <a:lnTo>
                    <a:pt x="3849" y="5955"/>
                  </a:lnTo>
                  <a:lnTo>
                    <a:pt x="3847" y="5950"/>
                  </a:lnTo>
                  <a:lnTo>
                    <a:pt x="3847" y="5947"/>
                  </a:lnTo>
                  <a:lnTo>
                    <a:pt x="3850" y="5943"/>
                  </a:lnTo>
                  <a:lnTo>
                    <a:pt x="3846" y="5938"/>
                  </a:lnTo>
                  <a:lnTo>
                    <a:pt x="3849" y="5935"/>
                  </a:lnTo>
                  <a:lnTo>
                    <a:pt x="3847" y="5934"/>
                  </a:lnTo>
                  <a:lnTo>
                    <a:pt x="3845" y="5931"/>
                  </a:lnTo>
                  <a:lnTo>
                    <a:pt x="3844" y="5930"/>
                  </a:lnTo>
                  <a:lnTo>
                    <a:pt x="3843" y="5927"/>
                  </a:lnTo>
                  <a:lnTo>
                    <a:pt x="3843" y="5925"/>
                  </a:lnTo>
                  <a:lnTo>
                    <a:pt x="3841" y="5921"/>
                  </a:lnTo>
                  <a:lnTo>
                    <a:pt x="3841" y="5919"/>
                  </a:lnTo>
                  <a:lnTo>
                    <a:pt x="3839" y="5916"/>
                  </a:lnTo>
                  <a:lnTo>
                    <a:pt x="3838" y="5914"/>
                  </a:lnTo>
                  <a:lnTo>
                    <a:pt x="3836" y="5910"/>
                  </a:lnTo>
                  <a:lnTo>
                    <a:pt x="3836" y="5908"/>
                  </a:lnTo>
                  <a:lnTo>
                    <a:pt x="3834" y="5904"/>
                  </a:lnTo>
                  <a:lnTo>
                    <a:pt x="3829" y="5901"/>
                  </a:lnTo>
                  <a:lnTo>
                    <a:pt x="3827" y="5900"/>
                  </a:lnTo>
                  <a:lnTo>
                    <a:pt x="3826" y="5898"/>
                  </a:lnTo>
                  <a:lnTo>
                    <a:pt x="3824" y="5892"/>
                  </a:lnTo>
                  <a:lnTo>
                    <a:pt x="3822" y="5888"/>
                  </a:lnTo>
                  <a:lnTo>
                    <a:pt x="3818" y="5890"/>
                  </a:lnTo>
                  <a:lnTo>
                    <a:pt x="3817" y="5891"/>
                  </a:lnTo>
                  <a:lnTo>
                    <a:pt x="3814" y="5891"/>
                  </a:lnTo>
                  <a:lnTo>
                    <a:pt x="3812" y="5891"/>
                  </a:lnTo>
                  <a:lnTo>
                    <a:pt x="3811" y="5892"/>
                  </a:lnTo>
                  <a:lnTo>
                    <a:pt x="3809" y="5893"/>
                  </a:lnTo>
                  <a:lnTo>
                    <a:pt x="3805" y="5897"/>
                  </a:lnTo>
                  <a:lnTo>
                    <a:pt x="3804" y="5899"/>
                  </a:lnTo>
                  <a:lnTo>
                    <a:pt x="3802" y="5900"/>
                  </a:lnTo>
                  <a:lnTo>
                    <a:pt x="3799" y="5899"/>
                  </a:lnTo>
                  <a:lnTo>
                    <a:pt x="3792" y="5895"/>
                  </a:lnTo>
                  <a:lnTo>
                    <a:pt x="3777" y="5893"/>
                  </a:lnTo>
                  <a:lnTo>
                    <a:pt x="3772" y="5880"/>
                  </a:lnTo>
                  <a:lnTo>
                    <a:pt x="3769" y="5874"/>
                  </a:lnTo>
                  <a:lnTo>
                    <a:pt x="3768" y="5862"/>
                  </a:lnTo>
                  <a:lnTo>
                    <a:pt x="3764" y="5860"/>
                  </a:lnTo>
                  <a:lnTo>
                    <a:pt x="3753" y="5857"/>
                  </a:lnTo>
                  <a:lnTo>
                    <a:pt x="3746" y="5856"/>
                  </a:lnTo>
                  <a:lnTo>
                    <a:pt x="3735" y="5847"/>
                  </a:lnTo>
                  <a:lnTo>
                    <a:pt x="3730" y="5841"/>
                  </a:lnTo>
                  <a:lnTo>
                    <a:pt x="3726" y="5836"/>
                  </a:lnTo>
                  <a:lnTo>
                    <a:pt x="3718" y="5830"/>
                  </a:lnTo>
                  <a:lnTo>
                    <a:pt x="3714" y="5825"/>
                  </a:lnTo>
                  <a:lnTo>
                    <a:pt x="3696" y="5816"/>
                  </a:lnTo>
                  <a:lnTo>
                    <a:pt x="3685" y="5808"/>
                  </a:lnTo>
                  <a:lnTo>
                    <a:pt x="3681" y="5808"/>
                  </a:lnTo>
                  <a:lnTo>
                    <a:pt x="3677" y="5808"/>
                  </a:lnTo>
                  <a:lnTo>
                    <a:pt x="3673" y="5806"/>
                  </a:lnTo>
                  <a:lnTo>
                    <a:pt x="3671" y="5806"/>
                  </a:lnTo>
                  <a:lnTo>
                    <a:pt x="3668" y="5804"/>
                  </a:lnTo>
                  <a:lnTo>
                    <a:pt x="3666" y="5805"/>
                  </a:lnTo>
                  <a:lnTo>
                    <a:pt x="3660" y="5809"/>
                  </a:lnTo>
                  <a:lnTo>
                    <a:pt x="3660" y="5815"/>
                  </a:lnTo>
                  <a:lnTo>
                    <a:pt x="3658" y="5825"/>
                  </a:lnTo>
                  <a:lnTo>
                    <a:pt x="3653" y="5831"/>
                  </a:lnTo>
                  <a:lnTo>
                    <a:pt x="3652" y="5833"/>
                  </a:lnTo>
                  <a:lnTo>
                    <a:pt x="3651" y="5837"/>
                  </a:lnTo>
                  <a:lnTo>
                    <a:pt x="3647" y="5840"/>
                  </a:lnTo>
                  <a:lnTo>
                    <a:pt x="3641" y="5841"/>
                  </a:lnTo>
                  <a:lnTo>
                    <a:pt x="3638" y="5839"/>
                  </a:lnTo>
                  <a:lnTo>
                    <a:pt x="3635" y="5836"/>
                  </a:lnTo>
                  <a:lnTo>
                    <a:pt x="3633" y="5833"/>
                  </a:lnTo>
                  <a:lnTo>
                    <a:pt x="3627" y="5832"/>
                  </a:lnTo>
                  <a:lnTo>
                    <a:pt x="3622" y="5833"/>
                  </a:lnTo>
                  <a:lnTo>
                    <a:pt x="3620" y="5832"/>
                  </a:lnTo>
                  <a:lnTo>
                    <a:pt x="3617" y="5829"/>
                  </a:lnTo>
                  <a:lnTo>
                    <a:pt x="3611" y="5825"/>
                  </a:lnTo>
                  <a:lnTo>
                    <a:pt x="3609" y="5824"/>
                  </a:lnTo>
                  <a:lnTo>
                    <a:pt x="3604" y="5823"/>
                  </a:lnTo>
                  <a:lnTo>
                    <a:pt x="3603" y="5822"/>
                  </a:lnTo>
                  <a:lnTo>
                    <a:pt x="3600" y="5823"/>
                  </a:lnTo>
                  <a:lnTo>
                    <a:pt x="3589" y="5825"/>
                  </a:lnTo>
                  <a:lnTo>
                    <a:pt x="3586" y="5825"/>
                  </a:lnTo>
                  <a:lnTo>
                    <a:pt x="3578" y="5816"/>
                  </a:lnTo>
                  <a:lnTo>
                    <a:pt x="3575" y="5816"/>
                  </a:lnTo>
                  <a:lnTo>
                    <a:pt x="3573" y="5815"/>
                  </a:lnTo>
                  <a:lnTo>
                    <a:pt x="3571" y="5814"/>
                  </a:lnTo>
                  <a:lnTo>
                    <a:pt x="3569" y="5814"/>
                  </a:lnTo>
                  <a:lnTo>
                    <a:pt x="3564" y="5812"/>
                  </a:lnTo>
                  <a:lnTo>
                    <a:pt x="3558" y="5816"/>
                  </a:lnTo>
                  <a:lnTo>
                    <a:pt x="3542" y="5820"/>
                  </a:lnTo>
                  <a:lnTo>
                    <a:pt x="3523" y="5824"/>
                  </a:lnTo>
                  <a:lnTo>
                    <a:pt x="3521" y="5825"/>
                  </a:lnTo>
                  <a:lnTo>
                    <a:pt x="3520" y="5826"/>
                  </a:lnTo>
                  <a:lnTo>
                    <a:pt x="3519" y="5829"/>
                  </a:lnTo>
                  <a:lnTo>
                    <a:pt x="3518" y="5833"/>
                  </a:lnTo>
                  <a:lnTo>
                    <a:pt x="3517" y="5834"/>
                  </a:lnTo>
                  <a:lnTo>
                    <a:pt x="3515" y="5837"/>
                  </a:lnTo>
                  <a:lnTo>
                    <a:pt x="3514" y="5839"/>
                  </a:lnTo>
                  <a:lnTo>
                    <a:pt x="3512" y="5840"/>
                  </a:lnTo>
                  <a:lnTo>
                    <a:pt x="3511" y="5841"/>
                  </a:lnTo>
                  <a:lnTo>
                    <a:pt x="3508" y="5845"/>
                  </a:lnTo>
                  <a:lnTo>
                    <a:pt x="3506" y="5846"/>
                  </a:lnTo>
                  <a:lnTo>
                    <a:pt x="3504" y="5848"/>
                  </a:lnTo>
                  <a:lnTo>
                    <a:pt x="3502" y="5850"/>
                  </a:lnTo>
                  <a:lnTo>
                    <a:pt x="3501" y="5853"/>
                  </a:lnTo>
                  <a:lnTo>
                    <a:pt x="3500" y="5855"/>
                  </a:lnTo>
                  <a:lnTo>
                    <a:pt x="3500" y="5856"/>
                  </a:lnTo>
                  <a:lnTo>
                    <a:pt x="3497" y="5858"/>
                  </a:lnTo>
                  <a:lnTo>
                    <a:pt x="3494" y="5859"/>
                  </a:lnTo>
                  <a:lnTo>
                    <a:pt x="3490" y="5862"/>
                  </a:lnTo>
                  <a:lnTo>
                    <a:pt x="3487" y="5862"/>
                  </a:lnTo>
                  <a:lnTo>
                    <a:pt x="3484" y="5860"/>
                  </a:lnTo>
                  <a:lnTo>
                    <a:pt x="3484" y="5858"/>
                  </a:lnTo>
                  <a:lnTo>
                    <a:pt x="3480" y="5856"/>
                  </a:lnTo>
                  <a:lnTo>
                    <a:pt x="3476" y="5854"/>
                  </a:lnTo>
                  <a:lnTo>
                    <a:pt x="3473" y="5854"/>
                  </a:lnTo>
                  <a:lnTo>
                    <a:pt x="3471" y="5855"/>
                  </a:lnTo>
                  <a:lnTo>
                    <a:pt x="3469" y="5853"/>
                  </a:lnTo>
                  <a:lnTo>
                    <a:pt x="3463" y="5850"/>
                  </a:lnTo>
                  <a:lnTo>
                    <a:pt x="3463" y="5847"/>
                  </a:lnTo>
                  <a:lnTo>
                    <a:pt x="3461" y="5843"/>
                  </a:lnTo>
                  <a:lnTo>
                    <a:pt x="3460" y="5841"/>
                  </a:lnTo>
                  <a:lnTo>
                    <a:pt x="3459" y="5839"/>
                  </a:lnTo>
                  <a:lnTo>
                    <a:pt x="3460" y="5836"/>
                  </a:lnTo>
                  <a:lnTo>
                    <a:pt x="3444" y="5833"/>
                  </a:lnTo>
                  <a:lnTo>
                    <a:pt x="3438" y="5837"/>
                  </a:lnTo>
                  <a:lnTo>
                    <a:pt x="3431" y="5832"/>
                  </a:lnTo>
                  <a:lnTo>
                    <a:pt x="3429" y="5831"/>
                  </a:lnTo>
                  <a:lnTo>
                    <a:pt x="3426" y="5829"/>
                  </a:lnTo>
                  <a:lnTo>
                    <a:pt x="3419" y="5825"/>
                  </a:lnTo>
                  <a:lnTo>
                    <a:pt x="3418" y="5822"/>
                  </a:lnTo>
                  <a:lnTo>
                    <a:pt x="3418" y="5821"/>
                  </a:lnTo>
                  <a:lnTo>
                    <a:pt x="3414" y="5817"/>
                  </a:lnTo>
                  <a:lnTo>
                    <a:pt x="3411" y="5814"/>
                  </a:lnTo>
                  <a:lnTo>
                    <a:pt x="3409" y="5813"/>
                  </a:lnTo>
                  <a:lnTo>
                    <a:pt x="3407" y="5808"/>
                  </a:lnTo>
                  <a:lnTo>
                    <a:pt x="3407" y="5806"/>
                  </a:lnTo>
                  <a:lnTo>
                    <a:pt x="3406" y="5804"/>
                  </a:lnTo>
                  <a:lnTo>
                    <a:pt x="3405" y="5803"/>
                  </a:lnTo>
                  <a:lnTo>
                    <a:pt x="3402" y="5803"/>
                  </a:lnTo>
                  <a:lnTo>
                    <a:pt x="3392" y="5797"/>
                  </a:lnTo>
                  <a:lnTo>
                    <a:pt x="3388" y="5791"/>
                  </a:lnTo>
                  <a:lnTo>
                    <a:pt x="3387" y="5789"/>
                  </a:lnTo>
                  <a:lnTo>
                    <a:pt x="3385" y="5784"/>
                  </a:lnTo>
                  <a:lnTo>
                    <a:pt x="3384" y="5779"/>
                  </a:lnTo>
                  <a:lnTo>
                    <a:pt x="3381" y="5775"/>
                  </a:lnTo>
                  <a:lnTo>
                    <a:pt x="3378" y="5773"/>
                  </a:lnTo>
                  <a:lnTo>
                    <a:pt x="3378" y="5767"/>
                  </a:lnTo>
                  <a:lnTo>
                    <a:pt x="3374" y="5762"/>
                  </a:lnTo>
                  <a:lnTo>
                    <a:pt x="3373" y="5761"/>
                  </a:lnTo>
                  <a:lnTo>
                    <a:pt x="3372" y="5757"/>
                  </a:lnTo>
                  <a:lnTo>
                    <a:pt x="3373" y="5754"/>
                  </a:lnTo>
                  <a:lnTo>
                    <a:pt x="3373" y="5752"/>
                  </a:lnTo>
                  <a:lnTo>
                    <a:pt x="3371" y="5748"/>
                  </a:lnTo>
                  <a:lnTo>
                    <a:pt x="3370" y="5745"/>
                  </a:lnTo>
                  <a:lnTo>
                    <a:pt x="3368" y="5742"/>
                  </a:lnTo>
                  <a:lnTo>
                    <a:pt x="3364" y="5740"/>
                  </a:lnTo>
                  <a:lnTo>
                    <a:pt x="3363" y="5735"/>
                  </a:lnTo>
                  <a:lnTo>
                    <a:pt x="3361" y="5733"/>
                  </a:lnTo>
                  <a:lnTo>
                    <a:pt x="3357" y="5730"/>
                  </a:lnTo>
                  <a:lnTo>
                    <a:pt x="3354" y="5730"/>
                  </a:lnTo>
                  <a:lnTo>
                    <a:pt x="3352" y="5729"/>
                  </a:lnTo>
                  <a:lnTo>
                    <a:pt x="3348" y="5729"/>
                  </a:lnTo>
                  <a:lnTo>
                    <a:pt x="3346" y="5728"/>
                  </a:lnTo>
                  <a:lnTo>
                    <a:pt x="3344" y="5729"/>
                  </a:lnTo>
                  <a:lnTo>
                    <a:pt x="3342" y="5728"/>
                  </a:lnTo>
                  <a:lnTo>
                    <a:pt x="3338" y="5727"/>
                  </a:lnTo>
                  <a:lnTo>
                    <a:pt x="3335" y="5724"/>
                  </a:lnTo>
                  <a:lnTo>
                    <a:pt x="3330" y="5719"/>
                  </a:lnTo>
                  <a:lnTo>
                    <a:pt x="3324" y="5719"/>
                  </a:lnTo>
                  <a:lnTo>
                    <a:pt x="3319" y="5719"/>
                  </a:lnTo>
                  <a:lnTo>
                    <a:pt x="3312" y="5717"/>
                  </a:lnTo>
                  <a:lnTo>
                    <a:pt x="3311" y="5714"/>
                  </a:lnTo>
                  <a:lnTo>
                    <a:pt x="3310" y="5713"/>
                  </a:lnTo>
                  <a:lnTo>
                    <a:pt x="3307" y="5710"/>
                  </a:lnTo>
                  <a:lnTo>
                    <a:pt x="3307" y="5708"/>
                  </a:lnTo>
                  <a:lnTo>
                    <a:pt x="3305" y="5702"/>
                  </a:lnTo>
                  <a:lnTo>
                    <a:pt x="3305" y="5700"/>
                  </a:lnTo>
                  <a:lnTo>
                    <a:pt x="3303" y="5697"/>
                  </a:lnTo>
                  <a:lnTo>
                    <a:pt x="3302" y="5694"/>
                  </a:lnTo>
                  <a:lnTo>
                    <a:pt x="3298" y="5688"/>
                  </a:lnTo>
                  <a:lnTo>
                    <a:pt x="3291" y="5687"/>
                  </a:lnTo>
                  <a:lnTo>
                    <a:pt x="3289" y="5686"/>
                  </a:lnTo>
                  <a:lnTo>
                    <a:pt x="3286" y="5686"/>
                  </a:lnTo>
                  <a:lnTo>
                    <a:pt x="3280" y="5685"/>
                  </a:lnTo>
                  <a:lnTo>
                    <a:pt x="3279" y="5683"/>
                  </a:lnTo>
                  <a:lnTo>
                    <a:pt x="3272" y="5681"/>
                  </a:lnTo>
                  <a:lnTo>
                    <a:pt x="3270" y="5680"/>
                  </a:lnTo>
                  <a:lnTo>
                    <a:pt x="3268" y="5679"/>
                  </a:lnTo>
                  <a:lnTo>
                    <a:pt x="3266" y="5678"/>
                  </a:lnTo>
                  <a:lnTo>
                    <a:pt x="3264" y="5678"/>
                  </a:lnTo>
                  <a:lnTo>
                    <a:pt x="3263" y="5679"/>
                  </a:lnTo>
                  <a:lnTo>
                    <a:pt x="3261" y="5678"/>
                  </a:lnTo>
                  <a:lnTo>
                    <a:pt x="3255" y="5681"/>
                  </a:lnTo>
                  <a:lnTo>
                    <a:pt x="3254" y="5682"/>
                  </a:lnTo>
                  <a:lnTo>
                    <a:pt x="3253" y="5685"/>
                  </a:lnTo>
                  <a:lnTo>
                    <a:pt x="3249" y="5688"/>
                  </a:lnTo>
                  <a:lnTo>
                    <a:pt x="3247" y="5690"/>
                  </a:lnTo>
                  <a:lnTo>
                    <a:pt x="3244" y="5694"/>
                  </a:lnTo>
                  <a:lnTo>
                    <a:pt x="3240" y="5697"/>
                  </a:lnTo>
                  <a:lnTo>
                    <a:pt x="3237" y="5699"/>
                  </a:lnTo>
                  <a:lnTo>
                    <a:pt x="3235" y="5699"/>
                  </a:lnTo>
                  <a:lnTo>
                    <a:pt x="3232" y="5702"/>
                  </a:lnTo>
                  <a:lnTo>
                    <a:pt x="3231" y="5707"/>
                  </a:lnTo>
                  <a:lnTo>
                    <a:pt x="3228" y="5708"/>
                  </a:lnTo>
                  <a:lnTo>
                    <a:pt x="3226" y="5711"/>
                  </a:lnTo>
                  <a:lnTo>
                    <a:pt x="3223" y="5711"/>
                  </a:lnTo>
                  <a:lnTo>
                    <a:pt x="3222" y="5712"/>
                  </a:lnTo>
                  <a:lnTo>
                    <a:pt x="3220" y="5712"/>
                  </a:lnTo>
                  <a:lnTo>
                    <a:pt x="3218" y="5712"/>
                  </a:lnTo>
                  <a:lnTo>
                    <a:pt x="3215" y="5712"/>
                  </a:lnTo>
                  <a:lnTo>
                    <a:pt x="3214" y="5713"/>
                  </a:lnTo>
                  <a:lnTo>
                    <a:pt x="3212" y="5713"/>
                  </a:lnTo>
                  <a:lnTo>
                    <a:pt x="3211" y="5713"/>
                  </a:lnTo>
                  <a:lnTo>
                    <a:pt x="3207" y="5713"/>
                  </a:lnTo>
                  <a:lnTo>
                    <a:pt x="3205" y="5713"/>
                  </a:lnTo>
                  <a:lnTo>
                    <a:pt x="3204" y="5713"/>
                  </a:lnTo>
                  <a:lnTo>
                    <a:pt x="3203" y="5712"/>
                  </a:lnTo>
                  <a:lnTo>
                    <a:pt x="3199" y="5711"/>
                  </a:lnTo>
                  <a:lnTo>
                    <a:pt x="3197" y="5708"/>
                  </a:lnTo>
                  <a:lnTo>
                    <a:pt x="3195" y="5707"/>
                  </a:lnTo>
                  <a:lnTo>
                    <a:pt x="3190" y="5706"/>
                  </a:lnTo>
                  <a:lnTo>
                    <a:pt x="3188" y="5705"/>
                  </a:lnTo>
                  <a:lnTo>
                    <a:pt x="3186" y="5705"/>
                  </a:lnTo>
                  <a:lnTo>
                    <a:pt x="3185" y="5703"/>
                  </a:lnTo>
                  <a:lnTo>
                    <a:pt x="3183" y="5700"/>
                  </a:lnTo>
                  <a:lnTo>
                    <a:pt x="3180" y="5699"/>
                  </a:lnTo>
                  <a:lnTo>
                    <a:pt x="3178" y="5698"/>
                  </a:lnTo>
                  <a:lnTo>
                    <a:pt x="3177" y="5696"/>
                  </a:lnTo>
                  <a:lnTo>
                    <a:pt x="3176" y="5695"/>
                  </a:lnTo>
                  <a:lnTo>
                    <a:pt x="3173" y="5694"/>
                  </a:lnTo>
                  <a:lnTo>
                    <a:pt x="3171" y="5693"/>
                  </a:lnTo>
                  <a:lnTo>
                    <a:pt x="3169" y="5691"/>
                  </a:lnTo>
                  <a:lnTo>
                    <a:pt x="3166" y="5690"/>
                  </a:lnTo>
                  <a:lnTo>
                    <a:pt x="3164" y="5693"/>
                  </a:lnTo>
                  <a:lnTo>
                    <a:pt x="3163" y="5694"/>
                  </a:lnTo>
                  <a:lnTo>
                    <a:pt x="3160" y="5695"/>
                  </a:lnTo>
                  <a:lnTo>
                    <a:pt x="3156" y="5696"/>
                  </a:lnTo>
                  <a:lnTo>
                    <a:pt x="3154" y="5696"/>
                  </a:lnTo>
                  <a:lnTo>
                    <a:pt x="3151" y="5697"/>
                  </a:lnTo>
                  <a:lnTo>
                    <a:pt x="3149" y="5697"/>
                  </a:lnTo>
                  <a:lnTo>
                    <a:pt x="3147" y="5696"/>
                  </a:lnTo>
                  <a:lnTo>
                    <a:pt x="3145" y="5697"/>
                  </a:lnTo>
                  <a:lnTo>
                    <a:pt x="3141" y="5698"/>
                  </a:lnTo>
                  <a:lnTo>
                    <a:pt x="3138" y="5698"/>
                  </a:lnTo>
                  <a:lnTo>
                    <a:pt x="3137" y="5698"/>
                  </a:lnTo>
                  <a:lnTo>
                    <a:pt x="3133" y="5698"/>
                  </a:lnTo>
                  <a:lnTo>
                    <a:pt x="3132" y="5698"/>
                  </a:lnTo>
                  <a:lnTo>
                    <a:pt x="3130" y="5698"/>
                  </a:lnTo>
                  <a:lnTo>
                    <a:pt x="3129" y="5698"/>
                  </a:lnTo>
                  <a:lnTo>
                    <a:pt x="3127" y="5699"/>
                  </a:lnTo>
                  <a:lnTo>
                    <a:pt x="3125" y="5699"/>
                  </a:lnTo>
                  <a:lnTo>
                    <a:pt x="3124" y="5700"/>
                  </a:lnTo>
                  <a:lnTo>
                    <a:pt x="3122" y="5700"/>
                  </a:lnTo>
                  <a:lnTo>
                    <a:pt x="3120" y="5700"/>
                  </a:lnTo>
                  <a:lnTo>
                    <a:pt x="3118" y="5700"/>
                  </a:lnTo>
                  <a:lnTo>
                    <a:pt x="3114" y="5700"/>
                  </a:lnTo>
                  <a:lnTo>
                    <a:pt x="3113" y="5700"/>
                  </a:lnTo>
                  <a:lnTo>
                    <a:pt x="3110" y="5702"/>
                  </a:lnTo>
                  <a:lnTo>
                    <a:pt x="3107" y="5702"/>
                  </a:lnTo>
                  <a:lnTo>
                    <a:pt x="3104" y="5703"/>
                  </a:lnTo>
                  <a:lnTo>
                    <a:pt x="3102" y="5704"/>
                  </a:lnTo>
                  <a:lnTo>
                    <a:pt x="3099" y="5705"/>
                  </a:lnTo>
                  <a:lnTo>
                    <a:pt x="3098" y="5705"/>
                  </a:lnTo>
                  <a:lnTo>
                    <a:pt x="3096" y="5706"/>
                  </a:lnTo>
                  <a:lnTo>
                    <a:pt x="3094" y="5707"/>
                  </a:lnTo>
                  <a:lnTo>
                    <a:pt x="3091" y="5707"/>
                  </a:lnTo>
                  <a:lnTo>
                    <a:pt x="3089" y="5710"/>
                  </a:lnTo>
                  <a:lnTo>
                    <a:pt x="3088" y="5712"/>
                  </a:lnTo>
                  <a:lnTo>
                    <a:pt x="3087" y="5713"/>
                  </a:lnTo>
                  <a:lnTo>
                    <a:pt x="3086" y="5714"/>
                  </a:lnTo>
                  <a:lnTo>
                    <a:pt x="3085" y="5716"/>
                  </a:lnTo>
                  <a:lnTo>
                    <a:pt x="3083" y="5719"/>
                  </a:lnTo>
                  <a:lnTo>
                    <a:pt x="3083" y="5721"/>
                  </a:lnTo>
                  <a:lnTo>
                    <a:pt x="3082" y="5723"/>
                  </a:lnTo>
                  <a:lnTo>
                    <a:pt x="3079" y="5724"/>
                  </a:lnTo>
                  <a:lnTo>
                    <a:pt x="3077" y="5724"/>
                  </a:lnTo>
                  <a:lnTo>
                    <a:pt x="3075" y="5724"/>
                  </a:lnTo>
                  <a:lnTo>
                    <a:pt x="3072" y="5722"/>
                  </a:lnTo>
                  <a:lnTo>
                    <a:pt x="3070" y="5722"/>
                  </a:lnTo>
                  <a:lnTo>
                    <a:pt x="3066" y="5722"/>
                  </a:lnTo>
                  <a:lnTo>
                    <a:pt x="3065" y="5721"/>
                  </a:lnTo>
                  <a:lnTo>
                    <a:pt x="3062" y="5719"/>
                  </a:lnTo>
                  <a:lnTo>
                    <a:pt x="3060" y="5717"/>
                  </a:lnTo>
                  <a:lnTo>
                    <a:pt x="3058" y="5716"/>
                  </a:lnTo>
                  <a:lnTo>
                    <a:pt x="3055" y="5716"/>
                  </a:lnTo>
                  <a:lnTo>
                    <a:pt x="3053" y="5716"/>
                  </a:lnTo>
                  <a:lnTo>
                    <a:pt x="3050" y="5715"/>
                  </a:lnTo>
                  <a:lnTo>
                    <a:pt x="3049" y="5714"/>
                  </a:lnTo>
                  <a:lnTo>
                    <a:pt x="3048" y="5712"/>
                  </a:lnTo>
                  <a:lnTo>
                    <a:pt x="3048" y="5711"/>
                  </a:lnTo>
                  <a:lnTo>
                    <a:pt x="3048" y="5708"/>
                  </a:lnTo>
                  <a:lnTo>
                    <a:pt x="3046" y="5707"/>
                  </a:lnTo>
                  <a:lnTo>
                    <a:pt x="3045" y="5706"/>
                  </a:lnTo>
                  <a:lnTo>
                    <a:pt x="3042" y="5705"/>
                  </a:lnTo>
                  <a:lnTo>
                    <a:pt x="3039" y="5704"/>
                  </a:lnTo>
                  <a:lnTo>
                    <a:pt x="3037" y="5704"/>
                  </a:lnTo>
                  <a:lnTo>
                    <a:pt x="3035" y="5704"/>
                  </a:lnTo>
                  <a:lnTo>
                    <a:pt x="3032" y="5703"/>
                  </a:lnTo>
                  <a:lnTo>
                    <a:pt x="3030" y="5702"/>
                  </a:lnTo>
                  <a:lnTo>
                    <a:pt x="3029" y="5700"/>
                  </a:lnTo>
                  <a:lnTo>
                    <a:pt x="3028" y="5698"/>
                  </a:lnTo>
                  <a:lnTo>
                    <a:pt x="3024" y="5695"/>
                  </a:lnTo>
                  <a:lnTo>
                    <a:pt x="3021" y="5694"/>
                  </a:lnTo>
                  <a:lnTo>
                    <a:pt x="3020" y="5693"/>
                  </a:lnTo>
                  <a:lnTo>
                    <a:pt x="3019" y="5690"/>
                  </a:lnTo>
                  <a:lnTo>
                    <a:pt x="3015" y="5689"/>
                  </a:lnTo>
                  <a:lnTo>
                    <a:pt x="3014" y="5687"/>
                  </a:lnTo>
                  <a:lnTo>
                    <a:pt x="3013" y="5685"/>
                  </a:lnTo>
                  <a:lnTo>
                    <a:pt x="3011" y="5682"/>
                  </a:lnTo>
                  <a:lnTo>
                    <a:pt x="3011" y="5681"/>
                  </a:lnTo>
                  <a:lnTo>
                    <a:pt x="3008" y="5680"/>
                  </a:lnTo>
                  <a:lnTo>
                    <a:pt x="3007" y="5679"/>
                  </a:lnTo>
                  <a:lnTo>
                    <a:pt x="3005" y="5678"/>
                  </a:lnTo>
                  <a:lnTo>
                    <a:pt x="3003" y="5678"/>
                  </a:lnTo>
                  <a:lnTo>
                    <a:pt x="3002" y="5678"/>
                  </a:lnTo>
                  <a:lnTo>
                    <a:pt x="2999" y="5678"/>
                  </a:lnTo>
                  <a:lnTo>
                    <a:pt x="2996" y="5677"/>
                  </a:lnTo>
                  <a:lnTo>
                    <a:pt x="2994" y="5674"/>
                  </a:lnTo>
                  <a:lnTo>
                    <a:pt x="2989" y="5672"/>
                  </a:lnTo>
                  <a:lnTo>
                    <a:pt x="2986" y="5671"/>
                  </a:lnTo>
                  <a:lnTo>
                    <a:pt x="2983" y="5670"/>
                  </a:lnTo>
                  <a:lnTo>
                    <a:pt x="2981" y="5670"/>
                  </a:lnTo>
                  <a:lnTo>
                    <a:pt x="2980" y="5670"/>
                  </a:lnTo>
                  <a:lnTo>
                    <a:pt x="2977" y="5671"/>
                  </a:lnTo>
                  <a:lnTo>
                    <a:pt x="2975" y="5672"/>
                  </a:lnTo>
                  <a:lnTo>
                    <a:pt x="2971" y="5672"/>
                  </a:lnTo>
                  <a:lnTo>
                    <a:pt x="2970" y="5672"/>
                  </a:lnTo>
                  <a:lnTo>
                    <a:pt x="2965" y="5671"/>
                  </a:lnTo>
                  <a:lnTo>
                    <a:pt x="2963" y="5671"/>
                  </a:lnTo>
                  <a:lnTo>
                    <a:pt x="2958" y="5672"/>
                  </a:lnTo>
                  <a:lnTo>
                    <a:pt x="2952" y="5673"/>
                  </a:lnTo>
                  <a:lnTo>
                    <a:pt x="2949" y="5673"/>
                  </a:lnTo>
                  <a:lnTo>
                    <a:pt x="2948" y="5674"/>
                  </a:lnTo>
                  <a:lnTo>
                    <a:pt x="2947" y="5677"/>
                  </a:lnTo>
                  <a:lnTo>
                    <a:pt x="2945" y="5678"/>
                  </a:lnTo>
                  <a:lnTo>
                    <a:pt x="2941" y="5677"/>
                  </a:lnTo>
                  <a:lnTo>
                    <a:pt x="2938" y="5677"/>
                  </a:lnTo>
                  <a:lnTo>
                    <a:pt x="2937" y="5678"/>
                  </a:lnTo>
                  <a:lnTo>
                    <a:pt x="2936" y="5678"/>
                  </a:lnTo>
                  <a:lnTo>
                    <a:pt x="2933" y="5679"/>
                  </a:lnTo>
                  <a:lnTo>
                    <a:pt x="2931" y="5680"/>
                  </a:lnTo>
                  <a:lnTo>
                    <a:pt x="2929" y="5681"/>
                  </a:lnTo>
                  <a:lnTo>
                    <a:pt x="2928" y="5682"/>
                  </a:lnTo>
                  <a:lnTo>
                    <a:pt x="2927" y="5685"/>
                  </a:lnTo>
                  <a:lnTo>
                    <a:pt x="2923" y="5688"/>
                  </a:lnTo>
                  <a:lnTo>
                    <a:pt x="2921" y="5689"/>
                  </a:lnTo>
                  <a:lnTo>
                    <a:pt x="2917" y="5688"/>
                  </a:lnTo>
                  <a:lnTo>
                    <a:pt x="2915" y="5687"/>
                  </a:lnTo>
                  <a:lnTo>
                    <a:pt x="2911" y="5687"/>
                  </a:lnTo>
                  <a:lnTo>
                    <a:pt x="2908" y="5685"/>
                  </a:lnTo>
                  <a:lnTo>
                    <a:pt x="2905" y="5683"/>
                  </a:lnTo>
                  <a:lnTo>
                    <a:pt x="2903" y="5681"/>
                  </a:lnTo>
                  <a:lnTo>
                    <a:pt x="2899" y="5680"/>
                  </a:lnTo>
                  <a:lnTo>
                    <a:pt x="2898" y="5680"/>
                  </a:lnTo>
                  <a:lnTo>
                    <a:pt x="2896" y="5679"/>
                  </a:lnTo>
                  <a:lnTo>
                    <a:pt x="2895" y="5678"/>
                  </a:lnTo>
                  <a:lnTo>
                    <a:pt x="2892" y="5679"/>
                  </a:lnTo>
                  <a:lnTo>
                    <a:pt x="2891" y="5679"/>
                  </a:lnTo>
                  <a:lnTo>
                    <a:pt x="2888" y="5677"/>
                  </a:lnTo>
                  <a:lnTo>
                    <a:pt x="2884" y="5673"/>
                  </a:lnTo>
                  <a:lnTo>
                    <a:pt x="2883" y="5672"/>
                  </a:lnTo>
                  <a:lnTo>
                    <a:pt x="2881" y="5669"/>
                  </a:lnTo>
                  <a:lnTo>
                    <a:pt x="2880" y="5668"/>
                  </a:lnTo>
                  <a:lnTo>
                    <a:pt x="2879" y="5665"/>
                  </a:lnTo>
                  <a:lnTo>
                    <a:pt x="2877" y="5664"/>
                  </a:lnTo>
                  <a:lnTo>
                    <a:pt x="2875" y="5663"/>
                  </a:lnTo>
                  <a:lnTo>
                    <a:pt x="2874" y="5662"/>
                  </a:lnTo>
                  <a:lnTo>
                    <a:pt x="2873" y="5657"/>
                  </a:lnTo>
                  <a:lnTo>
                    <a:pt x="2871" y="5656"/>
                  </a:lnTo>
                  <a:lnTo>
                    <a:pt x="2870" y="5654"/>
                  </a:lnTo>
                  <a:lnTo>
                    <a:pt x="2867" y="5652"/>
                  </a:lnTo>
                  <a:lnTo>
                    <a:pt x="2865" y="5651"/>
                  </a:lnTo>
                  <a:lnTo>
                    <a:pt x="2864" y="5645"/>
                  </a:lnTo>
                  <a:lnTo>
                    <a:pt x="2862" y="5644"/>
                  </a:lnTo>
                  <a:lnTo>
                    <a:pt x="2861" y="5643"/>
                  </a:lnTo>
                  <a:lnTo>
                    <a:pt x="2859" y="5641"/>
                  </a:lnTo>
                  <a:lnTo>
                    <a:pt x="2857" y="5640"/>
                  </a:lnTo>
                  <a:lnTo>
                    <a:pt x="2854" y="5639"/>
                  </a:lnTo>
                  <a:lnTo>
                    <a:pt x="2853" y="5637"/>
                  </a:lnTo>
                  <a:lnTo>
                    <a:pt x="2851" y="5634"/>
                  </a:lnTo>
                  <a:lnTo>
                    <a:pt x="2850" y="5631"/>
                  </a:lnTo>
                  <a:lnTo>
                    <a:pt x="2850" y="5630"/>
                  </a:lnTo>
                  <a:lnTo>
                    <a:pt x="2848" y="5629"/>
                  </a:lnTo>
                  <a:lnTo>
                    <a:pt x="2846" y="5629"/>
                  </a:lnTo>
                  <a:lnTo>
                    <a:pt x="2844" y="5629"/>
                  </a:lnTo>
                  <a:lnTo>
                    <a:pt x="2841" y="5628"/>
                  </a:lnTo>
                  <a:lnTo>
                    <a:pt x="2840" y="5628"/>
                  </a:lnTo>
                  <a:lnTo>
                    <a:pt x="2838" y="5624"/>
                  </a:lnTo>
                  <a:lnTo>
                    <a:pt x="2837" y="5619"/>
                  </a:lnTo>
                  <a:lnTo>
                    <a:pt x="2837" y="5614"/>
                  </a:lnTo>
                  <a:lnTo>
                    <a:pt x="2834" y="5610"/>
                  </a:lnTo>
                  <a:lnTo>
                    <a:pt x="2834" y="5607"/>
                  </a:lnTo>
                  <a:lnTo>
                    <a:pt x="2836" y="5604"/>
                  </a:lnTo>
                  <a:lnTo>
                    <a:pt x="2836" y="5602"/>
                  </a:lnTo>
                  <a:lnTo>
                    <a:pt x="2836" y="5599"/>
                  </a:lnTo>
                  <a:lnTo>
                    <a:pt x="2836" y="5597"/>
                  </a:lnTo>
                  <a:lnTo>
                    <a:pt x="2831" y="5594"/>
                  </a:lnTo>
                  <a:lnTo>
                    <a:pt x="2829" y="5593"/>
                  </a:lnTo>
                  <a:lnTo>
                    <a:pt x="2824" y="5590"/>
                  </a:lnTo>
                  <a:lnTo>
                    <a:pt x="2821" y="5589"/>
                  </a:lnTo>
                  <a:lnTo>
                    <a:pt x="2819" y="5588"/>
                  </a:lnTo>
                  <a:lnTo>
                    <a:pt x="2815" y="5587"/>
                  </a:lnTo>
                  <a:lnTo>
                    <a:pt x="2814" y="5586"/>
                  </a:lnTo>
                  <a:lnTo>
                    <a:pt x="2812" y="5586"/>
                  </a:lnTo>
                  <a:lnTo>
                    <a:pt x="2811" y="5585"/>
                  </a:lnTo>
                  <a:lnTo>
                    <a:pt x="2809" y="5584"/>
                  </a:lnTo>
                  <a:lnTo>
                    <a:pt x="2806" y="5578"/>
                  </a:lnTo>
                  <a:lnTo>
                    <a:pt x="2807" y="5576"/>
                  </a:lnTo>
                  <a:lnTo>
                    <a:pt x="2807" y="5573"/>
                  </a:lnTo>
                  <a:lnTo>
                    <a:pt x="2807" y="5571"/>
                  </a:lnTo>
                  <a:lnTo>
                    <a:pt x="2807" y="5569"/>
                  </a:lnTo>
                  <a:lnTo>
                    <a:pt x="2805" y="5568"/>
                  </a:lnTo>
                  <a:lnTo>
                    <a:pt x="2804" y="5565"/>
                  </a:lnTo>
                  <a:lnTo>
                    <a:pt x="2801" y="5563"/>
                  </a:lnTo>
                  <a:lnTo>
                    <a:pt x="2799" y="5560"/>
                  </a:lnTo>
                  <a:lnTo>
                    <a:pt x="2798" y="5559"/>
                  </a:lnTo>
                  <a:lnTo>
                    <a:pt x="2797" y="5557"/>
                  </a:lnTo>
                  <a:lnTo>
                    <a:pt x="2796" y="5555"/>
                  </a:lnTo>
                  <a:lnTo>
                    <a:pt x="2796" y="5553"/>
                  </a:lnTo>
                  <a:lnTo>
                    <a:pt x="2794" y="5550"/>
                  </a:lnTo>
                  <a:lnTo>
                    <a:pt x="2794" y="5548"/>
                  </a:lnTo>
                  <a:lnTo>
                    <a:pt x="2792" y="5546"/>
                  </a:lnTo>
                  <a:lnTo>
                    <a:pt x="2790" y="5544"/>
                  </a:lnTo>
                  <a:lnTo>
                    <a:pt x="2789" y="5542"/>
                  </a:lnTo>
                  <a:lnTo>
                    <a:pt x="2788" y="5538"/>
                  </a:lnTo>
                  <a:lnTo>
                    <a:pt x="2786" y="5537"/>
                  </a:lnTo>
                  <a:lnTo>
                    <a:pt x="2784" y="5536"/>
                  </a:lnTo>
                  <a:lnTo>
                    <a:pt x="2782" y="5535"/>
                  </a:lnTo>
                  <a:lnTo>
                    <a:pt x="2780" y="5535"/>
                  </a:lnTo>
                  <a:lnTo>
                    <a:pt x="2778" y="5536"/>
                  </a:lnTo>
                  <a:lnTo>
                    <a:pt x="2776" y="5538"/>
                  </a:lnTo>
                  <a:lnTo>
                    <a:pt x="2774" y="5540"/>
                  </a:lnTo>
                  <a:lnTo>
                    <a:pt x="2772" y="5543"/>
                  </a:lnTo>
                  <a:lnTo>
                    <a:pt x="2770" y="5543"/>
                  </a:lnTo>
                  <a:lnTo>
                    <a:pt x="2766" y="5542"/>
                  </a:lnTo>
                  <a:lnTo>
                    <a:pt x="2763" y="5542"/>
                  </a:lnTo>
                  <a:lnTo>
                    <a:pt x="2762" y="5543"/>
                  </a:lnTo>
                  <a:lnTo>
                    <a:pt x="2756" y="5543"/>
                  </a:lnTo>
                  <a:lnTo>
                    <a:pt x="2754" y="5542"/>
                  </a:lnTo>
                  <a:lnTo>
                    <a:pt x="2749" y="5539"/>
                  </a:lnTo>
                  <a:lnTo>
                    <a:pt x="2748" y="5539"/>
                  </a:lnTo>
                  <a:lnTo>
                    <a:pt x="2745" y="5539"/>
                  </a:lnTo>
                  <a:lnTo>
                    <a:pt x="2742" y="5539"/>
                  </a:lnTo>
                  <a:lnTo>
                    <a:pt x="2740" y="5539"/>
                  </a:lnTo>
                  <a:lnTo>
                    <a:pt x="2738" y="5540"/>
                  </a:lnTo>
                  <a:lnTo>
                    <a:pt x="2737" y="5542"/>
                  </a:lnTo>
                  <a:lnTo>
                    <a:pt x="2736" y="5540"/>
                  </a:lnTo>
                  <a:lnTo>
                    <a:pt x="2730" y="5540"/>
                  </a:lnTo>
                  <a:lnTo>
                    <a:pt x="2725" y="5540"/>
                  </a:lnTo>
                  <a:lnTo>
                    <a:pt x="2724" y="5542"/>
                  </a:lnTo>
                  <a:lnTo>
                    <a:pt x="2721" y="5542"/>
                  </a:lnTo>
                  <a:lnTo>
                    <a:pt x="2718" y="5540"/>
                  </a:lnTo>
                  <a:lnTo>
                    <a:pt x="2715" y="5539"/>
                  </a:lnTo>
                  <a:lnTo>
                    <a:pt x="2712" y="5539"/>
                  </a:lnTo>
                  <a:lnTo>
                    <a:pt x="2709" y="5540"/>
                  </a:lnTo>
                  <a:lnTo>
                    <a:pt x="2708" y="5542"/>
                  </a:lnTo>
                  <a:lnTo>
                    <a:pt x="2707" y="5543"/>
                  </a:lnTo>
                  <a:lnTo>
                    <a:pt x="2705" y="5544"/>
                  </a:lnTo>
                  <a:lnTo>
                    <a:pt x="2703" y="5545"/>
                  </a:lnTo>
                  <a:lnTo>
                    <a:pt x="2701" y="5546"/>
                  </a:lnTo>
                  <a:lnTo>
                    <a:pt x="2700" y="5547"/>
                  </a:lnTo>
                  <a:lnTo>
                    <a:pt x="2699" y="5550"/>
                  </a:lnTo>
                  <a:lnTo>
                    <a:pt x="2698" y="5552"/>
                  </a:lnTo>
                  <a:lnTo>
                    <a:pt x="2695" y="5555"/>
                  </a:lnTo>
                  <a:lnTo>
                    <a:pt x="2693" y="5556"/>
                  </a:lnTo>
                  <a:lnTo>
                    <a:pt x="2692" y="5559"/>
                  </a:lnTo>
                  <a:lnTo>
                    <a:pt x="2691" y="5561"/>
                  </a:lnTo>
                  <a:lnTo>
                    <a:pt x="2690" y="5562"/>
                  </a:lnTo>
                  <a:lnTo>
                    <a:pt x="2688" y="5563"/>
                  </a:lnTo>
                  <a:lnTo>
                    <a:pt x="2687" y="5565"/>
                  </a:lnTo>
                  <a:lnTo>
                    <a:pt x="2686" y="5567"/>
                  </a:lnTo>
                  <a:lnTo>
                    <a:pt x="2684" y="5569"/>
                  </a:lnTo>
                  <a:lnTo>
                    <a:pt x="2684" y="5572"/>
                  </a:lnTo>
                  <a:lnTo>
                    <a:pt x="2683" y="5574"/>
                  </a:lnTo>
                  <a:lnTo>
                    <a:pt x="2681" y="5577"/>
                  </a:lnTo>
                  <a:lnTo>
                    <a:pt x="2679" y="5577"/>
                  </a:lnTo>
                  <a:lnTo>
                    <a:pt x="2676" y="5577"/>
                  </a:lnTo>
                  <a:lnTo>
                    <a:pt x="2673" y="5574"/>
                  </a:lnTo>
                  <a:lnTo>
                    <a:pt x="2671" y="5574"/>
                  </a:lnTo>
                  <a:lnTo>
                    <a:pt x="2670" y="5573"/>
                  </a:lnTo>
                  <a:lnTo>
                    <a:pt x="2666" y="5572"/>
                  </a:lnTo>
                  <a:lnTo>
                    <a:pt x="2664" y="5573"/>
                  </a:lnTo>
                  <a:lnTo>
                    <a:pt x="2663" y="5573"/>
                  </a:lnTo>
                  <a:lnTo>
                    <a:pt x="2660" y="5572"/>
                  </a:lnTo>
                  <a:lnTo>
                    <a:pt x="2658" y="5572"/>
                  </a:lnTo>
                  <a:lnTo>
                    <a:pt x="2655" y="5573"/>
                  </a:lnTo>
                  <a:lnTo>
                    <a:pt x="2653" y="5573"/>
                  </a:lnTo>
                  <a:lnTo>
                    <a:pt x="2649" y="5573"/>
                  </a:lnTo>
                  <a:lnTo>
                    <a:pt x="2647" y="5571"/>
                  </a:lnTo>
                  <a:lnTo>
                    <a:pt x="2643" y="5568"/>
                  </a:lnTo>
                  <a:lnTo>
                    <a:pt x="2641" y="5564"/>
                  </a:lnTo>
                  <a:lnTo>
                    <a:pt x="2639" y="5563"/>
                  </a:lnTo>
                  <a:lnTo>
                    <a:pt x="2635" y="5561"/>
                  </a:lnTo>
                  <a:lnTo>
                    <a:pt x="2633" y="5561"/>
                  </a:lnTo>
                  <a:lnTo>
                    <a:pt x="2632" y="5561"/>
                  </a:lnTo>
                  <a:lnTo>
                    <a:pt x="2630" y="5559"/>
                  </a:lnTo>
                  <a:lnTo>
                    <a:pt x="2628" y="5559"/>
                  </a:lnTo>
                  <a:lnTo>
                    <a:pt x="2625" y="5559"/>
                  </a:lnTo>
                  <a:lnTo>
                    <a:pt x="2623" y="5560"/>
                  </a:lnTo>
                  <a:lnTo>
                    <a:pt x="2620" y="5559"/>
                  </a:lnTo>
                  <a:lnTo>
                    <a:pt x="2618" y="5559"/>
                  </a:lnTo>
                  <a:lnTo>
                    <a:pt x="2617" y="5559"/>
                  </a:lnTo>
                  <a:lnTo>
                    <a:pt x="2614" y="5557"/>
                  </a:lnTo>
                  <a:lnTo>
                    <a:pt x="2612" y="5557"/>
                  </a:lnTo>
                  <a:lnTo>
                    <a:pt x="2609" y="5557"/>
                  </a:lnTo>
                  <a:lnTo>
                    <a:pt x="2608" y="5557"/>
                  </a:lnTo>
                  <a:lnTo>
                    <a:pt x="2606" y="5557"/>
                  </a:lnTo>
                  <a:lnTo>
                    <a:pt x="2603" y="5557"/>
                  </a:lnTo>
                  <a:lnTo>
                    <a:pt x="2599" y="5557"/>
                  </a:lnTo>
                  <a:lnTo>
                    <a:pt x="2596" y="5559"/>
                  </a:lnTo>
                  <a:lnTo>
                    <a:pt x="2595" y="5557"/>
                  </a:lnTo>
                  <a:lnTo>
                    <a:pt x="2593" y="5556"/>
                  </a:lnTo>
                  <a:lnTo>
                    <a:pt x="2591" y="5555"/>
                  </a:lnTo>
                  <a:lnTo>
                    <a:pt x="2588" y="5553"/>
                  </a:lnTo>
                  <a:lnTo>
                    <a:pt x="2585" y="5552"/>
                  </a:lnTo>
                  <a:lnTo>
                    <a:pt x="2584" y="5552"/>
                  </a:lnTo>
                  <a:lnTo>
                    <a:pt x="2582" y="5552"/>
                  </a:lnTo>
                  <a:lnTo>
                    <a:pt x="2579" y="5551"/>
                  </a:lnTo>
                  <a:lnTo>
                    <a:pt x="2577" y="5550"/>
                  </a:lnTo>
                  <a:lnTo>
                    <a:pt x="2575" y="5548"/>
                  </a:lnTo>
                  <a:lnTo>
                    <a:pt x="2574" y="5547"/>
                  </a:lnTo>
                  <a:lnTo>
                    <a:pt x="2571" y="5547"/>
                  </a:lnTo>
                  <a:lnTo>
                    <a:pt x="2567" y="5546"/>
                  </a:lnTo>
                  <a:lnTo>
                    <a:pt x="2565" y="5545"/>
                  </a:lnTo>
                  <a:lnTo>
                    <a:pt x="2563" y="5544"/>
                  </a:lnTo>
                  <a:lnTo>
                    <a:pt x="2562" y="5543"/>
                  </a:lnTo>
                  <a:lnTo>
                    <a:pt x="2558" y="5542"/>
                  </a:lnTo>
                  <a:lnTo>
                    <a:pt x="2557" y="5540"/>
                  </a:lnTo>
                  <a:lnTo>
                    <a:pt x="2555" y="5540"/>
                  </a:lnTo>
                  <a:lnTo>
                    <a:pt x="2551" y="5540"/>
                  </a:lnTo>
                  <a:lnTo>
                    <a:pt x="2548" y="5538"/>
                  </a:lnTo>
                  <a:lnTo>
                    <a:pt x="2547" y="5536"/>
                  </a:lnTo>
                  <a:lnTo>
                    <a:pt x="2543" y="5535"/>
                  </a:lnTo>
                  <a:lnTo>
                    <a:pt x="2542" y="5535"/>
                  </a:lnTo>
                  <a:lnTo>
                    <a:pt x="2540" y="5533"/>
                  </a:lnTo>
                  <a:lnTo>
                    <a:pt x="2537" y="5533"/>
                  </a:lnTo>
                  <a:lnTo>
                    <a:pt x="2534" y="5533"/>
                  </a:lnTo>
                  <a:lnTo>
                    <a:pt x="2532" y="5533"/>
                  </a:lnTo>
                  <a:lnTo>
                    <a:pt x="2531" y="5533"/>
                  </a:lnTo>
                  <a:lnTo>
                    <a:pt x="2529" y="5530"/>
                  </a:lnTo>
                  <a:lnTo>
                    <a:pt x="2527" y="5528"/>
                  </a:lnTo>
                  <a:lnTo>
                    <a:pt x="2524" y="5526"/>
                  </a:lnTo>
                  <a:lnTo>
                    <a:pt x="2522" y="5525"/>
                  </a:lnTo>
                  <a:lnTo>
                    <a:pt x="2520" y="5525"/>
                  </a:lnTo>
                  <a:lnTo>
                    <a:pt x="2516" y="5525"/>
                  </a:lnTo>
                  <a:lnTo>
                    <a:pt x="2515" y="5526"/>
                  </a:lnTo>
                  <a:lnTo>
                    <a:pt x="2513" y="5527"/>
                  </a:lnTo>
                  <a:lnTo>
                    <a:pt x="2509" y="5528"/>
                  </a:lnTo>
                  <a:lnTo>
                    <a:pt x="2508" y="5528"/>
                  </a:lnTo>
                  <a:lnTo>
                    <a:pt x="2506" y="5529"/>
                  </a:lnTo>
                  <a:lnTo>
                    <a:pt x="2502" y="5530"/>
                  </a:lnTo>
                  <a:lnTo>
                    <a:pt x="2501" y="5529"/>
                  </a:lnTo>
                  <a:lnTo>
                    <a:pt x="2500" y="5527"/>
                  </a:lnTo>
                  <a:lnTo>
                    <a:pt x="2499" y="5526"/>
                  </a:lnTo>
                  <a:lnTo>
                    <a:pt x="2498" y="5525"/>
                  </a:lnTo>
                  <a:lnTo>
                    <a:pt x="2496" y="5522"/>
                  </a:lnTo>
                  <a:lnTo>
                    <a:pt x="2494" y="5522"/>
                  </a:lnTo>
                  <a:lnTo>
                    <a:pt x="2492" y="5522"/>
                  </a:lnTo>
                  <a:lnTo>
                    <a:pt x="2490" y="5522"/>
                  </a:lnTo>
                  <a:lnTo>
                    <a:pt x="2489" y="5522"/>
                  </a:lnTo>
                  <a:lnTo>
                    <a:pt x="2485" y="5525"/>
                  </a:lnTo>
                  <a:lnTo>
                    <a:pt x="2483" y="5525"/>
                  </a:lnTo>
                  <a:lnTo>
                    <a:pt x="2480" y="5526"/>
                  </a:lnTo>
                  <a:lnTo>
                    <a:pt x="2477" y="5527"/>
                  </a:lnTo>
                  <a:lnTo>
                    <a:pt x="2475" y="5528"/>
                  </a:lnTo>
                  <a:lnTo>
                    <a:pt x="2473" y="5529"/>
                  </a:lnTo>
                  <a:lnTo>
                    <a:pt x="2469" y="5527"/>
                  </a:lnTo>
                  <a:lnTo>
                    <a:pt x="2471" y="5523"/>
                  </a:lnTo>
                  <a:lnTo>
                    <a:pt x="2471" y="5522"/>
                  </a:lnTo>
                  <a:lnTo>
                    <a:pt x="2471" y="5520"/>
                  </a:lnTo>
                  <a:lnTo>
                    <a:pt x="2471" y="5518"/>
                  </a:lnTo>
                  <a:lnTo>
                    <a:pt x="2471" y="5517"/>
                  </a:lnTo>
                  <a:lnTo>
                    <a:pt x="2471" y="5514"/>
                  </a:lnTo>
                  <a:lnTo>
                    <a:pt x="2472" y="5512"/>
                  </a:lnTo>
                  <a:lnTo>
                    <a:pt x="2473" y="5510"/>
                  </a:lnTo>
                  <a:lnTo>
                    <a:pt x="2473" y="5509"/>
                  </a:lnTo>
                  <a:lnTo>
                    <a:pt x="2474" y="5506"/>
                  </a:lnTo>
                  <a:lnTo>
                    <a:pt x="2473" y="5505"/>
                  </a:lnTo>
                  <a:lnTo>
                    <a:pt x="2473" y="5504"/>
                  </a:lnTo>
                  <a:lnTo>
                    <a:pt x="2472" y="5503"/>
                  </a:lnTo>
                  <a:lnTo>
                    <a:pt x="2471" y="5501"/>
                  </a:lnTo>
                  <a:lnTo>
                    <a:pt x="2472" y="5497"/>
                  </a:lnTo>
                  <a:lnTo>
                    <a:pt x="2473" y="5496"/>
                  </a:lnTo>
                  <a:lnTo>
                    <a:pt x="2474" y="5495"/>
                  </a:lnTo>
                  <a:lnTo>
                    <a:pt x="2475" y="5493"/>
                  </a:lnTo>
                  <a:lnTo>
                    <a:pt x="2475" y="5491"/>
                  </a:lnTo>
                  <a:lnTo>
                    <a:pt x="2476" y="5491"/>
                  </a:lnTo>
                  <a:lnTo>
                    <a:pt x="2479" y="5491"/>
                  </a:lnTo>
                  <a:lnTo>
                    <a:pt x="2480" y="5488"/>
                  </a:lnTo>
                  <a:lnTo>
                    <a:pt x="2481" y="5486"/>
                  </a:lnTo>
                  <a:lnTo>
                    <a:pt x="2482" y="5485"/>
                  </a:lnTo>
                  <a:lnTo>
                    <a:pt x="2484" y="5484"/>
                  </a:lnTo>
                  <a:lnTo>
                    <a:pt x="2485" y="5483"/>
                  </a:lnTo>
                  <a:lnTo>
                    <a:pt x="2488" y="5481"/>
                  </a:lnTo>
                  <a:lnTo>
                    <a:pt x="2488" y="5479"/>
                  </a:lnTo>
                  <a:lnTo>
                    <a:pt x="2490" y="5478"/>
                  </a:lnTo>
                  <a:lnTo>
                    <a:pt x="2491" y="5477"/>
                  </a:lnTo>
                  <a:lnTo>
                    <a:pt x="2492" y="5475"/>
                  </a:lnTo>
                  <a:lnTo>
                    <a:pt x="2491" y="5473"/>
                  </a:lnTo>
                  <a:lnTo>
                    <a:pt x="2491" y="5471"/>
                  </a:lnTo>
                  <a:lnTo>
                    <a:pt x="2491" y="5468"/>
                  </a:lnTo>
                  <a:lnTo>
                    <a:pt x="2490" y="5467"/>
                  </a:lnTo>
                  <a:lnTo>
                    <a:pt x="2489" y="5464"/>
                  </a:lnTo>
                  <a:lnTo>
                    <a:pt x="2489" y="5462"/>
                  </a:lnTo>
                  <a:lnTo>
                    <a:pt x="2489" y="5460"/>
                  </a:lnTo>
                  <a:lnTo>
                    <a:pt x="2490" y="5458"/>
                  </a:lnTo>
                  <a:lnTo>
                    <a:pt x="2489" y="5455"/>
                  </a:lnTo>
                  <a:lnTo>
                    <a:pt x="2488" y="5454"/>
                  </a:lnTo>
                  <a:lnTo>
                    <a:pt x="2487" y="5453"/>
                  </a:lnTo>
                  <a:lnTo>
                    <a:pt x="2485" y="5452"/>
                  </a:lnTo>
                  <a:lnTo>
                    <a:pt x="2484" y="5451"/>
                  </a:lnTo>
                  <a:lnTo>
                    <a:pt x="2483" y="5450"/>
                  </a:lnTo>
                  <a:lnTo>
                    <a:pt x="2482" y="5447"/>
                  </a:lnTo>
                  <a:lnTo>
                    <a:pt x="2482" y="5445"/>
                  </a:lnTo>
                  <a:lnTo>
                    <a:pt x="2481" y="5444"/>
                  </a:lnTo>
                  <a:lnTo>
                    <a:pt x="2481" y="5442"/>
                  </a:lnTo>
                  <a:lnTo>
                    <a:pt x="2481" y="5439"/>
                  </a:lnTo>
                  <a:lnTo>
                    <a:pt x="2480" y="5438"/>
                  </a:lnTo>
                  <a:lnTo>
                    <a:pt x="2479" y="5436"/>
                  </a:lnTo>
                  <a:lnTo>
                    <a:pt x="2479" y="5435"/>
                  </a:lnTo>
                  <a:lnTo>
                    <a:pt x="2476" y="5434"/>
                  </a:lnTo>
                  <a:lnTo>
                    <a:pt x="2475" y="5434"/>
                  </a:lnTo>
                  <a:lnTo>
                    <a:pt x="2472" y="5434"/>
                  </a:lnTo>
                  <a:lnTo>
                    <a:pt x="2472" y="5431"/>
                  </a:lnTo>
                  <a:lnTo>
                    <a:pt x="2469" y="5429"/>
                  </a:lnTo>
                  <a:lnTo>
                    <a:pt x="2468" y="5429"/>
                  </a:lnTo>
                  <a:lnTo>
                    <a:pt x="2467" y="5427"/>
                  </a:lnTo>
                  <a:lnTo>
                    <a:pt x="2465" y="5427"/>
                  </a:lnTo>
                  <a:lnTo>
                    <a:pt x="2464" y="5426"/>
                  </a:lnTo>
                  <a:lnTo>
                    <a:pt x="2462" y="5424"/>
                  </a:lnTo>
                  <a:lnTo>
                    <a:pt x="2459" y="5424"/>
                  </a:lnTo>
                  <a:lnTo>
                    <a:pt x="2457" y="5424"/>
                  </a:lnTo>
                  <a:lnTo>
                    <a:pt x="2455" y="5424"/>
                  </a:lnTo>
                  <a:lnTo>
                    <a:pt x="2451" y="5425"/>
                  </a:lnTo>
                  <a:lnTo>
                    <a:pt x="2449" y="5426"/>
                  </a:lnTo>
                  <a:lnTo>
                    <a:pt x="2447" y="5425"/>
                  </a:lnTo>
                  <a:lnTo>
                    <a:pt x="2446" y="5424"/>
                  </a:lnTo>
                  <a:lnTo>
                    <a:pt x="2443" y="5422"/>
                  </a:lnTo>
                  <a:lnTo>
                    <a:pt x="2441" y="5421"/>
                  </a:lnTo>
                  <a:lnTo>
                    <a:pt x="2439" y="5420"/>
                  </a:lnTo>
                  <a:lnTo>
                    <a:pt x="2437" y="5420"/>
                  </a:lnTo>
                  <a:lnTo>
                    <a:pt x="2434" y="5422"/>
                  </a:lnTo>
                  <a:lnTo>
                    <a:pt x="2434" y="5425"/>
                  </a:lnTo>
                  <a:lnTo>
                    <a:pt x="2434" y="5427"/>
                  </a:lnTo>
                  <a:lnTo>
                    <a:pt x="2434" y="5428"/>
                  </a:lnTo>
                  <a:lnTo>
                    <a:pt x="2433" y="5430"/>
                  </a:lnTo>
                  <a:lnTo>
                    <a:pt x="2430" y="5430"/>
                  </a:lnTo>
                  <a:lnTo>
                    <a:pt x="2429" y="5431"/>
                  </a:lnTo>
                  <a:lnTo>
                    <a:pt x="2426" y="5431"/>
                  </a:lnTo>
                  <a:lnTo>
                    <a:pt x="2424" y="5435"/>
                  </a:lnTo>
                  <a:lnTo>
                    <a:pt x="2424" y="5437"/>
                  </a:lnTo>
                  <a:lnTo>
                    <a:pt x="2424" y="5438"/>
                  </a:lnTo>
                  <a:lnTo>
                    <a:pt x="2423" y="5441"/>
                  </a:lnTo>
                  <a:lnTo>
                    <a:pt x="2421" y="5442"/>
                  </a:lnTo>
                  <a:lnTo>
                    <a:pt x="2418" y="5443"/>
                  </a:lnTo>
                  <a:lnTo>
                    <a:pt x="2416" y="5444"/>
                  </a:lnTo>
                  <a:lnTo>
                    <a:pt x="2414" y="5444"/>
                  </a:lnTo>
                  <a:lnTo>
                    <a:pt x="2412" y="5445"/>
                  </a:lnTo>
                  <a:lnTo>
                    <a:pt x="2410" y="5446"/>
                  </a:lnTo>
                  <a:lnTo>
                    <a:pt x="2409" y="5449"/>
                  </a:lnTo>
                  <a:lnTo>
                    <a:pt x="2407" y="5450"/>
                  </a:lnTo>
                  <a:lnTo>
                    <a:pt x="2406" y="5451"/>
                  </a:lnTo>
                  <a:lnTo>
                    <a:pt x="2405" y="5453"/>
                  </a:lnTo>
                  <a:lnTo>
                    <a:pt x="2402" y="5454"/>
                  </a:lnTo>
                  <a:lnTo>
                    <a:pt x="2401" y="5455"/>
                  </a:lnTo>
                  <a:lnTo>
                    <a:pt x="2400" y="5455"/>
                  </a:lnTo>
                  <a:lnTo>
                    <a:pt x="2399" y="5458"/>
                  </a:lnTo>
                  <a:lnTo>
                    <a:pt x="2398" y="5459"/>
                  </a:lnTo>
                  <a:lnTo>
                    <a:pt x="2396" y="5460"/>
                  </a:lnTo>
                  <a:lnTo>
                    <a:pt x="2394" y="5460"/>
                  </a:lnTo>
                  <a:lnTo>
                    <a:pt x="2392" y="5461"/>
                  </a:lnTo>
                  <a:lnTo>
                    <a:pt x="2390" y="5461"/>
                  </a:lnTo>
                  <a:lnTo>
                    <a:pt x="2388" y="5459"/>
                  </a:lnTo>
                  <a:lnTo>
                    <a:pt x="2385" y="5460"/>
                  </a:lnTo>
                  <a:lnTo>
                    <a:pt x="2384" y="5456"/>
                  </a:lnTo>
                  <a:lnTo>
                    <a:pt x="2384" y="5454"/>
                  </a:lnTo>
                  <a:lnTo>
                    <a:pt x="2383" y="5451"/>
                  </a:lnTo>
                  <a:lnTo>
                    <a:pt x="2383" y="5450"/>
                  </a:lnTo>
                  <a:lnTo>
                    <a:pt x="2382" y="5449"/>
                  </a:lnTo>
                  <a:lnTo>
                    <a:pt x="2381" y="5446"/>
                  </a:lnTo>
                  <a:lnTo>
                    <a:pt x="2379" y="5446"/>
                  </a:lnTo>
                  <a:lnTo>
                    <a:pt x="2377" y="5444"/>
                  </a:lnTo>
                  <a:lnTo>
                    <a:pt x="2374" y="5442"/>
                  </a:lnTo>
                  <a:lnTo>
                    <a:pt x="2373" y="5442"/>
                  </a:lnTo>
                  <a:lnTo>
                    <a:pt x="2371" y="5439"/>
                  </a:lnTo>
                  <a:lnTo>
                    <a:pt x="2368" y="5438"/>
                  </a:lnTo>
                  <a:lnTo>
                    <a:pt x="2365" y="5436"/>
                  </a:lnTo>
                  <a:lnTo>
                    <a:pt x="2361" y="5434"/>
                  </a:lnTo>
                  <a:lnTo>
                    <a:pt x="2360" y="5433"/>
                  </a:lnTo>
                  <a:lnTo>
                    <a:pt x="2359" y="5431"/>
                  </a:lnTo>
                  <a:lnTo>
                    <a:pt x="2356" y="5433"/>
                  </a:lnTo>
                  <a:lnTo>
                    <a:pt x="2354" y="5433"/>
                  </a:lnTo>
                  <a:lnTo>
                    <a:pt x="2350" y="5431"/>
                  </a:lnTo>
                  <a:lnTo>
                    <a:pt x="2348" y="5429"/>
                  </a:lnTo>
                  <a:lnTo>
                    <a:pt x="2346" y="5429"/>
                  </a:lnTo>
                  <a:lnTo>
                    <a:pt x="2342" y="5428"/>
                  </a:lnTo>
                  <a:lnTo>
                    <a:pt x="2340" y="5428"/>
                  </a:lnTo>
                  <a:lnTo>
                    <a:pt x="2338" y="5428"/>
                  </a:lnTo>
                  <a:lnTo>
                    <a:pt x="2336" y="5427"/>
                  </a:lnTo>
                  <a:lnTo>
                    <a:pt x="2334" y="5425"/>
                  </a:lnTo>
                  <a:lnTo>
                    <a:pt x="2332" y="5424"/>
                  </a:lnTo>
                  <a:lnTo>
                    <a:pt x="2330" y="5424"/>
                  </a:lnTo>
                  <a:lnTo>
                    <a:pt x="2329" y="5421"/>
                  </a:lnTo>
                  <a:lnTo>
                    <a:pt x="2325" y="5419"/>
                  </a:lnTo>
                  <a:lnTo>
                    <a:pt x="2324" y="5417"/>
                  </a:lnTo>
                  <a:lnTo>
                    <a:pt x="2321" y="5417"/>
                  </a:lnTo>
                  <a:lnTo>
                    <a:pt x="2319" y="5417"/>
                  </a:lnTo>
                  <a:lnTo>
                    <a:pt x="2316" y="5417"/>
                  </a:lnTo>
                  <a:lnTo>
                    <a:pt x="2315" y="5417"/>
                  </a:lnTo>
                  <a:lnTo>
                    <a:pt x="2313" y="5417"/>
                  </a:lnTo>
                  <a:lnTo>
                    <a:pt x="2309" y="5416"/>
                  </a:lnTo>
                  <a:lnTo>
                    <a:pt x="2307" y="5414"/>
                  </a:lnTo>
                  <a:lnTo>
                    <a:pt x="2306" y="5412"/>
                  </a:lnTo>
                  <a:lnTo>
                    <a:pt x="2303" y="5411"/>
                  </a:lnTo>
                  <a:lnTo>
                    <a:pt x="2302" y="5410"/>
                  </a:lnTo>
                  <a:lnTo>
                    <a:pt x="2300" y="5409"/>
                  </a:lnTo>
                  <a:lnTo>
                    <a:pt x="2298" y="5408"/>
                  </a:lnTo>
                  <a:lnTo>
                    <a:pt x="2294" y="5408"/>
                  </a:lnTo>
                  <a:lnTo>
                    <a:pt x="2291" y="5407"/>
                  </a:lnTo>
                  <a:lnTo>
                    <a:pt x="2290" y="5405"/>
                  </a:lnTo>
                  <a:lnTo>
                    <a:pt x="2288" y="5403"/>
                  </a:lnTo>
                  <a:lnTo>
                    <a:pt x="2285" y="5403"/>
                  </a:lnTo>
                  <a:lnTo>
                    <a:pt x="2285" y="5401"/>
                  </a:lnTo>
                  <a:lnTo>
                    <a:pt x="2285" y="5397"/>
                  </a:lnTo>
                  <a:lnTo>
                    <a:pt x="2285" y="5395"/>
                  </a:lnTo>
                  <a:lnTo>
                    <a:pt x="2285" y="5392"/>
                  </a:lnTo>
                  <a:lnTo>
                    <a:pt x="2285" y="5391"/>
                  </a:lnTo>
                  <a:lnTo>
                    <a:pt x="2286" y="5388"/>
                  </a:lnTo>
                  <a:lnTo>
                    <a:pt x="2286" y="5387"/>
                  </a:lnTo>
                  <a:lnTo>
                    <a:pt x="2286" y="5384"/>
                  </a:lnTo>
                  <a:lnTo>
                    <a:pt x="2286" y="5383"/>
                  </a:lnTo>
                  <a:lnTo>
                    <a:pt x="2285" y="5380"/>
                  </a:lnTo>
                  <a:lnTo>
                    <a:pt x="2285" y="5379"/>
                  </a:lnTo>
                  <a:lnTo>
                    <a:pt x="2286" y="5378"/>
                  </a:lnTo>
                  <a:lnTo>
                    <a:pt x="2284" y="5377"/>
                  </a:lnTo>
                  <a:lnTo>
                    <a:pt x="2282" y="5377"/>
                  </a:lnTo>
                  <a:lnTo>
                    <a:pt x="2277" y="5378"/>
                  </a:lnTo>
                  <a:lnTo>
                    <a:pt x="2276" y="5378"/>
                  </a:lnTo>
                  <a:lnTo>
                    <a:pt x="2274" y="5378"/>
                  </a:lnTo>
                  <a:lnTo>
                    <a:pt x="2273" y="5377"/>
                  </a:lnTo>
                  <a:lnTo>
                    <a:pt x="2271" y="5377"/>
                  </a:lnTo>
                  <a:lnTo>
                    <a:pt x="2268" y="5377"/>
                  </a:lnTo>
                  <a:lnTo>
                    <a:pt x="2266" y="5377"/>
                  </a:lnTo>
                  <a:lnTo>
                    <a:pt x="2264" y="5377"/>
                  </a:lnTo>
                  <a:lnTo>
                    <a:pt x="2263" y="5378"/>
                  </a:lnTo>
                  <a:lnTo>
                    <a:pt x="2260" y="5378"/>
                  </a:lnTo>
                  <a:lnTo>
                    <a:pt x="2258" y="5379"/>
                  </a:lnTo>
                  <a:lnTo>
                    <a:pt x="2256" y="5379"/>
                  </a:lnTo>
                  <a:lnTo>
                    <a:pt x="2255" y="5378"/>
                  </a:lnTo>
                  <a:lnTo>
                    <a:pt x="2252" y="5378"/>
                  </a:lnTo>
                  <a:lnTo>
                    <a:pt x="2249" y="5378"/>
                  </a:lnTo>
                  <a:lnTo>
                    <a:pt x="2248" y="5377"/>
                  </a:lnTo>
                  <a:lnTo>
                    <a:pt x="2246" y="5375"/>
                  </a:lnTo>
                  <a:lnTo>
                    <a:pt x="2244" y="5374"/>
                  </a:lnTo>
                  <a:lnTo>
                    <a:pt x="2242" y="5374"/>
                  </a:lnTo>
                  <a:lnTo>
                    <a:pt x="2241" y="5375"/>
                  </a:lnTo>
                  <a:lnTo>
                    <a:pt x="2238" y="5376"/>
                  </a:lnTo>
                  <a:lnTo>
                    <a:pt x="2235" y="5376"/>
                  </a:lnTo>
                  <a:lnTo>
                    <a:pt x="2234" y="5377"/>
                  </a:lnTo>
                  <a:lnTo>
                    <a:pt x="2232" y="5377"/>
                  </a:lnTo>
                  <a:lnTo>
                    <a:pt x="2228" y="5377"/>
                  </a:lnTo>
                  <a:lnTo>
                    <a:pt x="2227" y="5375"/>
                  </a:lnTo>
                  <a:lnTo>
                    <a:pt x="2226" y="5374"/>
                  </a:lnTo>
                  <a:lnTo>
                    <a:pt x="2224" y="5372"/>
                  </a:lnTo>
                  <a:lnTo>
                    <a:pt x="2223" y="5372"/>
                  </a:lnTo>
                  <a:lnTo>
                    <a:pt x="2220" y="5370"/>
                  </a:lnTo>
                  <a:lnTo>
                    <a:pt x="2217" y="5369"/>
                  </a:lnTo>
                  <a:lnTo>
                    <a:pt x="2215" y="5369"/>
                  </a:lnTo>
                  <a:lnTo>
                    <a:pt x="2214" y="5368"/>
                  </a:lnTo>
                  <a:lnTo>
                    <a:pt x="2211" y="5368"/>
                  </a:lnTo>
                  <a:lnTo>
                    <a:pt x="2209" y="5369"/>
                  </a:lnTo>
                  <a:lnTo>
                    <a:pt x="2207" y="5369"/>
                  </a:lnTo>
                  <a:lnTo>
                    <a:pt x="2205" y="5368"/>
                  </a:lnTo>
                  <a:lnTo>
                    <a:pt x="2202" y="5366"/>
                  </a:lnTo>
                  <a:lnTo>
                    <a:pt x="2200" y="5365"/>
                  </a:lnTo>
                  <a:lnTo>
                    <a:pt x="2198" y="5365"/>
                  </a:lnTo>
                  <a:lnTo>
                    <a:pt x="2194" y="5363"/>
                  </a:lnTo>
                  <a:lnTo>
                    <a:pt x="2192" y="5363"/>
                  </a:lnTo>
                  <a:lnTo>
                    <a:pt x="2190" y="5363"/>
                  </a:lnTo>
                  <a:lnTo>
                    <a:pt x="2188" y="5362"/>
                  </a:lnTo>
                  <a:lnTo>
                    <a:pt x="2185" y="5361"/>
                  </a:lnTo>
                  <a:lnTo>
                    <a:pt x="2183" y="5361"/>
                  </a:lnTo>
                  <a:lnTo>
                    <a:pt x="2181" y="5362"/>
                  </a:lnTo>
                  <a:lnTo>
                    <a:pt x="2180" y="5362"/>
                  </a:lnTo>
                  <a:lnTo>
                    <a:pt x="2177" y="5363"/>
                  </a:lnTo>
                  <a:lnTo>
                    <a:pt x="2176" y="5363"/>
                  </a:lnTo>
                  <a:lnTo>
                    <a:pt x="2174" y="5362"/>
                  </a:lnTo>
                  <a:lnTo>
                    <a:pt x="2172" y="5362"/>
                  </a:lnTo>
                  <a:lnTo>
                    <a:pt x="2169" y="5361"/>
                  </a:lnTo>
                  <a:lnTo>
                    <a:pt x="2168" y="5360"/>
                  </a:lnTo>
                  <a:lnTo>
                    <a:pt x="2166" y="5359"/>
                  </a:lnTo>
                  <a:lnTo>
                    <a:pt x="2165" y="5358"/>
                  </a:lnTo>
                  <a:lnTo>
                    <a:pt x="2164" y="5357"/>
                  </a:lnTo>
                  <a:lnTo>
                    <a:pt x="2161" y="5357"/>
                  </a:lnTo>
                  <a:lnTo>
                    <a:pt x="2158" y="5358"/>
                  </a:lnTo>
                  <a:lnTo>
                    <a:pt x="2155" y="5357"/>
                  </a:lnTo>
                  <a:lnTo>
                    <a:pt x="2153" y="5357"/>
                  </a:lnTo>
                  <a:lnTo>
                    <a:pt x="2151" y="5357"/>
                  </a:lnTo>
                  <a:lnTo>
                    <a:pt x="2149" y="5357"/>
                  </a:lnTo>
                  <a:lnTo>
                    <a:pt x="2147" y="5355"/>
                  </a:lnTo>
                  <a:lnTo>
                    <a:pt x="2144" y="5355"/>
                  </a:lnTo>
                  <a:lnTo>
                    <a:pt x="2141" y="5354"/>
                  </a:lnTo>
                  <a:lnTo>
                    <a:pt x="2140" y="5354"/>
                  </a:lnTo>
                  <a:lnTo>
                    <a:pt x="2138" y="5353"/>
                  </a:lnTo>
                  <a:lnTo>
                    <a:pt x="2136" y="5352"/>
                  </a:lnTo>
                  <a:lnTo>
                    <a:pt x="2135" y="5352"/>
                  </a:lnTo>
                  <a:lnTo>
                    <a:pt x="2132" y="5351"/>
                  </a:lnTo>
                  <a:lnTo>
                    <a:pt x="2130" y="5350"/>
                  </a:lnTo>
                  <a:lnTo>
                    <a:pt x="2127" y="5349"/>
                  </a:lnTo>
                  <a:lnTo>
                    <a:pt x="2126" y="5349"/>
                  </a:lnTo>
                  <a:lnTo>
                    <a:pt x="2125" y="5348"/>
                  </a:lnTo>
                  <a:lnTo>
                    <a:pt x="2123" y="5346"/>
                  </a:lnTo>
                  <a:lnTo>
                    <a:pt x="2120" y="5346"/>
                  </a:lnTo>
                  <a:lnTo>
                    <a:pt x="2119" y="5345"/>
                  </a:lnTo>
                  <a:lnTo>
                    <a:pt x="2116" y="5345"/>
                  </a:lnTo>
                  <a:lnTo>
                    <a:pt x="2112" y="5345"/>
                  </a:lnTo>
                  <a:lnTo>
                    <a:pt x="2111" y="5345"/>
                  </a:lnTo>
                  <a:lnTo>
                    <a:pt x="2109" y="5346"/>
                  </a:lnTo>
                  <a:lnTo>
                    <a:pt x="2106" y="5348"/>
                  </a:lnTo>
                  <a:lnTo>
                    <a:pt x="2105" y="5345"/>
                  </a:lnTo>
                  <a:lnTo>
                    <a:pt x="2103" y="5343"/>
                  </a:lnTo>
                  <a:lnTo>
                    <a:pt x="2102" y="5342"/>
                  </a:lnTo>
                  <a:lnTo>
                    <a:pt x="2101" y="5340"/>
                  </a:lnTo>
                  <a:lnTo>
                    <a:pt x="2099" y="5337"/>
                  </a:lnTo>
                  <a:lnTo>
                    <a:pt x="2097" y="5336"/>
                  </a:lnTo>
                  <a:lnTo>
                    <a:pt x="2094" y="5335"/>
                  </a:lnTo>
                  <a:lnTo>
                    <a:pt x="2093" y="5335"/>
                  </a:lnTo>
                  <a:lnTo>
                    <a:pt x="2090" y="5335"/>
                  </a:lnTo>
                  <a:lnTo>
                    <a:pt x="2087" y="5334"/>
                  </a:lnTo>
                  <a:lnTo>
                    <a:pt x="2086" y="5334"/>
                  </a:lnTo>
                  <a:lnTo>
                    <a:pt x="2083" y="5334"/>
                  </a:lnTo>
                  <a:lnTo>
                    <a:pt x="2081" y="5333"/>
                  </a:lnTo>
                  <a:lnTo>
                    <a:pt x="2078" y="5330"/>
                  </a:lnTo>
                  <a:lnTo>
                    <a:pt x="2076" y="5328"/>
                  </a:lnTo>
                  <a:lnTo>
                    <a:pt x="2074" y="5327"/>
                  </a:lnTo>
                  <a:lnTo>
                    <a:pt x="2070" y="5326"/>
                  </a:lnTo>
                  <a:lnTo>
                    <a:pt x="2067" y="5324"/>
                  </a:lnTo>
                  <a:lnTo>
                    <a:pt x="2064" y="5321"/>
                  </a:lnTo>
                  <a:lnTo>
                    <a:pt x="2061" y="5320"/>
                  </a:lnTo>
                  <a:lnTo>
                    <a:pt x="2059" y="5319"/>
                  </a:lnTo>
                  <a:lnTo>
                    <a:pt x="2057" y="5318"/>
                  </a:lnTo>
                  <a:lnTo>
                    <a:pt x="2053" y="5318"/>
                  </a:lnTo>
                  <a:lnTo>
                    <a:pt x="2052" y="5317"/>
                  </a:lnTo>
                  <a:lnTo>
                    <a:pt x="2049" y="5313"/>
                  </a:lnTo>
                  <a:lnTo>
                    <a:pt x="2045" y="5313"/>
                  </a:lnTo>
                  <a:lnTo>
                    <a:pt x="2042" y="5310"/>
                  </a:lnTo>
                  <a:lnTo>
                    <a:pt x="2040" y="5308"/>
                  </a:lnTo>
                  <a:lnTo>
                    <a:pt x="2037" y="5306"/>
                  </a:lnTo>
                  <a:lnTo>
                    <a:pt x="2035" y="5304"/>
                  </a:lnTo>
                  <a:lnTo>
                    <a:pt x="2035" y="5302"/>
                  </a:lnTo>
                  <a:lnTo>
                    <a:pt x="2035" y="5300"/>
                  </a:lnTo>
                  <a:lnTo>
                    <a:pt x="2035" y="5298"/>
                  </a:lnTo>
                  <a:lnTo>
                    <a:pt x="2036" y="5295"/>
                  </a:lnTo>
                  <a:lnTo>
                    <a:pt x="2037" y="5294"/>
                  </a:lnTo>
                  <a:lnTo>
                    <a:pt x="2039" y="5293"/>
                  </a:lnTo>
                  <a:lnTo>
                    <a:pt x="2040" y="5291"/>
                  </a:lnTo>
                  <a:lnTo>
                    <a:pt x="2040" y="5290"/>
                  </a:lnTo>
                  <a:lnTo>
                    <a:pt x="2042" y="5286"/>
                  </a:lnTo>
                  <a:lnTo>
                    <a:pt x="2043" y="5284"/>
                  </a:lnTo>
                  <a:lnTo>
                    <a:pt x="2043" y="5281"/>
                  </a:lnTo>
                  <a:lnTo>
                    <a:pt x="2043" y="5279"/>
                  </a:lnTo>
                  <a:lnTo>
                    <a:pt x="2044" y="5277"/>
                  </a:lnTo>
                  <a:lnTo>
                    <a:pt x="2044" y="5276"/>
                  </a:lnTo>
                  <a:lnTo>
                    <a:pt x="2043" y="5271"/>
                  </a:lnTo>
                  <a:lnTo>
                    <a:pt x="2042" y="5268"/>
                  </a:lnTo>
                  <a:lnTo>
                    <a:pt x="2042" y="5266"/>
                  </a:lnTo>
                  <a:lnTo>
                    <a:pt x="2042" y="5262"/>
                  </a:lnTo>
                  <a:lnTo>
                    <a:pt x="2042" y="5259"/>
                  </a:lnTo>
                  <a:lnTo>
                    <a:pt x="2041" y="5254"/>
                  </a:lnTo>
                  <a:lnTo>
                    <a:pt x="2040" y="5249"/>
                  </a:lnTo>
                  <a:lnTo>
                    <a:pt x="2041" y="5249"/>
                  </a:lnTo>
                  <a:lnTo>
                    <a:pt x="2043" y="5248"/>
                  </a:lnTo>
                  <a:lnTo>
                    <a:pt x="2045" y="5247"/>
                  </a:lnTo>
                  <a:lnTo>
                    <a:pt x="2048" y="5243"/>
                  </a:lnTo>
                  <a:lnTo>
                    <a:pt x="2049" y="5241"/>
                  </a:lnTo>
                  <a:lnTo>
                    <a:pt x="2050" y="5240"/>
                  </a:lnTo>
                  <a:lnTo>
                    <a:pt x="2051" y="5237"/>
                  </a:lnTo>
                  <a:lnTo>
                    <a:pt x="2051" y="5236"/>
                  </a:lnTo>
                  <a:lnTo>
                    <a:pt x="2050" y="5234"/>
                  </a:lnTo>
                  <a:lnTo>
                    <a:pt x="2048" y="5233"/>
                  </a:lnTo>
                  <a:lnTo>
                    <a:pt x="2048" y="5231"/>
                  </a:lnTo>
                  <a:lnTo>
                    <a:pt x="2049" y="5228"/>
                  </a:lnTo>
                  <a:lnTo>
                    <a:pt x="2049" y="5225"/>
                  </a:lnTo>
                  <a:lnTo>
                    <a:pt x="2049" y="5220"/>
                  </a:lnTo>
                  <a:lnTo>
                    <a:pt x="2050" y="5219"/>
                  </a:lnTo>
                  <a:lnTo>
                    <a:pt x="2050" y="5217"/>
                  </a:lnTo>
                  <a:lnTo>
                    <a:pt x="2051" y="5216"/>
                  </a:lnTo>
                  <a:lnTo>
                    <a:pt x="2052" y="5215"/>
                  </a:lnTo>
                  <a:lnTo>
                    <a:pt x="2052" y="5211"/>
                  </a:lnTo>
                  <a:lnTo>
                    <a:pt x="2053" y="5209"/>
                  </a:lnTo>
                  <a:lnTo>
                    <a:pt x="2056" y="5207"/>
                  </a:lnTo>
                  <a:lnTo>
                    <a:pt x="2056" y="5203"/>
                  </a:lnTo>
                  <a:lnTo>
                    <a:pt x="2056" y="5200"/>
                  </a:lnTo>
                  <a:lnTo>
                    <a:pt x="2056" y="5199"/>
                  </a:lnTo>
                  <a:lnTo>
                    <a:pt x="2055" y="5194"/>
                  </a:lnTo>
                  <a:lnTo>
                    <a:pt x="2053" y="5193"/>
                  </a:lnTo>
                  <a:lnTo>
                    <a:pt x="2051" y="5192"/>
                  </a:lnTo>
                  <a:lnTo>
                    <a:pt x="2049" y="5191"/>
                  </a:lnTo>
                  <a:lnTo>
                    <a:pt x="2047" y="5191"/>
                  </a:lnTo>
                  <a:lnTo>
                    <a:pt x="2047" y="5189"/>
                  </a:lnTo>
                  <a:lnTo>
                    <a:pt x="2044" y="5189"/>
                  </a:lnTo>
                  <a:lnTo>
                    <a:pt x="2042" y="5188"/>
                  </a:lnTo>
                  <a:lnTo>
                    <a:pt x="2041" y="5186"/>
                  </a:lnTo>
                  <a:lnTo>
                    <a:pt x="2039" y="5185"/>
                  </a:lnTo>
                  <a:lnTo>
                    <a:pt x="2037" y="5185"/>
                  </a:lnTo>
                  <a:lnTo>
                    <a:pt x="2034" y="5184"/>
                  </a:lnTo>
                  <a:lnTo>
                    <a:pt x="2032" y="5182"/>
                  </a:lnTo>
                  <a:lnTo>
                    <a:pt x="2029" y="5180"/>
                  </a:lnTo>
                  <a:lnTo>
                    <a:pt x="2032" y="5178"/>
                  </a:lnTo>
                  <a:lnTo>
                    <a:pt x="2033" y="5176"/>
                  </a:lnTo>
                  <a:lnTo>
                    <a:pt x="2034" y="5175"/>
                  </a:lnTo>
                  <a:lnTo>
                    <a:pt x="2035" y="5173"/>
                  </a:lnTo>
                  <a:lnTo>
                    <a:pt x="2036" y="5170"/>
                  </a:lnTo>
                  <a:lnTo>
                    <a:pt x="2036" y="5168"/>
                  </a:lnTo>
                  <a:lnTo>
                    <a:pt x="2035" y="5167"/>
                  </a:lnTo>
                  <a:lnTo>
                    <a:pt x="2036" y="5164"/>
                  </a:lnTo>
                  <a:lnTo>
                    <a:pt x="2036" y="5163"/>
                  </a:lnTo>
                  <a:lnTo>
                    <a:pt x="2036" y="5159"/>
                  </a:lnTo>
                  <a:lnTo>
                    <a:pt x="2035" y="5158"/>
                  </a:lnTo>
                  <a:lnTo>
                    <a:pt x="2035" y="5156"/>
                  </a:lnTo>
                  <a:lnTo>
                    <a:pt x="2036" y="5155"/>
                  </a:lnTo>
                  <a:lnTo>
                    <a:pt x="2037" y="5152"/>
                  </a:lnTo>
                  <a:lnTo>
                    <a:pt x="2037" y="5150"/>
                  </a:lnTo>
                  <a:lnTo>
                    <a:pt x="2037" y="5148"/>
                  </a:lnTo>
                  <a:lnTo>
                    <a:pt x="2037" y="5147"/>
                  </a:lnTo>
                  <a:lnTo>
                    <a:pt x="2037" y="5146"/>
                  </a:lnTo>
                  <a:lnTo>
                    <a:pt x="2037" y="5141"/>
                  </a:lnTo>
                  <a:lnTo>
                    <a:pt x="2037" y="5139"/>
                  </a:lnTo>
                  <a:lnTo>
                    <a:pt x="2039" y="5136"/>
                  </a:lnTo>
                  <a:lnTo>
                    <a:pt x="2037" y="5133"/>
                  </a:lnTo>
                  <a:lnTo>
                    <a:pt x="2037" y="5131"/>
                  </a:lnTo>
                  <a:lnTo>
                    <a:pt x="2036" y="5127"/>
                  </a:lnTo>
                  <a:lnTo>
                    <a:pt x="2035" y="5125"/>
                  </a:lnTo>
                  <a:lnTo>
                    <a:pt x="2033" y="5124"/>
                  </a:lnTo>
                  <a:lnTo>
                    <a:pt x="2032" y="5121"/>
                  </a:lnTo>
                  <a:lnTo>
                    <a:pt x="2031" y="5119"/>
                  </a:lnTo>
                  <a:lnTo>
                    <a:pt x="2029" y="5117"/>
                  </a:lnTo>
                  <a:lnTo>
                    <a:pt x="2027" y="5116"/>
                  </a:lnTo>
                  <a:lnTo>
                    <a:pt x="2027" y="5115"/>
                  </a:lnTo>
                  <a:lnTo>
                    <a:pt x="2025" y="5114"/>
                  </a:lnTo>
                  <a:lnTo>
                    <a:pt x="2024" y="5113"/>
                  </a:lnTo>
                  <a:lnTo>
                    <a:pt x="2022" y="5110"/>
                  </a:lnTo>
                  <a:lnTo>
                    <a:pt x="2018" y="5109"/>
                  </a:lnTo>
                  <a:lnTo>
                    <a:pt x="2015" y="5107"/>
                  </a:lnTo>
                  <a:lnTo>
                    <a:pt x="2014" y="5105"/>
                  </a:lnTo>
                  <a:lnTo>
                    <a:pt x="2012" y="5104"/>
                  </a:lnTo>
                  <a:lnTo>
                    <a:pt x="2011" y="5102"/>
                  </a:lnTo>
                  <a:lnTo>
                    <a:pt x="2009" y="5101"/>
                  </a:lnTo>
                  <a:lnTo>
                    <a:pt x="2007" y="5101"/>
                  </a:lnTo>
                  <a:lnTo>
                    <a:pt x="2004" y="5100"/>
                  </a:lnTo>
                  <a:lnTo>
                    <a:pt x="2001" y="5099"/>
                  </a:lnTo>
                  <a:lnTo>
                    <a:pt x="1999" y="5097"/>
                  </a:lnTo>
                  <a:lnTo>
                    <a:pt x="1997" y="5098"/>
                  </a:lnTo>
                  <a:lnTo>
                    <a:pt x="1994" y="5096"/>
                  </a:lnTo>
                  <a:lnTo>
                    <a:pt x="1989" y="5096"/>
                  </a:lnTo>
                  <a:lnTo>
                    <a:pt x="1984" y="5092"/>
                  </a:lnTo>
                  <a:lnTo>
                    <a:pt x="1981" y="5088"/>
                  </a:lnTo>
                  <a:lnTo>
                    <a:pt x="1978" y="5086"/>
                  </a:lnTo>
                  <a:lnTo>
                    <a:pt x="1975" y="5082"/>
                  </a:lnTo>
                  <a:lnTo>
                    <a:pt x="1973" y="5080"/>
                  </a:lnTo>
                  <a:lnTo>
                    <a:pt x="1970" y="5076"/>
                  </a:lnTo>
                  <a:lnTo>
                    <a:pt x="1969" y="5074"/>
                  </a:lnTo>
                  <a:lnTo>
                    <a:pt x="1968" y="5073"/>
                  </a:lnTo>
                  <a:lnTo>
                    <a:pt x="1967" y="5072"/>
                  </a:lnTo>
                  <a:lnTo>
                    <a:pt x="1966" y="5069"/>
                  </a:lnTo>
                  <a:lnTo>
                    <a:pt x="1962" y="5067"/>
                  </a:lnTo>
                  <a:lnTo>
                    <a:pt x="1962" y="5065"/>
                  </a:lnTo>
                  <a:lnTo>
                    <a:pt x="1962" y="5062"/>
                  </a:lnTo>
                  <a:lnTo>
                    <a:pt x="1960" y="5060"/>
                  </a:lnTo>
                  <a:lnTo>
                    <a:pt x="1959" y="5059"/>
                  </a:lnTo>
                  <a:lnTo>
                    <a:pt x="1957" y="5057"/>
                  </a:lnTo>
                  <a:lnTo>
                    <a:pt x="1954" y="5056"/>
                  </a:lnTo>
                  <a:lnTo>
                    <a:pt x="1949" y="5054"/>
                  </a:lnTo>
                  <a:lnTo>
                    <a:pt x="1945" y="5051"/>
                  </a:lnTo>
                  <a:lnTo>
                    <a:pt x="1943" y="5048"/>
                  </a:lnTo>
                  <a:lnTo>
                    <a:pt x="1941" y="5046"/>
                  </a:lnTo>
                  <a:lnTo>
                    <a:pt x="1940" y="5045"/>
                  </a:lnTo>
                  <a:lnTo>
                    <a:pt x="1937" y="5042"/>
                  </a:lnTo>
                  <a:lnTo>
                    <a:pt x="1936" y="5039"/>
                  </a:lnTo>
                  <a:lnTo>
                    <a:pt x="1935" y="5035"/>
                  </a:lnTo>
                  <a:lnTo>
                    <a:pt x="1935" y="5034"/>
                  </a:lnTo>
                  <a:lnTo>
                    <a:pt x="1934" y="5032"/>
                  </a:lnTo>
                  <a:lnTo>
                    <a:pt x="1934" y="5031"/>
                  </a:lnTo>
                  <a:lnTo>
                    <a:pt x="1932" y="5030"/>
                  </a:lnTo>
                  <a:lnTo>
                    <a:pt x="1931" y="5030"/>
                  </a:lnTo>
                  <a:lnTo>
                    <a:pt x="1927" y="5030"/>
                  </a:lnTo>
                  <a:lnTo>
                    <a:pt x="1925" y="5029"/>
                  </a:lnTo>
                  <a:lnTo>
                    <a:pt x="1921" y="5026"/>
                  </a:lnTo>
                  <a:lnTo>
                    <a:pt x="1921" y="5025"/>
                  </a:lnTo>
                  <a:lnTo>
                    <a:pt x="1919" y="5022"/>
                  </a:lnTo>
                  <a:lnTo>
                    <a:pt x="1920" y="5020"/>
                  </a:lnTo>
                  <a:lnTo>
                    <a:pt x="1919" y="5018"/>
                  </a:lnTo>
                  <a:lnTo>
                    <a:pt x="1919" y="5016"/>
                  </a:lnTo>
                  <a:lnTo>
                    <a:pt x="1918" y="5014"/>
                  </a:lnTo>
                  <a:lnTo>
                    <a:pt x="1917" y="5012"/>
                  </a:lnTo>
                  <a:lnTo>
                    <a:pt x="1915" y="5009"/>
                  </a:lnTo>
                  <a:lnTo>
                    <a:pt x="1912" y="5007"/>
                  </a:lnTo>
                  <a:lnTo>
                    <a:pt x="1911" y="5006"/>
                  </a:lnTo>
                  <a:lnTo>
                    <a:pt x="1910" y="5004"/>
                  </a:lnTo>
                  <a:lnTo>
                    <a:pt x="1909" y="5000"/>
                  </a:lnTo>
                  <a:lnTo>
                    <a:pt x="1909" y="4997"/>
                  </a:lnTo>
                  <a:lnTo>
                    <a:pt x="1909" y="4996"/>
                  </a:lnTo>
                  <a:lnTo>
                    <a:pt x="1908" y="4993"/>
                  </a:lnTo>
                  <a:lnTo>
                    <a:pt x="1909" y="4991"/>
                  </a:lnTo>
                  <a:lnTo>
                    <a:pt x="1909" y="4988"/>
                  </a:lnTo>
                  <a:lnTo>
                    <a:pt x="1909" y="4984"/>
                  </a:lnTo>
                  <a:lnTo>
                    <a:pt x="1909" y="4982"/>
                  </a:lnTo>
                  <a:lnTo>
                    <a:pt x="1908" y="4981"/>
                  </a:lnTo>
                  <a:lnTo>
                    <a:pt x="1908" y="4978"/>
                  </a:lnTo>
                  <a:lnTo>
                    <a:pt x="1907" y="4975"/>
                  </a:lnTo>
                  <a:lnTo>
                    <a:pt x="1906" y="4972"/>
                  </a:lnTo>
                  <a:lnTo>
                    <a:pt x="1906" y="4971"/>
                  </a:lnTo>
                  <a:lnTo>
                    <a:pt x="1903" y="4967"/>
                  </a:lnTo>
                  <a:lnTo>
                    <a:pt x="1903" y="4966"/>
                  </a:lnTo>
                  <a:lnTo>
                    <a:pt x="1902" y="4965"/>
                  </a:lnTo>
                  <a:lnTo>
                    <a:pt x="1902" y="4963"/>
                  </a:lnTo>
                  <a:lnTo>
                    <a:pt x="1901" y="4962"/>
                  </a:lnTo>
                  <a:lnTo>
                    <a:pt x="1900" y="4958"/>
                  </a:lnTo>
                  <a:lnTo>
                    <a:pt x="1899" y="4956"/>
                  </a:lnTo>
                  <a:lnTo>
                    <a:pt x="1899" y="4954"/>
                  </a:lnTo>
                  <a:lnTo>
                    <a:pt x="1898" y="4953"/>
                  </a:lnTo>
                  <a:lnTo>
                    <a:pt x="1896" y="4951"/>
                  </a:lnTo>
                  <a:lnTo>
                    <a:pt x="1895" y="4949"/>
                  </a:lnTo>
                  <a:lnTo>
                    <a:pt x="1895" y="4947"/>
                  </a:lnTo>
                  <a:lnTo>
                    <a:pt x="1894" y="4945"/>
                  </a:lnTo>
                  <a:lnTo>
                    <a:pt x="1892" y="4941"/>
                  </a:lnTo>
                  <a:lnTo>
                    <a:pt x="1891" y="4939"/>
                  </a:lnTo>
                  <a:lnTo>
                    <a:pt x="1889" y="4937"/>
                  </a:lnTo>
                  <a:lnTo>
                    <a:pt x="1887" y="4934"/>
                  </a:lnTo>
                  <a:lnTo>
                    <a:pt x="1886" y="4932"/>
                  </a:lnTo>
                  <a:lnTo>
                    <a:pt x="1883" y="4929"/>
                  </a:lnTo>
                  <a:lnTo>
                    <a:pt x="1879" y="4925"/>
                  </a:lnTo>
                  <a:lnTo>
                    <a:pt x="1878" y="4922"/>
                  </a:lnTo>
                  <a:lnTo>
                    <a:pt x="1878" y="4920"/>
                  </a:lnTo>
                  <a:lnTo>
                    <a:pt x="1878" y="4916"/>
                  </a:lnTo>
                  <a:lnTo>
                    <a:pt x="1878" y="4913"/>
                  </a:lnTo>
                  <a:lnTo>
                    <a:pt x="1879" y="4911"/>
                  </a:lnTo>
                  <a:lnTo>
                    <a:pt x="1878" y="4909"/>
                  </a:lnTo>
                  <a:lnTo>
                    <a:pt x="1876" y="4908"/>
                  </a:lnTo>
                  <a:lnTo>
                    <a:pt x="1875" y="4907"/>
                  </a:lnTo>
                  <a:lnTo>
                    <a:pt x="1874" y="4906"/>
                  </a:lnTo>
                  <a:lnTo>
                    <a:pt x="1873" y="4904"/>
                  </a:lnTo>
                  <a:lnTo>
                    <a:pt x="1871" y="4902"/>
                  </a:lnTo>
                  <a:lnTo>
                    <a:pt x="1870" y="4900"/>
                  </a:lnTo>
                  <a:lnTo>
                    <a:pt x="1868" y="4899"/>
                  </a:lnTo>
                  <a:lnTo>
                    <a:pt x="1866" y="4898"/>
                  </a:lnTo>
                  <a:lnTo>
                    <a:pt x="1864" y="4897"/>
                  </a:lnTo>
                  <a:lnTo>
                    <a:pt x="1860" y="4898"/>
                  </a:lnTo>
                  <a:lnTo>
                    <a:pt x="1857" y="4897"/>
                  </a:lnTo>
                  <a:lnTo>
                    <a:pt x="1854" y="4897"/>
                  </a:lnTo>
                  <a:lnTo>
                    <a:pt x="1852" y="4897"/>
                  </a:lnTo>
                  <a:lnTo>
                    <a:pt x="1850" y="4896"/>
                  </a:lnTo>
                  <a:lnTo>
                    <a:pt x="1849" y="4896"/>
                  </a:lnTo>
                  <a:lnTo>
                    <a:pt x="1848" y="4897"/>
                  </a:lnTo>
                  <a:lnTo>
                    <a:pt x="1845" y="4898"/>
                  </a:lnTo>
                  <a:lnTo>
                    <a:pt x="1844" y="4900"/>
                  </a:lnTo>
                  <a:lnTo>
                    <a:pt x="1844" y="4903"/>
                  </a:lnTo>
                  <a:lnTo>
                    <a:pt x="1841" y="4904"/>
                  </a:lnTo>
                  <a:lnTo>
                    <a:pt x="1838" y="4904"/>
                  </a:lnTo>
                  <a:lnTo>
                    <a:pt x="1837" y="4903"/>
                  </a:lnTo>
                  <a:lnTo>
                    <a:pt x="1834" y="4902"/>
                  </a:lnTo>
                  <a:lnTo>
                    <a:pt x="1831" y="4902"/>
                  </a:lnTo>
                  <a:lnTo>
                    <a:pt x="1828" y="4904"/>
                  </a:lnTo>
                  <a:lnTo>
                    <a:pt x="1826" y="4904"/>
                  </a:lnTo>
                  <a:lnTo>
                    <a:pt x="1824" y="4905"/>
                  </a:lnTo>
                  <a:lnTo>
                    <a:pt x="1821" y="4905"/>
                  </a:lnTo>
                  <a:lnTo>
                    <a:pt x="1820" y="4907"/>
                  </a:lnTo>
                  <a:lnTo>
                    <a:pt x="1817" y="4908"/>
                  </a:lnTo>
                  <a:lnTo>
                    <a:pt x="1815" y="4909"/>
                  </a:lnTo>
                  <a:lnTo>
                    <a:pt x="1811" y="4911"/>
                  </a:lnTo>
                  <a:lnTo>
                    <a:pt x="1809" y="4911"/>
                  </a:lnTo>
                  <a:lnTo>
                    <a:pt x="1808" y="4911"/>
                  </a:lnTo>
                  <a:lnTo>
                    <a:pt x="1803" y="4909"/>
                  </a:lnTo>
                  <a:lnTo>
                    <a:pt x="1801" y="4908"/>
                  </a:lnTo>
                  <a:lnTo>
                    <a:pt x="1800" y="4906"/>
                  </a:lnTo>
                  <a:lnTo>
                    <a:pt x="1798" y="4905"/>
                  </a:lnTo>
                  <a:lnTo>
                    <a:pt x="1795" y="4903"/>
                  </a:lnTo>
                  <a:lnTo>
                    <a:pt x="1793" y="4900"/>
                  </a:lnTo>
                  <a:lnTo>
                    <a:pt x="1792" y="4899"/>
                  </a:lnTo>
                  <a:lnTo>
                    <a:pt x="1790" y="4897"/>
                  </a:lnTo>
                  <a:lnTo>
                    <a:pt x="1787" y="4894"/>
                  </a:lnTo>
                  <a:lnTo>
                    <a:pt x="1786" y="4892"/>
                  </a:lnTo>
                  <a:lnTo>
                    <a:pt x="1784" y="4891"/>
                  </a:lnTo>
                  <a:lnTo>
                    <a:pt x="1782" y="4889"/>
                  </a:lnTo>
                  <a:lnTo>
                    <a:pt x="1779" y="4888"/>
                  </a:lnTo>
                  <a:lnTo>
                    <a:pt x="1776" y="4886"/>
                  </a:lnTo>
                  <a:lnTo>
                    <a:pt x="1774" y="4886"/>
                  </a:lnTo>
                  <a:lnTo>
                    <a:pt x="1771" y="4886"/>
                  </a:lnTo>
                  <a:lnTo>
                    <a:pt x="1768" y="4886"/>
                  </a:lnTo>
                  <a:lnTo>
                    <a:pt x="1765" y="4888"/>
                  </a:lnTo>
                  <a:lnTo>
                    <a:pt x="1762" y="4888"/>
                  </a:lnTo>
                  <a:lnTo>
                    <a:pt x="1760" y="4889"/>
                  </a:lnTo>
                  <a:lnTo>
                    <a:pt x="1757" y="4888"/>
                  </a:lnTo>
                  <a:lnTo>
                    <a:pt x="1755" y="4887"/>
                  </a:lnTo>
                  <a:lnTo>
                    <a:pt x="1753" y="4888"/>
                  </a:lnTo>
                  <a:lnTo>
                    <a:pt x="1751" y="4889"/>
                  </a:lnTo>
                  <a:lnTo>
                    <a:pt x="1750" y="4890"/>
                  </a:lnTo>
                  <a:lnTo>
                    <a:pt x="1746" y="4891"/>
                  </a:lnTo>
                  <a:lnTo>
                    <a:pt x="1746" y="4894"/>
                  </a:lnTo>
                  <a:lnTo>
                    <a:pt x="1746" y="4896"/>
                  </a:lnTo>
                  <a:lnTo>
                    <a:pt x="1744" y="4899"/>
                  </a:lnTo>
                  <a:lnTo>
                    <a:pt x="1743" y="4900"/>
                  </a:lnTo>
                  <a:lnTo>
                    <a:pt x="1741" y="4898"/>
                  </a:lnTo>
                  <a:lnTo>
                    <a:pt x="1741" y="4897"/>
                  </a:lnTo>
                  <a:lnTo>
                    <a:pt x="1737" y="4894"/>
                  </a:lnTo>
                  <a:lnTo>
                    <a:pt x="1737" y="4891"/>
                  </a:lnTo>
                  <a:lnTo>
                    <a:pt x="1736" y="4889"/>
                  </a:lnTo>
                  <a:lnTo>
                    <a:pt x="1735" y="4887"/>
                  </a:lnTo>
                  <a:lnTo>
                    <a:pt x="1733" y="4884"/>
                  </a:lnTo>
                  <a:lnTo>
                    <a:pt x="1732" y="4884"/>
                  </a:lnTo>
                  <a:lnTo>
                    <a:pt x="1729" y="4883"/>
                  </a:lnTo>
                  <a:lnTo>
                    <a:pt x="1726" y="4882"/>
                  </a:lnTo>
                  <a:lnTo>
                    <a:pt x="1724" y="4880"/>
                  </a:lnTo>
                  <a:lnTo>
                    <a:pt x="1721" y="4879"/>
                  </a:lnTo>
                  <a:lnTo>
                    <a:pt x="1719" y="4877"/>
                  </a:lnTo>
                  <a:lnTo>
                    <a:pt x="1717" y="4874"/>
                  </a:lnTo>
                  <a:lnTo>
                    <a:pt x="1716" y="4872"/>
                  </a:lnTo>
                  <a:lnTo>
                    <a:pt x="1715" y="4869"/>
                  </a:lnTo>
                  <a:lnTo>
                    <a:pt x="1715" y="4866"/>
                  </a:lnTo>
                  <a:lnTo>
                    <a:pt x="1713" y="4864"/>
                  </a:lnTo>
                  <a:lnTo>
                    <a:pt x="1711" y="4862"/>
                  </a:lnTo>
                  <a:lnTo>
                    <a:pt x="1710" y="4861"/>
                  </a:lnTo>
                  <a:lnTo>
                    <a:pt x="1710" y="4858"/>
                  </a:lnTo>
                  <a:lnTo>
                    <a:pt x="1711" y="4856"/>
                  </a:lnTo>
                  <a:lnTo>
                    <a:pt x="1713" y="4853"/>
                  </a:lnTo>
                  <a:lnTo>
                    <a:pt x="1711" y="4852"/>
                  </a:lnTo>
                  <a:lnTo>
                    <a:pt x="1709" y="4847"/>
                  </a:lnTo>
                  <a:lnTo>
                    <a:pt x="1708" y="4844"/>
                  </a:lnTo>
                  <a:lnTo>
                    <a:pt x="1708" y="4841"/>
                  </a:lnTo>
                  <a:lnTo>
                    <a:pt x="1704" y="4838"/>
                  </a:lnTo>
                  <a:lnTo>
                    <a:pt x="1701" y="4836"/>
                  </a:lnTo>
                  <a:lnTo>
                    <a:pt x="1696" y="4835"/>
                  </a:lnTo>
                  <a:lnTo>
                    <a:pt x="1692" y="4831"/>
                  </a:lnTo>
                  <a:lnTo>
                    <a:pt x="1688" y="4830"/>
                  </a:lnTo>
                  <a:lnTo>
                    <a:pt x="1687" y="4829"/>
                  </a:lnTo>
                  <a:lnTo>
                    <a:pt x="1685" y="4828"/>
                  </a:lnTo>
                  <a:lnTo>
                    <a:pt x="1683" y="4827"/>
                  </a:lnTo>
                  <a:lnTo>
                    <a:pt x="1678" y="4824"/>
                  </a:lnTo>
                  <a:lnTo>
                    <a:pt x="1676" y="4824"/>
                  </a:lnTo>
                  <a:lnTo>
                    <a:pt x="1672" y="4824"/>
                  </a:lnTo>
                  <a:lnTo>
                    <a:pt x="1670" y="4824"/>
                  </a:lnTo>
                  <a:lnTo>
                    <a:pt x="1668" y="4825"/>
                  </a:lnTo>
                  <a:lnTo>
                    <a:pt x="1667" y="4828"/>
                  </a:lnTo>
                  <a:lnTo>
                    <a:pt x="1665" y="4830"/>
                  </a:lnTo>
                  <a:lnTo>
                    <a:pt x="1660" y="4832"/>
                  </a:lnTo>
                  <a:lnTo>
                    <a:pt x="1659" y="4833"/>
                  </a:lnTo>
                  <a:lnTo>
                    <a:pt x="1657" y="4835"/>
                  </a:lnTo>
                  <a:lnTo>
                    <a:pt x="1654" y="4837"/>
                  </a:lnTo>
                  <a:lnTo>
                    <a:pt x="1652" y="4839"/>
                  </a:lnTo>
                  <a:lnTo>
                    <a:pt x="1650" y="4840"/>
                  </a:lnTo>
                  <a:lnTo>
                    <a:pt x="1646" y="4841"/>
                  </a:lnTo>
                  <a:lnTo>
                    <a:pt x="1643" y="4843"/>
                  </a:lnTo>
                  <a:lnTo>
                    <a:pt x="1642" y="4840"/>
                  </a:lnTo>
                  <a:lnTo>
                    <a:pt x="1638" y="4838"/>
                  </a:lnTo>
                  <a:lnTo>
                    <a:pt x="1637" y="4836"/>
                  </a:lnTo>
                  <a:lnTo>
                    <a:pt x="1635" y="4835"/>
                  </a:lnTo>
                  <a:lnTo>
                    <a:pt x="1634" y="4832"/>
                  </a:lnTo>
                  <a:lnTo>
                    <a:pt x="1633" y="4831"/>
                  </a:lnTo>
                  <a:lnTo>
                    <a:pt x="1632" y="4829"/>
                  </a:lnTo>
                  <a:lnTo>
                    <a:pt x="1630" y="4827"/>
                  </a:lnTo>
                  <a:lnTo>
                    <a:pt x="1629" y="4824"/>
                  </a:lnTo>
                  <a:lnTo>
                    <a:pt x="1628" y="4822"/>
                  </a:lnTo>
                  <a:lnTo>
                    <a:pt x="1626" y="4820"/>
                  </a:lnTo>
                  <a:lnTo>
                    <a:pt x="1622" y="4816"/>
                  </a:lnTo>
                  <a:lnTo>
                    <a:pt x="1621" y="4815"/>
                  </a:lnTo>
                  <a:lnTo>
                    <a:pt x="1620" y="4813"/>
                  </a:lnTo>
                  <a:lnTo>
                    <a:pt x="1618" y="4811"/>
                  </a:lnTo>
                  <a:lnTo>
                    <a:pt x="1617" y="4810"/>
                  </a:lnTo>
                  <a:lnTo>
                    <a:pt x="1617" y="4806"/>
                  </a:lnTo>
                  <a:lnTo>
                    <a:pt x="1617" y="4804"/>
                  </a:lnTo>
                  <a:lnTo>
                    <a:pt x="1618" y="4801"/>
                  </a:lnTo>
                  <a:lnTo>
                    <a:pt x="1619" y="4799"/>
                  </a:lnTo>
                  <a:lnTo>
                    <a:pt x="1620" y="4796"/>
                  </a:lnTo>
                  <a:lnTo>
                    <a:pt x="1620" y="4794"/>
                  </a:lnTo>
                  <a:lnTo>
                    <a:pt x="1620" y="4791"/>
                  </a:lnTo>
                  <a:lnTo>
                    <a:pt x="1618" y="4787"/>
                  </a:lnTo>
                  <a:lnTo>
                    <a:pt x="1617" y="4786"/>
                  </a:lnTo>
                  <a:lnTo>
                    <a:pt x="1616" y="4782"/>
                  </a:lnTo>
                  <a:lnTo>
                    <a:pt x="1612" y="4781"/>
                  </a:lnTo>
                  <a:lnTo>
                    <a:pt x="1610" y="4781"/>
                  </a:lnTo>
                  <a:lnTo>
                    <a:pt x="1607" y="4780"/>
                  </a:lnTo>
                  <a:lnTo>
                    <a:pt x="1605" y="4777"/>
                  </a:lnTo>
                  <a:lnTo>
                    <a:pt x="1604" y="4774"/>
                  </a:lnTo>
                  <a:lnTo>
                    <a:pt x="1603" y="4772"/>
                  </a:lnTo>
                  <a:lnTo>
                    <a:pt x="1602" y="4770"/>
                  </a:lnTo>
                  <a:lnTo>
                    <a:pt x="1600" y="4769"/>
                  </a:lnTo>
                  <a:lnTo>
                    <a:pt x="1600" y="4766"/>
                  </a:lnTo>
                  <a:lnTo>
                    <a:pt x="1596" y="4766"/>
                  </a:lnTo>
                  <a:lnTo>
                    <a:pt x="1593" y="4766"/>
                  </a:lnTo>
                  <a:lnTo>
                    <a:pt x="1592" y="4766"/>
                  </a:lnTo>
                  <a:lnTo>
                    <a:pt x="1590" y="4768"/>
                  </a:lnTo>
                  <a:lnTo>
                    <a:pt x="1586" y="4768"/>
                  </a:lnTo>
                  <a:lnTo>
                    <a:pt x="1583" y="4769"/>
                  </a:lnTo>
                  <a:lnTo>
                    <a:pt x="1579" y="4769"/>
                  </a:lnTo>
                  <a:lnTo>
                    <a:pt x="1577" y="4770"/>
                  </a:lnTo>
                  <a:lnTo>
                    <a:pt x="1575" y="4770"/>
                  </a:lnTo>
                  <a:lnTo>
                    <a:pt x="1574" y="4771"/>
                  </a:lnTo>
                  <a:lnTo>
                    <a:pt x="1570" y="4771"/>
                  </a:lnTo>
                  <a:lnTo>
                    <a:pt x="1568" y="4771"/>
                  </a:lnTo>
                  <a:lnTo>
                    <a:pt x="1567" y="4772"/>
                  </a:lnTo>
                  <a:lnTo>
                    <a:pt x="1566" y="4773"/>
                  </a:lnTo>
                  <a:lnTo>
                    <a:pt x="1562" y="4774"/>
                  </a:lnTo>
                  <a:lnTo>
                    <a:pt x="1560" y="4777"/>
                  </a:lnTo>
                  <a:lnTo>
                    <a:pt x="1558" y="4781"/>
                  </a:lnTo>
                  <a:lnTo>
                    <a:pt x="1557" y="4783"/>
                  </a:lnTo>
                  <a:lnTo>
                    <a:pt x="1555" y="4786"/>
                  </a:lnTo>
                  <a:lnTo>
                    <a:pt x="1553" y="4788"/>
                  </a:lnTo>
                  <a:lnTo>
                    <a:pt x="1552" y="4790"/>
                  </a:lnTo>
                  <a:lnTo>
                    <a:pt x="1551" y="4793"/>
                  </a:lnTo>
                  <a:lnTo>
                    <a:pt x="1547" y="4794"/>
                  </a:lnTo>
                  <a:lnTo>
                    <a:pt x="1545" y="4795"/>
                  </a:lnTo>
                  <a:lnTo>
                    <a:pt x="1543" y="4797"/>
                  </a:lnTo>
                  <a:lnTo>
                    <a:pt x="1541" y="4799"/>
                  </a:lnTo>
                  <a:lnTo>
                    <a:pt x="1537" y="4801"/>
                  </a:lnTo>
                  <a:lnTo>
                    <a:pt x="1535" y="4802"/>
                  </a:lnTo>
                  <a:lnTo>
                    <a:pt x="1532" y="4803"/>
                  </a:lnTo>
                  <a:lnTo>
                    <a:pt x="1527" y="4803"/>
                  </a:lnTo>
                  <a:lnTo>
                    <a:pt x="1525" y="4803"/>
                  </a:lnTo>
                  <a:lnTo>
                    <a:pt x="1524" y="4802"/>
                  </a:lnTo>
                  <a:lnTo>
                    <a:pt x="1522" y="4801"/>
                  </a:lnTo>
                  <a:lnTo>
                    <a:pt x="1519" y="4802"/>
                  </a:lnTo>
                  <a:lnTo>
                    <a:pt x="1519" y="4804"/>
                  </a:lnTo>
                  <a:lnTo>
                    <a:pt x="1518" y="4805"/>
                  </a:lnTo>
                  <a:lnTo>
                    <a:pt x="1518" y="4807"/>
                  </a:lnTo>
                  <a:lnTo>
                    <a:pt x="1514" y="4808"/>
                  </a:lnTo>
                  <a:lnTo>
                    <a:pt x="1512" y="4810"/>
                  </a:lnTo>
                  <a:lnTo>
                    <a:pt x="1510" y="4811"/>
                  </a:lnTo>
                  <a:lnTo>
                    <a:pt x="1509" y="4812"/>
                  </a:lnTo>
                  <a:lnTo>
                    <a:pt x="1507" y="4814"/>
                  </a:lnTo>
                  <a:lnTo>
                    <a:pt x="1505" y="4815"/>
                  </a:lnTo>
                  <a:lnTo>
                    <a:pt x="1505" y="4818"/>
                  </a:lnTo>
                  <a:lnTo>
                    <a:pt x="1505" y="4821"/>
                  </a:lnTo>
                  <a:lnTo>
                    <a:pt x="1504" y="4823"/>
                  </a:lnTo>
                  <a:lnTo>
                    <a:pt x="1504" y="4825"/>
                  </a:lnTo>
                  <a:lnTo>
                    <a:pt x="1503" y="4827"/>
                  </a:lnTo>
                  <a:lnTo>
                    <a:pt x="1503" y="4829"/>
                  </a:lnTo>
                  <a:lnTo>
                    <a:pt x="1501" y="4830"/>
                  </a:lnTo>
                  <a:lnTo>
                    <a:pt x="1499" y="4831"/>
                  </a:lnTo>
                  <a:lnTo>
                    <a:pt x="1496" y="4833"/>
                  </a:lnTo>
                  <a:lnTo>
                    <a:pt x="1496" y="4836"/>
                  </a:lnTo>
                  <a:lnTo>
                    <a:pt x="1494" y="4839"/>
                  </a:lnTo>
                  <a:lnTo>
                    <a:pt x="1492" y="4841"/>
                  </a:lnTo>
                  <a:lnTo>
                    <a:pt x="1491" y="4845"/>
                  </a:lnTo>
                  <a:lnTo>
                    <a:pt x="1489" y="4847"/>
                  </a:lnTo>
                  <a:lnTo>
                    <a:pt x="1488" y="4850"/>
                  </a:lnTo>
                  <a:lnTo>
                    <a:pt x="1487" y="4854"/>
                  </a:lnTo>
                  <a:lnTo>
                    <a:pt x="1488" y="4856"/>
                  </a:lnTo>
                  <a:lnTo>
                    <a:pt x="1489" y="4860"/>
                  </a:lnTo>
                  <a:lnTo>
                    <a:pt x="1492" y="4863"/>
                  </a:lnTo>
                  <a:lnTo>
                    <a:pt x="1493" y="4865"/>
                  </a:lnTo>
                  <a:lnTo>
                    <a:pt x="1494" y="4869"/>
                  </a:lnTo>
                  <a:lnTo>
                    <a:pt x="1495" y="4872"/>
                  </a:lnTo>
                  <a:lnTo>
                    <a:pt x="1495" y="4874"/>
                  </a:lnTo>
                  <a:lnTo>
                    <a:pt x="1495" y="4875"/>
                  </a:lnTo>
                  <a:lnTo>
                    <a:pt x="1495" y="4878"/>
                  </a:lnTo>
                  <a:lnTo>
                    <a:pt x="1494" y="4880"/>
                  </a:lnTo>
                  <a:lnTo>
                    <a:pt x="1491" y="4882"/>
                  </a:lnTo>
                  <a:lnTo>
                    <a:pt x="1491" y="4883"/>
                  </a:lnTo>
                  <a:lnTo>
                    <a:pt x="1492" y="4888"/>
                  </a:lnTo>
                  <a:lnTo>
                    <a:pt x="1493" y="4891"/>
                  </a:lnTo>
                  <a:lnTo>
                    <a:pt x="1489" y="4892"/>
                  </a:lnTo>
                  <a:lnTo>
                    <a:pt x="1487" y="4891"/>
                  </a:lnTo>
                  <a:lnTo>
                    <a:pt x="1485" y="4890"/>
                  </a:lnTo>
                  <a:lnTo>
                    <a:pt x="1481" y="4889"/>
                  </a:lnTo>
                  <a:lnTo>
                    <a:pt x="1480" y="4889"/>
                  </a:lnTo>
                  <a:lnTo>
                    <a:pt x="1476" y="4890"/>
                  </a:lnTo>
                  <a:lnTo>
                    <a:pt x="1474" y="4891"/>
                  </a:lnTo>
                  <a:lnTo>
                    <a:pt x="1472" y="4890"/>
                  </a:lnTo>
                  <a:lnTo>
                    <a:pt x="1470" y="4890"/>
                  </a:lnTo>
                  <a:lnTo>
                    <a:pt x="1468" y="4890"/>
                  </a:lnTo>
                  <a:lnTo>
                    <a:pt x="1466" y="4888"/>
                  </a:lnTo>
                  <a:lnTo>
                    <a:pt x="1462" y="4886"/>
                  </a:lnTo>
                  <a:lnTo>
                    <a:pt x="1461" y="4883"/>
                  </a:lnTo>
                  <a:lnTo>
                    <a:pt x="1460" y="4882"/>
                  </a:lnTo>
                  <a:lnTo>
                    <a:pt x="1459" y="4880"/>
                  </a:lnTo>
                  <a:lnTo>
                    <a:pt x="1456" y="4878"/>
                  </a:lnTo>
                  <a:lnTo>
                    <a:pt x="1455" y="4875"/>
                  </a:lnTo>
                  <a:lnTo>
                    <a:pt x="1455" y="4873"/>
                  </a:lnTo>
                  <a:lnTo>
                    <a:pt x="1454" y="4871"/>
                  </a:lnTo>
                  <a:lnTo>
                    <a:pt x="1454" y="4869"/>
                  </a:lnTo>
                  <a:lnTo>
                    <a:pt x="1453" y="4867"/>
                  </a:lnTo>
                  <a:lnTo>
                    <a:pt x="1450" y="4865"/>
                  </a:lnTo>
                  <a:lnTo>
                    <a:pt x="1446" y="4863"/>
                  </a:lnTo>
                  <a:lnTo>
                    <a:pt x="1445" y="4860"/>
                  </a:lnTo>
                  <a:lnTo>
                    <a:pt x="1444" y="4858"/>
                  </a:lnTo>
                  <a:lnTo>
                    <a:pt x="1444" y="4856"/>
                  </a:lnTo>
                  <a:lnTo>
                    <a:pt x="1443" y="4855"/>
                  </a:lnTo>
                  <a:lnTo>
                    <a:pt x="1442" y="4854"/>
                  </a:lnTo>
                  <a:lnTo>
                    <a:pt x="1441" y="4852"/>
                  </a:lnTo>
                  <a:lnTo>
                    <a:pt x="1441" y="4849"/>
                  </a:lnTo>
                  <a:lnTo>
                    <a:pt x="1441" y="4845"/>
                  </a:lnTo>
                  <a:lnTo>
                    <a:pt x="1438" y="4840"/>
                  </a:lnTo>
                  <a:lnTo>
                    <a:pt x="1437" y="4838"/>
                  </a:lnTo>
                  <a:lnTo>
                    <a:pt x="1436" y="4836"/>
                  </a:lnTo>
                  <a:lnTo>
                    <a:pt x="1436" y="4833"/>
                  </a:lnTo>
                  <a:lnTo>
                    <a:pt x="1435" y="4832"/>
                  </a:lnTo>
                  <a:lnTo>
                    <a:pt x="1434" y="4828"/>
                  </a:lnTo>
                  <a:lnTo>
                    <a:pt x="1434" y="4825"/>
                  </a:lnTo>
                  <a:lnTo>
                    <a:pt x="1433" y="4822"/>
                  </a:lnTo>
                  <a:lnTo>
                    <a:pt x="1435" y="4821"/>
                  </a:lnTo>
                  <a:lnTo>
                    <a:pt x="1437" y="4818"/>
                  </a:lnTo>
                  <a:lnTo>
                    <a:pt x="1436" y="4814"/>
                  </a:lnTo>
                  <a:lnTo>
                    <a:pt x="1436" y="4808"/>
                  </a:lnTo>
                  <a:lnTo>
                    <a:pt x="1436" y="4806"/>
                  </a:lnTo>
                  <a:lnTo>
                    <a:pt x="1435" y="4804"/>
                  </a:lnTo>
                  <a:lnTo>
                    <a:pt x="1433" y="4801"/>
                  </a:lnTo>
                  <a:lnTo>
                    <a:pt x="1428" y="4797"/>
                  </a:lnTo>
                  <a:lnTo>
                    <a:pt x="1425" y="4795"/>
                  </a:lnTo>
                  <a:lnTo>
                    <a:pt x="1422" y="4794"/>
                  </a:lnTo>
                  <a:lnTo>
                    <a:pt x="1419" y="4791"/>
                  </a:lnTo>
                  <a:lnTo>
                    <a:pt x="1418" y="4790"/>
                  </a:lnTo>
                  <a:lnTo>
                    <a:pt x="1416" y="4790"/>
                  </a:lnTo>
                  <a:lnTo>
                    <a:pt x="1412" y="4788"/>
                  </a:lnTo>
                  <a:lnTo>
                    <a:pt x="1410" y="4788"/>
                  </a:lnTo>
                  <a:lnTo>
                    <a:pt x="1408" y="4788"/>
                  </a:lnTo>
                  <a:lnTo>
                    <a:pt x="1406" y="4786"/>
                  </a:lnTo>
                  <a:lnTo>
                    <a:pt x="1405" y="4783"/>
                  </a:lnTo>
                  <a:lnTo>
                    <a:pt x="1404" y="4782"/>
                  </a:lnTo>
                  <a:lnTo>
                    <a:pt x="1401" y="4781"/>
                  </a:lnTo>
                  <a:lnTo>
                    <a:pt x="1398" y="4779"/>
                  </a:lnTo>
                  <a:lnTo>
                    <a:pt x="1396" y="4780"/>
                  </a:lnTo>
                  <a:lnTo>
                    <a:pt x="1393" y="4779"/>
                  </a:lnTo>
                  <a:lnTo>
                    <a:pt x="1391" y="4778"/>
                  </a:lnTo>
                  <a:lnTo>
                    <a:pt x="1388" y="4776"/>
                  </a:lnTo>
                  <a:lnTo>
                    <a:pt x="1386" y="4774"/>
                  </a:lnTo>
                  <a:lnTo>
                    <a:pt x="1383" y="4772"/>
                  </a:lnTo>
                  <a:lnTo>
                    <a:pt x="1379" y="4770"/>
                  </a:lnTo>
                  <a:lnTo>
                    <a:pt x="1379" y="4766"/>
                  </a:lnTo>
                  <a:lnTo>
                    <a:pt x="1378" y="4764"/>
                  </a:lnTo>
                  <a:lnTo>
                    <a:pt x="1377" y="4763"/>
                  </a:lnTo>
                  <a:lnTo>
                    <a:pt x="1376" y="4762"/>
                  </a:lnTo>
                  <a:lnTo>
                    <a:pt x="1375" y="4761"/>
                  </a:lnTo>
                  <a:lnTo>
                    <a:pt x="1373" y="4760"/>
                  </a:lnTo>
                  <a:lnTo>
                    <a:pt x="1372" y="4757"/>
                  </a:lnTo>
                  <a:lnTo>
                    <a:pt x="1371" y="4756"/>
                  </a:lnTo>
                  <a:lnTo>
                    <a:pt x="1371" y="4754"/>
                  </a:lnTo>
                  <a:lnTo>
                    <a:pt x="1370" y="4753"/>
                  </a:lnTo>
                  <a:lnTo>
                    <a:pt x="1369" y="4751"/>
                  </a:lnTo>
                  <a:lnTo>
                    <a:pt x="1366" y="4751"/>
                  </a:lnTo>
                  <a:lnTo>
                    <a:pt x="1363" y="4751"/>
                  </a:lnTo>
                  <a:lnTo>
                    <a:pt x="1361" y="4752"/>
                  </a:lnTo>
                  <a:lnTo>
                    <a:pt x="1360" y="4753"/>
                  </a:lnTo>
                  <a:lnTo>
                    <a:pt x="1359" y="4755"/>
                  </a:lnTo>
                  <a:lnTo>
                    <a:pt x="1355" y="4755"/>
                  </a:lnTo>
                  <a:lnTo>
                    <a:pt x="1352" y="4754"/>
                  </a:lnTo>
                  <a:lnTo>
                    <a:pt x="1350" y="4751"/>
                  </a:lnTo>
                  <a:lnTo>
                    <a:pt x="1348" y="4748"/>
                  </a:lnTo>
                  <a:lnTo>
                    <a:pt x="1348" y="4746"/>
                  </a:lnTo>
                  <a:lnTo>
                    <a:pt x="1347" y="4744"/>
                  </a:lnTo>
                  <a:lnTo>
                    <a:pt x="1346" y="4741"/>
                  </a:lnTo>
                  <a:lnTo>
                    <a:pt x="1345" y="4738"/>
                  </a:lnTo>
                  <a:lnTo>
                    <a:pt x="1345" y="4735"/>
                  </a:lnTo>
                  <a:lnTo>
                    <a:pt x="1347" y="4732"/>
                  </a:lnTo>
                  <a:lnTo>
                    <a:pt x="1347" y="4730"/>
                  </a:lnTo>
                  <a:lnTo>
                    <a:pt x="1346" y="4727"/>
                  </a:lnTo>
                  <a:lnTo>
                    <a:pt x="1344" y="4723"/>
                  </a:lnTo>
                  <a:lnTo>
                    <a:pt x="1344" y="4721"/>
                  </a:lnTo>
                  <a:lnTo>
                    <a:pt x="1343" y="4717"/>
                  </a:lnTo>
                  <a:lnTo>
                    <a:pt x="1344" y="4714"/>
                  </a:lnTo>
                  <a:lnTo>
                    <a:pt x="1343" y="4712"/>
                  </a:lnTo>
                  <a:lnTo>
                    <a:pt x="1341" y="4710"/>
                  </a:lnTo>
                  <a:lnTo>
                    <a:pt x="1339" y="4707"/>
                  </a:lnTo>
                  <a:lnTo>
                    <a:pt x="1336" y="4706"/>
                  </a:lnTo>
                  <a:lnTo>
                    <a:pt x="1335" y="4705"/>
                  </a:lnTo>
                  <a:lnTo>
                    <a:pt x="1330" y="4705"/>
                  </a:lnTo>
                  <a:lnTo>
                    <a:pt x="1327" y="4703"/>
                  </a:lnTo>
                  <a:lnTo>
                    <a:pt x="1325" y="4702"/>
                  </a:lnTo>
                  <a:lnTo>
                    <a:pt x="1320" y="4703"/>
                  </a:lnTo>
                  <a:lnTo>
                    <a:pt x="1318" y="4704"/>
                  </a:lnTo>
                  <a:lnTo>
                    <a:pt x="1317" y="4704"/>
                  </a:lnTo>
                  <a:lnTo>
                    <a:pt x="1313" y="4705"/>
                  </a:lnTo>
                  <a:lnTo>
                    <a:pt x="1312" y="4703"/>
                  </a:lnTo>
                  <a:lnTo>
                    <a:pt x="1311" y="4703"/>
                  </a:lnTo>
                  <a:lnTo>
                    <a:pt x="1310" y="4701"/>
                  </a:lnTo>
                  <a:lnTo>
                    <a:pt x="1309" y="4700"/>
                  </a:lnTo>
                  <a:lnTo>
                    <a:pt x="1306" y="4697"/>
                  </a:lnTo>
                  <a:lnTo>
                    <a:pt x="1300" y="4693"/>
                  </a:lnTo>
                  <a:lnTo>
                    <a:pt x="1292" y="4689"/>
                  </a:lnTo>
                  <a:lnTo>
                    <a:pt x="1289" y="4688"/>
                  </a:lnTo>
                  <a:lnTo>
                    <a:pt x="1286" y="4689"/>
                  </a:lnTo>
                  <a:lnTo>
                    <a:pt x="1283" y="4692"/>
                  </a:lnTo>
                  <a:lnTo>
                    <a:pt x="1279" y="4695"/>
                  </a:lnTo>
                  <a:lnTo>
                    <a:pt x="1276" y="4697"/>
                  </a:lnTo>
                  <a:lnTo>
                    <a:pt x="1272" y="4700"/>
                  </a:lnTo>
                  <a:lnTo>
                    <a:pt x="1271" y="4701"/>
                  </a:lnTo>
                  <a:lnTo>
                    <a:pt x="1269" y="4702"/>
                  </a:lnTo>
                  <a:lnTo>
                    <a:pt x="1268" y="4704"/>
                  </a:lnTo>
                  <a:lnTo>
                    <a:pt x="1264" y="4706"/>
                  </a:lnTo>
                  <a:lnTo>
                    <a:pt x="1263" y="4709"/>
                  </a:lnTo>
                  <a:lnTo>
                    <a:pt x="1261" y="4711"/>
                  </a:lnTo>
                  <a:lnTo>
                    <a:pt x="1260" y="4712"/>
                  </a:lnTo>
                  <a:lnTo>
                    <a:pt x="1259" y="4713"/>
                  </a:lnTo>
                  <a:lnTo>
                    <a:pt x="1256" y="4714"/>
                  </a:lnTo>
                  <a:lnTo>
                    <a:pt x="1253" y="4715"/>
                  </a:lnTo>
                  <a:lnTo>
                    <a:pt x="1251" y="4715"/>
                  </a:lnTo>
                  <a:lnTo>
                    <a:pt x="1250" y="4714"/>
                  </a:lnTo>
                  <a:lnTo>
                    <a:pt x="1247" y="4713"/>
                  </a:lnTo>
                  <a:lnTo>
                    <a:pt x="1244" y="4711"/>
                  </a:lnTo>
                  <a:lnTo>
                    <a:pt x="1242" y="4709"/>
                  </a:lnTo>
                  <a:lnTo>
                    <a:pt x="1239" y="4707"/>
                  </a:lnTo>
                  <a:lnTo>
                    <a:pt x="1237" y="4705"/>
                  </a:lnTo>
                  <a:lnTo>
                    <a:pt x="1236" y="4704"/>
                  </a:lnTo>
                  <a:lnTo>
                    <a:pt x="1234" y="4705"/>
                  </a:lnTo>
                  <a:lnTo>
                    <a:pt x="1230" y="4704"/>
                  </a:lnTo>
                  <a:lnTo>
                    <a:pt x="1228" y="4705"/>
                  </a:lnTo>
                  <a:lnTo>
                    <a:pt x="1226" y="4704"/>
                  </a:lnTo>
                  <a:lnTo>
                    <a:pt x="1222" y="4702"/>
                  </a:lnTo>
                  <a:lnTo>
                    <a:pt x="1221" y="4701"/>
                  </a:lnTo>
                  <a:lnTo>
                    <a:pt x="1219" y="4700"/>
                  </a:lnTo>
                  <a:lnTo>
                    <a:pt x="1217" y="4701"/>
                  </a:lnTo>
                  <a:lnTo>
                    <a:pt x="1214" y="4702"/>
                  </a:lnTo>
                  <a:lnTo>
                    <a:pt x="1213" y="4703"/>
                  </a:lnTo>
                  <a:lnTo>
                    <a:pt x="1212" y="4702"/>
                  </a:lnTo>
                  <a:lnTo>
                    <a:pt x="1210" y="4700"/>
                  </a:lnTo>
                  <a:lnTo>
                    <a:pt x="1206" y="4698"/>
                  </a:lnTo>
                  <a:lnTo>
                    <a:pt x="1204" y="4698"/>
                  </a:lnTo>
                  <a:lnTo>
                    <a:pt x="1202" y="4697"/>
                  </a:lnTo>
                  <a:lnTo>
                    <a:pt x="1201" y="4696"/>
                  </a:lnTo>
                  <a:lnTo>
                    <a:pt x="1200" y="4695"/>
                  </a:lnTo>
                  <a:lnTo>
                    <a:pt x="1198" y="4693"/>
                  </a:lnTo>
                  <a:lnTo>
                    <a:pt x="1197" y="4690"/>
                  </a:lnTo>
                  <a:lnTo>
                    <a:pt x="1196" y="4688"/>
                  </a:lnTo>
                  <a:lnTo>
                    <a:pt x="1196" y="4685"/>
                  </a:lnTo>
                  <a:lnTo>
                    <a:pt x="1196" y="4682"/>
                  </a:lnTo>
                  <a:lnTo>
                    <a:pt x="1196" y="4681"/>
                  </a:lnTo>
                  <a:lnTo>
                    <a:pt x="1195" y="4679"/>
                  </a:lnTo>
                  <a:lnTo>
                    <a:pt x="1195" y="4678"/>
                  </a:lnTo>
                  <a:lnTo>
                    <a:pt x="1195" y="4676"/>
                  </a:lnTo>
                  <a:lnTo>
                    <a:pt x="1196" y="4672"/>
                  </a:lnTo>
                  <a:lnTo>
                    <a:pt x="1194" y="4671"/>
                  </a:lnTo>
                  <a:lnTo>
                    <a:pt x="1193" y="4669"/>
                  </a:lnTo>
                  <a:lnTo>
                    <a:pt x="1190" y="4667"/>
                  </a:lnTo>
                  <a:lnTo>
                    <a:pt x="1190" y="4665"/>
                  </a:lnTo>
                  <a:lnTo>
                    <a:pt x="1189" y="4663"/>
                  </a:lnTo>
                  <a:lnTo>
                    <a:pt x="1187" y="4662"/>
                  </a:lnTo>
                  <a:lnTo>
                    <a:pt x="1186" y="4661"/>
                  </a:lnTo>
                  <a:lnTo>
                    <a:pt x="1184" y="4659"/>
                  </a:lnTo>
                  <a:lnTo>
                    <a:pt x="1184" y="4658"/>
                  </a:lnTo>
                  <a:lnTo>
                    <a:pt x="1181" y="4656"/>
                  </a:lnTo>
                  <a:lnTo>
                    <a:pt x="1180" y="4655"/>
                  </a:lnTo>
                  <a:lnTo>
                    <a:pt x="1180" y="4653"/>
                  </a:lnTo>
                  <a:lnTo>
                    <a:pt x="1177" y="4653"/>
                  </a:lnTo>
                  <a:lnTo>
                    <a:pt x="1175" y="4653"/>
                  </a:lnTo>
                  <a:lnTo>
                    <a:pt x="1173" y="4652"/>
                  </a:lnTo>
                  <a:lnTo>
                    <a:pt x="1170" y="4652"/>
                  </a:lnTo>
                  <a:lnTo>
                    <a:pt x="1168" y="4651"/>
                  </a:lnTo>
                  <a:lnTo>
                    <a:pt x="1167" y="4648"/>
                  </a:lnTo>
                  <a:lnTo>
                    <a:pt x="1167" y="4647"/>
                  </a:lnTo>
                  <a:lnTo>
                    <a:pt x="1165" y="4645"/>
                  </a:lnTo>
                  <a:lnTo>
                    <a:pt x="1164" y="4643"/>
                  </a:lnTo>
                  <a:lnTo>
                    <a:pt x="1162" y="4638"/>
                  </a:lnTo>
                  <a:lnTo>
                    <a:pt x="1161" y="4637"/>
                  </a:lnTo>
                  <a:lnTo>
                    <a:pt x="1159" y="4635"/>
                  </a:lnTo>
                  <a:lnTo>
                    <a:pt x="1157" y="4631"/>
                  </a:lnTo>
                  <a:lnTo>
                    <a:pt x="1155" y="4629"/>
                  </a:lnTo>
                  <a:lnTo>
                    <a:pt x="1154" y="4628"/>
                  </a:lnTo>
                  <a:lnTo>
                    <a:pt x="1154" y="4626"/>
                  </a:lnTo>
                  <a:lnTo>
                    <a:pt x="1153" y="4623"/>
                  </a:lnTo>
                  <a:lnTo>
                    <a:pt x="1152" y="4621"/>
                  </a:lnTo>
                  <a:lnTo>
                    <a:pt x="1150" y="4620"/>
                  </a:lnTo>
                  <a:lnTo>
                    <a:pt x="1148" y="4618"/>
                  </a:lnTo>
                  <a:lnTo>
                    <a:pt x="1147" y="4614"/>
                  </a:lnTo>
                  <a:lnTo>
                    <a:pt x="1145" y="4612"/>
                  </a:lnTo>
                  <a:lnTo>
                    <a:pt x="1145" y="4611"/>
                  </a:lnTo>
                  <a:lnTo>
                    <a:pt x="1143" y="4609"/>
                  </a:lnTo>
                  <a:lnTo>
                    <a:pt x="1142" y="4606"/>
                  </a:lnTo>
                  <a:lnTo>
                    <a:pt x="1140" y="4602"/>
                  </a:lnTo>
                  <a:lnTo>
                    <a:pt x="1138" y="4599"/>
                  </a:lnTo>
                  <a:lnTo>
                    <a:pt x="1137" y="4597"/>
                  </a:lnTo>
                  <a:lnTo>
                    <a:pt x="1136" y="4599"/>
                  </a:lnTo>
                  <a:lnTo>
                    <a:pt x="1132" y="4600"/>
                  </a:lnTo>
                  <a:lnTo>
                    <a:pt x="1131" y="4600"/>
                  </a:lnTo>
                  <a:lnTo>
                    <a:pt x="1129" y="4601"/>
                  </a:lnTo>
                  <a:lnTo>
                    <a:pt x="1127" y="4601"/>
                  </a:lnTo>
                  <a:lnTo>
                    <a:pt x="1123" y="4602"/>
                  </a:lnTo>
                  <a:lnTo>
                    <a:pt x="1121" y="4603"/>
                  </a:lnTo>
                  <a:lnTo>
                    <a:pt x="1119" y="4603"/>
                  </a:lnTo>
                  <a:lnTo>
                    <a:pt x="1117" y="4605"/>
                  </a:lnTo>
                  <a:lnTo>
                    <a:pt x="1114" y="4605"/>
                  </a:lnTo>
                  <a:lnTo>
                    <a:pt x="1111" y="4606"/>
                  </a:lnTo>
                  <a:lnTo>
                    <a:pt x="1110" y="4604"/>
                  </a:lnTo>
                  <a:lnTo>
                    <a:pt x="1106" y="4605"/>
                  </a:lnTo>
                  <a:lnTo>
                    <a:pt x="1103" y="4608"/>
                  </a:lnTo>
                  <a:lnTo>
                    <a:pt x="1101" y="4610"/>
                  </a:lnTo>
                  <a:lnTo>
                    <a:pt x="1098" y="4612"/>
                  </a:lnTo>
                  <a:lnTo>
                    <a:pt x="1096" y="4614"/>
                  </a:lnTo>
                  <a:lnTo>
                    <a:pt x="1094" y="4616"/>
                  </a:lnTo>
                  <a:lnTo>
                    <a:pt x="1092" y="4618"/>
                  </a:lnTo>
                  <a:lnTo>
                    <a:pt x="1090" y="4619"/>
                  </a:lnTo>
                  <a:lnTo>
                    <a:pt x="1088" y="4621"/>
                  </a:lnTo>
                  <a:lnTo>
                    <a:pt x="1087" y="4622"/>
                  </a:lnTo>
                  <a:lnTo>
                    <a:pt x="1087" y="4625"/>
                  </a:lnTo>
                  <a:lnTo>
                    <a:pt x="1087" y="4627"/>
                  </a:lnTo>
                  <a:lnTo>
                    <a:pt x="1087" y="4628"/>
                  </a:lnTo>
                  <a:lnTo>
                    <a:pt x="1087" y="4630"/>
                  </a:lnTo>
                  <a:lnTo>
                    <a:pt x="1085" y="4631"/>
                  </a:lnTo>
                  <a:lnTo>
                    <a:pt x="1084" y="4631"/>
                  </a:lnTo>
                  <a:lnTo>
                    <a:pt x="1081" y="4634"/>
                  </a:lnTo>
                  <a:lnTo>
                    <a:pt x="1080" y="4636"/>
                  </a:lnTo>
                  <a:lnTo>
                    <a:pt x="1078" y="4637"/>
                  </a:lnTo>
                  <a:lnTo>
                    <a:pt x="1077" y="4638"/>
                  </a:lnTo>
                  <a:lnTo>
                    <a:pt x="1074" y="4640"/>
                  </a:lnTo>
                  <a:lnTo>
                    <a:pt x="1073" y="4639"/>
                  </a:lnTo>
                  <a:lnTo>
                    <a:pt x="1071" y="4638"/>
                  </a:lnTo>
                  <a:lnTo>
                    <a:pt x="1069" y="4636"/>
                  </a:lnTo>
                  <a:lnTo>
                    <a:pt x="1067" y="4636"/>
                  </a:lnTo>
                  <a:lnTo>
                    <a:pt x="1065" y="4635"/>
                  </a:lnTo>
                  <a:lnTo>
                    <a:pt x="1062" y="4636"/>
                  </a:lnTo>
                  <a:lnTo>
                    <a:pt x="1060" y="4637"/>
                  </a:lnTo>
                  <a:lnTo>
                    <a:pt x="1059" y="4638"/>
                  </a:lnTo>
                  <a:lnTo>
                    <a:pt x="1057" y="4640"/>
                  </a:lnTo>
                  <a:lnTo>
                    <a:pt x="1056" y="4642"/>
                  </a:lnTo>
                  <a:lnTo>
                    <a:pt x="1054" y="4644"/>
                  </a:lnTo>
                  <a:lnTo>
                    <a:pt x="1053" y="4645"/>
                  </a:lnTo>
                  <a:lnTo>
                    <a:pt x="1051" y="4646"/>
                  </a:lnTo>
                  <a:lnTo>
                    <a:pt x="1047" y="4646"/>
                  </a:lnTo>
                  <a:lnTo>
                    <a:pt x="1044" y="4646"/>
                  </a:lnTo>
                  <a:lnTo>
                    <a:pt x="1041" y="4646"/>
                  </a:lnTo>
                  <a:lnTo>
                    <a:pt x="1039" y="4646"/>
                  </a:lnTo>
                  <a:lnTo>
                    <a:pt x="1036" y="4646"/>
                  </a:lnTo>
                  <a:lnTo>
                    <a:pt x="1035" y="4645"/>
                  </a:lnTo>
                  <a:lnTo>
                    <a:pt x="1031" y="4644"/>
                  </a:lnTo>
                  <a:lnTo>
                    <a:pt x="1029" y="4642"/>
                  </a:lnTo>
                  <a:lnTo>
                    <a:pt x="1027" y="4642"/>
                  </a:lnTo>
                  <a:lnTo>
                    <a:pt x="1023" y="4640"/>
                  </a:lnTo>
                  <a:lnTo>
                    <a:pt x="1022" y="4640"/>
                  </a:lnTo>
                  <a:lnTo>
                    <a:pt x="1020" y="4642"/>
                  </a:lnTo>
                  <a:lnTo>
                    <a:pt x="1018" y="4640"/>
                  </a:lnTo>
                  <a:lnTo>
                    <a:pt x="1014" y="4639"/>
                  </a:lnTo>
                  <a:lnTo>
                    <a:pt x="1012" y="4637"/>
                  </a:lnTo>
                  <a:lnTo>
                    <a:pt x="1010" y="4636"/>
                  </a:lnTo>
                  <a:lnTo>
                    <a:pt x="1009" y="4635"/>
                  </a:lnTo>
                  <a:lnTo>
                    <a:pt x="1007" y="4633"/>
                  </a:lnTo>
                  <a:lnTo>
                    <a:pt x="1006" y="4630"/>
                  </a:lnTo>
                  <a:lnTo>
                    <a:pt x="1005" y="4629"/>
                  </a:lnTo>
                  <a:lnTo>
                    <a:pt x="1003" y="4627"/>
                  </a:lnTo>
                  <a:lnTo>
                    <a:pt x="1002" y="4626"/>
                  </a:lnTo>
                  <a:lnTo>
                    <a:pt x="999" y="4625"/>
                  </a:lnTo>
                  <a:lnTo>
                    <a:pt x="998" y="4623"/>
                  </a:lnTo>
                  <a:lnTo>
                    <a:pt x="996" y="4623"/>
                  </a:lnTo>
                  <a:lnTo>
                    <a:pt x="994" y="4623"/>
                  </a:lnTo>
                  <a:lnTo>
                    <a:pt x="990" y="4623"/>
                  </a:lnTo>
                  <a:lnTo>
                    <a:pt x="988" y="4625"/>
                  </a:lnTo>
                  <a:lnTo>
                    <a:pt x="987" y="4626"/>
                  </a:lnTo>
                  <a:lnTo>
                    <a:pt x="986" y="4626"/>
                  </a:lnTo>
                  <a:lnTo>
                    <a:pt x="984" y="4628"/>
                  </a:lnTo>
                  <a:lnTo>
                    <a:pt x="982" y="4629"/>
                  </a:lnTo>
                  <a:lnTo>
                    <a:pt x="980" y="4631"/>
                  </a:lnTo>
                  <a:lnTo>
                    <a:pt x="977" y="4634"/>
                  </a:lnTo>
                  <a:lnTo>
                    <a:pt x="976" y="4636"/>
                  </a:lnTo>
                  <a:lnTo>
                    <a:pt x="974" y="4638"/>
                  </a:lnTo>
                  <a:lnTo>
                    <a:pt x="974" y="4640"/>
                  </a:lnTo>
                  <a:lnTo>
                    <a:pt x="972" y="4643"/>
                  </a:lnTo>
                  <a:lnTo>
                    <a:pt x="972" y="4645"/>
                  </a:lnTo>
                  <a:lnTo>
                    <a:pt x="971" y="4647"/>
                  </a:lnTo>
                  <a:lnTo>
                    <a:pt x="969" y="4650"/>
                  </a:lnTo>
                  <a:lnTo>
                    <a:pt x="968" y="4651"/>
                  </a:lnTo>
                  <a:lnTo>
                    <a:pt x="966" y="4652"/>
                  </a:lnTo>
                  <a:lnTo>
                    <a:pt x="964" y="4651"/>
                  </a:lnTo>
                  <a:lnTo>
                    <a:pt x="962" y="4651"/>
                  </a:lnTo>
                  <a:lnTo>
                    <a:pt x="959" y="4651"/>
                  </a:lnTo>
                  <a:lnTo>
                    <a:pt x="956" y="4650"/>
                  </a:lnTo>
                  <a:lnTo>
                    <a:pt x="954" y="4650"/>
                  </a:lnTo>
                  <a:lnTo>
                    <a:pt x="952" y="4648"/>
                  </a:lnTo>
                  <a:lnTo>
                    <a:pt x="948" y="4648"/>
                  </a:lnTo>
                  <a:lnTo>
                    <a:pt x="946" y="4648"/>
                  </a:lnTo>
                  <a:lnTo>
                    <a:pt x="944" y="4648"/>
                  </a:lnTo>
                  <a:lnTo>
                    <a:pt x="939" y="4647"/>
                  </a:lnTo>
                  <a:lnTo>
                    <a:pt x="937" y="4646"/>
                  </a:lnTo>
                  <a:lnTo>
                    <a:pt x="932" y="4646"/>
                  </a:lnTo>
                  <a:lnTo>
                    <a:pt x="931" y="4646"/>
                  </a:lnTo>
                  <a:lnTo>
                    <a:pt x="930" y="4645"/>
                  </a:lnTo>
                  <a:lnTo>
                    <a:pt x="929" y="4645"/>
                  </a:lnTo>
                  <a:lnTo>
                    <a:pt x="927" y="4645"/>
                  </a:lnTo>
                  <a:lnTo>
                    <a:pt x="924" y="4645"/>
                  </a:lnTo>
                  <a:lnTo>
                    <a:pt x="923" y="4645"/>
                  </a:lnTo>
                  <a:lnTo>
                    <a:pt x="920" y="4646"/>
                  </a:lnTo>
                  <a:lnTo>
                    <a:pt x="919" y="4647"/>
                  </a:lnTo>
                  <a:lnTo>
                    <a:pt x="918" y="4648"/>
                  </a:lnTo>
                  <a:lnTo>
                    <a:pt x="915" y="4650"/>
                  </a:lnTo>
                  <a:lnTo>
                    <a:pt x="915" y="4651"/>
                  </a:lnTo>
                  <a:lnTo>
                    <a:pt x="914" y="4652"/>
                  </a:lnTo>
                  <a:lnTo>
                    <a:pt x="912" y="4655"/>
                  </a:lnTo>
                  <a:lnTo>
                    <a:pt x="907" y="4658"/>
                  </a:lnTo>
                  <a:lnTo>
                    <a:pt x="906" y="4660"/>
                  </a:lnTo>
                  <a:lnTo>
                    <a:pt x="906" y="4662"/>
                  </a:lnTo>
                  <a:lnTo>
                    <a:pt x="905" y="4667"/>
                  </a:lnTo>
                  <a:lnTo>
                    <a:pt x="904" y="4670"/>
                  </a:lnTo>
                  <a:lnTo>
                    <a:pt x="903" y="4673"/>
                  </a:lnTo>
                  <a:lnTo>
                    <a:pt x="899" y="4675"/>
                  </a:lnTo>
                  <a:lnTo>
                    <a:pt x="898" y="4676"/>
                  </a:lnTo>
                  <a:lnTo>
                    <a:pt x="897" y="4677"/>
                  </a:lnTo>
                  <a:lnTo>
                    <a:pt x="896" y="4679"/>
                  </a:lnTo>
                  <a:lnTo>
                    <a:pt x="896" y="4681"/>
                  </a:lnTo>
                  <a:lnTo>
                    <a:pt x="896" y="4682"/>
                  </a:lnTo>
                  <a:lnTo>
                    <a:pt x="897" y="4685"/>
                  </a:lnTo>
                  <a:lnTo>
                    <a:pt x="898" y="4687"/>
                  </a:lnTo>
                  <a:lnTo>
                    <a:pt x="898" y="4689"/>
                  </a:lnTo>
                  <a:lnTo>
                    <a:pt x="901" y="4690"/>
                  </a:lnTo>
                  <a:lnTo>
                    <a:pt x="903" y="4693"/>
                  </a:lnTo>
                  <a:lnTo>
                    <a:pt x="905" y="4695"/>
                  </a:lnTo>
                  <a:lnTo>
                    <a:pt x="907" y="4697"/>
                  </a:lnTo>
                  <a:lnTo>
                    <a:pt x="904" y="4700"/>
                  </a:lnTo>
                  <a:lnTo>
                    <a:pt x="902" y="4701"/>
                  </a:lnTo>
                  <a:lnTo>
                    <a:pt x="901" y="4701"/>
                  </a:lnTo>
                  <a:lnTo>
                    <a:pt x="897" y="4702"/>
                  </a:lnTo>
                  <a:lnTo>
                    <a:pt x="893" y="4704"/>
                  </a:lnTo>
                  <a:lnTo>
                    <a:pt x="891" y="4704"/>
                  </a:lnTo>
                  <a:lnTo>
                    <a:pt x="887" y="4702"/>
                  </a:lnTo>
                  <a:lnTo>
                    <a:pt x="885" y="4701"/>
                  </a:lnTo>
                  <a:lnTo>
                    <a:pt x="882" y="4700"/>
                  </a:lnTo>
                  <a:lnTo>
                    <a:pt x="880" y="4698"/>
                  </a:lnTo>
                  <a:lnTo>
                    <a:pt x="879" y="4696"/>
                  </a:lnTo>
                  <a:lnTo>
                    <a:pt x="877" y="4695"/>
                  </a:lnTo>
                  <a:lnTo>
                    <a:pt x="874" y="4693"/>
                  </a:lnTo>
                  <a:lnTo>
                    <a:pt x="872" y="4690"/>
                  </a:lnTo>
                  <a:lnTo>
                    <a:pt x="869" y="4687"/>
                  </a:lnTo>
                  <a:lnTo>
                    <a:pt x="866" y="4685"/>
                  </a:lnTo>
                  <a:lnTo>
                    <a:pt x="864" y="4684"/>
                  </a:lnTo>
                  <a:lnTo>
                    <a:pt x="862" y="4682"/>
                  </a:lnTo>
                  <a:lnTo>
                    <a:pt x="861" y="4681"/>
                  </a:lnTo>
                  <a:lnTo>
                    <a:pt x="857" y="4679"/>
                  </a:lnTo>
                  <a:lnTo>
                    <a:pt x="855" y="4677"/>
                  </a:lnTo>
                  <a:lnTo>
                    <a:pt x="853" y="4675"/>
                  </a:lnTo>
                  <a:lnTo>
                    <a:pt x="853" y="4673"/>
                  </a:lnTo>
                  <a:lnTo>
                    <a:pt x="849" y="4671"/>
                  </a:lnTo>
                  <a:lnTo>
                    <a:pt x="848" y="4669"/>
                  </a:lnTo>
                  <a:lnTo>
                    <a:pt x="846" y="4667"/>
                  </a:lnTo>
                  <a:lnTo>
                    <a:pt x="844" y="4668"/>
                  </a:lnTo>
                  <a:lnTo>
                    <a:pt x="840" y="4668"/>
                  </a:lnTo>
                  <a:lnTo>
                    <a:pt x="839" y="4668"/>
                  </a:lnTo>
                  <a:lnTo>
                    <a:pt x="836" y="4668"/>
                  </a:lnTo>
                  <a:lnTo>
                    <a:pt x="835" y="4669"/>
                  </a:lnTo>
                  <a:lnTo>
                    <a:pt x="832" y="4669"/>
                  </a:lnTo>
                  <a:lnTo>
                    <a:pt x="831" y="4669"/>
                  </a:lnTo>
                  <a:lnTo>
                    <a:pt x="828" y="4671"/>
                  </a:lnTo>
                  <a:lnTo>
                    <a:pt x="825" y="4675"/>
                  </a:lnTo>
                  <a:lnTo>
                    <a:pt x="823" y="4679"/>
                  </a:lnTo>
                  <a:lnTo>
                    <a:pt x="823" y="4682"/>
                  </a:lnTo>
                  <a:lnTo>
                    <a:pt x="821" y="4687"/>
                  </a:lnTo>
                  <a:lnTo>
                    <a:pt x="820" y="4692"/>
                  </a:lnTo>
                  <a:lnTo>
                    <a:pt x="820" y="4693"/>
                  </a:lnTo>
                  <a:lnTo>
                    <a:pt x="819" y="4695"/>
                  </a:lnTo>
                  <a:lnTo>
                    <a:pt x="815" y="4701"/>
                  </a:lnTo>
                  <a:lnTo>
                    <a:pt x="813" y="4704"/>
                  </a:lnTo>
                  <a:lnTo>
                    <a:pt x="813" y="4709"/>
                  </a:lnTo>
                  <a:lnTo>
                    <a:pt x="812" y="4711"/>
                  </a:lnTo>
                  <a:lnTo>
                    <a:pt x="812" y="4712"/>
                  </a:lnTo>
                  <a:lnTo>
                    <a:pt x="811" y="4714"/>
                  </a:lnTo>
                  <a:lnTo>
                    <a:pt x="807" y="4715"/>
                  </a:lnTo>
                  <a:lnTo>
                    <a:pt x="805" y="4717"/>
                  </a:lnTo>
                  <a:lnTo>
                    <a:pt x="803" y="4719"/>
                  </a:lnTo>
                  <a:lnTo>
                    <a:pt x="799" y="4722"/>
                  </a:lnTo>
                  <a:lnTo>
                    <a:pt x="798" y="4721"/>
                  </a:lnTo>
                  <a:lnTo>
                    <a:pt x="796" y="4721"/>
                  </a:lnTo>
                  <a:lnTo>
                    <a:pt x="791" y="4720"/>
                  </a:lnTo>
                  <a:lnTo>
                    <a:pt x="789" y="4722"/>
                  </a:lnTo>
                  <a:lnTo>
                    <a:pt x="787" y="4722"/>
                  </a:lnTo>
                  <a:lnTo>
                    <a:pt x="785" y="4723"/>
                  </a:lnTo>
                  <a:lnTo>
                    <a:pt x="782" y="4722"/>
                  </a:lnTo>
                  <a:lnTo>
                    <a:pt x="779" y="4721"/>
                  </a:lnTo>
                  <a:lnTo>
                    <a:pt x="775" y="4721"/>
                  </a:lnTo>
                  <a:lnTo>
                    <a:pt x="773" y="4720"/>
                  </a:lnTo>
                  <a:lnTo>
                    <a:pt x="771" y="4719"/>
                  </a:lnTo>
                  <a:lnTo>
                    <a:pt x="769" y="4717"/>
                  </a:lnTo>
                  <a:lnTo>
                    <a:pt x="765" y="4715"/>
                  </a:lnTo>
                  <a:lnTo>
                    <a:pt x="763" y="4714"/>
                  </a:lnTo>
                  <a:lnTo>
                    <a:pt x="761" y="4714"/>
                  </a:lnTo>
                  <a:lnTo>
                    <a:pt x="760" y="4715"/>
                  </a:lnTo>
                  <a:lnTo>
                    <a:pt x="757" y="4715"/>
                  </a:lnTo>
                  <a:lnTo>
                    <a:pt x="755" y="4718"/>
                  </a:lnTo>
                  <a:lnTo>
                    <a:pt x="752" y="4719"/>
                  </a:lnTo>
                  <a:lnTo>
                    <a:pt x="750" y="4720"/>
                  </a:lnTo>
                  <a:lnTo>
                    <a:pt x="750" y="4721"/>
                  </a:lnTo>
                  <a:lnTo>
                    <a:pt x="748" y="4723"/>
                  </a:lnTo>
                  <a:lnTo>
                    <a:pt x="746" y="4724"/>
                  </a:lnTo>
                  <a:lnTo>
                    <a:pt x="742" y="4727"/>
                  </a:lnTo>
                  <a:lnTo>
                    <a:pt x="737" y="4728"/>
                  </a:lnTo>
                  <a:lnTo>
                    <a:pt x="736" y="4728"/>
                  </a:lnTo>
                  <a:lnTo>
                    <a:pt x="732" y="4728"/>
                  </a:lnTo>
                  <a:lnTo>
                    <a:pt x="729" y="4727"/>
                  </a:lnTo>
                  <a:lnTo>
                    <a:pt x="727" y="4727"/>
                  </a:lnTo>
                  <a:lnTo>
                    <a:pt x="725" y="4727"/>
                  </a:lnTo>
                  <a:lnTo>
                    <a:pt x="723" y="4727"/>
                  </a:lnTo>
                  <a:lnTo>
                    <a:pt x="721" y="4727"/>
                  </a:lnTo>
                  <a:lnTo>
                    <a:pt x="719" y="4728"/>
                  </a:lnTo>
                  <a:lnTo>
                    <a:pt x="716" y="4727"/>
                  </a:lnTo>
                  <a:lnTo>
                    <a:pt x="713" y="4729"/>
                  </a:lnTo>
                  <a:lnTo>
                    <a:pt x="710" y="4727"/>
                  </a:lnTo>
                  <a:lnTo>
                    <a:pt x="707" y="4724"/>
                  </a:lnTo>
                  <a:lnTo>
                    <a:pt x="705" y="4724"/>
                  </a:lnTo>
                  <a:lnTo>
                    <a:pt x="704" y="4721"/>
                  </a:lnTo>
                  <a:lnTo>
                    <a:pt x="702" y="4720"/>
                  </a:lnTo>
                  <a:lnTo>
                    <a:pt x="699" y="4718"/>
                  </a:lnTo>
                  <a:lnTo>
                    <a:pt x="697" y="4717"/>
                  </a:lnTo>
                  <a:lnTo>
                    <a:pt x="695" y="4715"/>
                  </a:lnTo>
                  <a:lnTo>
                    <a:pt x="691" y="4714"/>
                  </a:lnTo>
                  <a:lnTo>
                    <a:pt x="689" y="4712"/>
                  </a:lnTo>
                  <a:lnTo>
                    <a:pt x="687" y="4711"/>
                  </a:lnTo>
                  <a:lnTo>
                    <a:pt x="685" y="4710"/>
                  </a:lnTo>
                  <a:lnTo>
                    <a:pt x="683" y="4709"/>
                  </a:lnTo>
                  <a:lnTo>
                    <a:pt x="682" y="4707"/>
                  </a:lnTo>
                  <a:lnTo>
                    <a:pt x="680" y="4706"/>
                  </a:lnTo>
                  <a:lnTo>
                    <a:pt x="678" y="4705"/>
                  </a:lnTo>
                  <a:lnTo>
                    <a:pt x="675" y="4703"/>
                  </a:lnTo>
                  <a:lnTo>
                    <a:pt x="675" y="4700"/>
                  </a:lnTo>
                  <a:lnTo>
                    <a:pt x="673" y="4697"/>
                  </a:lnTo>
                  <a:lnTo>
                    <a:pt x="672" y="4695"/>
                  </a:lnTo>
                  <a:lnTo>
                    <a:pt x="667" y="4694"/>
                  </a:lnTo>
                  <a:lnTo>
                    <a:pt x="665" y="4693"/>
                  </a:lnTo>
                  <a:lnTo>
                    <a:pt x="664" y="4692"/>
                  </a:lnTo>
                  <a:lnTo>
                    <a:pt x="662" y="4690"/>
                  </a:lnTo>
                  <a:lnTo>
                    <a:pt x="657" y="4687"/>
                  </a:lnTo>
                  <a:lnTo>
                    <a:pt x="654" y="4685"/>
                  </a:lnTo>
                  <a:lnTo>
                    <a:pt x="652" y="4682"/>
                  </a:lnTo>
                  <a:lnTo>
                    <a:pt x="652" y="4680"/>
                  </a:lnTo>
                  <a:lnTo>
                    <a:pt x="650" y="4678"/>
                  </a:lnTo>
                  <a:lnTo>
                    <a:pt x="650" y="4676"/>
                  </a:lnTo>
                  <a:lnTo>
                    <a:pt x="650" y="4675"/>
                  </a:lnTo>
                  <a:lnTo>
                    <a:pt x="649" y="4671"/>
                  </a:lnTo>
                  <a:lnTo>
                    <a:pt x="648" y="4669"/>
                  </a:lnTo>
                  <a:lnTo>
                    <a:pt x="648" y="4667"/>
                  </a:lnTo>
                  <a:lnTo>
                    <a:pt x="646" y="4664"/>
                  </a:lnTo>
                  <a:lnTo>
                    <a:pt x="644" y="4662"/>
                  </a:lnTo>
                  <a:lnTo>
                    <a:pt x="642" y="4661"/>
                  </a:lnTo>
                  <a:lnTo>
                    <a:pt x="639" y="4660"/>
                  </a:lnTo>
                  <a:lnTo>
                    <a:pt x="637" y="4659"/>
                  </a:lnTo>
                  <a:lnTo>
                    <a:pt x="634" y="4660"/>
                  </a:lnTo>
                  <a:lnTo>
                    <a:pt x="632" y="4660"/>
                  </a:lnTo>
                  <a:lnTo>
                    <a:pt x="631" y="4658"/>
                  </a:lnTo>
                  <a:lnTo>
                    <a:pt x="631" y="4656"/>
                  </a:lnTo>
                  <a:lnTo>
                    <a:pt x="630" y="4655"/>
                  </a:lnTo>
                  <a:lnTo>
                    <a:pt x="630" y="4653"/>
                  </a:lnTo>
                  <a:lnTo>
                    <a:pt x="630" y="4652"/>
                  </a:lnTo>
                  <a:lnTo>
                    <a:pt x="629" y="4651"/>
                  </a:lnTo>
                  <a:lnTo>
                    <a:pt x="629" y="4648"/>
                  </a:lnTo>
                  <a:lnTo>
                    <a:pt x="628" y="4647"/>
                  </a:lnTo>
                  <a:lnTo>
                    <a:pt x="628" y="4645"/>
                  </a:lnTo>
                  <a:lnTo>
                    <a:pt x="627" y="4644"/>
                  </a:lnTo>
                  <a:lnTo>
                    <a:pt x="625" y="4642"/>
                  </a:lnTo>
                  <a:lnTo>
                    <a:pt x="625" y="4640"/>
                  </a:lnTo>
                  <a:lnTo>
                    <a:pt x="625" y="4639"/>
                  </a:lnTo>
                  <a:lnTo>
                    <a:pt x="625" y="4637"/>
                  </a:lnTo>
                  <a:lnTo>
                    <a:pt x="625" y="4636"/>
                  </a:lnTo>
                  <a:lnTo>
                    <a:pt x="625" y="4634"/>
                  </a:lnTo>
                  <a:lnTo>
                    <a:pt x="624" y="4633"/>
                  </a:lnTo>
                  <a:lnTo>
                    <a:pt x="624" y="4630"/>
                  </a:lnTo>
                  <a:lnTo>
                    <a:pt x="623" y="4629"/>
                  </a:lnTo>
                  <a:lnTo>
                    <a:pt x="622" y="4628"/>
                  </a:lnTo>
                  <a:lnTo>
                    <a:pt x="622" y="4626"/>
                  </a:lnTo>
                  <a:lnTo>
                    <a:pt x="621" y="4625"/>
                  </a:lnTo>
                  <a:lnTo>
                    <a:pt x="621" y="4623"/>
                  </a:lnTo>
                  <a:lnTo>
                    <a:pt x="620" y="4621"/>
                  </a:lnTo>
                  <a:lnTo>
                    <a:pt x="619" y="4620"/>
                  </a:lnTo>
                  <a:lnTo>
                    <a:pt x="619" y="4619"/>
                  </a:lnTo>
                  <a:lnTo>
                    <a:pt x="617" y="4617"/>
                  </a:lnTo>
                  <a:lnTo>
                    <a:pt x="619" y="4616"/>
                  </a:lnTo>
                  <a:lnTo>
                    <a:pt x="619" y="4613"/>
                  </a:lnTo>
                  <a:lnTo>
                    <a:pt x="619" y="4612"/>
                  </a:lnTo>
                  <a:lnTo>
                    <a:pt x="620" y="4611"/>
                  </a:lnTo>
                  <a:lnTo>
                    <a:pt x="620" y="4610"/>
                  </a:lnTo>
                  <a:lnTo>
                    <a:pt x="621" y="4608"/>
                  </a:lnTo>
                  <a:lnTo>
                    <a:pt x="621" y="4606"/>
                  </a:lnTo>
                  <a:lnTo>
                    <a:pt x="622" y="4604"/>
                  </a:lnTo>
                  <a:lnTo>
                    <a:pt x="622" y="4603"/>
                  </a:lnTo>
                  <a:lnTo>
                    <a:pt x="621" y="4601"/>
                  </a:lnTo>
                  <a:lnTo>
                    <a:pt x="621" y="4600"/>
                  </a:lnTo>
                  <a:lnTo>
                    <a:pt x="620" y="4599"/>
                  </a:lnTo>
                  <a:lnTo>
                    <a:pt x="619" y="4597"/>
                  </a:lnTo>
                  <a:lnTo>
                    <a:pt x="619" y="4595"/>
                  </a:lnTo>
                  <a:lnTo>
                    <a:pt x="617" y="4594"/>
                  </a:lnTo>
                  <a:lnTo>
                    <a:pt x="617" y="4593"/>
                  </a:lnTo>
                  <a:lnTo>
                    <a:pt x="616" y="4591"/>
                  </a:lnTo>
                  <a:lnTo>
                    <a:pt x="616" y="4589"/>
                  </a:lnTo>
                  <a:lnTo>
                    <a:pt x="616" y="4588"/>
                  </a:lnTo>
                  <a:lnTo>
                    <a:pt x="617" y="4587"/>
                  </a:lnTo>
                  <a:lnTo>
                    <a:pt x="619" y="4586"/>
                  </a:lnTo>
                  <a:lnTo>
                    <a:pt x="621" y="4586"/>
                  </a:lnTo>
                  <a:lnTo>
                    <a:pt x="622" y="4585"/>
                  </a:lnTo>
                  <a:lnTo>
                    <a:pt x="624" y="4585"/>
                  </a:lnTo>
                  <a:lnTo>
                    <a:pt x="625" y="4584"/>
                  </a:lnTo>
                  <a:lnTo>
                    <a:pt x="627" y="4584"/>
                  </a:lnTo>
                  <a:lnTo>
                    <a:pt x="628" y="4583"/>
                  </a:lnTo>
                  <a:lnTo>
                    <a:pt x="630" y="4583"/>
                  </a:lnTo>
                  <a:lnTo>
                    <a:pt x="631" y="4581"/>
                  </a:lnTo>
                  <a:lnTo>
                    <a:pt x="632" y="4580"/>
                  </a:lnTo>
                  <a:lnTo>
                    <a:pt x="633" y="4579"/>
                  </a:lnTo>
                  <a:lnTo>
                    <a:pt x="636" y="4578"/>
                  </a:lnTo>
                  <a:lnTo>
                    <a:pt x="638" y="4575"/>
                  </a:lnTo>
                  <a:lnTo>
                    <a:pt x="639" y="4571"/>
                  </a:lnTo>
                  <a:lnTo>
                    <a:pt x="640" y="4570"/>
                  </a:lnTo>
                  <a:lnTo>
                    <a:pt x="640" y="4568"/>
                  </a:lnTo>
                  <a:lnTo>
                    <a:pt x="641" y="4567"/>
                  </a:lnTo>
                  <a:lnTo>
                    <a:pt x="642" y="4564"/>
                  </a:lnTo>
                  <a:lnTo>
                    <a:pt x="644" y="4563"/>
                  </a:lnTo>
                  <a:lnTo>
                    <a:pt x="644" y="4562"/>
                  </a:lnTo>
                  <a:lnTo>
                    <a:pt x="645" y="4560"/>
                  </a:lnTo>
                  <a:lnTo>
                    <a:pt x="646" y="4559"/>
                  </a:lnTo>
                  <a:lnTo>
                    <a:pt x="646" y="4558"/>
                  </a:lnTo>
                  <a:lnTo>
                    <a:pt x="647" y="4557"/>
                  </a:lnTo>
                  <a:lnTo>
                    <a:pt x="648" y="4554"/>
                  </a:lnTo>
                  <a:lnTo>
                    <a:pt x="648" y="4553"/>
                  </a:lnTo>
                  <a:lnTo>
                    <a:pt x="649" y="4551"/>
                  </a:lnTo>
                  <a:lnTo>
                    <a:pt x="650" y="4550"/>
                  </a:lnTo>
                  <a:lnTo>
                    <a:pt x="650" y="4549"/>
                  </a:lnTo>
                  <a:lnTo>
                    <a:pt x="652" y="4546"/>
                  </a:lnTo>
                  <a:lnTo>
                    <a:pt x="653" y="4545"/>
                  </a:lnTo>
                  <a:lnTo>
                    <a:pt x="653" y="4543"/>
                  </a:lnTo>
                  <a:lnTo>
                    <a:pt x="653" y="4541"/>
                  </a:lnTo>
                  <a:lnTo>
                    <a:pt x="650" y="4541"/>
                  </a:lnTo>
                  <a:lnTo>
                    <a:pt x="649" y="4539"/>
                  </a:lnTo>
                  <a:lnTo>
                    <a:pt x="649" y="4537"/>
                  </a:lnTo>
                  <a:lnTo>
                    <a:pt x="649" y="4536"/>
                  </a:lnTo>
                  <a:lnTo>
                    <a:pt x="649" y="4534"/>
                  </a:lnTo>
                  <a:lnTo>
                    <a:pt x="649" y="4532"/>
                  </a:lnTo>
                  <a:lnTo>
                    <a:pt x="649" y="4530"/>
                  </a:lnTo>
                  <a:lnTo>
                    <a:pt x="648" y="4527"/>
                  </a:lnTo>
                  <a:lnTo>
                    <a:pt x="648" y="4525"/>
                  </a:lnTo>
                  <a:lnTo>
                    <a:pt x="646" y="4525"/>
                  </a:lnTo>
                  <a:lnTo>
                    <a:pt x="645" y="4525"/>
                  </a:lnTo>
                  <a:lnTo>
                    <a:pt x="644" y="4525"/>
                  </a:lnTo>
                  <a:lnTo>
                    <a:pt x="641" y="4526"/>
                  </a:lnTo>
                  <a:lnTo>
                    <a:pt x="640" y="4525"/>
                  </a:lnTo>
                  <a:lnTo>
                    <a:pt x="639" y="4525"/>
                  </a:lnTo>
                  <a:lnTo>
                    <a:pt x="637" y="4525"/>
                  </a:lnTo>
                  <a:lnTo>
                    <a:pt x="636" y="4524"/>
                  </a:lnTo>
                  <a:lnTo>
                    <a:pt x="633" y="4524"/>
                  </a:lnTo>
                  <a:lnTo>
                    <a:pt x="632" y="4522"/>
                  </a:lnTo>
                  <a:lnTo>
                    <a:pt x="630" y="4522"/>
                  </a:lnTo>
                  <a:lnTo>
                    <a:pt x="629" y="4522"/>
                  </a:lnTo>
                  <a:lnTo>
                    <a:pt x="628" y="4521"/>
                  </a:lnTo>
                  <a:lnTo>
                    <a:pt x="627" y="4519"/>
                  </a:lnTo>
                  <a:lnTo>
                    <a:pt x="625" y="4518"/>
                  </a:lnTo>
                  <a:lnTo>
                    <a:pt x="624" y="4517"/>
                  </a:lnTo>
                  <a:lnTo>
                    <a:pt x="623" y="4516"/>
                  </a:lnTo>
                  <a:lnTo>
                    <a:pt x="623" y="4515"/>
                  </a:lnTo>
                  <a:lnTo>
                    <a:pt x="622" y="4513"/>
                  </a:lnTo>
                  <a:lnTo>
                    <a:pt x="622" y="4511"/>
                  </a:lnTo>
                  <a:lnTo>
                    <a:pt x="622" y="4510"/>
                  </a:lnTo>
                  <a:lnTo>
                    <a:pt x="621" y="4509"/>
                  </a:lnTo>
                  <a:lnTo>
                    <a:pt x="621" y="4507"/>
                  </a:lnTo>
                  <a:lnTo>
                    <a:pt x="620" y="4505"/>
                  </a:lnTo>
                  <a:lnTo>
                    <a:pt x="619" y="4504"/>
                  </a:lnTo>
                  <a:lnTo>
                    <a:pt x="617" y="4503"/>
                  </a:lnTo>
                  <a:lnTo>
                    <a:pt x="616" y="4501"/>
                  </a:lnTo>
                  <a:lnTo>
                    <a:pt x="615" y="4500"/>
                  </a:lnTo>
                  <a:lnTo>
                    <a:pt x="615" y="4499"/>
                  </a:lnTo>
                  <a:lnTo>
                    <a:pt x="614" y="4497"/>
                  </a:lnTo>
                  <a:lnTo>
                    <a:pt x="613" y="4496"/>
                  </a:lnTo>
                  <a:lnTo>
                    <a:pt x="612" y="4495"/>
                  </a:lnTo>
                  <a:lnTo>
                    <a:pt x="611" y="4494"/>
                  </a:lnTo>
                  <a:lnTo>
                    <a:pt x="609" y="4493"/>
                  </a:lnTo>
                  <a:lnTo>
                    <a:pt x="608" y="4492"/>
                  </a:lnTo>
                  <a:lnTo>
                    <a:pt x="607" y="4488"/>
                  </a:lnTo>
                  <a:lnTo>
                    <a:pt x="609" y="4486"/>
                  </a:lnTo>
                  <a:lnTo>
                    <a:pt x="609" y="4484"/>
                  </a:lnTo>
                  <a:lnTo>
                    <a:pt x="609" y="4478"/>
                  </a:lnTo>
                  <a:lnTo>
                    <a:pt x="609" y="4475"/>
                  </a:lnTo>
                  <a:lnTo>
                    <a:pt x="613" y="4474"/>
                  </a:lnTo>
                  <a:lnTo>
                    <a:pt x="615" y="4474"/>
                  </a:lnTo>
                  <a:lnTo>
                    <a:pt x="621" y="4470"/>
                  </a:lnTo>
                  <a:lnTo>
                    <a:pt x="624" y="4469"/>
                  </a:lnTo>
                  <a:lnTo>
                    <a:pt x="629" y="4468"/>
                  </a:lnTo>
                  <a:lnTo>
                    <a:pt x="631" y="4466"/>
                  </a:lnTo>
                  <a:lnTo>
                    <a:pt x="633" y="4465"/>
                  </a:lnTo>
                  <a:lnTo>
                    <a:pt x="636" y="4466"/>
                  </a:lnTo>
                  <a:lnTo>
                    <a:pt x="640" y="4467"/>
                  </a:lnTo>
                  <a:lnTo>
                    <a:pt x="644" y="4466"/>
                  </a:lnTo>
                  <a:lnTo>
                    <a:pt x="646" y="4466"/>
                  </a:lnTo>
                  <a:lnTo>
                    <a:pt x="649" y="4465"/>
                  </a:lnTo>
                  <a:lnTo>
                    <a:pt x="655" y="4465"/>
                  </a:lnTo>
                  <a:lnTo>
                    <a:pt x="658" y="4463"/>
                  </a:lnTo>
                  <a:lnTo>
                    <a:pt x="661" y="4463"/>
                  </a:lnTo>
                  <a:lnTo>
                    <a:pt x="662" y="4463"/>
                  </a:lnTo>
                  <a:lnTo>
                    <a:pt x="664" y="4463"/>
                  </a:lnTo>
                  <a:lnTo>
                    <a:pt x="665" y="4463"/>
                  </a:lnTo>
                  <a:lnTo>
                    <a:pt x="669" y="4463"/>
                  </a:lnTo>
                  <a:lnTo>
                    <a:pt x="677" y="4462"/>
                  </a:lnTo>
                  <a:lnTo>
                    <a:pt x="675" y="4458"/>
                  </a:lnTo>
                  <a:lnTo>
                    <a:pt x="674" y="4456"/>
                  </a:lnTo>
                  <a:lnTo>
                    <a:pt x="674" y="4454"/>
                  </a:lnTo>
                  <a:lnTo>
                    <a:pt x="673" y="4453"/>
                  </a:lnTo>
                  <a:lnTo>
                    <a:pt x="672" y="4451"/>
                  </a:lnTo>
                  <a:lnTo>
                    <a:pt x="672" y="4450"/>
                  </a:lnTo>
                  <a:lnTo>
                    <a:pt x="671" y="4448"/>
                  </a:lnTo>
                  <a:lnTo>
                    <a:pt x="670" y="4446"/>
                  </a:lnTo>
                  <a:lnTo>
                    <a:pt x="669" y="4445"/>
                  </a:lnTo>
                  <a:lnTo>
                    <a:pt x="667" y="4444"/>
                  </a:lnTo>
                  <a:lnTo>
                    <a:pt x="666" y="4443"/>
                  </a:lnTo>
                  <a:lnTo>
                    <a:pt x="665" y="4442"/>
                  </a:lnTo>
                  <a:lnTo>
                    <a:pt x="664" y="4441"/>
                  </a:lnTo>
                  <a:lnTo>
                    <a:pt x="663" y="4441"/>
                  </a:lnTo>
                  <a:lnTo>
                    <a:pt x="662" y="4440"/>
                  </a:lnTo>
                  <a:lnTo>
                    <a:pt x="661" y="4438"/>
                  </a:lnTo>
                  <a:lnTo>
                    <a:pt x="658" y="4437"/>
                  </a:lnTo>
                  <a:lnTo>
                    <a:pt x="657" y="4437"/>
                  </a:lnTo>
                  <a:lnTo>
                    <a:pt x="656" y="4436"/>
                  </a:lnTo>
                  <a:lnTo>
                    <a:pt x="654" y="4436"/>
                  </a:lnTo>
                  <a:lnTo>
                    <a:pt x="653" y="4436"/>
                  </a:lnTo>
                  <a:lnTo>
                    <a:pt x="650" y="4436"/>
                  </a:lnTo>
                  <a:lnTo>
                    <a:pt x="649" y="4436"/>
                  </a:lnTo>
                  <a:lnTo>
                    <a:pt x="647" y="4436"/>
                  </a:lnTo>
                  <a:lnTo>
                    <a:pt x="646" y="4436"/>
                  </a:lnTo>
                  <a:lnTo>
                    <a:pt x="644" y="4436"/>
                  </a:lnTo>
                  <a:lnTo>
                    <a:pt x="642" y="4436"/>
                  </a:lnTo>
                  <a:lnTo>
                    <a:pt x="640" y="4437"/>
                  </a:lnTo>
                  <a:lnTo>
                    <a:pt x="639" y="4435"/>
                  </a:lnTo>
                  <a:lnTo>
                    <a:pt x="638" y="4434"/>
                  </a:lnTo>
                  <a:lnTo>
                    <a:pt x="637" y="4433"/>
                  </a:lnTo>
                  <a:lnTo>
                    <a:pt x="636" y="4432"/>
                  </a:lnTo>
                  <a:lnTo>
                    <a:pt x="636" y="4431"/>
                  </a:lnTo>
                  <a:lnTo>
                    <a:pt x="634" y="4429"/>
                  </a:lnTo>
                  <a:lnTo>
                    <a:pt x="633" y="4427"/>
                  </a:lnTo>
                  <a:lnTo>
                    <a:pt x="633" y="4426"/>
                  </a:lnTo>
                  <a:lnTo>
                    <a:pt x="632" y="4425"/>
                  </a:lnTo>
                  <a:lnTo>
                    <a:pt x="632" y="4423"/>
                  </a:lnTo>
                  <a:lnTo>
                    <a:pt x="631" y="4421"/>
                  </a:lnTo>
                  <a:lnTo>
                    <a:pt x="631" y="4419"/>
                  </a:lnTo>
                  <a:lnTo>
                    <a:pt x="630" y="4418"/>
                  </a:lnTo>
                  <a:lnTo>
                    <a:pt x="629" y="4417"/>
                  </a:lnTo>
                  <a:lnTo>
                    <a:pt x="628" y="4416"/>
                  </a:lnTo>
                  <a:lnTo>
                    <a:pt x="627" y="4415"/>
                  </a:lnTo>
                  <a:lnTo>
                    <a:pt x="625" y="4412"/>
                  </a:lnTo>
                  <a:lnTo>
                    <a:pt x="624" y="4411"/>
                  </a:lnTo>
                  <a:lnTo>
                    <a:pt x="623" y="4410"/>
                  </a:lnTo>
                  <a:lnTo>
                    <a:pt x="622" y="4409"/>
                  </a:lnTo>
                  <a:lnTo>
                    <a:pt x="620" y="4407"/>
                  </a:lnTo>
                  <a:lnTo>
                    <a:pt x="619" y="4406"/>
                  </a:lnTo>
                  <a:lnTo>
                    <a:pt x="617" y="4404"/>
                  </a:lnTo>
                  <a:lnTo>
                    <a:pt x="616" y="4403"/>
                  </a:lnTo>
                  <a:lnTo>
                    <a:pt x="615" y="4402"/>
                  </a:lnTo>
                  <a:lnTo>
                    <a:pt x="614" y="4401"/>
                  </a:lnTo>
                  <a:lnTo>
                    <a:pt x="613" y="4400"/>
                  </a:lnTo>
                  <a:lnTo>
                    <a:pt x="612" y="4399"/>
                  </a:lnTo>
                  <a:lnTo>
                    <a:pt x="611" y="4398"/>
                  </a:lnTo>
                  <a:lnTo>
                    <a:pt x="611" y="4396"/>
                  </a:lnTo>
                  <a:lnTo>
                    <a:pt x="609" y="4394"/>
                  </a:lnTo>
                  <a:lnTo>
                    <a:pt x="609" y="4393"/>
                  </a:lnTo>
                  <a:lnTo>
                    <a:pt x="608" y="4391"/>
                  </a:lnTo>
                  <a:lnTo>
                    <a:pt x="607" y="4390"/>
                  </a:lnTo>
                  <a:lnTo>
                    <a:pt x="607" y="4389"/>
                  </a:lnTo>
                  <a:lnTo>
                    <a:pt x="606" y="4386"/>
                  </a:lnTo>
                  <a:lnTo>
                    <a:pt x="606" y="4385"/>
                  </a:lnTo>
                  <a:lnTo>
                    <a:pt x="605" y="4384"/>
                  </a:lnTo>
                  <a:lnTo>
                    <a:pt x="605" y="4382"/>
                  </a:lnTo>
                  <a:lnTo>
                    <a:pt x="604" y="4381"/>
                  </a:lnTo>
                  <a:lnTo>
                    <a:pt x="604" y="4378"/>
                  </a:lnTo>
                  <a:lnTo>
                    <a:pt x="603" y="4377"/>
                  </a:lnTo>
                  <a:lnTo>
                    <a:pt x="602" y="4376"/>
                  </a:lnTo>
                  <a:lnTo>
                    <a:pt x="600" y="4375"/>
                  </a:lnTo>
                  <a:lnTo>
                    <a:pt x="599" y="4374"/>
                  </a:lnTo>
                  <a:lnTo>
                    <a:pt x="597" y="4372"/>
                  </a:lnTo>
                  <a:lnTo>
                    <a:pt x="596" y="4370"/>
                  </a:lnTo>
                  <a:lnTo>
                    <a:pt x="595" y="4369"/>
                  </a:lnTo>
                  <a:lnTo>
                    <a:pt x="592" y="4368"/>
                  </a:lnTo>
                  <a:lnTo>
                    <a:pt x="590" y="4366"/>
                  </a:lnTo>
                  <a:lnTo>
                    <a:pt x="589" y="4365"/>
                  </a:lnTo>
                  <a:lnTo>
                    <a:pt x="588" y="4365"/>
                  </a:lnTo>
                  <a:lnTo>
                    <a:pt x="587" y="4364"/>
                  </a:lnTo>
                  <a:lnTo>
                    <a:pt x="584" y="4362"/>
                  </a:lnTo>
                  <a:lnTo>
                    <a:pt x="583" y="4359"/>
                  </a:lnTo>
                  <a:lnTo>
                    <a:pt x="581" y="4359"/>
                  </a:lnTo>
                  <a:lnTo>
                    <a:pt x="579" y="4357"/>
                  </a:lnTo>
                  <a:lnTo>
                    <a:pt x="578" y="4356"/>
                  </a:lnTo>
                  <a:lnTo>
                    <a:pt x="576" y="4355"/>
                  </a:lnTo>
                  <a:lnTo>
                    <a:pt x="575" y="4353"/>
                  </a:lnTo>
                  <a:lnTo>
                    <a:pt x="574" y="4352"/>
                  </a:lnTo>
                  <a:lnTo>
                    <a:pt x="573" y="4351"/>
                  </a:lnTo>
                  <a:lnTo>
                    <a:pt x="574" y="4348"/>
                  </a:lnTo>
                  <a:lnTo>
                    <a:pt x="571" y="4347"/>
                  </a:lnTo>
                  <a:lnTo>
                    <a:pt x="571" y="4344"/>
                  </a:lnTo>
                  <a:lnTo>
                    <a:pt x="571" y="4343"/>
                  </a:lnTo>
                  <a:lnTo>
                    <a:pt x="570" y="4341"/>
                  </a:lnTo>
                  <a:lnTo>
                    <a:pt x="570" y="4340"/>
                  </a:lnTo>
                  <a:lnTo>
                    <a:pt x="570" y="4337"/>
                  </a:lnTo>
                  <a:lnTo>
                    <a:pt x="571" y="4336"/>
                  </a:lnTo>
                  <a:lnTo>
                    <a:pt x="571" y="4334"/>
                  </a:lnTo>
                  <a:lnTo>
                    <a:pt x="571" y="4333"/>
                  </a:lnTo>
                  <a:lnTo>
                    <a:pt x="571" y="4331"/>
                  </a:lnTo>
                  <a:lnTo>
                    <a:pt x="572" y="4330"/>
                  </a:lnTo>
                  <a:lnTo>
                    <a:pt x="572" y="4328"/>
                  </a:lnTo>
                  <a:lnTo>
                    <a:pt x="572" y="4326"/>
                  </a:lnTo>
                  <a:lnTo>
                    <a:pt x="572" y="4325"/>
                  </a:lnTo>
                  <a:lnTo>
                    <a:pt x="572" y="4324"/>
                  </a:lnTo>
                  <a:lnTo>
                    <a:pt x="572" y="4322"/>
                  </a:lnTo>
                  <a:lnTo>
                    <a:pt x="572" y="4320"/>
                  </a:lnTo>
                  <a:lnTo>
                    <a:pt x="572" y="4319"/>
                  </a:lnTo>
                  <a:lnTo>
                    <a:pt x="572" y="4317"/>
                  </a:lnTo>
                  <a:lnTo>
                    <a:pt x="572" y="4315"/>
                  </a:lnTo>
                  <a:lnTo>
                    <a:pt x="572" y="4314"/>
                  </a:lnTo>
                  <a:lnTo>
                    <a:pt x="572" y="4313"/>
                  </a:lnTo>
                  <a:lnTo>
                    <a:pt x="571" y="4311"/>
                  </a:lnTo>
                  <a:lnTo>
                    <a:pt x="571" y="4309"/>
                  </a:lnTo>
                  <a:lnTo>
                    <a:pt x="570" y="4308"/>
                  </a:lnTo>
                  <a:lnTo>
                    <a:pt x="569" y="4306"/>
                  </a:lnTo>
                  <a:lnTo>
                    <a:pt x="569" y="4305"/>
                  </a:lnTo>
                  <a:lnTo>
                    <a:pt x="567" y="4302"/>
                  </a:lnTo>
                  <a:lnTo>
                    <a:pt x="567" y="4301"/>
                  </a:lnTo>
                  <a:lnTo>
                    <a:pt x="565" y="4300"/>
                  </a:lnTo>
                  <a:lnTo>
                    <a:pt x="564" y="4300"/>
                  </a:lnTo>
                  <a:lnTo>
                    <a:pt x="563" y="4300"/>
                  </a:lnTo>
                  <a:lnTo>
                    <a:pt x="561" y="4300"/>
                  </a:lnTo>
                  <a:lnTo>
                    <a:pt x="558" y="4299"/>
                  </a:lnTo>
                  <a:lnTo>
                    <a:pt x="557" y="4299"/>
                  </a:lnTo>
                  <a:lnTo>
                    <a:pt x="556" y="4299"/>
                  </a:lnTo>
                  <a:lnTo>
                    <a:pt x="554" y="4299"/>
                  </a:lnTo>
                  <a:lnTo>
                    <a:pt x="553" y="4299"/>
                  </a:lnTo>
                  <a:lnTo>
                    <a:pt x="550" y="4299"/>
                  </a:lnTo>
                  <a:lnTo>
                    <a:pt x="549" y="4299"/>
                  </a:lnTo>
                  <a:lnTo>
                    <a:pt x="547" y="4299"/>
                  </a:lnTo>
                  <a:lnTo>
                    <a:pt x="546" y="4300"/>
                  </a:lnTo>
                  <a:lnTo>
                    <a:pt x="545" y="4299"/>
                  </a:lnTo>
                  <a:lnTo>
                    <a:pt x="542" y="4299"/>
                  </a:lnTo>
                  <a:lnTo>
                    <a:pt x="540" y="4298"/>
                  </a:lnTo>
                  <a:lnTo>
                    <a:pt x="539" y="4298"/>
                  </a:lnTo>
                  <a:lnTo>
                    <a:pt x="538" y="4297"/>
                  </a:lnTo>
                  <a:lnTo>
                    <a:pt x="538" y="4294"/>
                  </a:lnTo>
                  <a:lnTo>
                    <a:pt x="537" y="4293"/>
                  </a:lnTo>
                  <a:lnTo>
                    <a:pt x="536" y="4292"/>
                  </a:lnTo>
                  <a:lnTo>
                    <a:pt x="534" y="4290"/>
                  </a:lnTo>
                  <a:lnTo>
                    <a:pt x="534" y="4289"/>
                  </a:lnTo>
                  <a:lnTo>
                    <a:pt x="534" y="4288"/>
                  </a:lnTo>
                  <a:lnTo>
                    <a:pt x="534" y="4286"/>
                  </a:lnTo>
                  <a:lnTo>
                    <a:pt x="534" y="4284"/>
                  </a:lnTo>
                  <a:lnTo>
                    <a:pt x="534" y="4283"/>
                  </a:lnTo>
                  <a:lnTo>
                    <a:pt x="536" y="4284"/>
                  </a:lnTo>
                  <a:lnTo>
                    <a:pt x="538" y="4283"/>
                  </a:lnTo>
                  <a:lnTo>
                    <a:pt x="539" y="4282"/>
                  </a:lnTo>
                  <a:lnTo>
                    <a:pt x="540" y="4282"/>
                  </a:lnTo>
                  <a:lnTo>
                    <a:pt x="542" y="4281"/>
                  </a:lnTo>
                  <a:lnTo>
                    <a:pt x="544" y="4280"/>
                  </a:lnTo>
                  <a:lnTo>
                    <a:pt x="545" y="4278"/>
                  </a:lnTo>
                  <a:lnTo>
                    <a:pt x="546" y="4277"/>
                  </a:lnTo>
                  <a:lnTo>
                    <a:pt x="547" y="4276"/>
                  </a:lnTo>
                  <a:lnTo>
                    <a:pt x="549" y="4275"/>
                  </a:lnTo>
                  <a:lnTo>
                    <a:pt x="551" y="4273"/>
                  </a:lnTo>
                  <a:lnTo>
                    <a:pt x="551" y="4271"/>
                  </a:lnTo>
                  <a:lnTo>
                    <a:pt x="551" y="4269"/>
                  </a:lnTo>
                  <a:lnTo>
                    <a:pt x="550" y="4267"/>
                  </a:lnTo>
                  <a:lnTo>
                    <a:pt x="550" y="4266"/>
                  </a:lnTo>
                  <a:lnTo>
                    <a:pt x="548" y="4265"/>
                  </a:lnTo>
                  <a:lnTo>
                    <a:pt x="547" y="4264"/>
                  </a:lnTo>
                  <a:lnTo>
                    <a:pt x="547" y="4261"/>
                  </a:lnTo>
                  <a:lnTo>
                    <a:pt x="548" y="4260"/>
                  </a:lnTo>
                  <a:lnTo>
                    <a:pt x="549" y="4259"/>
                  </a:lnTo>
                  <a:lnTo>
                    <a:pt x="550" y="4258"/>
                  </a:lnTo>
                  <a:lnTo>
                    <a:pt x="550" y="4257"/>
                  </a:lnTo>
                  <a:lnTo>
                    <a:pt x="551" y="4256"/>
                  </a:lnTo>
                  <a:lnTo>
                    <a:pt x="553" y="4254"/>
                  </a:lnTo>
                  <a:lnTo>
                    <a:pt x="554" y="4252"/>
                  </a:lnTo>
                  <a:lnTo>
                    <a:pt x="555" y="4251"/>
                  </a:lnTo>
                  <a:lnTo>
                    <a:pt x="555" y="4250"/>
                  </a:lnTo>
                  <a:lnTo>
                    <a:pt x="556" y="4249"/>
                  </a:lnTo>
                  <a:lnTo>
                    <a:pt x="557" y="4248"/>
                  </a:lnTo>
                  <a:lnTo>
                    <a:pt x="558" y="4247"/>
                  </a:lnTo>
                  <a:lnTo>
                    <a:pt x="558" y="4246"/>
                  </a:lnTo>
                  <a:lnTo>
                    <a:pt x="559" y="4243"/>
                  </a:lnTo>
                  <a:lnTo>
                    <a:pt x="563" y="4241"/>
                  </a:lnTo>
                  <a:lnTo>
                    <a:pt x="561" y="4240"/>
                  </a:lnTo>
                  <a:lnTo>
                    <a:pt x="564" y="4239"/>
                  </a:lnTo>
                  <a:lnTo>
                    <a:pt x="564" y="4236"/>
                  </a:lnTo>
                  <a:lnTo>
                    <a:pt x="565" y="4235"/>
                  </a:lnTo>
                  <a:lnTo>
                    <a:pt x="566" y="4234"/>
                  </a:lnTo>
                  <a:lnTo>
                    <a:pt x="566" y="4232"/>
                  </a:lnTo>
                  <a:lnTo>
                    <a:pt x="566" y="4231"/>
                  </a:lnTo>
                  <a:lnTo>
                    <a:pt x="566" y="4229"/>
                  </a:lnTo>
                  <a:lnTo>
                    <a:pt x="566" y="4226"/>
                  </a:lnTo>
                  <a:lnTo>
                    <a:pt x="566" y="4225"/>
                  </a:lnTo>
                  <a:lnTo>
                    <a:pt x="566" y="4224"/>
                  </a:lnTo>
                  <a:lnTo>
                    <a:pt x="566" y="4222"/>
                  </a:lnTo>
                  <a:lnTo>
                    <a:pt x="566" y="4221"/>
                  </a:lnTo>
                  <a:lnTo>
                    <a:pt x="566" y="4218"/>
                  </a:lnTo>
                  <a:lnTo>
                    <a:pt x="566" y="4217"/>
                  </a:lnTo>
                  <a:lnTo>
                    <a:pt x="566" y="4216"/>
                  </a:lnTo>
                  <a:lnTo>
                    <a:pt x="566" y="4214"/>
                  </a:lnTo>
                  <a:lnTo>
                    <a:pt x="566" y="4213"/>
                  </a:lnTo>
                  <a:lnTo>
                    <a:pt x="566" y="4212"/>
                  </a:lnTo>
                  <a:lnTo>
                    <a:pt x="566" y="4209"/>
                  </a:lnTo>
                  <a:lnTo>
                    <a:pt x="566" y="4208"/>
                  </a:lnTo>
                  <a:lnTo>
                    <a:pt x="566" y="4206"/>
                  </a:lnTo>
                  <a:lnTo>
                    <a:pt x="565" y="4205"/>
                  </a:lnTo>
                  <a:lnTo>
                    <a:pt x="564" y="4204"/>
                  </a:lnTo>
                  <a:lnTo>
                    <a:pt x="563" y="4204"/>
                  </a:lnTo>
                  <a:lnTo>
                    <a:pt x="562" y="4202"/>
                  </a:lnTo>
                  <a:lnTo>
                    <a:pt x="559" y="4201"/>
                  </a:lnTo>
                  <a:lnTo>
                    <a:pt x="558" y="4200"/>
                  </a:lnTo>
                  <a:lnTo>
                    <a:pt x="557" y="4199"/>
                  </a:lnTo>
                  <a:lnTo>
                    <a:pt x="556" y="4198"/>
                  </a:lnTo>
                  <a:lnTo>
                    <a:pt x="555" y="4198"/>
                  </a:lnTo>
                  <a:lnTo>
                    <a:pt x="553" y="4196"/>
                  </a:lnTo>
                  <a:lnTo>
                    <a:pt x="553" y="4194"/>
                  </a:lnTo>
                  <a:lnTo>
                    <a:pt x="550" y="4194"/>
                  </a:lnTo>
                  <a:lnTo>
                    <a:pt x="550" y="4192"/>
                  </a:lnTo>
                  <a:lnTo>
                    <a:pt x="548" y="4191"/>
                  </a:lnTo>
                  <a:lnTo>
                    <a:pt x="548" y="4190"/>
                  </a:lnTo>
                  <a:lnTo>
                    <a:pt x="546" y="4189"/>
                  </a:lnTo>
                  <a:lnTo>
                    <a:pt x="545" y="4188"/>
                  </a:lnTo>
                  <a:lnTo>
                    <a:pt x="544" y="4188"/>
                  </a:lnTo>
                  <a:lnTo>
                    <a:pt x="541" y="4188"/>
                  </a:lnTo>
                  <a:lnTo>
                    <a:pt x="540" y="4189"/>
                  </a:lnTo>
                  <a:lnTo>
                    <a:pt x="538" y="4189"/>
                  </a:lnTo>
                  <a:lnTo>
                    <a:pt x="537" y="4190"/>
                  </a:lnTo>
                  <a:lnTo>
                    <a:pt x="534" y="4189"/>
                  </a:lnTo>
                  <a:lnTo>
                    <a:pt x="530" y="4188"/>
                  </a:lnTo>
                  <a:lnTo>
                    <a:pt x="529" y="4188"/>
                  </a:lnTo>
                  <a:lnTo>
                    <a:pt x="528" y="4187"/>
                  </a:lnTo>
                  <a:lnTo>
                    <a:pt x="525" y="4187"/>
                  </a:lnTo>
                  <a:lnTo>
                    <a:pt x="524" y="4185"/>
                  </a:lnTo>
                  <a:lnTo>
                    <a:pt x="523" y="4185"/>
                  </a:lnTo>
                  <a:lnTo>
                    <a:pt x="522" y="4184"/>
                  </a:lnTo>
                  <a:lnTo>
                    <a:pt x="520" y="4184"/>
                  </a:lnTo>
                  <a:lnTo>
                    <a:pt x="519" y="4184"/>
                  </a:lnTo>
                  <a:lnTo>
                    <a:pt x="517" y="4183"/>
                  </a:lnTo>
                  <a:lnTo>
                    <a:pt x="515" y="4183"/>
                  </a:lnTo>
                  <a:lnTo>
                    <a:pt x="514" y="4183"/>
                  </a:lnTo>
                  <a:lnTo>
                    <a:pt x="512" y="4182"/>
                  </a:lnTo>
                  <a:lnTo>
                    <a:pt x="511" y="4182"/>
                  </a:lnTo>
                  <a:lnTo>
                    <a:pt x="509" y="4181"/>
                  </a:lnTo>
                  <a:lnTo>
                    <a:pt x="508" y="4180"/>
                  </a:lnTo>
                  <a:lnTo>
                    <a:pt x="507" y="4179"/>
                  </a:lnTo>
                  <a:lnTo>
                    <a:pt x="506" y="4177"/>
                  </a:lnTo>
                  <a:lnTo>
                    <a:pt x="504" y="4175"/>
                  </a:lnTo>
                  <a:lnTo>
                    <a:pt x="504" y="4174"/>
                  </a:lnTo>
                  <a:lnTo>
                    <a:pt x="503" y="4173"/>
                  </a:lnTo>
                  <a:lnTo>
                    <a:pt x="501" y="4172"/>
                  </a:lnTo>
                  <a:lnTo>
                    <a:pt x="499" y="4171"/>
                  </a:lnTo>
                  <a:lnTo>
                    <a:pt x="499" y="4170"/>
                  </a:lnTo>
                  <a:lnTo>
                    <a:pt x="497" y="4168"/>
                  </a:lnTo>
                  <a:lnTo>
                    <a:pt x="496" y="4167"/>
                  </a:lnTo>
                  <a:lnTo>
                    <a:pt x="493" y="4166"/>
                  </a:lnTo>
                  <a:lnTo>
                    <a:pt x="492" y="4166"/>
                  </a:lnTo>
                  <a:lnTo>
                    <a:pt x="491" y="4165"/>
                  </a:lnTo>
                  <a:lnTo>
                    <a:pt x="490" y="4164"/>
                  </a:lnTo>
                  <a:lnTo>
                    <a:pt x="489" y="4163"/>
                  </a:lnTo>
                  <a:lnTo>
                    <a:pt x="488" y="4162"/>
                  </a:lnTo>
                  <a:lnTo>
                    <a:pt x="487" y="4162"/>
                  </a:lnTo>
                  <a:lnTo>
                    <a:pt x="484" y="4160"/>
                  </a:lnTo>
                  <a:lnTo>
                    <a:pt x="483" y="4159"/>
                  </a:lnTo>
                  <a:lnTo>
                    <a:pt x="481" y="4159"/>
                  </a:lnTo>
                  <a:lnTo>
                    <a:pt x="480" y="4158"/>
                  </a:lnTo>
                  <a:lnTo>
                    <a:pt x="479" y="4157"/>
                  </a:lnTo>
                  <a:lnTo>
                    <a:pt x="476" y="4156"/>
                  </a:lnTo>
                  <a:lnTo>
                    <a:pt x="475" y="4156"/>
                  </a:lnTo>
                  <a:lnTo>
                    <a:pt x="474" y="4155"/>
                  </a:lnTo>
                  <a:lnTo>
                    <a:pt x="473" y="4154"/>
                  </a:lnTo>
                  <a:lnTo>
                    <a:pt x="472" y="4152"/>
                  </a:lnTo>
                  <a:lnTo>
                    <a:pt x="470" y="4152"/>
                  </a:lnTo>
                  <a:lnTo>
                    <a:pt x="468" y="4151"/>
                  </a:lnTo>
                  <a:lnTo>
                    <a:pt x="467" y="4150"/>
                  </a:lnTo>
                  <a:lnTo>
                    <a:pt x="465" y="4149"/>
                  </a:lnTo>
                  <a:lnTo>
                    <a:pt x="465" y="4148"/>
                  </a:lnTo>
                  <a:lnTo>
                    <a:pt x="464" y="4147"/>
                  </a:lnTo>
                  <a:lnTo>
                    <a:pt x="464" y="4145"/>
                  </a:lnTo>
                  <a:lnTo>
                    <a:pt x="463" y="4143"/>
                  </a:lnTo>
                  <a:lnTo>
                    <a:pt x="463" y="4141"/>
                  </a:lnTo>
                  <a:lnTo>
                    <a:pt x="463" y="4140"/>
                  </a:lnTo>
                  <a:lnTo>
                    <a:pt x="462" y="4139"/>
                  </a:lnTo>
                  <a:lnTo>
                    <a:pt x="462" y="4137"/>
                  </a:lnTo>
                  <a:lnTo>
                    <a:pt x="462" y="4135"/>
                  </a:lnTo>
                  <a:lnTo>
                    <a:pt x="462" y="4133"/>
                  </a:lnTo>
                  <a:lnTo>
                    <a:pt x="462" y="4132"/>
                  </a:lnTo>
                  <a:lnTo>
                    <a:pt x="463" y="4131"/>
                  </a:lnTo>
                  <a:lnTo>
                    <a:pt x="463" y="4130"/>
                  </a:lnTo>
                  <a:lnTo>
                    <a:pt x="464" y="4129"/>
                  </a:lnTo>
                  <a:lnTo>
                    <a:pt x="465" y="4126"/>
                  </a:lnTo>
                  <a:lnTo>
                    <a:pt x="465" y="4125"/>
                  </a:lnTo>
                  <a:lnTo>
                    <a:pt x="466" y="4123"/>
                  </a:lnTo>
                  <a:lnTo>
                    <a:pt x="466" y="4122"/>
                  </a:lnTo>
                  <a:lnTo>
                    <a:pt x="466" y="4121"/>
                  </a:lnTo>
                  <a:lnTo>
                    <a:pt x="467" y="4118"/>
                  </a:lnTo>
                  <a:lnTo>
                    <a:pt x="467" y="4117"/>
                  </a:lnTo>
                  <a:lnTo>
                    <a:pt x="468" y="4115"/>
                  </a:lnTo>
                  <a:lnTo>
                    <a:pt x="468" y="4114"/>
                  </a:lnTo>
                  <a:lnTo>
                    <a:pt x="470" y="4112"/>
                  </a:lnTo>
                  <a:lnTo>
                    <a:pt x="470" y="4111"/>
                  </a:lnTo>
                  <a:lnTo>
                    <a:pt x="468" y="4107"/>
                  </a:lnTo>
                  <a:lnTo>
                    <a:pt x="470" y="4106"/>
                  </a:lnTo>
                  <a:lnTo>
                    <a:pt x="471" y="4105"/>
                  </a:lnTo>
                  <a:lnTo>
                    <a:pt x="473" y="4104"/>
                  </a:lnTo>
                  <a:lnTo>
                    <a:pt x="474" y="4103"/>
                  </a:lnTo>
                  <a:lnTo>
                    <a:pt x="475" y="4101"/>
                  </a:lnTo>
                  <a:lnTo>
                    <a:pt x="476" y="4100"/>
                  </a:lnTo>
                  <a:lnTo>
                    <a:pt x="479" y="4099"/>
                  </a:lnTo>
                  <a:lnTo>
                    <a:pt x="480" y="4098"/>
                  </a:lnTo>
                  <a:lnTo>
                    <a:pt x="481" y="4097"/>
                  </a:lnTo>
                  <a:lnTo>
                    <a:pt x="482" y="4096"/>
                  </a:lnTo>
                  <a:lnTo>
                    <a:pt x="483" y="4095"/>
                  </a:lnTo>
                  <a:lnTo>
                    <a:pt x="484" y="4093"/>
                  </a:lnTo>
                  <a:lnTo>
                    <a:pt x="486" y="4092"/>
                  </a:lnTo>
                  <a:lnTo>
                    <a:pt x="487" y="4091"/>
                  </a:lnTo>
                  <a:lnTo>
                    <a:pt x="488" y="4090"/>
                  </a:lnTo>
                  <a:lnTo>
                    <a:pt x="489" y="4089"/>
                  </a:lnTo>
                  <a:lnTo>
                    <a:pt x="490" y="4088"/>
                  </a:lnTo>
                  <a:lnTo>
                    <a:pt x="491" y="4086"/>
                  </a:lnTo>
                  <a:lnTo>
                    <a:pt x="493" y="4084"/>
                  </a:lnTo>
                  <a:lnTo>
                    <a:pt x="495" y="4083"/>
                  </a:lnTo>
                  <a:lnTo>
                    <a:pt x="496" y="4082"/>
                  </a:lnTo>
                  <a:lnTo>
                    <a:pt x="497" y="4081"/>
                  </a:lnTo>
                  <a:lnTo>
                    <a:pt x="498" y="4080"/>
                  </a:lnTo>
                  <a:lnTo>
                    <a:pt x="498" y="4078"/>
                  </a:lnTo>
                  <a:lnTo>
                    <a:pt x="498" y="4076"/>
                  </a:lnTo>
                  <a:lnTo>
                    <a:pt x="498" y="4074"/>
                  </a:lnTo>
                  <a:lnTo>
                    <a:pt x="497" y="4073"/>
                  </a:lnTo>
                  <a:lnTo>
                    <a:pt x="497" y="4072"/>
                  </a:lnTo>
                  <a:lnTo>
                    <a:pt x="496" y="4071"/>
                  </a:lnTo>
                  <a:lnTo>
                    <a:pt x="495" y="4070"/>
                  </a:lnTo>
                  <a:lnTo>
                    <a:pt x="493" y="4069"/>
                  </a:lnTo>
                  <a:lnTo>
                    <a:pt x="492" y="4067"/>
                  </a:lnTo>
                  <a:lnTo>
                    <a:pt x="491" y="4065"/>
                  </a:lnTo>
                  <a:lnTo>
                    <a:pt x="491" y="4064"/>
                  </a:lnTo>
                  <a:lnTo>
                    <a:pt x="491" y="4063"/>
                  </a:lnTo>
                  <a:lnTo>
                    <a:pt x="491" y="4059"/>
                  </a:lnTo>
                  <a:lnTo>
                    <a:pt x="493" y="4059"/>
                  </a:lnTo>
                  <a:lnTo>
                    <a:pt x="495" y="4059"/>
                  </a:lnTo>
                  <a:lnTo>
                    <a:pt x="497" y="4059"/>
                  </a:lnTo>
                  <a:lnTo>
                    <a:pt x="498" y="4059"/>
                  </a:lnTo>
                  <a:lnTo>
                    <a:pt x="499" y="4059"/>
                  </a:lnTo>
                  <a:lnTo>
                    <a:pt x="500" y="4058"/>
                  </a:lnTo>
                  <a:lnTo>
                    <a:pt x="501" y="4057"/>
                  </a:lnTo>
                  <a:lnTo>
                    <a:pt x="501" y="4055"/>
                  </a:lnTo>
                  <a:lnTo>
                    <a:pt x="503" y="4054"/>
                  </a:lnTo>
                  <a:lnTo>
                    <a:pt x="504" y="4053"/>
                  </a:lnTo>
                  <a:lnTo>
                    <a:pt x="504" y="4050"/>
                  </a:lnTo>
                  <a:lnTo>
                    <a:pt x="505" y="4049"/>
                  </a:lnTo>
                  <a:lnTo>
                    <a:pt x="506" y="4048"/>
                  </a:lnTo>
                  <a:lnTo>
                    <a:pt x="507" y="4046"/>
                  </a:lnTo>
                  <a:lnTo>
                    <a:pt x="509" y="4042"/>
                  </a:lnTo>
                  <a:lnTo>
                    <a:pt x="511" y="4040"/>
                  </a:lnTo>
                  <a:lnTo>
                    <a:pt x="512" y="4039"/>
                  </a:lnTo>
                  <a:lnTo>
                    <a:pt x="512" y="4038"/>
                  </a:lnTo>
                  <a:lnTo>
                    <a:pt x="515" y="4037"/>
                  </a:lnTo>
                  <a:lnTo>
                    <a:pt x="519" y="4037"/>
                  </a:lnTo>
                  <a:lnTo>
                    <a:pt x="521" y="4037"/>
                  </a:lnTo>
                  <a:lnTo>
                    <a:pt x="522" y="4033"/>
                  </a:lnTo>
                  <a:lnTo>
                    <a:pt x="522" y="4032"/>
                  </a:lnTo>
                  <a:lnTo>
                    <a:pt x="521" y="4030"/>
                  </a:lnTo>
                  <a:lnTo>
                    <a:pt x="521" y="4029"/>
                  </a:lnTo>
                  <a:lnTo>
                    <a:pt x="521" y="4027"/>
                  </a:lnTo>
                  <a:lnTo>
                    <a:pt x="521" y="4025"/>
                  </a:lnTo>
                  <a:lnTo>
                    <a:pt x="521" y="4022"/>
                  </a:lnTo>
                  <a:lnTo>
                    <a:pt x="521" y="4021"/>
                  </a:lnTo>
                  <a:lnTo>
                    <a:pt x="522" y="4020"/>
                  </a:lnTo>
                  <a:lnTo>
                    <a:pt x="523" y="4017"/>
                  </a:lnTo>
                  <a:lnTo>
                    <a:pt x="524" y="4016"/>
                  </a:lnTo>
                  <a:lnTo>
                    <a:pt x="525" y="4015"/>
                  </a:lnTo>
                  <a:lnTo>
                    <a:pt x="525" y="4014"/>
                  </a:lnTo>
                  <a:lnTo>
                    <a:pt x="526" y="4012"/>
                  </a:lnTo>
                  <a:lnTo>
                    <a:pt x="528" y="4011"/>
                  </a:lnTo>
                  <a:lnTo>
                    <a:pt x="529" y="4010"/>
                  </a:lnTo>
                  <a:lnTo>
                    <a:pt x="529" y="4007"/>
                  </a:lnTo>
                  <a:lnTo>
                    <a:pt x="530" y="4006"/>
                  </a:lnTo>
                  <a:lnTo>
                    <a:pt x="531" y="4005"/>
                  </a:lnTo>
                  <a:lnTo>
                    <a:pt x="531" y="4004"/>
                  </a:lnTo>
                  <a:lnTo>
                    <a:pt x="532" y="4002"/>
                  </a:lnTo>
                  <a:lnTo>
                    <a:pt x="533" y="4000"/>
                  </a:lnTo>
                  <a:lnTo>
                    <a:pt x="533" y="3998"/>
                  </a:lnTo>
                  <a:lnTo>
                    <a:pt x="534" y="3997"/>
                  </a:lnTo>
                  <a:lnTo>
                    <a:pt x="534" y="3996"/>
                  </a:lnTo>
                  <a:lnTo>
                    <a:pt x="534" y="3994"/>
                  </a:lnTo>
                  <a:lnTo>
                    <a:pt x="536" y="3990"/>
                  </a:lnTo>
                  <a:lnTo>
                    <a:pt x="532" y="3987"/>
                  </a:lnTo>
                  <a:lnTo>
                    <a:pt x="530" y="3987"/>
                  </a:lnTo>
                  <a:lnTo>
                    <a:pt x="528" y="3986"/>
                  </a:lnTo>
                  <a:lnTo>
                    <a:pt x="530" y="3981"/>
                  </a:lnTo>
                  <a:lnTo>
                    <a:pt x="529" y="3979"/>
                  </a:lnTo>
                  <a:lnTo>
                    <a:pt x="528" y="3978"/>
                  </a:lnTo>
                  <a:lnTo>
                    <a:pt x="528" y="3977"/>
                  </a:lnTo>
                  <a:lnTo>
                    <a:pt x="526" y="3974"/>
                  </a:lnTo>
                  <a:lnTo>
                    <a:pt x="526" y="3973"/>
                  </a:lnTo>
                  <a:lnTo>
                    <a:pt x="525" y="3972"/>
                  </a:lnTo>
                  <a:lnTo>
                    <a:pt x="525" y="3970"/>
                  </a:lnTo>
                  <a:lnTo>
                    <a:pt x="524" y="3969"/>
                  </a:lnTo>
                  <a:lnTo>
                    <a:pt x="524" y="3966"/>
                  </a:lnTo>
                  <a:lnTo>
                    <a:pt x="523" y="3965"/>
                  </a:lnTo>
                  <a:lnTo>
                    <a:pt x="522" y="3964"/>
                  </a:lnTo>
                  <a:lnTo>
                    <a:pt x="522" y="3962"/>
                  </a:lnTo>
                  <a:lnTo>
                    <a:pt x="521" y="3961"/>
                  </a:lnTo>
                  <a:lnTo>
                    <a:pt x="521" y="3960"/>
                  </a:lnTo>
                  <a:lnTo>
                    <a:pt x="520" y="3957"/>
                  </a:lnTo>
                  <a:lnTo>
                    <a:pt x="520" y="3956"/>
                  </a:lnTo>
                  <a:lnTo>
                    <a:pt x="519" y="3954"/>
                  </a:lnTo>
                  <a:lnTo>
                    <a:pt x="520" y="3953"/>
                  </a:lnTo>
                  <a:lnTo>
                    <a:pt x="521" y="3952"/>
                  </a:lnTo>
                  <a:lnTo>
                    <a:pt x="521" y="3950"/>
                  </a:lnTo>
                  <a:lnTo>
                    <a:pt x="522" y="3948"/>
                  </a:lnTo>
                  <a:lnTo>
                    <a:pt x="522" y="3947"/>
                  </a:lnTo>
                  <a:lnTo>
                    <a:pt x="523" y="3946"/>
                  </a:lnTo>
                  <a:lnTo>
                    <a:pt x="523" y="3944"/>
                  </a:lnTo>
                  <a:lnTo>
                    <a:pt x="522" y="3943"/>
                  </a:lnTo>
                  <a:lnTo>
                    <a:pt x="520" y="3941"/>
                  </a:lnTo>
                  <a:lnTo>
                    <a:pt x="519" y="3940"/>
                  </a:lnTo>
                  <a:lnTo>
                    <a:pt x="517" y="3940"/>
                  </a:lnTo>
                  <a:lnTo>
                    <a:pt x="516" y="3939"/>
                  </a:lnTo>
                  <a:lnTo>
                    <a:pt x="514" y="3937"/>
                  </a:lnTo>
                  <a:lnTo>
                    <a:pt x="512" y="3936"/>
                  </a:lnTo>
                  <a:lnTo>
                    <a:pt x="511" y="3935"/>
                  </a:lnTo>
                  <a:lnTo>
                    <a:pt x="509" y="3933"/>
                  </a:lnTo>
                  <a:lnTo>
                    <a:pt x="507" y="3933"/>
                  </a:lnTo>
                  <a:lnTo>
                    <a:pt x="506" y="3932"/>
                  </a:lnTo>
                  <a:lnTo>
                    <a:pt x="505" y="3931"/>
                  </a:lnTo>
                  <a:lnTo>
                    <a:pt x="504" y="3930"/>
                  </a:lnTo>
                  <a:lnTo>
                    <a:pt x="503" y="3929"/>
                  </a:lnTo>
                  <a:lnTo>
                    <a:pt x="501" y="3928"/>
                  </a:lnTo>
                  <a:lnTo>
                    <a:pt x="500" y="3927"/>
                  </a:lnTo>
                  <a:lnTo>
                    <a:pt x="499" y="3926"/>
                  </a:lnTo>
                  <a:lnTo>
                    <a:pt x="498" y="3924"/>
                  </a:lnTo>
                  <a:lnTo>
                    <a:pt x="497" y="3922"/>
                  </a:lnTo>
                  <a:lnTo>
                    <a:pt x="496" y="3921"/>
                  </a:lnTo>
                  <a:lnTo>
                    <a:pt x="493" y="3920"/>
                  </a:lnTo>
                  <a:lnTo>
                    <a:pt x="492" y="3919"/>
                  </a:lnTo>
                  <a:lnTo>
                    <a:pt x="489" y="3920"/>
                  </a:lnTo>
                  <a:lnTo>
                    <a:pt x="489" y="3916"/>
                  </a:lnTo>
                  <a:lnTo>
                    <a:pt x="489" y="3914"/>
                  </a:lnTo>
                  <a:lnTo>
                    <a:pt x="489" y="3912"/>
                  </a:lnTo>
                  <a:lnTo>
                    <a:pt x="489" y="3910"/>
                  </a:lnTo>
                  <a:lnTo>
                    <a:pt x="489" y="3909"/>
                  </a:lnTo>
                  <a:lnTo>
                    <a:pt x="489" y="3905"/>
                  </a:lnTo>
                  <a:lnTo>
                    <a:pt x="486" y="3905"/>
                  </a:lnTo>
                  <a:lnTo>
                    <a:pt x="486" y="3903"/>
                  </a:lnTo>
                  <a:lnTo>
                    <a:pt x="486" y="3902"/>
                  </a:lnTo>
                  <a:lnTo>
                    <a:pt x="486" y="3899"/>
                  </a:lnTo>
                  <a:lnTo>
                    <a:pt x="486" y="3897"/>
                  </a:lnTo>
                  <a:lnTo>
                    <a:pt x="487" y="3896"/>
                  </a:lnTo>
                  <a:lnTo>
                    <a:pt x="488" y="3895"/>
                  </a:lnTo>
                  <a:lnTo>
                    <a:pt x="489" y="3894"/>
                  </a:lnTo>
                  <a:lnTo>
                    <a:pt x="489" y="3893"/>
                  </a:lnTo>
                  <a:lnTo>
                    <a:pt x="492" y="3891"/>
                  </a:lnTo>
                  <a:lnTo>
                    <a:pt x="491" y="3889"/>
                  </a:lnTo>
                  <a:lnTo>
                    <a:pt x="489" y="3886"/>
                  </a:lnTo>
                  <a:lnTo>
                    <a:pt x="489" y="3882"/>
                  </a:lnTo>
                  <a:lnTo>
                    <a:pt x="490" y="3879"/>
                  </a:lnTo>
                  <a:lnTo>
                    <a:pt x="490" y="3878"/>
                  </a:lnTo>
                  <a:lnTo>
                    <a:pt x="490" y="3876"/>
                  </a:lnTo>
                  <a:lnTo>
                    <a:pt x="487" y="3874"/>
                  </a:lnTo>
                  <a:lnTo>
                    <a:pt x="488" y="3871"/>
                  </a:lnTo>
                  <a:lnTo>
                    <a:pt x="489" y="3870"/>
                  </a:lnTo>
                  <a:lnTo>
                    <a:pt x="490" y="3864"/>
                  </a:lnTo>
                  <a:lnTo>
                    <a:pt x="490" y="3863"/>
                  </a:lnTo>
                  <a:lnTo>
                    <a:pt x="490" y="3861"/>
                  </a:lnTo>
                  <a:lnTo>
                    <a:pt x="490" y="3860"/>
                  </a:lnTo>
                  <a:lnTo>
                    <a:pt x="490" y="3857"/>
                  </a:lnTo>
                  <a:lnTo>
                    <a:pt x="490" y="3856"/>
                  </a:lnTo>
                  <a:lnTo>
                    <a:pt x="490" y="3854"/>
                  </a:lnTo>
                  <a:lnTo>
                    <a:pt x="491" y="3853"/>
                  </a:lnTo>
                  <a:lnTo>
                    <a:pt x="491" y="3851"/>
                  </a:lnTo>
                  <a:lnTo>
                    <a:pt x="491" y="3849"/>
                  </a:lnTo>
                  <a:lnTo>
                    <a:pt x="491" y="3848"/>
                  </a:lnTo>
                  <a:lnTo>
                    <a:pt x="491" y="3846"/>
                  </a:lnTo>
                  <a:lnTo>
                    <a:pt x="491" y="3845"/>
                  </a:lnTo>
                  <a:lnTo>
                    <a:pt x="491" y="3843"/>
                  </a:lnTo>
                  <a:lnTo>
                    <a:pt x="491" y="3842"/>
                  </a:lnTo>
                  <a:lnTo>
                    <a:pt x="492" y="3840"/>
                  </a:lnTo>
                  <a:lnTo>
                    <a:pt x="488" y="3838"/>
                  </a:lnTo>
                  <a:lnTo>
                    <a:pt x="491" y="3837"/>
                  </a:lnTo>
                  <a:lnTo>
                    <a:pt x="493" y="3835"/>
                  </a:lnTo>
                  <a:lnTo>
                    <a:pt x="495" y="3832"/>
                  </a:lnTo>
                  <a:lnTo>
                    <a:pt x="492" y="3829"/>
                  </a:lnTo>
                  <a:lnTo>
                    <a:pt x="492" y="3828"/>
                  </a:lnTo>
                  <a:lnTo>
                    <a:pt x="492" y="3826"/>
                  </a:lnTo>
                  <a:lnTo>
                    <a:pt x="493" y="3825"/>
                  </a:lnTo>
                  <a:lnTo>
                    <a:pt x="493" y="3822"/>
                  </a:lnTo>
                  <a:lnTo>
                    <a:pt x="493" y="3821"/>
                  </a:lnTo>
                  <a:lnTo>
                    <a:pt x="493" y="3820"/>
                  </a:lnTo>
                  <a:lnTo>
                    <a:pt x="493" y="3818"/>
                  </a:lnTo>
                  <a:lnTo>
                    <a:pt x="497" y="3813"/>
                  </a:lnTo>
                  <a:lnTo>
                    <a:pt x="496" y="3811"/>
                  </a:lnTo>
                  <a:lnTo>
                    <a:pt x="497" y="3809"/>
                  </a:lnTo>
                  <a:lnTo>
                    <a:pt x="497" y="3806"/>
                  </a:lnTo>
                  <a:lnTo>
                    <a:pt x="498" y="3803"/>
                  </a:lnTo>
                  <a:lnTo>
                    <a:pt x="498" y="3798"/>
                  </a:lnTo>
                  <a:lnTo>
                    <a:pt x="493" y="3800"/>
                  </a:lnTo>
                  <a:lnTo>
                    <a:pt x="490" y="3798"/>
                  </a:lnTo>
                  <a:lnTo>
                    <a:pt x="487" y="3798"/>
                  </a:lnTo>
                  <a:lnTo>
                    <a:pt x="486" y="3801"/>
                  </a:lnTo>
                  <a:lnTo>
                    <a:pt x="482" y="3798"/>
                  </a:lnTo>
                  <a:lnTo>
                    <a:pt x="481" y="3798"/>
                  </a:lnTo>
                  <a:lnTo>
                    <a:pt x="480" y="3798"/>
                  </a:lnTo>
                  <a:lnTo>
                    <a:pt x="478" y="3802"/>
                  </a:lnTo>
                  <a:lnTo>
                    <a:pt x="475" y="3797"/>
                  </a:lnTo>
                  <a:lnTo>
                    <a:pt x="473" y="3795"/>
                  </a:lnTo>
                  <a:lnTo>
                    <a:pt x="468" y="3794"/>
                  </a:lnTo>
                  <a:lnTo>
                    <a:pt x="468" y="3790"/>
                  </a:lnTo>
                  <a:lnTo>
                    <a:pt x="467" y="3789"/>
                  </a:lnTo>
                  <a:lnTo>
                    <a:pt x="465" y="3788"/>
                  </a:lnTo>
                  <a:lnTo>
                    <a:pt x="464" y="3787"/>
                  </a:lnTo>
                  <a:lnTo>
                    <a:pt x="463" y="3787"/>
                  </a:lnTo>
                  <a:lnTo>
                    <a:pt x="462" y="3787"/>
                  </a:lnTo>
                  <a:lnTo>
                    <a:pt x="458" y="3787"/>
                  </a:lnTo>
                  <a:lnTo>
                    <a:pt x="457" y="3787"/>
                  </a:lnTo>
                  <a:lnTo>
                    <a:pt x="456" y="3786"/>
                  </a:lnTo>
                  <a:lnTo>
                    <a:pt x="454" y="3786"/>
                  </a:lnTo>
                  <a:lnTo>
                    <a:pt x="453" y="3786"/>
                  </a:lnTo>
                  <a:lnTo>
                    <a:pt x="450" y="3785"/>
                  </a:lnTo>
                  <a:lnTo>
                    <a:pt x="449" y="3785"/>
                  </a:lnTo>
                  <a:lnTo>
                    <a:pt x="447" y="3785"/>
                  </a:lnTo>
                  <a:lnTo>
                    <a:pt x="446" y="3784"/>
                  </a:lnTo>
                  <a:lnTo>
                    <a:pt x="443" y="3783"/>
                  </a:lnTo>
                  <a:lnTo>
                    <a:pt x="441" y="3781"/>
                  </a:lnTo>
                  <a:lnTo>
                    <a:pt x="440" y="3780"/>
                  </a:lnTo>
                  <a:lnTo>
                    <a:pt x="439" y="3779"/>
                  </a:lnTo>
                  <a:lnTo>
                    <a:pt x="438" y="3778"/>
                  </a:lnTo>
                  <a:lnTo>
                    <a:pt x="438" y="3777"/>
                  </a:lnTo>
                  <a:lnTo>
                    <a:pt x="438" y="3775"/>
                  </a:lnTo>
                  <a:lnTo>
                    <a:pt x="438" y="3773"/>
                  </a:lnTo>
                  <a:lnTo>
                    <a:pt x="438" y="3771"/>
                  </a:lnTo>
                  <a:lnTo>
                    <a:pt x="438" y="3770"/>
                  </a:lnTo>
                  <a:lnTo>
                    <a:pt x="437" y="3769"/>
                  </a:lnTo>
                  <a:lnTo>
                    <a:pt x="436" y="3768"/>
                  </a:lnTo>
                  <a:lnTo>
                    <a:pt x="434" y="3767"/>
                  </a:lnTo>
                  <a:lnTo>
                    <a:pt x="433" y="3766"/>
                  </a:lnTo>
                  <a:lnTo>
                    <a:pt x="432" y="3766"/>
                  </a:lnTo>
                  <a:lnTo>
                    <a:pt x="431" y="3764"/>
                  </a:lnTo>
                  <a:lnTo>
                    <a:pt x="429" y="3763"/>
                  </a:lnTo>
                  <a:lnTo>
                    <a:pt x="428" y="3763"/>
                  </a:lnTo>
                  <a:lnTo>
                    <a:pt x="426" y="3762"/>
                  </a:lnTo>
                  <a:lnTo>
                    <a:pt x="425" y="3761"/>
                  </a:lnTo>
                  <a:lnTo>
                    <a:pt x="423" y="3760"/>
                  </a:lnTo>
                  <a:lnTo>
                    <a:pt x="422" y="3759"/>
                  </a:lnTo>
                  <a:lnTo>
                    <a:pt x="421" y="3758"/>
                  </a:lnTo>
                  <a:lnTo>
                    <a:pt x="420" y="3756"/>
                  </a:lnTo>
                  <a:lnTo>
                    <a:pt x="420" y="3754"/>
                  </a:lnTo>
                  <a:lnTo>
                    <a:pt x="422" y="3754"/>
                  </a:lnTo>
                  <a:lnTo>
                    <a:pt x="423" y="3754"/>
                  </a:lnTo>
                  <a:lnTo>
                    <a:pt x="425" y="3754"/>
                  </a:lnTo>
                  <a:lnTo>
                    <a:pt x="426" y="3753"/>
                  </a:lnTo>
                  <a:lnTo>
                    <a:pt x="428" y="3752"/>
                  </a:lnTo>
                  <a:lnTo>
                    <a:pt x="429" y="3751"/>
                  </a:lnTo>
                  <a:lnTo>
                    <a:pt x="430" y="3750"/>
                  </a:lnTo>
                  <a:lnTo>
                    <a:pt x="431" y="3748"/>
                  </a:lnTo>
                  <a:lnTo>
                    <a:pt x="432" y="3747"/>
                  </a:lnTo>
                  <a:lnTo>
                    <a:pt x="433" y="3746"/>
                  </a:lnTo>
                  <a:lnTo>
                    <a:pt x="434" y="3745"/>
                  </a:lnTo>
                  <a:lnTo>
                    <a:pt x="434" y="3743"/>
                  </a:lnTo>
                  <a:lnTo>
                    <a:pt x="434" y="3742"/>
                  </a:lnTo>
                  <a:lnTo>
                    <a:pt x="436" y="3741"/>
                  </a:lnTo>
                  <a:lnTo>
                    <a:pt x="437" y="3738"/>
                  </a:lnTo>
                  <a:lnTo>
                    <a:pt x="437" y="3737"/>
                  </a:lnTo>
                  <a:lnTo>
                    <a:pt x="438" y="3735"/>
                  </a:lnTo>
                  <a:lnTo>
                    <a:pt x="438" y="3734"/>
                  </a:lnTo>
                  <a:lnTo>
                    <a:pt x="437" y="3731"/>
                  </a:lnTo>
                  <a:lnTo>
                    <a:pt x="439" y="3730"/>
                  </a:lnTo>
                  <a:lnTo>
                    <a:pt x="442" y="3729"/>
                  </a:lnTo>
                  <a:lnTo>
                    <a:pt x="443" y="3734"/>
                  </a:lnTo>
                  <a:lnTo>
                    <a:pt x="445" y="3735"/>
                  </a:lnTo>
                  <a:lnTo>
                    <a:pt x="446" y="3736"/>
                  </a:lnTo>
                  <a:lnTo>
                    <a:pt x="448" y="3736"/>
                  </a:lnTo>
                  <a:lnTo>
                    <a:pt x="450" y="3737"/>
                  </a:lnTo>
                  <a:lnTo>
                    <a:pt x="451" y="3735"/>
                  </a:lnTo>
                  <a:lnTo>
                    <a:pt x="454" y="3731"/>
                  </a:lnTo>
                  <a:lnTo>
                    <a:pt x="457" y="3728"/>
                  </a:lnTo>
                  <a:lnTo>
                    <a:pt x="458" y="3726"/>
                  </a:lnTo>
                  <a:lnTo>
                    <a:pt x="457" y="3722"/>
                  </a:lnTo>
                  <a:lnTo>
                    <a:pt x="458" y="3720"/>
                  </a:lnTo>
                  <a:lnTo>
                    <a:pt x="458" y="3718"/>
                  </a:lnTo>
                  <a:lnTo>
                    <a:pt x="461" y="3716"/>
                  </a:lnTo>
                  <a:lnTo>
                    <a:pt x="458" y="3713"/>
                  </a:lnTo>
                  <a:lnTo>
                    <a:pt x="457" y="3712"/>
                  </a:lnTo>
                  <a:lnTo>
                    <a:pt x="455" y="3710"/>
                  </a:lnTo>
                  <a:lnTo>
                    <a:pt x="453" y="3706"/>
                  </a:lnTo>
                  <a:lnTo>
                    <a:pt x="448" y="3705"/>
                  </a:lnTo>
                  <a:lnTo>
                    <a:pt x="445" y="3703"/>
                  </a:lnTo>
                  <a:lnTo>
                    <a:pt x="441" y="3705"/>
                  </a:lnTo>
                  <a:lnTo>
                    <a:pt x="440" y="3704"/>
                  </a:lnTo>
                  <a:lnTo>
                    <a:pt x="439" y="3702"/>
                  </a:lnTo>
                  <a:lnTo>
                    <a:pt x="438" y="3701"/>
                  </a:lnTo>
                  <a:lnTo>
                    <a:pt x="437" y="3700"/>
                  </a:lnTo>
                  <a:lnTo>
                    <a:pt x="437" y="3699"/>
                  </a:lnTo>
                  <a:lnTo>
                    <a:pt x="437" y="3696"/>
                  </a:lnTo>
                  <a:lnTo>
                    <a:pt x="440" y="3695"/>
                  </a:lnTo>
                  <a:lnTo>
                    <a:pt x="441" y="3691"/>
                  </a:lnTo>
                  <a:lnTo>
                    <a:pt x="437" y="3688"/>
                  </a:lnTo>
                  <a:lnTo>
                    <a:pt x="436" y="3688"/>
                  </a:lnTo>
                  <a:lnTo>
                    <a:pt x="434" y="3688"/>
                  </a:lnTo>
                  <a:lnTo>
                    <a:pt x="432" y="3687"/>
                  </a:lnTo>
                  <a:lnTo>
                    <a:pt x="431" y="3687"/>
                  </a:lnTo>
                  <a:lnTo>
                    <a:pt x="430" y="3686"/>
                  </a:lnTo>
                  <a:lnTo>
                    <a:pt x="428" y="3686"/>
                  </a:lnTo>
                  <a:lnTo>
                    <a:pt x="426" y="3685"/>
                  </a:lnTo>
                  <a:lnTo>
                    <a:pt x="425" y="3684"/>
                  </a:lnTo>
                  <a:lnTo>
                    <a:pt x="425" y="3683"/>
                  </a:lnTo>
                  <a:lnTo>
                    <a:pt x="424" y="3682"/>
                  </a:lnTo>
                  <a:lnTo>
                    <a:pt x="424" y="3679"/>
                  </a:lnTo>
                  <a:lnTo>
                    <a:pt x="424" y="3678"/>
                  </a:lnTo>
                  <a:lnTo>
                    <a:pt x="424" y="3677"/>
                  </a:lnTo>
                  <a:lnTo>
                    <a:pt x="423" y="3675"/>
                  </a:lnTo>
                  <a:lnTo>
                    <a:pt x="424" y="3674"/>
                  </a:lnTo>
                  <a:lnTo>
                    <a:pt x="424" y="3671"/>
                  </a:lnTo>
                  <a:lnTo>
                    <a:pt x="425" y="3669"/>
                  </a:lnTo>
                  <a:lnTo>
                    <a:pt x="429" y="3666"/>
                  </a:lnTo>
                  <a:lnTo>
                    <a:pt x="426" y="3665"/>
                  </a:lnTo>
                  <a:lnTo>
                    <a:pt x="429" y="3662"/>
                  </a:lnTo>
                  <a:lnTo>
                    <a:pt x="429" y="3660"/>
                  </a:lnTo>
                  <a:lnTo>
                    <a:pt x="429" y="3659"/>
                  </a:lnTo>
                  <a:lnTo>
                    <a:pt x="430" y="3657"/>
                  </a:lnTo>
                  <a:lnTo>
                    <a:pt x="430" y="3655"/>
                  </a:lnTo>
                  <a:lnTo>
                    <a:pt x="430" y="3653"/>
                  </a:lnTo>
                  <a:lnTo>
                    <a:pt x="430" y="3652"/>
                  </a:lnTo>
                  <a:lnTo>
                    <a:pt x="430" y="3650"/>
                  </a:lnTo>
                  <a:lnTo>
                    <a:pt x="429" y="3646"/>
                  </a:lnTo>
                  <a:lnTo>
                    <a:pt x="426" y="3645"/>
                  </a:lnTo>
                  <a:lnTo>
                    <a:pt x="425" y="3643"/>
                  </a:lnTo>
                  <a:lnTo>
                    <a:pt x="424" y="3641"/>
                  </a:lnTo>
                  <a:lnTo>
                    <a:pt x="423" y="3640"/>
                  </a:lnTo>
                  <a:lnTo>
                    <a:pt x="422" y="3637"/>
                  </a:lnTo>
                  <a:lnTo>
                    <a:pt x="422" y="3636"/>
                  </a:lnTo>
                  <a:lnTo>
                    <a:pt x="421" y="3635"/>
                  </a:lnTo>
                  <a:lnTo>
                    <a:pt x="420" y="3634"/>
                  </a:lnTo>
                  <a:lnTo>
                    <a:pt x="420" y="3633"/>
                  </a:lnTo>
                  <a:lnTo>
                    <a:pt x="418" y="3630"/>
                  </a:lnTo>
                  <a:lnTo>
                    <a:pt x="417" y="3629"/>
                  </a:lnTo>
                  <a:lnTo>
                    <a:pt x="416" y="3627"/>
                  </a:lnTo>
                  <a:lnTo>
                    <a:pt x="414" y="3623"/>
                  </a:lnTo>
                  <a:lnTo>
                    <a:pt x="411" y="3619"/>
                  </a:lnTo>
                  <a:lnTo>
                    <a:pt x="408" y="3618"/>
                  </a:lnTo>
                  <a:lnTo>
                    <a:pt x="404" y="3617"/>
                  </a:lnTo>
                  <a:lnTo>
                    <a:pt x="403" y="3617"/>
                  </a:lnTo>
                  <a:lnTo>
                    <a:pt x="401" y="3616"/>
                  </a:lnTo>
                  <a:lnTo>
                    <a:pt x="399" y="3616"/>
                  </a:lnTo>
                  <a:lnTo>
                    <a:pt x="398" y="3615"/>
                  </a:lnTo>
                  <a:lnTo>
                    <a:pt x="396" y="3615"/>
                  </a:lnTo>
                  <a:lnTo>
                    <a:pt x="392" y="3613"/>
                  </a:lnTo>
                  <a:lnTo>
                    <a:pt x="389" y="3613"/>
                  </a:lnTo>
                  <a:lnTo>
                    <a:pt x="385" y="3615"/>
                  </a:lnTo>
                  <a:lnTo>
                    <a:pt x="382" y="3617"/>
                  </a:lnTo>
                  <a:lnTo>
                    <a:pt x="381" y="3620"/>
                  </a:lnTo>
                  <a:lnTo>
                    <a:pt x="380" y="3623"/>
                  </a:lnTo>
                  <a:lnTo>
                    <a:pt x="379" y="3624"/>
                  </a:lnTo>
                  <a:lnTo>
                    <a:pt x="378" y="3627"/>
                  </a:lnTo>
                  <a:lnTo>
                    <a:pt x="374" y="3624"/>
                  </a:lnTo>
                  <a:lnTo>
                    <a:pt x="373" y="3623"/>
                  </a:lnTo>
                  <a:lnTo>
                    <a:pt x="372" y="3621"/>
                  </a:lnTo>
                  <a:lnTo>
                    <a:pt x="371" y="3620"/>
                  </a:lnTo>
                  <a:lnTo>
                    <a:pt x="366" y="3617"/>
                  </a:lnTo>
                  <a:lnTo>
                    <a:pt x="365" y="3615"/>
                  </a:lnTo>
                  <a:lnTo>
                    <a:pt x="364" y="3613"/>
                  </a:lnTo>
                  <a:lnTo>
                    <a:pt x="363" y="3612"/>
                  </a:lnTo>
                  <a:lnTo>
                    <a:pt x="362" y="3611"/>
                  </a:lnTo>
                  <a:lnTo>
                    <a:pt x="360" y="3610"/>
                  </a:lnTo>
                  <a:lnTo>
                    <a:pt x="359" y="3608"/>
                  </a:lnTo>
                  <a:lnTo>
                    <a:pt x="357" y="3607"/>
                  </a:lnTo>
                  <a:lnTo>
                    <a:pt x="356" y="3605"/>
                  </a:lnTo>
                  <a:lnTo>
                    <a:pt x="355" y="3604"/>
                  </a:lnTo>
                  <a:lnTo>
                    <a:pt x="354" y="3603"/>
                  </a:lnTo>
                  <a:lnTo>
                    <a:pt x="353" y="3602"/>
                  </a:lnTo>
                  <a:lnTo>
                    <a:pt x="351" y="3601"/>
                  </a:lnTo>
                  <a:lnTo>
                    <a:pt x="350" y="3600"/>
                  </a:lnTo>
                  <a:lnTo>
                    <a:pt x="349" y="3599"/>
                  </a:lnTo>
                  <a:lnTo>
                    <a:pt x="347" y="3599"/>
                  </a:lnTo>
                  <a:lnTo>
                    <a:pt x="346" y="3599"/>
                  </a:lnTo>
                  <a:lnTo>
                    <a:pt x="343" y="3599"/>
                  </a:lnTo>
                  <a:lnTo>
                    <a:pt x="342" y="3600"/>
                  </a:lnTo>
                  <a:lnTo>
                    <a:pt x="340" y="3600"/>
                  </a:lnTo>
                  <a:lnTo>
                    <a:pt x="339" y="3601"/>
                  </a:lnTo>
                  <a:lnTo>
                    <a:pt x="338" y="3601"/>
                  </a:lnTo>
                  <a:lnTo>
                    <a:pt x="337" y="3602"/>
                  </a:lnTo>
                  <a:lnTo>
                    <a:pt x="334" y="3602"/>
                  </a:lnTo>
                  <a:lnTo>
                    <a:pt x="333" y="3603"/>
                  </a:lnTo>
                  <a:lnTo>
                    <a:pt x="331" y="3604"/>
                  </a:lnTo>
                  <a:lnTo>
                    <a:pt x="330" y="3604"/>
                  </a:lnTo>
                  <a:lnTo>
                    <a:pt x="329" y="3607"/>
                  </a:lnTo>
                  <a:lnTo>
                    <a:pt x="329" y="3608"/>
                  </a:lnTo>
                  <a:lnTo>
                    <a:pt x="329" y="3609"/>
                  </a:lnTo>
                  <a:lnTo>
                    <a:pt x="329" y="3611"/>
                  </a:lnTo>
                  <a:lnTo>
                    <a:pt x="328" y="3612"/>
                  </a:lnTo>
                  <a:lnTo>
                    <a:pt x="326" y="3612"/>
                  </a:lnTo>
                  <a:lnTo>
                    <a:pt x="324" y="3611"/>
                  </a:lnTo>
                  <a:lnTo>
                    <a:pt x="323" y="3611"/>
                  </a:lnTo>
                  <a:lnTo>
                    <a:pt x="322" y="3611"/>
                  </a:lnTo>
                  <a:lnTo>
                    <a:pt x="320" y="3610"/>
                  </a:lnTo>
                  <a:lnTo>
                    <a:pt x="318" y="3610"/>
                  </a:lnTo>
                  <a:lnTo>
                    <a:pt x="317" y="3609"/>
                  </a:lnTo>
                  <a:lnTo>
                    <a:pt x="316" y="3608"/>
                  </a:lnTo>
                  <a:lnTo>
                    <a:pt x="315" y="3607"/>
                  </a:lnTo>
                  <a:lnTo>
                    <a:pt x="313" y="3607"/>
                  </a:lnTo>
                  <a:lnTo>
                    <a:pt x="312" y="3607"/>
                  </a:lnTo>
                  <a:lnTo>
                    <a:pt x="309" y="3607"/>
                  </a:lnTo>
                  <a:lnTo>
                    <a:pt x="308" y="3607"/>
                  </a:lnTo>
                  <a:lnTo>
                    <a:pt x="306" y="3608"/>
                  </a:lnTo>
                  <a:lnTo>
                    <a:pt x="305" y="3608"/>
                  </a:lnTo>
                  <a:lnTo>
                    <a:pt x="304" y="3608"/>
                  </a:lnTo>
                  <a:lnTo>
                    <a:pt x="301" y="3609"/>
                  </a:lnTo>
                  <a:lnTo>
                    <a:pt x="300" y="3609"/>
                  </a:lnTo>
                  <a:lnTo>
                    <a:pt x="298" y="3609"/>
                  </a:lnTo>
                  <a:lnTo>
                    <a:pt x="296" y="3609"/>
                  </a:lnTo>
                  <a:lnTo>
                    <a:pt x="295" y="3607"/>
                  </a:lnTo>
                  <a:lnTo>
                    <a:pt x="293" y="3605"/>
                  </a:lnTo>
                  <a:lnTo>
                    <a:pt x="293" y="3604"/>
                  </a:lnTo>
                  <a:lnTo>
                    <a:pt x="292" y="3603"/>
                  </a:lnTo>
                  <a:lnTo>
                    <a:pt x="291" y="3602"/>
                  </a:lnTo>
                  <a:lnTo>
                    <a:pt x="290" y="3600"/>
                  </a:lnTo>
                  <a:lnTo>
                    <a:pt x="289" y="3599"/>
                  </a:lnTo>
                  <a:lnTo>
                    <a:pt x="288" y="3598"/>
                  </a:lnTo>
                  <a:lnTo>
                    <a:pt x="288" y="3596"/>
                  </a:lnTo>
                  <a:lnTo>
                    <a:pt x="287" y="3595"/>
                  </a:lnTo>
                  <a:lnTo>
                    <a:pt x="285" y="3594"/>
                  </a:lnTo>
                  <a:lnTo>
                    <a:pt x="285" y="3592"/>
                  </a:lnTo>
                  <a:lnTo>
                    <a:pt x="284" y="3591"/>
                  </a:lnTo>
                  <a:lnTo>
                    <a:pt x="284" y="3590"/>
                  </a:lnTo>
                  <a:lnTo>
                    <a:pt x="285" y="3587"/>
                  </a:lnTo>
                  <a:lnTo>
                    <a:pt x="285" y="3586"/>
                  </a:lnTo>
                  <a:lnTo>
                    <a:pt x="285" y="3584"/>
                  </a:lnTo>
                  <a:lnTo>
                    <a:pt x="285" y="3583"/>
                  </a:lnTo>
                  <a:lnTo>
                    <a:pt x="287" y="3582"/>
                  </a:lnTo>
                  <a:lnTo>
                    <a:pt x="287" y="3579"/>
                  </a:lnTo>
                  <a:lnTo>
                    <a:pt x="287" y="3578"/>
                  </a:lnTo>
                  <a:lnTo>
                    <a:pt x="285" y="3576"/>
                  </a:lnTo>
                  <a:lnTo>
                    <a:pt x="285" y="3575"/>
                  </a:lnTo>
                  <a:lnTo>
                    <a:pt x="284" y="3574"/>
                  </a:lnTo>
                  <a:lnTo>
                    <a:pt x="283" y="3573"/>
                  </a:lnTo>
                  <a:lnTo>
                    <a:pt x="282" y="3571"/>
                  </a:lnTo>
                  <a:lnTo>
                    <a:pt x="281" y="3569"/>
                  </a:lnTo>
                  <a:lnTo>
                    <a:pt x="280" y="3568"/>
                  </a:lnTo>
                  <a:lnTo>
                    <a:pt x="280" y="3567"/>
                  </a:lnTo>
                  <a:lnTo>
                    <a:pt x="279" y="3565"/>
                  </a:lnTo>
                  <a:lnTo>
                    <a:pt x="277" y="3563"/>
                  </a:lnTo>
                  <a:lnTo>
                    <a:pt x="276" y="3561"/>
                  </a:lnTo>
                  <a:lnTo>
                    <a:pt x="280" y="3561"/>
                  </a:lnTo>
                  <a:lnTo>
                    <a:pt x="277" y="3558"/>
                  </a:lnTo>
                  <a:lnTo>
                    <a:pt x="275" y="3556"/>
                  </a:lnTo>
                  <a:lnTo>
                    <a:pt x="273" y="3558"/>
                  </a:lnTo>
                  <a:lnTo>
                    <a:pt x="272" y="3556"/>
                  </a:lnTo>
                  <a:lnTo>
                    <a:pt x="271" y="3554"/>
                  </a:lnTo>
                  <a:lnTo>
                    <a:pt x="270" y="3553"/>
                  </a:lnTo>
                  <a:lnTo>
                    <a:pt x="270" y="3552"/>
                  </a:lnTo>
                  <a:lnTo>
                    <a:pt x="268" y="3551"/>
                  </a:lnTo>
                  <a:lnTo>
                    <a:pt x="267" y="3550"/>
                  </a:lnTo>
                  <a:lnTo>
                    <a:pt x="267" y="3548"/>
                  </a:lnTo>
                  <a:lnTo>
                    <a:pt x="266" y="3546"/>
                  </a:lnTo>
                  <a:lnTo>
                    <a:pt x="265" y="3545"/>
                  </a:lnTo>
                  <a:lnTo>
                    <a:pt x="265" y="3544"/>
                  </a:lnTo>
                  <a:lnTo>
                    <a:pt x="264" y="3542"/>
                  </a:lnTo>
                  <a:lnTo>
                    <a:pt x="264" y="3541"/>
                  </a:lnTo>
                  <a:lnTo>
                    <a:pt x="263" y="3540"/>
                  </a:lnTo>
                  <a:lnTo>
                    <a:pt x="262" y="3537"/>
                  </a:lnTo>
                  <a:lnTo>
                    <a:pt x="262" y="3536"/>
                  </a:lnTo>
                  <a:lnTo>
                    <a:pt x="260" y="3535"/>
                  </a:lnTo>
                  <a:lnTo>
                    <a:pt x="260" y="3534"/>
                  </a:lnTo>
                  <a:lnTo>
                    <a:pt x="259" y="3532"/>
                  </a:lnTo>
                  <a:lnTo>
                    <a:pt x="259" y="3531"/>
                  </a:lnTo>
                  <a:lnTo>
                    <a:pt x="259" y="3528"/>
                  </a:lnTo>
                  <a:lnTo>
                    <a:pt x="260" y="3527"/>
                  </a:lnTo>
                  <a:lnTo>
                    <a:pt x="260" y="3526"/>
                  </a:lnTo>
                  <a:lnTo>
                    <a:pt x="262" y="3524"/>
                  </a:lnTo>
                  <a:lnTo>
                    <a:pt x="263" y="3523"/>
                  </a:lnTo>
                  <a:lnTo>
                    <a:pt x="264" y="3522"/>
                  </a:lnTo>
                  <a:lnTo>
                    <a:pt x="265" y="3520"/>
                  </a:lnTo>
                  <a:lnTo>
                    <a:pt x="266" y="3518"/>
                  </a:lnTo>
                  <a:lnTo>
                    <a:pt x="267" y="3518"/>
                  </a:lnTo>
                  <a:lnTo>
                    <a:pt x="268" y="3517"/>
                  </a:lnTo>
                  <a:lnTo>
                    <a:pt x="270" y="3516"/>
                  </a:lnTo>
                  <a:lnTo>
                    <a:pt x="271" y="3515"/>
                  </a:lnTo>
                  <a:lnTo>
                    <a:pt x="272" y="3511"/>
                  </a:lnTo>
                  <a:lnTo>
                    <a:pt x="270" y="3509"/>
                  </a:lnTo>
                  <a:lnTo>
                    <a:pt x="266" y="3504"/>
                  </a:lnTo>
                  <a:lnTo>
                    <a:pt x="265" y="3499"/>
                  </a:lnTo>
                  <a:lnTo>
                    <a:pt x="263" y="3494"/>
                  </a:lnTo>
                  <a:lnTo>
                    <a:pt x="263" y="3492"/>
                  </a:lnTo>
                  <a:lnTo>
                    <a:pt x="265" y="3490"/>
                  </a:lnTo>
                  <a:lnTo>
                    <a:pt x="266" y="3489"/>
                  </a:lnTo>
                  <a:lnTo>
                    <a:pt x="266" y="3486"/>
                  </a:lnTo>
                  <a:lnTo>
                    <a:pt x="266" y="3485"/>
                  </a:lnTo>
                  <a:lnTo>
                    <a:pt x="266" y="3484"/>
                  </a:lnTo>
                  <a:lnTo>
                    <a:pt x="267" y="3482"/>
                  </a:lnTo>
                  <a:lnTo>
                    <a:pt x="268" y="3482"/>
                  </a:lnTo>
                  <a:lnTo>
                    <a:pt x="270" y="3482"/>
                  </a:lnTo>
                  <a:lnTo>
                    <a:pt x="272" y="3482"/>
                  </a:lnTo>
                  <a:lnTo>
                    <a:pt x="273" y="3481"/>
                  </a:lnTo>
                  <a:lnTo>
                    <a:pt x="275" y="3481"/>
                  </a:lnTo>
                  <a:lnTo>
                    <a:pt x="276" y="3481"/>
                  </a:lnTo>
                  <a:lnTo>
                    <a:pt x="279" y="3482"/>
                  </a:lnTo>
                  <a:lnTo>
                    <a:pt x="280" y="3482"/>
                  </a:lnTo>
                  <a:lnTo>
                    <a:pt x="282" y="3483"/>
                  </a:lnTo>
                  <a:lnTo>
                    <a:pt x="283" y="3483"/>
                  </a:lnTo>
                  <a:lnTo>
                    <a:pt x="284" y="3483"/>
                  </a:lnTo>
                  <a:lnTo>
                    <a:pt x="285" y="3483"/>
                  </a:lnTo>
                  <a:lnTo>
                    <a:pt x="288" y="3482"/>
                  </a:lnTo>
                  <a:lnTo>
                    <a:pt x="289" y="3481"/>
                  </a:lnTo>
                  <a:lnTo>
                    <a:pt x="289" y="3478"/>
                  </a:lnTo>
                  <a:lnTo>
                    <a:pt x="289" y="3477"/>
                  </a:lnTo>
                  <a:lnTo>
                    <a:pt x="291" y="3476"/>
                  </a:lnTo>
                  <a:lnTo>
                    <a:pt x="292" y="3476"/>
                  </a:lnTo>
                  <a:lnTo>
                    <a:pt x="293" y="3475"/>
                  </a:lnTo>
                  <a:lnTo>
                    <a:pt x="296" y="3475"/>
                  </a:lnTo>
                  <a:lnTo>
                    <a:pt x="298" y="3474"/>
                  </a:lnTo>
                  <a:lnTo>
                    <a:pt x="299" y="3474"/>
                  </a:lnTo>
                  <a:lnTo>
                    <a:pt x="301" y="3473"/>
                  </a:lnTo>
                  <a:lnTo>
                    <a:pt x="302" y="3473"/>
                  </a:lnTo>
                  <a:lnTo>
                    <a:pt x="304" y="3473"/>
                  </a:lnTo>
                  <a:lnTo>
                    <a:pt x="306" y="3472"/>
                  </a:lnTo>
                  <a:lnTo>
                    <a:pt x="307" y="3472"/>
                  </a:lnTo>
                  <a:lnTo>
                    <a:pt x="309" y="3472"/>
                  </a:lnTo>
                  <a:lnTo>
                    <a:pt x="310" y="3472"/>
                  </a:lnTo>
                  <a:lnTo>
                    <a:pt x="313" y="3472"/>
                  </a:lnTo>
                  <a:lnTo>
                    <a:pt x="316" y="3470"/>
                  </a:lnTo>
                  <a:lnTo>
                    <a:pt x="318" y="3473"/>
                  </a:lnTo>
                  <a:lnTo>
                    <a:pt x="323" y="3470"/>
                  </a:lnTo>
                  <a:lnTo>
                    <a:pt x="321" y="3469"/>
                  </a:lnTo>
                  <a:lnTo>
                    <a:pt x="320" y="3467"/>
                  </a:lnTo>
                  <a:lnTo>
                    <a:pt x="318" y="3465"/>
                  </a:lnTo>
                  <a:lnTo>
                    <a:pt x="316" y="3465"/>
                  </a:lnTo>
                  <a:lnTo>
                    <a:pt x="314" y="3468"/>
                  </a:lnTo>
                  <a:lnTo>
                    <a:pt x="313" y="3465"/>
                  </a:lnTo>
                  <a:lnTo>
                    <a:pt x="315" y="3462"/>
                  </a:lnTo>
                  <a:lnTo>
                    <a:pt x="315" y="3459"/>
                  </a:lnTo>
                  <a:lnTo>
                    <a:pt x="314" y="3456"/>
                  </a:lnTo>
                  <a:lnTo>
                    <a:pt x="316" y="3453"/>
                  </a:lnTo>
                  <a:lnTo>
                    <a:pt x="318" y="3451"/>
                  </a:lnTo>
                  <a:lnTo>
                    <a:pt x="320" y="3451"/>
                  </a:lnTo>
                  <a:lnTo>
                    <a:pt x="321" y="3450"/>
                  </a:lnTo>
                  <a:lnTo>
                    <a:pt x="322" y="3448"/>
                  </a:lnTo>
                  <a:lnTo>
                    <a:pt x="323" y="3447"/>
                  </a:lnTo>
                  <a:lnTo>
                    <a:pt x="324" y="3445"/>
                  </a:lnTo>
                  <a:lnTo>
                    <a:pt x="326" y="3444"/>
                  </a:lnTo>
                  <a:lnTo>
                    <a:pt x="326" y="3443"/>
                  </a:lnTo>
                  <a:lnTo>
                    <a:pt x="328" y="3441"/>
                  </a:lnTo>
                  <a:lnTo>
                    <a:pt x="329" y="3440"/>
                  </a:lnTo>
                  <a:lnTo>
                    <a:pt x="329" y="3439"/>
                  </a:lnTo>
                  <a:lnTo>
                    <a:pt x="330" y="3436"/>
                  </a:lnTo>
                  <a:lnTo>
                    <a:pt x="331" y="3435"/>
                  </a:lnTo>
                  <a:lnTo>
                    <a:pt x="332" y="3435"/>
                  </a:lnTo>
                  <a:lnTo>
                    <a:pt x="333" y="3433"/>
                  </a:lnTo>
                  <a:lnTo>
                    <a:pt x="334" y="3433"/>
                  </a:lnTo>
                  <a:lnTo>
                    <a:pt x="337" y="3432"/>
                  </a:lnTo>
                  <a:lnTo>
                    <a:pt x="338" y="3428"/>
                  </a:lnTo>
                  <a:lnTo>
                    <a:pt x="340" y="3430"/>
                  </a:lnTo>
                  <a:lnTo>
                    <a:pt x="342" y="3427"/>
                  </a:lnTo>
                  <a:lnTo>
                    <a:pt x="343" y="3426"/>
                  </a:lnTo>
                  <a:lnTo>
                    <a:pt x="345" y="3425"/>
                  </a:lnTo>
                  <a:lnTo>
                    <a:pt x="345" y="3423"/>
                  </a:lnTo>
                  <a:lnTo>
                    <a:pt x="347" y="3423"/>
                  </a:lnTo>
                  <a:lnTo>
                    <a:pt x="348" y="3422"/>
                  </a:lnTo>
                  <a:lnTo>
                    <a:pt x="349" y="3421"/>
                  </a:lnTo>
                  <a:lnTo>
                    <a:pt x="350" y="3419"/>
                  </a:lnTo>
                  <a:lnTo>
                    <a:pt x="353" y="3418"/>
                  </a:lnTo>
                  <a:lnTo>
                    <a:pt x="354" y="3418"/>
                  </a:lnTo>
                  <a:lnTo>
                    <a:pt x="355" y="3419"/>
                  </a:lnTo>
                  <a:lnTo>
                    <a:pt x="355" y="3421"/>
                  </a:lnTo>
                  <a:lnTo>
                    <a:pt x="355" y="3423"/>
                  </a:lnTo>
                  <a:lnTo>
                    <a:pt x="355" y="3424"/>
                  </a:lnTo>
                  <a:lnTo>
                    <a:pt x="355" y="3426"/>
                  </a:lnTo>
                  <a:lnTo>
                    <a:pt x="355" y="3427"/>
                  </a:lnTo>
                  <a:lnTo>
                    <a:pt x="355" y="3428"/>
                  </a:lnTo>
                  <a:lnTo>
                    <a:pt x="355" y="3431"/>
                  </a:lnTo>
                  <a:lnTo>
                    <a:pt x="355" y="3432"/>
                  </a:lnTo>
                  <a:lnTo>
                    <a:pt x="355" y="3434"/>
                  </a:lnTo>
                  <a:lnTo>
                    <a:pt x="354" y="3435"/>
                  </a:lnTo>
                  <a:lnTo>
                    <a:pt x="354" y="3438"/>
                  </a:lnTo>
                  <a:lnTo>
                    <a:pt x="353" y="3439"/>
                  </a:lnTo>
                  <a:lnTo>
                    <a:pt x="353" y="3441"/>
                  </a:lnTo>
                  <a:lnTo>
                    <a:pt x="353" y="3442"/>
                  </a:lnTo>
                  <a:lnTo>
                    <a:pt x="354" y="3443"/>
                  </a:lnTo>
                  <a:lnTo>
                    <a:pt x="355" y="3443"/>
                  </a:lnTo>
                  <a:lnTo>
                    <a:pt x="357" y="3443"/>
                  </a:lnTo>
                  <a:lnTo>
                    <a:pt x="358" y="3443"/>
                  </a:lnTo>
                  <a:lnTo>
                    <a:pt x="359" y="3443"/>
                  </a:lnTo>
                  <a:lnTo>
                    <a:pt x="362" y="3443"/>
                  </a:lnTo>
                  <a:lnTo>
                    <a:pt x="364" y="3443"/>
                  </a:lnTo>
                  <a:lnTo>
                    <a:pt x="365" y="3443"/>
                  </a:lnTo>
                  <a:lnTo>
                    <a:pt x="368" y="3449"/>
                  </a:lnTo>
                  <a:lnTo>
                    <a:pt x="373" y="3448"/>
                  </a:lnTo>
                  <a:lnTo>
                    <a:pt x="375" y="3444"/>
                  </a:lnTo>
                  <a:lnTo>
                    <a:pt x="378" y="3449"/>
                  </a:lnTo>
                  <a:lnTo>
                    <a:pt x="376" y="3452"/>
                  </a:lnTo>
                  <a:lnTo>
                    <a:pt x="376" y="3453"/>
                  </a:lnTo>
                  <a:lnTo>
                    <a:pt x="378" y="3456"/>
                  </a:lnTo>
                  <a:lnTo>
                    <a:pt x="378" y="3457"/>
                  </a:lnTo>
                  <a:lnTo>
                    <a:pt x="380" y="3457"/>
                  </a:lnTo>
                  <a:lnTo>
                    <a:pt x="381" y="3457"/>
                  </a:lnTo>
                  <a:lnTo>
                    <a:pt x="383" y="3458"/>
                  </a:lnTo>
                  <a:lnTo>
                    <a:pt x="384" y="3458"/>
                  </a:lnTo>
                  <a:lnTo>
                    <a:pt x="387" y="3458"/>
                  </a:lnTo>
                  <a:lnTo>
                    <a:pt x="388" y="3458"/>
                  </a:lnTo>
                  <a:lnTo>
                    <a:pt x="390" y="3458"/>
                  </a:lnTo>
                  <a:lnTo>
                    <a:pt x="391" y="3458"/>
                  </a:lnTo>
                  <a:lnTo>
                    <a:pt x="393" y="3459"/>
                  </a:lnTo>
                  <a:lnTo>
                    <a:pt x="395" y="3459"/>
                  </a:lnTo>
                  <a:lnTo>
                    <a:pt x="397" y="3459"/>
                  </a:lnTo>
                  <a:lnTo>
                    <a:pt x="398" y="3459"/>
                  </a:lnTo>
                  <a:lnTo>
                    <a:pt x="400" y="3459"/>
                  </a:lnTo>
                  <a:lnTo>
                    <a:pt x="401" y="3459"/>
                  </a:lnTo>
                  <a:lnTo>
                    <a:pt x="403" y="3459"/>
                  </a:lnTo>
                  <a:lnTo>
                    <a:pt x="405" y="3459"/>
                  </a:lnTo>
                  <a:lnTo>
                    <a:pt x="406" y="3458"/>
                  </a:lnTo>
                  <a:lnTo>
                    <a:pt x="407" y="3457"/>
                  </a:lnTo>
                  <a:lnTo>
                    <a:pt x="409" y="3456"/>
                  </a:lnTo>
                  <a:lnTo>
                    <a:pt x="411" y="3451"/>
                  </a:lnTo>
                  <a:lnTo>
                    <a:pt x="413" y="3452"/>
                  </a:lnTo>
                  <a:lnTo>
                    <a:pt x="414" y="3452"/>
                  </a:lnTo>
                  <a:lnTo>
                    <a:pt x="418" y="3451"/>
                  </a:lnTo>
                  <a:lnTo>
                    <a:pt x="421" y="3447"/>
                  </a:lnTo>
                  <a:lnTo>
                    <a:pt x="422" y="3445"/>
                  </a:lnTo>
                  <a:lnTo>
                    <a:pt x="424" y="3442"/>
                  </a:lnTo>
                  <a:lnTo>
                    <a:pt x="424" y="3439"/>
                  </a:lnTo>
                  <a:lnTo>
                    <a:pt x="428" y="3436"/>
                  </a:lnTo>
                  <a:lnTo>
                    <a:pt x="429" y="3435"/>
                  </a:lnTo>
                  <a:lnTo>
                    <a:pt x="430" y="3435"/>
                  </a:lnTo>
                  <a:lnTo>
                    <a:pt x="431" y="3434"/>
                  </a:lnTo>
                  <a:lnTo>
                    <a:pt x="433" y="3434"/>
                  </a:lnTo>
                  <a:lnTo>
                    <a:pt x="434" y="3434"/>
                  </a:lnTo>
                  <a:lnTo>
                    <a:pt x="436" y="3434"/>
                  </a:lnTo>
                  <a:lnTo>
                    <a:pt x="438" y="3433"/>
                  </a:lnTo>
                  <a:lnTo>
                    <a:pt x="439" y="3433"/>
                  </a:lnTo>
                  <a:lnTo>
                    <a:pt x="441" y="3433"/>
                  </a:lnTo>
                  <a:lnTo>
                    <a:pt x="442" y="3433"/>
                  </a:lnTo>
                  <a:lnTo>
                    <a:pt x="445" y="3433"/>
                  </a:lnTo>
                  <a:lnTo>
                    <a:pt x="446" y="3433"/>
                  </a:lnTo>
                  <a:lnTo>
                    <a:pt x="447" y="3433"/>
                  </a:lnTo>
                  <a:lnTo>
                    <a:pt x="448" y="3432"/>
                  </a:lnTo>
                  <a:lnTo>
                    <a:pt x="448" y="3430"/>
                  </a:lnTo>
                  <a:lnTo>
                    <a:pt x="449" y="3428"/>
                  </a:lnTo>
                  <a:lnTo>
                    <a:pt x="450" y="3427"/>
                  </a:lnTo>
                  <a:lnTo>
                    <a:pt x="451" y="3426"/>
                  </a:lnTo>
                  <a:lnTo>
                    <a:pt x="453" y="3425"/>
                  </a:lnTo>
                  <a:lnTo>
                    <a:pt x="454" y="3424"/>
                  </a:lnTo>
                  <a:lnTo>
                    <a:pt x="455" y="3423"/>
                  </a:lnTo>
                  <a:lnTo>
                    <a:pt x="456" y="3422"/>
                  </a:lnTo>
                  <a:lnTo>
                    <a:pt x="457" y="3421"/>
                  </a:lnTo>
                  <a:lnTo>
                    <a:pt x="458" y="3419"/>
                  </a:lnTo>
                  <a:lnTo>
                    <a:pt x="457" y="3418"/>
                  </a:lnTo>
                  <a:lnTo>
                    <a:pt x="456" y="3416"/>
                  </a:lnTo>
                  <a:lnTo>
                    <a:pt x="455" y="3416"/>
                  </a:lnTo>
                  <a:lnTo>
                    <a:pt x="454" y="3414"/>
                  </a:lnTo>
                  <a:lnTo>
                    <a:pt x="453" y="3413"/>
                  </a:lnTo>
                  <a:lnTo>
                    <a:pt x="451" y="3409"/>
                  </a:lnTo>
                  <a:lnTo>
                    <a:pt x="454" y="3409"/>
                  </a:lnTo>
                  <a:lnTo>
                    <a:pt x="455" y="3407"/>
                  </a:lnTo>
                  <a:lnTo>
                    <a:pt x="457" y="3406"/>
                  </a:lnTo>
                  <a:lnTo>
                    <a:pt x="459" y="3406"/>
                  </a:lnTo>
                  <a:lnTo>
                    <a:pt x="464" y="3406"/>
                  </a:lnTo>
                  <a:lnTo>
                    <a:pt x="466" y="3405"/>
                  </a:lnTo>
                  <a:lnTo>
                    <a:pt x="468" y="3403"/>
                  </a:lnTo>
                  <a:lnTo>
                    <a:pt x="470" y="3406"/>
                  </a:lnTo>
                  <a:lnTo>
                    <a:pt x="472" y="3406"/>
                  </a:lnTo>
                  <a:lnTo>
                    <a:pt x="474" y="3406"/>
                  </a:lnTo>
                  <a:lnTo>
                    <a:pt x="478" y="3406"/>
                  </a:lnTo>
                  <a:lnTo>
                    <a:pt x="480" y="3405"/>
                  </a:lnTo>
                  <a:lnTo>
                    <a:pt x="481" y="3403"/>
                  </a:lnTo>
                  <a:lnTo>
                    <a:pt x="482" y="3403"/>
                  </a:lnTo>
                  <a:lnTo>
                    <a:pt x="483" y="3402"/>
                  </a:lnTo>
                  <a:lnTo>
                    <a:pt x="484" y="3401"/>
                  </a:lnTo>
                  <a:lnTo>
                    <a:pt x="486" y="3399"/>
                  </a:lnTo>
                  <a:lnTo>
                    <a:pt x="486" y="3398"/>
                  </a:lnTo>
                  <a:lnTo>
                    <a:pt x="486" y="3396"/>
                  </a:lnTo>
                  <a:lnTo>
                    <a:pt x="486" y="3394"/>
                  </a:lnTo>
                  <a:lnTo>
                    <a:pt x="484" y="3393"/>
                  </a:lnTo>
                  <a:lnTo>
                    <a:pt x="483" y="3392"/>
                  </a:lnTo>
                  <a:lnTo>
                    <a:pt x="481" y="3391"/>
                  </a:lnTo>
                  <a:lnTo>
                    <a:pt x="480" y="3391"/>
                  </a:lnTo>
                  <a:lnTo>
                    <a:pt x="479" y="3391"/>
                  </a:lnTo>
                  <a:lnTo>
                    <a:pt x="476" y="3390"/>
                  </a:lnTo>
                  <a:lnTo>
                    <a:pt x="475" y="3390"/>
                  </a:lnTo>
                  <a:lnTo>
                    <a:pt x="474" y="3389"/>
                  </a:lnTo>
                  <a:lnTo>
                    <a:pt x="473" y="3388"/>
                  </a:lnTo>
                  <a:lnTo>
                    <a:pt x="472" y="3385"/>
                  </a:lnTo>
                  <a:lnTo>
                    <a:pt x="471" y="3384"/>
                  </a:lnTo>
                  <a:lnTo>
                    <a:pt x="470" y="3383"/>
                  </a:lnTo>
                  <a:lnTo>
                    <a:pt x="468" y="3382"/>
                  </a:lnTo>
                  <a:lnTo>
                    <a:pt x="467" y="3381"/>
                  </a:lnTo>
                  <a:lnTo>
                    <a:pt x="466" y="3380"/>
                  </a:lnTo>
                  <a:lnTo>
                    <a:pt x="465" y="3377"/>
                  </a:lnTo>
                  <a:lnTo>
                    <a:pt x="465" y="3376"/>
                  </a:lnTo>
                  <a:lnTo>
                    <a:pt x="465" y="3375"/>
                  </a:lnTo>
                  <a:lnTo>
                    <a:pt x="465" y="3373"/>
                  </a:lnTo>
                  <a:lnTo>
                    <a:pt x="466" y="3372"/>
                  </a:lnTo>
                  <a:lnTo>
                    <a:pt x="466" y="3371"/>
                  </a:lnTo>
                  <a:lnTo>
                    <a:pt x="466" y="3368"/>
                  </a:lnTo>
                  <a:lnTo>
                    <a:pt x="466" y="3367"/>
                  </a:lnTo>
                  <a:lnTo>
                    <a:pt x="465" y="3366"/>
                  </a:lnTo>
                  <a:lnTo>
                    <a:pt x="465" y="3364"/>
                  </a:lnTo>
                  <a:lnTo>
                    <a:pt x="464" y="3363"/>
                  </a:lnTo>
                  <a:lnTo>
                    <a:pt x="464" y="3360"/>
                  </a:lnTo>
                  <a:lnTo>
                    <a:pt x="463" y="3359"/>
                  </a:lnTo>
                  <a:lnTo>
                    <a:pt x="462" y="3358"/>
                  </a:lnTo>
                  <a:lnTo>
                    <a:pt x="461" y="3357"/>
                  </a:lnTo>
                  <a:lnTo>
                    <a:pt x="459" y="3356"/>
                  </a:lnTo>
                  <a:lnTo>
                    <a:pt x="458" y="3355"/>
                  </a:lnTo>
                  <a:lnTo>
                    <a:pt x="457" y="3355"/>
                  </a:lnTo>
                  <a:lnTo>
                    <a:pt x="455" y="3354"/>
                  </a:lnTo>
                  <a:lnTo>
                    <a:pt x="454" y="3354"/>
                  </a:lnTo>
                  <a:lnTo>
                    <a:pt x="451" y="3352"/>
                  </a:lnTo>
                  <a:lnTo>
                    <a:pt x="450" y="3352"/>
                  </a:lnTo>
                  <a:lnTo>
                    <a:pt x="449" y="3352"/>
                  </a:lnTo>
                  <a:lnTo>
                    <a:pt x="447" y="3351"/>
                  </a:lnTo>
                  <a:lnTo>
                    <a:pt x="446" y="3351"/>
                  </a:lnTo>
                  <a:lnTo>
                    <a:pt x="445" y="3350"/>
                  </a:lnTo>
                  <a:lnTo>
                    <a:pt x="442" y="3350"/>
                  </a:lnTo>
                  <a:lnTo>
                    <a:pt x="441" y="3350"/>
                  </a:lnTo>
                  <a:lnTo>
                    <a:pt x="439" y="3349"/>
                  </a:lnTo>
                  <a:lnTo>
                    <a:pt x="437" y="3349"/>
                  </a:lnTo>
                  <a:lnTo>
                    <a:pt x="436" y="3349"/>
                  </a:lnTo>
                  <a:lnTo>
                    <a:pt x="433" y="3349"/>
                  </a:lnTo>
                  <a:lnTo>
                    <a:pt x="431" y="3348"/>
                  </a:lnTo>
                  <a:lnTo>
                    <a:pt x="429" y="3348"/>
                  </a:lnTo>
                  <a:lnTo>
                    <a:pt x="425" y="3348"/>
                  </a:lnTo>
                  <a:lnTo>
                    <a:pt x="425" y="3343"/>
                  </a:lnTo>
                  <a:lnTo>
                    <a:pt x="425" y="3341"/>
                  </a:lnTo>
                  <a:lnTo>
                    <a:pt x="422" y="3339"/>
                  </a:lnTo>
                  <a:lnTo>
                    <a:pt x="421" y="3338"/>
                  </a:lnTo>
                  <a:lnTo>
                    <a:pt x="420" y="3337"/>
                  </a:lnTo>
                  <a:lnTo>
                    <a:pt x="420" y="3333"/>
                  </a:lnTo>
                  <a:lnTo>
                    <a:pt x="416" y="3329"/>
                  </a:lnTo>
                  <a:lnTo>
                    <a:pt x="413" y="3329"/>
                  </a:lnTo>
                  <a:lnTo>
                    <a:pt x="412" y="3327"/>
                  </a:lnTo>
                  <a:lnTo>
                    <a:pt x="411" y="3326"/>
                  </a:lnTo>
                  <a:lnTo>
                    <a:pt x="409" y="3326"/>
                  </a:lnTo>
                  <a:lnTo>
                    <a:pt x="408" y="3325"/>
                  </a:lnTo>
                  <a:lnTo>
                    <a:pt x="406" y="3324"/>
                  </a:lnTo>
                  <a:lnTo>
                    <a:pt x="405" y="3323"/>
                  </a:lnTo>
                  <a:lnTo>
                    <a:pt x="403" y="3323"/>
                  </a:lnTo>
                  <a:lnTo>
                    <a:pt x="401" y="3322"/>
                  </a:lnTo>
                  <a:lnTo>
                    <a:pt x="400" y="3321"/>
                  </a:lnTo>
                  <a:lnTo>
                    <a:pt x="398" y="3320"/>
                  </a:lnTo>
                  <a:lnTo>
                    <a:pt x="397" y="3320"/>
                  </a:lnTo>
                  <a:lnTo>
                    <a:pt x="396" y="3318"/>
                  </a:lnTo>
                  <a:lnTo>
                    <a:pt x="393" y="3317"/>
                  </a:lnTo>
                  <a:lnTo>
                    <a:pt x="392" y="3316"/>
                  </a:lnTo>
                  <a:lnTo>
                    <a:pt x="391" y="3316"/>
                  </a:lnTo>
                  <a:lnTo>
                    <a:pt x="389" y="3315"/>
                  </a:lnTo>
                  <a:lnTo>
                    <a:pt x="388" y="3314"/>
                  </a:lnTo>
                  <a:lnTo>
                    <a:pt x="387" y="3313"/>
                  </a:lnTo>
                  <a:lnTo>
                    <a:pt x="385" y="3312"/>
                  </a:lnTo>
                  <a:lnTo>
                    <a:pt x="383" y="3312"/>
                  </a:lnTo>
                  <a:lnTo>
                    <a:pt x="382" y="3310"/>
                  </a:lnTo>
                  <a:lnTo>
                    <a:pt x="382" y="3308"/>
                  </a:lnTo>
                  <a:lnTo>
                    <a:pt x="382" y="3307"/>
                  </a:lnTo>
                  <a:lnTo>
                    <a:pt x="382" y="3306"/>
                  </a:lnTo>
                  <a:lnTo>
                    <a:pt x="381" y="3304"/>
                  </a:lnTo>
                  <a:lnTo>
                    <a:pt x="380" y="3301"/>
                  </a:lnTo>
                  <a:lnTo>
                    <a:pt x="375" y="3301"/>
                  </a:lnTo>
                  <a:lnTo>
                    <a:pt x="375" y="3304"/>
                  </a:lnTo>
                  <a:lnTo>
                    <a:pt x="373" y="3304"/>
                  </a:lnTo>
                  <a:lnTo>
                    <a:pt x="372" y="3305"/>
                  </a:lnTo>
                  <a:lnTo>
                    <a:pt x="371" y="3305"/>
                  </a:lnTo>
                  <a:lnTo>
                    <a:pt x="368" y="3305"/>
                  </a:lnTo>
                  <a:lnTo>
                    <a:pt x="367" y="3305"/>
                  </a:lnTo>
                  <a:lnTo>
                    <a:pt x="365" y="3304"/>
                  </a:lnTo>
                  <a:lnTo>
                    <a:pt x="364" y="3304"/>
                  </a:lnTo>
                  <a:lnTo>
                    <a:pt x="362" y="3304"/>
                  </a:lnTo>
                  <a:lnTo>
                    <a:pt x="360" y="3304"/>
                  </a:lnTo>
                  <a:lnTo>
                    <a:pt x="358" y="3302"/>
                  </a:lnTo>
                  <a:lnTo>
                    <a:pt x="357" y="3302"/>
                  </a:lnTo>
                  <a:lnTo>
                    <a:pt x="356" y="3301"/>
                  </a:lnTo>
                  <a:lnTo>
                    <a:pt x="354" y="3301"/>
                  </a:lnTo>
                  <a:lnTo>
                    <a:pt x="353" y="3300"/>
                  </a:lnTo>
                  <a:lnTo>
                    <a:pt x="350" y="3300"/>
                  </a:lnTo>
                  <a:lnTo>
                    <a:pt x="346" y="3299"/>
                  </a:lnTo>
                  <a:lnTo>
                    <a:pt x="342" y="3297"/>
                  </a:lnTo>
                  <a:lnTo>
                    <a:pt x="341" y="3297"/>
                  </a:lnTo>
                  <a:lnTo>
                    <a:pt x="340" y="3296"/>
                  </a:lnTo>
                  <a:lnTo>
                    <a:pt x="338" y="3297"/>
                  </a:lnTo>
                  <a:lnTo>
                    <a:pt x="337" y="3298"/>
                  </a:lnTo>
                  <a:lnTo>
                    <a:pt x="335" y="3298"/>
                  </a:lnTo>
                  <a:lnTo>
                    <a:pt x="333" y="3299"/>
                  </a:lnTo>
                  <a:lnTo>
                    <a:pt x="332" y="3300"/>
                  </a:lnTo>
                  <a:lnTo>
                    <a:pt x="331" y="3300"/>
                  </a:lnTo>
                  <a:lnTo>
                    <a:pt x="329" y="3301"/>
                  </a:lnTo>
                  <a:lnTo>
                    <a:pt x="328" y="3302"/>
                  </a:lnTo>
                  <a:lnTo>
                    <a:pt x="326" y="3302"/>
                  </a:lnTo>
                  <a:lnTo>
                    <a:pt x="324" y="3304"/>
                  </a:lnTo>
                  <a:lnTo>
                    <a:pt x="323" y="3305"/>
                  </a:lnTo>
                  <a:lnTo>
                    <a:pt x="322" y="3305"/>
                  </a:lnTo>
                  <a:lnTo>
                    <a:pt x="320" y="3305"/>
                  </a:lnTo>
                  <a:lnTo>
                    <a:pt x="317" y="3305"/>
                  </a:lnTo>
                  <a:lnTo>
                    <a:pt x="316" y="3306"/>
                  </a:lnTo>
                  <a:lnTo>
                    <a:pt x="314" y="3306"/>
                  </a:lnTo>
                  <a:lnTo>
                    <a:pt x="313" y="3305"/>
                  </a:lnTo>
                  <a:lnTo>
                    <a:pt x="312" y="3304"/>
                  </a:lnTo>
                  <a:lnTo>
                    <a:pt x="312" y="3302"/>
                  </a:lnTo>
                  <a:lnTo>
                    <a:pt x="312" y="3300"/>
                  </a:lnTo>
                  <a:lnTo>
                    <a:pt x="312" y="3299"/>
                  </a:lnTo>
                  <a:lnTo>
                    <a:pt x="310" y="3298"/>
                  </a:lnTo>
                  <a:lnTo>
                    <a:pt x="308" y="3298"/>
                  </a:lnTo>
                  <a:lnTo>
                    <a:pt x="306" y="3296"/>
                  </a:lnTo>
                  <a:lnTo>
                    <a:pt x="305" y="3297"/>
                  </a:lnTo>
                  <a:lnTo>
                    <a:pt x="302" y="3298"/>
                  </a:lnTo>
                  <a:lnTo>
                    <a:pt x="299" y="3299"/>
                  </a:lnTo>
                  <a:lnTo>
                    <a:pt x="298" y="3300"/>
                  </a:lnTo>
                  <a:lnTo>
                    <a:pt x="296" y="3302"/>
                  </a:lnTo>
                  <a:lnTo>
                    <a:pt x="296" y="3305"/>
                  </a:lnTo>
                  <a:lnTo>
                    <a:pt x="297" y="3310"/>
                  </a:lnTo>
                  <a:lnTo>
                    <a:pt x="293" y="3310"/>
                  </a:lnTo>
                  <a:lnTo>
                    <a:pt x="291" y="3309"/>
                  </a:lnTo>
                  <a:lnTo>
                    <a:pt x="289" y="3310"/>
                  </a:lnTo>
                  <a:lnTo>
                    <a:pt x="287" y="3312"/>
                  </a:lnTo>
                  <a:lnTo>
                    <a:pt x="284" y="3312"/>
                  </a:lnTo>
                  <a:lnTo>
                    <a:pt x="282" y="3313"/>
                  </a:lnTo>
                  <a:lnTo>
                    <a:pt x="276" y="3313"/>
                  </a:lnTo>
                  <a:lnTo>
                    <a:pt x="274" y="3314"/>
                  </a:lnTo>
                  <a:lnTo>
                    <a:pt x="271" y="3313"/>
                  </a:lnTo>
                  <a:lnTo>
                    <a:pt x="268" y="3309"/>
                  </a:lnTo>
                  <a:lnTo>
                    <a:pt x="266" y="3306"/>
                  </a:lnTo>
                  <a:lnTo>
                    <a:pt x="263" y="3302"/>
                  </a:lnTo>
                  <a:lnTo>
                    <a:pt x="260" y="3300"/>
                  </a:lnTo>
                  <a:lnTo>
                    <a:pt x="257" y="3299"/>
                  </a:lnTo>
                  <a:lnTo>
                    <a:pt x="252" y="3299"/>
                  </a:lnTo>
                  <a:lnTo>
                    <a:pt x="249" y="3298"/>
                  </a:lnTo>
                  <a:lnTo>
                    <a:pt x="248" y="3296"/>
                  </a:lnTo>
                  <a:lnTo>
                    <a:pt x="247" y="3295"/>
                  </a:lnTo>
                  <a:lnTo>
                    <a:pt x="245" y="3293"/>
                  </a:lnTo>
                  <a:lnTo>
                    <a:pt x="242" y="3291"/>
                  </a:lnTo>
                  <a:lnTo>
                    <a:pt x="241" y="3289"/>
                  </a:lnTo>
                  <a:lnTo>
                    <a:pt x="238" y="3285"/>
                  </a:lnTo>
                  <a:lnTo>
                    <a:pt x="234" y="3283"/>
                  </a:lnTo>
                  <a:lnTo>
                    <a:pt x="231" y="3284"/>
                  </a:lnTo>
                  <a:lnTo>
                    <a:pt x="230" y="3284"/>
                  </a:lnTo>
                  <a:lnTo>
                    <a:pt x="229" y="3284"/>
                  </a:lnTo>
                  <a:lnTo>
                    <a:pt x="226" y="3283"/>
                  </a:lnTo>
                  <a:lnTo>
                    <a:pt x="224" y="3283"/>
                  </a:lnTo>
                  <a:lnTo>
                    <a:pt x="223" y="3282"/>
                  </a:lnTo>
                  <a:lnTo>
                    <a:pt x="222" y="3281"/>
                  </a:lnTo>
                  <a:lnTo>
                    <a:pt x="219" y="3281"/>
                  </a:lnTo>
                  <a:lnTo>
                    <a:pt x="218" y="3280"/>
                  </a:lnTo>
                  <a:lnTo>
                    <a:pt x="217" y="3280"/>
                  </a:lnTo>
                  <a:lnTo>
                    <a:pt x="215" y="3276"/>
                  </a:lnTo>
                  <a:lnTo>
                    <a:pt x="215" y="3274"/>
                  </a:lnTo>
                  <a:lnTo>
                    <a:pt x="214" y="3273"/>
                  </a:lnTo>
                  <a:lnTo>
                    <a:pt x="214" y="3271"/>
                  </a:lnTo>
                  <a:lnTo>
                    <a:pt x="214" y="3268"/>
                  </a:lnTo>
                  <a:lnTo>
                    <a:pt x="212" y="3263"/>
                  </a:lnTo>
                  <a:lnTo>
                    <a:pt x="212" y="3262"/>
                  </a:lnTo>
                  <a:lnTo>
                    <a:pt x="213" y="3260"/>
                  </a:lnTo>
                  <a:lnTo>
                    <a:pt x="213" y="3258"/>
                  </a:lnTo>
                  <a:lnTo>
                    <a:pt x="214" y="3257"/>
                  </a:lnTo>
                  <a:lnTo>
                    <a:pt x="215" y="3256"/>
                  </a:lnTo>
                  <a:lnTo>
                    <a:pt x="216" y="3255"/>
                  </a:lnTo>
                  <a:lnTo>
                    <a:pt x="216" y="3254"/>
                  </a:lnTo>
                  <a:lnTo>
                    <a:pt x="217" y="3251"/>
                  </a:lnTo>
                  <a:lnTo>
                    <a:pt x="217" y="3250"/>
                  </a:lnTo>
                  <a:lnTo>
                    <a:pt x="218" y="3249"/>
                  </a:lnTo>
                  <a:lnTo>
                    <a:pt x="218" y="3248"/>
                  </a:lnTo>
                  <a:lnTo>
                    <a:pt x="218" y="3246"/>
                  </a:lnTo>
                  <a:lnTo>
                    <a:pt x="218" y="3245"/>
                  </a:lnTo>
                  <a:lnTo>
                    <a:pt x="218" y="3242"/>
                  </a:lnTo>
                  <a:lnTo>
                    <a:pt x="218" y="3241"/>
                  </a:lnTo>
                  <a:lnTo>
                    <a:pt x="218" y="3240"/>
                  </a:lnTo>
                  <a:lnTo>
                    <a:pt x="218" y="3238"/>
                  </a:lnTo>
                  <a:lnTo>
                    <a:pt x="217" y="3237"/>
                  </a:lnTo>
                  <a:lnTo>
                    <a:pt x="216" y="3236"/>
                  </a:lnTo>
                  <a:lnTo>
                    <a:pt x="216" y="3234"/>
                  </a:lnTo>
                  <a:lnTo>
                    <a:pt x="216" y="3232"/>
                  </a:lnTo>
                  <a:lnTo>
                    <a:pt x="216" y="3231"/>
                  </a:lnTo>
                  <a:lnTo>
                    <a:pt x="216" y="3228"/>
                  </a:lnTo>
                  <a:lnTo>
                    <a:pt x="218" y="3225"/>
                  </a:lnTo>
                  <a:lnTo>
                    <a:pt x="219" y="3223"/>
                  </a:lnTo>
                  <a:lnTo>
                    <a:pt x="217" y="3221"/>
                  </a:lnTo>
                  <a:lnTo>
                    <a:pt x="216" y="3220"/>
                  </a:lnTo>
                  <a:lnTo>
                    <a:pt x="216" y="3217"/>
                  </a:lnTo>
                  <a:lnTo>
                    <a:pt x="216" y="3216"/>
                  </a:lnTo>
                  <a:lnTo>
                    <a:pt x="215" y="3214"/>
                  </a:lnTo>
                  <a:lnTo>
                    <a:pt x="215" y="3213"/>
                  </a:lnTo>
                  <a:lnTo>
                    <a:pt x="215" y="3212"/>
                  </a:lnTo>
                  <a:lnTo>
                    <a:pt x="216" y="3209"/>
                  </a:lnTo>
                  <a:lnTo>
                    <a:pt x="216" y="3207"/>
                  </a:lnTo>
                  <a:lnTo>
                    <a:pt x="217" y="3206"/>
                  </a:lnTo>
                  <a:lnTo>
                    <a:pt x="217" y="3205"/>
                  </a:lnTo>
                  <a:lnTo>
                    <a:pt x="219" y="3201"/>
                  </a:lnTo>
                  <a:lnTo>
                    <a:pt x="221" y="3196"/>
                  </a:lnTo>
                  <a:lnTo>
                    <a:pt x="219" y="3192"/>
                  </a:lnTo>
                  <a:lnTo>
                    <a:pt x="219" y="3191"/>
                  </a:lnTo>
                  <a:lnTo>
                    <a:pt x="218" y="3190"/>
                  </a:lnTo>
                  <a:lnTo>
                    <a:pt x="218" y="3188"/>
                  </a:lnTo>
                  <a:lnTo>
                    <a:pt x="218" y="3187"/>
                  </a:lnTo>
                  <a:lnTo>
                    <a:pt x="217" y="3184"/>
                  </a:lnTo>
                  <a:lnTo>
                    <a:pt x="217" y="3183"/>
                  </a:lnTo>
                  <a:lnTo>
                    <a:pt x="216" y="3181"/>
                  </a:lnTo>
                  <a:lnTo>
                    <a:pt x="216" y="3180"/>
                  </a:lnTo>
                  <a:lnTo>
                    <a:pt x="215" y="3179"/>
                  </a:lnTo>
                  <a:lnTo>
                    <a:pt x="215" y="3177"/>
                  </a:lnTo>
                  <a:lnTo>
                    <a:pt x="214" y="3175"/>
                  </a:lnTo>
                  <a:lnTo>
                    <a:pt x="213" y="3174"/>
                  </a:lnTo>
                  <a:lnTo>
                    <a:pt x="213" y="3172"/>
                  </a:lnTo>
                  <a:lnTo>
                    <a:pt x="212" y="3171"/>
                  </a:lnTo>
                  <a:lnTo>
                    <a:pt x="213" y="3169"/>
                  </a:lnTo>
                  <a:lnTo>
                    <a:pt x="213" y="3167"/>
                  </a:lnTo>
                  <a:lnTo>
                    <a:pt x="214" y="3166"/>
                  </a:lnTo>
                  <a:lnTo>
                    <a:pt x="216" y="3166"/>
                  </a:lnTo>
                  <a:lnTo>
                    <a:pt x="217" y="3166"/>
                  </a:lnTo>
                  <a:lnTo>
                    <a:pt x="218" y="3166"/>
                  </a:lnTo>
                  <a:lnTo>
                    <a:pt x="221" y="3166"/>
                  </a:lnTo>
                  <a:lnTo>
                    <a:pt x="223" y="3166"/>
                  </a:lnTo>
                  <a:lnTo>
                    <a:pt x="223" y="3169"/>
                  </a:lnTo>
                  <a:lnTo>
                    <a:pt x="223" y="3170"/>
                  </a:lnTo>
                  <a:lnTo>
                    <a:pt x="224" y="3171"/>
                  </a:lnTo>
                  <a:lnTo>
                    <a:pt x="225" y="3173"/>
                  </a:lnTo>
                  <a:lnTo>
                    <a:pt x="225" y="3174"/>
                  </a:lnTo>
                  <a:lnTo>
                    <a:pt x="227" y="3174"/>
                  </a:lnTo>
                  <a:lnTo>
                    <a:pt x="229" y="3173"/>
                  </a:lnTo>
                  <a:lnTo>
                    <a:pt x="231" y="3173"/>
                  </a:lnTo>
                  <a:lnTo>
                    <a:pt x="232" y="3173"/>
                  </a:lnTo>
                  <a:lnTo>
                    <a:pt x="234" y="3172"/>
                  </a:lnTo>
                  <a:lnTo>
                    <a:pt x="235" y="3172"/>
                  </a:lnTo>
                  <a:lnTo>
                    <a:pt x="237" y="3171"/>
                  </a:lnTo>
                  <a:lnTo>
                    <a:pt x="239" y="3171"/>
                  </a:lnTo>
                  <a:lnTo>
                    <a:pt x="241" y="3171"/>
                  </a:lnTo>
                  <a:lnTo>
                    <a:pt x="242" y="3170"/>
                  </a:lnTo>
                  <a:lnTo>
                    <a:pt x="245" y="3170"/>
                  </a:lnTo>
                  <a:lnTo>
                    <a:pt x="246" y="3170"/>
                  </a:lnTo>
                  <a:lnTo>
                    <a:pt x="248" y="3169"/>
                  </a:lnTo>
                  <a:lnTo>
                    <a:pt x="249" y="3169"/>
                  </a:lnTo>
                  <a:lnTo>
                    <a:pt x="250" y="3169"/>
                  </a:lnTo>
                  <a:lnTo>
                    <a:pt x="252" y="3167"/>
                  </a:lnTo>
                  <a:lnTo>
                    <a:pt x="254" y="3167"/>
                  </a:lnTo>
                  <a:lnTo>
                    <a:pt x="256" y="3167"/>
                  </a:lnTo>
                  <a:lnTo>
                    <a:pt x="257" y="3167"/>
                  </a:lnTo>
                  <a:lnTo>
                    <a:pt x="259" y="3167"/>
                  </a:lnTo>
                  <a:lnTo>
                    <a:pt x="260" y="3167"/>
                  </a:lnTo>
                  <a:lnTo>
                    <a:pt x="263" y="3167"/>
                  </a:lnTo>
                  <a:lnTo>
                    <a:pt x="264" y="3167"/>
                  </a:lnTo>
                  <a:lnTo>
                    <a:pt x="265" y="3167"/>
                  </a:lnTo>
                  <a:lnTo>
                    <a:pt x="267" y="3169"/>
                  </a:lnTo>
                  <a:lnTo>
                    <a:pt x="268" y="3169"/>
                  </a:lnTo>
                  <a:lnTo>
                    <a:pt x="270" y="3170"/>
                  </a:lnTo>
                  <a:lnTo>
                    <a:pt x="271" y="3170"/>
                  </a:lnTo>
                  <a:lnTo>
                    <a:pt x="273" y="3171"/>
                  </a:lnTo>
                  <a:lnTo>
                    <a:pt x="274" y="3171"/>
                  </a:lnTo>
                  <a:lnTo>
                    <a:pt x="275" y="3172"/>
                  </a:lnTo>
                  <a:lnTo>
                    <a:pt x="277" y="3172"/>
                  </a:lnTo>
                  <a:lnTo>
                    <a:pt x="279" y="3173"/>
                  </a:lnTo>
                  <a:lnTo>
                    <a:pt x="280" y="3173"/>
                  </a:lnTo>
                  <a:lnTo>
                    <a:pt x="282" y="3174"/>
                  </a:lnTo>
                  <a:lnTo>
                    <a:pt x="283" y="3174"/>
                  </a:lnTo>
                  <a:lnTo>
                    <a:pt x="285" y="3174"/>
                  </a:lnTo>
                  <a:lnTo>
                    <a:pt x="287" y="3174"/>
                  </a:lnTo>
                  <a:lnTo>
                    <a:pt x="289" y="3174"/>
                  </a:lnTo>
                  <a:lnTo>
                    <a:pt x="290" y="3174"/>
                  </a:lnTo>
                  <a:lnTo>
                    <a:pt x="291" y="3173"/>
                  </a:lnTo>
                  <a:lnTo>
                    <a:pt x="293" y="3173"/>
                  </a:lnTo>
                  <a:lnTo>
                    <a:pt x="295" y="3173"/>
                  </a:lnTo>
                  <a:lnTo>
                    <a:pt x="297" y="3173"/>
                  </a:lnTo>
                  <a:lnTo>
                    <a:pt x="298" y="3173"/>
                  </a:lnTo>
                  <a:lnTo>
                    <a:pt x="300" y="3173"/>
                  </a:lnTo>
                  <a:lnTo>
                    <a:pt x="301" y="3173"/>
                  </a:lnTo>
                  <a:lnTo>
                    <a:pt x="304" y="3173"/>
                  </a:lnTo>
                  <a:lnTo>
                    <a:pt x="305" y="3172"/>
                  </a:lnTo>
                  <a:lnTo>
                    <a:pt x="308" y="3170"/>
                  </a:lnTo>
                  <a:lnTo>
                    <a:pt x="305" y="3167"/>
                  </a:lnTo>
                  <a:lnTo>
                    <a:pt x="302" y="3165"/>
                  </a:lnTo>
                  <a:lnTo>
                    <a:pt x="300" y="3162"/>
                  </a:lnTo>
                  <a:lnTo>
                    <a:pt x="299" y="3158"/>
                  </a:lnTo>
                  <a:lnTo>
                    <a:pt x="299" y="3155"/>
                  </a:lnTo>
                  <a:lnTo>
                    <a:pt x="302" y="3156"/>
                  </a:lnTo>
                  <a:lnTo>
                    <a:pt x="305" y="3156"/>
                  </a:lnTo>
                  <a:lnTo>
                    <a:pt x="306" y="3155"/>
                  </a:lnTo>
                  <a:lnTo>
                    <a:pt x="307" y="3155"/>
                  </a:lnTo>
                  <a:lnTo>
                    <a:pt x="309" y="3155"/>
                  </a:lnTo>
                  <a:lnTo>
                    <a:pt x="310" y="3154"/>
                  </a:lnTo>
                  <a:lnTo>
                    <a:pt x="313" y="3154"/>
                  </a:lnTo>
                  <a:lnTo>
                    <a:pt x="314" y="3153"/>
                  </a:lnTo>
                  <a:lnTo>
                    <a:pt x="315" y="3152"/>
                  </a:lnTo>
                  <a:lnTo>
                    <a:pt x="317" y="3150"/>
                  </a:lnTo>
                  <a:lnTo>
                    <a:pt x="318" y="3149"/>
                  </a:lnTo>
                  <a:lnTo>
                    <a:pt x="320" y="3148"/>
                  </a:lnTo>
                  <a:lnTo>
                    <a:pt x="321" y="3147"/>
                  </a:lnTo>
                  <a:lnTo>
                    <a:pt x="322" y="3146"/>
                  </a:lnTo>
                  <a:lnTo>
                    <a:pt x="323" y="3145"/>
                  </a:lnTo>
                  <a:lnTo>
                    <a:pt x="324" y="3144"/>
                  </a:lnTo>
                  <a:lnTo>
                    <a:pt x="325" y="3142"/>
                  </a:lnTo>
                  <a:lnTo>
                    <a:pt x="326" y="3140"/>
                  </a:lnTo>
                  <a:lnTo>
                    <a:pt x="328" y="3139"/>
                  </a:lnTo>
                  <a:lnTo>
                    <a:pt x="329" y="3138"/>
                  </a:lnTo>
                  <a:lnTo>
                    <a:pt x="329" y="3136"/>
                  </a:lnTo>
                  <a:lnTo>
                    <a:pt x="330" y="3135"/>
                  </a:lnTo>
                  <a:lnTo>
                    <a:pt x="330" y="3133"/>
                  </a:lnTo>
                  <a:lnTo>
                    <a:pt x="331" y="3132"/>
                  </a:lnTo>
                  <a:lnTo>
                    <a:pt x="332" y="3130"/>
                  </a:lnTo>
                  <a:lnTo>
                    <a:pt x="332" y="3129"/>
                  </a:lnTo>
                  <a:lnTo>
                    <a:pt x="333" y="3127"/>
                  </a:lnTo>
                  <a:lnTo>
                    <a:pt x="333" y="3125"/>
                  </a:lnTo>
                  <a:lnTo>
                    <a:pt x="334" y="3124"/>
                  </a:lnTo>
                  <a:lnTo>
                    <a:pt x="334" y="3122"/>
                  </a:lnTo>
                  <a:lnTo>
                    <a:pt x="335" y="3120"/>
                  </a:lnTo>
                  <a:lnTo>
                    <a:pt x="337" y="3119"/>
                  </a:lnTo>
                  <a:lnTo>
                    <a:pt x="337" y="3116"/>
                  </a:lnTo>
                  <a:lnTo>
                    <a:pt x="338" y="3115"/>
                  </a:lnTo>
                  <a:lnTo>
                    <a:pt x="339" y="3113"/>
                  </a:lnTo>
                  <a:lnTo>
                    <a:pt x="339" y="3111"/>
                  </a:lnTo>
                  <a:lnTo>
                    <a:pt x="340" y="3110"/>
                  </a:lnTo>
                  <a:lnTo>
                    <a:pt x="340" y="3108"/>
                  </a:lnTo>
                  <a:lnTo>
                    <a:pt x="340" y="3106"/>
                  </a:lnTo>
                  <a:lnTo>
                    <a:pt x="341" y="3105"/>
                  </a:lnTo>
                  <a:lnTo>
                    <a:pt x="342" y="3103"/>
                  </a:lnTo>
                  <a:lnTo>
                    <a:pt x="342" y="3102"/>
                  </a:lnTo>
                  <a:lnTo>
                    <a:pt x="342" y="3100"/>
                  </a:lnTo>
                  <a:lnTo>
                    <a:pt x="343" y="3098"/>
                  </a:lnTo>
                  <a:lnTo>
                    <a:pt x="343" y="3097"/>
                  </a:lnTo>
                  <a:lnTo>
                    <a:pt x="341" y="3094"/>
                  </a:lnTo>
                  <a:lnTo>
                    <a:pt x="345" y="3087"/>
                  </a:lnTo>
                  <a:lnTo>
                    <a:pt x="346" y="3086"/>
                  </a:lnTo>
                  <a:lnTo>
                    <a:pt x="346" y="3083"/>
                  </a:lnTo>
                  <a:lnTo>
                    <a:pt x="346" y="3082"/>
                  </a:lnTo>
                  <a:lnTo>
                    <a:pt x="346" y="3080"/>
                  </a:lnTo>
                  <a:lnTo>
                    <a:pt x="346" y="3079"/>
                  </a:lnTo>
                  <a:lnTo>
                    <a:pt x="346" y="3077"/>
                  </a:lnTo>
                  <a:lnTo>
                    <a:pt x="346" y="3076"/>
                  </a:lnTo>
                  <a:lnTo>
                    <a:pt x="345" y="3073"/>
                  </a:lnTo>
                  <a:lnTo>
                    <a:pt x="345" y="3072"/>
                  </a:lnTo>
                  <a:lnTo>
                    <a:pt x="345" y="3070"/>
                  </a:lnTo>
                  <a:lnTo>
                    <a:pt x="343" y="3069"/>
                  </a:lnTo>
                  <a:lnTo>
                    <a:pt x="343" y="3066"/>
                  </a:lnTo>
                  <a:lnTo>
                    <a:pt x="343" y="3065"/>
                  </a:lnTo>
                  <a:lnTo>
                    <a:pt x="343" y="3063"/>
                  </a:lnTo>
                  <a:lnTo>
                    <a:pt x="342" y="3062"/>
                  </a:lnTo>
                  <a:lnTo>
                    <a:pt x="342" y="3061"/>
                  </a:lnTo>
                  <a:lnTo>
                    <a:pt x="342" y="3058"/>
                  </a:lnTo>
                  <a:lnTo>
                    <a:pt x="341" y="3056"/>
                  </a:lnTo>
                  <a:lnTo>
                    <a:pt x="341" y="3055"/>
                  </a:lnTo>
                  <a:lnTo>
                    <a:pt x="341" y="3054"/>
                  </a:lnTo>
                  <a:lnTo>
                    <a:pt x="340" y="3052"/>
                  </a:lnTo>
                  <a:lnTo>
                    <a:pt x="340" y="3051"/>
                  </a:lnTo>
                  <a:lnTo>
                    <a:pt x="340" y="3048"/>
                  </a:lnTo>
                  <a:lnTo>
                    <a:pt x="339" y="3047"/>
                  </a:lnTo>
                  <a:lnTo>
                    <a:pt x="340" y="3044"/>
                  </a:lnTo>
                  <a:lnTo>
                    <a:pt x="337" y="3041"/>
                  </a:lnTo>
                  <a:lnTo>
                    <a:pt x="338" y="3038"/>
                  </a:lnTo>
                  <a:lnTo>
                    <a:pt x="337" y="3037"/>
                  </a:lnTo>
                  <a:lnTo>
                    <a:pt x="337" y="3035"/>
                  </a:lnTo>
                  <a:lnTo>
                    <a:pt x="335" y="3034"/>
                  </a:lnTo>
                  <a:lnTo>
                    <a:pt x="334" y="3032"/>
                  </a:lnTo>
                  <a:lnTo>
                    <a:pt x="333" y="3031"/>
                  </a:lnTo>
                  <a:lnTo>
                    <a:pt x="332" y="3030"/>
                  </a:lnTo>
                  <a:lnTo>
                    <a:pt x="331" y="3029"/>
                  </a:lnTo>
                  <a:lnTo>
                    <a:pt x="330" y="3028"/>
                  </a:lnTo>
                  <a:lnTo>
                    <a:pt x="329" y="3027"/>
                  </a:lnTo>
                  <a:lnTo>
                    <a:pt x="326" y="3026"/>
                  </a:lnTo>
                  <a:lnTo>
                    <a:pt x="325" y="3024"/>
                  </a:lnTo>
                  <a:lnTo>
                    <a:pt x="324" y="3023"/>
                  </a:lnTo>
                  <a:lnTo>
                    <a:pt x="322" y="3023"/>
                  </a:lnTo>
                  <a:lnTo>
                    <a:pt x="321" y="3023"/>
                  </a:lnTo>
                  <a:lnTo>
                    <a:pt x="320" y="3023"/>
                  </a:lnTo>
                  <a:lnTo>
                    <a:pt x="317" y="3024"/>
                  </a:lnTo>
                  <a:lnTo>
                    <a:pt x="316" y="3024"/>
                  </a:lnTo>
                  <a:lnTo>
                    <a:pt x="314" y="3026"/>
                  </a:lnTo>
                  <a:lnTo>
                    <a:pt x="312" y="3026"/>
                  </a:lnTo>
                  <a:lnTo>
                    <a:pt x="310" y="3026"/>
                  </a:lnTo>
                  <a:lnTo>
                    <a:pt x="308" y="3026"/>
                  </a:lnTo>
                  <a:lnTo>
                    <a:pt x="307" y="3027"/>
                  </a:lnTo>
                  <a:lnTo>
                    <a:pt x="305" y="3027"/>
                  </a:lnTo>
                  <a:lnTo>
                    <a:pt x="302" y="3028"/>
                  </a:lnTo>
                  <a:lnTo>
                    <a:pt x="301" y="3026"/>
                  </a:lnTo>
                  <a:lnTo>
                    <a:pt x="298" y="3028"/>
                  </a:lnTo>
                  <a:lnTo>
                    <a:pt x="297" y="3028"/>
                  </a:lnTo>
                  <a:lnTo>
                    <a:pt x="295" y="3028"/>
                  </a:lnTo>
                  <a:lnTo>
                    <a:pt x="293" y="3028"/>
                  </a:lnTo>
                  <a:lnTo>
                    <a:pt x="291" y="3028"/>
                  </a:lnTo>
                  <a:lnTo>
                    <a:pt x="290" y="3028"/>
                  </a:lnTo>
                  <a:lnTo>
                    <a:pt x="289" y="3028"/>
                  </a:lnTo>
                  <a:lnTo>
                    <a:pt x="287" y="3028"/>
                  </a:lnTo>
                  <a:lnTo>
                    <a:pt x="285" y="3028"/>
                  </a:lnTo>
                  <a:lnTo>
                    <a:pt x="283" y="3028"/>
                  </a:lnTo>
                  <a:lnTo>
                    <a:pt x="282" y="3028"/>
                  </a:lnTo>
                  <a:lnTo>
                    <a:pt x="281" y="3027"/>
                  </a:lnTo>
                  <a:lnTo>
                    <a:pt x="280" y="3027"/>
                  </a:lnTo>
                  <a:lnTo>
                    <a:pt x="277" y="3026"/>
                  </a:lnTo>
                  <a:lnTo>
                    <a:pt x="277" y="3024"/>
                  </a:lnTo>
                  <a:lnTo>
                    <a:pt x="277" y="3023"/>
                  </a:lnTo>
                  <a:lnTo>
                    <a:pt x="277" y="3021"/>
                  </a:lnTo>
                  <a:lnTo>
                    <a:pt x="276" y="3020"/>
                  </a:lnTo>
                  <a:lnTo>
                    <a:pt x="275" y="3019"/>
                  </a:lnTo>
                  <a:lnTo>
                    <a:pt x="273" y="3019"/>
                  </a:lnTo>
                  <a:lnTo>
                    <a:pt x="272" y="3018"/>
                  </a:lnTo>
                  <a:lnTo>
                    <a:pt x="270" y="3018"/>
                  </a:lnTo>
                  <a:lnTo>
                    <a:pt x="268" y="3018"/>
                  </a:lnTo>
                  <a:lnTo>
                    <a:pt x="266" y="3016"/>
                  </a:lnTo>
                  <a:lnTo>
                    <a:pt x="265" y="3016"/>
                  </a:lnTo>
                  <a:lnTo>
                    <a:pt x="263" y="3018"/>
                  </a:lnTo>
                  <a:lnTo>
                    <a:pt x="259" y="3016"/>
                  </a:lnTo>
                  <a:lnTo>
                    <a:pt x="257" y="3014"/>
                  </a:lnTo>
                  <a:lnTo>
                    <a:pt x="256" y="3013"/>
                  </a:lnTo>
                  <a:lnTo>
                    <a:pt x="252" y="3016"/>
                  </a:lnTo>
                  <a:lnTo>
                    <a:pt x="251" y="3018"/>
                  </a:lnTo>
                  <a:lnTo>
                    <a:pt x="249" y="3018"/>
                  </a:lnTo>
                  <a:lnTo>
                    <a:pt x="248" y="3018"/>
                  </a:lnTo>
                  <a:lnTo>
                    <a:pt x="246" y="3019"/>
                  </a:lnTo>
                  <a:lnTo>
                    <a:pt x="245" y="3019"/>
                  </a:lnTo>
                  <a:lnTo>
                    <a:pt x="242" y="3019"/>
                  </a:lnTo>
                  <a:lnTo>
                    <a:pt x="241" y="3020"/>
                  </a:lnTo>
                  <a:lnTo>
                    <a:pt x="239" y="3020"/>
                  </a:lnTo>
                  <a:lnTo>
                    <a:pt x="238" y="3020"/>
                  </a:lnTo>
                  <a:lnTo>
                    <a:pt x="235" y="3020"/>
                  </a:lnTo>
                  <a:lnTo>
                    <a:pt x="234" y="3020"/>
                  </a:lnTo>
                  <a:lnTo>
                    <a:pt x="232" y="3020"/>
                  </a:lnTo>
                  <a:lnTo>
                    <a:pt x="231" y="3021"/>
                  </a:lnTo>
                  <a:lnTo>
                    <a:pt x="230" y="3021"/>
                  </a:lnTo>
                  <a:lnTo>
                    <a:pt x="227" y="3021"/>
                  </a:lnTo>
                  <a:lnTo>
                    <a:pt x="226" y="3021"/>
                  </a:lnTo>
                  <a:lnTo>
                    <a:pt x="224" y="3023"/>
                  </a:lnTo>
                  <a:lnTo>
                    <a:pt x="223" y="3021"/>
                  </a:lnTo>
                  <a:lnTo>
                    <a:pt x="219" y="3021"/>
                  </a:lnTo>
                  <a:lnTo>
                    <a:pt x="218" y="3022"/>
                  </a:lnTo>
                  <a:lnTo>
                    <a:pt x="216" y="3022"/>
                  </a:lnTo>
                  <a:lnTo>
                    <a:pt x="215" y="3022"/>
                  </a:lnTo>
                  <a:lnTo>
                    <a:pt x="213" y="3022"/>
                  </a:lnTo>
                  <a:lnTo>
                    <a:pt x="212" y="3023"/>
                  </a:lnTo>
                  <a:lnTo>
                    <a:pt x="210" y="3023"/>
                  </a:lnTo>
                  <a:lnTo>
                    <a:pt x="208" y="3023"/>
                  </a:lnTo>
                  <a:lnTo>
                    <a:pt x="207" y="3023"/>
                  </a:lnTo>
                  <a:lnTo>
                    <a:pt x="205" y="3024"/>
                  </a:lnTo>
                  <a:lnTo>
                    <a:pt x="204" y="3024"/>
                  </a:lnTo>
                  <a:lnTo>
                    <a:pt x="201" y="3024"/>
                  </a:lnTo>
                  <a:lnTo>
                    <a:pt x="200" y="3024"/>
                  </a:lnTo>
                  <a:lnTo>
                    <a:pt x="198" y="3024"/>
                  </a:lnTo>
                  <a:lnTo>
                    <a:pt x="197" y="3024"/>
                  </a:lnTo>
                  <a:lnTo>
                    <a:pt x="194" y="3024"/>
                  </a:lnTo>
                  <a:lnTo>
                    <a:pt x="193" y="3024"/>
                  </a:lnTo>
                  <a:lnTo>
                    <a:pt x="191" y="3024"/>
                  </a:lnTo>
                  <a:lnTo>
                    <a:pt x="190" y="3024"/>
                  </a:lnTo>
                  <a:lnTo>
                    <a:pt x="189" y="3024"/>
                  </a:lnTo>
                  <a:lnTo>
                    <a:pt x="187" y="3024"/>
                  </a:lnTo>
                  <a:lnTo>
                    <a:pt x="185" y="3024"/>
                  </a:lnTo>
                  <a:lnTo>
                    <a:pt x="183" y="3023"/>
                  </a:lnTo>
                  <a:lnTo>
                    <a:pt x="182" y="3023"/>
                  </a:lnTo>
                  <a:lnTo>
                    <a:pt x="180" y="3023"/>
                  </a:lnTo>
                  <a:lnTo>
                    <a:pt x="179" y="3023"/>
                  </a:lnTo>
                  <a:lnTo>
                    <a:pt x="175" y="3023"/>
                  </a:lnTo>
                  <a:lnTo>
                    <a:pt x="172" y="3023"/>
                  </a:lnTo>
                  <a:lnTo>
                    <a:pt x="171" y="3022"/>
                  </a:lnTo>
                  <a:lnTo>
                    <a:pt x="169" y="3022"/>
                  </a:lnTo>
                  <a:lnTo>
                    <a:pt x="167" y="3022"/>
                  </a:lnTo>
                  <a:lnTo>
                    <a:pt x="165" y="3022"/>
                  </a:lnTo>
                  <a:lnTo>
                    <a:pt x="164" y="3021"/>
                  </a:lnTo>
                  <a:lnTo>
                    <a:pt x="162" y="3021"/>
                  </a:lnTo>
                  <a:lnTo>
                    <a:pt x="160" y="3021"/>
                  </a:lnTo>
                  <a:lnTo>
                    <a:pt x="158" y="3021"/>
                  </a:lnTo>
                  <a:lnTo>
                    <a:pt x="157" y="3020"/>
                  </a:lnTo>
                  <a:lnTo>
                    <a:pt x="155" y="3020"/>
                  </a:lnTo>
                  <a:lnTo>
                    <a:pt x="154" y="3020"/>
                  </a:lnTo>
                  <a:lnTo>
                    <a:pt x="151" y="3020"/>
                  </a:lnTo>
                  <a:lnTo>
                    <a:pt x="150" y="3019"/>
                  </a:lnTo>
                  <a:lnTo>
                    <a:pt x="148" y="3019"/>
                  </a:lnTo>
                  <a:lnTo>
                    <a:pt x="147" y="3019"/>
                  </a:lnTo>
                  <a:lnTo>
                    <a:pt x="144" y="3018"/>
                  </a:lnTo>
                  <a:lnTo>
                    <a:pt x="143" y="3018"/>
                  </a:lnTo>
                  <a:lnTo>
                    <a:pt x="141" y="3018"/>
                  </a:lnTo>
                  <a:lnTo>
                    <a:pt x="140" y="3018"/>
                  </a:lnTo>
                  <a:lnTo>
                    <a:pt x="139" y="3016"/>
                  </a:lnTo>
                  <a:lnTo>
                    <a:pt x="137" y="3018"/>
                  </a:lnTo>
                  <a:lnTo>
                    <a:pt x="135" y="3018"/>
                  </a:lnTo>
                  <a:lnTo>
                    <a:pt x="134" y="3019"/>
                  </a:lnTo>
                  <a:lnTo>
                    <a:pt x="133" y="3022"/>
                  </a:lnTo>
                  <a:lnTo>
                    <a:pt x="131" y="3021"/>
                  </a:lnTo>
                  <a:lnTo>
                    <a:pt x="131" y="3026"/>
                  </a:lnTo>
                  <a:lnTo>
                    <a:pt x="130" y="3027"/>
                  </a:lnTo>
                  <a:lnTo>
                    <a:pt x="129" y="3029"/>
                  </a:lnTo>
                  <a:lnTo>
                    <a:pt x="127" y="3030"/>
                  </a:lnTo>
                  <a:lnTo>
                    <a:pt x="126" y="3031"/>
                  </a:lnTo>
                  <a:lnTo>
                    <a:pt x="125" y="3031"/>
                  </a:lnTo>
                  <a:lnTo>
                    <a:pt x="123" y="3030"/>
                  </a:lnTo>
                  <a:lnTo>
                    <a:pt x="122" y="3030"/>
                  </a:lnTo>
                  <a:lnTo>
                    <a:pt x="121" y="3029"/>
                  </a:lnTo>
                  <a:lnTo>
                    <a:pt x="118" y="3029"/>
                  </a:lnTo>
                  <a:lnTo>
                    <a:pt x="117" y="3028"/>
                  </a:lnTo>
                  <a:lnTo>
                    <a:pt x="116" y="3026"/>
                  </a:lnTo>
                  <a:lnTo>
                    <a:pt x="113" y="3026"/>
                  </a:lnTo>
                  <a:lnTo>
                    <a:pt x="108" y="3024"/>
                  </a:lnTo>
                  <a:lnTo>
                    <a:pt x="106" y="3020"/>
                  </a:lnTo>
                  <a:lnTo>
                    <a:pt x="105" y="3015"/>
                  </a:lnTo>
                  <a:lnTo>
                    <a:pt x="104" y="3013"/>
                  </a:lnTo>
                  <a:lnTo>
                    <a:pt x="100" y="3011"/>
                  </a:lnTo>
                  <a:lnTo>
                    <a:pt x="99" y="3010"/>
                  </a:lnTo>
                  <a:lnTo>
                    <a:pt x="98" y="3009"/>
                  </a:lnTo>
                  <a:lnTo>
                    <a:pt x="97" y="3007"/>
                  </a:lnTo>
                  <a:lnTo>
                    <a:pt x="97" y="3005"/>
                  </a:lnTo>
                  <a:lnTo>
                    <a:pt x="96" y="3004"/>
                  </a:lnTo>
                  <a:lnTo>
                    <a:pt x="94" y="3003"/>
                  </a:lnTo>
                  <a:lnTo>
                    <a:pt x="94" y="3002"/>
                  </a:lnTo>
                  <a:lnTo>
                    <a:pt x="93" y="2999"/>
                  </a:lnTo>
                  <a:lnTo>
                    <a:pt x="93" y="2998"/>
                  </a:lnTo>
                  <a:lnTo>
                    <a:pt x="93" y="2996"/>
                  </a:lnTo>
                  <a:lnTo>
                    <a:pt x="93" y="2995"/>
                  </a:lnTo>
                  <a:lnTo>
                    <a:pt x="93" y="2994"/>
                  </a:lnTo>
                  <a:lnTo>
                    <a:pt x="92" y="2992"/>
                  </a:lnTo>
                  <a:lnTo>
                    <a:pt x="92" y="2990"/>
                  </a:lnTo>
                  <a:lnTo>
                    <a:pt x="92" y="2988"/>
                  </a:lnTo>
                  <a:lnTo>
                    <a:pt x="92" y="2987"/>
                  </a:lnTo>
                  <a:lnTo>
                    <a:pt x="92" y="2985"/>
                  </a:lnTo>
                  <a:lnTo>
                    <a:pt x="92" y="2984"/>
                  </a:lnTo>
                  <a:lnTo>
                    <a:pt x="91" y="2981"/>
                  </a:lnTo>
                  <a:lnTo>
                    <a:pt x="91" y="2980"/>
                  </a:lnTo>
                  <a:lnTo>
                    <a:pt x="91" y="2979"/>
                  </a:lnTo>
                  <a:lnTo>
                    <a:pt x="90" y="2977"/>
                  </a:lnTo>
                  <a:lnTo>
                    <a:pt x="90" y="2976"/>
                  </a:lnTo>
                  <a:lnTo>
                    <a:pt x="89" y="2975"/>
                  </a:lnTo>
                  <a:lnTo>
                    <a:pt x="88" y="2975"/>
                  </a:lnTo>
                  <a:lnTo>
                    <a:pt x="85" y="2975"/>
                  </a:lnTo>
                  <a:lnTo>
                    <a:pt x="84" y="2975"/>
                  </a:lnTo>
                  <a:lnTo>
                    <a:pt x="82" y="2973"/>
                  </a:lnTo>
                  <a:lnTo>
                    <a:pt x="81" y="2972"/>
                  </a:lnTo>
                  <a:lnTo>
                    <a:pt x="80" y="2972"/>
                  </a:lnTo>
                  <a:lnTo>
                    <a:pt x="79" y="2971"/>
                  </a:lnTo>
                  <a:lnTo>
                    <a:pt x="77" y="2969"/>
                  </a:lnTo>
                  <a:lnTo>
                    <a:pt x="77" y="2968"/>
                  </a:lnTo>
                  <a:lnTo>
                    <a:pt x="77" y="2967"/>
                  </a:lnTo>
                  <a:lnTo>
                    <a:pt x="77" y="2964"/>
                  </a:lnTo>
                  <a:lnTo>
                    <a:pt x="77" y="2963"/>
                  </a:lnTo>
                  <a:lnTo>
                    <a:pt x="80" y="2960"/>
                  </a:lnTo>
                  <a:lnTo>
                    <a:pt x="76" y="2959"/>
                  </a:lnTo>
                  <a:lnTo>
                    <a:pt x="73" y="2957"/>
                  </a:lnTo>
                  <a:lnTo>
                    <a:pt x="71" y="2959"/>
                  </a:lnTo>
                  <a:lnTo>
                    <a:pt x="69" y="2959"/>
                  </a:lnTo>
                  <a:lnTo>
                    <a:pt x="68" y="2954"/>
                  </a:lnTo>
                  <a:lnTo>
                    <a:pt x="68" y="2953"/>
                  </a:lnTo>
                  <a:lnTo>
                    <a:pt x="68" y="2951"/>
                  </a:lnTo>
                  <a:lnTo>
                    <a:pt x="68" y="2950"/>
                  </a:lnTo>
                  <a:lnTo>
                    <a:pt x="68" y="2948"/>
                  </a:lnTo>
                  <a:lnTo>
                    <a:pt x="68" y="2946"/>
                  </a:lnTo>
                  <a:lnTo>
                    <a:pt x="68" y="2945"/>
                  </a:lnTo>
                  <a:lnTo>
                    <a:pt x="68" y="2944"/>
                  </a:lnTo>
                  <a:lnTo>
                    <a:pt x="68" y="2942"/>
                  </a:lnTo>
                  <a:lnTo>
                    <a:pt x="68" y="2940"/>
                  </a:lnTo>
                  <a:lnTo>
                    <a:pt x="68" y="2938"/>
                  </a:lnTo>
                  <a:lnTo>
                    <a:pt x="68" y="2937"/>
                  </a:lnTo>
                  <a:lnTo>
                    <a:pt x="67" y="2935"/>
                  </a:lnTo>
                  <a:lnTo>
                    <a:pt x="66" y="2934"/>
                  </a:lnTo>
                  <a:lnTo>
                    <a:pt x="66" y="2933"/>
                  </a:lnTo>
                  <a:lnTo>
                    <a:pt x="65" y="2931"/>
                  </a:lnTo>
                  <a:lnTo>
                    <a:pt x="64" y="2930"/>
                  </a:lnTo>
                  <a:lnTo>
                    <a:pt x="64" y="2929"/>
                  </a:lnTo>
                  <a:lnTo>
                    <a:pt x="61" y="2926"/>
                  </a:lnTo>
                  <a:lnTo>
                    <a:pt x="63" y="2922"/>
                  </a:lnTo>
                  <a:lnTo>
                    <a:pt x="65" y="2920"/>
                  </a:lnTo>
                  <a:lnTo>
                    <a:pt x="66" y="2918"/>
                  </a:lnTo>
                  <a:lnTo>
                    <a:pt x="67" y="2917"/>
                  </a:lnTo>
                  <a:lnTo>
                    <a:pt x="66" y="2913"/>
                  </a:lnTo>
                  <a:lnTo>
                    <a:pt x="66" y="2912"/>
                  </a:lnTo>
                  <a:lnTo>
                    <a:pt x="66" y="2910"/>
                  </a:lnTo>
                  <a:lnTo>
                    <a:pt x="66" y="2909"/>
                  </a:lnTo>
                  <a:lnTo>
                    <a:pt x="66" y="2906"/>
                  </a:lnTo>
                  <a:lnTo>
                    <a:pt x="66" y="2905"/>
                  </a:lnTo>
                  <a:lnTo>
                    <a:pt x="66" y="2904"/>
                  </a:lnTo>
                  <a:lnTo>
                    <a:pt x="66" y="2903"/>
                  </a:lnTo>
                  <a:lnTo>
                    <a:pt x="66" y="2901"/>
                  </a:lnTo>
                  <a:lnTo>
                    <a:pt x="65" y="2900"/>
                  </a:lnTo>
                  <a:lnTo>
                    <a:pt x="64" y="2898"/>
                  </a:lnTo>
                  <a:lnTo>
                    <a:pt x="63" y="2898"/>
                  </a:lnTo>
                  <a:lnTo>
                    <a:pt x="61" y="2897"/>
                  </a:lnTo>
                  <a:lnTo>
                    <a:pt x="61" y="2895"/>
                  </a:lnTo>
                  <a:lnTo>
                    <a:pt x="60" y="2894"/>
                  </a:lnTo>
                  <a:lnTo>
                    <a:pt x="59" y="2892"/>
                  </a:lnTo>
                  <a:lnTo>
                    <a:pt x="59" y="2891"/>
                  </a:lnTo>
                  <a:lnTo>
                    <a:pt x="58" y="2888"/>
                  </a:lnTo>
                  <a:lnTo>
                    <a:pt x="57" y="2887"/>
                  </a:lnTo>
                  <a:lnTo>
                    <a:pt x="57" y="2886"/>
                  </a:lnTo>
                  <a:lnTo>
                    <a:pt x="56" y="2884"/>
                  </a:lnTo>
                  <a:lnTo>
                    <a:pt x="55" y="2883"/>
                  </a:lnTo>
                  <a:lnTo>
                    <a:pt x="54" y="2881"/>
                  </a:lnTo>
                  <a:lnTo>
                    <a:pt x="51" y="2880"/>
                  </a:lnTo>
                  <a:lnTo>
                    <a:pt x="50" y="2880"/>
                  </a:lnTo>
                  <a:lnTo>
                    <a:pt x="48" y="2878"/>
                  </a:lnTo>
                  <a:lnTo>
                    <a:pt x="47" y="2875"/>
                  </a:lnTo>
                  <a:lnTo>
                    <a:pt x="46" y="2873"/>
                  </a:lnTo>
                  <a:lnTo>
                    <a:pt x="44" y="2872"/>
                  </a:lnTo>
                  <a:lnTo>
                    <a:pt x="43" y="2871"/>
                  </a:lnTo>
                  <a:lnTo>
                    <a:pt x="42" y="2870"/>
                  </a:lnTo>
                  <a:lnTo>
                    <a:pt x="42" y="2868"/>
                  </a:lnTo>
                  <a:lnTo>
                    <a:pt x="42" y="2867"/>
                  </a:lnTo>
                  <a:lnTo>
                    <a:pt x="42" y="2864"/>
                  </a:lnTo>
                  <a:lnTo>
                    <a:pt x="42" y="2863"/>
                  </a:lnTo>
                  <a:lnTo>
                    <a:pt x="42" y="2862"/>
                  </a:lnTo>
                  <a:lnTo>
                    <a:pt x="42" y="2860"/>
                  </a:lnTo>
                  <a:lnTo>
                    <a:pt x="43" y="2858"/>
                  </a:lnTo>
                  <a:lnTo>
                    <a:pt x="43" y="2856"/>
                  </a:lnTo>
                  <a:lnTo>
                    <a:pt x="43" y="2855"/>
                  </a:lnTo>
                  <a:lnTo>
                    <a:pt x="43" y="2853"/>
                  </a:lnTo>
                  <a:lnTo>
                    <a:pt x="43" y="2852"/>
                  </a:lnTo>
                  <a:lnTo>
                    <a:pt x="43" y="2851"/>
                  </a:lnTo>
                  <a:lnTo>
                    <a:pt x="43" y="2847"/>
                  </a:lnTo>
                  <a:lnTo>
                    <a:pt x="42" y="2843"/>
                  </a:lnTo>
                  <a:lnTo>
                    <a:pt x="42" y="2842"/>
                  </a:lnTo>
                  <a:lnTo>
                    <a:pt x="42" y="2839"/>
                  </a:lnTo>
                  <a:lnTo>
                    <a:pt x="42" y="2837"/>
                  </a:lnTo>
                  <a:lnTo>
                    <a:pt x="42" y="2836"/>
                  </a:lnTo>
                  <a:lnTo>
                    <a:pt x="41" y="2835"/>
                  </a:lnTo>
                  <a:lnTo>
                    <a:pt x="39" y="2833"/>
                  </a:lnTo>
                  <a:lnTo>
                    <a:pt x="40" y="2832"/>
                  </a:lnTo>
                  <a:lnTo>
                    <a:pt x="41" y="2828"/>
                  </a:lnTo>
                  <a:lnTo>
                    <a:pt x="41" y="2824"/>
                  </a:lnTo>
                  <a:lnTo>
                    <a:pt x="40" y="2820"/>
                  </a:lnTo>
                  <a:lnTo>
                    <a:pt x="39" y="2817"/>
                  </a:lnTo>
                  <a:lnTo>
                    <a:pt x="39" y="2813"/>
                  </a:lnTo>
                  <a:lnTo>
                    <a:pt x="39" y="2812"/>
                  </a:lnTo>
                  <a:lnTo>
                    <a:pt x="39" y="2808"/>
                  </a:lnTo>
                  <a:lnTo>
                    <a:pt x="40" y="2804"/>
                  </a:lnTo>
                  <a:lnTo>
                    <a:pt x="43" y="2805"/>
                  </a:lnTo>
                  <a:lnTo>
                    <a:pt x="44" y="2805"/>
                  </a:lnTo>
                  <a:lnTo>
                    <a:pt x="47" y="2808"/>
                  </a:lnTo>
                  <a:lnTo>
                    <a:pt x="46" y="2804"/>
                  </a:lnTo>
                  <a:lnTo>
                    <a:pt x="46" y="2802"/>
                  </a:lnTo>
                  <a:lnTo>
                    <a:pt x="46" y="2801"/>
                  </a:lnTo>
                  <a:lnTo>
                    <a:pt x="46" y="2799"/>
                  </a:lnTo>
                  <a:lnTo>
                    <a:pt x="43" y="2796"/>
                  </a:lnTo>
                  <a:lnTo>
                    <a:pt x="44" y="2794"/>
                  </a:lnTo>
                  <a:lnTo>
                    <a:pt x="46" y="2792"/>
                  </a:lnTo>
                  <a:lnTo>
                    <a:pt x="47" y="2787"/>
                  </a:lnTo>
                  <a:lnTo>
                    <a:pt x="48" y="2779"/>
                  </a:lnTo>
                  <a:lnTo>
                    <a:pt x="50" y="2778"/>
                  </a:lnTo>
                  <a:lnTo>
                    <a:pt x="51" y="2777"/>
                  </a:lnTo>
                  <a:lnTo>
                    <a:pt x="52" y="2776"/>
                  </a:lnTo>
                  <a:lnTo>
                    <a:pt x="54" y="2775"/>
                  </a:lnTo>
                  <a:lnTo>
                    <a:pt x="56" y="2774"/>
                  </a:lnTo>
                  <a:lnTo>
                    <a:pt x="56" y="2772"/>
                  </a:lnTo>
                  <a:lnTo>
                    <a:pt x="58" y="2771"/>
                  </a:lnTo>
                  <a:lnTo>
                    <a:pt x="59" y="2770"/>
                  </a:lnTo>
                  <a:lnTo>
                    <a:pt x="60" y="2769"/>
                  </a:lnTo>
                  <a:lnTo>
                    <a:pt x="61" y="2768"/>
                  </a:lnTo>
                  <a:lnTo>
                    <a:pt x="63" y="2767"/>
                  </a:lnTo>
                  <a:lnTo>
                    <a:pt x="64" y="2767"/>
                  </a:lnTo>
                  <a:lnTo>
                    <a:pt x="66" y="2766"/>
                  </a:lnTo>
                  <a:lnTo>
                    <a:pt x="67" y="2765"/>
                  </a:lnTo>
                  <a:lnTo>
                    <a:pt x="68" y="2765"/>
                  </a:lnTo>
                  <a:lnTo>
                    <a:pt x="71" y="2763"/>
                  </a:lnTo>
                  <a:lnTo>
                    <a:pt x="72" y="2763"/>
                  </a:lnTo>
                  <a:lnTo>
                    <a:pt x="74" y="2762"/>
                  </a:lnTo>
                  <a:lnTo>
                    <a:pt x="75" y="2761"/>
                  </a:lnTo>
                  <a:lnTo>
                    <a:pt x="76" y="2761"/>
                  </a:lnTo>
                  <a:lnTo>
                    <a:pt x="79" y="2760"/>
                  </a:lnTo>
                  <a:lnTo>
                    <a:pt x="81" y="2759"/>
                  </a:lnTo>
                  <a:lnTo>
                    <a:pt x="83" y="2758"/>
                  </a:lnTo>
                  <a:lnTo>
                    <a:pt x="85" y="2757"/>
                  </a:lnTo>
                  <a:lnTo>
                    <a:pt x="86" y="2757"/>
                  </a:lnTo>
                  <a:lnTo>
                    <a:pt x="88" y="2755"/>
                  </a:lnTo>
                  <a:lnTo>
                    <a:pt x="90" y="2755"/>
                  </a:lnTo>
                  <a:lnTo>
                    <a:pt x="91" y="2754"/>
                  </a:lnTo>
                  <a:lnTo>
                    <a:pt x="93" y="2754"/>
                  </a:lnTo>
                  <a:lnTo>
                    <a:pt x="94" y="2753"/>
                  </a:lnTo>
                  <a:lnTo>
                    <a:pt x="96" y="2753"/>
                  </a:lnTo>
                  <a:lnTo>
                    <a:pt x="98" y="2752"/>
                  </a:lnTo>
                  <a:lnTo>
                    <a:pt x="99" y="2751"/>
                  </a:lnTo>
                  <a:lnTo>
                    <a:pt x="100" y="2751"/>
                  </a:lnTo>
                  <a:lnTo>
                    <a:pt x="101" y="2750"/>
                  </a:lnTo>
                  <a:lnTo>
                    <a:pt x="102" y="2749"/>
                  </a:lnTo>
                  <a:lnTo>
                    <a:pt x="104" y="2748"/>
                  </a:lnTo>
                  <a:lnTo>
                    <a:pt x="104" y="2745"/>
                  </a:lnTo>
                  <a:lnTo>
                    <a:pt x="104" y="2742"/>
                  </a:lnTo>
                  <a:lnTo>
                    <a:pt x="105" y="2738"/>
                  </a:lnTo>
                  <a:lnTo>
                    <a:pt x="105" y="2737"/>
                  </a:lnTo>
                  <a:lnTo>
                    <a:pt x="105" y="2735"/>
                  </a:lnTo>
                  <a:lnTo>
                    <a:pt x="106" y="2734"/>
                  </a:lnTo>
                  <a:lnTo>
                    <a:pt x="107" y="2732"/>
                  </a:lnTo>
                  <a:lnTo>
                    <a:pt x="107" y="2731"/>
                  </a:lnTo>
                  <a:lnTo>
                    <a:pt x="108" y="2729"/>
                  </a:lnTo>
                  <a:lnTo>
                    <a:pt x="109" y="2727"/>
                  </a:lnTo>
                  <a:lnTo>
                    <a:pt x="110" y="2726"/>
                  </a:lnTo>
                  <a:lnTo>
                    <a:pt x="110" y="2725"/>
                  </a:lnTo>
                  <a:lnTo>
                    <a:pt x="111" y="2723"/>
                  </a:lnTo>
                  <a:lnTo>
                    <a:pt x="113" y="2721"/>
                  </a:lnTo>
                  <a:lnTo>
                    <a:pt x="113" y="2720"/>
                  </a:lnTo>
                  <a:lnTo>
                    <a:pt x="114" y="2718"/>
                  </a:lnTo>
                  <a:lnTo>
                    <a:pt x="115" y="2717"/>
                  </a:lnTo>
                  <a:lnTo>
                    <a:pt x="116" y="2716"/>
                  </a:lnTo>
                  <a:lnTo>
                    <a:pt x="116" y="2715"/>
                  </a:lnTo>
                  <a:lnTo>
                    <a:pt x="117" y="2712"/>
                  </a:lnTo>
                  <a:lnTo>
                    <a:pt x="118" y="2711"/>
                  </a:lnTo>
                  <a:lnTo>
                    <a:pt x="118" y="2710"/>
                  </a:lnTo>
                  <a:lnTo>
                    <a:pt x="119" y="2708"/>
                  </a:lnTo>
                  <a:lnTo>
                    <a:pt x="119" y="2707"/>
                  </a:lnTo>
                  <a:lnTo>
                    <a:pt x="121" y="2704"/>
                  </a:lnTo>
                  <a:lnTo>
                    <a:pt x="121" y="2703"/>
                  </a:lnTo>
                  <a:lnTo>
                    <a:pt x="122" y="2701"/>
                  </a:lnTo>
                  <a:lnTo>
                    <a:pt x="123" y="2700"/>
                  </a:lnTo>
                  <a:lnTo>
                    <a:pt x="123" y="2699"/>
                  </a:lnTo>
                  <a:lnTo>
                    <a:pt x="124" y="2698"/>
                  </a:lnTo>
                  <a:lnTo>
                    <a:pt x="125" y="2695"/>
                  </a:lnTo>
                  <a:lnTo>
                    <a:pt x="126" y="2694"/>
                  </a:lnTo>
                  <a:lnTo>
                    <a:pt x="127" y="2693"/>
                  </a:lnTo>
                  <a:lnTo>
                    <a:pt x="127" y="2692"/>
                  </a:lnTo>
                  <a:lnTo>
                    <a:pt x="129" y="2691"/>
                  </a:lnTo>
                  <a:lnTo>
                    <a:pt x="126" y="2689"/>
                  </a:lnTo>
                  <a:lnTo>
                    <a:pt x="124" y="2691"/>
                  </a:lnTo>
                  <a:lnTo>
                    <a:pt x="122" y="2687"/>
                  </a:lnTo>
                  <a:lnTo>
                    <a:pt x="121" y="2687"/>
                  </a:lnTo>
                  <a:lnTo>
                    <a:pt x="119" y="2686"/>
                  </a:lnTo>
                  <a:lnTo>
                    <a:pt x="117" y="2686"/>
                  </a:lnTo>
                  <a:lnTo>
                    <a:pt x="116" y="2685"/>
                  </a:lnTo>
                  <a:lnTo>
                    <a:pt x="115" y="2684"/>
                  </a:lnTo>
                  <a:lnTo>
                    <a:pt x="113" y="2684"/>
                  </a:lnTo>
                  <a:lnTo>
                    <a:pt x="111" y="2683"/>
                  </a:lnTo>
                  <a:lnTo>
                    <a:pt x="110" y="2682"/>
                  </a:lnTo>
                  <a:lnTo>
                    <a:pt x="109" y="2681"/>
                  </a:lnTo>
                  <a:lnTo>
                    <a:pt x="106" y="2678"/>
                  </a:lnTo>
                  <a:lnTo>
                    <a:pt x="101" y="2678"/>
                  </a:lnTo>
                  <a:lnTo>
                    <a:pt x="99" y="2677"/>
                  </a:lnTo>
                  <a:lnTo>
                    <a:pt x="98" y="2677"/>
                  </a:lnTo>
                  <a:lnTo>
                    <a:pt x="97" y="2676"/>
                  </a:lnTo>
                  <a:lnTo>
                    <a:pt x="93" y="2675"/>
                  </a:lnTo>
                  <a:lnTo>
                    <a:pt x="92" y="2674"/>
                  </a:lnTo>
                  <a:lnTo>
                    <a:pt x="92" y="2671"/>
                  </a:lnTo>
                  <a:lnTo>
                    <a:pt x="92" y="2669"/>
                  </a:lnTo>
                  <a:lnTo>
                    <a:pt x="92" y="2668"/>
                  </a:lnTo>
                  <a:lnTo>
                    <a:pt x="91" y="2666"/>
                  </a:lnTo>
                  <a:lnTo>
                    <a:pt x="91" y="2665"/>
                  </a:lnTo>
                  <a:lnTo>
                    <a:pt x="91" y="2662"/>
                  </a:lnTo>
                  <a:lnTo>
                    <a:pt x="90" y="2661"/>
                  </a:lnTo>
                  <a:lnTo>
                    <a:pt x="89" y="2661"/>
                  </a:lnTo>
                  <a:lnTo>
                    <a:pt x="88" y="2660"/>
                  </a:lnTo>
                  <a:lnTo>
                    <a:pt x="85" y="2659"/>
                  </a:lnTo>
                  <a:lnTo>
                    <a:pt x="84" y="2659"/>
                  </a:lnTo>
                  <a:lnTo>
                    <a:pt x="82" y="2658"/>
                  </a:lnTo>
                  <a:lnTo>
                    <a:pt x="81" y="2658"/>
                  </a:lnTo>
                  <a:lnTo>
                    <a:pt x="80" y="2657"/>
                  </a:lnTo>
                  <a:lnTo>
                    <a:pt x="77" y="2657"/>
                  </a:lnTo>
                  <a:lnTo>
                    <a:pt x="76" y="2656"/>
                  </a:lnTo>
                  <a:lnTo>
                    <a:pt x="75" y="2656"/>
                  </a:lnTo>
                  <a:lnTo>
                    <a:pt x="73" y="2656"/>
                  </a:lnTo>
                  <a:lnTo>
                    <a:pt x="72" y="2654"/>
                  </a:lnTo>
                  <a:lnTo>
                    <a:pt x="71" y="2654"/>
                  </a:lnTo>
                  <a:lnTo>
                    <a:pt x="68" y="2653"/>
                  </a:lnTo>
                  <a:lnTo>
                    <a:pt x="67" y="2653"/>
                  </a:lnTo>
                  <a:lnTo>
                    <a:pt x="66" y="2652"/>
                  </a:lnTo>
                  <a:lnTo>
                    <a:pt x="65" y="2652"/>
                  </a:lnTo>
                  <a:lnTo>
                    <a:pt x="63" y="2651"/>
                  </a:lnTo>
                  <a:lnTo>
                    <a:pt x="61" y="2651"/>
                  </a:lnTo>
                  <a:lnTo>
                    <a:pt x="59" y="2650"/>
                  </a:lnTo>
                  <a:lnTo>
                    <a:pt x="58" y="2650"/>
                  </a:lnTo>
                  <a:lnTo>
                    <a:pt x="57" y="2649"/>
                  </a:lnTo>
                  <a:lnTo>
                    <a:pt x="56" y="2649"/>
                  </a:lnTo>
                  <a:lnTo>
                    <a:pt x="54" y="2648"/>
                  </a:lnTo>
                  <a:lnTo>
                    <a:pt x="52" y="2647"/>
                  </a:lnTo>
                  <a:lnTo>
                    <a:pt x="51" y="2647"/>
                  </a:lnTo>
                  <a:lnTo>
                    <a:pt x="49" y="2645"/>
                  </a:lnTo>
                  <a:lnTo>
                    <a:pt x="48" y="2645"/>
                  </a:lnTo>
                  <a:lnTo>
                    <a:pt x="47" y="2644"/>
                  </a:lnTo>
                  <a:lnTo>
                    <a:pt x="46" y="2644"/>
                  </a:lnTo>
                  <a:lnTo>
                    <a:pt x="43" y="2643"/>
                  </a:lnTo>
                  <a:lnTo>
                    <a:pt x="42" y="2642"/>
                  </a:lnTo>
                  <a:lnTo>
                    <a:pt x="41" y="2642"/>
                  </a:lnTo>
                  <a:lnTo>
                    <a:pt x="39" y="2641"/>
                  </a:lnTo>
                  <a:lnTo>
                    <a:pt x="38" y="2640"/>
                  </a:lnTo>
                  <a:lnTo>
                    <a:pt x="38" y="2639"/>
                  </a:lnTo>
                  <a:lnTo>
                    <a:pt x="36" y="2637"/>
                  </a:lnTo>
                  <a:lnTo>
                    <a:pt x="35" y="2635"/>
                  </a:lnTo>
                  <a:lnTo>
                    <a:pt x="35" y="2634"/>
                  </a:lnTo>
                  <a:lnTo>
                    <a:pt x="34" y="2633"/>
                  </a:lnTo>
                  <a:lnTo>
                    <a:pt x="34" y="2631"/>
                  </a:lnTo>
                  <a:lnTo>
                    <a:pt x="33" y="2629"/>
                  </a:lnTo>
                  <a:lnTo>
                    <a:pt x="33" y="2628"/>
                  </a:lnTo>
                  <a:lnTo>
                    <a:pt x="32" y="2627"/>
                  </a:lnTo>
                  <a:lnTo>
                    <a:pt x="31" y="2626"/>
                  </a:lnTo>
                  <a:lnTo>
                    <a:pt x="30" y="2625"/>
                  </a:lnTo>
                  <a:lnTo>
                    <a:pt x="27" y="2624"/>
                  </a:lnTo>
                  <a:lnTo>
                    <a:pt x="26" y="2624"/>
                  </a:lnTo>
                  <a:lnTo>
                    <a:pt x="24" y="2625"/>
                  </a:lnTo>
                  <a:lnTo>
                    <a:pt x="22" y="2622"/>
                  </a:lnTo>
                  <a:lnTo>
                    <a:pt x="22" y="2618"/>
                  </a:lnTo>
                  <a:lnTo>
                    <a:pt x="23" y="2615"/>
                  </a:lnTo>
                  <a:lnTo>
                    <a:pt x="24" y="2612"/>
                  </a:lnTo>
                  <a:lnTo>
                    <a:pt x="25" y="2611"/>
                  </a:lnTo>
                  <a:lnTo>
                    <a:pt x="27" y="2610"/>
                  </a:lnTo>
                  <a:lnTo>
                    <a:pt x="31" y="2609"/>
                  </a:lnTo>
                  <a:lnTo>
                    <a:pt x="32" y="2609"/>
                  </a:lnTo>
                  <a:lnTo>
                    <a:pt x="35" y="2608"/>
                  </a:lnTo>
                  <a:lnTo>
                    <a:pt x="36" y="2608"/>
                  </a:lnTo>
                  <a:lnTo>
                    <a:pt x="39" y="2607"/>
                  </a:lnTo>
                  <a:lnTo>
                    <a:pt x="42" y="2605"/>
                  </a:lnTo>
                  <a:lnTo>
                    <a:pt x="44" y="2603"/>
                  </a:lnTo>
                  <a:lnTo>
                    <a:pt x="48" y="2601"/>
                  </a:lnTo>
                  <a:lnTo>
                    <a:pt x="50" y="2599"/>
                  </a:lnTo>
                  <a:lnTo>
                    <a:pt x="55" y="2597"/>
                  </a:lnTo>
                  <a:lnTo>
                    <a:pt x="58" y="2594"/>
                  </a:lnTo>
                  <a:lnTo>
                    <a:pt x="60" y="2592"/>
                  </a:lnTo>
                  <a:lnTo>
                    <a:pt x="64" y="2594"/>
                  </a:lnTo>
                  <a:lnTo>
                    <a:pt x="66" y="2593"/>
                  </a:lnTo>
                  <a:lnTo>
                    <a:pt x="67" y="2592"/>
                  </a:lnTo>
                  <a:lnTo>
                    <a:pt x="68" y="2592"/>
                  </a:lnTo>
                  <a:lnTo>
                    <a:pt x="69" y="2591"/>
                  </a:lnTo>
                  <a:lnTo>
                    <a:pt x="71" y="2589"/>
                  </a:lnTo>
                  <a:lnTo>
                    <a:pt x="72" y="2588"/>
                  </a:lnTo>
                  <a:lnTo>
                    <a:pt x="72" y="2586"/>
                  </a:lnTo>
                  <a:lnTo>
                    <a:pt x="73" y="2585"/>
                  </a:lnTo>
                  <a:lnTo>
                    <a:pt x="73" y="2583"/>
                  </a:lnTo>
                  <a:lnTo>
                    <a:pt x="73" y="2582"/>
                  </a:lnTo>
                  <a:lnTo>
                    <a:pt x="73" y="2581"/>
                  </a:lnTo>
                  <a:lnTo>
                    <a:pt x="71" y="2578"/>
                  </a:lnTo>
                  <a:lnTo>
                    <a:pt x="72" y="2576"/>
                  </a:lnTo>
                  <a:lnTo>
                    <a:pt x="74" y="2574"/>
                  </a:lnTo>
                  <a:lnTo>
                    <a:pt x="73" y="2570"/>
                  </a:lnTo>
                  <a:lnTo>
                    <a:pt x="72" y="2567"/>
                  </a:lnTo>
                  <a:lnTo>
                    <a:pt x="77" y="2567"/>
                  </a:lnTo>
                  <a:lnTo>
                    <a:pt x="82" y="2567"/>
                  </a:lnTo>
                  <a:lnTo>
                    <a:pt x="84" y="2567"/>
                  </a:lnTo>
                  <a:lnTo>
                    <a:pt x="86" y="2566"/>
                  </a:lnTo>
                  <a:lnTo>
                    <a:pt x="89" y="2565"/>
                  </a:lnTo>
                  <a:lnTo>
                    <a:pt x="90" y="2565"/>
                  </a:lnTo>
                  <a:lnTo>
                    <a:pt x="92" y="2565"/>
                  </a:lnTo>
                  <a:lnTo>
                    <a:pt x="92" y="2561"/>
                  </a:lnTo>
                  <a:lnTo>
                    <a:pt x="91" y="2559"/>
                  </a:lnTo>
                  <a:lnTo>
                    <a:pt x="91" y="2558"/>
                  </a:lnTo>
                  <a:lnTo>
                    <a:pt x="90" y="2556"/>
                  </a:lnTo>
                  <a:lnTo>
                    <a:pt x="90" y="2555"/>
                  </a:lnTo>
                  <a:lnTo>
                    <a:pt x="89" y="2553"/>
                  </a:lnTo>
                  <a:lnTo>
                    <a:pt x="89" y="2551"/>
                  </a:lnTo>
                  <a:lnTo>
                    <a:pt x="89" y="2550"/>
                  </a:lnTo>
                  <a:lnTo>
                    <a:pt x="89" y="2549"/>
                  </a:lnTo>
                  <a:lnTo>
                    <a:pt x="88" y="2547"/>
                  </a:lnTo>
                  <a:lnTo>
                    <a:pt x="88" y="2546"/>
                  </a:lnTo>
                  <a:lnTo>
                    <a:pt x="89" y="2543"/>
                  </a:lnTo>
                  <a:lnTo>
                    <a:pt x="89" y="2542"/>
                  </a:lnTo>
                  <a:lnTo>
                    <a:pt x="90" y="2541"/>
                  </a:lnTo>
                  <a:lnTo>
                    <a:pt x="91" y="2541"/>
                  </a:lnTo>
                  <a:lnTo>
                    <a:pt x="92" y="2540"/>
                  </a:lnTo>
                  <a:lnTo>
                    <a:pt x="93" y="2539"/>
                  </a:lnTo>
                  <a:lnTo>
                    <a:pt x="94" y="2536"/>
                  </a:lnTo>
                  <a:lnTo>
                    <a:pt x="94" y="2535"/>
                  </a:lnTo>
                  <a:lnTo>
                    <a:pt x="96" y="2534"/>
                  </a:lnTo>
                  <a:lnTo>
                    <a:pt x="96" y="2532"/>
                  </a:lnTo>
                  <a:lnTo>
                    <a:pt x="96" y="2531"/>
                  </a:lnTo>
                  <a:lnTo>
                    <a:pt x="96" y="2530"/>
                  </a:lnTo>
                  <a:lnTo>
                    <a:pt x="96" y="2527"/>
                  </a:lnTo>
                  <a:lnTo>
                    <a:pt x="96" y="2526"/>
                  </a:lnTo>
                  <a:lnTo>
                    <a:pt x="96" y="2524"/>
                  </a:lnTo>
                  <a:lnTo>
                    <a:pt x="94" y="2523"/>
                  </a:lnTo>
                  <a:lnTo>
                    <a:pt x="97" y="2521"/>
                  </a:lnTo>
                  <a:lnTo>
                    <a:pt x="93" y="2518"/>
                  </a:lnTo>
                  <a:lnTo>
                    <a:pt x="91" y="2521"/>
                  </a:lnTo>
                  <a:lnTo>
                    <a:pt x="90" y="2522"/>
                  </a:lnTo>
                  <a:lnTo>
                    <a:pt x="88" y="2522"/>
                  </a:lnTo>
                  <a:lnTo>
                    <a:pt x="86" y="2523"/>
                  </a:lnTo>
                  <a:lnTo>
                    <a:pt x="84" y="2523"/>
                  </a:lnTo>
                  <a:lnTo>
                    <a:pt x="83" y="2524"/>
                  </a:lnTo>
                  <a:lnTo>
                    <a:pt x="81" y="2524"/>
                  </a:lnTo>
                  <a:lnTo>
                    <a:pt x="79" y="2525"/>
                  </a:lnTo>
                  <a:lnTo>
                    <a:pt x="77" y="2525"/>
                  </a:lnTo>
                  <a:lnTo>
                    <a:pt x="75" y="2526"/>
                  </a:lnTo>
                  <a:lnTo>
                    <a:pt x="74" y="2526"/>
                  </a:lnTo>
                  <a:lnTo>
                    <a:pt x="73" y="2525"/>
                  </a:lnTo>
                  <a:lnTo>
                    <a:pt x="72" y="2524"/>
                  </a:lnTo>
                  <a:lnTo>
                    <a:pt x="69" y="2523"/>
                  </a:lnTo>
                  <a:lnTo>
                    <a:pt x="68" y="2522"/>
                  </a:lnTo>
                  <a:lnTo>
                    <a:pt x="67" y="2521"/>
                  </a:lnTo>
                  <a:lnTo>
                    <a:pt x="66" y="2519"/>
                  </a:lnTo>
                  <a:lnTo>
                    <a:pt x="66" y="2518"/>
                  </a:lnTo>
                  <a:lnTo>
                    <a:pt x="65" y="2516"/>
                  </a:lnTo>
                  <a:lnTo>
                    <a:pt x="64" y="2515"/>
                  </a:lnTo>
                  <a:lnTo>
                    <a:pt x="63" y="2514"/>
                  </a:lnTo>
                  <a:lnTo>
                    <a:pt x="61" y="2511"/>
                  </a:lnTo>
                  <a:lnTo>
                    <a:pt x="60" y="2510"/>
                  </a:lnTo>
                  <a:lnTo>
                    <a:pt x="60" y="2509"/>
                  </a:lnTo>
                  <a:lnTo>
                    <a:pt x="59" y="2507"/>
                  </a:lnTo>
                  <a:lnTo>
                    <a:pt x="58" y="2506"/>
                  </a:lnTo>
                  <a:lnTo>
                    <a:pt x="57" y="2505"/>
                  </a:lnTo>
                  <a:lnTo>
                    <a:pt x="57" y="2504"/>
                  </a:lnTo>
                  <a:lnTo>
                    <a:pt x="56" y="2501"/>
                  </a:lnTo>
                  <a:lnTo>
                    <a:pt x="55" y="2500"/>
                  </a:lnTo>
                  <a:lnTo>
                    <a:pt x="57" y="2499"/>
                  </a:lnTo>
                  <a:lnTo>
                    <a:pt x="58" y="2498"/>
                  </a:lnTo>
                  <a:lnTo>
                    <a:pt x="59" y="2498"/>
                  </a:lnTo>
                  <a:lnTo>
                    <a:pt x="60" y="2497"/>
                  </a:lnTo>
                  <a:lnTo>
                    <a:pt x="61" y="2494"/>
                  </a:lnTo>
                  <a:lnTo>
                    <a:pt x="61" y="2493"/>
                  </a:lnTo>
                  <a:lnTo>
                    <a:pt x="61" y="2491"/>
                  </a:lnTo>
                  <a:lnTo>
                    <a:pt x="61" y="2490"/>
                  </a:lnTo>
                  <a:lnTo>
                    <a:pt x="64" y="2490"/>
                  </a:lnTo>
                  <a:lnTo>
                    <a:pt x="65" y="2490"/>
                  </a:lnTo>
                  <a:lnTo>
                    <a:pt x="66" y="2489"/>
                  </a:lnTo>
                  <a:lnTo>
                    <a:pt x="68" y="2489"/>
                  </a:lnTo>
                  <a:lnTo>
                    <a:pt x="69" y="2488"/>
                  </a:lnTo>
                  <a:lnTo>
                    <a:pt x="72" y="2488"/>
                  </a:lnTo>
                  <a:lnTo>
                    <a:pt x="73" y="2487"/>
                  </a:lnTo>
                  <a:lnTo>
                    <a:pt x="74" y="2487"/>
                  </a:lnTo>
                  <a:lnTo>
                    <a:pt x="76" y="2487"/>
                  </a:lnTo>
                  <a:lnTo>
                    <a:pt x="77" y="2485"/>
                  </a:lnTo>
                  <a:lnTo>
                    <a:pt x="80" y="2485"/>
                  </a:lnTo>
                  <a:lnTo>
                    <a:pt x="81" y="2484"/>
                  </a:lnTo>
                  <a:lnTo>
                    <a:pt x="82" y="2484"/>
                  </a:lnTo>
                  <a:lnTo>
                    <a:pt x="84" y="2484"/>
                  </a:lnTo>
                  <a:lnTo>
                    <a:pt x="86" y="2483"/>
                  </a:lnTo>
                  <a:lnTo>
                    <a:pt x="88" y="2483"/>
                  </a:lnTo>
                  <a:lnTo>
                    <a:pt x="90" y="2483"/>
                  </a:lnTo>
                  <a:lnTo>
                    <a:pt x="91" y="2483"/>
                  </a:lnTo>
                  <a:lnTo>
                    <a:pt x="92" y="2482"/>
                  </a:lnTo>
                  <a:lnTo>
                    <a:pt x="94" y="2482"/>
                  </a:lnTo>
                  <a:lnTo>
                    <a:pt x="96" y="2481"/>
                  </a:lnTo>
                  <a:lnTo>
                    <a:pt x="98" y="2481"/>
                  </a:lnTo>
                  <a:lnTo>
                    <a:pt x="99" y="2481"/>
                  </a:lnTo>
                  <a:lnTo>
                    <a:pt x="100" y="2480"/>
                  </a:lnTo>
                  <a:lnTo>
                    <a:pt x="102" y="2480"/>
                  </a:lnTo>
                  <a:lnTo>
                    <a:pt x="104" y="2479"/>
                  </a:lnTo>
                  <a:lnTo>
                    <a:pt x="106" y="2479"/>
                  </a:lnTo>
                  <a:lnTo>
                    <a:pt x="107" y="2479"/>
                  </a:lnTo>
                  <a:lnTo>
                    <a:pt x="109" y="2477"/>
                  </a:lnTo>
                  <a:lnTo>
                    <a:pt x="110" y="2477"/>
                  </a:lnTo>
                  <a:lnTo>
                    <a:pt x="113" y="2476"/>
                  </a:lnTo>
                  <a:lnTo>
                    <a:pt x="114" y="2476"/>
                  </a:lnTo>
                  <a:lnTo>
                    <a:pt x="116" y="2475"/>
                  </a:lnTo>
                  <a:lnTo>
                    <a:pt x="117" y="2475"/>
                  </a:lnTo>
                  <a:lnTo>
                    <a:pt x="119" y="2475"/>
                  </a:lnTo>
                  <a:lnTo>
                    <a:pt x="121" y="2474"/>
                  </a:lnTo>
                  <a:lnTo>
                    <a:pt x="123" y="2473"/>
                  </a:lnTo>
                  <a:lnTo>
                    <a:pt x="124" y="2473"/>
                  </a:lnTo>
                  <a:lnTo>
                    <a:pt x="126" y="2473"/>
                  </a:lnTo>
                  <a:lnTo>
                    <a:pt x="127" y="2472"/>
                  </a:lnTo>
                  <a:lnTo>
                    <a:pt x="129" y="2471"/>
                  </a:lnTo>
                  <a:lnTo>
                    <a:pt x="130" y="2469"/>
                  </a:lnTo>
                  <a:lnTo>
                    <a:pt x="130" y="2466"/>
                  </a:lnTo>
                  <a:lnTo>
                    <a:pt x="125" y="2466"/>
                  </a:lnTo>
                  <a:lnTo>
                    <a:pt x="126" y="2464"/>
                  </a:lnTo>
                  <a:lnTo>
                    <a:pt x="125" y="2463"/>
                  </a:lnTo>
                  <a:lnTo>
                    <a:pt x="124" y="2462"/>
                  </a:lnTo>
                  <a:lnTo>
                    <a:pt x="122" y="2460"/>
                  </a:lnTo>
                  <a:lnTo>
                    <a:pt x="121" y="2460"/>
                  </a:lnTo>
                  <a:lnTo>
                    <a:pt x="119" y="2459"/>
                  </a:lnTo>
                  <a:lnTo>
                    <a:pt x="119" y="2458"/>
                  </a:lnTo>
                  <a:lnTo>
                    <a:pt x="119" y="2456"/>
                  </a:lnTo>
                  <a:lnTo>
                    <a:pt x="119" y="2455"/>
                  </a:lnTo>
                  <a:lnTo>
                    <a:pt x="118" y="2452"/>
                  </a:lnTo>
                  <a:lnTo>
                    <a:pt x="118" y="2450"/>
                  </a:lnTo>
                  <a:lnTo>
                    <a:pt x="118" y="2449"/>
                  </a:lnTo>
                  <a:lnTo>
                    <a:pt x="116" y="2448"/>
                  </a:lnTo>
                  <a:lnTo>
                    <a:pt x="115" y="2448"/>
                  </a:lnTo>
                  <a:lnTo>
                    <a:pt x="114" y="2447"/>
                  </a:lnTo>
                  <a:lnTo>
                    <a:pt x="114" y="2445"/>
                  </a:lnTo>
                  <a:lnTo>
                    <a:pt x="114" y="2443"/>
                  </a:lnTo>
                  <a:lnTo>
                    <a:pt x="114" y="2442"/>
                  </a:lnTo>
                  <a:lnTo>
                    <a:pt x="114" y="2440"/>
                  </a:lnTo>
                  <a:lnTo>
                    <a:pt x="113" y="2439"/>
                  </a:lnTo>
                  <a:lnTo>
                    <a:pt x="113" y="2437"/>
                  </a:lnTo>
                  <a:lnTo>
                    <a:pt x="113" y="2435"/>
                  </a:lnTo>
                  <a:lnTo>
                    <a:pt x="111" y="2435"/>
                  </a:lnTo>
                  <a:lnTo>
                    <a:pt x="110" y="2435"/>
                  </a:lnTo>
                  <a:lnTo>
                    <a:pt x="108" y="2434"/>
                  </a:lnTo>
                  <a:lnTo>
                    <a:pt x="107" y="2434"/>
                  </a:lnTo>
                  <a:lnTo>
                    <a:pt x="105" y="2434"/>
                  </a:lnTo>
                  <a:lnTo>
                    <a:pt x="104" y="2433"/>
                  </a:lnTo>
                  <a:lnTo>
                    <a:pt x="102" y="2433"/>
                  </a:lnTo>
                  <a:lnTo>
                    <a:pt x="100" y="2432"/>
                  </a:lnTo>
                  <a:lnTo>
                    <a:pt x="99" y="2431"/>
                  </a:lnTo>
                  <a:lnTo>
                    <a:pt x="99" y="2430"/>
                  </a:lnTo>
                  <a:lnTo>
                    <a:pt x="99" y="2427"/>
                  </a:lnTo>
                  <a:lnTo>
                    <a:pt x="99" y="2426"/>
                  </a:lnTo>
                  <a:lnTo>
                    <a:pt x="98" y="2425"/>
                  </a:lnTo>
                  <a:lnTo>
                    <a:pt x="97" y="2424"/>
                  </a:lnTo>
                  <a:lnTo>
                    <a:pt x="96" y="2424"/>
                  </a:lnTo>
                  <a:lnTo>
                    <a:pt x="96" y="2421"/>
                  </a:lnTo>
                  <a:lnTo>
                    <a:pt x="90" y="2421"/>
                  </a:lnTo>
                  <a:lnTo>
                    <a:pt x="86" y="2417"/>
                  </a:lnTo>
                  <a:lnTo>
                    <a:pt x="88" y="2416"/>
                  </a:lnTo>
                  <a:lnTo>
                    <a:pt x="90" y="2414"/>
                  </a:lnTo>
                  <a:lnTo>
                    <a:pt x="90" y="2412"/>
                  </a:lnTo>
                  <a:lnTo>
                    <a:pt x="90" y="2409"/>
                  </a:lnTo>
                  <a:lnTo>
                    <a:pt x="90" y="2407"/>
                  </a:lnTo>
                  <a:lnTo>
                    <a:pt x="90" y="2405"/>
                  </a:lnTo>
                  <a:lnTo>
                    <a:pt x="91" y="2404"/>
                  </a:lnTo>
                  <a:lnTo>
                    <a:pt x="92" y="2401"/>
                  </a:lnTo>
                  <a:lnTo>
                    <a:pt x="93" y="2397"/>
                  </a:lnTo>
                  <a:lnTo>
                    <a:pt x="98" y="2396"/>
                  </a:lnTo>
                  <a:lnTo>
                    <a:pt x="100" y="2396"/>
                  </a:lnTo>
                  <a:lnTo>
                    <a:pt x="105" y="2395"/>
                  </a:lnTo>
                  <a:lnTo>
                    <a:pt x="108" y="2393"/>
                  </a:lnTo>
                  <a:lnTo>
                    <a:pt x="111" y="2395"/>
                  </a:lnTo>
                  <a:lnTo>
                    <a:pt x="116" y="2396"/>
                  </a:lnTo>
                  <a:lnTo>
                    <a:pt x="119" y="2397"/>
                  </a:lnTo>
                  <a:lnTo>
                    <a:pt x="123" y="2396"/>
                  </a:lnTo>
                  <a:lnTo>
                    <a:pt x="125" y="2392"/>
                  </a:lnTo>
                  <a:lnTo>
                    <a:pt x="125" y="2388"/>
                  </a:lnTo>
                  <a:lnTo>
                    <a:pt x="121" y="2389"/>
                  </a:lnTo>
                  <a:lnTo>
                    <a:pt x="118" y="2388"/>
                  </a:lnTo>
                  <a:lnTo>
                    <a:pt x="117" y="2388"/>
                  </a:lnTo>
                  <a:lnTo>
                    <a:pt x="116" y="2388"/>
                  </a:lnTo>
                  <a:lnTo>
                    <a:pt x="114" y="2387"/>
                  </a:lnTo>
                  <a:lnTo>
                    <a:pt x="111" y="2387"/>
                  </a:lnTo>
                  <a:lnTo>
                    <a:pt x="110" y="2387"/>
                  </a:lnTo>
                  <a:lnTo>
                    <a:pt x="108" y="2387"/>
                  </a:lnTo>
                  <a:lnTo>
                    <a:pt x="105" y="2386"/>
                  </a:lnTo>
                  <a:lnTo>
                    <a:pt x="104" y="2386"/>
                  </a:lnTo>
                  <a:lnTo>
                    <a:pt x="102" y="2386"/>
                  </a:lnTo>
                  <a:lnTo>
                    <a:pt x="100" y="2384"/>
                  </a:lnTo>
                  <a:lnTo>
                    <a:pt x="98" y="2384"/>
                  </a:lnTo>
                  <a:lnTo>
                    <a:pt x="97" y="2384"/>
                  </a:lnTo>
                  <a:lnTo>
                    <a:pt x="96" y="2383"/>
                  </a:lnTo>
                  <a:lnTo>
                    <a:pt x="93" y="2383"/>
                  </a:lnTo>
                  <a:lnTo>
                    <a:pt x="92" y="2383"/>
                  </a:lnTo>
                  <a:lnTo>
                    <a:pt x="91" y="2383"/>
                  </a:lnTo>
                  <a:lnTo>
                    <a:pt x="89" y="2382"/>
                  </a:lnTo>
                  <a:lnTo>
                    <a:pt x="88" y="2382"/>
                  </a:lnTo>
                  <a:lnTo>
                    <a:pt x="85" y="2382"/>
                  </a:lnTo>
                  <a:lnTo>
                    <a:pt x="84" y="2382"/>
                  </a:lnTo>
                  <a:lnTo>
                    <a:pt x="83" y="2381"/>
                  </a:lnTo>
                  <a:lnTo>
                    <a:pt x="82" y="2381"/>
                  </a:lnTo>
                  <a:lnTo>
                    <a:pt x="80" y="2381"/>
                  </a:lnTo>
                  <a:lnTo>
                    <a:pt x="79" y="2381"/>
                  </a:lnTo>
                  <a:lnTo>
                    <a:pt x="76" y="2380"/>
                  </a:lnTo>
                  <a:lnTo>
                    <a:pt x="75" y="2380"/>
                  </a:lnTo>
                  <a:lnTo>
                    <a:pt x="74" y="2380"/>
                  </a:lnTo>
                  <a:lnTo>
                    <a:pt x="72" y="2379"/>
                  </a:lnTo>
                  <a:lnTo>
                    <a:pt x="71" y="2379"/>
                  </a:lnTo>
                  <a:lnTo>
                    <a:pt x="68" y="2379"/>
                  </a:lnTo>
                  <a:lnTo>
                    <a:pt x="67" y="2379"/>
                  </a:lnTo>
                  <a:lnTo>
                    <a:pt x="66" y="2378"/>
                  </a:lnTo>
                  <a:lnTo>
                    <a:pt x="64" y="2378"/>
                  </a:lnTo>
                  <a:lnTo>
                    <a:pt x="63" y="2378"/>
                  </a:lnTo>
                  <a:lnTo>
                    <a:pt x="61" y="2376"/>
                  </a:lnTo>
                  <a:lnTo>
                    <a:pt x="59" y="2376"/>
                  </a:lnTo>
                  <a:lnTo>
                    <a:pt x="58" y="2376"/>
                  </a:lnTo>
                  <a:lnTo>
                    <a:pt x="56" y="2376"/>
                  </a:lnTo>
                  <a:lnTo>
                    <a:pt x="55" y="2376"/>
                  </a:lnTo>
                  <a:lnTo>
                    <a:pt x="54" y="2375"/>
                  </a:lnTo>
                  <a:lnTo>
                    <a:pt x="51" y="2375"/>
                  </a:lnTo>
                  <a:lnTo>
                    <a:pt x="50" y="2375"/>
                  </a:lnTo>
                  <a:lnTo>
                    <a:pt x="49" y="2375"/>
                  </a:lnTo>
                  <a:lnTo>
                    <a:pt x="47" y="2374"/>
                  </a:lnTo>
                  <a:lnTo>
                    <a:pt x="46" y="2374"/>
                  </a:lnTo>
                  <a:lnTo>
                    <a:pt x="43" y="2374"/>
                  </a:lnTo>
                  <a:lnTo>
                    <a:pt x="42" y="2373"/>
                  </a:lnTo>
                  <a:lnTo>
                    <a:pt x="40" y="2373"/>
                  </a:lnTo>
                  <a:lnTo>
                    <a:pt x="38" y="2373"/>
                  </a:lnTo>
                  <a:lnTo>
                    <a:pt x="36" y="2373"/>
                  </a:lnTo>
                  <a:lnTo>
                    <a:pt x="35" y="2372"/>
                  </a:lnTo>
                  <a:lnTo>
                    <a:pt x="33" y="2372"/>
                  </a:lnTo>
                  <a:lnTo>
                    <a:pt x="32" y="2372"/>
                  </a:lnTo>
                  <a:lnTo>
                    <a:pt x="30" y="2371"/>
                  </a:lnTo>
                  <a:lnTo>
                    <a:pt x="28" y="2371"/>
                  </a:lnTo>
                  <a:lnTo>
                    <a:pt x="26" y="2371"/>
                  </a:lnTo>
                  <a:lnTo>
                    <a:pt x="25" y="2371"/>
                  </a:lnTo>
                  <a:lnTo>
                    <a:pt x="24" y="2370"/>
                  </a:lnTo>
                  <a:lnTo>
                    <a:pt x="24" y="2367"/>
                  </a:lnTo>
                  <a:lnTo>
                    <a:pt x="23" y="2365"/>
                  </a:lnTo>
                  <a:lnTo>
                    <a:pt x="24" y="2364"/>
                  </a:lnTo>
                  <a:lnTo>
                    <a:pt x="22" y="2361"/>
                  </a:lnTo>
                  <a:lnTo>
                    <a:pt x="21" y="2359"/>
                  </a:lnTo>
                  <a:lnTo>
                    <a:pt x="18" y="2359"/>
                  </a:lnTo>
                  <a:lnTo>
                    <a:pt x="18" y="2358"/>
                  </a:lnTo>
                  <a:lnTo>
                    <a:pt x="18" y="2356"/>
                  </a:lnTo>
                  <a:lnTo>
                    <a:pt x="18" y="2355"/>
                  </a:lnTo>
                  <a:lnTo>
                    <a:pt x="18" y="2353"/>
                  </a:lnTo>
                  <a:lnTo>
                    <a:pt x="18" y="2351"/>
                  </a:lnTo>
                  <a:lnTo>
                    <a:pt x="18" y="2349"/>
                  </a:lnTo>
                  <a:lnTo>
                    <a:pt x="17" y="2348"/>
                  </a:lnTo>
                  <a:lnTo>
                    <a:pt x="17" y="2346"/>
                  </a:lnTo>
                  <a:lnTo>
                    <a:pt x="17" y="2345"/>
                  </a:lnTo>
                  <a:lnTo>
                    <a:pt x="19" y="2344"/>
                  </a:lnTo>
                  <a:lnTo>
                    <a:pt x="21" y="2342"/>
                  </a:lnTo>
                  <a:lnTo>
                    <a:pt x="22" y="2342"/>
                  </a:lnTo>
                  <a:lnTo>
                    <a:pt x="24" y="2342"/>
                  </a:lnTo>
                  <a:lnTo>
                    <a:pt x="25" y="2341"/>
                  </a:lnTo>
                  <a:lnTo>
                    <a:pt x="26" y="2341"/>
                  </a:lnTo>
                  <a:lnTo>
                    <a:pt x="28" y="2340"/>
                  </a:lnTo>
                  <a:lnTo>
                    <a:pt x="30" y="2340"/>
                  </a:lnTo>
                  <a:lnTo>
                    <a:pt x="31" y="2340"/>
                  </a:lnTo>
                  <a:lnTo>
                    <a:pt x="33" y="2339"/>
                  </a:lnTo>
                  <a:lnTo>
                    <a:pt x="34" y="2338"/>
                  </a:lnTo>
                  <a:lnTo>
                    <a:pt x="35" y="2337"/>
                  </a:lnTo>
                  <a:lnTo>
                    <a:pt x="36" y="2336"/>
                  </a:lnTo>
                  <a:lnTo>
                    <a:pt x="38" y="2332"/>
                  </a:lnTo>
                  <a:lnTo>
                    <a:pt x="41" y="2333"/>
                  </a:lnTo>
                  <a:lnTo>
                    <a:pt x="46" y="2333"/>
                  </a:lnTo>
                  <a:lnTo>
                    <a:pt x="48" y="2334"/>
                  </a:lnTo>
                  <a:lnTo>
                    <a:pt x="51" y="2336"/>
                  </a:lnTo>
                  <a:lnTo>
                    <a:pt x="52" y="2337"/>
                  </a:lnTo>
                  <a:lnTo>
                    <a:pt x="56" y="2338"/>
                  </a:lnTo>
                  <a:lnTo>
                    <a:pt x="57" y="2336"/>
                  </a:lnTo>
                  <a:lnTo>
                    <a:pt x="61" y="2333"/>
                  </a:lnTo>
                  <a:lnTo>
                    <a:pt x="63" y="2332"/>
                  </a:lnTo>
                  <a:lnTo>
                    <a:pt x="64" y="2331"/>
                  </a:lnTo>
                  <a:lnTo>
                    <a:pt x="66" y="2329"/>
                  </a:lnTo>
                  <a:lnTo>
                    <a:pt x="69" y="2326"/>
                  </a:lnTo>
                  <a:lnTo>
                    <a:pt x="71" y="2325"/>
                  </a:lnTo>
                  <a:lnTo>
                    <a:pt x="72" y="2324"/>
                  </a:lnTo>
                  <a:lnTo>
                    <a:pt x="74" y="2323"/>
                  </a:lnTo>
                  <a:lnTo>
                    <a:pt x="75" y="2322"/>
                  </a:lnTo>
                  <a:lnTo>
                    <a:pt x="76" y="2321"/>
                  </a:lnTo>
                  <a:lnTo>
                    <a:pt x="77" y="2320"/>
                  </a:lnTo>
                  <a:lnTo>
                    <a:pt x="79" y="2319"/>
                  </a:lnTo>
                  <a:lnTo>
                    <a:pt x="81" y="2317"/>
                  </a:lnTo>
                  <a:lnTo>
                    <a:pt x="82" y="2316"/>
                  </a:lnTo>
                  <a:lnTo>
                    <a:pt x="79" y="2314"/>
                  </a:lnTo>
                  <a:lnTo>
                    <a:pt x="77" y="2313"/>
                  </a:lnTo>
                  <a:lnTo>
                    <a:pt x="76" y="2313"/>
                  </a:lnTo>
                  <a:lnTo>
                    <a:pt x="74" y="2312"/>
                  </a:lnTo>
                  <a:lnTo>
                    <a:pt x="73" y="2312"/>
                  </a:lnTo>
                  <a:lnTo>
                    <a:pt x="71" y="2312"/>
                  </a:lnTo>
                  <a:lnTo>
                    <a:pt x="69" y="2311"/>
                  </a:lnTo>
                  <a:lnTo>
                    <a:pt x="67" y="2311"/>
                  </a:lnTo>
                  <a:lnTo>
                    <a:pt x="66" y="2311"/>
                  </a:lnTo>
                  <a:lnTo>
                    <a:pt x="64" y="2309"/>
                  </a:lnTo>
                  <a:lnTo>
                    <a:pt x="63" y="2309"/>
                  </a:lnTo>
                  <a:lnTo>
                    <a:pt x="60" y="2309"/>
                  </a:lnTo>
                  <a:lnTo>
                    <a:pt x="59" y="2308"/>
                  </a:lnTo>
                  <a:lnTo>
                    <a:pt x="57" y="2308"/>
                  </a:lnTo>
                  <a:lnTo>
                    <a:pt x="56" y="2307"/>
                  </a:lnTo>
                  <a:lnTo>
                    <a:pt x="55" y="2307"/>
                  </a:lnTo>
                  <a:lnTo>
                    <a:pt x="54" y="2307"/>
                  </a:lnTo>
                  <a:lnTo>
                    <a:pt x="51" y="2306"/>
                  </a:lnTo>
                  <a:lnTo>
                    <a:pt x="50" y="2306"/>
                  </a:lnTo>
                  <a:lnTo>
                    <a:pt x="49" y="2305"/>
                  </a:lnTo>
                  <a:lnTo>
                    <a:pt x="47" y="2305"/>
                  </a:lnTo>
                  <a:lnTo>
                    <a:pt x="46" y="2304"/>
                  </a:lnTo>
                  <a:lnTo>
                    <a:pt x="43" y="2304"/>
                  </a:lnTo>
                  <a:lnTo>
                    <a:pt x="42" y="2303"/>
                  </a:lnTo>
                  <a:lnTo>
                    <a:pt x="41" y="2303"/>
                  </a:lnTo>
                  <a:lnTo>
                    <a:pt x="39" y="2302"/>
                  </a:lnTo>
                  <a:lnTo>
                    <a:pt x="38" y="2302"/>
                  </a:lnTo>
                  <a:lnTo>
                    <a:pt x="35" y="2302"/>
                  </a:lnTo>
                  <a:lnTo>
                    <a:pt x="34" y="2300"/>
                  </a:lnTo>
                  <a:lnTo>
                    <a:pt x="32" y="2299"/>
                  </a:lnTo>
                  <a:lnTo>
                    <a:pt x="31" y="2299"/>
                  </a:lnTo>
                  <a:close/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000"/>
            </a:p>
          </p:txBody>
        </p:sp>
        <p:sp>
          <p:nvSpPr>
            <p:cNvPr id="3090" name="Rectangle 18"/>
            <p:cNvSpPr>
              <a:spLocks noChangeArrowheads="1"/>
            </p:cNvSpPr>
            <p:nvPr/>
          </p:nvSpPr>
          <p:spPr bwMode="auto">
            <a:xfrm>
              <a:off x="6535215" y="3551873"/>
              <a:ext cx="486610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przeworski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78" name="Rectangle 6"/>
            <p:cNvSpPr>
              <a:spLocks noChangeArrowheads="1"/>
            </p:cNvSpPr>
            <p:nvPr/>
          </p:nvSpPr>
          <p:spPr bwMode="auto">
            <a:xfrm>
              <a:off x="4873625" y="2033588"/>
              <a:ext cx="659853" cy="13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m. Tarnobrzeg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4" name="Rectangle 32"/>
            <p:cNvSpPr>
              <a:spLocks noChangeArrowheads="1"/>
            </p:cNvSpPr>
            <p:nvPr/>
          </p:nvSpPr>
          <p:spPr bwMode="auto">
            <a:xfrm>
              <a:off x="5057195" y="3349542"/>
              <a:ext cx="649871" cy="271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ropczycko-sędziszowski</a:t>
              </a:r>
              <a:endParaRPr kumimoji="0" lang="pl-PL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2" name="Grupa 71"/>
          <p:cNvGrpSpPr/>
          <p:nvPr/>
        </p:nvGrpSpPr>
        <p:grpSpPr>
          <a:xfrm>
            <a:off x="169568" y="3953426"/>
            <a:ext cx="3030831" cy="1560967"/>
            <a:chOff x="4041775" y="5884863"/>
            <a:chExt cx="1758950" cy="814387"/>
          </a:xfrm>
        </p:grpSpPr>
        <p:sp>
          <p:nvSpPr>
            <p:cNvPr id="73" name="AutoShape 121"/>
            <p:cNvSpPr>
              <a:spLocks noChangeArrowheads="1"/>
            </p:cNvSpPr>
            <p:nvPr/>
          </p:nvSpPr>
          <p:spPr bwMode="auto">
            <a:xfrm>
              <a:off x="4041775" y="5884863"/>
              <a:ext cx="1758950" cy="814387"/>
            </a:xfrm>
            <a:prstGeom prst="roundRect">
              <a:avLst>
                <a:gd name="adj" fmla="val 5824"/>
              </a:avLst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87" name="Rectangle 122"/>
            <p:cNvSpPr>
              <a:spLocks noChangeArrowheads="1"/>
            </p:cNvSpPr>
            <p:nvPr/>
          </p:nvSpPr>
          <p:spPr bwMode="auto">
            <a:xfrm>
              <a:off x="4103688" y="5913438"/>
              <a:ext cx="128474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0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Wyniki sprawdzianu w powiatach</a:t>
              </a:r>
            </a:p>
          </p:txBody>
        </p:sp>
        <p:sp>
          <p:nvSpPr>
            <p:cNvPr id="89" name="Rectangle 123"/>
            <p:cNvSpPr>
              <a:spLocks noChangeArrowheads="1"/>
            </p:cNvSpPr>
            <p:nvPr/>
          </p:nvSpPr>
          <p:spPr bwMode="auto">
            <a:xfrm>
              <a:off x="4105275" y="6061075"/>
              <a:ext cx="101600" cy="96837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90" name="Rectangle 124"/>
            <p:cNvSpPr>
              <a:spLocks noChangeArrowheads="1"/>
            </p:cNvSpPr>
            <p:nvPr/>
          </p:nvSpPr>
          <p:spPr bwMode="auto">
            <a:xfrm>
              <a:off x="4268787" y="60642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23,82 – 25,05</a:t>
              </a:r>
            </a:p>
          </p:txBody>
        </p:sp>
        <p:sp>
          <p:nvSpPr>
            <p:cNvPr id="91" name="Rectangle 125"/>
            <p:cNvSpPr>
              <a:spLocks noChangeArrowheads="1"/>
            </p:cNvSpPr>
            <p:nvPr/>
          </p:nvSpPr>
          <p:spPr bwMode="auto">
            <a:xfrm>
              <a:off x="4105275" y="6181725"/>
              <a:ext cx="101600" cy="9683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92" name="Rectangle 126"/>
            <p:cNvSpPr>
              <a:spLocks noChangeArrowheads="1"/>
            </p:cNvSpPr>
            <p:nvPr/>
          </p:nvSpPr>
          <p:spPr bwMode="auto">
            <a:xfrm>
              <a:off x="4268787" y="618490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25,06 – 26,28</a:t>
              </a:r>
            </a:p>
          </p:txBody>
        </p:sp>
        <p:sp>
          <p:nvSpPr>
            <p:cNvPr id="93" name="Rectangle 127"/>
            <p:cNvSpPr>
              <a:spLocks noChangeArrowheads="1"/>
            </p:cNvSpPr>
            <p:nvPr/>
          </p:nvSpPr>
          <p:spPr bwMode="auto">
            <a:xfrm>
              <a:off x="4105275" y="6302375"/>
              <a:ext cx="101600" cy="9525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94" name="Rectangle 128"/>
            <p:cNvSpPr>
              <a:spLocks noChangeArrowheads="1"/>
            </p:cNvSpPr>
            <p:nvPr/>
          </p:nvSpPr>
          <p:spPr bwMode="auto">
            <a:xfrm>
              <a:off x="4268787" y="6305550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26,29 – 27,51</a:t>
              </a:r>
            </a:p>
          </p:txBody>
        </p:sp>
        <p:sp>
          <p:nvSpPr>
            <p:cNvPr id="95" name="Rectangle 129"/>
            <p:cNvSpPr>
              <a:spLocks noChangeArrowheads="1"/>
            </p:cNvSpPr>
            <p:nvPr/>
          </p:nvSpPr>
          <p:spPr bwMode="auto">
            <a:xfrm>
              <a:off x="4105275" y="6421438"/>
              <a:ext cx="101600" cy="9683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96" name="Rectangle 130"/>
            <p:cNvSpPr>
              <a:spLocks noChangeArrowheads="1"/>
            </p:cNvSpPr>
            <p:nvPr/>
          </p:nvSpPr>
          <p:spPr bwMode="auto">
            <a:xfrm>
              <a:off x="4268787" y="642461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27,52 – 28,74</a:t>
              </a:r>
            </a:p>
          </p:txBody>
        </p:sp>
        <p:sp>
          <p:nvSpPr>
            <p:cNvPr id="97" name="Rectangle 131"/>
            <p:cNvSpPr>
              <a:spLocks noChangeArrowheads="1"/>
            </p:cNvSpPr>
            <p:nvPr/>
          </p:nvSpPr>
          <p:spPr bwMode="auto">
            <a:xfrm>
              <a:off x="4105275" y="6542088"/>
              <a:ext cx="101600" cy="96837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120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98" name="Rectangle 132"/>
            <p:cNvSpPr>
              <a:spLocks noChangeArrowheads="1"/>
            </p:cNvSpPr>
            <p:nvPr/>
          </p:nvSpPr>
          <p:spPr bwMode="auto">
            <a:xfrm>
              <a:off x="4268787" y="6545263"/>
              <a:ext cx="527731" cy="94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latin typeface="Arial" pitchFamily="34" charset="0"/>
                  <a:cs typeface="Arial" pitchFamily="34" charset="0"/>
                </a:rPr>
                <a:t>28,75 – 29,97</a:t>
              </a:r>
            </a:p>
          </p:txBody>
        </p:sp>
      </p:grp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uczniów w zadaniach otwartych matematycznych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45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7" name="Symbol zastępczy zawartości 11"/>
          <p:cNvSpPr>
            <a:spLocks noGrp="1"/>
          </p:cNvSpPr>
          <p:nvPr>
            <p:ph idx="1"/>
          </p:nvPr>
        </p:nvSpPr>
        <p:spPr>
          <a:xfrm>
            <a:off x="3489649" y="5215812"/>
            <a:ext cx="5159829" cy="1082351"/>
          </a:xfrm>
          <a:solidFill>
            <a:schemeClr val="bg1"/>
          </a:solidFill>
          <a:ln>
            <a:solidFill>
              <a:schemeClr val="accent1"/>
            </a:solidFill>
          </a:ln>
        </p:spPr>
        <p:txBody>
          <a:bodyPr/>
          <a:lstStyle/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Zad. 21.</a:t>
            </a:r>
            <a:r>
              <a:rPr lang="pl-PL" sz="1300" dirty="0" smtClean="0">
                <a:solidFill>
                  <a:schemeClr val="tx2">
                    <a:lumMod val="50000"/>
                  </a:schemeClr>
                </a:solidFill>
              </a:rPr>
              <a:t> – </a:t>
            </a: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ściany siatki prostopadłościanu</a:t>
            </a:r>
          </a:p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Zad. 22. – liczba miejsc przy stolikach</a:t>
            </a:r>
          </a:p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Zad. 23. – liczba jogurtów kupionych za resztę pieniędzy</a:t>
            </a:r>
          </a:p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Zad. 24. – długość trasy spaceru</a:t>
            </a:r>
          </a:p>
        </p:txBody>
      </p:sp>
      <p:graphicFrame>
        <p:nvGraphicFramePr>
          <p:cNvPr id="9" name="Wykres 8"/>
          <p:cNvGraphicFramePr/>
          <p:nvPr/>
        </p:nvGraphicFramePr>
        <p:xfrm>
          <a:off x="314325" y="1586204"/>
          <a:ext cx="8515350" cy="34429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uczniów w zadaniach otwartych polonistycznych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3993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59331B5-AE05-4FAE-9EF8-3ED10344D8D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46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" name="Symbol zastępczy zawartości 11"/>
          <p:cNvSpPr>
            <a:spLocks noGrp="1"/>
          </p:cNvSpPr>
          <p:nvPr>
            <p:ph idx="1"/>
          </p:nvPr>
        </p:nvSpPr>
        <p:spPr>
          <a:xfrm>
            <a:off x="566642" y="5411755"/>
            <a:ext cx="4276724" cy="550506"/>
          </a:xfrm>
          <a:solidFill>
            <a:schemeClr val="bg1"/>
          </a:solidFill>
          <a:ln>
            <a:solidFill>
              <a:schemeClr val="accent1"/>
            </a:solidFill>
          </a:ln>
        </p:spPr>
        <p:txBody>
          <a:bodyPr/>
          <a:lstStyle/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25.1</a:t>
            </a:r>
            <a:r>
              <a:rPr lang="pl-PL" sz="1300" dirty="0" smtClean="0">
                <a:solidFill>
                  <a:schemeClr val="tx2">
                    <a:lumMod val="50000"/>
                  </a:schemeClr>
                </a:solidFill>
              </a:rPr>
              <a:t> – </a:t>
            </a: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Treść (pisze na temat i zgodnie z celem)</a:t>
            </a:r>
          </a:p>
          <a:p>
            <a:pPr marL="177800" indent="-68263">
              <a:buNone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</a:rPr>
              <a:t>25.2 – Poprawność ortograficzna</a:t>
            </a:r>
          </a:p>
        </p:txBody>
      </p:sp>
      <p:sp>
        <p:nvSpPr>
          <p:cNvPr id="10" name="Symbol zastępczy zawartości 11"/>
          <p:cNvSpPr txBox="1">
            <a:spLocks/>
          </p:cNvSpPr>
          <p:nvPr/>
        </p:nvSpPr>
        <p:spPr bwMode="auto">
          <a:xfrm>
            <a:off x="5122506" y="5400673"/>
            <a:ext cx="3349690" cy="1276351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177800" marR="0" lvl="0" indent="-68263" algn="l" defTabSz="914400" rtl="0" eaLnBrk="0" fontAlgn="base" latinLnBrk="0" hangingPunct="0">
              <a:lnSpc>
                <a:spcPct val="100000"/>
              </a:lnSpc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None/>
              <a:tabLst/>
              <a:defRPr/>
            </a:pPr>
            <a:r>
              <a:rPr kumimoji="0" lang="pl-PL" sz="13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26.1</a:t>
            </a:r>
            <a:r>
              <a:rPr kumimoji="0" lang="pl-PL" sz="13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pl-PL" sz="13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– Treść i forma </a:t>
            </a: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  <a:latin typeface="+mn-lt"/>
                <a:cs typeface="+mn-cs"/>
              </a:rPr>
              <a:t>opowiadania</a:t>
            </a:r>
            <a:endParaRPr kumimoji="0" lang="pl-PL" sz="1300" b="1" i="0" u="none" strike="noStrike" kern="1200" cap="none" spc="0" normalizeH="0" baseline="0" noProof="0" dirty="0" smtClean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7800" marR="0" lvl="0" indent="-68263" algn="l" defTabSz="914400" rtl="0" eaLnBrk="0" fontAlgn="base" latinLnBrk="0" hangingPunct="0">
              <a:lnSpc>
                <a:spcPct val="100000"/>
              </a:lnSpc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None/>
              <a:tabLst/>
              <a:defRPr/>
            </a:pPr>
            <a:r>
              <a:rPr kumimoji="0" lang="pl-PL" sz="13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26.2 – Styl</a:t>
            </a:r>
          </a:p>
          <a:p>
            <a:pPr marL="177800" marR="0" lvl="0" indent="-68263" algn="l" defTabSz="914400" rtl="0" eaLnBrk="0" fontAlgn="base" latinLnBrk="0" hangingPunct="0">
              <a:lnSpc>
                <a:spcPct val="100000"/>
              </a:lnSpc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None/>
              <a:tabLst/>
              <a:defRPr/>
            </a:pPr>
            <a:r>
              <a:rPr kumimoji="0" lang="pl-PL" sz="13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26.3 – Poprawność językowa</a:t>
            </a:r>
          </a:p>
          <a:p>
            <a:pPr marL="177800" marR="0" lvl="0" indent="-68263" algn="l" defTabSz="914400" rtl="0" eaLnBrk="0" fontAlgn="base" latinLnBrk="0" hangingPunct="0">
              <a:lnSpc>
                <a:spcPct val="100000"/>
              </a:lnSpc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None/>
              <a:tabLst/>
              <a:defRPr/>
            </a:pPr>
            <a:r>
              <a:rPr lang="pl-PL" sz="1300" b="1" dirty="0" smtClean="0">
                <a:solidFill>
                  <a:schemeClr val="tx2">
                    <a:lumMod val="50000"/>
                  </a:schemeClr>
                </a:solidFill>
                <a:latin typeface="+mn-lt"/>
                <a:cs typeface="+mn-cs"/>
              </a:rPr>
              <a:t>26.4 – Poprawność ortograficzna</a:t>
            </a:r>
          </a:p>
          <a:p>
            <a:pPr marL="177800" marR="0" lvl="0" indent="-68263" algn="l" defTabSz="914400" rtl="0" eaLnBrk="0" fontAlgn="base" latinLnBrk="0" hangingPunct="0">
              <a:lnSpc>
                <a:spcPct val="100000"/>
              </a:lnSpc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None/>
              <a:tabLst/>
              <a:defRPr/>
            </a:pPr>
            <a:r>
              <a:rPr kumimoji="0" lang="pl-PL" sz="13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26.5 – Poprawność interpunkcyjna </a:t>
            </a:r>
          </a:p>
        </p:txBody>
      </p:sp>
      <p:graphicFrame>
        <p:nvGraphicFramePr>
          <p:cNvPr id="9" name="Wykres 8"/>
          <p:cNvGraphicFramePr/>
          <p:nvPr/>
        </p:nvGraphicFramePr>
        <p:xfrm>
          <a:off x="251927" y="1586204"/>
          <a:ext cx="8682523" cy="35456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130629" y="274638"/>
            <a:ext cx="8588498" cy="1143000"/>
          </a:xfrm>
        </p:spPr>
        <p:txBody>
          <a:bodyPr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Poziom opanowania przez uczniów umiejętności </a:t>
            </a:r>
            <a:br>
              <a:rPr lang="pl-PL" dirty="0" smtClean="0">
                <a:effectLst/>
              </a:rPr>
            </a:br>
            <a:r>
              <a:rPr lang="pl-PL" dirty="0" smtClean="0">
                <a:effectLst/>
              </a:rPr>
              <a:t>w poszczególnych obszarach w skali standardowej dziewiątki 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4301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9C1A15A-2E23-4DC2-96ED-C39C7CF2231B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47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67951" y="1604865"/>
          <a:ext cx="8761445" cy="4688152"/>
        </p:xfrm>
        <a:graphic>
          <a:graphicData uri="http://schemas.openxmlformats.org/drawingml/2006/table">
            <a:tbl>
              <a:tblPr/>
              <a:tblGrid>
                <a:gridCol w="1839144"/>
                <a:gridCol w="869712"/>
                <a:gridCol w="741741"/>
                <a:gridCol w="740862"/>
                <a:gridCol w="741741"/>
                <a:gridCol w="740862"/>
                <a:gridCol w="741741"/>
                <a:gridCol w="670387"/>
                <a:gridCol w="739979"/>
                <a:gridCol w="935276"/>
              </a:tblGrid>
              <a:tr h="70225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Nazwa wyniku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najniższy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bardzo niski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niski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niżej średni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średni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wyżej średni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wysoki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bardzo wysoki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najwyższy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Stopień skali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</a:t>
                      </a:r>
                      <a:endParaRPr lang="pl-PL" sz="18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</a:t>
                      </a:r>
                      <a:endParaRPr lang="pl-PL" sz="18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</a:t>
                      </a:r>
                      <a:endParaRPr lang="pl-PL" sz="18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</a:t>
                      </a:r>
                      <a:endParaRPr lang="pl-PL" sz="18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8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2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spc="-4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Przedziały punktowe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0–10</a:t>
                      </a:r>
                      <a:endParaRPr lang="pl-PL" sz="1800" b="1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11–14</a:t>
                      </a:r>
                      <a:endParaRPr lang="pl-PL" sz="1800" b="1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15–19</a:t>
                      </a:r>
                      <a:endParaRPr lang="pl-PL" sz="1800" b="1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20–24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25–29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30–32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33–35</a:t>
                      </a:r>
                      <a:endParaRPr lang="pl-PL" sz="1800" b="1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36–37</a:t>
                      </a:r>
                      <a:endParaRPr lang="pl-PL" sz="1800" b="1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38–40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pl-PL" sz="1400" b="1" spc="-2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i="1" spc="-2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Poziom opanowania kategorii umiejętności w procentach</a:t>
                      </a:r>
                      <a:endParaRPr lang="pl-PL" sz="1800" i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Czytanie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33,9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49,3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60,7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71,7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81,1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87,8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92,2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95,4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98,3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Pisanie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17,2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29,5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39,3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48,7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59,9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70,4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79,6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88,2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96,2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Rozumowanie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15,9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27,7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44,6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61,2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73,2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81,9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89,3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96,1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8283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Korzystanie z informacji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25,7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36,8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48,9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60,8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71,1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79,0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84,6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89,3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95,3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5829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Wykorzystywanie </a:t>
                      </a:r>
                      <a:r>
                        <a:rPr lang="pl-PL" sz="14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/>
                      </a:r>
                      <a:br>
                        <a:rPr lang="pl-PL" sz="14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</a:br>
                      <a:r>
                        <a:rPr lang="pl-PL" sz="14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wiedzy  </a:t>
                      </a:r>
                      <a:r>
                        <a:rPr lang="pl-PL" sz="1400" b="1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w praktyce</a:t>
                      </a:r>
                      <a:endParaRPr lang="pl-PL" sz="18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14,0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25,4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37,3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51,5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65,8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77,3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85,5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92,0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0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97,1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58045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Sprawdzian 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400" b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(arkusz S-1-142)</a:t>
                      </a:r>
                      <a:endParaRPr lang="pl-PL" sz="1800">
                        <a:solidFill>
                          <a:schemeClr val="accent1">
                            <a:lumMod val="50000"/>
                          </a:schemeClr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35420" marR="35420" marT="17399" marB="17399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19,8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31,7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42,9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55,4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67,8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77,5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84,9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>
                          <a:solidFill>
                            <a:srgbClr val="5C1F34"/>
                          </a:solidFill>
                          <a:latin typeface="Arial"/>
                        </a:rPr>
                        <a:t>91,1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1600" b="1" i="0" u="none" strike="noStrike" dirty="0">
                          <a:solidFill>
                            <a:srgbClr val="5C1F34"/>
                          </a:solidFill>
                          <a:latin typeface="Arial"/>
                        </a:rPr>
                        <a:t>96,8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  <a:latin typeface="+mn-lt"/>
              </a:rPr>
              <a:t>Wyniki </a:t>
            </a:r>
            <a:r>
              <a:rPr lang="pl-PL" u="sng" dirty="0" smtClean="0">
                <a:effectLst/>
                <a:latin typeface="+mn-lt"/>
              </a:rPr>
              <a:t>szkół</a:t>
            </a:r>
            <a:r>
              <a:rPr lang="pl-PL" dirty="0" smtClean="0">
                <a:effectLst/>
                <a:latin typeface="+mn-lt"/>
              </a:rPr>
              <a:t> w skali </a:t>
            </a:r>
            <a:r>
              <a:rPr lang="pl-PL" i="1" dirty="0" smtClean="0">
                <a:effectLst/>
                <a:latin typeface="+mn-lt"/>
              </a:rPr>
              <a:t>standardowej dziewiątki</a:t>
            </a:r>
            <a:endParaRPr lang="pl-PL" dirty="0">
              <a:effectLst/>
              <a:latin typeface="+mn-lt"/>
            </a:endParaRPr>
          </a:p>
        </p:txBody>
      </p:sp>
      <p:sp>
        <p:nvSpPr>
          <p:cNvPr id="44034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E27440C-C426-4F72-BC7D-27C385E9EEE4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48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7" name="Group 128"/>
          <p:cNvGraphicFramePr>
            <a:graphicFrameLocks noGrp="1"/>
          </p:cNvGraphicFramePr>
          <p:nvPr/>
        </p:nvGraphicFramePr>
        <p:xfrm>
          <a:off x="111972" y="1546432"/>
          <a:ext cx="8913094" cy="4784436"/>
        </p:xfrm>
        <a:graphic>
          <a:graphicData uri="http://schemas.openxmlformats.org/drawingml/2006/table">
            <a:tbl>
              <a:tblPr/>
              <a:tblGrid>
                <a:gridCol w="261737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  <a:gridCol w="665489"/>
              </a:tblGrid>
              <a:tr h="5282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Stanin</a:t>
                      </a:r>
                    </a:p>
                  </a:txBody>
                  <a:tcPr vert="vert27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2014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2013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2002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7,0–19,6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  4,8–17,8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5,3 –</a:t>
                      </a:r>
                      <a:r>
                        <a:rPr lang="pl-PL" sz="1200" b="0" i="0" u="none" strike="noStrike" baseline="0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 1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7,1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8,8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</a:t>
                      </a:r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19,7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7,6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18,5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7,9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17,0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5,2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20,0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7,2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20,8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7,3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19,8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12,0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24,3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10,0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19,8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12,7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24,3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13,5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25,0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19,7–21,4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17,9–19,5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17,2 – 18,8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19,8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21,4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18,6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20,3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17,1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18,7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20,1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21,9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20,9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22,6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19,8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21,6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26,0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19,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9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21,4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4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25,7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25,1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21,5–23,0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19,6–21,1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18,9 – 20,1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21,5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22,8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20,4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21,8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18,8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20,0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22,0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23,3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22,7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24,1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21,6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23,1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27,4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21,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22,9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25,8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27,8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23,1–24,5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21,2–22,6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20,2 – 21,4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22,9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24,2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21,9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23,2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20,1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21,3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23,4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25,4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23,1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24,5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27,5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28,7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0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24,3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28,2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24,6–26,0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1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22,7–24,3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21,5 – 22,8</a:t>
                      </a:r>
                      <a:endParaRPr lang="pl-PL" sz="1200" b="1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24,3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25,6</a:t>
                      </a:r>
                      <a:endParaRPr lang="pl-PL" sz="1200" b="1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23,3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24,8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21,4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22,7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25,5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26,8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26,1 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28,8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30,0</a:t>
                      </a:r>
                      <a:endParaRPr kumimoji="0" 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25,6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28,3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29,4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29,</a:t>
                      </a: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1</a:t>
                      </a: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30,3</a:t>
                      </a:r>
                      <a:endParaRPr kumimoji="0" lang="pl-P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26,1–27,5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24,4–25,9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22,9 – 24,2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25,7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26,9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26,2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22,8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24,1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28,2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27,5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30,1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31,3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25,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7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27,1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29,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30,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30,3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31,5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27,6–29,2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26,0–27,7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24,3 – 25,9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27,0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28,4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26,3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27,8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24,2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25,6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28,3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29,7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29,1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32,6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28,6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30,6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31,7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33,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29,3–31,3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27,8–30,1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26,0 – 28,0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28,5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30,2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27,9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29,9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25,7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27,7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29,1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30,9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29,8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31,7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29,2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31,1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32,7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33,9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28,6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30,1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8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32,9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33,1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34,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4729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31,4–37,7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200" b="0" dirty="0">
                          <a:solidFill>
                            <a:schemeClr val="tx1"/>
                          </a:solidFill>
                          <a:latin typeface="Calibri" pitchFamily="34" charset="0"/>
                          <a:ea typeface="Calibri"/>
                          <a:cs typeface="Times New Roman"/>
                        </a:rPr>
                        <a:t>30,2–37,2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28,1 – 36,2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 dirty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30,3 </a:t>
                      </a:r>
                      <a:r>
                        <a:rPr lang="pl-PL" sz="1200" b="0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</a:rPr>
                        <a:t>– 37,0</a:t>
                      </a:r>
                      <a:endParaRPr lang="pl-PL" sz="1200" b="0" i="0" u="none" strike="noStrike" dirty="0">
                        <a:solidFill>
                          <a:schemeClr val="tx1"/>
                        </a:solidFill>
                        <a:latin typeface="Calibri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30,0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37,7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27,8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35,7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38,0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31,8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39,5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31,2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37,6 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34,0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37,9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30,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2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36,</a:t>
                      </a:r>
                      <a:r>
                        <a:rPr kumimoji="0" lang="pl-PL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33,0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38,0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34,4 </a:t>
                      </a:r>
                      <a:r>
                        <a:rPr lang="pl-PL" sz="1200" b="1" i="0" u="none" strike="noStrike" dirty="0" smtClean="0">
                          <a:solidFill>
                            <a:schemeClr val="tx1"/>
                          </a:solidFill>
                          <a:latin typeface="Calibri" pitchFamily="34" charset="0"/>
                          <a:cs typeface="Calibri" pitchFamily="34" charset="0"/>
                        </a:rPr>
                        <a:t>–</a:t>
                      </a:r>
                      <a:r>
                        <a:rPr kumimoji="0" lang="pt-B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Calibri" pitchFamily="34" charset="0"/>
                        </a:rPr>
                        <a:t> 38,5</a:t>
                      </a:r>
                      <a:endParaRPr kumimoji="0" lang="pl-PL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Rozkład średnich wyników szkół </a:t>
            </a:r>
            <a:br>
              <a:rPr lang="pl-PL" dirty="0" smtClean="0">
                <a:effectLst/>
              </a:rPr>
            </a:br>
            <a:r>
              <a:rPr lang="pl-PL" dirty="0" smtClean="0">
                <a:effectLst/>
              </a:rPr>
              <a:t>na skali </a:t>
            </a:r>
            <a:r>
              <a:rPr lang="pl-PL" i="1" dirty="0" smtClean="0">
                <a:effectLst/>
              </a:rPr>
              <a:t>standardowej dziewiątki </a:t>
            </a:r>
            <a:endParaRPr lang="pl-PL" dirty="0">
              <a:effectLst/>
            </a:endParaRPr>
          </a:p>
        </p:txBody>
      </p:sp>
      <p:sp>
        <p:nvSpPr>
          <p:cNvPr id="4505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03F3ADF-BEFB-4B3C-9734-DA8A09A37FED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49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289251" y="1455738"/>
          <a:ext cx="8584167" cy="4413216"/>
        </p:xfrm>
        <a:graphic>
          <a:graphicData uri="http://schemas.openxmlformats.org/drawingml/2006/table">
            <a:tbl>
              <a:tblPr/>
              <a:tblGrid>
                <a:gridCol w="363892"/>
                <a:gridCol w="1240971"/>
                <a:gridCol w="783772"/>
                <a:gridCol w="718457"/>
                <a:gridCol w="746449"/>
                <a:gridCol w="802432"/>
                <a:gridCol w="793103"/>
                <a:gridCol w="765110"/>
                <a:gridCol w="755779"/>
                <a:gridCol w="727788"/>
                <a:gridCol w="886414"/>
              </a:tblGrid>
              <a:tr h="5187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l-PL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pl-PL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najniższy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bardzo niski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niski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niżej średni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średni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wyżej średni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wysoki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bardzo wysoki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najwyższy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49635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Stopień skali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1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2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3 </a:t>
                      </a:r>
                      <a:endParaRPr kumimoji="0" lang="pl-PL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4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5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6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7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8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9 </a:t>
                      </a:r>
                      <a:endParaRPr kumimoji="0" lang="pl-PL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64746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Przedział punktowy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7,0–19,6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19,7–21,4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21,5–23,0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23,1–24,5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24,6–26,0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26,1–27,5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27,6–29,2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29,3–31,3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31,4–37,7</a:t>
                      </a:r>
                    </a:p>
                  </a:txBody>
                  <a:tcPr marL="17780" marR="17780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567017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Procent szkół </a:t>
                      </a:r>
                    </a:p>
                  </a:txBody>
                  <a:tcPr marL="68580" marR="68580" marT="0" marB="0" vert="vert27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lubelskie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6,5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8,0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11,4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16,3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18,8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17,2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11,4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7,1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3,3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567017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małopolskie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1,6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3,6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14,7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19,5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19,5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17,9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11,2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567017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podkarpackie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4,6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18,0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18,2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16,7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9,1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2,5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482565">
                <a:tc v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Polska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4,1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7,1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11,8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17,5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19,7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17,0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12,1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7,0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l-PL" sz="1600" b="1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3,7</a:t>
                      </a:r>
                    </a:p>
                  </a:txBody>
                  <a:tcPr marL="17780" marR="36195" marT="17780" marB="1778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56701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Calibri" pitchFamily="34" charset="0"/>
                        </a:rPr>
                        <a:t>Grupy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szkoły z wynikami   niskimi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szkoły z wynikami średnimi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l-PL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 pitchFamily="34" charset="0"/>
                          <a:cs typeface="Times New Roman" pitchFamily="18" charset="0"/>
                        </a:rPr>
                        <a:t>szkoły z wynikami wysokimi 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l-PL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ymbol zastępczy zawartości 1"/>
          <p:cNvSpPr>
            <a:spLocks noGrp="1"/>
          </p:cNvSpPr>
          <p:nvPr>
            <p:ph idx="1"/>
          </p:nvPr>
        </p:nvSpPr>
        <p:spPr>
          <a:xfrm>
            <a:off x="539750" y="1557338"/>
            <a:ext cx="8229600" cy="4525962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 3" pitchFamily="18" charset="2"/>
              <a:buNone/>
            </a:pPr>
            <a:r>
              <a:rPr lang="pl-PL" dirty="0" smtClean="0"/>
              <a:t>Liczba zespołów: </a:t>
            </a:r>
          </a:p>
          <a:p>
            <a:pPr lvl="1" eaLnBrk="1" hangingPunct="1">
              <a:lnSpc>
                <a:spcPct val="90000"/>
              </a:lnSpc>
              <a:buFont typeface="Verdana" pitchFamily="34" charset="0"/>
              <a:buNone/>
            </a:pPr>
            <a:r>
              <a:rPr lang="pl-PL" sz="2400" dirty="0" smtClean="0"/>
              <a:t>21 – woj. małopolskie</a:t>
            </a:r>
          </a:p>
          <a:p>
            <a:pPr lvl="1" eaLnBrk="1" hangingPunct="1">
              <a:lnSpc>
                <a:spcPct val="90000"/>
              </a:lnSpc>
              <a:buFont typeface="Verdana" pitchFamily="34" charset="0"/>
              <a:buNone/>
            </a:pPr>
            <a:r>
              <a:rPr lang="pl-PL" sz="2400" dirty="0" smtClean="0"/>
              <a:t>16 – woj. podkarpackie	 	55 zespołów</a:t>
            </a:r>
          </a:p>
          <a:p>
            <a:pPr lvl="1" eaLnBrk="1" hangingPunct="1">
              <a:lnSpc>
                <a:spcPct val="90000"/>
              </a:lnSpc>
              <a:buFont typeface="Verdana" pitchFamily="34" charset="0"/>
              <a:buNone/>
            </a:pPr>
            <a:r>
              <a:rPr lang="pl-PL" sz="2400" dirty="0" smtClean="0"/>
              <a:t>18 – woj. lubelskie </a:t>
            </a:r>
          </a:p>
          <a:p>
            <a:pPr lvl="1" eaLnBrk="1" hangingPunct="1">
              <a:lnSpc>
                <a:spcPct val="90000"/>
              </a:lnSpc>
              <a:buFont typeface="Verdana" pitchFamily="34" charset="0"/>
              <a:buNone/>
            </a:pPr>
            <a:r>
              <a:rPr lang="pl-PL" sz="2400" dirty="0" smtClean="0"/>
              <a:t>  1 – prace S8 (Kraków)</a:t>
            </a:r>
          </a:p>
          <a:p>
            <a:pPr lvl="1" eaLnBrk="1" hangingPunct="1">
              <a:lnSpc>
                <a:spcPct val="90000"/>
              </a:lnSpc>
              <a:buFont typeface="Verdana" pitchFamily="34" charset="0"/>
              <a:buNone/>
            </a:pPr>
            <a:r>
              <a:rPr lang="pl-PL" sz="2400" dirty="0" smtClean="0"/>
              <a:t>  1 – prace S7, S5, S4, S2 i S1 z nagraniami </a:t>
            </a:r>
            <a:br>
              <a:rPr lang="pl-PL" sz="2400" dirty="0" smtClean="0"/>
            </a:br>
            <a:r>
              <a:rPr lang="pl-PL" sz="2400" dirty="0" smtClean="0"/>
              <a:t>(w Krakowie)</a:t>
            </a:r>
          </a:p>
          <a:p>
            <a:pPr eaLnBrk="1" hangingPunct="1">
              <a:lnSpc>
                <a:spcPct val="90000"/>
              </a:lnSpc>
              <a:buFont typeface="Wingdings 3" pitchFamily="18" charset="2"/>
              <a:buNone/>
            </a:pPr>
            <a:endParaRPr lang="pl-PL" dirty="0" smtClean="0"/>
          </a:p>
          <a:p>
            <a:pPr eaLnBrk="1" hangingPunct="1">
              <a:lnSpc>
                <a:spcPct val="90000"/>
              </a:lnSpc>
              <a:buFont typeface="Wingdings 3" pitchFamily="18" charset="2"/>
              <a:buNone/>
            </a:pPr>
            <a:r>
              <a:rPr lang="pl-PL" dirty="0" smtClean="0"/>
              <a:t>Łącznie: 57 zespołów, powołanych 19 marca 2014 r.</a:t>
            </a:r>
          </a:p>
          <a:p>
            <a:pPr eaLnBrk="1" hangingPunct="1">
              <a:lnSpc>
                <a:spcPct val="90000"/>
              </a:lnSpc>
              <a:buFont typeface="Wingdings 3" pitchFamily="18" charset="2"/>
              <a:buNone/>
            </a:pPr>
            <a:endParaRPr lang="pl-PL" dirty="0" smtClean="0"/>
          </a:p>
          <a:p>
            <a:pPr eaLnBrk="1" hangingPunct="1">
              <a:lnSpc>
                <a:spcPct val="90000"/>
              </a:lnSpc>
              <a:buFont typeface="Wingdings 3" pitchFamily="18" charset="2"/>
              <a:buNone/>
            </a:pPr>
            <a:r>
              <a:rPr lang="pl-PL" dirty="0" smtClean="0"/>
              <a:t>		Prace S6 sprawdzał egzaminator w zespole M3/2</a:t>
            </a:r>
          </a:p>
          <a:p>
            <a:pPr eaLnBrk="1" hangingPunct="1">
              <a:buFont typeface="Wingdings 3" pitchFamily="18" charset="2"/>
              <a:buNone/>
            </a:pPr>
            <a:endParaRPr lang="pl-PL" dirty="0" smtClean="0"/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Zespoły egzaminatorów</a:t>
            </a:r>
            <a:endParaRPr lang="pl-PL" dirty="0">
              <a:effectLst/>
            </a:endParaRPr>
          </a:p>
        </p:txBody>
      </p:sp>
      <p:sp>
        <p:nvSpPr>
          <p:cNvPr id="15363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1D3BB4A-219E-4D84-9765-5CED49853B2F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pl-PL" dirty="0" smtClean="0"/>
          </a:p>
        </p:txBody>
      </p:sp>
      <p:sp>
        <p:nvSpPr>
          <p:cNvPr id="15365" name="AutoShape 7"/>
          <p:cNvSpPr>
            <a:spLocks/>
          </p:cNvSpPr>
          <p:nvPr/>
        </p:nvSpPr>
        <p:spPr bwMode="auto">
          <a:xfrm>
            <a:off x="4795838" y="2033588"/>
            <a:ext cx="242887" cy="952500"/>
          </a:xfrm>
          <a:prstGeom prst="rightBrace">
            <a:avLst>
              <a:gd name="adj1" fmla="val 43047"/>
              <a:gd name="adj2" fmla="val 49000"/>
            </a:avLst>
          </a:prstGeom>
          <a:noFill/>
          <a:ln w="9525">
            <a:solidFill>
              <a:schemeClr val="accent1">
                <a:lumMod val="75000"/>
              </a:schemeClr>
            </a:solidFill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pl-PL" dirty="0">
              <a:solidFill>
                <a:srgbClr val="000099"/>
              </a:solidFill>
              <a:latin typeface="Calibri" pitchFamily="34" charset="0"/>
            </a:endParaRPr>
          </a:p>
        </p:txBody>
      </p:sp>
      <p:sp>
        <p:nvSpPr>
          <p:cNvPr id="6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914400" y="5126557"/>
            <a:ext cx="7996335" cy="1143000"/>
          </a:xfrm>
        </p:spPr>
        <p:txBody>
          <a:bodyPr>
            <a:normAutofit fontScale="90000"/>
          </a:bodyPr>
          <a:lstStyle/>
          <a:p>
            <a:pPr algn="r" eaLnBrk="1" fontAlgn="auto" hangingPunct="1">
              <a:spcAft>
                <a:spcPts val="0"/>
              </a:spcAft>
              <a:defRPr/>
            </a:pPr>
            <a:r>
              <a:rPr lang="pl-PL" sz="1600" dirty="0" smtClean="0">
                <a:effectLst/>
                <a:latin typeface="+mn-lt"/>
              </a:rPr>
              <a:t/>
            </a:r>
            <a:br>
              <a:rPr lang="pl-PL" sz="1600" dirty="0" smtClean="0">
                <a:effectLst/>
                <a:latin typeface="+mn-lt"/>
              </a:rPr>
            </a:br>
            <a:r>
              <a:rPr lang="pl-PL" sz="1400" dirty="0" smtClean="0">
                <a:effectLst/>
                <a:latin typeface="+mn-lt"/>
              </a:rPr>
              <a:t>Pracownia Sprawdzianów</a:t>
            </a:r>
            <a:br>
              <a:rPr lang="pl-PL" sz="1400" dirty="0" smtClean="0">
                <a:effectLst/>
                <a:latin typeface="+mn-lt"/>
              </a:rPr>
            </a:br>
            <a:r>
              <a:rPr lang="pl-PL" sz="1400" dirty="0" smtClean="0">
                <a:effectLst/>
                <a:latin typeface="+mn-lt"/>
              </a:rPr>
              <a:t>OKE w Krakowie</a:t>
            </a:r>
            <a:br>
              <a:rPr lang="pl-PL" sz="1400" dirty="0" smtClean="0">
                <a:effectLst/>
                <a:latin typeface="+mn-lt"/>
              </a:rPr>
            </a:br>
            <a:r>
              <a:rPr lang="pl-PL" sz="1400" dirty="0" smtClean="0">
                <a:effectLst/>
                <a:latin typeface="+mn-lt"/>
              </a:rPr>
              <a:t>Opracowanie: Jerzy Matwijko</a:t>
            </a:r>
            <a:br>
              <a:rPr lang="pl-PL" sz="1400" dirty="0" smtClean="0">
                <a:effectLst/>
                <a:latin typeface="+mn-lt"/>
              </a:rPr>
            </a:br>
            <a:r>
              <a:rPr lang="pl-PL" sz="1400" dirty="0" smtClean="0">
                <a:effectLst/>
                <a:latin typeface="+mn-lt"/>
              </a:rPr>
              <a:t>Wykorzystano materiały udostępnione przez </a:t>
            </a:r>
            <a:r>
              <a:rPr lang="pl-PL" sz="1400" dirty="0" err="1" smtClean="0">
                <a:effectLst/>
                <a:latin typeface="+mn-lt"/>
              </a:rPr>
              <a:t>WBiA</a:t>
            </a:r>
            <a:endParaRPr lang="pl-PL" sz="1400" dirty="0">
              <a:effectLst/>
              <a:latin typeface="+mn-lt"/>
            </a:endParaRPr>
          </a:p>
        </p:txBody>
      </p:sp>
      <p:sp>
        <p:nvSpPr>
          <p:cNvPr id="46082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08C0CA4-7985-4DBA-8617-FE2D1E0419FA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50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7" name="Tytuł 3"/>
          <p:cNvSpPr txBox="1">
            <a:spLocks/>
          </p:cNvSpPr>
          <p:nvPr/>
        </p:nvSpPr>
        <p:spPr>
          <a:xfrm>
            <a:off x="587829" y="2458001"/>
            <a:ext cx="8229600" cy="1143000"/>
          </a:xfrm>
          <a:prstGeom prst="rect">
            <a:avLst/>
          </a:prstGeom>
        </p:spPr>
        <p:txBody>
          <a:bodyPr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000" b="1" i="1" dirty="0">
                <a:solidFill>
                  <a:schemeClr val="accent1">
                    <a:lumMod val="75000"/>
                  </a:schemeClr>
                </a:solidFill>
                <a:latin typeface="+mj-lt"/>
                <a:ea typeface="+mj-ea"/>
                <a:cs typeface="+mj-cs"/>
              </a:rPr>
              <a:t>Dziękuję za uwagę</a:t>
            </a: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Rectangle 3"/>
          <p:cNvSpPr>
            <a:spLocks noGrp="1" noChangeArrowheads="1"/>
          </p:cNvSpPr>
          <p:nvPr>
            <p:ph idx="1"/>
          </p:nvPr>
        </p:nvSpPr>
        <p:spPr>
          <a:xfrm>
            <a:off x="130629" y="1481138"/>
            <a:ext cx="8882742" cy="4525962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Liczba OKO (przeważnie po 3 zespoły):</a:t>
            </a:r>
          </a:p>
          <a:p>
            <a:pPr eaLnBrk="1" hangingPunct="1">
              <a:buFont typeface="Wingdings" pitchFamily="2" charset="2"/>
              <a:buNone/>
            </a:pPr>
            <a:endParaRPr lang="pl-PL" sz="1200" dirty="0" smtClean="0"/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7 – woj. lubelskie: 2 x Lublin, Kraśnik, Zamość;</a:t>
            </a:r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			      Biała Podlaska, Radzyń, Chełm (po 2 zespoły)</a:t>
            </a:r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6 – woj. podkarpackie: 2 x Rzeszów, Mielec, Krosno;</a:t>
            </a:r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				        Stalowa Wola, Jarosław (po 2 zespoły)</a:t>
            </a:r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8 – woj. małopolskie: 3 x Kraków, Andrychów; </a:t>
            </a:r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	      Chrzanów, Nowy Sącz, Nowy Targ, Tarnów (po 2 zespoły)</a:t>
            </a:r>
          </a:p>
          <a:p>
            <a:pPr eaLnBrk="1" hangingPunct="1">
              <a:buFont typeface="Wingdings" pitchFamily="2" charset="2"/>
              <a:buNone/>
            </a:pPr>
            <a:endParaRPr lang="pl-PL" dirty="0" smtClean="0"/>
          </a:p>
          <a:p>
            <a:pPr eaLnBrk="1" hangingPunct="1">
              <a:buFont typeface="Wingdings" pitchFamily="2" charset="2"/>
              <a:buNone/>
            </a:pPr>
            <a:r>
              <a:rPr lang="pl-PL" dirty="0" smtClean="0"/>
              <a:t>Łącznie: </a:t>
            </a:r>
            <a:r>
              <a:rPr lang="pl-PL" b="1" dirty="0" smtClean="0"/>
              <a:t>21 ośrodków</a:t>
            </a: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Ośrodki Koordynacji Oceniania (OKO)</a:t>
            </a:r>
            <a:endParaRPr lang="pl-PL" dirty="0">
              <a:effectLst/>
            </a:endParaRPr>
          </a:p>
        </p:txBody>
      </p:sp>
      <p:sp>
        <p:nvSpPr>
          <p:cNvPr id="16386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01003E1-27BC-4287-AD07-3AC287C32A15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pl-PL" dirty="0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Ośrodki Koordynacji Oceniania (OKO)</a:t>
            </a:r>
            <a:endParaRPr lang="pl-PL" dirty="0">
              <a:effectLst/>
            </a:endParaRPr>
          </a:p>
        </p:txBody>
      </p:sp>
      <p:sp>
        <p:nvSpPr>
          <p:cNvPr id="17410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08F1861-D7D4-4D16-85A1-2A9FF1B482C6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pl-PL" dirty="0" smtClean="0"/>
          </a:p>
        </p:txBody>
      </p:sp>
      <p:sp>
        <p:nvSpPr>
          <p:cNvPr id="17412" name="AutoShape 6"/>
          <p:cNvSpPr>
            <a:spLocks noChangeAspect="1" noChangeArrowheads="1"/>
          </p:cNvSpPr>
          <p:nvPr/>
        </p:nvSpPr>
        <p:spPr bwMode="auto">
          <a:xfrm>
            <a:off x="2195513" y="1052513"/>
            <a:ext cx="5256212" cy="532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/>
            <a:endParaRPr lang="pl-PL" dirty="0">
              <a:latin typeface="Calibri" pitchFamily="34" charset="0"/>
            </a:endParaRPr>
          </a:p>
        </p:txBody>
      </p:sp>
      <p:sp>
        <p:nvSpPr>
          <p:cNvPr id="17413" name="Freeform 7"/>
          <p:cNvSpPr>
            <a:spLocks/>
          </p:cNvSpPr>
          <p:nvPr/>
        </p:nvSpPr>
        <p:spPr bwMode="auto">
          <a:xfrm>
            <a:off x="2249488" y="4918075"/>
            <a:ext cx="420687" cy="458788"/>
          </a:xfrm>
          <a:custGeom>
            <a:avLst/>
            <a:gdLst>
              <a:gd name="T0" fmla="*/ 0 w 740"/>
              <a:gd name="T1" fmla="*/ 0 h 775"/>
              <a:gd name="T2" fmla="*/ 0 w 740"/>
              <a:gd name="T3" fmla="*/ 0 h 775"/>
              <a:gd name="T4" fmla="*/ 0 w 740"/>
              <a:gd name="T5" fmla="*/ 0 h 775"/>
              <a:gd name="T6" fmla="*/ 0 w 740"/>
              <a:gd name="T7" fmla="*/ 0 h 775"/>
              <a:gd name="T8" fmla="*/ 0 w 740"/>
              <a:gd name="T9" fmla="*/ 0 h 775"/>
              <a:gd name="T10" fmla="*/ 0 w 740"/>
              <a:gd name="T11" fmla="*/ 0 h 775"/>
              <a:gd name="T12" fmla="*/ 0 w 740"/>
              <a:gd name="T13" fmla="*/ 0 h 775"/>
              <a:gd name="T14" fmla="*/ 0 w 740"/>
              <a:gd name="T15" fmla="*/ 0 h 775"/>
              <a:gd name="T16" fmla="*/ 0 w 740"/>
              <a:gd name="T17" fmla="*/ 0 h 775"/>
              <a:gd name="T18" fmla="*/ 0 w 740"/>
              <a:gd name="T19" fmla="*/ 0 h 775"/>
              <a:gd name="T20" fmla="*/ 0 w 740"/>
              <a:gd name="T21" fmla="*/ 0 h 775"/>
              <a:gd name="T22" fmla="*/ 0 w 740"/>
              <a:gd name="T23" fmla="*/ 0 h 775"/>
              <a:gd name="T24" fmla="*/ 0 w 740"/>
              <a:gd name="T25" fmla="*/ 0 h 775"/>
              <a:gd name="T26" fmla="*/ 0 w 740"/>
              <a:gd name="T27" fmla="*/ 0 h 775"/>
              <a:gd name="T28" fmla="*/ 0 w 740"/>
              <a:gd name="T29" fmla="*/ 0 h 775"/>
              <a:gd name="T30" fmla="*/ 0 w 740"/>
              <a:gd name="T31" fmla="*/ 0 h 775"/>
              <a:gd name="T32" fmla="*/ 0 w 740"/>
              <a:gd name="T33" fmla="*/ 0 h 775"/>
              <a:gd name="T34" fmla="*/ 0 w 740"/>
              <a:gd name="T35" fmla="*/ 0 h 775"/>
              <a:gd name="T36" fmla="*/ 0 w 740"/>
              <a:gd name="T37" fmla="*/ 0 h 775"/>
              <a:gd name="T38" fmla="*/ 0 w 740"/>
              <a:gd name="T39" fmla="*/ 0 h 775"/>
              <a:gd name="T40" fmla="*/ 0 w 740"/>
              <a:gd name="T41" fmla="*/ 0 h 775"/>
              <a:gd name="T42" fmla="*/ 0 w 740"/>
              <a:gd name="T43" fmla="*/ 0 h 775"/>
              <a:gd name="T44" fmla="*/ 0 w 740"/>
              <a:gd name="T45" fmla="*/ 0 h 775"/>
              <a:gd name="T46" fmla="*/ 0 w 740"/>
              <a:gd name="T47" fmla="*/ 0 h 775"/>
              <a:gd name="T48" fmla="*/ 0 w 740"/>
              <a:gd name="T49" fmla="*/ 0 h 775"/>
              <a:gd name="T50" fmla="*/ 0 w 740"/>
              <a:gd name="T51" fmla="*/ 0 h 775"/>
              <a:gd name="T52" fmla="*/ 0 w 740"/>
              <a:gd name="T53" fmla="*/ 0 h 775"/>
              <a:gd name="T54" fmla="*/ 0 w 740"/>
              <a:gd name="T55" fmla="*/ 0 h 775"/>
              <a:gd name="T56" fmla="*/ 0 w 740"/>
              <a:gd name="T57" fmla="*/ 0 h 775"/>
              <a:gd name="T58" fmla="*/ 0 w 740"/>
              <a:gd name="T59" fmla="*/ 0 h 775"/>
              <a:gd name="T60" fmla="*/ 0 w 740"/>
              <a:gd name="T61" fmla="*/ 0 h 775"/>
              <a:gd name="T62" fmla="*/ 0 w 740"/>
              <a:gd name="T63" fmla="*/ 0 h 775"/>
              <a:gd name="T64" fmla="*/ 0 w 740"/>
              <a:gd name="T65" fmla="*/ 0 h 775"/>
              <a:gd name="T66" fmla="*/ 0 w 740"/>
              <a:gd name="T67" fmla="*/ 0 h 775"/>
              <a:gd name="T68" fmla="*/ 0 w 740"/>
              <a:gd name="T69" fmla="*/ 0 h 775"/>
              <a:gd name="T70" fmla="*/ 0 w 740"/>
              <a:gd name="T71" fmla="*/ 0 h 775"/>
              <a:gd name="T72" fmla="*/ 0 w 740"/>
              <a:gd name="T73" fmla="*/ 0 h 775"/>
              <a:gd name="T74" fmla="*/ 0 w 740"/>
              <a:gd name="T75" fmla="*/ 0 h 775"/>
              <a:gd name="T76" fmla="*/ 0 w 740"/>
              <a:gd name="T77" fmla="*/ 0 h 775"/>
              <a:gd name="T78" fmla="*/ 0 w 740"/>
              <a:gd name="T79" fmla="*/ 0 h 775"/>
              <a:gd name="T80" fmla="*/ 0 w 740"/>
              <a:gd name="T81" fmla="*/ 0 h 775"/>
              <a:gd name="T82" fmla="*/ 0 w 740"/>
              <a:gd name="T83" fmla="*/ 0 h 775"/>
              <a:gd name="T84" fmla="*/ 0 w 740"/>
              <a:gd name="T85" fmla="*/ 0 h 775"/>
              <a:gd name="T86" fmla="*/ 0 w 740"/>
              <a:gd name="T87" fmla="*/ 0 h 775"/>
              <a:gd name="T88" fmla="*/ 0 w 740"/>
              <a:gd name="T89" fmla="*/ 0 h 775"/>
              <a:gd name="T90" fmla="*/ 0 w 740"/>
              <a:gd name="T91" fmla="*/ 0 h 775"/>
              <a:gd name="T92" fmla="*/ 0 w 740"/>
              <a:gd name="T93" fmla="*/ 0 h 775"/>
              <a:gd name="T94" fmla="*/ 0 w 740"/>
              <a:gd name="T95" fmla="*/ 0 h 775"/>
              <a:gd name="T96" fmla="*/ 0 w 740"/>
              <a:gd name="T97" fmla="*/ 0 h 775"/>
              <a:gd name="T98" fmla="*/ 0 w 740"/>
              <a:gd name="T99" fmla="*/ 0 h 775"/>
              <a:gd name="T100" fmla="*/ 0 w 740"/>
              <a:gd name="T101" fmla="*/ 0 h 775"/>
              <a:gd name="T102" fmla="*/ 0 w 740"/>
              <a:gd name="T103" fmla="*/ 0 h 775"/>
              <a:gd name="T104" fmla="*/ 0 w 740"/>
              <a:gd name="T105" fmla="*/ 0 h 7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40"/>
              <a:gd name="T160" fmla="*/ 0 h 775"/>
              <a:gd name="T161" fmla="*/ 740 w 740"/>
              <a:gd name="T162" fmla="*/ 775 h 77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40" h="775">
                <a:moveTo>
                  <a:pt x="235" y="185"/>
                </a:moveTo>
                <a:lnTo>
                  <a:pt x="228" y="185"/>
                </a:lnTo>
                <a:lnTo>
                  <a:pt x="220" y="193"/>
                </a:lnTo>
                <a:lnTo>
                  <a:pt x="201" y="189"/>
                </a:lnTo>
                <a:lnTo>
                  <a:pt x="193" y="196"/>
                </a:lnTo>
                <a:lnTo>
                  <a:pt x="184" y="193"/>
                </a:lnTo>
                <a:lnTo>
                  <a:pt x="177" y="193"/>
                </a:lnTo>
                <a:lnTo>
                  <a:pt x="171" y="189"/>
                </a:lnTo>
                <a:lnTo>
                  <a:pt x="140" y="208"/>
                </a:lnTo>
                <a:lnTo>
                  <a:pt x="140" y="214"/>
                </a:lnTo>
                <a:lnTo>
                  <a:pt x="121" y="209"/>
                </a:lnTo>
                <a:lnTo>
                  <a:pt x="110" y="219"/>
                </a:lnTo>
                <a:lnTo>
                  <a:pt x="108" y="234"/>
                </a:lnTo>
                <a:lnTo>
                  <a:pt x="97" y="240"/>
                </a:lnTo>
                <a:lnTo>
                  <a:pt x="90" y="251"/>
                </a:lnTo>
                <a:lnTo>
                  <a:pt x="86" y="259"/>
                </a:lnTo>
                <a:lnTo>
                  <a:pt x="80" y="272"/>
                </a:lnTo>
                <a:lnTo>
                  <a:pt x="80" y="281"/>
                </a:lnTo>
                <a:lnTo>
                  <a:pt x="85" y="288"/>
                </a:lnTo>
                <a:lnTo>
                  <a:pt x="82" y="292"/>
                </a:lnTo>
                <a:lnTo>
                  <a:pt x="75" y="288"/>
                </a:lnTo>
                <a:lnTo>
                  <a:pt x="72" y="280"/>
                </a:lnTo>
                <a:lnTo>
                  <a:pt x="69" y="277"/>
                </a:lnTo>
                <a:lnTo>
                  <a:pt x="69" y="287"/>
                </a:lnTo>
                <a:lnTo>
                  <a:pt x="75" y="298"/>
                </a:lnTo>
                <a:lnTo>
                  <a:pt x="80" y="299"/>
                </a:lnTo>
                <a:lnTo>
                  <a:pt x="77" y="306"/>
                </a:lnTo>
                <a:lnTo>
                  <a:pt x="77" y="316"/>
                </a:lnTo>
                <a:lnTo>
                  <a:pt x="71" y="318"/>
                </a:lnTo>
                <a:lnTo>
                  <a:pt x="71" y="323"/>
                </a:lnTo>
                <a:lnTo>
                  <a:pt x="68" y="324"/>
                </a:lnTo>
                <a:lnTo>
                  <a:pt x="64" y="335"/>
                </a:lnTo>
                <a:lnTo>
                  <a:pt x="39" y="411"/>
                </a:lnTo>
                <a:lnTo>
                  <a:pt x="39" y="434"/>
                </a:lnTo>
                <a:lnTo>
                  <a:pt x="47" y="445"/>
                </a:lnTo>
                <a:lnTo>
                  <a:pt x="55" y="456"/>
                </a:lnTo>
                <a:lnTo>
                  <a:pt x="58" y="462"/>
                </a:lnTo>
                <a:lnTo>
                  <a:pt x="58" y="471"/>
                </a:lnTo>
                <a:lnTo>
                  <a:pt x="55" y="481"/>
                </a:lnTo>
                <a:lnTo>
                  <a:pt x="42" y="491"/>
                </a:lnTo>
                <a:lnTo>
                  <a:pt x="10" y="503"/>
                </a:lnTo>
                <a:lnTo>
                  <a:pt x="6" y="504"/>
                </a:lnTo>
                <a:lnTo>
                  <a:pt x="0" y="506"/>
                </a:lnTo>
                <a:lnTo>
                  <a:pt x="24" y="529"/>
                </a:lnTo>
                <a:lnTo>
                  <a:pt x="42" y="533"/>
                </a:lnTo>
                <a:lnTo>
                  <a:pt x="41" y="539"/>
                </a:lnTo>
                <a:lnTo>
                  <a:pt x="44" y="543"/>
                </a:lnTo>
                <a:lnTo>
                  <a:pt x="63" y="549"/>
                </a:lnTo>
                <a:lnTo>
                  <a:pt x="93" y="546"/>
                </a:lnTo>
                <a:lnTo>
                  <a:pt x="110" y="546"/>
                </a:lnTo>
                <a:lnTo>
                  <a:pt x="129" y="539"/>
                </a:lnTo>
                <a:lnTo>
                  <a:pt x="141" y="517"/>
                </a:lnTo>
                <a:lnTo>
                  <a:pt x="159" y="513"/>
                </a:lnTo>
                <a:lnTo>
                  <a:pt x="162" y="502"/>
                </a:lnTo>
                <a:lnTo>
                  <a:pt x="168" y="502"/>
                </a:lnTo>
                <a:lnTo>
                  <a:pt x="170" y="509"/>
                </a:lnTo>
                <a:lnTo>
                  <a:pt x="177" y="509"/>
                </a:lnTo>
                <a:lnTo>
                  <a:pt x="201" y="491"/>
                </a:lnTo>
                <a:lnTo>
                  <a:pt x="218" y="532"/>
                </a:lnTo>
                <a:lnTo>
                  <a:pt x="224" y="578"/>
                </a:lnTo>
                <a:lnTo>
                  <a:pt x="232" y="620"/>
                </a:lnTo>
                <a:lnTo>
                  <a:pt x="229" y="646"/>
                </a:lnTo>
                <a:lnTo>
                  <a:pt x="231" y="666"/>
                </a:lnTo>
                <a:lnTo>
                  <a:pt x="231" y="681"/>
                </a:lnTo>
                <a:lnTo>
                  <a:pt x="223" y="691"/>
                </a:lnTo>
                <a:lnTo>
                  <a:pt x="202" y="699"/>
                </a:lnTo>
                <a:lnTo>
                  <a:pt x="184" y="718"/>
                </a:lnTo>
                <a:lnTo>
                  <a:pt x="171" y="749"/>
                </a:lnTo>
                <a:lnTo>
                  <a:pt x="190" y="758"/>
                </a:lnTo>
                <a:lnTo>
                  <a:pt x="198" y="775"/>
                </a:lnTo>
                <a:lnTo>
                  <a:pt x="245" y="747"/>
                </a:lnTo>
                <a:lnTo>
                  <a:pt x="270" y="737"/>
                </a:lnTo>
                <a:lnTo>
                  <a:pt x="293" y="733"/>
                </a:lnTo>
                <a:lnTo>
                  <a:pt x="336" y="731"/>
                </a:lnTo>
                <a:lnTo>
                  <a:pt x="350" y="731"/>
                </a:lnTo>
                <a:lnTo>
                  <a:pt x="381" y="733"/>
                </a:lnTo>
                <a:lnTo>
                  <a:pt x="403" y="742"/>
                </a:lnTo>
                <a:lnTo>
                  <a:pt x="425" y="755"/>
                </a:lnTo>
                <a:lnTo>
                  <a:pt x="439" y="733"/>
                </a:lnTo>
                <a:lnTo>
                  <a:pt x="452" y="710"/>
                </a:lnTo>
                <a:lnTo>
                  <a:pt x="453" y="691"/>
                </a:lnTo>
                <a:lnTo>
                  <a:pt x="447" y="680"/>
                </a:lnTo>
                <a:lnTo>
                  <a:pt x="431" y="658"/>
                </a:lnTo>
                <a:lnTo>
                  <a:pt x="430" y="644"/>
                </a:lnTo>
                <a:lnTo>
                  <a:pt x="435" y="619"/>
                </a:lnTo>
                <a:lnTo>
                  <a:pt x="435" y="572"/>
                </a:lnTo>
                <a:lnTo>
                  <a:pt x="441" y="476"/>
                </a:lnTo>
                <a:lnTo>
                  <a:pt x="453" y="453"/>
                </a:lnTo>
                <a:lnTo>
                  <a:pt x="482" y="449"/>
                </a:lnTo>
                <a:lnTo>
                  <a:pt x="491" y="471"/>
                </a:lnTo>
                <a:lnTo>
                  <a:pt x="502" y="482"/>
                </a:lnTo>
                <a:lnTo>
                  <a:pt x="516" y="489"/>
                </a:lnTo>
                <a:lnTo>
                  <a:pt x="526" y="488"/>
                </a:lnTo>
                <a:lnTo>
                  <a:pt x="551" y="467"/>
                </a:lnTo>
                <a:lnTo>
                  <a:pt x="579" y="451"/>
                </a:lnTo>
                <a:lnTo>
                  <a:pt x="590" y="444"/>
                </a:lnTo>
                <a:lnTo>
                  <a:pt x="598" y="442"/>
                </a:lnTo>
                <a:lnTo>
                  <a:pt x="606" y="444"/>
                </a:lnTo>
                <a:lnTo>
                  <a:pt x="612" y="463"/>
                </a:lnTo>
                <a:lnTo>
                  <a:pt x="616" y="465"/>
                </a:lnTo>
                <a:lnTo>
                  <a:pt x="623" y="465"/>
                </a:lnTo>
                <a:lnTo>
                  <a:pt x="629" y="455"/>
                </a:lnTo>
                <a:lnTo>
                  <a:pt x="637" y="453"/>
                </a:lnTo>
                <a:lnTo>
                  <a:pt x="646" y="458"/>
                </a:lnTo>
                <a:lnTo>
                  <a:pt x="648" y="466"/>
                </a:lnTo>
                <a:lnTo>
                  <a:pt x="646" y="480"/>
                </a:lnTo>
                <a:lnTo>
                  <a:pt x="649" y="492"/>
                </a:lnTo>
                <a:lnTo>
                  <a:pt x="656" y="498"/>
                </a:lnTo>
                <a:lnTo>
                  <a:pt x="679" y="503"/>
                </a:lnTo>
                <a:lnTo>
                  <a:pt x="696" y="502"/>
                </a:lnTo>
                <a:lnTo>
                  <a:pt x="707" y="496"/>
                </a:lnTo>
                <a:lnTo>
                  <a:pt x="707" y="484"/>
                </a:lnTo>
                <a:lnTo>
                  <a:pt x="709" y="476"/>
                </a:lnTo>
                <a:lnTo>
                  <a:pt x="715" y="473"/>
                </a:lnTo>
                <a:lnTo>
                  <a:pt x="733" y="474"/>
                </a:lnTo>
                <a:lnTo>
                  <a:pt x="740" y="469"/>
                </a:lnTo>
                <a:lnTo>
                  <a:pt x="739" y="463"/>
                </a:lnTo>
                <a:lnTo>
                  <a:pt x="729" y="453"/>
                </a:lnTo>
                <a:lnTo>
                  <a:pt x="728" y="451"/>
                </a:lnTo>
                <a:lnTo>
                  <a:pt x="734" y="442"/>
                </a:lnTo>
                <a:lnTo>
                  <a:pt x="737" y="429"/>
                </a:lnTo>
                <a:lnTo>
                  <a:pt x="736" y="425"/>
                </a:lnTo>
                <a:lnTo>
                  <a:pt x="723" y="420"/>
                </a:lnTo>
                <a:lnTo>
                  <a:pt x="722" y="415"/>
                </a:lnTo>
                <a:lnTo>
                  <a:pt x="722" y="405"/>
                </a:lnTo>
                <a:lnTo>
                  <a:pt x="728" y="385"/>
                </a:lnTo>
                <a:lnTo>
                  <a:pt x="725" y="356"/>
                </a:lnTo>
                <a:lnTo>
                  <a:pt x="722" y="307"/>
                </a:lnTo>
                <a:lnTo>
                  <a:pt x="725" y="287"/>
                </a:lnTo>
                <a:lnTo>
                  <a:pt x="718" y="254"/>
                </a:lnTo>
                <a:lnTo>
                  <a:pt x="693" y="240"/>
                </a:lnTo>
                <a:lnTo>
                  <a:pt x="695" y="229"/>
                </a:lnTo>
                <a:lnTo>
                  <a:pt x="692" y="223"/>
                </a:lnTo>
                <a:lnTo>
                  <a:pt x="689" y="221"/>
                </a:lnTo>
                <a:lnTo>
                  <a:pt x="681" y="222"/>
                </a:lnTo>
                <a:lnTo>
                  <a:pt x="681" y="241"/>
                </a:lnTo>
                <a:lnTo>
                  <a:pt x="675" y="245"/>
                </a:lnTo>
                <a:lnTo>
                  <a:pt x="664" y="247"/>
                </a:lnTo>
                <a:lnTo>
                  <a:pt x="659" y="243"/>
                </a:lnTo>
                <a:lnTo>
                  <a:pt x="645" y="240"/>
                </a:lnTo>
                <a:lnTo>
                  <a:pt x="638" y="248"/>
                </a:lnTo>
                <a:lnTo>
                  <a:pt x="627" y="254"/>
                </a:lnTo>
                <a:lnTo>
                  <a:pt x="615" y="247"/>
                </a:lnTo>
                <a:lnTo>
                  <a:pt x="609" y="243"/>
                </a:lnTo>
                <a:lnTo>
                  <a:pt x="604" y="245"/>
                </a:lnTo>
                <a:lnTo>
                  <a:pt x="602" y="259"/>
                </a:lnTo>
                <a:lnTo>
                  <a:pt x="584" y="259"/>
                </a:lnTo>
                <a:lnTo>
                  <a:pt x="568" y="252"/>
                </a:lnTo>
                <a:lnTo>
                  <a:pt x="551" y="237"/>
                </a:lnTo>
                <a:lnTo>
                  <a:pt x="540" y="237"/>
                </a:lnTo>
                <a:lnTo>
                  <a:pt x="521" y="244"/>
                </a:lnTo>
                <a:lnTo>
                  <a:pt x="515" y="238"/>
                </a:lnTo>
                <a:lnTo>
                  <a:pt x="510" y="225"/>
                </a:lnTo>
                <a:lnTo>
                  <a:pt x="505" y="219"/>
                </a:lnTo>
                <a:lnTo>
                  <a:pt x="499" y="218"/>
                </a:lnTo>
                <a:lnTo>
                  <a:pt x="491" y="225"/>
                </a:lnTo>
                <a:lnTo>
                  <a:pt x="477" y="229"/>
                </a:lnTo>
                <a:lnTo>
                  <a:pt x="469" y="225"/>
                </a:lnTo>
                <a:lnTo>
                  <a:pt x="464" y="219"/>
                </a:lnTo>
                <a:lnTo>
                  <a:pt x="467" y="208"/>
                </a:lnTo>
                <a:lnTo>
                  <a:pt x="464" y="203"/>
                </a:lnTo>
                <a:lnTo>
                  <a:pt x="453" y="203"/>
                </a:lnTo>
                <a:lnTo>
                  <a:pt x="449" y="211"/>
                </a:lnTo>
                <a:lnTo>
                  <a:pt x="447" y="219"/>
                </a:lnTo>
                <a:lnTo>
                  <a:pt x="433" y="222"/>
                </a:lnTo>
                <a:lnTo>
                  <a:pt x="427" y="214"/>
                </a:lnTo>
                <a:lnTo>
                  <a:pt x="422" y="209"/>
                </a:lnTo>
                <a:lnTo>
                  <a:pt x="419" y="209"/>
                </a:lnTo>
                <a:lnTo>
                  <a:pt x="411" y="218"/>
                </a:lnTo>
                <a:lnTo>
                  <a:pt x="402" y="227"/>
                </a:lnTo>
                <a:lnTo>
                  <a:pt x="392" y="227"/>
                </a:lnTo>
                <a:lnTo>
                  <a:pt x="386" y="223"/>
                </a:lnTo>
                <a:lnTo>
                  <a:pt x="375" y="218"/>
                </a:lnTo>
                <a:lnTo>
                  <a:pt x="372" y="207"/>
                </a:lnTo>
                <a:lnTo>
                  <a:pt x="366" y="200"/>
                </a:lnTo>
                <a:lnTo>
                  <a:pt x="358" y="198"/>
                </a:lnTo>
                <a:lnTo>
                  <a:pt x="353" y="209"/>
                </a:lnTo>
                <a:lnTo>
                  <a:pt x="334" y="221"/>
                </a:lnTo>
                <a:lnTo>
                  <a:pt x="322" y="225"/>
                </a:lnTo>
                <a:lnTo>
                  <a:pt x="333" y="175"/>
                </a:lnTo>
                <a:lnTo>
                  <a:pt x="347" y="179"/>
                </a:lnTo>
                <a:lnTo>
                  <a:pt x="347" y="169"/>
                </a:lnTo>
                <a:lnTo>
                  <a:pt x="334" y="169"/>
                </a:lnTo>
                <a:lnTo>
                  <a:pt x="336" y="164"/>
                </a:lnTo>
                <a:lnTo>
                  <a:pt x="323" y="147"/>
                </a:lnTo>
                <a:lnTo>
                  <a:pt x="336" y="139"/>
                </a:lnTo>
                <a:lnTo>
                  <a:pt x="336" y="135"/>
                </a:lnTo>
                <a:lnTo>
                  <a:pt x="328" y="136"/>
                </a:lnTo>
                <a:lnTo>
                  <a:pt x="320" y="110"/>
                </a:lnTo>
                <a:lnTo>
                  <a:pt x="326" y="98"/>
                </a:lnTo>
                <a:lnTo>
                  <a:pt x="317" y="94"/>
                </a:lnTo>
                <a:lnTo>
                  <a:pt x="317" y="87"/>
                </a:lnTo>
                <a:lnTo>
                  <a:pt x="312" y="84"/>
                </a:lnTo>
                <a:lnTo>
                  <a:pt x="314" y="76"/>
                </a:lnTo>
                <a:lnTo>
                  <a:pt x="282" y="66"/>
                </a:lnTo>
                <a:lnTo>
                  <a:pt x="270" y="37"/>
                </a:lnTo>
                <a:lnTo>
                  <a:pt x="264" y="8"/>
                </a:lnTo>
                <a:lnTo>
                  <a:pt x="265" y="5"/>
                </a:lnTo>
                <a:lnTo>
                  <a:pt x="253" y="0"/>
                </a:lnTo>
                <a:lnTo>
                  <a:pt x="240" y="43"/>
                </a:lnTo>
                <a:lnTo>
                  <a:pt x="242" y="56"/>
                </a:lnTo>
                <a:lnTo>
                  <a:pt x="228" y="69"/>
                </a:lnTo>
                <a:lnTo>
                  <a:pt x="224" y="88"/>
                </a:lnTo>
                <a:lnTo>
                  <a:pt x="217" y="98"/>
                </a:lnTo>
                <a:lnTo>
                  <a:pt x="213" y="105"/>
                </a:lnTo>
                <a:lnTo>
                  <a:pt x="217" y="123"/>
                </a:lnTo>
                <a:lnTo>
                  <a:pt x="204" y="138"/>
                </a:lnTo>
                <a:lnTo>
                  <a:pt x="198" y="158"/>
                </a:lnTo>
                <a:lnTo>
                  <a:pt x="201" y="164"/>
                </a:lnTo>
                <a:lnTo>
                  <a:pt x="223" y="171"/>
                </a:lnTo>
                <a:lnTo>
                  <a:pt x="231" y="175"/>
                </a:lnTo>
                <a:lnTo>
                  <a:pt x="235" y="185"/>
                </a:lnTo>
                <a:close/>
              </a:path>
            </a:pathLst>
          </a:custGeom>
          <a:solidFill>
            <a:srgbClr val="CCFFCC"/>
          </a:solidFill>
          <a:ln w="127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dirty="0"/>
          </a:p>
        </p:txBody>
      </p:sp>
      <p:sp>
        <p:nvSpPr>
          <p:cNvPr id="17414" name="Rectangle 8"/>
          <p:cNvSpPr>
            <a:spLocks noChangeArrowheads="1"/>
          </p:cNvSpPr>
          <p:nvPr/>
        </p:nvSpPr>
        <p:spPr bwMode="auto">
          <a:xfrm>
            <a:off x="2195513" y="5064125"/>
            <a:ext cx="434975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eaLnBrk="0" hangingPunct="0"/>
            <a:r>
              <a:rPr lang="en-US" sz="600" dirty="0" err="1">
                <a:solidFill>
                  <a:srgbClr val="000000"/>
                </a:solidFill>
                <a:latin typeface="Calibri" pitchFamily="34" charset="0"/>
              </a:rPr>
              <a:t>oświęcimski</a:t>
            </a:r>
            <a:endParaRPr lang="pl-PL">
              <a:latin typeface="Calibri" pitchFamily="34" charset="0"/>
            </a:endParaRPr>
          </a:p>
        </p:txBody>
      </p:sp>
      <p:grpSp>
        <p:nvGrpSpPr>
          <p:cNvPr id="17415" name="Group 187"/>
          <p:cNvGrpSpPr>
            <a:grpSpLocks/>
          </p:cNvGrpSpPr>
          <p:nvPr/>
        </p:nvGrpSpPr>
        <p:grpSpPr bwMode="auto">
          <a:xfrm>
            <a:off x="2051050" y="1052513"/>
            <a:ext cx="5327650" cy="5472112"/>
            <a:chOff x="1454" y="557"/>
            <a:chExt cx="3447" cy="3455"/>
          </a:xfrm>
        </p:grpSpPr>
        <p:sp>
          <p:nvSpPr>
            <p:cNvPr id="17436" name="Freeform 10"/>
            <p:cNvSpPr>
              <a:spLocks/>
            </p:cNvSpPr>
            <p:nvPr/>
          </p:nvSpPr>
          <p:spPr bwMode="auto">
            <a:xfrm>
              <a:off x="3610" y="557"/>
              <a:ext cx="734" cy="641"/>
            </a:xfrm>
            <a:custGeom>
              <a:avLst/>
              <a:gdLst>
                <a:gd name="T0" fmla="*/ 0 w 1913"/>
                <a:gd name="T1" fmla="*/ 0 h 1671"/>
                <a:gd name="T2" fmla="*/ 0 w 1913"/>
                <a:gd name="T3" fmla="*/ 0 h 1671"/>
                <a:gd name="T4" fmla="*/ 0 w 1913"/>
                <a:gd name="T5" fmla="*/ 0 h 1671"/>
                <a:gd name="T6" fmla="*/ 0 w 1913"/>
                <a:gd name="T7" fmla="*/ 0 h 1671"/>
                <a:gd name="T8" fmla="*/ 0 w 1913"/>
                <a:gd name="T9" fmla="*/ 0 h 1671"/>
                <a:gd name="T10" fmla="*/ 0 w 1913"/>
                <a:gd name="T11" fmla="*/ 0 h 1671"/>
                <a:gd name="T12" fmla="*/ 0 w 1913"/>
                <a:gd name="T13" fmla="*/ 0 h 1671"/>
                <a:gd name="T14" fmla="*/ 0 w 1913"/>
                <a:gd name="T15" fmla="*/ 0 h 1671"/>
                <a:gd name="T16" fmla="*/ 0 w 1913"/>
                <a:gd name="T17" fmla="*/ 0 h 1671"/>
                <a:gd name="T18" fmla="*/ 0 w 1913"/>
                <a:gd name="T19" fmla="*/ 0 h 1671"/>
                <a:gd name="T20" fmla="*/ 0 w 1913"/>
                <a:gd name="T21" fmla="*/ 0 h 1671"/>
                <a:gd name="T22" fmla="*/ 0 w 1913"/>
                <a:gd name="T23" fmla="*/ 0 h 1671"/>
                <a:gd name="T24" fmla="*/ 0 w 1913"/>
                <a:gd name="T25" fmla="*/ 0 h 1671"/>
                <a:gd name="T26" fmla="*/ 0 w 1913"/>
                <a:gd name="T27" fmla="*/ 0 h 1671"/>
                <a:gd name="T28" fmla="*/ 0 w 1913"/>
                <a:gd name="T29" fmla="*/ 0 h 1671"/>
                <a:gd name="T30" fmla="*/ 0 w 1913"/>
                <a:gd name="T31" fmla="*/ 0 h 1671"/>
                <a:gd name="T32" fmla="*/ 0 w 1913"/>
                <a:gd name="T33" fmla="*/ 0 h 1671"/>
                <a:gd name="T34" fmla="*/ 0 w 1913"/>
                <a:gd name="T35" fmla="*/ 0 h 1671"/>
                <a:gd name="T36" fmla="*/ 0 w 1913"/>
                <a:gd name="T37" fmla="*/ 0 h 1671"/>
                <a:gd name="T38" fmla="*/ 0 w 1913"/>
                <a:gd name="T39" fmla="*/ 0 h 1671"/>
                <a:gd name="T40" fmla="*/ 0 w 1913"/>
                <a:gd name="T41" fmla="*/ 0 h 1671"/>
                <a:gd name="T42" fmla="*/ 0 w 1913"/>
                <a:gd name="T43" fmla="*/ 0 h 1671"/>
                <a:gd name="T44" fmla="*/ 0 w 1913"/>
                <a:gd name="T45" fmla="*/ 0 h 1671"/>
                <a:gd name="T46" fmla="*/ 0 w 1913"/>
                <a:gd name="T47" fmla="*/ 0 h 1671"/>
                <a:gd name="T48" fmla="*/ 0 w 1913"/>
                <a:gd name="T49" fmla="*/ 0 h 1671"/>
                <a:gd name="T50" fmla="*/ 0 w 1913"/>
                <a:gd name="T51" fmla="*/ 0 h 1671"/>
                <a:gd name="T52" fmla="*/ 0 w 1913"/>
                <a:gd name="T53" fmla="*/ 0 h 1671"/>
                <a:gd name="T54" fmla="*/ 0 w 1913"/>
                <a:gd name="T55" fmla="*/ 0 h 1671"/>
                <a:gd name="T56" fmla="*/ 0 w 1913"/>
                <a:gd name="T57" fmla="*/ 0 h 1671"/>
                <a:gd name="T58" fmla="*/ 0 w 1913"/>
                <a:gd name="T59" fmla="*/ 0 h 1671"/>
                <a:gd name="T60" fmla="*/ 0 w 1913"/>
                <a:gd name="T61" fmla="*/ 0 h 1671"/>
                <a:gd name="T62" fmla="*/ 0 w 1913"/>
                <a:gd name="T63" fmla="*/ 0 h 1671"/>
                <a:gd name="T64" fmla="*/ 0 w 1913"/>
                <a:gd name="T65" fmla="*/ 0 h 1671"/>
                <a:gd name="T66" fmla="*/ 0 w 1913"/>
                <a:gd name="T67" fmla="*/ 0 h 1671"/>
                <a:gd name="T68" fmla="*/ 0 w 1913"/>
                <a:gd name="T69" fmla="*/ 0 h 1671"/>
                <a:gd name="T70" fmla="*/ 0 w 1913"/>
                <a:gd name="T71" fmla="*/ 0 h 1671"/>
                <a:gd name="T72" fmla="*/ 0 w 1913"/>
                <a:gd name="T73" fmla="*/ 0 h 1671"/>
                <a:gd name="T74" fmla="*/ 0 w 1913"/>
                <a:gd name="T75" fmla="*/ 0 h 1671"/>
                <a:gd name="T76" fmla="*/ 0 w 1913"/>
                <a:gd name="T77" fmla="*/ 0 h 1671"/>
                <a:gd name="T78" fmla="*/ 0 w 1913"/>
                <a:gd name="T79" fmla="*/ 0 h 1671"/>
                <a:gd name="T80" fmla="*/ 0 w 1913"/>
                <a:gd name="T81" fmla="*/ 0 h 1671"/>
                <a:gd name="T82" fmla="*/ 0 w 1913"/>
                <a:gd name="T83" fmla="*/ 0 h 1671"/>
                <a:gd name="T84" fmla="*/ 0 w 1913"/>
                <a:gd name="T85" fmla="*/ 0 h 1671"/>
                <a:gd name="T86" fmla="*/ 0 w 1913"/>
                <a:gd name="T87" fmla="*/ 0 h 1671"/>
                <a:gd name="T88" fmla="*/ 0 w 1913"/>
                <a:gd name="T89" fmla="*/ 0 h 1671"/>
                <a:gd name="T90" fmla="*/ 0 w 1913"/>
                <a:gd name="T91" fmla="*/ 0 h 1671"/>
                <a:gd name="T92" fmla="*/ 0 w 1913"/>
                <a:gd name="T93" fmla="*/ 0 h 1671"/>
                <a:gd name="T94" fmla="*/ 0 w 1913"/>
                <a:gd name="T95" fmla="*/ 0 h 1671"/>
                <a:gd name="T96" fmla="*/ 0 w 1913"/>
                <a:gd name="T97" fmla="*/ 0 h 1671"/>
                <a:gd name="T98" fmla="*/ 0 w 1913"/>
                <a:gd name="T99" fmla="*/ 0 h 1671"/>
                <a:gd name="T100" fmla="*/ 0 w 1913"/>
                <a:gd name="T101" fmla="*/ 0 h 1671"/>
                <a:gd name="T102" fmla="*/ 0 w 1913"/>
                <a:gd name="T103" fmla="*/ 0 h 1671"/>
                <a:gd name="T104" fmla="*/ 0 w 1913"/>
                <a:gd name="T105" fmla="*/ 0 h 1671"/>
                <a:gd name="T106" fmla="*/ 0 w 1913"/>
                <a:gd name="T107" fmla="*/ 0 h 1671"/>
                <a:gd name="T108" fmla="*/ 0 w 1913"/>
                <a:gd name="T109" fmla="*/ 0 h 1671"/>
                <a:gd name="T110" fmla="*/ 0 w 1913"/>
                <a:gd name="T111" fmla="*/ 0 h 1671"/>
                <a:gd name="T112" fmla="*/ 0 w 1913"/>
                <a:gd name="T113" fmla="*/ 0 h 1671"/>
                <a:gd name="T114" fmla="*/ 0 w 1913"/>
                <a:gd name="T115" fmla="*/ 0 h 1671"/>
                <a:gd name="T116" fmla="*/ 0 w 1913"/>
                <a:gd name="T117" fmla="*/ 0 h 1671"/>
                <a:gd name="T118" fmla="*/ 0 w 1913"/>
                <a:gd name="T119" fmla="*/ 0 h 1671"/>
                <a:gd name="T120" fmla="*/ 0 w 1913"/>
                <a:gd name="T121" fmla="*/ 0 h 16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3"/>
                <a:gd name="T184" fmla="*/ 0 h 1671"/>
                <a:gd name="T185" fmla="*/ 1913 w 1913"/>
                <a:gd name="T186" fmla="*/ 1671 h 16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3" h="1671">
                  <a:moveTo>
                    <a:pt x="1320" y="1560"/>
                  </a:moveTo>
                  <a:lnTo>
                    <a:pt x="1273" y="1549"/>
                  </a:lnTo>
                  <a:lnTo>
                    <a:pt x="1210" y="1522"/>
                  </a:lnTo>
                  <a:lnTo>
                    <a:pt x="1192" y="1523"/>
                  </a:lnTo>
                  <a:lnTo>
                    <a:pt x="1173" y="1527"/>
                  </a:lnTo>
                  <a:lnTo>
                    <a:pt x="1152" y="1538"/>
                  </a:lnTo>
                  <a:lnTo>
                    <a:pt x="1123" y="1541"/>
                  </a:lnTo>
                  <a:lnTo>
                    <a:pt x="1105" y="1549"/>
                  </a:lnTo>
                  <a:lnTo>
                    <a:pt x="1090" y="1567"/>
                  </a:lnTo>
                  <a:lnTo>
                    <a:pt x="1079" y="1556"/>
                  </a:lnTo>
                  <a:lnTo>
                    <a:pt x="1074" y="1541"/>
                  </a:lnTo>
                  <a:lnTo>
                    <a:pt x="1072" y="1514"/>
                  </a:lnTo>
                  <a:lnTo>
                    <a:pt x="1068" y="1504"/>
                  </a:lnTo>
                  <a:lnTo>
                    <a:pt x="1049" y="1479"/>
                  </a:lnTo>
                  <a:lnTo>
                    <a:pt x="1021" y="1461"/>
                  </a:lnTo>
                  <a:lnTo>
                    <a:pt x="985" y="1445"/>
                  </a:lnTo>
                  <a:lnTo>
                    <a:pt x="953" y="1445"/>
                  </a:lnTo>
                  <a:lnTo>
                    <a:pt x="920" y="1452"/>
                  </a:lnTo>
                  <a:lnTo>
                    <a:pt x="898" y="1456"/>
                  </a:lnTo>
                  <a:lnTo>
                    <a:pt x="873" y="1445"/>
                  </a:lnTo>
                  <a:lnTo>
                    <a:pt x="872" y="1424"/>
                  </a:lnTo>
                  <a:lnTo>
                    <a:pt x="854" y="1396"/>
                  </a:lnTo>
                  <a:lnTo>
                    <a:pt x="836" y="1385"/>
                  </a:lnTo>
                  <a:lnTo>
                    <a:pt x="842" y="1352"/>
                  </a:lnTo>
                  <a:lnTo>
                    <a:pt x="839" y="1310"/>
                  </a:lnTo>
                  <a:lnTo>
                    <a:pt x="836" y="1272"/>
                  </a:lnTo>
                  <a:lnTo>
                    <a:pt x="858" y="1180"/>
                  </a:lnTo>
                  <a:lnTo>
                    <a:pt x="861" y="1154"/>
                  </a:lnTo>
                  <a:lnTo>
                    <a:pt x="854" y="1141"/>
                  </a:lnTo>
                  <a:lnTo>
                    <a:pt x="833" y="1128"/>
                  </a:lnTo>
                  <a:lnTo>
                    <a:pt x="817" y="1152"/>
                  </a:lnTo>
                  <a:lnTo>
                    <a:pt x="809" y="1151"/>
                  </a:lnTo>
                  <a:lnTo>
                    <a:pt x="806" y="1148"/>
                  </a:lnTo>
                  <a:lnTo>
                    <a:pt x="804" y="1135"/>
                  </a:lnTo>
                  <a:lnTo>
                    <a:pt x="806" y="1122"/>
                  </a:lnTo>
                  <a:lnTo>
                    <a:pt x="812" y="1107"/>
                  </a:lnTo>
                  <a:lnTo>
                    <a:pt x="803" y="1086"/>
                  </a:lnTo>
                  <a:lnTo>
                    <a:pt x="790" y="1081"/>
                  </a:lnTo>
                  <a:lnTo>
                    <a:pt x="773" y="1083"/>
                  </a:lnTo>
                  <a:lnTo>
                    <a:pt x="738" y="1092"/>
                  </a:lnTo>
                  <a:lnTo>
                    <a:pt x="715" y="1095"/>
                  </a:lnTo>
                  <a:lnTo>
                    <a:pt x="701" y="1095"/>
                  </a:lnTo>
                  <a:lnTo>
                    <a:pt x="693" y="1092"/>
                  </a:lnTo>
                  <a:lnTo>
                    <a:pt x="690" y="1089"/>
                  </a:lnTo>
                  <a:lnTo>
                    <a:pt x="698" y="1082"/>
                  </a:lnTo>
                  <a:lnTo>
                    <a:pt x="699" y="1071"/>
                  </a:lnTo>
                  <a:lnTo>
                    <a:pt x="663" y="1104"/>
                  </a:lnTo>
                  <a:lnTo>
                    <a:pt x="618" y="1155"/>
                  </a:lnTo>
                  <a:lnTo>
                    <a:pt x="591" y="1173"/>
                  </a:lnTo>
                  <a:lnTo>
                    <a:pt x="546" y="1212"/>
                  </a:lnTo>
                  <a:lnTo>
                    <a:pt x="535" y="1199"/>
                  </a:lnTo>
                  <a:lnTo>
                    <a:pt x="524" y="1192"/>
                  </a:lnTo>
                  <a:lnTo>
                    <a:pt x="502" y="1195"/>
                  </a:lnTo>
                  <a:lnTo>
                    <a:pt x="495" y="1199"/>
                  </a:lnTo>
                  <a:lnTo>
                    <a:pt x="480" y="1201"/>
                  </a:lnTo>
                  <a:lnTo>
                    <a:pt x="469" y="1216"/>
                  </a:lnTo>
                  <a:lnTo>
                    <a:pt x="459" y="1221"/>
                  </a:lnTo>
                  <a:lnTo>
                    <a:pt x="451" y="1223"/>
                  </a:lnTo>
                  <a:lnTo>
                    <a:pt x="440" y="1220"/>
                  </a:lnTo>
                  <a:lnTo>
                    <a:pt x="436" y="1221"/>
                  </a:lnTo>
                  <a:lnTo>
                    <a:pt x="433" y="1225"/>
                  </a:lnTo>
                  <a:lnTo>
                    <a:pt x="422" y="1231"/>
                  </a:lnTo>
                  <a:lnTo>
                    <a:pt x="415" y="1228"/>
                  </a:lnTo>
                  <a:lnTo>
                    <a:pt x="408" y="1216"/>
                  </a:lnTo>
                  <a:lnTo>
                    <a:pt x="403" y="1213"/>
                  </a:lnTo>
                  <a:lnTo>
                    <a:pt x="393" y="1214"/>
                  </a:lnTo>
                  <a:lnTo>
                    <a:pt x="386" y="1219"/>
                  </a:lnTo>
                  <a:lnTo>
                    <a:pt x="379" y="1223"/>
                  </a:lnTo>
                  <a:lnTo>
                    <a:pt x="378" y="1234"/>
                  </a:lnTo>
                  <a:lnTo>
                    <a:pt x="378" y="1293"/>
                  </a:lnTo>
                  <a:lnTo>
                    <a:pt x="362" y="1336"/>
                  </a:lnTo>
                  <a:lnTo>
                    <a:pt x="348" y="1347"/>
                  </a:lnTo>
                  <a:lnTo>
                    <a:pt x="315" y="1352"/>
                  </a:lnTo>
                  <a:lnTo>
                    <a:pt x="291" y="1322"/>
                  </a:lnTo>
                  <a:lnTo>
                    <a:pt x="284" y="1310"/>
                  </a:lnTo>
                  <a:lnTo>
                    <a:pt x="298" y="1290"/>
                  </a:lnTo>
                  <a:lnTo>
                    <a:pt x="302" y="1279"/>
                  </a:lnTo>
                  <a:lnTo>
                    <a:pt x="301" y="1270"/>
                  </a:lnTo>
                  <a:lnTo>
                    <a:pt x="298" y="1256"/>
                  </a:lnTo>
                  <a:lnTo>
                    <a:pt x="290" y="1243"/>
                  </a:lnTo>
                  <a:lnTo>
                    <a:pt x="287" y="1235"/>
                  </a:lnTo>
                  <a:lnTo>
                    <a:pt x="290" y="1230"/>
                  </a:lnTo>
                  <a:lnTo>
                    <a:pt x="304" y="1221"/>
                  </a:lnTo>
                  <a:lnTo>
                    <a:pt x="310" y="1213"/>
                  </a:lnTo>
                  <a:lnTo>
                    <a:pt x="312" y="1201"/>
                  </a:lnTo>
                  <a:lnTo>
                    <a:pt x="310" y="1150"/>
                  </a:lnTo>
                  <a:lnTo>
                    <a:pt x="312" y="1126"/>
                  </a:lnTo>
                  <a:lnTo>
                    <a:pt x="321" y="1115"/>
                  </a:lnTo>
                  <a:lnTo>
                    <a:pt x="339" y="1107"/>
                  </a:lnTo>
                  <a:lnTo>
                    <a:pt x="343" y="1095"/>
                  </a:lnTo>
                  <a:lnTo>
                    <a:pt x="343" y="1078"/>
                  </a:lnTo>
                  <a:lnTo>
                    <a:pt x="339" y="1060"/>
                  </a:lnTo>
                  <a:lnTo>
                    <a:pt x="331" y="1044"/>
                  </a:lnTo>
                  <a:lnTo>
                    <a:pt x="323" y="1039"/>
                  </a:lnTo>
                  <a:lnTo>
                    <a:pt x="317" y="1041"/>
                  </a:lnTo>
                  <a:lnTo>
                    <a:pt x="312" y="1037"/>
                  </a:lnTo>
                  <a:lnTo>
                    <a:pt x="309" y="1031"/>
                  </a:lnTo>
                  <a:lnTo>
                    <a:pt x="309" y="1019"/>
                  </a:lnTo>
                  <a:lnTo>
                    <a:pt x="302" y="1012"/>
                  </a:lnTo>
                  <a:lnTo>
                    <a:pt x="296" y="1008"/>
                  </a:lnTo>
                  <a:lnTo>
                    <a:pt x="273" y="1008"/>
                  </a:lnTo>
                  <a:lnTo>
                    <a:pt x="259" y="1004"/>
                  </a:lnTo>
                  <a:lnTo>
                    <a:pt x="254" y="995"/>
                  </a:lnTo>
                  <a:lnTo>
                    <a:pt x="249" y="980"/>
                  </a:lnTo>
                  <a:lnTo>
                    <a:pt x="244" y="972"/>
                  </a:lnTo>
                  <a:lnTo>
                    <a:pt x="240" y="970"/>
                  </a:lnTo>
                  <a:lnTo>
                    <a:pt x="232" y="979"/>
                  </a:lnTo>
                  <a:lnTo>
                    <a:pt x="232" y="987"/>
                  </a:lnTo>
                  <a:lnTo>
                    <a:pt x="232" y="1001"/>
                  </a:lnTo>
                  <a:lnTo>
                    <a:pt x="227" y="1010"/>
                  </a:lnTo>
                  <a:lnTo>
                    <a:pt x="221" y="1012"/>
                  </a:lnTo>
                  <a:lnTo>
                    <a:pt x="207" y="1004"/>
                  </a:lnTo>
                  <a:lnTo>
                    <a:pt x="197" y="1002"/>
                  </a:lnTo>
                  <a:lnTo>
                    <a:pt x="190" y="1006"/>
                  </a:lnTo>
                  <a:lnTo>
                    <a:pt x="191" y="1013"/>
                  </a:lnTo>
                  <a:lnTo>
                    <a:pt x="188" y="1026"/>
                  </a:lnTo>
                  <a:lnTo>
                    <a:pt x="183" y="1030"/>
                  </a:lnTo>
                  <a:lnTo>
                    <a:pt x="175" y="1034"/>
                  </a:lnTo>
                  <a:lnTo>
                    <a:pt x="169" y="1034"/>
                  </a:lnTo>
                  <a:lnTo>
                    <a:pt x="150" y="1027"/>
                  </a:lnTo>
                  <a:lnTo>
                    <a:pt x="141" y="1028"/>
                  </a:lnTo>
                  <a:lnTo>
                    <a:pt x="130" y="1034"/>
                  </a:lnTo>
                  <a:lnTo>
                    <a:pt x="116" y="1035"/>
                  </a:lnTo>
                  <a:lnTo>
                    <a:pt x="106" y="1034"/>
                  </a:lnTo>
                  <a:lnTo>
                    <a:pt x="94" y="1027"/>
                  </a:lnTo>
                  <a:lnTo>
                    <a:pt x="70" y="990"/>
                  </a:lnTo>
                  <a:lnTo>
                    <a:pt x="45" y="961"/>
                  </a:lnTo>
                  <a:lnTo>
                    <a:pt x="45" y="954"/>
                  </a:lnTo>
                  <a:lnTo>
                    <a:pt x="36" y="930"/>
                  </a:lnTo>
                  <a:lnTo>
                    <a:pt x="41" y="922"/>
                  </a:lnTo>
                  <a:lnTo>
                    <a:pt x="37" y="908"/>
                  </a:lnTo>
                  <a:lnTo>
                    <a:pt x="36" y="890"/>
                  </a:lnTo>
                  <a:lnTo>
                    <a:pt x="34" y="885"/>
                  </a:lnTo>
                  <a:lnTo>
                    <a:pt x="22" y="888"/>
                  </a:lnTo>
                  <a:lnTo>
                    <a:pt x="17" y="874"/>
                  </a:lnTo>
                  <a:lnTo>
                    <a:pt x="8" y="866"/>
                  </a:lnTo>
                  <a:lnTo>
                    <a:pt x="0" y="851"/>
                  </a:lnTo>
                  <a:lnTo>
                    <a:pt x="3" y="833"/>
                  </a:lnTo>
                  <a:lnTo>
                    <a:pt x="12" y="819"/>
                  </a:lnTo>
                  <a:lnTo>
                    <a:pt x="11" y="804"/>
                  </a:lnTo>
                  <a:lnTo>
                    <a:pt x="19" y="797"/>
                  </a:lnTo>
                  <a:lnTo>
                    <a:pt x="56" y="787"/>
                  </a:lnTo>
                  <a:lnTo>
                    <a:pt x="66" y="780"/>
                  </a:lnTo>
                  <a:lnTo>
                    <a:pt x="66" y="769"/>
                  </a:lnTo>
                  <a:lnTo>
                    <a:pt x="72" y="754"/>
                  </a:lnTo>
                  <a:lnTo>
                    <a:pt x="66" y="706"/>
                  </a:lnTo>
                  <a:lnTo>
                    <a:pt x="58" y="689"/>
                  </a:lnTo>
                  <a:lnTo>
                    <a:pt x="55" y="649"/>
                  </a:lnTo>
                  <a:lnTo>
                    <a:pt x="44" y="640"/>
                  </a:lnTo>
                  <a:lnTo>
                    <a:pt x="30" y="634"/>
                  </a:lnTo>
                  <a:lnTo>
                    <a:pt x="44" y="586"/>
                  </a:lnTo>
                  <a:lnTo>
                    <a:pt x="73" y="555"/>
                  </a:lnTo>
                  <a:lnTo>
                    <a:pt x="92" y="538"/>
                  </a:lnTo>
                  <a:lnTo>
                    <a:pt x="100" y="538"/>
                  </a:lnTo>
                  <a:lnTo>
                    <a:pt x="114" y="540"/>
                  </a:lnTo>
                  <a:lnTo>
                    <a:pt x="141" y="558"/>
                  </a:lnTo>
                  <a:lnTo>
                    <a:pt x="169" y="572"/>
                  </a:lnTo>
                  <a:lnTo>
                    <a:pt x="204" y="573"/>
                  </a:lnTo>
                  <a:lnTo>
                    <a:pt x="224" y="578"/>
                  </a:lnTo>
                  <a:lnTo>
                    <a:pt x="238" y="589"/>
                  </a:lnTo>
                  <a:lnTo>
                    <a:pt x="276" y="635"/>
                  </a:lnTo>
                  <a:lnTo>
                    <a:pt x="288" y="644"/>
                  </a:lnTo>
                  <a:lnTo>
                    <a:pt x="299" y="642"/>
                  </a:lnTo>
                  <a:lnTo>
                    <a:pt x="307" y="638"/>
                  </a:lnTo>
                  <a:lnTo>
                    <a:pt x="312" y="630"/>
                  </a:lnTo>
                  <a:lnTo>
                    <a:pt x="324" y="609"/>
                  </a:lnTo>
                  <a:lnTo>
                    <a:pt x="337" y="600"/>
                  </a:lnTo>
                  <a:lnTo>
                    <a:pt x="356" y="594"/>
                  </a:lnTo>
                  <a:lnTo>
                    <a:pt x="370" y="597"/>
                  </a:lnTo>
                  <a:lnTo>
                    <a:pt x="381" y="611"/>
                  </a:lnTo>
                  <a:lnTo>
                    <a:pt x="390" y="618"/>
                  </a:lnTo>
                  <a:lnTo>
                    <a:pt x="415" y="615"/>
                  </a:lnTo>
                  <a:lnTo>
                    <a:pt x="422" y="618"/>
                  </a:lnTo>
                  <a:lnTo>
                    <a:pt x="428" y="627"/>
                  </a:lnTo>
                  <a:lnTo>
                    <a:pt x="439" y="641"/>
                  </a:lnTo>
                  <a:lnTo>
                    <a:pt x="462" y="637"/>
                  </a:lnTo>
                  <a:lnTo>
                    <a:pt x="483" y="626"/>
                  </a:lnTo>
                  <a:lnTo>
                    <a:pt x="492" y="616"/>
                  </a:lnTo>
                  <a:lnTo>
                    <a:pt x="492" y="607"/>
                  </a:lnTo>
                  <a:lnTo>
                    <a:pt x="483" y="580"/>
                  </a:lnTo>
                  <a:lnTo>
                    <a:pt x="473" y="567"/>
                  </a:lnTo>
                  <a:lnTo>
                    <a:pt x="466" y="554"/>
                  </a:lnTo>
                  <a:lnTo>
                    <a:pt x="466" y="546"/>
                  </a:lnTo>
                  <a:lnTo>
                    <a:pt x="473" y="521"/>
                  </a:lnTo>
                  <a:lnTo>
                    <a:pt x="484" y="506"/>
                  </a:lnTo>
                  <a:lnTo>
                    <a:pt x="502" y="496"/>
                  </a:lnTo>
                  <a:lnTo>
                    <a:pt x="514" y="495"/>
                  </a:lnTo>
                  <a:lnTo>
                    <a:pt x="527" y="495"/>
                  </a:lnTo>
                  <a:lnTo>
                    <a:pt x="566" y="514"/>
                  </a:lnTo>
                  <a:lnTo>
                    <a:pt x="578" y="504"/>
                  </a:lnTo>
                  <a:lnTo>
                    <a:pt x="580" y="485"/>
                  </a:lnTo>
                  <a:lnTo>
                    <a:pt x="547" y="465"/>
                  </a:lnTo>
                  <a:lnTo>
                    <a:pt x="530" y="451"/>
                  </a:lnTo>
                  <a:lnTo>
                    <a:pt x="522" y="440"/>
                  </a:lnTo>
                  <a:lnTo>
                    <a:pt x="520" y="430"/>
                  </a:lnTo>
                  <a:lnTo>
                    <a:pt x="520" y="422"/>
                  </a:lnTo>
                  <a:lnTo>
                    <a:pt x="546" y="397"/>
                  </a:lnTo>
                  <a:lnTo>
                    <a:pt x="578" y="371"/>
                  </a:lnTo>
                  <a:lnTo>
                    <a:pt x="594" y="350"/>
                  </a:lnTo>
                  <a:lnTo>
                    <a:pt x="593" y="328"/>
                  </a:lnTo>
                  <a:lnTo>
                    <a:pt x="600" y="311"/>
                  </a:lnTo>
                  <a:lnTo>
                    <a:pt x="619" y="305"/>
                  </a:lnTo>
                  <a:lnTo>
                    <a:pt x="647" y="305"/>
                  </a:lnTo>
                  <a:lnTo>
                    <a:pt x="673" y="299"/>
                  </a:lnTo>
                  <a:lnTo>
                    <a:pt x="693" y="302"/>
                  </a:lnTo>
                  <a:lnTo>
                    <a:pt x="715" y="309"/>
                  </a:lnTo>
                  <a:lnTo>
                    <a:pt x="740" y="316"/>
                  </a:lnTo>
                  <a:lnTo>
                    <a:pt x="751" y="314"/>
                  </a:lnTo>
                  <a:lnTo>
                    <a:pt x="756" y="307"/>
                  </a:lnTo>
                  <a:lnTo>
                    <a:pt x="754" y="299"/>
                  </a:lnTo>
                  <a:lnTo>
                    <a:pt x="749" y="292"/>
                  </a:lnTo>
                  <a:lnTo>
                    <a:pt x="691" y="273"/>
                  </a:lnTo>
                  <a:lnTo>
                    <a:pt x="674" y="262"/>
                  </a:lnTo>
                  <a:lnTo>
                    <a:pt x="662" y="241"/>
                  </a:lnTo>
                  <a:lnTo>
                    <a:pt x="657" y="219"/>
                  </a:lnTo>
                  <a:lnTo>
                    <a:pt x="665" y="190"/>
                  </a:lnTo>
                  <a:lnTo>
                    <a:pt x="676" y="167"/>
                  </a:lnTo>
                  <a:lnTo>
                    <a:pt x="705" y="142"/>
                  </a:lnTo>
                  <a:lnTo>
                    <a:pt x="734" y="123"/>
                  </a:lnTo>
                  <a:lnTo>
                    <a:pt x="743" y="103"/>
                  </a:lnTo>
                  <a:lnTo>
                    <a:pt x="754" y="76"/>
                  </a:lnTo>
                  <a:lnTo>
                    <a:pt x="770" y="44"/>
                  </a:lnTo>
                  <a:lnTo>
                    <a:pt x="785" y="19"/>
                  </a:lnTo>
                  <a:lnTo>
                    <a:pt x="795" y="0"/>
                  </a:lnTo>
                  <a:lnTo>
                    <a:pt x="806" y="7"/>
                  </a:lnTo>
                  <a:lnTo>
                    <a:pt x="829" y="15"/>
                  </a:lnTo>
                  <a:lnTo>
                    <a:pt x="848" y="21"/>
                  </a:lnTo>
                  <a:lnTo>
                    <a:pt x="867" y="15"/>
                  </a:lnTo>
                  <a:lnTo>
                    <a:pt x="889" y="3"/>
                  </a:lnTo>
                  <a:lnTo>
                    <a:pt x="919" y="14"/>
                  </a:lnTo>
                  <a:lnTo>
                    <a:pt x="942" y="18"/>
                  </a:lnTo>
                  <a:lnTo>
                    <a:pt x="944" y="27"/>
                  </a:lnTo>
                  <a:lnTo>
                    <a:pt x="936" y="47"/>
                  </a:lnTo>
                  <a:lnTo>
                    <a:pt x="941" y="58"/>
                  </a:lnTo>
                  <a:lnTo>
                    <a:pt x="952" y="66"/>
                  </a:lnTo>
                  <a:lnTo>
                    <a:pt x="952" y="87"/>
                  </a:lnTo>
                  <a:lnTo>
                    <a:pt x="938" y="107"/>
                  </a:lnTo>
                  <a:lnTo>
                    <a:pt x="938" y="118"/>
                  </a:lnTo>
                  <a:lnTo>
                    <a:pt x="945" y="136"/>
                  </a:lnTo>
                  <a:lnTo>
                    <a:pt x="956" y="152"/>
                  </a:lnTo>
                  <a:lnTo>
                    <a:pt x="992" y="153"/>
                  </a:lnTo>
                  <a:lnTo>
                    <a:pt x="1013" y="160"/>
                  </a:lnTo>
                  <a:lnTo>
                    <a:pt x="1049" y="163"/>
                  </a:lnTo>
                  <a:lnTo>
                    <a:pt x="1077" y="176"/>
                  </a:lnTo>
                  <a:lnTo>
                    <a:pt x="1082" y="176"/>
                  </a:lnTo>
                  <a:lnTo>
                    <a:pt x="1109" y="161"/>
                  </a:lnTo>
                  <a:lnTo>
                    <a:pt x="1132" y="146"/>
                  </a:lnTo>
                  <a:lnTo>
                    <a:pt x="1141" y="146"/>
                  </a:lnTo>
                  <a:lnTo>
                    <a:pt x="1145" y="152"/>
                  </a:lnTo>
                  <a:lnTo>
                    <a:pt x="1135" y="171"/>
                  </a:lnTo>
                  <a:lnTo>
                    <a:pt x="1159" y="176"/>
                  </a:lnTo>
                  <a:lnTo>
                    <a:pt x="1170" y="174"/>
                  </a:lnTo>
                  <a:lnTo>
                    <a:pt x="1181" y="168"/>
                  </a:lnTo>
                  <a:lnTo>
                    <a:pt x="1190" y="171"/>
                  </a:lnTo>
                  <a:lnTo>
                    <a:pt x="1203" y="178"/>
                  </a:lnTo>
                  <a:lnTo>
                    <a:pt x="1215" y="164"/>
                  </a:lnTo>
                  <a:lnTo>
                    <a:pt x="1226" y="163"/>
                  </a:lnTo>
                  <a:lnTo>
                    <a:pt x="1232" y="167"/>
                  </a:lnTo>
                  <a:lnTo>
                    <a:pt x="1228" y="178"/>
                  </a:lnTo>
                  <a:lnTo>
                    <a:pt x="1231" y="181"/>
                  </a:lnTo>
                  <a:lnTo>
                    <a:pt x="1247" y="169"/>
                  </a:lnTo>
                  <a:lnTo>
                    <a:pt x="1258" y="169"/>
                  </a:lnTo>
                  <a:lnTo>
                    <a:pt x="1265" y="176"/>
                  </a:lnTo>
                  <a:lnTo>
                    <a:pt x="1265" y="192"/>
                  </a:lnTo>
                  <a:lnTo>
                    <a:pt x="1269" y="197"/>
                  </a:lnTo>
                  <a:lnTo>
                    <a:pt x="1283" y="200"/>
                  </a:lnTo>
                  <a:lnTo>
                    <a:pt x="1292" y="197"/>
                  </a:lnTo>
                  <a:lnTo>
                    <a:pt x="1297" y="186"/>
                  </a:lnTo>
                  <a:lnTo>
                    <a:pt x="1303" y="182"/>
                  </a:lnTo>
                  <a:lnTo>
                    <a:pt x="1309" y="182"/>
                  </a:lnTo>
                  <a:lnTo>
                    <a:pt x="1308" y="192"/>
                  </a:lnTo>
                  <a:lnTo>
                    <a:pt x="1312" y="197"/>
                  </a:lnTo>
                  <a:lnTo>
                    <a:pt x="1320" y="198"/>
                  </a:lnTo>
                  <a:lnTo>
                    <a:pt x="1322" y="204"/>
                  </a:lnTo>
                  <a:lnTo>
                    <a:pt x="1317" y="221"/>
                  </a:lnTo>
                  <a:lnTo>
                    <a:pt x="1320" y="234"/>
                  </a:lnTo>
                  <a:lnTo>
                    <a:pt x="1327" y="243"/>
                  </a:lnTo>
                  <a:lnTo>
                    <a:pt x="1331" y="244"/>
                  </a:lnTo>
                  <a:lnTo>
                    <a:pt x="1339" y="238"/>
                  </a:lnTo>
                  <a:lnTo>
                    <a:pt x="1345" y="227"/>
                  </a:lnTo>
                  <a:lnTo>
                    <a:pt x="1353" y="227"/>
                  </a:lnTo>
                  <a:lnTo>
                    <a:pt x="1370" y="251"/>
                  </a:lnTo>
                  <a:lnTo>
                    <a:pt x="1392" y="248"/>
                  </a:lnTo>
                  <a:lnTo>
                    <a:pt x="1408" y="226"/>
                  </a:lnTo>
                  <a:lnTo>
                    <a:pt x="1427" y="214"/>
                  </a:lnTo>
                  <a:lnTo>
                    <a:pt x="1433" y="221"/>
                  </a:lnTo>
                  <a:lnTo>
                    <a:pt x="1439" y="234"/>
                  </a:lnTo>
                  <a:lnTo>
                    <a:pt x="1447" y="237"/>
                  </a:lnTo>
                  <a:lnTo>
                    <a:pt x="1458" y="233"/>
                  </a:lnTo>
                  <a:lnTo>
                    <a:pt x="1472" y="215"/>
                  </a:lnTo>
                  <a:lnTo>
                    <a:pt x="1486" y="212"/>
                  </a:lnTo>
                  <a:lnTo>
                    <a:pt x="1505" y="215"/>
                  </a:lnTo>
                  <a:lnTo>
                    <a:pt x="1516" y="223"/>
                  </a:lnTo>
                  <a:lnTo>
                    <a:pt x="1518" y="230"/>
                  </a:lnTo>
                  <a:lnTo>
                    <a:pt x="1515" y="234"/>
                  </a:lnTo>
                  <a:lnTo>
                    <a:pt x="1508" y="237"/>
                  </a:lnTo>
                  <a:lnTo>
                    <a:pt x="1502" y="237"/>
                  </a:lnTo>
                  <a:lnTo>
                    <a:pt x="1496" y="230"/>
                  </a:lnTo>
                  <a:lnTo>
                    <a:pt x="1493" y="232"/>
                  </a:lnTo>
                  <a:lnTo>
                    <a:pt x="1497" y="243"/>
                  </a:lnTo>
                  <a:lnTo>
                    <a:pt x="1496" y="245"/>
                  </a:lnTo>
                  <a:lnTo>
                    <a:pt x="1488" y="252"/>
                  </a:lnTo>
                  <a:lnTo>
                    <a:pt x="1486" y="262"/>
                  </a:lnTo>
                  <a:lnTo>
                    <a:pt x="1486" y="266"/>
                  </a:lnTo>
                  <a:lnTo>
                    <a:pt x="1493" y="273"/>
                  </a:lnTo>
                  <a:lnTo>
                    <a:pt x="1493" y="291"/>
                  </a:lnTo>
                  <a:lnTo>
                    <a:pt x="1497" y="296"/>
                  </a:lnTo>
                  <a:lnTo>
                    <a:pt x="1518" y="303"/>
                  </a:lnTo>
                  <a:lnTo>
                    <a:pt x="1521" y="302"/>
                  </a:lnTo>
                  <a:lnTo>
                    <a:pt x="1527" y="296"/>
                  </a:lnTo>
                  <a:lnTo>
                    <a:pt x="1534" y="300"/>
                  </a:lnTo>
                  <a:lnTo>
                    <a:pt x="1540" y="309"/>
                  </a:lnTo>
                  <a:lnTo>
                    <a:pt x="1546" y="329"/>
                  </a:lnTo>
                  <a:lnTo>
                    <a:pt x="1552" y="331"/>
                  </a:lnTo>
                  <a:lnTo>
                    <a:pt x="1562" y="342"/>
                  </a:lnTo>
                  <a:lnTo>
                    <a:pt x="1582" y="338"/>
                  </a:lnTo>
                  <a:lnTo>
                    <a:pt x="1590" y="346"/>
                  </a:lnTo>
                  <a:lnTo>
                    <a:pt x="1599" y="349"/>
                  </a:lnTo>
                  <a:lnTo>
                    <a:pt x="1604" y="369"/>
                  </a:lnTo>
                  <a:lnTo>
                    <a:pt x="1612" y="378"/>
                  </a:lnTo>
                  <a:lnTo>
                    <a:pt x="1620" y="391"/>
                  </a:lnTo>
                  <a:lnTo>
                    <a:pt x="1626" y="393"/>
                  </a:lnTo>
                  <a:lnTo>
                    <a:pt x="1631" y="386"/>
                  </a:lnTo>
                  <a:lnTo>
                    <a:pt x="1629" y="372"/>
                  </a:lnTo>
                  <a:lnTo>
                    <a:pt x="1632" y="367"/>
                  </a:lnTo>
                  <a:lnTo>
                    <a:pt x="1639" y="367"/>
                  </a:lnTo>
                  <a:lnTo>
                    <a:pt x="1650" y="372"/>
                  </a:lnTo>
                  <a:lnTo>
                    <a:pt x="1657" y="371"/>
                  </a:lnTo>
                  <a:lnTo>
                    <a:pt x="1668" y="360"/>
                  </a:lnTo>
                  <a:lnTo>
                    <a:pt x="1681" y="362"/>
                  </a:lnTo>
                  <a:lnTo>
                    <a:pt x="1708" y="358"/>
                  </a:lnTo>
                  <a:lnTo>
                    <a:pt x="1714" y="362"/>
                  </a:lnTo>
                  <a:lnTo>
                    <a:pt x="1731" y="382"/>
                  </a:lnTo>
                  <a:lnTo>
                    <a:pt x="1745" y="385"/>
                  </a:lnTo>
                  <a:lnTo>
                    <a:pt x="1748" y="387"/>
                  </a:lnTo>
                  <a:lnTo>
                    <a:pt x="1747" y="393"/>
                  </a:lnTo>
                  <a:lnTo>
                    <a:pt x="1734" y="400"/>
                  </a:lnTo>
                  <a:lnTo>
                    <a:pt x="1733" y="402"/>
                  </a:lnTo>
                  <a:lnTo>
                    <a:pt x="1734" y="414"/>
                  </a:lnTo>
                  <a:lnTo>
                    <a:pt x="1747" y="427"/>
                  </a:lnTo>
                  <a:lnTo>
                    <a:pt x="1770" y="437"/>
                  </a:lnTo>
                  <a:lnTo>
                    <a:pt x="1780" y="444"/>
                  </a:lnTo>
                  <a:lnTo>
                    <a:pt x="1786" y="444"/>
                  </a:lnTo>
                  <a:lnTo>
                    <a:pt x="1794" y="467"/>
                  </a:lnTo>
                  <a:lnTo>
                    <a:pt x="1799" y="471"/>
                  </a:lnTo>
                  <a:lnTo>
                    <a:pt x="1827" y="474"/>
                  </a:lnTo>
                  <a:lnTo>
                    <a:pt x="1819" y="488"/>
                  </a:lnTo>
                  <a:lnTo>
                    <a:pt x="1810" y="493"/>
                  </a:lnTo>
                  <a:lnTo>
                    <a:pt x="1808" y="498"/>
                  </a:lnTo>
                  <a:lnTo>
                    <a:pt x="1816" y="500"/>
                  </a:lnTo>
                  <a:lnTo>
                    <a:pt x="1825" y="499"/>
                  </a:lnTo>
                  <a:lnTo>
                    <a:pt x="1830" y="503"/>
                  </a:lnTo>
                  <a:lnTo>
                    <a:pt x="1827" y="511"/>
                  </a:lnTo>
                  <a:lnTo>
                    <a:pt x="1821" y="511"/>
                  </a:lnTo>
                  <a:lnTo>
                    <a:pt x="1816" y="506"/>
                  </a:lnTo>
                  <a:lnTo>
                    <a:pt x="1811" y="506"/>
                  </a:lnTo>
                  <a:lnTo>
                    <a:pt x="1806" y="511"/>
                  </a:lnTo>
                  <a:lnTo>
                    <a:pt x="1808" y="514"/>
                  </a:lnTo>
                  <a:lnTo>
                    <a:pt x="1811" y="517"/>
                  </a:lnTo>
                  <a:lnTo>
                    <a:pt x="1827" y="518"/>
                  </a:lnTo>
                  <a:lnTo>
                    <a:pt x="1832" y="525"/>
                  </a:lnTo>
                  <a:lnTo>
                    <a:pt x="1843" y="553"/>
                  </a:lnTo>
                  <a:lnTo>
                    <a:pt x="1850" y="557"/>
                  </a:lnTo>
                  <a:lnTo>
                    <a:pt x="1853" y="565"/>
                  </a:lnTo>
                  <a:lnTo>
                    <a:pt x="1852" y="587"/>
                  </a:lnTo>
                  <a:lnTo>
                    <a:pt x="1855" y="598"/>
                  </a:lnTo>
                  <a:lnTo>
                    <a:pt x="1849" y="613"/>
                  </a:lnTo>
                  <a:lnTo>
                    <a:pt x="1852" y="619"/>
                  </a:lnTo>
                  <a:lnTo>
                    <a:pt x="1872" y="640"/>
                  </a:lnTo>
                  <a:lnTo>
                    <a:pt x="1888" y="655"/>
                  </a:lnTo>
                  <a:lnTo>
                    <a:pt x="1901" y="662"/>
                  </a:lnTo>
                  <a:lnTo>
                    <a:pt x="1908" y="671"/>
                  </a:lnTo>
                  <a:lnTo>
                    <a:pt x="1910" y="682"/>
                  </a:lnTo>
                  <a:lnTo>
                    <a:pt x="1910" y="691"/>
                  </a:lnTo>
                  <a:lnTo>
                    <a:pt x="1904" y="702"/>
                  </a:lnTo>
                  <a:lnTo>
                    <a:pt x="1888" y="720"/>
                  </a:lnTo>
                  <a:lnTo>
                    <a:pt x="1885" y="725"/>
                  </a:lnTo>
                  <a:lnTo>
                    <a:pt x="1885" y="731"/>
                  </a:lnTo>
                  <a:lnTo>
                    <a:pt x="1888" y="740"/>
                  </a:lnTo>
                  <a:lnTo>
                    <a:pt x="1899" y="753"/>
                  </a:lnTo>
                  <a:lnTo>
                    <a:pt x="1901" y="758"/>
                  </a:lnTo>
                  <a:lnTo>
                    <a:pt x="1897" y="764"/>
                  </a:lnTo>
                  <a:lnTo>
                    <a:pt x="1886" y="765"/>
                  </a:lnTo>
                  <a:lnTo>
                    <a:pt x="1872" y="764"/>
                  </a:lnTo>
                  <a:lnTo>
                    <a:pt x="1868" y="773"/>
                  </a:lnTo>
                  <a:lnTo>
                    <a:pt x="1861" y="788"/>
                  </a:lnTo>
                  <a:lnTo>
                    <a:pt x="1853" y="800"/>
                  </a:lnTo>
                  <a:lnTo>
                    <a:pt x="1850" y="802"/>
                  </a:lnTo>
                  <a:lnTo>
                    <a:pt x="1830" y="808"/>
                  </a:lnTo>
                  <a:lnTo>
                    <a:pt x="1827" y="815"/>
                  </a:lnTo>
                  <a:lnTo>
                    <a:pt x="1830" y="819"/>
                  </a:lnTo>
                  <a:lnTo>
                    <a:pt x="1836" y="816"/>
                  </a:lnTo>
                  <a:lnTo>
                    <a:pt x="1847" y="808"/>
                  </a:lnTo>
                  <a:lnTo>
                    <a:pt x="1850" y="808"/>
                  </a:lnTo>
                  <a:lnTo>
                    <a:pt x="1852" y="809"/>
                  </a:lnTo>
                  <a:lnTo>
                    <a:pt x="1853" y="824"/>
                  </a:lnTo>
                  <a:lnTo>
                    <a:pt x="1864" y="838"/>
                  </a:lnTo>
                  <a:lnTo>
                    <a:pt x="1868" y="848"/>
                  </a:lnTo>
                  <a:lnTo>
                    <a:pt x="1866" y="853"/>
                  </a:lnTo>
                  <a:lnTo>
                    <a:pt x="1861" y="856"/>
                  </a:lnTo>
                  <a:lnTo>
                    <a:pt x="1847" y="857"/>
                  </a:lnTo>
                  <a:lnTo>
                    <a:pt x="1844" y="860"/>
                  </a:lnTo>
                  <a:lnTo>
                    <a:pt x="1847" y="882"/>
                  </a:lnTo>
                  <a:lnTo>
                    <a:pt x="1846" y="888"/>
                  </a:lnTo>
                  <a:lnTo>
                    <a:pt x="1830" y="884"/>
                  </a:lnTo>
                  <a:lnTo>
                    <a:pt x="1822" y="884"/>
                  </a:lnTo>
                  <a:lnTo>
                    <a:pt x="1814" y="893"/>
                  </a:lnTo>
                  <a:lnTo>
                    <a:pt x="1816" y="902"/>
                  </a:lnTo>
                  <a:lnTo>
                    <a:pt x="1821" y="908"/>
                  </a:lnTo>
                  <a:lnTo>
                    <a:pt x="1828" y="917"/>
                  </a:lnTo>
                  <a:lnTo>
                    <a:pt x="1827" y="940"/>
                  </a:lnTo>
                  <a:lnTo>
                    <a:pt x="1853" y="948"/>
                  </a:lnTo>
                  <a:lnTo>
                    <a:pt x="1863" y="955"/>
                  </a:lnTo>
                  <a:lnTo>
                    <a:pt x="1869" y="961"/>
                  </a:lnTo>
                  <a:lnTo>
                    <a:pt x="1868" y="966"/>
                  </a:lnTo>
                  <a:lnTo>
                    <a:pt x="1857" y="975"/>
                  </a:lnTo>
                  <a:lnTo>
                    <a:pt x="1847" y="981"/>
                  </a:lnTo>
                  <a:lnTo>
                    <a:pt x="1847" y="988"/>
                  </a:lnTo>
                  <a:lnTo>
                    <a:pt x="1860" y="998"/>
                  </a:lnTo>
                  <a:lnTo>
                    <a:pt x="1868" y="1004"/>
                  </a:lnTo>
                  <a:lnTo>
                    <a:pt x="1869" y="1010"/>
                  </a:lnTo>
                  <a:lnTo>
                    <a:pt x="1868" y="1016"/>
                  </a:lnTo>
                  <a:lnTo>
                    <a:pt x="1863" y="1019"/>
                  </a:lnTo>
                  <a:lnTo>
                    <a:pt x="1850" y="1009"/>
                  </a:lnTo>
                  <a:lnTo>
                    <a:pt x="1836" y="1005"/>
                  </a:lnTo>
                  <a:lnTo>
                    <a:pt x="1822" y="1012"/>
                  </a:lnTo>
                  <a:lnTo>
                    <a:pt x="1832" y="1048"/>
                  </a:lnTo>
                  <a:lnTo>
                    <a:pt x="1838" y="1056"/>
                  </a:lnTo>
                  <a:lnTo>
                    <a:pt x="1850" y="1063"/>
                  </a:lnTo>
                  <a:lnTo>
                    <a:pt x="1850" y="1086"/>
                  </a:lnTo>
                  <a:lnTo>
                    <a:pt x="1849" y="1099"/>
                  </a:lnTo>
                  <a:lnTo>
                    <a:pt x="1830" y="1107"/>
                  </a:lnTo>
                  <a:lnTo>
                    <a:pt x="1832" y="1112"/>
                  </a:lnTo>
                  <a:lnTo>
                    <a:pt x="1841" y="1114"/>
                  </a:lnTo>
                  <a:lnTo>
                    <a:pt x="1843" y="1117"/>
                  </a:lnTo>
                  <a:lnTo>
                    <a:pt x="1835" y="1129"/>
                  </a:lnTo>
                  <a:lnTo>
                    <a:pt x="1836" y="1135"/>
                  </a:lnTo>
                  <a:lnTo>
                    <a:pt x="1841" y="1139"/>
                  </a:lnTo>
                  <a:lnTo>
                    <a:pt x="1860" y="1132"/>
                  </a:lnTo>
                  <a:lnTo>
                    <a:pt x="1868" y="1135"/>
                  </a:lnTo>
                  <a:lnTo>
                    <a:pt x="1874" y="1140"/>
                  </a:lnTo>
                  <a:lnTo>
                    <a:pt x="1874" y="1144"/>
                  </a:lnTo>
                  <a:lnTo>
                    <a:pt x="1872" y="1158"/>
                  </a:lnTo>
                  <a:lnTo>
                    <a:pt x="1874" y="1166"/>
                  </a:lnTo>
                  <a:lnTo>
                    <a:pt x="1883" y="1170"/>
                  </a:lnTo>
                  <a:lnTo>
                    <a:pt x="1896" y="1188"/>
                  </a:lnTo>
                  <a:lnTo>
                    <a:pt x="1910" y="1205"/>
                  </a:lnTo>
                  <a:lnTo>
                    <a:pt x="1913" y="1212"/>
                  </a:lnTo>
                  <a:lnTo>
                    <a:pt x="1910" y="1221"/>
                  </a:lnTo>
                  <a:lnTo>
                    <a:pt x="1910" y="1225"/>
                  </a:lnTo>
                  <a:lnTo>
                    <a:pt x="1913" y="1232"/>
                  </a:lnTo>
                  <a:lnTo>
                    <a:pt x="1912" y="1234"/>
                  </a:lnTo>
                  <a:lnTo>
                    <a:pt x="1897" y="1234"/>
                  </a:lnTo>
                  <a:lnTo>
                    <a:pt x="1899" y="1238"/>
                  </a:lnTo>
                  <a:lnTo>
                    <a:pt x="1904" y="1245"/>
                  </a:lnTo>
                  <a:lnTo>
                    <a:pt x="1908" y="1265"/>
                  </a:lnTo>
                  <a:lnTo>
                    <a:pt x="1899" y="1268"/>
                  </a:lnTo>
                  <a:lnTo>
                    <a:pt x="1896" y="1275"/>
                  </a:lnTo>
                  <a:lnTo>
                    <a:pt x="1891" y="1275"/>
                  </a:lnTo>
                  <a:lnTo>
                    <a:pt x="1890" y="1292"/>
                  </a:lnTo>
                  <a:lnTo>
                    <a:pt x="1883" y="1296"/>
                  </a:lnTo>
                  <a:lnTo>
                    <a:pt x="1869" y="1299"/>
                  </a:lnTo>
                  <a:lnTo>
                    <a:pt x="1857" y="1296"/>
                  </a:lnTo>
                  <a:lnTo>
                    <a:pt x="1850" y="1297"/>
                  </a:lnTo>
                  <a:lnTo>
                    <a:pt x="1846" y="1311"/>
                  </a:lnTo>
                  <a:lnTo>
                    <a:pt x="1841" y="1323"/>
                  </a:lnTo>
                  <a:lnTo>
                    <a:pt x="1838" y="1334"/>
                  </a:lnTo>
                  <a:lnTo>
                    <a:pt x="1830" y="1333"/>
                  </a:lnTo>
                  <a:lnTo>
                    <a:pt x="1817" y="1343"/>
                  </a:lnTo>
                  <a:lnTo>
                    <a:pt x="1795" y="1340"/>
                  </a:lnTo>
                  <a:lnTo>
                    <a:pt x="1791" y="1330"/>
                  </a:lnTo>
                  <a:lnTo>
                    <a:pt x="1786" y="1334"/>
                  </a:lnTo>
                  <a:lnTo>
                    <a:pt x="1786" y="1339"/>
                  </a:lnTo>
                  <a:lnTo>
                    <a:pt x="1780" y="1345"/>
                  </a:lnTo>
                  <a:lnTo>
                    <a:pt x="1772" y="1355"/>
                  </a:lnTo>
                  <a:lnTo>
                    <a:pt x="1777" y="1367"/>
                  </a:lnTo>
                  <a:lnTo>
                    <a:pt x="1773" y="1376"/>
                  </a:lnTo>
                  <a:lnTo>
                    <a:pt x="1769" y="1383"/>
                  </a:lnTo>
                  <a:lnTo>
                    <a:pt x="1709" y="1359"/>
                  </a:lnTo>
                  <a:lnTo>
                    <a:pt x="1712" y="1348"/>
                  </a:lnTo>
                  <a:lnTo>
                    <a:pt x="1709" y="1337"/>
                  </a:lnTo>
                  <a:lnTo>
                    <a:pt x="1653" y="1315"/>
                  </a:lnTo>
                  <a:lnTo>
                    <a:pt x="1646" y="1299"/>
                  </a:lnTo>
                  <a:lnTo>
                    <a:pt x="1601" y="1278"/>
                  </a:lnTo>
                  <a:lnTo>
                    <a:pt x="1592" y="1297"/>
                  </a:lnTo>
                  <a:lnTo>
                    <a:pt x="1593" y="1304"/>
                  </a:lnTo>
                  <a:lnTo>
                    <a:pt x="1585" y="1315"/>
                  </a:lnTo>
                  <a:lnTo>
                    <a:pt x="1585" y="1333"/>
                  </a:lnTo>
                  <a:lnTo>
                    <a:pt x="1598" y="1369"/>
                  </a:lnTo>
                  <a:lnTo>
                    <a:pt x="1598" y="1377"/>
                  </a:lnTo>
                  <a:lnTo>
                    <a:pt x="1590" y="1384"/>
                  </a:lnTo>
                  <a:lnTo>
                    <a:pt x="1565" y="1388"/>
                  </a:lnTo>
                  <a:lnTo>
                    <a:pt x="1532" y="1390"/>
                  </a:lnTo>
                  <a:lnTo>
                    <a:pt x="1524" y="1395"/>
                  </a:lnTo>
                  <a:lnTo>
                    <a:pt x="1516" y="1425"/>
                  </a:lnTo>
                  <a:lnTo>
                    <a:pt x="1518" y="1439"/>
                  </a:lnTo>
                  <a:lnTo>
                    <a:pt x="1543" y="1457"/>
                  </a:lnTo>
                  <a:lnTo>
                    <a:pt x="1546" y="1467"/>
                  </a:lnTo>
                  <a:lnTo>
                    <a:pt x="1543" y="1478"/>
                  </a:lnTo>
                  <a:lnTo>
                    <a:pt x="1527" y="1497"/>
                  </a:lnTo>
                  <a:lnTo>
                    <a:pt x="1505" y="1507"/>
                  </a:lnTo>
                  <a:lnTo>
                    <a:pt x="1499" y="1514"/>
                  </a:lnTo>
                  <a:lnTo>
                    <a:pt x="1482" y="1541"/>
                  </a:lnTo>
                  <a:lnTo>
                    <a:pt x="1461" y="1559"/>
                  </a:lnTo>
                  <a:lnTo>
                    <a:pt x="1435" y="1583"/>
                  </a:lnTo>
                  <a:lnTo>
                    <a:pt x="1430" y="1594"/>
                  </a:lnTo>
                  <a:lnTo>
                    <a:pt x="1432" y="1616"/>
                  </a:lnTo>
                  <a:lnTo>
                    <a:pt x="1427" y="1667"/>
                  </a:lnTo>
                  <a:lnTo>
                    <a:pt x="1410" y="1671"/>
                  </a:lnTo>
                  <a:lnTo>
                    <a:pt x="1400" y="1646"/>
                  </a:lnTo>
                  <a:lnTo>
                    <a:pt x="1378" y="1610"/>
                  </a:lnTo>
                  <a:lnTo>
                    <a:pt x="1345" y="1570"/>
                  </a:lnTo>
                  <a:lnTo>
                    <a:pt x="1320" y="1560"/>
                  </a:lnTo>
                  <a:lnTo>
                    <a:pt x="809" y="666"/>
                  </a:lnTo>
                  <a:lnTo>
                    <a:pt x="809" y="675"/>
                  </a:lnTo>
                  <a:lnTo>
                    <a:pt x="828" y="678"/>
                  </a:lnTo>
                  <a:lnTo>
                    <a:pt x="833" y="684"/>
                  </a:lnTo>
                  <a:lnTo>
                    <a:pt x="829" y="710"/>
                  </a:lnTo>
                  <a:lnTo>
                    <a:pt x="815" y="717"/>
                  </a:lnTo>
                  <a:lnTo>
                    <a:pt x="818" y="751"/>
                  </a:lnTo>
                  <a:lnTo>
                    <a:pt x="825" y="762"/>
                  </a:lnTo>
                  <a:lnTo>
                    <a:pt x="836" y="765"/>
                  </a:lnTo>
                  <a:lnTo>
                    <a:pt x="848" y="761"/>
                  </a:lnTo>
                  <a:lnTo>
                    <a:pt x="865" y="750"/>
                  </a:lnTo>
                  <a:lnTo>
                    <a:pt x="878" y="749"/>
                  </a:lnTo>
                  <a:lnTo>
                    <a:pt x="891" y="753"/>
                  </a:lnTo>
                  <a:lnTo>
                    <a:pt x="905" y="765"/>
                  </a:lnTo>
                  <a:lnTo>
                    <a:pt x="917" y="765"/>
                  </a:lnTo>
                  <a:lnTo>
                    <a:pt x="931" y="764"/>
                  </a:lnTo>
                  <a:lnTo>
                    <a:pt x="947" y="740"/>
                  </a:lnTo>
                  <a:lnTo>
                    <a:pt x="966" y="724"/>
                  </a:lnTo>
                  <a:lnTo>
                    <a:pt x="986" y="718"/>
                  </a:lnTo>
                  <a:lnTo>
                    <a:pt x="992" y="714"/>
                  </a:lnTo>
                  <a:lnTo>
                    <a:pt x="997" y="702"/>
                  </a:lnTo>
                  <a:lnTo>
                    <a:pt x="1002" y="697"/>
                  </a:lnTo>
                  <a:lnTo>
                    <a:pt x="1022" y="695"/>
                  </a:lnTo>
                  <a:lnTo>
                    <a:pt x="1027" y="691"/>
                  </a:lnTo>
                  <a:lnTo>
                    <a:pt x="1029" y="684"/>
                  </a:lnTo>
                  <a:lnTo>
                    <a:pt x="1027" y="663"/>
                  </a:lnTo>
                  <a:lnTo>
                    <a:pt x="1030" y="659"/>
                  </a:lnTo>
                  <a:lnTo>
                    <a:pt x="1040" y="653"/>
                  </a:lnTo>
                  <a:lnTo>
                    <a:pt x="1046" y="646"/>
                  </a:lnTo>
                  <a:lnTo>
                    <a:pt x="1047" y="634"/>
                  </a:lnTo>
                  <a:lnTo>
                    <a:pt x="1036" y="607"/>
                  </a:lnTo>
                  <a:lnTo>
                    <a:pt x="1030" y="601"/>
                  </a:lnTo>
                  <a:lnTo>
                    <a:pt x="964" y="609"/>
                  </a:lnTo>
                  <a:lnTo>
                    <a:pt x="941" y="608"/>
                  </a:lnTo>
                  <a:lnTo>
                    <a:pt x="922" y="590"/>
                  </a:lnTo>
                  <a:lnTo>
                    <a:pt x="908" y="587"/>
                  </a:lnTo>
                  <a:lnTo>
                    <a:pt x="892" y="593"/>
                  </a:lnTo>
                  <a:lnTo>
                    <a:pt x="876" y="607"/>
                  </a:lnTo>
                  <a:lnTo>
                    <a:pt x="862" y="615"/>
                  </a:lnTo>
                  <a:lnTo>
                    <a:pt x="831" y="620"/>
                  </a:lnTo>
                  <a:lnTo>
                    <a:pt x="823" y="626"/>
                  </a:lnTo>
                  <a:lnTo>
                    <a:pt x="822" y="645"/>
                  </a:lnTo>
                  <a:lnTo>
                    <a:pt x="809" y="666"/>
                  </a:lnTo>
                  <a:lnTo>
                    <a:pt x="1320" y="156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7437" name="Freeform 11"/>
            <p:cNvSpPr>
              <a:spLocks/>
            </p:cNvSpPr>
            <p:nvPr/>
          </p:nvSpPr>
          <p:spPr bwMode="auto">
            <a:xfrm>
              <a:off x="3610" y="557"/>
              <a:ext cx="734" cy="641"/>
            </a:xfrm>
            <a:custGeom>
              <a:avLst/>
              <a:gdLst>
                <a:gd name="T0" fmla="*/ 0 w 1913"/>
                <a:gd name="T1" fmla="*/ 0 h 1671"/>
                <a:gd name="T2" fmla="*/ 0 w 1913"/>
                <a:gd name="T3" fmla="*/ 0 h 1671"/>
                <a:gd name="T4" fmla="*/ 0 w 1913"/>
                <a:gd name="T5" fmla="*/ 0 h 1671"/>
                <a:gd name="T6" fmla="*/ 0 w 1913"/>
                <a:gd name="T7" fmla="*/ 0 h 1671"/>
                <a:gd name="T8" fmla="*/ 0 w 1913"/>
                <a:gd name="T9" fmla="*/ 0 h 1671"/>
                <a:gd name="T10" fmla="*/ 0 w 1913"/>
                <a:gd name="T11" fmla="*/ 0 h 1671"/>
                <a:gd name="T12" fmla="*/ 0 w 1913"/>
                <a:gd name="T13" fmla="*/ 0 h 1671"/>
                <a:gd name="T14" fmla="*/ 0 w 1913"/>
                <a:gd name="T15" fmla="*/ 0 h 1671"/>
                <a:gd name="T16" fmla="*/ 0 w 1913"/>
                <a:gd name="T17" fmla="*/ 0 h 1671"/>
                <a:gd name="T18" fmla="*/ 0 w 1913"/>
                <a:gd name="T19" fmla="*/ 0 h 1671"/>
                <a:gd name="T20" fmla="*/ 0 w 1913"/>
                <a:gd name="T21" fmla="*/ 0 h 1671"/>
                <a:gd name="T22" fmla="*/ 0 w 1913"/>
                <a:gd name="T23" fmla="*/ 0 h 1671"/>
                <a:gd name="T24" fmla="*/ 0 w 1913"/>
                <a:gd name="T25" fmla="*/ 0 h 1671"/>
                <a:gd name="T26" fmla="*/ 0 w 1913"/>
                <a:gd name="T27" fmla="*/ 0 h 1671"/>
                <a:gd name="T28" fmla="*/ 0 w 1913"/>
                <a:gd name="T29" fmla="*/ 0 h 1671"/>
                <a:gd name="T30" fmla="*/ 0 w 1913"/>
                <a:gd name="T31" fmla="*/ 0 h 1671"/>
                <a:gd name="T32" fmla="*/ 0 w 1913"/>
                <a:gd name="T33" fmla="*/ 0 h 1671"/>
                <a:gd name="T34" fmla="*/ 0 w 1913"/>
                <a:gd name="T35" fmla="*/ 0 h 1671"/>
                <a:gd name="T36" fmla="*/ 0 w 1913"/>
                <a:gd name="T37" fmla="*/ 0 h 1671"/>
                <a:gd name="T38" fmla="*/ 0 w 1913"/>
                <a:gd name="T39" fmla="*/ 0 h 1671"/>
                <a:gd name="T40" fmla="*/ 0 w 1913"/>
                <a:gd name="T41" fmla="*/ 0 h 1671"/>
                <a:gd name="T42" fmla="*/ 0 w 1913"/>
                <a:gd name="T43" fmla="*/ 0 h 1671"/>
                <a:gd name="T44" fmla="*/ 0 w 1913"/>
                <a:gd name="T45" fmla="*/ 0 h 1671"/>
                <a:gd name="T46" fmla="*/ 0 w 1913"/>
                <a:gd name="T47" fmla="*/ 0 h 1671"/>
                <a:gd name="T48" fmla="*/ 0 w 1913"/>
                <a:gd name="T49" fmla="*/ 0 h 1671"/>
                <a:gd name="T50" fmla="*/ 0 w 1913"/>
                <a:gd name="T51" fmla="*/ 0 h 1671"/>
                <a:gd name="T52" fmla="*/ 0 w 1913"/>
                <a:gd name="T53" fmla="*/ 0 h 1671"/>
                <a:gd name="T54" fmla="*/ 0 w 1913"/>
                <a:gd name="T55" fmla="*/ 0 h 1671"/>
                <a:gd name="T56" fmla="*/ 0 w 1913"/>
                <a:gd name="T57" fmla="*/ 0 h 1671"/>
                <a:gd name="T58" fmla="*/ 0 w 1913"/>
                <a:gd name="T59" fmla="*/ 0 h 1671"/>
                <a:gd name="T60" fmla="*/ 0 w 1913"/>
                <a:gd name="T61" fmla="*/ 0 h 1671"/>
                <a:gd name="T62" fmla="*/ 0 w 1913"/>
                <a:gd name="T63" fmla="*/ 0 h 1671"/>
                <a:gd name="T64" fmla="*/ 0 w 1913"/>
                <a:gd name="T65" fmla="*/ 0 h 1671"/>
                <a:gd name="T66" fmla="*/ 0 w 1913"/>
                <a:gd name="T67" fmla="*/ 0 h 1671"/>
                <a:gd name="T68" fmla="*/ 0 w 1913"/>
                <a:gd name="T69" fmla="*/ 0 h 1671"/>
                <a:gd name="T70" fmla="*/ 0 w 1913"/>
                <a:gd name="T71" fmla="*/ 0 h 1671"/>
                <a:gd name="T72" fmla="*/ 0 w 1913"/>
                <a:gd name="T73" fmla="*/ 0 h 1671"/>
                <a:gd name="T74" fmla="*/ 0 w 1913"/>
                <a:gd name="T75" fmla="*/ 0 h 1671"/>
                <a:gd name="T76" fmla="*/ 0 w 1913"/>
                <a:gd name="T77" fmla="*/ 0 h 1671"/>
                <a:gd name="T78" fmla="*/ 0 w 1913"/>
                <a:gd name="T79" fmla="*/ 0 h 1671"/>
                <a:gd name="T80" fmla="*/ 0 w 1913"/>
                <a:gd name="T81" fmla="*/ 0 h 1671"/>
                <a:gd name="T82" fmla="*/ 0 w 1913"/>
                <a:gd name="T83" fmla="*/ 0 h 1671"/>
                <a:gd name="T84" fmla="*/ 0 w 1913"/>
                <a:gd name="T85" fmla="*/ 0 h 1671"/>
                <a:gd name="T86" fmla="*/ 0 w 1913"/>
                <a:gd name="T87" fmla="*/ 0 h 1671"/>
                <a:gd name="T88" fmla="*/ 0 w 1913"/>
                <a:gd name="T89" fmla="*/ 0 h 1671"/>
                <a:gd name="T90" fmla="*/ 0 w 1913"/>
                <a:gd name="T91" fmla="*/ 0 h 1671"/>
                <a:gd name="T92" fmla="*/ 0 w 1913"/>
                <a:gd name="T93" fmla="*/ 0 h 1671"/>
                <a:gd name="T94" fmla="*/ 0 w 1913"/>
                <a:gd name="T95" fmla="*/ 0 h 1671"/>
                <a:gd name="T96" fmla="*/ 0 w 1913"/>
                <a:gd name="T97" fmla="*/ 0 h 1671"/>
                <a:gd name="T98" fmla="*/ 0 w 1913"/>
                <a:gd name="T99" fmla="*/ 0 h 1671"/>
                <a:gd name="T100" fmla="*/ 0 w 1913"/>
                <a:gd name="T101" fmla="*/ 0 h 1671"/>
                <a:gd name="T102" fmla="*/ 0 w 1913"/>
                <a:gd name="T103" fmla="*/ 0 h 1671"/>
                <a:gd name="T104" fmla="*/ 0 w 1913"/>
                <a:gd name="T105" fmla="*/ 0 h 1671"/>
                <a:gd name="T106" fmla="*/ 0 w 1913"/>
                <a:gd name="T107" fmla="*/ 0 h 1671"/>
                <a:gd name="T108" fmla="*/ 0 w 1913"/>
                <a:gd name="T109" fmla="*/ 0 h 1671"/>
                <a:gd name="T110" fmla="*/ 0 w 1913"/>
                <a:gd name="T111" fmla="*/ 0 h 1671"/>
                <a:gd name="T112" fmla="*/ 0 w 1913"/>
                <a:gd name="T113" fmla="*/ 0 h 16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13"/>
                <a:gd name="T172" fmla="*/ 0 h 1671"/>
                <a:gd name="T173" fmla="*/ 1913 w 1913"/>
                <a:gd name="T174" fmla="*/ 1671 h 167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13" h="1671">
                  <a:moveTo>
                    <a:pt x="1320" y="1560"/>
                  </a:moveTo>
                  <a:lnTo>
                    <a:pt x="1273" y="1549"/>
                  </a:lnTo>
                  <a:lnTo>
                    <a:pt x="1210" y="1522"/>
                  </a:lnTo>
                  <a:lnTo>
                    <a:pt x="1192" y="1523"/>
                  </a:lnTo>
                  <a:lnTo>
                    <a:pt x="1173" y="1527"/>
                  </a:lnTo>
                  <a:lnTo>
                    <a:pt x="1152" y="1538"/>
                  </a:lnTo>
                  <a:lnTo>
                    <a:pt x="1123" y="1541"/>
                  </a:lnTo>
                  <a:lnTo>
                    <a:pt x="1105" y="1549"/>
                  </a:lnTo>
                  <a:lnTo>
                    <a:pt x="1090" y="1567"/>
                  </a:lnTo>
                  <a:lnTo>
                    <a:pt x="1079" y="1556"/>
                  </a:lnTo>
                  <a:lnTo>
                    <a:pt x="1074" y="1541"/>
                  </a:lnTo>
                  <a:lnTo>
                    <a:pt x="1072" y="1514"/>
                  </a:lnTo>
                  <a:lnTo>
                    <a:pt x="1068" y="1504"/>
                  </a:lnTo>
                  <a:lnTo>
                    <a:pt x="1049" y="1479"/>
                  </a:lnTo>
                  <a:lnTo>
                    <a:pt x="1021" y="1461"/>
                  </a:lnTo>
                  <a:lnTo>
                    <a:pt x="985" y="1445"/>
                  </a:lnTo>
                  <a:lnTo>
                    <a:pt x="953" y="1445"/>
                  </a:lnTo>
                  <a:lnTo>
                    <a:pt x="920" y="1452"/>
                  </a:lnTo>
                  <a:lnTo>
                    <a:pt x="898" y="1456"/>
                  </a:lnTo>
                  <a:lnTo>
                    <a:pt x="873" y="1445"/>
                  </a:lnTo>
                  <a:lnTo>
                    <a:pt x="872" y="1424"/>
                  </a:lnTo>
                  <a:lnTo>
                    <a:pt x="854" y="1396"/>
                  </a:lnTo>
                  <a:lnTo>
                    <a:pt x="836" y="1385"/>
                  </a:lnTo>
                  <a:lnTo>
                    <a:pt x="842" y="1352"/>
                  </a:lnTo>
                  <a:lnTo>
                    <a:pt x="839" y="1310"/>
                  </a:lnTo>
                  <a:lnTo>
                    <a:pt x="836" y="1272"/>
                  </a:lnTo>
                  <a:lnTo>
                    <a:pt x="858" y="1180"/>
                  </a:lnTo>
                  <a:lnTo>
                    <a:pt x="861" y="1154"/>
                  </a:lnTo>
                  <a:lnTo>
                    <a:pt x="854" y="1141"/>
                  </a:lnTo>
                  <a:lnTo>
                    <a:pt x="833" y="1128"/>
                  </a:lnTo>
                  <a:lnTo>
                    <a:pt x="817" y="1152"/>
                  </a:lnTo>
                  <a:lnTo>
                    <a:pt x="809" y="1151"/>
                  </a:lnTo>
                  <a:lnTo>
                    <a:pt x="806" y="1148"/>
                  </a:lnTo>
                  <a:lnTo>
                    <a:pt x="804" y="1135"/>
                  </a:lnTo>
                  <a:lnTo>
                    <a:pt x="806" y="1122"/>
                  </a:lnTo>
                  <a:lnTo>
                    <a:pt x="812" y="1107"/>
                  </a:lnTo>
                  <a:lnTo>
                    <a:pt x="803" y="1086"/>
                  </a:lnTo>
                  <a:lnTo>
                    <a:pt x="790" y="1081"/>
                  </a:lnTo>
                  <a:lnTo>
                    <a:pt x="773" y="1083"/>
                  </a:lnTo>
                  <a:lnTo>
                    <a:pt x="738" y="1092"/>
                  </a:lnTo>
                  <a:lnTo>
                    <a:pt x="715" y="1095"/>
                  </a:lnTo>
                  <a:lnTo>
                    <a:pt x="701" y="1095"/>
                  </a:lnTo>
                  <a:lnTo>
                    <a:pt x="693" y="1092"/>
                  </a:lnTo>
                  <a:lnTo>
                    <a:pt x="690" y="1089"/>
                  </a:lnTo>
                  <a:lnTo>
                    <a:pt x="698" y="1082"/>
                  </a:lnTo>
                  <a:lnTo>
                    <a:pt x="699" y="1071"/>
                  </a:lnTo>
                  <a:lnTo>
                    <a:pt x="663" y="1104"/>
                  </a:lnTo>
                  <a:lnTo>
                    <a:pt x="618" y="1155"/>
                  </a:lnTo>
                  <a:lnTo>
                    <a:pt x="591" y="1173"/>
                  </a:lnTo>
                  <a:lnTo>
                    <a:pt x="546" y="1212"/>
                  </a:lnTo>
                  <a:lnTo>
                    <a:pt x="535" y="1199"/>
                  </a:lnTo>
                  <a:lnTo>
                    <a:pt x="524" y="1192"/>
                  </a:lnTo>
                  <a:lnTo>
                    <a:pt x="502" y="1195"/>
                  </a:lnTo>
                  <a:lnTo>
                    <a:pt x="495" y="1199"/>
                  </a:lnTo>
                  <a:lnTo>
                    <a:pt x="480" y="1201"/>
                  </a:lnTo>
                  <a:lnTo>
                    <a:pt x="469" y="1216"/>
                  </a:lnTo>
                  <a:lnTo>
                    <a:pt x="459" y="1221"/>
                  </a:lnTo>
                  <a:lnTo>
                    <a:pt x="451" y="1223"/>
                  </a:lnTo>
                  <a:lnTo>
                    <a:pt x="440" y="1220"/>
                  </a:lnTo>
                  <a:lnTo>
                    <a:pt x="436" y="1221"/>
                  </a:lnTo>
                  <a:lnTo>
                    <a:pt x="433" y="1225"/>
                  </a:lnTo>
                  <a:lnTo>
                    <a:pt x="422" y="1231"/>
                  </a:lnTo>
                  <a:lnTo>
                    <a:pt x="415" y="1228"/>
                  </a:lnTo>
                  <a:lnTo>
                    <a:pt x="408" y="1216"/>
                  </a:lnTo>
                  <a:lnTo>
                    <a:pt x="403" y="1213"/>
                  </a:lnTo>
                  <a:lnTo>
                    <a:pt x="393" y="1214"/>
                  </a:lnTo>
                  <a:lnTo>
                    <a:pt x="386" y="1219"/>
                  </a:lnTo>
                  <a:lnTo>
                    <a:pt x="379" y="1223"/>
                  </a:lnTo>
                  <a:lnTo>
                    <a:pt x="378" y="1234"/>
                  </a:lnTo>
                  <a:lnTo>
                    <a:pt x="378" y="1293"/>
                  </a:lnTo>
                  <a:lnTo>
                    <a:pt x="362" y="1336"/>
                  </a:lnTo>
                  <a:lnTo>
                    <a:pt x="348" y="1347"/>
                  </a:lnTo>
                  <a:lnTo>
                    <a:pt x="315" y="1352"/>
                  </a:lnTo>
                  <a:lnTo>
                    <a:pt x="291" y="1322"/>
                  </a:lnTo>
                  <a:lnTo>
                    <a:pt x="284" y="1310"/>
                  </a:lnTo>
                  <a:lnTo>
                    <a:pt x="298" y="1290"/>
                  </a:lnTo>
                  <a:lnTo>
                    <a:pt x="302" y="1279"/>
                  </a:lnTo>
                  <a:lnTo>
                    <a:pt x="301" y="1270"/>
                  </a:lnTo>
                  <a:lnTo>
                    <a:pt x="298" y="1256"/>
                  </a:lnTo>
                  <a:lnTo>
                    <a:pt x="290" y="1243"/>
                  </a:lnTo>
                  <a:lnTo>
                    <a:pt x="287" y="1235"/>
                  </a:lnTo>
                  <a:lnTo>
                    <a:pt x="290" y="1230"/>
                  </a:lnTo>
                  <a:lnTo>
                    <a:pt x="304" y="1221"/>
                  </a:lnTo>
                  <a:lnTo>
                    <a:pt x="310" y="1213"/>
                  </a:lnTo>
                  <a:lnTo>
                    <a:pt x="312" y="1201"/>
                  </a:lnTo>
                  <a:lnTo>
                    <a:pt x="310" y="1150"/>
                  </a:lnTo>
                  <a:lnTo>
                    <a:pt x="312" y="1126"/>
                  </a:lnTo>
                  <a:lnTo>
                    <a:pt x="321" y="1115"/>
                  </a:lnTo>
                  <a:lnTo>
                    <a:pt x="339" y="1107"/>
                  </a:lnTo>
                  <a:lnTo>
                    <a:pt x="343" y="1095"/>
                  </a:lnTo>
                  <a:lnTo>
                    <a:pt x="343" y="1078"/>
                  </a:lnTo>
                  <a:lnTo>
                    <a:pt x="339" y="1060"/>
                  </a:lnTo>
                  <a:lnTo>
                    <a:pt x="331" y="1044"/>
                  </a:lnTo>
                  <a:lnTo>
                    <a:pt x="323" y="1039"/>
                  </a:lnTo>
                  <a:lnTo>
                    <a:pt x="317" y="1041"/>
                  </a:lnTo>
                  <a:lnTo>
                    <a:pt x="312" y="1037"/>
                  </a:lnTo>
                  <a:lnTo>
                    <a:pt x="309" y="1031"/>
                  </a:lnTo>
                  <a:lnTo>
                    <a:pt x="309" y="1019"/>
                  </a:lnTo>
                  <a:lnTo>
                    <a:pt x="302" y="1012"/>
                  </a:lnTo>
                  <a:lnTo>
                    <a:pt x="296" y="1008"/>
                  </a:lnTo>
                  <a:lnTo>
                    <a:pt x="273" y="1008"/>
                  </a:lnTo>
                  <a:lnTo>
                    <a:pt x="259" y="1004"/>
                  </a:lnTo>
                  <a:lnTo>
                    <a:pt x="254" y="995"/>
                  </a:lnTo>
                  <a:lnTo>
                    <a:pt x="249" y="980"/>
                  </a:lnTo>
                  <a:lnTo>
                    <a:pt x="244" y="972"/>
                  </a:lnTo>
                  <a:lnTo>
                    <a:pt x="240" y="970"/>
                  </a:lnTo>
                  <a:lnTo>
                    <a:pt x="232" y="979"/>
                  </a:lnTo>
                  <a:lnTo>
                    <a:pt x="232" y="987"/>
                  </a:lnTo>
                  <a:lnTo>
                    <a:pt x="232" y="1001"/>
                  </a:lnTo>
                  <a:lnTo>
                    <a:pt x="227" y="1010"/>
                  </a:lnTo>
                  <a:lnTo>
                    <a:pt x="221" y="1012"/>
                  </a:lnTo>
                  <a:lnTo>
                    <a:pt x="207" y="1004"/>
                  </a:lnTo>
                  <a:lnTo>
                    <a:pt x="197" y="1002"/>
                  </a:lnTo>
                  <a:lnTo>
                    <a:pt x="190" y="1006"/>
                  </a:lnTo>
                  <a:lnTo>
                    <a:pt x="191" y="1013"/>
                  </a:lnTo>
                  <a:lnTo>
                    <a:pt x="188" y="1026"/>
                  </a:lnTo>
                  <a:lnTo>
                    <a:pt x="183" y="1030"/>
                  </a:lnTo>
                  <a:lnTo>
                    <a:pt x="175" y="1034"/>
                  </a:lnTo>
                  <a:lnTo>
                    <a:pt x="169" y="1034"/>
                  </a:lnTo>
                  <a:lnTo>
                    <a:pt x="150" y="1027"/>
                  </a:lnTo>
                  <a:lnTo>
                    <a:pt x="141" y="1028"/>
                  </a:lnTo>
                  <a:lnTo>
                    <a:pt x="130" y="1034"/>
                  </a:lnTo>
                  <a:lnTo>
                    <a:pt x="116" y="1035"/>
                  </a:lnTo>
                  <a:lnTo>
                    <a:pt x="106" y="1034"/>
                  </a:lnTo>
                  <a:lnTo>
                    <a:pt x="94" y="1027"/>
                  </a:lnTo>
                  <a:lnTo>
                    <a:pt x="70" y="990"/>
                  </a:lnTo>
                  <a:lnTo>
                    <a:pt x="45" y="961"/>
                  </a:lnTo>
                  <a:lnTo>
                    <a:pt x="45" y="954"/>
                  </a:lnTo>
                  <a:lnTo>
                    <a:pt x="36" y="930"/>
                  </a:lnTo>
                  <a:lnTo>
                    <a:pt x="41" y="922"/>
                  </a:lnTo>
                  <a:lnTo>
                    <a:pt x="37" y="908"/>
                  </a:lnTo>
                  <a:lnTo>
                    <a:pt x="36" y="890"/>
                  </a:lnTo>
                  <a:lnTo>
                    <a:pt x="34" y="885"/>
                  </a:lnTo>
                  <a:lnTo>
                    <a:pt x="22" y="888"/>
                  </a:lnTo>
                  <a:lnTo>
                    <a:pt x="17" y="874"/>
                  </a:lnTo>
                  <a:lnTo>
                    <a:pt x="8" y="866"/>
                  </a:lnTo>
                  <a:lnTo>
                    <a:pt x="0" y="851"/>
                  </a:lnTo>
                  <a:lnTo>
                    <a:pt x="3" y="833"/>
                  </a:lnTo>
                  <a:lnTo>
                    <a:pt x="12" y="819"/>
                  </a:lnTo>
                  <a:lnTo>
                    <a:pt x="11" y="804"/>
                  </a:lnTo>
                  <a:lnTo>
                    <a:pt x="19" y="797"/>
                  </a:lnTo>
                  <a:lnTo>
                    <a:pt x="56" y="787"/>
                  </a:lnTo>
                  <a:lnTo>
                    <a:pt x="66" y="780"/>
                  </a:lnTo>
                  <a:lnTo>
                    <a:pt x="66" y="769"/>
                  </a:lnTo>
                  <a:lnTo>
                    <a:pt x="72" y="754"/>
                  </a:lnTo>
                  <a:lnTo>
                    <a:pt x="66" y="706"/>
                  </a:lnTo>
                  <a:lnTo>
                    <a:pt x="58" y="689"/>
                  </a:lnTo>
                  <a:lnTo>
                    <a:pt x="55" y="649"/>
                  </a:lnTo>
                  <a:lnTo>
                    <a:pt x="44" y="640"/>
                  </a:lnTo>
                  <a:lnTo>
                    <a:pt x="30" y="634"/>
                  </a:lnTo>
                  <a:lnTo>
                    <a:pt x="44" y="586"/>
                  </a:lnTo>
                  <a:lnTo>
                    <a:pt x="73" y="555"/>
                  </a:lnTo>
                  <a:lnTo>
                    <a:pt x="92" y="538"/>
                  </a:lnTo>
                  <a:lnTo>
                    <a:pt x="100" y="538"/>
                  </a:lnTo>
                  <a:lnTo>
                    <a:pt x="114" y="540"/>
                  </a:lnTo>
                  <a:lnTo>
                    <a:pt x="141" y="558"/>
                  </a:lnTo>
                  <a:lnTo>
                    <a:pt x="169" y="572"/>
                  </a:lnTo>
                  <a:lnTo>
                    <a:pt x="204" y="573"/>
                  </a:lnTo>
                  <a:lnTo>
                    <a:pt x="224" y="578"/>
                  </a:lnTo>
                  <a:lnTo>
                    <a:pt x="238" y="589"/>
                  </a:lnTo>
                  <a:lnTo>
                    <a:pt x="276" y="635"/>
                  </a:lnTo>
                  <a:lnTo>
                    <a:pt x="288" y="644"/>
                  </a:lnTo>
                  <a:lnTo>
                    <a:pt x="299" y="642"/>
                  </a:lnTo>
                  <a:lnTo>
                    <a:pt x="307" y="638"/>
                  </a:lnTo>
                  <a:lnTo>
                    <a:pt x="312" y="630"/>
                  </a:lnTo>
                  <a:lnTo>
                    <a:pt x="324" y="609"/>
                  </a:lnTo>
                  <a:lnTo>
                    <a:pt x="337" y="600"/>
                  </a:lnTo>
                  <a:lnTo>
                    <a:pt x="356" y="594"/>
                  </a:lnTo>
                  <a:lnTo>
                    <a:pt x="370" y="597"/>
                  </a:lnTo>
                  <a:lnTo>
                    <a:pt x="381" y="611"/>
                  </a:lnTo>
                  <a:lnTo>
                    <a:pt x="390" y="618"/>
                  </a:lnTo>
                  <a:lnTo>
                    <a:pt x="415" y="615"/>
                  </a:lnTo>
                  <a:lnTo>
                    <a:pt x="422" y="618"/>
                  </a:lnTo>
                  <a:lnTo>
                    <a:pt x="428" y="627"/>
                  </a:lnTo>
                  <a:lnTo>
                    <a:pt x="439" y="641"/>
                  </a:lnTo>
                  <a:lnTo>
                    <a:pt x="462" y="637"/>
                  </a:lnTo>
                  <a:lnTo>
                    <a:pt x="483" y="626"/>
                  </a:lnTo>
                  <a:lnTo>
                    <a:pt x="492" y="616"/>
                  </a:lnTo>
                  <a:lnTo>
                    <a:pt x="492" y="607"/>
                  </a:lnTo>
                  <a:lnTo>
                    <a:pt x="483" y="580"/>
                  </a:lnTo>
                  <a:lnTo>
                    <a:pt x="473" y="567"/>
                  </a:lnTo>
                  <a:lnTo>
                    <a:pt x="466" y="554"/>
                  </a:lnTo>
                  <a:lnTo>
                    <a:pt x="466" y="546"/>
                  </a:lnTo>
                  <a:lnTo>
                    <a:pt x="473" y="521"/>
                  </a:lnTo>
                  <a:lnTo>
                    <a:pt x="484" y="506"/>
                  </a:lnTo>
                  <a:lnTo>
                    <a:pt x="502" y="496"/>
                  </a:lnTo>
                  <a:lnTo>
                    <a:pt x="514" y="495"/>
                  </a:lnTo>
                  <a:lnTo>
                    <a:pt x="527" y="495"/>
                  </a:lnTo>
                  <a:lnTo>
                    <a:pt x="566" y="514"/>
                  </a:lnTo>
                  <a:lnTo>
                    <a:pt x="578" y="504"/>
                  </a:lnTo>
                  <a:lnTo>
                    <a:pt x="580" y="485"/>
                  </a:lnTo>
                  <a:lnTo>
                    <a:pt x="547" y="465"/>
                  </a:lnTo>
                  <a:lnTo>
                    <a:pt x="530" y="451"/>
                  </a:lnTo>
                  <a:lnTo>
                    <a:pt x="522" y="440"/>
                  </a:lnTo>
                  <a:lnTo>
                    <a:pt x="520" y="430"/>
                  </a:lnTo>
                  <a:lnTo>
                    <a:pt x="520" y="422"/>
                  </a:lnTo>
                  <a:lnTo>
                    <a:pt x="546" y="397"/>
                  </a:lnTo>
                  <a:lnTo>
                    <a:pt x="578" y="371"/>
                  </a:lnTo>
                  <a:lnTo>
                    <a:pt x="594" y="350"/>
                  </a:lnTo>
                  <a:lnTo>
                    <a:pt x="593" y="328"/>
                  </a:lnTo>
                  <a:lnTo>
                    <a:pt x="600" y="311"/>
                  </a:lnTo>
                  <a:lnTo>
                    <a:pt x="619" y="305"/>
                  </a:lnTo>
                  <a:lnTo>
                    <a:pt x="647" y="305"/>
                  </a:lnTo>
                  <a:lnTo>
                    <a:pt x="673" y="299"/>
                  </a:lnTo>
                  <a:lnTo>
                    <a:pt x="693" y="302"/>
                  </a:lnTo>
                  <a:lnTo>
                    <a:pt x="715" y="309"/>
                  </a:lnTo>
                  <a:lnTo>
                    <a:pt x="740" y="316"/>
                  </a:lnTo>
                  <a:lnTo>
                    <a:pt x="751" y="314"/>
                  </a:lnTo>
                  <a:lnTo>
                    <a:pt x="756" y="307"/>
                  </a:lnTo>
                  <a:lnTo>
                    <a:pt x="754" y="299"/>
                  </a:lnTo>
                  <a:lnTo>
                    <a:pt x="749" y="292"/>
                  </a:lnTo>
                  <a:lnTo>
                    <a:pt x="691" y="273"/>
                  </a:lnTo>
                  <a:lnTo>
                    <a:pt x="674" y="262"/>
                  </a:lnTo>
                  <a:lnTo>
                    <a:pt x="662" y="241"/>
                  </a:lnTo>
                  <a:lnTo>
                    <a:pt x="657" y="219"/>
                  </a:lnTo>
                  <a:lnTo>
                    <a:pt x="665" y="190"/>
                  </a:lnTo>
                  <a:lnTo>
                    <a:pt x="676" y="167"/>
                  </a:lnTo>
                  <a:lnTo>
                    <a:pt x="705" y="142"/>
                  </a:lnTo>
                  <a:lnTo>
                    <a:pt x="734" y="123"/>
                  </a:lnTo>
                  <a:lnTo>
                    <a:pt x="743" y="103"/>
                  </a:lnTo>
                  <a:lnTo>
                    <a:pt x="754" y="76"/>
                  </a:lnTo>
                  <a:lnTo>
                    <a:pt x="770" y="44"/>
                  </a:lnTo>
                  <a:lnTo>
                    <a:pt x="785" y="19"/>
                  </a:lnTo>
                  <a:lnTo>
                    <a:pt x="795" y="0"/>
                  </a:lnTo>
                  <a:lnTo>
                    <a:pt x="806" y="7"/>
                  </a:lnTo>
                  <a:lnTo>
                    <a:pt x="829" y="15"/>
                  </a:lnTo>
                  <a:lnTo>
                    <a:pt x="848" y="21"/>
                  </a:lnTo>
                  <a:lnTo>
                    <a:pt x="867" y="15"/>
                  </a:lnTo>
                  <a:lnTo>
                    <a:pt x="889" y="3"/>
                  </a:lnTo>
                  <a:lnTo>
                    <a:pt x="919" y="14"/>
                  </a:lnTo>
                  <a:lnTo>
                    <a:pt x="942" y="18"/>
                  </a:lnTo>
                  <a:lnTo>
                    <a:pt x="944" y="27"/>
                  </a:lnTo>
                  <a:lnTo>
                    <a:pt x="936" y="47"/>
                  </a:lnTo>
                  <a:lnTo>
                    <a:pt x="941" y="58"/>
                  </a:lnTo>
                  <a:lnTo>
                    <a:pt x="952" y="66"/>
                  </a:lnTo>
                  <a:lnTo>
                    <a:pt x="952" y="87"/>
                  </a:lnTo>
                  <a:lnTo>
                    <a:pt x="938" y="107"/>
                  </a:lnTo>
                  <a:lnTo>
                    <a:pt x="938" y="118"/>
                  </a:lnTo>
                  <a:lnTo>
                    <a:pt x="945" y="136"/>
                  </a:lnTo>
                  <a:lnTo>
                    <a:pt x="956" y="152"/>
                  </a:lnTo>
                  <a:lnTo>
                    <a:pt x="992" y="153"/>
                  </a:lnTo>
                  <a:lnTo>
                    <a:pt x="1013" y="160"/>
                  </a:lnTo>
                  <a:lnTo>
                    <a:pt x="1049" y="163"/>
                  </a:lnTo>
                  <a:lnTo>
                    <a:pt x="1077" y="176"/>
                  </a:lnTo>
                  <a:lnTo>
                    <a:pt x="1082" y="176"/>
                  </a:lnTo>
                  <a:lnTo>
                    <a:pt x="1109" y="161"/>
                  </a:lnTo>
                  <a:lnTo>
                    <a:pt x="1132" y="146"/>
                  </a:lnTo>
                  <a:lnTo>
                    <a:pt x="1141" y="146"/>
                  </a:lnTo>
                  <a:lnTo>
                    <a:pt x="1145" y="152"/>
                  </a:lnTo>
                  <a:lnTo>
                    <a:pt x="1135" y="171"/>
                  </a:lnTo>
                  <a:lnTo>
                    <a:pt x="1159" y="176"/>
                  </a:lnTo>
                  <a:lnTo>
                    <a:pt x="1170" y="174"/>
                  </a:lnTo>
                  <a:lnTo>
                    <a:pt x="1181" y="168"/>
                  </a:lnTo>
                  <a:lnTo>
                    <a:pt x="1190" y="171"/>
                  </a:lnTo>
                  <a:lnTo>
                    <a:pt x="1203" y="178"/>
                  </a:lnTo>
                  <a:lnTo>
                    <a:pt x="1215" y="164"/>
                  </a:lnTo>
                  <a:lnTo>
                    <a:pt x="1226" y="163"/>
                  </a:lnTo>
                  <a:lnTo>
                    <a:pt x="1232" y="167"/>
                  </a:lnTo>
                  <a:lnTo>
                    <a:pt x="1228" y="178"/>
                  </a:lnTo>
                  <a:lnTo>
                    <a:pt x="1231" y="181"/>
                  </a:lnTo>
                  <a:lnTo>
                    <a:pt x="1247" y="169"/>
                  </a:lnTo>
                  <a:lnTo>
                    <a:pt x="1258" y="169"/>
                  </a:lnTo>
                  <a:lnTo>
                    <a:pt x="1265" y="176"/>
                  </a:lnTo>
                  <a:lnTo>
                    <a:pt x="1265" y="192"/>
                  </a:lnTo>
                  <a:lnTo>
                    <a:pt x="1269" y="197"/>
                  </a:lnTo>
                  <a:lnTo>
                    <a:pt x="1283" y="200"/>
                  </a:lnTo>
                  <a:lnTo>
                    <a:pt x="1292" y="197"/>
                  </a:lnTo>
                  <a:lnTo>
                    <a:pt x="1297" y="186"/>
                  </a:lnTo>
                  <a:lnTo>
                    <a:pt x="1303" y="182"/>
                  </a:lnTo>
                  <a:lnTo>
                    <a:pt x="1309" y="182"/>
                  </a:lnTo>
                  <a:lnTo>
                    <a:pt x="1308" y="192"/>
                  </a:lnTo>
                  <a:lnTo>
                    <a:pt x="1312" y="197"/>
                  </a:lnTo>
                  <a:lnTo>
                    <a:pt x="1320" y="198"/>
                  </a:lnTo>
                  <a:lnTo>
                    <a:pt x="1322" y="204"/>
                  </a:lnTo>
                  <a:lnTo>
                    <a:pt x="1317" y="221"/>
                  </a:lnTo>
                  <a:lnTo>
                    <a:pt x="1320" y="234"/>
                  </a:lnTo>
                  <a:lnTo>
                    <a:pt x="1327" y="243"/>
                  </a:lnTo>
                  <a:lnTo>
                    <a:pt x="1331" y="244"/>
                  </a:lnTo>
                  <a:lnTo>
                    <a:pt x="1339" y="238"/>
                  </a:lnTo>
                  <a:lnTo>
                    <a:pt x="1345" y="227"/>
                  </a:lnTo>
                  <a:lnTo>
                    <a:pt x="1353" y="227"/>
                  </a:lnTo>
                  <a:lnTo>
                    <a:pt x="1370" y="251"/>
                  </a:lnTo>
                  <a:lnTo>
                    <a:pt x="1392" y="248"/>
                  </a:lnTo>
                  <a:lnTo>
                    <a:pt x="1408" y="226"/>
                  </a:lnTo>
                  <a:lnTo>
                    <a:pt x="1427" y="214"/>
                  </a:lnTo>
                  <a:lnTo>
                    <a:pt x="1433" y="221"/>
                  </a:lnTo>
                  <a:lnTo>
                    <a:pt x="1439" y="234"/>
                  </a:lnTo>
                  <a:lnTo>
                    <a:pt x="1447" y="237"/>
                  </a:lnTo>
                  <a:lnTo>
                    <a:pt x="1458" y="233"/>
                  </a:lnTo>
                  <a:lnTo>
                    <a:pt x="1472" y="215"/>
                  </a:lnTo>
                  <a:lnTo>
                    <a:pt x="1486" y="212"/>
                  </a:lnTo>
                  <a:lnTo>
                    <a:pt x="1505" y="215"/>
                  </a:lnTo>
                  <a:lnTo>
                    <a:pt x="1516" y="223"/>
                  </a:lnTo>
                  <a:lnTo>
                    <a:pt x="1518" y="230"/>
                  </a:lnTo>
                  <a:lnTo>
                    <a:pt x="1515" y="234"/>
                  </a:lnTo>
                  <a:lnTo>
                    <a:pt x="1508" y="237"/>
                  </a:lnTo>
                  <a:lnTo>
                    <a:pt x="1502" y="237"/>
                  </a:lnTo>
                  <a:lnTo>
                    <a:pt x="1496" y="230"/>
                  </a:lnTo>
                  <a:lnTo>
                    <a:pt x="1493" y="232"/>
                  </a:lnTo>
                  <a:lnTo>
                    <a:pt x="1497" y="243"/>
                  </a:lnTo>
                  <a:lnTo>
                    <a:pt x="1496" y="245"/>
                  </a:lnTo>
                  <a:lnTo>
                    <a:pt x="1488" y="252"/>
                  </a:lnTo>
                  <a:lnTo>
                    <a:pt x="1486" y="262"/>
                  </a:lnTo>
                  <a:lnTo>
                    <a:pt x="1486" y="266"/>
                  </a:lnTo>
                  <a:lnTo>
                    <a:pt x="1493" y="273"/>
                  </a:lnTo>
                  <a:lnTo>
                    <a:pt x="1493" y="291"/>
                  </a:lnTo>
                  <a:lnTo>
                    <a:pt x="1497" y="296"/>
                  </a:lnTo>
                  <a:lnTo>
                    <a:pt x="1518" y="303"/>
                  </a:lnTo>
                  <a:lnTo>
                    <a:pt x="1521" y="302"/>
                  </a:lnTo>
                  <a:lnTo>
                    <a:pt x="1527" y="296"/>
                  </a:lnTo>
                  <a:lnTo>
                    <a:pt x="1534" y="300"/>
                  </a:lnTo>
                  <a:lnTo>
                    <a:pt x="1540" y="309"/>
                  </a:lnTo>
                  <a:lnTo>
                    <a:pt x="1546" y="329"/>
                  </a:lnTo>
                  <a:lnTo>
                    <a:pt x="1552" y="331"/>
                  </a:lnTo>
                  <a:lnTo>
                    <a:pt x="1562" y="342"/>
                  </a:lnTo>
                  <a:lnTo>
                    <a:pt x="1582" y="338"/>
                  </a:lnTo>
                  <a:lnTo>
                    <a:pt x="1590" y="346"/>
                  </a:lnTo>
                  <a:lnTo>
                    <a:pt x="1599" y="349"/>
                  </a:lnTo>
                  <a:lnTo>
                    <a:pt x="1604" y="369"/>
                  </a:lnTo>
                  <a:lnTo>
                    <a:pt x="1612" y="378"/>
                  </a:lnTo>
                  <a:lnTo>
                    <a:pt x="1620" y="391"/>
                  </a:lnTo>
                  <a:lnTo>
                    <a:pt x="1626" y="393"/>
                  </a:lnTo>
                  <a:lnTo>
                    <a:pt x="1631" y="386"/>
                  </a:lnTo>
                  <a:lnTo>
                    <a:pt x="1629" y="372"/>
                  </a:lnTo>
                  <a:lnTo>
                    <a:pt x="1632" y="367"/>
                  </a:lnTo>
                  <a:lnTo>
                    <a:pt x="1639" y="367"/>
                  </a:lnTo>
                  <a:lnTo>
                    <a:pt x="1650" y="372"/>
                  </a:lnTo>
                  <a:lnTo>
                    <a:pt x="1657" y="371"/>
                  </a:lnTo>
                  <a:lnTo>
                    <a:pt x="1668" y="360"/>
                  </a:lnTo>
                  <a:lnTo>
                    <a:pt x="1681" y="362"/>
                  </a:lnTo>
                  <a:lnTo>
                    <a:pt x="1708" y="358"/>
                  </a:lnTo>
                  <a:lnTo>
                    <a:pt x="1714" y="362"/>
                  </a:lnTo>
                  <a:lnTo>
                    <a:pt x="1731" y="382"/>
                  </a:lnTo>
                  <a:lnTo>
                    <a:pt x="1745" y="385"/>
                  </a:lnTo>
                  <a:lnTo>
                    <a:pt x="1748" y="387"/>
                  </a:lnTo>
                  <a:lnTo>
                    <a:pt x="1747" y="393"/>
                  </a:lnTo>
                  <a:lnTo>
                    <a:pt x="1734" y="400"/>
                  </a:lnTo>
                  <a:lnTo>
                    <a:pt x="1733" y="402"/>
                  </a:lnTo>
                  <a:lnTo>
                    <a:pt x="1734" y="414"/>
                  </a:lnTo>
                  <a:lnTo>
                    <a:pt x="1747" y="427"/>
                  </a:lnTo>
                  <a:lnTo>
                    <a:pt x="1770" y="437"/>
                  </a:lnTo>
                  <a:lnTo>
                    <a:pt x="1780" y="444"/>
                  </a:lnTo>
                  <a:lnTo>
                    <a:pt x="1786" y="444"/>
                  </a:lnTo>
                  <a:lnTo>
                    <a:pt x="1794" y="467"/>
                  </a:lnTo>
                  <a:lnTo>
                    <a:pt x="1799" y="471"/>
                  </a:lnTo>
                  <a:lnTo>
                    <a:pt x="1827" y="474"/>
                  </a:lnTo>
                  <a:lnTo>
                    <a:pt x="1819" y="488"/>
                  </a:lnTo>
                  <a:lnTo>
                    <a:pt x="1810" y="493"/>
                  </a:lnTo>
                  <a:lnTo>
                    <a:pt x="1808" y="498"/>
                  </a:lnTo>
                  <a:lnTo>
                    <a:pt x="1816" y="500"/>
                  </a:lnTo>
                  <a:lnTo>
                    <a:pt x="1825" y="499"/>
                  </a:lnTo>
                  <a:lnTo>
                    <a:pt x="1830" y="503"/>
                  </a:lnTo>
                  <a:lnTo>
                    <a:pt x="1827" y="511"/>
                  </a:lnTo>
                  <a:lnTo>
                    <a:pt x="1821" y="511"/>
                  </a:lnTo>
                  <a:lnTo>
                    <a:pt x="1816" y="506"/>
                  </a:lnTo>
                  <a:lnTo>
                    <a:pt x="1811" y="506"/>
                  </a:lnTo>
                  <a:lnTo>
                    <a:pt x="1806" y="511"/>
                  </a:lnTo>
                  <a:lnTo>
                    <a:pt x="1808" y="514"/>
                  </a:lnTo>
                  <a:lnTo>
                    <a:pt x="1811" y="517"/>
                  </a:lnTo>
                  <a:lnTo>
                    <a:pt x="1827" y="518"/>
                  </a:lnTo>
                  <a:lnTo>
                    <a:pt x="1832" y="525"/>
                  </a:lnTo>
                  <a:lnTo>
                    <a:pt x="1843" y="553"/>
                  </a:lnTo>
                  <a:lnTo>
                    <a:pt x="1850" y="557"/>
                  </a:lnTo>
                  <a:lnTo>
                    <a:pt x="1853" y="565"/>
                  </a:lnTo>
                  <a:lnTo>
                    <a:pt x="1852" y="587"/>
                  </a:lnTo>
                  <a:lnTo>
                    <a:pt x="1855" y="598"/>
                  </a:lnTo>
                  <a:lnTo>
                    <a:pt x="1849" y="613"/>
                  </a:lnTo>
                  <a:lnTo>
                    <a:pt x="1852" y="619"/>
                  </a:lnTo>
                  <a:lnTo>
                    <a:pt x="1872" y="640"/>
                  </a:lnTo>
                  <a:lnTo>
                    <a:pt x="1888" y="655"/>
                  </a:lnTo>
                  <a:lnTo>
                    <a:pt x="1901" y="662"/>
                  </a:lnTo>
                  <a:lnTo>
                    <a:pt x="1908" y="671"/>
                  </a:lnTo>
                  <a:lnTo>
                    <a:pt x="1910" y="682"/>
                  </a:lnTo>
                  <a:lnTo>
                    <a:pt x="1910" y="691"/>
                  </a:lnTo>
                  <a:lnTo>
                    <a:pt x="1904" y="702"/>
                  </a:lnTo>
                  <a:lnTo>
                    <a:pt x="1888" y="720"/>
                  </a:lnTo>
                  <a:lnTo>
                    <a:pt x="1885" y="725"/>
                  </a:lnTo>
                  <a:lnTo>
                    <a:pt x="1885" y="731"/>
                  </a:lnTo>
                  <a:lnTo>
                    <a:pt x="1888" y="740"/>
                  </a:lnTo>
                  <a:lnTo>
                    <a:pt x="1899" y="753"/>
                  </a:lnTo>
                  <a:lnTo>
                    <a:pt x="1901" y="758"/>
                  </a:lnTo>
                  <a:lnTo>
                    <a:pt x="1897" y="764"/>
                  </a:lnTo>
                  <a:lnTo>
                    <a:pt x="1886" y="765"/>
                  </a:lnTo>
                  <a:lnTo>
                    <a:pt x="1872" y="764"/>
                  </a:lnTo>
                  <a:lnTo>
                    <a:pt x="1868" y="773"/>
                  </a:lnTo>
                  <a:lnTo>
                    <a:pt x="1861" y="788"/>
                  </a:lnTo>
                  <a:lnTo>
                    <a:pt x="1853" y="800"/>
                  </a:lnTo>
                  <a:lnTo>
                    <a:pt x="1850" y="802"/>
                  </a:lnTo>
                  <a:lnTo>
                    <a:pt x="1830" y="808"/>
                  </a:lnTo>
                  <a:lnTo>
                    <a:pt x="1827" y="815"/>
                  </a:lnTo>
                  <a:lnTo>
                    <a:pt x="1830" y="819"/>
                  </a:lnTo>
                  <a:lnTo>
                    <a:pt x="1836" y="816"/>
                  </a:lnTo>
                  <a:lnTo>
                    <a:pt x="1847" y="808"/>
                  </a:lnTo>
                  <a:lnTo>
                    <a:pt x="1850" y="808"/>
                  </a:lnTo>
                  <a:lnTo>
                    <a:pt x="1852" y="809"/>
                  </a:lnTo>
                  <a:lnTo>
                    <a:pt x="1853" y="824"/>
                  </a:lnTo>
                  <a:lnTo>
                    <a:pt x="1864" y="838"/>
                  </a:lnTo>
                  <a:lnTo>
                    <a:pt x="1868" y="848"/>
                  </a:lnTo>
                  <a:lnTo>
                    <a:pt x="1866" y="853"/>
                  </a:lnTo>
                  <a:lnTo>
                    <a:pt x="1861" y="856"/>
                  </a:lnTo>
                  <a:lnTo>
                    <a:pt x="1847" y="857"/>
                  </a:lnTo>
                  <a:lnTo>
                    <a:pt x="1844" y="860"/>
                  </a:lnTo>
                  <a:lnTo>
                    <a:pt x="1847" y="882"/>
                  </a:lnTo>
                  <a:lnTo>
                    <a:pt x="1846" y="888"/>
                  </a:lnTo>
                  <a:lnTo>
                    <a:pt x="1830" y="884"/>
                  </a:lnTo>
                  <a:lnTo>
                    <a:pt x="1822" y="884"/>
                  </a:lnTo>
                  <a:lnTo>
                    <a:pt x="1814" y="893"/>
                  </a:lnTo>
                  <a:lnTo>
                    <a:pt x="1816" y="902"/>
                  </a:lnTo>
                  <a:lnTo>
                    <a:pt x="1821" y="908"/>
                  </a:lnTo>
                  <a:lnTo>
                    <a:pt x="1828" y="917"/>
                  </a:lnTo>
                  <a:lnTo>
                    <a:pt x="1827" y="940"/>
                  </a:lnTo>
                  <a:lnTo>
                    <a:pt x="1853" y="948"/>
                  </a:lnTo>
                  <a:lnTo>
                    <a:pt x="1863" y="955"/>
                  </a:lnTo>
                  <a:lnTo>
                    <a:pt x="1869" y="961"/>
                  </a:lnTo>
                  <a:lnTo>
                    <a:pt x="1868" y="966"/>
                  </a:lnTo>
                  <a:lnTo>
                    <a:pt x="1857" y="975"/>
                  </a:lnTo>
                  <a:lnTo>
                    <a:pt x="1847" y="981"/>
                  </a:lnTo>
                  <a:lnTo>
                    <a:pt x="1847" y="988"/>
                  </a:lnTo>
                  <a:lnTo>
                    <a:pt x="1860" y="998"/>
                  </a:lnTo>
                  <a:lnTo>
                    <a:pt x="1868" y="1004"/>
                  </a:lnTo>
                  <a:lnTo>
                    <a:pt x="1869" y="1010"/>
                  </a:lnTo>
                  <a:lnTo>
                    <a:pt x="1868" y="1016"/>
                  </a:lnTo>
                  <a:lnTo>
                    <a:pt x="1863" y="1019"/>
                  </a:lnTo>
                  <a:lnTo>
                    <a:pt x="1850" y="1009"/>
                  </a:lnTo>
                  <a:lnTo>
                    <a:pt x="1836" y="1005"/>
                  </a:lnTo>
                  <a:lnTo>
                    <a:pt x="1822" y="1012"/>
                  </a:lnTo>
                  <a:lnTo>
                    <a:pt x="1832" y="1048"/>
                  </a:lnTo>
                  <a:lnTo>
                    <a:pt x="1838" y="1056"/>
                  </a:lnTo>
                  <a:lnTo>
                    <a:pt x="1850" y="1063"/>
                  </a:lnTo>
                  <a:lnTo>
                    <a:pt x="1850" y="1086"/>
                  </a:lnTo>
                  <a:lnTo>
                    <a:pt x="1849" y="1099"/>
                  </a:lnTo>
                  <a:lnTo>
                    <a:pt x="1830" y="1107"/>
                  </a:lnTo>
                  <a:lnTo>
                    <a:pt x="1832" y="1112"/>
                  </a:lnTo>
                  <a:lnTo>
                    <a:pt x="1841" y="1114"/>
                  </a:lnTo>
                  <a:lnTo>
                    <a:pt x="1843" y="1117"/>
                  </a:lnTo>
                  <a:lnTo>
                    <a:pt x="1835" y="1129"/>
                  </a:lnTo>
                  <a:lnTo>
                    <a:pt x="1836" y="1135"/>
                  </a:lnTo>
                  <a:lnTo>
                    <a:pt x="1841" y="1139"/>
                  </a:lnTo>
                  <a:lnTo>
                    <a:pt x="1860" y="1132"/>
                  </a:lnTo>
                  <a:lnTo>
                    <a:pt x="1868" y="1135"/>
                  </a:lnTo>
                  <a:lnTo>
                    <a:pt x="1874" y="1140"/>
                  </a:lnTo>
                  <a:lnTo>
                    <a:pt x="1874" y="1144"/>
                  </a:lnTo>
                  <a:lnTo>
                    <a:pt x="1872" y="1158"/>
                  </a:lnTo>
                  <a:lnTo>
                    <a:pt x="1874" y="1166"/>
                  </a:lnTo>
                  <a:lnTo>
                    <a:pt x="1883" y="1170"/>
                  </a:lnTo>
                  <a:lnTo>
                    <a:pt x="1896" y="1188"/>
                  </a:lnTo>
                  <a:lnTo>
                    <a:pt x="1910" y="1205"/>
                  </a:lnTo>
                  <a:lnTo>
                    <a:pt x="1913" y="1212"/>
                  </a:lnTo>
                  <a:lnTo>
                    <a:pt x="1910" y="1221"/>
                  </a:lnTo>
                  <a:lnTo>
                    <a:pt x="1910" y="1225"/>
                  </a:lnTo>
                  <a:lnTo>
                    <a:pt x="1913" y="1232"/>
                  </a:lnTo>
                  <a:lnTo>
                    <a:pt x="1912" y="1234"/>
                  </a:lnTo>
                  <a:lnTo>
                    <a:pt x="1897" y="1234"/>
                  </a:lnTo>
                  <a:lnTo>
                    <a:pt x="1899" y="1238"/>
                  </a:lnTo>
                  <a:lnTo>
                    <a:pt x="1904" y="1245"/>
                  </a:lnTo>
                  <a:lnTo>
                    <a:pt x="1908" y="1265"/>
                  </a:lnTo>
                  <a:lnTo>
                    <a:pt x="1899" y="1268"/>
                  </a:lnTo>
                  <a:lnTo>
                    <a:pt x="1896" y="1275"/>
                  </a:lnTo>
                  <a:lnTo>
                    <a:pt x="1891" y="1275"/>
                  </a:lnTo>
                  <a:lnTo>
                    <a:pt x="1890" y="1292"/>
                  </a:lnTo>
                  <a:lnTo>
                    <a:pt x="1883" y="1296"/>
                  </a:lnTo>
                  <a:lnTo>
                    <a:pt x="1869" y="1299"/>
                  </a:lnTo>
                  <a:lnTo>
                    <a:pt x="1857" y="1296"/>
                  </a:lnTo>
                  <a:lnTo>
                    <a:pt x="1850" y="1297"/>
                  </a:lnTo>
                  <a:lnTo>
                    <a:pt x="1846" y="1311"/>
                  </a:lnTo>
                  <a:lnTo>
                    <a:pt x="1841" y="1323"/>
                  </a:lnTo>
                  <a:lnTo>
                    <a:pt x="1838" y="1334"/>
                  </a:lnTo>
                  <a:lnTo>
                    <a:pt x="1830" y="1333"/>
                  </a:lnTo>
                  <a:lnTo>
                    <a:pt x="1817" y="1343"/>
                  </a:lnTo>
                  <a:lnTo>
                    <a:pt x="1795" y="1340"/>
                  </a:lnTo>
                  <a:lnTo>
                    <a:pt x="1791" y="1330"/>
                  </a:lnTo>
                  <a:lnTo>
                    <a:pt x="1786" y="1334"/>
                  </a:lnTo>
                  <a:lnTo>
                    <a:pt x="1786" y="1339"/>
                  </a:lnTo>
                  <a:lnTo>
                    <a:pt x="1780" y="1345"/>
                  </a:lnTo>
                  <a:lnTo>
                    <a:pt x="1772" y="1355"/>
                  </a:lnTo>
                  <a:lnTo>
                    <a:pt x="1777" y="1367"/>
                  </a:lnTo>
                  <a:lnTo>
                    <a:pt x="1773" y="1376"/>
                  </a:lnTo>
                  <a:lnTo>
                    <a:pt x="1769" y="1383"/>
                  </a:lnTo>
                  <a:lnTo>
                    <a:pt x="1709" y="1359"/>
                  </a:lnTo>
                  <a:lnTo>
                    <a:pt x="1712" y="1348"/>
                  </a:lnTo>
                  <a:lnTo>
                    <a:pt x="1709" y="1337"/>
                  </a:lnTo>
                  <a:lnTo>
                    <a:pt x="1653" y="1315"/>
                  </a:lnTo>
                  <a:lnTo>
                    <a:pt x="1646" y="1299"/>
                  </a:lnTo>
                  <a:lnTo>
                    <a:pt x="1601" y="1278"/>
                  </a:lnTo>
                  <a:lnTo>
                    <a:pt x="1592" y="1297"/>
                  </a:lnTo>
                  <a:lnTo>
                    <a:pt x="1593" y="1304"/>
                  </a:lnTo>
                  <a:lnTo>
                    <a:pt x="1585" y="1315"/>
                  </a:lnTo>
                  <a:lnTo>
                    <a:pt x="1585" y="1333"/>
                  </a:lnTo>
                  <a:lnTo>
                    <a:pt x="1598" y="1369"/>
                  </a:lnTo>
                  <a:lnTo>
                    <a:pt x="1598" y="1377"/>
                  </a:lnTo>
                  <a:lnTo>
                    <a:pt x="1590" y="1384"/>
                  </a:lnTo>
                  <a:lnTo>
                    <a:pt x="1565" y="1388"/>
                  </a:lnTo>
                  <a:lnTo>
                    <a:pt x="1532" y="1390"/>
                  </a:lnTo>
                  <a:lnTo>
                    <a:pt x="1524" y="1395"/>
                  </a:lnTo>
                  <a:lnTo>
                    <a:pt x="1516" y="1425"/>
                  </a:lnTo>
                  <a:lnTo>
                    <a:pt x="1518" y="1439"/>
                  </a:lnTo>
                  <a:lnTo>
                    <a:pt x="1543" y="1457"/>
                  </a:lnTo>
                  <a:lnTo>
                    <a:pt x="1546" y="1467"/>
                  </a:lnTo>
                  <a:lnTo>
                    <a:pt x="1543" y="1478"/>
                  </a:lnTo>
                  <a:lnTo>
                    <a:pt x="1527" y="1497"/>
                  </a:lnTo>
                  <a:lnTo>
                    <a:pt x="1505" y="1507"/>
                  </a:lnTo>
                  <a:lnTo>
                    <a:pt x="1499" y="1514"/>
                  </a:lnTo>
                  <a:lnTo>
                    <a:pt x="1482" y="1541"/>
                  </a:lnTo>
                  <a:lnTo>
                    <a:pt x="1461" y="1559"/>
                  </a:lnTo>
                  <a:lnTo>
                    <a:pt x="1435" y="1583"/>
                  </a:lnTo>
                  <a:lnTo>
                    <a:pt x="1430" y="1594"/>
                  </a:lnTo>
                  <a:lnTo>
                    <a:pt x="1432" y="1616"/>
                  </a:lnTo>
                  <a:lnTo>
                    <a:pt x="1427" y="1667"/>
                  </a:lnTo>
                  <a:lnTo>
                    <a:pt x="1410" y="1671"/>
                  </a:lnTo>
                  <a:lnTo>
                    <a:pt x="1400" y="1646"/>
                  </a:lnTo>
                  <a:lnTo>
                    <a:pt x="1378" y="1610"/>
                  </a:lnTo>
                  <a:lnTo>
                    <a:pt x="1345" y="1570"/>
                  </a:lnTo>
                  <a:lnTo>
                    <a:pt x="1320" y="1560"/>
                  </a:lnTo>
                  <a:close/>
                </a:path>
              </a:pathLst>
            </a:custGeom>
            <a:solidFill>
              <a:srgbClr val="CCFFFF"/>
            </a:solidFill>
            <a:ln w="127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7438" name="Freeform 12"/>
            <p:cNvSpPr>
              <a:spLocks/>
            </p:cNvSpPr>
            <p:nvPr/>
          </p:nvSpPr>
          <p:spPr bwMode="auto">
            <a:xfrm>
              <a:off x="4460" y="1839"/>
              <a:ext cx="410" cy="594"/>
            </a:xfrm>
            <a:custGeom>
              <a:avLst/>
              <a:gdLst>
                <a:gd name="T0" fmla="*/ 0 w 1068"/>
                <a:gd name="T1" fmla="*/ 0 h 1548"/>
                <a:gd name="T2" fmla="*/ 0 w 1068"/>
                <a:gd name="T3" fmla="*/ 0 h 1548"/>
                <a:gd name="T4" fmla="*/ 0 w 1068"/>
                <a:gd name="T5" fmla="*/ 0 h 1548"/>
                <a:gd name="T6" fmla="*/ 0 w 1068"/>
                <a:gd name="T7" fmla="*/ 0 h 1548"/>
                <a:gd name="T8" fmla="*/ 0 w 1068"/>
                <a:gd name="T9" fmla="*/ 0 h 1548"/>
                <a:gd name="T10" fmla="*/ 0 w 1068"/>
                <a:gd name="T11" fmla="*/ 0 h 1548"/>
                <a:gd name="T12" fmla="*/ 0 w 1068"/>
                <a:gd name="T13" fmla="*/ 0 h 1548"/>
                <a:gd name="T14" fmla="*/ 0 w 1068"/>
                <a:gd name="T15" fmla="*/ 0 h 1548"/>
                <a:gd name="T16" fmla="*/ 0 w 1068"/>
                <a:gd name="T17" fmla="*/ 0 h 1548"/>
                <a:gd name="T18" fmla="*/ 0 w 1068"/>
                <a:gd name="T19" fmla="*/ 0 h 1548"/>
                <a:gd name="T20" fmla="*/ 0 w 1068"/>
                <a:gd name="T21" fmla="*/ 0 h 1548"/>
                <a:gd name="T22" fmla="*/ 0 w 1068"/>
                <a:gd name="T23" fmla="*/ 0 h 1548"/>
                <a:gd name="T24" fmla="*/ 0 w 1068"/>
                <a:gd name="T25" fmla="*/ 0 h 1548"/>
                <a:gd name="T26" fmla="*/ 0 w 1068"/>
                <a:gd name="T27" fmla="*/ 0 h 1548"/>
                <a:gd name="T28" fmla="*/ 0 w 1068"/>
                <a:gd name="T29" fmla="*/ 0 h 1548"/>
                <a:gd name="T30" fmla="*/ 0 w 1068"/>
                <a:gd name="T31" fmla="*/ 0 h 1548"/>
                <a:gd name="T32" fmla="*/ 0 w 1068"/>
                <a:gd name="T33" fmla="*/ 0 h 1548"/>
                <a:gd name="T34" fmla="*/ 0 w 1068"/>
                <a:gd name="T35" fmla="*/ 0 h 1548"/>
                <a:gd name="T36" fmla="*/ 0 w 1068"/>
                <a:gd name="T37" fmla="*/ 0 h 1548"/>
                <a:gd name="T38" fmla="*/ 0 w 1068"/>
                <a:gd name="T39" fmla="*/ 0 h 1548"/>
                <a:gd name="T40" fmla="*/ 0 w 1068"/>
                <a:gd name="T41" fmla="*/ 0 h 1548"/>
                <a:gd name="T42" fmla="*/ 0 w 1068"/>
                <a:gd name="T43" fmla="*/ 0 h 1548"/>
                <a:gd name="T44" fmla="*/ 0 w 1068"/>
                <a:gd name="T45" fmla="*/ 0 h 1548"/>
                <a:gd name="T46" fmla="*/ 0 w 1068"/>
                <a:gd name="T47" fmla="*/ 0 h 1548"/>
                <a:gd name="T48" fmla="*/ 0 w 1068"/>
                <a:gd name="T49" fmla="*/ 0 h 1548"/>
                <a:gd name="T50" fmla="*/ 0 w 1068"/>
                <a:gd name="T51" fmla="*/ 0 h 1548"/>
                <a:gd name="T52" fmla="*/ 0 w 1068"/>
                <a:gd name="T53" fmla="*/ 0 h 1548"/>
                <a:gd name="T54" fmla="*/ 0 w 1068"/>
                <a:gd name="T55" fmla="*/ 0 h 1548"/>
                <a:gd name="T56" fmla="*/ 0 w 1068"/>
                <a:gd name="T57" fmla="*/ 0 h 1548"/>
                <a:gd name="T58" fmla="*/ 0 w 1068"/>
                <a:gd name="T59" fmla="*/ 0 h 1548"/>
                <a:gd name="T60" fmla="*/ 0 w 1068"/>
                <a:gd name="T61" fmla="*/ 0 h 1548"/>
                <a:gd name="T62" fmla="*/ 0 w 1068"/>
                <a:gd name="T63" fmla="*/ 0 h 1548"/>
                <a:gd name="T64" fmla="*/ 0 w 1068"/>
                <a:gd name="T65" fmla="*/ 0 h 1548"/>
                <a:gd name="T66" fmla="*/ 0 w 1068"/>
                <a:gd name="T67" fmla="*/ 0 h 1548"/>
                <a:gd name="T68" fmla="*/ 0 w 1068"/>
                <a:gd name="T69" fmla="*/ 0 h 1548"/>
                <a:gd name="T70" fmla="*/ 0 w 1068"/>
                <a:gd name="T71" fmla="*/ 0 h 1548"/>
                <a:gd name="T72" fmla="*/ 0 w 1068"/>
                <a:gd name="T73" fmla="*/ 0 h 1548"/>
                <a:gd name="T74" fmla="*/ 0 w 1068"/>
                <a:gd name="T75" fmla="*/ 0 h 1548"/>
                <a:gd name="T76" fmla="*/ 0 w 1068"/>
                <a:gd name="T77" fmla="*/ 0 h 1548"/>
                <a:gd name="T78" fmla="*/ 0 w 1068"/>
                <a:gd name="T79" fmla="*/ 0 h 1548"/>
                <a:gd name="T80" fmla="*/ 0 w 1068"/>
                <a:gd name="T81" fmla="*/ 0 h 1548"/>
                <a:gd name="T82" fmla="*/ 0 w 1068"/>
                <a:gd name="T83" fmla="*/ 0 h 1548"/>
                <a:gd name="T84" fmla="*/ 0 w 1068"/>
                <a:gd name="T85" fmla="*/ 0 h 1548"/>
                <a:gd name="T86" fmla="*/ 0 w 1068"/>
                <a:gd name="T87" fmla="*/ 0 h 1548"/>
                <a:gd name="T88" fmla="*/ 0 w 1068"/>
                <a:gd name="T89" fmla="*/ 0 h 1548"/>
                <a:gd name="T90" fmla="*/ 0 w 1068"/>
                <a:gd name="T91" fmla="*/ 0 h 1548"/>
                <a:gd name="T92" fmla="*/ 0 w 1068"/>
                <a:gd name="T93" fmla="*/ 0 h 1548"/>
                <a:gd name="T94" fmla="*/ 0 w 1068"/>
                <a:gd name="T95" fmla="*/ 0 h 1548"/>
                <a:gd name="T96" fmla="*/ 0 w 1068"/>
                <a:gd name="T97" fmla="*/ 0 h 1548"/>
                <a:gd name="T98" fmla="*/ 0 w 1068"/>
                <a:gd name="T99" fmla="*/ 0 h 1548"/>
                <a:gd name="T100" fmla="*/ 0 w 1068"/>
                <a:gd name="T101" fmla="*/ 0 h 1548"/>
                <a:gd name="T102" fmla="*/ 0 w 1068"/>
                <a:gd name="T103" fmla="*/ 0 h 1548"/>
                <a:gd name="T104" fmla="*/ 0 w 1068"/>
                <a:gd name="T105" fmla="*/ 0 h 1548"/>
                <a:gd name="T106" fmla="*/ 0 w 1068"/>
                <a:gd name="T107" fmla="*/ 0 h 1548"/>
                <a:gd name="T108" fmla="*/ 0 w 1068"/>
                <a:gd name="T109" fmla="*/ 0 h 1548"/>
                <a:gd name="T110" fmla="*/ 0 w 1068"/>
                <a:gd name="T111" fmla="*/ 0 h 1548"/>
                <a:gd name="T112" fmla="*/ 0 w 1068"/>
                <a:gd name="T113" fmla="*/ 0 h 1548"/>
                <a:gd name="T114" fmla="*/ 0 w 1068"/>
                <a:gd name="T115" fmla="*/ 0 h 1548"/>
                <a:gd name="T116" fmla="*/ 0 w 1068"/>
                <a:gd name="T117" fmla="*/ 0 h 1548"/>
                <a:gd name="T118" fmla="*/ 0 w 1068"/>
                <a:gd name="T119" fmla="*/ 0 h 1548"/>
                <a:gd name="T120" fmla="*/ 0 w 1068"/>
                <a:gd name="T121" fmla="*/ 0 h 1548"/>
                <a:gd name="T122" fmla="*/ 0 w 1068"/>
                <a:gd name="T123" fmla="*/ 0 h 15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68"/>
                <a:gd name="T187" fmla="*/ 0 h 1548"/>
                <a:gd name="T188" fmla="*/ 1068 w 1068"/>
                <a:gd name="T189" fmla="*/ 1548 h 15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68" h="1548">
                  <a:moveTo>
                    <a:pt x="199" y="622"/>
                  </a:moveTo>
                  <a:lnTo>
                    <a:pt x="199" y="590"/>
                  </a:lnTo>
                  <a:lnTo>
                    <a:pt x="191" y="580"/>
                  </a:lnTo>
                  <a:lnTo>
                    <a:pt x="177" y="579"/>
                  </a:lnTo>
                  <a:lnTo>
                    <a:pt x="175" y="569"/>
                  </a:lnTo>
                  <a:lnTo>
                    <a:pt x="169" y="554"/>
                  </a:lnTo>
                  <a:lnTo>
                    <a:pt x="141" y="529"/>
                  </a:lnTo>
                  <a:lnTo>
                    <a:pt x="131" y="521"/>
                  </a:lnTo>
                  <a:lnTo>
                    <a:pt x="130" y="503"/>
                  </a:lnTo>
                  <a:lnTo>
                    <a:pt x="128" y="492"/>
                  </a:lnTo>
                  <a:lnTo>
                    <a:pt x="109" y="478"/>
                  </a:lnTo>
                  <a:lnTo>
                    <a:pt x="108" y="470"/>
                  </a:lnTo>
                  <a:lnTo>
                    <a:pt x="111" y="462"/>
                  </a:lnTo>
                  <a:lnTo>
                    <a:pt x="117" y="459"/>
                  </a:lnTo>
                  <a:lnTo>
                    <a:pt x="139" y="463"/>
                  </a:lnTo>
                  <a:lnTo>
                    <a:pt x="149" y="415"/>
                  </a:lnTo>
                  <a:lnTo>
                    <a:pt x="128" y="401"/>
                  </a:lnTo>
                  <a:lnTo>
                    <a:pt x="116" y="397"/>
                  </a:lnTo>
                  <a:lnTo>
                    <a:pt x="91" y="402"/>
                  </a:lnTo>
                  <a:lnTo>
                    <a:pt x="70" y="390"/>
                  </a:lnTo>
                  <a:lnTo>
                    <a:pt x="55" y="386"/>
                  </a:lnTo>
                  <a:lnTo>
                    <a:pt x="37" y="387"/>
                  </a:lnTo>
                  <a:lnTo>
                    <a:pt x="4" y="372"/>
                  </a:lnTo>
                  <a:lnTo>
                    <a:pt x="11" y="367"/>
                  </a:lnTo>
                  <a:lnTo>
                    <a:pt x="17" y="367"/>
                  </a:lnTo>
                  <a:lnTo>
                    <a:pt x="33" y="372"/>
                  </a:lnTo>
                  <a:lnTo>
                    <a:pt x="53" y="376"/>
                  </a:lnTo>
                  <a:lnTo>
                    <a:pt x="42" y="364"/>
                  </a:lnTo>
                  <a:lnTo>
                    <a:pt x="34" y="367"/>
                  </a:lnTo>
                  <a:lnTo>
                    <a:pt x="22" y="362"/>
                  </a:lnTo>
                  <a:lnTo>
                    <a:pt x="12" y="356"/>
                  </a:lnTo>
                  <a:lnTo>
                    <a:pt x="0" y="234"/>
                  </a:lnTo>
                  <a:lnTo>
                    <a:pt x="28" y="214"/>
                  </a:lnTo>
                  <a:lnTo>
                    <a:pt x="50" y="207"/>
                  </a:lnTo>
                  <a:lnTo>
                    <a:pt x="62" y="200"/>
                  </a:lnTo>
                  <a:lnTo>
                    <a:pt x="103" y="191"/>
                  </a:lnTo>
                  <a:lnTo>
                    <a:pt x="141" y="189"/>
                  </a:lnTo>
                  <a:lnTo>
                    <a:pt x="164" y="182"/>
                  </a:lnTo>
                  <a:lnTo>
                    <a:pt x="166" y="174"/>
                  </a:lnTo>
                  <a:lnTo>
                    <a:pt x="177" y="160"/>
                  </a:lnTo>
                  <a:lnTo>
                    <a:pt x="185" y="158"/>
                  </a:lnTo>
                  <a:lnTo>
                    <a:pt x="196" y="152"/>
                  </a:lnTo>
                  <a:lnTo>
                    <a:pt x="211" y="147"/>
                  </a:lnTo>
                  <a:lnTo>
                    <a:pt x="211" y="185"/>
                  </a:lnTo>
                  <a:lnTo>
                    <a:pt x="224" y="226"/>
                  </a:lnTo>
                  <a:lnTo>
                    <a:pt x="238" y="233"/>
                  </a:lnTo>
                  <a:lnTo>
                    <a:pt x="241" y="220"/>
                  </a:lnTo>
                  <a:lnTo>
                    <a:pt x="268" y="222"/>
                  </a:lnTo>
                  <a:lnTo>
                    <a:pt x="268" y="204"/>
                  </a:lnTo>
                  <a:lnTo>
                    <a:pt x="323" y="209"/>
                  </a:lnTo>
                  <a:lnTo>
                    <a:pt x="337" y="204"/>
                  </a:lnTo>
                  <a:lnTo>
                    <a:pt x="343" y="187"/>
                  </a:lnTo>
                  <a:lnTo>
                    <a:pt x="348" y="180"/>
                  </a:lnTo>
                  <a:lnTo>
                    <a:pt x="365" y="174"/>
                  </a:lnTo>
                  <a:lnTo>
                    <a:pt x="406" y="153"/>
                  </a:lnTo>
                  <a:lnTo>
                    <a:pt x="439" y="147"/>
                  </a:lnTo>
                  <a:lnTo>
                    <a:pt x="459" y="146"/>
                  </a:lnTo>
                  <a:lnTo>
                    <a:pt x="465" y="142"/>
                  </a:lnTo>
                  <a:lnTo>
                    <a:pt x="487" y="143"/>
                  </a:lnTo>
                  <a:lnTo>
                    <a:pt x="501" y="153"/>
                  </a:lnTo>
                  <a:lnTo>
                    <a:pt x="525" y="157"/>
                  </a:lnTo>
                  <a:lnTo>
                    <a:pt x="516" y="140"/>
                  </a:lnTo>
                  <a:lnTo>
                    <a:pt x="497" y="81"/>
                  </a:lnTo>
                  <a:lnTo>
                    <a:pt x="484" y="56"/>
                  </a:lnTo>
                  <a:lnTo>
                    <a:pt x="497" y="52"/>
                  </a:lnTo>
                  <a:lnTo>
                    <a:pt x="570" y="41"/>
                  </a:lnTo>
                  <a:lnTo>
                    <a:pt x="592" y="33"/>
                  </a:lnTo>
                  <a:lnTo>
                    <a:pt x="588" y="22"/>
                  </a:lnTo>
                  <a:lnTo>
                    <a:pt x="618" y="10"/>
                  </a:lnTo>
                  <a:lnTo>
                    <a:pt x="638" y="0"/>
                  </a:lnTo>
                  <a:lnTo>
                    <a:pt x="641" y="7"/>
                  </a:lnTo>
                  <a:lnTo>
                    <a:pt x="654" y="15"/>
                  </a:lnTo>
                  <a:lnTo>
                    <a:pt x="658" y="25"/>
                  </a:lnTo>
                  <a:lnTo>
                    <a:pt x="666" y="62"/>
                  </a:lnTo>
                  <a:lnTo>
                    <a:pt x="663" y="73"/>
                  </a:lnTo>
                  <a:lnTo>
                    <a:pt x="671" y="89"/>
                  </a:lnTo>
                  <a:lnTo>
                    <a:pt x="677" y="94"/>
                  </a:lnTo>
                  <a:lnTo>
                    <a:pt x="680" y="98"/>
                  </a:lnTo>
                  <a:lnTo>
                    <a:pt x="683" y="98"/>
                  </a:lnTo>
                  <a:lnTo>
                    <a:pt x="687" y="94"/>
                  </a:lnTo>
                  <a:lnTo>
                    <a:pt x="707" y="103"/>
                  </a:lnTo>
                  <a:lnTo>
                    <a:pt x="718" y="139"/>
                  </a:lnTo>
                  <a:lnTo>
                    <a:pt x="732" y="156"/>
                  </a:lnTo>
                  <a:lnTo>
                    <a:pt x="763" y="180"/>
                  </a:lnTo>
                  <a:lnTo>
                    <a:pt x="801" y="190"/>
                  </a:lnTo>
                  <a:lnTo>
                    <a:pt x="845" y="225"/>
                  </a:lnTo>
                  <a:lnTo>
                    <a:pt x="854" y="244"/>
                  </a:lnTo>
                  <a:lnTo>
                    <a:pt x="865" y="245"/>
                  </a:lnTo>
                  <a:lnTo>
                    <a:pt x="870" y="241"/>
                  </a:lnTo>
                  <a:lnTo>
                    <a:pt x="912" y="243"/>
                  </a:lnTo>
                  <a:lnTo>
                    <a:pt x="953" y="274"/>
                  </a:lnTo>
                  <a:lnTo>
                    <a:pt x="974" y="273"/>
                  </a:lnTo>
                  <a:lnTo>
                    <a:pt x="986" y="287"/>
                  </a:lnTo>
                  <a:lnTo>
                    <a:pt x="1017" y="291"/>
                  </a:lnTo>
                  <a:lnTo>
                    <a:pt x="1055" y="281"/>
                  </a:lnTo>
                  <a:lnTo>
                    <a:pt x="1041" y="306"/>
                  </a:lnTo>
                  <a:lnTo>
                    <a:pt x="1025" y="339"/>
                  </a:lnTo>
                  <a:lnTo>
                    <a:pt x="961" y="382"/>
                  </a:lnTo>
                  <a:lnTo>
                    <a:pt x="872" y="402"/>
                  </a:lnTo>
                  <a:lnTo>
                    <a:pt x="856" y="390"/>
                  </a:lnTo>
                  <a:lnTo>
                    <a:pt x="836" y="390"/>
                  </a:lnTo>
                  <a:lnTo>
                    <a:pt x="784" y="393"/>
                  </a:lnTo>
                  <a:lnTo>
                    <a:pt x="754" y="401"/>
                  </a:lnTo>
                  <a:lnTo>
                    <a:pt x="749" y="407"/>
                  </a:lnTo>
                  <a:lnTo>
                    <a:pt x="748" y="412"/>
                  </a:lnTo>
                  <a:lnTo>
                    <a:pt x="746" y="419"/>
                  </a:lnTo>
                  <a:lnTo>
                    <a:pt x="749" y="423"/>
                  </a:lnTo>
                  <a:lnTo>
                    <a:pt x="751" y="424"/>
                  </a:lnTo>
                  <a:lnTo>
                    <a:pt x="746" y="424"/>
                  </a:lnTo>
                  <a:lnTo>
                    <a:pt x="743" y="422"/>
                  </a:lnTo>
                  <a:lnTo>
                    <a:pt x="741" y="431"/>
                  </a:lnTo>
                  <a:lnTo>
                    <a:pt x="738" y="427"/>
                  </a:lnTo>
                  <a:lnTo>
                    <a:pt x="734" y="427"/>
                  </a:lnTo>
                  <a:lnTo>
                    <a:pt x="732" y="431"/>
                  </a:lnTo>
                  <a:lnTo>
                    <a:pt x="732" y="445"/>
                  </a:lnTo>
                  <a:lnTo>
                    <a:pt x="737" y="448"/>
                  </a:lnTo>
                  <a:lnTo>
                    <a:pt x="735" y="451"/>
                  </a:lnTo>
                  <a:lnTo>
                    <a:pt x="729" y="445"/>
                  </a:lnTo>
                  <a:lnTo>
                    <a:pt x="726" y="447"/>
                  </a:lnTo>
                  <a:lnTo>
                    <a:pt x="726" y="449"/>
                  </a:lnTo>
                  <a:lnTo>
                    <a:pt x="730" y="453"/>
                  </a:lnTo>
                  <a:lnTo>
                    <a:pt x="723" y="455"/>
                  </a:lnTo>
                  <a:lnTo>
                    <a:pt x="715" y="460"/>
                  </a:lnTo>
                  <a:lnTo>
                    <a:pt x="716" y="463"/>
                  </a:lnTo>
                  <a:lnTo>
                    <a:pt x="724" y="467"/>
                  </a:lnTo>
                  <a:lnTo>
                    <a:pt x="721" y="480"/>
                  </a:lnTo>
                  <a:lnTo>
                    <a:pt x="721" y="493"/>
                  </a:lnTo>
                  <a:lnTo>
                    <a:pt x="719" y="503"/>
                  </a:lnTo>
                  <a:lnTo>
                    <a:pt x="715" y="515"/>
                  </a:lnTo>
                  <a:lnTo>
                    <a:pt x="719" y="524"/>
                  </a:lnTo>
                  <a:lnTo>
                    <a:pt x="729" y="528"/>
                  </a:lnTo>
                  <a:lnTo>
                    <a:pt x="727" y="532"/>
                  </a:lnTo>
                  <a:lnTo>
                    <a:pt x="730" y="538"/>
                  </a:lnTo>
                  <a:lnTo>
                    <a:pt x="734" y="532"/>
                  </a:lnTo>
                  <a:lnTo>
                    <a:pt x="740" y="538"/>
                  </a:lnTo>
                  <a:lnTo>
                    <a:pt x="734" y="547"/>
                  </a:lnTo>
                  <a:lnTo>
                    <a:pt x="735" y="554"/>
                  </a:lnTo>
                  <a:lnTo>
                    <a:pt x="743" y="555"/>
                  </a:lnTo>
                  <a:lnTo>
                    <a:pt x="745" y="564"/>
                  </a:lnTo>
                  <a:lnTo>
                    <a:pt x="749" y="560"/>
                  </a:lnTo>
                  <a:lnTo>
                    <a:pt x="756" y="566"/>
                  </a:lnTo>
                  <a:lnTo>
                    <a:pt x="765" y="569"/>
                  </a:lnTo>
                  <a:lnTo>
                    <a:pt x="765" y="573"/>
                  </a:lnTo>
                  <a:lnTo>
                    <a:pt x="762" y="576"/>
                  </a:lnTo>
                  <a:lnTo>
                    <a:pt x="763" y="580"/>
                  </a:lnTo>
                  <a:lnTo>
                    <a:pt x="770" y="583"/>
                  </a:lnTo>
                  <a:lnTo>
                    <a:pt x="768" y="573"/>
                  </a:lnTo>
                  <a:lnTo>
                    <a:pt x="770" y="571"/>
                  </a:lnTo>
                  <a:lnTo>
                    <a:pt x="777" y="578"/>
                  </a:lnTo>
                  <a:lnTo>
                    <a:pt x="788" y="582"/>
                  </a:lnTo>
                  <a:lnTo>
                    <a:pt x="828" y="566"/>
                  </a:lnTo>
                  <a:lnTo>
                    <a:pt x="846" y="565"/>
                  </a:lnTo>
                  <a:lnTo>
                    <a:pt x="864" y="595"/>
                  </a:lnTo>
                  <a:lnTo>
                    <a:pt x="850" y="597"/>
                  </a:lnTo>
                  <a:lnTo>
                    <a:pt x="842" y="611"/>
                  </a:lnTo>
                  <a:lnTo>
                    <a:pt x="856" y="627"/>
                  </a:lnTo>
                  <a:lnTo>
                    <a:pt x="864" y="673"/>
                  </a:lnTo>
                  <a:lnTo>
                    <a:pt x="862" y="697"/>
                  </a:lnTo>
                  <a:lnTo>
                    <a:pt x="873" y="702"/>
                  </a:lnTo>
                  <a:lnTo>
                    <a:pt x="876" y="693"/>
                  </a:lnTo>
                  <a:lnTo>
                    <a:pt x="914" y="704"/>
                  </a:lnTo>
                  <a:lnTo>
                    <a:pt x="945" y="702"/>
                  </a:lnTo>
                  <a:lnTo>
                    <a:pt x="966" y="688"/>
                  </a:lnTo>
                  <a:lnTo>
                    <a:pt x="967" y="717"/>
                  </a:lnTo>
                  <a:lnTo>
                    <a:pt x="963" y="732"/>
                  </a:lnTo>
                  <a:lnTo>
                    <a:pt x="969" y="746"/>
                  </a:lnTo>
                  <a:lnTo>
                    <a:pt x="969" y="759"/>
                  </a:lnTo>
                  <a:lnTo>
                    <a:pt x="972" y="788"/>
                  </a:lnTo>
                  <a:lnTo>
                    <a:pt x="964" y="791"/>
                  </a:lnTo>
                  <a:lnTo>
                    <a:pt x="967" y="804"/>
                  </a:lnTo>
                  <a:lnTo>
                    <a:pt x="986" y="815"/>
                  </a:lnTo>
                  <a:lnTo>
                    <a:pt x="1006" y="817"/>
                  </a:lnTo>
                  <a:lnTo>
                    <a:pt x="1022" y="864"/>
                  </a:lnTo>
                  <a:lnTo>
                    <a:pt x="1019" y="888"/>
                  </a:lnTo>
                  <a:lnTo>
                    <a:pt x="1030" y="911"/>
                  </a:lnTo>
                  <a:lnTo>
                    <a:pt x="1055" y="911"/>
                  </a:lnTo>
                  <a:lnTo>
                    <a:pt x="1043" y="965"/>
                  </a:lnTo>
                  <a:lnTo>
                    <a:pt x="1058" y="991"/>
                  </a:lnTo>
                  <a:lnTo>
                    <a:pt x="1063" y="1070"/>
                  </a:lnTo>
                  <a:lnTo>
                    <a:pt x="1068" y="1148"/>
                  </a:lnTo>
                  <a:lnTo>
                    <a:pt x="1052" y="1300"/>
                  </a:lnTo>
                  <a:lnTo>
                    <a:pt x="1014" y="1449"/>
                  </a:lnTo>
                  <a:lnTo>
                    <a:pt x="969" y="1482"/>
                  </a:lnTo>
                  <a:lnTo>
                    <a:pt x="964" y="1543"/>
                  </a:lnTo>
                  <a:lnTo>
                    <a:pt x="886" y="1548"/>
                  </a:lnTo>
                  <a:lnTo>
                    <a:pt x="894" y="1530"/>
                  </a:lnTo>
                  <a:lnTo>
                    <a:pt x="903" y="1526"/>
                  </a:lnTo>
                  <a:lnTo>
                    <a:pt x="919" y="1525"/>
                  </a:lnTo>
                  <a:lnTo>
                    <a:pt x="934" y="1520"/>
                  </a:lnTo>
                  <a:lnTo>
                    <a:pt x="941" y="1512"/>
                  </a:lnTo>
                  <a:lnTo>
                    <a:pt x="941" y="1504"/>
                  </a:lnTo>
                  <a:lnTo>
                    <a:pt x="934" y="1498"/>
                  </a:lnTo>
                  <a:lnTo>
                    <a:pt x="898" y="1492"/>
                  </a:lnTo>
                  <a:lnTo>
                    <a:pt x="837" y="1479"/>
                  </a:lnTo>
                  <a:lnTo>
                    <a:pt x="779" y="1445"/>
                  </a:lnTo>
                  <a:lnTo>
                    <a:pt x="734" y="1420"/>
                  </a:lnTo>
                  <a:lnTo>
                    <a:pt x="726" y="1409"/>
                  </a:lnTo>
                  <a:lnTo>
                    <a:pt x="726" y="1398"/>
                  </a:lnTo>
                  <a:lnTo>
                    <a:pt x="732" y="1388"/>
                  </a:lnTo>
                  <a:lnTo>
                    <a:pt x="767" y="1376"/>
                  </a:lnTo>
                  <a:lnTo>
                    <a:pt x="777" y="1369"/>
                  </a:lnTo>
                  <a:lnTo>
                    <a:pt x="787" y="1354"/>
                  </a:lnTo>
                  <a:lnTo>
                    <a:pt x="796" y="1311"/>
                  </a:lnTo>
                  <a:lnTo>
                    <a:pt x="810" y="1292"/>
                  </a:lnTo>
                  <a:lnTo>
                    <a:pt x="842" y="1271"/>
                  </a:lnTo>
                  <a:lnTo>
                    <a:pt x="853" y="1257"/>
                  </a:lnTo>
                  <a:lnTo>
                    <a:pt x="861" y="1224"/>
                  </a:lnTo>
                  <a:lnTo>
                    <a:pt x="859" y="1213"/>
                  </a:lnTo>
                  <a:lnTo>
                    <a:pt x="853" y="1208"/>
                  </a:lnTo>
                  <a:lnTo>
                    <a:pt x="840" y="1205"/>
                  </a:lnTo>
                  <a:lnTo>
                    <a:pt x="834" y="1198"/>
                  </a:lnTo>
                  <a:lnTo>
                    <a:pt x="834" y="1188"/>
                  </a:lnTo>
                  <a:lnTo>
                    <a:pt x="839" y="1180"/>
                  </a:lnTo>
                  <a:lnTo>
                    <a:pt x="850" y="1176"/>
                  </a:lnTo>
                  <a:lnTo>
                    <a:pt x="857" y="1176"/>
                  </a:lnTo>
                  <a:lnTo>
                    <a:pt x="872" y="1179"/>
                  </a:lnTo>
                  <a:lnTo>
                    <a:pt x="883" y="1181"/>
                  </a:lnTo>
                  <a:lnTo>
                    <a:pt x="894" y="1179"/>
                  </a:lnTo>
                  <a:lnTo>
                    <a:pt x="898" y="1173"/>
                  </a:lnTo>
                  <a:lnTo>
                    <a:pt x="892" y="1166"/>
                  </a:lnTo>
                  <a:lnTo>
                    <a:pt x="870" y="1137"/>
                  </a:lnTo>
                  <a:lnTo>
                    <a:pt x="862" y="1123"/>
                  </a:lnTo>
                  <a:lnTo>
                    <a:pt x="843" y="1123"/>
                  </a:lnTo>
                  <a:lnTo>
                    <a:pt x="825" y="1123"/>
                  </a:lnTo>
                  <a:lnTo>
                    <a:pt x="814" y="1121"/>
                  </a:lnTo>
                  <a:lnTo>
                    <a:pt x="788" y="1108"/>
                  </a:lnTo>
                  <a:lnTo>
                    <a:pt x="776" y="1108"/>
                  </a:lnTo>
                  <a:lnTo>
                    <a:pt x="765" y="1112"/>
                  </a:lnTo>
                  <a:lnTo>
                    <a:pt x="762" y="1122"/>
                  </a:lnTo>
                  <a:lnTo>
                    <a:pt x="756" y="1133"/>
                  </a:lnTo>
                  <a:lnTo>
                    <a:pt x="730" y="1144"/>
                  </a:lnTo>
                  <a:lnTo>
                    <a:pt x="718" y="1163"/>
                  </a:lnTo>
                  <a:lnTo>
                    <a:pt x="691" y="1174"/>
                  </a:lnTo>
                  <a:lnTo>
                    <a:pt x="677" y="1190"/>
                  </a:lnTo>
                  <a:lnTo>
                    <a:pt x="669" y="1190"/>
                  </a:lnTo>
                  <a:lnTo>
                    <a:pt x="663" y="1185"/>
                  </a:lnTo>
                  <a:lnTo>
                    <a:pt x="647" y="1148"/>
                  </a:lnTo>
                  <a:lnTo>
                    <a:pt x="641" y="1140"/>
                  </a:lnTo>
                  <a:lnTo>
                    <a:pt x="597" y="1122"/>
                  </a:lnTo>
                  <a:lnTo>
                    <a:pt x="564" y="1103"/>
                  </a:lnTo>
                  <a:lnTo>
                    <a:pt x="556" y="1099"/>
                  </a:lnTo>
                  <a:lnTo>
                    <a:pt x="511" y="1106"/>
                  </a:lnTo>
                  <a:lnTo>
                    <a:pt x="487" y="1106"/>
                  </a:lnTo>
                  <a:lnTo>
                    <a:pt x="465" y="1088"/>
                  </a:lnTo>
                  <a:lnTo>
                    <a:pt x="450" y="1060"/>
                  </a:lnTo>
                  <a:lnTo>
                    <a:pt x="453" y="1045"/>
                  </a:lnTo>
                  <a:lnTo>
                    <a:pt x="454" y="1035"/>
                  </a:lnTo>
                  <a:lnTo>
                    <a:pt x="445" y="1019"/>
                  </a:lnTo>
                  <a:lnTo>
                    <a:pt x="443" y="999"/>
                  </a:lnTo>
                  <a:lnTo>
                    <a:pt x="447" y="991"/>
                  </a:lnTo>
                  <a:lnTo>
                    <a:pt x="458" y="983"/>
                  </a:lnTo>
                  <a:lnTo>
                    <a:pt x="459" y="976"/>
                  </a:lnTo>
                  <a:lnTo>
                    <a:pt x="451" y="962"/>
                  </a:lnTo>
                  <a:lnTo>
                    <a:pt x="425" y="957"/>
                  </a:lnTo>
                  <a:lnTo>
                    <a:pt x="409" y="955"/>
                  </a:lnTo>
                  <a:lnTo>
                    <a:pt x="398" y="987"/>
                  </a:lnTo>
                  <a:lnTo>
                    <a:pt x="390" y="991"/>
                  </a:lnTo>
                  <a:lnTo>
                    <a:pt x="381" y="991"/>
                  </a:lnTo>
                  <a:lnTo>
                    <a:pt x="357" y="933"/>
                  </a:lnTo>
                  <a:lnTo>
                    <a:pt x="348" y="917"/>
                  </a:lnTo>
                  <a:lnTo>
                    <a:pt x="346" y="889"/>
                  </a:lnTo>
                  <a:lnTo>
                    <a:pt x="342" y="879"/>
                  </a:lnTo>
                  <a:lnTo>
                    <a:pt x="335" y="881"/>
                  </a:lnTo>
                  <a:lnTo>
                    <a:pt x="329" y="889"/>
                  </a:lnTo>
                  <a:lnTo>
                    <a:pt x="326" y="914"/>
                  </a:lnTo>
                  <a:lnTo>
                    <a:pt x="316" y="918"/>
                  </a:lnTo>
                  <a:lnTo>
                    <a:pt x="312" y="914"/>
                  </a:lnTo>
                  <a:lnTo>
                    <a:pt x="309" y="901"/>
                  </a:lnTo>
                  <a:lnTo>
                    <a:pt x="304" y="878"/>
                  </a:lnTo>
                  <a:lnTo>
                    <a:pt x="304" y="860"/>
                  </a:lnTo>
                  <a:lnTo>
                    <a:pt x="312" y="837"/>
                  </a:lnTo>
                  <a:lnTo>
                    <a:pt x="321" y="826"/>
                  </a:lnTo>
                  <a:lnTo>
                    <a:pt x="338" y="806"/>
                  </a:lnTo>
                  <a:lnTo>
                    <a:pt x="335" y="795"/>
                  </a:lnTo>
                  <a:lnTo>
                    <a:pt x="324" y="798"/>
                  </a:lnTo>
                  <a:lnTo>
                    <a:pt x="316" y="806"/>
                  </a:lnTo>
                  <a:lnTo>
                    <a:pt x="304" y="820"/>
                  </a:lnTo>
                  <a:lnTo>
                    <a:pt x="285" y="846"/>
                  </a:lnTo>
                  <a:lnTo>
                    <a:pt x="277" y="860"/>
                  </a:lnTo>
                  <a:lnTo>
                    <a:pt x="268" y="859"/>
                  </a:lnTo>
                  <a:lnTo>
                    <a:pt x="251" y="853"/>
                  </a:lnTo>
                  <a:lnTo>
                    <a:pt x="240" y="856"/>
                  </a:lnTo>
                  <a:lnTo>
                    <a:pt x="214" y="877"/>
                  </a:lnTo>
                  <a:lnTo>
                    <a:pt x="183" y="879"/>
                  </a:lnTo>
                  <a:lnTo>
                    <a:pt x="172" y="886"/>
                  </a:lnTo>
                  <a:lnTo>
                    <a:pt x="172" y="877"/>
                  </a:lnTo>
                  <a:lnTo>
                    <a:pt x="166" y="870"/>
                  </a:lnTo>
                  <a:lnTo>
                    <a:pt x="150" y="863"/>
                  </a:lnTo>
                  <a:lnTo>
                    <a:pt x="147" y="857"/>
                  </a:lnTo>
                  <a:lnTo>
                    <a:pt x="147" y="846"/>
                  </a:lnTo>
                  <a:lnTo>
                    <a:pt x="153" y="841"/>
                  </a:lnTo>
                  <a:lnTo>
                    <a:pt x="166" y="839"/>
                  </a:lnTo>
                  <a:lnTo>
                    <a:pt x="166" y="834"/>
                  </a:lnTo>
                  <a:lnTo>
                    <a:pt x="166" y="827"/>
                  </a:lnTo>
                  <a:lnTo>
                    <a:pt x="153" y="816"/>
                  </a:lnTo>
                  <a:lnTo>
                    <a:pt x="150" y="810"/>
                  </a:lnTo>
                  <a:lnTo>
                    <a:pt x="153" y="798"/>
                  </a:lnTo>
                  <a:lnTo>
                    <a:pt x="164" y="791"/>
                  </a:lnTo>
                  <a:lnTo>
                    <a:pt x="208" y="788"/>
                  </a:lnTo>
                  <a:lnTo>
                    <a:pt x="236" y="787"/>
                  </a:lnTo>
                  <a:lnTo>
                    <a:pt x="244" y="784"/>
                  </a:lnTo>
                  <a:lnTo>
                    <a:pt x="244" y="777"/>
                  </a:lnTo>
                  <a:lnTo>
                    <a:pt x="227" y="764"/>
                  </a:lnTo>
                  <a:lnTo>
                    <a:pt x="221" y="737"/>
                  </a:lnTo>
                  <a:lnTo>
                    <a:pt x="213" y="732"/>
                  </a:lnTo>
                  <a:lnTo>
                    <a:pt x="194" y="722"/>
                  </a:lnTo>
                  <a:lnTo>
                    <a:pt x="194" y="707"/>
                  </a:lnTo>
                  <a:lnTo>
                    <a:pt x="197" y="682"/>
                  </a:lnTo>
                  <a:lnTo>
                    <a:pt x="211" y="680"/>
                  </a:lnTo>
                  <a:lnTo>
                    <a:pt x="203" y="656"/>
                  </a:lnTo>
                  <a:lnTo>
                    <a:pt x="199" y="622"/>
                  </a:lnTo>
                  <a:close/>
                </a:path>
              </a:pathLst>
            </a:custGeom>
            <a:solidFill>
              <a:srgbClr val="CCFFFF"/>
            </a:solidFill>
            <a:ln w="127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7439" name="Rectangle 13"/>
            <p:cNvSpPr>
              <a:spLocks noChangeArrowheads="1"/>
            </p:cNvSpPr>
            <p:nvPr/>
          </p:nvSpPr>
          <p:spPr bwMode="auto">
            <a:xfrm>
              <a:off x="4563" y="2032"/>
              <a:ext cx="338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eaLnBrk="0" hangingPunct="0"/>
              <a:r>
                <a:rPr lang="en-US" sz="600">
                  <a:solidFill>
                    <a:srgbClr val="000000"/>
                  </a:solidFill>
                  <a:latin typeface="Calibri" pitchFamily="34" charset="0"/>
                </a:rPr>
                <a:t>hrubieszowski</a:t>
              </a:r>
              <a:endParaRPr lang="pl-PL">
                <a:latin typeface="Calibri" pitchFamily="34" charset="0"/>
              </a:endParaRPr>
            </a:p>
          </p:txBody>
        </p:sp>
        <p:grpSp>
          <p:nvGrpSpPr>
            <p:cNvPr id="17440" name="Group 186"/>
            <p:cNvGrpSpPr>
              <a:grpSpLocks/>
            </p:cNvGrpSpPr>
            <p:nvPr/>
          </p:nvGrpSpPr>
          <p:grpSpPr bwMode="auto">
            <a:xfrm>
              <a:off x="1454" y="748"/>
              <a:ext cx="3399" cy="3264"/>
              <a:chOff x="1454" y="748"/>
              <a:chExt cx="3399" cy="3264"/>
            </a:xfrm>
          </p:grpSpPr>
          <p:sp>
            <p:nvSpPr>
              <p:cNvPr id="17441" name="Freeform 15"/>
              <p:cNvSpPr>
                <a:spLocks/>
              </p:cNvSpPr>
              <p:nvPr/>
            </p:nvSpPr>
            <p:spPr bwMode="auto">
              <a:xfrm>
                <a:off x="3385" y="1509"/>
                <a:ext cx="521" cy="598"/>
              </a:xfrm>
              <a:custGeom>
                <a:avLst/>
                <a:gdLst>
                  <a:gd name="T0" fmla="*/ 0 w 1358"/>
                  <a:gd name="T1" fmla="*/ 0 h 1560"/>
                  <a:gd name="T2" fmla="*/ 0 w 1358"/>
                  <a:gd name="T3" fmla="*/ 0 h 1560"/>
                  <a:gd name="T4" fmla="*/ 0 w 1358"/>
                  <a:gd name="T5" fmla="*/ 0 h 1560"/>
                  <a:gd name="T6" fmla="*/ 0 w 1358"/>
                  <a:gd name="T7" fmla="*/ 0 h 1560"/>
                  <a:gd name="T8" fmla="*/ 0 w 1358"/>
                  <a:gd name="T9" fmla="*/ 0 h 1560"/>
                  <a:gd name="T10" fmla="*/ 0 w 1358"/>
                  <a:gd name="T11" fmla="*/ 0 h 1560"/>
                  <a:gd name="T12" fmla="*/ 0 w 1358"/>
                  <a:gd name="T13" fmla="*/ 0 h 1560"/>
                  <a:gd name="T14" fmla="*/ 0 w 1358"/>
                  <a:gd name="T15" fmla="*/ 0 h 1560"/>
                  <a:gd name="T16" fmla="*/ 0 w 1358"/>
                  <a:gd name="T17" fmla="*/ 0 h 1560"/>
                  <a:gd name="T18" fmla="*/ 0 w 1358"/>
                  <a:gd name="T19" fmla="*/ 0 h 1560"/>
                  <a:gd name="T20" fmla="*/ 0 w 1358"/>
                  <a:gd name="T21" fmla="*/ 0 h 1560"/>
                  <a:gd name="T22" fmla="*/ 0 w 1358"/>
                  <a:gd name="T23" fmla="*/ 0 h 1560"/>
                  <a:gd name="T24" fmla="*/ 0 w 1358"/>
                  <a:gd name="T25" fmla="*/ 0 h 1560"/>
                  <a:gd name="T26" fmla="*/ 0 w 1358"/>
                  <a:gd name="T27" fmla="*/ 0 h 1560"/>
                  <a:gd name="T28" fmla="*/ 0 w 1358"/>
                  <a:gd name="T29" fmla="*/ 0 h 1560"/>
                  <a:gd name="T30" fmla="*/ 0 w 1358"/>
                  <a:gd name="T31" fmla="*/ 0 h 1560"/>
                  <a:gd name="T32" fmla="*/ 0 w 1358"/>
                  <a:gd name="T33" fmla="*/ 0 h 1560"/>
                  <a:gd name="T34" fmla="*/ 0 w 1358"/>
                  <a:gd name="T35" fmla="*/ 0 h 1560"/>
                  <a:gd name="T36" fmla="*/ 0 w 1358"/>
                  <a:gd name="T37" fmla="*/ 0 h 1560"/>
                  <a:gd name="T38" fmla="*/ 0 w 1358"/>
                  <a:gd name="T39" fmla="*/ 0 h 1560"/>
                  <a:gd name="T40" fmla="*/ 0 w 1358"/>
                  <a:gd name="T41" fmla="*/ 0 h 1560"/>
                  <a:gd name="T42" fmla="*/ 0 w 1358"/>
                  <a:gd name="T43" fmla="*/ 0 h 1560"/>
                  <a:gd name="T44" fmla="*/ 0 w 1358"/>
                  <a:gd name="T45" fmla="*/ 0 h 1560"/>
                  <a:gd name="T46" fmla="*/ 0 w 1358"/>
                  <a:gd name="T47" fmla="*/ 0 h 1560"/>
                  <a:gd name="T48" fmla="*/ 0 w 1358"/>
                  <a:gd name="T49" fmla="*/ 0 h 1560"/>
                  <a:gd name="T50" fmla="*/ 0 w 1358"/>
                  <a:gd name="T51" fmla="*/ 0 h 1560"/>
                  <a:gd name="T52" fmla="*/ 0 w 1358"/>
                  <a:gd name="T53" fmla="*/ 0 h 1560"/>
                  <a:gd name="T54" fmla="*/ 0 w 1358"/>
                  <a:gd name="T55" fmla="*/ 0 h 1560"/>
                  <a:gd name="T56" fmla="*/ 0 w 1358"/>
                  <a:gd name="T57" fmla="*/ 0 h 1560"/>
                  <a:gd name="T58" fmla="*/ 0 w 1358"/>
                  <a:gd name="T59" fmla="*/ 0 h 1560"/>
                  <a:gd name="T60" fmla="*/ 0 w 1358"/>
                  <a:gd name="T61" fmla="*/ 0 h 1560"/>
                  <a:gd name="T62" fmla="*/ 0 w 1358"/>
                  <a:gd name="T63" fmla="*/ 0 h 1560"/>
                  <a:gd name="T64" fmla="*/ 0 w 1358"/>
                  <a:gd name="T65" fmla="*/ 0 h 1560"/>
                  <a:gd name="T66" fmla="*/ 0 w 1358"/>
                  <a:gd name="T67" fmla="*/ 0 h 1560"/>
                  <a:gd name="T68" fmla="*/ 0 w 1358"/>
                  <a:gd name="T69" fmla="*/ 0 h 1560"/>
                  <a:gd name="T70" fmla="*/ 0 w 1358"/>
                  <a:gd name="T71" fmla="*/ 0 h 1560"/>
                  <a:gd name="T72" fmla="*/ 0 w 1358"/>
                  <a:gd name="T73" fmla="*/ 0 h 1560"/>
                  <a:gd name="T74" fmla="*/ 0 w 1358"/>
                  <a:gd name="T75" fmla="*/ 0 h 1560"/>
                  <a:gd name="T76" fmla="*/ 0 w 1358"/>
                  <a:gd name="T77" fmla="*/ 0 h 1560"/>
                  <a:gd name="T78" fmla="*/ 0 w 1358"/>
                  <a:gd name="T79" fmla="*/ 0 h 1560"/>
                  <a:gd name="T80" fmla="*/ 0 w 1358"/>
                  <a:gd name="T81" fmla="*/ 0 h 1560"/>
                  <a:gd name="T82" fmla="*/ 0 w 1358"/>
                  <a:gd name="T83" fmla="*/ 0 h 1560"/>
                  <a:gd name="T84" fmla="*/ 0 w 1358"/>
                  <a:gd name="T85" fmla="*/ 0 h 1560"/>
                  <a:gd name="T86" fmla="*/ 0 w 1358"/>
                  <a:gd name="T87" fmla="*/ 0 h 1560"/>
                  <a:gd name="T88" fmla="*/ 0 w 1358"/>
                  <a:gd name="T89" fmla="*/ 0 h 1560"/>
                  <a:gd name="T90" fmla="*/ 0 w 1358"/>
                  <a:gd name="T91" fmla="*/ 0 h 1560"/>
                  <a:gd name="T92" fmla="*/ 0 w 1358"/>
                  <a:gd name="T93" fmla="*/ 0 h 1560"/>
                  <a:gd name="T94" fmla="*/ 0 w 1358"/>
                  <a:gd name="T95" fmla="*/ 0 h 1560"/>
                  <a:gd name="T96" fmla="*/ 0 w 1358"/>
                  <a:gd name="T97" fmla="*/ 0 h 1560"/>
                  <a:gd name="T98" fmla="*/ 0 w 1358"/>
                  <a:gd name="T99" fmla="*/ 0 h 1560"/>
                  <a:gd name="T100" fmla="*/ 0 w 1358"/>
                  <a:gd name="T101" fmla="*/ 0 h 1560"/>
                  <a:gd name="T102" fmla="*/ 0 w 1358"/>
                  <a:gd name="T103" fmla="*/ 0 h 1560"/>
                  <a:gd name="T104" fmla="*/ 0 w 1358"/>
                  <a:gd name="T105" fmla="*/ 0 h 1560"/>
                  <a:gd name="T106" fmla="*/ 0 w 1358"/>
                  <a:gd name="T107" fmla="*/ 0 h 1560"/>
                  <a:gd name="T108" fmla="*/ 0 w 1358"/>
                  <a:gd name="T109" fmla="*/ 0 h 1560"/>
                  <a:gd name="T110" fmla="*/ 0 w 1358"/>
                  <a:gd name="T111" fmla="*/ 0 h 1560"/>
                  <a:gd name="T112" fmla="*/ 0 w 1358"/>
                  <a:gd name="T113" fmla="*/ 0 h 156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358"/>
                  <a:gd name="T172" fmla="*/ 0 h 1560"/>
                  <a:gd name="T173" fmla="*/ 1358 w 1358"/>
                  <a:gd name="T174" fmla="*/ 1560 h 156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358" h="1560">
                    <a:moveTo>
                      <a:pt x="1013" y="1495"/>
                    </a:moveTo>
                    <a:lnTo>
                      <a:pt x="966" y="1557"/>
                    </a:lnTo>
                    <a:lnTo>
                      <a:pt x="924" y="1560"/>
                    </a:lnTo>
                    <a:lnTo>
                      <a:pt x="929" y="1552"/>
                    </a:lnTo>
                    <a:lnTo>
                      <a:pt x="922" y="1549"/>
                    </a:lnTo>
                    <a:lnTo>
                      <a:pt x="888" y="1542"/>
                    </a:lnTo>
                    <a:lnTo>
                      <a:pt x="893" y="1524"/>
                    </a:lnTo>
                    <a:lnTo>
                      <a:pt x="891" y="1517"/>
                    </a:lnTo>
                    <a:lnTo>
                      <a:pt x="893" y="1508"/>
                    </a:lnTo>
                    <a:lnTo>
                      <a:pt x="905" y="1509"/>
                    </a:lnTo>
                    <a:lnTo>
                      <a:pt x="910" y="1497"/>
                    </a:lnTo>
                    <a:lnTo>
                      <a:pt x="894" y="1483"/>
                    </a:lnTo>
                    <a:lnTo>
                      <a:pt x="894" y="1471"/>
                    </a:lnTo>
                    <a:lnTo>
                      <a:pt x="905" y="1464"/>
                    </a:lnTo>
                    <a:lnTo>
                      <a:pt x="904" y="1457"/>
                    </a:lnTo>
                    <a:lnTo>
                      <a:pt x="891" y="1455"/>
                    </a:lnTo>
                    <a:lnTo>
                      <a:pt x="886" y="1447"/>
                    </a:lnTo>
                    <a:lnTo>
                      <a:pt x="896" y="1439"/>
                    </a:lnTo>
                    <a:lnTo>
                      <a:pt x="880" y="1421"/>
                    </a:lnTo>
                    <a:lnTo>
                      <a:pt x="871" y="1375"/>
                    </a:lnTo>
                    <a:lnTo>
                      <a:pt x="842" y="1375"/>
                    </a:lnTo>
                    <a:lnTo>
                      <a:pt x="842" y="1386"/>
                    </a:lnTo>
                    <a:lnTo>
                      <a:pt x="809" y="1384"/>
                    </a:lnTo>
                    <a:lnTo>
                      <a:pt x="811" y="1393"/>
                    </a:lnTo>
                    <a:lnTo>
                      <a:pt x="798" y="1396"/>
                    </a:lnTo>
                    <a:lnTo>
                      <a:pt x="778" y="1395"/>
                    </a:lnTo>
                    <a:lnTo>
                      <a:pt x="775" y="1389"/>
                    </a:lnTo>
                    <a:lnTo>
                      <a:pt x="753" y="1377"/>
                    </a:lnTo>
                    <a:lnTo>
                      <a:pt x="717" y="1374"/>
                    </a:lnTo>
                    <a:lnTo>
                      <a:pt x="717" y="1359"/>
                    </a:lnTo>
                    <a:lnTo>
                      <a:pt x="712" y="1329"/>
                    </a:lnTo>
                    <a:lnTo>
                      <a:pt x="725" y="1330"/>
                    </a:lnTo>
                    <a:lnTo>
                      <a:pt x="729" y="1329"/>
                    </a:lnTo>
                    <a:lnTo>
                      <a:pt x="747" y="1302"/>
                    </a:lnTo>
                    <a:lnTo>
                      <a:pt x="744" y="1280"/>
                    </a:lnTo>
                    <a:lnTo>
                      <a:pt x="729" y="1269"/>
                    </a:lnTo>
                    <a:lnTo>
                      <a:pt x="742" y="1240"/>
                    </a:lnTo>
                    <a:lnTo>
                      <a:pt x="720" y="1249"/>
                    </a:lnTo>
                    <a:lnTo>
                      <a:pt x="708" y="1233"/>
                    </a:lnTo>
                    <a:lnTo>
                      <a:pt x="701" y="1224"/>
                    </a:lnTo>
                    <a:lnTo>
                      <a:pt x="703" y="1211"/>
                    </a:lnTo>
                    <a:lnTo>
                      <a:pt x="708" y="1199"/>
                    </a:lnTo>
                    <a:lnTo>
                      <a:pt x="706" y="1193"/>
                    </a:lnTo>
                    <a:lnTo>
                      <a:pt x="697" y="1188"/>
                    </a:lnTo>
                    <a:lnTo>
                      <a:pt x="693" y="1181"/>
                    </a:lnTo>
                    <a:lnTo>
                      <a:pt x="693" y="1174"/>
                    </a:lnTo>
                    <a:lnTo>
                      <a:pt x="657" y="1163"/>
                    </a:lnTo>
                    <a:lnTo>
                      <a:pt x="613" y="1152"/>
                    </a:lnTo>
                    <a:lnTo>
                      <a:pt x="588" y="1147"/>
                    </a:lnTo>
                    <a:lnTo>
                      <a:pt x="574" y="1137"/>
                    </a:lnTo>
                    <a:lnTo>
                      <a:pt x="560" y="1122"/>
                    </a:lnTo>
                    <a:lnTo>
                      <a:pt x="546" y="1076"/>
                    </a:lnTo>
                    <a:lnTo>
                      <a:pt x="533" y="1049"/>
                    </a:lnTo>
                    <a:lnTo>
                      <a:pt x="519" y="1025"/>
                    </a:lnTo>
                    <a:lnTo>
                      <a:pt x="504" y="1010"/>
                    </a:lnTo>
                    <a:lnTo>
                      <a:pt x="490" y="1007"/>
                    </a:lnTo>
                    <a:lnTo>
                      <a:pt x="477" y="1009"/>
                    </a:lnTo>
                    <a:lnTo>
                      <a:pt x="463" y="1016"/>
                    </a:lnTo>
                    <a:lnTo>
                      <a:pt x="453" y="1016"/>
                    </a:lnTo>
                    <a:lnTo>
                      <a:pt x="431" y="1012"/>
                    </a:lnTo>
                    <a:lnTo>
                      <a:pt x="422" y="1012"/>
                    </a:lnTo>
                    <a:lnTo>
                      <a:pt x="408" y="1018"/>
                    </a:lnTo>
                    <a:lnTo>
                      <a:pt x="395" y="1031"/>
                    </a:lnTo>
                    <a:lnTo>
                      <a:pt x="369" y="1057"/>
                    </a:lnTo>
                    <a:lnTo>
                      <a:pt x="350" y="1067"/>
                    </a:lnTo>
                    <a:lnTo>
                      <a:pt x="336" y="1071"/>
                    </a:lnTo>
                    <a:lnTo>
                      <a:pt x="314" y="1072"/>
                    </a:lnTo>
                    <a:lnTo>
                      <a:pt x="270" y="1069"/>
                    </a:lnTo>
                    <a:lnTo>
                      <a:pt x="206" y="1078"/>
                    </a:lnTo>
                    <a:lnTo>
                      <a:pt x="170" y="1075"/>
                    </a:lnTo>
                    <a:lnTo>
                      <a:pt x="140" y="1058"/>
                    </a:lnTo>
                    <a:lnTo>
                      <a:pt x="143" y="1051"/>
                    </a:lnTo>
                    <a:lnTo>
                      <a:pt x="149" y="1046"/>
                    </a:lnTo>
                    <a:lnTo>
                      <a:pt x="173" y="1046"/>
                    </a:lnTo>
                    <a:lnTo>
                      <a:pt x="209" y="1053"/>
                    </a:lnTo>
                    <a:lnTo>
                      <a:pt x="234" y="1057"/>
                    </a:lnTo>
                    <a:lnTo>
                      <a:pt x="243" y="1053"/>
                    </a:lnTo>
                    <a:lnTo>
                      <a:pt x="246" y="1040"/>
                    </a:lnTo>
                    <a:lnTo>
                      <a:pt x="242" y="1029"/>
                    </a:lnTo>
                    <a:lnTo>
                      <a:pt x="234" y="1013"/>
                    </a:lnTo>
                    <a:lnTo>
                      <a:pt x="232" y="1000"/>
                    </a:lnTo>
                    <a:lnTo>
                      <a:pt x="239" y="985"/>
                    </a:lnTo>
                    <a:lnTo>
                      <a:pt x="256" y="959"/>
                    </a:lnTo>
                    <a:lnTo>
                      <a:pt x="256" y="944"/>
                    </a:lnTo>
                    <a:lnTo>
                      <a:pt x="248" y="938"/>
                    </a:lnTo>
                    <a:lnTo>
                      <a:pt x="237" y="943"/>
                    </a:lnTo>
                    <a:lnTo>
                      <a:pt x="228" y="943"/>
                    </a:lnTo>
                    <a:lnTo>
                      <a:pt x="224" y="936"/>
                    </a:lnTo>
                    <a:lnTo>
                      <a:pt x="232" y="914"/>
                    </a:lnTo>
                    <a:lnTo>
                      <a:pt x="240" y="887"/>
                    </a:lnTo>
                    <a:lnTo>
                      <a:pt x="239" y="847"/>
                    </a:lnTo>
                    <a:lnTo>
                      <a:pt x="231" y="835"/>
                    </a:lnTo>
                    <a:lnTo>
                      <a:pt x="224" y="828"/>
                    </a:lnTo>
                    <a:lnTo>
                      <a:pt x="218" y="830"/>
                    </a:lnTo>
                    <a:lnTo>
                      <a:pt x="195" y="841"/>
                    </a:lnTo>
                    <a:lnTo>
                      <a:pt x="182" y="838"/>
                    </a:lnTo>
                    <a:lnTo>
                      <a:pt x="170" y="830"/>
                    </a:lnTo>
                    <a:lnTo>
                      <a:pt x="141" y="814"/>
                    </a:lnTo>
                    <a:lnTo>
                      <a:pt x="135" y="802"/>
                    </a:lnTo>
                    <a:lnTo>
                      <a:pt x="135" y="791"/>
                    </a:lnTo>
                    <a:lnTo>
                      <a:pt x="132" y="781"/>
                    </a:lnTo>
                    <a:lnTo>
                      <a:pt x="121" y="773"/>
                    </a:lnTo>
                    <a:lnTo>
                      <a:pt x="107" y="772"/>
                    </a:lnTo>
                    <a:lnTo>
                      <a:pt x="91" y="772"/>
                    </a:lnTo>
                    <a:lnTo>
                      <a:pt x="77" y="774"/>
                    </a:lnTo>
                    <a:lnTo>
                      <a:pt x="71" y="780"/>
                    </a:lnTo>
                    <a:lnTo>
                      <a:pt x="68" y="788"/>
                    </a:lnTo>
                    <a:lnTo>
                      <a:pt x="61" y="790"/>
                    </a:lnTo>
                    <a:lnTo>
                      <a:pt x="52" y="790"/>
                    </a:lnTo>
                    <a:lnTo>
                      <a:pt x="46" y="788"/>
                    </a:lnTo>
                    <a:lnTo>
                      <a:pt x="43" y="777"/>
                    </a:lnTo>
                    <a:lnTo>
                      <a:pt x="38" y="773"/>
                    </a:lnTo>
                    <a:lnTo>
                      <a:pt x="22" y="773"/>
                    </a:lnTo>
                    <a:lnTo>
                      <a:pt x="21" y="748"/>
                    </a:lnTo>
                    <a:lnTo>
                      <a:pt x="22" y="740"/>
                    </a:lnTo>
                    <a:lnTo>
                      <a:pt x="30" y="732"/>
                    </a:lnTo>
                    <a:lnTo>
                      <a:pt x="43" y="730"/>
                    </a:lnTo>
                    <a:lnTo>
                      <a:pt x="58" y="730"/>
                    </a:lnTo>
                    <a:lnTo>
                      <a:pt x="68" y="728"/>
                    </a:lnTo>
                    <a:lnTo>
                      <a:pt x="75" y="719"/>
                    </a:lnTo>
                    <a:lnTo>
                      <a:pt x="75" y="710"/>
                    </a:lnTo>
                    <a:lnTo>
                      <a:pt x="80" y="703"/>
                    </a:lnTo>
                    <a:lnTo>
                      <a:pt x="94" y="693"/>
                    </a:lnTo>
                    <a:lnTo>
                      <a:pt x="101" y="683"/>
                    </a:lnTo>
                    <a:lnTo>
                      <a:pt x="101" y="675"/>
                    </a:lnTo>
                    <a:lnTo>
                      <a:pt x="96" y="667"/>
                    </a:lnTo>
                    <a:lnTo>
                      <a:pt x="72" y="657"/>
                    </a:lnTo>
                    <a:lnTo>
                      <a:pt x="63" y="649"/>
                    </a:lnTo>
                    <a:lnTo>
                      <a:pt x="65" y="637"/>
                    </a:lnTo>
                    <a:lnTo>
                      <a:pt x="68" y="628"/>
                    </a:lnTo>
                    <a:lnTo>
                      <a:pt x="83" y="617"/>
                    </a:lnTo>
                    <a:lnTo>
                      <a:pt x="85" y="606"/>
                    </a:lnTo>
                    <a:lnTo>
                      <a:pt x="82" y="599"/>
                    </a:lnTo>
                    <a:lnTo>
                      <a:pt x="71" y="587"/>
                    </a:lnTo>
                    <a:lnTo>
                      <a:pt x="60" y="584"/>
                    </a:lnTo>
                    <a:lnTo>
                      <a:pt x="49" y="587"/>
                    </a:lnTo>
                    <a:lnTo>
                      <a:pt x="25" y="603"/>
                    </a:lnTo>
                    <a:lnTo>
                      <a:pt x="11" y="606"/>
                    </a:lnTo>
                    <a:lnTo>
                      <a:pt x="3" y="605"/>
                    </a:lnTo>
                    <a:lnTo>
                      <a:pt x="0" y="602"/>
                    </a:lnTo>
                    <a:lnTo>
                      <a:pt x="2" y="595"/>
                    </a:lnTo>
                    <a:lnTo>
                      <a:pt x="28" y="583"/>
                    </a:lnTo>
                    <a:lnTo>
                      <a:pt x="39" y="573"/>
                    </a:lnTo>
                    <a:lnTo>
                      <a:pt x="41" y="568"/>
                    </a:lnTo>
                    <a:lnTo>
                      <a:pt x="36" y="563"/>
                    </a:lnTo>
                    <a:lnTo>
                      <a:pt x="11" y="568"/>
                    </a:lnTo>
                    <a:lnTo>
                      <a:pt x="3" y="565"/>
                    </a:lnTo>
                    <a:lnTo>
                      <a:pt x="2" y="559"/>
                    </a:lnTo>
                    <a:lnTo>
                      <a:pt x="13" y="547"/>
                    </a:lnTo>
                    <a:lnTo>
                      <a:pt x="30" y="530"/>
                    </a:lnTo>
                    <a:lnTo>
                      <a:pt x="55" y="517"/>
                    </a:lnTo>
                    <a:lnTo>
                      <a:pt x="63" y="506"/>
                    </a:lnTo>
                    <a:lnTo>
                      <a:pt x="61" y="497"/>
                    </a:lnTo>
                    <a:lnTo>
                      <a:pt x="58" y="492"/>
                    </a:lnTo>
                    <a:lnTo>
                      <a:pt x="99" y="475"/>
                    </a:lnTo>
                    <a:lnTo>
                      <a:pt x="132" y="471"/>
                    </a:lnTo>
                    <a:lnTo>
                      <a:pt x="196" y="472"/>
                    </a:lnTo>
                    <a:lnTo>
                      <a:pt x="207" y="468"/>
                    </a:lnTo>
                    <a:lnTo>
                      <a:pt x="246" y="450"/>
                    </a:lnTo>
                    <a:lnTo>
                      <a:pt x="270" y="449"/>
                    </a:lnTo>
                    <a:lnTo>
                      <a:pt x="276" y="438"/>
                    </a:lnTo>
                    <a:lnTo>
                      <a:pt x="284" y="431"/>
                    </a:lnTo>
                    <a:lnTo>
                      <a:pt x="312" y="430"/>
                    </a:lnTo>
                    <a:lnTo>
                      <a:pt x="322" y="423"/>
                    </a:lnTo>
                    <a:lnTo>
                      <a:pt x="320" y="415"/>
                    </a:lnTo>
                    <a:lnTo>
                      <a:pt x="308" y="404"/>
                    </a:lnTo>
                    <a:lnTo>
                      <a:pt x="298" y="391"/>
                    </a:lnTo>
                    <a:lnTo>
                      <a:pt x="270" y="383"/>
                    </a:lnTo>
                    <a:lnTo>
                      <a:pt x="259" y="373"/>
                    </a:lnTo>
                    <a:lnTo>
                      <a:pt x="259" y="362"/>
                    </a:lnTo>
                    <a:lnTo>
                      <a:pt x="264" y="340"/>
                    </a:lnTo>
                    <a:lnTo>
                      <a:pt x="262" y="317"/>
                    </a:lnTo>
                    <a:lnTo>
                      <a:pt x="268" y="297"/>
                    </a:lnTo>
                    <a:lnTo>
                      <a:pt x="243" y="285"/>
                    </a:lnTo>
                    <a:lnTo>
                      <a:pt x="229" y="286"/>
                    </a:lnTo>
                    <a:lnTo>
                      <a:pt x="209" y="293"/>
                    </a:lnTo>
                    <a:lnTo>
                      <a:pt x="195" y="291"/>
                    </a:lnTo>
                    <a:lnTo>
                      <a:pt x="179" y="270"/>
                    </a:lnTo>
                    <a:lnTo>
                      <a:pt x="188" y="270"/>
                    </a:lnTo>
                    <a:lnTo>
                      <a:pt x="218" y="255"/>
                    </a:lnTo>
                    <a:lnTo>
                      <a:pt x="240" y="237"/>
                    </a:lnTo>
                    <a:lnTo>
                      <a:pt x="256" y="230"/>
                    </a:lnTo>
                    <a:lnTo>
                      <a:pt x="259" y="217"/>
                    </a:lnTo>
                    <a:lnTo>
                      <a:pt x="254" y="204"/>
                    </a:lnTo>
                    <a:lnTo>
                      <a:pt x="239" y="206"/>
                    </a:lnTo>
                    <a:lnTo>
                      <a:pt x="212" y="193"/>
                    </a:lnTo>
                    <a:lnTo>
                      <a:pt x="212" y="184"/>
                    </a:lnTo>
                    <a:lnTo>
                      <a:pt x="221" y="173"/>
                    </a:lnTo>
                    <a:lnTo>
                      <a:pt x="218" y="144"/>
                    </a:lnTo>
                    <a:lnTo>
                      <a:pt x="221" y="131"/>
                    </a:lnTo>
                    <a:lnTo>
                      <a:pt x="245" y="96"/>
                    </a:lnTo>
                    <a:lnTo>
                      <a:pt x="248" y="64"/>
                    </a:lnTo>
                    <a:lnTo>
                      <a:pt x="245" y="53"/>
                    </a:lnTo>
                    <a:lnTo>
                      <a:pt x="232" y="35"/>
                    </a:lnTo>
                    <a:lnTo>
                      <a:pt x="231" y="27"/>
                    </a:lnTo>
                    <a:lnTo>
                      <a:pt x="242" y="7"/>
                    </a:lnTo>
                    <a:lnTo>
                      <a:pt x="278" y="8"/>
                    </a:lnTo>
                    <a:lnTo>
                      <a:pt x="300" y="13"/>
                    </a:lnTo>
                    <a:lnTo>
                      <a:pt x="315" y="19"/>
                    </a:lnTo>
                    <a:lnTo>
                      <a:pt x="331" y="19"/>
                    </a:lnTo>
                    <a:lnTo>
                      <a:pt x="350" y="13"/>
                    </a:lnTo>
                    <a:lnTo>
                      <a:pt x="372" y="9"/>
                    </a:lnTo>
                    <a:lnTo>
                      <a:pt x="389" y="26"/>
                    </a:lnTo>
                    <a:lnTo>
                      <a:pt x="399" y="26"/>
                    </a:lnTo>
                    <a:lnTo>
                      <a:pt x="417" y="0"/>
                    </a:lnTo>
                    <a:lnTo>
                      <a:pt x="428" y="11"/>
                    </a:lnTo>
                    <a:lnTo>
                      <a:pt x="428" y="23"/>
                    </a:lnTo>
                    <a:lnTo>
                      <a:pt x="427" y="44"/>
                    </a:lnTo>
                    <a:lnTo>
                      <a:pt x="410" y="82"/>
                    </a:lnTo>
                    <a:lnTo>
                      <a:pt x="410" y="89"/>
                    </a:lnTo>
                    <a:lnTo>
                      <a:pt x="413" y="99"/>
                    </a:lnTo>
                    <a:lnTo>
                      <a:pt x="452" y="118"/>
                    </a:lnTo>
                    <a:lnTo>
                      <a:pt x="474" y="133"/>
                    </a:lnTo>
                    <a:lnTo>
                      <a:pt x="500" y="103"/>
                    </a:lnTo>
                    <a:lnTo>
                      <a:pt x="513" y="69"/>
                    </a:lnTo>
                    <a:lnTo>
                      <a:pt x="524" y="58"/>
                    </a:lnTo>
                    <a:lnTo>
                      <a:pt x="535" y="55"/>
                    </a:lnTo>
                    <a:lnTo>
                      <a:pt x="552" y="56"/>
                    </a:lnTo>
                    <a:lnTo>
                      <a:pt x="588" y="59"/>
                    </a:lnTo>
                    <a:lnTo>
                      <a:pt x="598" y="99"/>
                    </a:lnTo>
                    <a:lnTo>
                      <a:pt x="607" y="113"/>
                    </a:lnTo>
                    <a:lnTo>
                      <a:pt x="613" y="113"/>
                    </a:lnTo>
                    <a:lnTo>
                      <a:pt x="631" y="99"/>
                    </a:lnTo>
                    <a:lnTo>
                      <a:pt x="639" y="98"/>
                    </a:lnTo>
                    <a:lnTo>
                      <a:pt x="642" y="99"/>
                    </a:lnTo>
                    <a:lnTo>
                      <a:pt x="656" y="115"/>
                    </a:lnTo>
                    <a:lnTo>
                      <a:pt x="664" y="115"/>
                    </a:lnTo>
                    <a:lnTo>
                      <a:pt x="681" y="113"/>
                    </a:lnTo>
                    <a:lnTo>
                      <a:pt x="697" y="111"/>
                    </a:lnTo>
                    <a:lnTo>
                      <a:pt x="706" y="115"/>
                    </a:lnTo>
                    <a:lnTo>
                      <a:pt x="744" y="136"/>
                    </a:lnTo>
                    <a:lnTo>
                      <a:pt x="755" y="136"/>
                    </a:lnTo>
                    <a:lnTo>
                      <a:pt x="761" y="133"/>
                    </a:lnTo>
                    <a:lnTo>
                      <a:pt x="762" y="126"/>
                    </a:lnTo>
                    <a:lnTo>
                      <a:pt x="764" y="120"/>
                    </a:lnTo>
                    <a:lnTo>
                      <a:pt x="761" y="111"/>
                    </a:lnTo>
                    <a:lnTo>
                      <a:pt x="755" y="104"/>
                    </a:lnTo>
                    <a:lnTo>
                      <a:pt x="723" y="102"/>
                    </a:lnTo>
                    <a:lnTo>
                      <a:pt x="720" y="96"/>
                    </a:lnTo>
                    <a:lnTo>
                      <a:pt x="720" y="91"/>
                    </a:lnTo>
                    <a:lnTo>
                      <a:pt x="728" y="81"/>
                    </a:lnTo>
                    <a:lnTo>
                      <a:pt x="737" y="74"/>
                    </a:lnTo>
                    <a:lnTo>
                      <a:pt x="747" y="71"/>
                    </a:lnTo>
                    <a:lnTo>
                      <a:pt x="756" y="73"/>
                    </a:lnTo>
                    <a:lnTo>
                      <a:pt x="780" y="77"/>
                    </a:lnTo>
                    <a:lnTo>
                      <a:pt x="831" y="92"/>
                    </a:lnTo>
                    <a:lnTo>
                      <a:pt x="847" y="92"/>
                    </a:lnTo>
                    <a:lnTo>
                      <a:pt x="863" y="86"/>
                    </a:lnTo>
                    <a:lnTo>
                      <a:pt x="871" y="88"/>
                    </a:lnTo>
                    <a:lnTo>
                      <a:pt x="877" y="93"/>
                    </a:lnTo>
                    <a:lnTo>
                      <a:pt x="880" y="102"/>
                    </a:lnTo>
                    <a:lnTo>
                      <a:pt x="896" y="103"/>
                    </a:lnTo>
                    <a:lnTo>
                      <a:pt x="904" y="109"/>
                    </a:lnTo>
                    <a:lnTo>
                      <a:pt x="905" y="117"/>
                    </a:lnTo>
                    <a:lnTo>
                      <a:pt x="894" y="131"/>
                    </a:lnTo>
                    <a:lnTo>
                      <a:pt x="896" y="137"/>
                    </a:lnTo>
                    <a:lnTo>
                      <a:pt x="899" y="143"/>
                    </a:lnTo>
                    <a:lnTo>
                      <a:pt x="908" y="146"/>
                    </a:lnTo>
                    <a:lnTo>
                      <a:pt x="918" y="144"/>
                    </a:lnTo>
                    <a:lnTo>
                      <a:pt x="949" y="125"/>
                    </a:lnTo>
                    <a:lnTo>
                      <a:pt x="962" y="125"/>
                    </a:lnTo>
                    <a:lnTo>
                      <a:pt x="979" y="139"/>
                    </a:lnTo>
                    <a:lnTo>
                      <a:pt x="982" y="143"/>
                    </a:lnTo>
                    <a:lnTo>
                      <a:pt x="980" y="151"/>
                    </a:lnTo>
                    <a:lnTo>
                      <a:pt x="971" y="161"/>
                    </a:lnTo>
                    <a:lnTo>
                      <a:pt x="971" y="171"/>
                    </a:lnTo>
                    <a:lnTo>
                      <a:pt x="996" y="191"/>
                    </a:lnTo>
                    <a:lnTo>
                      <a:pt x="1029" y="224"/>
                    </a:lnTo>
                    <a:lnTo>
                      <a:pt x="1042" y="233"/>
                    </a:lnTo>
                    <a:lnTo>
                      <a:pt x="1087" y="245"/>
                    </a:lnTo>
                    <a:lnTo>
                      <a:pt x="1137" y="259"/>
                    </a:lnTo>
                    <a:lnTo>
                      <a:pt x="1181" y="260"/>
                    </a:lnTo>
                    <a:lnTo>
                      <a:pt x="1175" y="279"/>
                    </a:lnTo>
                    <a:lnTo>
                      <a:pt x="1162" y="291"/>
                    </a:lnTo>
                    <a:lnTo>
                      <a:pt x="1156" y="336"/>
                    </a:lnTo>
                    <a:lnTo>
                      <a:pt x="1085" y="366"/>
                    </a:lnTo>
                    <a:lnTo>
                      <a:pt x="1073" y="373"/>
                    </a:lnTo>
                    <a:lnTo>
                      <a:pt x="1112" y="401"/>
                    </a:lnTo>
                    <a:lnTo>
                      <a:pt x="1118" y="410"/>
                    </a:lnTo>
                    <a:lnTo>
                      <a:pt x="1100" y="430"/>
                    </a:lnTo>
                    <a:lnTo>
                      <a:pt x="1082" y="450"/>
                    </a:lnTo>
                    <a:lnTo>
                      <a:pt x="1032" y="455"/>
                    </a:lnTo>
                    <a:lnTo>
                      <a:pt x="995" y="453"/>
                    </a:lnTo>
                    <a:lnTo>
                      <a:pt x="973" y="445"/>
                    </a:lnTo>
                    <a:lnTo>
                      <a:pt x="977" y="438"/>
                    </a:lnTo>
                    <a:lnTo>
                      <a:pt x="988" y="435"/>
                    </a:lnTo>
                    <a:lnTo>
                      <a:pt x="998" y="421"/>
                    </a:lnTo>
                    <a:lnTo>
                      <a:pt x="987" y="416"/>
                    </a:lnTo>
                    <a:lnTo>
                      <a:pt x="960" y="417"/>
                    </a:lnTo>
                    <a:lnTo>
                      <a:pt x="938" y="410"/>
                    </a:lnTo>
                    <a:lnTo>
                      <a:pt x="893" y="388"/>
                    </a:lnTo>
                    <a:lnTo>
                      <a:pt x="894" y="366"/>
                    </a:lnTo>
                    <a:lnTo>
                      <a:pt x="910" y="351"/>
                    </a:lnTo>
                    <a:lnTo>
                      <a:pt x="915" y="340"/>
                    </a:lnTo>
                    <a:lnTo>
                      <a:pt x="907" y="329"/>
                    </a:lnTo>
                    <a:lnTo>
                      <a:pt x="878" y="311"/>
                    </a:lnTo>
                    <a:lnTo>
                      <a:pt x="866" y="330"/>
                    </a:lnTo>
                    <a:lnTo>
                      <a:pt x="846" y="337"/>
                    </a:lnTo>
                    <a:lnTo>
                      <a:pt x="820" y="342"/>
                    </a:lnTo>
                    <a:lnTo>
                      <a:pt x="811" y="342"/>
                    </a:lnTo>
                    <a:lnTo>
                      <a:pt x="784" y="340"/>
                    </a:lnTo>
                    <a:lnTo>
                      <a:pt x="773" y="342"/>
                    </a:lnTo>
                    <a:lnTo>
                      <a:pt x="759" y="350"/>
                    </a:lnTo>
                    <a:lnTo>
                      <a:pt x="739" y="351"/>
                    </a:lnTo>
                    <a:lnTo>
                      <a:pt x="714" y="343"/>
                    </a:lnTo>
                    <a:lnTo>
                      <a:pt x="678" y="357"/>
                    </a:lnTo>
                    <a:lnTo>
                      <a:pt x="664" y="369"/>
                    </a:lnTo>
                    <a:lnTo>
                      <a:pt x="659" y="387"/>
                    </a:lnTo>
                    <a:lnTo>
                      <a:pt x="646" y="394"/>
                    </a:lnTo>
                    <a:lnTo>
                      <a:pt x="628" y="410"/>
                    </a:lnTo>
                    <a:lnTo>
                      <a:pt x="615" y="455"/>
                    </a:lnTo>
                    <a:lnTo>
                      <a:pt x="653" y="456"/>
                    </a:lnTo>
                    <a:lnTo>
                      <a:pt x="648" y="470"/>
                    </a:lnTo>
                    <a:lnTo>
                      <a:pt x="637" y="488"/>
                    </a:lnTo>
                    <a:lnTo>
                      <a:pt x="628" y="495"/>
                    </a:lnTo>
                    <a:lnTo>
                      <a:pt x="590" y="506"/>
                    </a:lnTo>
                    <a:lnTo>
                      <a:pt x="584" y="517"/>
                    </a:lnTo>
                    <a:lnTo>
                      <a:pt x="591" y="519"/>
                    </a:lnTo>
                    <a:lnTo>
                      <a:pt x="610" y="518"/>
                    </a:lnTo>
                    <a:lnTo>
                      <a:pt x="602" y="523"/>
                    </a:lnTo>
                    <a:lnTo>
                      <a:pt x="563" y="540"/>
                    </a:lnTo>
                    <a:lnTo>
                      <a:pt x="555" y="547"/>
                    </a:lnTo>
                    <a:lnTo>
                      <a:pt x="555" y="554"/>
                    </a:lnTo>
                    <a:lnTo>
                      <a:pt x="562" y="561"/>
                    </a:lnTo>
                    <a:lnTo>
                      <a:pt x="591" y="563"/>
                    </a:lnTo>
                    <a:lnTo>
                      <a:pt x="675" y="548"/>
                    </a:lnTo>
                    <a:lnTo>
                      <a:pt x="679" y="551"/>
                    </a:lnTo>
                    <a:lnTo>
                      <a:pt x="678" y="559"/>
                    </a:lnTo>
                    <a:lnTo>
                      <a:pt x="664" y="572"/>
                    </a:lnTo>
                    <a:lnTo>
                      <a:pt x="660" y="583"/>
                    </a:lnTo>
                    <a:lnTo>
                      <a:pt x="670" y="592"/>
                    </a:lnTo>
                    <a:lnTo>
                      <a:pt x="700" y="605"/>
                    </a:lnTo>
                    <a:lnTo>
                      <a:pt x="718" y="619"/>
                    </a:lnTo>
                    <a:lnTo>
                      <a:pt x="725" y="628"/>
                    </a:lnTo>
                    <a:lnTo>
                      <a:pt x="723" y="638"/>
                    </a:lnTo>
                    <a:lnTo>
                      <a:pt x="714" y="649"/>
                    </a:lnTo>
                    <a:lnTo>
                      <a:pt x="709" y="659"/>
                    </a:lnTo>
                    <a:lnTo>
                      <a:pt x="703" y="660"/>
                    </a:lnTo>
                    <a:lnTo>
                      <a:pt x="692" y="650"/>
                    </a:lnTo>
                    <a:lnTo>
                      <a:pt x="687" y="656"/>
                    </a:lnTo>
                    <a:lnTo>
                      <a:pt x="682" y="667"/>
                    </a:lnTo>
                    <a:lnTo>
                      <a:pt x="689" y="682"/>
                    </a:lnTo>
                    <a:lnTo>
                      <a:pt x="668" y="714"/>
                    </a:lnTo>
                    <a:lnTo>
                      <a:pt x="698" y="732"/>
                    </a:lnTo>
                    <a:lnTo>
                      <a:pt x="704" y="743"/>
                    </a:lnTo>
                    <a:lnTo>
                      <a:pt x="731" y="740"/>
                    </a:lnTo>
                    <a:lnTo>
                      <a:pt x="740" y="730"/>
                    </a:lnTo>
                    <a:lnTo>
                      <a:pt x="751" y="722"/>
                    </a:lnTo>
                    <a:lnTo>
                      <a:pt x="784" y="718"/>
                    </a:lnTo>
                    <a:lnTo>
                      <a:pt x="805" y="718"/>
                    </a:lnTo>
                    <a:lnTo>
                      <a:pt x="803" y="705"/>
                    </a:lnTo>
                    <a:lnTo>
                      <a:pt x="816" y="704"/>
                    </a:lnTo>
                    <a:lnTo>
                      <a:pt x="817" y="639"/>
                    </a:lnTo>
                    <a:lnTo>
                      <a:pt x="838" y="641"/>
                    </a:lnTo>
                    <a:lnTo>
                      <a:pt x="853" y="626"/>
                    </a:lnTo>
                    <a:lnTo>
                      <a:pt x="863" y="623"/>
                    </a:lnTo>
                    <a:lnTo>
                      <a:pt x="885" y="624"/>
                    </a:lnTo>
                    <a:lnTo>
                      <a:pt x="893" y="621"/>
                    </a:lnTo>
                    <a:lnTo>
                      <a:pt x="908" y="599"/>
                    </a:lnTo>
                    <a:lnTo>
                      <a:pt x="916" y="598"/>
                    </a:lnTo>
                    <a:lnTo>
                      <a:pt x="913" y="569"/>
                    </a:lnTo>
                    <a:lnTo>
                      <a:pt x="902" y="568"/>
                    </a:lnTo>
                    <a:lnTo>
                      <a:pt x="900" y="551"/>
                    </a:lnTo>
                    <a:lnTo>
                      <a:pt x="907" y="543"/>
                    </a:lnTo>
                    <a:lnTo>
                      <a:pt x="938" y="536"/>
                    </a:lnTo>
                    <a:lnTo>
                      <a:pt x="955" y="532"/>
                    </a:lnTo>
                    <a:lnTo>
                      <a:pt x="979" y="547"/>
                    </a:lnTo>
                    <a:lnTo>
                      <a:pt x="1040" y="572"/>
                    </a:lnTo>
                    <a:lnTo>
                      <a:pt x="1073" y="580"/>
                    </a:lnTo>
                    <a:lnTo>
                      <a:pt x="1057" y="597"/>
                    </a:lnTo>
                    <a:lnTo>
                      <a:pt x="1053" y="605"/>
                    </a:lnTo>
                    <a:lnTo>
                      <a:pt x="1046" y="612"/>
                    </a:lnTo>
                    <a:lnTo>
                      <a:pt x="1046" y="626"/>
                    </a:lnTo>
                    <a:lnTo>
                      <a:pt x="1049" y="660"/>
                    </a:lnTo>
                    <a:lnTo>
                      <a:pt x="1045" y="685"/>
                    </a:lnTo>
                    <a:lnTo>
                      <a:pt x="1045" y="716"/>
                    </a:lnTo>
                    <a:lnTo>
                      <a:pt x="1057" y="726"/>
                    </a:lnTo>
                    <a:lnTo>
                      <a:pt x="1067" y="750"/>
                    </a:lnTo>
                    <a:lnTo>
                      <a:pt x="1073" y="774"/>
                    </a:lnTo>
                    <a:lnTo>
                      <a:pt x="1078" y="791"/>
                    </a:lnTo>
                    <a:lnTo>
                      <a:pt x="1085" y="799"/>
                    </a:lnTo>
                    <a:lnTo>
                      <a:pt x="1100" y="805"/>
                    </a:lnTo>
                    <a:lnTo>
                      <a:pt x="1137" y="806"/>
                    </a:lnTo>
                    <a:lnTo>
                      <a:pt x="1148" y="809"/>
                    </a:lnTo>
                    <a:lnTo>
                      <a:pt x="1158" y="814"/>
                    </a:lnTo>
                    <a:lnTo>
                      <a:pt x="1156" y="832"/>
                    </a:lnTo>
                    <a:lnTo>
                      <a:pt x="1161" y="842"/>
                    </a:lnTo>
                    <a:lnTo>
                      <a:pt x="1167" y="852"/>
                    </a:lnTo>
                    <a:lnTo>
                      <a:pt x="1178" y="856"/>
                    </a:lnTo>
                    <a:lnTo>
                      <a:pt x="1217" y="850"/>
                    </a:lnTo>
                    <a:lnTo>
                      <a:pt x="1233" y="841"/>
                    </a:lnTo>
                    <a:lnTo>
                      <a:pt x="1250" y="839"/>
                    </a:lnTo>
                    <a:lnTo>
                      <a:pt x="1253" y="853"/>
                    </a:lnTo>
                    <a:lnTo>
                      <a:pt x="1249" y="870"/>
                    </a:lnTo>
                    <a:lnTo>
                      <a:pt x="1249" y="886"/>
                    </a:lnTo>
                    <a:lnTo>
                      <a:pt x="1253" y="897"/>
                    </a:lnTo>
                    <a:lnTo>
                      <a:pt x="1272" y="921"/>
                    </a:lnTo>
                    <a:lnTo>
                      <a:pt x="1307" y="940"/>
                    </a:lnTo>
                    <a:lnTo>
                      <a:pt x="1319" y="949"/>
                    </a:lnTo>
                    <a:lnTo>
                      <a:pt x="1327" y="962"/>
                    </a:lnTo>
                    <a:lnTo>
                      <a:pt x="1329" y="983"/>
                    </a:lnTo>
                    <a:lnTo>
                      <a:pt x="1327" y="1029"/>
                    </a:lnTo>
                    <a:lnTo>
                      <a:pt x="1324" y="1047"/>
                    </a:lnTo>
                    <a:lnTo>
                      <a:pt x="1313" y="1060"/>
                    </a:lnTo>
                    <a:lnTo>
                      <a:pt x="1299" y="1071"/>
                    </a:lnTo>
                    <a:lnTo>
                      <a:pt x="1288" y="1078"/>
                    </a:lnTo>
                    <a:lnTo>
                      <a:pt x="1289" y="1085"/>
                    </a:lnTo>
                    <a:lnTo>
                      <a:pt x="1299" y="1096"/>
                    </a:lnTo>
                    <a:lnTo>
                      <a:pt x="1333" y="1114"/>
                    </a:lnTo>
                    <a:lnTo>
                      <a:pt x="1344" y="1123"/>
                    </a:lnTo>
                    <a:lnTo>
                      <a:pt x="1354" y="1147"/>
                    </a:lnTo>
                    <a:lnTo>
                      <a:pt x="1358" y="1156"/>
                    </a:lnTo>
                    <a:lnTo>
                      <a:pt x="1343" y="1163"/>
                    </a:lnTo>
                    <a:lnTo>
                      <a:pt x="1340" y="1160"/>
                    </a:lnTo>
                    <a:lnTo>
                      <a:pt x="1310" y="1180"/>
                    </a:lnTo>
                    <a:lnTo>
                      <a:pt x="1318" y="1192"/>
                    </a:lnTo>
                    <a:lnTo>
                      <a:pt x="1319" y="1196"/>
                    </a:lnTo>
                    <a:lnTo>
                      <a:pt x="1316" y="1216"/>
                    </a:lnTo>
                    <a:lnTo>
                      <a:pt x="1310" y="1231"/>
                    </a:lnTo>
                    <a:lnTo>
                      <a:pt x="1313" y="1240"/>
                    </a:lnTo>
                    <a:lnTo>
                      <a:pt x="1311" y="1247"/>
                    </a:lnTo>
                    <a:lnTo>
                      <a:pt x="1319" y="1254"/>
                    </a:lnTo>
                    <a:lnTo>
                      <a:pt x="1329" y="1256"/>
                    </a:lnTo>
                    <a:lnTo>
                      <a:pt x="1330" y="1260"/>
                    </a:lnTo>
                    <a:lnTo>
                      <a:pt x="1327" y="1264"/>
                    </a:lnTo>
                    <a:lnTo>
                      <a:pt x="1299" y="1282"/>
                    </a:lnTo>
                    <a:lnTo>
                      <a:pt x="1302" y="1296"/>
                    </a:lnTo>
                    <a:lnTo>
                      <a:pt x="1285" y="1300"/>
                    </a:lnTo>
                    <a:lnTo>
                      <a:pt x="1283" y="1302"/>
                    </a:lnTo>
                    <a:lnTo>
                      <a:pt x="1308" y="1356"/>
                    </a:lnTo>
                    <a:lnTo>
                      <a:pt x="1316" y="1377"/>
                    </a:lnTo>
                    <a:lnTo>
                      <a:pt x="1308" y="1378"/>
                    </a:lnTo>
                    <a:lnTo>
                      <a:pt x="1305" y="1381"/>
                    </a:lnTo>
                    <a:lnTo>
                      <a:pt x="1305" y="1386"/>
                    </a:lnTo>
                    <a:lnTo>
                      <a:pt x="1316" y="1392"/>
                    </a:lnTo>
                    <a:lnTo>
                      <a:pt x="1325" y="1395"/>
                    </a:lnTo>
                    <a:lnTo>
                      <a:pt x="1330" y="1399"/>
                    </a:lnTo>
                    <a:lnTo>
                      <a:pt x="1330" y="1403"/>
                    </a:lnTo>
                    <a:lnTo>
                      <a:pt x="1321" y="1407"/>
                    </a:lnTo>
                    <a:lnTo>
                      <a:pt x="1299" y="1406"/>
                    </a:lnTo>
                    <a:lnTo>
                      <a:pt x="1289" y="1404"/>
                    </a:lnTo>
                    <a:lnTo>
                      <a:pt x="1275" y="1393"/>
                    </a:lnTo>
                    <a:lnTo>
                      <a:pt x="1255" y="1391"/>
                    </a:lnTo>
                    <a:lnTo>
                      <a:pt x="1225" y="1398"/>
                    </a:lnTo>
                    <a:lnTo>
                      <a:pt x="1208" y="1404"/>
                    </a:lnTo>
                    <a:lnTo>
                      <a:pt x="1205" y="1415"/>
                    </a:lnTo>
                    <a:lnTo>
                      <a:pt x="1195" y="1436"/>
                    </a:lnTo>
                    <a:lnTo>
                      <a:pt x="1169" y="1458"/>
                    </a:lnTo>
                    <a:lnTo>
                      <a:pt x="1137" y="1489"/>
                    </a:lnTo>
                    <a:lnTo>
                      <a:pt x="1125" y="1490"/>
                    </a:lnTo>
                    <a:lnTo>
                      <a:pt x="1104" y="1480"/>
                    </a:lnTo>
                    <a:lnTo>
                      <a:pt x="1095" y="1479"/>
                    </a:lnTo>
                    <a:lnTo>
                      <a:pt x="1079" y="1482"/>
                    </a:lnTo>
                    <a:lnTo>
                      <a:pt x="1045" y="1504"/>
                    </a:lnTo>
                    <a:lnTo>
                      <a:pt x="1027" y="1509"/>
                    </a:lnTo>
                    <a:lnTo>
                      <a:pt x="1015" y="1506"/>
                    </a:lnTo>
                    <a:lnTo>
                      <a:pt x="1013" y="1495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2" name="Freeform 16"/>
              <p:cNvSpPr>
                <a:spLocks/>
              </p:cNvSpPr>
              <p:nvPr/>
            </p:nvSpPr>
            <p:spPr bwMode="auto">
              <a:xfrm>
                <a:off x="3362" y="1210"/>
                <a:ext cx="602" cy="355"/>
              </a:xfrm>
              <a:custGeom>
                <a:avLst/>
                <a:gdLst>
                  <a:gd name="T0" fmla="*/ 0 w 1571"/>
                  <a:gd name="T1" fmla="*/ 0 h 924"/>
                  <a:gd name="T2" fmla="*/ 0 w 1571"/>
                  <a:gd name="T3" fmla="*/ 0 h 924"/>
                  <a:gd name="T4" fmla="*/ 0 w 1571"/>
                  <a:gd name="T5" fmla="*/ 0 h 924"/>
                  <a:gd name="T6" fmla="*/ 0 w 1571"/>
                  <a:gd name="T7" fmla="*/ 0 h 924"/>
                  <a:gd name="T8" fmla="*/ 0 w 1571"/>
                  <a:gd name="T9" fmla="*/ 0 h 924"/>
                  <a:gd name="T10" fmla="*/ 0 w 1571"/>
                  <a:gd name="T11" fmla="*/ 0 h 924"/>
                  <a:gd name="T12" fmla="*/ 0 w 1571"/>
                  <a:gd name="T13" fmla="*/ 0 h 924"/>
                  <a:gd name="T14" fmla="*/ 0 w 1571"/>
                  <a:gd name="T15" fmla="*/ 0 h 924"/>
                  <a:gd name="T16" fmla="*/ 0 w 1571"/>
                  <a:gd name="T17" fmla="*/ 0 h 924"/>
                  <a:gd name="T18" fmla="*/ 0 w 1571"/>
                  <a:gd name="T19" fmla="*/ 0 h 924"/>
                  <a:gd name="T20" fmla="*/ 0 w 1571"/>
                  <a:gd name="T21" fmla="*/ 0 h 924"/>
                  <a:gd name="T22" fmla="*/ 0 w 1571"/>
                  <a:gd name="T23" fmla="*/ 0 h 924"/>
                  <a:gd name="T24" fmla="*/ 0 w 1571"/>
                  <a:gd name="T25" fmla="*/ 0 h 924"/>
                  <a:gd name="T26" fmla="*/ 0 w 1571"/>
                  <a:gd name="T27" fmla="*/ 0 h 924"/>
                  <a:gd name="T28" fmla="*/ 0 w 1571"/>
                  <a:gd name="T29" fmla="*/ 0 h 924"/>
                  <a:gd name="T30" fmla="*/ 0 w 1571"/>
                  <a:gd name="T31" fmla="*/ 0 h 924"/>
                  <a:gd name="T32" fmla="*/ 0 w 1571"/>
                  <a:gd name="T33" fmla="*/ 0 h 924"/>
                  <a:gd name="T34" fmla="*/ 0 w 1571"/>
                  <a:gd name="T35" fmla="*/ 0 h 924"/>
                  <a:gd name="T36" fmla="*/ 0 w 1571"/>
                  <a:gd name="T37" fmla="*/ 0 h 924"/>
                  <a:gd name="T38" fmla="*/ 0 w 1571"/>
                  <a:gd name="T39" fmla="*/ 0 h 924"/>
                  <a:gd name="T40" fmla="*/ 0 w 1571"/>
                  <a:gd name="T41" fmla="*/ 0 h 924"/>
                  <a:gd name="T42" fmla="*/ 0 w 1571"/>
                  <a:gd name="T43" fmla="*/ 0 h 924"/>
                  <a:gd name="T44" fmla="*/ 0 w 1571"/>
                  <a:gd name="T45" fmla="*/ 0 h 924"/>
                  <a:gd name="T46" fmla="*/ 0 w 1571"/>
                  <a:gd name="T47" fmla="*/ 0 h 924"/>
                  <a:gd name="T48" fmla="*/ 0 w 1571"/>
                  <a:gd name="T49" fmla="*/ 0 h 924"/>
                  <a:gd name="T50" fmla="*/ 0 w 1571"/>
                  <a:gd name="T51" fmla="*/ 0 h 924"/>
                  <a:gd name="T52" fmla="*/ 0 w 1571"/>
                  <a:gd name="T53" fmla="*/ 0 h 924"/>
                  <a:gd name="T54" fmla="*/ 0 w 1571"/>
                  <a:gd name="T55" fmla="*/ 0 h 924"/>
                  <a:gd name="T56" fmla="*/ 0 w 1571"/>
                  <a:gd name="T57" fmla="*/ 0 h 924"/>
                  <a:gd name="T58" fmla="*/ 0 w 1571"/>
                  <a:gd name="T59" fmla="*/ 0 h 924"/>
                  <a:gd name="T60" fmla="*/ 0 w 1571"/>
                  <a:gd name="T61" fmla="*/ 0 h 924"/>
                  <a:gd name="T62" fmla="*/ 0 w 1571"/>
                  <a:gd name="T63" fmla="*/ 0 h 924"/>
                  <a:gd name="T64" fmla="*/ 0 w 1571"/>
                  <a:gd name="T65" fmla="*/ 0 h 924"/>
                  <a:gd name="T66" fmla="*/ 0 w 1571"/>
                  <a:gd name="T67" fmla="*/ 0 h 924"/>
                  <a:gd name="T68" fmla="*/ 0 w 1571"/>
                  <a:gd name="T69" fmla="*/ 0 h 924"/>
                  <a:gd name="T70" fmla="*/ 0 w 1571"/>
                  <a:gd name="T71" fmla="*/ 0 h 924"/>
                  <a:gd name="T72" fmla="*/ 0 w 1571"/>
                  <a:gd name="T73" fmla="*/ 0 h 924"/>
                  <a:gd name="T74" fmla="*/ 0 w 1571"/>
                  <a:gd name="T75" fmla="*/ 0 h 924"/>
                  <a:gd name="T76" fmla="*/ 0 w 1571"/>
                  <a:gd name="T77" fmla="*/ 0 h 924"/>
                  <a:gd name="T78" fmla="*/ 0 w 1571"/>
                  <a:gd name="T79" fmla="*/ 0 h 924"/>
                  <a:gd name="T80" fmla="*/ 0 w 1571"/>
                  <a:gd name="T81" fmla="*/ 0 h 924"/>
                  <a:gd name="T82" fmla="*/ 0 w 1571"/>
                  <a:gd name="T83" fmla="*/ 0 h 924"/>
                  <a:gd name="T84" fmla="*/ 0 w 1571"/>
                  <a:gd name="T85" fmla="*/ 0 h 924"/>
                  <a:gd name="T86" fmla="*/ 0 w 1571"/>
                  <a:gd name="T87" fmla="*/ 0 h 924"/>
                  <a:gd name="T88" fmla="*/ 0 w 1571"/>
                  <a:gd name="T89" fmla="*/ 0 h 924"/>
                  <a:gd name="T90" fmla="*/ 0 w 1571"/>
                  <a:gd name="T91" fmla="*/ 0 h 924"/>
                  <a:gd name="T92" fmla="*/ 0 w 1571"/>
                  <a:gd name="T93" fmla="*/ 0 h 924"/>
                  <a:gd name="T94" fmla="*/ 0 w 1571"/>
                  <a:gd name="T95" fmla="*/ 0 h 924"/>
                  <a:gd name="T96" fmla="*/ 0 w 1571"/>
                  <a:gd name="T97" fmla="*/ 0 h 924"/>
                  <a:gd name="T98" fmla="*/ 0 w 1571"/>
                  <a:gd name="T99" fmla="*/ 0 h 924"/>
                  <a:gd name="T100" fmla="*/ 0 w 1571"/>
                  <a:gd name="T101" fmla="*/ 0 h 924"/>
                  <a:gd name="T102" fmla="*/ 0 w 1571"/>
                  <a:gd name="T103" fmla="*/ 0 h 924"/>
                  <a:gd name="T104" fmla="*/ 0 w 1571"/>
                  <a:gd name="T105" fmla="*/ 0 h 924"/>
                  <a:gd name="T106" fmla="*/ 0 w 1571"/>
                  <a:gd name="T107" fmla="*/ 0 h 924"/>
                  <a:gd name="T108" fmla="*/ 0 w 1571"/>
                  <a:gd name="T109" fmla="*/ 0 h 924"/>
                  <a:gd name="T110" fmla="*/ 0 w 1571"/>
                  <a:gd name="T111" fmla="*/ 0 h 924"/>
                  <a:gd name="T112" fmla="*/ 0 w 1571"/>
                  <a:gd name="T113" fmla="*/ 0 h 924"/>
                  <a:gd name="T114" fmla="*/ 0 w 1571"/>
                  <a:gd name="T115" fmla="*/ 0 h 92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71"/>
                  <a:gd name="T175" fmla="*/ 0 h 924"/>
                  <a:gd name="T176" fmla="*/ 1571 w 1571"/>
                  <a:gd name="T177" fmla="*/ 924 h 92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71" h="924">
                    <a:moveTo>
                      <a:pt x="433" y="787"/>
                    </a:moveTo>
                    <a:lnTo>
                      <a:pt x="411" y="791"/>
                    </a:lnTo>
                    <a:lnTo>
                      <a:pt x="392" y="797"/>
                    </a:lnTo>
                    <a:lnTo>
                      <a:pt x="376" y="797"/>
                    </a:lnTo>
                    <a:lnTo>
                      <a:pt x="361" y="791"/>
                    </a:lnTo>
                    <a:lnTo>
                      <a:pt x="339" y="786"/>
                    </a:lnTo>
                    <a:lnTo>
                      <a:pt x="303" y="785"/>
                    </a:lnTo>
                    <a:lnTo>
                      <a:pt x="274" y="786"/>
                    </a:lnTo>
                    <a:lnTo>
                      <a:pt x="257" y="789"/>
                    </a:lnTo>
                    <a:lnTo>
                      <a:pt x="238" y="805"/>
                    </a:lnTo>
                    <a:lnTo>
                      <a:pt x="224" y="807"/>
                    </a:lnTo>
                    <a:lnTo>
                      <a:pt x="215" y="801"/>
                    </a:lnTo>
                    <a:lnTo>
                      <a:pt x="207" y="791"/>
                    </a:lnTo>
                    <a:lnTo>
                      <a:pt x="205" y="782"/>
                    </a:lnTo>
                    <a:lnTo>
                      <a:pt x="212" y="772"/>
                    </a:lnTo>
                    <a:lnTo>
                      <a:pt x="212" y="767"/>
                    </a:lnTo>
                    <a:lnTo>
                      <a:pt x="209" y="762"/>
                    </a:lnTo>
                    <a:lnTo>
                      <a:pt x="185" y="751"/>
                    </a:lnTo>
                    <a:lnTo>
                      <a:pt x="171" y="738"/>
                    </a:lnTo>
                    <a:lnTo>
                      <a:pt x="136" y="734"/>
                    </a:lnTo>
                    <a:lnTo>
                      <a:pt x="124" y="722"/>
                    </a:lnTo>
                    <a:lnTo>
                      <a:pt x="99" y="685"/>
                    </a:lnTo>
                    <a:lnTo>
                      <a:pt x="82" y="645"/>
                    </a:lnTo>
                    <a:lnTo>
                      <a:pt x="77" y="637"/>
                    </a:lnTo>
                    <a:lnTo>
                      <a:pt x="82" y="625"/>
                    </a:lnTo>
                    <a:lnTo>
                      <a:pt x="102" y="611"/>
                    </a:lnTo>
                    <a:lnTo>
                      <a:pt x="122" y="601"/>
                    </a:lnTo>
                    <a:lnTo>
                      <a:pt x="130" y="594"/>
                    </a:lnTo>
                    <a:lnTo>
                      <a:pt x="133" y="587"/>
                    </a:lnTo>
                    <a:lnTo>
                      <a:pt x="130" y="579"/>
                    </a:lnTo>
                    <a:lnTo>
                      <a:pt x="126" y="567"/>
                    </a:lnTo>
                    <a:lnTo>
                      <a:pt x="127" y="563"/>
                    </a:lnTo>
                    <a:lnTo>
                      <a:pt x="135" y="561"/>
                    </a:lnTo>
                    <a:lnTo>
                      <a:pt x="141" y="564"/>
                    </a:lnTo>
                    <a:lnTo>
                      <a:pt x="158" y="582"/>
                    </a:lnTo>
                    <a:lnTo>
                      <a:pt x="166" y="585"/>
                    </a:lnTo>
                    <a:lnTo>
                      <a:pt x="179" y="585"/>
                    </a:lnTo>
                    <a:lnTo>
                      <a:pt x="193" y="580"/>
                    </a:lnTo>
                    <a:lnTo>
                      <a:pt x="205" y="572"/>
                    </a:lnTo>
                    <a:lnTo>
                      <a:pt x="212" y="567"/>
                    </a:lnTo>
                    <a:lnTo>
                      <a:pt x="212" y="554"/>
                    </a:lnTo>
                    <a:lnTo>
                      <a:pt x="196" y="517"/>
                    </a:lnTo>
                    <a:lnTo>
                      <a:pt x="191" y="513"/>
                    </a:lnTo>
                    <a:lnTo>
                      <a:pt x="174" y="516"/>
                    </a:lnTo>
                    <a:lnTo>
                      <a:pt x="169" y="513"/>
                    </a:lnTo>
                    <a:lnTo>
                      <a:pt x="169" y="509"/>
                    </a:lnTo>
                    <a:lnTo>
                      <a:pt x="174" y="483"/>
                    </a:lnTo>
                    <a:lnTo>
                      <a:pt x="173" y="467"/>
                    </a:lnTo>
                    <a:lnTo>
                      <a:pt x="162" y="452"/>
                    </a:lnTo>
                    <a:lnTo>
                      <a:pt x="152" y="448"/>
                    </a:lnTo>
                    <a:lnTo>
                      <a:pt x="132" y="441"/>
                    </a:lnTo>
                    <a:lnTo>
                      <a:pt x="119" y="427"/>
                    </a:lnTo>
                    <a:lnTo>
                      <a:pt x="111" y="410"/>
                    </a:lnTo>
                    <a:lnTo>
                      <a:pt x="102" y="396"/>
                    </a:lnTo>
                    <a:lnTo>
                      <a:pt x="75" y="376"/>
                    </a:lnTo>
                    <a:lnTo>
                      <a:pt x="63" y="371"/>
                    </a:lnTo>
                    <a:lnTo>
                      <a:pt x="64" y="364"/>
                    </a:lnTo>
                    <a:lnTo>
                      <a:pt x="61" y="343"/>
                    </a:lnTo>
                    <a:lnTo>
                      <a:pt x="60" y="334"/>
                    </a:lnTo>
                    <a:lnTo>
                      <a:pt x="71" y="317"/>
                    </a:lnTo>
                    <a:lnTo>
                      <a:pt x="80" y="312"/>
                    </a:lnTo>
                    <a:lnTo>
                      <a:pt x="85" y="312"/>
                    </a:lnTo>
                    <a:lnTo>
                      <a:pt x="91" y="316"/>
                    </a:lnTo>
                    <a:lnTo>
                      <a:pt x="105" y="335"/>
                    </a:lnTo>
                    <a:lnTo>
                      <a:pt x="113" y="335"/>
                    </a:lnTo>
                    <a:lnTo>
                      <a:pt x="135" y="320"/>
                    </a:lnTo>
                    <a:lnTo>
                      <a:pt x="135" y="313"/>
                    </a:lnTo>
                    <a:lnTo>
                      <a:pt x="93" y="283"/>
                    </a:lnTo>
                    <a:lnTo>
                      <a:pt x="61" y="247"/>
                    </a:lnTo>
                    <a:lnTo>
                      <a:pt x="33" y="230"/>
                    </a:lnTo>
                    <a:lnTo>
                      <a:pt x="0" y="208"/>
                    </a:lnTo>
                    <a:lnTo>
                      <a:pt x="8" y="197"/>
                    </a:lnTo>
                    <a:lnTo>
                      <a:pt x="13" y="183"/>
                    </a:lnTo>
                    <a:lnTo>
                      <a:pt x="47" y="200"/>
                    </a:lnTo>
                    <a:lnTo>
                      <a:pt x="82" y="212"/>
                    </a:lnTo>
                    <a:lnTo>
                      <a:pt x="82" y="221"/>
                    </a:lnTo>
                    <a:lnTo>
                      <a:pt x="85" y="221"/>
                    </a:lnTo>
                    <a:lnTo>
                      <a:pt x="93" y="201"/>
                    </a:lnTo>
                    <a:lnTo>
                      <a:pt x="132" y="204"/>
                    </a:lnTo>
                    <a:lnTo>
                      <a:pt x="149" y="208"/>
                    </a:lnTo>
                    <a:lnTo>
                      <a:pt x="152" y="225"/>
                    </a:lnTo>
                    <a:lnTo>
                      <a:pt x="171" y="222"/>
                    </a:lnTo>
                    <a:lnTo>
                      <a:pt x="193" y="230"/>
                    </a:lnTo>
                    <a:lnTo>
                      <a:pt x="202" y="229"/>
                    </a:lnTo>
                    <a:lnTo>
                      <a:pt x="204" y="183"/>
                    </a:lnTo>
                    <a:lnTo>
                      <a:pt x="215" y="183"/>
                    </a:lnTo>
                    <a:lnTo>
                      <a:pt x="218" y="177"/>
                    </a:lnTo>
                    <a:lnTo>
                      <a:pt x="218" y="166"/>
                    </a:lnTo>
                    <a:lnTo>
                      <a:pt x="215" y="163"/>
                    </a:lnTo>
                    <a:lnTo>
                      <a:pt x="218" y="146"/>
                    </a:lnTo>
                    <a:lnTo>
                      <a:pt x="215" y="137"/>
                    </a:lnTo>
                    <a:lnTo>
                      <a:pt x="223" y="131"/>
                    </a:lnTo>
                    <a:lnTo>
                      <a:pt x="238" y="138"/>
                    </a:lnTo>
                    <a:lnTo>
                      <a:pt x="245" y="130"/>
                    </a:lnTo>
                    <a:lnTo>
                      <a:pt x="246" y="130"/>
                    </a:lnTo>
                    <a:lnTo>
                      <a:pt x="253" y="143"/>
                    </a:lnTo>
                    <a:lnTo>
                      <a:pt x="253" y="166"/>
                    </a:lnTo>
                    <a:lnTo>
                      <a:pt x="259" y="166"/>
                    </a:lnTo>
                    <a:lnTo>
                      <a:pt x="259" y="189"/>
                    </a:lnTo>
                    <a:lnTo>
                      <a:pt x="282" y="188"/>
                    </a:lnTo>
                    <a:lnTo>
                      <a:pt x="285" y="203"/>
                    </a:lnTo>
                    <a:lnTo>
                      <a:pt x="295" y="206"/>
                    </a:lnTo>
                    <a:lnTo>
                      <a:pt x="290" y="163"/>
                    </a:lnTo>
                    <a:lnTo>
                      <a:pt x="317" y="161"/>
                    </a:lnTo>
                    <a:lnTo>
                      <a:pt x="336" y="138"/>
                    </a:lnTo>
                    <a:lnTo>
                      <a:pt x="344" y="121"/>
                    </a:lnTo>
                    <a:lnTo>
                      <a:pt x="353" y="104"/>
                    </a:lnTo>
                    <a:lnTo>
                      <a:pt x="359" y="87"/>
                    </a:lnTo>
                    <a:lnTo>
                      <a:pt x="361" y="62"/>
                    </a:lnTo>
                    <a:lnTo>
                      <a:pt x="364" y="52"/>
                    </a:lnTo>
                    <a:lnTo>
                      <a:pt x="375" y="32"/>
                    </a:lnTo>
                    <a:lnTo>
                      <a:pt x="380" y="17"/>
                    </a:lnTo>
                    <a:lnTo>
                      <a:pt x="370" y="0"/>
                    </a:lnTo>
                    <a:lnTo>
                      <a:pt x="444" y="21"/>
                    </a:lnTo>
                    <a:lnTo>
                      <a:pt x="511" y="40"/>
                    </a:lnTo>
                    <a:lnTo>
                      <a:pt x="524" y="48"/>
                    </a:lnTo>
                    <a:lnTo>
                      <a:pt x="538" y="69"/>
                    </a:lnTo>
                    <a:lnTo>
                      <a:pt x="563" y="79"/>
                    </a:lnTo>
                    <a:lnTo>
                      <a:pt x="601" y="98"/>
                    </a:lnTo>
                    <a:lnTo>
                      <a:pt x="634" y="127"/>
                    </a:lnTo>
                    <a:lnTo>
                      <a:pt x="645" y="120"/>
                    </a:lnTo>
                    <a:lnTo>
                      <a:pt x="663" y="120"/>
                    </a:lnTo>
                    <a:lnTo>
                      <a:pt x="696" y="113"/>
                    </a:lnTo>
                    <a:lnTo>
                      <a:pt x="709" y="123"/>
                    </a:lnTo>
                    <a:lnTo>
                      <a:pt x="704" y="131"/>
                    </a:lnTo>
                    <a:lnTo>
                      <a:pt x="758" y="163"/>
                    </a:lnTo>
                    <a:lnTo>
                      <a:pt x="770" y="168"/>
                    </a:lnTo>
                    <a:lnTo>
                      <a:pt x="789" y="181"/>
                    </a:lnTo>
                    <a:lnTo>
                      <a:pt x="795" y="193"/>
                    </a:lnTo>
                    <a:lnTo>
                      <a:pt x="790" y="208"/>
                    </a:lnTo>
                    <a:lnTo>
                      <a:pt x="831" y="228"/>
                    </a:lnTo>
                    <a:lnTo>
                      <a:pt x="897" y="279"/>
                    </a:lnTo>
                    <a:lnTo>
                      <a:pt x="916" y="270"/>
                    </a:lnTo>
                    <a:lnTo>
                      <a:pt x="928" y="273"/>
                    </a:lnTo>
                    <a:lnTo>
                      <a:pt x="947" y="279"/>
                    </a:lnTo>
                    <a:lnTo>
                      <a:pt x="961" y="291"/>
                    </a:lnTo>
                    <a:lnTo>
                      <a:pt x="972" y="294"/>
                    </a:lnTo>
                    <a:lnTo>
                      <a:pt x="990" y="306"/>
                    </a:lnTo>
                    <a:lnTo>
                      <a:pt x="996" y="313"/>
                    </a:lnTo>
                    <a:lnTo>
                      <a:pt x="1015" y="321"/>
                    </a:lnTo>
                    <a:lnTo>
                      <a:pt x="1062" y="330"/>
                    </a:lnTo>
                    <a:lnTo>
                      <a:pt x="1085" y="331"/>
                    </a:lnTo>
                    <a:lnTo>
                      <a:pt x="1120" y="339"/>
                    </a:lnTo>
                    <a:lnTo>
                      <a:pt x="1125" y="342"/>
                    </a:lnTo>
                    <a:lnTo>
                      <a:pt x="1128" y="352"/>
                    </a:lnTo>
                    <a:lnTo>
                      <a:pt x="1132" y="376"/>
                    </a:lnTo>
                    <a:lnTo>
                      <a:pt x="1135" y="390"/>
                    </a:lnTo>
                    <a:lnTo>
                      <a:pt x="1135" y="401"/>
                    </a:lnTo>
                    <a:lnTo>
                      <a:pt x="1135" y="415"/>
                    </a:lnTo>
                    <a:lnTo>
                      <a:pt x="1145" y="447"/>
                    </a:lnTo>
                    <a:lnTo>
                      <a:pt x="1167" y="444"/>
                    </a:lnTo>
                    <a:lnTo>
                      <a:pt x="1194" y="447"/>
                    </a:lnTo>
                    <a:lnTo>
                      <a:pt x="1209" y="450"/>
                    </a:lnTo>
                    <a:lnTo>
                      <a:pt x="1231" y="451"/>
                    </a:lnTo>
                    <a:lnTo>
                      <a:pt x="1247" y="447"/>
                    </a:lnTo>
                    <a:lnTo>
                      <a:pt x="1247" y="437"/>
                    </a:lnTo>
                    <a:lnTo>
                      <a:pt x="1239" y="426"/>
                    </a:lnTo>
                    <a:lnTo>
                      <a:pt x="1239" y="422"/>
                    </a:lnTo>
                    <a:lnTo>
                      <a:pt x="1247" y="405"/>
                    </a:lnTo>
                    <a:lnTo>
                      <a:pt x="1286" y="404"/>
                    </a:lnTo>
                    <a:lnTo>
                      <a:pt x="1305" y="394"/>
                    </a:lnTo>
                    <a:lnTo>
                      <a:pt x="1295" y="325"/>
                    </a:lnTo>
                    <a:lnTo>
                      <a:pt x="1369" y="342"/>
                    </a:lnTo>
                    <a:lnTo>
                      <a:pt x="1421" y="374"/>
                    </a:lnTo>
                    <a:lnTo>
                      <a:pt x="1455" y="382"/>
                    </a:lnTo>
                    <a:lnTo>
                      <a:pt x="1462" y="393"/>
                    </a:lnTo>
                    <a:lnTo>
                      <a:pt x="1476" y="394"/>
                    </a:lnTo>
                    <a:lnTo>
                      <a:pt x="1521" y="389"/>
                    </a:lnTo>
                    <a:lnTo>
                      <a:pt x="1524" y="399"/>
                    </a:lnTo>
                    <a:lnTo>
                      <a:pt x="1542" y="404"/>
                    </a:lnTo>
                    <a:lnTo>
                      <a:pt x="1540" y="418"/>
                    </a:lnTo>
                    <a:lnTo>
                      <a:pt x="1571" y="462"/>
                    </a:lnTo>
                    <a:lnTo>
                      <a:pt x="1554" y="465"/>
                    </a:lnTo>
                    <a:lnTo>
                      <a:pt x="1548" y="467"/>
                    </a:lnTo>
                    <a:lnTo>
                      <a:pt x="1542" y="478"/>
                    </a:lnTo>
                    <a:lnTo>
                      <a:pt x="1546" y="498"/>
                    </a:lnTo>
                    <a:lnTo>
                      <a:pt x="1546" y="514"/>
                    </a:lnTo>
                    <a:lnTo>
                      <a:pt x="1570" y="506"/>
                    </a:lnTo>
                    <a:lnTo>
                      <a:pt x="1568" y="523"/>
                    </a:lnTo>
                    <a:lnTo>
                      <a:pt x="1565" y="525"/>
                    </a:lnTo>
                    <a:lnTo>
                      <a:pt x="1543" y="520"/>
                    </a:lnTo>
                    <a:lnTo>
                      <a:pt x="1539" y="527"/>
                    </a:lnTo>
                    <a:lnTo>
                      <a:pt x="1537" y="534"/>
                    </a:lnTo>
                    <a:lnTo>
                      <a:pt x="1529" y="532"/>
                    </a:lnTo>
                    <a:lnTo>
                      <a:pt x="1529" y="543"/>
                    </a:lnTo>
                    <a:lnTo>
                      <a:pt x="1510" y="545"/>
                    </a:lnTo>
                    <a:lnTo>
                      <a:pt x="1510" y="572"/>
                    </a:lnTo>
                    <a:lnTo>
                      <a:pt x="1515" y="583"/>
                    </a:lnTo>
                    <a:lnTo>
                      <a:pt x="1515" y="587"/>
                    </a:lnTo>
                    <a:lnTo>
                      <a:pt x="1509" y="586"/>
                    </a:lnTo>
                    <a:lnTo>
                      <a:pt x="1509" y="594"/>
                    </a:lnTo>
                    <a:lnTo>
                      <a:pt x="1529" y="620"/>
                    </a:lnTo>
                    <a:lnTo>
                      <a:pt x="1532" y="630"/>
                    </a:lnTo>
                    <a:lnTo>
                      <a:pt x="1528" y="648"/>
                    </a:lnTo>
                    <a:lnTo>
                      <a:pt x="1528" y="660"/>
                    </a:lnTo>
                    <a:lnTo>
                      <a:pt x="1545" y="669"/>
                    </a:lnTo>
                    <a:lnTo>
                      <a:pt x="1545" y="687"/>
                    </a:lnTo>
                    <a:lnTo>
                      <a:pt x="1562" y="731"/>
                    </a:lnTo>
                    <a:lnTo>
                      <a:pt x="1559" y="742"/>
                    </a:lnTo>
                    <a:lnTo>
                      <a:pt x="1545" y="742"/>
                    </a:lnTo>
                    <a:lnTo>
                      <a:pt x="1531" y="729"/>
                    </a:lnTo>
                    <a:lnTo>
                      <a:pt x="1523" y="728"/>
                    </a:lnTo>
                    <a:lnTo>
                      <a:pt x="1517" y="732"/>
                    </a:lnTo>
                    <a:lnTo>
                      <a:pt x="1507" y="742"/>
                    </a:lnTo>
                    <a:lnTo>
                      <a:pt x="1493" y="747"/>
                    </a:lnTo>
                    <a:lnTo>
                      <a:pt x="1484" y="747"/>
                    </a:lnTo>
                    <a:lnTo>
                      <a:pt x="1457" y="740"/>
                    </a:lnTo>
                    <a:lnTo>
                      <a:pt x="1435" y="745"/>
                    </a:lnTo>
                    <a:lnTo>
                      <a:pt x="1416" y="749"/>
                    </a:lnTo>
                    <a:lnTo>
                      <a:pt x="1402" y="758"/>
                    </a:lnTo>
                    <a:lnTo>
                      <a:pt x="1391" y="773"/>
                    </a:lnTo>
                    <a:lnTo>
                      <a:pt x="1374" y="787"/>
                    </a:lnTo>
                    <a:lnTo>
                      <a:pt x="1347" y="797"/>
                    </a:lnTo>
                    <a:lnTo>
                      <a:pt x="1317" y="804"/>
                    </a:lnTo>
                    <a:lnTo>
                      <a:pt x="1278" y="804"/>
                    </a:lnTo>
                    <a:lnTo>
                      <a:pt x="1278" y="789"/>
                    </a:lnTo>
                    <a:lnTo>
                      <a:pt x="1275" y="780"/>
                    </a:lnTo>
                    <a:lnTo>
                      <a:pt x="1269" y="776"/>
                    </a:lnTo>
                    <a:lnTo>
                      <a:pt x="1259" y="773"/>
                    </a:lnTo>
                    <a:lnTo>
                      <a:pt x="1248" y="775"/>
                    </a:lnTo>
                    <a:lnTo>
                      <a:pt x="1225" y="761"/>
                    </a:lnTo>
                    <a:lnTo>
                      <a:pt x="1204" y="760"/>
                    </a:lnTo>
                    <a:lnTo>
                      <a:pt x="1186" y="760"/>
                    </a:lnTo>
                    <a:lnTo>
                      <a:pt x="1170" y="745"/>
                    </a:lnTo>
                    <a:lnTo>
                      <a:pt x="1162" y="745"/>
                    </a:lnTo>
                    <a:lnTo>
                      <a:pt x="1142" y="782"/>
                    </a:lnTo>
                    <a:lnTo>
                      <a:pt x="1118" y="805"/>
                    </a:lnTo>
                    <a:lnTo>
                      <a:pt x="1103" y="818"/>
                    </a:lnTo>
                    <a:lnTo>
                      <a:pt x="1054" y="823"/>
                    </a:lnTo>
                    <a:lnTo>
                      <a:pt x="1038" y="838"/>
                    </a:lnTo>
                    <a:lnTo>
                      <a:pt x="1015" y="847"/>
                    </a:lnTo>
                    <a:lnTo>
                      <a:pt x="997" y="853"/>
                    </a:lnTo>
                    <a:lnTo>
                      <a:pt x="994" y="858"/>
                    </a:lnTo>
                    <a:lnTo>
                      <a:pt x="996" y="869"/>
                    </a:lnTo>
                    <a:lnTo>
                      <a:pt x="1010" y="903"/>
                    </a:lnTo>
                    <a:lnTo>
                      <a:pt x="979" y="922"/>
                    </a:lnTo>
                    <a:lnTo>
                      <a:pt x="969" y="924"/>
                    </a:lnTo>
                    <a:lnTo>
                      <a:pt x="960" y="921"/>
                    </a:lnTo>
                    <a:lnTo>
                      <a:pt x="957" y="915"/>
                    </a:lnTo>
                    <a:lnTo>
                      <a:pt x="955" y="909"/>
                    </a:lnTo>
                    <a:lnTo>
                      <a:pt x="966" y="895"/>
                    </a:lnTo>
                    <a:lnTo>
                      <a:pt x="965" y="887"/>
                    </a:lnTo>
                    <a:lnTo>
                      <a:pt x="957" y="881"/>
                    </a:lnTo>
                    <a:lnTo>
                      <a:pt x="941" y="880"/>
                    </a:lnTo>
                    <a:lnTo>
                      <a:pt x="938" y="871"/>
                    </a:lnTo>
                    <a:lnTo>
                      <a:pt x="932" y="866"/>
                    </a:lnTo>
                    <a:lnTo>
                      <a:pt x="924" y="864"/>
                    </a:lnTo>
                    <a:lnTo>
                      <a:pt x="908" y="870"/>
                    </a:lnTo>
                    <a:lnTo>
                      <a:pt x="892" y="870"/>
                    </a:lnTo>
                    <a:lnTo>
                      <a:pt x="841" y="855"/>
                    </a:lnTo>
                    <a:lnTo>
                      <a:pt x="817" y="851"/>
                    </a:lnTo>
                    <a:lnTo>
                      <a:pt x="808" y="849"/>
                    </a:lnTo>
                    <a:lnTo>
                      <a:pt x="798" y="852"/>
                    </a:lnTo>
                    <a:lnTo>
                      <a:pt x="789" y="859"/>
                    </a:lnTo>
                    <a:lnTo>
                      <a:pt x="781" y="869"/>
                    </a:lnTo>
                    <a:lnTo>
                      <a:pt x="781" y="874"/>
                    </a:lnTo>
                    <a:lnTo>
                      <a:pt x="784" y="880"/>
                    </a:lnTo>
                    <a:lnTo>
                      <a:pt x="816" y="882"/>
                    </a:lnTo>
                    <a:lnTo>
                      <a:pt x="822" y="889"/>
                    </a:lnTo>
                    <a:lnTo>
                      <a:pt x="825" y="898"/>
                    </a:lnTo>
                    <a:lnTo>
                      <a:pt x="823" y="904"/>
                    </a:lnTo>
                    <a:lnTo>
                      <a:pt x="822" y="911"/>
                    </a:lnTo>
                    <a:lnTo>
                      <a:pt x="816" y="914"/>
                    </a:lnTo>
                    <a:lnTo>
                      <a:pt x="805" y="914"/>
                    </a:lnTo>
                    <a:lnTo>
                      <a:pt x="767" y="893"/>
                    </a:lnTo>
                    <a:lnTo>
                      <a:pt x="758" y="889"/>
                    </a:lnTo>
                    <a:lnTo>
                      <a:pt x="742" y="891"/>
                    </a:lnTo>
                    <a:lnTo>
                      <a:pt x="725" y="893"/>
                    </a:lnTo>
                    <a:lnTo>
                      <a:pt x="717" y="893"/>
                    </a:lnTo>
                    <a:lnTo>
                      <a:pt x="703" y="877"/>
                    </a:lnTo>
                    <a:lnTo>
                      <a:pt x="700" y="876"/>
                    </a:lnTo>
                    <a:lnTo>
                      <a:pt x="692" y="877"/>
                    </a:lnTo>
                    <a:lnTo>
                      <a:pt x="674" y="891"/>
                    </a:lnTo>
                    <a:lnTo>
                      <a:pt x="668" y="891"/>
                    </a:lnTo>
                    <a:lnTo>
                      <a:pt x="659" y="877"/>
                    </a:lnTo>
                    <a:lnTo>
                      <a:pt x="649" y="837"/>
                    </a:lnTo>
                    <a:lnTo>
                      <a:pt x="613" y="834"/>
                    </a:lnTo>
                    <a:lnTo>
                      <a:pt x="596" y="833"/>
                    </a:lnTo>
                    <a:lnTo>
                      <a:pt x="585" y="836"/>
                    </a:lnTo>
                    <a:lnTo>
                      <a:pt x="574" y="847"/>
                    </a:lnTo>
                    <a:lnTo>
                      <a:pt x="561" y="881"/>
                    </a:lnTo>
                    <a:lnTo>
                      <a:pt x="535" y="911"/>
                    </a:lnTo>
                    <a:lnTo>
                      <a:pt x="513" y="896"/>
                    </a:lnTo>
                    <a:lnTo>
                      <a:pt x="474" y="877"/>
                    </a:lnTo>
                    <a:lnTo>
                      <a:pt x="471" y="867"/>
                    </a:lnTo>
                    <a:lnTo>
                      <a:pt x="471" y="860"/>
                    </a:lnTo>
                    <a:lnTo>
                      <a:pt x="488" y="822"/>
                    </a:lnTo>
                    <a:lnTo>
                      <a:pt x="489" y="801"/>
                    </a:lnTo>
                    <a:lnTo>
                      <a:pt x="489" y="789"/>
                    </a:lnTo>
                    <a:lnTo>
                      <a:pt x="478" y="778"/>
                    </a:lnTo>
                    <a:lnTo>
                      <a:pt x="460" y="804"/>
                    </a:lnTo>
                    <a:lnTo>
                      <a:pt x="450" y="804"/>
                    </a:lnTo>
                    <a:lnTo>
                      <a:pt x="433" y="787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3" name="Freeform 17"/>
              <p:cNvSpPr>
                <a:spLocks/>
              </p:cNvSpPr>
              <p:nvPr/>
            </p:nvSpPr>
            <p:spPr bwMode="auto">
              <a:xfrm>
                <a:off x="3107" y="1353"/>
                <a:ext cx="402" cy="353"/>
              </a:xfrm>
              <a:custGeom>
                <a:avLst/>
                <a:gdLst>
                  <a:gd name="T0" fmla="*/ 0 w 1046"/>
                  <a:gd name="T1" fmla="*/ 0 h 922"/>
                  <a:gd name="T2" fmla="*/ 0 w 1046"/>
                  <a:gd name="T3" fmla="*/ 0 h 922"/>
                  <a:gd name="T4" fmla="*/ 0 w 1046"/>
                  <a:gd name="T5" fmla="*/ 0 h 922"/>
                  <a:gd name="T6" fmla="*/ 0 w 1046"/>
                  <a:gd name="T7" fmla="*/ 0 h 922"/>
                  <a:gd name="T8" fmla="*/ 0 w 1046"/>
                  <a:gd name="T9" fmla="*/ 0 h 922"/>
                  <a:gd name="T10" fmla="*/ 0 w 1046"/>
                  <a:gd name="T11" fmla="*/ 0 h 922"/>
                  <a:gd name="T12" fmla="*/ 0 w 1046"/>
                  <a:gd name="T13" fmla="*/ 0 h 922"/>
                  <a:gd name="T14" fmla="*/ 0 w 1046"/>
                  <a:gd name="T15" fmla="*/ 0 h 922"/>
                  <a:gd name="T16" fmla="*/ 0 w 1046"/>
                  <a:gd name="T17" fmla="*/ 0 h 922"/>
                  <a:gd name="T18" fmla="*/ 0 w 1046"/>
                  <a:gd name="T19" fmla="*/ 0 h 922"/>
                  <a:gd name="T20" fmla="*/ 0 w 1046"/>
                  <a:gd name="T21" fmla="*/ 0 h 922"/>
                  <a:gd name="T22" fmla="*/ 0 w 1046"/>
                  <a:gd name="T23" fmla="*/ 0 h 922"/>
                  <a:gd name="T24" fmla="*/ 0 w 1046"/>
                  <a:gd name="T25" fmla="*/ 0 h 922"/>
                  <a:gd name="T26" fmla="*/ 0 w 1046"/>
                  <a:gd name="T27" fmla="*/ 0 h 922"/>
                  <a:gd name="T28" fmla="*/ 0 w 1046"/>
                  <a:gd name="T29" fmla="*/ 0 h 922"/>
                  <a:gd name="T30" fmla="*/ 0 w 1046"/>
                  <a:gd name="T31" fmla="*/ 0 h 922"/>
                  <a:gd name="T32" fmla="*/ 0 w 1046"/>
                  <a:gd name="T33" fmla="*/ 0 h 922"/>
                  <a:gd name="T34" fmla="*/ 0 w 1046"/>
                  <a:gd name="T35" fmla="*/ 0 h 922"/>
                  <a:gd name="T36" fmla="*/ 0 w 1046"/>
                  <a:gd name="T37" fmla="*/ 0 h 922"/>
                  <a:gd name="T38" fmla="*/ 0 w 1046"/>
                  <a:gd name="T39" fmla="*/ 0 h 922"/>
                  <a:gd name="T40" fmla="*/ 0 w 1046"/>
                  <a:gd name="T41" fmla="*/ 0 h 922"/>
                  <a:gd name="T42" fmla="*/ 0 w 1046"/>
                  <a:gd name="T43" fmla="*/ 0 h 922"/>
                  <a:gd name="T44" fmla="*/ 0 w 1046"/>
                  <a:gd name="T45" fmla="*/ 0 h 922"/>
                  <a:gd name="T46" fmla="*/ 0 w 1046"/>
                  <a:gd name="T47" fmla="*/ 0 h 922"/>
                  <a:gd name="T48" fmla="*/ 0 w 1046"/>
                  <a:gd name="T49" fmla="*/ 0 h 922"/>
                  <a:gd name="T50" fmla="*/ 0 w 1046"/>
                  <a:gd name="T51" fmla="*/ 0 h 922"/>
                  <a:gd name="T52" fmla="*/ 0 w 1046"/>
                  <a:gd name="T53" fmla="*/ 0 h 922"/>
                  <a:gd name="T54" fmla="*/ 0 w 1046"/>
                  <a:gd name="T55" fmla="*/ 0 h 922"/>
                  <a:gd name="T56" fmla="*/ 0 w 1046"/>
                  <a:gd name="T57" fmla="*/ 0 h 922"/>
                  <a:gd name="T58" fmla="*/ 0 w 1046"/>
                  <a:gd name="T59" fmla="*/ 0 h 922"/>
                  <a:gd name="T60" fmla="*/ 0 w 1046"/>
                  <a:gd name="T61" fmla="*/ 0 h 922"/>
                  <a:gd name="T62" fmla="*/ 0 w 1046"/>
                  <a:gd name="T63" fmla="*/ 0 h 922"/>
                  <a:gd name="T64" fmla="*/ 0 w 1046"/>
                  <a:gd name="T65" fmla="*/ 0 h 922"/>
                  <a:gd name="T66" fmla="*/ 0 w 1046"/>
                  <a:gd name="T67" fmla="*/ 0 h 922"/>
                  <a:gd name="T68" fmla="*/ 0 w 1046"/>
                  <a:gd name="T69" fmla="*/ 0 h 922"/>
                  <a:gd name="T70" fmla="*/ 0 w 1046"/>
                  <a:gd name="T71" fmla="*/ 0 h 922"/>
                  <a:gd name="T72" fmla="*/ 0 w 1046"/>
                  <a:gd name="T73" fmla="*/ 0 h 922"/>
                  <a:gd name="T74" fmla="*/ 0 w 1046"/>
                  <a:gd name="T75" fmla="*/ 0 h 922"/>
                  <a:gd name="T76" fmla="*/ 0 w 1046"/>
                  <a:gd name="T77" fmla="*/ 0 h 922"/>
                  <a:gd name="T78" fmla="*/ 0 w 1046"/>
                  <a:gd name="T79" fmla="*/ 0 h 922"/>
                  <a:gd name="T80" fmla="*/ 0 w 1046"/>
                  <a:gd name="T81" fmla="*/ 0 h 922"/>
                  <a:gd name="T82" fmla="*/ 0 w 1046"/>
                  <a:gd name="T83" fmla="*/ 0 h 922"/>
                  <a:gd name="T84" fmla="*/ 0 w 1046"/>
                  <a:gd name="T85" fmla="*/ 0 h 922"/>
                  <a:gd name="T86" fmla="*/ 0 w 1046"/>
                  <a:gd name="T87" fmla="*/ 0 h 922"/>
                  <a:gd name="T88" fmla="*/ 0 w 1046"/>
                  <a:gd name="T89" fmla="*/ 0 h 922"/>
                  <a:gd name="T90" fmla="*/ 0 w 1046"/>
                  <a:gd name="T91" fmla="*/ 0 h 922"/>
                  <a:gd name="T92" fmla="*/ 0 w 1046"/>
                  <a:gd name="T93" fmla="*/ 0 h 922"/>
                  <a:gd name="T94" fmla="*/ 0 w 1046"/>
                  <a:gd name="T95" fmla="*/ 0 h 922"/>
                  <a:gd name="T96" fmla="*/ 0 w 1046"/>
                  <a:gd name="T97" fmla="*/ 0 h 922"/>
                  <a:gd name="T98" fmla="*/ 0 w 1046"/>
                  <a:gd name="T99" fmla="*/ 0 h 922"/>
                  <a:gd name="T100" fmla="*/ 0 w 1046"/>
                  <a:gd name="T101" fmla="*/ 0 h 922"/>
                  <a:gd name="T102" fmla="*/ 0 w 1046"/>
                  <a:gd name="T103" fmla="*/ 0 h 9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6"/>
                  <a:gd name="T157" fmla="*/ 0 h 922"/>
                  <a:gd name="T158" fmla="*/ 1046 w 1046"/>
                  <a:gd name="T159" fmla="*/ 922 h 92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6" h="922">
                    <a:moveTo>
                      <a:pt x="726" y="0"/>
                    </a:moveTo>
                    <a:lnTo>
                      <a:pt x="705" y="14"/>
                    </a:lnTo>
                    <a:lnTo>
                      <a:pt x="682" y="21"/>
                    </a:lnTo>
                    <a:lnTo>
                      <a:pt x="660" y="29"/>
                    </a:lnTo>
                    <a:lnTo>
                      <a:pt x="638" y="39"/>
                    </a:lnTo>
                    <a:lnTo>
                      <a:pt x="611" y="54"/>
                    </a:lnTo>
                    <a:lnTo>
                      <a:pt x="489" y="66"/>
                    </a:lnTo>
                    <a:lnTo>
                      <a:pt x="434" y="67"/>
                    </a:lnTo>
                    <a:lnTo>
                      <a:pt x="393" y="66"/>
                    </a:lnTo>
                    <a:lnTo>
                      <a:pt x="373" y="67"/>
                    </a:lnTo>
                    <a:lnTo>
                      <a:pt x="354" y="74"/>
                    </a:lnTo>
                    <a:lnTo>
                      <a:pt x="340" y="81"/>
                    </a:lnTo>
                    <a:lnTo>
                      <a:pt x="318" y="106"/>
                    </a:lnTo>
                    <a:lnTo>
                      <a:pt x="294" y="160"/>
                    </a:lnTo>
                    <a:lnTo>
                      <a:pt x="285" y="170"/>
                    </a:lnTo>
                    <a:lnTo>
                      <a:pt x="276" y="174"/>
                    </a:lnTo>
                    <a:lnTo>
                      <a:pt x="263" y="174"/>
                    </a:lnTo>
                    <a:lnTo>
                      <a:pt x="241" y="170"/>
                    </a:lnTo>
                    <a:lnTo>
                      <a:pt x="229" y="170"/>
                    </a:lnTo>
                    <a:lnTo>
                      <a:pt x="208" y="178"/>
                    </a:lnTo>
                    <a:lnTo>
                      <a:pt x="177" y="194"/>
                    </a:lnTo>
                    <a:lnTo>
                      <a:pt x="160" y="200"/>
                    </a:lnTo>
                    <a:lnTo>
                      <a:pt x="142" y="200"/>
                    </a:lnTo>
                    <a:lnTo>
                      <a:pt x="127" y="197"/>
                    </a:lnTo>
                    <a:lnTo>
                      <a:pt x="95" y="182"/>
                    </a:lnTo>
                    <a:lnTo>
                      <a:pt x="66" y="167"/>
                    </a:lnTo>
                    <a:lnTo>
                      <a:pt x="73" y="194"/>
                    </a:lnTo>
                    <a:lnTo>
                      <a:pt x="84" y="230"/>
                    </a:lnTo>
                    <a:lnTo>
                      <a:pt x="98" y="243"/>
                    </a:lnTo>
                    <a:lnTo>
                      <a:pt x="122" y="269"/>
                    </a:lnTo>
                    <a:lnTo>
                      <a:pt x="128" y="317"/>
                    </a:lnTo>
                    <a:lnTo>
                      <a:pt x="130" y="346"/>
                    </a:lnTo>
                    <a:lnTo>
                      <a:pt x="133" y="363"/>
                    </a:lnTo>
                    <a:lnTo>
                      <a:pt x="152" y="375"/>
                    </a:lnTo>
                    <a:lnTo>
                      <a:pt x="175" y="380"/>
                    </a:lnTo>
                    <a:lnTo>
                      <a:pt x="177" y="394"/>
                    </a:lnTo>
                    <a:lnTo>
                      <a:pt x="152" y="456"/>
                    </a:lnTo>
                    <a:lnTo>
                      <a:pt x="156" y="465"/>
                    </a:lnTo>
                    <a:lnTo>
                      <a:pt x="152" y="507"/>
                    </a:lnTo>
                    <a:lnTo>
                      <a:pt x="138" y="538"/>
                    </a:lnTo>
                    <a:lnTo>
                      <a:pt x="131" y="542"/>
                    </a:lnTo>
                    <a:lnTo>
                      <a:pt x="125" y="542"/>
                    </a:lnTo>
                    <a:lnTo>
                      <a:pt x="127" y="535"/>
                    </a:lnTo>
                    <a:lnTo>
                      <a:pt x="117" y="527"/>
                    </a:lnTo>
                    <a:lnTo>
                      <a:pt x="111" y="516"/>
                    </a:lnTo>
                    <a:lnTo>
                      <a:pt x="86" y="520"/>
                    </a:lnTo>
                    <a:lnTo>
                      <a:pt x="81" y="513"/>
                    </a:lnTo>
                    <a:lnTo>
                      <a:pt x="77" y="517"/>
                    </a:lnTo>
                    <a:lnTo>
                      <a:pt x="69" y="518"/>
                    </a:lnTo>
                    <a:lnTo>
                      <a:pt x="66" y="524"/>
                    </a:lnTo>
                    <a:lnTo>
                      <a:pt x="66" y="531"/>
                    </a:lnTo>
                    <a:lnTo>
                      <a:pt x="61" y="538"/>
                    </a:lnTo>
                    <a:lnTo>
                      <a:pt x="51" y="539"/>
                    </a:lnTo>
                    <a:lnTo>
                      <a:pt x="51" y="543"/>
                    </a:lnTo>
                    <a:lnTo>
                      <a:pt x="48" y="544"/>
                    </a:lnTo>
                    <a:lnTo>
                      <a:pt x="42" y="544"/>
                    </a:lnTo>
                    <a:lnTo>
                      <a:pt x="42" y="556"/>
                    </a:lnTo>
                    <a:lnTo>
                      <a:pt x="34" y="554"/>
                    </a:lnTo>
                    <a:lnTo>
                      <a:pt x="28" y="567"/>
                    </a:lnTo>
                    <a:lnTo>
                      <a:pt x="12" y="564"/>
                    </a:lnTo>
                    <a:lnTo>
                      <a:pt x="7" y="573"/>
                    </a:lnTo>
                    <a:lnTo>
                      <a:pt x="0" y="586"/>
                    </a:lnTo>
                    <a:lnTo>
                      <a:pt x="6" y="597"/>
                    </a:lnTo>
                    <a:lnTo>
                      <a:pt x="18" y="622"/>
                    </a:lnTo>
                    <a:lnTo>
                      <a:pt x="25" y="624"/>
                    </a:lnTo>
                    <a:lnTo>
                      <a:pt x="36" y="622"/>
                    </a:lnTo>
                    <a:lnTo>
                      <a:pt x="34" y="613"/>
                    </a:lnTo>
                    <a:lnTo>
                      <a:pt x="40" y="609"/>
                    </a:lnTo>
                    <a:lnTo>
                      <a:pt x="47" y="608"/>
                    </a:lnTo>
                    <a:lnTo>
                      <a:pt x="53" y="611"/>
                    </a:lnTo>
                    <a:lnTo>
                      <a:pt x="62" y="633"/>
                    </a:lnTo>
                    <a:lnTo>
                      <a:pt x="77" y="649"/>
                    </a:lnTo>
                    <a:lnTo>
                      <a:pt x="94" y="663"/>
                    </a:lnTo>
                    <a:lnTo>
                      <a:pt x="109" y="647"/>
                    </a:lnTo>
                    <a:lnTo>
                      <a:pt x="117" y="647"/>
                    </a:lnTo>
                    <a:lnTo>
                      <a:pt x="125" y="656"/>
                    </a:lnTo>
                    <a:lnTo>
                      <a:pt x="135" y="644"/>
                    </a:lnTo>
                    <a:lnTo>
                      <a:pt x="149" y="648"/>
                    </a:lnTo>
                    <a:lnTo>
                      <a:pt x="160" y="666"/>
                    </a:lnTo>
                    <a:lnTo>
                      <a:pt x="183" y="711"/>
                    </a:lnTo>
                    <a:lnTo>
                      <a:pt x="167" y="714"/>
                    </a:lnTo>
                    <a:lnTo>
                      <a:pt x="150" y="744"/>
                    </a:lnTo>
                    <a:lnTo>
                      <a:pt x="147" y="751"/>
                    </a:lnTo>
                    <a:lnTo>
                      <a:pt x="142" y="750"/>
                    </a:lnTo>
                    <a:lnTo>
                      <a:pt x="139" y="760"/>
                    </a:lnTo>
                    <a:lnTo>
                      <a:pt x="166" y="771"/>
                    </a:lnTo>
                    <a:lnTo>
                      <a:pt x="164" y="776"/>
                    </a:lnTo>
                    <a:lnTo>
                      <a:pt x="156" y="776"/>
                    </a:lnTo>
                    <a:lnTo>
                      <a:pt x="150" y="791"/>
                    </a:lnTo>
                    <a:lnTo>
                      <a:pt x="155" y="793"/>
                    </a:lnTo>
                    <a:lnTo>
                      <a:pt x="149" y="812"/>
                    </a:lnTo>
                    <a:lnTo>
                      <a:pt x="155" y="820"/>
                    </a:lnTo>
                    <a:lnTo>
                      <a:pt x="149" y="834"/>
                    </a:lnTo>
                    <a:lnTo>
                      <a:pt x="150" y="855"/>
                    </a:lnTo>
                    <a:lnTo>
                      <a:pt x="135" y="859"/>
                    </a:lnTo>
                    <a:lnTo>
                      <a:pt x="124" y="851"/>
                    </a:lnTo>
                    <a:lnTo>
                      <a:pt x="122" y="867"/>
                    </a:lnTo>
                    <a:lnTo>
                      <a:pt x="98" y="882"/>
                    </a:lnTo>
                    <a:lnTo>
                      <a:pt x="105" y="889"/>
                    </a:lnTo>
                    <a:lnTo>
                      <a:pt x="117" y="896"/>
                    </a:lnTo>
                    <a:lnTo>
                      <a:pt x="130" y="889"/>
                    </a:lnTo>
                    <a:lnTo>
                      <a:pt x="142" y="893"/>
                    </a:lnTo>
                    <a:lnTo>
                      <a:pt x="149" y="906"/>
                    </a:lnTo>
                    <a:lnTo>
                      <a:pt x="164" y="906"/>
                    </a:lnTo>
                    <a:lnTo>
                      <a:pt x="174" y="881"/>
                    </a:lnTo>
                    <a:lnTo>
                      <a:pt x="186" y="885"/>
                    </a:lnTo>
                    <a:lnTo>
                      <a:pt x="183" y="900"/>
                    </a:lnTo>
                    <a:lnTo>
                      <a:pt x="188" y="904"/>
                    </a:lnTo>
                    <a:lnTo>
                      <a:pt x="207" y="911"/>
                    </a:lnTo>
                    <a:lnTo>
                      <a:pt x="216" y="892"/>
                    </a:lnTo>
                    <a:lnTo>
                      <a:pt x="224" y="860"/>
                    </a:lnTo>
                    <a:lnTo>
                      <a:pt x="240" y="831"/>
                    </a:lnTo>
                    <a:lnTo>
                      <a:pt x="254" y="837"/>
                    </a:lnTo>
                    <a:lnTo>
                      <a:pt x="269" y="845"/>
                    </a:lnTo>
                    <a:lnTo>
                      <a:pt x="285" y="862"/>
                    </a:lnTo>
                    <a:lnTo>
                      <a:pt x="298" y="866"/>
                    </a:lnTo>
                    <a:lnTo>
                      <a:pt x="310" y="867"/>
                    </a:lnTo>
                    <a:lnTo>
                      <a:pt x="318" y="870"/>
                    </a:lnTo>
                    <a:lnTo>
                      <a:pt x="334" y="895"/>
                    </a:lnTo>
                    <a:lnTo>
                      <a:pt x="345" y="906"/>
                    </a:lnTo>
                    <a:lnTo>
                      <a:pt x="359" y="907"/>
                    </a:lnTo>
                    <a:lnTo>
                      <a:pt x="367" y="911"/>
                    </a:lnTo>
                    <a:lnTo>
                      <a:pt x="370" y="921"/>
                    </a:lnTo>
                    <a:lnTo>
                      <a:pt x="396" y="922"/>
                    </a:lnTo>
                    <a:lnTo>
                      <a:pt x="417" y="917"/>
                    </a:lnTo>
                    <a:lnTo>
                      <a:pt x="411" y="910"/>
                    </a:lnTo>
                    <a:lnTo>
                      <a:pt x="411" y="897"/>
                    </a:lnTo>
                    <a:lnTo>
                      <a:pt x="423" y="891"/>
                    </a:lnTo>
                    <a:lnTo>
                      <a:pt x="423" y="884"/>
                    </a:lnTo>
                    <a:lnTo>
                      <a:pt x="418" y="877"/>
                    </a:lnTo>
                    <a:lnTo>
                      <a:pt x="396" y="873"/>
                    </a:lnTo>
                    <a:lnTo>
                      <a:pt x="392" y="868"/>
                    </a:lnTo>
                    <a:lnTo>
                      <a:pt x="392" y="862"/>
                    </a:lnTo>
                    <a:lnTo>
                      <a:pt x="404" y="860"/>
                    </a:lnTo>
                    <a:lnTo>
                      <a:pt x="414" y="857"/>
                    </a:lnTo>
                    <a:lnTo>
                      <a:pt x="423" y="831"/>
                    </a:lnTo>
                    <a:lnTo>
                      <a:pt x="431" y="826"/>
                    </a:lnTo>
                    <a:lnTo>
                      <a:pt x="440" y="824"/>
                    </a:lnTo>
                    <a:lnTo>
                      <a:pt x="451" y="835"/>
                    </a:lnTo>
                    <a:lnTo>
                      <a:pt x="461" y="841"/>
                    </a:lnTo>
                    <a:lnTo>
                      <a:pt x="469" y="842"/>
                    </a:lnTo>
                    <a:lnTo>
                      <a:pt x="480" y="833"/>
                    </a:lnTo>
                    <a:lnTo>
                      <a:pt x="486" y="833"/>
                    </a:lnTo>
                    <a:lnTo>
                      <a:pt x="495" y="838"/>
                    </a:lnTo>
                    <a:lnTo>
                      <a:pt x="498" y="848"/>
                    </a:lnTo>
                    <a:lnTo>
                      <a:pt x="498" y="862"/>
                    </a:lnTo>
                    <a:lnTo>
                      <a:pt x="503" y="867"/>
                    </a:lnTo>
                    <a:lnTo>
                      <a:pt x="511" y="864"/>
                    </a:lnTo>
                    <a:lnTo>
                      <a:pt x="519" y="851"/>
                    </a:lnTo>
                    <a:lnTo>
                      <a:pt x="522" y="849"/>
                    </a:lnTo>
                    <a:lnTo>
                      <a:pt x="527" y="855"/>
                    </a:lnTo>
                    <a:lnTo>
                      <a:pt x="531" y="870"/>
                    </a:lnTo>
                    <a:lnTo>
                      <a:pt x="539" y="874"/>
                    </a:lnTo>
                    <a:lnTo>
                      <a:pt x="552" y="874"/>
                    </a:lnTo>
                    <a:lnTo>
                      <a:pt x="569" y="856"/>
                    </a:lnTo>
                    <a:lnTo>
                      <a:pt x="577" y="842"/>
                    </a:lnTo>
                    <a:lnTo>
                      <a:pt x="592" y="834"/>
                    </a:lnTo>
                    <a:lnTo>
                      <a:pt x="613" y="844"/>
                    </a:lnTo>
                    <a:lnTo>
                      <a:pt x="627" y="844"/>
                    </a:lnTo>
                    <a:lnTo>
                      <a:pt x="644" y="837"/>
                    </a:lnTo>
                    <a:lnTo>
                      <a:pt x="649" y="838"/>
                    </a:lnTo>
                    <a:lnTo>
                      <a:pt x="652" y="848"/>
                    </a:lnTo>
                    <a:lnTo>
                      <a:pt x="643" y="863"/>
                    </a:lnTo>
                    <a:lnTo>
                      <a:pt x="663" y="868"/>
                    </a:lnTo>
                    <a:lnTo>
                      <a:pt x="676" y="867"/>
                    </a:lnTo>
                    <a:lnTo>
                      <a:pt x="691" y="870"/>
                    </a:lnTo>
                    <a:lnTo>
                      <a:pt x="710" y="879"/>
                    </a:lnTo>
                    <a:lnTo>
                      <a:pt x="732" y="896"/>
                    </a:lnTo>
                    <a:lnTo>
                      <a:pt x="743" y="902"/>
                    </a:lnTo>
                    <a:lnTo>
                      <a:pt x="757" y="906"/>
                    </a:lnTo>
                    <a:lnTo>
                      <a:pt x="782" y="899"/>
                    </a:lnTo>
                    <a:lnTo>
                      <a:pt x="823" y="882"/>
                    </a:lnTo>
                    <a:lnTo>
                      <a:pt x="856" y="878"/>
                    </a:lnTo>
                    <a:lnTo>
                      <a:pt x="920" y="879"/>
                    </a:lnTo>
                    <a:lnTo>
                      <a:pt x="931" y="875"/>
                    </a:lnTo>
                    <a:lnTo>
                      <a:pt x="970" y="857"/>
                    </a:lnTo>
                    <a:lnTo>
                      <a:pt x="994" y="856"/>
                    </a:lnTo>
                    <a:lnTo>
                      <a:pt x="1000" y="845"/>
                    </a:lnTo>
                    <a:lnTo>
                      <a:pt x="1008" y="838"/>
                    </a:lnTo>
                    <a:lnTo>
                      <a:pt x="1036" y="837"/>
                    </a:lnTo>
                    <a:lnTo>
                      <a:pt x="1046" y="830"/>
                    </a:lnTo>
                    <a:lnTo>
                      <a:pt x="1044" y="822"/>
                    </a:lnTo>
                    <a:lnTo>
                      <a:pt x="1032" y="811"/>
                    </a:lnTo>
                    <a:lnTo>
                      <a:pt x="1022" y="798"/>
                    </a:lnTo>
                    <a:lnTo>
                      <a:pt x="994" y="790"/>
                    </a:lnTo>
                    <a:lnTo>
                      <a:pt x="983" y="780"/>
                    </a:lnTo>
                    <a:lnTo>
                      <a:pt x="983" y="769"/>
                    </a:lnTo>
                    <a:lnTo>
                      <a:pt x="988" y="747"/>
                    </a:lnTo>
                    <a:lnTo>
                      <a:pt x="986" y="724"/>
                    </a:lnTo>
                    <a:lnTo>
                      <a:pt x="992" y="704"/>
                    </a:lnTo>
                    <a:lnTo>
                      <a:pt x="967" y="692"/>
                    </a:lnTo>
                    <a:lnTo>
                      <a:pt x="953" y="693"/>
                    </a:lnTo>
                    <a:lnTo>
                      <a:pt x="933" y="700"/>
                    </a:lnTo>
                    <a:lnTo>
                      <a:pt x="919" y="698"/>
                    </a:lnTo>
                    <a:lnTo>
                      <a:pt x="903" y="677"/>
                    </a:lnTo>
                    <a:lnTo>
                      <a:pt x="912" y="677"/>
                    </a:lnTo>
                    <a:lnTo>
                      <a:pt x="942" y="662"/>
                    </a:lnTo>
                    <a:lnTo>
                      <a:pt x="964" y="644"/>
                    </a:lnTo>
                    <a:lnTo>
                      <a:pt x="980" y="637"/>
                    </a:lnTo>
                    <a:lnTo>
                      <a:pt x="983" y="624"/>
                    </a:lnTo>
                    <a:lnTo>
                      <a:pt x="978" y="611"/>
                    </a:lnTo>
                    <a:lnTo>
                      <a:pt x="963" y="613"/>
                    </a:lnTo>
                    <a:lnTo>
                      <a:pt x="936" y="600"/>
                    </a:lnTo>
                    <a:lnTo>
                      <a:pt x="936" y="591"/>
                    </a:lnTo>
                    <a:lnTo>
                      <a:pt x="945" y="580"/>
                    </a:lnTo>
                    <a:lnTo>
                      <a:pt x="942" y="551"/>
                    </a:lnTo>
                    <a:lnTo>
                      <a:pt x="945" y="538"/>
                    </a:lnTo>
                    <a:lnTo>
                      <a:pt x="969" y="503"/>
                    </a:lnTo>
                    <a:lnTo>
                      <a:pt x="972" y="471"/>
                    </a:lnTo>
                    <a:lnTo>
                      <a:pt x="969" y="460"/>
                    </a:lnTo>
                    <a:lnTo>
                      <a:pt x="956" y="442"/>
                    </a:lnTo>
                    <a:lnTo>
                      <a:pt x="955" y="434"/>
                    </a:lnTo>
                    <a:lnTo>
                      <a:pt x="966" y="414"/>
                    </a:lnTo>
                    <a:lnTo>
                      <a:pt x="937" y="415"/>
                    </a:lnTo>
                    <a:lnTo>
                      <a:pt x="920" y="418"/>
                    </a:lnTo>
                    <a:lnTo>
                      <a:pt x="901" y="434"/>
                    </a:lnTo>
                    <a:lnTo>
                      <a:pt x="887" y="436"/>
                    </a:lnTo>
                    <a:lnTo>
                      <a:pt x="878" y="430"/>
                    </a:lnTo>
                    <a:lnTo>
                      <a:pt x="870" y="420"/>
                    </a:lnTo>
                    <a:lnTo>
                      <a:pt x="868" y="411"/>
                    </a:lnTo>
                    <a:lnTo>
                      <a:pt x="875" y="401"/>
                    </a:lnTo>
                    <a:lnTo>
                      <a:pt x="875" y="396"/>
                    </a:lnTo>
                    <a:lnTo>
                      <a:pt x="872" y="391"/>
                    </a:lnTo>
                    <a:lnTo>
                      <a:pt x="848" y="380"/>
                    </a:lnTo>
                    <a:lnTo>
                      <a:pt x="834" y="367"/>
                    </a:lnTo>
                    <a:lnTo>
                      <a:pt x="799" y="363"/>
                    </a:lnTo>
                    <a:lnTo>
                      <a:pt x="787" y="351"/>
                    </a:lnTo>
                    <a:lnTo>
                      <a:pt x="762" y="314"/>
                    </a:lnTo>
                    <a:lnTo>
                      <a:pt x="745" y="274"/>
                    </a:lnTo>
                    <a:lnTo>
                      <a:pt x="740" y="266"/>
                    </a:lnTo>
                    <a:lnTo>
                      <a:pt x="745" y="254"/>
                    </a:lnTo>
                    <a:lnTo>
                      <a:pt x="765" y="240"/>
                    </a:lnTo>
                    <a:lnTo>
                      <a:pt x="785" y="230"/>
                    </a:lnTo>
                    <a:lnTo>
                      <a:pt x="793" y="223"/>
                    </a:lnTo>
                    <a:lnTo>
                      <a:pt x="796" y="216"/>
                    </a:lnTo>
                    <a:lnTo>
                      <a:pt x="793" y="208"/>
                    </a:lnTo>
                    <a:lnTo>
                      <a:pt x="789" y="196"/>
                    </a:lnTo>
                    <a:lnTo>
                      <a:pt x="790" y="192"/>
                    </a:lnTo>
                    <a:lnTo>
                      <a:pt x="798" y="190"/>
                    </a:lnTo>
                    <a:lnTo>
                      <a:pt x="804" y="193"/>
                    </a:lnTo>
                    <a:lnTo>
                      <a:pt x="821" y="211"/>
                    </a:lnTo>
                    <a:lnTo>
                      <a:pt x="829" y="214"/>
                    </a:lnTo>
                    <a:lnTo>
                      <a:pt x="842" y="214"/>
                    </a:lnTo>
                    <a:lnTo>
                      <a:pt x="856" y="209"/>
                    </a:lnTo>
                    <a:lnTo>
                      <a:pt x="868" y="201"/>
                    </a:lnTo>
                    <a:lnTo>
                      <a:pt x="875" y="196"/>
                    </a:lnTo>
                    <a:lnTo>
                      <a:pt x="875" y="183"/>
                    </a:lnTo>
                    <a:lnTo>
                      <a:pt x="859" y="146"/>
                    </a:lnTo>
                    <a:lnTo>
                      <a:pt x="854" y="142"/>
                    </a:lnTo>
                    <a:lnTo>
                      <a:pt x="837" y="145"/>
                    </a:lnTo>
                    <a:lnTo>
                      <a:pt x="832" y="142"/>
                    </a:lnTo>
                    <a:lnTo>
                      <a:pt x="832" y="138"/>
                    </a:lnTo>
                    <a:lnTo>
                      <a:pt x="837" y="112"/>
                    </a:lnTo>
                    <a:lnTo>
                      <a:pt x="836" y="96"/>
                    </a:lnTo>
                    <a:lnTo>
                      <a:pt x="825" y="81"/>
                    </a:lnTo>
                    <a:lnTo>
                      <a:pt x="815" y="77"/>
                    </a:lnTo>
                    <a:lnTo>
                      <a:pt x="795" y="70"/>
                    </a:lnTo>
                    <a:lnTo>
                      <a:pt x="782" y="56"/>
                    </a:lnTo>
                    <a:lnTo>
                      <a:pt x="774" y="39"/>
                    </a:lnTo>
                    <a:lnTo>
                      <a:pt x="765" y="25"/>
                    </a:lnTo>
                    <a:lnTo>
                      <a:pt x="738" y="5"/>
                    </a:lnTo>
                    <a:lnTo>
                      <a:pt x="726" y="0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4" name="Freeform 18"/>
              <p:cNvSpPr>
                <a:spLocks/>
              </p:cNvSpPr>
              <p:nvPr/>
            </p:nvSpPr>
            <p:spPr bwMode="auto">
              <a:xfrm>
                <a:off x="2977" y="1153"/>
                <a:ext cx="436" cy="276"/>
              </a:xfrm>
              <a:custGeom>
                <a:avLst/>
                <a:gdLst>
                  <a:gd name="T0" fmla="*/ 0 w 1136"/>
                  <a:gd name="T1" fmla="*/ 0 h 721"/>
                  <a:gd name="T2" fmla="*/ 0 w 1136"/>
                  <a:gd name="T3" fmla="*/ 0 h 721"/>
                  <a:gd name="T4" fmla="*/ 0 w 1136"/>
                  <a:gd name="T5" fmla="*/ 0 h 721"/>
                  <a:gd name="T6" fmla="*/ 0 w 1136"/>
                  <a:gd name="T7" fmla="*/ 0 h 721"/>
                  <a:gd name="T8" fmla="*/ 0 w 1136"/>
                  <a:gd name="T9" fmla="*/ 0 h 721"/>
                  <a:gd name="T10" fmla="*/ 0 w 1136"/>
                  <a:gd name="T11" fmla="*/ 0 h 721"/>
                  <a:gd name="T12" fmla="*/ 0 w 1136"/>
                  <a:gd name="T13" fmla="*/ 0 h 721"/>
                  <a:gd name="T14" fmla="*/ 0 w 1136"/>
                  <a:gd name="T15" fmla="*/ 0 h 721"/>
                  <a:gd name="T16" fmla="*/ 0 w 1136"/>
                  <a:gd name="T17" fmla="*/ 0 h 721"/>
                  <a:gd name="T18" fmla="*/ 0 w 1136"/>
                  <a:gd name="T19" fmla="*/ 0 h 721"/>
                  <a:gd name="T20" fmla="*/ 0 w 1136"/>
                  <a:gd name="T21" fmla="*/ 0 h 721"/>
                  <a:gd name="T22" fmla="*/ 0 w 1136"/>
                  <a:gd name="T23" fmla="*/ 0 h 721"/>
                  <a:gd name="T24" fmla="*/ 0 w 1136"/>
                  <a:gd name="T25" fmla="*/ 0 h 721"/>
                  <a:gd name="T26" fmla="*/ 0 w 1136"/>
                  <a:gd name="T27" fmla="*/ 0 h 721"/>
                  <a:gd name="T28" fmla="*/ 0 w 1136"/>
                  <a:gd name="T29" fmla="*/ 0 h 721"/>
                  <a:gd name="T30" fmla="*/ 0 w 1136"/>
                  <a:gd name="T31" fmla="*/ 0 h 721"/>
                  <a:gd name="T32" fmla="*/ 0 w 1136"/>
                  <a:gd name="T33" fmla="*/ 0 h 721"/>
                  <a:gd name="T34" fmla="*/ 0 w 1136"/>
                  <a:gd name="T35" fmla="*/ 0 h 721"/>
                  <a:gd name="T36" fmla="*/ 0 w 1136"/>
                  <a:gd name="T37" fmla="*/ 0 h 721"/>
                  <a:gd name="T38" fmla="*/ 0 w 1136"/>
                  <a:gd name="T39" fmla="*/ 0 h 721"/>
                  <a:gd name="T40" fmla="*/ 0 w 1136"/>
                  <a:gd name="T41" fmla="*/ 0 h 721"/>
                  <a:gd name="T42" fmla="*/ 0 w 1136"/>
                  <a:gd name="T43" fmla="*/ 0 h 721"/>
                  <a:gd name="T44" fmla="*/ 0 w 1136"/>
                  <a:gd name="T45" fmla="*/ 0 h 721"/>
                  <a:gd name="T46" fmla="*/ 0 w 1136"/>
                  <a:gd name="T47" fmla="*/ 0 h 721"/>
                  <a:gd name="T48" fmla="*/ 0 w 1136"/>
                  <a:gd name="T49" fmla="*/ 0 h 721"/>
                  <a:gd name="T50" fmla="*/ 0 w 1136"/>
                  <a:gd name="T51" fmla="*/ 0 h 721"/>
                  <a:gd name="T52" fmla="*/ 0 w 1136"/>
                  <a:gd name="T53" fmla="*/ 0 h 721"/>
                  <a:gd name="T54" fmla="*/ 0 w 1136"/>
                  <a:gd name="T55" fmla="*/ 0 h 721"/>
                  <a:gd name="T56" fmla="*/ 0 w 1136"/>
                  <a:gd name="T57" fmla="*/ 0 h 721"/>
                  <a:gd name="T58" fmla="*/ 0 w 1136"/>
                  <a:gd name="T59" fmla="*/ 0 h 721"/>
                  <a:gd name="T60" fmla="*/ 0 w 1136"/>
                  <a:gd name="T61" fmla="*/ 0 h 721"/>
                  <a:gd name="T62" fmla="*/ 0 w 1136"/>
                  <a:gd name="T63" fmla="*/ 0 h 721"/>
                  <a:gd name="T64" fmla="*/ 0 w 1136"/>
                  <a:gd name="T65" fmla="*/ 0 h 721"/>
                  <a:gd name="T66" fmla="*/ 0 w 1136"/>
                  <a:gd name="T67" fmla="*/ 0 h 721"/>
                  <a:gd name="T68" fmla="*/ 0 w 1136"/>
                  <a:gd name="T69" fmla="*/ 0 h 721"/>
                  <a:gd name="T70" fmla="*/ 0 w 1136"/>
                  <a:gd name="T71" fmla="*/ 0 h 721"/>
                  <a:gd name="T72" fmla="*/ 0 w 1136"/>
                  <a:gd name="T73" fmla="*/ 0 h 721"/>
                  <a:gd name="T74" fmla="*/ 0 w 1136"/>
                  <a:gd name="T75" fmla="*/ 0 h 721"/>
                  <a:gd name="T76" fmla="*/ 0 w 1136"/>
                  <a:gd name="T77" fmla="*/ 0 h 721"/>
                  <a:gd name="T78" fmla="*/ 0 w 1136"/>
                  <a:gd name="T79" fmla="*/ 0 h 721"/>
                  <a:gd name="T80" fmla="*/ 0 w 1136"/>
                  <a:gd name="T81" fmla="*/ 0 h 721"/>
                  <a:gd name="T82" fmla="*/ 0 w 1136"/>
                  <a:gd name="T83" fmla="*/ 0 h 721"/>
                  <a:gd name="T84" fmla="*/ 0 w 1136"/>
                  <a:gd name="T85" fmla="*/ 0 h 721"/>
                  <a:gd name="T86" fmla="*/ 0 w 1136"/>
                  <a:gd name="T87" fmla="*/ 0 h 721"/>
                  <a:gd name="T88" fmla="*/ 0 w 1136"/>
                  <a:gd name="T89" fmla="*/ 0 h 721"/>
                  <a:gd name="T90" fmla="*/ 0 w 1136"/>
                  <a:gd name="T91" fmla="*/ 0 h 721"/>
                  <a:gd name="T92" fmla="*/ 0 w 1136"/>
                  <a:gd name="T93" fmla="*/ 0 h 721"/>
                  <a:gd name="T94" fmla="*/ 0 w 1136"/>
                  <a:gd name="T95" fmla="*/ 0 h 721"/>
                  <a:gd name="T96" fmla="*/ 0 w 1136"/>
                  <a:gd name="T97" fmla="*/ 0 h 721"/>
                  <a:gd name="T98" fmla="*/ 0 w 1136"/>
                  <a:gd name="T99" fmla="*/ 0 h 721"/>
                  <a:gd name="T100" fmla="*/ 0 w 1136"/>
                  <a:gd name="T101" fmla="*/ 0 h 7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6"/>
                  <a:gd name="T154" fmla="*/ 0 h 721"/>
                  <a:gd name="T155" fmla="*/ 1136 w 1136"/>
                  <a:gd name="T156" fmla="*/ 721 h 7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6" h="721">
                    <a:moveTo>
                      <a:pt x="40" y="445"/>
                    </a:moveTo>
                    <a:lnTo>
                      <a:pt x="27" y="451"/>
                    </a:lnTo>
                    <a:lnTo>
                      <a:pt x="21" y="462"/>
                    </a:lnTo>
                    <a:lnTo>
                      <a:pt x="32" y="482"/>
                    </a:lnTo>
                    <a:lnTo>
                      <a:pt x="37" y="529"/>
                    </a:lnTo>
                    <a:lnTo>
                      <a:pt x="26" y="540"/>
                    </a:lnTo>
                    <a:lnTo>
                      <a:pt x="4" y="551"/>
                    </a:lnTo>
                    <a:lnTo>
                      <a:pt x="0" y="557"/>
                    </a:lnTo>
                    <a:lnTo>
                      <a:pt x="60" y="591"/>
                    </a:lnTo>
                    <a:lnTo>
                      <a:pt x="66" y="602"/>
                    </a:lnTo>
                    <a:lnTo>
                      <a:pt x="76" y="631"/>
                    </a:lnTo>
                    <a:lnTo>
                      <a:pt x="93" y="651"/>
                    </a:lnTo>
                    <a:lnTo>
                      <a:pt x="117" y="659"/>
                    </a:lnTo>
                    <a:lnTo>
                      <a:pt x="186" y="682"/>
                    </a:lnTo>
                    <a:lnTo>
                      <a:pt x="233" y="693"/>
                    </a:lnTo>
                    <a:lnTo>
                      <a:pt x="259" y="691"/>
                    </a:lnTo>
                    <a:lnTo>
                      <a:pt x="292" y="679"/>
                    </a:lnTo>
                    <a:lnTo>
                      <a:pt x="319" y="660"/>
                    </a:lnTo>
                    <a:lnTo>
                      <a:pt x="366" y="662"/>
                    </a:lnTo>
                    <a:lnTo>
                      <a:pt x="383" y="666"/>
                    </a:lnTo>
                    <a:lnTo>
                      <a:pt x="404" y="688"/>
                    </a:lnTo>
                    <a:lnTo>
                      <a:pt x="433" y="703"/>
                    </a:lnTo>
                    <a:lnTo>
                      <a:pt x="465" y="718"/>
                    </a:lnTo>
                    <a:lnTo>
                      <a:pt x="480" y="721"/>
                    </a:lnTo>
                    <a:lnTo>
                      <a:pt x="498" y="721"/>
                    </a:lnTo>
                    <a:lnTo>
                      <a:pt x="515" y="715"/>
                    </a:lnTo>
                    <a:lnTo>
                      <a:pt x="546" y="699"/>
                    </a:lnTo>
                    <a:lnTo>
                      <a:pt x="567" y="691"/>
                    </a:lnTo>
                    <a:lnTo>
                      <a:pt x="579" y="691"/>
                    </a:lnTo>
                    <a:lnTo>
                      <a:pt x="601" y="695"/>
                    </a:lnTo>
                    <a:lnTo>
                      <a:pt x="614" y="695"/>
                    </a:lnTo>
                    <a:lnTo>
                      <a:pt x="623" y="691"/>
                    </a:lnTo>
                    <a:lnTo>
                      <a:pt x="632" y="681"/>
                    </a:lnTo>
                    <a:lnTo>
                      <a:pt x="656" y="627"/>
                    </a:lnTo>
                    <a:lnTo>
                      <a:pt x="678" y="602"/>
                    </a:lnTo>
                    <a:lnTo>
                      <a:pt x="692" y="595"/>
                    </a:lnTo>
                    <a:lnTo>
                      <a:pt x="711" y="588"/>
                    </a:lnTo>
                    <a:lnTo>
                      <a:pt x="731" y="587"/>
                    </a:lnTo>
                    <a:lnTo>
                      <a:pt x="772" y="588"/>
                    </a:lnTo>
                    <a:lnTo>
                      <a:pt x="827" y="587"/>
                    </a:lnTo>
                    <a:lnTo>
                      <a:pt x="949" y="575"/>
                    </a:lnTo>
                    <a:lnTo>
                      <a:pt x="976" y="560"/>
                    </a:lnTo>
                    <a:lnTo>
                      <a:pt x="998" y="550"/>
                    </a:lnTo>
                    <a:lnTo>
                      <a:pt x="1020" y="542"/>
                    </a:lnTo>
                    <a:lnTo>
                      <a:pt x="1043" y="535"/>
                    </a:lnTo>
                    <a:lnTo>
                      <a:pt x="1064" y="521"/>
                    </a:lnTo>
                    <a:lnTo>
                      <a:pt x="1065" y="514"/>
                    </a:lnTo>
                    <a:lnTo>
                      <a:pt x="1062" y="493"/>
                    </a:lnTo>
                    <a:lnTo>
                      <a:pt x="1061" y="484"/>
                    </a:lnTo>
                    <a:lnTo>
                      <a:pt x="1072" y="467"/>
                    </a:lnTo>
                    <a:lnTo>
                      <a:pt x="1081" y="462"/>
                    </a:lnTo>
                    <a:lnTo>
                      <a:pt x="1086" y="462"/>
                    </a:lnTo>
                    <a:lnTo>
                      <a:pt x="1092" y="466"/>
                    </a:lnTo>
                    <a:lnTo>
                      <a:pt x="1106" y="485"/>
                    </a:lnTo>
                    <a:lnTo>
                      <a:pt x="1114" y="485"/>
                    </a:lnTo>
                    <a:lnTo>
                      <a:pt x="1136" y="470"/>
                    </a:lnTo>
                    <a:lnTo>
                      <a:pt x="1136" y="463"/>
                    </a:lnTo>
                    <a:lnTo>
                      <a:pt x="1094" y="433"/>
                    </a:lnTo>
                    <a:lnTo>
                      <a:pt x="1062" y="397"/>
                    </a:lnTo>
                    <a:lnTo>
                      <a:pt x="1034" y="380"/>
                    </a:lnTo>
                    <a:lnTo>
                      <a:pt x="1001" y="358"/>
                    </a:lnTo>
                    <a:lnTo>
                      <a:pt x="996" y="354"/>
                    </a:lnTo>
                    <a:lnTo>
                      <a:pt x="995" y="339"/>
                    </a:lnTo>
                    <a:lnTo>
                      <a:pt x="960" y="325"/>
                    </a:lnTo>
                    <a:lnTo>
                      <a:pt x="968" y="299"/>
                    </a:lnTo>
                    <a:lnTo>
                      <a:pt x="973" y="300"/>
                    </a:lnTo>
                    <a:lnTo>
                      <a:pt x="974" y="298"/>
                    </a:lnTo>
                    <a:lnTo>
                      <a:pt x="957" y="292"/>
                    </a:lnTo>
                    <a:lnTo>
                      <a:pt x="960" y="287"/>
                    </a:lnTo>
                    <a:lnTo>
                      <a:pt x="945" y="277"/>
                    </a:lnTo>
                    <a:lnTo>
                      <a:pt x="938" y="277"/>
                    </a:lnTo>
                    <a:lnTo>
                      <a:pt x="935" y="267"/>
                    </a:lnTo>
                    <a:lnTo>
                      <a:pt x="921" y="262"/>
                    </a:lnTo>
                    <a:lnTo>
                      <a:pt x="913" y="256"/>
                    </a:lnTo>
                    <a:lnTo>
                      <a:pt x="910" y="248"/>
                    </a:lnTo>
                    <a:lnTo>
                      <a:pt x="910" y="231"/>
                    </a:lnTo>
                    <a:lnTo>
                      <a:pt x="905" y="223"/>
                    </a:lnTo>
                    <a:lnTo>
                      <a:pt x="896" y="212"/>
                    </a:lnTo>
                    <a:lnTo>
                      <a:pt x="865" y="198"/>
                    </a:lnTo>
                    <a:lnTo>
                      <a:pt x="868" y="186"/>
                    </a:lnTo>
                    <a:lnTo>
                      <a:pt x="847" y="186"/>
                    </a:lnTo>
                    <a:lnTo>
                      <a:pt x="847" y="190"/>
                    </a:lnTo>
                    <a:lnTo>
                      <a:pt x="819" y="180"/>
                    </a:lnTo>
                    <a:lnTo>
                      <a:pt x="807" y="160"/>
                    </a:lnTo>
                    <a:lnTo>
                      <a:pt x="792" y="156"/>
                    </a:lnTo>
                    <a:lnTo>
                      <a:pt x="785" y="158"/>
                    </a:lnTo>
                    <a:lnTo>
                      <a:pt x="780" y="164"/>
                    </a:lnTo>
                    <a:lnTo>
                      <a:pt x="780" y="171"/>
                    </a:lnTo>
                    <a:lnTo>
                      <a:pt x="777" y="187"/>
                    </a:lnTo>
                    <a:lnTo>
                      <a:pt x="771" y="193"/>
                    </a:lnTo>
                    <a:lnTo>
                      <a:pt x="764" y="194"/>
                    </a:lnTo>
                    <a:lnTo>
                      <a:pt x="756" y="193"/>
                    </a:lnTo>
                    <a:lnTo>
                      <a:pt x="749" y="185"/>
                    </a:lnTo>
                    <a:lnTo>
                      <a:pt x="739" y="175"/>
                    </a:lnTo>
                    <a:lnTo>
                      <a:pt x="738" y="168"/>
                    </a:lnTo>
                    <a:lnTo>
                      <a:pt x="741" y="163"/>
                    </a:lnTo>
                    <a:lnTo>
                      <a:pt x="749" y="157"/>
                    </a:lnTo>
                    <a:lnTo>
                      <a:pt x="753" y="145"/>
                    </a:lnTo>
                    <a:lnTo>
                      <a:pt x="752" y="132"/>
                    </a:lnTo>
                    <a:lnTo>
                      <a:pt x="742" y="94"/>
                    </a:lnTo>
                    <a:lnTo>
                      <a:pt x="741" y="59"/>
                    </a:lnTo>
                    <a:lnTo>
                      <a:pt x="742" y="47"/>
                    </a:lnTo>
                    <a:lnTo>
                      <a:pt x="750" y="34"/>
                    </a:lnTo>
                    <a:lnTo>
                      <a:pt x="767" y="25"/>
                    </a:lnTo>
                    <a:lnTo>
                      <a:pt x="772" y="15"/>
                    </a:lnTo>
                    <a:lnTo>
                      <a:pt x="771" y="7"/>
                    </a:lnTo>
                    <a:lnTo>
                      <a:pt x="769" y="4"/>
                    </a:lnTo>
                    <a:lnTo>
                      <a:pt x="763" y="1"/>
                    </a:lnTo>
                    <a:lnTo>
                      <a:pt x="736" y="15"/>
                    </a:lnTo>
                    <a:lnTo>
                      <a:pt x="714" y="19"/>
                    </a:lnTo>
                    <a:lnTo>
                      <a:pt x="698" y="30"/>
                    </a:lnTo>
                    <a:lnTo>
                      <a:pt x="686" y="33"/>
                    </a:lnTo>
                    <a:lnTo>
                      <a:pt x="670" y="33"/>
                    </a:lnTo>
                    <a:lnTo>
                      <a:pt x="648" y="30"/>
                    </a:lnTo>
                    <a:lnTo>
                      <a:pt x="598" y="22"/>
                    </a:lnTo>
                    <a:lnTo>
                      <a:pt x="549" y="0"/>
                    </a:lnTo>
                    <a:lnTo>
                      <a:pt x="524" y="30"/>
                    </a:lnTo>
                    <a:lnTo>
                      <a:pt x="502" y="49"/>
                    </a:lnTo>
                    <a:lnTo>
                      <a:pt x="505" y="56"/>
                    </a:lnTo>
                    <a:lnTo>
                      <a:pt x="501" y="62"/>
                    </a:lnTo>
                    <a:lnTo>
                      <a:pt x="484" y="60"/>
                    </a:lnTo>
                    <a:lnTo>
                      <a:pt x="473" y="63"/>
                    </a:lnTo>
                    <a:lnTo>
                      <a:pt x="466" y="69"/>
                    </a:lnTo>
                    <a:lnTo>
                      <a:pt x="458" y="78"/>
                    </a:lnTo>
                    <a:lnTo>
                      <a:pt x="454" y="91"/>
                    </a:lnTo>
                    <a:lnTo>
                      <a:pt x="436" y="98"/>
                    </a:lnTo>
                    <a:lnTo>
                      <a:pt x="396" y="107"/>
                    </a:lnTo>
                    <a:lnTo>
                      <a:pt x="396" y="123"/>
                    </a:lnTo>
                    <a:lnTo>
                      <a:pt x="371" y="128"/>
                    </a:lnTo>
                    <a:lnTo>
                      <a:pt x="364" y="135"/>
                    </a:lnTo>
                    <a:lnTo>
                      <a:pt x="367" y="140"/>
                    </a:lnTo>
                    <a:lnTo>
                      <a:pt x="366" y="146"/>
                    </a:lnTo>
                    <a:lnTo>
                      <a:pt x="350" y="146"/>
                    </a:lnTo>
                    <a:lnTo>
                      <a:pt x="344" y="150"/>
                    </a:lnTo>
                    <a:lnTo>
                      <a:pt x="345" y="154"/>
                    </a:lnTo>
                    <a:lnTo>
                      <a:pt x="349" y="161"/>
                    </a:lnTo>
                    <a:lnTo>
                      <a:pt x="361" y="168"/>
                    </a:lnTo>
                    <a:lnTo>
                      <a:pt x="375" y="172"/>
                    </a:lnTo>
                    <a:lnTo>
                      <a:pt x="400" y="172"/>
                    </a:lnTo>
                    <a:lnTo>
                      <a:pt x="408" y="174"/>
                    </a:lnTo>
                    <a:lnTo>
                      <a:pt x="416" y="179"/>
                    </a:lnTo>
                    <a:lnTo>
                      <a:pt x="418" y="185"/>
                    </a:lnTo>
                    <a:lnTo>
                      <a:pt x="416" y="191"/>
                    </a:lnTo>
                    <a:lnTo>
                      <a:pt x="411" y="201"/>
                    </a:lnTo>
                    <a:lnTo>
                      <a:pt x="413" y="208"/>
                    </a:lnTo>
                    <a:lnTo>
                      <a:pt x="415" y="216"/>
                    </a:lnTo>
                    <a:lnTo>
                      <a:pt x="422" y="227"/>
                    </a:lnTo>
                    <a:lnTo>
                      <a:pt x="436" y="245"/>
                    </a:lnTo>
                    <a:lnTo>
                      <a:pt x="446" y="248"/>
                    </a:lnTo>
                    <a:lnTo>
                      <a:pt x="468" y="240"/>
                    </a:lnTo>
                    <a:lnTo>
                      <a:pt x="476" y="240"/>
                    </a:lnTo>
                    <a:lnTo>
                      <a:pt x="477" y="244"/>
                    </a:lnTo>
                    <a:lnTo>
                      <a:pt x="477" y="251"/>
                    </a:lnTo>
                    <a:lnTo>
                      <a:pt x="469" y="260"/>
                    </a:lnTo>
                    <a:lnTo>
                      <a:pt x="469" y="270"/>
                    </a:lnTo>
                    <a:lnTo>
                      <a:pt x="477" y="287"/>
                    </a:lnTo>
                    <a:lnTo>
                      <a:pt x="473" y="292"/>
                    </a:lnTo>
                    <a:lnTo>
                      <a:pt x="462" y="296"/>
                    </a:lnTo>
                    <a:lnTo>
                      <a:pt x="454" y="299"/>
                    </a:lnTo>
                    <a:lnTo>
                      <a:pt x="440" y="317"/>
                    </a:lnTo>
                    <a:lnTo>
                      <a:pt x="447" y="322"/>
                    </a:lnTo>
                    <a:lnTo>
                      <a:pt x="449" y="354"/>
                    </a:lnTo>
                    <a:lnTo>
                      <a:pt x="430" y="356"/>
                    </a:lnTo>
                    <a:lnTo>
                      <a:pt x="411" y="343"/>
                    </a:lnTo>
                    <a:lnTo>
                      <a:pt x="407" y="350"/>
                    </a:lnTo>
                    <a:lnTo>
                      <a:pt x="411" y="362"/>
                    </a:lnTo>
                    <a:lnTo>
                      <a:pt x="393" y="369"/>
                    </a:lnTo>
                    <a:lnTo>
                      <a:pt x="394" y="383"/>
                    </a:lnTo>
                    <a:lnTo>
                      <a:pt x="385" y="384"/>
                    </a:lnTo>
                    <a:lnTo>
                      <a:pt x="391" y="408"/>
                    </a:lnTo>
                    <a:lnTo>
                      <a:pt x="400" y="415"/>
                    </a:lnTo>
                    <a:lnTo>
                      <a:pt x="400" y="435"/>
                    </a:lnTo>
                    <a:lnTo>
                      <a:pt x="400" y="442"/>
                    </a:lnTo>
                    <a:lnTo>
                      <a:pt x="396" y="442"/>
                    </a:lnTo>
                    <a:lnTo>
                      <a:pt x="397" y="434"/>
                    </a:lnTo>
                    <a:lnTo>
                      <a:pt x="397" y="424"/>
                    </a:lnTo>
                    <a:lnTo>
                      <a:pt x="372" y="427"/>
                    </a:lnTo>
                    <a:lnTo>
                      <a:pt x="375" y="440"/>
                    </a:lnTo>
                    <a:lnTo>
                      <a:pt x="325" y="448"/>
                    </a:lnTo>
                    <a:lnTo>
                      <a:pt x="324" y="438"/>
                    </a:lnTo>
                    <a:lnTo>
                      <a:pt x="302" y="441"/>
                    </a:lnTo>
                    <a:lnTo>
                      <a:pt x="297" y="448"/>
                    </a:lnTo>
                    <a:lnTo>
                      <a:pt x="297" y="455"/>
                    </a:lnTo>
                    <a:lnTo>
                      <a:pt x="283" y="455"/>
                    </a:lnTo>
                    <a:lnTo>
                      <a:pt x="281" y="464"/>
                    </a:lnTo>
                    <a:lnTo>
                      <a:pt x="261" y="470"/>
                    </a:lnTo>
                    <a:lnTo>
                      <a:pt x="250" y="470"/>
                    </a:lnTo>
                    <a:lnTo>
                      <a:pt x="247" y="478"/>
                    </a:lnTo>
                    <a:lnTo>
                      <a:pt x="248" y="486"/>
                    </a:lnTo>
                    <a:lnTo>
                      <a:pt x="255" y="493"/>
                    </a:lnTo>
                    <a:lnTo>
                      <a:pt x="253" y="492"/>
                    </a:lnTo>
                    <a:lnTo>
                      <a:pt x="253" y="504"/>
                    </a:lnTo>
                    <a:lnTo>
                      <a:pt x="247" y="507"/>
                    </a:lnTo>
                    <a:lnTo>
                      <a:pt x="247" y="535"/>
                    </a:lnTo>
                    <a:lnTo>
                      <a:pt x="242" y="550"/>
                    </a:lnTo>
                    <a:lnTo>
                      <a:pt x="197" y="536"/>
                    </a:lnTo>
                    <a:lnTo>
                      <a:pt x="193" y="532"/>
                    </a:lnTo>
                    <a:lnTo>
                      <a:pt x="187" y="488"/>
                    </a:lnTo>
                    <a:lnTo>
                      <a:pt x="171" y="499"/>
                    </a:lnTo>
                    <a:lnTo>
                      <a:pt x="164" y="493"/>
                    </a:lnTo>
                    <a:lnTo>
                      <a:pt x="132" y="477"/>
                    </a:lnTo>
                    <a:lnTo>
                      <a:pt x="126" y="478"/>
                    </a:lnTo>
                    <a:lnTo>
                      <a:pt x="87" y="464"/>
                    </a:lnTo>
                    <a:lnTo>
                      <a:pt x="85" y="455"/>
                    </a:lnTo>
                    <a:lnTo>
                      <a:pt x="76" y="459"/>
                    </a:lnTo>
                    <a:lnTo>
                      <a:pt x="48" y="444"/>
                    </a:lnTo>
                    <a:lnTo>
                      <a:pt x="40" y="445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5" name="Freeform 19"/>
              <p:cNvSpPr>
                <a:spLocks/>
              </p:cNvSpPr>
              <p:nvPr/>
            </p:nvSpPr>
            <p:spPr bwMode="auto">
              <a:xfrm>
                <a:off x="3877" y="1709"/>
                <a:ext cx="507" cy="403"/>
              </a:xfrm>
              <a:custGeom>
                <a:avLst/>
                <a:gdLst>
                  <a:gd name="T0" fmla="*/ 0 w 1319"/>
                  <a:gd name="T1" fmla="*/ 0 h 1048"/>
                  <a:gd name="T2" fmla="*/ 0 w 1319"/>
                  <a:gd name="T3" fmla="*/ 0 h 1048"/>
                  <a:gd name="T4" fmla="*/ 0 w 1319"/>
                  <a:gd name="T5" fmla="*/ 0 h 1048"/>
                  <a:gd name="T6" fmla="*/ 0 w 1319"/>
                  <a:gd name="T7" fmla="*/ 0 h 1048"/>
                  <a:gd name="T8" fmla="*/ 0 w 1319"/>
                  <a:gd name="T9" fmla="*/ 0 h 1048"/>
                  <a:gd name="T10" fmla="*/ 0 w 1319"/>
                  <a:gd name="T11" fmla="*/ 0 h 1048"/>
                  <a:gd name="T12" fmla="*/ 0 w 1319"/>
                  <a:gd name="T13" fmla="*/ 0 h 1048"/>
                  <a:gd name="T14" fmla="*/ 0 w 1319"/>
                  <a:gd name="T15" fmla="*/ 0 h 1048"/>
                  <a:gd name="T16" fmla="*/ 0 w 1319"/>
                  <a:gd name="T17" fmla="*/ 0 h 1048"/>
                  <a:gd name="T18" fmla="*/ 0 w 1319"/>
                  <a:gd name="T19" fmla="*/ 0 h 1048"/>
                  <a:gd name="T20" fmla="*/ 0 w 1319"/>
                  <a:gd name="T21" fmla="*/ 0 h 1048"/>
                  <a:gd name="T22" fmla="*/ 0 w 1319"/>
                  <a:gd name="T23" fmla="*/ 0 h 1048"/>
                  <a:gd name="T24" fmla="*/ 0 w 1319"/>
                  <a:gd name="T25" fmla="*/ 0 h 1048"/>
                  <a:gd name="T26" fmla="*/ 0 w 1319"/>
                  <a:gd name="T27" fmla="*/ 0 h 1048"/>
                  <a:gd name="T28" fmla="*/ 0 w 1319"/>
                  <a:gd name="T29" fmla="*/ 0 h 1048"/>
                  <a:gd name="T30" fmla="*/ 0 w 1319"/>
                  <a:gd name="T31" fmla="*/ 0 h 1048"/>
                  <a:gd name="T32" fmla="*/ 0 w 1319"/>
                  <a:gd name="T33" fmla="*/ 0 h 1048"/>
                  <a:gd name="T34" fmla="*/ 0 w 1319"/>
                  <a:gd name="T35" fmla="*/ 0 h 1048"/>
                  <a:gd name="T36" fmla="*/ 0 w 1319"/>
                  <a:gd name="T37" fmla="*/ 0 h 1048"/>
                  <a:gd name="T38" fmla="*/ 0 w 1319"/>
                  <a:gd name="T39" fmla="*/ 0 h 1048"/>
                  <a:gd name="T40" fmla="*/ 0 w 1319"/>
                  <a:gd name="T41" fmla="*/ 0 h 1048"/>
                  <a:gd name="T42" fmla="*/ 0 w 1319"/>
                  <a:gd name="T43" fmla="*/ 0 h 1048"/>
                  <a:gd name="T44" fmla="*/ 0 w 1319"/>
                  <a:gd name="T45" fmla="*/ 0 h 1048"/>
                  <a:gd name="T46" fmla="*/ 0 w 1319"/>
                  <a:gd name="T47" fmla="*/ 0 h 1048"/>
                  <a:gd name="T48" fmla="*/ 0 w 1319"/>
                  <a:gd name="T49" fmla="*/ 0 h 1048"/>
                  <a:gd name="T50" fmla="*/ 0 w 1319"/>
                  <a:gd name="T51" fmla="*/ 0 h 1048"/>
                  <a:gd name="T52" fmla="*/ 0 w 1319"/>
                  <a:gd name="T53" fmla="*/ 0 h 1048"/>
                  <a:gd name="T54" fmla="*/ 0 w 1319"/>
                  <a:gd name="T55" fmla="*/ 0 h 1048"/>
                  <a:gd name="T56" fmla="*/ 0 w 1319"/>
                  <a:gd name="T57" fmla="*/ 0 h 1048"/>
                  <a:gd name="T58" fmla="*/ 0 w 1319"/>
                  <a:gd name="T59" fmla="*/ 0 h 1048"/>
                  <a:gd name="T60" fmla="*/ 0 w 1319"/>
                  <a:gd name="T61" fmla="*/ 0 h 1048"/>
                  <a:gd name="T62" fmla="*/ 0 w 1319"/>
                  <a:gd name="T63" fmla="*/ 0 h 1048"/>
                  <a:gd name="T64" fmla="*/ 0 w 1319"/>
                  <a:gd name="T65" fmla="*/ 0 h 1048"/>
                  <a:gd name="T66" fmla="*/ 0 w 1319"/>
                  <a:gd name="T67" fmla="*/ 0 h 1048"/>
                  <a:gd name="T68" fmla="*/ 0 w 1319"/>
                  <a:gd name="T69" fmla="*/ 0 h 1048"/>
                  <a:gd name="T70" fmla="*/ 0 w 1319"/>
                  <a:gd name="T71" fmla="*/ 0 h 1048"/>
                  <a:gd name="T72" fmla="*/ 0 w 1319"/>
                  <a:gd name="T73" fmla="*/ 0 h 1048"/>
                  <a:gd name="T74" fmla="*/ 0 w 1319"/>
                  <a:gd name="T75" fmla="*/ 0 h 1048"/>
                  <a:gd name="T76" fmla="*/ 0 w 1319"/>
                  <a:gd name="T77" fmla="*/ 0 h 1048"/>
                  <a:gd name="T78" fmla="*/ 0 w 1319"/>
                  <a:gd name="T79" fmla="*/ 0 h 1048"/>
                  <a:gd name="T80" fmla="*/ 0 w 1319"/>
                  <a:gd name="T81" fmla="*/ 0 h 1048"/>
                  <a:gd name="T82" fmla="*/ 0 w 1319"/>
                  <a:gd name="T83" fmla="*/ 0 h 1048"/>
                  <a:gd name="T84" fmla="*/ 0 w 1319"/>
                  <a:gd name="T85" fmla="*/ 0 h 1048"/>
                  <a:gd name="T86" fmla="*/ 0 w 1319"/>
                  <a:gd name="T87" fmla="*/ 0 h 1048"/>
                  <a:gd name="T88" fmla="*/ 0 w 1319"/>
                  <a:gd name="T89" fmla="*/ 0 h 1048"/>
                  <a:gd name="T90" fmla="*/ 0 w 1319"/>
                  <a:gd name="T91" fmla="*/ 0 h 1048"/>
                  <a:gd name="T92" fmla="*/ 0 w 1319"/>
                  <a:gd name="T93" fmla="*/ 0 h 1048"/>
                  <a:gd name="T94" fmla="*/ 0 w 1319"/>
                  <a:gd name="T95" fmla="*/ 0 h 1048"/>
                  <a:gd name="T96" fmla="*/ 0 w 1319"/>
                  <a:gd name="T97" fmla="*/ 0 h 1048"/>
                  <a:gd name="T98" fmla="*/ 0 w 1319"/>
                  <a:gd name="T99" fmla="*/ 0 h 1048"/>
                  <a:gd name="T100" fmla="*/ 0 w 1319"/>
                  <a:gd name="T101" fmla="*/ 0 h 1048"/>
                  <a:gd name="T102" fmla="*/ 0 w 1319"/>
                  <a:gd name="T103" fmla="*/ 0 h 1048"/>
                  <a:gd name="T104" fmla="*/ 0 w 1319"/>
                  <a:gd name="T105" fmla="*/ 0 h 1048"/>
                  <a:gd name="T106" fmla="*/ 0 w 1319"/>
                  <a:gd name="T107" fmla="*/ 0 h 1048"/>
                  <a:gd name="T108" fmla="*/ 0 w 1319"/>
                  <a:gd name="T109" fmla="*/ 0 h 1048"/>
                  <a:gd name="T110" fmla="*/ 0 w 1319"/>
                  <a:gd name="T111" fmla="*/ 0 h 1048"/>
                  <a:gd name="T112" fmla="*/ 0 w 1319"/>
                  <a:gd name="T113" fmla="*/ 0 h 1048"/>
                  <a:gd name="T114" fmla="*/ 0 w 1319"/>
                  <a:gd name="T115" fmla="*/ 0 h 1048"/>
                  <a:gd name="T116" fmla="*/ 0 w 1319"/>
                  <a:gd name="T117" fmla="*/ 0 h 1048"/>
                  <a:gd name="T118" fmla="*/ 0 w 1319"/>
                  <a:gd name="T119" fmla="*/ 0 h 10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319"/>
                  <a:gd name="T181" fmla="*/ 0 h 1048"/>
                  <a:gd name="T182" fmla="*/ 1319 w 1319"/>
                  <a:gd name="T183" fmla="*/ 1048 h 104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319" h="1048">
                    <a:moveTo>
                      <a:pt x="431" y="262"/>
                    </a:moveTo>
                    <a:lnTo>
                      <a:pt x="445" y="247"/>
                    </a:lnTo>
                    <a:lnTo>
                      <a:pt x="460" y="235"/>
                    </a:lnTo>
                    <a:lnTo>
                      <a:pt x="450" y="221"/>
                    </a:lnTo>
                    <a:lnTo>
                      <a:pt x="480" y="231"/>
                    </a:lnTo>
                    <a:lnTo>
                      <a:pt x="508" y="264"/>
                    </a:lnTo>
                    <a:lnTo>
                      <a:pt x="525" y="269"/>
                    </a:lnTo>
                    <a:lnTo>
                      <a:pt x="551" y="265"/>
                    </a:lnTo>
                    <a:lnTo>
                      <a:pt x="573" y="256"/>
                    </a:lnTo>
                    <a:lnTo>
                      <a:pt x="615" y="233"/>
                    </a:lnTo>
                    <a:lnTo>
                      <a:pt x="634" y="222"/>
                    </a:lnTo>
                    <a:lnTo>
                      <a:pt x="649" y="216"/>
                    </a:lnTo>
                    <a:lnTo>
                      <a:pt x="640" y="191"/>
                    </a:lnTo>
                    <a:lnTo>
                      <a:pt x="640" y="184"/>
                    </a:lnTo>
                    <a:lnTo>
                      <a:pt x="642" y="177"/>
                    </a:lnTo>
                    <a:lnTo>
                      <a:pt x="681" y="163"/>
                    </a:lnTo>
                    <a:lnTo>
                      <a:pt x="695" y="159"/>
                    </a:lnTo>
                    <a:lnTo>
                      <a:pt x="703" y="160"/>
                    </a:lnTo>
                    <a:lnTo>
                      <a:pt x="717" y="170"/>
                    </a:lnTo>
                    <a:lnTo>
                      <a:pt x="729" y="178"/>
                    </a:lnTo>
                    <a:lnTo>
                      <a:pt x="739" y="180"/>
                    </a:lnTo>
                    <a:lnTo>
                      <a:pt x="750" y="177"/>
                    </a:lnTo>
                    <a:lnTo>
                      <a:pt x="770" y="170"/>
                    </a:lnTo>
                    <a:lnTo>
                      <a:pt x="780" y="171"/>
                    </a:lnTo>
                    <a:lnTo>
                      <a:pt x="786" y="176"/>
                    </a:lnTo>
                    <a:lnTo>
                      <a:pt x="789" y="182"/>
                    </a:lnTo>
                    <a:lnTo>
                      <a:pt x="801" y="184"/>
                    </a:lnTo>
                    <a:lnTo>
                      <a:pt x="816" y="181"/>
                    </a:lnTo>
                    <a:lnTo>
                      <a:pt x="836" y="171"/>
                    </a:lnTo>
                    <a:lnTo>
                      <a:pt x="860" y="158"/>
                    </a:lnTo>
                    <a:lnTo>
                      <a:pt x="861" y="148"/>
                    </a:lnTo>
                    <a:lnTo>
                      <a:pt x="860" y="131"/>
                    </a:lnTo>
                    <a:lnTo>
                      <a:pt x="861" y="123"/>
                    </a:lnTo>
                    <a:lnTo>
                      <a:pt x="869" y="114"/>
                    </a:lnTo>
                    <a:lnTo>
                      <a:pt x="896" y="94"/>
                    </a:lnTo>
                    <a:lnTo>
                      <a:pt x="867" y="93"/>
                    </a:lnTo>
                    <a:lnTo>
                      <a:pt x="860" y="86"/>
                    </a:lnTo>
                    <a:lnTo>
                      <a:pt x="845" y="79"/>
                    </a:lnTo>
                    <a:lnTo>
                      <a:pt x="817" y="79"/>
                    </a:lnTo>
                    <a:lnTo>
                      <a:pt x="820" y="72"/>
                    </a:lnTo>
                    <a:lnTo>
                      <a:pt x="820" y="64"/>
                    </a:lnTo>
                    <a:lnTo>
                      <a:pt x="816" y="53"/>
                    </a:lnTo>
                    <a:lnTo>
                      <a:pt x="816" y="47"/>
                    </a:lnTo>
                    <a:lnTo>
                      <a:pt x="820" y="43"/>
                    </a:lnTo>
                    <a:lnTo>
                      <a:pt x="828" y="43"/>
                    </a:lnTo>
                    <a:lnTo>
                      <a:pt x="853" y="54"/>
                    </a:lnTo>
                    <a:lnTo>
                      <a:pt x="863" y="54"/>
                    </a:lnTo>
                    <a:lnTo>
                      <a:pt x="874" y="45"/>
                    </a:lnTo>
                    <a:lnTo>
                      <a:pt x="885" y="23"/>
                    </a:lnTo>
                    <a:lnTo>
                      <a:pt x="894" y="6"/>
                    </a:lnTo>
                    <a:lnTo>
                      <a:pt x="908" y="0"/>
                    </a:lnTo>
                    <a:lnTo>
                      <a:pt x="918" y="6"/>
                    </a:lnTo>
                    <a:lnTo>
                      <a:pt x="936" y="3"/>
                    </a:lnTo>
                    <a:lnTo>
                      <a:pt x="943" y="6"/>
                    </a:lnTo>
                    <a:lnTo>
                      <a:pt x="944" y="10"/>
                    </a:lnTo>
                    <a:lnTo>
                      <a:pt x="941" y="17"/>
                    </a:lnTo>
                    <a:lnTo>
                      <a:pt x="943" y="24"/>
                    </a:lnTo>
                    <a:lnTo>
                      <a:pt x="976" y="36"/>
                    </a:lnTo>
                    <a:lnTo>
                      <a:pt x="1005" y="31"/>
                    </a:lnTo>
                    <a:lnTo>
                      <a:pt x="1018" y="32"/>
                    </a:lnTo>
                    <a:lnTo>
                      <a:pt x="1068" y="61"/>
                    </a:lnTo>
                    <a:lnTo>
                      <a:pt x="1081" y="72"/>
                    </a:lnTo>
                    <a:lnTo>
                      <a:pt x="1084" y="79"/>
                    </a:lnTo>
                    <a:lnTo>
                      <a:pt x="1084" y="83"/>
                    </a:lnTo>
                    <a:lnTo>
                      <a:pt x="1079" y="89"/>
                    </a:lnTo>
                    <a:lnTo>
                      <a:pt x="1071" y="94"/>
                    </a:lnTo>
                    <a:lnTo>
                      <a:pt x="1057" y="101"/>
                    </a:lnTo>
                    <a:lnTo>
                      <a:pt x="1052" y="107"/>
                    </a:lnTo>
                    <a:lnTo>
                      <a:pt x="1051" y="112"/>
                    </a:lnTo>
                    <a:lnTo>
                      <a:pt x="1052" y="119"/>
                    </a:lnTo>
                    <a:lnTo>
                      <a:pt x="1060" y="130"/>
                    </a:lnTo>
                    <a:lnTo>
                      <a:pt x="1056" y="136"/>
                    </a:lnTo>
                    <a:lnTo>
                      <a:pt x="1049" y="141"/>
                    </a:lnTo>
                    <a:lnTo>
                      <a:pt x="1026" y="148"/>
                    </a:lnTo>
                    <a:lnTo>
                      <a:pt x="1021" y="155"/>
                    </a:lnTo>
                    <a:lnTo>
                      <a:pt x="1019" y="178"/>
                    </a:lnTo>
                    <a:lnTo>
                      <a:pt x="1015" y="213"/>
                    </a:lnTo>
                    <a:lnTo>
                      <a:pt x="1035" y="224"/>
                    </a:lnTo>
                    <a:lnTo>
                      <a:pt x="1040" y="233"/>
                    </a:lnTo>
                    <a:lnTo>
                      <a:pt x="1040" y="240"/>
                    </a:lnTo>
                    <a:lnTo>
                      <a:pt x="1030" y="253"/>
                    </a:lnTo>
                    <a:lnTo>
                      <a:pt x="1021" y="268"/>
                    </a:lnTo>
                    <a:lnTo>
                      <a:pt x="1015" y="284"/>
                    </a:lnTo>
                    <a:lnTo>
                      <a:pt x="1019" y="302"/>
                    </a:lnTo>
                    <a:lnTo>
                      <a:pt x="1081" y="296"/>
                    </a:lnTo>
                    <a:lnTo>
                      <a:pt x="1106" y="294"/>
                    </a:lnTo>
                    <a:lnTo>
                      <a:pt x="1140" y="304"/>
                    </a:lnTo>
                    <a:lnTo>
                      <a:pt x="1157" y="308"/>
                    </a:lnTo>
                    <a:lnTo>
                      <a:pt x="1212" y="301"/>
                    </a:lnTo>
                    <a:lnTo>
                      <a:pt x="1217" y="308"/>
                    </a:lnTo>
                    <a:lnTo>
                      <a:pt x="1228" y="318"/>
                    </a:lnTo>
                    <a:lnTo>
                      <a:pt x="1234" y="337"/>
                    </a:lnTo>
                    <a:lnTo>
                      <a:pt x="1234" y="360"/>
                    </a:lnTo>
                    <a:lnTo>
                      <a:pt x="1233" y="369"/>
                    </a:lnTo>
                    <a:lnTo>
                      <a:pt x="1195" y="431"/>
                    </a:lnTo>
                    <a:lnTo>
                      <a:pt x="1178" y="440"/>
                    </a:lnTo>
                    <a:lnTo>
                      <a:pt x="1139" y="460"/>
                    </a:lnTo>
                    <a:lnTo>
                      <a:pt x="1137" y="466"/>
                    </a:lnTo>
                    <a:lnTo>
                      <a:pt x="1140" y="475"/>
                    </a:lnTo>
                    <a:lnTo>
                      <a:pt x="1150" y="482"/>
                    </a:lnTo>
                    <a:lnTo>
                      <a:pt x="1178" y="505"/>
                    </a:lnTo>
                    <a:lnTo>
                      <a:pt x="1223" y="545"/>
                    </a:lnTo>
                    <a:lnTo>
                      <a:pt x="1233" y="546"/>
                    </a:lnTo>
                    <a:lnTo>
                      <a:pt x="1236" y="552"/>
                    </a:lnTo>
                    <a:lnTo>
                      <a:pt x="1236" y="570"/>
                    </a:lnTo>
                    <a:lnTo>
                      <a:pt x="1239" y="578"/>
                    </a:lnTo>
                    <a:lnTo>
                      <a:pt x="1277" y="603"/>
                    </a:lnTo>
                    <a:lnTo>
                      <a:pt x="1289" y="621"/>
                    </a:lnTo>
                    <a:lnTo>
                      <a:pt x="1306" y="661"/>
                    </a:lnTo>
                    <a:lnTo>
                      <a:pt x="1319" y="683"/>
                    </a:lnTo>
                    <a:lnTo>
                      <a:pt x="1306" y="686"/>
                    </a:lnTo>
                    <a:lnTo>
                      <a:pt x="1288" y="720"/>
                    </a:lnTo>
                    <a:lnTo>
                      <a:pt x="1281" y="742"/>
                    </a:lnTo>
                    <a:lnTo>
                      <a:pt x="1274" y="744"/>
                    </a:lnTo>
                    <a:lnTo>
                      <a:pt x="1263" y="734"/>
                    </a:lnTo>
                    <a:lnTo>
                      <a:pt x="1244" y="721"/>
                    </a:lnTo>
                    <a:lnTo>
                      <a:pt x="1211" y="710"/>
                    </a:lnTo>
                    <a:lnTo>
                      <a:pt x="1150" y="713"/>
                    </a:lnTo>
                    <a:lnTo>
                      <a:pt x="1143" y="721"/>
                    </a:lnTo>
                    <a:lnTo>
                      <a:pt x="1134" y="726"/>
                    </a:lnTo>
                    <a:lnTo>
                      <a:pt x="1123" y="726"/>
                    </a:lnTo>
                    <a:lnTo>
                      <a:pt x="1109" y="721"/>
                    </a:lnTo>
                    <a:lnTo>
                      <a:pt x="1082" y="726"/>
                    </a:lnTo>
                    <a:lnTo>
                      <a:pt x="1041" y="720"/>
                    </a:lnTo>
                    <a:lnTo>
                      <a:pt x="990" y="712"/>
                    </a:lnTo>
                    <a:lnTo>
                      <a:pt x="972" y="699"/>
                    </a:lnTo>
                    <a:lnTo>
                      <a:pt x="960" y="705"/>
                    </a:lnTo>
                    <a:lnTo>
                      <a:pt x="944" y="724"/>
                    </a:lnTo>
                    <a:lnTo>
                      <a:pt x="936" y="730"/>
                    </a:lnTo>
                    <a:lnTo>
                      <a:pt x="927" y="733"/>
                    </a:lnTo>
                    <a:lnTo>
                      <a:pt x="907" y="733"/>
                    </a:lnTo>
                    <a:lnTo>
                      <a:pt x="902" y="735"/>
                    </a:lnTo>
                    <a:lnTo>
                      <a:pt x="900" y="739"/>
                    </a:lnTo>
                    <a:lnTo>
                      <a:pt x="907" y="745"/>
                    </a:lnTo>
                    <a:lnTo>
                      <a:pt x="930" y="763"/>
                    </a:lnTo>
                    <a:lnTo>
                      <a:pt x="935" y="775"/>
                    </a:lnTo>
                    <a:lnTo>
                      <a:pt x="933" y="796"/>
                    </a:lnTo>
                    <a:lnTo>
                      <a:pt x="922" y="810"/>
                    </a:lnTo>
                    <a:lnTo>
                      <a:pt x="896" y="824"/>
                    </a:lnTo>
                    <a:lnTo>
                      <a:pt x="866" y="841"/>
                    </a:lnTo>
                    <a:lnTo>
                      <a:pt x="847" y="846"/>
                    </a:lnTo>
                    <a:lnTo>
                      <a:pt x="834" y="840"/>
                    </a:lnTo>
                    <a:lnTo>
                      <a:pt x="822" y="826"/>
                    </a:lnTo>
                    <a:lnTo>
                      <a:pt x="817" y="806"/>
                    </a:lnTo>
                    <a:lnTo>
                      <a:pt x="811" y="800"/>
                    </a:lnTo>
                    <a:lnTo>
                      <a:pt x="797" y="793"/>
                    </a:lnTo>
                    <a:lnTo>
                      <a:pt x="758" y="786"/>
                    </a:lnTo>
                    <a:lnTo>
                      <a:pt x="739" y="788"/>
                    </a:lnTo>
                    <a:lnTo>
                      <a:pt x="731" y="793"/>
                    </a:lnTo>
                    <a:lnTo>
                      <a:pt x="731" y="799"/>
                    </a:lnTo>
                    <a:lnTo>
                      <a:pt x="748" y="829"/>
                    </a:lnTo>
                    <a:lnTo>
                      <a:pt x="748" y="841"/>
                    </a:lnTo>
                    <a:lnTo>
                      <a:pt x="743" y="855"/>
                    </a:lnTo>
                    <a:lnTo>
                      <a:pt x="732" y="869"/>
                    </a:lnTo>
                    <a:lnTo>
                      <a:pt x="714" y="881"/>
                    </a:lnTo>
                    <a:lnTo>
                      <a:pt x="695" y="890"/>
                    </a:lnTo>
                    <a:lnTo>
                      <a:pt x="670" y="888"/>
                    </a:lnTo>
                    <a:lnTo>
                      <a:pt x="648" y="881"/>
                    </a:lnTo>
                    <a:lnTo>
                      <a:pt x="645" y="883"/>
                    </a:lnTo>
                    <a:lnTo>
                      <a:pt x="654" y="908"/>
                    </a:lnTo>
                    <a:lnTo>
                      <a:pt x="649" y="915"/>
                    </a:lnTo>
                    <a:lnTo>
                      <a:pt x="640" y="917"/>
                    </a:lnTo>
                    <a:lnTo>
                      <a:pt x="631" y="919"/>
                    </a:lnTo>
                    <a:lnTo>
                      <a:pt x="623" y="916"/>
                    </a:lnTo>
                    <a:lnTo>
                      <a:pt x="620" y="908"/>
                    </a:lnTo>
                    <a:lnTo>
                      <a:pt x="627" y="873"/>
                    </a:lnTo>
                    <a:lnTo>
                      <a:pt x="594" y="858"/>
                    </a:lnTo>
                    <a:lnTo>
                      <a:pt x="536" y="833"/>
                    </a:lnTo>
                    <a:lnTo>
                      <a:pt x="519" y="833"/>
                    </a:lnTo>
                    <a:lnTo>
                      <a:pt x="507" y="843"/>
                    </a:lnTo>
                    <a:lnTo>
                      <a:pt x="499" y="851"/>
                    </a:lnTo>
                    <a:lnTo>
                      <a:pt x="491" y="873"/>
                    </a:lnTo>
                    <a:lnTo>
                      <a:pt x="478" y="892"/>
                    </a:lnTo>
                    <a:lnTo>
                      <a:pt x="471" y="909"/>
                    </a:lnTo>
                    <a:lnTo>
                      <a:pt x="466" y="932"/>
                    </a:lnTo>
                    <a:lnTo>
                      <a:pt x="452" y="949"/>
                    </a:lnTo>
                    <a:lnTo>
                      <a:pt x="453" y="992"/>
                    </a:lnTo>
                    <a:lnTo>
                      <a:pt x="398" y="977"/>
                    </a:lnTo>
                    <a:lnTo>
                      <a:pt x="386" y="975"/>
                    </a:lnTo>
                    <a:lnTo>
                      <a:pt x="373" y="988"/>
                    </a:lnTo>
                    <a:lnTo>
                      <a:pt x="353" y="1048"/>
                    </a:lnTo>
                    <a:lnTo>
                      <a:pt x="292" y="1029"/>
                    </a:lnTo>
                    <a:lnTo>
                      <a:pt x="270" y="1028"/>
                    </a:lnTo>
                    <a:lnTo>
                      <a:pt x="273" y="1018"/>
                    </a:lnTo>
                    <a:lnTo>
                      <a:pt x="268" y="1010"/>
                    </a:lnTo>
                    <a:lnTo>
                      <a:pt x="257" y="1005"/>
                    </a:lnTo>
                    <a:lnTo>
                      <a:pt x="238" y="1010"/>
                    </a:lnTo>
                    <a:lnTo>
                      <a:pt x="221" y="1030"/>
                    </a:lnTo>
                    <a:lnTo>
                      <a:pt x="212" y="1039"/>
                    </a:lnTo>
                    <a:lnTo>
                      <a:pt x="202" y="1039"/>
                    </a:lnTo>
                    <a:lnTo>
                      <a:pt x="180" y="1026"/>
                    </a:lnTo>
                    <a:lnTo>
                      <a:pt x="140" y="1004"/>
                    </a:lnTo>
                    <a:lnTo>
                      <a:pt x="108" y="986"/>
                    </a:lnTo>
                    <a:lnTo>
                      <a:pt x="99" y="972"/>
                    </a:lnTo>
                    <a:lnTo>
                      <a:pt x="86" y="953"/>
                    </a:lnTo>
                    <a:lnTo>
                      <a:pt x="88" y="927"/>
                    </a:lnTo>
                    <a:lnTo>
                      <a:pt x="97" y="894"/>
                    </a:lnTo>
                    <a:lnTo>
                      <a:pt x="96" y="880"/>
                    </a:lnTo>
                    <a:lnTo>
                      <a:pt x="80" y="866"/>
                    </a:lnTo>
                    <a:lnTo>
                      <a:pt x="53" y="857"/>
                    </a:lnTo>
                    <a:lnTo>
                      <a:pt x="33" y="854"/>
                    </a:lnTo>
                    <a:lnTo>
                      <a:pt x="25" y="833"/>
                    </a:lnTo>
                    <a:lnTo>
                      <a:pt x="0" y="779"/>
                    </a:lnTo>
                    <a:lnTo>
                      <a:pt x="2" y="777"/>
                    </a:lnTo>
                    <a:lnTo>
                      <a:pt x="19" y="773"/>
                    </a:lnTo>
                    <a:lnTo>
                      <a:pt x="16" y="759"/>
                    </a:lnTo>
                    <a:lnTo>
                      <a:pt x="44" y="741"/>
                    </a:lnTo>
                    <a:lnTo>
                      <a:pt x="47" y="737"/>
                    </a:lnTo>
                    <a:lnTo>
                      <a:pt x="46" y="733"/>
                    </a:lnTo>
                    <a:lnTo>
                      <a:pt x="36" y="731"/>
                    </a:lnTo>
                    <a:lnTo>
                      <a:pt x="28" y="724"/>
                    </a:lnTo>
                    <a:lnTo>
                      <a:pt x="30" y="717"/>
                    </a:lnTo>
                    <a:lnTo>
                      <a:pt x="27" y="708"/>
                    </a:lnTo>
                    <a:lnTo>
                      <a:pt x="33" y="693"/>
                    </a:lnTo>
                    <a:lnTo>
                      <a:pt x="36" y="673"/>
                    </a:lnTo>
                    <a:lnTo>
                      <a:pt x="35" y="669"/>
                    </a:lnTo>
                    <a:lnTo>
                      <a:pt x="27" y="657"/>
                    </a:lnTo>
                    <a:lnTo>
                      <a:pt x="57" y="637"/>
                    </a:lnTo>
                    <a:lnTo>
                      <a:pt x="60" y="640"/>
                    </a:lnTo>
                    <a:lnTo>
                      <a:pt x="75" y="633"/>
                    </a:lnTo>
                    <a:lnTo>
                      <a:pt x="94" y="625"/>
                    </a:lnTo>
                    <a:lnTo>
                      <a:pt x="108" y="606"/>
                    </a:lnTo>
                    <a:lnTo>
                      <a:pt x="187" y="636"/>
                    </a:lnTo>
                    <a:lnTo>
                      <a:pt x="196" y="624"/>
                    </a:lnTo>
                    <a:lnTo>
                      <a:pt x="204" y="618"/>
                    </a:lnTo>
                    <a:lnTo>
                      <a:pt x="259" y="585"/>
                    </a:lnTo>
                    <a:lnTo>
                      <a:pt x="249" y="556"/>
                    </a:lnTo>
                    <a:lnTo>
                      <a:pt x="273" y="548"/>
                    </a:lnTo>
                    <a:lnTo>
                      <a:pt x="273" y="544"/>
                    </a:lnTo>
                    <a:lnTo>
                      <a:pt x="262" y="527"/>
                    </a:lnTo>
                    <a:lnTo>
                      <a:pt x="300" y="519"/>
                    </a:lnTo>
                    <a:lnTo>
                      <a:pt x="306" y="497"/>
                    </a:lnTo>
                    <a:lnTo>
                      <a:pt x="301" y="495"/>
                    </a:lnTo>
                    <a:lnTo>
                      <a:pt x="303" y="460"/>
                    </a:lnTo>
                    <a:lnTo>
                      <a:pt x="304" y="428"/>
                    </a:lnTo>
                    <a:lnTo>
                      <a:pt x="318" y="422"/>
                    </a:lnTo>
                    <a:lnTo>
                      <a:pt x="328" y="388"/>
                    </a:lnTo>
                    <a:lnTo>
                      <a:pt x="347" y="367"/>
                    </a:lnTo>
                    <a:lnTo>
                      <a:pt x="405" y="315"/>
                    </a:lnTo>
                    <a:lnTo>
                      <a:pt x="419" y="308"/>
                    </a:lnTo>
                    <a:lnTo>
                      <a:pt x="424" y="296"/>
                    </a:lnTo>
                    <a:lnTo>
                      <a:pt x="427" y="273"/>
                    </a:lnTo>
                    <a:lnTo>
                      <a:pt x="431" y="262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6" name="Freeform 20"/>
              <p:cNvSpPr>
                <a:spLocks/>
              </p:cNvSpPr>
              <p:nvPr/>
            </p:nvSpPr>
            <p:spPr bwMode="auto">
              <a:xfrm>
                <a:off x="4303" y="1688"/>
                <a:ext cx="97" cy="66"/>
              </a:xfrm>
              <a:custGeom>
                <a:avLst/>
                <a:gdLst>
                  <a:gd name="T0" fmla="*/ 0 w 252"/>
                  <a:gd name="T1" fmla="*/ 0 h 171"/>
                  <a:gd name="T2" fmla="*/ 0 w 252"/>
                  <a:gd name="T3" fmla="*/ 0 h 171"/>
                  <a:gd name="T4" fmla="*/ 0 w 252"/>
                  <a:gd name="T5" fmla="*/ 0 h 171"/>
                  <a:gd name="T6" fmla="*/ 0 w 252"/>
                  <a:gd name="T7" fmla="*/ 0 h 171"/>
                  <a:gd name="T8" fmla="*/ 0 w 252"/>
                  <a:gd name="T9" fmla="*/ 0 h 171"/>
                  <a:gd name="T10" fmla="*/ 0 w 252"/>
                  <a:gd name="T11" fmla="*/ 0 h 171"/>
                  <a:gd name="T12" fmla="*/ 0 w 252"/>
                  <a:gd name="T13" fmla="*/ 0 h 171"/>
                  <a:gd name="T14" fmla="*/ 0 w 252"/>
                  <a:gd name="T15" fmla="*/ 0 h 171"/>
                  <a:gd name="T16" fmla="*/ 0 w 252"/>
                  <a:gd name="T17" fmla="*/ 0 h 171"/>
                  <a:gd name="T18" fmla="*/ 0 w 252"/>
                  <a:gd name="T19" fmla="*/ 0 h 171"/>
                  <a:gd name="T20" fmla="*/ 0 w 252"/>
                  <a:gd name="T21" fmla="*/ 0 h 171"/>
                  <a:gd name="T22" fmla="*/ 0 w 252"/>
                  <a:gd name="T23" fmla="*/ 0 h 171"/>
                  <a:gd name="T24" fmla="*/ 0 w 252"/>
                  <a:gd name="T25" fmla="*/ 0 h 171"/>
                  <a:gd name="T26" fmla="*/ 0 w 252"/>
                  <a:gd name="T27" fmla="*/ 0 h 171"/>
                  <a:gd name="T28" fmla="*/ 0 w 252"/>
                  <a:gd name="T29" fmla="*/ 0 h 171"/>
                  <a:gd name="T30" fmla="*/ 0 w 252"/>
                  <a:gd name="T31" fmla="*/ 0 h 171"/>
                  <a:gd name="T32" fmla="*/ 0 w 252"/>
                  <a:gd name="T33" fmla="*/ 0 h 171"/>
                  <a:gd name="T34" fmla="*/ 0 w 252"/>
                  <a:gd name="T35" fmla="*/ 0 h 171"/>
                  <a:gd name="T36" fmla="*/ 0 w 252"/>
                  <a:gd name="T37" fmla="*/ 0 h 171"/>
                  <a:gd name="T38" fmla="*/ 0 w 252"/>
                  <a:gd name="T39" fmla="*/ 0 h 171"/>
                  <a:gd name="T40" fmla="*/ 0 w 252"/>
                  <a:gd name="T41" fmla="*/ 0 h 171"/>
                  <a:gd name="T42" fmla="*/ 0 w 252"/>
                  <a:gd name="T43" fmla="*/ 0 h 171"/>
                  <a:gd name="T44" fmla="*/ 0 w 252"/>
                  <a:gd name="T45" fmla="*/ 0 h 171"/>
                  <a:gd name="T46" fmla="*/ 0 w 252"/>
                  <a:gd name="T47" fmla="*/ 0 h 171"/>
                  <a:gd name="T48" fmla="*/ 0 w 252"/>
                  <a:gd name="T49" fmla="*/ 0 h 171"/>
                  <a:gd name="T50" fmla="*/ 0 w 252"/>
                  <a:gd name="T51" fmla="*/ 0 h 171"/>
                  <a:gd name="T52" fmla="*/ 0 w 252"/>
                  <a:gd name="T53" fmla="*/ 0 h 171"/>
                  <a:gd name="T54" fmla="*/ 0 w 252"/>
                  <a:gd name="T55" fmla="*/ 0 h 171"/>
                  <a:gd name="T56" fmla="*/ 0 w 252"/>
                  <a:gd name="T57" fmla="*/ 0 h 171"/>
                  <a:gd name="T58" fmla="*/ 0 w 252"/>
                  <a:gd name="T59" fmla="*/ 0 h 171"/>
                  <a:gd name="T60" fmla="*/ 0 w 252"/>
                  <a:gd name="T61" fmla="*/ 0 h 171"/>
                  <a:gd name="T62" fmla="*/ 0 w 252"/>
                  <a:gd name="T63" fmla="*/ 0 h 171"/>
                  <a:gd name="T64" fmla="*/ 0 w 252"/>
                  <a:gd name="T65" fmla="*/ 0 h 171"/>
                  <a:gd name="T66" fmla="*/ 0 w 252"/>
                  <a:gd name="T67" fmla="*/ 0 h 171"/>
                  <a:gd name="T68" fmla="*/ 0 w 252"/>
                  <a:gd name="T69" fmla="*/ 0 h 171"/>
                  <a:gd name="T70" fmla="*/ 0 w 252"/>
                  <a:gd name="T71" fmla="*/ 0 h 171"/>
                  <a:gd name="T72" fmla="*/ 0 w 252"/>
                  <a:gd name="T73" fmla="*/ 0 h 171"/>
                  <a:gd name="T74" fmla="*/ 0 w 252"/>
                  <a:gd name="T75" fmla="*/ 0 h 171"/>
                  <a:gd name="T76" fmla="*/ 0 w 252"/>
                  <a:gd name="T77" fmla="*/ 0 h 171"/>
                  <a:gd name="T78" fmla="*/ 0 w 252"/>
                  <a:gd name="T79" fmla="*/ 0 h 171"/>
                  <a:gd name="T80" fmla="*/ 0 w 252"/>
                  <a:gd name="T81" fmla="*/ 0 h 171"/>
                  <a:gd name="T82" fmla="*/ 0 w 252"/>
                  <a:gd name="T83" fmla="*/ 0 h 17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52"/>
                  <a:gd name="T127" fmla="*/ 0 h 171"/>
                  <a:gd name="T128" fmla="*/ 252 w 252"/>
                  <a:gd name="T129" fmla="*/ 171 h 17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52" h="171">
                    <a:moveTo>
                      <a:pt x="215" y="146"/>
                    </a:moveTo>
                    <a:lnTo>
                      <a:pt x="219" y="119"/>
                    </a:lnTo>
                    <a:lnTo>
                      <a:pt x="224" y="103"/>
                    </a:lnTo>
                    <a:lnTo>
                      <a:pt x="230" y="94"/>
                    </a:lnTo>
                    <a:lnTo>
                      <a:pt x="240" y="91"/>
                    </a:lnTo>
                    <a:lnTo>
                      <a:pt x="252" y="74"/>
                    </a:lnTo>
                    <a:lnTo>
                      <a:pt x="238" y="73"/>
                    </a:lnTo>
                    <a:lnTo>
                      <a:pt x="237" y="59"/>
                    </a:lnTo>
                    <a:lnTo>
                      <a:pt x="230" y="52"/>
                    </a:lnTo>
                    <a:lnTo>
                      <a:pt x="215" y="54"/>
                    </a:lnTo>
                    <a:lnTo>
                      <a:pt x="202" y="59"/>
                    </a:lnTo>
                    <a:lnTo>
                      <a:pt x="196" y="59"/>
                    </a:lnTo>
                    <a:lnTo>
                      <a:pt x="172" y="52"/>
                    </a:lnTo>
                    <a:lnTo>
                      <a:pt x="107" y="17"/>
                    </a:lnTo>
                    <a:lnTo>
                      <a:pt x="88" y="10"/>
                    </a:lnTo>
                    <a:lnTo>
                      <a:pt x="83" y="3"/>
                    </a:lnTo>
                    <a:lnTo>
                      <a:pt x="72" y="0"/>
                    </a:lnTo>
                    <a:lnTo>
                      <a:pt x="61" y="4"/>
                    </a:lnTo>
                    <a:lnTo>
                      <a:pt x="56" y="10"/>
                    </a:lnTo>
                    <a:lnTo>
                      <a:pt x="58" y="21"/>
                    </a:lnTo>
                    <a:lnTo>
                      <a:pt x="59" y="33"/>
                    </a:lnTo>
                    <a:lnTo>
                      <a:pt x="56" y="41"/>
                    </a:lnTo>
                    <a:lnTo>
                      <a:pt x="48" y="45"/>
                    </a:lnTo>
                    <a:lnTo>
                      <a:pt x="41" y="47"/>
                    </a:lnTo>
                    <a:lnTo>
                      <a:pt x="25" y="37"/>
                    </a:lnTo>
                    <a:lnTo>
                      <a:pt x="12" y="36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22" y="102"/>
                    </a:lnTo>
                    <a:lnTo>
                      <a:pt x="74" y="150"/>
                    </a:lnTo>
                    <a:lnTo>
                      <a:pt x="89" y="159"/>
                    </a:lnTo>
                    <a:lnTo>
                      <a:pt x="100" y="157"/>
                    </a:lnTo>
                    <a:lnTo>
                      <a:pt x="124" y="150"/>
                    </a:lnTo>
                    <a:lnTo>
                      <a:pt x="133" y="152"/>
                    </a:lnTo>
                    <a:lnTo>
                      <a:pt x="138" y="168"/>
                    </a:lnTo>
                    <a:lnTo>
                      <a:pt x="144" y="171"/>
                    </a:lnTo>
                    <a:lnTo>
                      <a:pt x="152" y="171"/>
                    </a:lnTo>
                    <a:lnTo>
                      <a:pt x="176" y="149"/>
                    </a:lnTo>
                    <a:lnTo>
                      <a:pt x="190" y="142"/>
                    </a:lnTo>
                    <a:lnTo>
                      <a:pt x="199" y="141"/>
                    </a:lnTo>
                    <a:lnTo>
                      <a:pt x="215" y="146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7" name="Freeform 21"/>
              <p:cNvSpPr>
                <a:spLocks/>
              </p:cNvSpPr>
              <p:nvPr/>
            </p:nvSpPr>
            <p:spPr bwMode="auto">
              <a:xfrm>
                <a:off x="3743" y="1457"/>
                <a:ext cx="422" cy="273"/>
              </a:xfrm>
              <a:custGeom>
                <a:avLst/>
                <a:gdLst>
                  <a:gd name="T0" fmla="*/ 0 w 1100"/>
                  <a:gd name="T1" fmla="*/ 0 h 711"/>
                  <a:gd name="T2" fmla="*/ 0 w 1100"/>
                  <a:gd name="T3" fmla="*/ 0 h 711"/>
                  <a:gd name="T4" fmla="*/ 0 w 1100"/>
                  <a:gd name="T5" fmla="*/ 0 h 711"/>
                  <a:gd name="T6" fmla="*/ 0 w 1100"/>
                  <a:gd name="T7" fmla="*/ 0 h 711"/>
                  <a:gd name="T8" fmla="*/ 0 w 1100"/>
                  <a:gd name="T9" fmla="*/ 0 h 711"/>
                  <a:gd name="T10" fmla="*/ 0 w 1100"/>
                  <a:gd name="T11" fmla="*/ 0 h 711"/>
                  <a:gd name="T12" fmla="*/ 0 w 1100"/>
                  <a:gd name="T13" fmla="*/ 0 h 711"/>
                  <a:gd name="T14" fmla="*/ 0 w 1100"/>
                  <a:gd name="T15" fmla="*/ 0 h 711"/>
                  <a:gd name="T16" fmla="*/ 0 w 1100"/>
                  <a:gd name="T17" fmla="*/ 0 h 711"/>
                  <a:gd name="T18" fmla="*/ 0 w 1100"/>
                  <a:gd name="T19" fmla="*/ 0 h 711"/>
                  <a:gd name="T20" fmla="*/ 0 w 1100"/>
                  <a:gd name="T21" fmla="*/ 0 h 711"/>
                  <a:gd name="T22" fmla="*/ 0 w 1100"/>
                  <a:gd name="T23" fmla="*/ 0 h 711"/>
                  <a:gd name="T24" fmla="*/ 0 w 1100"/>
                  <a:gd name="T25" fmla="*/ 0 h 711"/>
                  <a:gd name="T26" fmla="*/ 0 w 1100"/>
                  <a:gd name="T27" fmla="*/ 0 h 711"/>
                  <a:gd name="T28" fmla="*/ 0 w 1100"/>
                  <a:gd name="T29" fmla="*/ 0 h 711"/>
                  <a:gd name="T30" fmla="*/ 0 w 1100"/>
                  <a:gd name="T31" fmla="*/ 0 h 711"/>
                  <a:gd name="T32" fmla="*/ 0 w 1100"/>
                  <a:gd name="T33" fmla="*/ 0 h 711"/>
                  <a:gd name="T34" fmla="*/ 0 w 1100"/>
                  <a:gd name="T35" fmla="*/ 0 h 711"/>
                  <a:gd name="T36" fmla="*/ 0 w 1100"/>
                  <a:gd name="T37" fmla="*/ 0 h 711"/>
                  <a:gd name="T38" fmla="*/ 0 w 1100"/>
                  <a:gd name="T39" fmla="*/ 0 h 711"/>
                  <a:gd name="T40" fmla="*/ 0 w 1100"/>
                  <a:gd name="T41" fmla="*/ 0 h 711"/>
                  <a:gd name="T42" fmla="*/ 0 w 1100"/>
                  <a:gd name="T43" fmla="*/ 0 h 711"/>
                  <a:gd name="T44" fmla="*/ 0 w 1100"/>
                  <a:gd name="T45" fmla="*/ 0 h 711"/>
                  <a:gd name="T46" fmla="*/ 0 w 1100"/>
                  <a:gd name="T47" fmla="*/ 0 h 711"/>
                  <a:gd name="T48" fmla="*/ 0 w 1100"/>
                  <a:gd name="T49" fmla="*/ 0 h 711"/>
                  <a:gd name="T50" fmla="*/ 0 w 1100"/>
                  <a:gd name="T51" fmla="*/ 0 h 711"/>
                  <a:gd name="T52" fmla="*/ 0 w 1100"/>
                  <a:gd name="T53" fmla="*/ 0 h 711"/>
                  <a:gd name="T54" fmla="*/ 0 w 1100"/>
                  <a:gd name="T55" fmla="*/ 0 h 711"/>
                  <a:gd name="T56" fmla="*/ 0 w 1100"/>
                  <a:gd name="T57" fmla="*/ 0 h 711"/>
                  <a:gd name="T58" fmla="*/ 0 w 1100"/>
                  <a:gd name="T59" fmla="*/ 0 h 711"/>
                  <a:gd name="T60" fmla="*/ 0 w 1100"/>
                  <a:gd name="T61" fmla="*/ 0 h 711"/>
                  <a:gd name="T62" fmla="*/ 0 w 1100"/>
                  <a:gd name="T63" fmla="*/ 0 h 711"/>
                  <a:gd name="T64" fmla="*/ 0 w 1100"/>
                  <a:gd name="T65" fmla="*/ 0 h 711"/>
                  <a:gd name="T66" fmla="*/ 0 w 1100"/>
                  <a:gd name="T67" fmla="*/ 0 h 711"/>
                  <a:gd name="T68" fmla="*/ 0 w 1100"/>
                  <a:gd name="T69" fmla="*/ 0 h 711"/>
                  <a:gd name="T70" fmla="*/ 0 w 1100"/>
                  <a:gd name="T71" fmla="*/ 0 h 711"/>
                  <a:gd name="T72" fmla="*/ 0 w 1100"/>
                  <a:gd name="T73" fmla="*/ 0 h 711"/>
                  <a:gd name="T74" fmla="*/ 0 w 1100"/>
                  <a:gd name="T75" fmla="*/ 0 h 711"/>
                  <a:gd name="T76" fmla="*/ 0 w 1100"/>
                  <a:gd name="T77" fmla="*/ 0 h 711"/>
                  <a:gd name="T78" fmla="*/ 0 w 1100"/>
                  <a:gd name="T79" fmla="*/ 0 h 711"/>
                  <a:gd name="T80" fmla="*/ 0 w 1100"/>
                  <a:gd name="T81" fmla="*/ 0 h 711"/>
                  <a:gd name="T82" fmla="*/ 0 w 1100"/>
                  <a:gd name="T83" fmla="*/ 0 h 711"/>
                  <a:gd name="T84" fmla="*/ 0 w 1100"/>
                  <a:gd name="T85" fmla="*/ 0 h 711"/>
                  <a:gd name="T86" fmla="*/ 0 w 1100"/>
                  <a:gd name="T87" fmla="*/ 0 h 711"/>
                  <a:gd name="T88" fmla="*/ 0 w 1100"/>
                  <a:gd name="T89" fmla="*/ 0 h 711"/>
                  <a:gd name="T90" fmla="*/ 0 w 1100"/>
                  <a:gd name="T91" fmla="*/ 0 h 711"/>
                  <a:gd name="T92" fmla="*/ 0 w 1100"/>
                  <a:gd name="T93" fmla="*/ 0 h 711"/>
                  <a:gd name="T94" fmla="*/ 0 w 1100"/>
                  <a:gd name="T95" fmla="*/ 0 h 711"/>
                  <a:gd name="T96" fmla="*/ 0 w 1100"/>
                  <a:gd name="T97" fmla="*/ 0 h 711"/>
                  <a:gd name="T98" fmla="*/ 0 w 1100"/>
                  <a:gd name="T99" fmla="*/ 0 h 711"/>
                  <a:gd name="T100" fmla="*/ 0 w 1100"/>
                  <a:gd name="T101" fmla="*/ 0 h 7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0"/>
                  <a:gd name="T154" fmla="*/ 0 h 711"/>
                  <a:gd name="T155" fmla="*/ 1100 w 1100"/>
                  <a:gd name="T156" fmla="*/ 711 h 71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0" h="711">
                    <a:moveTo>
                      <a:pt x="797" y="494"/>
                    </a:moveTo>
                    <a:lnTo>
                      <a:pt x="799" y="499"/>
                    </a:lnTo>
                    <a:lnTo>
                      <a:pt x="758" y="526"/>
                    </a:lnTo>
                    <a:lnTo>
                      <a:pt x="775" y="547"/>
                    </a:lnTo>
                    <a:lnTo>
                      <a:pt x="781" y="548"/>
                    </a:lnTo>
                    <a:lnTo>
                      <a:pt x="791" y="555"/>
                    </a:lnTo>
                    <a:lnTo>
                      <a:pt x="788" y="565"/>
                    </a:lnTo>
                    <a:lnTo>
                      <a:pt x="789" y="577"/>
                    </a:lnTo>
                    <a:lnTo>
                      <a:pt x="784" y="587"/>
                    </a:lnTo>
                    <a:lnTo>
                      <a:pt x="775" y="592"/>
                    </a:lnTo>
                    <a:lnTo>
                      <a:pt x="764" y="594"/>
                    </a:lnTo>
                    <a:lnTo>
                      <a:pt x="734" y="609"/>
                    </a:lnTo>
                    <a:lnTo>
                      <a:pt x="734" y="623"/>
                    </a:lnTo>
                    <a:lnTo>
                      <a:pt x="733" y="635"/>
                    </a:lnTo>
                    <a:lnTo>
                      <a:pt x="736" y="653"/>
                    </a:lnTo>
                    <a:lnTo>
                      <a:pt x="722" y="656"/>
                    </a:lnTo>
                    <a:lnTo>
                      <a:pt x="712" y="658"/>
                    </a:lnTo>
                    <a:lnTo>
                      <a:pt x="692" y="676"/>
                    </a:lnTo>
                    <a:lnTo>
                      <a:pt x="684" y="678"/>
                    </a:lnTo>
                    <a:lnTo>
                      <a:pt x="675" y="675"/>
                    </a:lnTo>
                    <a:lnTo>
                      <a:pt x="672" y="670"/>
                    </a:lnTo>
                    <a:lnTo>
                      <a:pt x="673" y="661"/>
                    </a:lnTo>
                    <a:lnTo>
                      <a:pt x="681" y="652"/>
                    </a:lnTo>
                    <a:lnTo>
                      <a:pt x="683" y="646"/>
                    </a:lnTo>
                    <a:lnTo>
                      <a:pt x="681" y="639"/>
                    </a:lnTo>
                    <a:lnTo>
                      <a:pt x="676" y="631"/>
                    </a:lnTo>
                    <a:lnTo>
                      <a:pt x="667" y="627"/>
                    </a:lnTo>
                    <a:lnTo>
                      <a:pt x="657" y="627"/>
                    </a:lnTo>
                    <a:lnTo>
                      <a:pt x="650" y="634"/>
                    </a:lnTo>
                    <a:lnTo>
                      <a:pt x="623" y="635"/>
                    </a:lnTo>
                    <a:lnTo>
                      <a:pt x="610" y="653"/>
                    </a:lnTo>
                    <a:lnTo>
                      <a:pt x="587" y="675"/>
                    </a:lnTo>
                    <a:lnTo>
                      <a:pt x="571" y="697"/>
                    </a:lnTo>
                    <a:lnTo>
                      <a:pt x="559" y="708"/>
                    </a:lnTo>
                    <a:lnTo>
                      <a:pt x="546" y="711"/>
                    </a:lnTo>
                    <a:lnTo>
                      <a:pt x="491" y="711"/>
                    </a:lnTo>
                    <a:lnTo>
                      <a:pt x="452" y="711"/>
                    </a:lnTo>
                    <a:lnTo>
                      <a:pt x="436" y="704"/>
                    </a:lnTo>
                    <a:lnTo>
                      <a:pt x="425" y="663"/>
                    </a:lnTo>
                    <a:lnTo>
                      <a:pt x="414" y="628"/>
                    </a:lnTo>
                    <a:lnTo>
                      <a:pt x="397" y="613"/>
                    </a:lnTo>
                    <a:lnTo>
                      <a:pt x="389" y="598"/>
                    </a:lnTo>
                    <a:lnTo>
                      <a:pt x="388" y="563"/>
                    </a:lnTo>
                    <a:lnTo>
                      <a:pt x="375" y="550"/>
                    </a:lnTo>
                    <a:lnTo>
                      <a:pt x="374" y="544"/>
                    </a:lnTo>
                    <a:lnTo>
                      <a:pt x="385" y="537"/>
                    </a:lnTo>
                    <a:lnTo>
                      <a:pt x="397" y="534"/>
                    </a:lnTo>
                    <a:lnTo>
                      <a:pt x="407" y="521"/>
                    </a:lnTo>
                    <a:lnTo>
                      <a:pt x="389" y="497"/>
                    </a:lnTo>
                    <a:lnTo>
                      <a:pt x="381" y="493"/>
                    </a:lnTo>
                    <a:lnTo>
                      <a:pt x="372" y="493"/>
                    </a:lnTo>
                    <a:lnTo>
                      <a:pt x="364" y="490"/>
                    </a:lnTo>
                    <a:lnTo>
                      <a:pt x="356" y="477"/>
                    </a:lnTo>
                    <a:lnTo>
                      <a:pt x="349" y="472"/>
                    </a:lnTo>
                    <a:lnTo>
                      <a:pt x="327" y="475"/>
                    </a:lnTo>
                    <a:lnTo>
                      <a:pt x="312" y="470"/>
                    </a:lnTo>
                    <a:lnTo>
                      <a:pt x="303" y="456"/>
                    </a:lnTo>
                    <a:lnTo>
                      <a:pt x="294" y="453"/>
                    </a:lnTo>
                    <a:lnTo>
                      <a:pt x="270" y="456"/>
                    </a:lnTo>
                    <a:lnTo>
                      <a:pt x="223" y="471"/>
                    </a:lnTo>
                    <a:lnTo>
                      <a:pt x="229" y="426"/>
                    </a:lnTo>
                    <a:lnTo>
                      <a:pt x="242" y="414"/>
                    </a:lnTo>
                    <a:lnTo>
                      <a:pt x="248" y="395"/>
                    </a:lnTo>
                    <a:lnTo>
                      <a:pt x="204" y="394"/>
                    </a:lnTo>
                    <a:lnTo>
                      <a:pt x="154" y="380"/>
                    </a:lnTo>
                    <a:lnTo>
                      <a:pt x="109" y="368"/>
                    </a:lnTo>
                    <a:lnTo>
                      <a:pt x="96" y="359"/>
                    </a:lnTo>
                    <a:lnTo>
                      <a:pt x="63" y="326"/>
                    </a:lnTo>
                    <a:lnTo>
                      <a:pt x="38" y="306"/>
                    </a:lnTo>
                    <a:lnTo>
                      <a:pt x="38" y="296"/>
                    </a:lnTo>
                    <a:lnTo>
                      <a:pt x="47" y="286"/>
                    </a:lnTo>
                    <a:lnTo>
                      <a:pt x="49" y="278"/>
                    </a:lnTo>
                    <a:lnTo>
                      <a:pt x="46" y="274"/>
                    </a:lnTo>
                    <a:lnTo>
                      <a:pt x="29" y="260"/>
                    </a:lnTo>
                    <a:lnTo>
                      <a:pt x="16" y="260"/>
                    </a:lnTo>
                    <a:lnTo>
                      <a:pt x="2" y="226"/>
                    </a:lnTo>
                    <a:lnTo>
                      <a:pt x="0" y="215"/>
                    </a:lnTo>
                    <a:lnTo>
                      <a:pt x="3" y="210"/>
                    </a:lnTo>
                    <a:lnTo>
                      <a:pt x="21" y="204"/>
                    </a:lnTo>
                    <a:lnTo>
                      <a:pt x="44" y="195"/>
                    </a:lnTo>
                    <a:lnTo>
                      <a:pt x="60" y="180"/>
                    </a:lnTo>
                    <a:lnTo>
                      <a:pt x="109" y="175"/>
                    </a:lnTo>
                    <a:lnTo>
                      <a:pt x="124" y="162"/>
                    </a:lnTo>
                    <a:lnTo>
                      <a:pt x="148" y="139"/>
                    </a:lnTo>
                    <a:lnTo>
                      <a:pt x="168" y="102"/>
                    </a:lnTo>
                    <a:lnTo>
                      <a:pt x="176" y="102"/>
                    </a:lnTo>
                    <a:lnTo>
                      <a:pt x="192" y="117"/>
                    </a:lnTo>
                    <a:lnTo>
                      <a:pt x="210" y="117"/>
                    </a:lnTo>
                    <a:lnTo>
                      <a:pt x="231" y="118"/>
                    </a:lnTo>
                    <a:lnTo>
                      <a:pt x="254" y="132"/>
                    </a:lnTo>
                    <a:lnTo>
                      <a:pt x="265" y="130"/>
                    </a:lnTo>
                    <a:lnTo>
                      <a:pt x="275" y="133"/>
                    </a:lnTo>
                    <a:lnTo>
                      <a:pt x="281" y="137"/>
                    </a:lnTo>
                    <a:lnTo>
                      <a:pt x="284" y="146"/>
                    </a:lnTo>
                    <a:lnTo>
                      <a:pt x="284" y="161"/>
                    </a:lnTo>
                    <a:lnTo>
                      <a:pt x="323" y="161"/>
                    </a:lnTo>
                    <a:lnTo>
                      <a:pt x="353" y="154"/>
                    </a:lnTo>
                    <a:lnTo>
                      <a:pt x="380" y="144"/>
                    </a:lnTo>
                    <a:lnTo>
                      <a:pt x="397" y="130"/>
                    </a:lnTo>
                    <a:lnTo>
                      <a:pt x="408" y="115"/>
                    </a:lnTo>
                    <a:lnTo>
                      <a:pt x="422" y="106"/>
                    </a:lnTo>
                    <a:lnTo>
                      <a:pt x="441" y="102"/>
                    </a:lnTo>
                    <a:lnTo>
                      <a:pt x="463" y="97"/>
                    </a:lnTo>
                    <a:lnTo>
                      <a:pt x="490" y="104"/>
                    </a:lnTo>
                    <a:lnTo>
                      <a:pt x="499" y="104"/>
                    </a:lnTo>
                    <a:lnTo>
                      <a:pt x="513" y="99"/>
                    </a:lnTo>
                    <a:lnTo>
                      <a:pt x="523" y="89"/>
                    </a:lnTo>
                    <a:lnTo>
                      <a:pt x="529" y="85"/>
                    </a:lnTo>
                    <a:lnTo>
                      <a:pt x="537" y="86"/>
                    </a:lnTo>
                    <a:lnTo>
                      <a:pt x="551" y="99"/>
                    </a:lnTo>
                    <a:lnTo>
                      <a:pt x="565" y="99"/>
                    </a:lnTo>
                    <a:lnTo>
                      <a:pt x="568" y="88"/>
                    </a:lnTo>
                    <a:lnTo>
                      <a:pt x="551" y="44"/>
                    </a:lnTo>
                    <a:lnTo>
                      <a:pt x="551" y="26"/>
                    </a:lnTo>
                    <a:lnTo>
                      <a:pt x="557" y="31"/>
                    </a:lnTo>
                    <a:lnTo>
                      <a:pt x="571" y="37"/>
                    </a:lnTo>
                    <a:lnTo>
                      <a:pt x="607" y="48"/>
                    </a:lnTo>
                    <a:lnTo>
                      <a:pt x="609" y="37"/>
                    </a:lnTo>
                    <a:lnTo>
                      <a:pt x="592" y="31"/>
                    </a:lnTo>
                    <a:lnTo>
                      <a:pt x="590" y="23"/>
                    </a:lnTo>
                    <a:lnTo>
                      <a:pt x="606" y="5"/>
                    </a:lnTo>
                    <a:lnTo>
                      <a:pt x="618" y="12"/>
                    </a:lnTo>
                    <a:lnTo>
                      <a:pt x="632" y="0"/>
                    </a:lnTo>
                    <a:lnTo>
                      <a:pt x="664" y="15"/>
                    </a:lnTo>
                    <a:lnTo>
                      <a:pt x="672" y="16"/>
                    </a:lnTo>
                    <a:lnTo>
                      <a:pt x="681" y="11"/>
                    </a:lnTo>
                    <a:lnTo>
                      <a:pt x="687" y="17"/>
                    </a:lnTo>
                    <a:lnTo>
                      <a:pt x="709" y="27"/>
                    </a:lnTo>
                    <a:lnTo>
                      <a:pt x="708" y="51"/>
                    </a:lnTo>
                    <a:lnTo>
                      <a:pt x="694" y="75"/>
                    </a:lnTo>
                    <a:lnTo>
                      <a:pt x="706" y="75"/>
                    </a:lnTo>
                    <a:lnTo>
                      <a:pt x="726" y="70"/>
                    </a:lnTo>
                    <a:lnTo>
                      <a:pt x="748" y="106"/>
                    </a:lnTo>
                    <a:lnTo>
                      <a:pt x="764" y="114"/>
                    </a:lnTo>
                    <a:lnTo>
                      <a:pt x="775" y="124"/>
                    </a:lnTo>
                    <a:lnTo>
                      <a:pt x="780" y="135"/>
                    </a:lnTo>
                    <a:lnTo>
                      <a:pt x="780" y="151"/>
                    </a:lnTo>
                    <a:lnTo>
                      <a:pt x="783" y="161"/>
                    </a:lnTo>
                    <a:lnTo>
                      <a:pt x="788" y="170"/>
                    </a:lnTo>
                    <a:lnTo>
                      <a:pt x="795" y="175"/>
                    </a:lnTo>
                    <a:lnTo>
                      <a:pt x="805" y="175"/>
                    </a:lnTo>
                    <a:lnTo>
                      <a:pt x="808" y="168"/>
                    </a:lnTo>
                    <a:lnTo>
                      <a:pt x="813" y="154"/>
                    </a:lnTo>
                    <a:lnTo>
                      <a:pt x="819" y="151"/>
                    </a:lnTo>
                    <a:lnTo>
                      <a:pt x="830" y="153"/>
                    </a:lnTo>
                    <a:lnTo>
                      <a:pt x="853" y="164"/>
                    </a:lnTo>
                    <a:lnTo>
                      <a:pt x="871" y="165"/>
                    </a:lnTo>
                    <a:lnTo>
                      <a:pt x="882" y="165"/>
                    </a:lnTo>
                    <a:lnTo>
                      <a:pt x="890" y="159"/>
                    </a:lnTo>
                    <a:lnTo>
                      <a:pt x="899" y="135"/>
                    </a:lnTo>
                    <a:lnTo>
                      <a:pt x="907" y="128"/>
                    </a:lnTo>
                    <a:lnTo>
                      <a:pt x="916" y="125"/>
                    </a:lnTo>
                    <a:lnTo>
                      <a:pt x="927" y="126"/>
                    </a:lnTo>
                    <a:lnTo>
                      <a:pt x="933" y="130"/>
                    </a:lnTo>
                    <a:lnTo>
                      <a:pt x="929" y="137"/>
                    </a:lnTo>
                    <a:lnTo>
                      <a:pt x="921" y="150"/>
                    </a:lnTo>
                    <a:lnTo>
                      <a:pt x="921" y="155"/>
                    </a:lnTo>
                    <a:lnTo>
                      <a:pt x="924" y="161"/>
                    </a:lnTo>
                    <a:lnTo>
                      <a:pt x="944" y="169"/>
                    </a:lnTo>
                    <a:lnTo>
                      <a:pt x="962" y="170"/>
                    </a:lnTo>
                    <a:lnTo>
                      <a:pt x="979" y="165"/>
                    </a:lnTo>
                    <a:lnTo>
                      <a:pt x="988" y="164"/>
                    </a:lnTo>
                    <a:lnTo>
                      <a:pt x="1007" y="175"/>
                    </a:lnTo>
                    <a:lnTo>
                      <a:pt x="1029" y="193"/>
                    </a:lnTo>
                    <a:lnTo>
                      <a:pt x="1042" y="213"/>
                    </a:lnTo>
                    <a:lnTo>
                      <a:pt x="1054" y="224"/>
                    </a:lnTo>
                    <a:lnTo>
                      <a:pt x="1068" y="228"/>
                    </a:lnTo>
                    <a:lnTo>
                      <a:pt x="1100" y="230"/>
                    </a:lnTo>
                    <a:lnTo>
                      <a:pt x="1076" y="257"/>
                    </a:lnTo>
                    <a:lnTo>
                      <a:pt x="1068" y="274"/>
                    </a:lnTo>
                    <a:lnTo>
                      <a:pt x="1070" y="297"/>
                    </a:lnTo>
                    <a:lnTo>
                      <a:pt x="1065" y="303"/>
                    </a:lnTo>
                    <a:lnTo>
                      <a:pt x="1059" y="306"/>
                    </a:lnTo>
                    <a:lnTo>
                      <a:pt x="1053" y="310"/>
                    </a:lnTo>
                    <a:lnTo>
                      <a:pt x="1045" y="318"/>
                    </a:lnTo>
                    <a:lnTo>
                      <a:pt x="1043" y="326"/>
                    </a:lnTo>
                    <a:lnTo>
                      <a:pt x="1043" y="340"/>
                    </a:lnTo>
                    <a:lnTo>
                      <a:pt x="1040" y="361"/>
                    </a:lnTo>
                    <a:lnTo>
                      <a:pt x="1042" y="363"/>
                    </a:lnTo>
                    <a:lnTo>
                      <a:pt x="1043" y="369"/>
                    </a:lnTo>
                    <a:lnTo>
                      <a:pt x="1053" y="373"/>
                    </a:lnTo>
                    <a:lnTo>
                      <a:pt x="1071" y="377"/>
                    </a:lnTo>
                    <a:lnTo>
                      <a:pt x="1078" y="379"/>
                    </a:lnTo>
                    <a:lnTo>
                      <a:pt x="1084" y="387"/>
                    </a:lnTo>
                    <a:lnTo>
                      <a:pt x="1086" y="398"/>
                    </a:lnTo>
                    <a:lnTo>
                      <a:pt x="1082" y="406"/>
                    </a:lnTo>
                    <a:lnTo>
                      <a:pt x="1075" y="413"/>
                    </a:lnTo>
                    <a:lnTo>
                      <a:pt x="1061" y="416"/>
                    </a:lnTo>
                    <a:lnTo>
                      <a:pt x="1043" y="410"/>
                    </a:lnTo>
                    <a:lnTo>
                      <a:pt x="993" y="412"/>
                    </a:lnTo>
                    <a:lnTo>
                      <a:pt x="984" y="414"/>
                    </a:lnTo>
                    <a:lnTo>
                      <a:pt x="962" y="435"/>
                    </a:lnTo>
                    <a:lnTo>
                      <a:pt x="944" y="448"/>
                    </a:lnTo>
                    <a:lnTo>
                      <a:pt x="941" y="454"/>
                    </a:lnTo>
                    <a:lnTo>
                      <a:pt x="941" y="461"/>
                    </a:lnTo>
                    <a:lnTo>
                      <a:pt x="955" y="478"/>
                    </a:lnTo>
                    <a:lnTo>
                      <a:pt x="952" y="485"/>
                    </a:lnTo>
                    <a:lnTo>
                      <a:pt x="943" y="489"/>
                    </a:lnTo>
                    <a:lnTo>
                      <a:pt x="912" y="493"/>
                    </a:lnTo>
                    <a:lnTo>
                      <a:pt x="875" y="493"/>
                    </a:lnTo>
                    <a:lnTo>
                      <a:pt x="833" y="485"/>
                    </a:lnTo>
                    <a:lnTo>
                      <a:pt x="824" y="483"/>
                    </a:lnTo>
                    <a:lnTo>
                      <a:pt x="814" y="486"/>
                    </a:lnTo>
                    <a:lnTo>
                      <a:pt x="797" y="494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8" name="Freeform 22"/>
              <p:cNvSpPr>
                <a:spLocks/>
              </p:cNvSpPr>
              <p:nvPr/>
            </p:nvSpPr>
            <p:spPr bwMode="auto">
              <a:xfrm>
                <a:off x="4024" y="1481"/>
                <a:ext cx="680" cy="511"/>
              </a:xfrm>
              <a:custGeom>
                <a:avLst/>
                <a:gdLst>
                  <a:gd name="T0" fmla="*/ 0 w 1772"/>
                  <a:gd name="T1" fmla="*/ 0 h 1329"/>
                  <a:gd name="T2" fmla="*/ 0 w 1772"/>
                  <a:gd name="T3" fmla="*/ 0 h 1329"/>
                  <a:gd name="T4" fmla="*/ 0 w 1772"/>
                  <a:gd name="T5" fmla="*/ 0 h 1329"/>
                  <a:gd name="T6" fmla="*/ 0 w 1772"/>
                  <a:gd name="T7" fmla="*/ 0 h 1329"/>
                  <a:gd name="T8" fmla="*/ 0 w 1772"/>
                  <a:gd name="T9" fmla="*/ 0 h 1329"/>
                  <a:gd name="T10" fmla="*/ 0 w 1772"/>
                  <a:gd name="T11" fmla="*/ 0 h 1329"/>
                  <a:gd name="T12" fmla="*/ 0 w 1772"/>
                  <a:gd name="T13" fmla="*/ 0 h 1329"/>
                  <a:gd name="T14" fmla="*/ 0 w 1772"/>
                  <a:gd name="T15" fmla="*/ 0 h 1329"/>
                  <a:gd name="T16" fmla="*/ 0 w 1772"/>
                  <a:gd name="T17" fmla="*/ 0 h 1329"/>
                  <a:gd name="T18" fmla="*/ 0 w 1772"/>
                  <a:gd name="T19" fmla="*/ 0 h 1329"/>
                  <a:gd name="T20" fmla="*/ 0 w 1772"/>
                  <a:gd name="T21" fmla="*/ 0 h 1329"/>
                  <a:gd name="T22" fmla="*/ 0 w 1772"/>
                  <a:gd name="T23" fmla="*/ 0 h 1329"/>
                  <a:gd name="T24" fmla="*/ 0 w 1772"/>
                  <a:gd name="T25" fmla="*/ 0 h 1329"/>
                  <a:gd name="T26" fmla="*/ 0 w 1772"/>
                  <a:gd name="T27" fmla="*/ 0 h 1329"/>
                  <a:gd name="T28" fmla="*/ 0 w 1772"/>
                  <a:gd name="T29" fmla="*/ 0 h 1329"/>
                  <a:gd name="T30" fmla="*/ 0 w 1772"/>
                  <a:gd name="T31" fmla="*/ 0 h 1329"/>
                  <a:gd name="T32" fmla="*/ 0 w 1772"/>
                  <a:gd name="T33" fmla="*/ 0 h 1329"/>
                  <a:gd name="T34" fmla="*/ 0 w 1772"/>
                  <a:gd name="T35" fmla="*/ 0 h 1329"/>
                  <a:gd name="T36" fmla="*/ 0 w 1772"/>
                  <a:gd name="T37" fmla="*/ 0 h 1329"/>
                  <a:gd name="T38" fmla="*/ 0 w 1772"/>
                  <a:gd name="T39" fmla="*/ 0 h 1329"/>
                  <a:gd name="T40" fmla="*/ 0 w 1772"/>
                  <a:gd name="T41" fmla="*/ 0 h 1329"/>
                  <a:gd name="T42" fmla="*/ 0 w 1772"/>
                  <a:gd name="T43" fmla="*/ 0 h 1329"/>
                  <a:gd name="T44" fmla="*/ 0 w 1772"/>
                  <a:gd name="T45" fmla="*/ 0 h 1329"/>
                  <a:gd name="T46" fmla="*/ 0 w 1772"/>
                  <a:gd name="T47" fmla="*/ 0 h 1329"/>
                  <a:gd name="T48" fmla="*/ 0 w 1772"/>
                  <a:gd name="T49" fmla="*/ 0 h 1329"/>
                  <a:gd name="T50" fmla="*/ 0 w 1772"/>
                  <a:gd name="T51" fmla="*/ 0 h 1329"/>
                  <a:gd name="T52" fmla="*/ 0 w 1772"/>
                  <a:gd name="T53" fmla="*/ 0 h 1329"/>
                  <a:gd name="T54" fmla="*/ 0 w 1772"/>
                  <a:gd name="T55" fmla="*/ 0 h 1329"/>
                  <a:gd name="T56" fmla="*/ 0 w 1772"/>
                  <a:gd name="T57" fmla="*/ 0 h 1329"/>
                  <a:gd name="T58" fmla="*/ 0 w 1772"/>
                  <a:gd name="T59" fmla="*/ 0 h 1329"/>
                  <a:gd name="T60" fmla="*/ 0 w 1772"/>
                  <a:gd name="T61" fmla="*/ 0 h 1329"/>
                  <a:gd name="T62" fmla="*/ 0 w 1772"/>
                  <a:gd name="T63" fmla="*/ 0 h 1329"/>
                  <a:gd name="T64" fmla="*/ 0 w 1772"/>
                  <a:gd name="T65" fmla="*/ 0 h 1329"/>
                  <a:gd name="T66" fmla="*/ 0 w 1772"/>
                  <a:gd name="T67" fmla="*/ 0 h 1329"/>
                  <a:gd name="T68" fmla="*/ 0 w 1772"/>
                  <a:gd name="T69" fmla="*/ 0 h 1329"/>
                  <a:gd name="T70" fmla="*/ 0 w 1772"/>
                  <a:gd name="T71" fmla="*/ 0 h 1329"/>
                  <a:gd name="T72" fmla="*/ 0 w 1772"/>
                  <a:gd name="T73" fmla="*/ 0 h 1329"/>
                  <a:gd name="T74" fmla="*/ 0 w 1772"/>
                  <a:gd name="T75" fmla="*/ 0 h 1329"/>
                  <a:gd name="T76" fmla="*/ 0 w 1772"/>
                  <a:gd name="T77" fmla="*/ 0 h 1329"/>
                  <a:gd name="T78" fmla="*/ 0 w 1772"/>
                  <a:gd name="T79" fmla="*/ 0 h 1329"/>
                  <a:gd name="T80" fmla="*/ 0 w 1772"/>
                  <a:gd name="T81" fmla="*/ 0 h 1329"/>
                  <a:gd name="T82" fmla="*/ 0 w 1772"/>
                  <a:gd name="T83" fmla="*/ 0 h 1329"/>
                  <a:gd name="T84" fmla="*/ 0 w 1772"/>
                  <a:gd name="T85" fmla="*/ 0 h 1329"/>
                  <a:gd name="T86" fmla="*/ 0 w 1772"/>
                  <a:gd name="T87" fmla="*/ 0 h 1329"/>
                  <a:gd name="T88" fmla="*/ 0 w 1772"/>
                  <a:gd name="T89" fmla="*/ 0 h 1329"/>
                  <a:gd name="T90" fmla="*/ 0 w 1772"/>
                  <a:gd name="T91" fmla="*/ 0 h 1329"/>
                  <a:gd name="T92" fmla="*/ 0 w 1772"/>
                  <a:gd name="T93" fmla="*/ 0 h 1329"/>
                  <a:gd name="T94" fmla="*/ 0 w 1772"/>
                  <a:gd name="T95" fmla="*/ 0 h 1329"/>
                  <a:gd name="T96" fmla="*/ 0 w 1772"/>
                  <a:gd name="T97" fmla="*/ 0 h 1329"/>
                  <a:gd name="T98" fmla="*/ 0 w 1772"/>
                  <a:gd name="T99" fmla="*/ 0 h 1329"/>
                  <a:gd name="T100" fmla="*/ 0 w 1772"/>
                  <a:gd name="T101" fmla="*/ 0 h 1329"/>
                  <a:gd name="T102" fmla="*/ 0 w 1772"/>
                  <a:gd name="T103" fmla="*/ 0 h 1329"/>
                  <a:gd name="T104" fmla="*/ 0 w 1772"/>
                  <a:gd name="T105" fmla="*/ 0 h 1329"/>
                  <a:gd name="T106" fmla="*/ 0 w 1772"/>
                  <a:gd name="T107" fmla="*/ 0 h 1329"/>
                  <a:gd name="T108" fmla="*/ 0 w 1772"/>
                  <a:gd name="T109" fmla="*/ 0 h 1329"/>
                  <a:gd name="T110" fmla="*/ 0 w 1772"/>
                  <a:gd name="T111" fmla="*/ 0 h 1329"/>
                  <a:gd name="T112" fmla="*/ 0 w 1772"/>
                  <a:gd name="T113" fmla="*/ 0 h 1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72"/>
                  <a:gd name="T172" fmla="*/ 0 h 1329"/>
                  <a:gd name="T173" fmla="*/ 1772 w 1772"/>
                  <a:gd name="T174" fmla="*/ 1329 h 1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72" h="1329">
                    <a:moveTo>
                      <a:pt x="266" y="810"/>
                    </a:moveTo>
                    <a:lnTo>
                      <a:pt x="251" y="816"/>
                    </a:lnTo>
                    <a:lnTo>
                      <a:pt x="232" y="827"/>
                    </a:lnTo>
                    <a:lnTo>
                      <a:pt x="190" y="850"/>
                    </a:lnTo>
                    <a:lnTo>
                      <a:pt x="168" y="859"/>
                    </a:lnTo>
                    <a:lnTo>
                      <a:pt x="142" y="863"/>
                    </a:lnTo>
                    <a:lnTo>
                      <a:pt x="125" y="858"/>
                    </a:lnTo>
                    <a:lnTo>
                      <a:pt x="97" y="825"/>
                    </a:lnTo>
                    <a:lnTo>
                      <a:pt x="67" y="815"/>
                    </a:lnTo>
                    <a:lnTo>
                      <a:pt x="55" y="793"/>
                    </a:lnTo>
                    <a:lnTo>
                      <a:pt x="50" y="790"/>
                    </a:lnTo>
                    <a:lnTo>
                      <a:pt x="39" y="775"/>
                    </a:lnTo>
                    <a:lnTo>
                      <a:pt x="58" y="767"/>
                    </a:lnTo>
                    <a:lnTo>
                      <a:pt x="66" y="764"/>
                    </a:lnTo>
                    <a:lnTo>
                      <a:pt x="75" y="749"/>
                    </a:lnTo>
                    <a:lnTo>
                      <a:pt x="36" y="748"/>
                    </a:lnTo>
                    <a:lnTo>
                      <a:pt x="25" y="738"/>
                    </a:lnTo>
                    <a:lnTo>
                      <a:pt x="23" y="728"/>
                    </a:lnTo>
                    <a:lnTo>
                      <a:pt x="44" y="728"/>
                    </a:lnTo>
                    <a:lnTo>
                      <a:pt x="51" y="721"/>
                    </a:lnTo>
                    <a:lnTo>
                      <a:pt x="36" y="714"/>
                    </a:lnTo>
                    <a:lnTo>
                      <a:pt x="61" y="702"/>
                    </a:lnTo>
                    <a:lnTo>
                      <a:pt x="50" y="684"/>
                    </a:lnTo>
                    <a:lnTo>
                      <a:pt x="34" y="690"/>
                    </a:lnTo>
                    <a:lnTo>
                      <a:pt x="26" y="691"/>
                    </a:lnTo>
                    <a:lnTo>
                      <a:pt x="22" y="611"/>
                    </a:lnTo>
                    <a:lnTo>
                      <a:pt x="17" y="607"/>
                    </a:lnTo>
                    <a:lnTo>
                      <a:pt x="9" y="603"/>
                    </a:lnTo>
                    <a:lnTo>
                      <a:pt x="3" y="589"/>
                    </a:lnTo>
                    <a:lnTo>
                      <a:pt x="0" y="571"/>
                    </a:lnTo>
                    <a:lnTo>
                      <a:pt x="1" y="559"/>
                    </a:lnTo>
                    <a:lnTo>
                      <a:pt x="1" y="545"/>
                    </a:lnTo>
                    <a:lnTo>
                      <a:pt x="31" y="530"/>
                    </a:lnTo>
                    <a:lnTo>
                      <a:pt x="42" y="528"/>
                    </a:lnTo>
                    <a:lnTo>
                      <a:pt x="51" y="523"/>
                    </a:lnTo>
                    <a:lnTo>
                      <a:pt x="56" y="513"/>
                    </a:lnTo>
                    <a:lnTo>
                      <a:pt x="55" y="501"/>
                    </a:lnTo>
                    <a:lnTo>
                      <a:pt x="58" y="491"/>
                    </a:lnTo>
                    <a:lnTo>
                      <a:pt x="48" y="484"/>
                    </a:lnTo>
                    <a:lnTo>
                      <a:pt x="42" y="483"/>
                    </a:lnTo>
                    <a:lnTo>
                      <a:pt x="25" y="462"/>
                    </a:lnTo>
                    <a:lnTo>
                      <a:pt x="66" y="435"/>
                    </a:lnTo>
                    <a:lnTo>
                      <a:pt x="64" y="430"/>
                    </a:lnTo>
                    <a:lnTo>
                      <a:pt x="81" y="422"/>
                    </a:lnTo>
                    <a:lnTo>
                      <a:pt x="91" y="419"/>
                    </a:lnTo>
                    <a:lnTo>
                      <a:pt x="100" y="421"/>
                    </a:lnTo>
                    <a:lnTo>
                      <a:pt x="142" y="429"/>
                    </a:lnTo>
                    <a:lnTo>
                      <a:pt x="179" y="429"/>
                    </a:lnTo>
                    <a:lnTo>
                      <a:pt x="210" y="425"/>
                    </a:lnTo>
                    <a:lnTo>
                      <a:pt x="219" y="421"/>
                    </a:lnTo>
                    <a:lnTo>
                      <a:pt x="222" y="414"/>
                    </a:lnTo>
                    <a:lnTo>
                      <a:pt x="208" y="397"/>
                    </a:lnTo>
                    <a:lnTo>
                      <a:pt x="208" y="390"/>
                    </a:lnTo>
                    <a:lnTo>
                      <a:pt x="211" y="384"/>
                    </a:lnTo>
                    <a:lnTo>
                      <a:pt x="229" y="371"/>
                    </a:lnTo>
                    <a:lnTo>
                      <a:pt x="251" y="350"/>
                    </a:lnTo>
                    <a:lnTo>
                      <a:pt x="260" y="348"/>
                    </a:lnTo>
                    <a:lnTo>
                      <a:pt x="310" y="346"/>
                    </a:lnTo>
                    <a:lnTo>
                      <a:pt x="328" y="352"/>
                    </a:lnTo>
                    <a:lnTo>
                      <a:pt x="342" y="349"/>
                    </a:lnTo>
                    <a:lnTo>
                      <a:pt x="349" y="342"/>
                    </a:lnTo>
                    <a:lnTo>
                      <a:pt x="353" y="334"/>
                    </a:lnTo>
                    <a:lnTo>
                      <a:pt x="351" y="323"/>
                    </a:lnTo>
                    <a:lnTo>
                      <a:pt x="345" y="315"/>
                    </a:lnTo>
                    <a:lnTo>
                      <a:pt x="338" y="313"/>
                    </a:lnTo>
                    <a:lnTo>
                      <a:pt x="320" y="309"/>
                    </a:lnTo>
                    <a:lnTo>
                      <a:pt x="310" y="305"/>
                    </a:lnTo>
                    <a:lnTo>
                      <a:pt x="309" y="299"/>
                    </a:lnTo>
                    <a:lnTo>
                      <a:pt x="307" y="297"/>
                    </a:lnTo>
                    <a:lnTo>
                      <a:pt x="310" y="276"/>
                    </a:lnTo>
                    <a:lnTo>
                      <a:pt x="310" y="262"/>
                    </a:lnTo>
                    <a:lnTo>
                      <a:pt x="312" y="254"/>
                    </a:lnTo>
                    <a:lnTo>
                      <a:pt x="320" y="246"/>
                    </a:lnTo>
                    <a:lnTo>
                      <a:pt x="326" y="242"/>
                    </a:lnTo>
                    <a:lnTo>
                      <a:pt x="332" y="239"/>
                    </a:lnTo>
                    <a:lnTo>
                      <a:pt x="337" y="233"/>
                    </a:lnTo>
                    <a:lnTo>
                      <a:pt x="335" y="210"/>
                    </a:lnTo>
                    <a:lnTo>
                      <a:pt x="343" y="193"/>
                    </a:lnTo>
                    <a:lnTo>
                      <a:pt x="367" y="166"/>
                    </a:lnTo>
                    <a:lnTo>
                      <a:pt x="387" y="152"/>
                    </a:lnTo>
                    <a:lnTo>
                      <a:pt x="393" y="135"/>
                    </a:lnTo>
                    <a:lnTo>
                      <a:pt x="398" y="102"/>
                    </a:lnTo>
                    <a:lnTo>
                      <a:pt x="403" y="89"/>
                    </a:lnTo>
                    <a:lnTo>
                      <a:pt x="414" y="72"/>
                    </a:lnTo>
                    <a:lnTo>
                      <a:pt x="426" y="66"/>
                    </a:lnTo>
                    <a:lnTo>
                      <a:pt x="450" y="64"/>
                    </a:lnTo>
                    <a:lnTo>
                      <a:pt x="475" y="65"/>
                    </a:lnTo>
                    <a:lnTo>
                      <a:pt x="495" y="69"/>
                    </a:lnTo>
                    <a:lnTo>
                      <a:pt x="513" y="82"/>
                    </a:lnTo>
                    <a:lnTo>
                      <a:pt x="530" y="83"/>
                    </a:lnTo>
                    <a:lnTo>
                      <a:pt x="539" y="82"/>
                    </a:lnTo>
                    <a:lnTo>
                      <a:pt x="561" y="72"/>
                    </a:lnTo>
                    <a:lnTo>
                      <a:pt x="607" y="66"/>
                    </a:lnTo>
                    <a:lnTo>
                      <a:pt x="644" y="47"/>
                    </a:lnTo>
                    <a:lnTo>
                      <a:pt x="655" y="42"/>
                    </a:lnTo>
                    <a:lnTo>
                      <a:pt x="666" y="43"/>
                    </a:lnTo>
                    <a:lnTo>
                      <a:pt x="674" y="44"/>
                    </a:lnTo>
                    <a:lnTo>
                      <a:pt x="693" y="58"/>
                    </a:lnTo>
                    <a:lnTo>
                      <a:pt x="704" y="71"/>
                    </a:lnTo>
                    <a:lnTo>
                      <a:pt x="710" y="73"/>
                    </a:lnTo>
                    <a:lnTo>
                      <a:pt x="715" y="73"/>
                    </a:lnTo>
                    <a:lnTo>
                      <a:pt x="720" y="72"/>
                    </a:lnTo>
                    <a:lnTo>
                      <a:pt x="721" y="66"/>
                    </a:lnTo>
                    <a:lnTo>
                      <a:pt x="709" y="44"/>
                    </a:lnTo>
                    <a:lnTo>
                      <a:pt x="707" y="35"/>
                    </a:lnTo>
                    <a:lnTo>
                      <a:pt x="709" y="21"/>
                    </a:lnTo>
                    <a:lnTo>
                      <a:pt x="721" y="3"/>
                    </a:lnTo>
                    <a:lnTo>
                      <a:pt x="727" y="2"/>
                    </a:lnTo>
                    <a:lnTo>
                      <a:pt x="737" y="0"/>
                    </a:lnTo>
                    <a:lnTo>
                      <a:pt x="757" y="6"/>
                    </a:lnTo>
                    <a:lnTo>
                      <a:pt x="773" y="15"/>
                    </a:lnTo>
                    <a:lnTo>
                      <a:pt x="792" y="24"/>
                    </a:lnTo>
                    <a:lnTo>
                      <a:pt x="801" y="32"/>
                    </a:lnTo>
                    <a:lnTo>
                      <a:pt x="809" y="46"/>
                    </a:lnTo>
                    <a:lnTo>
                      <a:pt x="811" y="58"/>
                    </a:lnTo>
                    <a:lnTo>
                      <a:pt x="811" y="61"/>
                    </a:lnTo>
                    <a:lnTo>
                      <a:pt x="804" y="62"/>
                    </a:lnTo>
                    <a:lnTo>
                      <a:pt x="800" y="60"/>
                    </a:lnTo>
                    <a:lnTo>
                      <a:pt x="796" y="61"/>
                    </a:lnTo>
                    <a:lnTo>
                      <a:pt x="792" y="64"/>
                    </a:lnTo>
                    <a:lnTo>
                      <a:pt x="792" y="71"/>
                    </a:lnTo>
                    <a:lnTo>
                      <a:pt x="796" y="84"/>
                    </a:lnTo>
                    <a:lnTo>
                      <a:pt x="804" y="106"/>
                    </a:lnTo>
                    <a:lnTo>
                      <a:pt x="820" y="116"/>
                    </a:lnTo>
                    <a:lnTo>
                      <a:pt x="864" y="127"/>
                    </a:lnTo>
                    <a:lnTo>
                      <a:pt x="900" y="130"/>
                    </a:lnTo>
                    <a:lnTo>
                      <a:pt x="902" y="137"/>
                    </a:lnTo>
                    <a:lnTo>
                      <a:pt x="898" y="173"/>
                    </a:lnTo>
                    <a:lnTo>
                      <a:pt x="900" y="186"/>
                    </a:lnTo>
                    <a:lnTo>
                      <a:pt x="906" y="191"/>
                    </a:lnTo>
                    <a:lnTo>
                      <a:pt x="911" y="191"/>
                    </a:lnTo>
                    <a:lnTo>
                      <a:pt x="916" y="184"/>
                    </a:lnTo>
                    <a:lnTo>
                      <a:pt x="933" y="171"/>
                    </a:lnTo>
                    <a:lnTo>
                      <a:pt x="939" y="167"/>
                    </a:lnTo>
                    <a:lnTo>
                      <a:pt x="945" y="167"/>
                    </a:lnTo>
                    <a:lnTo>
                      <a:pt x="952" y="167"/>
                    </a:lnTo>
                    <a:lnTo>
                      <a:pt x="958" y="177"/>
                    </a:lnTo>
                    <a:lnTo>
                      <a:pt x="994" y="229"/>
                    </a:lnTo>
                    <a:lnTo>
                      <a:pt x="999" y="226"/>
                    </a:lnTo>
                    <a:lnTo>
                      <a:pt x="1005" y="225"/>
                    </a:lnTo>
                    <a:lnTo>
                      <a:pt x="1016" y="235"/>
                    </a:lnTo>
                    <a:lnTo>
                      <a:pt x="1025" y="261"/>
                    </a:lnTo>
                    <a:lnTo>
                      <a:pt x="1036" y="262"/>
                    </a:lnTo>
                    <a:lnTo>
                      <a:pt x="1085" y="251"/>
                    </a:lnTo>
                    <a:lnTo>
                      <a:pt x="1094" y="247"/>
                    </a:lnTo>
                    <a:lnTo>
                      <a:pt x="1098" y="231"/>
                    </a:lnTo>
                    <a:lnTo>
                      <a:pt x="1104" y="226"/>
                    </a:lnTo>
                    <a:lnTo>
                      <a:pt x="1113" y="222"/>
                    </a:lnTo>
                    <a:lnTo>
                      <a:pt x="1124" y="221"/>
                    </a:lnTo>
                    <a:lnTo>
                      <a:pt x="1146" y="228"/>
                    </a:lnTo>
                    <a:lnTo>
                      <a:pt x="1192" y="228"/>
                    </a:lnTo>
                    <a:lnTo>
                      <a:pt x="1212" y="218"/>
                    </a:lnTo>
                    <a:lnTo>
                      <a:pt x="1212" y="235"/>
                    </a:lnTo>
                    <a:lnTo>
                      <a:pt x="1225" y="239"/>
                    </a:lnTo>
                    <a:lnTo>
                      <a:pt x="1234" y="232"/>
                    </a:lnTo>
                    <a:lnTo>
                      <a:pt x="1236" y="233"/>
                    </a:lnTo>
                    <a:lnTo>
                      <a:pt x="1229" y="242"/>
                    </a:lnTo>
                    <a:lnTo>
                      <a:pt x="1234" y="250"/>
                    </a:lnTo>
                    <a:lnTo>
                      <a:pt x="1231" y="273"/>
                    </a:lnTo>
                    <a:lnTo>
                      <a:pt x="1234" y="280"/>
                    </a:lnTo>
                    <a:lnTo>
                      <a:pt x="1242" y="280"/>
                    </a:lnTo>
                    <a:lnTo>
                      <a:pt x="1245" y="284"/>
                    </a:lnTo>
                    <a:lnTo>
                      <a:pt x="1247" y="297"/>
                    </a:lnTo>
                    <a:lnTo>
                      <a:pt x="1245" y="301"/>
                    </a:lnTo>
                    <a:lnTo>
                      <a:pt x="1239" y="302"/>
                    </a:lnTo>
                    <a:lnTo>
                      <a:pt x="1239" y="306"/>
                    </a:lnTo>
                    <a:lnTo>
                      <a:pt x="1245" y="311"/>
                    </a:lnTo>
                    <a:lnTo>
                      <a:pt x="1250" y="311"/>
                    </a:lnTo>
                    <a:lnTo>
                      <a:pt x="1254" y="315"/>
                    </a:lnTo>
                    <a:lnTo>
                      <a:pt x="1259" y="315"/>
                    </a:lnTo>
                    <a:lnTo>
                      <a:pt x="1264" y="319"/>
                    </a:lnTo>
                    <a:lnTo>
                      <a:pt x="1264" y="327"/>
                    </a:lnTo>
                    <a:lnTo>
                      <a:pt x="1270" y="328"/>
                    </a:lnTo>
                    <a:lnTo>
                      <a:pt x="1272" y="344"/>
                    </a:lnTo>
                    <a:lnTo>
                      <a:pt x="1268" y="348"/>
                    </a:lnTo>
                    <a:lnTo>
                      <a:pt x="1265" y="348"/>
                    </a:lnTo>
                    <a:lnTo>
                      <a:pt x="1270" y="371"/>
                    </a:lnTo>
                    <a:lnTo>
                      <a:pt x="1286" y="368"/>
                    </a:lnTo>
                    <a:lnTo>
                      <a:pt x="1295" y="371"/>
                    </a:lnTo>
                    <a:lnTo>
                      <a:pt x="1303" y="375"/>
                    </a:lnTo>
                    <a:lnTo>
                      <a:pt x="1306" y="386"/>
                    </a:lnTo>
                    <a:lnTo>
                      <a:pt x="1312" y="388"/>
                    </a:lnTo>
                    <a:lnTo>
                      <a:pt x="1317" y="384"/>
                    </a:lnTo>
                    <a:lnTo>
                      <a:pt x="1319" y="385"/>
                    </a:lnTo>
                    <a:lnTo>
                      <a:pt x="1320" y="390"/>
                    </a:lnTo>
                    <a:lnTo>
                      <a:pt x="1325" y="390"/>
                    </a:lnTo>
                    <a:lnTo>
                      <a:pt x="1330" y="395"/>
                    </a:lnTo>
                    <a:lnTo>
                      <a:pt x="1339" y="393"/>
                    </a:lnTo>
                    <a:lnTo>
                      <a:pt x="1352" y="399"/>
                    </a:lnTo>
                    <a:lnTo>
                      <a:pt x="1359" y="407"/>
                    </a:lnTo>
                    <a:lnTo>
                      <a:pt x="1361" y="418"/>
                    </a:lnTo>
                    <a:lnTo>
                      <a:pt x="1366" y="422"/>
                    </a:lnTo>
                    <a:lnTo>
                      <a:pt x="1386" y="425"/>
                    </a:lnTo>
                    <a:lnTo>
                      <a:pt x="1391" y="428"/>
                    </a:lnTo>
                    <a:lnTo>
                      <a:pt x="1403" y="428"/>
                    </a:lnTo>
                    <a:lnTo>
                      <a:pt x="1421" y="439"/>
                    </a:lnTo>
                    <a:lnTo>
                      <a:pt x="1422" y="453"/>
                    </a:lnTo>
                    <a:lnTo>
                      <a:pt x="1428" y="461"/>
                    </a:lnTo>
                    <a:lnTo>
                      <a:pt x="1444" y="466"/>
                    </a:lnTo>
                    <a:lnTo>
                      <a:pt x="1447" y="470"/>
                    </a:lnTo>
                    <a:lnTo>
                      <a:pt x="1444" y="475"/>
                    </a:lnTo>
                    <a:lnTo>
                      <a:pt x="1438" y="477"/>
                    </a:lnTo>
                    <a:lnTo>
                      <a:pt x="1439" y="483"/>
                    </a:lnTo>
                    <a:lnTo>
                      <a:pt x="1454" y="490"/>
                    </a:lnTo>
                    <a:lnTo>
                      <a:pt x="1455" y="483"/>
                    </a:lnTo>
                    <a:lnTo>
                      <a:pt x="1465" y="483"/>
                    </a:lnTo>
                    <a:lnTo>
                      <a:pt x="1466" y="481"/>
                    </a:lnTo>
                    <a:lnTo>
                      <a:pt x="1471" y="488"/>
                    </a:lnTo>
                    <a:lnTo>
                      <a:pt x="1476" y="486"/>
                    </a:lnTo>
                    <a:lnTo>
                      <a:pt x="1474" y="475"/>
                    </a:lnTo>
                    <a:lnTo>
                      <a:pt x="1479" y="476"/>
                    </a:lnTo>
                    <a:lnTo>
                      <a:pt x="1480" y="479"/>
                    </a:lnTo>
                    <a:lnTo>
                      <a:pt x="1480" y="486"/>
                    </a:lnTo>
                    <a:lnTo>
                      <a:pt x="1490" y="484"/>
                    </a:lnTo>
                    <a:lnTo>
                      <a:pt x="1496" y="487"/>
                    </a:lnTo>
                    <a:lnTo>
                      <a:pt x="1494" y="497"/>
                    </a:lnTo>
                    <a:lnTo>
                      <a:pt x="1512" y="494"/>
                    </a:lnTo>
                    <a:lnTo>
                      <a:pt x="1516" y="508"/>
                    </a:lnTo>
                    <a:lnTo>
                      <a:pt x="1523" y="520"/>
                    </a:lnTo>
                    <a:lnTo>
                      <a:pt x="1537" y="534"/>
                    </a:lnTo>
                    <a:lnTo>
                      <a:pt x="1535" y="543"/>
                    </a:lnTo>
                    <a:lnTo>
                      <a:pt x="1538" y="561"/>
                    </a:lnTo>
                    <a:lnTo>
                      <a:pt x="1524" y="571"/>
                    </a:lnTo>
                    <a:lnTo>
                      <a:pt x="1523" y="568"/>
                    </a:lnTo>
                    <a:lnTo>
                      <a:pt x="1515" y="570"/>
                    </a:lnTo>
                    <a:lnTo>
                      <a:pt x="1513" y="586"/>
                    </a:lnTo>
                    <a:lnTo>
                      <a:pt x="1521" y="593"/>
                    </a:lnTo>
                    <a:lnTo>
                      <a:pt x="1527" y="593"/>
                    </a:lnTo>
                    <a:lnTo>
                      <a:pt x="1530" y="596"/>
                    </a:lnTo>
                    <a:lnTo>
                      <a:pt x="1524" y="607"/>
                    </a:lnTo>
                    <a:lnTo>
                      <a:pt x="1524" y="610"/>
                    </a:lnTo>
                    <a:lnTo>
                      <a:pt x="1535" y="611"/>
                    </a:lnTo>
                    <a:lnTo>
                      <a:pt x="1535" y="614"/>
                    </a:lnTo>
                    <a:lnTo>
                      <a:pt x="1527" y="619"/>
                    </a:lnTo>
                    <a:lnTo>
                      <a:pt x="1530" y="623"/>
                    </a:lnTo>
                    <a:lnTo>
                      <a:pt x="1537" y="622"/>
                    </a:lnTo>
                    <a:lnTo>
                      <a:pt x="1537" y="625"/>
                    </a:lnTo>
                    <a:lnTo>
                      <a:pt x="1537" y="626"/>
                    </a:lnTo>
                    <a:lnTo>
                      <a:pt x="1534" y="626"/>
                    </a:lnTo>
                    <a:lnTo>
                      <a:pt x="1532" y="630"/>
                    </a:lnTo>
                    <a:lnTo>
                      <a:pt x="1538" y="634"/>
                    </a:lnTo>
                    <a:lnTo>
                      <a:pt x="1538" y="639"/>
                    </a:lnTo>
                    <a:lnTo>
                      <a:pt x="1534" y="646"/>
                    </a:lnTo>
                    <a:lnTo>
                      <a:pt x="1534" y="647"/>
                    </a:lnTo>
                    <a:lnTo>
                      <a:pt x="1541" y="654"/>
                    </a:lnTo>
                    <a:lnTo>
                      <a:pt x="1548" y="648"/>
                    </a:lnTo>
                    <a:lnTo>
                      <a:pt x="1551" y="651"/>
                    </a:lnTo>
                    <a:lnTo>
                      <a:pt x="1552" y="661"/>
                    </a:lnTo>
                    <a:lnTo>
                      <a:pt x="1554" y="663"/>
                    </a:lnTo>
                    <a:lnTo>
                      <a:pt x="1557" y="659"/>
                    </a:lnTo>
                    <a:lnTo>
                      <a:pt x="1560" y="661"/>
                    </a:lnTo>
                    <a:lnTo>
                      <a:pt x="1566" y="674"/>
                    </a:lnTo>
                    <a:lnTo>
                      <a:pt x="1570" y="687"/>
                    </a:lnTo>
                    <a:lnTo>
                      <a:pt x="1570" y="691"/>
                    </a:lnTo>
                    <a:lnTo>
                      <a:pt x="1576" y="705"/>
                    </a:lnTo>
                    <a:lnTo>
                      <a:pt x="1581" y="706"/>
                    </a:lnTo>
                    <a:lnTo>
                      <a:pt x="1582" y="702"/>
                    </a:lnTo>
                    <a:lnTo>
                      <a:pt x="1582" y="694"/>
                    </a:lnTo>
                    <a:lnTo>
                      <a:pt x="1596" y="688"/>
                    </a:lnTo>
                    <a:lnTo>
                      <a:pt x="1609" y="697"/>
                    </a:lnTo>
                    <a:lnTo>
                      <a:pt x="1624" y="701"/>
                    </a:lnTo>
                    <a:lnTo>
                      <a:pt x="1628" y="694"/>
                    </a:lnTo>
                    <a:lnTo>
                      <a:pt x="1632" y="694"/>
                    </a:lnTo>
                    <a:lnTo>
                      <a:pt x="1643" y="703"/>
                    </a:lnTo>
                    <a:lnTo>
                      <a:pt x="1646" y="714"/>
                    </a:lnTo>
                    <a:lnTo>
                      <a:pt x="1642" y="728"/>
                    </a:lnTo>
                    <a:lnTo>
                      <a:pt x="1650" y="731"/>
                    </a:lnTo>
                    <a:lnTo>
                      <a:pt x="1651" y="745"/>
                    </a:lnTo>
                    <a:lnTo>
                      <a:pt x="1661" y="765"/>
                    </a:lnTo>
                    <a:lnTo>
                      <a:pt x="1662" y="770"/>
                    </a:lnTo>
                    <a:lnTo>
                      <a:pt x="1654" y="783"/>
                    </a:lnTo>
                    <a:lnTo>
                      <a:pt x="1654" y="792"/>
                    </a:lnTo>
                    <a:lnTo>
                      <a:pt x="1661" y="799"/>
                    </a:lnTo>
                    <a:lnTo>
                      <a:pt x="1670" y="804"/>
                    </a:lnTo>
                    <a:lnTo>
                      <a:pt x="1672" y="811"/>
                    </a:lnTo>
                    <a:lnTo>
                      <a:pt x="1670" y="823"/>
                    </a:lnTo>
                    <a:lnTo>
                      <a:pt x="1675" y="827"/>
                    </a:lnTo>
                    <a:lnTo>
                      <a:pt x="1679" y="829"/>
                    </a:lnTo>
                    <a:lnTo>
                      <a:pt x="1679" y="830"/>
                    </a:lnTo>
                    <a:lnTo>
                      <a:pt x="1676" y="836"/>
                    </a:lnTo>
                    <a:lnTo>
                      <a:pt x="1694" y="844"/>
                    </a:lnTo>
                    <a:lnTo>
                      <a:pt x="1695" y="848"/>
                    </a:lnTo>
                    <a:lnTo>
                      <a:pt x="1687" y="851"/>
                    </a:lnTo>
                    <a:lnTo>
                      <a:pt x="1689" y="856"/>
                    </a:lnTo>
                    <a:lnTo>
                      <a:pt x="1704" y="854"/>
                    </a:lnTo>
                    <a:lnTo>
                      <a:pt x="1712" y="855"/>
                    </a:lnTo>
                    <a:lnTo>
                      <a:pt x="1712" y="862"/>
                    </a:lnTo>
                    <a:lnTo>
                      <a:pt x="1708" y="863"/>
                    </a:lnTo>
                    <a:lnTo>
                      <a:pt x="1704" y="862"/>
                    </a:lnTo>
                    <a:lnTo>
                      <a:pt x="1698" y="863"/>
                    </a:lnTo>
                    <a:lnTo>
                      <a:pt x="1694" y="861"/>
                    </a:lnTo>
                    <a:lnTo>
                      <a:pt x="1692" y="865"/>
                    </a:lnTo>
                    <a:lnTo>
                      <a:pt x="1687" y="865"/>
                    </a:lnTo>
                    <a:lnTo>
                      <a:pt x="1687" y="867"/>
                    </a:lnTo>
                    <a:lnTo>
                      <a:pt x="1692" y="872"/>
                    </a:lnTo>
                    <a:lnTo>
                      <a:pt x="1692" y="876"/>
                    </a:lnTo>
                    <a:lnTo>
                      <a:pt x="1687" y="877"/>
                    </a:lnTo>
                    <a:lnTo>
                      <a:pt x="1683" y="876"/>
                    </a:lnTo>
                    <a:lnTo>
                      <a:pt x="1679" y="870"/>
                    </a:lnTo>
                    <a:lnTo>
                      <a:pt x="1675" y="869"/>
                    </a:lnTo>
                    <a:lnTo>
                      <a:pt x="1675" y="872"/>
                    </a:lnTo>
                    <a:lnTo>
                      <a:pt x="1681" y="877"/>
                    </a:lnTo>
                    <a:lnTo>
                      <a:pt x="1679" y="883"/>
                    </a:lnTo>
                    <a:lnTo>
                      <a:pt x="1695" y="887"/>
                    </a:lnTo>
                    <a:lnTo>
                      <a:pt x="1709" y="888"/>
                    </a:lnTo>
                    <a:lnTo>
                      <a:pt x="1734" y="909"/>
                    </a:lnTo>
                    <a:lnTo>
                      <a:pt x="1755" y="910"/>
                    </a:lnTo>
                    <a:lnTo>
                      <a:pt x="1763" y="917"/>
                    </a:lnTo>
                    <a:lnTo>
                      <a:pt x="1772" y="931"/>
                    </a:lnTo>
                    <a:lnTo>
                      <a:pt x="1752" y="941"/>
                    </a:lnTo>
                    <a:lnTo>
                      <a:pt x="1722" y="953"/>
                    </a:lnTo>
                    <a:lnTo>
                      <a:pt x="1726" y="964"/>
                    </a:lnTo>
                    <a:lnTo>
                      <a:pt x="1704" y="972"/>
                    </a:lnTo>
                    <a:lnTo>
                      <a:pt x="1631" y="983"/>
                    </a:lnTo>
                    <a:lnTo>
                      <a:pt x="1618" y="987"/>
                    </a:lnTo>
                    <a:lnTo>
                      <a:pt x="1631" y="1012"/>
                    </a:lnTo>
                    <a:lnTo>
                      <a:pt x="1650" y="1071"/>
                    </a:lnTo>
                    <a:lnTo>
                      <a:pt x="1659" y="1088"/>
                    </a:lnTo>
                    <a:lnTo>
                      <a:pt x="1635" y="1084"/>
                    </a:lnTo>
                    <a:lnTo>
                      <a:pt x="1621" y="1074"/>
                    </a:lnTo>
                    <a:lnTo>
                      <a:pt x="1599" y="1073"/>
                    </a:lnTo>
                    <a:lnTo>
                      <a:pt x="1593" y="1077"/>
                    </a:lnTo>
                    <a:lnTo>
                      <a:pt x="1573" y="1078"/>
                    </a:lnTo>
                    <a:lnTo>
                      <a:pt x="1540" y="1084"/>
                    </a:lnTo>
                    <a:lnTo>
                      <a:pt x="1499" y="1105"/>
                    </a:lnTo>
                    <a:lnTo>
                      <a:pt x="1482" y="1111"/>
                    </a:lnTo>
                    <a:lnTo>
                      <a:pt x="1477" y="1118"/>
                    </a:lnTo>
                    <a:lnTo>
                      <a:pt x="1471" y="1135"/>
                    </a:lnTo>
                    <a:lnTo>
                      <a:pt x="1457" y="1140"/>
                    </a:lnTo>
                    <a:lnTo>
                      <a:pt x="1402" y="1135"/>
                    </a:lnTo>
                    <a:lnTo>
                      <a:pt x="1402" y="1153"/>
                    </a:lnTo>
                    <a:lnTo>
                      <a:pt x="1375" y="1151"/>
                    </a:lnTo>
                    <a:lnTo>
                      <a:pt x="1372" y="1164"/>
                    </a:lnTo>
                    <a:lnTo>
                      <a:pt x="1358" y="1157"/>
                    </a:lnTo>
                    <a:lnTo>
                      <a:pt x="1345" y="1116"/>
                    </a:lnTo>
                    <a:lnTo>
                      <a:pt x="1345" y="1078"/>
                    </a:lnTo>
                    <a:lnTo>
                      <a:pt x="1330" y="1083"/>
                    </a:lnTo>
                    <a:lnTo>
                      <a:pt x="1319" y="1089"/>
                    </a:lnTo>
                    <a:lnTo>
                      <a:pt x="1311" y="1091"/>
                    </a:lnTo>
                    <a:lnTo>
                      <a:pt x="1300" y="1105"/>
                    </a:lnTo>
                    <a:lnTo>
                      <a:pt x="1298" y="1113"/>
                    </a:lnTo>
                    <a:lnTo>
                      <a:pt x="1275" y="1120"/>
                    </a:lnTo>
                    <a:lnTo>
                      <a:pt x="1237" y="1122"/>
                    </a:lnTo>
                    <a:lnTo>
                      <a:pt x="1196" y="1131"/>
                    </a:lnTo>
                    <a:lnTo>
                      <a:pt x="1184" y="1138"/>
                    </a:lnTo>
                    <a:lnTo>
                      <a:pt x="1162" y="1145"/>
                    </a:lnTo>
                    <a:lnTo>
                      <a:pt x="1134" y="1165"/>
                    </a:lnTo>
                    <a:lnTo>
                      <a:pt x="1146" y="1287"/>
                    </a:lnTo>
                    <a:lnTo>
                      <a:pt x="1156" y="1293"/>
                    </a:lnTo>
                    <a:lnTo>
                      <a:pt x="1168" y="1298"/>
                    </a:lnTo>
                    <a:lnTo>
                      <a:pt x="1176" y="1295"/>
                    </a:lnTo>
                    <a:lnTo>
                      <a:pt x="1187" y="1307"/>
                    </a:lnTo>
                    <a:lnTo>
                      <a:pt x="1167" y="1303"/>
                    </a:lnTo>
                    <a:lnTo>
                      <a:pt x="1151" y="1298"/>
                    </a:lnTo>
                    <a:lnTo>
                      <a:pt x="1145" y="1298"/>
                    </a:lnTo>
                    <a:lnTo>
                      <a:pt x="1138" y="1303"/>
                    </a:lnTo>
                    <a:lnTo>
                      <a:pt x="1115" y="1327"/>
                    </a:lnTo>
                    <a:lnTo>
                      <a:pt x="1109" y="1329"/>
                    </a:lnTo>
                    <a:lnTo>
                      <a:pt x="1102" y="1329"/>
                    </a:lnTo>
                    <a:lnTo>
                      <a:pt x="1091" y="1322"/>
                    </a:lnTo>
                    <a:lnTo>
                      <a:pt x="1072" y="1304"/>
                    </a:lnTo>
                    <a:lnTo>
                      <a:pt x="1016" y="1284"/>
                    </a:lnTo>
                    <a:lnTo>
                      <a:pt x="996" y="1284"/>
                    </a:lnTo>
                    <a:lnTo>
                      <a:pt x="992" y="1292"/>
                    </a:lnTo>
                    <a:lnTo>
                      <a:pt x="988" y="1300"/>
                    </a:lnTo>
                    <a:lnTo>
                      <a:pt x="955" y="1310"/>
                    </a:lnTo>
                    <a:lnTo>
                      <a:pt x="952" y="1302"/>
                    </a:lnTo>
                    <a:lnTo>
                      <a:pt x="939" y="1300"/>
                    </a:lnTo>
                    <a:lnTo>
                      <a:pt x="930" y="1298"/>
                    </a:lnTo>
                    <a:lnTo>
                      <a:pt x="942" y="1284"/>
                    </a:lnTo>
                    <a:lnTo>
                      <a:pt x="942" y="1281"/>
                    </a:lnTo>
                    <a:lnTo>
                      <a:pt x="936" y="1277"/>
                    </a:lnTo>
                    <a:lnTo>
                      <a:pt x="923" y="1255"/>
                    </a:lnTo>
                    <a:lnTo>
                      <a:pt x="906" y="1215"/>
                    </a:lnTo>
                    <a:lnTo>
                      <a:pt x="894" y="1197"/>
                    </a:lnTo>
                    <a:lnTo>
                      <a:pt x="856" y="1172"/>
                    </a:lnTo>
                    <a:lnTo>
                      <a:pt x="853" y="1164"/>
                    </a:lnTo>
                    <a:lnTo>
                      <a:pt x="853" y="1146"/>
                    </a:lnTo>
                    <a:lnTo>
                      <a:pt x="850" y="1140"/>
                    </a:lnTo>
                    <a:lnTo>
                      <a:pt x="840" y="1139"/>
                    </a:lnTo>
                    <a:lnTo>
                      <a:pt x="795" y="1099"/>
                    </a:lnTo>
                    <a:lnTo>
                      <a:pt x="767" y="1076"/>
                    </a:lnTo>
                    <a:lnTo>
                      <a:pt x="757" y="1069"/>
                    </a:lnTo>
                    <a:lnTo>
                      <a:pt x="754" y="1060"/>
                    </a:lnTo>
                    <a:lnTo>
                      <a:pt x="756" y="1054"/>
                    </a:lnTo>
                    <a:lnTo>
                      <a:pt x="795" y="1034"/>
                    </a:lnTo>
                    <a:lnTo>
                      <a:pt x="812" y="1025"/>
                    </a:lnTo>
                    <a:lnTo>
                      <a:pt x="850" y="963"/>
                    </a:lnTo>
                    <a:lnTo>
                      <a:pt x="851" y="954"/>
                    </a:lnTo>
                    <a:lnTo>
                      <a:pt x="851" y="931"/>
                    </a:lnTo>
                    <a:lnTo>
                      <a:pt x="845" y="912"/>
                    </a:lnTo>
                    <a:lnTo>
                      <a:pt x="834" y="902"/>
                    </a:lnTo>
                    <a:lnTo>
                      <a:pt x="829" y="895"/>
                    </a:lnTo>
                    <a:lnTo>
                      <a:pt x="774" y="902"/>
                    </a:lnTo>
                    <a:lnTo>
                      <a:pt x="757" y="898"/>
                    </a:lnTo>
                    <a:lnTo>
                      <a:pt x="723" y="888"/>
                    </a:lnTo>
                    <a:lnTo>
                      <a:pt x="698" y="890"/>
                    </a:lnTo>
                    <a:lnTo>
                      <a:pt x="636" y="896"/>
                    </a:lnTo>
                    <a:lnTo>
                      <a:pt x="632" y="878"/>
                    </a:lnTo>
                    <a:lnTo>
                      <a:pt x="638" y="862"/>
                    </a:lnTo>
                    <a:lnTo>
                      <a:pt x="647" y="847"/>
                    </a:lnTo>
                    <a:lnTo>
                      <a:pt x="657" y="834"/>
                    </a:lnTo>
                    <a:lnTo>
                      <a:pt x="657" y="827"/>
                    </a:lnTo>
                    <a:lnTo>
                      <a:pt x="652" y="818"/>
                    </a:lnTo>
                    <a:lnTo>
                      <a:pt x="632" y="807"/>
                    </a:lnTo>
                    <a:lnTo>
                      <a:pt x="636" y="772"/>
                    </a:lnTo>
                    <a:lnTo>
                      <a:pt x="638" y="749"/>
                    </a:lnTo>
                    <a:lnTo>
                      <a:pt x="643" y="742"/>
                    </a:lnTo>
                    <a:lnTo>
                      <a:pt x="666" y="735"/>
                    </a:lnTo>
                    <a:lnTo>
                      <a:pt x="673" y="730"/>
                    </a:lnTo>
                    <a:lnTo>
                      <a:pt x="677" y="724"/>
                    </a:lnTo>
                    <a:lnTo>
                      <a:pt x="669" y="713"/>
                    </a:lnTo>
                    <a:lnTo>
                      <a:pt x="668" y="706"/>
                    </a:lnTo>
                    <a:lnTo>
                      <a:pt x="669" y="701"/>
                    </a:lnTo>
                    <a:lnTo>
                      <a:pt x="674" y="695"/>
                    </a:lnTo>
                    <a:lnTo>
                      <a:pt x="688" y="688"/>
                    </a:lnTo>
                    <a:lnTo>
                      <a:pt x="696" y="683"/>
                    </a:lnTo>
                    <a:lnTo>
                      <a:pt x="701" y="677"/>
                    </a:lnTo>
                    <a:lnTo>
                      <a:pt x="701" y="673"/>
                    </a:lnTo>
                    <a:lnTo>
                      <a:pt x="698" y="666"/>
                    </a:lnTo>
                    <a:lnTo>
                      <a:pt x="685" y="655"/>
                    </a:lnTo>
                    <a:lnTo>
                      <a:pt x="635" y="626"/>
                    </a:lnTo>
                    <a:lnTo>
                      <a:pt x="622" y="625"/>
                    </a:lnTo>
                    <a:lnTo>
                      <a:pt x="593" y="630"/>
                    </a:lnTo>
                    <a:lnTo>
                      <a:pt x="560" y="618"/>
                    </a:lnTo>
                    <a:lnTo>
                      <a:pt x="558" y="611"/>
                    </a:lnTo>
                    <a:lnTo>
                      <a:pt x="561" y="604"/>
                    </a:lnTo>
                    <a:lnTo>
                      <a:pt x="560" y="600"/>
                    </a:lnTo>
                    <a:lnTo>
                      <a:pt x="553" y="597"/>
                    </a:lnTo>
                    <a:lnTo>
                      <a:pt x="535" y="600"/>
                    </a:lnTo>
                    <a:lnTo>
                      <a:pt x="525" y="594"/>
                    </a:lnTo>
                    <a:lnTo>
                      <a:pt x="511" y="600"/>
                    </a:lnTo>
                    <a:lnTo>
                      <a:pt x="502" y="617"/>
                    </a:lnTo>
                    <a:lnTo>
                      <a:pt x="491" y="639"/>
                    </a:lnTo>
                    <a:lnTo>
                      <a:pt x="480" y="648"/>
                    </a:lnTo>
                    <a:lnTo>
                      <a:pt x="470" y="648"/>
                    </a:lnTo>
                    <a:lnTo>
                      <a:pt x="445" y="637"/>
                    </a:lnTo>
                    <a:lnTo>
                      <a:pt x="437" y="637"/>
                    </a:lnTo>
                    <a:lnTo>
                      <a:pt x="433" y="641"/>
                    </a:lnTo>
                    <a:lnTo>
                      <a:pt x="433" y="647"/>
                    </a:lnTo>
                    <a:lnTo>
                      <a:pt x="437" y="658"/>
                    </a:lnTo>
                    <a:lnTo>
                      <a:pt x="437" y="666"/>
                    </a:lnTo>
                    <a:lnTo>
                      <a:pt x="434" y="673"/>
                    </a:lnTo>
                    <a:lnTo>
                      <a:pt x="462" y="673"/>
                    </a:lnTo>
                    <a:lnTo>
                      <a:pt x="477" y="680"/>
                    </a:lnTo>
                    <a:lnTo>
                      <a:pt x="484" y="687"/>
                    </a:lnTo>
                    <a:lnTo>
                      <a:pt x="513" y="688"/>
                    </a:lnTo>
                    <a:lnTo>
                      <a:pt x="486" y="708"/>
                    </a:lnTo>
                    <a:lnTo>
                      <a:pt x="478" y="717"/>
                    </a:lnTo>
                    <a:lnTo>
                      <a:pt x="477" y="725"/>
                    </a:lnTo>
                    <a:lnTo>
                      <a:pt x="478" y="742"/>
                    </a:lnTo>
                    <a:lnTo>
                      <a:pt x="477" y="752"/>
                    </a:lnTo>
                    <a:lnTo>
                      <a:pt x="453" y="765"/>
                    </a:lnTo>
                    <a:lnTo>
                      <a:pt x="433" y="775"/>
                    </a:lnTo>
                    <a:lnTo>
                      <a:pt x="418" y="778"/>
                    </a:lnTo>
                    <a:lnTo>
                      <a:pt x="406" y="776"/>
                    </a:lnTo>
                    <a:lnTo>
                      <a:pt x="403" y="770"/>
                    </a:lnTo>
                    <a:lnTo>
                      <a:pt x="397" y="765"/>
                    </a:lnTo>
                    <a:lnTo>
                      <a:pt x="387" y="764"/>
                    </a:lnTo>
                    <a:lnTo>
                      <a:pt x="367" y="771"/>
                    </a:lnTo>
                    <a:lnTo>
                      <a:pt x="356" y="774"/>
                    </a:lnTo>
                    <a:lnTo>
                      <a:pt x="346" y="772"/>
                    </a:lnTo>
                    <a:lnTo>
                      <a:pt x="334" y="764"/>
                    </a:lnTo>
                    <a:lnTo>
                      <a:pt x="320" y="754"/>
                    </a:lnTo>
                    <a:lnTo>
                      <a:pt x="312" y="753"/>
                    </a:lnTo>
                    <a:lnTo>
                      <a:pt x="298" y="757"/>
                    </a:lnTo>
                    <a:lnTo>
                      <a:pt x="259" y="771"/>
                    </a:lnTo>
                    <a:lnTo>
                      <a:pt x="257" y="778"/>
                    </a:lnTo>
                    <a:lnTo>
                      <a:pt x="257" y="785"/>
                    </a:lnTo>
                    <a:lnTo>
                      <a:pt x="266" y="810"/>
                    </a:lnTo>
                    <a:lnTo>
                      <a:pt x="941" y="684"/>
                    </a:lnTo>
                    <a:lnTo>
                      <a:pt x="945" y="657"/>
                    </a:lnTo>
                    <a:lnTo>
                      <a:pt x="950" y="641"/>
                    </a:lnTo>
                    <a:lnTo>
                      <a:pt x="956" y="632"/>
                    </a:lnTo>
                    <a:lnTo>
                      <a:pt x="966" y="629"/>
                    </a:lnTo>
                    <a:lnTo>
                      <a:pt x="978" y="612"/>
                    </a:lnTo>
                    <a:lnTo>
                      <a:pt x="964" y="611"/>
                    </a:lnTo>
                    <a:lnTo>
                      <a:pt x="963" y="597"/>
                    </a:lnTo>
                    <a:lnTo>
                      <a:pt x="956" y="590"/>
                    </a:lnTo>
                    <a:lnTo>
                      <a:pt x="941" y="592"/>
                    </a:lnTo>
                    <a:lnTo>
                      <a:pt x="928" y="597"/>
                    </a:lnTo>
                    <a:lnTo>
                      <a:pt x="922" y="597"/>
                    </a:lnTo>
                    <a:lnTo>
                      <a:pt x="898" y="590"/>
                    </a:lnTo>
                    <a:lnTo>
                      <a:pt x="833" y="555"/>
                    </a:lnTo>
                    <a:lnTo>
                      <a:pt x="814" y="548"/>
                    </a:lnTo>
                    <a:lnTo>
                      <a:pt x="809" y="541"/>
                    </a:lnTo>
                    <a:lnTo>
                      <a:pt x="798" y="538"/>
                    </a:lnTo>
                    <a:lnTo>
                      <a:pt x="787" y="542"/>
                    </a:lnTo>
                    <a:lnTo>
                      <a:pt x="782" y="548"/>
                    </a:lnTo>
                    <a:lnTo>
                      <a:pt x="784" y="559"/>
                    </a:lnTo>
                    <a:lnTo>
                      <a:pt x="785" y="571"/>
                    </a:lnTo>
                    <a:lnTo>
                      <a:pt x="782" y="579"/>
                    </a:lnTo>
                    <a:lnTo>
                      <a:pt x="774" y="583"/>
                    </a:lnTo>
                    <a:lnTo>
                      <a:pt x="767" y="585"/>
                    </a:lnTo>
                    <a:lnTo>
                      <a:pt x="751" y="575"/>
                    </a:lnTo>
                    <a:lnTo>
                      <a:pt x="738" y="574"/>
                    </a:lnTo>
                    <a:lnTo>
                      <a:pt x="729" y="577"/>
                    </a:lnTo>
                    <a:lnTo>
                      <a:pt x="726" y="583"/>
                    </a:lnTo>
                    <a:lnTo>
                      <a:pt x="726" y="590"/>
                    </a:lnTo>
                    <a:lnTo>
                      <a:pt x="748" y="640"/>
                    </a:lnTo>
                    <a:lnTo>
                      <a:pt x="800" y="688"/>
                    </a:lnTo>
                    <a:lnTo>
                      <a:pt x="815" y="697"/>
                    </a:lnTo>
                    <a:lnTo>
                      <a:pt x="826" y="695"/>
                    </a:lnTo>
                    <a:lnTo>
                      <a:pt x="850" y="688"/>
                    </a:lnTo>
                    <a:lnTo>
                      <a:pt x="859" y="690"/>
                    </a:lnTo>
                    <a:lnTo>
                      <a:pt x="864" y="706"/>
                    </a:lnTo>
                    <a:lnTo>
                      <a:pt x="870" y="709"/>
                    </a:lnTo>
                    <a:lnTo>
                      <a:pt x="878" y="709"/>
                    </a:lnTo>
                    <a:lnTo>
                      <a:pt x="902" y="687"/>
                    </a:lnTo>
                    <a:lnTo>
                      <a:pt x="916" y="680"/>
                    </a:lnTo>
                    <a:lnTo>
                      <a:pt x="925" y="679"/>
                    </a:lnTo>
                    <a:lnTo>
                      <a:pt x="941" y="684"/>
                    </a:lnTo>
                    <a:lnTo>
                      <a:pt x="266" y="810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49" name="Freeform 23"/>
              <p:cNvSpPr>
                <a:spLocks/>
              </p:cNvSpPr>
              <p:nvPr/>
            </p:nvSpPr>
            <p:spPr bwMode="auto">
              <a:xfrm>
                <a:off x="4024" y="1481"/>
                <a:ext cx="680" cy="511"/>
              </a:xfrm>
              <a:custGeom>
                <a:avLst/>
                <a:gdLst>
                  <a:gd name="T0" fmla="*/ 0 w 1772"/>
                  <a:gd name="T1" fmla="*/ 0 h 1329"/>
                  <a:gd name="T2" fmla="*/ 0 w 1772"/>
                  <a:gd name="T3" fmla="*/ 0 h 1329"/>
                  <a:gd name="T4" fmla="*/ 0 w 1772"/>
                  <a:gd name="T5" fmla="*/ 0 h 1329"/>
                  <a:gd name="T6" fmla="*/ 0 w 1772"/>
                  <a:gd name="T7" fmla="*/ 0 h 1329"/>
                  <a:gd name="T8" fmla="*/ 0 w 1772"/>
                  <a:gd name="T9" fmla="*/ 0 h 1329"/>
                  <a:gd name="T10" fmla="*/ 0 w 1772"/>
                  <a:gd name="T11" fmla="*/ 0 h 1329"/>
                  <a:gd name="T12" fmla="*/ 0 w 1772"/>
                  <a:gd name="T13" fmla="*/ 0 h 1329"/>
                  <a:gd name="T14" fmla="*/ 0 w 1772"/>
                  <a:gd name="T15" fmla="*/ 0 h 1329"/>
                  <a:gd name="T16" fmla="*/ 0 w 1772"/>
                  <a:gd name="T17" fmla="*/ 0 h 1329"/>
                  <a:gd name="T18" fmla="*/ 0 w 1772"/>
                  <a:gd name="T19" fmla="*/ 0 h 1329"/>
                  <a:gd name="T20" fmla="*/ 0 w 1772"/>
                  <a:gd name="T21" fmla="*/ 0 h 1329"/>
                  <a:gd name="T22" fmla="*/ 0 w 1772"/>
                  <a:gd name="T23" fmla="*/ 0 h 1329"/>
                  <a:gd name="T24" fmla="*/ 0 w 1772"/>
                  <a:gd name="T25" fmla="*/ 0 h 1329"/>
                  <a:gd name="T26" fmla="*/ 0 w 1772"/>
                  <a:gd name="T27" fmla="*/ 0 h 1329"/>
                  <a:gd name="T28" fmla="*/ 0 w 1772"/>
                  <a:gd name="T29" fmla="*/ 0 h 1329"/>
                  <a:gd name="T30" fmla="*/ 0 w 1772"/>
                  <a:gd name="T31" fmla="*/ 0 h 1329"/>
                  <a:gd name="T32" fmla="*/ 0 w 1772"/>
                  <a:gd name="T33" fmla="*/ 0 h 1329"/>
                  <a:gd name="T34" fmla="*/ 0 w 1772"/>
                  <a:gd name="T35" fmla="*/ 0 h 1329"/>
                  <a:gd name="T36" fmla="*/ 0 w 1772"/>
                  <a:gd name="T37" fmla="*/ 0 h 1329"/>
                  <a:gd name="T38" fmla="*/ 0 w 1772"/>
                  <a:gd name="T39" fmla="*/ 0 h 1329"/>
                  <a:gd name="T40" fmla="*/ 0 w 1772"/>
                  <a:gd name="T41" fmla="*/ 0 h 1329"/>
                  <a:gd name="T42" fmla="*/ 0 w 1772"/>
                  <a:gd name="T43" fmla="*/ 0 h 1329"/>
                  <a:gd name="T44" fmla="*/ 0 w 1772"/>
                  <a:gd name="T45" fmla="*/ 0 h 1329"/>
                  <a:gd name="T46" fmla="*/ 0 w 1772"/>
                  <a:gd name="T47" fmla="*/ 0 h 1329"/>
                  <a:gd name="T48" fmla="*/ 0 w 1772"/>
                  <a:gd name="T49" fmla="*/ 0 h 1329"/>
                  <a:gd name="T50" fmla="*/ 0 w 1772"/>
                  <a:gd name="T51" fmla="*/ 0 h 1329"/>
                  <a:gd name="T52" fmla="*/ 0 w 1772"/>
                  <a:gd name="T53" fmla="*/ 0 h 1329"/>
                  <a:gd name="T54" fmla="*/ 0 w 1772"/>
                  <a:gd name="T55" fmla="*/ 0 h 1329"/>
                  <a:gd name="T56" fmla="*/ 0 w 1772"/>
                  <a:gd name="T57" fmla="*/ 0 h 1329"/>
                  <a:gd name="T58" fmla="*/ 0 w 1772"/>
                  <a:gd name="T59" fmla="*/ 0 h 1329"/>
                  <a:gd name="T60" fmla="*/ 0 w 1772"/>
                  <a:gd name="T61" fmla="*/ 0 h 1329"/>
                  <a:gd name="T62" fmla="*/ 0 w 1772"/>
                  <a:gd name="T63" fmla="*/ 0 h 1329"/>
                  <a:gd name="T64" fmla="*/ 0 w 1772"/>
                  <a:gd name="T65" fmla="*/ 0 h 1329"/>
                  <a:gd name="T66" fmla="*/ 0 w 1772"/>
                  <a:gd name="T67" fmla="*/ 0 h 1329"/>
                  <a:gd name="T68" fmla="*/ 0 w 1772"/>
                  <a:gd name="T69" fmla="*/ 0 h 1329"/>
                  <a:gd name="T70" fmla="*/ 0 w 1772"/>
                  <a:gd name="T71" fmla="*/ 0 h 1329"/>
                  <a:gd name="T72" fmla="*/ 0 w 1772"/>
                  <a:gd name="T73" fmla="*/ 0 h 1329"/>
                  <a:gd name="T74" fmla="*/ 0 w 1772"/>
                  <a:gd name="T75" fmla="*/ 0 h 1329"/>
                  <a:gd name="T76" fmla="*/ 0 w 1772"/>
                  <a:gd name="T77" fmla="*/ 0 h 1329"/>
                  <a:gd name="T78" fmla="*/ 0 w 1772"/>
                  <a:gd name="T79" fmla="*/ 0 h 1329"/>
                  <a:gd name="T80" fmla="*/ 0 w 1772"/>
                  <a:gd name="T81" fmla="*/ 0 h 1329"/>
                  <a:gd name="T82" fmla="*/ 0 w 1772"/>
                  <a:gd name="T83" fmla="*/ 0 h 1329"/>
                  <a:gd name="T84" fmla="*/ 0 w 1772"/>
                  <a:gd name="T85" fmla="*/ 0 h 1329"/>
                  <a:gd name="T86" fmla="*/ 0 w 1772"/>
                  <a:gd name="T87" fmla="*/ 0 h 1329"/>
                  <a:gd name="T88" fmla="*/ 0 w 1772"/>
                  <a:gd name="T89" fmla="*/ 0 h 1329"/>
                  <a:gd name="T90" fmla="*/ 0 w 1772"/>
                  <a:gd name="T91" fmla="*/ 0 h 1329"/>
                  <a:gd name="T92" fmla="*/ 0 w 1772"/>
                  <a:gd name="T93" fmla="*/ 0 h 1329"/>
                  <a:gd name="T94" fmla="*/ 0 w 1772"/>
                  <a:gd name="T95" fmla="*/ 0 h 1329"/>
                  <a:gd name="T96" fmla="*/ 0 w 1772"/>
                  <a:gd name="T97" fmla="*/ 0 h 1329"/>
                  <a:gd name="T98" fmla="*/ 0 w 1772"/>
                  <a:gd name="T99" fmla="*/ 0 h 1329"/>
                  <a:gd name="T100" fmla="*/ 0 w 1772"/>
                  <a:gd name="T101" fmla="*/ 0 h 1329"/>
                  <a:gd name="T102" fmla="*/ 0 w 1772"/>
                  <a:gd name="T103" fmla="*/ 0 h 1329"/>
                  <a:gd name="T104" fmla="*/ 0 w 1772"/>
                  <a:gd name="T105" fmla="*/ 0 h 1329"/>
                  <a:gd name="T106" fmla="*/ 0 w 1772"/>
                  <a:gd name="T107" fmla="*/ 0 h 1329"/>
                  <a:gd name="T108" fmla="*/ 0 w 1772"/>
                  <a:gd name="T109" fmla="*/ 0 h 1329"/>
                  <a:gd name="T110" fmla="*/ 0 w 1772"/>
                  <a:gd name="T111" fmla="*/ 0 h 1329"/>
                  <a:gd name="T112" fmla="*/ 0 w 1772"/>
                  <a:gd name="T113" fmla="*/ 0 h 1329"/>
                  <a:gd name="T114" fmla="*/ 0 w 1772"/>
                  <a:gd name="T115" fmla="*/ 0 h 13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72"/>
                  <a:gd name="T175" fmla="*/ 0 h 1329"/>
                  <a:gd name="T176" fmla="*/ 1772 w 1772"/>
                  <a:gd name="T177" fmla="*/ 1329 h 13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72" h="1329">
                    <a:moveTo>
                      <a:pt x="266" y="810"/>
                    </a:moveTo>
                    <a:lnTo>
                      <a:pt x="251" y="816"/>
                    </a:lnTo>
                    <a:lnTo>
                      <a:pt x="232" y="827"/>
                    </a:lnTo>
                    <a:lnTo>
                      <a:pt x="190" y="850"/>
                    </a:lnTo>
                    <a:lnTo>
                      <a:pt x="168" y="859"/>
                    </a:lnTo>
                    <a:lnTo>
                      <a:pt x="142" y="863"/>
                    </a:lnTo>
                    <a:lnTo>
                      <a:pt x="125" y="858"/>
                    </a:lnTo>
                    <a:lnTo>
                      <a:pt x="97" y="825"/>
                    </a:lnTo>
                    <a:lnTo>
                      <a:pt x="67" y="815"/>
                    </a:lnTo>
                    <a:lnTo>
                      <a:pt x="55" y="793"/>
                    </a:lnTo>
                    <a:lnTo>
                      <a:pt x="50" y="790"/>
                    </a:lnTo>
                    <a:lnTo>
                      <a:pt x="39" y="775"/>
                    </a:lnTo>
                    <a:lnTo>
                      <a:pt x="58" y="767"/>
                    </a:lnTo>
                    <a:lnTo>
                      <a:pt x="66" y="764"/>
                    </a:lnTo>
                    <a:lnTo>
                      <a:pt x="75" y="749"/>
                    </a:lnTo>
                    <a:lnTo>
                      <a:pt x="36" y="748"/>
                    </a:lnTo>
                    <a:lnTo>
                      <a:pt x="25" y="738"/>
                    </a:lnTo>
                    <a:lnTo>
                      <a:pt x="23" y="728"/>
                    </a:lnTo>
                    <a:lnTo>
                      <a:pt x="44" y="728"/>
                    </a:lnTo>
                    <a:lnTo>
                      <a:pt x="51" y="721"/>
                    </a:lnTo>
                    <a:lnTo>
                      <a:pt x="36" y="714"/>
                    </a:lnTo>
                    <a:lnTo>
                      <a:pt x="61" y="702"/>
                    </a:lnTo>
                    <a:lnTo>
                      <a:pt x="50" y="684"/>
                    </a:lnTo>
                    <a:lnTo>
                      <a:pt x="34" y="690"/>
                    </a:lnTo>
                    <a:lnTo>
                      <a:pt x="26" y="691"/>
                    </a:lnTo>
                    <a:lnTo>
                      <a:pt x="22" y="611"/>
                    </a:lnTo>
                    <a:lnTo>
                      <a:pt x="17" y="607"/>
                    </a:lnTo>
                    <a:lnTo>
                      <a:pt x="9" y="603"/>
                    </a:lnTo>
                    <a:lnTo>
                      <a:pt x="3" y="589"/>
                    </a:lnTo>
                    <a:lnTo>
                      <a:pt x="0" y="571"/>
                    </a:lnTo>
                    <a:lnTo>
                      <a:pt x="1" y="559"/>
                    </a:lnTo>
                    <a:lnTo>
                      <a:pt x="1" y="545"/>
                    </a:lnTo>
                    <a:lnTo>
                      <a:pt x="31" y="530"/>
                    </a:lnTo>
                    <a:lnTo>
                      <a:pt x="42" y="528"/>
                    </a:lnTo>
                    <a:lnTo>
                      <a:pt x="51" y="523"/>
                    </a:lnTo>
                    <a:lnTo>
                      <a:pt x="56" y="513"/>
                    </a:lnTo>
                    <a:lnTo>
                      <a:pt x="55" y="501"/>
                    </a:lnTo>
                    <a:lnTo>
                      <a:pt x="58" y="491"/>
                    </a:lnTo>
                    <a:lnTo>
                      <a:pt x="48" y="484"/>
                    </a:lnTo>
                    <a:lnTo>
                      <a:pt x="42" y="483"/>
                    </a:lnTo>
                    <a:lnTo>
                      <a:pt x="25" y="462"/>
                    </a:lnTo>
                    <a:lnTo>
                      <a:pt x="66" y="435"/>
                    </a:lnTo>
                    <a:lnTo>
                      <a:pt x="64" y="430"/>
                    </a:lnTo>
                    <a:lnTo>
                      <a:pt x="81" y="422"/>
                    </a:lnTo>
                    <a:lnTo>
                      <a:pt x="91" y="419"/>
                    </a:lnTo>
                    <a:lnTo>
                      <a:pt x="100" y="421"/>
                    </a:lnTo>
                    <a:lnTo>
                      <a:pt x="142" y="429"/>
                    </a:lnTo>
                    <a:lnTo>
                      <a:pt x="179" y="429"/>
                    </a:lnTo>
                    <a:lnTo>
                      <a:pt x="210" y="425"/>
                    </a:lnTo>
                    <a:lnTo>
                      <a:pt x="219" y="421"/>
                    </a:lnTo>
                    <a:lnTo>
                      <a:pt x="222" y="414"/>
                    </a:lnTo>
                    <a:lnTo>
                      <a:pt x="208" y="397"/>
                    </a:lnTo>
                    <a:lnTo>
                      <a:pt x="208" y="390"/>
                    </a:lnTo>
                    <a:lnTo>
                      <a:pt x="211" y="384"/>
                    </a:lnTo>
                    <a:lnTo>
                      <a:pt x="229" y="371"/>
                    </a:lnTo>
                    <a:lnTo>
                      <a:pt x="251" y="350"/>
                    </a:lnTo>
                    <a:lnTo>
                      <a:pt x="260" y="348"/>
                    </a:lnTo>
                    <a:lnTo>
                      <a:pt x="310" y="346"/>
                    </a:lnTo>
                    <a:lnTo>
                      <a:pt x="328" y="352"/>
                    </a:lnTo>
                    <a:lnTo>
                      <a:pt x="342" y="349"/>
                    </a:lnTo>
                    <a:lnTo>
                      <a:pt x="349" y="342"/>
                    </a:lnTo>
                    <a:lnTo>
                      <a:pt x="353" y="334"/>
                    </a:lnTo>
                    <a:lnTo>
                      <a:pt x="351" y="323"/>
                    </a:lnTo>
                    <a:lnTo>
                      <a:pt x="345" y="315"/>
                    </a:lnTo>
                    <a:lnTo>
                      <a:pt x="338" y="313"/>
                    </a:lnTo>
                    <a:lnTo>
                      <a:pt x="320" y="309"/>
                    </a:lnTo>
                    <a:lnTo>
                      <a:pt x="310" y="305"/>
                    </a:lnTo>
                    <a:lnTo>
                      <a:pt x="309" y="299"/>
                    </a:lnTo>
                    <a:lnTo>
                      <a:pt x="307" y="297"/>
                    </a:lnTo>
                    <a:lnTo>
                      <a:pt x="310" y="276"/>
                    </a:lnTo>
                    <a:lnTo>
                      <a:pt x="310" y="262"/>
                    </a:lnTo>
                    <a:lnTo>
                      <a:pt x="312" y="254"/>
                    </a:lnTo>
                    <a:lnTo>
                      <a:pt x="320" y="246"/>
                    </a:lnTo>
                    <a:lnTo>
                      <a:pt x="326" y="242"/>
                    </a:lnTo>
                    <a:lnTo>
                      <a:pt x="332" y="239"/>
                    </a:lnTo>
                    <a:lnTo>
                      <a:pt x="337" y="233"/>
                    </a:lnTo>
                    <a:lnTo>
                      <a:pt x="335" y="210"/>
                    </a:lnTo>
                    <a:lnTo>
                      <a:pt x="343" y="193"/>
                    </a:lnTo>
                    <a:lnTo>
                      <a:pt x="367" y="166"/>
                    </a:lnTo>
                    <a:lnTo>
                      <a:pt x="387" y="152"/>
                    </a:lnTo>
                    <a:lnTo>
                      <a:pt x="393" y="135"/>
                    </a:lnTo>
                    <a:lnTo>
                      <a:pt x="398" y="102"/>
                    </a:lnTo>
                    <a:lnTo>
                      <a:pt x="403" y="89"/>
                    </a:lnTo>
                    <a:lnTo>
                      <a:pt x="414" y="72"/>
                    </a:lnTo>
                    <a:lnTo>
                      <a:pt x="426" y="66"/>
                    </a:lnTo>
                    <a:lnTo>
                      <a:pt x="450" y="64"/>
                    </a:lnTo>
                    <a:lnTo>
                      <a:pt x="475" y="65"/>
                    </a:lnTo>
                    <a:lnTo>
                      <a:pt x="495" y="69"/>
                    </a:lnTo>
                    <a:lnTo>
                      <a:pt x="513" y="82"/>
                    </a:lnTo>
                    <a:lnTo>
                      <a:pt x="530" y="83"/>
                    </a:lnTo>
                    <a:lnTo>
                      <a:pt x="539" y="82"/>
                    </a:lnTo>
                    <a:lnTo>
                      <a:pt x="561" y="72"/>
                    </a:lnTo>
                    <a:lnTo>
                      <a:pt x="607" y="66"/>
                    </a:lnTo>
                    <a:lnTo>
                      <a:pt x="644" y="47"/>
                    </a:lnTo>
                    <a:lnTo>
                      <a:pt x="655" y="42"/>
                    </a:lnTo>
                    <a:lnTo>
                      <a:pt x="666" y="43"/>
                    </a:lnTo>
                    <a:lnTo>
                      <a:pt x="674" y="44"/>
                    </a:lnTo>
                    <a:lnTo>
                      <a:pt x="693" y="58"/>
                    </a:lnTo>
                    <a:lnTo>
                      <a:pt x="704" y="71"/>
                    </a:lnTo>
                    <a:lnTo>
                      <a:pt x="710" y="73"/>
                    </a:lnTo>
                    <a:lnTo>
                      <a:pt x="715" y="73"/>
                    </a:lnTo>
                    <a:lnTo>
                      <a:pt x="720" y="72"/>
                    </a:lnTo>
                    <a:lnTo>
                      <a:pt x="721" y="66"/>
                    </a:lnTo>
                    <a:lnTo>
                      <a:pt x="709" y="44"/>
                    </a:lnTo>
                    <a:lnTo>
                      <a:pt x="707" y="35"/>
                    </a:lnTo>
                    <a:lnTo>
                      <a:pt x="709" y="21"/>
                    </a:lnTo>
                    <a:lnTo>
                      <a:pt x="721" y="3"/>
                    </a:lnTo>
                    <a:lnTo>
                      <a:pt x="727" y="2"/>
                    </a:lnTo>
                    <a:lnTo>
                      <a:pt x="737" y="0"/>
                    </a:lnTo>
                    <a:lnTo>
                      <a:pt x="757" y="6"/>
                    </a:lnTo>
                    <a:lnTo>
                      <a:pt x="773" y="15"/>
                    </a:lnTo>
                    <a:lnTo>
                      <a:pt x="792" y="24"/>
                    </a:lnTo>
                    <a:lnTo>
                      <a:pt x="801" y="32"/>
                    </a:lnTo>
                    <a:lnTo>
                      <a:pt x="809" y="46"/>
                    </a:lnTo>
                    <a:lnTo>
                      <a:pt x="811" y="58"/>
                    </a:lnTo>
                    <a:lnTo>
                      <a:pt x="811" y="61"/>
                    </a:lnTo>
                    <a:lnTo>
                      <a:pt x="804" y="62"/>
                    </a:lnTo>
                    <a:lnTo>
                      <a:pt x="800" y="60"/>
                    </a:lnTo>
                    <a:lnTo>
                      <a:pt x="796" y="61"/>
                    </a:lnTo>
                    <a:lnTo>
                      <a:pt x="792" y="64"/>
                    </a:lnTo>
                    <a:lnTo>
                      <a:pt x="792" y="71"/>
                    </a:lnTo>
                    <a:lnTo>
                      <a:pt x="796" y="84"/>
                    </a:lnTo>
                    <a:lnTo>
                      <a:pt x="804" y="106"/>
                    </a:lnTo>
                    <a:lnTo>
                      <a:pt x="820" y="116"/>
                    </a:lnTo>
                    <a:lnTo>
                      <a:pt x="864" y="127"/>
                    </a:lnTo>
                    <a:lnTo>
                      <a:pt x="900" y="130"/>
                    </a:lnTo>
                    <a:lnTo>
                      <a:pt x="902" y="137"/>
                    </a:lnTo>
                    <a:lnTo>
                      <a:pt x="898" y="173"/>
                    </a:lnTo>
                    <a:lnTo>
                      <a:pt x="900" y="186"/>
                    </a:lnTo>
                    <a:lnTo>
                      <a:pt x="906" y="191"/>
                    </a:lnTo>
                    <a:lnTo>
                      <a:pt x="911" y="191"/>
                    </a:lnTo>
                    <a:lnTo>
                      <a:pt x="916" y="184"/>
                    </a:lnTo>
                    <a:lnTo>
                      <a:pt x="933" y="171"/>
                    </a:lnTo>
                    <a:lnTo>
                      <a:pt x="939" y="167"/>
                    </a:lnTo>
                    <a:lnTo>
                      <a:pt x="945" y="167"/>
                    </a:lnTo>
                    <a:lnTo>
                      <a:pt x="952" y="167"/>
                    </a:lnTo>
                    <a:lnTo>
                      <a:pt x="958" y="177"/>
                    </a:lnTo>
                    <a:lnTo>
                      <a:pt x="994" y="229"/>
                    </a:lnTo>
                    <a:lnTo>
                      <a:pt x="999" y="226"/>
                    </a:lnTo>
                    <a:lnTo>
                      <a:pt x="1005" y="225"/>
                    </a:lnTo>
                    <a:lnTo>
                      <a:pt x="1016" y="235"/>
                    </a:lnTo>
                    <a:lnTo>
                      <a:pt x="1025" y="261"/>
                    </a:lnTo>
                    <a:lnTo>
                      <a:pt x="1036" y="262"/>
                    </a:lnTo>
                    <a:lnTo>
                      <a:pt x="1085" y="251"/>
                    </a:lnTo>
                    <a:lnTo>
                      <a:pt x="1094" y="247"/>
                    </a:lnTo>
                    <a:lnTo>
                      <a:pt x="1098" y="231"/>
                    </a:lnTo>
                    <a:lnTo>
                      <a:pt x="1104" y="226"/>
                    </a:lnTo>
                    <a:lnTo>
                      <a:pt x="1113" y="222"/>
                    </a:lnTo>
                    <a:lnTo>
                      <a:pt x="1124" y="221"/>
                    </a:lnTo>
                    <a:lnTo>
                      <a:pt x="1146" y="228"/>
                    </a:lnTo>
                    <a:lnTo>
                      <a:pt x="1192" y="228"/>
                    </a:lnTo>
                    <a:lnTo>
                      <a:pt x="1212" y="218"/>
                    </a:lnTo>
                    <a:lnTo>
                      <a:pt x="1212" y="235"/>
                    </a:lnTo>
                    <a:lnTo>
                      <a:pt x="1225" y="239"/>
                    </a:lnTo>
                    <a:lnTo>
                      <a:pt x="1234" y="232"/>
                    </a:lnTo>
                    <a:lnTo>
                      <a:pt x="1236" y="233"/>
                    </a:lnTo>
                    <a:lnTo>
                      <a:pt x="1229" y="242"/>
                    </a:lnTo>
                    <a:lnTo>
                      <a:pt x="1234" y="250"/>
                    </a:lnTo>
                    <a:lnTo>
                      <a:pt x="1231" y="273"/>
                    </a:lnTo>
                    <a:lnTo>
                      <a:pt x="1234" y="280"/>
                    </a:lnTo>
                    <a:lnTo>
                      <a:pt x="1242" y="280"/>
                    </a:lnTo>
                    <a:lnTo>
                      <a:pt x="1245" y="284"/>
                    </a:lnTo>
                    <a:lnTo>
                      <a:pt x="1247" y="297"/>
                    </a:lnTo>
                    <a:lnTo>
                      <a:pt x="1245" y="301"/>
                    </a:lnTo>
                    <a:lnTo>
                      <a:pt x="1239" y="302"/>
                    </a:lnTo>
                    <a:lnTo>
                      <a:pt x="1239" y="306"/>
                    </a:lnTo>
                    <a:lnTo>
                      <a:pt x="1245" y="311"/>
                    </a:lnTo>
                    <a:lnTo>
                      <a:pt x="1250" y="311"/>
                    </a:lnTo>
                    <a:lnTo>
                      <a:pt x="1254" y="315"/>
                    </a:lnTo>
                    <a:lnTo>
                      <a:pt x="1259" y="315"/>
                    </a:lnTo>
                    <a:lnTo>
                      <a:pt x="1264" y="319"/>
                    </a:lnTo>
                    <a:lnTo>
                      <a:pt x="1264" y="327"/>
                    </a:lnTo>
                    <a:lnTo>
                      <a:pt x="1270" y="328"/>
                    </a:lnTo>
                    <a:lnTo>
                      <a:pt x="1272" y="344"/>
                    </a:lnTo>
                    <a:lnTo>
                      <a:pt x="1268" y="348"/>
                    </a:lnTo>
                    <a:lnTo>
                      <a:pt x="1265" y="348"/>
                    </a:lnTo>
                    <a:lnTo>
                      <a:pt x="1270" y="371"/>
                    </a:lnTo>
                    <a:lnTo>
                      <a:pt x="1286" y="368"/>
                    </a:lnTo>
                    <a:lnTo>
                      <a:pt x="1295" y="371"/>
                    </a:lnTo>
                    <a:lnTo>
                      <a:pt x="1303" y="375"/>
                    </a:lnTo>
                    <a:lnTo>
                      <a:pt x="1306" y="386"/>
                    </a:lnTo>
                    <a:lnTo>
                      <a:pt x="1312" y="388"/>
                    </a:lnTo>
                    <a:lnTo>
                      <a:pt x="1317" y="384"/>
                    </a:lnTo>
                    <a:lnTo>
                      <a:pt x="1319" y="385"/>
                    </a:lnTo>
                    <a:lnTo>
                      <a:pt x="1320" y="390"/>
                    </a:lnTo>
                    <a:lnTo>
                      <a:pt x="1325" y="390"/>
                    </a:lnTo>
                    <a:lnTo>
                      <a:pt x="1330" y="395"/>
                    </a:lnTo>
                    <a:lnTo>
                      <a:pt x="1339" y="393"/>
                    </a:lnTo>
                    <a:lnTo>
                      <a:pt x="1352" y="399"/>
                    </a:lnTo>
                    <a:lnTo>
                      <a:pt x="1359" y="407"/>
                    </a:lnTo>
                    <a:lnTo>
                      <a:pt x="1361" y="418"/>
                    </a:lnTo>
                    <a:lnTo>
                      <a:pt x="1366" y="422"/>
                    </a:lnTo>
                    <a:lnTo>
                      <a:pt x="1386" y="425"/>
                    </a:lnTo>
                    <a:lnTo>
                      <a:pt x="1391" y="428"/>
                    </a:lnTo>
                    <a:lnTo>
                      <a:pt x="1403" y="428"/>
                    </a:lnTo>
                    <a:lnTo>
                      <a:pt x="1421" y="439"/>
                    </a:lnTo>
                    <a:lnTo>
                      <a:pt x="1422" y="453"/>
                    </a:lnTo>
                    <a:lnTo>
                      <a:pt x="1428" y="461"/>
                    </a:lnTo>
                    <a:lnTo>
                      <a:pt x="1444" y="466"/>
                    </a:lnTo>
                    <a:lnTo>
                      <a:pt x="1447" y="470"/>
                    </a:lnTo>
                    <a:lnTo>
                      <a:pt x="1444" y="475"/>
                    </a:lnTo>
                    <a:lnTo>
                      <a:pt x="1438" y="477"/>
                    </a:lnTo>
                    <a:lnTo>
                      <a:pt x="1439" y="483"/>
                    </a:lnTo>
                    <a:lnTo>
                      <a:pt x="1454" y="490"/>
                    </a:lnTo>
                    <a:lnTo>
                      <a:pt x="1455" y="483"/>
                    </a:lnTo>
                    <a:lnTo>
                      <a:pt x="1465" y="483"/>
                    </a:lnTo>
                    <a:lnTo>
                      <a:pt x="1466" y="481"/>
                    </a:lnTo>
                    <a:lnTo>
                      <a:pt x="1471" y="488"/>
                    </a:lnTo>
                    <a:lnTo>
                      <a:pt x="1476" y="486"/>
                    </a:lnTo>
                    <a:lnTo>
                      <a:pt x="1474" y="475"/>
                    </a:lnTo>
                    <a:lnTo>
                      <a:pt x="1479" y="476"/>
                    </a:lnTo>
                    <a:lnTo>
                      <a:pt x="1480" y="479"/>
                    </a:lnTo>
                    <a:lnTo>
                      <a:pt x="1480" y="486"/>
                    </a:lnTo>
                    <a:lnTo>
                      <a:pt x="1490" y="484"/>
                    </a:lnTo>
                    <a:lnTo>
                      <a:pt x="1496" y="487"/>
                    </a:lnTo>
                    <a:lnTo>
                      <a:pt x="1494" y="497"/>
                    </a:lnTo>
                    <a:lnTo>
                      <a:pt x="1512" y="494"/>
                    </a:lnTo>
                    <a:lnTo>
                      <a:pt x="1516" y="508"/>
                    </a:lnTo>
                    <a:lnTo>
                      <a:pt x="1523" y="520"/>
                    </a:lnTo>
                    <a:lnTo>
                      <a:pt x="1537" y="534"/>
                    </a:lnTo>
                    <a:lnTo>
                      <a:pt x="1535" y="543"/>
                    </a:lnTo>
                    <a:lnTo>
                      <a:pt x="1538" y="561"/>
                    </a:lnTo>
                    <a:lnTo>
                      <a:pt x="1524" y="571"/>
                    </a:lnTo>
                    <a:lnTo>
                      <a:pt x="1523" y="568"/>
                    </a:lnTo>
                    <a:lnTo>
                      <a:pt x="1515" y="570"/>
                    </a:lnTo>
                    <a:lnTo>
                      <a:pt x="1513" y="586"/>
                    </a:lnTo>
                    <a:lnTo>
                      <a:pt x="1521" y="593"/>
                    </a:lnTo>
                    <a:lnTo>
                      <a:pt x="1527" y="593"/>
                    </a:lnTo>
                    <a:lnTo>
                      <a:pt x="1530" y="596"/>
                    </a:lnTo>
                    <a:lnTo>
                      <a:pt x="1524" y="607"/>
                    </a:lnTo>
                    <a:lnTo>
                      <a:pt x="1524" y="610"/>
                    </a:lnTo>
                    <a:lnTo>
                      <a:pt x="1535" y="611"/>
                    </a:lnTo>
                    <a:lnTo>
                      <a:pt x="1535" y="614"/>
                    </a:lnTo>
                    <a:lnTo>
                      <a:pt x="1527" y="619"/>
                    </a:lnTo>
                    <a:lnTo>
                      <a:pt x="1530" y="623"/>
                    </a:lnTo>
                    <a:lnTo>
                      <a:pt x="1537" y="622"/>
                    </a:lnTo>
                    <a:lnTo>
                      <a:pt x="1537" y="625"/>
                    </a:lnTo>
                    <a:lnTo>
                      <a:pt x="1537" y="626"/>
                    </a:lnTo>
                    <a:lnTo>
                      <a:pt x="1534" y="626"/>
                    </a:lnTo>
                    <a:lnTo>
                      <a:pt x="1532" y="630"/>
                    </a:lnTo>
                    <a:lnTo>
                      <a:pt x="1538" y="634"/>
                    </a:lnTo>
                    <a:lnTo>
                      <a:pt x="1538" y="639"/>
                    </a:lnTo>
                    <a:lnTo>
                      <a:pt x="1534" y="646"/>
                    </a:lnTo>
                    <a:lnTo>
                      <a:pt x="1534" y="647"/>
                    </a:lnTo>
                    <a:lnTo>
                      <a:pt x="1541" y="654"/>
                    </a:lnTo>
                    <a:lnTo>
                      <a:pt x="1548" y="648"/>
                    </a:lnTo>
                    <a:lnTo>
                      <a:pt x="1551" y="651"/>
                    </a:lnTo>
                    <a:lnTo>
                      <a:pt x="1552" y="661"/>
                    </a:lnTo>
                    <a:lnTo>
                      <a:pt x="1554" y="663"/>
                    </a:lnTo>
                    <a:lnTo>
                      <a:pt x="1557" y="659"/>
                    </a:lnTo>
                    <a:lnTo>
                      <a:pt x="1560" y="661"/>
                    </a:lnTo>
                    <a:lnTo>
                      <a:pt x="1566" y="674"/>
                    </a:lnTo>
                    <a:lnTo>
                      <a:pt x="1570" y="687"/>
                    </a:lnTo>
                    <a:lnTo>
                      <a:pt x="1570" y="691"/>
                    </a:lnTo>
                    <a:lnTo>
                      <a:pt x="1576" y="705"/>
                    </a:lnTo>
                    <a:lnTo>
                      <a:pt x="1581" y="706"/>
                    </a:lnTo>
                    <a:lnTo>
                      <a:pt x="1582" y="702"/>
                    </a:lnTo>
                    <a:lnTo>
                      <a:pt x="1582" y="694"/>
                    </a:lnTo>
                    <a:lnTo>
                      <a:pt x="1596" y="688"/>
                    </a:lnTo>
                    <a:lnTo>
                      <a:pt x="1609" y="697"/>
                    </a:lnTo>
                    <a:lnTo>
                      <a:pt x="1624" y="701"/>
                    </a:lnTo>
                    <a:lnTo>
                      <a:pt x="1628" y="694"/>
                    </a:lnTo>
                    <a:lnTo>
                      <a:pt x="1632" y="694"/>
                    </a:lnTo>
                    <a:lnTo>
                      <a:pt x="1643" y="703"/>
                    </a:lnTo>
                    <a:lnTo>
                      <a:pt x="1646" y="714"/>
                    </a:lnTo>
                    <a:lnTo>
                      <a:pt x="1642" y="728"/>
                    </a:lnTo>
                    <a:lnTo>
                      <a:pt x="1650" y="731"/>
                    </a:lnTo>
                    <a:lnTo>
                      <a:pt x="1651" y="745"/>
                    </a:lnTo>
                    <a:lnTo>
                      <a:pt x="1661" y="765"/>
                    </a:lnTo>
                    <a:lnTo>
                      <a:pt x="1662" y="770"/>
                    </a:lnTo>
                    <a:lnTo>
                      <a:pt x="1654" y="783"/>
                    </a:lnTo>
                    <a:lnTo>
                      <a:pt x="1654" y="792"/>
                    </a:lnTo>
                    <a:lnTo>
                      <a:pt x="1661" y="799"/>
                    </a:lnTo>
                    <a:lnTo>
                      <a:pt x="1670" y="804"/>
                    </a:lnTo>
                    <a:lnTo>
                      <a:pt x="1672" y="811"/>
                    </a:lnTo>
                    <a:lnTo>
                      <a:pt x="1670" y="823"/>
                    </a:lnTo>
                    <a:lnTo>
                      <a:pt x="1675" y="827"/>
                    </a:lnTo>
                    <a:lnTo>
                      <a:pt x="1679" y="829"/>
                    </a:lnTo>
                    <a:lnTo>
                      <a:pt x="1679" y="830"/>
                    </a:lnTo>
                    <a:lnTo>
                      <a:pt x="1676" y="836"/>
                    </a:lnTo>
                    <a:lnTo>
                      <a:pt x="1694" y="844"/>
                    </a:lnTo>
                    <a:lnTo>
                      <a:pt x="1695" y="848"/>
                    </a:lnTo>
                    <a:lnTo>
                      <a:pt x="1687" y="851"/>
                    </a:lnTo>
                    <a:lnTo>
                      <a:pt x="1689" y="856"/>
                    </a:lnTo>
                    <a:lnTo>
                      <a:pt x="1704" y="854"/>
                    </a:lnTo>
                    <a:lnTo>
                      <a:pt x="1712" y="855"/>
                    </a:lnTo>
                    <a:lnTo>
                      <a:pt x="1712" y="862"/>
                    </a:lnTo>
                    <a:lnTo>
                      <a:pt x="1708" y="863"/>
                    </a:lnTo>
                    <a:lnTo>
                      <a:pt x="1704" y="862"/>
                    </a:lnTo>
                    <a:lnTo>
                      <a:pt x="1698" y="863"/>
                    </a:lnTo>
                    <a:lnTo>
                      <a:pt x="1694" y="861"/>
                    </a:lnTo>
                    <a:lnTo>
                      <a:pt x="1692" y="865"/>
                    </a:lnTo>
                    <a:lnTo>
                      <a:pt x="1687" y="865"/>
                    </a:lnTo>
                    <a:lnTo>
                      <a:pt x="1687" y="867"/>
                    </a:lnTo>
                    <a:lnTo>
                      <a:pt x="1692" y="872"/>
                    </a:lnTo>
                    <a:lnTo>
                      <a:pt x="1692" y="876"/>
                    </a:lnTo>
                    <a:lnTo>
                      <a:pt x="1687" y="877"/>
                    </a:lnTo>
                    <a:lnTo>
                      <a:pt x="1683" y="876"/>
                    </a:lnTo>
                    <a:lnTo>
                      <a:pt x="1679" y="870"/>
                    </a:lnTo>
                    <a:lnTo>
                      <a:pt x="1675" y="869"/>
                    </a:lnTo>
                    <a:lnTo>
                      <a:pt x="1675" y="872"/>
                    </a:lnTo>
                    <a:lnTo>
                      <a:pt x="1681" y="877"/>
                    </a:lnTo>
                    <a:lnTo>
                      <a:pt x="1679" y="883"/>
                    </a:lnTo>
                    <a:lnTo>
                      <a:pt x="1695" y="887"/>
                    </a:lnTo>
                    <a:lnTo>
                      <a:pt x="1709" y="888"/>
                    </a:lnTo>
                    <a:lnTo>
                      <a:pt x="1734" y="909"/>
                    </a:lnTo>
                    <a:lnTo>
                      <a:pt x="1755" y="910"/>
                    </a:lnTo>
                    <a:lnTo>
                      <a:pt x="1763" y="917"/>
                    </a:lnTo>
                    <a:lnTo>
                      <a:pt x="1772" y="931"/>
                    </a:lnTo>
                    <a:lnTo>
                      <a:pt x="1752" y="941"/>
                    </a:lnTo>
                    <a:lnTo>
                      <a:pt x="1722" y="953"/>
                    </a:lnTo>
                    <a:lnTo>
                      <a:pt x="1726" y="964"/>
                    </a:lnTo>
                    <a:lnTo>
                      <a:pt x="1704" y="972"/>
                    </a:lnTo>
                    <a:lnTo>
                      <a:pt x="1631" y="983"/>
                    </a:lnTo>
                    <a:lnTo>
                      <a:pt x="1618" y="987"/>
                    </a:lnTo>
                    <a:lnTo>
                      <a:pt x="1631" y="1012"/>
                    </a:lnTo>
                    <a:lnTo>
                      <a:pt x="1650" y="1071"/>
                    </a:lnTo>
                    <a:lnTo>
                      <a:pt x="1659" y="1088"/>
                    </a:lnTo>
                    <a:lnTo>
                      <a:pt x="1635" y="1084"/>
                    </a:lnTo>
                    <a:lnTo>
                      <a:pt x="1621" y="1074"/>
                    </a:lnTo>
                    <a:lnTo>
                      <a:pt x="1599" y="1073"/>
                    </a:lnTo>
                    <a:lnTo>
                      <a:pt x="1593" y="1077"/>
                    </a:lnTo>
                    <a:lnTo>
                      <a:pt x="1573" y="1078"/>
                    </a:lnTo>
                    <a:lnTo>
                      <a:pt x="1540" y="1084"/>
                    </a:lnTo>
                    <a:lnTo>
                      <a:pt x="1499" y="1105"/>
                    </a:lnTo>
                    <a:lnTo>
                      <a:pt x="1482" y="1111"/>
                    </a:lnTo>
                    <a:lnTo>
                      <a:pt x="1477" y="1118"/>
                    </a:lnTo>
                    <a:lnTo>
                      <a:pt x="1471" y="1135"/>
                    </a:lnTo>
                    <a:lnTo>
                      <a:pt x="1457" y="1140"/>
                    </a:lnTo>
                    <a:lnTo>
                      <a:pt x="1402" y="1135"/>
                    </a:lnTo>
                    <a:lnTo>
                      <a:pt x="1402" y="1153"/>
                    </a:lnTo>
                    <a:lnTo>
                      <a:pt x="1375" y="1151"/>
                    </a:lnTo>
                    <a:lnTo>
                      <a:pt x="1372" y="1164"/>
                    </a:lnTo>
                    <a:lnTo>
                      <a:pt x="1358" y="1157"/>
                    </a:lnTo>
                    <a:lnTo>
                      <a:pt x="1345" y="1116"/>
                    </a:lnTo>
                    <a:lnTo>
                      <a:pt x="1345" y="1078"/>
                    </a:lnTo>
                    <a:lnTo>
                      <a:pt x="1330" y="1083"/>
                    </a:lnTo>
                    <a:lnTo>
                      <a:pt x="1319" y="1089"/>
                    </a:lnTo>
                    <a:lnTo>
                      <a:pt x="1311" y="1091"/>
                    </a:lnTo>
                    <a:lnTo>
                      <a:pt x="1300" y="1105"/>
                    </a:lnTo>
                    <a:lnTo>
                      <a:pt x="1298" y="1113"/>
                    </a:lnTo>
                    <a:lnTo>
                      <a:pt x="1275" y="1120"/>
                    </a:lnTo>
                    <a:lnTo>
                      <a:pt x="1237" y="1122"/>
                    </a:lnTo>
                    <a:lnTo>
                      <a:pt x="1196" y="1131"/>
                    </a:lnTo>
                    <a:lnTo>
                      <a:pt x="1184" y="1138"/>
                    </a:lnTo>
                    <a:lnTo>
                      <a:pt x="1162" y="1145"/>
                    </a:lnTo>
                    <a:lnTo>
                      <a:pt x="1134" y="1165"/>
                    </a:lnTo>
                    <a:lnTo>
                      <a:pt x="1146" y="1287"/>
                    </a:lnTo>
                    <a:lnTo>
                      <a:pt x="1156" y="1293"/>
                    </a:lnTo>
                    <a:lnTo>
                      <a:pt x="1168" y="1298"/>
                    </a:lnTo>
                    <a:lnTo>
                      <a:pt x="1176" y="1295"/>
                    </a:lnTo>
                    <a:lnTo>
                      <a:pt x="1187" y="1307"/>
                    </a:lnTo>
                    <a:lnTo>
                      <a:pt x="1167" y="1303"/>
                    </a:lnTo>
                    <a:lnTo>
                      <a:pt x="1151" y="1298"/>
                    </a:lnTo>
                    <a:lnTo>
                      <a:pt x="1145" y="1298"/>
                    </a:lnTo>
                    <a:lnTo>
                      <a:pt x="1138" y="1303"/>
                    </a:lnTo>
                    <a:lnTo>
                      <a:pt x="1115" y="1327"/>
                    </a:lnTo>
                    <a:lnTo>
                      <a:pt x="1109" y="1329"/>
                    </a:lnTo>
                    <a:lnTo>
                      <a:pt x="1102" y="1329"/>
                    </a:lnTo>
                    <a:lnTo>
                      <a:pt x="1091" y="1322"/>
                    </a:lnTo>
                    <a:lnTo>
                      <a:pt x="1072" y="1304"/>
                    </a:lnTo>
                    <a:lnTo>
                      <a:pt x="1016" y="1284"/>
                    </a:lnTo>
                    <a:lnTo>
                      <a:pt x="996" y="1284"/>
                    </a:lnTo>
                    <a:lnTo>
                      <a:pt x="992" y="1292"/>
                    </a:lnTo>
                    <a:lnTo>
                      <a:pt x="988" y="1300"/>
                    </a:lnTo>
                    <a:lnTo>
                      <a:pt x="955" y="1310"/>
                    </a:lnTo>
                    <a:lnTo>
                      <a:pt x="952" y="1302"/>
                    </a:lnTo>
                    <a:lnTo>
                      <a:pt x="939" y="1300"/>
                    </a:lnTo>
                    <a:lnTo>
                      <a:pt x="930" y="1298"/>
                    </a:lnTo>
                    <a:lnTo>
                      <a:pt x="942" y="1284"/>
                    </a:lnTo>
                    <a:lnTo>
                      <a:pt x="942" y="1281"/>
                    </a:lnTo>
                    <a:lnTo>
                      <a:pt x="936" y="1277"/>
                    </a:lnTo>
                    <a:lnTo>
                      <a:pt x="923" y="1255"/>
                    </a:lnTo>
                    <a:lnTo>
                      <a:pt x="906" y="1215"/>
                    </a:lnTo>
                    <a:lnTo>
                      <a:pt x="894" y="1197"/>
                    </a:lnTo>
                    <a:lnTo>
                      <a:pt x="856" y="1172"/>
                    </a:lnTo>
                    <a:lnTo>
                      <a:pt x="853" y="1164"/>
                    </a:lnTo>
                    <a:lnTo>
                      <a:pt x="853" y="1146"/>
                    </a:lnTo>
                    <a:lnTo>
                      <a:pt x="850" y="1140"/>
                    </a:lnTo>
                    <a:lnTo>
                      <a:pt x="840" y="1139"/>
                    </a:lnTo>
                    <a:lnTo>
                      <a:pt x="795" y="1099"/>
                    </a:lnTo>
                    <a:lnTo>
                      <a:pt x="767" y="1076"/>
                    </a:lnTo>
                    <a:lnTo>
                      <a:pt x="757" y="1069"/>
                    </a:lnTo>
                    <a:lnTo>
                      <a:pt x="754" y="1060"/>
                    </a:lnTo>
                    <a:lnTo>
                      <a:pt x="756" y="1054"/>
                    </a:lnTo>
                    <a:lnTo>
                      <a:pt x="795" y="1034"/>
                    </a:lnTo>
                    <a:lnTo>
                      <a:pt x="812" y="1025"/>
                    </a:lnTo>
                    <a:lnTo>
                      <a:pt x="850" y="963"/>
                    </a:lnTo>
                    <a:lnTo>
                      <a:pt x="851" y="954"/>
                    </a:lnTo>
                    <a:lnTo>
                      <a:pt x="851" y="931"/>
                    </a:lnTo>
                    <a:lnTo>
                      <a:pt x="845" y="912"/>
                    </a:lnTo>
                    <a:lnTo>
                      <a:pt x="834" y="902"/>
                    </a:lnTo>
                    <a:lnTo>
                      <a:pt x="829" y="895"/>
                    </a:lnTo>
                    <a:lnTo>
                      <a:pt x="774" y="902"/>
                    </a:lnTo>
                    <a:lnTo>
                      <a:pt x="757" y="898"/>
                    </a:lnTo>
                    <a:lnTo>
                      <a:pt x="723" y="888"/>
                    </a:lnTo>
                    <a:lnTo>
                      <a:pt x="698" y="890"/>
                    </a:lnTo>
                    <a:lnTo>
                      <a:pt x="636" y="896"/>
                    </a:lnTo>
                    <a:lnTo>
                      <a:pt x="632" y="878"/>
                    </a:lnTo>
                    <a:lnTo>
                      <a:pt x="638" y="862"/>
                    </a:lnTo>
                    <a:lnTo>
                      <a:pt x="647" y="847"/>
                    </a:lnTo>
                    <a:lnTo>
                      <a:pt x="657" y="834"/>
                    </a:lnTo>
                    <a:lnTo>
                      <a:pt x="657" y="827"/>
                    </a:lnTo>
                    <a:lnTo>
                      <a:pt x="652" y="818"/>
                    </a:lnTo>
                    <a:lnTo>
                      <a:pt x="632" y="807"/>
                    </a:lnTo>
                    <a:lnTo>
                      <a:pt x="636" y="772"/>
                    </a:lnTo>
                    <a:lnTo>
                      <a:pt x="638" y="749"/>
                    </a:lnTo>
                    <a:lnTo>
                      <a:pt x="643" y="742"/>
                    </a:lnTo>
                    <a:lnTo>
                      <a:pt x="666" y="735"/>
                    </a:lnTo>
                    <a:lnTo>
                      <a:pt x="673" y="730"/>
                    </a:lnTo>
                    <a:lnTo>
                      <a:pt x="677" y="724"/>
                    </a:lnTo>
                    <a:lnTo>
                      <a:pt x="669" y="713"/>
                    </a:lnTo>
                    <a:lnTo>
                      <a:pt x="668" y="706"/>
                    </a:lnTo>
                    <a:lnTo>
                      <a:pt x="669" y="701"/>
                    </a:lnTo>
                    <a:lnTo>
                      <a:pt x="674" y="695"/>
                    </a:lnTo>
                    <a:lnTo>
                      <a:pt x="688" y="688"/>
                    </a:lnTo>
                    <a:lnTo>
                      <a:pt x="696" y="683"/>
                    </a:lnTo>
                    <a:lnTo>
                      <a:pt x="701" y="677"/>
                    </a:lnTo>
                    <a:lnTo>
                      <a:pt x="701" y="673"/>
                    </a:lnTo>
                    <a:lnTo>
                      <a:pt x="698" y="666"/>
                    </a:lnTo>
                    <a:lnTo>
                      <a:pt x="685" y="655"/>
                    </a:lnTo>
                    <a:lnTo>
                      <a:pt x="635" y="626"/>
                    </a:lnTo>
                    <a:lnTo>
                      <a:pt x="622" y="625"/>
                    </a:lnTo>
                    <a:lnTo>
                      <a:pt x="593" y="630"/>
                    </a:lnTo>
                    <a:lnTo>
                      <a:pt x="560" y="618"/>
                    </a:lnTo>
                    <a:lnTo>
                      <a:pt x="558" y="611"/>
                    </a:lnTo>
                    <a:lnTo>
                      <a:pt x="561" y="604"/>
                    </a:lnTo>
                    <a:lnTo>
                      <a:pt x="560" y="600"/>
                    </a:lnTo>
                    <a:lnTo>
                      <a:pt x="553" y="597"/>
                    </a:lnTo>
                    <a:lnTo>
                      <a:pt x="535" y="600"/>
                    </a:lnTo>
                    <a:lnTo>
                      <a:pt x="525" y="594"/>
                    </a:lnTo>
                    <a:lnTo>
                      <a:pt x="511" y="600"/>
                    </a:lnTo>
                    <a:lnTo>
                      <a:pt x="502" y="617"/>
                    </a:lnTo>
                    <a:lnTo>
                      <a:pt x="491" y="639"/>
                    </a:lnTo>
                    <a:lnTo>
                      <a:pt x="480" y="648"/>
                    </a:lnTo>
                    <a:lnTo>
                      <a:pt x="470" y="648"/>
                    </a:lnTo>
                    <a:lnTo>
                      <a:pt x="445" y="637"/>
                    </a:lnTo>
                    <a:lnTo>
                      <a:pt x="437" y="637"/>
                    </a:lnTo>
                    <a:lnTo>
                      <a:pt x="433" y="641"/>
                    </a:lnTo>
                    <a:lnTo>
                      <a:pt x="433" y="647"/>
                    </a:lnTo>
                    <a:lnTo>
                      <a:pt x="437" y="658"/>
                    </a:lnTo>
                    <a:lnTo>
                      <a:pt x="437" y="666"/>
                    </a:lnTo>
                    <a:lnTo>
                      <a:pt x="434" y="673"/>
                    </a:lnTo>
                    <a:lnTo>
                      <a:pt x="462" y="673"/>
                    </a:lnTo>
                    <a:lnTo>
                      <a:pt x="477" y="680"/>
                    </a:lnTo>
                    <a:lnTo>
                      <a:pt x="484" y="687"/>
                    </a:lnTo>
                    <a:lnTo>
                      <a:pt x="513" y="688"/>
                    </a:lnTo>
                    <a:lnTo>
                      <a:pt x="486" y="708"/>
                    </a:lnTo>
                    <a:lnTo>
                      <a:pt x="478" y="717"/>
                    </a:lnTo>
                    <a:lnTo>
                      <a:pt x="477" y="725"/>
                    </a:lnTo>
                    <a:lnTo>
                      <a:pt x="478" y="742"/>
                    </a:lnTo>
                    <a:lnTo>
                      <a:pt x="477" y="752"/>
                    </a:lnTo>
                    <a:lnTo>
                      <a:pt x="453" y="765"/>
                    </a:lnTo>
                    <a:lnTo>
                      <a:pt x="433" y="775"/>
                    </a:lnTo>
                    <a:lnTo>
                      <a:pt x="418" y="778"/>
                    </a:lnTo>
                    <a:lnTo>
                      <a:pt x="406" y="776"/>
                    </a:lnTo>
                    <a:lnTo>
                      <a:pt x="403" y="770"/>
                    </a:lnTo>
                    <a:lnTo>
                      <a:pt x="397" y="765"/>
                    </a:lnTo>
                    <a:lnTo>
                      <a:pt x="387" y="764"/>
                    </a:lnTo>
                    <a:lnTo>
                      <a:pt x="367" y="771"/>
                    </a:lnTo>
                    <a:lnTo>
                      <a:pt x="356" y="774"/>
                    </a:lnTo>
                    <a:lnTo>
                      <a:pt x="346" y="772"/>
                    </a:lnTo>
                    <a:lnTo>
                      <a:pt x="334" y="764"/>
                    </a:lnTo>
                    <a:lnTo>
                      <a:pt x="320" y="754"/>
                    </a:lnTo>
                    <a:lnTo>
                      <a:pt x="312" y="753"/>
                    </a:lnTo>
                    <a:lnTo>
                      <a:pt x="298" y="757"/>
                    </a:lnTo>
                    <a:lnTo>
                      <a:pt x="259" y="771"/>
                    </a:lnTo>
                    <a:lnTo>
                      <a:pt x="257" y="778"/>
                    </a:lnTo>
                    <a:lnTo>
                      <a:pt x="257" y="785"/>
                    </a:lnTo>
                    <a:lnTo>
                      <a:pt x="266" y="810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0" name="Freeform 24"/>
              <p:cNvSpPr>
                <a:spLocks/>
              </p:cNvSpPr>
              <p:nvPr/>
            </p:nvSpPr>
            <p:spPr bwMode="auto">
              <a:xfrm>
                <a:off x="4303" y="1688"/>
                <a:ext cx="97" cy="66"/>
              </a:xfrm>
              <a:custGeom>
                <a:avLst/>
                <a:gdLst>
                  <a:gd name="T0" fmla="*/ 0 w 252"/>
                  <a:gd name="T1" fmla="*/ 0 h 171"/>
                  <a:gd name="T2" fmla="*/ 0 w 252"/>
                  <a:gd name="T3" fmla="*/ 0 h 171"/>
                  <a:gd name="T4" fmla="*/ 0 w 252"/>
                  <a:gd name="T5" fmla="*/ 0 h 171"/>
                  <a:gd name="T6" fmla="*/ 0 w 252"/>
                  <a:gd name="T7" fmla="*/ 0 h 171"/>
                  <a:gd name="T8" fmla="*/ 0 w 252"/>
                  <a:gd name="T9" fmla="*/ 0 h 171"/>
                  <a:gd name="T10" fmla="*/ 0 w 252"/>
                  <a:gd name="T11" fmla="*/ 0 h 171"/>
                  <a:gd name="T12" fmla="*/ 0 w 252"/>
                  <a:gd name="T13" fmla="*/ 0 h 171"/>
                  <a:gd name="T14" fmla="*/ 0 w 252"/>
                  <a:gd name="T15" fmla="*/ 0 h 171"/>
                  <a:gd name="T16" fmla="*/ 0 w 252"/>
                  <a:gd name="T17" fmla="*/ 0 h 171"/>
                  <a:gd name="T18" fmla="*/ 0 w 252"/>
                  <a:gd name="T19" fmla="*/ 0 h 171"/>
                  <a:gd name="T20" fmla="*/ 0 w 252"/>
                  <a:gd name="T21" fmla="*/ 0 h 171"/>
                  <a:gd name="T22" fmla="*/ 0 w 252"/>
                  <a:gd name="T23" fmla="*/ 0 h 171"/>
                  <a:gd name="T24" fmla="*/ 0 w 252"/>
                  <a:gd name="T25" fmla="*/ 0 h 171"/>
                  <a:gd name="T26" fmla="*/ 0 w 252"/>
                  <a:gd name="T27" fmla="*/ 0 h 171"/>
                  <a:gd name="T28" fmla="*/ 0 w 252"/>
                  <a:gd name="T29" fmla="*/ 0 h 171"/>
                  <a:gd name="T30" fmla="*/ 0 w 252"/>
                  <a:gd name="T31" fmla="*/ 0 h 171"/>
                  <a:gd name="T32" fmla="*/ 0 w 252"/>
                  <a:gd name="T33" fmla="*/ 0 h 171"/>
                  <a:gd name="T34" fmla="*/ 0 w 252"/>
                  <a:gd name="T35" fmla="*/ 0 h 171"/>
                  <a:gd name="T36" fmla="*/ 0 w 252"/>
                  <a:gd name="T37" fmla="*/ 0 h 171"/>
                  <a:gd name="T38" fmla="*/ 0 w 252"/>
                  <a:gd name="T39" fmla="*/ 0 h 171"/>
                  <a:gd name="T40" fmla="*/ 0 w 252"/>
                  <a:gd name="T41" fmla="*/ 0 h 171"/>
                  <a:gd name="T42" fmla="*/ 0 w 252"/>
                  <a:gd name="T43" fmla="*/ 0 h 171"/>
                  <a:gd name="T44" fmla="*/ 0 w 252"/>
                  <a:gd name="T45" fmla="*/ 0 h 171"/>
                  <a:gd name="T46" fmla="*/ 0 w 252"/>
                  <a:gd name="T47" fmla="*/ 0 h 171"/>
                  <a:gd name="T48" fmla="*/ 0 w 252"/>
                  <a:gd name="T49" fmla="*/ 0 h 171"/>
                  <a:gd name="T50" fmla="*/ 0 w 252"/>
                  <a:gd name="T51" fmla="*/ 0 h 171"/>
                  <a:gd name="T52" fmla="*/ 0 w 252"/>
                  <a:gd name="T53" fmla="*/ 0 h 171"/>
                  <a:gd name="T54" fmla="*/ 0 w 252"/>
                  <a:gd name="T55" fmla="*/ 0 h 171"/>
                  <a:gd name="T56" fmla="*/ 0 w 252"/>
                  <a:gd name="T57" fmla="*/ 0 h 171"/>
                  <a:gd name="T58" fmla="*/ 0 w 252"/>
                  <a:gd name="T59" fmla="*/ 0 h 171"/>
                  <a:gd name="T60" fmla="*/ 0 w 252"/>
                  <a:gd name="T61" fmla="*/ 0 h 171"/>
                  <a:gd name="T62" fmla="*/ 0 w 252"/>
                  <a:gd name="T63" fmla="*/ 0 h 171"/>
                  <a:gd name="T64" fmla="*/ 0 w 252"/>
                  <a:gd name="T65" fmla="*/ 0 h 171"/>
                  <a:gd name="T66" fmla="*/ 0 w 252"/>
                  <a:gd name="T67" fmla="*/ 0 h 171"/>
                  <a:gd name="T68" fmla="*/ 0 w 252"/>
                  <a:gd name="T69" fmla="*/ 0 h 171"/>
                  <a:gd name="T70" fmla="*/ 0 w 252"/>
                  <a:gd name="T71" fmla="*/ 0 h 171"/>
                  <a:gd name="T72" fmla="*/ 0 w 252"/>
                  <a:gd name="T73" fmla="*/ 0 h 171"/>
                  <a:gd name="T74" fmla="*/ 0 w 252"/>
                  <a:gd name="T75" fmla="*/ 0 h 171"/>
                  <a:gd name="T76" fmla="*/ 0 w 252"/>
                  <a:gd name="T77" fmla="*/ 0 h 171"/>
                  <a:gd name="T78" fmla="*/ 0 w 252"/>
                  <a:gd name="T79" fmla="*/ 0 h 171"/>
                  <a:gd name="T80" fmla="*/ 0 w 252"/>
                  <a:gd name="T81" fmla="*/ 0 h 171"/>
                  <a:gd name="T82" fmla="*/ 0 w 252"/>
                  <a:gd name="T83" fmla="*/ 0 h 17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52"/>
                  <a:gd name="T127" fmla="*/ 0 h 171"/>
                  <a:gd name="T128" fmla="*/ 252 w 252"/>
                  <a:gd name="T129" fmla="*/ 171 h 17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52" h="171">
                    <a:moveTo>
                      <a:pt x="215" y="146"/>
                    </a:moveTo>
                    <a:lnTo>
                      <a:pt x="219" y="119"/>
                    </a:lnTo>
                    <a:lnTo>
                      <a:pt x="224" y="103"/>
                    </a:lnTo>
                    <a:lnTo>
                      <a:pt x="230" y="94"/>
                    </a:lnTo>
                    <a:lnTo>
                      <a:pt x="240" y="91"/>
                    </a:lnTo>
                    <a:lnTo>
                      <a:pt x="252" y="74"/>
                    </a:lnTo>
                    <a:lnTo>
                      <a:pt x="238" y="73"/>
                    </a:lnTo>
                    <a:lnTo>
                      <a:pt x="237" y="59"/>
                    </a:lnTo>
                    <a:lnTo>
                      <a:pt x="230" y="52"/>
                    </a:lnTo>
                    <a:lnTo>
                      <a:pt x="215" y="54"/>
                    </a:lnTo>
                    <a:lnTo>
                      <a:pt x="202" y="59"/>
                    </a:lnTo>
                    <a:lnTo>
                      <a:pt x="196" y="59"/>
                    </a:lnTo>
                    <a:lnTo>
                      <a:pt x="172" y="52"/>
                    </a:lnTo>
                    <a:lnTo>
                      <a:pt x="107" y="17"/>
                    </a:lnTo>
                    <a:lnTo>
                      <a:pt x="88" y="10"/>
                    </a:lnTo>
                    <a:lnTo>
                      <a:pt x="83" y="3"/>
                    </a:lnTo>
                    <a:lnTo>
                      <a:pt x="72" y="0"/>
                    </a:lnTo>
                    <a:lnTo>
                      <a:pt x="61" y="4"/>
                    </a:lnTo>
                    <a:lnTo>
                      <a:pt x="56" y="10"/>
                    </a:lnTo>
                    <a:lnTo>
                      <a:pt x="58" y="21"/>
                    </a:lnTo>
                    <a:lnTo>
                      <a:pt x="59" y="33"/>
                    </a:lnTo>
                    <a:lnTo>
                      <a:pt x="56" y="41"/>
                    </a:lnTo>
                    <a:lnTo>
                      <a:pt x="48" y="45"/>
                    </a:lnTo>
                    <a:lnTo>
                      <a:pt x="41" y="47"/>
                    </a:lnTo>
                    <a:lnTo>
                      <a:pt x="25" y="37"/>
                    </a:lnTo>
                    <a:lnTo>
                      <a:pt x="12" y="36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22" y="102"/>
                    </a:lnTo>
                    <a:lnTo>
                      <a:pt x="74" y="150"/>
                    </a:lnTo>
                    <a:lnTo>
                      <a:pt x="89" y="159"/>
                    </a:lnTo>
                    <a:lnTo>
                      <a:pt x="100" y="157"/>
                    </a:lnTo>
                    <a:lnTo>
                      <a:pt x="124" y="150"/>
                    </a:lnTo>
                    <a:lnTo>
                      <a:pt x="133" y="152"/>
                    </a:lnTo>
                    <a:lnTo>
                      <a:pt x="138" y="168"/>
                    </a:lnTo>
                    <a:lnTo>
                      <a:pt x="144" y="171"/>
                    </a:lnTo>
                    <a:lnTo>
                      <a:pt x="152" y="171"/>
                    </a:lnTo>
                    <a:lnTo>
                      <a:pt x="176" y="149"/>
                    </a:lnTo>
                    <a:lnTo>
                      <a:pt x="190" y="142"/>
                    </a:lnTo>
                    <a:lnTo>
                      <a:pt x="199" y="141"/>
                    </a:lnTo>
                    <a:lnTo>
                      <a:pt x="215" y="146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1" name="Freeform 25"/>
              <p:cNvSpPr>
                <a:spLocks/>
              </p:cNvSpPr>
              <p:nvPr/>
            </p:nvSpPr>
            <p:spPr bwMode="auto">
              <a:xfrm>
                <a:off x="3750" y="1631"/>
                <a:ext cx="304" cy="323"/>
              </a:xfrm>
              <a:custGeom>
                <a:avLst/>
                <a:gdLst>
                  <a:gd name="T0" fmla="*/ 0 w 791"/>
                  <a:gd name="T1" fmla="*/ 0 h 841"/>
                  <a:gd name="T2" fmla="*/ 0 w 791"/>
                  <a:gd name="T3" fmla="*/ 0 h 841"/>
                  <a:gd name="T4" fmla="*/ 0 w 791"/>
                  <a:gd name="T5" fmla="*/ 0 h 841"/>
                  <a:gd name="T6" fmla="*/ 0 w 791"/>
                  <a:gd name="T7" fmla="*/ 0 h 841"/>
                  <a:gd name="T8" fmla="*/ 0 w 791"/>
                  <a:gd name="T9" fmla="*/ 0 h 841"/>
                  <a:gd name="T10" fmla="*/ 0 w 791"/>
                  <a:gd name="T11" fmla="*/ 0 h 841"/>
                  <a:gd name="T12" fmla="*/ 0 w 791"/>
                  <a:gd name="T13" fmla="*/ 0 h 841"/>
                  <a:gd name="T14" fmla="*/ 0 w 791"/>
                  <a:gd name="T15" fmla="*/ 0 h 841"/>
                  <a:gd name="T16" fmla="*/ 0 w 791"/>
                  <a:gd name="T17" fmla="*/ 0 h 841"/>
                  <a:gd name="T18" fmla="*/ 0 w 791"/>
                  <a:gd name="T19" fmla="*/ 0 h 841"/>
                  <a:gd name="T20" fmla="*/ 0 w 791"/>
                  <a:gd name="T21" fmla="*/ 0 h 841"/>
                  <a:gd name="T22" fmla="*/ 0 w 791"/>
                  <a:gd name="T23" fmla="*/ 0 h 841"/>
                  <a:gd name="T24" fmla="*/ 0 w 791"/>
                  <a:gd name="T25" fmla="*/ 0 h 841"/>
                  <a:gd name="T26" fmla="*/ 0 w 791"/>
                  <a:gd name="T27" fmla="*/ 0 h 841"/>
                  <a:gd name="T28" fmla="*/ 0 w 791"/>
                  <a:gd name="T29" fmla="*/ 0 h 841"/>
                  <a:gd name="T30" fmla="*/ 0 w 791"/>
                  <a:gd name="T31" fmla="*/ 0 h 841"/>
                  <a:gd name="T32" fmla="*/ 0 w 791"/>
                  <a:gd name="T33" fmla="*/ 0 h 841"/>
                  <a:gd name="T34" fmla="*/ 0 w 791"/>
                  <a:gd name="T35" fmla="*/ 0 h 841"/>
                  <a:gd name="T36" fmla="*/ 0 w 791"/>
                  <a:gd name="T37" fmla="*/ 0 h 841"/>
                  <a:gd name="T38" fmla="*/ 0 w 791"/>
                  <a:gd name="T39" fmla="*/ 0 h 841"/>
                  <a:gd name="T40" fmla="*/ 0 w 791"/>
                  <a:gd name="T41" fmla="*/ 0 h 841"/>
                  <a:gd name="T42" fmla="*/ 0 w 791"/>
                  <a:gd name="T43" fmla="*/ 0 h 841"/>
                  <a:gd name="T44" fmla="*/ 0 w 791"/>
                  <a:gd name="T45" fmla="*/ 0 h 841"/>
                  <a:gd name="T46" fmla="*/ 0 w 791"/>
                  <a:gd name="T47" fmla="*/ 0 h 841"/>
                  <a:gd name="T48" fmla="*/ 0 w 791"/>
                  <a:gd name="T49" fmla="*/ 0 h 841"/>
                  <a:gd name="T50" fmla="*/ 0 w 791"/>
                  <a:gd name="T51" fmla="*/ 0 h 841"/>
                  <a:gd name="T52" fmla="*/ 0 w 791"/>
                  <a:gd name="T53" fmla="*/ 0 h 841"/>
                  <a:gd name="T54" fmla="*/ 0 w 791"/>
                  <a:gd name="T55" fmla="*/ 0 h 841"/>
                  <a:gd name="T56" fmla="*/ 0 w 791"/>
                  <a:gd name="T57" fmla="*/ 0 h 841"/>
                  <a:gd name="T58" fmla="*/ 0 w 791"/>
                  <a:gd name="T59" fmla="*/ 0 h 841"/>
                  <a:gd name="T60" fmla="*/ 0 w 791"/>
                  <a:gd name="T61" fmla="*/ 0 h 841"/>
                  <a:gd name="T62" fmla="*/ 0 w 791"/>
                  <a:gd name="T63" fmla="*/ 0 h 841"/>
                  <a:gd name="T64" fmla="*/ 0 w 791"/>
                  <a:gd name="T65" fmla="*/ 0 h 841"/>
                  <a:gd name="T66" fmla="*/ 0 w 791"/>
                  <a:gd name="T67" fmla="*/ 0 h 841"/>
                  <a:gd name="T68" fmla="*/ 0 w 791"/>
                  <a:gd name="T69" fmla="*/ 0 h 841"/>
                  <a:gd name="T70" fmla="*/ 0 w 791"/>
                  <a:gd name="T71" fmla="*/ 0 h 841"/>
                  <a:gd name="T72" fmla="*/ 0 w 791"/>
                  <a:gd name="T73" fmla="*/ 0 h 841"/>
                  <a:gd name="T74" fmla="*/ 0 w 791"/>
                  <a:gd name="T75" fmla="*/ 0 h 841"/>
                  <a:gd name="T76" fmla="*/ 0 w 791"/>
                  <a:gd name="T77" fmla="*/ 0 h 841"/>
                  <a:gd name="T78" fmla="*/ 0 w 791"/>
                  <a:gd name="T79" fmla="*/ 0 h 841"/>
                  <a:gd name="T80" fmla="*/ 0 w 791"/>
                  <a:gd name="T81" fmla="*/ 0 h 841"/>
                  <a:gd name="T82" fmla="*/ 0 w 791"/>
                  <a:gd name="T83" fmla="*/ 0 h 841"/>
                  <a:gd name="T84" fmla="*/ 0 w 791"/>
                  <a:gd name="T85" fmla="*/ 0 h 841"/>
                  <a:gd name="T86" fmla="*/ 0 w 791"/>
                  <a:gd name="T87" fmla="*/ 0 h 841"/>
                  <a:gd name="T88" fmla="*/ 0 w 791"/>
                  <a:gd name="T89" fmla="*/ 0 h 841"/>
                  <a:gd name="T90" fmla="*/ 0 w 791"/>
                  <a:gd name="T91" fmla="*/ 0 h 841"/>
                  <a:gd name="T92" fmla="*/ 0 w 791"/>
                  <a:gd name="T93" fmla="*/ 0 h 841"/>
                  <a:gd name="T94" fmla="*/ 0 w 791"/>
                  <a:gd name="T95" fmla="*/ 0 h 841"/>
                  <a:gd name="T96" fmla="*/ 0 w 791"/>
                  <a:gd name="T97" fmla="*/ 0 h 841"/>
                  <a:gd name="T98" fmla="*/ 0 w 791"/>
                  <a:gd name="T99" fmla="*/ 0 h 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91"/>
                  <a:gd name="T151" fmla="*/ 0 h 841"/>
                  <a:gd name="T152" fmla="*/ 791 w 791"/>
                  <a:gd name="T153" fmla="*/ 841 h 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91" h="841">
                    <a:moveTo>
                      <a:pt x="762" y="467"/>
                    </a:moveTo>
                    <a:lnTo>
                      <a:pt x="776" y="452"/>
                    </a:lnTo>
                    <a:lnTo>
                      <a:pt x="791" y="440"/>
                    </a:lnTo>
                    <a:lnTo>
                      <a:pt x="781" y="426"/>
                    </a:lnTo>
                    <a:lnTo>
                      <a:pt x="769" y="404"/>
                    </a:lnTo>
                    <a:lnTo>
                      <a:pt x="764" y="401"/>
                    </a:lnTo>
                    <a:lnTo>
                      <a:pt x="753" y="386"/>
                    </a:lnTo>
                    <a:lnTo>
                      <a:pt x="772" y="378"/>
                    </a:lnTo>
                    <a:lnTo>
                      <a:pt x="780" y="375"/>
                    </a:lnTo>
                    <a:lnTo>
                      <a:pt x="789" y="360"/>
                    </a:lnTo>
                    <a:lnTo>
                      <a:pt x="750" y="359"/>
                    </a:lnTo>
                    <a:lnTo>
                      <a:pt x="739" y="349"/>
                    </a:lnTo>
                    <a:lnTo>
                      <a:pt x="737" y="339"/>
                    </a:lnTo>
                    <a:lnTo>
                      <a:pt x="758" y="339"/>
                    </a:lnTo>
                    <a:lnTo>
                      <a:pt x="765" y="332"/>
                    </a:lnTo>
                    <a:lnTo>
                      <a:pt x="750" y="325"/>
                    </a:lnTo>
                    <a:lnTo>
                      <a:pt x="775" y="313"/>
                    </a:lnTo>
                    <a:lnTo>
                      <a:pt x="764" y="295"/>
                    </a:lnTo>
                    <a:lnTo>
                      <a:pt x="748" y="301"/>
                    </a:lnTo>
                    <a:lnTo>
                      <a:pt x="740" y="302"/>
                    </a:lnTo>
                    <a:lnTo>
                      <a:pt x="736" y="222"/>
                    </a:lnTo>
                    <a:lnTo>
                      <a:pt x="731" y="218"/>
                    </a:lnTo>
                    <a:lnTo>
                      <a:pt x="723" y="214"/>
                    </a:lnTo>
                    <a:lnTo>
                      <a:pt x="717" y="200"/>
                    </a:lnTo>
                    <a:lnTo>
                      <a:pt x="703" y="203"/>
                    </a:lnTo>
                    <a:lnTo>
                      <a:pt x="693" y="205"/>
                    </a:lnTo>
                    <a:lnTo>
                      <a:pt x="673" y="223"/>
                    </a:lnTo>
                    <a:lnTo>
                      <a:pt x="665" y="225"/>
                    </a:lnTo>
                    <a:lnTo>
                      <a:pt x="656" y="222"/>
                    </a:lnTo>
                    <a:lnTo>
                      <a:pt x="653" y="217"/>
                    </a:lnTo>
                    <a:lnTo>
                      <a:pt x="654" y="208"/>
                    </a:lnTo>
                    <a:lnTo>
                      <a:pt x="662" y="199"/>
                    </a:lnTo>
                    <a:lnTo>
                      <a:pt x="664" y="193"/>
                    </a:lnTo>
                    <a:lnTo>
                      <a:pt x="662" y="186"/>
                    </a:lnTo>
                    <a:lnTo>
                      <a:pt x="657" y="178"/>
                    </a:lnTo>
                    <a:lnTo>
                      <a:pt x="648" y="174"/>
                    </a:lnTo>
                    <a:lnTo>
                      <a:pt x="638" y="174"/>
                    </a:lnTo>
                    <a:lnTo>
                      <a:pt x="631" y="181"/>
                    </a:lnTo>
                    <a:lnTo>
                      <a:pt x="604" y="182"/>
                    </a:lnTo>
                    <a:lnTo>
                      <a:pt x="591" y="200"/>
                    </a:lnTo>
                    <a:lnTo>
                      <a:pt x="568" y="222"/>
                    </a:lnTo>
                    <a:lnTo>
                      <a:pt x="552" y="244"/>
                    </a:lnTo>
                    <a:lnTo>
                      <a:pt x="540" y="255"/>
                    </a:lnTo>
                    <a:lnTo>
                      <a:pt x="527" y="258"/>
                    </a:lnTo>
                    <a:lnTo>
                      <a:pt x="472" y="258"/>
                    </a:lnTo>
                    <a:lnTo>
                      <a:pt x="433" y="258"/>
                    </a:lnTo>
                    <a:lnTo>
                      <a:pt x="417" y="251"/>
                    </a:lnTo>
                    <a:lnTo>
                      <a:pt x="406" y="210"/>
                    </a:lnTo>
                    <a:lnTo>
                      <a:pt x="395" y="175"/>
                    </a:lnTo>
                    <a:lnTo>
                      <a:pt x="378" y="160"/>
                    </a:lnTo>
                    <a:lnTo>
                      <a:pt x="370" y="145"/>
                    </a:lnTo>
                    <a:lnTo>
                      <a:pt x="369" y="110"/>
                    </a:lnTo>
                    <a:lnTo>
                      <a:pt x="356" y="97"/>
                    </a:lnTo>
                    <a:lnTo>
                      <a:pt x="355" y="91"/>
                    </a:lnTo>
                    <a:lnTo>
                      <a:pt x="366" y="84"/>
                    </a:lnTo>
                    <a:lnTo>
                      <a:pt x="378" y="81"/>
                    </a:lnTo>
                    <a:lnTo>
                      <a:pt x="388" y="68"/>
                    </a:lnTo>
                    <a:lnTo>
                      <a:pt x="370" y="44"/>
                    </a:lnTo>
                    <a:lnTo>
                      <a:pt x="362" y="40"/>
                    </a:lnTo>
                    <a:lnTo>
                      <a:pt x="353" y="40"/>
                    </a:lnTo>
                    <a:lnTo>
                      <a:pt x="345" y="37"/>
                    </a:lnTo>
                    <a:lnTo>
                      <a:pt x="337" y="24"/>
                    </a:lnTo>
                    <a:lnTo>
                      <a:pt x="330" y="19"/>
                    </a:lnTo>
                    <a:lnTo>
                      <a:pt x="308" y="22"/>
                    </a:lnTo>
                    <a:lnTo>
                      <a:pt x="293" y="17"/>
                    </a:lnTo>
                    <a:lnTo>
                      <a:pt x="284" y="3"/>
                    </a:lnTo>
                    <a:lnTo>
                      <a:pt x="275" y="0"/>
                    </a:lnTo>
                    <a:lnTo>
                      <a:pt x="251" y="3"/>
                    </a:lnTo>
                    <a:lnTo>
                      <a:pt x="204" y="18"/>
                    </a:lnTo>
                    <a:lnTo>
                      <a:pt x="133" y="48"/>
                    </a:lnTo>
                    <a:lnTo>
                      <a:pt x="121" y="55"/>
                    </a:lnTo>
                    <a:lnTo>
                      <a:pt x="160" y="83"/>
                    </a:lnTo>
                    <a:lnTo>
                      <a:pt x="166" y="92"/>
                    </a:lnTo>
                    <a:lnTo>
                      <a:pt x="148" y="112"/>
                    </a:lnTo>
                    <a:lnTo>
                      <a:pt x="130" y="132"/>
                    </a:lnTo>
                    <a:lnTo>
                      <a:pt x="80" y="137"/>
                    </a:lnTo>
                    <a:lnTo>
                      <a:pt x="43" y="135"/>
                    </a:lnTo>
                    <a:lnTo>
                      <a:pt x="21" y="127"/>
                    </a:lnTo>
                    <a:lnTo>
                      <a:pt x="0" y="123"/>
                    </a:lnTo>
                    <a:lnTo>
                      <a:pt x="13" y="163"/>
                    </a:lnTo>
                    <a:lnTo>
                      <a:pt x="13" y="194"/>
                    </a:lnTo>
                    <a:lnTo>
                      <a:pt x="3" y="214"/>
                    </a:lnTo>
                    <a:lnTo>
                      <a:pt x="27" y="229"/>
                    </a:lnTo>
                    <a:lnTo>
                      <a:pt x="88" y="254"/>
                    </a:lnTo>
                    <a:lnTo>
                      <a:pt x="121" y="262"/>
                    </a:lnTo>
                    <a:lnTo>
                      <a:pt x="105" y="279"/>
                    </a:lnTo>
                    <a:lnTo>
                      <a:pt x="101" y="287"/>
                    </a:lnTo>
                    <a:lnTo>
                      <a:pt x="94" y="294"/>
                    </a:lnTo>
                    <a:lnTo>
                      <a:pt x="94" y="308"/>
                    </a:lnTo>
                    <a:lnTo>
                      <a:pt x="97" y="342"/>
                    </a:lnTo>
                    <a:lnTo>
                      <a:pt x="93" y="367"/>
                    </a:lnTo>
                    <a:lnTo>
                      <a:pt x="93" y="398"/>
                    </a:lnTo>
                    <a:lnTo>
                      <a:pt x="105" y="408"/>
                    </a:lnTo>
                    <a:lnTo>
                      <a:pt x="115" y="432"/>
                    </a:lnTo>
                    <a:lnTo>
                      <a:pt x="121" y="456"/>
                    </a:lnTo>
                    <a:lnTo>
                      <a:pt x="126" y="473"/>
                    </a:lnTo>
                    <a:lnTo>
                      <a:pt x="133" y="481"/>
                    </a:lnTo>
                    <a:lnTo>
                      <a:pt x="148" y="487"/>
                    </a:lnTo>
                    <a:lnTo>
                      <a:pt x="185" y="488"/>
                    </a:lnTo>
                    <a:lnTo>
                      <a:pt x="196" y="491"/>
                    </a:lnTo>
                    <a:lnTo>
                      <a:pt x="206" y="496"/>
                    </a:lnTo>
                    <a:lnTo>
                      <a:pt x="204" y="514"/>
                    </a:lnTo>
                    <a:lnTo>
                      <a:pt x="209" y="524"/>
                    </a:lnTo>
                    <a:lnTo>
                      <a:pt x="215" y="534"/>
                    </a:lnTo>
                    <a:lnTo>
                      <a:pt x="226" y="538"/>
                    </a:lnTo>
                    <a:lnTo>
                      <a:pt x="265" y="532"/>
                    </a:lnTo>
                    <a:lnTo>
                      <a:pt x="281" y="523"/>
                    </a:lnTo>
                    <a:lnTo>
                      <a:pt x="298" y="521"/>
                    </a:lnTo>
                    <a:lnTo>
                      <a:pt x="301" y="535"/>
                    </a:lnTo>
                    <a:lnTo>
                      <a:pt x="297" y="552"/>
                    </a:lnTo>
                    <a:lnTo>
                      <a:pt x="297" y="568"/>
                    </a:lnTo>
                    <a:lnTo>
                      <a:pt x="301" y="579"/>
                    </a:lnTo>
                    <a:lnTo>
                      <a:pt x="320" y="603"/>
                    </a:lnTo>
                    <a:lnTo>
                      <a:pt x="355" y="622"/>
                    </a:lnTo>
                    <a:lnTo>
                      <a:pt x="367" y="631"/>
                    </a:lnTo>
                    <a:lnTo>
                      <a:pt x="375" y="644"/>
                    </a:lnTo>
                    <a:lnTo>
                      <a:pt x="377" y="665"/>
                    </a:lnTo>
                    <a:lnTo>
                      <a:pt x="375" y="711"/>
                    </a:lnTo>
                    <a:lnTo>
                      <a:pt x="372" y="729"/>
                    </a:lnTo>
                    <a:lnTo>
                      <a:pt x="361" y="742"/>
                    </a:lnTo>
                    <a:lnTo>
                      <a:pt x="347" y="753"/>
                    </a:lnTo>
                    <a:lnTo>
                      <a:pt x="336" y="760"/>
                    </a:lnTo>
                    <a:lnTo>
                      <a:pt x="337" y="767"/>
                    </a:lnTo>
                    <a:lnTo>
                      <a:pt x="347" y="778"/>
                    </a:lnTo>
                    <a:lnTo>
                      <a:pt x="381" y="796"/>
                    </a:lnTo>
                    <a:lnTo>
                      <a:pt x="392" y="805"/>
                    </a:lnTo>
                    <a:lnTo>
                      <a:pt x="402" y="829"/>
                    </a:lnTo>
                    <a:lnTo>
                      <a:pt x="406" y="838"/>
                    </a:lnTo>
                    <a:lnTo>
                      <a:pt x="425" y="830"/>
                    </a:lnTo>
                    <a:lnTo>
                      <a:pt x="439" y="811"/>
                    </a:lnTo>
                    <a:lnTo>
                      <a:pt x="518" y="841"/>
                    </a:lnTo>
                    <a:lnTo>
                      <a:pt x="527" y="829"/>
                    </a:lnTo>
                    <a:lnTo>
                      <a:pt x="535" y="823"/>
                    </a:lnTo>
                    <a:lnTo>
                      <a:pt x="590" y="790"/>
                    </a:lnTo>
                    <a:lnTo>
                      <a:pt x="580" y="761"/>
                    </a:lnTo>
                    <a:lnTo>
                      <a:pt x="604" y="753"/>
                    </a:lnTo>
                    <a:lnTo>
                      <a:pt x="604" y="749"/>
                    </a:lnTo>
                    <a:lnTo>
                      <a:pt x="593" y="732"/>
                    </a:lnTo>
                    <a:lnTo>
                      <a:pt x="631" y="724"/>
                    </a:lnTo>
                    <a:lnTo>
                      <a:pt x="637" y="702"/>
                    </a:lnTo>
                    <a:lnTo>
                      <a:pt x="632" y="700"/>
                    </a:lnTo>
                    <a:lnTo>
                      <a:pt x="634" y="665"/>
                    </a:lnTo>
                    <a:lnTo>
                      <a:pt x="635" y="633"/>
                    </a:lnTo>
                    <a:lnTo>
                      <a:pt x="649" y="627"/>
                    </a:lnTo>
                    <a:lnTo>
                      <a:pt x="659" y="593"/>
                    </a:lnTo>
                    <a:lnTo>
                      <a:pt x="678" y="572"/>
                    </a:lnTo>
                    <a:lnTo>
                      <a:pt x="736" y="520"/>
                    </a:lnTo>
                    <a:lnTo>
                      <a:pt x="750" y="513"/>
                    </a:lnTo>
                    <a:lnTo>
                      <a:pt x="755" y="501"/>
                    </a:lnTo>
                    <a:lnTo>
                      <a:pt x="758" y="478"/>
                    </a:lnTo>
                    <a:lnTo>
                      <a:pt x="762" y="467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2" name="Freeform 26"/>
              <p:cNvSpPr>
                <a:spLocks/>
              </p:cNvSpPr>
              <p:nvPr/>
            </p:nvSpPr>
            <p:spPr bwMode="auto">
              <a:xfrm>
                <a:off x="4017" y="2494"/>
                <a:ext cx="517" cy="464"/>
              </a:xfrm>
              <a:custGeom>
                <a:avLst/>
                <a:gdLst>
                  <a:gd name="T0" fmla="*/ 0 w 1347"/>
                  <a:gd name="T1" fmla="*/ 0 h 1210"/>
                  <a:gd name="T2" fmla="*/ 0 w 1347"/>
                  <a:gd name="T3" fmla="*/ 0 h 1210"/>
                  <a:gd name="T4" fmla="*/ 0 w 1347"/>
                  <a:gd name="T5" fmla="*/ 0 h 1210"/>
                  <a:gd name="T6" fmla="*/ 0 w 1347"/>
                  <a:gd name="T7" fmla="*/ 0 h 1210"/>
                  <a:gd name="T8" fmla="*/ 0 w 1347"/>
                  <a:gd name="T9" fmla="*/ 0 h 1210"/>
                  <a:gd name="T10" fmla="*/ 0 w 1347"/>
                  <a:gd name="T11" fmla="*/ 0 h 1210"/>
                  <a:gd name="T12" fmla="*/ 0 w 1347"/>
                  <a:gd name="T13" fmla="*/ 0 h 1210"/>
                  <a:gd name="T14" fmla="*/ 0 w 1347"/>
                  <a:gd name="T15" fmla="*/ 0 h 1210"/>
                  <a:gd name="T16" fmla="*/ 0 w 1347"/>
                  <a:gd name="T17" fmla="*/ 0 h 1210"/>
                  <a:gd name="T18" fmla="*/ 0 w 1347"/>
                  <a:gd name="T19" fmla="*/ 0 h 1210"/>
                  <a:gd name="T20" fmla="*/ 0 w 1347"/>
                  <a:gd name="T21" fmla="*/ 0 h 1210"/>
                  <a:gd name="T22" fmla="*/ 0 w 1347"/>
                  <a:gd name="T23" fmla="*/ 0 h 1210"/>
                  <a:gd name="T24" fmla="*/ 0 w 1347"/>
                  <a:gd name="T25" fmla="*/ 0 h 1210"/>
                  <a:gd name="T26" fmla="*/ 0 w 1347"/>
                  <a:gd name="T27" fmla="*/ 0 h 1210"/>
                  <a:gd name="T28" fmla="*/ 0 w 1347"/>
                  <a:gd name="T29" fmla="*/ 0 h 1210"/>
                  <a:gd name="T30" fmla="*/ 0 w 1347"/>
                  <a:gd name="T31" fmla="*/ 0 h 1210"/>
                  <a:gd name="T32" fmla="*/ 0 w 1347"/>
                  <a:gd name="T33" fmla="*/ 0 h 1210"/>
                  <a:gd name="T34" fmla="*/ 0 w 1347"/>
                  <a:gd name="T35" fmla="*/ 0 h 1210"/>
                  <a:gd name="T36" fmla="*/ 0 w 1347"/>
                  <a:gd name="T37" fmla="*/ 0 h 1210"/>
                  <a:gd name="T38" fmla="*/ 0 w 1347"/>
                  <a:gd name="T39" fmla="*/ 0 h 1210"/>
                  <a:gd name="T40" fmla="*/ 0 w 1347"/>
                  <a:gd name="T41" fmla="*/ 0 h 1210"/>
                  <a:gd name="T42" fmla="*/ 0 w 1347"/>
                  <a:gd name="T43" fmla="*/ 0 h 1210"/>
                  <a:gd name="T44" fmla="*/ 0 w 1347"/>
                  <a:gd name="T45" fmla="*/ 0 h 1210"/>
                  <a:gd name="T46" fmla="*/ 0 w 1347"/>
                  <a:gd name="T47" fmla="*/ 0 h 1210"/>
                  <a:gd name="T48" fmla="*/ 0 w 1347"/>
                  <a:gd name="T49" fmla="*/ 0 h 1210"/>
                  <a:gd name="T50" fmla="*/ 0 w 1347"/>
                  <a:gd name="T51" fmla="*/ 0 h 1210"/>
                  <a:gd name="T52" fmla="*/ 0 w 1347"/>
                  <a:gd name="T53" fmla="*/ 0 h 1210"/>
                  <a:gd name="T54" fmla="*/ 0 w 1347"/>
                  <a:gd name="T55" fmla="*/ 0 h 1210"/>
                  <a:gd name="T56" fmla="*/ 0 w 1347"/>
                  <a:gd name="T57" fmla="*/ 0 h 1210"/>
                  <a:gd name="T58" fmla="*/ 0 w 1347"/>
                  <a:gd name="T59" fmla="*/ 0 h 1210"/>
                  <a:gd name="T60" fmla="*/ 0 w 1347"/>
                  <a:gd name="T61" fmla="*/ 0 h 1210"/>
                  <a:gd name="T62" fmla="*/ 0 w 1347"/>
                  <a:gd name="T63" fmla="*/ 0 h 1210"/>
                  <a:gd name="T64" fmla="*/ 0 w 1347"/>
                  <a:gd name="T65" fmla="*/ 0 h 1210"/>
                  <a:gd name="T66" fmla="*/ 0 w 1347"/>
                  <a:gd name="T67" fmla="*/ 0 h 1210"/>
                  <a:gd name="T68" fmla="*/ 0 w 1347"/>
                  <a:gd name="T69" fmla="*/ 0 h 1210"/>
                  <a:gd name="T70" fmla="*/ 0 w 1347"/>
                  <a:gd name="T71" fmla="*/ 0 h 1210"/>
                  <a:gd name="T72" fmla="*/ 0 w 1347"/>
                  <a:gd name="T73" fmla="*/ 0 h 1210"/>
                  <a:gd name="T74" fmla="*/ 0 w 1347"/>
                  <a:gd name="T75" fmla="*/ 0 h 1210"/>
                  <a:gd name="T76" fmla="*/ 0 w 1347"/>
                  <a:gd name="T77" fmla="*/ 0 h 1210"/>
                  <a:gd name="T78" fmla="*/ 0 w 1347"/>
                  <a:gd name="T79" fmla="*/ 0 h 1210"/>
                  <a:gd name="T80" fmla="*/ 0 w 1347"/>
                  <a:gd name="T81" fmla="*/ 0 h 1210"/>
                  <a:gd name="T82" fmla="*/ 0 w 1347"/>
                  <a:gd name="T83" fmla="*/ 0 h 1210"/>
                  <a:gd name="T84" fmla="*/ 0 w 1347"/>
                  <a:gd name="T85" fmla="*/ 0 h 1210"/>
                  <a:gd name="T86" fmla="*/ 0 w 1347"/>
                  <a:gd name="T87" fmla="*/ 0 h 1210"/>
                  <a:gd name="T88" fmla="*/ 0 w 1347"/>
                  <a:gd name="T89" fmla="*/ 0 h 1210"/>
                  <a:gd name="T90" fmla="*/ 0 w 1347"/>
                  <a:gd name="T91" fmla="*/ 0 h 1210"/>
                  <a:gd name="T92" fmla="*/ 0 w 1347"/>
                  <a:gd name="T93" fmla="*/ 0 h 1210"/>
                  <a:gd name="T94" fmla="*/ 0 w 1347"/>
                  <a:gd name="T95" fmla="*/ 0 h 1210"/>
                  <a:gd name="T96" fmla="*/ 0 w 1347"/>
                  <a:gd name="T97" fmla="*/ 0 h 1210"/>
                  <a:gd name="T98" fmla="*/ 0 w 1347"/>
                  <a:gd name="T99" fmla="*/ 0 h 1210"/>
                  <a:gd name="T100" fmla="*/ 0 w 1347"/>
                  <a:gd name="T101" fmla="*/ 0 h 121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47"/>
                  <a:gd name="T154" fmla="*/ 0 h 1210"/>
                  <a:gd name="T155" fmla="*/ 1347 w 1347"/>
                  <a:gd name="T156" fmla="*/ 1210 h 121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47" h="1210">
                    <a:moveTo>
                      <a:pt x="878" y="945"/>
                    </a:moveTo>
                    <a:lnTo>
                      <a:pt x="866" y="973"/>
                    </a:lnTo>
                    <a:lnTo>
                      <a:pt x="823" y="995"/>
                    </a:lnTo>
                    <a:lnTo>
                      <a:pt x="825" y="1021"/>
                    </a:lnTo>
                    <a:lnTo>
                      <a:pt x="822" y="1045"/>
                    </a:lnTo>
                    <a:lnTo>
                      <a:pt x="721" y="1210"/>
                    </a:lnTo>
                    <a:lnTo>
                      <a:pt x="706" y="1203"/>
                    </a:lnTo>
                    <a:lnTo>
                      <a:pt x="688" y="1203"/>
                    </a:lnTo>
                    <a:lnTo>
                      <a:pt x="659" y="1209"/>
                    </a:lnTo>
                    <a:lnTo>
                      <a:pt x="624" y="1210"/>
                    </a:lnTo>
                    <a:lnTo>
                      <a:pt x="602" y="1209"/>
                    </a:lnTo>
                    <a:lnTo>
                      <a:pt x="557" y="1210"/>
                    </a:lnTo>
                    <a:lnTo>
                      <a:pt x="508" y="1209"/>
                    </a:lnTo>
                    <a:lnTo>
                      <a:pt x="452" y="1196"/>
                    </a:lnTo>
                    <a:lnTo>
                      <a:pt x="464" y="1169"/>
                    </a:lnTo>
                    <a:lnTo>
                      <a:pt x="483" y="1145"/>
                    </a:lnTo>
                    <a:lnTo>
                      <a:pt x="508" y="1107"/>
                    </a:lnTo>
                    <a:lnTo>
                      <a:pt x="521" y="1065"/>
                    </a:lnTo>
                    <a:lnTo>
                      <a:pt x="530" y="1051"/>
                    </a:lnTo>
                    <a:lnTo>
                      <a:pt x="550" y="1043"/>
                    </a:lnTo>
                    <a:lnTo>
                      <a:pt x="558" y="1036"/>
                    </a:lnTo>
                    <a:lnTo>
                      <a:pt x="558" y="1031"/>
                    </a:lnTo>
                    <a:lnTo>
                      <a:pt x="547" y="1021"/>
                    </a:lnTo>
                    <a:lnTo>
                      <a:pt x="528" y="1020"/>
                    </a:lnTo>
                    <a:lnTo>
                      <a:pt x="513" y="1024"/>
                    </a:lnTo>
                    <a:lnTo>
                      <a:pt x="489" y="1025"/>
                    </a:lnTo>
                    <a:lnTo>
                      <a:pt x="480" y="1025"/>
                    </a:lnTo>
                    <a:lnTo>
                      <a:pt x="461" y="1005"/>
                    </a:lnTo>
                    <a:lnTo>
                      <a:pt x="434" y="994"/>
                    </a:lnTo>
                    <a:lnTo>
                      <a:pt x="420" y="989"/>
                    </a:lnTo>
                    <a:lnTo>
                      <a:pt x="390" y="989"/>
                    </a:lnTo>
                    <a:lnTo>
                      <a:pt x="351" y="988"/>
                    </a:lnTo>
                    <a:lnTo>
                      <a:pt x="317" y="981"/>
                    </a:lnTo>
                    <a:lnTo>
                      <a:pt x="306" y="944"/>
                    </a:lnTo>
                    <a:lnTo>
                      <a:pt x="295" y="934"/>
                    </a:lnTo>
                    <a:lnTo>
                      <a:pt x="282" y="933"/>
                    </a:lnTo>
                    <a:lnTo>
                      <a:pt x="268" y="934"/>
                    </a:lnTo>
                    <a:lnTo>
                      <a:pt x="254" y="923"/>
                    </a:lnTo>
                    <a:lnTo>
                      <a:pt x="254" y="912"/>
                    </a:lnTo>
                    <a:lnTo>
                      <a:pt x="262" y="904"/>
                    </a:lnTo>
                    <a:lnTo>
                      <a:pt x="263" y="894"/>
                    </a:lnTo>
                    <a:lnTo>
                      <a:pt x="260" y="889"/>
                    </a:lnTo>
                    <a:lnTo>
                      <a:pt x="254" y="885"/>
                    </a:lnTo>
                    <a:lnTo>
                      <a:pt x="216" y="892"/>
                    </a:lnTo>
                    <a:lnTo>
                      <a:pt x="205" y="887"/>
                    </a:lnTo>
                    <a:lnTo>
                      <a:pt x="201" y="880"/>
                    </a:lnTo>
                    <a:lnTo>
                      <a:pt x="204" y="876"/>
                    </a:lnTo>
                    <a:lnTo>
                      <a:pt x="234" y="872"/>
                    </a:lnTo>
                    <a:lnTo>
                      <a:pt x="248" y="864"/>
                    </a:lnTo>
                    <a:lnTo>
                      <a:pt x="249" y="831"/>
                    </a:lnTo>
                    <a:lnTo>
                      <a:pt x="251" y="796"/>
                    </a:lnTo>
                    <a:lnTo>
                      <a:pt x="259" y="747"/>
                    </a:lnTo>
                    <a:lnTo>
                      <a:pt x="273" y="734"/>
                    </a:lnTo>
                    <a:lnTo>
                      <a:pt x="281" y="723"/>
                    </a:lnTo>
                    <a:lnTo>
                      <a:pt x="278" y="716"/>
                    </a:lnTo>
                    <a:lnTo>
                      <a:pt x="268" y="710"/>
                    </a:lnTo>
                    <a:lnTo>
                      <a:pt x="254" y="712"/>
                    </a:lnTo>
                    <a:lnTo>
                      <a:pt x="240" y="725"/>
                    </a:lnTo>
                    <a:lnTo>
                      <a:pt x="230" y="733"/>
                    </a:lnTo>
                    <a:lnTo>
                      <a:pt x="210" y="733"/>
                    </a:lnTo>
                    <a:lnTo>
                      <a:pt x="198" y="741"/>
                    </a:lnTo>
                    <a:lnTo>
                      <a:pt x="180" y="743"/>
                    </a:lnTo>
                    <a:lnTo>
                      <a:pt x="177" y="756"/>
                    </a:lnTo>
                    <a:lnTo>
                      <a:pt x="193" y="773"/>
                    </a:lnTo>
                    <a:lnTo>
                      <a:pt x="198" y="783"/>
                    </a:lnTo>
                    <a:lnTo>
                      <a:pt x="198" y="788"/>
                    </a:lnTo>
                    <a:lnTo>
                      <a:pt x="196" y="794"/>
                    </a:lnTo>
                    <a:lnTo>
                      <a:pt x="190" y="796"/>
                    </a:lnTo>
                    <a:lnTo>
                      <a:pt x="179" y="796"/>
                    </a:lnTo>
                    <a:lnTo>
                      <a:pt x="166" y="792"/>
                    </a:lnTo>
                    <a:lnTo>
                      <a:pt x="158" y="787"/>
                    </a:lnTo>
                    <a:lnTo>
                      <a:pt x="157" y="778"/>
                    </a:lnTo>
                    <a:lnTo>
                      <a:pt x="158" y="767"/>
                    </a:lnTo>
                    <a:lnTo>
                      <a:pt x="163" y="734"/>
                    </a:lnTo>
                    <a:lnTo>
                      <a:pt x="160" y="729"/>
                    </a:lnTo>
                    <a:lnTo>
                      <a:pt x="157" y="726"/>
                    </a:lnTo>
                    <a:lnTo>
                      <a:pt x="144" y="727"/>
                    </a:lnTo>
                    <a:lnTo>
                      <a:pt x="133" y="722"/>
                    </a:lnTo>
                    <a:lnTo>
                      <a:pt x="129" y="711"/>
                    </a:lnTo>
                    <a:lnTo>
                      <a:pt x="132" y="686"/>
                    </a:lnTo>
                    <a:lnTo>
                      <a:pt x="130" y="678"/>
                    </a:lnTo>
                    <a:lnTo>
                      <a:pt x="124" y="672"/>
                    </a:lnTo>
                    <a:lnTo>
                      <a:pt x="114" y="668"/>
                    </a:lnTo>
                    <a:lnTo>
                      <a:pt x="74" y="660"/>
                    </a:lnTo>
                    <a:lnTo>
                      <a:pt x="36" y="652"/>
                    </a:lnTo>
                    <a:lnTo>
                      <a:pt x="14" y="642"/>
                    </a:lnTo>
                    <a:lnTo>
                      <a:pt x="0" y="625"/>
                    </a:lnTo>
                    <a:lnTo>
                      <a:pt x="0" y="599"/>
                    </a:lnTo>
                    <a:lnTo>
                      <a:pt x="14" y="562"/>
                    </a:lnTo>
                    <a:lnTo>
                      <a:pt x="16" y="537"/>
                    </a:lnTo>
                    <a:lnTo>
                      <a:pt x="16" y="489"/>
                    </a:lnTo>
                    <a:lnTo>
                      <a:pt x="19" y="482"/>
                    </a:lnTo>
                    <a:lnTo>
                      <a:pt x="27" y="478"/>
                    </a:lnTo>
                    <a:lnTo>
                      <a:pt x="41" y="477"/>
                    </a:lnTo>
                    <a:lnTo>
                      <a:pt x="45" y="471"/>
                    </a:lnTo>
                    <a:lnTo>
                      <a:pt x="50" y="452"/>
                    </a:lnTo>
                    <a:lnTo>
                      <a:pt x="52" y="403"/>
                    </a:lnTo>
                    <a:lnTo>
                      <a:pt x="56" y="405"/>
                    </a:lnTo>
                    <a:lnTo>
                      <a:pt x="74" y="395"/>
                    </a:lnTo>
                    <a:lnTo>
                      <a:pt x="89" y="386"/>
                    </a:lnTo>
                    <a:lnTo>
                      <a:pt x="113" y="377"/>
                    </a:lnTo>
                    <a:lnTo>
                      <a:pt x="163" y="386"/>
                    </a:lnTo>
                    <a:lnTo>
                      <a:pt x="199" y="397"/>
                    </a:lnTo>
                    <a:lnTo>
                      <a:pt x="219" y="397"/>
                    </a:lnTo>
                    <a:lnTo>
                      <a:pt x="265" y="379"/>
                    </a:lnTo>
                    <a:lnTo>
                      <a:pt x="296" y="377"/>
                    </a:lnTo>
                    <a:lnTo>
                      <a:pt x="317" y="380"/>
                    </a:lnTo>
                    <a:lnTo>
                      <a:pt x="334" y="387"/>
                    </a:lnTo>
                    <a:lnTo>
                      <a:pt x="354" y="394"/>
                    </a:lnTo>
                    <a:lnTo>
                      <a:pt x="409" y="339"/>
                    </a:lnTo>
                    <a:lnTo>
                      <a:pt x="423" y="321"/>
                    </a:lnTo>
                    <a:lnTo>
                      <a:pt x="423" y="308"/>
                    </a:lnTo>
                    <a:lnTo>
                      <a:pt x="428" y="304"/>
                    </a:lnTo>
                    <a:lnTo>
                      <a:pt x="439" y="282"/>
                    </a:lnTo>
                    <a:lnTo>
                      <a:pt x="445" y="277"/>
                    </a:lnTo>
                    <a:lnTo>
                      <a:pt x="463" y="271"/>
                    </a:lnTo>
                    <a:lnTo>
                      <a:pt x="485" y="238"/>
                    </a:lnTo>
                    <a:lnTo>
                      <a:pt x="492" y="235"/>
                    </a:lnTo>
                    <a:lnTo>
                      <a:pt x="503" y="219"/>
                    </a:lnTo>
                    <a:lnTo>
                      <a:pt x="527" y="190"/>
                    </a:lnTo>
                    <a:lnTo>
                      <a:pt x="543" y="171"/>
                    </a:lnTo>
                    <a:lnTo>
                      <a:pt x="563" y="135"/>
                    </a:lnTo>
                    <a:lnTo>
                      <a:pt x="580" y="106"/>
                    </a:lnTo>
                    <a:lnTo>
                      <a:pt x="601" y="78"/>
                    </a:lnTo>
                    <a:lnTo>
                      <a:pt x="616" y="67"/>
                    </a:lnTo>
                    <a:lnTo>
                      <a:pt x="637" y="66"/>
                    </a:lnTo>
                    <a:lnTo>
                      <a:pt x="646" y="71"/>
                    </a:lnTo>
                    <a:lnTo>
                      <a:pt x="657" y="71"/>
                    </a:lnTo>
                    <a:lnTo>
                      <a:pt x="660" y="77"/>
                    </a:lnTo>
                    <a:lnTo>
                      <a:pt x="665" y="78"/>
                    </a:lnTo>
                    <a:lnTo>
                      <a:pt x="674" y="74"/>
                    </a:lnTo>
                    <a:lnTo>
                      <a:pt x="684" y="77"/>
                    </a:lnTo>
                    <a:lnTo>
                      <a:pt x="677" y="88"/>
                    </a:lnTo>
                    <a:lnTo>
                      <a:pt x="682" y="92"/>
                    </a:lnTo>
                    <a:lnTo>
                      <a:pt x="687" y="91"/>
                    </a:lnTo>
                    <a:lnTo>
                      <a:pt x="732" y="121"/>
                    </a:lnTo>
                    <a:lnTo>
                      <a:pt x="745" y="121"/>
                    </a:lnTo>
                    <a:lnTo>
                      <a:pt x="767" y="133"/>
                    </a:lnTo>
                    <a:lnTo>
                      <a:pt x="789" y="103"/>
                    </a:lnTo>
                    <a:lnTo>
                      <a:pt x="819" y="88"/>
                    </a:lnTo>
                    <a:lnTo>
                      <a:pt x="826" y="84"/>
                    </a:lnTo>
                    <a:lnTo>
                      <a:pt x="839" y="80"/>
                    </a:lnTo>
                    <a:lnTo>
                      <a:pt x="848" y="70"/>
                    </a:lnTo>
                    <a:lnTo>
                      <a:pt x="861" y="42"/>
                    </a:lnTo>
                    <a:lnTo>
                      <a:pt x="888" y="27"/>
                    </a:lnTo>
                    <a:lnTo>
                      <a:pt x="889" y="23"/>
                    </a:lnTo>
                    <a:lnTo>
                      <a:pt x="903" y="17"/>
                    </a:lnTo>
                    <a:lnTo>
                      <a:pt x="908" y="5"/>
                    </a:lnTo>
                    <a:lnTo>
                      <a:pt x="916" y="0"/>
                    </a:lnTo>
                    <a:lnTo>
                      <a:pt x="941" y="2"/>
                    </a:lnTo>
                    <a:lnTo>
                      <a:pt x="942" y="13"/>
                    </a:lnTo>
                    <a:lnTo>
                      <a:pt x="949" y="19"/>
                    </a:lnTo>
                    <a:lnTo>
                      <a:pt x="944" y="29"/>
                    </a:lnTo>
                    <a:lnTo>
                      <a:pt x="982" y="45"/>
                    </a:lnTo>
                    <a:lnTo>
                      <a:pt x="982" y="49"/>
                    </a:lnTo>
                    <a:lnTo>
                      <a:pt x="969" y="60"/>
                    </a:lnTo>
                    <a:lnTo>
                      <a:pt x="968" y="67"/>
                    </a:lnTo>
                    <a:lnTo>
                      <a:pt x="985" y="75"/>
                    </a:lnTo>
                    <a:lnTo>
                      <a:pt x="991" y="104"/>
                    </a:lnTo>
                    <a:lnTo>
                      <a:pt x="1018" y="100"/>
                    </a:lnTo>
                    <a:lnTo>
                      <a:pt x="1026" y="93"/>
                    </a:lnTo>
                    <a:lnTo>
                      <a:pt x="1044" y="103"/>
                    </a:lnTo>
                    <a:lnTo>
                      <a:pt x="1038" y="111"/>
                    </a:lnTo>
                    <a:lnTo>
                      <a:pt x="1040" y="118"/>
                    </a:lnTo>
                    <a:lnTo>
                      <a:pt x="1054" y="118"/>
                    </a:lnTo>
                    <a:lnTo>
                      <a:pt x="1055" y="126"/>
                    </a:lnTo>
                    <a:lnTo>
                      <a:pt x="1063" y="133"/>
                    </a:lnTo>
                    <a:lnTo>
                      <a:pt x="1099" y="136"/>
                    </a:lnTo>
                    <a:lnTo>
                      <a:pt x="1104" y="147"/>
                    </a:lnTo>
                    <a:lnTo>
                      <a:pt x="1079" y="217"/>
                    </a:lnTo>
                    <a:lnTo>
                      <a:pt x="1073" y="250"/>
                    </a:lnTo>
                    <a:lnTo>
                      <a:pt x="1112" y="255"/>
                    </a:lnTo>
                    <a:lnTo>
                      <a:pt x="1137" y="263"/>
                    </a:lnTo>
                    <a:lnTo>
                      <a:pt x="1167" y="261"/>
                    </a:lnTo>
                    <a:lnTo>
                      <a:pt x="1173" y="270"/>
                    </a:lnTo>
                    <a:lnTo>
                      <a:pt x="1186" y="275"/>
                    </a:lnTo>
                    <a:lnTo>
                      <a:pt x="1233" y="253"/>
                    </a:lnTo>
                    <a:lnTo>
                      <a:pt x="1242" y="252"/>
                    </a:lnTo>
                    <a:lnTo>
                      <a:pt x="1256" y="261"/>
                    </a:lnTo>
                    <a:lnTo>
                      <a:pt x="1264" y="259"/>
                    </a:lnTo>
                    <a:lnTo>
                      <a:pt x="1270" y="271"/>
                    </a:lnTo>
                    <a:lnTo>
                      <a:pt x="1251" y="285"/>
                    </a:lnTo>
                    <a:lnTo>
                      <a:pt x="1269" y="297"/>
                    </a:lnTo>
                    <a:lnTo>
                      <a:pt x="1273" y="306"/>
                    </a:lnTo>
                    <a:lnTo>
                      <a:pt x="1278" y="328"/>
                    </a:lnTo>
                    <a:lnTo>
                      <a:pt x="1275" y="344"/>
                    </a:lnTo>
                    <a:lnTo>
                      <a:pt x="1347" y="350"/>
                    </a:lnTo>
                    <a:lnTo>
                      <a:pt x="1339" y="388"/>
                    </a:lnTo>
                    <a:lnTo>
                      <a:pt x="1306" y="417"/>
                    </a:lnTo>
                    <a:lnTo>
                      <a:pt x="1280" y="443"/>
                    </a:lnTo>
                    <a:lnTo>
                      <a:pt x="1251" y="461"/>
                    </a:lnTo>
                    <a:lnTo>
                      <a:pt x="1223" y="479"/>
                    </a:lnTo>
                    <a:lnTo>
                      <a:pt x="1206" y="510"/>
                    </a:lnTo>
                    <a:lnTo>
                      <a:pt x="1168" y="572"/>
                    </a:lnTo>
                    <a:lnTo>
                      <a:pt x="1140" y="603"/>
                    </a:lnTo>
                    <a:lnTo>
                      <a:pt x="1080" y="663"/>
                    </a:lnTo>
                    <a:lnTo>
                      <a:pt x="1051" y="697"/>
                    </a:lnTo>
                    <a:lnTo>
                      <a:pt x="977" y="801"/>
                    </a:lnTo>
                    <a:lnTo>
                      <a:pt x="961" y="805"/>
                    </a:lnTo>
                    <a:lnTo>
                      <a:pt x="947" y="823"/>
                    </a:lnTo>
                    <a:lnTo>
                      <a:pt x="947" y="834"/>
                    </a:lnTo>
                    <a:lnTo>
                      <a:pt x="931" y="838"/>
                    </a:lnTo>
                    <a:lnTo>
                      <a:pt x="917" y="834"/>
                    </a:lnTo>
                    <a:lnTo>
                      <a:pt x="927" y="880"/>
                    </a:lnTo>
                    <a:lnTo>
                      <a:pt x="902" y="901"/>
                    </a:lnTo>
                    <a:lnTo>
                      <a:pt x="878" y="945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3" name="Freeform 27"/>
              <p:cNvSpPr>
                <a:spLocks/>
              </p:cNvSpPr>
              <p:nvPr/>
            </p:nvSpPr>
            <p:spPr bwMode="auto">
              <a:xfrm>
                <a:off x="3434" y="3327"/>
                <a:ext cx="414" cy="542"/>
              </a:xfrm>
              <a:custGeom>
                <a:avLst/>
                <a:gdLst>
                  <a:gd name="T0" fmla="*/ 0 w 1079"/>
                  <a:gd name="T1" fmla="*/ 0 h 1412"/>
                  <a:gd name="T2" fmla="*/ 0 w 1079"/>
                  <a:gd name="T3" fmla="*/ 0 h 1412"/>
                  <a:gd name="T4" fmla="*/ 0 w 1079"/>
                  <a:gd name="T5" fmla="*/ 0 h 1412"/>
                  <a:gd name="T6" fmla="*/ 0 w 1079"/>
                  <a:gd name="T7" fmla="*/ 0 h 1412"/>
                  <a:gd name="T8" fmla="*/ 0 w 1079"/>
                  <a:gd name="T9" fmla="*/ 0 h 1412"/>
                  <a:gd name="T10" fmla="*/ 0 w 1079"/>
                  <a:gd name="T11" fmla="*/ 0 h 1412"/>
                  <a:gd name="T12" fmla="*/ 0 w 1079"/>
                  <a:gd name="T13" fmla="*/ 0 h 1412"/>
                  <a:gd name="T14" fmla="*/ 0 w 1079"/>
                  <a:gd name="T15" fmla="*/ 0 h 1412"/>
                  <a:gd name="T16" fmla="*/ 0 w 1079"/>
                  <a:gd name="T17" fmla="*/ 0 h 1412"/>
                  <a:gd name="T18" fmla="*/ 0 w 1079"/>
                  <a:gd name="T19" fmla="*/ 0 h 1412"/>
                  <a:gd name="T20" fmla="*/ 0 w 1079"/>
                  <a:gd name="T21" fmla="*/ 0 h 1412"/>
                  <a:gd name="T22" fmla="*/ 0 w 1079"/>
                  <a:gd name="T23" fmla="*/ 0 h 1412"/>
                  <a:gd name="T24" fmla="*/ 0 w 1079"/>
                  <a:gd name="T25" fmla="*/ 0 h 1412"/>
                  <a:gd name="T26" fmla="*/ 0 w 1079"/>
                  <a:gd name="T27" fmla="*/ 0 h 1412"/>
                  <a:gd name="T28" fmla="*/ 0 w 1079"/>
                  <a:gd name="T29" fmla="*/ 0 h 1412"/>
                  <a:gd name="T30" fmla="*/ 0 w 1079"/>
                  <a:gd name="T31" fmla="*/ 0 h 1412"/>
                  <a:gd name="T32" fmla="*/ 0 w 1079"/>
                  <a:gd name="T33" fmla="*/ 0 h 1412"/>
                  <a:gd name="T34" fmla="*/ 0 w 1079"/>
                  <a:gd name="T35" fmla="*/ 0 h 1412"/>
                  <a:gd name="T36" fmla="*/ 0 w 1079"/>
                  <a:gd name="T37" fmla="*/ 0 h 1412"/>
                  <a:gd name="T38" fmla="*/ 0 w 1079"/>
                  <a:gd name="T39" fmla="*/ 0 h 1412"/>
                  <a:gd name="T40" fmla="*/ 0 w 1079"/>
                  <a:gd name="T41" fmla="*/ 0 h 1412"/>
                  <a:gd name="T42" fmla="*/ 0 w 1079"/>
                  <a:gd name="T43" fmla="*/ 0 h 1412"/>
                  <a:gd name="T44" fmla="*/ 0 w 1079"/>
                  <a:gd name="T45" fmla="*/ 0 h 1412"/>
                  <a:gd name="T46" fmla="*/ 0 w 1079"/>
                  <a:gd name="T47" fmla="*/ 0 h 1412"/>
                  <a:gd name="T48" fmla="*/ 0 w 1079"/>
                  <a:gd name="T49" fmla="*/ 0 h 1412"/>
                  <a:gd name="T50" fmla="*/ 0 w 1079"/>
                  <a:gd name="T51" fmla="*/ 0 h 1412"/>
                  <a:gd name="T52" fmla="*/ 0 w 1079"/>
                  <a:gd name="T53" fmla="*/ 0 h 1412"/>
                  <a:gd name="T54" fmla="*/ 0 w 1079"/>
                  <a:gd name="T55" fmla="*/ 0 h 1412"/>
                  <a:gd name="T56" fmla="*/ 0 w 1079"/>
                  <a:gd name="T57" fmla="*/ 0 h 1412"/>
                  <a:gd name="T58" fmla="*/ 0 w 1079"/>
                  <a:gd name="T59" fmla="*/ 0 h 1412"/>
                  <a:gd name="T60" fmla="*/ 0 w 1079"/>
                  <a:gd name="T61" fmla="*/ 0 h 1412"/>
                  <a:gd name="T62" fmla="*/ 0 w 1079"/>
                  <a:gd name="T63" fmla="*/ 0 h 1412"/>
                  <a:gd name="T64" fmla="*/ 0 w 1079"/>
                  <a:gd name="T65" fmla="*/ 0 h 1412"/>
                  <a:gd name="T66" fmla="*/ 0 w 1079"/>
                  <a:gd name="T67" fmla="*/ 0 h 1412"/>
                  <a:gd name="T68" fmla="*/ 0 w 1079"/>
                  <a:gd name="T69" fmla="*/ 0 h 1412"/>
                  <a:gd name="T70" fmla="*/ 0 w 1079"/>
                  <a:gd name="T71" fmla="*/ 0 h 1412"/>
                  <a:gd name="T72" fmla="*/ 0 w 1079"/>
                  <a:gd name="T73" fmla="*/ 0 h 1412"/>
                  <a:gd name="T74" fmla="*/ 0 w 1079"/>
                  <a:gd name="T75" fmla="*/ 0 h 1412"/>
                  <a:gd name="T76" fmla="*/ 0 w 1079"/>
                  <a:gd name="T77" fmla="*/ 0 h 1412"/>
                  <a:gd name="T78" fmla="*/ 0 w 1079"/>
                  <a:gd name="T79" fmla="*/ 0 h 1412"/>
                  <a:gd name="T80" fmla="*/ 0 w 1079"/>
                  <a:gd name="T81" fmla="*/ 0 h 1412"/>
                  <a:gd name="T82" fmla="*/ 0 w 1079"/>
                  <a:gd name="T83" fmla="*/ 0 h 1412"/>
                  <a:gd name="T84" fmla="*/ 0 w 1079"/>
                  <a:gd name="T85" fmla="*/ 0 h 1412"/>
                  <a:gd name="T86" fmla="*/ 0 w 1079"/>
                  <a:gd name="T87" fmla="*/ 0 h 1412"/>
                  <a:gd name="T88" fmla="*/ 0 w 1079"/>
                  <a:gd name="T89" fmla="*/ 0 h 1412"/>
                  <a:gd name="T90" fmla="*/ 0 w 1079"/>
                  <a:gd name="T91" fmla="*/ 0 h 1412"/>
                  <a:gd name="T92" fmla="*/ 0 w 1079"/>
                  <a:gd name="T93" fmla="*/ 0 h 1412"/>
                  <a:gd name="T94" fmla="*/ 0 w 1079"/>
                  <a:gd name="T95" fmla="*/ 0 h 1412"/>
                  <a:gd name="T96" fmla="*/ 0 w 1079"/>
                  <a:gd name="T97" fmla="*/ 0 h 1412"/>
                  <a:gd name="T98" fmla="*/ 0 w 1079"/>
                  <a:gd name="T99" fmla="*/ 0 h 1412"/>
                  <a:gd name="T100" fmla="*/ 0 w 1079"/>
                  <a:gd name="T101" fmla="*/ 0 h 1412"/>
                  <a:gd name="T102" fmla="*/ 0 w 1079"/>
                  <a:gd name="T103" fmla="*/ 0 h 1412"/>
                  <a:gd name="T104" fmla="*/ 0 w 1079"/>
                  <a:gd name="T105" fmla="*/ 0 h 1412"/>
                  <a:gd name="T106" fmla="*/ 0 w 1079"/>
                  <a:gd name="T107" fmla="*/ 0 h 1412"/>
                  <a:gd name="T108" fmla="*/ 0 w 1079"/>
                  <a:gd name="T109" fmla="*/ 0 h 14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79"/>
                  <a:gd name="T166" fmla="*/ 0 h 1412"/>
                  <a:gd name="T167" fmla="*/ 1079 w 1079"/>
                  <a:gd name="T168" fmla="*/ 1412 h 141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79" h="1412">
                    <a:moveTo>
                      <a:pt x="930" y="99"/>
                    </a:moveTo>
                    <a:lnTo>
                      <a:pt x="889" y="58"/>
                    </a:lnTo>
                    <a:lnTo>
                      <a:pt x="880" y="55"/>
                    </a:lnTo>
                    <a:lnTo>
                      <a:pt x="874" y="58"/>
                    </a:lnTo>
                    <a:lnTo>
                      <a:pt x="871" y="54"/>
                    </a:lnTo>
                    <a:lnTo>
                      <a:pt x="874" y="48"/>
                    </a:lnTo>
                    <a:lnTo>
                      <a:pt x="858" y="30"/>
                    </a:lnTo>
                    <a:lnTo>
                      <a:pt x="839" y="7"/>
                    </a:lnTo>
                    <a:lnTo>
                      <a:pt x="836" y="0"/>
                    </a:lnTo>
                    <a:lnTo>
                      <a:pt x="819" y="29"/>
                    </a:lnTo>
                    <a:lnTo>
                      <a:pt x="805" y="44"/>
                    </a:lnTo>
                    <a:lnTo>
                      <a:pt x="783" y="61"/>
                    </a:lnTo>
                    <a:lnTo>
                      <a:pt x="744" y="72"/>
                    </a:lnTo>
                    <a:lnTo>
                      <a:pt x="725" y="81"/>
                    </a:lnTo>
                    <a:lnTo>
                      <a:pt x="703" y="117"/>
                    </a:lnTo>
                    <a:lnTo>
                      <a:pt x="689" y="147"/>
                    </a:lnTo>
                    <a:lnTo>
                      <a:pt x="678" y="161"/>
                    </a:lnTo>
                    <a:lnTo>
                      <a:pt x="667" y="165"/>
                    </a:lnTo>
                    <a:lnTo>
                      <a:pt x="654" y="168"/>
                    </a:lnTo>
                    <a:lnTo>
                      <a:pt x="646" y="167"/>
                    </a:lnTo>
                    <a:lnTo>
                      <a:pt x="626" y="156"/>
                    </a:lnTo>
                    <a:lnTo>
                      <a:pt x="613" y="134"/>
                    </a:lnTo>
                    <a:lnTo>
                      <a:pt x="595" y="109"/>
                    </a:lnTo>
                    <a:lnTo>
                      <a:pt x="584" y="105"/>
                    </a:lnTo>
                    <a:lnTo>
                      <a:pt x="573" y="109"/>
                    </a:lnTo>
                    <a:lnTo>
                      <a:pt x="563" y="125"/>
                    </a:lnTo>
                    <a:lnTo>
                      <a:pt x="551" y="134"/>
                    </a:lnTo>
                    <a:lnTo>
                      <a:pt x="538" y="139"/>
                    </a:lnTo>
                    <a:lnTo>
                      <a:pt x="524" y="140"/>
                    </a:lnTo>
                    <a:lnTo>
                      <a:pt x="510" y="138"/>
                    </a:lnTo>
                    <a:lnTo>
                      <a:pt x="482" y="124"/>
                    </a:lnTo>
                    <a:lnTo>
                      <a:pt x="466" y="110"/>
                    </a:lnTo>
                    <a:lnTo>
                      <a:pt x="450" y="94"/>
                    </a:lnTo>
                    <a:lnTo>
                      <a:pt x="446" y="116"/>
                    </a:lnTo>
                    <a:lnTo>
                      <a:pt x="433" y="134"/>
                    </a:lnTo>
                    <a:lnTo>
                      <a:pt x="422" y="150"/>
                    </a:lnTo>
                    <a:lnTo>
                      <a:pt x="402" y="164"/>
                    </a:lnTo>
                    <a:lnTo>
                      <a:pt x="388" y="171"/>
                    </a:lnTo>
                    <a:lnTo>
                      <a:pt x="375" y="172"/>
                    </a:lnTo>
                    <a:lnTo>
                      <a:pt x="366" y="179"/>
                    </a:lnTo>
                    <a:lnTo>
                      <a:pt x="366" y="191"/>
                    </a:lnTo>
                    <a:lnTo>
                      <a:pt x="363" y="207"/>
                    </a:lnTo>
                    <a:lnTo>
                      <a:pt x="356" y="227"/>
                    </a:lnTo>
                    <a:lnTo>
                      <a:pt x="319" y="205"/>
                    </a:lnTo>
                    <a:lnTo>
                      <a:pt x="308" y="194"/>
                    </a:lnTo>
                    <a:lnTo>
                      <a:pt x="292" y="186"/>
                    </a:lnTo>
                    <a:lnTo>
                      <a:pt x="283" y="187"/>
                    </a:lnTo>
                    <a:lnTo>
                      <a:pt x="268" y="191"/>
                    </a:lnTo>
                    <a:lnTo>
                      <a:pt x="242" y="219"/>
                    </a:lnTo>
                    <a:lnTo>
                      <a:pt x="221" y="238"/>
                    </a:lnTo>
                    <a:lnTo>
                      <a:pt x="206" y="248"/>
                    </a:lnTo>
                    <a:lnTo>
                      <a:pt x="188" y="248"/>
                    </a:lnTo>
                    <a:lnTo>
                      <a:pt x="173" y="244"/>
                    </a:lnTo>
                    <a:lnTo>
                      <a:pt x="165" y="249"/>
                    </a:lnTo>
                    <a:lnTo>
                      <a:pt x="138" y="252"/>
                    </a:lnTo>
                    <a:lnTo>
                      <a:pt x="135" y="260"/>
                    </a:lnTo>
                    <a:lnTo>
                      <a:pt x="137" y="270"/>
                    </a:lnTo>
                    <a:lnTo>
                      <a:pt x="135" y="278"/>
                    </a:lnTo>
                    <a:lnTo>
                      <a:pt x="121" y="287"/>
                    </a:lnTo>
                    <a:lnTo>
                      <a:pt x="110" y="296"/>
                    </a:lnTo>
                    <a:lnTo>
                      <a:pt x="108" y="302"/>
                    </a:lnTo>
                    <a:lnTo>
                      <a:pt x="107" y="313"/>
                    </a:lnTo>
                    <a:lnTo>
                      <a:pt x="107" y="320"/>
                    </a:lnTo>
                    <a:lnTo>
                      <a:pt x="118" y="335"/>
                    </a:lnTo>
                    <a:lnTo>
                      <a:pt x="121" y="354"/>
                    </a:lnTo>
                    <a:lnTo>
                      <a:pt x="129" y="375"/>
                    </a:lnTo>
                    <a:lnTo>
                      <a:pt x="149" y="397"/>
                    </a:lnTo>
                    <a:lnTo>
                      <a:pt x="163" y="431"/>
                    </a:lnTo>
                    <a:lnTo>
                      <a:pt x="162" y="441"/>
                    </a:lnTo>
                    <a:lnTo>
                      <a:pt x="163" y="470"/>
                    </a:lnTo>
                    <a:lnTo>
                      <a:pt x="163" y="535"/>
                    </a:lnTo>
                    <a:lnTo>
                      <a:pt x="165" y="546"/>
                    </a:lnTo>
                    <a:lnTo>
                      <a:pt x="176" y="554"/>
                    </a:lnTo>
                    <a:lnTo>
                      <a:pt x="188" y="554"/>
                    </a:lnTo>
                    <a:lnTo>
                      <a:pt x="199" y="554"/>
                    </a:lnTo>
                    <a:lnTo>
                      <a:pt x="207" y="557"/>
                    </a:lnTo>
                    <a:lnTo>
                      <a:pt x="212" y="562"/>
                    </a:lnTo>
                    <a:lnTo>
                      <a:pt x="217" y="583"/>
                    </a:lnTo>
                    <a:lnTo>
                      <a:pt x="221" y="589"/>
                    </a:lnTo>
                    <a:lnTo>
                      <a:pt x="242" y="600"/>
                    </a:lnTo>
                    <a:lnTo>
                      <a:pt x="254" y="606"/>
                    </a:lnTo>
                    <a:lnTo>
                      <a:pt x="262" y="616"/>
                    </a:lnTo>
                    <a:lnTo>
                      <a:pt x="228" y="659"/>
                    </a:lnTo>
                    <a:lnTo>
                      <a:pt x="218" y="651"/>
                    </a:lnTo>
                    <a:lnTo>
                      <a:pt x="210" y="652"/>
                    </a:lnTo>
                    <a:lnTo>
                      <a:pt x="201" y="656"/>
                    </a:lnTo>
                    <a:lnTo>
                      <a:pt x="184" y="668"/>
                    </a:lnTo>
                    <a:lnTo>
                      <a:pt x="151" y="673"/>
                    </a:lnTo>
                    <a:lnTo>
                      <a:pt x="140" y="667"/>
                    </a:lnTo>
                    <a:lnTo>
                      <a:pt x="135" y="653"/>
                    </a:lnTo>
                    <a:lnTo>
                      <a:pt x="124" y="648"/>
                    </a:lnTo>
                    <a:lnTo>
                      <a:pt x="90" y="644"/>
                    </a:lnTo>
                    <a:lnTo>
                      <a:pt x="77" y="646"/>
                    </a:lnTo>
                    <a:lnTo>
                      <a:pt x="44" y="664"/>
                    </a:lnTo>
                    <a:lnTo>
                      <a:pt x="24" y="666"/>
                    </a:lnTo>
                    <a:lnTo>
                      <a:pt x="5" y="663"/>
                    </a:lnTo>
                    <a:lnTo>
                      <a:pt x="0" y="681"/>
                    </a:lnTo>
                    <a:lnTo>
                      <a:pt x="3" y="699"/>
                    </a:lnTo>
                    <a:lnTo>
                      <a:pt x="8" y="707"/>
                    </a:lnTo>
                    <a:lnTo>
                      <a:pt x="10" y="726"/>
                    </a:lnTo>
                    <a:lnTo>
                      <a:pt x="22" y="747"/>
                    </a:lnTo>
                    <a:lnTo>
                      <a:pt x="22" y="765"/>
                    </a:lnTo>
                    <a:lnTo>
                      <a:pt x="19" y="776"/>
                    </a:lnTo>
                    <a:lnTo>
                      <a:pt x="19" y="784"/>
                    </a:lnTo>
                    <a:lnTo>
                      <a:pt x="24" y="791"/>
                    </a:lnTo>
                    <a:lnTo>
                      <a:pt x="43" y="809"/>
                    </a:lnTo>
                    <a:lnTo>
                      <a:pt x="43" y="813"/>
                    </a:lnTo>
                    <a:lnTo>
                      <a:pt x="43" y="824"/>
                    </a:lnTo>
                    <a:lnTo>
                      <a:pt x="28" y="849"/>
                    </a:lnTo>
                    <a:lnTo>
                      <a:pt x="25" y="892"/>
                    </a:lnTo>
                    <a:lnTo>
                      <a:pt x="41" y="908"/>
                    </a:lnTo>
                    <a:lnTo>
                      <a:pt x="41" y="924"/>
                    </a:lnTo>
                    <a:lnTo>
                      <a:pt x="69" y="948"/>
                    </a:lnTo>
                    <a:lnTo>
                      <a:pt x="94" y="932"/>
                    </a:lnTo>
                    <a:lnTo>
                      <a:pt x="118" y="941"/>
                    </a:lnTo>
                    <a:lnTo>
                      <a:pt x="124" y="948"/>
                    </a:lnTo>
                    <a:lnTo>
                      <a:pt x="138" y="975"/>
                    </a:lnTo>
                    <a:lnTo>
                      <a:pt x="157" y="980"/>
                    </a:lnTo>
                    <a:lnTo>
                      <a:pt x="184" y="979"/>
                    </a:lnTo>
                    <a:lnTo>
                      <a:pt x="196" y="983"/>
                    </a:lnTo>
                    <a:lnTo>
                      <a:pt x="212" y="995"/>
                    </a:lnTo>
                    <a:lnTo>
                      <a:pt x="234" y="987"/>
                    </a:lnTo>
                    <a:lnTo>
                      <a:pt x="250" y="983"/>
                    </a:lnTo>
                    <a:lnTo>
                      <a:pt x="268" y="980"/>
                    </a:lnTo>
                    <a:lnTo>
                      <a:pt x="283" y="991"/>
                    </a:lnTo>
                    <a:lnTo>
                      <a:pt x="297" y="1020"/>
                    </a:lnTo>
                    <a:lnTo>
                      <a:pt x="355" y="1107"/>
                    </a:lnTo>
                    <a:lnTo>
                      <a:pt x="377" y="1132"/>
                    </a:lnTo>
                    <a:lnTo>
                      <a:pt x="411" y="1144"/>
                    </a:lnTo>
                    <a:lnTo>
                      <a:pt x="425" y="1155"/>
                    </a:lnTo>
                    <a:lnTo>
                      <a:pt x="432" y="1173"/>
                    </a:lnTo>
                    <a:lnTo>
                      <a:pt x="432" y="1203"/>
                    </a:lnTo>
                    <a:lnTo>
                      <a:pt x="450" y="1213"/>
                    </a:lnTo>
                    <a:lnTo>
                      <a:pt x="450" y="1245"/>
                    </a:lnTo>
                    <a:lnTo>
                      <a:pt x="443" y="1260"/>
                    </a:lnTo>
                    <a:lnTo>
                      <a:pt x="449" y="1274"/>
                    </a:lnTo>
                    <a:lnTo>
                      <a:pt x="444" y="1289"/>
                    </a:lnTo>
                    <a:lnTo>
                      <a:pt x="444" y="1307"/>
                    </a:lnTo>
                    <a:lnTo>
                      <a:pt x="477" y="1318"/>
                    </a:lnTo>
                    <a:lnTo>
                      <a:pt x="508" y="1334"/>
                    </a:lnTo>
                    <a:lnTo>
                      <a:pt x="521" y="1330"/>
                    </a:lnTo>
                    <a:lnTo>
                      <a:pt x="546" y="1340"/>
                    </a:lnTo>
                    <a:lnTo>
                      <a:pt x="590" y="1344"/>
                    </a:lnTo>
                    <a:lnTo>
                      <a:pt x="618" y="1352"/>
                    </a:lnTo>
                    <a:lnTo>
                      <a:pt x="654" y="1348"/>
                    </a:lnTo>
                    <a:lnTo>
                      <a:pt x="662" y="1351"/>
                    </a:lnTo>
                    <a:lnTo>
                      <a:pt x="668" y="1370"/>
                    </a:lnTo>
                    <a:lnTo>
                      <a:pt x="693" y="1377"/>
                    </a:lnTo>
                    <a:lnTo>
                      <a:pt x="733" y="1388"/>
                    </a:lnTo>
                    <a:lnTo>
                      <a:pt x="764" y="1412"/>
                    </a:lnTo>
                    <a:lnTo>
                      <a:pt x="786" y="1394"/>
                    </a:lnTo>
                    <a:lnTo>
                      <a:pt x="802" y="1376"/>
                    </a:lnTo>
                    <a:lnTo>
                      <a:pt x="830" y="1380"/>
                    </a:lnTo>
                    <a:lnTo>
                      <a:pt x="849" y="1402"/>
                    </a:lnTo>
                    <a:lnTo>
                      <a:pt x="852" y="1354"/>
                    </a:lnTo>
                    <a:lnTo>
                      <a:pt x="866" y="1276"/>
                    </a:lnTo>
                    <a:lnTo>
                      <a:pt x="866" y="1230"/>
                    </a:lnTo>
                    <a:lnTo>
                      <a:pt x="869" y="1212"/>
                    </a:lnTo>
                    <a:lnTo>
                      <a:pt x="858" y="1192"/>
                    </a:lnTo>
                    <a:lnTo>
                      <a:pt x="839" y="1179"/>
                    </a:lnTo>
                    <a:lnTo>
                      <a:pt x="806" y="1163"/>
                    </a:lnTo>
                    <a:lnTo>
                      <a:pt x="755" y="1141"/>
                    </a:lnTo>
                    <a:lnTo>
                      <a:pt x="739" y="1128"/>
                    </a:lnTo>
                    <a:lnTo>
                      <a:pt x="733" y="1094"/>
                    </a:lnTo>
                    <a:lnTo>
                      <a:pt x="729" y="1057"/>
                    </a:lnTo>
                    <a:lnTo>
                      <a:pt x="722" y="1038"/>
                    </a:lnTo>
                    <a:lnTo>
                      <a:pt x="740" y="1005"/>
                    </a:lnTo>
                    <a:lnTo>
                      <a:pt x="764" y="986"/>
                    </a:lnTo>
                    <a:lnTo>
                      <a:pt x="775" y="975"/>
                    </a:lnTo>
                    <a:lnTo>
                      <a:pt x="775" y="965"/>
                    </a:lnTo>
                    <a:lnTo>
                      <a:pt x="761" y="929"/>
                    </a:lnTo>
                    <a:lnTo>
                      <a:pt x="761" y="912"/>
                    </a:lnTo>
                    <a:lnTo>
                      <a:pt x="764" y="895"/>
                    </a:lnTo>
                    <a:lnTo>
                      <a:pt x="781" y="861"/>
                    </a:lnTo>
                    <a:lnTo>
                      <a:pt x="799" y="819"/>
                    </a:lnTo>
                    <a:lnTo>
                      <a:pt x="811" y="775"/>
                    </a:lnTo>
                    <a:lnTo>
                      <a:pt x="825" y="739"/>
                    </a:lnTo>
                    <a:lnTo>
                      <a:pt x="833" y="726"/>
                    </a:lnTo>
                    <a:lnTo>
                      <a:pt x="838" y="700"/>
                    </a:lnTo>
                    <a:lnTo>
                      <a:pt x="836" y="668"/>
                    </a:lnTo>
                    <a:lnTo>
                      <a:pt x="842" y="653"/>
                    </a:lnTo>
                    <a:lnTo>
                      <a:pt x="844" y="638"/>
                    </a:lnTo>
                    <a:lnTo>
                      <a:pt x="833" y="584"/>
                    </a:lnTo>
                    <a:lnTo>
                      <a:pt x="831" y="562"/>
                    </a:lnTo>
                    <a:lnTo>
                      <a:pt x="841" y="528"/>
                    </a:lnTo>
                    <a:lnTo>
                      <a:pt x="847" y="496"/>
                    </a:lnTo>
                    <a:lnTo>
                      <a:pt x="864" y="466"/>
                    </a:lnTo>
                    <a:lnTo>
                      <a:pt x="866" y="455"/>
                    </a:lnTo>
                    <a:lnTo>
                      <a:pt x="863" y="429"/>
                    </a:lnTo>
                    <a:lnTo>
                      <a:pt x="875" y="437"/>
                    </a:lnTo>
                    <a:lnTo>
                      <a:pt x="889" y="437"/>
                    </a:lnTo>
                    <a:lnTo>
                      <a:pt x="902" y="431"/>
                    </a:lnTo>
                    <a:lnTo>
                      <a:pt x="944" y="386"/>
                    </a:lnTo>
                    <a:lnTo>
                      <a:pt x="965" y="367"/>
                    </a:lnTo>
                    <a:lnTo>
                      <a:pt x="1015" y="389"/>
                    </a:lnTo>
                    <a:lnTo>
                      <a:pt x="1034" y="396"/>
                    </a:lnTo>
                    <a:lnTo>
                      <a:pt x="1046" y="367"/>
                    </a:lnTo>
                    <a:lnTo>
                      <a:pt x="1045" y="351"/>
                    </a:lnTo>
                    <a:lnTo>
                      <a:pt x="1048" y="344"/>
                    </a:lnTo>
                    <a:lnTo>
                      <a:pt x="1057" y="344"/>
                    </a:lnTo>
                    <a:lnTo>
                      <a:pt x="1065" y="349"/>
                    </a:lnTo>
                    <a:lnTo>
                      <a:pt x="1075" y="349"/>
                    </a:lnTo>
                    <a:lnTo>
                      <a:pt x="1079" y="343"/>
                    </a:lnTo>
                    <a:lnTo>
                      <a:pt x="1079" y="331"/>
                    </a:lnTo>
                    <a:lnTo>
                      <a:pt x="1073" y="322"/>
                    </a:lnTo>
                    <a:lnTo>
                      <a:pt x="1064" y="318"/>
                    </a:lnTo>
                    <a:lnTo>
                      <a:pt x="1046" y="318"/>
                    </a:lnTo>
                    <a:lnTo>
                      <a:pt x="1040" y="316"/>
                    </a:lnTo>
                    <a:lnTo>
                      <a:pt x="1037" y="310"/>
                    </a:lnTo>
                    <a:lnTo>
                      <a:pt x="1037" y="302"/>
                    </a:lnTo>
                    <a:lnTo>
                      <a:pt x="1031" y="295"/>
                    </a:lnTo>
                    <a:lnTo>
                      <a:pt x="1023" y="285"/>
                    </a:lnTo>
                    <a:lnTo>
                      <a:pt x="1024" y="278"/>
                    </a:lnTo>
                    <a:lnTo>
                      <a:pt x="1027" y="270"/>
                    </a:lnTo>
                    <a:lnTo>
                      <a:pt x="1060" y="223"/>
                    </a:lnTo>
                    <a:lnTo>
                      <a:pt x="982" y="185"/>
                    </a:lnTo>
                    <a:lnTo>
                      <a:pt x="979" y="174"/>
                    </a:lnTo>
                    <a:lnTo>
                      <a:pt x="980" y="145"/>
                    </a:lnTo>
                    <a:lnTo>
                      <a:pt x="969" y="129"/>
                    </a:lnTo>
                    <a:lnTo>
                      <a:pt x="930" y="99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4" name="Freeform 28"/>
              <p:cNvSpPr>
                <a:spLocks/>
              </p:cNvSpPr>
              <p:nvPr/>
            </p:nvSpPr>
            <p:spPr bwMode="auto">
              <a:xfrm>
                <a:off x="3515" y="2744"/>
                <a:ext cx="267" cy="336"/>
              </a:xfrm>
              <a:custGeom>
                <a:avLst/>
                <a:gdLst>
                  <a:gd name="T0" fmla="*/ 0 w 695"/>
                  <a:gd name="T1" fmla="*/ 0 h 874"/>
                  <a:gd name="T2" fmla="*/ 0 w 695"/>
                  <a:gd name="T3" fmla="*/ 0 h 874"/>
                  <a:gd name="T4" fmla="*/ 0 w 695"/>
                  <a:gd name="T5" fmla="*/ 0 h 874"/>
                  <a:gd name="T6" fmla="*/ 0 w 695"/>
                  <a:gd name="T7" fmla="*/ 0 h 874"/>
                  <a:gd name="T8" fmla="*/ 0 w 695"/>
                  <a:gd name="T9" fmla="*/ 0 h 874"/>
                  <a:gd name="T10" fmla="*/ 0 w 695"/>
                  <a:gd name="T11" fmla="*/ 0 h 874"/>
                  <a:gd name="T12" fmla="*/ 0 w 695"/>
                  <a:gd name="T13" fmla="*/ 0 h 874"/>
                  <a:gd name="T14" fmla="*/ 0 w 695"/>
                  <a:gd name="T15" fmla="*/ 0 h 874"/>
                  <a:gd name="T16" fmla="*/ 0 w 695"/>
                  <a:gd name="T17" fmla="*/ 0 h 874"/>
                  <a:gd name="T18" fmla="*/ 0 w 695"/>
                  <a:gd name="T19" fmla="*/ 0 h 874"/>
                  <a:gd name="T20" fmla="*/ 0 w 695"/>
                  <a:gd name="T21" fmla="*/ 0 h 874"/>
                  <a:gd name="T22" fmla="*/ 0 w 695"/>
                  <a:gd name="T23" fmla="*/ 0 h 874"/>
                  <a:gd name="T24" fmla="*/ 0 w 695"/>
                  <a:gd name="T25" fmla="*/ 0 h 874"/>
                  <a:gd name="T26" fmla="*/ 0 w 695"/>
                  <a:gd name="T27" fmla="*/ 0 h 874"/>
                  <a:gd name="T28" fmla="*/ 0 w 695"/>
                  <a:gd name="T29" fmla="*/ 0 h 874"/>
                  <a:gd name="T30" fmla="*/ 0 w 695"/>
                  <a:gd name="T31" fmla="*/ 0 h 874"/>
                  <a:gd name="T32" fmla="*/ 0 w 695"/>
                  <a:gd name="T33" fmla="*/ 0 h 874"/>
                  <a:gd name="T34" fmla="*/ 0 w 695"/>
                  <a:gd name="T35" fmla="*/ 0 h 874"/>
                  <a:gd name="T36" fmla="*/ 0 w 695"/>
                  <a:gd name="T37" fmla="*/ 0 h 874"/>
                  <a:gd name="T38" fmla="*/ 0 w 695"/>
                  <a:gd name="T39" fmla="*/ 0 h 874"/>
                  <a:gd name="T40" fmla="*/ 0 w 695"/>
                  <a:gd name="T41" fmla="*/ 0 h 874"/>
                  <a:gd name="T42" fmla="*/ 0 w 695"/>
                  <a:gd name="T43" fmla="*/ 0 h 874"/>
                  <a:gd name="T44" fmla="*/ 0 w 695"/>
                  <a:gd name="T45" fmla="*/ 0 h 874"/>
                  <a:gd name="T46" fmla="*/ 0 w 695"/>
                  <a:gd name="T47" fmla="*/ 0 h 874"/>
                  <a:gd name="T48" fmla="*/ 0 w 695"/>
                  <a:gd name="T49" fmla="*/ 0 h 874"/>
                  <a:gd name="T50" fmla="*/ 0 w 695"/>
                  <a:gd name="T51" fmla="*/ 0 h 874"/>
                  <a:gd name="T52" fmla="*/ 0 w 695"/>
                  <a:gd name="T53" fmla="*/ 0 h 874"/>
                  <a:gd name="T54" fmla="*/ 0 w 695"/>
                  <a:gd name="T55" fmla="*/ 0 h 874"/>
                  <a:gd name="T56" fmla="*/ 0 w 695"/>
                  <a:gd name="T57" fmla="*/ 0 h 874"/>
                  <a:gd name="T58" fmla="*/ 0 w 695"/>
                  <a:gd name="T59" fmla="*/ 0 h 874"/>
                  <a:gd name="T60" fmla="*/ 0 w 695"/>
                  <a:gd name="T61" fmla="*/ 0 h 874"/>
                  <a:gd name="T62" fmla="*/ 0 w 695"/>
                  <a:gd name="T63" fmla="*/ 0 h 874"/>
                  <a:gd name="T64" fmla="*/ 0 w 695"/>
                  <a:gd name="T65" fmla="*/ 0 h 874"/>
                  <a:gd name="T66" fmla="*/ 0 w 695"/>
                  <a:gd name="T67" fmla="*/ 0 h 874"/>
                  <a:gd name="T68" fmla="*/ 0 w 695"/>
                  <a:gd name="T69" fmla="*/ 0 h 874"/>
                  <a:gd name="T70" fmla="*/ 0 w 695"/>
                  <a:gd name="T71" fmla="*/ 0 h 874"/>
                  <a:gd name="T72" fmla="*/ 0 w 695"/>
                  <a:gd name="T73" fmla="*/ 0 h 874"/>
                  <a:gd name="T74" fmla="*/ 0 w 695"/>
                  <a:gd name="T75" fmla="*/ 0 h 874"/>
                  <a:gd name="T76" fmla="*/ 0 w 695"/>
                  <a:gd name="T77" fmla="*/ 0 h 874"/>
                  <a:gd name="T78" fmla="*/ 0 w 695"/>
                  <a:gd name="T79" fmla="*/ 0 h 874"/>
                  <a:gd name="T80" fmla="*/ 0 w 695"/>
                  <a:gd name="T81" fmla="*/ 0 h 874"/>
                  <a:gd name="T82" fmla="*/ 0 w 695"/>
                  <a:gd name="T83" fmla="*/ 0 h 874"/>
                  <a:gd name="T84" fmla="*/ 0 w 695"/>
                  <a:gd name="T85" fmla="*/ 0 h 874"/>
                  <a:gd name="T86" fmla="*/ 0 w 695"/>
                  <a:gd name="T87" fmla="*/ 0 h 874"/>
                  <a:gd name="T88" fmla="*/ 0 w 695"/>
                  <a:gd name="T89" fmla="*/ 0 h 874"/>
                  <a:gd name="T90" fmla="*/ 0 w 695"/>
                  <a:gd name="T91" fmla="*/ 0 h 874"/>
                  <a:gd name="T92" fmla="*/ 0 w 695"/>
                  <a:gd name="T93" fmla="*/ 0 h 874"/>
                  <a:gd name="T94" fmla="*/ 0 w 695"/>
                  <a:gd name="T95" fmla="*/ 0 h 874"/>
                  <a:gd name="T96" fmla="*/ 0 w 695"/>
                  <a:gd name="T97" fmla="*/ 0 h 874"/>
                  <a:gd name="T98" fmla="*/ 0 w 695"/>
                  <a:gd name="T99" fmla="*/ 0 h 874"/>
                  <a:gd name="T100" fmla="*/ 0 w 695"/>
                  <a:gd name="T101" fmla="*/ 0 h 874"/>
                  <a:gd name="T102" fmla="*/ 0 w 695"/>
                  <a:gd name="T103" fmla="*/ 0 h 874"/>
                  <a:gd name="T104" fmla="*/ 0 w 695"/>
                  <a:gd name="T105" fmla="*/ 0 h 874"/>
                  <a:gd name="T106" fmla="*/ 0 w 695"/>
                  <a:gd name="T107" fmla="*/ 0 h 874"/>
                  <a:gd name="T108" fmla="*/ 0 w 695"/>
                  <a:gd name="T109" fmla="*/ 0 h 8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5"/>
                  <a:gd name="T166" fmla="*/ 0 h 874"/>
                  <a:gd name="T167" fmla="*/ 695 w 695"/>
                  <a:gd name="T168" fmla="*/ 874 h 8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5" h="874">
                    <a:moveTo>
                      <a:pt x="323" y="109"/>
                    </a:moveTo>
                    <a:lnTo>
                      <a:pt x="339" y="114"/>
                    </a:lnTo>
                    <a:lnTo>
                      <a:pt x="354" y="117"/>
                    </a:lnTo>
                    <a:lnTo>
                      <a:pt x="372" y="120"/>
                    </a:lnTo>
                    <a:lnTo>
                      <a:pt x="383" y="125"/>
                    </a:lnTo>
                    <a:lnTo>
                      <a:pt x="392" y="139"/>
                    </a:lnTo>
                    <a:lnTo>
                      <a:pt x="414" y="158"/>
                    </a:lnTo>
                    <a:lnTo>
                      <a:pt x="428" y="164"/>
                    </a:lnTo>
                    <a:lnTo>
                      <a:pt x="455" y="162"/>
                    </a:lnTo>
                    <a:lnTo>
                      <a:pt x="463" y="168"/>
                    </a:lnTo>
                    <a:lnTo>
                      <a:pt x="486" y="179"/>
                    </a:lnTo>
                    <a:lnTo>
                      <a:pt x="500" y="189"/>
                    </a:lnTo>
                    <a:lnTo>
                      <a:pt x="507" y="198"/>
                    </a:lnTo>
                    <a:lnTo>
                      <a:pt x="513" y="208"/>
                    </a:lnTo>
                    <a:lnTo>
                      <a:pt x="536" y="216"/>
                    </a:lnTo>
                    <a:lnTo>
                      <a:pt x="538" y="222"/>
                    </a:lnTo>
                    <a:lnTo>
                      <a:pt x="543" y="226"/>
                    </a:lnTo>
                    <a:lnTo>
                      <a:pt x="543" y="241"/>
                    </a:lnTo>
                    <a:lnTo>
                      <a:pt x="552" y="262"/>
                    </a:lnTo>
                    <a:lnTo>
                      <a:pt x="566" y="270"/>
                    </a:lnTo>
                    <a:lnTo>
                      <a:pt x="583" y="275"/>
                    </a:lnTo>
                    <a:lnTo>
                      <a:pt x="623" y="274"/>
                    </a:lnTo>
                    <a:lnTo>
                      <a:pt x="662" y="275"/>
                    </a:lnTo>
                    <a:lnTo>
                      <a:pt x="695" y="285"/>
                    </a:lnTo>
                    <a:lnTo>
                      <a:pt x="687" y="296"/>
                    </a:lnTo>
                    <a:lnTo>
                      <a:pt x="673" y="306"/>
                    </a:lnTo>
                    <a:lnTo>
                      <a:pt x="677" y="314"/>
                    </a:lnTo>
                    <a:lnTo>
                      <a:pt x="684" y="315"/>
                    </a:lnTo>
                    <a:lnTo>
                      <a:pt x="681" y="324"/>
                    </a:lnTo>
                    <a:lnTo>
                      <a:pt x="688" y="325"/>
                    </a:lnTo>
                    <a:lnTo>
                      <a:pt x="687" y="343"/>
                    </a:lnTo>
                    <a:lnTo>
                      <a:pt x="666" y="348"/>
                    </a:lnTo>
                    <a:lnTo>
                      <a:pt x="652" y="350"/>
                    </a:lnTo>
                    <a:lnTo>
                      <a:pt x="637" y="347"/>
                    </a:lnTo>
                    <a:lnTo>
                      <a:pt x="632" y="359"/>
                    </a:lnTo>
                    <a:lnTo>
                      <a:pt x="626" y="384"/>
                    </a:lnTo>
                    <a:lnTo>
                      <a:pt x="627" y="394"/>
                    </a:lnTo>
                    <a:lnTo>
                      <a:pt x="615" y="399"/>
                    </a:lnTo>
                    <a:lnTo>
                      <a:pt x="569" y="405"/>
                    </a:lnTo>
                    <a:lnTo>
                      <a:pt x="566" y="402"/>
                    </a:lnTo>
                    <a:lnTo>
                      <a:pt x="565" y="391"/>
                    </a:lnTo>
                    <a:lnTo>
                      <a:pt x="558" y="391"/>
                    </a:lnTo>
                    <a:lnTo>
                      <a:pt x="574" y="457"/>
                    </a:lnTo>
                    <a:lnTo>
                      <a:pt x="572" y="470"/>
                    </a:lnTo>
                    <a:lnTo>
                      <a:pt x="565" y="484"/>
                    </a:lnTo>
                    <a:lnTo>
                      <a:pt x="566" y="504"/>
                    </a:lnTo>
                    <a:lnTo>
                      <a:pt x="525" y="515"/>
                    </a:lnTo>
                    <a:lnTo>
                      <a:pt x="527" y="550"/>
                    </a:lnTo>
                    <a:lnTo>
                      <a:pt x="525" y="550"/>
                    </a:lnTo>
                    <a:lnTo>
                      <a:pt x="521" y="544"/>
                    </a:lnTo>
                    <a:lnTo>
                      <a:pt x="514" y="528"/>
                    </a:lnTo>
                    <a:lnTo>
                      <a:pt x="507" y="530"/>
                    </a:lnTo>
                    <a:lnTo>
                      <a:pt x="519" y="568"/>
                    </a:lnTo>
                    <a:lnTo>
                      <a:pt x="535" y="588"/>
                    </a:lnTo>
                    <a:lnTo>
                      <a:pt x="536" y="594"/>
                    </a:lnTo>
                    <a:lnTo>
                      <a:pt x="528" y="606"/>
                    </a:lnTo>
                    <a:lnTo>
                      <a:pt x="533" y="632"/>
                    </a:lnTo>
                    <a:lnTo>
                      <a:pt x="524" y="637"/>
                    </a:lnTo>
                    <a:lnTo>
                      <a:pt x="527" y="650"/>
                    </a:lnTo>
                    <a:lnTo>
                      <a:pt x="510" y="654"/>
                    </a:lnTo>
                    <a:lnTo>
                      <a:pt x="500" y="663"/>
                    </a:lnTo>
                    <a:lnTo>
                      <a:pt x="496" y="667"/>
                    </a:lnTo>
                    <a:lnTo>
                      <a:pt x="488" y="667"/>
                    </a:lnTo>
                    <a:lnTo>
                      <a:pt x="481" y="670"/>
                    </a:lnTo>
                    <a:lnTo>
                      <a:pt x="469" y="671"/>
                    </a:lnTo>
                    <a:lnTo>
                      <a:pt x="461" y="692"/>
                    </a:lnTo>
                    <a:lnTo>
                      <a:pt x="455" y="697"/>
                    </a:lnTo>
                    <a:lnTo>
                      <a:pt x="455" y="701"/>
                    </a:lnTo>
                    <a:lnTo>
                      <a:pt x="470" y="705"/>
                    </a:lnTo>
                    <a:lnTo>
                      <a:pt x="463" y="729"/>
                    </a:lnTo>
                    <a:lnTo>
                      <a:pt x="489" y="739"/>
                    </a:lnTo>
                    <a:lnTo>
                      <a:pt x="491" y="743"/>
                    </a:lnTo>
                    <a:lnTo>
                      <a:pt x="481" y="758"/>
                    </a:lnTo>
                    <a:lnTo>
                      <a:pt x="483" y="776"/>
                    </a:lnTo>
                    <a:lnTo>
                      <a:pt x="492" y="798"/>
                    </a:lnTo>
                    <a:lnTo>
                      <a:pt x="503" y="814"/>
                    </a:lnTo>
                    <a:lnTo>
                      <a:pt x="488" y="816"/>
                    </a:lnTo>
                    <a:lnTo>
                      <a:pt x="470" y="796"/>
                    </a:lnTo>
                    <a:lnTo>
                      <a:pt x="464" y="794"/>
                    </a:lnTo>
                    <a:lnTo>
                      <a:pt x="456" y="801"/>
                    </a:lnTo>
                    <a:lnTo>
                      <a:pt x="455" y="810"/>
                    </a:lnTo>
                    <a:lnTo>
                      <a:pt x="444" y="821"/>
                    </a:lnTo>
                    <a:lnTo>
                      <a:pt x="448" y="839"/>
                    </a:lnTo>
                    <a:lnTo>
                      <a:pt x="444" y="850"/>
                    </a:lnTo>
                    <a:lnTo>
                      <a:pt x="425" y="863"/>
                    </a:lnTo>
                    <a:lnTo>
                      <a:pt x="425" y="874"/>
                    </a:lnTo>
                    <a:lnTo>
                      <a:pt x="392" y="857"/>
                    </a:lnTo>
                    <a:lnTo>
                      <a:pt x="340" y="832"/>
                    </a:lnTo>
                    <a:lnTo>
                      <a:pt x="331" y="824"/>
                    </a:lnTo>
                    <a:lnTo>
                      <a:pt x="348" y="801"/>
                    </a:lnTo>
                    <a:lnTo>
                      <a:pt x="356" y="779"/>
                    </a:lnTo>
                    <a:lnTo>
                      <a:pt x="354" y="766"/>
                    </a:lnTo>
                    <a:lnTo>
                      <a:pt x="354" y="754"/>
                    </a:lnTo>
                    <a:lnTo>
                      <a:pt x="334" y="756"/>
                    </a:lnTo>
                    <a:lnTo>
                      <a:pt x="315" y="751"/>
                    </a:lnTo>
                    <a:lnTo>
                      <a:pt x="300" y="737"/>
                    </a:lnTo>
                    <a:lnTo>
                      <a:pt x="281" y="710"/>
                    </a:lnTo>
                    <a:lnTo>
                      <a:pt x="270" y="679"/>
                    </a:lnTo>
                    <a:lnTo>
                      <a:pt x="260" y="667"/>
                    </a:lnTo>
                    <a:lnTo>
                      <a:pt x="234" y="660"/>
                    </a:lnTo>
                    <a:lnTo>
                      <a:pt x="204" y="657"/>
                    </a:lnTo>
                    <a:lnTo>
                      <a:pt x="172" y="653"/>
                    </a:lnTo>
                    <a:lnTo>
                      <a:pt x="151" y="641"/>
                    </a:lnTo>
                    <a:lnTo>
                      <a:pt x="144" y="606"/>
                    </a:lnTo>
                    <a:lnTo>
                      <a:pt x="127" y="572"/>
                    </a:lnTo>
                    <a:lnTo>
                      <a:pt x="122" y="561"/>
                    </a:lnTo>
                    <a:lnTo>
                      <a:pt x="122" y="551"/>
                    </a:lnTo>
                    <a:lnTo>
                      <a:pt x="133" y="537"/>
                    </a:lnTo>
                    <a:lnTo>
                      <a:pt x="149" y="519"/>
                    </a:lnTo>
                    <a:lnTo>
                      <a:pt x="165" y="486"/>
                    </a:lnTo>
                    <a:lnTo>
                      <a:pt x="187" y="416"/>
                    </a:lnTo>
                    <a:lnTo>
                      <a:pt x="187" y="394"/>
                    </a:lnTo>
                    <a:lnTo>
                      <a:pt x="183" y="387"/>
                    </a:lnTo>
                    <a:lnTo>
                      <a:pt x="171" y="380"/>
                    </a:lnTo>
                    <a:lnTo>
                      <a:pt x="146" y="365"/>
                    </a:lnTo>
                    <a:lnTo>
                      <a:pt x="121" y="364"/>
                    </a:lnTo>
                    <a:lnTo>
                      <a:pt x="108" y="364"/>
                    </a:lnTo>
                    <a:lnTo>
                      <a:pt x="100" y="355"/>
                    </a:lnTo>
                    <a:lnTo>
                      <a:pt x="86" y="325"/>
                    </a:lnTo>
                    <a:lnTo>
                      <a:pt x="71" y="308"/>
                    </a:lnTo>
                    <a:lnTo>
                      <a:pt x="45" y="303"/>
                    </a:lnTo>
                    <a:lnTo>
                      <a:pt x="41" y="296"/>
                    </a:lnTo>
                    <a:lnTo>
                      <a:pt x="45" y="275"/>
                    </a:lnTo>
                    <a:lnTo>
                      <a:pt x="42" y="264"/>
                    </a:lnTo>
                    <a:lnTo>
                      <a:pt x="25" y="249"/>
                    </a:lnTo>
                    <a:lnTo>
                      <a:pt x="0" y="234"/>
                    </a:lnTo>
                    <a:lnTo>
                      <a:pt x="14" y="224"/>
                    </a:lnTo>
                    <a:lnTo>
                      <a:pt x="28" y="220"/>
                    </a:lnTo>
                    <a:lnTo>
                      <a:pt x="47" y="215"/>
                    </a:lnTo>
                    <a:lnTo>
                      <a:pt x="56" y="211"/>
                    </a:lnTo>
                    <a:lnTo>
                      <a:pt x="74" y="177"/>
                    </a:lnTo>
                    <a:lnTo>
                      <a:pt x="86" y="175"/>
                    </a:lnTo>
                    <a:lnTo>
                      <a:pt x="99" y="176"/>
                    </a:lnTo>
                    <a:lnTo>
                      <a:pt x="124" y="191"/>
                    </a:lnTo>
                    <a:lnTo>
                      <a:pt x="154" y="205"/>
                    </a:lnTo>
                    <a:lnTo>
                      <a:pt x="165" y="204"/>
                    </a:lnTo>
                    <a:lnTo>
                      <a:pt x="172" y="201"/>
                    </a:lnTo>
                    <a:lnTo>
                      <a:pt x="179" y="193"/>
                    </a:lnTo>
                    <a:lnTo>
                      <a:pt x="179" y="187"/>
                    </a:lnTo>
                    <a:lnTo>
                      <a:pt x="172" y="182"/>
                    </a:lnTo>
                    <a:lnTo>
                      <a:pt x="161" y="171"/>
                    </a:lnTo>
                    <a:lnTo>
                      <a:pt x="157" y="157"/>
                    </a:lnTo>
                    <a:lnTo>
                      <a:pt x="158" y="143"/>
                    </a:lnTo>
                    <a:lnTo>
                      <a:pt x="160" y="129"/>
                    </a:lnTo>
                    <a:lnTo>
                      <a:pt x="171" y="111"/>
                    </a:lnTo>
                    <a:lnTo>
                      <a:pt x="177" y="102"/>
                    </a:lnTo>
                    <a:lnTo>
                      <a:pt x="177" y="93"/>
                    </a:lnTo>
                    <a:lnTo>
                      <a:pt x="171" y="81"/>
                    </a:lnTo>
                    <a:lnTo>
                      <a:pt x="161" y="66"/>
                    </a:lnTo>
                    <a:lnTo>
                      <a:pt x="157" y="56"/>
                    </a:lnTo>
                    <a:lnTo>
                      <a:pt x="157" y="48"/>
                    </a:lnTo>
                    <a:lnTo>
                      <a:pt x="166" y="41"/>
                    </a:lnTo>
                    <a:lnTo>
                      <a:pt x="180" y="37"/>
                    </a:lnTo>
                    <a:lnTo>
                      <a:pt x="194" y="30"/>
                    </a:lnTo>
                    <a:lnTo>
                      <a:pt x="224" y="0"/>
                    </a:lnTo>
                    <a:lnTo>
                      <a:pt x="235" y="2"/>
                    </a:lnTo>
                    <a:lnTo>
                      <a:pt x="243" y="12"/>
                    </a:lnTo>
                    <a:lnTo>
                      <a:pt x="256" y="41"/>
                    </a:lnTo>
                    <a:lnTo>
                      <a:pt x="263" y="64"/>
                    </a:lnTo>
                    <a:lnTo>
                      <a:pt x="271" y="70"/>
                    </a:lnTo>
                    <a:lnTo>
                      <a:pt x="279" y="69"/>
                    </a:lnTo>
                    <a:lnTo>
                      <a:pt x="292" y="53"/>
                    </a:lnTo>
                    <a:lnTo>
                      <a:pt x="310" y="74"/>
                    </a:lnTo>
                    <a:lnTo>
                      <a:pt x="314" y="98"/>
                    </a:lnTo>
                    <a:lnTo>
                      <a:pt x="323" y="109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5" name="Freeform 29"/>
              <p:cNvSpPr>
                <a:spLocks/>
              </p:cNvSpPr>
              <p:nvPr/>
            </p:nvSpPr>
            <p:spPr bwMode="auto">
              <a:xfrm>
                <a:off x="3645" y="2646"/>
                <a:ext cx="392" cy="479"/>
              </a:xfrm>
              <a:custGeom>
                <a:avLst/>
                <a:gdLst>
                  <a:gd name="T0" fmla="*/ 0 w 1021"/>
                  <a:gd name="T1" fmla="*/ 0 h 1249"/>
                  <a:gd name="T2" fmla="*/ 0 w 1021"/>
                  <a:gd name="T3" fmla="*/ 0 h 1249"/>
                  <a:gd name="T4" fmla="*/ 0 w 1021"/>
                  <a:gd name="T5" fmla="*/ 0 h 1249"/>
                  <a:gd name="T6" fmla="*/ 0 w 1021"/>
                  <a:gd name="T7" fmla="*/ 0 h 1249"/>
                  <a:gd name="T8" fmla="*/ 0 w 1021"/>
                  <a:gd name="T9" fmla="*/ 0 h 1249"/>
                  <a:gd name="T10" fmla="*/ 0 w 1021"/>
                  <a:gd name="T11" fmla="*/ 0 h 1249"/>
                  <a:gd name="T12" fmla="*/ 0 w 1021"/>
                  <a:gd name="T13" fmla="*/ 0 h 1249"/>
                  <a:gd name="T14" fmla="*/ 0 w 1021"/>
                  <a:gd name="T15" fmla="*/ 0 h 1249"/>
                  <a:gd name="T16" fmla="*/ 0 w 1021"/>
                  <a:gd name="T17" fmla="*/ 0 h 1249"/>
                  <a:gd name="T18" fmla="*/ 0 w 1021"/>
                  <a:gd name="T19" fmla="*/ 0 h 1249"/>
                  <a:gd name="T20" fmla="*/ 0 w 1021"/>
                  <a:gd name="T21" fmla="*/ 0 h 1249"/>
                  <a:gd name="T22" fmla="*/ 0 w 1021"/>
                  <a:gd name="T23" fmla="*/ 0 h 1249"/>
                  <a:gd name="T24" fmla="*/ 0 w 1021"/>
                  <a:gd name="T25" fmla="*/ 0 h 1249"/>
                  <a:gd name="T26" fmla="*/ 0 w 1021"/>
                  <a:gd name="T27" fmla="*/ 0 h 1249"/>
                  <a:gd name="T28" fmla="*/ 0 w 1021"/>
                  <a:gd name="T29" fmla="*/ 0 h 1249"/>
                  <a:gd name="T30" fmla="*/ 0 w 1021"/>
                  <a:gd name="T31" fmla="*/ 0 h 1249"/>
                  <a:gd name="T32" fmla="*/ 0 w 1021"/>
                  <a:gd name="T33" fmla="*/ 0 h 1249"/>
                  <a:gd name="T34" fmla="*/ 0 w 1021"/>
                  <a:gd name="T35" fmla="*/ 0 h 1249"/>
                  <a:gd name="T36" fmla="*/ 0 w 1021"/>
                  <a:gd name="T37" fmla="*/ 0 h 1249"/>
                  <a:gd name="T38" fmla="*/ 0 w 1021"/>
                  <a:gd name="T39" fmla="*/ 0 h 1249"/>
                  <a:gd name="T40" fmla="*/ 0 w 1021"/>
                  <a:gd name="T41" fmla="*/ 0 h 1249"/>
                  <a:gd name="T42" fmla="*/ 0 w 1021"/>
                  <a:gd name="T43" fmla="*/ 0 h 1249"/>
                  <a:gd name="T44" fmla="*/ 0 w 1021"/>
                  <a:gd name="T45" fmla="*/ 0 h 1249"/>
                  <a:gd name="T46" fmla="*/ 0 w 1021"/>
                  <a:gd name="T47" fmla="*/ 0 h 1249"/>
                  <a:gd name="T48" fmla="*/ 0 w 1021"/>
                  <a:gd name="T49" fmla="*/ 0 h 1249"/>
                  <a:gd name="T50" fmla="*/ 0 w 1021"/>
                  <a:gd name="T51" fmla="*/ 0 h 1249"/>
                  <a:gd name="T52" fmla="*/ 0 w 1021"/>
                  <a:gd name="T53" fmla="*/ 0 h 1249"/>
                  <a:gd name="T54" fmla="*/ 0 w 1021"/>
                  <a:gd name="T55" fmla="*/ 0 h 1249"/>
                  <a:gd name="T56" fmla="*/ 0 w 1021"/>
                  <a:gd name="T57" fmla="*/ 0 h 1249"/>
                  <a:gd name="T58" fmla="*/ 0 w 1021"/>
                  <a:gd name="T59" fmla="*/ 0 h 1249"/>
                  <a:gd name="T60" fmla="*/ 0 w 1021"/>
                  <a:gd name="T61" fmla="*/ 0 h 1249"/>
                  <a:gd name="T62" fmla="*/ 0 w 1021"/>
                  <a:gd name="T63" fmla="*/ 0 h 1249"/>
                  <a:gd name="T64" fmla="*/ 0 w 1021"/>
                  <a:gd name="T65" fmla="*/ 0 h 1249"/>
                  <a:gd name="T66" fmla="*/ 0 w 1021"/>
                  <a:gd name="T67" fmla="*/ 0 h 1249"/>
                  <a:gd name="T68" fmla="*/ 0 w 1021"/>
                  <a:gd name="T69" fmla="*/ 0 h 1249"/>
                  <a:gd name="T70" fmla="*/ 0 w 1021"/>
                  <a:gd name="T71" fmla="*/ 0 h 1249"/>
                  <a:gd name="T72" fmla="*/ 0 w 1021"/>
                  <a:gd name="T73" fmla="*/ 0 h 1249"/>
                  <a:gd name="T74" fmla="*/ 0 w 1021"/>
                  <a:gd name="T75" fmla="*/ 0 h 1249"/>
                  <a:gd name="T76" fmla="*/ 0 w 1021"/>
                  <a:gd name="T77" fmla="*/ 0 h 1249"/>
                  <a:gd name="T78" fmla="*/ 0 w 1021"/>
                  <a:gd name="T79" fmla="*/ 0 h 1249"/>
                  <a:gd name="T80" fmla="*/ 0 w 1021"/>
                  <a:gd name="T81" fmla="*/ 0 h 1249"/>
                  <a:gd name="T82" fmla="*/ 0 w 1021"/>
                  <a:gd name="T83" fmla="*/ 0 h 1249"/>
                  <a:gd name="T84" fmla="*/ 0 w 1021"/>
                  <a:gd name="T85" fmla="*/ 0 h 1249"/>
                  <a:gd name="T86" fmla="*/ 0 w 1021"/>
                  <a:gd name="T87" fmla="*/ 0 h 1249"/>
                  <a:gd name="T88" fmla="*/ 0 w 1021"/>
                  <a:gd name="T89" fmla="*/ 0 h 1249"/>
                  <a:gd name="T90" fmla="*/ 0 w 1021"/>
                  <a:gd name="T91" fmla="*/ 0 h 1249"/>
                  <a:gd name="T92" fmla="*/ 0 w 1021"/>
                  <a:gd name="T93" fmla="*/ 0 h 1249"/>
                  <a:gd name="T94" fmla="*/ 0 w 1021"/>
                  <a:gd name="T95" fmla="*/ 0 h 1249"/>
                  <a:gd name="T96" fmla="*/ 0 w 1021"/>
                  <a:gd name="T97" fmla="*/ 0 h 1249"/>
                  <a:gd name="T98" fmla="*/ 0 w 1021"/>
                  <a:gd name="T99" fmla="*/ 0 h 1249"/>
                  <a:gd name="T100" fmla="*/ 0 w 1021"/>
                  <a:gd name="T101" fmla="*/ 0 h 1249"/>
                  <a:gd name="T102" fmla="*/ 0 w 1021"/>
                  <a:gd name="T103" fmla="*/ 0 h 1249"/>
                  <a:gd name="T104" fmla="*/ 0 w 1021"/>
                  <a:gd name="T105" fmla="*/ 0 h 1249"/>
                  <a:gd name="T106" fmla="*/ 0 w 1021"/>
                  <a:gd name="T107" fmla="*/ 0 h 1249"/>
                  <a:gd name="T108" fmla="*/ 0 w 1021"/>
                  <a:gd name="T109" fmla="*/ 0 h 12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21"/>
                  <a:gd name="T166" fmla="*/ 0 h 1249"/>
                  <a:gd name="T167" fmla="*/ 1021 w 1021"/>
                  <a:gd name="T168" fmla="*/ 1249 h 124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21" h="1249">
                    <a:moveTo>
                      <a:pt x="538" y="210"/>
                    </a:moveTo>
                    <a:lnTo>
                      <a:pt x="545" y="215"/>
                    </a:lnTo>
                    <a:lnTo>
                      <a:pt x="556" y="233"/>
                    </a:lnTo>
                    <a:lnTo>
                      <a:pt x="569" y="240"/>
                    </a:lnTo>
                    <a:lnTo>
                      <a:pt x="594" y="244"/>
                    </a:lnTo>
                    <a:lnTo>
                      <a:pt x="594" y="258"/>
                    </a:lnTo>
                    <a:lnTo>
                      <a:pt x="586" y="259"/>
                    </a:lnTo>
                    <a:lnTo>
                      <a:pt x="580" y="266"/>
                    </a:lnTo>
                    <a:lnTo>
                      <a:pt x="572" y="269"/>
                    </a:lnTo>
                    <a:lnTo>
                      <a:pt x="550" y="264"/>
                    </a:lnTo>
                    <a:lnTo>
                      <a:pt x="541" y="257"/>
                    </a:lnTo>
                    <a:lnTo>
                      <a:pt x="539" y="244"/>
                    </a:lnTo>
                    <a:lnTo>
                      <a:pt x="531" y="239"/>
                    </a:lnTo>
                    <a:lnTo>
                      <a:pt x="522" y="248"/>
                    </a:lnTo>
                    <a:lnTo>
                      <a:pt x="524" y="257"/>
                    </a:lnTo>
                    <a:lnTo>
                      <a:pt x="503" y="259"/>
                    </a:lnTo>
                    <a:lnTo>
                      <a:pt x="495" y="266"/>
                    </a:lnTo>
                    <a:lnTo>
                      <a:pt x="495" y="283"/>
                    </a:lnTo>
                    <a:lnTo>
                      <a:pt x="516" y="309"/>
                    </a:lnTo>
                    <a:lnTo>
                      <a:pt x="517" y="316"/>
                    </a:lnTo>
                    <a:lnTo>
                      <a:pt x="505" y="317"/>
                    </a:lnTo>
                    <a:lnTo>
                      <a:pt x="503" y="330"/>
                    </a:lnTo>
                    <a:lnTo>
                      <a:pt x="502" y="334"/>
                    </a:lnTo>
                    <a:lnTo>
                      <a:pt x="498" y="331"/>
                    </a:lnTo>
                    <a:lnTo>
                      <a:pt x="486" y="326"/>
                    </a:lnTo>
                    <a:lnTo>
                      <a:pt x="469" y="353"/>
                    </a:lnTo>
                    <a:lnTo>
                      <a:pt x="473" y="366"/>
                    </a:lnTo>
                    <a:lnTo>
                      <a:pt x="481" y="377"/>
                    </a:lnTo>
                    <a:lnTo>
                      <a:pt x="487" y="363"/>
                    </a:lnTo>
                    <a:lnTo>
                      <a:pt x="491" y="377"/>
                    </a:lnTo>
                    <a:lnTo>
                      <a:pt x="498" y="385"/>
                    </a:lnTo>
                    <a:lnTo>
                      <a:pt x="505" y="403"/>
                    </a:lnTo>
                    <a:lnTo>
                      <a:pt x="473" y="412"/>
                    </a:lnTo>
                    <a:lnTo>
                      <a:pt x="475" y="421"/>
                    </a:lnTo>
                    <a:lnTo>
                      <a:pt x="472" y="429"/>
                    </a:lnTo>
                    <a:lnTo>
                      <a:pt x="464" y="434"/>
                    </a:lnTo>
                    <a:lnTo>
                      <a:pt x="465" y="451"/>
                    </a:lnTo>
                    <a:lnTo>
                      <a:pt x="462" y="458"/>
                    </a:lnTo>
                    <a:lnTo>
                      <a:pt x="461" y="481"/>
                    </a:lnTo>
                    <a:lnTo>
                      <a:pt x="489" y="480"/>
                    </a:lnTo>
                    <a:lnTo>
                      <a:pt x="478" y="502"/>
                    </a:lnTo>
                    <a:lnTo>
                      <a:pt x="476" y="513"/>
                    </a:lnTo>
                    <a:lnTo>
                      <a:pt x="487" y="516"/>
                    </a:lnTo>
                    <a:lnTo>
                      <a:pt x="483" y="534"/>
                    </a:lnTo>
                    <a:lnTo>
                      <a:pt x="434" y="531"/>
                    </a:lnTo>
                    <a:lnTo>
                      <a:pt x="422" y="539"/>
                    </a:lnTo>
                    <a:lnTo>
                      <a:pt x="418" y="535"/>
                    </a:lnTo>
                    <a:lnTo>
                      <a:pt x="422" y="525"/>
                    </a:lnTo>
                    <a:lnTo>
                      <a:pt x="398" y="548"/>
                    </a:lnTo>
                    <a:lnTo>
                      <a:pt x="387" y="543"/>
                    </a:lnTo>
                    <a:lnTo>
                      <a:pt x="364" y="546"/>
                    </a:lnTo>
                    <a:lnTo>
                      <a:pt x="356" y="542"/>
                    </a:lnTo>
                    <a:lnTo>
                      <a:pt x="348" y="553"/>
                    </a:lnTo>
                    <a:lnTo>
                      <a:pt x="334" y="563"/>
                    </a:lnTo>
                    <a:lnTo>
                      <a:pt x="338" y="571"/>
                    </a:lnTo>
                    <a:lnTo>
                      <a:pt x="345" y="572"/>
                    </a:lnTo>
                    <a:lnTo>
                      <a:pt x="342" y="581"/>
                    </a:lnTo>
                    <a:lnTo>
                      <a:pt x="349" y="582"/>
                    </a:lnTo>
                    <a:lnTo>
                      <a:pt x="348" y="600"/>
                    </a:lnTo>
                    <a:lnTo>
                      <a:pt x="327" y="605"/>
                    </a:lnTo>
                    <a:lnTo>
                      <a:pt x="313" y="607"/>
                    </a:lnTo>
                    <a:lnTo>
                      <a:pt x="298" y="604"/>
                    </a:lnTo>
                    <a:lnTo>
                      <a:pt x="293" y="616"/>
                    </a:lnTo>
                    <a:lnTo>
                      <a:pt x="287" y="641"/>
                    </a:lnTo>
                    <a:lnTo>
                      <a:pt x="288" y="651"/>
                    </a:lnTo>
                    <a:lnTo>
                      <a:pt x="276" y="656"/>
                    </a:lnTo>
                    <a:lnTo>
                      <a:pt x="230" y="662"/>
                    </a:lnTo>
                    <a:lnTo>
                      <a:pt x="227" y="659"/>
                    </a:lnTo>
                    <a:lnTo>
                      <a:pt x="226" y="648"/>
                    </a:lnTo>
                    <a:lnTo>
                      <a:pt x="219" y="648"/>
                    </a:lnTo>
                    <a:lnTo>
                      <a:pt x="235" y="714"/>
                    </a:lnTo>
                    <a:lnTo>
                      <a:pt x="233" y="727"/>
                    </a:lnTo>
                    <a:lnTo>
                      <a:pt x="226" y="741"/>
                    </a:lnTo>
                    <a:lnTo>
                      <a:pt x="227" y="761"/>
                    </a:lnTo>
                    <a:lnTo>
                      <a:pt x="186" y="772"/>
                    </a:lnTo>
                    <a:lnTo>
                      <a:pt x="188" y="807"/>
                    </a:lnTo>
                    <a:lnTo>
                      <a:pt x="186" y="807"/>
                    </a:lnTo>
                    <a:lnTo>
                      <a:pt x="182" y="801"/>
                    </a:lnTo>
                    <a:lnTo>
                      <a:pt x="175" y="785"/>
                    </a:lnTo>
                    <a:lnTo>
                      <a:pt x="168" y="787"/>
                    </a:lnTo>
                    <a:lnTo>
                      <a:pt x="180" y="825"/>
                    </a:lnTo>
                    <a:lnTo>
                      <a:pt x="196" y="845"/>
                    </a:lnTo>
                    <a:lnTo>
                      <a:pt x="197" y="851"/>
                    </a:lnTo>
                    <a:lnTo>
                      <a:pt x="189" y="863"/>
                    </a:lnTo>
                    <a:lnTo>
                      <a:pt x="194" y="889"/>
                    </a:lnTo>
                    <a:lnTo>
                      <a:pt x="185" y="894"/>
                    </a:lnTo>
                    <a:lnTo>
                      <a:pt x="188" y="907"/>
                    </a:lnTo>
                    <a:lnTo>
                      <a:pt x="171" y="911"/>
                    </a:lnTo>
                    <a:lnTo>
                      <a:pt x="161" y="920"/>
                    </a:lnTo>
                    <a:lnTo>
                      <a:pt x="157" y="924"/>
                    </a:lnTo>
                    <a:lnTo>
                      <a:pt x="149" y="924"/>
                    </a:lnTo>
                    <a:lnTo>
                      <a:pt x="142" y="927"/>
                    </a:lnTo>
                    <a:lnTo>
                      <a:pt x="130" y="928"/>
                    </a:lnTo>
                    <a:lnTo>
                      <a:pt x="122" y="949"/>
                    </a:lnTo>
                    <a:lnTo>
                      <a:pt x="116" y="954"/>
                    </a:lnTo>
                    <a:lnTo>
                      <a:pt x="116" y="958"/>
                    </a:lnTo>
                    <a:lnTo>
                      <a:pt x="131" y="962"/>
                    </a:lnTo>
                    <a:lnTo>
                      <a:pt x="124" y="986"/>
                    </a:lnTo>
                    <a:lnTo>
                      <a:pt x="150" y="996"/>
                    </a:lnTo>
                    <a:lnTo>
                      <a:pt x="152" y="1000"/>
                    </a:lnTo>
                    <a:lnTo>
                      <a:pt x="142" y="1015"/>
                    </a:lnTo>
                    <a:lnTo>
                      <a:pt x="144" y="1033"/>
                    </a:lnTo>
                    <a:lnTo>
                      <a:pt x="153" y="1055"/>
                    </a:lnTo>
                    <a:lnTo>
                      <a:pt x="164" y="1071"/>
                    </a:lnTo>
                    <a:lnTo>
                      <a:pt x="149" y="1073"/>
                    </a:lnTo>
                    <a:lnTo>
                      <a:pt x="131" y="1053"/>
                    </a:lnTo>
                    <a:lnTo>
                      <a:pt x="125" y="1051"/>
                    </a:lnTo>
                    <a:lnTo>
                      <a:pt x="117" y="1058"/>
                    </a:lnTo>
                    <a:lnTo>
                      <a:pt x="116" y="1067"/>
                    </a:lnTo>
                    <a:lnTo>
                      <a:pt x="105" y="1078"/>
                    </a:lnTo>
                    <a:lnTo>
                      <a:pt x="109" y="1096"/>
                    </a:lnTo>
                    <a:lnTo>
                      <a:pt x="105" y="1107"/>
                    </a:lnTo>
                    <a:lnTo>
                      <a:pt x="86" y="1120"/>
                    </a:lnTo>
                    <a:lnTo>
                      <a:pt x="86" y="1131"/>
                    </a:lnTo>
                    <a:lnTo>
                      <a:pt x="53" y="1114"/>
                    </a:lnTo>
                    <a:lnTo>
                      <a:pt x="28" y="1118"/>
                    </a:lnTo>
                    <a:lnTo>
                      <a:pt x="15" y="1127"/>
                    </a:lnTo>
                    <a:lnTo>
                      <a:pt x="11" y="1139"/>
                    </a:lnTo>
                    <a:lnTo>
                      <a:pt x="0" y="1153"/>
                    </a:lnTo>
                    <a:lnTo>
                      <a:pt x="30" y="1176"/>
                    </a:lnTo>
                    <a:lnTo>
                      <a:pt x="39" y="1193"/>
                    </a:lnTo>
                    <a:lnTo>
                      <a:pt x="31" y="1202"/>
                    </a:lnTo>
                    <a:lnTo>
                      <a:pt x="33" y="1209"/>
                    </a:lnTo>
                    <a:lnTo>
                      <a:pt x="53" y="1229"/>
                    </a:lnTo>
                    <a:lnTo>
                      <a:pt x="72" y="1242"/>
                    </a:lnTo>
                    <a:lnTo>
                      <a:pt x="120" y="1241"/>
                    </a:lnTo>
                    <a:lnTo>
                      <a:pt x="144" y="1240"/>
                    </a:lnTo>
                    <a:lnTo>
                      <a:pt x="168" y="1249"/>
                    </a:lnTo>
                    <a:lnTo>
                      <a:pt x="174" y="1235"/>
                    </a:lnTo>
                    <a:lnTo>
                      <a:pt x="185" y="1229"/>
                    </a:lnTo>
                    <a:lnTo>
                      <a:pt x="200" y="1226"/>
                    </a:lnTo>
                    <a:lnTo>
                      <a:pt x="211" y="1223"/>
                    </a:lnTo>
                    <a:lnTo>
                      <a:pt x="221" y="1206"/>
                    </a:lnTo>
                    <a:lnTo>
                      <a:pt x="230" y="1206"/>
                    </a:lnTo>
                    <a:lnTo>
                      <a:pt x="244" y="1208"/>
                    </a:lnTo>
                    <a:lnTo>
                      <a:pt x="273" y="1206"/>
                    </a:lnTo>
                    <a:lnTo>
                      <a:pt x="306" y="1198"/>
                    </a:lnTo>
                    <a:lnTo>
                      <a:pt x="313" y="1191"/>
                    </a:lnTo>
                    <a:lnTo>
                      <a:pt x="334" y="1180"/>
                    </a:lnTo>
                    <a:lnTo>
                      <a:pt x="368" y="1173"/>
                    </a:lnTo>
                    <a:lnTo>
                      <a:pt x="364" y="1153"/>
                    </a:lnTo>
                    <a:lnTo>
                      <a:pt x="365" y="1139"/>
                    </a:lnTo>
                    <a:lnTo>
                      <a:pt x="373" y="1127"/>
                    </a:lnTo>
                    <a:lnTo>
                      <a:pt x="387" y="1117"/>
                    </a:lnTo>
                    <a:lnTo>
                      <a:pt x="417" y="1103"/>
                    </a:lnTo>
                    <a:lnTo>
                      <a:pt x="426" y="1091"/>
                    </a:lnTo>
                    <a:lnTo>
                      <a:pt x="431" y="1074"/>
                    </a:lnTo>
                    <a:lnTo>
                      <a:pt x="434" y="1049"/>
                    </a:lnTo>
                    <a:lnTo>
                      <a:pt x="442" y="1033"/>
                    </a:lnTo>
                    <a:lnTo>
                      <a:pt x="458" y="1019"/>
                    </a:lnTo>
                    <a:lnTo>
                      <a:pt x="478" y="1008"/>
                    </a:lnTo>
                    <a:lnTo>
                      <a:pt x="495" y="1000"/>
                    </a:lnTo>
                    <a:lnTo>
                      <a:pt x="556" y="980"/>
                    </a:lnTo>
                    <a:lnTo>
                      <a:pt x="596" y="968"/>
                    </a:lnTo>
                    <a:lnTo>
                      <a:pt x="608" y="962"/>
                    </a:lnTo>
                    <a:lnTo>
                      <a:pt x="618" y="956"/>
                    </a:lnTo>
                    <a:lnTo>
                      <a:pt x="619" y="949"/>
                    </a:lnTo>
                    <a:lnTo>
                      <a:pt x="616" y="940"/>
                    </a:lnTo>
                    <a:lnTo>
                      <a:pt x="599" y="927"/>
                    </a:lnTo>
                    <a:lnTo>
                      <a:pt x="594" y="920"/>
                    </a:lnTo>
                    <a:lnTo>
                      <a:pt x="594" y="913"/>
                    </a:lnTo>
                    <a:lnTo>
                      <a:pt x="600" y="909"/>
                    </a:lnTo>
                    <a:lnTo>
                      <a:pt x="622" y="907"/>
                    </a:lnTo>
                    <a:lnTo>
                      <a:pt x="638" y="905"/>
                    </a:lnTo>
                    <a:lnTo>
                      <a:pt x="643" y="896"/>
                    </a:lnTo>
                    <a:lnTo>
                      <a:pt x="641" y="891"/>
                    </a:lnTo>
                    <a:lnTo>
                      <a:pt x="635" y="884"/>
                    </a:lnTo>
                    <a:lnTo>
                      <a:pt x="613" y="867"/>
                    </a:lnTo>
                    <a:lnTo>
                      <a:pt x="585" y="843"/>
                    </a:lnTo>
                    <a:lnTo>
                      <a:pt x="580" y="833"/>
                    </a:lnTo>
                    <a:lnTo>
                      <a:pt x="583" y="818"/>
                    </a:lnTo>
                    <a:lnTo>
                      <a:pt x="596" y="792"/>
                    </a:lnTo>
                    <a:lnTo>
                      <a:pt x="619" y="767"/>
                    </a:lnTo>
                    <a:lnTo>
                      <a:pt x="643" y="752"/>
                    </a:lnTo>
                    <a:lnTo>
                      <a:pt x="652" y="743"/>
                    </a:lnTo>
                    <a:lnTo>
                      <a:pt x="655" y="732"/>
                    </a:lnTo>
                    <a:lnTo>
                      <a:pt x="636" y="691"/>
                    </a:lnTo>
                    <a:lnTo>
                      <a:pt x="636" y="678"/>
                    </a:lnTo>
                    <a:lnTo>
                      <a:pt x="641" y="656"/>
                    </a:lnTo>
                    <a:lnTo>
                      <a:pt x="633" y="637"/>
                    </a:lnTo>
                    <a:lnTo>
                      <a:pt x="643" y="639"/>
                    </a:lnTo>
                    <a:lnTo>
                      <a:pt x="651" y="634"/>
                    </a:lnTo>
                    <a:lnTo>
                      <a:pt x="649" y="630"/>
                    </a:lnTo>
                    <a:lnTo>
                      <a:pt x="640" y="611"/>
                    </a:lnTo>
                    <a:lnTo>
                      <a:pt x="638" y="601"/>
                    </a:lnTo>
                    <a:lnTo>
                      <a:pt x="655" y="578"/>
                    </a:lnTo>
                    <a:lnTo>
                      <a:pt x="622" y="552"/>
                    </a:lnTo>
                    <a:lnTo>
                      <a:pt x="610" y="536"/>
                    </a:lnTo>
                    <a:lnTo>
                      <a:pt x="608" y="524"/>
                    </a:lnTo>
                    <a:lnTo>
                      <a:pt x="619" y="506"/>
                    </a:lnTo>
                    <a:lnTo>
                      <a:pt x="624" y="495"/>
                    </a:lnTo>
                    <a:lnTo>
                      <a:pt x="633" y="491"/>
                    </a:lnTo>
                    <a:lnTo>
                      <a:pt x="644" y="492"/>
                    </a:lnTo>
                    <a:lnTo>
                      <a:pt x="647" y="501"/>
                    </a:lnTo>
                    <a:lnTo>
                      <a:pt x="644" y="514"/>
                    </a:lnTo>
                    <a:lnTo>
                      <a:pt x="651" y="521"/>
                    </a:lnTo>
                    <a:lnTo>
                      <a:pt x="662" y="520"/>
                    </a:lnTo>
                    <a:lnTo>
                      <a:pt x="679" y="512"/>
                    </a:lnTo>
                    <a:lnTo>
                      <a:pt x="693" y="491"/>
                    </a:lnTo>
                    <a:lnTo>
                      <a:pt x="701" y="485"/>
                    </a:lnTo>
                    <a:lnTo>
                      <a:pt x="710" y="484"/>
                    </a:lnTo>
                    <a:lnTo>
                      <a:pt x="724" y="490"/>
                    </a:lnTo>
                    <a:lnTo>
                      <a:pt x="734" y="491"/>
                    </a:lnTo>
                    <a:lnTo>
                      <a:pt x="745" y="485"/>
                    </a:lnTo>
                    <a:lnTo>
                      <a:pt x="774" y="476"/>
                    </a:lnTo>
                    <a:lnTo>
                      <a:pt x="784" y="465"/>
                    </a:lnTo>
                    <a:lnTo>
                      <a:pt x="806" y="452"/>
                    </a:lnTo>
                    <a:lnTo>
                      <a:pt x="822" y="447"/>
                    </a:lnTo>
                    <a:lnTo>
                      <a:pt x="856" y="441"/>
                    </a:lnTo>
                    <a:lnTo>
                      <a:pt x="881" y="437"/>
                    </a:lnTo>
                    <a:lnTo>
                      <a:pt x="900" y="429"/>
                    </a:lnTo>
                    <a:lnTo>
                      <a:pt x="909" y="422"/>
                    </a:lnTo>
                    <a:lnTo>
                      <a:pt x="914" y="410"/>
                    </a:lnTo>
                    <a:lnTo>
                      <a:pt x="912" y="392"/>
                    </a:lnTo>
                    <a:lnTo>
                      <a:pt x="916" y="374"/>
                    </a:lnTo>
                    <a:lnTo>
                      <a:pt x="919" y="366"/>
                    </a:lnTo>
                    <a:lnTo>
                      <a:pt x="934" y="363"/>
                    </a:lnTo>
                    <a:lnTo>
                      <a:pt x="938" y="357"/>
                    </a:lnTo>
                    <a:lnTo>
                      <a:pt x="939" y="350"/>
                    </a:lnTo>
                    <a:lnTo>
                      <a:pt x="936" y="343"/>
                    </a:lnTo>
                    <a:lnTo>
                      <a:pt x="925" y="331"/>
                    </a:lnTo>
                    <a:lnTo>
                      <a:pt x="895" y="317"/>
                    </a:lnTo>
                    <a:lnTo>
                      <a:pt x="873" y="313"/>
                    </a:lnTo>
                    <a:lnTo>
                      <a:pt x="842" y="312"/>
                    </a:lnTo>
                    <a:lnTo>
                      <a:pt x="832" y="306"/>
                    </a:lnTo>
                    <a:lnTo>
                      <a:pt x="832" y="302"/>
                    </a:lnTo>
                    <a:lnTo>
                      <a:pt x="832" y="294"/>
                    </a:lnTo>
                    <a:lnTo>
                      <a:pt x="870" y="264"/>
                    </a:lnTo>
                    <a:lnTo>
                      <a:pt x="895" y="250"/>
                    </a:lnTo>
                    <a:lnTo>
                      <a:pt x="922" y="236"/>
                    </a:lnTo>
                    <a:lnTo>
                      <a:pt x="960" y="235"/>
                    </a:lnTo>
                    <a:lnTo>
                      <a:pt x="969" y="230"/>
                    </a:lnTo>
                    <a:lnTo>
                      <a:pt x="969" y="204"/>
                    </a:lnTo>
                    <a:lnTo>
                      <a:pt x="983" y="167"/>
                    </a:lnTo>
                    <a:lnTo>
                      <a:pt x="985" y="142"/>
                    </a:lnTo>
                    <a:lnTo>
                      <a:pt x="985" y="94"/>
                    </a:lnTo>
                    <a:lnTo>
                      <a:pt x="988" y="87"/>
                    </a:lnTo>
                    <a:lnTo>
                      <a:pt x="996" y="83"/>
                    </a:lnTo>
                    <a:lnTo>
                      <a:pt x="1010" y="82"/>
                    </a:lnTo>
                    <a:lnTo>
                      <a:pt x="1014" y="76"/>
                    </a:lnTo>
                    <a:lnTo>
                      <a:pt x="1019" y="57"/>
                    </a:lnTo>
                    <a:lnTo>
                      <a:pt x="1021" y="8"/>
                    </a:lnTo>
                    <a:lnTo>
                      <a:pt x="1000" y="11"/>
                    </a:lnTo>
                    <a:lnTo>
                      <a:pt x="977" y="4"/>
                    </a:lnTo>
                    <a:lnTo>
                      <a:pt x="952" y="0"/>
                    </a:lnTo>
                    <a:lnTo>
                      <a:pt x="911" y="2"/>
                    </a:lnTo>
                    <a:lnTo>
                      <a:pt x="873" y="10"/>
                    </a:lnTo>
                    <a:lnTo>
                      <a:pt x="831" y="13"/>
                    </a:lnTo>
                    <a:lnTo>
                      <a:pt x="792" y="24"/>
                    </a:lnTo>
                    <a:lnTo>
                      <a:pt x="756" y="40"/>
                    </a:lnTo>
                    <a:lnTo>
                      <a:pt x="742" y="47"/>
                    </a:lnTo>
                    <a:lnTo>
                      <a:pt x="713" y="35"/>
                    </a:lnTo>
                    <a:lnTo>
                      <a:pt x="690" y="43"/>
                    </a:lnTo>
                    <a:lnTo>
                      <a:pt x="683" y="28"/>
                    </a:lnTo>
                    <a:lnTo>
                      <a:pt x="658" y="26"/>
                    </a:lnTo>
                    <a:lnTo>
                      <a:pt x="655" y="31"/>
                    </a:lnTo>
                    <a:lnTo>
                      <a:pt x="640" y="26"/>
                    </a:lnTo>
                    <a:lnTo>
                      <a:pt x="630" y="24"/>
                    </a:lnTo>
                    <a:lnTo>
                      <a:pt x="619" y="26"/>
                    </a:lnTo>
                    <a:lnTo>
                      <a:pt x="616" y="31"/>
                    </a:lnTo>
                    <a:lnTo>
                      <a:pt x="614" y="37"/>
                    </a:lnTo>
                    <a:lnTo>
                      <a:pt x="624" y="40"/>
                    </a:lnTo>
                    <a:lnTo>
                      <a:pt x="629" y="46"/>
                    </a:lnTo>
                    <a:lnTo>
                      <a:pt x="627" y="55"/>
                    </a:lnTo>
                    <a:lnTo>
                      <a:pt x="610" y="58"/>
                    </a:lnTo>
                    <a:lnTo>
                      <a:pt x="607" y="72"/>
                    </a:lnTo>
                    <a:lnTo>
                      <a:pt x="608" y="80"/>
                    </a:lnTo>
                    <a:lnTo>
                      <a:pt x="607" y="88"/>
                    </a:lnTo>
                    <a:lnTo>
                      <a:pt x="614" y="87"/>
                    </a:lnTo>
                    <a:lnTo>
                      <a:pt x="618" y="97"/>
                    </a:lnTo>
                    <a:lnTo>
                      <a:pt x="594" y="137"/>
                    </a:lnTo>
                    <a:lnTo>
                      <a:pt x="544" y="116"/>
                    </a:lnTo>
                    <a:lnTo>
                      <a:pt x="525" y="150"/>
                    </a:lnTo>
                    <a:lnTo>
                      <a:pt x="517" y="192"/>
                    </a:lnTo>
                    <a:lnTo>
                      <a:pt x="535" y="203"/>
                    </a:lnTo>
                    <a:lnTo>
                      <a:pt x="538" y="21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6" name="Freeform 30"/>
              <p:cNvSpPr>
                <a:spLocks/>
              </p:cNvSpPr>
              <p:nvPr/>
            </p:nvSpPr>
            <p:spPr bwMode="auto">
              <a:xfrm>
                <a:off x="3785" y="2734"/>
                <a:ext cx="509" cy="414"/>
              </a:xfrm>
              <a:custGeom>
                <a:avLst/>
                <a:gdLst>
                  <a:gd name="T0" fmla="*/ 0 w 1326"/>
                  <a:gd name="T1" fmla="*/ 0 h 1080"/>
                  <a:gd name="T2" fmla="*/ 0 w 1326"/>
                  <a:gd name="T3" fmla="*/ 0 h 1080"/>
                  <a:gd name="T4" fmla="*/ 0 w 1326"/>
                  <a:gd name="T5" fmla="*/ 0 h 1080"/>
                  <a:gd name="T6" fmla="*/ 0 w 1326"/>
                  <a:gd name="T7" fmla="*/ 0 h 1080"/>
                  <a:gd name="T8" fmla="*/ 0 w 1326"/>
                  <a:gd name="T9" fmla="*/ 0 h 1080"/>
                  <a:gd name="T10" fmla="*/ 0 w 1326"/>
                  <a:gd name="T11" fmla="*/ 0 h 1080"/>
                  <a:gd name="T12" fmla="*/ 0 w 1326"/>
                  <a:gd name="T13" fmla="*/ 0 h 1080"/>
                  <a:gd name="T14" fmla="*/ 0 w 1326"/>
                  <a:gd name="T15" fmla="*/ 0 h 1080"/>
                  <a:gd name="T16" fmla="*/ 0 w 1326"/>
                  <a:gd name="T17" fmla="*/ 0 h 1080"/>
                  <a:gd name="T18" fmla="*/ 0 w 1326"/>
                  <a:gd name="T19" fmla="*/ 0 h 1080"/>
                  <a:gd name="T20" fmla="*/ 0 w 1326"/>
                  <a:gd name="T21" fmla="*/ 0 h 1080"/>
                  <a:gd name="T22" fmla="*/ 0 w 1326"/>
                  <a:gd name="T23" fmla="*/ 0 h 1080"/>
                  <a:gd name="T24" fmla="*/ 0 w 1326"/>
                  <a:gd name="T25" fmla="*/ 0 h 1080"/>
                  <a:gd name="T26" fmla="*/ 0 w 1326"/>
                  <a:gd name="T27" fmla="*/ 0 h 1080"/>
                  <a:gd name="T28" fmla="*/ 0 w 1326"/>
                  <a:gd name="T29" fmla="*/ 0 h 1080"/>
                  <a:gd name="T30" fmla="*/ 0 w 1326"/>
                  <a:gd name="T31" fmla="*/ 0 h 1080"/>
                  <a:gd name="T32" fmla="*/ 0 w 1326"/>
                  <a:gd name="T33" fmla="*/ 0 h 1080"/>
                  <a:gd name="T34" fmla="*/ 0 w 1326"/>
                  <a:gd name="T35" fmla="*/ 0 h 1080"/>
                  <a:gd name="T36" fmla="*/ 0 w 1326"/>
                  <a:gd name="T37" fmla="*/ 0 h 1080"/>
                  <a:gd name="T38" fmla="*/ 0 w 1326"/>
                  <a:gd name="T39" fmla="*/ 0 h 1080"/>
                  <a:gd name="T40" fmla="*/ 0 w 1326"/>
                  <a:gd name="T41" fmla="*/ 0 h 1080"/>
                  <a:gd name="T42" fmla="*/ 0 w 1326"/>
                  <a:gd name="T43" fmla="*/ 0 h 1080"/>
                  <a:gd name="T44" fmla="*/ 0 w 1326"/>
                  <a:gd name="T45" fmla="*/ 0 h 1080"/>
                  <a:gd name="T46" fmla="*/ 0 w 1326"/>
                  <a:gd name="T47" fmla="*/ 0 h 1080"/>
                  <a:gd name="T48" fmla="*/ 0 w 1326"/>
                  <a:gd name="T49" fmla="*/ 0 h 1080"/>
                  <a:gd name="T50" fmla="*/ 0 w 1326"/>
                  <a:gd name="T51" fmla="*/ 0 h 1080"/>
                  <a:gd name="T52" fmla="*/ 0 w 1326"/>
                  <a:gd name="T53" fmla="*/ 0 h 1080"/>
                  <a:gd name="T54" fmla="*/ 0 w 1326"/>
                  <a:gd name="T55" fmla="*/ 0 h 1080"/>
                  <a:gd name="T56" fmla="*/ 0 w 1326"/>
                  <a:gd name="T57" fmla="*/ 0 h 1080"/>
                  <a:gd name="T58" fmla="*/ 0 w 1326"/>
                  <a:gd name="T59" fmla="*/ 0 h 1080"/>
                  <a:gd name="T60" fmla="*/ 0 w 1326"/>
                  <a:gd name="T61" fmla="*/ 0 h 1080"/>
                  <a:gd name="T62" fmla="*/ 0 w 1326"/>
                  <a:gd name="T63" fmla="*/ 0 h 1080"/>
                  <a:gd name="T64" fmla="*/ 0 w 1326"/>
                  <a:gd name="T65" fmla="*/ 0 h 1080"/>
                  <a:gd name="T66" fmla="*/ 0 w 1326"/>
                  <a:gd name="T67" fmla="*/ 0 h 1080"/>
                  <a:gd name="T68" fmla="*/ 0 w 1326"/>
                  <a:gd name="T69" fmla="*/ 0 h 1080"/>
                  <a:gd name="T70" fmla="*/ 0 w 1326"/>
                  <a:gd name="T71" fmla="*/ 0 h 1080"/>
                  <a:gd name="T72" fmla="*/ 0 w 1326"/>
                  <a:gd name="T73" fmla="*/ 0 h 1080"/>
                  <a:gd name="T74" fmla="*/ 0 w 1326"/>
                  <a:gd name="T75" fmla="*/ 0 h 1080"/>
                  <a:gd name="T76" fmla="*/ 0 w 1326"/>
                  <a:gd name="T77" fmla="*/ 0 h 1080"/>
                  <a:gd name="T78" fmla="*/ 0 w 1326"/>
                  <a:gd name="T79" fmla="*/ 0 h 1080"/>
                  <a:gd name="T80" fmla="*/ 0 w 1326"/>
                  <a:gd name="T81" fmla="*/ 0 h 1080"/>
                  <a:gd name="T82" fmla="*/ 0 w 1326"/>
                  <a:gd name="T83" fmla="*/ 0 h 1080"/>
                  <a:gd name="T84" fmla="*/ 0 w 1326"/>
                  <a:gd name="T85" fmla="*/ 0 h 1080"/>
                  <a:gd name="T86" fmla="*/ 0 w 1326"/>
                  <a:gd name="T87" fmla="*/ 0 h 1080"/>
                  <a:gd name="T88" fmla="*/ 0 w 1326"/>
                  <a:gd name="T89" fmla="*/ 0 h 1080"/>
                  <a:gd name="T90" fmla="*/ 0 w 1326"/>
                  <a:gd name="T91" fmla="*/ 0 h 1080"/>
                  <a:gd name="T92" fmla="*/ 0 w 1326"/>
                  <a:gd name="T93" fmla="*/ 0 h 1080"/>
                  <a:gd name="T94" fmla="*/ 0 w 1326"/>
                  <a:gd name="T95" fmla="*/ 0 h 1080"/>
                  <a:gd name="T96" fmla="*/ 0 w 1326"/>
                  <a:gd name="T97" fmla="*/ 0 h 1080"/>
                  <a:gd name="T98" fmla="*/ 0 w 1326"/>
                  <a:gd name="T99" fmla="*/ 0 h 1080"/>
                  <a:gd name="T100" fmla="*/ 0 w 1326"/>
                  <a:gd name="T101" fmla="*/ 0 h 1080"/>
                  <a:gd name="T102" fmla="*/ 0 w 1326"/>
                  <a:gd name="T103" fmla="*/ 0 h 1080"/>
                  <a:gd name="T104" fmla="*/ 0 w 1326"/>
                  <a:gd name="T105" fmla="*/ 0 h 1080"/>
                  <a:gd name="T106" fmla="*/ 0 w 1326"/>
                  <a:gd name="T107" fmla="*/ 0 h 1080"/>
                  <a:gd name="T108" fmla="*/ 0 w 1326"/>
                  <a:gd name="T109" fmla="*/ 0 h 1080"/>
                  <a:gd name="T110" fmla="*/ 0 w 1326"/>
                  <a:gd name="T111" fmla="*/ 0 h 10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26"/>
                  <a:gd name="T169" fmla="*/ 0 h 1080"/>
                  <a:gd name="T170" fmla="*/ 1326 w 1326"/>
                  <a:gd name="T171" fmla="*/ 1080 h 108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26" h="1080">
                    <a:moveTo>
                      <a:pt x="1057" y="571"/>
                    </a:moveTo>
                    <a:lnTo>
                      <a:pt x="1069" y="544"/>
                    </a:lnTo>
                    <a:lnTo>
                      <a:pt x="1088" y="520"/>
                    </a:lnTo>
                    <a:lnTo>
                      <a:pt x="1113" y="482"/>
                    </a:lnTo>
                    <a:lnTo>
                      <a:pt x="1126" y="440"/>
                    </a:lnTo>
                    <a:lnTo>
                      <a:pt x="1135" y="426"/>
                    </a:lnTo>
                    <a:lnTo>
                      <a:pt x="1155" y="418"/>
                    </a:lnTo>
                    <a:lnTo>
                      <a:pt x="1163" y="411"/>
                    </a:lnTo>
                    <a:lnTo>
                      <a:pt x="1163" y="406"/>
                    </a:lnTo>
                    <a:lnTo>
                      <a:pt x="1152" y="396"/>
                    </a:lnTo>
                    <a:lnTo>
                      <a:pt x="1133" y="395"/>
                    </a:lnTo>
                    <a:lnTo>
                      <a:pt x="1118" y="399"/>
                    </a:lnTo>
                    <a:lnTo>
                      <a:pt x="1094" y="400"/>
                    </a:lnTo>
                    <a:lnTo>
                      <a:pt x="1085" y="400"/>
                    </a:lnTo>
                    <a:lnTo>
                      <a:pt x="1066" y="380"/>
                    </a:lnTo>
                    <a:lnTo>
                      <a:pt x="1039" y="369"/>
                    </a:lnTo>
                    <a:lnTo>
                      <a:pt x="1025" y="364"/>
                    </a:lnTo>
                    <a:lnTo>
                      <a:pt x="995" y="364"/>
                    </a:lnTo>
                    <a:lnTo>
                      <a:pt x="956" y="363"/>
                    </a:lnTo>
                    <a:lnTo>
                      <a:pt x="922" y="356"/>
                    </a:lnTo>
                    <a:lnTo>
                      <a:pt x="911" y="319"/>
                    </a:lnTo>
                    <a:lnTo>
                      <a:pt x="900" y="309"/>
                    </a:lnTo>
                    <a:lnTo>
                      <a:pt x="887" y="308"/>
                    </a:lnTo>
                    <a:lnTo>
                      <a:pt x="873" y="309"/>
                    </a:lnTo>
                    <a:lnTo>
                      <a:pt x="859" y="298"/>
                    </a:lnTo>
                    <a:lnTo>
                      <a:pt x="859" y="287"/>
                    </a:lnTo>
                    <a:lnTo>
                      <a:pt x="867" y="279"/>
                    </a:lnTo>
                    <a:lnTo>
                      <a:pt x="868" y="269"/>
                    </a:lnTo>
                    <a:lnTo>
                      <a:pt x="865" y="264"/>
                    </a:lnTo>
                    <a:lnTo>
                      <a:pt x="859" y="260"/>
                    </a:lnTo>
                    <a:lnTo>
                      <a:pt x="821" y="267"/>
                    </a:lnTo>
                    <a:lnTo>
                      <a:pt x="810" y="262"/>
                    </a:lnTo>
                    <a:lnTo>
                      <a:pt x="806" y="255"/>
                    </a:lnTo>
                    <a:lnTo>
                      <a:pt x="809" y="251"/>
                    </a:lnTo>
                    <a:lnTo>
                      <a:pt x="839" y="247"/>
                    </a:lnTo>
                    <a:lnTo>
                      <a:pt x="853" y="239"/>
                    </a:lnTo>
                    <a:lnTo>
                      <a:pt x="854" y="206"/>
                    </a:lnTo>
                    <a:lnTo>
                      <a:pt x="856" y="171"/>
                    </a:lnTo>
                    <a:lnTo>
                      <a:pt x="864" y="122"/>
                    </a:lnTo>
                    <a:lnTo>
                      <a:pt x="878" y="109"/>
                    </a:lnTo>
                    <a:lnTo>
                      <a:pt x="886" y="98"/>
                    </a:lnTo>
                    <a:lnTo>
                      <a:pt x="883" y="91"/>
                    </a:lnTo>
                    <a:lnTo>
                      <a:pt x="873" y="85"/>
                    </a:lnTo>
                    <a:lnTo>
                      <a:pt x="859" y="87"/>
                    </a:lnTo>
                    <a:lnTo>
                      <a:pt x="845" y="100"/>
                    </a:lnTo>
                    <a:lnTo>
                      <a:pt x="835" y="108"/>
                    </a:lnTo>
                    <a:lnTo>
                      <a:pt x="815" y="108"/>
                    </a:lnTo>
                    <a:lnTo>
                      <a:pt x="803" y="116"/>
                    </a:lnTo>
                    <a:lnTo>
                      <a:pt x="785" y="118"/>
                    </a:lnTo>
                    <a:lnTo>
                      <a:pt x="782" y="131"/>
                    </a:lnTo>
                    <a:lnTo>
                      <a:pt x="798" y="148"/>
                    </a:lnTo>
                    <a:lnTo>
                      <a:pt x="803" y="158"/>
                    </a:lnTo>
                    <a:lnTo>
                      <a:pt x="803" y="163"/>
                    </a:lnTo>
                    <a:lnTo>
                      <a:pt x="801" y="169"/>
                    </a:lnTo>
                    <a:lnTo>
                      <a:pt x="795" y="171"/>
                    </a:lnTo>
                    <a:lnTo>
                      <a:pt x="784" y="171"/>
                    </a:lnTo>
                    <a:lnTo>
                      <a:pt x="771" y="167"/>
                    </a:lnTo>
                    <a:lnTo>
                      <a:pt x="763" y="162"/>
                    </a:lnTo>
                    <a:lnTo>
                      <a:pt x="762" y="153"/>
                    </a:lnTo>
                    <a:lnTo>
                      <a:pt x="763" y="142"/>
                    </a:lnTo>
                    <a:lnTo>
                      <a:pt x="768" y="109"/>
                    </a:lnTo>
                    <a:lnTo>
                      <a:pt x="765" y="104"/>
                    </a:lnTo>
                    <a:lnTo>
                      <a:pt x="762" y="101"/>
                    </a:lnTo>
                    <a:lnTo>
                      <a:pt x="749" y="102"/>
                    </a:lnTo>
                    <a:lnTo>
                      <a:pt x="738" y="97"/>
                    </a:lnTo>
                    <a:lnTo>
                      <a:pt x="734" y="86"/>
                    </a:lnTo>
                    <a:lnTo>
                      <a:pt x="737" y="61"/>
                    </a:lnTo>
                    <a:lnTo>
                      <a:pt x="735" y="53"/>
                    </a:lnTo>
                    <a:lnTo>
                      <a:pt x="729" y="47"/>
                    </a:lnTo>
                    <a:lnTo>
                      <a:pt x="719" y="43"/>
                    </a:lnTo>
                    <a:lnTo>
                      <a:pt x="679" y="35"/>
                    </a:lnTo>
                    <a:lnTo>
                      <a:pt x="641" y="27"/>
                    </a:lnTo>
                    <a:lnTo>
                      <a:pt x="619" y="17"/>
                    </a:lnTo>
                    <a:lnTo>
                      <a:pt x="605" y="0"/>
                    </a:lnTo>
                    <a:lnTo>
                      <a:pt x="596" y="5"/>
                    </a:lnTo>
                    <a:lnTo>
                      <a:pt x="558" y="6"/>
                    </a:lnTo>
                    <a:lnTo>
                      <a:pt x="531" y="20"/>
                    </a:lnTo>
                    <a:lnTo>
                      <a:pt x="506" y="34"/>
                    </a:lnTo>
                    <a:lnTo>
                      <a:pt x="468" y="64"/>
                    </a:lnTo>
                    <a:lnTo>
                      <a:pt x="468" y="72"/>
                    </a:lnTo>
                    <a:lnTo>
                      <a:pt x="468" y="76"/>
                    </a:lnTo>
                    <a:lnTo>
                      <a:pt x="478" y="82"/>
                    </a:lnTo>
                    <a:lnTo>
                      <a:pt x="509" y="83"/>
                    </a:lnTo>
                    <a:lnTo>
                      <a:pt x="531" y="87"/>
                    </a:lnTo>
                    <a:lnTo>
                      <a:pt x="561" y="101"/>
                    </a:lnTo>
                    <a:lnTo>
                      <a:pt x="572" y="113"/>
                    </a:lnTo>
                    <a:lnTo>
                      <a:pt x="575" y="120"/>
                    </a:lnTo>
                    <a:lnTo>
                      <a:pt x="574" y="127"/>
                    </a:lnTo>
                    <a:lnTo>
                      <a:pt x="570" y="133"/>
                    </a:lnTo>
                    <a:lnTo>
                      <a:pt x="555" y="136"/>
                    </a:lnTo>
                    <a:lnTo>
                      <a:pt x="552" y="144"/>
                    </a:lnTo>
                    <a:lnTo>
                      <a:pt x="548" y="162"/>
                    </a:lnTo>
                    <a:lnTo>
                      <a:pt x="550" y="180"/>
                    </a:lnTo>
                    <a:lnTo>
                      <a:pt x="545" y="192"/>
                    </a:lnTo>
                    <a:lnTo>
                      <a:pt x="536" y="199"/>
                    </a:lnTo>
                    <a:lnTo>
                      <a:pt x="517" y="207"/>
                    </a:lnTo>
                    <a:lnTo>
                      <a:pt x="492" y="211"/>
                    </a:lnTo>
                    <a:lnTo>
                      <a:pt x="458" y="217"/>
                    </a:lnTo>
                    <a:lnTo>
                      <a:pt x="442" y="222"/>
                    </a:lnTo>
                    <a:lnTo>
                      <a:pt x="420" y="235"/>
                    </a:lnTo>
                    <a:lnTo>
                      <a:pt x="410" y="246"/>
                    </a:lnTo>
                    <a:lnTo>
                      <a:pt x="381" y="255"/>
                    </a:lnTo>
                    <a:lnTo>
                      <a:pt x="370" y="261"/>
                    </a:lnTo>
                    <a:lnTo>
                      <a:pt x="360" y="260"/>
                    </a:lnTo>
                    <a:lnTo>
                      <a:pt x="346" y="254"/>
                    </a:lnTo>
                    <a:lnTo>
                      <a:pt x="337" y="255"/>
                    </a:lnTo>
                    <a:lnTo>
                      <a:pt x="329" y="261"/>
                    </a:lnTo>
                    <a:lnTo>
                      <a:pt x="315" y="282"/>
                    </a:lnTo>
                    <a:lnTo>
                      <a:pt x="298" y="290"/>
                    </a:lnTo>
                    <a:lnTo>
                      <a:pt x="287" y="291"/>
                    </a:lnTo>
                    <a:lnTo>
                      <a:pt x="280" y="284"/>
                    </a:lnTo>
                    <a:lnTo>
                      <a:pt x="283" y="271"/>
                    </a:lnTo>
                    <a:lnTo>
                      <a:pt x="280" y="262"/>
                    </a:lnTo>
                    <a:lnTo>
                      <a:pt x="269" y="261"/>
                    </a:lnTo>
                    <a:lnTo>
                      <a:pt x="260" y="265"/>
                    </a:lnTo>
                    <a:lnTo>
                      <a:pt x="255" y="276"/>
                    </a:lnTo>
                    <a:lnTo>
                      <a:pt x="244" y="294"/>
                    </a:lnTo>
                    <a:lnTo>
                      <a:pt x="246" y="306"/>
                    </a:lnTo>
                    <a:lnTo>
                      <a:pt x="258" y="322"/>
                    </a:lnTo>
                    <a:lnTo>
                      <a:pt x="291" y="348"/>
                    </a:lnTo>
                    <a:lnTo>
                      <a:pt x="274" y="371"/>
                    </a:lnTo>
                    <a:lnTo>
                      <a:pt x="276" y="381"/>
                    </a:lnTo>
                    <a:lnTo>
                      <a:pt x="285" y="400"/>
                    </a:lnTo>
                    <a:lnTo>
                      <a:pt x="287" y="404"/>
                    </a:lnTo>
                    <a:lnTo>
                      <a:pt x="279" y="409"/>
                    </a:lnTo>
                    <a:lnTo>
                      <a:pt x="269" y="407"/>
                    </a:lnTo>
                    <a:lnTo>
                      <a:pt x="277" y="426"/>
                    </a:lnTo>
                    <a:lnTo>
                      <a:pt x="272" y="448"/>
                    </a:lnTo>
                    <a:lnTo>
                      <a:pt x="272" y="461"/>
                    </a:lnTo>
                    <a:lnTo>
                      <a:pt x="291" y="502"/>
                    </a:lnTo>
                    <a:lnTo>
                      <a:pt x="288" y="513"/>
                    </a:lnTo>
                    <a:lnTo>
                      <a:pt x="279" y="522"/>
                    </a:lnTo>
                    <a:lnTo>
                      <a:pt x="255" y="537"/>
                    </a:lnTo>
                    <a:lnTo>
                      <a:pt x="232" y="562"/>
                    </a:lnTo>
                    <a:lnTo>
                      <a:pt x="219" y="588"/>
                    </a:lnTo>
                    <a:lnTo>
                      <a:pt x="216" y="603"/>
                    </a:lnTo>
                    <a:lnTo>
                      <a:pt x="221" y="613"/>
                    </a:lnTo>
                    <a:lnTo>
                      <a:pt x="249" y="637"/>
                    </a:lnTo>
                    <a:lnTo>
                      <a:pt x="271" y="654"/>
                    </a:lnTo>
                    <a:lnTo>
                      <a:pt x="277" y="661"/>
                    </a:lnTo>
                    <a:lnTo>
                      <a:pt x="279" y="666"/>
                    </a:lnTo>
                    <a:lnTo>
                      <a:pt x="274" y="675"/>
                    </a:lnTo>
                    <a:lnTo>
                      <a:pt x="258" y="677"/>
                    </a:lnTo>
                    <a:lnTo>
                      <a:pt x="236" y="679"/>
                    </a:lnTo>
                    <a:lnTo>
                      <a:pt x="230" y="683"/>
                    </a:lnTo>
                    <a:lnTo>
                      <a:pt x="230" y="690"/>
                    </a:lnTo>
                    <a:lnTo>
                      <a:pt x="235" y="697"/>
                    </a:lnTo>
                    <a:lnTo>
                      <a:pt x="252" y="710"/>
                    </a:lnTo>
                    <a:lnTo>
                      <a:pt x="255" y="719"/>
                    </a:lnTo>
                    <a:lnTo>
                      <a:pt x="254" y="726"/>
                    </a:lnTo>
                    <a:lnTo>
                      <a:pt x="244" y="732"/>
                    </a:lnTo>
                    <a:lnTo>
                      <a:pt x="232" y="738"/>
                    </a:lnTo>
                    <a:lnTo>
                      <a:pt x="192" y="750"/>
                    </a:lnTo>
                    <a:lnTo>
                      <a:pt x="131" y="770"/>
                    </a:lnTo>
                    <a:lnTo>
                      <a:pt x="114" y="778"/>
                    </a:lnTo>
                    <a:lnTo>
                      <a:pt x="94" y="789"/>
                    </a:lnTo>
                    <a:lnTo>
                      <a:pt x="78" y="803"/>
                    </a:lnTo>
                    <a:lnTo>
                      <a:pt x="70" y="819"/>
                    </a:lnTo>
                    <a:lnTo>
                      <a:pt x="67" y="844"/>
                    </a:lnTo>
                    <a:lnTo>
                      <a:pt x="62" y="861"/>
                    </a:lnTo>
                    <a:lnTo>
                      <a:pt x="53" y="873"/>
                    </a:lnTo>
                    <a:lnTo>
                      <a:pt x="23" y="887"/>
                    </a:lnTo>
                    <a:lnTo>
                      <a:pt x="9" y="897"/>
                    </a:lnTo>
                    <a:lnTo>
                      <a:pt x="1" y="909"/>
                    </a:lnTo>
                    <a:lnTo>
                      <a:pt x="0" y="923"/>
                    </a:lnTo>
                    <a:lnTo>
                      <a:pt x="4" y="943"/>
                    </a:lnTo>
                    <a:lnTo>
                      <a:pt x="12" y="957"/>
                    </a:lnTo>
                    <a:lnTo>
                      <a:pt x="32" y="972"/>
                    </a:lnTo>
                    <a:lnTo>
                      <a:pt x="53" y="997"/>
                    </a:lnTo>
                    <a:lnTo>
                      <a:pt x="64" y="1005"/>
                    </a:lnTo>
                    <a:lnTo>
                      <a:pt x="78" y="1004"/>
                    </a:lnTo>
                    <a:lnTo>
                      <a:pt x="89" y="1005"/>
                    </a:lnTo>
                    <a:lnTo>
                      <a:pt x="95" y="1012"/>
                    </a:lnTo>
                    <a:lnTo>
                      <a:pt x="95" y="1021"/>
                    </a:lnTo>
                    <a:lnTo>
                      <a:pt x="89" y="1041"/>
                    </a:lnTo>
                    <a:lnTo>
                      <a:pt x="89" y="1052"/>
                    </a:lnTo>
                    <a:lnTo>
                      <a:pt x="98" y="1065"/>
                    </a:lnTo>
                    <a:lnTo>
                      <a:pt x="116" y="1076"/>
                    </a:lnTo>
                    <a:lnTo>
                      <a:pt x="123" y="1074"/>
                    </a:lnTo>
                    <a:lnTo>
                      <a:pt x="134" y="1063"/>
                    </a:lnTo>
                    <a:lnTo>
                      <a:pt x="145" y="1062"/>
                    </a:lnTo>
                    <a:lnTo>
                      <a:pt x="188" y="1072"/>
                    </a:lnTo>
                    <a:lnTo>
                      <a:pt x="224" y="1070"/>
                    </a:lnTo>
                    <a:lnTo>
                      <a:pt x="243" y="1070"/>
                    </a:lnTo>
                    <a:lnTo>
                      <a:pt x="266" y="1077"/>
                    </a:lnTo>
                    <a:lnTo>
                      <a:pt x="285" y="1080"/>
                    </a:lnTo>
                    <a:lnTo>
                      <a:pt x="299" y="1076"/>
                    </a:lnTo>
                    <a:lnTo>
                      <a:pt x="327" y="1059"/>
                    </a:lnTo>
                    <a:lnTo>
                      <a:pt x="338" y="1059"/>
                    </a:lnTo>
                    <a:lnTo>
                      <a:pt x="349" y="1063"/>
                    </a:lnTo>
                    <a:lnTo>
                      <a:pt x="360" y="1063"/>
                    </a:lnTo>
                    <a:lnTo>
                      <a:pt x="371" y="1055"/>
                    </a:lnTo>
                    <a:lnTo>
                      <a:pt x="440" y="1000"/>
                    </a:lnTo>
                    <a:lnTo>
                      <a:pt x="505" y="957"/>
                    </a:lnTo>
                    <a:lnTo>
                      <a:pt x="516" y="945"/>
                    </a:lnTo>
                    <a:lnTo>
                      <a:pt x="516" y="937"/>
                    </a:lnTo>
                    <a:lnTo>
                      <a:pt x="508" y="921"/>
                    </a:lnTo>
                    <a:lnTo>
                      <a:pt x="494" y="901"/>
                    </a:lnTo>
                    <a:lnTo>
                      <a:pt x="492" y="888"/>
                    </a:lnTo>
                    <a:lnTo>
                      <a:pt x="501" y="877"/>
                    </a:lnTo>
                    <a:lnTo>
                      <a:pt x="509" y="870"/>
                    </a:lnTo>
                    <a:lnTo>
                      <a:pt x="531" y="868"/>
                    </a:lnTo>
                    <a:lnTo>
                      <a:pt x="545" y="861"/>
                    </a:lnTo>
                    <a:lnTo>
                      <a:pt x="553" y="852"/>
                    </a:lnTo>
                    <a:lnTo>
                      <a:pt x="563" y="822"/>
                    </a:lnTo>
                    <a:lnTo>
                      <a:pt x="574" y="815"/>
                    </a:lnTo>
                    <a:lnTo>
                      <a:pt x="585" y="796"/>
                    </a:lnTo>
                    <a:lnTo>
                      <a:pt x="592" y="793"/>
                    </a:lnTo>
                    <a:lnTo>
                      <a:pt x="610" y="800"/>
                    </a:lnTo>
                    <a:lnTo>
                      <a:pt x="622" y="797"/>
                    </a:lnTo>
                    <a:lnTo>
                      <a:pt x="632" y="799"/>
                    </a:lnTo>
                    <a:lnTo>
                      <a:pt x="636" y="811"/>
                    </a:lnTo>
                    <a:lnTo>
                      <a:pt x="654" y="821"/>
                    </a:lnTo>
                    <a:lnTo>
                      <a:pt x="663" y="830"/>
                    </a:lnTo>
                    <a:lnTo>
                      <a:pt x="665" y="841"/>
                    </a:lnTo>
                    <a:lnTo>
                      <a:pt x="660" y="850"/>
                    </a:lnTo>
                    <a:lnTo>
                      <a:pt x="647" y="863"/>
                    </a:lnTo>
                    <a:lnTo>
                      <a:pt x="647" y="870"/>
                    </a:lnTo>
                    <a:lnTo>
                      <a:pt x="652" y="877"/>
                    </a:lnTo>
                    <a:lnTo>
                      <a:pt x="665" y="877"/>
                    </a:lnTo>
                    <a:lnTo>
                      <a:pt x="680" y="874"/>
                    </a:lnTo>
                    <a:lnTo>
                      <a:pt x="694" y="865"/>
                    </a:lnTo>
                    <a:lnTo>
                      <a:pt x="721" y="847"/>
                    </a:lnTo>
                    <a:lnTo>
                      <a:pt x="740" y="843"/>
                    </a:lnTo>
                    <a:lnTo>
                      <a:pt x="763" y="841"/>
                    </a:lnTo>
                    <a:lnTo>
                      <a:pt x="781" y="834"/>
                    </a:lnTo>
                    <a:lnTo>
                      <a:pt x="792" y="834"/>
                    </a:lnTo>
                    <a:lnTo>
                      <a:pt x="806" y="837"/>
                    </a:lnTo>
                    <a:lnTo>
                      <a:pt x="820" y="848"/>
                    </a:lnTo>
                    <a:lnTo>
                      <a:pt x="826" y="865"/>
                    </a:lnTo>
                    <a:lnTo>
                      <a:pt x="839" y="870"/>
                    </a:lnTo>
                    <a:lnTo>
                      <a:pt x="851" y="870"/>
                    </a:lnTo>
                    <a:lnTo>
                      <a:pt x="867" y="862"/>
                    </a:lnTo>
                    <a:lnTo>
                      <a:pt x="884" y="865"/>
                    </a:lnTo>
                    <a:lnTo>
                      <a:pt x="898" y="866"/>
                    </a:lnTo>
                    <a:lnTo>
                      <a:pt x="908" y="866"/>
                    </a:lnTo>
                    <a:lnTo>
                      <a:pt x="912" y="857"/>
                    </a:lnTo>
                    <a:lnTo>
                      <a:pt x="912" y="834"/>
                    </a:lnTo>
                    <a:lnTo>
                      <a:pt x="908" y="828"/>
                    </a:lnTo>
                    <a:lnTo>
                      <a:pt x="906" y="822"/>
                    </a:lnTo>
                    <a:lnTo>
                      <a:pt x="922" y="814"/>
                    </a:lnTo>
                    <a:lnTo>
                      <a:pt x="931" y="800"/>
                    </a:lnTo>
                    <a:lnTo>
                      <a:pt x="928" y="788"/>
                    </a:lnTo>
                    <a:lnTo>
                      <a:pt x="922" y="768"/>
                    </a:lnTo>
                    <a:lnTo>
                      <a:pt x="922" y="759"/>
                    </a:lnTo>
                    <a:lnTo>
                      <a:pt x="925" y="749"/>
                    </a:lnTo>
                    <a:lnTo>
                      <a:pt x="931" y="746"/>
                    </a:lnTo>
                    <a:lnTo>
                      <a:pt x="937" y="746"/>
                    </a:lnTo>
                    <a:lnTo>
                      <a:pt x="945" y="749"/>
                    </a:lnTo>
                    <a:lnTo>
                      <a:pt x="953" y="768"/>
                    </a:lnTo>
                    <a:lnTo>
                      <a:pt x="964" y="778"/>
                    </a:lnTo>
                    <a:lnTo>
                      <a:pt x="978" y="781"/>
                    </a:lnTo>
                    <a:lnTo>
                      <a:pt x="1006" y="774"/>
                    </a:lnTo>
                    <a:lnTo>
                      <a:pt x="1011" y="766"/>
                    </a:lnTo>
                    <a:lnTo>
                      <a:pt x="1005" y="724"/>
                    </a:lnTo>
                    <a:lnTo>
                      <a:pt x="1006" y="713"/>
                    </a:lnTo>
                    <a:lnTo>
                      <a:pt x="1014" y="706"/>
                    </a:lnTo>
                    <a:lnTo>
                      <a:pt x="1041" y="702"/>
                    </a:lnTo>
                    <a:lnTo>
                      <a:pt x="1090" y="698"/>
                    </a:lnTo>
                    <a:lnTo>
                      <a:pt x="1108" y="695"/>
                    </a:lnTo>
                    <a:lnTo>
                      <a:pt x="1121" y="694"/>
                    </a:lnTo>
                    <a:lnTo>
                      <a:pt x="1162" y="706"/>
                    </a:lnTo>
                    <a:lnTo>
                      <a:pt x="1187" y="709"/>
                    </a:lnTo>
                    <a:lnTo>
                      <a:pt x="1196" y="713"/>
                    </a:lnTo>
                    <a:lnTo>
                      <a:pt x="1201" y="721"/>
                    </a:lnTo>
                    <a:lnTo>
                      <a:pt x="1202" y="734"/>
                    </a:lnTo>
                    <a:lnTo>
                      <a:pt x="1206" y="741"/>
                    </a:lnTo>
                    <a:lnTo>
                      <a:pt x="1212" y="745"/>
                    </a:lnTo>
                    <a:lnTo>
                      <a:pt x="1229" y="746"/>
                    </a:lnTo>
                    <a:lnTo>
                      <a:pt x="1256" y="706"/>
                    </a:lnTo>
                    <a:lnTo>
                      <a:pt x="1270" y="680"/>
                    </a:lnTo>
                    <a:lnTo>
                      <a:pt x="1276" y="639"/>
                    </a:lnTo>
                    <a:lnTo>
                      <a:pt x="1315" y="602"/>
                    </a:lnTo>
                    <a:lnTo>
                      <a:pt x="1326" y="585"/>
                    </a:lnTo>
                    <a:lnTo>
                      <a:pt x="1311" y="578"/>
                    </a:lnTo>
                    <a:lnTo>
                      <a:pt x="1293" y="578"/>
                    </a:lnTo>
                    <a:lnTo>
                      <a:pt x="1264" y="584"/>
                    </a:lnTo>
                    <a:lnTo>
                      <a:pt x="1229" y="585"/>
                    </a:lnTo>
                    <a:lnTo>
                      <a:pt x="1207" y="584"/>
                    </a:lnTo>
                    <a:lnTo>
                      <a:pt x="1162" y="585"/>
                    </a:lnTo>
                    <a:lnTo>
                      <a:pt x="1113" y="584"/>
                    </a:lnTo>
                    <a:lnTo>
                      <a:pt x="1057" y="571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7" name="Freeform 31"/>
              <p:cNvSpPr>
                <a:spLocks/>
              </p:cNvSpPr>
              <p:nvPr/>
            </p:nvSpPr>
            <p:spPr bwMode="auto">
              <a:xfrm>
                <a:off x="3304" y="2630"/>
                <a:ext cx="444" cy="639"/>
              </a:xfrm>
              <a:custGeom>
                <a:avLst/>
                <a:gdLst>
                  <a:gd name="T0" fmla="*/ 0 w 1158"/>
                  <a:gd name="T1" fmla="*/ 0 h 1664"/>
                  <a:gd name="T2" fmla="*/ 0 w 1158"/>
                  <a:gd name="T3" fmla="*/ 0 h 1664"/>
                  <a:gd name="T4" fmla="*/ 0 w 1158"/>
                  <a:gd name="T5" fmla="*/ 0 h 1664"/>
                  <a:gd name="T6" fmla="*/ 0 w 1158"/>
                  <a:gd name="T7" fmla="*/ 0 h 1664"/>
                  <a:gd name="T8" fmla="*/ 0 w 1158"/>
                  <a:gd name="T9" fmla="*/ 0 h 1664"/>
                  <a:gd name="T10" fmla="*/ 0 w 1158"/>
                  <a:gd name="T11" fmla="*/ 0 h 1664"/>
                  <a:gd name="T12" fmla="*/ 0 w 1158"/>
                  <a:gd name="T13" fmla="*/ 0 h 1664"/>
                  <a:gd name="T14" fmla="*/ 0 w 1158"/>
                  <a:gd name="T15" fmla="*/ 0 h 1664"/>
                  <a:gd name="T16" fmla="*/ 0 w 1158"/>
                  <a:gd name="T17" fmla="*/ 0 h 1664"/>
                  <a:gd name="T18" fmla="*/ 0 w 1158"/>
                  <a:gd name="T19" fmla="*/ 0 h 1664"/>
                  <a:gd name="T20" fmla="*/ 0 w 1158"/>
                  <a:gd name="T21" fmla="*/ 0 h 1664"/>
                  <a:gd name="T22" fmla="*/ 0 w 1158"/>
                  <a:gd name="T23" fmla="*/ 0 h 1664"/>
                  <a:gd name="T24" fmla="*/ 0 w 1158"/>
                  <a:gd name="T25" fmla="*/ 0 h 1664"/>
                  <a:gd name="T26" fmla="*/ 0 w 1158"/>
                  <a:gd name="T27" fmla="*/ 0 h 1664"/>
                  <a:gd name="T28" fmla="*/ 0 w 1158"/>
                  <a:gd name="T29" fmla="*/ 0 h 1664"/>
                  <a:gd name="T30" fmla="*/ 0 w 1158"/>
                  <a:gd name="T31" fmla="*/ 0 h 1664"/>
                  <a:gd name="T32" fmla="*/ 0 w 1158"/>
                  <a:gd name="T33" fmla="*/ 0 h 1664"/>
                  <a:gd name="T34" fmla="*/ 0 w 1158"/>
                  <a:gd name="T35" fmla="*/ 0 h 1664"/>
                  <a:gd name="T36" fmla="*/ 0 w 1158"/>
                  <a:gd name="T37" fmla="*/ 0 h 1664"/>
                  <a:gd name="T38" fmla="*/ 0 w 1158"/>
                  <a:gd name="T39" fmla="*/ 0 h 1664"/>
                  <a:gd name="T40" fmla="*/ 0 w 1158"/>
                  <a:gd name="T41" fmla="*/ 0 h 1664"/>
                  <a:gd name="T42" fmla="*/ 0 w 1158"/>
                  <a:gd name="T43" fmla="*/ 0 h 1664"/>
                  <a:gd name="T44" fmla="*/ 0 w 1158"/>
                  <a:gd name="T45" fmla="*/ 0 h 1664"/>
                  <a:gd name="T46" fmla="*/ 0 w 1158"/>
                  <a:gd name="T47" fmla="*/ 0 h 1664"/>
                  <a:gd name="T48" fmla="*/ 0 w 1158"/>
                  <a:gd name="T49" fmla="*/ 0 h 1664"/>
                  <a:gd name="T50" fmla="*/ 0 w 1158"/>
                  <a:gd name="T51" fmla="*/ 0 h 1664"/>
                  <a:gd name="T52" fmla="*/ 0 w 1158"/>
                  <a:gd name="T53" fmla="*/ 0 h 1664"/>
                  <a:gd name="T54" fmla="*/ 0 w 1158"/>
                  <a:gd name="T55" fmla="*/ 0 h 1664"/>
                  <a:gd name="T56" fmla="*/ 0 w 1158"/>
                  <a:gd name="T57" fmla="*/ 0 h 1664"/>
                  <a:gd name="T58" fmla="*/ 0 w 1158"/>
                  <a:gd name="T59" fmla="*/ 0 h 1664"/>
                  <a:gd name="T60" fmla="*/ 0 w 1158"/>
                  <a:gd name="T61" fmla="*/ 0 h 1664"/>
                  <a:gd name="T62" fmla="*/ 0 w 1158"/>
                  <a:gd name="T63" fmla="*/ 0 h 1664"/>
                  <a:gd name="T64" fmla="*/ 0 w 1158"/>
                  <a:gd name="T65" fmla="*/ 0 h 1664"/>
                  <a:gd name="T66" fmla="*/ 0 w 1158"/>
                  <a:gd name="T67" fmla="*/ 0 h 1664"/>
                  <a:gd name="T68" fmla="*/ 0 w 1158"/>
                  <a:gd name="T69" fmla="*/ 0 h 1664"/>
                  <a:gd name="T70" fmla="*/ 0 w 1158"/>
                  <a:gd name="T71" fmla="*/ 0 h 1664"/>
                  <a:gd name="T72" fmla="*/ 0 w 1158"/>
                  <a:gd name="T73" fmla="*/ 0 h 1664"/>
                  <a:gd name="T74" fmla="*/ 0 w 1158"/>
                  <a:gd name="T75" fmla="*/ 0 h 1664"/>
                  <a:gd name="T76" fmla="*/ 0 w 1158"/>
                  <a:gd name="T77" fmla="*/ 0 h 1664"/>
                  <a:gd name="T78" fmla="*/ 0 w 1158"/>
                  <a:gd name="T79" fmla="*/ 0 h 1664"/>
                  <a:gd name="T80" fmla="*/ 0 w 1158"/>
                  <a:gd name="T81" fmla="*/ 0 h 1664"/>
                  <a:gd name="T82" fmla="*/ 0 w 1158"/>
                  <a:gd name="T83" fmla="*/ 0 h 1664"/>
                  <a:gd name="T84" fmla="*/ 0 w 1158"/>
                  <a:gd name="T85" fmla="*/ 0 h 1664"/>
                  <a:gd name="T86" fmla="*/ 0 w 1158"/>
                  <a:gd name="T87" fmla="*/ 0 h 1664"/>
                  <a:gd name="T88" fmla="*/ 0 w 1158"/>
                  <a:gd name="T89" fmla="*/ 0 h 1664"/>
                  <a:gd name="T90" fmla="*/ 0 w 1158"/>
                  <a:gd name="T91" fmla="*/ 0 h 1664"/>
                  <a:gd name="T92" fmla="*/ 0 w 1158"/>
                  <a:gd name="T93" fmla="*/ 0 h 1664"/>
                  <a:gd name="T94" fmla="*/ 0 w 1158"/>
                  <a:gd name="T95" fmla="*/ 0 h 1664"/>
                  <a:gd name="T96" fmla="*/ 0 w 1158"/>
                  <a:gd name="T97" fmla="*/ 0 h 1664"/>
                  <a:gd name="T98" fmla="*/ 0 w 1158"/>
                  <a:gd name="T99" fmla="*/ 0 h 1664"/>
                  <a:gd name="T100" fmla="*/ 0 w 1158"/>
                  <a:gd name="T101" fmla="*/ 0 h 1664"/>
                  <a:gd name="T102" fmla="*/ 0 w 1158"/>
                  <a:gd name="T103" fmla="*/ 0 h 1664"/>
                  <a:gd name="T104" fmla="*/ 0 w 1158"/>
                  <a:gd name="T105" fmla="*/ 0 h 1664"/>
                  <a:gd name="T106" fmla="*/ 0 w 1158"/>
                  <a:gd name="T107" fmla="*/ 0 h 1664"/>
                  <a:gd name="T108" fmla="*/ 0 w 1158"/>
                  <a:gd name="T109" fmla="*/ 0 h 1664"/>
                  <a:gd name="T110" fmla="*/ 0 w 1158"/>
                  <a:gd name="T111" fmla="*/ 0 h 1664"/>
                  <a:gd name="T112" fmla="*/ 0 w 1158"/>
                  <a:gd name="T113" fmla="*/ 0 h 1664"/>
                  <a:gd name="T114" fmla="*/ 0 w 1158"/>
                  <a:gd name="T115" fmla="*/ 0 h 1664"/>
                  <a:gd name="T116" fmla="*/ 0 w 1158"/>
                  <a:gd name="T117" fmla="*/ 0 h 1664"/>
                  <a:gd name="T118" fmla="*/ 0 w 1158"/>
                  <a:gd name="T119" fmla="*/ 0 h 1664"/>
                  <a:gd name="T120" fmla="*/ 0 w 1158"/>
                  <a:gd name="T121" fmla="*/ 0 h 1664"/>
                  <a:gd name="T122" fmla="*/ 0 w 1158"/>
                  <a:gd name="T123" fmla="*/ 0 h 16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58"/>
                  <a:gd name="T187" fmla="*/ 0 h 1664"/>
                  <a:gd name="T188" fmla="*/ 1158 w 1158"/>
                  <a:gd name="T189" fmla="*/ 1664 h 166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58" h="1664">
                    <a:moveTo>
                      <a:pt x="794" y="252"/>
                    </a:moveTo>
                    <a:lnTo>
                      <a:pt x="791" y="271"/>
                    </a:lnTo>
                    <a:lnTo>
                      <a:pt x="775" y="298"/>
                    </a:lnTo>
                    <a:lnTo>
                      <a:pt x="745" y="328"/>
                    </a:lnTo>
                    <a:lnTo>
                      <a:pt x="731" y="335"/>
                    </a:lnTo>
                    <a:lnTo>
                      <a:pt x="717" y="339"/>
                    </a:lnTo>
                    <a:lnTo>
                      <a:pt x="708" y="346"/>
                    </a:lnTo>
                    <a:lnTo>
                      <a:pt x="708" y="354"/>
                    </a:lnTo>
                    <a:lnTo>
                      <a:pt x="712" y="364"/>
                    </a:lnTo>
                    <a:lnTo>
                      <a:pt x="722" y="379"/>
                    </a:lnTo>
                    <a:lnTo>
                      <a:pt x="728" y="391"/>
                    </a:lnTo>
                    <a:lnTo>
                      <a:pt x="728" y="400"/>
                    </a:lnTo>
                    <a:lnTo>
                      <a:pt x="722" y="409"/>
                    </a:lnTo>
                    <a:lnTo>
                      <a:pt x="711" y="427"/>
                    </a:lnTo>
                    <a:lnTo>
                      <a:pt x="709" y="441"/>
                    </a:lnTo>
                    <a:lnTo>
                      <a:pt x="708" y="455"/>
                    </a:lnTo>
                    <a:lnTo>
                      <a:pt x="712" y="469"/>
                    </a:lnTo>
                    <a:lnTo>
                      <a:pt x="723" y="480"/>
                    </a:lnTo>
                    <a:lnTo>
                      <a:pt x="730" y="485"/>
                    </a:lnTo>
                    <a:lnTo>
                      <a:pt x="730" y="491"/>
                    </a:lnTo>
                    <a:lnTo>
                      <a:pt x="723" y="499"/>
                    </a:lnTo>
                    <a:lnTo>
                      <a:pt x="716" y="502"/>
                    </a:lnTo>
                    <a:lnTo>
                      <a:pt x="705" y="503"/>
                    </a:lnTo>
                    <a:lnTo>
                      <a:pt x="675" y="489"/>
                    </a:lnTo>
                    <a:lnTo>
                      <a:pt x="650" y="474"/>
                    </a:lnTo>
                    <a:lnTo>
                      <a:pt x="637" y="473"/>
                    </a:lnTo>
                    <a:lnTo>
                      <a:pt x="625" y="475"/>
                    </a:lnTo>
                    <a:lnTo>
                      <a:pt x="607" y="509"/>
                    </a:lnTo>
                    <a:lnTo>
                      <a:pt x="598" y="513"/>
                    </a:lnTo>
                    <a:lnTo>
                      <a:pt x="579" y="518"/>
                    </a:lnTo>
                    <a:lnTo>
                      <a:pt x="565" y="522"/>
                    </a:lnTo>
                    <a:lnTo>
                      <a:pt x="551" y="532"/>
                    </a:lnTo>
                    <a:lnTo>
                      <a:pt x="576" y="547"/>
                    </a:lnTo>
                    <a:lnTo>
                      <a:pt x="593" y="562"/>
                    </a:lnTo>
                    <a:lnTo>
                      <a:pt x="596" y="573"/>
                    </a:lnTo>
                    <a:lnTo>
                      <a:pt x="592" y="594"/>
                    </a:lnTo>
                    <a:lnTo>
                      <a:pt x="596" y="601"/>
                    </a:lnTo>
                    <a:lnTo>
                      <a:pt x="622" y="606"/>
                    </a:lnTo>
                    <a:lnTo>
                      <a:pt x="637" y="623"/>
                    </a:lnTo>
                    <a:lnTo>
                      <a:pt x="651" y="653"/>
                    </a:lnTo>
                    <a:lnTo>
                      <a:pt x="659" y="662"/>
                    </a:lnTo>
                    <a:lnTo>
                      <a:pt x="672" y="662"/>
                    </a:lnTo>
                    <a:lnTo>
                      <a:pt x="697" y="663"/>
                    </a:lnTo>
                    <a:lnTo>
                      <a:pt x="722" y="678"/>
                    </a:lnTo>
                    <a:lnTo>
                      <a:pt x="734" y="685"/>
                    </a:lnTo>
                    <a:lnTo>
                      <a:pt x="738" y="692"/>
                    </a:lnTo>
                    <a:lnTo>
                      <a:pt x="738" y="714"/>
                    </a:lnTo>
                    <a:lnTo>
                      <a:pt x="716" y="784"/>
                    </a:lnTo>
                    <a:lnTo>
                      <a:pt x="700" y="817"/>
                    </a:lnTo>
                    <a:lnTo>
                      <a:pt x="684" y="835"/>
                    </a:lnTo>
                    <a:lnTo>
                      <a:pt x="673" y="849"/>
                    </a:lnTo>
                    <a:lnTo>
                      <a:pt x="673" y="859"/>
                    </a:lnTo>
                    <a:lnTo>
                      <a:pt x="678" y="870"/>
                    </a:lnTo>
                    <a:lnTo>
                      <a:pt x="695" y="904"/>
                    </a:lnTo>
                    <a:lnTo>
                      <a:pt x="702" y="939"/>
                    </a:lnTo>
                    <a:lnTo>
                      <a:pt x="723" y="951"/>
                    </a:lnTo>
                    <a:lnTo>
                      <a:pt x="755" y="955"/>
                    </a:lnTo>
                    <a:lnTo>
                      <a:pt x="785" y="958"/>
                    </a:lnTo>
                    <a:lnTo>
                      <a:pt x="811" y="965"/>
                    </a:lnTo>
                    <a:lnTo>
                      <a:pt x="821" y="977"/>
                    </a:lnTo>
                    <a:lnTo>
                      <a:pt x="832" y="1008"/>
                    </a:lnTo>
                    <a:lnTo>
                      <a:pt x="851" y="1035"/>
                    </a:lnTo>
                    <a:lnTo>
                      <a:pt x="866" y="1049"/>
                    </a:lnTo>
                    <a:lnTo>
                      <a:pt x="885" y="1054"/>
                    </a:lnTo>
                    <a:lnTo>
                      <a:pt x="905" y="1052"/>
                    </a:lnTo>
                    <a:lnTo>
                      <a:pt x="905" y="1064"/>
                    </a:lnTo>
                    <a:lnTo>
                      <a:pt x="907" y="1077"/>
                    </a:lnTo>
                    <a:lnTo>
                      <a:pt x="899" y="1099"/>
                    </a:lnTo>
                    <a:lnTo>
                      <a:pt x="882" y="1122"/>
                    </a:lnTo>
                    <a:lnTo>
                      <a:pt x="891" y="1130"/>
                    </a:lnTo>
                    <a:lnTo>
                      <a:pt x="943" y="1155"/>
                    </a:lnTo>
                    <a:lnTo>
                      <a:pt x="918" y="1159"/>
                    </a:lnTo>
                    <a:lnTo>
                      <a:pt x="905" y="1168"/>
                    </a:lnTo>
                    <a:lnTo>
                      <a:pt x="901" y="1180"/>
                    </a:lnTo>
                    <a:lnTo>
                      <a:pt x="890" y="1194"/>
                    </a:lnTo>
                    <a:lnTo>
                      <a:pt x="920" y="1217"/>
                    </a:lnTo>
                    <a:lnTo>
                      <a:pt x="929" y="1234"/>
                    </a:lnTo>
                    <a:lnTo>
                      <a:pt x="921" y="1243"/>
                    </a:lnTo>
                    <a:lnTo>
                      <a:pt x="923" y="1250"/>
                    </a:lnTo>
                    <a:lnTo>
                      <a:pt x="943" y="1270"/>
                    </a:lnTo>
                    <a:lnTo>
                      <a:pt x="962" y="1283"/>
                    </a:lnTo>
                    <a:lnTo>
                      <a:pt x="1010" y="1282"/>
                    </a:lnTo>
                    <a:lnTo>
                      <a:pt x="1034" y="1281"/>
                    </a:lnTo>
                    <a:lnTo>
                      <a:pt x="1058" y="1290"/>
                    </a:lnTo>
                    <a:lnTo>
                      <a:pt x="1058" y="1303"/>
                    </a:lnTo>
                    <a:lnTo>
                      <a:pt x="1068" y="1343"/>
                    </a:lnTo>
                    <a:lnTo>
                      <a:pt x="1072" y="1367"/>
                    </a:lnTo>
                    <a:lnTo>
                      <a:pt x="1076" y="1385"/>
                    </a:lnTo>
                    <a:lnTo>
                      <a:pt x="1092" y="1429"/>
                    </a:lnTo>
                    <a:lnTo>
                      <a:pt x="1105" y="1463"/>
                    </a:lnTo>
                    <a:lnTo>
                      <a:pt x="1103" y="1476"/>
                    </a:lnTo>
                    <a:lnTo>
                      <a:pt x="1094" y="1489"/>
                    </a:lnTo>
                    <a:lnTo>
                      <a:pt x="1086" y="1496"/>
                    </a:lnTo>
                    <a:lnTo>
                      <a:pt x="1086" y="1505"/>
                    </a:lnTo>
                    <a:lnTo>
                      <a:pt x="1089" y="1515"/>
                    </a:lnTo>
                    <a:lnTo>
                      <a:pt x="1122" y="1530"/>
                    </a:lnTo>
                    <a:lnTo>
                      <a:pt x="1145" y="1540"/>
                    </a:lnTo>
                    <a:lnTo>
                      <a:pt x="1158" y="1556"/>
                    </a:lnTo>
                    <a:lnTo>
                      <a:pt x="1156" y="1571"/>
                    </a:lnTo>
                    <a:lnTo>
                      <a:pt x="1152" y="1588"/>
                    </a:lnTo>
                    <a:lnTo>
                      <a:pt x="1155" y="1598"/>
                    </a:lnTo>
                    <a:lnTo>
                      <a:pt x="1156" y="1610"/>
                    </a:lnTo>
                    <a:lnTo>
                      <a:pt x="1148" y="1618"/>
                    </a:lnTo>
                    <a:lnTo>
                      <a:pt x="1138" y="1625"/>
                    </a:lnTo>
                    <a:lnTo>
                      <a:pt x="1117" y="1628"/>
                    </a:lnTo>
                    <a:lnTo>
                      <a:pt x="1103" y="1633"/>
                    </a:lnTo>
                    <a:lnTo>
                      <a:pt x="1089" y="1658"/>
                    </a:lnTo>
                    <a:lnTo>
                      <a:pt x="1087" y="1657"/>
                    </a:lnTo>
                    <a:lnTo>
                      <a:pt x="1068" y="1664"/>
                    </a:lnTo>
                    <a:lnTo>
                      <a:pt x="1067" y="1660"/>
                    </a:lnTo>
                    <a:lnTo>
                      <a:pt x="1065" y="1651"/>
                    </a:lnTo>
                    <a:lnTo>
                      <a:pt x="1050" y="1635"/>
                    </a:lnTo>
                    <a:lnTo>
                      <a:pt x="1010" y="1614"/>
                    </a:lnTo>
                    <a:lnTo>
                      <a:pt x="1004" y="1606"/>
                    </a:lnTo>
                    <a:lnTo>
                      <a:pt x="999" y="1606"/>
                    </a:lnTo>
                    <a:lnTo>
                      <a:pt x="1001" y="1611"/>
                    </a:lnTo>
                    <a:lnTo>
                      <a:pt x="985" y="1605"/>
                    </a:lnTo>
                    <a:lnTo>
                      <a:pt x="985" y="1600"/>
                    </a:lnTo>
                    <a:lnTo>
                      <a:pt x="971" y="1600"/>
                    </a:lnTo>
                    <a:lnTo>
                      <a:pt x="957" y="1598"/>
                    </a:lnTo>
                    <a:lnTo>
                      <a:pt x="943" y="1605"/>
                    </a:lnTo>
                    <a:lnTo>
                      <a:pt x="924" y="1598"/>
                    </a:lnTo>
                    <a:lnTo>
                      <a:pt x="916" y="1596"/>
                    </a:lnTo>
                    <a:lnTo>
                      <a:pt x="915" y="1587"/>
                    </a:lnTo>
                    <a:lnTo>
                      <a:pt x="916" y="1577"/>
                    </a:lnTo>
                    <a:lnTo>
                      <a:pt x="926" y="1573"/>
                    </a:lnTo>
                    <a:lnTo>
                      <a:pt x="940" y="1573"/>
                    </a:lnTo>
                    <a:lnTo>
                      <a:pt x="954" y="1567"/>
                    </a:lnTo>
                    <a:lnTo>
                      <a:pt x="960" y="1554"/>
                    </a:lnTo>
                    <a:lnTo>
                      <a:pt x="956" y="1548"/>
                    </a:lnTo>
                    <a:lnTo>
                      <a:pt x="948" y="1547"/>
                    </a:lnTo>
                    <a:lnTo>
                      <a:pt x="937" y="1541"/>
                    </a:lnTo>
                    <a:lnTo>
                      <a:pt x="930" y="1541"/>
                    </a:lnTo>
                    <a:lnTo>
                      <a:pt x="921" y="1545"/>
                    </a:lnTo>
                    <a:lnTo>
                      <a:pt x="909" y="1548"/>
                    </a:lnTo>
                    <a:lnTo>
                      <a:pt x="909" y="1534"/>
                    </a:lnTo>
                    <a:lnTo>
                      <a:pt x="905" y="1531"/>
                    </a:lnTo>
                    <a:lnTo>
                      <a:pt x="883" y="1551"/>
                    </a:lnTo>
                    <a:lnTo>
                      <a:pt x="874" y="1570"/>
                    </a:lnTo>
                    <a:lnTo>
                      <a:pt x="863" y="1571"/>
                    </a:lnTo>
                    <a:lnTo>
                      <a:pt x="861" y="1578"/>
                    </a:lnTo>
                    <a:lnTo>
                      <a:pt x="858" y="1581"/>
                    </a:lnTo>
                    <a:lnTo>
                      <a:pt x="811" y="1585"/>
                    </a:lnTo>
                    <a:lnTo>
                      <a:pt x="794" y="1580"/>
                    </a:lnTo>
                    <a:lnTo>
                      <a:pt x="780" y="1566"/>
                    </a:lnTo>
                    <a:lnTo>
                      <a:pt x="774" y="1552"/>
                    </a:lnTo>
                    <a:lnTo>
                      <a:pt x="763" y="1551"/>
                    </a:lnTo>
                    <a:lnTo>
                      <a:pt x="745" y="1527"/>
                    </a:lnTo>
                    <a:lnTo>
                      <a:pt x="739" y="1518"/>
                    </a:lnTo>
                    <a:lnTo>
                      <a:pt x="730" y="1512"/>
                    </a:lnTo>
                    <a:lnTo>
                      <a:pt x="722" y="1500"/>
                    </a:lnTo>
                    <a:lnTo>
                      <a:pt x="711" y="1496"/>
                    </a:lnTo>
                    <a:lnTo>
                      <a:pt x="706" y="1474"/>
                    </a:lnTo>
                    <a:lnTo>
                      <a:pt x="683" y="1454"/>
                    </a:lnTo>
                    <a:lnTo>
                      <a:pt x="661" y="1461"/>
                    </a:lnTo>
                    <a:lnTo>
                      <a:pt x="659" y="1468"/>
                    </a:lnTo>
                    <a:lnTo>
                      <a:pt x="639" y="1476"/>
                    </a:lnTo>
                    <a:lnTo>
                      <a:pt x="625" y="1480"/>
                    </a:lnTo>
                    <a:lnTo>
                      <a:pt x="606" y="1493"/>
                    </a:lnTo>
                    <a:lnTo>
                      <a:pt x="598" y="1493"/>
                    </a:lnTo>
                    <a:lnTo>
                      <a:pt x="589" y="1485"/>
                    </a:lnTo>
                    <a:lnTo>
                      <a:pt x="571" y="1479"/>
                    </a:lnTo>
                    <a:lnTo>
                      <a:pt x="560" y="1446"/>
                    </a:lnTo>
                    <a:lnTo>
                      <a:pt x="556" y="1439"/>
                    </a:lnTo>
                    <a:lnTo>
                      <a:pt x="529" y="1439"/>
                    </a:lnTo>
                    <a:lnTo>
                      <a:pt x="504" y="1435"/>
                    </a:lnTo>
                    <a:lnTo>
                      <a:pt x="480" y="1423"/>
                    </a:lnTo>
                    <a:lnTo>
                      <a:pt x="452" y="1401"/>
                    </a:lnTo>
                    <a:lnTo>
                      <a:pt x="427" y="1389"/>
                    </a:lnTo>
                    <a:lnTo>
                      <a:pt x="394" y="1376"/>
                    </a:lnTo>
                    <a:lnTo>
                      <a:pt x="380" y="1362"/>
                    </a:lnTo>
                    <a:lnTo>
                      <a:pt x="363" y="1326"/>
                    </a:lnTo>
                    <a:lnTo>
                      <a:pt x="335" y="1292"/>
                    </a:lnTo>
                    <a:lnTo>
                      <a:pt x="308" y="1263"/>
                    </a:lnTo>
                    <a:lnTo>
                      <a:pt x="291" y="1241"/>
                    </a:lnTo>
                    <a:lnTo>
                      <a:pt x="294" y="1232"/>
                    </a:lnTo>
                    <a:lnTo>
                      <a:pt x="313" y="1208"/>
                    </a:lnTo>
                    <a:lnTo>
                      <a:pt x="336" y="1170"/>
                    </a:lnTo>
                    <a:lnTo>
                      <a:pt x="330" y="1166"/>
                    </a:lnTo>
                    <a:lnTo>
                      <a:pt x="284" y="1165"/>
                    </a:lnTo>
                    <a:lnTo>
                      <a:pt x="248" y="1170"/>
                    </a:lnTo>
                    <a:lnTo>
                      <a:pt x="234" y="1181"/>
                    </a:lnTo>
                    <a:lnTo>
                      <a:pt x="223" y="1168"/>
                    </a:lnTo>
                    <a:lnTo>
                      <a:pt x="200" y="1157"/>
                    </a:lnTo>
                    <a:lnTo>
                      <a:pt x="134" y="1147"/>
                    </a:lnTo>
                    <a:lnTo>
                      <a:pt x="88" y="1147"/>
                    </a:lnTo>
                    <a:lnTo>
                      <a:pt x="43" y="1143"/>
                    </a:lnTo>
                    <a:lnTo>
                      <a:pt x="43" y="1105"/>
                    </a:lnTo>
                    <a:lnTo>
                      <a:pt x="52" y="1092"/>
                    </a:lnTo>
                    <a:lnTo>
                      <a:pt x="82" y="1072"/>
                    </a:lnTo>
                    <a:lnTo>
                      <a:pt x="93" y="1054"/>
                    </a:lnTo>
                    <a:lnTo>
                      <a:pt x="96" y="1016"/>
                    </a:lnTo>
                    <a:lnTo>
                      <a:pt x="109" y="986"/>
                    </a:lnTo>
                    <a:lnTo>
                      <a:pt x="110" y="973"/>
                    </a:lnTo>
                    <a:lnTo>
                      <a:pt x="73" y="958"/>
                    </a:lnTo>
                    <a:lnTo>
                      <a:pt x="68" y="952"/>
                    </a:lnTo>
                    <a:lnTo>
                      <a:pt x="66" y="937"/>
                    </a:lnTo>
                    <a:lnTo>
                      <a:pt x="71" y="921"/>
                    </a:lnTo>
                    <a:lnTo>
                      <a:pt x="69" y="906"/>
                    </a:lnTo>
                    <a:lnTo>
                      <a:pt x="57" y="889"/>
                    </a:lnTo>
                    <a:lnTo>
                      <a:pt x="52" y="877"/>
                    </a:lnTo>
                    <a:lnTo>
                      <a:pt x="55" y="866"/>
                    </a:lnTo>
                    <a:lnTo>
                      <a:pt x="65" y="855"/>
                    </a:lnTo>
                    <a:lnTo>
                      <a:pt x="85" y="846"/>
                    </a:lnTo>
                    <a:lnTo>
                      <a:pt x="90" y="837"/>
                    </a:lnTo>
                    <a:lnTo>
                      <a:pt x="91" y="828"/>
                    </a:lnTo>
                    <a:lnTo>
                      <a:pt x="84" y="812"/>
                    </a:lnTo>
                    <a:lnTo>
                      <a:pt x="69" y="808"/>
                    </a:lnTo>
                    <a:lnTo>
                      <a:pt x="35" y="802"/>
                    </a:lnTo>
                    <a:lnTo>
                      <a:pt x="16" y="790"/>
                    </a:lnTo>
                    <a:lnTo>
                      <a:pt x="10" y="776"/>
                    </a:lnTo>
                    <a:lnTo>
                      <a:pt x="0" y="759"/>
                    </a:lnTo>
                    <a:lnTo>
                      <a:pt x="2" y="748"/>
                    </a:lnTo>
                    <a:lnTo>
                      <a:pt x="18" y="737"/>
                    </a:lnTo>
                    <a:lnTo>
                      <a:pt x="27" y="725"/>
                    </a:lnTo>
                    <a:lnTo>
                      <a:pt x="33" y="697"/>
                    </a:lnTo>
                    <a:lnTo>
                      <a:pt x="38" y="677"/>
                    </a:lnTo>
                    <a:lnTo>
                      <a:pt x="37" y="649"/>
                    </a:lnTo>
                    <a:lnTo>
                      <a:pt x="71" y="642"/>
                    </a:lnTo>
                    <a:lnTo>
                      <a:pt x="104" y="640"/>
                    </a:lnTo>
                    <a:lnTo>
                      <a:pt x="118" y="637"/>
                    </a:lnTo>
                    <a:lnTo>
                      <a:pt x="129" y="630"/>
                    </a:lnTo>
                    <a:lnTo>
                      <a:pt x="132" y="623"/>
                    </a:lnTo>
                    <a:lnTo>
                      <a:pt x="134" y="590"/>
                    </a:lnTo>
                    <a:lnTo>
                      <a:pt x="142" y="557"/>
                    </a:lnTo>
                    <a:lnTo>
                      <a:pt x="156" y="539"/>
                    </a:lnTo>
                    <a:lnTo>
                      <a:pt x="170" y="535"/>
                    </a:lnTo>
                    <a:lnTo>
                      <a:pt x="200" y="531"/>
                    </a:lnTo>
                    <a:lnTo>
                      <a:pt x="212" y="528"/>
                    </a:lnTo>
                    <a:lnTo>
                      <a:pt x="234" y="507"/>
                    </a:lnTo>
                    <a:lnTo>
                      <a:pt x="242" y="493"/>
                    </a:lnTo>
                    <a:lnTo>
                      <a:pt x="240" y="481"/>
                    </a:lnTo>
                    <a:lnTo>
                      <a:pt x="225" y="458"/>
                    </a:lnTo>
                    <a:lnTo>
                      <a:pt x="218" y="442"/>
                    </a:lnTo>
                    <a:lnTo>
                      <a:pt x="229" y="435"/>
                    </a:lnTo>
                    <a:lnTo>
                      <a:pt x="204" y="393"/>
                    </a:lnTo>
                    <a:lnTo>
                      <a:pt x="234" y="379"/>
                    </a:lnTo>
                    <a:lnTo>
                      <a:pt x="256" y="347"/>
                    </a:lnTo>
                    <a:lnTo>
                      <a:pt x="280" y="335"/>
                    </a:lnTo>
                    <a:lnTo>
                      <a:pt x="298" y="340"/>
                    </a:lnTo>
                    <a:lnTo>
                      <a:pt x="308" y="346"/>
                    </a:lnTo>
                    <a:lnTo>
                      <a:pt x="319" y="365"/>
                    </a:lnTo>
                    <a:lnTo>
                      <a:pt x="330" y="379"/>
                    </a:lnTo>
                    <a:lnTo>
                      <a:pt x="342" y="386"/>
                    </a:lnTo>
                    <a:lnTo>
                      <a:pt x="364" y="384"/>
                    </a:lnTo>
                    <a:lnTo>
                      <a:pt x="411" y="372"/>
                    </a:lnTo>
                    <a:lnTo>
                      <a:pt x="425" y="371"/>
                    </a:lnTo>
                    <a:lnTo>
                      <a:pt x="438" y="379"/>
                    </a:lnTo>
                    <a:lnTo>
                      <a:pt x="443" y="376"/>
                    </a:lnTo>
                    <a:lnTo>
                      <a:pt x="449" y="362"/>
                    </a:lnTo>
                    <a:lnTo>
                      <a:pt x="447" y="354"/>
                    </a:lnTo>
                    <a:lnTo>
                      <a:pt x="429" y="328"/>
                    </a:lnTo>
                    <a:lnTo>
                      <a:pt x="427" y="316"/>
                    </a:lnTo>
                    <a:lnTo>
                      <a:pt x="430" y="306"/>
                    </a:lnTo>
                    <a:lnTo>
                      <a:pt x="440" y="303"/>
                    </a:lnTo>
                    <a:lnTo>
                      <a:pt x="454" y="311"/>
                    </a:lnTo>
                    <a:lnTo>
                      <a:pt x="469" y="310"/>
                    </a:lnTo>
                    <a:lnTo>
                      <a:pt x="471" y="303"/>
                    </a:lnTo>
                    <a:lnTo>
                      <a:pt x="485" y="292"/>
                    </a:lnTo>
                    <a:lnTo>
                      <a:pt x="507" y="280"/>
                    </a:lnTo>
                    <a:lnTo>
                      <a:pt x="510" y="274"/>
                    </a:lnTo>
                    <a:lnTo>
                      <a:pt x="502" y="262"/>
                    </a:lnTo>
                    <a:lnTo>
                      <a:pt x="509" y="242"/>
                    </a:lnTo>
                    <a:lnTo>
                      <a:pt x="505" y="234"/>
                    </a:lnTo>
                    <a:lnTo>
                      <a:pt x="496" y="231"/>
                    </a:lnTo>
                    <a:lnTo>
                      <a:pt x="477" y="231"/>
                    </a:lnTo>
                    <a:lnTo>
                      <a:pt x="479" y="218"/>
                    </a:lnTo>
                    <a:lnTo>
                      <a:pt x="469" y="209"/>
                    </a:lnTo>
                    <a:lnTo>
                      <a:pt x="466" y="204"/>
                    </a:lnTo>
                    <a:lnTo>
                      <a:pt x="466" y="197"/>
                    </a:lnTo>
                    <a:lnTo>
                      <a:pt x="484" y="185"/>
                    </a:lnTo>
                    <a:lnTo>
                      <a:pt x="487" y="175"/>
                    </a:lnTo>
                    <a:lnTo>
                      <a:pt x="482" y="161"/>
                    </a:lnTo>
                    <a:lnTo>
                      <a:pt x="469" y="157"/>
                    </a:lnTo>
                    <a:lnTo>
                      <a:pt x="400" y="172"/>
                    </a:lnTo>
                    <a:lnTo>
                      <a:pt x="375" y="185"/>
                    </a:lnTo>
                    <a:lnTo>
                      <a:pt x="366" y="186"/>
                    </a:lnTo>
                    <a:lnTo>
                      <a:pt x="338" y="179"/>
                    </a:lnTo>
                    <a:lnTo>
                      <a:pt x="328" y="176"/>
                    </a:lnTo>
                    <a:lnTo>
                      <a:pt x="316" y="149"/>
                    </a:lnTo>
                    <a:lnTo>
                      <a:pt x="418" y="124"/>
                    </a:lnTo>
                    <a:lnTo>
                      <a:pt x="425" y="114"/>
                    </a:lnTo>
                    <a:lnTo>
                      <a:pt x="446" y="110"/>
                    </a:lnTo>
                    <a:lnTo>
                      <a:pt x="452" y="99"/>
                    </a:lnTo>
                    <a:lnTo>
                      <a:pt x="463" y="89"/>
                    </a:lnTo>
                    <a:lnTo>
                      <a:pt x="462" y="80"/>
                    </a:lnTo>
                    <a:lnTo>
                      <a:pt x="493" y="54"/>
                    </a:lnTo>
                    <a:lnTo>
                      <a:pt x="474" y="40"/>
                    </a:lnTo>
                    <a:lnTo>
                      <a:pt x="474" y="29"/>
                    </a:lnTo>
                    <a:lnTo>
                      <a:pt x="471" y="21"/>
                    </a:lnTo>
                    <a:lnTo>
                      <a:pt x="510" y="0"/>
                    </a:lnTo>
                    <a:lnTo>
                      <a:pt x="507" y="11"/>
                    </a:lnTo>
                    <a:lnTo>
                      <a:pt x="542" y="32"/>
                    </a:lnTo>
                    <a:lnTo>
                      <a:pt x="568" y="37"/>
                    </a:lnTo>
                    <a:lnTo>
                      <a:pt x="592" y="32"/>
                    </a:lnTo>
                    <a:lnTo>
                      <a:pt x="592" y="47"/>
                    </a:lnTo>
                    <a:lnTo>
                      <a:pt x="606" y="52"/>
                    </a:lnTo>
                    <a:lnTo>
                      <a:pt x="622" y="61"/>
                    </a:lnTo>
                    <a:lnTo>
                      <a:pt x="629" y="44"/>
                    </a:lnTo>
                    <a:lnTo>
                      <a:pt x="642" y="48"/>
                    </a:lnTo>
                    <a:lnTo>
                      <a:pt x="645" y="40"/>
                    </a:lnTo>
                    <a:lnTo>
                      <a:pt x="669" y="32"/>
                    </a:lnTo>
                    <a:lnTo>
                      <a:pt x="673" y="33"/>
                    </a:lnTo>
                    <a:lnTo>
                      <a:pt x="678" y="48"/>
                    </a:lnTo>
                    <a:lnTo>
                      <a:pt x="665" y="58"/>
                    </a:lnTo>
                    <a:lnTo>
                      <a:pt x="661" y="69"/>
                    </a:lnTo>
                    <a:lnTo>
                      <a:pt x="665" y="74"/>
                    </a:lnTo>
                    <a:lnTo>
                      <a:pt x="664" y="78"/>
                    </a:lnTo>
                    <a:lnTo>
                      <a:pt x="665" y="83"/>
                    </a:lnTo>
                    <a:lnTo>
                      <a:pt x="680" y="96"/>
                    </a:lnTo>
                    <a:lnTo>
                      <a:pt x="706" y="114"/>
                    </a:lnTo>
                    <a:lnTo>
                      <a:pt x="711" y="121"/>
                    </a:lnTo>
                    <a:lnTo>
                      <a:pt x="714" y="132"/>
                    </a:lnTo>
                    <a:lnTo>
                      <a:pt x="714" y="147"/>
                    </a:lnTo>
                    <a:lnTo>
                      <a:pt x="705" y="186"/>
                    </a:lnTo>
                    <a:lnTo>
                      <a:pt x="705" y="201"/>
                    </a:lnTo>
                    <a:lnTo>
                      <a:pt x="700" y="230"/>
                    </a:lnTo>
                    <a:lnTo>
                      <a:pt x="703" y="233"/>
                    </a:lnTo>
                    <a:lnTo>
                      <a:pt x="719" y="241"/>
                    </a:lnTo>
                    <a:lnTo>
                      <a:pt x="741" y="237"/>
                    </a:lnTo>
                    <a:lnTo>
                      <a:pt x="752" y="238"/>
                    </a:lnTo>
                    <a:lnTo>
                      <a:pt x="769" y="251"/>
                    </a:lnTo>
                    <a:lnTo>
                      <a:pt x="794" y="252"/>
                    </a:lnTo>
                    <a:lnTo>
                      <a:pt x="331" y="936"/>
                    </a:lnTo>
                    <a:lnTo>
                      <a:pt x="338" y="943"/>
                    </a:lnTo>
                    <a:lnTo>
                      <a:pt x="333" y="955"/>
                    </a:lnTo>
                    <a:lnTo>
                      <a:pt x="333" y="962"/>
                    </a:lnTo>
                    <a:lnTo>
                      <a:pt x="336" y="966"/>
                    </a:lnTo>
                    <a:lnTo>
                      <a:pt x="353" y="972"/>
                    </a:lnTo>
                    <a:lnTo>
                      <a:pt x="366" y="981"/>
                    </a:lnTo>
                    <a:lnTo>
                      <a:pt x="393" y="984"/>
                    </a:lnTo>
                    <a:lnTo>
                      <a:pt x="400" y="991"/>
                    </a:lnTo>
                    <a:lnTo>
                      <a:pt x="402" y="1001"/>
                    </a:lnTo>
                    <a:lnTo>
                      <a:pt x="397" y="1009"/>
                    </a:lnTo>
                    <a:lnTo>
                      <a:pt x="399" y="1016"/>
                    </a:lnTo>
                    <a:lnTo>
                      <a:pt x="411" y="1034"/>
                    </a:lnTo>
                    <a:lnTo>
                      <a:pt x="468" y="1024"/>
                    </a:lnTo>
                    <a:lnTo>
                      <a:pt x="523" y="1028"/>
                    </a:lnTo>
                    <a:lnTo>
                      <a:pt x="537" y="1017"/>
                    </a:lnTo>
                    <a:lnTo>
                      <a:pt x="543" y="984"/>
                    </a:lnTo>
                    <a:lnTo>
                      <a:pt x="532" y="972"/>
                    </a:lnTo>
                    <a:lnTo>
                      <a:pt x="523" y="950"/>
                    </a:lnTo>
                    <a:lnTo>
                      <a:pt x="521" y="930"/>
                    </a:lnTo>
                    <a:lnTo>
                      <a:pt x="531" y="922"/>
                    </a:lnTo>
                    <a:lnTo>
                      <a:pt x="562" y="912"/>
                    </a:lnTo>
                    <a:lnTo>
                      <a:pt x="565" y="907"/>
                    </a:lnTo>
                    <a:lnTo>
                      <a:pt x="557" y="889"/>
                    </a:lnTo>
                    <a:lnTo>
                      <a:pt x="531" y="852"/>
                    </a:lnTo>
                    <a:lnTo>
                      <a:pt x="521" y="849"/>
                    </a:lnTo>
                    <a:lnTo>
                      <a:pt x="509" y="853"/>
                    </a:lnTo>
                    <a:lnTo>
                      <a:pt x="501" y="859"/>
                    </a:lnTo>
                    <a:lnTo>
                      <a:pt x="496" y="857"/>
                    </a:lnTo>
                    <a:lnTo>
                      <a:pt x="496" y="850"/>
                    </a:lnTo>
                    <a:lnTo>
                      <a:pt x="480" y="838"/>
                    </a:lnTo>
                    <a:lnTo>
                      <a:pt x="490" y="833"/>
                    </a:lnTo>
                    <a:lnTo>
                      <a:pt x="493" y="824"/>
                    </a:lnTo>
                    <a:lnTo>
                      <a:pt x="482" y="813"/>
                    </a:lnTo>
                    <a:lnTo>
                      <a:pt x="468" y="810"/>
                    </a:lnTo>
                    <a:lnTo>
                      <a:pt x="444" y="812"/>
                    </a:lnTo>
                    <a:lnTo>
                      <a:pt x="438" y="808"/>
                    </a:lnTo>
                    <a:lnTo>
                      <a:pt x="435" y="798"/>
                    </a:lnTo>
                    <a:lnTo>
                      <a:pt x="427" y="793"/>
                    </a:lnTo>
                    <a:lnTo>
                      <a:pt x="416" y="794"/>
                    </a:lnTo>
                    <a:lnTo>
                      <a:pt x="408" y="824"/>
                    </a:lnTo>
                    <a:lnTo>
                      <a:pt x="397" y="830"/>
                    </a:lnTo>
                    <a:lnTo>
                      <a:pt x="363" y="826"/>
                    </a:lnTo>
                    <a:lnTo>
                      <a:pt x="331" y="824"/>
                    </a:lnTo>
                    <a:lnTo>
                      <a:pt x="324" y="830"/>
                    </a:lnTo>
                    <a:lnTo>
                      <a:pt x="320" y="863"/>
                    </a:lnTo>
                    <a:lnTo>
                      <a:pt x="346" y="878"/>
                    </a:lnTo>
                    <a:lnTo>
                      <a:pt x="346" y="907"/>
                    </a:lnTo>
                    <a:lnTo>
                      <a:pt x="331" y="936"/>
                    </a:lnTo>
                    <a:lnTo>
                      <a:pt x="794" y="252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8" name="Freeform 32"/>
              <p:cNvSpPr>
                <a:spLocks/>
              </p:cNvSpPr>
              <p:nvPr/>
            </p:nvSpPr>
            <p:spPr bwMode="auto">
              <a:xfrm>
                <a:off x="3304" y="2630"/>
                <a:ext cx="444" cy="639"/>
              </a:xfrm>
              <a:custGeom>
                <a:avLst/>
                <a:gdLst>
                  <a:gd name="T0" fmla="*/ 0 w 1158"/>
                  <a:gd name="T1" fmla="*/ 0 h 1664"/>
                  <a:gd name="T2" fmla="*/ 0 w 1158"/>
                  <a:gd name="T3" fmla="*/ 0 h 1664"/>
                  <a:gd name="T4" fmla="*/ 0 w 1158"/>
                  <a:gd name="T5" fmla="*/ 0 h 1664"/>
                  <a:gd name="T6" fmla="*/ 0 w 1158"/>
                  <a:gd name="T7" fmla="*/ 0 h 1664"/>
                  <a:gd name="T8" fmla="*/ 0 w 1158"/>
                  <a:gd name="T9" fmla="*/ 0 h 1664"/>
                  <a:gd name="T10" fmla="*/ 0 w 1158"/>
                  <a:gd name="T11" fmla="*/ 0 h 1664"/>
                  <a:gd name="T12" fmla="*/ 0 w 1158"/>
                  <a:gd name="T13" fmla="*/ 0 h 1664"/>
                  <a:gd name="T14" fmla="*/ 0 w 1158"/>
                  <a:gd name="T15" fmla="*/ 0 h 1664"/>
                  <a:gd name="T16" fmla="*/ 0 w 1158"/>
                  <a:gd name="T17" fmla="*/ 0 h 1664"/>
                  <a:gd name="T18" fmla="*/ 0 w 1158"/>
                  <a:gd name="T19" fmla="*/ 0 h 1664"/>
                  <a:gd name="T20" fmla="*/ 0 w 1158"/>
                  <a:gd name="T21" fmla="*/ 0 h 1664"/>
                  <a:gd name="T22" fmla="*/ 0 w 1158"/>
                  <a:gd name="T23" fmla="*/ 0 h 1664"/>
                  <a:gd name="T24" fmla="*/ 0 w 1158"/>
                  <a:gd name="T25" fmla="*/ 0 h 1664"/>
                  <a:gd name="T26" fmla="*/ 0 w 1158"/>
                  <a:gd name="T27" fmla="*/ 0 h 1664"/>
                  <a:gd name="T28" fmla="*/ 0 w 1158"/>
                  <a:gd name="T29" fmla="*/ 0 h 1664"/>
                  <a:gd name="T30" fmla="*/ 0 w 1158"/>
                  <a:gd name="T31" fmla="*/ 0 h 1664"/>
                  <a:gd name="T32" fmla="*/ 0 w 1158"/>
                  <a:gd name="T33" fmla="*/ 0 h 1664"/>
                  <a:gd name="T34" fmla="*/ 0 w 1158"/>
                  <a:gd name="T35" fmla="*/ 0 h 1664"/>
                  <a:gd name="T36" fmla="*/ 0 w 1158"/>
                  <a:gd name="T37" fmla="*/ 0 h 1664"/>
                  <a:gd name="T38" fmla="*/ 0 w 1158"/>
                  <a:gd name="T39" fmla="*/ 0 h 1664"/>
                  <a:gd name="T40" fmla="*/ 0 w 1158"/>
                  <a:gd name="T41" fmla="*/ 0 h 1664"/>
                  <a:gd name="T42" fmla="*/ 0 w 1158"/>
                  <a:gd name="T43" fmla="*/ 0 h 1664"/>
                  <a:gd name="T44" fmla="*/ 0 w 1158"/>
                  <a:gd name="T45" fmla="*/ 0 h 1664"/>
                  <a:gd name="T46" fmla="*/ 0 w 1158"/>
                  <a:gd name="T47" fmla="*/ 0 h 1664"/>
                  <a:gd name="T48" fmla="*/ 0 w 1158"/>
                  <a:gd name="T49" fmla="*/ 0 h 1664"/>
                  <a:gd name="T50" fmla="*/ 0 w 1158"/>
                  <a:gd name="T51" fmla="*/ 0 h 1664"/>
                  <a:gd name="T52" fmla="*/ 0 w 1158"/>
                  <a:gd name="T53" fmla="*/ 0 h 1664"/>
                  <a:gd name="T54" fmla="*/ 0 w 1158"/>
                  <a:gd name="T55" fmla="*/ 0 h 1664"/>
                  <a:gd name="T56" fmla="*/ 0 w 1158"/>
                  <a:gd name="T57" fmla="*/ 0 h 1664"/>
                  <a:gd name="T58" fmla="*/ 0 w 1158"/>
                  <a:gd name="T59" fmla="*/ 0 h 1664"/>
                  <a:gd name="T60" fmla="*/ 0 w 1158"/>
                  <a:gd name="T61" fmla="*/ 0 h 1664"/>
                  <a:gd name="T62" fmla="*/ 0 w 1158"/>
                  <a:gd name="T63" fmla="*/ 0 h 1664"/>
                  <a:gd name="T64" fmla="*/ 0 w 1158"/>
                  <a:gd name="T65" fmla="*/ 0 h 1664"/>
                  <a:gd name="T66" fmla="*/ 0 w 1158"/>
                  <a:gd name="T67" fmla="*/ 0 h 1664"/>
                  <a:gd name="T68" fmla="*/ 0 w 1158"/>
                  <a:gd name="T69" fmla="*/ 0 h 1664"/>
                  <a:gd name="T70" fmla="*/ 0 w 1158"/>
                  <a:gd name="T71" fmla="*/ 0 h 1664"/>
                  <a:gd name="T72" fmla="*/ 0 w 1158"/>
                  <a:gd name="T73" fmla="*/ 0 h 1664"/>
                  <a:gd name="T74" fmla="*/ 0 w 1158"/>
                  <a:gd name="T75" fmla="*/ 0 h 1664"/>
                  <a:gd name="T76" fmla="*/ 0 w 1158"/>
                  <a:gd name="T77" fmla="*/ 0 h 1664"/>
                  <a:gd name="T78" fmla="*/ 0 w 1158"/>
                  <a:gd name="T79" fmla="*/ 0 h 1664"/>
                  <a:gd name="T80" fmla="*/ 0 w 1158"/>
                  <a:gd name="T81" fmla="*/ 0 h 1664"/>
                  <a:gd name="T82" fmla="*/ 0 w 1158"/>
                  <a:gd name="T83" fmla="*/ 0 h 1664"/>
                  <a:gd name="T84" fmla="*/ 0 w 1158"/>
                  <a:gd name="T85" fmla="*/ 0 h 1664"/>
                  <a:gd name="T86" fmla="*/ 0 w 1158"/>
                  <a:gd name="T87" fmla="*/ 0 h 1664"/>
                  <a:gd name="T88" fmla="*/ 0 w 1158"/>
                  <a:gd name="T89" fmla="*/ 0 h 1664"/>
                  <a:gd name="T90" fmla="*/ 0 w 1158"/>
                  <a:gd name="T91" fmla="*/ 0 h 1664"/>
                  <a:gd name="T92" fmla="*/ 0 w 1158"/>
                  <a:gd name="T93" fmla="*/ 0 h 1664"/>
                  <a:gd name="T94" fmla="*/ 0 w 1158"/>
                  <a:gd name="T95" fmla="*/ 0 h 1664"/>
                  <a:gd name="T96" fmla="*/ 0 w 1158"/>
                  <a:gd name="T97" fmla="*/ 0 h 1664"/>
                  <a:gd name="T98" fmla="*/ 0 w 1158"/>
                  <a:gd name="T99" fmla="*/ 0 h 1664"/>
                  <a:gd name="T100" fmla="*/ 0 w 1158"/>
                  <a:gd name="T101" fmla="*/ 0 h 1664"/>
                  <a:gd name="T102" fmla="*/ 0 w 1158"/>
                  <a:gd name="T103" fmla="*/ 0 h 1664"/>
                  <a:gd name="T104" fmla="*/ 0 w 1158"/>
                  <a:gd name="T105" fmla="*/ 0 h 16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58"/>
                  <a:gd name="T160" fmla="*/ 0 h 1664"/>
                  <a:gd name="T161" fmla="*/ 1158 w 1158"/>
                  <a:gd name="T162" fmla="*/ 1664 h 16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58" h="1664">
                    <a:moveTo>
                      <a:pt x="794" y="252"/>
                    </a:moveTo>
                    <a:lnTo>
                      <a:pt x="791" y="271"/>
                    </a:lnTo>
                    <a:lnTo>
                      <a:pt x="775" y="298"/>
                    </a:lnTo>
                    <a:lnTo>
                      <a:pt x="745" y="328"/>
                    </a:lnTo>
                    <a:lnTo>
                      <a:pt x="731" y="335"/>
                    </a:lnTo>
                    <a:lnTo>
                      <a:pt x="717" y="339"/>
                    </a:lnTo>
                    <a:lnTo>
                      <a:pt x="708" y="346"/>
                    </a:lnTo>
                    <a:lnTo>
                      <a:pt x="708" y="354"/>
                    </a:lnTo>
                    <a:lnTo>
                      <a:pt x="712" y="364"/>
                    </a:lnTo>
                    <a:lnTo>
                      <a:pt x="722" y="379"/>
                    </a:lnTo>
                    <a:lnTo>
                      <a:pt x="728" y="391"/>
                    </a:lnTo>
                    <a:lnTo>
                      <a:pt x="728" y="400"/>
                    </a:lnTo>
                    <a:lnTo>
                      <a:pt x="722" y="409"/>
                    </a:lnTo>
                    <a:lnTo>
                      <a:pt x="711" y="427"/>
                    </a:lnTo>
                    <a:lnTo>
                      <a:pt x="709" y="441"/>
                    </a:lnTo>
                    <a:lnTo>
                      <a:pt x="708" y="455"/>
                    </a:lnTo>
                    <a:lnTo>
                      <a:pt x="712" y="469"/>
                    </a:lnTo>
                    <a:lnTo>
                      <a:pt x="723" y="480"/>
                    </a:lnTo>
                    <a:lnTo>
                      <a:pt x="730" y="485"/>
                    </a:lnTo>
                    <a:lnTo>
                      <a:pt x="730" y="491"/>
                    </a:lnTo>
                    <a:lnTo>
                      <a:pt x="723" y="499"/>
                    </a:lnTo>
                    <a:lnTo>
                      <a:pt x="716" y="502"/>
                    </a:lnTo>
                    <a:lnTo>
                      <a:pt x="705" y="503"/>
                    </a:lnTo>
                    <a:lnTo>
                      <a:pt x="675" y="489"/>
                    </a:lnTo>
                    <a:lnTo>
                      <a:pt x="650" y="474"/>
                    </a:lnTo>
                    <a:lnTo>
                      <a:pt x="637" y="473"/>
                    </a:lnTo>
                    <a:lnTo>
                      <a:pt x="625" y="475"/>
                    </a:lnTo>
                    <a:lnTo>
                      <a:pt x="607" y="509"/>
                    </a:lnTo>
                    <a:lnTo>
                      <a:pt x="598" y="513"/>
                    </a:lnTo>
                    <a:lnTo>
                      <a:pt x="579" y="518"/>
                    </a:lnTo>
                    <a:lnTo>
                      <a:pt x="565" y="522"/>
                    </a:lnTo>
                    <a:lnTo>
                      <a:pt x="551" y="532"/>
                    </a:lnTo>
                    <a:lnTo>
                      <a:pt x="576" y="547"/>
                    </a:lnTo>
                    <a:lnTo>
                      <a:pt x="593" y="562"/>
                    </a:lnTo>
                    <a:lnTo>
                      <a:pt x="596" y="573"/>
                    </a:lnTo>
                    <a:lnTo>
                      <a:pt x="592" y="594"/>
                    </a:lnTo>
                    <a:lnTo>
                      <a:pt x="596" y="601"/>
                    </a:lnTo>
                    <a:lnTo>
                      <a:pt x="622" y="606"/>
                    </a:lnTo>
                    <a:lnTo>
                      <a:pt x="637" y="623"/>
                    </a:lnTo>
                    <a:lnTo>
                      <a:pt x="651" y="653"/>
                    </a:lnTo>
                    <a:lnTo>
                      <a:pt x="659" y="662"/>
                    </a:lnTo>
                    <a:lnTo>
                      <a:pt x="672" y="662"/>
                    </a:lnTo>
                    <a:lnTo>
                      <a:pt x="697" y="663"/>
                    </a:lnTo>
                    <a:lnTo>
                      <a:pt x="722" y="678"/>
                    </a:lnTo>
                    <a:lnTo>
                      <a:pt x="734" y="685"/>
                    </a:lnTo>
                    <a:lnTo>
                      <a:pt x="738" y="692"/>
                    </a:lnTo>
                    <a:lnTo>
                      <a:pt x="738" y="714"/>
                    </a:lnTo>
                    <a:lnTo>
                      <a:pt x="716" y="784"/>
                    </a:lnTo>
                    <a:lnTo>
                      <a:pt x="700" y="817"/>
                    </a:lnTo>
                    <a:lnTo>
                      <a:pt x="684" y="835"/>
                    </a:lnTo>
                    <a:lnTo>
                      <a:pt x="673" y="849"/>
                    </a:lnTo>
                    <a:lnTo>
                      <a:pt x="673" y="859"/>
                    </a:lnTo>
                    <a:lnTo>
                      <a:pt x="678" y="870"/>
                    </a:lnTo>
                    <a:lnTo>
                      <a:pt x="695" y="904"/>
                    </a:lnTo>
                    <a:lnTo>
                      <a:pt x="702" y="939"/>
                    </a:lnTo>
                    <a:lnTo>
                      <a:pt x="723" y="951"/>
                    </a:lnTo>
                    <a:lnTo>
                      <a:pt x="755" y="955"/>
                    </a:lnTo>
                    <a:lnTo>
                      <a:pt x="785" y="958"/>
                    </a:lnTo>
                    <a:lnTo>
                      <a:pt x="811" y="965"/>
                    </a:lnTo>
                    <a:lnTo>
                      <a:pt x="821" y="977"/>
                    </a:lnTo>
                    <a:lnTo>
                      <a:pt x="832" y="1008"/>
                    </a:lnTo>
                    <a:lnTo>
                      <a:pt x="851" y="1035"/>
                    </a:lnTo>
                    <a:lnTo>
                      <a:pt x="866" y="1049"/>
                    </a:lnTo>
                    <a:lnTo>
                      <a:pt x="885" y="1054"/>
                    </a:lnTo>
                    <a:lnTo>
                      <a:pt x="905" y="1052"/>
                    </a:lnTo>
                    <a:lnTo>
                      <a:pt x="905" y="1064"/>
                    </a:lnTo>
                    <a:lnTo>
                      <a:pt x="907" y="1077"/>
                    </a:lnTo>
                    <a:lnTo>
                      <a:pt x="899" y="1099"/>
                    </a:lnTo>
                    <a:lnTo>
                      <a:pt x="882" y="1122"/>
                    </a:lnTo>
                    <a:lnTo>
                      <a:pt x="891" y="1130"/>
                    </a:lnTo>
                    <a:lnTo>
                      <a:pt x="943" y="1155"/>
                    </a:lnTo>
                    <a:lnTo>
                      <a:pt x="918" y="1159"/>
                    </a:lnTo>
                    <a:lnTo>
                      <a:pt x="905" y="1168"/>
                    </a:lnTo>
                    <a:lnTo>
                      <a:pt x="901" y="1180"/>
                    </a:lnTo>
                    <a:lnTo>
                      <a:pt x="890" y="1194"/>
                    </a:lnTo>
                    <a:lnTo>
                      <a:pt x="920" y="1217"/>
                    </a:lnTo>
                    <a:lnTo>
                      <a:pt x="929" y="1234"/>
                    </a:lnTo>
                    <a:lnTo>
                      <a:pt x="921" y="1243"/>
                    </a:lnTo>
                    <a:lnTo>
                      <a:pt x="923" y="1250"/>
                    </a:lnTo>
                    <a:lnTo>
                      <a:pt x="943" y="1270"/>
                    </a:lnTo>
                    <a:lnTo>
                      <a:pt x="962" y="1283"/>
                    </a:lnTo>
                    <a:lnTo>
                      <a:pt x="1010" y="1282"/>
                    </a:lnTo>
                    <a:lnTo>
                      <a:pt x="1034" y="1281"/>
                    </a:lnTo>
                    <a:lnTo>
                      <a:pt x="1058" y="1290"/>
                    </a:lnTo>
                    <a:lnTo>
                      <a:pt x="1058" y="1303"/>
                    </a:lnTo>
                    <a:lnTo>
                      <a:pt x="1068" y="1343"/>
                    </a:lnTo>
                    <a:lnTo>
                      <a:pt x="1072" y="1367"/>
                    </a:lnTo>
                    <a:lnTo>
                      <a:pt x="1076" y="1385"/>
                    </a:lnTo>
                    <a:lnTo>
                      <a:pt x="1092" y="1429"/>
                    </a:lnTo>
                    <a:lnTo>
                      <a:pt x="1105" y="1463"/>
                    </a:lnTo>
                    <a:lnTo>
                      <a:pt x="1103" y="1476"/>
                    </a:lnTo>
                    <a:lnTo>
                      <a:pt x="1094" y="1489"/>
                    </a:lnTo>
                    <a:lnTo>
                      <a:pt x="1086" y="1496"/>
                    </a:lnTo>
                    <a:lnTo>
                      <a:pt x="1086" y="1505"/>
                    </a:lnTo>
                    <a:lnTo>
                      <a:pt x="1089" y="1515"/>
                    </a:lnTo>
                    <a:lnTo>
                      <a:pt x="1122" y="1530"/>
                    </a:lnTo>
                    <a:lnTo>
                      <a:pt x="1145" y="1540"/>
                    </a:lnTo>
                    <a:lnTo>
                      <a:pt x="1158" y="1556"/>
                    </a:lnTo>
                    <a:lnTo>
                      <a:pt x="1156" y="1571"/>
                    </a:lnTo>
                    <a:lnTo>
                      <a:pt x="1152" y="1588"/>
                    </a:lnTo>
                    <a:lnTo>
                      <a:pt x="1155" y="1598"/>
                    </a:lnTo>
                    <a:lnTo>
                      <a:pt x="1156" y="1610"/>
                    </a:lnTo>
                    <a:lnTo>
                      <a:pt x="1148" y="1618"/>
                    </a:lnTo>
                    <a:lnTo>
                      <a:pt x="1138" y="1625"/>
                    </a:lnTo>
                    <a:lnTo>
                      <a:pt x="1117" y="1628"/>
                    </a:lnTo>
                    <a:lnTo>
                      <a:pt x="1103" y="1633"/>
                    </a:lnTo>
                    <a:lnTo>
                      <a:pt x="1089" y="1658"/>
                    </a:lnTo>
                    <a:lnTo>
                      <a:pt x="1087" y="1657"/>
                    </a:lnTo>
                    <a:lnTo>
                      <a:pt x="1068" y="1664"/>
                    </a:lnTo>
                    <a:lnTo>
                      <a:pt x="1067" y="1660"/>
                    </a:lnTo>
                    <a:lnTo>
                      <a:pt x="1065" y="1651"/>
                    </a:lnTo>
                    <a:lnTo>
                      <a:pt x="1050" y="1635"/>
                    </a:lnTo>
                    <a:lnTo>
                      <a:pt x="1010" y="1614"/>
                    </a:lnTo>
                    <a:lnTo>
                      <a:pt x="1004" y="1606"/>
                    </a:lnTo>
                    <a:lnTo>
                      <a:pt x="999" y="1606"/>
                    </a:lnTo>
                    <a:lnTo>
                      <a:pt x="1001" y="1611"/>
                    </a:lnTo>
                    <a:lnTo>
                      <a:pt x="985" y="1605"/>
                    </a:lnTo>
                    <a:lnTo>
                      <a:pt x="985" y="1600"/>
                    </a:lnTo>
                    <a:lnTo>
                      <a:pt x="971" y="1600"/>
                    </a:lnTo>
                    <a:lnTo>
                      <a:pt x="957" y="1598"/>
                    </a:lnTo>
                    <a:lnTo>
                      <a:pt x="943" y="1605"/>
                    </a:lnTo>
                    <a:lnTo>
                      <a:pt x="924" y="1598"/>
                    </a:lnTo>
                    <a:lnTo>
                      <a:pt x="916" y="1596"/>
                    </a:lnTo>
                    <a:lnTo>
                      <a:pt x="915" y="1587"/>
                    </a:lnTo>
                    <a:lnTo>
                      <a:pt x="916" y="1577"/>
                    </a:lnTo>
                    <a:lnTo>
                      <a:pt x="926" y="1573"/>
                    </a:lnTo>
                    <a:lnTo>
                      <a:pt x="940" y="1573"/>
                    </a:lnTo>
                    <a:lnTo>
                      <a:pt x="954" y="1567"/>
                    </a:lnTo>
                    <a:lnTo>
                      <a:pt x="960" y="1554"/>
                    </a:lnTo>
                    <a:lnTo>
                      <a:pt x="956" y="1548"/>
                    </a:lnTo>
                    <a:lnTo>
                      <a:pt x="948" y="1547"/>
                    </a:lnTo>
                    <a:lnTo>
                      <a:pt x="937" y="1541"/>
                    </a:lnTo>
                    <a:lnTo>
                      <a:pt x="930" y="1541"/>
                    </a:lnTo>
                    <a:lnTo>
                      <a:pt x="921" y="1545"/>
                    </a:lnTo>
                    <a:lnTo>
                      <a:pt x="909" y="1548"/>
                    </a:lnTo>
                    <a:lnTo>
                      <a:pt x="909" y="1534"/>
                    </a:lnTo>
                    <a:lnTo>
                      <a:pt x="905" y="1531"/>
                    </a:lnTo>
                    <a:lnTo>
                      <a:pt x="883" y="1551"/>
                    </a:lnTo>
                    <a:lnTo>
                      <a:pt x="874" y="1570"/>
                    </a:lnTo>
                    <a:lnTo>
                      <a:pt x="863" y="1571"/>
                    </a:lnTo>
                    <a:lnTo>
                      <a:pt x="861" y="1578"/>
                    </a:lnTo>
                    <a:lnTo>
                      <a:pt x="858" y="1581"/>
                    </a:lnTo>
                    <a:lnTo>
                      <a:pt x="811" y="1585"/>
                    </a:lnTo>
                    <a:lnTo>
                      <a:pt x="794" y="1580"/>
                    </a:lnTo>
                    <a:lnTo>
                      <a:pt x="780" y="1566"/>
                    </a:lnTo>
                    <a:lnTo>
                      <a:pt x="774" y="1552"/>
                    </a:lnTo>
                    <a:lnTo>
                      <a:pt x="763" y="1551"/>
                    </a:lnTo>
                    <a:lnTo>
                      <a:pt x="745" y="1527"/>
                    </a:lnTo>
                    <a:lnTo>
                      <a:pt x="739" y="1518"/>
                    </a:lnTo>
                    <a:lnTo>
                      <a:pt x="730" y="1512"/>
                    </a:lnTo>
                    <a:lnTo>
                      <a:pt x="722" y="1500"/>
                    </a:lnTo>
                    <a:lnTo>
                      <a:pt x="711" y="1496"/>
                    </a:lnTo>
                    <a:lnTo>
                      <a:pt x="706" y="1474"/>
                    </a:lnTo>
                    <a:lnTo>
                      <a:pt x="683" y="1454"/>
                    </a:lnTo>
                    <a:lnTo>
                      <a:pt x="661" y="1461"/>
                    </a:lnTo>
                    <a:lnTo>
                      <a:pt x="659" y="1468"/>
                    </a:lnTo>
                    <a:lnTo>
                      <a:pt x="639" y="1476"/>
                    </a:lnTo>
                    <a:lnTo>
                      <a:pt x="625" y="1480"/>
                    </a:lnTo>
                    <a:lnTo>
                      <a:pt x="606" y="1493"/>
                    </a:lnTo>
                    <a:lnTo>
                      <a:pt x="598" y="1493"/>
                    </a:lnTo>
                    <a:lnTo>
                      <a:pt x="589" y="1485"/>
                    </a:lnTo>
                    <a:lnTo>
                      <a:pt x="571" y="1479"/>
                    </a:lnTo>
                    <a:lnTo>
                      <a:pt x="560" y="1446"/>
                    </a:lnTo>
                    <a:lnTo>
                      <a:pt x="556" y="1439"/>
                    </a:lnTo>
                    <a:lnTo>
                      <a:pt x="529" y="1439"/>
                    </a:lnTo>
                    <a:lnTo>
                      <a:pt x="504" y="1435"/>
                    </a:lnTo>
                    <a:lnTo>
                      <a:pt x="480" y="1423"/>
                    </a:lnTo>
                    <a:lnTo>
                      <a:pt x="452" y="1401"/>
                    </a:lnTo>
                    <a:lnTo>
                      <a:pt x="427" y="1389"/>
                    </a:lnTo>
                    <a:lnTo>
                      <a:pt x="394" y="1376"/>
                    </a:lnTo>
                    <a:lnTo>
                      <a:pt x="380" y="1362"/>
                    </a:lnTo>
                    <a:lnTo>
                      <a:pt x="363" y="1326"/>
                    </a:lnTo>
                    <a:lnTo>
                      <a:pt x="335" y="1292"/>
                    </a:lnTo>
                    <a:lnTo>
                      <a:pt x="308" y="1263"/>
                    </a:lnTo>
                    <a:lnTo>
                      <a:pt x="291" y="1241"/>
                    </a:lnTo>
                    <a:lnTo>
                      <a:pt x="294" y="1232"/>
                    </a:lnTo>
                    <a:lnTo>
                      <a:pt x="313" y="1208"/>
                    </a:lnTo>
                    <a:lnTo>
                      <a:pt x="336" y="1170"/>
                    </a:lnTo>
                    <a:lnTo>
                      <a:pt x="330" y="1166"/>
                    </a:lnTo>
                    <a:lnTo>
                      <a:pt x="284" y="1165"/>
                    </a:lnTo>
                    <a:lnTo>
                      <a:pt x="248" y="1170"/>
                    </a:lnTo>
                    <a:lnTo>
                      <a:pt x="234" y="1181"/>
                    </a:lnTo>
                    <a:lnTo>
                      <a:pt x="223" y="1168"/>
                    </a:lnTo>
                    <a:lnTo>
                      <a:pt x="200" y="1157"/>
                    </a:lnTo>
                    <a:lnTo>
                      <a:pt x="134" y="1147"/>
                    </a:lnTo>
                    <a:lnTo>
                      <a:pt x="88" y="1147"/>
                    </a:lnTo>
                    <a:lnTo>
                      <a:pt x="43" y="1143"/>
                    </a:lnTo>
                    <a:lnTo>
                      <a:pt x="43" y="1105"/>
                    </a:lnTo>
                    <a:lnTo>
                      <a:pt x="52" y="1092"/>
                    </a:lnTo>
                    <a:lnTo>
                      <a:pt x="82" y="1072"/>
                    </a:lnTo>
                    <a:lnTo>
                      <a:pt x="93" y="1054"/>
                    </a:lnTo>
                    <a:lnTo>
                      <a:pt x="96" y="1016"/>
                    </a:lnTo>
                    <a:lnTo>
                      <a:pt x="109" y="986"/>
                    </a:lnTo>
                    <a:lnTo>
                      <a:pt x="110" y="973"/>
                    </a:lnTo>
                    <a:lnTo>
                      <a:pt x="73" y="958"/>
                    </a:lnTo>
                    <a:lnTo>
                      <a:pt x="68" y="952"/>
                    </a:lnTo>
                    <a:lnTo>
                      <a:pt x="66" y="937"/>
                    </a:lnTo>
                    <a:lnTo>
                      <a:pt x="71" y="921"/>
                    </a:lnTo>
                    <a:lnTo>
                      <a:pt x="69" y="906"/>
                    </a:lnTo>
                    <a:lnTo>
                      <a:pt x="57" y="889"/>
                    </a:lnTo>
                    <a:lnTo>
                      <a:pt x="52" y="877"/>
                    </a:lnTo>
                    <a:lnTo>
                      <a:pt x="55" y="866"/>
                    </a:lnTo>
                    <a:lnTo>
                      <a:pt x="65" y="855"/>
                    </a:lnTo>
                    <a:lnTo>
                      <a:pt x="85" y="846"/>
                    </a:lnTo>
                    <a:lnTo>
                      <a:pt x="90" y="837"/>
                    </a:lnTo>
                    <a:lnTo>
                      <a:pt x="91" y="828"/>
                    </a:lnTo>
                    <a:lnTo>
                      <a:pt x="84" y="812"/>
                    </a:lnTo>
                    <a:lnTo>
                      <a:pt x="69" y="808"/>
                    </a:lnTo>
                    <a:lnTo>
                      <a:pt x="35" y="802"/>
                    </a:lnTo>
                    <a:lnTo>
                      <a:pt x="16" y="790"/>
                    </a:lnTo>
                    <a:lnTo>
                      <a:pt x="10" y="776"/>
                    </a:lnTo>
                    <a:lnTo>
                      <a:pt x="0" y="759"/>
                    </a:lnTo>
                    <a:lnTo>
                      <a:pt x="2" y="748"/>
                    </a:lnTo>
                    <a:lnTo>
                      <a:pt x="18" y="737"/>
                    </a:lnTo>
                    <a:lnTo>
                      <a:pt x="27" y="725"/>
                    </a:lnTo>
                    <a:lnTo>
                      <a:pt x="33" y="697"/>
                    </a:lnTo>
                    <a:lnTo>
                      <a:pt x="38" y="677"/>
                    </a:lnTo>
                    <a:lnTo>
                      <a:pt x="37" y="649"/>
                    </a:lnTo>
                    <a:lnTo>
                      <a:pt x="71" y="642"/>
                    </a:lnTo>
                    <a:lnTo>
                      <a:pt x="104" y="640"/>
                    </a:lnTo>
                    <a:lnTo>
                      <a:pt x="118" y="637"/>
                    </a:lnTo>
                    <a:lnTo>
                      <a:pt x="129" y="630"/>
                    </a:lnTo>
                    <a:lnTo>
                      <a:pt x="132" y="623"/>
                    </a:lnTo>
                    <a:lnTo>
                      <a:pt x="134" y="590"/>
                    </a:lnTo>
                    <a:lnTo>
                      <a:pt x="142" y="557"/>
                    </a:lnTo>
                    <a:lnTo>
                      <a:pt x="156" y="539"/>
                    </a:lnTo>
                    <a:lnTo>
                      <a:pt x="170" y="535"/>
                    </a:lnTo>
                    <a:lnTo>
                      <a:pt x="200" y="531"/>
                    </a:lnTo>
                    <a:lnTo>
                      <a:pt x="212" y="528"/>
                    </a:lnTo>
                    <a:lnTo>
                      <a:pt x="234" y="507"/>
                    </a:lnTo>
                    <a:lnTo>
                      <a:pt x="242" y="493"/>
                    </a:lnTo>
                    <a:lnTo>
                      <a:pt x="240" y="481"/>
                    </a:lnTo>
                    <a:lnTo>
                      <a:pt x="225" y="458"/>
                    </a:lnTo>
                    <a:lnTo>
                      <a:pt x="218" y="442"/>
                    </a:lnTo>
                    <a:lnTo>
                      <a:pt x="229" y="435"/>
                    </a:lnTo>
                    <a:lnTo>
                      <a:pt x="204" y="393"/>
                    </a:lnTo>
                    <a:lnTo>
                      <a:pt x="234" y="379"/>
                    </a:lnTo>
                    <a:lnTo>
                      <a:pt x="256" y="347"/>
                    </a:lnTo>
                    <a:lnTo>
                      <a:pt x="280" y="335"/>
                    </a:lnTo>
                    <a:lnTo>
                      <a:pt x="298" y="340"/>
                    </a:lnTo>
                    <a:lnTo>
                      <a:pt x="308" y="346"/>
                    </a:lnTo>
                    <a:lnTo>
                      <a:pt x="319" y="365"/>
                    </a:lnTo>
                    <a:lnTo>
                      <a:pt x="330" y="379"/>
                    </a:lnTo>
                    <a:lnTo>
                      <a:pt x="342" y="386"/>
                    </a:lnTo>
                    <a:lnTo>
                      <a:pt x="364" y="384"/>
                    </a:lnTo>
                    <a:lnTo>
                      <a:pt x="411" y="372"/>
                    </a:lnTo>
                    <a:lnTo>
                      <a:pt x="425" y="371"/>
                    </a:lnTo>
                    <a:lnTo>
                      <a:pt x="438" y="379"/>
                    </a:lnTo>
                    <a:lnTo>
                      <a:pt x="443" y="376"/>
                    </a:lnTo>
                    <a:lnTo>
                      <a:pt x="449" y="362"/>
                    </a:lnTo>
                    <a:lnTo>
                      <a:pt x="447" y="354"/>
                    </a:lnTo>
                    <a:lnTo>
                      <a:pt x="429" y="328"/>
                    </a:lnTo>
                    <a:lnTo>
                      <a:pt x="427" y="316"/>
                    </a:lnTo>
                    <a:lnTo>
                      <a:pt x="430" y="306"/>
                    </a:lnTo>
                    <a:lnTo>
                      <a:pt x="440" y="303"/>
                    </a:lnTo>
                    <a:lnTo>
                      <a:pt x="454" y="311"/>
                    </a:lnTo>
                    <a:lnTo>
                      <a:pt x="469" y="310"/>
                    </a:lnTo>
                    <a:lnTo>
                      <a:pt x="471" y="303"/>
                    </a:lnTo>
                    <a:lnTo>
                      <a:pt x="485" y="292"/>
                    </a:lnTo>
                    <a:lnTo>
                      <a:pt x="507" y="280"/>
                    </a:lnTo>
                    <a:lnTo>
                      <a:pt x="510" y="274"/>
                    </a:lnTo>
                    <a:lnTo>
                      <a:pt x="502" y="262"/>
                    </a:lnTo>
                    <a:lnTo>
                      <a:pt x="509" y="242"/>
                    </a:lnTo>
                    <a:lnTo>
                      <a:pt x="505" y="234"/>
                    </a:lnTo>
                    <a:lnTo>
                      <a:pt x="496" y="231"/>
                    </a:lnTo>
                    <a:lnTo>
                      <a:pt x="477" y="231"/>
                    </a:lnTo>
                    <a:lnTo>
                      <a:pt x="479" y="218"/>
                    </a:lnTo>
                    <a:lnTo>
                      <a:pt x="469" y="209"/>
                    </a:lnTo>
                    <a:lnTo>
                      <a:pt x="466" y="204"/>
                    </a:lnTo>
                    <a:lnTo>
                      <a:pt x="466" y="197"/>
                    </a:lnTo>
                    <a:lnTo>
                      <a:pt x="484" y="185"/>
                    </a:lnTo>
                    <a:lnTo>
                      <a:pt x="487" y="175"/>
                    </a:lnTo>
                    <a:lnTo>
                      <a:pt x="482" y="161"/>
                    </a:lnTo>
                    <a:lnTo>
                      <a:pt x="469" y="157"/>
                    </a:lnTo>
                    <a:lnTo>
                      <a:pt x="400" y="172"/>
                    </a:lnTo>
                    <a:lnTo>
                      <a:pt x="375" y="185"/>
                    </a:lnTo>
                    <a:lnTo>
                      <a:pt x="366" y="186"/>
                    </a:lnTo>
                    <a:lnTo>
                      <a:pt x="338" y="179"/>
                    </a:lnTo>
                    <a:lnTo>
                      <a:pt x="328" y="176"/>
                    </a:lnTo>
                    <a:lnTo>
                      <a:pt x="316" y="149"/>
                    </a:lnTo>
                    <a:lnTo>
                      <a:pt x="418" y="124"/>
                    </a:lnTo>
                    <a:lnTo>
                      <a:pt x="425" y="114"/>
                    </a:lnTo>
                    <a:lnTo>
                      <a:pt x="446" y="110"/>
                    </a:lnTo>
                    <a:lnTo>
                      <a:pt x="452" y="99"/>
                    </a:lnTo>
                    <a:lnTo>
                      <a:pt x="463" y="89"/>
                    </a:lnTo>
                    <a:lnTo>
                      <a:pt x="462" y="80"/>
                    </a:lnTo>
                    <a:lnTo>
                      <a:pt x="493" y="54"/>
                    </a:lnTo>
                    <a:lnTo>
                      <a:pt x="474" y="40"/>
                    </a:lnTo>
                    <a:lnTo>
                      <a:pt x="474" y="29"/>
                    </a:lnTo>
                    <a:lnTo>
                      <a:pt x="471" y="21"/>
                    </a:lnTo>
                    <a:lnTo>
                      <a:pt x="510" y="0"/>
                    </a:lnTo>
                    <a:lnTo>
                      <a:pt x="507" y="11"/>
                    </a:lnTo>
                    <a:lnTo>
                      <a:pt x="542" y="32"/>
                    </a:lnTo>
                    <a:lnTo>
                      <a:pt x="568" y="37"/>
                    </a:lnTo>
                    <a:lnTo>
                      <a:pt x="592" y="32"/>
                    </a:lnTo>
                    <a:lnTo>
                      <a:pt x="592" y="47"/>
                    </a:lnTo>
                    <a:lnTo>
                      <a:pt x="606" y="52"/>
                    </a:lnTo>
                    <a:lnTo>
                      <a:pt x="622" y="61"/>
                    </a:lnTo>
                    <a:lnTo>
                      <a:pt x="629" y="44"/>
                    </a:lnTo>
                    <a:lnTo>
                      <a:pt x="642" y="48"/>
                    </a:lnTo>
                    <a:lnTo>
                      <a:pt x="645" y="40"/>
                    </a:lnTo>
                    <a:lnTo>
                      <a:pt x="669" y="32"/>
                    </a:lnTo>
                    <a:lnTo>
                      <a:pt x="673" y="33"/>
                    </a:lnTo>
                    <a:lnTo>
                      <a:pt x="678" y="48"/>
                    </a:lnTo>
                    <a:lnTo>
                      <a:pt x="665" y="58"/>
                    </a:lnTo>
                    <a:lnTo>
                      <a:pt x="661" y="69"/>
                    </a:lnTo>
                    <a:lnTo>
                      <a:pt x="665" y="74"/>
                    </a:lnTo>
                    <a:lnTo>
                      <a:pt x="664" y="78"/>
                    </a:lnTo>
                    <a:lnTo>
                      <a:pt x="665" y="83"/>
                    </a:lnTo>
                    <a:lnTo>
                      <a:pt x="680" y="96"/>
                    </a:lnTo>
                    <a:lnTo>
                      <a:pt x="706" y="114"/>
                    </a:lnTo>
                    <a:lnTo>
                      <a:pt x="711" y="121"/>
                    </a:lnTo>
                    <a:lnTo>
                      <a:pt x="714" y="132"/>
                    </a:lnTo>
                    <a:lnTo>
                      <a:pt x="714" y="147"/>
                    </a:lnTo>
                    <a:lnTo>
                      <a:pt x="705" y="186"/>
                    </a:lnTo>
                    <a:lnTo>
                      <a:pt x="705" y="201"/>
                    </a:lnTo>
                    <a:lnTo>
                      <a:pt x="700" y="230"/>
                    </a:lnTo>
                    <a:lnTo>
                      <a:pt x="703" y="233"/>
                    </a:lnTo>
                    <a:lnTo>
                      <a:pt x="719" y="241"/>
                    </a:lnTo>
                    <a:lnTo>
                      <a:pt x="741" y="237"/>
                    </a:lnTo>
                    <a:lnTo>
                      <a:pt x="752" y="238"/>
                    </a:lnTo>
                    <a:lnTo>
                      <a:pt x="769" y="251"/>
                    </a:lnTo>
                    <a:lnTo>
                      <a:pt x="794" y="252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59" name="Freeform 33"/>
              <p:cNvSpPr>
                <a:spLocks/>
              </p:cNvSpPr>
              <p:nvPr/>
            </p:nvSpPr>
            <p:spPr bwMode="auto">
              <a:xfrm>
                <a:off x="3426" y="2934"/>
                <a:ext cx="94" cy="93"/>
              </a:xfrm>
              <a:custGeom>
                <a:avLst/>
                <a:gdLst>
                  <a:gd name="T0" fmla="*/ 0 w 245"/>
                  <a:gd name="T1" fmla="*/ 0 h 241"/>
                  <a:gd name="T2" fmla="*/ 0 w 245"/>
                  <a:gd name="T3" fmla="*/ 0 h 241"/>
                  <a:gd name="T4" fmla="*/ 0 w 245"/>
                  <a:gd name="T5" fmla="*/ 0 h 241"/>
                  <a:gd name="T6" fmla="*/ 0 w 245"/>
                  <a:gd name="T7" fmla="*/ 0 h 241"/>
                  <a:gd name="T8" fmla="*/ 0 w 245"/>
                  <a:gd name="T9" fmla="*/ 0 h 241"/>
                  <a:gd name="T10" fmla="*/ 0 w 245"/>
                  <a:gd name="T11" fmla="*/ 0 h 241"/>
                  <a:gd name="T12" fmla="*/ 0 w 245"/>
                  <a:gd name="T13" fmla="*/ 0 h 241"/>
                  <a:gd name="T14" fmla="*/ 0 w 245"/>
                  <a:gd name="T15" fmla="*/ 0 h 241"/>
                  <a:gd name="T16" fmla="*/ 0 w 245"/>
                  <a:gd name="T17" fmla="*/ 0 h 241"/>
                  <a:gd name="T18" fmla="*/ 0 w 245"/>
                  <a:gd name="T19" fmla="*/ 0 h 241"/>
                  <a:gd name="T20" fmla="*/ 0 w 245"/>
                  <a:gd name="T21" fmla="*/ 0 h 241"/>
                  <a:gd name="T22" fmla="*/ 0 w 245"/>
                  <a:gd name="T23" fmla="*/ 0 h 241"/>
                  <a:gd name="T24" fmla="*/ 0 w 245"/>
                  <a:gd name="T25" fmla="*/ 0 h 241"/>
                  <a:gd name="T26" fmla="*/ 0 w 245"/>
                  <a:gd name="T27" fmla="*/ 0 h 241"/>
                  <a:gd name="T28" fmla="*/ 0 w 245"/>
                  <a:gd name="T29" fmla="*/ 0 h 241"/>
                  <a:gd name="T30" fmla="*/ 0 w 245"/>
                  <a:gd name="T31" fmla="*/ 0 h 241"/>
                  <a:gd name="T32" fmla="*/ 0 w 245"/>
                  <a:gd name="T33" fmla="*/ 0 h 241"/>
                  <a:gd name="T34" fmla="*/ 0 w 245"/>
                  <a:gd name="T35" fmla="*/ 0 h 241"/>
                  <a:gd name="T36" fmla="*/ 0 w 245"/>
                  <a:gd name="T37" fmla="*/ 0 h 241"/>
                  <a:gd name="T38" fmla="*/ 0 w 245"/>
                  <a:gd name="T39" fmla="*/ 0 h 241"/>
                  <a:gd name="T40" fmla="*/ 0 w 245"/>
                  <a:gd name="T41" fmla="*/ 0 h 241"/>
                  <a:gd name="T42" fmla="*/ 0 w 245"/>
                  <a:gd name="T43" fmla="*/ 0 h 241"/>
                  <a:gd name="T44" fmla="*/ 0 w 245"/>
                  <a:gd name="T45" fmla="*/ 0 h 241"/>
                  <a:gd name="T46" fmla="*/ 0 w 245"/>
                  <a:gd name="T47" fmla="*/ 0 h 241"/>
                  <a:gd name="T48" fmla="*/ 0 w 245"/>
                  <a:gd name="T49" fmla="*/ 0 h 241"/>
                  <a:gd name="T50" fmla="*/ 0 w 245"/>
                  <a:gd name="T51" fmla="*/ 0 h 241"/>
                  <a:gd name="T52" fmla="*/ 0 w 245"/>
                  <a:gd name="T53" fmla="*/ 0 h 241"/>
                  <a:gd name="T54" fmla="*/ 0 w 245"/>
                  <a:gd name="T55" fmla="*/ 0 h 241"/>
                  <a:gd name="T56" fmla="*/ 0 w 245"/>
                  <a:gd name="T57" fmla="*/ 0 h 241"/>
                  <a:gd name="T58" fmla="*/ 0 w 245"/>
                  <a:gd name="T59" fmla="*/ 0 h 241"/>
                  <a:gd name="T60" fmla="*/ 0 w 245"/>
                  <a:gd name="T61" fmla="*/ 0 h 241"/>
                  <a:gd name="T62" fmla="*/ 0 w 245"/>
                  <a:gd name="T63" fmla="*/ 0 h 241"/>
                  <a:gd name="T64" fmla="*/ 0 w 245"/>
                  <a:gd name="T65" fmla="*/ 0 h 241"/>
                  <a:gd name="T66" fmla="*/ 0 w 245"/>
                  <a:gd name="T67" fmla="*/ 0 h 241"/>
                  <a:gd name="T68" fmla="*/ 0 w 245"/>
                  <a:gd name="T69" fmla="*/ 0 h 241"/>
                  <a:gd name="T70" fmla="*/ 0 w 245"/>
                  <a:gd name="T71" fmla="*/ 0 h 241"/>
                  <a:gd name="T72" fmla="*/ 0 w 245"/>
                  <a:gd name="T73" fmla="*/ 0 h 241"/>
                  <a:gd name="T74" fmla="*/ 0 w 245"/>
                  <a:gd name="T75" fmla="*/ 0 h 241"/>
                  <a:gd name="T76" fmla="*/ 0 w 245"/>
                  <a:gd name="T77" fmla="*/ 0 h 241"/>
                  <a:gd name="T78" fmla="*/ 0 w 245"/>
                  <a:gd name="T79" fmla="*/ 0 h 241"/>
                  <a:gd name="T80" fmla="*/ 0 w 245"/>
                  <a:gd name="T81" fmla="*/ 0 h 241"/>
                  <a:gd name="T82" fmla="*/ 0 w 245"/>
                  <a:gd name="T83" fmla="*/ 0 h 241"/>
                  <a:gd name="T84" fmla="*/ 0 w 245"/>
                  <a:gd name="T85" fmla="*/ 0 h 241"/>
                  <a:gd name="T86" fmla="*/ 0 w 245"/>
                  <a:gd name="T87" fmla="*/ 0 h 241"/>
                  <a:gd name="T88" fmla="*/ 0 w 245"/>
                  <a:gd name="T89" fmla="*/ 0 h 241"/>
                  <a:gd name="T90" fmla="*/ 0 w 245"/>
                  <a:gd name="T91" fmla="*/ 0 h 241"/>
                  <a:gd name="T92" fmla="*/ 0 w 245"/>
                  <a:gd name="T93" fmla="*/ 0 h 241"/>
                  <a:gd name="T94" fmla="*/ 0 w 245"/>
                  <a:gd name="T95" fmla="*/ 0 h 241"/>
                  <a:gd name="T96" fmla="*/ 0 w 245"/>
                  <a:gd name="T97" fmla="*/ 0 h 24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5"/>
                  <a:gd name="T148" fmla="*/ 0 h 241"/>
                  <a:gd name="T149" fmla="*/ 245 w 245"/>
                  <a:gd name="T150" fmla="*/ 241 h 24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5" h="241">
                    <a:moveTo>
                      <a:pt x="11" y="143"/>
                    </a:moveTo>
                    <a:lnTo>
                      <a:pt x="18" y="150"/>
                    </a:lnTo>
                    <a:lnTo>
                      <a:pt x="13" y="162"/>
                    </a:lnTo>
                    <a:lnTo>
                      <a:pt x="13" y="169"/>
                    </a:lnTo>
                    <a:lnTo>
                      <a:pt x="16" y="173"/>
                    </a:lnTo>
                    <a:lnTo>
                      <a:pt x="33" y="179"/>
                    </a:lnTo>
                    <a:lnTo>
                      <a:pt x="46" y="188"/>
                    </a:lnTo>
                    <a:lnTo>
                      <a:pt x="73" y="191"/>
                    </a:lnTo>
                    <a:lnTo>
                      <a:pt x="80" y="198"/>
                    </a:lnTo>
                    <a:lnTo>
                      <a:pt x="82" y="208"/>
                    </a:lnTo>
                    <a:lnTo>
                      <a:pt x="77" y="216"/>
                    </a:lnTo>
                    <a:lnTo>
                      <a:pt x="79" y="223"/>
                    </a:lnTo>
                    <a:lnTo>
                      <a:pt x="91" y="241"/>
                    </a:lnTo>
                    <a:lnTo>
                      <a:pt x="148" y="231"/>
                    </a:lnTo>
                    <a:lnTo>
                      <a:pt x="203" y="235"/>
                    </a:lnTo>
                    <a:lnTo>
                      <a:pt x="217" y="224"/>
                    </a:lnTo>
                    <a:lnTo>
                      <a:pt x="223" y="191"/>
                    </a:lnTo>
                    <a:lnTo>
                      <a:pt x="212" y="179"/>
                    </a:lnTo>
                    <a:lnTo>
                      <a:pt x="203" y="157"/>
                    </a:lnTo>
                    <a:lnTo>
                      <a:pt x="201" y="137"/>
                    </a:lnTo>
                    <a:lnTo>
                      <a:pt x="211" y="129"/>
                    </a:lnTo>
                    <a:lnTo>
                      <a:pt x="242" y="119"/>
                    </a:lnTo>
                    <a:lnTo>
                      <a:pt x="245" y="114"/>
                    </a:lnTo>
                    <a:lnTo>
                      <a:pt x="237" y="96"/>
                    </a:lnTo>
                    <a:lnTo>
                      <a:pt x="211" y="59"/>
                    </a:lnTo>
                    <a:lnTo>
                      <a:pt x="201" y="56"/>
                    </a:lnTo>
                    <a:lnTo>
                      <a:pt x="189" y="60"/>
                    </a:lnTo>
                    <a:lnTo>
                      <a:pt x="181" y="66"/>
                    </a:lnTo>
                    <a:lnTo>
                      <a:pt x="176" y="64"/>
                    </a:lnTo>
                    <a:lnTo>
                      <a:pt x="176" y="57"/>
                    </a:lnTo>
                    <a:lnTo>
                      <a:pt x="160" y="45"/>
                    </a:lnTo>
                    <a:lnTo>
                      <a:pt x="170" y="40"/>
                    </a:lnTo>
                    <a:lnTo>
                      <a:pt x="173" y="31"/>
                    </a:lnTo>
                    <a:lnTo>
                      <a:pt x="162" y="20"/>
                    </a:lnTo>
                    <a:lnTo>
                      <a:pt x="148" y="17"/>
                    </a:lnTo>
                    <a:lnTo>
                      <a:pt x="124" y="19"/>
                    </a:lnTo>
                    <a:lnTo>
                      <a:pt x="118" y="15"/>
                    </a:lnTo>
                    <a:lnTo>
                      <a:pt x="115" y="5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8" y="31"/>
                    </a:lnTo>
                    <a:lnTo>
                      <a:pt x="77" y="37"/>
                    </a:lnTo>
                    <a:lnTo>
                      <a:pt x="43" y="33"/>
                    </a:lnTo>
                    <a:lnTo>
                      <a:pt x="11" y="31"/>
                    </a:lnTo>
                    <a:lnTo>
                      <a:pt x="4" y="37"/>
                    </a:lnTo>
                    <a:lnTo>
                      <a:pt x="0" y="70"/>
                    </a:lnTo>
                    <a:lnTo>
                      <a:pt x="26" y="85"/>
                    </a:lnTo>
                    <a:lnTo>
                      <a:pt x="26" y="114"/>
                    </a:lnTo>
                    <a:lnTo>
                      <a:pt x="11" y="143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0" name="Freeform 34"/>
              <p:cNvSpPr>
                <a:spLocks/>
              </p:cNvSpPr>
              <p:nvPr/>
            </p:nvSpPr>
            <p:spPr bwMode="auto">
              <a:xfrm>
                <a:off x="3705" y="3000"/>
                <a:ext cx="552" cy="419"/>
              </a:xfrm>
              <a:custGeom>
                <a:avLst/>
                <a:gdLst>
                  <a:gd name="T0" fmla="*/ 0 w 1438"/>
                  <a:gd name="T1" fmla="*/ 0 h 1090"/>
                  <a:gd name="T2" fmla="*/ 0 w 1438"/>
                  <a:gd name="T3" fmla="*/ 0 h 1090"/>
                  <a:gd name="T4" fmla="*/ 0 w 1438"/>
                  <a:gd name="T5" fmla="*/ 0 h 1090"/>
                  <a:gd name="T6" fmla="*/ 0 w 1438"/>
                  <a:gd name="T7" fmla="*/ 0 h 1090"/>
                  <a:gd name="T8" fmla="*/ 0 w 1438"/>
                  <a:gd name="T9" fmla="*/ 0 h 1090"/>
                  <a:gd name="T10" fmla="*/ 0 w 1438"/>
                  <a:gd name="T11" fmla="*/ 0 h 1090"/>
                  <a:gd name="T12" fmla="*/ 0 w 1438"/>
                  <a:gd name="T13" fmla="*/ 0 h 1090"/>
                  <a:gd name="T14" fmla="*/ 0 w 1438"/>
                  <a:gd name="T15" fmla="*/ 0 h 1090"/>
                  <a:gd name="T16" fmla="*/ 0 w 1438"/>
                  <a:gd name="T17" fmla="*/ 0 h 1090"/>
                  <a:gd name="T18" fmla="*/ 0 w 1438"/>
                  <a:gd name="T19" fmla="*/ 0 h 1090"/>
                  <a:gd name="T20" fmla="*/ 0 w 1438"/>
                  <a:gd name="T21" fmla="*/ 0 h 1090"/>
                  <a:gd name="T22" fmla="*/ 0 w 1438"/>
                  <a:gd name="T23" fmla="*/ 0 h 1090"/>
                  <a:gd name="T24" fmla="*/ 0 w 1438"/>
                  <a:gd name="T25" fmla="*/ 0 h 1090"/>
                  <a:gd name="T26" fmla="*/ 0 w 1438"/>
                  <a:gd name="T27" fmla="*/ 0 h 1090"/>
                  <a:gd name="T28" fmla="*/ 0 w 1438"/>
                  <a:gd name="T29" fmla="*/ 0 h 1090"/>
                  <a:gd name="T30" fmla="*/ 0 w 1438"/>
                  <a:gd name="T31" fmla="*/ 0 h 1090"/>
                  <a:gd name="T32" fmla="*/ 0 w 1438"/>
                  <a:gd name="T33" fmla="*/ 0 h 1090"/>
                  <a:gd name="T34" fmla="*/ 0 w 1438"/>
                  <a:gd name="T35" fmla="*/ 0 h 1090"/>
                  <a:gd name="T36" fmla="*/ 0 w 1438"/>
                  <a:gd name="T37" fmla="*/ 0 h 1090"/>
                  <a:gd name="T38" fmla="*/ 0 w 1438"/>
                  <a:gd name="T39" fmla="*/ 0 h 1090"/>
                  <a:gd name="T40" fmla="*/ 0 w 1438"/>
                  <a:gd name="T41" fmla="*/ 0 h 1090"/>
                  <a:gd name="T42" fmla="*/ 0 w 1438"/>
                  <a:gd name="T43" fmla="*/ 0 h 1090"/>
                  <a:gd name="T44" fmla="*/ 0 w 1438"/>
                  <a:gd name="T45" fmla="*/ 0 h 1090"/>
                  <a:gd name="T46" fmla="*/ 0 w 1438"/>
                  <a:gd name="T47" fmla="*/ 0 h 1090"/>
                  <a:gd name="T48" fmla="*/ 0 w 1438"/>
                  <a:gd name="T49" fmla="*/ 0 h 1090"/>
                  <a:gd name="T50" fmla="*/ 0 w 1438"/>
                  <a:gd name="T51" fmla="*/ 0 h 1090"/>
                  <a:gd name="T52" fmla="*/ 0 w 1438"/>
                  <a:gd name="T53" fmla="*/ 0 h 1090"/>
                  <a:gd name="T54" fmla="*/ 0 w 1438"/>
                  <a:gd name="T55" fmla="*/ 0 h 1090"/>
                  <a:gd name="T56" fmla="*/ 0 w 1438"/>
                  <a:gd name="T57" fmla="*/ 0 h 1090"/>
                  <a:gd name="T58" fmla="*/ 0 w 1438"/>
                  <a:gd name="T59" fmla="*/ 0 h 1090"/>
                  <a:gd name="T60" fmla="*/ 0 w 1438"/>
                  <a:gd name="T61" fmla="*/ 0 h 1090"/>
                  <a:gd name="T62" fmla="*/ 0 w 1438"/>
                  <a:gd name="T63" fmla="*/ 0 h 1090"/>
                  <a:gd name="T64" fmla="*/ 0 w 1438"/>
                  <a:gd name="T65" fmla="*/ 0 h 1090"/>
                  <a:gd name="T66" fmla="*/ 0 w 1438"/>
                  <a:gd name="T67" fmla="*/ 0 h 1090"/>
                  <a:gd name="T68" fmla="*/ 0 w 1438"/>
                  <a:gd name="T69" fmla="*/ 0 h 1090"/>
                  <a:gd name="T70" fmla="*/ 0 w 1438"/>
                  <a:gd name="T71" fmla="*/ 0 h 1090"/>
                  <a:gd name="T72" fmla="*/ 0 w 1438"/>
                  <a:gd name="T73" fmla="*/ 0 h 1090"/>
                  <a:gd name="T74" fmla="*/ 0 w 1438"/>
                  <a:gd name="T75" fmla="*/ 0 h 1090"/>
                  <a:gd name="T76" fmla="*/ 0 w 1438"/>
                  <a:gd name="T77" fmla="*/ 0 h 1090"/>
                  <a:gd name="T78" fmla="*/ 0 w 1438"/>
                  <a:gd name="T79" fmla="*/ 0 h 1090"/>
                  <a:gd name="T80" fmla="*/ 0 w 1438"/>
                  <a:gd name="T81" fmla="*/ 0 h 1090"/>
                  <a:gd name="T82" fmla="*/ 0 w 1438"/>
                  <a:gd name="T83" fmla="*/ 0 h 1090"/>
                  <a:gd name="T84" fmla="*/ 0 w 1438"/>
                  <a:gd name="T85" fmla="*/ 0 h 1090"/>
                  <a:gd name="T86" fmla="*/ 0 w 1438"/>
                  <a:gd name="T87" fmla="*/ 0 h 1090"/>
                  <a:gd name="T88" fmla="*/ 0 w 1438"/>
                  <a:gd name="T89" fmla="*/ 0 h 1090"/>
                  <a:gd name="T90" fmla="*/ 0 w 1438"/>
                  <a:gd name="T91" fmla="*/ 0 h 1090"/>
                  <a:gd name="T92" fmla="*/ 0 w 1438"/>
                  <a:gd name="T93" fmla="*/ 0 h 1090"/>
                  <a:gd name="T94" fmla="*/ 0 w 1438"/>
                  <a:gd name="T95" fmla="*/ 0 h 1090"/>
                  <a:gd name="T96" fmla="*/ 0 w 1438"/>
                  <a:gd name="T97" fmla="*/ 0 h 1090"/>
                  <a:gd name="T98" fmla="*/ 0 w 1438"/>
                  <a:gd name="T99" fmla="*/ 0 h 1090"/>
                  <a:gd name="T100" fmla="*/ 0 w 1438"/>
                  <a:gd name="T101" fmla="*/ 0 h 1090"/>
                  <a:gd name="T102" fmla="*/ 0 w 1438"/>
                  <a:gd name="T103" fmla="*/ 0 h 1090"/>
                  <a:gd name="T104" fmla="*/ 0 w 1438"/>
                  <a:gd name="T105" fmla="*/ 0 h 1090"/>
                  <a:gd name="T106" fmla="*/ 0 w 1438"/>
                  <a:gd name="T107" fmla="*/ 0 h 1090"/>
                  <a:gd name="T108" fmla="*/ 0 w 1438"/>
                  <a:gd name="T109" fmla="*/ 0 h 1090"/>
                  <a:gd name="T110" fmla="*/ 0 w 1438"/>
                  <a:gd name="T111" fmla="*/ 0 h 1090"/>
                  <a:gd name="T112" fmla="*/ 0 w 1438"/>
                  <a:gd name="T113" fmla="*/ 0 h 1090"/>
                  <a:gd name="T114" fmla="*/ 0 w 1438"/>
                  <a:gd name="T115" fmla="*/ 0 h 1090"/>
                  <a:gd name="T116" fmla="*/ 0 w 1438"/>
                  <a:gd name="T117" fmla="*/ 0 h 1090"/>
                  <a:gd name="T118" fmla="*/ 0 w 1438"/>
                  <a:gd name="T119" fmla="*/ 0 h 1090"/>
                  <a:gd name="T120" fmla="*/ 0 w 1438"/>
                  <a:gd name="T121" fmla="*/ 0 h 1090"/>
                  <a:gd name="T122" fmla="*/ 0 w 1438"/>
                  <a:gd name="T123" fmla="*/ 0 h 109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38"/>
                  <a:gd name="T187" fmla="*/ 0 h 1090"/>
                  <a:gd name="T188" fmla="*/ 1438 w 1438"/>
                  <a:gd name="T189" fmla="*/ 1090 h 109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38" h="1090">
                    <a:moveTo>
                      <a:pt x="1121" y="140"/>
                    </a:moveTo>
                    <a:lnTo>
                      <a:pt x="1121" y="163"/>
                    </a:lnTo>
                    <a:lnTo>
                      <a:pt x="1117" y="172"/>
                    </a:lnTo>
                    <a:lnTo>
                      <a:pt x="1107" y="172"/>
                    </a:lnTo>
                    <a:lnTo>
                      <a:pt x="1093" y="171"/>
                    </a:lnTo>
                    <a:lnTo>
                      <a:pt x="1076" y="168"/>
                    </a:lnTo>
                    <a:lnTo>
                      <a:pt x="1060" y="176"/>
                    </a:lnTo>
                    <a:lnTo>
                      <a:pt x="1048" y="176"/>
                    </a:lnTo>
                    <a:lnTo>
                      <a:pt x="1035" y="171"/>
                    </a:lnTo>
                    <a:lnTo>
                      <a:pt x="1029" y="154"/>
                    </a:lnTo>
                    <a:lnTo>
                      <a:pt x="1015" y="143"/>
                    </a:lnTo>
                    <a:lnTo>
                      <a:pt x="1001" y="140"/>
                    </a:lnTo>
                    <a:lnTo>
                      <a:pt x="990" y="140"/>
                    </a:lnTo>
                    <a:lnTo>
                      <a:pt x="972" y="147"/>
                    </a:lnTo>
                    <a:lnTo>
                      <a:pt x="949" y="149"/>
                    </a:lnTo>
                    <a:lnTo>
                      <a:pt x="930" y="153"/>
                    </a:lnTo>
                    <a:lnTo>
                      <a:pt x="903" y="171"/>
                    </a:lnTo>
                    <a:lnTo>
                      <a:pt x="889" y="180"/>
                    </a:lnTo>
                    <a:lnTo>
                      <a:pt x="874" y="183"/>
                    </a:lnTo>
                    <a:lnTo>
                      <a:pt x="861" y="183"/>
                    </a:lnTo>
                    <a:lnTo>
                      <a:pt x="856" y="176"/>
                    </a:lnTo>
                    <a:lnTo>
                      <a:pt x="856" y="169"/>
                    </a:lnTo>
                    <a:lnTo>
                      <a:pt x="869" y="156"/>
                    </a:lnTo>
                    <a:lnTo>
                      <a:pt x="874" y="147"/>
                    </a:lnTo>
                    <a:lnTo>
                      <a:pt x="872" y="136"/>
                    </a:lnTo>
                    <a:lnTo>
                      <a:pt x="863" y="127"/>
                    </a:lnTo>
                    <a:lnTo>
                      <a:pt x="845" y="117"/>
                    </a:lnTo>
                    <a:lnTo>
                      <a:pt x="841" y="105"/>
                    </a:lnTo>
                    <a:lnTo>
                      <a:pt x="831" y="103"/>
                    </a:lnTo>
                    <a:lnTo>
                      <a:pt x="819" y="106"/>
                    </a:lnTo>
                    <a:lnTo>
                      <a:pt x="801" y="99"/>
                    </a:lnTo>
                    <a:lnTo>
                      <a:pt x="794" y="102"/>
                    </a:lnTo>
                    <a:lnTo>
                      <a:pt x="783" y="121"/>
                    </a:lnTo>
                    <a:lnTo>
                      <a:pt x="772" y="128"/>
                    </a:lnTo>
                    <a:lnTo>
                      <a:pt x="762" y="158"/>
                    </a:lnTo>
                    <a:lnTo>
                      <a:pt x="754" y="167"/>
                    </a:lnTo>
                    <a:lnTo>
                      <a:pt x="740" y="174"/>
                    </a:lnTo>
                    <a:lnTo>
                      <a:pt x="718" y="176"/>
                    </a:lnTo>
                    <a:lnTo>
                      <a:pt x="710" y="183"/>
                    </a:lnTo>
                    <a:lnTo>
                      <a:pt x="701" y="194"/>
                    </a:lnTo>
                    <a:lnTo>
                      <a:pt x="703" y="207"/>
                    </a:lnTo>
                    <a:lnTo>
                      <a:pt x="717" y="227"/>
                    </a:lnTo>
                    <a:lnTo>
                      <a:pt x="725" y="243"/>
                    </a:lnTo>
                    <a:lnTo>
                      <a:pt x="725" y="251"/>
                    </a:lnTo>
                    <a:lnTo>
                      <a:pt x="714" y="263"/>
                    </a:lnTo>
                    <a:lnTo>
                      <a:pt x="649" y="306"/>
                    </a:lnTo>
                    <a:lnTo>
                      <a:pt x="580" y="361"/>
                    </a:lnTo>
                    <a:lnTo>
                      <a:pt x="569" y="369"/>
                    </a:lnTo>
                    <a:lnTo>
                      <a:pt x="558" y="369"/>
                    </a:lnTo>
                    <a:lnTo>
                      <a:pt x="547" y="365"/>
                    </a:lnTo>
                    <a:lnTo>
                      <a:pt x="536" y="365"/>
                    </a:lnTo>
                    <a:lnTo>
                      <a:pt x="508" y="382"/>
                    </a:lnTo>
                    <a:lnTo>
                      <a:pt x="494" y="386"/>
                    </a:lnTo>
                    <a:lnTo>
                      <a:pt x="475" y="383"/>
                    </a:lnTo>
                    <a:lnTo>
                      <a:pt x="452" y="376"/>
                    </a:lnTo>
                    <a:lnTo>
                      <a:pt x="433" y="376"/>
                    </a:lnTo>
                    <a:lnTo>
                      <a:pt x="397" y="378"/>
                    </a:lnTo>
                    <a:lnTo>
                      <a:pt x="354" y="368"/>
                    </a:lnTo>
                    <a:lnTo>
                      <a:pt x="343" y="369"/>
                    </a:lnTo>
                    <a:lnTo>
                      <a:pt x="332" y="380"/>
                    </a:lnTo>
                    <a:lnTo>
                      <a:pt x="325" y="382"/>
                    </a:lnTo>
                    <a:lnTo>
                      <a:pt x="307" y="371"/>
                    </a:lnTo>
                    <a:lnTo>
                      <a:pt x="298" y="358"/>
                    </a:lnTo>
                    <a:lnTo>
                      <a:pt x="298" y="347"/>
                    </a:lnTo>
                    <a:lnTo>
                      <a:pt x="304" y="327"/>
                    </a:lnTo>
                    <a:lnTo>
                      <a:pt x="304" y="318"/>
                    </a:lnTo>
                    <a:lnTo>
                      <a:pt x="298" y="311"/>
                    </a:lnTo>
                    <a:lnTo>
                      <a:pt x="287" y="310"/>
                    </a:lnTo>
                    <a:lnTo>
                      <a:pt x="273" y="311"/>
                    </a:lnTo>
                    <a:lnTo>
                      <a:pt x="262" y="303"/>
                    </a:lnTo>
                    <a:lnTo>
                      <a:pt x="241" y="278"/>
                    </a:lnTo>
                    <a:lnTo>
                      <a:pt x="221" y="263"/>
                    </a:lnTo>
                    <a:lnTo>
                      <a:pt x="213" y="249"/>
                    </a:lnTo>
                    <a:lnTo>
                      <a:pt x="179" y="256"/>
                    </a:lnTo>
                    <a:lnTo>
                      <a:pt x="158" y="267"/>
                    </a:lnTo>
                    <a:lnTo>
                      <a:pt x="151" y="274"/>
                    </a:lnTo>
                    <a:lnTo>
                      <a:pt x="118" y="282"/>
                    </a:lnTo>
                    <a:lnTo>
                      <a:pt x="89" y="284"/>
                    </a:lnTo>
                    <a:lnTo>
                      <a:pt x="75" y="282"/>
                    </a:lnTo>
                    <a:lnTo>
                      <a:pt x="66" y="282"/>
                    </a:lnTo>
                    <a:lnTo>
                      <a:pt x="56" y="299"/>
                    </a:lnTo>
                    <a:lnTo>
                      <a:pt x="45" y="302"/>
                    </a:lnTo>
                    <a:lnTo>
                      <a:pt x="30" y="305"/>
                    </a:lnTo>
                    <a:lnTo>
                      <a:pt x="19" y="311"/>
                    </a:lnTo>
                    <a:lnTo>
                      <a:pt x="13" y="325"/>
                    </a:lnTo>
                    <a:lnTo>
                      <a:pt x="13" y="338"/>
                    </a:lnTo>
                    <a:lnTo>
                      <a:pt x="23" y="378"/>
                    </a:lnTo>
                    <a:lnTo>
                      <a:pt x="27" y="402"/>
                    </a:lnTo>
                    <a:lnTo>
                      <a:pt x="31" y="420"/>
                    </a:lnTo>
                    <a:lnTo>
                      <a:pt x="47" y="464"/>
                    </a:lnTo>
                    <a:lnTo>
                      <a:pt x="60" y="498"/>
                    </a:lnTo>
                    <a:lnTo>
                      <a:pt x="58" y="511"/>
                    </a:lnTo>
                    <a:lnTo>
                      <a:pt x="49" y="524"/>
                    </a:lnTo>
                    <a:lnTo>
                      <a:pt x="41" y="531"/>
                    </a:lnTo>
                    <a:lnTo>
                      <a:pt x="41" y="540"/>
                    </a:lnTo>
                    <a:lnTo>
                      <a:pt x="44" y="550"/>
                    </a:lnTo>
                    <a:lnTo>
                      <a:pt x="77" y="565"/>
                    </a:lnTo>
                    <a:lnTo>
                      <a:pt x="100" y="575"/>
                    </a:lnTo>
                    <a:lnTo>
                      <a:pt x="113" y="591"/>
                    </a:lnTo>
                    <a:lnTo>
                      <a:pt x="111" y="606"/>
                    </a:lnTo>
                    <a:lnTo>
                      <a:pt x="107" y="623"/>
                    </a:lnTo>
                    <a:lnTo>
                      <a:pt x="110" y="633"/>
                    </a:lnTo>
                    <a:lnTo>
                      <a:pt x="111" y="645"/>
                    </a:lnTo>
                    <a:lnTo>
                      <a:pt x="103" y="653"/>
                    </a:lnTo>
                    <a:lnTo>
                      <a:pt x="93" y="660"/>
                    </a:lnTo>
                    <a:lnTo>
                      <a:pt x="72" y="663"/>
                    </a:lnTo>
                    <a:lnTo>
                      <a:pt x="58" y="668"/>
                    </a:lnTo>
                    <a:lnTo>
                      <a:pt x="44" y="693"/>
                    </a:lnTo>
                    <a:lnTo>
                      <a:pt x="42" y="695"/>
                    </a:lnTo>
                    <a:lnTo>
                      <a:pt x="33" y="704"/>
                    </a:lnTo>
                    <a:lnTo>
                      <a:pt x="31" y="725"/>
                    </a:lnTo>
                    <a:lnTo>
                      <a:pt x="30" y="742"/>
                    </a:lnTo>
                    <a:lnTo>
                      <a:pt x="30" y="764"/>
                    </a:lnTo>
                    <a:lnTo>
                      <a:pt x="17" y="769"/>
                    </a:lnTo>
                    <a:lnTo>
                      <a:pt x="14" y="780"/>
                    </a:lnTo>
                    <a:lnTo>
                      <a:pt x="3" y="784"/>
                    </a:lnTo>
                    <a:lnTo>
                      <a:pt x="0" y="788"/>
                    </a:lnTo>
                    <a:lnTo>
                      <a:pt x="5" y="795"/>
                    </a:lnTo>
                    <a:lnTo>
                      <a:pt x="28" y="808"/>
                    </a:lnTo>
                    <a:lnTo>
                      <a:pt x="38" y="808"/>
                    </a:lnTo>
                    <a:lnTo>
                      <a:pt x="67" y="812"/>
                    </a:lnTo>
                    <a:lnTo>
                      <a:pt x="75" y="817"/>
                    </a:lnTo>
                    <a:lnTo>
                      <a:pt x="83" y="815"/>
                    </a:lnTo>
                    <a:lnTo>
                      <a:pt x="93" y="805"/>
                    </a:lnTo>
                    <a:lnTo>
                      <a:pt x="124" y="815"/>
                    </a:lnTo>
                    <a:lnTo>
                      <a:pt x="119" y="833"/>
                    </a:lnTo>
                    <a:lnTo>
                      <a:pt x="121" y="846"/>
                    </a:lnTo>
                    <a:lnTo>
                      <a:pt x="130" y="852"/>
                    </a:lnTo>
                    <a:lnTo>
                      <a:pt x="133" y="859"/>
                    </a:lnTo>
                    <a:lnTo>
                      <a:pt x="152" y="882"/>
                    </a:lnTo>
                    <a:lnTo>
                      <a:pt x="168" y="900"/>
                    </a:lnTo>
                    <a:lnTo>
                      <a:pt x="165" y="906"/>
                    </a:lnTo>
                    <a:lnTo>
                      <a:pt x="168" y="910"/>
                    </a:lnTo>
                    <a:lnTo>
                      <a:pt x="174" y="907"/>
                    </a:lnTo>
                    <a:lnTo>
                      <a:pt x="183" y="910"/>
                    </a:lnTo>
                    <a:lnTo>
                      <a:pt x="224" y="951"/>
                    </a:lnTo>
                    <a:lnTo>
                      <a:pt x="263" y="981"/>
                    </a:lnTo>
                    <a:lnTo>
                      <a:pt x="274" y="997"/>
                    </a:lnTo>
                    <a:lnTo>
                      <a:pt x="273" y="1026"/>
                    </a:lnTo>
                    <a:lnTo>
                      <a:pt x="276" y="1037"/>
                    </a:lnTo>
                    <a:lnTo>
                      <a:pt x="354" y="1075"/>
                    </a:lnTo>
                    <a:lnTo>
                      <a:pt x="386" y="1090"/>
                    </a:lnTo>
                    <a:lnTo>
                      <a:pt x="395" y="1085"/>
                    </a:lnTo>
                    <a:lnTo>
                      <a:pt x="400" y="1074"/>
                    </a:lnTo>
                    <a:lnTo>
                      <a:pt x="405" y="1064"/>
                    </a:lnTo>
                    <a:lnTo>
                      <a:pt x="419" y="1052"/>
                    </a:lnTo>
                    <a:lnTo>
                      <a:pt x="430" y="1042"/>
                    </a:lnTo>
                    <a:lnTo>
                      <a:pt x="430" y="1037"/>
                    </a:lnTo>
                    <a:lnTo>
                      <a:pt x="425" y="1020"/>
                    </a:lnTo>
                    <a:lnTo>
                      <a:pt x="431" y="1020"/>
                    </a:lnTo>
                    <a:lnTo>
                      <a:pt x="447" y="1023"/>
                    </a:lnTo>
                    <a:lnTo>
                      <a:pt x="481" y="984"/>
                    </a:lnTo>
                    <a:lnTo>
                      <a:pt x="503" y="970"/>
                    </a:lnTo>
                    <a:lnTo>
                      <a:pt x="508" y="961"/>
                    </a:lnTo>
                    <a:lnTo>
                      <a:pt x="502" y="951"/>
                    </a:lnTo>
                    <a:lnTo>
                      <a:pt x="511" y="943"/>
                    </a:lnTo>
                    <a:lnTo>
                      <a:pt x="510" y="930"/>
                    </a:lnTo>
                    <a:lnTo>
                      <a:pt x="514" y="919"/>
                    </a:lnTo>
                    <a:lnTo>
                      <a:pt x="516" y="913"/>
                    </a:lnTo>
                    <a:lnTo>
                      <a:pt x="519" y="897"/>
                    </a:lnTo>
                    <a:lnTo>
                      <a:pt x="516" y="885"/>
                    </a:lnTo>
                    <a:lnTo>
                      <a:pt x="503" y="871"/>
                    </a:lnTo>
                    <a:lnTo>
                      <a:pt x="503" y="867"/>
                    </a:lnTo>
                    <a:lnTo>
                      <a:pt x="544" y="846"/>
                    </a:lnTo>
                    <a:lnTo>
                      <a:pt x="561" y="853"/>
                    </a:lnTo>
                    <a:lnTo>
                      <a:pt x="566" y="853"/>
                    </a:lnTo>
                    <a:lnTo>
                      <a:pt x="579" y="845"/>
                    </a:lnTo>
                    <a:lnTo>
                      <a:pt x="583" y="837"/>
                    </a:lnTo>
                    <a:lnTo>
                      <a:pt x="594" y="833"/>
                    </a:lnTo>
                    <a:lnTo>
                      <a:pt x="616" y="838"/>
                    </a:lnTo>
                    <a:lnTo>
                      <a:pt x="619" y="859"/>
                    </a:lnTo>
                    <a:lnTo>
                      <a:pt x="612" y="885"/>
                    </a:lnTo>
                    <a:lnTo>
                      <a:pt x="623" y="890"/>
                    </a:lnTo>
                    <a:lnTo>
                      <a:pt x="627" y="908"/>
                    </a:lnTo>
                    <a:lnTo>
                      <a:pt x="638" y="922"/>
                    </a:lnTo>
                    <a:lnTo>
                      <a:pt x="638" y="933"/>
                    </a:lnTo>
                    <a:lnTo>
                      <a:pt x="624" y="952"/>
                    </a:lnTo>
                    <a:lnTo>
                      <a:pt x="634" y="962"/>
                    </a:lnTo>
                    <a:lnTo>
                      <a:pt x="643" y="950"/>
                    </a:lnTo>
                    <a:lnTo>
                      <a:pt x="651" y="954"/>
                    </a:lnTo>
                    <a:lnTo>
                      <a:pt x="662" y="976"/>
                    </a:lnTo>
                    <a:lnTo>
                      <a:pt x="662" y="984"/>
                    </a:lnTo>
                    <a:lnTo>
                      <a:pt x="654" y="995"/>
                    </a:lnTo>
                    <a:lnTo>
                      <a:pt x="668" y="1002"/>
                    </a:lnTo>
                    <a:lnTo>
                      <a:pt x="682" y="991"/>
                    </a:lnTo>
                    <a:lnTo>
                      <a:pt x="695" y="994"/>
                    </a:lnTo>
                    <a:lnTo>
                      <a:pt x="695" y="1001"/>
                    </a:lnTo>
                    <a:lnTo>
                      <a:pt x="703" y="1010"/>
                    </a:lnTo>
                    <a:lnTo>
                      <a:pt x="706" y="1019"/>
                    </a:lnTo>
                    <a:lnTo>
                      <a:pt x="706" y="1027"/>
                    </a:lnTo>
                    <a:lnTo>
                      <a:pt x="707" y="1032"/>
                    </a:lnTo>
                    <a:lnTo>
                      <a:pt x="718" y="1028"/>
                    </a:lnTo>
                    <a:lnTo>
                      <a:pt x="728" y="1030"/>
                    </a:lnTo>
                    <a:lnTo>
                      <a:pt x="734" y="1038"/>
                    </a:lnTo>
                    <a:lnTo>
                      <a:pt x="742" y="1038"/>
                    </a:lnTo>
                    <a:lnTo>
                      <a:pt x="794" y="1028"/>
                    </a:lnTo>
                    <a:lnTo>
                      <a:pt x="809" y="1038"/>
                    </a:lnTo>
                    <a:lnTo>
                      <a:pt x="841" y="1072"/>
                    </a:lnTo>
                    <a:lnTo>
                      <a:pt x="869" y="1021"/>
                    </a:lnTo>
                    <a:lnTo>
                      <a:pt x="905" y="959"/>
                    </a:lnTo>
                    <a:lnTo>
                      <a:pt x="913" y="939"/>
                    </a:lnTo>
                    <a:lnTo>
                      <a:pt x="943" y="899"/>
                    </a:lnTo>
                    <a:lnTo>
                      <a:pt x="979" y="845"/>
                    </a:lnTo>
                    <a:lnTo>
                      <a:pt x="988" y="828"/>
                    </a:lnTo>
                    <a:lnTo>
                      <a:pt x="986" y="793"/>
                    </a:lnTo>
                    <a:lnTo>
                      <a:pt x="990" y="769"/>
                    </a:lnTo>
                    <a:lnTo>
                      <a:pt x="999" y="754"/>
                    </a:lnTo>
                    <a:lnTo>
                      <a:pt x="1013" y="724"/>
                    </a:lnTo>
                    <a:lnTo>
                      <a:pt x="1048" y="717"/>
                    </a:lnTo>
                    <a:lnTo>
                      <a:pt x="1079" y="680"/>
                    </a:lnTo>
                    <a:lnTo>
                      <a:pt x="1087" y="666"/>
                    </a:lnTo>
                    <a:lnTo>
                      <a:pt x="1092" y="645"/>
                    </a:lnTo>
                    <a:lnTo>
                      <a:pt x="1115" y="597"/>
                    </a:lnTo>
                    <a:lnTo>
                      <a:pt x="1120" y="586"/>
                    </a:lnTo>
                    <a:lnTo>
                      <a:pt x="1150" y="565"/>
                    </a:lnTo>
                    <a:lnTo>
                      <a:pt x="1159" y="551"/>
                    </a:lnTo>
                    <a:lnTo>
                      <a:pt x="1161" y="514"/>
                    </a:lnTo>
                    <a:lnTo>
                      <a:pt x="1214" y="424"/>
                    </a:lnTo>
                    <a:lnTo>
                      <a:pt x="1220" y="422"/>
                    </a:lnTo>
                    <a:lnTo>
                      <a:pt x="1248" y="396"/>
                    </a:lnTo>
                    <a:lnTo>
                      <a:pt x="1262" y="389"/>
                    </a:lnTo>
                    <a:lnTo>
                      <a:pt x="1256" y="379"/>
                    </a:lnTo>
                    <a:lnTo>
                      <a:pt x="1251" y="358"/>
                    </a:lnTo>
                    <a:lnTo>
                      <a:pt x="1267" y="298"/>
                    </a:lnTo>
                    <a:lnTo>
                      <a:pt x="1310" y="282"/>
                    </a:lnTo>
                    <a:lnTo>
                      <a:pt x="1369" y="158"/>
                    </a:lnTo>
                    <a:lnTo>
                      <a:pt x="1394" y="117"/>
                    </a:lnTo>
                    <a:lnTo>
                      <a:pt x="1438" y="52"/>
                    </a:lnTo>
                    <a:lnTo>
                      <a:pt x="1421" y="51"/>
                    </a:lnTo>
                    <a:lnTo>
                      <a:pt x="1415" y="47"/>
                    </a:lnTo>
                    <a:lnTo>
                      <a:pt x="1411" y="40"/>
                    </a:lnTo>
                    <a:lnTo>
                      <a:pt x="1410" y="27"/>
                    </a:lnTo>
                    <a:lnTo>
                      <a:pt x="1405" y="19"/>
                    </a:lnTo>
                    <a:lnTo>
                      <a:pt x="1396" y="15"/>
                    </a:lnTo>
                    <a:lnTo>
                      <a:pt x="1371" y="12"/>
                    </a:lnTo>
                    <a:lnTo>
                      <a:pt x="1330" y="0"/>
                    </a:lnTo>
                    <a:lnTo>
                      <a:pt x="1317" y="1"/>
                    </a:lnTo>
                    <a:lnTo>
                      <a:pt x="1299" y="4"/>
                    </a:lnTo>
                    <a:lnTo>
                      <a:pt x="1250" y="8"/>
                    </a:lnTo>
                    <a:lnTo>
                      <a:pt x="1223" y="12"/>
                    </a:lnTo>
                    <a:lnTo>
                      <a:pt x="1215" y="19"/>
                    </a:lnTo>
                    <a:lnTo>
                      <a:pt x="1214" y="30"/>
                    </a:lnTo>
                    <a:lnTo>
                      <a:pt x="1220" y="72"/>
                    </a:lnTo>
                    <a:lnTo>
                      <a:pt x="1215" y="80"/>
                    </a:lnTo>
                    <a:lnTo>
                      <a:pt x="1187" y="87"/>
                    </a:lnTo>
                    <a:lnTo>
                      <a:pt x="1173" y="84"/>
                    </a:lnTo>
                    <a:lnTo>
                      <a:pt x="1162" y="74"/>
                    </a:lnTo>
                    <a:lnTo>
                      <a:pt x="1154" y="55"/>
                    </a:lnTo>
                    <a:lnTo>
                      <a:pt x="1146" y="52"/>
                    </a:lnTo>
                    <a:lnTo>
                      <a:pt x="1140" y="52"/>
                    </a:lnTo>
                    <a:lnTo>
                      <a:pt x="1134" y="55"/>
                    </a:lnTo>
                    <a:lnTo>
                      <a:pt x="1131" y="65"/>
                    </a:lnTo>
                    <a:lnTo>
                      <a:pt x="1131" y="74"/>
                    </a:lnTo>
                    <a:lnTo>
                      <a:pt x="1137" y="94"/>
                    </a:lnTo>
                    <a:lnTo>
                      <a:pt x="1140" y="106"/>
                    </a:lnTo>
                    <a:lnTo>
                      <a:pt x="1131" y="120"/>
                    </a:lnTo>
                    <a:lnTo>
                      <a:pt x="1115" y="128"/>
                    </a:lnTo>
                    <a:lnTo>
                      <a:pt x="1117" y="134"/>
                    </a:lnTo>
                    <a:lnTo>
                      <a:pt x="1121" y="140"/>
                    </a:lnTo>
                    <a:lnTo>
                      <a:pt x="801" y="540"/>
                    </a:lnTo>
                    <a:lnTo>
                      <a:pt x="817" y="560"/>
                    </a:lnTo>
                    <a:lnTo>
                      <a:pt x="842" y="569"/>
                    </a:lnTo>
                    <a:lnTo>
                      <a:pt x="867" y="553"/>
                    </a:lnTo>
                    <a:lnTo>
                      <a:pt x="888" y="553"/>
                    </a:lnTo>
                    <a:lnTo>
                      <a:pt x="938" y="569"/>
                    </a:lnTo>
                    <a:lnTo>
                      <a:pt x="953" y="576"/>
                    </a:lnTo>
                    <a:lnTo>
                      <a:pt x="963" y="576"/>
                    </a:lnTo>
                    <a:lnTo>
                      <a:pt x="985" y="557"/>
                    </a:lnTo>
                    <a:lnTo>
                      <a:pt x="1010" y="543"/>
                    </a:lnTo>
                    <a:lnTo>
                      <a:pt x="1021" y="538"/>
                    </a:lnTo>
                    <a:lnTo>
                      <a:pt x="1033" y="509"/>
                    </a:lnTo>
                    <a:lnTo>
                      <a:pt x="1043" y="506"/>
                    </a:lnTo>
                    <a:lnTo>
                      <a:pt x="1066" y="509"/>
                    </a:lnTo>
                    <a:lnTo>
                      <a:pt x="1077" y="502"/>
                    </a:lnTo>
                    <a:lnTo>
                      <a:pt x="1084" y="459"/>
                    </a:lnTo>
                    <a:lnTo>
                      <a:pt x="1052" y="456"/>
                    </a:lnTo>
                    <a:lnTo>
                      <a:pt x="1026" y="449"/>
                    </a:lnTo>
                    <a:lnTo>
                      <a:pt x="1016" y="441"/>
                    </a:lnTo>
                    <a:lnTo>
                      <a:pt x="1004" y="451"/>
                    </a:lnTo>
                    <a:lnTo>
                      <a:pt x="988" y="452"/>
                    </a:lnTo>
                    <a:lnTo>
                      <a:pt x="963" y="437"/>
                    </a:lnTo>
                    <a:lnTo>
                      <a:pt x="953" y="429"/>
                    </a:lnTo>
                    <a:lnTo>
                      <a:pt x="952" y="424"/>
                    </a:lnTo>
                    <a:lnTo>
                      <a:pt x="955" y="419"/>
                    </a:lnTo>
                    <a:lnTo>
                      <a:pt x="964" y="416"/>
                    </a:lnTo>
                    <a:lnTo>
                      <a:pt x="961" y="409"/>
                    </a:lnTo>
                    <a:lnTo>
                      <a:pt x="953" y="408"/>
                    </a:lnTo>
                    <a:lnTo>
                      <a:pt x="946" y="402"/>
                    </a:lnTo>
                    <a:lnTo>
                      <a:pt x="935" y="401"/>
                    </a:lnTo>
                    <a:lnTo>
                      <a:pt x="927" y="402"/>
                    </a:lnTo>
                    <a:lnTo>
                      <a:pt x="914" y="412"/>
                    </a:lnTo>
                    <a:lnTo>
                      <a:pt x="903" y="413"/>
                    </a:lnTo>
                    <a:lnTo>
                      <a:pt x="891" y="411"/>
                    </a:lnTo>
                    <a:lnTo>
                      <a:pt x="870" y="396"/>
                    </a:lnTo>
                    <a:lnTo>
                      <a:pt x="867" y="382"/>
                    </a:lnTo>
                    <a:lnTo>
                      <a:pt x="830" y="383"/>
                    </a:lnTo>
                    <a:lnTo>
                      <a:pt x="847" y="415"/>
                    </a:lnTo>
                    <a:lnTo>
                      <a:pt x="856" y="438"/>
                    </a:lnTo>
                    <a:lnTo>
                      <a:pt x="853" y="453"/>
                    </a:lnTo>
                    <a:lnTo>
                      <a:pt x="845" y="462"/>
                    </a:lnTo>
                    <a:lnTo>
                      <a:pt x="841" y="473"/>
                    </a:lnTo>
                    <a:lnTo>
                      <a:pt x="841" y="481"/>
                    </a:lnTo>
                    <a:lnTo>
                      <a:pt x="845" y="488"/>
                    </a:lnTo>
                    <a:lnTo>
                      <a:pt x="864" y="491"/>
                    </a:lnTo>
                    <a:lnTo>
                      <a:pt x="870" y="496"/>
                    </a:lnTo>
                    <a:lnTo>
                      <a:pt x="872" y="503"/>
                    </a:lnTo>
                    <a:lnTo>
                      <a:pt x="864" y="510"/>
                    </a:lnTo>
                    <a:lnTo>
                      <a:pt x="831" y="510"/>
                    </a:lnTo>
                    <a:lnTo>
                      <a:pt x="822" y="511"/>
                    </a:lnTo>
                    <a:lnTo>
                      <a:pt x="815" y="518"/>
                    </a:lnTo>
                    <a:lnTo>
                      <a:pt x="817" y="531"/>
                    </a:lnTo>
                    <a:lnTo>
                      <a:pt x="812" y="539"/>
                    </a:lnTo>
                    <a:lnTo>
                      <a:pt x="801" y="540"/>
                    </a:lnTo>
                    <a:lnTo>
                      <a:pt x="1121" y="140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1" name="Freeform 35"/>
              <p:cNvSpPr>
                <a:spLocks/>
              </p:cNvSpPr>
              <p:nvPr/>
            </p:nvSpPr>
            <p:spPr bwMode="auto">
              <a:xfrm>
                <a:off x="3705" y="3000"/>
                <a:ext cx="552" cy="419"/>
              </a:xfrm>
              <a:custGeom>
                <a:avLst/>
                <a:gdLst>
                  <a:gd name="T0" fmla="*/ 0 w 1438"/>
                  <a:gd name="T1" fmla="*/ 0 h 1090"/>
                  <a:gd name="T2" fmla="*/ 0 w 1438"/>
                  <a:gd name="T3" fmla="*/ 0 h 1090"/>
                  <a:gd name="T4" fmla="*/ 0 w 1438"/>
                  <a:gd name="T5" fmla="*/ 0 h 1090"/>
                  <a:gd name="T6" fmla="*/ 0 w 1438"/>
                  <a:gd name="T7" fmla="*/ 0 h 1090"/>
                  <a:gd name="T8" fmla="*/ 0 w 1438"/>
                  <a:gd name="T9" fmla="*/ 0 h 1090"/>
                  <a:gd name="T10" fmla="*/ 0 w 1438"/>
                  <a:gd name="T11" fmla="*/ 0 h 1090"/>
                  <a:gd name="T12" fmla="*/ 0 w 1438"/>
                  <a:gd name="T13" fmla="*/ 0 h 1090"/>
                  <a:gd name="T14" fmla="*/ 0 w 1438"/>
                  <a:gd name="T15" fmla="*/ 0 h 1090"/>
                  <a:gd name="T16" fmla="*/ 0 w 1438"/>
                  <a:gd name="T17" fmla="*/ 0 h 1090"/>
                  <a:gd name="T18" fmla="*/ 0 w 1438"/>
                  <a:gd name="T19" fmla="*/ 0 h 1090"/>
                  <a:gd name="T20" fmla="*/ 0 w 1438"/>
                  <a:gd name="T21" fmla="*/ 0 h 1090"/>
                  <a:gd name="T22" fmla="*/ 0 w 1438"/>
                  <a:gd name="T23" fmla="*/ 0 h 1090"/>
                  <a:gd name="T24" fmla="*/ 0 w 1438"/>
                  <a:gd name="T25" fmla="*/ 0 h 1090"/>
                  <a:gd name="T26" fmla="*/ 0 w 1438"/>
                  <a:gd name="T27" fmla="*/ 0 h 1090"/>
                  <a:gd name="T28" fmla="*/ 0 w 1438"/>
                  <a:gd name="T29" fmla="*/ 0 h 1090"/>
                  <a:gd name="T30" fmla="*/ 0 w 1438"/>
                  <a:gd name="T31" fmla="*/ 0 h 1090"/>
                  <a:gd name="T32" fmla="*/ 0 w 1438"/>
                  <a:gd name="T33" fmla="*/ 0 h 1090"/>
                  <a:gd name="T34" fmla="*/ 0 w 1438"/>
                  <a:gd name="T35" fmla="*/ 0 h 1090"/>
                  <a:gd name="T36" fmla="*/ 0 w 1438"/>
                  <a:gd name="T37" fmla="*/ 0 h 1090"/>
                  <a:gd name="T38" fmla="*/ 0 w 1438"/>
                  <a:gd name="T39" fmla="*/ 0 h 1090"/>
                  <a:gd name="T40" fmla="*/ 0 w 1438"/>
                  <a:gd name="T41" fmla="*/ 0 h 1090"/>
                  <a:gd name="T42" fmla="*/ 0 w 1438"/>
                  <a:gd name="T43" fmla="*/ 0 h 1090"/>
                  <a:gd name="T44" fmla="*/ 0 w 1438"/>
                  <a:gd name="T45" fmla="*/ 0 h 1090"/>
                  <a:gd name="T46" fmla="*/ 0 w 1438"/>
                  <a:gd name="T47" fmla="*/ 0 h 1090"/>
                  <a:gd name="T48" fmla="*/ 0 w 1438"/>
                  <a:gd name="T49" fmla="*/ 0 h 1090"/>
                  <a:gd name="T50" fmla="*/ 0 w 1438"/>
                  <a:gd name="T51" fmla="*/ 0 h 1090"/>
                  <a:gd name="T52" fmla="*/ 0 w 1438"/>
                  <a:gd name="T53" fmla="*/ 0 h 1090"/>
                  <a:gd name="T54" fmla="*/ 0 w 1438"/>
                  <a:gd name="T55" fmla="*/ 0 h 1090"/>
                  <a:gd name="T56" fmla="*/ 0 w 1438"/>
                  <a:gd name="T57" fmla="*/ 0 h 1090"/>
                  <a:gd name="T58" fmla="*/ 0 w 1438"/>
                  <a:gd name="T59" fmla="*/ 0 h 1090"/>
                  <a:gd name="T60" fmla="*/ 0 w 1438"/>
                  <a:gd name="T61" fmla="*/ 0 h 1090"/>
                  <a:gd name="T62" fmla="*/ 0 w 1438"/>
                  <a:gd name="T63" fmla="*/ 0 h 1090"/>
                  <a:gd name="T64" fmla="*/ 0 w 1438"/>
                  <a:gd name="T65" fmla="*/ 0 h 1090"/>
                  <a:gd name="T66" fmla="*/ 0 w 1438"/>
                  <a:gd name="T67" fmla="*/ 0 h 1090"/>
                  <a:gd name="T68" fmla="*/ 0 w 1438"/>
                  <a:gd name="T69" fmla="*/ 0 h 1090"/>
                  <a:gd name="T70" fmla="*/ 0 w 1438"/>
                  <a:gd name="T71" fmla="*/ 0 h 1090"/>
                  <a:gd name="T72" fmla="*/ 0 w 1438"/>
                  <a:gd name="T73" fmla="*/ 0 h 1090"/>
                  <a:gd name="T74" fmla="*/ 0 w 1438"/>
                  <a:gd name="T75" fmla="*/ 0 h 1090"/>
                  <a:gd name="T76" fmla="*/ 0 w 1438"/>
                  <a:gd name="T77" fmla="*/ 0 h 1090"/>
                  <a:gd name="T78" fmla="*/ 0 w 1438"/>
                  <a:gd name="T79" fmla="*/ 0 h 1090"/>
                  <a:gd name="T80" fmla="*/ 0 w 1438"/>
                  <a:gd name="T81" fmla="*/ 0 h 1090"/>
                  <a:gd name="T82" fmla="*/ 0 w 1438"/>
                  <a:gd name="T83" fmla="*/ 0 h 1090"/>
                  <a:gd name="T84" fmla="*/ 0 w 1438"/>
                  <a:gd name="T85" fmla="*/ 0 h 1090"/>
                  <a:gd name="T86" fmla="*/ 0 w 1438"/>
                  <a:gd name="T87" fmla="*/ 0 h 1090"/>
                  <a:gd name="T88" fmla="*/ 0 w 1438"/>
                  <a:gd name="T89" fmla="*/ 0 h 1090"/>
                  <a:gd name="T90" fmla="*/ 0 w 1438"/>
                  <a:gd name="T91" fmla="*/ 0 h 1090"/>
                  <a:gd name="T92" fmla="*/ 0 w 1438"/>
                  <a:gd name="T93" fmla="*/ 0 h 1090"/>
                  <a:gd name="T94" fmla="*/ 0 w 1438"/>
                  <a:gd name="T95" fmla="*/ 0 h 1090"/>
                  <a:gd name="T96" fmla="*/ 0 w 1438"/>
                  <a:gd name="T97" fmla="*/ 0 h 1090"/>
                  <a:gd name="T98" fmla="*/ 0 w 1438"/>
                  <a:gd name="T99" fmla="*/ 0 h 1090"/>
                  <a:gd name="T100" fmla="*/ 0 w 1438"/>
                  <a:gd name="T101" fmla="*/ 0 h 10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38"/>
                  <a:gd name="T154" fmla="*/ 0 h 1090"/>
                  <a:gd name="T155" fmla="*/ 1438 w 1438"/>
                  <a:gd name="T156" fmla="*/ 1090 h 10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38" h="1090">
                    <a:moveTo>
                      <a:pt x="1121" y="140"/>
                    </a:moveTo>
                    <a:lnTo>
                      <a:pt x="1121" y="163"/>
                    </a:lnTo>
                    <a:lnTo>
                      <a:pt x="1117" y="172"/>
                    </a:lnTo>
                    <a:lnTo>
                      <a:pt x="1107" y="172"/>
                    </a:lnTo>
                    <a:lnTo>
                      <a:pt x="1093" y="171"/>
                    </a:lnTo>
                    <a:lnTo>
                      <a:pt x="1076" y="168"/>
                    </a:lnTo>
                    <a:lnTo>
                      <a:pt x="1060" y="176"/>
                    </a:lnTo>
                    <a:lnTo>
                      <a:pt x="1048" y="176"/>
                    </a:lnTo>
                    <a:lnTo>
                      <a:pt x="1035" y="171"/>
                    </a:lnTo>
                    <a:lnTo>
                      <a:pt x="1029" y="154"/>
                    </a:lnTo>
                    <a:lnTo>
                      <a:pt x="1015" y="143"/>
                    </a:lnTo>
                    <a:lnTo>
                      <a:pt x="1001" y="140"/>
                    </a:lnTo>
                    <a:lnTo>
                      <a:pt x="990" y="140"/>
                    </a:lnTo>
                    <a:lnTo>
                      <a:pt x="972" y="147"/>
                    </a:lnTo>
                    <a:lnTo>
                      <a:pt x="949" y="149"/>
                    </a:lnTo>
                    <a:lnTo>
                      <a:pt x="930" y="153"/>
                    </a:lnTo>
                    <a:lnTo>
                      <a:pt x="903" y="171"/>
                    </a:lnTo>
                    <a:lnTo>
                      <a:pt x="889" y="180"/>
                    </a:lnTo>
                    <a:lnTo>
                      <a:pt x="874" y="183"/>
                    </a:lnTo>
                    <a:lnTo>
                      <a:pt x="861" y="183"/>
                    </a:lnTo>
                    <a:lnTo>
                      <a:pt x="856" y="176"/>
                    </a:lnTo>
                    <a:lnTo>
                      <a:pt x="856" y="169"/>
                    </a:lnTo>
                    <a:lnTo>
                      <a:pt x="869" y="156"/>
                    </a:lnTo>
                    <a:lnTo>
                      <a:pt x="874" y="147"/>
                    </a:lnTo>
                    <a:lnTo>
                      <a:pt x="872" y="136"/>
                    </a:lnTo>
                    <a:lnTo>
                      <a:pt x="863" y="127"/>
                    </a:lnTo>
                    <a:lnTo>
                      <a:pt x="845" y="117"/>
                    </a:lnTo>
                    <a:lnTo>
                      <a:pt x="841" y="105"/>
                    </a:lnTo>
                    <a:lnTo>
                      <a:pt x="831" y="103"/>
                    </a:lnTo>
                    <a:lnTo>
                      <a:pt x="819" y="106"/>
                    </a:lnTo>
                    <a:lnTo>
                      <a:pt x="801" y="99"/>
                    </a:lnTo>
                    <a:lnTo>
                      <a:pt x="794" y="102"/>
                    </a:lnTo>
                    <a:lnTo>
                      <a:pt x="783" y="121"/>
                    </a:lnTo>
                    <a:lnTo>
                      <a:pt x="772" y="128"/>
                    </a:lnTo>
                    <a:lnTo>
                      <a:pt x="762" y="158"/>
                    </a:lnTo>
                    <a:lnTo>
                      <a:pt x="754" y="167"/>
                    </a:lnTo>
                    <a:lnTo>
                      <a:pt x="740" y="174"/>
                    </a:lnTo>
                    <a:lnTo>
                      <a:pt x="718" y="176"/>
                    </a:lnTo>
                    <a:lnTo>
                      <a:pt x="710" y="183"/>
                    </a:lnTo>
                    <a:lnTo>
                      <a:pt x="701" y="194"/>
                    </a:lnTo>
                    <a:lnTo>
                      <a:pt x="703" y="207"/>
                    </a:lnTo>
                    <a:lnTo>
                      <a:pt x="717" y="227"/>
                    </a:lnTo>
                    <a:lnTo>
                      <a:pt x="725" y="243"/>
                    </a:lnTo>
                    <a:lnTo>
                      <a:pt x="725" y="251"/>
                    </a:lnTo>
                    <a:lnTo>
                      <a:pt x="714" y="263"/>
                    </a:lnTo>
                    <a:lnTo>
                      <a:pt x="649" y="306"/>
                    </a:lnTo>
                    <a:lnTo>
                      <a:pt x="580" y="361"/>
                    </a:lnTo>
                    <a:lnTo>
                      <a:pt x="569" y="369"/>
                    </a:lnTo>
                    <a:lnTo>
                      <a:pt x="558" y="369"/>
                    </a:lnTo>
                    <a:lnTo>
                      <a:pt x="547" y="365"/>
                    </a:lnTo>
                    <a:lnTo>
                      <a:pt x="536" y="365"/>
                    </a:lnTo>
                    <a:lnTo>
                      <a:pt x="508" y="382"/>
                    </a:lnTo>
                    <a:lnTo>
                      <a:pt x="494" y="386"/>
                    </a:lnTo>
                    <a:lnTo>
                      <a:pt x="475" y="383"/>
                    </a:lnTo>
                    <a:lnTo>
                      <a:pt x="452" y="376"/>
                    </a:lnTo>
                    <a:lnTo>
                      <a:pt x="433" y="376"/>
                    </a:lnTo>
                    <a:lnTo>
                      <a:pt x="397" y="378"/>
                    </a:lnTo>
                    <a:lnTo>
                      <a:pt x="354" y="368"/>
                    </a:lnTo>
                    <a:lnTo>
                      <a:pt x="343" y="369"/>
                    </a:lnTo>
                    <a:lnTo>
                      <a:pt x="332" y="380"/>
                    </a:lnTo>
                    <a:lnTo>
                      <a:pt x="325" y="382"/>
                    </a:lnTo>
                    <a:lnTo>
                      <a:pt x="307" y="371"/>
                    </a:lnTo>
                    <a:lnTo>
                      <a:pt x="298" y="358"/>
                    </a:lnTo>
                    <a:lnTo>
                      <a:pt x="298" y="347"/>
                    </a:lnTo>
                    <a:lnTo>
                      <a:pt x="304" y="327"/>
                    </a:lnTo>
                    <a:lnTo>
                      <a:pt x="304" y="318"/>
                    </a:lnTo>
                    <a:lnTo>
                      <a:pt x="298" y="311"/>
                    </a:lnTo>
                    <a:lnTo>
                      <a:pt x="287" y="310"/>
                    </a:lnTo>
                    <a:lnTo>
                      <a:pt x="273" y="311"/>
                    </a:lnTo>
                    <a:lnTo>
                      <a:pt x="262" y="303"/>
                    </a:lnTo>
                    <a:lnTo>
                      <a:pt x="241" y="278"/>
                    </a:lnTo>
                    <a:lnTo>
                      <a:pt x="221" y="263"/>
                    </a:lnTo>
                    <a:lnTo>
                      <a:pt x="213" y="249"/>
                    </a:lnTo>
                    <a:lnTo>
                      <a:pt x="179" y="256"/>
                    </a:lnTo>
                    <a:lnTo>
                      <a:pt x="158" y="267"/>
                    </a:lnTo>
                    <a:lnTo>
                      <a:pt x="151" y="274"/>
                    </a:lnTo>
                    <a:lnTo>
                      <a:pt x="118" y="282"/>
                    </a:lnTo>
                    <a:lnTo>
                      <a:pt x="89" y="284"/>
                    </a:lnTo>
                    <a:lnTo>
                      <a:pt x="75" y="282"/>
                    </a:lnTo>
                    <a:lnTo>
                      <a:pt x="66" y="282"/>
                    </a:lnTo>
                    <a:lnTo>
                      <a:pt x="56" y="299"/>
                    </a:lnTo>
                    <a:lnTo>
                      <a:pt x="45" y="302"/>
                    </a:lnTo>
                    <a:lnTo>
                      <a:pt x="30" y="305"/>
                    </a:lnTo>
                    <a:lnTo>
                      <a:pt x="19" y="311"/>
                    </a:lnTo>
                    <a:lnTo>
                      <a:pt x="13" y="325"/>
                    </a:lnTo>
                    <a:lnTo>
                      <a:pt x="13" y="338"/>
                    </a:lnTo>
                    <a:lnTo>
                      <a:pt x="23" y="378"/>
                    </a:lnTo>
                    <a:lnTo>
                      <a:pt x="27" y="402"/>
                    </a:lnTo>
                    <a:lnTo>
                      <a:pt x="31" y="420"/>
                    </a:lnTo>
                    <a:lnTo>
                      <a:pt x="47" y="464"/>
                    </a:lnTo>
                    <a:lnTo>
                      <a:pt x="60" y="498"/>
                    </a:lnTo>
                    <a:lnTo>
                      <a:pt x="58" y="511"/>
                    </a:lnTo>
                    <a:lnTo>
                      <a:pt x="49" y="524"/>
                    </a:lnTo>
                    <a:lnTo>
                      <a:pt x="41" y="531"/>
                    </a:lnTo>
                    <a:lnTo>
                      <a:pt x="41" y="540"/>
                    </a:lnTo>
                    <a:lnTo>
                      <a:pt x="44" y="550"/>
                    </a:lnTo>
                    <a:lnTo>
                      <a:pt x="77" y="565"/>
                    </a:lnTo>
                    <a:lnTo>
                      <a:pt x="100" y="575"/>
                    </a:lnTo>
                    <a:lnTo>
                      <a:pt x="113" y="591"/>
                    </a:lnTo>
                    <a:lnTo>
                      <a:pt x="111" y="606"/>
                    </a:lnTo>
                    <a:lnTo>
                      <a:pt x="107" y="623"/>
                    </a:lnTo>
                    <a:lnTo>
                      <a:pt x="110" y="633"/>
                    </a:lnTo>
                    <a:lnTo>
                      <a:pt x="111" y="645"/>
                    </a:lnTo>
                    <a:lnTo>
                      <a:pt x="103" y="653"/>
                    </a:lnTo>
                    <a:lnTo>
                      <a:pt x="93" y="660"/>
                    </a:lnTo>
                    <a:lnTo>
                      <a:pt x="72" y="663"/>
                    </a:lnTo>
                    <a:lnTo>
                      <a:pt x="58" y="668"/>
                    </a:lnTo>
                    <a:lnTo>
                      <a:pt x="44" y="693"/>
                    </a:lnTo>
                    <a:lnTo>
                      <a:pt x="42" y="695"/>
                    </a:lnTo>
                    <a:lnTo>
                      <a:pt x="33" y="704"/>
                    </a:lnTo>
                    <a:lnTo>
                      <a:pt x="31" y="725"/>
                    </a:lnTo>
                    <a:lnTo>
                      <a:pt x="30" y="742"/>
                    </a:lnTo>
                    <a:lnTo>
                      <a:pt x="30" y="764"/>
                    </a:lnTo>
                    <a:lnTo>
                      <a:pt x="17" y="769"/>
                    </a:lnTo>
                    <a:lnTo>
                      <a:pt x="14" y="780"/>
                    </a:lnTo>
                    <a:lnTo>
                      <a:pt x="3" y="784"/>
                    </a:lnTo>
                    <a:lnTo>
                      <a:pt x="0" y="788"/>
                    </a:lnTo>
                    <a:lnTo>
                      <a:pt x="5" y="795"/>
                    </a:lnTo>
                    <a:lnTo>
                      <a:pt x="28" y="808"/>
                    </a:lnTo>
                    <a:lnTo>
                      <a:pt x="38" y="808"/>
                    </a:lnTo>
                    <a:lnTo>
                      <a:pt x="67" y="812"/>
                    </a:lnTo>
                    <a:lnTo>
                      <a:pt x="75" y="817"/>
                    </a:lnTo>
                    <a:lnTo>
                      <a:pt x="83" y="815"/>
                    </a:lnTo>
                    <a:lnTo>
                      <a:pt x="93" y="805"/>
                    </a:lnTo>
                    <a:lnTo>
                      <a:pt x="124" y="815"/>
                    </a:lnTo>
                    <a:lnTo>
                      <a:pt x="119" y="833"/>
                    </a:lnTo>
                    <a:lnTo>
                      <a:pt x="121" y="846"/>
                    </a:lnTo>
                    <a:lnTo>
                      <a:pt x="130" y="852"/>
                    </a:lnTo>
                    <a:lnTo>
                      <a:pt x="133" y="859"/>
                    </a:lnTo>
                    <a:lnTo>
                      <a:pt x="152" y="882"/>
                    </a:lnTo>
                    <a:lnTo>
                      <a:pt x="168" y="900"/>
                    </a:lnTo>
                    <a:lnTo>
                      <a:pt x="165" y="906"/>
                    </a:lnTo>
                    <a:lnTo>
                      <a:pt x="168" y="910"/>
                    </a:lnTo>
                    <a:lnTo>
                      <a:pt x="174" y="907"/>
                    </a:lnTo>
                    <a:lnTo>
                      <a:pt x="183" y="910"/>
                    </a:lnTo>
                    <a:lnTo>
                      <a:pt x="224" y="951"/>
                    </a:lnTo>
                    <a:lnTo>
                      <a:pt x="263" y="981"/>
                    </a:lnTo>
                    <a:lnTo>
                      <a:pt x="274" y="997"/>
                    </a:lnTo>
                    <a:lnTo>
                      <a:pt x="273" y="1026"/>
                    </a:lnTo>
                    <a:lnTo>
                      <a:pt x="276" y="1037"/>
                    </a:lnTo>
                    <a:lnTo>
                      <a:pt x="354" y="1075"/>
                    </a:lnTo>
                    <a:lnTo>
                      <a:pt x="386" y="1090"/>
                    </a:lnTo>
                    <a:lnTo>
                      <a:pt x="395" y="1085"/>
                    </a:lnTo>
                    <a:lnTo>
                      <a:pt x="400" y="1074"/>
                    </a:lnTo>
                    <a:lnTo>
                      <a:pt x="405" y="1064"/>
                    </a:lnTo>
                    <a:lnTo>
                      <a:pt x="419" y="1052"/>
                    </a:lnTo>
                    <a:lnTo>
                      <a:pt x="430" y="1042"/>
                    </a:lnTo>
                    <a:lnTo>
                      <a:pt x="430" y="1037"/>
                    </a:lnTo>
                    <a:lnTo>
                      <a:pt x="425" y="1020"/>
                    </a:lnTo>
                    <a:lnTo>
                      <a:pt x="431" y="1020"/>
                    </a:lnTo>
                    <a:lnTo>
                      <a:pt x="447" y="1023"/>
                    </a:lnTo>
                    <a:lnTo>
                      <a:pt x="481" y="984"/>
                    </a:lnTo>
                    <a:lnTo>
                      <a:pt x="503" y="970"/>
                    </a:lnTo>
                    <a:lnTo>
                      <a:pt x="508" y="961"/>
                    </a:lnTo>
                    <a:lnTo>
                      <a:pt x="502" y="951"/>
                    </a:lnTo>
                    <a:lnTo>
                      <a:pt x="511" y="943"/>
                    </a:lnTo>
                    <a:lnTo>
                      <a:pt x="510" y="930"/>
                    </a:lnTo>
                    <a:lnTo>
                      <a:pt x="514" y="919"/>
                    </a:lnTo>
                    <a:lnTo>
                      <a:pt x="516" y="913"/>
                    </a:lnTo>
                    <a:lnTo>
                      <a:pt x="519" y="897"/>
                    </a:lnTo>
                    <a:lnTo>
                      <a:pt x="516" y="885"/>
                    </a:lnTo>
                    <a:lnTo>
                      <a:pt x="503" y="871"/>
                    </a:lnTo>
                    <a:lnTo>
                      <a:pt x="503" y="867"/>
                    </a:lnTo>
                    <a:lnTo>
                      <a:pt x="544" y="846"/>
                    </a:lnTo>
                    <a:lnTo>
                      <a:pt x="561" y="853"/>
                    </a:lnTo>
                    <a:lnTo>
                      <a:pt x="566" y="853"/>
                    </a:lnTo>
                    <a:lnTo>
                      <a:pt x="579" y="845"/>
                    </a:lnTo>
                    <a:lnTo>
                      <a:pt x="583" y="837"/>
                    </a:lnTo>
                    <a:lnTo>
                      <a:pt x="594" y="833"/>
                    </a:lnTo>
                    <a:lnTo>
                      <a:pt x="616" y="838"/>
                    </a:lnTo>
                    <a:lnTo>
                      <a:pt x="619" y="859"/>
                    </a:lnTo>
                    <a:lnTo>
                      <a:pt x="612" y="885"/>
                    </a:lnTo>
                    <a:lnTo>
                      <a:pt x="623" y="890"/>
                    </a:lnTo>
                    <a:lnTo>
                      <a:pt x="627" y="908"/>
                    </a:lnTo>
                    <a:lnTo>
                      <a:pt x="638" y="922"/>
                    </a:lnTo>
                    <a:lnTo>
                      <a:pt x="638" y="933"/>
                    </a:lnTo>
                    <a:lnTo>
                      <a:pt x="624" y="952"/>
                    </a:lnTo>
                    <a:lnTo>
                      <a:pt x="634" y="962"/>
                    </a:lnTo>
                    <a:lnTo>
                      <a:pt x="643" y="950"/>
                    </a:lnTo>
                    <a:lnTo>
                      <a:pt x="651" y="954"/>
                    </a:lnTo>
                    <a:lnTo>
                      <a:pt x="662" y="976"/>
                    </a:lnTo>
                    <a:lnTo>
                      <a:pt x="662" y="984"/>
                    </a:lnTo>
                    <a:lnTo>
                      <a:pt x="654" y="995"/>
                    </a:lnTo>
                    <a:lnTo>
                      <a:pt x="668" y="1002"/>
                    </a:lnTo>
                    <a:lnTo>
                      <a:pt x="682" y="991"/>
                    </a:lnTo>
                    <a:lnTo>
                      <a:pt x="695" y="994"/>
                    </a:lnTo>
                    <a:lnTo>
                      <a:pt x="695" y="1001"/>
                    </a:lnTo>
                    <a:lnTo>
                      <a:pt x="703" y="1010"/>
                    </a:lnTo>
                    <a:lnTo>
                      <a:pt x="706" y="1019"/>
                    </a:lnTo>
                    <a:lnTo>
                      <a:pt x="706" y="1027"/>
                    </a:lnTo>
                    <a:lnTo>
                      <a:pt x="707" y="1032"/>
                    </a:lnTo>
                    <a:lnTo>
                      <a:pt x="718" y="1028"/>
                    </a:lnTo>
                    <a:lnTo>
                      <a:pt x="728" y="1030"/>
                    </a:lnTo>
                    <a:lnTo>
                      <a:pt x="734" y="1038"/>
                    </a:lnTo>
                    <a:lnTo>
                      <a:pt x="742" y="1038"/>
                    </a:lnTo>
                    <a:lnTo>
                      <a:pt x="794" y="1028"/>
                    </a:lnTo>
                    <a:lnTo>
                      <a:pt x="809" y="1038"/>
                    </a:lnTo>
                    <a:lnTo>
                      <a:pt x="841" y="1072"/>
                    </a:lnTo>
                    <a:lnTo>
                      <a:pt x="869" y="1021"/>
                    </a:lnTo>
                    <a:lnTo>
                      <a:pt x="905" y="959"/>
                    </a:lnTo>
                    <a:lnTo>
                      <a:pt x="913" y="939"/>
                    </a:lnTo>
                    <a:lnTo>
                      <a:pt x="943" y="899"/>
                    </a:lnTo>
                    <a:lnTo>
                      <a:pt x="979" y="845"/>
                    </a:lnTo>
                    <a:lnTo>
                      <a:pt x="988" y="828"/>
                    </a:lnTo>
                    <a:lnTo>
                      <a:pt x="986" y="793"/>
                    </a:lnTo>
                    <a:lnTo>
                      <a:pt x="990" y="769"/>
                    </a:lnTo>
                    <a:lnTo>
                      <a:pt x="999" y="754"/>
                    </a:lnTo>
                    <a:lnTo>
                      <a:pt x="1013" y="724"/>
                    </a:lnTo>
                    <a:lnTo>
                      <a:pt x="1048" y="717"/>
                    </a:lnTo>
                    <a:lnTo>
                      <a:pt x="1079" y="680"/>
                    </a:lnTo>
                    <a:lnTo>
                      <a:pt x="1087" y="666"/>
                    </a:lnTo>
                    <a:lnTo>
                      <a:pt x="1092" y="645"/>
                    </a:lnTo>
                    <a:lnTo>
                      <a:pt x="1115" y="597"/>
                    </a:lnTo>
                    <a:lnTo>
                      <a:pt x="1120" y="586"/>
                    </a:lnTo>
                    <a:lnTo>
                      <a:pt x="1150" y="565"/>
                    </a:lnTo>
                    <a:lnTo>
                      <a:pt x="1159" y="551"/>
                    </a:lnTo>
                    <a:lnTo>
                      <a:pt x="1161" y="514"/>
                    </a:lnTo>
                    <a:lnTo>
                      <a:pt x="1214" y="424"/>
                    </a:lnTo>
                    <a:lnTo>
                      <a:pt x="1220" y="422"/>
                    </a:lnTo>
                    <a:lnTo>
                      <a:pt x="1248" y="396"/>
                    </a:lnTo>
                    <a:lnTo>
                      <a:pt x="1262" y="389"/>
                    </a:lnTo>
                    <a:lnTo>
                      <a:pt x="1256" y="379"/>
                    </a:lnTo>
                    <a:lnTo>
                      <a:pt x="1251" y="358"/>
                    </a:lnTo>
                    <a:lnTo>
                      <a:pt x="1267" y="298"/>
                    </a:lnTo>
                    <a:lnTo>
                      <a:pt x="1310" y="282"/>
                    </a:lnTo>
                    <a:lnTo>
                      <a:pt x="1369" y="158"/>
                    </a:lnTo>
                    <a:lnTo>
                      <a:pt x="1394" y="117"/>
                    </a:lnTo>
                    <a:lnTo>
                      <a:pt x="1438" y="52"/>
                    </a:lnTo>
                    <a:lnTo>
                      <a:pt x="1421" y="51"/>
                    </a:lnTo>
                    <a:lnTo>
                      <a:pt x="1415" y="47"/>
                    </a:lnTo>
                    <a:lnTo>
                      <a:pt x="1411" y="40"/>
                    </a:lnTo>
                    <a:lnTo>
                      <a:pt x="1410" y="27"/>
                    </a:lnTo>
                    <a:lnTo>
                      <a:pt x="1405" y="19"/>
                    </a:lnTo>
                    <a:lnTo>
                      <a:pt x="1396" y="15"/>
                    </a:lnTo>
                    <a:lnTo>
                      <a:pt x="1371" y="12"/>
                    </a:lnTo>
                    <a:lnTo>
                      <a:pt x="1330" y="0"/>
                    </a:lnTo>
                    <a:lnTo>
                      <a:pt x="1317" y="1"/>
                    </a:lnTo>
                    <a:lnTo>
                      <a:pt x="1299" y="4"/>
                    </a:lnTo>
                    <a:lnTo>
                      <a:pt x="1250" y="8"/>
                    </a:lnTo>
                    <a:lnTo>
                      <a:pt x="1223" y="12"/>
                    </a:lnTo>
                    <a:lnTo>
                      <a:pt x="1215" y="19"/>
                    </a:lnTo>
                    <a:lnTo>
                      <a:pt x="1214" y="30"/>
                    </a:lnTo>
                    <a:lnTo>
                      <a:pt x="1220" y="72"/>
                    </a:lnTo>
                    <a:lnTo>
                      <a:pt x="1215" y="80"/>
                    </a:lnTo>
                    <a:lnTo>
                      <a:pt x="1187" y="87"/>
                    </a:lnTo>
                    <a:lnTo>
                      <a:pt x="1173" y="84"/>
                    </a:lnTo>
                    <a:lnTo>
                      <a:pt x="1162" y="74"/>
                    </a:lnTo>
                    <a:lnTo>
                      <a:pt x="1154" y="55"/>
                    </a:lnTo>
                    <a:lnTo>
                      <a:pt x="1146" y="52"/>
                    </a:lnTo>
                    <a:lnTo>
                      <a:pt x="1140" y="52"/>
                    </a:lnTo>
                    <a:lnTo>
                      <a:pt x="1134" y="55"/>
                    </a:lnTo>
                    <a:lnTo>
                      <a:pt x="1131" y="65"/>
                    </a:lnTo>
                    <a:lnTo>
                      <a:pt x="1131" y="74"/>
                    </a:lnTo>
                    <a:lnTo>
                      <a:pt x="1137" y="94"/>
                    </a:lnTo>
                    <a:lnTo>
                      <a:pt x="1140" y="106"/>
                    </a:lnTo>
                    <a:lnTo>
                      <a:pt x="1131" y="120"/>
                    </a:lnTo>
                    <a:lnTo>
                      <a:pt x="1115" y="128"/>
                    </a:lnTo>
                    <a:lnTo>
                      <a:pt x="1117" y="134"/>
                    </a:lnTo>
                    <a:lnTo>
                      <a:pt x="1121" y="14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2" name="Freeform 36"/>
              <p:cNvSpPr>
                <a:spLocks/>
              </p:cNvSpPr>
              <p:nvPr/>
            </p:nvSpPr>
            <p:spPr bwMode="auto">
              <a:xfrm>
                <a:off x="4012" y="3147"/>
                <a:ext cx="109" cy="74"/>
              </a:xfrm>
              <a:custGeom>
                <a:avLst/>
                <a:gdLst>
                  <a:gd name="T0" fmla="*/ 0 w 283"/>
                  <a:gd name="T1" fmla="*/ 0 h 194"/>
                  <a:gd name="T2" fmla="*/ 0 w 283"/>
                  <a:gd name="T3" fmla="*/ 0 h 194"/>
                  <a:gd name="T4" fmla="*/ 0 w 283"/>
                  <a:gd name="T5" fmla="*/ 0 h 194"/>
                  <a:gd name="T6" fmla="*/ 0 w 283"/>
                  <a:gd name="T7" fmla="*/ 0 h 194"/>
                  <a:gd name="T8" fmla="*/ 0 w 283"/>
                  <a:gd name="T9" fmla="*/ 0 h 194"/>
                  <a:gd name="T10" fmla="*/ 0 w 283"/>
                  <a:gd name="T11" fmla="*/ 0 h 194"/>
                  <a:gd name="T12" fmla="*/ 0 w 283"/>
                  <a:gd name="T13" fmla="*/ 0 h 194"/>
                  <a:gd name="T14" fmla="*/ 0 w 283"/>
                  <a:gd name="T15" fmla="*/ 0 h 194"/>
                  <a:gd name="T16" fmla="*/ 0 w 283"/>
                  <a:gd name="T17" fmla="*/ 0 h 194"/>
                  <a:gd name="T18" fmla="*/ 0 w 283"/>
                  <a:gd name="T19" fmla="*/ 0 h 194"/>
                  <a:gd name="T20" fmla="*/ 0 w 283"/>
                  <a:gd name="T21" fmla="*/ 0 h 194"/>
                  <a:gd name="T22" fmla="*/ 0 w 283"/>
                  <a:gd name="T23" fmla="*/ 0 h 194"/>
                  <a:gd name="T24" fmla="*/ 0 w 283"/>
                  <a:gd name="T25" fmla="*/ 0 h 194"/>
                  <a:gd name="T26" fmla="*/ 0 w 283"/>
                  <a:gd name="T27" fmla="*/ 0 h 194"/>
                  <a:gd name="T28" fmla="*/ 0 w 283"/>
                  <a:gd name="T29" fmla="*/ 0 h 194"/>
                  <a:gd name="T30" fmla="*/ 0 w 283"/>
                  <a:gd name="T31" fmla="*/ 0 h 194"/>
                  <a:gd name="T32" fmla="*/ 0 w 283"/>
                  <a:gd name="T33" fmla="*/ 0 h 194"/>
                  <a:gd name="T34" fmla="*/ 0 w 283"/>
                  <a:gd name="T35" fmla="*/ 0 h 194"/>
                  <a:gd name="T36" fmla="*/ 0 w 283"/>
                  <a:gd name="T37" fmla="*/ 0 h 194"/>
                  <a:gd name="T38" fmla="*/ 0 w 283"/>
                  <a:gd name="T39" fmla="*/ 0 h 194"/>
                  <a:gd name="T40" fmla="*/ 0 w 283"/>
                  <a:gd name="T41" fmla="*/ 0 h 194"/>
                  <a:gd name="T42" fmla="*/ 0 w 283"/>
                  <a:gd name="T43" fmla="*/ 0 h 194"/>
                  <a:gd name="T44" fmla="*/ 0 w 283"/>
                  <a:gd name="T45" fmla="*/ 0 h 194"/>
                  <a:gd name="T46" fmla="*/ 0 w 283"/>
                  <a:gd name="T47" fmla="*/ 0 h 194"/>
                  <a:gd name="T48" fmla="*/ 0 w 283"/>
                  <a:gd name="T49" fmla="*/ 0 h 194"/>
                  <a:gd name="T50" fmla="*/ 0 w 283"/>
                  <a:gd name="T51" fmla="*/ 0 h 194"/>
                  <a:gd name="T52" fmla="*/ 0 w 283"/>
                  <a:gd name="T53" fmla="*/ 0 h 194"/>
                  <a:gd name="T54" fmla="*/ 0 w 283"/>
                  <a:gd name="T55" fmla="*/ 0 h 194"/>
                  <a:gd name="T56" fmla="*/ 0 w 283"/>
                  <a:gd name="T57" fmla="*/ 0 h 194"/>
                  <a:gd name="T58" fmla="*/ 0 w 283"/>
                  <a:gd name="T59" fmla="*/ 0 h 194"/>
                  <a:gd name="T60" fmla="*/ 0 w 283"/>
                  <a:gd name="T61" fmla="*/ 0 h 194"/>
                  <a:gd name="T62" fmla="*/ 0 w 283"/>
                  <a:gd name="T63" fmla="*/ 0 h 194"/>
                  <a:gd name="T64" fmla="*/ 0 w 283"/>
                  <a:gd name="T65" fmla="*/ 0 h 194"/>
                  <a:gd name="T66" fmla="*/ 0 w 283"/>
                  <a:gd name="T67" fmla="*/ 0 h 194"/>
                  <a:gd name="T68" fmla="*/ 0 w 283"/>
                  <a:gd name="T69" fmla="*/ 0 h 194"/>
                  <a:gd name="T70" fmla="*/ 0 w 283"/>
                  <a:gd name="T71" fmla="*/ 0 h 194"/>
                  <a:gd name="T72" fmla="*/ 0 w 283"/>
                  <a:gd name="T73" fmla="*/ 0 h 194"/>
                  <a:gd name="T74" fmla="*/ 0 w 283"/>
                  <a:gd name="T75" fmla="*/ 0 h 194"/>
                  <a:gd name="T76" fmla="*/ 0 w 283"/>
                  <a:gd name="T77" fmla="*/ 0 h 194"/>
                  <a:gd name="T78" fmla="*/ 0 w 283"/>
                  <a:gd name="T79" fmla="*/ 0 h 194"/>
                  <a:gd name="T80" fmla="*/ 0 w 283"/>
                  <a:gd name="T81" fmla="*/ 0 h 194"/>
                  <a:gd name="T82" fmla="*/ 0 w 283"/>
                  <a:gd name="T83" fmla="*/ 0 h 194"/>
                  <a:gd name="T84" fmla="*/ 0 w 283"/>
                  <a:gd name="T85" fmla="*/ 0 h 194"/>
                  <a:gd name="T86" fmla="*/ 0 w 283"/>
                  <a:gd name="T87" fmla="*/ 0 h 194"/>
                  <a:gd name="T88" fmla="*/ 0 w 283"/>
                  <a:gd name="T89" fmla="*/ 0 h 194"/>
                  <a:gd name="T90" fmla="*/ 0 w 283"/>
                  <a:gd name="T91" fmla="*/ 0 h 194"/>
                  <a:gd name="T92" fmla="*/ 0 w 283"/>
                  <a:gd name="T93" fmla="*/ 0 h 194"/>
                  <a:gd name="T94" fmla="*/ 0 w 283"/>
                  <a:gd name="T95" fmla="*/ 0 h 194"/>
                  <a:gd name="T96" fmla="*/ 0 w 283"/>
                  <a:gd name="T97" fmla="*/ 0 h 194"/>
                  <a:gd name="T98" fmla="*/ 0 w 283"/>
                  <a:gd name="T99" fmla="*/ 0 h 194"/>
                  <a:gd name="T100" fmla="*/ 0 w 283"/>
                  <a:gd name="T101" fmla="*/ 0 h 194"/>
                  <a:gd name="T102" fmla="*/ 0 w 283"/>
                  <a:gd name="T103" fmla="*/ 0 h 194"/>
                  <a:gd name="T104" fmla="*/ 0 w 283"/>
                  <a:gd name="T105" fmla="*/ 0 h 194"/>
                  <a:gd name="T106" fmla="*/ 0 w 283"/>
                  <a:gd name="T107" fmla="*/ 0 h 1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83"/>
                  <a:gd name="T163" fmla="*/ 0 h 194"/>
                  <a:gd name="T164" fmla="*/ 283 w 283"/>
                  <a:gd name="T165" fmla="*/ 194 h 1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83" h="194">
                    <a:moveTo>
                      <a:pt x="0" y="158"/>
                    </a:moveTo>
                    <a:lnTo>
                      <a:pt x="16" y="178"/>
                    </a:lnTo>
                    <a:lnTo>
                      <a:pt x="41" y="187"/>
                    </a:lnTo>
                    <a:lnTo>
                      <a:pt x="66" y="171"/>
                    </a:lnTo>
                    <a:lnTo>
                      <a:pt x="87" y="171"/>
                    </a:lnTo>
                    <a:lnTo>
                      <a:pt x="137" y="187"/>
                    </a:lnTo>
                    <a:lnTo>
                      <a:pt x="152" y="194"/>
                    </a:lnTo>
                    <a:lnTo>
                      <a:pt x="162" y="194"/>
                    </a:lnTo>
                    <a:lnTo>
                      <a:pt x="184" y="175"/>
                    </a:lnTo>
                    <a:lnTo>
                      <a:pt x="209" y="161"/>
                    </a:lnTo>
                    <a:lnTo>
                      <a:pt x="220" y="156"/>
                    </a:lnTo>
                    <a:lnTo>
                      <a:pt x="232" y="127"/>
                    </a:lnTo>
                    <a:lnTo>
                      <a:pt x="242" y="124"/>
                    </a:lnTo>
                    <a:lnTo>
                      <a:pt x="265" y="127"/>
                    </a:lnTo>
                    <a:lnTo>
                      <a:pt x="276" y="120"/>
                    </a:lnTo>
                    <a:lnTo>
                      <a:pt x="283" y="77"/>
                    </a:lnTo>
                    <a:lnTo>
                      <a:pt x="251" y="74"/>
                    </a:lnTo>
                    <a:lnTo>
                      <a:pt x="225" y="67"/>
                    </a:lnTo>
                    <a:lnTo>
                      <a:pt x="215" y="59"/>
                    </a:lnTo>
                    <a:lnTo>
                      <a:pt x="203" y="69"/>
                    </a:lnTo>
                    <a:lnTo>
                      <a:pt x="187" y="70"/>
                    </a:lnTo>
                    <a:lnTo>
                      <a:pt x="162" y="55"/>
                    </a:lnTo>
                    <a:lnTo>
                      <a:pt x="152" y="47"/>
                    </a:lnTo>
                    <a:lnTo>
                      <a:pt x="151" y="42"/>
                    </a:lnTo>
                    <a:lnTo>
                      <a:pt x="154" y="37"/>
                    </a:lnTo>
                    <a:lnTo>
                      <a:pt x="163" y="34"/>
                    </a:lnTo>
                    <a:lnTo>
                      <a:pt x="160" y="27"/>
                    </a:lnTo>
                    <a:lnTo>
                      <a:pt x="152" y="26"/>
                    </a:lnTo>
                    <a:lnTo>
                      <a:pt x="145" y="20"/>
                    </a:lnTo>
                    <a:lnTo>
                      <a:pt x="134" y="19"/>
                    </a:lnTo>
                    <a:lnTo>
                      <a:pt x="126" y="20"/>
                    </a:lnTo>
                    <a:lnTo>
                      <a:pt x="113" y="30"/>
                    </a:lnTo>
                    <a:lnTo>
                      <a:pt x="102" y="31"/>
                    </a:lnTo>
                    <a:lnTo>
                      <a:pt x="90" y="29"/>
                    </a:lnTo>
                    <a:lnTo>
                      <a:pt x="69" y="14"/>
                    </a:lnTo>
                    <a:lnTo>
                      <a:pt x="66" y="0"/>
                    </a:lnTo>
                    <a:lnTo>
                      <a:pt x="29" y="1"/>
                    </a:lnTo>
                    <a:lnTo>
                      <a:pt x="46" y="33"/>
                    </a:lnTo>
                    <a:lnTo>
                      <a:pt x="55" y="56"/>
                    </a:lnTo>
                    <a:lnTo>
                      <a:pt x="52" y="71"/>
                    </a:lnTo>
                    <a:lnTo>
                      <a:pt x="44" y="80"/>
                    </a:lnTo>
                    <a:lnTo>
                      <a:pt x="40" y="91"/>
                    </a:lnTo>
                    <a:lnTo>
                      <a:pt x="40" y="99"/>
                    </a:lnTo>
                    <a:lnTo>
                      <a:pt x="44" y="106"/>
                    </a:lnTo>
                    <a:lnTo>
                      <a:pt x="63" y="109"/>
                    </a:lnTo>
                    <a:lnTo>
                      <a:pt x="69" y="114"/>
                    </a:lnTo>
                    <a:lnTo>
                      <a:pt x="71" y="121"/>
                    </a:lnTo>
                    <a:lnTo>
                      <a:pt x="63" y="128"/>
                    </a:lnTo>
                    <a:lnTo>
                      <a:pt x="30" y="128"/>
                    </a:lnTo>
                    <a:lnTo>
                      <a:pt x="21" y="129"/>
                    </a:lnTo>
                    <a:lnTo>
                      <a:pt x="14" y="136"/>
                    </a:lnTo>
                    <a:lnTo>
                      <a:pt x="16" y="149"/>
                    </a:lnTo>
                    <a:lnTo>
                      <a:pt x="11" y="157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3" name="Freeform 37"/>
              <p:cNvSpPr>
                <a:spLocks/>
              </p:cNvSpPr>
              <p:nvPr/>
            </p:nvSpPr>
            <p:spPr bwMode="auto">
              <a:xfrm>
                <a:off x="4012" y="3147"/>
                <a:ext cx="109" cy="74"/>
              </a:xfrm>
              <a:custGeom>
                <a:avLst/>
                <a:gdLst>
                  <a:gd name="T0" fmla="*/ 0 w 283"/>
                  <a:gd name="T1" fmla="*/ 0 h 194"/>
                  <a:gd name="T2" fmla="*/ 0 w 283"/>
                  <a:gd name="T3" fmla="*/ 0 h 194"/>
                  <a:gd name="T4" fmla="*/ 0 w 283"/>
                  <a:gd name="T5" fmla="*/ 0 h 194"/>
                  <a:gd name="T6" fmla="*/ 0 w 283"/>
                  <a:gd name="T7" fmla="*/ 0 h 194"/>
                  <a:gd name="T8" fmla="*/ 0 w 283"/>
                  <a:gd name="T9" fmla="*/ 0 h 194"/>
                  <a:gd name="T10" fmla="*/ 0 w 283"/>
                  <a:gd name="T11" fmla="*/ 0 h 194"/>
                  <a:gd name="T12" fmla="*/ 0 w 283"/>
                  <a:gd name="T13" fmla="*/ 0 h 194"/>
                  <a:gd name="T14" fmla="*/ 0 w 283"/>
                  <a:gd name="T15" fmla="*/ 0 h 194"/>
                  <a:gd name="T16" fmla="*/ 0 w 283"/>
                  <a:gd name="T17" fmla="*/ 0 h 194"/>
                  <a:gd name="T18" fmla="*/ 0 w 283"/>
                  <a:gd name="T19" fmla="*/ 0 h 194"/>
                  <a:gd name="T20" fmla="*/ 0 w 283"/>
                  <a:gd name="T21" fmla="*/ 0 h 194"/>
                  <a:gd name="T22" fmla="*/ 0 w 283"/>
                  <a:gd name="T23" fmla="*/ 0 h 194"/>
                  <a:gd name="T24" fmla="*/ 0 w 283"/>
                  <a:gd name="T25" fmla="*/ 0 h 194"/>
                  <a:gd name="T26" fmla="*/ 0 w 283"/>
                  <a:gd name="T27" fmla="*/ 0 h 194"/>
                  <a:gd name="T28" fmla="*/ 0 w 283"/>
                  <a:gd name="T29" fmla="*/ 0 h 194"/>
                  <a:gd name="T30" fmla="*/ 0 w 283"/>
                  <a:gd name="T31" fmla="*/ 0 h 194"/>
                  <a:gd name="T32" fmla="*/ 0 w 283"/>
                  <a:gd name="T33" fmla="*/ 0 h 194"/>
                  <a:gd name="T34" fmla="*/ 0 w 283"/>
                  <a:gd name="T35" fmla="*/ 0 h 194"/>
                  <a:gd name="T36" fmla="*/ 0 w 283"/>
                  <a:gd name="T37" fmla="*/ 0 h 194"/>
                  <a:gd name="T38" fmla="*/ 0 w 283"/>
                  <a:gd name="T39" fmla="*/ 0 h 194"/>
                  <a:gd name="T40" fmla="*/ 0 w 283"/>
                  <a:gd name="T41" fmla="*/ 0 h 194"/>
                  <a:gd name="T42" fmla="*/ 0 w 283"/>
                  <a:gd name="T43" fmla="*/ 0 h 194"/>
                  <a:gd name="T44" fmla="*/ 0 w 283"/>
                  <a:gd name="T45" fmla="*/ 0 h 194"/>
                  <a:gd name="T46" fmla="*/ 0 w 283"/>
                  <a:gd name="T47" fmla="*/ 0 h 194"/>
                  <a:gd name="T48" fmla="*/ 0 w 283"/>
                  <a:gd name="T49" fmla="*/ 0 h 194"/>
                  <a:gd name="T50" fmla="*/ 0 w 283"/>
                  <a:gd name="T51" fmla="*/ 0 h 194"/>
                  <a:gd name="T52" fmla="*/ 0 w 283"/>
                  <a:gd name="T53" fmla="*/ 0 h 194"/>
                  <a:gd name="T54" fmla="*/ 0 w 283"/>
                  <a:gd name="T55" fmla="*/ 0 h 194"/>
                  <a:gd name="T56" fmla="*/ 0 w 283"/>
                  <a:gd name="T57" fmla="*/ 0 h 194"/>
                  <a:gd name="T58" fmla="*/ 0 w 283"/>
                  <a:gd name="T59" fmla="*/ 0 h 194"/>
                  <a:gd name="T60" fmla="*/ 0 w 283"/>
                  <a:gd name="T61" fmla="*/ 0 h 194"/>
                  <a:gd name="T62" fmla="*/ 0 w 283"/>
                  <a:gd name="T63" fmla="*/ 0 h 194"/>
                  <a:gd name="T64" fmla="*/ 0 w 283"/>
                  <a:gd name="T65" fmla="*/ 0 h 194"/>
                  <a:gd name="T66" fmla="*/ 0 w 283"/>
                  <a:gd name="T67" fmla="*/ 0 h 194"/>
                  <a:gd name="T68" fmla="*/ 0 w 283"/>
                  <a:gd name="T69" fmla="*/ 0 h 194"/>
                  <a:gd name="T70" fmla="*/ 0 w 283"/>
                  <a:gd name="T71" fmla="*/ 0 h 194"/>
                  <a:gd name="T72" fmla="*/ 0 w 283"/>
                  <a:gd name="T73" fmla="*/ 0 h 194"/>
                  <a:gd name="T74" fmla="*/ 0 w 283"/>
                  <a:gd name="T75" fmla="*/ 0 h 194"/>
                  <a:gd name="T76" fmla="*/ 0 w 283"/>
                  <a:gd name="T77" fmla="*/ 0 h 194"/>
                  <a:gd name="T78" fmla="*/ 0 w 283"/>
                  <a:gd name="T79" fmla="*/ 0 h 194"/>
                  <a:gd name="T80" fmla="*/ 0 w 283"/>
                  <a:gd name="T81" fmla="*/ 0 h 194"/>
                  <a:gd name="T82" fmla="*/ 0 w 283"/>
                  <a:gd name="T83" fmla="*/ 0 h 194"/>
                  <a:gd name="T84" fmla="*/ 0 w 283"/>
                  <a:gd name="T85" fmla="*/ 0 h 194"/>
                  <a:gd name="T86" fmla="*/ 0 w 283"/>
                  <a:gd name="T87" fmla="*/ 0 h 194"/>
                  <a:gd name="T88" fmla="*/ 0 w 283"/>
                  <a:gd name="T89" fmla="*/ 0 h 194"/>
                  <a:gd name="T90" fmla="*/ 0 w 283"/>
                  <a:gd name="T91" fmla="*/ 0 h 194"/>
                  <a:gd name="T92" fmla="*/ 0 w 283"/>
                  <a:gd name="T93" fmla="*/ 0 h 194"/>
                  <a:gd name="T94" fmla="*/ 0 w 283"/>
                  <a:gd name="T95" fmla="*/ 0 h 194"/>
                  <a:gd name="T96" fmla="*/ 0 w 283"/>
                  <a:gd name="T97" fmla="*/ 0 h 194"/>
                  <a:gd name="T98" fmla="*/ 0 w 283"/>
                  <a:gd name="T99" fmla="*/ 0 h 194"/>
                  <a:gd name="T100" fmla="*/ 0 w 283"/>
                  <a:gd name="T101" fmla="*/ 0 h 194"/>
                  <a:gd name="T102" fmla="*/ 0 w 283"/>
                  <a:gd name="T103" fmla="*/ 0 h 194"/>
                  <a:gd name="T104" fmla="*/ 0 w 283"/>
                  <a:gd name="T105" fmla="*/ 0 h 194"/>
                  <a:gd name="T106" fmla="*/ 0 w 283"/>
                  <a:gd name="T107" fmla="*/ 0 h 1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83"/>
                  <a:gd name="T163" fmla="*/ 0 h 194"/>
                  <a:gd name="T164" fmla="*/ 283 w 283"/>
                  <a:gd name="T165" fmla="*/ 194 h 1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83" h="194">
                    <a:moveTo>
                      <a:pt x="0" y="158"/>
                    </a:moveTo>
                    <a:lnTo>
                      <a:pt x="16" y="178"/>
                    </a:lnTo>
                    <a:lnTo>
                      <a:pt x="41" y="187"/>
                    </a:lnTo>
                    <a:lnTo>
                      <a:pt x="66" y="171"/>
                    </a:lnTo>
                    <a:lnTo>
                      <a:pt x="87" y="171"/>
                    </a:lnTo>
                    <a:lnTo>
                      <a:pt x="137" y="187"/>
                    </a:lnTo>
                    <a:lnTo>
                      <a:pt x="152" y="194"/>
                    </a:lnTo>
                    <a:lnTo>
                      <a:pt x="162" y="194"/>
                    </a:lnTo>
                    <a:lnTo>
                      <a:pt x="184" y="175"/>
                    </a:lnTo>
                    <a:lnTo>
                      <a:pt x="209" y="161"/>
                    </a:lnTo>
                    <a:lnTo>
                      <a:pt x="220" y="156"/>
                    </a:lnTo>
                    <a:lnTo>
                      <a:pt x="232" y="127"/>
                    </a:lnTo>
                    <a:lnTo>
                      <a:pt x="242" y="124"/>
                    </a:lnTo>
                    <a:lnTo>
                      <a:pt x="265" y="127"/>
                    </a:lnTo>
                    <a:lnTo>
                      <a:pt x="276" y="120"/>
                    </a:lnTo>
                    <a:lnTo>
                      <a:pt x="283" y="77"/>
                    </a:lnTo>
                    <a:lnTo>
                      <a:pt x="251" y="74"/>
                    </a:lnTo>
                    <a:lnTo>
                      <a:pt x="225" y="67"/>
                    </a:lnTo>
                    <a:lnTo>
                      <a:pt x="215" y="59"/>
                    </a:lnTo>
                    <a:lnTo>
                      <a:pt x="203" y="69"/>
                    </a:lnTo>
                    <a:lnTo>
                      <a:pt x="187" y="70"/>
                    </a:lnTo>
                    <a:lnTo>
                      <a:pt x="162" y="55"/>
                    </a:lnTo>
                    <a:lnTo>
                      <a:pt x="152" y="47"/>
                    </a:lnTo>
                    <a:lnTo>
                      <a:pt x="151" y="42"/>
                    </a:lnTo>
                    <a:lnTo>
                      <a:pt x="154" y="37"/>
                    </a:lnTo>
                    <a:lnTo>
                      <a:pt x="163" y="34"/>
                    </a:lnTo>
                    <a:lnTo>
                      <a:pt x="160" y="27"/>
                    </a:lnTo>
                    <a:lnTo>
                      <a:pt x="152" y="26"/>
                    </a:lnTo>
                    <a:lnTo>
                      <a:pt x="145" y="20"/>
                    </a:lnTo>
                    <a:lnTo>
                      <a:pt x="134" y="19"/>
                    </a:lnTo>
                    <a:lnTo>
                      <a:pt x="126" y="20"/>
                    </a:lnTo>
                    <a:lnTo>
                      <a:pt x="113" y="30"/>
                    </a:lnTo>
                    <a:lnTo>
                      <a:pt x="102" y="31"/>
                    </a:lnTo>
                    <a:lnTo>
                      <a:pt x="90" y="29"/>
                    </a:lnTo>
                    <a:lnTo>
                      <a:pt x="69" y="14"/>
                    </a:lnTo>
                    <a:lnTo>
                      <a:pt x="66" y="0"/>
                    </a:lnTo>
                    <a:lnTo>
                      <a:pt x="29" y="1"/>
                    </a:lnTo>
                    <a:lnTo>
                      <a:pt x="46" y="33"/>
                    </a:lnTo>
                    <a:lnTo>
                      <a:pt x="55" y="56"/>
                    </a:lnTo>
                    <a:lnTo>
                      <a:pt x="52" y="71"/>
                    </a:lnTo>
                    <a:lnTo>
                      <a:pt x="44" y="80"/>
                    </a:lnTo>
                    <a:lnTo>
                      <a:pt x="40" y="91"/>
                    </a:lnTo>
                    <a:lnTo>
                      <a:pt x="40" y="99"/>
                    </a:lnTo>
                    <a:lnTo>
                      <a:pt x="44" y="106"/>
                    </a:lnTo>
                    <a:lnTo>
                      <a:pt x="63" y="109"/>
                    </a:lnTo>
                    <a:lnTo>
                      <a:pt x="69" y="114"/>
                    </a:lnTo>
                    <a:lnTo>
                      <a:pt x="71" y="121"/>
                    </a:lnTo>
                    <a:lnTo>
                      <a:pt x="63" y="128"/>
                    </a:lnTo>
                    <a:lnTo>
                      <a:pt x="30" y="128"/>
                    </a:lnTo>
                    <a:lnTo>
                      <a:pt x="21" y="129"/>
                    </a:lnTo>
                    <a:lnTo>
                      <a:pt x="14" y="136"/>
                    </a:lnTo>
                    <a:lnTo>
                      <a:pt x="16" y="149"/>
                    </a:lnTo>
                    <a:lnTo>
                      <a:pt x="11" y="157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4" name="Freeform 38"/>
              <p:cNvSpPr>
                <a:spLocks/>
              </p:cNvSpPr>
              <p:nvPr/>
            </p:nvSpPr>
            <p:spPr bwMode="auto">
              <a:xfrm>
                <a:off x="3858" y="3320"/>
                <a:ext cx="406" cy="674"/>
              </a:xfrm>
              <a:custGeom>
                <a:avLst/>
                <a:gdLst>
                  <a:gd name="T0" fmla="*/ 0 w 1057"/>
                  <a:gd name="T1" fmla="*/ 0 h 1756"/>
                  <a:gd name="T2" fmla="*/ 0 w 1057"/>
                  <a:gd name="T3" fmla="*/ 0 h 1756"/>
                  <a:gd name="T4" fmla="*/ 0 w 1057"/>
                  <a:gd name="T5" fmla="*/ 0 h 1756"/>
                  <a:gd name="T6" fmla="*/ 0 w 1057"/>
                  <a:gd name="T7" fmla="*/ 0 h 1756"/>
                  <a:gd name="T8" fmla="*/ 0 w 1057"/>
                  <a:gd name="T9" fmla="*/ 0 h 1756"/>
                  <a:gd name="T10" fmla="*/ 0 w 1057"/>
                  <a:gd name="T11" fmla="*/ 0 h 1756"/>
                  <a:gd name="T12" fmla="*/ 0 w 1057"/>
                  <a:gd name="T13" fmla="*/ 0 h 1756"/>
                  <a:gd name="T14" fmla="*/ 0 w 1057"/>
                  <a:gd name="T15" fmla="*/ 0 h 1756"/>
                  <a:gd name="T16" fmla="*/ 0 w 1057"/>
                  <a:gd name="T17" fmla="*/ 0 h 1756"/>
                  <a:gd name="T18" fmla="*/ 0 w 1057"/>
                  <a:gd name="T19" fmla="*/ 0 h 1756"/>
                  <a:gd name="T20" fmla="*/ 0 w 1057"/>
                  <a:gd name="T21" fmla="*/ 0 h 1756"/>
                  <a:gd name="T22" fmla="*/ 0 w 1057"/>
                  <a:gd name="T23" fmla="*/ 0 h 1756"/>
                  <a:gd name="T24" fmla="*/ 0 w 1057"/>
                  <a:gd name="T25" fmla="*/ 0 h 1756"/>
                  <a:gd name="T26" fmla="*/ 0 w 1057"/>
                  <a:gd name="T27" fmla="*/ 0 h 1756"/>
                  <a:gd name="T28" fmla="*/ 0 w 1057"/>
                  <a:gd name="T29" fmla="*/ 0 h 1756"/>
                  <a:gd name="T30" fmla="*/ 0 w 1057"/>
                  <a:gd name="T31" fmla="*/ 0 h 1756"/>
                  <a:gd name="T32" fmla="*/ 0 w 1057"/>
                  <a:gd name="T33" fmla="*/ 0 h 1756"/>
                  <a:gd name="T34" fmla="*/ 0 w 1057"/>
                  <a:gd name="T35" fmla="*/ 0 h 1756"/>
                  <a:gd name="T36" fmla="*/ 0 w 1057"/>
                  <a:gd name="T37" fmla="*/ 0 h 1756"/>
                  <a:gd name="T38" fmla="*/ 0 w 1057"/>
                  <a:gd name="T39" fmla="*/ 0 h 1756"/>
                  <a:gd name="T40" fmla="*/ 0 w 1057"/>
                  <a:gd name="T41" fmla="*/ 0 h 1756"/>
                  <a:gd name="T42" fmla="*/ 0 w 1057"/>
                  <a:gd name="T43" fmla="*/ 0 h 1756"/>
                  <a:gd name="T44" fmla="*/ 0 w 1057"/>
                  <a:gd name="T45" fmla="*/ 0 h 1756"/>
                  <a:gd name="T46" fmla="*/ 0 w 1057"/>
                  <a:gd name="T47" fmla="*/ 0 h 1756"/>
                  <a:gd name="T48" fmla="*/ 0 w 1057"/>
                  <a:gd name="T49" fmla="*/ 0 h 1756"/>
                  <a:gd name="T50" fmla="*/ 0 w 1057"/>
                  <a:gd name="T51" fmla="*/ 0 h 1756"/>
                  <a:gd name="T52" fmla="*/ 0 w 1057"/>
                  <a:gd name="T53" fmla="*/ 0 h 1756"/>
                  <a:gd name="T54" fmla="*/ 0 w 1057"/>
                  <a:gd name="T55" fmla="*/ 0 h 1756"/>
                  <a:gd name="T56" fmla="*/ 0 w 1057"/>
                  <a:gd name="T57" fmla="*/ 0 h 1756"/>
                  <a:gd name="T58" fmla="*/ 0 w 1057"/>
                  <a:gd name="T59" fmla="*/ 0 h 1756"/>
                  <a:gd name="T60" fmla="*/ 0 w 1057"/>
                  <a:gd name="T61" fmla="*/ 0 h 1756"/>
                  <a:gd name="T62" fmla="*/ 0 w 1057"/>
                  <a:gd name="T63" fmla="*/ 0 h 1756"/>
                  <a:gd name="T64" fmla="*/ 0 w 1057"/>
                  <a:gd name="T65" fmla="*/ 0 h 1756"/>
                  <a:gd name="T66" fmla="*/ 0 w 1057"/>
                  <a:gd name="T67" fmla="*/ 0 h 1756"/>
                  <a:gd name="T68" fmla="*/ 0 w 1057"/>
                  <a:gd name="T69" fmla="*/ 0 h 1756"/>
                  <a:gd name="T70" fmla="*/ 0 w 1057"/>
                  <a:gd name="T71" fmla="*/ 0 h 1756"/>
                  <a:gd name="T72" fmla="*/ 0 w 1057"/>
                  <a:gd name="T73" fmla="*/ 0 h 1756"/>
                  <a:gd name="T74" fmla="*/ 0 w 1057"/>
                  <a:gd name="T75" fmla="*/ 0 h 1756"/>
                  <a:gd name="T76" fmla="*/ 0 w 1057"/>
                  <a:gd name="T77" fmla="*/ 0 h 1756"/>
                  <a:gd name="T78" fmla="*/ 0 w 1057"/>
                  <a:gd name="T79" fmla="*/ 0 h 1756"/>
                  <a:gd name="T80" fmla="*/ 0 w 1057"/>
                  <a:gd name="T81" fmla="*/ 0 h 1756"/>
                  <a:gd name="T82" fmla="*/ 0 w 1057"/>
                  <a:gd name="T83" fmla="*/ 0 h 1756"/>
                  <a:gd name="T84" fmla="*/ 0 w 1057"/>
                  <a:gd name="T85" fmla="*/ 0 h 1756"/>
                  <a:gd name="T86" fmla="*/ 0 w 1057"/>
                  <a:gd name="T87" fmla="*/ 0 h 1756"/>
                  <a:gd name="T88" fmla="*/ 0 w 1057"/>
                  <a:gd name="T89" fmla="*/ 0 h 1756"/>
                  <a:gd name="T90" fmla="*/ 0 w 1057"/>
                  <a:gd name="T91" fmla="*/ 0 h 1756"/>
                  <a:gd name="T92" fmla="*/ 0 w 1057"/>
                  <a:gd name="T93" fmla="*/ 0 h 1756"/>
                  <a:gd name="T94" fmla="*/ 0 w 1057"/>
                  <a:gd name="T95" fmla="*/ 0 h 1756"/>
                  <a:gd name="T96" fmla="*/ 0 w 1057"/>
                  <a:gd name="T97" fmla="*/ 0 h 1756"/>
                  <a:gd name="T98" fmla="*/ 0 w 1057"/>
                  <a:gd name="T99" fmla="*/ 0 h 1756"/>
                  <a:gd name="T100" fmla="*/ 0 w 1057"/>
                  <a:gd name="T101" fmla="*/ 0 h 1756"/>
                  <a:gd name="T102" fmla="*/ 0 w 1057"/>
                  <a:gd name="T103" fmla="*/ 0 h 1756"/>
                  <a:gd name="T104" fmla="*/ 0 w 1057"/>
                  <a:gd name="T105" fmla="*/ 0 h 1756"/>
                  <a:gd name="T106" fmla="*/ 0 w 1057"/>
                  <a:gd name="T107" fmla="*/ 0 h 1756"/>
                  <a:gd name="T108" fmla="*/ 0 w 1057"/>
                  <a:gd name="T109" fmla="*/ 0 h 1756"/>
                  <a:gd name="T110" fmla="*/ 0 w 1057"/>
                  <a:gd name="T111" fmla="*/ 0 h 1756"/>
                  <a:gd name="T112" fmla="*/ 0 w 1057"/>
                  <a:gd name="T113" fmla="*/ 0 h 1756"/>
                  <a:gd name="T114" fmla="*/ 0 w 1057"/>
                  <a:gd name="T115" fmla="*/ 0 h 1756"/>
                  <a:gd name="T116" fmla="*/ 0 w 1057"/>
                  <a:gd name="T117" fmla="*/ 0 h 1756"/>
                  <a:gd name="T118" fmla="*/ 0 w 1057"/>
                  <a:gd name="T119" fmla="*/ 0 h 1756"/>
                  <a:gd name="T120" fmla="*/ 0 w 1057"/>
                  <a:gd name="T121" fmla="*/ 0 h 1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7"/>
                  <a:gd name="T184" fmla="*/ 0 h 1756"/>
                  <a:gd name="T185" fmla="*/ 1057 w 1057"/>
                  <a:gd name="T186" fmla="*/ 1756 h 1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7" h="1756">
                    <a:moveTo>
                      <a:pt x="448" y="1561"/>
                    </a:moveTo>
                    <a:lnTo>
                      <a:pt x="466" y="1564"/>
                    </a:lnTo>
                    <a:lnTo>
                      <a:pt x="475" y="1582"/>
                    </a:lnTo>
                    <a:lnTo>
                      <a:pt x="483" y="1586"/>
                    </a:lnTo>
                    <a:lnTo>
                      <a:pt x="491" y="1586"/>
                    </a:lnTo>
                    <a:lnTo>
                      <a:pt x="517" y="1593"/>
                    </a:lnTo>
                    <a:lnTo>
                      <a:pt x="532" y="1607"/>
                    </a:lnTo>
                    <a:lnTo>
                      <a:pt x="536" y="1624"/>
                    </a:lnTo>
                    <a:lnTo>
                      <a:pt x="560" y="1647"/>
                    </a:lnTo>
                    <a:lnTo>
                      <a:pt x="575" y="1665"/>
                    </a:lnTo>
                    <a:lnTo>
                      <a:pt x="593" y="1676"/>
                    </a:lnTo>
                    <a:lnTo>
                      <a:pt x="610" y="1672"/>
                    </a:lnTo>
                    <a:lnTo>
                      <a:pt x="624" y="1687"/>
                    </a:lnTo>
                    <a:lnTo>
                      <a:pt x="640" y="1694"/>
                    </a:lnTo>
                    <a:lnTo>
                      <a:pt x="648" y="1691"/>
                    </a:lnTo>
                    <a:lnTo>
                      <a:pt x="670" y="1659"/>
                    </a:lnTo>
                    <a:lnTo>
                      <a:pt x="707" y="1651"/>
                    </a:lnTo>
                    <a:lnTo>
                      <a:pt x="724" y="1658"/>
                    </a:lnTo>
                    <a:lnTo>
                      <a:pt x="735" y="1654"/>
                    </a:lnTo>
                    <a:lnTo>
                      <a:pt x="773" y="1668"/>
                    </a:lnTo>
                    <a:lnTo>
                      <a:pt x="781" y="1665"/>
                    </a:lnTo>
                    <a:lnTo>
                      <a:pt x="790" y="1644"/>
                    </a:lnTo>
                    <a:lnTo>
                      <a:pt x="787" y="1630"/>
                    </a:lnTo>
                    <a:lnTo>
                      <a:pt x="823" y="1644"/>
                    </a:lnTo>
                    <a:lnTo>
                      <a:pt x="875" y="1677"/>
                    </a:lnTo>
                    <a:lnTo>
                      <a:pt x="888" y="1684"/>
                    </a:lnTo>
                    <a:lnTo>
                      <a:pt x="891" y="1694"/>
                    </a:lnTo>
                    <a:lnTo>
                      <a:pt x="899" y="1702"/>
                    </a:lnTo>
                    <a:lnTo>
                      <a:pt x="916" y="1705"/>
                    </a:lnTo>
                    <a:lnTo>
                      <a:pt x="935" y="1694"/>
                    </a:lnTo>
                    <a:lnTo>
                      <a:pt x="960" y="1732"/>
                    </a:lnTo>
                    <a:lnTo>
                      <a:pt x="963" y="1748"/>
                    </a:lnTo>
                    <a:lnTo>
                      <a:pt x="971" y="1756"/>
                    </a:lnTo>
                    <a:lnTo>
                      <a:pt x="1002" y="1754"/>
                    </a:lnTo>
                    <a:lnTo>
                      <a:pt x="1030" y="1738"/>
                    </a:lnTo>
                    <a:lnTo>
                      <a:pt x="1048" y="1734"/>
                    </a:lnTo>
                    <a:lnTo>
                      <a:pt x="1052" y="1727"/>
                    </a:lnTo>
                    <a:lnTo>
                      <a:pt x="1049" y="1717"/>
                    </a:lnTo>
                    <a:lnTo>
                      <a:pt x="1057" y="1697"/>
                    </a:lnTo>
                    <a:lnTo>
                      <a:pt x="1029" y="1695"/>
                    </a:lnTo>
                    <a:lnTo>
                      <a:pt x="1016" y="1679"/>
                    </a:lnTo>
                    <a:lnTo>
                      <a:pt x="1011" y="1666"/>
                    </a:lnTo>
                    <a:lnTo>
                      <a:pt x="1019" y="1657"/>
                    </a:lnTo>
                    <a:lnTo>
                      <a:pt x="1016" y="1650"/>
                    </a:lnTo>
                    <a:lnTo>
                      <a:pt x="1011" y="1650"/>
                    </a:lnTo>
                    <a:lnTo>
                      <a:pt x="1007" y="1654"/>
                    </a:lnTo>
                    <a:lnTo>
                      <a:pt x="993" y="1648"/>
                    </a:lnTo>
                    <a:lnTo>
                      <a:pt x="991" y="1639"/>
                    </a:lnTo>
                    <a:lnTo>
                      <a:pt x="999" y="1624"/>
                    </a:lnTo>
                    <a:lnTo>
                      <a:pt x="996" y="1612"/>
                    </a:lnTo>
                    <a:lnTo>
                      <a:pt x="985" y="1603"/>
                    </a:lnTo>
                    <a:lnTo>
                      <a:pt x="980" y="1574"/>
                    </a:lnTo>
                    <a:lnTo>
                      <a:pt x="983" y="1564"/>
                    </a:lnTo>
                    <a:lnTo>
                      <a:pt x="979" y="1559"/>
                    </a:lnTo>
                    <a:lnTo>
                      <a:pt x="982" y="1548"/>
                    </a:lnTo>
                    <a:lnTo>
                      <a:pt x="999" y="1539"/>
                    </a:lnTo>
                    <a:lnTo>
                      <a:pt x="1002" y="1534"/>
                    </a:lnTo>
                    <a:lnTo>
                      <a:pt x="999" y="1530"/>
                    </a:lnTo>
                    <a:lnTo>
                      <a:pt x="999" y="1527"/>
                    </a:lnTo>
                    <a:lnTo>
                      <a:pt x="1005" y="1524"/>
                    </a:lnTo>
                    <a:lnTo>
                      <a:pt x="1015" y="1501"/>
                    </a:lnTo>
                    <a:lnTo>
                      <a:pt x="1016" y="1495"/>
                    </a:lnTo>
                    <a:lnTo>
                      <a:pt x="1005" y="1490"/>
                    </a:lnTo>
                    <a:lnTo>
                      <a:pt x="961" y="1484"/>
                    </a:lnTo>
                    <a:lnTo>
                      <a:pt x="947" y="1477"/>
                    </a:lnTo>
                    <a:lnTo>
                      <a:pt x="955" y="1455"/>
                    </a:lnTo>
                    <a:lnTo>
                      <a:pt x="933" y="1451"/>
                    </a:lnTo>
                    <a:lnTo>
                      <a:pt x="914" y="1466"/>
                    </a:lnTo>
                    <a:lnTo>
                      <a:pt x="906" y="1459"/>
                    </a:lnTo>
                    <a:lnTo>
                      <a:pt x="902" y="1465"/>
                    </a:lnTo>
                    <a:lnTo>
                      <a:pt x="894" y="1459"/>
                    </a:lnTo>
                    <a:lnTo>
                      <a:pt x="889" y="1450"/>
                    </a:lnTo>
                    <a:lnTo>
                      <a:pt x="883" y="1443"/>
                    </a:lnTo>
                    <a:lnTo>
                      <a:pt x="861" y="1436"/>
                    </a:lnTo>
                    <a:lnTo>
                      <a:pt x="851" y="1433"/>
                    </a:lnTo>
                    <a:lnTo>
                      <a:pt x="853" y="1424"/>
                    </a:lnTo>
                    <a:lnTo>
                      <a:pt x="858" y="1415"/>
                    </a:lnTo>
                    <a:lnTo>
                      <a:pt x="848" y="1422"/>
                    </a:lnTo>
                    <a:lnTo>
                      <a:pt x="845" y="1419"/>
                    </a:lnTo>
                    <a:lnTo>
                      <a:pt x="842" y="1410"/>
                    </a:lnTo>
                    <a:lnTo>
                      <a:pt x="819" y="1396"/>
                    </a:lnTo>
                    <a:lnTo>
                      <a:pt x="815" y="1391"/>
                    </a:lnTo>
                    <a:lnTo>
                      <a:pt x="814" y="1375"/>
                    </a:lnTo>
                    <a:lnTo>
                      <a:pt x="806" y="1366"/>
                    </a:lnTo>
                    <a:lnTo>
                      <a:pt x="808" y="1356"/>
                    </a:lnTo>
                    <a:lnTo>
                      <a:pt x="803" y="1351"/>
                    </a:lnTo>
                    <a:lnTo>
                      <a:pt x="795" y="1346"/>
                    </a:lnTo>
                    <a:lnTo>
                      <a:pt x="779" y="1355"/>
                    </a:lnTo>
                    <a:lnTo>
                      <a:pt x="773" y="1364"/>
                    </a:lnTo>
                    <a:lnTo>
                      <a:pt x="768" y="1363"/>
                    </a:lnTo>
                    <a:lnTo>
                      <a:pt x="773" y="1357"/>
                    </a:lnTo>
                    <a:lnTo>
                      <a:pt x="770" y="1355"/>
                    </a:lnTo>
                    <a:lnTo>
                      <a:pt x="757" y="1362"/>
                    </a:lnTo>
                    <a:lnTo>
                      <a:pt x="728" y="1375"/>
                    </a:lnTo>
                    <a:lnTo>
                      <a:pt x="715" y="1364"/>
                    </a:lnTo>
                    <a:lnTo>
                      <a:pt x="702" y="1363"/>
                    </a:lnTo>
                    <a:lnTo>
                      <a:pt x="696" y="1355"/>
                    </a:lnTo>
                    <a:lnTo>
                      <a:pt x="707" y="1334"/>
                    </a:lnTo>
                    <a:lnTo>
                      <a:pt x="707" y="1326"/>
                    </a:lnTo>
                    <a:lnTo>
                      <a:pt x="710" y="1319"/>
                    </a:lnTo>
                    <a:lnTo>
                      <a:pt x="717" y="1311"/>
                    </a:lnTo>
                    <a:lnTo>
                      <a:pt x="728" y="1302"/>
                    </a:lnTo>
                    <a:lnTo>
                      <a:pt x="732" y="1293"/>
                    </a:lnTo>
                    <a:lnTo>
                      <a:pt x="729" y="1287"/>
                    </a:lnTo>
                    <a:lnTo>
                      <a:pt x="712" y="1283"/>
                    </a:lnTo>
                    <a:lnTo>
                      <a:pt x="706" y="1287"/>
                    </a:lnTo>
                    <a:lnTo>
                      <a:pt x="699" y="1291"/>
                    </a:lnTo>
                    <a:lnTo>
                      <a:pt x="685" y="1293"/>
                    </a:lnTo>
                    <a:lnTo>
                      <a:pt x="685" y="1301"/>
                    </a:lnTo>
                    <a:lnTo>
                      <a:pt x="681" y="1312"/>
                    </a:lnTo>
                    <a:lnTo>
                      <a:pt x="673" y="1320"/>
                    </a:lnTo>
                    <a:lnTo>
                      <a:pt x="676" y="1335"/>
                    </a:lnTo>
                    <a:lnTo>
                      <a:pt x="666" y="1346"/>
                    </a:lnTo>
                    <a:lnTo>
                      <a:pt x="655" y="1351"/>
                    </a:lnTo>
                    <a:lnTo>
                      <a:pt x="651" y="1346"/>
                    </a:lnTo>
                    <a:lnTo>
                      <a:pt x="646" y="1334"/>
                    </a:lnTo>
                    <a:lnTo>
                      <a:pt x="632" y="1322"/>
                    </a:lnTo>
                    <a:lnTo>
                      <a:pt x="629" y="1311"/>
                    </a:lnTo>
                    <a:lnTo>
                      <a:pt x="633" y="1300"/>
                    </a:lnTo>
                    <a:lnTo>
                      <a:pt x="641" y="1294"/>
                    </a:lnTo>
                    <a:lnTo>
                      <a:pt x="648" y="1282"/>
                    </a:lnTo>
                    <a:lnTo>
                      <a:pt x="655" y="1262"/>
                    </a:lnTo>
                    <a:lnTo>
                      <a:pt x="668" y="1254"/>
                    </a:lnTo>
                    <a:lnTo>
                      <a:pt x="666" y="1247"/>
                    </a:lnTo>
                    <a:lnTo>
                      <a:pt x="666" y="1238"/>
                    </a:lnTo>
                    <a:lnTo>
                      <a:pt x="671" y="1229"/>
                    </a:lnTo>
                    <a:lnTo>
                      <a:pt x="682" y="1221"/>
                    </a:lnTo>
                    <a:lnTo>
                      <a:pt x="693" y="1213"/>
                    </a:lnTo>
                    <a:lnTo>
                      <a:pt x="695" y="1199"/>
                    </a:lnTo>
                    <a:lnTo>
                      <a:pt x="687" y="1195"/>
                    </a:lnTo>
                    <a:lnTo>
                      <a:pt x="673" y="1195"/>
                    </a:lnTo>
                    <a:lnTo>
                      <a:pt x="660" y="1191"/>
                    </a:lnTo>
                    <a:lnTo>
                      <a:pt x="648" y="1193"/>
                    </a:lnTo>
                    <a:lnTo>
                      <a:pt x="638" y="1193"/>
                    </a:lnTo>
                    <a:lnTo>
                      <a:pt x="627" y="1169"/>
                    </a:lnTo>
                    <a:lnTo>
                      <a:pt x="630" y="1144"/>
                    </a:lnTo>
                    <a:lnTo>
                      <a:pt x="640" y="1133"/>
                    </a:lnTo>
                    <a:lnTo>
                      <a:pt x="665" y="1119"/>
                    </a:lnTo>
                    <a:lnTo>
                      <a:pt x="668" y="1113"/>
                    </a:lnTo>
                    <a:lnTo>
                      <a:pt x="663" y="1064"/>
                    </a:lnTo>
                    <a:lnTo>
                      <a:pt x="655" y="962"/>
                    </a:lnTo>
                    <a:lnTo>
                      <a:pt x="662" y="943"/>
                    </a:lnTo>
                    <a:lnTo>
                      <a:pt x="660" y="922"/>
                    </a:lnTo>
                    <a:lnTo>
                      <a:pt x="654" y="914"/>
                    </a:lnTo>
                    <a:lnTo>
                      <a:pt x="641" y="880"/>
                    </a:lnTo>
                    <a:lnTo>
                      <a:pt x="640" y="856"/>
                    </a:lnTo>
                    <a:lnTo>
                      <a:pt x="635" y="802"/>
                    </a:lnTo>
                    <a:lnTo>
                      <a:pt x="608" y="737"/>
                    </a:lnTo>
                    <a:lnTo>
                      <a:pt x="577" y="678"/>
                    </a:lnTo>
                    <a:lnTo>
                      <a:pt x="549" y="620"/>
                    </a:lnTo>
                    <a:lnTo>
                      <a:pt x="516" y="529"/>
                    </a:lnTo>
                    <a:lnTo>
                      <a:pt x="502" y="482"/>
                    </a:lnTo>
                    <a:lnTo>
                      <a:pt x="489" y="454"/>
                    </a:lnTo>
                    <a:lnTo>
                      <a:pt x="437" y="454"/>
                    </a:lnTo>
                    <a:lnTo>
                      <a:pt x="401" y="428"/>
                    </a:lnTo>
                    <a:lnTo>
                      <a:pt x="379" y="390"/>
                    </a:lnTo>
                    <a:lnTo>
                      <a:pt x="370" y="373"/>
                    </a:lnTo>
                    <a:lnTo>
                      <a:pt x="411" y="341"/>
                    </a:lnTo>
                    <a:lnTo>
                      <a:pt x="426" y="311"/>
                    </a:lnTo>
                    <a:lnTo>
                      <a:pt x="431" y="273"/>
                    </a:lnTo>
                    <a:lnTo>
                      <a:pt x="441" y="239"/>
                    </a:lnTo>
                    <a:lnTo>
                      <a:pt x="409" y="205"/>
                    </a:lnTo>
                    <a:lnTo>
                      <a:pt x="394" y="195"/>
                    </a:lnTo>
                    <a:lnTo>
                      <a:pt x="342" y="205"/>
                    </a:lnTo>
                    <a:lnTo>
                      <a:pt x="334" y="205"/>
                    </a:lnTo>
                    <a:lnTo>
                      <a:pt x="328" y="197"/>
                    </a:lnTo>
                    <a:lnTo>
                      <a:pt x="318" y="195"/>
                    </a:lnTo>
                    <a:lnTo>
                      <a:pt x="307" y="199"/>
                    </a:lnTo>
                    <a:lnTo>
                      <a:pt x="306" y="194"/>
                    </a:lnTo>
                    <a:lnTo>
                      <a:pt x="306" y="186"/>
                    </a:lnTo>
                    <a:lnTo>
                      <a:pt x="303" y="177"/>
                    </a:lnTo>
                    <a:lnTo>
                      <a:pt x="295" y="168"/>
                    </a:lnTo>
                    <a:lnTo>
                      <a:pt x="295" y="161"/>
                    </a:lnTo>
                    <a:lnTo>
                      <a:pt x="282" y="158"/>
                    </a:lnTo>
                    <a:lnTo>
                      <a:pt x="268" y="169"/>
                    </a:lnTo>
                    <a:lnTo>
                      <a:pt x="254" y="162"/>
                    </a:lnTo>
                    <a:lnTo>
                      <a:pt x="262" y="151"/>
                    </a:lnTo>
                    <a:lnTo>
                      <a:pt x="262" y="143"/>
                    </a:lnTo>
                    <a:lnTo>
                      <a:pt x="251" y="121"/>
                    </a:lnTo>
                    <a:lnTo>
                      <a:pt x="243" y="117"/>
                    </a:lnTo>
                    <a:lnTo>
                      <a:pt x="234" y="129"/>
                    </a:lnTo>
                    <a:lnTo>
                      <a:pt x="224" y="119"/>
                    </a:lnTo>
                    <a:lnTo>
                      <a:pt x="238" y="100"/>
                    </a:lnTo>
                    <a:lnTo>
                      <a:pt x="238" y="89"/>
                    </a:lnTo>
                    <a:lnTo>
                      <a:pt x="227" y="75"/>
                    </a:lnTo>
                    <a:lnTo>
                      <a:pt x="223" y="57"/>
                    </a:lnTo>
                    <a:lnTo>
                      <a:pt x="212" y="52"/>
                    </a:lnTo>
                    <a:lnTo>
                      <a:pt x="219" y="26"/>
                    </a:lnTo>
                    <a:lnTo>
                      <a:pt x="216" y="5"/>
                    </a:lnTo>
                    <a:lnTo>
                      <a:pt x="194" y="0"/>
                    </a:lnTo>
                    <a:lnTo>
                      <a:pt x="183" y="4"/>
                    </a:lnTo>
                    <a:lnTo>
                      <a:pt x="179" y="12"/>
                    </a:lnTo>
                    <a:lnTo>
                      <a:pt x="166" y="20"/>
                    </a:lnTo>
                    <a:lnTo>
                      <a:pt x="161" y="20"/>
                    </a:lnTo>
                    <a:lnTo>
                      <a:pt x="144" y="13"/>
                    </a:lnTo>
                    <a:lnTo>
                      <a:pt x="103" y="34"/>
                    </a:lnTo>
                    <a:lnTo>
                      <a:pt x="103" y="38"/>
                    </a:lnTo>
                    <a:lnTo>
                      <a:pt x="116" y="52"/>
                    </a:lnTo>
                    <a:lnTo>
                      <a:pt x="119" y="64"/>
                    </a:lnTo>
                    <a:lnTo>
                      <a:pt x="116" y="80"/>
                    </a:lnTo>
                    <a:lnTo>
                      <a:pt x="114" y="86"/>
                    </a:lnTo>
                    <a:lnTo>
                      <a:pt x="110" y="97"/>
                    </a:lnTo>
                    <a:lnTo>
                      <a:pt x="111" y="110"/>
                    </a:lnTo>
                    <a:lnTo>
                      <a:pt x="102" y="118"/>
                    </a:lnTo>
                    <a:lnTo>
                      <a:pt x="108" y="128"/>
                    </a:lnTo>
                    <a:lnTo>
                      <a:pt x="103" y="137"/>
                    </a:lnTo>
                    <a:lnTo>
                      <a:pt x="81" y="151"/>
                    </a:lnTo>
                    <a:lnTo>
                      <a:pt x="47" y="190"/>
                    </a:lnTo>
                    <a:lnTo>
                      <a:pt x="31" y="187"/>
                    </a:lnTo>
                    <a:lnTo>
                      <a:pt x="25" y="187"/>
                    </a:lnTo>
                    <a:lnTo>
                      <a:pt x="30" y="204"/>
                    </a:lnTo>
                    <a:lnTo>
                      <a:pt x="30" y="209"/>
                    </a:lnTo>
                    <a:lnTo>
                      <a:pt x="19" y="219"/>
                    </a:lnTo>
                    <a:lnTo>
                      <a:pt x="5" y="231"/>
                    </a:lnTo>
                    <a:lnTo>
                      <a:pt x="0" y="241"/>
                    </a:lnTo>
                    <a:lnTo>
                      <a:pt x="55" y="284"/>
                    </a:lnTo>
                    <a:lnTo>
                      <a:pt x="86" y="303"/>
                    </a:lnTo>
                    <a:lnTo>
                      <a:pt x="141" y="333"/>
                    </a:lnTo>
                    <a:lnTo>
                      <a:pt x="196" y="363"/>
                    </a:lnTo>
                    <a:lnTo>
                      <a:pt x="234" y="388"/>
                    </a:lnTo>
                    <a:lnTo>
                      <a:pt x="273" y="415"/>
                    </a:lnTo>
                    <a:lnTo>
                      <a:pt x="292" y="427"/>
                    </a:lnTo>
                    <a:lnTo>
                      <a:pt x="321" y="435"/>
                    </a:lnTo>
                    <a:lnTo>
                      <a:pt x="326" y="442"/>
                    </a:lnTo>
                    <a:lnTo>
                      <a:pt x="326" y="449"/>
                    </a:lnTo>
                    <a:lnTo>
                      <a:pt x="317" y="456"/>
                    </a:lnTo>
                    <a:lnTo>
                      <a:pt x="307" y="460"/>
                    </a:lnTo>
                    <a:lnTo>
                      <a:pt x="306" y="467"/>
                    </a:lnTo>
                    <a:lnTo>
                      <a:pt x="301" y="472"/>
                    </a:lnTo>
                    <a:lnTo>
                      <a:pt x="292" y="477"/>
                    </a:lnTo>
                    <a:lnTo>
                      <a:pt x="276" y="475"/>
                    </a:lnTo>
                    <a:lnTo>
                      <a:pt x="240" y="457"/>
                    </a:lnTo>
                    <a:lnTo>
                      <a:pt x="230" y="456"/>
                    </a:lnTo>
                    <a:lnTo>
                      <a:pt x="221" y="459"/>
                    </a:lnTo>
                    <a:lnTo>
                      <a:pt x="210" y="467"/>
                    </a:lnTo>
                    <a:lnTo>
                      <a:pt x="208" y="477"/>
                    </a:lnTo>
                    <a:lnTo>
                      <a:pt x="210" y="503"/>
                    </a:lnTo>
                    <a:lnTo>
                      <a:pt x="202" y="532"/>
                    </a:lnTo>
                    <a:lnTo>
                      <a:pt x="205" y="541"/>
                    </a:lnTo>
                    <a:lnTo>
                      <a:pt x="226" y="548"/>
                    </a:lnTo>
                    <a:lnTo>
                      <a:pt x="226" y="569"/>
                    </a:lnTo>
                    <a:lnTo>
                      <a:pt x="201" y="572"/>
                    </a:lnTo>
                    <a:lnTo>
                      <a:pt x="196" y="574"/>
                    </a:lnTo>
                    <a:lnTo>
                      <a:pt x="194" y="583"/>
                    </a:lnTo>
                    <a:lnTo>
                      <a:pt x="188" y="596"/>
                    </a:lnTo>
                    <a:lnTo>
                      <a:pt x="146" y="631"/>
                    </a:lnTo>
                    <a:lnTo>
                      <a:pt x="130" y="645"/>
                    </a:lnTo>
                    <a:lnTo>
                      <a:pt x="128" y="652"/>
                    </a:lnTo>
                    <a:lnTo>
                      <a:pt x="130" y="664"/>
                    </a:lnTo>
                    <a:lnTo>
                      <a:pt x="124" y="665"/>
                    </a:lnTo>
                    <a:lnTo>
                      <a:pt x="127" y="679"/>
                    </a:lnTo>
                    <a:lnTo>
                      <a:pt x="132" y="700"/>
                    </a:lnTo>
                    <a:lnTo>
                      <a:pt x="114" y="716"/>
                    </a:lnTo>
                    <a:lnTo>
                      <a:pt x="105" y="716"/>
                    </a:lnTo>
                    <a:lnTo>
                      <a:pt x="99" y="721"/>
                    </a:lnTo>
                    <a:lnTo>
                      <a:pt x="99" y="729"/>
                    </a:lnTo>
                    <a:lnTo>
                      <a:pt x="103" y="737"/>
                    </a:lnTo>
                    <a:lnTo>
                      <a:pt x="139" y="761"/>
                    </a:lnTo>
                    <a:lnTo>
                      <a:pt x="141" y="789"/>
                    </a:lnTo>
                    <a:lnTo>
                      <a:pt x="143" y="801"/>
                    </a:lnTo>
                    <a:lnTo>
                      <a:pt x="163" y="813"/>
                    </a:lnTo>
                    <a:lnTo>
                      <a:pt x="182" y="847"/>
                    </a:lnTo>
                    <a:lnTo>
                      <a:pt x="204" y="861"/>
                    </a:lnTo>
                    <a:lnTo>
                      <a:pt x="215" y="875"/>
                    </a:lnTo>
                    <a:lnTo>
                      <a:pt x="226" y="887"/>
                    </a:lnTo>
                    <a:lnTo>
                      <a:pt x="227" y="908"/>
                    </a:lnTo>
                    <a:lnTo>
                      <a:pt x="216" y="929"/>
                    </a:lnTo>
                    <a:lnTo>
                      <a:pt x="210" y="927"/>
                    </a:lnTo>
                    <a:lnTo>
                      <a:pt x="199" y="923"/>
                    </a:lnTo>
                    <a:lnTo>
                      <a:pt x="193" y="925"/>
                    </a:lnTo>
                    <a:lnTo>
                      <a:pt x="185" y="927"/>
                    </a:lnTo>
                    <a:lnTo>
                      <a:pt x="180" y="937"/>
                    </a:lnTo>
                    <a:lnTo>
                      <a:pt x="183" y="952"/>
                    </a:lnTo>
                    <a:lnTo>
                      <a:pt x="179" y="963"/>
                    </a:lnTo>
                    <a:lnTo>
                      <a:pt x="165" y="965"/>
                    </a:lnTo>
                    <a:lnTo>
                      <a:pt x="152" y="987"/>
                    </a:lnTo>
                    <a:lnTo>
                      <a:pt x="146" y="1058"/>
                    </a:lnTo>
                    <a:lnTo>
                      <a:pt x="144" y="1119"/>
                    </a:lnTo>
                    <a:lnTo>
                      <a:pt x="157" y="1173"/>
                    </a:lnTo>
                    <a:lnTo>
                      <a:pt x="163" y="1206"/>
                    </a:lnTo>
                    <a:lnTo>
                      <a:pt x="177" y="1213"/>
                    </a:lnTo>
                    <a:lnTo>
                      <a:pt x="202" y="1215"/>
                    </a:lnTo>
                    <a:lnTo>
                      <a:pt x="205" y="1229"/>
                    </a:lnTo>
                    <a:lnTo>
                      <a:pt x="223" y="1240"/>
                    </a:lnTo>
                    <a:lnTo>
                      <a:pt x="229" y="1251"/>
                    </a:lnTo>
                    <a:lnTo>
                      <a:pt x="230" y="1264"/>
                    </a:lnTo>
                    <a:lnTo>
                      <a:pt x="223" y="1284"/>
                    </a:lnTo>
                    <a:lnTo>
                      <a:pt x="223" y="1301"/>
                    </a:lnTo>
                    <a:lnTo>
                      <a:pt x="226" y="1315"/>
                    </a:lnTo>
                    <a:lnTo>
                      <a:pt x="248" y="1346"/>
                    </a:lnTo>
                    <a:lnTo>
                      <a:pt x="276" y="1351"/>
                    </a:lnTo>
                    <a:lnTo>
                      <a:pt x="304" y="1375"/>
                    </a:lnTo>
                    <a:lnTo>
                      <a:pt x="314" y="1377"/>
                    </a:lnTo>
                    <a:lnTo>
                      <a:pt x="339" y="1375"/>
                    </a:lnTo>
                    <a:lnTo>
                      <a:pt x="350" y="1378"/>
                    </a:lnTo>
                    <a:lnTo>
                      <a:pt x="361" y="1388"/>
                    </a:lnTo>
                    <a:lnTo>
                      <a:pt x="367" y="1400"/>
                    </a:lnTo>
                    <a:lnTo>
                      <a:pt x="372" y="1408"/>
                    </a:lnTo>
                    <a:lnTo>
                      <a:pt x="373" y="1421"/>
                    </a:lnTo>
                    <a:lnTo>
                      <a:pt x="370" y="1457"/>
                    </a:lnTo>
                    <a:lnTo>
                      <a:pt x="372" y="1473"/>
                    </a:lnTo>
                    <a:lnTo>
                      <a:pt x="376" y="1488"/>
                    </a:lnTo>
                    <a:lnTo>
                      <a:pt x="395" y="1508"/>
                    </a:lnTo>
                    <a:lnTo>
                      <a:pt x="437" y="1549"/>
                    </a:lnTo>
                    <a:lnTo>
                      <a:pt x="448" y="1561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5" name="Freeform 39"/>
              <p:cNvSpPr>
                <a:spLocks/>
              </p:cNvSpPr>
              <p:nvPr/>
            </p:nvSpPr>
            <p:spPr bwMode="auto">
              <a:xfrm>
                <a:off x="3711" y="3412"/>
                <a:ext cx="319" cy="524"/>
              </a:xfrm>
              <a:custGeom>
                <a:avLst/>
                <a:gdLst>
                  <a:gd name="T0" fmla="*/ 0 w 832"/>
                  <a:gd name="T1" fmla="*/ 0 h 1365"/>
                  <a:gd name="T2" fmla="*/ 0 w 832"/>
                  <a:gd name="T3" fmla="*/ 0 h 1365"/>
                  <a:gd name="T4" fmla="*/ 0 w 832"/>
                  <a:gd name="T5" fmla="*/ 0 h 1365"/>
                  <a:gd name="T6" fmla="*/ 0 w 832"/>
                  <a:gd name="T7" fmla="*/ 0 h 1365"/>
                  <a:gd name="T8" fmla="*/ 0 w 832"/>
                  <a:gd name="T9" fmla="*/ 0 h 1365"/>
                  <a:gd name="T10" fmla="*/ 0 w 832"/>
                  <a:gd name="T11" fmla="*/ 0 h 1365"/>
                  <a:gd name="T12" fmla="*/ 0 w 832"/>
                  <a:gd name="T13" fmla="*/ 0 h 1365"/>
                  <a:gd name="T14" fmla="*/ 0 w 832"/>
                  <a:gd name="T15" fmla="*/ 0 h 1365"/>
                  <a:gd name="T16" fmla="*/ 0 w 832"/>
                  <a:gd name="T17" fmla="*/ 0 h 1365"/>
                  <a:gd name="T18" fmla="*/ 0 w 832"/>
                  <a:gd name="T19" fmla="*/ 0 h 1365"/>
                  <a:gd name="T20" fmla="*/ 0 w 832"/>
                  <a:gd name="T21" fmla="*/ 0 h 1365"/>
                  <a:gd name="T22" fmla="*/ 0 w 832"/>
                  <a:gd name="T23" fmla="*/ 0 h 1365"/>
                  <a:gd name="T24" fmla="*/ 0 w 832"/>
                  <a:gd name="T25" fmla="*/ 0 h 1365"/>
                  <a:gd name="T26" fmla="*/ 0 w 832"/>
                  <a:gd name="T27" fmla="*/ 0 h 1365"/>
                  <a:gd name="T28" fmla="*/ 0 w 832"/>
                  <a:gd name="T29" fmla="*/ 0 h 1365"/>
                  <a:gd name="T30" fmla="*/ 0 w 832"/>
                  <a:gd name="T31" fmla="*/ 0 h 1365"/>
                  <a:gd name="T32" fmla="*/ 0 w 832"/>
                  <a:gd name="T33" fmla="*/ 0 h 1365"/>
                  <a:gd name="T34" fmla="*/ 0 w 832"/>
                  <a:gd name="T35" fmla="*/ 0 h 1365"/>
                  <a:gd name="T36" fmla="*/ 0 w 832"/>
                  <a:gd name="T37" fmla="*/ 0 h 1365"/>
                  <a:gd name="T38" fmla="*/ 0 w 832"/>
                  <a:gd name="T39" fmla="*/ 0 h 1365"/>
                  <a:gd name="T40" fmla="*/ 0 w 832"/>
                  <a:gd name="T41" fmla="*/ 0 h 1365"/>
                  <a:gd name="T42" fmla="*/ 0 w 832"/>
                  <a:gd name="T43" fmla="*/ 0 h 1365"/>
                  <a:gd name="T44" fmla="*/ 0 w 832"/>
                  <a:gd name="T45" fmla="*/ 0 h 1365"/>
                  <a:gd name="T46" fmla="*/ 0 w 832"/>
                  <a:gd name="T47" fmla="*/ 0 h 1365"/>
                  <a:gd name="T48" fmla="*/ 0 w 832"/>
                  <a:gd name="T49" fmla="*/ 0 h 1365"/>
                  <a:gd name="T50" fmla="*/ 0 w 832"/>
                  <a:gd name="T51" fmla="*/ 0 h 1365"/>
                  <a:gd name="T52" fmla="*/ 0 w 832"/>
                  <a:gd name="T53" fmla="*/ 0 h 1365"/>
                  <a:gd name="T54" fmla="*/ 0 w 832"/>
                  <a:gd name="T55" fmla="*/ 0 h 1365"/>
                  <a:gd name="T56" fmla="*/ 0 w 832"/>
                  <a:gd name="T57" fmla="*/ 0 h 1365"/>
                  <a:gd name="T58" fmla="*/ 0 w 832"/>
                  <a:gd name="T59" fmla="*/ 0 h 1365"/>
                  <a:gd name="T60" fmla="*/ 0 w 832"/>
                  <a:gd name="T61" fmla="*/ 0 h 1365"/>
                  <a:gd name="T62" fmla="*/ 0 w 832"/>
                  <a:gd name="T63" fmla="*/ 0 h 1365"/>
                  <a:gd name="T64" fmla="*/ 0 w 832"/>
                  <a:gd name="T65" fmla="*/ 0 h 1365"/>
                  <a:gd name="T66" fmla="*/ 0 w 832"/>
                  <a:gd name="T67" fmla="*/ 0 h 1365"/>
                  <a:gd name="T68" fmla="*/ 0 w 832"/>
                  <a:gd name="T69" fmla="*/ 0 h 1365"/>
                  <a:gd name="T70" fmla="*/ 0 w 832"/>
                  <a:gd name="T71" fmla="*/ 0 h 1365"/>
                  <a:gd name="T72" fmla="*/ 0 w 832"/>
                  <a:gd name="T73" fmla="*/ 0 h 1365"/>
                  <a:gd name="T74" fmla="*/ 0 w 832"/>
                  <a:gd name="T75" fmla="*/ 0 h 1365"/>
                  <a:gd name="T76" fmla="*/ 0 w 832"/>
                  <a:gd name="T77" fmla="*/ 0 h 1365"/>
                  <a:gd name="T78" fmla="*/ 0 w 832"/>
                  <a:gd name="T79" fmla="*/ 0 h 1365"/>
                  <a:gd name="T80" fmla="*/ 0 w 832"/>
                  <a:gd name="T81" fmla="*/ 0 h 1365"/>
                  <a:gd name="T82" fmla="*/ 0 w 832"/>
                  <a:gd name="T83" fmla="*/ 0 h 1365"/>
                  <a:gd name="T84" fmla="*/ 0 w 832"/>
                  <a:gd name="T85" fmla="*/ 0 h 1365"/>
                  <a:gd name="T86" fmla="*/ 0 w 832"/>
                  <a:gd name="T87" fmla="*/ 0 h 1365"/>
                  <a:gd name="T88" fmla="*/ 0 w 832"/>
                  <a:gd name="T89" fmla="*/ 0 h 1365"/>
                  <a:gd name="T90" fmla="*/ 0 w 832"/>
                  <a:gd name="T91" fmla="*/ 0 h 1365"/>
                  <a:gd name="T92" fmla="*/ 0 w 832"/>
                  <a:gd name="T93" fmla="*/ 0 h 1365"/>
                  <a:gd name="T94" fmla="*/ 0 w 832"/>
                  <a:gd name="T95" fmla="*/ 0 h 1365"/>
                  <a:gd name="T96" fmla="*/ 0 w 832"/>
                  <a:gd name="T97" fmla="*/ 0 h 1365"/>
                  <a:gd name="T98" fmla="*/ 0 w 832"/>
                  <a:gd name="T99" fmla="*/ 0 h 1365"/>
                  <a:gd name="T100" fmla="*/ 0 w 832"/>
                  <a:gd name="T101" fmla="*/ 0 h 1365"/>
                  <a:gd name="T102" fmla="*/ 0 w 832"/>
                  <a:gd name="T103" fmla="*/ 0 h 1365"/>
                  <a:gd name="T104" fmla="*/ 0 w 832"/>
                  <a:gd name="T105" fmla="*/ 0 h 1365"/>
                  <a:gd name="T106" fmla="*/ 0 w 832"/>
                  <a:gd name="T107" fmla="*/ 0 h 1365"/>
                  <a:gd name="T108" fmla="*/ 0 w 832"/>
                  <a:gd name="T109" fmla="*/ 0 h 1365"/>
                  <a:gd name="T110" fmla="*/ 0 w 832"/>
                  <a:gd name="T111" fmla="*/ 0 h 1365"/>
                  <a:gd name="T112" fmla="*/ 0 w 832"/>
                  <a:gd name="T113" fmla="*/ 0 h 1365"/>
                  <a:gd name="T114" fmla="*/ 0 w 832"/>
                  <a:gd name="T115" fmla="*/ 0 h 1365"/>
                  <a:gd name="T116" fmla="*/ 0 w 832"/>
                  <a:gd name="T117" fmla="*/ 0 h 1365"/>
                  <a:gd name="T118" fmla="*/ 0 w 832"/>
                  <a:gd name="T119" fmla="*/ 0 h 1365"/>
                  <a:gd name="T120" fmla="*/ 0 w 832"/>
                  <a:gd name="T121" fmla="*/ 0 h 1365"/>
                  <a:gd name="T122" fmla="*/ 0 w 832"/>
                  <a:gd name="T123" fmla="*/ 0 h 1365"/>
                  <a:gd name="T124" fmla="*/ 0 w 832"/>
                  <a:gd name="T125" fmla="*/ 0 h 13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2"/>
                  <a:gd name="T190" fmla="*/ 0 h 1365"/>
                  <a:gd name="T191" fmla="*/ 832 w 832"/>
                  <a:gd name="T192" fmla="*/ 1365 h 13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2" h="1365">
                    <a:moveTo>
                      <a:pt x="111" y="504"/>
                    </a:moveTo>
                    <a:lnTo>
                      <a:pt x="103" y="517"/>
                    </a:lnTo>
                    <a:lnTo>
                      <a:pt x="89" y="553"/>
                    </a:lnTo>
                    <a:lnTo>
                      <a:pt x="77" y="597"/>
                    </a:lnTo>
                    <a:lnTo>
                      <a:pt x="59" y="639"/>
                    </a:lnTo>
                    <a:lnTo>
                      <a:pt x="42" y="673"/>
                    </a:lnTo>
                    <a:lnTo>
                      <a:pt x="39" y="690"/>
                    </a:lnTo>
                    <a:lnTo>
                      <a:pt x="39" y="707"/>
                    </a:lnTo>
                    <a:lnTo>
                      <a:pt x="53" y="743"/>
                    </a:lnTo>
                    <a:lnTo>
                      <a:pt x="53" y="753"/>
                    </a:lnTo>
                    <a:lnTo>
                      <a:pt x="42" y="764"/>
                    </a:lnTo>
                    <a:lnTo>
                      <a:pt x="18" y="783"/>
                    </a:lnTo>
                    <a:lnTo>
                      <a:pt x="0" y="816"/>
                    </a:lnTo>
                    <a:lnTo>
                      <a:pt x="7" y="835"/>
                    </a:lnTo>
                    <a:lnTo>
                      <a:pt x="11" y="872"/>
                    </a:lnTo>
                    <a:lnTo>
                      <a:pt x="17" y="906"/>
                    </a:lnTo>
                    <a:lnTo>
                      <a:pt x="33" y="919"/>
                    </a:lnTo>
                    <a:lnTo>
                      <a:pt x="84" y="941"/>
                    </a:lnTo>
                    <a:lnTo>
                      <a:pt x="117" y="957"/>
                    </a:lnTo>
                    <a:lnTo>
                      <a:pt x="136" y="970"/>
                    </a:lnTo>
                    <a:lnTo>
                      <a:pt x="147" y="990"/>
                    </a:lnTo>
                    <a:lnTo>
                      <a:pt x="144" y="1008"/>
                    </a:lnTo>
                    <a:lnTo>
                      <a:pt x="144" y="1054"/>
                    </a:lnTo>
                    <a:lnTo>
                      <a:pt x="130" y="1132"/>
                    </a:lnTo>
                    <a:lnTo>
                      <a:pt x="127" y="1180"/>
                    </a:lnTo>
                    <a:lnTo>
                      <a:pt x="128" y="1199"/>
                    </a:lnTo>
                    <a:lnTo>
                      <a:pt x="117" y="1212"/>
                    </a:lnTo>
                    <a:lnTo>
                      <a:pt x="117" y="1234"/>
                    </a:lnTo>
                    <a:lnTo>
                      <a:pt x="166" y="1236"/>
                    </a:lnTo>
                    <a:lnTo>
                      <a:pt x="222" y="1254"/>
                    </a:lnTo>
                    <a:lnTo>
                      <a:pt x="255" y="1256"/>
                    </a:lnTo>
                    <a:lnTo>
                      <a:pt x="280" y="1267"/>
                    </a:lnTo>
                    <a:lnTo>
                      <a:pt x="299" y="1263"/>
                    </a:lnTo>
                    <a:lnTo>
                      <a:pt x="323" y="1235"/>
                    </a:lnTo>
                    <a:lnTo>
                      <a:pt x="354" y="1232"/>
                    </a:lnTo>
                    <a:lnTo>
                      <a:pt x="374" y="1232"/>
                    </a:lnTo>
                    <a:lnTo>
                      <a:pt x="392" y="1228"/>
                    </a:lnTo>
                    <a:lnTo>
                      <a:pt x="412" y="1252"/>
                    </a:lnTo>
                    <a:lnTo>
                      <a:pt x="414" y="1264"/>
                    </a:lnTo>
                    <a:lnTo>
                      <a:pt x="429" y="1269"/>
                    </a:lnTo>
                    <a:lnTo>
                      <a:pt x="439" y="1276"/>
                    </a:lnTo>
                    <a:lnTo>
                      <a:pt x="440" y="1296"/>
                    </a:lnTo>
                    <a:lnTo>
                      <a:pt x="456" y="1303"/>
                    </a:lnTo>
                    <a:lnTo>
                      <a:pt x="462" y="1308"/>
                    </a:lnTo>
                    <a:lnTo>
                      <a:pt x="486" y="1334"/>
                    </a:lnTo>
                    <a:lnTo>
                      <a:pt x="520" y="1344"/>
                    </a:lnTo>
                    <a:lnTo>
                      <a:pt x="525" y="1340"/>
                    </a:lnTo>
                    <a:lnTo>
                      <a:pt x="547" y="1326"/>
                    </a:lnTo>
                    <a:lnTo>
                      <a:pt x="583" y="1327"/>
                    </a:lnTo>
                    <a:lnTo>
                      <a:pt x="596" y="1333"/>
                    </a:lnTo>
                    <a:lnTo>
                      <a:pt x="608" y="1345"/>
                    </a:lnTo>
                    <a:lnTo>
                      <a:pt x="630" y="1354"/>
                    </a:lnTo>
                    <a:lnTo>
                      <a:pt x="632" y="1360"/>
                    </a:lnTo>
                    <a:lnTo>
                      <a:pt x="658" y="1365"/>
                    </a:lnTo>
                    <a:lnTo>
                      <a:pt x="674" y="1351"/>
                    </a:lnTo>
                    <a:lnTo>
                      <a:pt x="735" y="1330"/>
                    </a:lnTo>
                    <a:lnTo>
                      <a:pt x="784" y="1351"/>
                    </a:lnTo>
                    <a:lnTo>
                      <a:pt x="814" y="1312"/>
                    </a:lnTo>
                    <a:lnTo>
                      <a:pt x="832" y="1320"/>
                    </a:lnTo>
                    <a:lnTo>
                      <a:pt x="821" y="1308"/>
                    </a:lnTo>
                    <a:lnTo>
                      <a:pt x="779" y="1267"/>
                    </a:lnTo>
                    <a:lnTo>
                      <a:pt x="760" y="1247"/>
                    </a:lnTo>
                    <a:lnTo>
                      <a:pt x="756" y="1232"/>
                    </a:lnTo>
                    <a:lnTo>
                      <a:pt x="754" y="1216"/>
                    </a:lnTo>
                    <a:lnTo>
                      <a:pt x="757" y="1180"/>
                    </a:lnTo>
                    <a:lnTo>
                      <a:pt x="756" y="1167"/>
                    </a:lnTo>
                    <a:lnTo>
                      <a:pt x="751" y="1159"/>
                    </a:lnTo>
                    <a:lnTo>
                      <a:pt x="745" y="1147"/>
                    </a:lnTo>
                    <a:lnTo>
                      <a:pt x="734" y="1137"/>
                    </a:lnTo>
                    <a:lnTo>
                      <a:pt x="723" y="1134"/>
                    </a:lnTo>
                    <a:lnTo>
                      <a:pt x="698" y="1136"/>
                    </a:lnTo>
                    <a:lnTo>
                      <a:pt x="688" y="1134"/>
                    </a:lnTo>
                    <a:lnTo>
                      <a:pt x="660" y="1110"/>
                    </a:lnTo>
                    <a:lnTo>
                      <a:pt x="632" y="1105"/>
                    </a:lnTo>
                    <a:lnTo>
                      <a:pt x="610" y="1074"/>
                    </a:lnTo>
                    <a:lnTo>
                      <a:pt x="607" y="1060"/>
                    </a:lnTo>
                    <a:lnTo>
                      <a:pt x="607" y="1043"/>
                    </a:lnTo>
                    <a:lnTo>
                      <a:pt x="614" y="1023"/>
                    </a:lnTo>
                    <a:lnTo>
                      <a:pt x="613" y="1010"/>
                    </a:lnTo>
                    <a:lnTo>
                      <a:pt x="607" y="999"/>
                    </a:lnTo>
                    <a:lnTo>
                      <a:pt x="589" y="988"/>
                    </a:lnTo>
                    <a:lnTo>
                      <a:pt x="586" y="974"/>
                    </a:lnTo>
                    <a:lnTo>
                      <a:pt x="561" y="972"/>
                    </a:lnTo>
                    <a:lnTo>
                      <a:pt x="547" y="965"/>
                    </a:lnTo>
                    <a:lnTo>
                      <a:pt x="541" y="932"/>
                    </a:lnTo>
                    <a:lnTo>
                      <a:pt x="528" y="878"/>
                    </a:lnTo>
                    <a:lnTo>
                      <a:pt x="530" y="817"/>
                    </a:lnTo>
                    <a:lnTo>
                      <a:pt x="536" y="746"/>
                    </a:lnTo>
                    <a:lnTo>
                      <a:pt x="549" y="724"/>
                    </a:lnTo>
                    <a:lnTo>
                      <a:pt x="563" y="722"/>
                    </a:lnTo>
                    <a:lnTo>
                      <a:pt x="567" y="711"/>
                    </a:lnTo>
                    <a:lnTo>
                      <a:pt x="564" y="696"/>
                    </a:lnTo>
                    <a:lnTo>
                      <a:pt x="569" y="686"/>
                    </a:lnTo>
                    <a:lnTo>
                      <a:pt x="577" y="684"/>
                    </a:lnTo>
                    <a:lnTo>
                      <a:pt x="583" y="682"/>
                    </a:lnTo>
                    <a:lnTo>
                      <a:pt x="594" y="686"/>
                    </a:lnTo>
                    <a:lnTo>
                      <a:pt x="600" y="688"/>
                    </a:lnTo>
                    <a:lnTo>
                      <a:pt x="611" y="667"/>
                    </a:lnTo>
                    <a:lnTo>
                      <a:pt x="610" y="646"/>
                    </a:lnTo>
                    <a:lnTo>
                      <a:pt x="599" y="634"/>
                    </a:lnTo>
                    <a:lnTo>
                      <a:pt x="588" y="620"/>
                    </a:lnTo>
                    <a:lnTo>
                      <a:pt x="566" y="606"/>
                    </a:lnTo>
                    <a:lnTo>
                      <a:pt x="547" y="572"/>
                    </a:lnTo>
                    <a:lnTo>
                      <a:pt x="527" y="560"/>
                    </a:lnTo>
                    <a:lnTo>
                      <a:pt x="525" y="548"/>
                    </a:lnTo>
                    <a:lnTo>
                      <a:pt x="523" y="520"/>
                    </a:lnTo>
                    <a:lnTo>
                      <a:pt x="487" y="496"/>
                    </a:lnTo>
                    <a:lnTo>
                      <a:pt x="483" y="488"/>
                    </a:lnTo>
                    <a:lnTo>
                      <a:pt x="483" y="480"/>
                    </a:lnTo>
                    <a:lnTo>
                      <a:pt x="489" y="475"/>
                    </a:lnTo>
                    <a:lnTo>
                      <a:pt x="498" y="475"/>
                    </a:lnTo>
                    <a:lnTo>
                      <a:pt x="516" y="459"/>
                    </a:lnTo>
                    <a:lnTo>
                      <a:pt x="511" y="438"/>
                    </a:lnTo>
                    <a:lnTo>
                      <a:pt x="508" y="424"/>
                    </a:lnTo>
                    <a:lnTo>
                      <a:pt x="514" y="423"/>
                    </a:lnTo>
                    <a:lnTo>
                      <a:pt x="512" y="411"/>
                    </a:lnTo>
                    <a:lnTo>
                      <a:pt x="514" y="404"/>
                    </a:lnTo>
                    <a:lnTo>
                      <a:pt x="530" y="390"/>
                    </a:lnTo>
                    <a:lnTo>
                      <a:pt x="572" y="355"/>
                    </a:lnTo>
                    <a:lnTo>
                      <a:pt x="578" y="342"/>
                    </a:lnTo>
                    <a:lnTo>
                      <a:pt x="580" y="333"/>
                    </a:lnTo>
                    <a:lnTo>
                      <a:pt x="585" y="331"/>
                    </a:lnTo>
                    <a:lnTo>
                      <a:pt x="610" y="328"/>
                    </a:lnTo>
                    <a:lnTo>
                      <a:pt x="610" y="307"/>
                    </a:lnTo>
                    <a:lnTo>
                      <a:pt x="589" y="300"/>
                    </a:lnTo>
                    <a:lnTo>
                      <a:pt x="586" y="291"/>
                    </a:lnTo>
                    <a:lnTo>
                      <a:pt x="594" y="262"/>
                    </a:lnTo>
                    <a:lnTo>
                      <a:pt x="592" y="236"/>
                    </a:lnTo>
                    <a:lnTo>
                      <a:pt x="594" y="226"/>
                    </a:lnTo>
                    <a:lnTo>
                      <a:pt x="605" y="218"/>
                    </a:lnTo>
                    <a:lnTo>
                      <a:pt x="614" y="215"/>
                    </a:lnTo>
                    <a:lnTo>
                      <a:pt x="624" y="216"/>
                    </a:lnTo>
                    <a:lnTo>
                      <a:pt x="660" y="234"/>
                    </a:lnTo>
                    <a:lnTo>
                      <a:pt x="676" y="236"/>
                    </a:lnTo>
                    <a:lnTo>
                      <a:pt x="685" y="231"/>
                    </a:lnTo>
                    <a:lnTo>
                      <a:pt x="690" y="226"/>
                    </a:lnTo>
                    <a:lnTo>
                      <a:pt x="691" y="219"/>
                    </a:lnTo>
                    <a:lnTo>
                      <a:pt x="701" y="215"/>
                    </a:lnTo>
                    <a:lnTo>
                      <a:pt x="710" y="208"/>
                    </a:lnTo>
                    <a:lnTo>
                      <a:pt x="710" y="201"/>
                    </a:lnTo>
                    <a:lnTo>
                      <a:pt x="705" y="194"/>
                    </a:lnTo>
                    <a:lnTo>
                      <a:pt x="676" y="186"/>
                    </a:lnTo>
                    <a:lnTo>
                      <a:pt x="657" y="174"/>
                    </a:lnTo>
                    <a:lnTo>
                      <a:pt x="618" y="147"/>
                    </a:lnTo>
                    <a:lnTo>
                      <a:pt x="580" y="122"/>
                    </a:lnTo>
                    <a:lnTo>
                      <a:pt x="525" y="92"/>
                    </a:lnTo>
                    <a:lnTo>
                      <a:pt x="470" y="62"/>
                    </a:lnTo>
                    <a:lnTo>
                      <a:pt x="439" y="43"/>
                    </a:lnTo>
                    <a:lnTo>
                      <a:pt x="384" y="0"/>
                    </a:lnTo>
                    <a:lnTo>
                      <a:pt x="379" y="11"/>
                    </a:lnTo>
                    <a:lnTo>
                      <a:pt x="370" y="16"/>
                    </a:lnTo>
                    <a:lnTo>
                      <a:pt x="338" y="1"/>
                    </a:lnTo>
                    <a:lnTo>
                      <a:pt x="305" y="48"/>
                    </a:lnTo>
                    <a:lnTo>
                      <a:pt x="302" y="56"/>
                    </a:lnTo>
                    <a:lnTo>
                      <a:pt x="301" y="63"/>
                    </a:lnTo>
                    <a:lnTo>
                      <a:pt x="309" y="73"/>
                    </a:lnTo>
                    <a:lnTo>
                      <a:pt x="315" y="80"/>
                    </a:lnTo>
                    <a:lnTo>
                      <a:pt x="315" y="88"/>
                    </a:lnTo>
                    <a:lnTo>
                      <a:pt x="318" y="94"/>
                    </a:lnTo>
                    <a:lnTo>
                      <a:pt x="324" y="96"/>
                    </a:lnTo>
                    <a:lnTo>
                      <a:pt x="342" y="96"/>
                    </a:lnTo>
                    <a:lnTo>
                      <a:pt x="351" y="100"/>
                    </a:lnTo>
                    <a:lnTo>
                      <a:pt x="357" y="109"/>
                    </a:lnTo>
                    <a:lnTo>
                      <a:pt x="357" y="121"/>
                    </a:lnTo>
                    <a:lnTo>
                      <a:pt x="353" y="127"/>
                    </a:lnTo>
                    <a:lnTo>
                      <a:pt x="343" y="127"/>
                    </a:lnTo>
                    <a:lnTo>
                      <a:pt x="335" y="122"/>
                    </a:lnTo>
                    <a:lnTo>
                      <a:pt x="326" y="122"/>
                    </a:lnTo>
                    <a:lnTo>
                      <a:pt x="323" y="129"/>
                    </a:lnTo>
                    <a:lnTo>
                      <a:pt x="324" y="145"/>
                    </a:lnTo>
                    <a:lnTo>
                      <a:pt x="312" y="174"/>
                    </a:lnTo>
                    <a:lnTo>
                      <a:pt x="293" y="167"/>
                    </a:lnTo>
                    <a:lnTo>
                      <a:pt x="243" y="145"/>
                    </a:lnTo>
                    <a:lnTo>
                      <a:pt x="222" y="164"/>
                    </a:lnTo>
                    <a:lnTo>
                      <a:pt x="180" y="209"/>
                    </a:lnTo>
                    <a:lnTo>
                      <a:pt x="167" y="215"/>
                    </a:lnTo>
                    <a:lnTo>
                      <a:pt x="153" y="215"/>
                    </a:lnTo>
                    <a:lnTo>
                      <a:pt x="141" y="207"/>
                    </a:lnTo>
                    <a:lnTo>
                      <a:pt x="144" y="233"/>
                    </a:lnTo>
                    <a:lnTo>
                      <a:pt x="142" y="244"/>
                    </a:lnTo>
                    <a:lnTo>
                      <a:pt x="125" y="274"/>
                    </a:lnTo>
                    <a:lnTo>
                      <a:pt x="119" y="306"/>
                    </a:lnTo>
                    <a:lnTo>
                      <a:pt x="109" y="340"/>
                    </a:lnTo>
                    <a:lnTo>
                      <a:pt x="111" y="362"/>
                    </a:lnTo>
                    <a:lnTo>
                      <a:pt x="122" y="416"/>
                    </a:lnTo>
                    <a:lnTo>
                      <a:pt x="120" y="431"/>
                    </a:lnTo>
                    <a:lnTo>
                      <a:pt x="114" y="446"/>
                    </a:lnTo>
                    <a:lnTo>
                      <a:pt x="116" y="478"/>
                    </a:lnTo>
                    <a:lnTo>
                      <a:pt x="111" y="504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6" name="Freeform 40"/>
              <p:cNvSpPr>
                <a:spLocks/>
              </p:cNvSpPr>
              <p:nvPr/>
            </p:nvSpPr>
            <p:spPr bwMode="auto">
              <a:xfrm>
                <a:off x="2959" y="3202"/>
                <a:ext cx="310" cy="475"/>
              </a:xfrm>
              <a:custGeom>
                <a:avLst/>
                <a:gdLst>
                  <a:gd name="T0" fmla="*/ 0 w 809"/>
                  <a:gd name="T1" fmla="*/ 0 h 1239"/>
                  <a:gd name="T2" fmla="*/ 0 w 809"/>
                  <a:gd name="T3" fmla="*/ 0 h 1239"/>
                  <a:gd name="T4" fmla="*/ 0 w 809"/>
                  <a:gd name="T5" fmla="*/ 0 h 1239"/>
                  <a:gd name="T6" fmla="*/ 0 w 809"/>
                  <a:gd name="T7" fmla="*/ 0 h 1239"/>
                  <a:gd name="T8" fmla="*/ 0 w 809"/>
                  <a:gd name="T9" fmla="*/ 0 h 1239"/>
                  <a:gd name="T10" fmla="*/ 0 w 809"/>
                  <a:gd name="T11" fmla="*/ 0 h 1239"/>
                  <a:gd name="T12" fmla="*/ 0 w 809"/>
                  <a:gd name="T13" fmla="*/ 0 h 1239"/>
                  <a:gd name="T14" fmla="*/ 0 w 809"/>
                  <a:gd name="T15" fmla="*/ 0 h 1239"/>
                  <a:gd name="T16" fmla="*/ 0 w 809"/>
                  <a:gd name="T17" fmla="*/ 0 h 1239"/>
                  <a:gd name="T18" fmla="*/ 0 w 809"/>
                  <a:gd name="T19" fmla="*/ 0 h 1239"/>
                  <a:gd name="T20" fmla="*/ 0 w 809"/>
                  <a:gd name="T21" fmla="*/ 0 h 1239"/>
                  <a:gd name="T22" fmla="*/ 0 w 809"/>
                  <a:gd name="T23" fmla="*/ 0 h 1239"/>
                  <a:gd name="T24" fmla="*/ 0 w 809"/>
                  <a:gd name="T25" fmla="*/ 0 h 1239"/>
                  <a:gd name="T26" fmla="*/ 0 w 809"/>
                  <a:gd name="T27" fmla="*/ 0 h 1239"/>
                  <a:gd name="T28" fmla="*/ 0 w 809"/>
                  <a:gd name="T29" fmla="*/ 0 h 1239"/>
                  <a:gd name="T30" fmla="*/ 0 w 809"/>
                  <a:gd name="T31" fmla="*/ 0 h 1239"/>
                  <a:gd name="T32" fmla="*/ 0 w 809"/>
                  <a:gd name="T33" fmla="*/ 0 h 1239"/>
                  <a:gd name="T34" fmla="*/ 0 w 809"/>
                  <a:gd name="T35" fmla="*/ 0 h 1239"/>
                  <a:gd name="T36" fmla="*/ 0 w 809"/>
                  <a:gd name="T37" fmla="*/ 0 h 1239"/>
                  <a:gd name="T38" fmla="*/ 0 w 809"/>
                  <a:gd name="T39" fmla="*/ 0 h 1239"/>
                  <a:gd name="T40" fmla="*/ 0 w 809"/>
                  <a:gd name="T41" fmla="*/ 0 h 1239"/>
                  <a:gd name="T42" fmla="*/ 0 w 809"/>
                  <a:gd name="T43" fmla="*/ 0 h 1239"/>
                  <a:gd name="T44" fmla="*/ 0 w 809"/>
                  <a:gd name="T45" fmla="*/ 0 h 1239"/>
                  <a:gd name="T46" fmla="*/ 0 w 809"/>
                  <a:gd name="T47" fmla="*/ 0 h 1239"/>
                  <a:gd name="T48" fmla="*/ 0 w 809"/>
                  <a:gd name="T49" fmla="*/ 0 h 1239"/>
                  <a:gd name="T50" fmla="*/ 0 w 809"/>
                  <a:gd name="T51" fmla="*/ 0 h 1239"/>
                  <a:gd name="T52" fmla="*/ 0 w 809"/>
                  <a:gd name="T53" fmla="*/ 0 h 1239"/>
                  <a:gd name="T54" fmla="*/ 0 w 809"/>
                  <a:gd name="T55" fmla="*/ 0 h 1239"/>
                  <a:gd name="T56" fmla="*/ 0 w 809"/>
                  <a:gd name="T57" fmla="*/ 0 h 1239"/>
                  <a:gd name="T58" fmla="*/ 0 w 809"/>
                  <a:gd name="T59" fmla="*/ 0 h 1239"/>
                  <a:gd name="T60" fmla="*/ 0 w 809"/>
                  <a:gd name="T61" fmla="*/ 0 h 1239"/>
                  <a:gd name="T62" fmla="*/ 0 w 809"/>
                  <a:gd name="T63" fmla="*/ 0 h 1239"/>
                  <a:gd name="T64" fmla="*/ 0 w 809"/>
                  <a:gd name="T65" fmla="*/ 0 h 1239"/>
                  <a:gd name="T66" fmla="*/ 0 w 809"/>
                  <a:gd name="T67" fmla="*/ 0 h 1239"/>
                  <a:gd name="T68" fmla="*/ 0 w 809"/>
                  <a:gd name="T69" fmla="*/ 0 h 1239"/>
                  <a:gd name="T70" fmla="*/ 0 w 809"/>
                  <a:gd name="T71" fmla="*/ 0 h 1239"/>
                  <a:gd name="T72" fmla="*/ 0 w 809"/>
                  <a:gd name="T73" fmla="*/ 0 h 1239"/>
                  <a:gd name="T74" fmla="*/ 0 w 809"/>
                  <a:gd name="T75" fmla="*/ 0 h 1239"/>
                  <a:gd name="T76" fmla="*/ 0 w 809"/>
                  <a:gd name="T77" fmla="*/ 0 h 1239"/>
                  <a:gd name="T78" fmla="*/ 0 w 809"/>
                  <a:gd name="T79" fmla="*/ 0 h 1239"/>
                  <a:gd name="T80" fmla="*/ 0 w 809"/>
                  <a:gd name="T81" fmla="*/ 0 h 1239"/>
                  <a:gd name="T82" fmla="*/ 0 w 809"/>
                  <a:gd name="T83" fmla="*/ 0 h 1239"/>
                  <a:gd name="T84" fmla="*/ 0 w 809"/>
                  <a:gd name="T85" fmla="*/ 0 h 1239"/>
                  <a:gd name="T86" fmla="*/ 0 w 809"/>
                  <a:gd name="T87" fmla="*/ 0 h 1239"/>
                  <a:gd name="T88" fmla="*/ 0 w 809"/>
                  <a:gd name="T89" fmla="*/ 0 h 1239"/>
                  <a:gd name="T90" fmla="*/ 0 w 809"/>
                  <a:gd name="T91" fmla="*/ 0 h 1239"/>
                  <a:gd name="T92" fmla="*/ 0 w 809"/>
                  <a:gd name="T93" fmla="*/ 0 h 1239"/>
                  <a:gd name="T94" fmla="*/ 0 w 809"/>
                  <a:gd name="T95" fmla="*/ 0 h 1239"/>
                  <a:gd name="T96" fmla="*/ 0 w 809"/>
                  <a:gd name="T97" fmla="*/ 0 h 1239"/>
                  <a:gd name="T98" fmla="*/ 0 w 809"/>
                  <a:gd name="T99" fmla="*/ 0 h 1239"/>
                  <a:gd name="T100" fmla="*/ 0 w 809"/>
                  <a:gd name="T101" fmla="*/ 0 h 1239"/>
                  <a:gd name="T102" fmla="*/ 0 w 809"/>
                  <a:gd name="T103" fmla="*/ 0 h 1239"/>
                  <a:gd name="T104" fmla="*/ 0 w 809"/>
                  <a:gd name="T105" fmla="*/ 0 h 1239"/>
                  <a:gd name="T106" fmla="*/ 0 w 809"/>
                  <a:gd name="T107" fmla="*/ 0 h 1239"/>
                  <a:gd name="T108" fmla="*/ 0 w 809"/>
                  <a:gd name="T109" fmla="*/ 0 h 1239"/>
                  <a:gd name="T110" fmla="*/ 0 w 809"/>
                  <a:gd name="T111" fmla="*/ 0 h 12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9"/>
                  <a:gd name="T169" fmla="*/ 0 h 1239"/>
                  <a:gd name="T170" fmla="*/ 809 w 809"/>
                  <a:gd name="T171" fmla="*/ 1239 h 12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9" h="1239">
                    <a:moveTo>
                      <a:pt x="80" y="87"/>
                    </a:moveTo>
                    <a:lnTo>
                      <a:pt x="75" y="68"/>
                    </a:lnTo>
                    <a:lnTo>
                      <a:pt x="89" y="54"/>
                    </a:lnTo>
                    <a:lnTo>
                      <a:pt x="100" y="54"/>
                    </a:lnTo>
                    <a:lnTo>
                      <a:pt x="105" y="65"/>
                    </a:lnTo>
                    <a:lnTo>
                      <a:pt x="108" y="92"/>
                    </a:lnTo>
                    <a:lnTo>
                      <a:pt x="133" y="95"/>
                    </a:lnTo>
                    <a:lnTo>
                      <a:pt x="149" y="105"/>
                    </a:lnTo>
                    <a:lnTo>
                      <a:pt x="177" y="91"/>
                    </a:lnTo>
                    <a:lnTo>
                      <a:pt x="183" y="83"/>
                    </a:lnTo>
                    <a:lnTo>
                      <a:pt x="180" y="66"/>
                    </a:lnTo>
                    <a:lnTo>
                      <a:pt x="165" y="32"/>
                    </a:lnTo>
                    <a:lnTo>
                      <a:pt x="158" y="17"/>
                    </a:lnTo>
                    <a:lnTo>
                      <a:pt x="161" y="7"/>
                    </a:lnTo>
                    <a:lnTo>
                      <a:pt x="183" y="0"/>
                    </a:lnTo>
                    <a:lnTo>
                      <a:pt x="196" y="0"/>
                    </a:lnTo>
                    <a:lnTo>
                      <a:pt x="232" y="24"/>
                    </a:lnTo>
                    <a:lnTo>
                      <a:pt x="251" y="48"/>
                    </a:lnTo>
                    <a:lnTo>
                      <a:pt x="259" y="54"/>
                    </a:lnTo>
                    <a:lnTo>
                      <a:pt x="262" y="39"/>
                    </a:lnTo>
                    <a:lnTo>
                      <a:pt x="266" y="17"/>
                    </a:lnTo>
                    <a:lnTo>
                      <a:pt x="284" y="25"/>
                    </a:lnTo>
                    <a:lnTo>
                      <a:pt x="277" y="47"/>
                    </a:lnTo>
                    <a:lnTo>
                      <a:pt x="281" y="83"/>
                    </a:lnTo>
                    <a:lnTo>
                      <a:pt x="299" y="105"/>
                    </a:lnTo>
                    <a:lnTo>
                      <a:pt x="329" y="87"/>
                    </a:lnTo>
                    <a:lnTo>
                      <a:pt x="364" y="75"/>
                    </a:lnTo>
                    <a:lnTo>
                      <a:pt x="404" y="73"/>
                    </a:lnTo>
                    <a:lnTo>
                      <a:pt x="422" y="65"/>
                    </a:lnTo>
                    <a:lnTo>
                      <a:pt x="453" y="62"/>
                    </a:lnTo>
                    <a:lnTo>
                      <a:pt x="492" y="79"/>
                    </a:lnTo>
                    <a:lnTo>
                      <a:pt x="521" y="87"/>
                    </a:lnTo>
                    <a:lnTo>
                      <a:pt x="547" y="84"/>
                    </a:lnTo>
                    <a:lnTo>
                      <a:pt x="564" y="92"/>
                    </a:lnTo>
                    <a:lnTo>
                      <a:pt x="580" y="174"/>
                    </a:lnTo>
                    <a:lnTo>
                      <a:pt x="593" y="201"/>
                    </a:lnTo>
                    <a:lnTo>
                      <a:pt x="630" y="200"/>
                    </a:lnTo>
                    <a:lnTo>
                      <a:pt x="646" y="182"/>
                    </a:lnTo>
                    <a:lnTo>
                      <a:pt x="671" y="174"/>
                    </a:lnTo>
                    <a:lnTo>
                      <a:pt x="699" y="153"/>
                    </a:lnTo>
                    <a:lnTo>
                      <a:pt x="712" y="150"/>
                    </a:lnTo>
                    <a:lnTo>
                      <a:pt x="726" y="167"/>
                    </a:lnTo>
                    <a:lnTo>
                      <a:pt x="731" y="200"/>
                    </a:lnTo>
                    <a:lnTo>
                      <a:pt x="734" y="210"/>
                    </a:lnTo>
                    <a:lnTo>
                      <a:pt x="745" y="215"/>
                    </a:lnTo>
                    <a:lnTo>
                      <a:pt x="767" y="218"/>
                    </a:lnTo>
                    <a:lnTo>
                      <a:pt x="768" y="222"/>
                    </a:lnTo>
                    <a:lnTo>
                      <a:pt x="768" y="230"/>
                    </a:lnTo>
                    <a:lnTo>
                      <a:pt x="745" y="254"/>
                    </a:lnTo>
                    <a:lnTo>
                      <a:pt x="735" y="254"/>
                    </a:lnTo>
                    <a:lnTo>
                      <a:pt x="718" y="247"/>
                    </a:lnTo>
                    <a:lnTo>
                      <a:pt x="712" y="251"/>
                    </a:lnTo>
                    <a:lnTo>
                      <a:pt x="710" y="257"/>
                    </a:lnTo>
                    <a:lnTo>
                      <a:pt x="712" y="270"/>
                    </a:lnTo>
                    <a:lnTo>
                      <a:pt x="701" y="302"/>
                    </a:lnTo>
                    <a:lnTo>
                      <a:pt x="729" y="368"/>
                    </a:lnTo>
                    <a:lnTo>
                      <a:pt x="735" y="386"/>
                    </a:lnTo>
                    <a:lnTo>
                      <a:pt x="735" y="399"/>
                    </a:lnTo>
                    <a:lnTo>
                      <a:pt x="726" y="414"/>
                    </a:lnTo>
                    <a:lnTo>
                      <a:pt x="704" y="445"/>
                    </a:lnTo>
                    <a:lnTo>
                      <a:pt x="695" y="452"/>
                    </a:lnTo>
                    <a:lnTo>
                      <a:pt x="685" y="454"/>
                    </a:lnTo>
                    <a:lnTo>
                      <a:pt x="677" y="450"/>
                    </a:lnTo>
                    <a:lnTo>
                      <a:pt x="671" y="450"/>
                    </a:lnTo>
                    <a:lnTo>
                      <a:pt x="670" y="456"/>
                    </a:lnTo>
                    <a:lnTo>
                      <a:pt x="684" y="494"/>
                    </a:lnTo>
                    <a:lnTo>
                      <a:pt x="685" y="507"/>
                    </a:lnTo>
                    <a:lnTo>
                      <a:pt x="696" y="532"/>
                    </a:lnTo>
                    <a:lnTo>
                      <a:pt x="698" y="547"/>
                    </a:lnTo>
                    <a:lnTo>
                      <a:pt x="677" y="578"/>
                    </a:lnTo>
                    <a:lnTo>
                      <a:pt x="663" y="605"/>
                    </a:lnTo>
                    <a:lnTo>
                      <a:pt x="663" y="615"/>
                    </a:lnTo>
                    <a:lnTo>
                      <a:pt x="671" y="620"/>
                    </a:lnTo>
                    <a:lnTo>
                      <a:pt x="690" y="618"/>
                    </a:lnTo>
                    <a:lnTo>
                      <a:pt x="712" y="618"/>
                    </a:lnTo>
                    <a:lnTo>
                      <a:pt x="729" y="597"/>
                    </a:lnTo>
                    <a:lnTo>
                      <a:pt x="743" y="590"/>
                    </a:lnTo>
                    <a:lnTo>
                      <a:pt x="754" y="590"/>
                    </a:lnTo>
                    <a:lnTo>
                      <a:pt x="764" y="596"/>
                    </a:lnTo>
                    <a:lnTo>
                      <a:pt x="773" y="608"/>
                    </a:lnTo>
                    <a:lnTo>
                      <a:pt x="778" y="629"/>
                    </a:lnTo>
                    <a:lnTo>
                      <a:pt x="778" y="651"/>
                    </a:lnTo>
                    <a:lnTo>
                      <a:pt x="773" y="656"/>
                    </a:lnTo>
                    <a:lnTo>
                      <a:pt x="756" y="659"/>
                    </a:lnTo>
                    <a:lnTo>
                      <a:pt x="748" y="665"/>
                    </a:lnTo>
                    <a:lnTo>
                      <a:pt x="748" y="671"/>
                    </a:lnTo>
                    <a:lnTo>
                      <a:pt x="754" y="680"/>
                    </a:lnTo>
                    <a:lnTo>
                      <a:pt x="768" y="685"/>
                    </a:lnTo>
                    <a:lnTo>
                      <a:pt x="778" y="692"/>
                    </a:lnTo>
                    <a:lnTo>
                      <a:pt x="776" y="699"/>
                    </a:lnTo>
                    <a:lnTo>
                      <a:pt x="768" y="711"/>
                    </a:lnTo>
                    <a:lnTo>
                      <a:pt x="760" y="727"/>
                    </a:lnTo>
                    <a:lnTo>
                      <a:pt x="757" y="740"/>
                    </a:lnTo>
                    <a:lnTo>
                      <a:pt x="742" y="778"/>
                    </a:lnTo>
                    <a:lnTo>
                      <a:pt x="737" y="805"/>
                    </a:lnTo>
                    <a:lnTo>
                      <a:pt x="739" y="826"/>
                    </a:lnTo>
                    <a:lnTo>
                      <a:pt x="751" y="840"/>
                    </a:lnTo>
                    <a:lnTo>
                      <a:pt x="784" y="877"/>
                    </a:lnTo>
                    <a:lnTo>
                      <a:pt x="797" y="902"/>
                    </a:lnTo>
                    <a:lnTo>
                      <a:pt x="803" y="918"/>
                    </a:lnTo>
                    <a:lnTo>
                      <a:pt x="808" y="944"/>
                    </a:lnTo>
                    <a:lnTo>
                      <a:pt x="809" y="964"/>
                    </a:lnTo>
                    <a:lnTo>
                      <a:pt x="801" y="982"/>
                    </a:lnTo>
                    <a:lnTo>
                      <a:pt x="778" y="1008"/>
                    </a:lnTo>
                    <a:lnTo>
                      <a:pt x="768" y="1019"/>
                    </a:lnTo>
                    <a:lnTo>
                      <a:pt x="764" y="1041"/>
                    </a:lnTo>
                    <a:lnTo>
                      <a:pt x="750" y="1080"/>
                    </a:lnTo>
                    <a:lnTo>
                      <a:pt x="746" y="1100"/>
                    </a:lnTo>
                    <a:lnTo>
                      <a:pt x="773" y="1151"/>
                    </a:lnTo>
                    <a:lnTo>
                      <a:pt x="743" y="1147"/>
                    </a:lnTo>
                    <a:lnTo>
                      <a:pt x="731" y="1136"/>
                    </a:lnTo>
                    <a:lnTo>
                      <a:pt x="720" y="1135"/>
                    </a:lnTo>
                    <a:lnTo>
                      <a:pt x="710" y="1144"/>
                    </a:lnTo>
                    <a:lnTo>
                      <a:pt x="704" y="1160"/>
                    </a:lnTo>
                    <a:lnTo>
                      <a:pt x="663" y="1157"/>
                    </a:lnTo>
                    <a:lnTo>
                      <a:pt x="652" y="1165"/>
                    </a:lnTo>
                    <a:lnTo>
                      <a:pt x="641" y="1188"/>
                    </a:lnTo>
                    <a:lnTo>
                      <a:pt x="654" y="1199"/>
                    </a:lnTo>
                    <a:lnTo>
                      <a:pt x="648" y="1208"/>
                    </a:lnTo>
                    <a:lnTo>
                      <a:pt x="633" y="1206"/>
                    </a:lnTo>
                    <a:lnTo>
                      <a:pt x="597" y="1179"/>
                    </a:lnTo>
                    <a:lnTo>
                      <a:pt x="583" y="1187"/>
                    </a:lnTo>
                    <a:lnTo>
                      <a:pt x="571" y="1220"/>
                    </a:lnTo>
                    <a:lnTo>
                      <a:pt x="549" y="1231"/>
                    </a:lnTo>
                    <a:lnTo>
                      <a:pt x="536" y="1228"/>
                    </a:lnTo>
                    <a:lnTo>
                      <a:pt x="533" y="1222"/>
                    </a:lnTo>
                    <a:lnTo>
                      <a:pt x="519" y="1233"/>
                    </a:lnTo>
                    <a:lnTo>
                      <a:pt x="488" y="1239"/>
                    </a:lnTo>
                    <a:lnTo>
                      <a:pt x="430" y="1204"/>
                    </a:lnTo>
                    <a:lnTo>
                      <a:pt x="425" y="1190"/>
                    </a:lnTo>
                    <a:lnTo>
                      <a:pt x="412" y="1187"/>
                    </a:lnTo>
                    <a:lnTo>
                      <a:pt x="406" y="1166"/>
                    </a:lnTo>
                    <a:lnTo>
                      <a:pt x="398" y="1154"/>
                    </a:lnTo>
                    <a:lnTo>
                      <a:pt x="398" y="1139"/>
                    </a:lnTo>
                    <a:lnTo>
                      <a:pt x="393" y="1131"/>
                    </a:lnTo>
                    <a:lnTo>
                      <a:pt x="408" y="1120"/>
                    </a:lnTo>
                    <a:lnTo>
                      <a:pt x="419" y="1100"/>
                    </a:lnTo>
                    <a:lnTo>
                      <a:pt x="420" y="1086"/>
                    </a:lnTo>
                    <a:lnTo>
                      <a:pt x="417" y="1075"/>
                    </a:lnTo>
                    <a:lnTo>
                      <a:pt x="403" y="1075"/>
                    </a:lnTo>
                    <a:lnTo>
                      <a:pt x="393" y="1070"/>
                    </a:lnTo>
                    <a:lnTo>
                      <a:pt x="392" y="1064"/>
                    </a:lnTo>
                    <a:lnTo>
                      <a:pt x="381" y="1052"/>
                    </a:lnTo>
                    <a:lnTo>
                      <a:pt x="383" y="1041"/>
                    </a:lnTo>
                    <a:lnTo>
                      <a:pt x="401" y="1031"/>
                    </a:lnTo>
                    <a:lnTo>
                      <a:pt x="434" y="1026"/>
                    </a:lnTo>
                    <a:lnTo>
                      <a:pt x="431" y="1011"/>
                    </a:lnTo>
                    <a:lnTo>
                      <a:pt x="400" y="1002"/>
                    </a:lnTo>
                    <a:lnTo>
                      <a:pt x="395" y="994"/>
                    </a:lnTo>
                    <a:lnTo>
                      <a:pt x="362" y="955"/>
                    </a:lnTo>
                    <a:lnTo>
                      <a:pt x="340" y="938"/>
                    </a:lnTo>
                    <a:lnTo>
                      <a:pt x="334" y="922"/>
                    </a:lnTo>
                    <a:lnTo>
                      <a:pt x="334" y="913"/>
                    </a:lnTo>
                    <a:lnTo>
                      <a:pt x="329" y="898"/>
                    </a:lnTo>
                    <a:lnTo>
                      <a:pt x="306" y="896"/>
                    </a:lnTo>
                    <a:lnTo>
                      <a:pt x="299" y="889"/>
                    </a:lnTo>
                    <a:lnTo>
                      <a:pt x="301" y="885"/>
                    </a:lnTo>
                    <a:lnTo>
                      <a:pt x="304" y="882"/>
                    </a:lnTo>
                    <a:lnTo>
                      <a:pt x="314" y="885"/>
                    </a:lnTo>
                    <a:lnTo>
                      <a:pt x="317" y="884"/>
                    </a:lnTo>
                    <a:lnTo>
                      <a:pt x="317" y="876"/>
                    </a:lnTo>
                    <a:lnTo>
                      <a:pt x="309" y="867"/>
                    </a:lnTo>
                    <a:lnTo>
                      <a:pt x="323" y="841"/>
                    </a:lnTo>
                    <a:lnTo>
                      <a:pt x="323" y="823"/>
                    </a:lnTo>
                    <a:lnTo>
                      <a:pt x="317" y="818"/>
                    </a:lnTo>
                    <a:lnTo>
                      <a:pt x="312" y="816"/>
                    </a:lnTo>
                    <a:lnTo>
                      <a:pt x="304" y="811"/>
                    </a:lnTo>
                    <a:lnTo>
                      <a:pt x="273" y="805"/>
                    </a:lnTo>
                    <a:lnTo>
                      <a:pt x="246" y="790"/>
                    </a:lnTo>
                    <a:lnTo>
                      <a:pt x="237" y="780"/>
                    </a:lnTo>
                    <a:lnTo>
                      <a:pt x="230" y="783"/>
                    </a:lnTo>
                    <a:lnTo>
                      <a:pt x="224" y="771"/>
                    </a:lnTo>
                    <a:lnTo>
                      <a:pt x="224" y="765"/>
                    </a:lnTo>
                    <a:lnTo>
                      <a:pt x="229" y="751"/>
                    </a:lnTo>
                    <a:lnTo>
                      <a:pt x="229" y="746"/>
                    </a:lnTo>
                    <a:lnTo>
                      <a:pt x="216" y="732"/>
                    </a:lnTo>
                    <a:lnTo>
                      <a:pt x="241" y="718"/>
                    </a:lnTo>
                    <a:lnTo>
                      <a:pt x="279" y="649"/>
                    </a:lnTo>
                    <a:lnTo>
                      <a:pt x="282" y="629"/>
                    </a:lnTo>
                    <a:lnTo>
                      <a:pt x="277" y="618"/>
                    </a:lnTo>
                    <a:lnTo>
                      <a:pt x="265" y="601"/>
                    </a:lnTo>
                    <a:lnTo>
                      <a:pt x="246" y="581"/>
                    </a:lnTo>
                    <a:lnTo>
                      <a:pt x="241" y="572"/>
                    </a:lnTo>
                    <a:lnTo>
                      <a:pt x="240" y="554"/>
                    </a:lnTo>
                    <a:lnTo>
                      <a:pt x="245" y="514"/>
                    </a:lnTo>
                    <a:lnTo>
                      <a:pt x="241" y="495"/>
                    </a:lnTo>
                    <a:lnTo>
                      <a:pt x="237" y="485"/>
                    </a:lnTo>
                    <a:lnTo>
                      <a:pt x="224" y="476"/>
                    </a:lnTo>
                    <a:lnTo>
                      <a:pt x="205" y="474"/>
                    </a:lnTo>
                    <a:lnTo>
                      <a:pt x="196" y="467"/>
                    </a:lnTo>
                    <a:lnTo>
                      <a:pt x="194" y="458"/>
                    </a:lnTo>
                    <a:lnTo>
                      <a:pt x="191" y="427"/>
                    </a:lnTo>
                    <a:lnTo>
                      <a:pt x="188" y="419"/>
                    </a:lnTo>
                    <a:lnTo>
                      <a:pt x="158" y="361"/>
                    </a:lnTo>
                    <a:lnTo>
                      <a:pt x="146" y="341"/>
                    </a:lnTo>
                    <a:lnTo>
                      <a:pt x="136" y="335"/>
                    </a:lnTo>
                    <a:lnTo>
                      <a:pt x="124" y="335"/>
                    </a:lnTo>
                    <a:lnTo>
                      <a:pt x="75" y="332"/>
                    </a:lnTo>
                    <a:lnTo>
                      <a:pt x="48" y="330"/>
                    </a:lnTo>
                    <a:lnTo>
                      <a:pt x="41" y="314"/>
                    </a:lnTo>
                    <a:lnTo>
                      <a:pt x="11" y="284"/>
                    </a:lnTo>
                    <a:lnTo>
                      <a:pt x="0" y="277"/>
                    </a:lnTo>
                    <a:lnTo>
                      <a:pt x="22" y="241"/>
                    </a:lnTo>
                    <a:lnTo>
                      <a:pt x="55" y="236"/>
                    </a:lnTo>
                    <a:lnTo>
                      <a:pt x="44" y="217"/>
                    </a:lnTo>
                    <a:lnTo>
                      <a:pt x="67" y="192"/>
                    </a:lnTo>
                    <a:lnTo>
                      <a:pt x="83" y="207"/>
                    </a:lnTo>
                    <a:lnTo>
                      <a:pt x="97" y="214"/>
                    </a:lnTo>
                    <a:lnTo>
                      <a:pt x="108" y="228"/>
                    </a:lnTo>
                    <a:lnTo>
                      <a:pt x="113" y="250"/>
                    </a:lnTo>
                    <a:lnTo>
                      <a:pt x="130" y="248"/>
                    </a:lnTo>
                    <a:lnTo>
                      <a:pt x="124" y="223"/>
                    </a:lnTo>
                    <a:lnTo>
                      <a:pt x="127" y="211"/>
                    </a:lnTo>
                    <a:lnTo>
                      <a:pt x="144" y="199"/>
                    </a:lnTo>
                    <a:lnTo>
                      <a:pt x="157" y="193"/>
                    </a:lnTo>
                    <a:lnTo>
                      <a:pt x="163" y="185"/>
                    </a:lnTo>
                    <a:lnTo>
                      <a:pt x="160" y="174"/>
                    </a:lnTo>
                    <a:lnTo>
                      <a:pt x="188" y="166"/>
                    </a:lnTo>
                    <a:lnTo>
                      <a:pt x="190" y="160"/>
                    </a:lnTo>
                    <a:lnTo>
                      <a:pt x="168" y="149"/>
                    </a:lnTo>
                    <a:lnTo>
                      <a:pt x="166" y="135"/>
                    </a:lnTo>
                    <a:lnTo>
                      <a:pt x="135" y="127"/>
                    </a:lnTo>
                    <a:lnTo>
                      <a:pt x="102" y="99"/>
                    </a:lnTo>
                    <a:lnTo>
                      <a:pt x="80" y="87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7" name="Freeform 41"/>
              <p:cNvSpPr>
                <a:spLocks/>
              </p:cNvSpPr>
              <p:nvPr/>
            </p:nvSpPr>
            <p:spPr bwMode="auto">
              <a:xfrm>
                <a:off x="3118" y="3069"/>
                <a:ext cx="405" cy="210"/>
              </a:xfrm>
              <a:custGeom>
                <a:avLst/>
                <a:gdLst>
                  <a:gd name="T0" fmla="*/ 0 w 1055"/>
                  <a:gd name="T1" fmla="*/ 0 h 548"/>
                  <a:gd name="T2" fmla="*/ 0 w 1055"/>
                  <a:gd name="T3" fmla="*/ 0 h 548"/>
                  <a:gd name="T4" fmla="*/ 0 w 1055"/>
                  <a:gd name="T5" fmla="*/ 0 h 548"/>
                  <a:gd name="T6" fmla="*/ 0 w 1055"/>
                  <a:gd name="T7" fmla="*/ 0 h 548"/>
                  <a:gd name="T8" fmla="*/ 0 w 1055"/>
                  <a:gd name="T9" fmla="*/ 0 h 548"/>
                  <a:gd name="T10" fmla="*/ 0 w 1055"/>
                  <a:gd name="T11" fmla="*/ 0 h 548"/>
                  <a:gd name="T12" fmla="*/ 0 w 1055"/>
                  <a:gd name="T13" fmla="*/ 0 h 548"/>
                  <a:gd name="T14" fmla="*/ 0 w 1055"/>
                  <a:gd name="T15" fmla="*/ 0 h 548"/>
                  <a:gd name="T16" fmla="*/ 0 w 1055"/>
                  <a:gd name="T17" fmla="*/ 0 h 548"/>
                  <a:gd name="T18" fmla="*/ 0 w 1055"/>
                  <a:gd name="T19" fmla="*/ 0 h 548"/>
                  <a:gd name="T20" fmla="*/ 0 w 1055"/>
                  <a:gd name="T21" fmla="*/ 0 h 548"/>
                  <a:gd name="T22" fmla="*/ 0 w 1055"/>
                  <a:gd name="T23" fmla="*/ 0 h 548"/>
                  <a:gd name="T24" fmla="*/ 0 w 1055"/>
                  <a:gd name="T25" fmla="*/ 0 h 548"/>
                  <a:gd name="T26" fmla="*/ 0 w 1055"/>
                  <a:gd name="T27" fmla="*/ 0 h 548"/>
                  <a:gd name="T28" fmla="*/ 0 w 1055"/>
                  <a:gd name="T29" fmla="*/ 0 h 548"/>
                  <a:gd name="T30" fmla="*/ 0 w 1055"/>
                  <a:gd name="T31" fmla="*/ 0 h 548"/>
                  <a:gd name="T32" fmla="*/ 0 w 1055"/>
                  <a:gd name="T33" fmla="*/ 0 h 548"/>
                  <a:gd name="T34" fmla="*/ 0 w 1055"/>
                  <a:gd name="T35" fmla="*/ 0 h 548"/>
                  <a:gd name="T36" fmla="*/ 0 w 1055"/>
                  <a:gd name="T37" fmla="*/ 0 h 548"/>
                  <a:gd name="T38" fmla="*/ 0 w 1055"/>
                  <a:gd name="T39" fmla="*/ 0 h 548"/>
                  <a:gd name="T40" fmla="*/ 0 w 1055"/>
                  <a:gd name="T41" fmla="*/ 0 h 548"/>
                  <a:gd name="T42" fmla="*/ 0 w 1055"/>
                  <a:gd name="T43" fmla="*/ 0 h 548"/>
                  <a:gd name="T44" fmla="*/ 0 w 1055"/>
                  <a:gd name="T45" fmla="*/ 0 h 548"/>
                  <a:gd name="T46" fmla="*/ 0 w 1055"/>
                  <a:gd name="T47" fmla="*/ 0 h 548"/>
                  <a:gd name="T48" fmla="*/ 0 w 1055"/>
                  <a:gd name="T49" fmla="*/ 0 h 548"/>
                  <a:gd name="T50" fmla="*/ 0 w 1055"/>
                  <a:gd name="T51" fmla="*/ 0 h 548"/>
                  <a:gd name="T52" fmla="*/ 0 w 1055"/>
                  <a:gd name="T53" fmla="*/ 0 h 548"/>
                  <a:gd name="T54" fmla="*/ 0 w 1055"/>
                  <a:gd name="T55" fmla="*/ 0 h 548"/>
                  <a:gd name="T56" fmla="*/ 0 w 1055"/>
                  <a:gd name="T57" fmla="*/ 0 h 548"/>
                  <a:gd name="T58" fmla="*/ 0 w 1055"/>
                  <a:gd name="T59" fmla="*/ 0 h 548"/>
                  <a:gd name="T60" fmla="*/ 0 w 1055"/>
                  <a:gd name="T61" fmla="*/ 0 h 548"/>
                  <a:gd name="T62" fmla="*/ 0 w 1055"/>
                  <a:gd name="T63" fmla="*/ 0 h 548"/>
                  <a:gd name="T64" fmla="*/ 0 w 1055"/>
                  <a:gd name="T65" fmla="*/ 0 h 548"/>
                  <a:gd name="T66" fmla="*/ 0 w 1055"/>
                  <a:gd name="T67" fmla="*/ 0 h 548"/>
                  <a:gd name="T68" fmla="*/ 0 w 1055"/>
                  <a:gd name="T69" fmla="*/ 0 h 548"/>
                  <a:gd name="T70" fmla="*/ 0 w 1055"/>
                  <a:gd name="T71" fmla="*/ 0 h 548"/>
                  <a:gd name="T72" fmla="*/ 0 w 1055"/>
                  <a:gd name="T73" fmla="*/ 0 h 548"/>
                  <a:gd name="T74" fmla="*/ 0 w 1055"/>
                  <a:gd name="T75" fmla="*/ 0 h 548"/>
                  <a:gd name="T76" fmla="*/ 0 w 1055"/>
                  <a:gd name="T77" fmla="*/ 0 h 548"/>
                  <a:gd name="T78" fmla="*/ 0 w 1055"/>
                  <a:gd name="T79" fmla="*/ 0 h 548"/>
                  <a:gd name="T80" fmla="*/ 0 w 1055"/>
                  <a:gd name="T81" fmla="*/ 0 h 548"/>
                  <a:gd name="T82" fmla="*/ 0 w 1055"/>
                  <a:gd name="T83" fmla="*/ 0 h 548"/>
                  <a:gd name="T84" fmla="*/ 0 w 1055"/>
                  <a:gd name="T85" fmla="*/ 0 h 548"/>
                  <a:gd name="T86" fmla="*/ 0 w 1055"/>
                  <a:gd name="T87" fmla="*/ 0 h 548"/>
                  <a:gd name="T88" fmla="*/ 0 w 1055"/>
                  <a:gd name="T89" fmla="*/ 0 h 548"/>
                  <a:gd name="T90" fmla="*/ 0 w 1055"/>
                  <a:gd name="T91" fmla="*/ 0 h 548"/>
                  <a:gd name="T92" fmla="*/ 0 w 1055"/>
                  <a:gd name="T93" fmla="*/ 0 h 548"/>
                  <a:gd name="T94" fmla="*/ 0 w 1055"/>
                  <a:gd name="T95" fmla="*/ 0 h 548"/>
                  <a:gd name="T96" fmla="*/ 0 w 1055"/>
                  <a:gd name="T97" fmla="*/ 0 h 548"/>
                  <a:gd name="T98" fmla="*/ 0 w 1055"/>
                  <a:gd name="T99" fmla="*/ 0 h 548"/>
                  <a:gd name="T100" fmla="*/ 0 w 1055"/>
                  <a:gd name="T101" fmla="*/ 0 h 548"/>
                  <a:gd name="T102" fmla="*/ 0 w 1055"/>
                  <a:gd name="T103" fmla="*/ 0 h 548"/>
                  <a:gd name="T104" fmla="*/ 0 w 1055"/>
                  <a:gd name="T105" fmla="*/ 0 h 548"/>
                  <a:gd name="T106" fmla="*/ 0 w 1055"/>
                  <a:gd name="T107" fmla="*/ 0 h 548"/>
                  <a:gd name="T108" fmla="*/ 0 w 1055"/>
                  <a:gd name="T109" fmla="*/ 0 h 548"/>
                  <a:gd name="T110" fmla="*/ 0 w 1055"/>
                  <a:gd name="T111" fmla="*/ 0 h 548"/>
                  <a:gd name="T112" fmla="*/ 0 w 1055"/>
                  <a:gd name="T113" fmla="*/ 0 h 548"/>
                  <a:gd name="T114" fmla="*/ 0 w 1055"/>
                  <a:gd name="T115" fmla="*/ 0 h 548"/>
                  <a:gd name="T116" fmla="*/ 0 w 1055"/>
                  <a:gd name="T117" fmla="*/ 0 h 548"/>
                  <a:gd name="T118" fmla="*/ 0 w 1055"/>
                  <a:gd name="T119" fmla="*/ 0 h 548"/>
                  <a:gd name="T120" fmla="*/ 0 w 1055"/>
                  <a:gd name="T121" fmla="*/ 0 h 5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55"/>
                  <a:gd name="T184" fmla="*/ 0 h 548"/>
                  <a:gd name="T185" fmla="*/ 1055 w 1055"/>
                  <a:gd name="T186" fmla="*/ 548 h 54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55" h="548">
                    <a:moveTo>
                      <a:pt x="792" y="120"/>
                    </a:moveTo>
                    <a:lnTo>
                      <a:pt x="819" y="149"/>
                    </a:lnTo>
                    <a:lnTo>
                      <a:pt x="847" y="183"/>
                    </a:lnTo>
                    <a:lnTo>
                      <a:pt x="864" y="219"/>
                    </a:lnTo>
                    <a:lnTo>
                      <a:pt x="878" y="233"/>
                    </a:lnTo>
                    <a:lnTo>
                      <a:pt x="911" y="246"/>
                    </a:lnTo>
                    <a:lnTo>
                      <a:pt x="936" y="258"/>
                    </a:lnTo>
                    <a:lnTo>
                      <a:pt x="964" y="280"/>
                    </a:lnTo>
                    <a:lnTo>
                      <a:pt x="988" y="292"/>
                    </a:lnTo>
                    <a:lnTo>
                      <a:pt x="1013" y="296"/>
                    </a:lnTo>
                    <a:lnTo>
                      <a:pt x="1040" y="296"/>
                    </a:lnTo>
                    <a:lnTo>
                      <a:pt x="1044" y="303"/>
                    </a:lnTo>
                    <a:lnTo>
                      <a:pt x="1055" y="336"/>
                    </a:lnTo>
                    <a:lnTo>
                      <a:pt x="1033" y="336"/>
                    </a:lnTo>
                    <a:lnTo>
                      <a:pt x="1030" y="329"/>
                    </a:lnTo>
                    <a:lnTo>
                      <a:pt x="1022" y="331"/>
                    </a:lnTo>
                    <a:lnTo>
                      <a:pt x="1021" y="339"/>
                    </a:lnTo>
                    <a:lnTo>
                      <a:pt x="1022" y="340"/>
                    </a:lnTo>
                    <a:lnTo>
                      <a:pt x="1013" y="373"/>
                    </a:lnTo>
                    <a:lnTo>
                      <a:pt x="1035" y="395"/>
                    </a:lnTo>
                    <a:lnTo>
                      <a:pt x="1035" y="402"/>
                    </a:lnTo>
                    <a:lnTo>
                      <a:pt x="1018" y="401"/>
                    </a:lnTo>
                    <a:lnTo>
                      <a:pt x="991" y="390"/>
                    </a:lnTo>
                    <a:lnTo>
                      <a:pt x="975" y="379"/>
                    </a:lnTo>
                    <a:lnTo>
                      <a:pt x="966" y="377"/>
                    </a:lnTo>
                    <a:lnTo>
                      <a:pt x="961" y="372"/>
                    </a:lnTo>
                    <a:lnTo>
                      <a:pt x="938" y="375"/>
                    </a:lnTo>
                    <a:lnTo>
                      <a:pt x="920" y="372"/>
                    </a:lnTo>
                    <a:lnTo>
                      <a:pt x="914" y="377"/>
                    </a:lnTo>
                    <a:lnTo>
                      <a:pt x="909" y="387"/>
                    </a:lnTo>
                    <a:lnTo>
                      <a:pt x="892" y="406"/>
                    </a:lnTo>
                    <a:lnTo>
                      <a:pt x="884" y="444"/>
                    </a:lnTo>
                    <a:lnTo>
                      <a:pt x="873" y="462"/>
                    </a:lnTo>
                    <a:lnTo>
                      <a:pt x="870" y="471"/>
                    </a:lnTo>
                    <a:lnTo>
                      <a:pt x="847" y="492"/>
                    </a:lnTo>
                    <a:lnTo>
                      <a:pt x="828" y="490"/>
                    </a:lnTo>
                    <a:lnTo>
                      <a:pt x="803" y="499"/>
                    </a:lnTo>
                    <a:lnTo>
                      <a:pt x="767" y="485"/>
                    </a:lnTo>
                    <a:lnTo>
                      <a:pt x="731" y="475"/>
                    </a:lnTo>
                    <a:lnTo>
                      <a:pt x="709" y="484"/>
                    </a:lnTo>
                    <a:lnTo>
                      <a:pt x="687" y="490"/>
                    </a:lnTo>
                    <a:lnTo>
                      <a:pt x="673" y="492"/>
                    </a:lnTo>
                    <a:lnTo>
                      <a:pt x="646" y="511"/>
                    </a:lnTo>
                    <a:lnTo>
                      <a:pt x="583" y="481"/>
                    </a:lnTo>
                    <a:lnTo>
                      <a:pt x="579" y="463"/>
                    </a:lnTo>
                    <a:lnTo>
                      <a:pt x="550" y="468"/>
                    </a:lnTo>
                    <a:lnTo>
                      <a:pt x="522" y="492"/>
                    </a:lnTo>
                    <a:lnTo>
                      <a:pt x="506" y="490"/>
                    </a:lnTo>
                    <a:lnTo>
                      <a:pt x="456" y="444"/>
                    </a:lnTo>
                    <a:lnTo>
                      <a:pt x="447" y="444"/>
                    </a:lnTo>
                    <a:lnTo>
                      <a:pt x="414" y="422"/>
                    </a:lnTo>
                    <a:lnTo>
                      <a:pt x="375" y="394"/>
                    </a:lnTo>
                    <a:lnTo>
                      <a:pt x="354" y="375"/>
                    </a:lnTo>
                    <a:lnTo>
                      <a:pt x="343" y="373"/>
                    </a:lnTo>
                    <a:lnTo>
                      <a:pt x="329" y="411"/>
                    </a:lnTo>
                    <a:lnTo>
                      <a:pt x="306" y="428"/>
                    </a:lnTo>
                    <a:lnTo>
                      <a:pt x="298" y="435"/>
                    </a:lnTo>
                    <a:lnTo>
                      <a:pt x="306" y="435"/>
                    </a:lnTo>
                    <a:lnTo>
                      <a:pt x="315" y="441"/>
                    </a:lnTo>
                    <a:lnTo>
                      <a:pt x="320" y="457"/>
                    </a:lnTo>
                    <a:lnTo>
                      <a:pt x="325" y="473"/>
                    </a:lnTo>
                    <a:lnTo>
                      <a:pt x="298" y="497"/>
                    </a:lnTo>
                    <a:lnTo>
                      <a:pt x="285" y="500"/>
                    </a:lnTo>
                    <a:lnTo>
                      <a:pt x="257" y="521"/>
                    </a:lnTo>
                    <a:lnTo>
                      <a:pt x="232" y="529"/>
                    </a:lnTo>
                    <a:lnTo>
                      <a:pt x="216" y="547"/>
                    </a:lnTo>
                    <a:lnTo>
                      <a:pt x="179" y="548"/>
                    </a:lnTo>
                    <a:lnTo>
                      <a:pt x="166" y="521"/>
                    </a:lnTo>
                    <a:lnTo>
                      <a:pt x="150" y="439"/>
                    </a:lnTo>
                    <a:lnTo>
                      <a:pt x="133" y="431"/>
                    </a:lnTo>
                    <a:lnTo>
                      <a:pt x="107" y="434"/>
                    </a:lnTo>
                    <a:lnTo>
                      <a:pt x="78" y="426"/>
                    </a:lnTo>
                    <a:lnTo>
                      <a:pt x="39" y="409"/>
                    </a:lnTo>
                    <a:lnTo>
                      <a:pt x="8" y="412"/>
                    </a:lnTo>
                    <a:lnTo>
                      <a:pt x="0" y="382"/>
                    </a:lnTo>
                    <a:lnTo>
                      <a:pt x="9" y="357"/>
                    </a:lnTo>
                    <a:lnTo>
                      <a:pt x="9" y="304"/>
                    </a:lnTo>
                    <a:lnTo>
                      <a:pt x="52" y="299"/>
                    </a:lnTo>
                    <a:lnTo>
                      <a:pt x="55" y="296"/>
                    </a:lnTo>
                    <a:lnTo>
                      <a:pt x="64" y="286"/>
                    </a:lnTo>
                    <a:lnTo>
                      <a:pt x="72" y="285"/>
                    </a:lnTo>
                    <a:lnTo>
                      <a:pt x="67" y="255"/>
                    </a:lnTo>
                    <a:lnTo>
                      <a:pt x="103" y="271"/>
                    </a:lnTo>
                    <a:lnTo>
                      <a:pt x="127" y="269"/>
                    </a:lnTo>
                    <a:lnTo>
                      <a:pt x="136" y="271"/>
                    </a:lnTo>
                    <a:lnTo>
                      <a:pt x="143" y="266"/>
                    </a:lnTo>
                    <a:lnTo>
                      <a:pt x="147" y="244"/>
                    </a:lnTo>
                    <a:lnTo>
                      <a:pt x="160" y="227"/>
                    </a:lnTo>
                    <a:lnTo>
                      <a:pt x="202" y="193"/>
                    </a:lnTo>
                    <a:lnTo>
                      <a:pt x="213" y="182"/>
                    </a:lnTo>
                    <a:lnTo>
                      <a:pt x="224" y="178"/>
                    </a:lnTo>
                    <a:lnTo>
                      <a:pt x="243" y="176"/>
                    </a:lnTo>
                    <a:lnTo>
                      <a:pt x="251" y="180"/>
                    </a:lnTo>
                    <a:lnTo>
                      <a:pt x="257" y="178"/>
                    </a:lnTo>
                    <a:lnTo>
                      <a:pt x="274" y="167"/>
                    </a:lnTo>
                    <a:lnTo>
                      <a:pt x="287" y="165"/>
                    </a:lnTo>
                    <a:lnTo>
                      <a:pt x="299" y="168"/>
                    </a:lnTo>
                    <a:lnTo>
                      <a:pt x="309" y="165"/>
                    </a:lnTo>
                    <a:lnTo>
                      <a:pt x="318" y="157"/>
                    </a:lnTo>
                    <a:lnTo>
                      <a:pt x="339" y="158"/>
                    </a:lnTo>
                    <a:lnTo>
                      <a:pt x="350" y="155"/>
                    </a:lnTo>
                    <a:lnTo>
                      <a:pt x="357" y="139"/>
                    </a:lnTo>
                    <a:lnTo>
                      <a:pt x="368" y="121"/>
                    </a:lnTo>
                    <a:lnTo>
                      <a:pt x="390" y="92"/>
                    </a:lnTo>
                    <a:lnTo>
                      <a:pt x="395" y="76"/>
                    </a:lnTo>
                    <a:lnTo>
                      <a:pt x="390" y="51"/>
                    </a:lnTo>
                    <a:lnTo>
                      <a:pt x="441" y="23"/>
                    </a:lnTo>
                    <a:lnTo>
                      <a:pt x="475" y="20"/>
                    </a:lnTo>
                    <a:lnTo>
                      <a:pt x="506" y="2"/>
                    </a:lnTo>
                    <a:lnTo>
                      <a:pt x="527" y="0"/>
                    </a:lnTo>
                    <a:lnTo>
                      <a:pt x="572" y="4"/>
                    </a:lnTo>
                    <a:lnTo>
                      <a:pt x="618" y="4"/>
                    </a:lnTo>
                    <a:lnTo>
                      <a:pt x="684" y="14"/>
                    </a:lnTo>
                    <a:lnTo>
                      <a:pt x="707" y="25"/>
                    </a:lnTo>
                    <a:lnTo>
                      <a:pt x="718" y="38"/>
                    </a:lnTo>
                    <a:lnTo>
                      <a:pt x="732" y="27"/>
                    </a:lnTo>
                    <a:lnTo>
                      <a:pt x="768" y="22"/>
                    </a:lnTo>
                    <a:lnTo>
                      <a:pt x="814" y="23"/>
                    </a:lnTo>
                    <a:lnTo>
                      <a:pt x="820" y="27"/>
                    </a:lnTo>
                    <a:lnTo>
                      <a:pt x="797" y="65"/>
                    </a:lnTo>
                    <a:lnTo>
                      <a:pt x="778" y="89"/>
                    </a:lnTo>
                    <a:lnTo>
                      <a:pt x="775" y="98"/>
                    </a:lnTo>
                    <a:lnTo>
                      <a:pt x="792" y="12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8" name="Freeform 42"/>
              <p:cNvSpPr>
                <a:spLocks/>
              </p:cNvSpPr>
              <p:nvPr/>
            </p:nvSpPr>
            <p:spPr bwMode="auto">
              <a:xfrm>
                <a:off x="3406" y="3188"/>
                <a:ext cx="349" cy="234"/>
              </a:xfrm>
              <a:custGeom>
                <a:avLst/>
                <a:gdLst>
                  <a:gd name="T0" fmla="*/ 0 w 908"/>
                  <a:gd name="T1" fmla="*/ 0 h 611"/>
                  <a:gd name="T2" fmla="*/ 0 w 908"/>
                  <a:gd name="T3" fmla="*/ 0 h 611"/>
                  <a:gd name="T4" fmla="*/ 0 w 908"/>
                  <a:gd name="T5" fmla="*/ 0 h 611"/>
                  <a:gd name="T6" fmla="*/ 0 w 908"/>
                  <a:gd name="T7" fmla="*/ 0 h 611"/>
                  <a:gd name="T8" fmla="*/ 0 w 908"/>
                  <a:gd name="T9" fmla="*/ 0 h 611"/>
                  <a:gd name="T10" fmla="*/ 0 w 908"/>
                  <a:gd name="T11" fmla="*/ 0 h 611"/>
                  <a:gd name="T12" fmla="*/ 0 w 908"/>
                  <a:gd name="T13" fmla="*/ 0 h 611"/>
                  <a:gd name="T14" fmla="*/ 0 w 908"/>
                  <a:gd name="T15" fmla="*/ 0 h 611"/>
                  <a:gd name="T16" fmla="*/ 0 w 908"/>
                  <a:gd name="T17" fmla="*/ 0 h 611"/>
                  <a:gd name="T18" fmla="*/ 0 w 908"/>
                  <a:gd name="T19" fmla="*/ 0 h 611"/>
                  <a:gd name="T20" fmla="*/ 0 w 908"/>
                  <a:gd name="T21" fmla="*/ 0 h 611"/>
                  <a:gd name="T22" fmla="*/ 0 w 908"/>
                  <a:gd name="T23" fmla="*/ 0 h 611"/>
                  <a:gd name="T24" fmla="*/ 0 w 908"/>
                  <a:gd name="T25" fmla="*/ 0 h 611"/>
                  <a:gd name="T26" fmla="*/ 0 w 908"/>
                  <a:gd name="T27" fmla="*/ 0 h 611"/>
                  <a:gd name="T28" fmla="*/ 0 w 908"/>
                  <a:gd name="T29" fmla="*/ 0 h 611"/>
                  <a:gd name="T30" fmla="*/ 0 w 908"/>
                  <a:gd name="T31" fmla="*/ 0 h 611"/>
                  <a:gd name="T32" fmla="*/ 0 w 908"/>
                  <a:gd name="T33" fmla="*/ 0 h 611"/>
                  <a:gd name="T34" fmla="*/ 0 w 908"/>
                  <a:gd name="T35" fmla="*/ 0 h 611"/>
                  <a:gd name="T36" fmla="*/ 0 w 908"/>
                  <a:gd name="T37" fmla="*/ 0 h 611"/>
                  <a:gd name="T38" fmla="*/ 0 w 908"/>
                  <a:gd name="T39" fmla="*/ 0 h 611"/>
                  <a:gd name="T40" fmla="*/ 0 w 908"/>
                  <a:gd name="T41" fmla="*/ 0 h 611"/>
                  <a:gd name="T42" fmla="*/ 0 w 908"/>
                  <a:gd name="T43" fmla="*/ 0 h 611"/>
                  <a:gd name="T44" fmla="*/ 0 w 908"/>
                  <a:gd name="T45" fmla="*/ 0 h 611"/>
                  <a:gd name="T46" fmla="*/ 0 w 908"/>
                  <a:gd name="T47" fmla="*/ 0 h 611"/>
                  <a:gd name="T48" fmla="*/ 0 w 908"/>
                  <a:gd name="T49" fmla="*/ 0 h 611"/>
                  <a:gd name="T50" fmla="*/ 0 w 908"/>
                  <a:gd name="T51" fmla="*/ 0 h 611"/>
                  <a:gd name="T52" fmla="*/ 0 w 908"/>
                  <a:gd name="T53" fmla="*/ 0 h 611"/>
                  <a:gd name="T54" fmla="*/ 0 w 908"/>
                  <a:gd name="T55" fmla="*/ 0 h 611"/>
                  <a:gd name="T56" fmla="*/ 0 w 908"/>
                  <a:gd name="T57" fmla="*/ 0 h 611"/>
                  <a:gd name="T58" fmla="*/ 0 w 908"/>
                  <a:gd name="T59" fmla="*/ 0 h 611"/>
                  <a:gd name="T60" fmla="*/ 0 w 908"/>
                  <a:gd name="T61" fmla="*/ 0 h 611"/>
                  <a:gd name="T62" fmla="*/ 0 w 908"/>
                  <a:gd name="T63" fmla="*/ 0 h 611"/>
                  <a:gd name="T64" fmla="*/ 0 w 908"/>
                  <a:gd name="T65" fmla="*/ 0 h 611"/>
                  <a:gd name="T66" fmla="*/ 0 w 908"/>
                  <a:gd name="T67" fmla="*/ 0 h 611"/>
                  <a:gd name="T68" fmla="*/ 0 w 908"/>
                  <a:gd name="T69" fmla="*/ 0 h 611"/>
                  <a:gd name="T70" fmla="*/ 0 w 908"/>
                  <a:gd name="T71" fmla="*/ 0 h 611"/>
                  <a:gd name="T72" fmla="*/ 0 w 908"/>
                  <a:gd name="T73" fmla="*/ 0 h 611"/>
                  <a:gd name="T74" fmla="*/ 0 w 908"/>
                  <a:gd name="T75" fmla="*/ 0 h 611"/>
                  <a:gd name="T76" fmla="*/ 0 w 908"/>
                  <a:gd name="T77" fmla="*/ 0 h 611"/>
                  <a:gd name="T78" fmla="*/ 0 w 908"/>
                  <a:gd name="T79" fmla="*/ 0 h 611"/>
                  <a:gd name="T80" fmla="*/ 0 w 908"/>
                  <a:gd name="T81" fmla="*/ 0 h 611"/>
                  <a:gd name="T82" fmla="*/ 0 w 908"/>
                  <a:gd name="T83" fmla="*/ 0 h 611"/>
                  <a:gd name="T84" fmla="*/ 0 w 908"/>
                  <a:gd name="T85" fmla="*/ 0 h 611"/>
                  <a:gd name="T86" fmla="*/ 0 w 908"/>
                  <a:gd name="T87" fmla="*/ 0 h 611"/>
                  <a:gd name="T88" fmla="*/ 0 w 908"/>
                  <a:gd name="T89" fmla="*/ 0 h 611"/>
                  <a:gd name="T90" fmla="*/ 0 w 908"/>
                  <a:gd name="T91" fmla="*/ 0 h 611"/>
                  <a:gd name="T92" fmla="*/ 0 w 908"/>
                  <a:gd name="T93" fmla="*/ 0 h 611"/>
                  <a:gd name="T94" fmla="*/ 0 w 908"/>
                  <a:gd name="T95" fmla="*/ 0 h 611"/>
                  <a:gd name="T96" fmla="*/ 0 w 908"/>
                  <a:gd name="T97" fmla="*/ 0 h 611"/>
                  <a:gd name="T98" fmla="*/ 0 w 908"/>
                  <a:gd name="T99" fmla="*/ 0 h 611"/>
                  <a:gd name="T100" fmla="*/ 0 w 908"/>
                  <a:gd name="T101" fmla="*/ 0 h 611"/>
                  <a:gd name="T102" fmla="*/ 0 w 908"/>
                  <a:gd name="T103" fmla="*/ 0 h 611"/>
                  <a:gd name="T104" fmla="*/ 0 w 908"/>
                  <a:gd name="T105" fmla="*/ 0 h 611"/>
                  <a:gd name="T106" fmla="*/ 0 w 908"/>
                  <a:gd name="T107" fmla="*/ 0 h 611"/>
                  <a:gd name="T108" fmla="*/ 0 w 908"/>
                  <a:gd name="T109" fmla="*/ 0 h 611"/>
                  <a:gd name="T110" fmla="*/ 0 w 908"/>
                  <a:gd name="T111" fmla="*/ 0 h 611"/>
                  <a:gd name="T112" fmla="*/ 0 w 908"/>
                  <a:gd name="T113" fmla="*/ 0 h 611"/>
                  <a:gd name="T114" fmla="*/ 0 w 908"/>
                  <a:gd name="T115" fmla="*/ 0 h 6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08"/>
                  <a:gd name="T175" fmla="*/ 0 h 611"/>
                  <a:gd name="T176" fmla="*/ 908 w 908"/>
                  <a:gd name="T177" fmla="*/ 611 h 61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08" h="611">
                    <a:moveTo>
                      <a:pt x="783" y="306"/>
                    </a:moveTo>
                    <a:lnTo>
                      <a:pt x="778" y="299"/>
                    </a:lnTo>
                    <a:lnTo>
                      <a:pt x="781" y="295"/>
                    </a:lnTo>
                    <a:lnTo>
                      <a:pt x="792" y="291"/>
                    </a:lnTo>
                    <a:lnTo>
                      <a:pt x="795" y="280"/>
                    </a:lnTo>
                    <a:lnTo>
                      <a:pt x="808" y="275"/>
                    </a:lnTo>
                    <a:lnTo>
                      <a:pt x="808" y="253"/>
                    </a:lnTo>
                    <a:lnTo>
                      <a:pt x="809" y="236"/>
                    </a:lnTo>
                    <a:lnTo>
                      <a:pt x="811" y="215"/>
                    </a:lnTo>
                    <a:lnTo>
                      <a:pt x="820" y="206"/>
                    </a:lnTo>
                    <a:lnTo>
                      <a:pt x="822" y="204"/>
                    </a:lnTo>
                    <a:lnTo>
                      <a:pt x="820" y="203"/>
                    </a:lnTo>
                    <a:lnTo>
                      <a:pt x="801" y="210"/>
                    </a:lnTo>
                    <a:lnTo>
                      <a:pt x="800" y="206"/>
                    </a:lnTo>
                    <a:lnTo>
                      <a:pt x="798" y="197"/>
                    </a:lnTo>
                    <a:lnTo>
                      <a:pt x="783" y="181"/>
                    </a:lnTo>
                    <a:lnTo>
                      <a:pt x="743" y="160"/>
                    </a:lnTo>
                    <a:lnTo>
                      <a:pt x="737" y="152"/>
                    </a:lnTo>
                    <a:lnTo>
                      <a:pt x="732" y="152"/>
                    </a:lnTo>
                    <a:lnTo>
                      <a:pt x="734" y="157"/>
                    </a:lnTo>
                    <a:lnTo>
                      <a:pt x="718" y="151"/>
                    </a:lnTo>
                    <a:lnTo>
                      <a:pt x="718" y="146"/>
                    </a:lnTo>
                    <a:lnTo>
                      <a:pt x="704" y="146"/>
                    </a:lnTo>
                    <a:lnTo>
                      <a:pt x="690" y="144"/>
                    </a:lnTo>
                    <a:lnTo>
                      <a:pt x="676" y="151"/>
                    </a:lnTo>
                    <a:lnTo>
                      <a:pt x="657" y="144"/>
                    </a:lnTo>
                    <a:lnTo>
                      <a:pt x="649" y="142"/>
                    </a:lnTo>
                    <a:lnTo>
                      <a:pt x="648" y="133"/>
                    </a:lnTo>
                    <a:lnTo>
                      <a:pt x="649" y="123"/>
                    </a:lnTo>
                    <a:lnTo>
                      <a:pt x="659" y="119"/>
                    </a:lnTo>
                    <a:lnTo>
                      <a:pt x="673" y="119"/>
                    </a:lnTo>
                    <a:lnTo>
                      <a:pt x="687" y="113"/>
                    </a:lnTo>
                    <a:lnTo>
                      <a:pt x="693" y="100"/>
                    </a:lnTo>
                    <a:lnTo>
                      <a:pt x="689" y="94"/>
                    </a:lnTo>
                    <a:lnTo>
                      <a:pt x="681" y="93"/>
                    </a:lnTo>
                    <a:lnTo>
                      <a:pt x="670" y="87"/>
                    </a:lnTo>
                    <a:lnTo>
                      <a:pt x="663" y="87"/>
                    </a:lnTo>
                    <a:lnTo>
                      <a:pt x="654" y="91"/>
                    </a:lnTo>
                    <a:lnTo>
                      <a:pt x="642" y="94"/>
                    </a:lnTo>
                    <a:lnTo>
                      <a:pt x="642" y="80"/>
                    </a:lnTo>
                    <a:lnTo>
                      <a:pt x="638" y="77"/>
                    </a:lnTo>
                    <a:lnTo>
                      <a:pt x="616" y="97"/>
                    </a:lnTo>
                    <a:lnTo>
                      <a:pt x="607" y="116"/>
                    </a:lnTo>
                    <a:lnTo>
                      <a:pt x="596" y="117"/>
                    </a:lnTo>
                    <a:lnTo>
                      <a:pt x="594" y="124"/>
                    </a:lnTo>
                    <a:lnTo>
                      <a:pt x="591" y="127"/>
                    </a:lnTo>
                    <a:lnTo>
                      <a:pt x="544" y="131"/>
                    </a:lnTo>
                    <a:lnTo>
                      <a:pt x="527" y="126"/>
                    </a:lnTo>
                    <a:lnTo>
                      <a:pt x="513" y="112"/>
                    </a:lnTo>
                    <a:lnTo>
                      <a:pt x="507" y="98"/>
                    </a:lnTo>
                    <a:lnTo>
                      <a:pt x="496" y="97"/>
                    </a:lnTo>
                    <a:lnTo>
                      <a:pt x="478" y="73"/>
                    </a:lnTo>
                    <a:lnTo>
                      <a:pt x="472" y="64"/>
                    </a:lnTo>
                    <a:lnTo>
                      <a:pt x="463" y="58"/>
                    </a:lnTo>
                    <a:lnTo>
                      <a:pt x="455" y="46"/>
                    </a:lnTo>
                    <a:lnTo>
                      <a:pt x="444" y="42"/>
                    </a:lnTo>
                    <a:lnTo>
                      <a:pt x="439" y="20"/>
                    </a:lnTo>
                    <a:lnTo>
                      <a:pt x="416" y="0"/>
                    </a:lnTo>
                    <a:lnTo>
                      <a:pt x="394" y="7"/>
                    </a:lnTo>
                    <a:lnTo>
                      <a:pt x="392" y="14"/>
                    </a:lnTo>
                    <a:lnTo>
                      <a:pt x="372" y="22"/>
                    </a:lnTo>
                    <a:lnTo>
                      <a:pt x="358" y="26"/>
                    </a:lnTo>
                    <a:lnTo>
                      <a:pt x="339" y="39"/>
                    </a:lnTo>
                    <a:lnTo>
                      <a:pt x="331" y="39"/>
                    </a:lnTo>
                    <a:lnTo>
                      <a:pt x="322" y="31"/>
                    </a:lnTo>
                    <a:lnTo>
                      <a:pt x="304" y="25"/>
                    </a:lnTo>
                    <a:lnTo>
                      <a:pt x="282" y="25"/>
                    </a:lnTo>
                    <a:lnTo>
                      <a:pt x="279" y="18"/>
                    </a:lnTo>
                    <a:lnTo>
                      <a:pt x="271" y="20"/>
                    </a:lnTo>
                    <a:lnTo>
                      <a:pt x="270" y="28"/>
                    </a:lnTo>
                    <a:lnTo>
                      <a:pt x="271" y="29"/>
                    </a:lnTo>
                    <a:lnTo>
                      <a:pt x="262" y="62"/>
                    </a:lnTo>
                    <a:lnTo>
                      <a:pt x="284" y="84"/>
                    </a:lnTo>
                    <a:lnTo>
                      <a:pt x="284" y="91"/>
                    </a:lnTo>
                    <a:lnTo>
                      <a:pt x="267" y="90"/>
                    </a:lnTo>
                    <a:lnTo>
                      <a:pt x="240" y="79"/>
                    </a:lnTo>
                    <a:lnTo>
                      <a:pt x="224" y="68"/>
                    </a:lnTo>
                    <a:lnTo>
                      <a:pt x="215" y="66"/>
                    </a:lnTo>
                    <a:lnTo>
                      <a:pt x="210" y="61"/>
                    </a:lnTo>
                    <a:lnTo>
                      <a:pt x="187" y="64"/>
                    </a:lnTo>
                    <a:lnTo>
                      <a:pt x="169" y="61"/>
                    </a:lnTo>
                    <a:lnTo>
                      <a:pt x="163" y="66"/>
                    </a:lnTo>
                    <a:lnTo>
                      <a:pt x="158" y="76"/>
                    </a:lnTo>
                    <a:lnTo>
                      <a:pt x="141" y="95"/>
                    </a:lnTo>
                    <a:lnTo>
                      <a:pt x="133" y="133"/>
                    </a:lnTo>
                    <a:lnTo>
                      <a:pt x="122" y="151"/>
                    </a:lnTo>
                    <a:lnTo>
                      <a:pt x="119" y="160"/>
                    </a:lnTo>
                    <a:lnTo>
                      <a:pt x="96" y="181"/>
                    </a:lnTo>
                    <a:lnTo>
                      <a:pt x="77" y="179"/>
                    </a:lnTo>
                    <a:lnTo>
                      <a:pt x="68" y="197"/>
                    </a:lnTo>
                    <a:lnTo>
                      <a:pt x="49" y="222"/>
                    </a:lnTo>
                    <a:lnTo>
                      <a:pt x="14" y="255"/>
                    </a:lnTo>
                    <a:lnTo>
                      <a:pt x="2" y="269"/>
                    </a:lnTo>
                    <a:lnTo>
                      <a:pt x="0" y="283"/>
                    </a:lnTo>
                    <a:lnTo>
                      <a:pt x="6" y="290"/>
                    </a:lnTo>
                    <a:lnTo>
                      <a:pt x="19" y="294"/>
                    </a:lnTo>
                    <a:lnTo>
                      <a:pt x="33" y="293"/>
                    </a:lnTo>
                    <a:lnTo>
                      <a:pt x="52" y="283"/>
                    </a:lnTo>
                    <a:lnTo>
                      <a:pt x="64" y="280"/>
                    </a:lnTo>
                    <a:lnTo>
                      <a:pt x="77" y="283"/>
                    </a:lnTo>
                    <a:lnTo>
                      <a:pt x="93" y="291"/>
                    </a:lnTo>
                    <a:lnTo>
                      <a:pt x="102" y="305"/>
                    </a:lnTo>
                    <a:lnTo>
                      <a:pt x="108" y="341"/>
                    </a:lnTo>
                    <a:lnTo>
                      <a:pt x="104" y="360"/>
                    </a:lnTo>
                    <a:lnTo>
                      <a:pt x="96" y="379"/>
                    </a:lnTo>
                    <a:lnTo>
                      <a:pt x="49" y="476"/>
                    </a:lnTo>
                    <a:lnTo>
                      <a:pt x="24" y="527"/>
                    </a:lnTo>
                    <a:lnTo>
                      <a:pt x="20" y="539"/>
                    </a:lnTo>
                    <a:lnTo>
                      <a:pt x="24" y="552"/>
                    </a:lnTo>
                    <a:lnTo>
                      <a:pt x="28" y="561"/>
                    </a:lnTo>
                    <a:lnTo>
                      <a:pt x="36" y="565"/>
                    </a:lnTo>
                    <a:lnTo>
                      <a:pt x="72" y="572"/>
                    </a:lnTo>
                    <a:lnTo>
                      <a:pt x="105" y="588"/>
                    </a:lnTo>
                    <a:lnTo>
                      <a:pt x="121" y="590"/>
                    </a:lnTo>
                    <a:lnTo>
                      <a:pt x="133" y="590"/>
                    </a:lnTo>
                    <a:lnTo>
                      <a:pt x="143" y="585"/>
                    </a:lnTo>
                    <a:lnTo>
                      <a:pt x="155" y="571"/>
                    </a:lnTo>
                    <a:lnTo>
                      <a:pt x="162" y="571"/>
                    </a:lnTo>
                    <a:lnTo>
                      <a:pt x="191" y="590"/>
                    </a:lnTo>
                    <a:lnTo>
                      <a:pt x="223" y="603"/>
                    </a:lnTo>
                    <a:lnTo>
                      <a:pt x="245" y="607"/>
                    </a:lnTo>
                    <a:lnTo>
                      <a:pt x="260" y="611"/>
                    </a:lnTo>
                    <a:lnTo>
                      <a:pt x="278" y="611"/>
                    </a:lnTo>
                    <a:lnTo>
                      <a:pt x="293" y="601"/>
                    </a:lnTo>
                    <a:lnTo>
                      <a:pt x="314" y="582"/>
                    </a:lnTo>
                    <a:lnTo>
                      <a:pt x="340" y="554"/>
                    </a:lnTo>
                    <a:lnTo>
                      <a:pt x="355" y="550"/>
                    </a:lnTo>
                    <a:lnTo>
                      <a:pt x="364" y="549"/>
                    </a:lnTo>
                    <a:lnTo>
                      <a:pt x="380" y="557"/>
                    </a:lnTo>
                    <a:lnTo>
                      <a:pt x="391" y="568"/>
                    </a:lnTo>
                    <a:lnTo>
                      <a:pt x="428" y="590"/>
                    </a:lnTo>
                    <a:lnTo>
                      <a:pt x="435" y="570"/>
                    </a:lnTo>
                    <a:lnTo>
                      <a:pt x="438" y="554"/>
                    </a:lnTo>
                    <a:lnTo>
                      <a:pt x="438" y="542"/>
                    </a:lnTo>
                    <a:lnTo>
                      <a:pt x="447" y="535"/>
                    </a:lnTo>
                    <a:lnTo>
                      <a:pt x="460" y="534"/>
                    </a:lnTo>
                    <a:lnTo>
                      <a:pt x="474" y="527"/>
                    </a:lnTo>
                    <a:lnTo>
                      <a:pt x="494" y="513"/>
                    </a:lnTo>
                    <a:lnTo>
                      <a:pt x="505" y="497"/>
                    </a:lnTo>
                    <a:lnTo>
                      <a:pt x="518" y="479"/>
                    </a:lnTo>
                    <a:lnTo>
                      <a:pt x="522" y="457"/>
                    </a:lnTo>
                    <a:lnTo>
                      <a:pt x="538" y="473"/>
                    </a:lnTo>
                    <a:lnTo>
                      <a:pt x="554" y="487"/>
                    </a:lnTo>
                    <a:lnTo>
                      <a:pt x="582" y="501"/>
                    </a:lnTo>
                    <a:lnTo>
                      <a:pt x="596" y="503"/>
                    </a:lnTo>
                    <a:lnTo>
                      <a:pt x="610" y="502"/>
                    </a:lnTo>
                    <a:lnTo>
                      <a:pt x="623" y="497"/>
                    </a:lnTo>
                    <a:lnTo>
                      <a:pt x="635" y="488"/>
                    </a:lnTo>
                    <a:lnTo>
                      <a:pt x="645" y="472"/>
                    </a:lnTo>
                    <a:lnTo>
                      <a:pt x="656" y="468"/>
                    </a:lnTo>
                    <a:lnTo>
                      <a:pt x="667" y="472"/>
                    </a:lnTo>
                    <a:lnTo>
                      <a:pt x="685" y="497"/>
                    </a:lnTo>
                    <a:lnTo>
                      <a:pt x="698" y="519"/>
                    </a:lnTo>
                    <a:lnTo>
                      <a:pt x="718" y="530"/>
                    </a:lnTo>
                    <a:lnTo>
                      <a:pt x="726" y="531"/>
                    </a:lnTo>
                    <a:lnTo>
                      <a:pt x="739" y="528"/>
                    </a:lnTo>
                    <a:lnTo>
                      <a:pt x="750" y="524"/>
                    </a:lnTo>
                    <a:lnTo>
                      <a:pt x="761" y="510"/>
                    </a:lnTo>
                    <a:lnTo>
                      <a:pt x="775" y="480"/>
                    </a:lnTo>
                    <a:lnTo>
                      <a:pt x="797" y="444"/>
                    </a:lnTo>
                    <a:lnTo>
                      <a:pt x="816" y="435"/>
                    </a:lnTo>
                    <a:lnTo>
                      <a:pt x="855" y="424"/>
                    </a:lnTo>
                    <a:lnTo>
                      <a:pt x="877" y="407"/>
                    </a:lnTo>
                    <a:lnTo>
                      <a:pt x="891" y="392"/>
                    </a:lnTo>
                    <a:lnTo>
                      <a:pt x="908" y="363"/>
                    </a:lnTo>
                    <a:lnTo>
                      <a:pt x="899" y="357"/>
                    </a:lnTo>
                    <a:lnTo>
                      <a:pt x="897" y="344"/>
                    </a:lnTo>
                    <a:lnTo>
                      <a:pt x="902" y="326"/>
                    </a:lnTo>
                    <a:lnTo>
                      <a:pt x="871" y="316"/>
                    </a:lnTo>
                    <a:lnTo>
                      <a:pt x="861" y="326"/>
                    </a:lnTo>
                    <a:lnTo>
                      <a:pt x="853" y="328"/>
                    </a:lnTo>
                    <a:lnTo>
                      <a:pt x="845" y="323"/>
                    </a:lnTo>
                    <a:lnTo>
                      <a:pt x="816" y="319"/>
                    </a:lnTo>
                    <a:lnTo>
                      <a:pt x="806" y="319"/>
                    </a:lnTo>
                    <a:lnTo>
                      <a:pt x="783" y="306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69" name="Freeform 43"/>
              <p:cNvSpPr>
                <a:spLocks/>
              </p:cNvSpPr>
              <p:nvPr/>
            </p:nvSpPr>
            <p:spPr bwMode="auto">
              <a:xfrm>
                <a:off x="3707" y="1087"/>
                <a:ext cx="450" cy="388"/>
              </a:xfrm>
              <a:custGeom>
                <a:avLst/>
                <a:gdLst>
                  <a:gd name="T0" fmla="*/ 0 w 1173"/>
                  <a:gd name="T1" fmla="*/ 0 h 1012"/>
                  <a:gd name="T2" fmla="*/ 0 w 1173"/>
                  <a:gd name="T3" fmla="*/ 0 h 1012"/>
                  <a:gd name="T4" fmla="*/ 0 w 1173"/>
                  <a:gd name="T5" fmla="*/ 0 h 1012"/>
                  <a:gd name="T6" fmla="*/ 0 w 1173"/>
                  <a:gd name="T7" fmla="*/ 0 h 1012"/>
                  <a:gd name="T8" fmla="*/ 0 w 1173"/>
                  <a:gd name="T9" fmla="*/ 0 h 1012"/>
                  <a:gd name="T10" fmla="*/ 0 w 1173"/>
                  <a:gd name="T11" fmla="*/ 0 h 1012"/>
                  <a:gd name="T12" fmla="*/ 0 w 1173"/>
                  <a:gd name="T13" fmla="*/ 0 h 1012"/>
                  <a:gd name="T14" fmla="*/ 0 w 1173"/>
                  <a:gd name="T15" fmla="*/ 0 h 1012"/>
                  <a:gd name="T16" fmla="*/ 0 w 1173"/>
                  <a:gd name="T17" fmla="*/ 0 h 1012"/>
                  <a:gd name="T18" fmla="*/ 0 w 1173"/>
                  <a:gd name="T19" fmla="*/ 0 h 1012"/>
                  <a:gd name="T20" fmla="*/ 0 w 1173"/>
                  <a:gd name="T21" fmla="*/ 0 h 1012"/>
                  <a:gd name="T22" fmla="*/ 0 w 1173"/>
                  <a:gd name="T23" fmla="*/ 0 h 1012"/>
                  <a:gd name="T24" fmla="*/ 0 w 1173"/>
                  <a:gd name="T25" fmla="*/ 0 h 1012"/>
                  <a:gd name="T26" fmla="*/ 0 w 1173"/>
                  <a:gd name="T27" fmla="*/ 0 h 1012"/>
                  <a:gd name="T28" fmla="*/ 0 w 1173"/>
                  <a:gd name="T29" fmla="*/ 0 h 1012"/>
                  <a:gd name="T30" fmla="*/ 0 w 1173"/>
                  <a:gd name="T31" fmla="*/ 0 h 1012"/>
                  <a:gd name="T32" fmla="*/ 0 w 1173"/>
                  <a:gd name="T33" fmla="*/ 0 h 1012"/>
                  <a:gd name="T34" fmla="*/ 0 w 1173"/>
                  <a:gd name="T35" fmla="*/ 0 h 1012"/>
                  <a:gd name="T36" fmla="*/ 0 w 1173"/>
                  <a:gd name="T37" fmla="*/ 0 h 1012"/>
                  <a:gd name="T38" fmla="*/ 0 w 1173"/>
                  <a:gd name="T39" fmla="*/ 0 h 1012"/>
                  <a:gd name="T40" fmla="*/ 0 w 1173"/>
                  <a:gd name="T41" fmla="*/ 0 h 1012"/>
                  <a:gd name="T42" fmla="*/ 0 w 1173"/>
                  <a:gd name="T43" fmla="*/ 0 h 1012"/>
                  <a:gd name="T44" fmla="*/ 0 w 1173"/>
                  <a:gd name="T45" fmla="*/ 0 h 1012"/>
                  <a:gd name="T46" fmla="*/ 0 w 1173"/>
                  <a:gd name="T47" fmla="*/ 0 h 1012"/>
                  <a:gd name="T48" fmla="*/ 0 w 1173"/>
                  <a:gd name="T49" fmla="*/ 0 h 1012"/>
                  <a:gd name="T50" fmla="*/ 0 w 1173"/>
                  <a:gd name="T51" fmla="*/ 0 h 1012"/>
                  <a:gd name="T52" fmla="*/ 0 w 1173"/>
                  <a:gd name="T53" fmla="*/ 0 h 1012"/>
                  <a:gd name="T54" fmla="*/ 0 w 1173"/>
                  <a:gd name="T55" fmla="*/ 0 h 1012"/>
                  <a:gd name="T56" fmla="*/ 0 w 1173"/>
                  <a:gd name="T57" fmla="*/ 0 h 1012"/>
                  <a:gd name="T58" fmla="*/ 0 w 1173"/>
                  <a:gd name="T59" fmla="*/ 0 h 1012"/>
                  <a:gd name="T60" fmla="*/ 0 w 1173"/>
                  <a:gd name="T61" fmla="*/ 0 h 1012"/>
                  <a:gd name="T62" fmla="*/ 0 w 1173"/>
                  <a:gd name="T63" fmla="*/ 0 h 1012"/>
                  <a:gd name="T64" fmla="*/ 0 w 1173"/>
                  <a:gd name="T65" fmla="*/ 0 h 1012"/>
                  <a:gd name="T66" fmla="*/ 0 w 1173"/>
                  <a:gd name="T67" fmla="*/ 0 h 1012"/>
                  <a:gd name="T68" fmla="*/ 0 w 1173"/>
                  <a:gd name="T69" fmla="*/ 0 h 1012"/>
                  <a:gd name="T70" fmla="*/ 0 w 1173"/>
                  <a:gd name="T71" fmla="*/ 0 h 1012"/>
                  <a:gd name="T72" fmla="*/ 0 w 1173"/>
                  <a:gd name="T73" fmla="*/ 0 h 1012"/>
                  <a:gd name="T74" fmla="*/ 0 w 1173"/>
                  <a:gd name="T75" fmla="*/ 0 h 1012"/>
                  <a:gd name="T76" fmla="*/ 0 w 1173"/>
                  <a:gd name="T77" fmla="*/ 0 h 1012"/>
                  <a:gd name="T78" fmla="*/ 0 w 1173"/>
                  <a:gd name="T79" fmla="*/ 0 h 1012"/>
                  <a:gd name="T80" fmla="*/ 0 w 1173"/>
                  <a:gd name="T81" fmla="*/ 0 h 1012"/>
                  <a:gd name="T82" fmla="*/ 0 w 1173"/>
                  <a:gd name="T83" fmla="*/ 0 h 1012"/>
                  <a:gd name="T84" fmla="*/ 0 w 1173"/>
                  <a:gd name="T85" fmla="*/ 0 h 1012"/>
                  <a:gd name="T86" fmla="*/ 0 w 1173"/>
                  <a:gd name="T87" fmla="*/ 0 h 1012"/>
                  <a:gd name="T88" fmla="*/ 0 w 1173"/>
                  <a:gd name="T89" fmla="*/ 0 h 1012"/>
                  <a:gd name="T90" fmla="*/ 0 w 1173"/>
                  <a:gd name="T91" fmla="*/ 0 h 1012"/>
                  <a:gd name="T92" fmla="*/ 0 w 1173"/>
                  <a:gd name="T93" fmla="*/ 0 h 1012"/>
                  <a:gd name="T94" fmla="*/ 0 w 1173"/>
                  <a:gd name="T95" fmla="*/ 0 h 1012"/>
                  <a:gd name="T96" fmla="*/ 0 w 1173"/>
                  <a:gd name="T97" fmla="*/ 0 h 1012"/>
                  <a:gd name="T98" fmla="*/ 0 w 1173"/>
                  <a:gd name="T99" fmla="*/ 0 h 1012"/>
                  <a:gd name="T100" fmla="*/ 0 w 1173"/>
                  <a:gd name="T101" fmla="*/ 0 h 1012"/>
                  <a:gd name="T102" fmla="*/ 0 w 1173"/>
                  <a:gd name="T103" fmla="*/ 0 h 1012"/>
                  <a:gd name="T104" fmla="*/ 0 w 1173"/>
                  <a:gd name="T105" fmla="*/ 0 h 1012"/>
                  <a:gd name="T106" fmla="*/ 0 w 1173"/>
                  <a:gd name="T107" fmla="*/ 0 h 1012"/>
                  <a:gd name="T108" fmla="*/ 0 w 1173"/>
                  <a:gd name="T109" fmla="*/ 0 h 10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73"/>
                  <a:gd name="T166" fmla="*/ 0 h 1012"/>
                  <a:gd name="T167" fmla="*/ 1173 w 1173"/>
                  <a:gd name="T168" fmla="*/ 1012 h 101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73" h="1012">
                    <a:moveTo>
                      <a:pt x="839" y="187"/>
                    </a:moveTo>
                    <a:lnTo>
                      <a:pt x="828" y="176"/>
                    </a:lnTo>
                    <a:lnTo>
                      <a:pt x="823" y="161"/>
                    </a:lnTo>
                    <a:lnTo>
                      <a:pt x="821" y="134"/>
                    </a:lnTo>
                    <a:lnTo>
                      <a:pt x="817" y="124"/>
                    </a:lnTo>
                    <a:lnTo>
                      <a:pt x="798" y="99"/>
                    </a:lnTo>
                    <a:lnTo>
                      <a:pt x="770" y="81"/>
                    </a:lnTo>
                    <a:lnTo>
                      <a:pt x="734" y="65"/>
                    </a:lnTo>
                    <a:lnTo>
                      <a:pt x="702" y="65"/>
                    </a:lnTo>
                    <a:lnTo>
                      <a:pt x="669" y="72"/>
                    </a:lnTo>
                    <a:lnTo>
                      <a:pt x="647" y="76"/>
                    </a:lnTo>
                    <a:lnTo>
                      <a:pt x="622" y="65"/>
                    </a:lnTo>
                    <a:lnTo>
                      <a:pt x="621" y="44"/>
                    </a:lnTo>
                    <a:lnTo>
                      <a:pt x="603" y="16"/>
                    </a:lnTo>
                    <a:lnTo>
                      <a:pt x="585" y="5"/>
                    </a:lnTo>
                    <a:lnTo>
                      <a:pt x="571" y="4"/>
                    </a:lnTo>
                    <a:lnTo>
                      <a:pt x="560" y="10"/>
                    </a:lnTo>
                    <a:lnTo>
                      <a:pt x="553" y="21"/>
                    </a:lnTo>
                    <a:lnTo>
                      <a:pt x="550" y="30"/>
                    </a:lnTo>
                    <a:lnTo>
                      <a:pt x="539" y="36"/>
                    </a:lnTo>
                    <a:lnTo>
                      <a:pt x="523" y="37"/>
                    </a:lnTo>
                    <a:lnTo>
                      <a:pt x="514" y="37"/>
                    </a:lnTo>
                    <a:lnTo>
                      <a:pt x="492" y="19"/>
                    </a:lnTo>
                    <a:lnTo>
                      <a:pt x="467" y="1"/>
                    </a:lnTo>
                    <a:lnTo>
                      <a:pt x="451" y="0"/>
                    </a:lnTo>
                    <a:lnTo>
                      <a:pt x="439" y="3"/>
                    </a:lnTo>
                    <a:lnTo>
                      <a:pt x="429" y="8"/>
                    </a:lnTo>
                    <a:lnTo>
                      <a:pt x="422" y="23"/>
                    </a:lnTo>
                    <a:lnTo>
                      <a:pt x="412" y="44"/>
                    </a:lnTo>
                    <a:lnTo>
                      <a:pt x="411" y="63"/>
                    </a:lnTo>
                    <a:lnTo>
                      <a:pt x="395" y="69"/>
                    </a:lnTo>
                    <a:lnTo>
                      <a:pt x="395" y="96"/>
                    </a:lnTo>
                    <a:lnTo>
                      <a:pt x="390" y="117"/>
                    </a:lnTo>
                    <a:lnTo>
                      <a:pt x="387" y="128"/>
                    </a:lnTo>
                    <a:lnTo>
                      <a:pt x="379" y="136"/>
                    </a:lnTo>
                    <a:lnTo>
                      <a:pt x="364" y="139"/>
                    </a:lnTo>
                    <a:lnTo>
                      <a:pt x="326" y="145"/>
                    </a:lnTo>
                    <a:lnTo>
                      <a:pt x="310" y="157"/>
                    </a:lnTo>
                    <a:lnTo>
                      <a:pt x="296" y="175"/>
                    </a:lnTo>
                    <a:lnTo>
                      <a:pt x="285" y="180"/>
                    </a:lnTo>
                    <a:lnTo>
                      <a:pt x="276" y="182"/>
                    </a:lnTo>
                    <a:lnTo>
                      <a:pt x="254" y="174"/>
                    </a:lnTo>
                    <a:lnTo>
                      <a:pt x="246" y="175"/>
                    </a:lnTo>
                    <a:lnTo>
                      <a:pt x="238" y="178"/>
                    </a:lnTo>
                    <a:lnTo>
                      <a:pt x="233" y="180"/>
                    </a:lnTo>
                    <a:lnTo>
                      <a:pt x="227" y="194"/>
                    </a:lnTo>
                    <a:lnTo>
                      <a:pt x="205" y="270"/>
                    </a:lnTo>
                    <a:lnTo>
                      <a:pt x="185" y="320"/>
                    </a:lnTo>
                    <a:lnTo>
                      <a:pt x="171" y="345"/>
                    </a:lnTo>
                    <a:lnTo>
                      <a:pt x="163" y="347"/>
                    </a:lnTo>
                    <a:lnTo>
                      <a:pt x="157" y="347"/>
                    </a:lnTo>
                    <a:lnTo>
                      <a:pt x="153" y="342"/>
                    </a:lnTo>
                    <a:lnTo>
                      <a:pt x="152" y="328"/>
                    </a:lnTo>
                    <a:lnTo>
                      <a:pt x="147" y="325"/>
                    </a:lnTo>
                    <a:lnTo>
                      <a:pt x="142" y="324"/>
                    </a:lnTo>
                    <a:lnTo>
                      <a:pt x="136" y="328"/>
                    </a:lnTo>
                    <a:lnTo>
                      <a:pt x="120" y="345"/>
                    </a:lnTo>
                    <a:lnTo>
                      <a:pt x="92" y="353"/>
                    </a:lnTo>
                    <a:lnTo>
                      <a:pt x="69" y="357"/>
                    </a:lnTo>
                    <a:lnTo>
                      <a:pt x="91" y="385"/>
                    </a:lnTo>
                    <a:lnTo>
                      <a:pt x="92" y="396"/>
                    </a:lnTo>
                    <a:lnTo>
                      <a:pt x="92" y="416"/>
                    </a:lnTo>
                    <a:lnTo>
                      <a:pt x="81" y="441"/>
                    </a:lnTo>
                    <a:lnTo>
                      <a:pt x="73" y="476"/>
                    </a:lnTo>
                    <a:lnTo>
                      <a:pt x="66" y="482"/>
                    </a:lnTo>
                    <a:lnTo>
                      <a:pt x="51" y="484"/>
                    </a:lnTo>
                    <a:lnTo>
                      <a:pt x="6" y="484"/>
                    </a:lnTo>
                    <a:lnTo>
                      <a:pt x="0" y="511"/>
                    </a:lnTo>
                    <a:lnTo>
                      <a:pt x="3" y="517"/>
                    </a:lnTo>
                    <a:lnTo>
                      <a:pt x="29" y="522"/>
                    </a:lnTo>
                    <a:lnTo>
                      <a:pt x="34" y="527"/>
                    </a:lnTo>
                    <a:lnTo>
                      <a:pt x="36" y="540"/>
                    </a:lnTo>
                    <a:lnTo>
                      <a:pt x="29" y="594"/>
                    </a:lnTo>
                    <a:lnTo>
                      <a:pt x="48" y="600"/>
                    </a:lnTo>
                    <a:lnTo>
                      <a:pt x="62" y="612"/>
                    </a:lnTo>
                    <a:lnTo>
                      <a:pt x="73" y="615"/>
                    </a:lnTo>
                    <a:lnTo>
                      <a:pt x="91" y="627"/>
                    </a:lnTo>
                    <a:lnTo>
                      <a:pt x="97" y="634"/>
                    </a:lnTo>
                    <a:lnTo>
                      <a:pt x="116" y="642"/>
                    </a:lnTo>
                    <a:lnTo>
                      <a:pt x="163" y="651"/>
                    </a:lnTo>
                    <a:lnTo>
                      <a:pt x="186" y="652"/>
                    </a:lnTo>
                    <a:lnTo>
                      <a:pt x="221" y="660"/>
                    </a:lnTo>
                    <a:lnTo>
                      <a:pt x="226" y="663"/>
                    </a:lnTo>
                    <a:lnTo>
                      <a:pt x="229" y="673"/>
                    </a:lnTo>
                    <a:lnTo>
                      <a:pt x="233" y="697"/>
                    </a:lnTo>
                    <a:lnTo>
                      <a:pt x="236" y="711"/>
                    </a:lnTo>
                    <a:lnTo>
                      <a:pt x="236" y="722"/>
                    </a:lnTo>
                    <a:lnTo>
                      <a:pt x="236" y="736"/>
                    </a:lnTo>
                    <a:lnTo>
                      <a:pt x="246" y="768"/>
                    </a:lnTo>
                    <a:lnTo>
                      <a:pt x="268" y="765"/>
                    </a:lnTo>
                    <a:lnTo>
                      <a:pt x="295" y="768"/>
                    </a:lnTo>
                    <a:lnTo>
                      <a:pt x="310" y="771"/>
                    </a:lnTo>
                    <a:lnTo>
                      <a:pt x="332" y="772"/>
                    </a:lnTo>
                    <a:lnTo>
                      <a:pt x="348" y="768"/>
                    </a:lnTo>
                    <a:lnTo>
                      <a:pt x="348" y="758"/>
                    </a:lnTo>
                    <a:lnTo>
                      <a:pt x="340" y="747"/>
                    </a:lnTo>
                    <a:lnTo>
                      <a:pt x="340" y="743"/>
                    </a:lnTo>
                    <a:lnTo>
                      <a:pt x="348" y="726"/>
                    </a:lnTo>
                    <a:lnTo>
                      <a:pt x="387" y="725"/>
                    </a:lnTo>
                    <a:lnTo>
                      <a:pt x="406" y="715"/>
                    </a:lnTo>
                    <a:lnTo>
                      <a:pt x="396" y="646"/>
                    </a:lnTo>
                    <a:lnTo>
                      <a:pt x="470" y="663"/>
                    </a:lnTo>
                    <a:lnTo>
                      <a:pt x="522" y="695"/>
                    </a:lnTo>
                    <a:lnTo>
                      <a:pt x="556" y="703"/>
                    </a:lnTo>
                    <a:lnTo>
                      <a:pt x="563" y="714"/>
                    </a:lnTo>
                    <a:lnTo>
                      <a:pt x="577" y="715"/>
                    </a:lnTo>
                    <a:lnTo>
                      <a:pt x="622" y="710"/>
                    </a:lnTo>
                    <a:lnTo>
                      <a:pt x="625" y="720"/>
                    </a:lnTo>
                    <a:lnTo>
                      <a:pt x="643" y="725"/>
                    </a:lnTo>
                    <a:lnTo>
                      <a:pt x="641" y="739"/>
                    </a:lnTo>
                    <a:lnTo>
                      <a:pt x="672" y="783"/>
                    </a:lnTo>
                    <a:lnTo>
                      <a:pt x="655" y="786"/>
                    </a:lnTo>
                    <a:lnTo>
                      <a:pt x="649" y="788"/>
                    </a:lnTo>
                    <a:lnTo>
                      <a:pt x="643" y="799"/>
                    </a:lnTo>
                    <a:lnTo>
                      <a:pt x="647" y="819"/>
                    </a:lnTo>
                    <a:lnTo>
                      <a:pt x="647" y="835"/>
                    </a:lnTo>
                    <a:lnTo>
                      <a:pt x="671" y="827"/>
                    </a:lnTo>
                    <a:lnTo>
                      <a:pt x="669" y="844"/>
                    </a:lnTo>
                    <a:lnTo>
                      <a:pt x="666" y="846"/>
                    </a:lnTo>
                    <a:lnTo>
                      <a:pt x="644" y="841"/>
                    </a:lnTo>
                    <a:lnTo>
                      <a:pt x="640" y="848"/>
                    </a:lnTo>
                    <a:lnTo>
                      <a:pt x="638" y="855"/>
                    </a:lnTo>
                    <a:lnTo>
                      <a:pt x="630" y="853"/>
                    </a:lnTo>
                    <a:lnTo>
                      <a:pt x="630" y="864"/>
                    </a:lnTo>
                    <a:lnTo>
                      <a:pt x="611" y="866"/>
                    </a:lnTo>
                    <a:lnTo>
                      <a:pt x="611" y="893"/>
                    </a:lnTo>
                    <a:lnTo>
                      <a:pt x="616" y="904"/>
                    </a:lnTo>
                    <a:lnTo>
                      <a:pt x="616" y="908"/>
                    </a:lnTo>
                    <a:lnTo>
                      <a:pt x="610" y="907"/>
                    </a:lnTo>
                    <a:lnTo>
                      <a:pt x="610" y="915"/>
                    </a:lnTo>
                    <a:lnTo>
                      <a:pt x="630" y="941"/>
                    </a:lnTo>
                    <a:lnTo>
                      <a:pt x="633" y="951"/>
                    </a:lnTo>
                    <a:lnTo>
                      <a:pt x="629" y="969"/>
                    </a:lnTo>
                    <a:lnTo>
                      <a:pt x="629" y="981"/>
                    </a:lnTo>
                    <a:lnTo>
                      <a:pt x="646" y="990"/>
                    </a:lnTo>
                    <a:lnTo>
                      <a:pt x="652" y="995"/>
                    </a:lnTo>
                    <a:lnTo>
                      <a:pt x="666" y="1001"/>
                    </a:lnTo>
                    <a:lnTo>
                      <a:pt x="702" y="1012"/>
                    </a:lnTo>
                    <a:lnTo>
                      <a:pt x="704" y="1001"/>
                    </a:lnTo>
                    <a:lnTo>
                      <a:pt x="687" y="995"/>
                    </a:lnTo>
                    <a:lnTo>
                      <a:pt x="685" y="987"/>
                    </a:lnTo>
                    <a:lnTo>
                      <a:pt x="701" y="969"/>
                    </a:lnTo>
                    <a:lnTo>
                      <a:pt x="713" y="976"/>
                    </a:lnTo>
                    <a:lnTo>
                      <a:pt x="727" y="964"/>
                    </a:lnTo>
                    <a:lnTo>
                      <a:pt x="759" y="979"/>
                    </a:lnTo>
                    <a:lnTo>
                      <a:pt x="767" y="980"/>
                    </a:lnTo>
                    <a:lnTo>
                      <a:pt x="776" y="975"/>
                    </a:lnTo>
                    <a:lnTo>
                      <a:pt x="782" y="981"/>
                    </a:lnTo>
                    <a:lnTo>
                      <a:pt x="804" y="991"/>
                    </a:lnTo>
                    <a:lnTo>
                      <a:pt x="798" y="980"/>
                    </a:lnTo>
                    <a:lnTo>
                      <a:pt x="787" y="962"/>
                    </a:lnTo>
                    <a:lnTo>
                      <a:pt x="785" y="954"/>
                    </a:lnTo>
                    <a:lnTo>
                      <a:pt x="787" y="944"/>
                    </a:lnTo>
                    <a:lnTo>
                      <a:pt x="798" y="936"/>
                    </a:lnTo>
                    <a:lnTo>
                      <a:pt x="803" y="932"/>
                    </a:lnTo>
                    <a:lnTo>
                      <a:pt x="804" y="926"/>
                    </a:lnTo>
                    <a:lnTo>
                      <a:pt x="796" y="911"/>
                    </a:lnTo>
                    <a:lnTo>
                      <a:pt x="798" y="903"/>
                    </a:lnTo>
                    <a:lnTo>
                      <a:pt x="803" y="897"/>
                    </a:lnTo>
                    <a:lnTo>
                      <a:pt x="814" y="896"/>
                    </a:lnTo>
                    <a:lnTo>
                      <a:pt x="825" y="900"/>
                    </a:lnTo>
                    <a:lnTo>
                      <a:pt x="832" y="899"/>
                    </a:lnTo>
                    <a:lnTo>
                      <a:pt x="840" y="892"/>
                    </a:lnTo>
                    <a:lnTo>
                      <a:pt x="845" y="874"/>
                    </a:lnTo>
                    <a:lnTo>
                      <a:pt x="851" y="863"/>
                    </a:lnTo>
                    <a:lnTo>
                      <a:pt x="908" y="834"/>
                    </a:lnTo>
                    <a:lnTo>
                      <a:pt x="914" y="831"/>
                    </a:lnTo>
                    <a:lnTo>
                      <a:pt x="939" y="839"/>
                    </a:lnTo>
                    <a:lnTo>
                      <a:pt x="950" y="838"/>
                    </a:lnTo>
                    <a:lnTo>
                      <a:pt x="963" y="831"/>
                    </a:lnTo>
                    <a:lnTo>
                      <a:pt x="981" y="827"/>
                    </a:lnTo>
                    <a:lnTo>
                      <a:pt x="1013" y="831"/>
                    </a:lnTo>
                    <a:lnTo>
                      <a:pt x="1019" y="827"/>
                    </a:lnTo>
                    <a:lnTo>
                      <a:pt x="1025" y="780"/>
                    </a:lnTo>
                    <a:lnTo>
                      <a:pt x="1025" y="744"/>
                    </a:lnTo>
                    <a:lnTo>
                      <a:pt x="1030" y="722"/>
                    </a:lnTo>
                    <a:lnTo>
                      <a:pt x="1028" y="695"/>
                    </a:lnTo>
                    <a:lnTo>
                      <a:pt x="1025" y="675"/>
                    </a:lnTo>
                    <a:lnTo>
                      <a:pt x="1016" y="663"/>
                    </a:lnTo>
                    <a:lnTo>
                      <a:pt x="994" y="648"/>
                    </a:lnTo>
                    <a:lnTo>
                      <a:pt x="967" y="627"/>
                    </a:lnTo>
                    <a:lnTo>
                      <a:pt x="931" y="600"/>
                    </a:lnTo>
                    <a:lnTo>
                      <a:pt x="906" y="589"/>
                    </a:lnTo>
                    <a:lnTo>
                      <a:pt x="886" y="583"/>
                    </a:lnTo>
                    <a:lnTo>
                      <a:pt x="883" y="576"/>
                    </a:lnTo>
                    <a:lnTo>
                      <a:pt x="898" y="535"/>
                    </a:lnTo>
                    <a:lnTo>
                      <a:pt x="922" y="544"/>
                    </a:lnTo>
                    <a:lnTo>
                      <a:pt x="922" y="514"/>
                    </a:lnTo>
                    <a:lnTo>
                      <a:pt x="925" y="482"/>
                    </a:lnTo>
                    <a:lnTo>
                      <a:pt x="939" y="471"/>
                    </a:lnTo>
                    <a:lnTo>
                      <a:pt x="952" y="442"/>
                    </a:lnTo>
                    <a:lnTo>
                      <a:pt x="950" y="429"/>
                    </a:lnTo>
                    <a:lnTo>
                      <a:pt x="969" y="420"/>
                    </a:lnTo>
                    <a:lnTo>
                      <a:pt x="997" y="409"/>
                    </a:lnTo>
                    <a:lnTo>
                      <a:pt x="996" y="447"/>
                    </a:lnTo>
                    <a:lnTo>
                      <a:pt x="1046" y="420"/>
                    </a:lnTo>
                    <a:lnTo>
                      <a:pt x="1030" y="375"/>
                    </a:lnTo>
                    <a:lnTo>
                      <a:pt x="1035" y="368"/>
                    </a:lnTo>
                    <a:lnTo>
                      <a:pt x="1041" y="364"/>
                    </a:lnTo>
                    <a:lnTo>
                      <a:pt x="1065" y="364"/>
                    </a:lnTo>
                    <a:lnTo>
                      <a:pt x="1082" y="365"/>
                    </a:lnTo>
                    <a:lnTo>
                      <a:pt x="1113" y="367"/>
                    </a:lnTo>
                    <a:lnTo>
                      <a:pt x="1145" y="365"/>
                    </a:lnTo>
                    <a:lnTo>
                      <a:pt x="1152" y="343"/>
                    </a:lnTo>
                    <a:lnTo>
                      <a:pt x="1160" y="336"/>
                    </a:lnTo>
                    <a:lnTo>
                      <a:pt x="1173" y="328"/>
                    </a:lnTo>
                    <a:lnTo>
                      <a:pt x="1160" y="320"/>
                    </a:lnTo>
                    <a:lnTo>
                      <a:pt x="1163" y="307"/>
                    </a:lnTo>
                    <a:lnTo>
                      <a:pt x="1162" y="299"/>
                    </a:lnTo>
                    <a:lnTo>
                      <a:pt x="1159" y="291"/>
                    </a:lnTo>
                    <a:lnTo>
                      <a:pt x="1149" y="266"/>
                    </a:lnTo>
                    <a:lnTo>
                      <a:pt x="1127" y="230"/>
                    </a:lnTo>
                    <a:lnTo>
                      <a:pt x="1094" y="190"/>
                    </a:lnTo>
                    <a:lnTo>
                      <a:pt x="1069" y="180"/>
                    </a:lnTo>
                    <a:lnTo>
                      <a:pt x="1022" y="169"/>
                    </a:lnTo>
                    <a:lnTo>
                      <a:pt x="959" y="142"/>
                    </a:lnTo>
                    <a:lnTo>
                      <a:pt x="941" y="143"/>
                    </a:lnTo>
                    <a:lnTo>
                      <a:pt x="922" y="147"/>
                    </a:lnTo>
                    <a:lnTo>
                      <a:pt x="901" y="158"/>
                    </a:lnTo>
                    <a:lnTo>
                      <a:pt x="872" y="161"/>
                    </a:lnTo>
                    <a:lnTo>
                      <a:pt x="854" y="169"/>
                    </a:lnTo>
                    <a:lnTo>
                      <a:pt x="839" y="187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0" name="Freeform 44"/>
              <p:cNvSpPr>
                <a:spLocks/>
              </p:cNvSpPr>
              <p:nvPr/>
            </p:nvSpPr>
            <p:spPr bwMode="auto">
              <a:xfrm>
                <a:off x="3456" y="924"/>
                <a:ext cx="485" cy="393"/>
              </a:xfrm>
              <a:custGeom>
                <a:avLst/>
                <a:gdLst>
                  <a:gd name="T0" fmla="*/ 0 w 1264"/>
                  <a:gd name="T1" fmla="*/ 0 h 1025"/>
                  <a:gd name="T2" fmla="*/ 0 w 1264"/>
                  <a:gd name="T3" fmla="*/ 0 h 1025"/>
                  <a:gd name="T4" fmla="*/ 0 w 1264"/>
                  <a:gd name="T5" fmla="*/ 0 h 1025"/>
                  <a:gd name="T6" fmla="*/ 0 w 1264"/>
                  <a:gd name="T7" fmla="*/ 0 h 1025"/>
                  <a:gd name="T8" fmla="*/ 0 w 1264"/>
                  <a:gd name="T9" fmla="*/ 0 h 1025"/>
                  <a:gd name="T10" fmla="*/ 0 w 1264"/>
                  <a:gd name="T11" fmla="*/ 0 h 1025"/>
                  <a:gd name="T12" fmla="*/ 0 w 1264"/>
                  <a:gd name="T13" fmla="*/ 0 h 1025"/>
                  <a:gd name="T14" fmla="*/ 0 w 1264"/>
                  <a:gd name="T15" fmla="*/ 0 h 1025"/>
                  <a:gd name="T16" fmla="*/ 0 w 1264"/>
                  <a:gd name="T17" fmla="*/ 0 h 1025"/>
                  <a:gd name="T18" fmla="*/ 0 w 1264"/>
                  <a:gd name="T19" fmla="*/ 0 h 1025"/>
                  <a:gd name="T20" fmla="*/ 0 w 1264"/>
                  <a:gd name="T21" fmla="*/ 0 h 1025"/>
                  <a:gd name="T22" fmla="*/ 0 w 1264"/>
                  <a:gd name="T23" fmla="*/ 0 h 1025"/>
                  <a:gd name="T24" fmla="*/ 0 w 1264"/>
                  <a:gd name="T25" fmla="*/ 0 h 1025"/>
                  <a:gd name="T26" fmla="*/ 0 w 1264"/>
                  <a:gd name="T27" fmla="*/ 0 h 1025"/>
                  <a:gd name="T28" fmla="*/ 0 w 1264"/>
                  <a:gd name="T29" fmla="*/ 0 h 1025"/>
                  <a:gd name="T30" fmla="*/ 0 w 1264"/>
                  <a:gd name="T31" fmla="*/ 0 h 1025"/>
                  <a:gd name="T32" fmla="*/ 0 w 1264"/>
                  <a:gd name="T33" fmla="*/ 0 h 1025"/>
                  <a:gd name="T34" fmla="*/ 0 w 1264"/>
                  <a:gd name="T35" fmla="*/ 0 h 1025"/>
                  <a:gd name="T36" fmla="*/ 0 w 1264"/>
                  <a:gd name="T37" fmla="*/ 0 h 1025"/>
                  <a:gd name="T38" fmla="*/ 0 w 1264"/>
                  <a:gd name="T39" fmla="*/ 0 h 1025"/>
                  <a:gd name="T40" fmla="*/ 0 w 1264"/>
                  <a:gd name="T41" fmla="*/ 0 h 1025"/>
                  <a:gd name="T42" fmla="*/ 0 w 1264"/>
                  <a:gd name="T43" fmla="*/ 0 h 1025"/>
                  <a:gd name="T44" fmla="*/ 0 w 1264"/>
                  <a:gd name="T45" fmla="*/ 0 h 1025"/>
                  <a:gd name="T46" fmla="*/ 0 w 1264"/>
                  <a:gd name="T47" fmla="*/ 0 h 1025"/>
                  <a:gd name="T48" fmla="*/ 0 w 1264"/>
                  <a:gd name="T49" fmla="*/ 0 h 1025"/>
                  <a:gd name="T50" fmla="*/ 0 w 1264"/>
                  <a:gd name="T51" fmla="*/ 0 h 1025"/>
                  <a:gd name="T52" fmla="*/ 0 w 1264"/>
                  <a:gd name="T53" fmla="*/ 0 h 1025"/>
                  <a:gd name="T54" fmla="*/ 0 w 1264"/>
                  <a:gd name="T55" fmla="*/ 0 h 1025"/>
                  <a:gd name="T56" fmla="*/ 0 w 1264"/>
                  <a:gd name="T57" fmla="*/ 0 h 1025"/>
                  <a:gd name="T58" fmla="*/ 0 w 1264"/>
                  <a:gd name="T59" fmla="*/ 0 h 1025"/>
                  <a:gd name="T60" fmla="*/ 0 w 1264"/>
                  <a:gd name="T61" fmla="*/ 0 h 1025"/>
                  <a:gd name="T62" fmla="*/ 0 w 1264"/>
                  <a:gd name="T63" fmla="*/ 0 h 1025"/>
                  <a:gd name="T64" fmla="*/ 0 w 1264"/>
                  <a:gd name="T65" fmla="*/ 0 h 1025"/>
                  <a:gd name="T66" fmla="*/ 0 w 1264"/>
                  <a:gd name="T67" fmla="*/ 0 h 1025"/>
                  <a:gd name="T68" fmla="*/ 0 w 1264"/>
                  <a:gd name="T69" fmla="*/ 0 h 1025"/>
                  <a:gd name="T70" fmla="*/ 0 w 1264"/>
                  <a:gd name="T71" fmla="*/ 0 h 1025"/>
                  <a:gd name="T72" fmla="*/ 0 w 1264"/>
                  <a:gd name="T73" fmla="*/ 0 h 1025"/>
                  <a:gd name="T74" fmla="*/ 0 w 1264"/>
                  <a:gd name="T75" fmla="*/ 0 h 1025"/>
                  <a:gd name="T76" fmla="*/ 0 w 1264"/>
                  <a:gd name="T77" fmla="*/ 0 h 1025"/>
                  <a:gd name="T78" fmla="*/ 0 w 1264"/>
                  <a:gd name="T79" fmla="*/ 0 h 1025"/>
                  <a:gd name="T80" fmla="*/ 0 w 1264"/>
                  <a:gd name="T81" fmla="*/ 0 h 1025"/>
                  <a:gd name="T82" fmla="*/ 0 w 1264"/>
                  <a:gd name="T83" fmla="*/ 0 h 1025"/>
                  <a:gd name="T84" fmla="*/ 0 w 1264"/>
                  <a:gd name="T85" fmla="*/ 0 h 1025"/>
                  <a:gd name="T86" fmla="*/ 0 w 1264"/>
                  <a:gd name="T87" fmla="*/ 0 h 1025"/>
                  <a:gd name="T88" fmla="*/ 0 w 1264"/>
                  <a:gd name="T89" fmla="*/ 0 h 1025"/>
                  <a:gd name="T90" fmla="*/ 0 w 1264"/>
                  <a:gd name="T91" fmla="*/ 0 h 1025"/>
                  <a:gd name="T92" fmla="*/ 0 w 1264"/>
                  <a:gd name="T93" fmla="*/ 0 h 1025"/>
                  <a:gd name="T94" fmla="*/ 0 w 1264"/>
                  <a:gd name="T95" fmla="*/ 0 h 1025"/>
                  <a:gd name="T96" fmla="*/ 0 w 1264"/>
                  <a:gd name="T97" fmla="*/ 0 h 1025"/>
                  <a:gd name="T98" fmla="*/ 0 w 1264"/>
                  <a:gd name="T99" fmla="*/ 0 h 1025"/>
                  <a:gd name="T100" fmla="*/ 0 w 1264"/>
                  <a:gd name="T101" fmla="*/ 0 h 10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4"/>
                  <a:gd name="T154" fmla="*/ 0 h 1025"/>
                  <a:gd name="T155" fmla="*/ 1264 w 1264"/>
                  <a:gd name="T156" fmla="*/ 1025 h 10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4" h="1025">
                    <a:moveTo>
                      <a:pt x="723" y="782"/>
                    </a:moveTo>
                    <a:lnTo>
                      <a:pt x="746" y="778"/>
                    </a:lnTo>
                    <a:lnTo>
                      <a:pt x="774" y="770"/>
                    </a:lnTo>
                    <a:lnTo>
                      <a:pt x="790" y="753"/>
                    </a:lnTo>
                    <a:lnTo>
                      <a:pt x="796" y="749"/>
                    </a:lnTo>
                    <a:lnTo>
                      <a:pt x="801" y="750"/>
                    </a:lnTo>
                    <a:lnTo>
                      <a:pt x="806" y="753"/>
                    </a:lnTo>
                    <a:lnTo>
                      <a:pt x="807" y="767"/>
                    </a:lnTo>
                    <a:lnTo>
                      <a:pt x="811" y="772"/>
                    </a:lnTo>
                    <a:lnTo>
                      <a:pt x="817" y="772"/>
                    </a:lnTo>
                    <a:lnTo>
                      <a:pt x="825" y="770"/>
                    </a:lnTo>
                    <a:lnTo>
                      <a:pt x="839" y="745"/>
                    </a:lnTo>
                    <a:lnTo>
                      <a:pt x="859" y="695"/>
                    </a:lnTo>
                    <a:lnTo>
                      <a:pt x="881" y="619"/>
                    </a:lnTo>
                    <a:lnTo>
                      <a:pt x="887" y="605"/>
                    </a:lnTo>
                    <a:lnTo>
                      <a:pt x="892" y="603"/>
                    </a:lnTo>
                    <a:lnTo>
                      <a:pt x="900" y="600"/>
                    </a:lnTo>
                    <a:lnTo>
                      <a:pt x="908" y="599"/>
                    </a:lnTo>
                    <a:lnTo>
                      <a:pt x="930" y="607"/>
                    </a:lnTo>
                    <a:lnTo>
                      <a:pt x="939" y="605"/>
                    </a:lnTo>
                    <a:lnTo>
                      <a:pt x="950" y="600"/>
                    </a:lnTo>
                    <a:lnTo>
                      <a:pt x="964" y="582"/>
                    </a:lnTo>
                    <a:lnTo>
                      <a:pt x="980" y="570"/>
                    </a:lnTo>
                    <a:lnTo>
                      <a:pt x="1018" y="564"/>
                    </a:lnTo>
                    <a:lnTo>
                      <a:pt x="1033" y="561"/>
                    </a:lnTo>
                    <a:lnTo>
                      <a:pt x="1041" y="553"/>
                    </a:lnTo>
                    <a:lnTo>
                      <a:pt x="1044" y="542"/>
                    </a:lnTo>
                    <a:lnTo>
                      <a:pt x="1049" y="521"/>
                    </a:lnTo>
                    <a:lnTo>
                      <a:pt x="1049" y="494"/>
                    </a:lnTo>
                    <a:lnTo>
                      <a:pt x="1065" y="488"/>
                    </a:lnTo>
                    <a:lnTo>
                      <a:pt x="1066" y="469"/>
                    </a:lnTo>
                    <a:lnTo>
                      <a:pt x="1076" y="448"/>
                    </a:lnTo>
                    <a:lnTo>
                      <a:pt x="1083" y="433"/>
                    </a:lnTo>
                    <a:lnTo>
                      <a:pt x="1093" y="428"/>
                    </a:lnTo>
                    <a:lnTo>
                      <a:pt x="1105" y="425"/>
                    </a:lnTo>
                    <a:lnTo>
                      <a:pt x="1121" y="426"/>
                    </a:lnTo>
                    <a:lnTo>
                      <a:pt x="1146" y="444"/>
                    </a:lnTo>
                    <a:lnTo>
                      <a:pt x="1168" y="462"/>
                    </a:lnTo>
                    <a:lnTo>
                      <a:pt x="1177" y="462"/>
                    </a:lnTo>
                    <a:lnTo>
                      <a:pt x="1193" y="461"/>
                    </a:lnTo>
                    <a:lnTo>
                      <a:pt x="1204" y="455"/>
                    </a:lnTo>
                    <a:lnTo>
                      <a:pt x="1207" y="446"/>
                    </a:lnTo>
                    <a:lnTo>
                      <a:pt x="1214" y="435"/>
                    </a:lnTo>
                    <a:lnTo>
                      <a:pt x="1225" y="429"/>
                    </a:lnTo>
                    <a:lnTo>
                      <a:pt x="1239" y="430"/>
                    </a:lnTo>
                    <a:lnTo>
                      <a:pt x="1245" y="397"/>
                    </a:lnTo>
                    <a:lnTo>
                      <a:pt x="1242" y="355"/>
                    </a:lnTo>
                    <a:lnTo>
                      <a:pt x="1239" y="317"/>
                    </a:lnTo>
                    <a:lnTo>
                      <a:pt x="1261" y="225"/>
                    </a:lnTo>
                    <a:lnTo>
                      <a:pt x="1264" y="199"/>
                    </a:lnTo>
                    <a:lnTo>
                      <a:pt x="1257" y="186"/>
                    </a:lnTo>
                    <a:lnTo>
                      <a:pt x="1236" y="173"/>
                    </a:lnTo>
                    <a:lnTo>
                      <a:pt x="1220" y="197"/>
                    </a:lnTo>
                    <a:lnTo>
                      <a:pt x="1212" y="196"/>
                    </a:lnTo>
                    <a:lnTo>
                      <a:pt x="1209" y="193"/>
                    </a:lnTo>
                    <a:lnTo>
                      <a:pt x="1207" y="180"/>
                    </a:lnTo>
                    <a:lnTo>
                      <a:pt x="1209" y="167"/>
                    </a:lnTo>
                    <a:lnTo>
                      <a:pt x="1215" y="152"/>
                    </a:lnTo>
                    <a:lnTo>
                      <a:pt x="1206" y="131"/>
                    </a:lnTo>
                    <a:lnTo>
                      <a:pt x="1193" y="126"/>
                    </a:lnTo>
                    <a:lnTo>
                      <a:pt x="1176" y="128"/>
                    </a:lnTo>
                    <a:lnTo>
                      <a:pt x="1141" y="137"/>
                    </a:lnTo>
                    <a:lnTo>
                      <a:pt x="1118" y="140"/>
                    </a:lnTo>
                    <a:lnTo>
                      <a:pt x="1104" y="140"/>
                    </a:lnTo>
                    <a:lnTo>
                      <a:pt x="1096" y="137"/>
                    </a:lnTo>
                    <a:lnTo>
                      <a:pt x="1093" y="134"/>
                    </a:lnTo>
                    <a:lnTo>
                      <a:pt x="1101" y="127"/>
                    </a:lnTo>
                    <a:lnTo>
                      <a:pt x="1102" y="116"/>
                    </a:lnTo>
                    <a:lnTo>
                      <a:pt x="1066" y="149"/>
                    </a:lnTo>
                    <a:lnTo>
                      <a:pt x="1021" y="200"/>
                    </a:lnTo>
                    <a:lnTo>
                      <a:pt x="994" y="218"/>
                    </a:lnTo>
                    <a:lnTo>
                      <a:pt x="949" y="257"/>
                    </a:lnTo>
                    <a:lnTo>
                      <a:pt x="938" y="244"/>
                    </a:lnTo>
                    <a:lnTo>
                      <a:pt x="927" y="237"/>
                    </a:lnTo>
                    <a:lnTo>
                      <a:pt x="905" y="240"/>
                    </a:lnTo>
                    <a:lnTo>
                      <a:pt x="898" y="244"/>
                    </a:lnTo>
                    <a:lnTo>
                      <a:pt x="883" y="246"/>
                    </a:lnTo>
                    <a:lnTo>
                      <a:pt x="872" y="261"/>
                    </a:lnTo>
                    <a:lnTo>
                      <a:pt x="862" y="266"/>
                    </a:lnTo>
                    <a:lnTo>
                      <a:pt x="854" y="268"/>
                    </a:lnTo>
                    <a:lnTo>
                      <a:pt x="843" y="265"/>
                    </a:lnTo>
                    <a:lnTo>
                      <a:pt x="839" y="266"/>
                    </a:lnTo>
                    <a:lnTo>
                      <a:pt x="836" y="270"/>
                    </a:lnTo>
                    <a:lnTo>
                      <a:pt x="825" y="276"/>
                    </a:lnTo>
                    <a:lnTo>
                      <a:pt x="818" y="273"/>
                    </a:lnTo>
                    <a:lnTo>
                      <a:pt x="811" y="261"/>
                    </a:lnTo>
                    <a:lnTo>
                      <a:pt x="806" y="258"/>
                    </a:lnTo>
                    <a:lnTo>
                      <a:pt x="796" y="259"/>
                    </a:lnTo>
                    <a:lnTo>
                      <a:pt x="789" y="264"/>
                    </a:lnTo>
                    <a:lnTo>
                      <a:pt x="782" y="268"/>
                    </a:lnTo>
                    <a:lnTo>
                      <a:pt x="781" y="279"/>
                    </a:lnTo>
                    <a:lnTo>
                      <a:pt x="781" y="338"/>
                    </a:lnTo>
                    <a:lnTo>
                      <a:pt x="765" y="381"/>
                    </a:lnTo>
                    <a:lnTo>
                      <a:pt x="751" y="392"/>
                    </a:lnTo>
                    <a:lnTo>
                      <a:pt x="718" y="397"/>
                    </a:lnTo>
                    <a:lnTo>
                      <a:pt x="694" y="367"/>
                    </a:lnTo>
                    <a:lnTo>
                      <a:pt x="687" y="355"/>
                    </a:lnTo>
                    <a:lnTo>
                      <a:pt x="701" y="335"/>
                    </a:lnTo>
                    <a:lnTo>
                      <a:pt x="705" y="324"/>
                    </a:lnTo>
                    <a:lnTo>
                      <a:pt x="704" y="315"/>
                    </a:lnTo>
                    <a:lnTo>
                      <a:pt x="701" y="301"/>
                    </a:lnTo>
                    <a:lnTo>
                      <a:pt x="693" y="288"/>
                    </a:lnTo>
                    <a:lnTo>
                      <a:pt x="690" y="280"/>
                    </a:lnTo>
                    <a:lnTo>
                      <a:pt x="693" y="275"/>
                    </a:lnTo>
                    <a:lnTo>
                      <a:pt x="707" y="266"/>
                    </a:lnTo>
                    <a:lnTo>
                      <a:pt x="713" y="258"/>
                    </a:lnTo>
                    <a:lnTo>
                      <a:pt x="715" y="246"/>
                    </a:lnTo>
                    <a:lnTo>
                      <a:pt x="713" y="195"/>
                    </a:lnTo>
                    <a:lnTo>
                      <a:pt x="715" y="171"/>
                    </a:lnTo>
                    <a:lnTo>
                      <a:pt x="724" y="160"/>
                    </a:lnTo>
                    <a:lnTo>
                      <a:pt x="742" y="152"/>
                    </a:lnTo>
                    <a:lnTo>
                      <a:pt x="746" y="140"/>
                    </a:lnTo>
                    <a:lnTo>
                      <a:pt x="746" y="123"/>
                    </a:lnTo>
                    <a:lnTo>
                      <a:pt x="742" y="105"/>
                    </a:lnTo>
                    <a:lnTo>
                      <a:pt x="734" y="89"/>
                    </a:lnTo>
                    <a:lnTo>
                      <a:pt x="726" y="84"/>
                    </a:lnTo>
                    <a:lnTo>
                      <a:pt x="720" y="86"/>
                    </a:lnTo>
                    <a:lnTo>
                      <a:pt x="715" y="82"/>
                    </a:lnTo>
                    <a:lnTo>
                      <a:pt x="712" y="76"/>
                    </a:lnTo>
                    <a:lnTo>
                      <a:pt x="712" y="64"/>
                    </a:lnTo>
                    <a:lnTo>
                      <a:pt x="705" y="57"/>
                    </a:lnTo>
                    <a:lnTo>
                      <a:pt x="699" y="53"/>
                    </a:lnTo>
                    <a:lnTo>
                      <a:pt x="676" y="53"/>
                    </a:lnTo>
                    <a:lnTo>
                      <a:pt x="662" y="49"/>
                    </a:lnTo>
                    <a:lnTo>
                      <a:pt x="657" y="40"/>
                    </a:lnTo>
                    <a:lnTo>
                      <a:pt x="652" y="25"/>
                    </a:lnTo>
                    <a:lnTo>
                      <a:pt x="647" y="17"/>
                    </a:lnTo>
                    <a:lnTo>
                      <a:pt x="643" y="15"/>
                    </a:lnTo>
                    <a:lnTo>
                      <a:pt x="635" y="24"/>
                    </a:lnTo>
                    <a:lnTo>
                      <a:pt x="635" y="32"/>
                    </a:lnTo>
                    <a:lnTo>
                      <a:pt x="635" y="46"/>
                    </a:lnTo>
                    <a:lnTo>
                      <a:pt x="630" y="55"/>
                    </a:lnTo>
                    <a:lnTo>
                      <a:pt x="624" y="57"/>
                    </a:lnTo>
                    <a:lnTo>
                      <a:pt x="610" y="49"/>
                    </a:lnTo>
                    <a:lnTo>
                      <a:pt x="600" y="47"/>
                    </a:lnTo>
                    <a:lnTo>
                      <a:pt x="593" y="51"/>
                    </a:lnTo>
                    <a:lnTo>
                      <a:pt x="594" y="58"/>
                    </a:lnTo>
                    <a:lnTo>
                      <a:pt x="591" y="71"/>
                    </a:lnTo>
                    <a:lnTo>
                      <a:pt x="586" y="75"/>
                    </a:lnTo>
                    <a:lnTo>
                      <a:pt x="578" y="79"/>
                    </a:lnTo>
                    <a:lnTo>
                      <a:pt x="572" y="79"/>
                    </a:lnTo>
                    <a:lnTo>
                      <a:pt x="553" y="72"/>
                    </a:lnTo>
                    <a:lnTo>
                      <a:pt x="544" y="73"/>
                    </a:lnTo>
                    <a:lnTo>
                      <a:pt x="533" y="79"/>
                    </a:lnTo>
                    <a:lnTo>
                      <a:pt x="519" y="80"/>
                    </a:lnTo>
                    <a:lnTo>
                      <a:pt x="509" y="79"/>
                    </a:lnTo>
                    <a:lnTo>
                      <a:pt x="497" y="72"/>
                    </a:lnTo>
                    <a:lnTo>
                      <a:pt x="473" y="35"/>
                    </a:lnTo>
                    <a:lnTo>
                      <a:pt x="448" y="6"/>
                    </a:lnTo>
                    <a:lnTo>
                      <a:pt x="444" y="15"/>
                    </a:lnTo>
                    <a:lnTo>
                      <a:pt x="437" y="6"/>
                    </a:lnTo>
                    <a:lnTo>
                      <a:pt x="429" y="0"/>
                    </a:lnTo>
                    <a:lnTo>
                      <a:pt x="415" y="11"/>
                    </a:lnTo>
                    <a:lnTo>
                      <a:pt x="396" y="14"/>
                    </a:lnTo>
                    <a:lnTo>
                      <a:pt x="371" y="11"/>
                    </a:lnTo>
                    <a:lnTo>
                      <a:pt x="353" y="25"/>
                    </a:lnTo>
                    <a:lnTo>
                      <a:pt x="340" y="40"/>
                    </a:lnTo>
                    <a:lnTo>
                      <a:pt x="342" y="62"/>
                    </a:lnTo>
                    <a:lnTo>
                      <a:pt x="338" y="71"/>
                    </a:lnTo>
                    <a:lnTo>
                      <a:pt x="327" y="77"/>
                    </a:lnTo>
                    <a:lnTo>
                      <a:pt x="334" y="102"/>
                    </a:lnTo>
                    <a:lnTo>
                      <a:pt x="312" y="123"/>
                    </a:lnTo>
                    <a:lnTo>
                      <a:pt x="329" y="126"/>
                    </a:lnTo>
                    <a:lnTo>
                      <a:pt x="323" y="138"/>
                    </a:lnTo>
                    <a:lnTo>
                      <a:pt x="349" y="137"/>
                    </a:lnTo>
                    <a:lnTo>
                      <a:pt x="351" y="146"/>
                    </a:lnTo>
                    <a:lnTo>
                      <a:pt x="351" y="173"/>
                    </a:lnTo>
                    <a:lnTo>
                      <a:pt x="368" y="225"/>
                    </a:lnTo>
                    <a:lnTo>
                      <a:pt x="357" y="228"/>
                    </a:lnTo>
                    <a:lnTo>
                      <a:pt x="375" y="240"/>
                    </a:lnTo>
                    <a:lnTo>
                      <a:pt x="384" y="251"/>
                    </a:lnTo>
                    <a:lnTo>
                      <a:pt x="387" y="259"/>
                    </a:lnTo>
                    <a:lnTo>
                      <a:pt x="368" y="264"/>
                    </a:lnTo>
                    <a:lnTo>
                      <a:pt x="356" y="247"/>
                    </a:lnTo>
                    <a:lnTo>
                      <a:pt x="338" y="243"/>
                    </a:lnTo>
                    <a:lnTo>
                      <a:pt x="310" y="255"/>
                    </a:lnTo>
                    <a:lnTo>
                      <a:pt x="274" y="286"/>
                    </a:lnTo>
                    <a:lnTo>
                      <a:pt x="257" y="279"/>
                    </a:lnTo>
                    <a:lnTo>
                      <a:pt x="240" y="279"/>
                    </a:lnTo>
                    <a:lnTo>
                      <a:pt x="224" y="269"/>
                    </a:lnTo>
                    <a:lnTo>
                      <a:pt x="226" y="294"/>
                    </a:lnTo>
                    <a:lnTo>
                      <a:pt x="229" y="312"/>
                    </a:lnTo>
                    <a:lnTo>
                      <a:pt x="221" y="350"/>
                    </a:lnTo>
                    <a:lnTo>
                      <a:pt x="213" y="348"/>
                    </a:lnTo>
                    <a:lnTo>
                      <a:pt x="210" y="373"/>
                    </a:lnTo>
                    <a:lnTo>
                      <a:pt x="191" y="385"/>
                    </a:lnTo>
                    <a:lnTo>
                      <a:pt x="189" y="375"/>
                    </a:lnTo>
                    <a:lnTo>
                      <a:pt x="177" y="379"/>
                    </a:lnTo>
                    <a:lnTo>
                      <a:pt x="142" y="356"/>
                    </a:lnTo>
                    <a:lnTo>
                      <a:pt x="116" y="333"/>
                    </a:lnTo>
                    <a:lnTo>
                      <a:pt x="75" y="371"/>
                    </a:lnTo>
                    <a:lnTo>
                      <a:pt x="64" y="370"/>
                    </a:lnTo>
                    <a:lnTo>
                      <a:pt x="56" y="337"/>
                    </a:lnTo>
                    <a:lnTo>
                      <a:pt x="22" y="360"/>
                    </a:lnTo>
                    <a:lnTo>
                      <a:pt x="22" y="352"/>
                    </a:lnTo>
                    <a:lnTo>
                      <a:pt x="26" y="341"/>
                    </a:lnTo>
                    <a:lnTo>
                      <a:pt x="15" y="323"/>
                    </a:lnTo>
                    <a:lnTo>
                      <a:pt x="0" y="361"/>
                    </a:lnTo>
                    <a:lnTo>
                      <a:pt x="17" y="374"/>
                    </a:lnTo>
                    <a:lnTo>
                      <a:pt x="4" y="408"/>
                    </a:lnTo>
                    <a:lnTo>
                      <a:pt x="25" y="415"/>
                    </a:lnTo>
                    <a:lnTo>
                      <a:pt x="40" y="424"/>
                    </a:lnTo>
                    <a:lnTo>
                      <a:pt x="33" y="430"/>
                    </a:lnTo>
                    <a:lnTo>
                      <a:pt x="22" y="436"/>
                    </a:lnTo>
                    <a:lnTo>
                      <a:pt x="19" y="448"/>
                    </a:lnTo>
                    <a:lnTo>
                      <a:pt x="20" y="458"/>
                    </a:lnTo>
                    <a:lnTo>
                      <a:pt x="8" y="487"/>
                    </a:lnTo>
                    <a:lnTo>
                      <a:pt x="22" y="497"/>
                    </a:lnTo>
                    <a:lnTo>
                      <a:pt x="28" y="501"/>
                    </a:lnTo>
                    <a:lnTo>
                      <a:pt x="83" y="516"/>
                    </a:lnTo>
                    <a:lnTo>
                      <a:pt x="94" y="535"/>
                    </a:lnTo>
                    <a:lnTo>
                      <a:pt x="106" y="527"/>
                    </a:lnTo>
                    <a:lnTo>
                      <a:pt x="100" y="549"/>
                    </a:lnTo>
                    <a:lnTo>
                      <a:pt x="105" y="567"/>
                    </a:lnTo>
                    <a:lnTo>
                      <a:pt x="119" y="583"/>
                    </a:lnTo>
                    <a:lnTo>
                      <a:pt x="139" y="599"/>
                    </a:lnTo>
                    <a:lnTo>
                      <a:pt x="161" y="632"/>
                    </a:lnTo>
                    <a:lnTo>
                      <a:pt x="182" y="652"/>
                    </a:lnTo>
                    <a:lnTo>
                      <a:pt x="141" y="732"/>
                    </a:lnTo>
                    <a:lnTo>
                      <a:pt x="128" y="732"/>
                    </a:lnTo>
                    <a:lnTo>
                      <a:pt x="125" y="746"/>
                    </a:lnTo>
                    <a:lnTo>
                      <a:pt x="199" y="767"/>
                    </a:lnTo>
                    <a:lnTo>
                      <a:pt x="266" y="786"/>
                    </a:lnTo>
                    <a:lnTo>
                      <a:pt x="279" y="794"/>
                    </a:lnTo>
                    <a:lnTo>
                      <a:pt x="293" y="815"/>
                    </a:lnTo>
                    <a:lnTo>
                      <a:pt x="318" y="825"/>
                    </a:lnTo>
                    <a:lnTo>
                      <a:pt x="356" y="844"/>
                    </a:lnTo>
                    <a:lnTo>
                      <a:pt x="389" y="873"/>
                    </a:lnTo>
                    <a:lnTo>
                      <a:pt x="400" y="866"/>
                    </a:lnTo>
                    <a:lnTo>
                      <a:pt x="418" y="866"/>
                    </a:lnTo>
                    <a:lnTo>
                      <a:pt x="451" y="859"/>
                    </a:lnTo>
                    <a:lnTo>
                      <a:pt x="464" y="869"/>
                    </a:lnTo>
                    <a:lnTo>
                      <a:pt x="459" y="877"/>
                    </a:lnTo>
                    <a:lnTo>
                      <a:pt x="513" y="909"/>
                    </a:lnTo>
                    <a:lnTo>
                      <a:pt x="525" y="914"/>
                    </a:lnTo>
                    <a:lnTo>
                      <a:pt x="544" y="927"/>
                    </a:lnTo>
                    <a:lnTo>
                      <a:pt x="550" y="939"/>
                    </a:lnTo>
                    <a:lnTo>
                      <a:pt x="545" y="954"/>
                    </a:lnTo>
                    <a:lnTo>
                      <a:pt x="586" y="974"/>
                    </a:lnTo>
                    <a:lnTo>
                      <a:pt x="652" y="1025"/>
                    </a:lnTo>
                    <a:lnTo>
                      <a:pt x="671" y="1016"/>
                    </a:lnTo>
                    <a:lnTo>
                      <a:pt x="683" y="1019"/>
                    </a:lnTo>
                    <a:lnTo>
                      <a:pt x="690" y="965"/>
                    </a:lnTo>
                    <a:lnTo>
                      <a:pt x="688" y="952"/>
                    </a:lnTo>
                    <a:lnTo>
                      <a:pt x="683" y="947"/>
                    </a:lnTo>
                    <a:lnTo>
                      <a:pt x="657" y="942"/>
                    </a:lnTo>
                    <a:lnTo>
                      <a:pt x="654" y="936"/>
                    </a:lnTo>
                    <a:lnTo>
                      <a:pt x="660" y="909"/>
                    </a:lnTo>
                    <a:lnTo>
                      <a:pt x="705" y="909"/>
                    </a:lnTo>
                    <a:lnTo>
                      <a:pt x="720" y="907"/>
                    </a:lnTo>
                    <a:lnTo>
                      <a:pt x="727" y="901"/>
                    </a:lnTo>
                    <a:lnTo>
                      <a:pt x="735" y="866"/>
                    </a:lnTo>
                    <a:lnTo>
                      <a:pt x="746" y="841"/>
                    </a:lnTo>
                    <a:lnTo>
                      <a:pt x="746" y="821"/>
                    </a:lnTo>
                    <a:lnTo>
                      <a:pt x="745" y="810"/>
                    </a:lnTo>
                    <a:lnTo>
                      <a:pt x="723" y="782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1" name="Freeform 45"/>
              <p:cNvSpPr>
                <a:spLocks/>
              </p:cNvSpPr>
              <p:nvPr/>
            </p:nvSpPr>
            <p:spPr bwMode="auto">
              <a:xfrm>
                <a:off x="3100" y="824"/>
                <a:ext cx="528" cy="474"/>
              </a:xfrm>
              <a:custGeom>
                <a:avLst/>
                <a:gdLst>
                  <a:gd name="T0" fmla="*/ 0 w 1375"/>
                  <a:gd name="T1" fmla="*/ 0 h 1235"/>
                  <a:gd name="T2" fmla="*/ 0 w 1375"/>
                  <a:gd name="T3" fmla="*/ 0 h 1235"/>
                  <a:gd name="T4" fmla="*/ 0 w 1375"/>
                  <a:gd name="T5" fmla="*/ 0 h 1235"/>
                  <a:gd name="T6" fmla="*/ 0 w 1375"/>
                  <a:gd name="T7" fmla="*/ 0 h 1235"/>
                  <a:gd name="T8" fmla="*/ 0 w 1375"/>
                  <a:gd name="T9" fmla="*/ 0 h 1235"/>
                  <a:gd name="T10" fmla="*/ 0 w 1375"/>
                  <a:gd name="T11" fmla="*/ 0 h 1235"/>
                  <a:gd name="T12" fmla="*/ 0 w 1375"/>
                  <a:gd name="T13" fmla="*/ 0 h 1235"/>
                  <a:gd name="T14" fmla="*/ 0 w 1375"/>
                  <a:gd name="T15" fmla="*/ 0 h 1235"/>
                  <a:gd name="T16" fmla="*/ 0 w 1375"/>
                  <a:gd name="T17" fmla="*/ 0 h 1235"/>
                  <a:gd name="T18" fmla="*/ 0 w 1375"/>
                  <a:gd name="T19" fmla="*/ 0 h 1235"/>
                  <a:gd name="T20" fmla="*/ 0 w 1375"/>
                  <a:gd name="T21" fmla="*/ 0 h 1235"/>
                  <a:gd name="T22" fmla="*/ 0 w 1375"/>
                  <a:gd name="T23" fmla="*/ 0 h 1235"/>
                  <a:gd name="T24" fmla="*/ 0 w 1375"/>
                  <a:gd name="T25" fmla="*/ 0 h 1235"/>
                  <a:gd name="T26" fmla="*/ 0 w 1375"/>
                  <a:gd name="T27" fmla="*/ 0 h 1235"/>
                  <a:gd name="T28" fmla="*/ 0 w 1375"/>
                  <a:gd name="T29" fmla="*/ 0 h 1235"/>
                  <a:gd name="T30" fmla="*/ 0 w 1375"/>
                  <a:gd name="T31" fmla="*/ 0 h 1235"/>
                  <a:gd name="T32" fmla="*/ 0 w 1375"/>
                  <a:gd name="T33" fmla="*/ 0 h 1235"/>
                  <a:gd name="T34" fmla="*/ 0 w 1375"/>
                  <a:gd name="T35" fmla="*/ 0 h 1235"/>
                  <a:gd name="T36" fmla="*/ 0 w 1375"/>
                  <a:gd name="T37" fmla="*/ 0 h 1235"/>
                  <a:gd name="T38" fmla="*/ 0 w 1375"/>
                  <a:gd name="T39" fmla="*/ 0 h 1235"/>
                  <a:gd name="T40" fmla="*/ 0 w 1375"/>
                  <a:gd name="T41" fmla="*/ 0 h 1235"/>
                  <a:gd name="T42" fmla="*/ 0 w 1375"/>
                  <a:gd name="T43" fmla="*/ 0 h 1235"/>
                  <a:gd name="T44" fmla="*/ 0 w 1375"/>
                  <a:gd name="T45" fmla="*/ 0 h 1235"/>
                  <a:gd name="T46" fmla="*/ 0 w 1375"/>
                  <a:gd name="T47" fmla="*/ 0 h 1235"/>
                  <a:gd name="T48" fmla="*/ 0 w 1375"/>
                  <a:gd name="T49" fmla="*/ 0 h 1235"/>
                  <a:gd name="T50" fmla="*/ 0 w 1375"/>
                  <a:gd name="T51" fmla="*/ 0 h 1235"/>
                  <a:gd name="T52" fmla="*/ 0 w 1375"/>
                  <a:gd name="T53" fmla="*/ 0 h 1235"/>
                  <a:gd name="T54" fmla="*/ 0 w 1375"/>
                  <a:gd name="T55" fmla="*/ 0 h 1235"/>
                  <a:gd name="T56" fmla="*/ 0 w 1375"/>
                  <a:gd name="T57" fmla="*/ 0 h 1235"/>
                  <a:gd name="T58" fmla="*/ 0 w 1375"/>
                  <a:gd name="T59" fmla="*/ 0 h 1235"/>
                  <a:gd name="T60" fmla="*/ 0 w 1375"/>
                  <a:gd name="T61" fmla="*/ 0 h 1235"/>
                  <a:gd name="T62" fmla="*/ 0 w 1375"/>
                  <a:gd name="T63" fmla="*/ 0 h 1235"/>
                  <a:gd name="T64" fmla="*/ 0 w 1375"/>
                  <a:gd name="T65" fmla="*/ 0 h 1235"/>
                  <a:gd name="T66" fmla="*/ 0 w 1375"/>
                  <a:gd name="T67" fmla="*/ 0 h 1235"/>
                  <a:gd name="T68" fmla="*/ 0 w 1375"/>
                  <a:gd name="T69" fmla="*/ 0 h 1235"/>
                  <a:gd name="T70" fmla="*/ 0 w 1375"/>
                  <a:gd name="T71" fmla="*/ 0 h 1235"/>
                  <a:gd name="T72" fmla="*/ 0 w 1375"/>
                  <a:gd name="T73" fmla="*/ 0 h 1235"/>
                  <a:gd name="T74" fmla="*/ 0 w 1375"/>
                  <a:gd name="T75" fmla="*/ 0 h 1235"/>
                  <a:gd name="T76" fmla="*/ 0 w 1375"/>
                  <a:gd name="T77" fmla="*/ 0 h 1235"/>
                  <a:gd name="T78" fmla="*/ 0 w 1375"/>
                  <a:gd name="T79" fmla="*/ 0 h 1235"/>
                  <a:gd name="T80" fmla="*/ 0 w 1375"/>
                  <a:gd name="T81" fmla="*/ 0 h 1235"/>
                  <a:gd name="T82" fmla="*/ 0 w 1375"/>
                  <a:gd name="T83" fmla="*/ 0 h 1235"/>
                  <a:gd name="T84" fmla="*/ 0 w 1375"/>
                  <a:gd name="T85" fmla="*/ 0 h 1235"/>
                  <a:gd name="T86" fmla="*/ 0 w 1375"/>
                  <a:gd name="T87" fmla="*/ 0 h 1235"/>
                  <a:gd name="T88" fmla="*/ 0 w 1375"/>
                  <a:gd name="T89" fmla="*/ 0 h 1235"/>
                  <a:gd name="T90" fmla="*/ 0 w 1375"/>
                  <a:gd name="T91" fmla="*/ 0 h 1235"/>
                  <a:gd name="T92" fmla="*/ 0 w 1375"/>
                  <a:gd name="T93" fmla="*/ 0 h 1235"/>
                  <a:gd name="T94" fmla="*/ 0 w 1375"/>
                  <a:gd name="T95" fmla="*/ 0 h 1235"/>
                  <a:gd name="T96" fmla="*/ 0 w 1375"/>
                  <a:gd name="T97" fmla="*/ 0 h 1235"/>
                  <a:gd name="T98" fmla="*/ 0 w 1375"/>
                  <a:gd name="T99" fmla="*/ 0 h 1235"/>
                  <a:gd name="T100" fmla="*/ 0 w 1375"/>
                  <a:gd name="T101" fmla="*/ 0 h 1235"/>
                  <a:gd name="T102" fmla="*/ 0 w 1375"/>
                  <a:gd name="T103" fmla="*/ 0 h 1235"/>
                  <a:gd name="T104" fmla="*/ 0 w 1375"/>
                  <a:gd name="T105" fmla="*/ 0 h 1235"/>
                  <a:gd name="T106" fmla="*/ 0 w 1375"/>
                  <a:gd name="T107" fmla="*/ 0 h 1235"/>
                  <a:gd name="T108" fmla="*/ 0 w 1375"/>
                  <a:gd name="T109" fmla="*/ 0 h 1235"/>
                  <a:gd name="T110" fmla="*/ 0 w 1375"/>
                  <a:gd name="T111" fmla="*/ 0 h 1235"/>
                  <a:gd name="T112" fmla="*/ 0 w 1375"/>
                  <a:gd name="T113" fmla="*/ 0 h 1235"/>
                  <a:gd name="T114" fmla="*/ 0 w 1375"/>
                  <a:gd name="T115" fmla="*/ 0 h 1235"/>
                  <a:gd name="T116" fmla="*/ 0 w 1375"/>
                  <a:gd name="T117" fmla="*/ 0 h 12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75"/>
                  <a:gd name="T178" fmla="*/ 0 h 1235"/>
                  <a:gd name="T179" fmla="*/ 1375 w 1375"/>
                  <a:gd name="T180" fmla="*/ 1235 h 123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75" h="1235">
                    <a:moveTo>
                      <a:pt x="92" y="565"/>
                    </a:moveTo>
                    <a:lnTo>
                      <a:pt x="102" y="579"/>
                    </a:lnTo>
                    <a:lnTo>
                      <a:pt x="106" y="590"/>
                    </a:lnTo>
                    <a:lnTo>
                      <a:pt x="103" y="607"/>
                    </a:lnTo>
                    <a:lnTo>
                      <a:pt x="92" y="622"/>
                    </a:lnTo>
                    <a:lnTo>
                      <a:pt x="83" y="647"/>
                    </a:lnTo>
                    <a:lnTo>
                      <a:pt x="77" y="685"/>
                    </a:lnTo>
                    <a:lnTo>
                      <a:pt x="70" y="694"/>
                    </a:lnTo>
                    <a:lnTo>
                      <a:pt x="53" y="702"/>
                    </a:lnTo>
                    <a:lnTo>
                      <a:pt x="14" y="713"/>
                    </a:lnTo>
                    <a:lnTo>
                      <a:pt x="5" y="720"/>
                    </a:lnTo>
                    <a:lnTo>
                      <a:pt x="0" y="727"/>
                    </a:lnTo>
                    <a:lnTo>
                      <a:pt x="0" y="735"/>
                    </a:lnTo>
                    <a:lnTo>
                      <a:pt x="6" y="743"/>
                    </a:lnTo>
                    <a:lnTo>
                      <a:pt x="14" y="747"/>
                    </a:lnTo>
                    <a:lnTo>
                      <a:pt x="17" y="753"/>
                    </a:lnTo>
                    <a:lnTo>
                      <a:pt x="22" y="769"/>
                    </a:lnTo>
                    <a:lnTo>
                      <a:pt x="28" y="775"/>
                    </a:lnTo>
                    <a:lnTo>
                      <a:pt x="41" y="775"/>
                    </a:lnTo>
                    <a:lnTo>
                      <a:pt x="48" y="774"/>
                    </a:lnTo>
                    <a:lnTo>
                      <a:pt x="58" y="761"/>
                    </a:lnTo>
                    <a:lnTo>
                      <a:pt x="88" y="761"/>
                    </a:lnTo>
                    <a:lnTo>
                      <a:pt x="97" y="758"/>
                    </a:lnTo>
                    <a:lnTo>
                      <a:pt x="119" y="735"/>
                    </a:lnTo>
                    <a:lnTo>
                      <a:pt x="127" y="731"/>
                    </a:lnTo>
                    <a:lnTo>
                      <a:pt x="136" y="732"/>
                    </a:lnTo>
                    <a:lnTo>
                      <a:pt x="161" y="750"/>
                    </a:lnTo>
                    <a:lnTo>
                      <a:pt x="188" y="787"/>
                    </a:lnTo>
                    <a:lnTo>
                      <a:pt x="205" y="833"/>
                    </a:lnTo>
                    <a:lnTo>
                      <a:pt x="230" y="855"/>
                    </a:lnTo>
                    <a:lnTo>
                      <a:pt x="279" y="877"/>
                    </a:lnTo>
                    <a:lnTo>
                      <a:pt x="329" y="885"/>
                    </a:lnTo>
                    <a:lnTo>
                      <a:pt x="351" y="888"/>
                    </a:lnTo>
                    <a:lnTo>
                      <a:pt x="367" y="888"/>
                    </a:lnTo>
                    <a:lnTo>
                      <a:pt x="379" y="885"/>
                    </a:lnTo>
                    <a:lnTo>
                      <a:pt x="395" y="874"/>
                    </a:lnTo>
                    <a:lnTo>
                      <a:pt x="417" y="870"/>
                    </a:lnTo>
                    <a:lnTo>
                      <a:pt x="444" y="856"/>
                    </a:lnTo>
                    <a:lnTo>
                      <a:pt x="450" y="859"/>
                    </a:lnTo>
                    <a:lnTo>
                      <a:pt x="452" y="862"/>
                    </a:lnTo>
                    <a:lnTo>
                      <a:pt x="453" y="870"/>
                    </a:lnTo>
                    <a:lnTo>
                      <a:pt x="448" y="880"/>
                    </a:lnTo>
                    <a:lnTo>
                      <a:pt x="431" y="889"/>
                    </a:lnTo>
                    <a:lnTo>
                      <a:pt x="423" y="902"/>
                    </a:lnTo>
                    <a:lnTo>
                      <a:pt x="422" y="914"/>
                    </a:lnTo>
                    <a:lnTo>
                      <a:pt x="423" y="949"/>
                    </a:lnTo>
                    <a:lnTo>
                      <a:pt x="433" y="987"/>
                    </a:lnTo>
                    <a:lnTo>
                      <a:pt x="434" y="1000"/>
                    </a:lnTo>
                    <a:lnTo>
                      <a:pt x="430" y="1012"/>
                    </a:lnTo>
                    <a:lnTo>
                      <a:pt x="422" y="1018"/>
                    </a:lnTo>
                    <a:lnTo>
                      <a:pt x="419" y="1023"/>
                    </a:lnTo>
                    <a:lnTo>
                      <a:pt x="420" y="1030"/>
                    </a:lnTo>
                    <a:lnTo>
                      <a:pt x="430" y="1040"/>
                    </a:lnTo>
                    <a:lnTo>
                      <a:pt x="437" y="1048"/>
                    </a:lnTo>
                    <a:lnTo>
                      <a:pt x="445" y="1049"/>
                    </a:lnTo>
                    <a:lnTo>
                      <a:pt x="452" y="1048"/>
                    </a:lnTo>
                    <a:lnTo>
                      <a:pt x="458" y="1042"/>
                    </a:lnTo>
                    <a:lnTo>
                      <a:pt x="461" y="1026"/>
                    </a:lnTo>
                    <a:lnTo>
                      <a:pt x="461" y="1019"/>
                    </a:lnTo>
                    <a:lnTo>
                      <a:pt x="466" y="1013"/>
                    </a:lnTo>
                    <a:lnTo>
                      <a:pt x="473" y="1011"/>
                    </a:lnTo>
                    <a:lnTo>
                      <a:pt x="488" y="1015"/>
                    </a:lnTo>
                    <a:lnTo>
                      <a:pt x="500" y="1035"/>
                    </a:lnTo>
                    <a:lnTo>
                      <a:pt x="528" y="1045"/>
                    </a:lnTo>
                    <a:lnTo>
                      <a:pt x="528" y="1041"/>
                    </a:lnTo>
                    <a:lnTo>
                      <a:pt x="549" y="1041"/>
                    </a:lnTo>
                    <a:lnTo>
                      <a:pt x="546" y="1053"/>
                    </a:lnTo>
                    <a:lnTo>
                      <a:pt x="577" y="1067"/>
                    </a:lnTo>
                    <a:lnTo>
                      <a:pt x="586" y="1078"/>
                    </a:lnTo>
                    <a:lnTo>
                      <a:pt x="591" y="1086"/>
                    </a:lnTo>
                    <a:lnTo>
                      <a:pt x="591" y="1103"/>
                    </a:lnTo>
                    <a:lnTo>
                      <a:pt x="594" y="1111"/>
                    </a:lnTo>
                    <a:lnTo>
                      <a:pt x="602" y="1117"/>
                    </a:lnTo>
                    <a:lnTo>
                      <a:pt x="616" y="1122"/>
                    </a:lnTo>
                    <a:lnTo>
                      <a:pt x="619" y="1132"/>
                    </a:lnTo>
                    <a:lnTo>
                      <a:pt x="626" y="1132"/>
                    </a:lnTo>
                    <a:lnTo>
                      <a:pt x="641" y="1142"/>
                    </a:lnTo>
                    <a:lnTo>
                      <a:pt x="638" y="1147"/>
                    </a:lnTo>
                    <a:lnTo>
                      <a:pt x="655" y="1153"/>
                    </a:lnTo>
                    <a:lnTo>
                      <a:pt x="654" y="1155"/>
                    </a:lnTo>
                    <a:lnTo>
                      <a:pt x="649" y="1154"/>
                    </a:lnTo>
                    <a:lnTo>
                      <a:pt x="641" y="1180"/>
                    </a:lnTo>
                    <a:lnTo>
                      <a:pt x="676" y="1194"/>
                    </a:lnTo>
                    <a:lnTo>
                      <a:pt x="677" y="1209"/>
                    </a:lnTo>
                    <a:lnTo>
                      <a:pt x="682" y="1213"/>
                    </a:lnTo>
                    <a:lnTo>
                      <a:pt x="690" y="1202"/>
                    </a:lnTo>
                    <a:lnTo>
                      <a:pt x="695" y="1188"/>
                    </a:lnTo>
                    <a:lnTo>
                      <a:pt x="729" y="1205"/>
                    </a:lnTo>
                    <a:lnTo>
                      <a:pt x="764" y="1217"/>
                    </a:lnTo>
                    <a:lnTo>
                      <a:pt x="764" y="1226"/>
                    </a:lnTo>
                    <a:lnTo>
                      <a:pt x="767" y="1226"/>
                    </a:lnTo>
                    <a:lnTo>
                      <a:pt x="775" y="1206"/>
                    </a:lnTo>
                    <a:lnTo>
                      <a:pt x="814" y="1209"/>
                    </a:lnTo>
                    <a:lnTo>
                      <a:pt x="831" y="1213"/>
                    </a:lnTo>
                    <a:lnTo>
                      <a:pt x="834" y="1230"/>
                    </a:lnTo>
                    <a:lnTo>
                      <a:pt x="853" y="1227"/>
                    </a:lnTo>
                    <a:lnTo>
                      <a:pt x="875" y="1235"/>
                    </a:lnTo>
                    <a:lnTo>
                      <a:pt x="884" y="1234"/>
                    </a:lnTo>
                    <a:lnTo>
                      <a:pt x="886" y="1188"/>
                    </a:lnTo>
                    <a:lnTo>
                      <a:pt x="897" y="1188"/>
                    </a:lnTo>
                    <a:lnTo>
                      <a:pt x="900" y="1182"/>
                    </a:lnTo>
                    <a:lnTo>
                      <a:pt x="900" y="1171"/>
                    </a:lnTo>
                    <a:lnTo>
                      <a:pt x="897" y="1168"/>
                    </a:lnTo>
                    <a:lnTo>
                      <a:pt x="900" y="1151"/>
                    </a:lnTo>
                    <a:lnTo>
                      <a:pt x="897" y="1142"/>
                    </a:lnTo>
                    <a:lnTo>
                      <a:pt x="905" y="1136"/>
                    </a:lnTo>
                    <a:lnTo>
                      <a:pt x="920" y="1143"/>
                    </a:lnTo>
                    <a:lnTo>
                      <a:pt x="927" y="1135"/>
                    </a:lnTo>
                    <a:lnTo>
                      <a:pt x="928" y="1135"/>
                    </a:lnTo>
                    <a:lnTo>
                      <a:pt x="935" y="1148"/>
                    </a:lnTo>
                    <a:lnTo>
                      <a:pt x="935" y="1171"/>
                    </a:lnTo>
                    <a:lnTo>
                      <a:pt x="941" y="1171"/>
                    </a:lnTo>
                    <a:lnTo>
                      <a:pt x="941" y="1194"/>
                    </a:lnTo>
                    <a:lnTo>
                      <a:pt x="964" y="1193"/>
                    </a:lnTo>
                    <a:lnTo>
                      <a:pt x="967" y="1208"/>
                    </a:lnTo>
                    <a:lnTo>
                      <a:pt x="977" y="1211"/>
                    </a:lnTo>
                    <a:lnTo>
                      <a:pt x="972" y="1168"/>
                    </a:lnTo>
                    <a:lnTo>
                      <a:pt x="999" y="1166"/>
                    </a:lnTo>
                    <a:lnTo>
                      <a:pt x="1018" y="1143"/>
                    </a:lnTo>
                    <a:lnTo>
                      <a:pt x="1026" y="1126"/>
                    </a:lnTo>
                    <a:lnTo>
                      <a:pt x="1035" y="1109"/>
                    </a:lnTo>
                    <a:lnTo>
                      <a:pt x="1041" y="1092"/>
                    </a:lnTo>
                    <a:lnTo>
                      <a:pt x="1043" y="1067"/>
                    </a:lnTo>
                    <a:lnTo>
                      <a:pt x="1046" y="1057"/>
                    </a:lnTo>
                    <a:lnTo>
                      <a:pt x="1057" y="1037"/>
                    </a:lnTo>
                    <a:lnTo>
                      <a:pt x="1062" y="1022"/>
                    </a:lnTo>
                    <a:lnTo>
                      <a:pt x="1052" y="1005"/>
                    </a:lnTo>
                    <a:lnTo>
                      <a:pt x="1055" y="991"/>
                    </a:lnTo>
                    <a:lnTo>
                      <a:pt x="1068" y="991"/>
                    </a:lnTo>
                    <a:lnTo>
                      <a:pt x="1109" y="911"/>
                    </a:lnTo>
                    <a:lnTo>
                      <a:pt x="1088" y="891"/>
                    </a:lnTo>
                    <a:lnTo>
                      <a:pt x="1066" y="858"/>
                    </a:lnTo>
                    <a:lnTo>
                      <a:pt x="1046" y="842"/>
                    </a:lnTo>
                    <a:lnTo>
                      <a:pt x="1032" y="826"/>
                    </a:lnTo>
                    <a:lnTo>
                      <a:pt x="1027" y="808"/>
                    </a:lnTo>
                    <a:lnTo>
                      <a:pt x="1033" y="786"/>
                    </a:lnTo>
                    <a:lnTo>
                      <a:pt x="1021" y="794"/>
                    </a:lnTo>
                    <a:lnTo>
                      <a:pt x="1010" y="775"/>
                    </a:lnTo>
                    <a:lnTo>
                      <a:pt x="955" y="760"/>
                    </a:lnTo>
                    <a:lnTo>
                      <a:pt x="949" y="756"/>
                    </a:lnTo>
                    <a:lnTo>
                      <a:pt x="935" y="746"/>
                    </a:lnTo>
                    <a:lnTo>
                      <a:pt x="947" y="717"/>
                    </a:lnTo>
                    <a:lnTo>
                      <a:pt x="946" y="707"/>
                    </a:lnTo>
                    <a:lnTo>
                      <a:pt x="949" y="695"/>
                    </a:lnTo>
                    <a:lnTo>
                      <a:pt x="960" y="689"/>
                    </a:lnTo>
                    <a:lnTo>
                      <a:pt x="967" y="683"/>
                    </a:lnTo>
                    <a:lnTo>
                      <a:pt x="952" y="674"/>
                    </a:lnTo>
                    <a:lnTo>
                      <a:pt x="931" y="667"/>
                    </a:lnTo>
                    <a:lnTo>
                      <a:pt x="944" y="633"/>
                    </a:lnTo>
                    <a:lnTo>
                      <a:pt x="927" y="620"/>
                    </a:lnTo>
                    <a:lnTo>
                      <a:pt x="942" y="582"/>
                    </a:lnTo>
                    <a:lnTo>
                      <a:pt x="953" y="600"/>
                    </a:lnTo>
                    <a:lnTo>
                      <a:pt x="949" y="611"/>
                    </a:lnTo>
                    <a:lnTo>
                      <a:pt x="949" y="619"/>
                    </a:lnTo>
                    <a:lnTo>
                      <a:pt x="983" y="596"/>
                    </a:lnTo>
                    <a:lnTo>
                      <a:pt x="991" y="629"/>
                    </a:lnTo>
                    <a:lnTo>
                      <a:pt x="1002" y="630"/>
                    </a:lnTo>
                    <a:lnTo>
                      <a:pt x="1043" y="592"/>
                    </a:lnTo>
                    <a:lnTo>
                      <a:pt x="1069" y="615"/>
                    </a:lnTo>
                    <a:lnTo>
                      <a:pt x="1104" y="638"/>
                    </a:lnTo>
                    <a:lnTo>
                      <a:pt x="1116" y="634"/>
                    </a:lnTo>
                    <a:lnTo>
                      <a:pt x="1118" y="644"/>
                    </a:lnTo>
                    <a:lnTo>
                      <a:pt x="1137" y="632"/>
                    </a:lnTo>
                    <a:lnTo>
                      <a:pt x="1140" y="607"/>
                    </a:lnTo>
                    <a:lnTo>
                      <a:pt x="1148" y="609"/>
                    </a:lnTo>
                    <a:lnTo>
                      <a:pt x="1156" y="571"/>
                    </a:lnTo>
                    <a:lnTo>
                      <a:pt x="1153" y="553"/>
                    </a:lnTo>
                    <a:lnTo>
                      <a:pt x="1151" y="528"/>
                    </a:lnTo>
                    <a:lnTo>
                      <a:pt x="1167" y="538"/>
                    </a:lnTo>
                    <a:lnTo>
                      <a:pt x="1184" y="538"/>
                    </a:lnTo>
                    <a:lnTo>
                      <a:pt x="1201" y="545"/>
                    </a:lnTo>
                    <a:lnTo>
                      <a:pt x="1237" y="514"/>
                    </a:lnTo>
                    <a:lnTo>
                      <a:pt x="1265" y="502"/>
                    </a:lnTo>
                    <a:lnTo>
                      <a:pt x="1283" y="506"/>
                    </a:lnTo>
                    <a:lnTo>
                      <a:pt x="1295" y="523"/>
                    </a:lnTo>
                    <a:lnTo>
                      <a:pt x="1314" y="518"/>
                    </a:lnTo>
                    <a:lnTo>
                      <a:pt x="1311" y="510"/>
                    </a:lnTo>
                    <a:lnTo>
                      <a:pt x="1302" y="499"/>
                    </a:lnTo>
                    <a:lnTo>
                      <a:pt x="1284" y="487"/>
                    </a:lnTo>
                    <a:lnTo>
                      <a:pt x="1295" y="484"/>
                    </a:lnTo>
                    <a:lnTo>
                      <a:pt x="1278" y="432"/>
                    </a:lnTo>
                    <a:lnTo>
                      <a:pt x="1278" y="405"/>
                    </a:lnTo>
                    <a:lnTo>
                      <a:pt x="1276" y="396"/>
                    </a:lnTo>
                    <a:lnTo>
                      <a:pt x="1250" y="397"/>
                    </a:lnTo>
                    <a:lnTo>
                      <a:pt x="1256" y="385"/>
                    </a:lnTo>
                    <a:lnTo>
                      <a:pt x="1239" y="382"/>
                    </a:lnTo>
                    <a:lnTo>
                      <a:pt x="1261" y="361"/>
                    </a:lnTo>
                    <a:lnTo>
                      <a:pt x="1254" y="336"/>
                    </a:lnTo>
                    <a:lnTo>
                      <a:pt x="1265" y="330"/>
                    </a:lnTo>
                    <a:lnTo>
                      <a:pt x="1269" y="321"/>
                    </a:lnTo>
                    <a:lnTo>
                      <a:pt x="1267" y="299"/>
                    </a:lnTo>
                    <a:lnTo>
                      <a:pt x="1280" y="284"/>
                    </a:lnTo>
                    <a:lnTo>
                      <a:pt x="1298" y="270"/>
                    </a:lnTo>
                    <a:lnTo>
                      <a:pt x="1323" y="273"/>
                    </a:lnTo>
                    <a:lnTo>
                      <a:pt x="1342" y="270"/>
                    </a:lnTo>
                    <a:lnTo>
                      <a:pt x="1356" y="259"/>
                    </a:lnTo>
                    <a:lnTo>
                      <a:pt x="1364" y="265"/>
                    </a:lnTo>
                    <a:lnTo>
                      <a:pt x="1371" y="274"/>
                    </a:lnTo>
                    <a:lnTo>
                      <a:pt x="1375" y="265"/>
                    </a:lnTo>
                    <a:lnTo>
                      <a:pt x="1375" y="258"/>
                    </a:lnTo>
                    <a:lnTo>
                      <a:pt x="1366" y="234"/>
                    </a:lnTo>
                    <a:lnTo>
                      <a:pt x="1371" y="226"/>
                    </a:lnTo>
                    <a:lnTo>
                      <a:pt x="1367" y="212"/>
                    </a:lnTo>
                    <a:lnTo>
                      <a:pt x="1366" y="194"/>
                    </a:lnTo>
                    <a:lnTo>
                      <a:pt x="1364" y="189"/>
                    </a:lnTo>
                    <a:lnTo>
                      <a:pt x="1352" y="192"/>
                    </a:lnTo>
                    <a:lnTo>
                      <a:pt x="1347" y="178"/>
                    </a:lnTo>
                    <a:lnTo>
                      <a:pt x="1338" y="170"/>
                    </a:lnTo>
                    <a:lnTo>
                      <a:pt x="1330" y="155"/>
                    </a:lnTo>
                    <a:lnTo>
                      <a:pt x="1333" y="137"/>
                    </a:lnTo>
                    <a:lnTo>
                      <a:pt x="1342" y="123"/>
                    </a:lnTo>
                    <a:lnTo>
                      <a:pt x="1341" y="108"/>
                    </a:lnTo>
                    <a:lnTo>
                      <a:pt x="1319" y="88"/>
                    </a:lnTo>
                    <a:lnTo>
                      <a:pt x="1306" y="77"/>
                    </a:lnTo>
                    <a:lnTo>
                      <a:pt x="1292" y="79"/>
                    </a:lnTo>
                    <a:lnTo>
                      <a:pt x="1269" y="68"/>
                    </a:lnTo>
                    <a:lnTo>
                      <a:pt x="1243" y="65"/>
                    </a:lnTo>
                    <a:lnTo>
                      <a:pt x="1229" y="65"/>
                    </a:lnTo>
                    <a:lnTo>
                      <a:pt x="1220" y="62"/>
                    </a:lnTo>
                    <a:lnTo>
                      <a:pt x="1211" y="47"/>
                    </a:lnTo>
                    <a:lnTo>
                      <a:pt x="1203" y="43"/>
                    </a:lnTo>
                    <a:lnTo>
                      <a:pt x="1179" y="47"/>
                    </a:lnTo>
                    <a:lnTo>
                      <a:pt x="1167" y="46"/>
                    </a:lnTo>
                    <a:lnTo>
                      <a:pt x="1153" y="36"/>
                    </a:lnTo>
                    <a:lnTo>
                      <a:pt x="1143" y="8"/>
                    </a:lnTo>
                    <a:lnTo>
                      <a:pt x="1135" y="3"/>
                    </a:lnTo>
                    <a:lnTo>
                      <a:pt x="1124" y="0"/>
                    </a:lnTo>
                    <a:lnTo>
                      <a:pt x="1101" y="3"/>
                    </a:lnTo>
                    <a:lnTo>
                      <a:pt x="1085" y="7"/>
                    </a:lnTo>
                    <a:lnTo>
                      <a:pt x="1073" y="17"/>
                    </a:lnTo>
                    <a:lnTo>
                      <a:pt x="1062" y="30"/>
                    </a:lnTo>
                    <a:lnTo>
                      <a:pt x="1058" y="84"/>
                    </a:lnTo>
                    <a:lnTo>
                      <a:pt x="1052" y="98"/>
                    </a:lnTo>
                    <a:lnTo>
                      <a:pt x="1038" y="120"/>
                    </a:lnTo>
                    <a:lnTo>
                      <a:pt x="1022" y="132"/>
                    </a:lnTo>
                    <a:lnTo>
                      <a:pt x="1008" y="157"/>
                    </a:lnTo>
                    <a:lnTo>
                      <a:pt x="994" y="174"/>
                    </a:lnTo>
                    <a:lnTo>
                      <a:pt x="971" y="181"/>
                    </a:lnTo>
                    <a:lnTo>
                      <a:pt x="928" y="188"/>
                    </a:lnTo>
                    <a:lnTo>
                      <a:pt x="911" y="196"/>
                    </a:lnTo>
                    <a:lnTo>
                      <a:pt x="883" y="222"/>
                    </a:lnTo>
                    <a:lnTo>
                      <a:pt x="869" y="225"/>
                    </a:lnTo>
                    <a:lnTo>
                      <a:pt x="856" y="228"/>
                    </a:lnTo>
                    <a:lnTo>
                      <a:pt x="837" y="226"/>
                    </a:lnTo>
                    <a:lnTo>
                      <a:pt x="823" y="219"/>
                    </a:lnTo>
                    <a:lnTo>
                      <a:pt x="812" y="211"/>
                    </a:lnTo>
                    <a:lnTo>
                      <a:pt x="806" y="199"/>
                    </a:lnTo>
                    <a:lnTo>
                      <a:pt x="801" y="152"/>
                    </a:lnTo>
                    <a:lnTo>
                      <a:pt x="801" y="141"/>
                    </a:lnTo>
                    <a:lnTo>
                      <a:pt x="797" y="134"/>
                    </a:lnTo>
                    <a:lnTo>
                      <a:pt x="787" y="131"/>
                    </a:lnTo>
                    <a:lnTo>
                      <a:pt x="778" y="134"/>
                    </a:lnTo>
                    <a:lnTo>
                      <a:pt x="768" y="141"/>
                    </a:lnTo>
                    <a:lnTo>
                      <a:pt x="753" y="157"/>
                    </a:lnTo>
                    <a:lnTo>
                      <a:pt x="737" y="201"/>
                    </a:lnTo>
                    <a:lnTo>
                      <a:pt x="726" y="214"/>
                    </a:lnTo>
                    <a:lnTo>
                      <a:pt x="717" y="219"/>
                    </a:lnTo>
                    <a:lnTo>
                      <a:pt x="702" y="223"/>
                    </a:lnTo>
                    <a:lnTo>
                      <a:pt x="684" y="226"/>
                    </a:lnTo>
                    <a:lnTo>
                      <a:pt x="651" y="223"/>
                    </a:lnTo>
                    <a:lnTo>
                      <a:pt x="604" y="214"/>
                    </a:lnTo>
                    <a:lnTo>
                      <a:pt x="558" y="203"/>
                    </a:lnTo>
                    <a:lnTo>
                      <a:pt x="525" y="189"/>
                    </a:lnTo>
                    <a:lnTo>
                      <a:pt x="511" y="188"/>
                    </a:lnTo>
                    <a:lnTo>
                      <a:pt x="505" y="190"/>
                    </a:lnTo>
                    <a:lnTo>
                      <a:pt x="499" y="194"/>
                    </a:lnTo>
                    <a:lnTo>
                      <a:pt x="492" y="200"/>
                    </a:lnTo>
                    <a:lnTo>
                      <a:pt x="491" y="214"/>
                    </a:lnTo>
                    <a:lnTo>
                      <a:pt x="484" y="240"/>
                    </a:lnTo>
                    <a:lnTo>
                      <a:pt x="473" y="258"/>
                    </a:lnTo>
                    <a:lnTo>
                      <a:pt x="459" y="266"/>
                    </a:lnTo>
                    <a:lnTo>
                      <a:pt x="436" y="273"/>
                    </a:lnTo>
                    <a:lnTo>
                      <a:pt x="387" y="263"/>
                    </a:lnTo>
                    <a:lnTo>
                      <a:pt x="364" y="255"/>
                    </a:lnTo>
                    <a:lnTo>
                      <a:pt x="321" y="233"/>
                    </a:lnTo>
                    <a:lnTo>
                      <a:pt x="304" y="228"/>
                    </a:lnTo>
                    <a:lnTo>
                      <a:pt x="293" y="226"/>
                    </a:lnTo>
                    <a:lnTo>
                      <a:pt x="287" y="229"/>
                    </a:lnTo>
                    <a:lnTo>
                      <a:pt x="273" y="246"/>
                    </a:lnTo>
                    <a:lnTo>
                      <a:pt x="260" y="254"/>
                    </a:lnTo>
                    <a:lnTo>
                      <a:pt x="235" y="262"/>
                    </a:lnTo>
                    <a:lnTo>
                      <a:pt x="227" y="266"/>
                    </a:lnTo>
                    <a:lnTo>
                      <a:pt x="218" y="288"/>
                    </a:lnTo>
                    <a:lnTo>
                      <a:pt x="205" y="303"/>
                    </a:lnTo>
                    <a:lnTo>
                      <a:pt x="183" y="320"/>
                    </a:lnTo>
                    <a:lnTo>
                      <a:pt x="171" y="323"/>
                    </a:lnTo>
                    <a:lnTo>
                      <a:pt x="139" y="323"/>
                    </a:lnTo>
                    <a:lnTo>
                      <a:pt x="117" y="332"/>
                    </a:lnTo>
                    <a:lnTo>
                      <a:pt x="97" y="348"/>
                    </a:lnTo>
                    <a:lnTo>
                      <a:pt x="50" y="370"/>
                    </a:lnTo>
                    <a:lnTo>
                      <a:pt x="33" y="381"/>
                    </a:lnTo>
                    <a:lnTo>
                      <a:pt x="26" y="392"/>
                    </a:lnTo>
                    <a:lnTo>
                      <a:pt x="22" y="427"/>
                    </a:lnTo>
                    <a:lnTo>
                      <a:pt x="22" y="469"/>
                    </a:lnTo>
                    <a:lnTo>
                      <a:pt x="31" y="491"/>
                    </a:lnTo>
                    <a:lnTo>
                      <a:pt x="48" y="517"/>
                    </a:lnTo>
                    <a:lnTo>
                      <a:pt x="92" y="565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2" name="Freeform 46"/>
              <p:cNvSpPr>
                <a:spLocks/>
              </p:cNvSpPr>
              <p:nvPr/>
            </p:nvSpPr>
            <p:spPr bwMode="auto">
              <a:xfrm>
                <a:off x="3921" y="783"/>
                <a:ext cx="91" cy="68"/>
              </a:xfrm>
              <a:custGeom>
                <a:avLst/>
                <a:gdLst>
                  <a:gd name="T0" fmla="*/ 0 w 238"/>
                  <a:gd name="T1" fmla="*/ 0 h 178"/>
                  <a:gd name="T2" fmla="*/ 0 w 238"/>
                  <a:gd name="T3" fmla="*/ 0 h 178"/>
                  <a:gd name="T4" fmla="*/ 0 w 238"/>
                  <a:gd name="T5" fmla="*/ 0 h 178"/>
                  <a:gd name="T6" fmla="*/ 0 w 238"/>
                  <a:gd name="T7" fmla="*/ 0 h 178"/>
                  <a:gd name="T8" fmla="*/ 0 w 238"/>
                  <a:gd name="T9" fmla="*/ 0 h 178"/>
                  <a:gd name="T10" fmla="*/ 0 w 238"/>
                  <a:gd name="T11" fmla="*/ 0 h 178"/>
                  <a:gd name="T12" fmla="*/ 0 w 238"/>
                  <a:gd name="T13" fmla="*/ 0 h 178"/>
                  <a:gd name="T14" fmla="*/ 0 w 238"/>
                  <a:gd name="T15" fmla="*/ 0 h 178"/>
                  <a:gd name="T16" fmla="*/ 0 w 238"/>
                  <a:gd name="T17" fmla="*/ 0 h 178"/>
                  <a:gd name="T18" fmla="*/ 0 w 238"/>
                  <a:gd name="T19" fmla="*/ 0 h 178"/>
                  <a:gd name="T20" fmla="*/ 0 w 238"/>
                  <a:gd name="T21" fmla="*/ 0 h 178"/>
                  <a:gd name="T22" fmla="*/ 0 w 238"/>
                  <a:gd name="T23" fmla="*/ 0 h 178"/>
                  <a:gd name="T24" fmla="*/ 0 w 238"/>
                  <a:gd name="T25" fmla="*/ 0 h 178"/>
                  <a:gd name="T26" fmla="*/ 0 w 238"/>
                  <a:gd name="T27" fmla="*/ 0 h 178"/>
                  <a:gd name="T28" fmla="*/ 0 w 238"/>
                  <a:gd name="T29" fmla="*/ 0 h 178"/>
                  <a:gd name="T30" fmla="*/ 0 w 238"/>
                  <a:gd name="T31" fmla="*/ 0 h 178"/>
                  <a:gd name="T32" fmla="*/ 0 w 238"/>
                  <a:gd name="T33" fmla="*/ 0 h 178"/>
                  <a:gd name="T34" fmla="*/ 0 w 238"/>
                  <a:gd name="T35" fmla="*/ 0 h 178"/>
                  <a:gd name="T36" fmla="*/ 0 w 238"/>
                  <a:gd name="T37" fmla="*/ 0 h 178"/>
                  <a:gd name="T38" fmla="*/ 0 w 238"/>
                  <a:gd name="T39" fmla="*/ 0 h 178"/>
                  <a:gd name="T40" fmla="*/ 0 w 238"/>
                  <a:gd name="T41" fmla="*/ 0 h 178"/>
                  <a:gd name="T42" fmla="*/ 0 w 238"/>
                  <a:gd name="T43" fmla="*/ 0 h 178"/>
                  <a:gd name="T44" fmla="*/ 0 w 238"/>
                  <a:gd name="T45" fmla="*/ 0 h 178"/>
                  <a:gd name="T46" fmla="*/ 0 w 238"/>
                  <a:gd name="T47" fmla="*/ 0 h 178"/>
                  <a:gd name="T48" fmla="*/ 0 w 238"/>
                  <a:gd name="T49" fmla="*/ 0 h 178"/>
                  <a:gd name="T50" fmla="*/ 0 w 238"/>
                  <a:gd name="T51" fmla="*/ 0 h 178"/>
                  <a:gd name="T52" fmla="*/ 0 w 238"/>
                  <a:gd name="T53" fmla="*/ 0 h 178"/>
                  <a:gd name="T54" fmla="*/ 0 w 238"/>
                  <a:gd name="T55" fmla="*/ 0 h 178"/>
                  <a:gd name="T56" fmla="*/ 0 w 238"/>
                  <a:gd name="T57" fmla="*/ 0 h 178"/>
                  <a:gd name="T58" fmla="*/ 0 w 238"/>
                  <a:gd name="T59" fmla="*/ 0 h 178"/>
                  <a:gd name="T60" fmla="*/ 0 w 238"/>
                  <a:gd name="T61" fmla="*/ 0 h 178"/>
                  <a:gd name="T62" fmla="*/ 0 w 238"/>
                  <a:gd name="T63" fmla="*/ 0 h 178"/>
                  <a:gd name="T64" fmla="*/ 0 w 238"/>
                  <a:gd name="T65" fmla="*/ 0 h 178"/>
                  <a:gd name="T66" fmla="*/ 0 w 238"/>
                  <a:gd name="T67" fmla="*/ 0 h 178"/>
                  <a:gd name="T68" fmla="*/ 0 w 238"/>
                  <a:gd name="T69" fmla="*/ 0 h 178"/>
                  <a:gd name="T70" fmla="*/ 0 w 238"/>
                  <a:gd name="T71" fmla="*/ 0 h 178"/>
                  <a:gd name="T72" fmla="*/ 0 w 238"/>
                  <a:gd name="T73" fmla="*/ 0 h 178"/>
                  <a:gd name="T74" fmla="*/ 0 w 238"/>
                  <a:gd name="T75" fmla="*/ 0 h 178"/>
                  <a:gd name="T76" fmla="*/ 0 w 238"/>
                  <a:gd name="T77" fmla="*/ 0 h 178"/>
                  <a:gd name="T78" fmla="*/ 0 w 238"/>
                  <a:gd name="T79" fmla="*/ 0 h 178"/>
                  <a:gd name="T80" fmla="*/ 0 w 238"/>
                  <a:gd name="T81" fmla="*/ 0 h 178"/>
                  <a:gd name="T82" fmla="*/ 0 w 238"/>
                  <a:gd name="T83" fmla="*/ 0 h 178"/>
                  <a:gd name="T84" fmla="*/ 0 w 238"/>
                  <a:gd name="T85" fmla="*/ 0 h 1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178"/>
                  <a:gd name="T131" fmla="*/ 238 w 238"/>
                  <a:gd name="T132" fmla="*/ 178 h 1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178">
                    <a:moveTo>
                      <a:pt x="0" y="79"/>
                    </a:moveTo>
                    <a:lnTo>
                      <a:pt x="0" y="88"/>
                    </a:lnTo>
                    <a:lnTo>
                      <a:pt x="19" y="91"/>
                    </a:lnTo>
                    <a:lnTo>
                      <a:pt x="24" y="97"/>
                    </a:lnTo>
                    <a:lnTo>
                      <a:pt x="20" y="123"/>
                    </a:lnTo>
                    <a:lnTo>
                      <a:pt x="6" y="130"/>
                    </a:lnTo>
                    <a:lnTo>
                      <a:pt x="9" y="164"/>
                    </a:lnTo>
                    <a:lnTo>
                      <a:pt x="16" y="175"/>
                    </a:lnTo>
                    <a:lnTo>
                      <a:pt x="27" y="178"/>
                    </a:lnTo>
                    <a:lnTo>
                      <a:pt x="39" y="174"/>
                    </a:lnTo>
                    <a:lnTo>
                      <a:pt x="56" y="163"/>
                    </a:lnTo>
                    <a:lnTo>
                      <a:pt x="69" y="162"/>
                    </a:lnTo>
                    <a:lnTo>
                      <a:pt x="82" y="166"/>
                    </a:lnTo>
                    <a:lnTo>
                      <a:pt x="96" y="178"/>
                    </a:lnTo>
                    <a:lnTo>
                      <a:pt x="108" y="178"/>
                    </a:lnTo>
                    <a:lnTo>
                      <a:pt x="122" y="177"/>
                    </a:lnTo>
                    <a:lnTo>
                      <a:pt x="138" y="153"/>
                    </a:lnTo>
                    <a:lnTo>
                      <a:pt x="157" y="137"/>
                    </a:lnTo>
                    <a:lnTo>
                      <a:pt x="177" y="131"/>
                    </a:lnTo>
                    <a:lnTo>
                      <a:pt x="183" y="127"/>
                    </a:lnTo>
                    <a:lnTo>
                      <a:pt x="188" y="115"/>
                    </a:lnTo>
                    <a:lnTo>
                      <a:pt x="193" y="110"/>
                    </a:lnTo>
                    <a:lnTo>
                      <a:pt x="213" y="108"/>
                    </a:lnTo>
                    <a:lnTo>
                      <a:pt x="218" y="104"/>
                    </a:lnTo>
                    <a:lnTo>
                      <a:pt x="220" y="97"/>
                    </a:lnTo>
                    <a:lnTo>
                      <a:pt x="218" y="76"/>
                    </a:lnTo>
                    <a:lnTo>
                      <a:pt x="221" y="72"/>
                    </a:lnTo>
                    <a:lnTo>
                      <a:pt x="231" y="66"/>
                    </a:lnTo>
                    <a:lnTo>
                      <a:pt x="237" y="59"/>
                    </a:lnTo>
                    <a:lnTo>
                      <a:pt x="238" y="47"/>
                    </a:lnTo>
                    <a:lnTo>
                      <a:pt x="227" y="20"/>
                    </a:lnTo>
                    <a:lnTo>
                      <a:pt x="221" y="14"/>
                    </a:lnTo>
                    <a:lnTo>
                      <a:pt x="155" y="22"/>
                    </a:lnTo>
                    <a:lnTo>
                      <a:pt x="132" y="21"/>
                    </a:lnTo>
                    <a:lnTo>
                      <a:pt x="113" y="3"/>
                    </a:lnTo>
                    <a:lnTo>
                      <a:pt x="99" y="0"/>
                    </a:lnTo>
                    <a:lnTo>
                      <a:pt x="83" y="6"/>
                    </a:lnTo>
                    <a:lnTo>
                      <a:pt x="67" y="20"/>
                    </a:lnTo>
                    <a:lnTo>
                      <a:pt x="53" y="28"/>
                    </a:lnTo>
                    <a:lnTo>
                      <a:pt x="22" y="33"/>
                    </a:lnTo>
                    <a:lnTo>
                      <a:pt x="14" y="39"/>
                    </a:lnTo>
                    <a:lnTo>
                      <a:pt x="13" y="58"/>
                    </a:lnTo>
                    <a:lnTo>
                      <a:pt x="0" y="79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3" name="Freeform 47"/>
              <p:cNvSpPr>
                <a:spLocks/>
              </p:cNvSpPr>
              <p:nvPr/>
            </p:nvSpPr>
            <p:spPr bwMode="auto">
              <a:xfrm>
                <a:off x="3921" y="783"/>
                <a:ext cx="91" cy="68"/>
              </a:xfrm>
              <a:custGeom>
                <a:avLst/>
                <a:gdLst>
                  <a:gd name="T0" fmla="*/ 0 w 238"/>
                  <a:gd name="T1" fmla="*/ 0 h 178"/>
                  <a:gd name="T2" fmla="*/ 0 w 238"/>
                  <a:gd name="T3" fmla="*/ 0 h 178"/>
                  <a:gd name="T4" fmla="*/ 0 w 238"/>
                  <a:gd name="T5" fmla="*/ 0 h 178"/>
                  <a:gd name="T6" fmla="*/ 0 w 238"/>
                  <a:gd name="T7" fmla="*/ 0 h 178"/>
                  <a:gd name="T8" fmla="*/ 0 w 238"/>
                  <a:gd name="T9" fmla="*/ 0 h 178"/>
                  <a:gd name="T10" fmla="*/ 0 w 238"/>
                  <a:gd name="T11" fmla="*/ 0 h 178"/>
                  <a:gd name="T12" fmla="*/ 0 w 238"/>
                  <a:gd name="T13" fmla="*/ 0 h 178"/>
                  <a:gd name="T14" fmla="*/ 0 w 238"/>
                  <a:gd name="T15" fmla="*/ 0 h 178"/>
                  <a:gd name="T16" fmla="*/ 0 w 238"/>
                  <a:gd name="T17" fmla="*/ 0 h 178"/>
                  <a:gd name="T18" fmla="*/ 0 w 238"/>
                  <a:gd name="T19" fmla="*/ 0 h 178"/>
                  <a:gd name="T20" fmla="*/ 0 w 238"/>
                  <a:gd name="T21" fmla="*/ 0 h 178"/>
                  <a:gd name="T22" fmla="*/ 0 w 238"/>
                  <a:gd name="T23" fmla="*/ 0 h 178"/>
                  <a:gd name="T24" fmla="*/ 0 w 238"/>
                  <a:gd name="T25" fmla="*/ 0 h 178"/>
                  <a:gd name="T26" fmla="*/ 0 w 238"/>
                  <a:gd name="T27" fmla="*/ 0 h 178"/>
                  <a:gd name="T28" fmla="*/ 0 w 238"/>
                  <a:gd name="T29" fmla="*/ 0 h 178"/>
                  <a:gd name="T30" fmla="*/ 0 w 238"/>
                  <a:gd name="T31" fmla="*/ 0 h 178"/>
                  <a:gd name="T32" fmla="*/ 0 w 238"/>
                  <a:gd name="T33" fmla="*/ 0 h 178"/>
                  <a:gd name="T34" fmla="*/ 0 w 238"/>
                  <a:gd name="T35" fmla="*/ 0 h 178"/>
                  <a:gd name="T36" fmla="*/ 0 w 238"/>
                  <a:gd name="T37" fmla="*/ 0 h 178"/>
                  <a:gd name="T38" fmla="*/ 0 w 238"/>
                  <a:gd name="T39" fmla="*/ 0 h 178"/>
                  <a:gd name="T40" fmla="*/ 0 w 238"/>
                  <a:gd name="T41" fmla="*/ 0 h 178"/>
                  <a:gd name="T42" fmla="*/ 0 w 238"/>
                  <a:gd name="T43" fmla="*/ 0 h 178"/>
                  <a:gd name="T44" fmla="*/ 0 w 238"/>
                  <a:gd name="T45" fmla="*/ 0 h 178"/>
                  <a:gd name="T46" fmla="*/ 0 w 238"/>
                  <a:gd name="T47" fmla="*/ 0 h 178"/>
                  <a:gd name="T48" fmla="*/ 0 w 238"/>
                  <a:gd name="T49" fmla="*/ 0 h 178"/>
                  <a:gd name="T50" fmla="*/ 0 w 238"/>
                  <a:gd name="T51" fmla="*/ 0 h 178"/>
                  <a:gd name="T52" fmla="*/ 0 w 238"/>
                  <a:gd name="T53" fmla="*/ 0 h 178"/>
                  <a:gd name="T54" fmla="*/ 0 w 238"/>
                  <a:gd name="T55" fmla="*/ 0 h 178"/>
                  <a:gd name="T56" fmla="*/ 0 w 238"/>
                  <a:gd name="T57" fmla="*/ 0 h 178"/>
                  <a:gd name="T58" fmla="*/ 0 w 238"/>
                  <a:gd name="T59" fmla="*/ 0 h 178"/>
                  <a:gd name="T60" fmla="*/ 0 w 238"/>
                  <a:gd name="T61" fmla="*/ 0 h 178"/>
                  <a:gd name="T62" fmla="*/ 0 w 238"/>
                  <a:gd name="T63" fmla="*/ 0 h 178"/>
                  <a:gd name="T64" fmla="*/ 0 w 238"/>
                  <a:gd name="T65" fmla="*/ 0 h 178"/>
                  <a:gd name="T66" fmla="*/ 0 w 238"/>
                  <a:gd name="T67" fmla="*/ 0 h 178"/>
                  <a:gd name="T68" fmla="*/ 0 w 238"/>
                  <a:gd name="T69" fmla="*/ 0 h 178"/>
                  <a:gd name="T70" fmla="*/ 0 w 238"/>
                  <a:gd name="T71" fmla="*/ 0 h 178"/>
                  <a:gd name="T72" fmla="*/ 0 w 238"/>
                  <a:gd name="T73" fmla="*/ 0 h 178"/>
                  <a:gd name="T74" fmla="*/ 0 w 238"/>
                  <a:gd name="T75" fmla="*/ 0 h 178"/>
                  <a:gd name="T76" fmla="*/ 0 w 238"/>
                  <a:gd name="T77" fmla="*/ 0 h 178"/>
                  <a:gd name="T78" fmla="*/ 0 w 238"/>
                  <a:gd name="T79" fmla="*/ 0 h 178"/>
                  <a:gd name="T80" fmla="*/ 0 w 238"/>
                  <a:gd name="T81" fmla="*/ 0 h 178"/>
                  <a:gd name="T82" fmla="*/ 0 w 238"/>
                  <a:gd name="T83" fmla="*/ 0 h 178"/>
                  <a:gd name="T84" fmla="*/ 0 w 238"/>
                  <a:gd name="T85" fmla="*/ 0 h 1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178"/>
                  <a:gd name="T131" fmla="*/ 238 w 238"/>
                  <a:gd name="T132" fmla="*/ 178 h 1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178">
                    <a:moveTo>
                      <a:pt x="0" y="79"/>
                    </a:moveTo>
                    <a:lnTo>
                      <a:pt x="0" y="88"/>
                    </a:lnTo>
                    <a:lnTo>
                      <a:pt x="19" y="91"/>
                    </a:lnTo>
                    <a:lnTo>
                      <a:pt x="24" y="97"/>
                    </a:lnTo>
                    <a:lnTo>
                      <a:pt x="20" y="123"/>
                    </a:lnTo>
                    <a:lnTo>
                      <a:pt x="6" y="130"/>
                    </a:lnTo>
                    <a:lnTo>
                      <a:pt x="9" y="164"/>
                    </a:lnTo>
                    <a:lnTo>
                      <a:pt x="16" y="175"/>
                    </a:lnTo>
                    <a:lnTo>
                      <a:pt x="27" y="178"/>
                    </a:lnTo>
                    <a:lnTo>
                      <a:pt x="39" y="174"/>
                    </a:lnTo>
                    <a:lnTo>
                      <a:pt x="56" y="163"/>
                    </a:lnTo>
                    <a:lnTo>
                      <a:pt x="69" y="162"/>
                    </a:lnTo>
                    <a:lnTo>
                      <a:pt x="82" y="166"/>
                    </a:lnTo>
                    <a:lnTo>
                      <a:pt x="96" y="178"/>
                    </a:lnTo>
                    <a:lnTo>
                      <a:pt x="108" y="178"/>
                    </a:lnTo>
                    <a:lnTo>
                      <a:pt x="122" y="177"/>
                    </a:lnTo>
                    <a:lnTo>
                      <a:pt x="138" y="153"/>
                    </a:lnTo>
                    <a:lnTo>
                      <a:pt x="157" y="137"/>
                    </a:lnTo>
                    <a:lnTo>
                      <a:pt x="177" y="131"/>
                    </a:lnTo>
                    <a:lnTo>
                      <a:pt x="183" y="127"/>
                    </a:lnTo>
                    <a:lnTo>
                      <a:pt x="188" y="115"/>
                    </a:lnTo>
                    <a:lnTo>
                      <a:pt x="193" y="110"/>
                    </a:lnTo>
                    <a:lnTo>
                      <a:pt x="213" y="108"/>
                    </a:lnTo>
                    <a:lnTo>
                      <a:pt x="218" y="104"/>
                    </a:lnTo>
                    <a:lnTo>
                      <a:pt x="220" y="97"/>
                    </a:lnTo>
                    <a:lnTo>
                      <a:pt x="218" y="76"/>
                    </a:lnTo>
                    <a:lnTo>
                      <a:pt x="221" y="72"/>
                    </a:lnTo>
                    <a:lnTo>
                      <a:pt x="231" y="66"/>
                    </a:lnTo>
                    <a:lnTo>
                      <a:pt x="237" y="59"/>
                    </a:lnTo>
                    <a:lnTo>
                      <a:pt x="238" y="47"/>
                    </a:lnTo>
                    <a:lnTo>
                      <a:pt x="227" y="20"/>
                    </a:lnTo>
                    <a:lnTo>
                      <a:pt x="221" y="14"/>
                    </a:lnTo>
                    <a:lnTo>
                      <a:pt x="155" y="22"/>
                    </a:lnTo>
                    <a:lnTo>
                      <a:pt x="132" y="21"/>
                    </a:lnTo>
                    <a:lnTo>
                      <a:pt x="113" y="3"/>
                    </a:lnTo>
                    <a:lnTo>
                      <a:pt x="99" y="0"/>
                    </a:lnTo>
                    <a:lnTo>
                      <a:pt x="83" y="6"/>
                    </a:lnTo>
                    <a:lnTo>
                      <a:pt x="67" y="20"/>
                    </a:lnTo>
                    <a:lnTo>
                      <a:pt x="53" y="28"/>
                    </a:lnTo>
                    <a:lnTo>
                      <a:pt x="22" y="33"/>
                    </a:lnTo>
                    <a:lnTo>
                      <a:pt x="14" y="39"/>
                    </a:lnTo>
                    <a:lnTo>
                      <a:pt x="13" y="58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4" name="Freeform 48"/>
              <p:cNvSpPr>
                <a:spLocks/>
              </p:cNvSpPr>
              <p:nvPr/>
            </p:nvSpPr>
            <p:spPr bwMode="auto">
              <a:xfrm>
                <a:off x="4008" y="1048"/>
                <a:ext cx="482" cy="534"/>
              </a:xfrm>
              <a:custGeom>
                <a:avLst/>
                <a:gdLst>
                  <a:gd name="T0" fmla="*/ 0 w 1255"/>
                  <a:gd name="T1" fmla="*/ 0 h 1392"/>
                  <a:gd name="T2" fmla="*/ 0 w 1255"/>
                  <a:gd name="T3" fmla="*/ 0 h 1392"/>
                  <a:gd name="T4" fmla="*/ 0 w 1255"/>
                  <a:gd name="T5" fmla="*/ 0 h 1392"/>
                  <a:gd name="T6" fmla="*/ 0 w 1255"/>
                  <a:gd name="T7" fmla="*/ 0 h 1392"/>
                  <a:gd name="T8" fmla="*/ 0 w 1255"/>
                  <a:gd name="T9" fmla="*/ 0 h 1392"/>
                  <a:gd name="T10" fmla="*/ 0 w 1255"/>
                  <a:gd name="T11" fmla="*/ 0 h 1392"/>
                  <a:gd name="T12" fmla="*/ 0 w 1255"/>
                  <a:gd name="T13" fmla="*/ 0 h 1392"/>
                  <a:gd name="T14" fmla="*/ 0 w 1255"/>
                  <a:gd name="T15" fmla="*/ 0 h 1392"/>
                  <a:gd name="T16" fmla="*/ 0 w 1255"/>
                  <a:gd name="T17" fmla="*/ 0 h 1392"/>
                  <a:gd name="T18" fmla="*/ 0 w 1255"/>
                  <a:gd name="T19" fmla="*/ 0 h 1392"/>
                  <a:gd name="T20" fmla="*/ 0 w 1255"/>
                  <a:gd name="T21" fmla="*/ 0 h 1392"/>
                  <a:gd name="T22" fmla="*/ 0 w 1255"/>
                  <a:gd name="T23" fmla="*/ 0 h 1392"/>
                  <a:gd name="T24" fmla="*/ 0 w 1255"/>
                  <a:gd name="T25" fmla="*/ 0 h 1392"/>
                  <a:gd name="T26" fmla="*/ 0 w 1255"/>
                  <a:gd name="T27" fmla="*/ 0 h 1392"/>
                  <a:gd name="T28" fmla="*/ 0 w 1255"/>
                  <a:gd name="T29" fmla="*/ 0 h 1392"/>
                  <a:gd name="T30" fmla="*/ 0 w 1255"/>
                  <a:gd name="T31" fmla="*/ 0 h 1392"/>
                  <a:gd name="T32" fmla="*/ 0 w 1255"/>
                  <a:gd name="T33" fmla="*/ 0 h 1392"/>
                  <a:gd name="T34" fmla="*/ 0 w 1255"/>
                  <a:gd name="T35" fmla="*/ 0 h 1392"/>
                  <a:gd name="T36" fmla="*/ 0 w 1255"/>
                  <a:gd name="T37" fmla="*/ 0 h 1392"/>
                  <a:gd name="T38" fmla="*/ 0 w 1255"/>
                  <a:gd name="T39" fmla="*/ 0 h 1392"/>
                  <a:gd name="T40" fmla="*/ 0 w 1255"/>
                  <a:gd name="T41" fmla="*/ 0 h 1392"/>
                  <a:gd name="T42" fmla="*/ 0 w 1255"/>
                  <a:gd name="T43" fmla="*/ 0 h 1392"/>
                  <a:gd name="T44" fmla="*/ 0 w 1255"/>
                  <a:gd name="T45" fmla="*/ 0 h 1392"/>
                  <a:gd name="T46" fmla="*/ 0 w 1255"/>
                  <a:gd name="T47" fmla="*/ 0 h 1392"/>
                  <a:gd name="T48" fmla="*/ 0 w 1255"/>
                  <a:gd name="T49" fmla="*/ 0 h 1392"/>
                  <a:gd name="T50" fmla="*/ 0 w 1255"/>
                  <a:gd name="T51" fmla="*/ 0 h 1392"/>
                  <a:gd name="T52" fmla="*/ 0 w 1255"/>
                  <a:gd name="T53" fmla="*/ 0 h 1392"/>
                  <a:gd name="T54" fmla="*/ 0 w 1255"/>
                  <a:gd name="T55" fmla="*/ 0 h 1392"/>
                  <a:gd name="T56" fmla="*/ 0 w 1255"/>
                  <a:gd name="T57" fmla="*/ 0 h 1392"/>
                  <a:gd name="T58" fmla="*/ 0 w 1255"/>
                  <a:gd name="T59" fmla="*/ 0 h 1392"/>
                  <a:gd name="T60" fmla="*/ 0 w 1255"/>
                  <a:gd name="T61" fmla="*/ 0 h 1392"/>
                  <a:gd name="T62" fmla="*/ 0 w 1255"/>
                  <a:gd name="T63" fmla="*/ 0 h 1392"/>
                  <a:gd name="T64" fmla="*/ 0 w 1255"/>
                  <a:gd name="T65" fmla="*/ 0 h 1392"/>
                  <a:gd name="T66" fmla="*/ 0 w 1255"/>
                  <a:gd name="T67" fmla="*/ 0 h 1392"/>
                  <a:gd name="T68" fmla="*/ 0 w 1255"/>
                  <a:gd name="T69" fmla="*/ 0 h 1392"/>
                  <a:gd name="T70" fmla="*/ 0 w 1255"/>
                  <a:gd name="T71" fmla="*/ 0 h 1392"/>
                  <a:gd name="T72" fmla="*/ 0 w 1255"/>
                  <a:gd name="T73" fmla="*/ 0 h 1392"/>
                  <a:gd name="T74" fmla="*/ 0 w 1255"/>
                  <a:gd name="T75" fmla="*/ 0 h 1392"/>
                  <a:gd name="T76" fmla="*/ 0 w 1255"/>
                  <a:gd name="T77" fmla="*/ 0 h 1392"/>
                  <a:gd name="T78" fmla="*/ 0 w 1255"/>
                  <a:gd name="T79" fmla="*/ 0 h 1392"/>
                  <a:gd name="T80" fmla="*/ 0 w 1255"/>
                  <a:gd name="T81" fmla="*/ 0 h 1392"/>
                  <a:gd name="T82" fmla="*/ 0 w 1255"/>
                  <a:gd name="T83" fmla="*/ 0 h 1392"/>
                  <a:gd name="T84" fmla="*/ 0 w 1255"/>
                  <a:gd name="T85" fmla="*/ 0 h 1392"/>
                  <a:gd name="T86" fmla="*/ 0 w 1255"/>
                  <a:gd name="T87" fmla="*/ 0 h 1392"/>
                  <a:gd name="T88" fmla="*/ 0 w 1255"/>
                  <a:gd name="T89" fmla="*/ 0 h 1392"/>
                  <a:gd name="T90" fmla="*/ 0 w 1255"/>
                  <a:gd name="T91" fmla="*/ 0 h 1392"/>
                  <a:gd name="T92" fmla="*/ 0 w 1255"/>
                  <a:gd name="T93" fmla="*/ 0 h 1392"/>
                  <a:gd name="T94" fmla="*/ 0 w 1255"/>
                  <a:gd name="T95" fmla="*/ 0 h 1392"/>
                  <a:gd name="T96" fmla="*/ 0 w 1255"/>
                  <a:gd name="T97" fmla="*/ 0 h 1392"/>
                  <a:gd name="T98" fmla="*/ 0 w 1255"/>
                  <a:gd name="T99" fmla="*/ 0 h 1392"/>
                  <a:gd name="T100" fmla="*/ 0 w 1255"/>
                  <a:gd name="T101" fmla="*/ 0 h 1392"/>
                  <a:gd name="T102" fmla="*/ 0 w 1255"/>
                  <a:gd name="T103" fmla="*/ 0 h 1392"/>
                  <a:gd name="T104" fmla="*/ 0 w 1255"/>
                  <a:gd name="T105" fmla="*/ 0 h 1392"/>
                  <a:gd name="T106" fmla="*/ 0 w 1255"/>
                  <a:gd name="T107" fmla="*/ 0 h 1392"/>
                  <a:gd name="T108" fmla="*/ 0 w 1255"/>
                  <a:gd name="T109" fmla="*/ 0 h 1392"/>
                  <a:gd name="T110" fmla="*/ 0 w 1255"/>
                  <a:gd name="T111" fmla="*/ 0 h 1392"/>
                  <a:gd name="T112" fmla="*/ 0 w 1255"/>
                  <a:gd name="T113" fmla="*/ 0 h 1392"/>
                  <a:gd name="T114" fmla="*/ 0 w 1255"/>
                  <a:gd name="T115" fmla="*/ 0 h 1392"/>
                  <a:gd name="T116" fmla="*/ 0 w 1255"/>
                  <a:gd name="T117" fmla="*/ 0 h 1392"/>
                  <a:gd name="T118" fmla="*/ 0 w 1255"/>
                  <a:gd name="T119" fmla="*/ 0 h 1392"/>
                  <a:gd name="T120" fmla="*/ 0 w 1255"/>
                  <a:gd name="T121" fmla="*/ 0 h 1392"/>
                  <a:gd name="T122" fmla="*/ 0 w 1255"/>
                  <a:gd name="T123" fmla="*/ 0 h 1392"/>
                  <a:gd name="T124" fmla="*/ 0 w 1255"/>
                  <a:gd name="T125" fmla="*/ 0 h 13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55"/>
                  <a:gd name="T190" fmla="*/ 0 h 1392"/>
                  <a:gd name="T191" fmla="*/ 1255 w 1255"/>
                  <a:gd name="T192" fmla="*/ 1392 h 139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55" h="1392">
                    <a:moveTo>
                      <a:pt x="556" y="19"/>
                    </a:moveTo>
                    <a:lnTo>
                      <a:pt x="565" y="0"/>
                    </a:lnTo>
                    <a:lnTo>
                      <a:pt x="610" y="21"/>
                    </a:lnTo>
                    <a:lnTo>
                      <a:pt x="617" y="37"/>
                    </a:lnTo>
                    <a:lnTo>
                      <a:pt x="673" y="59"/>
                    </a:lnTo>
                    <a:lnTo>
                      <a:pt x="676" y="70"/>
                    </a:lnTo>
                    <a:lnTo>
                      <a:pt x="673" y="81"/>
                    </a:lnTo>
                    <a:lnTo>
                      <a:pt x="733" y="105"/>
                    </a:lnTo>
                    <a:lnTo>
                      <a:pt x="719" y="113"/>
                    </a:lnTo>
                    <a:lnTo>
                      <a:pt x="717" y="117"/>
                    </a:lnTo>
                    <a:lnTo>
                      <a:pt x="719" y="127"/>
                    </a:lnTo>
                    <a:lnTo>
                      <a:pt x="712" y="138"/>
                    </a:lnTo>
                    <a:lnTo>
                      <a:pt x="711" y="147"/>
                    </a:lnTo>
                    <a:lnTo>
                      <a:pt x="711" y="152"/>
                    </a:lnTo>
                    <a:lnTo>
                      <a:pt x="720" y="154"/>
                    </a:lnTo>
                    <a:lnTo>
                      <a:pt x="722" y="156"/>
                    </a:lnTo>
                    <a:lnTo>
                      <a:pt x="725" y="164"/>
                    </a:lnTo>
                    <a:lnTo>
                      <a:pt x="734" y="164"/>
                    </a:lnTo>
                    <a:lnTo>
                      <a:pt x="739" y="154"/>
                    </a:lnTo>
                    <a:lnTo>
                      <a:pt x="744" y="157"/>
                    </a:lnTo>
                    <a:lnTo>
                      <a:pt x="745" y="167"/>
                    </a:lnTo>
                    <a:lnTo>
                      <a:pt x="756" y="179"/>
                    </a:lnTo>
                    <a:lnTo>
                      <a:pt x="758" y="183"/>
                    </a:lnTo>
                    <a:lnTo>
                      <a:pt x="753" y="190"/>
                    </a:lnTo>
                    <a:lnTo>
                      <a:pt x="753" y="194"/>
                    </a:lnTo>
                    <a:lnTo>
                      <a:pt x="756" y="197"/>
                    </a:lnTo>
                    <a:lnTo>
                      <a:pt x="764" y="198"/>
                    </a:lnTo>
                    <a:lnTo>
                      <a:pt x="767" y="200"/>
                    </a:lnTo>
                    <a:lnTo>
                      <a:pt x="764" y="207"/>
                    </a:lnTo>
                    <a:lnTo>
                      <a:pt x="756" y="207"/>
                    </a:lnTo>
                    <a:lnTo>
                      <a:pt x="755" y="211"/>
                    </a:lnTo>
                    <a:lnTo>
                      <a:pt x="758" y="216"/>
                    </a:lnTo>
                    <a:lnTo>
                      <a:pt x="769" y="220"/>
                    </a:lnTo>
                    <a:lnTo>
                      <a:pt x="777" y="222"/>
                    </a:lnTo>
                    <a:lnTo>
                      <a:pt x="775" y="227"/>
                    </a:lnTo>
                    <a:lnTo>
                      <a:pt x="769" y="231"/>
                    </a:lnTo>
                    <a:lnTo>
                      <a:pt x="767" y="241"/>
                    </a:lnTo>
                    <a:lnTo>
                      <a:pt x="758" y="259"/>
                    </a:lnTo>
                    <a:lnTo>
                      <a:pt x="758" y="266"/>
                    </a:lnTo>
                    <a:lnTo>
                      <a:pt x="761" y="271"/>
                    </a:lnTo>
                    <a:lnTo>
                      <a:pt x="777" y="274"/>
                    </a:lnTo>
                    <a:lnTo>
                      <a:pt x="778" y="276"/>
                    </a:lnTo>
                    <a:lnTo>
                      <a:pt x="778" y="282"/>
                    </a:lnTo>
                    <a:lnTo>
                      <a:pt x="777" y="288"/>
                    </a:lnTo>
                    <a:lnTo>
                      <a:pt x="785" y="303"/>
                    </a:lnTo>
                    <a:lnTo>
                      <a:pt x="785" y="316"/>
                    </a:lnTo>
                    <a:lnTo>
                      <a:pt x="783" y="321"/>
                    </a:lnTo>
                    <a:lnTo>
                      <a:pt x="770" y="322"/>
                    </a:lnTo>
                    <a:lnTo>
                      <a:pt x="764" y="331"/>
                    </a:lnTo>
                    <a:lnTo>
                      <a:pt x="763" y="343"/>
                    </a:lnTo>
                    <a:lnTo>
                      <a:pt x="764" y="347"/>
                    </a:lnTo>
                    <a:lnTo>
                      <a:pt x="769" y="354"/>
                    </a:lnTo>
                    <a:lnTo>
                      <a:pt x="767" y="358"/>
                    </a:lnTo>
                    <a:lnTo>
                      <a:pt x="763" y="371"/>
                    </a:lnTo>
                    <a:lnTo>
                      <a:pt x="766" y="376"/>
                    </a:lnTo>
                    <a:lnTo>
                      <a:pt x="770" y="373"/>
                    </a:lnTo>
                    <a:lnTo>
                      <a:pt x="777" y="379"/>
                    </a:lnTo>
                    <a:lnTo>
                      <a:pt x="783" y="382"/>
                    </a:lnTo>
                    <a:lnTo>
                      <a:pt x="781" y="389"/>
                    </a:lnTo>
                    <a:lnTo>
                      <a:pt x="781" y="394"/>
                    </a:lnTo>
                    <a:lnTo>
                      <a:pt x="777" y="397"/>
                    </a:lnTo>
                    <a:lnTo>
                      <a:pt x="770" y="398"/>
                    </a:lnTo>
                    <a:lnTo>
                      <a:pt x="770" y="404"/>
                    </a:lnTo>
                    <a:lnTo>
                      <a:pt x="780" y="411"/>
                    </a:lnTo>
                    <a:lnTo>
                      <a:pt x="781" y="422"/>
                    </a:lnTo>
                    <a:lnTo>
                      <a:pt x="791" y="436"/>
                    </a:lnTo>
                    <a:lnTo>
                      <a:pt x="788" y="451"/>
                    </a:lnTo>
                    <a:lnTo>
                      <a:pt x="780" y="459"/>
                    </a:lnTo>
                    <a:lnTo>
                      <a:pt x="781" y="462"/>
                    </a:lnTo>
                    <a:lnTo>
                      <a:pt x="786" y="464"/>
                    </a:lnTo>
                    <a:lnTo>
                      <a:pt x="789" y="477"/>
                    </a:lnTo>
                    <a:lnTo>
                      <a:pt x="794" y="482"/>
                    </a:lnTo>
                    <a:lnTo>
                      <a:pt x="808" y="495"/>
                    </a:lnTo>
                    <a:lnTo>
                      <a:pt x="816" y="509"/>
                    </a:lnTo>
                    <a:lnTo>
                      <a:pt x="822" y="520"/>
                    </a:lnTo>
                    <a:lnTo>
                      <a:pt x="824" y="528"/>
                    </a:lnTo>
                    <a:lnTo>
                      <a:pt x="828" y="536"/>
                    </a:lnTo>
                    <a:lnTo>
                      <a:pt x="838" y="538"/>
                    </a:lnTo>
                    <a:lnTo>
                      <a:pt x="846" y="547"/>
                    </a:lnTo>
                    <a:lnTo>
                      <a:pt x="846" y="557"/>
                    </a:lnTo>
                    <a:lnTo>
                      <a:pt x="841" y="568"/>
                    </a:lnTo>
                    <a:lnTo>
                      <a:pt x="843" y="571"/>
                    </a:lnTo>
                    <a:lnTo>
                      <a:pt x="852" y="578"/>
                    </a:lnTo>
                    <a:lnTo>
                      <a:pt x="854" y="580"/>
                    </a:lnTo>
                    <a:lnTo>
                      <a:pt x="852" y="587"/>
                    </a:lnTo>
                    <a:lnTo>
                      <a:pt x="855" y="593"/>
                    </a:lnTo>
                    <a:lnTo>
                      <a:pt x="865" y="600"/>
                    </a:lnTo>
                    <a:lnTo>
                      <a:pt x="872" y="601"/>
                    </a:lnTo>
                    <a:lnTo>
                      <a:pt x="871" y="604"/>
                    </a:lnTo>
                    <a:lnTo>
                      <a:pt x="863" y="609"/>
                    </a:lnTo>
                    <a:lnTo>
                      <a:pt x="846" y="631"/>
                    </a:lnTo>
                    <a:lnTo>
                      <a:pt x="847" y="645"/>
                    </a:lnTo>
                    <a:lnTo>
                      <a:pt x="854" y="666"/>
                    </a:lnTo>
                    <a:lnTo>
                      <a:pt x="860" y="674"/>
                    </a:lnTo>
                    <a:lnTo>
                      <a:pt x="890" y="673"/>
                    </a:lnTo>
                    <a:lnTo>
                      <a:pt x="899" y="673"/>
                    </a:lnTo>
                    <a:lnTo>
                      <a:pt x="899" y="663"/>
                    </a:lnTo>
                    <a:lnTo>
                      <a:pt x="905" y="657"/>
                    </a:lnTo>
                    <a:lnTo>
                      <a:pt x="916" y="663"/>
                    </a:lnTo>
                    <a:lnTo>
                      <a:pt x="924" y="670"/>
                    </a:lnTo>
                    <a:lnTo>
                      <a:pt x="943" y="666"/>
                    </a:lnTo>
                    <a:lnTo>
                      <a:pt x="952" y="674"/>
                    </a:lnTo>
                    <a:lnTo>
                      <a:pt x="957" y="684"/>
                    </a:lnTo>
                    <a:lnTo>
                      <a:pt x="979" y="707"/>
                    </a:lnTo>
                    <a:lnTo>
                      <a:pt x="977" y="714"/>
                    </a:lnTo>
                    <a:lnTo>
                      <a:pt x="963" y="714"/>
                    </a:lnTo>
                    <a:lnTo>
                      <a:pt x="962" y="715"/>
                    </a:lnTo>
                    <a:lnTo>
                      <a:pt x="966" y="740"/>
                    </a:lnTo>
                    <a:lnTo>
                      <a:pt x="971" y="743"/>
                    </a:lnTo>
                    <a:lnTo>
                      <a:pt x="979" y="742"/>
                    </a:lnTo>
                    <a:lnTo>
                      <a:pt x="981" y="744"/>
                    </a:lnTo>
                    <a:lnTo>
                      <a:pt x="982" y="747"/>
                    </a:lnTo>
                    <a:lnTo>
                      <a:pt x="976" y="751"/>
                    </a:lnTo>
                    <a:lnTo>
                      <a:pt x="971" y="754"/>
                    </a:lnTo>
                    <a:lnTo>
                      <a:pt x="974" y="757"/>
                    </a:lnTo>
                    <a:lnTo>
                      <a:pt x="984" y="759"/>
                    </a:lnTo>
                    <a:lnTo>
                      <a:pt x="1007" y="773"/>
                    </a:lnTo>
                    <a:lnTo>
                      <a:pt x="1010" y="779"/>
                    </a:lnTo>
                    <a:lnTo>
                      <a:pt x="1015" y="783"/>
                    </a:lnTo>
                    <a:lnTo>
                      <a:pt x="1028" y="782"/>
                    </a:lnTo>
                    <a:lnTo>
                      <a:pt x="1035" y="777"/>
                    </a:lnTo>
                    <a:lnTo>
                      <a:pt x="1045" y="766"/>
                    </a:lnTo>
                    <a:lnTo>
                      <a:pt x="1050" y="766"/>
                    </a:lnTo>
                    <a:lnTo>
                      <a:pt x="1054" y="769"/>
                    </a:lnTo>
                    <a:lnTo>
                      <a:pt x="1054" y="784"/>
                    </a:lnTo>
                    <a:lnTo>
                      <a:pt x="1065" y="791"/>
                    </a:lnTo>
                    <a:lnTo>
                      <a:pt x="1067" y="806"/>
                    </a:lnTo>
                    <a:lnTo>
                      <a:pt x="1061" y="817"/>
                    </a:lnTo>
                    <a:lnTo>
                      <a:pt x="1062" y="822"/>
                    </a:lnTo>
                    <a:lnTo>
                      <a:pt x="1053" y="833"/>
                    </a:lnTo>
                    <a:lnTo>
                      <a:pt x="1048" y="841"/>
                    </a:lnTo>
                    <a:lnTo>
                      <a:pt x="1045" y="852"/>
                    </a:lnTo>
                    <a:lnTo>
                      <a:pt x="1040" y="853"/>
                    </a:lnTo>
                    <a:lnTo>
                      <a:pt x="1040" y="859"/>
                    </a:lnTo>
                    <a:lnTo>
                      <a:pt x="1048" y="866"/>
                    </a:lnTo>
                    <a:lnTo>
                      <a:pt x="1050" y="873"/>
                    </a:lnTo>
                    <a:lnTo>
                      <a:pt x="1046" y="884"/>
                    </a:lnTo>
                    <a:lnTo>
                      <a:pt x="1051" y="890"/>
                    </a:lnTo>
                    <a:lnTo>
                      <a:pt x="1072" y="888"/>
                    </a:lnTo>
                    <a:lnTo>
                      <a:pt x="1090" y="890"/>
                    </a:lnTo>
                    <a:lnTo>
                      <a:pt x="1098" y="893"/>
                    </a:lnTo>
                    <a:lnTo>
                      <a:pt x="1103" y="892"/>
                    </a:lnTo>
                    <a:lnTo>
                      <a:pt x="1108" y="886"/>
                    </a:lnTo>
                    <a:lnTo>
                      <a:pt x="1112" y="888"/>
                    </a:lnTo>
                    <a:lnTo>
                      <a:pt x="1114" y="890"/>
                    </a:lnTo>
                    <a:lnTo>
                      <a:pt x="1112" y="896"/>
                    </a:lnTo>
                    <a:lnTo>
                      <a:pt x="1115" y="911"/>
                    </a:lnTo>
                    <a:lnTo>
                      <a:pt x="1115" y="913"/>
                    </a:lnTo>
                    <a:lnTo>
                      <a:pt x="1103" y="915"/>
                    </a:lnTo>
                    <a:lnTo>
                      <a:pt x="1103" y="919"/>
                    </a:lnTo>
                    <a:lnTo>
                      <a:pt x="1114" y="922"/>
                    </a:lnTo>
                    <a:lnTo>
                      <a:pt x="1136" y="946"/>
                    </a:lnTo>
                    <a:lnTo>
                      <a:pt x="1142" y="947"/>
                    </a:lnTo>
                    <a:lnTo>
                      <a:pt x="1150" y="941"/>
                    </a:lnTo>
                    <a:lnTo>
                      <a:pt x="1158" y="947"/>
                    </a:lnTo>
                    <a:lnTo>
                      <a:pt x="1155" y="952"/>
                    </a:lnTo>
                    <a:lnTo>
                      <a:pt x="1141" y="957"/>
                    </a:lnTo>
                    <a:lnTo>
                      <a:pt x="1137" y="961"/>
                    </a:lnTo>
                    <a:lnTo>
                      <a:pt x="1141" y="966"/>
                    </a:lnTo>
                    <a:lnTo>
                      <a:pt x="1153" y="966"/>
                    </a:lnTo>
                    <a:lnTo>
                      <a:pt x="1156" y="968"/>
                    </a:lnTo>
                    <a:lnTo>
                      <a:pt x="1155" y="972"/>
                    </a:lnTo>
                    <a:lnTo>
                      <a:pt x="1150" y="976"/>
                    </a:lnTo>
                    <a:lnTo>
                      <a:pt x="1152" y="981"/>
                    </a:lnTo>
                    <a:lnTo>
                      <a:pt x="1156" y="986"/>
                    </a:lnTo>
                    <a:lnTo>
                      <a:pt x="1161" y="987"/>
                    </a:lnTo>
                    <a:lnTo>
                      <a:pt x="1161" y="990"/>
                    </a:lnTo>
                    <a:lnTo>
                      <a:pt x="1158" y="995"/>
                    </a:lnTo>
                    <a:lnTo>
                      <a:pt x="1133" y="1005"/>
                    </a:lnTo>
                    <a:lnTo>
                      <a:pt x="1130" y="1008"/>
                    </a:lnTo>
                    <a:lnTo>
                      <a:pt x="1133" y="1013"/>
                    </a:lnTo>
                    <a:lnTo>
                      <a:pt x="1130" y="1016"/>
                    </a:lnTo>
                    <a:lnTo>
                      <a:pt x="1126" y="1015"/>
                    </a:lnTo>
                    <a:lnTo>
                      <a:pt x="1123" y="1019"/>
                    </a:lnTo>
                    <a:lnTo>
                      <a:pt x="1120" y="1027"/>
                    </a:lnTo>
                    <a:lnTo>
                      <a:pt x="1122" y="1030"/>
                    </a:lnTo>
                    <a:lnTo>
                      <a:pt x="1131" y="1037"/>
                    </a:lnTo>
                    <a:lnTo>
                      <a:pt x="1125" y="1049"/>
                    </a:lnTo>
                    <a:lnTo>
                      <a:pt x="1123" y="1061"/>
                    </a:lnTo>
                    <a:lnTo>
                      <a:pt x="1123" y="1068"/>
                    </a:lnTo>
                    <a:lnTo>
                      <a:pt x="1133" y="1074"/>
                    </a:lnTo>
                    <a:lnTo>
                      <a:pt x="1136" y="1085"/>
                    </a:lnTo>
                    <a:lnTo>
                      <a:pt x="1137" y="1089"/>
                    </a:lnTo>
                    <a:lnTo>
                      <a:pt x="1133" y="1090"/>
                    </a:lnTo>
                    <a:lnTo>
                      <a:pt x="1128" y="1096"/>
                    </a:lnTo>
                    <a:lnTo>
                      <a:pt x="1111" y="1092"/>
                    </a:lnTo>
                    <a:lnTo>
                      <a:pt x="1109" y="1096"/>
                    </a:lnTo>
                    <a:lnTo>
                      <a:pt x="1117" y="1110"/>
                    </a:lnTo>
                    <a:lnTo>
                      <a:pt x="1115" y="1110"/>
                    </a:lnTo>
                    <a:lnTo>
                      <a:pt x="1104" y="1108"/>
                    </a:lnTo>
                    <a:lnTo>
                      <a:pt x="1104" y="1111"/>
                    </a:lnTo>
                    <a:lnTo>
                      <a:pt x="1109" y="1118"/>
                    </a:lnTo>
                    <a:lnTo>
                      <a:pt x="1108" y="1121"/>
                    </a:lnTo>
                    <a:lnTo>
                      <a:pt x="1106" y="1121"/>
                    </a:lnTo>
                    <a:lnTo>
                      <a:pt x="1101" y="1119"/>
                    </a:lnTo>
                    <a:lnTo>
                      <a:pt x="1098" y="1123"/>
                    </a:lnTo>
                    <a:lnTo>
                      <a:pt x="1098" y="1139"/>
                    </a:lnTo>
                    <a:lnTo>
                      <a:pt x="1100" y="1144"/>
                    </a:lnTo>
                    <a:lnTo>
                      <a:pt x="1098" y="1150"/>
                    </a:lnTo>
                    <a:lnTo>
                      <a:pt x="1108" y="1169"/>
                    </a:lnTo>
                    <a:lnTo>
                      <a:pt x="1108" y="1176"/>
                    </a:lnTo>
                    <a:lnTo>
                      <a:pt x="1095" y="1180"/>
                    </a:lnTo>
                    <a:lnTo>
                      <a:pt x="1086" y="1191"/>
                    </a:lnTo>
                    <a:lnTo>
                      <a:pt x="1087" y="1205"/>
                    </a:lnTo>
                    <a:lnTo>
                      <a:pt x="1090" y="1212"/>
                    </a:lnTo>
                    <a:lnTo>
                      <a:pt x="1090" y="1220"/>
                    </a:lnTo>
                    <a:lnTo>
                      <a:pt x="1079" y="1225"/>
                    </a:lnTo>
                    <a:lnTo>
                      <a:pt x="1081" y="1231"/>
                    </a:lnTo>
                    <a:lnTo>
                      <a:pt x="1081" y="1234"/>
                    </a:lnTo>
                    <a:lnTo>
                      <a:pt x="1100" y="1248"/>
                    </a:lnTo>
                    <a:lnTo>
                      <a:pt x="1100" y="1252"/>
                    </a:lnTo>
                    <a:lnTo>
                      <a:pt x="1090" y="1263"/>
                    </a:lnTo>
                    <a:lnTo>
                      <a:pt x="1097" y="1272"/>
                    </a:lnTo>
                    <a:lnTo>
                      <a:pt x="1106" y="1279"/>
                    </a:lnTo>
                    <a:lnTo>
                      <a:pt x="1106" y="1292"/>
                    </a:lnTo>
                    <a:lnTo>
                      <a:pt x="1109" y="1303"/>
                    </a:lnTo>
                    <a:lnTo>
                      <a:pt x="1111" y="1307"/>
                    </a:lnTo>
                    <a:lnTo>
                      <a:pt x="1117" y="1308"/>
                    </a:lnTo>
                    <a:lnTo>
                      <a:pt x="1120" y="1316"/>
                    </a:lnTo>
                    <a:lnTo>
                      <a:pt x="1126" y="1311"/>
                    </a:lnTo>
                    <a:lnTo>
                      <a:pt x="1128" y="1312"/>
                    </a:lnTo>
                    <a:lnTo>
                      <a:pt x="1133" y="1318"/>
                    </a:lnTo>
                    <a:lnTo>
                      <a:pt x="1137" y="1318"/>
                    </a:lnTo>
                    <a:lnTo>
                      <a:pt x="1137" y="1310"/>
                    </a:lnTo>
                    <a:lnTo>
                      <a:pt x="1142" y="1301"/>
                    </a:lnTo>
                    <a:lnTo>
                      <a:pt x="1152" y="1301"/>
                    </a:lnTo>
                    <a:lnTo>
                      <a:pt x="1156" y="1305"/>
                    </a:lnTo>
                    <a:lnTo>
                      <a:pt x="1164" y="1304"/>
                    </a:lnTo>
                    <a:lnTo>
                      <a:pt x="1167" y="1299"/>
                    </a:lnTo>
                    <a:lnTo>
                      <a:pt x="1181" y="1300"/>
                    </a:lnTo>
                    <a:lnTo>
                      <a:pt x="1189" y="1308"/>
                    </a:lnTo>
                    <a:lnTo>
                      <a:pt x="1192" y="1303"/>
                    </a:lnTo>
                    <a:lnTo>
                      <a:pt x="1195" y="1307"/>
                    </a:lnTo>
                    <a:lnTo>
                      <a:pt x="1199" y="1307"/>
                    </a:lnTo>
                    <a:lnTo>
                      <a:pt x="1199" y="1297"/>
                    </a:lnTo>
                    <a:lnTo>
                      <a:pt x="1203" y="1294"/>
                    </a:lnTo>
                    <a:lnTo>
                      <a:pt x="1205" y="1299"/>
                    </a:lnTo>
                    <a:lnTo>
                      <a:pt x="1203" y="1310"/>
                    </a:lnTo>
                    <a:lnTo>
                      <a:pt x="1210" y="1319"/>
                    </a:lnTo>
                    <a:lnTo>
                      <a:pt x="1221" y="1321"/>
                    </a:lnTo>
                    <a:lnTo>
                      <a:pt x="1225" y="1329"/>
                    </a:lnTo>
                    <a:lnTo>
                      <a:pt x="1232" y="1330"/>
                    </a:lnTo>
                    <a:lnTo>
                      <a:pt x="1232" y="1343"/>
                    </a:lnTo>
                    <a:lnTo>
                      <a:pt x="1239" y="1348"/>
                    </a:lnTo>
                    <a:lnTo>
                      <a:pt x="1244" y="1350"/>
                    </a:lnTo>
                    <a:lnTo>
                      <a:pt x="1246" y="1344"/>
                    </a:lnTo>
                    <a:lnTo>
                      <a:pt x="1255" y="1348"/>
                    </a:lnTo>
                    <a:lnTo>
                      <a:pt x="1235" y="1358"/>
                    </a:lnTo>
                    <a:lnTo>
                      <a:pt x="1189" y="1358"/>
                    </a:lnTo>
                    <a:lnTo>
                      <a:pt x="1167" y="1351"/>
                    </a:lnTo>
                    <a:lnTo>
                      <a:pt x="1156" y="1352"/>
                    </a:lnTo>
                    <a:lnTo>
                      <a:pt x="1147" y="1356"/>
                    </a:lnTo>
                    <a:lnTo>
                      <a:pt x="1141" y="1361"/>
                    </a:lnTo>
                    <a:lnTo>
                      <a:pt x="1137" y="1377"/>
                    </a:lnTo>
                    <a:lnTo>
                      <a:pt x="1128" y="1381"/>
                    </a:lnTo>
                    <a:lnTo>
                      <a:pt x="1079" y="1392"/>
                    </a:lnTo>
                    <a:lnTo>
                      <a:pt x="1068" y="1391"/>
                    </a:lnTo>
                    <a:lnTo>
                      <a:pt x="1059" y="1365"/>
                    </a:lnTo>
                    <a:lnTo>
                      <a:pt x="1048" y="1355"/>
                    </a:lnTo>
                    <a:lnTo>
                      <a:pt x="1042" y="1356"/>
                    </a:lnTo>
                    <a:lnTo>
                      <a:pt x="1037" y="1359"/>
                    </a:lnTo>
                    <a:lnTo>
                      <a:pt x="1001" y="1307"/>
                    </a:lnTo>
                    <a:lnTo>
                      <a:pt x="995" y="1297"/>
                    </a:lnTo>
                    <a:lnTo>
                      <a:pt x="988" y="1297"/>
                    </a:lnTo>
                    <a:lnTo>
                      <a:pt x="982" y="1297"/>
                    </a:lnTo>
                    <a:lnTo>
                      <a:pt x="976" y="1301"/>
                    </a:lnTo>
                    <a:lnTo>
                      <a:pt x="959" y="1314"/>
                    </a:lnTo>
                    <a:lnTo>
                      <a:pt x="954" y="1321"/>
                    </a:lnTo>
                    <a:lnTo>
                      <a:pt x="949" y="1321"/>
                    </a:lnTo>
                    <a:lnTo>
                      <a:pt x="943" y="1316"/>
                    </a:lnTo>
                    <a:lnTo>
                      <a:pt x="941" y="1303"/>
                    </a:lnTo>
                    <a:lnTo>
                      <a:pt x="945" y="1267"/>
                    </a:lnTo>
                    <a:lnTo>
                      <a:pt x="943" y="1260"/>
                    </a:lnTo>
                    <a:lnTo>
                      <a:pt x="907" y="1257"/>
                    </a:lnTo>
                    <a:lnTo>
                      <a:pt x="863" y="1246"/>
                    </a:lnTo>
                    <a:lnTo>
                      <a:pt x="847" y="1236"/>
                    </a:lnTo>
                    <a:lnTo>
                      <a:pt x="839" y="1214"/>
                    </a:lnTo>
                    <a:lnTo>
                      <a:pt x="835" y="1201"/>
                    </a:lnTo>
                    <a:lnTo>
                      <a:pt x="835" y="1194"/>
                    </a:lnTo>
                    <a:lnTo>
                      <a:pt x="839" y="1191"/>
                    </a:lnTo>
                    <a:lnTo>
                      <a:pt x="843" y="1190"/>
                    </a:lnTo>
                    <a:lnTo>
                      <a:pt x="847" y="1192"/>
                    </a:lnTo>
                    <a:lnTo>
                      <a:pt x="854" y="1191"/>
                    </a:lnTo>
                    <a:lnTo>
                      <a:pt x="854" y="1188"/>
                    </a:lnTo>
                    <a:lnTo>
                      <a:pt x="852" y="1176"/>
                    </a:lnTo>
                    <a:lnTo>
                      <a:pt x="844" y="1162"/>
                    </a:lnTo>
                    <a:lnTo>
                      <a:pt x="835" y="1154"/>
                    </a:lnTo>
                    <a:lnTo>
                      <a:pt x="816" y="1145"/>
                    </a:lnTo>
                    <a:lnTo>
                      <a:pt x="800" y="1136"/>
                    </a:lnTo>
                    <a:lnTo>
                      <a:pt x="780" y="1130"/>
                    </a:lnTo>
                    <a:lnTo>
                      <a:pt x="770" y="1132"/>
                    </a:lnTo>
                    <a:lnTo>
                      <a:pt x="764" y="1133"/>
                    </a:lnTo>
                    <a:lnTo>
                      <a:pt x="752" y="1151"/>
                    </a:lnTo>
                    <a:lnTo>
                      <a:pt x="750" y="1165"/>
                    </a:lnTo>
                    <a:lnTo>
                      <a:pt x="752" y="1174"/>
                    </a:lnTo>
                    <a:lnTo>
                      <a:pt x="764" y="1196"/>
                    </a:lnTo>
                    <a:lnTo>
                      <a:pt x="763" y="1202"/>
                    </a:lnTo>
                    <a:lnTo>
                      <a:pt x="758" y="1203"/>
                    </a:lnTo>
                    <a:lnTo>
                      <a:pt x="753" y="1203"/>
                    </a:lnTo>
                    <a:lnTo>
                      <a:pt x="747" y="1201"/>
                    </a:lnTo>
                    <a:lnTo>
                      <a:pt x="736" y="1188"/>
                    </a:lnTo>
                    <a:lnTo>
                      <a:pt x="717" y="1174"/>
                    </a:lnTo>
                    <a:lnTo>
                      <a:pt x="709" y="1173"/>
                    </a:lnTo>
                    <a:lnTo>
                      <a:pt x="698" y="1172"/>
                    </a:lnTo>
                    <a:lnTo>
                      <a:pt x="687" y="1177"/>
                    </a:lnTo>
                    <a:lnTo>
                      <a:pt x="650" y="1196"/>
                    </a:lnTo>
                    <a:lnTo>
                      <a:pt x="604" y="1202"/>
                    </a:lnTo>
                    <a:lnTo>
                      <a:pt x="582" y="1212"/>
                    </a:lnTo>
                    <a:lnTo>
                      <a:pt x="573" y="1213"/>
                    </a:lnTo>
                    <a:lnTo>
                      <a:pt x="556" y="1212"/>
                    </a:lnTo>
                    <a:lnTo>
                      <a:pt x="538" y="1199"/>
                    </a:lnTo>
                    <a:lnTo>
                      <a:pt x="518" y="1195"/>
                    </a:lnTo>
                    <a:lnTo>
                      <a:pt x="493" y="1194"/>
                    </a:lnTo>
                    <a:lnTo>
                      <a:pt x="469" y="1196"/>
                    </a:lnTo>
                    <a:lnTo>
                      <a:pt x="457" y="1202"/>
                    </a:lnTo>
                    <a:lnTo>
                      <a:pt x="446" y="1219"/>
                    </a:lnTo>
                    <a:lnTo>
                      <a:pt x="441" y="1232"/>
                    </a:lnTo>
                    <a:lnTo>
                      <a:pt x="436" y="1265"/>
                    </a:lnTo>
                    <a:lnTo>
                      <a:pt x="430" y="1282"/>
                    </a:lnTo>
                    <a:lnTo>
                      <a:pt x="410" y="1296"/>
                    </a:lnTo>
                    <a:lnTo>
                      <a:pt x="378" y="1294"/>
                    </a:lnTo>
                    <a:lnTo>
                      <a:pt x="364" y="1290"/>
                    </a:lnTo>
                    <a:lnTo>
                      <a:pt x="352" y="1279"/>
                    </a:lnTo>
                    <a:lnTo>
                      <a:pt x="339" y="1259"/>
                    </a:lnTo>
                    <a:lnTo>
                      <a:pt x="317" y="1241"/>
                    </a:lnTo>
                    <a:lnTo>
                      <a:pt x="298" y="1230"/>
                    </a:lnTo>
                    <a:lnTo>
                      <a:pt x="289" y="1231"/>
                    </a:lnTo>
                    <a:lnTo>
                      <a:pt x="272" y="1236"/>
                    </a:lnTo>
                    <a:lnTo>
                      <a:pt x="254" y="1235"/>
                    </a:lnTo>
                    <a:lnTo>
                      <a:pt x="234" y="1227"/>
                    </a:lnTo>
                    <a:lnTo>
                      <a:pt x="231" y="1221"/>
                    </a:lnTo>
                    <a:lnTo>
                      <a:pt x="231" y="1216"/>
                    </a:lnTo>
                    <a:lnTo>
                      <a:pt x="239" y="1203"/>
                    </a:lnTo>
                    <a:lnTo>
                      <a:pt x="243" y="1196"/>
                    </a:lnTo>
                    <a:lnTo>
                      <a:pt x="237" y="1192"/>
                    </a:lnTo>
                    <a:lnTo>
                      <a:pt x="226" y="1191"/>
                    </a:lnTo>
                    <a:lnTo>
                      <a:pt x="217" y="1194"/>
                    </a:lnTo>
                    <a:lnTo>
                      <a:pt x="209" y="1201"/>
                    </a:lnTo>
                    <a:lnTo>
                      <a:pt x="200" y="1225"/>
                    </a:lnTo>
                    <a:lnTo>
                      <a:pt x="192" y="1231"/>
                    </a:lnTo>
                    <a:lnTo>
                      <a:pt x="181" y="1231"/>
                    </a:lnTo>
                    <a:lnTo>
                      <a:pt x="163" y="1230"/>
                    </a:lnTo>
                    <a:lnTo>
                      <a:pt x="140" y="1219"/>
                    </a:lnTo>
                    <a:lnTo>
                      <a:pt x="129" y="1217"/>
                    </a:lnTo>
                    <a:lnTo>
                      <a:pt x="123" y="1220"/>
                    </a:lnTo>
                    <a:lnTo>
                      <a:pt x="118" y="1234"/>
                    </a:lnTo>
                    <a:lnTo>
                      <a:pt x="115" y="1241"/>
                    </a:lnTo>
                    <a:lnTo>
                      <a:pt x="105" y="1241"/>
                    </a:lnTo>
                    <a:lnTo>
                      <a:pt x="98" y="1236"/>
                    </a:lnTo>
                    <a:lnTo>
                      <a:pt x="93" y="1227"/>
                    </a:lnTo>
                    <a:lnTo>
                      <a:pt x="90" y="1217"/>
                    </a:lnTo>
                    <a:lnTo>
                      <a:pt x="90" y="1201"/>
                    </a:lnTo>
                    <a:lnTo>
                      <a:pt x="85" y="1190"/>
                    </a:lnTo>
                    <a:lnTo>
                      <a:pt x="74" y="1180"/>
                    </a:lnTo>
                    <a:lnTo>
                      <a:pt x="58" y="1172"/>
                    </a:lnTo>
                    <a:lnTo>
                      <a:pt x="36" y="1136"/>
                    </a:lnTo>
                    <a:lnTo>
                      <a:pt x="16" y="1141"/>
                    </a:lnTo>
                    <a:lnTo>
                      <a:pt x="4" y="1141"/>
                    </a:lnTo>
                    <a:lnTo>
                      <a:pt x="18" y="1117"/>
                    </a:lnTo>
                    <a:lnTo>
                      <a:pt x="19" y="1093"/>
                    </a:lnTo>
                    <a:lnTo>
                      <a:pt x="13" y="1082"/>
                    </a:lnTo>
                    <a:lnTo>
                      <a:pt x="2" y="1064"/>
                    </a:lnTo>
                    <a:lnTo>
                      <a:pt x="0" y="1056"/>
                    </a:lnTo>
                    <a:lnTo>
                      <a:pt x="2" y="1046"/>
                    </a:lnTo>
                    <a:lnTo>
                      <a:pt x="13" y="1038"/>
                    </a:lnTo>
                    <a:lnTo>
                      <a:pt x="18" y="1034"/>
                    </a:lnTo>
                    <a:lnTo>
                      <a:pt x="19" y="1028"/>
                    </a:lnTo>
                    <a:lnTo>
                      <a:pt x="11" y="1013"/>
                    </a:lnTo>
                    <a:lnTo>
                      <a:pt x="13" y="1005"/>
                    </a:lnTo>
                    <a:lnTo>
                      <a:pt x="18" y="999"/>
                    </a:lnTo>
                    <a:lnTo>
                      <a:pt x="29" y="998"/>
                    </a:lnTo>
                    <a:lnTo>
                      <a:pt x="40" y="1002"/>
                    </a:lnTo>
                    <a:lnTo>
                      <a:pt x="47" y="1001"/>
                    </a:lnTo>
                    <a:lnTo>
                      <a:pt x="55" y="994"/>
                    </a:lnTo>
                    <a:lnTo>
                      <a:pt x="60" y="976"/>
                    </a:lnTo>
                    <a:lnTo>
                      <a:pt x="66" y="965"/>
                    </a:lnTo>
                    <a:lnTo>
                      <a:pt x="123" y="936"/>
                    </a:lnTo>
                    <a:lnTo>
                      <a:pt x="129" y="933"/>
                    </a:lnTo>
                    <a:lnTo>
                      <a:pt x="154" y="941"/>
                    </a:lnTo>
                    <a:lnTo>
                      <a:pt x="165" y="940"/>
                    </a:lnTo>
                    <a:lnTo>
                      <a:pt x="178" y="933"/>
                    </a:lnTo>
                    <a:lnTo>
                      <a:pt x="196" y="929"/>
                    </a:lnTo>
                    <a:lnTo>
                      <a:pt x="228" y="933"/>
                    </a:lnTo>
                    <a:lnTo>
                      <a:pt x="234" y="929"/>
                    </a:lnTo>
                    <a:lnTo>
                      <a:pt x="240" y="882"/>
                    </a:lnTo>
                    <a:lnTo>
                      <a:pt x="240" y="846"/>
                    </a:lnTo>
                    <a:lnTo>
                      <a:pt x="245" y="824"/>
                    </a:lnTo>
                    <a:lnTo>
                      <a:pt x="243" y="797"/>
                    </a:lnTo>
                    <a:lnTo>
                      <a:pt x="240" y="777"/>
                    </a:lnTo>
                    <a:lnTo>
                      <a:pt x="231" y="765"/>
                    </a:lnTo>
                    <a:lnTo>
                      <a:pt x="209" y="750"/>
                    </a:lnTo>
                    <a:lnTo>
                      <a:pt x="182" y="729"/>
                    </a:lnTo>
                    <a:lnTo>
                      <a:pt x="146" y="702"/>
                    </a:lnTo>
                    <a:lnTo>
                      <a:pt x="121" y="691"/>
                    </a:lnTo>
                    <a:lnTo>
                      <a:pt x="101" y="685"/>
                    </a:lnTo>
                    <a:lnTo>
                      <a:pt x="98" y="678"/>
                    </a:lnTo>
                    <a:lnTo>
                      <a:pt x="113" y="637"/>
                    </a:lnTo>
                    <a:lnTo>
                      <a:pt x="137" y="646"/>
                    </a:lnTo>
                    <a:lnTo>
                      <a:pt x="137" y="616"/>
                    </a:lnTo>
                    <a:lnTo>
                      <a:pt x="140" y="584"/>
                    </a:lnTo>
                    <a:lnTo>
                      <a:pt x="154" y="573"/>
                    </a:lnTo>
                    <a:lnTo>
                      <a:pt x="167" y="544"/>
                    </a:lnTo>
                    <a:lnTo>
                      <a:pt x="165" y="531"/>
                    </a:lnTo>
                    <a:lnTo>
                      <a:pt x="184" y="522"/>
                    </a:lnTo>
                    <a:lnTo>
                      <a:pt x="212" y="511"/>
                    </a:lnTo>
                    <a:lnTo>
                      <a:pt x="211" y="549"/>
                    </a:lnTo>
                    <a:lnTo>
                      <a:pt x="261" y="522"/>
                    </a:lnTo>
                    <a:lnTo>
                      <a:pt x="245" y="477"/>
                    </a:lnTo>
                    <a:lnTo>
                      <a:pt x="250" y="470"/>
                    </a:lnTo>
                    <a:lnTo>
                      <a:pt x="256" y="466"/>
                    </a:lnTo>
                    <a:lnTo>
                      <a:pt x="280" y="466"/>
                    </a:lnTo>
                    <a:lnTo>
                      <a:pt x="297" y="467"/>
                    </a:lnTo>
                    <a:lnTo>
                      <a:pt x="328" y="469"/>
                    </a:lnTo>
                    <a:lnTo>
                      <a:pt x="360" y="467"/>
                    </a:lnTo>
                    <a:lnTo>
                      <a:pt x="367" y="445"/>
                    </a:lnTo>
                    <a:lnTo>
                      <a:pt x="375" y="438"/>
                    </a:lnTo>
                    <a:lnTo>
                      <a:pt x="388" y="430"/>
                    </a:lnTo>
                    <a:lnTo>
                      <a:pt x="375" y="422"/>
                    </a:lnTo>
                    <a:lnTo>
                      <a:pt x="378" y="409"/>
                    </a:lnTo>
                    <a:lnTo>
                      <a:pt x="377" y="401"/>
                    </a:lnTo>
                    <a:lnTo>
                      <a:pt x="374" y="393"/>
                    </a:lnTo>
                    <a:lnTo>
                      <a:pt x="391" y="389"/>
                    </a:lnTo>
                    <a:lnTo>
                      <a:pt x="396" y="338"/>
                    </a:lnTo>
                    <a:lnTo>
                      <a:pt x="394" y="316"/>
                    </a:lnTo>
                    <a:lnTo>
                      <a:pt x="399" y="305"/>
                    </a:lnTo>
                    <a:lnTo>
                      <a:pt x="425" y="281"/>
                    </a:lnTo>
                    <a:lnTo>
                      <a:pt x="446" y="263"/>
                    </a:lnTo>
                    <a:lnTo>
                      <a:pt x="463" y="236"/>
                    </a:lnTo>
                    <a:lnTo>
                      <a:pt x="469" y="229"/>
                    </a:lnTo>
                    <a:lnTo>
                      <a:pt x="491" y="219"/>
                    </a:lnTo>
                    <a:lnTo>
                      <a:pt x="507" y="200"/>
                    </a:lnTo>
                    <a:lnTo>
                      <a:pt x="510" y="189"/>
                    </a:lnTo>
                    <a:lnTo>
                      <a:pt x="507" y="179"/>
                    </a:lnTo>
                    <a:lnTo>
                      <a:pt x="482" y="161"/>
                    </a:lnTo>
                    <a:lnTo>
                      <a:pt x="480" y="147"/>
                    </a:lnTo>
                    <a:lnTo>
                      <a:pt x="488" y="117"/>
                    </a:lnTo>
                    <a:lnTo>
                      <a:pt x="496" y="112"/>
                    </a:lnTo>
                    <a:lnTo>
                      <a:pt x="529" y="110"/>
                    </a:lnTo>
                    <a:lnTo>
                      <a:pt x="554" y="106"/>
                    </a:lnTo>
                    <a:lnTo>
                      <a:pt x="562" y="99"/>
                    </a:lnTo>
                    <a:lnTo>
                      <a:pt x="562" y="91"/>
                    </a:lnTo>
                    <a:lnTo>
                      <a:pt x="549" y="55"/>
                    </a:lnTo>
                    <a:lnTo>
                      <a:pt x="549" y="37"/>
                    </a:lnTo>
                    <a:lnTo>
                      <a:pt x="557" y="26"/>
                    </a:lnTo>
                    <a:lnTo>
                      <a:pt x="556" y="19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5" name="Freeform 49"/>
              <p:cNvSpPr>
                <a:spLocks/>
              </p:cNvSpPr>
              <p:nvPr/>
            </p:nvSpPr>
            <p:spPr bwMode="auto">
              <a:xfrm>
                <a:off x="2531" y="2711"/>
                <a:ext cx="353" cy="270"/>
              </a:xfrm>
              <a:custGeom>
                <a:avLst/>
                <a:gdLst>
                  <a:gd name="T0" fmla="*/ 0 w 919"/>
                  <a:gd name="T1" fmla="*/ 0 h 702"/>
                  <a:gd name="T2" fmla="*/ 0 w 919"/>
                  <a:gd name="T3" fmla="*/ 0 h 702"/>
                  <a:gd name="T4" fmla="*/ 0 w 919"/>
                  <a:gd name="T5" fmla="*/ 0 h 702"/>
                  <a:gd name="T6" fmla="*/ 0 w 919"/>
                  <a:gd name="T7" fmla="*/ 0 h 702"/>
                  <a:gd name="T8" fmla="*/ 0 w 919"/>
                  <a:gd name="T9" fmla="*/ 0 h 702"/>
                  <a:gd name="T10" fmla="*/ 0 w 919"/>
                  <a:gd name="T11" fmla="*/ 0 h 702"/>
                  <a:gd name="T12" fmla="*/ 0 w 919"/>
                  <a:gd name="T13" fmla="*/ 0 h 702"/>
                  <a:gd name="T14" fmla="*/ 0 w 919"/>
                  <a:gd name="T15" fmla="*/ 0 h 702"/>
                  <a:gd name="T16" fmla="*/ 0 w 919"/>
                  <a:gd name="T17" fmla="*/ 0 h 702"/>
                  <a:gd name="T18" fmla="*/ 0 w 919"/>
                  <a:gd name="T19" fmla="*/ 0 h 702"/>
                  <a:gd name="T20" fmla="*/ 0 w 919"/>
                  <a:gd name="T21" fmla="*/ 0 h 702"/>
                  <a:gd name="T22" fmla="*/ 0 w 919"/>
                  <a:gd name="T23" fmla="*/ 0 h 702"/>
                  <a:gd name="T24" fmla="*/ 0 w 919"/>
                  <a:gd name="T25" fmla="*/ 0 h 702"/>
                  <a:gd name="T26" fmla="*/ 0 w 919"/>
                  <a:gd name="T27" fmla="*/ 0 h 702"/>
                  <a:gd name="T28" fmla="*/ 0 w 919"/>
                  <a:gd name="T29" fmla="*/ 0 h 702"/>
                  <a:gd name="T30" fmla="*/ 0 w 919"/>
                  <a:gd name="T31" fmla="*/ 0 h 702"/>
                  <a:gd name="T32" fmla="*/ 0 w 919"/>
                  <a:gd name="T33" fmla="*/ 0 h 702"/>
                  <a:gd name="T34" fmla="*/ 0 w 919"/>
                  <a:gd name="T35" fmla="*/ 0 h 702"/>
                  <a:gd name="T36" fmla="*/ 0 w 919"/>
                  <a:gd name="T37" fmla="*/ 0 h 702"/>
                  <a:gd name="T38" fmla="*/ 0 w 919"/>
                  <a:gd name="T39" fmla="*/ 0 h 702"/>
                  <a:gd name="T40" fmla="*/ 0 w 919"/>
                  <a:gd name="T41" fmla="*/ 0 h 702"/>
                  <a:gd name="T42" fmla="*/ 0 w 919"/>
                  <a:gd name="T43" fmla="*/ 0 h 702"/>
                  <a:gd name="T44" fmla="*/ 0 w 919"/>
                  <a:gd name="T45" fmla="*/ 0 h 702"/>
                  <a:gd name="T46" fmla="*/ 0 w 919"/>
                  <a:gd name="T47" fmla="*/ 0 h 702"/>
                  <a:gd name="T48" fmla="*/ 0 w 919"/>
                  <a:gd name="T49" fmla="*/ 0 h 702"/>
                  <a:gd name="T50" fmla="*/ 0 w 919"/>
                  <a:gd name="T51" fmla="*/ 0 h 702"/>
                  <a:gd name="T52" fmla="*/ 0 w 919"/>
                  <a:gd name="T53" fmla="*/ 0 h 702"/>
                  <a:gd name="T54" fmla="*/ 0 w 919"/>
                  <a:gd name="T55" fmla="*/ 0 h 702"/>
                  <a:gd name="T56" fmla="*/ 0 w 919"/>
                  <a:gd name="T57" fmla="*/ 0 h 702"/>
                  <a:gd name="T58" fmla="*/ 0 w 919"/>
                  <a:gd name="T59" fmla="*/ 0 h 702"/>
                  <a:gd name="T60" fmla="*/ 0 w 919"/>
                  <a:gd name="T61" fmla="*/ 0 h 702"/>
                  <a:gd name="T62" fmla="*/ 0 w 919"/>
                  <a:gd name="T63" fmla="*/ 0 h 702"/>
                  <a:gd name="T64" fmla="*/ 0 w 919"/>
                  <a:gd name="T65" fmla="*/ 0 h 702"/>
                  <a:gd name="T66" fmla="*/ 0 w 919"/>
                  <a:gd name="T67" fmla="*/ 0 h 702"/>
                  <a:gd name="T68" fmla="*/ 0 w 919"/>
                  <a:gd name="T69" fmla="*/ 0 h 702"/>
                  <a:gd name="T70" fmla="*/ 0 w 919"/>
                  <a:gd name="T71" fmla="*/ 0 h 702"/>
                  <a:gd name="T72" fmla="*/ 0 w 919"/>
                  <a:gd name="T73" fmla="*/ 0 h 702"/>
                  <a:gd name="T74" fmla="*/ 0 w 919"/>
                  <a:gd name="T75" fmla="*/ 0 h 702"/>
                  <a:gd name="T76" fmla="*/ 0 w 919"/>
                  <a:gd name="T77" fmla="*/ 0 h 702"/>
                  <a:gd name="T78" fmla="*/ 0 w 919"/>
                  <a:gd name="T79" fmla="*/ 0 h 702"/>
                  <a:gd name="T80" fmla="*/ 0 w 919"/>
                  <a:gd name="T81" fmla="*/ 0 h 702"/>
                  <a:gd name="T82" fmla="*/ 0 w 919"/>
                  <a:gd name="T83" fmla="*/ 0 h 702"/>
                  <a:gd name="T84" fmla="*/ 0 w 919"/>
                  <a:gd name="T85" fmla="*/ 0 h 702"/>
                  <a:gd name="T86" fmla="*/ 0 w 919"/>
                  <a:gd name="T87" fmla="*/ 0 h 702"/>
                  <a:gd name="T88" fmla="*/ 0 w 919"/>
                  <a:gd name="T89" fmla="*/ 0 h 702"/>
                  <a:gd name="T90" fmla="*/ 0 w 919"/>
                  <a:gd name="T91" fmla="*/ 0 h 702"/>
                  <a:gd name="T92" fmla="*/ 0 w 919"/>
                  <a:gd name="T93" fmla="*/ 0 h 702"/>
                  <a:gd name="T94" fmla="*/ 0 w 919"/>
                  <a:gd name="T95" fmla="*/ 0 h 702"/>
                  <a:gd name="T96" fmla="*/ 0 w 919"/>
                  <a:gd name="T97" fmla="*/ 0 h 702"/>
                  <a:gd name="T98" fmla="*/ 0 w 919"/>
                  <a:gd name="T99" fmla="*/ 0 h 702"/>
                  <a:gd name="T100" fmla="*/ 0 w 919"/>
                  <a:gd name="T101" fmla="*/ 0 h 702"/>
                  <a:gd name="T102" fmla="*/ 0 w 919"/>
                  <a:gd name="T103" fmla="*/ 0 h 702"/>
                  <a:gd name="T104" fmla="*/ 0 w 919"/>
                  <a:gd name="T105" fmla="*/ 0 h 702"/>
                  <a:gd name="T106" fmla="*/ 0 w 919"/>
                  <a:gd name="T107" fmla="*/ 0 h 702"/>
                  <a:gd name="T108" fmla="*/ 0 w 919"/>
                  <a:gd name="T109" fmla="*/ 0 h 70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19"/>
                  <a:gd name="T166" fmla="*/ 0 h 702"/>
                  <a:gd name="T167" fmla="*/ 919 w 919"/>
                  <a:gd name="T168" fmla="*/ 702 h 70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19" h="702">
                    <a:moveTo>
                      <a:pt x="66" y="487"/>
                    </a:moveTo>
                    <a:lnTo>
                      <a:pt x="94" y="483"/>
                    </a:lnTo>
                    <a:lnTo>
                      <a:pt x="129" y="461"/>
                    </a:lnTo>
                    <a:lnTo>
                      <a:pt x="138" y="459"/>
                    </a:lnTo>
                    <a:lnTo>
                      <a:pt x="159" y="461"/>
                    </a:lnTo>
                    <a:lnTo>
                      <a:pt x="167" y="459"/>
                    </a:lnTo>
                    <a:lnTo>
                      <a:pt x="187" y="440"/>
                    </a:lnTo>
                    <a:lnTo>
                      <a:pt x="209" y="434"/>
                    </a:lnTo>
                    <a:lnTo>
                      <a:pt x="247" y="445"/>
                    </a:lnTo>
                    <a:lnTo>
                      <a:pt x="258" y="451"/>
                    </a:lnTo>
                    <a:lnTo>
                      <a:pt x="264" y="462"/>
                    </a:lnTo>
                    <a:lnTo>
                      <a:pt x="265" y="474"/>
                    </a:lnTo>
                    <a:lnTo>
                      <a:pt x="273" y="481"/>
                    </a:lnTo>
                    <a:lnTo>
                      <a:pt x="292" y="477"/>
                    </a:lnTo>
                    <a:lnTo>
                      <a:pt x="309" y="477"/>
                    </a:lnTo>
                    <a:lnTo>
                      <a:pt x="316" y="479"/>
                    </a:lnTo>
                    <a:lnTo>
                      <a:pt x="317" y="485"/>
                    </a:lnTo>
                    <a:lnTo>
                      <a:pt x="317" y="494"/>
                    </a:lnTo>
                    <a:lnTo>
                      <a:pt x="308" y="505"/>
                    </a:lnTo>
                    <a:lnTo>
                      <a:pt x="308" y="514"/>
                    </a:lnTo>
                    <a:lnTo>
                      <a:pt x="305" y="527"/>
                    </a:lnTo>
                    <a:lnTo>
                      <a:pt x="295" y="543"/>
                    </a:lnTo>
                    <a:lnTo>
                      <a:pt x="294" y="582"/>
                    </a:lnTo>
                    <a:lnTo>
                      <a:pt x="286" y="598"/>
                    </a:lnTo>
                    <a:lnTo>
                      <a:pt x="361" y="593"/>
                    </a:lnTo>
                    <a:lnTo>
                      <a:pt x="400" y="574"/>
                    </a:lnTo>
                    <a:lnTo>
                      <a:pt x="418" y="571"/>
                    </a:lnTo>
                    <a:lnTo>
                      <a:pt x="429" y="564"/>
                    </a:lnTo>
                    <a:lnTo>
                      <a:pt x="439" y="561"/>
                    </a:lnTo>
                    <a:lnTo>
                      <a:pt x="446" y="563"/>
                    </a:lnTo>
                    <a:lnTo>
                      <a:pt x="460" y="594"/>
                    </a:lnTo>
                    <a:lnTo>
                      <a:pt x="479" y="608"/>
                    </a:lnTo>
                    <a:lnTo>
                      <a:pt x="479" y="615"/>
                    </a:lnTo>
                    <a:lnTo>
                      <a:pt x="471" y="651"/>
                    </a:lnTo>
                    <a:lnTo>
                      <a:pt x="474" y="666"/>
                    </a:lnTo>
                    <a:lnTo>
                      <a:pt x="496" y="702"/>
                    </a:lnTo>
                    <a:lnTo>
                      <a:pt x="510" y="702"/>
                    </a:lnTo>
                    <a:lnTo>
                      <a:pt x="529" y="692"/>
                    </a:lnTo>
                    <a:lnTo>
                      <a:pt x="549" y="684"/>
                    </a:lnTo>
                    <a:lnTo>
                      <a:pt x="557" y="663"/>
                    </a:lnTo>
                    <a:lnTo>
                      <a:pt x="571" y="652"/>
                    </a:lnTo>
                    <a:lnTo>
                      <a:pt x="579" y="649"/>
                    </a:lnTo>
                    <a:lnTo>
                      <a:pt x="587" y="651"/>
                    </a:lnTo>
                    <a:lnTo>
                      <a:pt x="607" y="677"/>
                    </a:lnTo>
                    <a:lnTo>
                      <a:pt x="612" y="670"/>
                    </a:lnTo>
                    <a:lnTo>
                      <a:pt x="620" y="667"/>
                    </a:lnTo>
                    <a:lnTo>
                      <a:pt x="628" y="669"/>
                    </a:lnTo>
                    <a:lnTo>
                      <a:pt x="632" y="683"/>
                    </a:lnTo>
                    <a:lnTo>
                      <a:pt x="642" y="691"/>
                    </a:lnTo>
                    <a:lnTo>
                      <a:pt x="662" y="692"/>
                    </a:lnTo>
                    <a:lnTo>
                      <a:pt x="679" y="688"/>
                    </a:lnTo>
                    <a:lnTo>
                      <a:pt x="701" y="670"/>
                    </a:lnTo>
                    <a:lnTo>
                      <a:pt x="717" y="666"/>
                    </a:lnTo>
                    <a:lnTo>
                      <a:pt x="758" y="662"/>
                    </a:lnTo>
                    <a:lnTo>
                      <a:pt x="800" y="661"/>
                    </a:lnTo>
                    <a:lnTo>
                      <a:pt x="821" y="656"/>
                    </a:lnTo>
                    <a:lnTo>
                      <a:pt x="824" y="649"/>
                    </a:lnTo>
                    <a:lnTo>
                      <a:pt x="824" y="637"/>
                    </a:lnTo>
                    <a:lnTo>
                      <a:pt x="813" y="637"/>
                    </a:lnTo>
                    <a:lnTo>
                      <a:pt x="802" y="632"/>
                    </a:lnTo>
                    <a:lnTo>
                      <a:pt x="802" y="625"/>
                    </a:lnTo>
                    <a:lnTo>
                      <a:pt x="817" y="596"/>
                    </a:lnTo>
                    <a:lnTo>
                      <a:pt x="828" y="582"/>
                    </a:lnTo>
                    <a:lnTo>
                      <a:pt x="850" y="532"/>
                    </a:lnTo>
                    <a:lnTo>
                      <a:pt x="854" y="506"/>
                    </a:lnTo>
                    <a:lnTo>
                      <a:pt x="849" y="455"/>
                    </a:lnTo>
                    <a:lnTo>
                      <a:pt x="854" y="428"/>
                    </a:lnTo>
                    <a:lnTo>
                      <a:pt x="850" y="407"/>
                    </a:lnTo>
                    <a:lnTo>
                      <a:pt x="808" y="367"/>
                    </a:lnTo>
                    <a:lnTo>
                      <a:pt x="791" y="363"/>
                    </a:lnTo>
                    <a:lnTo>
                      <a:pt x="785" y="357"/>
                    </a:lnTo>
                    <a:lnTo>
                      <a:pt x="795" y="349"/>
                    </a:lnTo>
                    <a:lnTo>
                      <a:pt x="825" y="341"/>
                    </a:lnTo>
                    <a:lnTo>
                      <a:pt x="846" y="341"/>
                    </a:lnTo>
                    <a:lnTo>
                      <a:pt x="854" y="332"/>
                    </a:lnTo>
                    <a:lnTo>
                      <a:pt x="847" y="326"/>
                    </a:lnTo>
                    <a:lnTo>
                      <a:pt x="824" y="321"/>
                    </a:lnTo>
                    <a:lnTo>
                      <a:pt x="781" y="302"/>
                    </a:lnTo>
                    <a:lnTo>
                      <a:pt x="797" y="268"/>
                    </a:lnTo>
                    <a:lnTo>
                      <a:pt x="819" y="236"/>
                    </a:lnTo>
                    <a:lnTo>
                      <a:pt x="839" y="208"/>
                    </a:lnTo>
                    <a:lnTo>
                      <a:pt x="846" y="181"/>
                    </a:lnTo>
                    <a:lnTo>
                      <a:pt x="854" y="166"/>
                    </a:lnTo>
                    <a:lnTo>
                      <a:pt x="858" y="157"/>
                    </a:lnTo>
                    <a:lnTo>
                      <a:pt x="919" y="128"/>
                    </a:lnTo>
                    <a:lnTo>
                      <a:pt x="894" y="112"/>
                    </a:lnTo>
                    <a:lnTo>
                      <a:pt x="882" y="87"/>
                    </a:lnTo>
                    <a:lnTo>
                      <a:pt x="890" y="76"/>
                    </a:lnTo>
                    <a:lnTo>
                      <a:pt x="899" y="70"/>
                    </a:lnTo>
                    <a:lnTo>
                      <a:pt x="883" y="68"/>
                    </a:lnTo>
                    <a:lnTo>
                      <a:pt x="883" y="64"/>
                    </a:lnTo>
                    <a:lnTo>
                      <a:pt x="877" y="59"/>
                    </a:lnTo>
                    <a:lnTo>
                      <a:pt x="883" y="48"/>
                    </a:lnTo>
                    <a:lnTo>
                      <a:pt x="860" y="7"/>
                    </a:lnTo>
                    <a:lnTo>
                      <a:pt x="857" y="0"/>
                    </a:lnTo>
                    <a:lnTo>
                      <a:pt x="835" y="3"/>
                    </a:lnTo>
                    <a:lnTo>
                      <a:pt x="824" y="7"/>
                    </a:lnTo>
                    <a:lnTo>
                      <a:pt x="819" y="15"/>
                    </a:lnTo>
                    <a:lnTo>
                      <a:pt x="824" y="47"/>
                    </a:lnTo>
                    <a:lnTo>
                      <a:pt x="817" y="65"/>
                    </a:lnTo>
                    <a:lnTo>
                      <a:pt x="806" y="73"/>
                    </a:lnTo>
                    <a:lnTo>
                      <a:pt x="789" y="70"/>
                    </a:lnTo>
                    <a:lnTo>
                      <a:pt x="781" y="40"/>
                    </a:lnTo>
                    <a:lnTo>
                      <a:pt x="761" y="22"/>
                    </a:lnTo>
                    <a:lnTo>
                      <a:pt x="747" y="13"/>
                    </a:lnTo>
                    <a:lnTo>
                      <a:pt x="726" y="10"/>
                    </a:lnTo>
                    <a:lnTo>
                      <a:pt x="705" y="17"/>
                    </a:lnTo>
                    <a:lnTo>
                      <a:pt x="694" y="29"/>
                    </a:lnTo>
                    <a:lnTo>
                      <a:pt x="690" y="47"/>
                    </a:lnTo>
                    <a:lnTo>
                      <a:pt x="689" y="57"/>
                    </a:lnTo>
                    <a:lnTo>
                      <a:pt x="686" y="61"/>
                    </a:lnTo>
                    <a:lnTo>
                      <a:pt x="673" y="65"/>
                    </a:lnTo>
                    <a:lnTo>
                      <a:pt x="650" y="62"/>
                    </a:lnTo>
                    <a:lnTo>
                      <a:pt x="637" y="65"/>
                    </a:lnTo>
                    <a:lnTo>
                      <a:pt x="628" y="73"/>
                    </a:lnTo>
                    <a:lnTo>
                      <a:pt x="618" y="99"/>
                    </a:lnTo>
                    <a:lnTo>
                      <a:pt x="606" y="121"/>
                    </a:lnTo>
                    <a:lnTo>
                      <a:pt x="581" y="134"/>
                    </a:lnTo>
                    <a:lnTo>
                      <a:pt x="567" y="134"/>
                    </a:lnTo>
                    <a:lnTo>
                      <a:pt x="548" y="126"/>
                    </a:lnTo>
                    <a:lnTo>
                      <a:pt x="535" y="126"/>
                    </a:lnTo>
                    <a:lnTo>
                      <a:pt x="519" y="138"/>
                    </a:lnTo>
                    <a:lnTo>
                      <a:pt x="507" y="146"/>
                    </a:lnTo>
                    <a:lnTo>
                      <a:pt x="476" y="146"/>
                    </a:lnTo>
                    <a:lnTo>
                      <a:pt x="452" y="150"/>
                    </a:lnTo>
                    <a:lnTo>
                      <a:pt x="436" y="153"/>
                    </a:lnTo>
                    <a:lnTo>
                      <a:pt x="421" y="149"/>
                    </a:lnTo>
                    <a:lnTo>
                      <a:pt x="405" y="148"/>
                    </a:lnTo>
                    <a:lnTo>
                      <a:pt x="388" y="155"/>
                    </a:lnTo>
                    <a:lnTo>
                      <a:pt x="377" y="172"/>
                    </a:lnTo>
                    <a:lnTo>
                      <a:pt x="375" y="190"/>
                    </a:lnTo>
                    <a:lnTo>
                      <a:pt x="370" y="199"/>
                    </a:lnTo>
                    <a:lnTo>
                      <a:pt x="355" y="201"/>
                    </a:lnTo>
                    <a:lnTo>
                      <a:pt x="308" y="188"/>
                    </a:lnTo>
                    <a:lnTo>
                      <a:pt x="298" y="185"/>
                    </a:lnTo>
                    <a:lnTo>
                      <a:pt x="284" y="190"/>
                    </a:lnTo>
                    <a:lnTo>
                      <a:pt x="278" y="200"/>
                    </a:lnTo>
                    <a:lnTo>
                      <a:pt x="270" y="217"/>
                    </a:lnTo>
                    <a:lnTo>
                      <a:pt x="254" y="223"/>
                    </a:lnTo>
                    <a:lnTo>
                      <a:pt x="231" y="219"/>
                    </a:lnTo>
                    <a:lnTo>
                      <a:pt x="217" y="221"/>
                    </a:lnTo>
                    <a:lnTo>
                      <a:pt x="212" y="235"/>
                    </a:lnTo>
                    <a:lnTo>
                      <a:pt x="215" y="262"/>
                    </a:lnTo>
                    <a:lnTo>
                      <a:pt x="207" y="276"/>
                    </a:lnTo>
                    <a:lnTo>
                      <a:pt x="193" y="284"/>
                    </a:lnTo>
                    <a:lnTo>
                      <a:pt x="179" y="286"/>
                    </a:lnTo>
                    <a:lnTo>
                      <a:pt x="168" y="276"/>
                    </a:lnTo>
                    <a:lnTo>
                      <a:pt x="151" y="255"/>
                    </a:lnTo>
                    <a:lnTo>
                      <a:pt x="134" y="248"/>
                    </a:lnTo>
                    <a:lnTo>
                      <a:pt x="113" y="246"/>
                    </a:lnTo>
                    <a:lnTo>
                      <a:pt x="96" y="254"/>
                    </a:lnTo>
                    <a:lnTo>
                      <a:pt x="83" y="266"/>
                    </a:lnTo>
                    <a:lnTo>
                      <a:pt x="77" y="290"/>
                    </a:lnTo>
                    <a:lnTo>
                      <a:pt x="69" y="309"/>
                    </a:lnTo>
                    <a:lnTo>
                      <a:pt x="58" y="316"/>
                    </a:lnTo>
                    <a:lnTo>
                      <a:pt x="46" y="321"/>
                    </a:lnTo>
                    <a:lnTo>
                      <a:pt x="21" y="348"/>
                    </a:lnTo>
                    <a:lnTo>
                      <a:pt x="7" y="357"/>
                    </a:lnTo>
                    <a:lnTo>
                      <a:pt x="0" y="367"/>
                    </a:lnTo>
                    <a:lnTo>
                      <a:pt x="0" y="378"/>
                    </a:lnTo>
                    <a:lnTo>
                      <a:pt x="4" y="407"/>
                    </a:lnTo>
                    <a:lnTo>
                      <a:pt x="8" y="419"/>
                    </a:lnTo>
                    <a:lnTo>
                      <a:pt x="19" y="429"/>
                    </a:lnTo>
                    <a:lnTo>
                      <a:pt x="41" y="450"/>
                    </a:lnTo>
                    <a:lnTo>
                      <a:pt x="62" y="470"/>
                    </a:lnTo>
                    <a:lnTo>
                      <a:pt x="63" y="481"/>
                    </a:lnTo>
                    <a:lnTo>
                      <a:pt x="66" y="487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6" name="Freeform 50"/>
              <p:cNvSpPr>
                <a:spLocks/>
              </p:cNvSpPr>
              <p:nvPr/>
            </p:nvSpPr>
            <p:spPr bwMode="auto">
              <a:xfrm>
                <a:off x="3033" y="2250"/>
                <a:ext cx="348" cy="405"/>
              </a:xfrm>
              <a:custGeom>
                <a:avLst/>
                <a:gdLst>
                  <a:gd name="T0" fmla="*/ 0 w 907"/>
                  <a:gd name="T1" fmla="*/ 0 h 1056"/>
                  <a:gd name="T2" fmla="*/ 0 w 907"/>
                  <a:gd name="T3" fmla="*/ 0 h 1056"/>
                  <a:gd name="T4" fmla="*/ 0 w 907"/>
                  <a:gd name="T5" fmla="*/ 0 h 1056"/>
                  <a:gd name="T6" fmla="*/ 0 w 907"/>
                  <a:gd name="T7" fmla="*/ 0 h 1056"/>
                  <a:gd name="T8" fmla="*/ 0 w 907"/>
                  <a:gd name="T9" fmla="*/ 0 h 1056"/>
                  <a:gd name="T10" fmla="*/ 0 w 907"/>
                  <a:gd name="T11" fmla="*/ 0 h 1056"/>
                  <a:gd name="T12" fmla="*/ 0 w 907"/>
                  <a:gd name="T13" fmla="*/ 0 h 1056"/>
                  <a:gd name="T14" fmla="*/ 0 w 907"/>
                  <a:gd name="T15" fmla="*/ 0 h 1056"/>
                  <a:gd name="T16" fmla="*/ 0 w 907"/>
                  <a:gd name="T17" fmla="*/ 0 h 1056"/>
                  <a:gd name="T18" fmla="*/ 0 w 907"/>
                  <a:gd name="T19" fmla="*/ 0 h 1056"/>
                  <a:gd name="T20" fmla="*/ 0 w 907"/>
                  <a:gd name="T21" fmla="*/ 0 h 1056"/>
                  <a:gd name="T22" fmla="*/ 0 w 907"/>
                  <a:gd name="T23" fmla="*/ 0 h 1056"/>
                  <a:gd name="T24" fmla="*/ 0 w 907"/>
                  <a:gd name="T25" fmla="*/ 0 h 1056"/>
                  <a:gd name="T26" fmla="*/ 0 w 907"/>
                  <a:gd name="T27" fmla="*/ 0 h 1056"/>
                  <a:gd name="T28" fmla="*/ 0 w 907"/>
                  <a:gd name="T29" fmla="*/ 0 h 1056"/>
                  <a:gd name="T30" fmla="*/ 0 w 907"/>
                  <a:gd name="T31" fmla="*/ 0 h 1056"/>
                  <a:gd name="T32" fmla="*/ 0 w 907"/>
                  <a:gd name="T33" fmla="*/ 0 h 1056"/>
                  <a:gd name="T34" fmla="*/ 0 w 907"/>
                  <a:gd name="T35" fmla="*/ 0 h 1056"/>
                  <a:gd name="T36" fmla="*/ 0 w 907"/>
                  <a:gd name="T37" fmla="*/ 0 h 1056"/>
                  <a:gd name="T38" fmla="*/ 0 w 907"/>
                  <a:gd name="T39" fmla="*/ 0 h 1056"/>
                  <a:gd name="T40" fmla="*/ 0 w 907"/>
                  <a:gd name="T41" fmla="*/ 0 h 1056"/>
                  <a:gd name="T42" fmla="*/ 0 w 907"/>
                  <a:gd name="T43" fmla="*/ 0 h 1056"/>
                  <a:gd name="T44" fmla="*/ 0 w 907"/>
                  <a:gd name="T45" fmla="*/ 0 h 1056"/>
                  <a:gd name="T46" fmla="*/ 0 w 907"/>
                  <a:gd name="T47" fmla="*/ 0 h 1056"/>
                  <a:gd name="T48" fmla="*/ 0 w 907"/>
                  <a:gd name="T49" fmla="*/ 0 h 1056"/>
                  <a:gd name="T50" fmla="*/ 0 w 907"/>
                  <a:gd name="T51" fmla="*/ 0 h 1056"/>
                  <a:gd name="T52" fmla="*/ 0 w 907"/>
                  <a:gd name="T53" fmla="*/ 0 h 1056"/>
                  <a:gd name="T54" fmla="*/ 0 w 907"/>
                  <a:gd name="T55" fmla="*/ 0 h 1056"/>
                  <a:gd name="T56" fmla="*/ 0 w 907"/>
                  <a:gd name="T57" fmla="*/ 0 h 1056"/>
                  <a:gd name="T58" fmla="*/ 0 w 907"/>
                  <a:gd name="T59" fmla="*/ 0 h 1056"/>
                  <a:gd name="T60" fmla="*/ 0 w 907"/>
                  <a:gd name="T61" fmla="*/ 0 h 1056"/>
                  <a:gd name="T62" fmla="*/ 0 w 907"/>
                  <a:gd name="T63" fmla="*/ 0 h 1056"/>
                  <a:gd name="T64" fmla="*/ 0 w 907"/>
                  <a:gd name="T65" fmla="*/ 0 h 1056"/>
                  <a:gd name="T66" fmla="*/ 0 w 907"/>
                  <a:gd name="T67" fmla="*/ 0 h 1056"/>
                  <a:gd name="T68" fmla="*/ 0 w 907"/>
                  <a:gd name="T69" fmla="*/ 0 h 1056"/>
                  <a:gd name="T70" fmla="*/ 0 w 907"/>
                  <a:gd name="T71" fmla="*/ 0 h 1056"/>
                  <a:gd name="T72" fmla="*/ 0 w 907"/>
                  <a:gd name="T73" fmla="*/ 0 h 1056"/>
                  <a:gd name="T74" fmla="*/ 0 w 907"/>
                  <a:gd name="T75" fmla="*/ 0 h 1056"/>
                  <a:gd name="T76" fmla="*/ 0 w 907"/>
                  <a:gd name="T77" fmla="*/ 0 h 1056"/>
                  <a:gd name="T78" fmla="*/ 0 w 907"/>
                  <a:gd name="T79" fmla="*/ 0 h 1056"/>
                  <a:gd name="T80" fmla="*/ 0 w 907"/>
                  <a:gd name="T81" fmla="*/ 0 h 1056"/>
                  <a:gd name="T82" fmla="*/ 0 w 907"/>
                  <a:gd name="T83" fmla="*/ 0 h 1056"/>
                  <a:gd name="T84" fmla="*/ 0 w 907"/>
                  <a:gd name="T85" fmla="*/ 0 h 1056"/>
                  <a:gd name="T86" fmla="*/ 0 w 907"/>
                  <a:gd name="T87" fmla="*/ 0 h 1056"/>
                  <a:gd name="T88" fmla="*/ 0 w 907"/>
                  <a:gd name="T89" fmla="*/ 0 h 1056"/>
                  <a:gd name="T90" fmla="*/ 0 w 907"/>
                  <a:gd name="T91" fmla="*/ 0 h 1056"/>
                  <a:gd name="T92" fmla="*/ 0 w 907"/>
                  <a:gd name="T93" fmla="*/ 0 h 1056"/>
                  <a:gd name="T94" fmla="*/ 0 w 907"/>
                  <a:gd name="T95" fmla="*/ 0 h 1056"/>
                  <a:gd name="T96" fmla="*/ 0 w 907"/>
                  <a:gd name="T97" fmla="*/ 0 h 1056"/>
                  <a:gd name="T98" fmla="*/ 0 w 907"/>
                  <a:gd name="T99" fmla="*/ 0 h 1056"/>
                  <a:gd name="T100" fmla="*/ 0 w 907"/>
                  <a:gd name="T101" fmla="*/ 0 h 1056"/>
                  <a:gd name="T102" fmla="*/ 0 w 907"/>
                  <a:gd name="T103" fmla="*/ 0 h 1056"/>
                  <a:gd name="T104" fmla="*/ 0 w 907"/>
                  <a:gd name="T105" fmla="*/ 0 h 1056"/>
                  <a:gd name="T106" fmla="*/ 0 w 907"/>
                  <a:gd name="T107" fmla="*/ 0 h 1056"/>
                  <a:gd name="T108" fmla="*/ 0 w 907"/>
                  <a:gd name="T109" fmla="*/ 0 h 10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07"/>
                  <a:gd name="T166" fmla="*/ 0 h 1056"/>
                  <a:gd name="T167" fmla="*/ 907 w 907"/>
                  <a:gd name="T168" fmla="*/ 1056 h 105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07" h="1056">
                    <a:moveTo>
                      <a:pt x="479" y="320"/>
                    </a:moveTo>
                    <a:lnTo>
                      <a:pt x="490" y="320"/>
                    </a:lnTo>
                    <a:lnTo>
                      <a:pt x="493" y="294"/>
                    </a:lnTo>
                    <a:lnTo>
                      <a:pt x="519" y="219"/>
                    </a:lnTo>
                    <a:lnTo>
                      <a:pt x="523" y="207"/>
                    </a:lnTo>
                    <a:lnTo>
                      <a:pt x="538" y="160"/>
                    </a:lnTo>
                    <a:lnTo>
                      <a:pt x="545" y="61"/>
                    </a:lnTo>
                    <a:lnTo>
                      <a:pt x="549" y="0"/>
                    </a:lnTo>
                    <a:lnTo>
                      <a:pt x="565" y="32"/>
                    </a:lnTo>
                    <a:lnTo>
                      <a:pt x="598" y="63"/>
                    </a:lnTo>
                    <a:lnTo>
                      <a:pt x="640" y="97"/>
                    </a:lnTo>
                    <a:lnTo>
                      <a:pt x="654" y="119"/>
                    </a:lnTo>
                    <a:lnTo>
                      <a:pt x="654" y="175"/>
                    </a:lnTo>
                    <a:lnTo>
                      <a:pt x="637" y="203"/>
                    </a:lnTo>
                    <a:lnTo>
                      <a:pt x="634" y="215"/>
                    </a:lnTo>
                    <a:lnTo>
                      <a:pt x="640" y="226"/>
                    </a:lnTo>
                    <a:lnTo>
                      <a:pt x="642" y="239"/>
                    </a:lnTo>
                    <a:lnTo>
                      <a:pt x="635" y="265"/>
                    </a:lnTo>
                    <a:lnTo>
                      <a:pt x="637" y="277"/>
                    </a:lnTo>
                    <a:lnTo>
                      <a:pt x="643" y="288"/>
                    </a:lnTo>
                    <a:lnTo>
                      <a:pt x="656" y="296"/>
                    </a:lnTo>
                    <a:lnTo>
                      <a:pt x="679" y="299"/>
                    </a:lnTo>
                    <a:lnTo>
                      <a:pt x="703" y="318"/>
                    </a:lnTo>
                    <a:lnTo>
                      <a:pt x="726" y="327"/>
                    </a:lnTo>
                    <a:lnTo>
                      <a:pt x="731" y="331"/>
                    </a:lnTo>
                    <a:lnTo>
                      <a:pt x="736" y="342"/>
                    </a:lnTo>
                    <a:lnTo>
                      <a:pt x="737" y="358"/>
                    </a:lnTo>
                    <a:lnTo>
                      <a:pt x="742" y="368"/>
                    </a:lnTo>
                    <a:lnTo>
                      <a:pt x="756" y="385"/>
                    </a:lnTo>
                    <a:lnTo>
                      <a:pt x="761" y="400"/>
                    </a:lnTo>
                    <a:lnTo>
                      <a:pt x="770" y="404"/>
                    </a:lnTo>
                    <a:lnTo>
                      <a:pt x="797" y="403"/>
                    </a:lnTo>
                    <a:lnTo>
                      <a:pt x="792" y="418"/>
                    </a:lnTo>
                    <a:lnTo>
                      <a:pt x="791" y="427"/>
                    </a:lnTo>
                    <a:lnTo>
                      <a:pt x="794" y="437"/>
                    </a:lnTo>
                    <a:lnTo>
                      <a:pt x="800" y="447"/>
                    </a:lnTo>
                    <a:lnTo>
                      <a:pt x="819" y="458"/>
                    </a:lnTo>
                    <a:lnTo>
                      <a:pt x="868" y="466"/>
                    </a:lnTo>
                    <a:lnTo>
                      <a:pt x="891" y="469"/>
                    </a:lnTo>
                    <a:lnTo>
                      <a:pt x="901" y="474"/>
                    </a:lnTo>
                    <a:lnTo>
                      <a:pt x="901" y="488"/>
                    </a:lnTo>
                    <a:lnTo>
                      <a:pt x="888" y="523"/>
                    </a:lnTo>
                    <a:lnTo>
                      <a:pt x="886" y="539"/>
                    </a:lnTo>
                    <a:lnTo>
                      <a:pt x="888" y="561"/>
                    </a:lnTo>
                    <a:lnTo>
                      <a:pt x="907" y="571"/>
                    </a:lnTo>
                    <a:lnTo>
                      <a:pt x="904" y="600"/>
                    </a:lnTo>
                    <a:lnTo>
                      <a:pt x="897" y="602"/>
                    </a:lnTo>
                    <a:lnTo>
                      <a:pt x="871" y="604"/>
                    </a:lnTo>
                    <a:lnTo>
                      <a:pt x="861" y="608"/>
                    </a:lnTo>
                    <a:lnTo>
                      <a:pt x="855" y="614"/>
                    </a:lnTo>
                    <a:lnTo>
                      <a:pt x="857" y="622"/>
                    </a:lnTo>
                    <a:lnTo>
                      <a:pt x="875" y="634"/>
                    </a:lnTo>
                    <a:lnTo>
                      <a:pt x="899" y="637"/>
                    </a:lnTo>
                    <a:lnTo>
                      <a:pt x="902" y="640"/>
                    </a:lnTo>
                    <a:lnTo>
                      <a:pt x="904" y="644"/>
                    </a:lnTo>
                    <a:lnTo>
                      <a:pt x="904" y="648"/>
                    </a:lnTo>
                    <a:lnTo>
                      <a:pt x="896" y="655"/>
                    </a:lnTo>
                    <a:lnTo>
                      <a:pt x="836" y="676"/>
                    </a:lnTo>
                    <a:lnTo>
                      <a:pt x="756" y="710"/>
                    </a:lnTo>
                    <a:lnTo>
                      <a:pt x="753" y="720"/>
                    </a:lnTo>
                    <a:lnTo>
                      <a:pt x="761" y="724"/>
                    </a:lnTo>
                    <a:lnTo>
                      <a:pt x="773" y="742"/>
                    </a:lnTo>
                    <a:lnTo>
                      <a:pt x="773" y="747"/>
                    </a:lnTo>
                    <a:lnTo>
                      <a:pt x="741" y="775"/>
                    </a:lnTo>
                    <a:lnTo>
                      <a:pt x="734" y="756"/>
                    </a:lnTo>
                    <a:lnTo>
                      <a:pt x="726" y="746"/>
                    </a:lnTo>
                    <a:lnTo>
                      <a:pt x="715" y="743"/>
                    </a:lnTo>
                    <a:lnTo>
                      <a:pt x="704" y="742"/>
                    </a:lnTo>
                    <a:lnTo>
                      <a:pt x="681" y="753"/>
                    </a:lnTo>
                    <a:lnTo>
                      <a:pt x="653" y="754"/>
                    </a:lnTo>
                    <a:lnTo>
                      <a:pt x="625" y="771"/>
                    </a:lnTo>
                    <a:lnTo>
                      <a:pt x="598" y="787"/>
                    </a:lnTo>
                    <a:lnTo>
                      <a:pt x="584" y="789"/>
                    </a:lnTo>
                    <a:lnTo>
                      <a:pt x="577" y="795"/>
                    </a:lnTo>
                    <a:lnTo>
                      <a:pt x="577" y="809"/>
                    </a:lnTo>
                    <a:lnTo>
                      <a:pt x="607" y="873"/>
                    </a:lnTo>
                    <a:lnTo>
                      <a:pt x="615" y="910"/>
                    </a:lnTo>
                    <a:lnTo>
                      <a:pt x="615" y="920"/>
                    </a:lnTo>
                    <a:lnTo>
                      <a:pt x="607" y="929"/>
                    </a:lnTo>
                    <a:lnTo>
                      <a:pt x="614" y="935"/>
                    </a:lnTo>
                    <a:lnTo>
                      <a:pt x="618" y="957"/>
                    </a:lnTo>
                    <a:lnTo>
                      <a:pt x="576" y="986"/>
                    </a:lnTo>
                    <a:lnTo>
                      <a:pt x="543" y="1013"/>
                    </a:lnTo>
                    <a:lnTo>
                      <a:pt x="526" y="1017"/>
                    </a:lnTo>
                    <a:lnTo>
                      <a:pt x="512" y="1008"/>
                    </a:lnTo>
                    <a:lnTo>
                      <a:pt x="482" y="980"/>
                    </a:lnTo>
                    <a:lnTo>
                      <a:pt x="461" y="972"/>
                    </a:lnTo>
                    <a:lnTo>
                      <a:pt x="446" y="966"/>
                    </a:lnTo>
                    <a:lnTo>
                      <a:pt x="422" y="955"/>
                    </a:lnTo>
                    <a:lnTo>
                      <a:pt x="405" y="936"/>
                    </a:lnTo>
                    <a:lnTo>
                      <a:pt x="389" y="910"/>
                    </a:lnTo>
                    <a:lnTo>
                      <a:pt x="385" y="888"/>
                    </a:lnTo>
                    <a:lnTo>
                      <a:pt x="386" y="856"/>
                    </a:lnTo>
                    <a:lnTo>
                      <a:pt x="380" y="866"/>
                    </a:lnTo>
                    <a:lnTo>
                      <a:pt x="369" y="893"/>
                    </a:lnTo>
                    <a:lnTo>
                      <a:pt x="345" y="936"/>
                    </a:lnTo>
                    <a:lnTo>
                      <a:pt x="333" y="951"/>
                    </a:lnTo>
                    <a:lnTo>
                      <a:pt x="331" y="964"/>
                    </a:lnTo>
                    <a:lnTo>
                      <a:pt x="333" y="979"/>
                    </a:lnTo>
                    <a:lnTo>
                      <a:pt x="320" y="1002"/>
                    </a:lnTo>
                    <a:lnTo>
                      <a:pt x="309" y="1022"/>
                    </a:lnTo>
                    <a:lnTo>
                      <a:pt x="286" y="1037"/>
                    </a:lnTo>
                    <a:lnTo>
                      <a:pt x="272" y="1042"/>
                    </a:lnTo>
                    <a:lnTo>
                      <a:pt x="239" y="1056"/>
                    </a:lnTo>
                    <a:lnTo>
                      <a:pt x="221" y="1046"/>
                    </a:lnTo>
                    <a:lnTo>
                      <a:pt x="189" y="1038"/>
                    </a:lnTo>
                    <a:lnTo>
                      <a:pt x="167" y="1026"/>
                    </a:lnTo>
                    <a:lnTo>
                      <a:pt x="163" y="1013"/>
                    </a:lnTo>
                    <a:lnTo>
                      <a:pt x="163" y="977"/>
                    </a:lnTo>
                    <a:lnTo>
                      <a:pt x="167" y="944"/>
                    </a:lnTo>
                    <a:lnTo>
                      <a:pt x="167" y="933"/>
                    </a:lnTo>
                    <a:lnTo>
                      <a:pt x="157" y="926"/>
                    </a:lnTo>
                    <a:lnTo>
                      <a:pt x="130" y="915"/>
                    </a:lnTo>
                    <a:lnTo>
                      <a:pt x="105" y="896"/>
                    </a:lnTo>
                    <a:lnTo>
                      <a:pt x="93" y="873"/>
                    </a:lnTo>
                    <a:lnTo>
                      <a:pt x="88" y="864"/>
                    </a:lnTo>
                    <a:lnTo>
                      <a:pt x="58" y="851"/>
                    </a:lnTo>
                    <a:lnTo>
                      <a:pt x="52" y="840"/>
                    </a:lnTo>
                    <a:lnTo>
                      <a:pt x="43" y="826"/>
                    </a:lnTo>
                    <a:lnTo>
                      <a:pt x="30" y="804"/>
                    </a:lnTo>
                    <a:lnTo>
                      <a:pt x="22" y="813"/>
                    </a:lnTo>
                    <a:lnTo>
                      <a:pt x="0" y="789"/>
                    </a:lnTo>
                    <a:lnTo>
                      <a:pt x="55" y="747"/>
                    </a:lnTo>
                    <a:lnTo>
                      <a:pt x="77" y="722"/>
                    </a:lnTo>
                    <a:lnTo>
                      <a:pt x="99" y="703"/>
                    </a:lnTo>
                    <a:lnTo>
                      <a:pt x="112" y="695"/>
                    </a:lnTo>
                    <a:lnTo>
                      <a:pt x="130" y="691"/>
                    </a:lnTo>
                    <a:lnTo>
                      <a:pt x="162" y="691"/>
                    </a:lnTo>
                    <a:lnTo>
                      <a:pt x="192" y="688"/>
                    </a:lnTo>
                    <a:lnTo>
                      <a:pt x="217" y="677"/>
                    </a:lnTo>
                    <a:lnTo>
                      <a:pt x="225" y="691"/>
                    </a:lnTo>
                    <a:lnTo>
                      <a:pt x="237" y="698"/>
                    </a:lnTo>
                    <a:lnTo>
                      <a:pt x="247" y="702"/>
                    </a:lnTo>
                    <a:lnTo>
                      <a:pt x="258" y="698"/>
                    </a:lnTo>
                    <a:lnTo>
                      <a:pt x="267" y="689"/>
                    </a:lnTo>
                    <a:lnTo>
                      <a:pt x="289" y="655"/>
                    </a:lnTo>
                    <a:lnTo>
                      <a:pt x="301" y="647"/>
                    </a:lnTo>
                    <a:lnTo>
                      <a:pt x="317" y="641"/>
                    </a:lnTo>
                    <a:lnTo>
                      <a:pt x="334" y="630"/>
                    </a:lnTo>
                    <a:lnTo>
                      <a:pt x="359" y="623"/>
                    </a:lnTo>
                    <a:lnTo>
                      <a:pt x="385" y="615"/>
                    </a:lnTo>
                    <a:lnTo>
                      <a:pt x="407" y="614"/>
                    </a:lnTo>
                    <a:lnTo>
                      <a:pt x="430" y="591"/>
                    </a:lnTo>
                    <a:lnTo>
                      <a:pt x="457" y="535"/>
                    </a:lnTo>
                    <a:lnTo>
                      <a:pt x="458" y="511"/>
                    </a:lnTo>
                    <a:lnTo>
                      <a:pt x="458" y="503"/>
                    </a:lnTo>
                    <a:lnTo>
                      <a:pt x="461" y="499"/>
                    </a:lnTo>
                    <a:lnTo>
                      <a:pt x="469" y="499"/>
                    </a:lnTo>
                    <a:lnTo>
                      <a:pt x="477" y="494"/>
                    </a:lnTo>
                    <a:lnTo>
                      <a:pt x="480" y="473"/>
                    </a:lnTo>
                    <a:lnTo>
                      <a:pt x="490" y="459"/>
                    </a:lnTo>
                    <a:lnTo>
                      <a:pt x="496" y="456"/>
                    </a:lnTo>
                    <a:lnTo>
                      <a:pt x="510" y="454"/>
                    </a:lnTo>
                    <a:lnTo>
                      <a:pt x="518" y="440"/>
                    </a:lnTo>
                    <a:lnTo>
                      <a:pt x="535" y="438"/>
                    </a:lnTo>
                    <a:lnTo>
                      <a:pt x="530" y="427"/>
                    </a:lnTo>
                    <a:lnTo>
                      <a:pt x="535" y="419"/>
                    </a:lnTo>
                    <a:lnTo>
                      <a:pt x="540" y="409"/>
                    </a:lnTo>
                    <a:lnTo>
                      <a:pt x="541" y="401"/>
                    </a:lnTo>
                    <a:lnTo>
                      <a:pt x="537" y="394"/>
                    </a:lnTo>
                    <a:lnTo>
                      <a:pt x="529" y="392"/>
                    </a:lnTo>
                    <a:lnTo>
                      <a:pt x="513" y="398"/>
                    </a:lnTo>
                    <a:lnTo>
                      <a:pt x="493" y="398"/>
                    </a:lnTo>
                    <a:lnTo>
                      <a:pt x="483" y="382"/>
                    </a:lnTo>
                    <a:lnTo>
                      <a:pt x="474" y="347"/>
                    </a:lnTo>
                    <a:lnTo>
                      <a:pt x="476" y="332"/>
                    </a:lnTo>
                    <a:lnTo>
                      <a:pt x="479" y="32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7" name="Freeform 51"/>
              <p:cNvSpPr>
                <a:spLocks/>
              </p:cNvSpPr>
              <p:nvPr/>
            </p:nvSpPr>
            <p:spPr bwMode="auto">
              <a:xfrm>
                <a:off x="3117" y="2366"/>
                <a:ext cx="124" cy="153"/>
              </a:xfrm>
              <a:custGeom>
                <a:avLst/>
                <a:gdLst>
                  <a:gd name="T0" fmla="*/ 0 w 324"/>
                  <a:gd name="T1" fmla="*/ 0 h 399"/>
                  <a:gd name="T2" fmla="*/ 0 w 324"/>
                  <a:gd name="T3" fmla="*/ 0 h 399"/>
                  <a:gd name="T4" fmla="*/ 0 w 324"/>
                  <a:gd name="T5" fmla="*/ 0 h 399"/>
                  <a:gd name="T6" fmla="*/ 0 w 324"/>
                  <a:gd name="T7" fmla="*/ 0 h 399"/>
                  <a:gd name="T8" fmla="*/ 0 w 324"/>
                  <a:gd name="T9" fmla="*/ 0 h 399"/>
                  <a:gd name="T10" fmla="*/ 0 w 324"/>
                  <a:gd name="T11" fmla="*/ 0 h 399"/>
                  <a:gd name="T12" fmla="*/ 0 w 324"/>
                  <a:gd name="T13" fmla="*/ 0 h 399"/>
                  <a:gd name="T14" fmla="*/ 0 w 324"/>
                  <a:gd name="T15" fmla="*/ 0 h 399"/>
                  <a:gd name="T16" fmla="*/ 0 w 324"/>
                  <a:gd name="T17" fmla="*/ 0 h 399"/>
                  <a:gd name="T18" fmla="*/ 0 w 324"/>
                  <a:gd name="T19" fmla="*/ 0 h 399"/>
                  <a:gd name="T20" fmla="*/ 0 w 324"/>
                  <a:gd name="T21" fmla="*/ 0 h 399"/>
                  <a:gd name="T22" fmla="*/ 0 w 324"/>
                  <a:gd name="T23" fmla="*/ 0 h 399"/>
                  <a:gd name="T24" fmla="*/ 0 w 324"/>
                  <a:gd name="T25" fmla="*/ 0 h 399"/>
                  <a:gd name="T26" fmla="*/ 0 w 324"/>
                  <a:gd name="T27" fmla="*/ 0 h 399"/>
                  <a:gd name="T28" fmla="*/ 0 w 324"/>
                  <a:gd name="T29" fmla="*/ 0 h 399"/>
                  <a:gd name="T30" fmla="*/ 0 w 324"/>
                  <a:gd name="T31" fmla="*/ 0 h 399"/>
                  <a:gd name="T32" fmla="*/ 0 w 324"/>
                  <a:gd name="T33" fmla="*/ 0 h 399"/>
                  <a:gd name="T34" fmla="*/ 0 w 324"/>
                  <a:gd name="T35" fmla="*/ 0 h 399"/>
                  <a:gd name="T36" fmla="*/ 0 w 324"/>
                  <a:gd name="T37" fmla="*/ 0 h 399"/>
                  <a:gd name="T38" fmla="*/ 0 w 324"/>
                  <a:gd name="T39" fmla="*/ 0 h 399"/>
                  <a:gd name="T40" fmla="*/ 0 w 324"/>
                  <a:gd name="T41" fmla="*/ 0 h 399"/>
                  <a:gd name="T42" fmla="*/ 0 w 324"/>
                  <a:gd name="T43" fmla="*/ 0 h 399"/>
                  <a:gd name="T44" fmla="*/ 0 w 324"/>
                  <a:gd name="T45" fmla="*/ 0 h 399"/>
                  <a:gd name="T46" fmla="*/ 0 w 324"/>
                  <a:gd name="T47" fmla="*/ 0 h 399"/>
                  <a:gd name="T48" fmla="*/ 0 w 324"/>
                  <a:gd name="T49" fmla="*/ 0 h 399"/>
                  <a:gd name="T50" fmla="*/ 0 w 324"/>
                  <a:gd name="T51" fmla="*/ 0 h 399"/>
                  <a:gd name="T52" fmla="*/ 0 w 324"/>
                  <a:gd name="T53" fmla="*/ 0 h 399"/>
                  <a:gd name="T54" fmla="*/ 0 w 324"/>
                  <a:gd name="T55" fmla="*/ 0 h 399"/>
                  <a:gd name="T56" fmla="*/ 0 w 324"/>
                  <a:gd name="T57" fmla="*/ 0 h 399"/>
                  <a:gd name="T58" fmla="*/ 0 w 324"/>
                  <a:gd name="T59" fmla="*/ 0 h 399"/>
                  <a:gd name="T60" fmla="*/ 0 w 324"/>
                  <a:gd name="T61" fmla="*/ 0 h 399"/>
                  <a:gd name="T62" fmla="*/ 0 w 324"/>
                  <a:gd name="T63" fmla="*/ 0 h 3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4"/>
                  <a:gd name="T97" fmla="*/ 0 h 399"/>
                  <a:gd name="T98" fmla="*/ 324 w 324"/>
                  <a:gd name="T99" fmla="*/ 399 h 39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4" h="399">
                    <a:moveTo>
                      <a:pt x="75" y="151"/>
                    </a:moveTo>
                    <a:lnTo>
                      <a:pt x="70" y="170"/>
                    </a:lnTo>
                    <a:lnTo>
                      <a:pt x="72" y="222"/>
                    </a:lnTo>
                    <a:lnTo>
                      <a:pt x="69" y="232"/>
                    </a:lnTo>
                    <a:lnTo>
                      <a:pt x="47" y="262"/>
                    </a:lnTo>
                    <a:lnTo>
                      <a:pt x="34" y="280"/>
                    </a:lnTo>
                    <a:lnTo>
                      <a:pt x="25" y="298"/>
                    </a:lnTo>
                    <a:lnTo>
                      <a:pt x="20" y="315"/>
                    </a:lnTo>
                    <a:lnTo>
                      <a:pt x="23" y="326"/>
                    </a:lnTo>
                    <a:lnTo>
                      <a:pt x="25" y="341"/>
                    </a:lnTo>
                    <a:lnTo>
                      <a:pt x="20" y="353"/>
                    </a:lnTo>
                    <a:lnTo>
                      <a:pt x="0" y="374"/>
                    </a:lnTo>
                    <a:lnTo>
                      <a:pt x="8" y="388"/>
                    </a:lnTo>
                    <a:lnTo>
                      <a:pt x="20" y="395"/>
                    </a:lnTo>
                    <a:lnTo>
                      <a:pt x="30" y="399"/>
                    </a:lnTo>
                    <a:lnTo>
                      <a:pt x="41" y="395"/>
                    </a:lnTo>
                    <a:lnTo>
                      <a:pt x="50" y="386"/>
                    </a:lnTo>
                    <a:lnTo>
                      <a:pt x="72" y="352"/>
                    </a:lnTo>
                    <a:lnTo>
                      <a:pt x="84" y="344"/>
                    </a:lnTo>
                    <a:lnTo>
                      <a:pt x="100" y="338"/>
                    </a:lnTo>
                    <a:lnTo>
                      <a:pt x="117" y="327"/>
                    </a:lnTo>
                    <a:lnTo>
                      <a:pt x="142" y="320"/>
                    </a:lnTo>
                    <a:lnTo>
                      <a:pt x="168" y="312"/>
                    </a:lnTo>
                    <a:lnTo>
                      <a:pt x="190" y="311"/>
                    </a:lnTo>
                    <a:lnTo>
                      <a:pt x="213" y="288"/>
                    </a:lnTo>
                    <a:lnTo>
                      <a:pt x="240" y="232"/>
                    </a:lnTo>
                    <a:lnTo>
                      <a:pt x="241" y="208"/>
                    </a:lnTo>
                    <a:lnTo>
                      <a:pt x="241" y="200"/>
                    </a:lnTo>
                    <a:lnTo>
                      <a:pt x="244" y="196"/>
                    </a:lnTo>
                    <a:lnTo>
                      <a:pt x="252" y="196"/>
                    </a:lnTo>
                    <a:lnTo>
                      <a:pt x="260" y="191"/>
                    </a:lnTo>
                    <a:lnTo>
                      <a:pt x="263" y="170"/>
                    </a:lnTo>
                    <a:lnTo>
                      <a:pt x="273" y="156"/>
                    </a:lnTo>
                    <a:lnTo>
                      <a:pt x="279" y="153"/>
                    </a:lnTo>
                    <a:lnTo>
                      <a:pt x="293" y="151"/>
                    </a:lnTo>
                    <a:lnTo>
                      <a:pt x="301" y="137"/>
                    </a:lnTo>
                    <a:lnTo>
                      <a:pt x="318" y="135"/>
                    </a:lnTo>
                    <a:lnTo>
                      <a:pt x="313" y="124"/>
                    </a:lnTo>
                    <a:lnTo>
                      <a:pt x="318" y="116"/>
                    </a:lnTo>
                    <a:lnTo>
                      <a:pt x="323" y="106"/>
                    </a:lnTo>
                    <a:lnTo>
                      <a:pt x="324" y="98"/>
                    </a:lnTo>
                    <a:lnTo>
                      <a:pt x="320" y="91"/>
                    </a:lnTo>
                    <a:lnTo>
                      <a:pt x="312" y="89"/>
                    </a:lnTo>
                    <a:lnTo>
                      <a:pt x="296" y="95"/>
                    </a:lnTo>
                    <a:lnTo>
                      <a:pt x="276" y="95"/>
                    </a:lnTo>
                    <a:lnTo>
                      <a:pt x="266" y="79"/>
                    </a:lnTo>
                    <a:lnTo>
                      <a:pt x="257" y="44"/>
                    </a:lnTo>
                    <a:lnTo>
                      <a:pt x="259" y="29"/>
                    </a:lnTo>
                    <a:lnTo>
                      <a:pt x="262" y="17"/>
                    </a:lnTo>
                    <a:lnTo>
                      <a:pt x="235" y="18"/>
                    </a:lnTo>
                    <a:lnTo>
                      <a:pt x="233" y="7"/>
                    </a:lnTo>
                    <a:lnTo>
                      <a:pt x="230" y="0"/>
                    </a:lnTo>
                    <a:lnTo>
                      <a:pt x="218" y="0"/>
                    </a:lnTo>
                    <a:lnTo>
                      <a:pt x="211" y="6"/>
                    </a:lnTo>
                    <a:lnTo>
                      <a:pt x="207" y="24"/>
                    </a:lnTo>
                    <a:lnTo>
                      <a:pt x="193" y="38"/>
                    </a:lnTo>
                    <a:lnTo>
                      <a:pt x="179" y="32"/>
                    </a:lnTo>
                    <a:lnTo>
                      <a:pt x="169" y="57"/>
                    </a:lnTo>
                    <a:lnTo>
                      <a:pt x="160" y="69"/>
                    </a:lnTo>
                    <a:lnTo>
                      <a:pt x="146" y="76"/>
                    </a:lnTo>
                    <a:lnTo>
                      <a:pt x="113" y="84"/>
                    </a:lnTo>
                    <a:lnTo>
                      <a:pt x="103" y="90"/>
                    </a:lnTo>
                    <a:lnTo>
                      <a:pt x="89" y="108"/>
                    </a:lnTo>
                    <a:lnTo>
                      <a:pt x="75" y="151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8" name="Freeform 52"/>
              <p:cNvSpPr>
                <a:spLocks/>
              </p:cNvSpPr>
              <p:nvPr/>
            </p:nvSpPr>
            <p:spPr bwMode="auto">
              <a:xfrm>
                <a:off x="3559" y="2574"/>
                <a:ext cx="352" cy="282"/>
              </a:xfrm>
              <a:custGeom>
                <a:avLst/>
                <a:gdLst>
                  <a:gd name="T0" fmla="*/ 0 w 918"/>
                  <a:gd name="T1" fmla="*/ 0 h 735"/>
                  <a:gd name="T2" fmla="*/ 0 w 918"/>
                  <a:gd name="T3" fmla="*/ 0 h 735"/>
                  <a:gd name="T4" fmla="*/ 0 w 918"/>
                  <a:gd name="T5" fmla="*/ 0 h 735"/>
                  <a:gd name="T6" fmla="*/ 0 w 918"/>
                  <a:gd name="T7" fmla="*/ 0 h 735"/>
                  <a:gd name="T8" fmla="*/ 0 w 918"/>
                  <a:gd name="T9" fmla="*/ 0 h 735"/>
                  <a:gd name="T10" fmla="*/ 0 w 918"/>
                  <a:gd name="T11" fmla="*/ 0 h 735"/>
                  <a:gd name="T12" fmla="*/ 0 w 918"/>
                  <a:gd name="T13" fmla="*/ 0 h 735"/>
                  <a:gd name="T14" fmla="*/ 0 w 918"/>
                  <a:gd name="T15" fmla="*/ 0 h 735"/>
                  <a:gd name="T16" fmla="*/ 0 w 918"/>
                  <a:gd name="T17" fmla="*/ 0 h 735"/>
                  <a:gd name="T18" fmla="*/ 0 w 918"/>
                  <a:gd name="T19" fmla="*/ 0 h 735"/>
                  <a:gd name="T20" fmla="*/ 0 w 918"/>
                  <a:gd name="T21" fmla="*/ 0 h 735"/>
                  <a:gd name="T22" fmla="*/ 0 w 918"/>
                  <a:gd name="T23" fmla="*/ 0 h 735"/>
                  <a:gd name="T24" fmla="*/ 0 w 918"/>
                  <a:gd name="T25" fmla="*/ 0 h 735"/>
                  <a:gd name="T26" fmla="*/ 0 w 918"/>
                  <a:gd name="T27" fmla="*/ 0 h 735"/>
                  <a:gd name="T28" fmla="*/ 0 w 918"/>
                  <a:gd name="T29" fmla="*/ 0 h 735"/>
                  <a:gd name="T30" fmla="*/ 0 w 918"/>
                  <a:gd name="T31" fmla="*/ 0 h 735"/>
                  <a:gd name="T32" fmla="*/ 0 w 918"/>
                  <a:gd name="T33" fmla="*/ 0 h 735"/>
                  <a:gd name="T34" fmla="*/ 0 w 918"/>
                  <a:gd name="T35" fmla="*/ 0 h 735"/>
                  <a:gd name="T36" fmla="*/ 0 w 918"/>
                  <a:gd name="T37" fmla="*/ 0 h 735"/>
                  <a:gd name="T38" fmla="*/ 0 w 918"/>
                  <a:gd name="T39" fmla="*/ 0 h 735"/>
                  <a:gd name="T40" fmla="*/ 0 w 918"/>
                  <a:gd name="T41" fmla="*/ 0 h 735"/>
                  <a:gd name="T42" fmla="*/ 0 w 918"/>
                  <a:gd name="T43" fmla="*/ 0 h 735"/>
                  <a:gd name="T44" fmla="*/ 0 w 918"/>
                  <a:gd name="T45" fmla="*/ 0 h 735"/>
                  <a:gd name="T46" fmla="*/ 0 w 918"/>
                  <a:gd name="T47" fmla="*/ 0 h 735"/>
                  <a:gd name="T48" fmla="*/ 0 w 918"/>
                  <a:gd name="T49" fmla="*/ 0 h 735"/>
                  <a:gd name="T50" fmla="*/ 0 w 918"/>
                  <a:gd name="T51" fmla="*/ 0 h 735"/>
                  <a:gd name="T52" fmla="*/ 0 w 918"/>
                  <a:gd name="T53" fmla="*/ 0 h 735"/>
                  <a:gd name="T54" fmla="*/ 0 w 918"/>
                  <a:gd name="T55" fmla="*/ 0 h 735"/>
                  <a:gd name="T56" fmla="*/ 0 w 918"/>
                  <a:gd name="T57" fmla="*/ 0 h 735"/>
                  <a:gd name="T58" fmla="*/ 0 w 918"/>
                  <a:gd name="T59" fmla="*/ 0 h 735"/>
                  <a:gd name="T60" fmla="*/ 0 w 918"/>
                  <a:gd name="T61" fmla="*/ 0 h 735"/>
                  <a:gd name="T62" fmla="*/ 0 w 918"/>
                  <a:gd name="T63" fmla="*/ 0 h 735"/>
                  <a:gd name="T64" fmla="*/ 0 w 918"/>
                  <a:gd name="T65" fmla="*/ 0 h 735"/>
                  <a:gd name="T66" fmla="*/ 0 w 918"/>
                  <a:gd name="T67" fmla="*/ 0 h 735"/>
                  <a:gd name="T68" fmla="*/ 0 w 918"/>
                  <a:gd name="T69" fmla="*/ 0 h 735"/>
                  <a:gd name="T70" fmla="*/ 0 w 918"/>
                  <a:gd name="T71" fmla="*/ 0 h 735"/>
                  <a:gd name="T72" fmla="*/ 0 w 918"/>
                  <a:gd name="T73" fmla="*/ 0 h 735"/>
                  <a:gd name="T74" fmla="*/ 0 w 918"/>
                  <a:gd name="T75" fmla="*/ 0 h 735"/>
                  <a:gd name="T76" fmla="*/ 0 w 918"/>
                  <a:gd name="T77" fmla="*/ 0 h 735"/>
                  <a:gd name="T78" fmla="*/ 0 w 918"/>
                  <a:gd name="T79" fmla="*/ 0 h 735"/>
                  <a:gd name="T80" fmla="*/ 0 w 918"/>
                  <a:gd name="T81" fmla="*/ 0 h 735"/>
                  <a:gd name="T82" fmla="*/ 0 w 918"/>
                  <a:gd name="T83" fmla="*/ 0 h 735"/>
                  <a:gd name="T84" fmla="*/ 0 w 918"/>
                  <a:gd name="T85" fmla="*/ 0 h 735"/>
                  <a:gd name="T86" fmla="*/ 0 w 918"/>
                  <a:gd name="T87" fmla="*/ 0 h 735"/>
                  <a:gd name="T88" fmla="*/ 0 w 918"/>
                  <a:gd name="T89" fmla="*/ 0 h 735"/>
                  <a:gd name="T90" fmla="*/ 0 w 918"/>
                  <a:gd name="T91" fmla="*/ 0 h 735"/>
                  <a:gd name="T92" fmla="*/ 0 w 918"/>
                  <a:gd name="T93" fmla="*/ 0 h 735"/>
                  <a:gd name="T94" fmla="*/ 0 w 918"/>
                  <a:gd name="T95" fmla="*/ 0 h 735"/>
                  <a:gd name="T96" fmla="*/ 0 w 918"/>
                  <a:gd name="T97" fmla="*/ 0 h 735"/>
                  <a:gd name="T98" fmla="*/ 0 w 918"/>
                  <a:gd name="T99" fmla="*/ 0 h 735"/>
                  <a:gd name="T100" fmla="*/ 0 w 918"/>
                  <a:gd name="T101" fmla="*/ 0 h 735"/>
                  <a:gd name="T102" fmla="*/ 0 w 918"/>
                  <a:gd name="T103" fmla="*/ 0 h 735"/>
                  <a:gd name="T104" fmla="*/ 0 w 918"/>
                  <a:gd name="T105" fmla="*/ 0 h 735"/>
                  <a:gd name="T106" fmla="*/ 0 w 918"/>
                  <a:gd name="T107" fmla="*/ 0 h 735"/>
                  <a:gd name="T108" fmla="*/ 0 w 918"/>
                  <a:gd name="T109" fmla="*/ 0 h 735"/>
                  <a:gd name="T110" fmla="*/ 0 w 918"/>
                  <a:gd name="T111" fmla="*/ 0 h 73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18"/>
                  <a:gd name="T169" fmla="*/ 0 h 735"/>
                  <a:gd name="T170" fmla="*/ 918 w 918"/>
                  <a:gd name="T171" fmla="*/ 735 h 73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18" h="735">
                    <a:moveTo>
                      <a:pt x="353" y="150"/>
                    </a:moveTo>
                    <a:lnTo>
                      <a:pt x="363" y="147"/>
                    </a:lnTo>
                    <a:lnTo>
                      <a:pt x="375" y="150"/>
                    </a:lnTo>
                    <a:lnTo>
                      <a:pt x="389" y="161"/>
                    </a:lnTo>
                    <a:lnTo>
                      <a:pt x="391" y="169"/>
                    </a:lnTo>
                    <a:lnTo>
                      <a:pt x="408" y="178"/>
                    </a:lnTo>
                    <a:lnTo>
                      <a:pt x="427" y="182"/>
                    </a:lnTo>
                    <a:lnTo>
                      <a:pt x="440" y="179"/>
                    </a:lnTo>
                    <a:lnTo>
                      <a:pt x="449" y="178"/>
                    </a:lnTo>
                    <a:lnTo>
                      <a:pt x="455" y="182"/>
                    </a:lnTo>
                    <a:lnTo>
                      <a:pt x="488" y="175"/>
                    </a:lnTo>
                    <a:lnTo>
                      <a:pt x="490" y="167"/>
                    </a:lnTo>
                    <a:lnTo>
                      <a:pt x="510" y="146"/>
                    </a:lnTo>
                    <a:lnTo>
                      <a:pt x="491" y="136"/>
                    </a:lnTo>
                    <a:lnTo>
                      <a:pt x="458" y="107"/>
                    </a:lnTo>
                    <a:lnTo>
                      <a:pt x="462" y="99"/>
                    </a:lnTo>
                    <a:lnTo>
                      <a:pt x="444" y="102"/>
                    </a:lnTo>
                    <a:lnTo>
                      <a:pt x="443" y="96"/>
                    </a:lnTo>
                    <a:lnTo>
                      <a:pt x="451" y="74"/>
                    </a:lnTo>
                    <a:lnTo>
                      <a:pt x="441" y="69"/>
                    </a:lnTo>
                    <a:lnTo>
                      <a:pt x="436" y="60"/>
                    </a:lnTo>
                    <a:lnTo>
                      <a:pt x="419" y="41"/>
                    </a:lnTo>
                    <a:lnTo>
                      <a:pt x="408" y="47"/>
                    </a:lnTo>
                    <a:lnTo>
                      <a:pt x="393" y="34"/>
                    </a:lnTo>
                    <a:lnTo>
                      <a:pt x="382" y="34"/>
                    </a:lnTo>
                    <a:lnTo>
                      <a:pt x="378" y="12"/>
                    </a:lnTo>
                    <a:lnTo>
                      <a:pt x="402" y="14"/>
                    </a:lnTo>
                    <a:lnTo>
                      <a:pt x="402" y="1"/>
                    </a:lnTo>
                    <a:lnTo>
                      <a:pt x="433" y="0"/>
                    </a:lnTo>
                    <a:lnTo>
                      <a:pt x="432" y="22"/>
                    </a:lnTo>
                    <a:lnTo>
                      <a:pt x="468" y="27"/>
                    </a:lnTo>
                    <a:lnTo>
                      <a:pt x="468" y="71"/>
                    </a:lnTo>
                    <a:lnTo>
                      <a:pt x="531" y="110"/>
                    </a:lnTo>
                    <a:lnTo>
                      <a:pt x="532" y="117"/>
                    </a:lnTo>
                    <a:lnTo>
                      <a:pt x="570" y="113"/>
                    </a:lnTo>
                    <a:lnTo>
                      <a:pt x="571" y="136"/>
                    </a:lnTo>
                    <a:lnTo>
                      <a:pt x="574" y="139"/>
                    </a:lnTo>
                    <a:lnTo>
                      <a:pt x="581" y="140"/>
                    </a:lnTo>
                    <a:lnTo>
                      <a:pt x="584" y="133"/>
                    </a:lnTo>
                    <a:lnTo>
                      <a:pt x="589" y="129"/>
                    </a:lnTo>
                    <a:lnTo>
                      <a:pt x="604" y="113"/>
                    </a:lnTo>
                    <a:lnTo>
                      <a:pt x="615" y="110"/>
                    </a:lnTo>
                    <a:lnTo>
                      <a:pt x="620" y="103"/>
                    </a:lnTo>
                    <a:lnTo>
                      <a:pt x="683" y="89"/>
                    </a:lnTo>
                    <a:lnTo>
                      <a:pt x="716" y="92"/>
                    </a:lnTo>
                    <a:lnTo>
                      <a:pt x="778" y="82"/>
                    </a:lnTo>
                    <a:lnTo>
                      <a:pt x="807" y="77"/>
                    </a:lnTo>
                    <a:lnTo>
                      <a:pt x="836" y="71"/>
                    </a:lnTo>
                    <a:lnTo>
                      <a:pt x="877" y="77"/>
                    </a:lnTo>
                    <a:lnTo>
                      <a:pt x="913" y="67"/>
                    </a:lnTo>
                    <a:lnTo>
                      <a:pt x="918" y="100"/>
                    </a:lnTo>
                    <a:lnTo>
                      <a:pt x="907" y="96"/>
                    </a:lnTo>
                    <a:lnTo>
                      <a:pt x="891" y="103"/>
                    </a:lnTo>
                    <a:lnTo>
                      <a:pt x="882" y="117"/>
                    </a:lnTo>
                    <a:lnTo>
                      <a:pt x="866" y="127"/>
                    </a:lnTo>
                    <a:lnTo>
                      <a:pt x="835" y="131"/>
                    </a:lnTo>
                    <a:lnTo>
                      <a:pt x="811" y="138"/>
                    </a:lnTo>
                    <a:lnTo>
                      <a:pt x="774" y="162"/>
                    </a:lnTo>
                    <a:lnTo>
                      <a:pt x="781" y="197"/>
                    </a:lnTo>
                    <a:lnTo>
                      <a:pt x="786" y="205"/>
                    </a:lnTo>
                    <a:lnTo>
                      <a:pt x="803" y="209"/>
                    </a:lnTo>
                    <a:lnTo>
                      <a:pt x="810" y="207"/>
                    </a:lnTo>
                    <a:lnTo>
                      <a:pt x="841" y="218"/>
                    </a:lnTo>
                    <a:lnTo>
                      <a:pt x="839" y="224"/>
                    </a:lnTo>
                    <a:lnTo>
                      <a:pt x="849" y="227"/>
                    </a:lnTo>
                    <a:lnTo>
                      <a:pt x="854" y="233"/>
                    </a:lnTo>
                    <a:lnTo>
                      <a:pt x="852" y="242"/>
                    </a:lnTo>
                    <a:lnTo>
                      <a:pt x="835" y="245"/>
                    </a:lnTo>
                    <a:lnTo>
                      <a:pt x="832" y="259"/>
                    </a:lnTo>
                    <a:lnTo>
                      <a:pt x="833" y="267"/>
                    </a:lnTo>
                    <a:lnTo>
                      <a:pt x="832" y="275"/>
                    </a:lnTo>
                    <a:lnTo>
                      <a:pt x="839" y="274"/>
                    </a:lnTo>
                    <a:lnTo>
                      <a:pt x="843" y="284"/>
                    </a:lnTo>
                    <a:lnTo>
                      <a:pt x="819" y="324"/>
                    </a:lnTo>
                    <a:lnTo>
                      <a:pt x="769" y="303"/>
                    </a:lnTo>
                    <a:lnTo>
                      <a:pt x="750" y="337"/>
                    </a:lnTo>
                    <a:lnTo>
                      <a:pt x="742" y="379"/>
                    </a:lnTo>
                    <a:lnTo>
                      <a:pt x="760" y="390"/>
                    </a:lnTo>
                    <a:lnTo>
                      <a:pt x="763" y="397"/>
                    </a:lnTo>
                    <a:lnTo>
                      <a:pt x="770" y="402"/>
                    </a:lnTo>
                    <a:lnTo>
                      <a:pt x="781" y="420"/>
                    </a:lnTo>
                    <a:lnTo>
                      <a:pt x="794" y="427"/>
                    </a:lnTo>
                    <a:lnTo>
                      <a:pt x="819" y="431"/>
                    </a:lnTo>
                    <a:lnTo>
                      <a:pt x="819" y="445"/>
                    </a:lnTo>
                    <a:lnTo>
                      <a:pt x="811" y="446"/>
                    </a:lnTo>
                    <a:lnTo>
                      <a:pt x="805" y="453"/>
                    </a:lnTo>
                    <a:lnTo>
                      <a:pt x="797" y="456"/>
                    </a:lnTo>
                    <a:lnTo>
                      <a:pt x="775" y="451"/>
                    </a:lnTo>
                    <a:lnTo>
                      <a:pt x="766" y="444"/>
                    </a:lnTo>
                    <a:lnTo>
                      <a:pt x="764" y="431"/>
                    </a:lnTo>
                    <a:lnTo>
                      <a:pt x="756" y="426"/>
                    </a:lnTo>
                    <a:lnTo>
                      <a:pt x="747" y="435"/>
                    </a:lnTo>
                    <a:lnTo>
                      <a:pt x="749" y="444"/>
                    </a:lnTo>
                    <a:lnTo>
                      <a:pt x="728" y="446"/>
                    </a:lnTo>
                    <a:lnTo>
                      <a:pt x="720" y="453"/>
                    </a:lnTo>
                    <a:lnTo>
                      <a:pt x="720" y="470"/>
                    </a:lnTo>
                    <a:lnTo>
                      <a:pt x="741" y="496"/>
                    </a:lnTo>
                    <a:lnTo>
                      <a:pt x="742" y="503"/>
                    </a:lnTo>
                    <a:lnTo>
                      <a:pt x="730" y="504"/>
                    </a:lnTo>
                    <a:lnTo>
                      <a:pt x="728" y="517"/>
                    </a:lnTo>
                    <a:lnTo>
                      <a:pt x="727" y="521"/>
                    </a:lnTo>
                    <a:lnTo>
                      <a:pt x="723" y="518"/>
                    </a:lnTo>
                    <a:lnTo>
                      <a:pt x="711" y="513"/>
                    </a:lnTo>
                    <a:lnTo>
                      <a:pt x="694" y="540"/>
                    </a:lnTo>
                    <a:lnTo>
                      <a:pt x="698" y="553"/>
                    </a:lnTo>
                    <a:lnTo>
                      <a:pt x="706" y="564"/>
                    </a:lnTo>
                    <a:lnTo>
                      <a:pt x="712" y="550"/>
                    </a:lnTo>
                    <a:lnTo>
                      <a:pt x="716" y="564"/>
                    </a:lnTo>
                    <a:lnTo>
                      <a:pt x="723" y="572"/>
                    </a:lnTo>
                    <a:lnTo>
                      <a:pt x="730" y="590"/>
                    </a:lnTo>
                    <a:lnTo>
                      <a:pt x="698" y="599"/>
                    </a:lnTo>
                    <a:lnTo>
                      <a:pt x="700" y="608"/>
                    </a:lnTo>
                    <a:lnTo>
                      <a:pt x="697" y="616"/>
                    </a:lnTo>
                    <a:lnTo>
                      <a:pt x="689" y="621"/>
                    </a:lnTo>
                    <a:lnTo>
                      <a:pt x="690" y="638"/>
                    </a:lnTo>
                    <a:lnTo>
                      <a:pt x="687" y="645"/>
                    </a:lnTo>
                    <a:lnTo>
                      <a:pt x="686" y="668"/>
                    </a:lnTo>
                    <a:lnTo>
                      <a:pt x="714" y="667"/>
                    </a:lnTo>
                    <a:lnTo>
                      <a:pt x="703" y="689"/>
                    </a:lnTo>
                    <a:lnTo>
                      <a:pt x="701" y="700"/>
                    </a:lnTo>
                    <a:lnTo>
                      <a:pt x="712" y="703"/>
                    </a:lnTo>
                    <a:lnTo>
                      <a:pt x="708" y="721"/>
                    </a:lnTo>
                    <a:lnTo>
                      <a:pt x="659" y="718"/>
                    </a:lnTo>
                    <a:lnTo>
                      <a:pt x="647" y="726"/>
                    </a:lnTo>
                    <a:lnTo>
                      <a:pt x="643" y="722"/>
                    </a:lnTo>
                    <a:lnTo>
                      <a:pt x="647" y="712"/>
                    </a:lnTo>
                    <a:lnTo>
                      <a:pt x="623" y="735"/>
                    </a:lnTo>
                    <a:lnTo>
                      <a:pt x="612" y="730"/>
                    </a:lnTo>
                    <a:lnTo>
                      <a:pt x="589" y="733"/>
                    </a:lnTo>
                    <a:lnTo>
                      <a:pt x="581" y="729"/>
                    </a:lnTo>
                    <a:lnTo>
                      <a:pt x="548" y="719"/>
                    </a:lnTo>
                    <a:lnTo>
                      <a:pt x="509" y="718"/>
                    </a:lnTo>
                    <a:lnTo>
                      <a:pt x="469" y="719"/>
                    </a:lnTo>
                    <a:lnTo>
                      <a:pt x="452" y="714"/>
                    </a:lnTo>
                    <a:lnTo>
                      <a:pt x="438" y="706"/>
                    </a:lnTo>
                    <a:lnTo>
                      <a:pt x="429" y="685"/>
                    </a:lnTo>
                    <a:lnTo>
                      <a:pt x="429" y="670"/>
                    </a:lnTo>
                    <a:lnTo>
                      <a:pt x="424" y="666"/>
                    </a:lnTo>
                    <a:lnTo>
                      <a:pt x="422" y="660"/>
                    </a:lnTo>
                    <a:lnTo>
                      <a:pt x="399" y="652"/>
                    </a:lnTo>
                    <a:lnTo>
                      <a:pt x="393" y="642"/>
                    </a:lnTo>
                    <a:lnTo>
                      <a:pt x="386" y="633"/>
                    </a:lnTo>
                    <a:lnTo>
                      <a:pt x="372" y="623"/>
                    </a:lnTo>
                    <a:lnTo>
                      <a:pt x="349" y="612"/>
                    </a:lnTo>
                    <a:lnTo>
                      <a:pt x="341" y="606"/>
                    </a:lnTo>
                    <a:lnTo>
                      <a:pt x="314" y="608"/>
                    </a:lnTo>
                    <a:lnTo>
                      <a:pt x="300" y="602"/>
                    </a:lnTo>
                    <a:lnTo>
                      <a:pt x="278" y="583"/>
                    </a:lnTo>
                    <a:lnTo>
                      <a:pt x="269" y="569"/>
                    </a:lnTo>
                    <a:lnTo>
                      <a:pt x="258" y="564"/>
                    </a:lnTo>
                    <a:lnTo>
                      <a:pt x="240" y="561"/>
                    </a:lnTo>
                    <a:lnTo>
                      <a:pt x="225" y="558"/>
                    </a:lnTo>
                    <a:lnTo>
                      <a:pt x="209" y="553"/>
                    </a:lnTo>
                    <a:lnTo>
                      <a:pt x="200" y="542"/>
                    </a:lnTo>
                    <a:lnTo>
                      <a:pt x="196" y="518"/>
                    </a:lnTo>
                    <a:lnTo>
                      <a:pt x="178" y="497"/>
                    </a:lnTo>
                    <a:lnTo>
                      <a:pt x="165" y="513"/>
                    </a:lnTo>
                    <a:lnTo>
                      <a:pt x="157" y="514"/>
                    </a:lnTo>
                    <a:lnTo>
                      <a:pt x="149" y="508"/>
                    </a:lnTo>
                    <a:lnTo>
                      <a:pt x="142" y="485"/>
                    </a:lnTo>
                    <a:lnTo>
                      <a:pt x="129" y="456"/>
                    </a:lnTo>
                    <a:lnTo>
                      <a:pt x="121" y="446"/>
                    </a:lnTo>
                    <a:lnTo>
                      <a:pt x="110" y="444"/>
                    </a:lnTo>
                    <a:lnTo>
                      <a:pt x="126" y="417"/>
                    </a:lnTo>
                    <a:lnTo>
                      <a:pt x="129" y="398"/>
                    </a:lnTo>
                    <a:lnTo>
                      <a:pt x="104" y="397"/>
                    </a:lnTo>
                    <a:lnTo>
                      <a:pt x="87" y="384"/>
                    </a:lnTo>
                    <a:lnTo>
                      <a:pt x="76" y="383"/>
                    </a:lnTo>
                    <a:lnTo>
                      <a:pt x="54" y="387"/>
                    </a:lnTo>
                    <a:lnTo>
                      <a:pt x="38" y="379"/>
                    </a:lnTo>
                    <a:lnTo>
                      <a:pt x="35" y="376"/>
                    </a:lnTo>
                    <a:lnTo>
                      <a:pt x="40" y="347"/>
                    </a:lnTo>
                    <a:lnTo>
                      <a:pt x="40" y="332"/>
                    </a:lnTo>
                    <a:lnTo>
                      <a:pt x="49" y="293"/>
                    </a:lnTo>
                    <a:lnTo>
                      <a:pt x="49" y="278"/>
                    </a:lnTo>
                    <a:lnTo>
                      <a:pt x="46" y="267"/>
                    </a:lnTo>
                    <a:lnTo>
                      <a:pt x="41" y="260"/>
                    </a:lnTo>
                    <a:lnTo>
                      <a:pt x="15" y="242"/>
                    </a:lnTo>
                    <a:lnTo>
                      <a:pt x="0" y="229"/>
                    </a:lnTo>
                    <a:lnTo>
                      <a:pt x="10" y="227"/>
                    </a:lnTo>
                    <a:lnTo>
                      <a:pt x="13" y="218"/>
                    </a:lnTo>
                    <a:lnTo>
                      <a:pt x="26" y="223"/>
                    </a:lnTo>
                    <a:lnTo>
                      <a:pt x="30" y="211"/>
                    </a:lnTo>
                    <a:lnTo>
                      <a:pt x="43" y="191"/>
                    </a:lnTo>
                    <a:lnTo>
                      <a:pt x="33" y="189"/>
                    </a:lnTo>
                    <a:lnTo>
                      <a:pt x="40" y="178"/>
                    </a:lnTo>
                    <a:lnTo>
                      <a:pt x="57" y="187"/>
                    </a:lnTo>
                    <a:lnTo>
                      <a:pt x="62" y="169"/>
                    </a:lnTo>
                    <a:lnTo>
                      <a:pt x="79" y="157"/>
                    </a:lnTo>
                    <a:lnTo>
                      <a:pt x="88" y="139"/>
                    </a:lnTo>
                    <a:lnTo>
                      <a:pt x="118" y="139"/>
                    </a:lnTo>
                    <a:lnTo>
                      <a:pt x="134" y="144"/>
                    </a:lnTo>
                    <a:lnTo>
                      <a:pt x="138" y="144"/>
                    </a:lnTo>
                    <a:lnTo>
                      <a:pt x="143" y="138"/>
                    </a:lnTo>
                    <a:lnTo>
                      <a:pt x="138" y="120"/>
                    </a:lnTo>
                    <a:lnTo>
                      <a:pt x="110" y="78"/>
                    </a:lnTo>
                    <a:lnTo>
                      <a:pt x="102" y="62"/>
                    </a:lnTo>
                    <a:lnTo>
                      <a:pt x="121" y="67"/>
                    </a:lnTo>
                    <a:lnTo>
                      <a:pt x="135" y="67"/>
                    </a:lnTo>
                    <a:lnTo>
                      <a:pt x="145" y="70"/>
                    </a:lnTo>
                    <a:lnTo>
                      <a:pt x="156" y="66"/>
                    </a:lnTo>
                    <a:lnTo>
                      <a:pt x="181" y="49"/>
                    </a:lnTo>
                    <a:lnTo>
                      <a:pt x="198" y="44"/>
                    </a:lnTo>
                    <a:lnTo>
                      <a:pt x="206" y="48"/>
                    </a:lnTo>
                    <a:lnTo>
                      <a:pt x="220" y="62"/>
                    </a:lnTo>
                    <a:lnTo>
                      <a:pt x="211" y="71"/>
                    </a:lnTo>
                    <a:lnTo>
                      <a:pt x="234" y="107"/>
                    </a:lnTo>
                    <a:lnTo>
                      <a:pt x="265" y="96"/>
                    </a:lnTo>
                    <a:lnTo>
                      <a:pt x="255" y="69"/>
                    </a:lnTo>
                    <a:lnTo>
                      <a:pt x="250" y="41"/>
                    </a:lnTo>
                    <a:lnTo>
                      <a:pt x="248" y="29"/>
                    </a:lnTo>
                    <a:lnTo>
                      <a:pt x="272" y="38"/>
                    </a:lnTo>
                    <a:lnTo>
                      <a:pt x="278" y="53"/>
                    </a:lnTo>
                    <a:lnTo>
                      <a:pt x="273" y="66"/>
                    </a:lnTo>
                    <a:lnTo>
                      <a:pt x="273" y="76"/>
                    </a:lnTo>
                    <a:lnTo>
                      <a:pt x="276" y="85"/>
                    </a:lnTo>
                    <a:lnTo>
                      <a:pt x="289" y="95"/>
                    </a:lnTo>
                    <a:lnTo>
                      <a:pt x="311" y="106"/>
                    </a:lnTo>
                    <a:lnTo>
                      <a:pt x="330" y="113"/>
                    </a:lnTo>
                    <a:lnTo>
                      <a:pt x="331" y="118"/>
                    </a:lnTo>
                    <a:lnTo>
                      <a:pt x="331" y="142"/>
                    </a:lnTo>
                    <a:lnTo>
                      <a:pt x="333" y="153"/>
                    </a:lnTo>
                    <a:lnTo>
                      <a:pt x="339" y="154"/>
                    </a:lnTo>
                    <a:lnTo>
                      <a:pt x="353" y="15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79" name="Freeform 53"/>
              <p:cNvSpPr>
                <a:spLocks/>
              </p:cNvSpPr>
              <p:nvPr/>
            </p:nvSpPr>
            <p:spPr bwMode="auto">
              <a:xfrm>
                <a:off x="3700" y="2037"/>
                <a:ext cx="537" cy="627"/>
              </a:xfrm>
              <a:custGeom>
                <a:avLst/>
                <a:gdLst>
                  <a:gd name="T0" fmla="*/ 0 w 1399"/>
                  <a:gd name="T1" fmla="*/ 0 h 1632"/>
                  <a:gd name="T2" fmla="*/ 0 w 1399"/>
                  <a:gd name="T3" fmla="*/ 0 h 1632"/>
                  <a:gd name="T4" fmla="*/ 0 w 1399"/>
                  <a:gd name="T5" fmla="*/ 0 h 1632"/>
                  <a:gd name="T6" fmla="*/ 0 w 1399"/>
                  <a:gd name="T7" fmla="*/ 0 h 1632"/>
                  <a:gd name="T8" fmla="*/ 0 w 1399"/>
                  <a:gd name="T9" fmla="*/ 0 h 1632"/>
                  <a:gd name="T10" fmla="*/ 0 w 1399"/>
                  <a:gd name="T11" fmla="*/ 0 h 1632"/>
                  <a:gd name="T12" fmla="*/ 0 w 1399"/>
                  <a:gd name="T13" fmla="*/ 0 h 1632"/>
                  <a:gd name="T14" fmla="*/ 0 w 1399"/>
                  <a:gd name="T15" fmla="*/ 0 h 1632"/>
                  <a:gd name="T16" fmla="*/ 0 w 1399"/>
                  <a:gd name="T17" fmla="*/ 0 h 1632"/>
                  <a:gd name="T18" fmla="*/ 0 w 1399"/>
                  <a:gd name="T19" fmla="*/ 0 h 1632"/>
                  <a:gd name="T20" fmla="*/ 0 w 1399"/>
                  <a:gd name="T21" fmla="*/ 0 h 1632"/>
                  <a:gd name="T22" fmla="*/ 0 w 1399"/>
                  <a:gd name="T23" fmla="*/ 0 h 1632"/>
                  <a:gd name="T24" fmla="*/ 0 w 1399"/>
                  <a:gd name="T25" fmla="*/ 0 h 1632"/>
                  <a:gd name="T26" fmla="*/ 0 w 1399"/>
                  <a:gd name="T27" fmla="*/ 0 h 1632"/>
                  <a:gd name="T28" fmla="*/ 0 w 1399"/>
                  <a:gd name="T29" fmla="*/ 0 h 1632"/>
                  <a:gd name="T30" fmla="*/ 0 w 1399"/>
                  <a:gd name="T31" fmla="*/ 0 h 1632"/>
                  <a:gd name="T32" fmla="*/ 0 w 1399"/>
                  <a:gd name="T33" fmla="*/ 0 h 1632"/>
                  <a:gd name="T34" fmla="*/ 0 w 1399"/>
                  <a:gd name="T35" fmla="*/ 0 h 1632"/>
                  <a:gd name="T36" fmla="*/ 0 w 1399"/>
                  <a:gd name="T37" fmla="*/ 0 h 1632"/>
                  <a:gd name="T38" fmla="*/ 0 w 1399"/>
                  <a:gd name="T39" fmla="*/ 0 h 1632"/>
                  <a:gd name="T40" fmla="*/ 0 w 1399"/>
                  <a:gd name="T41" fmla="*/ 0 h 1632"/>
                  <a:gd name="T42" fmla="*/ 0 w 1399"/>
                  <a:gd name="T43" fmla="*/ 0 h 1632"/>
                  <a:gd name="T44" fmla="*/ 0 w 1399"/>
                  <a:gd name="T45" fmla="*/ 0 h 1632"/>
                  <a:gd name="T46" fmla="*/ 0 w 1399"/>
                  <a:gd name="T47" fmla="*/ 0 h 1632"/>
                  <a:gd name="T48" fmla="*/ 0 w 1399"/>
                  <a:gd name="T49" fmla="*/ 0 h 1632"/>
                  <a:gd name="T50" fmla="*/ 0 w 1399"/>
                  <a:gd name="T51" fmla="*/ 0 h 1632"/>
                  <a:gd name="T52" fmla="*/ 0 w 1399"/>
                  <a:gd name="T53" fmla="*/ 0 h 1632"/>
                  <a:gd name="T54" fmla="*/ 0 w 1399"/>
                  <a:gd name="T55" fmla="*/ 0 h 1632"/>
                  <a:gd name="T56" fmla="*/ 0 w 1399"/>
                  <a:gd name="T57" fmla="*/ 0 h 1632"/>
                  <a:gd name="T58" fmla="*/ 0 w 1399"/>
                  <a:gd name="T59" fmla="*/ 0 h 1632"/>
                  <a:gd name="T60" fmla="*/ 0 w 1399"/>
                  <a:gd name="T61" fmla="*/ 0 h 1632"/>
                  <a:gd name="T62" fmla="*/ 0 w 1399"/>
                  <a:gd name="T63" fmla="*/ 0 h 1632"/>
                  <a:gd name="T64" fmla="*/ 0 w 1399"/>
                  <a:gd name="T65" fmla="*/ 0 h 1632"/>
                  <a:gd name="T66" fmla="*/ 0 w 1399"/>
                  <a:gd name="T67" fmla="*/ 0 h 1632"/>
                  <a:gd name="T68" fmla="*/ 0 w 1399"/>
                  <a:gd name="T69" fmla="*/ 0 h 1632"/>
                  <a:gd name="T70" fmla="*/ 0 w 1399"/>
                  <a:gd name="T71" fmla="*/ 0 h 1632"/>
                  <a:gd name="T72" fmla="*/ 0 w 1399"/>
                  <a:gd name="T73" fmla="*/ 0 h 1632"/>
                  <a:gd name="T74" fmla="*/ 0 w 1399"/>
                  <a:gd name="T75" fmla="*/ 0 h 1632"/>
                  <a:gd name="T76" fmla="*/ 0 w 1399"/>
                  <a:gd name="T77" fmla="*/ 0 h 1632"/>
                  <a:gd name="T78" fmla="*/ 0 w 1399"/>
                  <a:gd name="T79" fmla="*/ 0 h 1632"/>
                  <a:gd name="T80" fmla="*/ 0 w 1399"/>
                  <a:gd name="T81" fmla="*/ 0 h 1632"/>
                  <a:gd name="T82" fmla="*/ 0 w 1399"/>
                  <a:gd name="T83" fmla="*/ 0 h 1632"/>
                  <a:gd name="T84" fmla="*/ 0 w 1399"/>
                  <a:gd name="T85" fmla="*/ 0 h 1632"/>
                  <a:gd name="T86" fmla="*/ 0 w 1399"/>
                  <a:gd name="T87" fmla="*/ 0 h 1632"/>
                  <a:gd name="T88" fmla="*/ 0 w 1399"/>
                  <a:gd name="T89" fmla="*/ 0 h 1632"/>
                  <a:gd name="T90" fmla="*/ 0 w 1399"/>
                  <a:gd name="T91" fmla="*/ 0 h 1632"/>
                  <a:gd name="T92" fmla="*/ 0 w 1399"/>
                  <a:gd name="T93" fmla="*/ 0 h 1632"/>
                  <a:gd name="T94" fmla="*/ 0 w 1399"/>
                  <a:gd name="T95" fmla="*/ 0 h 1632"/>
                  <a:gd name="T96" fmla="*/ 0 w 1399"/>
                  <a:gd name="T97" fmla="*/ 0 h 1632"/>
                  <a:gd name="T98" fmla="*/ 0 w 1399"/>
                  <a:gd name="T99" fmla="*/ 0 h 1632"/>
                  <a:gd name="T100" fmla="*/ 0 w 1399"/>
                  <a:gd name="T101" fmla="*/ 0 h 1632"/>
                  <a:gd name="T102" fmla="*/ 0 w 1399"/>
                  <a:gd name="T103" fmla="*/ 0 h 1632"/>
                  <a:gd name="T104" fmla="*/ 0 w 1399"/>
                  <a:gd name="T105" fmla="*/ 0 h 1632"/>
                  <a:gd name="T106" fmla="*/ 0 w 1399"/>
                  <a:gd name="T107" fmla="*/ 0 h 1632"/>
                  <a:gd name="T108" fmla="*/ 0 w 1399"/>
                  <a:gd name="T109" fmla="*/ 0 h 1632"/>
                  <a:gd name="T110" fmla="*/ 0 w 1399"/>
                  <a:gd name="T111" fmla="*/ 0 h 1632"/>
                  <a:gd name="T112" fmla="*/ 0 w 1399"/>
                  <a:gd name="T113" fmla="*/ 0 h 1632"/>
                  <a:gd name="T114" fmla="*/ 0 w 1399"/>
                  <a:gd name="T115" fmla="*/ 0 h 1632"/>
                  <a:gd name="T116" fmla="*/ 0 w 1399"/>
                  <a:gd name="T117" fmla="*/ 0 h 1632"/>
                  <a:gd name="T118" fmla="*/ 0 w 1399"/>
                  <a:gd name="T119" fmla="*/ 0 h 16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399"/>
                  <a:gd name="T181" fmla="*/ 0 h 1632"/>
                  <a:gd name="T182" fmla="*/ 1399 w 1399"/>
                  <a:gd name="T183" fmla="*/ 1632 h 163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399" h="1632">
                    <a:moveTo>
                      <a:pt x="350" y="365"/>
                    </a:moveTo>
                    <a:lnTo>
                      <a:pt x="313" y="433"/>
                    </a:lnTo>
                    <a:lnTo>
                      <a:pt x="334" y="440"/>
                    </a:lnTo>
                    <a:lnTo>
                      <a:pt x="338" y="451"/>
                    </a:lnTo>
                    <a:lnTo>
                      <a:pt x="328" y="473"/>
                    </a:lnTo>
                    <a:lnTo>
                      <a:pt x="317" y="475"/>
                    </a:lnTo>
                    <a:lnTo>
                      <a:pt x="272" y="515"/>
                    </a:lnTo>
                    <a:lnTo>
                      <a:pt x="302" y="535"/>
                    </a:lnTo>
                    <a:lnTo>
                      <a:pt x="330" y="546"/>
                    </a:lnTo>
                    <a:lnTo>
                      <a:pt x="328" y="560"/>
                    </a:lnTo>
                    <a:lnTo>
                      <a:pt x="334" y="560"/>
                    </a:lnTo>
                    <a:lnTo>
                      <a:pt x="361" y="641"/>
                    </a:lnTo>
                    <a:lnTo>
                      <a:pt x="361" y="652"/>
                    </a:lnTo>
                    <a:lnTo>
                      <a:pt x="394" y="652"/>
                    </a:lnTo>
                    <a:lnTo>
                      <a:pt x="411" y="664"/>
                    </a:lnTo>
                    <a:lnTo>
                      <a:pt x="416" y="678"/>
                    </a:lnTo>
                    <a:lnTo>
                      <a:pt x="422" y="699"/>
                    </a:lnTo>
                    <a:lnTo>
                      <a:pt x="408" y="704"/>
                    </a:lnTo>
                    <a:lnTo>
                      <a:pt x="402" y="700"/>
                    </a:lnTo>
                    <a:lnTo>
                      <a:pt x="394" y="702"/>
                    </a:lnTo>
                    <a:lnTo>
                      <a:pt x="358" y="737"/>
                    </a:lnTo>
                    <a:lnTo>
                      <a:pt x="361" y="743"/>
                    </a:lnTo>
                    <a:lnTo>
                      <a:pt x="338" y="762"/>
                    </a:lnTo>
                    <a:lnTo>
                      <a:pt x="313" y="799"/>
                    </a:lnTo>
                    <a:lnTo>
                      <a:pt x="284" y="842"/>
                    </a:lnTo>
                    <a:lnTo>
                      <a:pt x="270" y="845"/>
                    </a:lnTo>
                    <a:lnTo>
                      <a:pt x="242" y="857"/>
                    </a:lnTo>
                    <a:lnTo>
                      <a:pt x="233" y="859"/>
                    </a:lnTo>
                    <a:lnTo>
                      <a:pt x="211" y="871"/>
                    </a:lnTo>
                    <a:lnTo>
                      <a:pt x="184" y="872"/>
                    </a:lnTo>
                    <a:lnTo>
                      <a:pt x="170" y="867"/>
                    </a:lnTo>
                    <a:lnTo>
                      <a:pt x="140" y="863"/>
                    </a:lnTo>
                    <a:lnTo>
                      <a:pt x="143" y="879"/>
                    </a:lnTo>
                    <a:lnTo>
                      <a:pt x="156" y="885"/>
                    </a:lnTo>
                    <a:lnTo>
                      <a:pt x="164" y="893"/>
                    </a:lnTo>
                    <a:lnTo>
                      <a:pt x="175" y="900"/>
                    </a:lnTo>
                    <a:lnTo>
                      <a:pt x="182" y="908"/>
                    </a:lnTo>
                    <a:lnTo>
                      <a:pt x="187" y="963"/>
                    </a:lnTo>
                    <a:lnTo>
                      <a:pt x="195" y="969"/>
                    </a:lnTo>
                    <a:lnTo>
                      <a:pt x="192" y="973"/>
                    </a:lnTo>
                    <a:lnTo>
                      <a:pt x="159" y="976"/>
                    </a:lnTo>
                    <a:lnTo>
                      <a:pt x="159" y="981"/>
                    </a:lnTo>
                    <a:lnTo>
                      <a:pt x="173" y="991"/>
                    </a:lnTo>
                    <a:lnTo>
                      <a:pt x="151" y="1005"/>
                    </a:lnTo>
                    <a:lnTo>
                      <a:pt x="168" y="1024"/>
                    </a:lnTo>
                    <a:lnTo>
                      <a:pt x="181" y="1023"/>
                    </a:lnTo>
                    <a:lnTo>
                      <a:pt x="179" y="1041"/>
                    </a:lnTo>
                    <a:lnTo>
                      <a:pt x="196" y="1042"/>
                    </a:lnTo>
                    <a:lnTo>
                      <a:pt x="185" y="1050"/>
                    </a:lnTo>
                    <a:lnTo>
                      <a:pt x="201" y="1064"/>
                    </a:lnTo>
                    <a:lnTo>
                      <a:pt x="181" y="1085"/>
                    </a:lnTo>
                    <a:lnTo>
                      <a:pt x="207" y="1089"/>
                    </a:lnTo>
                    <a:lnTo>
                      <a:pt x="218" y="1094"/>
                    </a:lnTo>
                    <a:lnTo>
                      <a:pt x="261" y="1072"/>
                    </a:lnTo>
                    <a:lnTo>
                      <a:pt x="269" y="1093"/>
                    </a:lnTo>
                    <a:lnTo>
                      <a:pt x="275" y="1100"/>
                    </a:lnTo>
                    <a:lnTo>
                      <a:pt x="278" y="1108"/>
                    </a:lnTo>
                    <a:lnTo>
                      <a:pt x="218" y="1150"/>
                    </a:lnTo>
                    <a:lnTo>
                      <a:pt x="204" y="1152"/>
                    </a:lnTo>
                    <a:lnTo>
                      <a:pt x="226" y="1166"/>
                    </a:lnTo>
                    <a:lnTo>
                      <a:pt x="276" y="1147"/>
                    </a:lnTo>
                    <a:lnTo>
                      <a:pt x="300" y="1134"/>
                    </a:lnTo>
                    <a:lnTo>
                      <a:pt x="317" y="1141"/>
                    </a:lnTo>
                    <a:lnTo>
                      <a:pt x="320" y="1148"/>
                    </a:lnTo>
                    <a:lnTo>
                      <a:pt x="303" y="1161"/>
                    </a:lnTo>
                    <a:lnTo>
                      <a:pt x="286" y="1174"/>
                    </a:lnTo>
                    <a:lnTo>
                      <a:pt x="269" y="1179"/>
                    </a:lnTo>
                    <a:lnTo>
                      <a:pt x="262" y="1185"/>
                    </a:lnTo>
                    <a:lnTo>
                      <a:pt x="265" y="1201"/>
                    </a:lnTo>
                    <a:lnTo>
                      <a:pt x="272" y="1209"/>
                    </a:lnTo>
                    <a:lnTo>
                      <a:pt x="264" y="1217"/>
                    </a:lnTo>
                    <a:lnTo>
                      <a:pt x="258" y="1209"/>
                    </a:lnTo>
                    <a:lnTo>
                      <a:pt x="248" y="1205"/>
                    </a:lnTo>
                    <a:lnTo>
                      <a:pt x="247" y="1221"/>
                    </a:lnTo>
                    <a:lnTo>
                      <a:pt x="248" y="1234"/>
                    </a:lnTo>
                    <a:lnTo>
                      <a:pt x="206" y="1221"/>
                    </a:lnTo>
                    <a:lnTo>
                      <a:pt x="195" y="1230"/>
                    </a:lnTo>
                    <a:lnTo>
                      <a:pt x="187" y="1230"/>
                    </a:lnTo>
                    <a:lnTo>
                      <a:pt x="176" y="1234"/>
                    </a:lnTo>
                    <a:lnTo>
                      <a:pt x="168" y="1230"/>
                    </a:lnTo>
                    <a:lnTo>
                      <a:pt x="160" y="1232"/>
                    </a:lnTo>
                    <a:lnTo>
                      <a:pt x="143" y="1234"/>
                    </a:lnTo>
                    <a:lnTo>
                      <a:pt x="90" y="1225"/>
                    </a:lnTo>
                    <a:lnTo>
                      <a:pt x="90" y="1209"/>
                    </a:lnTo>
                    <a:lnTo>
                      <a:pt x="60" y="1220"/>
                    </a:lnTo>
                    <a:lnTo>
                      <a:pt x="57" y="1227"/>
                    </a:lnTo>
                    <a:lnTo>
                      <a:pt x="60" y="1235"/>
                    </a:lnTo>
                    <a:lnTo>
                      <a:pt x="68" y="1246"/>
                    </a:lnTo>
                    <a:lnTo>
                      <a:pt x="84" y="1253"/>
                    </a:lnTo>
                    <a:lnTo>
                      <a:pt x="85" y="1256"/>
                    </a:lnTo>
                    <a:lnTo>
                      <a:pt x="68" y="1263"/>
                    </a:lnTo>
                    <a:lnTo>
                      <a:pt x="68" y="1276"/>
                    </a:lnTo>
                    <a:lnTo>
                      <a:pt x="87" y="1270"/>
                    </a:lnTo>
                    <a:lnTo>
                      <a:pt x="90" y="1281"/>
                    </a:lnTo>
                    <a:lnTo>
                      <a:pt x="98" y="1289"/>
                    </a:lnTo>
                    <a:lnTo>
                      <a:pt x="99" y="1296"/>
                    </a:lnTo>
                    <a:lnTo>
                      <a:pt x="79" y="1300"/>
                    </a:lnTo>
                    <a:lnTo>
                      <a:pt x="79" y="1315"/>
                    </a:lnTo>
                    <a:lnTo>
                      <a:pt x="71" y="1326"/>
                    </a:lnTo>
                    <a:lnTo>
                      <a:pt x="68" y="1348"/>
                    </a:lnTo>
                    <a:lnTo>
                      <a:pt x="5" y="1340"/>
                    </a:lnTo>
                    <a:lnTo>
                      <a:pt x="2" y="1388"/>
                    </a:lnTo>
                    <a:lnTo>
                      <a:pt x="0" y="1410"/>
                    </a:lnTo>
                    <a:lnTo>
                      <a:pt x="11" y="1410"/>
                    </a:lnTo>
                    <a:lnTo>
                      <a:pt x="35" y="1412"/>
                    </a:lnTo>
                    <a:lnTo>
                      <a:pt x="35" y="1399"/>
                    </a:lnTo>
                    <a:lnTo>
                      <a:pt x="66" y="1398"/>
                    </a:lnTo>
                    <a:lnTo>
                      <a:pt x="65" y="1420"/>
                    </a:lnTo>
                    <a:lnTo>
                      <a:pt x="101" y="1425"/>
                    </a:lnTo>
                    <a:lnTo>
                      <a:pt x="101" y="1469"/>
                    </a:lnTo>
                    <a:lnTo>
                      <a:pt x="164" y="1508"/>
                    </a:lnTo>
                    <a:lnTo>
                      <a:pt x="165" y="1515"/>
                    </a:lnTo>
                    <a:lnTo>
                      <a:pt x="203" y="1511"/>
                    </a:lnTo>
                    <a:lnTo>
                      <a:pt x="204" y="1534"/>
                    </a:lnTo>
                    <a:lnTo>
                      <a:pt x="207" y="1537"/>
                    </a:lnTo>
                    <a:lnTo>
                      <a:pt x="214" y="1538"/>
                    </a:lnTo>
                    <a:lnTo>
                      <a:pt x="217" y="1531"/>
                    </a:lnTo>
                    <a:lnTo>
                      <a:pt x="222" y="1527"/>
                    </a:lnTo>
                    <a:lnTo>
                      <a:pt x="237" y="1511"/>
                    </a:lnTo>
                    <a:lnTo>
                      <a:pt x="248" y="1508"/>
                    </a:lnTo>
                    <a:lnTo>
                      <a:pt x="253" y="1501"/>
                    </a:lnTo>
                    <a:lnTo>
                      <a:pt x="316" y="1487"/>
                    </a:lnTo>
                    <a:lnTo>
                      <a:pt x="349" y="1490"/>
                    </a:lnTo>
                    <a:lnTo>
                      <a:pt x="411" y="1480"/>
                    </a:lnTo>
                    <a:lnTo>
                      <a:pt x="440" y="1475"/>
                    </a:lnTo>
                    <a:lnTo>
                      <a:pt x="469" y="1469"/>
                    </a:lnTo>
                    <a:lnTo>
                      <a:pt x="510" y="1475"/>
                    </a:lnTo>
                    <a:lnTo>
                      <a:pt x="546" y="1465"/>
                    </a:lnTo>
                    <a:lnTo>
                      <a:pt x="551" y="1498"/>
                    </a:lnTo>
                    <a:lnTo>
                      <a:pt x="540" y="1494"/>
                    </a:lnTo>
                    <a:lnTo>
                      <a:pt x="524" y="1501"/>
                    </a:lnTo>
                    <a:lnTo>
                      <a:pt x="515" y="1515"/>
                    </a:lnTo>
                    <a:lnTo>
                      <a:pt x="499" y="1525"/>
                    </a:lnTo>
                    <a:lnTo>
                      <a:pt x="468" y="1529"/>
                    </a:lnTo>
                    <a:lnTo>
                      <a:pt x="444" y="1536"/>
                    </a:lnTo>
                    <a:lnTo>
                      <a:pt x="407" y="1560"/>
                    </a:lnTo>
                    <a:lnTo>
                      <a:pt x="414" y="1595"/>
                    </a:lnTo>
                    <a:lnTo>
                      <a:pt x="419" y="1603"/>
                    </a:lnTo>
                    <a:lnTo>
                      <a:pt x="436" y="1607"/>
                    </a:lnTo>
                    <a:lnTo>
                      <a:pt x="443" y="1605"/>
                    </a:lnTo>
                    <a:lnTo>
                      <a:pt x="474" y="1616"/>
                    </a:lnTo>
                    <a:lnTo>
                      <a:pt x="477" y="1611"/>
                    </a:lnTo>
                    <a:lnTo>
                      <a:pt x="488" y="1609"/>
                    </a:lnTo>
                    <a:lnTo>
                      <a:pt x="498" y="1611"/>
                    </a:lnTo>
                    <a:lnTo>
                      <a:pt x="513" y="1616"/>
                    </a:lnTo>
                    <a:lnTo>
                      <a:pt x="516" y="1611"/>
                    </a:lnTo>
                    <a:lnTo>
                      <a:pt x="541" y="1613"/>
                    </a:lnTo>
                    <a:lnTo>
                      <a:pt x="548" y="1628"/>
                    </a:lnTo>
                    <a:lnTo>
                      <a:pt x="571" y="1620"/>
                    </a:lnTo>
                    <a:lnTo>
                      <a:pt x="600" y="1632"/>
                    </a:lnTo>
                    <a:lnTo>
                      <a:pt x="614" y="1625"/>
                    </a:lnTo>
                    <a:lnTo>
                      <a:pt x="650" y="1609"/>
                    </a:lnTo>
                    <a:lnTo>
                      <a:pt x="689" y="1598"/>
                    </a:lnTo>
                    <a:lnTo>
                      <a:pt x="731" y="1595"/>
                    </a:lnTo>
                    <a:lnTo>
                      <a:pt x="769" y="1587"/>
                    </a:lnTo>
                    <a:lnTo>
                      <a:pt x="810" y="1585"/>
                    </a:lnTo>
                    <a:lnTo>
                      <a:pt x="835" y="1589"/>
                    </a:lnTo>
                    <a:lnTo>
                      <a:pt x="858" y="1596"/>
                    </a:lnTo>
                    <a:lnTo>
                      <a:pt x="879" y="1593"/>
                    </a:lnTo>
                    <a:lnTo>
                      <a:pt x="883" y="1595"/>
                    </a:lnTo>
                    <a:lnTo>
                      <a:pt x="901" y="1585"/>
                    </a:lnTo>
                    <a:lnTo>
                      <a:pt x="916" y="1576"/>
                    </a:lnTo>
                    <a:lnTo>
                      <a:pt x="940" y="1567"/>
                    </a:lnTo>
                    <a:lnTo>
                      <a:pt x="990" y="1576"/>
                    </a:lnTo>
                    <a:lnTo>
                      <a:pt x="1026" y="1587"/>
                    </a:lnTo>
                    <a:lnTo>
                      <a:pt x="1046" y="1587"/>
                    </a:lnTo>
                    <a:lnTo>
                      <a:pt x="1092" y="1569"/>
                    </a:lnTo>
                    <a:lnTo>
                      <a:pt x="1123" y="1567"/>
                    </a:lnTo>
                    <a:lnTo>
                      <a:pt x="1144" y="1570"/>
                    </a:lnTo>
                    <a:lnTo>
                      <a:pt x="1161" y="1577"/>
                    </a:lnTo>
                    <a:lnTo>
                      <a:pt x="1181" y="1584"/>
                    </a:lnTo>
                    <a:lnTo>
                      <a:pt x="1236" y="1529"/>
                    </a:lnTo>
                    <a:lnTo>
                      <a:pt x="1250" y="1511"/>
                    </a:lnTo>
                    <a:lnTo>
                      <a:pt x="1250" y="1498"/>
                    </a:lnTo>
                    <a:lnTo>
                      <a:pt x="1255" y="1494"/>
                    </a:lnTo>
                    <a:lnTo>
                      <a:pt x="1266" y="1472"/>
                    </a:lnTo>
                    <a:lnTo>
                      <a:pt x="1272" y="1467"/>
                    </a:lnTo>
                    <a:lnTo>
                      <a:pt x="1290" y="1461"/>
                    </a:lnTo>
                    <a:lnTo>
                      <a:pt x="1312" y="1428"/>
                    </a:lnTo>
                    <a:lnTo>
                      <a:pt x="1319" y="1425"/>
                    </a:lnTo>
                    <a:lnTo>
                      <a:pt x="1330" y="1409"/>
                    </a:lnTo>
                    <a:lnTo>
                      <a:pt x="1354" y="1380"/>
                    </a:lnTo>
                    <a:lnTo>
                      <a:pt x="1370" y="1361"/>
                    </a:lnTo>
                    <a:lnTo>
                      <a:pt x="1390" y="1325"/>
                    </a:lnTo>
                    <a:lnTo>
                      <a:pt x="1304" y="1278"/>
                    </a:lnTo>
                    <a:lnTo>
                      <a:pt x="1238" y="1238"/>
                    </a:lnTo>
                    <a:lnTo>
                      <a:pt x="1188" y="1201"/>
                    </a:lnTo>
                    <a:lnTo>
                      <a:pt x="1241" y="1108"/>
                    </a:lnTo>
                    <a:lnTo>
                      <a:pt x="1249" y="1103"/>
                    </a:lnTo>
                    <a:lnTo>
                      <a:pt x="1258" y="1103"/>
                    </a:lnTo>
                    <a:lnTo>
                      <a:pt x="1274" y="1117"/>
                    </a:lnTo>
                    <a:lnTo>
                      <a:pt x="1291" y="1130"/>
                    </a:lnTo>
                    <a:lnTo>
                      <a:pt x="1301" y="1132"/>
                    </a:lnTo>
                    <a:lnTo>
                      <a:pt x="1308" y="1125"/>
                    </a:lnTo>
                    <a:lnTo>
                      <a:pt x="1312" y="1107"/>
                    </a:lnTo>
                    <a:lnTo>
                      <a:pt x="1305" y="1085"/>
                    </a:lnTo>
                    <a:lnTo>
                      <a:pt x="1288" y="1063"/>
                    </a:lnTo>
                    <a:lnTo>
                      <a:pt x="1272" y="1052"/>
                    </a:lnTo>
                    <a:lnTo>
                      <a:pt x="1272" y="1042"/>
                    </a:lnTo>
                    <a:lnTo>
                      <a:pt x="1277" y="1032"/>
                    </a:lnTo>
                    <a:lnTo>
                      <a:pt x="1286" y="1024"/>
                    </a:lnTo>
                    <a:lnTo>
                      <a:pt x="1297" y="1021"/>
                    </a:lnTo>
                    <a:lnTo>
                      <a:pt x="1310" y="1024"/>
                    </a:lnTo>
                    <a:lnTo>
                      <a:pt x="1321" y="1024"/>
                    </a:lnTo>
                    <a:lnTo>
                      <a:pt x="1330" y="1020"/>
                    </a:lnTo>
                    <a:lnTo>
                      <a:pt x="1351" y="1003"/>
                    </a:lnTo>
                    <a:lnTo>
                      <a:pt x="1365" y="999"/>
                    </a:lnTo>
                    <a:lnTo>
                      <a:pt x="1385" y="1003"/>
                    </a:lnTo>
                    <a:lnTo>
                      <a:pt x="1396" y="1003"/>
                    </a:lnTo>
                    <a:lnTo>
                      <a:pt x="1399" y="997"/>
                    </a:lnTo>
                    <a:lnTo>
                      <a:pt x="1398" y="986"/>
                    </a:lnTo>
                    <a:lnTo>
                      <a:pt x="1390" y="973"/>
                    </a:lnTo>
                    <a:lnTo>
                      <a:pt x="1398" y="961"/>
                    </a:lnTo>
                    <a:lnTo>
                      <a:pt x="1379" y="940"/>
                    </a:lnTo>
                    <a:lnTo>
                      <a:pt x="1352" y="919"/>
                    </a:lnTo>
                    <a:lnTo>
                      <a:pt x="1305" y="895"/>
                    </a:lnTo>
                    <a:lnTo>
                      <a:pt x="1283" y="882"/>
                    </a:lnTo>
                    <a:lnTo>
                      <a:pt x="1252" y="881"/>
                    </a:lnTo>
                    <a:lnTo>
                      <a:pt x="1210" y="893"/>
                    </a:lnTo>
                    <a:lnTo>
                      <a:pt x="1184" y="899"/>
                    </a:lnTo>
                    <a:lnTo>
                      <a:pt x="1163" y="906"/>
                    </a:lnTo>
                    <a:lnTo>
                      <a:pt x="1136" y="932"/>
                    </a:lnTo>
                    <a:lnTo>
                      <a:pt x="1126" y="932"/>
                    </a:lnTo>
                    <a:lnTo>
                      <a:pt x="1119" y="929"/>
                    </a:lnTo>
                    <a:lnTo>
                      <a:pt x="1109" y="907"/>
                    </a:lnTo>
                    <a:lnTo>
                      <a:pt x="1103" y="903"/>
                    </a:lnTo>
                    <a:lnTo>
                      <a:pt x="1089" y="904"/>
                    </a:lnTo>
                    <a:lnTo>
                      <a:pt x="1089" y="919"/>
                    </a:lnTo>
                    <a:lnTo>
                      <a:pt x="1087" y="930"/>
                    </a:lnTo>
                    <a:lnTo>
                      <a:pt x="1079" y="936"/>
                    </a:lnTo>
                    <a:lnTo>
                      <a:pt x="1070" y="936"/>
                    </a:lnTo>
                    <a:lnTo>
                      <a:pt x="1062" y="930"/>
                    </a:lnTo>
                    <a:lnTo>
                      <a:pt x="1056" y="919"/>
                    </a:lnTo>
                    <a:lnTo>
                      <a:pt x="1046" y="895"/>
                    </a:lnTo>
                    <a:lnTo>
                      <a:pt x="1036" y="886"/>
                    </a:lnTo>
                    <a:lnTo>
                      <a:pt x="1017" y="877"/>
                    </a:lnTo>
                    <a:lnTo>
                      <a:pt x="1012" y="871"/>
                    </a:lnTo>
                    <a:lnTo>
                      <a:pt x="1012" y="867"/>
                    </a:lnTo>
                    <a:lnTo>
                      <a:pt x="1018" y="860"/>
                    </a:lnTo>
                    <a:lnTo>
                      <a:pt x="1023" y="859"/>
                    </a:lnTo>
                    <a:lnTo>
                      <a:pt x="1025" y="853"/>
                    </a:lnTo>
                    <a:lnTo>
                      <a:pt x="1017" y="842"/>
                    </a:lnTo>
                    <a:lnTo>
                      <a:pt x="1006" y="830"/>
                    </a:lnTo>
                    <a:lnTo>
                      <a:pt x="970" y="804"/>
                    </a:lnTo>
                    <a:lnTo>
                      <a:pt x="946" y="804"/>
                    </a:lnTo>
                    <a:lnTo>
                      <a:pt x="938" y="797"/>
                    </a:lnTo>
                    <a:lnTo>
                      <a:pt x="930" y="770"/>
                    </a:lnTo>
                    <a:lnTo>
                      <a:pt x="924" y="757"/>
                    </a:lnTo>
                    <a:lnTo>
                      <a:pt x="918" y="748"/>
                    </a:lnTo>
                    <a:lnTo>
                      <a:pt x="910" y="743"/>
                    </a:lnTo>
                    <a:lnTo>
                      <a:pt x="899" y="743"/>
                    </a:lnTo>
                    <a:lnTo>
                      <a:pt x="872" y="754"/>
                    </a:lnTo>
                    <a:lnTo>
                      <a:pt x="860" y="759"/>
                    </a:lnTo>
                    <a:lnTo>
                      <a:pt x="847" y="757"/>
                    </a:lnTo>
                    <a:lnTo>
                      <a:pt x="843" y="753"/>
                    </a:lnTo>
                    <a:lnTo>
                      <a:pt x="838" y="742"/>
                    </a:lnTo>
                    <a:lnTo>
                      <a:pt x="827" y="730"/>
                    </a:lnTo>
                    <a:lnTo>
                      <a:pt x="830" y="725"/>
                    </a:lnTo>
                    <a:lnTo>
                      <a:pt x="847" y="722"/>
                    </a:lnTo>
                    <a:lnTo>
                      <a:pt x="854" y="714"/>
                    </a:lnTo>
                    <a:lnTo>
                      <a:pt x="850" y="702"/>
                    </a:lnTo>
                    <a:lnTo>
                      <a:pt x="846" y="693"/>
                    </a:lnTo>
                    <a:lnTo>
                      <a:pt x="818" y="684"/>
                    </a:lnTo>
                    <a:lnTo>
                      <a:pt x="805" y="666"/>
                    </a:lnTo>
                    <a:lnTo>
                      <a:pt x="796" y="651"/>
                    </a:lnTo>
                    <a:lnTo>
                      <a:pt x="785" y="655"/>
                    </a:lnTo>
                    <a:lnTo>
                      <a:pt x="778" y="655"/>
                    </a:lnTo>
                    <a:lnTo>
                      <a:pt x="767" y="651"/>
                    </a:lnTo>
                    <a:lnTo>
                      <a:pt x="755" y="652"/>
                    </a:lnTo>
                    <a:lnTo>
                      <a:pt x="739" y="659"/>
                    </a:lnTo>
                    <a:lnTo>
                      <a:pt x="725" y="660"/>
                    </a:lnTo>
                    <a:lnTo>
                      <a:pt x="712" y="666"/>
                    </a:lnTo>
                    <a:lnTo>
                      <a:pt x="711" y="673"/>
                    </a:lnTo>
                    <a:lnTo>
                      <a:pt x="711" y="679"/>
                    </a:lnTo>
                    <a:lnTo>
                      <a:pt x="714" y="686"/>
                    </a:lnTo>
                    <a:lnTo>
                      <a:pt x="738" y="707"/>
                    </a:lnTo>
                    <a:lnTo>
                      <a:pt x="741" y="713"/>
                    </a:lnTo>
                    <a:lnTo>
                      <a:pt x="741" y="722"/>
                    </a:lnTo>
                    <a:lnTo>
                      <a:pt x="733" y="740"/>
                    </a:lnTo>
                    <a:lnTo>
                      <a:pt x="733" y="748"/>
                    </a:lnTo>
                    <a:lnTo>
                      <a:pt x="734" y="761"/>
                    </a:lnTo>
                    <a:lnTo>
                      <a:pt x="744" y="777"/>
                    </a:lnTo>
                    <a:lnTo>
                      <a:pt x="739" y="784"/>
                    </a:lnTo>
                    <a:lnTo>
                      <a:pt x="734" y="784"/>
                    </a:lnTo>
                    <a:lnTo>
                      <a:pt x="731" y="780"/>
                    </a:lnTo>
                    <a:lnTo>
                      <a:pt x="723" y="779"/>
                    </a:lnTo>
                    <a:lnTo>
                      <a:pt x="716" y="770"/>
                    </a:lnTo>
                    <a:lnTo>
                      <a:pt x="712" y="750"/>
                    </a:lnTo>
                    <a:lnTo>
                      <a:pt x="694" y="733"/>
                    </a:lnTo>
                    <a:lnTo>
                      <a:pt x="694" y="728"/>
                    </a:lnTo>
                    <a:lnTo>
                      <a:pt x="698" y="719"/>
                    </a:lnTo>
                    <a:lnTo>
                      <a:pt x="698" y="714"/>
                    </a:lnTo>
                    <a:lnTo>
                      <a:pt x="695" y="706"/>
                    </a:lnTo>
                    <a:lnTo>
                      <a:pt x="686" y="696"/>
                    </a:lnTo>
                    <a:lnTo>
                      <a:pt x="661" y="679"/>
                    </a:lnTo>
                    <a:lnTo>
                      <a:pt x="628" y="663"/>
                    </a:lnTo>
                    <a:lnTo>
                      <a:pt x="610" y="655"/>
                    </a:lnTo>
                    <a:lnTo>
                      <a:pt x="607" y="646"/>
                    </a:lnTo>
                    <a:lnTo>
                      <a:pt x="607" y="640"/>
                    </a:lnTo>
                    <a:lnTo>
                      <a:pt x="626" y="630"/>
                    </a:lnTo>
                    <a:lnTo>
                      <a:pt x="640" y="617"/>
                    </a:lnTo>
                    <a:lnTo>
                      <a:pt x="645" y="605"/>
                    </a:lnTo>
                    <a:lnTo>
                      <a:pt x="643" y="590"/>
                    </a:lnTo>
                    <a:lnTo>
                      <a:pt x="631" y="562"/>
                    </a:lnTo>
                    <a:lnTo>
                      <a:pt x="623" y="549"/>
                    </a:lnTo>
                    <a:lnTo>
                      <a:pt x="625" y="535"/>
                    </a:lnTo>
                    <a:lnTo>
                      <a:pt x="647" y="495"/>
                    </a:lnTo>
                    <a:lnTo>
                      <a:pt x="673" y="482"/>
                    </a:lnTo>
                    <a:lnTo>
                      <a:pt x="680" y="462"/>
                    </a:lnTo>
                    <a:lnTo>
                      <a:pt x="675" y="447"/>
                    </a:lnTo>
                    <a:lnTo>
                      <a:pt x="662" y="437"/>
                    </a:lnTo>
                    <a:lnTo>
                      <a:pt x="651" y="434"/>
                    </a:lnTo>
                    <a:lnTo>
                      <a:pt x="620" y="441"/>
                    </a:lnTo>
                    <a:lnTo>
                      <a:pt x="579" y="431"/>
                    </a:lnTo>
                    <a:lnTo>
                      <a:pt x="578" y="427"/>
                    </a:lnTo>
                    <a:lnTo>
                      <a:pt x="581" y="423"/>
                    </a:lnTo>
                    <a:lnTo>
                      <a:pt x="603" y="423"/>
                    </a:lnTo>
                    <a:lnTo>
                      <a:pt x="606" y="419"/>
                    </a:lnTo>
                    <a:lnTo>
                      <a:pt x="601" y="416"/>
                    </a:lnTo>
                    <a:lnTo>
                      <a:pt x="581" y="407"/>
                    </a:lnTo>
                    <a:lnTo>
                      <a:pt x="571" y="393"/>
                    </a:lnTo>
                    <a:lnTo>
                      <a:pt x="557" y="362"/>
                    </a:lnTo>
                    <a:lnTo>
                      <a:pt x="548" y="351"/>
                    </a:lnTo>
                    <a:lnTo>
                      <a:pt x="518" y="362"/>
                    </a:lnTo>
                    <a:lnTo>
                      <a:pt x="513" y="361"/>
                    </a:lnTo>
                    <a:lnTo>
                      <a:pt x="513" y="357"/>
                    </a:lnTo>
                    <a:lnTo>
                      <a:pt x="523" y="347"/>
                    </a:lnTo>
                    <a:lnTo>
                      <a:pt x="521" y="332"/>
                    </a:lnTo>
                    <a:lnTo>
                      <a:pt x="534" y="327"/>
                    </a:lnTo>
                    <a:lnTo>
                      <a:pt x="535" y="309"/>
                    </a:lnTo>
                    <a:lnTo>
                      <a:pt x="538" y="299"/>
                    </a:lnTo>
                    <a:lnTo>
                      <a:pt x="546" y="296"/>
                    </a:lnTo>
                    <a:lnTo>
                      <a:pt x="571" y="303"/>
                    </a:lnTo>
                    <a:lnTo>
                      <a:pt x="587" y="300"/>
                    </a:lnTo>
                    <a:lnTo>
                      <a:pt x="603" y="293"/>
                    </a:lnTo>
                    <a:lnTo>
                      <a:pt x="621" y="270"/>
                    </a:lnTo>
                    <a:lnTo>
                      <a:pt x="632" y="251"/>
                    </a:lnTo>
                    <a:lnTo>
                      <a:pt x="651" y="244"/>
                    </a:lnTo>
                    <a:lnTo>
                      <a:pt x="669" y="247"/>
                    </a:lnTo>
                    <a:lnTo>
                      <a:pt x="684" y="251"/>
                    </a:lnTo>
                    <a:lnTo>
                      <a:pt x="697" y="249"/>
                    </a:lnTo>
                    <a:lnTo>
                      <a:pt x="714" y="240"/>
                    </a:lnTo>
                    <a:lnTo>
                      <a:pt x="709" y="216"/>
                    </a:lnTo>
                    <a:lnTo>
                      <a:pt x="716" y="186"/>
                    </a:lnTo>
                    <a:lnTo>
                      <a:pt x="719" y="178"/>
                    </a:lnTo>
                    <a:lnTo>
                      <a:pt x="733" y="174"/>
                    </a:lnTo>
                    <a:lnTo>
                      <a:pt x="736" y="164"/>
                    </a:lnTo>
                    <a:lnTo>
                      <a:pt x="731" y="156"/>
                    </a:lnTo>
                    <a:lnTo>
                      <a:pt x="720" y="151"/>
                    </a:lnTo>
                    <a:lnTo>
                      <a:pt x="701" y="156"/>
                    </a:lnTo>
                    <a:lnTo>
                      <a:pt x="684" y="176"/>
                    </a:lnTo>
                    <a:lnTo>
                      <a:pt x="675" y="185"/>
                    </a:lnTo>
                    <a:lnTo>
                      <a:pt x="665" y="185"/>
                    </a:lnTo>
                    <a:lnTo>
                      <a:pt x="643" y="172"/>
                    </a:lnTo>
                    <a:lnTo>
                      <a:pt x="603" y="150"/>
                    </a:lnTo>
                    <a:lnTo>
                      <a:pt x="571" y="132"/>
                    </a:lnTo>
                    <a:lnTo>
                      <a:pt x="562" y="118"/>
                    </a:lnTo>
                    <a:lnTo>
                      <a:pt x="549" y="99"/>
                    </a:lnTo>
                    <a:lnTo>
                      <a:pt x="551" y="73"/>
                    </a:lnTo>
                    <a:lnTo>
                      <a:pt x="560" y="40"/>
                    </a:lnTo>
                    <a:lnTo>
                      <a:pt x="559" y="26"/>
                    </a:lnTo>
                    <a:lnTo>
                      <a:pt x="543" y="12"/>
                    </a:lnTo>
                    <a:lnTo>
                      <a:pt x="516" y="3"/>
                    </a:lnTo>
                    <a:lnTo>
                      <a:pt x="496" y="0"/>
                    </a:lnTo>
                    <a:lnTo>
                      <a:pt x="488" y="1"/>
                    </a:lnTo>
                    <a:lnTo>
                      <a:pt x="485" y="4"/>
                    </a:lnTo>
                    <a:lnTo>
                      <a:pt x="485" y="9"/>
                    </a:lnTo>
                    <a:lnTo>
                      <a:pt x="496" y="15"/>
                    </a:lnTo>
                    <a:lnTo>
                      <a:pt x="505" y="18"/>
                    </a:lnTo>
                    <a:lnTo>
                      <a:pt x="510" y="22"/>
                    </a:lnTo>
                    <a:lnTo>
                      <a:pt x="510" y="26"/>
                    </a:lnTo>
                    <a:lnTo>
                      <a:pt x="501" y="30"/>
                    </a:lnTo>
                    <a:lnTo>
                      <a:pt x="479" y="29"/>
                    </a:lnTo>
                    <a:lnTo>
                      <a:pt x="469" y="27"/>
                    </a:lnTo>
                    <a:lnTo>
                      <a:pt x="455" y="16"/>
                    </a:lnTo>
                    <a:lnTo>
                      <a:pt x="435" y="14"/>
                    </a:lnTo>
                    <a:lnTo>
                      <a:pt x="405" y="21"/>
                    </a:lnTo>
                    <a:lnTo>
                      <a:pt x="388" y="27"/>
                    </a:lnTo>
                    <a:lnTo>
                      <a:pt x="385" y="38"/>
                    </a:lnTo>
                    <a:lnTo>
                      <a:pt x="375" y="59"/>
                    </a:lnTo>
                    <a:lnTo>
                      <a:pt x="349" y="81"/>
                    </a:lnTo>
                    <a:lnTo>
                      <a:pt x="317" y="112"/>
                    </a:lnTo>
                    <a:lnTo>
                      <a:pt x="305" y="113"/>
                    </a:lnTo>
                    <a:lnTo>
                      <a:pt x="284" y="103"/>
                    </a:lnTo>
                    <a:lnTo>
                      <a:pt x="275" y="102"/>
                    </a:lnTo>
                    <a:lnTo>
                      <a:pt x="259" y="105"/>
                    </a:lnTo>
                    <a:lnTo>
                      <a:pt x="225" y="127"/>
                    </a:lnTo>
                    <a:lnTo>
                      <a:pt x="207" y="132"/>
                    </a:lnTo>
                    <a:lnTo>
                      <a:pt x="195" y="129"/>
                    </a:lnTo>
                    <a:lnTo>
                      <a:pt x="193" y="118"/>
                    </a:lnTo>
                    <a:lnTo>
                      <a:pt x="146" y="180"/>
                    </a:lnTo>
                    <a:lnTo>
                      <a:pt x="195" y="179"/>
                    </a:lnTo>
                    <a:lnTo>
                      <a:pt x="223" y="191"/>
                    </a:lnTo>
                    <a:lnTo>
                      <a:pt x="223" y="230"/>
                    </a:lnTo>
                    <a:lnTo>
                      <a:pt x="231" y="222"/>
                    </a:lnTo>
                    <a:lnTo>
                      <a:pt x="233" y="220"/>
                    </a:lnTo>
                    <a:lnTo>
                      <a:pt x="242" y="223"/>
                    </a:lnTo>
                    <a:lnTo>
                      <a:pt x="245" y="218"/>
                    </a:lnTo>
                    <a:lnTo>
                      <a:pt x="258" y="227"/>
                    </a:lnTo>
                    <a:lnTo>
                      <a:pt x="258" y="231"/>
                    </a:lnTo>
                    <a:lnTo>
                      <a:pt x="248" y="230"/>
                    </a:lnTo>
                    <a:lnTo>
                      <a:pt x="248" y="252"/>
                    </a:lnTo>
                    <a:lnTo>
                      <a:pt x="258" y="270"/>
                    </a:lnTo>
                    <a:lnTo>
                      <a:pt x="275" y="269"/>
                    </a:lnTo>
                    <a:lnTo>
                      <a:pt x="295" y="281"/>
                    </a:lnTo>
                    <a:lnTo>
                      <a:pt x="297" y="282"/>
                    </a:lnTo>
                    <a:lnTo>
                      <a:pt x="286" y="287"/>
                    </a:lnTo>
                    <a:lnTo>
                      <a:pt x="286" y="289"/>
                    </a:lnTo>
                    <a:lnTo>
                      <a:pt x="303" y="288"/>
                    </a:lnTo>
                    <a:lnTo>
                      <a:pt x="308" y="292"/>
                    </a:lnTo>
                    <a:lnTo>
                      <a:pt x="303" y="295"/>
                    </a:lnTo>
                    <a:lnTo>
                      <a:pt x="305" y="300"/>
                    </a:lnTo>
                    <a:lnTo>
                      <a:pt x="322" y="300"/>
                    </a:lnTo>
                    <a:lnTo>
                      <a:pt x="327" y="306"/>
                    </a:lnTo>
                    <a:lnTo>
                      <a:pt x="325" y="318"/>
                    </a:lnTo>
                    <a:lnTo>
                      <a:pt x="352" y="336"/>
                    </a:lnTo>
                    <a:lnTo>
                      <a:pt x="353" y="342"/>
                    </a:lnTo>
                    <a:lnTo>
                      <a:pt x="361" y="346"/>
                    </a:lnTo>
                    <a:lnTo>
                      <a:pt x="364" y="351"/>
                    </a:lnTo>
                    <a:lnTo>
                      <a:pt x="361" y="357"/>
                    </a:lnTo>
                    <a:lnTo>
                      <a:pt x="356" y="356"/>
                    </a:lnTo>
                    <a:lnTo>
                      <a:pt x="350" y="365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0" name="Freeform 54"/>
              <p:cNvSpPr>
                <a:spLocks/>
              </p:cNvSpPr>
              <p:nvPr/>
            </p:nvSpPr>
            <p:spPr bwMode="auto">
              <a:xfrm>
                <a:off x="3403" y="2347"/>
                <a:ext cx="419" cy="360"/>
              </a:xfrm>
              <a:custGeom>
                <a:avLst/>
                <a:gdLst>
                  <a:gd name="T0" fmla="*/ 0 w 1094"/>
                  <a:gd name="T1" fmla="*/ 0 h 936"/>
                  <a:gd name="T2" fmla="*/ 0 w 1094"/>
                  <a:gd name="T3" fmla="*/ 0 h 936"/>
                  <a:gd name="T4" fmla="*/ 0 w 1094"/>
                  <a:gd name="T5" fmla="*/ 0 h 936"/>
                  <a:gd name="T6" fmla="*/ 0 w 1094"/>
                  <a:gd name="T7" fmla="*/ 0 h 936"/>
                  <a:gd name="T8" fmla="*/ 0 w 1094"/>
                  <a:gd name="T9" fmla="*/ 0 h 936"/>
                  <a:gd name="T10" fmla="*/ 0 w 1094"/>
                  <a:gd name="T11" fmla="*/ 0 h 936"/>
                  <a:gd name="T12" fmla="*/ 0 w 1094"/>
                  <a:gd name="T13" fmla="*/ 0 h 936"/>
                  <a:gd name="T14" fmla="*/ 0 w 1094"/>
                  <a:gd name="T15" fmla="*/ 0 h 936"/>
                  <a:gd name="T16" fmla="*/ 0 w 1094"/>
                  <a:gd name="T17" fmla="*/ 0 h 936"/>
                  <a:gd name="T18" fmla="*/ 0 w 1094"/>
                  <a:gd name="T19" fmla="*/ 0 h 936"/>
                  <a:gd name="T20" fmla="*/ 0 w 1094"/>
                  <a:gd name="T21" fmla="*/ 0 h 936"/>
                  <a:gd name="T22" fmla="*/ 0 w 1094"/>
                  <a:gd name="T23" fmla="*/ 0 h 936"/>
                  <a:gd name="T24" fmla="*/ 0 w 1094"/>
                  <a:gd name="T25" fmla="*/ 0 h 936"/>
                  <a:gd name="T26" fmla="*/ 0 w 1094"/>
                  <a:gd name="T27" fmla="*/ 0 h 936"/>
                  <a:gd name="T28" fmla="*/ 0 w 1094"/>
                  <a:gd name="T29" fmla="*/ 0 h 936"/>
                  <a:gd name="T30" fmla="*/ 0 w 1094"/>
                  <a:gd name="T31" fmla="*/ 0 h 936"/>
                  <a:gd name="T32" fmla="*/ 0 w 1094"/>
                  <a:gd name="T33" fmla="*/ 0 h 936"/>
                  <a:gd name="T34" fmla="*/ 0 w 1094"/>
                  <a:gd name="T35" fmla="*/ 0 h 936"/>
                  <a:gd name="T36" fmla="*/ 0 w 1094"/>
                  <a:gd name="T37" fmla="*/ 0 h 936"/>
                  <a:gd name="T38" fmla="*/ 0 w 1094"/>
                  <a:gd name="T39" fmla="*/ 0 h 936"/>
                  <a:gd name="T40" fmla="*/ 0 w 1094"/>
                  <a:gd name="T41" fmla="*/ 0 h 936"/>
                  <a:gd name="T42" fmla="*/ 0 w 1094"/>
                  <a:gd name="T43" fmla="*/ 0 h 936"/>
                  <a:gd name="T44" fmla="*/ 0 w 1094"/>
                  <a:gd name="T45" fmla="*/ 0 h 936"/>
                  <a:gd name="T46" fmla="*/ 0 w 1094"/>
                  <a:gd name="T47" fmla="*/ 0 h 936"/>
                  <a:gd name="T48" fmla="*/ 0 w 1094"/>
                  <a:gd name="T49" fmla="*/ 0 h 936"/>
                  <a:gd name="T50" fmla="*/ 0 w 1094"/>
                  <a:gd name="T51" fmla="*/ 0 h 936"/>
                  <a:gd name="T52" fmla="*/ 0 w 1094"/>
                  <a:gd name="T53" fmla="*/ 0 h 936"/>
                  <a:gd name="T54" fmla="*/ 0 w 1094"/>
                  <a:gd name="T55" fmla="*/ 0 h 936"/>
                  <a:gd name="T56" fmla="*/ 0 w 1094"/>
                  <a:gd name="T57" fmla="*/ 0 h 936"/>
                  <a:gd name="T58" fmla="*/ 0 w 1094"/>
                  <a:gd name="T59" fmla="*/ 0 h 936"/>
                  <a:gd name="T60" fmla="*/ 0 w 1094"/>
                  <a:gd name="T61" fmla="*/ 0 h 936"/>
                  <a:gd name="T62" fmla="*/ 0 w 1094"/>
                  <a:gd name="T63" fmla="*/ 0 h 936"/>
                  <a:gd name="T64" fmla="*/ 0 w 1094"/>
                  <a:gd name="T65" fmla="*/ 0 h 936"/>
                  <a:gd name="T66" fmla="*/ 0 w 1094"/>
                  <a:gd name="T67" fmla="*/ 0 h 936"/>
                  <a:gd name="T68" fmla="*/ 0 w 1094"/>
                  <a:gd name="T69" fmla="*/ 0 h 936"/>
                  <a:gd name="T70" fmla="*/ 0 w 1094"/>
                  <a:gd name="T71" fmla="*/ 0 h 936"/>
                  <a:gd name="T72" fmla="*/ 0 w 1094"/>
                  <a:gd name="T73" fmla="*/ 0 h 936"/>
                  <a:gd name="T74" fmla="*/ 0 w 1094"/>
                  <a:gd name="T75" fmla="*/ 0 h 936"/>
                  <a:gd name="T76" fmla="*/ 0 w 1094"/>
                  <a:gd name="T77" fmla="*/ 0 h 936"/>
                  <a:gd name="T78" fmla="*/ 0 w 1094"/>
                  <a:gd name="T79" fmla="*/ 0 h 936"/>
                  <a:gd name="T80" fmla="*/ 0 w 1094"/>
                  <a:gd name="T81" fmla="*/ 0 h 936"/>
                  <a:gd name="T82" fmla="*/ 0 w 1094"/>
                  <a:gd name="T83" fmla="*/ 0 h 936"/>
                  <a:gd name="T84" fmla="*/ 0 w 1094"/>
                  <a:gd name="T85" fmla="*/ 0 h 936"/>
                  <a:gd name="T86" fmla="*/ 0 w 1094"/>
                  <a:gd name="T87" fmla="*/ 0 h 936"/>
                  <a:gd name="T88" fmla="*/ 0 w 1094"/>
                  <a:gd name="T89" fmla="*/ 0 h 936"/>
                  <a:gd name="T90" fmla="*/ 0 w 1094"/>
                  <a:gd name="T91" fmla="*/ 0 h 936"/>
                  <a:gd name="T92" fmla="*/ 0 w 1094"/>
                  <a:gd name="T93" fmla="*/ 0 h 936"/>
                  <a:gd name="T94" fmla="*/ 0 w 1094"/>
                  <a:gd name="T95" fmla="*/ 0 h 936"/>
                  <a:gd name="T96" fmla="*/ 0 w 1094"/>
                  <a:gd name="T97" fmla="*/ 0 h 936"/>
                  <a:gd name="T98" fmla="*/ 0 w 1094"/>
                  <a:gd name="T99" fmla="*/ 0 h 936"/>
                  <a:gd name="T100" fmla="*/ 0 w 1094"/>
                  <a:gd name="T101" fmla="*/ 0 h 936"/>
                  <a:gd name="T102" fmla="*/ 0 w 1094"/>
                  <a:gd name="T103" fmla="*/ 0 h 936"/>
                  <a:gd name="T104" fmla="*/ 0 w 1094"/>
                  <a:gd name="T105" fmla="*/ 0 h 936"/>
                  <a:gd name="T106" fmla="*/ 0 w 1094"/>
                  <a:gd name="T107" fmla="*/ 0 h 936"/>
                  <a:gd name="T108" fmla="*/ 0 w 1094"/>
                  <a:gd name="T109" fmla="*/ 0 h 936"/>
                  <a:gd name="T110" fmla="*/ 0 w 1094"/>
                  <a:gd name="T111" fmla="*/ 0 h 936"/>
                  <a:gd name="T112" fmla="*/ 0 w 1094"/>
                  <a:gd name="T113" fmla="*/ 0 h 936"/>
                  <a:gd name="T114" fmla="*/ 0 w 1094"/>
                  <a:gd name="T115" fmla="*/ 0 h 936"/>
                  <a:gd name="T116" fmla="*/ 0 w 1094"/>
                  <a:gd name="T117" fmla="*/ 0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94"/>
                  <a:gd name="T178" fmla="*/ 0 h 936"/>
                  <a:gd name="T179" fmla="*/ 1094 w 1094"/>
                  <a:gd name="T180" fmla="*/ 936 h 9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94" h="936">
                    <a:moveTo>
                      <a:pt x="429" y="139"/>
                    </a:moveTo>
                    <a:lnTo>
                      <a:pt x="359" y="164"/>
                    </a:lnTo>
                    <a:lnTo>
                      <a:pt x="357" y="167"/>
                    </a:lnTo>
                    <a:lnTo>
                      <a:pt x="360" y="191"/>
                    </a:lnTo>
                    <a:lnTo>
                      <a:pt x="381" y="190"/>
                    </a:lnTo>
                    <a:lnTo>
                      <a:pt x="379" y="172"/>
                    </a:lnTo>
                    <a:lnTo>
                      <a:pt x="411" y="168"/>
                    </a:lnTo>
                    <a:lnTo>
                      <a:pt x="415" y="175"/>
                    </a:lnTo>
                    <a:lnTo>
                      <a:pt x="414" y="178"/>
                    </a:lnTo>
                    <a:lnTo>
                      <a:pt x="400" y="179"/>
                    </a:lnTo>
                    <a:lnTo>
                      <a:pt x="411" y="200"/>
                    </a:lnTo>
                    <a:lnTo>
                      <a:pt x="417" y="202"/>
                    </a:lnTo>
                    <a:lnTo>
                      <a:pt x="396" y="215"/>
                    </a:lnTo>
                    <a:lnTo>
                      <a:pt x="321" y="244"/>
                    </a:lnTo>
                    <a:lnTo>
                      <a:pt x="302" y="251"/>
                    </a:lnTo>
                    <a:lnTo>
                      <a:pt x="296" y="257"/>
                    </a:lnTo>
                    <a:lnTo>
                      <a:pt x="298" y="273"/>
                    </a:lnTo>
                    <a:lnTo>
                      <a:pt x="290" y="282"/>
                    </a:lnTo>
                    <a:lnTo>
                      <a:pt x="287" y="284"/>
                    </a:lnTo>
                    <a:lnTo>
                      <a:pt x="280" y="282"/>
                    </a:lnTo>
                    <a:lnTo>
                      <a:pt x="277" y="280"/>
                    </a:lnTo>
                    <a:lnTo>
                      <a:pt x="271" y="245"/>
                    </a:lnTo>
                    <a:lnTo>
                      <a:pt x="266" y="242"/>
                    </a:lnTo>
                    <a:lnTo>
                      <a:pt x="257" y="240"/>
                    </a:lnTo>
                    <a:lnTo>
                      <a:pt x="246" y="240"/>
                    </a:lnTo>
                    <a:lnTo>
                      <a:pt x="221" y="249"/>
                    </a:lnTo>
                    <a:lnTo>
                      <a:pt x="189" y="242"/>
                    </a:lnTo>
                    <a:lnTo>
                      <a:pt x="172" y="253"/>
                    </a:lnTo>
                    <a:lnTo>
                      <a:pt x="157" y="255"/>
                    </a:lnTo>
                    <a:lnTo>
                      <a:pt x="150" y="280"/>
                    </a:lnTo>
                    <a:lnTo>
                      <a:pt x="146" y="295"/>
                    </a:lnTo>
                    <a:lnTo>
                      <a:pt x="122" y="329"/>
                    </a:lnTo>
                    <a:lnTo>
                      <a:pt x="116" y="346"/>
                    </a:lnTo>
                    <a:lnTo>
                      <a:pt x="138" y="408"/>
                    </a:lnTo>
                    <a:lnTo>
                      <a:pt x="163" y="471"/>
                    </a:lnTo>
                    <a:lnTo>
                      <a:pt x="172" y="500"/>
                    </a:lnTo>
                    <a:lnTo>
                      <a:pt x="160" y="504"/>
                    </a:lnTo>
                    <a:lnTo>
                      <a:pt x="133" y="504"/>
                    </a:lnTo>
                    <a:lnTo>
                      <a:pt x="124" y="507"/>
                    </a:lnTo>
                    <a:lnTo>
                      <a:pt x="117" y="514"/>
                    </a:lnTo>
                    <a:lnTo>
                      <a:pt x="113" y="522"/>
                    </a:lnTo>
                    <a:lnTo>
                      <a:pt x="128" y="590"/>
                    </a:lnTo>
                    <a:lnTo>
                      <a:pt x="131" y="616"/>
                    </a:lnTo>
                    <a:lnTo>
                      <a:pt x="127" y="631"/>
                    </a:lnTo>
                    <a:lnTo>
                      <a:pt x="117" y="637"/>
                    </a:lnTo>
                    <a:lnTo>
                      <a:pt x="102" y="635"/>
                    </a:lnTo>
                    <a:lnTo>
                      <a:pt x="94" y="638"/>
                    </a:lnTo>
                    <a:lnTo>
                      <a:pt x="91" y="645"/>
                    </a:lnTo>
                    <a:lnTo>
                      <a:pt x="88" y="667"/>
                    </a:lnTo>
                    <a:lnTo>
                      <a:pt x="77" y="679"/>
                    </a:lnTo>
                    <a:lnTo>
                      <a:pt x="72" y="690"/>
                    </a:lnTo>
                    <a:lnTo>
                      <a:pt x="70" y="703"/>
                    </a:lnTo>
                    <a:lnTo>
                      <a:pt x="78" y="729"/>
                    </a:lnTo>
                    <a:lnTo>
                      <a:pt x="75" y="746"/>
                    </a:lnTo>
                    <a:lnTo>
                      <a:pt x="69" y="755"/>
                    </a:lnTo>
                    <a:lnTo>
                      <a:pt x="56" y="762"/>
                    </a:lnTo>
                    <a:lnTo>
                      <a:pt x="37" y="763"/>
                    </a:lnTo>
                    <a:lnTo>
                      <a:pt x="20" y="765"/>
                    </a:lnTo>
                    <a:lnTo>
                      <a:pt x="31" y="813"/>
                    </a:lnTo>
                    <a:lnTo>
                      <a:pt x="29" y="824"/>
                    </a:lnTo>
                    <a:lnTo>
                      <a:pt x="23" y="825"/>
                    </a:lnTo>
                    <a:lnTo>
                      <a:pt x="25" y="831"/>
                    </a:lnTo>
                    <a:lnTo>
                      <a:pt x="45" y="842"/>
                    </a:lnTo>
                    <a:lnTo>
                      <a:pt x="39" y="849"/>
                    </a:lnTo>
                    <a:lnTo>
                      <a:pt x="44" y="859"/>
                    </a:lnTo>
                    <a:lnTo>
                      <a:pt x="14" y="872"/>
                    </a:lnTo>
                    <a:lnTo>
                      <a:pt x="0" y="883"/>
                    </a:lnTo>
                    <a:lnTo>
                      <a:pt x="8" y="908"/>
                    </a:lnTo>
                    <a:lnTo>
                      <a:pt x="34" y="919"/>
                    </a:lnTo>
                    <a:lnTo>
                      <a:pt x="47" y="921"/>
                    </a:lnTo>
                    <a:lnTo>
                      <a:pt x="59" y="936"/>
                    </a:lnTo>
                    <a:lnTo>
                      <a:pt x="66" y="936"/>
                    </a:lnTo>
                    <a:lnTo>
                      <a:pt x="64" y="921"/>
                    </a:lnTo>
                    <a:lnTo>
                      <a:pt x="70" y="919"/>
                    </a:lnTo>
                    <a:lnTo>
                      <a:pt x="70" y="912"/>
                    </a:lnTo>
                    <a:lnTo>
                      <a:pt x="58" y="885"/>
                    </a:lnTo>
                    <a:lnTo>
                      <a:pt x="160" y="860"/>
                    </a:lnTo>
                    <a:lnTo>
                      <a:pt x="167" y="850"/>
                    </a:lnTo>
                    <a:lnTo>
                      <a:pt x="188" y="846"/>
                    </a:lnTo>
                    <a:lnTo>
                      <a:pt x="194" y="835"/>
                    </a:lnTo>
                    <a:lnTo>
                      <a:pt x="205" y="825"/>
                    </a:lnTo>
                    <a:lnTo>
                      <a:pt x="204" y="816"/>
                    </a:lnTo>
                    <a:lnTo>
                      <a:pt x="235" y="790"/>
                    </a:lnTo>
                    <a:lnTo>
                      <a:pt x="216" y="776"/>
                    </a:lnTo>
                    <a:lnTo>
                      <a:pt x="216" y="765"/>
                    </a:lnTo>
                    <a:lnTo>
                      <a:pt x="213" y="757"/>
                    </a:lnTo>
                    <a:lnTo>
                      <a:pt x="252" y="736"/>
                    </a:lnTo>
                    <a:lnTo>
                      <a:pt x="249" y="747"/>
                    </a:lnTo>
                    <a:lnTo>
                      <a:pt x="284" y="768"/>
                    </a:lnTo>
                    <a:lnTo>
                      <a:pt x="310" y="773"/>
                    </a:lnTo>
                    <a:lnTo>
                      <a:pt x="334" y="768"/>
                    </a:lnTo>
                    <a:lnTo>
                      <a:pt x="334" y="783"/>
                    </a:lnTo>
                    <a:lnTo>
                      <a:pt x="348" y="788"/>
                    </a:lnTo>
                    <a:lnTo>
                      <a:pt x="364" y="797"/>
                    </a:lnTo>
                    <a:lnTo>
                      <a:pt x="371" y="780"/>
                    </a:lnTo>
                    <a:lnTo>
                      <a:pt x="384" y="784"/>
                    </a:lnTo>
                    <a:lnTo>
                      <a:pt x="387" y="776"/>
                    </a:lnTo>
                    <a:lnTo>
                      <a:pt x="411" y="768"/>
                    </a:lnTo>
                    <a:lnTo>
                      <a:pt x="415" y="769"/>
                    </a:lnTo>
                    <a:lnTo>
                      <a:pt x="420" y="784"/>
                    </a:lnTo>
                    <a:lnTo>
                      <a:pt x="407" y="794"/>
                    </a:lnTo>
                    <a:lnTo>
                      <a:pt x="403" y="805"/>
                    </a:lnTo>
                    <a:lnTo>
                      <a:pt x="407" y="810"/>
                    </a:lnTo>
                    <a:lnTo>
                      <a:pt x="406" y="814"/>
                    </a:lnTo>
                    <a:lnTo>
                      <a:pt x="407" y="819"/>
                    </a:lnTo>
                    <a:lnTo>
                      <a:pt x="417" y="817"/>
                    </a:lnTo>
                    <a:lnTo>
                      <a:pt x="420" y="808"/>
                    </a:lnTo>
                    <a:lnTo>
                      <a:pt x="433" y="813"/>
                    </a:lnTo>
                    <a:lnTo>
                      <a:pt x="437" y="801"/>
                    </a:lnTo>
                    <a:lnTo>
                      <a:pt x="450" y="781"/>
                    </a:lnTo>
                    <a:lnTo>
                      <a:pt x="440" y="779"/>
                    </a:lnTo>
                    <a:lnTo>
                      <a:pt x="447" y="768"/>
                    </a:lnTo>
                    <a:lnTo>
                      <a:pt x="464" y="777"/>
                    </a:lnTo>
                    <a:lnTo>
                      <a:pt x="469" y="759"/>
                    </a:lnTo>
                    <a:lnTo>
                      <a:pt x="486" y="747"/>
                    </a:lnTo>
                    <a:lnTo>
                      <a:pt x="495" y="729"/>
                    </a:lnTo>
                    <a:lnTo>
                      <a:pt x="525" y="729"/>
                    </a:lnTo>
                    <a:lnTo>
                      <a:pt x="541" y="734"/>
                    </a:lnTo>
                    <a:lnTo>
                      <a:pt x="545" y="734"/>
                    </a:lnTo>
                    <a:lnTo>
                      <a:pt x="550" y="728"/>
                    </a:lnTo>
                    <a:lnTo>
                      <a:pt x="545" y="710"/>
                    </a:lnTo>
                    <a:lnTo>
                      <a:pt x="517" y="668"/>
                    </a:lnTo>
                    <a:lnTo>
                      <a:pt x="509" y="652"/>
                    </a:lnTo>
                    <a:lnTo>
                      <a:pt x="528" y="657"/>
                    </a:lnTo>
                    <a:lnTo>
                      <a:pt x="542" y="657"/>
                    </a:lnTo>
                    <a:lnTo>
                      <a:pt x="552" y="660"/>
                    </a:lnTo>
                    <a:lnTo>
                      <a:pt x="563" y="656"/>
                    </a:lnTo>
                    <a:lnTo>
                      <a:pt x="588" y="639"/>
                    </a:lnTo>
                    <a:lnTo>
                      <a:pt x="605" y="634"/>
                    </a:lnTo>
                    <a:lnTo>
                      <a:pt x="613" y="638"/>
                    </a:lnTo>
                    <a:lnTo>
                      <a:pt x="627" y="652"/>
                    </a:lnTo>
                    <a:lnTo>
                      <a:pt x="618" y="661"/>
                    </a:lnTo>
                    <a:lnTo>
                      <a:pt x="641" y="697"/>
                    </a:lnTo>
                    <a:lnTo>
                      <a:pt x="672" y="686"/>
                    </a:lnTo>
                    <a:lnTo>
                      <a:pt x="662" y="659"/>
                    </a:lnTo>
                    <a:lnTo>
                      <a:pt x="657" y="631"/>
                    </a:lnTo>
                    <a:lnTo>
                      <a:pt x="655" y="619"/>
                    </a:lnTo>
                    <a:lnTo>
                      <a:pt x="679" y="628"/>
                    </a:lnTo>
                    <a:lnTo>
                      <a:pt x="685" y="643"/>
                    </a:lnTo>
                    <a:lnTo>
                      <a:pt x="680" y="656"/>
                    </a:lnTo>
                    <a:lnTo>
                      <a:pt x="680" y="666"/>
                    </a:lnTo>
                    <a:lnTo>
                      <a:pt x="683" y="675"/>
                    </a:lnTo>
                    <a:lnTo>
                      <a:pt x="696" y="685"/>
                    </a:lnTo>
                    <a:lnTo>
                      <a:pt x="718" y="696"/>
                    </a:lnTo>
                    <a:lnTo>
                      <a:pt x="737" y="703"/>
                    </a:lnTo>
                    <a:lnTo>
                      <a:pt x="738" y="708"/>
                    </a:lnTo>
                    <a:lnTo>
                      <a:pt x="738" y="732"/>
                    </a:lnTo>
                    <a:lnTo>
                      <a:pt x="740" y="743"/>
                    </a:lnTo>
                    <a:lnTo>
                      <a:pt x="746" y="744"/>
                    </a:lnTo>
                    <a:lnTo>
                      <a:pt x="760" y="740"/>
                    </a:lnTo>
                    <a:lnTo>
                      <a:pt x="770" y="737"/>
                    </a:lnTo>
                    <a:lnTo>
                      <a:pt x="782" y="740"/>
                    </a:lnTo>
                    <a:lnTo>
                      <a:pt x="796" y="751"/>
                    </a:lnTo>
                    <a:lnTo>
                      <a:pt x="798" y="759"/>
                    </a:lnTo>
                    <a:lnTo>
                      <a:pt x="815" y="768"/>
                    </a:lnTo>
                    <a:lnTo>
                      <a:pt x="834" y="772"/>
                    </a:lnTo>
                    <a:lnTo>
                      <a:pt x="847" y="769"/>
                    </a:lnTo>
                    <a:lnTo>
                      <a:pt x="856" y="768"/>
                    </a:lnTo>
                    <a:lnTo>
                      <a:pt x="862" y="772"/>
                    </a:lnTo>
                    <a:lnTo>
                      <a:pt x="895" y="765"/>
                    </a:lnTo>
                    <a:lnTo>
                      <a:pt x="897" y="757"/>
                    </a:lnTo>
                    <a:lnTo>
                      <a:pt x="917" y="736"/>
                    </a:lnTo>
                    <a:lnTo>
                      <a:pt x="898" y="726"/>
                    </a:lnTo>
                    <a:lnTo>
                      <a:pt x="865" y="697"/>
                    </a:lnTo>
                    <a:lnTo>
                      <a:pt x="869" y="689"/>
                    </a:lnTo>
                    <a:lnTo>
                      <a:pt x="851" y="692"/>
                    </a:lnTo>
                    <a:lnTo>
                      <a:pt x="850" y="686"/>
                    </a:lnTo>
                    <a:lnTo>
                      <a:pt x="858" y="664"/>
                    </a:lnTo>
                    <a:lnTo>
                      <a:pt x="848" y="659"/>
                    </a:lnTo>
                    <a:lnTo>
                      <a:pt x="843" y="650"/>
                    </a:lnTo>
                    <a:lnTo>
                      <a:pt x="826" y="631"/>
                    </a:lnTo>
                    <a:lnTo>
                      <a:pt x="815" y="637"/>
                    </a:lnTo>
                    <a:lnTo>
                      <a:pt x="800" y="624"/>
                    </a:lnTo>
                    <a:lnTo>
                      <a:pt x="789" y="624"/>
                    </a:lnTo>
                    <a:lnTo>
                      <a:pt x="785" y="602"/>
                    </a:lnTo>
                    <a:lnTo>
                      <a:pt x="774" y="602"/>
                    </a:lnTo>
                    <a:lnTo>
                      <a:pt x="776" y="580"/>
                    </a:lnTo>
                    <a:lnTo>
                      <a:pt x="779" y="532"/>
                    </a:lnTo>
                    <a:lnTo>
                      <a:pt x="842" y="540"/>
                    </a:lnTo>
                    <a:lnTo>
                      <a:pt x="845" y="518"/>
                    </a:lnTo>
                    <a:lnTo>
                      <a:pt x="853" y="507"/>
                    </a:lnTo>
                    <a:lnTo>
                      <a:pt x="853" y="492"/>
                    </a:lnTo>
                    <a:lnTo>
                      <a:pt x="873" y="488"/>
                    </a:lnTo>
                    <a:lnTo>
                      <a:pt x="872" y="481"/>
                    </a:lnTo>
                    <a:lnTo>
                      <a:pt x="864" y="473"/>
                    </a:lnTo>
                    <a:lnTo>
                      <a:pt x="861" y="462"/>
                    </a:lnTo>
                    <a:lnTo>
                      <a:pt x="842" y="468"/>
                    </a:lnTo>
                    <a:lnTo>
                      <a:pt x="842" y="455"/>
                    </a:lnTo>
                    <a:lnTo>
                      <a:pt x="859" y="448"/>
                    </a:lnTo>
                    <a:lnTo>
                      <a:pt x="858" y="445"/>
                    </a:lnTo>
                    <a:lnTo>
                      <a:pt x="842" y="438"/>
                    </a:lnTo>
                    <a:lnTo>
                      <a:pt x="834" y="427"/>
                    </a:lnTo>
                    <a:lnTo>
                      <a:pt x="831" y="419"/>
                    </a:lnTo>
                    <a:lnTo>
                      <a:pt x="834" y="412"/>
                    </a:lnTo>
                    <a:lnTo>
                      <a:pt x="864" y="401"/>
                    </a:lnTo>
                    <a:lnTo>
                      <a:pt x="864" y="417"/>
                    </a:lnTo>
                    <a:lnTo>
                      <a:pt x="917" y="426"/>
                    </a:lnTo>
                    <a:lnTo>
                      <a:pt x="934" y="424"/>
                    </a:lnTo>
                    <a:lnTo>
                      <a:pt x="942" y="422"/>
                    </a:lnTo>
                    <a:lnTo>
                      <a:pt x="950" y="426"/>
                    </a:lnTo>
                    <a:lnTo>
                      <a:pt x="961" y="422"/>
                    </a:lnTo>
                    <a:lnTo>
                      <a:pt x="969" y="422"/>
                    </a:lnTo>
                    <a:lnTo>
                      <a:pt x="980" y="413"/>
                    </a:lnTo>
                    <a:lnTo>
                      <a:pt x="1022" y="426"/>
                    </a:lnTo>
                    <a:lnTo>
                      <a:pt x="1021" y="413"/>
                    </a:lnTo>
                    <a:lnTo>
                      <a:pt x="1022" y="397"/>
                    </a:lnTo>
                    <a:lnTo>
                      <a:pt x="1032" y="401"/>
                    </a:lnTo>
                    <a:lnTo>
                      <a:pt x="1038" y="409"/>
                    </a:lnTo>
                    <a:lnTo>
                      <a:pt x="1046" y="401"/>
                    </a:lnTo>
                    <a:lnTo>
                      <a:pt x="1039" y="393"/>
                    </a:lnTo>
                    <a:lnTo>
                      <a:pt x="1036" y="377"/>
                    </a:lnTo>
                    <a:lnTo>
                      <a:pt x="1043" y="371"/>
                    </a:lnTo>
                    <a:lnTo>
                      <a:pt x="1060" y="366"/>
                    </a:lnTo>
                    <a:lnTo>
                      <a:pt x="1077" y="353"/>
                    </a:lnTo>
                    <a:lnTo>
                      <a:pt x="1094" y="340"/>
                    </a:lnTo>
                    <a:lnTo>
                      <a:pt x="1091" y="333"/>
                    </a:lnTo>
                    <a:lnTo>
                      <a:pt x="1074" y="326"/>
                    </a:lnTo>
                    <a:lnTo>
                      <a:pt x="1050" y="339"/>
                    </a:lnTo>
                    <a:lnTo>
                      <a:pt x="1000" y="358"/>
                    </a:lnTo>
                    <a:lnTo>
                      <a:pt x="978" y="344"/>
                    </a:lnTo>
                    <a:lnTo>
                      <a:pt x="992" y="342"/>
                    </a:lnTo>
                    <a:lnTo>
                      <a:pt x="1052" y="300"/>
                    </a:lnTo>
                    <a:lnTo>
                      <a:pt x="1049" y="292"/>
                    </a:lnTo>
                    <a:lnTo>
                      <a:pt x="1043" y="285"/>
                    </a:lnTo>
                    <a:lnTo>
                      <a:pt x="1035" y="264"/>
                    </a:lnTo>
                    <a:lnTo>
                      <a:pt x="992" y="286"/>
                    </a:lnTo>
                    <a:lnTo>
                      <a:pt x="981" y="281"/>
                    </a:lnTo>
                    <a:lnTo>
                      <a:pt x="955" y="277"/>
                    </a:lnTo>
                    <a:lnTo>
                      <a:pt x="975" y="256"/>
                    </a:lnTo>
                    <a:lnTo>
                      <a:pt x="959" y="242"/>
                    </a:lnTo>
                    <a:lnTo>
                      <a:pt x="970" y="234"/>
                    </a:lnTo>
                    <a:lnTo>
                      <a:pt x="953" y="233"/>
                    </a:lnTo>
                    <a:lnTo>
                      <a:pt x="955" y="215"/>
                    </a:lnTo>
                    <a:lnTo>
                      <a:pt x="942" y="216"/>
                    </a:lnTo>
                    <a:lnTo>
                      <a:pt x="925" y="197"/>
                    </a:lnTo>
                    <a:lnTo>
                      <a:pt x="947" y="183"/>
                    </a:lnTo>
                    <a:lnTo>
                      <a:pt x="933" y="173"/>
                    </a:lnTo>
                    <a:lnTo>
                      <a:pt x="933" y="168"/>
                    </a:lnTo>
                    <a:lnTo>
                      <a:pt x="966" y="165"/>
                    </a:lnTo>
                    <a:lnTo>
                      <a:pt x="969" y="161"/>
                    </a:lnTo>
                    <a:lnTo>
                      <a:pt x="961" y="155"/>
                    </a:lnTo>
                    <a:lnTo>
                      <a:pt x="956" y="100"/>
                    </a:lnTo>
                    <a:lnTo>
                      <a:pt x="949" y="92"/>
                    </a:lnTo>
                    <a:lnTo>
                      <a:pt x="938" y="85"/>
                    </a:lnTo>
                    <a:lnTo>
                      <a:pt x="930" y="77"/>
                    </a:lnTo>
                    <a:lnTo>
                      <a:pt x="917" y="71"/>
                    </a:lnTo>
                    <a:lnTo>
                      <a:pt x="901" y="84"/>
                    </a:lnTo>
                    <a:lnTo>
                      <a:pt x="890" y="81"/>
                    </a:lnTo>
                    <a:lnTo>
                      <a:pt x="880" y="71"/>
                    </a:lnTo>
                    <a:lnTo>
                      <a:pt x="869" y="80"/>
                    </a:lnTo>
                    <a:lnTo>
                      <a:pt x="861" y="96"/>
                    </a:lnTo>
                    <a:lnTo>
                      <a:pt x="856" y="98"/>
                    </a:lnTo>
                    <a:lnTo>
                      <a:pt x="853" y="98"/>
                    </a:lnTo>
                    <a:lnTo>
                      <a:pt x="848" y="95"/>
                    </a:lnTo>
                    <a:lnTo>
                      <a:pt x="843" y="85"/>
                    </a:lnTo>
                    <a:lnTo>
                      <a:pt x="815" y="73"/>
                    </a:lnTo>
                    <a:lnTo>
                      <a:pt x="812" y="60"/>
                    </a:lnTo>
                    <a:lnTo>
                      <a:pt x="807" y="56"/>
                    </a:lnTo>
                    <a:lnTo>
                      <a:pt x="801" y="56"/>
                    </a:lnTo>
                    <a:lnTo>
                      <a:pt x="762" y="81"/>
                    </a:lnTo>
                    <a:lnTo>
                      <a:pt x="745" y="87"/>
                    </a:lnTo>
                    <a:lnTo>
                      <a:pt x="729" y="98"/>
                    </a:lnTo>
                    <a:lnTo>
                      <a:pt x="710" y="82"/>
                    </a:lnTo>
                    <a:lnTo>
                      <a:pt x="685" y="52"/>
                    </a:lnTo>
                    <a:lnTo>
                      <a:pt x="671" y="45"/>
                    </a:lnTo>
                    <a:lnTo>
                      <a:pt x="644" y="44"/>
                    </a:lnTo>
                    <a:lnTo>
                      <a:pt x="625" y="41"/>
                    </a:lnTo>
                    <a:lnTo>
                      <a:pt x="600" y="31"/>
                    </a:lnTo>
                    <a:lnTo>
                      <a:pt x="585" y="18"/>
                    </a:lnTo>
                    <a:lnTo>
                      <a:pt x="574" y="11"/>
                    </a:lnTo>
                    <a:lnTo>
                      <a:pt x="556" y="7"/>
                    </a:lnTo>
                    <a:lnTo>
                      <a:pt x="508" y="11"/>
                    </a:lnTo>
                    <a:lnTo>
                      <a:pt x="469" y="5"/>
                    </a:lnTo>
                    <a:lnTo>
                      <a:pt x="451" y="4"/>
                    </a:lnTo>
                    <a:lnTo>
                      <a:pt x="431" y="11"/>
                    </a:lnTo>
                    <a:lnTo>
                      <a:pt x="420" y="8"/>
                    </a:lnTo>
                    <a:lnTo>
                      <a:pt x="407" y="0"/>
                    </a:lnTo>
                    <a:lnTo>
                      <a:pt x="387" y="5"/>
                    </a:lnTo>
                    <a:lnTo>
                      <a:pt x="360" y="18"/>
                    </a:lnTo>
                    <a:lnTo>
                      <a:pt x="356" y="25"/>
                    </a:lnTo>
                    <a:lnTo>
                      <a:pt x="357" y="31"/>
                    </a:lnTo>
                    <a:lnTo>
                      <a:pt x="368" y="40"/>
                    </a:lnTo>
                    <a:lnTo>
                      <a:pt x="407" y="42"/>
                    </a:lnTo>
                    <a:lnTo>
                      <a:pt x="422" y="47"/>
                    </a:lnTo>
                    <a:lnTo>
                      <a:pt x="426" y="60"/>
                    </a:lnTo>
                    <a:lnTo>
                      <a:pt x="440" y="77"/>
                    </a:lnTo>
                    <a:lnTo>
                      <a:pt x="442" y="84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06" y="82"/>
                    </a:lnTo>
                    <a:lnTo>
                      <a:pt x="401" y="82"/>
                    </a:lnTo>
                    <a:lnTo>
                      <a:pt x="398" y="87"/>
                    </a:lnTo>
                    <a:lnTo>
                      <a:pt x="400" y="95"/>
                    </a:lnTo>
                    <a:lnTo>
                      <a:pt x="417" y="117"/>
                    </a:lnTo>
                    <a:lnTo>
                      <a:pt x="429" y="139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1" name="Freeform 55"/>
              <p:cNvSpPr>
                <a:spLocks/>
              </p:cNvSpPr>
              <p:nvPr/>
            </p:nvSpPr>
            <p:spPr bwMode="auto">
              <a:xfrm>
                <a:off x="3244" y="2158"/>
                <a:ext cx="328" cy="483"/>
              </a:xfrm>
              <a:custGeom>
                <a:avLst/>
                <a:gdLst>
                  <a:gd name="T0" fmla="*/ 0 w 855"/>
                  <a:gd name="T1" fmla="*/ 0 h 1259"/>
                  <a:gd name="T2" fmla="*/ 0 w 855"/>
                  <a:gd name="T3" fmla="*/ 0 h 1259"/>
                  <a:gd name="T4" fmla="*/ 0 w 855"/>
                  <a:gd name="T5" fmla="*/ 0 h 1259"/>
                  <a:gd name="T6" fmla="*/ 0 w 855"/>
                  <a:gd name="T7" fmla="*/ 0 h 1259"/>
                  <a:gd name="T8" fmla="*/ 0 w 855"/>
                  <a:gd name="T9" fmla="*/ 0 h 1259"/>
                  <a:gd name="T10" fmla="*/ 0 w 855"/>
                  <a:gd name="T11" fmla="*/ 0 h 1259"/>
                  <a:gd name="T12" fmla="*/ 0 w 855"/>
                  <a:gd name="T13" fmla="*/ 0 h 1259"/>
                  <a:gd name="T14" fmla="*/ 0 w 855"/>
                  <a:gd name="T15" fmla="*/ 0 h 1259"/>
                  <a:gd name="T16" fmla="*/ 0 w 855"/>
                  <a:gd name="T17" fmla="*/ 0 h 1259"/>
                  <a:gd name="T18" fmla="*/ 0 w 855"/>
                  <a:gd name="T19" fmla="*/ 0 h 1259"/>
                  <a:gd name="T20" fmla="*/ 0 w 855"/>
                  <a:gd name="T21" fmla="*/ 0 h 1259"/>
                  <a:gd name="T22" fmla="*/ 0 w 855"/>
                  <a:gd name="T23" fmla="*/ 0 h 1259"/>
                  <a:gd name="T24" fmla="*/ 0 w 855"/>
                  <a:gd name="T25" fmla="*/ 0 h 1259"/>
                  <a:gd name="T26" fmla="*/ 0 w 855"/>
                  <a:gd name="T27" fmla="*/ 0 h 1259"/>
                  <a:gd name="T28" fmla="*/ 0 w 855"/>
                  <a:gd name="T29" fmla="*/ 0 h 1259"/>
                  <a:gd name="T30" fmla="*/ 0 w 855"/>
                  <a:gd name="T31" fmla="*/ 0 h 1259"/>
                  <a:gd name="T32" fmla="*/ 0 w 855"/>
                  <a:gd name="T33" fmla="*/ 0 h 1259"/>
                  <a:gd name="T34" fmla="*/ 0 w 855"/>
                  <a:gd name="T35" fmla="*/ 0 h 1259"/>
                  <a:gd name="T36" fmla="*/ 0 w 855"/>
                  <a:gd name="T37" fmla="*/ 0 h 1259"/>
                  <a:gd name="T38" fmla="*/ 0 w 855"/>
                  <a:gd name="T39" fmla="*/ 0 h 1259"/>
                  <a:gd name="T40" fmla="*/ 0 w 855"/>
                  <a:gd name="T41" fmla="*/ 0 h 1259"/>
                  <a:gd name="T42" fmla="*/ 0 w 855"/>
                  <a:gd name="T43" fmla="*/ 0 h 1259"/>
                  <a:gd name="T44" fmla="*/ 0 w 855"/>
                  <a:gd name="T45" fmla="*/ 0 h 1259"/>
                  <a:gd name="T46" fmla="*/ 0 w 855"/>
                  <a:gd name="T47" fmla="*/ 0 h 1259"/>
                  <a:gd name="T48" fmla="*/ 0 w 855"/>
                  <a:gd name="T49" fmla="*/ 0 h 1259"/>
                  <a:gd name="T50" fmla="*/ 0 w 855"/>
                  <a:gd name="T51" fmla="*/ 0 h 1259"/>
                  <a:gd name="T52" fmla="*/ 0 w 855"/>
                  <a:gd name="T53" fmla="*/ 0 h 1259"/>
                  <a:gd name="T54" fmla="*/ 0 w 855"/>
                  <a:gd name="T55" fmla="*/ 0 h 1259"/>
                  <a:gd name="T56" fmla="*/ 0 w 855"/>
                  <a:gd name="T57" fmla="*/ 0 h 1259"/>
                  <a:gd name="T58" fmla="*/ 0 w 855"/>
                  <a:gd name="T59" fmla="*/ 0 h 1259"/>
                  <a:gd name="T60" fmla="*/ 0 w 855"/>
                  <a:gd name="T61" fmla="*/ 0 h 1259"/>
                  <a:gd name="T62" fmla="*/ 0 w 855"/>
                  <a:gd name="T63" fmla="*/ 0 h 1259"/>
                  <a:gd name="T64" fmla="*/ 0 w 855"/>
                  <a:gd name="T65" fmla="*/ 0 h 1259"/>
                  <a:gd name="T66" fmla="*/ 0 w 855"/>
                  <a:gd name="T67" fmla="*/ 0 h 1259"/>
                  <a:gd name="T68" fmla="*/ 0 w 855"/>
                  <a:gd name="T69" fmla="*/ 0 h 1259"/>
                  <a:gd name="T70" fmla="*/ 0 w 855"/>
                  <a:gd name="T71" fmla="*/ 0 h 1259"/>
                  <a:gd name="T72" fmla="*/ 0 w 855"/>
                  <a:gd name="T73" fmla="*/ 0 h 1259"/>
                  <a:gd name="T74" fmla="*/ 0 w 855"/>
                  <a:gd name="T75" fmla="*/ 0 h 1259"/>
                  <a:gd name="T76" fmla="*/ 0 w 855"/>
                  <a:gd name="T77" fmla="*/ 0 h 1259"/>
                  <a:gd name="T78" fmla="*/ 0 w 855"/>
                  <a:gd name="T79" fmla="*/ 0 h 1259"/>
                  <a:gd name="T80" fmla="*/ 0 w 855"/>
                  <a:gd name="T81" fmla="*/ 0 h 1259"/>
                  <a:gd name="T82" fmla="*/ 0 w 855"/>
                  <a:gd name="T83" fmla="*/ 0 h 1259"/>
                  <a:gd name="T84" fmla="*/ 0 w 855"/>
                  <a:gd name="T85" fmla="*/ 0 h 1259"/>
                  <a:gd name="T86" fmla="*/ 0 w 855"/>
                  <a:gd name="T87" fmla="*/ 0 h 1259"/>
                  <a:gd name="T88" fmla="*/ 0 w 855"/>
                  <a:gd name="T89" fmla="*/ 0 h 1259"/>
                  <a:gd name="T90" fmla="*/ 0 w 855"/>
                  <a:gd name="T91" fmla="*/ 0 h 1259"/>
                  <a:gd name="T92" fmla="*/ 0 w 855"/>
                  <a:gd name="T93" fmla="*/ 0 h 1259"/>
                  <a:gd name="T94" fmla="*/ 0 w 855"/>
                  <a:gd name="T95" fmla="*/ 0 h 1259"/>
                  <a:gd name="T96" fmla="*/ 0 w 855"/>
                  <a:gd name="T97" fmla="*/ 0 h 1259"/>
                  <a:gd name="T98" fmla="*/ 0 w 855"/>
                  <a:gd name="T99" fmla="*/ 0 h 1259"/>
                  <a:gd name="T100" fmla="*/ 0 w 855"/>
                  <a:gd name="T101" fmla="*/ 0 h 1259"/>
                  <a:gd name="T102" fmla="*/ 0 w 855"/>
                  <a:gd name="T103" fmla="*/ 0 h 1259"/>
                  <a:gd name="T104" fmla="*/ 0 w 855"/>
                  <a:gd name="T105" fmla="*/ 0 h 1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55"/>
                  <a:gd name="T160" fmla="*/ 0 h 1259"/>
                  <a:gd name="T161" fmla="*/ 855 w 855"/>
                  <a:gd name="T162" fmla="*/ 1259 h 12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55" h="1259">
                    <a:moveTo>
                      <a:pt x="606" y="393"/>
                    </a:moveTo>
                    <a:lnTo>
                      <a:pt x="635" y="399"/>
                    </a:lnTo>
                    <a:lnTo>
                      <a:pt x="656" y="396"/>
                    </a:lnTo>
                    <a:lnTo>
                      <a:pt x="690" y="388"/>
                    </a:lnTo>
                    <a:lnTo>
                      <a:pt x="706" y="389"/>
                    </a:lnTo>
                    <a:lnTo>
                      <a:pt x="737" y="397"/>
                    </a:lnTo>
                    <a:lnTo>
                      <a:pt x="756" y="404"/>
                    </a:lnTo>
                    <a:lnTo>
                      <a:pt x="783" y="432"/>
                    </a:lnTo>
                    <a:lnTo>
                      <a:pt x="811" y="466"/>
                    </a:lnTo>
                    <a:lnTo>
                      <a:pt x="822" y="487"/>
                    </a:lnTo>
                    <a:lnTo>
                      <a:pt x="820" y="494"/>
                    </a:lnTo>
                    <a:lnTo>
                      <a:pt x="800" y="499"/>
                    </a:lnTo>
                    <a:lnTo>
                      <a:pt x="773" y="512"/>
                    </a:lnTo>
                    <a:lnTo>
                      <a:pt x="769" y="519"/>
                    </a:lnTo>
                    <a:lnTo>
                      <a:pt x="770" y="525"/>
                    </a:lnTo>
                    <a:lnTo>
                      <a:pt x="781" y="534"/>
                    </a:lnTo>
                    <a:lnTo>
                      <a:pt x="820" y="536"/>
                    </a:lnTo>
                    <a:lnTo>
                      <a:pt x="835" y="541"/>
                    </a:lnTo>
                    <a:lnTo>
                      <a:pt x="839" y="554"/>
                    </a:lnTo>
                    <a:lnTo>
                      <a:pt x="853" y="571"/>
                    </a:lnTo>
                    <a:lnTo>
                      <a:pt x="855" y="578"/>
                    </a:lnTo>
                    <a:lnTo>
                      <a:pt x="846" y="589"/>
                    </a:lnTo>
                    <a:lnTo>
                      <a:pt x="841" y="590"/>
                    </a:lnTo>
                    <a:lnTo>
                      <a:pt x="819" y="576"/>
                    </a:lnTo>
                    <a:lnTo>
                      <a:pt x="814" y="576"/>
                    </a:lnTo>
                    <a:lnTo>
                      <a:pt x="811" y="581"/>
                    </a:lnTo>
                    <a:lnTo>
                      <a:pt x="813" y="589"/>
                    </a:lnTo>
                    <a:lnTo>
                      <a:pt x="830" y="611"/>
                    </a:lnTo>
                    <a:lnTo>
                      <a:pt x="842" y="633"/>
                    </a:lnTo>
                    <a:lnTo>
                      <a:pt x="772" y="658"/>
                    </a:lnTo>
                    <a:lnTo>
                      <a:pt x="770" y="661"/>
                    </a:lnTo>
                    <a:lnTo>
                      <a:pt x="773" y="685"/>
                    </a:lnTo>
                    <a:lnTo>
                      <a:pt x="794" y="684"/>
                    </a:lnTo>
                    <a:lnTo>
                      <a:pt x="792" y="666"/>
                    </a:lnTo>
                    <a:lnTo>
                      <a:pt x="824" y="662"/>
                    </a:lnTo>
                    <a:lnTo>
                      <a:pt x="828" y="669"/>
                    </a:lnTo>
                    <a:lnTo>
                      <a:pt x="827" y="672"/>
                    </a:lnTo>
                    <a:lnTo>
                      <a:pt x="813" y="673"/>
                    </a:lnTo>
                    <a:lnTo>
                      <a:pt x="824" y="694"/>
                    </a:lnTo>
                    <a:lnTo>
                      <a:pt x="830" y="696"/>
                    </a:lnTo>
                    <a:lnTo>
                      <a:pt x="809" y="709"/>
                    </a:lnTo>
                    <a:lnTo>
                      <a:pt x="734" y="738"/>
                    </a:lnTo>
                    <a:lnTo>
                      <a:pt x="715" y="745"/>
                    </a:lnTo>
                    <a:lnTo>
                      <a:pt x="709" y="751"/>
                    </a:lnTo>
                    <a:lnTo>
                      <a:pt x="711" y="767"/>
                    </a:lnTo>
                    <a:lnTo>
                      <a:pt x="703" y="776"/>
                    </a:lnTo>
                    <a:lnTo>
                      <a:pt x="700" y="778"/>
                    </a:lnTo>
                    <a:lnTo>
                      <a:pt x="693" y="776"/>
                    </a:lnTo>
                    <a:lnTo>
                      <a:pt x="690" y="774"/>
                    </a:lnTo>
                    <a:lnTo>
                      <a:pt x="684" y="739"/>
                    </a:lnTo>
                    <a:lnTo>
                      <a:pt x="679" y="736"/>
                    </a:lnTo>
                    <a:lnTo>
                      <a:pt x="670" y="734"/>
                    </a:lnTo>
                    <a:lnTo>
                      <a:pt x="659" y="734"/>
                    </a:lnTo>
                    <a:lnTo>
                      <a:pt x="634" y="743"/>
                    </a:lnTo>
                    <a:lnTo>
                      <a:pt x="602" y="736"/>
                    </a:lnTo>
                    <a:lnTo>
                      <a:pt x="585" y="747"/>
                    </a:lnTo>
                    <a:lnTo>
                      <a:pt x="570" y="749"/>
                    </a:lnTo>
                    <a:lnTo>
                      <a:pt x="563" y="774"/>
                    </a:lnTo>
                    <a:lnTo>
                      <a:pt x="559" y="789"/>
                    </a:lnTo>
                    <a:lnTo>
                      <a:pt x="535" y="823"/>
                    </a:lnTo>
                    <a:lnTo>
                      <a:pt x="529" y="840"/>
                    </a:lnTo>
                    <a:lnTo>
                      <a:pt x="551" y="902"/>
                    </a:lnTo>
                    <a:lnTo>
                      <a:pt x="576" y="965"/>
                    </a:lnTo>
                    <a:lnTo>
                      <a:pt x="585" y="994"/>
                    </a:lnTo>
                    <a:lnTo>
                      <a:pt x="573" y="998"/>
                    </a:lnTo>
                    <a:lnTo>
                      <a:pt x="546" y="998"/>
                    </a:lnTo>
                    <a:lnTo>
                      <a:pt x="537" y="1001"/>
                    </a:lnTo>
                    <a:lnTo>
                      <a:pt x="530" y="1008"/>
                    </a:lnTo>
                    <a:lnTo>
                      <a:pt x="526" y="1016"/>
                    </a:lnTo>
                    <a:lnTo>
                      <a:pt x="541" y="1084"/>
                    </a:lnTo>
                    <a:lnTo>
                      <a:pt x="544" y="1110"/>
                    </a:lnTo>
                    <a:lnTo>
                      <a:pt x="540" y="1125"/>
                    </a:lnTo>
                    <a:lnTo>
                      <a:pt x="530" y="1131"/>
                    </a:lnTo>
                    <a:lnTo>
                      <a:pt x="515" y="1129"/>
                    </a:lnTo>
                    <a:lnTo>
                      <a:pt x="507" y="1132"/>
                    </a:lnTo>
                    <a:lnTo>
                      <a:pt x="504" y="1139"/>
                    </a:lnTo>
                    <a:lnTo>
                      <a:pt x="501" y="1161"/>
                    </a:lnTo>
                    <a:lnTo>
                      <a:pt x="490" y="1173"/>
                    </a:lnTo>
                    <a:lnTo>
                      <a:pt x="485" y="1184"/>
                    </a:lnTo>
                    <a:lnTo>
                      <a:pt x="483" y="1197"/>
                    </a:lnTo>
                    <a:lnTo>
                      <a:pt x="491" y="1223"/>
                    </a:lnTo>
                    <a:lnTo>
                      <a:pt x="488" y="1240"/>
                    </a:lnTo>
                    <a:lnTo>
                      <a:pt x="482" y="1249"/>
                    </a:lnTo>
                    <a:lnTo>
                      <a:pt x="469" y="1256"/>
                    </a:lnTo>
                    <a:lnTo>
                      <a:pt x="450" y="1257"/>
                    </a:lnTo>
                    <a:lnTo>
                      <a:pt x="433" y="1259"/>
                    </a:lnTo>
                    <a:lnTo>
                      <a:pt x="417" y="1256"/>
                    </a:lnTo>
                    <a:lnTo>
                      <a:pt x="395" y="1249"/>
                    </a:lnTo>
                    <a:lnTo>
                      <a:pt x="405" y="1224"/>
                    </a:lnTo>
                    <a:lnTo>
                      <a:pt x="402" y="1201"/>
                    </a:lnTo>
                    <a:lnTo>
                      <a:pt x="375" y="1216"/>
                    </a:lnTo>
                    <a:lnTo>
                      <a:pt x="350" y="1223"/>
                    </a:lnTo>
                    <a:lnTo>
                      <a:pt x="364" y="1195"/>
                    </a:lnTo>
                    <a:lnTo>
                      <a:pt x="358" y="1180"/>
                    </a:lnTo>
                    <a:lnTo>
                      <a:pt x="334" y="1189"/>
                    </a:lnTo>
                    <a:lnTo>
                      <a:pt x="326" y="1187"/>
                    </a:lnTo>
                    <a:lnTo>
                      <a:pt x="303" y="1157"/>
                    </a:lnTo>
                    <a:lnTo>
                      <a:pt x="289" y="1146"/>
                    </a:lnTo>
                    <a:lnTo>
                      <a:pt x="276" y="1161"/>
                    </a:lnTo>
                    <a:lnTo>
                      <a:pt x="273" y="1171"/>
                    </a:lnTo>
                    <a:lnTo>
                      <a:pt x="262" y="1175"/>
                    </a:lnTo>
                    <a:lnTo>
                      <a:pt x="253" y="1182"/>
                    </a:lnTo>
                    <a:lnTo>
                      <a:pt x="231" y="1205"/>
                    </a:lnTo>
                    <a:lnTo>
                      <a:pt x="224" y="1206"/>
                    </a:lnTo>
                    <a:lnTo>
                      <a:pt x="215" y="1201"/>
                    </a:lnTo>
                    <a:lnTo>
                      <a:pt x="204" y="1160"/>
                    </a:lnTo>
                    <a:lnTo>
                      <a:pt x="182" y="1109"/>
                    </a:lnTo>
                    <a:lnTo>
                      <a:pt x="155" y="1056"/>
                    </a:lnTo>
                    <a:lnTo>
                      <a:pt x="151" y="1048"/>
                    </a:lnTo>
                    <a:lnTo>
                      <a:pt x="154" y="1041"/>
                    </a:lnTo>
                    <a:lnTo>
                      <a:pt x="192" y="1015"/>
                    </a:lnTo>
                    <a:lnTo>
                      <a:pt x="224" y="987"/>
                    </a:lnTo>
                    <a:lnTo>
                      <a:pt x="224" y="982"/>
                    </a:lnTo>
                    <a:lnTo>
                      <a:pt x="212" y="964"/>
                    </a:lnTo>
                    <a:lnTo>
                      <a:pt x="204" y="960"/>
                    </a:lnTo>
                    <a:lnTo>
                      <a:pt x="207" y="950"/>
                    </a:lnTo>
                    <a:lnTo>
                      <a:pt x="287" y="916"/>
                    </a:lnTo>
                    <a:lnTo>
                      <a:pt x="347" y="895"/>
                    </a:lnTo>
                    <a:lnTo>
                      <a:pt x="355" y="888"/>
                    </a:lnTo>
                    <a:lnTo>
                      <a:pt x="355" y="884"/>
                    </a:lnTo>
                    <a:lnTo>
                      <a:pt x="353" y="880"/>
                    </a:lnTo>
                    <a:lnTo>
                      <a:pt x="350" y="877"/>
                    </a:lnTo>
                    <a:lnTo>
                      <a:pt x="326" y="874"/>
                    </a:lnTo>
                    <a:lnTo>
                      <a:pt x="308" y="862"/>
                    </a:lnTo>
                    <a:lnTo>
                      <a:pt x="306" y="854"/>
                    </a:lnTo>
                    <a:lnTo>
                      <a:pt x="312" y="848"/>
                    </a:lnTo>
                    <a:lnTo>
                      <a:pt x="322" y="844"/>
                    </a:lnTo>
                    <a:lnTo>
                      <a:pt x="348" y="842"/>
                    </a:lnTo>
                    <a:lnTo>
                      <a:pt x="355" y="840"/>
                    </a:lnTo>
                    <a:lnTo>
                      <a:pt x="358" y="811"/>
                    </a:lnTo>
                    <a:lnTo>
                      <a:pt x="339" y="801"/>
                    </a:lnTo>
                    <a:lnTo>
                      <a:pt x="337" y="779"/>
                    </a:lnTo>
                    <a:lnTo>
                      <a:pt x="339" y="763"/>
                    </a:lnTo>
                    <a:lnTo>
                      <a:pt x="352" y="728"/>
                    </a:lnTo>
                    <a:lnTo>
                      <a:pt x="352" y="714"/>
                    </a:lnTo>
                    <a:lnTo>
                      <a:pt x="342" y="709"/>
                    </a:lnTo>
                    <a:lnTo>
                      <a:pt x="319" y="706"/>
                    </a:lnTo>
                    <a:lnTo>
                      <a:pt x="270" y="698"/>
                    </a:lnTo>
                    <a:lnTo>
                      <a:pt x="251" y="687"/>
                    </a:lnTo>
                    <a:lnTo>
                      <a:pt x="245" y="677"/>
                    </a:lnTo>
                    <a:lnTo>
                      <a:pt x="242" y="667"/>
                    </a:lnTo>
                    <a:lnTo>
                      <a:pt x="243" y="658"/>
                    </a:lnTo>
                    <a:lnTo>
                      <a:pt x="248" y="643"/>
                    </a:lnTo>
                    <a:lnTo>
                      <a:pt x="221" y="644"/>
                    </a:lnTo>
                    <a:lnTo>
                      <a:pt x="212" y="640"/>
                    </a:lnTo>
                    <a:lnTo>
                      <a:pt x="207" y="625"/>
                    </a:lnTo>
                    <a:lnTo>
                      <a:pt x="193" y="608"/>
                    </a:lnTo>
                    <a:lnTo>
                      <a:pt x="188" y="598"/>
                    </a:lnTo>
                    <a:lnTo>
                      <a:pt x="187" y="582"/>
                    </a:lnTo>
                    <a:lnTo>
                      <a:pt x="182" y="571"/>
                    </a:lnTo>
                    <a:lnTo>
                      <a:pt x="177" y="567"/>
                    </a:lnTo>
                    <a:lnTo>
                      <a:pt x="154" y="558"/>
                    </a:lnTo>
                    <a:lnTo>
                      <a:pt x="130" y="539"/>
                    </a:lnTo>
                    <a:lnTo>
                      <a:pt x="107" y="536"/>
                    </a:lnTo>
                    <a:lnTo>
                      <a:pt x="94" y="528"/>
                    </a:lnTo>
                    <a:lnTo>
                      <a:pt x="88" y="517"/>
                    </a:lnTo>
                    <a:lnTo>
                      <a:pt x="86" y="505"/>
                    </a:lnTo>
                    <a:lnTo>
                      <a:pt x="93" y="479"/>
                    </a:lnTo>
                    <a:lnTo>
                      <a:pt x="91" y="466"/>
                    </a:lnTo>
                    <a:lnTo>
                      <a:pt x="85" y="455"/>
                    </a:lnTo>
                    <a:lnTo>
                      <a:pt x="88" y="443"/>
                    </a:lnTo>
                    <a:lnTo>
                      <a:pt x="105" y="415"/>
                    </a:lnTo>
                    <a:lnTo>
                      <a:pt x="105" y="359"/>
                    </a:lnTo>
                    <a:lnTo>
                      <a:pt x="91" y="337"/>
                    </a:lnTo>
                    <a:lnTo>
                      <a:pt x="49" y="303"/>
                    </a:lnTo>
                    <a:lnTo>
                      <a:pt x="16" y="272"/>
                    </a:lnTo>
                    <a:lnTo>
                      <a:pt x="0" y="240"/>
                    </a:lnTo>
                    <a:lnTo>
                      <a:pt x="3" y="215"/>
                    </a:lnTo>
                    <a:lnTo>
                      <a:pt x="19" y="150"/>
                    </a:lnTo>
                    <a:lnTo>
                      <a:pt x="27" y="121"/>
                    </a:lnTo>
                    <a:lnTo>
                      <a:pt x="28" y="90"/>
                    </a:lnTo>
                    <a:lnTo>
                      <a:pt x="50" y="93"/>
                    </a:lnTo>
                    <a:lnTo>
                      <a:pt x="66" y="108"/>
                    </a:lnTo>
                    <a:lnTo>
                      <a:pt x="76" y="121"/>
                    </a:lnTo>
                    <a:lnTo>
                      <a:pt x="77" y="131"/>
                    </a:lnTo>
                    <a:lnTo>
                      <a:pt x="85" y="146"/>
                    </a:lnTo>
                    <a:lnTo>
                      <a:pt x="99" y="156"/>
                    </a:lnTo>
                    <a:lnTo>
                      <a:pt x="165" y="157"/>
                    </a:lnTo>
                    <a:lnTo>
                      <a:pt x="195" y="157"/>
                    </a:lnTo>
                    <a:lnTo>
                      <a:pt x="204" y="156"/>
                    </a:lnTo>
                    <a:lnTo>
                      <a:pt x="229" y="155"/>
                    </a:lnTo>
                    <a:lnTo>
                      <a:pt x="239" y="150"/>
                    </a:lnTo>
                    <a:lnTo>
                      <a:pt x="251" y="126"/>
                    </a:lnTo>
                    <a:lnTo>
                      <a:pt x="261" y="116"/>
                    </a:lnTo>
                    <a:lnTo>
                      <a:pt x="276" y="109"/>
                    </a:lnTo>
                    <a:lnTo>
                      <a:pt x="298" y="109"/>
                    </a:lnTo>
                    <a:lnTo>
                      <a:pt x="315" y="108"/>
                    </a:lnTo>
                    <a:lnTo>
                      <a:pt x="345" y="72"/>
                    </a:lnTo>
                    <a:lnTo>
                      <a:pt x="367" y="50"/>
                    </a:lnTo>
                    <a:lnTo>
                      <a:pt x="392" y="13"/>
                    </a:lnTo>
                    <a:lnTo>
                      <a:pt x="399" y="0"/>
                    </a:lnTo>
                    <a:lnTo>
                      <a:pt x="433" y="0"/>
                    </a:lnTo>
                    <a:lnTo>
                      <a:pt x="463" y="2"/>
                    </a:lnTo>
                    <a:lnTo>
                      <a:pt x="491" y="8"/>
                    </a:lnTo>
                    <a:lnTo>
                      <a:pt x="532" y="24"/>
                    </a:lnTo>
                    <a:lnTo>
                      <a:pt x="571" y="37"/>
                    </a:lnTo>
                    <a:lnTo>
                      <a:pt x="599" y="40"/>
                    </a:lnTo>
                    <a:lnTo>
                      <a:pt x="613" y="40"/>
                    </a:lnTo>
                    <a:lnTo>
                      <a:pt x="612" y="76"/>
                    </a:lnTo>
                    <a:lnTo>
                      <a:pt x="612" y="99"/>
                    </a:lnTo>
                    <a:lnTo>
                      <a:pt x="615" y="105"/>
                    </a:lnTo>
                    <a:lnTo>
                      <a:pt x="628" y="110"/>
                    </a:lnTo>
                    <a:lnTo>
                      <a:pt x="651" y="116"/>
                    </a:lnTo>
                    <a:lnTo>
                      <a:pt x="675" y="117"/>
                    </a:lnTo>
                    <a:lnTo>
                      <a:pt x="687" y="121"/>
                    </a:lnTo>
                    <a:lnTo>
                      <a:pt x="697" y="133"/>
                    </a:lnTo>
                    <a:lnTo>
                      <a:pt x="698" y="145"/>
                    </a:lnTo>
                    <a:lnTo>
                      <a:pt x="695" y="160"/>
                    </a:lnTo>
                    <a:lnTo>
                      <a:pt x="668" y="219"/>
                    </a:lnTo>
                    <a:lnTo>
                      <a:pt x="656" y="252"/>
                    </a:lnTo>
                    <a:lnTo>
                      <a:pt x="650" y="299"/>
                    </a:lnTo>
                    <a:lnTo>
                      <a:pt x="648" y="314"/>
                    </a:lnTo>
                    <a:lnTo>
                      <a:pt x="612" y="377"/>
                    </a:lnTo>
                    <a:lnTo>
                      <a:pt x="606" y="393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2" name="Freeform 56"/>
              <p:cNvSpPr>
                <a:spLocks/>
              </p:cNvSpPr>
              <p:nvPr/>
            </p:nvSpPr>
            <p:spPr bwMode="auto">
              <a:xfrm>
                <a:off x="3477" y="2036"/>
                <a:ext cx="385" cy="349"/>
              </a:xfrm>
              <a:custGeom>
                <a:avLst/>
                <a:gdLst>
                  <a:gd name="T0" fmla="*/ 0 w 1003"/>
                  <a:gd name="T1" fmla="*/ 0 h 908"/>
                  <a:gd name="T2" fmla="*/ 0 w 1003"/>
                  <a:gd name="T3" fmla="*/ 0 h 908"/>
                  <a:gd name="T4" fmla="*/ 0 w 1003"/>
                  <a:gd name="T5" fmla="*/ 0 h 908"/>
                  <a:gd name="T6" fmla="*/ 0 w 1003"/>
                  <a:gd name="T7" fmla="*/ 0 h 908"/>
                  <a:gd name="T8" fmla="*/ 0 w 1003"/>
                  <a:gd name="T9" fmla="*/ 0 h 908"/>
                  <a:gd name="T10" fmla="*/ 0 w 1003"/>
                  <a:gd name="T11" fmla="*/ 0 h 908"/>
                  <a:gd name="T12" fmla="*/ 0 w 1003"/>
                  <a:gd name="T13" fmla="*/ 0 h 908"/>
                  <a:gd name="T14" fmla="*/ 0 w 1003"/>
                  <a:gd name="T15" fmla="*/ 0 h 908"/>
                  <a:gd name="T16" fmla="*/ 0 w 1003"/>
                  <a:gd name="T17" fmla="*/ 0 h 908"/>
                  <a:gd name="T18" fmla="*/ 0 w 1003"/>
                  <a:gd name="T19" fmla="*/ 0 h 908"/>
                  <a:gd name="T20" fmla="*/ 0 w 1003"/>
                  <a:gd name="T21" fmla="*/ 0 h 908"/>
                  <a:gd name="T22" fmla="*/ 0 w 1003"/>
                  <a:gd name="T23" fmla="*/ 0 h 908"/>
                  <a:gd name="T24" fmla="*/ 0 w 1003"/>
                  <a:gd name="T25" fmla="*/ 0 h 908"/>
                  <a:gd name="T26" fmla="*/ 0 w 1003"/>
                  <a:gd name="T27" fmla="*/ 0 h 908"/>
                  <a:gd name="T28" fmla="*/ 0 w 1003"/>
                  <a:gd name="T29" fmla="*/ 0 h 908"/>
                  <a:gd name="T30" fmla="*/ 0 w 1003"/>
                  <a:gd name="T31" fmla="*/ 0 h 908"/>
                  <a:gd name="T32" fmla="*/ 0 w 1003"/>
                  <a:gd name="T33" fmla="*/ 0 h 908"/>
                  <a:gd name="T34" fmla="*/ 0 w 1003"/>
                  <a:gd name="T35" fmla="*/ 0 h 908"/>
                  <a:gd name="T36" fmla="*/ 0 w 1003"/>
                  <a:gd name="T37" fmla="*/ 0 h 908"/>
                  <a:gd name="T38" fmla="*/ 0 w 1003"/>
                  <a:gd name="T39" fmla="*/ 0 h 908"/>
                  <a:gd name="T40" fmla="*/ 0 w 1003"/>
                  <a:gd name="T41" fmla="*/ 0 h 908"/>
                  <a:gd name="T42" fmla="*/ 0 w 1003"/>
                  <a:gd name="T43" fmla="*/ 0 h 908"/>
                  <a:gd name="T44" fmla="*/ 0 w 1003"/>
                  <a:gd name="T45" fmla="*/ 0 h 908"/>
                  <a:gd name="T46" fmla="*/ 0 w 1003"/>
                  <a:gd name="T47" fmla="*/ 0 h 908"/>
                  <a:gd name="T48" fmla="*/ 0 w 1003"/>
                  <a:gd name="T49" fmla="*/ 0 h 908"/>
                  <a:gd name="T50" fmla="*/ 0 w 1003"/>
                  <a:gd name="T51" fmla="*/ 0 h 908"/>
                  <a:gd name="T52" fmla="*/ 0 w 1003"/>
                  <a:gd name="T53" fmla="*/ 0 h 908"/>
                  <a:gd name="T54" fmla="*/ 0 w 1003"/>
                  <a:gd name="T55" fmla="*/ 0 h 908"/>
                  <a:gd name="T56" fmla="*/ 0 w 1003"/>
                  <a:gd name="T57" fmla="*/ 0 h 908"/>
                  <a:gd name="T58" fmla="*/ 0 w 1003"/>
                  <a:gd name="T59" fmla="*/ 0 h 908"/>
                  <a:gd name="T60" fmla="*/ 0 w 1003"/>
                  <a:gd name="T61" fmla="*/ 0 h 908"/>
                  <a:gd name="T62" fmla="*/ 0 w 1003"/>
                  <a:gd name="T63" fmla="*/ 0 h 908"/>
                  <a:gd name="T64" fmla="*/ 0 w 1003"/>
                  <a:gd name="T65" fmla="*/ 0 h 908"/>
                  <a:gd name="T66" fmla="*/ 0 w 1003"/>
                  <a:gd name="T67" fmla="*/ 0 h 908"/>
                  <a:gd name="T68" fmla="*/ 0 w 1003"/>
                  <a:gd name="T69" fmla="*/ 0 h 908"/>
                  <a:gd name="T70" fmla="*/ 0 w 1003"/>
                  <a:gd name="T71" fmla="*/ 0 h 908"/>
                  <a:gd name="T72" fmla="*/ 0 w 1003"/>
                  <a:gd name="T73" fmla="*/ 0 h 908"/>
                  <a:gd name="T74" fmla="*/ 0 w 1003"/>
                  <a:gd name="T75" fmla="*/ 0 h 908"/>
                  <a:gd name="T76" fmla="*/ 0 w 1003"/>
                  <a:gd name="T77" fmla="*/ 0 h 908"/>
                  <a:gd name="T78" fmla="*/ 0 w 1003"/>
                  <a:gd name="T79" fmla="*/ 0 h 908"/>
                  <a:gd name="T80" fmla="*/ 0 w 1003"/>
                  <a:gd name="T81" fmla="*/ 0 h 908"/>
                  <a:gd name="T82" fmla="*/ 0 w 1003"/>
                  <a:gd name="T83" fmla="*/ 0 h 908"/>
                  <a:gd name="T84" fmla="*/ 0 w 1003"/>
                  <a:gd name="T85" fmla="*/ 0 h 908"/>
                  <a:gd name="T86" fmla="*/ 0 w 1003"/>
                  <a:gd name="T87" fmla="*/ 0 h 908"/>
                  <a:gd name="T88" fmla="*/ 0 w 1003"/>
                  <a:gd name="T89" fmla="*/ 0 h 908"/>
                  <a:gd name="T90" fmla="*/ 0 w 1003"/>
                  <a:gd name="T91" fmla="*/ 0 h 908"/>
                  <a:gd name="T92" fmla="*/ 0 w 1003"/>
                  <a:gd name="T93" fmla="*/ 0 h 908"/>
                  <a:gd name="T94" fmla="*/ 0 w 1003"/>
                  <a:gd name="T95" fmla="*/ 0 h 908"/>
                  <a:gd name="T96" fmla="*/ 0 w 1003"/>
                  <a:gd name="T97" fmla="*/ 0 h 908"/>
                  <a:gd name="T98" fmla="*/ 0 w 1003"/>
                  <a:gd name="T99" fmla="*/ 0 h 908"/>
                  <a:gd name="T100" fmla="*/ 0 w 1003"/>
                  <a:gd name="T101" fmla="*/ 0 h 908"/>
                  <a:gd name="T102" fmla="*/ 0 w 1003"/>
                  <a:gd name="T103" fmla="*/ 0 h 908"/>
                  <a:gd name="T104" fmla="*/ 0 w 1003"/>
                  <a:gd name="T105" fmla="*/ 0 h 908"/>
                  <a:gd name="T106" fmla="*/ 0 w 1003"/>
                  <a:gd name="T107" fmla="*/ 0 h 908"/>
                  <a:gd name="T108" fmla="*/ 0 w 1003"/>
                  <a:gd name="T109" fmla="*/ 0 h 908"/>
                  <a:gd name="T110" fmla="*/ 0 w 1003"/>
                  <a:gd name="T111" fmla="*/ 0 h 908"/>
                  <a:gd name="T112" fmla="*/ 0 w 1003"/>
                  <a:gd name="T113" fmla="*/ 0 h 9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03"/>
                  <a:gd name="T172" fmla="*/ 0 h 908"/>
                  <a:gd name="T173" fmla="*/ 1003 w 1003"/>
                  <a:gd name="T174" fmla="*/ 908 h 9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03" h="908">
                    <a:moveTo>
                      <a:pt x="853" y="517"/>
                    </a:moveTo>
                    <a:lnTo>
                      <a:pt x="883" y="537"/>
                    </a:lnTo>
                    <a:lnTo>
                      <a:pt x="911" y="548"/>
                    </a:lnTo>
                    <a:lnTo>
                      <a:pt x="909" y="562"/>
                    </a:lnTo>
                    <a:lnTo>
                      <a:pt x="915" y="562"/>
                    </a:lnTo>
                    <a:lnTo>
                      <a:pt x="942" y="643"/>
                    </a:lnTo>
                    <a:lnTo>
                      <a:pt x="942" y="654"/>
                    </a:lnTo>
                    <a:lnTo>
                      <a:pt x="975" y="654"/>
                    </a:lnTo>
                    <a:lnTo>
                      <a:pt x="992" y="666"/>
                    </a:lnTo>
                    <a:lnTo>
                      <a:pt x="997" y="680"/>
                    </a:lnTo>
                    <a:lnTo>
                      <a:pt x="1003" y="701"/>
                    </a:lnTo>
                    <a:lnTo>
                      <a:pt x="989" y="706"/>
                    </a:lnTo>
                    <a:lnTo>
                      <a:pt x="983" y="702"/>
                    </a:lnTo>
                    <a:lnTo>
                      <a:pt x="975" y="704"/>
                    </a:lnTo>
                    <a:lnTo>
                      <a:pt x="939" y="739"/>
                    </a:lnTo>
                    <a:lnTo>
                      <a:pt x="942" y="745"/>
                    </a:lnTo>
                    <a:lnTo>
                      <a:pt x="919" y="764"/>
                    </a:lnTo>
                    <a:lnTo>
                      <a:pt x="894" y="801"/>
                    </a:lnTo>
                    <a:lnTo>
                      <a:pt x="865" y="844"/>
                    </a:lnTo>
                    <a:lnTo>
                      <a:pt x="851" y="847"/>
                    </a:lnTo>
                    <a:lnTo>
                      <a:pt x="823" y="859"/>
                    </a:lnTo>
                    <a:lnTo>
                      <a:pt x="814" y="861"/>
                    </a:lnTo>
                    <a:lnTo>
                      <a:pt x="792" y="873"/>
                    </a:lnTo>
                    <a:lnTo>
                      <a:pt x="765" y="874"/>
                    </a:lnTo>
                    <a:lnTo>
                      <a:pt x="751" y="869"/>
                    </a:lnTo>
                    <a:lnTo>
                      <a:pt x="721" y="865"/>
                    </a:lnTo>
                    <a:lnTo>
                      <a:pt x="724" y="881"/>
                    </a:lnTo>
                    <a:lnTo>
                      <a:pt x="708" y="894"/>
                    </a:lnTo>
                    <a:lnTo>
                      <a:pt x="697" y="891"/>
                    </a:lnTo>
                    <a:lnTo>
                      <a:pt x="687" y="881"/>
                    </a:lnTo>
                    <a:lnTo>
                      <a:pt x="676" y="890"/>
                    </a:lnTo>
                    <a:lnTo>
                      <a:pt x="668" y="906"/>
                    </a:lnTo>
                    <a:lnTo>
                      <a:pt x="663" y="908"/>
                    </a:lnTo>
                    <a:lnTo>
                      <a:pt x="660" y="908"/>
                    </a:lnTo>
                    <a:lnTo>
                      <a:pt x="655" y="905"/>
                    </a:lnTo>
                    <a:lnTo>
                      <a:pt x="650" y="895"/>
                    </a:lnTo>
                    <a:lnTo>
                      <a:pt x="622" y="883"/>
                    </a:lnTo>
                    <a:lnTo>
                      <a:pt x="619" y="870"/>
                    </a:lnTo>
                    <a:lnTo>
                      <a:pt x="614" y="866"/>
                    </a:lnTo>
                    <a:lnTo>
                      <a:pt x="608" y="866"/>
                    </a:lnTo>
                    <a:lnTo>
                      <a:pt x="569" y="891"/>
                    </a:lnTo>
                    <a:lnTo>
                      <a:pt x="552" y="897"/>
                    </a:lnTo>
                    <a:lnTo>
                      <a:pt x="536" y="908"/>
                    </a:lnTo>
                    <a:lnTo>
                      <a:pt x="517" y="892"/>
                    </a:lnTo>
                    <a:lnTo>
                      <a:pt x="492" y="862"/>
                    </a:lnTo>
                    <a:lnTo>
                      <a:pt x="478" y="855"/>
                    </a:lnTo>
                    <a:lnTo>
                      <a:pt x="451" y="854"/>
                    </a:lnTo>
                    <a:lnTo>
                      <a:pt x="432" y="851"/>
                    </a:lnTo>
                    <a:lnTo>
                      <a:pt x="407" y="841"/>
                    </a:lnTo>
                    <a:lnTo>
                      <a:pt x="392" y="828"/>
                    </a:lnTo>
                    <a:lnTo>
                      <a:pt x="381" y="821"/>
                    </a:lnTo>
                    <a:lnTo>
                      <a:pt x="363" y="817"/>
                    </a:lnTo>
                    <a:lnTo>
                      <a:pt x="315" y="821"/>
                    </a:lnTo>
                    <a:lnTo>
                      <a:pt x="276" y="815"/>
                    </a:lnTo>
                    <a:lnTo>
                      <a:pt x="258" y="814"/>
                    </a:lnTo>
                    <a:lnTo>
                      <a:pt x="238" y="821"/>
                    </a:lnTo>
                    <a:lnTo>
                      <a:pt x="227" y="818"/>
                    </a:lnTo>
                    <a:lnTo>
                      <a:pt x="214" y="810"/>
                    </a:lnTo>
                    <a:lnTo>
                      <a:pt x="216" y="803"/>
                    </a:lnTo>
                    <a:lnTo>
                      <a:pt x="205" y="782"/>
                    </a:lnTo>
                    <a:lnTo>
                      <a:pt x="177" y="748"/>
                    </a:lnTo>
                    <a:lnTo>
                      <a:pt x="150" y="720"/>
                    </a:lnTo>
                    <a:lnTo>
                      <a:pt x="131" y="713"/>
                    </a:lnTo>
                    <a:lnTo>
                      <a:pt x="100" y="705"/>
                    </a:lnTo>
                    <a:lnTo>
                      <a:pt x="84" y="704"/>
                    </a:lnTo>
                    <a:lnTo>
                      <a:pt x="50" y="712"/>
                    </a:lnTo>
                    <a:lnTo>
                      <a:pt x="29" y="715"/>
                    </a:lnTo>
                    <a:lnTo>
                      <a:pt x="0" y="709"/>
                    </a:lnTo>
                    <a:lnTo>
                      <a:pt x="6" y="693"/>
                    </a:lnTo>
                    <a:lnTo>
                      <a:pt x="42" y="630"/>
                    </a:lnTo>
                    <a:lnTo>
                      <a:pt x="44" y="615"/>
                    </a:lnTo>
                    <a:lnTo>
                      <a:pt x="50" y="568"/>
                    </a:lnTo>
                    <a:lnTo>
                      <a:pt x="62" y="535"/>
                    </a:lnTo>
                    <a:lnTo>
                      <a:pt x="89" y="476"/>
                    </a:lnTo>
                    <a:lnTo>
                      <a:pt x="92" y="461"/>
                    </a:lnTo>
                    <a:lnTo>
                      <a:pt x="91" y="449"/>
                    </a:lnTo>
                    <a:lnTo>
                      <a:pt x="81" y="437"/>
                    </a:lnTo>
                    <a:lnTo>
                      <a:pt x="69" y="433"/>
                    </a:lnTo>
                    <a:lnTo>
                      <a:pt x="45" y="432"/>
                    </a:lnTo>
                    <a:lnTo>
                      <a:pt x="22" y="426"/>
                    </a:lnTo>
                    <a:lnTo>
                      <a:pt x="9" y="421"/>
                    </a:lnTo>
                    <a:lnTo>
                      <a:pt x="6" y="415"/>
                    </a:lnTo>
                    <a:lnTo>
                      <a:pt x="6" y="392"/>
                    </a:lnTo>
                    <a:lnTo>
                      <a:pt x="7" y="356"/>
                    </a:lnTo>
                    <a:lnTo>
                      <a:pt x="11" y="337"/>
                    </a:lnTo>
                    <a:lnTo>
                      <a:pt x="28" y="316"/>
                    </a:lnTo>
                    <a:lnTo>
                      <a:pt x="37" y="294"/>
                    </a:lnTo>
                    <a:lnTo>
                      <a:pt x="51" y="287"/>
                    </a:lnTo>
                    <a:lnTo>
                      <a:pt x="70" y="282"/>
                    </a:lnTo>
                    <a:lnTo>
                      <a:pt x="81" y="273"/>
                    </a:lnTo>
                    <a:lnTo>
                      <a:pt x="91" y="243"/>
                    </a:lnTo>
                    <a:lnTo>
                      <a:pt x="103" y="232"/>
                    </a:lnTo>
                    <a:lnTo>
                      <a:pt x="120" y="228"/>
                    </a:lnTo>
                    <a:lnTo>
                      <a:pt x="141" y="211"/>
                    </a:lnTo>
                    <a:lnTo>
                      <a:pt x="149" y="200"/>
                    </a:lnTo>
                    <a:lnTo>
                      <a:pt x="149" y="217"/>
                    </a:lnTo>
                    <a:lnTo>
                      <a:pt x="155" y="238"/>
                    </a:lnTo>
                    <a:lnTo>
                      <a:pt x="166" y="249"/>
                    </a:lnTo>
                    <a:lnTo>
                      <a:pt x="183" y="258"/>
                    </a:lnTo>
                    <a:lnTo>
                      <a:pt x="194" y="264"/>
                    </a:lnTo>
                    <a:lnTo>
                      <a:pt x="199" y="271"/>
                    </a:lnTo>
                    <a:lnTo>
                      <a:pt x="197" y="279"/>
                    </a:lnTo>
                    <a:lnTo>
                      <a:pt x="185" y="293"/>
                    </a:lnTo>
                    <a:lnTo>
                      <a:pt x="180" y="300"/>
                    </a:lnTo>
                    <a:lnTo>
                      <a:pt x="182" y="305"/>
                    </a:lnTo>
                    <a:lnTo>
                      <a:pt x="189" y="311"/>
                    </a:lnTo>
                    <a:lnTo>
                      <a:pt x="199" y="312"/>
                    </a:lnTo>
                    <a:lnTo>
                      <a:pt x="203" y="320"/>
                    </a:lnTo>
                    <a:lnTo>
                      <a:pt x="210" y="338"/>
                    </a:lnTo>
                    <a:lnTo>
                      <a:pt x="213" y="341"/>
                    </a:lnTo>
                    <a:lnTo>
                      <a:pt x="236" y="334"/>
                    </a:lnTo>
                    <a:lnTo>
                      <a:pt x="236" y="313"/>
                    </a:lnTo>
                    <a:lnTo>
                      <a:pt x="235" y="302"/>
                    </a:lnTo>
                    <a:lnTo>
                      <a:pt x="238" y="297"/>
                    </a:lnTo>
                    <a:lnTo>
                      <a:pt x="243" y="295"/>
                    </a:lnTo>
                    <a:lnTo>
                      <a:pt x="260" y="308"/>
                    </a:lnTo>
                    <a:lnTo>
                      <a:pt x="271" y="309"/>
                    </a:lnTo>
                    <a:lnTo>
                      <a:pt x="283" y="305"/>
                    </a:lnTo>
                    <a:lnTo>
                      <a:pt x="290" y="307"/>
                    </a:lnTo>
                    <a:lnTo>
                      <a:pt x="294" y="318"/>
                    </a:lnTo>
                    <a:lnTo>
                      <a:pt x="301" y="323"/>
                    </a:lnTo>
                    <a:lnTo>
                      <a:pt x="307" y="322"/>
                    </a:lnTo>
                    <a:lnTo>
                      <a:pt x="316" y="326"/>
                    </a:lnTo>
                    <a:lnTo>
                      <a:pt x="318" y="344"/>
                    </a:lnTo>
                    <a:lnTo>
                      <a:pt x="365" y="334"/>
                    </a:lnTo>
                    <a:lnTo>
                      <a:pt x="357" y="312"/>
                    </a:lnTo>
                    <a:lnTo>
                      <a:pt x="357" y="294"/>
                    </a:lnTo>
                    <a:lnTo>
                      <a:pt x="354" y="289"/>
                    </a:lnTo>
                    <a:lnTo>
                      <a:pt x="346" y="280"/>
                    </a:lnTo>
                    <a:lnTo>
                      <a:pt x="337" y="271"/>
                    </a:lnTo>
                    <a:lnTo>
                      <a:pt x="337" y="267"/>
                    </a:lnTo>
                    <a:lnTo>
                      <a:pt x="360" y="254"/>
                    </a:lnTo>
                    <a:lnTo>
                      <a:pt x="371" y="242"/>
                    </a:lnTo>
                    <a:lnTo>
                      <a:pt x="379" y="240"/>
                    </a:lnTo>
                    <a:lnTo>
                      <a:pt x="389" y="244"/>
                    </a:lnTo>
                    <a:lnTo>
                      <a:pt x="400" y="257"/>
                    </a:lnTo>
                    <a:lnTo>
                      <a:pt x="407" y="258"/>
                    </a:lnTo>
                    <a:lnTo>
                      <a:pt x="425" y="250"/>
                    </a:lnTo>
                    <a:lnTo>
                      <a:pt x="426" y="239"/>
                    </a:lnTo>
                    <a:lnTo>
                      <a:pt x="421" y="229"/>
                    </a:lnTo>
                    <a:lnTo>
                      <a:pt x="418" y="214"/>
                    </a:lnTo>
                    <a:lnTo>
                      <a:pt x="425" y="200"/>
                    </a:lnTo>
                    <a:lnTo>
                      <a:pt x="415" y="191"/>
                    </a:lnTo>
                    <a:lnTo>
                      <a:pt x="415" y="181"/>
                    </a:lnTo>
                    <a:lnTo>
                      <a:pt x="417" y="137"/>
                    </a:lnTo>
                    <a:lnTo>
                      <a:pt x="420" y="119"/>
                    </a:lnTo>
                    <a:lnTo>
                      <a:pt x="418" y="114"/>
                    </a:lnTo>
                    <a:lnTo>
                      <a:pt x="412" y="111"/>
                    </a:lnTo>
                    <a:lnTo>
                      <a:pt x="401" y="109"/>
                    </a:lnTo>
                    <a:lnTo>
                      <a:pt x="396" y="104"/>
                    </a:lnTo>
                    <a:lnTo>
                      <a:pt x="401" y="94"/>
                    </a:lnTo>
                    <a:lnTo>
                      <a:pt x="410" y="72"/>
                    </a:lnTo>
                    <a:lnTo>
                      <a:pt x="420" y="86"/>
                    </a:lnTo>
                    <a:lnTo>
                      <a:pt x="431" y="83"/>
                    </a:lnTo>
                    <a:lnTo>
                      <a:pt x="428" y="78"/>
                    </a:lnTo>
                    <a:lnTo>
                      <a:pt x="429" y="75"/>
                    </a:lnTo>
                    <a:lnTo>
                      <a:pt x="445" y="75"/>
                    </a:lnTo>
                    <a:lnTo>
                      <a:pt x="451" y="76"/>
                    </a:lnTo>
                    <a:lnTo>
                      <a:pt x="458" y="86"/>
                    </a:lnTo>
                    <a:lnTo>
                      <a:pt x="459" y="91"/>
                    </a:lnTo>
                    <a:lnTo>
                      <a:pt x="462" y="91"/>
                    </a:lnTo>
                    <a:lnTo>
                      <a:pt x="464" y="86"/>
                    </a:lnTo>
                    <a:lnTo>
                      <a:pt x="470" y="89"/>
                    </a:lnTo>
                    <a:lnTo>
                      <a:pt x="475" y="96"/>
                    </a:lnTo>
                    <a:lnTo>
                      <a:pt x="481" y="85"/>
                    </a:lnTo>
                    <a:lnTo>
                      <a:pt x="520" y="80"/>
                    </a:lnTo>
                    <a:lnTo>
                      <a:pt x="516" y="57"/>
                    </a:lnTo>
                    <a:lnTo>
                      <a:pt x="514" y="2"/>
                    </a:lnTo>
                    <a:lnTo>
                      <a:pt x="536" y="14"/>
                    </a:lnTo>
                    <a:lnTo>
                      <a:pt x="539" y="20"/>
                    </a:lnTo>
                    <a:lnTo>
                      <a:pt x="559" y="21"/>
                    </a:lnTo>
                    <a:lnTo>
                      <a:pt x="572" y="18"/>
                    </a:lnTo>
                    <a:lnTo>
                      <a:pt x="570" y="9"/>
                    </a:lnTo>
                    <a:lnTo>
                      <a:pt x="603" y="11"/>
                    </a:lnTo>
                    <a:lnTo>
                      <a:pt x="603" y="0"/>
                    </a:lnTo>
                    <a:lnTo>
                      <a:pt x="632" y="0"/>
                    </a:lnTo>
                    <a:lnTo>
                      <a:pt x="641" y="46"/>
                    </a:lnTo>
                    <a:lnTo>
                      <a:pt x="657" y="64"/>
                    </a:lnTo>
                    <a:lnTo>
                      <a:pt x="647" y="72"/>
                    </a:lnTo>
                    <a:lnTo>
                      <a:pt x="652" y="80"/>
                    </a:lnTo>
                    <a:lnTo>
                      <a:pt x="665" y="82"/>
                    </a:lnTo>
                    <a:lnTo>
                      <a:pt x="666" y="89"/>
                    </a:lnTo>
                    <a:lnTo>
                      <a:pt x="655" y="96"/>
                    </a:lnTo>
                    <a:lnTo>
                      <a:pt x="655" y="108"/>
                    </a:lnTo>
                    <a:lnTo>
                      <a:pt x="671" y="122"/>
                    </a:lnTo>
                    <a:lnTo>
                      <a:pt x="666" y="134"/>
                    </a:lnTo>
                    <a:lnTo>
                      <a:pt x="654" y="133"/>
                    </a:lnTo>
                    <a:lnTo>
                      <a:pt x="652" y="142"/>
                    </a:lnTo>
                    <a:lnTo>
                      <a:pt x="654" y="149"/>
                    </a:lnTo>
                    <a:lnTo>
                      <a:pt x="649" y="167"/>
                    </a:lnTo>
                    <a:lnTo>
                      <a:pt x="683" y="174"/>
                    </a:lnTo>
                    <a:lnTo>
                      <a:pt x="690" y="177"/>
                    </a:lnTo>
                    <a:lnTo>
                      <a:pt x="685" y="185"/>
                    </a:lnTo>
                    <a:lnTo>
                      <a:pt x="727" y="182"/>
                    </a:lnTo>
                    <a:lnTo>
                      <a:pt x="776" y="181"/>
                    </a:lnTo>
                    <a:lnTo>
                      <a:pt x="804" y="193"/>
                    </a:lnTo>
                    <a:lnTo>
                      <a:pt x="804" y="232"/>
                    </a:lnTo>
                    <a:lnTo>
                      <a:pt x="812" y="224"/>
                    </a:lnTo>
                    <a:lnTo>
                      <a:pt x="814" y="222"/>
                    </a:lnTo>
                    <a:lnTo>
                      <a:pt x="823" y="225"/>
                    </a:lnTo>
                    <a:lnTo>
                      <a:pt x="826" y="220"/>
                    </a:lnTo>
                    <a:lnTo>
                      <a:pt x="839" y="229"/>
                    </a:lnTo>
                    <a:lnTo>
                      <a:pt x="839" y="233"/>
                    </a:lnTo>
                    <a:lnTo>
                      <a:pt x="829" y="232"/>
                    </a:lnTo>
                    <a:lnTo>
                      <a:pt x="829" y="254"/>
                    </a:lnTo>
                    <a:lnTo>
                      <a:pt x="839" y="272"/>
                    </a:lnTo>
                    <a:lnTo>
                      <a:pt x="856" y="271"/>
                    </a:lnTo>
                    <a:lnTo>
                      <a:pt x="876" y="283"/>
                    </a:lnTo>
                    <a:lnTo>
                      <a:pt x="878" y="284"/>
                    </a:lnTo>
                    <a:lnTo>
                      <a:pt x="867" y="289"/>
                    </a:lnTo>
                    <a:lnTo>
                      <a:pt x="867" y="291"/>
                    </a:lnTo>
                    <a:lnTo>
                      <a:pt x="884" y="290"/>
                    </a:lnTo>
                    <a:lnTo>
                      <a:pt x="889" y="294"/>
                    </a:lnTo>
                    <a:lnTo>
                      <a:pt x="884" y="297"/>
                    </a:lnTo>
                    <a:lnTo>
                      <a:pt x="886" y="302"/>
                    </a:lnTo>
                    <a:lnTo>
                      <a:pt x="903" y="302"/>
                    </a:lnTo>
                    <a:lnTo>
                      <a:pt x="908" y="308"/>
                    </a:lnTo>
                    <a:lnTo>
                      <a:pt x="906" y="320"/>
                    </a:lnTo>
                    <a:lnTo>
                      <a:pt x="933" y="338"/>
                    </a:lnTo>
                    <a:lnTo>
                      <a:pt x="934" y="344"/>
                    </a:lnTo>
                    <a:lnTo>
                      <a:pt x="942" y="348"/>
                    </a:lnTo>
                    <a:lnTo>
                      <a:pt x="945" y="353"/>
                    </a:lnTo>
                    <a:lnTo>
                      <a:pt x="942" y="359"/>
                    </a:lnTo>
                    <a:lnTo>
                      <a:pt x="937" y="358"/>
                    </a:lnTo>
                    <a:lnTo>
                      <a:pt x="931" y="367"/>
                    </a:lnTo>
                    <a:lnTo>
                      <a:pt x="894" y="435"/>
                    </a:lnTo>
                    <a:lnTo>
                      <a:pt x="915" y="442"/>
                    </a:lnTo>
                    <a:lnTo>
                      <a:pt x="919" y="453"/>
                    </a:lnTo>
                    <a:lnTo>
                      <a:pt x="909" y="475"/>
                    </a:lnTo>
                    <a:lnTo>
                      <a:pt x="898" y="477"/>
                    </a:lnTo>
                    <a:lnTo>
                      <a:pt x="853" y="517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3" name="Freeform 57"/>
              <p:cNvSpPr>
                <a:spLocks/>
              </p:cNvSpPr>
              <p:nvPr/>
            </p:nvSpPr>
            <p:spPr bwMode="auto">
              <a:xfrm>
                <a:off x="3213" y="1895"/>
                <a:ext cx="463" cy="323"/>
              </a:xfrm>
              <a:custGeom>
                <a:avLst/>
                <a:gdLst>
                  <a:gd name="T0" fmla="*/ 0 w 1207"/>
                  <a:gd name="T1" fmla="*/ 0 h 841"/>
                  <a:gd name="T2" fmla="*/ 0 w 1207"/>
                  <a:gd name="T3" fmla="*/ 0 h 841"/>
                  <a:gd name="T4" fmla="*/ 0 w 1207"/>
                  <a:gd name="T5" fmla="*/ 0 h 841"/>
                  <a:gd name="T6" fmla="*/ 0 w 1207"/>
                  <a:gd name="T7" fmla="*/ 0 h 841"/>
                  <a:gd name="T8" fmla="*/ 0 w 1207"/>
                  <a:gd name="T9" fmla="*/ 0 h 841"/>
                  <a:gd name="T10" fmla="*/ 0 w 1207"/>
                  <a:gd name="T11" fmla="*/ 0 h 841"/>
                  <a:gd name="T12" fmla="*/ 0 w 1207"/>
                  <a:gd name="T13" fmla="*/ 0 h 841"/>
                  <a:gd name="T14" fmla="*/ 0 w 1207"/>
                  <a:gd name="T15" fmla="*/ 0 h 841"/>
                  <a:gd name="T16" fmla="*/ 0 w 1207"/>
                  <a:gd name="T17" fmla="*/ 0 h 841"/>
                  <a:gd name="T18" fmla="*/ 0 w 1207"/>
                  <a:gd name="T19" fmla="*/ 0 h 841"/>
                  <a:gd name="T20" fmla="*/ 0 w 1207"/>
                  <a:gd name="T21" fmla="*/ 0 h 841"/>
                  <a:gd name="T22" fmla="*/ 0 w 1207"/>
                  <a:gd name="T23" fmla="*/ 0 h 841"/>
                  <a:gd name="T24" fmla="*/ 0 w 1207"/>
                  <a:gd name="T25" fmla="*/ 0 h 841"/>
                  <a:gd name="T26" fmla="*/ 0 w 1207"/>
                  <a:gd name="T27" fmla="*/ 0 h 841"/>
                  <a:gd name="T28" fmla="*/ 0 w 1207"/>
                  <a:gd name="T29" fmla="*/ 0 h 841"/>
                  <a:gd name="T30" fmla="*/ 0 w 1207"/>
                  <a:gd name="T31" fmla="*/ 0 h 841"/>
                  <a:gd name="T32" fmla="*/ 0 w 1207"/>
                  <a:gd name="T33" fmla="*/ 0 h 841"/>
                  <a:gd name="T34" fmla="*/ 0 w 1207"/>
                  <a:gd name="T35" fmla="*/ 0 h 841"/>
                  <a:gd name="T36" fmla="*/ 0 w 1207"/>
                  <a:gd name="T37" fmla="*/ 0 h 841"/>
                  <a:gd name="T38" fmla="*/ 0 w 1207"/>
                  <a:gd name="T39" fmla="*/ 0 h 841"/>
                  <a:gd name="T40" fmla="*/ 0 w 1207"/>
                  <a:gd name="T41" fmla="*/ 0 h 841"/>
                  <a:gd name="T42" fmla="*/ 0 w 1207"/>
                  <a:gd name="T43" fmla="*/ 0 h 841"/>
                  <a:gd name="T44" fmla="*/ 0 w 1207"/>
                  <a:gd name="T45" fmla="*/ 0 h 841"/>
                  <a:gd name="T46" fmla="*/ 0 w 1207"/>
                  <a:gd name="T47" fmla="*/ 0 h 841"/>
                  <a:gd name="T48" fmla="*/ 0 w 1207"/>
                  <a:gd name="T49" fmla="*/ 0 h 841"/>
                  <a:gd name="T50" fmla="*/ 0 w 1207"/>
                  <a:gd name="T51" fmla="*/ 0 h 841"/>
                  <a:gd name="T52" fmla="*/ 0 w 1207"/>
                  <a:gd name="T53" fmla="*/ 0 h 841"/>
                  <a:gd name="T54" fmla="*/ 0 w 1207"/>
                  <a:gd name="T55" fmla="*/ 0 h 841"/>
                  <a:gd name="T56" fmla="*/ 0 w 1207"/>
                  <a:gd name="T57" fmla="*/ 0 h 841"/>
                  <a:gd name="T58" fmla="*/ 0 w 1207"/>
                  <a:gd name="T59" fmla="*/ 0 h 841"/>
                  <a:gd name="T60" fmla="*/ 0 w 1207"/>
                  <a:gd name="T61" fmla="*/ 0 h 841"/>
                  <a:gd name="T62" fmla="*/ 0 w 1207"/>
                  <a:gd name="T63" fmla="*/ 0 h 841"/>
                  <a:gd name="T64" fmla="*/ 0 w 1207"/>
                  <a:gd name="T65" fmla="*/ 0 h 841"/>
                  <a:gd name="T66" fmla="*/ 0 w 1207"/>
                  <a:gd name="T67" fmla="*/ 0 h 841"/>
                  <a:gd name="T68" fmla="*/ 0 w 1207"/>
                  <a:gd name="T69" fmla="*/ 0 h 841"/>
                  <a:gd name="T70" fmla="*/ 0 w 1207"/>
                  <a:gd name="T71" fmla="*/ 0 h 841"/>
                  <a:gd name="T72" fmla="*/ 0 w 1207"/>
                  <a:gd name="T73" fmla="*/ 0 h 841"/>
                  <a:gd name="T74" fmla="*/ 0 w 1207"/>
                  <a:gd name="T75" fmla="*/ 0 h 841"/>
                  <a:gd name="T76" fmla="*/ 0 w 1207"/>
                  <a:gd name="T77" fmla="*/ 0 h 841"/>
                  <a:gd name="T78" fmla="*/ 0 w 1207"/>
                  <a:gd name="T79" fmla="*/ 0 h 841"/>
                  <a:gd name="T80" fmla="*/ 0 w 1207"/>
                  <a:gd name="T81" fmla="*/ 0 h 841"/>
                  <a:gd name="T82" fmla="*/ 0 w 1207"/>
                  <a:gd name="T83" fmla="*/ 0 h 841"/>
                  <a:gd name="T84" fmla="*/ 0 w 1207"/>
                  <a:gd name="T85" fmla="*/ 0 h 841"/>
                  <a:gd name="T86" fmla="*/ 0 w 1207"/>
                  <a:gd name="T87" fmla="*/ 0 h 841"/>
                  <a:gd name="T88" fmla="*/ 0 w 1207"/>
                  <a:gd name="T89" fmla="*/ 0 h 841"/>
                  <a:gd name="T90" fmla="*/ 0 w 1207"/>
                  <a:gd name="T91" fmla="*/ 0 h 841"/>
                  <a:gd name="T92" fmla="*/ 0 w 1207"/>
                  <a:gd name="T93" fmla="*/ 0 h 841"/>
                  <a:gd name="T94" fmla="*/ 0 w 1207"/>
                  <a:gd name="T95" fmla="*/ 0 h 841"/>
                  <a:gd name="T96" fmla="*/ 0 w 1207"/>
                  <a:gd name="T97" fmla="*/ 0 h 841"/>
                  <a:gd name="T98" fmla="*/ 0 w 1207"/>
                  <a:gd name="T99" fmla="*/ 0 h 841"/>
                  <a:gd name="T100" fmla="*/ 0 w 1207"/>
                  <a:gd name="T101" fmla="*/ 0 h 841"/>
                  <a:gd name="T102" fmla="*/ 0 w 1207"/>
                  <a:gd name="T103" fmla="*/ 0 h 841"/>
                  <a:gd name="T104" fmla="*/ 0 w 1207"/>
                  <a:gd name="T105" fmla="*/ 0 h 841"/>
                  <a:gd name="T106" fmla="*/ 0 w 1207"/>
                  <a:gd name="T107" fmla="*/ 0 h 841"/>
                  <a:gd name="T108" fmla="*/ 0 w 1207"/>
                  <a:gd name="T109" fmla="*/ 0 h 841"/>
                  <a:gd name="T110" fmla="*/ 0 w 1207"/>
                  <a:gd name="T111" fmla="*/ 0 h 841"/>
                  <a:gd name="T112" fmla="*/ 0 w 1207"/>
                  <a:gd name="T113" fmla="*/ 0 h 841"/>
                  <a:gd name="T114" fmla="*/ 0 w 1207"/>
                  <a:gd name="T115" fmla="*/ 0 h 84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07"/>
                  <a:gd name="T175" fmla="*/ 0 h 841"/>
                  <a:gd name="T176" fmla="*/ 1207 w 1207"/>
                  <a:gd name="T177" fmla="*/ 841 h 84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07" h="841">
                    <a:moveTo>
                      <a:pt x="836" y="568"/>
                    </a:moveTo>
                    <a:lnTo>
                      <a:pt x="836" y="585"/>
                    </a:lnTo>
                    <a:lnTo>
                      <a:pt x="842" y="606"/>
                    </a:lnTo>
                    <a:lnTo>
                      <a:pt x="853" y="617"/>
                    </a:lnTo>
                    <a:lnTo>
                      <a:pt x="870" y="626"/>
                    </a:lnTo>
                    <a:lnTo>
                      <a:pt x="881" y="632"/>
                    </a:lnTo>
                    <a:lnTo>
                      <a:pt x="886" y="639"/>
                    </a:lnTo>
                    <a:lnTo>
                      <a:pt x="884" y="647"/>
                    </a:lnTo>
                    <a:lnTo>
                      <a:pt x="872" y="661"/>
                    </a:lnTo>
                    <a:lnTo>
                      <a:pt x="867" y="668"/>
                    </a:lnTo>
                    <a:lnTo>
                      <a:pt x="869" y="673"/>
                    </a:lnTo>
                    <a:lnTo>
                      <a:pt x="876" y="679"/>
                    </a:lnTo>
                    <a:lnTo>
                      <a:pt x="886" y="680"/>
                    </a:lnTo>
                    <a:lnTo>
                      <a:pt x="890" y="688"/>
                    </a:lnTo>
                    <a:lnTo>
                      <a:pt x="897" y="706"/>
                    </a:lnTo>
                    <a:lnTo>
                      <a:pt x="900" y="709"/>
                    </a:lnTo>
                    <a:lnTo>
                      <a:pt x="923" y="702"/>
                    </a:lnTo>
                    <a:lnTo>
                      <a:pt x="923" y="681"/>
                    </a:lnTo>
                    <a:lnTo>
                      <a:pt x="922" y="670"/>
                    </a:lnTo>
                    <a:lnTo>
                      <a:pt x="925" y="665"/>
                    </a:lnTo>
                    <a:lnTo>
                      <a:pt x="930" y="663"/>
                    </a:lnTo>
                    <a:lnTo>
                      <a:pt x="947" y="676"/>
                    </a:lnTo>
                    <a:lnTo>
                      <a:pt x="958" y="677"/>
                    </a:lnTo>
                    <a:lnTo>
                      <a:pt x="970" y="673"/>
                    </a:lnTo>
                    <a:lnTo>
                      <a:pt x="977" y="675"/>
                    </a:lnTo>
                    <a:lnTo>
                      <a:pt x="981" y="686"/>
                    </a:lnTo>
                    <a:lnTo>
                      <a:pt x="988" y="691"/>
                    </a:lnTo>
                    <a:lnTo>
                      <a:pt x="994" y="690"/>
                    </a:lnTo>
                    <a:lnTo>
                      <a:pt x="1003" y="694"/>
                    </a:lnTo>
                    <a:lnTo>
                      <a:pt x="1005" y="712"/>
                    </a:lnTo>
                    <a:lnTo>
                      <a:pt x="1052" y="702"/>
                    </a:lnTo>
                    <a:lnTo>
                      <a:pt x="1044" y="680"/>
                    </a:lnTo>
                    <a:lnTo>
                      <a:pt x="1044" y="662"/>
                    </a:lnTo>
                    <a:lnTo>
                      <a:pt x="1041" y="657"/>
                    </a:lnTo>
                    <a:lnTo>
                      <a:pt x="1033" y="648"/>
                    </a:lnTo>
                    <a:lnTo>
                      <a:pt x="1024" y="639"/>
                    </a:lnTo>
                    <a:lnTo>
                      <a:pt x="1024" y="635"/>
                    </a:lnTo>
                    <a:lnTo>
                      <a:pt x="1047" y="622"/>
                    </a:lnTo>
                    <a:lnTo>
                      <a:pt x="1058" y="610"/>
                    </a:lnTo>
                    <a:lnTo>
                      <a:pt x="1066" y="608"/>
                    </a:lnTo>
                    <a:lnTo>
                      <a:pt x="1076" y="612"/>
                    </a:lnTo>
                    <a:lnTo>
                      <a:pt x="1087" y="625"/>
                    </a:lnTo>
                    <a:lnTo>
                      <a:pt x="1094" y="626"/>
                    </a:lnTo>
                    <a:lnTo>
                      <a:pt x="1112" y="618"/>
                    </a:lnTo>
                    <a:lnTo>
                      <a:pt x="1113" y="607"/>
                    </a:lnTo>
                    <a:lnTo>
                      <a:pt x="1108" y="597"/>
                    </a:lnTo>
                    <a:lnTo>
                      <a:pt x="1105" y="582"/>
                    </a:lnTo>
                    <a:lnTo>
                      <a:pt x="1112" y="568"/>
                    </a:lnTo>
                    <a:lnTo>
                      <a:pt x="1102" y="559"/>
                    </a:lnTo>
                    <a:lnTo>
                      <a:pt x="1102" y="549"/>
                    </a:lnTo>
                    <a:lnTo>
                      <a:pt x="1104" y="505"/>
                    </a:lnTo>
                    <a:lnTo>
                      <a:pt x="1107" y="487"/>
                    </a:lnTo>
                    <a:lnTo>
                      <a:pt x="1105" y="482"/>
                    </a:lnTo>
                    <a:lnTo>
                      <a:pt x="1099" y="479"/>
                    </a:lnTo>
                    <a:lnTo>
                      <a:pt x="1088" y="477"/>
                    </a:lnTo>
                    <a:lnTo>
                      <a:pt x="1083" y="472"/>
                    </a:lnTo>
                    <a:lnTo>
                      <a:pt x="1088" y="462"/>
                    </a:lnTo>
                    <a:lnTo>
                      <a:pt x="1097" y="440"/>
                    </a:lnTo>
                    <a:lnTo>
                      <a:pt x="1107" y="454"/>
                    </a:lnTo>
                    <a:lnTo>
                      <a:pt x="1118" y="451"/>
                    </a:lnTo>
                    <a:lnTo>
                      <a:pt x="1115" y="446"/>
                    </a:lnTo>
                    <a:lnTo>
                      <a:pt x="1116" y="443"/>
                    </a:lnTo>
                    <a:lnTo>
                      <a:pt x="1132" y="443"/>
                    </a:lnTo>
                    <a:lnTo>
                      <a:pt x="1138" y="444"/>
                    </a:lnTo>
                    <a:lnTo>
                      <a:pt x="1145" y="454"/>
                    </a:lnTo>
                    <a:lnTo>
                      <a:pt x="1146" y="459"/>
                    </a:lnTo>
                    <a:lnTo>
                      <a:pt x="1149" y="459"/>
                    </a:lnTo>
                    <a:lnTo>
                      <a:pt x="1151" y="454"/>
                    </a:lnTo>
                    <a:lnTo>
                      <a:pt x="1157" y="457"/>
                    </a:lnTo>
                    <a:lnTo>
                      <a:pt x="1162" y="464"/>
                    </a:lnTo>
                    <a:lnTo>
                      <a:pt x="1168" y="453"/>
                    </a:lnTo>
                    <a:lnTo>
                      <a:pt x="1207" y="448"/>
                    </a:lnTo>
                    <a:lnTo>
                      <a:pt x="1203" y="425"/>
                    </a:lnTo>
                    <a:lnTo>
                      <a:pt x="1201" y="370"/>
                    </a:lnTo>
                    <a:lnTo>
                      <a:pt x="1165" y="367"/>
                    </a:lnTo>
                    <a:lnTo>
                      <a:pt x="1165" y="352"/>
                    </a:lnTo>
                    <a:lnTo>
                      <a:pt x="1160" y="322"/>
                    </a:lnTo>
                    <a:lnTo>
                      <a:pt x="1173" y="323"/>
                    </a:lnTo>
                    <a:lnTo>
                      <a:pt x="1177" y="322"/>
                    </a:lnTo>
                    <a:lnTo>
                      <a:pt x="1195" y="295"/>
                    </a:lnTo>
                    <a:lnTo>
                      <a:pt x="1192" y="273"/>
                    </a:lnTo>
                    <a:lnTo>
                      <a:pt x="1177" y="262"/>
                    </a:lnTo>
                    <a:lnTo>
                      <a:pt x="1190" y="233"/>
                    </a:lnTo>
                    <a:lnTo>
                      <a:pt x="1168" y="242"/>
                    </a:lnTo>
                    <a:lnTo>
                      <a:pt x="1156" y="226"/>
                    </a:lnTo>
                    <a:lnTo>
                      <a:pt x="1149" y="217"/>
                    </a:lnTo>
                    <a:lnTo>
                      <a:pt x="1151" y="204"/>
                    </a:lnTo>
                    <a:lnTo>
                      <a:pt x="1156" y="192"/>
                    </a:lnTo>
                    <a:lnTo>
                      <a:pt x="1154" y="186"/>
                    </a:lnTo>
                    <a:lnTo>
                      <a:pt x="1145" y="181"/>
                    </a:lnTo>
                    <a:lnTo>
                      <a:pt x="1141" y="174"/>
                    </a:lnTo>
                    <a:lnTo>
                      <a:pt x="1141" y="167"/>
                    </a:lnTo>
                    <a:lnTo>
                      <a:pt x="1105" y="156"/>
                    </a:lnTo>
                    <a:lnTo>
                      <a:pt x="1061" y="145"/>
                    </a:lnTo>
                    <a:lnTo>
                      <a:pt x="1036" y="140"/>
                    </a:lnTo>
                    <a:lnTo>
                      <a:pt x="1022" y="130"/>
                    </a:lnTo>
                    <a:lnTo>
                      <a:pt x="1008" y="115"/>
                    </a:lnTo>
                    <a:lnTo>
                      <a:pt x="994" y="69"/>
                    </a:lnTo>
                    <a:lnTo>
                      <a:pt x="981" y="42"/>
                    </a:lnTo>
                    <a:lnTo>
                      <a:pt x="967" y="18"/>
                    </a:lnTo>
                    <a:lnTo>
                      <a:pt x="952" y="3"/>
                    </a:lnTo>
                    <a:lnTo>
                      <a:pt x="938" y="0"/>
                    </a:lnTo>
                    <a:lnTo>
                      <a:pt x="925" y="2"/>
                    </a:lnTo>
                    <a:lnTo>
                      <a:pt x="911" y="9"/>
                    </a:lnTo>
                    <a:lnTo>
                      <a:pt x="901" y="9"/>
                    </a:lnTo>
                    <a:lnTo>
                      <a:pt x="879" y="5"/>
                    </a:lnTo>
                    <a:lnTo>
                      <a:pt x="870" y="5"/>
                    </a:lnTo>
                    <a:lnTo>
                      <a:pt x="856" y="11"/>
                    </a:lnTo>
                    <a:lnTo>
                      <a:pt x="843" y="24"/>
                    </a:lnTo>
                    <a:lnTo>
                      <a:pt x="817" y="50"/>
                    </a:lnTo>
                    <a:lnTo>
                      <a:pt x="798" y="60"/>
                    </a:lnTo>
                    <a:lnTo>
                      <a:pt x="784" y="64"/>
                    </a:lnTo>
                    <a:lnTo>
                      <a:pt x="762" y="65"/>
                    </a:lnTo>
                    <a:lnTo>
                      <a:pt x="718" y="62"/>
                    </a:lnTo>
                    <a:lnTo>
                      <a:pt x="654" y="71"/>
                    </a:lnTo>
                    <a:lnTo>
                      <a:pt x="618" y="68"/>
                    </a:lnTo>
                    <a:lnTo>
                      <a:pt x="588" y="51"/>
                    </a:lnTo>
                    <a:lnTo>
                      <a:pt x="553" y="36"/>
                    </a:lnTo>
                    <a:lnTo>
                      <a:pt x="539" y="33"/>
                    </a:lnTo>
                    <a:lnTo>
                      <a:pt x="520" y="38"/>
                    </a:lnTo>
                    <a:lnTo>
                      <a:pt x="486" y="50"/>
                    </a:lnTo>
                    <a:lnTo>
                      <a:pt x="451" y="62"/>
                    </a:lnTo>
                    <a:lnTo>
                      <a:pt x="429" y="62"/>
                    </a:lnTo>
                    <a:lnTo>
                      <a:pt x="406" y="53"/>
                    </a:lnTo>
                    <a:lnTo>
                      <a:pt x="379" y="72"/>
                    </a:lnTo>
                    <a:lnTo>
                      <a:pt x="357" y="73"/>
                    </a:lnTo>
                    <a:lnTo>
                      <a:pt x="351" y="80"/>
                    </a:lnTo>
                    <a:lnTo>
                      <a:pt x="338" y="83"/>
                    </a:lnTo>
                    <a:lnTo>
                      <a:pt x="332" y="96"/>
                    </a:lnTo>
                    <a:lnTo>
                      <a:pt x="331" y="109"/>
                    </a:lnTo>
                    <a:lnTo>
                      <a:pt x="334" y="129"/>
                    </a:lnTo>
                    <a:lnTo>
                      <a:pt x="351" y="158"/>
                    </a:lnTo>
                    <a:lnTo>
                      <a:pt x="381" y="193"/>
                    </a:lnTo>
                    <a:lnTo>
                      <a:pt x="392" y="209"/>
                    </a:lnTo>
                    <a:lnTo>
                      <a:pt x="393" y="224"/>
                    </a:lnTo>
                    <a:lnTo>
                      <a:pt x="389" y="239"/>
                    </a:lnTo>
                    <a:lnTo>
                      <a:pt x="362" y="224"/>
                    </a:lnTo>
                    <a:lnTo>
                      <a:pt x="349" y="218"/>
                    </a:lnTo>
                    <a:lnTo>
                      <a:pt x="329" y="220"/>
                    </a:lnTo>
                    <a:lnTo>
                      <a:pt x="324" y="210"/>
                    </a:lnTo>
                    <a:lnTo>
                      <a:pt x="312" y="204"/>
                    </a:lnTo>
                    <a:lnTo>
                      <a:pt x="298" y="206"/>
                    </a:lnTo>
                    <a:lnTo>
                      <a:pt x="282" y="215"/>
                    </a:lnTo>
                    <a:lnTo>
                      <a:pt x="260" y="242"/>
                    </a:lnTo>
                    <a:lnTo>
                      <a:pt x="258" y="255"/>
                    </a:lnTo>
                    <a:lnTo>
                      <a:pt x="258" y="264"/>
                    </a:lnTo>
                    <a:lnTo>
                      <a:pt x="262" y="269"/>
                    </a:lnTo>
                    <a:lnTo>
                      <a:pt x="273" y="268"/>
                    </a:lnTo>
                    <a:lnTo>
                      <a:pt x="274" y="264"/>
                    </a:lnTo>
                    <a:lnTo>
                      <a:pt x="277" y="255"/>
                    </a:lnTo>
                    <a:lnTo>
                      <a:pt x="285" y="254"/>
                    </a:lnTo>
                    <a:lnTo>
                      <a:pt x="293" y="255"/>
                    </a:lnTo>
                    <a:lnTo>
                      <a:pt x="298" y="260"/>
                    </a:lnTo>
                    <a:lnTo>
                      <a:pt x="298" y="271"/>
                    </a:lnTo>
                    <a:lnTo>
                      <a:pt x="295" y="283"/>
                    </a:lnTo>
                    <a:lnTo>
                      <a:pt x="288" y="290"/>
                    </a:lnTo>
                    <a:lnTo>
                      <a:pt x="279" y="291"/>
                    </a:lnTo>
                    <a:lnTo>
                      <a:pt x="271" y="294"/>
                    </a:lnTo>
                    <a:lnTo>
                      <a:pt x="260" y="311"/>
                    </a:lnTo>
                    <a:lnTo>
                      <a:pt x="252" y="344"/>
                    </a:lnTo>
                    <a:lnTo>
                      <a:pt x="238" y="345"/>
                    </a:lnTo>
                    <a:lnTo>
                      <a:pt x="186" y="327"/>
                    </a:lnTo>
                    <a:lnTo>
                      <a:pt x="193" y="349"/>
                    </a:lnTo>
                    <a:lnTo>
                      <a:pt x="186" y="360"/>
                    </a:lnTo>
                    <a:lnTo>
                      <a:pt x="180" y="362"/>
                    </a:lnTo>
                    <a:lnTo>
                      <a:pt x="175" y="366"/>
                    </a:lnTo>
                    <a:lnTo>
                      <a:pt x="175" y="377"/>
                    </a:lnTo>
                    <a:lnTo>
                      <a:pt x="171" y="382"/>
                    </a:lnTo>
                    <a:lnTo>
                      <a:pt x="163" y="379"/>
                    </a:lnTo>
                    <a:lnTo>
                      <a:pt x="160" y="359"/>
                    </a:lnTo>
                    <a:lnTo>
                      <a:pt x="164" y="351"/>
                    </a:lnTo>
                    <a:lnTo>
                      <a:pt x="157" y="331"/>
                    </a:lnTo>
                    <a:lnTo>
                      <a:pt x="149" y="338"/>
                    </a:lnTo>
                    <a:lnTo>
                      <a:pt x="84" y="308"/>
                    </a:lnTo>
                    <a:lnTo>
                      <a:pt x="67" y="312"/>
                    </a:lnTo>
                    <a:lnTo>
                      <a:pt x="42" y="312"/>
                    </a:lnTo>
                    <a:lnTo>
                      <a:pt x="23" y="308"/>
                    </a:lnTo>
                    <a:lnTo>
                      <a:pt x="1" y="316"/>
                    </a:lnTo>
                    <a:lnTo>
                      <a:pt x="0" y="407"/>
                    </a:lnTo>
                    <a:lnTo>
                      <a:pt x="4" y="424"/>
                    </a:lnTo>
                    <a:lnTo>
                      <a:pt x="18" y="439"/>
                    </a:lnTo>
                    <a:lnTo>
                      <a:pt x="29" y="459"/>
                    </a:lnTo>
                    <a:lnTo>
                      <a:pt x="40" y="488"/>
                    </a:lnTo>
                    <a:lnTo>
                      <a:pt x="42" y="508"/>
                    </a:lnTo>
                    <a:lnTo>
                      <a:pt x="42" y="526"/>
                    </a:lnTo>
                    <a:lnTo>
                      <a:pt x="34" y="553"/>
                    </a:lnTo>
                    <a:lnTo>
                      <a:pt x="31" y="571"/>
                    </a:lnTo>
                    <a:lnTo>
                      <a:pt x="39" y="582"/>
                    </a:lnTo>
                    <a:lnTo>
                      <a:pt x="70" y="615"/>
                    </a:lnTo>
                    <a:lnTo>
                      <a:pt x="75" y="633"/>
                    </a:lnTo>
                    <a:lnTo>
                      <a:pt x="73" y="675"/>
                    </a:lnTo>
                    <a:lnTo>
                      <a:pt x="78" y="695"/>
                    </a:lnTo>
                    <a:lnTo>
                      <a:pt x="98" y="728"/>
                    </a:lnTo>
                    <a:lnTo>
                      <a:pt x="108" y="752"/>
                    </a:lnTo>
                    <a:lnTo>
                      <a:pt x="109" y="774"/>
                    </a:lnTo>
                    <a:lnTo>
                      <a:pt x="131" y="777"/>
                    </a:lnTo>
                    <a:lnTo>
                      <a:pt x="147" y="792"/>
                    </a:lnTo>
                    <a:lnTo>
                      <a:pt x="157" y="805"/>
                    </a:lnTo>
                    <a:lnTo>
                      <a:pt x="158" y="815"/>
                    </a:lnTo>
                    <a:lnTo>
                      <a:pt x="166" y="830"/>
                    </a:lnTo>
                    <a:lnTo>
                      <a:pt x="180" y="840"/>
                    </a:lnTo>
                    <a:lnTo>
                      <a:pt x="246" y="841"/>
                    </a:lnTo>
                    <a:lnTo>
                      <a:pt x="276" y="841"/>
                    </a:lnTo>
                    <a:lnTo>
                      <a:pt x="285" y="840"/>
                    </a:lnTo>
                    <a:lnTo>
                      <a:pt x="310" y="839"/>
                    </a:lnTo>
                    <a:lnTo>
                      <a:pt x="320" y="834"/>
                    </a:lnTo>
                    <a:lnTo>
                      <a:pt x="332" y="810"/>
                    </a:lnTo>
                    <a:lnTo>
                      <a:pt x="342" y="800"/>
                    </a:lnTo>
                    <a:lnTo>
                      <a:pt x="357" y="793"/>
                    </a:lnTo>
                    <a:lnTo>
                      <a:pt x="379" y="793"/>
                    </a:lnTo>
                    <a:lnTo>
                      <a:pt x="396" y="792"/>
                    </a:lnTo>
                    <a:lnTo>
                      <a:pt x="426" y="756"/>
                    </a:lnTo>
                    <a:lnTo>
                      <a:pt x="448" y="734"/>
                    </a:lnTo>
                    <a:lnTo>
                      <a:pt x="473" y="697"/>
                    </a:lnTo>
                    <a:lnTo>
                      <a:pt x="480" y="684"/>
                    </a:lnTo>
                    <a:lnTo>
                      <a:pt x="514" y="684"/>
                    </a:lnTo>
                    <a:lnTo>
                      <a:pt x="544" y="686"/>
                    </a:lnTo>
                    <a:lnTo>
                      <a:pt x="572" y="692"/>
                    </a:lnTo>
                    <a:lnTo>
                      <a:pt x="613" y="708"/>
                    </a:lnTo>
                    <a:lnTo>
                      <a:pt x="652" y="721"/>
                    </a:lnTo>
                    <a:lnTo>
                      <a:pt x="680" y="724"/>
                    </a:lnTo>
                    <a:lnTo>
                      <a:pt x="694" y="724"/>
                    </a:lnTo>
                    <a:lnTo>
                      <a:pt x="698" y="705"/>
                    </a:lnTo>
                    <a:lnTo>
                      <a:pt x="715" y="684"/>
                    </a:lnTo>
                    <a:lnTo>
                      <a:pt x="724" y="662"/>
                    </a:lnTo>
                    <a:lnTo>
                      <a:pt x="738" y="655"/>
                    </a:lnTo>
                    <a:lnTo>
                      <a:pt x="757" y="650"/>
                    </a:lnTo>
                    <a:lnTo>
                      <a:pt x="768" y="641"/>
                    </a:lnTo>
                    <a:lnTo>
                      <a:pt x="778" y="611"/>
                    </a:lnTo>
                    <a:lnTo>
                      <a:pt x="790" y="600"/>
                    </a:lnTo>
                    <a:lnTo>
                      <a:pt x="807" y="596"/>
                    </a:lnTo>
                    <a:lnTo>
                      <a:pt x="828" y="579"/>
                    </a:lnTo>
                    <a:lnTo>
                      <a:pt x="836" y="568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4" name="Freeform 58"/>
              <p:cNvSpPr>
                <a:spLocks/>
              </p:cNvSpPr>
              <p:nvPr/>
            </p:nvSpPr>
            <p:spPr bwMode="auto">
              <a:xfrm>
                <a:off x="3155" y="1669"/>
                <a:ext cx="328" cy="373"/>
              </a:xfrm>
              <a:custGeom>
                <a:avLst/>
                <a:gdLst>
                  <a:gd name="T0" fmla="*/ 0 w 856"/>
                  <a:gd name="T1" fmla="*/ 0 h 972"/>
                  <a:gd name="T2" fmla="*/ 0 w 856"/>
                  <a:gd name="T3" fmla="*/ 0 h 972"/>
                  <a:gd name="T4" fmla="*/ 0 w 856"/>
                  <a:gd name="T5" fmla="*/ 0 h 972"/>
                  <a:gd name="T6" fmla="*/ 0 w 856"/>
                  <a:gd name="T7" fmla="*/ 0 h 972"/>
                  <a:gd name="T8" fmla="*/ 0 w 856"/>
                  <a:gd name="T9" fmla="*/ 0 h 972"/>
                  <a:gd name="T10" fmla="*/ 0 w 856"/>
                  <a:gd name="T11" fmla="*/ 0 h 972"/>
                  <a:gd name="T12" fmla="*/ 0 w 856"/>
                  <a:gd name="T13" fmla="*/ 0 h 972"/>
                  <a:gd name="T14" fmla="*/ 0 w 856"/>
                  <a:gd name="T15" fmla="*/ 0 h 972"/>
                  <a:gd name="T16" fmla="*/ 0 w 856"/>
                  <a:gd name="T17" fmla="*/ 0 h 972"/>
                  <a:gd name="T18" fmla="*/ 0 w 856"/>
                  <a:gd name="T19" fmla="*/ 0 h 972"/>
                  <a:gd name="T20" fmla="*/ 0 w 856"/>
                  <a:gd name="T21" fmla="*/ 0 h 972"/>
                  <a:gd name="T22" fmla="*/ 0 w 856"/>
                  <a:gd name="T23" fmla="*/ 0 h 972"/>
                  <a:gd name="T24" fmla="*/ 0 w 856"/>
                  <a:gd name="T25" fmla="*/ 0 h 972"/>
                  <a:gd name="T26" fmla="*/ 0 w 856"/>
                  <a:gd name="T27" fmla="*/ 0 h 972"/>
                  <a:gd name="T28" fmla="*/ 0 w 856"/>
                  <a:gd name="T29" fmla="*/ 0 h 972"/>
                  <a:gd name="T30" fmla="*/ 0 w 856"/>
                  <a:gd name="T31" fmla="*/ 0 h 972"/>
                  <a:gd name="T32" fmla="*/ 0 w 856"/>
                  <a:gd name="T33" fmla="*/ 0 h 972"/>
                  <a:gd name="T34" fmla="*/ 0 w 856"/>
                  <a:gd name="T35" fmla="*/ 0 h 972"/>
                  <a:gd name="T36" fmla="*/ 0 w 856"/>
                  <a:gd name="T37" fmla="*/ 0 h 972"/>
                  <a:gd name="T38" fmla="*/ 0 w 856"/>
                  <a:gd name="T39" fmla="*/ 0 h 972"/>
                  <a:gd name="T40" fmla="*/ 0 w 856"/>
                  <a:gd name="T41" fmla="*/ 0 h 972"/>
                  <a:gd name="T42" fmla="*/ 0 w 856"/>
                  <a:gd name="T43" fmla="*/ 0 h 972"/>
                  <a:gd name="T44" fmla="*/ 0 w 856"/>
                  <a:gd name="T45" fmla="*/ 0 h 972"/>
                  <a:gd name="T46" fmla="*/ 0 w 856"/>
                  <a:gd name="T47" fmla="*/ 0 h 972"/>
                  <a:gd name="T48" fmla="*/ 0 w 856"/>
                  <a:gd name="T49" fmla="*/ 0 h 972"/>
                  <a:gd name="T50" fmla="*/ 0 w 856"/>
                  <a:gd name="T51" fmla="*/ 0 h 972"/>
                  <a:gd name="T52" fmla="*/ 0 w 856"/>
                  <a:gd name="T53" fmla="*/ 0 h 972"/>
                  <a:gd name="T54" fmla="*/ 0 w 856"/>
                  <a:gd name="T55" fmla="*/ 0 h 972"/>
                  <a:gd name="T56" fmla="*/ 0 w 856"/>
                  <a:gd name="T57" fmla="*/ 0 h 972"/>
                  <a:gd name="T58" fmla="*/ 0 w 856"/>
                  <a:gd name="T59" fmla="*/ 0 h 972"/>
                  <a:gd name="T60" fmla="*/ 0 w 856"/>
                  <a:gd name="T61" fmla="*/ 0 h 972"/>
                  <a:gd name="T62" fmla="*/ 0 w 856"/>
                  <a:gd name="T63" fmla="*/ 0 h 972"/>
                  <a:gd name="T64" fmla="*/ 0 w 856"/>
                  <a:gd name="T65" fmla="*/ 0 h 972"/>
                  <a:gd name="T66" fmla="*/ 0 w 856"/>
                  <a:gd name="T67" fmla="*/ 0 h 972"/>
                  <a:gd name="T68" fmla="*/ 0 w 856"/>
                  <a:gd name="T69" fmla="*/ 0 h 972"/>
                  <a:gd name="T70" fmla="*/ 0 w 856"/>
                  <a:gd name="T71" fmla="*/ 0 h 972"/>
                  <a:gd name="T72" fmla="*/ 0 w 856"/>
                  <a:gd name="T73" fmla="*/ 0 h 972"/>
                  <a:gd name="T74" fmla="*/ 0 w 856"/>
                  <a:gd name="T75" fmla="*/ 0 h 972"/>
                  <a:gd name="T76" fmla="*/ 0 w 856"/>
                  <a:gd name="T77" fmla="*/ 0 h 972"/>
                  <a:gd name="T78" fmla="*/ 0 w 856"/>
                  <a:gd name="T79" fmla="*/ 0 h 972"/>
                  <a:gd name="T80" fmla="*/ 0 w 856"/>
                  <a:gd name="T81" fmla="*/ 0 h 972"/>
                  <a:gd name="T82" fmla="*/ 0 w 856"/>
                  <a:gd name="T83" fmla="*/ 0 h 972"/>
                  <a:gd name="T84" fmla="*/ 0 w 856"/>
                  <a:gd name="T85" fmla="*/ 0 h 972"/>
                  <a:gd name="T86" fmla="*/ 0 w 856"/>
                  <a:gd name="T87" fmla="*/ 0 h 972"/>
                  <a:gd name="T88" fmla="*/ 0 w 856"/>
                  <a:gd name="T89" fmla="*/ 0 h 972"/>
                  <a:gd name="T90" fmla="*/ 0 w 856"/>
                  <a:gd name="T91" fmla="*/ 0 h 972"/>
                  <a:gd name="T92" fmla="*/ 0 w 856"/>
                  <a:gd name="T93" fmla="*/ 0 h 972"/>
                  <a:gd name="T94" fmla="*/ 0 w 856"/>
                  <a:gd name="T95" fmla="*/ 0 h 972"/>
                  <a:gd name="T96" fmla="*/ 0 w 856"/>
                  <a:gd name="T97" fmla="*/ 0 h 972"/>
                  <a:gd name="T98" fmla="*/ 0 w 856"/>
                  <a:gd name="T99" fmla="*/ 0 h 972"/>
                  <a:gd name="T100" fmla="*/ 0 w 856"/>
                  <a:gd name="T101" fmla="*/ 0 h 972"/>
                  <a:gd name="T102" fmla="*/ 0 w 856"/>
                  <a:gd name="T103" fmla="*/ 0 h 972"/>
                  <a:gd name="T104" fmla="*/ 0 w 856"/>
                  <a:gd name="T105" fmla="*/ 0 h 972"/>
                  <a:gd name="T106" fmla="*/ 0 w 856"/>
                  <a:gd name="T107" fmla="*/ 0 h 9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6"/>
                  <a:gd name="T163" fmla="*/ 0 h 972"/>
                  <a:gd name="T164" fmla="*/ 856 w 856"/>
                  <a:gd name="T165" fmla="*/ 972 h 97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6" h="972">
                    <a:moveTo>
                      <a:pt x="519" y="39"/>
                    </a:moveTo>
                    <a:lnTo>
                      <a:pt x="528" y="24"/>
                    </a:lnTo>
                    <a:lnTo>
                      <a:pt x="525" y="14"/>
                    </a:lnTo>
                    <a:lnTo>
                      <a:pt x="520" y="13"/>
                    </a:lnTo>
                    <a:lnTo>
                      <a:pt x="503" y="20"/>
                    </a:lnTo>
                    <a:lnTo>
                      <a:pt x="489" y="20"/>
                    </a:lnTo>
                    <a:lnTo>
                      <a:pt x="468" y="10"/>
                    </a:lnTo>
                    <a:lnTo>
                      <a:pt x="453" y="18"/>
                    </a:lnTo>
                    <a:lnTo>
                      <a:pt x="445" y="32"/>
                    </a:lnTo>
                    <a:lnTo>
                      <a:pt x="428" y="50"/>
                    </a:lnTo>
                    <a:lnTo>
                      <a:pt x="415" y="50"/>
                    </a:lnTo>
                    <a:lnTo>
                      <a:pt x="407" y="46"/>
                    </a:lnTo>
                    <a:lnTo>
                      <a:pt x="403" y="31"/>
                    </a:lnTo>
                    <a:lnTo>
                      <a:pt x="398" y="25"/>
                    </a:lnTo>
                    <a:lnTo>
                      <a:pt x="395" y="27"/>
                    </a:lnTo>
                    <a:lnTo>
                      <a:pt x="387" y="40"/>
                    </a:lnTo>
                    <a:lnTo>
                      <a:pt x="379" y="43"/>
                    </a:lnTo>
                    <a:lnTo>
                      <a:pt x="374" y="38"/>
                    </a:lnTo>
                    <a:lnTo>
                      <a:pt x="374" y="24"/>
                    </a:lnTo>
                    <a:lnTo>
                      <a:pt x="371" y="14"/>
                    </a:lnTo>
                    <a:lnTo>
                      <a:pt x="362" y="9"/>
                    </a:lnTo>
                    <a:lnTo>
                      <a:pt x="356" y="9"/>
                    </a:lnTo>
                    <a:lnTo>
                      <a:pt x="345" y="18"/>
                    </a:lnTo>
                    <a:lnTo>
                      <a:pt x="337" y="17"/>
                    </a:lnTo>
                    <a:lnTo>
                      <a:pt x="327" y="11"/>
                    </a:lnTo>
                    <a:lnTo>
                      <a:pt x="316" y="0"/>
                    </a:lnTo>
                    <a:lnTo>
                      <a:pt x="307" y="2"/>
                    </a:lnTo>
                    <a:lnTo>
                      <a:pt x="299" y="7"/>
                    </a:lnTo>
                    <a:lnTo>
                      <a:pt x="290" y="33"/>
                    </a:lnTo>
                    <a:lnTo>
                      <a:pt x="280" y="36"/>
                    </a:lnTo>
                    <a:lnTo>
                      <a:pt x="268" y="38"/>
                    </a:lnTo>
                    <a:lnTo>
                      <a:pt x="268" y="44"/>
                    </a:lnTo>
                    <a:lnTo>
                      <a:pt x="272" y="49"/>
                    </a:lnTo>
                    <a:lnTo>
                      <a:pt x="294" y="53"/>
                    </a:lnTo>
                    <a:lnTo>
                      <a:pt x="299" y="60"/>
                    </a:lnTo>
                    <a:lnTo>
                      <a:pt x="299" y="67"/>
                    </a:lnTo>
                    <a:lnTo>
                      <a:pt x="287" y="73"/>
                    </a:lnTo>
                    <a:lnTo>
                      <a:pt x="287" y="86"/>
                    </a:lnTo>
                    <a:lnTo>
                      <a:pt x="293" y="93"/>
                    </a:lnTo>
                    <a:lnTo>
                      <a:pt x="272" y="98"/>
                    </a:lnTo>
                    <a:lnTo>
                      <a:pt x="246" y="97"/>
                    </a:lnTo>
                    <a:lnTo>
                      <a:pt x="243" y="87"/>
                    </a:lnTo>
                    <a:lnTo>
                      <a:pt x="235" y="83"/>
                    </a:lnTo>
                    <a:lnTo>
                      <a:pt x="221" y="82"/>
                    </a:lnTo>
                    <a:lnTo>
                      <a:pt x="210" y="71"/>
                    </a:lnTo>
                    <a:lnTo>
                      <a:pt x="194" y="46"/>
                    </a:lnTo>
                    <a:lnTo>
                      <a:pt x="186" y="43"/>
                    </a:lnTo>
                    <a:lnTo>
                      <a:pt x="174" y="42"/>
                    </a:lnTo>
                    <a:lnTo>
                      <a:pt x="161" y="38"/>
                    </a:lnTo>
                    <a:lnTo>
                      <a:pt x="145" y="21"/>
                    </a:lnTo>
                    <a:lnTo>
                      <a:pt x="130" y="13"/>
                    </a:lnTo>
                    <a:lnTo>
                      <a:pt x="116" y="7"/>
                    </a:lnTo>
                    <a:lnTo>
                      <a:pt x="100" y="36"/>
                    </a:lnTo>
                    <a:lnTo>
                      <a:pt x="92" y="68"/>
                    </a:lnTo>
                    <a:lnTo>
                      <a:pt x="83" y="87"/>
                    </a:lnTo>
                    <a:lnTo>
                      <a:pt x="98" y="94"/>
                    </a:lnTo>
                    <a:lnTo>
                      <a:pt x="92" y="105"/>
                    </a:lnTo>
                    <a:lnTo>
                      <a:pt x="84" y="109"/>
                    </a:lnTo>
                    <a:lnTo>
                      <a:pt x="67" y="116"/>
                    </a:lnTo>
                    <a:lnTo>
                      <a:pt x="32" y="135"/>
                    </a:lnTo>
                    <a:lnTo>
                      <a:pt x="11" y="159"/>
                    </a:lnTo>
                    <a:lnTo>
                      <a:pt x="11" y="173"/>
                    </a:lnTo>
                    <a:lnTo>
                      <a:pt x="23" y="202"/>
                    </a:lnTo>
                    <a:lnTo>
                      <a:pt x="37" y="220"/>
                    </a:lnTo>
                    <a:lnTo>
                      <a:pt x="34" y="254"/>
                    </a:lnTo>
                    <a:lnTo>
                      <a:pt x="28" y="265"/>
                    </a:lnTo>
                    <a:lnTo>
                      <a:pt x="26" y="282"/>
                    </a:lnTo>
                    <a:lnTo>
                      <a:pt x="17" y="284"/>
                    </a:lnTo>
                    <a:lnTo>
                      <a:pt x="14" y="291"/>
                    </a:lnTo>
                    <a:lnTo>
                      <a:pt x="7" y="298"/>
                    </a:lnTo>
                    <a:lnTo>
                      <a:pt x="1" y="311"/>
                    </a:lnTo>
                    <a:lnTo>
                      <a:pt x="0" y="327"/>
                    </a:lnTo>
                    <a:lnTo>
                      <a:pt x="1" y="349"/>
                    </a:lnTo>
                    <a:lnTo>
                      <a:pt x="4" y="371"/>
                    </a:lnTo>
                    <a:lnTo>
                      <a:pt x="11" y="373"/>
                    </a:lnTo>
                    <a:lnTo>
                      <a:pt x="25" y="386"/>
                    </a:lnTo>
                    <a:lnTo>
                      <a:pt x="42" y="396"/>
                    </a:lnTo>
                    <a:lnTo>
                      <a:pt x="47" y="403"/>
                    </a:lnTo>
                    <a:lnTo>
                      <a:pt x="58" y="407"/>
                    </a:lnTo>
                    <a:lnTo>
                      <a:pt x="67" y="418"/>
                    </a:lnTo>
                    <a:lnTo>
                      <a:pt x="73" y="422"/>
                    </a:lnTo>
                    <a:lnTo>
                      <a:pt x="78" y="433"/>
                    </a:lnTo>
                    <a:lnTo>
                      <a:pt x="83" y="436"/>
                    </a:lnTo>
                    <a:lnTo>
                      <a:pt x="81" y="440"/>
                    </a:lnTo>
                    <a:lnTo>
                      <a:pt x="56" y="446"/>
                    </a:lnTo>
                    <a:lnTo>
                      <a:pt x="53" y="455"/>
                    </a:lnTo>
                    <a:lnTo>
                      <a:pt x="58" y="459"/>
                    </a:lnTo>
                    <a:lnTo>
                      <a:pt x="58" y="466"/>
                    </a:lnTo>
                    <a:lnTo>
                      <a:pt x="51" y="470"/>
                    </a:lnTo>
                    <a:lnTo>
                      <a:pt x="53" y="473"/>
                    </a:lnTo>
                    <a:lnTo>
                      <a:pt x="56" y="480"/>
                    </a:lnTo>
                    <a:lnTo>
                      <a:pt x="54" y="487"/>
                    </a:lnTo>
                    <a:lnTo>
                      <a:pt x="53" y="499"/>
                    </a:lnTo>
                    <a:lnTo>
                      <a:pt x="48" y="502"/>
                    </a:lnTo>
                    <a:lnTo>
                      <a:pt x="32" y="508"/>
                    </a:lnTo>
                    <a:lnTo>
                      <a:pt x="37" y="527"/>
                    </a:lnTo>
                    <a:lnTo>
                      <a:pt x="42" y="566"/>
                    </a:lnTo>
                    <a:lnTo>
                      <a:pt x="56" y="610"/>
                    </a:lnTo>
                    <a:lnTo>
                      <a:pt x="54" y="619"/>
                    </a:lnTo>
                    <a:lnTo>
                      <a:pt x="51" y="628"/>
                    </a:lnTo>
                    <a:lnTo>
                      <a:pt x="64" y="655"/>
                    </a:lnTo>
                    <a:lnTo>
                      <a:pt x="69" y="663"/>
                    </a:lnTo>
                    <a:lnTo>
                      <a:pt x="84" y="676"/>
                    </a:lnTo>
                    <a:lnTo>
                      <a:pt x="105" y="686"/>
                    </a:lnTo>
                    <a:lnTo>
                      <a:pt x="111" y="692"/>
                    </a:lnTo>
                    <a:lnTo>
                      <a:pt x="120" y="721"/>
                    </a:lnTo>
                    <a:lnTo>
                      <a:pt x="120" y="732"/>
                    </a:lnTo>
                    <a:lnTo>
                      <a:pt x="109" y="752"/>
                    </a:lnTo>
                    <a:lnTo>
                      <a:pt x="92" y="767"/>
                    </a:lnTo>
                    <a:lnTo>
                      <a:pt x="89" y="785"/>
                    </a:lnTo>
                    <a:lnTo>
                      <a:pt x="87" y="794"/>
                    </a:lnTo>
                    <a:lnTo>
                      <a:pt x="95" y="808"/>
                    </a:lnTo>
                    <a:lnTo>
                      <a:pt x="111" y="818"/>
                    </a:lnTo>
                    <a:lnTo>
                      <a:pt x="122" y="827"/>
                    </a:lnTo>
                    <a:lnTo>
                      <a:pt x="125" y="840"/>
                    </a:lnTo>
                    <a:lnTo>
                      <a:pt x="127" y="856"/>
                    </a:lnTo>
                    <a:lnTo>
                      <a:pt x="138" y="887"/>
                    </a:lnTo>
                    <a:lnTo>
                      <a:pt x="130" y="912"/>
                    </a:lnTo>
                    <a:lnTo>
                      <a:pt x="133" y="920"/>
                    </a:lnTo>
                    <a:lnTo>
                      <a:pt x="145" y="916"/>
                    </a:lnTo>
                    <a:lnTo>
                      <a:pt x="153" y="906"/>
                    </a:lnTo>
                    <a:lnTo>
                      <a:pt x="175" y="898"/>
                    </a:lnTo>
                    <a:lnTo>
                      <a:pt x="194" y="902"/>
                    </a:lnTo>
                    <a:lnTo>
                      <a:pt x="219" y="902"/>
                    </a:lnTo>
                    <a:lnTo>
                      <a:pt x="236" y="898"/>
                    </a:lnTo>
                    <a:lnTo>
                      <a:pt x="301" y="928"/>
                    </a:lnTo>
                    <a:lnTo>
                      <a:pt x="309" y="921"/>
                    </a:lnTo>
                    <a:lnTo>
                      <a:pt x="316" y="941"/>
                    </a:lnTo>
                    <a:lnTo>
                      <a:pt x="312" y="949"/>
                    </a:lnTo>
                    <a:lnTo>
                      <a:pt x="315" y="969"/>
                    </a:lnTo>
                    <a:lnTo>
                      <a:pt x="323" y="972"/>
                    </a:lnTo>
                    <a:lnTo>
                      <a:pt x="327" y="967"/>
                    </a:lnTo>
                    <a:lnTo>
                      <a:pt x="327" y="956"/>
                    </a:lnTo>
                    <a:lnTo>
                      <a:pt x="332" y="952"/>
                    </a:lnTo>
                    <a:lnTo>
                      <a:pt x="338" y="950"/>
                    </a:lnTo>
                    <a:lnTo>
                      <a:pt x="345" y="939"/>
                    </a:lnTo>
                    <a:lnTo>
                      <a:pt x="338" y="917"/>
                    </a:lnTo>
                    <a:lnTo>
                      <a:pt x="390" y="935"/>
                    </a:lnTo>
                    <a:lnTo>
                      <a:pt x="404" y="934"/>
                    </a:lnTo>
                    <a:lnTo>
                      <a:pt x="412" y="901"/>
                    </a:lnTo>
                    <a:lnTo>
                      <a:pt x="423" y="884"/>
                    </a:lnTo>
                    <a:lnTo>
                      <a:pt x="431" y="881"/>
                    </a:lnTo>
                    <a:lnTo>
                      <a:pt x="440" y="880"/>
                    </a:lnTo>
                    <a:lnTo>
                      <a:pt x="447" y="873"/>
                    </a:lnTo>
                    <a:lnTo>
                      <a:pt x="450" y="861"/>
                    </a:lnTo>
                    <a:lnTo>
                      <a:pt x="450" y="850"/>
                    </a:lnTo>
                    <a:lnTo>
                      <a:pt x="445" y="845"/>
                    </a:lnTo>
                    <a:lnTo>
                      <a:pt x="437" y="844"/>
                    </a:lnTo>
                    <a:lnTo>
                      <a:pt x="429" y="845"/>
                    </a:lnTo>
                    <a:lnTo>
                      <a:pt x="426" y="854"/>
                    </a:lnTo>
                    <a:lnTo>
                      <a:pt x="425" y="858"/>
                    </a:lnTo>
                    <a:lnTo>
                      <a:pt x="414" y="859"/>
                    </a:lnTo>
                    <a:lnTo>
                      <a:pt x="410" y="854"/>
                    </a:lnTo>
                    <a:lnTo>
                      <a:pt x="410" y="845"/>
                    </a:lnTo>
                    <a:lnTo>
                      <a:pt x="412" y="832"/>
                    </a:lnTo>
                    <a:lnTo>
                      <a:pt x="434" y="805"/>
                    </a:lnTo>
                    <a:lnTo>
                      <a:pt x="450" y="796"/>
                    </a:lnTo>
                    <a:lnTo>
                      <a:pt x="464" y="794"/>
                    </a:lnTo>
                    <a:lnTo>
                      <a:pt x="476" y="800"/>
                    </a:lnTo>
                    <a:lnTo>
                      <a:pt x="481" y="810"/>
                    </a:lnTo>
                    <a:lnTo>
                      <a:pt x="501" y="808"/>
                    </a:lnTo>
                    <a:lnTo>
                      <a:pt x="514" y="814"/>
                    </a:lnTo>
                    <a:lnTo>
                      <a:pt x="541" y="829"/>
                    </a:lnTo>
                    <a:lnTo>
                      <a:pt x="545" y="814"/>
                    </a:lnTo>
                    <a:lnTo>
                      <a:pt x="544" y="799"/>
                    </a:lnTo>
                    <a:lnTo>
                      <a:pt x="533" y="783"/>
                    </a:lnTo>
                    <a:lnTo>
                      <a:pt x="503" y="748"/>
                    </a:lnTo>
                    <a:lnTo>
                      <a:pt x="486" y="719"/>
                    </a:lnTo>
                    <a:lnTo>
                      <a:pt x="483" y="699"/>
                    </a:lnTo>
                    <a:lnTo>
                      <a:pt x="484" y="686"/>
                    </a:lnTo>
                    <a:lnTo>
                      <a:pt x="490" y="673"/>
                    </a:lnTo>
                    <a:lnTo>
                      <a:pt x="503" y="670"/>
                    </a:lnTo>
                    <a:lnTo>
                      <a:pt x="509" y="663"/>
                    </a:lnTo>
                    <a:lnTo>
                      <a:pt x="531" y="662"/>
                    </a:lnTo>
                    <a:lnTo>
                      <a:pt x="558" y="643"/>
                    </a:lnTo>
                    <a:lnTo>
                      <a:pt x="581" y="652"/>
                    </a:lnTo>
                    <a:lnTo>
                      <a:pt x="603" y="652"/>
                    </a:lnTo>
                    <a:lnTo>
                      <a:pt x="638" y="640"/>
                    </a:lnTo>
                    <a:lnTo>
                      <a:pt x="672" y="628"/>
                    </a:lnTo>
                    <a:lnTo>
                      <a:pt x="691" y="623"/>
                    </a:lnTo>
                    <a:lnTo>
                      <a:pt x="705" y="626"/>
                    </a:lnTo>
                    <a:lnTo>
                      <a:pt x="740" y="641"/>
                    </a:lnTo>
                    <a:lnTo>
                      <a:pt x="743" y="634"/>
                    </a:lnTo>
                    <a:lnTo>
                      <a:pt x="749" y="629"/>
                    </a:lnTo>
                    <a:lnTo>
                      <a:pt x="773" y="629"/>
                    </a:lnTo>
                    <a:lnTo>
                      <a:pt x="809" y="636"/>
                    </a:lnTo>
                    <a:lnTo>
                      <a:pt x="834" y="640"/>
                    </a:lnTo>
                    <a:lnTo>
                      <a:pt x="843" y="636"/>
                    </a:lnTo>
                    <a:lnTo>
                      <a:pt x="846" y="623"/>
                    </a:lnTo>
                    <a:lnTo>
                      <a:pt x="842" y="612"/>
                    </a:lnTo>
                    <a:lnTo>
                      <a:pt x="834" y="596"/>
                    </a:lnTo>
                    <a:lnTo>
                      <a:pt x="832" y="583"/>
                    </a:lnTo>
                    <a:lnTo>
                      <a:pt x="839" y="568"/>
                    </a:lnTo>
                    <a:lnTo>
                      <a:pt x="856" y="542"/>
                    </a:lnTo>
                    <a:lnTo>
                      <a:pt x="856" y="527"/>
                    </a:lnTo>
                    <a:lnTo>
                      <a:pt x="848" y="521"/>
                    </a:lnTo>
                    <a:lnTo>
                      <a:pt x="837" y="526"/>
                    </a:lnTo>
                    <a:lnTo>
                      <a:pt x="828" y="526"/>
                    </a:lnTo>
                    <a:lnTo>
                      <a:pt x="824" y="519"/>
                    </a:lnTo>
                    <a:lnTo>
                      <a:pt x="832" y="497"/>
                    </a:lnTo>
                    <a:lnTo>
                      <a:pt x="840" y="470"/>
                    </a:lnTo>
                    <a:lnTo>
                      <a:pt x="839" y="430"/>
                    </a:lnTo>
                    <a:lnTo>
                      <a:pt x="831" y="418"/>
                    </a:lnTo>
                    <a:lnTo>
                      <a:pt x="824" y="411"/>
                    </a:lnTo>
                    <a:lnTo>
                      <a:pt x="818" y="413"/>
                    </a:lnTo>
                    <a:lnTo>
                      <a:pt x="795" y="424"/>
                    </a:lnTo>
                    <a:lnTo>
                      <a:pt x="782" y="421"/>
                    </a:lnTo>
                    <a:lnTo>
                      <a:pt x="770" y="413"/>
                    </a:lnTo>
                    <a:lnTo>
                      <a:pt x="741" y="397"/>
                    </a:lnTo>
                    <a:lnTo>
                      <a:pt x="735" y="385"/>
                    </a:lnTo>
                    <a:lnTo>
                      <a:pt x="735" y="374"/>
                    </a:lnTo>
                    <a:lnTo>
                      <a:pt x="732" y="364"/>
                    </a:lnTo>
                    <a:lnTo>
                      <a:pt x="721" y="356"/>
                    </a:lnTo>
                    <a:lnTo>
                      <a:pt x="707" y="355"/>
                    </a:lnTo>
                    <a:lnTo>
                      <a:pt x="691" y="355"/>
                    </a:lnTo>
                    <a:lnTo>
                      <a:pt x="677" y="357"/>
                    </a:lnTo>
                    <a:lnTo>
                      <a:pt x="671" y="363"/>
                    </a:lnTo>
                    <a:lnTo>
                      <a:pt x="668" y="371"/>
                    </a:lnTo>
                    <a:lnTo>
                      <a:pt x="661" y="373"/>
                    </a:lnTo>
                    <a:lnTo>
                      <a:pt x="652" y="373"/>
                    </a:lnTo>
                    <a:lnTo>
                      <a:pt x="646" y="371"/>
                    </a:lnTo>
                    <a:lnTo>
                      <a:pt x="643" y="360"/>
                    </a:lnTo>
                    <a:lnTo>
                      <a:pt x="638" y="356"/>
                    </a:lnTo>
                    <a:lnTo>
                      <a:pt x="622" y="356"/>
                    </a:lnTo>
                    <a:lnTo>
                      <a:pt x="621" y="331"/>
                    </a:lnTo>
                    <a:lnTo>
                      <a:pt x="622" y="323"/>
                    </a:lnTo>
                    <a:lnTo>
                      <a:pt x="630" y="315"/>
                    </a:lnTo>
                    <a:lnTo>
                      <a:pt x="643" y="313"/>
                    </a:lnTo>
                    <a:lnTo>
                      <a:pt x="658" y="313"/>
                    </a:lnTo>
                    <a:lnTo>
                      <a:pt x="668" y="311"/>
                    </a:lnTo>
                    <a:lnTo>
                      <a:pt x="675" y="302"/>
                    </a:lnTo>
                    <a:lnTo>
                      <a:pt x="675" y="293"/>
                    </a:lnTo>
                    <a:lnTo>
                      <a:pt x="680" y="286"/>
                    </a:lnTo>
                    <a:lnTo>
                      <a:pt x="694" y="276"/>
                    </a:lnTo>
                    <a:lnTo>
                      <a:pt x="701" y="266"/>
                    </a:lnTo>
                    <a:lnTo>
                      <a:pt x="701" y="258"/>
                    </a:lnTo>
                    <a:lnTo>
                      <a:pt x="696" y="250"/>
                    </a:lnTo>
                    <a:lnTo>
                      <a:pt x="672" y="240"/>
                    </a:lnTo>
                    <a:lnTo>
                      <a:pt x="663" y="232"/>
                    </a:lnTo>
                    <a:lnTo>
                      <a:pt x="665" y="220"/>
                    </a:lnTo>
                    <a:lnTo>
                      <a:pt x="668" y="211"/>
                    </a:lnTo>
                    <a:lnTo>
                      <a:pt x="683" y="200"/>
                    </a:lnTo>
                    <a:lnTo>
                      <a:pt x="685" y="189"/>
                    </a:lnTo>
                    <a:lnTo>
                      <a:pt x="682" y="182"/>
                    </a:lnTo>
                    <a:lnTo>
                      <a:pt x="671" y="170"/>
                    </a:lnTo>
                    <a:lnTo>
                      <a:pt x="660" y="167"/>
                    </a:lnTo>
                    <a:lnTo>
                      <a:pt x="649" y="170"/>
                    </a:lnTo>
                    <a:lnTo>
                      <a:pt x="625" y="186"/>
                    </a:lnTo>
                    <a:lnTo>
                      <a:pt x="611" y="189"/>
                    </a:lnTo>
                    <a:lnTo>
                      <a:pt x="603" y="188"/>
                    </a:lnTo>
                    <a:lnTo>
                      <a:pt x="600" y="185"/>
                    </a:lnTo>
                    <a:lnTo>
                      <a:pt x="602" y="178"/>
                    </a:lnTo>
                    <a:lnTo>
                      <a:pt x="628" y="166"/>
                    </a:lnTo>
                    <a:lnTo>
                      <a:pt x="639" y="156"/>
                    </a:lnTo>
                    <a:lnTo>
                      <a:pt x="641" y="151"/>
                    </a:lnTo>
                    <a:lnTo>
                      <a:pt x="636" y="146"/>
                    </a:lnTo>
                    <a:lnTo>
                      <a:pt x="611" y="151"/>
                    </a:lnTo>
                    <a:lnTo>
                      <a:pt x="603" y="148"/>
                    </a:lnTo>
                    <a:lnTo>
                      <a:pt x="602" y="142"/>
                    </a:lnTo>
                    <a:lnTo>
                      <a:pt x="613" y="130"/>
                    </a:lnTo>
                    <a:lnTo>
                      <a:pt x="630" y="113"/>
                    </a:lnTo>
                    <a:lnTo>
                      <a:pt x="655" y="100"/>
                    </a:lnTo>
                    <a:lnTo>
                      <a:pt x="663" y="89"/>
                    </a:lnTo>
                    <a:lnTo>
                      <a:pt x="661" y="80"/>
                    </a:lnTo>
                    <a:lnTo>
                      <a:pt x="658" y="75"/>
                    </a:lnTo>
                    <a:lnTo>
                      <a:pt x="633" y="82"/>
                    </a:lnTo>
                    <a:lnTo>
                      <a:pt x="619" y="78"/>
                    </a:lnTo>
                    <a:lnTo>
                      <a:pt x="608" y="72"/>
                    </a:lnTo>
                    <a:lnTo>
                      <a:pt x="586" y="55"/>
                    </a:lnTo>
                    <a:lnTo>
                      <a:pt x="567" y="46"/>
                    </a:lnTo>
                    <a:lnTo>
                      <a:pt x="552" y="43"/>
                    </a:lnTo>
                    <a:lnTo>
                      <a:pt x="539" y="44"/>
                    </a:lnTo>
                    <a:lnTo>
                      <a:pt x="519" y="39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5" name="Freeform 59"/>
              <p:cNvSpPr>
                <a:spLocks/>
              </p:cNvSpPr>
              <p:nvPr/>
            </p:nvSpPr>
            <p:spPr bwMode="auto">
              <a:xfrm>
                <a:off x="3598" y="1628"/>
                <a:ext cx="170" cy="166"/>
              </a:xfrm>
              <a:custGeom>
                <a:avLst/>
                <a:gdLst>
                  <a:gd name="T0" fmla="*/ 0 w 443"/>
                  <a:gd name="T1" fmla="*/ 0 h 432"/>
                  <a:gd name="T2" fmla="*/ 0 w 443"/>
                  <a:gd name="T3" fmla="*/ 0 h 432"/>
                  <a:gd name="T4" fmla="*/ 0 w 443"/>
                  <a:gd name="T5" fmla="*/ 0 h 432"/>
                  <a:gd name="T6" fmla="*/ 0 w 443"/>
                  <a:gd name="T7" fmla="*/ 0 h 432"/>
                  <a:gd name="T8" fmla="*/ 0 w 443"/>
                  <a:gd name="T9" fmla="*/ 0 h 432"/>
                  <a:gd name="T10" fmla="*/ 0 w 443"/>
                  <a:gd name="T11" fmla="*/ 0 h 432"/>
                  <a:gd name="T12" fmla="*/ 0 w 443"/>
                  <a:gd name="T13" fmla="*/ 0 h 432"/>
                  <a:gd name="T14" fmla="*/ 0 w 443"/>
                  <a:gd name="T15" fmla="*/ 0 h 432"/>
                  <a:gd name="T16" fmla="*/ 0 w 443"/>
                  <a:gd name="T17" fmla="*/ 0 h 432"/>
                  <a:gd name="T18" fmla="*/ 0 w 443"/>
                  <a:gd name="T19" fmla="*/ 0 h 432"/>
                  <a:gd name="T20" fmla="*/ 0 w 443"/>
                  <a:gd name="T21" fmla="*/ 0 h 432"/>
                  <a:gd name="T22" fmla="*/ 0 w 443"/>
                  <a:gd name="T23" fmla="*/ 0 h 432"/>
                  <a:gd name="T24" fmla="*/ 0 w 443"/>
                  <a:gd name="T25" fmla="*/ 0 h 432"/>
                  <a:gd name="T26" fmla="*/ 0 w 443"/>
                  <a:gd name="T27" fmla="*/ 0 h 432"/>
                  <a:gd name="T28" fmla="*/ 0 w 443"/>
                  <a:gd name="T29" fmla="*/ 0 h 432"/>
                  <a:gd name="T30" fmla="*/ 0 w 443"/>
                  <a:gd name="T31" fmla="*/ 0 h 432"/>
                  <a:gd name="T32" fmla="*/ 0 w 443"/>
                  <a:gd name="T33" fmla="*/ 0 h 432"/>
                  <a:gd name="T34" fmla="*/ 0 w 443"/>
                  <a:gd name="T35" fmla="*/ 0 h 432"/>
                  <a:gd name="T36" fmla="*/ 0 w 443"/>
                  <a:gd name="T37" fmla="*/ 0 h 432"/>
                  <a:gd name="T38" fmla="*/ 0 w 443"/>
                  <a:gd name="T39" fmla="*/ 0 h 432"/>
                  <a:gd name="T40" fmla="*/ 0 w 443"/>
                  <a:gd name="T41" fmla="*/ 0 h 432"/>
                  <a:gd name="T42" fmla="*/ 0 w 443"/>
                  <a:gd name="T43" fmla="*/ 0 h 432"/>
                  <a:gd name="T44" fmla="*/ 0 w 443"/>
                  <a:gd name="T45" fmla="*/ 0 h 432"/>
                  <a:gd name="T46" fmla="*/ 0 w 443"/>
                  <a:gd name="T47" fmla="*/ 0 h 432"/>
                  <a:gd name="T48" fmla="*/ 0 w 443"/>
                  <a:gd name="T49" fmla="*/ 0 h 432"/>
                  <a:gd name="T50" fmla="*/ 0 w 443"/>
                  <a:gd name="T51" fmla="*/ 0 h 432"/>
                  <a:gd name="T52" fmla="*/ 0 w 443"/>
                  <a:gd name="T53" fmla="*/ 0 h 432"/>
                  <a:gd name="T54" fmla="*/ 0 w 443"/>
                  <a:gd name="T55" fmla="*/ 0 h 432"/>
                  <a:gd name="T56" fmla="*/ 0 w 443"/>
                  <a:gd name="T57" fmla="*/ 0 h 432"/>
                  <a:gd name="T58" fmla="*/ 0 w 443"/>
                  <a:gd name="T59" fmla="*/ 0 h 432"/>
                  <a:gd name="T60" fmla="*/ 0 w 443"/>
                  <a:gd name="T61" fmla="*/ 0 h 432"/>
                  <a:gd name="T62" fmla="*/ 0 w 443"/>
                  <a:gd name="T63" fmla="*/ 0 h 432"/>
                  <a:gd name="T64" fmla="*/ 0 w 443"/>
                  <a:gd name="T65" fmla="*/ 0 h 432"/>
                  <a:gd name="T66" fmla="*/ 0 w 443"/>
                  <a:gd name="T67" fmla="*/ 0 h 432"/>
                  <a:gd name="T68" fmla="*/ 0 w 443"/>
                  <a:gd name="T69" fmla="*/ 0 h 432"/>
                  <a:gd name="T70" fmla="*/ 0 w 443"/>
                  <a:gd name="T71" fmla="*/ 0 h 432"/>
                  <a:gd name="T72" fmla="*/ 0 w 443"/>
                  <a:gd name="T73" fmla="*/ 0 h 432"/>
                  <a:gd name="T74" fmla="*/ 0 w 443"/>
                  <a:gd name="T75" fmla="*/ 0 h 432"/>
                  <a:gd name="T76" fmla="*/ 0 w 443"/>
                  <a:gd name="T77" fmla="*/ 0 h 432"/>
                  <a:gd name="T78" fmla="*/ 0 w 443"/>
                  <a:gd name="T79" fmla="*/ 0 h 432"/>
                  <a:gd name="T80" fmla="*/ 0 w 443"/>
                  <a:gd name="T81" fmla="*/ 0 h 432"/>
                  <a:gd name="T82" fmla="*/ 0 w 443"/>
                  <a:gd name="T83" fmla="*/ 0 h 432"/>
                  <a:gd name="T84" fmla="*/ 0 w 443"/>
                  <a:gd name="T85" fmla="*/ 0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3"/>
                  <a:gd name="T130" fmla="*/ 0 h 432"/>
                  <a:gd name="T131" fmla="*/ 443 w 443"/>
                  <a:gd name="T132" fmla="*/ 432 h 4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3" h="432">
                    <a:moveTo>
                      <a:pt x="60" y="144"/>
                    </a:moveTo>
                    <a:lnTo>
                      <a:pt x="73" y="99"/>
                    </a:lnTo>
                    <a:lnTo>
                      <a:pt x="91" y="83"/>
                    </a:lnTo>
                    <a:lnTo>
                      <a:pt x="104" y="76"/>
                    </a:lnTo>
                    <a:lnTo>
                      <a:pt x="109" y="58"/>
                    </a:lnTo>
                    <a:lnTo>
                      <a:pt x="123" y="46"/>
                    </a:lnTo>
                    <a:lnTo>
                      <a:pt x="159" y="32"/>
                    </a:lnTo>
                    <a:lnTo>
                      <a:pt x="184" y="40"/>
                    </a:lnTo>
                    <a:lnTo>
                      <a:pt x="204" y="39"/>
                    </a:lnTo>
                    <a:lnTo>
                      <a:pt x="218" y="31"/>
                    </a:lnTo>
                    <a:lnTo>
                      <a:pt x="229" y="29"/>
                    </a:lnTo>
                    <a:lnTo>
                      <a:pt x="256" y="31"/>
                    </a:lnTo>
                    <a:lnTo>
                      <a:pt x="265" y="31"/>
                    </a:lnTo>
                    <a:lnTo>
                      <a:pt x="291" y="26"/>
                    </a:lnTo>
                    <a:lnTo>
                      <a:pt x="311" y="19"/>
                    </a:lnTo>
                    <a:lnTo>
                      <a:pt x="323" y="0"/>
                    </a:lnTo>
                    <a:lnTo>
                      <a:pt x="352" y="18"/>
                    </a:lnTo>
                    <a:lnTo>
                      <a:pt x="360" y="29"/>
                    </a:lnTo>
                    <a:lnTo>
                      <a:pt x="355" y="40"/>
                    </a:lnTo>
                    <a:lnTo>
                      <a:pt x="339" y="55"/>
                    </a:lnTo>
                    <a:lnTo>
                      <a:pt x="338" y="77"/>
                    </a:lnTo>
                    <a:lnTo>
                      <a:pt x="383" y="99"/>
                    </a:lnTo>
                    <a:lnTo>
                      <a:pt x="405" y="106"/>
                    </a:lnTo>
                    <a:lnTo>
                      <a:pt x="432" y="105"/>
                    </a:lnTo>
                    <a:lnTo>
                      <a:pt x="443" y="110"/>
                    </a:lnTo>
                    <a:lnTo>
                      <a:pt x="433" y="124"/>
                    </a:lnTo>
                    <a:lnTo>
                      <a:pt x="422" y="127"/>
                    </a:lnTo>
                    <a:lnTo>
                      <a:pt x="418" y="134"/>
                    </a:lnTo>
                    <a:lnTo>
                      <a:pt x="397" y="130"/>
                    </a:lnTo>
                    <a:lnTo>
                      <a:pt x="410" y="170"/>
                    </a:lnTo>
                    <a:lnTo>
                      <a:pt x="410" y="201"/>
                    </a:lnTo>
                    <a:lnTo>
                      <a:pt x="400" y="221"/>
                    </a:lnTo>
                    <a:lnTo>
                      <a:pt x="383" y="225"/>
                    </a:lnTo>
                    <a:lnTo>
                      <a:pt x="352" y="232"/>
                    </a:lnTo>
                    <a:lnTo>
                      <a:pt x="345" y="240"/>
                    </a:lnTo>
                    <a:lnTo>
                      <a:pt x="347" y="257"/>
                    </a:lnTo>
                    <a:lnTo>
                      <a:pt x="358" y="258"/>
                    </a:lnTo>
                    <a:lnTo>
                      <a:pt x="361" y="287"/>
                    </a:lnTo>
                    <a:lnTo>
                      <a:pt x="353" y="288"/>
                    </a:lnTo>
                    <a:lnTo>
                      <a:pt x="338" y="310"/>
                    </a:lnTo>
                    <a:lnTo>
                      <a:pt x="330" y="313"/>
                    </a:lnTo>
                    <a:lnTo>
                      <a:pt x="308" y="312"/>
                    </a:lnTo>
                    <a:lnTo>
                      <a:pt x="298" y="315"/>
                    </a:lnTo>
                    <a:lnTo>
                      <a:pt x="283" y="330"/>
                    </a:lnTo>
                    <a:lnTo>
                      <a:pt x="262" y="328"/>
                    </a:lnTo>
                    <a:lnTo>
                      <a:pt x="261" y="393"/>
                    </a:lnTo>
                    <a:lnTo>
                      <a:pt x="248" y="394"/>
                    </a:lnTo>
                    <a:lnTo>
                      <a:pt x="250" y="407"/>
                    </a:lnTo>
                    <a:lnTo>
                      <a:pt x="229" y="407"/>
                    </a:lnTo>
                    <a:lnTo>
                      <a:pt x="196" y="411"/>
                    </a:lnTo>
                    <a:lnTo>
                      <a:pt x="185" y="419"/>
                    </a:lnTo>
                    <a:lnTo>
                      <a:pt x="176" y="429"/>
                    </a:lnTo>
                    <a:lnTo>
                      <a:pt x="149" y="432"/>
                    </a:lnTo>
                    <a:lnTo>
                      <a:pt x="143" y="421"/>
                    </a:lnTo>
                    <a:lnTo>
                      <a:pt x="113" y="403"/>
                    </a:lnTo>
                    <a:lnTo>
                      <a:pt x="134" y="371"/>
                    </a:lnTo>
                    <a:lnTo>
                      <a:pt x="127" y="356"/>
                    </a:lnTo>
                    <a:lnTo>
                      <a:pt x="132" y="345"/>
                    </a:lnTo>
                    <a:lnTo>
                      <a:pt x="137" y="339"/>
                    </a:lnTo>
                    <a:lnTo>
                      <a:pt x="148" y="349"/>
                    </a:lnTo>
                    <a:lnTo>
                      <a:pt x="154" y="348"/>
                    </a:lnTo>
                    <a:lnTo>
                      <a:pt x="159" y="338"/>
                    </a:lnTo>
                    <a:lnTo>
                      <a:pt x="168" y="327"/>
                    </a:lnTo>
                    <a:lnTo>
                      <a:pt x="170" y="317"/>
                    </a:lnTo>
                    <a:lnTo>
                      <a:pt x="163" y="308"/>
                    </a:lnTo>
                    <a:lnTo>
                      <a:pt x="145" y="294"/>
                    </a:lnTo>
                    <a:lnTo>
                      <a:pt x="115" y="281"/>
                    </a:lnTo>
                    <a:lnTo>
                      <a:pt x="105" y="272"/>
                    </a:lnTo>
                    <a:lnTo>
                      <a:pt x="109" y="261"/>
                    </a:lnTo>
                    <a:lnTo>
                      <a:pt x="123" y="248"/>
                    </a:lnTo>
                    <a:lnTo>
                      <a:pt x="124" y="240"/>
                    </a:lnTo>
                    <a:lnTo>
                      <a:pt x="120" y="237"/>
                    </a:lnTo>
                    <a:lnTo>
                      <a:pt x="36" y="252"/>
                    </a:lnTo>
                    <a:lnTo>
                      <a:pt x="7" y="250"/>
                    </a:lnTo>
                    <a:lnTo>
                      <a:pt x="0" y="243"/>
                    </a:lnTo>
                    <a:lnTo>
                      <a:pt x="0" y="236"/>
                    </a:lnTo>
                    <a:lnTo>
                      <a:pt x="8" y="229"/>
                    </a:lnTo>
                    <a:lnTo>
                      <a:pt x="47" y="212"/>
                    </a:lnTo>
                    <a:lnTo>
                      <a:pt x="55" y="207"/>
                    </a:lnTo>
                    <a:lnTo>
                      <a:pt x="36" y="208"/>
                    </a:lnTo>
                    <a:lnTo>
                      <a:pt x="29" y="206"/>
                    </a:lnTo>
                    <a:lnTo>
                      <a:pt x="35" y="195"/>
                    </a:lnTo>
                    <a:lnTo>
                      <a:pt x="73" y="184"/>
                    </a:lnTo>
                    <a:lnTo>
                      <a:pt x="82" y="177"/>
                    </a:lnTo>
                    <a:lnTo>
                      <a:pt x="93" y="159"/>
                    </a:lnTo>
                    <a:lnTo>
                      <a:pt x="98" y="145"/>
                    </a:lnTo>
                    <a:lnTo>
                      <a:pt x="60" y="144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6" name="Freeform 60"/>
              <p:cNvSpPr>
                <a:spLocks/>
              </p:cNvSpPr>
              <p:nvPr/>
            </p:nvSpPr>
            <p:spPr bwMode="auto">
              <a:xfrm>
                <a:off x="3426" y="2934"/>
                <a:ext cx="94" cy="93"/>
              </a:xfrm>
              <a:custGeom>
                <a:avLst/>
                <a:gdLst>
                  <a:gd name="T0" fmla="*/ 0 w 245"/>
                  <a:gd name="T1" fmla="*/ 0 h 241"/>
                  <a:gd name="T2" fmla="*/ 0 w 245"/>
                  <a:gd name="T3" fmla="*/ 0 h 241"/>
                  <a:gd name="T4" fmla="*/ 0 w 245"/>
                  <a:gd name="T5" fmla="*/ 0 h 241"/>
                  <a:gd name="T6" fmla="*/ 0 w 245"/>
                  <a:gd name="T7" fmla="*/ 0 h 241"/>
                  <a:gd name="T8" fmla="*/ 0 w 245"/>
                  <a:gd name="T9" fmla="*/ 0 h 241"/>
                  <a:gd name="T10" fmla="*/ 0 w 245"/>
                  <a:gd name="T11" fmla="*/ 0 h 241"/>
                  <a:gd name="T12" fmla="*/ 0 w 245"/>
                  <a:gd name="T13" fmla="*/ 0 h 241"/>
                  <a:gd name="T14" fmla="*/ 0 w 245"/>
                  <a:gd name="T15" fmla="*/ 0 h 241"/>
                  <a:gd name="T16" fmla="*/ 0 w 245"/>
                  <a:gd name="T17" fmla="*/ 0 h 241"/>
                  <a:gd name="T18" fmla="*/ 0 w 245"/>
                  <a:gd name="T19" fmla="*/ 0 h 241"/>
                  <a:gd name="T20" fmla="*/ 0 w 245"/>
                  <a:gd name="T21" fmla="*/ 0 h 241"/>
                  <a:gd name="T22" fmla="*/ 0 w 245"/>
                  <a:gd name="T23" fmla="*/ 0 h 241"/>
                  <a:gd name="T24" fmla="*/ 0 w 245"/>
                  <a:gd name="T25" fmla="*/ 0 h 241"/>
                  <a:gd name="T26" fmla="*/ 0 w 245"/>
                  <a:gd name="T27" fmla="*/ 0 h 241"/>
                  <a:gd name="T28" fmla="*/ 0 w 245"/>
                  <a:gd name="T29" fmla="*/ 0 h 241"/>
                  <a:gd name="T30" fmla="*/ 0 w 245"/>
                  <a:gd name="T31" fmla="*/ 0 h 241"/>
                  <a:gd name="T32" fmla="*/ 0 w 245"/>
                  <a:gd name="T33" fmla="*/ 0 h 241"/>
                  <a:gd name="T34" fmla="*/ 0 w 245"/>
                  <a:gd name="T35" fmla="*/ 0 h 241"/>
                  <a:gd name="T36" fmla="*/ 0 w 245"/>
                  <a:gd name="T37" fmla="*/ 0 h 241"/>
                  <a:gd name="T38" fmla="*/ 0 w 245"/>
                  <a:gd name="T39" fmla="*/ 0 h 241"/>
                  <a:gd name="T40" fmla="*/ 0 w 245"/>
                  <a:gd name="T41" fmla="*/ 0 h 241"/>
                  <a:gd name="T42" fmla="*/ 0 w 245"/>
                  <a:gd name="T43" fmla="*/ 0 h 241"/>
                  <a:gd name="T44" fmla="*/ 0 w 245"/>
                  <a:gd name="T45" fmla="*/ 0 h 241"/>
                  <a:gd name="T46" fmla="*/ 0 w 245"/>
                  <a:gd name="T47" fmla="*/ 0 h 241"/>
                  <a:gd name="T48" fmla="*/ 0 w 245"/>
                  <a:gd name="T49" fmla="*/ 0 h 241"/>
                  <a:gd name="T50" fmla="*/ 0 w 245"/>
                  <a:gd name="T51" fmla="*/ 0 h 241"/>
                  <a:gd name="T52" fmla="*/ 0 w 245"/>
                  <a:gd name="T53" fmla="*/ 0 h 241"/>
                  <a:gd name="T54" fmla="*/ 0 w 245"/>
                  <a:gd name="T55" fmla="*/ 0 h 241"/>
                  <a:gd name="T56" fmla="*/ 0 w 245"/>
                  <a:gd name="T57" fmla="*/ 0 h 241"/>
                  <a:gd name="T58" fmla="*/ 0 w 245"/>
                  <a:gd name="T59" fmla="*/ 0 h 241"/>
                  <a:gd name="T60" fmla="*/ 0 w 245"/>
                  <a:gd name="T61" fmla="*/ 0 h 241"/>
                  <a:gd name="T62" fmla="*/ 0 w 245"/>
                  <a:gd name="T63" fmla="*/ 0 h 241"/>
                  <a:gd name="T64" fmla="*/ 0 w 245"/>
                  <a:gd name="T65" fmla="*/ 0 h 241"/>
                  <a:gd name="T66" fmla="*/ 0 w 245"/>
                  <a:gd name="T67" fmla="*/ 0 h 241"/>
                  <a:gd name="T68" fmla="*/ 0 w 245"/>
                  <a:gd name="T69" fmla="*/ 0 h 241"/>
                  <a:gd name="T70" fmla="*/ 0 w 245"/>
                  <a:gd name="T71" fmla="*/ 0 h 241"/>
                  <a:gd name="T72" fmla="*/ 0 w 245"/>
                  <a:gd name="T73" fmla="*/ 0 h 241"/>
                  <a:gd name="T74" fmla="*/ 0 w 245"/>
                  <a:gd name="T75" fmla="*/ 0 h 241"/>
                  <a:gd name="T76" fmla="*/ 0 w 245"/>
                  <a:gd name="T77" fmla="*/ 0 h 241"/>
                  <a:gd name="T78" fmla="*/ 0 w 245"/>
                  <a:gd name="T79" fmla="*/ 0 h 241"/>
                  <a:gd name="T80" fmla="*/ 0 w 245"/>
                  <a:gd name="T81" fmla="*/ 0 h 241"/>
                  <a:gd name="T82" fmla="*/ 0 w 245"/>
                  <a:gd name="T83" fmla="*/ 0 h 241"/>
                  <a:gd name="T84" fmla="*/ 0 w 245"/>
                  <a:gd name="T85" fmla="*/ 0 h 241"/>
                  <a:gd name="T86" fmla="*/ 0 w 245"/>
                  <a:gd name="T87" fmla="*/ 0 h 241"/>
                  <a:gd name="T88" fmla="*/ 0 w 245"/>
                  <a:gd name="T89" fmla="*/ 0 h 241"/>
                  <a:gd name="T90" fmla="*/ 0 w 245"/>
                  <a:gd name="T91" fmla="*/ 0 h 241"/>
                  <a:gd name="T92" fmla="*/ 0 w 245"/>
                  <a:gd name="T93" fmla="*/ 0 h 241"/>
                  <a:gd name="T94" fmla="*/ 0 w 245"/>
                  <a:gd name="T95" fmla="*/ 0 h 241"/>
                  <a:gd name="T96" fmla="*/ 0 w 245"/>
                  <a:gd name="T97" fmla="*/ 0 h 24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5"/>
                  <a:gd name="T148" fmla="*/ 0 h 241"/>
                  <a:gd name="T149" fmla="*/ 245 w 245"/>
                  <a:gd name="T150" fmla="*/ 241 h 24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5" h="241">
                    <a:moveTo>
                      <a:pt x="173" y="31"/>
                    </a:moveTo>
                    <a:lnTo>
                      <a:pt x="170" y="40"/>
                    </a:lnTo>
                    <a:lnTo>
                      <a:pt x="160" y="45"/>
                    </a:lnTo>
                    <a:lnTo>
                      <a:pt x="176" y="57"/>
                    </a:lnTo>
                    <a:lnTo>
                      <a:pt x="176" y="64"/>
                    </a:lnTo>
                    <a:lnTo>
                      <a:pt x="181" y="66"/>
                    </a:lnTo>
                    <a:lnTo>
                      <a:pt x="189" y="60"/>
                    </a:lnTo>
                    <a:lnTo>
                      <a:pt x="201" y="56"/>
                    </a:lnTo>
                    <a:lnTo>
                      <a:pt x="211" y="59"/>
                    </a:lnTo>
                    <a:lnTo>
                      <a:pt x="237" y="96"/>
                    </a:lnTo>
                    <a:lnTo>
                      <a:pt x="245" y="114"/>
                    </a:lnTo>
                    <a:lnTo>
                      <a:pt x="242" y="119"/>
                    </a:lnTo>
                    <a:lnTo>
                      <a:pt x="211" y="129"/>
                    </a:lnTo>
                    <a:lnTo>
                      <a:pt x="201" y="137"/>
                    </a:lnTo>
                    <a:lnTo>
                      <a:pt x="203" y="157"/>
                    </a:lnTo>
                    <a:lnTo>
                      <a:pt x="212" y="179"/>
                    </a:lnTo>
                    <a:lnTo>
                      <a:pt x="223" y="191"/>
                    </a:lnTo>
                    <a:lnTo>
                      <a:pt x="217" y="224"/>
                    </a:lnTo>
                    <a:lnTo>
                      <a:pt x="203" y="235"/>
                    </a:lnTo>
                    <a:lnTo>
                      <a:pt x="148" y="231"/>
                    </a:lnTo>
                    <a:lnTo>
                      <a:pt x="91" y="241"/>
                    </a:lnTo>
                    <a:lnTo>
                      <a:pt x="79" y="223"/>
                    </a:lnTo>
                    <a:lnTo>
                      <a:pt x="77" y="216"/>
                    </a:lnTo>
                    <a:lnTo>
                      <a:pt x="82" y="208"/>
                    </a:lnTo>
                    <a:lnTo>
                      <a:pt x="80" y="198"/>
                    </a:lnTo>
                    <a:lnTo>
                      <a:pt x="73" y="191"/>
                    </a:lnTo>
                    <a:lnTo>
                      <a:pt x="46" y="188"/>
                    </a:lnTo>
                    <a:lnTo>
                      <a:pt x="33" y="179"/>
                    </a:lnTo>
                    <a:lnTo>
                      <a:pt x="16" y="173"/>
                    </a:lnTo>
                    <a:lnTo>
                      <a:pt x="13" y="169"/>
                    </a:lnTo>
                    <a:lnTo>
                      <a:pt x="13" y="162"/>
                    </a:lnTo>
                    <a:lnTo>
                      <a:pt x="18" y="150"/>
                    </a:lnTo>
                    <a:lnTo>
                      <a:pt x="11" y="143"/>
                    </a:lnTo>
                    <a:lnTo>
                      <a:pt x="26" y="114"/>
                    </a:lnTo>
                    <a:lnTo>
                      <a:pt x="26" y="85"/>
                    </a:lnTo>
                    <a:lnTo>
                      <a:pt x="0" y="70"/>
                    </a:lnTo>
                    <a:lnTo>
                      <a:pt x="4" y="37"/>
                    </a:lnTo>
                    <a:lnTo>
                      <a:pt x="11" y="31"/>
                    </a:lnTo>
                    <a:lnTo>
                      <a:pt x="43" y="33"/>
                    </a:lnTo>
                    <a:lnTo>
                      <a:pt x="77" y="37"/>
                    </a:lnTo>
                    <a:lnTo>
                      <a:pt x="88" y="31"/>
                    </a:lnTo>
                    <a:lnTo>
                      <a:pt x="96" y="1"/>
                    </a:lnTo>
                    <a:lnTo>
                      <a:pt x="107" y="0"/>
                    </a:lnTo>
                    <a:lnTo>
                      <a:pt x="115" y="5"/>
                    </a:lnTo>
                    <a:lnTo>
                      <a:pt x="118" y="15"/>
                    </a:lnTo>
                    <a:lnTo>
                      <a:pt x="124" y="19"/>
                    </a:lnTo>
                    <a:lnTo>
                      <a:pt x="148" y="17"/>
                    </a:lnTo>
                    <a:lnTo>
                      <a:pt x="162" y="20"/>
                    </a:lnTo>
                    <a:lnTo>
                      <a:pt x="173" y="31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7" name="Freeform 61"/>
              <p:cNvSpPr>
                <a:spLocks/>
              </p:cNvSpPr>
              <p:nvPr/>
            </p:nvSpPr>
            <p:spPr bwMode="auto">
              <a:xfrm>
                <a:off x="3092" y="2839"/>
                <a:ext cx="254" cy="334"/>
              </a:xfrm>
              <a:custGeom>
                <a:avLst/>
                <a:gdLst>
                  <a:gd name="T0" fmla="*/ 0 w 662"/>
                  <a:gd name="T1" fmla="*/ 0 h 870"/>
                  <a:gd name="T2" fmla="*/ 0 w 662"/>
                  <a:gd name="T3" fmla="*/ 0 h 870"/>
                  <a:gd name="T4" fmla="*/ 0 w 662"/>
                  <a:gd name="T5" fmla="*/ 0 h 870"/>
                  <a:gd name="T6" fmla="*/ 0 w 662"/>
                  <a:gd name="T7" fmla="*/ 0 h 870"/>
                  <a:gd name="T8" fmla="*/ 0 w 662"/>
                  <a:gd name="T9" fmla="*/ 0 h 870"/>
                  <a:gd name="T10" fmla="*/ 0 w 662"/>
                  <a:gd name="T11" fmla="*/ 0 h 870"/>
                  <a:gd name="T12" fmla="*/ 0 w 662"/>
                  <a:gd name="T13" fmla="*/ 0 h 870"/>
                  <a:gd name="T14" fmla="*/ 0 w 662"/>
                  <a:gd name="T15" fmla="*/ 0 h 870"/>
                  <a:gd name="T16" fmla="*/ 0 w 662"/>
                  <a:gd name="T17" fmla="*/ 0 h 870"/>
                  <a:gd name="T18" fmla="*/ 0 w 662"/>
                  <a:gd name="T19" fmla="*/ 0 h 870"/>
                  <a:gd name="T20" fmla="*/ 0 w 662"/>
                  <a:gd name="T21" fmla="*/ 0 h 870"/>
                  <a:gd name="T22" fmla="*/ 0 w 662"/>
                  <a:gd name="T23" fmla="*/ 0 h 870"/>
                  <a:gd name="T24" fmla="*/ 0 w 662"/>
                  <a:gd name="T25" fmla="*/ 0 h 870"/>
                  <a:gd name="T26" fmla="*/ 0 w 662"/>
                  <a:gd name="T27" fmla="*/ 0 h 870"/>
                  <a:gd name="T28" fmla="*/ 0 w 662"/>
                  <a:gd name="T29" fmla="*/ 0 h 870"/>
                  <a:gd name="T30" fmla="*/ 0 w 662"/>
                  <a:gd name="T31" fmla="*/ 0 h 870"/>
                  <a:gd name="T32" fmla="*/ 0 w 662"/>
                  <a:gd name="T33" fmla="*/ 0 h 870"/>
                  <a:gd name="T34" fmla="*/ 0 w 662"/>
                  <a:gd name="T35" fmla="*/ 0 h 870"/>
                  <a:gd name="T36" fmla="*/ 0 w 662"/>
                  <a:gd name="T37" fmla="*/ 0 h 870"/>
                  <a:gd name="T38" fmla="*/ 0 w 662"/>
                  <a:gd name="T39" fmla="*/ 0 h 870"/>
                  <a:gd name="T40" fmla="*/ 0 w 662"/>
                  <a:gd name="T41" fmla="*/ 0 h 870"/>
                  <a:gd name="T42" fmla="*/ 0 w 662"/>
                  <a:gd name="T43" fmla="*/ 0 h 870"/>
                  <a:gd name="T44" fmla="*/ 0 w 662"/>
                  <a:gd name="T45" fmla="*/ 0 h 870"/>
                  <a:gd name="T46" fmla="*/ 0 w 662"/>
                  <a:gd name="T47" fmla="*/ 0 h 870"/>
                  <a:gd name="T48" fmla="*/ 0 w 662"/>
                  <a:gd name="T49" fmla="*/ 0 h 870"/>
                  <a:gd name="T50" fmla="*/ 0 w 662"/>
                  <a:gd name="T51" fmla="*/ 0 h 870"/>
                  <a:gd name="T52" fmla="*/ 0 w 662"/>
                  <a:gd name="T53" fmla="*/ 0 h 870"/>
                  <a:gd name="T54" fmla="*/ 0 w 662"/>
                  <a:gd name="T55" fmla="*/ 0 h 870"/>
                  <a:gd name="T56" fmla="*/ 0 w 662"/>
                  <a:gd name="T57" fmla="*/ 0 h 870"/>
                  <a:gd name="T58" fmla="*/ 0 w 662"/>
                  <a:gd name="T59" fmla="*/ 0 h 870"/>
                  <a:gd name="T60" fmla="*/ 0 w 662"/>
                  <a:gd name="T61" fmla="*/ 0 h 870"/>
                  <a:gd name="T62" fmla="*/ 0 w 662"/>
                  <a:gd name="T63" fmla="*/ 0 h 870"/>
                  <a:gd name="T64" fmla="*/ 0 w 662"/>
                  <a:gd name="T65" fmla="*/ 0 h 870"/>
                  <a:gd name="T66" fmla="*/ 0 w 662"/>
                  <a:gd name="T67" fmla="*/ 0 h 870"/>
                  <a:gd name="T68" fmla="*/ 0 w 662"/>
                  <a:gd name="T69" fmla="*/ 0 h 870"/>
                  <a:gd name="T70" fmla="*/ 0 w 662"/>
                  <a:gd name="T71" fmla="*/ 0 h 870"/>
                  <a:gd name="T72" fmla="*/ 0 w 662"/>
                  <a:gd name="T73" fmla="*/ 0 h 870"/>
                  <a:gd name="T74" fmla="*/ 0 w 662"/>
                  <a:gd name="T75" fmla="*/ 0 h 870"/>
                  <a:gd name="T76" fmla="*/ 0 w 662"/>
                  <a:gd name="T77" fmla="*/ 0 h 870"/>
                  <a:gd name="T78" fmla="*/ 0 w 662"/>
                  <a:gd name="T79" fmla="*/ 0 h 870"/>
                  <a:gd name="T80" fmla="*/ 0 w 662"/>
                  <a:gd name="T81" fmla="*/ 0 h 870"/>
                  <a:gd name="T82" fmla="*/ 0 w 662"/>
                  <a:gd name="T83" fmla="*/ 0 h 870"/>
                  <a:gd name="T84" fmla="*/ 0 w 662"/>
                  <a:gd name="T85" fmla="*/ 0 h 870"/>
                  <a:gd name="T86" fmla="*/ 0 w 662"/>
                  <a:gd name="T87" fmla="*/ 0 h 870"/>
                  <a:gd name="T88" fmla="*/ 0 w 662"/>
                  <a:gd name="T89" fmla="*/ 0 h 870"/>
                  <a:gd name="T90" fmla="*/ 0 w 662"/>
                  <a:gd name="T91" fmla="*/ 0 h 870"/>
                  <a:gd name="T92" fmla="*/ 0 w 662"/>
                  <a:gd name="T93" fmla="*/ 0 h 870"/>
                  <a:gd name="T94" fmla="*/ 0 w 662"/>
                  <a:gd name="T95" fmla="*/ 0 h 870"/>
                  <a:gd name="T96" fmla="*/ 0 w 662"/>
                  <a:gd name="T97" fmla="*/ 0 h 870"/>
                  <a:gd name="T98" fmla="*/ 0 w 662"/>
                  <a:gd name="T99" fmla="*/ 0 h 870"/>
                  <a:gd name="T100" fmla="*/ 0 w 662"/>
                  <a:gd name="T101" fmla="*/ 0 h 870"/>
                  <a:gd name="T102" fmla="*/ 0 w 662"/>
                  <a:gd name="T103" fmla="*/ 0 h 870"/>
                  <a:gd name="T104" fmla="*/ 0 w 662"/>
                  <a:gd name="T105" fmla="*/ 0 h 870"/>
                  <a:gd name="T106" fmla="*/ 0 w 662"/>
                  <a:gd name="T107" fmla="*/ 0 h 870"/>
                  <a:gd name="T108" fmla="*/ 0 w 662"/>
                  <a:gd name="T109" fmla="*/ 0 h 870"/>
                  <a:gd name="T110" fmla="*/ 0 w 662"/>
                  <a:gd name="T111" fmla="*/ 0 h 870"/>
                  <a:gd name="T112" fmla="*/ 0 w 662"/>
                  <a:gd name="T113" fmla="*/ 0 h 870"/>
                  <a:gd name="T114" fmla="*/ 0 w 662"/>
                  <a:gd name="T115" fmla="*/ 0 h 8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2"/>
                  <a:gd name="T175" fmla="*/ 0 h 870"/>
                  <a:gd name="T176" fmla="*/ 662 w 662"/>
                  <a:gd name="T177" fmla="*/ 870 h 87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2" h="870">
                    <a:moveTo>
                      <a:pt x="618" y="393"/>
                    </a:moveTo>
                    <a:lnTo>
                      <a:pt x="623" y="377"/>
                    </a:lnTo>
                    <a:lnTo>
                      <a:pt x="621" y="362"/>
                    </a:lnTo>
                    <a:lnTo>
                      <a:pt x="609" y="345"/>
                    </a:lnTo>
                    <a:lnTo>
                      <a:pt x="604" y="333"/>
                    </a:lnTo>
                    <a:lnTo>
                      <a:pt x="607" y="322"/>
                    </a:lnTo>
                    <a:lnTo>
                      <a:pt x="617" y="311"/>
                    </a:lnTo>
                    <a:lnTo>
                      <a:pt x="637" y="302"/>
                    </a:lnTo>
                    <a:lnTo>
                      <a:pt x="642" y="293"/>
                    </a:lnTo>
                    <a:lnTo>
                      <a:pt x="643" y="284"/>
                    </a:lnTo>
                    <a:lnTo>
                      <a:pt x="636" y="268"/>
                    </a:lnTo>
                    <a:lnTo>
                      <a:pt x="621" y="264"/>
                    </a:lnTo>
                    <a:lnTo>
                      <a:pt x="587" y="258"/>
                    </a:lnTo>
                    <a:lnTo>
                      <a:pt x="568" y="246"/>
                    </a:lnTo>
                    <a:lnTo>
                      <a:pt x="562" y="232"/>
                    </a:lnTo>
                    <a:lnTo>
                      <a:pt x="552" y="215"/>
                    </a:lnTo>
                    <a:lnTo>
                      <a:pt x="554" y="204"/>
                    </a:lnTo>
                    <a:lnTo>
                      <a:pt x="570" y="193"/>
                    </a:lnTo>
                    <a:lnTo>
                      <a:pt x="579" y="181"/>
                    </a:lnTo>
                    <a:lnTo>
                      <a:pt x="585" y="153"/>
                    </a:lnTo>
                    <a:lnTo>
                      <a:pt x="590" y="133"/>
                    </a:lnTo>
                    <a:lnTo>
                      <a:pt x="589" y="105"/>
                    </a:lnTo>
                    <a:lnTo>
                      <a:pt x="581" y="75"/>
                    </a:lnTo>
                    <a:lnTo>
                      <a:pt x="574" y="64"/>
                    </a:lnTo>
                    <a:lnTo>
                      <a:pt x="559" y="57"/>
                    </a:lnTo>
                    <a:lnTo>
                      <a:pt x="534" y="46"/>
                    </a:lnTo>
                    <a:lnTo>
                      <a:pt x="520" y="45"/>
                    </a:lnTo>
                    <a:lnTo>
                      <a:pt x="487" y="67"/>
                    </a:lnTo>
                    <a:lnTo>
                      <a:pt x="469" y="96"/>
                    </a:lnTo>
                    <a:lnTo>
                      <a:pt x="449" y="83"/>
                    </a:lnTo>
                    <a:lnTo>
                      <a:pt x="422" y="79"/>
                    </a:lnTo>
                    <a:lnTo>
                      <a:pt x="397" y="65"/>
                    </a:lnTo>
                    <a:lnTo>
                      <a:pt x="378" y="58"/>
                    </a:lnTo>
                    <a:lnTo>
                      <a:pt x="369" y="57"/>
                    </a:lnTo>
                    <a:lnTo>
                      <a:pt x="350" y="56"/>
                    </a:lnTo>
                    <a:lnTo>
                      <a:pt x="320" y="57"/>
                    </a:lnTo>
                    <a:lnTo>
                      <a:pt x="297" y="53"/>
                    </a:lnTo>
                    <a:lnTo>
                      <a:pt x="245" y="67"/>
                    </a:lnTo>
                    <a:lnTo>
                      <a:pt x="245" y="60"/>
                    </a:lnTo>
                    <a:lnTo>
                      <a:pt x="258" y="50"/>
                    </a:lnTo>
                    <a:lnTo>
                      <a:pt x="261" y="40"/>
                    </a:lnTo>
                    <a:lnTo>
                      <a:pt x="259" y="35"/>
                    </a:lnTo>
                    <a:lnTo>
                      <a:pt x="253" y="33"/>
                    </a:lnTo>
                    <a:lnTo>
                      <a:pt x="244" y="25"/>
                    </a:lnTo>
                    <a:lnTo>
                      <a:pt x="237" y="24"/>
                    </a:lnTo>
                    <a:lnTo>
                      <a:pt x="228" y="27"/>
                    </a:lnTo>
                    <a:lnTo>
                      <a:pt x="215" y="27"/>
                    </a:lnTo>
                    <a:lnTo>
                      <a:pt x="186" y="0"/>
                    </a:lnTo>
                    <a:lnTo>
                      <a:pt x="170" y="10"/>
                    </a:lnTo>
                    <a:lnTo>
                      <a:pt x="171" y="17"/>
                    </a:lnTo>
                    <a:lnTo>
                      <a:pt x="189" y="33"/>
                    </a:lnTo>
                    <a:lnTo>
                      <a:pt x="200" y="47"/>
                    </a:lnTo>
                    <a:lnTo>
                      <a:pt x="201" y="68"/>
                    </a:lnTo>
                    <a:lnTo>
                      <a:pt x="209" y="71"/>
                    </a:lnTo>
                    <a:lnTo>
                      <a:pt x="220" y="71"/>
                    </a:lnTo>
                    <a:lnTo>
                      <a:pt x="223" y="75"/>
                    </a:lnTo>
                    <a:lnTo>
                      <a:pt x="220" y="82"/>
                    </a:lnTo>
                    <a:lnTo>
                      <a:pt x="215" y="89"/>
                    </a:lnTo>
                    <a:lnTo>
                      <a:pt x="181" y="98"/>
                    </a:lnTo>
                    <a:lnTo>
                      <a:pt x="153" y="113"/>
                    </a:lnTo>
                    <a:lnTo>
                      <a:pt x="151" y="119"/>
                    </a:lnTo>
                    <a:lnTo>
                      <a:pt x="156" y="126"/>
                    </a:lnTo>
                    <a:lnTo>
                      <a:pt x="157" y="134"/>
                    </a:lnTo>
                    <a:lnTo>
                      <a:pt x="149" y="138"/>
                    </a:lnTo>
                    <a:lnTo>
                      <a:pt x="142" y="138"/>
                    </a:lnTo>
                    <a:lnTo>
                      <a:pt x="131" y="133"/>
                    </a:lnTo>
                    <a:lnTo>
                      <a:pt x="121" y="131"/>
                    </a:lnTo>
                    <a:lnTo>
                      <a:pt x="93" y="136"/>
                    </a:lnTo>
                    <a:lnTo>
                      <a:pt x="69" y="137"/>
                    </a:lnTo>
                    <a:lnTo>
                      <a:pt x="51" y="148"/>
                    </a:lnTo>
                    <a:lnTo>
                      <a:pt x="91" y="166"/>
                    </a:lnTo>
                    <a:lnTo>
                      <a:pt x="88" y="181"/>
                    </a:lnTo>
                    <a:lnTo>
                      <a:pt x="109" y="189"/>
                    </a:lnTo>
                    <a:lnTo>
                      <a:pt x="102" y="202"/>
                    </a:lnTo>
                    <a:lnTo>
                      <a:pt x="104" y="209"/>
                    </a:lnTo>
                    <a:lnTo>
                      <a:pt x="109" y="211"/>
                    </a:lnTo>
                    <a:lnTo>
                      <a:pt x="127" y="207"/>
                    </a:lnTo>
                    <a:lnTo>
                      <a:pt x="131" y="210"/>
                    </a:lnTo>
                    <a:lnTo>
                      <a:pt x="124" y="218"/>
                    </a:lnTo>
                    <a:lnTo>
                      <a:pt x="134" y="229"/>
                    </a:lnTo>
                    <a:lnTo>
                      <a:pt x="132" y="236"/>
                    </a:lnTo>
                    <a:lnTo>
                      <a:pt x="138" y="253"/>
                    </a:lnTo>
                    <a:lnTo>
                      <a:pt x="140" y="261"/>
                    </a:lnTo>
                    <a:lnTo>
                      <a:pt x="135" y="268"/>
                    </a:lnTo>
                    <a:lnTo>
                      <a:pt x="137" y="269"/>
                    </a:lnTo>
                    <a:lnTo>
                      <a:pt x="120" y="284"/>
                    </a:lnTo>
                    <a:lnTo>
                      <a:pt x="106" y="289"/>
                    </a:lnTo>
                    <a:lnTo>
                      <a:pt x="101" y="298"/>
                    </a:lnTo>
                    <a:lnTo>
                      <a:pt x="101" y="327"/>
                    </a:lnTo>
                    <a:lnTo>
                      <a:pt x="91" y="330"/>
                    </a:lnTo>
                    <a:lnTo>
                      <a:pt x="90" y="337"/>
                    </a:lnTo>
                    <a:lnTo>
                      <a:pt x="104" y="356"/>
                    </a:lnTo>
                    <a:lnTo>
                      <a:pt x="99" y="353"/>
                    </a:lnTo>
                    <a:lnTo>
                      <a:pt x="90" y="346"/>
                    </a:lnTo>
                    <a:lnTo>
                      <a:pt x="60" y="371"/>
                    </a:lnTo>
                    <a:lnTo>
                      <a:pt x="54" y="364"/>
                    </a:lnTo>
                    <a:lnTo>
                      <a:pt x="35" y="370"/>
                    </a:lnTo>
                    <a:lnTo>
                      <a:pt x="29" y="388"/>
                    </a:lnTo>
                    <a:lnTo>
                      <a:pt x="37" y="414"/>
                    </a:lnTo>
                    <a:lnTo>
                      <a:pt x="40" y="425"/>
                    </a:lnTo>
                    <a:lnTo>
                      <a:pt x="41" y="443"/>
                    </a:lnTo>
                    <a:lnTo>
                      <a:pt x="52" y="457"/>
                    </a:lnTo>
                    <a:lnTo>
                      <a:pt x="55" y="464"/>
                    </a:lnTo>
                    <a:lnTo>
                      <a:pt x="98" y="457"/>
                    </a:lnTo>
                    <a:lnTo>
                      <a:pt x="104" y="461"/>
                    </a:lnTo>
                    <a:lnTo>
                      <a:pt x="101" y="466"/>
                    </a:lnTo>
                    <a:lnTo>
                      <a:pt x="112" y="475"/>
                    </a:lnTo>
                    <a:lnTo>
                      <a:pt x="91" y="515"/>
                    </a:lnTo>
                    <a:lnTo>
                      <a:pt x="60" y="517"/>
                    </a:lnTo>
                    <a:lnTo>
                      <a:pt x="51" y="524"/>
                    </a:lnTo>
                    <a:lnTo>
                      <a:pt x="96" y="537"/>
                    </a:lnTo>
                    <a:lnTo>
                      <a:pt x="79" y="553"/>
                    </a:lnTo>
                    <a:lnTo>
                      <a:pt x="71" y="552"/>
                    </a:lnTo>
                    <a:lnTo>
                      <a:pt x="55" y="563"/>
                    </a:lnTo>
                    <a:lnTo>
                      <a:pt x="47" y="556"/>
                    </a:lnTo>
                    <a:lnTo>
                      <a:pt x="29" y="550"/>
                    </a:lnTo>
                    <a:lnTo>
                      <a:pt x="30" y="568"/>
                    </a:lnTo>
                    <a:lnTo>
                      <a:pt x="4" y="584"/>
                    </a:lnTo>
                    <a:lnTo>
                      <a:pt x="0" y="590"/>
                    </a:lnTo>
                    <a:lnTo>
                      <a:pt x="0" y="603"/>
                    </a:lnTo>
                    <a:lnTo>
                      <a:pt x="8" y="632"/>
                    </a:lnTo>
                    <a:lnTo>
                      <a:pt x="4" y="646"/>
                    </a:lnTo>
                    <a:lnTo>
                      <a:pt x="7" y="651"/>
                    </a:lnTo>
                    <a:lnTo>
                      <a:pt x="8" y="662"/>
                    </a:lnTo>
                    <a:lnTo>
                      <a:pt x="13" y="670"/>
                    </a:lnTo>
                    <a:lnTo>
                      <a:pt x="8" y="677"/>
                    </a:lnTo>
                    <a:lnTo>
                      <a:pt x="35" y="702"/>
                    </a:lnTo>
                    <a:lnTo>
                      <a:pt x="46" y="709"/>
                    </a:lnTo>
                    <a:lnTo>
                      <a:pt x="77" y="717"/>
                    </a:lnTo>
                    <a:lnTo>
                      <a:pt x="84" y="728"/>
                    </a:lnTo>
                    <a:lnTo>
                      <a:pt x="88" y="764"/>
                    </a:lnTo>
                    <a:lnTo>
                      <a:pt x="104" y="797"/>
                    </a:lnTo>
                    <a:lnTo>
                      <a:pt x="102" y="807"/>
                    </a:lnTo>
                    <a:lnTo>
                      <a:pt x="117" y="808"/>
                    </a:lnTo>
                    <a:lnTo>
                      <a:pt x="106" y="819"/>
                    </a:lnTo>
                    <a:lnTo>
                      <a:pt x="123" y="834"/>
                    </a:lnTo>
                    <a:lnTo>
                      <a:pt x="134" y="834"/>
                    </a:lnTo>
                    <a:lnTo>
                      <a:pt x="135" y="854"/>
                    </a:lnTo>
                    <a:lnTo>
                      <a:pt x="171" y="870"/>
                    </a:lnTo>
                    <a:lnTo>
                      <a:pt x="195" y="868"/>
                    </a:lnTo>
                    <a:lnTo>
                      <a:pt x="204" y="870"/>
                    </a:lnTo>
                    <a:lnTo>
                      <a:pt x="211" y="865"/>
                    </a:lnTo>
                    <a:lnTo>
                      <a:pt x="215" y="843"/>
                    </a:lnTo>
                    <a:lnTo>
                      <a:pt x="228" y="826"/>
                    </a:lnTo>
                    <a:lnTo>
                      <a:pt x="270" y="792"/>
                    </a:lnTo>
                    <a:lnTo>
                      <a:pt x="281" y="781"/>
                    </a:lnTo>
                    <a:lnTo>
                      <a:pt x="292" y="777"/>
                    </a:lnTo>
                    <a:lnTo>
                      <a:pt x="311" y="775"/>
                    </a:lnTo>
                    <a:lnTo>
                      <a:pt x="319" y="779"/>
                    </a:lnTo>
                    <a:lnTo>
                      <a:pt x="325" y="777"/>
                    </a:lnTo>
                    <a:lnTo>
                      <a:pt x="342" y="766"/>
                    </a:lnTo>
                    <a:lnTo>
                      <a:pt x="355" y="764"/>
                    </a:lnTo>
                    <a:lnTo>
                      <a:pt x="367" y="767"/>
                    </a:lnTo>
                    <a:lnTo>
                      <a:pt x="377" y="764"/>
                    </a:lnTo>
                    <a:lnTo>
                      <a:pt x="386" y="756"/>
                    </a:lnTo>
                    <a:lnTo>
                      <a:pt x="407" y="757"/>
                    </a:lnTo>
                    <a:lnTo>
                      <a:pt x="418" y="754"/>
                    </a:lnTo>
                    <a:lnTo>
                      <a:pt x="425" y="738"/>
                    </a:lnTo>
                    <a:lnTo>
                      <a:pt x="436" y="720"/>
                    </a:lnTo>
                    <a:lnTo>
                      <a:pt x="458" y="691"/>
                    </a:lnTo>
                    <a:lnTo>
                      <a:pt x="463" y="675"/>
                    </a:lnTo>
                    <a:lnTo>
                      <a:pt x="458" y="650"/>
                    </a:lnTo>
                    <a:lnTo>
                      <a:pt x="509" y="622"/>
                    </a:lnTo>
                    <a:lnTo>
                      <a:pt x="543" y="619"/>
                    </a:lnTo>
                    <a:lnTo>
                      <a:pt x="574" y="601"/>
                    </a:lnTo>
                    <a:lnTo>
                      <a:pt x="595" y="599"/>
                    </a:lnTo>
                    <a:lnTo>
                      <a:pt x="595" y="561"/>
                    </a:lnTo>
                    <a:lnTo>
                      <a:pt x="604" y="548"/>
                    </a:lnTo>
                    <a:lnTo>
                      <a:pt x="634" y="528"/>
                    </a:lnTo>
                    <a:lnTo>
                      <a:pt x="645" y="510"/>
                    </a:lnTo>
                    <a:lnTo>
                      <a:pt x="648" y="472"/>
                    </a:lnTo>
                    <a:lnTo>
                      <a:pt x="661" y="442"/>
                    </a:lnTo>
                    <a:lnTo>
                      <a:pt x="662" y="429"/>
                    </a:lnTo>
                    <a:lnTo>
                      <a:pt x="625" y="414"/>
                    </a:lnTo>
                    <a:lnTo>
                      <a:pt x="620" y="408"/>
                    </a:lnTo>
                    <a:lnTo>
                      <a:pt x="618" y="393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8" name="Freeform 62"/>
              <p:cNvSpPr>
                <a:spLocks/>
              </p:cNvSpPr>
              <p:nvPr/>
            </p:nvSpPr>
            <p:spPr bwMode="auto">
              <a:xfrm>
                <a:off x="3213" y="3212"/>
                <a:ext cx="321" cy="499"/>
              </a:xfrm>
              <a:custGeom>
                <a:avLst/>
                <a:gdLst>
                  <a:gd name="T0" fmla="*/ 0 w 836"/>
                  <a:gd name="T1" fmla="*/ 0 h 1302"/>
                  <a:gd name="T2" fmla="*/ 0 w 836"/>
                  <a:gd name="T3" fmla="*/ 0 h 1302"/>
                  <a:gd name="T4" fmla="*/ 0 w 836"/>
                  <a:gd name="T5" fmla="*/ 0 h 1302"/>
                  <a:gd name="T6" fmla="*/ 0 w 836"/>
                  <a:gd name="T7" fmla="*/ 0 h 1302"/>
                  <a:gd name="T8" fmla="*/ 0 w 836"/>
                  <a:gd name="T9" fmla="*/ 0 h 1302"/>
                  <a:gd name="T10" fmla="*/ 0 w 836"/>
                  <a:gd name="T11" fmla="*/ 0 h 1302"/>
                  <a:gd name="T12" fmla="*/ 0 w 836"/>
                  <a:gd name="T13" fmla="*/ 0 h 1302"/>
                  <a:gd name="T14" fmla="*/ 0 w 836"/>
                  <a:gd name="T15" fmla="*/ 0 h 1302"/>
                  <a:gd name="T16" fmla="*/ 0 w 836"/>
                  <a:gd name="T17" fmla="*/ 0 h 1302"/>
                  <a:gd name="T18" fmla="*/ 0 w 836"/>
                  <a:gd name="T19" fmla="*/ 0 h 1302"/>
                  <a:gd name="T20" fmla="*/ 0 w 836"/>
                  <a:gd name="T21" fmla="*/ 0 h 1302"/>
                  <a:gd name="T22" fmla="*/ 0 w 836"/>
                  <a:gd name="T23" fmla="*/ 0 h 1302"/>
                  <a:gd name="T24" fmla="*/ 0 w 836"/>
                  <a:gd name="T25" fmla="*/ 0 h 1302"/>
                  <a:gd name="T26" fmla="*/ 0 w 836"/>
                  <a:gd name="T27" fmla="*/ 0 h 1302"/>
                  <a:gd name="T28" fmla="*/ 0 w 836"/>
                  <a:gd name="T29" fmla="*/ 0 h 1302"/>
                  <a:gd name="T30" fmla="*/ 0 w 836"/>
                  <a:gd name="T31" fmla="*/ 0 h 1302"/>
                  <a:gd name="T32" fmla="*/ 0 w 836"/>
                  <a:gd name="T33" fmla="*/ 0 h 1302"/>
                  <a:gd name="T34" fmla="*/ 0 w 836"/>
                  <a:gd name="T35" fmla="*/ 0 h 1302"/>
                  <a:gd name="T36" fmla="*/ 0 w 836"/>
                  <a:gd name="T37" fmla="*/ 0 h 1302"/>
                  <a:gd name="T38" fmla="*/ 0 w 836"/>
                  <a:gd name="T39" fmla="*/ 0 h 1302"/>
                  <a:gd name="T40" fmla="*/ 0 w 836"/>
                  <a:gd name="T41" fmla="*/ 0 h 1302"/>
                  <a:gd name="T42" fmla="*/ 0 w 836"/>
                  <a:gd name="T43" fmla="*/ 0 h 1302"/>
                  <a:gd name="T44" fmla="*/ 0 w 836"/>
                  <a:gd name="T45" fmla="*/ 0 h 1302"/>
                  <a:gd name="T46" fmla="*/ 0 w 836"/>
                  <a:gd name="T47" fmla="*/ 0 h 1302"/>
                  <a:gd name="T48" fmla="*/ 0 w 836"/>
                  <a:gd name="T49" fmla="*/ 0 h 1302"/>
                  <a:gd name="T50" fmla="*/ 0 w 836"/>
                  <a:gd name="T51" fmla="*/ 0 h 1302"/>
                  <a:gd name="T52" fmla="*/ 0 w 836"/>
                  <a:gd name="T53" fmla="*/ 0 h 1302"/>
                  <a:gd name="T54" fmla="*/ 0 w 836"/>
                  <a:gd name="T55" fmla="*/ 0 h 1302"/>
                  <a:gd name="T56" fmla="*/ 0 w 836"/>
                  <a:gd name="T57" fmla="*/ 0 h 1302"/>
                  <a:gd name="T58" fmla="*/ 0 w 836"/>
                  <a:gd name="T59" fmla="*/ 0 h 1302"/>
                  <a:gd name="T60" fmla="*/ 0 w 836"/>
                  <a:gd name="T61" fmla="*/ 0 h 1302"/>
                  <a:gd name="T62" fmla="*/ 0 w 836"/>
                  <a:gd name="T63" fmla="*/ 0 h 1302"/>
                  <a:gd name="T64" fmla="*/ 0 w 836"/>
                  <a:gd name="T65" fmla="*/ 0 h 1302"/>
                  <a:gd name="T66" fmla="*/ 0 w 836"/>
                  <a:gd name="T67" fmla="*/ 0 h 1302"/>
                  <a:gd name="T68" fmla="*/ 0 w 836"/>
                  <a:gd name="T69" fmla="*/ 0 h 1302"/>
                  <a:gd name="T70" fmla="*/ 0 w 836"/>
                  <a:gd name="T71" fmla="*/ 0 h 1302"/>
                  <a:gd name="T72" fmla="*/ 0 w 836"/>
                  <a:gd name="T73" fmla="*/ 0 h 1302"/>
                  <a:gd name="T74" fmla="*/ 0 w 836"/>
                  <a:gd name="T75" fmla="*/ 0 h 1302"/>
                  <a:gd name="T76" fmla="*/ 0 w 836"/>
                  <a:gd name="T77" fmla="*/ 0 h 1302"/>
                  <a:gd name="T78" fmla="*/ 0 w 836"/>
                  <a:gd name="T79" fmla="*/ 0 h 1302"/>
                  <a:gd name="T80" fmla="*/ 0 w 836"/>
                  <a:gd name="T81" fmla="*/ 0 h 1302"/>
                  <a:gd name="T82" fmla="*/ 0 w 836"/>
                  <a:gd name="T83" fmla="*/ 0 h 1302"/>
                  <a:gd name="T84" fmla="*/ 0 w 836"/>
                  <a:gd name="T85" fmla="*/ 0 h 1302"/>
                  <a:gd name="T86" fmla="*/ 0 w 836"/>
                  <a:gd name="T87" fmla="*/ 0 h 1302"/>
                  <a:gd name="T88" fmla="*/ 0 w 836"/>
                  <a:gd name="T89" fmla="*/ 0 h 1302"/>
                  <a:gd name="T90" fmla="*/ 0 w 836"/>
                  <a:gd name="T91" fmla="*/ 0 h 1302"/>
                  <a:gd name="T92" fmla="*/ 0 w 836"/>
                  <a:gd name="T93" fmla="*/ 0 h 1302"/>
                  <a:gd name="T94" fmla="*/ 0 w 836"/>
                  <a:gd name="T95" fmla="*/ 0 h 1302"/>
                  <a:gd name="T96" fmla="*/ 0 w 836"/>
                  <a:gd name="T97" fmla="*/ 0 h 1302"/>
                  <a:gd name="T98" fmla="*/ 0 w 836"/>
                  <a:gd name="T99" fmla="*/ 0 h 1302"/>
                  <a:gd name="T100" fmla="*/ 0 w 836"/>
                  <a:gd name="T101" fmla="*/ 0 h 1302"/>
                  <a:gd name="T102" fmla="*/ 0 w 836"/>
                  <a:gd name="T103" fmla="*/ 0 h 1302"/>
                  <a:gd name="T104" fmla="*/ 0 w 836"/>
                  <a:gd name="T105" fmla="*/ 0 h 1302"/>
                  <a:gd name="T106" fmla="*/ 0 w 836"/>
                  <a:gd name="T107" fmla="*/ 0 h 1302"/>
                  <a:gd name="T108" fmla="*/ 0 w 836"/>
                  <a:gd name="T109" fmla="*/ 0 h 1302"/>
                  <a:gd name="T110" fmla="*/ 0 w 836"/>
                  <a:gd name="T111" fmla="*/ 0 h 1302"/>
                  <a:gd name="T112" fmla="*/ 0 w 836"/>
                  <a:gd name="T113" fmla="*/ 0 h 1302"/>
                  <a:gd name="T114" fmla="*/ 0 w 836"/>
                  <a:gd name="T115" fmla="*/ 0 h 1302"/>
                  <a:gd name="T116" fmla="*/ 0 w 836"/>
                  <a:gd name="T117" fmla="*/ 0 h 1302"/>
                  <a:gd name="T118" fmla="*/ 0 w 836"/>
                  <a:gd name="T119" fmla="*/ 0 h 1302"/>
                  <a:gd name="T120" fmla="*/ 0 w 836"/>
                  <a:gd name="T121" fmla="*/ 0 h 1302"/>
                  <a:gd name="T122" fmla="*/ 0 w 836"/>
                  <a:gd name="T123" fmla="*/ 0 h 1302"/>
                  <a:gd name="T124" fmla="*/ 0 w 836"/>
                  <a:gd name="T125" fmla="*/ 0 h 13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6"/>
                  <a:gd name="T190" fmla="*/ 0 h 1302"/>
                  <a:gd name="T191" fmla="*/ 836 w 836"/>
                  <a:gd name="T192" fmla="*/ 1302 h 13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6" h="1302">
                    <a:moveTo>
                      <a:pt x="579" y="964"/>
                    </a:moveTo>
                    <a:lnTo>
                      <a:pt x="574" y="982"/>
                    </a:lnTo>
                    <a:lnTo>
                      <a:pt x="577" y="1000"/>
                    </a:lnTo>
                    <a:lnTo>
                      <a:pt x="582" y="1008"/>
                    </a:lnTo>
                    <a:lnTo>
                      <a:pt x="584" y="1027"/>
                    </a:lnTo>
                    <a:lnTo>
                      <a:pt x="596" y="1048"/>
                    </a:lnTo>
                    <a:lnTo>
                      <a:pt x="596" y="1066"/>
                    </a:lnTo>
                    <a:lnTo>
                      <a:pt x="593" y="1077"/>
                    </a:lnTo>
                    <a:lnTo>
                      <a:pt x="593" y="1085"/>
                    </a:lnTo>
                    <a:lnTo>
                      <a:pt x="598" y="1092"/>
                    </a:lnTo>
                    <a:lnTo>
                      <a:pt x="617" y="1110"/>
                    </a:lnTo>
                    <a:lnTo>
                      <a:pt x="617" y="1114"/>
                    </a:lnTo>
                    <a:lnTo>
                      <a:pt x="617" y="1125"/>
                    </a:lnTo>
                    <a:lnTo>
                      <a:pt x="602" y="1150"/>
                    </a:lnTo>
                    <a:lnTo>
                      <a:pt x="599" y="1193"/>
                    </a:lnTo>
                    <a:lnTo>
                      <a:pt x="573" y="1194"/>
                    </a:lnTo>
                    <a:lnTo>
                      <a:pt x="551" y="1218"/>
                    </a:lnTo>
                    <a:lnTo>
                      <a:pt x="543" y="1223"/>
                    </a:lnTo>
                    <a:lnTo>
                      <a:pt x="529" y="1226"/>
                    </a:lnTo>
                    <a:lnTo>
                      <a:pt x="507" y="1262"/>
                    </a:lnTo>
                    <a:lnTo>
                      <a:pt x="515" y="1288"/>
                    </a:lnTo>
                    <a:lnTo>
                      <a:pt x="513" y="1302"/>
                    </a:lnTo>
                    <a:lnTo>
                      <a:pt x="491" y="1298"/>
                    </a:lnTo>
                    <a:lnTo>
                      <a:pt x="475" y="1285"/>
                    </a:lnTo>
                    <a:lnTo>
                      <a:pt x="464" y="1262"/>
                    </a:lnTo>
                    <a:lnTo>
                      <a:pt x="457" y="1251"/>
                    </a:lnTo>
                    <a:lnTo>
                      <a:pt x="460" y="1231"/>
                    </a:lnTo>
                    <a:lnTo>
                      <a:pt x="450" y="1226"/>
                    </a:lnTo>
                    <a:lnTo>
                      <a:pt x="414" y="1211"/>
                    </a:lnTo>
                    <a:lnTo>
                      <a:pt x="402" y="1201"/>
                    </a:lnTo>
                    <a:lnTo>
                      <a:pt x="397" y="1194"/>
                    </a:lnTo>
                    <a:lnTo>
                      <a:pt x="383" y="1197"/>
                    </a:lnTo>
                    <a:lnTo>
                      <a:pt x="377" y="1190"/>
                    </a:lnTo>
                    <a:lnTo>
                      <a:pt x="369" y="1160"/>
                    </a:lnTo>
                    <a:lnTo>
                      <a:pt x="361" y="1156"/>
                    </a:lnTo>
                    <a:lnTo>
                      <a:pt x="348" y="1156"/>
                    </a:lnTo>
                    <a:lnTo>
                      <a:pt x="334" y="1146"/>
                    </a:lnTo>
                    <a:lnTo>
                      <a:pt x="322" y="1145"/>
                    </a:lnTo>
                    <a:lnTo>
                      <a:pt x="303" y="1161"/>
                    </a:lnTo>
                    <a:lnTo>
                      <a:pt x="297" y="1169"/>
                    </a:lnTo>
                    <a:lnTo>
                      <a:pt x="248" y="1158"/>
                    </a:lnTo>
                    <a:lnTo>
                      <a:pt x="240" y="1145"/>
                    </a:lnTo>
                    <a:lnTo>
                      <a:pt x="240" y="1135"/>
                    </a:lnTo>
                    <a:lnTo>
                      <a:pt x="212" y="1121"/>
                    </a:lnTo>
                    <a:lnTo>
                      <a:pt x="185" y="1081"/>
                    </a:lnTo>
                    <a:lnTo>
                      <a:pt x="157" y="1089"/>
                    </a:lnTo>
                    <a:lnTo>
                      <a:pt x="134" y="1118"/>
                    </a:lnTo>
                    <a:lnTo>
                      <a:pt x="119" y="1117"/>
                    </a:lnTo>
                    <a:lnTo>
                      <a:pt x="110" y="1125"/>
                    </a:lnTo>
                    <a:lnTo>
                      <a:pt x="83" y="1074"/>
                    </a:lnTo>
                    <a:lnTo>
                      <a:pt x="87" y="1054"/>
                    </a:lnTo>
                    <a:lnTo>
                      <a:pt x="101" y="1015"/>
                    </a:lnTo>
                    <a:lnTo>
                      <a:pt x="105" y="993"/>
                    </a:lnTo>
                    <a:lnTo>
                      <a:pt x="115" y="982"/>
                    </a:lnTo>
                    <a:lnTo>
                      <a:pt x="138" y="956"/>
                    </a:lnTo>
                    <a:lnTo>
                      <a:pt x="146" y="938"/>
                    </a:lnTo>
                    <a:lnTo>
                      <a:pt x="145" y="918"/>
                    </a:lnTo>
                    <a:lnTo>
                      <a:pt x="140" y="892"/>
                    </a:lnTo>
                    <a:lnTo>
                      <a:pt x="134" y="876"/>
                    </a:lnTo>
                    <a:lnTo>
                      <a:pt x="121" y="851"/>
                    </a:lnTo>
                    <a:lnTo>
                      <a:pt x="88" y="814"/>
                    </a:lnTo>
                    <a:lnTo>
                      <a:pt x="76" y="800"/>
                    </a:lnTo>
                    <a:lnTo>
                      <a:pt x="74" y="779"/>
                    </a:lnTo>
                    <a:lnTo>
                      <a:pt x="79" y="752"/>
                    </a:lnTo>
                    <a:lnTo>
                      <a:pt x="94" y="714"/>
                    </a:lnTo>
                    <a:lnTo>
                      <a:pt x="97" y="701"/>
                    </a:lnTo>
                    <a:lnTo>
                      <a:pt x="105" y="685"/>
                    </a:lnTo>
                    <a:lnTo>
                      <a:pt x="113" y="673"/>
                    </a:lnTo>
                    <a:lnTo>
                      <a:pt x="115" y="666"/>
                    </a:lnTo>
                    <a:lnTo>
                      <a:pt x="105" y="659"/>
                    </a:lnTo>
                    <a:lnTo>
                      <a:pt x="91" y="654"/>
                    </a:lnTo>
                    <a:lnTo>
                      <a:pt x="85" y="645"/>
                    </a:lnTo>
                    <a:lnTo>
                      <a:pt x="85" y="639"/>
                    </a:lnTo>
                    <a:lnTo>
                      <a:pt x="93" y="633"/>
                    </a:lnTo>
                    <a:lnTo>
                      <a:pt x="110" y="630"/>
                    </a:lnTo>
                    <a:lnTo>
                      <a:pt x="115" y="625"/>
                    </a:lnTo>
                    <a:lnTo>
                      <a:pt x="115" y="603"/>
                    </a:lnTo>
                    <a:lnTo>
                      <a:pt x="110" y="582"/>
                    </a:lnTo>
                    <a:lnTo>
                      <a:pt x="101" y="570"/>
                    </a:lnTo>
                    <a:lnTo>
                      <a:pt x="91" y="564"/>
                    </a:lnTo>
                    <a:lnTo>
                      <a:pt x="80" y="564"/>
                    </a:lnTo>
                    <a:lnTo>
                      <a:pt x="66" y="571"/>
                    </a:lnTo>
                    <a:lnTo>
                      <a:pt x="49" y="592"/>
                    </a:lnTo>
                    <a:lnTo>
                      <a:pt x="27" y="592"/>
                    </a:lnTo>
                    <a:lnTo>
                      <a:pt x="8" y="594"/>
                    </a:lnTo>
                    <a:lnTo>
                      <a:pt x="0" y="589"/>
                    </a:lnTo>
                    <a:lnTo>
                      <a:pt x="0" y="579"/>
                    </a:lnTo>
                    <a:lnTo>
                      <a:pt x="14" y="552"/>
                    </a:lnTo>
                    <a:lnTo>
                      <a:pt x="35" y="521"/>
                    </a:lnTo>
                    <a:lnTo>
                      <a:pt x="33" y="506"/>
                    </a:lnTo>
                    <a:lnTo>
                      <a:pt x="22" y="481"/>
                    </a:lnTo>
                    <a:lnTo>
                      <a:pt x="21" y="468"/>
                    </a:lnTo>
                    <a:lnTo>
                      <a:pt x="7" y="430"/>
                    </a:lnTo>
                    <a:lnTo>
                      <a:pt x="8" y="424"/>
                    </a:lnTo>
                    <a:lnTo>
                      <a:pt x="14" y="424"/>
                    </a:lnTo>
                    <a:lnTo>
                      <a:pt x="22" y="428"/>
                    </a:lnTo>
                    <a:lnTo>
                      <a:pt x="32" y="426"/>
                    </a:lnTo>
                    <a:lnTo>
                      <a:pt x="41" y="419"/>
                    </a:lnTo>
                    <a:lnTo>
                      <a:pt x="63" y="388"/>
                    </a:lnTo>
                    <a:lnTo>
                      <a:pt x="72" y="373"/>
                    </a:lnTo>
                    <a:lnTo>
                      <a:pt x="72" y="360"/>
                    </a:lnTo>
                    <a:lnTo>
                      <a:pt x="66" y="342"/>
                    </a:lnTo>
                    <a:lnTo>
                      <a:pt x="38" y="276"/>
                    </a:lnTo>
                    <a:lnTo>
                      <a:pt x="49" y="244"/>
                    </a:lnTo>
                    <a:lnTo>
                      <a:pt x="47" y="231"/>
                    </a:lnTo>
                    <a:lnTo>
                      <a:pt x="49" y="225"/>
                    </a:lnTo>
                    <a:lnTo>
                      <a:pt x="55" y="221"/>
                    </a:lnTo>
                    <a:lnTo>
                      <a:pt x="72" y="228"/>
                    </a:lnTo>
                    <a:lnTo>
                      <a:pt x="82" y="228"/>
                    </a:lnTo>
                    <a:lnTo>
                      <a:pt x="105" y="204"/>
                    </a:lnTo>
                    <a:lnTo>
                      <a:pt x="105" y="196"/>
                    </a:lnTo>
                    <a:lnTo>
                      <a:pt x="104" y="192"/>
                    </a:lnTo>
                    <a:lnTo>
                      <a:pt x="82" y="189"/>
                    </a:lnTo>
                    <a:lnTo>
                      <a:pt x="71" y="184"/>
                    </a:lnTo>
                    <a:lnTo>
                      <a:pt x="68" y="174"/>
                    </a:lnTo>
                    <a:lnTo>
                      <a:pt x="63" y="141"/>
                    </a:lnTo>
                    <a:lnTo>
                      <a:pt x="49" y="124"/>
                    </a:lnTo>
                    <a:lnTo>
                      <a:pt x="76" y="100"/>
                    </a:lnTo>
                    <a:lnTo>
                      <a:pt x="71" y="84"/>
                    </a:lnTo>
                    <a:lnTo>
                      <a:pt x="66" y="68"/>
                    </a:lnTo>
                    <a:lnTo>
                      <a:pt x="57" y="62"/>
                    </a:lnTo>
                    <a:lnTo>
                      <a:pt x="49" y="62"/>
                    </a:lnTo>
                    <a:lnTo>
                      <a:pt x="57" y="55"/>
                    </a:lnTo>
                    <a:lnTo>
                      <a:pt x="80" y="38"/>
                    </a:lnTo>
                    <a:lnTo>
                      <a:pt x="94" y="0"/>
                    </a:lnTo>
                    <a:lnTo>
                      <a:pt x="105" y="2"/>
                    </a:lnTo>
                    <a:lnTo>
                      <a:pt x="126" y="21"/>
                    </a:lnTo>
                    <a:lnTo>
                      <a:pt x="165" y="49"/>
                    </a:lnTo>
                    <a:lnTo>
                      <a:pt x="198" y="71"/>
                    </a:lnTo>
                    <a:lnTo>
                      <a:pt x="207" y="71"/>
                    </a:lnTo>
                    <a:lnTo>
                      <a:pt x="257" y="117"/>
                    </a:lnTo>
                    <a:lnTo>
                      <a:pt x="273" y="119"/>
                    </a:lnTo>
                    <a:lnTo>
                      <a:pt x="301" y="95"/>
                    </a:lnTo>
                    <a:lnTo>
                      <a:pt x="330" y="90"/>
                    </a:lnTo>
                    <a:lnTo>
                      <a:pt x="334" y="108"/>
                    </a:lnTo>
                    <a:lnTo>
                      <a:pt x="397" y="138"/>
                    </a:lnTo>
                    <a:lnTo>
                      <a:pt x="424" y="119"/>
                    </a:lnTo>
                    <a:lnTo>
                      <a:pt x="438" y="117"/>
                    </a:lnTo>
                    <a:lnTo>
                      <a:pt x="460" y="111"/>
                    </a:lnTo>
                    <a:lnTo>
                      <a:pt x="482" y="102"/>
                    </a:lnTo>
                    <a:lnTo>
                      <a:pt x="518" y="112"/>
                    </a:lnTo>
                    <a:lnTo>
                      <a:pt x="554" y="126"/>
                    </a:lnTo>
                    <a:lnTo>
                      <a:pt x="579" y="117"/>
                    </a:lnTo>
                    <a:lnTo>
                      <a:pt x="570" y="135"/>
                    </a:lnTo>
                    <a:lnTo>
                      <a:pt x="551" y="160"/>
                    </a:lnTo>
                    <a:lnTo>
                      <a:pt x="516" y="193"/>
                    </a:lnTo>
                    <a:lnTo>
                      <a:pt x="504" y="207"/>
                    </a:lnTo>
                    <a:lnTo>
                      <a:pt x="502" y="221"/>
                    </a:lnTo>
                    <a:lnTo>
                      <a:pt x="508" y="228"/>
                    </a:lnTo>
                    <a:lnTo>
                      <a:pt x="521" y="232"/>
                    </a:lnTo>
                    <a:lnTo>
                      <a:pt x="535" y="231"/>
                    </a:lnTo>
                    <a:lnTo>
                      <a:pt x="554" y="221"/>
                    </a:lnTo>
                    <a:lnTo>
                      <a:pt x="566" y="218"/>
                    </a:lnTo>
                    <a:lnTo>
                      <a:pt x="579" y="221"/>
                    </a:lnTo>
                    <a:lnTo>
                      <a:pt x="595" y="229"/>
                    </a:lnTo>
                    <a:lnTo>
                      <a:pt x="604" y="243"/>
                    </a:lnTo>
                    <a:lnTo>
                      <a:pt x="610" y="279"/>
                    </a:lnTo>
                    <a:lnTo>
                      <a:pt x="606" y="298"/>
                    </a:lnTo>
                    <a:lnTo>
                      <a:pt x="598" y="317"/>
                    </a:lnTo>
                    <a:lnTo>
                      <a:pt x="551" y="414"/>
                    </a:lnTo>
                    <a:lnTo>
                      <a:pt x="526" y="465"/>
                    </a:lnTo>
                    <a:lnTo>
                      <a:pt x="522" y="477"/>
                    </a:lnTo>
                    <a:lnTo>
                      <a:pt x="526" y="490"/>
                    </a:lnTo>
                    <a:lnTo>
                      <a:pt x="530" y="499"/>
                    </a:lnTo>
                    <a:lnTo>
                      <a:pt x="538" y="503"/>
                    </a:lnTo>
                    <a:lnTo>
                      <a:pt x="574" y="510"/>
                    </a:lnTo>
                    <a:lnTo>
                      <a:pt x="607" y="526"/>
                    </a:lnTo>
                    <a:lnTo>
                      <a:pt x="623" y="528"/>
                    </a:lnTo>
                    <a:lnTo>
                      <a:pt x="635" y="528"/>
                    </a:lnTo>
                    <a:lnTo>
                      <a:pt x="645" y="523"/>
                    </a:lnTo>
                    <a:lnTo>
                      <a:pt x="657" y="509"/>
                    </a:lnTo>
                    <a:lnTo>
                      <a:pt x="664" y="509"/>
                    </a:lnTo>
                    <a:lnTo>
                      <a:pt x="693" y="528"/>
                    </a:lnTo>
                    <a:lnTo>
                      <a:pt x="725" y="541"/>
                    </a:lnTo>
                    <a:lnTo>
                      <a:pt x="747" y="545"/>
                    </a:lnTo>
                    <a:lnTo>
                      <a:pt x="739" y="550"/>
                    </a:lnTo>
                    <a:lnTo>
                      <a:pt x="712" y="553"/>
                    </a:lnTo>
                    <a:lnTo>
                      <a:pt x="709" y="561"/>
                    </a:lnTo>
                    <a:lnTo>
                      <a:pt x="711" y="571"/>
                    </a:lnTo>
                    <a:lnTo>
                      <a:pt x="709" y="579"/>
                    </a:lnTo>
                    <a:lnTo>
                      <a:pt x="695" y="588"/>
                    </a:lnTo>
                    <a:lnTo>
                      <a:pt x="684" y="597"/>
                    </a:lnTo>
                    <a:lnTo>
                      <a:pt x="682" y="603"/>
                    </a:lnTo>
                    <a:lnTo>
                      <a:pt x="681" y="614"/>
                    </a:lnTo>
                    <a:lnTo>
                      <a:pt x="681" y="621"/>
                    </a:lnTo>
                    <a:lnTo>
                      <a:pt x="692" y="636"/>
                    </a:lnTo>
                    <a:lnTo>
                      <a:pt x="695" y="655"/>
                    </a:lnTo>
                    <a:lnTo>
                      <a:pt x="703" y="676"/>
                    </a:lnTo>
                    <a:lnTo>
                      <a:pt x="723" y="698"/>
                    </a:lnTo>
                    <a:lnTo>
                      <a:pt x="737" y="732"/>
                    </a:lnTo>
                    <a:lnTo>
                      <a:pt x="736" y="742"/>
                    </a:lnTo>
                    <a:lnTo>
                      <a:pt x="737" y="771"/>
                    </a:lnTo>
                    <a:lnTo>
                      <a:pt x="737" y="836"/>
                    </a:lnTo>
                    <a:lnTo>
                      <a:pt x="739" y="847"/>
                    </a:lnTo>
                    <a:lnTo>
                      <a:pt x="750" y="855"/>
                    </a:lnTo>
                    <a:lnTo>
                      <a:pt x="762" y="855"/>
                    </a:lnTo>
                    <a:lnTo>
                      <a:pt x="773" y="855"/>
                    </a:lnTo>
                    <a:lnTo>
                      <a:pt x="781" y="858"/>
                    </a:lnTo>
                    <a:lnTo>
                      <a:pt x="786" y="863"/>
                    </a:lnTo>
                    <a:lnTo>
                      <a:pt x="791" y="884"/>
                    </a:lnTo>
                    <a:lnTo>
                      <a:pt x="795" y="890"/>
                    </a:lnTo>
                    <a:lnTo>
                      <a:pt x="816" y="901"/>
                    </a:lnTo>
                    <a:lnTo>
                      <a:pt x="828" y="907"/>
                    </a:lnTo>
                    <a:lnTo>
                      <a:pt x="836" y="917"/>
                    </a:lnTo>
                    <a:lnTo>
                      <a:pt x="802" y="960"/>
                    </a:lnTo>
                    <a:lnTo>
                      <a:pt x="792" y="952"/>
                    </a:lnTo>
                    <a:lnTo>
                      <a:pt x="784" y="953"/>
                    </a:lnTo>
                    <a:lnTo>
                      <a:pt x="775" y="957"/>
                    </a:lnTo>
                    <a:lnTo>
                      <a:pt x="758" y="969"/>
                    </a:lnTo>
                    <a:lnTo>
                      <a:pt x="725" y="974"/>
                    </a:lnTo>
                    <a:lnTo>
                      <a:pt x="714" y="968"/>
                    </a:lnTo>
                    <a:lnTo>
                      <a:pt x="709" y="954"/>
                    </a:lnTo>
                    <a:lnTo>
                      <a:pt x="698" y="949"/>
                    </a:lnTo>
                    <a:lnTo>
                      <a:pt x="664" y="945"/>
                    </a:lnTo>
                    <a:lnTo>
                      <a:pt x="651" y="947"/>
                    </a:lnTo>
                    <a:lnTo>
                      <a:pt x="618" y="965"/>
                    </a:lnTo>
                    <a:lnTo>
                      <a:pt x="598" y="967"/>
                    </a:lnTo>
                    <a:lnTo>
                      <a:pt x="579" y="964"/>
                    </a:lnTo>
                    <a:lnTo>
                      <a:pt x="228" y="282"/>
                    </a:lnTo>
                    <a:lnTo>
                      <a:pt x="235" y="284"/>
                    </a:lnTo>
                    <a:lnTo>
                      <a:pt x="264" y="304"/>
                    </a:lnTo>
                    <a:lnTo>
                      <a:pt x="281" y="308"/>
                    </a:lnTo>
                    <a:lnTo>
                      <a:pt x="295" y="309"/>
                    </a:lnTo>
                    <a:lnTo>
                      <a:pt x="312" y="306"/>
                    </a:lnTo>
                    <a:lnTo>
                      <a:pt x="333" y="305"/>
                    </a:lnTo>
                    <a:lnTo>
                      <a:pt x="341" y="310"/>
                    </a:lnTo>
                    <a:lnTo>
                      <a:pt x="364" y="320"/>
                    </a:lnTo>
                    <a:lnTo>
                      <a:pt x="380" y="334"/>
                    </a:lnTo>
                    <a:lnTo>
                      <a:pt x="414" y="350"/>
                    </a:lnTo>
                    <a:lnTo>
                      <a:pt x="430" y="357"/>
                    </a:lnTo>
                    <a:lnTo>
                      <a:pt x="433" y="370"/>
                    </a:lnTo>
                    <a:lnTo>
                      <a:pt x="430" y="401"/>
                    </a:lnTo>
                    <a:lnTo>
                      <a:pt x="436" y="429"/>
                    </a:lnTo>
                    <a:lnTo>
                      <a:pt x="441" y="461"/>
                    </a:lnTo>
                    <a:lnTo>
                      <a:pt x="422" y="476"/>
                    </a:lnTo>
                    <a:lnTo>
                      <a:pt x="403" y="492"/>
                    </a:lnTo>
                    <a:lnTo>
                      <a:pt x="395" y="502"/>
                    </a:lnTo>
                    <a:lnTo>
                      <a:pt x="389" y="502"/>
                    </a:lnTo>
                    <a:lnTo>
                      <a:pt x="375" y="486"/>
                    </a:lnTo>
                    <a:lnTo>
                      <a:pt x="315" y="447"/>
                    </a:lnTo>
                    <a:lnTo>
                      <a:pt x="297" y="432"/>
                    </a:lnTo>
                    <a:lnTo>
                      <a:pt x="276" y="418"/>
                    </a:lnTo>
                    <a:lnTo>
                      <a:pt x="250" y="418"/>
                    </a:lnTo>
                    <a:lnTo>
                      <a:pt x="231" y="414"/>
                    </a:lnTo>
                    <a:lnTo>
                      <a:pt x="232" y="406"/>
                    </a:lnTo>
                    <a:lnTo>
                      <a:pt x="239" y="396"/>
                    </a:lnTo>
                    <a:lnTo>
                      <a:pt x="239" y="386"/>
                    </a:lnTo>
                    <a:lnTo>
                      <a:pt x="231" y="370"/>
                    </a:lnTo>
                    <a:lnTo>
                      <a:pt x="217" y="345"/>
                    </a:lnTo>
                    <a:lnTo>
                      <a:pt x="215" y="338"/>
                    </a:lnTo>
                    <a:lnTo>
                      <a:pt x="229" y="302"/>
                    </a:lnTo>
                    <a:lnTo>
                      <a:pt x="228" y="282"/>
                    </a:lnTo>
                    <a:lnTo>
                      <a:pt x="579" y="964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89" name="Freeform 63"/>
              <p:cNvSpPr>
                <a:spLocks/>
              </p:cNvSpPr>
              <p:nvPr/>
            </p:nvSpPr>
            <p:spPr bwMode="auto">
              <a:xfrm>
                <a:off x="3213" y="3212"/>
                <a:ext cx="321" cy="499"/>
              </a:xfrm>
              <a:custGeom>
                <a:avLst/>
                <a:gdLst>
                  <a:gd name="T0" fmla="*/ 0 w 836"/>
                  <a:gd name="T1" fmla="*/ 0 h 1302"/>
                  <a:gd name="T2" fmla="*/ 0 w 836"/>
                  <a:gd name="T3" fmla="*/ 0 h 1302"/>
                  <a:gd name="T4" fmla="*/ 0 w 836"/>
                  <a:gd name="T5" fmla="*/ 0 h 1302"/>
                  <a:gd name="T6" fmla="*/ 0 w 836"/>
                  <a:gd name="T7" fmla="*/ 0 h 1302"/>
                  <a:gd name="T8" fmla="*/ 0 w 836"/>
                  <a:gd name="T9" fmla="*/ 0 h 1302"/>
                  <a:gd name="T10" fmla="*/ 0 w 836"/>
                  <a:gd name="T11" fmla="*/ 0 h 1302"/>
                  <a:gd name="T12" fmla="*/ 0 w 836"/>
                  <a:gd name="T13" fmla="*/ 0 h 1302"/>
                  <a:gd name="T14" fmla="*/ 0 w 836"/>
                  <a:gd name="T15" fmla="*/ 0 h 1302"/>
                  <a:gd name="T16" fmla="*/ 0 w 836"/>
                  <a:gd name="T17" fmla="*/ 0 h 1302"/>
                  <a:gd name="T18" fmla="*/ 0 w 836"/>
                  <a:gd name="T19" fmla="*/ 0 h 1302"/>
                  <a:gd name="T20" fmla="*/ 0 w 836"/>
                  <a:gd name="T21" fmla="*/ 0 h 1302"/>
                  <a:gd name="T22" fmla="*/ 0 w 836"/>
                  <a:gd name="T23" fmla="*/ 0 h 1302"/>
                  <a:gd name="T24" fmla="*/ 0 w 836"/>
                  <a:gd name="T25" fmla="*/ 0 h 1302"/>
                  <a:gd name="T26" fmla="*/ 0 w 836"/>
                  <a:gd name="T27" fmla="*/ 0 h 1302"/>
                  <a:gd name="T28" fmla="*/ 0 w 836"/>
                  <a:gd name="T29" fmla="*/ 0 h 1302"/>
                  <a:gd name="T30" fmla="*/ 0 w 836"/>
                  <a:gd name="T31" fmla="*/ 0 h 1302"/>
                  <a:gd name="T32" fmla="*/ 0 w 836"/>
                  <a:gd name="T33" fmla="*/ 0 h 1302"/>
                  <a:gd name="T34" fmla="*/ 0 w 836"/>
                  <a:gd name="T35" fmla="*/ 0 h 1302"/>
                  <a:gd name="T36" fmla="*/ 0 w 836"/>
                  <a:gd name="T37" fmla="*/ 0 h 1302"/>
                  <a:gd name="T38" fmla="*/ 0 w 836"/>
                  <a:gd name="T39" fmla="*/ 0 h 1302"/>
                  <a:gd name="T40" fmla="*/ 0 w 836"/>
                  <a:gd name="T41" fmla="*/ 0 h 1302"/>
                  <a:gd name="T42" fmla="*/ 0 w 836"/>
                  <a:gd name="T43" fmla="*/ 0 h 1302"/>
                  <a:gd name="T44" fmla="*/ 0 w 836"/>
                  <a:gd name="T45" fmla="*/ 0 h 1302"/>
                  <a:gd name="T46" fmla="*/ 0 w 836"/>
                  <a:gd name="T47" fmla="*/ 0 h 1302"/>
                  <a:gd name="T48" fmla="*/ 0 w 836"/>
                  <a:gd name="T49" fmla="*/ 0 h 1302"/>
                  <a:gd name="T50" fmla="*/ 0 w 836"/>
                  <a:gd name="T51" fmla="*/ 0 h 1302"/>
                  <a:gd name="T52" fmla="*/ 0 w 836"/>
                  <a:gd name="T53" fmla="*/ 0 h 1302"/>
                  <a:gd name="T54" fmla="*/ 0 w 836"/>
                  <a:gd name="T55" fmla="*/ 0 h 1302"/>
                  <a:gd name="T56" fmla="*/ 0 w 836"/>
                  <a:gd name="T57" fmla="*/ 0 h 1302"/>
                  <a:gd name="T58" fmla="*/ 0 w 836"/>
                  <a:gd name="T59" fmla="*/ 0 h 1302"/>
                  <a:gd name="T60" fmla="*/ 0 w 836"/>
                  <a:gd name="T61" fmla="*/ 0 h 1302"/>
                  <a:gd name="T62" fmla="*/ 0 w 836"/>
                  <a:gd name="T63" fmla="*/ 0 h 1302"/>
                  <a:gd name="T64" fmla="*/ 0 w 836"/>
                  <a:gd name="T65" fmla="*/ 0 h 1302"/>
                  <a:gd name="T66" fmla="*/ 0 w 836"/>
                  <a:gd name="T67" fmla="*/ 0 h 1302"/>
                  <a:gd name="T68" fmla="*/ 0 w 836"/>
                  <a:gd name="T69" fmla="*/ 0 h 1302"/>
                  <a:gd name="T70" fmla="*/ 0 w 836"/>
                  <a:gd name="T71" fmla="*/ 0 h 1302"/>
                  <a:gd name="T72" fmla="*/ 0 w 836"/>
                  <a:gd name="T73" fmla="*/ 0 h 1302"/>
                  <a:gd name="T74" fmla="*/ 0 w 836"/>
                  <a:gd name="T75" fmla="*/ 0 h 1302"/>
                  <a:gd name="T76" fmla="*/ 0 w 836"/>
                  <a:gd name="T77" fmla="*/ 0 h 1302"/>
                  <a:gd name="T78" fmla="*/ 0 w 836"/>
                  <a:gd name="T79" fmla="*/ 0 h 1302"/>
                  <a:gd name="T80" fmla="*/ 0 w 836"/>
                  <a:gd name="T81" fmla="*/ 0 h 1302"/>
                  <a:gd name="T82" fmla="*/ 0 w 836"/>
                  <a:gd name="T83" fmla="*/ 0 h 1302"/>
                  <a:gd name="T84" fmla="*/ 0 w 836"/>
                  <a:gd name="T85" fmla="*/ 0 h 1302"/>
                  <a:gd name="T86" fmla="*/ 0 w 836"/>
                  <a:gd name="T87" fmla="*/ 0 h 1302"/>
                  <a:gd name="T88" fmla="*/ 0 w 836"/>
                  <a:gd name="T89" fmla="*/ 0 h 1302"/>
                  <a:gd name="T90" fmla="*/ 0 w 836"/>
                  <a:gd name="T91" fmla="*/ 0 h 1302"/>
                  <a:gd name="T92" fmla="*/ 0 w 836"/>
                  <a:gd name="T93" fmla="*/ 0 h 1302"/>
                  <a:gd name="T94" fmla="*/ 0 w 836"/>
                  <a:gd name="T95" fmla="*/ 0 h 1302"/>
                  <a:gd name="T96" fmla="*/ 0 w 836"/>
                  <a:gd name="T97" fmla="*/ 0 h 1302"/>
                  <a:gd name="T98" fmla="*/ 0 w 836"/>
                  <a:gd name="T99" fmla="*/ 0 h 1302"/>
                  <a:gd name="T100" fmla="*/ 0 w 836"/>
                  <a:gd name="T101" fmla="*/ 0 h 1302"/>
                  <a:gd name="T102" fmla="*/ 0 w 836"/>
                  <a:gd name="T103" fmla="*/ 0 h 1302"/>
                  <a:gd name="T104" fmla="*/ 0 w 836"/>
                  <a:gd name="T105" fmla="*/ 0 h 1302"/>
                  <a:gd name="T106" fmla="*/ 0 w 836"/>
                  <a:gd name="T107" fmla="*/ 0 h 13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36"/>
                  <a:gd name="T163" fmla="*/ 0 h 1302"/>
                  <a:gd name="T164" fmla="*/ 836 w 836"/>
                  <a:gd name="T165" fmla="*/ 1302 h 130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36" h="1302">
                    <a:moveTo>
                      <a:pt x="579" y="964"/>
                    </a:moveTo>
                    <a:lnTo>
                      <a:pt x="574" y="982"/>
                    </a:lnTo>
                    <a:lnTo>
                      <a:pt x="577" y="1000"/>
                    </a:lnTo>
                    <a:lnTo>
                      <a:pt x="582" y="1008"/>
                    </a:lnTo>
                    <a:lnTo>
                      <a:pt x="584" y="1027"/>
                    </a:lnTo>
                    <a:lnTo>
                      <a:pt x="596" y="1048"/>
                    </a:lnTo>
                    <a:lnTo>
                      <a:pt x="596" y="1066"/>
                    </a:lnTo>
                    <a:lnTo>
                      <a:pt x="593" y="1077"/>
                    </a:lnTo>
                    <a:lnTo>
                      <a:pt x="593" y="1085"/>
                    </a:lnTo>
                    <a:lnTo>
                      <a:pt x="598" y="1092"/>
                    </a:lnTo>
                    <a:lnTo>
                      <a:pt x="617" y="1110"/>
                    </a:lnTo>
                    <a:lnTo>
                      <a:pt x="617" y="1114"/>
                    </a:lnTo>
                    <a:lnTo>
                      <a:pt x="617" y="1125"/>
                    </a:lnTo>
                    <a:lnTo>
                      <a:pt x="602" y="1150"/>
                    </a:lnTo>
                    <a:lnTo>
                      <a:pt x="599" y="1193"/>
                    </a:lnTo>
                    <a:lnTo>
                      <a:pt x="573" y="1194"/>
                    </a:lnTo>
                    <a:lnTo>
                      <a:pt x="551" y="1218"/>
                    </a:lnTo>
                    <a:lnTo>
                      <a:pt x="543" y="1223"/>
                    </a:lnTo>
                    <a:lnTo>
                      <a:pt x="529" y="1226"/>
                    </a:lnTo>
                    <a:lnTo>
                      <a:pt x="507" y="1262"/>
                    </a:lnTo>
                    <a:lnTo>
                      <a:pt x="515" y="1288"/>
                    </a:lnTo>
                    <a:lnTo>
                      <a:pt x="513" y="1302"/>
                    </a:lnTo>
                    <a:lnTo>
                      <a:pt x="491" y="1298"/>
                    </a:lnTo>
                    <a:lnTo>
                      <a:pt x="475" y="1285"/>
                    </a:lnTo>
                    <a:lnTo>
                      <a:pt x="464" y="1262"/>
                    </a:lnTo>
                    <a:lnTo>
                      <a:pt x="457" y="1251"/>
                    </a:lnTo>
                    <a:lnTo>
                      <a:pt x="460" y="1231"/>
                    </a:lnTo>
                    <a:lnTo>
                      <a:pt x="450" y="1226"/>
                    </a:lnTo>
                    <a:lnTo>
                      <a:pt x="414" y="1211"/>
                    </a:lnTo>
                    <a:lnTo>
                      <a:pt x="402" y="1201"/>
                    </a:lnTo>
                    <a:lnTo>
                      <a:pt x="397" y="1194"/>
                    </a:lnTo>
                    <a:lnTo>
                      <a:pt x="383" y="1197"/>
                    </a:lnTo>
                    <a:lnTo>
                      <a:pt x="377" y="1190"/>
                    </a:lnTo>
                    <a:lnTo>
                      <a:pt x="369" y="1160"/>
                    </a:lnTo>
                    <a:lnTo>
                      <a:pt x="361" y="1156"/>
                    </a:lnTo>
                    <a:lnTo>
                      <a:pt x="348" y="1156"/>
                    </a:lnTo>
                    <a:lnTo>
                      <a:pt x="334" y="1146"/>
                    </a:lnTo>
                    <a:lnTo>
                      <a:pt x="322" y="1145"/>
                    </a:lnTo>
                    <a:lnTo>
                      <a:pt x="303" y="1161"/>
                    </a:lnTo>
                    <a:lnTo>
                      <a:pt x="297" y="1169"/>
                    </a:lnTo>
                    <a:lnTo>
                      <a:pt x="248" y="1158"/>
                    </a:lnTo>
                    <a:lnTo>
                      <a:pt x="240" y="1145"/>
                    </a:lnTo>
                    <a:lnTo>
                      <a:pt x="240" y="1135"/>
                    </a:lnTo>
                    <a:lnTo>
                      <a:pt x="212" y="1121"/>
                    </a:lnTo>
                    <a:lnTo>
                      <a:pt x="185" y="1081"/>
                    </a:lnTo>
                    <a:lnTo>
                      <a:pt x="157" y="1089"/>
                    </a:lnTo>
                    <a:lnTo>
                      <a:pt x="134" y="1118"/>
                    </a:lnTo>
                    <a:lnTo>
                      <a:pt x="119" y="1117"/>
                    </a:lnTo>
                    <a:lnTo>
                      <a:pt x="110" y="1125"/>
                    </a:lnTo>
                    <a:lnTo>
                      <a:pt x="83" y="1074"/>
                    </a:lnTo>
                    <a:lnTo>
                      <a:pt x="87" y="1054"/>
                    </a:lnTo>
                    <a:lnTo>
                      <a:pt x="101" y="1015"/>
                    </a:lnTo>
                    <a:lnTo>
                      <a:pt x="105" y="993"/>
                    </a:lnTo>
                    <a:lnTo>
                      <a:pt x="115" y="982"/>
                    </a:lnTo>
                    <a:lnTo>
                      <a:pt x="138" y="956"/>
                    </a:lnTo>
                    <a:lnTo>
                      <a:pt x="146" y="938"/>
                    </a:lnTo>
                    <a:lnTo>
                      <a:pt x="145" y="918"/>
                    </a:lnTo>
                    <a:lnTo>
                      <a:pt x="140" y="892"/>
                    </a:lnTo>
                    <a:lnTo>
                      <a:pt x="134" y="876"/>
                    </a:lnTo>
                    <a:lnTo>
                      <a:pt x="121" y="851"/>
                    </a:lnTo>
                    <a:lnTo>
                      <a:pt x="88" y="814"/>
                    </a:lnTo>
                    <a:lnTo>
                      <a:pt x="76" y="800"/>
                    </a:lnTo>
                    <a:lnTo>
                      <a:pt x="74" y="779"/>
                    </a:lnTo>
                    <a:lnTo>
                      <a:pt x="79" y="752"/>
                    </a:lnTo>
                    <a:lnTo>
                      <a:pt x="94" y="714"/>
                    </a:lnTo>
                    <a:lnTo>
                      <a:pt x="97" y="701"/>
                    </a:lnTo>
                    <a:lnTo>
                      <a:pt x="105" y="685"/>
                    </a:lnTo>
                    <a:lnTo>
                      <a:pt x="113" y="673"/>
                    </a:lnTo>
                    <a:lnTo>
                      <a:pt x="115" y="666"/>
                    </a:lnTo>
                    <a:lnTo>
                      <a:pt x="105" y="659"/>
                    </a:lnTo>
                    <a:lnTo>
                      <a:pt x="91" y="654"/>
                    </a:lnTo>
                    <a:lnTo>
                      <a:pt x="85" y="645"/>
                    </a:lnTo>
                    <a:lnTo>
                      <a:pt x="85" y="639"/>
                    </a:lnTo>
                    <a:lnTo>
                      <a:pt x="93" y="633"/>
                    </a:lnTo>
                    <a:lnTo>
                      <a:pt x="110" y="630"/>
                    </a:lnTo>
                    <a:lnTo>
                      <a:pt x="115" y="625"/>
                    </a:lnTo>
                    <a:lnTo>
                      <a:pt x="115" y="603"/>
                    </a:lnTo>
                    <a:lnTo>
                      <a:pt x="110" y="582"/>
                    </a:lnTo>
                    <a:lnTo>
                      <a:pt x="101" y="570"/>
                    </a:lnTo>
                    <a:lnTo>
                      <a:pt x="91" y="564"/>
                    </a:lnTo>
                    <a:lnTo>
                      <a:pt x="80" y="564"/>
                    </a:lnTo>
                    <a:lnTo>
                      <a:pt x="66" y="571"/>
                    </a:lnTo>
                    <a:lnTo>
                      <a:pt x="49" y="592"/>
                    </a:lnTo>
                    <a:lnTo>
                      <a:pt x="27" y="592"/>
                    </a:lnTo>
                    <a:lnTo>
                      <a:pt x="8" y="594"/>
                    </a:lnTo>
                    <a:lnTo>
                      <a:pt x="0" y="589"/>
                    </a:lnTo>
                    <a:lnTo>
                      <a:pt x="0" y="579"/>
                    </a:lnTo>
                    <a:lnTo>
                      <a:pt x="14" y="552"/>
                    </a:lnTo>
                    <a:lnTo>
                      <a:pt x="35" y="521"/>
                    </a:lnTo>
                    <a:lnTo>
                      <a:pt x="33" y="506"/>
                    </a:lnTo>
                    <a:lnTo>
                      <a:pt x="22" y="481"/>
                    </a:lnTo>
                    <a:lnTo>
                      <a:pt x="21" y="468"/>
                    </a:lnTo>
                    <a:lnTo>
                      <a:pt x="7" y="430"/>
                    </a:lnTo>
                    <a:lnTo>
                      <a:pt x="8" y="424"/>
                    </a:lnTo>
                    <a:lnTo>
                      <a:pt x="14" y="424"/>
                    </a:lnTo>
                    <a:lnTo>
                      <a:pt x="22" y="428"/>
                    </a:lnTo>
                    <a:lnTo>
                      <a:pt x="32" y="426"/>
                    </a:lnTo>
                    <a:lnTo>
                      <a:pt x="41" y="419"/>
                    </a:lnTo>
                    <a:lnTo>
                      <a:pt x="63" y="388"/>
                    </a:lnTo>
                    <a:lnTo>
                      <a:pt x="72" y="373"/>
                    </a:lnTo>
                    <a:lnTo>
                      <a:pt x="72" y="360"/>
                    </a:lnTo>
                    <a:lnTo>
                      <a:pt x="66" y="342"/>
                    </a:lnTo>
                    <a:lnTo>
                      <a:pt x="38" y="276"/>
                    </a:lnTo>
                    <a:lnTo>
                      <a:pt x="49" y="244"/>
                    </a:lnTo>
                    <a:lnTo>
                      <a:pt x="47" y="231"/>
                    </a:lnTo>
                    <a:lnTo>
                      <a:pt x="49" y="225"/>
                    </a:lnTo>
                    <a:lnTo>
                      <a:pt x="55" y="221"/>
                    </a:lnTo>
                    <a:lnTo>
                      <a:pt x="72" y="228"/>
                    </a:lnTo>
                    <a:lnTo>
                      <a:pt x="82" y="228"/>
                    </a:lnTo>
                    <a:lnTo>
                      <a:pt x="105" y="204"/>
                    </a:lnTo>
                    <a:lnTo>
                      <a:pt x="105" y="196"/>
                    </a:lnTo>
                    <a:lnTo>
                      <a:pt x="104" y="192"/>
                    </a:lnTo>
                    <a:lnTo>
                      <a:pt x="82" y="189"/>
                    </a:lnTo>
                    <a:lnTo>
                      <a:pt x="71" y="184"/>
                    </a:lnTo>
                    <a:lnTo>
                      <a:pt x="68" y="174"/>
                    </a:lnTo>
                    <a:lnTo>
                      <a:pt x="63" y="141"/>
                    </a:lnTo>
                    <a:lnTo>
                      <a:pt x="49" y="124"/>
                    </a:lnTo>
                    <a:lnTo>
                      <a:pt x="76" y="100"/>
                    </a:lnTo>
                    <a:lnTo>
                      <a:pt x="71" y="84"/>
                    </a:lnTo>
                    <a:lnTo>
                      <a:pt x="66" y="68"/>
                    </a:lnTo>
                    <a:lnTo>
                      <a:pt x="57" y="62"/>
                    </a:lnTo>
                    <a:lnTo>
                      <a:pt x="49" y="62"/>
                    </a:lnTo>
                    <a:lnTo>
                      <a:pt x="57" y="55"/>
                    </a:lnTo>
                    <a:lnTo>
                      <a:pt x="80" y="38"/>
                    </a:lnTo>
                    <a:lnTo>
                      <a:pt x="94" y="0"/>
                    </a:lnTo>
                    <a:lnTo>
                      <a:pt x="105" y="2"/>
                    </a:lnTo>
                    <a:lnTo>
                      <a:pt x="126" y="21"/>
                    </a:lnTo>
                    <a:lnTo>
                      <a:pt x="165" y="49"/>
                    </a:lnTo>
                    <a:lnTo>
                      <a:pt x="198" y="71"/>
                    </a:lnTo>
                    <a:lnTo>
                      <a:pt x="207" y="71"/>
                    </a:lnTo>
                    <a:lnTo>
                      <a:pt x="257" y="117"/>
                    </a:lnTo>
                    <a:lnTo>
                      <a:pt x="273" y="119"/>
                    </a:lnTo>
                    <a:lnTo>
                      <a:pt x="301" y="95"/>
                    </a:lnTo>
                    <a:lnTo>
                      <a:pt x="330" y="90"/>
                    </a:lnTo>
                    <a:lnTo>
                      <a:pt x="334" y="108"/>
                    </a:lnTo>
                    <a:lnTo>
                      <a:pt x="397" y="138"/>
                    </a:lnTo>
                    <a:lnTo>
                      <a:pt x="424" y="119"/>
                    </a:lnTo>
                    <a:lnTo>
                      <a:pt x="438" y="117"/>
                    </a:lnTo>
                    <a:lnTo>
                      <a:pt x="460" y="111"/>
                    </a:lnTo>
                    <a:lnTo>
                      <a:pt x="482" y="102"/>
                    </a:lnTo>
                    <a:lnTo>
                      <a:pt x="518" y="112"/>
                    </a:lnTo>
                    <a:lnTo>
                      <a:pt x="554" y="126"/>
                    </a:lnTo>
                    <a:lnTo>
                      <a:pt x="579" y="117"/>
                    </a:lnTo>
                    <a:lnTo>
                      <a:pt x="570" y="135"/>
                    </a:lnTo>
                    <a:lnTo>
                      <a:pt x="551" y="160"/>
                    </a:lnTo>
                    <a:lnTo>
                      <a:pt x="516" y="193"/>
                    </a:lnTo>
                    <a:lnTo>
                      <a:pt x="504" y="207"/>
                    </a:lnTo>
                    <a:lnTo>
                      <a:pt x="502" y="221"/>
                    </a:lnTo>
                    <a:lnTo>
                      <a:pt x="508" y="228"/>
                    </a:lnTo>
                    <a:lnTo>
                      <a:pt x="521" y="232"/>
                    </a:lnTo>
                    <a:lnTo>
                      <a:pt x="535" y="231"/>
                    </a:lnTo>
                    <a:lnTo>
                      <a:pt x="554" y="221"/>
                    </a:lnTo>
                    <a:lnTo>
                      <a:pt x="566" y="218"/>
                    </a:lnTo>
                    <a:lnTo>
                      <a:pt x="579" y="221"/>
                    </a:lnTo>
                    <a:lnTo>
                      <a:pt x="595" y="229"/>
                    </a:lnTo>
                    <a:lnTo>
                      <a:pt x="604" y="243"/>
                    </a:lnTo>
                    <a:lnTo>
                      <a:pt x="610" y="279"/>
                    </a:lnTo>
                    <a:lnTo>
                      <a:pt x="606" y="298"/>
                    </a:lnTo>
                    <a:lnTo>
                      <a:pt x="598" y="317"/>
                    </a:lnTo>
                    <a:lnTo>
                      <a:pt x="551" y="414"/>
                    </a:lnTo>
                    <a:lnTo>
                      <a:pt x="526" y="465"/>
                    </a:lnTo>
                    <a:lnTo>
                      <a:pt x="522" y="477"/>
                    </a:lnTo>
                    <a:lnTo>
                      <a:pt x="526" y="490"/>
                    </a:lnTo>
                    <a:lnTo>
                      <a:pt x="530" y="499"/>
                    </a:lnTo>
                    <a:lnTo>
                      <a:pt x="538" y="503"/>
                    </a:lnTo>
                    <a:lnTo>
                      <a:pt x="574" y="510"/>
                    </a:lnTo>
                    <a:lnTo>
                      <a:pt x="607" y="526"/>
                    </a:lnTo>
                    <a:lnTo>
                      <a:pt x="623" y="528"/>
                    </a:lnTo>
                    <a:lnTo>
                      <a:pt x="635" y="528"/>
                    </a:lnTo>
                    <a:lnTo>
                      <a:pt x="645" y="523"/>
                    </a:lnTo>
                    <a:lnTo>
                      <a:pt x="657" y="509"/>
                    </a:lnTo>
                    <a:lnTo>
                      <a:pt x="664" y="509"/>
                    </a:lnTo>
                    <a:lnTo>
                      <a:pt x="693" y="528"/>
                    </a:lnTo>
                    <a:lnTo>
                      <a:pt x="725" y="541"/>
                    </a:lnTo>
                    <a:lnTo>
                      <a:pt x="747" y="545"/>
                    </a:lnTo>
                    <a:lnTo>
                      <a:pt x="739" y="550"/>
                    </a:lnTo>
                    <a:lnTo>
                      <a:pt x="712" y="553"/>
                    </a:lnTo>
                    <a:lnTo>
                      <a:pt x="709" y="561"/>
                    </a:lnTo>
                    <a:lnTo>
                      <a:pt x="711" y="571"/>
                    </a:lnTo>
                    <a:lnTo>
                      <a:pt x="709" y="579"/>
                    </a:lnTo>
                    <a:lnTo>
                      <a:pt x="695" y="588"/>
                    </a:lnTo>
                    <a:lnTo>
                      <a:pt x="684" y="597"/>
                    </a:lnTo>
                    <a:lnTo>
                      <a:pt x="682" y="603"/>
                    </a:lnTo>
                    <a:lnTo>
                      <a:pt x="681" y="614"/>
                    </a:lnTo>
                    <a:lnTo>
                      <a:pt x="681" y="621"/>
                    </a:lnTo>
                    <a:lnTo>
                      <a:pt x="692" y="636"/>
                    </a:lnTo>
                    <a:lnTo>
                      <a:pt x="695" y="655"/>
                    </a:lnTo>
                    <a:lnTo>
                      <a:pt x="703" y="676"/>
                    </a:lnTo>
                    <a:lnTo>
                      <a:pt x="723" y="698"/>
                    </a:lnTo>
                    <a:lnTo>
                      <a:pt x="737" y="732"/>
                    </a:lnTo>
                    <a:lnTo>
                      <a:pt x="736" y="742"/>
                    </a:lnTo>
                    <a:lnTo>
                      <a:pt x="737" y="771"/>
                    </a:lnTo>
                    <a:lnTo>
                      <a:pt x="737" y="836"/>
                    </a:lnTo>
                    <a:lnTo>
                      <a:pt x="739" y="847"/>
                    </a:lnTo>
                    <a:lnTo>
                      <a:pt x="750" y="855"/>
                    </a:lnTo>
                    <a:lnTo>
                      <a:pt x="762" y="855"/>
                    </a:lnTo>
                    <a:lnTo>
                      <a:pt x="773" y="855"/>
                    </a:lnTo>
                    <a:lnTo>
                      <a:pt x="781" y="858"/>
                    </a:lnTo>
                    <a:lnTo>
                      <a:pt x="786" y="863"/>
                    </a:lnTo>
                    <a:lnTo>
                      <a:pt x="791" y="884"/>
                    </a:lnTo>
                    <a:lnTo>
                      <a:pt x="795" y="890"/>
                    </a:lnTo>
                    <a:lnTo>
                      <a:pt x="816" y="901"/>
                    </a:lnTo>
                    <a:lnTo>
                      <a:pt x="828" y="907"/>
                    </a:lnTo>
                    <a:lnTo>
                      <a:pt x="836" y="917"/>
                    </a:lnTo>
                    <a:lnTo>
                      <a:pt x="802" y="960"/>
                    </a:lnTo>
                    <a:lnTo>
                      <a:pt x="792" y="952"/>
                    </a:lnTo>
                    <a:lnTo>
                      <a:pt x="784" y="953"/>
                    </a:lnTo>
                    <a:lnTo>
                      <a:pt x="775" y="957"/>
                    </a:lnTo>
                    <a:lnTo>
                      <a:pt x="758" y="969"/>
                    </a:lnTo>
                    <a:lnTo>
                      <a:pt x="725" y="974"/>
                    </a:lnTo>
                    <a:lnTo>
                      <a:pt x="714" y="968"/>
                    </a:lnTo>
                    <a:lnTo>
                      <a:pt x="709" y="954"/>
                    </a:lnTo>
                    <a:lnTo>
                      <a:pt x="698" y="949"/>
                    </a:lnTo>
                    <a:lnTo>
                      <a:pt x="664" y="945"/>
                    </a:lnTo>
                    <a:lnTo>
                      <a:pt x="651" y="947"/>
                    </a:lnTo>
                    <a:lnTo>
                      <a:pt x="618" y="965"/>
                    </a:lnTo>
                    <a:lnTo>
                      <a:pt x="598" y="967"/>
                    </a:lnTo>
                    <a:lnTo>
                      <a:pt x="579" y="964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0" name="Freeform 64"/>
              <p:cNvSpPr>
                <a:spLocks/>
              </p:cNvSpPr>
              <p:nvPr/>
            </p:nvSpPr>
            <p:spPr bwMode="auto">
              <a:xfrm>
                <a:off x="3296" y="3320"/>
                <a:ext cx="87" cy="84"/>
              </a:xfrm>
              <a:custGeom>
                <a:avLst/>
                <a:gdLst>
                  <a:gd name="T0" fmla="*/ 0 w 226"/>
                  <a:gd name="T1" fmla="*/ 0 h 220"/>
                  <a:gd name="T2" fmla="*/ 0 w 226"/>
                  <a:gd name="T3" fmla="*/ 0 h 220"/>
                  <a:gd name="T4" fmla="*/ 0 w 226"/>
                  <a:gd name="T5" fmla="*/ 0 h 220"/>
                  <a:gd name="T6" fmla="*/ 0 w 226"/>
                  <a:gd name="T7" fmla="*/ 0 h 220"/>
                  <a:gd name="T8" fmla="*/ 0 w 226"/>
                  <a:gd name="T9" fmla="*/ 0 h 220"/>
                  <a:gd name="T10" fmla="*/ 0 w 226"/>
                  <a:gd name="T11" fmla="*/ 0 h 220"/>
                  <a:gd name="T12" fmla="*/ 0 w 226"/>
                  <a:gd name="T13" fmla="*/ 0 h 220"/>
                  <a:gd name="T14" fmla="*/ 0 w 226"/>
                  <a:gd name="T15" fmla="*/ 0 h 220"/>
                  <a:gd name="T16" fmla="*/ 0 w 226"/>
                  <a:gd name="T17" fmla="*/ 0 h 220"/>
                  <a:gd name="T18" fmla="*/ 0 w 226"/>
                  <a:gd name="T19" fmla="*/ 0 h 220"/>
                  <a:gd name="T20" fmla="*/ 0 w 226"/>
                  <a:gd name="T21" fmla="*/ 0 h 220"/>
                  <a:gd name="T22" fmla="*/ 0 w 226"/>
                  <a:gd name="T23" fmla="*/ 0 h 220"/>
                  <a:gd name="T24" fmla="*/ 0 w 226"/>
                  <a:gd name="T25" fmla="*/ 0 h 220"/>
                  <a:gd name="T26" fmla="*/ 0 w 226"/>
                  <a:gd name="T27" fmla="*/ 0 h 220"/>
                  <a:gd name="T28" fmla="*/ 0 w 226"/>
                  <a:gd name="T29" fmla="*/ 0 h 220"/>
                  <a:gd name="T30" fmla="*/ 0 w 226"/>
                  <a:gd name="T31" fmla="*/ 0 h 220"/>
                  <a:gd name="T32" fmla="*/ 0 w 226"/>
                  <a:gd name="T33" fmla="*/ 0 h 220"/>
                  <a:gd name="T34" fmla="*/ 0 w 226"/>
                  <a:gd name="T35" fmla="*/ 0 h 220"/>
                  <a:gd name="T36" fmla="*/ 0 w 226"/>
                  <a:gd name="T37" fmla="*/ 0 h 220"/>
                  <a:gd name="T38" fmla="*/ 0 w 226"/>
                  <a:gd name="T39" fmla="*/ 0 h 220"/>
                  <a:gd name="T40" fmla="*/ 0 w 226"/>
                  <a:gd name="T41" fmla="*/ 0 h 220"/>
                  <a:gd name="T42" fmla="*/ 0 w 226"/>
                  <a:gd name="T43" fmla="*/ 0 h 220"/>
                  <a:gd name="T44" fmla="*/ 0 w 226"/>
                  <a:gd name="T45" fmla="*/ 0 h 220"/>
                  <a:gd name="T46" fmla="*/ 0 w 226"/>
                  <a:gd name="T47" fmla="*/ 0 h 220"/>
                  <a:gd name="T48" fmla="*/ 0 w 226"/>
                  <a:gd name="T49" fmla="*/ 0 h 220"/>
                  <a:gd name="T50" fmla="*/ 0 w 226"/>
                  <a:gd name="T51" fmla="*/ 0 h 220"/>
                  <a:gd name="T52" fmla="*/ 0 w 226"/>
                  <a:gd name="T53" fmla="*/ 0 h 220"/>
                  <a:gd name="T54" fmla="*/ 0 w 226"/>
                  <a:gd name="T55" fmla="*/ 0 h 220"/>
                  <a:gd name="T56" fmla="*/ 0 w 226"/>
                  <a:gd name="T57" fmla="*/ 0 h 220"/>
                  <a:gd name="T58" fmla="*/ 0 w 226"/>
                  <a:gd name="T59" fmla="*/ 0 h 220"/>
                  <a:gd name="T60" fmla="*/ 0 w 226"/>
                  <a:gd name="T61" fmla="*/ 0 h 220"/>
                  <a:gd name="T62" fmla="*/ 0 w 226"/>
                  <a:gd name="T63" fmla="*/ 0 h 220"/>
                  <a:gd name="T64" fmla="*/ 0 w 226"/>
                  <a:gd name="T65" fmla="*/ 0 h 220"/>
                  <a:gd name="T66" fmla="*/ 0 w 226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6"/>
                  <a:gd name="T103" fmla="*/ 0 h 220"/>
                  <a:gd name="T104" fmla="*/ 226 w 226"/>
                  <a:gd name="T105" fmla="*/ 220 h 2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6" h="220">
                    <a:moveTo>
                      <a:pt x="13" y="0"/>
                    </a:moveTo>
                    <a:lnTo>
                      <a:pt x="20" y="2"/>
                    </a:lnTo>
                    <a:lnTo>
                      <a:pt x="49" y="22"/>
                    </a:lnTo>
                    <a:lnTo>
                      <a:pt x="66" y="26"/>
                    </a:lnTo>
                    <a:lnTo>
                      <a:pt x="80" y="27"/>
                    </a:lnTo>
                    <a:lnTo>
                      <a:pt x="97" y="24"/>
                    </a:lnTo>
                    <a:lnTo>
                      <a:pt x="118" y="23"/>
                    </a:lnTo>
                    <a:lnTo>
                      <a:pt x="126" y="28"/>
                    </a:lnTo>
                    <a:lnTo>
                      <a:pt x="149" y="38"/>
                    </a:lnTo>
                    <a:lnTo>
                      <a:pt x="165" y="52"/>
                    </a:lnTo>
                    <a:lnTo>
                      <a:pt x="199" y="68"/>
                    </a:lnTo>
                    <a:lnTo>
                      <a:pt x="215" y="75"/>
                    </a:lnTo>
                    <a:lnTo>
                      <a:pt x="218" y="88"/>
                    </a:lnTo>
                    <a:lnTo>
                      <a:pt x="215" y="119"/>
                    </a:lnTo>
                    <a:lnTo>
                      <a:pt x="221" y="147"/>
                    </a:lnTo>
                    <a:lnTo>
                      <a:pt x="226" y="179"/>
                    </a:lnTo>
                    <a:lnTo>
                      <a:pt x="207" y="194"/>
                    </a:lnTo>
                    <a:lnTo>
                      <a:pt x="188" y="210"/>
                    </a:lnTo>
                    <a:lnTo>
                      <a:pt x="180" y="220"/>
                    </a:lnTo>
                    <a:lnTo>
                      <a:pt x="174" y="220"/>
                    </a:lnTo>
                    <a:lnTo>
                      <a:pt x="160" y="204"/>
                    </a:lnTo>
                    <a:lnTo>
                      <a:pt x="100" y="165"/>
                    </a:lnTo>
                    <a:lnTo>
                      <a:pt x="82" y="150"/>
                    </a:lnTo>
                    <a:lnTo>
                      <a:pt x="61" y="136"/>
                    </a:lnTo>
                    <a:lnTo>
                      <a:pt x="35" y="136"/>
                    </a:lnTo>
                    <a:lnTo>
                      <a:pt x="16" y="132"/>
                    </a:lnTo>
                    <a:lnTo>
                      <a:pt x="17" y="124"/>
                    </a:lnTo>
                    <a:lnTo>
                      <a:pt x="24" y="114"/>
                    </a:lnTo>
                    <a:lnTo>
                      <a:pt x="24" y="104"/>
                    </a:lnTo>
                    <a:lnTo>
                      <a:pt x="16" y="88"/>
                    </a:lnTo>
                    <a:lnTo>
                      <a:pt x="2" y="63"/>
                    </a:lnTo>
                    <a:lnTo>
                      <a:pt x="0" y="56"/>
                    </a:lnTo>
                    <a:lnTo>
                      <a:pt x="14" y="20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1" name="Freeform 65"/>
              <p:cNvSpPr>
                <a:spLocks/>
              </p:cNvSpPr>
              <p:nvPr/>
            </p:nvSpPr>
            <p:spPr bwMode="auto">
              <a:xfrm>
                <a:off x="3296" y="3320"/>
                <a:ext cx="87" cy="84"/>
              </a:xfrm>
              <a:custGeom>
                <a:avLst/>
                <a:gdLst>
                  <a:gd name="T0" fmla="*/ 0 w 226"/>
                  <a:gd name="T1" fmla="*/ 0 h 220"/>
                  <a:gd name="T2" fmla="*/ 0 w 226"/>
                  <a:gd name="T3" fmla="*/ 0 h 220"/>
                  <a:gd name="T4" fmla="*/ 0 w 226"/>
                  <a:gd name="T5" fmla="*/ 0 h 220"/>
                  <a:gd name="T6" fmla="*/ 0 w 226"/>
                  <a:gd name="T7" fmla="*/ 0 h 220"/>
                  <a:gd name="T8" fmla="*/ 0 w 226"/>
                  <a:gd name="T9" fmla="*/ 0 h 220"/>
                  <a:gd name="T10" fmla="*/ 0 w 226"/>
                  <a:gd name="T11" fmla="*/ 0 h 220"/>
                  <a:gd name="T12" fmla="*/ 0 w 226"/>
                  <a:gd name="T13" fmla="*/ 0 h 220"/>
                  <a:gd name="T14" fmla="*/ 0 w 226"/>
                  <a:gd name="T15" fmla="*/ 0 h 220"/>
                  <a:gd name="T16" fmla="*/ 0 w 226"/>
                  <a:gd name="T17" fmla="*/ 0 h 220"/>
                  <a:gd name="T18" fmla="*/ 0 w 226"/>
                  <a:gd name="T19" fmla="*/ 0 h 220"/>
                  <a:gd name="T20" fmla="*/ 0 w 226"/>
                  <a:gd name="T21" fmla="*/ 0 h 220"/>
                  <a:gd name="T22" fmla="*/ 0 w 226"/>
                  <a:gd name="T23" fmla="*/ 0 h 220"/>
                  <a:gd name="T24" fmla="*/ 0 w 226"/>
                  <a:gd name="T25" fmla="*/ 0 h 220"/>
                  <a:gd name="T26" fmla="*/ 0 w 226"/>
                  <a:gd name="T27" fmla="*/ 0 h 220"/>
                  <a:gd name="T28" fmla="*/ 0 w 226"/>
                  <a:gd name="T29" fmla="*/ 0 h 220"/>
                  <a:gd name="T30" fmla="*/ 0 w 226"/>
                  <a:gd name="T31" fmla="*/ 0 h 220"/>
                  <a:gd name="T32" fmla="*/ 0 w 226"/>
                  <a:gd name="T33" fmla="*/ 0 h 220"/>
                  <a:gd name="T34" fmla="*/ 0 w 226"/>
                  <a:gd name="T35" fmla="*/ 0 h 220"/>
                  <a:gd name="T36" fmla="*/ 0 w 226"/>
                  <a:gd name="T37" fmla="*/ 0 h 220"/>
                  <a:gd name="T38" fmla="*/ 0 w 226"/>
                  <a:gd name="T39" fmla="*/ 0 h 220"/>
                  <a:gd name="T40" fmla="*/ 0 w 226"/>
                  <a:gd name="T41" fmla="*/ 0 h 220"/>
                  <a:gd name="T42" fmla="*/ 0 w 226"/>
                  <a:gd name="T43" fmla="*/ 0 h 220"/>
                  <a:gd name="T44" fmla="*/ 0 w 226"/>
                  <a:gd name="T45" fmla="*/ 0 h 220"/>
                  <a:gd name="T46" fmla="*/ 0 w 226"/>
                  <a:gd name="T47" fmla="*/ 0 h 220"/>
                  <a:gd name="T48" fmla="*/ 0 w 226"/>
                  <a:gd name="T49" fmla="*/ 0 h 220"/>
                  <a:gd name="T50" fmla="*/ 0 w 226"/>
                  <a:gd name="T51" fmla="*/ 0 h 220"/>
                  <a:gd name="T52" fmla="*/ 0 w 226"/>
                  <a:gd name="T53" fmla="*/ 0 h 220"/>
                  <a:gd name="T54" fmla="*/ 0 w 226"/>
                  <a:gd name="T55" fmla="*/ 0 h 220"/>
                  <a:gd name="T56" fmla="*/ 0 w 226"/>
                  <a:gd name="T57" fmla="*/ 0 h 220"/>
                  <a:gd name="T58" fmla="*/ 0 w 226"/>
                  <a:gd name="T59" fmla="*/ 0 h 220"/>
                  <a:gd name="T60" fmla="*/ 0 w 226"/>
                  <a:gd name="T61" fmla="*/ 0 h 220"/>
                  <a:gd name="T62" fmla="*/ 0 w 226"/>
                  <a:gd name="T63" fmla="*/ 0 h 220"/>
                  <a:gd name="T64" fmla="*/ 0 w 226"/>
                  <a:gd name="T65" fmla="*/ 0 h 220"/>
                  <a:gd name="T66" fmla="*/ 0 w 226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6"/>
                  <a:gd name="T103" fmla="*/ 0 h 220"/>
                  <a:gd name="T104" fmla="*/ 226 w 226"/>
                  <a:gd name="T105" fmla="*/ 220 h 2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6" h="220">
                    <a:moveTo>
                      <a:pt x="126" y="28"/>
                    </a:moveTo>
                    <a:lnTo>
                      <a:pt x="118" y="23"/>
                    </a:lnTo>
                    <a:lnTo>
                      <a:pt x="97" y="24"/>
                    </a:lnTo>
                    <a:lnTo>
                      <a:pt x="80" y="27"/>
                    </a:lnTo>
                    <a:lnTo>
                      <a:pt x="66" y="26"/>
                    </a:lnTo>
                    <a:lnTo>
                      <a:pt x="49" y="22"/>
                    </a:lnTo>
                    <a:lnTo>
                      <a:pt x="20" y="2"/>
                    </a:lnTo>
                    <a:lnTo>
                      <a:pt x="13" y="0"/>
                    </a:lnTo>
                    <a:lnTo>
                      <a:pt x="14" y="20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16" y="88"/>
                    </a:lnTo>
                    <a:lnTo>
                      <a:pt x="24" y="104"/>
                    </a:lnTo>
                    <a:lnTo>
                      <a:pt x="24" y="114"/>
                    </a:lnTo>
                    <a:lnTo>
                      <a:pt x="17" y="124"/>
                    </a:lnTo>
                    <a:lnTo>
                      <a:pt x="16" y="132"/>
                    </a:lnTo>
                    <a:lnTo>
                      <a:pt x="35" y="136"/>
                    </a:lnTo>
                    <a:lnTo>
                      <a:pt x="61" y="136"/>
                    </a:lnTo>
                    <a:lnTo>
                      <a:pt x="82" y="150"/>
                    </a:lnTo>
                    <a:lnTo>
                      <a:pt x="100" y="165"/>
                    </a:lnTo>
                    <a:lnTo>
                      <a:pt x="160" y="204"/>
                    </a:lnTo>
                    <a:lnTo>
                      <a:pt x="174" y="220"/>
                    </a:lnTo>
                    <a:lnTo>
                      <a:pt x="180" y="220"/>
                    </a:lnTo>
                    <a:lnTo>
                      <a:pt x="188" y="210"/>
                    </a:lnTo>
                    <a:lnTo>
                      <a:pt x="207" y="194"/>
                    </a:lnTo>
                    <a:lnTo>
                      <a:pt x="226" y="179"/>
                    </a:lnTo>
                    <a:lnTo>
                      <a:pt x="221" y="147"/>
                    </a:lnTo>
                    <a:lnTo>
                      <a:pt x="215" y="119"/>
                    </a:lnTo>
                    <a:lnTo>
                      <a:pt x="218" y="88"/>
                    </a:lnTo>
                    <a:lnTo>
                      <a:pt x="215" y="75"/>
                    </a:lnTo>
                    <a:lnTo>
                      <a:pt x="199" y="68"/>
                    </a:lnTo>
                    <a:lnTo>
                      <a:pt x="165" y="52"/>
                    </a:lnTo>
                    <a:lnTo>
                      <a:pt x="149" y="38"/>
                    </a:lnTo>
                    <a:lnTo>
                      <a:pt x="126" y="28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2" name="Freeform 66"/>
              <p:cNvSpPr>
                <a:spLocks/>
              </p:cNvSpPr>
              <p:nvPr/>
            </p:nvSpPr>
            <p:spPr bwMode="auto">
              <a:xfrm>
                <a:off x="3102" y="2535"/>
                <a:ext cx="397" cy="344"/>
              </a:xfrm>
              <a:custGeom>
                <a:avLst/>
                <a:gdLst>
                  <a:gd name="T0" fmla="*/ 0 w 1036"/>
                  <a:gd name="T1" fmla="*/ 0 h 897"/>
                  <a:gd name="T2" fmla="*/ 0 w 1036"/>
                  <a:gd name="T3" fmla="*/ 0 h 897"/>
                  <a:gd name="T4" fmla="*/ 0 w 1036"/>
                  <a:gd name="T5" fmla="*/ 0 h 897"/>
                  <a:gd name="T6" fmla="*/ 0 w 1036"/>
                  <a:gd name="T7" fmla="*/ 0 h 897"/>
                  <a:gd name="T8" fmla="*/ 0 w 1036"/>
                  <a:gd name="T9" fmla="*/ 0 h 897"/>
                  <a:gd name="T10" fmla="*/ 0 w 1036"/>
                  <a:gd name="T11" fmla="*/ 0 h 897"/>
                  <a:gd name="T12" fmla="*/ 0 w 1036"/>
                  <a:gd name="T13" fmla="*/ 0 h 897"/>
                  <a:gd name="T14" fmla="*/ 0 w 1036"/>
                  <a:gd name="T15" fmla="*/ 0 h 897"/>
                  <a:gd name="T16" fmla="*/ 0 w 1036"/>
                  <a:gd name="T17" fmla="*/ 0 h 897"/>
                  <a:gd name="T18" fmla="*/ 0 w 1036"/>
                  <a:gd name="T19" fmla="*/ 0 h 897"/>
                  <a:gd name="T20" fmla="*/ 0 w 1036"/>
                  <a:gd name="T21" fmla="*/ 0 h 897"/>
                  <a:gd name="T22" fmla="*/ 0 w 1036"/>
                  <a:gd name="T23" fmla="*/ 0 h 897"/>
                  <a:gd name="T24" fmla="*/ 0 w 1036"/>
                  <a:gd name="T25" fmla="*/ 0 h 897"/>
                  <a:gd name="T26" fmla="*/ 0 w 1036"/>
                  <a:gd name="T27" fmla="*/ 0 h 897"/>
                  <a:gd name="T28" fmla="*/ 0 w 1036"/>
                  <a:gd name="T29" fmla="*/ 0 h 897"/>
                  <a:gd name="T30" fmla="*/ 0 w 1036"/>
                  <a:gd name="T31" fmla="*/ 0 h 897"/>
                  <a:gd name="T32" fmla="*/ 0 w 1036"/>
                  <a:gd name="T33" fmla="*/ 0 h 897"/>
                  <a:gd name="T34" fmla="*/ 0 w 1036"/>
                  <a:gd name="T35" fmla="*/ 0 h 897"/>
                  <a:gd name="T36" fmla="*/ 0 w 1036"/>
                  <a:gd name="T37" fmla="*/ 0 h 897"/>
                  <a:gd name="T38" fmla="*/ 0 w 1036"/>
                  <a:gd name="T39" fmla="*/ 0 h 897"/>
                  <a:gd name="T40" fmla="*/ 0 w 1036"/>
                  <a:gd name="T41" fmla="*/ 0 h 897"/>
                  <a:gd name="T42" fmla="*/ 0 w 1036"/>
                  <a:gd name="T43" fmla="*/ 0 h 897"/>
                  <a:gd name="T44" fmla="*/ 0 w 1036"/>
                  <a:gd name="T45" fmla="*/ 0 h 897"/>
                  <a:gd name="T46" fmla="*/ 0 w 1036"/>
                  <a:gd name="T47" fmla="*/ 0 h 897"/>
                  <a:gd name="T48" fmla="*/ 0 w 1036"/>
                  <a:gd name="T49" fmla="*/ 0 h 897"/>
                  <a:gd name="T50" fmla="*/ 0 w 1036"/>
                  <a:gd name="T51" fmla="*/ 0 h 897"/>
                  <a:gd name="T52" fmla="*/ 0 w 1036"/>
                  <a:gd name="T53" fmla="*/ 0 h 897"/>
                  <a:gd name="T54" fmla="*/ 0 w 1036"/>
                  <a:gd name="T55" fmla="*/ 0 h 897"/>
                  <a:gd name="T56" fmla="*/ 0 w 1036"/>
                  <a:gd name="T57" fmla="*/ 0 h 897"/>
                  <a:gd name="T58" fmla="*/ 0 w 1036"/>
                  <a:gd name="T59" fmla="*/ 0 h 897"/>
                  <a:gd name="T60" fmla="*/ 0 w 1036"/>
                  <a:gd name="T61" fmla="*/ 0 h 897"/>
                  <a:gd name="T62" fmla="*/ 0 w 1036"/>
                  <a:gd name="T63" fmla="*/ 0 h 897"/>
                  <a:gd name="T64" fmla="*/ 0 w 1036"/>
                  <a:gd name="T65" fmla="*/ 0 h 897"/>
                  <a:gd name="T66" fmla="*/ 0 w 1036"/>
                  <a:gd name="T67" fmla="*/ 0 h 897"/>
                  <a:gd name="T68" fmla="*/ 0 w 1036"/>
                  <a:gd name="T69" fmla="*/ 0 h 897"/>
                  <a:gd name="T70" fmla="*/ 0 w 1036"/>
                  <a:gd name="T71" fmla="*/ 0 h 897"/>
                  <a:gd name="T72" fmla="*/ 0 w 1036"/>
                  <a:gd name="T73" fmla="*/ 0 h 897"/>
                  <a:gd name="T74" fmla="*/ 0 w 1036"/>
                  <a:gd name="T75" fmla="*/ 0 h 897"/>
                  <a:gd name="T76" fmla="*/ 0 w 1036"/>
                  <a:gd name="T77" fmla="*/ 0 h 897"/>
                  <a:gd name="T78" fmla="*/ 0 w 1036"/>
                  <a:gd name="T79" fmla="*/ 0 h 897"/>
                  <a:gd name="T80" fmla="*/ 0 w 1036"/>
                  <a:gd name="T81" fmla="*/ 0 h 897"/>
                  <a:gd name="T82" fmla="*/ 0 w 1036"/>
                  <a:gd name="T83" fmla="*/ 0 h 897"/>
                  <a:gd name="T84" fmla="*/ 0 w 1036"/>
                  <a:gd name="T85" fmla="*/ 0 h 897"/>
                  <a:gd name="T86" fmla="*/ 0 w 1036"/>
                  <a:gd name="T87" fmla="*/ 0 h 897"/>
                  <a:gd name="T88" fmla="*/ 0 w 1036"/>
                  <a:gd name="T89" fmla="*/ 0 h 897"/>
                  <a:gd name="T90" fmla="*/ 0 w 1036"/>
                  <a:gd name="T91" fmla="*/ 0 h 897"/>
                  <a:gd name="T92" fmla="*/ 0 w 1036"/>
                  <a:gd name="T93" fmla="*/ 0 h 897"/>
                  <a:gd name="T94" fmla="*/ 0 w 1036"/>
                  <a:gd name="T95" fmla="*/ 0 h 897"/>
                  <a:gd name="T96" fmla="*/ 0 w 1036"/>
                  <a:gd name="T97" fmla="*/ 0 h 897"/>
                  <a:gd name="T98" fmla="*/ 0 w 1036"/>
                  <a:gd name="T99" fmla="*/ 0 h 897"/>
                  <a:gd name="T100" fmla="*/ 0 w 1036"/>
                  <a:gd name="T101" fmla="*/ 0 h 897"/>
                  <a:gd name="T102" fmla="*/ 0 w 1036"/>
                  <a:gd name="T103" fmla="*/ 0 h 89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6"/>
                  <a:gd name="T157" fmla="*/ 0 h 897"/>
                  <a:gd name="T158" fmla="*/ 1036 w 1036"/>
                  <a:gd name="T159" fmla="*/ 897 h 89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6" h="897">
                    <a:moveTo>
                      <a:pt x="624" y="200"/>
                    </a:moveTo>
                    <a:lnTo>
                      <a:pt x="633" y="193"/>
                    </a:lnTo>
                    <a:lnTo>
                      <a:pt x="644" y="189"/>
                    </a:lnTo>
                    <a:lnTo>
                      <a:pt x="647" y="179"/>
                    </a:lnTo>
                    <a:lnTo>
                      <a:pt x="660" y="164"/>
                    </a:lnTo>
                    <a:lnTo>
                      <a:pt x="674" y="175"/>
                    </a:lnTo>
                    <a:lnTo>
                      <a:pt x="697" y="205"/>
                    </a:lnTo>
                    <a:lnTo>
                      <a:pt x="705" y="207"/>
                    </a:lnTo>
                    <a:lnTo>
                      <a:pt x="729" y="198"/>
                    </a:lnTo>
                    <a:lnTo>
                      <a:pt x="735" y="213"/>
                    </a:lnTo>
                    <a:lnTo>
                      <a:pt x="721" y="241"/>
                    </a:lnTo>
                    <a:lnTo>
                      <a:pt x="746" y="234"/>
                    </a:lnTo>
                    <a:lnTo>
                      <a:pt x="773" y="219"/>
                    </a:lnTo>
                    <a:lnTo>
                      <a:pt x="776" y="242"/>
                    </a:lnTo>
                    <a:lnTo>
                      <a:pt x="766" y="267"/>
                    </a:lnTo>
                    <a:lnTo>
                      <a:pt x="788" y="274"/>
                    </a:lnTo>
                    <a:lnTo>
                      <a:pt x="804" y="277"/>
                    </a:lnTo>
                    <a:lnTo>
                      <a:pt x="815" y="325"/>
                    </a:lnTo>
                    <a:lnTo>
                      <a:pt x="813" y="336"/>
                    </a:lnTo>
                    <a:lnTo>
                      <a:pt x="807" y="337"/>
                    </a:lnTo>
                    <a:lnTo>
                      <a:pt x="809" y="343"/>
                    </a:lnTo>
                    <a:lnTo>
                      <a:pt x="829" y="354"/>
                    </a:lnTo>
                    <a:lnTo>
                      <a:pt x="823" y="361"/>
                    </a:lnTo>
                    <a:lnTo>
                      <a:pt x="828" y="371"/>
                    </a:lnTo>
                    <a:lnTo>
                      <a:pt x="798" y="384"/>
                    </a:lnTo>
                    <a:lnTo>
                      <a:pt x="784" y="395"/>
                    </a:lnTo>
                    <a:lnTo>
                      <a:pt x="792" y="420"/>
                    </a:lnTo>
                    <a:lnTo>
                      <a:pt x="818" y="431"/>
                    </a:lnTo>
                    <a:lnTo>
                      <a:pt x="831" y="433"/>
                    </a:lnTo>
                    <a:lnTo>
                      <a:pt x="843" y="448"/>
                    </a:lnTo>
                    <a:lnTo>
                      <a:pt x="850" y="448"/>
                    </a:lnTo>
                    <a:lnTo>
                      <a:pt x="848" y="433"/>
                    </a:lnTo>
                    <a:lnTo>
                      <a:pt x="854" y="431"/>
                    </a:lnTo>
                    <a:lnTo>
                      <a:pt x="854" y="424"/>
                    </a:lnTo>
                    <a:lnTo>
                      <a:pt x="864" y="427"/>
                    </a:lnTo>
                    <a:lnTo>
                      <a:pt x="892" y="434"/>
                    </a:lnTo>
                    <a:lnTo>
                      <a:pt x="901" y="433"/>
                    </a:lnTo>
                    <a:lnTo>
                      <a:pt x="926" y="420"/>
                    </a:lnTo>
                    <a:lnTo>
                      <a:pt x="995" y="405"/>
                    </a:lnTo>
                    <a:lnTo>
                      <a:pt x="1008" y="409"/>
                    </a:lnTo>
                    <a:lnTo>
                      <a:pt x="1013" y="423"/>
                    </a:lnTo>
                    <a:lnTo>
                      <a:pt x="1010" y="433"/>
                    </a:lnTo>
                    <a:lnTo>
                      <a:pt x="992" y="445"/>
                    </a:lnTo>
                    <a:lnTo>
                      <a:pt x="992" y="452"/>
                    </a:lnTo>
                    <a:lnTo>
                      <a:pt x="995" y="457"/>
                    </a:lnTo>
                    <a:lnTo>
                      <a:pt x="1005" y="466"/>
                    </a:lnTo>
                    <a:lnTo>
                      <a:pt x="1003" y="479"/>
                    </a:lnTo>
                    <a:lnTo>
                      <a:pt x="1022" y="479"/>
                    </a:lnTo>
                    <a:lnTo>
                      <a:pt x="1031" y="482"/>
                    </a:lnTo>
                    <a:lnTo>
                      <a:pt x="1035" y="490"/>
                    </a:lnTo>
                    <a:lnTo>
                      <a:pt x="1028" y="510"/>
                    </a:lnTo>
                    <a:lnTo>
                      <a:pt x="1036" y="522"/>
                    </a:lnTo>
                    <a:lnTo>
                      <a:pt x="1033" y="528"/>
                    </a:lnTo>
                    <a:lnTo>
                      <a:pt x="1011" y="540"/>
                    </a:lnTo>
                    <a:lnTo>
                      <a:pt x="997" y="551"/>
                    </a:lnTo>
                    <a:lnTo>
                      <a:pt x="995" y="558"/>
                    </a:lnTo>
                    <a:lnTo>
                      <a:pt x="980" y="559"/>
                    </a:lnTo>
                    <a:lnTo>
                      <a:pt x="966" y="551"/>
                    </a:lnTo>
                    <a:lnTo>
                      <a:pt x="956" y="554"/>
                    </a:lnTo>
                    <a:lnTo>
                      <a:pt x="953" y="564"/>
                    </a:lnTo>
                    <a:lnTo>
                      <a:pt x="955" y="576"/>
                    </a:lnTo>
                    <a:lnTo>
                      <a:pt x="973" y="602"/>
                    </a:lnTo>
                    <a:lnTo>
                      <a:pt x="975" y="610"/>
                    </a:lnTo>
                    <a:lnTo>
                      <a:pt x="969" y="624"/>
                    </a:lnTo>
                    <a:lnTo>
                      <a:pt x="964" y="627"/>
                    </a:lnTo>
                    <a:lnTo>
                      <a:pt x="951" y="619"/>
                    </a:lnTo>
                    <a:lnTo>
                      <a:pt x="937" y="620"/>
                    </a:lnTo>
                    <a:lnTo>
                      <a:pt x="890" y="632"/>
                    </a:lnTo>
                    <a:lnTo>
                      <a:pt x="868" y="634"/>
                    </a:lnTo>
                    <a:lnTo>
                      <a:pt x="856" y="627"/>
                    </a:lnTo>
                    <a:lnTo>
                      <a:pt x="845" y="613"/>
                    </a:lnTo>
                    <a:lnTo>
                      <a:pt x="834" y="594"/>
                    </a:lnTo>
                    <a:lnTo>
                      <a:pt x="824" y="588"/>
                    </a:lnTo>
                    <a:lnTo>
                      <a:pt x="806" y="583"/>
                    </a:lnTo>
                    <a:lnTo>
                      <a:pt x="782" y="595"/>
                    </a:lnTo>
                    <a:lnTo>
                      <a:pt x="760" y="627"/>
                    </a:lnTo>
                    <a:lnTo>
                      <a:pt x="730" y="641"/>
                    </a:lnTo>
                    <a:lnTo>
                      <a:pt x="755" y="683"/>
                    </a:lnTo>
                    <a:lnTo>
                      <a:pt x="744" y="690"/>
                    </a:lnTo>
                    <a:lnTo>
                      <a:pt x="751" y="706"/>
                    </a:lnTo>
                    <a:lnTo>
                      <a:pt x="766" y="729"/>
                    </a:lnTo>
                    <a:lnTo>
                      <a:pt x="768" y="741"/>
                    </a:lnTo>
                    <a:lnTo>
                      <a:pt x="760" y="755"/>
                    </a:lnTo>
                    <a:lnTo>
                      <a:pt x="738" y="776"/>
                    </a:lnTo>
                    <a:lnTo>
                      <a:pt x="726" y="779"/>
                    </a:lnTo>
                    <a:lnTo>
                      <a:pt x="696" y="783"/>
                    </a:lnTo>
                    <a:lnTo>
                      <a:pt x="682" y="787"/>
                    </a:lnTo>
                    <a:lnTo>
                      <a:pt x="668" y="805"/>
                    </a:lnTo>
                    <a:lnTo>
                      <a:pt x="660" y="838"/>
                    </a:lnTo>
                    <a:lnTo>
                      <a:pt x="658" y="871"/>
                    </a:lnTo>
                    <a:lnTo>
                      <a:pt x="655" y="878"/>
                    </a:lnTo>
                    <a:lnTo>
                      <a:pt x="644" y="885"/>
                    </a:lnTo>
                    <a:lnTo>
                      <a:pt x="630" y="888"/>
                    </a:lnTo>
                    <a:lnTo>
                      <a:pt x="597" y="890"/>
                    </a:lnTo>
                    <a:lnTo>
                      <a:pt x="563" y="897"/>
                    </a:lnTo>
                    <a:lnTo>
                      <a:pt x="555" y="867"/>
                    </a:lnTo>
                    <a:lnTo>
                      <a:pt x="548" y="856"/>
                    </a:lnTo>
                    <a:lnTo>
                      <a:pt x="533" y="849"/>
                    </a:lnTo>
                    <a:lnTo>
                      <a:pt x="508" y="838"/>
                    </a:lnTo>
                    <a:lnTo>
                      <a:pt x="494" y="837"/>
                    </a:lnTo>
                    <a:lnTo>
                      <a:pt x="461" y="859"/>
                    </a:lnTo>
                    <a:lnTo>
                      <a:pt x="443" y="888"/>
                    </a:lnTo>
                    <a:lnTo>
                      <a:pt x="423" y="875"/>
                    </a:lnTo>
                    <a:lnTo>
                      <a:pt x="396" y="871"/>
                    </a:lnTo>
                    <a:lnTo>
                      <a:pt x="371" y="857"/>
                    </a:lnTo>
                    <a:lnTo>
                      <a:pt x="352" y="850"/>
                    </a:lnTo>
                    <a:lnTo>
                      <a:pt x="343" y="849"/>
                    </a:lnTo>
                    <a:lnTo>
                      <a:pt x="324" y="848"/>
                    </a:lnTo>
                    <a:lnTo>
                      <a:pt x="294" y="849"/>
                    </a:lnTo>
                    <a:lnTo>
                      <a:pt x="271" y="845"/>
                    </a:lnTo>
                    <a:lnTo>
                      <a:pt x="219" y="859"/>
                    </a:lnTo>
                    <a:lnTo>
                      <a:pt x="219" y="852"/>
                    </a:lnTo>
                    <a:lnTo>
                      <a:pt x="232" y="842"/>
                    </a:lnTo>
                    <a:lnTo>
                      <a:pt x="235" y="832"/>
                    </a:lnTo>
                    <a:lnTo>
                      <a:pt x="233" y="827"/>
                    </a:lnTo>
                    <a:lnTo>
                      <a:pt x="227" y="825"/>
                    </a:lnTo>
                    <a:lnTo>
                      <a:pt x="218" y="817"/>
                    </a:lnTo>
                    <a:lnTo>
                      <a:pt x="211" y="816"/>
                    </a:lnTo>
                    <a:lnTo>
                      <a:pt x="202" y="819"/>
                    </a:lnTo>
                    <a:lnTo>
                      <a:pt x="189" y="819"/>
                    </a:lnTo>
                    <a:lnTo>
                      <a:pt x="160" y="792"/>
                    </a:lnTo>
                    <a:lnTo>
                      <a:pt x="125" y="763"/>
                    </a:lnTo>
                    <a:lnTo>
                      <a:pt x="120" y="758"/>
                    </a:lnTo>
                    <a:lnTo>
                      <a:pt x="120" y="752"/>
                    </a:lnTo>
                    <a:lnTo>
                      <a:pt x="125" y="746"/>
                    </a:lnTo>
                    <a:lnTo>
                      <a:pt x="131" y="735"/>
                    </a:lnTo>
                    <a:lnTo>
                      <a:pt x="138" y="718"/>
                    </a:lnTo>
                    <a:lnTo>
                      <a:pt x="149" y="706"/>
                    </a:lnTo>
                    <a:lnTo>
                      <a:pt x="161" y="683"/>
                    </a:lnTo>
                    <a:lnTo>
                      <a:pt x="161" y="671"/>
                    </a:lnTo>
                    <a:lnTo>
                      <a:pt x="150" y="664"/>
                    </a:lnTo>
                    <a:lnTo>
                      <a:pt x="83" y="646"/>
                    </a:lnTo>
                    <a:lnTo>
                      <a:pt x="62" y="631"/>
                    </a:lnTo>
                    <a:lnTo>
                      <a:pt x="48" y="634"/>
                    </a:lnTo>
                    <a:lnTo>
                      <a:pt x="25" y="612"/>
                    </a:lnTo>
                    <a:lnTo>
                      <a:pt x="12" y="617"/>
                    </a:lnTo>
                    <a:lnTo>
                      <a:pt x="4" y="615"/>
                    </a:lnTo>
                    <a:lnTo>
                      <a:pt x="1" y="605"/>
                    </a:lnTo>
                    <a:lnTo>
                      <a:pt x="0" y="572"/>
                    </a:lnTo>
                    <a:lnTo>
                      <a:pt x="4" y="561"/>
                    </a:lnTo>
                    <a:lnTo>
                      <a:pt x="12" y="557"/>
                    </a:lnTo>
                    <a:lnTo>
                      <a:pt x="39" y="561"/>
                    </a:lnTo>
                    <a:lnTo>
                      <a:pt x="54" y="561"/>
                    </a:lnTo>
                    <a:lnTo>
                      <a:pt x="65" y="558"/>
                    </a:lnTo>
                    <a:lnTo>
                      <a:pt x="75" y="547"/>
                    </a:lnTo>
                    <a:lnTo>
                      <a:pt x="72" y="522"/>
                    </a:lnTo>
                    <a:lnTo>
                      <a:pt x="65" y="506"/>
                    </a:lnTo>
                    <a:lnTo>
                      <a:pt x="53" y="482"/>
                    </a:lnTo>
                    <a:lnTo>
                      <a:pt x="50" y="466"/>
                    </a:lnTo>
                    <a:lnTo>
                      <a:pt x="53" y="453"/>
                    </a:lnTo>
                    <a:lnTo>
                      <a:pt x="64" y="441"/>
                    </a:lnTo>
                    <a:lnTo>
                      <a:pt x="84" y="433"/>
                    </a:lnTo>
                    <a:lnTo>
                      <a:pt x="128" y="422"/>
                    </a:lnTo>
                    <a:lnTo>
                      <a:pt x="158" y="417"/>
                    </a:lnTo>
                    <a:lnTo>
                      <a:pt x="163" y="413"/>
                    </a:lnTo>
                    <a:lnTo>
                      <a:pt x="163" y="411"/>
                    </a:lnTo>
                    <a:lnTo>
                      <a:pt x="160" y="406"/>
                    </a:lnTo>
                    <a:lnTo>
                      <a:pt x="134" y="388"/>
                    </a:lnTo>
                    <a:lnTo>
                      <a:pt x="123" y="377"/>
                    </a:lnTo>
                    <a:lnTo>
                      <a:pt x="114" y="357"/>
                    </a:lnTo>
                    <a:lnTo>
                      <a:pt x="94" y="300"/>
                    </a:lnTo>
                    <a:lnTo>
                      <a:pt x="108" y="295"/>
                    </a:lnTo>
                    <a:lnTo>
                      <a:pt x="131" y="280"/>
                    </a:lnTo>
                    <a:lnTo>
                      <a:pt x="142" y="260"/>
                    </a:lnTo>
                    <a:lnTo>
                      <a:pt x="155" y="237"/>
                    </a:lnTo>
                    <a:lnTo>
                      <a:pt x="153" y="222"/>
                    </a:lnTo>
                    <a:lnTo>
                      <a:pt x="155" y="209"/>
                    </a:lnTo>
                    <a:lnTo>
                      <a:pt x="167" y="194"/>
                    </a:lnTo>
                    <a:lnTo>
                      <a:pt x="191" y="151"/>
                    </a:lnTo>
                    <a:lnTo>
                      <a:pt x="202" y="124"/>
                    </a:lnTo>
                    <a:lnTo>
                      <a:pt x="208" y="114"/>
                    </a:lnTo>
                    <a:lnTo>
                      <a:pt x="207" y="146"/>
                    </a:lnTo>
                    <a:lnTo>
                      <a:pt x="211" y="168"/>
                    </a:lnTo>
                    <a:lnTo>
                      <a:pt x="227" y="194"/>
                    </a:lnTo>
                    <a:lnTo>
                      <a:pt x="244" y="213"/>
                    </a:lnTo>
                    <a:lnTo>
                      <a:pt x="268" y="224"/>
                    </a:lnTo>
                    <a:lnTo>
                      <a:pt x="283" y="230"/>
                    </a:lnTo>
                    <a:lnTo>
                      <a:pt x="304" y="238"/>
                    </a:lnTo>
                    <a:lnTo>
                      <a:pt x="334" y="266"/>
                    </a:lnTo>
                    <a:lnTo>
                      <a:pt x="348" y="275"/>
                    </a:lnTo>
                    <a:lnTo>
                      <a:pt x="365" y="271"/>
                    </a:lnTo>
                    <a:lnTo>
                      <a:pt x="398" y="244"/>
                    </a:lnTo>
                    <a:lnTo>
                      <a:pt x="440" y="215"/>
                    </a:lnTo>
                    <a:lnTo>
                      <a:pt x="436" y="193"/>
                    </a:lnTo>
                    <a:lnTo>
                      <a:pt x="429" y="187"/>
                    </a:lnTo>
                    <a:lnTo>
                      <a:pt x="437" y="178"/>
                    </a:lnTo>
                    <a:lnTo>
                      <a:pt x="437" y="168"/>
                    </a:lnTo>
                    <a:lnTo>
                      <a:pt x="429" y="131"/>
                    </a:lnTo>
                    <a:lnTo>
                      <a:pt x="399" y="67"/>
                    </a:lnTo>
                    <a:lnTo>
                      <a:pt x="399" y="53"/>
                    </a:lnTo>
                    <a:lnTo>
                      <a:pt x="406" y="47"/>
                    </a:lnTo>
                    <a:lnTo>
                      <a:pt x="420" y="45"/>
                    </a:lnTo>
                    <a:lnTo>
                      <a:pt x="447" y="29"/>
                    </a:lnTo>
                    <a:lnTo>
                      <a:pt x="475" y="12"/>
                    </a:lnTo>
                    <a:lnTo>
                      <a:pt x="503" y="11"/>
                    </a:lnTo>
                    <a:lnTo>
                      <a:pt x="526" y="0"/>
                    </a:lnTo>
                    <a:lnTo>
                      <a:pt x="537" y="1"/>
                    </a:lnTo>
                    <a:lnTo>
                      <a:pt x="548" y="4"/>
                    </a:lnTo>
                    <a:lnTo>
                      <a:pt x="556" y="14"/>
                    </a:lnTo>
                    <a:lnTo>
                      <a:pt x="563" y="33"/>
                    </a:lnTo>
                    <a:lnTo>
                      <a:pt x="525" y="59"/>
                    </a:lnTo>
                    <a:lnTo>
                      <a:pt x="522" y="66"/>
                    </a:lnTo>
                    <a:lnTo>
                      <a:pt x="526" y="74"/>
                    </a:lnTo>
                    <a:lnTo>
                      <a:pt x="553" y="127"/>
                    </a:lnTo>
                    <a:lnTo>
                      <a:pt x="575" y="178"/>
                    </a:lnTo>
                    <a:lnTo>
                      <a:pt x="586" y="219"/>
                    </a:lnTo>
                    <a:lnTo>
                      <a:pt x="595" y="224"/>
                    </a:lnTo>
                    <a:lnTo>
                      <a:pt x="602" y="223"/>
                    </a:lnTo>
                    <a:lnTo>
                      <a:pt x="624" y="200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3" name="Freeform 67"/>
              <p:cNvSpPr>
                <a:spLocks/>
              </p:cNvSpPr>
              <p:nvPr/>
            </p:nvSpPr>
            <p:spPr bwMode="auto">
              <a:xfrm>
                <a:off x="2831" y="2553"/>
                <a:ext cx="346" cy="389"/>
              </a:xfrm>
              <a:custGeom>
                <a:avLst/>
                <a:gdLst>
                  <a:gd name="T0" fmla="*/ 0 w 902"/>
                  <a:gd name="T1" fmla="*/ 0 h 1014"/>
                  <a:gd name="T2" fmla="*/ 0 w 902"/>
                  <a:gd name="T3" fmla="*/ 0 h 1014"/>
                  <a:gd name="T4" fmla="*/ 0 w 902"/>
                  <a:gd name="T5" fmla="*/ 0 h 1014"/>
                  <a:gd name="T6" fmla="*/ 0 w 902"/>
                  <a:gd name="T7" fmla="*/ 0 h 1014"/>
                  <a:gd name="T8" fmla="*/ 0 w 902"/>
                  <a:gd name="T9" fmla="*/ 0 h 1014"/>
                  <a:gd name="T10" fmla="*/ 0 w 902"/>
                  <a:gd name="T11" fmla="*/ 0 h 1014"/>
                  <a:gd name="T12" fmla="*/ 0 w 902"/>
                  <a:gd name="T13" fmla="*/ 0 h 1014"/>
                  <a:gd name="T14" fmla="*/ 0 w 902"/>
                  <a:gd name="T15" fmla="*/ 0 h 1014"/>
                  <a:gd name="T16" fmla="*/ 0 w 902"/>
                  <a:gd name="T17" fmla="*/ 0 h 1014"/>
                  <a:gd name="T18" fmla="*/ 0 w 902"/>
                  <a:gd name="T19" fmla="*/ 0 h 1014"/>
                  <a:gd name="T20" fmla="*/ 0 w 902"/>
                  <a:gd name="T21" fmla="*/ 0 h 1014"/>
                  <a:gd name="T22" fmla="*/ 0 w 902"/>
                  <a:gd name="T23" fmla="*/ 0 h 1014"/>
                  <a:gd name="T24" fmla="*/ 0 w 902"/>
                  <a:gd name="T25" fmla="*/ 0 h 1014"/>
                  <a:gd name="T26" fmla="*/ 0 w 902"/>
                  <a:gd name="T27" fmla="*/ 0 h 1014"/>
                  <a:gd name="T28" fmla="*/ 0 w 902"/>
                  <a:gd name="T29" fmla="*/ 0 h 1014"/>
                  <a:gd name="T30" fmla="*/ 0 w 902"/>
                  <a:gd name="T31" fmla="*/ 0 h 1014"/>
                  <a:gd name="T32" fmla="*/ 0 w 902"/>
                  <a:gd name="T33" fmla="*/ 0 h 1014"/>
                  <a:gd name="T34" fmla="*/ 0 w 902"/>
                  <a:gd name="T35" fmla="*/ 0 h 1014"/>
                  <a:gd name="T36" fmla="*/ 0 w 902"/>
                  <a:gd name="T37" fmla="*/ 0 h 1014"/>
                  <a:gd name="T38" fmla="*/ 0 w 902"/>
                  <a:gd name="T39" fmla="*/ 0 h 1014"/>
                  <a:gd name="T40" fmla="*/ 0 w 902"/>
                  <a:gd name="T41" fmla="*/ 0 h 1014"/>
                  <a:gd name="T42" fmla="*/ 0 w 902"/>
                  <a:gd name="T43" fmla="*/ 0 h 1014"/>
                  <a:gd name="T44" fmla="*/ 0 w 902"/>
                  <a:gd name="T45" fmla="*/ 0 h 1014"/>
                  <a:gd name="T46" fmla="*/ 0 w 902"/>
                  <a:gd name="T47" fmla="*/ 0 h 1014"/>
                  <a:gd name="T48" fmla="*/ 0 w 902"/>
                  <a:gd name="T49" fmla="*/ 0 h 1014"/>
                  <a:gd name="T50" fmla="*/ 0 w 902"/>
                  <a:gd name="T51" fmla="*/ 0 h 1014"/>
                  <a:gd name="T52" fmla="*/ 0 w 902"/>
                  <a:gd name="T53" fmla="*/ 0 h 1014"/>
                  <a:gd name="T54" fmla="*/ 0 w 902"/>
                  <a:gd name="T55" fmla="*/ 0 h 1014"/>
                  <a:gd name="T56" fmla="*/ 0 w 902"/>
                  <a:gd name="T57" fmla="*/ 0 h 1014"/>
                  <a:gd name="T58" fmla="*/ 0 w 902"/>
                  <a:gd name="T59" fmla="*/ 0 h 1014"/>
                  <a:gd name="T60" fmla="*/ 0 w 902"/>
                  <a:gd name="T61" fmla="*/ 0 h 1014"/>
                  <a:gd name="T62" fmla="*/ 0 w 902"/>
                  <a:gd name="T63" fmla="*/ 0 h 1014"/>
                  <a:gd name="T64" fmla="*/ 0 w 902"/>
                  <a:gd name="T65" fmla="*/ 0 h 1014"/>
                  <a:gd name="T66" fmla="*/ 0 w 902"/>
                  <a:gd name="T67" fmla="*/ 0 h 1014"/>
                  <a:gd name="T68" fmla="*/ 0 w 902"/>
                  <a:gd name="T69" fmla="*/ 0 h 1014"/>
                  <a:gd name="T70" fmla="*/ 0 w 902"/>
                  <a:gd name="T71" fmla="*/ 0 h 1014"/>
                  <a:gd name="T72" fmla="*/ 0 w 902"/>
                  <a:gd name="T73" fmla="*/ 0 h 1014"/>
                  <a:gd name="T74" fmla="*/ 0 w 902"/>
                  <a:gd name="T75" fmla="*/ 0 h 1014"/>
                  <a:gd name="T76" fmla="*/ 0 w 902"/>
                  <a:gd name="T77" fmla="*/ 0 h 1014"/>
                  <a:gd name="T78" fmla="*/ 0 w 902"/>
                  <a:gd name="T79" fmla="*/ 0 h 1014"/>
                  <a:gd name="T80" fmla="*/ 0 w 902"/>
                  <a:gd name="T81" fmla="*/ 0 h 1014"/>
                  <a:gd name="T82" fmla="*/ 0 w 902"/>
                  <a:gd name="T83" fmla="*/ 0 h 1014"/>
                  <a:gd name="T84" fmla="*/ 0 w 902"/>
                  <a:gd name="T85" fmla="*/ 0 h 1014"/>
                  <a:gd name="T86" fmla="*/ 0 w 902"/>
                  <a:gd name="T87" fmla="*/ 0 h 1014"/>
                  <a:gd name="T88" fmla="*/ 0 w 902"/>
                  <a:gd name="T89" fmla="*/ 0 h 1014"/>
                  <a:gd name="T90" fmla="*/ 0 w 902"/>
                  <a:gd name="T91" fmla="*/ 0 h 1014"/>
                  <a:gd name="T92" fmla="*/ 0 w 902"/>
                  <a:gd name="T93" fmla="*/ 0 h 1014"/>
                  <a:gd name="T94" fmla="*/ 0 w 902"/>
                  <a:gd name="T95" fmla="*/ 0 h 10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02"/>
                  <a:gd name="T145" fmla="*/ 0 h 1014"/>
                  <a:gd name="T146" fmla="*/ 902 w 902"/>
                  <a:gd name="T147" fmla="*/ 1014 h 10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02" h="1014">
                    <a:moveTo>
                      <a:pt x="403" y="147"/>
                    </a:moveTo>
                    <a:lnTo>
                      <a:pt x="381" y="151"/>
                    </a:lnTo>
                    <a:lnTo>
                      <a:pt x="338" y="147"/>
                    </a:lnTo>
                    <a:lnTo>
                      <a:pt x="291" y="182"/>
                    </a:lnTo>
                    <a:lnTo>
                      <a:pt x="240" y="211"/>
                    </a:lnTo>
                    <a:lnTo>
                      <a:pt x="226" y="233"/>
                    </a:lnTo>
                    <a:lnTo>
                      <a:pt x="214" y="244"/>
                    </a:lnTo>
                    <a:lnTo>
                      <a:pt x="193" y="250"/>
                    </a:lnTo>
                    <a:lnTo>
                      <a:pt x="189" y="263"/>
                    </a:lnTo>
                    <a:lnTo>
                      <a:pt x="190" y="274"/>
                    </a:lnTo>
                    <a:lnTo>
                      <a:pt x="196" y="289"/>
                    </a:lnTo>
                    <a:lnTo>
                      <a:pt x="195" y="299"/>
                    </a:lnTo>
                    <a:lnTo>
                      <a:pt x="189" y="303"/>
                    </a:lnTo>
                    <a:lnTo>
                      <a:pt x="170" y="302"/>
                    </a:lnTo>
                    <a:lnTo>
                      <a:pt x="151" y="304"/>
                    </a:lnTo>
                    <a:lnTo>
                      <a:pt x="146" y="318"/>
                    </a:lnTo>
                    <a:lnTo>
                      <a:pt x="149" y="330"/>
                    </a:lnTo>
                    <a:lnTo>
                      <a:pt x="138" y="347"/>
                    </a:lnTo>
                    <a:lnTo>
                      <a:pt x="115" y="350"/>
                    </a:lnTo>
                    <a:lnTo>
                      <a:pt x="102" y="368"/>
                    </a:lnTo>
                    <a:lnTo>
                      <a:pt x="102" y="388"/>
                    </a:lnTo>
                    <a:lnTo>
                      <a:pt x="93" y="406"/>
                    </a:lnTo>
                    <a:lnTo>
                      <a:pt x="76" y="413"/>
                    </a:lnTo>
                    <a:lnTo>
                      <a:pt x="79" y="420"/>
                    </a:lnTo>
                    <a:lnTo>
                      <a:pt x="102" y="461"/>
                    </a:lnTo>
                    <a:lnTo>
                      <a:pt x="96" y="472"/>
                    </a:lnTo>
                    <a:lnTo>
                      <a:pt x="102" y="477"/>
                    </a:lnTo>
                    <a:lnTo>
                      <a:pt x="102" y="481"/>
                    </a:lnTo>
                    <a:lnTo>
                      <a:pt x="118" y="483"/>
                    </a:lnTo>
                    <a:lnTo>
                      <a:pt x="109" y="489"/>
                    </a:lnTo>
                    <a:lnTo>
                      <a:pt x="101" y="500"/>
                    </a:lnTo>
                    <a:lnTo>
                      <a:pt x="113" y="525"/>
                    </a:lnTo>
                    <a:lnTo>
                      <a:pt x="138" y="541"/>
                    </a:lnTo>
                    <a:lnTo>
                      <a:pt x="77" y="570"/>
                    </a:lnTo>
                    <a:lnTo>
                      <a:pt x="73" y="579"/>
                    </a:lnTo>
                    <a:lnTo>
                      <a:pt x="65" y="594"/>
                    </a:lnTo>
                    <a:lnTo>
                      <a:pt x="58" y="621"/>
                    </a:lnTo>
                    <a:lnTo>
                      <a:pt x="38" y="649"/>
                    </a:lnTo>
                    <a:lnTo>
                      <a:pt x="16" y="681"/>
                    </a:lnTo>
                    <a:lnTo>
                      <a:pt x="0" y="715"/>
                    </a:lnTo>
                    <a:lnTo>
                      <a:pt x="43" y="734"/>
                    </a:lnTo>
                    <a:lnTo>
                      <a:pt x="66" y="739"/>
                    </a:lnTo>
                    <a:lnTo>
                      <a:pt x="73" y="745"/>
                    </a:lnTo>
                    <a:lnTo>
                      <a:pt x="65" y="754"/>
                    </a:lnTo>
                    <a:lnTo>
                      <a:pt x="44" y="754"/>
                    </a:lnTo>
                    <a:lnTo>
                      <a:pt x="14" y="762"/>
                    </a:lnTo>
                    <a:lnTo>
                      <a:pt x="4" y="770"/>
                    </a:lnTo>
                    <a:lnTo>
                      <a:pt x="10" y="776"/>
                    </a:lnTo>
                    <a:lnTo>
                      <a:pt x="27" y="780"/>
                    </a:lnTo>
                    <a:lnTo>
                      <a:pt x="69" y="820"/>
                    </a:lnTo>
                    <a:lnTo>
                      <a:pt x="73" y="841"/>
                    </a:lnTo>
                    <a:lnTo>
                      <a:pt x="68" y="868"/>
                    </a:lnTo>
                    <a:lnTo>
                      <a:pt x="73" y="919"/>
                    </a:lnTo>
                    <a:lnTo>
                      <a:pt x="69" y="945"/>
                    </a:lnTo>
                    <a:lnTo>
                      <a:pt x="47" y="995"/>
                    </a:lnTo>
                    <a:lnTo>
                      <a:pt x="120" y="1002"/>
                    </a:lnTo>
                    <a:lnTo>
                      <a:pt x="173" y="1010"/>
                    </a:lnTo>
                    <a:lnTo>
                      <a:pt x="201" y="1014"/>
                    </a:lnTo>
                    <a:lnTo>
                      <a:pt x="214" y="1011"/>
                    </a:lnTo>
                    <a:lnTo>
                      <a:pt x="220" y="1005"/>
                    </a:lnTo>
                    <a:lnTo>
                      <a:pt x="225" y="998"/>
                    </a:lnTo>
                    <a:lnTo>
                      <a:pt x="222" y="984"/>
                    </a:lnTo>
                    <a:lnTo>
                      <a:pt x="222" y="977"/>
                    </a:lnTo>
                    <a:lnTo>
                      <a:pt x="226" y="970"/>
                    </a:lnTo>
                    <a:lnTo>
                      <a:pt x="231" y="965"/>
                    </a:lnTo>
                    <a:lnTo>
                      <a:pt x="243" y="965"/>
                    </a:lnTo>
                    <a:lnTo>
                      <a:pt x="256" y="959"/>
                    </a:lnTo>
                    <a:lnTo>
                      <a:pt x="265" y="959"/>
                    </a:lnTo>
                    <a:lnTo>
                      <a:pt x="273" y="962"/>
                    </a:lnTo>
                    <a:lnTo>
                      <a:pt x="275" y="967"/>
                    </a:lnTo>
                    <a:lnTo>
                      <a:pt x="272" y="985"/>
                    </a:lnTo>
                    <a:lnTo>
                      <a:pt x="273" y="995"/>
                    </a:lnTo>
                    <a:lnTo>
                      <a:pt x="283" y="1003"/>
                    </a:lnTo>
                    <a:lnTo>
                      <a:pt x="327" y="1014"/>
                    </a:lnTo>
                    <a:lnTo>
                      <a:pt x="319" y="995"/>
                    </a:lnTo>
                    <a:lnTo>
                      <a:pt x="323" y="988"/>
                    </a:lnTo>
                    <a:lnTo>
                      <a:pt x="330" y="987"/>
                    </a:lnTo>
                    <a:lnTo>
                      <a:pt x="339" y="977"/>
                    </a:lnTo>
                    <a:lnTo>
                      <a:pt x="341" y="963"/>
                    </a:lnTo>
                    <a:lnTo>
                      <a:pt x="344" y="954"/>
                    </a:lnTo>
                    <a:lnTo>
                      <a:pt x="352" y="951"/>
                    </a:lnTo>
                    <a:lnTo>
                      <a:pt x="389" y="954"/>
                    </a:lnTo>
                    <a:lnTo>
                      <a:pt x="413" y="951"/>
                    </a:lnTo>
                    <a:lnTo>
                      <a:pt x="425" y="944"/>
                    </a:lnTo>
                    <a:lnTo>
                      <a:pt x="438" y="933"/>
                    </a:lnTo>
                    <a:lnTo>
                      <a:pt x="438" y="918"/>
                    </a:lnTo>
                    <a:lnTo>
                      <a:pt x="424" y="896"/>
                    </a:lnTo>
                    <a:lnTo>
                      <a:pt x="433" y="892"/>
                    </a:lnTo>
                    <a:lnTo>
                      <a:pt x="444" y="885"/>
                    </a:lnTo>
                    <a:lnTo>
                      <a:pt x="460" y="889"/>
                    </a:lnTo>
                    <a:lnTo>
                      <a:pt x="491" y="896"/>
                    </a:lnTo>
                    <a:lnTo>
                      <a:pt x="519" y="889"/>
                    </a:lnTo>
                    <a:lnTo>
                      <a:pt x="532" y="887"/>
                    </a:lnTo>
                    <a:lnTo>
                      <a:pt x="541" y="892"/>
                    </a:lnTo>
                    <a:lnTo>
                      <a:pt x="551" y="878"/>
                    </a:lnTo>
                    <a:lnTo>
                      <a:pt x="578" y="875"/>
                    </a:lnTo>
                    <a:lnTo>
                      <a:pt x="588" y="889"/>
                    </a:lnTo>
                    <a:lnTo>
                      <a:pt x="615" y="892"/>
                    </a:lnTo>
                    <a:lnTo>
                      <a:pt x="620" y="886"/>
                    </a:lnTo>
                    <a:lnTo>
                      <a:pt x="634" y="886"/>
                    </a:lnTo>
                    <a:lnTo>
                      <a:pt x="640" y="882"/>
                    </a:lnTo>
                    <a:lnTo>
                      <a:pt x="648" y="869"/>
                    </a:lnTo>
                    <a:lnTo>
                      <a:pt x="672" y="871"/>
                    </a:lnTo>
                    <a:lnTo>
                      <a:pt x="679" y="879"/>
                    </a:lnTo>
                    <a:lnTo>
                      <a:pt x="692" y="882"/>
                    </a:lnTo>
                    <a:lnTo>
                      <a:pt x="700" y="879"/>
                    </a:lnTo>
                    <a:lnTo>
                      <a:pt x="730" y="893"/>
                    </a:lnTo>
                    <a:lnTo>
                      <a:pt x="748" y="882"/>
                    </a:lnTo>
                    <a:lnTo>
                      <a:pt x="772" y="881"/>
                    </a:lnTo>
                    <a:lnTo>
                      <a:pt x="800" y="876"/>
                    </a:lnTo>
                    <a:lnTo>
                      <a:pt x="810" y="878"/>
                    </a:lnTo>
                    <a:lnTo>
                      <a:pt x="821" y="883"/>
                    </a:lnTo>
                    <a:lnTo>
                      <a:pt x="828" y="883"/>
                    </a:lnTo>
                    <a:lnTo>
                      <a:pt x="836" y="879"/>
                    </a:lnTo>
                    <a:lnTo>
                      <a:pt x="835" y="871"/>
                    </a:lnTo>
                    <a:lnTo>
                      <a:pt x="830" y="864"/>
                    </a:lnTo>
                    <a:lnTo>
                      <a:pt x="832" y="858"/>
                    </a:lnTo>
                    <a:lnTo>
                      <a:pt x="860" y="843"/>
                    </a:lnTo>
                    <a:lnTo>
                      <a:pt x="894" y="834"/>
                    </a:lnTo>
                    <a:lnTo>
                      <a:pt x="899" y="827"/>
                    </a:lnTo>
                    <a:lnTo>
                      <a:pt x="902" y="820"/>
                    </a:lnTo>
                    <a:lnTo>
                      <a:pt x="899" y="816"/>
                    </a:lnTo>
                    <a:lnTo>
                      <a:pt x="888" y="816"/>
                    </a:lnTo>
                    <a:lnTo>
                      <a:pt x="880" y="813"/>
                    </a:lnTo>
                    <a:lnTo>
                      <a:pt x="879" y="792"/>
                    </a:lnTo>
                    <a:lnTo>
                      <a:pt x="868" y="778"/>
                    </a:lnTo>
                    <a:lnTo>
                      <a:pt x="850" y="762"/>
                    </a:lnTo>
                    <a:lnTo>
                      <a:pt x="849" y="755"/>
                    </a:lnTo>
                    <a:lnTo>
                      <a:pt x="865" y="745"/>
                    </a:lnTo>
                    <a:lnTo>
                      <a:pt x="830" y="716"/>
                    </a:lnTo>
                    <a:lnTo>
                      <a:pt x="825" y="711"/>
                    </a:lnTo>
                    <a:lnTo>
                      <a:pt x="825" y="705"/>
                    </a:lnTo>
                    <a:lnTo>
                      <a:pt x="830" y="699"/>
                    </a:lnTo>
                    <a:lnTo>
                      <a:pt x="836" y="688"/>
                    </a:lnTo>
                    <a:lnTo>
                      <a:pt x="843" y="671"/>
                    </a:lnTo>
                    <a:lnTo>
                      <a:pt x="854" y="659"/>
                    </a:lnTo>
                    <a:lnTo>
                      <a:pt x="866" y="636"/>
                    </a:lnTo>
                    <a:lnTo>
                      <a:pt x="866" y="624"/>
                    </a:lnTo>
                    <a:lnTo>
                      <a:pt x="855" y="617"/>
                    </a:lnTo>
                    <a:lnTo>
                      <a:pt x="788" y="599"/>
                    </a:lnTo>
                    <a:lnTo>
                      <a:pt x="767" y="584"/>
                    </a:lnTo>
                    <a:lnTo>
                      <a:pt x="753" y="587"/>
                    </a:lnTo>
                    <a:lnTo>
                      <a:pt x="730" y="565"/>
                    </a:lnTo>
                    <a:lnTo>
                      <a:pt x="717" y="570"/>
                    </a:lnTo>
                    <a:lnTo>
                      <a:pt x="709" y="568"/>
                    </a:lnTo>
                    <a:lnTo>
                      <a:pt x="706" y="558"/>
                    </a:lnTo>
                    <a:lnTo>
                      <a:pt x="705" y="525"/>
                    </a:lnTo>
                    <a:lnTo>
                      <a:pt x="709" y="514"/>
                    </a:lnTo>
                    <a:lnTo>
                      <a:pt x="717" y="510"/>
                    </a:lnTo>
                    <a:lnTo>
                      <a:pt x="744" y="514"/>
                    </a:lnTo>
                    <a:lnTo>
                      <a:pt x="759" y="514"/>
                    </a:lnTo>
                    <a:lnTo>
                      <a:pt x="770" y="511"/>
                    </a:lnTo>
                    <a:lnTo>
                      <a:pt x="780" y="500"/>
                    </a:lnTo>
                    <a:lnTo>
                      <a:pt x="777" y="475"/>
                    </a:lnTo>
                    <a:lnTo>
                      <a:pt x="770" y="459"/>
                    </a:lnTo>
                    <a:lnTo>
                      <a:pt x="758" y="435"/>
                    </a:lnTo>
                    <a:lnTo>
                      <a:pt x="755" y="419"/>
                    </a:lnTo>
                    <a:lnTo>
                      <a:pt x="758" y="406"/>
                    </a:lnTo>
                    <a:lnTo>
                      <a:pt x="769" y="394"/>
                    </a:lnTo>
                    <a:lnTo>
                      <a:pt x="789" y="386"/>
                    </a:lnTo>
                    <a:lnTo>
                      <a:pt x="833" y="375"/>
                    </a:lnTo>
                    <a:lnTo>
                      <a:pt x="863" y="370"/>
                    </a:lnTo>
                    <a:lnTo>
                      <a:pt x="868" y="366"/>
                    </a:lnTo>
                    <a:lnTo>
                      <a:pt x="868" y="364"/>
                    </a:lnTo>
                    <a:lnTo>
                      <a:pt x="865" y="359"/>
                    </a:lnTo>
                    <a:lnTo>
                      <a:pt x="839" y="341"/>
                    </a:lnTo>
                    <a:lnTo>
                      <a:pt x="828" y="330"/>
                    </a:lnTo>
                    <a:lnTo>
                      <a:pt x="819" y="310"/>
                    </a:lnTo>
                    <a:lnTo>
                      <a:pt x="799" y="253"/>
                    </a:lnTo>
                    <a:lnTo>
                      <a:pt x="766" y="267"/>
                    </a:lnTo>
                    <a:lnTo>
                      <a:pt x="748" y="257"/>
                    </a:lnTo>
                    <a:lnTo>
                      <a:pt x="716" y="249"/>
                    </a:lnTo>
                    <a:lnTo>
                      <a:pt x="694" y="237"/>
                    </a:lnTo>
                    <a:lnTo>
                      <a:pt x="690" y="224"/>
                    </a:lnTo>
                    <a:lnTo>
                      <a:pt x="690" y="188"/>
                    </a:lnTo>
                    <a:lnTo>
                      <a:pt x="694" y="155"/>
                    </a:lnTo>
                    <a:lnTo>
                      <a:pt x="694" y="144"/>
                    </a:lnTo>
                    <a:lnTo>
                      <a:pt x="684" y="137"/>
                    </a:lnTo>
                    <a:lnTo>
                      <a:pt x="657" y="126"/>
                    </a:lnTo>
                    <a:lnTo>
                      <a:pt x="632" y="107"/>
                    </a:lnTo>
                    <a:lnTo>
                      <a:pt x="620" y="84"/>
                    </a:lnTo>
                    <a:lnTo>
                      <a:pt x="615" y="75"/>
                    </a:lnTo>
                    <a:lnTo>
                      <a:pt x="585" y="62"/>
                    </a:lnTo>
                    <a:lnTo>
                      <a:pt x="579" y="51"/>
                    </a:lnTo>
                    <a:lnTo>
                      <a:pt x="570" y="37"/>
                    </a:lnTo>
                    <a:lnTo>
                      <a:pt x="557" y="15"/>
                    </a:lnTo>
                    <a:lnTo>
                      <a:pt x="549" y="24"/>
                    </a:lnTo>
                    <a:lnTo>
                      <a:pt x="527" y="0"/>
                    </a:lnTo>
                    <a:lnTo>
                      <a:pt x="498" y="23"/>
                    </a:lnTo>
                    <a:lnTo>
                      <a:pt x="485" y="40"/>
                    </a:lnTo>
                    <a:lnTo>
                      <a:pt x="479" y="49"/>
                    </a:lnTo>
                    <a:lnTo>
                      <a:pt x="472" y="67"/>
                    </a:lnTo>
                    <a:lnTo>
                      <a:pt x="466" y="93"/>
                    </a:lnTo>
                    <a:lnTo>
                      <a:pt x="450" y="104"/>
                    </a:lnTo>
                    <a:lnTo>
                      <a:pt x="403" y="147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4" name="Freeform 68"/>
              <p:cNvSpPr>
                <a:spLocks/>
              </p:cNvSpPr>
              <p:nvPr/>
            </p:nvSpPr>
            <p:spPr bwMode="auto">
              <a:xfrm>
                <a:off x="4156" y="2144"/>
                <a:ext cx="665" cy="499"/>
              </a:xfrm>
              <a:custGeom>
                <a:avLst/>
                <a:gdLst>
                  <a:gd name="T0" fmla="*/ 0 w 1733"/>
                  <a:gd name="T1" fmla="*/ 0 h 1300"/>
                  <a:gd name="T2" fmla="*/ 0 w 1733"/>
                  <a:gd name="T3" fmla="*/ 0 h 1300"/>
                  <a:gd name="T4" fmla="*/ 0 w 1733"/>
                  <a:gd name="T5" fmla="*/ 0 h 1300"/>
                  <a:gd name="T6" fmla="*/ 0 w 1733"/>
                  <a:gd name="T7" fmla="*/ 0 h 1300"/>
                  <a:gd name="T8" fmla="*/ 0 w 1733"/>
                  <a:gd name="T9" fmla="*/ 0 h 1300"/>
                  <a:gd name="T10" fmla="*/ 0 w 1733"/>
                  <a:gd name="T11" fmla="*/ 0 h 1300"/>
                  <a:gd name="T12" fmla="*/ 0 w 1733"/>
                  <a:gd name="T13" fmla="*/ 0 h 1300"/>
                  <a:gd name="T14" fmla="*/ 0 w 1733"/>
                  <a:gd name="T15" fmla="*/ 0 h 1300"/>
                  <a:gd name="T16" fmla="*/ 0 w 1733"/>
                  <a:gd name="T17" fmla="*/ 0 h 1300"/>
                  <a:gd name="T18" fmla="*/ 0 w 1733"/>
                  <a:gd name="T19" fmla="*/ 0 h 1300"/>
                  <a:gd name="T20" fmla="*/ 0 w 1733"/>
                  <a:gd name="T21" fmla="*/ 0 h 1300"/>
                  <a:gd name="T22" fmla="*/ 0 w 1733"/>
                  <a:gd name="T23" fmla="*/ 0 h 1300"/>
                  <a:gd name="T24" fmla="*/ 0 w 1733"/>
                  <a:gd name="T25" fmla="*/ 0 h 1300"/>
                  <a:gd name="T26" fmla="*/ 0 w 1733"/>
                  <a:gd name="T27" fmla="*/ 0 h 1300"/>
                  <a:gd name="T28" fmla="*/ 0 w 1733"/>
                  <a:gd name="T29" fmla="*/ 0 h 1300"/>
                  <a:gd name="T30" fmla="*/ 0 w 1733"/>
                  <a:gd name="T31" fmla="*/ 0 h 1300"/>
                  <a:gd name="T32" fmla="*/ 0 w 1733"/>
                  <a:gd name="T33" fmla="*/ 0 h 1300"/>
                  <a:gd name="T34" fmla="*/ 0 w 1733"/>
                  <a:gd name="T35" fmla="*/ 0 h 1300"/>
                  <a:gd name="T36" fmla="*/ 0 w 1733"/>
                  <a:gd name="T37" fmla="*/ 0 h 1300"/>
                  <a:gd name="T38" fmla="*/ 0 w 1733"/>
                  <a:gd name="T39" fmla="*/ 0 h 1300"/>
                  <a:gd name="T40" fmla="*/ 0 w 1733"/>
                  <a:gd name="T41" fmla="*/ 0 h 1300"/>
                  <a:gd name="T42" fmla="*/ 0 w 1733"/>
                  <a:gd name="T43" fmla="*/ 0 h 1300"/>
                  <a:gd name="T44" fmla="*/ 0 w 1733"/>
                  <a:gd name="T45" fmla="*/ 0 h 1300"/>
                  <a:gd name="T46" fmla="*/ 0 w 1733"/>
                  <a:gd name="T47" fmla="*/ 0 h 1300"/>
                  <a:gd name="T48" fmla="*/ 0 w 1733"/>
                  <a:gd name="T49" fmla="*/ 0 h 1300"/>
                  <a:gd name="T50" fmla="*/ 0 w 1733"/>
                  <a:gd name="T51" fmla="*/ 0 h 1300"/>
                  <a:gd name="T52" fmla="*/ 0 w 1733"/>
                  <a:gd name="T53" fmla="*/ 0 h 1300"/>
                  <a:gd name="T54" fmla="*/ 0 w 1733"/>
                  <a:gd name="T55" fmla="*/ 0 h 1300"/>
                  <a:gd name="T56" fmla="*/ 0 w 1733"/>
                  <a:gd name="T57" fmla="*/ 0 h 1300"/>
                  <a:gd name="T58" fmla="*/ 0 w 1733"/>
                  <a:gd name="T59" fmla="*/ 0 h 1300"/>
                  <a:gd name="T60" fmla="*/ 0 w 1733"/>
                  <a:gd name="T61" fmla="*/ 0 h 1300"/>
                  <a:gd name="T62" fmla="*/ 0 w 1733"/>
                  <a:gd name="T63" fmla="*/ 0 h 1300"/>
                  <a:gd name="T64" fmla="*/ 0 w 1733"/>
                  <a:gd name="T65" fmla="*/ 0 h 1300"/>
                  <a:gd name="T66" fmla="*/ 0 w 1733"/>
                  <a:gd name="T67" fmla="*/ 0 h 1300"/>
                  <a:gd name="T68" fmla="*/ 0 w 1733"/>
                  <a:gd name="T69" fmla="*/ 0 h 1300"/>
                  <a:gd name="T70" fmla="*/ 0 w 1733"/>
                  <a:gd name="T71" fmla="*/ 0 h 1300"/>
                  <a:gd name="T72" fmla="*/ 0 w 1733"/>
                  <a:gd name="T73" fmla="*/ 0 h 1300"/>
                  <a:gd name="T74" fmla="*/ 0 w 1733"/>
                  <a:gd name="T75" fmla="*/ 0 h 1300"/>
                  <a:gd name="T76" fmla="*/ 0 w 1733"/>
                  <a:gd name="T77" fmla="*/ 0 h 1300"/>
                  <a:gd name="T78" fmla="*/ 0 w 1733"/>
                  <a:gd name="T79" fmla="*/ 0 h 1300"/>
                  <a:gd name="T80" fmla="*/ 0 w 1733"/>
                  <a:gd name="T81" fmla="*/ 0 h 1300"/>
                  <a:gd name="T82" fmla="*/ 0 w 1733"/>
                  <a:gd name="T83" fmla="*/ 0 h 1300"/>
                  <a:gd name="T84" fmla="*/ 0 w 1733"/>
                  <a:gd name="T85" fmla="*/ 0 h 1300"/>
                  <a:gd name="T86" fmla="*/ 0 w 1733"/>
                  <a:gd name="T87" fmla="*/ 0 h 1300"/>
                  <a:gd name="T88" fmla="*/ 0 w 1733"/>
                  <a:gd name="T89" fmla="*/ 0 h 1300"/>
                  <a:gd name="T90" fmla="*/ 0 w 1733"/>
                  <a:gd name="T91" fmla="*/ 0 h 1300"/>
                  <a:gd name="T92" fmla="*/ 0 w 1733"/>
                  <a:gd name="T93" fmla="*/ 0 h 1300"/>
                  <a:gd name="T94" fmla="*/ 0 w 1733"/>
                  <a:gd name="T95" fmla="*/ 0 h 1300"/>
                  <a:gd name="T96" fmla="*/ 0 w 1733"/>
                  <a:gd name="T97" fmla="*/ 0 h 1300"/>
                  <a:gd name="T98" fmla="*/ 0 w 1733"/>
                  <a:gd name="T99" fmla="*/ 0 h 1300"/>
                  <a:gd name="T100" fmla="*/ 0 w 1733"/>
                  <a:gd name="T101" fmla="*/ 0 h 1300"/>
                  <a:gd name="T102" fmla="*/ 0 w 1733"/>
                  <a:gd name="T103" fmla="*/ 0 h 1300"/>
                  <a:gd name="T104" fmla="*/ 0 w 1733"/>
                  <a:gd name="T105" fmla="*/ 0 h 1300"/>
                  <a:gd name="T106" fmla="*/ 0 w 1733"/>
                  <a:gd name="T107" fmla="*/ 0 h 1300"/>
                  <a:gd name="T108" fmla="*/ 0 w 1733"/>
                  <a:gd name="T109" fmla="*/ 0 h 1300"/>
                  <a:gd name="T110" fmla="*/ 0 w 1733"/>
                  <a:gd name="T111" fmla="*/ 0 h 1300"/>
                  <a:gd name="T112" fmla="*/ 0 w 1733"/>
                  <a:gd name="T113" fmla="*/ 0 h 1300"/>
                  <a:gd name="T114" fmla="*/ 0 w 1733"/>
                  <a:gd name="T115" fmla="*/ 0 h 1300"/>
                  <a:gd name="T116" fmla="*/ 0 w 1733"/>
                  <a:gd name="T117" fmla="*/ 0 h 1300"/>
                  <a:gd name="T118" fmla="*/ 0 w 1733"/>
                  <a:gd name="T119" fmla="*/ 0 h 1300"/>
                  <a:gd name="T120" fmla="*/ 0 w 1733"/>
                  <a:gd name="T121" fmla="*/ 0 h 13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33"/>
                  <a:gd name="T184" fmla="*/ 0 h 1300"/>
                  <a:gd name="T185" fmla="*/ 1733 w 1733"/>
                  <a:gd name="T186" fmla="*/ 1300 h 13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33" h="1300">
                    <a:moveTo>
                      <a:pt x="749" y="357"/>
                    </a:moveTo>
                    <a:lnTo>
                      <a:pt x="749" y="349"/>
                    </a:lnTo>
                    <a:lnTo>
                      <a:pt x="752" y="339"/>
                    </a:lnTo>
                    <a:lnTo>
                      <a:pt x="770" y="327"/>
                    </a:lnTo>
                    <a:lnTo>
                      <a:pt x="774" y="330"/>
                    </a:lnTo>
                    <a:lnTo>
                      <a:pt x="776" y="337"/>
                    </a:lnTo>
                    <a:lnTo>
                      <a:pt x="779" y="349"/>
                    </a:lnTo>
                    <a:lnTo>
                      <a:pt x="790" y="349"/>
                    </a:lnTo>
                    <a:lnTo>
                      <a:pt x="820" y="339"/>
                    </a:lnTo>
                    <a:lnTo>
                      <a:pt x="859" y="330"/>
                    </a:lnTo>
                    <a:lnTo>
                      <a:pt x="870" y="334"/>
                    </a:lnTo>
                    <a:lnTo>
                      <a:pt x="884" y="348"/>
                    </a:lnTo>
                    <a:lnTo>
                      <a:pt x="892" y="355"/>
                    </a:lnTo>
                    <a:lnTo>
                      <a:pt x="908" y="352"/>
                    </a:lnTo>
                    <a:lnTo>
                      <a:pt x="925" y="352"/>
                    </a:lnTo>
                    <a:lnTo>
                      <a:pt x="922" y="342"/>
                    </a:lnTo>
                    <a:lnTo>
                      <a:pt x="917" y="328"/>
                    </a:lnTo>
                    <a:lnTo>
                      <a:pt x="916" y="320"/>
                    </a:lnTo>
                    <a:lnTo>
                      <a:pt x="919" y="316"/>
                    </a:lnTo>
                    <a:lnTo>
                      <a:pt x="936" y="312"/>
                    </a:lnTo>
                    <a:lnTo>
                      <a:pt x="942" y="305"/>
                    </a:lnTo>
                    <a:lnTo>
                      <a:pt x="945" y="299"/>
                    </a:lnTo>
                    <a:lnTo>
                      <a:pt x="930" y="269"/>
                    </a:lnTo>
                    <a:lnTo>
                      <a:pt x="930" y="257"/>
                    </a:lnTo>
                    <a:lnTo>
                      <a:pt x="934" y="247"/>
                    </a:lnTo>
                    <a:lnTo>
                      <a:pt x="945" y="240"/>
                    </a:lnTo>
                    <a:lnTo>
                      <a:pt x="937" y="197"/>
                    </a:lnTo>
                    <a:lnTo>
                      <a:pt x="939" y="177"/>
                    </a:lnTo>
                    <a:lnTo>
                      <a:pt x="936" y="164"/>
                    </a:lnTo>
                    <a:lnTo>
                      <a:pt x="930" y="162"/>
                    </a:lnTo>
                    <a:lnTo>
                      <a:pt x="922" y="160"/>
                    </a:lnTo>
                    <a:lnTo>
                      <a:pt x="914" y="148"/>
                    </a:lnTo>
                    <a:lnTo>
                      <a:pt x="908" y="145"/>
                    </a:lnTo>
                    <a:lnTo>
                      <a:pt x="889" y="151"/>
                    </a:lnTo>
                    <a:lnTo>
                      <a:pt x="879" y="152"/>
                    </a:lnTo>
                    <a:lnTo>
                      <a:pt x="875" y="142"/>
                    </a:lnTo>
                    <a:lnTo>
                      <a:pt x="875" y="133"/>
                    </a:lnTo>
                    <a:lnTo>
                      <a:pt x="881" y="129"/>
                    </a:lnTo>
                    <a:lnTo>
                      <a:pt x="894" y="129"/>
                    </a:lnTo>
                    <a:lnTo>
                      <a:pt x="906" y="129"/>
                    </a:lnTo>
                    <a:lnTo>
                      <a:pt x="912" y="123"/>
                    </a:lnTo>
                    <a:lnTo>
                      <a:pt x="909" y="106"/>
                    </a:lnTo>
                    <a:lnTo>
                      <a:pt x="920" y="102"/>
                    </a:lnTo>
                    <a:lnTo>
                      <a:pt x="939" y="106"/>
                    </a:lnTo>
                    <a:lnTo>
                      <a:pt x="950" y="106"/>
                    </a:lnTo>
                    <a:lnTo>
                      <a:pt x="964" y="91"/>
                    </a:lnTo>
                    <a:lnTo>
                      <a:pt x="975" y="84"/>
                    </a:lnTo>
                    <a:lnTo>
                      <a:pt x="1006" y="82"/>
                    </a:lnTo>
                    <a:lnTo>
                      <a:pt x="1032" y="61"/>
                    </a:lnTo>
                    <a:lnTo>
                      <a:pt x="1043" y="58"/>
                    </a:lnTo>
                    <a:lnTo>
                      <a:pt x="1060" y="64"/>
                    </a:lnTo>
                    <a:lnTo>
                      <a:pt x="1069" y="65"/>
                    </a:lnTo>
                    <a:lnTo>
                      <a:pt x="1077" y="51"/>
                    </a:lnTo>
                    <a:lnTo>
                      <a:pt x="1096" y="25"/>
                    </a:lnTo>
                    <a:lnTo>
                      <a:pt x="1108" y="11"/>
                    </a:lnTo>
                    <a:lnTo>
                      <a:pt x="1116" y="3"/>
                    </a:lnTo>
                    <a:lnTo>
                      <a:pt x="1127" y="0"/>
                    </a:lnTo>
                    <a:lnTo>
                      <a:pt x="1130" y="11"/>
                    </a:lnTo>
                    <a:lnTo>
                      <a:pt x="1113" y="31"/>
                    </a:lnTo>
                    <a:lnTo>
                      <a:pt x="1104" y="42"/>
                    </a:lnTo>
                    <a:lnTo>
                      <a:pt x="1096" y="65"/>
                    </a:lnTo>
                    <a:lnTo>
                      <a:pt x="1096" y="83"/>
                    </a:lnTo>
                    <a:lnTo>
                      <a:pt x="1101" y="106"/>
                    </a:lnTo>
                    <a:lnTo>
                      <a:pt x="1104" y="119"/>
                    </a:lnTo>
                    <a:lnTo>
                      <a:pt x="1108" y="123"/>
                    </a:lnTo>
                    <a:lnTo>
                      <a:pt x="1118" y="119"/>
                    </a:lnTo>
                    <a:lnTo>
                      <a:pt x="1121" y="94"/>
                    </a:lnTo>
                    <a:lnTo>
                      <a:pt x="1127" y="86"/>
                    </a:lnTo>
                    <a:lnTo>
                      <a:pt x="1134" y="84"/>
                    </a:lnTo>
                    <a:lnTo>
                      <a:pt x="1138" y="94"/>
                    </a:lnTo>
                    <a:lnTo>
                      <a:pt x="1140" y="122"/>
                    </a:lnTo>
                    <a:lnTo>
                      <a:pt x="1149" y="138"/>
                    </a:lnTo>
                    <a:lnTo>
                      <a:pt x="1173" y="196"/>
                    </a:lnTo>
                    <a:lnTo>
                      <a:pt x="1182" y="196"/>
                    </a:lnTo>
                    <a:lnTo>
                      <a:pt x="1190" y="192"/>
                    </a:lnTo>
                    <a:lnTo>
                      <a:pt x="1201" y="160"/>
                    </a:lnTo>
                    <a:lnTo>
                      <a:pt x="1217" y="162"/>
                    </a:lnTo>
                    <a:lnTo>
                      <a:pt x="1243" y="167"/>
                    </a:lnTo>
                    <a:lnTo>
                      <a:pt x="1251" y="181"/>
                    </a:lnTo>
                    <a:lnTo>
                      <a:pt x="1250" y="188"/>
                    </a:lnTo>
                    <a:lnTo>
                      <a:pt x="1239" y="196"/>
                    </a:lnTo>
                    <a:lnTo>
                      <a:pt x="1235" y="204"/>
                    </a:lnTo>
                    <a:lnTo>
                      <a:pt x="1237" y="224"/>
                    </a:lnTo>
                    <a:lnTo>
                      <a:pt x="1246" y="240"/>
                    </a:lnTo>
                    <a:lnTo>
                      <a:pt x="1245" y="250"/>
                    </a:lnTo>
                    <a:lnTo>
                      <a:pt x="1242" y="265"/>
                    </a:lnTo>
                    <a:lnTo>
                      <a:pt x="1257" y="293"/>
                    </a:lnTo>
                    <a:lnTo>
                      <a:pt x="1279" y="311"/>
                    </a:lnTo>
                    <a:lnTo>
                      <a:pt x="1303" y="311"/>
                    </a:lnTo>
                    <a:lnTo>
                      <a:pt x="1348" y="304"/>
                    </a:lnTo>
                    <a:lnTo>
                      <a:pt x="1356" y="308"/>
                    </a:lnTo>
                    <a:lnTo>
                      <a:pt x="1389" y="327"/>
                    </a:lnTo>
                    <a:lnTo>
                      <a:pt x="1433" y="345"/>
                    </a:lnTo>
                    <a:lnTo>
                      <a:pt x="1439" y="353"/>
                    </a:lnTo>
                    <a:lnTo>
                      <a:pt x="1455" y="390"/>
                    </a:lnTo>
                    <a:lnTo>
                      <a:pt x="1461" y="395"/>
                    </a:lnTo>
                    <a:lnTo>
                      <a:pt x="1469" y="395"/>
                    </a:lnTo>
                    <a:lnTo>
                      <a:pt x="1483" y="379"/>
                    </a:lnTo>
                    <a:lnTo>
                      <a:pt x="1510" y="368"/>
                    </a:lnTo>
                    <a:lnTo>
                      <a:pt x="1522" y="349"/>
                    </a:lnTo>
                    <a:lnTo>
                      <a:pt x="1548" y="338"/>
                    </a:lnTo>
                    <a:lnTo>
                      <a:pt x="1554" y="327"/>
                    </a:lnTo>
                    <a:lnTo>
                      <a:pt x="1557" y="317"/>
                    </a:lnTo>
                    <a:lnTo>
                      <a:pt x="1568" y="313"/>
                    </a:lnTo>
                    <a:lnTo>
                      <a:pt x="1580" y="313"/>
                    </a:lnTo>
                    <a:lnTo>
                      <a:pt x="1606" y="326"/>
                    </a:lnTo>
                    <a:lnTo>
                      <a:pt x="1617" y="328"/>
                    </a:lnTo>
                    <a:lnTo>
                      <a:pt x="1635" y="328"/>
                    </a:lnTo>
                    <a:lnTo>
                      <a:pt x="1654" y="328"/>
                    </a:lnTo>
                    <a:lnTo>
                      <a:pt x="1662" y="342"/>
                    </a:lnTo>
                    <a:lnTo>
                      <a:pt x="1684" y="371"/>
                    </a:lnTo>
                    <a:lnTo>
                      <a:pt x="1690" y="378"/>
                    </a:lnTo>
                    <a:lnTo>
                      <a:pt x="1686" y="384"/>
                    </a:lnTo>
                    <a:lnTo>
                      <a:pt x="1675" y="386"/>
                    </a:lnTo>
                    <a:lnTo>
                      <a:pt x="1664" y="384"/>
                    </a:lnTo>
                    <a:lnTo>
                      <a:pt x="1649" y="381"/>
                    </a:lnTo>
                    <a:lnTo>
                      <a:pt x="1642" y="381"/>
                    </a:lnTo>
                    <a:lnTo>
                      <a:pt x="1631" y="385"/>
                    </a:lnTo>
                    <a:lnTo>
                      <a:pt x="1626" y="393"/>
                    </a:lnTo>
                    <a:lnTo>
                      <a:pt x="1626" y="403"/>
                    </a:lnTo>
                    <a:lnTo>
                      <a:pt x="1632" y="410"/>
                    </a:lnTo>
                    <a:lnTo>
                      <a:pt x="1645" y="413"/>
                    </a:lnTo>
                    <a:lnTo>
                      <a:pt x="1651" y="418"/>
                    </a:lnTo>
                    <a:lnTo>
                      <a:pt x="1653" y="429"/>
                    </a:lnTo>
                    <a:lnTo>
                      <a:pt x="1645" y="462"/>
                    </a:lnTo>
                    <a:lnTo>
                      <a:pt x="1634" y="476"/>
                    </a:lnTo>
                    <a:lnTo>
                      <a:pt x="1602" y="497"/>
                    </a:lnTo>
                    <a:lnTo>
                      <a:pt x="1588" y="516"/>
                    </a:lnTo>
                    <a:lnTo>
                      <a:pt x="1579" y="559"/>
                    </a:lnTo>
                    <a:lnTo>
                      <a:pt x="1569" y="574"/>
                    </a:lnTo>
                    <a:lnTo>
                      <a:pt x="1559" y="581"/>
                    </a:lnTo>
                    <a:lnTo>
                      <a:pt x="1524" y="593"/>
                    </a:lnTo>
                    <a:lnTo>
                      <a:pt x="1518" y="603"/>
                    </a:lnTo>
                    <a:lnTo>
                      <a:pt x="1518" y="614"/>
                    </a:lnTo>
                    <a:lnTo>
                      <a:pt x="1526" y="625"/>
                    </a:lnTo>
                    <a:lnTo>
                      <a:pt x="1571" y="650"/>
                    </a:lnTo>
                    <a:lnTo>
                      <a:pt x="1629" y="684"/>
                    </a:lnTo>
                    <a:lnTo>
                      <a:pt x="1690" y="697"/>
                    </a:lnTo>
                    <a:lnTo>
                      <a:pt x="1726" y="703"/>
                    </a:lnTo>
                    <a:lnTo>
                      <a:pt x="1733" y="709"/>
                    </a:lnTo>
                    <a:lnTo>
                      <a:pt x="1733" y="717"/>
                    </a:lnTo>
                    <a:lnTo>
                      <a:pt x="1726" y="725"/>
                    </a:lnTo>
                    <a:lnTo>
                      <a:pt x="1711" y="730"/>
                    </a:lnTo>
                    <a:lnTo>
                      <a:pt x="1695" y="731"/>
                    </a:lnTo>
                    <a:lnTo>
                      <a:pt x="1686" y="735"/>
                    </a:lnTo>
                    <a:lnTo>
                      <a:pt x="1678" y="753"/>
                    </a:lnTo>
                    <a:lnTo>
                      <a:pt x="1651" y="754"/>
                    </a:lnTo>
                    <a:lnTo>
                      <a:pt x="1604" y="764"/>
                    </a:lnTo>
                    <a:lnTo>
                      <a:pt x="1540" y="783"/>
                    </a:lnTo>
                    <a:lnTo>
                      <a:pt x="1452" y="803"/>
                    </a:lnTo>
                    <a:lnTo>
                      <a:pt x="1386" y="815"/>
                    </a:lnTo>
                    <a:lnTo>
                      <a:pt x="1345" y="829"/>
                    </a:lnTo>
                    <a:lnTo>
                      <a:pt x="1303" y="854"/>
                    </a:lnTo>
                    <a:lnTo>
                      <a:pt x="1287" y="862"/>
                    </a:lnTo>
                    <a:lnTo>
                      <a:pt x="1267" y="873"/>
                    </a:lnTo>
                    <a:lnTo>
                      <a:pt x="1235" y="896"/>
                    </a:lnTo>
                    <a:lnTo>
                      <a:pt x="1220" y="920"/>
                    </a:lnTo>
                    <a:lnTo>
                      <a:pt x="1210" y="954"/>
                    </a:lnTo>
                    <a:lnTo>
                      <a:pt x="1210" y="1020"/>
                    </a:lnTo>
                    <a:lnTo>
                      <a:pt x="1209" y="1037"/>
                    </a:lnTo>
                    <a:lnTo>
                      <a:pt x="1152" y="1069"/>
                    </a:lnTo>
                    <a:lnTo>
                      <a:pt x="1130" y="1080"/>
                    </a:lnTo>
                    <a:lnTo>
                      <a:pt x="1124" y="1088"/>
                    </a:lnTo>
                    <a:lnTo>
                      <a:pt x="1118" y="1122"/>
                    </a:lnTo>
                    <a:lnTo>
                      <a:pt x="1107" y="1132"/>
                    </a:lnTo>
                    <a:lnTo>
                      <a:pt x="1093" y="1136"/>
                    </a:lnTo>
                    <a:lnTo>
                      <a:pt x="1085" y="1146"/>
                    </a:lnTo>
                    <a:lnTo>
                      <a:pt x="1047" y="1240"/>
                    </a:lnTo>
                    <a:lnTo>
                      <a:pt x="978" y="1300"/>
                    </a:lnTo>
                    <a:lnTo>
                      <a:pt x="986" y="1262"/>
                    </a:lnTo>
                    <a:lnTo>
                      <a:pt x="914" y="1256"/>
                    </a:lnTo>
                    <a:lnTo>
                      <a:pt x="917" y="1240"/>
                    </a:lnTo>
                    <a:lnTo>
                      <a:pt x="912" y="1218"/>
                    </a:lnTo>
                    <a:lnTo>
                      <a:pt x="908" y="1209"/>
                    </a:lnTo>
                    <a:lnTo>
                      <a:pt x="890" y="1197"/>
                    </a:lnTo>
                    <a:lnTo>
                      <a:pt x="909" y="1183"/>
                    </a:lnTo>
                    <a:lnTo>
                      <a:pt x="903" y="1171"/>
                    </a:lnTo>
                    <a:lnTo>
                      <a:pt x="895" y="1173"/>
                    </a:lnTo>
                    <a:lnTo>
                      <a:pt x="881" y="1164"/>
                    </a:lnTo>
                    <a:lnTo>
                      <a:pt x="872" y="1165"/>
                    </a:lnTo>
                    <a:lnTo>
                      <a:pt x="825" y="1187"/>
                    </a:lnTo>
                    <a:lnTo>
                      <a:pt x="812" y="1182"/>
                    </a:lnTo>
                    <a:lnTo>
                      <a:pt x="806" y="1173"/>
                    </a:lnTo>
                    <a:lnTo>
                      <a:pt x="776" y="1175"/>
                    </a:lnTo>
                    <a:lnTo>
                      <a:pt x="751" y="1167"/>
                    </a:lnTo>
                    <a:lnTo>
                      <a:pt x="712" y="1162"/>
                    </a:lnTo>
                    <a:lnTo>
                      <a:pt x="718" y="1129"/>
                    </a:lnTo>
                    <a:lnTo>
                      <a:pt x="743" y="1059"/>
                    </a:lnTo>
                    <a:lnTo>
                      <a:pt x="738" y="1048"/>
                    </a:lnTo>
                    <a:lnTo>
                      <a:pt x="702" y="1045"/>
                    </a:lnTo>
                    <a:lnTo>
                      <a:pt x="694" y="1038"/>
                    </a:lnTo>
                    <a:lnTo>
                      <a:pt x="693" y="1030"/>
                    </a:lnTo>
                    <a:lnTo>
                      <a:pt x="679" y="1030"/>
                    </a:lnTo>
                    <a:lnTo>
                      <a:pt x="677" y="1023"/>
                    </a:lnTo>
                    <a:lnTo>
                      <a:pt x="683" y="1015"/>
                    </a:lnTo>
                    <a:lnTo>
                      <a:pt x="665" y="1005"/>
                    </a:lnTo>
                    <a:lnTo>
                      <a:pt x="657" y="1012"/>
                    </a:lnTo>
                    <a:lnTo>
                      <a:pt x="630" y="1016"/>
                    </a:lnTo>
                    <a:lnTo>
                      <a:pt x="624" y="987"/>
                    </a:lnTo>
                    <a:lnTo>
                      <a:pt x="607" y="979"/>
                    </a:lnTo>
                    <a:lnTo>
                      <a:pt x="608" y="972"/>
                    </a:lnTo>
                    <a:lnTo>
                      <a:pt x="621" y="961"/>
                    </a:lnTo>
                    <a:lnTo>
                      <a:pt x="621" y="957"/>
                    </a:lnTo>
                    <a:lnTo>
                      <a:pt x="583" y="941"/>
                    </a:lnTo>
                    <a:lnTo>
                      <a:pt x="588" y="931"/>
                    </a:lnTo>
                    <a:lnTo>
                      <a:pt x="581" y="925"/>
                    </a:lnTo>
                    <a:lnTo>
                      <a:pt x="580" y="914"/>
                    </a:lnTo>
                    <a:lnTo>
                      <a:pt x="555" y="912"/>
                    </a:lnTo>
                    <a:lnTo>
                      <a:pt x="547" y="917"/>
                    </a:lnTo>
                    <a:lnTo>
                      <a:pt x="542" y="929"/>
                    </a:lnTo>
                    <a:lnTo>
                      <a:pt x="528" y="935"/>
                    </a:lnTo>
                    <a:lnTo>
                      <a:pt x="527" y="939"/>
                    </a:lnTo>
                    <a:lnTo>
                      <a:pt x="500" y="954"/>
                    </a:lnTo>
                    <a:lnTo>
                      <a:pt x="487" y="982"/>
                    </a:lnTo>
                    <a:lnTo>
                      <a:pt x="478" y="992"/>
                    </a:lnTo>
                    <a:lnTo>
                      <a:pt x="465" y="996"/>
                    </a:lnTo>
                    <a:lnTo>
                      <a:pt x="458" y="1000"/>
                    </a:lnTo>
                    <a:lnTo>
                      <a:pt x="428" y="1015"/>
                    </a:lnTo>
                    <a:lnTo>
                      <a:pt x="406" y="1045"/>
                    </a:lnTo>
                    <a:lnTo>
                      <a:pt x="384" y="1033"/>
                    </a:lnTo>
                    <a:lnTo>
                      <a:pt x="371" y="1033"/>
                    </a:lnTo>
                    <a:lnTo>
                      <a:pt x="326" y="1003"/>
                    </a:lnTo>
                    <a:lnTo>
                      <a:pt x="321" y="1004"/>
                    </a:lnTo>
                    <a:lnTo>
                      <a:pt x="316" y="1000"/>
                    </a:lnTo>
                    <a:lnTo>
                      <a:pt x="323" y="989"/>
                    </a:lnTo>
                    <a:lnTo>
                      <a:pt x="313" y="986"/>
                    </a:lnTo>
                    <a:lnTo>
                      <a:pt x="304" y="990"/>
                    </a:lnTo>
                    <a:lnTo>
                      <a:pt x="299" y="989"/>
                    </a:lnTo>
                    <a:lnTo>
                      <a:pt x="296" y="983"/>
                    </a:lnTo>
                    <a:lnTo>
                      <a:pt x="285" y="983"/>
                    </a:lnTo>
                    <a:lnTo>
                      <a:pt x="276" y="978"/>
                    </a:lnTo>
                    <a:lnTo>
                      <a:pt x="255" y="979"/>
                    </a:lnTo>
                    <a:lnTo>
                      <a:pt x="240" y="990"/>
                    </a:lnTo>
                    <a:lnTo>
                      <a:pt x="219" y="1018"/>
                    </a:lnTo>
                    <a:lnTo>
                      <a:pt x="202" y="1047"/>
                    </a:lnTo>
                    <a:lnTo>
                      <a:pt x="116" y="1000"/>
                    </a:lnTo>
                    <a:lnTo>
                      <a:pt x="50" y="960"/>
                    </a:lnTo>
                    <a:lnTo>
                      <a:pt x="0" y="923"/>
                    </a:lnTo>
                    <a:lnTo>
                      <a:pt x="53" y="830"/>
                    </a:lnTo>
                    <a:lnTo>
                      <a:pt x="61" y="825"/>
                    </a:lnTo>
                    <a:lnTo>
                      <a:pt x="70" y="825"/>
                    </a:lnTo>
                    <a:lnTo>
                      <a:pt x="86" y="839"/>
                    </a:lnTo>
                    <a:lnTo>
                      <a:pt x="103" y="852"/>
                    </a:lnTo>
                    <a:lnTo>
                      <a:pt x="113" y="854"/>
                    </a:lnTo>
                    <a:lnTo>
                      <a:pt x="120" y="847"/>
                    </a:lnTo>
                    <a:lnTo>
                      <a:pt x="124" y="829"/>
                    </a:lnTo>
                    <a:lnTo>
                      <a:pt x="117" y="807"/>
                    </a:lnTo>
                    <a:lnTo>
                      <a:pt x="100" y="785"/>
                    </a:lnTo>
                    <a:lnTo>
                      <a:pt x="84" y="774"/>
                    </a:lnTo>
                    <a:lnTo>
                      <a:pt x="84" y="764"/>
                    </a:lnTo>
                    <a:lnTo>
                      <a:pt x="89" y="754"/>
                    </a:lnTo>
                    <a:lnTo>
                      <a:pt x="98" y="746"/>
                    </a:lnTo>
                    <a:lnTo>
                      <a:pt x="109" y="743"/>
                    </a:lnTo>
                    <a:lnTo>
                      <a:pt x="122" y="746"/>
                    </a:lnTo>
                    <a:lnTo>
                      <a:pt x="133" y="746"/>
                    </a:lnTo>
                    <a:lnTo>
                      <a:pt x="142" y="742"/>
                    </a:lnTo>
                    <a:lnTo>
                      <a:pt x="163" y="725"/>
                    </a:lnTo>
                    <a:lnTo>
                      <a:pt x="177" y="721"/>
                    </a:lnTo>
                    <a:lnTo>
                      <a:pt x="197" y="725"/>
                    </a:lnTo>
                    <a:lnTo>
                      <a:pt x="208" y="725"/>
                    </a:lnTo>
                    <a:lnTo>
                      <a:pt x="211" y="719"/>
                    </a:lnTo>
                    <a:lnTo>
                      <a:pt x="210" y="708"/>
                    </a:lnTo>
                    <a:lnTo>
                      <a:pt x="202" y="695"/>
                    </a:lnTo>
                    <a:lnTo>
                      <a:pt x="210" y="683"/>
                    </a:lnTo>
                    <a:lnTo>
                      <a:pt x="222" y="695"/>
                    </a:lnTo>
                    <a:lnTo>
                      <a:pt x="243" y="666"/>
                    </a:lnTo>
                    <a:lnTo>
                      <a:pt x="260" y="658"/>
                    </a:lnTo>
                    <a:lnTo>
                      <a:pt x="290" y="676"/>
                    </a:lnTo>
                    <a:lnTo>
                      <a:pt x="307" y="698"/>
                    </a:lnTo>
                    <a:lnTo>
                      <a:pt x="326" y="698"/>
                    </a:lnTo>
                    <a:lnTo>
                      <a:pt x="370" y="727"/>
                    </a:lnTo>
                    <a:lnTo>
                      <a:pt x="395" y="727"/>
                    </a:lnTo>
                    <a:lnTo>
                      <a:pt x="404" y="725"/>
                    </a:lnTo>
                    <a:lnTo>
                      <a:pt x="414" y="717"/>
                    </a:lnTo>
                    <a:lnTo>
                      <a:pt x="414" y="705"/>
                    </a:lnTo>
                    <a:lnTo>
                      <a:pt x="418" y="694"/>
                    </a:lnTo>
                    <a:lnTo>
                      <a:pt x="431" y="681"/>
                    </a:lnTo>
                    <a:lnTo>
                      <a:pt x="440" y="673"/>
                    </a:lnTo>
                    <a:lnTo>
                      <a:pt x="439" y="663"/>
                    </a:lnTo>
                    <a:lnTo>
                      <a:pt x="426" y="651"/>
                    </a:lnTo>
                    <a:lnTo>
                      <a:pt x="426" y="645"/>
                    </a:lnTo>
                    <a:lnTo>
                      <a:pt x="436" y="640"/>
                    </a:lnTo>
                    <a:lnTo>
                      <a:pt x="450" y="640"/>
                    </a:lnTo>
                    <a:lnTo>
                      <a:pt x="443" y="629"/>
                    </a:lnTo>
                    <a:lnTo>
                      <a:pt x="429" y="615"/>
                    </a:lnTo>
                    <a:lnTo>
                      <a:pt x="406" y="606"/>
                    </a:lnTo>
                    <a:lnTo>
                      <a:pt x="404" y="593"/>
                    </a:lnTo>
                    <a:lnTo>
                      <a:pt x="406" y="586"/>
                    </a:lnTo>
                    <a:lnTo>
                      <a:pt x="415" y="583"/>
                    </a:lnTo>
                    <a:lnTo>
                      <a:pt x="428" y="590"/>
                    </a:lnTo>
                    <a:lnTo>
                      <a:pt x="436" y="588"/>
                    </a:lnTo>
                    <a:lnTo>
                      <a:pt x="442" y="572"/>
                    </a:lnTo>
                    <a:lnTo>
                      <a:pt x="439" y="553"/>
                    </a:lnTo>
                    <a:lnTo>
                      <a:pt x="423" y="539"/>
                    </a:lnTo>
                    <a:lnTo>
                      <a:pt x="404" y="537"/>
                    </a:lnTo>
                    <a:lnTo>
                      <a:pt x="401" y="531"/>
                    </a:lnTo>
                    <a:lnTo>
                      <a:pt x="400" y="516"/>
                    </a:lnTo>
                    <a:lnTo>
                      <a:pt x="401" y="491"/>
                    </a:lnTo>
                    <a:lnTo>
                      <a:pt x="398" y="426"/>
                    </a:lnTo>
                    <a:lnTo>
                      <a:pt x="401" y="371"/>
                    </a:lnTo>
                    <a:lnTo>
                      <a:pt x="420" y="357"/>
                    </a:lnTo>
                    <a:lnTo>
                      <a:pt x="484" y="353"/>
                    </a:lnTo>
                    <a:lnTo>
                      <a:pt x="558" y="348"/>
                    </a:lnTo>
                    <a:lnTo>
                      <a:pt x="575" y="353"/>
                    </a:lnTo>
                    <a:lnTo>
                      <a:pt x="608" y="373"/>
                    </a:lnTo>
                    <a:lnTo>
                      <a:pt x="636" y="375"/>
                    </a:lnTo>
                    <a:lnTo>
                      <a:pt x="702" y="370"/>
                    </a:lnTo>
                    <a:lnTo>
                      <a:pt x="749" y="357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5" name="Freeform 69"/>
              <p:cNvSpPr>
                <a:spLocks/>
              </p:cNvSpPr>
              <p:nvPr/>
            </p:nvSpPr>
            <p:spPr bwMode="auto">
              <a:xfrm>
                <a:off x="3897" y="1972"/>
                <a:ext cx="656" cy="451"/>
              </a:xfrm>
              <a:custGeom>
                <a:avLst/>
                <a:gdLst>
                  <a:gd name="T0" fmla="*/ 0 w 1711"/>
                  <a:gd name="T1" fmla="*/ 0 h 1176"/>
                  <a:gd name="T2" fmla="*/ 0 w 1711"/>
                  <a:gd name="T3" fmla="*/ 0 h 1176"/>
                  <a:gd name="T4" fmla="*/ 0 w 1711"/>
                  <a:gd name="T5" fmla="*/ 0 h 1176"/>
                  <a:gd name="T6" fmla="*/ 0 w 1711"/>
                  <a:gd name="T7" fmla="*/ 0 h 1176"/>
                  <a:gd name="T8" fmla="*/ 0 w 1711"/>
                  <a:gd name="T9" fmla="*/ 0 h 1176"/>
                  <a:gd name="T10" fmla="*/ 0 w 1711"/>
                  <a:gd name="T11" fmla="*/ 0 h 1176"/>
                  <a:gd name="T12" fmla="*/ 0 w 1711"/>
                  <a:gd name="T13" fmla="*/ 0 h 1176"/>
                  <a:gd name="T14" fmla="*/ 0 w 1711"/>
                  <a:gd name="T15" fmla="*/ 0 h 1176"/>
                  <a:gd name="T16" fmla="*/ 0 w 1711"/>
                  <a:gd name="T17" fmla="*/ 0 h 1176"/>
                  <a:gd name="T18" fmla="*/ 0 w 1711"/>
                  <a:gd name="T19" fmla="*/ 0 h 1176"/>
                  <a:gd name="T20" fmla="*/ 0 w 1711"/>
                  <a:gd name="T21" fmla="*/ 0 h 1176"/>
                  <a:gd name="T22" fmla="*/ 0 w 1711"/>
                  <a:gd name="T23" fmla="*/ 0 h 1176"/>
                  <a:gd name="T24" fmla="*/ 0 w 1711"/>
                  <a:gd name="T25" fmla="*/ 0 h 1176"/>
                  <a:gd name="T26" fmla="*/ 0 w 1711"/>
                  <a:gd name="T27" fmla="*/ 0 h 1176"/>
                  <a:gd name="T28" fmla="*/ 0 w 1711"/>
                  <a:gd name="T29" fmla="*/ 0 h 1176"/>
                  <a:gd name="T30" fmla="*/ 0 w 1711"/>
                  <a:gd name="T31" fmla="*/ 0 h 1176"/>
                  <a:gd name="T32" fmla="*/ 0 w 1711"/>
                  <a:gd name="T33" fmla="*/ 0 h 1176"/>
                  <a:gd name="T34" fmla="*/ 0 w 1711"/>
                  <a:gd name="T35" fmla="*/ 0 h 1176"/>
                  <a:gd name="T36" fmla="*/ 0 w 1711"/>
                  <a:gd name="T37" fmla="*/ 0 h 1176"/>
                  <a:gd name="T38" fmla="*/ 0 w 1711"/>
                  <a:gd name="T39" fmla="*/ 0 h 1176"/>
                  <a:gd name="T40" fmla="*/ 0 w 1711"/>
                  <a:gd name="T41" fmla="*/ 0 h 1176"/>
                  <a:gd name="T42" fmla="*/ 0 w 1711"/>
                  <a:gd name="T43" fmla="*/ 0 h 1176"/>
                  <a:gd name="T44" fmla="*/ 0 w 1711"/>
                  <a:gd name="T45" fmla="*/ 0 h 1176"/>
                  <a:gd name="T46" fmla="*/ 0 w 1711"/>
                  <a:gd name="T47" fmla="*/ 0 h 1176"/>
                  <a:gd name="T48" fmla="*/ 0 w 1711"/>
                  <a:gd name="T49" fmla="*/ 0 h 1176"/>
                  <a:gd name="T50" fmla="*/ 0 w 1711"/>
                  <a:gd name="T51" fmla="*/ 0 h 1176"/>
                  <a:gd name="T52" fmla="*/ 0 w 1711"/>
                  <a:gd name="T53" fmla="*/ 0 h 1176"/>
                  <a:gd name="T54" fmla="*/ 0 w 1711"/>
                  <a:gd name="T55" fmla="*/ 0 h 1176"/>
                  <a:gd name="T56" fmla="*/ 0 w 1711"/>
                  <a:gd name="T57" fmla="*/ 0 h 1176"/>
                  <a:gd name="T58" fmla="*/ 0 w 1711"/>
                  <a:gd name="T59" fmla="*/ 0 h 1176"/>
                  <a:gd name="T60" fmla="*/ 0 w 1711"/>
                  <a:gd name="T61" fmla="*/ 0 h 1176"/>
                  <a:gd name="T62" fmla="*/ 0 w 1711"/>
                  <a:gd name="T63" fmla="*/ 0 h 1176"/>
                  <a:gd name="T64" fmla="*/ 0 w 1711"/>
                  <a:gd name="T65" fmla="*/ 0 h 1176"/>
                  <a:gd name="T66" fmla="*/ 0 w 1711"/>
                  <a:gd name="T67" fmla="*/ 0 h 1176"/>
                  <a:gd name="T68" fmla="*/ 0 w 1711"/>
                  <a:gd name="T69" fmla="*/ 0 h 1176"/>
                  <a:gd name="T70" fmla="*/ 0 w 1711"/>
                  <a:gd name="T71" fmla="*/ 0 h 1176"/>
                  <a:gd name="T72" fmla="*/ 0 w 1711"/>
                  <a:gd name="T73" fmla="*/ 0 h 1176"/>
                  <a:gd name="T74" fmla="*/ 0 w 1711"/>
                  <a:gd name="T75" fmla="*/ 0 h 1176"/>
                  <a:gd name="T76" fmla="*/ 0 w 1711"/>
                  <a:gd name="T77" fmla="*/ 0 h 1176"/>
                  <a:gd name="T78" fmla="*/ 0 w 1711"/>
                  <a:gd name="T79" fmla="*/ 0 h 1176"/>
                  <a:gd name="T80" fmla="*/ 0 w 1711"/>
                  <a:gd name="T81" fmla="*/ 0 h 1176"/>
                  <a:gd name="T82" fmla="*/ 0 w 1711"/>
                  <a:gd name="T83" fmla="*/ 0 h 1176"/>
                  <a:gd name="T84" fmla="*/ 0 w 1711"/>
                  <a:gd name="T85" fmla="*/ 0 h 1176"/>
                  <a:gd name="T86" fmla="*/ 0 w 1711"/>
                  <a:gd name="T87" fmla="*/ 0 h 1176"/>
                  <a:gd name="T88" fmla="*/ 0 w 1711"/>
                  <a:gd name="T89" fmla="*/ 0 h 1176"/>
                  <a:gd name="T90" fmla="*/ 0 w 1711"/>
                  <a:gd name="T91" fmla="*/ 0 h 1176"/>
                  <a:gd name="T92" fmla="*/ 0 w 1711"/>
                  <a:gd name="T93" fmla="*/ 0 h 1176"/>
                  <a:gd name="T94" fmla="*/ 0 w 1711"/>
                  <a:gd name="T95" fmla="*/ 0 h 1176"/>
                  <a:gd name="T96" fmla="*/ 0 w 1711"/>
                  <a:gd name="T97" fmla="*/ 0 h 1176"/>
                  <a:gd name="T98" fmla="*/ 0 w 1711"/>
                  <a:gd name="T99" fmla="*/ 0 h 1176"/>
                  <a:gd name="T100" fmla="*/ 0 w 1711"/>
                  <a:gd name="T101" fmla="*/ 0 h 1176"/>
                  <a:gd name="T102" fmla="*/ 0 w 1711"/>
                  <a:gd name="T103" fmla="*/ 0 h 1176"/>
                  <a:gd name="T104" fmla="*/ 0 w 1711"/>
                  <a:gd name="T105" fmla="*/ 0 h 1176"/>
                  <a:gd name="T106" fmla="*/ 0 w 1711"/>
                  <a:gd name="T107" fmla="*/ 0 h 1176"/>
                  <a:gd name="T108" fmla="*/ 0 w 1711"/>
                  <a:gd name="T109" fmla="*/ 0 h 11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11"/>
                  <a:gd name="T166" fmla="*/ 0 h 1176"/>
                  <a:gd name="T167" fmla="*/ 1711 w 1711"/>
                  <a:gd name="T168" fmla="*/ 1176 h 117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11" h="1176">
                    <a:moveTo>
                      <a:pt x="885" y="1132"/>
                    </a:moveTo>
                    <a:lnTo>
                      <a:pt x="897" y="1144"/>
                    </a:lnTo>
                    <a:lnTo>
                      <a:pt x="918" y="1115"/>
                    </a:lnTo>
                    <a:lnTo>
                      <a:pt x="935" y="1107"/>
                    </a:lnTo>
                    <a:lnTo>
                      <a:pt x="965" y="1125"/>
                    </a:lnTo>
                    <a:lnTo>
                      <a:pt x="982" y="1147"/>
                    </a:lnTo>
                    <a:lnTo>
                      <a:pt x="1001" y="1147"/>
                    </a:lnTo>
                    <a:lnTo>
                      <a:pt x="1045" y="1176"/>
                    </a:lnTo>
                    <a:lnTo>
                      <a:pt x="1070" y="1176"/>
                    </a:lnTo>
                    <a:lnTo>
                      <a:pt x="1079" y="1174"/>
                    </a:lnTo>
                    <a:lnTo>
                      <a:pt x="1089" y="1166"/>
                    </a:lnTo>
                    <a:lnTo>
                      <a:pt x="1089" y="1154"/>
                    </a:lnTo>
                    <a:lnTo>
                      <a:pt x="1093" y="1143"/>
                    </a:lnTo>
                    <a:lnTo>
                      <a:pt x="1106" y="1130"/>
                    </a:lnTo>
                    <a:lnTo>
                      <a:pt x="1115" y="1122"/>
                    </a:lnTo>
                    <a:lnTo>
                      <a:pt x="1114" y="1112"/>
                    </a:lnTo>
                    <a:lnTo>
                      <a:pt x="1101" y="1100"/>
                    </a:lnTo>
                    <a:lnTo>
                      <a:pt x="1101" y="1094"/>
                    </a:lnTo>
                    <a:lnTo>
                      <a:pt x="1111" y="1089"/>
                    </a:lnTo>
                    <a:lnTo>
                      <a:pt x="1125" y="1089"/>
                    </a:lnTo>
                    <a:lnTo>
                      <a:pt x="1118" y="1078"/>
                    </a:lnTo>
                    <a:lnTo>
                      <a:pt x="1104" y="1064"/>
                    </a:lnTo>
                    <a:lnTo>
                      <a:pt x="1081" y="1055"/>
                    </a:lnTo>
                    <a:lnTo>
                      <a:pt x="1079" y="1042"/>
                    </a:lnTo>
                    <a:lnTo>
                      <a:pt x="1081" y="1035"/>
                    </a:lnTo>
                    <a:lnTo>
                      <a:pt x="1090" y="1032"/>
                    </a:lnTo>
                    <a:lnTo>
                      <a:pt x="1103" y="1039"/>
                    </a:lnTo>
                    <a:lnTo>
                      <a:pt x="1111" y="1037"/>
                    </a:lnTo>
                    <a:lnTo>
                      <a:pt x="1117" y="1021"/>
                    </a:lnTo>
                    <a:lnTo>
                      <a:pt x="1114" y="1002"/>
                    </a:lnTo>
                    <a:lnTo>
                      <a:pt x="1098" y="988"/>
                    </a:lnTo>
                    <a:lnTo>
                      <a:pt x="1079" y="986"/>
                    </a:lnTo>
                    <a:lnTo>
                      <a:pt x="1076" y="980"/>
                    </a:lnTo>
                    <a:lnTo>
                      <a:pt x="1075" y="965"/>
                    </a:lnTo>
                    <a:lnTo>
                      <a:pt x="1076" y="940"/>
                    </a:lnTo>
                    <a:lnTo>
                      <a:pt x="1073" y="875"/>
                    </a:lnTo>
                    <a:lnTo>
                      <a:pt x="1076" y="820"/>
                    </a:lnTo>
                    <a:lnTo>
                      <a:pt x="1095" y="806"/>
                    </a:lnTo>
                    <a:lnTo>
                      <a:pt x="1159" y="802"/>
                    </a:lnTo>
                    <a:lnTo>
                      <a:pt x="1233" y="797"/>
                    </a:lnTo>
                    <a:lnTo>
                      <a:pt x="1250" y="802"/>
                    </a:lnTo>
                    <a:lnTo>
                      <a:pt x="1283" y="822"/>
                    </a:lnTo>
                    <a:lnTo>
                      <a:pt x="1311" y="824"/>
                    </a:lnTo>
                    <a:lnTo>
                      <a:pt x="1377" y="819"/>
                    </a:lnTo>
                    <a:lnTo>
                      <a:pt x="1424" y="806"/>
                    </a:lnTo>
                    <a:lnTo>
                      <a:pt x="1424" y="798"/>
                    </a:lnTo>
                    <a:lnTo>
                      <a:pt x="1427" y="788"/>
                    </a:lnTo>
                    <a:lnTo>
                      <a:pt x="1445" y="776"/>
                    </a:lnTo>
                    <a:lnTo>
                      <a:pt x="1449" y="779"/>
                    </a:lnTo>
                    <a:lnTo>
                      <a:pt x="1451" y="786"/>
                    </a:lnTo>
                    <a:lnTo>
                      <a:pt x="1454" y="798"/>
                    </a:lnTo>
                    <a:lnTo>
                      <a:pt x="1465" y="798"/>
                    </a:lnTo>
                    <a:lnTo>
                      <a:pt x="1495" y="788"/>
                    </a:lnTo>
                    <a:lnTo>
                      <a:pt x="1534" y="779"/>
                    </a:lnTo>
                    <a:lnTo>
                      <a:pt x="1545" y="783"/>
                    </a:lnTo>
                    <a:lnTo>
                      <a:pt x="1559" y="797"/>
                    </a:lnTo>
                    <a:lnTo>
                      <a:pt x="1567" y="804"/>
                    </a:lnTo>
                    <a:lnTo>
                      <a:pt x="1583" y="801"/>
                    </a:lnTo>
                    <a:lnTo>
                      <a:pt x="1600" y="801"/>
                    </a:lnTo>
                    <a:lnTo>
                      <a:pt x="1597" y="791"/>
                    </a:lnTo>
                    <a:lnTo>
                      <a:pt x="1592" y="777"/>
                    </a:lnTo>
                    <a:lnTo>
                      <a:pt x="1591" y="769"/>
                    </a:lnTo>
                    <a:lnTo>
                      <a:pt x="1594" y="765"/>
                    </a:lnTo>
                    <a:lnTo>
                      <a:pt x="1611" y="761"/>
                    </a:lnTo>
                    <a:lnTo>
                      <a:pt x="1617" y="754"/>
                    </a:lnTo>
                    <a:lnTo>
                      <a:pt x="1620" y="748"/>
                    </a:lnTo>
                    <a:lnTo>
                      <a:pt x="1605" y="718"/>
                    </a:lnTo>
                    <a:lnTo>
                      <a:pt x="1605" y="706"/>
                    </a:lnTo>
                    <a:lnTo>
                      <a:pt x="1609" y="696"/>
                    </a:lnTo>
                    <a:lnTo>
                      <a:pt x="1620" y="689"/>
                    </a:lnTo>
                    <a:lnTo>
                      <a:pt x="1612" y="646"/>
                    </a:lnTo>
                    <a:lnTo>
                      <a:pt x="1614" y="626"/>
                    </a:lnTo>
                    <a:lnTo>
                      <a:pt x="1611" y="613"/>
                    </a:lnTo>
                    <a:lnTo>
                      <a:pt x="1605" y="611"/>
                    </a:lnTo>
                    <a:lnTo>
                      <a:pt x="1597" y="609"/>
                    </a:lnTo>
                    <a:lnTo>
                      <a:pt x="1589" y="597"/>
                    </a:lnTo>
                    <a:lnTo>
                      <a:pt x="1583" y="594"/>
                    </a:lnTo>
                    <a:lnTo>
                      <a:pt x="1564" y="600"/>
                    </a:lnTo>
                    <a:lnTo>
                      <a:pt x="1554" y="601"/>
                    </a:lnTo>
                    <a:lnTo>
                      <a:pt x="1550" y="591"/>
                    </a:lnTo>
                    <a:lnTo>
                      <a:pt x="1550" y="582"/>
                    </a:lnTo>
                    <a:lnTo>
                      <a:pt x="1556" y="578"/>
                    </a:lnTo>
                    <a:lnTo>
                      <a:pt x="1569" y="578"/>
                    </a:lnTo>
                    <a:lnTo>
                      <a:pt x="1581" y="578"/>
                    </a:lnTo>
                    <a:lnTo>
                      <a:pt x="1587" y="572"/>
                    </a:lnTo>
                    <a:lnTo>
                      <a:pt x="1584" y="555"/>
                    </a:lnTo>
                    <a:lnTo>
                      <a:pt x="1595" y="551"/>
                    </a:lnTo>
                    <a:lnTo>
                      <a:pt x="1614" y="555"/>
                    </a:lnTo>
                    <a:lnTo>
                      <a:pt x="1625" y="555"/>
                    </a:lnTo>
                    <a:lnTo>
                      <a:pt x="1639" y="540"/>
                    </a:lnTo>
                    <a:lnTo>
                      <a:pt x="1639" y="531"/>
                    </a:lnTo>
                    <a:lnTo>
                      <a:pt x="1633" y="524"/>
                    </a:lnTo>
                    <a:lnTo>
                      <a:pt x="1617" y="517"/>
                    </a:lnTo>
                    <a:lnTo>
                      <a:pt x="1614" y="511"/>
                    </a:lnTo>
                    <a:lnTo>
                      <a:pt x="1614" y="500"/>
                    </a:lnTo>
                    <a:lnTo>
                      <a:pt x="1620" y="495"/>
                    </a:lnTo>
                    <a:lnTo>
                      <a:pt x="1633" y="493"/>
                    </a:lnTo>
                    <a:lnTo>
                      <a:pt x="1633" y="488"/>
                    </a:lnTo>
                    <a:lnTo>
                      <a:pt x="1633" y="481"/>
                    </a:lnTo>
                    <a:lnTo>
                      <a:pt x="1620" y="470"/>
                    </a:lnTo>
                    <a:lnTo>
                      <a:pt x="1617" y="464"/>
                    </a:lnTo>
                    <a:lnTo>
                      <a:pt x="1620" y="452"/>
                    </a:lnTo>
                    <a:lnTo>
                      <a:pt x="1631" y="445"/>
                    </a:lnTo>
                    <a:lnTo>
                      <a:pt x="1675" y="442"/>
                    </a:lnTo>
                    <a:lnTo>
                      <a:pt x="1703" y="441"/>
                    </a:lnTo>
                    <a:lnTo>
                      <a:pt x="1711" y="438"/>
                    </a:lnTo>
                    <a:lnTo>
                      <a:pt x="1711" y="431"/>
                    </a:lnTo>
                    <a:lnTo>
                      <a:pt x="1694" y="418"/>
                    </a:lnTo>
                    <a:lnTo>
                      <a:pt x="1688" y="391"/>
                    </a:lnTo>
                    <a:lnTo>
                      <a:pt x="1680" y="386"/>
                    </a:lnTo>
                    <a:lnTo>
                      <a:pt x="1661" y="376"/>
                    </a:lnTo>
                    <a:lnTo>
                      <a:pt x="1661" y="361"/>
                    </a:lnTo>
                    <a:lnTo>
                      <a:pt x="1664" y="336"/>
                    </a:lnTo>
                    <a:lnTo>
                      <a:pt x="1678" y="334"/>
                    </a:lnTo>
                    <a:lnTo>
                      <a:pt x="1670" y="310"/>
                    </a:lnTo>
                    <a:lnTo>
                      <a:pt x="1666" y="276"/>
                    </a:lnTo>
                    <a:lnTo>
                      <a:pt x="1666" y="244"/>
                    </a:lnTo>
                    <a:lnTo>
                      <a:pt x="1658" y="234"/>
                    </a:lnTo>
                    <a:lnTo>
                      <a:pt x="1644" y="233"/>
                    </a:lnTo>
                    <a:lnTo>
                      <a:pt x="1642" y="223"/>
                    </a:lnTo>
                    <a:lnTo>
                      <a:pt x="1636" y="208"/>
                    </a:lnTo>
                    <a:lnTo>
                      <a:pt x="1608" y="183"/>
                    </a:lnTo>
                    <a:lnTo>
                      <a:pt x="1598" y="175"/>
                    </a:lnTo>
                    <a:lnTo>
                      <a:pt x="1597" y="157"/>
                    </a:lnTo>
                    <a:lnTo>
                      <a:pt x="1595" y="146"/>
                    </a:lnTo>
                    <a:lnTo>
                      <a:pt x="1576" y="132"/>
                    </a:lnTo>
                    <a:lnTo>
                      <a:pt x="1575" y="124"/>
                    </a:lnTo>
                    <a:lnTo>
                      <a:pt x="1578" y="116"/>
                    </a:lnTo>
                    <a:lnTo>
                      <a:pt x="1584" y="113"/>
                    </a:lnTo>
                    <a:lnTo>
                      <a:pt x="1606" y="117"/>
                    </a:lnTo>
                    <a:lnTo>
                      <a:pt x="1616" y="69"/>
                    </a:lnTo>
                    <a:lnTo>
                      <a:pt x="1595" y="55"/>
                    </a:lnTo>
                    <a:lnTo>
                      <a:pt x="1583" y="51"/>
                    </a:lnTo>
                    <a:lnTo>
                      <a:pt x="1558" y="56"/>
                    </a:lnTo>
                    <a:lnTo>
                      <a:pt x="1537" y="44"/>
                    </a:lnTo>
                    <a:lnTo>
                      <a:pt x="1522" y="40"/>
                    </a:lnTo>
                    <a:lnTo>
                      <a:pt x="1504" y="41"/>
                    </a:lnTo>
                    <a:lnTo>
                      <a:pt x="1471" y="26"/>
                    </a:lnTo>
                    <a:lnTo>
                      <a:pt x="1448" y="50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4" y="45"/>
                    </a:lnTo>
                    <a:lnTo>
                      <a:pt x="1405" y="27"/>
                    </a:lnTo>
                    <a:lnTo>
                      <a:pt x="1349" y="7"/>
                    </a:lnTo>
                    <a:lnTo>
                      <a:pt x="1329" y="7"/>
                    </a:lnTo>
                    <a:lnTo>
                      <a:pt x="1325" y="15"/>
                    </a:lnTo>
                    <a:lnTo>
                      <a:pt x="1321" y="23"/>
                    </a:lnTo>
                    <a:lnTo>
                      <a:pt x="1288" y="33"/>
                    </a:lnTo>
                    <a:lnTo>
                      <a:pt x="1285" y="25"/>
                    </a:lnTo>
                    <a:lnTo>
                      <a:pt x="1272" y="23"/>
                    </a:lnTo>
                    <a:lnTo>
                      <a:pt x="1263" y="21"/>
                    </a:lnTo>
                    <a:lnTo>
                      <a:pt x="1275" y="7"/>
                    </a:lnTo>
                    <a:lnTo>
                      <a:pt x="1275" y="4"/>
                    </a:lnTo>
                    <a:lnTo>
                      <a:pt x="1269" y="0"/>
                    </a:lnTo>
                    <a:lnTo>
                      <a:pt x="1256" y="3"/>
                    </a:lnTo>
                    <a:lnTo>
                      <a:pt x="1238" y="37"/>
                    </a:lnTo>
                    <a:lnTo>
                      <a:pt x="1231" y="59"/>
                    </a:lnTo>
                    <a:lnTo>
                      <a:pt x="1224" y="61"/>
                    </a:lnTo>
                    <a:lnTo>
                      <a:pt x="1213" y="51"/>
                    </a:lnTo>
                    <a:lnTo>
                      <a:pt x="1194" y="38"/>
                    </a:lnTo>
                    <a:lnTo>
                      <a:pt x="1161" y="27"/>
                    </a:lnTo>
                    <a:lnTo>
                      <a:pt x="1100" y="30"/>
                    </a:lnTo>
                    <a:lnTo>
                      <a:pt x="1093" y="38"/>
                    </a:lnTo>
                    <a:lnTo>
                      <a:pt x="1084" y="43"/>
                    </a:lnTo>
                    <a:lnTo>
                      <a:pt x="1073" y="43"/>
                    </a:lnTo>
                    <a:lnTo>
                      <a:pt x="1059" y="38"/>
                    </a:lnTo>
                    <a:lnTo>
                      <a:pt x="1032" y="43"/>
                    </a:lnTo>
                    <a:lnTo>
                      <a:pt x="991" y="37"/>
                    </a:lnTo>
                    <a:lnTo>
                      <a:pt x="940" y="29"/>
                    </a:lnTo>
                    <a:lnTo>
                      <a:pt x="922" y="16"/>
                    </a:lnTo>
                    <a:lnTo>
                      <a:pt x="910" y="22"/>
                    </a:lnTo>
                    <a:lnTo>
                      <a:pt x="894" y="41"/>
                    </a:lnTo>
                    <a:lnTo>
                      <a:pt x="886" y="47"/>
                    </a:lnTo>
                    <a:lnTo>
                      <a:pt x="877" y="50"/>
                    </a:lnTo>
                    <a:lnTo>
                      <a:pt x="857" y="50"/>
                    </a:lnTo>
                    <a:lnTo>
                      <a:pt x="852" y="52"/>
                    </a:lnTo>
                    <a:lnTo>
                      <a:pt x="850" y="56"/>
                    </a:lnTo>
                    <a:lnTo>
                      <a:pt x="857" y="62"/>
                    </a:lnTo>
                    <a:lnTo>
                      <a:pt x="880" y="80"/>
                    </a:lnTo>
                    <a:lnTo>
                      <a:pt x="885" y="92"/>
                    </a:lnTo>
                    <a:lnTo>
                      <a:pt x="883" y="113"/>
                    </a:lnTo>
                    <a:lnTo>
                      <a:pt x="872" y="127"/>
                    </a:lnTo>
                    <a:lnTo>
                      <a:pt x="846" y="141"/>
                    </a:lnTo>
                    <a:lnTo>
                      <a:pt x="816" y="158"/>
                    </a:lnTo>
                    <a:lnTo>
                      <a:pt x="797" y="163"/>
                    </a:lnTo>
                    <a:lnTo>
                      <a:pt x="784" y="157"/>
                    </a:lnTo>
                    <a:lnTo>
                      <a:pt x="772" y="143"/>
                    </a:lnTo>
                    <a:lnTo>
                      <a:pt x="767" y="123"/>
                    </a:lnTo>
                    <a:lnTo>
                      <a:pt x="761" y="117"/>
                    </a:lnTo>
                    <a:lnTo>
                      <a:pt x="747" y="110"/>
                    </a:lnTo>
                    <a:lnTo>
                      <a:pt x="708" y="103"/>
                    </a:lnTo>
                    <a:lnTo>
                      <a:pt x="689" y="105"/>
                    </a:lnTo>
                    <a:lnTo>
                      <a:pt x="681" y="110"/>
                    </a:lnTo>
                    <a:lnTo>
                      <a:pt x="681" y="116"/>
                    </a:lnTo>
                    <a:lnTo>
                      <a:pt x="698" y="146"/>
                    </a:lnTo>
                    <a:lnTo>
                      <a:pt x="698" y="158"/>
                    </a:lnTo>
                    <a:lnTo>
                      <a:pt x="693" y="172"/>
                    </a:lnTo>
                    <a:lnTo>
                      <a:pt x="682" y="186"/>
                    </a:lnTo>
                    <a:lnTo>
                      <a:pt x="664" y="198"/>
                    </a:lnTo>
                    <a:lnTo>
                      <a:pt x="645" y="207"/>
                    </a:lnTo>
                    <a:lnTo>
                      <a:pt x="620" y="205"/>
                    </a:lnTo>
                    <a:lnTo>
                      <a:pt x="598" y="198"/>
                    </a:lnTo>
                    <a:lnTo>
                      <a:pt x="595" y="200"/>
                    </a:lnTo>
                    <a:lnTo>
                      <a:pt x="604" y="225"/>
                    </a:lnTo>
                    <a:lnTo>
                      <a:pt x="599" y="232"/>
                    </a:lnTo>
                    <a:lnTo>
                      <a:pt x="590" y="234"/>
                    </a:lnTo>
                    <a:lnTo>
                      <a:pt x="581" y="236"/>
                    </a:lnTo>
                    <a:lnTo>
                      <a:pt x="573" y="233"/>
                    </a:lnTo>
                    <a:lnTo>
                      <a:pt x="570" y="225"/>
                    </a:lnTo>
                    <a:lnTo>
                      <a:pt x="577" y="190"/>
                    </a:lnTo>
                    <a:lnTo>
                      <a:pt x="544" y="175"/>
                    </a:lnTo>
                    <a:lnTo>
                      <a:pt x="486" y="150"/>
                    </a:lnTo>
                    <a:lnTo>
                      <a:pt x="469" y="150"/>
                    </a:lnTo>
                    <a:lnTo>
                      <a:pt x="457" y="160"/>
                    </a:lnTo>
                    <a:lnTo>
                      <a:pt x="449" y="168"/>
                    </a:lnTo>
                    <a:lnTo>
                      <a:pt x="441" y="190"/>
                    </a:lnTo>
                    <a:lnTo>
                      <a:pt x="428" y="209"/>
                    </a:lnTo>
                    <a:lnTo>
                      <a:pt x="421" y="226"/>
                    </a:lnTo>
                    <a:lnTo>
                      <a:pt x="416" y="249"/>
                    </a:lnTo>
                    <a:lnTo>
                      <a:pt x="402" y="266"/>
                    </a:lnTo>
                    <a:lnTo>
                      <a:pt x="403" y="309"/>
                    </a:lnTo>
                    <a:lnTo>
                      <a:pt x="348" y="294"/>
                    </a:lnTo>
                    <a:lnTo>
                      <a:pt x="336" y="292"/>
                    </a:lnTo>
                    <a:lnTo>
                      <a:pt x="323" y="305"/>
                    </a:lnTo>
                    <a:lnTo>
                      <a:pt x="303" y="365"/>
                    </a:lnTo>
                    <a:lnTo>
                      <a:pt x="242" y="346"/>
                    </a:lnTo>
                    <a:lnTo>
                      <a:pt x="220" y="345"/>
                    </a:lnTo>
                    <a:lnTo>
                      <a:pt x="206" y="349"/>
                    </a:lnTo>
                    <a:lnTo>
                      <a:pt x="203" y="357"/>
                    </a:lnTo>
                    <a:lnTo>
                      <a:pt x="196" y="387"/>
                    </a:lnTo>
                    <a:lnTo>
                      <a:pt x="201" y="411"/>
                    </a:lnTo>
                    <a:lnTo>
                      <a:pt x="184" y="420"/>
                    </a:lnTo>
                    <a:lnTo>
                      <a:pt x="171" y="422"/>
                    </a:lnTo>
                    <a:lnTo>
                      <a:pt x="156" y="418"/>
                    </a:lnTo>
                    <a:lnTo>
                      <a:pt x="138" y="415"/>
                    </a:lnTo>
                    <a:lnTo>
                      <a:pt x="119" y="422"/>
                    </a:lnTo>
                    <a:lnTo>
                      <a:pt x="108" y="441"/>
                    </a:lnTo>
                    <a:lnTo>
                      <a:pt x="90" y="464"/>
                    </a:lnTo>
                    <a:lnTo>
                      <a:pt x="74" y="471"/>
                    </a:lnTo>
                    <a:lnTo>
                      <a:pt x="58" y="474"/>
                    </a:lnTo>
                    <a:lnTo>
                      <a:pt x="33" y="467"/>
                    </a:lnTo>
                    <a:lnTo>
                      <a:pt x="25" y="470"/>
                    </a:lnTo>
                    <a:lnTo>
                      <a:pt x="22" y="480"/>
                    </a:lnTo>
                    <a:lnTo>
                      <a:pt x="21" y="498"/>
                    </a:lnTo>
                    <a:lnTo>
                      <a:pt x="8" y="503"/>
                    </a:lnTo>
                    <a:lnTo>
                      <a:pt x="10" y="518"/>
                    </a:lnTo>
                    <a:lnTo>
                      <a:pt x="0" y="528"/>
                    </a:lnTo>
                    <a:lnTo>
                      <a:pt x="0" y="532"/>
                    </a:lnTo>
                    <a:lnTo>
                      <a:pt x="5" y="533"/>
                    </a:lnTo>
                    <a:lnTo>
                      <a:pt x="35" y="522"/>
                    </a:lnTo>
                    <a:lnTo>
                      <a:pt x="44" y="533"/>
                    </a:lnTo>
                    <a:lnTo>
                      <a:pt x="58" y="564"/>
                    </a:lnTo>
                    <a:lnTo>
                      <a:pt x="68" y="578"/>
                    </a:lnTo>
                    <a:lnTo>
                      <a:pt x="88" y="587"/>
                    </a:lnTo>
                    <a:lnTo>
                      <a:pt x="93" y="590"/>
                    </a:lnTo>
                    <a:lnTo>
                      <a:pt x="90" y="594"/>
                    </a:lnTo>
                    <a:lnTo>
                      <a:pt x="68" y="594"/>
                    </a:lnTo>
                    <a:lnTo>
                      <a:pt x="65" y="598"/>
                    </a:lnTo>
                    <a:lnTo>
                      <a:pt x="66" y="602"/>
                    </a:lnTo>
                    <a:lnTo>
                      <a:pt x="107" y="612"/>
                    </a:lnTo>
                    <a:lnTo>
                      <a:pt x="138" y="605"/>
                    </a:lnTo>
                    <a:lnTo>
                      <a:pt x="149" y="608"/>
                    </a:lnTo>
                    <a:lnTo>
                      <a:pt x="162" y="618"/>
                    </a:lnTo>
                    <a:lnTo>
                      <a:pt x="167" y="633"/>
                    </a:lnTo>
                    <a:lnTo>
                      <a:pt x="160" y="653"/>
                    </a:lnTo>
                    <a:lnTo>
                      <a:pt x="134" y="666"/>
                    </a:lnTo>
                    <a:lnTo>
                      <a:pt x="112" y="706"/>
                    </a:lnTo>
                    <a:lnTo>
                      <a:pt x="110" y="720"/>
                    </a:lnTo>
                    <a:lnTo>
                      <a:pt x="118" y="733"/>
                    </a:lnTo>
                    <a:lnTo>
                      <a:pt x="130" y="761"/>
                    </a:lnTo>
                    <a:lnTo>
                      <a:pt x="132" y="776"/>
                    </a:lnTo>
                    <a:lnTo>
                      <a:pt x="127" y="788"/>
                    </a:lnTo>
                    <a:lnTo>
                      <a:pt x="113" y="801"/>
                    </a:lnTo>
                    <a:lnTo>
                      <a:pt x="94" y="811"/>
                    </a:lnTo>
                    <a:lnTo>
                      <a:pt x="94" y="817"/>
                    </a:lnTo>
                    <a:lnTo>
                      <a:pt x="97" y="826"/>
                    </a:lnTo>
                    <a:lnTo>
                      <a:pt x="115" y="834"/>
                    </a:lnTo>
                    <a:lnTo>
                      <a:pt x="148" y="850"/>
                    </a:lnTo>
                    <a:lnTo>
                      <a:pt x="173" y="867"/>
                    </a:lnTo>
                    <a:lnTo>
                      <a:pt x="182" y="877"/>
                    </a:lnTo>
                    <a:lnTo>
                      <a:pt x="185" y="885"/>
                    </a:lnTo>
                    <a:lnTo>
                      <a:pt x="185" y="890"/>
                    </a:lnTo>
                    <a:lnTo>
                      <a:pt x="181" y="899"/>
                    </a:lnTo>
                    <a:lnTo>
                      <a:pt x="181" y="904"/>
                    </a:lnTo>
                    <a:lnTo>
                      <a:pt x="199" y="921"/>
                    </a:lnTo>
                    <a:lnTo>
                      <a:pt x="203" y="941"/>
                    </a:lnTo>
                    <a:lnTo>
                      <a:pt x="210" y="950"/>
                    </a:lnTo>
                    <a:lnTo>
                      <a:pt x="218" y="951"/>
                    </a:lnTo>
                    <a:lnTo>
                      <a:pt x="221" y="955"/>
                    </a:lnTo>
                    <a:lnTo>
                      <a:pt x="226" y="955"/>
                    </a:lnTo>
                    <a:lnTo>
                      <a:pt x="231" y="948"/>
                    </a:lnTo>
                    <a:lnTo>
                      <a:pt x="221" y="932"/>
                    </a:lnTo>
                    <a:lnTo>
                      <a:pt x="220" y="919"/>
                    </a:lnTo>
                    <a:lnTo>
                      <a:pt x="220" y="911"/>
                    </a:lnTo>
                    <a:lnTo>
                      <a:pt x="228" y="893"/>
                    </a:lnTo>
                    <a:lnTo>
                      <a:pt x="228" y="884"/>
                    </a:lnTo>
                    <a:lnTo>
                      <a:pt x="225" y="878"/>
                    </a:lnTo>
                    <a:lnTo>
                      <a:pt x="201" y="857"/>
                    </a:lnTo>
                    <a:lnTo>
                      <a:pt x="198" y="850"/>
                    </a:lnTo>
                    <a:lnTo>
                      <a:pt x="198" y="844"/>
                    </a:lnTo>
                    <a:lnTo>
                      <a:pt x="199" y="837"/>
                    </a:lnTo>
                    <a:lnTo>
                      <a:pt x="212" y="831"/>
                    </a:lnTo>
                    <a:lnTo>
                      <a:pt x="226" y="830"/>
                    </a:lnTo>
                    <a:lnTo>
                      <a:pt x="242" y="823"/>
                    </a:lnTo>
                    <a:lnTo>
                      <a:pt x="254" y="822"/>
                    </a:lnTo>
                    <a:lnTo>
                      <a:pt x="265" y="826"/>
                    </a:lnTo>
                    <a:lnTo>
                      <a:pt x="272" y="826"/>
                    </a:lnTo>
                    <a:lnTo>
                      <a:pt x="283" y="822"/>
                    </a:lnTo>
                    <a:lnTo>
                      <a:pt x="292" y="837"/>
                    </a:lnTo>
                    <a:lnTo>
                      <a:pt x="305" y="855"/>
                    </a:lnTo>
                    <a:lnTo>
                      <a:pt x="333" y="864"/>
                    </a:lnTo>
                    <a:lnTo>
                      <a:pt x="337" y="873"/>
                    </a:lnTo>
                    <a:lnTo>
                      <a:pt x="341" y="885"/>
                    </a:lnTo>
                    <a:lnTo>
                      <a:pt x="334" y="893"/>
                    </a:lnTo>
                    <a:lnTo>
                      <a:pt x="317" y="896"/>
                    </a:lnTo>
                    <a:lnTo>
                      <a:pt x="314" y="901"/>
                    </a:lnTo>
                    <a:lnTo>
                      <a:pt x="325" y="913"/>
                    </a:lnTo>
                    <a:lnTo>
                      <a:pt x="330" y="924"/>
                    </a:lnTo>
                    <a:lnTo>
                      <a:pt x="334" y="928"/>
                    </a:lnTo>
                    <a:lnTo>
                      <a:pt x="347" y="930"/>
                    </a:lnTo>
                    <a:lnTo>
                      <a:pt x="359" y="925"/>
                    </a:lnTo>
                    <a:lnTo>
                      <a:pt x="386" y="914"/>
                    </a:lnTo>
                    <a:lnTo>
                      <a:pt x="397" y="914"/>
                    </a:lnTo>
                    <a:lnTo>
                      <a:pt x="405" y="919"/>
                    </a:lnTo>
                    <a:lnTo>
                      <a:pt x="411" y="928"/>
                    </a:lnTo>
                    <a:lnTo>
                      <a:pt x="417" y="941"/>
                    </a:lnTo>
                    <a:lnTo>
                      <a:pt x="425" y="968"/>
                    </a:lnTo>
                    <a:lnTo>
                      <a:pt x="433" y="975"/>
                    </a:lnTo>
                    <a:lnTo>
                      <a:pt x="457" y="975"/>
                    </a:lnTo>
                    <a:lnTo>
                      <a:pt x="493" y="1001"/>
                    </a:lnTo>
                    <a:lnTo>
                      <a:pt x="504" y="1013"/>
                    </a:lnTo>
                    <a:lnTo>
                      <a:pt x="512" y="1024"/>
                    </a:lnTo>
                    <a:lnTo>
                      <a:pt x="510" y="1030"/>
                    </a:lnTo>
                    <a:lnTo>
                      <a:pt x="505" y="1031"/>
                    </a:lnTo>
                    <a:lnTo>
                      <a:pt x="499" y="1038"/>
                    </a:lnTo>
                    <a:lnTo>
                      <a:pt x="499" y="1042"/>
                    </a:lnTo>
                    <a:lnTo>
                      <a:pt x="504" y="1048"/>
                    </a:lnTo>
                    <a:lnTo>
                      <a:pt x="523" y="1057"/>
                    </a:lnTo>
                    <a:lnTo>
                      <a:pt x="533" y="1066"/>
                    </a:lnTo>
                    <a:lnTo>
                      <a:pt x="543" y="1090"/>
                    </a:lnTo>
                    <a:lnTo>
                      <a:pt x="549" y="1101"/>
                    </a:lnTo>
                    <a:lnTo>
                      <a:pt x="557" y="1107"/>
                    </a:lnTo>
                    <a:lnTo>
                      <a:pt x="566" y="1107"/>
                    </a:lnTo>
                    <a:lnTo>
                      <a:pt x="574" y="1101"/>
                    </a:lnTo>
                    <a:lnTo>
                      <a:pt x="576" y="1090"/>
                    </a:lnTo>
                    <a:lnTo>
                      <a:pt x="576" y="1075"/>
                    </a:lnTo>
                    <a:lnTo>
                      <a:pt x="590" y="1074"/>
                    </a:lnTo>
                    <a:lnTo>
                      <a:pt x="596" y="1078"/>
                    </a:lnTo>
                    <a:lnTo>
                      <a:pt x="606" y="1100"/>
                    </a:lnTo>
                    <a:lnTo>
                      <a:pt x="613" y="1103"/>
                    </a:lnTo>
                    <a:lnTo>
                      <a:pt x="623" y="1103"/>
                    </a:lnTo>
                    <a:lnTo>
                      <a:pt x="650" y="1077"/>
                    </a:lnTo>
                    <a:lnTo>
                      <a:pt x="671" y="1070"/>
                    </a:lnTo>
                    <a:lnTo>
                      <a:pt x="697" y="1064"/>
                    </a:lnTo>
                    <a:lnTo>
                      <a:pt x="739" y="1052"/>
                    </a:lnTo>
                    <a:lnTo>
                      <a:pt x="770" y="1053"/>
                    </a:lnTo>
                    <a:lnTo>
                      <a:pt x="792" y="1066"/>
                    </a:lnTo>
                    <a:lnTo>
                      <a:pt x="839" y="1090"/>
                    </a:lnTo>
                    <a:lnTo>
                      <a:pt x="866" y="1111"/>
                    </a:lnTo>
                    <a:lnTo>
                      <a:pt x="885" y="1132"/>
                    </a:lnTo>
                    <a:lnTo>
                      <a:pt x="1004" y="429"/>
                    </a:lnTo>
                    <a:lnTo>
                      <a:pt x="965" y="433"/>
                    </a:lnTo>
                    <a:lnTo>
                      <a:pt x="951" y="438"/>
                    </a:lnTo>
                    <a:lnTo>
                      <a:pt x="948" y="442"/>
                    </a:lnTo>
                    <a:lnTo>
                      <a:pt x="944" y="456"/>
                    </a:lnTo>
                    <a:lnTo>
                      <a:pt x="933" y="458"/>
                    </a:lnTo>
                    <a:lnTo>
                      <a:pt x="908" y="452"/>
                    </a:lnTo>
                    <a:lnTo>
                      <a:pt x="896" y="459"/>
                    </a:lnTo>
                    <a:lnTo>
                      <a:pt x="808" y="515"/>
                    </a:lnTo>
                    <a:lnTo>
                      <a:pt x="806" y="520"/>
                    </a:lnTo>
                    <a:lnTo>
                      <a:pt x="814" y="527"/>
                    </a:lnTo>
                    <a:lnTo>
                      <a:pt x="828" y="524"/>
                    </a:lnTo>
                    <a:lnTo>
                      <a:pt x="838" y="525"/>
                    </a:lnTo>
                    <a:lnTo>
                      <a:pt x="846" y="535"/>
                    </a:lnTo>
                    <a:lnTo>
                      <a:pt x="855" y="562"/>
                    </a:lnTo>
                    <a:lnTo>
                      <a:pt x="875" y="575"/>
                    </a:lnTo>
                    <a:lnTo>
                      <a:pt x="935" y="584"/>
                    </a:lnTo>
                    <a:lnTo>
                      <a:pt x="977" y="582"/>
                    </a:lnTo>
                    <a:lnTo>
                      <a:pt x="979" y="573"/>
                    </a:lnTo>
                    <a:lnTo>
                      <a:pt x="1004" y="517"/>
                    </a:lnTo>
                    <a:lnTo>
                      <a:pt x="1012" y="489"/>
                    </a:lnTo>
                    <a:lnTo>
                      <a:pt x="1015" y="469"/>
                    </a:lnTo>
                    <a:lnTo>
                      <a:pt x="1010" y="440"/>
                    </a:lnTo>
                    <a:lnTo>
                      <a:pt x="1004" y="429"/>
                    </a:lnTo>
                    <a:lnTo>
                      <a:pt x="885" y="1132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6" name="Freeform 70"/>
              <p:cNvSpPr>
                <a:spLocks/>
              </p:cNvSpPr>
              <p:nvPr/>
            </p:nvSpPr>
            <p:spPr bwMode="auto">
              <a:xfrm>
                <a:off x="3897" y="1972"/>
                <a:ext cx="656" cy="451"/>
              </a:xfrm>
              <a:custGeom>
                <a:avLst/>
                <a:gdLst>
                  <a:gd name="T0" fmla="*/ 0 w 1711"/>
                  <a:gd name="T1" fmla="*/ 0 h 1176"/>
                  <a:gd name="T2" fmla="*/ 0 w 1711"/>
                  <a:gd name="T3" fmla="*/ 0 h 1176"/>
                  <a:gd name="T4" fmla="*/ 0 w 1711"/>
                  <a:gd name="T5" fmla="*/ 0 h 1176"/>
                  <a:gd name="T6" fmla="*/ 0 w 1711"/>
                  <a:gd name="T7" fmla="*/ 0 h 1176"/>
                  <a:gd name="T8" fmla="*/ 0 w 1711"/>
                  <a:gd name="T9" fmla="*/ 0 h 1176"/>
                  <a:gd name="T10" fmla="*/ 0 w 1711"/>
                  <a:gd name="T11" fmla="*/ 0 h 1176"/>
                  <a:gd name="T12" fmla="*/ 0 w 1711"/>
                  <a:gd name="T13" fmla="*/ 0 h 1176"/>
                  <a:gd name="T14" fmla="*/ 0 w 1711"/>
                  <a:gd name="T15" fmla="*/ 0 h 1176"/>
                  <a:gd name="T16" fmla="*/ 0 w 1711"/>
                  <a:gd name="T17" fmla="*/ 0 h 1176"/>
                  <a:gd name="T18" fmla="*/ 0 w 1711"/>
                  <a:gd name="T19" fmla="*/ 0 h 1176"/>
                  <a:gd name="T20" fmla="*/ 0 w 1711"/>
                  <a:gd name="T21" fmla="*/ 0 h 1176"/>
                  <a:gd name="T22" fmla="*/ 0 w 1711"/>
                  <a:gd name="T23" fmla="*/ 0 h 1176"/>
                  <a:gd name="T24" fmla="*/ 0 w 1711"/>
                  <a:gd name="T25" fmla="*/ 0 h 1176"/>
                  <a:gd name="T26" fmla="*/ 0 w 1711"/>
                  <a:gd name="T27" fmla="*/ 0 h 1176"/>
                  <a:gd name="T28" fmla="*/ 0 w 1711"/>
                  <a:gd name="T29" fmla="*/ 0 h 1176"/>
                  <a:gd name="T30" fmla="*/ 0 w 1711"/>
                  <a:gd name="T31" fmla="*/ 0 h 1176"/>
                  <a:gd name="T32" fmla="*/ 0 w 1711"/>
                  <a:gd name="T33" fmla="*/ 0 h 1176"/>
                  <a:gd name="T34" fmla="*/ 0 w 1711"/>
                  <a:gd name="T35" fmla="*/ 0 h 1176"/>
                  <a:gd name="T36" fmla="*/ 0 w 1711"/>
                  <a:gd name="T37" fmla="*/ 0 h 1176"/>
                  <a:gd name="T38" fmla="*/ 0 w 1711"/>
                  <a:gd name="T39" fmla="*/ 0 h 1176"/>
                  <a:gd name="T40" fmla="*/ 0 w 1711"/>
                  <a:gd name="T41" fmla="*/ 0 h 1176"/>
                  <a:gd name="T42" fmla="*/ 0 w 1711"/>
                  <a:gd name="T43" fmla="*/ 0 h 1176"/>
                  <a:gd name="T44" fmla="*/ 0 w 1711"/>
                  <a:gd name="T45" fmla="*/ 0 h 1176"/>
                  <a:gd name="T46" fmla="*/ 0 w 1711"/>
                  <a:gd name="T47" fmla="*/ 0 h 1176"/>
                  <a:gd name="T48" fmla="*/ 0 w 1711"/>
                  <a:gd name="T49" fmla="*/ 0 h 1176"/>
                  <a:gd name="T50" fmla="*/ 0 w 1711"/>
                  <a:gd name="T51" fmla="*/ 0 h 1176"/>
                  <a:gd name="T52" fmla="*/ 0 w 1711"/>
                  <a:gd name="T53" fmla="*/ 0 h 1176"/>
                  <a:gd name="T54" fmla="*/ 0 w 1711"/>
                  <a:gd name="T55" fmla="*/ 0 h 1176"/>
                  <a:gd name="T56" fmla="*/ 0 w 1711"/>
                  <a:gd name="T57" fmla="*/ 0 h 1176"/>
                  <a:gd name="T58" fmla="*/ 0 w 1711"/>
                  <a:gd name="T59" fmla="*/ 0 h 1176"/>
                  <a:gd name="T60" fmla="*/ 0 w 1711"/>
                  <a:gd name="T61" fmla="*/ 0 h 1176"/>
                  <a:gd name="T62" fmla="*/ 0 w 1711"/>
                  <a:gd name="T63" fmla="*/ 0 h 1176"/>
                  <a:gd name="T64" fmla="*/ 0 w 1711"/>
                  <a:gd name="T65" fmla="*/ 0 h 1176"/>
                  <a:gd name="T66" fmla="*/ 0 w 1711"/>
                  <a:gd name="T67" fmla="*/ 0 h 1176"/>
                  <a:gd name="T68" fmla="*/ 0 w 1711"/>
                  <a:gd name="T69" fmla="*/ 0 h 1176"/>
                  <a:gd name="T70" fmla="*/ 0 w 1711"/>
                  <a:gd name="T71" fmla="*/ 0 h 1176"/>
                  <a:gd name="T72" fmla="*/ 0 w 1711"/>
                  <a:gd name="T73" fmla="*/ 0 h 1176"/>
                  <a:gd name="T74" fmla="*/ 0 w 1711"/>
                  <a:gd name="T75" fmla="*/ 0 h 1176"/>
                  <a:gd name="T76" fmla="*/ 0 w 1711"/>
                  <a:gd name="T77" fmla="*/ 0 h 1176"/>
                  <a:gd name="T78" fmla="*/ 0 w 1711"/>
                  <a:gd name="T79" fmla="*/ 0 h 1176"/>
                  <a:gd name="T80" fmla="*/ 0 w 1711"/>
                  <a:gd name="T81" fmla="*/ 0 h 1176"/>
                  <a:gd name="T82" fmla="*/ 0 w 1711"/>
                  <a:gd name="T83" fmla="*/ 0 h 1176"/>
                  <a:gd name="T84" fmla="*/ 0 w 1711"/>
                  <a:gd name="T85" fmla="*/ 0 h 1176"/>
                  <a:gd name="T86" fmla="*/ 0 w 1711"/>
                  <a:gd name="T87" fmla="*/ 0 h 1176"/>
                  <a:gd name="T88" fmla="*/ 0 w 1711"/>
                  <a:gd name="T89" fmla="*/ 0 h 1176"/>
                  <a:gd name="T90" fmla="*/ 0 w 1711"/>
                  <a:gd name="T91" fmla="*/ 0 h 1176"/>
                  <a:gd name="T92" fmla="*/ 0 w 1711"/>
                  <a:gd name="T93" fmla="*/ 0 h 1176"/>
                  <a:gd name="T94" fmla="*/ 0 w 1711"/>
                  <a:gd name="T95" fmla="*/ 0 h 1176"/>
                  <a:gd name="T96" fmla="*/ 0 w 1711"/>
                  <a:gd name="T97" fmla="*/ 0 h 1176"/>
                  <a:gd name="T98" fmla="*/ 0 w 1711"/>
                  <a:gd name="T99" fmla="*/ 0 h 1176"/>
                  <a:gd name="T100" fmla="*/ 0 w 1711"/>
                  <a:gd name="T101" fmla="*/ 0 h 1176"/>
                  <a:gd name="T102" fmla="*/ 0 w 1711"/>
                  <a:gd name="T103" fmla="*/ 0 h 1176"/>
                  <a:gd name="T104" fmla="*/ 0 w 1711"/>
                  <a:gd name="T105" fmla="*/ 0 h 1176"/>
                  <a:gd name="T106" fmla="*/ 0 w 1711"/>
                  <a:gd name="T107" fmla="*/ 0 h 1176"/>
                  <a:gd name="T108" fmla="*/ 0 w 1711"/>
                  <a:gd name="T109" fmla="*/ 0 h 1176"/>
                  <a:gd name="T110" fmla="*/ 0 w 1711"/>
                  <a:gd name="T111" fmla="*/ 0 h 1176"/>
                  <a:gd name="T112" fmla="*/ 0 w 1711"/>
                  <a:gd name="T113" fmla="*/ 0 h 1176"/>
                  <a:gd name="T114" fmla="*/ 0 w 1711"/>
                  <a:gd name="T115" fmla="*/ 0 h 1176"/>
                  <a:gd name="T116" fmla="*/ 0 w 1711"/>
                  <a:gd name="T117" fmla="*/ 0 h 1176"/>
                  <a:gd name="T118" fmla="*/ 0 w 1711"/>
                  <a:gd name="T119" fmla="*/ 0 h 117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11"/>
                  <a:gd name="T181" fmla="*/ 0 h 1176"/>
                  <a:gd name="T182" fmla="*/ 1711 w 1711"/>
                  <a:gd name="T183" fmla="*/ 1176 h 117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11" h="1176">
                    <a:moveTo>
                      <a:pt x="885" y="1132"/>
                    </a:moveTo>
                    <a:lnTo>
                      <a:pt x="897" y="1144"/>
                    </a:lnTo>
                    <a:lnTo>
                      <a:pt x="918" y="1115"/>
                    </a:lnTo>
                    <a:lnTo>
                      <a:pt x="935" y="1107"/>
                    </a:lnTo>
                    <a:lnTo>
                      <a:pt x="965" y="1125"/>
                    </a:lnTo>
                    <a:lnTo>
                      <a:pt x="982" y="1147"/>
                    </a:lnTo>
                    <a:lnTo>
                      <a:pt x="1001" y="1147"/>
                    </a:lnTo>
                    <a:lnTo>
                      <a:pt x="1045" y="1176"/>
                    </a:lnTo>
                    <a:lnTo>
                      <a:pt x="1070" y="1176"/>
                    </a:lnTo>
                    <a:lnTo>
                      <a:pt x="1079" y="1174"/>
                    </a:lnTo>
                    <a:lnTo>
                      <a:pt x="1089" y="1166"/>
                    </a:lnTo>
                    <a:lnTo>
                      <a:pt x="1089" y="1154"/>
                    </a:lnTo>
                    <a:lnTo>
                      <a:pt x="1093" y="1143"/>
                    </a:lnTo>
                    <a:lnTo>
                      <a:pt x="1106" y="1130"/>
                    </a:lnTo>
                    <a:lnTo>
                      <a:pt x="1115" y="1122"/>
                    </a:lnTo>
                    <a:lnTo>
                      <a:pt x="1114" y="1112"/>
                    </a:lnTo>
                    <a:lnTo>
                      <a:pt x="1101" y="1100"/>
                    </a:lnTo>
                    <a:lnTo>
                      <a:pt x="1101" y="1094"/>
                    </a:lnTo>
                    <a:lnTo>
                      <a:pt x="1111" y="1089"/>
                    </a:lnTo>
                    <a:lnTo>
                      <a:pt x="1125" y="1089"/>
                    </a:lnTo>
                    <a:lnTo>
                      <a:pt x="1118" y="1078"/>
                    </a:lnTo>
                    <a:lnTo>
                      <a:pt x="1104" y="1064"/>
                    </a:lnTo>
                    <a:lnTo>
                      <a:pt x="1081" y="1055"/>
                    </a:lnTo>
                    <a:lnTo>
                      <a:pt x="1079" y="1042"/>
                    </a:lnTo>
                    <a:lnTo>
                      <a:pt x="1081" y="1035"/>
                    </a:lnTo>
                    <a:lnTo>
                      <a:pt x="1090" y="1032"/>
                    </a:lnTo>
                    <a:lnTo>
                      <a:pt x="1103" y="1039"/>
                    </a:lnTo>
                    <a:lnTo>
                      <a:pt x="1111" y="1037"/>
                    </a:lnTo>
                    <a:lnTo>
                      <a:pt x="1117" y="1021"/>
                    </a:lnTo>
                    <a:lnTo>
                      <a:pt x="1114" y="1002"/>
                    </a:lnTo>
                    <a:lnTo>
                      <a:pt x="1098" y="988"/>
                    </a:lnTo>
                    <a:lnTo>
                      <a:pt x="1079" y="986"/>
                    </a:lnTo>
                    <a:lnTo>
                      <a:pt x="1076" y="980"/>
                    </a:lnTo>
                    <a:lnTo>
                      <a:pt x="1075" y="965"/>
                    </a:lnTo>
                    <a:lnTo>
                      <a:pt x="1076" y="940"/>
                    </a:lnTo>
                    <a:lnTo>
                      <a:pt x="1073" y="875"/>
                    </a:lnTo>
                    <a:lnTo>
                      <a:pt x="1076" y="820"/>
                    </a:lnTo>
                    <a:lnTo>
                      <a:pt x="1095" y="806"/>
                    </a:lnTo>
                    <a:lnTo>
                      <a:pt x="1159" y="802"/>
                    </a:lnTo>
                    <a:lnTo>
                      <a:pt x="1233" y="797"/>
                    </a:lnTo>
                    <a:lnTo>
                      <a:pt x="1250" y="802"/>
                    </a:lnTo>
                    <a:lnTo>
                      <a:pt x="1283" y="822"/>
                    </a:lnTo>
                    <a:lnTo>
                      <a:pt x="1311" y="824"/>
                    </a:lnTo>
                    <a:lnTo>
                      <a:pt x="1377" y="819"/>
                    </a:lnTo>
                    <a:lnTo>
                      <a:pt x="1424" y="806"/>
                    </a:lnTo>
                    <a:lnTo>
                      <a:pt x="1424" y="798"/>
                    </a:lnTo>
                    <a:lnTo>
                      <a:pt x="1427" y="788"/>
                    </a:lnTo>
                    <a:lnTo>
                      <a:pt x="1445" y="776"/>
                    </a:lnTo>
                    <a:lnTo>
                      <a:pt x="1449" y="779"/>
                    </a:lnTo>
                    <a:lnTo>
                      <a:pt x="1451" y="786"/>
                    </a:lnTo>
                    <a:lnTo>
                      <a:pt x="1454" y="798"/>
                    </a:lnTo>
                    <a:lnTo>
                      <a:pt x="1465" y="798"/>
                    </a:lnTo>
                    <a:lnTo>
                      <a:pt x="1495" y="788"/>
                    </a:lnTo>
                    <a:lnTo>
                      <a:pt x="1534" y="779"/>
                    </a:lnTo>
                    <a:lnTo>
                      <a:pt x="1545" y="783"/>
                    </a:lnTo>
                    <a:lnTo>
                      <a:pt x="1559" y="797"/>
                    </a:lnTo>
                    <a:lnTo>
                      <a:pt x="1567" y="804"/>
                    </a:lnTo>
                    <a:lnTo>
                      <a:pt x="1583" y="801"/>
                    </a:lnTo>
                    <a:lnTo>
                      <a:pt x="1600" y="801"/>
                    </a:lnTo>
                    <a:lnTo>
                      <a:pt x="1597" y="791"/>
                    </a:lnTo>
                    <a:lnTo>
                      <a:pt x="1592" y="777"/>
                    </a:lnTo>
                    <a:lnTo>
                      <a:pt x="1591" y="769"/>
                    </a:lnTo>
                    <a:lnTo>
                      <a:pt x="1594" y="765"/>
                    </a:lnTo>
                    <a:lnTo>
                      <a:pt x="1611" y="761"/>
                    </a:lnTo>
                    <a:lnTo>
                      <a:pt x="1617" y="754"/>
                    </a:lnTo>
                    <a:lnTo>
                      <a:pt x="1620" y="748"/>
                    </a:lnTo>
                    <a:lnTo>
                      <a:pt x="1605" y="718"/>
                    </a:lnTo>
                    <a:lnTo>
                      <a:pt x="1605" y="706"/>
                    </a:lnTo>
                    <a:lnTo>
                      <a:pt x="1609" y="696"/>
                    </a:lnTo>
                    <a:lnTo>
                      <a:pt x="1620" y="689"/>
                    </a:lnTo>
                    <a:lnTo>
                      <a:pt x="1612" y="646"/>
                    </a:lnTo>
                    <a:lnTo>
                      <a:pt x="1614" y="626"/>
                    </a:lnTo>
                    <a:lnTo>
                      <a:pt x="1611" y="613"/>
                    </a:lnTo>
                    <a:lnTo>
                      <a:pt x="1605" y="611"/>
                    </a:lnTo>
                    <a:lnTo>
                      <a:pt x="1597" y="609"/>
                    </a:lnTo>
                    <a:lnTo>
                      <a:pt x="1589" y="597"/>
                    </a:lnTo>
                    <a:lnTo>
                      <a:pt x="1583" y="594"/>
                    </a:lnTo>
                    <a:lnTo>
                      <a:pt x="1564" y="600"/>
                    </a:lnTo>
                    <a:lnTo>
                      <a:pt x="1554" y="601"/>
                    </a:lnTo>
                    <a:lnTo>
                      <a:pt x="1550" y="591"/>
                    </a:lnTo>
                    <a:lnTo>
                      <a:pt x="1550" y="582"/>
                    </a:lnTo>
                    <a:lnTo>
                      <a:pt x="1556" y="578"/>
                    </a:lnTo>
                    <a:lnTo>
                      <a:pt x="1569" y="578"/>
                    </a:lnTo>
                    <a:lnTo>
                      <a:pt x="1581" y="578"/>
                    </a:lnTo>
                    <a:lnTo>
                      <a:pt x="1587" y="572"/>
                    </a:lnTo>
                    <a:lnTo>
                      <a:pt x="1584" y="555"/>
                    </a:lnTo>
                    <a:lnTo>
                      <a:pt x="1595" y="551"/>
                    </a:lnTo>
                    <a:lnTo>
                      <a:pt x="1614" y="555"/>
                    </a:lnTo>
                    <a:lnTo>
                      <a:pt x="1625" y="555"/>
                    </a:lnTo>
                    <a:lnTo>
                      <a:pt x="1639" y="540"/>
                    </a:lnTo>
                    <a:lnTo>
                      <a:pt x="1639" y="531"/>
                    </a:lnTo>
                    <a:lnTo>
                      <a:pt x="1633" y="524"/>
                    </a:lnTo>
                    <a:lnTo>
                      <a:pt x="1617" y="517"/>
                    </a:lnTo>
                    <a:lnTo>
                      <a:pt x="1614" y="511"/>
                    </a:lnTo>
                    <a:lnTo>
                      <a:pt x="1614" y="500"/>
                    </a:lnTo>
                    <a:lnTo>
                      <a:pt x="1620" y="495"/>
                    </a:lnTo>
                    <a:lnTo>
                      <a:pt x="1633" y="493"/>
                    </a:lnTo>
                    <a:lnTo>
                      <a:pt x="1633" y="488"/>
                    </a:lnTo>
                    <a:lnTo>
                      <a:pt x="1633" y="481"/>
                    </a:lnTo>
                    <a:lnTo>
                      <a:pt x="1620" y="470"/>
                    </a:lnTo>
                    <a:lnTo>
                      <a:pt x="1617" y="464"/>
                    </a:lnTo>
                    <a:lnTo>
                      <a:pt x="1620" y="452"/>
                    </a:lnTo>
                    <a:lnTo>
                      <a:pt x="1631" y="445"/>
                    </a:lnTo>
                    <a:lnTo>
                      <a:pt x="1675" y="442"/>
                    </a:lnTo>
                    <a:lnTo>
                      <a:pt x="1703" y="441"/>
                    </a:lnTo>
                    <a:lnTo>
                      <a:pt x="1711" y="438"/>
                    </a:lnTo>
                    <a:lnTo>
                      <a:pt x="1711" y="431"/>
                    </a:lnTo>
                    <a:lnTo>
                      <a:pt x="1694" y="418"/>
                    </a:lnTo>
                    <a:lnTo>
                      <a:pt x="1688" y="391"/>
                    </a:lnTo>
                    <a:lnTo>
                      <a:pt x="1680" y="386"/>
                    </a:lnTo>
                    <a:lnTo>
                      <a:pt x="1661" y="376"/>
                    </a:lnTo>
                    <a:lnTo>
                      <a:pt x="1661" y="361"/>
                    </a:lnTo>
                    <a:lnTo>
                      <a:pt x="1664" y="336"/>
                    </a:lnTo>
                    <a:lnTo>
                      <a:pt x="1678" y="334"/>
                    </a:lnTo>
                    <a:lnTo>
                      <a:pt x="1670" y="310"/>
                    </a:lnTo>
                    <a:lnTo>
                      <a:pt x="1666" y="276"/>
                    </a:lnTo>
                    <a:lnTo>
                      <a:pt x="1666" y="244"/>
                    </a:lnTo>
                    <a:lnTo>
                      <a:pt x="1658" y="234"/>
                    </a:lnTo>
                    <a:lnTo>
                      <a:pt x="1644" y="233"/>
                    </a:lnTo>
                    <a:lnTo>
                      <a:pt x="1642" y="223"/>
                    </a:lnTo>
                    <a:lnTo>
                      <a:pt x="1636" y="208"/>
                    </a:lnTo>
                    <a:lnTo>
                      <a:pt x="1608" y="183"/>
                    </a:lnTo>
                    <a:lnTo>
                      <a:pt x="1598" y="175"/>
                    </a:lnTo>
                    <a:lnTo>
                      <a:pt x="1597" y="157"/>
                    </a:lnTo>
                    <a:lnTo>
                      <a:pt x="1595" y="146"/>
                    </a:lnTo>
                    <a:lnTo>
                      <a:pt x="1576" y="132"/>
                    </a:lnTo>
                    <a:lnTo>
                      <a:pt x="1575" y="124"/>
                    </a:lnTo>
                    <a:lnTo>
                      <a:pt x="1578" y="116"/>
                    </a:lnTo>
                    <a:lnTo>
                      <a:pt x="1584" y="113"/>
                    </a:lnTo>
                    <a:lnTo>
                      <a:pt x="1606" y="117"/>
                    </a:lnTo>
                    <a:lnTo>
                      <a:pt x="1616" y="69"/>
                    </a:lnTo>
                    <a:lnTo>
                      <a:pt x="1595" y="55"/>
                    </a:lnTo>
                    <a:lnTo>
                      <a:pt x="1583" y="51"/>
                    </a:lnTo>
                    <a:lnTo>
                      <a:pt x="1558" y="56"/>
                    </a:lnTo>
                    <a:lnTo>
                      <a:pt x="1537" y="44"/>
                    </a:lnTo>
                    <a:lnTo>
                      <a:pt x="1522" y="40"/>
                    </a:lnTo>
                    <a:lnTo>
                      <a:pt x="1504" y="41"/>
                    </a:lnTo>
                    <a:lnTo>
                      <a:pt x="1471" y="26"/>
                    </a:lnTo>
                    <a:lnTo>
                      <a:pt x="1448" y="50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4" y="45"/>
                    </a:lnTo>
                    <a:lnTo>
                      <a:pt x="1405" y="27"/>
                    </a:lnTo>
                    <a:lnTo>
                      <a:pt x="1349" y="7"/>
                    </a:lnTo>
                    <a:lnTo>
                      <a:pt x="1329" y="7"/>
                    </a:lnTo>
                    <a:lnTo>
                      <a:pt x="1325" y="15"/>
                    </a:lnTo>
                    <a:lnTo>
                      <a:pt x="1321" y="23"/>
                    </a:lnTo>
                    <a:lnTo>
                      <a:pt x="1288" y="33"/>
                    </a:lnTo>
                    <a:lnTo>
                      <a:pt x="1285" y="25"/>
                    </a:lnTo>
                    <a:lnTo>
                      <a:pt x="1272" y="23"/>
                    </a:lnTo>
                    <a:lnTo>
                      <a:pt x="1263" y="21"/>
                    </a:lnTo>
                    <a:lnTo>
                      <a:pt x="1275" y="7"/>
                    </a:lnTo>
                    <a:lnTo>
                      <a:pt x="1275" y="4"/>
                    </a:lnTo>
                    <a:lnTo>
                      <a:pt x="1269" y="0"/>
                    </a:lnTo>
                    <a:lnTo>
                      <a:pt x="1256" y="3"/>
                    </a:lnTo>
                    <a:lnTo>
                      <a:pt x="1238" y="37"/>
                    </a:lnTo>
                    <a:lnTo>
                      <a:pt x="1231" y="59"/>
                    </a:lnTo>
                    <a:lnTo>
                      <a:pt x="1224" y="61"/>
                    </a:lnTo>
                    <a:lnTo>
                      <a:pt x="1213" y="51"/>
                    </a:lnTo>
                    <a:lnTo>
                      <a:pt x="1194" y="38"/>
                    </a:lnTo>
                    <a:lnTo>
                      <a:pt x="1161" y="27"/>
                    </a:lnTo>
                    <a:lnTo>
                      <a:pt x="1100" y="30"/>
                    </a:lnTo>
                    <a:lnTo>
                      <a:pt x="1093" y="38"/>
                    </a:lnTo>
                    <a:lnTo>
                      <a:pt x="1084" y="43"/>
                    </a:lnTo>
                    <a:lnTo>
                      <a:pt x="1073" y="43"/>
                    </a:lnTo>
                    <a:lnTo>
                      <a:pt x="1059" y="38"/>
                    </a:lnTo>
                    <a:lnTo>
                      <a:pt x="1032" y="43"/>
                    </a:lnTo>
                    <a:lnTo>
                      <a:pt x="991" y="37"/>
                    </a:lnTo>
                    <a:lnTo>
                      <a:pt x="940" y="29"/>
                    </a:lnTo>
                    <a:lnTo>
                      <a:pt x="922" y="16"/>
                    </a:lnTo>
                    <a:lnTo>
                      <a:pt x="910" y="22"/>
                    </a:lnTo>
                    <a:lnTo>
                      <a:pt x="894" y="41"/>
                    </a:lnTo>
                    <a:lnTo>
                      <a:pt x="886" y="47"/>
                    </a:lnTo>
                    <a:lnTo>
                      <a:pt x="877" y="50"/>
                    </a:lnTo>
                    <a:lnTo>
                      <a:pt x="857" y="50"/>
                    </a:lnTo>
                    <a:lnTo>
                      <a:pt x="852" y="52"/>
                    </a:lnTo>
                    <a:lnTo>
                      <a:pt x="850" y="56"/>
                    </a:lnTo>
                    <a:lnTo>
                      <a:pt x="857" y="62"/>
                    </a:lnTo>
                    <a:lnTo>
                      <a:pt x="880" y="80"/>
                    </a:lnTo>
                    <a:lnTo>
                      <a:pt x="885" y="92"/>
                    </a:lnTo>
                    <a:lnTo>
                      <a:pt x="883" y="113"/>
                    </a:lnTo>
                    <a:lnTo>
                      <a:pt x="872" y="127"/>
                    </a:lnTo>
                    <a:lnTo>
                      <a:pt x="846" y="141"/>
                    </a:lnTo>
                    <a:lnTo>
                      <a:pt x="816" y="158"/>
                    </a:lnTo>
                    <a:lnTo>
                      <a:pt x="797" y="163"/>
                    </a:lnTo>
                    <a:lnTo>
                      <a:pt x="784" y="157"/>
                    </a:lnTo>
                    <a:lnTo>
                      <a:pt x="772" y="143"/>
                    </a:lnTo>
                    <a:lnTo>
                      <a:pt x="767" y="123"/>
                    </a:lnTo>
                    <a:lnTo>
                      <a:pt x="761" y="117"/>
                    </a:lnTo>
                    <a:lnTo>
                      <a:pt x="747" y="110"/>
                    </a:lnTo>
                    <a:lnTo>
                      <a:pt x="708" y="103"/>
                    </a:lnTo>
                    <a:lnTo>
                      <a:pt x="689" y="105"/>
                    </a:lnTo>
                    <a:lnTo>
                      <a:pt x="681" y="110"/>
                    </a:lnTo>
                    <a:lnTo>
                      <a:pt x="681" y="116"/>
                    </a:lnTo>
                    <a:lnTo>
                      <a:pt x="698" y="146"/>
                    </a:lnTo>
                    <a:lnTo>
                      <a:pt x="698" y="158"/>
                    </a:lnTo>
                    <a:lnTo>
                      <a:pt x="693" y="172"/>
                    </a:lnTo>
                    <a:lnTo>
                      <a:pt x="682" y="186"/>
                    </a:lnTo>
                    <a:lnTo>
                      <a:pt x="664" y="198"/>
                    </a:lnTo>
                    <a:lnTo>
                      <a:pt x="645" y="207"/>
                    </a:lnTo>
                    <a:lnTo>
                      <a:pt x="620" y="205"/>
                    </a:lnTo>
                    <a:lnTo>
                      <a:pt x="598" y="198"/>
                    </a:lnTo>
                    <a:lnTo>
                      <a:pt x="595" y="200"/>
                    </a:lnTo>
                    <a:lnTo>
                      <a:pt x="604" y="225"/>
                    </a:lnTo>
                    <a:lnTo>
                      <a:pt x="599" y="232"/>
                    </a:lnTo>
                    <a:lnTo>
                      <a:pt x="590" y="234"/>
                    </a:lnTo>
                    <a:lnTo>
                      <a:pt x="581" y="236"/>
                    </a:lnTo>
                    <a:lnTo>
                      <a:pt x="573" y="233"/>
                    </a:lnTo>
                    <a:lnTo>
                      <a:pt x="570" y="225"/>
                    </a:lnTo>
                    <a:lnTo>
                      <a:pt x="577" y="190"/>
                    </a:lnTo>
                    <a:lnTo>
                      <a:pt x="544" y="175"/>
                    </a:lnTo>
                    <a:lnTo>
                      <a:pt x="486" y="150"/>
                    </a:lnTo>
                    <a:lnTo>
                      <a:pt x="469" y="150"/>
                    </a:lnTo>
                    <a:lnTo>
                      <a:pt x="457" y="160"/>
                    </a:lnTo>
                    <a:lnTo>
                      <a:pt x="449" y="168"/>
                    </a:lnTo>
                    <a:lnTo>
                      <a:pt x="441" y="190"/>
                    </a:lnTo>
                    <a:lnTo>
                      <a:pt x="428" y="209"/>
                    </a:lnTo>
                    <a:lnTo>
                      <a:pt x="421" y="226"/>
                    </a:lnTo>
                    <a:lnTo>
                      <a:pt x="416" y="249"/>
                    </a:lnTo>
                    <a:lnTo>
                      <a:pt x="402" y="266"/>
                    </a:lnTo>
                    <a:lnTo>
                      <a:pt x="403" y="309"/>
                    </a:lnTo>
                    <a:lnTo>
                      <a:pt x="348" y="294"/>
                    </a:lnTo>
                    <a:lnTo>
                      <a:pt x="336" y="292"/>
                    </a:lnTo>
                    <a:lnTo>
                      <a:pt x="323" y="305"/>
                    </a:lnTo>
                    <a:lnTo>
                      <a:pt x="303" y="365"/>
                    </a:lnTo>
                    <a:lnTo>
                      <a:pt x="242" y="346"/>
                    </a:lnTo>
                    <a:lnTo>
                      <a:pt x="220" y="345"/>
                    </a:lnTo>
                    <a:lnTo>
                      <a:pt x="206" y="349"/>
                    </a:lnTo>
                    <a:lnTo>
                      <a:pt x="203" y="357"/>
                    </a:lnTo>
                    <a:lnTo>
                      <a:pt x="196" y="387"/>
                    </a:lnTo>
                    <a:lnTo>
                      <a:pt x="201" y="411"/>
                    </a:lnTo>
                    <a:lnTo>
                      <a:pt x="184" y="420"/>
                    </a:lnTo>
                    <a:lnTo>
                      <a:pt x="171" y="422"/>
                    </a:lnTo>
                    <a:lnTo>
                      <a:pt x="156" y="418"/>
                    </a:lnTo>
                    <a:lnTo>
                      <a:pt x="138" y="415"/>
                    </a:lnTo>
                    <a:lnTo>
                      <a:pt x="119" y="422"/>
                    </a:lnTo>
                    <a:lnTo>
                      <a:pt x="108" y="441"/>
                    </a:lnTo>
                    <a:lnTo>
                      <a:pt x="90" y="464"/>
                    </a:lnTo>
                    <a:lnTo>
                      <a:pt x="74" y="471"/>
                    </a:lnTo>
                    <a:lnTo>
                      <a:pt x="58" y="474"/>
                    </a:lnTo>
                    <a:lnTo>
                      <a:pt x="33" y="467"/>
                    </a:lnTo>
                    <a:lnTo>
                      <a:pt x="25" y="470"/>
                    </a:lnTo>
                    <a:lnTo>
                      <a:pt x="22" y="480"/>
                    </a:lnTo>
                    <a:lnTo>
                      <a:pt x="21" y="498"/>
                    </a:lnTo>
                    <a:lnTo>
                      <a:pt x="8" y="503"/>
                    </a:lnTo>
                    <a:lnTo>
                      <a:pt x="10" y="518"/>
                    </a:lnTo>
                    <a:lnTo>
                      <a:pt x="0" y="528"/>
                    </a:lnTo>
                    <a:lnTo>
                      <a:pt x="0" y="532"/>
                    </a:lnTo>
                    <a:lnTo>
                      <a:pt x="5" y="533"/>
                    </a:lnTo>
                    <a:lnTo>
                      <a:pt x="35" y="522"/>
                    </a:lnTo>
                    <a:lnTo>
                      <a:pt x="44" y="533"/>
                    </a:lnTo>
                    <a:lnTo>
                      <a:pt x="58" y="564"/>
                    </a:lnTo>
                    <a:lnTo>
                      <a:pt x="68" y="578"/>
                    </a:lnTo>
                    <a:lnTo>
                      <a:pt x="88" y="587"/>
                    </a:lnTo>
                    <a:lnTo>
                      <a:pt x="93" y="590"/>
                    </a:lnTo>
                    <a:lnTo>
                      <a:pt x="90" y="594"/>
                    </a:lnTo>
                    <a:lnTo>
                      <a:pt x="68" y="594"/>
                    </a:lnTo>
                    <a:lnTo>
                      <a:pt x="65" y="598"/>
                    </a:lnTo>
                    <a:lnTo>
                      <a:pt x="66" y="602"/>
                    </a:lnTo>
                    <a:lnTo>
                      <a:pt x="107" y="612"/>
                    </a:lnTo>
                    <a:lnTo>
                      <a:pt x="138" y="605"/>
                    </a:lnTo>
                    <a:lnTo>
                      <a:pt x="149" y="608"/>
                    </a:lnTo>
                    <a:lnTo>
                      <a:pt x="162" y="618"/>
                    </a:lnTo>
                    <a:lnTo>
                      <a:pt x="167" y="633"/>
                    </a:lnTo>
                    <a:lnTo>
                      <a:pt x="160" y="653"/>
                    </a:lnTo>
                    <a:lnTo>
                      <a:pt x="134" y="666"/>
                    </a:lnTo>
                    <a:lnTo>
                      <a:pt x="112" y="706"/>
                    </a:lnTo>
                    <a:lnTo>
                      <a:pt x="110" y="720"/>
                    </a:lnTo>
                    <a:lnTo>
                      <a:pt x="118" y="733"/>
                    </a:lnTo>
                    <a:lnTo>
                      <a:pt x="130" y="761"/>
                    </a:lnTo>
                    <a:lnTo>
                      <a:pt x="132" y="776"/>
                    </a:lnTo>
                    <a:lnTo>
                      <a:pt x="127" y="788"/>
                    </a:lnTo>
                    <a:lnTo>
                      <a:pt x="113" y="801"/>
                    </a:lnTo>
                    <a:lnTo>
                      <a:pt x="94" y="811"/>
                    </a:lnTo>
                    <a:lnTo>
                      <a:pt x="94" y="817"/>
                    </a:lnTo>
                    <a:lnTo>
                      <a:pt x="97" y="826"/>
                    </a:lnTo>
                    <a:lnTo>
                      <a:pt x="115" y="834"/>
                    </a:lnTo>
                    <a:lnTo>
                      <a:pt x="148" y="850"/>
                    </a:lnTo>
                    <a:lnTo>
                      <a:pt x="173" y="867"/>
                    </a:lnTo>
                    <a:lnTo>
                      <a:pt x="182" y="877"/>
                    </a:lnTo>
                    <a:lnTo>
                      <a:pt x="185" y="885"/>
                    </a:lnTo>
                    <a:lnTo>
                      <a:pt x="185" y="890"/>
                    </a:lnTo>
                    <a:lnTo>
                      <a:pt x="181" y="899"/>
                    </a:lnTo>
                    <a:lnTo>
                      <a:pt x="181" y="904"/>
                    </a:lnTo>
                    <a:lnTo>
                      <a:pt x="199" y="921"/>
                    </a:lnTo>
                    <a:lnTo>
                      <a:pt x="203" y="941"/>
                    </a:lnTo>
                    <a:lnTo>
                      <a:pt x="210" y="950"/>
                    </a:lnTo>
                    <a:lnTo>
                      <a:pt x="218" y="951"/>
                    </a:lnTo>
                    <a:lnTo>
                      <a:pt x="221" y="955"/>
                    </a:lnTo>
                    <a:lnTo>
                      <a:pt x="226" y="955"/>
                    </a:lnTo>
                    <a:lnTo>
                      <a:pt x="231" y="948"/>
                    </a:lnTo>
                    <a:lnTo>
                      <a:pt x="221" y="932"/>
                    </a:lnTo>
                    <a:lnTo>
                      <a:pt x="220" y="919"/>
                    </a:lnTo>
                    <a:lnTo>
                      <a:pt x="220" y="911"/>
                    </a:lnTo>
                    <a:lnTo>
                      <a:pt x="228" y="893"/>
                    </a:lnTo>
                    <a:lnTo>
                      <a:pt x="228" y="884"/>
                    </a:lnTo>
                    <a:lnTo>
                      <a:pt x="225" y="878"/>
                    </a:lnTo>
                    <a:lnTo>
                      <a:pt x="201" y="857"/>
                    </a:lnTo>
                    <a:lnTo>
                      <a:pt x="198" y="850"/>
                    </a:lnTo>
                    <a:lnTo>
                      <a:pt x="198" y="844"/>
                    </a:lnTo>
                    <a:lnTo>
                      <a:pt x="199" y="837"/>
                    </a:lnTo>
                    <a:lnTo>
                      <a:pt x="212" y="831"/>
                    </a:lnTo>
                    <a:lnTo>
                      <a:pt x="226" y="830"/>
                    </a:lnTo>
                    <a:lnTo>
                      <a:pt x="242" y="823"/>
                    </a:lnTo>
                    <a:lnTo>
                      <a:pt x="254" y="822"/>
                    </a:lnTo>
                    <a:lnTo>
                      <a:pt x="265" y="826"/>
                    </a:lnTo>
                    <a:lnTo>
                      <a:pt x="272" y="826"/>
                    </a:lnTo>
                    <a:lnTo>
                      <a:pt x="283" y="822"/>
                    </a:lnTo>
                    <a:lnTo>
                      <a:pt x="292" y="837"/>
                    </a:lnTo>
                    <a:lnTo>
                      <a:pt x="305" y="855"/>
                    </a:lnTo>
                    <a:lnTo>
                      <a:pt x="333" y="864"/>
                    </a:lnTo>
                    <a:lnTo>
                      <a:pt x="337" y="873"/>
                    </a:lnTo>
                    <a:lnTo>
                      <a:pt x="341" y="885"/>
                    </a:lnTo>
                    <a:lnTo>
                      <a:pt x="334" y="893"/>
                    </a:lnTo>
                    <a:lnTo>
                      <a:pt x="317" y="896"/>
                    </a:lnTo>
                    <a:lnTo>
                      <a:pt x="314" y="901"/>
                    </a:lnTo>
                    <a:lnTo>
                      <a:pt x="325" y="913"/>
                    </a:lnTo>
                    <a:lnTo>
                      <a:pt x="330" y="924"/>
                    </a:lnTo>
                    <a:lnTo>
                      <a:pt x="334" y="928"/>
                    </a:lnTo>
                    <a:lnTo>
                      <a:pt x="347" y="930"/>
                    </a:lnTo>
                    <a:lnTo>
                      <a:pt x="359" y="925"/>
                    </a:lnTo>
                    <a:lnTo>
                      <a:pt x="386" y="914"/>
                    </a:lnTo>
                    <a:lnTo>
                      <a:pt x="397" y="914"/>
                    </a:lnTo>
                    <a:lnTo>
                      <a:pt x="405" y="919"/>
                    </a:lnTo>
                    <a:lnTo>
                      <a:pt x="411" y="928"/>
                    </a:lnTo>
                    <a:lnTo>
                      <a:pt x="417" y="941"/>
                    </a:lnTo>
                    <a:lnTo>
                      <a:pt x="425" y="968"/>
                    </a:lnTo>
                    <a:lnTo>
                      <a:pt x="433" y="975"/>
                    </a:lnTo>
                    <a:lnTo>
                      <a:pt x="457" y="975"/>
                    </a:lnTo>
                    <a:lnTo>
                      <a:pt x="493" y="1001"/>
                    </a:lnTo>
                    <a:lnTo>
                      <a:pt x="504" y="1013"/>
                    </a:lnTo>
                    <a:lnTo>
                      <a:pt x="512" y="1024"/>
                    </a:lnTo>
                    <a:lnTo>
                      <a:pt x="510" y="1030"/>
                    </a:lnTo>
                    <a:lnTo>
                      <a:pt x="505" y="1031"/>
                    </a:lnTo>
                    <a:lnTo>
                      <a:pt x="499" y="1038"/>
                    </a:lnTo>
                    <a:lnTo>
                      <a:pt x="499" y="1042"/>
                    </a:lnTo>
                    <a:lnTo>
                      <a:pt x="504" y="1048"/>
                    </a:lnTo>
                    <a:lnTo>
                      <a:pt x="523" y="1057"/>
                    </a:lnTo>
                    <a:lnTo>
                      <a:pt x="533" y="1066"/>
                    </a:lnTo>
                    <a:lnTo>
                      <a:pt x="543" y="1090"/>
                    </a:lnTo>
                    <a:lnTo>
                      <a:pt x="549" y="1101"/>
                    </a:lnTo>
                    <a:lnTo>
                      <a:pt x="557" y="1107"/>
                    </a:lnTo>
                    <a:lnTo>
                      <a:pt x="566" y="1107"/>
                    </a:lnTo>
                    <a:lnTo>
                      <a:pt x="574" y="1101"/>
                    </a:lnTo>
                    <a:lnTo>
                      <a:pt x="576" y="1090"/>
                    </a:lnTo>
                    <a:lnTo>
                      <a:pt x="576" y="1075"/>
                    </a:lnTo>
                    <a:lnTo>
                      <a:pt x="590" y="1074"/>
                    </a:lnTo>
                    <a:lnTo>
                      <a:pt x="596" y="1078"/>
                    </a:lnTo>
                    <a:lnTo>
                      <a:pt x="606" y="1100"/>
                    </a:lnTo>
                    <a:lnTo>
                      <a:pt x="613" y="1103"/>
                    </a:lnTo>
                    <a:lnTo>
                      <a:pt x="623" y="1103"/>
                    </a:lnTo>
                    <a:lnTo>
                      <a:pt x="650" y="1077"/>
                    </a:lnTo>
                    <a:lnTo>
                      <a:pt x="671" y="1070"/>
                    </a:lnTo>
                    <a:lnTo>
                      <a:pt x="697" y="1064"/>
                    </a:lnTo>
                    <a:lnTo>
                      <a:pt x="739" y="1052"/>
                    </a:lnTo>
                    <a:lnTo>
                      <a:pt x="770" y="1053"/>
                    </a:lnTo>
                    <a:lnTo>
                      <a:pt x="792" y="1066"/>
                    </a:lnTo>
                    <a:lnTo>
                      <a:pt x="839" y="1090"/>
                    </a:lnTo>
                    <a:lnTo>
                      <a:pt x="866" y="1111"/>
                    </a:lnTo>
                    <a:lnTo>
                      <a:pt x="885" y="1132"/>
                    </a:lnTo>
                    <a:close/>
                  </a:path>
                </a:pathLst>
              </a:custGeom>
              <a:solidFill>
                <a:srgbClr val="CCFFFF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7" name="Freeform 71"/>
              <p:cNvSpPr>
                <a:spLocks/>
              </p:cNvSpPr>
              <p:nvPr/>
            </p:nvSpPr>
            <p:spPr bwMode="auto">
              <a:xfrm>
                <a:off x="4206" y="2136"/>
                <a:ext cx="80" cy="60"/>
              </a:xfrm>
              <a:custGeom>
                <a:avLst/>
                <a:gdLst>
                  <a:gd name="T0" fmla="*/ 0 w 209"/>
                  <a:gd name="T1" fmla="*/ 0 h 155"/>
                  <a:gd name="T2" fmla="*/ 0 w 209"/>
                  <a:gd name="T3" fmla="*/ 0 h 155"/>
                  <a:gd name="T4" fmla="*/ 0 w 209"/>
                  <a:gd name="T5" fmla="*/ 0 h 155"/>
                  <a:gd name="T6" fmla="*/ 0 w 209"/>
                  <a:gd name="T7" fmla="*/ 0 h 155"/>
                  <a:gd name="T8" fmla="*/ 0 w 209"/>
                  <a:gd name="T9" fmla="*/ 0 h 155"/>
                  <a:gd name="T10" fmla="*/ 0 w 209"/>
                  <a:gd name="T11" fmla="*/ 0 h 155"/>
                  <a:gd name="T12" fmla="*/ 0 w 209"/>
                  <a:gd name="T13" fmla="*/ 0 h 155"/>
                  <a:gd name="T14" fmla="*/ 0 w 209"/>
                  <a:gd name="T15" fmla="*/ 0 h 155"/>
                  <a:gd name="T16" fmla="*/ 0 w 209"/>
                  <a:gd name="T17" fmla="*/ 0 h 155"/>
                  <a:gd name="T18" fmla="*/ 0 w 209"/>
                  <a:gd name="T19" fmla="*/ 0 h 155"/>
                  <a:gd name="T20" fmla="*/ 0 w 209"/>
                  <a:gd name="T21" fmla="*/ 0 h 155"/>
                  <a:gd name="T22" fmla="*/ 0 w 209"/>
                  <a:gd name="T23" fmla="*/ 0 h 155"/>
                  <a:gd name="T24" fmla="*/ 0 w 209"/>
                  <a:gd name="T25" fmla="*/ 0 h 155"/>
                  <a:gd name="T26" fmla="*/ 0 w 209"/>
                  <a:gd name="T27" fmla="*/ 0 h 155"/>
                  <a:gd name="T28" fmla="*/ 0 w 209"/>
                  <a:gd name="T29" fmla="*/ 0 h 155"/>
                  <a:gd name="T30" fmla="*/ 0 w 209"/>
                  <a:gd name="T31" fmla="*/ 0 h 155"/>
                  <a:gd name="T32" fmla="*/ 0 w 209"/>
                  <a:gd name="T33" fmla="*/ 0 h 155"/>
                  <a:gd name="T34" fmla="*/ 0 w 209"/>
                  <a:gd name="T35" fmla="*/ 0 h 155"/>
                  <a:gd name="T36" fmla="*/ 0 w 209"/>
                  <a:gd name="T37" fmla="*/ 0 h 155"/>
                  <a:gd name="T38" fmla="*/ 0 w 209"/>
                  <a:gd name="T39" fmla="*/ 0 h 155"/>
                  <a:gd name="T40" fmla="*/ 0 w 209"/>
                  <a:gd name="T41" fmla="*/ 0 h 155"/>
                  <a:gd name="T42" fmla="*/ 0 w 209"/>
                  <a:gd name="T43" fmla="*/ 0 h 155"/>
                  <a:gd name="T44" fmla="*/ 0 w 209"/>
                  <a:gd name="T45" fmla="*/ 0 h 155"/>
                  <a:gd name="T46" fmla="*/ 0 w 209"/>
                  <a:gd name="T47" fmla="*/ 0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9"/>
                  <a:gd name="T73" fmla="*/ 0 h 155"/>
                  <a:gd name="T74" fmla="*/ 209 w 209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9" h="155">
                    <a:moveTo>
                      <a:pt x="198" y="0"/>
                    </a:moveTo>
                    <a:lnTo>
                      <a:pt x="159" y="4"/>
                    </a:lnTo>
                    <a:lnTo>
                      <a:pt x="145" y="9"/>
                    </a:lnTo>
                    <a:lnTo>
                      <a:pt x="142" y="13"/>
                    </a:lnTo>
                    <a:lnTo>
                      <a:pt x="138" y="27"/>
                    </a:lnTo>
                    <a:lnTo>
                      <a:pt x="127" y="29"/>
                    </a:lnTo>
                    <a:lnTo>
                      <a:pt x="102" y="23"/>
                    </a:lnTo>
                    <a:lnTo>
                      <a:pt x="90" y="30"/>
                    </a:lnTo>
                    <a:lnTo>
                      <a:pt x="2" y="86"/>
                    </a:lnTo>
                    <a:lnTo>
                      <a:pt x="0" y="91"/>
                    </a:lnTo>
                    <a:lnTo>
                      <a:pt x="8" y="98"/>
                    </a:lnTo>
                    <a:lnTo>
                      <a:pt x="22" y="95"/>
                    </a:lnTo>
                    <a:lnTo>
                      <a:pt x="32" y="96"/>
                    </a:lnTo>
                    <a:lnTo>
                      <a:pt x="40" y="106"/>
                    </a:lnTo>
                    <a:lnTo>
                      <a:pt x="49" y="133"/>
                    </a:lnTo>
                    <a:lnTo>
                      <a:pt x="69" y="146"/>
                    </a:lnTo>
                    <a:lnTo>
                      <a:pt x="129" y="155"/>
                    </a:lnTo>
                    <a:lnTo>
                      <a:pt x="171" y="153"/>
                    </a:lnTo>
                    <a:lnTo>
                      <a:pt x="173" y="144"/>
                    </a:lnTo>
                    <a:lnTo>
                      <a:pt x="198" y="88"/>
                    </a:lnTo>
                    <a:lnTo>
                      <a:pt x="206" y="60"/>
                    </a:lnTo>
                    <a:lnTo>
                      <a:pt x="209" y="40"/>
                    </a:lnTo>
                    <a:lnTo>
                      <a:pt x="204" y="11"/>
                    </a:lnTo>
                    <a:lnTo>
                      <a:pt x="198" y="0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8" name="Freeform 72"/>
              <p:cNvSpPr>
                <a:spLocks/>
              </p:cNvSpPr>
              <p:nvPr/>
            </p:nvSpPr>
            <p:spPr bwMode="auto">
              <a:xfrm>
                <a:off x="4206" y="2136"/>
                <a:ext cx="80" cy="60"/>
              </a:xfrm>
              <a:custGeom>
                <a:avLst/>
                <a:gdLst>
                  <a:gd name="T0" fmla="*/ 0 w 209"/>
                  <a:gd name="T1" fmla="*/ 0 h 155"/>
                  <a:gd name="T2" fmla="*/ 0 w 209"/>
                  <a:gd name="T3" fmla="*/ 0 h 155"/>
                  <a:gd name="T4" fmla="*/ 0 w 209"/>
                  <a:gd name="T5" fmla="*/ 0 h 155"/>
                  <a:gd name="T6" fmla="*/ 0 w 209"/>
                  <a:gd name="T7" fmla="*/ 0 h 155"/>
                  <a:gd name="T8" fmla="*/ 0 w 209"/>
                  <a:gd name="T9" fmla="*/ 0 h 155"/>
                  <a:gd name="T10" fmla="*/ 0 w 209"/>
                  <a:gd name="T11" fmla="*/ 0 h 155"/>
                  <a:gd name="T12" fmla="*/ 0 w 209"/>
                  <a:gd name="T13" fmla="*/ 0 h 155"/>
                  <a:gd name="T14" fmla="*/ 0 w 209"/>
                  <a:gd name="T15" fmla="*/ 0 h 155"/>
                  <a:gd name="T16" fmla="*/ 0 w 209"/>
                  <a:gd name="T17" fmla="*/ 0 h 155"/>
                  <a:gd name="T18" fmla="*/ 0 w 209"/>
                  <a:gd name="T19" fmla="*/ 0 h 155"/>
                  <a:gd name="T20" fmla="*/ 0 w 209"/>
                  <a:gd name="T21" fmla="*/ 0 h 155"/>
                  <a:gd name="T22" fmla="*/ 0 w 209"/>
                  <a:gd name="T23" fmla="*/ 0 h 155"/>
                  <a:gd name="T24" fmla="*/ 0 w 209"/>
                  <a:gd name="T25" fmla="*/ 0 h 155"/>
                  <a:gd name="T26" fmla="*/ 0 w 209"/>
                  <a:gd name="T27" fmla="*/ 0 h 155"/>
                  <a:gd name="T28" fmla="*/ 0 w 209"/>
                  <a:gd name="T29" fmla="*/ 0 h 155"/>
                  <a:gd name="T30" fmla="*/ 0 w 209"/>
                  <a:gd name="T31" fmla="*/ 0 h 155"/>
                  <a:gd name="T32" fmla="*/ 0 w 209"/>
                  <a:gd name="T33" fmla="*/ 0 h 155"/>
                  <a:gd name="T34" fmla="*/ 0 w 209"/>
                  <a:gd name="T35" fmla="*/ 0 h 155"/>
                  <a:gd name="T36" fmla="*/ 0 w 209"/>
                  <a:gd name="T37" fmla="*/ 0 h 155"/>
                  <a:gd name="T38" fmla="*/ 0 w 209"/>
                  <a:gd name="T39" fmla="*/ 0 h 155"/>
                  <a:gd name="T40" fmla="*/ 0 w 209"/>
                  <a:gd name="T41" fmla="*/ 0 h 155"/>
                  <a:gd name="T42" fmla="*/ 0 w 209"/>
                  <a:gd name="T43" fmla="*/ 0 h 155"/>
                  <a:gd name="T44" fmla="*/ 0 w 209"/>
                  <a:gd name="T45" fmla="*/ 0 h 155"/>
                  <a:gd name="T46" fmla="*/ 0 w 209"/>
                  <a:gd name="T47" fmla="*/ 0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9"/>
                  <a:gd name="T73" fmla="*/ 0 h 155"/>
                  <a:gd name="T74" fmla="*/ 209 w 209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9" h="155">
                    <a:moveTo>
                      <a:pt x="198" y="0"/>
                    </a:moveTo>
                    <a:lnTo>
                      <a:pt x="159" y="4"/>
                    </a:lnTo>
                    <a:lnTo>
                      <a:pt x="145" y="9"/>
                    </a:lnTo>
                    <a:lnTo>
                      <a:pt x="142" y="13"/>
                    </a:lnTo>
                    <a:lnTo>
                      <a:pt x="138" y="27"/>
                    </a:lnTo>
                    <a:lnTo>
                      <a:pt x="127" y="29"/>
                    </a:lnTo>
                    <a:lnTo>
                      <a:pt x="102" y="23"/>
                    </a:lnTo>
                    <a:lnTo>
                      <a:pt x="90" y="30"/>
                    </a:lnTo>
                    <a:lnTo>
                      <a:pt x="2" y="86"/>
                    </a:lnTo>
                    <a:lnTo>
                      <a:pt x="0" y="91"/>
                    </a:lnTo>
                    <a:lnTo>
                      <a:pt x="8" y="98"/>
                    </a:lnTo>
                    <a:lnTo>
                      <a:pt x="22" y="95"/>
                    </a:lnTo>
                    <a:lnTo>
                      <a:pt x="32" y="96"/>
                    </a:lnTo>
                    <a:lnTo>
                      <a:pt x="40" y="106"/>
                    </a:lnTo>
                    <a:lnTo>
                      <a:pt x="49" y="133"/>
                    </a:lnTo>
                    <a:lnTo>
                      <a:pt x="69" y="146"/>
                    </a:lnTo>
                    <a:lnTo>
                      <a:pt x="129" y="155"/>
                    </a:lnTo>
                    <a:lnTo>
                      <a:pt x="171" y="153"/>
                    </a:lnTo>
                    <a:lnTo>
                      <a:pt x="173" y="144"/>
                    </a:lnTo>
                    <a:lnTo>
                      <a:pt x="198" y="88"/>
                    </a:lnTo>
                    <a:lnTo>
                      <a:pt x="206" y="60"/>
                    </a:lnTo>
                    <a:lnTo>
                      <a:pt x="209" y="40"/>
                    </a:lnTo>
                    <a:lnTo>
                      <a:pt x="204" y="11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499" name="Freeform 73"/>
              <p:cNvSpPr>
                <a:spLocks/>
              </p:cNvSpPr>
              <p:nvPr/>
            </p:nvSpPr>
            <p:spPr bwMode="auto">
              <a:xfrm>
                <a:off x="1888" y="3028"/>
                <a:ext cx="306" cy="170"/>
              </a:xfrm>
              <a:custGeom>
                <a:avLst/>
                <a:gdLst>
                  <a:gd name="T0" fmla="*/ 0 w 796"/>
                  <a:gd name="T1" fmla="*/ 0 h 442"/>
                  <a:gd name="T2" fmla="*/ 0 w 796"/>
                  <a:gd name="T3" fmla="*/ 0 h 442"/>
                  <a:gd name="T4" fmla="*/ 0 w 796"/>
                  <a:gd name="T5" fmla="*/ 0 h 442"/>
                  <a:gd name="T6" fmla="*/ 0 w 796"/>
                  <a:gd name="T7" fmla="*/ 0 h 442"/>
                  <a:gd name="T8" fmla="*/ 0 w 796"/>
                  <a:gd name="T9" fmla="*/ 0 h 442"/>
                  <a:gd name="T10" fmla="*/ 0 w 796"/>
                  <a:gd name="T11" fmla="*/ 0 h 442"/>
                  <a:gd name="T12" fmla="*/ 0 w 796"/>
                  <a:gd name="T13" fmla="*/ 0 h 442"/>
                  <a:gd name="T14" fmla="*/ 0 w 796"/>
                  <a:gd name="T15" fmla="*/ 0 h 442"/>
                  <a:gd name="T16" fmla="*/ 0 w 796"/>
                  <a:gd name="T17" fmla="*/ 0 h 442"/>
                  <a:gd name="T18" fmla="*/ 0 w 796"/>
                  <a:gd name="T19" fmla="*/ 0 h 442"/>
                  <a:gd name="T20" fmla="*/ 0 w 796"/>
                  <a:gd name="T21" fmla="*/ 0 h 442"/>
                  <a:gd name="T22" fmla="*/ 0 w 796"/>
                  <a:gd name="T23" fmla="*/ 0 h 442"/>
                  <a:gd name="T24" fmla="*/ 0 w 796"/>
                  <a:gd name="T25" fmla="*/ 0 h 442"/>
                  <a:gd name="T26" fmla="*/ 0 w 796"/>
                  <a:gd name="T27" fmla="*/ 0 h 442"/>
                  <a:gd name="T28" fmla="*/ 0 w 796"/>
                  <a:gd name="T29" fmla="*/ 0 h 442"/>
                  <a:gd name="T30" fmla="*/ 0 w 796"/>
                  <a:gd name="T31" fmla="*/ 0 h 442"/>
                  <a:gd name="T32" fmla="*/ 0 w 796"/>
                  <a:gd name="T33" fmla="*/ 0 h 442"/>
                  <a:gd name="T34" fmla="*/ 0 w 796"/>
                  <a:gd name="T35" fmla="*/ 0 h 442"/>
                  <a:gd name="T36" fmla="*/ 0 w 796"/>
                  <a:gd name="T37" fmla="*/ 0 h 442"/>
                  <a:gd name="T38" fmla="*/ 0 w 796"/>
                  <a:gd name="T39" fmla="*/ 0 h 442"/>
                  <a:gd name="T40" fmla="*/ 0 w 796"/>
                  <a:gd name="T41" fmla="*/ 0 h 442"/>
                  <a:gd name="T42" fmla="*/ 0 w 796"/>
                  <a:gd name="T43" fmla="*/ 0 h 442"/>
                  <a:gd name="T44" fmla="*/ 0 w 796"/>
                  <a:gd name="T45" fmla="*/ 0 h 442"/>
                  <a:gd name="T46" fmla="*/ 0 w 796"/>
                  <a:gd name="T47" fmla="*/ 0 h 442"/>
                  <a:gd name="T48" fmla="*/ 0 w 796"/>
                  <a:gd name="T49" fmla="*/ 0 h 442"/>
                  <a:gd name="T50" fmla="*/ 0 w 796"/>
                  <a:gd name="T51" fmla="*/ 0 h 442"/>
                  <a:gd name="T52" fmla="*/ 0 w 796"/>
                  <a:gd name="T53" fmla="*/ 0 h 442"/>
                  <a:gd name="T54" fmla="*/ 0 w 796"/>
                  <a:gd name="T55" fmla="*/ 0 h 442"/>
                  <a:gd name="T56" fmla="*/ 0 w 796"/>
                  <a:gd name="T57" fmla="*/ 0 h 442"/>
                  <a:gd name="T58" fmla="*/ 0 w 796"/>
                  <a:gd name="T59" fmla="*/ 0 h 442"/>
                  <a:gd name="T60" fmla="*/ 0 w 796"/>
                  <a:gd name="T61" fmla="*/ 0 h 442"/>
                  <a:gd name="T62" fmla="*/ 0 w 796"/>
                  <a:gd name="T63" fmla="*/ 0 h 442"/>
                  <a:gd name="T64" fmla="*/ 0 w 796"/>
                  <a:gd name="T65" fmla="*/ 0 h 442"/>
                  <a:gd name="T66" fmla="*/ 0 w 796"/>
                  <a:gd name="T67" fmla="*/ 0 h 442"/>
                  <a:gd name="T68" fmla="*/ 0 w 796"/>
                  <a:gd name="T69" fmla="*/ 0 h 442"/>
                  <a:gd name="T70" fmla="*/ 0 w 796"/>
                  <a:gd name="T71" fmla="*/ 0 h 442"/>
                  <a:gd name="T72" fmla="*/ 0 w 796"/>
                  <a:gd name="T73" fmla="*/ 0 h 442"/>
                  <a:gd name="T74" fmla="*/ 0 w 796"/>
                  <a:gd name="T75" fmla="*/ 0 h 442"/>
                  <a:gd name="T76" fmla="*/ 0 w 796"/>
                  <a:gd name="T77" fmla="*/ 0 h 442"/>
                  <a:gd name="T78" fmla="*/ 0 w 796"/>
                  <a:gd name="T79" fmla="*/ 0 h 442"/>
                  <a:gd name="T80" fmla="*/ 0 w 796"/>
                  <a:gd name="T81" fmla="*/ 0 h 442"/>
                  <a:gd name="T82" fmla="*/ 0 w 796"/>
                  <a:gd name="T83" fmla="*/ 0 h 442"/>
                  <a:gd name="T84" fmla="*/ 0 w 796"/>
                  <a:gd name="T85" fmla="*/ 0 h 442"/>
                  <a:gd name="T86" fmla="*/ 0 w 796"/>
                  <a:gd name="T87" fmla="*/ 0 h 442"/>
                  <a:gd name="T88" fmla="*/ 0 w 796"/>
                  <a:gd name="T89" fmla="*/ 0 h 442"/>
                  <a:gd name="T90" fmla="*/ 0 w 796"/>
                  <a:gd name="T91" fmla="*/ 0 h 442"/>
                  <a:gd name="T92" fmla="*/ 0 w 796"/>
                  <a:gd name="T93" fmla="*/ 0 h 442"/>
                  <a:gd name="T94" fmla="*/ 0 w 796"/>
                  <a:gd name="T95" fmla="*/ 0 h 442"/>
                  <a:gd name="T96" fmla="*/ 0 w 796"/>
                  <a:gd name="T97" fmla="*/ 0 h 442"/>
                  <a:gd name="T98" fmla="*/ 0 w 796"/>
                  <a:gd name="T99" fmla="*/ 0 h 442"/>
                  <a:gd name="T100" fmla="*/ 0 w 796"/>
                  <a:gd name="T101" fmla="*/ 0 h 442"/>
                  <a:gd name="T102" fmla="*/ 0 w 796"/>
                  <a:gd name="T103" fmla="*/ 0 h 442"/>
                  <a:gd name="T104" fmla="*/ 0 w 796"/>
                  <a:gd name="T105" fmla="*/ 0 h 442"/>
                  <a:gd name="T106" fmla="*/ 0 w 796"/>
                  <a:gd name="T107" fmla="*/ 0 h 442"/>
                  <a:gd name="T108" fmla="*/ 0 w 796"/>
                  <a:gd name="T109" fmla="*/ 0 h 442"/>
                  <a:gd name="T110" fmla="*/ 0 w 796"/>
                  <a:gd name="T111" fmla="*/ 0 h 442"/>
                  <a:gd name="T112" fmla="*/ 0 w 796"/>
                  <a:gd name="T113" fmla="*/ 0 h 442"/>
                  <a:gd name="T114" fmla="*/ 0 w 796"/>
                  <a:gd name="T115" fmla="*/ 0 h 442"/>
                  <a:gd name="T116" fmla="*/ 0 w 796"/>
                  <a:gd name="T117" fmla="*/ 0 h 442"/>
                  <a:gd name="T118" fmla="*/ 0 w 796"/>
                  <a:gd name="T119" fmla="*/ 0 h 442"/>
                  <a:gd name="T120" fmla="*/ 0 w 796"/>
                  <a:gd name="T121" fmla="*/ 0 h 442"/>
                  <a:gd name="T122" fmla="*/ 0 w 796"/>
                  <a:gd name="T123" fmla="*/ 0 h 4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96"/>
                  <a:gd name="T187" fmla="*/ 0 h 442"/>
                  <a:gd name="T188" fmla="*/ 796 w 796"/>
                  <a:gd name="T189" fmla="*/ 442 h 4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96" h="442">
                    <a:moveTo>
                      <a:pt x="29" y="209"/>
                    </a:moveTo>
                    <a:lnTo>
                      <a:pt x="55" y="215"/>
                    </a:lnTo>
                    <a:lnTo>
                      <a:pt x="57" y="220"/>
                    </a:lnTo>
                    <a:lnTo>
                      <a:pt x="47" y="253"/>
                    </a:lnTo>
                    <a:lnTo>
                      <a:pt x="52" y="267"/>
                    </a:lnTo>
                    <a:lnTo>
                      <a:pt x="65" y="286"/>
                    </a:lnTo>
                    <a:lnTo>
                      <a:pt x="62" y="297"/>
                    </a:lnTo>
                    <a:lnTo>
                      <a:pt x="52" y="306"/>
                    </a:lnTo>
                    <a:lnTo>
                      <a:pt x="44" y="307"/>
                    </a:lnTo>
                    <a:lnTo>
                      <a:pt x="26" y="295"/>
                    </a:lnTo>
                    <a:lnTo>
                      <a:pt x="19" y="290"/>
                    </a:lnTo>
                    <a:lnTo>
                      <a:pt x="15" y="292"/>
                    </a:lnTo>
                    <a:lnTo>
                      <a:pt x="7" y="303"/>
                    </a:lnTo>
                    <a:lnTo>
                      <a:pt x="0" y="317"/>
                    </a:lnTo>
                    <a:lnTo>
                      <a:pt x="5" y="357"/>
                    </a:lnTo>
                    <a:lnTo>
                      <a:pt x="5" y="375"/>
                    </a:lnTo>
                    <a:lnTo>
                      <a:pt x="19" y="376"/>
                    </a:lnTo>
                    <a:lnTo>
                      <a:pt x="32" y="383"/>
                    </a:lnTo>
                    <a:lnTo>
                      <a:pt x="44" y="386"/>
                    </a:lnTo>
                    <a:lnTo>
                      <a:pt x="79" y="383"/>
                    </a:lnTo>
                    <a:lnTo>
                      <a:pt x="105" y="379"/>
                    </a:lnTo>
                    <a:lnTo>
                      <a:pt x="121" y="383"/>
                    </a:lnTo>
                    <a:lnTo>
                      <a:pt x="129" y="394"/>
                    </a:lnTo>
                    <a:lnTo>
                      <a:pt x="127" y="419"/>
                    </a:lnTo>
                    <a:lnTo>
                      <a:pt x="134" y="434"/>
                    </a:lnTo>
                    <a:lnTo>
                      <a:pt x="153" y="441"/>
                    </a:lnTo>
                    <a:lnTo>
                      <a:pt x="165" y="442"/>
                    </a:lnTo>
                    <a:lnTo>
                      <a:pt x="204" y="421"/>
                    </a:lnTo>
                    <a:lnTo>
                      <a:pt x="239" y="413"/>
                    </a:lnTo>
                    <a:lnTo>
                      <a:pt x="261" y="413"/>
                    </a:lnTo>
                    <a:lnTo>
                      <a:pt x="275" y="413"/>
                    </a:lnTo>
                    <a:lnTo>
                      <a:pt x="284" y="416"/>
                    </a:lnTo>
                    <a:lnTo>
                      <a:pt x="295" y="423"/>
                    </a:lnTo>
                    <a:lnTo>
                      <a:pt x="308" y="428"/>
                    </a:lnTo>
                    <a:lnTo>
                      <a:pt x="323" y="428"/>
                    </a:lnTo>
                    <a:lnTo>
                      <a:pt x="338" y="437"/>
                    </a:lnTo>
                    <a:lnTo>
                      <a:pt x="344" y="434"/>
                    </a:lnTo>
                    <a:lnTo>
                      <a:pt x="350" y="415"/>
                    </a:lnTo>
                    <a:lnTo>
                      <a:pt x="361" y="416"/>
                    </a:lnTo>
                    <a:lnTo>
                      <a:pt x="380" y="410"/>
                    </a:lnTo>
                    <a:lnTo>
                      <a:pt x="397" y="420"/>
                    </a:lnTo>
                    <a:lnTo>
                      <a:pt x="410" y="419"/>
                    </a:lnTo>
                    <a:lnTo>
                      <a:pt x="441" y="401"/>
                    </a:lnTo>
                    <a:lnTo>
                      <a:pt x="441" y="387"/>
                    </a:lnTo>
                    <a:lnTo>
                      <a:pt x="430" y="372"/>
                    </a:lnTo>
                    <a:lnTo>
                      <a:pt x="425" y="361"/>
                    </a:lnTo>
                    <a:lnTo>
                      <a:pt x="430" y="351"/>
                    </a:lnTo>
                    <a:lnTo>
                      <a:pt x="440" y="343"/>
                    </a:lnTo>
                    <a:lnTo>
                      <a:pt x="451" y="339"/>
                    </a:lnTo>
                    <a:lnTo>
                      <a:pt x="463" y="339"/>
                    </a:lnTo>
                    <a:lnTo>
                      <a:pt x="477" y="341"/>
                    </a:lnTo>
                    <a:lnTo>
                      <a:pt x="491" y="340"/>
                    </a:lnTo>
                    <a:lnTo>
                      <a:pt x="507" y="324"/>
                    </a:lnTo>
                    <a:lnTo>
                      <a:pt x="513" y="318"/>
                    </a:lnTo>
                    <a:lnTo>
                      <a:pt x="526" y="310"/>
                    </a:lnTo>
                    <a:lnTo>
                      <a:pt x="531" y="300"/>
                    </a:lnTo>
                    <a:lnTo>
                      <a:pt x="531" y="285"/>
                    </a:lnTo>
                    <a:lnTo>
                      <a:pt x="529" y="274"/>
                    </a:lnTo>
                    <a:lnTo>
                      <a:pt x="535" y="266"/>
                    </a:lnTo>
                    <a:lnTo>
                      <a:pt x="543" y="257"/>
                    </a:lnTo>
                    <a:lnTo>
                      <a:pt x="554" y="224"/>
                    </a:lnTo>
                    <a:lnTo>
                      <a:pt x="589" y="228"/>
                    </a:lnTo>
                    <a:lnTo>
                      <a:pt x="607" y="220"/>
                    </a:lnTo>
                    <a:lnTo>
                      <a:pt x="623" y="197"/>
                    </a:lnTo>
                    <a:lnTo>
                      <a:pt x="656" y="201"/>
                    </a:lnTo>
                    <a:lnTo>
                      <a:pt x="673" y="197"/>
                    </a:lnTo>
                    <a:lnTo>
                      <a:pt x="700" y="188"/>
                    </a:lnTo>
                    <a:lnTo>
                      <a:pt x="716" y="182"/>
                    </a:lnTo>
                    <a:lnTo>
                      <a:pt x="744" y="177"/>
                    </a:lnTo>
                    <a:lnTo>
                      <a:pt x="763" y="176"/>
                    </a:lnTo>
                    <a:lnTo>
                      <a:pt x="777" y="173"/>
                    </a:lnTo>
                    <a:lnTo>
                      <a:pt x="796" y="158"/>
                    </a:lnTo>
                    <a:lnTo>
                      <a:pt x="789" y="147"/>
                    </a:lnTo>
                    <a:lnTo>
                      <a:pt x="756" y="110"/>
                    </a:lnTo>
                    <a:lnTo>
                      <a:pt x="749" y="96"/>
                    </a:lnTo>
                    <a:lnTo>
                      <a:pt x="736" y="85"/>
                    </a:lnTo>
                    <a:lnTo>
                      <a:pt x="733" y="73"/>
                    </a:lnTo>
                    <a:lnTo>
                      <a:pt x="744" y="49"/>
                    </a:lnTo>
                    <a:lnTo>
                      <a:pt x="749" y="34"/>
                    </a:lnTo>
                    <a:lnTo>
                      <a:pt x="742" y="19"/>
                    </a:lnTo>
                    <a:lnTo>
                      <a:pt x="725" y="16"/>
                    </a:lnTo>
                    <a:lnTo>
                      <a:pt x="700" y="4"/>
                    </a:lnTo>
                    <a:lnTo>
                      <a:pt x="686" y="0"/>
                    </a:lnTo>
                    <a:lnTo>
                      <a:pt x="664" y="4"/>
                    </a:lnTo>
                    <a:lnTo>
                      <a:pt x="637" y="17"/>
                    </a:lnTo>
                    <a:lnTo>
                      <a:pt x="615" y="33"/>
                    </a:lnTo>
                    <a:lnTo>
                      <a:pt x="609" y="30"/>
                    </a:lnTo>
                    <a:lnTo>
                      <a:pt x="606" y="20"/>
                    </a:lnTo>
                    <a:lnTo>
                      <a:pt x="595" y="15"/>
                    </a:lnTo>
                    <a:lnTo>
                      <a:pt x="581" y="13"/>
                    </a:lnTo>
                    <a:lnTo>
                      <a:pt x="554" y="24"/>
                    </a:lnTo>
                    <a:lnTo>
                      <a:pt x="513" y="30"/>
                    </a:lnTo>
                    <a:lnTo>
                      <a:pt x="501" y="26"/>
                    </a:lnTo>
                    <a:lnTo>
                      <a:pt x="488" y="29"/>
                    </a:lnTo>
                    <a:lnTo>
                      <a:pt x="476" y="37"/>
                    </a:lnTo>
                    <a:lnTo>
                      <a:pt x="462" y="26"/>
                    </a:lnTo>
                    <a:lnTo>
                      <a:pt x="452" y="26"/>
                    </a:lnTo>
                    <a:lnTo>
                      <a:pt x="422" y="44"/>
                    </a:lnTo>
                    <a:lnTo>
                      <a:pt x="408" y="48"/>
                    </a:lnTo>
                    <a:lnTo>
                      <a:pt x="366" y="52"/>
                    </a:lnTo>
                    <a:lnTo>
                      <a:pt x="323" y="45"/>
                    </a:lnTo>
                    <a:lnTo>
                      <a:pt x="300" y="37"/>
                    </a:lnTo>
                    <a:lnTo>
                      <a:pt x="278" y="38"/>
                    </a:lnTo>
                    <a:lnTo>
                      <a:pt x="253" y="29"/>
                    </a:lnTo>
                    <a:lnTo>
                      <a:pt x="237" y="30"/>
                    </a:lnTo>
                    <a:lnTo>
                      <a:pt x="223" y="40"/>
                    </a:lnTo>
                    <a:lnTo>
                      <a:pt x="236" y="55"/>
                    </a:lnTo>
                    <a:lnTo>
                      <a:pt x="215" y="74"/>
                    </a:lnTo>
                    <a:lnTo>
                      <a:pt x="206" y="67"/>
                    </a:lnTo>
                    <a:lnTo>
                      <a:pt x="196" y="40"/>
                    </a:lnTo>
                    <a:lnTo>
                      <a:pt x="189" y="27"/>
                    </a:lnTo>
                    <a:lnTo>
                      <a:pt x="171" y="29"/>
                    </a:lnTo>
                    <a:lnTo>
                      <a:pt x="140" y="44"/>
                    </a:lnTo>
                    <a:lnTo>
                      <a:pt x="126" y="67"/>
                    </a:lnTo>
                    <a:lnTo>
                      <a:pt x="121" y="78"/>
                    </a:lnTo>
                    <a:lnTo>
                      <a:pt x="107" y="107"/>
                    </a:lnTo>
                    <a:lnTo>
                      <a:pt x="91" y="113"/>
                    </a:lnTo>
                    <a:lnTo>
                      <a:pt x="74" y="126"/>
                    </a:lnTo>
                    <a:lnTo>
                      <a:pt x="47" y="136"/>
                    </a:lnTo>
                    <a:lnTo>
                      <a:pt x="35" y="144"/>
                    </a:lnTo>
                    <a:lnTo>
                      <a:pt x="24" y="158"/>
                    </a:lnTo>
                    <a:lnTo>
                      <a:pt x="16" y="172"/>
                    </a:lnTo>
                    <a:lnTo>
                      <a:pt x="16" y="194"/>
                    </a:lnTo>
                    <a:lnTo>
                      <a:pt x="29" y="209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0" name="Freeform 74"/>
              <p:cNvSpPr>
                <a:spLocks/>
              </p:cNvSpPr>
              <p:nvPr/>
            </p:nvSpPr>
            <p:spPr bwMode="auto">
              <a:xfrm>
                <a:off x="2382" y="2915"/>
                <a:ext cx="237" cy="450"/>
              </a:xfrm>
              <a:custGeom>
                <a:avLst/>
                <a:gdLst>
                  <a:gd name="T0" fmla="*/ 0 w 618"/>
                  <a:gd name="T1" fmla="*/ 0 h 1171"/>
                  <a:gd name="T2" fmla="*/ 0 w 618"/>
                  <a:gd name="T3" fmla="*/ 0 h 1171"/>
                  <a:gd name="T4" fmla="*/ 0 w 618"/>
                  <a:gd name="T5" fmla="*/ 0 h 1171"/>
                  <a:gd name="T6" fmla="*/ 0 w 618"/>
                  <a:gd name="T7" fmla="*/ 0 h 1171"/>
                  <a:gd name="T8" fmla="*/ 0 w 618"/>
                  <a:gd name="T9" fmla="*/ 0 h 1171"/>
                  <a:gd name="T10" fmla="*/ 0 w 618"/>
                  <a:gd name="T11" fmla="*/ 0 h 1171"/>
                  <a:gd name="T12" fmla="*/ 0 w 618"/>
                  <a:gd name="T13" fmla="*/ 0 h 1171"/>
                  <a:gd name="T14" fmla="*/ 0 w 618"/>
                  <a:gd name="T15" fmla="*/ 0 h 1171"/>
                  <a:gd name="T16" fmla="*/ 0 w 618"/>
                  <a:gd name="T17" fmla="*/ 0 h 1171"/>
                  <a:gd name="T18" fmla="*/ 0 w 618"/>
                  <a:gd name="T19" fmla="*/ 0 h 1171"/>
                  <a:gd name="T20" fmla="*/ 0 w 618"/>
                  <a:gd name="T21" fmla="*/ 0 h 1171"/>
                  <a:gd name="T22" fmla="*/ 0 w 618"/>
                  <a:gd name="T23" fmla="*/ 0 h 1171"/>
                  <a:gd name="T24" fmla="*/ 0 w 618"/>
                  <a:gd name="T25" fmla="*/ 0 h 1171"/>
                  <a:gd name="T26" fmla="*/ 0 w 618"/>
                  <a:gd name="T27" fmla="*/ 0 h 1171"/>
                  <a:gd name="T28" fmla="*/ 0 w 618"/>
                  <a:gd name="T29" fmla="*/ 0 h 1171"/>
                  <a:gd name="T30" fmla="*/ 0 w 618"/>
                  <a:gd name="T31" fmla="*/ 0 h 1171"/>
                  <a:gd name="T32" fmla="*/ 0 w 618"/>
                  <a:gd name="T33" fmla="*/ 0 h 1171"/>
                  <a:gd name="T34" fmla="*/ 0 w 618"/>
                  <a:gd name="T35" fmla="*/ 0 h 1171"/>
                  <a:gd name="T36" fmla="*/ 0 w 618"/>
                  <a:gd name="T37" fmla="*/ 0 h 1171"/>
                  <a:gd name="T38" fmla="*/ 0 w 618"/>
                  <a:gd name="T39" fmla="*/ 0 h 1171"/>
                  <a:gd name="T40" fmla="*/ 0 w 618"/>
                  <a:gd name="T41" fmla="*/ 0 h 1171"/>
                  <a:gd name="T42" fmla="*/ 0 w 618"/>
                  <a:gd name="T43" fmla="*/ 0 h 1171"/>
                  <a:gd name="T44" fmla="*/ 0 w 618"/>
                  <a:gd name="T45" fmla="*/ 0 h 1171"/>
                  <a:gd name="T46" fmla="*/ 0 w 618"/>
                  <a:gd name="T47" fmla="*/ 0 h 1171"/>
                  <a:gd name="T48" fmla="*/ 0 w 618"/>
                  <a:gd name="T49" fmla="*/ 0 h 1171"/>
                  <a:gd name="T50" fmla="*/ 0 w 618"/>
                  <a:gd name="T51" fmla="*/ 0 h 1171"/>
                  <a:gd name="T52" fmla="*/ 0 w 618"/>
                  <a:gd name="T53" fmla="*/ 0 h 1171"/>
                  <a:gd name="T54" fmla="*/ 0 w 618"/>
                  <a:gd name="T55" fmla="*/ 0 h 1171"/>
                  <a:gd name="T56" fmla="*/ 0 w 618"/>
                  <a:gd name="T57" fmla="*/ 0 h 1171"/>
                  <a:gd name="T58" fmla="*/ 0 w 618"/>
                  <a:gd name="T59" fmla="*/ 0 h 1171"/>
                  <a:gd name="T60" fmla="*/ 0 w 618"/>
                  <a:gd name="T61" fmla="*/ 0 h 1171"/>
                  <a:gd name="T62" fmla="*/ 0 w 618"/>
                  <a:gd name="T63" fmla="*/ 0 h 1171"/>
                  <a:gd name="T64" fmla="*/ 0 w 618"/>
                  <a:gd name="T65" fmla="*/ 0 h 1171"/>
                  <a:gd name="T66" fmla="*/ 0 w 618"/>
                  <a:gd name="T67" fmla="*/ 0 h 1171"/>
                  <a:gd name="T68" fmla="*/ 0 w 618"/>
                  <a:gd name="T69" fmla="*/ 0 h 1171"/>
                  <a:gd name="T70" fmla="*/ 0 w 618"/>
                  <a:gd name="T71" fmla="*/ 0 h 1171"/>
                  <a:gd name="T72" fmla="*/ 0 w 618"/>
                  <a:gd name="T73" fmla="*/ 0 h 1171"/>
                  <a:gd name="T74" fmla="*/ 0 w 618"/>
                  <a:gd name="T75" fmla="*/ 0 h 1171"/>
                  <a:gd name="T76" fmla="*/ 0 w 618"/>
                  <a:gd name="T77" fmla="*/ 0 h 1171"/>
                  <a:gd name="T78" fmla="*/ 0 w 618"/>
                  <a:gd name="T79" fmla="*/ 0 h 1171"/>
                  <a:gd name="T80" fmla="*/ 0 w 618"/>
                  <a:gd name="T81" fmla="*/ 0 h 1171"/>
                  <a:gd name="T82" fmla="*/ 0 w 618"/>
                  <a:gd name="T83" fmla="*/ 0 h 1171"/>
                  <a:gd name="T84" fmla="*/ 0 w 618"/>
                  <a:gd name="T85" fmla="*/ 0 h 1171"/>
                  <a:gd name="T86" fmla="*/ 0 w 618"/>
                  <a:gd name="T87" fmla="*/ 0 h 1171"/>
                  <a:gd name="T88" fmla="*/ 0 w 618"/>
                  <a:gd name="T89" fmla="*/ 0 h 1171"/>
                  <a:gd name="T90" fmla="*/ 0 w 618"/>
                  <a:gd name="T91" fmla="*/ 0 h 1171"/>
                  <a:gd name="T92" fmla="*/ 0 w 618"/>
                  <a:gd name="T93" fmla="*/ 0 h 1171"/>
                  <a:gd name="T94" fmla="*/ 0 w 618"/>
                  <a:gd name="T95" fmla="*/ 0 h 1171"/>
                  <a:gd name="T96" fmla="*/ 0 w 618"/>
                  <a:gd name="T97" fmla="*/ 0 h 1171"/>
                  <a:gd name="T98" fmla="*/ 0 w 618"/>
                  <a:gd name="T99" fmla="*/ 0 h 1171"/>
                  <a:gd name="T100" fmla="*/ 0 w 618"/>
                  <a:gd name="T101" fmla="*/ 0 h 1171"/>
                  <a:gd name="T102" fmla="*/ 0 w 618"/>
                  <a:gd name="T103" fmla="*/ 0 h 1171"/>
                  <a:gd name="T104" fmla="*/ 0 w 618"/>
                  <a:gd name="T105" fmla="*/ 0 h 117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18"/>
                  <a:gd name="T160" fmla="*/ 0 h 1171"/>
                  <a:gd name="T161" fmla="*/ 618 w 618"/>
                  <a:gd name="T162" fmla="*/ 1171 h 117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18" h="1171">
                    <a:moveTo>
                      <a:pt x="514" y="838"/>
                    </a:moveTo>
                    <a:lnTo>
                      <a:pt x="528" y="834"/>
                    </a:lnTo>
                    <a:lnTo>
                      <a:pt x="533" y="827"/>
                    </a:lnTo>
                    <a:lnTo>
                      <a:pt x="536" y="821"/>
                    </a:lnTo>
                    <a:lnTo>
                      <a:pt x="536" y="815"/>
                    </a:lnTo>
                    <a:lnTo>
                      <a:pt x="514" y="801"/>
                    </a:lnTo>
                    <a:lnTo>
                      <a:pt x="516" y="793"/>
                    </a:lnTo>
                    <a:lnTo>
                      <a:pt x="524" y="782"/>
                    </a:lnTo>
                    <a:lnTo>
                      <a:pt x="533" y="781"/>
                    </a:lnTo>
                    <a:lnTo>
                      <a:pt x="564" y="790"/>
                    </a:lnTo>
                    <a:lnTo>
                      <a:pt x="572" y="779"/>
                    </a:lnTo>
                    <a:lnTo>
                      <a:pt x="588" y="771"/>
                    </a:lnTo>
                    <a:lnTo>
                      <a:pt x="593" y="760"/>
                    </a:lnTo>
                    <a:lnTo>
                      <a:pt x="588" y="754"/>
                    </a:lnTo>
                    <a:lnTo>
                      <a:pt x="557" y="746"/>
                    </a:lnTo>
                    <a:lnTo>
                      <a:pt x="541" y="742"/>
                    </a:lnTo>
                    <a:lnTo>
                      <a:pt x="536" y="736"/>
                    </a:lnTo>
                    <a:lnTo>
                      <a:pt x="536" y="731"/>
                    </a:lnTo>
                    <a:lnTo>
                      <a:pt x="547" y="728"/>
                    </a:lnTo>
                    <a:lnTo>
                      <a:pt x="555" y="721"/>
                    </a:lnTo>
                    <a:lnTo>
                      <a:pt x="555" y="714"/>
                    </a:lnTo>
                    <a:lnTo>
                      <a:pt x="544" y="695"/>
                    </a:lnTo>
                    <a:lnTo>
                      <a:pt x="542" y="687"/>
                    </a:lnTo>
                    <a:lnTo>
                      <a:pt x="546" y="679"/>
                    </a:lnTo>
                    <a:lnTo>
                      <a:pt x="558" y="672"/>
                    </a:lnTo>
                    <a:lnTo>
                      <a:pt x="577" y="665"/>
                    </a:lnTo>
                    <a:lnTo>
                      <a:pt x="618" y="632"/>
                    </a:lnTo>
                    <a:lnTo>
                      <a:pt x="618" y="623"/>
                    </a:lnTo>
                    <a:lnTo>
                      <a:pt x="615" y="621"/>
                    </a:lnTo>
                    <a:lnTo>
                      <a:pt x="599" y="621"/>
                    </a:lnTo>
                    <a:lnTo>
                      <a:pt x="580" y="611"/>
                    </a:lnTo>
                    <a:lnTo>
                      <a:pt x="571" y="610"/>
                    </a:lnTo>
                    <a:lnTo>
                      <a:pt x="557" y="610"/>
                    </a:lnTo>
                    <a:lnTo>
                      <a:pt x="549" y="604"/>
                    </a:lnTo>
                    <a:lnTo>
                      <a:pt x="547" y="594"/>
                    </a:lnTo>
                    <a:lnTo>
                      <a:pt x="550" y="564"/>
                    </a:lnTo>
                    <a:lnTo>
                      <a:pt x="547" y="538"/>
                    </a:lnTo>
                    <a:lnTo>
                      <a:pt x="535" y="515"/>
                    </a:lnTo>
                    <a:lnTo>
                      <a:pt x="513" y="490"/>
                    </a:lnTo>
                    <a:lnTo>
                      <a:pt x="533" y="476"/>
                    </a:lnTo>
                    <a:lnTo>
                      <a:pt x="547" y="461"/>
                    </a:lnTo>
                    <a:lnTo>
                      <a:pt x="552" y="459"/>
                    </a:lnTo>
                    <a:lnTo>
                      <a:pt x="560" y="461"/>
                    </a:lnTo>
                    <a:lnTo>
                      <a:pt x="563" y="468"/>
                    </a:lnTo>
                    <a:lnTo>
                      <a:pt x="561" y="486"/>
                    </a:lnTo>
                    <a:lnTo>
                      <a:pt x="566" y="486"/>
                    </a:lnTo>
                    <a:lnTo>
                      <a:pt x="590" y="481"/>
                    </a:lnTo>
                    <a:lnTo>
                      <a:pt x="588" y="472"/>
                    </a:lnTo>
                    <a:lnTo>
                      <a:pt x="586" y="466"/>
                    </a:lnTo>
                    <a:lnTo>
                      <a:pt x="574" y="464"/>
                    </a:lnTo>
                    <a:lnTo>
                      <a:pt x="572" y="459"/>
                    </a:lnTo>
                    <a:lnTo>
                      <a:pt x="574" y="458"/>
                    </a:lnTo>
                    <a:lnTo>
                      <a:pt x="582" y="455"/>
                    </a:lnTo>
                    <a:lnTo>
                      <a:pt x="591" y="455"/>
                    </a:lnTo>
                    <a:lnTo>
                      <a:pt x="599" y="452"/>
                    </a:lnTo>
                    <a:lnTo>
                      <a:pt x="601" y="446"/>
                    </a:lnTo>
                    <a:lnTo>
                      <a:pt x="591" y="441"/>
                    </a:lnTo>
                    <a:lnTo>
                      <a:pt x="572" y="439"/>
                    </a:lnTo>
                    <a:lnTo>
                      <a:pt x="521" y="441"/>
                    </a:lnTo>
                    <a:lnTo>
                      <a:pt x="513" y="439"/>
                    </a:lnTo>
                    <a:lnTo>
                      <a:pt x="513" y="417"/>
                    </a:lnTo>
                    <a:lnTo>
                      <a:pt x="514" y="396"/>
                    </a:lnTo>
                    <a:lnTo>
                      <a:pt x="525" y="377"/>
                    </a:lnTo>
                    <a:lnTo>
                      <a:pt x="527" y="355"/>
                    </a:lnTo>
                    <a:lnTo>
                      <a:pt x="538" y="335"/>
                    </a:lnTo>
                    <a:lnTo>
                      <a:pt x="553" y="324"/>
                    </a:lnTo>
                    <a:lnTo>
                      <a:pt x="541" y="286"/>
                    </a:lnTo>
                    <a:lnTo>
                      <a:pt x="530" y="246"/>
                    </a:lnTo>
                    <a:lnTo>
                      <a:pt x="524" y="243"/>
                    </a:lnTo>
                    <a:lnTo>
                      <a:pt x="513" y="243"/>
                    </a:lnTo>
                    <a:lnTo>
                      <a:pt x="503" y="240"/>
                    </a:lnTo>
                    <a:lnTo>
                      <a:pt x="499" y="228"/>
                    </a:lnTo>
                    <a:lnTo>
                      <a:pt x="494" y="221"/>
                    </a:lnTo>
                    <a:lnTo>
                      <a:pt x="483" y="218"/>
                    </a:lnTo>
                    <a:lnTo>
                      <a:pt x="464" y="217"/>
                    </a:lnTo>
                    <a:lnTo>
                      <a:pt x="453" y="202"/>
                    </a:lnTo>
                    <a:lnTo>
                      <a:pt x="469" y="197"/>
                    </a:lnTo>
                    <a:lnTo>
                      <a:pt x="481" y="189"/>
                    </a:lnTo>
                    <a:lnTo>
                      <a:pt x="486" y="175"/>
                    </a:lnTo>
                    <a:lnTo>
                      <a:pt x="489" y="168"/>
                    </a:lnTo>
                    <a:lnTo>
                      <a:pt x="502" y="162"/>
                    </a:lnTo>
                    <a:lnTo>
                      <a:pt x="505" y="155"/>
                    </a:lnTo>
                    <a:lnTo>
                      <a:pt x="503" y="151"/>
                    </a:lnTo>
                    <a:lnTo>
                      <a:pt x="464" y="113"/>
                    </a:lnTo>
                    <a:lnTo>
                      <a:pt x="415" y="113"/>
                    </a:lnTo>
                    <a:lnTo>
                      <a:pt x="390" y="104"/>
                    </a:lnTo>
                    <a:lnTo>
                      <a:pt x="376" y="90"/>
                    </a:lnTo>
                    <a:lnTo>
                      <a:pt x="373" y="72"/>
                    </a:lnTo>
                    <a:lnTo>
                      <a:pt x="367" y="9"/>
                    </a:lnTo>
                    <a:lnTo>
                      <a:pt x="364" y="2"/>
                    </a:lnTo>
                    <a:lnTo>
                      <a:pt x="353" y="0"/>
                    </a:lnTo>
                    <a:lnTo>
                      <a:pt x="282" y="3"/>
                    </a:lnTo>
                    <a:lnTo>
                      <a:pt x="268" y="25"/>
                    </a:lnTo>
                    <a:lnTo>
                      <a:pt x="246" y="58"/>
                    </a:lnTo>
                    <a:lnTo>
                      <a:pt x="216" y="90"/>
                    </a:lnTo>
                    <a:lnTo>
                      <a:pt x="205" y="116"/>
                    </a:lnTo>
                    <a:lnTo>
                      <a:pt x="199" y="123"/>
                    </a:lnTo>
                    <a:lnTo>
                      <a:pt x="194" y="124"/>
                    </a:lnTo>
                    <a:lnTo>
                      <a:pt x="180" y="120"/>
                    </a:lnTo>
                    <a:lnTo>
                      <a:pt x="169" y="120"/>
                    </a:lnTo>
                    <a:lnTo>
                      <a:pt x="163" y="126"/>
                    </a:lnTo>
                    <a:lnTo>
                      <a:pt x="163" y="133"/>
                    </a:lnTo>
                    <a:lnTo>
                      <a:pt x="168" y="144"/>
                    </a:lnTo>
                    <a:lnTo>
                      <a:pt x="171" y="153"/>
                    </a:lnTo>
                    <a:lnTo>
                      <a:pt x="168" y="157"/>
                    </a:lnTo>
                    <a:lnTo>
                      <a:pt x="157" y="159"/>
                    </a:lnTo>
                    <a:lnTo>
                      <a:pt x="149" y="155"/>
                    </a:lnTo>
                    <a:lnTo>
                      <a:pt x="136" y="141"/>
                    </a:lnTo>
                    <a:lnTo>
                      <a:pt x="128" y="140"/>
                    </a:lnTo>
                    <a:lnTo>
                      <a:pt x="124" y="142"/>
                    </a:lnTo>
                    <a:lnTo>
                      <a:pt x="122" y="153"/>
                    </a:lnTo>
                    <a:lnTo>
                      <a:pt x="114" y="162"/>
                    </a:lnTo>
                    <a:lnTo>
                      <a:pt x="102" y="164"/>
                    </a:lnTo>
                    <a:lnTo>
                      <a:pt x="88" y="159"/>
                    </a:lnTo>
                    <a:lnTo>
                      <a:pt x="80" y="152"/>
                    </a:lnTo>
                    <a:lnTo>
                      <a:pt x="70" y="149"/>
                    </a:lnTo>
                    <a:lnTo>
                      <a:pt x="42" y="160"/>
                    </a:lnTo>
                    <a:lnTo>
                      <a:pt x="11" y="178"/>
                    </a:lnTo>
                    <a:lnTo>
                      <a:pt x="0" y="200"/>
                    </a:lnTo>
                    <a:lnTo>
                      <a:pt x="11" y="222"/>
                    </a:lnTo>
                    <a:lnTo>
                      <a:pt x="22" y="237"/>
                    </a:lnTo>
                    <a:lnTo>
                      <a:pt x="22" y="257"/>
                    </a:lnTo>
                    <a:lnTo>
                      <a:pt x="12" y="283"/>
                    </a:lnTo>
                    <a:lnTo>
                      <a:pt x="27" y="283"/>
                    </a:lnTo>
                    <a:lnTo>
                      <a:pt x="53" y="290"/>
                    </a:lnTo>
                    <a:lnTo>
                      <a:pt x="63" y="295"/>
                    </a:lnTo>
                    <a:lnTo>
                      <a:pt x="69" y="313"/>
                    </a:lnTo>
                    <a:lnTo>
                      <a:pt x="69" y="331"/>
                    </a:lnTo>
                    <a:lnTo>
                      <a:pt x="85" y="331"/>
                    </a:lnTo>
                    <a:lnTo>
                      <a:pt x="107" y="324"/>
                    </a:lnTo>
                    <a:lnTo>
                      <a:pt x="146" y="322"/>
                    </a:lnTo>
                    <a:lnTo>
                      <a:pt x="150" y="334"/>
                    </a:lnTo>
                    <a:lnTo>
                      <a:pt x="168" y="344"/>
                    </a:lnTo>
                    <a:lnTo>
                      <a:pt x="213" y="355"/>
                    </a:lnTo>
                    <a:lnTo>
                      <a:pt x="246" y="350"/>
                    </a:lnTo>
                    <a:lnTo>
                      <a:pt x="274" y="366"/>
                    </a:lnTo>
                    <a:lnTo>
                      <a:pt x="277" y="388"/>
                    </a:lnTo>
                    <a:lnTo>
                      <a:pt x="268" y="403"/>
                    </a:lnTo>
                    <a:lnTo>
                      <a:pt x="251" y="406"/>
                    </a:lnTo>
                    <a:lnTo>
                      <a:pt x="232" y="408"/>
                    </a:lnTo>
                    <a:lnTo>
                      <a:pt x="221" y="415"/>
                    </a:lnTo>
                    <a:lnTo>
                      <a:pt x="213" y="426"/>
                    </a:lnTo>
                    <a:lnTo>
                      <a:pt x="208" y="464"/>
                    </a:lnTo>
                    <a:lnTo>
                      <a:pt x="202" y="492"/>
                    </a:lnTo>
                    <a:lnTo>
                      <a:pt x="204" y="519"/>
                    </a:lnTo>
                    <a:lnTo>
                      <a:pt x="201" y="528"/>
                    </a:lnTo>
                    <a:lnTo>
                      <a:pt x="191" y="539"/>
                    </a:lnTo>
                    <a:lnTo>
                      <a:pt x="176" y="549"/>
                    </a:lnTo>
                    <a:lnTo>
                      <a:pt x="166" y="557"/>
                    </a:lnTo>
                    <a:lnTo>
                      <a:pt x="157" y="574"/>
                    </a:lnTo>
                    <a:lnTo>
                      <a:pt x="157" y="596"/>
                    </a:lnTo>
                    <a:lnTo>
                      <a:pt x="157" y="658"/>
                    </a:lnTo>
                    <a:lnTo>
                      <a:pt x="149" y="668"/>
                    </a:lnTo>
                    <a:lnTo>
                      <a:pt x="132" y="684"/>
                    </a:lnTo>
                    <a:lnTo>
                      <a:pt x="114" y="706"/>
                    </a:lnTo>
                    <a:lnTo>
                      <a:pt x="113" y="714"/>
                    </a:lnTo>
                    <a:lnTo>
                      <a:pt x="114" y="724"/>
                    </a:lnTo>
                    <a:lnTo>
                      <a:pt x="130" y="741"/>
                    </a:lnTo>
                    <a:lnTo>
                      <a:pt x="166" y="761"/>
                    </a:lnTo>
                    <a:lnTo>
                      <a:pt x="197" y="779"/>
                    </a:lnTo>
                    <a:lnTo>
                      <a:pt x="208" y="790"/>
                    </a:lnTo>
                    <a:lnTo>
                      <a:pt x="208" y="811"/>
                    </a:lnTo>
                    <a:lnTo>
                      <a:pt x="204" y="840"/>
                    </a:lnTo>
                    <a:lnTo>
                      <a:pt x="197" y="866"/>
                    </a:lnTo>
                    <a:lnTo>
                      <a:pt x="191" y="885"/>
                    </a:lnTo>
                    <a:lnTo>
                      <a:pt x="197" y="903"/>
                    </a:lnTo>
                    <a:lnTo>
                      <a:pt x="229" y="929"/>
                    </a:lnTo>
                    <a:lnTo>
                      <a:pt x="240" y="947"/>
                    </a:lnTo>
                    <a:lnTo>
                      <a:pt x="246" y="974"/>
                    </a:lnTo>
                    <a:lnTo>
                      <a:pt x="238" y="982"/>
                    </a:lnTo>
                    <a:lnTo>
                      <a:pt x="163" y="997"/>
                    </a:lnTo>
                    <a:lnTo>
                      <a:pt x="150" y="1003"/>
                    </a:lnTo>
                    <a:lnTo>
                      <a:pt x="146" y="1008"/>
                    </a:lnTo>
                    <a:lnTo>
                      <a:pt x="147" y="1018"/>
                    </a:lnTo>
                    <a:lnTo>
                      <a:pt x="160" y="1036"/>
                    </a:lnTo>
                    <a:lnTo>
                      <a:pt x="161" y="1051"/>
                    </a:lnTo>
                    <a:lnTo>
                      <a:pt x="160" y="1069"/>
                    </a:lnTo>
                    <a:lnTo>
                      <a:pt x="144" y="1099"/>
                    </a:lnTo>
                    <a:lnTo>
                      <a:pt x="150" y="1113"/>
                    </a:lnTo>
                    <a:lnTo>
                      <a:pt x="166" y="1128"/>
                    </a:lnTo>
                    <a:lnTo>
                      <a:pt x="185" y="1132"/>
                    </a:lnTo>
                    <a:lnTo>
                      <a:pt x="205" y="1145"/>
                    </a:lnTo>
                    <a:lnTo>
                      <a:pt x="226" y="1150"/>
                    </a:lnTo>
                    <a:lnTo>
                      <a:pt x="245" y="1157"/>
                    </a:lnTo>
                    <a:lnTo>
                      <a:pt x="265" y="1171"/>
                    </a:lnTo>
                    <a:lnTo>
                      <a:pt x="320" y="1142"/>
                    </a:lnTo>
                    <a:lnTo>
                      <a:pt x="329" y="1122"/>
                    </a:lnTo>
                    <a:lnTo>
                      <a:pt x="343" y="1111"/>
                    </a:lnTo>
                    <a:lnTo>
                      <a:pt x="359" y="1100"/>
                    </a:lnTo>
                    <a:lnTo>
                      <a:pt x="353" y="1084"/>
                    </a:lnTo>
                    <a:lnTo>
                      <a:pt x="365" y="1085"/>
                    </a:lnTo>
                    <a:lnTo>
                      <a:pt x="379" y="1082"/>
                    </a:lnTo>
                    <a:lnTo>
                      <a:pt x="386" y="1073"/>
                    </a:lnTo>
                    <a:lnTo>
                      <a:pt x="408" y="1060"/>
                    </a:lnTo>
                    <a:lnTo>
                      <a:pt x="422" y="1059"/>
                    </a:lnTo>
                    <a:lnTo>
                      <a:pt x="459" y="1056"/>
                    </a:lnTo>
                    <a:lnTo>
                      <a:pt x="467" y="1043"/>
                    </a:lnTo>
                    <a:lnTo>
                      <a:pt x="483" y="1045"/>
                    </a:lnTo>
                    <a:lnTo>
                      <a:pt x="503" y="1043"/>
                    </a:lnTo>
                    <a:lnTo>
                      <a:pt x="513" y="1048"/>
                    </a:lnTo>
                    <a:lnTo>
                      <a:pt x="513" y="1019"/>
                    </a:lnTo>
                    <a:lnTo>
                      <a:pt x="506" y="1003"/>
                    </a:lnTo>
                    <a:lnTo>
                      <a:pt x="478" y="979"/>
                    </a:lnTo>
                    <a:lnTo>
                      <a:pt x="492" y="954"/>
                    </a:lnTo>
                    <a:lnTo>
                      <a:pt x="499" y="934"/>
                    </a:lnTo>
                    <a:lnTo>
                      <a:pt x="517" y="921"/>
                    </a:lnTo>
                    <a:lnTo>
                      <a:pt x="536" y="906"/>
                    </a:lnTo>
                    <a:lnTo>
                      <a:pt x="538" y="898"/>
                    </a:lnTo>
                    <a:lnTo>
                      <a:pt x="533" y="889"/>
                    </a:lnTo>
                    <a:lnTo>
                      <a:pt x="510" y="870"/>
                    </a:lnTo>
                    <a:lnTo>
                      <a:pt x="502" y="862"/>
                    </a:lnTo>
                    <a:lnTo>
                      <a:pt x="499" y="855"/>
                    </a:lnTo>
                    <a:lnTo>
                      <a:pt x="503" y="848"/>
                    </a:lnTo>
                    <a:lnTo>
                      <a:pt x="514" y="838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1" name="Freeform 75"/>
              <p:cNvSpPr>
                <a:spLocks/>
              </p:cNvSpPr>
              <p:nvPr/>
            </p:nvSpPr>
            <p:spPr bwMode="auto">
              <a:xfrm>
                <a:off x="2110" y="2809"/>
                <a:ext cx="393" cy="215"/>
              </a:xfrm>
              <a:custGeom>
                <a:avLst/>
                <a:gdLst>
                  <a:gd name="T0" fmla="*/ 0 w 1026"/>
                  <a:gd name="T1" fmla="*/ 0 h 561"/>
                  <a:gd name="T2" fmla="*/ 0 w 1026"/>
                  <a:gd name="T3" fmla="*/ 0 h 561"/>
                  <a:gd name="T4" fmla="*/ 0 w 1026"/>
                  <a:gd name="T5" fmla="*/ 0 h 561"/>
                  <a:gd name="T6" fmla="*/ 0 w 1026"/>
                  <a:gd name="T7" fmla="*/ 0 h 561"/>
                  <a:gd name="T8" fmla="*/ 0 w 1026"/>
                  <a:gd name="T9" fmla="*/ 0 h 561"/>
                  <a:gd name="T10" fmla="*/ 0 w 1026"/>
                  <a:gd name="T11" fmla="*/ 0 h 561"/>
                  <a:gd name="T12" fmla="*/ 0 w 1026"/>
                  <a:gd name="T13" fmla="*/ 0 h 561"/>
                  <a:gd name="T14" fmla="*/ 0 w 1026"/>
                  <a:gd name="T15" fmla="*/ 0 h 561"/>
                  <a:gd name="T16" fmla="*/ 0 w 1026"/>
                  <a:gd name="T17" fmla="*/ 0 h 561"/>
                  <a:gd name="T18" fmla="*/ 0 w 1026"/>
                  <a:gd name="T19" fmla="*/ 0 h 561"/>
                  <a:gd name="T20" fmla="*/ 0 w 1026"/>
                  <a:gd name="T21" fmla="*/ 0 h 561"/>
                  <a:gd name="T22" fmla="*/ 0 w 1026"/>
                  <a:gd name="T23" fmla="*/ 0 h 561"/>
                  <a:gd name="T24" fmla="*/ 0 w 1026"/>
                  <a:gd name="T25" fmla="*/ 0 h 561"/>
                  <a:gd name="T26" fmla="*/ 0 w 1026"/>
                  <a:gd name="T27" fmla="*/ 0 h 561"/>
                  <a:gd name="T28" fmla="*/ 0 w 1026"/>
                  <a:gd name="T29" fmla="*/ 0 h 561"/>
                  <a:gd name="T30" fmla="*/ 0 w 1026"/>
                  <a:gd name="T31" fmla="*/ 0 h 561"/>
                  <a:gd name="T32" fmla="*/ 0 w 1026"/>
                  <a:gd name="T33" fmla="*/ 0 h 561"/>
                  <a:gd name="T34" fmla="*/ 0 w 1026"/>
                  <a:gd name="T35" fmla="*/ 0 h 561"/>
                  <a:gd name="T36" fmla="*/ 0 w 1026"/>
                  <a:gd name="T37" fmla="*/ 0 h 561"/>
                  <a:gd name="T38" fmla="*/ 0 w 1026"/>
                  <a:gd name="T39" fmla="*/ 0 h 561"/>
                  <a:gd name="T40" fmla="*/ 0 w 1026"/>
                  <a:gd name="T41" fmla="*/ 0 h 561"/>
                  <a:gd name="T42" fmla="*/ 0 w 1026"/>
                  <a:gd name="T43" fmla="*/ 0 h 561"/>
                  <a:gd name="T44" fmla="*/ 0 w 1026"/>
                  <a:gd name="T45" fmla="*/ 0 h 561"/>
                  <a:gd name="T46" fmla="*/ 0 w 1026"/>
                  <a:gd name="T47" fmla="*/ 0 h 561"/>
                  <a:gd name="T48" fmla="*/ 0 w 1026"/>
                  <a:gd name="T49" fmla="*/ 0 h 561"/>
                  <a:gd name="T50" fmla="*/ 0 w 1026"/>
                  <a:gd name="T51" fmla="*/ 0 h 561"/>
                  <a:gd name="T52" fmla="*/ 0 w 1026"/>
                  <a:gd name="T53" fmla="*/ 0 h 561"/>
                  <a:gd name="T54" fmla="*/ 0 w 1026"/>
                  <a:gd name="T55" fmla="*/ 0 h 561"/>
                  <a:gd name="T56" fmla="*/ 0 w 1026"/>
                  <a:gd name="T57" fmla="*/ 0 h 561"/>
                  <a:gd name="T58" fmla="*/ 0 w 1026"/>
                  <a:gd name="T59" fmla="*/ 0 h 561"/>
                  <a:gd name="T60" fmla="*/ 0 w 1026"/>
                  <a:gd name="T61" fmla="*/ 0 h 561"/>
                  <a:gd name="T62" fmla="*/ 0 w 1026"/>
                  <a:gd name="T63" fmla="*/ 0 h 561"/>
                  <a:gd name="T64" fmla="*/ 0 w 1026"/>
                  <a:gd name="T65" fmla="*/ 0 h 561"/>
                  <a:gd name="T66" fmla="*/ 0 w 1026"/>
                  <a:gd name="T67" fmla="*/ 0 h 561"/>
                  <a:gd name="T68" fmla="*/ 0 w 1026"/>
                  <a:gd name="T69" fmla="*/ 0 h 561"/>
                  <a:gd name="T70" fmla="*/ 0 w 1026"/>
                  <a:gd name="T71" fmla="*/ 0 h 561"/>
                  <a:gd name="T72" fmla="*/ 0 w 1026"/>
                  <a:gd name="T73" fmla="*/ 0 h 561"/>
                  <a:gd name="T74" fmla="*/ 0 w 1026"/>
                  <a:gd name="T75" fmla="*/ 0 h 561"/>
                  <a:gd name="T76" fmla="*/ 0 w 1026"/>
                  <a:gd name="T77" fmla="*/ 0 h 561"/>
                  <a:gd name="T78" fmla="*/ 0 w 1026"/>
                  <a:gd name="T79" fmla="*/ 0 h 561"/>
                  <a:gd name="T80" fmla="*/ 0 w 1026"/>
                  <a:gd name="T81" fmla="*/ 0 h 561"/>
                  <a:gd name="T82" fmla="*/ 0 w 1026"/>
                  <a:gd name="T83" fmla="*/ 0 h 561"/>
                  <a:gd name="T84" fmla="*/ 0 w 1026"/>
                  <a:gd name="T85" fmla="*/ 0 h 561"/>
                  <a:gd name="T86" fmla="*/ 0 w 1026"/>
                  <a:gd name="T87" fmla="*/ 0 h 561"/>
                  <a:gd name="T88" fmla="*/ 0 w 1026"/>
                  <a:gd name="T89" fmla="*/ 0 h 561"/>
                  <a:gd name="T90" fmla="*/ 0 w 1026"/>
                  <a:gd name="T91" fmla="*/ 0 h 561"/>
                  <a:gd name="T92" fmla="*/ 0 w 1026"/>
                  <a:gd name="T93" fmla="*/ 0 h 561"/>
                  <a:gd name="T94" fmla="*/ 0 w 1026"/>
                  <a:gd name="T95" fmla="*/ 0 h 561"/>
                  <a:gd name="T96" fmla="*/ 0 w 1026"/>
                  <a:gd name="T97" fmla="*/ 0 h 561"/>
                  <a:gd name="T98" fmla="*/ 0 w 1026"/>
                  <a:gd name="T99" fmla="*/ 0 h 561"/>
                  <a:gd name="T100" fmla="*/ 0 w 1026"/>
                  <a:gd name="T101" fmla="*/ 0 h 561"/>
                  <a:gd name="T102" fmla="*/ 0 w 1026"/>
                  <a:gd name="T103" fmla="*/ 0 h 561"/>
                  <a:gd name="T104" fmla="*/ 0 w 1026"/>
                  <a:gd name="T105" fmla="*/ 0 h 561"/>
                  <a:gd name="T106" fmla="*/ 0 w 1026"/>
                  <a:gd name="T107" fmla="*/ 0 h 561"/>
                  <a:gd name="T108" fmla="*/ 0 w 1026"/>
                  <a:gd name="T109" fmla="*/ 0 h 561"/>
                  <a:gd name="T110" fmla="*/ 0 w 1026"/>
                  <a:gd name="T111" fmla="*/ 0 h 561"/>
                  <a:gd name="T112" fmla="*/ 0 w 1026"/>
                  <a:gd name="T113" fmla="*/ 0 h 56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26"/>
                  <a:gd name="T172" fmla="*/ 0 h 561"/>
                  <a:gd name="T173" fmla="*/ 1026 w 1026"/>
                  <a:gd name="T174" fmla="*/ 561 h 56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26" h="561">
                    <a:moveTo>
                      <a:pt x="50" y="247"/>
                    </a:moveTo>
                    <a:lnTo>
                      <a:pt x="28" y="231"/>
                    </a:lnTo>
                    <a:lnTo>
                      <a:pt x="5" y="204"/>
                    </a:lnTo>
                    <a:lnTo>
                      <a:pt x="2" y="187"/>
                    </a:lnTo>
                    <a:lnTo>
                      <a:pt x="0" y="172"/>
                    </a:lnTo>
                    <a:lnTo>
                      <a:pt x="14" y="156"/>
                    </a:lnTo>
                    <a:lnTo>
                      <a:pt x="30" y="147"/>
                    </a:lnTo>
                    <a:lnTo>
                      <a:pt x="52" y="140"/>
                    </a:lnTo>
                    <a:lnTo>
                      <a:pt x="69" y="131"/>
                    </a:lnTo>
                    <a:lnTo>
                      <a:pt x="82" y="118"/>
                    </a:lnTo>
                    <a:lnTo>
                      <a:pt x="100" y="65"/>
                    </a:lnTo>
                    <a:lnTo>
                      <a:pt x="122" y="63"/>
                    </a:lnTo>
                    <a:lnTo>
                      <a:pt x="168" y="59"/>
                    </a:lnTo>
                    <a:lnTo>
                      <a:pt x="193" y="43"/>
                    </a:lnTo>
                    <a:lnTo>
                      <a:pt x="209" y="41"/>
                    </a:lnTo>
                    <a:lnTo>
                      <a:pt x="223" y="56"/>
                    </a:lnTo>
                    <a:lnTo>
                      <a:pt x="223" y="60"/>
                    </a:lnTo>
                    <a:lnTo>
                      <a:pt x="232" y="58"/>
                    </a:lnTo>
                    <a:lnTo>
                      <a:pt x="231" y="45"/>
                    </a:lnTo>
                    <a:lnTo>
                      <a:pt x="234" y="40"/>
                    </a:lnTo>
                    <a:lnTo>
                      <a:pt x="240" y="37"/>
                    </a:lnTo>
                    <a:lnTo>
                      <a:pt x="249" y="36"/>
                    </a:lnTo>
                    <a:lnTo>
                      <a:pt x="279" y="25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292" y="12"/>
                    </a:lnTo>
                    <a:lnTo>
                      <a:pt x="309" y="9"/>
                    </a:lnTo>
                    <a:lnTo>
                      <a:pt x="323" y="1"/>
                    </a:lnTo>
                    <a:lnTo>
                      <a:pt x="328" y="0"/>
                    </a:lnTo>
                    <a:lnTo>
                      <a:pt x="334" y="1"/>
                    </a:lnTo>
                    <a:lnTo>
                      <a:pt x="354" y="21"/>
                    </a:lnTo>
                    <a:lnTo>
                      <a:pt x="373" y="34"/>
                    </a:lnTo>
                    <a:lnTo>
                      <a:pt x="389" y="55"/>
                    </a:lnTo>
                    <a:lnTo>
                      <a:pt x="394" y="81"/>
                    </a:lnTo>
                    <a:lnTo>
                      <a:pt x="400" y="87"/>
                    </a:lnTo>
                    <a:lnTo>
                      <a:pt x="409" y="87"/>
                    </a:lnTo>
                    <a:lnTo>
                      <a:pt x="416" y="87"/>
                    </a:lnTo>
                    <a:lnTo>
                      <a:pt x="419" y="91"/>
                    </a:lnTo>
                    <a:lnTo>
                      <a:pt x="416" y="100"/>
                    </a:lnTo>
                    <a:lnTo>
                      <a:pt x="401" y="110"/>
                    </a:lnTo>
                    <a:lnTo>
                      <a:pt x="397" y="123"/>
                    </a:lnTo>
                    <a:lnTo>
                      <a:pt x="386" y="128"/>
                    </a:lnTo>
                    <a:lnTo>
                      <a:pt x="376" y="134"/>
                    </a:lnTo>
                    <a:lnTo>
                      <a:pt x="375" y="142"/>
                    </a:lnTo>
                    <a:lnTo>
                      <a:pt x="376" y="149"/>
                    </a:lnTo>
                    <a:lnTo>
                      <a:pt x="384" y="154"/>
                    </a:lnTo>
                    <a:lnTo>
                      <a:pt x="400" y="154"/>
                    </a:lnTo>
                    <a:lnTo>
                      <a:pt x="408" y="153"/>
                    </a:lnTo>
                    <a:lnTo>
                      <a:pt x="411" y="156"/>
                    </a:lnTo>
                    <a:lnTo>
                      <a:pt x="411" y="160"/>
                    </a:lnTo>
                    <a:lnTo>
                      <a:pt x="417" y="163"/>
                    </a:lnTo>
                    <a:lnTo>
                      <a:pt x="430" y="176"/>
                    </a:lnTo>
                    <a:lnTo>
                      <a:pt x="441" y="179"/>
                    </a:lnTo>
                    <a:lnTo>
                      <a:pt x="445" y="180"/>
                    </a:lnTo>
                    <a:lnTo>
                      <a:pt x="449" y="191"/>
                    </a:lnTo>
                    <a:lnTo>
                      <a:pt x="470" y="186"/>
                    </a:lnTo>
                    <a:lnTo>
                      <a:pt x="480" y="190"/>
                    </a:lnTo>
                    <a:lnTo>
                      <a:pt x="481" y="194"/>
                    </a:lnTo>
                    <a:lnTo>
                      <a:pt x="491" y="194"/>
                    </a:lnTo>
                    <a:lnTo>
                      <a:pt x="494" y="200"/>
                    </a:lnTo>
                    <a:lnTo>
                      <a:pt x="445" y="225"/>
                    </a:lnTo>
                    <a:lnTo>
                      <a:pt x="452" y="251"/>
                    </a:lnTo>
                    <a:lnTo>
                      <a:pt x="456" y="269"/>
                    </a:lnTo>
                    <a:lnTo>
                      <a:pt x="472" y="277"/>
                    </a:lnTo>
                    <a:lnTo>
                      <a:pt x="478" y="282"/>
                    </a:lnTo>
                    <a:lnTo>
                      <a:pt x="496" y="277"/>
                    </a:lnTo>
                    <a:lnTo>
                      <a:pt x="521" y="276"/>
                    </a:lnTo>
                    <a:lnTo>
                      <a:pt x="522" y="284"/>
                    </a:lnTo>
                    <a:lnTo>
                      <a:pt x="521" y="298"/>
                    </a:lnTo>
                    <a:lnTo>
                      <a:pt x="524" y="302"/>
                    </a:lnTo>
                    <a:lnTo>
                      <a:pt x="532" y="302"/>
                    </a:lnTo>
                    <a:lnTo>
                      <a:pt x="538" y="310"/>
                    </a:lnTo>
                    <a:lnTo>
                      <a:pt x="547" y="309"/>
                    </a:lnTo>
                    <a:lnTo>
                      <a:pt x="552" y="316"/>
                    </a:lnTo>
                    <a:lnTo>
                      <a:pt x="566" y="313"/>
                    </a:lnTo>
                    <a:lnTo>
                      <a:pt x="565" y="309"/>
                    </a:lnTo>
                    <a:lnTo>
                      <a:pt x="574" y="309"/>
                    </a:lnTo>
                    <a:lnTo>
                      <a:pt x="579" y="317"/>
                    </a:lnTo>
                    <a:lnTo>
                      <a:pt x="583" y="318"/>
                    </a:lnTo>
                    <a:lnTo>
                      <a:pt x="588" y="306"/>
                    </a:lnTo>
                    <a:lnTo>
                      <a:pt x="593" y="307"/>
                    </a:lnTo>
                    <a:lnTo>
                      <a:pt x="596" y="313"/>
                    </a:lnTo>
                    <a:lnTo>
                      <a:pt x="601" y="313"/>
                    </a:lnTo>
                    <a:lnTo>
                      <a:pt x="605" y="298"/>
                    </a:lnTo>
                    <a:lnTo>
                      <a:pt x="610" y="298"/>
                    </a:lnTo>
                    <a:lnTo>
                      <a:pt x="619" y="303"/>
                    </a:lnTo>
                    <a:lnTo>
                      <a:pt x="634" y="303"/>
                    </a:lnTo>
                    <a:lnTo>
                      <a:pt x="632" y="314"/>
                    </a:lnTo>
                    <a:lnTo>
                      <a:pt x="648" y="313"/>
                    </a:lnTo>
                    <a:lnTo>
                      <a:pt x="640" y="292"/>
                    </a:lnTo>
                    <a:lnTo>
                      <a:pt x="649" y="295"/>
                    </a:lnTo>
                    <a:lnTo>
                      <a:pt x="690" y="314"/>
                    </a:lnTo>
                    <a:lnTo>
                      <a:pt x="684" y="321"/>
                    </a:lnTo>
                    <a:lnTo>
                      <a:pt x="745" y="318"/>
                    </a:lnTo>
                    <a:lnTo>
                      <a:pt x="756" y="314"/>
                    </a:lnTo>
                    <a:lnTo>
                      <a:pt x="772" y="304"/>
                    </a:lnTo>
                    <a:lnTo>
                      <a:pt x="787" y="300"/>
                    </a:lnTo>
                    <a:lnTo>
                      <a:pt x="798" y="299"/>
                    </a:lnTo>
                    <a:lnTo>
                      <a:pt x="817" y="303"/>
                    </a:lnTo>
                    <a:lnTo>
                      <a:pt x="839" y="311"/>
                    </a:lnTo>
                    <a:lnTo>
                      <a:pt x="847" y="311"/>
                    </a:lnTo>
                    <a:lnTo>
                      <a:pt x="855" y="309"/>
                    </a:lnTo>
                    <a:lnTo>
                      <a:pt x="861" y="299"/>
                    </a:lnTo>
                    <a:lnTo>
                      <a:pt x="872" y="288"/>
                    </a:lnTo>
                    <a:lnTo>
                      <a:pt x="886" y="281"/>
                    </a:lnTo>
                    <a:lnTo>
                      <a:pt x="889" y="277"/>
                    </a:lnTo>
                    <a:lnTo>
                      <a:pt x="899" y="271"/>
                    </a:lnTo>
                    <a:lnTo>
                      <a:pt x="910" y="269"/>
                    </a:lnTo>
                    <a:lnTo>
                      <a:pt x="925" y="270"/>
                    </a:lnTo>
                    <a:lnTo>
                      <a:pt x="935" y="269"/>
                    </a:lnTo>
                    <a:lnTo>
                      <a:pt x="947" y="249"/>
                    </a:lnTo>
                    <a:lnTo>
                      <a:pt x="955" y="242"/>
                    </a:lnTo>
                    <a:lnTo>
                      <a:pt x="968" y="241"/>
                    </a:lnTo>
                    <a:lnTo>
                      <a:pt x="974" y="249"/>
                    </a:lnTo>
                    <a:lnTo>
                      <a:pt x="988" y="255"/>
                    </a:lnTo>
                    <a:lnTo>
                      <a:pt x="1008" y="252"/>
                    </a:lnTo>
                    <a:lnTo>
                      <a:pt x="1016" y="252"/>
                    </a:lnTo>
                    <a:lnTo>
                      <a:pt x="1026" y="260"/>
                    </a:lnTo>
                    <a:lnTo>
                      <a:pt x="1023" y="263"/>
                    </a:lnTo>
                    <a:lnTo>
                      <a:pt x="1018" y="263"/>
                    </a:lnTo>
                    <a:lnTo>
                      <a:pt x="1001" y="267"/>
                    </a:lnTo>
                    <a:lnTo>
                      <a:pt x="991" y="281"/>
                    </a:lnTo>
                    <a:lnTo>
                      <a:pt x="977" y="303"/>
                    </a:lnTo>
                    <a:lnTo>
                      <a:pt x="955" y="336"/>
                    </a:lnTo>
                    <a:lnTo>
                      <a:pt x="925" y="368"/>
                    </a:lnTo>
                    <a:lnTo>
                      <a:pt x="914" y="394"/>
                    </a:lnTo>
                    <a:lnTo>
                      <a:pt x="908" y="401"/>
                    </a:lnTo>
                    <a:lnTo>
                      <a:pt x="903" y="402"/>
                    </a:lnTo>
                    <a:lnTo>
                      <a:pt x="889" y="398"/>
                    </a:lnTo>
                    <a:lnTo>
                      <a:pt x="878" y="398"/>
                    </a:lnTo>
                    <a:lnTo>
                      <a:pt x="872" y="404"/>
                    </a:lnTo>
                    <a:lnTo>
                      <a:pt x="872" y="411"/>
                    </a:lnTo>
                    <a:lnTo>
                      <a:pt x="877" y="422"/>
                    </a:lnTo>
                    <a:lnTo>
                      <a:pt x="880" y="431"/>
                    </a:lnTo>
                    <a:lnTo>
                      <a:pt x="877" y="435"/>
                    </a:lnTo>
                    <a:lnTo>
                      <a:pt x="866" y="437"/>
                    </a:lnTo>
                    <a:lnTo>
                      <a:pt x="858" y="433"/>
                    </a:lnTo>
                    <a:lnTo>
                      <a:pt x="845" y="419"/>
                    </a:lnTo>
                    <a:lnTo>
                      <a:pt x="837" y="418"/>
                    </a:lnTo>
                    <a:lnTo>
                      <a:pt x="833" y="420"/>
                    </a:lnTo>
                    <a:lnTo>
                      <a:pt x="831" y="431"/>
                    </a:lnTo>
                    <a:lnTo>
                      <a:pt x="823" y="440"/>
                    </a:lnTo>
                    <a:lnTo>
                      <a:pt x="811" y="442"/>
                    </a:lnTo>
                    <a:lnTo>
                      <a:pt x="797" y="437"/>
                    </a:lnTo>
                    <a:lnTo>
                      <a:pt x="789" y="430"/>
                    </a:lnTo>
                    <a:lnTo>
                      <a:pt x="779" y="427"/>
                    </a:lnTo>
                    <a:lnTo>
                      <a:pt x="751" y="438"/>
                    </a:lnTo>
                    <a:lnTo>
                      <a:pt x="720" y="456"/>
                    </a:lnTo>
                    <a:lnTo>
                      <a:pt x="699" y="464"/>
                    </a:lnTo>
                    <a:lnTo>
                      <a:pt x="682" y="469"/>
                    </a:lnTo>
                    <a:lnTo>
                      <a:pt x="662" y="480"/>
                    </a:lnTo>
                    <a:lnTo>
                      <a:pt x="648" y="484"/>
                    </a:lnTo>
                    <a:lnTo>
                      <a:pt x="634" y="481"/>
                    </a:lnTo>
                    <a:lnTo>
                      <a:pt x="618" y="477"/>
                    </a:lnTo>
                    <a:lnTo>
                      <a:pt x="608" y="478"/>
                    </a:lnTo>
                    <a:lnTo>
                      <a:pt x="599" y="484"/>
                    </a:lnTo>
                    <a:lnTo>
                      <a:pt x="576" y="485"/>
                    </a:lnTo>
                    <a:lnTo>
                      <a:pt x="565" y="489"/>
                    </a:lnTo>
                    <a:lnTo>
                      <a:pt x="547" y="506"/>
                    </a:lnTo>
                    <a:lnTo>
                      <a:pt x="536" y="513"/>
                    </a:lnTo>
                    <a:lnTo>
                      <a:pt x="499" y="515"/>
                    </a:lnTo>
                    <a:lnTo>
                      <a:pt x="481" y="520"/>
                    </a:lnTo>
                    <a:lnTo>
                      <a:pt x="456" y="528"/>
                    </a:lnTo>
                    <a:lnTo>
                      <a:pt x="433" y="518"/>
                    </a:lnTo>
                    <a:lnTo>
                      <a:pt x="420" y="517"/>
                    </a:lnTo>
                    <a:lnTo>
                      <a:pt x="401" y="525"/>
                    </a:lnTo>
                    <a:lnTo>
                      <a:pt x="394" y="524"/>
                    </a:lnTo>
                    <a:lnTo>
                      <a:pt x="390" y="518"/>
                    </a:lnTo>
                    <a:lnTo>
                      <a:pt x="389" y="507"/>
                    </a:lnTo>
                    <a:lnTo>
                      <a:pt x="401" y="456"/>
                    </a:lnTo>
                    <a:lnTo>
                      <a:pt x="401" y="442"/>
                    </a:lnTo>
                    <a:lnTo>
                      <a:pt x="390" y="429"/>
                    </a:lnTo>
                    <a:lnTo>
                      <a:pt x="384" y="431"/>
                    </a:lnTo>
                    <a:lnTo>
                      <a:pt x="378" y="430"/>
                    </a:lnTo>
                    <a:lnTo>
                      <a:pt x="373" y="419"/>
                    </a:lnTo>
                    <a:lnTo>
                      <a:pt x="364" y="419"/>
                    </a:lnTo>
                    <a:lnTo>
                      <a:pt x="332" y="434"/>
                    </a:lnTo>
                    <a:lnTo>
                      <a:pt x="301" y="435"/>
                    </a:lnTo>
                    <a:lnTo>
                      <a:pt x="300" y="446"/>
                    </a:lnTo>
                    <a:lnTo>
                      <a:pt x="307" y="474"/>
                    </a:lnTo>
                    <a:lnTo>
                      <a:pt x="307" y="495"/>
                    </a:lnTo>
                    <a:lnTo>
                      <a:pt x="304" y="509"/>
                    </a:lnTo>
                    <a:lnTo>
                      <a:pt x="296" y="511"/>
                    </a:lnTo>
                    <a:lnTo>
                      <a:pt x="295" y="496"/>
                    </a:lnTo>
                    <a:lnTo>
                      <a:pt x="289" y="495"/>
                    </a:lnTo>
                    <a:lnTo>
                      <a:pt x="284" y="497"/>
                    </a:lnTo>
                    <a:lnTo>
                      <a:pt x="282" y="500"/>
                    </a:lnTo>
                    <a:lnTo>
                      <a:pt x="281" y="529"/>
                    </a:lnTo>
                    <a:lnTo>
                      <a:pt x="278" y="537"/>
                    </a:lnTo>
                    <a:lnTo>
                      <a:pt x="273" y="540"/>
                    </a:lnTo>
                    <a:lnTo>
                      <a:pt x="271" y="555"/>
                    </a:lnTo>
                    <a:lnTo>
                      <a:pt x="267" y="560"/>
                    </a:lnTo>
                    <a:lnTo>
                      <a:pt x="256" y="561"/>
                    </a:lnTo>
                    <a:lnTo>
                      <a:pt x="243" y="561"/>
                    </a:lnTo>
                    <a:lnTo>
                      <a:pt x="227" y="553"/>
                    </a:lnTo>
                    <a:lnTo>
                      <a:pt x="210" y="549"/>
                    </a:lnTo>
                    <a:lnTo>
                      <a:pt x="191" y="550"/>
                    </a:lnTo>
                    <a:lnTo>
                      <a:pt x="180" y="557"/>
                    </a:lnTo>
                    <a:lnTo>
                      <a:pt x="171" y="551"/>
                    </a:lnTo>
                    <a:lnTo>
                      <a:pt x="168" y="531"/>
                    </a:lnTo>
                    <a:lnTo>
                      <a:pt x="149" y="504"/>
                    </a:lnTo>
                    <a:lnTo>
                      <a:pt x="133" y="492"/>
                    </a:lnTo>
                    <a:lnTo>
                      <a:pt x="108" y="478"/>
                    </a:lnTo>
                    <a:lnTo>
                      <a:pt x="83" y="475"/>
                    </a:lnTo>
                    <a:lnTo>
                      <a:pt x="82" y="469"/>
                    </a:lnTo>
                    <a:lnTo>
                      <a:pt x="91" y="463"/>
                    </a:lnTo>
                    <a:lnTo>
                      <a:pt x="94" y="455"/>
                    </a:lnTo>
                    <a:lnTo>
                      <a:pt x="86" y="442"/>
                    </a:lnTo>
                    <a:lnTo>
                      <a:pt x="88" y="434"/>
                    </a:lnTo>
                    <a:lnTo>
                      <a:pt x="103" y="420"/>
                    </a:lnTo>
                    <a:lnTo>
                      <a:pt x="103" y="413"/>
                    </a:lnTo>
                    <a:lnTo>
                      <a:pt x="96" y="405"/>
                    </a:lnTo>
                    <a:lnTo>
                      <a:pt x="96" y="397"/>
                    </a:lnTo>
                    <a:lnTo>
                      <a:pt x="102" y="382"/>
                    </a:lnTo>
                    <a:lnTo>
                      <a:pt x="108" y="368"/>
                    </a:lnTo>
                    <a:lnTo>
                      <a:pt x="108" y="358"/>
                    </a:lnTo>
                    <a:lnTo>
                      <a:pt x="100" y="346"/>
                    </a:lnTo>
                    <a:lnTo>
                      <a:pt x="78" y="322"/>
                    </a:lnTo>
                    <a:lnTo>
                      <a:pt x="74" y="306"/>
                    </a:lnTo>
                    <a:lnTo>
                      <a:pt x="75" y="284"/>
                    </a:lnTo>
                    <a:lnTo>
                      <a:pt x="80" y="277"/>
                    </a:lnTo>
                    <a:lnTo>
                      <a:pt x="91" y="270"/>
                    </a:lnTo>
                    <a:lnTo>
                      <a:pt x="97" y="262"/>
                    </a:lnTo>
                    <a:lnTo>
                      <a:pt x="96" y="255"/>
                    </a:lnTo>
                    <a:lnTo>
                      <a:pt x="89" y="253"/>
                    </a:lnTo>
                    <a:lnTo>
                      <a:pt x="77" y="258"/>
                    </a:lnTo>
                    <a:lnTo>
                      <a:pt x="61" y="253"/>
                    </a:lnTo>
                    <a:lnTo>
                      <a:pt x="50" y="247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2" name="Freeform 76"/>
              <p:cNvSpPr>
                <a:spLocks/>
              </p:cNvSpPr>
              <p:nvPr/>
            </p:nvSpPr>
            <p:spPr bwMode="auto">
              <a:xfrm>
                <a:off x="2227" y="2984"/>
                <a:ext cx="261" cy="383"/>
              </a:xfrm>
              <a:custGeom>
                <a:avLst/>
                <a:gdLst>
                  <a:gd name="T0" fmla="*/ 0 w 680"/>
                  <a:gd name="T1" fmla="*/ 0 h 998"/>
                  <a:gd name="T2" fmla="*/ 0 w 680"/>
                  <a:gd name="T3" fmla="*/ 0 h 998"/>
                  <a:gd name="T4" fmla="*/ 0 w 680"/>
                  <a:gd name="T5" fmla="*/ 0 h 998"/>
                  <a:gd name="T6" fmla="*/ 0 w 680"/>
                  <a:gd name="T7" fmla="*/ 0 h 998"/>
                  <a:gd name="T8" fmla="*/ 0 w 680"/>
                  <a:gd name="T9" fmla="*/ 0 h 998"/>
                  <a:gd name="T10" fmla="*/ 0 w 680"/>
                  <a:gd name="T11" fmla="*/ 0 h 998"/>
                  <a:gd name="T12" fmla="*/ 0 w 680"/>
                  <a:gd name="T13" fmla="*/ 0 h 998"/>
                  <a:gd name="T14" fmla="*/ 0 w 680"/>
                  <a:gd name="T15" fmla="*/ 0 h 998"/>
                  <a:gd name="T16" fmla="*/ 0 w 680"/>
                  <a:gd name="T17" fmla="*/ 0 h 998"/>
                  <a:gd name="T18" fmla="*/ 0 w 680"/>
                  <a:gd name="T19" fmla="*/ 0 h 998"/>
                  <a:gd name="T20" fmla="*/ 0 w 680"/>
                  <a:gd name="T21" fmla="*/ 0 h 998"/>
                  <a:gd name="T22" fmla="*/ 0 w 680"/>
                  <a:gd name="T23" fmla="*/ 0 h 998"/>
                  <a:gd name="T24" fmla="*/ 0 w 680"/>
                  <a:gd name="T25" fmla="*/ 0 h 998"/>
                  <a:gd name="T26" fmla="*/ 0 w 680"/>
                  <a:gd name="T27" fmla="*/ 0 h 998"/>
                  <a:gd name="T28" fmla="*/ 0 w 680"/>
                  <a:gd name="T29" fmla="*/ 0 h 998"/>
                  <a:gd name="T30" fmla="*/ 0 w 680"/>
                  <a:gd name="T31" fmla="*/ 0 h 998"/>
                  <a:gd name="T32" fmla="*/ 0 w 680"/>
                  <a:gd name="T33" fmla="*/ 0 h 998"/>
                  <a:gd name="T34" fmla="*/ 0 w 680"/>
                  <a:gd name="T35" fmla="*/ 0 h 998"/>
                  <a:gd name="T36" fmla="*/ 0 w 680"/>
                  <a:gd name="T37" fmla="*/ 0 h 998"/>
                  <a:gd name="T38" fmla="*/ 0 w 680"/>
                  <a:gd name="T39" fmla="*/ 0 h 998"/>
                  <a:gd name="T40" fmla="*/ 0 w 680"/>
                  <a:gd name="T41" fmla="*/ 0 h 998"/>
                  <a:gd name="T42" fmla="*/ 0 w 680"/>
                  <a:gd name="T43" fmla="*/ 0 h 998"/>
                  <a:gd name="T44" fmla="*/ 0 w 680"/>
                  <a:gd name="T45" fmla="*/ 0 h 998"/>
                  <a:gd name="T46" fmla="*/ 0 w 680"/>
                  <a:gd name="T47" fmla="*/ 0 h 998"/>
                  <a:gd name="T48" fmla="*/ 0 w 680"/>
                  <a:gd name="T49" fmla="*/ 0 h 998"/>
                  <a:gd name="T50" fmla="*/ 0 w 680"/>
                  <a:gd name="T51" fmla="*/ 0 h 998"/>
                  <a:gd name="T52" fmla="*/ 0 w 680"/>
                  <a:gd name="T53" fmla="*/ 0 h 998"/>
                  <a:gd name="T54" fmla="*/ 0 w 680"/>
                  <a:gd name="T55" fmla="*/ 0 h 998"/>
                  <a:gd name="T56" fmla="*/ 0 w 680"/>
                  <a:gd name="T57" fmla="*/ 0 h 998"/>
                  <a:gd name="T58" fmla="*/ 0 w 680"/>
                  <a:gd name="T59" fmla="*/ 0 h 998"/>
                  <a:gd name="T60" fmla="*/ 0 w 680"/>
                  <a:gd name="T61" fmla="*/ 0 h 998"/>
                  <a:gd name="T62" fmla="*/ 0 w 680"/>
                  <a:gd name="T63" fmla="*/ 0 h 998"/>
                  <a:gd name="T64" fmla="*/ 0 w 680"/>
                  <a:gd name="T65" fmla="*/ 0 h 998"/>
                  <a:gd name="T66" fmla="*/ 0 w 680"/>
                  <a:gd name="T67" fmla="*/ 0 h 998"/>
                  <a:gd name="T68" fmla="*/ 0 w 680"/>
                  <a:gd name="T69" fmla="*/ 0 h 998"/>
                  <a:gd name="T70" fmla="*/ 0 w 680"/>
                  <a:gd name="T71" fmla="*/ 0 h 998"/>
                  <a:gd name="T72" fmla="*/ 0 w 680"/>
                  <a:gd name="T73" fmla="*/ 0 h 998"/>
                  <a:gd name="T74" fmla="*/ 0 w 680"/>
                  <a:gd name="T75" fmla="*/ 0 h 998"/>
                  <a:gd name="T76" fmla="*/ 0 w 680"/>
                  <a:gd name="T77" fmla="*/ 0 h 998"/>
                  <a:gd name="T78" fmla="*/ 0 w 680"/>
                  <a:gd name="T79" fmla="*/ 0 h 998"/>
                  <a:gd name="T80" fmla="*/ 0 w 680"/>
                  <a:gd name="T81" fmla="*/ 0 h 998"/>
                  <a:gd name="T82" fmla="*/ 0 w 680"/>
                  <a:gd name="T83" fmla="*/ 0 h 998"/>
                  <a:gd name="T84" fmla="*/ 0 w 680"/>
                  <a:gd name="T85" fmla="*/ 0 h 998"/>
                  <a:gd name="T86" fmla="*/ 0 w 680"/>
                  <a:gd name="T87" fmla="*/ 0 h 998"/>
                  <a:gd name="T88" fmla="*/ 0 w 680"/>
                  <a:gd name="T89" fmla="*/ 0 h 998"/>
                  <a:gd name="T90" fmla="*/ 0 w 680"/>
                  <a:gd name="T91" fmla="*/ 0 h 998"/>
                  <a:gd name="T92" fmla="*/ 0 w 680"/>
                  <a:gd name="T93" fmla="*/ 0 h 998"/>
                  <a:gd name="T94" fmla="*/ 0 w 680"/>
                  <a:gd name="T95" fmla="*/ 0 h 998"/>
                  <a:gd name="T96" fmla="*/ 0 w 680"/>
                  <a:gd name="T97" fmla="*/ 0 h 998"/>
                  <a:gd name="T98" fmla="*/ 0 w 680"/>
                  <a:gd name="T99" fmla="*/ 0 h 998"/>
                  <a:gd name="T100" fmla="*/ 0 w 680"/>
                  <a:gd name="T101" fmla="*/ 0 h 998"/>
                  <a:gd name="T102" fmla="*/ 0 w 680"/>
                  <a:gd name="T103" fmla="*/ 0 h 998"/>
                  <a:gd name="T104" fmla="*/ 0 w 680"/>
                  <a:gd name="T105" fmla="*/ 0 h 998"/>
                  <a:gd name="T106" fmla="*/ 0 w 680"/>
                  <a:gd name="T107" fmla="*/ 0 h 998"/>
                  <a:gd name="T108" fmla="*/ 0 w 680"/>
                  <a:gd name="T109" fmla="*/ 0 h 998"/>
                  <a:gd name="T110" fmla="*/ 0 w 680"/>
                  <a:gd name="T111" fmla="*/ 0 h 998"/>
                  <a:gd name="T112" fmla="*/ 0 w 680"/>
                  <a:gd name="T113" fmla="*/ 0 h 9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80"/>
                  <a:gd name="T172" fmla="*/ 0 h 998"/>
                  <a:gd name="T173" fmla="*/ 680 w 680"/>
                  <a:gd name="T174" fmla="*/ 998 h 9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80" h="998">
                    <a:moveTo>
                      <a:pt x="169" y="219"/>
                    </a:moveTo>
                    <a:lnTo>
                      <a:pt x="166" y="204"/>
                    </a:lnTo>
                    <a:lnTo>
                      <a:pt x="161" y="171"/>
                    </a:lnTo>
                    <a:lnTo>
                      <a:pt x="146" y="138"/>
                    </a:lnTo>
                    <a:lnTo>
                      <a:pt x="124" y="116"/>
                    </a:lnTo>
                    <a:lnTo>
                      <a:pt x="130" y="98"/>
                    </a:lnTo>
                    <a:lnTo>
                      <a:pt x="138" y="81"/>
                    </a:lnTo>
                    <a:lnTo>
                      <a:pt x="150" y="72"/>
                    </a:lnTo>
                    <a:lnTo>
                      <a:pt x="175" y="64"/>
                    </a:lnTo>
                    <a:lnTo>
                      <a:pt x="193" y="59"/>
                    </a:lnTo>
                    <a:lnTo>
                      <a:pt x="230" y="57"/>
                    </a:lnTo>
                    <a:lnTo>
                      <a:pt x="241" y="50"/>
                    </a:lnTo>
                    <a:lnTo>
                      <a:pt x="259" y="33"/>
                    </a:lnTo>
                    <a:lnTo>
                      <a:pt x="270" y="29"/>
                    </a:lnTo>
                    <a:lnTo>
                      <a:pt x="293" y="28"/>
                    </a:lnTo>
                    <a:lnTo>
                      <a:pt x="302" y="22"/>
                    </a:lnTo>
                    <a:lnTo>
                      <a:pt x="312" y="21"/>
                    </a:lnTo>
                    <a:lnTo>
                      <a:pt x="328" y="25"/>
                    </a:lnTo>
                    <a:lnTo>
                      <a:pt x="342" y="28"/>
                    </a:lnTo>
                    <a:lnTo>
                      <a:pt x="356" y="24"/>
                    </a:lnTo>
                    <a:lnTo>
                      <a:pt x="376" y="13"/>
                    </a:lnTo>
                    <a:lnTo>
                      <a:pt x="393" y="8"/>
                    </a:lnTo>
                    <a:lnTo>
                      <a:pt x="414" y="0"/>
                    </a:lnTo>
                    <a:lnTo>
                      <a:pt x="403" y="22"/>
                    </a:lnTo>
                    <a:lnTo>
                      <a:pt x="414" y="44"/>
                    </a:lnTo>
                    <a:lnTo>
                      <a:pt x="425" y="59"/>
                    </a:lnTo>
                    <a:lnTo>
                      <a:pt x="425" y="79"/>
                    </a:lnTo>
                    <a:lnTo>
                      <a:pt x="415" y="105"/>
                    </a:lnTo>
                    <a:lnTo>
                      <a:pt x="430" y="105"/>
                    </a:lnTo>
                    <a:lnTo>
                      <a:pt x="456" y="112"/>
                    </a:lnTo>
                    <a:lnTo>
                      <a:pt x="466" y="117"/>
                    </a:lnTo>
                    <a:lnTo>
                      <a:pt x="472" y="135"/>
                    </a:lnTo>
                    <a:lnTo>
                      <a:pt x="472" y="153"/>
                    </a:lnTo>
                    <a:lnTo>
                      <a:pt x="488" y="153"/>
                    </a:lnTo>
                    <a:lnTo>
                      <a:pt x="510" y="146"/>
                    </a:lnTo>
                    <a:lnTo>
                      <a:pt x="549" y="144"/>
                    </a:lnTo>
                    <a:lnTo>
                      <a:pt x="553" y="156"/>
                    </a:lnTo>
                    <a:lnTo>
                      <a:pt x="571" y="166"/>
                    </a:lnTo>
                    <a:lnTo>
                      <a:pt x="616" y="177"/>
                    </a:lnTo>
                    <a:lnTo>
                      <a:pt x="649" y="172"/>
                    </a:lnTo>
                    <a:lnTo>
                      <a:pt x="677" y="188"/>
                    </a:lnTo>
                    <a:lnTo>
                      <a:pt x="680" y="210"/>
                    </a:lnTo>
                    <a:lnTo>
                      <a:pt x="671" y="225"/>
                    </a:lnTo>
                    <a:lnTo>
                      <a:pt x="654" y="228"/>
                    </a:lnTo>
                    <a:lnTo>
                      <a:pt x="635" y="230"/>
                    </a:lnTo>
                    <a:lnTo>
                      <a:pt x="624" y="237"/>
                    </a:lnTo>
                    <a:lnTo>
                      <a:pt x="616" y="248"/>
                    </a:lnTo>
                    <a:lnTo>
                      <a:pt x="611" y="286"/>
                    </a:lnTo>
                    <a:lnTo>
                      <a:pt x="605" y="314"/>
                    </a:lnTo>
                    <a:lnTo>
                      <a:pt x="607" y="341"/>
                    </a:lnTo>
                    <a:lnTo>
                      <a:pt x="604" y="350"/>
                    </a:lnTo>
                    <a:lnTo>
                      <a:pt x="594" y="361"/>
                    </a:lnTo>
                    <a:lnTo>
                      <a:pt x="579" y="371"/>
                    </a:lnTo>
                    <a:lnTo>
                      <a:pt x="569" y="379"/>
                    </a:lnTo>
                    <a:lnTo>
                      <a:pt x="560" y="396"/>
                    </a:lnTo>
                    <a:lnTo>
                      <a:pt x="560" y="418"/>
                    </a:lnTo>
                    <a:lnTo>
                      <a:pt x="560" y="480"/>
                    </a:lnTo>
                    <a:lnTo>
                      <a:pt x="552" y="490"/>
                    </a:lnTo>
                    <a:lnTo>
                      <a:pt x="535" y="506"/>
                    </a:lnTo>
                    <a:lnTo>
                      <a:pt x="517" y="528"/>
                    </a:lnTo>
                    <a:lnTo>
                      <a:pt x="516" y="536"/>
                    </a:lnTo>
                    <a:lnTo>
                      <a:pt x="517" y="546"/>
                    </a:lnTo>
                    <a:lnTo>
                      <a:pt x="533" y="563"/>
                    </a:lnTo>
                    <a:lnTo>
                      <a:pt x="569" y="583"/>
                    </a:lnTo>
                    <a:lnTo>
                      <a:pt x="600" y="601"/>
                    </a:lnTo>
                    <a:lnTo>
                      <a:pt x="611" y="612"/>
                    </a:lnTo>
                    <a:lnTo>
                      <a:pt x="611" y="633"/>
                    </a:lnTo>
                    <a:lnTo>
                      <a:pt x="607" y="662"/>
                    </a:lnTo>
                    <a:lnTo>
                      <a:pt x="600" y="688"/>
                    </a:lnTo>
                    <a:lnTo>
                      <a:pt x="594" y="707"/>
                    </a:lnTo>
                    <a:lnTo>
                      <a:pt x="600" y="725"/>
                    </a:lnTo>
                    <a:lnTo>
                      <a:pt x="632" y="751"/>
                    </a:lnTo>
                    <a:lnTo>
                      <a:pt x="643" y="769"/>
                    </a:lnTo>
                    <a:lnTo>
                      <a:pt x="649" y="796"/>
                    </a:lnTo>
                    <a:lnTo>
                      <a:pt x="641" y="804"/>
                    </a:lnTo>
                    <a:lnTo>
                      <a:pt x="566" y="819"/>
                    </a:lnTo>
                    <a:lnTo>
                      <a:pt x="553" y="825"/>
                    </a:lnTo>
                    <a:lnTo>
                      <a:pt x="549" y="830"/>
                    </a:lnTo>
                    <a:lnTo>
                      <a:pt x="550" y="840"/>
                    </a:lnTo>
                    <a:lnTo>
                      <a:pt x="563" y="858"/>
                    </a:lnTo>
                    <a:lnTo>
                      <a:pt x="564" y="873"/>
                    </a:lnTo>
                    <a:lnTo>
                      <a:pt x="563" y="891"/>
                    </a:lnTo>
                    <a:lnTo>
                      <a:pt x="547" y="921"/>
                    </a:lnTo>
                    <a:lnTo>
                      <a:pt x="531" y="917"/>
                    </a:lnTo>
                    <a:lnTo>
                      <a:pt x="519" y="922"/>
                    </a:lnTo>
                    <a:lnTo>
                      <a:pt x="500" y="922"/>
                    </a:lnTo>
                    <a:lnTo>
                      <a:pt x="483" y="928"/>
                    </a:lnTo>
                    <a:lnTo>
                      <a:pt x="472" y="920"/>
                    </a:lnTo>
                    <a:lnTo>
                      <a:pt x="461" y="920"/>
                    </a:lnTo>
                    <a:lnTo>
                      <a:pt x="464" y="938"/>
                    </a:lnTo>
                    <a:lnTo>
                      <a:pt x="473" y="949"/>
                    </a:lnTo>
                    <a:lnTo>
                      <a:pt x="466" y="971"/>
                    </a:lnTo>
                    <a:lnTo>
                      <a:pt x="445" y="978"/>
                    </a:lnTo>
                    <a:lnTo>
                      <a:pt x="404" y="972"/>
                    </a:lnTo>
                    <a:lnTo>
                      <a:pt x="392" y="969"/>
                    </a:lnTo>
                    <a:lnTo>
                      <a:pt x="376" y="976"/>
                    </a:lnTo>
                    <a:lnTo>
                      <a:pt x="356" y="975"/>
                    </a:lnTo>
                    <a:lnTo>
                      <a:pt x="337" y="990"/>
                    </a:lnTo>
                    <a:lnTo>
                      <a:pt x="320" y="991"/>
                    </a:lnTo>
                    <a:lnTo>
                      <a:pt x="309" y="995"/>
                    </a:lnTo>
                    <a:lnTo>
                      <a:pt x="292" y="989"/>
                    </a:lnTo>
                    <a:lnTo>
                      <a:pt x="282" y="998"/>
                    </a:lnTo>
                    <a:lnTo>
                      <a:pt x="274" y="993"/>
                    </a:lnTo>
                    <a:lnTo>
                      <a:pt x="266" y="997"/>
                    </a:lnTo>
                    <a:lnTo>
                      <a:pt x="243" y="986"/>
                    </a:lnTo>
                    <a:lnTo>
                      <a:pt x="237" y="960"/>
                    </a:lnTo>
                    <a:lnTo>
                      <a:pt x="229" y="938"/>
                    </a:lnTo>
                    <a:lnTo>
                      <a:pt x="227" y="921"/>
                    </a:lnTo>
                    <a:lnTo>
                      <a:pt x="223" y="910"/>
                    </a:lnTo>
                    <a:lnTo>
                      <a:pt x="212" y="904"/>
                    </a:lnTo>
                    <a:lnTo>
                      <a:pt x="197" y="906"/>
                    </a:lnTo>
                    <a:lnTo>
                      <a:pt x="179" y="899"/>
                    </a:lnTo>
                    <a:lnTo>
                      <a:pt x="164" y="888"/>
                    </a:lnTo>
                    <a:lnTo>
                      <a:pt x="158" y="882"/>
                    </a:lnTo>
                    <a:lnTo>
                      <a:pt x="161" y="902"/>
                    </a:lnTo>
                    <a:lnTo>
                      <a:pt x="158" y="911"/>
                    </a:lnTo>
                    <a:lnTo>
                      <a:pt x="143" y="917"/>
                    </a:lnTo>
                    <a:lnTo>
                      <a:pt x="136" y="929"/>
                    </a:lnTo>
                    <a:lnTo>
                      <a:pt x="124" y="936"/>
                    </a:lnTo>
                    <a:lnTo>
                      <a:pt x="111" y="933"/>
                    </a:lnTo>
                    <a:lnTo>
                      <a:pt x="99" y="932"/>
                    </a:lnTo>
                    <a:lnTo>
                      <a:pt x="80" y="920"/>
                    </a:lnTo>
                    <a:lnTo>
                      <a:pt x="80" y="909"/>
                    </a:lnTo>
                    <a:lnTo>
                      <a:pt x="69" y="900"/>
                    </a:lnTo>
                    <a:lnTo>
                      <a:pt x="69" y="891"/>
                    </a:lnTo>
                    <a:lnTo>
                      <a:pt x="63" y="888"/>
                    </a:lnTo>
                    <a:lnTo>
                      <a:pt x="58" y="877"/>
                    </a:lnTo>
                    <a:lnTo>
                      <a:pt x="52" y="877"/>
                    </a:lnTo>
                    <a:lnTo>
                      <a:pt x="41" y="881"/>
                    </a:lnTo>
                    <a:lnTo>
                      <a:pt x="23" y="880"/>
                    </a:lnTo>
                    <a:lnTo>
                      <a:pt x="8" y="845"/>
                    </a:lnTo>
                    <a:lnTo>
                      <a:pt x="0" y="826"/>
                    </a:lnTo>
                    <a:lnTo>
                      <a:pt x="3" y="818"/>
                    </a:lnTo>
                    <a:lnTo>
                      <a:pt x="0" y="802"/>
                    </a:lnTo>
                    <a:lnTo>
                      <a:pt x="8" y="801"/>
                    </a:lnTo>
                    <a:lnTo>
                      <a:pt x="20" y="793"/>
                    </a:lnTo>
                    <a:lnTo>
                      <a:pt x="41" y="758"/>
                    </a:lnTo>
                    <a:lnTo>
                      <a:pt x="42" y="723"/>
                    </a:lnTo>
                    <a:lnTo>
                      <a:pt x="55" y="706"/>
                    </a:lnTo>
                    <a:lnTo>
                      <a:pt x="70" y="698"/>
                    </a:lnTo>
                    <a:lnTo>
                      <a:pt x="83" y="672"/>
                    </a:lnTo>
                    <a:lnTo>
                      <a:pt x="102" y="654"/>
                    </a:lnTo>
                    <a:lnTo>
                      <a:pt x="116" y="638"/>
                    </a:lnTo>
                    <a:lnTo>
                      <a:pt x="119" y="611"/>
                    </a:lnTo>
                    <a:lnTo>
                      <a:pt x="100" y="598"/>
                    </a:lnTo>
                    <a:lnTo>
                      <a:pt x="106" y="569"/>
                    </a:lnTo>
                    <a:lnTo>
                      <a:pt x="105" y="545"/>
                    </a:lnTo>
                    <a:lnTo>
                      <a:pt x="106" y="516"/>
                    </a:lnTo>
                    <a:lnTo>
                      <a:pt x="114" y="506"/>
                    </a:lnTo>
                    <a:lnTo>
                      <a:pt x="116" y="495"/>
                    </a:lnTo>
                    <a:lnTo>
                      <a:pt x="106" y="487"/>
                    </a:lnTo>
                    <a:lnTo>
                      <a:pt x="95" y="477"/>
                    </a:lnTo>
                    <a:lnTo>
                      <a:pt x="102" y="465"/>
                    </a:lnTo>
                    <a:lnTo>
                      <a:pt x="121" y="466"/>
                    </a:lnTo>
                    <a:lnTo>
                      <a:pt x="138" y="473"/>
                    </a:lnTo>
                    <a:lnTo>
                      <a:pt x="152" y="480"/>
                    </a:lnTo>
                    <a:lnTo>
                      <a:pt x="161" y="474"/>
                    </a:lnTo>
                    <a:lnTo>
                      <a:pt x="163" y="459"/>
                    </a:lnTo>
                    <a:lnTo>
                      <a:pt x="174" y="459"/>
                    </a:lnTo>
                    <a:lnTo>
                      <a:pt x="186" y="472"/>
                    </a:lnTo>
                    <a:lnTo>
                      <a:pt x="199" y="465"/>
                    </a:lnTo>
                    <a:lnTo>
                      <a:pt x="208" y="447"/>
                    </a:lnTo>
                    <a:lnTo>
                      <a:pt x="208" y="415"/>
                    </a:lnTo>
                    <a:lnTo>
                      <a:pt x="237" y="393"/>
                    </a:lnTo>
                    <a:lnTo>
                      <a:pt x="243" y="389"/>
                    </a:lnTo>
                    <a:lnTo>
                      <a:pt x="255" y="386"/>
                    </a:lnTo>
                    <a:lnTo>
                      <a:pt x="241" y="367"/>
                    </a:lnTo>
                    <a:lnTo>
                      <a:pt x="227" y="312"/>
                    </a:lnTo>
                    <a:lnTo>
                      <a:pt x="223" y="286"/>
                    </a:lnTo>
                    <a:lnTo>
                      <a:pt x="226" y="247"/>
                    </a:lnTo>
                    <a:lnTo>
                      <a:pt x="221" y="235"/>
                    </a:lnTo>
                    <a:lnTo>
                      <a:pt x="213" y="230"/>
                    </a:lnTo>
                    <a:lnTo>
                      <a:pt x="169" y="219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3" name="Freeform 77"/>
              <p:cNvSpPr>
                <a:spLocks/>
              </p:cNvSpPr>
              <p:nvPr/>
            </p:nvSpPr>
            <p:spPr bwMode="auto">
              <a:xfrm>
                <a:off x="1677" y="2826"/>
                <a:ext cx="608" cy="465"/>
              </a:xfrm>
              <a:custGeom>
                <a:avLst/>
                <a:gdLst>
                  <a:gd name="T0" fmla="*/ 0 w 1582"/>
                  <a:gd name="T1" fmla="*/ 0 h 1211"/>
                  <a:gd name="T2" fmla="*/ 0 w 1582"/>
                  <a:gd name="T3" fmla="*/ 0 h 1211"/>
                  <a:gd name="T4" fmla="*/ 0 w 1582"/>
                  <a:gd name="T5" fmla="*/ 0 h 1211"/>
                  <a:gd name="T6" fmla="*/ 0 w 1582"/>
                  <a:gd name="T7" fmla="*/ 0 h 1211"/>
                  <a:gd name="T8" fmla="*/ 0 w 1582"/>
                  <a:gd name="T9" fmla="*/ 0 h 1211"/>
                  <a:gd name="T10" fmla="*/ 0 w 1582"/>
                  <a:gd name="T11" fmla="*/ 0 h 1211"/>
                  <a:gd name="T12" fmla="*/ 0 w 1582"/>
                  <a:gd name="T13" fmla="*/ 0 h 1211"/>
                  <a:gd name="T14" fmla="*/ 0 w 1582"/>
                  <a:gd name="T15" fmla="*/ 0 h 1211"/>
                  <a:gd name="T16" fmla="*/ 0 w 1582"/>
                  <a:gd name="T17" fmla="*/ 0 h 1211"/>
                  <a:gd name="T18" fmla="*/ 0 w 1582"/>
                  <a:gd name="T19" fmla="*/ 0 h 1211"/>
                  <a:gd name="T20" fmla="*/ 0 w 1582"/>
                  <a:gd name="T21" fmla="*/ 0 h 1211"/>
                  <a:gd name="T22" fmla="*/ 0 w 1582"/>
                  <a:gd name="T23" fmla="*/ 0 h 1211"/>
                  <a:gd name="T24" fmla="*/ 0 w 1582"/>
                  <a:gd name="T25" fmla="*/ 0 h 1211"/>
                  <a:gd name="T26" fmla="*/ 0 w 1582"/>
                  <a:gd name="T27" fmla="*/ 0 h 1211"/>
                  <a:gd name="T28" fmla="*/ 0 w 1582"/>
                  <a:gd name="T29" fmla="*/ 0 h 1211"/>
                  <a:gd name="T30" fmla="*/ 0 w 1582"/>
                  <a:gd name="T31" fmla="*/ 0 h 1211"/>
                  <a:gd name="T32" fmla="*/ 0 w 1582"/>
                  <a:gd name="T33" fmla="*/ 0 h 1211"/>
                  <a:gd name="T34" fmla="*/ 0 w 1582"/>
                  <a:gd name="T35" fmla="*/ 0 h 1211"/>
                  <a:gd name="T36" fmla="*/ 0 w 1582"/>
                  <a:gd name="T37" fmla="*/ 0 h 1211"/>
                  <a:gd name="T38" fmla="*/ 0 w 1582"/>
                  <a:gd name="T39" fmla="*/ 0 h 1211"/>
                  <a:gd name="T40" fmla="*/ 0 w 1582"/>
                  <a:gd name="T41" fmla="*/ 0 h 1211"/>
                  <a:gd name="T42" fmla="*/ 0 w 1582"/>
                  <a:gd name="T43" fmla="*/ 0 h 1211"/>
                  <a:gd name="T44" fmla="*/ 0 w 1582"/>
                  <a:gd name="T45" fmla="*/ 0 h 1211"/>
                  <a:gd name="T46" fmla="*/ 0 w 1582"/>
                  <a:gd name="T47" fmla="*/ 0 h 1211"/>
                  <a:gd name="T48" fmla="*/ 0 w 1582"/>
                  <a:gd name="T49" fmla="*/ 0 h 1211"/>
                  <a:gd name="T50" fmla="*/ 0 w 1582"/>
                  <a:gd name="T51" fmla="*/ 0 h 1211"/>
                  <a:gd name="T52" fmla="*/ 0 w 1582"/>
                  <a:gd name="T53" fmla="*/ 0 h 1211"/>
                  <a:gd name="T54" fmla="*/ 0 w 1582"/>
                  <a:gd name="T55" fmla="*/ 0 h 1211"/>
                  <a:gd name="T56" fmla="*/ 0 w 1582"/>
                  <a:gd name="T57" fmla="*/ 0 h 1211"/>
                  <a:gd name="T58" fmla="*/ 0 w 1582"/>
                  <a:gd name="T59" fmla="*/ 0 h 1211"/>
                  <a:gd name="T60" fmla="*/ 0 w 1582"/>
                  <a:gd name="T61" fmla="*/ 0 h 1211"/>
                  <a:gd name="T62" fmla="*/ 0 w 1582"/>
                  <a:gd name="T63" fmla="*/ 0 h 1211"/>
                  <a:gd name="T64" fmla="*/ 0 w 1582"/>
                  <a:gd name="T65" fmla="*/ 0 h 1211"/>
                  <a:gd name="T66" fmla="*/ 0 w 1582"/>
                  <a:gd name="T67" fmla="*/ 0 h 1211"/>
                  <a:gd name="T68" fmla="*/ 0 w 1582"/>
                  <a:gd name="T69" fmla="*/ 0 h 1211"/>
                  <a:gd name="T70" fmla="*/ 0 w 1582"/>
                  <a:gd name="T71" fmla="*/ 0 h 1211"/>
                  <a:gd name="T72" fmla="*/ 0 w 1582"/>
                  <a:gd name="T73" fmla="*/ 0 h 1211"/>
                  <a:gd name="T74" fmla="*/ 0 w 1582"/>
                  <a:gd name="T75" fmla="*/ 0 h 1211"/>
                  <a:gd name="T76" fmla="*/ 0 w 1582"/>
                  <a:gd name="T77" fmla="*/ 0 h 1211"/>
                  <a:gd name="T78" fmla="*/ 0 w 1582"/>
                  <a:gd name="T79" fmla="*/ 0 h 1211"/>
                  <a:gd name="T80" fmla="*/ 0 w 1582"/>
                  <a:gd name="T81" fmla="*/ 0 h 1211"/>
                  <a:gd name="T82" fmla="*/ 0 w 1582"/>
                  <a:gd name="T83" fmla="*/ 0 h 1211"/>
                  <a:gd name="T84" fmla="*/ 0 w 1582"/>
                  <a:gd name="T85" fmla="*/ 0 h 1211"/>
                  <a:gd name="T86" fmla="*/ 0 w 1582"/>
                  <a:gd name="T87" fmla="*/ 0 h 1211"/>
                  <a:gd name="T88" fmla="*/ 0 w 1582"/>
                  <a:gd name="T89" fmla="*/ 0 h 1211"/>
                  <a:gd name="T90" fmla="*/ 0 w 1582"/>
                  <a:gd name="T91" fmla="*/ 0 h 1211"/>
                  <a:gd name="T92" fmla="*/ 0 w 1582"/>
                  <a:gd name="T93" fmla="*/ 0 h 1211"/>
                  <a:gd name="T94" fmla="*/ 0 w 1582"/>
                  <a:gd name="T95" fmla="*/ 0 h 1211"/>
                  <a:gd name="T96" fmla="*/ 0 w 1582"/>
                  <a:gd name="T97" fmla="*/ 0 h 1211"/>
                  <a:gd name="T98" fmla="*/ 0 w 1582"/>
                  <a:gd name="T99" fmla="*/ 0 h 1211"/>
                  <a:gd name="T100" fmla="*/ 0 w 1582"/>
                  <a:gd name="T101" fmla="*/ 0 h 1211"/>
                  <a:gd name="T102" fmla="*/ 0 w 1582"/>
                  <a:gd name="T103" fmla="*/ 0 h 1211"/>
                  <a:gd name="T104" fmla="*/ 0 w 1582"/>
                  <a:gd name="T105" fmla="*/ 0 h 1211"/>
                  <a:gd name="T106" fmla="*/ 0 w 1582"/>
                  <a:gd name="T107" fmla="*/ 0 h 1211"/>
                  <a:gd name="T108" fmla="*/ 0 w 1582"/>
                  <a:gd name="T109" fmla="*/ 0 h 1211"/>
                  <a:gd name="T110" fmla="*/ 0 w 1582"/>
                  <a:gd name="T111" fmla="*/ 0 h 1211"/>
                  <a:gd name="T112" fmla="*/ 0 w 1582"/>
                  <a:gd name="T113" fmla="*/ 0 h 1211"/>
                  <a:gd name="T114" fmla="*/ 0 w 1582"/>
                  <a:gd name="T115" fmla="*/ 0 h 1211"/>
                  <a:gd name="T116" fmla="*/ 0 w 1582"/>
                  <a:gd name="T117" fmla="*/ 0 h 1211"/>
                  <a:gd name="T118" fmla="*/ 0 w 1582"/>
                  <a:gd name="T119" fmla="*/ 0 h 1211"/>
                  <a:gd name="T120" fmla="*/ 0 w 1582"/>
                  <a:gd name="T121" fmla="*/ 0 h 1211"/>
                  <a:gd name="T122" fmla="*/ 0 w 1582"/>
                  <a:gd name="T123" fmla="*/ 0 h 12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582"/>
                  <a:gd name="T187" fmla="*/ 0 h 1211"/>
                  <a:gd name="T188" fmla="*/ 1582 w 1582"/>
                  <a:gd name="T189" fmla="*/ 1211 h 12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582" h="1211">
                    <a:moveTo>
                      <a:pt x="582" y="185"/>
                    </a:moveTo>
                    <a:lnTo>
                      <a:pt x="593" y="203"/>
                    </a:lnTo>
                    <a:lnTo>
                      <a:pt x="599" y="202"/>
                    </a:lnTo>
                    <a:lnTo>
                      <a:pt x="610" y="189"/>
                    </a:lnTo>
                    <a:lnTo>
                      <a:pt x="618" y="177"/>
                    </a:lnTo>
                    <a:lnTo>
                      <a:pt x="630" y="166"/>
                    </a:lnTo>
                    <a:lnTo>
                      <a:pt x="643" y="135"/>
                    </a:lnTo>
                    <a:lnTo>
                      <a:pt x="651" y="133"/>
                    </a:lnTo>
                    <a:lnTo>
                      <a:pt x="657" y="134"/>
                    </a:lnTo>
                    <a:lnTo>
                      <a:pt x="670" y="148"/>
                    </a:lnTo>
                    <a:lnTo>
                      <a:pt x="682" y="151"/>
                    </a:lnTo>
                    <a:lnTo>
                      <a:pt x="688" y="146"/>
                    </a:lnTo>
                    <a:lnTo>
                      <a:pt x="685" y="133"/>
                    </a:lnTo>
                    <a:lnTo>
                      <a:pt x="703" y="120"/>
                    </a:lnTo>
                    <a:lnTo>
                      <a:pt x="715" y="119"/>
                    </a:lnTo>
                    <a:lnTo>
                      <a:pt x="728" y="120"/>
                    </a:lnTo>
                    <a:lnTo>
                      <a:pt x="735" y="126"/>
                    </a:lnTo>
                    <a:lnTo>
                      <a:pt x="735" y="133"/>
                    </a:lnTo>
                    <a:lnTo>
                      <a:pt x="728" y="144"/>
                    </a:lnTo>
                    <a:lnTo>
                      <a:pt x="731" y="152"/>
                    </a:lnTo>
                    <a:lnTo>
                      <a:pt x="748" y="151"/>
                    </a:lnTo>
                    <a:lnTo>
                      <a:pt x="757" y="142"/>
                    </a:lnTo>
                    <a:lnTo>
                      <a:pt x="767" y="131"/>
                    </a:lnTo>
                    <a:lnTo>
                      <a:pt x="768" y="120"/>
                    </a:lnTo>
                    <a:lnTo>
                      <a:pt x="772" y="111"/>
                    </a:lnTo>
                    <a:lnTo>
                      <a:pt x="783" y="104"/>
                    </a:lnTo>
                    <a:lnTo>
                      <a:pt x="806" y="104"/>
                    </a:lnTo>
                    <a:lnTo>
                      <a:pt x="839" y="97"/>
                    </a:lnTo>
                    <a:lnTo>
                      <a:pt x="863" y="102"/>
                    </a:lnTo>
                    <a:lnTo>
                      <a:pt x="886" y="83"/>
                    </a:lnTo>
                    <a:lnTo>
                      <a:pt x="906" y="57"/>
                    </a:lnTo>
                    <a:lnTo>
                      <a:pt x="928" y="53"/>
                    </a:lnTo>
                    <a:lnTo>
                      <a:pt x="941" y="42"/>
                    </a:lnTo>
                    <a:lnTo>
                      <a:pt x="994" y="54"/>
                    </a:lnTo>
                    <a:lnTo>
                      <a:pt x="996" y="50"/>
                    </a:lnTo>
                    <a:lnTo>
                      <a:pt x="1001" y="51"/>
                    </a:lnTo>
                    <a:lnTo>
                      <a:pt x="1002" y="40"/>
                    </a:lnTo>
                    <a:lnTo>
                      <a:pt x="1040" y="43"/>
                    </a:lnTo>
                    <a:lnTo>
                      <a:pt x="1038" y="25"/>
                    </a:lnTo>
                    <a:lnTo>
                      <a:pt x="1027" y="27"/>
                    </a:lnTo>
                    <a:lnTo>
                      <a:pt x="1033" y="14"/>
                    </a:lnTo>
                    <a:lnTo>
                      <a:pt x="1071" y="7"/>
                    </a:lnTo>
                    <a:lnTo>
                      <a:pt x="1074" y="0"/>
                    </a:lnTo>
                    <a:lnTo>
                      <a:pt x="1087" y="0"/>
                    </a:lnTo>
                    <a:lnTo>
                      <a:pt x="1082" y="15"/>
                    </a:lnTo>
                    <a:lnTo>
                      <a:pt x="1066" y="15"/>
                    </a:lnTo>
                    <a:lnTo>
                      <a:pt x="1060" y="22"/>
                    </a:lnTo>
                    <a:lnTo>
                      <a:pt x="1068" y="31"/>
                    </a:lnTo>
                    <a:lnTo>
                      <a:pt x="1076" y="21"/>
                    </a:lnTo>
                    <a:lnTo>
                      <a:pt x="1084" y="21"/>
                    </a:lnTo>
                    <a:lnTo>
                      <a:pt x="1087" y="18"/>
                    </a:lnTo>
                    <a:lnTo>
                      <a:pt x="1096" y="25"/>
                    </a:lnTo>
                    <a:lnTo>
                      <a:pt x="1104" y="18"/>
                    </a:lnTo>
                    <a:lnTo>
                      <a:pt x="1121" y="24"/>
                    </a:lnTo>
                    <a:lnTo>
                      <a:pt x="1129" y="38"/>
                    </a:lnTo>
                    <a:lnTo>
                      <a:pt x="1139" y="35"/>
                    </a:lnTo>
                    <a:lnTo>
                      <a:pt x="1137" y="27"/>
                    </a:lnTo>
                    <a:lnTo>
                      <a:pt x="1146" y="27"/>
                    </a:lnTo>
                    <a:lnTo>
                      <a:pt x="1148" y="32"/>
                    </a:lnTo>
                    <a:lnTo>
                      <a:pt x="1154" y="33"/>
                    </a:lnTo>
                    <a:lnTo>
                      <a:pt x="1154" y="29"/>
                    </a:lnTo>
                    <a:lnTo>
                      <a:pt x="1157" y="31"/>
                    </a:lnTo>
                    <a:lnTo>
                      <a:pt x="1167" y="39"/>
                    </a:lnTo>
                    <a:lnTo>
                      <a:pt x="1178" y="42"/>
                    </a:lnTo>
                    <a:lnTo>
                      <a:pt x="1182" y="46"/>
                    </a:lnTo>
                    <a:lnTo>
                      <a:pt x="1182" y="49"/>
                    </a:lnTo>
                    <a:lnTo>
                      <a:pt x="1189" y="47"/>
                    </a:lnTo>
                    <a:lnTo>
                      <a:pt x="1187" y="42"/>
                    </a:lnTo>
                    <a:lnTo>
                      <a:pt x="1200" y="46"/>
                    </a:lnTo>
                    <a:lnTo>
                      <a:pt x="1220" y="18"/>
                    </a:lnTo>
                    <a:lnTo>
                      <a:pt x="1226" y="20"/>
                    </a:lnTo>
                    <a:lnTo>
                      <a:pt x="1208" y="73"/>
                    </a:lnTo>
                    <a:lnTo>
                      <a:pt x="1195" y="86"/>
                    </a:lnTo>
                    <a:lnTo>
                      <a:pt x="1178" y="95"/>
                    </a:lnTo>
                    <a:lnTo>
                      <a:pt x="1156" y="102"/>
                    </a:lnTo>
                    <a:lnTo>
                      <a:pt x="1140" y="111"/>
                    </a:lnTo>
                    <a:lnTo>
                      <a:pt x="1126" y="127"/>
                    </a:lnTo>
                    <a:lnTo>
                      <a:pt x="1128" y="142"/>
                    </a:lnTo>
                    <a:lnTo>
                      <a:pt x="1131" y="159"/>
                    </a:lnTo>
                    <a:lnTo>
                      <a:pt x="1154" y="186"/>
                    </a:lnTo>
                    <a:lnTo>
                      <a:pt x="1176" y="202"/>
                    </a:lnTo>
                    <a:lnTo>
                      <a:pt x="1187" y="208"/>
                    </a:lnTo>
                    <a:lnTo>
                      <a:pt x="1203" y="213"/>
                    </a:lnTo>
                    <a:lnTo>
                      <a:pt x="1215" y="208"/>
                    </a:lnTo>
                    <a:lnTo>
                      <a:pt x="1222" y="210"/>
                    </a:lnTo>
                    <a:lnTo>
                      <a:pt x="1223" y="217"/>
                    </a:lnTo>
                    <a:lnTo>
                      <a:pt x="1217" y="225"/>
                    </a:lnTo>
                    <a:lnTo>
                      <a:pt x="1206" y="232"/>
                    </a:lnTo>
                    <a:lnTo>
                      <a:pt x="1201" y="239"/>
                    </a:lnTo>
                    <a:lnTo>
                      <a:pt x="1200" y="261"/>
                    </a:lnTo>
                    <a:lnTo>
                      <a:pt x="1204" y="277"/>
                    </a:lnTo>
                    <a:lnTo>
                      <a:pt x="1226" y="301"/>
                    </a:lnTo>
                    <a:lnTo>
                      <a:pt x="1234" y="313"/>
                    </a:lnTo>
                    <a:lnTo>
                      <a:pt x="1234" y="323"/>
                    </a:lnTo>
                    <a:lnTo>
                      <a:pt x="1228" y="337"/>
                    </a:lnTo>
                    <a:lnTo>
                      <a:pt x="1222" y="352"/>
                    </a:lnTo>
                    <a:lnTo>
                      <a:pt x="1222" y="360"/>
                    </a:lnTo>
                    <a:lnTo>
                      <a:pt x="1229" y="368"/>
                    </a:lnTo>
                    <a:lnTo>
                      <a:pt x="1229" y="375"/>
                    </a:lnTo>
                    <a:lnTo>
                      <a:pt x="1214" y="389"/>
                    </a:lnTo>
                    <a:lnTo>
                      <a:pt x="1212" y="397"/>
                    </a:lnTo>
                    <a:lnTo>
                      <a:pt x="1220" y="410"/>
                    </a:lnTo>
                    <a:lnTo>
                      <a:pt x="1217" y="418"/>
                    </a:lnTo>
                    <a:lnTo>
                      <a:pt x="1208" y="424"/>
                    </a:lnTo>
                    <a:lnTo>
                      <a:pt x="1209" y="430"/>
                    </a:lnTo>
                    <a:lnTo>
                      <a:pt x="1234" y="433"/>
                    </a:lnTo>
                    <a:lnTo>
                      <a:pt x="1259" y="447"/>
                    </a:lnTo>
                    <a:lnTo>
                      <a:pt x="1275" y="459"/>
                    </a:lnTo>
                    <a:lnTo>
                      <a:pt x="1294" y="486"/>
                    </a:lnTo>
                    <a:lnTo>
                      <a:pt x="1297" y="506"/>
                    </a:lnTo>
                    <a:lnTo>
                      <a:pt x="1306" y="512"/>
                    </a:lnTo>
                    <a:lnTo>
                      <a:pt x="1317" y="505"/>
                    </a:lnTo>
                    <a:lnTo>
                      <a:pt x="1336" y="504"/>
                    </a:lnTo>
                    <a:lnTo>
                      <a:pt x="1353" y="508"/>
                    </a:lnTo>
                    <a:lnTo>
                      <a:pt x="1369" y="516"/>
                    </a:lnTo>
                    <a:lnTo>
                      <a:pt x="1382" y="516"/>
                    </a:lnTo>
                    <a:lnTo>
                      <a:pt x="1393" y="515"/>
                    </a:lnTo>
                    <a:lnTo>
                      <a:pt x="1397" y="510"/>
                    </a:lnTo>
                    <a:lnTo>
                      <a:pt x="1399" y="495"/>
                    </a:lnTo>
                    <a:lnTo>
                      <a:pt x="1404" y="492"/>
                    </a:lnTo>
                    <a:lnTo>
                      <a:pt x="1407" y="484"/>
                    </a:lnTo>
                    <a:lnTo>
                      <a:pt x="1408" y="455"/>
                    </a:lnTo>
                    <a:lnTo>
                      <a:pt x="1410" y="452"/>
                    </a:lnTo>
                    <a:lnTo>
                      <a:pt x="1415" y="450"/>
                    </a:lnTo>
                    <a:lnTo>
                      <a:pt x="1421" y="451"/>
                    </a:lnTo>
                    <a:lnTo>
                      <a:pt x="1422" y="466"/>
                    </a:lnTo>
                    <a:lnTo>
                      <a:pt x="1430" y="464"/>
                    </a:lnTo>
                    <a:lnTo>
                      <a:pt x="1433" y="450"/>
                    </a:lnTo>
                    <a:lnTo>
                      <a:pt x="1433" y="429"/>
                    </a:lnTo>
                    <a:lnTo>
                      <a:pt x="1426" y="401"/>
                    </a:lnTo>
                    <a:lnTo>
                      <a:pt x="1427" y="390"/>
                    </a:lnTo>
                    <a:lnTo>
                      <a:pt x="1458" y="389"/>
                    </a:lnTo>
                    <a:lnTo>
                      <a:pt x="1490" y="374"/>
                    </a:lnTo>
                    <a:lnTo>
                      <a:pt x="1499" y="374"/>
                    </a:lnTo>
                    <a:lnTo>
                      <a:pt x="1504" y="385"/>
                    </a:lnTo>
                    <a:lnTo>
                      <a:pt x="1510" y="386"/>
                    </a:lnTo>
                    <a:lnTo>
                      <a:pt x="1516" y="384"/>
                    </a:lnTo>
                    <a:lnTo>
                      <a:pt x="1527" y="397"/>
                    </a:lnTo>
                    <a:lnTo>
                      <a:pt x="1527" y="411"/>
                    </a:lnTo>
                    <a:lnTo>
                      <a:pt x="1515" y="462"/>
                    </a:lnTo>
                    <a:lnTo>
                      <a:pt x="1516" y="473"/>
                    </a:lnTo>
                    <a:lnTo>
                      <a:pt x="1520" y="479"/>
                    </a:lnTo>
                    <a:lnTo>
                      <a:pt x="1527" y="480"/>
                    </a:lnTo>
                    <a:lnTo>
                      <a:pt x="1546" y="472"/>
                    </a:lnTo>
                    <a:lnTo>
                      <a:pt x="1559" y="473"/>
                    </a:lnTo>
                    <a:lnTo>
                      <a:pt x="1582" y="483"/>
                    </a:lnTo>
                    <a:lnTo>
                      <a:pt x="1570" y="492"/>
                    </a:lnTo>
                    <a:lnTo>
                      <a:pt x="1562" y="509"/>
                    </a:lnTo>
                    <a:lnTo>
                      <a:pt x="1556" y="527"/>
                    </a:lnTo>
                    <a:lnTo>
                      <a:pt x="1537" y="538"/>
                    </a:lnTo>
                    <a:lnTo>
                      <a:pt x="1512" y="537"/>
                    </a:lnTo>
                    <a:lnTo>
                      <a:pt x="1490" y="535"/>
                    </a:lnTo>
                    <a:lnTo>
                      <a:pt x="1476" y="538"/>
                    </a:lnTo>
                    <a:lnTo>
                      <a:pt x="1462" y="546"/>
                    </a:lnTo>
                    <a:lnTo>
                      <a:pt x="1440" y="586"/>
                    </a:lnTo>
                    <a:lnTo>
                      <a:pt x="1419" y="612"/>
                    </a:lnTo>
                    <a:lnTo>
                      <a:pt x="1408" y="619"/>
                    </a:lnTo>
                    <a:lnTo>
                      <a:pt x="1388" y="617"/>
                    </a:lnTo>
                    <a:lnTo>
                      <a:pt x="1368" y="629"/>
                    </a:lnTo>
                    <a:lnTo>
                      <a:pt x="1353" y="646"/>
                    </a:lnTo>
                    <a:lnTo>
                      <a:pt x="1339" y="673"/>
                    </a:lnTo>
                    <a:lnTo>
                      <a:pt x="1306" y="636"/>
                    </a:lnTo>
                    <a:lnTo>
                      <a:pt x="1299" y="622"/>
                    </a:lnTo>
                    <a:lnTo>
                      <a:pt x="1286" y="611"/>
                    </a:lnTo>
                    <a:lnTo>
                      <a:pt x="1283" y="599"/>
                    </a:lnTo>
                    <a:lnTo>
                      <a:pt x="1294" y="575"/>
                    </a:lnTo>
                    <a:lnTo>
                      <a:pt x="1299" y="560"/>
                    </a:lnTo>
                    <a:lnTo>
                      <a:pt x="1292" y="545"/>
                    </a:lnTo>
                    <a:lnTo>
                      <a:pt x="1275" y="542"/>
                    </a:lnTo>
                    <a:lnTo>
                      <a:pt x="1250" y="530"/>
                    </a:lnTo>
                    <a:lnTo>
                      <a:pt x="1236" y="526"/>
                    </a:lnTo>
                    <a:lnTo>
                      <a:pt x="1214" y="530"/>
                    </a:lnTo>
                    <a:lnTo>
                      <a:pt x="1187" y="543"/>
                    </a:lnTo>
                    <a:lnTo>
                      <a:pt x="1165" y="559"/>
                    </a:lnTo>
                    <a:lnTo>
                      <a:pt x="1159" y="556"/>
                    </a:lnTo>
                    <a:lnTo>
                      <a:pt x="1156" y="546"/>
                    </a:lnTo>
                    <a:lnTo>
                      <a:pt x="1145" y="541"/>
                    </a:lnTo>
                    <a:lnTo>
                      <a:pt x="1131" y="539"/>
                    </a:lnTo>
                    <a:lnTo>
                      <a:pt x="1104" y="550"/>
                    </a:lnTo>
                    <a:lnTo>
                      <a:pt x="1063" y="556"/>
                    </a:lnTo>
                    <a:lnTo>
                      <a:pt x="1051" y="552"/>
                    </a:lnTo>
                    <a:lnTo>
                      <a:pt x="1038" y="555"/>
                    </a:lnTo>
                    <a:lnTo>
                      <a:pt x="1026" y="563"/>
                    </a:lnTo>
                    <a:lnTo>
                      <a:pt x="1012" y="552"/>
                    </a:lnTo>
                    <a:lnTo>
                      <a:pt x="1002" y="552"/>
                    </a:lnTo>
                    <a:lnTo>
                      <a:pt x="972" y="570"/>
                    </a:lnTo>
                    <a:lnTo>
                      <a:pt x="958" y="574"/>
                    </a:lnTo>
                    <a:lnTo>
                      <a:pt x="916" y="578"/>
                    </a:lnTo>
                    <a:lnTo>
                      <a:pt x="873" y="571"/>
                    </a:lnTo>
                    <a:lnTo>
                      <a:pt x="850" y="563"/>
                    </a:lnTo>
                    <a:lnTo>
                      <a:pt x="828" y="564"/>
                    </a:lnTo>
                    <a:lnTo>
                      <a:pt x="803" y="555"/>
                    </a:lnTo>
                    <a:lnTo>
                      <a:pt x="787" y="556"/>
                    </a:lnTo>
                    <a:lnTo>
                      <a:pt x="773" y="566"/>
                    </a:lnTo>
                    <a:lnTo>
                      <a:pt x="786" y="581"/>
                    </a:lnTo>
                    <a:lnTo>
                      <a:pt x="765" y="600"/>
                    </a:lnTo>
                    <a:lnTo>
                      <a:pt x="756" y="593"/>
                    </a:lnTo>
                    <a:lnTo>
                      <a:pt x="746" y="566"/>
                    </a:lnTo>
                    <a:lnTo>
                      <a:pt x="739" y="553"/>
                    </a:lnTo>
                    <a:lnTo>
                      <a:pt x="721" y="555"/>
                    </a:lnTo>
                    <a:lnTo>
                      <a:pt x="690" y="570"/>
                    </a:lnTo>
                    <a:lnTo>
                      <a:pt x="676" y="593"/>
                    </a:lnTo>
                    <a:lnTo>
                      <a:pt x="671" y="604"/>
                    </a:lnTo>
                    <a:lnTo>
                      <a:pt x="657" y="633"/>
                    </a:lnTo>
                    <a:lnTo>
                      <a:pt x="641" y="639"/>
                    </a:lnTo>
                    <a:lnTo>
                      <a:pt x="624" y="652"/>
                    </a:lnTo>
                    <a:lnTo>
                      <a:pt x="597" y="662"/>
                    </a:lnTo>
                    <a:lnTo>
                      <a:pt x="585" y="670"/>
                    </a:lnTo>
                    <a:lnTo>
                      <a:pt x="574" y="684"/>
                    </a:lnTo>
                    <a:lnTo>
                      <a:pt x="566" y="698"/>
                    </a:lnTo>
                    <a:lnTo>
                      <a:pt x="566" y="720"/>
                    </a:lnTo>
                    <a:lnTo>
                      <a:pt x="579" y="735"/>
                    </a:lnTo>
                    <a:lnTo>
                      <a:pt x="605" y="741"/>
                    </a:lnTo>
                    <a:lnTo>
                      <a:pt x="607" y="746"/>
                    </a:lnTo>
                    <a:lnTo>
                      <a:pt x="597" y="779"/>
                    </a:lnTo>
                    <a:lnTo>
                      <a:pt x="602" y="793"/>
                    </a:lnTo>
                    <a:lnTo>
                      <a:pt x="615" y="812"/>
                    </a:lnTo>
                    <a:lnTo>
                      <a:pt x="612" y="823"/>
                    </a:lnTo>
                    <a:lnTo>
                      <a:pt x="602" y="832"/>
                    </a:lnTo>
                    <a:lnTo>
                      <a:pt x="594" y="833"/>
                    </a:lnTo>
                    <a:lnTo>
                      <a:pt x="576" y="821"/>
                    </a:lnTo>
                    <a:lnTo>
                      <a:pt x="569" y="816"/>
                    </a:lnTo>
                    <a:lnTo>
                      <a:pt x="565" y="818"/>
                    </a:lnTo>
                    <a:lnTo>
                      <a:pt x="557" y="829"/>
                    </a:lnTo>
                    <a:lnTo>
                      <a:pt x="550" y="843"/>
                    </a:lnTo>
                    <a:lnTo>
                      <a:pt x="555" y="883"/>
                    </a:lnTo>
                    <a:lnTo>
                      <a:pt x="555" y="901"/>
                    </a:lnTo>
                    <a:lnTo>
                      <a:pt x="569" y="902"/>
                    </a:lnTo>
                    <a:lnTo>
                      <a:pt x="582" y="909"/>
                    </a:lnTo>
                    <a:lnTo>
                      <a:pt x="594" y="912"/>
                    </a:lnTo>
                    <a:lnTo>
                      <a:pt x="629" y="909"/>
                    </a:lnTo>
                    <a:lnTo>
                      <a:pt x="655" y="905"/>
                    </a:lnTo>
                    <a:lnTo>
                      <a:pt x="671" y="909"/>
                    </a:lnTo>
                    <a:lnTo>
                      <a:pt x="679" y="920"/>
                    </a:lnTo>
                    <a:lnTo>
                      <a:pt x="677" y="945"/>
                    </a:lnTo>
                    <a:lnTo>
                      <a:pt x="684" y="960"/>
                    </a:lnTo>
                    <a:lnTo>
                      <a:pt x="703" y="967"/>
                    </a:lnTo>
                    <a:lnTo>
                      <a:pt x="715" y="968"/>
                    </a:lnTo>
                    <a:lnTo>
                      <a:pt x="754" y="947"/>
                    </a:lnTo>
                    <a:lnTo>
                      <a:pt x="789" y="939"/>
                    </a:lnTo>
                    <a:lnTo>
                      <a:pt x="811" y="939"/>
                    </a:lnTo>
                    <a:lnTo>
                      <a:pt x="825" y="939"/>
                    </a:lnTo>
                    <a:lnTo>
                      <a:pt x="834" y="942"/>
                    </a:lnTo>
                    <a:lnTo>
                      <a:pt x="845" y="949"/>
                    </a:lnTo>
                    <a:lnTo>
                      <a:pt x="858" y="954"/>
                    </a:lnTo>
                    <a:lnTo>
                      <a:pt x="873" y="954"/>
                    </a:lnTo>
                    <a:lnTo>
                      <a:pt x="888" y="963"/>
                    </a:lnTo>
                    <a:lnTo>
                      <a:pt x="888" y="969"/>
                    </a:lnTo>
                    <a:lnTo>
                      <a:pt x="889" y="976"/>
                    </a:lnTo>
                    <a:lnTo>
                      <a:pt x="897" y="982"/>
                    </a:lnTo>
                    <a:lnTo>
                      <a:pt x="916" y="982"/>
                    </a:lnTo>
                    <a:lnTo>
                      <a:pt x="925" y="983"/>
                    </a:lnTo>
                    <a:lnTo>
                      <a:pt x="930" y="989"/>
                    </a:lnTo>
                    <a:lnTo>
                      <a:pt x="930" y="996"/>
                    </a:lnTo>
                    <a:lnTo>
                      <a:pt x="928" y="1005"/>
                    </a:lnTo>
                    <a:lnTo>
                      <a:pt x="928" y="1011"/>
                    </a:lnTo>
                    <a:lnTo>
                      <a:pt x="944" y="1012"/>
                    </a:lnTo>
                    <a:lnTo>
                      <a:pt x="961" y="1012"/>
                    </a:lnTo>
                    <a:lnTo>
                      <a:pt x="969" y="1016"/>
                    </a:lnTo>
                    <a:lnTo>
                      <a:pt x="974" y="1023"/>
                    </a:lnTo>
                    <a:lnTo>
                      <a:pt x="974" y="1033"/>
                    </a:lnTo>
                    <a:lnTo>
                      <a:pt x="966" y="1049"/>
                    </a:lnTo>
                    <a:lnTo>
                      <a:pt x="964" y="1060"/>
                    </a:lnTo>
                    <a:lnTo>
                      <a:pt x="928" y="1066"/>
                    </a:lnTo>
                    <a:lnTo>
                      <a:pt x="910" y="1077"/>
                    </a:lnTo>
                    <a:lnTo>
                      <a:pt x="892" y="1088"/>
                    </a:lnTo>
                    <a:lnTo>
                      <a:pt x="878" y="1088"/>
                    </a:lnTo>
                    <a:lnTo>
                      <a:pt x="869" y="1092"/>
                    </a:lnTo>
                    <a:lnTo>
                      <a:pt x="853" y="1105"/>
                    </a:lnTo>
                    <a:lnTo>
                      <a:pt x="839" y="1127"/>
                    </a:lnTo>
                    <a:lnTo>
                      <a:pt x="826" y="1139"/>
                    </a:lnTo>
                    <a:lnTo>
                      <a:pt x="789" y="1131"/>
                    </a:lnTo>
                    <a:lnTo>
                      <a:pt x="770" y="1121"/>
                    </a:lnTo>
                    <a:lnTo>
                      <a:pt x="746" y="1098"/>
                    </a:lnTo>
                    <a:lnTo>
                      <a:pt x="732" y="1089"/>
                    </a:lnTo>
                    <a:lnTo>
                      <a:pt x="693" y="1080"/>
                    </a:lnTo>
                    <a:lnTo>
                      <a:pt x="681" y="1095"/>
                    </a:lnTo>
                    <a:lnTo>
                      <a:pt x="682" y="1100"/>
                    </a:lnTo>
                    <a:lnTo>
                      <a:pt x="685" y="1106"/>
                    </a:lnTo>
                    <a:lnTo>
                      <a:pt x="693" y="1116"/>
                    </a:lnTo>
                    <a:lnTo>
                      <a:pt x="692" y="1127"/>
                    </a:lnTo>
                    <a:lnTo>
                      <a:pt x="679" y="1138"/>
                    </a:lnTo>
                    <a:lnTo>
                      <a:pt x="666" y="1151"/>
                    </a:lnTo>
                    <a:lnTo>
                      <a:pt x="657" y="1165"/>
                    </a:lnTo>
                    <a:lnTo>
                      <a:pt x="635" y="1202"/>
                    </a:lnTo>
                    <a:lnTo>
                      <a:pt x="623" y="1211"/>
                    </a:lnTo>
                    <a:lnTo>
                      <a:pt x="613" y="1198"/>
                    </a:lnTo>
                    <a:lnTo>
                      <a:pt x="590" y="1194"/>
                    </a:lnTo>
                    <a:lnTo>
                      <a:pt x="574" y="1191"/>
                    </a:lnTo>
                    <a:lnTo>
                      <a:pt x="554" y="1193"/>
                    </a:lnTo>
                    <a:lnTo>
                      <a:pt x="550" y="1189"/>
                    </a:lnTo>
                    <a:lnTo>
                      <a:pt x="546" y="1176"/>
                    </a:lnTo>
                    <a:lnTo>
                      <a:pt x="539" y="1161"/>
                    </a:lnTo>
                    <a:lnTo>
                      <a:pt x="530" y="1156"/>
                    </a:lnTo>
                    <a:lnTo>
                      <a:pt x="527" y="1149"/>
                    </a:lnTo>
                    <a:lnTo>
                      <a:pt x="524" y="1147"/>
                    </a:lnTo>
                    <a:lnTo>
                      <a:pt x="519" y="1135"/>
                    </a:lnTo>
                    <a:lnTo>
                      <a:pt x="503" y="1136"/>
                    </a:lnTo>
                    <a:lnTo>
                      <a:pt x="503" y="1147"/>
                    </a:lnTo>
                    <a:lnTo>
                      <a:pt x="494" y="1146"/>
                    </a:lnTo>
                    <a:lnTo>
                      <a:pt x="489" y="1129"/>
                    </a:lnTo>
                    <a:lnTo>
                      <a:pt x="470" y="1131"/>
                    </a:lnTo>
                    <a:lnTo>
                      <a:pt x="469" y="1124"/>
                    </a:lnTo>
                    <a:lnTo>
                      <a:pt x="474" y="1120"/>
                    </a:lnTo>
                    <a:lnTo>
                      <a:pt x="463" y="1098"/>
                    </a:lnTo>
                    <a:lnTo>
                      <a:pt x="455" y="1089"/>
                    </a:lnTo>
                    <a:lnTo>
                      <a:pt x="445" y="1067"/>
                    </a:lnTo>
                    <a:lnTo>
                      <a:pt x="439" y="1058"/>
                    </a:lnTo>
                    <a:lnTo>
                      <a:pt x="433" y="1052"/>
                    </a:lnTo>
                    <a:lnTo>
                      <a:pt x="436" y="1045"/>
                    </a:lnTo>
                    <a:lnTo>
                      <a:pt x="433" y="1037"/>
                    </a:lnTo>
                    <a:lnTo>
                      <a:pt x="405" y="1029"/>
                    </a:lnTo>
                    <a:lnTo>
                      <a:pt x="397" y="1051"/>
                    </a:lnTo>
                    <a:lnTo>
                      <a:pt x="390" y="1054"/>
                    </a:lnTo>
                    <a:lnTo>
                      <a:pt x="361" y="1058"/>
                    </a:lnTo>
                    <a:lnTo>
                      <a:pt x="353" y="1049"/>
                    </a:lnTo>
                    <a:lnTo>
                      <a:pt x="328" y="1015"/>
                    </a:lnTo>
                    <a:lnTo>
                      <a:pt x="315" y="1012"/>
                    </a:lnTo>
                    <a:lnTo>
                      <a:pt x="307" y="1007"/>
                    </a:lnTo>
                    <a:lnTo>
                      <a:pt x="306" y="1003"/>
                    </a:lnTo>
                    <a:lnTo>
                      <a:pt x="310" y="998"/>
                    </a:lnTo>
                    <a:lnTo>
                      <a:pt x="325" y="993"/>
                    </a:lnTo>
                    <a:lnTo>
                      <a:pt x="328" y="989"/>
                    </a:lnTo>
                    <a:lnTo>
                      <a:pt x="328" y="979"/>
                    </a:lnTo>
                    <a:lnTo>
                      <a:pt x="326" y="978"/>
                    </a:lnTo>
                    <a:lnTo>
                      <a:pt x="309" y="974"/>
                    </a:lnTo>
                    <a:lnTo>
                      <a:pt x="299" y="968"/>
                    </a:lnTo>
                    <a:lnTo>
                      <a:pt x="295" y="950"/>
                    </a:lnTo>
                    <a:lnTo>
                      <a:pt x="290" y="946"/>
                    </a:lnTo>
                    <a:lnTo>
                      <a:pt x="281" y="947"/>
                    </a:lnTo>
                    <a:lnTo>
                      <a:pt x="276" y="952"/>
                    </a:lnTo>
                    <a:lnTo>
                      <a:pt x="274" y="961"/>
                    </a:lnTo>
                    <a:lnTo>
                      <a:pt x="274" y="969"/>
                    </a:lnTo>
                    <a:lnTo>
                      <a:pt x="271" y="976"/>
                    </a:lnTo>
                    <a:lnTo>
                      <a:pt x="267" y="979"/>
                    </a:lnTo>
                    <a:lnTo>
                      <a:pt x="260" y="978"/>
                    </a:lnTo>
                    <a:lnTo>
                      <a:pt x="251" y="964"/>
                    </a:lnTo>
                    <a:lnTo>
                      <a:pt x="259" y="941"/>
                    </a:lnTo>
                    <a:lnTo>
                      <a:pt x="238" y="942"/>
                    </a:lnTo>
                    <a:lnTo>
                      <a:pt x="237" y="964"/>
                    </a:lnTo>
                    <a:lnTo>
                      <a:pt x="230" y="969"/>
                    </a:lnTo>
                    <a:lnTo>
                      <a:pt x="221" y="974"/>
                    </a:lnTo>
                    <a:lnTo>
                      <a:pt x="210" y="972"/>
                    </a:lnTo>
                    <a:lnTo>
                      <a:pt x="202" y="967"/>
                    </a:lnTo>
                    <a:lnTo>
                      <a:pt x="204" y="957"/>
                    </a:lnTo>
                    <a:lnTo>
                      <a:pt x="202" y="939"/>
                    </a:lnTo>
                    <a:lnTo>
                      <a:pt x="199" y="928"/>
                    </a:lnTo>
                    <a:lnTo>
                      <a:pt x="194" y="925"/>
                    </a:lnTo>
                    <a:lnTo>
                      <a:pt x="191" y="929"/>
                    </a:lnTo>
                    <a:lnTo>
                      <a:pt x="191" y="943"/>
                    </a:lnTo>
                    <a:lnTo>
                      <a:pt x="177" y="960"/>
                    </a:lnTo>
                    <a:lnTo>
                      <a:pt x="163" y="960"/>
                    </a:lnTo>
                    <a:lnTo>
                      <a:pt x="157" y="952"/>
                    </a:lnTo>
                    <a:lnTo>
                      <a:pt x="152" y="939"/>
                    </a:lnTo>
                    <a:lnTo>
                      <a:pt x="143" y="932"/>
                    </a:lnTo>
                    <a:lnTo>
                      <a:pt x="136" y="924"/>
                    </a:lnTo>
                    <a:lnTo>
                      <a:pt x="135" y="914"/>
                    </a:lnTo>
                    <a:lnTo>
                      <a:pt x="127" y="906"/>
                    </a:lnTo>
                    <a:lnTo>
                      <a:pt x="129" y="894"/>
                    </a:lnTo>
                    <a:lnTo>
                      <a:pt x="132" y="883"/>
                    </a:lnTo>
                    <a:lnTo>
                      <a:pt x="141" y="876"/>
                    </a:lnTo>
                    <a:lnTo>
                      <a:pt x="152" y="872"/>
                    </a:lnTo>
                    <a:lnTo>
                      <a:pt x="174" y="869"/>
                    </a:lnTo>
                    <a:lnTo>
                      <a:pt x="187" y="861"/>
                    </a:lnTo>
                    <a:lnTo>
                      <a:pt x="194" y="848"/>
                    </a:lnTo>
                    <a:lnTo>
                      <a:pt x="204" y="841"/>
                    </a:lnTo>
                    <a:lnTo>
                      <a:pt x="216" y="840"/>
                    </a:lnTo>
                    <a:lnTo>
                      <a:pt x="232" y="844"/>
                    </a:lnTo>
                    <a:lnTo>
                      <a:pt x="240" y="843"/>
                    </a:lnTo>
                    <a:lnTo>
                      <a:pt x="246" y="837"/>
                    </a:lnTo>
                    <a:lnTo>
                      <a:pt x="246" y="826"/>
                    </a:lnTo>
                    <a:lnTo>
                      <a:pt x="240" y="816"/>
                    </a:lnTo>
                    <a:lnTo>
                      <a:pt x="210" y="789"/>
                    </a:lnTo>
                    <a:lnTo>
                      <a:pt x="201" y="771"/>
                    </a:lnTo>
                    <a:lnTo>
                      <a:pt x="185" y="760"/>
                    </a:lnTo>
                    <a:lnTo>
                      <a:pt x="177" y="749"/>
                    </a:lnTo>
                    <a:lnTo>
                      <a:pt x="174" y="731"/>
                    </a:lnTo>
                    <a:lnTo>
                      <a:pt x="165" y="716"/>
                    </a:lnTo>
                    <a:lnTo>
                      <a:pt x="147" y="701"/>
                    </a:lnTo>
                    <a:lnTo>
                      <a:pt x="125" y="691"/>
                    </a:lnTo>
                    <a:lnTo>
                      <a:pt x="100" y="685"/>
                    </a:lnTo>
                    <a:lnTo>
                      <a:pt x="86" y="681"/>
                    </a:lnTo>
                    <a:lnTo>
                      <a:pt x="78" y="672"/>
                    </a:lnTo>
                    <a:lnTo>
                      <a:pt x="74" y="651"/>
                    </a:lnTo>
                    <a:lnTo>
                      <a:pt x="56" y="617"/>
                    </a:lnTo>
                    <a:lnTo>
                      <a:pt x="55" y="600"/>
                    </a:lnTo>
                    <a:lnTo>
                      <a:pt x="50" y="593"/>
                    </a:lnTo>
                    <a:lnTo>
                      <a:pt x="39" y="561"/>
                    </a:lnTo>
                    <a:lnTo>
                      <a:pt x="60" y="559"/>
                    </a:lnTo>
                    <a:lnTo>
                      <a:pt x="53" y="508"/>
                    </a:lnTo>
                    <a:lnTo>
                      <a:pt x="45" y="481"/>
                    </a:lnTo>
                    <a:lnTo>
                      <a:pt x="61" y="481"/>
                    </a:lnTo>
                    <a:lnTo>
                      <a:pt x="77" y="473"/>
                    </a:lnTo>
                    <a:lnTo>
                      <a:pt x="49" y="441"/>
                    </a:lnTo>
                    <a:lnTo>
                      <a:pt x="47" y="424"/>
                    </a:lnTo>
                    <a:lnTo>
                      <a:pt x="22" y="426"/>
                    </a:lnTo>
                    <a:lnTo>
                      <a:pt x="0" y="422"/>
                    </a:lnTo>
                    <a:lnTo>
                      <a:pt x="16" y="408"/>
                    </a:lnTo>
                    <a:lnTo>
                      <a:pt x="20" y="406"/>
                    </a:lnTo>
                    <a:lnTo>
                      <a:pt x="5" y="403"/>
                    </a:lnTo>
                    <a:lnTo>
                      <a:pt x="23" y="396"/>
                    </a:lnTo>
                    <a:lnTo>
                      <a:pt x="33" y="386"/>
                    </a:lnTo>
                    <a:lnTo>
                      <a:pt x="41" y="390"/>
                    </a:lnTo>
                    <a:lnTo>
                      <a:pt x="63" y="392"/>
                    </a:lnTo>
                    <a:lnTo>
                      <a:pt x="97" y="388"/>
                    </a:lnTo>
                    <a:lnTo>
                      <a:pt x="102" y="393"/>
                    </a:lnTo>
                    <a:lnTo>
                      <a:pt x="116" y="392"/>
                    </a:lnTo>
                    <a:lnTo>
                      <a:pt x="133" y="414"/>
                    </a:lnTo>
                    <a:lnTo>
                      <a:pt x="165" y="404"/>
                    </a:lnTo>
                    <a:lnTo>
                      <a:pt x="177" y="403"/>
                    </a:lnTo>
                    <a:lnTo>
                      <a:pt x="198" y="396"/>
                    </a:lnTo>
                    <a:lnTo>
                      <a:pt x="212" y="395"/>
                    </a:lnTo>
                    <a:lnTo>
                      <a:pt x="234" y="377"/>
                    </a:lnTo>
                    <a:lnTo>
                      <a:pt x="227" y="357"/>
                    </a:lnTo>
                    <a:lnTo>
                      <a:pt x="230" y="346"/>
                    </a:lnTo>
                    <a:lnTo>
                      <a:pt x="246" y="324"/>
                    </a:lnTo>
                    <a:lnTo>
                      <a:pt x="243" y="309"/>
                    </a:lnTo>
                    <a:lnTo>
                      <a:pt x="254" y="287"/>
                    </a:lnTo>
                    <a:lnTo>
                      <a:pt x="263" y="290"/>
                    </a:lnTo>
                    <a:lnTo>
                      <a:pt x="281" y="247"/>
                    </a:lnTo>
                    <a:lnTo>
                      <a:pt x="289" y="204"/>
                    </a:lnTo>
                    <a:lnTo>
                      <a:pt x="268" y="197"/>
                    </a:lnTo>
                    <a:lnTo>
                      <a:pt x="262" y="173"/>
                    </a:lnTo>
                    <a:lnTo>
                      <a:pt x="262" y="163"/>
                    </a:lnTo>
                    <a:lnTo>
                      <a:pt x="254" y="153"/>
                    </a:lnTo>
                    <a:lnTo>
                      <a:pt x="251" y="137"/>
                    </a:lnTo>
                    <a:lnTo>
                      <a:pt x="252" y="115"/>
                    </a:lnTo>
                    <a:lnTo>
                      <a:pt x="273" y="111"/>
                    </a:lnTo>
                    <a:lnTo>
                      <a:pt x="318" y="106"/>
                    </a:lnTo>
                    <a:lnTo>
                      <a:pt x="342" y="108"/>
                    </a:lnTo>
                    <a:lnTo>
                      <a:pt x="379" y="116"/>
                    </a:lnTo>
                    <a:lnTo>
                      <a:pt x="400" y="112"/>
                    </a:lnTo>
                    <a:lnTo>
                      <a:pt x="408" y="115"/>
                    </a:lnTo>
                    <a:lnTo>
                      <a:pt x="416" y="130"/>
                    </a:lnTo>
                    <a:lnTo>
                      <a:pt x="425" y="140"/>
                    </a:lnTo>
                    <a:lnTo>
                      <a:pt x="448" y="144"/>
                    </a:lnTo>
                    <a:lnTo>
                      <a:pt x="516" y="156"/>
                    </a:lnTo>
                    <a:lnTo>
                      <a:pt x="549" y="162"/>
                    </a:lnTo>
                    <a:lnTo>
                      <a:pt x="565" y="169"/>
                    </a:lnTo>
                    <a:lnTo>
                      <a:pt x="582" y="185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4" name="Freeform 78"/>
              <p:cNvSpPr>
                <a:spLocks/>
              </p:cNvSpPr>
              <p:nvPr/>
            </p:nvSpPr>
            <p:spPr bwMode="auto">
              <a:xfrm>
                <a:off x="2706" y="3308"/>
                <a:ext cx="419" cy="398"/>
              </a:xfrm>
              <a:custGeom>
                <a:avLst/>
                <a:gdLst>
                  <a:gd name="T0" fmla="*/ 0 w 1094"/>
                  <a:gd name="T1" fmla="*/ 0 h 1037"/>
                  <a:gd name="T2" fmla="*/ 0 w 1094"/>
                  <a:gd name="T3" fmla="*/ 0 h 1037"/>
                  <a:gd name="T4" fmla="*/ 0 w 1094"/>
                  <a:gd name="T5" fmla="*/ 0 h 1037"/>
                  <a:gd name="T6" fmla="*/ 0 w 1094"/>
                  <a:gd name="T7" fmla="*/ 0 h 1037"/>
                  <a:gd name="T8" fmla="*/ 0 w 1094"/>
                  <a:gd name="T9" fmla="*/ 0 h 1037"/>
                  <a:gd name="T10" fmla="*/ 0 w 1094"/>
                  <a:gd name="T11" fmla="*/ 0 h 1037"/>
                  <a:gd name="T12" fmla="*/ 0 w 1094"/>
                  <a:gd name="T13" fmla="*/ 0 h 1037"/>
                  <a:gd name="T14" fmla="*/ 0 w 1094"/>
                  <a:gd name="T15" fmla="*/ 0 h 1037"/>
                  <a:gd name="T16" fmla="*/ 0 w 1094"/>
                  <a:gd name="T17" fmla="*/ 0 h 1037"/>
                  <a:gd name="T18" fmla="*/ 0 w 1094"/>
                  <a:gd name="T19" fmla="*/ 0 h 1037"/>
                  <a:gd name="T20" fmla="*/ 0 w 1094"/>
                  <a:gd name="T21" fmla="*/ 0 h 1037"/>
                  <a:gd name="T22" fmla="*/ 0 w 1094"/>
                  <a:gd name="T23" fmla="*/ 0 h 1037"/>
                  <a:gd name="T24" fmla="*/ 0 w 1094"/>
                  <a:gd name="T25" fmla="*/ 0 h 1037"/>
                  <a:gd name="T26" fmla="*/ 0 w 1094"/>
                  <a:gd name="T27" fmla="*/ 0 h 1037"/>
                  <a:gd name="T28" fmla="*/ 0 w 1094"/>
                  <a:gd name="T29" fmla="*/ 0 h 1037"/>
                  <a:gd name="T30" fmla="*/ 0 w 1094"/>
                  <a:gd name="T31" fmla="*/ 0 h 1037"/>
                  <a:gd name="T32" fmla="*/ 0 w 1094"/>
                  <a:gd name="T33" fmla="*/ 0 h 1037"/>
                  <a:gd name="T34" fmla="*/ 0 w 1094"/>
                  <a:gd name="T35" fmla="*/ 0 h 1037"/>
                  <a:gd name="T36" fmla="*/ 0 w 1094"/>
                  <a:gd name="T37" fmla="*/ 0 h 1037"/>
                  <a:gd name="T38" fmla="*/ 0 w 1094"/>
                  <a:gd name="T39" fmla="*/ 0 h 1037"/>
                  <a:gd name="T40" fmla="*/ 0 w 1094"/>
                  <a:gd name="T41" fmla="*/ 0 h 1037"/>
                  <a:gd name="T42" fmla="*/ 0 w 1094"/>
                  <a:gd name="T43" fmla="*/ 0 h 1037"/>
                  <a:gd name="T44" fmla="*/ 0 w 1094"/>
                  <a:gd name="T45" fmla="*/ 0 h 1037"/>
                  <a:gd name="T46" fmla="*/ 0 w 1094"/>
                  <a:gd name="T47" fmla="*/ 0 h 1037"/>
                  <a:gd name="T48" fmla="*/ 0 w 1094"/>
                  <a:gd name="T49" fmla="*/ 0 h 1037"/>
                  <a:gd name="T50" fmla="*/ 0 w 1094"/>
                  <a:gd name="T51" fmla="*/ 0 h 1037"/>
                  <a:gd name="T52" fmla="*/ 0 w 1094"/>
                  <a:gd name="T53" fmla="*/ 0 h 1037"/>
                  <a:gd name="T54" fmla="*/ 0 w 1094"/>
                  <a:gd name="T55" fmla="*/ 0 h 1037"/>
                  <a:gd name="T56" fmla="*/ 0 w 1094"/>
                  <a:gd name="T57" fmla="*/ 0 h 1037"/>
                  <a:gd name="T58" fmla="*/ 0 w 1094"/>
                  <a:gd name="T59" fmla="*/ 0 h 1037"/>
                  <a:gd name="T60" fmla="*/ 0 w 1094"/>
                  <a:gd name="T61" fmla="*/ 0 h 1037"/>
                  <a:gd name="T62" fmla="*/ 0 w 1094"/>
                  <a:gd name="T63" fmla="*/ 0 h 1037"/>
                  <a:gd name="T64" fmla="*/ 0 w 1094"/>
                  <a:gd name="T65" fmla="*/ 0 h 1037"/>
                  <a:gd name="T66" fmla="*/ 0 w 1094"/>
                  <a:gd name="T67" fmla="*/ 0 h 1037"/>
                  <a:gd name="T68" fmla="*/ 0 w 1094"/>
                  <a:gd name="T69" fmla="*/ 0 h 1037"/>
                  <a:gd name="T70" fmla="*/ 0 w 1094"/>
                  <a:gd name="T71" fmla="*/ 0 h 1037"/>
                  <a:gd name="T72" fmla="*/ 0 w 1094"/>
                  <a:gd name="T73" fmla="*/ 0 h 1037"/>
                  <a:gd name="T74" fmla="*/ 0 w 1094"/>
                  <a:gd name="T75" fmla="*/ 0 h 1037"/>
                  <a:gd name="T76" fmla="*/ 0 w 1094"/>
                  <a:gd name="T77" fmla="*/ 0 h 1037"/>
                  <a:gd name="T78" fmla="*/ 0 w 1094"/>
                  <a:gd name="T79" fmla="*/ 0 h 1037"/>
                  <a:gd name="T80" fmla="*/ 0 w 1094"/>
                  <a:gd name="T81" fmla="*/ 0 h 1037"/>
                  <a:gd name="T82" fmla="*/ 0 w 1094"/>
                  <a:gd name="T83" fmla="*/ 0 h 1037"/>
                  <a:gd name="T84" fmla="*/ 0 w 1094"/>
                  <a:gd name="T85" fmla="*/ 0 h 1037"/>
                  <a:gd name="T86" fmla="*/ 0 w 1094"/>
                  <a:gd name="T87" fmla="*/ 0 h 1037"/>
                  <a:gd name="T88" fmla="*/ 0 w 1094"/>
                  <a:gd name="T89" fmla="*/ 0 h 1037"/>
                  <a:gd name="T90" fmla="*/ 0 w 1094"/>
                  <a:gd name="T91" fmla="*/ 0 h 1037"/>
                  <a:gd name="T92" fmla="*/ 0 w 1094"/>
                  <a:gd name="T93" fmla="*/ 0 h 1037"/>
                  <a:gd name="T94" fmla="*/ 0 w 1094"/>
                  <a:gd name="T95" fmla="*/ 0 h 1037"/>
                  <a:gd name="T96" fmla="*/ 0 w 1094"/>
                  <a:gd name="T97" fmla="*/ 0 h 1037"/>
                  <a:gd name="T98" fmla="*/ 0 w 1094"/>
                  <a:gd name="T99" fmla="*/ 0 h 1037"/>
                  <a:gd name="T100" fmla="*/ 0 w 1094"/>
                  <a:gd name="T101" fmla="*/ 0 h 1037"/>
                  <a:gd name="T102" fmla="*/ 0 w 1094"/>
                  <a:gd name="T103" fmla="*/ 0 h 103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94"/>
                  <a:gd name="T157" fmla="*/ 0 h 1037"/>
                  <a:gd name="T158" fmla="*/ 1094 w 1094"/>
                  <a:gd name="T159" fmla="*/ 1037 h 103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94" h="1037">
                    <a:moveTo>
                      <a:pt x="848" y="142"/>
                    </a:moveTo>
                    <a:lnTo>
                      <a:pt x="818" y="84"/>
                    </a:lnTo>
                    <a:lnTo>
                      <a:pt x="806" y="64"/>
                    </a:lnTo>
                    <a:lnTo>
                      <a:pt x="796" y="58"/>
                    </a:lnTo>
                    <a:lnTo>
                      <a:pt x="784" y="58"/>
                    </a:lnTo>
                    <a:lnTo>
                      <a:pt x="735" y="55"/>
                    </a:lnTo>
                    <a:lnTo>
                      <a:pt x="708" y="53"/>
                    </a:lnTo>
                    <a:lnTo>
                      <a:pt x="701" y="37"/>
                    </a:lnTo>
                    <a:lnTo>
                      <a:pt x="671" y="7"/>
                    </a:lnTo>
                    <a:lnTo>
                      <a:pt x="660" y="0"/>
                    </a:lnTo>
                    <a:lnTo>
                      <a:pt x="650" y="6"/>
                    </a:lnTo>
                    <a:lnTo>
                      <a:pt x="610" y="6"/>
                    </a:lnTo>
                    <a:lnTo>
                      <a:pt x="585" y="3"/>
                    </a:lnTo>
                    <a:lnTo>
                      <a:pt x="558" y="10"/>
                    </a:lnTo>
                    <a:lnTo>
                      <a:pt x="514" y="8"/>
                    </a:lnTo>
                    <a:lnTo>
                      <a:pt x="494" y="28"/>
                    </a:lnTo>
                    <a:lnTo>
                      <a:pt x="478" y="39"/>
                    </a:lnTo>
                    <a:lnTo>
                      <a:pt x="465" y="46"/>
                    </a:lnTo>
                    <a:lnTo>
                      <a:pt x="429" y="32"/>
                    </a:lnTo>
                    <a:lnTo>
                      <a:pt x="414" y="48"/>
                    </a:lnTo>
                    <a:lnTo>
                      <a:pt x="401" y="37"/>
                    </a:lnTo>
                    <a:lnTo>
                      <a:pt x="398" y="65"/>
                    </a:lnTo>
                    <a:lnTo>
                      <a:pt x="387" y="76"/>
                    </a:lnTo>
                    <a:lnTo>
                      <a:pt x="363" y="99"/>
                    </a:lnTo>
                    <a:lnTo>
                      <a:pt x="340" y="117"/>
                    </a:lnTo>
                    <a:lnTo>
                      <a:pt x="331" y="111"/>
                    </a:lnTo>
                    <a:lnTo>
                      <a:pt x="318" y="93"/>
                    </a:lnTo>
                    <a:lnTo>
                      <a:pt x="304" y="77"/>
                    </a:lnTo>
                    <a:lnTo>
                      <a:pt x="301" y="77"/>
                    </a:lnTo>
                    <a:lnTo>
                      <a:pt x="285" y="79"/>
                    </a:lnTo>
                    <a:lnTo>
                      <a:pt x="269" y="80"/>
                    </a:lnTo>
                    <a:lnTo>
                      <a:pt x="247" y="86"/>
                    </a:lnTo>
                    <a:lnTo>
                      <a:pt x="214" y="104"/>
                    </a:lnTo>
                    <a:lnTo>
                      <a:pt x="218" y="113"/>
                    </a:lnTo>
                    <a:lnTo>
                      <a:pt x="229" y="130"/>
                    </a:lnTo>
                    <a:lnTo>
                      <a:pt x="210" y="148"/>
                    </a:lnTo>
                    <a:lnTo>
                      <a:pt x="205" y="138"/>
                    </a:lnTo>
                    <a:lnTo>
                      <a:pt x="193" y="146"/>
                    </a:lnTo>
                    <a:lnTo>
                      <a:pt x="175" y="152"/>
                    </a:lnTo>
                    <a:lnTo>
                      <a:pt x="141" y="141"/>
                    </a:lnTo>
                    <a:lnTo>
                      <a:pt x="136" y="152"/>
                    </a:lnTo>
                    <a:lnTo>
                      <a:pt x="130" y="168"/>
                    </a:lnTo>
                    <a:lnTo>
                      <a:pt x="123" y="195"/>
                    </a:lnTo>
                    <a:lnTo>
                      <a:pt x="105" y="192"/>
                    </a:lnTo>
                    <a:lnTo>
                      <a:pt x="80" y="189"/>
                    </a:lnTo>
                    <a:lnTo>
                      <a:pt x="69" y="181"/>
                    </a:lnTo>
                    <a:lnTo>
                      <a:pt x="53" y="166"/>
                    </a:lnTo>
                    <a:lnTo>
                      <a:pt x="37" y="185"/>
                    </a:lnTo>
                    <a:lnTo>
                      <a:pt x="0" y="192"/>
                    </a:lnTo>
                    <a:lnTo>
                      <a:pt x="12" y="232"/>
                    </a:lnTo>
                    <a:lnTo>
                      <a:pt x="17" y="262"/>
                    </a:lnTo>
                    <a:lnTo>
                      <a:pt x="23" y="286"/>
                    </a:lnTo>
                    <a:lnTo>
                      <a:pt x="29" y="301"/>
                    </a:lnTo>
                    <a:lnTo>
                      <a:pt x="39" y="308"/>
                    </a:lnTo>
                    <a:lnTo>
                      <a:pt x="72" y="320"/>
                    </a:lnTo>
                    <a:lnTo>
                      <a:pt x="105" y="339"/>
                    </a:lnTo>
                    <a:lnTo>
                      <a:pt x="142" y="355"/>
                    </a:lnTo>
                    <a:lnTo>
                      <a:pt x="150" y="361"/>
                    </a:lnTo>
                    <a:lnTo>
                      <a:pt x="175" y="309"/>
                    </a:lnTo>
                    <a:lnTo>
                      <a:pt x="183" y="304"/>
                    </a:lnTo>
                    <a:lnTo>
                      <a:pt x="210" y="304"/>
                    </a:lnTo>
                    <a:lnTo>
                      <a:pt x="232" y="306"/>
                    </a:lnTo>
                    <a:lnTo>
                      <a:pt x="247" y="304"/>
                    </a:lnTo>
                    <a:lnTo>
                      <a:pt x="254" y="317"/>
                    </a:lnTo>
                    <a:lnTo>
                      <a:pt x="269" y="330"/>
                    </a:lnTo>
                    <a:lnTo>
                      <a:pt x="298" y="345"/>
                    </a:lnTo>
                    <a:lnTo>
                      <a:pt x="340" y="364"/>
                    </a:lnTo>
                    <a:lnTo>
                      <a:pt x="360" y="379"/>
                    </a:lnTo>
                    <a:lnTo>
                      <a:pt x="363" y="389"/>
                    </a:lnTo>
                    <a:lnTo>
                      <a:pt x="365" y="404"/>
                    </a:lnTo>
                    <a:lnTo>
                      <a:pt x="352" y="450"/>
                    </a:lnTo>
                    <a:lnTo>
                      <a:pt x="340" y="465"/>
                    </a:lnTo>
                    <a:lnTo>
                      <a:pt x="329" y="470"/>
                    </a:lnTo>
                    <a:lnTo>
                      <a:pt x="293" y="477"/>
                    </a:lnTo>
                    <a:lnTo>
                      <a:pt x="268" y="494"/>
                    </a:lnTo>
                    <a:lnTo>
                      <a:pt x="249" y="517"/>
                    </a:lnTo>
                    <a:lnTo>
                      <a:pt x="279" y="542"/>
                    </a:lnTo>
                    <a:lnTo>
                      <a:pt x="287" y="556"/>
                    </a:lnTo>
                    <a:lnTo>
                      <a:pt x="290" y="576"/>
                    </a:lnTo>
                    <a:lnTo>
                      <a:pt x="301" y="587"/>
                    </a:lnTo>
                    <a:lnTo>
                      <a:pt x="320" y="599"/>
                    </a:lnTo>
                    <a:lnTo>
                      <a:pt x="332" y="600"/>
                    </a:lnTo>
                    <a:lnTo>
                      <a:pt x="335" y="607"/>
                    </a:lnTo>
                    <a:lnTo>
                      <a:pt x="332" y="622"/>
                    </a:lnTo>
                    <a:lnTo>
                      <a:pt x="312" y="654"/>
                    </a:lnTo>
                    <a:lnTo>
                      <a:pt x="299" y="676"/>
                    </a:lnTo>
                    <a:lnTo>
                      <a:pt x="296" y="702"/>
                    </a:lnTo>
                    <a:lnTo>
                      <a:pt x="298" y="725"/>
                    </a:lnTo>
                    <a:lnTo>
                      <a:pt x="307" y="741"/>
                    </a:lnTo>
                    <a:lnTo>
                      <a:pt x="331" y="764"/>
                    </a:lnTo>
                    <a:lnTo>
                      <a:pt x="338" y="775"/>
                    </a:lnTo>
                    <a:lnTo>
                      <a:pt x="341" y="796"/>
                    </a:lnTo>
                    <a:lnTo>
                      <a:pt x="348" y="804"/>
                    </a:lnTo>
                    <a:lnTo>
                      <a:pt x="359" y="807"/>
                    </a:lnTo>
                    <a:lnTo>
                      <a:pt x="370" y="815"/>
                    </a:lnTo>
                    <a:lnTo>
                      <a:pt x="374" y="823"/>
                    </a:lnTo>
                    <a:lnTo>
                      <a:pt x="379" y="849"/>
                    </a:lnTo>
                    <a:lnTo>
                      <a:pt x="385" y="869"/>
                    </a:lnTo>
                    <a:lnTo>
                      <a:pt x="379" y="884"/>
                    </a:lnTo>
                    <a:lnTo>
                      <a:pt x="368" y="895"/>
                    </a:lnTo>
                    <a:lnTo>
                      <a:pt x="367" y="903"/>
                    </a:lnTo>
                    <a:lnTo>
                      <a:pt x="370" y="918"/>
                    </a:lnTo>
                    <a:lnTo>
                      <a:pt x="379" y="934"/>
                    </a:lnTo>
                    <a:lnTo>
                      <a:pt x="401" y="958"/>
                    </a:lnTo>
                    <a:lnTo>
                      <a:pt x="431" y="982"/>
                    </a:lnTo>
                    <a:lnTo>
                      <a:pt x="451" y="1004"/>
                    </a:lnTo>
                    <a:lnTo>
                      <a:pt x="461" y="994"/>
                    </a:lnTo>
                    <a:lnTo>
                      <a:pt x="481" y="990"/>
                    </a:lnTo>
                    <a:lnTo>
                      <a:pt x="508" y="978"/>
                    </a:lnTo>
                    <a:lnTo>
                      <a:pt x="517" y="985"/>
                    </a:lnTo>
                    <a:lnTo>
                      <a:pt x="541" y="990"/>
                    </a:lnTo>
                    <a:lnTo>
                      <a:pt x="550" y="961"/>
                    </a:lnTo>
                    <a:lnTo>
                      <a:pt x="556" y="954"/>
                    </a:lnTo>
                    <a:lnTo>
                      <a:pt x="616" y="978"/>
                    </a:lnTo>
                    <a:lnTo>
                      <a:pt x="619" y="990"/>
                    </a:lnTo>
                    <a:lnTo>
                      <a:pt x="638" y="994"/>
                    </a:lnTo>
                    <a:lnTo>
                      <a:pt x="650" y="1007"/>
                    </a:lnTo>
                    <a:lnTo>
                      <a:pt x="665" y="1013"/>
                    </a:lnTo>
                    <a:lnTo>
                      <a:pt x="674" y="1026"/>
                    </a:lnTo>
                    <a:lnTo>
                      <a:pt x="676" y="1036"/>
                    </a:lnTo>
                    <a:lnTo>
                      <a:pt x="697" y="1037"/>
                    </a:lnTo>
                    <a:lnTo>
                      <a:pt x="697" y="1034"/>
                    </a:lnTo>
                    <a:lnTo>
                      <a:pt x="710" y="1025"/>
                    </a:lnTo>
                    <a:lnTo>
                      <a:pt x="727" y="1030"/>
                    </a:lnTo>
                    <a:lnTo>
                      <a:pt x="732" y="1013"/>
                    </a:lnTo>
                    <a:lnTo>
                      <a:pt x="757" y="986"/>
                    </a:lnTo>
                    <a:lnTo>
                      <a:pt x="749" y="961"/>
                    </a:lnTo>
                    <a:lnTo>
                      <a:pt x="760" y="945"/>
                    </a:lnTo>
                    <a:lnTo>
                      <a:pt x="765" y="931"/>
                    </a:lnTo>
                    <a:lnTo>
                      <a:pt x="774" y="940"/>
                    </a:lnTo>
                    <a:lnTo>
                      <a:pt x="806" y="905"/>
                    </a:lnTo>
                    <a:lnTo>
                      <a:pt x="820" y="896"/>
                    </a:lnTo>
                    <a:lnTo>
                      <a:pt x="820" y="870"/>
                    </a:lnTo>
                    <a:lnTo>
                      <a:pt x="836" y="859"/>
                    </a:lnTo>
                    <a:lnTo>
                      <a:pt x="883" y="883"/>
                    </a:lnTo>
                    <a:lnTo>
                      <a:pt x="895" y="885"/>
                    </a:lnTo>
                    <a:lnTo>
                      <a:pt x="911" y="887"/>
                    </a:lnTo>
                    <a:lnTo>
                      <a:pt x="942" y="876"/>
                    </a:lnTo>
                    <a:lnTo>
                      <a:pt x="970" y="876"/>
                    </a:lnTo>
                    <a:lnTo>
                      <a:pt x="977" y="885"/>
                    </a:lnTo>
                    <a:lnTo>
                      <a:pt x="983" y="888"/>
                    </a:lnTo>
                    <a:lnTo>
                      <a:pt x="1003" y="894"/>
                    </a:lnTo>
                    <a:lnTo>
                      <a:pt x="1016" y="905"/>
                    </a:lnTo>
                    <a:lnTo>
                      <a:pt x="1024" y="918"/>
                    </a:lnTo>
                    <a:lnTo>
                      <a:pt x="1049" y="911"/>
                    </a:lnTo>
                    <a:lnTo>
                      <a:pt x="1057" y="914"/>
                    </a:lnTo>
                    <a:lnTo>
                      <a:pt x="1072" y="910"/>
                    </a:lnTo>
                    <a:lnTo>
                      <a:pt x="1066" y="889"/>
                    </a:lnTo>
                    <a:lnTo>
                      <a:pt x="1058" y="877"/>
                    </a:lnTo>
                    <a:lnTo>
                      <a:pt x="1058" y="862"/>
                    </a:lnTo>
                    <a:lnTo>
                      <a:pt x="1053" y="854"/>
                    </a:lnTo>
                    <a:lnTo>
                      <a:pt x="1068" y="843"/>
                    </a:lnTo>
                    <a:lnTo>
                      <a:pt x="1079" y="823"/>
                    </a:lnTo>
                    <a:lnTo>
                      <a:pt x="1080" y="809"/>
                    </a:lnTo>
                    <a:lnTo>
                      <a:pt x="1077" y="798"/>
                    </a:lnTo>
                    <a:lnTo>
                      <a:pt x="1063" y="798"/>
                    </a:lnTo>
                    <a:lnTo>
                      <a:pt x="1053" y="793"/>
                    </a:lnTo>
                    <a:lnTo>
                      <a:pt x="1052" y="787"/>
                    </a:lnTo>
                    <a:lnTo>
                      <a:pt x="1041" y="775"/>
                    </a:lnTo>
                    <a:lnTo>
                      <a:pt x="1043" y="764"/>
                    </a:lnTo>
                    <a:lnTo>
                      <a:pt x="1061" y="754"/>
                    </a:lnTo>
                    <a:lnTo>
                      <a:pt x="1094" y="749"/>
                    </a:lnTo>
                    <a:lnTo>
                      <a:pt x="1091" y="734"/>
                    </a:lnTo>
                    <a:lnTo>
                      <a:pt x="1060" y="725"/>
                    </a:lnTo>
                    <a:lnTo>
                      <a:pt x="1055" y="717"/>
                    </a:lnTo>
                    <a:lnTo>
                      <a:pt x="1022" y="678"/>
                    </a:lnTo>
                    <a:lnTo>
                      <a:pt x="1000" y="661"/>
                    </a:lnTo>
                    <a:lnTo>
                      <a:pt x="994" y="645"/>
                    </a:lnTo>
                    <a:lnTo>
                      <a:pt x="994" y="636"/>
                    </a:lnTo>
                    <a:lnTo>
                      <a:pt x="989" y="621"/>
                    </a:lnTo>
                    <a:lnTo>
                      <a:pt x="966" y="619"/>
                    </a:lnTo>
                    <a:lnTo>
                      <a:pt x="959" y="612"/>
                    </a:lnTo>
                    <a:lnTo>
                      <a:pt x="961" y="608"/>
                    </a:lnTo>
                    <a:lnTo>
                      <a:pt x="964" y="605"/>
                    </a:lnTo>
                    <a:lnTo>
                      <a:pt x="974" y="608"/>
                    </a:lnTo>
                    <a:lnTo>
                      <a:pt x="977" y="607"/>
                    </a:lnTo>
                    <a:lnTo>
                      <a:pt x="977" y="599"/>
                    </a:lnTo>
                    <a:lnTo>
                      <a:pt x="969" y="590"/>
                    </a:lnTo>
                    <a:lnTo>
                      <a:pt x="983" y="564"/>
                    </a:lnTo>
                    <a:lnTo>
                      <a:pt x="983" y="546"/>
                    </a:lnTo>
                    <a:lnTo>
                      <a:pt x="977" y="541"/>
                    </a:lnTo>
                    <a:lnTo>
                      <a:pt x="972" y="539"/>
                    </a:lnTo>
                    <a:lnTo>
                      <a:pt x="964" y="534"/>
                    </a:lnTo>
                    <a:lnTo>
                      <a:pt x="933" y="528"/>
                    </a:lnTo>
                    <a:lnTo>
                      <a:pt x="906" y="513"/>
                    </a:lnTo>
                    <a:lnTo>
                      <a:pt x="897" y="503"/>
                    </a:lnTo>
                    <a:lnTo>
                      <a:pt x="890" y="506"/>
                    </a:lnTo>
                    <a:lnTo>
                      <a:pt x="884" y="494"/>
                    </a:lnTo>
                    <a:lnTo>
                      <a:pt x="884" y="488"/>
                    </a:lnTo>
                    <a:lnTo>
                      <a:pt x="889" y="474"/>
                    </a:lnTo>
                    <a:lnTo>
                      <a:pt x="889" y="469"/>
                    </a:lnTo>
                    <a:lnTo>
                      <a:pt x="876" y="455"/>
                    </a:lnTo>
                    <a:lnTo>
                      <a:pt x="901" y="441"/>
                    </a:lnTo>
                    <a:lnTo>
                      <a:pt x="939" y="372"/>
                    </a:lnTo>
                    <a:lnTo>
                      <a:pt x="942" y="352"/>
                    </a:lnTo>
                    <a:lnTo>
                      <a:pt x="937" y="341"/>
                    </a:lnTo>
                    <a:lnTo>
                      <a:pt x="925" y="324"/>
                    </a:lnTo>
                    <a:lnTo>
                      <a:pt x="906" y="304"/>
                    </a:lnTo>
                    <a:lnTo>
                      <a:pt x="901" y="295"/>
                    </a:lnTo>
                    <a:lnTo>
                      <a:pt x="900" y="277"/>
                    </a:lnTo>
                    <a:lnTo>
                      <a:pt x="905" y="237"/>
                    </a:lnTo>
                    <a:lnTo>
                      <a:pt x="901" y="218"/>
                    </a:lnTo>
                    <a:lnTo>
                      <a:pt x="897" y="208"/>
                    </a:lnTo>
                    <a:lnTo>
                      <a:pt x="884" y="199"/>
                    </a:lnTo>
                    <a:lnTo>
                      <a:pt x="865" y="197"/>
                    </a:lnTo>
                    <a:lnTo>
                      <a:pt x="856" y="190"/>
                    </a:lnTo>
                    <a:lnTo>
                      <a:pt x="854" y="181"/>
                    </a:lnTo>
                    <a:lnTo>
                      <a:pt x="851" y="150"/>
                    </a:lnTo>
                    <a:lnTo>
                      <a:pt x="848" y="142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5" name="Freeform 79"/>
              <p:cNvSpPr>
                <a:spLocks/>
              </p:cNvSpPr>
              <p:nvPr/>
            </p:nvSpPr>
            <p:spPr bwMode="auto">
              <a:xfrm>
                <a:off x="2679" y="3028"/>
                <a:ext cx="131" cy="95"/>
              </a:xfrm>
              <a:custGeom>
                <a:avLst/>
                <a:gdLst>
                  <a:gd name="T0" fmla="*/ 0 w 340"/>
                  <a:gd name="T1" fmla="*/ 0 h 247"/>
                  <a:gd name="T2" fmla="*/ 0 w 340"/>
                  <a:gd name="T3" fmla="*/ 0 h 247"/>
                  <a:gd name="T4" fmla="*/ 0 w 340"/>
                  <a:gd name="T5" fmla="*/ 0 h 247"/>
                  <a:gd name="T6" fmla="*/ 0 w 340"/>
                  <a:gd name="T7" fmla="*/ 0 h 247"/>
                  <a:gd name="T8" fmla="*/ 0 w 340"/>
                  <a:gd name="T9" fmla="*/ 0 h 247"/>
                  <a:gd name="T10" fmla="*/ 0 w 340"/>
                  <a:gd name="T11" fmla="*/ 0 h 247"/>
                  <a:gd name="T12" fmla="*/ 0 w 340"/>
                  <a:gd name="T13" fmla="*/ 0 h 247"/>
                  <a:gd name="T14" fmla="*/ 0 w 340"/>
                  <a:gd name="T15" fmla="*/ 0 h 247"/>
                  <a:gd name="T16" fmla="*/ 0 w 340"/>
                  <a:gd name="T17" fmla="*/ 0 h 247"/>
                  <a:gd name="T18" fmla="*/ 0 w 340"/>
                  <a:gd name="T19" fmla="*/ 0 h 247"/>
                  <a:gd name="T20" fmla="*/ 0 w 340"/>
                  <a:gd name="T21" fmla="*/ 0 h 247"/>
                  <a:gd name="T22" fmla="*/ 0 w 340"/>
                  <a:gd name="T23" fmla="*/ 0 h 247"/>
                  <a:gd name="T24" fmla="*/ 0 w 340"/>
                  <a:gd name="T25" fmla="*/ 0 h 247"/>
                  <a:gd name="T26" fmla="*/ 0 w 340"/>
                  <a:gd name="T27" fmla="*/ 0 h 247"/>
                  <a:gd name="T28" fmla="*/ 0 w 340"/>
                  <a:gd name="T29" fmla="*/ 0 h 247"/>
                  <a:gd name="T30" fmla="*/ 0 w 340"/>
                  <a:gd name="T31" fmla="*/ 0 h 247"/>
                  <a:gd name="T32" fmla="*/ 0 w 340"/>
                  <a:gd name="T33" fmla="*/ 0 h 247"/>
                  <a:gd name="T34" fmla="*/ 0 w 340"/>
                  <a:gd name="T35" fmla="*/ 0 h 247"/>
                  <a:gd name="T36" fmla="*/ 0 w 340"/>
                  <a:gd name="T37" fmla="*/ 0 h 247"/>
                  <a:gd name="T38" fmla="*/ 0 w 340"/>
                  <a:gd name="T39" fmla="*/ 0 h 247"/>
                  <a:gd name="T40" fmla="*/ 0 w 340"/>
                  <a:gd name="T41" fmla="*/ 0 h 247"/>
                  <a:gd name="T42" fmla="*/ 0 w 340"/>
                  <a:gd name="T43" fmla="*/ 0 h 247"/>
                  <a:gd name="T44" fmla="*/ 0 w 340"/>
                  <a:gd name="T45" fmla="*/ 0 h 247"/>
                  <a:gd name="T46" fmla="*/ 0 w 340"/>
                  <a:gd name="T47" fmla="*/ 0 h 247"/>
                  <a:gd name="T48" fmla="*/ 0 w 340"/>
                  <a:gd name="T49" fmla="*/ 0 h 247"/>
                  <a:gd name="T50" fmla="*/ 0 w 340"/>
                  <a:gd name="T51" fmla="*/ 0 h 247"/>
                  <a:gd name="T52" fmla="*/ 0 w 340"/>
                  <a:gd name="T53" fmla="*/ 0 h 247"/>
                  <a:gd name="T54" fmla="*/ 0 w 340"/>
                  <a:gd name="T55" fmla="*/ 0 h 247"/>
                  <a:gd name="T56" fmla="*/ 0 w 340"/>
                  <a:gd name="T57" fmla="*/ 0 h 247"/>
                  <a:gd name="T58" fmla="*/ 0 w 340"/>
                  <a:gd name="T59" fmla="*/ 0 h 247"/>
                  <a:gd name="T60" fmla="*/ 0 w 340"/>
                  <a:gd name="T61" fmla="*/ 0 h 247"/>
                  <a:gd name="T62" fmla="*/ 0 w 340"/>
                  <a:gd name="T63" fmla="*/ 0 h 247"/>
                  <a:gd name="T64" fmla="*/ 0 w 340"/>
                  <a:gd name="T65" fmla="*/ 0 h 247"/>
                  <a:gd name="T66" fmla="*/ 0 w 340"/>
                  <a:gd name="T67" fmla="*/ 0 h 247"/>
                  <a:gd name="T68" fmla="*/ 0 w 340"/>
                  <a:gd name="T69" fmla="*/ 0 h 247"/>
                  <a:gd name="T70" fmla="*/ 0 w 340"/>
                  <a:gd name="T71" fmla="*/ 0 h 247"/>
                  <a:gd name="T72" fmla="*/ 0 w 340"/>
                  <a:gd name="T73" fmla="*/ 0 h 247"/>
                  <a:gd name="T74" fmla="*/ 0 w 340"/>
                  <a:gd name="T75" fmla="*/ 0 h 247"/>
                  <a:gd name="T76" fmla="*/ 0 w 340"/>
                  <a:gd name="T77" fmla="*/ 0 h 247"/>
                  <a:gd name="T78" fmla="*/ 0 w 340"/>
                  <a:gd name="T79" fmla="*/ 0 h 247"/>
                  <a:gd name="T80" fmla="*/ 0 w 340"/>
                  <a:gd name="T81" fmla="*/ 0 h 247"/>
                  <a:gd name="T82" fmla="*/ 0 w 340"/>
                  <a:gd name="T83" fmla="*/ 0 h 247"/>
                  <a:gd name="T84" fmla="*/ 0 w 340"/>
                  <a:gd name="T85" fmla="*/ 0 h 247"/>
                  <a:gd name="T86" fmla="*/ 0 w 340"/>
                  <a:gd name="T87" fmla="*/ 0 h 247"/>
                  <a:gd name="T88" fmla="*/ 0 w 340"/>
                  <a:gd name="T89" fmla="*/ 0 h 247"/>
                  <a:gd name="T90" fmla="*/ 0 w 340"/>
                  <a:gd name="T91" fmla="*/ 0 h 247"/>
                  <a:gd name="T92" fmla="*/ 0 w 340"/>
                  <a:gd name="T93" fmla="*/ 0 h 247"/>
                  <a:gd name="T94" fmla="*/ 0 w 340"/>
                  <a:gd name="T95" fmla="*/ 0 h 247"/>
                  <a:gd name="T96" fmla="*/ 0 w 340"/>
                  <a:gd name="T97" fmla="*/ 0 h 247"/>
                  <a:gd name="T98" fmla="*/ 0 w 340"/>
                  <a:gd name="T99" fmla="*/ 0 h 247"/>
                  <a:gd name="T100" fmla="*/ 0 w 340"/>
                  <a:gd name="T101" fmla="*/ 0 h 247"/>
                  <a:gd name="T102" fmla="*/ 0 w 340"/>
                  <a:gd name="T103" fmla="*/ 0 h 247"/>
                  <a:gd name="T104" fmla="*/ 0 w 340"/>
                  <a:gd name="T105" fmla="*/ 0 h 247"/>
                  <a:gd name="T106" fmla="*/ 0 w 340"/>
                  <a:gd name="T107" fmla="*/ 0 h 247"/>
                  <a:gd name="T108" fmla="*/ 0 w 340"/>
                  <a:gd name="T109" fmla="*/ 0 h 247"/>
                  <a:gd name="T110" fmla="*/ 0 w 340"/>
                  <a:gd name="T111" fmla="*/ 0 h 247"/>
                  <a:gd name="T112" fmla="*/ 0 w 340"/>
                  <a:gd name="T113" fmla="*/ 0 h 247"/>
                  <a:gd name="T114" fmla="*/ 0 w 340"/>
                  <a:gd name="T115" fmla="*/ 0 h 247"/>
                  <a:gd name="T116" fmla="*/ 0 w 340"/>
                  <a:gd name="T117" fmla="*/ 0 h 247"/>
                  <a:gd name="T118" fmla="*/ 0 w 340"/>
                  <a:gd name="T119" fmla="*/ 0 h 247"/>
                  <a:gd name="T120" fmla="*/ 0 w 340"/>
                  <a:gd name="T121" fmla="*/ 0 h 247"/>
                  <a:gd name="T122" fmla="*/ 0 w 340"/>
                  <a:gd name="T123" fmla="*/ 0 h 2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0"/>
                  <a:gd name="T187" fmla="*/ 0 h 247"/>
                  <a:gd name="T188" fmla="*/ 340 w 340"/>
                  <a:gd name="T189" fmla="*/ 247 h 2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0" h="247">
                    <a:moveTo>
                      <a:pt x="25" y="83"/>
                    </a:moveTo>
                    <a:lnTo>
                      <a:pt x="47" y="98"/>
                    </a:lnTo>
                    <a:lnTo>
                      <a:pt x="58" y="98"/>
                    </a:lnTo>
                    <a:lnTo>
                      <a:pt x="64" y="92"/>
                    </a:lnTo>
                    <a:lnTo>
                      <a:pt x="68" y="83"/>
                    </a:lnTo>
                    <a:lnTo>
                      <a:pt x="63" y="74"/>
                    </a:lnTo>
                    <a:lnTo>
                      <a:pt x="53" y="50"/>
                    </a:lnTo>
                    <a:lnTo>
                      <a:pt x="47" y="33"/>
                    </a:lnTo>
                    <a:lnTo>
                      <a:pt x="47" y="21"/>
                    </a:lnTo>
                    <a:lnTo>
                      <a:pt x="57" y="12"/>
                    </a:lnTo>
                    <a:lnTo>
                      <a:pt x="71" y="8"/>
                    </a:lnTo>
                    <a:lnTo>
                      <a:pt x="116" y="7"/>
                    </a:lnTo>
                    <a:lnTo>
                      <a:pt x="133" y="10"/>
                    </a:lnTo>
                    <a:lnTo>
                      <a:pt x="206" y="0"/>
                    </a:lnTo>
                    <a:lnTo>
                      <a:pt x="198" y="12"/>
                    </a:lnTo>
                    <a:lnTo>
                      <a:pt x="196" y="26"/>
                    </a:lnTo>
                    <a:lnTo>
                      <a:pt x="199" y="29"/>
                    </a:lnTo>
                    <a:lnTo>
                      <a:pt x="215" y="28"/>
                    </a:lnTo>
                    <a:lnTo>
                      <a:pt x="235" y="18"/>
                    </a:lnTo>
                    <a:lnTo>
                      <a:pt x="246" y="18"/>
                    </a:lnTo>
                    <a:lnTo>
                      <a:pt x="254" y="25"/>
                    </a:lnTo>
                    <a:lnTo>
                      <a:pt x="257" y="32"/>
                    </a:lnTo>
                    <a:lnTo>
                      <a:pt x="259" y="83"/>
                    </a:lnTo>
                    <a:lnTo>
                      <a:pt x="264" y="91"/>
                    </a:lnTo>
                    <a:lnTo>
                      <a:pt x="275" y="95"/>
                    </a:lnTo>
                    <a:lnTo>
                      <a:pt x="320" y="91"/>
                    </a:lnTo>
                    <a:lnTo>
                      <a:pt x="333" y="91"/>
                    </a:lnTo>
                    <a:lnTo>
                      <a:pt x="340" y="102"/>
                    </a:lnTo>
                    <a:lnTo>
                      <a:pt x="325" y="127"/>
                    </a:lnTo>
                    <a:lnTo>
                      <a:pt x="289" y="154"/>
                    </a:lnTo>
                    <a:lnTo>
                      <a:pt x="267" y="157"/>
                    </a:lnTo>
                    <a:lnTo>
                      <a:pt x="257" y="158"/>
                    </a:lnTo>
                    <a:lnTo>
                      <a:pt x="246" y="170"/>
                    </a:lnTo>
                    <a:lnTo>
                      <a:pt x="242" y="198"/>
                    </a:lnTo>
                    <a:lnTo>
                      <a:pt x="235" y="208"/>
                    </a:lnTo>
                    <a:lnTo>
                      <a:pt x="228" y="209"/>
                    </a:lnTo>
                    <a:lnTo>
                      <a:pt x="215" y="207"/>
                    </a:lnTo>
                    <a:lnTo>
                      <a:pt x="199" y="216"/>
                    </a:lnTo>
                    <a:lnTo>
                      <a:pt x="182" y="211"/>
                    </a:lnTo>
                    <a:lnTo>
                      <a:pt x="170" y="212"/>
                    </a:lnTo>
                    <a:lnTo>
                      <a:pt x="151" y="232"/>
                    </a:lnTo>
                    <a:lnTo>
                      <a:pt x="137" y="236"/>
                    </a:lnTo>
                    <a:lnTo>
                      <a:pt x="119" y="234"/>
                    </a:lnTo>
                    <a:lnTo>
                      <a:pt x="118" y="216"/>
                    </a:lnTo>
                    <a:lnTo>
                      <a:pt x="96" y="218"/>
                    </a:lnTo>
                    <a:lnTo>
                      <a:pt x="86" y="241"/>
                    </a:lnTo>
                    <a:lnTo>
                      <a:pt x="75" y="245"/>
                    </a:lnTo>
                    <a:lnTo>
                      <a:pt x="36" y="247"/>
                    </a:lnTo>
                    <a:lnTo>
                      <a:pt x="30" y="244"/>
                    </a:lnTo>
                    <a:lnTo>
                      <a:pt x="32" y="237"/>
                    </a:lnTo>
                    <a:lnTo>
                      <a:pt x="41" y="232"/>
                    </a:lnTo>
                    <a:lnTo>
                      <a:pt x="44" y="225"/>
                    </a:lnTo>
                    <a:lnTo>
                      <a:pt x="43" y="221"/>
                    </a:lnTo>
                    <a:lnTo>
                      <a:pt x="10" y="232"/>
                    </a:lnTo>
                    <a:lnTo>
                      <a:pt x="24" y="209"/>
                    </a:lnTo>
                    <a:lnTo>
                      <a:pt x="25" y="182"/>
                    </a:lnTo>
                    <a:lnTo>
                      <a:pt x="22" y="170"/>
                    </a:lnTo>
                    <a:lnTo>
                      <a:pt x="11" y="152"/>
                    </a:lnTo>
                    <a:lnTo>
                      <a:pt x="0" y="130"/>
                    </a:lnTo>
                    <a:lnTo>
                      <a:pt x="2" y="110"/>
                    </a:lnTo>
                    <a:lnTo>
                      <a:pt x="19" y="94"/>
                    </a:lnTo>
                    <a:lnTo>
                      <a:pt x="25" y="83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6" name="Freeform 80"/>
              <p:cNvSpPr>
                <a:spLocks/>
              </p:cNvSpPr>
              <p:nvPr/>
            </p:nvSpPr>
            <p:spPr bwMode="auto">
              <a:xfrm>
                <a:off x="2351" y="3316"/>
                <a:ext cx="561" cy="516"/>
              </a:xfrm>
              <a:custGeom>
                <a:avLst/>
                <a:gdLst>
                  <a:gd name="T0" fmla="*/ 0 w 1462"/>
                  <a:gd name="T1" fmla="*/ 0 h 1345"/>
                  <a:gd name="T2" fmla="*/ 0 w 1462"/>
                  <a:gd name="T3" fmla="*/ 0 h 1345"/>
                  <a:gd name="T4" fmla="*/ 0 w 1462"/>
                  <a:gd name="T5" fmla="*/ 0 h 1345"/>
                  <a:gd name="T6" fmla="*/ 0 w 1462"/>
                  <a:gd name="T7" fmla="*/ 0 h 1345"/>
                  <a:gd name="T8" fmla="*/ 0 w 1462"/>
                  <a:gd name="T9" fmla="*/ 0 h 1345"/>
                  <a:gd name="T10" fmla="*/ 0 w 1462"/>
                  <a:gd name="T11" fmla="*/ 0 h 1345"/>
                  <a:gd name="T12" fmla="*/ 0 w 1462"/>
                  <a:gd name="T13" fmla="*/ 0 h 1345"/>
                  <a:gd name="T14" fmla="*/ 0 w 1462"/>
                  <a:gd name="T15" fmla="*/ 0 h 1345"/>
                  <a:gd name="T16" fmla="*/ 0 w 1462"/>
                  <a:gd name="T17" fmla="*/ 0 h 1345"/>
                  <a:gd name="T18" fmla="*/ 0 w 1462"/>
                  <a:gd name="T19" fmla="*/ 0 h 1345"/>
                  <a:gd name="T20" fmla="*/ 0 w 1462"/>
                  <a:gd name="T21" fmla="*/ 0 h 1345"/>
                  <a:gd name="T22" fmla="*/ 0 w 1462"/>
                  <a:gd name="T23" fmla="*/ 0 h 1345"/>
                  <a:gd name="T24" fmla="*/ 0 w 1462"/>
                  <a:gd name="T25" fmla="*/ 0 h 1345"/>
                  <a:gd name="T26" fmla="*/ 0 w 1462"/>
                  <a:gd name="T27" fmla="*/ 0 h 1345"/>
                  <a:gd name="T28" fmla="*/ 0 w 1462"/>
                  <a:gd name="T29" fmla="*/ 0 h 1345"/>
                  <a:gd name="T30" fmla="*/ 0 w 1462"/>
                  <a:gd name="T31" fmla="*/ 0 h 1345"/>
                  <a:gd name="T32" fmla="*/ 0 w 1462"/>
                  <a:gd name="T33" fmla="*/ 0 h 1345"/>
                  <a:gd name="T34" fmla="*/ 0 w 1462"/>
                  <a:gd name="T35" fmla="*/ 0 h 1345"/>
                  <a:gd name="T36" fmla="*/ 0 w 1462"/>
                  <a:gd name="T37" fmla="*/ 0 h 1345"/>
                  <a:gd name="T38" fmla="*/ 0 w 1462"/>
                  <a:gd name="T39" fmla="*/ 0 h 1345"/>
                  <a:gd name="T40" fmla="*/ 0 w 1462"/>
                  <a:gd name="T41" fmla="*/ 0 h 1345"/>
                  <a:gd name="T42" fmla="*/ 0 w 1462"/>
                  <a:gd name="T43" fmla="*/ 0 h 1345"/>
                  <a:gd name="T44" fmla="*/ 0 w 1462"/>
                  <a:gd name="T45" fmla="*/ 0 h 1345"/>
                  <a:gd name="T46" fmla="*/ 0 w 1462"/>
                  <a:gd name="T47" fmla="*/ 0 h 1345"/>
                  <a:gd name="T48" fmla="*/ 0 w 1462"/>
                  <a:gd name="T49" fmla="*/ 0 h 1345"/>
                  <a:gd name="T50" fmla="*/ 0 w 1462"/>
                  <a:gd name="T51" fmla="*/ 0 h 1345"/>
                  <a:gd name="T52" fmla="*/ 0 w 1462"/>
                  <a:gd name="T53" fmla="*/ 0 h 1345"/>
                  <a:gd name="T54" fmla="*/ 0 w 1462"/>
                  <a:gd name="T55" fmla="*/ 0 h 1345"/>
                  <a:gd name="T56" fmla="*/ 0 w 1462"/>
                  <a:gd name="T57" fmla="*/ 0 h 1345"/>
                  <a:gd name="T58" fmla="*/ 0 w 1462"/>
                  <a:gd name="T59" fmla="*/ 0 h 1345"/>
                  <a:gd name="T60" fmla="*/ 0 w 1462"/>
                  <a:gd name="T61" fmla="*/ 0 h 1345"/>
                  <a:gd name="T62" fmla="*/ 0 w 1462"/>
                  <a:gd name="T63" fmla="*/ 0 h 1345"/>
                  <a:gd name="T64" fmla="*/ 0 w 1462"/>
                  <a:gd name="T65" fmla="*/ 0 h 1345"/>
                  <a:gd name="T66" fmla="*/ 0 w 1462"/>
                  <a:gd name="T67" fmla="*/ 0 h 1345"/>
                  <a:gd name="T68" fmla="*/ 0 w 1462"/>
                  <a:gd name="T69" fmla="*/ 0 h 1345"/>
                  <a:gd name="T70" fmla="*/ 0 w 1462"/>
                  <a:gd name="T71" fmla="*/ 0 h 1345"/>
                  <a:gd name="T72" fmla="*/ 0 w 1462"/>
                  <a:gd name="T73" fmla="*/ 0 h 1345"/>
                  <a:gd name="T74" fmla="*/ 0 w 1462"/>
                  <a:gd name="T75" fmla="*/ 0 h 1345"/>
                  <a:gd name="T76" fmla="*/ 0 w 1462"/>
                  <a:gd name="T77" fmla="*/ 0 h 1345"/>
                  <a:gd name="T78" fmla="*/ 0 w 1462"/>
                  <a:gd name="T79" fmla="*/ 0 h 1345"/>
                  <a:gd name="T80" fmla="*/ 0 w 1462"/>
                  <a:gd name="T81" fmla="*/ 0 h 1345"/>
                  <a:gd name="T82" fmla="*/ 0 w 1462"/>
                  <a:gd name="T83" fmla="*/ 0 h 1345"/>
                  <a:gd name="T84" fmla="*/ 0 w 1462"/>
                  <a:gd name="T85" fmla="*/ 0 h 1345"/>
                  <a:gd name="T86" fmla="*/ 0 w 1462"/>
                  <a:gd name="T87" fmla="*/ 0 h 1345"/>
                  <a:gd name="T88" fmla="*/ 0 w 1462"/>
                  <a:gd name="T89" fmla="*/ 0 h 1345"/>
                  <a:gd name="T90" fmla="*/ 0 w 1462"/>
                  <a:gd name="T91" fmla="*/ 0 h 1345"/>
                  <a:gd name="T92" fmla="*/ 0 w 1462"/>
                  <a:gd name="T93" fmla="*/ 0 h 1345"/>
                  <a:gd name="T94" fmla="*/ 0 w 1462"/>
                  <a:gd name="T95" fmla="*/ 0 h 1345"/>
                  <a:gd name="T96" fmla="*/ 0 w 1462"/>
                  <a:gd name="T97" fmla="*/ 0 h 1345"/>
                  <a:gd name="T98" fmla="*/ 0 w 1462"/>
                  <a:gd name="T99" fmla="*/ 0 h 1345"/>
                  <a:gd name="T100" fmla="*/ 0 w 1462"/>
                  <a:gd name="T101" fmla="*/ 0 h 1345"/>
                  <a:gd name="T102" fmla="*/ 0 w 1462"/>
                  <a:gd name="T103" fmla="*/ 0 h 1345"/>
                  <a:gd name="T104" fmla="*/ 0 w 1462"/>
                  <a:gd name="T105" fmla="*/ 0 h 1345"/>
                  <a:gd name="T106" fmla="*/ 0 w 1462"/>
                  <a:gd name="T107" fmla="*/ 0 h 1345"/>
                  <a:gd name="T108" fmla="*/ 0 w 1462"/>
                  <a:gd name="T109" fmla="*/ 0 h 1345"/>
                  <a:gd name="T110" fmla="*/ 0 w 1462"/>
                  <a:gd name="T111" fmla="*/ 0 h 1345"/>
                  <a:gd name="T112" fmla="*/ 0 w 1462"/>
                  <a:gd name="T113" fmla="*/ 0 h 1345"/>
                  <a:gd name="T114" fmla="*/ 0 w 1462"/>
                  <a:gd name="T115" fmla="*/ 0 h 1345"/>
                  <a:gd name="T116" fmla="*/ 0 w 1462"/>
                  <a:gd name="T117" fmla="*/ 0 h 1345"/>
                  <a:gd name="T118" fmla="*/ 0 w 1462"/>
                  <a:gd name="T119" fmla="*/ 0 h 1345"/>
                  <a:gd name="T120" fmla="*/ 0 w 1462"/>
                  <a:gd name="T121" fmla="*/ 0 h 134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2"/>
                  <a:gd name="T184" fmla="*/ 0 h 1345"/>
                  <a:gd name="T185" fmla="*/ 1462 w 1462"/>
                  <a:gd name="T186" fmla="*/ 1345 h 134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2" h="1345">
                    <a:moveTo>
                      <a:pt x="1222" y="705"/>
                    </a:moveTo>
                    <a:lnTo>
                      <a:pt x="1220" y="682"/>
                    </a:lnTo>
                    <a:lnTo>
                      <a:pt x="1223" y="656"/>
                    </a:lnTo>
                    <a:lnTo>
                      <a:pt x="1236" y="634"/>
                    </a:lnTo>
                    <a:lnTo>
                      <a:pt x="1256" y="602"/>
                    </a:lnTo>
                    <a:lnTo>
                      <a:pt x="1259" y="587"/>
                    </a:lnTo>
                    <a:lnTo>
                      <a:pt x="1256" y="580"/>
                    </a:lnTo>
                    <a:lnTo>
                      <a:pt x="1244" y="579"/>
                    </a:lnTo>
                    <a:lnTo>
                      <a:pt x="1225" y="567"/>
                    </a:lnTo>
                    <a:lnTo>
                      <a:pt x="1214" y="556"/>
                    </a:lnTo>
                    <a:lnTo>
                      <a:pt x="1211" y="536"/>
                    </a:lnTo>
                    <a:lnTo>
                      <a:pt x="1203" y="522"/>
                    </a:lnTo>
                    <a:lnTo>
                      <a:pt x="1173" y="497"/>
                    </a:lnTo>
                    <a:lnTo>
                      <a:pt x="1192" y="474"/>
                    </a:lnTo>
                    <a:lnTo>
                      <a:pt x="1217" y="457"/>
                    </a:lnTo>
                    <a:lnTo>
                      <a:pt x="1253" y="450"/>
                    </a:lnTo>
                    <a:lnTo>
                      <a:pt x="1264" y="445"/>
                    </a:lnTo>
                    <a:lnTo>
                      <a:pt x="1276" y="430"/>
                    </a:lnTo>
                    <a:lnTo>
                      <a:pt x="1289" y="384"/>
                    </a:lnTo>
                    <a:lnTo>
                      <a:pt x="1287" y="369"/>
                    </a:lnTo>
                    <a:lnTo>
                      <a:pt x="1284" y="359"/>
                    </a:lnTo>
                    <a:lnTo>
                      <a:pt x="1264" y="344"/>
                    </a:lnTo>
                    <a:lnTo>
                      <a:pt x="1222" y="325"/>
                    </a:lnTo>
                    <a:lnTo>
                      <a:pt x="1193" y="310"/>
                    </a:lnTo>
                    <a:lnTo>
                      <a:pt x="1178" y="297"/>
                    </a:lnTo>
                    <a:lnTo>
                      <a:pt x="1171" y="284"/>
                    </a:lnTo>
                    <a:lnTo>
                      <a:pt x="1156" y="286"/>
                    </a:lnTo>
                    <a:lnTo>
                      <a:pt x="1134" y="284"/>
                    </a:lnTo>
                    <a:lnTo>
                      <a:pt x="1107" y="284"/>
                    </a:lnTo>
                    <a:lnTo>
                      <a:pt x="1099" y="289"/>
                    </a:lnTo>
                    <a:lnTo>
                      <a:pt x="1074" y="341"/>
                    </a:lnTo>
                    <a:lnTo>
                      <a:pt x="1066" y="335"/>
                    </a:lnTo>
                    <a:lnTo>
                      <a:pt x="1029" y="319"/>
                    </a:lnTo>
                    <a:lnTo>
                      <a:pt x="996" y="300"/>
                    </a:lnTo>
                    <a:lnTo>
                      <a:pt x="963" y="288"/>
                    </a:lnTo>
                    <a:lnTo>
                      <a:pt x="953" y="281"/>
                    </a:lnTo>
                    <a:lnTo>
                      <a:pt x="947" y="266"/>
                    </a:lnTo>
                    <a:lnTo>
                      <a:pt x="941" y="242"/>
                    </a:lnTo>
                    <a:lnTo>
                      <a:pt x="936" y="212"/>
                    </a:lnTo>
                    <a:lnTo>
                      <a:pt x="924" y="172"/>
                    </a:lnTo>
                    <a:lnTo>
                      <a:pt x="914" y="154"/>
                    </a:lnTo>
                    <a:lnTo>
                      <a:pt x="905" y="144"/>
                    </a:lnTo>
                    <a:lnTo>
                      <a:pt x="892" y="140"/>
                    </a:lnTo>
                    <a:lnTo>
                      <a:pt x="884" y="115"/>
                    </a:lnTo>
                    <a:lnTo>
                      <a:pt x="851" y="95"/>
                    </a:lnTo>
                    <a:lnTo>
                      <a:pt x="814" y="96"/>
                    </a:lnTo>
                    <a:lnTo>
                      <a:pt x="801" y="91"/>
                    </a:lnTo>
                    <a:lnTo>
                      <a:pt x="781" y="92"/>
                    </a:lnTo>
                    <a:lnTo>
                      <a:pt x="735" y="63"/>
                    </a:lnTo>
                    <a:lnTo>
                      <a:pt x="704" y="45"/>
                    </a:lnTo>
                    <a:lnTo>
                      <a:pt x="682" y="44"/>
                    </a:lnTo>
                    <a:lnTo>
                      <a:pt x="670" y="44"/>
                    </a:lnTo>
                    <a:lnTo>
                      <a:pt x="654" y="52"/>
                    </a:lnTo>
                    <a:lnTo>
                      <a:pt x="635" y="51"/>
                    </a:lnTo>
                    <a:lnTo>
                      <a:pt x="632" y="44"/>
                    </a:lnTo>
                    <a:lnTo>
                      <a:pt x="637" y="37"/>
                    </a:lnTo>
                    <a:lnTo>
                      <a:pt x="641" y="22"/>
                    </a:lnTo>
                    <a:lnTo>
                      <a:pt x="635" y="16"/>
                    </a:lnTo>
                    <a:lnTo>
                      <a:pt x="624" y="15"/>
                    </a:lnTo>
                    <a:lnTo>
                      <a:pt x="622" y="9"/>
                    </a:lnTo>
                    <a:lnTo>
                      <a:pt x="618" y="8"/>
                    </a:lnTo>
                    <a:lnTo>
                      <a:pt x="593" y="5"/>
                    </a:lnTo>
                    <a:lnTo>
                      <a:pt x="583" y="0"/>
                    </a:lnTo>
                    <a:lnTo>
                      <a:pt x="563" y="2"/>
                    </a:lnTo>
                    <a:lnTo>
                      <a:pt x="547" y="0"/>
                    </a:lnTo>
                    <a:lnTo>
                      <a:pt x="539" y="13"/>
                    </a:lnTo>
                    <a:lnTo>
                      <a:pt x="502" y="16"/>
                    </a:lnTo>
                    <a:lnTo>
                      <a:pt x="488" y="17"/>
                    </a:lnTo>
                    <a:lnTo>
                      <a:pt x="466" y="30"/>
                    </a:lnTo>
                    <a:lnTo>
                      <a:pt x="459" y="39"/>
                    </a:lnTo>
                    <a:lnTo>
                      <a:pt x="445" y="42"/>
                    </a:lnTo>
                    <a:lnTo>
                      <a:pt x="433" y="41"/>
                    </a:lnTo>
                    <a:lnTo>
                      <a:pt x="439" y="57"/>
                    </a:lnTo>
                    <a:lnTo>
                      <a:pt x="423" y="68"/>
                    </a:lnTo>
                    <a:lnTo>
                      <a:pt x="409" y="79"/>
                    </a:lnTo>
                    <a:lnTo>
                      <a:pt x="400" y="99"/>
                    </a:lnTo>
                    <a:lnTo>
                      <a:pt x="345" y="128"/>
                    </a:lnTo>
                    <a:lnTo>
                      <a:pt x="378" y="143"/>
                    </a:lnTo>
                    <a:lnTo>
                      <a:pt x="383" y="150"/>
                    </a:lnTo>
                    <a:lnTo>
                      <a:pt x="384" y="157"/>
                    </a:lnTo>
                    <a:lnTo>
                      <a:pt x="379" y="164"/>
                    </a:lnTo>
                    <a:lnTo>
                      <a:pt x="365" y="175"/>
                    </a:lnTo>
                    <a:lnTo>
                      <a:pt x="353" y="183"/>
                    </a:lnTo>
                    <a:lnTo>
                      <a:pt x="339" y="194"/>
                    </a:lnTo>
                    <a:lnTo>
                      <a:pt x="332" y="213"/>
                    </a:lnTo>
                    <a:lnTo>
                      <a:pt x="325" y="219"/>
                    </a:lnTo>
                    <a:lnTo>
                      <a:pt x="307" y="223"/>
                    </a:lnTo>
                    <a:lnTo>
                      <a:pt x="293" y="230"/>
                    </a:lnTo>
                    <a:lnTo>
                      <a:pt x="284" y="237"/>
                    </a:lnTo>
                    <a:lnTo>
                      <a:pt x="270" y="253"/>
                    </a:lnTo>
                    <a:lnTo>
                      <a:pt x="282" y="257"/>
                    </a:lnTo>
                    <a:lnTo>
                      <a:pt x="337" y="278"/>
                    </a:lnTo>
                    <a:lnTo>
                      <a:pt x="384" y="301"/>
                    </a:lnTo>
                    <a:lnTo>
                      <a:pt x="394" y="314"/>
                    </a:lnTo>
                    <a:lnTo>
                      <a:pt x="392" y="321"/>
                    </a:lnTo>
                    <a:lnTo>
                      <a:pt x="381" y="351"/>
                    </a:lnTo>
                    <a:lnTo>
                      <a:pt x="376" y="373"/>
                    </a:lnTo>
                    <a:lnTo>
                      <a:pt x="362" y="384"/>
                    </a:lnTo>
                    <a:lnTo>
                      <a:pt x="351" y="394"/>
                    </a:lnTo>
                    <a:lnTo>
                      <a:pt x="346" y="410"/>
                    </a:lnTo>
                    <a:lnTo>
                      <a:pt x="346" y="426"/>
                    </a:lnTo>
                    <a:lnTo>
                      <a:pt x="370" y="426"/>
                    </a:lnTo>
                    <a:lnTo>
                      <a:pt x="378" y="432"/>
                    </a:lnTo>
                    <a:lnTo>
                      <a:pt x="386" y="441"/>
                    </a:lnTo>
                    <a:lnTo>
                      <a:pt x="392" y="464"/>
                    </a:lnTo>
                    <a:lnTo>
                      <a:pt x="376" y="467"/>
                    </a:lnTo>
                    <a:lnTo>
                      <a:pt x="368" y="468"/>
                    </a:lnTo>
                    <a:lnTo>
                      <a:pt x="361" y="478"/>
                    </a:lnTo>
                    <a:lnTo>
                      <a:pt x="353" y="486"/>
                    </a:lnTo>
                    <a:lnTo>
                      <a:pt x="343" y="485"/>
                    </a:lnTo>
                    <a:lnTo>
                      <a:pt x="317" y="471"/>
                    </a:lnTo>
                    <a:lnTo>
                      <a:pt x="299" y="464"/>
                    </a:lnTo>
                    <a:lnTo>
                      <a:pt x="296" y="483"/>
                    </a:lnTo>
                    <a:lnTo>
                      <a:pt x="298" y="493"/>
                    </a:lnTo>
                    <a:lnTo>
                      <a:pt x="309" y="508"/>
                    </a:lnTo>
                    <a:lnTo>
                      <a:pt x="340" y="521"/>
                    </a:lnTo>
                    <a:lnTo>
                      <a:pt x="350" y="529"/>
                    </a:lnTo>
                    <a:lnTo>
                      <a:pt x="353" y="540"/>
                    </a:lnTo>
                    <a:lnTo>
                      <a:pt x="345" y="567"/>
                    </a:lnTo>
                    <a:lnTo>
                      <a:pt x="346" y="584"/>
                    </a:lnTo>
                    <a:lnTo>
                      <a:pt x="357" y="596"/>
                    </a:lnTo>
                    <a:lnTo>
                      <a:pt x="357" y="610"/>
                    </a:lnTo>
                    <a:lnTo>
                      <a:pt x="353" y="625"/>
                    </a:lnTo>
                    <a:lnTo>
                      <a:pt x="332" y="641"/>
                    </a:lnTo>
                    <a:lnTo>
                      <a:pt x="295" y="654"/>
                    </a:lnTo>
                    <a:lnTo>
                      <a:pt x="273" y="658"/>
                    </a:lnTo>
                    <a:lnTo>
                      <a:pt x="266" y="653"/>
                    </a:lnTo>
                    <a:lnTo>
                      <a:pt x="265" y="645"/>
                    </a:lnTo>
                    <a:lnTo>
                      <a:pt x="260" y="630"/>
                    </a:lnTo>
                    <a:lnTo>
                      <a:pt x="249" y="621"/>
                    </a:lnTo>
                    <a:lnTo>
                      <a:pt x="232" y="616"/>
                    </a:lnTo>
                    <a:lnTo>
                      <a:pt x="216" y="619"/>
                    </a:lnTo>
                    <a:lnTo>
                      <a:pt x="191" y="628"/>
                    </a:lnTo>
                    <a:lnTo>
                      <a:pt x="176" y="625"/>
                    </a:lnTo>
                    <a:lnTo>
                      <a:pt x="161" y="619"/>
                    </a:lnTo>
                    <a:lnTo>
                      <a:pt x="150" y="591"/>
                    </a:lnTo>
                    <a:lnTo>
                      <a:pt x="143" y="583"/>
                    </a:lnTo>
                    <a:lnTo>
                      <a:pt x="130" y="579"/>
                    </a:lnTo>
                    <a:lnTo>
                      <a:pt x="89" y="574"/>
                    </a:lnTo>
                    <a:lnTo>
                      <a:pt x="23" y="558"/>
                    </a:lnTo>
                    <a:lnTo>
                      <a:pt x="8" y="573"/>
                    </a:lnTo>
                    <a:lnTo>
                      <a:pt x="8" y="580"/>
                    </a:lnTo>
                    <a:lnTo>
                      <a:pt x="12" y="601"/>
                    </a:lnTo>
                    <a:lnTo>
                      <a:pt x="17" y="621"/>
                    </a:lnTo>
                    <a:lnTo>
                      <a:pt x="16" y="635"/>
                    </a:lnTo>
                    <a:lnTo>
                      <a:pt x="0" y="652"/>
                    </a:lnTo>
                    <a:lnTo>
                      <a:pt x="1" y="660"/>
                    </a:lnTo>
                    <a:lnTo>
                      <a:pt x="5" y="668"/>
                    </a:lnTo>
                    <a:lnTo>
                      <a:pt x="41" y="692"/>
                    </a:lnTo>
                    <a:lnTo>
                      <a:pt x="47" y="700"/>
                    </a:lnTo>
                    <a:lnTo>
                      <a:pt x="52" y="712"/>
                    </a:lnTo>
                    <a:lnTo>
                      <a:pt x="52" y="726"/>
                    </a:lnTo>
                    <a:lnTo>
                      <a:pt x="39" y="763"/>
                    </a:lnTo>
                    <a:lnTo>
                      <a:pt x="30" y="791"/>
                    </a:lnTo>
                    <a:lnTo>
                      <a:pt x="52" y="792"/>
                    </a:lnTo>
                    <a:lnTo>
                      <a:pt x="88" y="806"/>
                    </a:lnTo>
                    <a:lnTo>
                      <a:pt x="130" y="834"/>
                    </a:lnTo>
                    <a:lnTo>
                      <a:pt x="144" y="836"/>
                    </a:lnTo>
                    <a:lnTo>
                      <a:pt x="180" y="836"/>
                    </a:lnTo>
                    <a:lnTo>
                      <a:pt x="188" y="840"/>
                    </a:lnTo>
                    <a:lnTo>
                      <a:pt x="194" y="846"/>
                    </a:lnTo>
                    <a:lnTo>
                      <a:pt x="197" y="857"/>
                    </a:lnTo>
                    <a:lnTo>
                      <a:pt x="196" y="879"/>
                    </a:lnTo>
                    <a:lnTo>
                      <a:pt x="201" y="889"/>
                    </a:lnTo>
                    <a:lnTo>
                      <a:pt x="224" y="905"/>
                    </a:lnTo>
                    <a:lnTo>
                      <a:pt x="235" y="916"/>
                    </a:lnTo>
                    <a:lnTo>
                      <a:pt x="245" y="933"/>
                    </a:lnTo>
                    <a:lnTo>
                      <a:pt x="248" y="944"/>
                    </a:lnTo>
                    <a:lnTo>
                      <a:pt x="268" y="955"/>
                    </a:lnTo>
                    <a:lnTo>
                      <a:pt x="293" y="952"/>
                    </a:lnTo>
                    <a:lnTo>
                      <a:pt x="314" y="947"/>
                    </a:lnTo>
                    <a:lnTo>
                      <a:pt x="339" y="931"/>
                    </a:lnTo>
                    <a:lnTo>
                      <a:pt x="353" y="929"/>
                    </a:lnTo>
                    <a:lnTo>
                      <a:pt x="389" y="929"/>
                    </a:lnTo>
                    <a:lnTo>
                      <a:pt x="398" y="936"/>
                    </a:lnTo>
                    <a:lnTo>
                      <a:pt x="415" y="945"/>
                    </a:lnTo>
                    <a:lnTo>
                      <a:pt x="439" y="947"/>
                    </a:lnTo>
                    <a:lnTo>
                      <a:pt x="456" y="952"/>
                    </a:lnTo>
                    <a:lnTo>
                      <a:pt x="472" y="966"/>
                    </a:lnTo>
                    <a:lnTo>
                      <a:pt x="488" y="978"/>
                    </a:lnTo>
                    <a:lnTo>
                      <a:pt x="517" y="989"/>
                    </a:lnTo>
                    <a:lnTo>
                      <a:pt x="525" y="1006"/>
                    </a:lnTo>
                    <a:lnTo>
                      <a:pt x="528" y="1035"/>
                    </a:lnTo>
                    <a:lnTo>
                      <a:pt x="550" y="1064"/>
                    </a:lnTo>
                    <a:lnTo>
                      <a:pt x="538" y="1076"/>
                    </a:lnTo>
                    <a:lnTo>
                      <a:pt x="539" y="1083"/>
                    </a:lnTo>
                    <a:lnTo>
                      <a:pt x="543" y="1091"/>
                    </a:lnTo>
                    <a:lnTo>
                      <a:pt x="552" y="1093"/>
                    </a:lnTo>
                    <a:lnTo>
                      <a:pt x="577" y="1098"/>
                    </a:lnTo>
                    <a:lnTo>
                      <a:pt x="586" y="1112"/>
                    </a:lnTo>
                    <a:lnTo>
                      <a:pt x="593" y="1115"/>
                    </a:lnTo>
                    <a:lnTo>
                      <a:pt x="602" y="1113"/>
                    </a:lnTo>
                    <a:lnTo>
                      <a:pt x="618" y="1102"/>
                    </a:lnTo>
                    <a:lnTo>
                      <a:pt x="655" y="1069"/>
                    </a:lnTo>
                    <a:lnTo>
                      <a:pt x="668" y="1057"/>
                    </a:lnTo>
                    <a:lnTo>
                      <a:pt x="679" y="1051"/>
                    </a:lnTo>
                    <a:lnTo>
                      <a:pt x="715" y="1053"/>
                    </a:lnTo>
                    <a:lnTo>
                      <a:pt x="734" y="1058"/>
                    </a:lnTo>
                    <a:lnTo>
                      <a:pt x="753" y="1061"/>
                    </a:lnTo>
                    <a:lnTo>
                      <a:pt x="759" y="1061"/>
                    </a:lnTo>
                    <a:lnTo>
                      <a:pt x="767" y="1069"/>
                    </a:lnTo>
                    <a:lnTo>
                      <a:pt x="767" y="1083"/>
                    </a:lnTo>
                    <a:lnTo>
                      <a:pt x="768" y="1093"/>
                    </a:lnTo>
                    <a:lnTo>
                      <a:pt x="781" y="1095"/>
                    </a:lnTo>
                    <a:lnTo>
                      <a:pt x="790" y="1097"/>
                    </a:lnTo>
                    <a:lnTo>
                      <a:pt x="793" y="1102"/>
                    </a:lnTo>
                    <a:lnTo>
                      <a:pt x="784" y="1111"/>
                    </a:lnTo>
                    <a:lnTo>
                      <a:pt x="779" y="1118"/>
                    </a:lnTo>
                    <a:lnTo>
                      <a:pt x="781" y="1126"/>
                    </a:lnTo>
                    <a:lnTo>
                      <a:pt x="787" y="1133"/>
                    </a:lnTo>
                    <a:lnTo>
                      <a:pt x="803" y="1141"/>
                    </a:lnTo>
                    <a:lnTo>
                      <a:pt x="806" y="1148"/>
                    </a:lnTo>
                    <a:lnTo>
                      <a:pt x="801" y="1159"/>
                    </a:lnTo>
                    <a:lnTo>
                      <a:pt x="804" y="1167"/>
                    </a:lnTo>
                    <a:lnTo>
                      <a:pt x="814" y="1180"/>
                    </a:lnTo>
                    <a:lnTo>
                      <a:pt x="828" y="1181"/>
                    </a:lnTo>
                    <a:lnTo>
                      <a:pt x="844" y="1174"/>
                    </a:lnTo>
                    <a:lnTo>
                      <a:pt x="851" y="1173"/>
                    </a:lnTo>
                    <a:lnTo>
                      <a:pt x="858" y="1174"/>
                    </a:lnTo>
                    <a:lnTo>
                      <a:pt x="856" y="1180"/>
                    </a:lnTo>
                    <a:lnTo>
                      <a:pt x="851" y="1189"/>
                    </a:lnTo>
                    <a:lnTo>
                      <a:pt x="856" y="1198"/>
                    </a:lnTo>
                    <a:lnTo>
                      <a:pt x="866" y="1200"/>
                    </a:lnTo>
                    <a:lnTo>
                      <a:pt x="881" y="1196"/>
                    </a:lnTo>
                    <a:lnTo>
                      <a:pt x="895" y="1195"/>
                    </a:lnTo>
                    <a:lnTo>
                      <a:pt x="908" y="1206"/>
                    </a:lnTo>
                    <a:lnTo>
                      <a:pt x="908" y="1217"/>
                    </a:lnTo>
                    <a:lnTo>
                      <a:pt x="902" y="1228"/>
                    </a:lnTo>
                    <a:lnTo>
                      <a:pt x="903" y="1240"/>
                    </a:lnTo>
                    <a:lnTo>
                      <a:pt x="913" y="1240"/>
                    </a:lnTo>
                    <a:lnTo>
                      <a:pt x="920" y="1242"/>
                    </a:lnTo>
                    <a:lnTo>
                      <a:pt x="933" y="1255"/>
                    </a:lnTo>
                    <a:lnTo>
                      <a:pt x="947" y="1268"/>
                    </a:lnTo>
                    <a:lnTo>
                      <a:pt x="960" y="1269"/>
                    </a:lnTo>
                    <a:lnTo>
                      <a:pt x="972" y="1264"/>
                    </a:lnTo>
                    <a:lnTo>
                      <a:pt x="991" y="1250"/>
                    </a:lnTo>
                    <a:lnTo>
                      <a:pt x="1004" y="1235"/>
                    </a:lnTo>
                    <a:lnTo>
                      <a:pt x="1010" y="1225"/>
                    </a:lnTo>
                    <a:lnTo>
                      <a:pt x="1018" y="1226"/>
                    </a:lnTo>
                    <a:lnTo>
                      <a:pt x="1037" y="1240"/>
                    </a:lnTo>
                    <a:lnTo>
                      <a:pt x="1062" y="1255"/>
                    </a:lnTo>
                    <a:lnTo>
                      <a:pt x="1052" y="1261"/>
                    </a:lnTo>
                    <a:lnTo>
                      <a:pt x="1054" y="1283"/>
                    </a:lnTo>
                    <a:lnTo>
                      <a:pt x="1040" y="1294"/>
                    </a:lnTo>
                    <a:lnTo>
                      <a:pt x="1066" y="1295"/>
                    </a:lnTo>
                    <a:lnTo>
                      <a:pt x="1073" y="1276"/>
                    </a:lnTo>
                    <a:lnTo>
                      <a:pt x="1098" y="1284"/>
                    </a:lnTo>
                    <a:lnTo>
                      <a:pt x="1096" y="1298"/>
                    </a:lnTo>
                    <a:lnTo>
                      <a:pt x="1112" y="1311"/>
                    </a:lnTo>
                    <a:lnTo>
                      <a:pt x="1113" y="1320"/>
                    </a:lnTo>
                    <a:lnTo>
                      <a:pt x="1123" y="1327"/>
                    </a:lnTo>
                    <a:lnTo>
                      <a:pt x="1140" y="1337"/>
                    </a:lnTo>
                    <a:lnTo>
                      <a:pt x="1145" y="1345"/>
                    </a:lnTo>
                    <a:lnTo>
                      <a:pt x="1171" y="1338"/>
                    </a:lnTo>
                    <a:lnTo>
                      <a:pt x="1215" y="1304"/>
                    </a:lnTo>
                    <a:lnTo>
                      <a:pt x="1234" y="1300"/>
                    </a:lnTo>
                    <a:lnTo>
                      <a:pt x="1250" y="1302"/>
                    </a:lnTo>
                    <a:lnTo>
                      <a:pt x="1258" y="1308"/>
                    </a:lnTo>
                    <a:lnTo>
                      <a:pt x="1272" y="1286"/>
                    </a:lnTo>
                    <a:lnTo>
                      <a:pt x="1251" y="1254"/>
                    </a:lnTo>
                    <a:lnTo>
                      <a:pt x="1264" y="1236"/>
                    </a:lnTo>
                    <a:lnTo>
                      <a:pt x="1281" y="1237"/>
                    </a:lnTo>
                    <a:lnTo>
                      <a:pt x="1294" y="1226"/>
                    </a:lnTo>
                    <a:lnTo>
                      <a:pt x="1292" y="1210"/>
                    </a:lnTo>
                    <a:lnTo>
                      <a:pt x="1295" y="1196"/>
                    </a:lnTo>
                    <a:lnTo>
                      <a:pt x="1306" y="1193"/>
                    </a:lnTo>
                    <a:lnTo>
                      <a:pt x="1322" y="1169"/>
                    </a:lnTo>
                    <a:lnTo>
                      <a:pt x="1331" y="1162"/>
                    </a:lnTo>
                    <a:lnTo>
                      <a:pt x="1355" y="1137"/>
                    </a:lnTo>
                    <a:lnTo>
                      <a:pt x="1374" y="1147"/>
                    </a:lnTo>
                    <a:lnTo>
                      <a:pt x="1394" y="1137"/>
                    </a:lnTo>
                    <a:lnTo>
                      <a:pt x="1414" y="1149"/>
                    </a:lnTo>
                    <a:lnTo>
                      <a:pt x="1421" y="1135"/>
                    </a:lnTo>
                    <a:lnTo>
                      <a:pt x="1446" y="1131"/>
                    </a:lnTo>
                    <a:lnTo>
                      <a:pt x="1462" y="1104"/>
                    </a:lnTo>
                    <a:lnTo>
                      <a:pt x="1458" y="1095"/>
                    </a:lnTo>
                    <a:lnTo>
                      <a:pt x="1447" y="1087"/>
                    </a:lnTo>
                    <a:lnTo>
                      <a:pt x="1438" y="1083"/>
                    </a:lnTo>
                    <a:lnTo>
                      <a:pt x="1421" y="1076"/>
                    </a:lnTo>
                    <a:lnTo>
                      <a:pt x="1414" y="1071"/>
                    </a:lnTo>
                    <a:lnTo>
                      <a:pt x="1410" y="1068"/>
                    </a:lnTo>
                    <a:lnTo>
                      <a:pt x="1400" y="1058"/>
                    </a:lnTo>
                    <a:lnTo>
                      <a:pt x="1386" y="1051"/>
                    </a:lnTo>
                    <a:lnTo>
                      <a:pt x="1382" y="1038"/>
                    </a:lnTo>
                    <a:lnTo>
                      <a:pt x="1361" y="1033"/>
                    </a:lnTo>
                    <a:lnTo>
                      <a:pt x="1353" y="1027"/>
                    </a:lnTo>
                    <a:lnTo>
                      <a:pt x="1341" y="995"/>
                    </a:lnTo>
                    <a:lnTo>
                      <a:pt x="1353" y="988"/>
                    </a:lnTo>
                    <a:lnTo>
                      <a:pt x="1375" y="984"/>
                    </a:lnTo>
                    <a:lnTo>
                      <a:pt x="1355" y="962"/>
                    </a:lnTo>
                    <a:lnTo>
                      <a:pt x="1325" y="938"/>
                    </a:lnTo>
                    <a:lnTo>
                      <a:pt x="1303" y="914"/>
                    </a:lnTo>
                    <a:lnTo>
                      <a:pt x="1294" y="898"/>
                    </a:lnTo>
                    <a:lnTo>
                      <a:pt x="1291" y="883"/>
                    </a:lnTo>
                    <a:lnTo>
                      <a:pt x="1292" y="875"/>
                    </a:lnTo>
                    <a:lnTo>
                      <a:pt x="1303" y="864"/>
                    </a:lnTo>
                    <a:lnTo>
                      <a:pt x="1309" y="849"/>
                    </a:lnTo>
                    <a:lnTo>
                      <a:pt x="1303" y="829"/>
                    </a:lnTo>
                    <a:lnTo>
                      <a:pt x="1298" y="803"/>
                    </a:lnTo>
                    <a:lnTo>
                      <a:pt x="1294" y="795"/>
                    </a:lnTo>
                    <a:lnTo>
                      <a:pt x="1283" y="787"/>
                    </a:lnTo>
                    <a:lnTo>
                      <a:pt x="1272" y="784"/>
                    </a:lnTo>
                    <a:lnTo>
                      <a:pt x="1265" y="776"/>
                    </a:lnTo>
                    <a:lnTo>
                      <a:pt x="1262" y="755"/>
                    </a:lnTo>
                    <a:lnTo>
                      <a:pt x="1255" y="744"/>
                    </a:lnTo>
                    <a:lnTo>
                      <a:pt x="1231" y="721"/>
                    </a:lnTo>
                    <a:lnTo>
                      <a:pt x="1222" y="705"/>
                    </a:lnTo>
                    <a:lnTo>
                      <a:pt x="754" y="518"/>
                    </a:lnTo>
                    <a:lnTo>
                      <a:pt x="754" y="528"/>
                    </a:lnTo>
                    <a:lnTo>
                      <a:pt x="760" y="558"/>
                    </a:lnTo>
                    <a:lnTo>
                      <a:pt x="757" y="563"/>
                    </a:lnTo>
                    <a:lnTo>
                      <a:pt x="753" y="563"/>
                    </a:lnTo>
                    <a:lnTo>
                      <a:pt x="742" y="558"/>
                    </a:lnTo>
                    <a:lnTo>
                      <a:pt x="732" y="558"/>
                    </a:lnTo>
                    <a:lnTo>
                      <a:pt x="728" y="562"/>
                    </a:lnTo>
                    <a:lnTo>
                      <a:pt x="729" y="569"/>
                    </a:lnTo>
                    <a:lnTo>
                      <a:pt x="756" y="601"/>
                    </a:lnTo>
                    <a:lnTo>
                      <a:pt x="759" y="607"/>
                    </a:lnTo>
                    <a:lnTo>
                      <a:pt x="756" y="621"/>
                    </a:lnTo>
                    <a:lnTo>
                      <a:pt x="739" y="642"/>
                    </a:lnTo>
                    <a:lnTo>
                      <a:pt x="723" y="646"/>
                    </a:lnTo>
                    <a:lnTo>
                      <a:pt x="712" y="650"/>
                    </a:lnTo>
                    <a:lnTo>
                      <a:pt x="701" y="665"/>
                    </a:lnTo>
                    <a:lnTo>
                      <a:pt x="696" y="674"/>
                    </a:lnTo>
                    <a:lnTo>
                      <a:pt x="685" y="675"/>
                    </a:lnTo>
                    <a:lnTo>
                      <a:pt x="662" y="664"/>
                    </a:lnTo>
                    <a:lnTo>
                      <a:pt x="644" y="658"/>
                    </a:lnTo>
                    <a:lnTo>
                      <a:pt x="637" y="649"/>
                    </a:lnTo>
                    <a:lnTo>
                      <a:pt x="624" y="634"/>
                    </a:lnTo>
                    <a:lnTo>
                      <a:pt x="618" y="632"/>
                    </a:lnTo>
                    <a:lnTo>
                      <a:pt x="612" y="636"/>
                    </a:lnTo>
                    <a:lnTo>
                      <a:pt x="604" y="649"/>
                    </a:lnTo>
                    <a:lnTo>
                      <a:pt x="594" y="652"/>
                    </a:lnTo>
                    <a:lnTo>
                      <a:pt x="583" y="653"/>
                    </a:lnTo>
                    <a:lnTo>
                      <a:pt x="572" y="646"/>
                    </a:lnTo>
                    <a:lnTo>
                      <a:pt x="572" y="634"/>
                    </a:lnTo>
                    <a:lnTo>
                      <a:pt x="571" y="627"/>
                    </a:lnTo>
                    <a:lnTo>
                      <a:pt x="555" y="619"/>
                    </a:lnTo>
                    <a:lnTo>
                      <a:pt x="557" y="610"/>
                    </a:lnTo>
                    <a:lnTo>
                      <a:pt x="566" y="599"/>
                    </a:lnTo>
                    <a:lnTo>
                      <a:pt x="560" y="559"/>
                    </a:lnTo>
                    <a:lnTo>
                      <a:pt x="594" y="510"/>
                    </a:lnTo>
                    <a:lnTo>
                      <a:pt x="593" y="503"/>
                    </a:lnTo>
                    <a:lnTo>
                      <a:pt x="586" y="499"/>
                    </a:lnTo>
                    <a:lnTo>
                      <a:pt x="574" y="499"/>
                    </a:lnTo>
                    <a:lnTo>
                      <a:pt x="566" y="494"/>
                    </a:lnTo>
                    <a:lnTo>
                      <a:pt x="564" y="485"/>
                    </a:lnTo>
                    <a:lnTo>
                      <a:pt x="566" y="446"/>
                    </a:lnTo>
                    <a:lnTo>
                      <a:pt x="571" y="417"/>
                    </a:lnTo>
                    <a:lnTo>
                      <a:pt x="568" y="406"/>
                    </a:lnTo>
                    <a:lnTo>
                      <a:pt x="577" y="391"/>
                    </a:lnTo>
                    <a:lnTo>
                      <a:pt x="593" y="391"/>
                    </a:lnTo>
                    <a:lnTo>
                      <a:pt x="612" y="394"/>
                    </a:lnTo>
                    <a:lnTo>
                      <a:pt x="629" y="410"/>
                    </a:lnTo>
                    <a:lnTo>
                      <a:pt x="638" y="409"/>
                    </a:lnTo>
                    <a:lnTo>
                      <a:pt x="657" y="417"/>
                    </a:lnTo>
                    <a:lnTo>
                      <a:pt x="699" y="445"/>
                    </a:lnTo>
                    <a:lnTo>
                      <a:pt x="710" y="453"/>
                    </a:lnTo>
                    <a:lnTo>
                      <a:pt x="717" y="463"/>
                    </a:lnTo>
                    <a:lnTo>
                      <a:pt x="718" y="477"/>
                    </a:lnTo>
                    <a:lnTo>
                      <a:pt x="718" y="494"/>
                    </a:lnTo>
                    <a:lnTo>
                      <a:pt x="720" y="508"/>
                    </a:lnTo>
                    <a:lnTo>
                      <a:pt x="728" y="516"/>
                    </a:lnTo>
                    <a:lnTo>
                      <a:pt x="737" y="518"/>
                    </a:lnTo>
                    <a:lnTo>
                      <a:pt x="754" y="518"/>
                    </a:lnTo>
                    <a:lnTo>
                      <a:pt x="1222" y="70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7" name="Freeform 81"/>
              <p:cNvSpPr>
                <a:spLocks/>
              </p:cNvSpPr>
              <p:nvPr/>
            </p:nvSpPr>
            <p:spPr bwMode="auto">
              <a:xfrm>
                <a:off x="2351" y="3316"/>
                <a:ext cx="561" cy="516"/>
              </a:xfrm>
              <a:custGeom>
                <a:avLst/>
                <a:gdLst>
                  <a:gd name="T0" fmla="*/ 0 w 1462"/>
                  <a:gd name="T1" fmla="*/ 0 h 1345"/>
                  <a:gd name="T2" fmla="*/ 0 w 1462"/>
                  <a:gd name="T3" fmla="*/ 0 h 1345"/>
                  <a:gd name="T4" fmla="*/ 0 w 1462"/>
                  <a:gd name="T5" fmla="*/ 0 h 1345"/>
                  <a:gd name="T6" fmla="*/ 0 w 1462"/>
                  <a:gd name="T7" fmla="*/ 0 h 1345"/>
                  <a:gd name="T8" fmla="*/ 0 w 1462"/>
                  <a:gd name="T9" fmla="*/ 0 h 1345"/>
                  <a:gd name="T10" fmla="*/ 0 w 1462"/>
                  <a:gd name="T11" fmla="*/ 0 h 1345"/>
                  <a:gd name="T12" fmla="*/ 0 w 1462"/>
                  <a:gd name="T13" fmla="*/ 0 h 1345"/>
                  <a:gd name="T14" fmla="*/ 0 w 1462"/>
                  <a:gd name="T15" fmla="*/ 0 h 1345"/>
                  <a:gd name="T16" fmla="*/ 0 w 1462"/>
                  <a:gd name="T17" fmla="*/ 0 h 1345"/>
                  <a:gd name="T18" fmla="*/ 0 w 1462"/>
                  <a:gd name="T19" fmla="*/ 0 h 1345"/>
                  <a:gd name="T20" fmla="*/ 0 w 1462"/>
                  <a:gd name="T21" fmla="*/ 0 h 1345"/>
                  <a:gd name="T22" fmla="*/ 0 w 1462"/>
                  <a:gd name="T23" fmla="*/ 0 h 1345"/>
                  <a:gd name="T24" fmla="*/ 0 w 1462"/>
                  <a:gd name="T25" fmla="*/ 0 h 1345"/>
                  <a:gd name="T26" fmla="*/ 0 w 1462"/>
                  <a:gd name="T27" fmla="*/ 0 h 1345"/>
                  <a:gd name="T28" fmla="*/ 0 w 1462"/>
                  <a:gd name="T29" fmla="*/ 0 h 1345"/>
                  <a:gd name="T30" fmla="*/ 0 w 1462"/>
                  <a:gd name="T31" fmla="*/ 0 h 1345"/>
                  <a:gd name="T32" fmla="*/ 0 w 1462"/>
                  <a:gd name="T33" fmla="*/ 0 h 1345"/>
                  <a:gd name="T34" fmla="*/ 0 w 1462"/>
                  <a:gd name="T35" fmla="*/ 0 h 1345"/>
                  <a:gd name="T36" fmla="*/ 0 w 1462"/>
                  <a:gd name="T37" fmla="*/ 0 h 1345"/>
                  <a:gd name="T38" fmla="*/ 0 w 1462"/>
                  <a:gd name="T39" fmla="*/ 0 h 1345"/>
                  <a:gd name="T40" fmla="*/ 0 w 1462"/>
                  <a:gd name="T41" fmla="*/ 0 h 1345"/>
                  <a:gd name="T42" fmla="*/ 0 w 1462"/>
                  <a:gd name="T43" fmla="*/ 0 h 1345"/>
                  <a:gd name="T44" fmla="*/ 0 w 1462"/>
                  <a:gd name="T45" fmla="*/ 0 h 1345"/>
                  <a:gd name="T46" fmla="*/ 0 w 1462"/>
                  <a:gd name="T47" fmla="*/ 0 h 1345"/>
                  <a:gd name="T48" fmla="*/ 0 w 1462"/>
                  <a:gd name="T49" fmla="*/ 0 h 1345"/>
                  <a:gd name="T50" fmla="*/ 0 w 1462"/>
                  <a:gd name="T51" fmla="*/ 0 h 1345"/>
                  <a:gd name="T52" fmla="*/ 0 w 1462"/>
                  <a:gd name="T53" fmla="*/ 0 h 1345"/>
                  <a:gd name="T54" fmla="*/ 0 w 1462"/>
                  <a:gd name="T55" fmla="*/ 0 h 1345"/>
                  <a:gd name="T56" fmla="*/ 0 w 1462"/>
                  <a:gd name="T57" fmla="*/ 0 h 1345"/>
                  <a:gd name="T58" fmla="*/ 0 w 1462"/>
                  <a:gd name="T59" fmla="*/ 0 h 1345"/>
                  <a:gd name="T60" fmla="*/ 0 w 1462"/>
                  <a:gd name="T61" fmla="*/ 0 h 1345"/>
                  <a:gd name="T62" fmla="*/ 0 w 1462"/>
                  <a:gd name="T63" fmla="*/ 0 h 1345"/>
                  <a:gd name="T64" fmla="*/ 0 w 1462"/>
                  <a:gd name="T65" fmla="*/ 0 h 1345"/>
                  <a:gd name="T66" fmla="*/ 0 w 1462"/>
                  <a:gd name="T67" fmla="*/ 0 h 1345"/>
                  <a:gd name="T68" fmla="*/ 0 w 1462"/>
                  <a:gd name="T69" fmla="*/ 0 h 1345"/>
                  <a:gd name="T70" fmla="*/ 0 w 1462"/>
                  <a:gd name="T71" fmla="*/ 0 h 1345"/>
                  <a:gd name="T72" fmla="*/ 0 w 1462"/>
                  <a:gd name="T73" fmla="*/ 0 h 1345"/>
                  <a:gd name="T74" fmla="*/ 0 w 1462"/>
                  <a:gd name="T75" fmla="*/ 0 h 1345"/>
                  <a:gd name="T76" fmla="*/ 0 w 1462"/>
                  <a:gd name="T77" fmla="*/ 0 h 1345"/>
                  <a:gd name="T78" fmla="*/ 0 w 1462"/>
                  <a:gd name="T79" fmla="*/ 0 h 1345"/>
                  <a:gd name="T80" fmla="*/ 0 w 1462"/>
                  <a:gd name="T81" fmla="*/ 0 h 1345"/>
                  <a:gd name="T82" fmla="*/ 0 w 1462"/>
                  <a:gd name="T83" fmla="*/ 0 h 1345"/>
                  <a:gd name="T84" fmla="*/ 0 w 1462"/>
                  <a:gd name="T85" fmla="*/ 0 h 1345"/>
                  <a:gd name="T86" fmla="*/ 0 w 1462"/>
                  <a:gd name="T87" fmla="*/ 0 h 1345"/>
                  <a:gd name="T88" fmla="*/ 0 w 1462"/>
                  <a:gd name="T89" fmla="*/ 0 h 1345"/>
                  <a:gd name="T90" fmla="*/ 0 w 1462"/>
                  <a:gd name="T91" fmla="*/ 0 h 1345"/>
                  <a:gd name="T92" fmla="*/ 0 w 1462"/>
                  <a:gd name="T93" fmla="*/ 0 h 1345"/>
                  <a:gd name="T94" fmla="*/ 0 w 1462"/>
                  <a:gd name="T95" fmla="*/ 0 h 1345"/>
                  <a:gd name="T96" fmla="*/ 0 w 1462"/>
                  <a:gd name="T97" fmla="*/ 0 h 1345"/>
                  <a:gd name="T98" fmla="*/ 0 w 1462"/>
                  <a:gd name="T99" fmla="*/ 0 h 1345"/>
                  <a:gd name="T100" fmla="*/ 0 w 1462"/>
                  <a:gd name="T101" fmla="*/ 0 h 1345"/>
                  <a:gd name="T102" fmla="*/ 0 w 1462"/>
                  <a:gd name="T103" fmla="*/ 0 h 1345"/>
                  <a:gd name="T104" fmla="*/ 0 w 1462"/>
                  <a:gd name="T105" fmla="*/ 0 h 1345"/>
                  <a:gd name="T106" fmla="*/ 0 w 1462"/>
                  <a:gd name="T107" fmla="*/ 0 h 1345"/>
                  <a:gd name="T108" fmla="*/ 0 w 1462"/>
                  <a:gd name="T109" fmla="*/ 0 h 1345"/>
                  <a:gd name="T110" fmla="*/ 0 w 1462"/>
                  <a:gd name="T111" fmla="*/ 0 h 1345"/>
                  <a:gd name="T112" fmla="*/ 0 w 1462"/>
                  <a:gd name="T113" fmla="*/ 0 h 1345"/>
                  <a:gd name="T114" fmla="*/ 0 w 1462"/>
                  <a:gd name="T115" fmla="*/ 0 h 1345"/>
                  <a:gd name="T116" fmla="*/ 0 w 1462"/>
                  <a:gd name="T117" fmla="*/ 0 h 1345"/>
                  <a:gd name="T118" fmla="*/ 0 w 1462"/>
                  <a:gd name="T119" fmla="*/ 0 h 1345"/>
                  <a:gd name="T120" fmla="*/ 0 w 1462"/>
                  <a:gd name="T121" fmla="*/ 0 h 134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2"/>
                  <a:gd name="T184" fmla="*/ 0 h 1345"/>
                  <a:gd name="T185" fmla="*/ 1462 w 1462"/>
                  <a:gd name="T186" fmla="*/ 1345 h 134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2" h="1345">
                    <a:moveTo>
                      <a:pt x="1222" y="705"/>
                    </a:moveTo>
                    <a:lnTo>
                      <a:pt x="1220" y="682"/>
                    </a:lnTo>
                    <a:lnTo>
                      <a:pt x="1223" y="656"/>
                    </a:lnTo>
                    <a:lnTo>
                      <a:pt x="1236" y="634"/>
                    </a:lnTo>
                    <a:lnTo>
                      <a:pt x="1256" y="602"/>
                    </a:lnTo>
                    <a:lnTo>
                      <a:pt x="1259" y="587"/>
                    </a:lnTo>
                    <a:lnTo>
                      <a:pt x="1256" y="580"/>
                    </a:lnTo>
                    <a:lnTo>
                      <a:pt x="1244" y="579"/>
                    </a:lnTo>
                    <a:lnTo>
                      <a:pt x="1225" y="567"/>
                    </a:lnTo>
                    <a:lnTo>
                      <a:pt x="1214" y="556"/>
                    </a:lnTo>
                    <a:lnTo>
                      <a:pt x="1211" y="536"/>
                    </a:lnTo>
                    <a:lnTo>
                      <a:pt x="1203" y="522"/>
                    </a:lnTo>
                    <a:lnTo>
                      <a:pt x="1173" y="497"/>
                    </a:lnTo>
                    <a:lnTo>
                      <a:pt x="1192" y="474"/>
                    </a:lnTo>
                    <a:lnTo>
                      <a:pt x="1217" y="457"/>
                    </a:lnTo>
                    <a:lnTo>
                      <a:pt x="1253" y="450"/>
                    </a:lnTo>
                    <a:lnTo>
                      <a:pt x="1264" y="445"/>
                    </a:lnTo>
                    <a:lnTo>
                      <a:pt x="1276" y="430"/>
                    </a:lnTo>
                    <a:lnTo>
                      <a:pt x="1289" y="384"/>
                    </a:lnTo>
                    <a:lnTo>
                      <a:pt x="1287" y="369"/>
                    </a:lnTo>
                    <a:lnTo>
                      <a:pt x="1284" y="359"/>
                    </a:lnTo>
                    <a:lnTo>
                      <a:pt x="1264" y="344"/>
                    </a:lnTo>
                    <a:lnTo>
                      <a:pt x="1222" y="325"/>
                    </a:lnTo>
                    <a:lnTo>
                      <a:pt x="1193" y="310"/>
                    </a:lnTo>
                    <a:lnTo>
                      <a:pt x="1178" y="297"/>
                    </a:lnTo>
                    <a:lnTo>
                      <a:pt x="1171" y="284"/>
                    </a:lnTo>
                    <a:lnTo>
                      <a:pt x="1156" y="286"/>
                    </a:lnTo>
                    <a:lnTo>
                      <a:pt x="1134" y="284"/>
                    </a:lnTo>
                    <a:lnTo>
                      <a:pt x="1107" y="284"/>
                    </a:lnTo>
                    <a:lnTo>
                      <a:pt x="1099" y="289"/>
                    </a:lnTo>
                    <a:lnTo>
                      <a:pt x="1074" y="341"/>
                    </a:lnTo>
                    <a:lnTo>
                      <a:pt x="1066" y="335"/>
                    </a:lnTo>
                    <a:lnTo>
                      <a:pt x="1029" y="319"/>
                    </a:lnTo>
                    <a:lnTo>
                      <a:pt x="996" y="300"/>
                    </a:lnTo>
                    <a:lnTo>
                      <a:pt x="963" y="288"/>
                    </a:lnTo>
                    <a:lnTo>
                      <a:pt x="953" y="281"/>
                    </a:lnTo>
                    <a:lnTo>
                      <a:pt x="947" y="266"/>
                    </a:lnTo>
                    <a:lnTo>
                      <a:pt x="941" y="242"/>
                    </a:lnTo>
                    <a:lnTo>
                      <a:pt x="936" y="212"/>
                    </a:lnTo>
                    <a:lnTo>
                      <a:pt x="924" y="172"/>
                    </a:lnTo>
                    <a:lnTo>
                      <a:pt x="914" y="154"/>
                    </a:lnTo>
                    <a:lnTo>
                      <a:pt x="905" y="144"/>
                    </a:lnTo>
                    <a:lnTo>
                      <a:pt x="892" y="140"/>
                    </a:lnTo>
                    <a:lnTo>
                      <a:pt x="884" y="115"/>
                    </a:lnTo>
                    <a:lnTo>
                      <a:pt x="851" y="95"/>
                    </a:lnTo>
                    <a:lnTo>
                      <a:pt x="814" y="96"/>
                    </a:lnTo>
                    <a:lnTo>
                      <a:pt x="801" y="91"/>
                    </a:lnTo>
                    <a:lnTo>
                      <a:pt x="781" y="92"/>
                    </a:lnTo>
                    <a:lnTo>
                      <a:pt x="735" y="63"/>
                    </a:lnTo>
                    <a:lnTo>
                      <a:pt x="704" y="45"/>
                    </a:lnTo>
                    <a:lnTo>
                      <a:pt x="682" y="44"/>
                    </a:lnTo>
                    <a:lnTo>
                      <a:pt x="670" y="44"/>
                    </a:lnTo>
                    <a:lnTo>
                      <a:pt x="654" y="52"/>
                    </a:lnTo>
                    <a:lnTo>
                      <a:pt x="635" y="51"/>
                    </a:lnTo>
                    <a:lnTo>
                      <a:pt x="632" y="44"/>
                    </a:lnTo>
                    <a:lnTo>
                      <a:pt x="637" y="37"/>
                    </a:lnTo>
                    <a:lnTo>
                      <a:pt x="641" y="22"/>
                    </a:lnTo>
                    <a:lnTo>
                      <a:pt x="635" y="16"/>
                    </a:lnTo>
                    <a:lnTo>
                      <a:pt x="624" y="15"/>
                    </a:lnTo>
                    <a:lnTo>
                      <a:pt x="622" y="9"/>
                    </a:lnTo>
                    <a:lnTo>
                      <a:pt x="618" y="8"/>
                    </a:lnTo>
                    <a:lnTo>
                      <a:pt x="593" y="5"/>
                    </a:lnTo>
                    <a:lnTo>
                      <a:pt x="583" y="0"/>
                    </a:lnTo>
                    <a:lnTo>
                      <a:pt x="563" y="2"/>
                    </a:lnTo>
                    <a:lnTo>
                      <a:pt x="547" y="0"/>
                    </a:lnTo>
                    <a:lnTo>
                      <a:pt x="539" y="13"/>
                    </a:lnTo>
                    <a:lnTo>
                      <a:pt x="502" y="16"/>
                    </a:lnTo>
                    <a:lnTo>
                      <a:pt x="488" y="17"/>
                    </a:lnTo>
                    <a:lnTo>
                      <a:pt x="466" y="30"/>
                    </a:lnTo>
                    <a:lnTo>
                      <a:pt x="459" y="39"/>
                    </a:lnTo>
                    <a:lnTo>
                      <a:pt x="445" y="42"/>
                    </a:lnTo>
                    <a:lnTo>
                      <a:pt x="433" y="41"/>
                    </a:lnTo>
                    <a:lnTo>
                      <a:pt x="439" y="57"/>
                    </a:lnTo>
                    <a:lnTo>
                      <a:pt x="423" y="68"/>
                    </a:lnTo>
                    <a:lnTo>
                      <a:pt x="409" y="79"/>
                    </a:lnTo>
                    <a:lnTo>
                      <a:pt x="400" y="99"/>
                    </a:lnTo>
                    <a:lnTo>
                      <a:pt x="345" y="128"/>
                    </a:lnTo>
                    <a:lnTo>
                      <a:pt x="378" y="143"/>
                    </a:lnTo>
                    <a:lnTo>
                      <a:pt x="383" y="150"/>
                    </a:lnTo>
                    <a:lnTo>
                      <a:pt x="384" y="157"/>
                    </a:lnTo>
                    <a:lnTo>
                      <a:pt x="379" y="164"/>
                    </a:lnTo>
                    <a:lnTo>
                      <a:pt x="365" y="175"/>
                    </a:lnTo>
                    <a:lnTo>
                      <a:pt x="353" y="183"/>
                    </a:lnTo>
                    <a:lnTo>
                      <a:pt x="339" y="194"/>
                    </a:lnTo>
                    <a:lnTo>
                      <a:pt x="332" y="213"/>
                    </a:lnTo>
                    <a:lnTo>
                      <a:pt x="325" y="219"/>
                    </a:lnTo>
                    <a:lnTo>
                      <a:pt x="307" y="223"/>
                    </a:lnTo>
                    <a:lnTo>
                      <a:pt x="293" y="230"/>
                    </a:lnTo>
                    <a:lnTo>
                      <a:pt x="284" y="237"/>
                    </a:lnTo>
                    <a:lnTo>
                      <a:pt x="270" y="253"/>
                    </a:lnTo>
                    <a:lnTo>
                      <a:pt x="282" y="257"/>
                    </a:lnTo>
                    <a:lnTo>
                      <a:pt x="337" y="278"/>
                    </a:lnTo>
                    <a:lnTo>
                      <a:pt x="384" y="301"/>
                    </a:lnTo>
                    <a:lnTo>
                      <a:pt x="394" y="314"/>
                    </a:lnTo>
                    <a:lnTo>
                      <a:pt x="392" y="321"/>
                    </a:lnTo>
                    <a:lnTo>
                      <a:pt x="381" y="351"/>
                    </a:lnTo>
                    <a:lnTo>
                      <a:pt x="376" y="373"/>
                    </a:lnTo>
                    <a:lnTo>
                      <a:pt x="362" y="384"/>
                    </a:lnTo>
                    <a:lnTo>
                      <a:pt x="351" y="394"/>
                    </a:lnTo>
                    <a:lnTo>
                      <a:pt x="346" y="410"/>
                    </a:lnTo>
                    <a:lnTo>
                      <a:pt x="346" y="426"/>
                    </a:lnTo>
                    <a:lnTo>
                      <a:pt x="370" y="426"/>
                    </a:lnTo>
                    <a:lnTo>
                      <a:pt x="378" y="432"/>
                    </a:lnTo>
                    <a:lnTo>
                      <a:pt x="386" y="441"/>
                    </a:lnTo>
                    <a:lnTo>
                      <a:pt x="392" y="464"/>
                    </a:lnTo>
                    <a:lnTo>
                      <a:pt x="376" y="467"/>
                    </a:lnTo>
                    <a:lnTo>
                      <a:pt x="368" y="468"/>
                    </a:lnTo>
                    <a:lnTo>
                      <a:pt x="361" y="478"/>
                    </a:lnTo>
                    <a:lnTo>
                      <a:pt x="353" y="486"/>
                    </a:lnTo>
                    <a:lnTo>
                      <a:pt x="343" y="485"/>
                    </a:lnTo>
                    <a:lnTo>
                      <a:pt x="317" y="471"/>
                    </a:lnTo>
                    <a:lnTo>
                      <a:pt x="299" y="464"/>
                    </a:lnTo>
                    <a:lnTo>
                      <a:pt x="296" y="483"/>
                    </a:lnTo>
                    <a:lnTo>
                      <a:pt x="298" y="493"/>
                    </a:lnTo>
                    <a:lnTo>
                      <a:pt x="309" y="508"/>
                    </a:lnTo>
                    <a:lnTo>
                      <a:pt x="340" y="521"/>
                    </a:lnTo>
                    <a:lnTo>
                      <a:pt x="350" y="529"/>
                    </a:lnTo>
                    <a:lnTo>
                      <a:pt x="353" y="540"/>
                    </a:lnTo>
                    <a:lnTo>
                      <a:pt x="345" y="567"/>
                    </a:lnTo>
                    <a:lnTo>
                      <a:pt x="346" y="584"/>
                    </a:lnTo>
                    <a:lnTo>
                      <a:pt x="357" y="596"/>
                    </a:lnTo>
                    <a:lnTo>
                      <a:pt x="357" y="610"/>
                    </a:lnTo>
                    <a:lnTo>
                      <a:pt x="353" y="625"/>
                    </a:lnTo>
                    <a:lnTo>
                      <a:pt x="332" y="641"/>
                    </a:lnTo>
                    <a:lnTo>
                      <a:pt x="295" y="654"/>
                    </a:lnTo>
                    <a:lnTo>
                      <a:pt x="273" y="658"/>
                    </a:lnTo>
                    <a:lnTo>
                      <a:pt x="266" y="653"/>
                    </a:lnTo>
                    <a:lnTo>
                      <a:pt x="265" y="645"/>
                    </a:lnTo>
                    <a:lnTo>
                      <a:pt x="260" y="630"/>
                    </a:lnTo>
                    <a:lnTo>
                      <a:pt x="249" y="621"/>
                    </a:lnTo>
                    <a:lnTo>
                      <a:pt x="232" y="616"/>
                    </a:lnTo>
                    <a:lnTo>
                      <a:pt x="216" y="619"/>
                    </a:lnTo>
                    <a:lnTo>
                      <a:pt x="191" y="628"/>
                    </a:lnTo>
                    <a:lnTo>
                      <a:pt x="176" y="625"/>
                    </a:lnTo>
                    <a:lnTo>
                      <a:pt x="161" y="619"/>
                    </a:lnTo>
                    <a:lnTo>
                      <a:pt x="150" y="591"/>
                    </a:lnTo>
                    <a:lnTo>
                      <a:pt x="143" y="583"/>
                    </a:lnTo>
                    <a:lnTo>
                      <a:pt x="130" y="579"/>
                    </a:lnTo>
                    <a:lnTo>
                      <a:pt x="89" y="574"/>
                    </a:lnTo>
                    <a:lnTo>
                      <a:pt x="23" y="558"/>
                    </a:lnTo>
                    <a:lnTo>
                      <a:pt x="8" y="573"/>
                    </a:lnTo>
                    <a:lnTo>
                      <a:pt x="8" y="580"/>
                    </a:lnTo>
                    <a:lnTo>
                      <a:pt x="12" y="601"/>
                    </a:lnTo>
                    <a:lnTo>
                      <a:pt x="17" y="621"/>
                    </a:lnTo>
                    <a:lnTo>
                      <a:pt x="16" y="635"/>
                    </a:lnTo>
                    <a:lnTo>
                      <a:pt x="0" y="652"/>
                    </a:lnTo>
                    <a:lnTo>
                      <a:pt x="1" y="660"/>
                    </a:lnTo>
                    <a:lnTo>
                      <a:pt x="5" y="668"/>
                    </a:lnTo>
                    <a:lnTo>
                      <a:pt x="41" y="692"/>
                    </a:lnTo>
                    <a:lnTo>
                      <a:pt x="47" y="700"/>
                    </a:lnTo>
                    <a:lnTo>
                      <a:pt x="52" y="712"/>
                    </a:lnTo>
                    <a:lnTo>
                      <a:pt x="52" y="726"/>
                    </a:lnTo>
                    <a:lnTo>
                      <a:pt x="39" y="763"/>
                    </a:lnTo>
                    <a:lnTo>
                      <a:pt x="30" y="791"/>
                    </a:lnTo>
                    <a:lnTo>
                      <a:pt x="52" y="792"/>
                    </a:lnTo>
                    <a:lnTo>
                      <a:pt x="88" y="806"/>
                    </a:lnTo>
                    <a:lnTo>
                      <a:pt x="130" y="834"/>
                    </a:lnTo>
                    <a:lnTo>
                      <a:pt x="144" y="836"/>
                    </a:lnTo>
                    <a:lnTo>
                      <a:pt x="180" y="836"/>
                    </a:lnTo>
                    <a:lnTo>
                      <a:pt x="188" y="840"/>
                    </a:lnTo>
                    <a:lnTo>
                      <a:pt x="194" y="846"/>
                    </a:lnTo>
                    <a:lnTo>
                      <a:pt x="197" y="857"/>
                    </a:lnTo>
                    <a:lnTo>
                      <a:pt x="196" y="879"/>
                    </a:lnTo>
                    <a:lnTo>
                      <a:pt x="201" y="889"/>
                    </a:lnTo>
                    <a:lnTo>
                      <a:pt x="224" y="905"/>
                    </a:lnTo>
                    <a:lnTo>
                      <a:pt x="235" y="916"/>
                    </a:lnTo>
                    <a:lnTo>
                      <a:pt x="245" y="933"/>
                    </a:lnTo>
                    <a:lnTo>
                      <a:pt x="248" y="944"/>
                    </a:lnTo>
                    <a:lnTo>
                      <a:pt x="268" y="955"/>
                    </a:lnTo>
                    <a:lnTo>
                      <a:pt x="293" y="952"/>
                    </a:lnTo>
                    <a:lnTo>
                      <a:pt x="314" y="947"/>
                    </a:lnTo>
                    <a:lnTo>
                      <a:pt x="339" y="931"/>
                    </a:lnTo>
                    <a:lnTo>
                      <a:pt x="353" y="929"/>
                    </a:lnTo>
                    <a:lnTo>
                      <a:pt x="389" y="929"/>
                    </a:lnTo>
                    <a:lnTo>
                      <a:pt x="398" y="936"/>
                    </a:lnTo>
                    <a:lnTo>
                      <a:pt x="415" y="945"/>
                    </a:lnTo>
                    <a:lnTo>
                      <a:pt x="439" y="947"/>
                    </a:lnTo>
                    <a:lnTo>
                      <a:pt x="456" y="952"/>
                    </a:lnTo>
                    <a:lnTo>
                      <a:pt x="472" y="966"/>
                    </a:lnTo>
                    <a:lnTo>
                      <a:pt x="488" y="978"/>
                    </a:lnTo>
                    <a:lnTo>
                      <a:pt x="517" y="989"/>
                    </a:lnTo>
                    <a:lnTo>
                      <a:pt x="525" y="1006"/>
                    </a:lnTo>
                    <a:lnTo>
                      <a:pt x="528" y="1035"/>
                    </a:lnTo>
                    <a:lnTo>
                      <a:pt x="550" y="1064"/>
                    </a:lnTo>
                    <a:lnTo>
                      <a:pt x="538" y="1076"/>
                    </a:lnTo>
                    <a:lnTo>
                      <a:pt x="539" y="1083"/>
                    </a:lnTo>
                    <a:lnTo>
                      <a:pt x="543" y="1091"/>
                    </a:lnTo>
                    <a:lnTo>
                      <a:pt x="552" y="1093"/>
                    </a:lnTo>
                    <a:lnTo>
                      <a:pt x="577" y="1098"/>
                    </a:lnTo>
                    <a:lnTo>
                      <a:pt x="586" y="1112"/>
                    </a:lnTo>
                    <a:lnTo>
                      <a:pt x="593" y="1115"/>
                    </a:lnTo>
                    <a:lnTo>
                      <a:pt x="602" y="1113"/>
                    </a:lnTo>
                    <a:lnTo>
                      <a:pt x="618" y="1102"/>
                    </a:lnTo>
                    <a:lnTo>
                      <a:pt x="655" y="1069"/>
                    </a:lnTo>
                    <a:lnTo>
                      <a:pt x="668" y="1057"/>
                    </a:lnTo>
                    <a:lnTo>
                      <a:pt x="679" y="1051"/>
                    </a:lnTo>
                    <a:lnTo>
                      <a:pt x="715" y="1053"/>
                    </a:lnTo>
                    <a:lnTo>
                      <a:pt x="734" y="1058"/>
                    </a:lnTo>
                    <a:lnTo>
                      <a:pt x="753" y="1061"/>
                    </a:lnTo>
                    <a:lnTo>
                      <a:pt x="759" y="1061"/>
                    </a:lnTo>
                    <a:lnTo>
                      <a:pt x="767" y="1069"/>
                    </a:lnTo>
                    <a:lnTo>
                      <a:pt x="767" y="1083"/>
                    </a:lnTo>
                    <a:lnTo>
                      <a:pt x="768" y="1093"/>
                    </a:lnTo>
                    <a:lnTo>
                      <a:pt x="781" y="1095"/>
                    </a:lnTo>
                    <a:lnTo>
                      <a:pt x="790" y="1097"/>
                    </a:lnTo>
                    <a:lnTo>
                      <a:pt x="793" y="1102"/>
                    </a:lnTo>
                    <a:lnTo>
                      <a:pt x="784" y="1111"/>
                    </a:lnTo>
                    <a:lnTo>
                      <a:pt x="779" y="1118"/>
                    </a:lnTo>
                    <a:lnTo>
                      <a:pt x="781" y="1126"/>
                    </a:lnTo>
                    <a:lnTo>
                      <a:pt x="787" y="1133"/>
                    </a:lnTo>
                    <a:lnTo>
                      <a:pt x="803" y="1141"/>
                    </a:lnTo>
                    <a:lnTo>
                      <a:pt x="806" y="1148"/>
                    </a:lnTo>
                    <a:lnTo>
                      <a:pt x="801" y="1159"/>
                    </a:lnTo>
                    <a:lnTo>
                      <a:pt x="804" y="1167"/>
                    </a:lnTo>
                    <a:lnTo>
                      <a:pt x="814" y="1180"/>
                    </a:lnTo>
                    <a:lnTo>
                      <a:pt x="828" y="1181"/>
                    </a:lnTo>
                    <a:lnTo>
                      <a:pt x="844" y="1174"/>
                    </a:lnTo>
                    <a:lnTo>
                      <a:pt x="851" y="1173"/>
                    </a:lnTo>
                    <a:lnTo>
                      <a:pt x="858" y="1174"/>
                    </a:lnTo>
                    <a:lnTo>
                      <a:pt x="856" y="1180"/>
                    </a:lnTo>
                    <a:lnTo>
                      <a:pt x="851" y="1189"/>
                    </a:lnTo>
                    <a:lnTo>
                      <a:pt x="856" y="1198"/>
                    </a:lnTo>
                    <a:lnTo>
                      <a:pt x="866" y="1200"/>
                    </a:lnTo>
                    <a:lnTo>
                      <a:pt x="881" y="1196"/>
                    </a:lnTo>
                    <a:lnTo>
                      <a:pt x="895" y="1195"/>
                    </a:lnTo>
                    <a:lnTo>
                      <a:pt x="908" y="1206"/>
                    </a:lnTo>
                    <a:lnTo>
                      <a:pt x="908" y="1217"/>
                    </a:lnTo>
                    <a:lnTo>
                      <a:pt x="902" y="1228"/>
                    </a:lnTo>
                    <a:lnTo>
                      <a:pt x="903" y="1240"/>
                    </a:lnTo>
                    <a:lnTo>
                      <a:pt x="913" y="1240"/>
                    </a:lnTo>
                    <a:lnTo>
                      <a:pt x="920" y="1242"/>
                    </a:lnTo>
                    <a:lnTo>
                      <a:pt x="933" y="1255"/>
                    </a:lnTo>
                    <a:lnTo>
                      <a:pt x="947" y="1268"/>
                    </a:lnTo>
                    <a:lnTo>
                      <a:pt x="960" y="1269"/>
                    </a:lnTo>
                    <a:lnTo>
                      <a:pt x="972" y="1264"/>
                    </a:lnTo>
                    <a:lnTo>
                      <a:pt x="991" y="1250"/>
                    </a:lnTo>
                    <a:lnTo>
                      <a:pt x="1004" y="1235"/>
                    </a:lnTo>
                    <a:lnTo>
                      <a:pt x="1010" y="1225"/>
                    </a:lnTo>
                    <a:lnTo>
                      <a:pt x="1018" y="1226"/>
                    </a:lnTo>
                    <a:lnTo>
                      <a:pt x="1037" y="1240"/>
                    </a:lnTo>
                    <a:lnTo>
                      <a:pt x="1062" y="1255"/>
                    </a:lnTo>
                    <a:lnTo>
                      <a:pt x="1052" y="1261"/>
                    </a:lnTo>
                    <a:lnTo>
                      <a:pt x="1054" y="1283"/>
                    </a:lnTo>
                    <a:lnTo>
                      <a:pt x="1040" y="1294"/>
                    </a:lnTo>
                    <a:lnTo>
                      <a:pt x="1066" y="1295"/>
                    </a:lnTo>
                    <a:lnTo>
                      <a:pt x="1073" y="1276"/>
                    </a:lnTo>
                    <a:lnTo>
                      <a:pt x="1098" y="1284"/>
                    </a:lnTo>
                    <a:lnTo>
                      <a:pt x="1096" y="1298"/>
                    </a:lnTo>
                    <a:lnTo>
                      <a:pt x="1112" y="1311"/>
                    </a:lnTo>
                    <a:lnTo>
                      <a:pt x="1113" y="1320"/>
                    </a:lnTo>
                    <a:lnTo>
                      <a:pt x="1123" y="1327"/>
                    </a:lnTo>
                    <a:lnTo>
                      <a:pt x="1140" y="1337"/>
                    </a:lnTo>
                    <a:lnTo>
                      <a:pt x="1145" y="1345"/>
                    </a:lnTo>
                    <a:lnTo>
                      <a:pt x="1171" y="1338"/>
                    </a:lnTo>
                    <a:lnTo>
                      <a:pt x="1215" y="1304"/>
                    </a:lnTo>
                    <a:lnTo>
                      <a:pt x="1234" y="1300"/>
                    </a:lnTo>
                    <a:lnTo>
                      <a:pt x="1250" y="1302"/>
                    </a:lnTo>
                    <a:lnTo>
                      <a:pt x="1258" y="1308"/>
                    </a:lnTo>
                    <a:lnTo>
                      <a:pt x="1272" y="1286"/>
                    </a:lnTo>
                    <a:lnTo>
                      <a:pt x="1251" y="1254"/>
                    </a:lnTo>
                    <a:lnTo>
                      <a:pt x="1264" y="1236"/>
                    </a:lnTo>
                    <a:lnTo>
                      <a:pt x="1281" y="1237"/>
                    </a:lnTo>
                    <a:lnTo>
                      <a:pt x="1294" y="1226"/>
                    </a:lnTo>
                    <a:lnTo>
                      <a:pt x="1292" y="1210"/>
                    </a:lnTo>
                    <a:lnTo>
                      <a:pt x="1295" y="1196"/>
                    </a:lnTo>
                    <a:lnTo>
                      <a:pt x="1306" y="1193"/>
                    </a:lnTo>
                    <a:lnTo>
                      <a:pt x="1322" y="1169"/>
                    </a:lnTo>
                    <a:lnTo>
                      <a:pt x="1331" y="1162"/>
                    </a:lnTo>
                    <a:lnTo>
                      <a:pt x="1355" y="1137"/>
                    </a:lnTo>
                    <a:lnTo>
                      <a:pt x="1374" y="1147"/>
                    </a:lnTo>
                    <a:lnTo>
                      <a:pt x="1394" y="1137"/>
                    </a:lnTo>
                    <a:lnTo>
                      <a:pt x="1414" y="1149"/>
                    </a:lnTo>
                    <a:lnTo>
                      <a:pt x="1421" y="1135"/>
                    </a:lnTo>
                    <a:lnTo>
                      <a:pt x="1446" y="1131"/>
                    </a:lnTo>
                    <a:lnTo>
                      <a:pt x="1462" y="1104"/>
                    </a:lnTo>
                    <a:lnTo>
                      <a:pt x="1458" y="1095"/>
                    </a:lnTo>
                    <a:lnTo>
                      <a:pt x="1447" y="1087"/>
                    </a:lnTo>
                    <a:lnTo>
                      <a:pt x="1438" y="1083"/>
                    </a:lnTo>
                    <a:lnTo>
                      <a:pt x="1421" y="1076"/>
                    </a:lnTo>
                    <a:lnTo>
                      <a:pt x="1414" y="1071"/>
                    </a:lnTo>
                    <a:lnTo>
                      <a:pt x="1410" y="1068"/>
                    </a:lnTo>
                    <a:lnTo>
                      <a:pt x="1400" y="1058"/>
                    </a:lnTo>
                    <a:lnTo>
                      <a:pt x="1386" y="1051"/>
                    </a:lnTo>
                    <a:lnTo>
                      <a:pt x="1382" y="1038"/>
                    </a:lnTo>
                    <a:lnTo>
                      <a:pt x="1361" y="1033"/>
                    </a:lnTo>
                    <a:lnTo>
                      <a:pt x="1353" y="1027"/>
                    </a:lnTo>
                    <a:lnTo>
                      <a:pt x="1341" y="995"/>
                    </a:lnTo>
                    <a:lnTo>
                      <a:pt x="1353" y="988"/>
                    </a:lnTo>
                    <a:lnTo>
                      <a:pt x="1375" y="984"/>
                    </a:lnTo>
                    <a:lnTo>
                      <a:pt x="1355" y="962"/>
                    </a:lnTo>
                    <a:lnTo>
                      <a:pt x="1325" y="938"/>
                    </a:lnTo>
                    <a:lnTo>
                      <a:pt x="1303" y="914"/>
                    </a:lnTo>
                    <a:lnTo>
                      <a:pt x="1294" y="898"/>
                    </a:lnTo>
                    <a:lnTo>
                      <a:pt x="1291" y="883"/>
                    </a:lnTo>
                    <a:lnTo>
                      <a:pt x="1292" y="875"/>
                    </a:lnTo>
                    <a:lnTo>
                      <a:pt x="1303" y="864"/>
                    </a:lnTo>
                    <a:lnTo>
                      <a:pt x="1309" y="849"/>
                    </a:lnTo>
                    <a:lnTo>
                      <a:pt x="1303" y="829"/>
                    </a:lnTo>
                    <a:lnTo>
                      <a:pt x="1298" y="803"/>
                    </a:lnTo>
                    <a:lnTo>
                      <a:pt x="1294" y="795"/>
                    </a:lnTo>
                    <a:lnTo>
                      <a:pt x="1283" y="787"/>
                    </a:lnTo>
                    <a:lnTo>
                      <a:pt x="1272" y="784"/>
                    </a:lnTo>
                    <a:lnTo>
                      <a:pt x="1265" y="776"/>
                    </a:lnTo>
                    <a:lnTo>
                      <a:pt x="1262" y="755"/>
                    </a:lnTo>
                    <a:lnTo>
                      <a:pt x="1255" y="744"/>
                    </a:lnTo>
                    <a:lnTo>
                      <a:pt x="1231" y="721"/>
                    </a:lnTo>
                    <a:lnTo>
                      <a:pt x="1222" y="705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8" name="Freeform 82"/>
              <p:cNvSpPr>
                <a:spLocks/>
              </p:cNvSpPr>
              <p:nvPr/>
            </p:nvSpPr>
            <p:spPr bwMode="auto">
              <a:xfrm>
                <a:off x="2564" y="3466"/>
                <a:ext cx="79" cy="109"/>
              </a:xfrm>
              <a:custGeom>
                <a:avLst/>
                <a:gdLst>
                  <a:gd name="T0" fmla="*/ 0 w 205"/>
                  <a:gd name="T1" fmla="*/ 0 h 284"/>
                  <a:gd name="T2" fmla="*/ 0 w 205"/>
                  <a:gd name="T3" fmla="*/ 0 h 284"/>
                  <a:gd name="T4" fmla="*/ 0 w 205"/>
                  <a:gd name="T5" fmla="*/ 0 h 284"/>
                  <a:gd name="T6" fmla="*/ 0 w 205"/>
                  <a:gd name="T7" fmla="*/ 0 h 284"/>
                  <a:gd name="T8" fmla="*/ 0 w 205"/>
                  <a:gd name="T9" fmla="*/ 0 h 284"/>
                  <a:gd name="T10" fmla="*/ 0 w 205"/>
                  <a:gd name="T11" fmla="*/ 0 h 284"/>
                  <a:gd name="T12" fmla="*/ 0 w 205"/>
                  <a:gd name="T13" fmla="*/ 0 h 284"/>
                  <a:gd name="T14" fmla="*/ 0 w 205"/>
                  <a:gd name="T15" fmla="*/ 0 h 284"/>
                  <a:gd name="T16" fmla="*/ 0 w 205"/>
                  <a:gd name="T17" fmla="*/ 0 h 284"/>
                  <a:gd name="T18" fmla="*/ 0 w 205"/>
                  <a:gd name="T19" fmla="*/ 0 h 284"/>
                  <a:gd name="T20" fmla="*/ 0 w 205"/>
                  <a:gd name="T21" fmla="*/ 0 h 284"/>
                  <a:gd name="T22" fmla="*/ 0 w 205"/>
                  <a:gd name="T23" fmla="*/ 0 h 284"/>
                  <a:gd name="T24" fmla="*/ 0 w 205"/>
                  <a:gd name="T25" fmla="*/ 0 h 284"/>
                  <a:gd name="T26" fmla="*/ 0 w 205"/>
                  <a:gd name="T27" fmla="*/ 0 h 284"/>
                  <a:gd name="T28" fmla="*/ 0 w 205"/>
                  <a:gd name="T29" fmla="*/ 0 h 284"/>
                  <a:gd name="T30" fmla="*/ 0 w 205"/>
                  <a:gd name="T31" fmla="*/ 0 h 284"/>
                  <a:gd name="T32" fmla="*/ 0 w 205"/>
                  <a:gd name="T33" fmla="*/ 0 h 284"/>
                  <a:gd name="T34" fmla="*/ 0 w 205"/>
                  <a:gd name="T35" fmla="*/ 0 h 284"/>
                  <a:gd name="T36" fmla="*/ 0 w 205"/>
                  <a:gd name="T37" fmla="*/ 0 h 284"/>
                  <a:gd name="T38" fmla="*/ 0 w 205"/>
                  <a:gd name="T39" fmla="*/ 0 h 284"/>
                  <a:gd name="T40" fmla="*/ 0 w 205"/>
                  <a:gd name="T41" fmla="*/ 0 h 284"/>
                  <a:gd name="T42" fmla="*/ 0 w 205"/>
                  <a:gd name="T43" fmla="*/ 0 h 284"/>
                  <a:gd name="T44" fmla="*/ 0 w 205"/>
                  <a:gd name="T45" fmla="*/ 0 h 284"/>
                  <a:gd name="T46" fmla="*/ 0 w 205"/>
                  <a:gd name="T47" fmla="*/ 0 h 284"/>
                  <a:gd name="T48" fmla="*/ 0 w 205"/>
                  <a:gd name="T49" fmla="*/ 0 h 284"/>
                  <a:gd name="T50" fmla="*/ 0 w 205"/>
                  <a:gd name="T51" fmla="*/ 0 h 284"/>
                  <a:gd name="T52" fmla="*/ 0 w 205"/>
                  <a:gd name="T53" fmla="*/ 0 h 284"/>
                  <a:gd name="T54" fmla="*/ 0 w 205"/>
                  <a:gd name="T55" fmla="*/ 0 h 284"/>
                  <a:gd name="T56" fmla="*/ 0 w 205"/>
                  <a:gd name="T57" fmla="*/ 0 h 284"/>
                  <a:gd name="T58" fmla="*/ 0 w 205"/>
                  <a:gd name="T59" fmla="*/ 0 h 284"/>
                  <a:gd name="T60" fmla="*/ 0 w 205"/>
                  <a:gd name="T61" fmla="*/ 0 h 284"/>
                  <a:gd name="T62" fmla="*/ 0 w 205"/>
                  <a:gd name="T63" fmla="*/ 0 h 284"/>
                  <a:gd name="T64" fmla="*/ 0 w 205"/>
                  <a:gd name="T65" fmla="*/ 0 h 284"/>
                  <a:gd name="T66" fmla="*/ 0 w 205"/>
                  <a:gd name="T67" fmla="*/ 0 h 284"/>
                  <a:gd name="T68" fmla="*/ 0 w 205"/>
                  <a:gd name="T69" fmla="*/ 0 h 284"/>
                  <a:gd name="T70" fmla="*/ 0 w 205"/>
                  <a:gd name="T71" fmla="*/ 0 h 284"/>
                  <a:gd name="T72" fmla="*/ 0 w 205"/>
                  <a:gd name="T73" fmla="*/ 0 h 284"/>
                  <a:gd name="T74" fmla="*/ 0 w 205"/>
                  <a:gd name="T75" fmla="*/ 0 h 284"/>
                  <a:gd name="T76" fmla="*/ 0 w 205"/>
                  <a:gd name="T77" fmla="*/ 0 h 284"/>
                  <a:gd name="T78" fmla="*/ 0 w 205"/>
                  <a:gd name="T79" fmla="*/ 0 h 284"/>
                  <a:gd name="T80" fmla="*/ 0 w 205"/>
                  <a:gd name="T81" fmla="*/ 0 h 284"/>
                  <a:gd name="T82" fmla="*/ 0 w 205"/>
                  <a:gd name="T83" fmla="*/ 0 h 284"/>
                  <a:gd name="T84" fmla="*/ 0 w 205"/>
                  <a:gd name="T85" fmla="*/ 0 h 284"/>
                  <a:gd name="T86" fmla="*/ 0 w 205"/>
                  <a:gd name="T87" fmla="*/ 0 h 284"/>
                  <a:gd name="T88" fmla="*/ 0 w 205"/>
                  <a:gd name="T89" fmla="*/ 0 h 284"/>
                  <a:gd name="T90" fmla="*/ 0 w 205"/>
                  <a:gd name="T91" fmla="*/ 0 h 284"/>
                  <a:gd name="T92" fmla="*/ 0 w 205"/>
                  <a:gd name="T93" fmla="*/ 0 h 284"/>
                  <a:gd name="T94" fmla="*/ 0 w 205"/>
                  <a:gd name="T95" fmla="*/ 0 h 284"/>
                  <a:gd name="T96" fmla="*/ 0 w 205"/>
                  <a:gd name="T97" fmla="*/ 0 h 284"/>
                  <a:gd name="T98" fmla="*/ 0 w 205"/>
                  <a:gd name="T99" fmla="*/ 0 h 284"/>
                  <a:gd name="T100" fmla="*/ 0 w 205"/>
                  <a:gd name="T101" fmla="*/ 0 h 284"/>
                  <a:gd name="T102" fmla="*/ 0 w 205"/>
                  <a:gd name="T103" fmla="*/ 0 h 284"/>
                  <a:gd name="T104" fmla="*/ 0 w 205"/>
                  <a:gd name="T105" fmla="*/ 0 h 284"/>
                  <a:gd name="T106" fmla="*/ 0 w 205"/>
                  <a:gd name="T107" fmla="*/ 0 h 284"/>
                  <a:gd name="T108" fmla="*/ 0 w 205"/>
                  <a:gd name="T109" fmla="*/ 0 h 284"/>
                  <a:gd name="T110" fmla="*/ 0 w 205"/>
                  <a:gd name="T111" fmla="*/ 0 h 284"/>
                  <a:gd name="T112" fmla="*/ 0 w 205"/>
                  <a:gd name="T113" fmla="*/ 0 h 284"/>
                  <a:gd name="T114" fmla="*/ 0 w 205"/>
                  <a:gd name="T115" fmla="*/ 0 h 2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5"/>
                  <a:gd name="T175" fmla="*/ 0 h 284"/>
                  <a:gd name="T176" fmla="*/ 205 w 205"/>
                  <a:gd name="T177" fmla="*/ 284 h 2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5" h="284">
                    <a:moveTo>
                      <a:pt x="199" y="127"/>
                    </a:moveTo>
                    <a:lnTo>
                      <a:pt x="199" y="137"/>
                    </a:lnTo>
                    <a:lnTo>
                      <a:pt x="205" y="167"/>
                    </a:lnTo>
                    <a:lnTo>
                      <a:pt x="202" y="172"/>
                    </a:lnTo>
                    <a:lnTo>
                      <a:pt x="198" y="172"/>
                    </a:lnTo>
                    <a:lnTo>
                      <a:pt x="187" y="167"/>
                    </a:lnTo>
                    <a:lnTo>
                      <a:pt x="177" y="167"/>
                    </a:lnTo>
                    <a:lnTo>
                      <a:pt x="173" y="171"/>
                    </a:lnTo>
                    <a:lnTo>
                      <a:pt x="174" y="178"/>
                    </a:lnTo>
                    <a:lnTo>
                      <a:pt x="201" y="210"/>
                    </a:lnTo>
                    <a:lnTo>
                      <a:pt x="204" y="216"/>
                    </a:lnTo>
                    <a:lnTo>
                      <a:pt x="201" y="230"/>
                    </a:lnTo>
                    <a:lnTo>
                      <a:pt x="184" y="251"/>
                    </a:lnTo>
                    <a:lnTo>
                      <a:pt x="168" y="255"/>
                    </a:lnTo>
                    <a:lnTo>
                      <a:pt x="157" y="259"/>
                    </a:lnTo>
                    <a:lnTo>
                      <a:pt x="146" y="274"/>
                    </a:lnTo>
                    <a:lnTo>
                      <a:pt x="141" y="283"/>
                    </a:lnTo>
                    <a:lnTo>
                      <a:pt x="130" y="284"/>
                    </a:lnTo>
                    <a:lnTo>
                      <a:pt x="107" y="273"/>
                    </a:lnTo>
                    <a:lnTo>
                      <a:pt x="89" y="267"/>
                    </a:lnTo>
                    <a:lnTo>
                      <a:pt x="82" y="258"/>
                    </a:lnTo>
                    <a:lnTo>
                      <a:pt x="69" y="243"/>
                    </a:lnTo>
                    <a:lnTo>
                      <a:pt x="63" y="241"/>
                    </a:lnTo>
                    <a:lnTo>
                      <a:pt x="57" y="245"/>
                    </a:lnTo>
                    <a:lnTo>
                      <a:pt x="49" y="258"/>
                    </a:lnTo>
                    <a:lnTo>
                      <a:pt x="39" y="261"/>
                    </a:lnTo>
                    <a:lnTo>
                      <a:pt x="28" y="262"/>
                    </a:lnTo>
                    <a:lnTo>
                      <a:pt x="17" y="255"/>
                    </a:lnTo>
                    <a:lnTo>
                      <a:pt x="17" y="243"/>
                    </a:lnTo>
                    <a:lnTo>
                      <a:pt x="16" y="236"/>
                    </a:lnTo>
                    <a:lnTo>
                      <a:pt x="0" y="228"/>
                    </a:lnTo>
                    <a:lnTo>
                      <a:pt x="2" y="219"/>
                    </a:lnTo>
                    <a:lnTo>
                      <a:pt x="11" y="208"/>
                    </a:lnTo>
                    <a:lnTo>
                      <a:pt x="5" y="168"/>
                    </a:lnTo>
                    <a:lnTo>
                      <a:pt x="39" y="119"/>
                    </a:lnTo>
                    <a:lnTo>
                      <a:pt x="38" y="112"/>
                    </a:lnTo>
                    <a:lnTo>
                      <a:pt x="31" y="108"/>
                    </a:lnTo>
                    <a:lnTo>
                      <a:pt x="19" y="108"/>
                    </a:lnTo>
                    <a:lnTo>
                      <a:pt x="11" y="103"/>
                    </a:lnTo>
                    <a:lnTo>
                      <a:pt x="9" y="94"/>
                    </a:lnTo>
                    <a:lnTo>
                      <a:pt x="11" y="55"/>
                    </a:lnTo>
                    <a:lnTo>
                      <a:pt x="16" y="26"/>
                    </a:lnTo>
                    <a:lnTo>
                      <a:pt x="13" y="15"/>
                    </a:lnTo>
                    <a:lnTo>
                      <a:pt x="22" y="0"/>
                    </a:lnTo>
                    <a:lnTo>
                      <a:pt x="38" y="0"/>
                    </a:lnTo>
                    <a:lnTo>
                      <a:pt x="57" y="3"/>
                    </a:lnTo>
                    <a:lnTo>
                      <a:pt x="74" y="19"/>
                    </a:lnTo>
                    <a:lnTo>
                      <a:pt x="83" y="18"/>
                    </a:lnTo>
                    <a:lnTo>
                      <a:pt x="102" y="26"/>
                    </a:lnTo>
                    <a:lnTo>
                      <a:pt x="144" y="54"/>
                    </a:lnTo>
                    <a:lnTo>
                      <a:pt x="155" y="62"/>
                    </a:lnTo>
                    <a:lnTo>
                      <a:pt x="162" y="72"/>
                    </a:lnTo>
                    <a:lnTo>
                      <a:pt x="163" y="86"/>
                    </a:lnTo>
                    <a:lnTo>
                      <a:pt x="163" y="103"/>
                    </a:lnTo>
                    <a:lnTo>
                      <a:pt x="165" y="117"/>
                    </a:lnTo>
                    <a:lnTo>
                      <a:pt x="173" y="125"/>
                    </a:lnTo>
                    <a:lnTo>
                      <a:pt x="182" y="127"/>
                    </a:lnTo>
                    <a:lnTo>
                      <a:pt x="199" y="127"/>
                    </a:lnTo>
                    <a:close/>
                  </a:path>
                </a:pathLst>
              </a:custGeom>
              <a:noFill/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09" name="Freeform 83"/>
              <p:cNvSpPr>
                <a:spLocks/>
              </p:cNvSpPr>
              <p:nvPr/>
            </p:nvSpPr>
            <p:spPr bwMode="auto">
              <a:xfrm>
                <a:off x="2564" y="3466"/>
                <a:ext cx="79" cy="109"/>
              </a:xfrm>
              <a:custGeom>
                <a:avLst/>
                <a:gdLst>
                  <a:gd name="T0" fmla="*/ 0 w 205"/>
                  <a:gd name="T1" fmla="*/ 0 h 284"/>
                  <a:gd name="T2" fmla="*/ 0 w 205"/>
                  <a:gd name="T3" fmla="*/ 0 h 284"/>
                  <a:gd name="T4" fmla="*/ 0 w 205"/>
                  <a:gd name="T5" fmla="*/ 0 h 284"/>
                  <a:gd name="T6" fmla="*/ 0 w 205"/>
                  <a:gd name="T7" fmla="*/ 0 h 284"/>
                  <a:gd name="T8" fmla="*/ 0 w 205"/>
                  <a:gd name="T9" fmla="*/ 0 h 284"/>
                  <a:gd name="T10" fmla="*/ 0 w 205"/>
                  <a:gd name="T11" fmla="*/ 0 h 284"/>
                  <a:gd name="T12" fmla="*/ 0 w 205"/>
                  <a:gd name="T13" fmla="*/ 0 h 284"/>
                  <a:gd name="T14" fmla="*/ 0 w 205"/>
                  <a:gd name="T15" fmla="*/ 0 h 284"/>
                  <a:gd name="T16" fmla="*/ 0 w 205"/>
                  <a:gd name="T17" fmla="*/ 0 h 284"/>
                  <a:gd name="T18" fmla="*/ 0 w 205"/>
                  <a:gd name="T19" fmla="*/ 0 h 284"/>
                  <a:gd name="T20" fmla="*/ 0 w 205"/>
                  <a:gd name="T21" fmla="*/ 0 h 284"/>
                  <a:gd name="T22" fmla="*/ 0 w 205"/>
                  <a:gd name="T23" fmla="*/ 0 h 284"/>
                  <a:gd name="T24" fmla="*/ 0 w 205"/>
                  <a:gd name="T25" fmla="*/ 0 h 284"/>
                  <a:gd name="T26" fmla="*/ 0 w 205"/>
                  <a:gd name="T27" fmla="*/ 0 h 284"/>
                  <a:gd name="T28" fmla="*/ 0 w 205"/>
                  <a:gd name="T29" fmla="*/ 0 h 284"/>
                  <a:gd name="T30" fmla="*/ 0 w 205"/>
                  <a:gd name="T31" fmla="*/ 0 h 284"/>
                  <a:gd name="T32" fmla="*/ 0 w 205"/>
                  <a:gd name="T33" fmla="*/ 0 h 284"/>
                  <a:gd name="T34" fmla="*/ 0 w 205"/>
                  <a:gd name="T35" fmla="*/ 0 h 284"/>
                  <a:gd name="T36" fmla="*/ 0 w 205"/>
                  <a:gd name="T37" fmla="*/ 0 h 284"/>
                  <a:gd name="T38" fmla="*/ 0 w 205"/>
                  <a:gd name="T39" fmla="*/ 0 h 284"/>
                  <a:gd name="T40" fmla="*/ 0 w 205"/>
                  <a:gd name="T41" fmla="*/ 0 h 284"/>
                  <a:gd name="T42" fmla="*/ 0 w 205"/>
                  <a:gd name="T43" fmla="*/ 0 h 284"/>
                  <a:gd name="T44" fmla="*/ 0 w 205"/>
                  <a:gd name="T45" fmla="*/ 0 h 284"/>
                  <a:gd name="T46" fmla="*/ 0 w 205"/>
                  <a:gd name="T47" fmla="*/ 0 h 284"/>
                  <a:gd name="T48" fmla="*/ 0 w 205"/>
                  <a:gd name="T49" fmla="*/ 0 h 284"/>
                  <a:gd name="T50" fmla="*/ 0 w 205"/>
                  <a:gd name="T51" fmla="*/ 0 h 284"/>
                  <a:gd name="T52" fmla="*/ 0 w 205"/>
                  <a:gd name="T53" fmla="*/ 0 h 284"/>
                  <a:gd name="T54" fmla="*/ 0 w 205"/>
                  <a:gd name="T55" fmla="*/ 0 h 284"/>
                  <a:gd name="T56" fmla="*/ 0 w 205"/>
                  <a:gd name="T57" fmla="*/ 0 h 284"/>
                  <a:gd name="T58" fmla="*/ 0 w 205"/>
                  <a:gd name="T59" fmla="*/ 0 h 284"/>
                  <a:gd name="T60" fmla="*/ 0 w 205"/>
                  <a:gd name="T61" fmla="*/ 0 h 284"/>
                  <a:gd name="T62" fmla="*/ 0 w 205"/>
                  <a:gd name="T63" fmla="*/ 0 h 284"/>
                  <a:gd name="T64" fmla="*/ 0 w 205"/>
                  <a:gd name="T65" fmla="*/ 0 h 284"/>
                  <a:gd name="T66" fmla="*/ 0 w 205"/>
                  <a:gd name="T67" fmla="*/ 0 h 284"/>
                  <a:gd name="T68" fmla="*/ 0 w 205"/>
                  <a:gd name="T69" fmla="*/ 0 h 284"/>
                  <a:gd name="T70" fmla="*/ 0 w 205"/>
                  <a:gd name="T71" fmla="*/ 0 h 284"/>
                  <a:gd name="T72" fmla="*/ 0 w 205"/>
                  <a:gd name="T73" fmla="*/ 0 h 284"/>
                  <a:gd name="T74" fmla="*/ 0 w 205"/>
                  <a:gd name="T75" fmla="*/ 0 h 284"/>
                  <a:gd name="T76" fmla="*/ 0 w 205"/>
                  <a:gd name="T77" fmla="*/ 0 h 284"/>
                  <a:gd name="T78" fmla="*/ 0 w 205"/>
                  <a:gd name="T79" fmla="*/ 0 h 284"/>
                  <a:gd name="T80" fmla="*/ 0 w 205"/>
                  <a:gd name="T81" fmla="*/ 0 h 284"/>
                  <a:gd name="T82" fmla="*/ 0 w 205"/>
                  <a:gd name="T83" fmla="*/ 0 h 284"/>
                  <a:gd name="T84" fmla="*/ 0 w 205"/>
                  <a:gd name="T85" fmla="*/ 0 h 284"/>
                  <a:gd name="T86" fmla="*/ 0 w 205"/>
                  <a:gd name="T87" fmla="*/ 0 h 284"/>
                  <a:gd name="T88" fmla="*/ 0 w 205"/>
                  <a:gd name="T89" fmla="*/ 0 h 284"/>
                  <a:gd name="T90" fmla="*/ 0 w 205"/>
                  <a:gd name="T91" fmla="*/ 0 h 284"/>
                  <a:gd name="T92" fmla="*/ 0 w 205"/>
                  <a:gd name="T93" fmla="*/ 0 h 284"/>
                  <a:gd name="T94" fmla="*/ 0 w 205"/>
                  <a:gd name="T95" fmla="*/ 0 h 284"/>
                  <a:gd name="T96" fmla="*/ 0 w 205"/>
                  <a:gd name="T97" fmla="*/ 0 h 284"/>
                  <a:gd name="T98" fmla="*/ 0 w 205"/>
                  <a:gd name="T99" fmla="*/ 0 h 284"/>
                  <a:gd name="T100" fmla="*/ 0 w 205"/>
                  <a:gd name="T101" fmla="*/ 0 h 284"/>
                  <a:gd name="T102" fmla="*/ 0 w 205"/>
                  <a:gd name="T103" fmla="*/ 0 h 284"/>
                  <a:gd name="T104" fmla="*/ 0 w 205"/>
                  <a:gd name="T105" fmla="*/ 0 h 284"/>
                  <a:gd name="T106" fmla="*/ 0 w 205"/>
                  <a:gd name="T107" fmla="*/ 0 h 284"/>
                  <a:gd name="T108" fmla="*/ 0 w 205"/>
                  <a:gd name="T109" fmla="*/ 0 h 284"/>
                  <a:gd name="T110" fmla="*/ 0 w 205"/>
                  <a:gd name="T111" fmla="*/ 0 h 284"/>
                  <a:gd name="T112" fmla="*/ 0 w 205"/>
                  <a:gd name="T113" fmla="*/ 0 h 284"/>
                  <a:gd name="T114" fmla="*/ 0 w 205"/>
                  <a:gd name="T115" fmla="*/ 0 h 2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5"/>
                  <a:gd name="T175" fmla="*/ 0 h 284"/>
                  <a:gd name="T176" fmla="*/ 205 w 205"/>
                  <a:gd name="T177" fmla="*/ 284 h 2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5" h="284">
                    <a:moveTo>
                      <a:pt x="199" y="127"/>
                    </a:moveTo>
                    <a:lnTo>
                      <a:pt x="199" y="137"/>
                    </a:lnTo>
                    <a:lnTo>
                      <a:pt x="205" y="167"/>
                    </a:lnTo>
                    <a:lnTo>
                      <a:pt x="202" y="172"/>
                    </a:lnTo>
                    <a:lnTo>
                      <a:pt x="198" y="172"/>
                    </a:lnTo>
                    <a:lnTo>
                      <a:pt x="187" y="167"/>
                    </a:lnTo>
                    <a:lnTo>
                      <a:pt x="177" y="167"/>
                    </a:lnTo>
                    <a:lnTo>
                      <a:pt x="173" y="171"/>
                    </a:lnTo>
                    <a:lnTo>
                      <a:pt x="174" y="178"/>
                    </a:lnTo>
                    <a:lnTo>
                      <a:pt x="201" y="210"/>
                    </a:lnTo>
                    <a:lnTo>
                      <a:pt x="204" y="216"/>
                    </a:lnTo>
                    <a:lnTo>
                      <a:pt x="201" y="230"/>
                    </a:lnTo>
                    <a:lnTo>
                      <a:pt x="184" y="251"/>
                    </a:lnTo>
                    <a:lnTo>
                      <a:pt x="168" y="255"/>
                    </a:lnTo>
                    <a:lnTo>
                      <a:pt x="157" y="259"/>
                    </a:lnTo>
                    <a:lnTo>
                      <a:pt x="146" y="274"/>
                    </a:lnTo>
                    <a:lnTo>
                      <a:pt x="141" y="283"/>
                    </a:lnTo>
                    <a:lnTo>
                      <a:pt x="130" y="284"/>
                    </a:lnTo>
                    <a:lnTo>
                      <a:pt x="107" y="273"/>
                    </a:lnTo>
                    <a:lnTo>
                      <a:pt x="89" y="267"/>
                    </a:lnTo>
                    <a:lnTo>
                      <a:pt x="82" y="258"/>
                    </a:lnTo>
                    <a:lnTo>
                      <a:pt x="69" y="243"/>
                    </a:lnTo>
                    <a:lnTo>
                      <a:pt x="63" y="241"/>
                    </a:lnTo>
                    <a:lnTo>
                      <a:pt x="57" y="245"/>
                    </a:lnTo>
                    <a:lnTo>
                      <a:pt x="49" y="258"/>
                    </a:lnTo>
                    <a:lnTo>
                      <a:pt x="39" y="261"/>
                    </a:lnTo>
                    <a:lnTo>
                      <a:pt x="28" y="262"/>
                    </a:lnTo>
                    <a:lnTo>
                      <a:pt x="17" y="255"/>
                    </a:lnTo>
                    <a:lnTo>
                      <a:pt x="17" y="243"/>
                    </a:lnTo>
                    <a:lnTo>
                      <a:pt x="16" y="236"/>
                    </a:lnTo>
                    <a:lnTo>
                      <a:pt x="0" y="228"/>
                    </a:lnTo>
                    <a:lnTo>
                      <a:pt x="2" y="219"/>
                    </a:lnTo>
                    <a:lnTo>
                      <a:pt x="11" y="208"/>
                    </a:lnTo>
                    <a:lnTo>
                      <a:pt x="5" y="168"/>
                    </a:lnTo>
                    <a:lnTo>
                      <a:pt x="39" y="119"/>
                    </a:lnTo>
                    <a:lnTo>
                      <a:pt x="38" y="112"/>
                    </a:lnTo>
                    <a:lnTo>
                      <a:pt x="31" y="108"/>
                    </a:lnTo>
                    <a:lnTo>
                      <a:pt x="19" y="108"/>
                    </a:lnTo>
                    <a:lnTo>
                      <a:pt x="11" y="103"/>
                    </a:lnTo>
                    <a:lnTo>
                      <a:pt x="9" y="94"/>
                    </a:lnTo>
                    <a:lnTo>
                      <a:pt x="11" y="55"/>
                    </a:lnTo>
                    <a:lnTo>
                      <a:pt x="16" y="26"/>
                    </a:lnTo>
                    <a:lnTo>
                      <a:pt x="13" y="15"/>
                    </a:lnTo>
                    <a:lnTo>
                      <a:pt x="22" y="0"/>
                    </a:lnTo>
                    <a:lnTo>
                      <a:pt x="38" y="0"/>
                    </a:lnTo>
                    <a:lnTo>
                      <a:pt x="57" y="3"/>
                    </a:lnTo>
                    <a:lnTo>
                      <a:pt x="74" y="19"/>
                    </a:lnTo>
                    <a:lnTo>
                      <a:pt x="83" y="18"/>
                    </a:lnTo>
                    <a:lnTo>
                      <a:pt x="102" y="26"/>
                    </a:lnTo>
                    <a:lnTo>
                      <a:pt x="144" y="54"/>
                    </a:lnTo>
                    <a:lnTo>
                      <a:pt x="155" y="62"/>
                    </a:lnTo>
                    <a:lnTo>
                      <a:pt x="162" y="72"/>
                    </a:lnTo>
                    <a:lnTo>
                      <a:pt x="163" y="86"/>
                    </a:lnTo>
                    <a:lnTo>
                      <a:pt x="163" y="103"/>
                    </a:lnTo>
                    <a:lnTo>
                      <a:pt x="165" y="117"/>
                    </a:lnTo>
                    <a:lnTo>
                      <a:pt x="173" y="125"/>
                    </a:lnTo>
                    <a:lnTo>
                      <a:pt x="182" y="127"/>
                    </a:lnTo>
                    <a:lnTo>
                      <a:pt x="199" y="127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0" name="Freeform 84"/>
              <p:cNvSpPr>
                <a:spLocks/>
              </p:cNvSpPr>
              <p:nvPr/>
            </p:nvSpPr>
            <p:spPr bwMode="auto">
              <a:xfrm>
                <a:off x="2845" y="2886"/>
                <a:ext cx="300" cy="356"/>
              </a:xfrm>
              <a:custGeom>
                <a:avLst/>
                <a:gdLst>
                  <a:gd name="T0" fmla="*/ 0 w 783"/>
                  <a:gd name="T1" fmla="*/ 0 h 927"/>
                  <a:gd name="T2" fmla="*/ 0 w 783"/>
                  <a:gd name="T3" fmla="*/ 0 h 927"/>
                  <a:gd name="T4" fmla="*/ 0 w 783"/>
                  <a:gd name="T5" fmla="*/ 0 h 927"/>
                  <a:gd name="T6" fmla="*/ 0 w 783"/>
                  <a:gd name="T7" fmla="*/ 0 h 927"/>
                  <a:gd name="T8" fmla="*/ 0 w 783"/>
                  <a:gd name="T9" fmla="*/ 0 h 927"/>
                  <a:gd name="T10" fmla="*/ 0 w 783"/>
                  <a:gd name="T11" fmla="*/ 0 h 927"/>
                  <a:gd name="T12" fmla="*/ 0 w 783"/>
                  <a:gd name="T13" fmla="*/ 0 h 927"/>
                  <a:gd name="T14" fmla="*/ 0 w 783"/>
                  <a:gd name="T15" fmla="*/ 0 h 927"/>
                  <a:gd name="T16" fmla="*/ 0 w 783"/>
                  <a:gd name="T17" fmla="*/ 0 h 927"/>
                  <a:gd name="T18" fmla="*/ 0 w 783"/>
                  <a:gd name="T19" fmla="*/ 0 h 927"/>
                  <a:gd name="T20" fmla="*/ 0 w 783"/>
                  <a:gd name="T21" fmla="*/ 0 h 927"/>
                  <a:gd name="T22" fmla="*/ 0 w 783"/>
                  <a:gd name="T23" fmla="*/ 0 h 927"/>
                  <a:gd name="T24" fmla="*/ 0 w 783"/>
                  <a:gd name="T25" fmla="*/ 0 h 927"/>
                  <a:gd name="T26" fmla="*/ 0 w 783"/>
                  <a:gd name="T27" fmla="*/ 0 h 927"/>
                  <a:gd name="T28" fmla="*/ 0 w 783"/>
                  <a:gd name="T29" fmla="*/ 0 h 927"/>
                  <a:gd name="T30" fmla="*/ 0 w 783"/>
                  <a:gd name="T31" fmla="*/ 0 h 927"/>
                  <a:gd name="T32" fmla="*/ 0 w 783"/>
                  <a:gd name="T33" fmla="*/ 0 h 927"/>
                  <a:gd name="T34" fmla="*/ 0 w 783"/>
                  <a:gd name="T35" fmla="*/ 0 h 927"/>
                  <a:gd name="T36" fmla="*/ 0 w 783"/>
                  <a:gd name="T37" fmla="*/ 0 h 927"/>
                  <a:gd name="T38" fmla="*/ 0 w 783"/>
                  <a:gd name="T39" fmla="*/ 0 h 927"/>
                  <a:gd name="T40" fmla="*/ 0 w 783"/>
                  <a:gd name="T41" fmla="*/ 0 h 927"/>
                  <a:gd name="T42" fmla="*/ 0 w 783"/>
                  <a:gd name="T43" fmla="*/ 0 h 927"/>
                  <a:gd name="T44" fmla="*/ 0 w 783"/>
                  <a:gd name="T45" fmla="*/ 0 h 927"/>
                  <a:gd name="T46" fmla="*/ 0 w 783"/>
                  <a:gd name="T47" fmla="*/ 0 h 927"/>
                  <a:gd name="T48" fmla="*/ 0 w 783"/>
                  <a:gd name="T49" fmla="*/ 0 h 927"/>
                  <a:gd name="T50" fmla="*/ 0 w 783"/>
                  <a:gd name="T51" fmla="*/ 0 h 927"/>
                  <a:gd name="T52" fmla="*/ 0 w 783"/>
                  <a:gd name="T53" fmla="*/ 0 h 927"/>
                  <a:gd name="T54" fmla="*/ 0 w 783"/>
                  <a:gd name="T55" fmla="*/ 0 h 927"/>
                  <a:gd name="T56" fmla="*/ 0 w 783"/>
                  <a:gd name="T57" fmla="*/ 0 h 927"/>
                  <a:gd name="T58" fmla="*/ 0 w 783"/>
                  <a:gd name="T59" fmla="*/ 0 h 927"/>
                  <a:gd name="T60" fmla="*/ 0 w 783"/>
                  <a:gd name="T61" fmla="*/ 0 h 927"/>
                  <a:gd name="T62" fmla="*/ 0 w 783"/>
                  <a:gd name="T63" fmla="*/ 0 h 927"/>
                  <a:gd name="T64" fmla="*/ 0 w 783"/>
                  <a:gd name="T65" fmla="*/ 0 h 927"/>
                  <a:gd name="T66" fmla="*/ 0 w 783"/>
                  <a:gd name="T67" fmla="*/ 0 h 927"/>
                  <a:gd name="T68" fmla="*/ 0 w 783"/>
                  <a:gd name="T69" fmla="*/ 0 h 927"/>
                  <a:gd name="T70" fmla="*/ 0 w 783"/>
                  <a:gd name="T71" fmla="*/ 0 h 927"/>
                  <a:gd name="T72" fmla="*/ 0 w 783"/>
                  <a:gd name="T73" fmla="*/ 0 h 927"/>
                  <a:gd name="T74" fmla="*/ 0 w 783"/>
                  <a:gd name="T75" fmla="*/ 0 h 927"/>
                  <a:gd name="T76" fmla="*/ 0 w 783"/>
                  <a:gd name="T77" fmla="*/ 0 h 927"/>
                  <a:gd name="T78" fmla="*/ 0 w 783"/>
                  <a:gd name="T79" fmla="*/ 0 h 927"/>
                  <a:gd name="T80" fmla="*/ 0 w 783"/>
                  <a:gd name="T81" fmla="*/ 0 h 927"/>
                  <a:gd name="T82" fmla="*/ 0 w 783"/>
                  <a:gd name="T83" fmla="*/ 0 h 927"/>
                  <a:gd name="T84" fmla="*/ 0 w 783"/>
                  <a:gd name="T85" fmla="*/ 0 h 927"/>
                  <a:gd name="T86" fmla="*/ 0 w 783"/>
                  <a:gd name="T87" fmla="*/ 0 h 927"/>
                  <a:gd name="T88" fmla="*/ 0 w 783"/>
                  <a:gd name="T89" fmla="*/ 0 h 927"/>
                  <a:gd name="T90" fmla="*/ 0 w 783"/>
                  <a:gd name="T91" fmla="*/ 0 h 927"/>
                  <a:gd name="T92" fmla="*/ 0 w 783"/>
                  <a:gd name="T93" fmla="*/ 0 h 927"/>
                  <a:gd name="T94" fmla="*/ 0 w 783"/>
                  <a:gd name="T95" fmla="*/ 0 h 927"/>
                  <a:gd name="T96" fmla="*/ 0 w 783"/>
                  <a:gd name="T97" fmla="*/ 0 h 927"/>
                  <a:gd name="T98" fmla="*/ 0 w 783"/>
                  <a:gd name="T99" fmla="*/ 0 h 927"/>
                  <a:gd name="T100" fmla="*/ 0 w 783"/>
                  <a:gd name="T101" fmla="*/ 0 h 927"/>
                  <a:gd name="T102" fmla="*/ 0 w 783"/>
                  <a:gd name="T103" fmla="*/ 0 h 927"/>
                  <a:gd name="T104" fmla="*/ 0 w 783"/>
                  <a:gd name="T105" fmla="*/ 0 h 927"/>
                  <a:gd name="T106" fmla="*/ 0 w 783"/>
                  <a:gd name="T107" fmla="*/ 0 h 927"/>
                  <a:gd name="T108" fmla="*/ 0 w 783"/>
                  <a:gd name="T109" fmla="*/ 0 h 927"/>
                  <a:gd name="T110" fmla="*/ 0 w 783"/>
                  <a:gd name="T111" fmla="*/ 0 h 927"/>
                  <a:gd name="T112" fmla="*/ 0 w 783"/>
                  <a:gd name="T113" fmla="*/ 0 h 927"/>
                  <a:gd name="T114" fmla="*/ 0 w 783"/>
                  <a:gd name="T115" fmla="*/ 0 h 927"/>
                  <a:gd name="T116" fmla="*/ 0 w 783"/>
                  <a:gd name="T117" fmla="*/ 0 h 927"/>
                  <a:gd name="T118" fmla="*/ 0 w 783"/>
                  <a:gd name="T119" fmla="*/ 0 h 927"/>
                  <a:gd name="T120" fmla="*/ 0 w 783"/>
                  <a:gd name="T121" fmla="*/ 0 h 9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3"/>
                  <a:gd name="T184" fmla="*/ 0 h 927"/>
                  <a:gd name="T185" fmla="*/ 783 w 783"/>
                  <a:gd name="T186" fmla="*/ 927 h 9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3" h="927">
                    <a:moveTo>
                      <a:pt x="480" y="822"/>
                    </a:moveTo>
                    <a:lnTo>
                      <a:pt x="493" y="822"/>
                    </a:lnTo>
                    <a:lnTo>
                      <a:pt x="529" y="846"/>
                    </a:lnTo>
                    <a:lnTo>
                      <a:pt x="548" y="870"/>
                    </a:lnTo>
                    <a:lnTo>
                      <a:pt x="556" y="876"/>
                    </a:lnTo>
                    <a:lnTo>
                      <a:pt x="559" y="861"/>
                    </a:lnTo>
                    <a:lnTo>
                      <a:pt x="563" y="839"/>
                    </a:lnTo>
                    <a:lnTo>
                      <a:pt x="581" y="847"/>
                    </a:lnTo>
                    <a:lnTo>
                      <a:pt x="574" y="869"/>
                    </a:lnTo>
                    <a:lnTo>
                      <a:pt x="578" y="905"/>
                    </a:lnTo>
                    <a:lnTo>
                      <a:pt x="596" y="927"/>
                    </a:lnTo>
                    <a:lnTo>
                      <a:pt x="626" y="909"/>
                    </a:lnTo>
                    <a:lnTo>
                      <a:pt x="661" y="897"/>
                    </a:lnTo>
                    <a:lnTo>
                      <a:pt x="701" y="895"/>
                    </a:lnTo>
                    <a:lnTo>
                      <a:pt x="719" y="887"/>
                    </a:lnTo>
                    <a:lnTo>
                      <a:pt x="711" y="857"/>
                    </a:lnTo>
                    <a:lnTo>
                      <a:pt x="720" y="832"/>
                    </a:lnTo>
                    <a:lnTo>
                      <a:pt x="720" y="779"/>
                    </a:lnTo>
                    <a:lnTo>
                      <a:pt x="763" y="774"/>
                    </a:lnTo>
                    <a:lnTo>
                      <a:pt x="766" y="771"/>
                    </a:lnTo>
                    <a:lnTo>
                      <a:pt x="775" y="761"/>
                    </a:lnTo>
                    <a:lnTo>
                      <a:pt x="783" y="760"/>
                    </a:lnTo>
                    <a:lnTo>
                      <a:pt x="778" y="730"/>
                    </a:lnTo>
                    <a:lnTo>
                      <a:pt x="777" y="710"/>
                    </a:lnTo>
                    <a:lnTo>
                      <a:pt x="766" y="710"/>
                    </a:lnTo>
                    <a:lnTo>
                      <a:pt x="749" y="695"/>
                    </a:lnTo>
                    <a:lnTo>
                      <a:pt x="760" y="684"/>
                    </a:lnTo>
                    <a:lnTo>
                      <a:pt x="745" y="683"/>
                    </a:lnTo>
                    <a:lnTo>
                      <a:pt x="747" y="673"/>
                    </a:lnTo>
                    <a:lnTo>
                      <a:pt x="731" y="640"/>
                    </a:lnTo>
                    <a:lnTo>
                      <a:pt x="727" y="604"/>
                    </a:lnTo>
                    <a:lnTo>
                      <a:pt x="720" y="593"/>
                    </a:lnTo>
                    <a:lnTo>
                      <a:pt x="689" y="585"/>
                    </a:lnTo>
                    <a:lnTo>
                      <a:pt x="678" y="578"/>
                    </a:lnTo>
                    <a:lnTo>
                      <a:pt x="651" y="553"/>
                    </a:lnTo>
                    <a:lnTo>
                      <a:pt x="656" y="546"/>
                    </a:lnTo>
                    <a:lnTo>
                      <a:pt x="651" y="538"/>
                    </a:lnTo>
                    <a:lnTo>
                      <a:pt x="650" y="527"/>
                    </a:lnTo>
                    <a:lnTo>
                      <a:pt x="647" y="522"/>
                    </a:lnTo>
                    <a:lnTo>
                      <a:pt x="651" y="508"/>
                    </a:lnTo>
                    <a:lnTo>
                      <a:pt x="643" y="479"/>
                    </a:lnTo>
                    <a:lnTo>
                      <a:pt x="643" y="466"/>
                    </a:lnTo>
                    <a:lnTo>
                      <a:pt x="647" y="460"/>
                    </a:lnTo>
                    <a:lnTo>
                      <a:pt x="673" y="444"/>
                    </a:lnTo>
                    <a:lnTo>
                      <a:pt x="672" y="426"/>
                    </a:lnTo>
                    <a:lnTo>
                      <a:pt x="690" y="432"/>
                    </a:lnTo>
                    <a:lnTo>
                      <a:pt x="698" y="439"/>
                    </a:lnTo>
                    <a:lnTo>
                      <a:pt x="714" y="428"/>
                    </a:lnTo>
                    <a:lnTo>
                      <a:pt x="722" y="429"/>
                    </a:lnTo>
                    <a:lnTo>
                      <a:pt x="739" y="413"/>
                    </a:lnTo>
                    <a:lnTo>
                      <a:pt x="694" y="400"/>
                    </a:lnTo>
                    <a:lnTo>
                      <a:pt x="703" y="393"/>
                    </a:lnTo>
                    <a:lnTo>
                      <a:pt x="734" y="391"/>
                    </a:lnTo>
                    <a:lnTo>
                      <a:pt x="755" y="351"/>
                    </a:lnTo>
                    <a:lnTo>
                      <a:pt x="744" y="342"/>
                    </a:lnTo>
                    <a:lnTo>
                      <a:pt x="747" y="337"/>
                    </a:lnTo>
                    <a:lnTo>
                      <a:pt x="741" y="333"/>
                    </a:lnTo>
                    <a:lnTo>
                      <a:pt x="698" y="340"/>
                    </a:lnTo>
                    <a:lnTo>
                      <a:pt x="695" y="333"/>
                    </a:lnTo>
                    <a:lnTo>
                      <a:pt x="684" y="319"/>
                    </a:lnTo>
                    <a:lnTo>
                      <a:pt x="683" y="301"/>
                    </a:lnTo>
                    <a:lnTo>
                      <a:pt x="680" y="290"/>
                    </a:lnTo>
                    <a:lnTo>
                      <a:pt x="672" y="264"/>
                    </a:lnTo>
                    <a:lnTo>
                      <a:pt x="678" y="246"/>
                    </a:lnTo>
                    <a:lnTo>
                      <a:pt x="697" y="240"/>
                    </a:lnTo>
                    <a:lnTo>
                      <a:pt x="703" y="247"/>
                    </a:lnTo>
                    <a:lnTo>
                      <a:pt x="733" y="222"/>
                    </a:lnTo>
                    <a:lnTo>
                      <a:pt x="742" y="229"/>
                    </a:lnTo>
                    <a:lnTo>
                      <a:pt x="747" y="232"/>
                    </a:lnTo>
                    <a:lnTo>
                      <a:pt x="733" y="213"/>
                    </a:lnTo>
                    <a:lnTo>
                      <a:pt x="734" y="206"/>
                    </a:lnTo>
                    <a:lnTo>
                      <a:pt x="744" y="203"/>
                    </a:lnTo>
                    <a:lnTo>
                      <a:pt x="744" y="174"/>
                    </a:lnTo>
                    <a:lnTo>
                      <a:pt x="749" y="165"/>
                    </a:lnTo>
                    <a:lnTo>
                      <a:pt x="763" y="160"/>
                    </a:lnTo>
                    <a:lnTo>
                      <a:pt x="780" y="145"/>
                    </a:lnTo>
                    <a:lnTo>
                      <a:pt x="778" y="144"/>
                    </a:lnTo>
                    <a:lnTo>
                      <a:pt x="783" y="137"/>
                    </a:lnTo>
                    <a:lnTo>
                      <a:pt x="781" y="129"/>
                    </a:lnTo>
                    <a:lnTo>
                      <a:pt x="775" y="112"/>
                    </a:lnTo>
                    <a:lnTo>
                      <a:pt x="777" y="105"/>
                    </a:lnTo>
                    <a:lnTo>
                      <a:pt x="767" y="94"/>
                    </a:lnTo>
                    <a:lnTo>
                      <a:pt x="774" y="86"/>
                    </a:lnTo>
                    <a:lnTo>
                      <a:pt x="770" y="83"/>
                    </a:lnTo>
                    <a:lnTo>
                      <a:pt x="752" y="87"/>
                    </a:lnTo>
                    <a:lnTo>
                      <a:pt x="747" y="85"/>
                    </a:lnTo>
                    <a:lnTo>
                      <a:pt x="745" y="78"/>
                    </a:lnTo>
                    <a:lnTo>
                      <a:pt x="752" y="65"/>
                    </a:lnTo>
                    <a:lnTo>
                      <a:pt x="731" y="57"/>
                    </a:lnTo>
                    <a:lnTo>
                      <a:pt x="734" y="42"/>
                    </a:lnTo>
                    <a:lnTo>
                      <a:pt x="694" y="24"/>
                    </a:lnTo>
                    <a:lnTo>
                      <a:pt x="664" y="10"/>
                    </a:lnTo>
                    <a:lnTo>
                      <a:pt x="656" y="13"/>
                    </a:lnTo>
                    <a:lnTo>
                      <a:pt x="643" y="10"/>
                    </a:lnTo>
                    <a:lnTo>
                      <a:pt x="636" y="2"/>
                    </a:lnTo>
                    <a:lnTo>
                      <a:pt x="612" y="0"/>
                    </a:lnTo>
                    <a:lnTo>
                      <a:pt x="604" y="13"/>
                    </a:lnTo>
                    <a:lnTo>
                      <a:pt x="598" y="17"/>
                    </a:lnTo>
                    <a:lnTo>
                      <a:pt x="584" y="17"/>
                    </a:lnTo>
                    <a:lnTo>
                      <a:pt x="579" y="23"/>
                    </a:lnTo>
                    <a:lnTo>
                      <a:pt x="552" y="20"/>
                    </a:lnTo>
                    <a:lnTo>
                      <a:pt x="542" y="6"/>
                    </a:lnTo>
                    <a:lnTo>
                      <a:pt x="515" y="9"/>
                    </a:lnTo>
                    <a:lnTo>
                      <a:pt x="505" y="23"/>
                    </a:lnTo>
                    <a:lnTo>
                      <a:pt x="496" y="18"/>
                    </a:lnTo>
                    <a:lnTo>
                      <a:pt x="483" y="20"/>
                    </a:lnTo>
                    <a:lnTo>
                      <a:pt x="455" y="27"/>
                    </a:lnTo>
                    <a:lnTo>
                      <a:pt x="424" y="20"/>
                    </a:lnTo>
                    <a:lnTo>
                      <a:pt x="408" y="16"/>
                    </a:lnTo>
                    <a:lnTo>
                      <a:pt x="397" y="23"/>
                    </a:lnTo>
                    <a:lnTo>
                      <a:pt x="388" y="27"/>
                    </a:lnTo>
                    <a:lnTo>
                      <a:pt x="402" y="49"/>
                    </a:lnTo>
                    <a:lnTo>
                      <a:pt x="402" y="64"/>
                    </a:lnTo>
                    <a:lnTo>
                      <a:pt x="389" y="75"/>
                    </a:lnTo>
                    <a:lnTo>
                      <a:pt x="377" y="82"/>
                    </a:lnTo>
                    <a:lnTo>
                      <a:pt x="353" y="85"/>
                    </a:lnTo>
                    <a:lnTo>
                      <a:pt x="316" y="82"/>
                    </a:lnTo>
                    <a:lnTo>
                      <a:pt x="308" y="85"/>
                    </a:lnTo>
                    <a:lnTo>
                      <a:pt x="305" y="94"/>
                    </a:lnTo>
                    <a:lnTo>
                      <a:pt x="303" y="108"/>
                    </a:lnTo>
                    <a:lnTo>
                      <a:pt x="294" y="118"/>
                    </a:lnTo>
                    <a:lnTo>
                      <a:pt x="287" y="119"/>
                    </a:lnTo>
                    <a:lnTo>
                      <a:pt x="283" y="126"/>
                    </a:lnTo>
                    <a:lnTo>
                      <a:pt x="291" y="145"/>
                    </a:lnTo>
                    <a:lnTo>
                      <a:pt x="247" y="134"/>
                    </a:lnTo>
                    <a:lnTo>
                      <a:pt x="237" y="126"/>
                    </a:lnTo>
                    <a:lnTo>
                      <a:pt x="236" y="116"/>
                    </a:lnTo>
                    <a:lnTo>
                      <a:pt x="239" y="98"/>
                    </a:lnTo>
                    <a:lnTo>
                      <a:pt x="237" y="93"/>
                    </a:lnTo>
                    <a:lnTo>
                      <a:pt x="229" y="90"/>
                    </a:lnTo>
                    <a:lnTo>
                      <a:pt x="220" y="90"/>
                    </a:lnTo>
                    <a:lnTo>
                      <a:pt x="207" y="96"/>
                    </a:lnTo>
                    <a:lnTo>
                      <a:pt x="195" y="96"/>
                    </a:lnTo>
                    <a:lnTo>
                      <a:pt x="190" y="101"/>
                    </a:lnTo>
                    <a:lnTo>
                      <a:pt x="186" y="108"/>
                    </a:lnTo>
                    <a:lnTo>
                      <a:pt x="186" y="115"/>
                    </a:lnTo>
                    <a:lnTo>
                      <a:pt x="189" y="129"/>
                    </a:lnTo>
                    <a:lnTo>
                      <a:pt x="184" y="136"/>
                    </a:lnTo>
                    <a:lnTo>
                      <a:pt x="178" y="142"/>
                    </a:lnTo>
                    <a:lnTo>
                      <a:pt x="165" y="145"/>
                    </a:lnTo>
                    <a:lnTo>
                      <a:pt x="137" y="141"/>
                    </a:lnTo>
                    <a:lnTo>
                      <a:pt x="84" y="133"/>
                    </a:lnTo>
                    <a:lnTo>
                      <a:pt x="11" y="126"/>
                    </a:lnTo>
                    <a:lnTo>
                      <a:pt x="0" y="140"/>
                    </a:lnTo>
                    <a:lnTo>
                      <a:pt x="26" y="142"/>
                    </a:lnTo>
                    <a:lnTo>
                      <a:pt x="62" y="152"/>
                    </a:lnTo>
                    <a:lnTo>
                      <a:pt x="62" y="165"/>
                    </a:lnTo>
                    <a:lnTo>
                      <a:pt x="19" y="159"/>
                    </a:lnTo>
                    <a:lnTo>
                      <a:pt x="13" y="162"/>
                    </a:lnTo>
                    <a:lnTo>
                      <a:pt x="13" y="166"/>
                    </a:lnTo>
                    <a:lnTo>
                      <a:pt x="15" y="174"/>
                    </a:lnTo>
                    <a:lnTo>
                      <a:pt x="22" y="181"/>
                    </a:lnTo>
                    <a:lnTo>
                      <a:pt x="44" y="185"/>
                    </a:lnTo>
                    <a:lnTo>
                      <a:pt x="91" y="180"/>
                    </a:lnTo>
                    <a:lnTo>
                      <a:pt x="98" y="182"/>
                    </a:lnTo>
                    <a:lnTo>
                      <a:pt x="99" y="185"/>
                    </a:lnTo>
                    <a:lnTo>
                      <a:pt x="96" y="189"/>
                    </a:lnTo>
                    <a:lnTo>
                      <a:pt x="87" y="192"/>
                    </a:lnTo>
                    <a:lnTo>
                      <a:pt x="79" y="196"/>
                    </a:lnTo>
                    <a:lnTo>
                      <a:pt x="76" y="207"/>
                    </a:lnTo>
                    <a:lnTo>
                      <a:pt x="77" y="217"/>
                    </a:lnTo>
                    <a:lnTo>
                      <a:pt x="85" y="225"/>
                    </a:lnTo>
                    <a:lnTo>
                      <a:pt x="102" y="233"/>
                    </a:lnTo>
                    <a:lnTo>
                      <a:pt x="106" y="243"/>
                    </a:lnTo>
                    <a:lnTo>
                      <a:pt x="113" y="253"/>
                    </a:lnTo>
                    <a:lnTo>
                      <a:pt x="123" y="251"/>
                    </a:lnTo>
                    <a:lnTo>
                      <a:pt x="124" y="254"/>
                    </a:lnTo>
                    <a:lnTo>
                      <a:pt x="123" y="260"/>
                    </a:lnTo>
                    <a:lnTo>
                      <a:pt x="120" y="264"/>
                    </a:lnTo>
                    <a:lnTo>
                      <a:pt x="110" y="267"/>
                    </a:lnTo>
                    <a:lnTo>
                      <a:pt x="74" y="269"/>
                    </a:lnTo>
                    <a:lnTo>
                      <a:pt x="65" y="273"/>
                    </a:lnTo>
                    <a:lnTo>
                      <a:pt x="58" y="279"/>
                    </a:lnTo>
                    <a:lnTo>
                      <a:pt x="58" y="287"/>
                    </a:lnTo>
                    <a:lnTo>
                      <a:pt x="68" y="298"/>
                    </a:lnTo>
                    <a:lnTo>
                      <a:pt x="79" y="301"/>
                    </a:lnTo>
                    <a:lnTo>
                      <a:pt x="91" y="298"/>
                    </a:lnTo>
                    <a:lnTo>
                      <a:pt x="98" y="300"/>
                    </a:lnTo>
                    <a:lnTo>
                      <a:pt x="96" y="311"/>
                    </a:lnTo>
                    <a:lnTo>
                      <a:pt x="88" y="323"/>
                    </a:lnTo>
                    <a:lnTo>
                      <a:pt x="79" y="326"/>
                    </a:lnTo>
                    <a:lnTo>
                      <a:pt x="79" y="341"/>
                    </a:lnTo>
                    <a:lnTo>
                      <a:pt x="73" y="351"/>
                    </a:lnTo>
                    <a:lnTo>
                      <a:pt x="63" y="358"/>
                    </a:lnTo>
                    <a:lnTo>
                      <a:pt x="49" y="362"/>
                    </a:lnTo>
                    <a:lnTo>
                      <a:pt x="43" y="369"/>
                    </a:lnTo>
                    <a:lnTo>
                      <a:pt x="41" y="377"/>
                    </a:lnTo>
                    <a:lnTo>
                      <a:pt x="43" y="386"/>
                    </a:lnTo>
                    <a:lnTo>
                      <a:pt x="82" y="402"/>
                    </a:lnTo>
                    <a:lnTo>
                      <a:pt x="104" y="413"/>
                    </a:lnTo>
                    <a:lnTo>
                      <a:pt x="118" y="415"/>
                    </a:lnTo>
                    <a:lnTo>
                      <a:pt x="123" y="420"/>
                    </a:lnTo>
                    <a:lnTo>
                      <a:pt x="127" y="426"/>
                    </a:lnTo>
                    <a:lnTo>
                      <a:pt x="127" y="439"/>
                    </a:lnTo>
                    <a:lnTo>
                      <a:pt x="109" y="479"/>
                    </a:lnTo>
                    <a:lnTo>
                      <a:pt x="102" y="486"/>
                    </a:lnTo>
                    <a:lnTo>
                      <a:pt x="77" y="497"/>
                    </a:lnTo>
                    <a:lnTo>
                      <a:pt x="62" y="509"/>
                    </a:lnTo>
                    <a:lnTo>
                      <a:pt x="60" y="522"/>
                    </a:lnTo>
                    <a:lnTo>
                      <a:pt x="63" y="538"/>
                    </a:lnTo>
                    <a:lnTo>
                      <a:pt x="60" y="552"/>
                    </a:lnTo>
                    <a:lnTo>
                      <a:pt x="62" y="564"/>
                    </a:lnTo>
                    <a:lnTo>
                      <a:pt x="73" y="604"/>
                    </a:lnTo>
                    <a:lnTo>
                      <a:pt x="93" y="619"/>
                    </a:lnTo>
                    <a:lnTo>
                      <a:pt x="102" y="630"/>
                    </a:lnTo>
                    <a:lnTo>
                      <a:pt x="104" y="659"/>
                    </a:lnTo>
                    <a:lnTo>
                      <a:pt x="121" y="679"/>
                    </a:lnTo>
                    <a:lnTo>
                      <a:pt x="134" y="704"/>
                    </a:lnTo>
                    <a:lnTo>
                      <a:pt x="162" y="705"/>
                    </a:lnTo>
                    <a:lnTo>
                      <a:pt x="222" y="702"/>
                    </a:lnTo>
                    <a:lnTo>
                      <a:pt x="259" y="693"/>
                    </a:lnTo>
                    <a:lnTo>
                      <a:pt x="320" y="693"/>
                    </a:lnTo>
                    <a:lnTo>
                      <a:pt x="331" y="713"/>
                    </a:lnTo>
                    <a:lnTo>
                      <a:pt x="360" y="745"/>
                    </a:lnTo>
                    <a:lnTo>
                      <a:pt x="361" y="752"/>
                    </a:lnTo>
                    <a:lnTo>
                      <a:pt x="358" y="771"/>
                    </a:lnTo>
                    <a:lnTo>
                      <a:pt x="338" y="799"/>
                    </a:lnTo>
                    <a:lnTo>
                      <a:pt x="324" y="812"/>
                    </a:lnTo>
                    <a:lnTo>
                      <a:pt x="303" y="815"/>
                    </a:lnTo>
                    <a:lnTo>
                      <a:pt x="284" y="818"/>
                    </a:lnTo>
                    <a:lnTo>
                      <a:pt x="265" y="818"/>
                    </a:lnTo>
                    <a:lnTo>
                      <a:pt x="245" y="810"/>
                    </a:lnTo>
                    <a:lnTo>
                      <a:pt x="236" y="814"/>
                    </a:lnTo>
                    <a:lnTo>
                      <a:pt x="234" y="821"/>
                    </a:lnTo>
                    <a:lnTo>
                      <a:pt x="244" y="841"/>
                    </a:lnTo>
                    <a:lnTo>
                      <a:pt x="244" y="880"/>
                    </a:lnTo>
                    <a:lnTo>
                      <a:pt x="248" y="902"/>
                    </a:lnTo>
                    <a:lnTo>
                      <a:pt x="270" y="910"/>
                    </a:lnTo>
                    <a:lnTo>
                      <a:pt x="291" y="921"/>
                    </a:lnTo>
                    <a:lnTo>
                      <a:pt x="298" y="923"/>
                    </a:lnTo>
                    <a:lnTo>
                      <a:pt x="320" y="914"/>
                    </a:lnTo>
                    <a:lnTo>
                      <a:pt x="377" y="909"/>
                    </a:lnTo>
                    <a:lnTo>
                      <a:pt x="372" y="890"/>
                    </a:lnTo>
                    <a:lnTo>
                      <a:pt x="386" y="876"/>
                    </a:lnTo>
                    <a:lnTo>
                      <a:pt x="397" y="876"/>
                    </a:lnTo>
                    <a:lnTo>
                      <a:pt x="402" y="887"/>
                    </a:lnTo>
                    <a:lnTo>
                      <a:pt x="405" y="914"/>
                    </a:lnTo>
                    <a:lnTo>
                      <a:pt x="430" y="917"/>
                    </a:lnTo>
                    <a:lnTo>
                      <a:pt x="446" y="927"/>
                    </a:lnTo>
                    <a:lnTo>
                      <a:pt x="474" y="913"/>
                    </a:lnTo>
                    <a:lnTo>
                      <a:pt x="480" y="905"/>
                    </a:lnTo>
                    <a:lnTo>
                      <a:pt x="477" y="888"/>
                    </a:lnTo>
                    <a:lnTo>
                      <a:pt x="462" y="854"/>
                    </a:lnTo>
                    <a:lnTo>
                      <a:pt x="455" y="839"/>
                    </a:lnTo>
                    <a:lnTo>
                      <a:pt x="458" y="829"/>
                    </a:lnTo>
                    <a:lnTo>
                      <a:pt x="480" y="822"/>
                    </a:lnTo>
                    <a:close/>
                  </a:path>
                </a:pathLst>
              </a:custGeom>
              <a:solidFill>
                <a:srgbClr val="FFFF99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1" name="Freeform 85"/>
              <p:cNvSpPr>
                <a:spLocks/>
              </p:cNvSpPr>
              <p:nvPr/>
            </p:nvSpPr>
            <p:spPr bwMode="auto">
              <a:xfrm>
                <a:off x="2490" y="2872"/>
                <a:ext cx="542" cy="511"/>
              </a:xfrm>
              <a:custGeom>
                <a:avLst/>
                <a:gdLst>
                  <a:gd name="T0" fmla="*/ 0 w 1412"/>
                  <a:gd name="T1" fmla="*/ 0 h 1331"/>
                  <a:gd name="T2" fmla="*/ 0 w 1412"/>
                  <a:gd name="T3" fmla="*/ 0 h 1331"/>
                  <a:gd name="T4" fmla="*/ 0 w 1412"/>
                  <a:gd name="T5" fmla="*/ 0 h 1331"/>
                  <a:gd name="T6" fmla="*/ 0 w 1412"/>
                  <a:gd name="T7" fmla="*/ 0 h 1331"/>
                  <a:gd name="T8" fmla="*/ 0 w 1412"/>
                  <a:gd name="T9" fmla="*/ 0 h 1331"/>
                  <a:gd name="T10" fmla="*/ 0 w 1412"/>
                  <a:gd name="T11" fmla="*/ 0 h 1331"/>
                  <a:gd name="T12" fmla="*/ 0 w 1412"/>
                  <a:gd name="T13" fmla="*/ 0 h 1331"/>
                  <a:gd name="T14" fmla="*/ 0 w 1412"/>
                  <a:gd name="T15" fmla="*/ 0 h 1331"/>
                  <a:gd name="T16" fmla="*/ 0 w 1412"/>
                  <a:gd name="T17" fmla="*/ 0 h 1331"/>
                  <a:gd name="T18" fmla="*/ 0 w 1412"/>
                  <a:gd name="T19" fmla="*/ 0 h 1331"/>
                  <a:gd name="T20" fmla="*/ 0 w 1412"/>
                  <a:gd name="T21" fmla="*/ 0 h 1331"/>
                  <a:gd name="T22" fmla="*/ 0 w 1412"/>
                  <a:gd name="T23" fmla="*/ 0 h 1331"/>
                  <a:gd name="T24" fmla="*/ 0 w 1412"/>
                  <a:gd name="T25" fmla="*/ 0 h 1331"/>
                  <a:gd name="T26" fmla="*/ 0 w 1412"/>
                  <a:gd name="T27" fmla="*/ 0 h 1331"/>
                  <a:gd name="T28" fmla="*/ 0 w 1412"/>
                  <a:gd name="T29" fmla="*/ 0 h 1331"/>
                  <a:gd name="T30" fmla="*/ 0 w 1412"/>
                  <a:gd name="T31" fmla="*/ 0 h 1331"/>
                  <a:gd name="T32" fmla="*/ 0 w 1412"/>
                  <a:gd name="T33" fmla="*/ 0 h 1331"/>
                  <a:gd name="T34" fmla="*/ 0 w 1412"/>
                  <a:gd name="T35" fmla="*/ 0 h 1331"/>
                  <a:gd name="T36" fmla="*/ 0 w 1412"/>
                  <a:gd name="T37" fmla="*/ 0 h 1331"/>
                  <a:gd name="T38" fmla="*/ 0 w 1412"/>
                  <a:gd name="T39" fmla="*/ 0 h 1331"/>
                  <a:gd name="T40" fmla="*/ 0 w 1412"/>
                  <a:gd name="T41" fmla="*/ 0 h 1331"/>
                  <a:gd name="T42" fmla="*/ 0 w 1412"/>
                  <a:gd name="T43" fmla="*/ 0 h 1331"/>
                  <a:gd name="T44" fmla="*/ 0 w 1412"/>
                  <a:gd name="T45" fmla="*/ 0 h 1331"/>
                  <a:gd name="T46" fmla="*/ 0 w 1412"/>
                  <a:gd name="T47" fmla="*/ 0 h 1331"/>
                  <a:gd name="T48" fmla="*/ 0 w 1412"/>
                  <a:gd name="T49" fmla="*/ 0 h 1331"/>
                  <a:gd name="T50" fmla="*/ 0 w 1412"/>
                  <a:gd name="T51" fmla="*/ 0 h 1331"/>
                  <a:gd name="T52" fmla="*/ 0 w 1412"/>
                  <a:gd name="T53" fmla="*/ 0 h 1331"/>
                  <a:gd name="T54" fmla="*/ 0 w 1412"/>
                  <a:gd name="T55" fmla="*/ 0 h 1331"/>
                  <a:gd name="T56" fmla="*/ 0 w 1412"/>
                  <a:gd name="T57" fmla="*/ 0 h 1331"/>
                  <a:gd name="T58" fmla="*/ 0 w 1412"/>
                  <a:gd name="T59" fmla="*/ 0 h 1331"/>
                  <a:gd name="T60" fmla="*/ 0 w 1412"/>
                  <a:gd name="T61" fmla="*/ 0 h 1331"/>
                  <a:gd name="T62" fmla="*/ 0 w 1412"/>
                  <a:gd name="T63" fmla="*/ 0 h 1331"/>
                  <a:gd name="T64" fmla="*/ 0 w 1412"/>
                  <a:gd name="T65" fmla="*/ 0 h 1331"/>
                  <a:gd name="T66" fmla="*/ 0 w 1412"/>
                  <a:gd name="T67" fmla="*/ 0 h 1331"/>
                  <a:gd name="T68" fmla="*/ 0 w 1412"/>
                  <a:gd name="T69" fmla="*/ 0 h 1331"/>
                  <a:gd name="T70" fmla="*/ 0 w 1412"/>
                  <a:gd name="T71" fmla="*/ 0 h 1331"/>
                  <a:gd name="T72" fmla="*/ 0 w 1412"/>
                  <a:gd name="T73" fmla="*/ 0 h 1331"/>
                  <a:gd name="T74" fmla="*/ 0 w 1412"/>
                  <a:gd name="T75" fmla="*/ 0 h 1331"/>
                  <a:gd name="T76" fmla="*/ 0 w 1412"/>
                  <a:gd name="T77" fmla="*/ 0 h 1331"/>
                  <a:gd name="T78" fmla="*/ 0 w 1412"/>
                  <a:gd name="T79" fmla="*/ 0 h 1331"/>
                  <a:gd name="T80" fmla="*/ 0 w 1412"/>
                  <a:gd name="T81" fmla="*/ 0 h 1331"/>
                  <a:gd name="T82" fmla="*/ 0 w 1412"/>
                  <a:gd name="T83" fmla="*/ 0 h 1331"/>
                  <a:gd name="T84" fmla="*/ 0 w 1412"/>
                  <a:gd name="T85" fmla="*/ 0 h 1331"/>
                  <a:gd name="T86" fmla="*/ 0 w 1412"/>
                  <a:gd name="T87" fmla="*/ 0 h 1331"/>
                  <a:gd name="T88" fmla="*/ 0 w 1412"/>
                  <a:gd name="T89" fmla="*/ 0 h 1331"/>
                  <a:gd name="T90" fmla="*/ 0 w 1412"/>
                  <a:gd name="T91" fmla="*/ 0 h 1331"/>
                  <a:gd name="T92" fmla="*/ 0 w 1412"/>
                  <a:gd name="T93" fmla="*/ 0 h 1331"/>
                  <a:gd name="T94" fmla="*/ 0 w 1412"/>
                  <a:gd name="T95" fmla="*/ 0 h 1331"/>
                  <a:gd name="T96" fmla="*/ 0 w 1412"/>
                  <a:gd name="T97" fmla="*/ 0 h 1331"/>
                  <a:gd name="T98" fmla="*/ 0 w 1412"/>
                  <a:gd name="T99" fmla="*/ 0 h 1331"/>
                  <a:gd name="T100" fmla="*/ 0 w 1412"/>
                  <a:gd name="T101" fmla="*/ 0 h 1331"/>
                  <a:gd name="T102" fmla="*/ 0 w 1412"/>
                  <a:gd name="T103" fmla="*/ 0 h 1331"/>
                  <a:gd name="T104" fmla="*/ 0 w 1412"/>
                  <a:gd name="T105" fmla="*/ 0 h 1331"/>
                  <a:gd name="T106" fmla="*/ 0 w 1412"/>
                  <a:gd name="T107" fmla="*/ 0 h 1331"/>
                  <a:gd name="T108" fmla="*/ 0 w 1412"/>
                  <a:gd name="T109" fmla="*/ 0 h 1331"/>
                  <a:gd name="T110" fmla="*/ 0 w 1412"/>
                  <a:gd name="T111" fmla="*/ 0 h 1331"/>
                  <a:gd name="T112" fmla="*/ 0 w 1412"/>
                  <a:gd name="T113" fmla="*/ 0 h 1331"/>
                  <a:gd name="T114" fmla="*/ 0 w 1412"/>
                  <a:gd name="T115" fmla="*/ 0 h 1331"/>
                  <a:gd name="T116" fmla="*/ 0 w 1412"/>
                  <a:gd name="T117" fmla="*/ 0 h 1331"/>
                  <a:gd name="T118" fmla="*/ 0 w 1412"/>
                  <a:gd name="T119" fmla="*/ 0 h 13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12"/>
                  <a:gd name="T181" fmla="*/ 0 h 1331"/>
                  <a:gd name="T182" fmla="*/ 1412 w 1412"/>
                  <a:gd name="T183" fmla="*/ 1331 h 133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12" h="1331">
                    <a:moveTo>
                      <a:pt x="1173" y="939"/>
                    </a:moveTo>
                    <a:lnTo>
                      <a:pt x="1169" y="917"/>
                    </a:lnTo>
                    <a:lnTo>
                      <a:pt x="1169" y="878"/>
                    </a:lnTo>
                    <a:lnTo>
                      <a:pt x="1159" y="858"/>
                    </a:lnTo>
                    <a:lnTo>
                      <a:pt x="1161" y="851"/>
                    </a:lnTo>
                    <a:lnTo>
                      <a:pt x="1170" y="847"/>
                    </a:lnTo>
                    <a:lnTo>
                      <a:pt x="1190" y="855"/>
                    </a:lnTo>
                    <a:lnTo>
                      <a:pt x="1209" y="855"/>
                    </a:lnTo>
                    <a:lnTo>
                      <a:pt x="1228" y="852"/>
                    </a:lnTo>
                    <a:lnTo>
                      <a:pt x="1249" y="849"/>
                    </a:lnTo>
                    <a:lnTo>
                      <a:pt x="1263" y="836"/>
                    </a:lnTo>
                    <a:lnTo>
                      <a:pt x="1283" y="808"/>
                    </a:lnTo>
                    <a:lnTo>
                      <a:pt x="1286" y="789"/>
                    </a:lnTo>
                    <a:lnTo>
                      <a:pt x="1285" y="782"/>
                    </a:lnTo>
                    <a:lnTo>
                      <a:pt x="1256" y="750"/>
                    </a:lnTo>
                    <a:lnTo>
                      <a:pt x="1245" y="730"/>
                    </a:lnTo>
                    <a:lnTo>
                      <a:pt x="1184" y="730"/>
                    </a:lnTo>
                    <a:lnTo>
                      <a:pt x="1147" y="739"/>
                    </a:lnTo>
                    <a:lnTo>
                      <a:pt x="1087" y="742"/>
                    </a:lnTo>
                    <a:lnTo>
                      <a:pt x="1059" y="741"/>
                    </a:lnTo>
                    <a:lnTo>
                      <a:pt x="1046" y="716"/>
                    </a:lnTo>
                    <a:lnTo>
                      <a:pt x="1029" y="696"/>
                    </a:lnTo>
                    <a:lnTo>
                      <a:pt x="1027" y="667"/>
                    </a:lnTo>
                    <a:lnTo>
                      <a:pt x="1018" y="656"/>
                    </a:lnTo>
                    <a:lnTo>
                      <a:pt x="998" y="641"/>
                    </a:lnTo>
                    <a:lnTo>
                      <a:pt x="987" y="601"/>
                    </a:lnTo>
                    <a:lnTo>
                      <a:pt x="985" y="589"/>
                    </a:lnTo>
                    <a:lnTo>
                      <a:pt x="988" y="575"/>
                    </a:lnTo>
                    <a:lnTo>
                      <a:pt x="985" y="559"/>
                    </a:lnTo>
                    <a:lnTo>
                      <a:pt x="987" y="546"/>
                    </a:lnTo>
                    <a:lnTo>
                      <a:pt x="1002" y="534"/>
                    </a:lnTo>
                    <a:lnTo>
                      <a:pt x="1027" y="523"/>
                    </a:lnTo>
                    <a:lnTo>
                      <a:pt x="1034" y="516"/>
                    </a:lnTo>
                    <a:lnTo>
                      <a:pt x="1052" y="476"/>
                    </a:lnTo>
                    <a:lnTo>
                      <a:pt x="1052" y="463"/>
                    </a:lnTo>
                    <a:lnTo>
                      <a:pt x="1048" y="457"/>
                    </a:lnTo>
                    <a:lnTo>
                      <a:pt x="1043" y="452"/>
                    </a:lnTo>
                    <a:lnTo>
                      <a:pt x="1029" y="450"/>
                    </a:lnTo>
                    <a:lnTo>
                      <a:pt x="1007" y="439"/>
                    </a:lnTo>
                    <a:lnTo>
                      <a:pt x="968" y="423"/>
                    </a:lnTo>
                    <a:lnTo>
                      <a:pt x="966" y="414"/>
                    </a:lnTo>
                    <a:lnTo>
                      <a:pt x="968" y="406"/>
                    </a:lnTo>
                    <a:lnTo>
                      <a:pt x="974" y="399"/>
                    </a:lnTo>
                    <a:lnTo>
                      <a:pt x="988" y="395"/>
                    </a:lnTo>
                    <a:lnTo>
                      <a:pt x="998" y="388"/>
                    </a:lnTo>
                    <a:lnTo>
                      <a:pt x="1004" y="378"/>
                    </a:lnTo>
                    <a:lnTo>
                      <a:pt x="1004" y="363"/>
                    </a:lnTo>
                    <a:lnTo>
                      <a:pt x="1013" y="360"/>
                    </a:lnTo>
                    <a:lnTo>
                      <a:pt x="1021" y="348"/>
                    </a:lnTo>
                    <a:lnTo>
                      <a:pt x="1023" y="337"/>
                    </a:lnTo>
                    <a:lnTo>
                      <a:pt x="1016" y="335"/>
                    </a:lnTo>
                    <a:lnTo>
                      <a:pt x="1004" y="338"/>
                    </a:lnTo>
                    <a:lnTo>
                      <a:pt x="993" y="335"/>
                    </a:lnTo>
                    <a:lnTo>
                      <a:pt x="983" y="324"/>
                    </a:lnTo>
                    <a:lnTo>
                      <a:pt x="983" y="316"/>
                    </a:lnTo>
                    <a:lnTo>
                      <a:pt x="990" y="310"/>
                    </a:lnTo>
                    <a:lnTo>
                      <a:pt x="999" y="306"/>
                    </a:lnTo>
                    <a:lnTo>
                      <a:pt x="1035" y="304"/>
                    </a:lnTo>
                    <a:lnTo>
                      <a:pt x="1045" y="301"/>
                    </a:lnTo>
                    <a:lnTo>
                      <a:pt x="1048" y="297"/>
                    </a:lnTo>
                    <a:lnTo>
                      <a:pt x="1049" y="291"/>
                    </a:lnTo>
                    <a:lnTo>
                      <a:pt x="1048" y="288"/>
                    </a:lnTo>
                    <a:lnTo>
                      <a:pt x="1038" y="290"/>
                    </a:lnTo>
                    <a:lnTo>
                      <a:pt x="1031" y="280"/>
                    </a:lnTo>
                    <a:lnTo>
                      <a:pt x="1027" y="270"/>
                    </a:lnTo>
                    <a:lnTo>
                      <a:pt x="1010" y="262"/>
                    </a:lnTo>
                    <a:lnTo>
                      <a:pt x="1002" y="254"/>
                    </a:lnTo>
                    <a:lnTo>
                      <a:pt x="1001" y="244"/>
                    </a:lnTo>
                    <a:lnTo>
                      <a:pt x="1004" y="233"/>
                    </a:lnTo>
                    <a:lnTo>
                      <a:pt x="1012" y="229"/>
                    </a:lnTo>
                    <a:lnTo>
                      <a:pt x="1021" y="226"/>
                    </a:lnTo>
                    <a:lnTo>
                      <a:pt x="1024" y="222"/>
                    </a:lnTo>
                    <a:lnTo>
                      <a:pt x="1023" y="219"/>
                    </a:lnTo>
                    <a:lnTo>
                      <a:pt x="1016" y="217"/>
                    </a:lnTo>
                    <a:lnTo>
                      <a:pt x="969" y="222"/>
                    </a:lnTo>
                    <a:lnTo>
                      <a:pt x="947" y="218"/>
                    </a:lnTo>
                    <a:lnTo>
                      <a:pt x="940" y="211"/>
                    </a:lnTo>
                    <a:lnTo>
                      <a:pt x="938" y="203"/>
                    </a:lnTo>
                    <a:lnTo>
                      <a:pt x="938" y="199"/>
                    </a:lnTo>
                    <a:lnTo>
                      <a:pt x="944" y="196"/>
                    </a:lnTo>
                    <a:lnTo>
                      <a:pt x="987" y="202"/>
                    </a:lnTo>
                    <a:lnTo>
                      <a:pt x="987" y="189"/>
                    </a:lnTo>
                    <a:lnTo>
                      <a:pt x="951" y="179"/>
                    </a:lnTo>
                    <a:lnTo>
                      <a:pt x="925" y="177"/>
                    </a:lnTo>
                    <a:lnTo>
                      <a:pt x="910" y="206"/>
                    </a:lnTo>
                    <a:lnTo>
                      <a:pt x="910" y="213"/>
                    </a:lnTo>
                    <a:lnTo>
                      <a:pt x="921" y="218"/>
                    </a:lnTo>
                    <a:lnTo>
                      <a:pt x="932" y="218"/>
                    </a:lnTo>
                    <a:lnTo>
                      <a:pt x="932" y="230"/>
                    </a:lnTo>
                    <a:lnTo>
                      <a:pt x="929" y="237"/>
                    </a:lnTo>
                    <a:lnTo>
                      <a:pt x="908" y="242"/>
                    </a:lnTo>
                    <a:lnTo>
                      <a:pt x="866" y="243"/>
                    </a:lnTo>
                    <a:lnTo>
                      <a:pt x="825" y="247"/>
                    </a:lnTo>
                    <a:lnTo>
                      <a:pt x="809" y="251"/>
                    </a:lnTo>
                    <a:lnTo>
                      <a:pt x="787" y="269"/>
                    </a:lnTo>
                    <a:lnTo>
                      <a:pt x="770" y="273"/>
                    </a:lnTo>
                    <a:lnTo>
                      <a:pt x="750" y="272"/>
                    </a:lnTo>
                    <a:lnTo>
                      <a:pt x="740" y="264"/>
                    </a:lnTo>
                    <a:lnTo>
                      <a:pt x="736" y="250"/>
                    </a:lnTo>
                    <a:lnTo>
                      <a:pt x="728" y="248"/>
                    </a:lnTo>
                    <a:lnTo>
                      <a:pt x="720" y="251"/>
                    </a:lnTo>
                    <a:lnTo>
                      <a:pt x="715" y="258"/>
                    </a:lnTo>
                    <a:lnTo>
                      <a:pt x="695" y="232"/>
                    </a:lnTo>
                    <a:lnTo>
                      <a:pt x="687" y="230"/>
                    </a:lnTo>
                    <a:lnTo>
                      <a:pt x="679" y="233"/>
                    </a:lnTo>
                    <a:lnTo>
                      <a:pt x="665" y="244"/>
                    </a:lnTo>
                    <a:lnTo>
                      <a:pt x="657" y="265"/>
                    </a:lnTo>
                    <a:lnTo>
                      <a:pt x="637" y="273"/>
                    </a:lnTo>
                    <a:lnTo>
                      <a:pt x="618" y="283"/>
                    </a:lnTo>
                    <a:lnTo>
                      <a:pt x="604" y="283"/>
                    </a:lnTo>
                    <a:lnTo>
                      <a:pt x="582" y="247"/>
                    </a:lnTo>
                    <a:lnTo>
                      <a:pt x="579" y="232"/>
                    </a:lnTo>
                    <a:lnTo>
                      <a:pt x="587" y="196"/>
                    </a:lnTo>
                    <a:lnTo>
                      <a:pt x="587" y="189"/>
                    </a:lnTo>
                    <a:lnTo>
                      <a:pt x="568" y="175"/>
                    </a:lnTo>
                    <a:lnTo>
                      <a:pt x="554" y="144"/>
                    </a:lnTo>
                    <a:lnTo>
                      <a:pt x="547" y="142"/>
                    </a:lnTo>
                    <a:lnTo>
                      <a:pt x="537" y="145"/>
                    </a:lnTo>
                    <a:lnTo>
                      <a:pt x="526" y="152"/>
                    </a:lnTo>
                    <a:lnTo>
                      <a:pt x="508" y="155"/>
                    </a:lnTo>
                    <a:lnTo>
                      <a:pt x="469" y="174"/>
                    </a:lnTo>
                    <a:lnTo>
                      <a:pt x="394" y="179"/>
                    </a:lnTo>
                    <a:lnTo>
                      <a:pt x="402" y="163"/>
                    </a:lnTo>
                    <a:lnTo>
                      <a:pt x="403" y="124"/>
                    </a:lnTo>
                    <a:lnTo>
                      <a:pt x="413" y="108"/>
                    </a:lnTo>
                    <a:lnTo>
                      <a:pt x="416" y="95"/>
                    </a:lnTo>
                    <a:lnTo>
                      <a:pt x="416" y="86"/>
                    </a:lnTo>
                    <a:lnTo>
                      <a:pt x="425" y="75"/>
                    </a:lnTo>
                    <a:lnTo>
                      <a:pt x="425" y="66"/>
                    </a:lnTo>
                    <a:lnTo>
                      <a:pt x="424" y="60"/>
                    </a:lnTo>
                    <a:lnTo>
                      <a:pt x="417" y="58"/>
                    </a:lnTo>
                    <a:lnTo>
                      <a:pt x="400" y="58"/>
                    </a:lnTo>
                    <a:lnTo>
                      <a:pt x="381" y="62"/>
                    </a:lnTo>
                    <a:lnTo>
                      <a:pt x="373" y="55"/>
                    </a:lnTo>
                    <a:lnTo>
                      <a:pt x="372" y="43"/>
                    </a:lnTo>
                    <a:lnTo>
                      <a:pt x="366" y="32"/>
                    </a:lnTo>
                    <a:lnTo>
                      <a:pt x="355" y="26"/>
                    </a:lnTo>
                    <a:lnTo>
                      <a:pt x="317" y="15"/>
                    </a:lnTo>
                    <a:lnTo>
                      <a:pt x="295" y="21"/>
                    </a:lnTo>
                    <a:lnTo>
                      <a:pt x="275" y="40"/>
                    </a:lnTo>
                    <a:lnTo>
                      <a:pt x="267" y="42"/>
                    </a:lnTo>
                    <a:lnTo>
                      <a:pt x="246" y="40"/>
                    </a:lnTo>
                    <a:lnTo>
                      <a:pt x="237" y="42"/>
                    </a:lnTo>
                    <a:lnTo>
                      <a:pt x="202" y="64"/>
                    </a:lnTo>
                    <a:lnTo>
                      <a:pt x="174" y="68"/>
                    </a:lnTo>
                    <a:lnTo>
                      <a:pt x="171" y="62"/>
                    </a:lnTo>
                    <a:lnTo>
                      <a:pt x="170" y="51"/>
                    </a:lnTo>
                    <a:lnTo>
                      <a:pt x="149" y="31"/>
                    </a:lnTo>
                    <a:lnTo>
                      <a:pt x="127" y="10"/>
                    </a:lnTo>
                    <a:lnTo>
                      <a:pt x="116" y="0"/>
                    </a:lnTo>
                    <a:lnTo>
                      <a:pt x="113" y="3"/>
                    </a:lnTo>
                    <a:lnTo>
                      <a:pt x="86" y="9"/>
                    </a:lnTo>
                    <a:lnTo>
                      <a:pt x="79" y="14"/>
                    </a:lnTo>
                    <a:lnTo>
                      <a:pt x="74" y="31"/>
                    </a:lnTo>
                    <a:lnTo>
                      <a:pt x="69" y="40"/>
                    </a:lnTo>
                    <a:lnTo>
                      <a:pt x="60" y="44"/>
                    </a:lnTo>
                    <a:lnTo>
                      <a:pt x="36" y="42"/>
                    </a:lnTo>
                    <a:lnTo>
                      <a:pt x="30" y="51"/>
                    </a:lnTo>
                    <a:lnTo>
                      <a:pt x="32" y="71"/>
                    </a:lnTo>
                    <a:lnTo>
                      <a:pt x="35" y="95"/>
                    </a:lnTo>
                    <a:lnTo>
                      <a:pt x="32" y="98"/>
                    </a:lnTo>
                    <a:lnTo>
                      <a:pt x="27" y="98"/>
                    </a:lnTo>
                    <a:lnTo>
                      <a:pt x="10" y="102"/>
                    </a:lnTo>
                    <a:lnTo>
                      <a:pt x="0" y="116"/>
                    </a:lnTo>
                    <a:lnTo>
                      <a:pt x="71" y="113"/>
                    </a:lnTo>
                    <a:lnTo>
                      <a:pt x="82" y="115"/>
                    </a:lnTo>
                    <a:lnTo>
                      <a:pt x="85" y="122"/>
                    </a:lnTo>
                    <a:lnTo>
                      <a:pt x="91" y="185"/>
                    </a:lnTo>
                    <a:lnTo>
                      <a:pt x="94" y="203"/>
                    </a:lnTo>
                    <a:lnTo>
                      <a:pt x="108" y="217"/>
                    </a:lnTo>
                    <a:lnTo>
                      <a:pt x="133" y="226"/>
                    </a:lnTo>
                    <a:lnTo>
                      <a:pt x="182" y="226"/>
                    </a:lnTo>
                    <a:lnTo>
                      <a:pt x="221" y="264"/>
                    </a:lnTo>
                    <a:lnTo>
                      <a:pt x="223" y="268"/>
                    </a:lnTo>
                    <a:lnTo>
                      <a:pt x="220" y="275"/>
                    </a:lnTo>
                    <a:lnTo>
                      <a:pt x="207" y="281"/>
                    </a:lnTo>
                    <a:lnTo>
                      <a:pt x="204" y="288"/>
                    </a:lnTo>
                    <a:lnTo>
                      <a:pt x="199" y="302"/>
                    </a:lnTo>
                    <a:lnTo>
                      <a:pt x="187" y="310"/>
                    </a:lnTo>
                    <a:lnTo>
                      <a:pt x="171" y="315"/>
                    </a:lnTo>
                    <a:lnTo>
                      <a:pt x="182" y="330"/>
                    </a:lnTo>
                    <a:lnTo>
                      <a:pt x="201" y="331"/>
                    </a:lnTo>
                    <a:lnTo>
                      <a:pt x="212" y="334"/>
                    </a:lnTo>
                    <a:lnTo>
                      <a:pt x="217" y="341"/>
                    </a:lnTo>
                    <a:lnTo>
                      <a:pt x="221" y="353"/>
                    </a:lnTo>
                    <a:lnTo>
                      <a:pt x="231" y="356"/>
                    </a:lnTo>
                    <a:lnTo>
                      <a:pt x="242" y="356"/>
                    </a:lnTo>
                    <a:lnTo>
                      <a:pt x="248" y="359"/>
                    </a:lnTo>
                    <a:lnTo>
                      <a:pt x="259" y="399"/>
                    </a:lnTo>
                    <a:lnTo>
                      <a:pt x="271" y="437"/>
                    </a:lnTo>
                    <a:lnTo>
                      <a:pt x="256" y="448"/>
                    </a:lnTo>
                    <a:lnTo>
                      <a:pt x="245" y="468"/>
                    </a:lnTo>
                    <a:lnTo>
                      <a:pt x="243" y="490"/>
                    </a:lnTo>
                    <a:lnTo>
                      <a:pt x="232" y="509"/>
                    </a:lnTo>
                    <a:lnTo>
                      <a:pt x="231" y="530"/>
                    </a:lnTo>
                    <a:lnTo>
                      <a:pt x="231" y="552"/>
                    </a:lnTo>
                    <a:lnTo>
                      <a:pt x="239" y="554"/>
                    </a:lnTo>
                    <a:lnTo>
                      <a:pt x="290" y="552"/>
                    </a:lnTo>
                    <a:lnTo>
                      <a:pt x="309" y="554"/>
                    </a:lnTo>
                    <a:lnTo>
                      <a:pt x="319" y="559"/>
                    </a:lnTo>
                    <a:lnTo>
                      <a:pt x="317" y="565"/>
                    </a:lnTo>
                    <a:lnTo>
                      <a:pt x="309" y="568"/>
                    </a:lnTo>
                    <a:lnTo>
                      <a:pt x="300" y="568"/>
                    </a:lnTo>
                    <a:lnTo>
                      <a:pt x="292" y="571"/>
                    </a:lnTo>
                    <a:lnTo>
                      <a:pt x="290" y="572"/>
                    </a:lnTo>
                    <a:lnTo>
                      <a:pt x="292" y="577"/>
                    </a:lnTo>
                    <a:lnTo>
                      <a:pt x="304" y="579"/>
                    </a:lnTo>
                    <a:lnTo>
                      <a:pt x="306" y="585"/>
                    </a:lnTo>
                    <a:lnTo>
                      <a:pt x="308" y="594"/>
                    </a:lnTo>
                    <a:lnTo>
                      <a:pt x="284" y="599"/>
                    </a:lnTo>
                    <a:lnTo>
                      <a:pt x="279" y="599"/>
                    </a:lnTo>
                    <a:lnTo>
                      <a:pt x="281" y="581"/>
                    </a:lnTo>
                    <a:lnTo>
                      <a:pt x="278" y="574"/>
                    </a:lnTo>
                    <a:lnTo>
                      <a:pt x="270" y="572"/>
                    </a:lnTo>
                    <a:lnTo>
                      <a:pt x="265" y="574"/>
                    </a:lnTo>
                    <a:lnTo>
                      <a:pt x="251" y="589"/>
                    </a:lnTo>
                    <a:lnTo>
                      <a:pt x="231" y="603"/>
                    </a:lnTo>
                    <a:lnTo>
                      <a:pt x="253" y="628"/>
                    </a:lnTo>
                    <a:lnTo>
                      <a:pt x="265" y="651"/>
                    </a:lnTo>
                    <a:lnTo>
                      <a:pt x="268" y="677"/>
                    </a:lnTo>
                    <a:lnTo>
                      <a:pt x="265" y="707"/>
                    </a:lnTo>
                    <a:lnTo>
                      <a:pt x="267" y="717"/>
                    </a:lnTo>
                    <a:lnTo>
                      <a:pt x="275" y="723"/>
                    </a:lnTo>
                    <a:lnTo>
                      <a:pt x="289" y="723"/>
                    </a:lnTo>
                    <a:lnTo>
                      <a:pt x="298" y="724"/>
                    </a:lnTo>
                    <a:lnTo>
                      <a:pt x="317" y="734"/>
                    </a:lnTo>
                    <a:lnTo>
                      <a:pt x="333" y="734"/>
                    </a:lnTo>
                    <a:lnTo>
                      <a:pt x="336" y="736"/>
                    </a:lnTo>
                    <a:lnTo>
                      <a:pt x="336" y="745"/>
                    </a:lnTo>
                    <a:lnTo>
                      <a:pt x="295" y="778"/>
                    </a:lnTo>
                    <a:lnTo>
                      <a:pt x="276" y="785"/>
                    </a:lnTo>
                    <a:lnTo>
                      <a:pt x="264" y="792"/>
                    </a:lnTo>
                    <a:lnTo>
                      <a:pt x="260" y="800"/>
                    </a:lnTo>
                    <a:lnTo>
                      <a:pt x="262" y="808"/>
                    </a:lnTo>
                    <a:lnTo>
                      <a:pt x="273" y="827"/>
                    </a:lnTo>
                    <a:lnTo>
                      <a:pt x="273" y="834"/>
                    </a:lnTo>
                    <a:lnTo>
                      <a:pt x="265" y="841"/>
                    </a:lnTo>
                    <a:lnTo>
                      <a:pt x="254" y="844"/>
                    </a:lnTo>
                    <a:lnTo>
                      <a:pt x="254" y="849"/>
                    </a:lnTo>
                    <a:lnTo>
                      <a:pt x="259" y="855"/>
                    </a:lnTo>
                    <a:lnTo>
                      <a:pt x="275" y="859"/>
                    </a:lnTo>
                    <a:lnTo>
                      <a:pt x="306" y="867"/>
                    </a:lnTo>
                    <a:lnTo>
                      <a:pt x="311" y="873"/>
                    </a:lnTo>
                    <a:lnTo>
                      <a:pt x="306" y="884"/>
                    </a:lnTo>
                    <a:lnTo>
                      <a:pt x="290" y="892"/>
                    </a:lnTo>
                    <a:lnTo>
                      <a:pt x="282" y="903"/>
                    </a:lnTo>
                    <a:lnTo>
                      <a:pt x="251" y="894"/>
                    </a:lnTo>
                    <a:lnTo>
                      <a:pt x="242" y="895"/>
                    </a:lnTo>
                    <a:lnTo>
                      <a:pt x="234" y="906"/>
                    </a:lnTo>
                    <a:lnTo>
                      <a:pt x="232" y="914"/>
                    </a:lnTo>
                    <a:lnTo>
                      <a:pt x="254" y="928"/>
                    </a:lnTo>
                    <a:lnTo>
                      <a:pt x="254" y="934"/>
                    </a:lnTo>
                    <a:lnTo>
                      <a:pt x="251" y="940"/>
                    </a:lnTo>
                    <a:lnTo>
                      <a:pt x="246" y="947"/>
                    </a:lnTo>
                    <a:lnTo>
                      <a:pt x="232" y="951"/>
                    </a:lnTo>
                    <a:lnTo>
                      <a:pt x="221" y="961"/>
                    </a:lnTo>
                    <a:lnTo>
                      <a:pt x="217" y="968"/>
                    </a:lnTo>
                    <a:lnTo>
                      <a:pt x="220" y="975"/>
                    </a:lnTo>
                    <a:lnTo>
                      <a:pt x="228" y="983"/>
                    </a:lnTo>
                    <a:lnTo>
                      <a:pt x="251" y="1002"/>
                    </a:lnTo>
                    <a:lnTo>
                      <a:pt x="256" y="1011"/>
                    </a:lnTo>
                    <a:lnTo>
                      <a:pt x="254" y="1019"/>
                    </a:lnTo>
                    <a:lnTo>
                      <a:pt x="235" y="1034"/>
                    </a:lnTo>
                    <a:lnTo>
                      <a:pt x="217" y="1047"/>
                    </a:lnTo>
                    <a:lnTo>
                      <a:pt x="210" y="1067"/>
                    </a:lnTo>
                    <a:lnTo>
                      <a:pt x="196" y="1092"/>
                    </a:lnTo>
                    <a:lnTo>
                      <a:pt x="224" y="1116"/>
                    </a:lnTo>
                    <a:lnTo>
                      <a:pt x="231" y="1132"/>
                    </a:lnTo>
                    <a:lnTo>
                      <a:pt x="231" y="1161"/>
                    </a:lnTo>
                    <a:lnTo>
                      <a:pt x="256" y="1164"/>
                    </a:lnTo>
                    <a:lnTo>
                      <a:pt x="260" y="1165"/>
                    </a:lnTo>
                    <a:lnTo>
                      <a:pt x="262" y="1171"/>
                    </a:lnTo>
                    <a:lnTo>
                      <a:pt x="273" y="1172"/>
                    </a:lnTo>
                    <a:lnTo>
                      <a:pt x="279" y="1178"/>
                    </a:lnTo>
                    <a:lnTo>
                      <a:pt x="275" y="1193"/>
                    </a:lnTo>
                    <a:lnTo>
                      <a:pt x="270" y="1200"/>
                    </a:lnTo>
                    <a:lnTo>
                      <a:pt x="273" y="1207"/>
                    </a:lnTo>
                    <a:lnTo>
                      <a:pt x="292" y="1208"/>
                    </a:lnTo>
                    <a:lnTo>
                      <a:pt x="308" y="1200"/>
                    </a:lnTo>
                    <a:lnTo>
                      <a:pt x="320" y="1200"/>
                    </a:lnTo>
                    <a:lnTo>
                      <a:pt x="342" y="1201"/>
                    </a:lnTo>
                    <a:lnTo>
                      <a:pt x="373" y="1219"/>
                    </a:lnTo>
                    <a:lnTo>
                      <a:pt x="419" y="1248"/>
                    </a:lnTo>
                    <a:lnTo>
                      <a:pt x="439" y="1247"/>
                    </a:lnTo>
                    <a:lnTo>
                      <a:pt x="452" y="1252"/>
                    </a:lnTo>
                    <a:lnTo>
                      <a:pt x="489" y="1251"/>
                    </a:lnTo>
                    <a:lnTo>
                      <a:pt x="522" y="1271"/>
                    </a:lnTo>
                    <a:lnTo>
                      <a:pt x="530" y="1296"/>
                    </a:lnTo>
                    <a:lnTo>
                      <a:pt x="543" y="1300"/>
                    </a:lnTo>
                    <a:lnTo>
                      <a:pt x="552" y="1310"/>
                    </a:lnTo>
                    <a:lnTo>
                      <a:pt x="562" y="1328"/>
                    </a:lnTo>
                    <a:lnTo>
                      <a:pt x="599" y="1321"/>
                    </a:lnTo>
                    <a:lnTo>
                      <a:pt x="615" y="1302"/>
                    </a:lnTo>
                    <a:lnTo>
                      <a:pt x="631" y="1317"/>
                    </a:lnTo>
                    <a:lnTo>
                      <a:pt x="642" y="1325"/>
                    </a:lnTo>
                    <a:lnTo>
                      <a:pt x="667" y="1328"/>
                    </a:lnTo>
                    <a:lnTo>
                      <a:pt x="685" y="1331"/>
                    </a:lnTo>
                    <a:lnTo>
                      <a:pt x="692" y="1304"/>
                    </a:lnTo>
                    <a:lnTo>
                      <a:pt x="698" y="1288"/>
                    </a:lnTo>
                    <a:lnTo>
                      <a:pt x="703" y="1277"/>
                    </a:lnTo>
                    <a:lnTo>
                      <a:pt x="737" y="1288"/>
                    </a:lnTo>
                    <a:lnTo>
                      <a:pt x="755" y="1282"/>
                    </a:lnTo>
                    <a:lnTo>
                      <a:pt x="767" y="1274"/>
                    </a:lnTo>
                    <a:lnTo>
                      <a:pt x="772" y="1284"/>
                    </a:lnTo>
                    <a:lnTo>
                      <a:pt x="791" y="1266"/>
                    </a:lnTo>
                    <a:lnTo>
                      <a:pt x="780" y="1249"/>
                    </a:lnTo>
                    <a:lnTo>
                      <a:pt x="776" y="1240"/>
                    </a:lnTo>
                    <a:lnTo>
                      <a:pt x="809" y="1222"/>
                    </a:lnTo>
                    <a:lnTo>
                      <a:pt x="831" y="1216"/>
                    </a:lnTo>
                    <a:lnTo>
                      <a:pt x="847" y="1215"/>
                    </a:lnTo>
                    <a:lnTo>
                      <a:pt x="863" y="1213"/>
                    </a:lnTo>
                    <a:lnTo>
                      <a:pt x="866" y="1213"/>
                    </a:lnTo>
                    <a:lnTo>
                      <a:pt x="880" y="1229"/>
                    </a:lnTo>
                    <a:lnTo>
                      <a:pt x="893" y="1247"/>
                    </a:lnTo>
                    <a:lnTo>
                      <a:pt x="902" y="1253"/>
                    </a:lnTo>
                    <a:lnTo>
                      <a:pt x="925" y="1235"/>
                    </a:lnTo>
                    <a:lnTo>
                      <a:pt x="949" y="1212"/>
                    </a:lnTo>
                    <a:lnTo>
                      <a:pt x="960" y="1201"/>
                    </a:lnTo>
                    <a:lnTo>
                      <a:pt x="963" y="1173"/>
                    </a:lnTo>
                    <a:lnTo>
                      <a:pt x="976" y="1184"/>
                    </a:lnTo>
                    <a:lnTo>
                      <a:pt x="991" y="1168"/>
                    </a:lnTo>
                    <a:lnTo>
                      <a:pt x="1027" y="1182"/>
                    </a:lnTo>
                    <a:lnTo>
                      <a:pt x="1040" y="1175"/>
                    </a:lnTo>
                    <a:lnTo>
                      <a:pt x="1056" y="1164"/>
                    </a:lnTo>
                    <a:lnTo>
                      <a:pt x="1076" y="1144"/>
                    </a:lnTo>
                    <a:lnTo>
                      <a:pt x="1120" y="1146"/>
                    </a:lnTo>
                    <a:lnTo>
                      <a:pt x="1147" y="1139"/>
                    </a:lnTo>
                    <a:lnTo>
                      <a:pt x="1172" y="1142"/>
                    </a:lnTo>
                    <a:lnTo>
                      <a:pt x="1212" y="1142"/>
                    </a:lnTo>
                    <a:lnTo>
                      <a:pt x="1222" y="1136"/>
                    </a:lnTo>
                    <a:lnTo>
                      <a:pt x="1244" y="1100"/>
                    </a:lnTo>
                    <a:lnTo>
                      <a:pt x="1277" y="1095"/>
                    </a:lnTo>
                    <a:lnTo>
                      <a:pt x="1266" y="1076"/>
                    </a:lnTo>
                    <a:lnTo>
                      <a:pt x="1289" y="1051"/>
                    </a:lnTo>
                    <a:lnTo>
                      <a:pt x="1305" y="1066"/>
                    </a:lnTo>
                    <a:lnTo>
                      <a:pt x="1319" y="1073"/>
                    </a:lnTo>
                    <a:lnTo>
                      <a:pt x="1330" y="1087"/>
                    </a:lnTo>
                    <a:lnTo>
                      <a:pt x="1335" y="1109"/>
                    </a:lnTo>
                    <a:lnTo>
                      <a:pt x="1352" y="1107"/>
                    </a:lnTo>
                    <a:lnTo>
                      <a:pt x="1346" y="1082"/>
                    </a:lnTo>
                    <a:lnTo>
                      <a:pt x="1349" y="1070"/>
                    </a:lnTo>
                    <a:lnTo>
                      <a:pt x="1366" y="1058"/>
                    </a:lnTo>
                    <a:lnTo>
                      <a:pt x="1379" y="1052"/>
                    </a:lnTo>
                    <a:lnTo>
                      <a:pt x="1385" y="1044"/>
                    </a:lnTo>
                    <a:lnTo>
                      <a:pt x="1382" y="1033"/>
                    </a:lnTo>
                    <a:lnTo>
                      <a:pt x="1410" y="1025"/>
                    </a:lnTo>
                    <a:lnTo>
                      <a:pt x="1412" y="1019"/>
                    </a:lnTo>
                    <a:lnTo>
                      <a:pt x="1390" y="1008"/>
                    </a:lnTo>
                    <a:lnTo>
                      <a:pt x="1388" y="994"/>
                    </a:lnTo>
                    <a:lnTo>
                      <a:pt x="1357" y="986"/>
                    </a:lnTo>
                    <a:lnTo>
                      <a:pt x="1324" y="958"/>
                    </a:lnTo>
                    <a:lnTo>
                      <a:pt x="1302" y="946"/>
                    </a:lnTo>
                    <a:lnTo>
                      <a:pt x="1245" y="951"/>
                    </a:lnTo>
                    <a:lnTo>
                      <a:pt x="1223" y="960"/>
                    </a:lnTo>
                    <a:lnTo>
                      <a:pt x="1216" y="958"/>
                    </a:lnTo>
                    <a:lnTo>
                      <a:pt x="1195" y="947"/>
                    </a:lnTo>
                    <a:lnTo>
                      <a:pt x="1173" y="939"/>
                    </a:lnTo>
                    <a:lnTo>
                      <a:pt x="519" y="490"/>
                    </a:lnTo>
                    <a:lnTo>
                      <a:pt x="541" y="505"/>
                    </a:lnTo>
                    <a:lnTo>
                      <a:pt x="552" y="505"/>
                    </a:lnTo>
                    <a:lnTo>
                      <a:pt x="558" y="499"/>
                    </a:lnTo>
                    <a:lnTo>
                      <a:pt x="562" y="490"/>
                    </a:lnTo>
                    <a:lnTo>
                      <a:pt x="557" y="481"/>
                    </a:lnTo>
                    <a:lnTo>
                      <a:pt x="547" y="457"/>
                    </a:lnTo>
                    <a:lnTo>
                      <a:pt x="541" y="440"/>
                    </a:lnTo>
                    <a:lnTo>
                      <a:pt x="541" y="428"/>
                    </a:lnTo>
                    <a:lnTo>
                      <a:pt x="551" y="419"/>
                    </a:lnTo>
                    <a:lnTo>
                      <a:pt x="565" y="415"/>
                    </a:lnTo>
                    <a:lnTo>
                      <a:pt x="610" y="414"/>
                    </a:lnTo>
                    <a:lnTo>
                      <a:pt x="627" y="417"/>
                    </a:lnTo>
                    <a:lnTo>
                      <a:pt x="700" y="407"/>
                    </a:lnTo>
                    <a:lnTo>
                      <a:pt x="692" y="419"/>
                    </a:lnTo>
                    <a:lnTo>
                      <a:pt x="690" y="433"/>
                    </a:lnTo>
                    <a:lnTo>
                      <a:pt x="693" y="436"/>
                    </a:lnTo>
                    <a:lnTo>
                      <a:pt x="709" y="435"/>
                    </a:lnTo>
                    <a:lnTo>
                      <a:pt x="729" y="425"/>
                    </a:lnTo>
                    <a:lnTo>
                      <a:pt x="740" y="425"/>
                    </a:lnTo>
                    <a:lnTo>
                      <a:pt x="748" y="432"/>
                    </a:lnTo>
                    <a:lnTo>
                      <a:pt x="751" y="439"/>
                    </a:lnTo>
                    <a:lnTo>
                      <a:pt x="753" y="490"/>
                    </a:lnTo>
                    <a:lnTo>
                      <a:pt x="758" y="498"/>
                    </a:lnTo>
                    <a:lnTo>
                      <a:pt x="769" y="502"/>
                    </a:lnTo>
                    <a:lnTo>
                      <a:pt x="814" y="498"/>
                    </a:lnTo>
                    <a:lnTo>
                      <a:pt x="827" y="498"/>
                    </a:lnTo>
                    <a:lnTo>
                      <a:pt x="834" y="509"/>
                    </a:lnTo>
                    <a:lnTo>
                      <a:pt x="819" y="534"/>
                    </a:lnTo>
                    <a:lnTo>
                      <a:pt x="783" y="561"/>
                    </a:lnTo>
                    <a:lnTo>
                      <a:pt x="761" y="564"/>
                    </a:lnTo>
                    <a:lnTo>
                      <a:pt x="751" y="565"/>
                    </a:lnTo>
                    <a:lnTo>
                      <a:pt x="740" y="577"/>
                    </a:lnTo>
                    <a:lnTo>
                      <a:pt x="736" y="605"/>
                    </a:lnTo>
                    <a:lnTo>
                      <a:pt x="729" y="615"/>
                    </a:lnTo>
                    <a:lnTo>
                      <a:pt x="722" y="616"/>
                    </a:lnTo>
                    <a:lnTo>
                      <a:pt x="709" y="614"/>
                    </a:lnTo>
                    <a:lnTo>
                      <a:pt x="693" y="623"/>
                    </a:lnTo>
                    <a:lnTo>
                      <a:pt x="676" y="618"/>
                    </a:lnTo>
                    <a:lnTo>
                      <a:pt x="664" y="619"/>
                    </a:lnTo>
                    <a:lnTo>
                      <a:pt x="645" y="639"/>
                    </a:lnTo>
                    <a:lnTo>
                      <a:pt x="631" y="643"/>
                    </a:lnTo>
                    <a:lnTo>
                      <a:pt x="613" y="641"/>
                    </a:lnTo>
                    <a:lnTo>
                      <a:pt x="612" y="623"/>
                    </a:lnTo>
                    <a:lnTo>
                      <a:pt x="590" y="625"/>
                    </a:lnTo>
                    <a:lnTo>
                      <a:pt x="580" y="648"/>
                    </a:lnTo>
                    <a:lnTo>
                      <a:pt x="569" y="652"/>
                    </a:lnTo>
                    <a:lnTo>
                      <a:pt x="530" y="654"/>
                    </a:lnTo>
                    <a:lnTo>
                      <a:pt x="524" y="651"/>
                    </a:lnTo>
                    <a:lnTo>
                      <a:pt x="526" y="644"/>
                    </a:lnTo>
                    <a:lnTo>
                      <a:pt x="535" y="639"/>
                    </a:lnTo>
                    <a:lnTo>
                      <a:pt x="538" y="632"/>
                    </a:lnTo>
                    <a:lnTo>
                      <a:pt x="537" y="628"/>
                    </a:lnTo>
                    <a:lnTo>
                      <a:pt x="504" y="639"/>
                    </a:lnTo>
                    <a:lnTo>
                      <a:pt x="518" y="616"/>
                    </a:lnTo>
                    <a:lnTo>
                      <a:pt x="519" y="589"/>
                    </a:lnTo>
                    <a:lnTo>
                      <a:pt x="516" y="577"/>
                    </a:lnTo>
                    <a:lnTo>
                      <a:pt x="505" y="559"/>
                    </a:lnTo>
                    <a:lnTo>
                      <a:pt x="494" y="537"/>
                    </a:lnTo>
                    <a:lnTo>
                      <a:pt x="496" y="517"/>
                    </a:lnTo>
                    <a:lnTo>
                      <a:pt x="513" y="501"/>
                    </a:lnTo>
                    <a:lnTo>
                      <a:pt x="519" y="490"/>
                    </a:lnTo>
                    <a:lnTo>
                      <a:pt x="1173" y="939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2" name="Freeform 86"/>
              <p:cNvSpPr>
                <a:spLocks/>
              </p:cNvSpPr>
              <p:nvPr/>
            </p:nvSpPr>
            <p:spPr bwMode="auto">
              <a:xfrm>
                <a:off x="2490" y="2872"/>
                <a:ext cx="542" cy="511"/>
              </a:xfrm>
              <a:custGeom>
                <a:avLst/>
                <a:gdLst>
                  <a:gd name="T0" fmla="*/ 0 w 1412"/>
                  <a:gd name="T1" fmla="*/ 0 h 1331"/>
                  <a:gd name="T2" fmla="*/ 0 w 1412"/>
                  <a:gd name="T3" fmla="*/ 0 h 1331"/>
                  <a:gd name="T4" fmla="*/ 0 w 1412"/>
                  <a:gd name="T5" fmla="*/ 0 h 1331"/>
                  <a:gd name="T6" fmla="*/ 0 w 1412"/>
                  <a:gd name="T7" fmla="*/ 0 h 1331"/>
                  <a:gd name="T8" fmla="*/ 0 w 1412"/>
                  <a:gd name="T9" fmla="*/ 0 h 1331"/>
                  <a:gd name="T10" fmla="*/ 0 w 1412"/>
                  <a:gd name="T11" fmla="*/ 0 h 1331"/>
                  <a:gd name="T12" fmla="*/ 0 w 1412"/>
                  <a:gd name="T13" fmla="*/ 0 h 1331"/>
                  <a:gd name="T14" fmla="*/ 0 w 1412"/>
                  <a:gd name="T15" fmla="*/ 0 h 1331"/>
                  <a:gd name="T16" fmla="*/ 0 w 1412"/>
                  <a:gd name="T17" fmla="*/ 0 h 1331"/>
                  <a:gd name="T18" fmla="*/ 0 w 1412"/>
                  <a:gd name="T19" fmla="*/ 0 h 1331"/>
                  <a:gd name="T20" fmla="*/ 0 w 1412"/>
                  <a:gd name="T21" fmla="*/ 0 h 1331"/>
                  <a:gd name="T22" fmla="*/ 0 w 1412"/>
                  <a:gd name="T23" fmla="*/ 0 h 1331"/>
                  <a:gd name="T24" fmla="*/ 0 w 1412"/>
                  <a:gd name="T25" fmla="*/ 0 h 1331"/>
                  <a:gd name="T26" fmla="*/ 0 w 1412"/>
                  <a:gd name="T27" fmla="*/ 0 h 1331"/>
                  <a:gd name="T28" fmla="*/ 0 w 1412"/>
                  <a:gd name="T29" fmla="*/ 0 h 1331"/>
                  <a:gd name="T30" fmla="*/ 0 w 1412"/>
                  <a:gd name="T31" fmla="*/ 0 h 1331"/>
                  <a:gd name="T32" fmla="*/ 0 w 1412"/>
                  <a:gd name="T33" fmla="*/ 0 h 1331"/>
                  <a:gd name="T34" fmla="*/ 0 w 1412"/>
                  <a:gd name="T35" fmla="*/ 0 h 1331"/>
                  <a:gd name="T36" fmla="*/ 0 w 1412"/>
                  <a:gd name="T37" fmla="*/ 0 h 1331"/>
                  <a:gd name="T38" fmla="*/ 0 w 1412"/>
                  <a:gd name="T39" fmla="*/ 0 h 1331"/>
                  <a:gd name="T40" fmla="*/ 0 w 1412"/>
                  <a:gd name="T41" fmla="*/ 0 h 1331"/>
                  <a:gd name="T42" fmla="*/ 0 w 1412"/>
                  <a:gd name="T43" fmla="*/ 0 h 1331"/>
                  <a:gd name="T44" fmla="*/ 0 w 1412"/>
                  <a:gd name="T45" fmla="*/ 0 h 1331"/>
                  <a:gd name="T46" fmla="*/ 0 w 1412"/>
                  <a:gd name="T47" fmla="*/ 0 h 1331"/>
                  <a:gd name="T48" fmla="*/ 0 w 1412"/>
                  <a:gd name="T49" fmla="*/ 0 h 1331"/>
                  <a:gd name="T50" fmla="*/ 0 w 1412"/>
                  <a:gd name="T51" fmla="*/ 0 h 1331"/>
                  <a:gd name="T52" fmla="*/ 0 w 1412"/>
                  <a:gd name="T53" fmla="*/ 0 h 1331"/>
                  <a:gd name="T54" fmla="*/ 0 w 1412"/>
                  <a:gd name="T55" fmla="*/ 0 h 1331"/>
                  <a:gd name="T56" fmla="*/ 0 w 1412"/>
                  <a:gd name="T57" fmla="*/ 0 h 1331"/>
                  <a:gd name="T58" fmla="*/ 0 w 1412"/>
                  <a:gd name="T59" fmla="*/ 0 h 1331"/>
                  <a:gd name="T60" fmla="*/ 0 w 1412"/>
                  <a:gd name="T61" fmla="*/ 0 h 1331"/>
                  <a:gd name="T62" fmla="*/ 0 w 1412"/>
                  <a:gd name="T63" fmla="*/ 0 h 1331"/>
                  <a:gd name="T64" fmla="*/ 0 w 1412"/>
                  <a:gd name="T65" fmla="*/ 0 h 1331"/>
                  <a:gd name="T66" fmla="*/ 0 w 1412"/>
                  <a:gd name="T67" fmla="*/ 0 h 1331"/>
                  <a:gd name="T68" fmla="*/ 0 w 1412"/>
                  <a:gd name="T69" fmla="*/ 0 h 1331"/>
                  <a:gd name="T70" fmla="*/ 0 w 1412"/>
                  <a:gd name="T71" fmla="*/ 0 h 1331"/>
                  <a:gd name="T72" fmla="*/ 0 w 1412"/>
                  <a:gd name="T73" fmla="*/ 0 h 1331"/>
                  <a:gd name="T74" fmla="*/ 0 w 1412"/>
                  <a:gd name="T75" fmla="*/ 0 h 1331"/>
                  <a:gd name="T76" fmla="*/ 0 w 1412"/>
                  <a:gd name="T77" fmla="*/ 0 h 1331"/>
                  <a:gd name="T78" fmla="*/ 0 w 1412"/>
                  <a:gd name="T79" fmla="*/ 0 h 1331"/>
                  <a:gd name="T80" fmla="*/ 0 w 1412"/>
                  <a:gd name="T81" fmla="*/ 0 h 1331"/>
                  <a:gd name="T82" fmla="*/ 0 w 1412"/>
                  <a:gd name="T83" fmla="*/ 0 h 1331"/>
                  <a:gd name="T84" fmla="*/ 0 w 1412"/>
                  <a:gd name="T85" fmla="*/ 0 h 1331"/>
                  <a:gd name="T86" fmla="*/ 0 w 1412"/>
                  <a:gd name="T87" fmla="*/ 0 h 1331"/>
                  <a:gd name="T88" fmla="*/ 0 w 1412"/>
                  <a:gd name="T89" fmla="*/ 0 h 1331"/>
                  <a:gd name="T90" fmla="*/ 0 w 1412"/>
                  <a:gd name="T91" fmla="*/ 0 h 1331"/>
                  <a:gd name="T92" fmla="*/ 0 w 1412"/>
                  <a:gd name="T93" fmla="*/ 0 h 1331"/>
                  <a:gd name="T94" fmla="*/ 0 w 1412"/>
                  <a:gd name="T95" fmla="*/ 0 h 1331"/>
                  <a:gd name="T96" fmla="*/ 0 w 1412"/>
                  <a:gd name="T97" fmla="*/ 0 h 1331"/>
                  <a:gd name="T98" fmla="*/ 0 w 1412"/>
                  <a:gd name="T99" fmla="*/ 0 h 1331"/>
                  <a:gd name="T100" fmla="*/ 0 w 1412"/>
                  <a:gd name="T101" fmla="*/ 0 h 1331"/>
                  <a:gd name="T102" fmla="*/ 0 w 1412"/>
                  <a:gd name="T103" fmla="*/ 0 h 1331"/>
                  <a:gd name="T104" fmla="*/ 0 w 1412"/>
                  <a:gd name="T105" fmla="*/ 0 h 1331"/>
                  <a:gd name="T106" fmla="*/ 0 w 1412"/>
                  <a:gd name="T107" fmla="*/ 0 h 1331"/>
                  <a:gd name="T108" fmla="*/ 0 w 1412"/>
                  <a:gd name="T109" fmla="*/ 0 h 1331"/>
                  <a:gd name="T110" fmla="*/ 0 w 1412"/>
                  <a:gd name="T111" fmla="*/ 0 h 1331"/>
                  <a:gd name="T112" fmla="*/ 0 w 1412"/>
                  <a:gd name="T113" fmla="*/ 0 h 1331"/>
                  <a:gd name="T114" fmla="*/ 0 w 1412"/>
                  <a:gd name="T115" fmla="*/ 0 h 1331"/>
                  <a:gd name="T116" fmla="*/ 0 w 1412"/>
                  <a:gd name="T117" fmla="*/ 0 h 1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12"/>
                  <a:gd name="T178" fmla="*/ 0 h 1331"/>
                  <a:gd name="T179" fmla="*/ 1412 w 1412"/>
                  <a:gd name="T180" fmla="*/ 1331 h 1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12" h="1331">
                    <a:moveTo>
                      <a:pt x="1173" y="939"/>
                    </a:moveTo>
                    <a:lnTo>
                      <a:pt x="1169" y="917"/>
                    </a:lnTo>
                    <a:lnTo>
                      <a:pt x="1169" y="878"/>
                    </a:lnTo>
                    <a:lnTo>
                      <a:pt x="1159" y="858"/>
                    </a:lnTo>
                    <a:lnTo>
                      <a:pt x="1161" y="851"/>
                    </a:lnTo>
                    <a:lnTo>
                      <a:pt x="1170" y="847"/>
                    </a:lnTo>
                    <a:lnTo>
                      <a:pt x="1190" y="855"/>
                    </a:lnTo>
                    <a:lnTo>
                      <a:pt x="1209" y="855"/>
                    </a:lnTo>
                    <a:lnTo>
                      <a:pt x="1228" y="852"/>
                    </a:lnTo>
                    <a:lnTo>
                      <a:pt x="1249" y="849"/>
                    </a:lnTo>
                    <a:lnTo>
                      <a:pt x="1263" y="836"/>
                    </a:lnTo>
                    <a:lnTo>
                      <a:pt x="1283" y="808"/>
                    </a:lnTo>
                    <a:lnTo>
                      <a:pt x="1286" y="789"/>
                    </a:lnTo>
                    <a:lnTo>
                      <a:pt x="1285" y="782"/>
                    </a:lnTo>
                    <a:lnTo>
                      <a:pt x="1256" y="750"/>
                    </a:lnTo>
                    <a:lnTo>
                      <a:pt x="1245" y="730"/>
                    </a:lnTo>
                    <a:lnTo>
                      <a:pt x="1184" y="730"/>
                    </a:lnTo>
                    <a:lnTo>
                      <a:pt x="1147" y="739"/>
                    </a:lnTo>
                    <a:lnTo>
                      <a:pt x="1087" y="742"/>
                    </a:lnTo>
                    <a:lnTo>
                      <a:pt x="1059" y="741"/>
                    </a:lnTo>
                    <a:lnTo>
                      <a:pt x="1046" y="716"/>
                    </a:lnTo>
                    <a:lnTo>
                      <a:pt x="1029" y="696"/>
                    </a:lnTo>
                    <a:lnTo>
                      <a:pt x="1027" y="667"/>
                    </a:lnTo>
                    <a:lnTo>
                      <a:pt x="1018" y="656"/>
                    </a:lnTo>
                    <a:lnTo>
                      <a:pt x="998" y="641"/>
                    </a:lnTo>
                    <a:lnTo>
                      <a:pt x="987" y="601"/>
                    </a:lnTo>
                    <a:lnTo>
                      <a:pt x="985" y="589"/>
                    </a:lnTo>
                    <a:lnTo>
                      <a:pt x="988" y="575"/>
                    </a:lnTo>
                    <a:lnTo>
                      <a:pt x="985" y="559"/>
                    </a:lnTo>
                    <a:lnTo>
                      <a:pt x="987" y="546"/>
                    </a:lnTo>
                    <a:lnTo>
                      <a:pt x="1002" y="534"/>
                    </a:lnTo>
                    <a:lnTo>
                      <a:pt x="1027" y="523"/>
                    </a:lnTo>
                    <a:lnTo>
                      <a:pt x="1034" y="516"/>
                    </a:lnTo>
                    <a:lnTo>
                      <a:pt x="1052" y="476"/>
                    </a:lnTo>
                    <a:lnTo>
                      <a:pt x="1052" y="463"/>
                    </a:lnTo>
                    <a:lnTo>
                      <a:pt x="1048" y="457"/>
                    </a:lnTo>
                    <a:lnTo>
                      <a:pt x="1043" y="452"/>
                    </a:lnTo>
                    <a:lnTo>
                      <a:pt x="1029" y="450"/>
                    </a:lnTo>
                    <a:lnTo>
                      <a:pt x="1007" y="439"/>
                    </a:lnTo>
                    <a:lnTo>
                      <a:pt x="968" y="423"/>
                    </a:lnTo>
                    <a:lnTo>
                      <a:pt x="966" y="414"/>
                    </a:lnTo>
                    <a:lnTo>
                      <a:pt x="968" y="406"/>
                    </a:lnTo>
                    <a:lnTo>
                      <a:pt x="974" y="399"/>
                    </a:lnTo>
                    <a:lnTo>
                      <a:pt x="988" y="395"/>
                    </a:lnTo>
                    <a:lnTo>
                      <a:pt x="998" y="388"/>
                    </a:lnTo>
                    <a:lnTo>
                      <a:pt x="1004" y="378"/>
                    </a:lnTo>
                    <a:lnTo>
                      <a:pt x="1004" y="363"/>
                    </a:lnTo>
                    <a:lnTo>
                      <a:pt x="1013" y="360"/>
                    </a:lnTo>
                    <a:lnTo>
                      <a:pt x="1021" y="348"/>
                    </a:lnTo>
                    <a:lnTo>
                      <a:pt x="1023" y="337"/>
                    </a:lnTo>
                    <a:lnTo>
                      <a:pt x="1016" y="335"/>
                    </a:lnTo>
                    <a:lnTo>
                      <a:pt x="1004" y="338"/>
                    </a:lnTo>
                    <a:lnTo>
                      <a:pt x="993" y="335"/>
                    </a:lnTo>
                    <a:lnTo>
                      <a:pt x="983" y="324"/>
                    </a:lnTo>
                    <a:lnTo>
                      <a:pt x="983" y="316"/>
                    </a:lnTo>
                    <a:lnTo>
                      <a:pt x="990" y="310"/>
                    </a:lnTo>
                    <a:lnTo>
                      <a:pt x="999" y="306"/>
                    </a:lnTo>
                    <a:lnTo>
                      <a:pt x="1035" y="304"/>
                    </a:lnTo>
                    <a:lnTo>
                      <a:pt x="1045" y="301"/>
                    </a:lnTo>
                    <a:lnTo>
                      <a:pt x="1048" y="297"/>
                    </a:lnTo>
                    <a:lnTo>
                      <a:pt x="1049" y="291"/>
                    </a:lnTo>
                    <a:lnTo>
                      <a:pt x="1048" y="288"/>
                    </a:lnTo>
                    <a:lnTo>
                      <a:pt x="1038" y="290"/>
                    </a:lnTo>
                    <a:lnTo>
                      <a:pt x="1031" y="280"/>
                    </a:lnTo>
                    <a:lnTo>
                      <a:pt x="1027" y="270"/>
                    </a:lnTo>
                    <a:lnTo>
                      <a:pt x="1010" y="262"/>
                    </a:lnTo>
                    <a:lnTo>
                      <a:pt x="1002" y="254"/>
                    </a:lnTo>
                    <a:lnTo>
                      <a:pt x="1001" y="244"/>
                    </a:lnTo>
                    <a:lnTo>
                      <a:pt x="1004" y="233"/>
                    </a:lnTo>
                    <a:lnTo>
                      <a:pt x="1012" y="229"/>
                    </a:lnTo>
                    <a:lnTo>
                      <a:pt x="1021" y="226"/>
                    </a:lnTo>
                    <a:lnTo>
                      <a:pt x="1024" y="222"/>
                    </a:lnTo>
                    <a:lnTo>
                      <a:pt x="1023" y="219"/>
                    </a:lnTo>
                    <a:lnTo>
                      <a:pt x="1016" y="217"/>
                    </a:lnTo>
                    <a:lnTo>
                      <a:pt x="969" y="222"/>
                    </a:lnTo>
                    <a:lnTo>
                      <a:pt x="947" y="218"/>
                    </a:lnTo>
                    <a:lnTo>
                      <a:pt x="940" y="211"/>
                    </a:lnTo>
                    <a:lnTo>
                      <a:pt x="938" y="203"/>
                    </a:lnTo>
                    <a:lnTo>
                      <a:pt x="938" y="199"/>
                    </a:lnTo>
                    <a:lnTo>
                      <a:pt x="944" y="196"/>
                    </a:lnTo>
                    <a:lnTo>
                      <a:pt x="987" y="202"/>
                    </a:lnTo>
                    <a:lnTo>
                      <a:pt x="987" y="189"/>
                    </a:lnTo>
                    <a:lnTo>
                      <a:pt x="951" y="179"/>
                    </a:lnTo>
                    <a:lnTo>
                      <a:pt x="925" y="177"/>
                    </a:lnTo>
                    <a:lnTo>
                      <a:pt x="910" y="206"/>
                    </a:lnTo>
                    <a:lnTo>
                      <a:pt x="910" y="213"/>
                    </a:lnTo>
                    <a:lnTo>
                      <a:pt x="921" y="218"/>
                    </a:lnTo>
                    <a:lnTo>
                      <a:pt x="932" y="218"/>
                    </a:lnTo>
                    <a:lnTo>
                      <a:pt x="932" y="230"/>
                    </a:lnTo>
                    <a:lnTo>
                      <a:pt x="929" y="237"/>
                    </a:lnTo>
                    <a:lnTo>
                      <a:pt x="908" y="242"/>
                    </a:lnTo>
                    <a:lnTo>
                      <a:pt x="866" y="243"/>
                    </a:lnTo>
                    <a:lnTo>
                      <a:pt x="825" y="247"/>
                    </a:lnTo>
                    <a:lnTo>
                      <a:pt x="809" y="251"/>
                    </a:lnTo>
                    <a:lnTo>
                      <a:pt x="787" y="269"/>
                    </a:lnTo>
                    <a:lnTo>
                      <a:pt x="770" y="273"/>
                    </a:lnTo>
                    <a:lnTo>
                      <a:pt x="750" y="272"/>
                    </a:lnTo>
                    <a:lnTo>
                      <a:pt x="740" y="264"/>
                    </a:lnTo>
                    <a:lnTo>
                      <a:pt x="736" y="250"/>
                    </a:lnTo>
                    <a:lnTo>
                      <a:pt x="728" y="248"/>
                    </a:lnTo>
                    <a:lnTo>
                      <a:pt x="720" y="251"/>
                    </a:lnTo>
                    <a:lnTo>
                      <a:pt x="715" y="258"/>
                    </a:lnTo>
                    <a:lnTo>
                      <a:pt x="695" y="232"/>
                    </a:lnTo>
                    <a:lnTo>
                      <a:pt x="687" y="230"/>
                    </a:lnTo>
                    <a:lnTo>
                      <a:pt x="679" y="233"/>
                    </a:lnTo>
                    <a:lnTo>
                      <a:pt x="665" y="244"/>
                    </a:lnTo>
                    <a:lnTo>
                      <a:pt x="657" y="265"/>
                    </a:lnTo>
                    <a:lnTo>
                      <a:pt x="637" y="273"/>
                    </a:lnTo>
                    <a:lnTo>
                      <a:pt x="618" y="283"/>
                    </a:lnTo>
                    <a:lnTo>
                      <a:pt x="604" y="283"/>
                    </a:lnTo>
                    <a:lnTo>
                      <a:pt x="582" y="247"/>
                    </a:lnTo>
                    <a:lnTo>
                      <a:pt x="579" y="232"/>
                    </a:lnTo>
                    <a:lnTo>
                      <a:pt x="587" y="196"/>
                    </a:lnTo>
                    <a:lnTo>
                      <a:pt x="587" y="189"/>
                    </a:lnTo>
                    <a:lnTo>
                      <a:pt x="568" y="175"/>
                    </a:lnTo>
                    <a:lnTo>
                      <a:pt x="554" y="144"/>
                    </a:lnTo>
                    <a:lnTo>
                      <a:pt x="547" y="142"/>
                    </a:lnTo>
                    <a:lnTo>
                      <a:pt x="537" y="145"/>
                    </a:lnTo>
                    <a:lnTo>
                      <a:pt x="526" y="152"/>
                    </a:lnTo>
                    <a:lnTo>
                      <a:pt x="508" y="155"/>
                    </a:lnTo>
                    <a:lnTo>
                      <a:pt x="469" y="174"/>
                    </a:lnTo>
                    <a:lnTo>
                      <a:pt x="394" y="179"/>
                    </a:lnTo>
                    <a:lnTo>
                      <a:pt x="402" y="163"/>
                    </a:lnTo>
                    <a:lnTo>
                      <a:pt x="403" y="124"/>
                    </a:lnTo>
                    <a:lnTo>
                      <a:pt x="413" y="108"/>
                    </a:lnTo>
                    <a:lnTo>
                      <a:pt x="416" y="95"/>
                    </a:lnTo>
                    <a:lnTo>
                      <a:pt x="416" y="86"/>
                    </a:lnTo>
                    <a:lnTo>
                      <a:pt x="425" y="75"/>
                    </a:lnTo>
                    <a:lnTo>
                      <a:pt x="425" y="66"/>
                    </a:lnTo>
                    <a:lnTo>
                      <a:pt x="424" y="60"/>
                    </a:lnTo>
                    <a:lnTo>
                      <a:pt x="417" y="58"/>
                    </a:lnTo>
                    <a:lnTo>
                      <a:pt x="400" y="58"/>
                    </a:lnTo>
                    <a:lnTo>
                      <a:pt x="381" y="62"/>
                    </a:lnTo>
                    <a:lnTo>
                      <a:pt x="373" y="55"/>
                    </a:lnTo>
                    <a:lnTo>
                      <a:pt x="372" y="43"/>
                    </a:lnTo>
                    <a:lnTo>
                      <a:pt x="366" y="32"/>
                    </a:lnTo>
                    <a:lnTo>
                      <a:pt x="355" y="26"/>
                    </a:lnTo>
                    <a:lnTo>
                      <a:pt x="317" y="15"/>
                    </a:lnTo>
                    <a:lnTo>
                      <a:pt x="295" y="21"/>
                    </a:lnTo>
                    <a:lnTo>
                      <a:pt x="275" y="40"/>
                    </a:lnTo>
                    <a:lnTo>
                      <a:pt x="267" y="42"/>
                    </a:lnTo>
                    <a:lnTo>
                      <a:pt x="246" y="40"/>
                    </a:lnTo>
                    <a:lnTo>
                      <a:pt x="237" y="42"/>
                    </a:lnTo>
                    <a:lnTo>
                      <a:pt x="202" y="64"/>
                    </a:lnTo>
                    <a:lnTo>
                      <a:pt x="174" y="68"/>
                    </a:lnTo>
                    <a:lnTo>
                      <a:pt x="171" y="62"/>
                    </a:lnTo>
                    <a:lnTo>
                      <a:pt x="170" y="51"/>
                    </a:lnTo>
                    <a:lnTo>
                      <a:pt x="149" y="31"/>
                    </a:lnTo>
                    <a:lnTo>
                      <a:pt x="127" y="10"/>
                    </a:lnTo>
                    <a:lnTo>
                      <a:pt x="116" y="0"/>
                    </a:lnTo>
                    <a:lnTo>
                      <a:pt x="113" y="3"/>
                    </a:lnTo>
                    <a:lnTo>
                      <a:pt x="86" y="9"/>
                    </a:lnTo>
                    <a:lnTo>
                      <a:pt x="79" y="14"/>
                    </a:lnTo>
                    <a:lnTo>
                      <a:pt x="74" y="31"/>
                    </a:lnTo>
                    <a:lnTo>
                      <a:pt x="69" y="40"/>
                    </a:lnTo>
                    <a:lnTo>
                      <a:pt x="60" y="44"/>
                    </a:lnTo>
                    <a:lnTo>
                      <a:pt x="36" y="42"/>
                    </a:lnTo>
                    <a:lnTo>
                      <a:pt x="30" y="51"/>
                    </a:lnTo>
                    <a:lnTo>
                      <a:pt x="32" y="71"/>
                    </a:lnTo>
                    <a:lnTo>
                      <a:pt x="35" y="95"/>
                    </a:lnTo>
                    <a:lnTo>
                      <a:pt x="32" y="98"/>
                    </a:lnTo>
                    <a:lnTo>
                      <a:pt x="27" y="98"/>
                    </a:lnTo>
                    <a:lnTo>
                      <a:pt x="10" y="102"/>
                    </a:lnTo>
                    <a:lnTo>
                      <a:pt x="0" y="116"/>
                    </a:lnTo>
                    <a:lnTo>
                      <a:pt x="71" y="113"/>
                    </a:lnTo>
                    <a:lnTo>
                      <a:pt x="82" y="115"/>
                    </a:lnTo>
                    <a:lnTo>
                      <a:pt x="85" y="122"/>
                    </a:lnTo>
                    <a:lnTo>
                      <a:pt x="91" y="185"/>
                    </a:lnTo>
                    <a:lnTo>
                      <a:pt x="94" y="203"/>
                    </a:lnTo>
                    <a:lnTo>
                      <a:pt x="108" y="217"/>
                    </a:lnTo>
                    <a:lnTo>
                      <a:pt x="133" y="226"/>
                    </a:lnTo>
                    <a:lnTo>
                      <a:pt x="182" y="226"/>
                    </a:lnTo>
                    <a:lnTo>
                      <a:pt x="221" y="264"/>
                    </a:lnTo>
                    <a:lnTo>
                      <a:pt x="223" y="268"/>
                    </a:lnTo>
                    <a:lnTo>
                      <a:pt x="220" y="275"/>
                    </a:lnTo>
                    <a:lnTo>
                      <a:pt x="207" y="281"/>
                    </a:lnTo>
                    <a:lnTo>
                      <a:pt x="204" y="288"/>
                    </a:lnTo>
                    <a:lnTo>
                      <a:pt x="199" y="302"/>
                    </a:lnTo>
                    <a:lnTo>
                      <a:pt x="187" y="310"/>
                    </a:lnTo>
                    <a:lnTo>
                      <a:pt x="171" y="315"/>
                    </a:lnTo>
                    <a:lnTo>
                      <a:pt x="182" y="330"/>
                    </a:lnTo>
                    <a:lnTo>
                      <a:pt x="201" y="331"/>
                    </a:lnTo>
                    <a:lnTo>
                      <a:pt x="212" y="334"/>
                    </a:lnTo>
                    <a:lnTo>
                      <a:pt x="217" y="341"/>
                    </a:lnTo>
                    <a:lnTo>
                      <a:pt x="221" y="353"/>
                    </a:lnTo>
                    <a:lnTo>
                      <a:pt x="231" y="356"/>
                    </a:lnTo>
                    <a:lnTo>
                      <a:pt x="242" y="356"/>
                    </a:lnTo>
                    <a:lnTo>
                      <a:pt x="248" y="359"/>
                    </a:lnTo>
                    <a:lnTo>
                      <a:pt x="259" y="399"/>
                    </a:lnTo>
                    <a:lnTo>
                      <a:pt x="271" y="437"/>
                    </a:lnTo>
                    <a:lnTo>
                      <a:pt x="256" y="448"/>
                    </a:lnTo>
                    <a:lnTo>
                      <a:pt x="245" y="468"/>
                    </a:lnTo>
                    <a:lnTo>
                      <a:pt x="243" y="490"/>
                    </a:lnTo>
                    <a:lnTo>
                      <a:pt x="232" y="509"/>
                    </a:lnTo>
                    <a:lnTo>
                      <a:pt x="231" y="530"/>
                    </a:lnTo>
                    <a:lnTo>
                      <a:pt x="231" y="552"/>
                    </a:lnTo>
                    <a:lnTo>
                      <a:pt x="239" y="554"/>
                    </a:lnTo>
                    <a:lnTo>
                      <a:pt x="290" y="552"/>
                    </a:lnTo>
                    <a:lnTo>
                      <a:pt x="309" y="554"/>
                    </a:lnTo>
                    <a:lnTo>
                      <a:pt x="319" y="559"/>
                    </a:lnTo>
                    <a:lnTo>
                      <a:pt x="317" y="565"/>
                    </a:lnTo>
                    <a:lnTo>
                      <a:pt x="309" y="568"/>
                    </a:lnTo>
                    <a:lnTo>
                      <a:pt x="300" y="568"/>
                    </a:lnTo>
                    <a:lnTo>
                      <a:pt x="292" y="571"/>
                    </a:lnTo>
                    <a:lnTo>
                      <a:pt x="290" y="572"/>
                    </a:lnTo>
                    <a:lnTo>
                      <a:pt x="292" y="577"/>
                    </a:lnTo>
                    <a:lnTo>
                      <a:pt x="304" y="579"/>
                    </a:lnTo>
                    <a:lnTo>
                      <a:pt x="306" y="585"/>
                    </a:lnTo>
                    <a:lnTo>
                      <a:pt x="308" y="594"/>
                    </a:lnTo>
                    <a:lnTo>
                      <a:pt x="284" y="599"/>
                    </a:lnTo>
                    <a:lnTo>
                      <a:pt x="279" y="599"/>
                    </a:lnTo>
                    <a:lnTo>
                      <a:pt x="281" y="581"/>
                    </a:lnTo>
                    <a:lnTo>
                      <a:pt x="278" y="574"/>
                    </a:lnTo>
                    <a:lnTo>
                      <a:pt x="270" y="572"/>
                    </a:lnTo>
                    <a:lnTo>
                      <a:pt x="265" y="574"/>
                    </a:lnTo>
                    <a:lnTo>
                      <a:pt x="251" y="589"/>
                    </a:lnTo>
                    <a:lnTo>
                      <a:pt x="231" y="603"/>
                    </a:lnTo>
                    <a:lnTo>
                      <a:pt x="253" y="628"/>
                    </a:lnTo>
                    <a:lnTo>
                      <a:pt x="265" y="651"/>
                    </a:lnTo>
                    <a:lnTo>
                      <a:pt x="268" y="677"/>
                    </a:lnTo>
                    <a:lnTo>
                      <a:pt x="265" y="707"/>
                    </a:lnTo>
                    <a:lnTo>
                      <a:pt x="267" y="717"/>
                    </a:lnTo>
                    <a:lnTo>
                      <a:pt x="275" y="723"/>
                    </a:lnTo>
                    <a:lnTo>
                      <a:pt x="289" y="723"/>
                    </a:lnTo>
                    <a:lnTo>
                      <a:pt x="298" y="724"/>
                    </a:lnTo>
                    <a:lnTo>
                      <a:pt x="317" y="734"/>
                    </a:lnTo>
                    <a:lnTo>
                      <a:pt x="333" y="734"/>
                    </a:lnTo>
                    <a:lnTo>
                      <a:pt x="336" y="736"/>
                    </a:lnTo>
                    <a:lnTo>
                      <a:pt x="336" y="745"/>
                    </a:lnTo>
                    <a:lnTo>
                      <a:pt x="295" y="778"/>
                    </a:lnTo>
                    <a:lnTo>
                      <a:pt x="276" y="785"/>
                    </a:lnTo>
                    <a:lnTo>
                      <a:pt x="264" y="792"/>
                    </a:lnTo>
                    <a:lnTo>
                      <a:pt x="260" y="800"/>
                    </a:lnTo>
                    <a:lnTo>
                      <a:pt x="262" y="808"/>
                    </a:lnTo>
                    <a:lnTo>
                      <a:pt x="273" y="827"/>
                    </a:lnTo>
                    <a:lnTo>
                      <a:pt x="273" y="834"/>
                    </a:lnTo>
                    <a:lnTo>
                      <a:pt x="265" y="841"/>
                    </a:lnTo>
                    <a:lnTo>
                      <a:pt x="254" y="844"/>
                    </a:lnTo>
                    <a:lnTo>
                      <a:pt x="254" y="849"/>
                    </a:lnTo>
                    <a:lnTo>
                      <a:pt x="259" y="855"/>
                    </a:lnTo>
                    <a:lnTo>
                      <a:pt x="275" y="859"/>
                    </a:lnTo>
                    <a:lnTo>
                      <a:pt x="306" y="867"/>
                    </a:lnTo>
                    <a:lnTo>
                      <a:pt x="311" y="873"/>
                    </a:lnTo>
                    <a:lnTo>
                      <a:pt x="306" y="884"/>
                    </a:lnTo>
                    <a:lnTo>
                      <a:pt x="290" y="892"/>
                    </a:lnTo>
                    <a:lnTo>
                      <a:pt x="282" y="903"/>
                    </a:lnTo>
                    <a:lnTo>
                      <a:pt x="251" y="894"/>
                    </a:lnTo>
                    <a:lnTo>
                      <a:pt x="242" y="895"/>
                    </a:lnTo>
                    <a:lnTo>
                      <a:pt x="234" y="906"/>
                    </a:lnTo>
                    <a:lnTo>
                      <a:pt x="232" y="914"/>
                    </a:lnTo>
                    <a:lnTo>
                      <a:pt x="254" y="928"/>
                    </a:lnTo>
                    <a:lnTo>
                      <a:pt x="254" y="934"/>
                    </a:lnTo>
                    <a:lnTo>
                      <a:pt x="251" y="940"/>
                    </a:lnTo>
                    <a:lnTo>
                      <a:pt x="246" y="947"/>
                    </a:lnTo>
                    <a:lnTo>
                      <a:pt x="232" y="951"/>
                    </a:lnTo>
                    <a:lnTo>
                      <a:pt x="221" y="961"/>
                    </a:lnTo>
                    <a:lnTo>
                      <a:pt x="217" y="968"/>
                    </a:lnTo>
                    <a:lnTo>
                      <a:pt x="220" y="975"/>
                    </a:lnTo>
                    <a:lnTo>
                      <a:pt x="228" y="983"/>
                    </a:lnTo>
                    <a:lnTo>
                      <a:pt x="251" y="1002"/>
                    </a:lnTo>
                    <a:lnTo>
                      <a:pt x="256" y="1011"/>
                    </a:lnTo>
                    <a:lnTo>
                      <a:pt x="254" y="1019"/>
                    </a:lnTo>
                    <a:lnTo>
                      <a:pt x="235" y="1034"/>
                    </a:lnTo>
                    <a:lnTo>
                      <a:pt x="217" y="1047"/>
                    </a:lnTo>
                    <a:lnTo>
                      <a:pt x="210" y="1067"/>
                    </a:lnTo>
                    <a:lnTo>
                      <a:pt x="196" y="1092"/>
                    </a:lnTo>
                    <a:lnTo>
                      <a:pt x="224" y="1116"/>
                    </a:lnTo>
                    <a:lnTo>
                      <a:pt x="231" y="1132"/>
                    </a:lnTo>
                    <a:lnTo>
                      <a:pt x="231" y="1161"/>
                    </a:lnTo>
                    <a:lnTo>
                      <a:pt x="256" y="1164"/>
                    </a:lnTo>
                    <a:lnTo>
                      <a:pt x="260" y="1165"/>
                    </a:lnTo>
                    <a:lnTo>
                      <a:pt x="262" y="1171"/>
                    </a:lnTo>
                    <a:lnTo>
                      <a:pt x="273" y="1172"/>
                    </a:lnTo>
                    <a:lnTo>
                      <a:pt x="279" y="1178"/>
                    </a:lnTo>
                    <a:lnTo>
                      <a:pt x="275" y="1193"/>
                    </a:lnTo>
                    <a:lnTo>
                      <a:pt x="270" y="1200"/>
                    </a:lnTo>
                    <a:lnTo>
                      <a:pt x="273" y="1207"/>
                    </a:lnTo>
                    <a:lnTo>
                      <a:pt x="292" y="1208"/>
                    </a:lnTo>
                    <a:lnTo>
                      <a:pt x="308" y="1200"/>
                    </a:lnTo>
                    <a:lnTo>
                      <a:pt x="320" y="1200"/>
                    </a:lnTo>
                    <a:lnTo>
                      <a:pt x="342" y="1201"/>
                    </a:lnTo>
                    <a:lnTo>
                      <a:pt x="373" y="1219"/>
                    </a:lnTo>
                    <a:lnTo>
                      <a:pt x="419" y="1248"/>
                    </a:lnTo>
                    <a:lnTo>
                      <a:pt x="439" y="1247"/>
                    </a:lnTo>
                    <a:lnTo>
                      <a:pt x="452" y="1252"/>
                    </a:lnTo>
                    <a:lnTo>
                      <a:pt x="489" y="1251"/>
                    </a:lnTo>
                    <a:lnTo>
                      <a:pt x="522" y="1271"/>
                    </a:lnTo>
                    <a:lnTo>
                      <a:pt x="530" y="1296"/>
                    </a:lnTo>
                    <a:lnTo>
                      <a:pt x="543" y="1300"/>
                    </a:lnTo>
                    <a:lnTo>
                      <a:pt x="552" y="1310"/>
                    </a:lnTo>
                    <a:lnTo>
                      <a:pt x="562" y="1328"/>
                    </a:lnTo>
                    <a:lnTo>
                      <a:pt x="599" y="1321"/>
                    </a:lnTo>
                    <a:lnTo>
                      <a:pt x="615" y="1302"/>
                    </a:lnTo>
                    <a:lnTo>
                      <a:pt x="631" y="1317"/>
                    </a:lnTo>
                    <a:lnTo>
                      <a:pt x="642" y="1325"/>
                    </a:lnTo>
                    <a:lnTo>
                      <a:pt x="667" y="1328"/>
                    </a:lnTo>
                    <a:lnTo>
                      <a:pt x="685" y="1331"/>
                    </a:lnTo>
                    <a:lnTo>
                      <a:pt x="692" y="1304"/>
                    </a:lnTo>
                    <a:lnTo>
                      <a:pt x="698" y="1288"/>
                    </a:lnTo>
                    <a:lnTo>
                      <a:pt x="703" y="1277"/>
                    </a:lnTo>
                    <a:lnTo>
                      <a:pt x="737" y="1288"/>
                    </a:lnTo>
                    <a:lnTo>
                      <a:pt x="755" y="1282"/>
                    </a:lnTo>
                    <a:lnTo>
                      <a:pt x="767" y="1274"/>
                    </a:lnTo>
                    <a:lnTo>
                      <a:pt x="772" y="1284"/>
                    </a:lnTo>
                    <a:lnTo>
                      <a:pt x="791" y="1266"/>
                    </a:lnTo>
                    <a:lnTo>
                      <a:pt x="780" y="1249"/>
                    </a:lnTo>
                    <a:lnTo>
                      <a:pt x="776" y="1240"/>
                    </a:lnTo>
                    <a:lnTo>
                      <a:pt x="809" y="1222"/>
                    </a:lnTo>
                    <a:lnTo>
                      <a:pt x="831" y="1216"/>
                    </a:lnTo>
                    <a:lnTo>
                      <a:pt x="847" y="1215"/>
                    </a:lnTo>
                    <a:lnTo>
                      <a:pt x="863" y="1213"/>
                    </a:lnTo>
                    <a:lnTo>
                      <a:pt x="866" y="1213"/>
                    </a:lnTo>
                    <a:lnTo>
                      <a:pt x="880" y="1229"/>
                    </a:lnTo>
                    <a:lnTo>
                      <a:pt x="893" y="1247"/>
                    </a:lnTo>
                    <a:lnTo>
                      <a:pt x="902" y="1253"/>
                    </a:lnTo>
                    <a:lnTo>
                      <a:pt x="925" y="1235"/>
                    </a:lnTo>
                    <a:lnTo>
                      <a:pt x="949" y="1212"/>
                    </a:lnTo>
                    <a:lnTo>
                      <a:pt x="960" y="1201"/>
                    </a:lnTo>
                    <a:lnTo>
                      <a:pt x="963" y="1173"/>
                    </a:lnTo>
                    <a:lnTo>
                      <a:pt x="976" y="1184"/>
                    </a:lnTo>
                    <a:lnTo>
                      <a:pt x="991" y="1168"/>
                    </a:lnTo>
                    <a:lnTo>
                      <a:pt x="1027" y="1182"/>
                    </a:lnTo>
                    <a:lnTo>
                      <a:pt x="1040" y="1175"/>
                    </a:lnTo>
                    <a:lnTo>
                      <a:pt x="1056" y="1164"/>
                    </a:lnTo>
                    <a:lnTo>
                      <a:pt x="1076" y="1144"/>
                    </a:lnTo>
                    <a:lnTo>
                      <a:pt x="1120" y="1146"/>
                    </a:lnTo>
                    <a:lnTo>
                      <a:pt x="1147" y="1139"/>
                    </a:lnTo>
                    <a:lnTo>
                      <a:pt x="1172" y="1142"/>
                    </a:lnTo>
                    <a:lnTo>
                      <a:pt x="1212" y="1142"/>
                    </a:lnTo>
                    <a:lnTo>
                      <a:pt x="1222" y="1136"/>
                    </a:lnTo>
                    <a:lnTo>
                      <a:pt x="1244" y="1100"/>
                    </a:lnTo>
                    <a:lnTo>
                      <a:pt x="1277" y="1095"/>
                    </a:lnTo>
                    <a:lnTo>
                      <a:pt x="1266" y="1076"/>
                    </a:lnTo>
                    <a:lnTo>
                      <a:pt x="1289" y="1051"/>
                    </a:lnTo>
                    <a:lnTo>
                      <a:pt x="1305" y="1066"/>
                    </a:lnTo>
                    <a:lnTo>
                      <a:pt x="1319" y="1073"/>
                    </a:lnTo>
                    <a:lnTo>
                      <a:pt x="1330" y="1087"/>
                    </a:lnTo>
                    <a:lnTo>
                      <a:pt x="1335" y="1109"/>
                    </a:lnTo>
                    <a:lnTo>
                      <a:pt x="1352" y="1107"/>
                    </a:lnTo>
                    <a:lnTo>
                      <a:pt x="1346" y="1082"/>
                    </a:lnTo>
                    <a:lnTo>
                      <a:pt x="1349" y="1070"/>
                    </a:lnTo>
                    <a:lnTo>
                      <a:pt x="1366" y="1058"/>
                    </a:lnTo>
                    <a:lnTo>
                      <a:pt x="1379" y="1052"/>
                    </a:lnTo>
                    <a:lnTo>
                      <a:pt x="1385" y="1044"/>
                    </a:lnTo>
                    <a:lnTo>
                      <a:pt x="1382" y="1033"/>
                    </a:lnTo>
                    <a:lnTo>
                      <a:pt x="1410" y="1025"/>
                    </a:lnTo>
                    <a:lnTo>
                      <a:pt x="1412" y="1019"/>
                    </a:lnTo>
                    <a:lnTo>
                      <a:pt x="1390" y="1008"/>
                    </a:lnTo>
                    <a:lnTo>
                      <a:pt x="1388" y="994"/>
                    </a:lnTo>
                    <a:lnTo>
                      <a:pt x="1357" y="986"/>
                    </a:lnTo>
                    <a:lnTo>
                      <a:pt x="1324" y="958"/>
                    </a:lnTo>
                    <a:lnTo>
                      <a:pt x="1302" y="946"/>
                    </a:lnTo>
                    <a:lnTo>
                      <a:pt x="1245" y="951"/>
                    </a:lnTo>
                    <a:lnTo>
                      <a:pt x="1223" y="960"/>
                    </a:lnTo>
                    <a:lnTo>
                      <a:pt x="1216" y="958"/>
                    </a:lnTo>
                    <a:lnTo>
                      <a:pt x="1195" y="947"/>
                    </a:lnTo>
                    <a:lnTo>
                      <a:pt x="1173" y="939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3" name="Freeform 87"/>
              <p:cNvSpPr>
                <a:spLocks/>
              </p:cNvSpPr>
              <p:nvPr/>
            </p:nvSpPr>
            <p:spPr bwMode="auto">
              <a:xfrm>
                <a:off x="2679" y="3028"/>
                <a:ext cx="131" cy="95"/>
              </a:xfrm>
              <a:custGeom>
                <a:avLst/>
                <a:gdLst>
                  <a:gd name="T0" fmla="*/ 0 w 340"/>
                  <a:gd name="T1" fmla="*/ 0 h 247"/>
                  <a:gd name="T2" fmla="*/ 0 w 340"/>
                  <a:gd name="T3" fmla="*/ 0 h 247"/>
                  <a:gd name="T4" fmla="*/ 0 w 340"/>
                  <a:gd name="T5" fmla="*/ 0 h 247"/>
                  <a:gd name="T6" fmla="*/ 0 w 340"/>
                  <a:gd name="T7" fmla="*/ 0 h 247"/>
                  <a:gd name="T8" fmla="*/ 0 w 340"/>
                  <a:gd name="T9" fmla="*/ 0 h 247"/>
                  <a:gd name="T10" fmla="*/ 0 w 340"/>
                  <a:gd name="T11" fmla="*/ 0 h 247"/>
                  <a:gd name="T12" fmla="*/ 0 w 340"/>
                  <a:gd name="T13" fmla="*/ 0 h 247"/>
                  <a:gd name="T14" fmla="*/ 0 w 340"/>
                  <a:gd name="T15" fmla="*/ 0 h 247"/>
                  <a:gd name="T16" fmla="*/ 0 w 340"/>
                  <a:gd name="T17" fmla="*/ 0 h 247"/>
                  <a:gd name="T18" fmla="*/ 0 w 340"/>
                  <a:gd name="T19" fmla="*/ 0 h 247"/>
                  <a:gd name="T20" fmla="*/ 0 w 340"/>
                  <a:gd name="T21" fmla="*/ 0 h 247"/>
                  <a:gd name="T22" fmla="*/ 0 w 340"/>
                  <a:gd name="T23" fmla="*/ 0 h 247"/>
                  <a:gd name="T24" fmla="*/ 0 w 340"/>
                  <a:gd name="T25" fmla="*/ 0 h 247"/>
                  <a:gd name="T26" fmla="*/ 0 w 340"/>
                  <a:gd name="T27" fmla="*/ 0 h 247"/>
                  <a:gd name="T28" fmla="*/ 0 w 340"/>
                  <a:gd name="T29" fmla="*/ 0 h 247"/>
                  <a:gd name="T30" fmla="*/ 0 w 340"/>
                  <a:gd name="T31" fmla="*/ 0 h 247"/>
                  <a:gd name="T32" fmla="*/ 0 w 340"/>
                  <a:gd name="T33" fmla="*/ 0 h 247"/>
                  <a:gd name="T34" fmla="*/ 0 w 340"/>
                  <a:gd name="T35" fmla="*/ 0 h 247"/>
                  <a:gd name="T36" fmla="*/ 0 w 340"/>
                  <a:gd name="T37" fmla="*/ 0 h 247"/>
                  <a:gd name="T38" fmla="*/ 0 w 340"/>
                  <a:gd name="T39" fmla="*/ 0 h 247"/>
                  <a:gd name="T40" fmla="*/ 0 w 340"/>
                  <a:gd name="T41" fmla="*/ 0 h 247"/>
                  <a:gd name="T42" fmla="*/ 0 w 340"/>
                  <a:gd name="T43" fmla="*/ 0 h 247"/>
                  <a:gd name="T44" fmla="*/ 0 w 340"/>
                  <a:gd name="T45" fmla="*/ 0 h 247"/>
                  <a:gd name="T46" fmla="*/ 0 w 340"/>
                  <a:gd name="T47" fmla="*/ 0 h 247"/>
                  <a:gd name="T48" fmla="*/ 0 w 340"/>
                  <a:gd name="T49" fmla="*/ 0 h 247"/>
                  <a:gd name="T50" fmla="*/ 0 w 340"/>
                  <a:gd name="T51" fmla="*/ 0 h 247"/>
                  <a:gd name="T52" fmla="*/ 0 w 340"/>
                  <a:gd name="T53" fmla="*/ 0 h 247"/>
                  <a:gd name="T54" fmla="*/ 0 w 340"/>
                  <a:gd name="T55" fmla="*/ 0 h 247"/>
                  <a:gd name="T56" fmla="*/ 0 w 340"/>
                  <a:gd name="T57" fmla="*/ 0 h 247"/>
                  <a:gd name="T58" fmla="*/ 0 w 340"/>
                  <a:gd name="T59" fmla="*/ 0 h 247"/>
                  <a:gd name="T60" fmla="*/ 0 w 340"/>
                  <a:gd name="T61" fmla="*/ 0 h 247"/>
                  <a:gd name="T62" fmla="*/ 0 w 340"/>
                  <a:gd name="T63" fmla="*/ 0 h 247"/>
                  <a:gd name="T64" fmla="*/ 0 w 340"/>
                  <a:gd name="T65" fmla="*/ 0 h 247"/>
                  <a:gd name="T66" fmla="*/ 0 w 340"/>
                  <a:gd name="T67" fmla="*/ 0 h 247"/>
                  <a:gd name="T68" fmla="*/ 0 w 340"/>
                  <a:gd name="T69" fmla="*/ 0 h 247"/>
                  <a:gd name="T70" fmla="*/ 0 w 340"/>
                  <a:gd name="T71" fmla="*/ 0 h 247"/>
                  <a:gd name="T72" fmla="*/ 0 w 340"/>
                  <a:gd name="T73" fmla="*/ 0 h 247"/>
                  <a:gd name="T74" fmla="*/ 0 w 340"/>
                  <a:gd name="T75" fmla="*/ 0 h 247"/>
                  <a:gd name="T76" fmla="*/ 0 w 340"/>
                  <a:gd name="T77" fmla="*/ 0 h 247"/>
                  <a:gd name="T78" fmla="*/ 0 w 340"/>
                  <a:gd name="T79" fmla="*/ 0 h 247"/>
                  <a:gd name="T80" fmla="*/ 0 w 340"/>
                  <a:gd name="T81" fmla="*/ 0 h 247"/>
                  <a:gd name="T82" fmla="*/ 0 w 340"/>
                  <a:gd name="T83" fmla="*/ 0 h 247"/>
                  <a:gd name="T84" fmla="*/ 0 w 340"/>
                  <a:gd name="T85" fmla="*/ 0 h 247"/>
                  <a:gd name="T86" fmla="*/ 0 w 340"/>
                  <a:gd name="T87" fmla="*/ 0 h 247"/>
                  <a:gd name="T88" fmla="*/ 0 w 340"/>
                  <a:gd name="T89" fmla="*/ 0 h 247"/>
                  <a:gd name="T90" fmla="*/ 0 w 340"/>
                  <a:gd name="T91" fmla="*/ 0 h 247"/>
                  <a:gd name="T92" fmla="*/ 0 w 340"/>
                  <a:gd name="T93" fmla="*/ 0 h 247"/>
                  <a:gd name="T94" fmla="*/ 0 w 340"/>
                  <a:gd name="T95" fmla="*/ 0 h 247"/>
                  <a:gd name="T96" fmla="*/ 0 w 340"/>
                  <a:gd name="T97" fmla="*/ 0 h 247"/>
                  <a:gd name="T98" fmla="*/ 0 w 340"/>
                  <a:gd name="T99" fmla="*/ 0 h 247"/>
                  <a:gd name="T100" fmla="*/ 0 w 340"/>
                  <a:gd name="T101" fmla="*/ 0 h 247"/>
                  <a:gd name="T102" fmla="*/ 0 w 340"/>
                  <a:gd name="T103" fmla="*/ 0 h 247"/>
                  <a:gd name="T104" fmla="*/ 0 w 340"/>
                  <a:gd name="T105" fmla="*/ 0 h 247"/>
                  <a:gd name="T106" fmla="*/ 0 w 340"/>
                  <a:gd name="T107" fmla="*/ 0 h 247"/>
                  <a:gd name="T108" fmla="*/ 0 w 340"/>
                  <a:gd name="T109" fmla="*/ 0 h 247"/>
                  <a:gd name="T110" fmla="*/ 0 w 340"/>
                  <a:gd name="T111" fmla="*/ 0 h 247"/>
                  <a:gd name="T112" fmla="*/ 0 w 340"/>
                  <a:gd name="T113" fmla="*/ 0 h 247"/>
                  <a:gd name="T114" fmla="*/ 0 w 340"/>
                  <a:gd name="T115" fmla="*/ 0 h 247"/>
                  <a:gd name="T116" fmla="*/ 0 w 340"/>
                  <a:gd name="T117" fmla="*/ 0 h 247"/>
                  <a:gd name="T118" fmla="*/ 0 w 340"/>
                  <a:gd name="T119" fmla="*/ 0 h 247"/>
                  <a:gd name="T120" fmla="*/ 0 w 340"/>
                  <a:gd name="T121" fmla="*/ 0 h 247"/>
                  <a:gd name="T122" fmla="*/ 0 w 340"/>
                  <a:gd name="T123" fmla="*/ 0 h 2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0"/>
                  <a:gd name="T187" fmla="*/ 0 h 247"/>
                  <a:gd name="T188" fmla="*/ 340 w 340"/>
                  <a:gd name="T189" fmla="*/ 247 h 24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0" h="247">
                    <a:moveTo>
                      <a:pt x="25" y="83"/>
                    </a:moveTo>
                    <a:lnTo>
                      <a:pt x="47" y="98"/>
                    </a:lnTo>
                    <a:lnTo>
                      <a:pt x="58" y="98"/>
                    </a:lnTo>
                    <a:lnTo>
                      <a:pt x="64" y="92"/>
                    </a:lnTo>
                    <a:lnTo>
                      <a:pt x="68" y="83"/>
                    </a:lnTo>
                    <a:lnTo>
                      <a:pt x="63" y="74"/>
                    </a:lnTo>
                    <a:lnTo>
                      <a:pt x="53" y="50"/>
                    </a:lnTo>
                    <a:lnTo>
                      <a:pt x="47" y="33"/>
                    </a:lnTo>
                    <a:lnTo>
                      <a:pt x="47" y="21"/>
                    </a:lnTo>
                    <a:lnTo>
                      <a:pt x="57" y="12"/>
                    </a:lnTo>
                    <a:lnTo>
                      <a:pt x="71" y="8"/>
                    </a:lnTo>
                    <a:lnTo>
                      <a:pt x="116" y="7"/>
                    </a:lnTo>
                    <a:lnTo>
                      <a:pt x="133" y="10"/>
                    </a:lnTo>
                    <a:lnTo>
                      <a:pt x="206" y="0"/>
                    </a:lnTo>
                    <a:lnTo>
                      <a:pt x="198" y="12"/>
                    </a:lnTo>
                    <a:lnTo>
                      <a:pt x="196" y="26"/>
                    </a:lnTo>
                    <a:lnTo>
                      <a:pt x="199" y="29"/>
                    </a:lnTo>
                    <a:lnTo>
                      <a:pt x="215" y="28"/>
                    </a:lnTo>
                    <a:lnTo>
                      <a:pt x="235" y="18"/>
                    </a:lnTo>
                    <a:lnTo>
                      <a:pt x="246" y="18"/>
                    </a:lnTo>
                    <a:lnTo>
                      <a:pt x="254" y="25"/>
                    </a:lnTo>
                    <a:lnTo>
                      <a:pt x="257" y="32"/>
                    </a:lnTo>
                    <a:lnTo>
                      <a:pt x="259" y="83"/>
                    </a:lnTo>
                    <a:lnTo>
                      <a:pt x="264" y="91"/>
                    </a:lnTo>
                    <a:lnTo>
                      <a:pt x="275" y="95"/>
                    </a:lnTo>
                    <a:lnTo>
                      <a:pt x="320" y="91"/>
                    </a:lnTo>
                    <a:lnTo>
                      <a:pt x="333" y="91"/>
                    </a:lnTo>
                    <a:lnTo>
                      <a:pt x="340" y="102"/>
                    </a:lnTo>
                    <a:lnTo>
                      <a:pt x="325" y="127"/>
                    </a:lnTo>
                    <a:lnTo>
                      <a:pt x="289" y="154"/>
                    </a:lnTo>
                    <a:lnTo>
                      <a:pt x="267" y="157"/>
                    </a:lnTo>
                    <a:lnTo>
                      <a:pt x="257" y="158"/>
                    </a:lnTo>
                    <a:lnTo>
                      <a:pt x="246" y="170"/>
                    </a:lnTo>
                    <a:lnTo>
                      <a:pt x="242" y="198"/>
                    </a:lnTo>
                    <a:lnTo>
                      <a:pt x="235" y="208"/>
                    </a:lnTo>
                    <a:lnTo>
                      <a:pt x="228" y="209"/>
                    </a:lnTo>
                    <a:lnTo>
                      <a:pt x="215" y="207"/>
                    </a:lnTo>
                    <a:lnTo>
                      <a:pt x="199" y="216"/>
                    </a:lnTo>
                    <a:lnTo>
                      <a:pt x="182" y="211"/>
                    </a:lnTo>
                    <a:lnTo>
                      <a:pt x="170" y="212"/>
                    </a:lnTo>
                    <a:lnTo>
                      <a:pt x="151" y="232"/>
                    </a:lnTo>
                    <a:lnTo>
                      <a:pt x="137" y="236"/>
                    </a:lnTo>
                    <a:lnTo>
                      <a:pt x="119" y="234"/>
                    </a:lnTo>
                    <a:lnTo>
                      <a:pt x="118" y="216"/>
                    </a:lnTo>
                    <a:lnTo>
                      <a:pt x="96" y="218"/>
                    </a:lnTo>
                    <a:lnTo>
                      <a:pt x="86" y="241"/>
                    </a:lnTo>
                    <a:lnTo>
                      <a:pt x="75" y="245"/>
                    </a:lnTo>
                    <a:lnTo>
                      <a:pt x="36" y="247"/>
                    </a:lnTo>
                    <a:lnTo>
                      <a:pt x="30" y="244"/>
                    </a:lnTo>
                    <a:lnTo>
                      <a:pt x="32" y="237"/>
                    </a:lnTo>
                    <a:lnTo>
                      <a:pt x="41" y="232"/>
                    </a:lnTo>
                    <a:lnTo>
                      <a:pt x="44" y="225"/>
                    </a:lnTo>
                    <a:lnTo>
                      <a:pt x="43" y="221"/>
                    </a:lnTo>
                    <a:lnTo>
                      <a:pt x="10" y="232"/>
                    </a:lnTo>
                    <a:lnTo>
                      <a:pt x="24" y="209"/>
                    </a:lnTo>
                    <a:lnTo>
                      <a:pt x="25" y="182"/>
                    </a:lnTo>
                    <a:lnTo>
                      <a:pt x="22" y="170"/>
                    </a:lnTo>
                    <a:lnTo>
                      <a:pt x="11" y="152"/>
                    </a:lnTo>
                    <a:lnTo>
                      <a:pt x="0" y="130"/>
                    </a:lnTo>
                    <a:lnTo>
                      <a:pt x="2" y="110"/>
                    </a:lnTo>
                    <a:lnTo>
                      <a:pt x="19" y="94"/>
                    </a:lnTo>
                    <a:lnTo>
                      <a:pt x="25" y="83"/>
                    </a:lnTo>
                    <a:close/>
                  </a:path>
                </a:pathLst>
              </a:custGeom>
              <a:solidFill>
                <a:srgbClr val="C0C0C0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4" name="Freeform 88"/>
              <p:cNvSpPr>
                <a:spLocks/>
              </p:cNvSpPr>
              <p:nvPr/>
            </p:nvSpPr>
            <p:spPr bwMode="auto">
              <a:xfrm>
                <a:off x="1878" y="2616"/>
                <a:ext cx="363" cy="268"/>
              </a:xfrm>
              <a:custGeom>
                <a:avLst/>
                <a:gdLst>
                  <a:gd name="T0" fmla="*/ 0 w 945"/>
                  <a:gd name="T1" fmla="*/ 0 h 700"/>
                  <a:gd name="T2" fmla="*/ 0 w 945"/>
                  <a:gd name="T3" fmla="*/ 0 h 700"/>
                  <a:gd name="T4" fmla="*/ 0 w 945"/>
                  <a:gd name="T5" fmla="*/ 0 h 700"/>
                  <a:gd name="T6" fmla="*/ 0 w 945"/>
                  <a:gd name="T7" fmla="*/ 0 h 700"/>
                  <a:gd name="T8" fmla="*/ 0 w 945"/>
                  <a:gd name="T9" fmla="*/ 0 h 700"/>
                  <a:gd name="T10" fmla="*/ 0 w 945"/>
                  <a:gd name="T11" fmla="*/ 0 h 700"/>
                  <a:gd name="T12" fmla="*/ 0 w 945"/>
                  <a:gd name="T13" fmla="*/ 0 h 700"/>
                  <a:gd name="T14" fmla="*/ 0 w 945"/>
                  <a:gd name="T15" fmla="*/ 0 h 700"/>
                  <a:gd name="T16" fmla="*/ 0 w 945"/>
                  <a:gd name="T17" fmla="*/ 0 h 700"/>
                  <a:gd name="T18" fmla="*/ 0 w 945"/>
                  <a:gd name="T19" fmla="*/ 0 h 700"/>
                  <a:gd name="T20" fmla="*/ 0 w 945"/>
                  <a:gd name="T21" fmla="*/ 0 h 700"/>
                  <a:gd name="T22" fmla="*/ 0 w 945"/>
                  <a:gd name="T23" fmla="*/ 0 h 700"/>
                  <a:gd name="T24" fmla="*/ 0 w 945"/>
                  <a:gd name="T25" fmla="*/ 0 h 700"/>
                  <a:gd name="T26" fmla="*/ 0 w 945"/>
                  <a:gd name="T27" fmla="*/ 0 h 700"/>
                  <a:gd name="T28" fmla="*/ 0 w 945"/>
                  <a:gd name="T29" fmla="*/ 0 h 700"/>
                  <a:gd name="T30" fmla="*/ 0 w 945"/>
                  <a:gd name="T31" fmla="*/ 0 h 700"/>
                  <a:gd name="T32" fmla="*/ 0 w 945"/>
                  <a:gd name="T33" fmla="*/ 0 h 700"/>
                  <a:gd name="T34" fmla="*/ 0 w 945"/>
                  <a:gd name="T35" fmla="*/ 0 h 700"/>
                  <a:gd name="T36" fmla="*/ 0 w 945"/>
                  <a:gd name="T37" fmla="*/ 0 h 700"/>
                  <a:gd name="T38" fmla="*/ 0 w 945"/>
                  <a:gd name="T39" fmla="*/ 0 h 700"/>
                  <a:gd name="T40" fmla="*/ 0 w 945"/>
                  <a:gd name="T41" fmla="*/ 0 h 700"/>
                  <a:gd name="T42" fmla="*/ 0 w 945"/>
                  <a:gd name="T43" fmla="*/ 0 h 700"/>
                  <a:gd name="T44" fmla="*/ 0 w 945"/>
                  <a:gd name="T45" fmla="*/ 0 h 700"/>
                  <a:gd name="T46" fmla="*/ 0 w 945"/>
                  <a:gd name="T47" fmla="*/ 0 h 700"/>
                  <a:gd name="T48" fmla="*/ 0 w 945"/>
                  <a:gd name="T49" fmla="*/ 0 h 700"/>
                  <a:gd name="T50" fmla="*/ 0 w 945"/>
                  <a:gd name="T51" fmla="*/ 0 h 700"/>
                  <a:gd name="T52" fmla="*/ 0 w 945"/>
                  <a:gd name="T53" fmla="*/ 0 h 700"/>
                  <a:gd name="T54" fmla="*/ 0 w 945"/>
                  <a:gd name="T55" fmla="*/ 0 h 700"/>
                  <a:gd name="T56" fmla="*/ 0 w 945"/>
                  <a:gd name="T57" fmla="*/ 0 h 700"/>
                  <a:gd name="T58" fmla="*/ 0 w 945"/>
                  <a:gd name="T59" fmla="*/ 0 h 700"/>
                  <a:gd name="T60" fmla="*/ 0 w 945"/>
                  <a:gd name="T61" fmla="*/ 0 h 700"/>
                  <a:gd name="T62" fmla="*/ 0 w 945"/>
                  <a:gd name="T63" fmla="*/ 0 h 700"/>
                  <a:gd name="T64" fmla="*/ 0 w 945"/>
                  <a:gd name="T65" fmla="*/ 0 h 700"/>
                  <a:gd name="T66" fmla="*/ 0 w 945"/>
                  <a:gd name="T67" fmla="*/ 0 h 700"/>
                  <a:gd name="T68" fmla="*/ 0 w 945"/>
                  <a:gd name="T69" fmla="*/ 0 h 700"/>
                  <a:gd name="T70" fmla="*/ 0 w 945"/>
                  <a:gd name="T71" fmla="*/ 0 h 700"/>
                  <a:gd name="T72" fmla="*/ 0 w 945"/>
                  <a:gd name="T73" fmla="*/ 0 h 700"/>
                  <a:gd name="T74" fmla="*/ 0 w 945"/>
                  <a:gd name="T75" fmla="*/ 0 h 700"/>
                  <a:gd name="T76" fmla="*/ 0 w 945"/>
                  <a:gd name="T77" fmla="*/ 0 h 700"/>
                  <a:gd name="T78" fmla="*/ 0 w 945"/>
                  <a:gd name="T79" fmla="*/ 0 h 700"/>
                  <a:gd name="T80" fmla="*/ 0 w 945"/>
                  <a:gd name="T81" fmla="*/ 0 h 700"/>
                  <a:gd name="T82" fmla="*/ 0 w 945"/>
                  <a:gd name="T83" fmla="*/ 0 h 700"/>
                  <a:gd name="T84" fmla="*/ 0 w 945"/>
                  <a:gd name="T85" fmla="*/ 0 h 700"/>
                  <a:gd name="T86" fmla="*/ 0 w 945"/>
                  <a:gd name="T87" fmla="*/ 0 h 700"/>
                  <a:gd name="T88" fmla="*/ 0 w 945"/>
                  <a:gd name="T89" fmla="*/ 0 h 700"/>
                  <a:gd name="T90" fmla="*/ 0 w 945"/>
                  <a:gd name="T91" fmla="*/ 0 h 700"/>
                  <a:gd name="T92" fmla="*/ 0 w 945"/>
                  <a:gd name="T93" fmla="*/ 0 h 700"/>
                  <a:gd name="T94" fmla="*/ 0 w 945"/>
                  <a:gd name="T95" fmla="*/ 0 h 700"/>
                  <a:gd name="T96" fmla="*/ 0 w 945"/>
                  <a:gd name="T97" fmla="*/ 0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45"/>
                  <a:gd name="T148" fmla="*/ 0 h 700"/>
                  <a:gd name="T149" fmla="*/ 945 w 945"/>
                  <a:gd name="T150" fmla="*/ 700 h 70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45" h="700">
                    <a:moveTo>
                      <a:pt x="382" y="605"/>
                    </a:moveTo>
                    <a:lnTo>
                      <a:pt x="404" y="601"/>
                    </a:lnTo>
                    <a:lnTo>
                      <a:pt x="417" y="590"/>
                    </a:lnTo>
                    <a:lnTo>
                      <a:pt x="470" y="602"/>
                    </a:lnTo>
                    <a:lnTo>
                      <a:pt x="472" y="598"/>
                    </a:lnTo>
                    <a:lnTo>
                      <a:pt x="477" y="599"/>
                    </a:lnTo>
                    <a:lnTo>
                      <a:pt x="478" y="588"/>
                    </a:lnTo>
                    <a:lnTo>
                      <a:pt x="516" y="591"/>
                    </a:lnTo>
                    <a:lnTo>
                      <a:pt x="514" y="573"/>
                    </a:lnTo>
                    <a:lnTo>
                      <a:pt x="503" y="575"/>
                    </a:lnTo>
                    <a:lnTo>
                      <a:pt x="509" y="562"/>
                    </a:lnTo>
                    <a:lnTo>
                      <a:pt x="547" y="555"/>
                    </a:lnTo>
                    <a:lnTo>
                      <a:pt x="550" y="548"/>
                    </a:lnTo>
                    <a:lnTo>
                      <a:pt x="563" y="548"/>
                    </a:lnTo>
                    <a:lnTo>
                      <a:pt x="558" y="563"/>
                    </a:lnTo>
                    <a:lnTo>
                      <a:pt x="542" y="563"/>
                    </a:lnTo>
                    <a:lnTo>
                      <a:pt x="536" y="570"/>
                    </a:lnTo>
                    <a:lnTo>
                      <a:pt x="544" y="579"/>
                    </a:lnTo>
                    <a:lnTo>
                      <a:pt x="552" y="569"/>
                    </a:lnTo>
                    <a:lnTo>
                      <a:pt x="560" y="569"/>
                    </a:lnTo>
                    <a:lnTo>
                      <a:pt x="563" y="566"/>
                    </a:lnTo>
                    <a:lnTo>
                      <a:pt x="572" y="573"/>
                    </a:lnTo>
                    <a:lnTo>
                      <a:pt x="580" y="566"/>
                    </a:lnTo>
                    <a:lnTo>
                      <a:pt x="597" y="572"/>
                    </a:lnTo>
                    <a:lnTo>
                      <a:pt x="605" y="586"/>
                    </a:lnTo>
                    <a:lnTo>
                      <a:pt x="615" y="583"/>
                    </a:lnTo>
                    <a:lnTo>
                      <a:pt x="613" y="575"/>
                    </a:lnTo>
                    <a:lnTo>
                      <a:pt x="622" y="575"/>
                    </a:lnTo>
                    <a:lnTo>
                      <a:pt x="624" y="580"/>
                    </a:lnTo>
                    <a:lnTo>
                      <a:pt x="630" y="581"/>
                    </a:lnTo>
                    <a:lnTo>
                      <a:pt x="630" y="577"/>
                    </a:lnTo>
                    <a:lnTo>
                      <a:pt x="633" y="579"/>
                    </a:lnTo>
                    <a:lnTo>
                      <a:pt x="643" y="587"/>
                    </a:lnTo>
                    <a:lnTo>
                      <a:pt x="654" y="590"/>
                    </a:lnTo>
                    <a:lnTo>
                      <a:pt x="658" y="594"/>
                    </a:lnTo>
                    <a:lnTo>
                      <a:pt x="658" y="597"/>
                    </a:lnTo>
                    <a:lnTo>
                      <a:pt x="665" y="595"/>
                    </a:lnTo>
                    <a:lnTo>
                      <a:pt x="663" y="590"/>
                    </a:lnTo>
                    <a:lnTo>
                      <a:pt x="676" y="594"/>
                    </a:lnTo>
                    <a:lnTo>
                      <a:pt x="696" y="566"/>
                    </a:lnTo>
                    <a:lnTo>
                      <a:pt x="702" y="568"/>
                    </a:lnTo>
                    <a:lnTo>
                      <a:pt x="724" y="566"/>
                    </a:lnTo>
                    <a:lnTo>
                      <a:pt x="770" y="562"/>
                    </a:lnTo>
                    <a:lnTo>
                      <a:pt x="795" y="546"/>
                    </a:lnTo>
                    <a:lnTo>
                      <a:pt x="811" y="544"/>
                    </a:lnTo>
                    <a:lnTo>
                      <a:pt x="825" y="559"/>
                    </a:lnTo>
                    <a:lnTo>
                      <a:pt x="825" y="563"/>
                    </a:lnTo>
                    <a:lnTo>
                      <a:pt x="834" y="561"/>
                    </a:lnTo>
                    <a:lnTo>
                      <a:pt x="833" y="548"/>
                    </a:lnTo>
                    <a:lnTo>
                      <a:pt x="836" y="543"/>
                    </a:lnTo>
                    <a:lnTo>
                      <a:pt x="842" y="540"/>
                    </a:lnTo>
                    <a:lnTo>
                      <a:pt x="851" y="539"/>
                    </a:lnTo>
                    <a:lnTo>
                      <a:pt x="881" y="528"/>
                    </a:lnTo>
                    <a:lnTo>
                      <a:pt x="880" y="507"/>
                    </a:lnTo>
                    <a:lnTo>
                      <a:pt x="876" y="503"/>
                    </a:lnTo>
                    <a:lnTo>
                      <a:pt x="878" y="495"/>
                    </a:lnTo>
                    <a:lnTo>
                      <a:pt x="881" y="485"/>
                    </a:lnTo>
                    <a:lnTo>
                      <a:pt x="891" y="474"/>
                    </a:lnTo>
                    <a:lnTo>
                      <a:pt x="895" y="464"/>
                    </a:lnTo>
                    <a:lnTo>
                      <a:pt x="884" y="461"/>
                    </a:lnTo>
                    <a:lnTo>
                      <a:pt x="873" y="452"/>
                    </a:lnTo>
                    <a:lnTo>
                      <a:pt x="869" y="442"/>
                    </a:lnTo>
                    <a:lnTo>
                      <a:pt x="870" y="435"/>
                    </a:lnTo>
                    <a:lnTo>
                      <a:pt x="883" y="434"/>
                    </a:lnTo>
                    <a:lnTo>
                      <a:pt x="891" y="441"/>
                    </a:lnTo>
                    <a:lnTo>
                      <a:pt x="902" y="439"/>
                    </a:lnTo>
                    <a:lnTo>
                      <a:pt x="928" y="426"/>
                    </a:lnTo>
                    <a:lnTo>
                      <a:pt x="939" y="420"/>
                    </a:lnTo>
                    <a:lnTo>
                      <a:pt x="945" y="409"/>
                    </a:lnTo>
                    <a:lnTo>
                      <a:pt x="945" y="393"/>
                    </a:lnTo>
                    <a:lnTo>
                      <a:pt x="942" y="382"/>
                    </a:lnTo>
                    <a:lnTo>
                      <a:pt x="920" y="348"/>
                    </a:lnTo>
                    <a:lnTo>
                      <a:pt x="883" y="299"/>
                    </a:lnTo>
                    <a:lnTo>
                      <a:pt x="859" y="253"/>
                    </a:lnTo>
                    <a:lnTo>
                      <a:pt x="850" y="244"/>
                    </a:lnTo>
                    <a:lnTo>
                      <a:pt x="823" y="230"/>
                    </a:lnTo>
                    <a:lnTo>
                      <a:pt x="809" y="213"/>
                    </a:lnTo>
                    <a:lnTo>
                      <a:pt x="806" y="200"/>
                    </a:lnTo>
                    <a:lnTo>
                      <a:pt x="804" y="187"/>
                    </a:lnTo>
                    <a:lnTo>
                      <a:pt x="807" y="171"/>
                    </a:lnTo>
                    <a:lnTo>
                      <a:pt x="804" y="139"/>
                    </a:lnTo>
                    <a:lnTo>
                      <a:pt x="800" y="107"/>
                    </a:lnTo>
                    <a:lnTo>
                      <a:pt x="787" y="117"/>
                    </a:lnTo>
                    <a:lnTo>
                      <a:pt x="779" y="118"/>
                    </a:lnTo>
                    <a:lnTo>
                      <a:pt x="767" y="113"/>
                    </a:lnTo>
                    <a:lnTo>
                      <a:pt x="760" y="103"/>
                    </a:lnTo>
                    <a:lnTo>
                      <a:pt x="753" y="99"/>
                    </a:lnTo>
                    <a:lnTo>
                      <a:pt x="727" y="99"/>
                    </a:lnTo>
                    <a:lnTo>
                      <a:pt x="712" y="96"/>
                    </a:lnTo>
                    <a:lnTo>
                      <a:pt x="699" y="84"/>
                    </a:lnTo>
                    <a:lnTo>
                      <a:pt x="677" y="62"/>
                    </a:lnTo>
                    <a:lnTo>
                      <a:pt x="663" y="55"/>
                    </a:lnTo>
                    <a:lnTo>
                      <a:pt x="654" y="53"/>
                    </a:lnTo>
                    <a:lnTo>
                      <a:pt x="640" y="56"/>
                    </a:lnTo>
                    <a:lnTo>
                      <a:pt x="602" y="85"/>
                    </a:lnTo>
                    <a:lnTo>
                      <a:pt x="591" y="86"/>
                    </a:lnTo>
                    <a:lnTo>
                      <a:pt x="575" y="84"/>
                    </a:lnTo>
                    <a:lnTo>
                      <a:pt x="555" y="78"/>
                    </a:lnTo>
                    <a:lnTo>
                      <a:pt x="544" y="78"/>
                    </a:lnTo>
                    <a:lnTo>
                      <a:pt x="530" y="82"/>
                    </a:lnTo>
                    <a:lnTo>
                      <a:pt x="517" y="89"/>
                    </a:lnTo>
                    <a:lnTo>
                      <a:pt x="505" y="93"/>
                    </a:lnTo>
                    <a:lnTo>
                      <a:pt x="481" y="91"/>
                    </a:lnTo>
                    <a:lnTo>
                      <a:pt x="469" y="84"/>
                    </a:lnTo>
                    <a:lnTo>
                      <a:pt x="459" y="74"/>
                    </a:lnTo>
                    <a:lnTo>
                      <a:pt x="455" y="64"/>
                    </a:lnTo>
                    <a:lnTo>
                      <a:pt x="450" y="47"/>
                    </a:lnTo>
                    <a:lnTo>
                      <a:pt x="445" y="41"/>
                    </a:lnTo>
                    <a:lnTo>
                      <a:pt x="439" y="37"/>
                    </a:lnTo>
                    <a:lnTo>
                      <a:pt x="415" y="31"/>
                    </a:lnTo>
                    <a:lnTo>
                      <a:pt x="404" y="33"/>
                    </a:lnTo>
                    <a:lnTo>
                      <a:pt x="379" y="51"/>
                    </a:lnTo>
                    <a:lnTo>
                      <a:pt x="370" y="55"/>
                    </a:lnTo>
                    <a:lnTo>
                      <a:pt x="364" y="55"/>
                    </a:lnTo>
                    <a:lnTo>
                      <a:pt x="356" y="53"/>
                    </a:lnTo>
                    <a:lnTo>
                      <a:pt x="331" y="34"/>
                    </a:lnTo>
                    <a:lnTo>
                      <a:pt x="304" y="23"/>
                    </a:lnTo>
                    <a:lnTo>
                      <a:pt x="276" y="13"/>
                    </a:lnTo>
                    <a:lnTo>
                      <a:pt x="243" y="0"/>
                    </a:lnTo>
                    <a:lnTo>
                      <a:pt x="233" y="0"/>
                    </a:lnTo>
                    <a:lnTo>
                      <a:pt x="224" y="4"/>
                    </a:lnTo>
                    <a:lnTo>
                      <a:pt x="221" y="12"/>
                    </a:lnTo>
                    <a:lnTo>
                      <a:pt x="210" y="37"/>
                    </a:lnTo>
                    <a:lnTo>
                      <a:pt x="201" y="45"/>
                    </a:lnTo>
                    <a:lnTo>
                      <a:pt x="183" y="51"/>
                    </a:lnTo>
                    <a:lnTo>
                      <a:pt x="190" y="71"/>
                    </a:lnTo>
                    <a:lnTo>
                      <a:pt x="194" y="84"/>
                    </a:lnTo>
                    <a:lnTo>
                      <a:pt x="216" y="91"/>
                    </a:lnTo>
                    <a:lnTo>
                      <a:pt x="224" y="117"/>
                    </a:lnTo>
                    <a:lnTo>
                      <a:pt x="235" y="124"/>
                    </a:lnTo>
                    <a:lnTo>
                      <a:pt x="229" y="129"/>
                    </a:lnTo>
                    <a:lnTo>
                      <a:pt x="207" y="125"/>
                    </a:lnTo>
                    <a:lnTo>
                      <a:pt x="168" y="122"/>
                    </a:lnTo>
                    <a:lnTo>
                      <a:pt x="150" y="133"/>
                    </a:lnTo>
                    <a:lnTo>
                      <a:pt x="138" y="138"/>
                    </a:lnTo>
                    <a:lnTo>
                      <a:pt x="117" y="135"/>
                    </a:lnTo>
                    <a:lnTo>
                      <a:pt x="116" y="143"/>
                    </a:lnTo>
                    <a:lnTo>
                      <a:pt x="100" y="144"/>
                    </a:lnTo>
                    <a:lnTo>
                      <a:pt x="88" y="164"/>
                    </a:lnTo>
                    <a:lnTo>
                      <a:pt x="92" y="180"/>
                    </a:lnTo>
                    <a:lnTo>
                      <a:pt x="102" y="182"/>
                    </a:lnTo>
                    <a:lnTo>
                      <a:pt x="110" y="187"/>
                    </a:lnTo>
                    <a:lnTo>
                      <a:pt x="102" y="201"/>
                    </a:lnTo>
                    <a:lnTo>
                      <a:pt x="80" y="212"/>
                    </a:lnTo>
                    <a:lnTo>
                      <a:pt x="72" y="211"/>
                    </a:lnTo>
                    <a:lnTo>
                      <a:pt x="50" y="215"/>
                    </a:lnTo>
                    <a:lnTo>
                      <a:pt x="28" y="219"/>
                    </a:lnTo>
                    <a:lnTo>
                      <a:pt x="12" y="228"/>
                    </a:lnTo>
                    <a:lnTo>
                      <a:pt x="20" y="255"/>
                    </a:lnTo>
                    <a:lnTo>
                      <a:pt x="8" y="259"/>
                    </a:lnTo>
                    <a:lnTo>
                      <a:pt x="6" y="267"/>
                    </a:lnTo>
                    <a:lnTo>
                      <a:pt x="19" y="281"/>
                    </a:lnTo>
                    <a:lnTo>
                      <a:pt x="8" y="288"/>
                    </a:lnTo>
                    <a:lnTo>
                      <a:pt x="11" y="311"/>
                    </a:lnTo>
                    <a:lnTo>
                      <a:pt x="19" y="310"/>
                    </a:lnTo>
                    <a:lnTo>
                      <a:pt x="20" y="319"/>
                    </a:lnTo>
                    <a:lnTo>
                      <a:pt x="25" y="325"/>
                    </a:lnTo>
                    <a:lnTo>
                      <a:pt x="26" y="342"/>
                    </a:lnTo>
                    <a:lnTo>
                      <a:pt x="0" y="354"/>
                    </a:lnTo>
                    <a:lnTo>
                      <a:pt x="30" y="366"/>
                    </a:lnTo>
                    <a:lnTo>
                      <a:pt x="31" y="408"/>
                    </a:lnTo>
                    <a:lnTo>
                      <a:pt x="45" y="431"/>
                    </a:lnTo>
                    <a:lnTo>
                      <a:pt x="42" y="452"/>
                    </a:lnTo>
                    <a:lnTo>
                      <a:pt x="37" y="461"/>
                    </a:lnTo>
                    <a:lnTo>
                      <a:pt x="31" y="461"/>
                    </a:lnTo>
                    <a:lnTo>
                      <a:pt x="26" y="470"/>
                    </a:lnTo>
                    <a:lnTo>
                      <a:pt x="28" y="475"/>
                    </a:lnTo>
                    <a:lnTo>
                      <a:pt x="15" y="475"/>
                    </a:lnTo>
                    <a:lnTo>
                      <a:pt x="11" y="506"/>
                    </a:lnTo>
                    <a:lnTo>
                      <a:pt x="17" y="525"/>
                    </a:lnTo>
                    <a:lnTo>
                      <a:pt x="23" y="544"/>
                    </a:lnTo>
                    <a:lnTo>
                      <a:pt x="69" y="563"/>
                    </a:lnTo>
                    <a:lnTo>
                      <a:pt x="105" y="577"/>
                    </a:lnTo>
                    <a:lnTo>
                      <a:pt x="146" y="590"/>
                    </a:lnTo>
                    <a:lnTo>
                      <a:pt x="177" y="603"/>
                    </a:lnTo>
                    <a:lnTo>
                      <a:pt x="182" y="612"/>
                    </a:lnTo>
                    <a:lnTo>
                      <a:pt x="179" y="620"/>
                    </a:lnTo>
                    <a:lnTo>
                      <a:pt x="169" y="630"/>
                    </a:lnTo>
                    <a:lnTo>
                      <a:pt x="160" y="643"/>
                    </a:lnTo>
                    <a:lnTo>
                      <a:pt x="157" y="666"/>
                    </a:lnTo>
                    <a:lnTo>
                      <a:pt x="161" y="681"/>
                    </a:lnTo>
                    <a:lnTo>
                      <a:pt x="179" y="668"/>
                    </a:lnTo>
                    <a:lnTo>
                      <a:pt x="191" y="667"/>
                    </a:lnTo>
                    <a:lnTo>
                      <a:pt x="204" y="668"/>
                    </a:lnTo>
                    <a:lnTo>
                      <a:pt x="211" y="674"/>
                    </a:lnTo>
                    <a:lnTo>
                      <a:pt x="211" y="681"/>
                    </a:lnTo>
                    <a:lnTo>
                      <a:pt x="204" y="692"/>
                    </a:lnTo>
                    <a:lnTo>
                      <a:pt x="207" y="700"/>
                    </a:lnTo>
                    <a:lnTo>
                      <a:pt x="224" y="699"/>
                    </a:lnTo>
                    <a:lnTo>
                      <a:pt x="233" y="690"/>
                    </a:lnTo>
                    <a:lnTo>
                      <a:pt x="243" y="679"/>
                    </a:lnTo>
                    <a:lnTo>
                      <a:pt x="244" y="668"/>
                    </a:lnTo>
                    <a:lnTo>
                      <a:pt x="248" y="659"/>
                    </a:lnTo>
                    <a:lnTo>
                      <a:pt x="259" y="652"/>
                    </a:lnTo>
                    <a:lnTo>
                      <a:pt x="282" y="652"/>
                    </a:lnTo>
                    <a:lnTo>
                      <a:pt x="315" y="645"/>
                    </a:lnTo>
                    <a:lnTo>
                      <a:pt x="339" y="650"/>
                    </a:lnTo>
                    <a:lnTo>
                      <a:pt x="362" y="631"/>
                    </a:lnTo>
                    <a:lnTo>
                      <a:pt x="382" y="605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5" name="Freeform 89"/>
              <p:cNvSpPr>
                <a:spLocks/>
              </p:cNvSpPr>
              <p:nvPr/>
            </p:nvSpPr>
            <p:spPr bwMode="auto">
              <a:xfrm>
                <a:off x="2018" y="3028"/>
                <a:ext cx="307" cy="264"/>
              </a:xfrm>
              <a:custGeom>
                <a:avLst/>
                <a:gdLst>
                  <a:gd name="T0" fmla="*/ 0 w 799"/>
                  <a:gd name="T1" fmla="*/ 0 h 686"/>
                  <a:gd name="T2" fmla="*/ 0 w 799"/>
                  <a:gd name="T3" fmla="*/ 0 h 686"/>
                  <a:gd name="T4" fmla="*/ 0 w 799"/>
                  <a:gd name="T5" fmla="*/ 0 h 686"/>
                  <a:gd name="T6" fmla="*/ 0 w 799"/>
                  <a:gd name="T7" fmla="*/ 0 h 686"/>
                  <a:gd name="T8" fmla="*/ 0 w 799"/>
                  <a:gd name="T9" fmla="*/ 0 h 686"/>
                  <a:gd name="T10" fmla="*/ 0 w 799"/>
                  <a:gd name="T11" fmla="*/ 0 h 686"/>
                  <a:gd name="T12" fmla="*/ 0 w 799"/>
                  <a:gd name="T13" fmla="*/ 0 h 686"/>
                  <a:gd name="T14" fmla="*/ 0 w 799"/>
                  <a:gd name="T15" fmla="*/ 0 h 686"/>
                  <a:gd name="T16" fmla="*/ 0 w 799"/>
                  <a:gd name="T17" fmla="*/ 0 h 686"/>
                  <a:gd name="T18" fmla="*/ 0 w 799"/>
                  <a:gd name="T19" fmla="*/ 0 h 686"/>
                  <a:gd name="T20" fmla="*/ 0 w 799"/>
                  <a:gd name="T21" fmla="*/ 0 h 686"/>
                  <a:gd name="T22" fmla="*/ 0 w 799"/>
                  <a:gd name="T23" fmla="*/ 0 h 686"/>
                  <a:gd name="T24" fmla="*/ 0 w 799"/>
                  <a:gd name="T25" fmla="*/ 0 h 686"/>
                  <a:gd name="T26" fmla="*/ 0 w 799"/>
                  <a:gd name="T27" fmla="*/ 0 h 686"/>
                  <a:gd name="T28" fmla="*/ 0 w 799"/>
                  <a:gd name="T29" fmla="*/ 0 h 686"/>
                  <a:gd name="T30" fmla="*/ 0 w 799"/>
                  <a:gd name="T31" fmla="*/ 0 h 686"/>
                  <a:gd name="T32" fmla="*/ 0 w 799"/>
                  <a:gd name="T33" fmla="*/ 0 h 686"/>
                  <a:gd name="T34" fmla="*/ 0 w 799"/>
                  <a:gd name="T35" fmla="*/ 0 h 686"/>
                  <a:gd name="T36" fmla="*/ 0 w 799"/>
                  <a:gd name="T37" fmla="*/ 0 h 686"/>
                  <a:gd name="T38" fmla="*/ 0 w 799"/>
                  <a:gd name="T39" fmla="*/ 0 h 686"/>
                  <a:gd name="T40" fmla="*/ 0 w 799"/>
                  <a:gd name="T41" fmla="*/ 0 h 686"/>
                  <a:gd name="T42" fmla="*/ 0 w 799"/>
                  <a:gd name="T43" fmla="*/ 0 h 686"/>
                  <a:gd name="T44" fmla="*/ 0 w 799"/>
                  <a:gd name="T45" fmla="*/ 0 h 686"/>
                  <a:gd name="T46" fmla="*/ 0 w 799"/>
                  <a:gd name="T47" fmla="*/ 0 h 686"/>
                  <a:gd name="T48" fmla="*/ 0 w 799"/>
                  <a:gd name="T49" fmla="*/ 0 h 686"/>
                  <a:gd name="T50" fmla="*/ 0 w 799"/>
                  <a:gd name="T51" fmla="*/ 0 h 686"/>
                  <a:gd name="T52" fmla="*/ 0 w 799"/>
                  <a:gd name="T53" fmla="*/ 0 h 686"/>
                  <a:gd name="T54" fmla="*/ 0 w 799"/>
                  <a:gd name="T55" fmla="*/ 0 h 686"/>
                  <a:gd name="T56" fmla="*/ 0 w 799"/>
                  <a:gd name="T57" fmla="*/ 0 h 686"/>
                  <a:gd name="T58" fmla="*/ 0 w 799"/>
                  <a:gd name="T59" fmla="*/ 0 h 686"/>
                  <a:gd name="T60" fmla="*/ 0 w 799"/>
                  <a:gd name="T61" fmla="*/ 0 h 686"/>
                  <a:gd name="T62" fmla="*/ 0 w 799"/>
                  <a:gd name="T63" fmla="*/ 0 h 686"/>
                  <a:gd name="T64" fmla="*/ 0 w 799"/>
                  <a:gd name="T65" fmla="*/ 0 h 686"/>
                  <a:gd name="T66" fmla="*/ 0 w 799"/>
                  <a:gd name="T67" fmla="*/ 0 h 686"/>
                  <a:gd name="T68" fmla="*/ 0 w 799"/>
                  <a:gd name="T69" fmla="*/ 0 h 686"/>
                  <a:gd name="T70" fmla="*/ 0 w 799"/>
                  <a:gd name="T71" fmla="*/ 0 h 686"/>
                  <a:gd name="T72" fmla="*/ 0 w 799"/>
                  <a:gd name="T73" fmla="*/ 0 h 686"/>
                  <a:gd name="T74" fmla="*/ 0 w 799"/>
                  <a:gd name="T75" fmla="*/ 0 h 686"/>
                  <a:gd name="T76" fmla="*/ 0 w 799"/>
                  <a:gd name="T77" fmla="*/ 0 h 686"/>
                  <a:gd name="T78" fmla="*/ 0 w 799"/>
                  <a:gd name="T79" fmla="*/ 0 h 686"/>
                  <a:gd name="T80" fmla="*/ 0 w 799"/>
                  <a:gd name="T81" fmla="*/ 0 h 686"/>
                  <a:gd name="T82" fmla="*/ 0 w 799"/>
                  <a:gd name="T83" fmla="*/ 0 h 686"/>
                  <a:gd name="T84" fmla="*/ 0 w 799"/>
                  <a:gd name="T85" fmla="*/ 0 h 686"/>
                  <a:gd name="T86" fmla="*/ 0 w 799"/>
                  <a:gd name="T87" fmla="*/ 0 h 686"/>
                  <a:gd name="T88" fmla="*/ 0 w 799"/>
                  <a:gd name="T89" fmla="*/ 0 h 686"/>
                  <a:gd name="T90" fmla="*/ 0 w 799"/>
                  <a:gd name="T91" fmla="*/ 0 h 686"/>
                  <a:gd name="T92" fmla="*/ 0 w 799"/>
                  <a:gd name="T93" fmla="*/ 0 h 686"/>
                  <a:gd name="T94" fmla="*/ 0 w 799"/>
                  <a:gd name="T95" fmla="*/ 0 h 686"/>
                  <a:gd name="T96" fmla="*/ 0 w 799"/>
                  <a:gd name="T97" fmla="*/ 0 h 686"/>
                  <a:gd name="T98" fmla="*/ 0 w 799"/>
                  <a:gd name="T99" fmla="*/ 0 h 686"/>
                  <a:gd name="T100" fmla="*/ 0 w 799"/>
                  <a:gd name="T101" fmla="*/ 0 h 6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99"/>
                  <a:gd name="T154" fmla="*/ 0 h 686"/>
                  <a:gd name="T155" fmla="*/ 799 w 799"/>
                  <a:gd name="T156" fmla="*/ 686 h 6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99" h="686">
                    <a:moveTo>
                      <a:pt x="362" y="187"/>
                    </a:moveTo>
                    <a:lnTo>
                      <a:pt x="378" y="181"/>
                    </a:lnTo>
                    <a:lnTo>
                      <a:pt x="406" y="176"/>
                    </a:lnTo>
                    <a:lnTo>
                      <a:pt x="425" y="175"/>
                    </a:lnTo>
                    <a:lnTo>
                      <a:pt x="439" y="172"/>
                    </a:lnTo>
                    <a:lnTo>
                      <a:pt x="458" y="157"/>
                    </a:lnTo>
                    <a:lnTo>
                      <a:pt x="451" y="146"/>
                    </a:lnTo>
                    <a:lnTo>
                      <a:pt x="465" y="119"/>
                    </a:lnTo>
                    <a:lnTo>
                      <a:pt x="480" y="102"/>
                    </a:lnTo>
                    <a:lnTo>
                      <a:pt x="500" y="90"/>
                    </a:lnTo>
                    <a:lnTo>
                      <a:pt x="520" y="92"/>
                    </a:lnTo>
                    <a:lnTo>
                      <a:pt x="531" y="85"/>
                    </a:lnTo>
                    <a:lnTo>
                      <a:pt x="552" y="59"/>
                    </a:lnTo>
                    <a:lnTo>
                      <a:pt x="574" y="19"/>
                    </a:lnTo>
                    <a:lnTo>
                      <a:pt x="588" y="11"/>
                    </a:lnTo>
                    <a:lnTo>
                      <a:pt x="602" y="8"/>
                    </a:lnTo>
                    <a:lnTo>
                      <a:pt x="624" y="10"/>
                    </a:lnTo>
                    <a:lnTo>
                      <a:pt x="649" y="11"/>
                    </a:lnTo>
                    <a:lnTo>
                      <a:pt x="668" y="0"/>
                    </a:lnTo>
                    <a:lnTo>
                      <a:pt x="690" y="22"/>
                    </a:lnTo>
                    <a:lnTo>
                      <a:pt x="705" y="55"/>
                    </a:lnTo>
                    <a:lnTo>
                      <a:pt x="710" y="88"/>
                    </a:lnTo>
                    <a:lnTo>
                      <a:pt x="713" y="103"/>
                    </a:lnTo>
                    <a:lnTo>
                      <a:pt x="757" y="114"/>
                    </a:lnTo>
                    <a:lnTo>
                      <a:pt x="765" y="119"/>
                    </a:lnTo>
                    <a:lnTo>
                      <a:pt x="770" y="131"/>
                    </a:lnTo>
                    <a:lnTo>
                      <a:pt x="767" y="170"/>
                    </a:lnTo>
                    <a:lnTo>
                      <a:pt x="771" y="196"/>
                    </a:lnTo>
                    <a:lnTo>
                      <a:pt x="785" y="251"/>
                    </a:lnTo>
                    <a:lnTo>
                      <a:pt x="799" y="270"/>
                    </a:lnTo>
                    <a:lnTo>
                      <a:pt x="787" y="273"/>
                    </a:lnTo>
                    <a:lnTo>
                      <a:pt x="781" y="277"/>
                    </a:lnTo>
                    <a:lnTo>
                      <a:pt x="752" y="299"/>
                    </a:lnTo>
                    <a:lnTo>
                      <a:pt x="752" y="331"/>
                    </a:lnTo>
                    <a:lnTo>
                      <a:pt x="743" y="349"/>
                    </a:lnTo>
                    <a:lnTo>
                      <a:pt x="730" y="356"/>
                    </a:lnTo>
                    <a:lnTo>
                      <a:pt x="718" y="343"/>
                    </a:lnTo>
                    <a:lnTo>
                      <a:pt x="707" y="343"/>
                    </a:lnTo>
                    <a:lnTo>
                      <a:pt x="705" y="358"/>
                    </a:lnTo>
                    <a:lnTo>
                      <a:pt x="696" y="364"/>
                    </a:lnTo>
                    <a:lnTo>
                      <a:pt x="682" y="357"/>
                    </a:lnTo>
                    <a:lnTo>
                      <a:pt x="665" y="350"/>
                    </a:lnTo>
                    <a:lnTo>
                      <a:pt x="646" y="349"/>
                    </a:lnTo>
                    <a:lnTo>
                      <a:pt x="639" y="361"/>
                    </a:lnTo>
                    <a:lnTo>
                      <a:pt x="650" y="371"/>
                    </a:lnTo>
                    <a:lnTo>
                      <a:pt x="660" y="379"/>
                    </a:lnTo>
                    <a:lnTo>
                      <a:pt x="658" y="390"/>
                    </a:lnTo>
                    <a:lnTo>
                      <a:pt x="650" y="400"/>
                    </a:lnTo>
                    <a:lnTo>
                      <a:pt x="649" y="429"/>
                    </a:lnTo>
                    <a:lnTo>
                      <a:pt x="650" y="453"/>
                    </a:lnTo>
                    <a:lnTo>
                      <a:pt x="644" y="482"/>
                    </a:lnTo>
                    <a:lnTo>
                      <a:pt x="663" y="495"/>
                    </a:lnTo>
                    <a:lnTo>
                      <a:pt x="660" y="522"/>
                    </a:lnTo>
                    <a:lnTo>
                      <a:pt x="646" y="538"/>
                    </a:lnTo>
                    <a:lnTo>
                      <a:pt x="627" y="556"/>
                    </a:lnTo>
                    <a:lnTo>
                      <a:pt x="614" y="582"/>
                    </a:lnTo>
                    <a:lnTo>
                      <a:pt x="599" y="590"/>
                    </a:lnTo>
                    <a:lnTo>
                      <a:pt x="586" y="607"/>
                    </a:lnTo>
                    <a:lnTo>
                      <a:pt x="585" y="642"/>
                    </a:lnTo>
                    <a:lnTo>
                      <a:pt x="564" y="677"/>
                    </a:lnTo>
                    <a:lnTo>
                      <a:pt x="552" y="685"/>
                    </a:lnTo>
                    <a:lnTo>
                      <a:pt x="544" y="686"/>
                    </a:lnTo>
                    <a:lnTo>
                      <a:pt x="503" y="670"/>
                    </a:lnTo>
                    <a:lnTo>
                      <a:pt x="490" y="670"/>
                    </a:lnTo>
                    <a:lnTo>
                      <a:pt x="483" y="669"/>
                    </a:lnTo>
                    <a:lnTo>
                      <a:pt x="461" y="652"/>
                    </a:lnTo>
                    <a:lnTo>
                      <a:pt x="450" y="648"/>
                    </a:lnTo>
                    <a:lnTo>
                      <a:pt x="420" y="647"/>
                    </a:lnTo>
                    <a:lnTo>
                      <a:pt x="415" y="624"/>
                    </a:lnTo>
                    <a:lnTo>
                      <a:pt x="412" y="615"/>
                    </a:lnTo>
                    <a:lnTo>
                      <a:pt x="406" y="613"/>
                    </a:lnTo>
                    <a:lnTo>
                      <a:pt x="379" y="620"/>
                    </a:lnTo>
                    <a:lnTo>
                      <a:pt x="360" y="622"/>
                    </a:lnTo>
                    <a:lnTo>
                      <a:pt x="343" y="615"/>
                    </a:lnTo>
                    <a:lnTo>
                      <a:pt x="324" y="601"/>
                    </a:lnTo>
                    <a:lnTo>
                      <a:pt x="307" y="590"/>
                    </a:lnTo>
                    <a:lnTo>
                      <a:pt x="305" y="582"/>
                    </a:lnTo>
                    <a:lnTo>
                      <a:pt x="309" y="578"/>
                    </a:lnTo>
                    <a:lnTo>
                      <a:pt x="320" y="575"/>
                    </a:lnTo>
                    <a:lnTo>
                      <a:pt x="324" y="569"/>
                    </a:lnTo>
                    <a:lnTo>
                      <a:pt x="324" y="565"/>
                    </a:lnTo>
                    <a:lnTo>
                      <a:pt x="312" y="549"/>
                    </a:lnTo>
                    <a:lnTo>
                      <a:pt x="298" y="549"/>
                    </a:lnTo>
                    <a:lnTo>
                      <a:pt x="291" y="550"/>
                    </a:lnTo>
                    <a:lnTo>
                      <a:pt x="287" y="561"/>
                    </a:lnTo>
                    <a:lnTo>
                      <a:pt x="277" y="564"/>
                    </a:lnTo>
                    <a:lnTo>
                      <a:pt x="268" y="561"/>
                    </a:lnTo>
                    <a:lnTo>
                      <a:pt x="243" y="547"/>
                    </a:lnTo>
                    <a:lnTo>
                      <a:pt x="236" y="549"/>
                    </a:lnTo>
                    <a:lnTo>
                      <a:pt x="230" y="558"/>
                    </a:lnTo>
                    <a:lnTo>
                      <a:pt x="224" y="571"/>
                    </a:lnTo>
                    <a:lnTo>
                      <a:pt x="213" y="578"/>
                    </a:lnTo>
                    <a:lnTo>
                      <a:pt x="207" y="578"/>
                    </a:lnTo>
                    <a:lnTo>
                      <a:pt x="189" y="565"/>
                    </a:lnTo>
                    <a:lnTo>
                      <a:pt x="183" y="565"/>
                    </a:lnTo>
                    <a:lnTo>
                      <a:pt x="163" y="576"/>
                    </a:lnTo>
                    <a:lnTo>
                      <a:pt x="145" y="575"/>
                    </a:lnTo>
                    <a:lnTo>
                      <a:pt x="131" y="583"/>
                    </a:lnTo>
                    <a:lnTo>
                      <a:pt x="117" y="589"/>
                    </a:lnTo>
                    <a:lnTo>
                      <a:pt x="109" y="589"/>
                    </a:lnTo>
                    <a:lnTo>
                      <a:pt x="105" y="586"/>
                    </a:lnTo>
                    <a:lnTo>
                      <a:pt x="98" y="579"/>
                    </a:lnTo>
                    <a:lnTo>
                      <a:pt x="97" y="572"/>
                    </a:lnTo>
                    <a:lnTo>
                      <a:pt x="97" y="546"/>
                    </a:lnTo>
                    <a:lnTo>
                      <a:pt x="97" y="540"/>
                    </a:lnTo>
                    <a:lnTo>
                      <a:pt x="91" y="533"/>
                    </a:lnTo>
                    <a:lnTo>
                      <a:pt x="76" y="533"/>
                    </a:lnTo>
                    <a:lnTo>
                      <a:pt x="78" y="522"/>
                    </a:lnTo>
                    <a:lnTo>
                      <a:pt x="86" y="506"/>
                    </a:lnTo>
                    <a:lnTo>
                      <a:pt x="86" y="496"/>
                    </a:lnTo>
                    <a:lnTo>
                      <a:pt x="81" y="489"/>
                    </a:lnTo>
                    <a:lnTo>
                      <a:pt x="73" y="485"/>
                    </a:lnTo>
                    <a:lnTo>
                      <a:pt x="56" y="485"/>
                    </a:lnTo>
                    <a:lnTo>
                      <a:pt x="40" y="484"/>
                    </a:lnTo>
                    <a:lnTo>
                      <a:pt x="40" y="478"/>
                    </a:lnTo>
                    <a:lnTo>
                      <a:pt x="42" y="469"/>
                    </a:lnTo>
                    <a:lnTo>
                      <a:pt x="42" y="462"/>
                    </a:lnTo>
                    <a:lnTo>
                      <a:pt x="37" y="456"/>
                    </a:lnTo>
                    <a:lnTo>
                      <a:pt x="28" y="455"/>
                    </a:lnTo>
                    <a:lnTo>
                      <a:pt x="9" y="455"/>
                    </a:lnTo>
                    <a:lnTo>
                      <a:pt x="1" y="449"/>
                    </a:lnTo>
                    <a:lnTo>
                      <a:pt x="0" y="442"/>
                    </a:lnTo>
                    <a:lnTo>
                      <a:pt x="0" y="436"/>
                    </a:lnTo>
                    <a:lnTo>
                      <a:pt x="6" y="433"/>
                    </a:lnTo>
                    <a:lnTo>
                      <a:pt x="12" y="414"/>
                    </a:lnTo>
                    <a:lnTo>
                      <a:pt x="23" y="415"/>
                    </a:lnTo>
                    <a:lnTo>
                      <a:pt x="42" y="409"/>
                    </a:lnTo>
                    <a:lnTo>
                      <a:pt x="59" y="419"/>
                    </a:lnTo>
                    <a:lnTo>
                      <a:pt x="72" y="418"/>
                    </a:lnTo>
                    <a:lnTo>
                      <a:pt x="103" y="400"/>
                    </a:lnTo>
                    <a:lnTo>
                      <a:pt x="103" y="386"/>
                    </a:lnTo>
                    <a:lnTo>
                      <a:pt x="92" y="371"/>
                    </a:lnTo>
                    <a:lnTo>
                      <a:pt x="87" y="360"/>
                    </a:lnTo>
                    <a:lnTo>
                      <a:pt x="92" y="350"/>
                    </a:lnTo>
                    <a:lnTo>
                      <a:pt x="102" y="342"/>
                    </a:lnTo>
                    <a:lnTo>
                      <a:pt x="113" y="338"/>
                    </a:lnTo>
                    <a:lnTo>
                      <a:pt x="125" y="338"/>
                    </a:lnTo>
                    <a:lnTo>
                      <a:pt x="139" y="340"/>
                    </a:lnTo>
                    <a:lnTo>
                      <a:pt x="153" y="339"/>
                    </a:lnTo>
                    <a:lnTo>
                      <a:pt x="169" y="323"/>
                    </a:lnTo>
                    <a:lnTo>
                      <a:pt x="175" y="317"/>
                    </a:lnTo>
                    <a:lnTo>
                      <a:pt x="188" y="309"/>
                    </a:lnTo>
                    <a:lnTo>
                      <a:pt x="193" y="299"/>
                    </a:lnTo>
                    <a:lnTo>
                      <a:pt x="193" y="284"/>
                    </a:lnTo>
                    <a:lnTo>
                      <a:pt x="191" y="273"/>
                    </a:lnTo>
                    <a:lnTo>
                      <a:pt x="197" y="265"/>
                    </a:lnTo>
                    <a:lnTo>
                      <a:pt x="205" y="256"/>
                    </a:lnTo>
                    <a:lnTo>
                      <a:pt x="216" y="223"/>
                    </a:lnTo>
                    <a:lnTo>
                      <a:pt x="251" y="227"/>
                    </a:lnTo>
                    <a:lnTo>
                      <a:pt x="269" y="219"/>
                    </a:lnTo>
                    <a:lnTo>
                      <a:pt x="285" y="196"/>
                    </a:lnTo>
                    <a:lnTo>
                      <a:pt x="318" y="200"/>
                    </a:lnTo>
                    <a:lnTo>
                      <a:pt x="335" y="196"/>
                    </a:lnTo>
                    <a:lnTo>
                      <a:pt x="362" y="187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6" name="Freeform 90"/>
              <p:cNvSpPr>
                <a:spLocks/>
              </p:cNvSpPr>
              <p:nvPr/>
            </p:nvSpPr>
            <p:spPr bwMode="auto">
              <a:xfrm>
                <a:off x="1552" y="3151"/>
                <a:ext cx="367" cy="285"/>
              </a:xfrm>
              <a:custGeom>
                <a:avLst/>
                <a:gdLst>
                  <a:gd name="T0" fmla="*/ 0 w 955"/>
                  <a:gd name="T1" fmla="*/ 0 h 742"/>
                  <a:gd name="T2" fmla="*/ 0 w 955"/>
                  <a:gd name="T3" fmla="*/ 0 h 742"/>
                  <a:gd name="T4" fmla="*/ 0 w 955"/>
                  <a:gd name="T5" fmla="*/ 0 h 742"/>
                  <a:gd name="T6" fmla="*/ 0 w 955"/>
                  <a:gd name="T7" fmla="*/ 0 h 742"/>
                  <a:gd name="T8" fmla="*/ 0 w 955"/>
                  <a:gd name="T9" fmla="*/ 0 h 742"/>
                  <a:gd name="T10" fmla="*/ 0 w 955"/>
                  <a:gd name="T11" fmla="*/ 0 h 742"/>
                  <a:gd name="T12" fmla="*/ 0 w 955"/>
                  <a:gd name="T13" fmla="*/ 0 h 742"/>
                  <a:gd name="T14" fmla="*/ 0 w 955"/>
                  <a:gd name="T15" fmla="*/ 0 h 742"/>
                  <a:gd name="T16" fmla="*/ 0 w 955"/>
                  <a:gd name="T17" fmla="*/ 0 h 742"/>
                  <a:gd name="T18" fmla="*/ 0 w 955"/>
                  <a:gd name="T19" fmla="*/ 0 h 742"/>
                  <a:gd name="T20" fmla="*/ 0 w 955"/>
                  <a:gd name="T21" fmla="*/ 0 h 742"/>
                  <a:gd name="T22" fmla="*/ 0 w 955"/>
                  <a:gd name="T23" fmla="*/ 0 h 742"/>
                  <a:gd name="T24" fmla="*/ 0 w 955"/>
                  <a:gd name="T25" fmla="*/ 0 h 742"/>
                  <a:gd name="T26" fmla="*/ 0 w 955"/>
                  <a:gd name="T27" fmla="*/ 0 h 742"/>
                  <a:gd name="T28" fmla="*/ 0 w 955"/>
                  <a:gd name="T29" fmla="*/ 0 h 742"/>
                  <a:gd name="T30" fmla="*/ 0 w 955"/>
                  <a:gd name="T31" fmla="*/ 0 h 742"/>
                  <a:gd name="T32" fmla="*/ 0 w 955"/>
                  <a:gd name="T33" fmla="*/ 0 h 742"/>
                  <a:gd name="T34" fmla="*/ 0 w 955"/>
                  <a:gd name="T35" fmla="*/ 0 h 742"/>
                  <a:gd name="T36" fmla="*/ 0 w 955"/>
                  <a:gd name="T37" fmla="*/ 0 h 742"/>
                  <a:gd name="T38" fmla="*/ 0 w 955"/>
                  <a:gd name="T39" fmla="*/ 0 h 742"/>
                  <a:gd name="T40" fmla="*/ 0 w 955"/>
                  <a:gd name="T41" fmla="*/ 0 h 742"/>
                  <a:gd name="T42" fmla="*/ 0 w 955"/>
                  <a:gd name="T43" fmla="*/ 0 h 742"/>
                  <a:gd name="T44" fmla="*/ 0 w 955"/>
                  <a:gd name="T45" fmla="*/ 0 h 742"/>
                  <a:gd name="T46" fmla="*/ 0 w 955"/>
                  <a:gd name="T47" fmla="*/ 0 h 742"/>
                  <a:gd name="T48" fmla="*/ 0 w 955"/>
                  <a:gd name="T49" fmla="*/ 0 h 742"/>
                  <a:gd name="T50" fmla="*/ 0 w 955"/>
                  <a:gd name="T51" fmla="*/ 0 h 742"/>
                  <a:gd name="T52" fmla="*/ 0 w 955"/>
                  <a:gd name="T53" fmla="*/ 0 h 742"/>
                  <a:gd name="T54" fmla="*/ 0 w 955"/>
                  <a:gd name="T55" fmla="*/ 0 h 742"/>
                  <a:gd name="T56" fmla="*/ 0 w 955"/>
                  <a:gd name="T57" fmla="*/ 0 h 742"/>
                  <a:gd name="T58" fmla="*/ 0 w 955"/>
                  <a:gd name="T59" fmla="*/ 0 h 742"/>
                  <a:gd name="T60" fmla="*/ 0 w 955"/>
                  <a:gd name="T61" fmla="*/ 0 h 742"/>
                  <a:gd name="T62" fmla="*/ 0 w 955"/>
                  <a:gd name="T63" fmla="*/ 0 h 742"/>
                  <a:gd name="T64" fmla="*/ 0 w 955"/>
                  <a:gd name="T65" fmla="*/ 0 h 742"/>
                  <a:gd name="T66" fmla="*/ 0 w 955"/>
                  <a:gd name="T67" fmla="*/ 0 h 742"/>
                  <a:gd name="T68" fmla="*/ 0 w 955"/>
                  <a:gd name="T69" fmla="*/ 0 h 742"/>
                  <a:gd name="T70" fmla="*/ 0 w 955"/>
                  <a:gd name="T71" fmla="*/ 0 h 742"/>
                  <a:gd name="T72" fmla="*/ 0 w 955"/>
                  <a:gd name="T73" fmla="*/ 0 h 742"/>
                  <a:gd name="T74" fmla="*/ 0 w 955"/>
                  <a:gd name="T75" fmla="*/ 0 h 742"/>
                  <a:gd name="T76" fmla="*/ 0 w 955"/>
                  <a:gd name="T77" fmla="*/ 0 h 742"/>
                  <a:gd name="T78" fmla="*/ 0 w 955"/>
                  <a:gd name="T79" fmla="*/ 0 h 742"/>
                  <a:gd name="T80" fmla="*/ 0 w 955"/>
                  <a:gd name="T81" fmla="*/ 0 h 742"/>
                  <a:gd name="T82" fmla="*/ 0 w 955"/>
                  <a:gd name="T83" fmla="*/ 0 h 742"/>
                  <a:gd name="T84" fmla="*/ 0 w 955"/>
                  <a:gd name="T85" fmla="*/ 0 h 742"/>
                  <a:gd name="T86" fmla="*/ 0 w 955"/>
                  <a:gd name="T87" fmla="*/ 0 h 742"/>
                  <a:gd name="T88" fmla="*/ 0 w 955"/>
                  <a:gd name="T89" fmla="*/ 0 h 742"/>
                  <a:gd name="T90" fmla="*/ 0 w 955"/>
                  <a:gd name="T91" fmla="*/ 0 h 742"/>
                  <a:gd name="T92" fmla="*/ 0 w 955"/>
                  <a:gd name="T93" fmla="*/ 0 h 742"/>
                  <a:gd name="T94" fmla="*/ 0 w 955"/>
                  <a:gd name="T95" fmla="*/ 0 h 742"/>
                  <a:gd name="T96" fmla="*/ 0 w 955"/>
                  <a:gd name="T97" fmla="*/ 0 h 742"/>
                  <a:gd name="T98" fmla="*/ 0 w 955"/>
                  <a:gd name="T99" fmla="*/ 0 h 742"/>
                  <a:gd name="T100" fmla="*/ 0 w 955"/>
                  <a:gd name="T101" fmla="*/ 0 h 7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5"/>
                  <a:gd name="T154" fmla="*/ 0 h 742"/>
                  <a:gd name="T155" fmla="*/ 955 w 955"/>
                  <a:gd name="T156" fmla="*/ 742 h 7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5" h="742">
                    <a:moveTo>
                      <a:pt x="483" y="104"/>
                    </a:moveTo>
                    <a:lnTo>
                      <a:pt x="489" y="112"/>
                    </a:lnTo>
                    <a:lnTo>
                      <a:pt x="503" y="112"/>
                    </a:lnTo>
                    <a:lnTo>
                      <a:pt x="517" y="95"/>
                    </a:lnTo>
                    <a:lnTo>
                      <a:pt x="517" y="81"/>
                    </a:lnTo>
                    <a:lnTo>
                      <a:pt x="520" y="77"/>
                    </a:lnTo>
                    <a:lnTo>
                      <a:pt x="525" y="80"/>
                    </a:lnTo>
                    <a:lnTo>
                      <a:pt x="528" y="91"/>
                    </a:lnTo>
                    <a:lnTo>
                      <a:pt x="530" y="109"/>
                    </a:lnTo>
                    <a:lnTo>
                      <a:pt x="528" y="119"/>
                    </a:lnTo>
                    <a:lnTo>
                      <a:pt x="536" y="124"/>
                    </a:lnTo>
                    <a:lnTo>
                      <a:pt x="547" y="126"/>
                    </a:lnTo>
                    <a:lnTo>
                      <a:pt x="556" y="121"/>
                    </a:lnTo>
                    <a:lnTo>
                      <a:pt x="563" y="116"/>
                    </a:lnTo>
                    <a:lnTo>
                      <a:pt x="564" y="94"/>
                    </a:lnTo>
                    <a:lnTo>
                      <a:pt x="585" y="93"/>
                    </a:lnTo>
                    <a:lnTo>
                      <a:pt x="577" y="116"/>
                    </a:lnTo>
                    <a:lnTo>
                      <a:pt x="586" y="130"/>
                    </a:lnTo>
                    <a:lnTo>
                      <a:pt x="593" y="131"/>
                    </a:lnTo>
                    <a:lnTo>
                      <a:pt x="597" y="128"/>
                    </a:lnTo>
                    <a:lnTo>
                      <a:pt x="600" y="121"/>
                    </a:lnTo>
                    <a:lnTo>
                      <a:pt x="600" y="113"/>
                    </a:lnTo>
                    <a:lnTo>
                      <a:pt x="602" y="104"/>
                    </a:lnTo>
                    <a:lnTo>
                      <a:pt x="607" y="99"/>
                    </a:lnTo>
                    <a:lnTo>
                      <a:pt x="616" y="98"/>
                    </a:lnTo>
                    <a:lnTo>
                      <a:pt x="621" y="102"/>
                    </a:lnTo>
                    <a:lnTo>
                      <a:pt x="625" y="120"/>
                    </a:lnTo>
                    <a:lnTo>
                      <a:pt x="635" y="126"/>
                    </a:lnTo>
                    <a:lnTo>
                      <a:pt x="652" y="130"/>
                    </a:lnTo>
                    <a:lnTo>
                      <a:pt x="654" y="131"/>
                    </a:lnTo>
                    <a:lnTo>
                      <a:pt x="654" y="141"/>
                    </a:lnTo>
                    <a:lnTo>
                      <a:pt x="651" y="145"/>
                    </a:lnTo>
                    <a:lnTo>
                      <a:pt x="636" y="150"/>
                    </a:lnTo>
                    <a:lnTo>
                      <a:pt x="632" y="155"/>
                    </a:lnTo>
                    <a:lnTo>
                      <a:pt x="633" y="159"/>
                    </a:lnTo>
                    <a:lnTo>
                      <a:pt x="641" y="164"/>
                    </a:lnTo>
                    <a:lnTo>
                      <a:pt x="654" y="167"/>
                    </a:lnTo>
                    <a:lnTo>
                      <a:pt x="679" y="201"/>
                    </a:lnTo>
                    <a:lnTo>
                      <a:pt x="687" y="210"/>
                    </a:lnTo>
                    <a:lnTo>
                      <a:pt x="716" y="206"/>
                    </a:lnTo>
                    <a:lnTo>
                      <a:pt x="723" y="203"/>
                    </a:lnTo>
                    <a:lnTo>
                      <a:pt x="731" y="181"/>
                    </a:lnTo>
                    <a:lnTo>
                      <a:pt x="759" y="189"/>
                    </a:lnTo>
                    <a:lnTo>
                      <a:pt x="762" y="197"/>
                    </a:lnTo>
                    <a:lnTo>
                      <a:pt x="759" y="204"/>
                    </a:lnTo>
                    <a:lnTo>
                      <a:pt x="765" y="210"/>
                    </a:lnTo>
                    <a:lnTo>
                      <a:pt x="771" y="219"/>
                    </a:lnTo>
                    <a:lnTo>
                      <a:pt x="781" y="241"/>
                    </a:lnTo>
                    <a:lnTo>
                      <a:pt x="789" y="250"/>
                    </a:lnTo>
                    <a:lnTo>
                      <a:pt x="800" y="272"/>
                    </a:lnTo>
                    <a:lnTo>
                      <a:pt x="795" y="276"/>
                    </a:lnTo>
                    <a:lnTo>
                      <a:pt x="796" y="283"/>
                    </a:lnTo>
                    <a:lnTo>
                      <a:pt x="815" y="281"/>
                    </a:lnTo>
                    <a:lnTo>
                      <a:pt x="820" y="298"/>
                    </a:lnTo>
                    <a:lnTo>
                      <a:pt x="829" y="299"/>
                    </a:lnTo>
                    <a:lnTo>
                      <a:pt x="829" y="288"/>
                    </a:lnTo>
                    <a:lnTo>
                      <a:pt x="845" y="287"/>
                    </a:lnTo>
                    <a:lnTo>
                      <a:pt x="850" y="299"/>
                    </a:lnTo>
                    <a:lnTo>
                      <a:pt x="853" y="301"/>
                    </a:lnTo>
                    <a:lnTo>
                      <a:pt x="856" y="308"/>
                    </a:lnTo>
                    <a:lnTo>
                      <a:pt x="865" y="313"/>
                    </a:lnTo>
                    <a:lnTo>
                      <a:pt x="872" y="328"/>
                    </a:lnTo>
                    <a:lnTo>
                      <a:pt x="876" y="341"/>
                    </a:lnTo>
                    <a:lnTo>
                      <a:pt x="880" y="345"/>
                    </a:lnTo>
                    <a:lnTo>
                      <a:pt x="900" y="343"/>
                    </a:lnTo>
                    <a:lnTo>
                      <a:pt x="916" y="346"/>
                    </a:lnTo>
                    <a:lnTo>
                      <a:pt x="939" y="350"/>
                    </a:lnTo>
                    <a:lnTo>
                      <a:pt x="949" y="363"/>
                    </a:lnTo>
                    <a:lnTo>
                      <a:pt x="955" y="368"/>
                    </a:lnTo>
                    <a:lnTo>
                      <a:pt x="931" y="385"/>
                    </a:lnTo>
                    <a:lnTo>
                      <a:pt x="914" y="390"/>
                    </a:lnTo>
                    <a:lnTo>
                      <a:pt x="908" y="408"/>
                    </a:lnTo>
                    <a:lnTo>
                      <a:pt x="894" y="415"/>
                    </a:lnTo>
                    <a:lnTo>
                      <a:pt x="895" y="448"/>
                    </a:lnTo>
                    <a:lnTo>
                      <a:pt x="902" y="466"/>
                    </a:lnTo>
                    <a:lnTo>
                      <a:pt x="900" y="473"/>
                    </a:lnTo>
                    <a:lnTo>
                      <a:pt x="878" y="484"/>
                    </a:lnTo>
                    <a:lnTo>
                      <a:pt x="883" y="512"/>
                    </a:lnTo>
                    <a:lnTo>
                      <a:pt x="878" y="514"/>
                    </a:lnTo>
                    <a:lnTo>
                      <a:pt x="870" y="514"/>
                    </a:lnTo>
                    <a:lnTo>
                      <a:pt x="853" y="512"/>
                    </a:lnTo>
                    <a:lnTo>
                      <a:pt x="839" y="516"/>
                    </a:lnTo>
                    <a:lnTo>
                      <a:pt x="826" y="532"/>
                    </a:lnTo>
                    <a:lnTo>
                      <a:pt x="815" y="565"/>
                    </a:lnTo>
                    <a:lnTo>
                      <a:pt x="807" y="581"/>
                    </a:lnTo>
                    <a:lnTo>
                      <a:pt x="795" y="589"/>
                    </a:lnTo>
                    <a:lnTo>
                      <a:pt x="778" y="593"/>
                    </a:lnTo>
                    <a:lnTo>
                      <a:pt x="764" y="593"/>
                    </a:lnTo>
                    <a:lnTo>
                      <a:pt x="756" y="589"/>
                    </a:lnTo>
                    <a:lnTo>
                      <a:pt x="746" y="572"/>
                    </a:lnTo>
                    <a:lnTo>
                      <a:pt x="727" y="565"/>
                    </a:lnTo>
                    <a:lnTo>
                      <a:pt x="701" y="575"/>
                    </a:lnTo>
                    <a:lnTo>
                      <a:pt x="680" y="593"/>
                    </a:lnTo>
                    <a:lnTo>
                      <a:pt x="673" y="601"/>
                    </a:lnTo>
                    <a:lnTo>
                      <a:pt x="677" y="634"/>
                    </a:lnTo>
                    <a:lnTo>
                      <a:pt x="662" y="630"/>
                    </a:lnTo>
                    <a:lnTo>
                      <a:pt x="622" y="636"/>
                    </a:lnTo>
                    <a:lnTo>
                      <a:pt x="571" y="640"/>
                    </a:lnTo>
                    <a:lnTo>
                      <a:pt x="506" y="634"/>
                    </a:lnTo>
                    <a:lnTo>
                      <a:pt x="483" y="636"/>
                    </a:lnTo>
                    <a:lnTo>
                      <a:pt x="458" y="645"/>
                    </a:lnTo>
                    <a:lnTo>
                      <a:pt x="422" y="666"/>
                    </a:lnTo>
                    <a:lnTo>
                      <a:pt x="404" y="666"/>
                    </a:lnTo>
                    <a:lnTo>
                      <a:pt x="367" y="645"/>
                    </a:lnTo>
                    <a:lnTo>
                      <a:pt x="349" y="647"/>
                    </a:lnTo>
                    <a:lnTo>
                      <a:pt x="331" y="655"/>
                    </a:lnTo>
                    <a:lnTo>
                      <a:pt x="323" y="659"/>
                    </a:lnTo>
                    <a:lnTo>
                      <a:pt x="307" y="672"/>
                    </a:lnTo>
                    <a:lnTo>
                      <a:pt x="298" y="685"/>
                    </a:lnTo>
                    <a:lnTo>
                      <a:pt x="288" y="700"/>
                    </a:lnTo>
                    <a:lnTo>
                      <a:pt x="271" y="706"/>
                    </a:lnTo>
                    <a:lnTo>
                      <a:pt x="266" y="716"/>
                    </a:lnTo>
                    <a:lnTo>
                      <a:pt x="248" y="738"/>
                    </a:lnTo>
                    <a:lnTo>
                      <a:pt x="237" y="742"/>
                    </a:lnTo>
                    <a:lnTo>
                      <a:pt x="226" y="742"/>
                    </a:lnTo>
                    <a:lnTo>
                      <a:pt x="210" y="734"/>
                    </a:lnTo>
                    <a:lnTo>
                      <a:pt x="182" y="724"/>
                    </a:lnTo>
                    <a:lnTo>
                      <a:pt x="171" y="724"/>
                    </a:lnTo>
                    <a:lnTo>
                      <a:pt x="146" y="728"/>
                    </a:lnTo>
                    <a:lnTo>
                      <a:pt x="127" y="731"/>
                    </a:lnTo>
                    <a:lnTo>
                      <a:pt x="110" y="725"/>
                    </a:lnTo>
                    <a:lnTo>
                      <a:pt x="88" y="714"/>
                    </a:lnTo>
                    <a:lnTo>
                      <a:pt x="64" y="689"/>
                    </a:lnTo>
                    <a:lnTo>
                      <a:pt x="37" y="648"/>
                    </a:lnTo>
                    <a:lnTo>
                      <a:pt x="1" y="609"/>
                    </a:lnTo>
                    <a:lnTo>
                      <a:pt x="0" y="604"/>
                    </a:lnTo>
                    <a:lnTo>
                      <a:pt x="0" y="597"/>
                    </a:lnTo>
                    <a:lnTo>
                      <a:pt x="12" y="578"/>
                    </a:lnTo>
                    <a:lnTo>
                      <a:pt x="11" y="554"/>
                    </a:lnTo>
                    <a:lnTo>
                      <a:pt x="9" y="525"/>
                    </a:lnTo>
                    <a:lnTo>
                      <a:pt x="23" y="503"/>
                    </a:lnTo>
                    <a:lnTo>
                      <a:pt x="36" y="480"/>
                    </a:lnTo>
                    <a:lnTo>
                      <a:pt x="37" y="461"/>
                    </a:lnTo>
                    <a:lnTo>
                      <a:pt x="31" y="450"/>
                    </a:lnTo>
                    <a:lnTo>
                      <a:pt x="15" y="428"/>
                    </a:lnTo>
                    <a:lnTo>
                      <a:pt x="14" y="414"/>
                    </a:lnTo>
                    <a:lnTo>
                      <a:pt x="19" y="389"/>
                    </a:lnTo>
                    <a:lnTo>
                      <a:pt x="19" y="342"/>
                    </a:lnTo>
                    <a:lnTo>
                      <a:pt x="25" y="246"/>
                    </a:lnTo>
                    <a:lnTo>
                      <a:pt x="37" y="223"/>
                    </a:lnTo>
                    <a:lnTo>
                      <a:pt x="66" y="219"/>
                    </a:lnTo>
                    <a:lnTo>
                      <a:pt x="75" y="241"/>
                    </a:lnTo>
                    <a:lnTo>
                      <a:pt x="86" y="252"/>
                    </a:lnTo>
                    <a:lnTo>
                      <a:pt x="100" y="259"/>
                    </a:lnTo>
                    <a:lnTo>
                      <a:pt x="110" y="258"/>
                    </a:lnTo>
                    <a:lnTo>
                      <a:pt x="135" y="237"/>
                    </a:lnTo>
                    <a:lnTo>
                      <a:pt x="163" y="221"/>
                    </a:lnTo>
                    <a:lnTo>
                      <a:pt x="174" y="214"/>
                    </a:lnTo>
                    <a:lnTo>
                      <a:pt x="182" y="212"/>
                    </a:lnTo>
                    <a:lnTo>
                      <a:pt x="190" y="214"/>
                    </a:lnTo>
                    <a:lnTo>
                      <a:pt x="196" y="233"/>
                    </a:lnTo>
                    <a:lnTo>
                      <a:pt x="200" y="235"/>
                    </a:lnTo>
                    <a:lnTo>
                      <a:pt x="207" y="235"/>
                    </a:lnTo>
                    <a:lnTo>
                      <a:pt x="213" y="225"/>
                    </a:lnTo>
                    <a:lnTo>
                      <a:pt x="221" y="223"/>
                    </a:lnTo>
                    <a:lnTo>
                      <a:pt x="230" y="228"/>
                    </a:lnTo>
                    <a:lnTo>
                      <a:pt x="232" y="236"/>
                    </a:lnTo>
                    <a:lnTo>
                      <a:pt x="230" y="250"/>
                    </a:lnTo>
                    <a:lnTo>
                      <a:pt x="233" y="262"/>
                    </a:lnTo>
                    <a:lnTo>
                      <a:pt x="240" y="268"/>
                    </a:lnTo>
                    <a:lnTo>
                      <a:pt x="263" y="273"/>
                    </a:lnTo>
                    <a:lnTo>
                      <a:pt x="280" y="272"/>
                    </a:lnTo>
                    <a:lnTo>
                      <a:pt x="291" y="266"/>
                    </a:lnTo>
                    <a:lnTo>
                      <a:pt x="291" y="254"/>
                    </a:lnTo>
                    <a:lnTo>
                      <a:pt x="293" y="246"/>
                    </a:lnTo>
                    <a:lnTo>
                      <a:pt x="299" y="243"/>
                    </a:lnTo>
                    <a:lnTo>
                      <a:pt x="317" y="244"/>
                    </a:lnTo>
                    <a:lnTo>
                      <a:pt x="324" y="239"/>
                    </a:lnTo>
                    <a:lnTo>
                      <a:pt x="323" y="233"/>
                    </a:lnTo>
                    <a:lnTo>
                      <a:pt x="313" y="223"/>
                    </a:lnTo>
                    <a:lnTo>
                      <a:pt x="312" y="221"/>
                    </a:lnTo>
                    <a:lnTo>
                      <a:pt x="318" y="212"/>
                    </a:lnTo>
                    <a:lnTo>
                      <a:pt x="321" y="199"/>
                    </a:lnTo>
                    <a:lnTo>
                      <a:pt x="320" y="195"/>
                    </a:lnTo>
                    <a:lnTo>
                      <a:pt x="307" y="190"/>
                    </a:lnTo>
                    <a:lnTo>
                      <a:pt x="306" y="185"/>
                    </a:lnTo>
                    <a:lnTo>
                      <a:pt x="306" y="175"/>
                    </a:lnTo>
                    <a:lnTo>
                      <a:pt x="312" y="155"/>
                    </a:lnTo>
                    <a:lnTo>
                      <a:pt x="309" y="126"/>
                    </a:lnTo>
                    <a:lnTo>
                      <a:pt x="306" y="77"/>
                    </a:lnTo>
                    <a:lnTo>
                      <a:pt x="309" y="57"/>
                    </a:lnTo>
                    <a:lnTo>
                      <a:pt x="302" y="24"/>
                    </a:lnTo>
                    <a:lnTo>
                      <a:pt x="323" y="22"/>
                    </a:lnTo>
                    <a:lnTo>
                      <a:pt x="331" y="11"/>
                    </a:lnTo>
                    <a:lnTo>
                      <a:pt x="332" y="0"/>
                    </a:lnTo>
                    <a:lnTo>
                      <a:pt x="342" y="2"/>
                    </a:lnTo>
                    <a:lnTo>
                      <a:pt x="346" y="14"/>
                    </a:lnTo>
                    <a:lnTo>
                      <a:pt x="362" y="26"/>
                    </a:lnTo>
                    <a:lnTo>
                      <a:pt x="387" y="26"/>
                    </a:lnTo>
                    <a:lnTo>
                      <a:pt x="384" y="43"/>
                    </a:lnTo>
                    <a:lnTo>
                      <a:pt x="368" y="47"/>
                    </a:lnTo>
                    <a:lnTo>
                      <a:pt x="365" y="54"/>
                    </a:lnTo>
                    <a:lnTo>
                      <a:pt x="381" y="62"/>
                    </a:lnTo>
                    <a:lnTo>
                      <a:pt x="382" y="58"/>
                    </a:lnTo>
                    <a:lnTo>
                      <a:pt x="401" y="57"/>
                    </a:lnTo>
                    <a:lnTo>
                      <a:pt x="404" y="47"/>
                    </a:lnTo>
                    <a:lnTo>
                      <a:pt x="403" y="25"/>
                    </a:lnTo>
                    <a:lnTo>
                      <a:pt x="414" y="24"/>
                    </a:lnTo>
                    <a:lnTo>
                      <a:pt x="426" y="33"/>
                    </a:lnTo>
                    <a:lnTo>
                      <a:pt x="440" y="48"/>
                    </a:lnTo>
                    <a:lnTo>
                      <a:pt x="453" y="58"/>
                    </a:lnTo>
                    <a:lnTo>
                      <a:pt x="461" y="66"/>
                    </a:lnTo>
                    <a:lnTo>
                      <a:pt x="462" y="76"/>
                    </a:lnTo>
                    <a:lnTo>
                      <a:pt x="469" y="84"/>
                    </a:lnTo>
                    <a:lnTo>
                      <a:pt x="478" y="91"/>
                    </a:lnTo>
                    <a:lnTo>
                      <a:pt x="483" y="104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7" name="Freeform 91"/>
              <p:cNvSpPr>
                <a:spLocks/>
              </p:cNvSpPr>
              <p:nvPr/>
            </p:nvSpPr>
            <p:spPr bwMode="auto">
              <a:xfrm>
                <a:off x="1628" y="3348"/>
                <a:ext cx="385" cy="286"/>
              </a:xfrm>
              <a:custGeom>
                <a:avLst/>
                <a:gdLst>
                  <a:gd name="T0" fmla="*/ 0 w 1004"/>
                  <a:gd name="T1" fmla="*/ 0 h 744"/>
                  <a:gd name="T2" fmla="*/ 0 w 1004"/>
                  <a:gd name="T3" fmla="*/ 0 h 744"/>
                  <a:gd name="T4" fmla="*/ 0 w 1004"/>
                  <a:gd name="T5" fmla="*/ 0 h 744"/>
                  <a:gd name="T6" fmla="*/ 0 w 1004"/>
                  <a:gd name="T7" fmla="*/ 0 h 744"/>
                  <a:gd name="T8" fmla="*/ 0 w 1004"/>
                  <a:gd name="T9" fmla="*/ 0 h 744"/>
                  <a:gd name="T10" fmla="*/ 0 w 1004"/>
                  <a:gd name="T11" fmla="*/ 0 h 744"/>
                  <a:gd name="T12" fmla="*/ 0 w 1004"/>
                  <a:gd name="T13" fmla="*/ 0 h 744"/>
                  <a:gd name="T14" fmla="*/ 0 w 1004"/>
                  <a:gd name="T15" fmla="*/ 0 h 744"/>
                  <a:gd name="T16" fmla="*/ 0 w 1004"/>
                  <a:gd name="T17" fmla="*/ 0 h 744"/>
                  <a:gd name="T18" fmla="*/ 0 w 1004"/>
                  <a:gd name="T19" fmla="*/ 0 h 744"/>
                  <a:gd name="T20" fmla="*/ 0 w 1004"/>
                  <a:gd name="T21" fmla="*/ 0 h 744"/>
                  <a:gd name="T22" fmla="*/ 0 w 1004"/>
                  <a:gd name="T23" fmla="*/ 0 h 744"/>
                  <a:gd name="T24" fmla="*/ 0 w 1004"/>
                  <a:gd name="T25" fmla="*/ 0 h 744"/>
                  <a:gd name="T26" fmla="*/ 0 w 1004"/>
                  <a:gd name="T27" fmla="*/ 0 h 744"/>
                  <a:gd name="T28" fmla="*/ 0 w 1004"/>
                  <a:gd name="T29" fmla="*/ 0 h 744"/>
                  <a:gd name="T30" fmla="*/ 0 w 1004"/>
                  <a:gd name="T31" fmla="*/ 0 h 744"/>
                  <a:gd name="T32" fmla="*/ 0 w 1004"/>
                  <a:gd name="T33" fmla="*/ 0 h 744"/>
                  <a:gd name="T34" fmla="*/ 0 w 1004"/>
                  <a:gd name="T35" fmla="*/ 0 h 744"/>
                  <a:gd name="T36" fmla="*/ 0 w 1004"/>
                  <a:gd name="T37" fmla="*/ 0 h 744"/>
                  <a:gd name="T38" fmla="*/ 0 w 1004"/>
                  <a:gd name="T39" fmla="*/ 0 h 744"/>
                  <a:gd name="T40" fmla="*/ 0 w 1004"/>
                  <a:gd name="T41" fmla="*/ 0 h 744"/>
                  <a:gd name="T42" fmla="*/ 0 w 1004"/>
                  <a:gd name="T43" fmla="*/ 0 h 744"/>
                  <a:gd name="T44" fmla="*/ 0 w 1004"/>
                  <a:gd name="T45" fmla="*/ 0 h 744"/>
                  <a:gd name="T46" fmla="*/ 0 w 1004"/>
                  <a:gd name="T47" fmla="*/ 0 h 744"/>
                  <a:gd name="T48" fmla="*/ 0 w 1004"/>
                  <a:gd name="T49" fmla="*/ 0 h 744"/>
                  <a:gd name="T50" fmla="*/ 0 w 1004"/>
                  <a:gd name="T51" fmla="*/ 0 h 744"/>
                  <a:gd name="T52" fmla="*/ 0 w 1004"/>
                  <a:gd name="T53" fmla="*/ 0 h 744"/>
                  <a:gd name="T54" fmla="*/ 0 w 1004"/>
                  <a:gd name="T55" fmla="*/ 0 h 744"/>
                  <a:gd name="T56" fmla="*/ 0 w 1004"/>
                  <a:gd name="T57" fmla="*/ 0 h 744"/>
                  <a:gd name="T58" fmla="*/ 0 w 1004"/>
                  <a:gd name="T59" fmla="*/ 0 h 744"/>
                  <a:gd name="T60" fmla="*/ 0 w 1004"/>
                  <a:gd name="T61" fmla="*/ 0 h 744"/>
                  <a:gd name="T62" fmla="*/ 0 w 1004"/>
                  <a:gd name="T63" fmla="*/ 0 h 744"/>
                  <a:gd name="T64" fmla="*/ 0 w 1004"/>
                  <a:gd name="T65" fmla="*/ 0 h 744"/>
                  <a:gd name="T66" fmla="*/ 0 w 1004"/>
                  <a:gd name="T67" fmla="*/ 0 h 744"/>
                  <a:gd name="T68" fmla="*/ 0 w 1004"/>
                  <a:gd name="T69" fmla="*/ 0 h 744"/>
                  <a:gd name="T70" fmla="*/ 0 w 1004"/>
                  <a:gd name="T71" fmla="*/ 0 h 744"/>
                  <a:gd name="T72" fmla="*/ 0 w 1004"/>
                  <a:gd name="T73" fmla="*/ 0 h 744"/>
                  <a:gd name="T74" fmla="*/ 0 w 1004"/>
                  <a:gd name="T75" fmla="*/ 0 h 744"/>
                  <a:gd name="T76" fmla="*/ 0 w 1004"/>
                  <a:gd name="T77" fmla="*/ 0 h 744"/>
                  <a:gd name="T78" fmla="*/ 0 w 1004"/>
                  <a:gd name="T79" fmla="*/ 0 h 744"/>
                  <a:gd name="T80" fmla="*/ 0 w 1004"/>
                  <a:gd name="T81" fmla="*/ 0 h 744"/>
                  <a:gd name="T82" fmla="*/ 0 w 1004"/>
                  <a:gd name="T83" fmla="*/ 0 h 744"/>
                  <a:gd name="T84" fmla="*/ 0 w 1004"/>
                  <a:gd name="T85" fmla="*/ 0 h 744"/>
                  <a:gd name="T86" fmla="*/ 0 w 1004"/>
                  <a:gd name="T87" fmla="*/ 0 h 744"/>
                  <a:gd name="T88" fmla="*/ 0 w 1004"/>
                  <a:gd name="T89" fmla="*/ 0 h 744"/>
                  <a:gd name="T90" fmla="*/ 0 w 1004"/>
                  <a:gd name="T91" fmla="*/ 0 h 744"/>
                  <a:gd name="T92" fmla="*/ 0 w 1004"/>
                  <a:gd name="T93" fmla="*/ 0 h 744"/>
                  <a:gd name="T94" fmla="*/ 0 w 1004"/>
                  <a:gd name="T95" fmla="*/ 0 h 744"/>
                  <a:gd name="T96" fmla="*/ 0 w 1004"/>
                  <a:gd name="T97" fmla="*/ 0 h 744"/>
                  <a:gd name="T98" fmla="*/ 0 w 1004"/>
                  <a:gd name="T99" fmla="*/ 0 h 744"/>
                  <a:gd name="T100" fmla="*/ 0 w 1004"/>
                  <a:gd name="T101" fmla="*/ 0 h 744"/>
                  <a:gd name="T102" fmla="*/ 0 w 1004"/>
                  <a:gd name="T103" fmla="*/ 0 h 744"/>
                  <a:gd name="T104" fmla="*/ 0 w 1004"/>
                  <a:gd name="T105" fmla="*/ 0 h 744"/>
                  <a:gd name="T106" fmla="*/ 0 w 1004"/>
                  <a:gd name="T107" fmla="*/ 0 h 744"/>
                  <a:gd name="T108" fmla="*/ 0 w 1004"/>
                  <a:gd name="T109" fmla="*/ 0 h 744"/>
                  <a:gd name="T110" fmla="*/ 0 w 1004"/>
                  <a:gd name="T111" fmla="*/ 0 h 744"/>
                  <a:gd name="T112" fmla="*/ 0 w 1004"/>
                  <a:gd name="T113" fmla="*/ 0 h 744"/>
                  <a:gd name="T114" fmla="*/ 0 w 1004"/>
                  <a:gd name="T115" fmla="*/ 0 h 7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4"/>
                  <a:gd name="T175" fmla="*/ 0 h 744"/>
                  <a:gd name="T176" fmla="*/ 1004 w 1004"/>
                  <a:gd name="T177" fmla="*/ 744 h 74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4" h="744">
                    <a:moveTo>
                      <a:pt x="752" y="665"/>
                    </a:moveTo>
                    <a:lnTo>
                      <a:pt x="737" y="676"/>
                    </a:lnTo>
                    <a:lnTo>
                      <a:pt x="737" y="681"/>
                    </a:lnTo>
                    <a:lnTo>
                      <a:pt x="739" y="686"/>
                    </a:lnTo>
                    <a:lnTo>
                      <a:pt x="748" y="688"/>
                    </a:lnTo>
                    <a:lnTo>
                      <a:pt x="755" y="694"/>
                    </a:lnTo>
                    <a:lnTo>
                      <a:pt x="755" y="703"/>
                    </a:lnTo>
                    <a:lnTo>
                      <a:pt x="750" y="710"/>
                    </a:lnTo>
                    <a:lnTo>
                      <a:pt x="739" y="719"/>
                    </a:lnTo>
                    <a:lnTo>
                      <a:pt x="726" y="707"/>
                    </a:lnTo>
                    <a:lnTo>
                      <a:pt x="698" y="700"/>
                    </a:lnTo>
                    <a:lnTo>
                      <a:pt x="653" y="703"/>
                    </a:lnTo>
                    <a:lnTo>
                      <a:pt x="621" y="708"/>
                    </a:lnTo>
                    <a:lnTo>
                      <a:pt x="610" y="708"/>
                    </a:lnTo>
                    <a:lnTo>
                      <a:pt x="592" y="704"/>
                    </a:lnTo>
                    <a:lnTo>
                      <a:pt x="570" y="685"/>
                    </a:lnTo>
                    <a:lnTo>
                      <a:pt x="551" y="670"/>
                    </a:lnTo>
                    <a:lnTo>
                      <a:pt x="518" y="649"/>
                    </a:lnTo>
                    <a:lnTo>
                      <a:pt x="498" y="616"/>
                    </a:lnTo>
                    <a:lnTo>
                      <a:pt x="483" y="598"/>
                    </a:lnTo>
                    <a:lnTo>
                      <a:pt x="469" y="590"/>
                    </a:lnTo>
                    <a:lnTo>
                      <a:pt x="460" y="595"/>
                    </a:lnTo>
                    <a:lnTo>
                      <a:pt x="446" y="595"/>
                    </a:lnTo>
                    <a:lnTo>
                      <a:pt x="427" y="591"/>
                    </a:lnTo>
                    <a:lnTo>
                      <a:pt x="418" y="597"/>
                    </a:lnTo>
                    <a:lnTo>
                      <a:pt x="416" y="612"/>
                    </a:lnTo>
                    <a:lnTo>
                      <a:pt x="411" y="627"/>
                    </a:lnTo>
                    <a:lnTo>
                      <a:pt x="416" y="631"/>
                    </a:lnTo>
                    <a:lnTo>
                      <a:pt x="432" y="653"/>
                    </a:lnTo>
                    <a:lnTo>
                      <a:pt x="433" y="663"/>
                    </a:lnTo>
                    <a:lnTo>
                      <a:pt x="428" y="682"/>
                    </a:lnTo>
                    <a:lnTo>
                      <a:pt x="403" y="694"/>
                    </a:lnTo>
                    <a:lnTo>
                      <a:pt x="383" y="699"/>
                    </a:lnTo>
                    <a:lnTo>
                      <a:pt x="369" y="718"/>
                    </a:lnTo>
                    <a:lnTo>
                      <a:pt x="355" y="723"/>
                    </a:lnTo>
                    <a:lnTo>
                      <a:pt x="319" y="744"/>
                    </a:lnTo>
                    <a:lnTo>
                      <a:pt x="303" y="744"/>
                    </a:lnTo>
                    <a:lnTo>
                      <a:pt x="290" y="736"/>
                    </a:lnTo>
                    <a:lnTo>
                      <a:pt x="281" y="723"/>
                    </a:lnTo>
                    <a:lnTo>
                      <a:pt x="273" y="721"/>
                    </a:lnTo>
                    <a:lnTo>
                      <a:pt x="264" y="723"/>
                    </a:lnTo>
                    <a:lnTo>
                      <a:pt x="256" y="723"/>
                    </a:lnTo>
                    <a:lnTo>
                      <a:pt x="239" y="715"/>
                    </a:lnTo>
                    <a:lnTo>
                      <a:pt x="221" y="711"/>
                    </a:lnTo>
                    <a:lnTo>
                      <a:pt x="198" y="683"/>
                    </a:lnTo>
                    <a:lnTo>
                      <a:pt x="206" y="667"/>
                    </a:lnTo>
                    <a:lnTo>
                      <a:pt x="204" y="661"/>
                    </a:lnTo>
                    <a:lnTo>
                      <a:pt x="189" y="642"/>
                    </a:lnTo>
                    <a:lnTo>
                      <a:pt x="206" y="632"/>
                    </a:lnTo>
                    <a:lnTo>
                      <a:pt x="218" y="597"/>
                    </a:lnTo>
                    <a:lnTo>
                      <a:pt x="215" y="576"/>
                    </a:lnTo>
                    <a:lnTo>
                      <a:pt x="204" y="552"/>
                    </a:lnTo>
                    <a:lnTo>
                      <a:pt x="204" y="537"/>
                    </a:lnTo>
                    <a:lnTo>
                      <a:pt x="214" y="496"/>
                    </a:lnTo>
                    <a:lnTo>
                      <a:pt x="185" y="477"/>
                    </a:lnTo>
                    <a:lnTo>
                      <a:pt x="156" y="459"/>
                    </a:lnTo>
                    <a:lnTo>
                      <a:pt x="132" y="456"/>
                    </a:lnTo>
                    <a:lnTo>
                      <a:pt x="76" y="460"/>
                    </a:lnTo>
                    <a:lnTo>
                      <a:pt x="49" y="463"/>
                    </a:lnTo>
                    <a:lnTo>
                      <a:pt x="22" y="456"/>
                    </a:lnTo>
                    <a:lnTo>
                      <a:pt x="0" y="431"/>
                    </a:lnTo>
                    <a:lnTo>
                      <a:pt x="16" y="420"/>
                    </a:lnTo>
                    <a:lnTo>
                      <a:pt x="38" y="412"/>
                    </a:lnTo>
                    <a:lnTo>
                      <a:pt x="41" y="397"/>
                    </a:lnTo>
                    <a:lnTo>
                      <a:pt x="55" y="373"/>
                    </a:lnTo>
                    <a:lnTo>
                      <a:pt x="77" y="351"/>
                    </a:lnTo>
                    <a:lnTo>
                      <a:pt x="107" y="321"/>
                    </a:lnTo>
                    <a:lnTo>
                      <a:pt x="120" y="303"/>
                    </a:lnTo>
                    <a:lnTo>
                      <a:pt x="121" y="282"/>
                    </a:lnTo>
                    <a:lnTo>
                      <a:pt x="116" y="266"/>
                    </a:lnTo>
                    <a:lnTo>
                      <a:pt x="109" y="251"/>
                    </a:lnTo>
                    <a:lnTo>
                      <a:pt x="104" y="235"/>
                    </a:lnTo>
                    <a:lnTo>
                      <a:pt x="87" y="217"/>
                    </a:lnTo>
                    <a:lnTo>
                      <a:pt x="69" y="204"/>
                    </a:lnTo>
                    <a:lnTo>
                      <a:pt x="74" y="194"/>
                    </a:lnTo>
                    <a:lnTo>
                      <a:pt x="91" y="188"/>
                    </a:lnTo>
                    <a:lnTo>
                      <a:pt x="101" y="173"/>
                    </a:lnTo>
                    <a:lnTo>
                      <a:pt x="110" y="160"/>
                    </a:lnTo>
                    <a:lnTo>
                      <a:pt x="126" y="147"/>
                    </a:lnTo>
                    <a:lnTo>
                      <a:pt x="134" y="143"/>
                    </a:lnTo>
                    <a:lnTo>
                      <a:pt x="152" y="135"/>
                    </a:lnTo>
                    <a:lnTo>
                      <a:pt x="170" y="133"/>
                    </a:lnTo>
                    <a:lnTo>
                      <a:pt x="207" y="154"/>
                    </a:lnTo>
                    <a:lnTo>
                      <a:pt x="225" y="154"/>
                    </a:lnTo>
                    <a:lnTo>
                      <a:pt x="261" y="133"/>
                    </a:lnTo>
                    <a:lnTo>
                      <a:pt x="286" y="124"/>
                    </a:lnTo>
                    <a:lnTo>
                      <a:pt x="309" y="122"/>
                    </a:lnTo>
                    <a:lnTo>
                      <a:pt x="374" y="128"/>
                    </a:lnTo>
                    <a:lnTo>
                      <a:pt x="425" y="124"/>
                    </a:lnTo>
                    <a:lnTo>
                      <a:pt x="465" y="118"/>
                    </a:lnTo>
                    <a:lnTo>
                      <a:pt x="480" y="122"/>
                    </a:lnTo>
                    <a:lnTo>
                      <a:pt x="476" y="89"/>
                    </a:lnTo>
                    <a:lnTo>
                      <a:pt x="483" y="81"/>
                    </a:lnTo>
                    <a:lnTo>
                      <a:pt x="504" y="63"/>
                    </a:lnTo>
                    <a:lnTo>
                      <a:pt x="530" y="53"/>
                    </a:lnTo>
                    <a:lnTo>
                      <a:pt x="549" y="60"/>
                    </a:lnTo>
                    <a:lnTo>
                      <a:pt x="559" y="77"/>
                    </a:lnTo>
                    <a:lnTo>
                      <a:pt x="567" y="81"/>
                    </a:lnTo>
                    <a:lnTo>
                      <a:pt x="581" y="81"/>
                    </a:lnTo>
                    <a:lnTo>
                      <a:pt x="598" y="77"/>
                    </a:lnTo>
                    <a:lnTo>
                      <a:pt x="610" y="69"/>
                    </a:lnTo>
                    <a:lnTo>
                      <a:pt x="618" y="53"/>
                    </a:lnTo>
                    <a:lnTo>
                      <a:pt x="629" y="20"/>
                    </a:lnTo>
                    <a:lnTo>
                      <a:pt x="642" y="4"/>
                    </a:lnTo>
                    <a:lnTo>
                      <a:pt x="656" y="0"/>
                    </a:lnTo>
                    <a:lnTo>
                      <a:pt x="673" y="2"/>
                    </a:lnTo>
                    <a:lnTo>
                      <a:pt x="670" y="23"/>
                    </a:lnTo>
                    <a:lnTo>
                      <a:pt x="694" y="20"/>
                    </a:lnTo>
                    <a:lnTo>
                      <a:pt x="697" y="33"/>
                    </a:lnTo>
                    <a:lnTo>
                      <a:pt x="679" y="35"/>
                    </a:lnTo>
                    <a:lnTo>
                      <a:pt x="670" y="41"/>
                    </a:lnTo>
                    <a:lnTo>
                      <a:pt x="667" y="52"/>
                    </a:lnTo>
                    <a:lnTo>
                      <a:pt x="665" y="56"/>
                    </a:lnTo>
                    <a:lnTo>
                      <a:pt x="678" y="71"/>
                    </a:lnTo>
                    <a:lnTo>
                      <a:pt x="668" y="99"/>
                    </a:lnTo>
                    <a:lnTo>
                      <a:pt x="656" y="118"/>
                    </a:lnTo>
                    <a:lnTo>
                      <a:pt x="683" y="124"/>
                    </a:lnTo>
                    <a:lnTo>
                      <a:pt x="715" y="120"/>
                    </a:lnTo>
                    <a:lnTo>
                      <a:pt x="725" y="114"/>
                    </a:lnTo>
                    <a:lnTo>
                      <a:pt x="739" y="113"/>
                    </a:lnTo>
                    <a:lnTo>
                      <a:pt x="759" y="106"/>
                    </a:lnTo>
                    <a:lnTo>
                      <a:pt x="766" y="113"/>
                    </a:lnTo>
                    <a:lnTo>
                      <a:pt x="775" y="140"/>
                    </a:lnTo>
                    <a:lnTo>
                      <a:pt x="778" y="176"/>
                    </a:lnTo>
                    <a:lnTo>
                      <a:pt x="764" y="179"/>
                    </a:lnTo>
                    <a:lnTo>
                      <a:pt x="756" y="183"/>
                    </a:lnTo>
                    <a:lnTo>
                      <a:pt x="741" y="204"/>
                    </a:lnTo>
                    <a:lnTo>
                      <a:pt x="731" y="206"/>
                    </a:lnTo>
                    <a:lnTo>
                      <a:pt x="725" y="215"/>
                    </a:lnTo>
                    <a:lnTo>
                      <a:pt x="758" y="234"/>
                    </a:lnTo>
                    <a:lnTo>
                      <a:pt x="759" y="238"/>
                    </a:lnTo>
                    <a:lnTo>
                      <a:pt x="774" y="275"/>
                    </a:lnTo>
                    <a:lnTo>
                      <a:pt x="777" y="282"/>
                    </a:lnTo>
                    <a:lnTo>
                      <a:pt x="766" y="292"/>
                    </a:lnTo>
                    <a:lnTo>
                      <a:pt x="777" y="304"/>
                    </a:lnTo>
                    <a:lnTo>
                      <a:pt x="778" y="335"/>
                    </a:lnTo>
                    <a:lnTo>
                      <a:pt x="788" y="344"/>
                    </a:lnTo>
                    <a:lnTo>
                      <a:pt x="805" y="340"/>
                    </a:lnTo>
                    <a:lnTo>
                      <a:pt x="839" y="335"/>
                    </a:lnTo>
                    <a:lnTo>
                      <a:pt x="850" y="319"/>
                    </a:lnTo>
                    <a:lnTo>
                      <a:pt x="879" y="325"/>
                    </a:lnTo>
                    <a:lnTo>
                      <a:pt x="894" y="311"/>
                    </a:lnTo>
                    <a:lnTo>
                      <a:pt x="910" y="303"/>
                    </a:lnTo>
                    <a:lnTo>
                      <a:pt x="923" y="297"/>
                    </a:lnTo>
                    <a:lnTo>
                      <a:pt x="940" y="300"/>
                    </a:lnTo>
                    <a:lnTo>
                      <a:pt x="957" y="307"/>
                    </a:lnTo>
                    <a:lnTo>
                      <a:pt x="979" y="302"/>
                    </a:lnTo>
                    <a:lnTo>
                      <a:pt x="977" y="346"/>
                    </a:lnTo>
                    <a:lnTo>
                      <a:pt x="981" y="369"/>
                    </a:lnTo>
                    <a:lnTo>
                      <a:pt x="970" y="376"/>
                    </a:lnTo>
                    <a:lnTo>
                      <a:pt x="966" y="386"/>
                    </a:lnTo>
                    <a:lnTo>
                      <a:pt x="968" y="397"/>
                    </a:lnTo>
                    <a:lnTo>
                      <a:pt x="976" y="415"/>
                    </a:lnTo>
                    <a:lnTo>
                      <a:pt x="1002" y="460"/>
                    </a:lnTo>
                    <a:lnTo>
                      <a:pt x="1004" y="474"/>
                    </a:lnTo>
                    <a:lnTo>
                      <a:pt x="996" y="493"/>
                    </a:lnTo>
                    <a:lnTo>
                      <a:pt x="962" y="517"/>
                    </a:lnTo>
                    <a:lnTo>
                      <a:pt x="954" y="525"/>
                    </a:lnTo>
                    <a:lnTo>
                      <a:pt x="948" y="540"/>
                    </a:lnTo>
                    <a:lnTo>
                      <a:pt x="946" y="552"/>
                    </a:lnTo>
                    <a:lnTo>
                      <a:pt x="948" y="570"/>
                    </a:lnTo>
                    <a:lnTo>
                      <a:pt x="946" y="595"/>
                    </a:lnTo>
                    <a:lnTo>
                      <a:pt x="943" y="613"/>
                    </a:lnTo>
                    <a:lnTo>
                      <a:pt x="940" y="619"/>
                    </a:lnTo>
                    <a:lnTo>
                      <a:pt x="932" y="625"/>
                    </a:lnTo>
                    <a:lnTo>
                      <a:pt x="913" y="628"/>
                    </a:lnTo>
                    <a:lnTo>
                      <a:pt x="885" y="624"/>
                    </a:lnTo>
                    <a:lnTo>
                      <a:pt x="861" y="617"/>
                    </a:lnTo>
                    <a:lnTo>
                      <a:pt x="852" y="619"/>
                    </a:lnTo>
                    <a:lnTo>
                      <a:pt x="844" y="621"/>
                    </a:lnTo>
                    <a:lnTo>
                      <a:pt x="825" y="649"/>
                    </a:lnTo>
                    <a:lnTo>
                      <a:pt x="810" y="661"/>
                    </a:lnTo>
                    <a:lnTo>
                      <a:pt x="794" y="665"/>
                    </a:lnTo>
                    <a:lnTo>
                      <a:pt x="778" y="667"/>
                    </a:lnTo>
                    <a:lnTo>
                      <a:pt x="752" y="665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8" name="Freeform 92"/>
              <p:cNvSpPr>
                <a:spLocks/>
              </p:cNvSpPr>
              <p:nvPr/>
            </p:nvSpPr>
            <p:spPr bwMode="auto">
              <a:xfrm>
                <a:off x="2075" y="3320"/>
                <a:ext cx="427" cy="312"/>
              </a:xfrm>
              <a:custGeom>
                <a:avLst/>
                <a:gdLst>
                  <a:gd name="T0" fmla="*/ 0 w 1114"/>
                  <a:gd name="T1" fmla="*/ 0 h 812"/>
                  <a:gd name="T2" fmla="*/ 0 w 1114"/>
                  <a:gd name="T3" fmla="*/ 0 h 812"/>
                  <a:gd name="T4" fmla="*/ 0 w 1114"/>
                  <a:gd name="T5" fmla="*/ 0 h 812"/>
                  <a:gd name="T6" fmla="*/ 0 w 1114"/>
                  <a:gd name="T7" fmla="*/ 0 h 812"/>
                  <a:gd name="T8" fmla="*/ 0 w 1114"/>
                  <a:gd name="T9" fmla="*/ 0 h 812"/>
                  <a:gd name="T10" fmla="*/ 0 w 1114"/>
                  <a:gd name="T11" fmla="*/ 0 h 812"/>
                  <a:gd name="T12" fmla="*/ 0 w 1114"/>
                  <a:gd name="T13" fmla="*/ 0 h 812"/>
                  <a:gd name="T14" fmla="*/ 0 w 1114"/>
                  <a:gd name="T15" fmla="*/ 0 h 812"/>
                  <a:gd name="T16" fmla="*/ 0 w 1114"/>
                  <a:gd name="T17" fmla="*/ 0 h 812"/>
                  <a:gd name="T18" fmla="*/ 0 w 1114"/>
                  <a:gd name="T19" fmla="*/ 0 h 812"/>
                  <a:gd name="T20" fmla="*/ 0 w 1114"/>
                  <a:gd name="T21" fmla="*/ 0 h 812"/>
                  <a:gd name="T22" fmla="*/ 0 w 1114"/>
                  <a:gd name="T23" fmla="*/ 0 h 812"/>
                  <a:gd name="T24" fmla="*/ 0 w 1114"/>
                  <a:gd name="T25" fmla="*/ 0 h 812"/>
                  <a:gd name="T26" fmla="*/ 0 w 1114"/>
                  <a:gd name="T27" fmla="*/ 0 h 812"/>
                  <a:gd name="T28" fmla="*/ 0 w 1114"/>
                  <a:gd name="T29" fmla="*/ 0 h 812"/>
                  <a:gd name="T30" fmla="*/ 0 w 1114"/>
                  <a:gd name="T31" fmla="*/ 0 h 812"/>
                  <a:gd name="T32" fmla="*/ 0 w 1114"/>
                  <a:gd name="T33" fmla="*/ 0 h 812"/>
                  <a:gd name="T34" fmla="*/ 0 w 1114"/>
                  <a:gd name="T35" fmla="*/ 0 h 812"/>
                  <a:gd name="T36" fmla="*/ 0 w 1114"/>
                  <a:gd name="T37" fmla="*/ 0 h 812"/>
                  <a:gd name="T38" fmla="*/ 0 w 1114"/>
                  <a:gd name="T39" fmla="*/ 0 h 812"/>
                  <a:gd name="T40" fmla="*/ 0 w 1114"/>
                  <a:gd name="T41" fmla="*/ 0 h 812"/>
                  <a:gd name="T42" fmla="*/ 0 w 1114"/>
                  <a:gd name="T43" fmla="*/ 0 h 812"/>
                  <a:gd name="T44" fmla="*/ 0 w 1114"/>
                  <a:gd name="T45" fmla="*/ 0 h 812"/>
                  <a:gd name="T46" fmla="*/ 0 w 1114"/>
                  <a:gd name="T47" fmla="*/ 0 h 812"/>
                  <a:gd name="T48" fmla="*/ 0 w 1114"/>
                  <a:gd name="T49" fmla="*/ 0 h 812"/>
                  <a:gd name="T50" fmla="*/ 0 w 1114"/>
                  <a:gd name="T51" fmla="*/ 0 h 812"/>
                  <a:gd name="T52" fmla="*/ 0 w 1114"/>
                  <a:gd name="T53" fmla="*/ 0 h 812"/>
                  <a:gd name="T54" fmla="*/ 0 w 1114"/>
                  <a:gd name="T55" fmla="*/ 0 h 812"/>
                  <a:gd name="T56" fmla="*/ 0 w 1114"/>
                  <a:gd name="T57" fmla="*/ 0 h 812"/>
                  <a:gd name="T58" fmla="*/ 0 w 1114"/>
                  <a:gd name="T59" fmla="*/ 0 h 812"/>
                  <a:gd name="T60" fmla="*/ 0 w 1114"/>
                  <a:gd name="T61" fmla="*/ 0 h 812"/>
                  <a:gd name="T62" fmla="*/ 0 w 1114"/>
                  <a:gd name="T63" fmla="*/ 0 h 812"/>
                  <a:gd name="T64" fmla="*/ 0 w 1114"/>
                  <a:gd name="T65" fmla="*/ 0 h 812"/>
                  <a:gd name="T66" fmla="*/ 0 w 1114"/>
                  <a:gd name="T67" fmla="*/ 0 h 812"/>
                  <a:gd name="T68" fmla="*/ 0 w 1114"/>
                  <a:gd name="T69" fmla="*/ 0 h 812"/>
                  <a:gd name="T70" fmla="*/ 0 w 1114"/>
                  <a:gd name="T71" fmla="*/ 0 h 812"/>
                  <a:gd name="T72" fmla="*/ 0 w 1114"/>
                  <a:gd name="T73" fmla="*/ 0 h 812"/>
                  <a:gd name="T74" fmla="*/ 0 w 1114"/>
                  <a:gd name="T75" fmla="*/ 0 h 812"/>
                  <a:gd name="T76" fmla="*/ 0 w 1114"/>
                  <a:gd name="T77" fmla="*/ 0 h 812"/>
                  <a:gd name="T78" fmla="*/ 0 w 1114"/>
                  <a:gd name="T79" fmla="*/ 0 h 812"/>
                  <a:gd name="T80" fmla="*/ 0 w 1114"/>
                  <a:gd name="T81" fmla="*/ 0 h 812"/>
                  <a:gd name="T82" fmla="*/ 0 w 1114"/>
                  <a:gd name="T83" fmla="*/ 0 h 812"/>
                  <a:gd name="T84" fmla="*/ 0 w 1114"/>
                  <a:gd name="T85" fmla="*/ 0 h 812"/>
                  <a:gd name="T86" fmla="*/ 0 w 1114"/>
                  <a:gd name="T87" fmla="*/ 0 h 812"/>
                  <a:gd name="T88" fmla="*/ 0 w 1114"/>
                  <a:gd name="T89" fmla="*/ 0 h 812"/>
                  <a:gd name="T90" fmla="*/ 0 w 1114"/>
                  <a:gd name="T91" fmla="*/ 0 h 812"/>
                  <a:gd name="T92" fmla="*/ 0 w 1114"/>
                  <a:gd name="T93" fmla="*/ 0 h 812"/>
                  <a:gd name="T94" fmla="*/ 0 w 1114"/>
                  <a:gd name="T95" fmla="*/ 0 h 812"/>
                  <a:gd name="T96" fmla="*/ 0 w 1114"/>
                  <a:gd name="T97" fmla="*/ 0 h 812"/>
                  <a:gd name="T98" fmla="*/ 0 w 1114"/>
                  <a:gd name="T99" fmla="*/ 0 h 812"/>
                  <a:gd name="T100" fmla="*/ 0 w 1114"/>
                  <a:gd name="T101" fmla="*/ 0 h 812"/>
                  <a:gd name="T102" fmla="*/ 0 w 1114"/>
                  <a:gd name="T103" fmla="*/ 0 h 812"/>
                  <a:gd name="T104" fmla="*/ 0 w 1114"/>
                  <a:gd name="T105" fmla="*/ 0 h 812"/>
                  <a:gd name="T106" fmla="*/ 0 w 1114"/>
                  <a:gd name="T107" fmla="*/ 0 h 812"/>
                  <a:gd name="T108" fmla="*/ 0 w 1114"/>
                  <a:gd name="T109" fmla="*/ 0 h 8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4"/>
                  <a:gd name="T166" fmla="*/ 0 h 812"/>
                  <a:gd name="T167" fmla="*/ 1114 w 1114"/>
                  <a:gd name="T168" fmla="*/ 812 h 81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4" h="812">
                    <a:moveTo>
                      <a:pt x="743" y="546"/>
                    </a:moveTo>
                    <a:lnTo>
                      <a:pt x="809" y="562"/>
                    </a:lnTo>
                    <a:lnTo>
                      <a:pt x="850" y="567"/>
                    </a:lnTo>
                    <a:lnTo>
                      <a:pt x="863" y="571"/>
                    </a:lnTo>
                    <a:lnTo>
                      <a:pt x="870" y="579"/>
                    </a:lnTo>
                    <a:lnTo>
                      <a:pt x="881" y="607"/>
                    </a:lnTo>
                    <a:lnTo>
                      <a:pt x="896" y="613"/>
                    </a:lnTo>
                    <a:lnTo>
                      <a:pt x="911" y="616"/>
                    </a:lnTo>
                    <a:lnTo>
                      <a:pt x="936" y="607"/>
                    </a:lnTo>
                    <a:lnTo>
                      <a:pt x="952" y="604"/>
                    </a:lnTo>
                    <a:lnTo>
                      <a:pt x="969" y="609"/>
                    </a:lnTo>
                    <a:lnTo>
                      <a:pt x="980" y="618"/>
                    </a:lnTo>
                    <a:lnTo>
                      <a:pt x="985" y="633"/>
                    </a:lnTo>
                    <a:lnTo>
                      <a:pt x="986" y="641"/>
                    </a:lnTo>
                    <a:lnTo>
                      <a:pt x="993" y="646"/>
                    </a:lnTo>
                    <a:lnTo>
                      <a:pt x="1015" y="642"/>
                    </a:lnTo>
                    <a:lnTo>
                      <a:pt x="1052" y="629"/>
                    </a:lnTo>
                    <a:lnTo>
                      <a:pt x="1073" y="613"/>
                    </a:lnTo>
                    <a:lnTo>
                      <a:pt x="1077" y="598"/>
                    </a:lnTo>
                    <a:lnTo>
                      <a:pt x="1077" y="584"/>
                    </a:lnTo>
                    <a:lnTo>
                      <a:pt x="1066" y="572"/>
                    </a:lnTo>
                    <a:lnTo>
                      <a:pt x="1065" y="555"/>
                    </a:lnTo>
                    <a:lnTo>
                      <a:pt x="1073" y="528"/>
                    </a:lnTo>
                    <a:lnTo>
                      <a:pt x="1070" y="517"/>
                    </a:lnTo>
                    <a:lnTo>
                      <a:pt x="1060" y="509"/>
                    </a:lnTo>
                    <a:lnTo>
                      <a:pt x="1029" y="496"/>
                    </a:lnTo>
                    <a:lnTo>
                      <a:pt x="1018" y="481"/>
                    </a:lnTo>
                    <a:lnTo>
                      <a:pt x="1016" y="471"/>
                    </a:lnTo>
                    <a:lnTo>
                      <a:pt x="1019" y="452"/>
                    </a:lnTo>
                    <a:lnTo>
                      <a:pt x="1037" y="459"/>
                    </a:lnTo>
                    <a:lnTo>
                      <a:pt x="1063" y="473"/>
                    </a:lnTo>
                    <a:lnTo>
                      <a:pt x="1073" y="474"/>
                    </a:lnTo>
                    <a:lnTo>
                      <a:pt x="1081" y="466"/>
                    </a:lnTo>
                    <a:lnTo>
                      <a:pt x="1088" y="456"/>
                    </a:lnTo>
                    <a:lnTo>
                      <a:pt x="1096" y="455"/>
                    </a:lnTo>
                    <a:lnTo>
                      <a:pt x="1112" y="452"/>
                    </a:lnTo>
                    <a:lnTo>
                      <a:pt x="1106" y="429"/>
                    </a:lnTo>
                    <a:lnTo>
                      <a:pt x="1098" y="420"/>
                    </a:lnTo>
                    <a:lnTo>
                      <a:pt x="1090" y="414"/>
                    </a:lnTo>
                    <a:lnTo>
                      <a:pt x="1066" y="414"/>
                    </a:lnTo>
                    <a:lnTo>
                      <a:pt x="1066" y="398"/>
                    </a:lnTo>
                    <a:lnTo>
                      <a:pt x="1071" y="382"/>
                    </a:lnTo>
                    <a:lnTo>
                      <a:pt x="1082" y="372"/>
                    </a:lnTo>
                    <a:lnTo>
                      <a:pt x="1096" y="361"/>
                    </a:lnTo>
                    <a:lnTo>
                      <a:pt x="1101" y="339"/>
                    </a:lnTo>
                    <a:lnTo>
                      <a:pt x="1112" y="309"/>
                    </a:lnTo>
                    <a:lnTo>
                      <a:pt x="1114" y="302"/>
                    </a:lnTo>
                    <a:lnTo>
                      <a:pt x="1104" y="289"/>
                    </a:lnTo>
                    <a:lnTo>
                      <a:pt x="1057" y="266"/>
                    </a:lnTo>
                    <a:lnTo>
                      <a:pt x="1002" y="245"/>
                    </a:lnTo>
                    <a:lnTo>
                      <a:pt x="990" y="241"/>
                    </a:lnTo>
                    <a:lnTo>
                      <a:pt x="1004" y="225"/>
                    </a:lnTo>
                    <a:lnTo>
                      <a:pt x="1013" y="218"/>
                    </a:lnTo>
                    <a:lnTo>
                      <a:pt x="1027" y="211"/>
                    </a:lnTo>
                    <a:lnTo>
                      <a:pt x="1045" y="207"/>
                    </a:lnTo>
                    <a:lnTo>
                      <a:pt x="1052" y="201"/>
                    </a:lnTo>
                    <a:lnTo>
                      <a:pt x="1059" y="182"/>
                    </a:lnTo>
                    <a:lnTo>
                      <a:pt x="1073" y="171"/>
                    </a:lnTo>
                    <a:lnTo>
                      <a:pt x="1085" y="163"/>
                    </a:lnTo>
                    <a:lnTo>
                      <a:pt x="1099" y="152"/>
                    </a:lnTo>
                    <a:lnTo>
                      <a:pt x="1104" y="145"/>
                    </a:lnTo>
                    <a:lnTo>
                      <a:pt x="1103" y="138"/>
                    </a:lnTo>
                    <a:lnTo>
                      <a:pt x="1098" y="131"/>
                    </a:lnTo>
                    <a:lnTo>
                      <a:pt x="1065" y="116"/>
                    </a:lnTo>
                    <a:lnTo>
                      <a:pt x="1045" y="102"/>
                    </a:lnTo>
                    <a:lnTo>
                      <a:pt x="1026" y="95"/>
                    </a:lnTo>
                    <a:lnTo>
                      <a:pt x="1005" y="90"/>
                    </a:lnTo>
                    <a:lnTo>
                      <a:pt x="985" y="77"/>
                    </a:lnTo>
                    <a:lnTo>
                      <a:pt x="966" y="73"/>
                    </a:lnTo>
                    <a:lnTo>
                      <a:pt x="950" y="58"/>
                    </a:lnTo>
                    <a:lnTo>
                      <a:pt x="944" y="44"/>
                    </a:lnTo>
                    <a:lnTo>
                      <a:pt x="928" y="40"/>
                    </a:lnTo>
                    <a:lnTo>
                      <a:pt x="916" y="45"/>
                    </a:lnTo>
                    <a:lnTo>
                      <a:pt x="897" y="45"/>
                    </a:lnTo>
                    <a:lnTo>
                      <a:pt x="880" y="51"/>
                    </a:lnTo>
                    <a:lnTo>
                      <a:pt x="869" y="43"/>
                    </a:lnTo>
                    <a:lnTo>
                      <a:pt x="858" y="43"/>
                    </a:lnTo>
                    <a:lnTo>
                      <a:pt x="861" y="61"/>
                    </a:lnTo>
                    <a:lnTo>
                      <a:pt x="870" y="72"/>
                    </a:lnTo>
                    <a:lnTo>
                      <a:pt x="863" y="94"/>
                    </a:lnTo>
                    <a:lnTo>
                      <a:pt x="842" y="101"/>
                    </a:lnTo>
                    <a:lnTo>
                      <a:pt x="801" y="95"/>
                    </a:lnTo>
                    <a:lnTo>
                      <a:pt x="789" y="92"/>
                    </a:lnTo>
                    <a:lnTo>
                      <a:pt x="773" y="99"/>
                    </a:lnTo>
                    <a:lnTo>
                      <a:pt x="753" y="98"/>
                    </a:lnTo>
                    <a:lnTo>
                      <a:pt x="734" y="113"/>
                    </a:lnTo>
                    <a:lnTo>
                      <a:pt x="717" y="114"/>
                    </a:lnTo>
                    <a:lnTo>
                      <a:pt x="706" y="118"/>
                    </a:lnTo>
                    <a:lnTo>
                      <a:pt x="689" y="112"/>
                    </a:lnTo>
                    <a:lnTo>
                      <a:pt x="679" y="121"/>
                    </a:lnTo>
                    <a:lnTo>
                      <a:pt x="671" y="116"/>
                    </a:lnTo>
                    <a:lnTo>
                      <a:pt x="663" y="120"/>
                    </a:lnTo>
                    <a:lnTo>
                      <a:pt x="640" y="109"/>
                    </a:lnTo>
                    <a:lnTo>
                      <a:pt x="634" y="83"/>
                    </a:lnTo>
                    <a:lnTo>
                      <a:pt x="626" y="61"/>
                    </a:lnTo>
                    <a:lnTo>
                      <a:pt x="624" y="44"/>
                    </a:lnTo>
                    <a:lnTo>
                      <a:pt x="620" y="33"/>
                    </a:lnTo>
                    <a:lnTo>
                      <a:pt x="609" y="27"/>
                    </a:lnTo>
                    <a:lnTo>
                      <a:pt x="594" y="29"/>
                    </a:lnTo>
                    <a:lnTo>
                      <a:pt x="576" y="22"/>
                    </a:lnTo>
                    <a:lnTo>
                      <a:pt x="561" y="11"/>
                    </a:lnTo>
                    <a:lnTo>
                      <a:pt x="555" y="5"/>
                    </a:lnTo>
                    <a:lnTo>
                      <a:pt x="558" y="25"/>
                    </a:lnTo>
                    <a:lnTo>
                      <a:pt x="555" y="34"/>
                    </a:lnTo>
                    <a:lnTo>
                      <a:pt x="540" y="40"/>
                    </a:lnTo>
                    <a:lnTo>
                      <a:pt x="533" y="52"/>
                    </a:lnTo>
                    <a:lnTo>
                      <a:pt x="521" y="59"/>
                    </a:lnTo>
                    <a:lnTo>
                      <a:pt x="508" y="56"/>
                    </a:lnTo>
                    <a:lnTo>
                      <a:pt x="496" y="55"/>
                    </a:lnTo>
                    <a:lnTo>
                      <a:pt x="477" y="43"/>
                    </a:lnTo>
                    <a:lnTo>
                      <a:pt x="477" y="32"/>
                    </a:lnTo>
                    <a:lnTo>
                      <a:pt x="466" y="23"/>
                    </a:lnTo>
                    <a:lnTo>
                      <a:pt x="466" y="14"/>
                    </a:lnTo>
                    <a:lnTo>
                      <a:pt x="460" y="11"/>
                    </a:lnTo>
                    <a:lnTo>
                      <a:pt x="455" y="0"/>
                    </a:lnTo>
                    <a:lnTo>
                      <a:pt x="449" y="0"/>
                    </a:lnTo>
                    <a:lnTo>
                      <a:pt x="438" y="4"/>
                    </a:lnTo>
                    <a:lnTo>
                      <a:pt x="420" y="3"/>
                    </a:lnTo>
                    <a:lnTo>
                      <a:pt x="408" y="22"/>
                    </a:lnTo>
                    <a:lnTo>
                      <a:pt x="392" y="21"/>
                    </a:lnTo>
                    <a:lnTo>
                      <a:pt x="381" y="22"/>
                    </a:lnTo>
                    <a:lnTo>
                      <a:pt x="380" y="45"/>
                    </a:lnTo>
                    <a:lnTo>
                      <a:pt x="367" y="48"/>
                    </a:lnTo>
                    <a:lnTo>
                      <a:pt x="370" y="67"/>
                    </a:lnTo>
                    <a:lnTo>
                      <a:pt x="359" y="72"/>
                    </a:lnTo>
                    <a:lnTo>
                      <a:pt x="348" y="67"/>
                    </a:lnTo>
                    <a:lnTo>
                      <a:pt x="325" y="66"/>
                    </a:lnTo>
                    <a:lnTo>
                      <a:pt x="322" y="80"/>
                    </a:lnTo>
                    <a:lnTo>
                      <a:pt x="306" y="80"/>
                    </a:lnTo>
                    <a:lnTo>
                      <a:pt x="300" y="91"/>
                    </a:lnTo>
                    <a:lnTo>
                      <a:pt x="285" y="92"/>
                    </a:lnTo>
                    <a:lnTo>
                      <a:pt x="265" y="92"/>
                    </a:lnTo>
                    <a:lnTo>
                      <a:pt x="259" y="96"/>
                    </a:lnTo>
                    <a:lnTo>
                      <a:pt x="256" y="130"/>
                    </a:lnTo>
                    <a:lnTo>
                      <a:pt x="254" y="167"/>
                    </a:lnTo>
                    <a:lnTo>
                      <a:pt x="235" y="181"/>
                    </a:lnTo>
                    <a:lnTo>
                      <a:pt x="237" y="189"/>
                    </a:lnTo>
                    <a:lnTo>
                      <a:pt x="248" y="207"/>
                    </a:lnTo>
                    <a:lnTo>
                      <a:pt x="237" y="220"/>
                    </a:lnTo>
                    <a:lnTo>
                      <a:pt x="253" y="234"/>
                    </a:lnTo>
                    <a:lnTo>
                      <a:pt x="238" y="252"/>
                    </a:lnTo>
                    <a:lnTo>
                      <a:pt x="191" y="258"/>
                    </a:lnTo>
                    <a:lnTo>
                      <a:pt x="185" y="267"/>
                    </a:lnTo>
                    <a:lnTo>
                      <a:pt x="188" y="283"/>
                    </a:lnTo>
                    <a:lnTo>
                      <a:pt x="171" y="289"/>
                    </a:lnTo>
                    <a:lnTo>
                      <a:pt x="155" y="303"/>
                    </a:lnTo>
                    <a:lnTo>
                      <a:pt x="141" y="302"/>
                    </a:lnTo>
                    <a:lnTo>
                      <a:pt x="130" y="306"/>
                    </a:lnTo>
                    <a:lnTo>
                      <a:pt x="124" y="296"/>
                    </a:lnTo>
                    <a:lnTo>
                      <a:pt x="107" y="291"/>
                    </a:lnTo>
                    <a:lnTo>
                      <a:pt x="94" y="281"/>
                    </a:lnTo>
                    <a:lnTo>
                      <a:pt x="71" y="263"/>
                    </a:lnTo>
                    <a:lnTo>
                      <a:pt x="61" y="263"/>
                    </a:lnTo>
                    <a:lnTo>
                      <a:pt x="52" y="284"/>
                    </a:lnTo>
                    <a:lnTo>
                      <a:pt x="38" y="300"/>
                    </a:lnTo>
                    <a:lnTo>
                      <a:pt x="41" y="353"/>
                    </a:lnTo>
                    <a:lnTo>
                      <a:pt x="39" y="364"/>
                    </a:lnTo>
                    <a:lnTo>
                      <a:pt x="17" y="389"/>
                    </a:lnTo>
                    <a:lnTo>
                      <a:pt x="14" y="397"/>
                    </a:lnTo>
                    <a:lnTo>
                      <a:pt x="14" y="407"/>
                    </a:lnTo>
                    <a:lnTo>
                      <a:pt x="24" y="430"/>
                    </a:lnTo>
                    <a:lnTo>
                      <a:pt x="28" y="445"/>
                    </a:lnTo>
                    <a:lnTo>
                      <a:pt x="28" y="471"/>
                    </a:lnTo>
                    <a:lnTo>
                      <a:pt x="19" y="500"/>
                    </a:lnTo>
                    <a:lnTo>
                      <a:pt x="0" y="524"/>
                    </a:lnTo>
                    <a:lnTo>
                      <a:pt x="24" y="557"/>
                    </a:lnTo>
                    <a:lnTo>
                      <a:pt x="33" y="594"/>
                    </a:lnTo>
                    <a:lnTo>
                      <a:pt x="30" y="623"/>
                    </a:lnTo>
                    <a:lnTo>
                      <a:pt x="39" y="627"/>
                    </a:lnTo>
                    <a:lnTo>
                      <a:pt x="42" y="633"/>
                    </a:lnTo>
                    <a:lnTo>
                      <a:pt x="46" y="646"/>
                    </a:lnTo>
                    <a:lnTo>
                      <a:pt x="58" y="648"/>
                    </a:lnTo>
                    <a:lnTo>
                      <a:pt x="67" y="660"/>
                    </a:lnTo>
                    <a:lnTo>
                      <a:pt x="82" y="693"/>
                    </a:lnTo>
                    <a:lnTo>
                      <a:pt x="111" y="744"/>
                    </a:lnTo>
                    <a:lnTo>
                      <a:pt x="115" y="761"/>
                    </a:lnTo>
                    <a:lnTo>
                      <a:pt x="129" y="777"/>
                    </a:lnTo>
                    <a:lnTo>
                      <a:pt x="141" y="784"/>
                    </a:lnTo>
                    <a:lnTo>
                      <a:pt x="160" y="783"/>
                    </a:lnTo>
                    <a:lnTo>
                      <a:pt x="182" y="777"/>
                    </a:lnTo>
                    <a:lnTo>
                      <a:pt x="202" y="777"/>
                    </a:lnTo>
                    <a:lnTo>
                      <a:pt x="232" y="790"/>
                    </a:lnTo>
                    <a:lnTo>
                      <a:pt x="257" y="804"/>
                    </a:lnTo>
                    <a:lnTo>
                      <a:pt x="276" y="809"/>
                    </a:lnTo>
                    <a:lnTo>
                      <a:pt x="300" y="812"/>
                    </a:lnTo>
                    <a:lnTo>
                      <a:pt x="315" y="812"/>
                    </a:lnTo>
                    <a:lnTo>
                      <a:pt x="334" y="809"/>
                    </a:lnTo>
                    <a:lnTo>
                      <a:pt x="386" y="790"/>
                    </a:lnTo>
                    <a:lnTo>
                      <a:pt x="411" y="786"/>
                    </a:lnTo>
                    <a:lnTo>
                      <a:pt x="460" y="776"/>
                    </a:lnTo>
                    <a:lnTo>
                      <a:pt x="483" y="768"/>
                    </a:lnTo>
                    <a:lnTo>
                      <a:pt x="533" y="740"/>
                    </a:lnTo>
                    <a:lnTo>
                      <a:pt x="549" y="735"/>
                    </a:lnTo>
                    <a:lnTo>
                      <a:pt x="582" y="735"/>
                    </a:lnTo>
                    <a:lnTo>
                      <a:pt x="596" y="733"/>
                    </a:lnTo>
                    <a:lnTo>
                      <a:pt x="605" y="728"/>
                    </a:lnTo>
                    <a:lnTo>
                      <a:pt x="610" y="718"/>
                    </a:lnTo>
                    <a:lnTo>
                      <a:pt x="621" y="717"/>
                    </a:lnTo>
                    <a:lnTo>
                      <a:pt x="648" y="724"/>
                    </a:lnTo>
                    <a:lnTo>
                      <a:pt x="667" y="728"/>
                    </a:lnTo>
                    <a:lnTo>
                      <a:pt x="674" y="733"/>
                    </a:lnTo>
                    <a:lnTo>
                      <a:pt x="685" y="746"/>
                    </a:lnTo>
                    <a:lnTo>
                      <a:pt x="696" y="766"/>
                    </a:lnTo>
                    <a:lnTo>
                      <a:pt x="706" y="776"/>
                    </a:lnTo>
                    <a:lnTo>
                      <a:pt x="723" y="780"/>
                    </a:lnTo>
                    <a:lnTo>
                      <a:pt x="750" y="779"/>
                    </a:lnTo>
                    <a:lnTo>
                      <a:pt x="759" y="751"/>
                    </a:lnTo>
                    <a:lnTo>
                      <a:pt x="772" y="714"/>
                    </a:lnTo>
                    <a:lnTo>
                      <a:pt x="772" y="700"/>
                    </a:lnTo>
                    <a:lnTo>
                      <a:pt x="767" y="688"/>
                    </a:lnTo>
                    <a:lnTo>
                      <a:pt x="761" y="680"/>
                    </a:lnTo>
                    <a:lnTo>
                      <a:pt x="725" y="656"/>
                    </a:lnTo>
                    <a:lnTo>
                      <a:pt x="721" y="648"/>
                    </a:lnTo>
                    <a:lnTo>
                      <a:pt x="720" y="640"/>
                    </a:lnTo>
                    <a:lnTo>
                      <a:pt x="736" y="623"/>
                    </a:lnTo>
                    <a:lnTo>
                      <a:pt x="737" y="609"/>
                    </a:lnTo>
                    <a:lnTo>
                      <a:pt x="732" y="589"/>
                    </a:lnTo>
                    <a:lnTo>
                      <a:pt x="728" y="568"/>
                    </a:lnTo>
                    <a:lnTo>
                      <a:pt x="728" y="561"/>
                    </a:lnTo>
                    <a:lnTo>
                      <a:pt x="743" y="546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19" name="Freeform 93"/>
              <p:cNvSpPr>
                <a:spLocks/>
              </p:cNvSpPr>
              <p:nvPr/>
            </p:nvSpPr>
            <p:spPr bwMode="auto">
              <a:xfrm>
                <a:off x="1880" y="3233"/>
                <a:ext cx="356" cy="327"/>
              </a:xfrm>
              <a:custGeom>
                <a:avLst/>
                <a:gdLst>
                  <a:gd name="T0" fmla="*/ 0 w 928"/>
                  <a:gd name="T1" fmla="*/ 0 h 852"/>
                  <a:gd name="T2" fmla="*/ 0 w 928"/>
                  <a:gd name="T3" fmla="*/ 0 h 852"/>
                  <a:gd name="T4" fmla="*/ 0 w 928"/>
                  <a:gd name="T5" fmla="*/ 0 h 852"/>
                  <a:gd name="T6" fmla="*/ 0 w 928"/>
                  <a:gd name="T7" fmla="*/ 0 h 852"/>
                  <a:gd name="T8" fmla="*/ 0 w 928"/>
                  <a:gd name="T9" fmla="*/ 0 h 852"/>
                  <a:gd name="T10" fmla="*/ 0 w 928"/>
                  <a:gd name="T11" fmla="*/ 0 h 852"/>
                  <a:gd name="T12" fmla="*/ 0 w 928"/>
                  <a:gd name="T13" fmla="*/ 0 h 852"/>
                  <a:gd name="T14" fmla="*/ 0 w 928"/>
                  <a:gd name="T15" fmla="*/ 0 h 852"/>
                  <a:gd name="T16" fmla="*/ 0 w 928"/>
                  <a:gd name="T17" fmla="*/ 0 h 852"/>
                  <a:gd name="T18" fmla="*/ 0 w 928"/>
                  <a:gd name="T19" fmla="*/ 0 h 852"/>
                  <a:gd name="T20" fmla="*/ 0 w 928"/>
                  <a:gd name="T21" fmla="*/ 0 h 852"/>
                  <a:gd name="T22" fmla="*/ 0 w 928"/>
                  <a:gd name="T23" fmla="*/ 0 h 852"/>
                  <a:gd name="T24" fmla="*/ 0 w 928"/>
                  <a:gd name="T25" fmla="*/ 0 h 852"/>
                  <a:gd name="T26" fmla="*/ 0 w 928"/>
                  <a:gd name="T27" fmla="*/ 0 h 852"/>
                  <a:gd name="T28" fmla="*/ 0 w 928"/>
                  <a:gd name="T29" fmla="*/ 0 h 852"/>
                  <a:gd name="T30" fmla="*/ 0 w 928"/>
                  <a:gd name="T31" fmla="*/ 0 h 852"/>
                  <a:gd name="T32" fmla="*/ 0 w 928"/>
                  <a:gd name="T33" fmla="*/ 0 h 852"/>
                  <a:gd name="T34" fmla="*/ 0 w 928"/>
                  <a:gd name="T35" fmla="*/ 0 h 852"/>
                  <a:gd name="T36" fmla="*/ 0 w 928"/>
                  <a:gd name="T37" fmla="*/ 0 h 852"/>
                  <a:gd name="T38" fmla="*/ 0 w 928"/>
                  <a:gd name="T39" fmla="*/ 0 h 852"/>
                  <a:gd name="T40" fmla="*/ 0 w 928"/>
                  <a:gd name="T41" fmla="*/ 0 h 852"/>
                  <a:gd name="T42" fmla="*/ 0 w 928"/>
                  <a:gd name="T43" fmla="*/ 0 h 852"/>
                  <a:gd name="T44" fmla="*/ 0 w 928"/>
                  <a:gd name="T45" fmla="*/ 0 h 852"/>
                  <a:gd name="T46" fmla="*/ 0 w 928"/>
                  <a:gd name="T47" fmla="*/ 0 h 852"/>
                  <a:gd name="T48" fmla="*/ 0 w 928"/>
                  <a:gd name="T49" fmla="*/ 0 h 852"/>
                  <a:gd name="T50" fmla="*/ 0 w 928"/>
                  <a:gd name="T51" fmla="*/ 0 h 852"/>
                  <a:gd name="T52" fmla="*/ 0 w 928"/>
                  <a:gd name="T53" fmla="*/ 0 h 852"/>
                  <a:gd name="T54" fmla="*/ 0 w 928"/>
                  <a:gd name="T55" fmla="*/ 0 h 852"/>
                  <a:gd name="T56" fmla="*/ 0 w 928"/>
                  <a:gd name="T57" fmla="*/ 0 h 852"/>
                  <a:gd name="T58" fmla="*/ 0 w 928"/>
                  <a:gd name="T59" fmla="*/ 0 h 852"/>
                  <a:gd name="T60" fmla="*/ 0 w 928"/>
                  <a:gd name="T61" fmla="*/ 0 h 852"/>
                  <a:gd name="T62" fmla="*/ 0 w 928"/>
                  <a:gd name="T63" fmla="*/ 0 h 852"/>
                  <a:gd name="T64" fmla="*/ 0 w 928"/>
                  <a:gd name="T65" fmla="*/ 0 h 852"/>
                  <a:gd name="T66" fmla="*/ 0 w 928"/>
                  <a:gd name="T67" fmla="*/ 0 h 852"/>
                  <a:gd name="T68" fmla="*/ 0 w 928"/>
                  <a:gd name="T69" fmla="*/ 0 h 852"/>
                  <a:gd name="T70" fmla="*/ 0 w 928"/>
                  <a:gd name="T71" fmla="*/ 0 h 852"/>
                  <a:gd name="T72" fmla="*/ 0 w 928"/>
                  <a:gd name="T73" fmla="*/ 0 h 852"/>
                  <a:gd name="T74" fmla="*/ 0 w 928"/>
                  <a:gd name="T75" fmla="*/ 0 h 852"/>
                  <a:gd name="T76" fmla="*/ 0 w 928"/>
                  <a:gd name="T77" fmla="*/ 0 h 852"/>
                  <a:gd name="T78" fmla="*/ 0 w 928"/>
                  <a:gd name="T79" fmla="*/ 0 h 852"/>
                  <a:gd name="T80" fmla="*/ 0 w 928"/>
                  <a:gd name="T81" fmla="*/ 0 h 852"/>
                  <a:gd name="T82" fmla="*/ 0 w 928"/>
                  <a:gd name="T83" fmla="*/ 0 h 852"/>
                  <a:gd name="T84" fmla="*/ 0 w 928"/>
                  <a:gd name="T85" fmla="*/ 0 h 852"/>
                  <a:gd name="T86" fmla="*/ 0 w 928"/>
                  <a:gd name="T87" fmla="*/ 0 h 852"/>
                  <a:gd name="T88" fmla="*/ 0 w 928"/>
                  <a:gd name="T89" fmla="*/ 0 h 852"/>
                  <a:gd name="T90" fmla="*/ 0 w 928"/>
                  <a:gd name="T91" fmla="*/ 0 h 852"/>
                  <a:gd name="T92" fmla="*/ 0 w 928"/>
                  <a:gd name="T93" fmla="*/ 0 h 852"/>
                  <a:gd name="T94" fmla="*/ 0 w 928"/>
                  <a:gd name="T95" fmla="*/ 0 h 852"/>
                  <a:gd name="T96" fmla="*/ 0 w 928"/>
                  <a:gd name="T97" fmla="*/ 0 h 852"/>
                  <a:gd name="T98" fmla="*/ 0 w 928"/>
                  <a:gd name="T99" fmla="*/ 0 h 852"/>
                  <a:gd name="T100" fmla="*/ 0 w 928"/>
                  <a:gd name="T101" fmla="*/ 0 h 852"/>
                  <a:gd name="T102" fmla="*/ 0 w 928"/>
                  <a:gd name="T103" fmla="*/ 0 h 85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28"/>
                  <a:gd name="T157" fmla="*/ 0 h 852"/>
                  <a:gd name="T158" fmla="*/ 928 w 928"/>
                  <a:gd name="T159" fmla="*/ 852 h 85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28" h="852">
                    <a:moveTo>
                      <a:pt x="546" y="528"/>
                    </a:moveTo>
                    <a:lnTo>
                      <a:pt x="560" y="512"/>
                    </a:lnTo>
                    <a:lnTo>
                      <a:pt x="569" y="491"/>
                    </a:lnTo>
                    <a:lnTo>
                      <a:pt x="579" y="491"/>
                    </a:lnTo>
                    <a:lnTo>
                      <a:pt x="602" y="509"/>
                    </a:lnTo>
                    <a:lnTo>
                      <a:pt x="615" y="519"/>
                    </a:lnTo>
                    <a:lnTo>
                      <a:pt x="632" y="524"/>
                    </a:lnTo>
                    <a:lnTo>
                      <a:pt x="638" y="534"/>
                    </a:lnTo>
                    <a:lnTo>
                      <a:pt x="649" y="530"/>
                    </a:lnTo>
                    <a:lnTo>
                      <a:pt x="663" y="531"/>
                    </a:lnTo>
                    <a:lnTo>
                      <a:pt x="679" y="517"/>
                    </a:lnTo>
                    <a:lnTo>
                      <a:pt x="696" y="511"/>
                    </a:lnTo>
                    <a:lnTo>
                      <a:pt x="693" y="495"/>
                    </a:lnTo>
                    <a:lnTo>
                      <a:pt x="699" y="486"/>
                    </a:lnTo>
                    <a:lnTo>
                      <a:pt x="746" y="480"/>
                    </a:lnTo>
                    <a:lnTo>
                      <a:pt x="761" y="462"/>
                    </a:lnTo>
                    <a:lnTo>
                      <a:pt x="745" y="448"/>
                    </a:lnTo>
                    <a:lnTo>
                      <a:pt x="756" y="435"/>
                    </a:lnTo>
                    <a:lnTo>
                      <a:pt x="745" y="417"/>
                    </a:lnTo>
                    <a:lnTo>
                      <a:pt x="743" y="409"/>
                    </a:lnTo>
                    <a:lnTo>
                      <a:pt x="762" y="395"/>
                    </a:lnTo>
                    <a:lnTo>
                      <a:pt x="764" y="358"/>
                    </a:lnTo>
                    <a:lnTo>
                      <a:pt x="767" y="324"/>
                    </a:lnTo>
                    <a:lnTo>
                      <a:pt x="773" y="320"/>
                    </a:lnTo>
                    <a:lnTo>
                      <a:pt x="793" y="320"/>
                    </a:lnTo>
                    <a:lnTo>
                      <a:pt x="808" y="319"/>
                    </a:lnTo>
                    <a:lnTo>
                      <a:pt x="814" y="308"/>
                    </a:lnTo>
                    <a:lnTo>
                      <a:pt x="830" y="308"/>
                    </a:lnTo>
                    <a:lnTo>
                      <a:pt x="833" y="294"/>
                    </a:lnTo>
                    <a:lnTo>
                      <a:pt x="856" y="295"/>
                    </a:lnTo>
                    <a:lnTo>
                      <a:pt x="867" y="300"/>
                    </a:lnTo>
                    <a:lnTo>
                      <a:pt x="878" y="295"/>
                    </a:lnTo>
                    <a:lnTo>
                      <a:pt x="875" y="276"/>
                    </a:lnTo>
                    <a:lnTo>
                      <a:pt x="888" y="273"/>
                    </a:lnTo>
                    <a:lnTo>
                      <a:pt x="889" y="250"/>
                    </a:lnTo>
                    <a:lnTo>
                      <a:pt x="900" y="249"/>
                    </a:lnTo>
                    <a:lnTo>
                      <a:pt x="916" y="250"/>
                    </a:lnTo>
                    <a:lnTo>
                      <a:pt x="928" y="231"/>
                    </a:lnTo>
                    <a:lnTo>
                      <a:pt x="913" y="196"/>
                    </a:lnTo>
                    <a:lnTo>
                      <a:pt x="905" y="177"/>
                    </a:lnTo>
                    <a:lnTo>
                      <a:pt x="908" y="169"/>
                    </a:lnTo>
                    <a:lnTo>
                      <a:pt x="905" y="153"/>
                    </a:lnTo>
                    <a:lnTo>
                      <a:pt x="864" y="137"/>
                    </a:lnTo>
                    <a:lnTo>
                      <a:pt x="851" y="137"/>
                    </a:lnTo>
                    <a:lnTo>
                      <a:pt x="844" y="136"/>
                    </a:lnTo>
                    <a:lnTo>
                      <a:pt x="822" y="119"/>
                    </a:lnTo>
                    <a:lnTo>
                      <a:pt x="811" y="115"/>
                    </a:lnTo>
                    <a:lnTo>
                      <a:pt x="781" y="114"/>
                    </a:lnTo>
                    <a:lnTo>
                      <a:pt x="776" y="91"/>
                    </a:lnTo>
                    <a:lnTo>
                      <a:pt x="773" y="82"/>
                    </a:lnTo>
                    <a:lnTo>
                      <a:pt x="767" y="80"/>
                    </a:lnTo>
                    <a:lnTo>
                      <a:pt x="740" y="87"/>
                    </a:lnTo>
                    <a:lnTo>
                      <a:pt x="721" y="89"/>
                    </a:lnTo>
                    <a:lnTo>
                      <a:pt x="704" y="82"/>
                    </a:lnTo>
                    <a:lnTo>
                      <a:pt x="685" y="68"/>
                    </a:lnTo>
                    <a:lnTo>
                      <a:pt x="668" y="57"/>
                    </a:lnTo>
                    <a:lnTo>
                      <a:pt x="666" y="49"/>
                    </a:lnTo>
                    <a:lnTo>
                      <a:pt x="670" y="45"/>
                    </a:lnTo>
                    <a:lnTo>
                      <a:pt x="681" y="42"/>
                    </a:lnTo>
                    <a:lnTo>
                      <a:pt x="685" y="36"/>
                    </a:lnTo>
                    <a:lnTo>
                      <a:pt x="685" y="32"/>
                    </a:lnTo>
                    <a:lnTo>
                      <a:pt x="673" y="16"/>
                    </a:lnTo>
                    <a:lnTo>
                      <a:pt x="659" y="16"/>
                    </a:lnTo>
                    <a:lnTo>
                      <a:pt x="652" y="17"/>
                    </a:lnTo>
                    <a:lnTo>
                      <a:pt x="648" y="28"/>
                    </a:lnTo>
                    <a:lnTo>
                      <a:pt x="638" y="31"/>
                    </a:lnTo>
                    <a:lnTo>
                      <a:pt x="629" y="28"/>
                    </a:lnTo>
                    <a:lnTo>
                      <a:pt x="604" y="14"/>
                    </a:lnTo>
                    <a:lnTo>
                      <a:pt x="597" y="16"/>
                    </a:lnTo>
                    <a:lnTo>
                      <a:pt x="591" y="25"/>
                    </a:lnTo>
                    <a:lnTo>
                      <a:pt x="585" y="38"/>
                    </a:lnTo>
                    <a:lnTo>
                      <a:pt x="574" y="45"/>
                    </a:lnTo>
                    <a:lnTo>
                      <a:pt x="568" y="45"/>
                    </a:lnTo>
                    <a:lnTo>
                      <a:pt x="550" y="32"/>
                    </a:lnTo>
                    <a:lnTo>
                      <a:pt x="544" y="32"/>
                    </a:lnTo>
                    <a:lnTo>
                      <a:pt x="524" y="43"/>
                    </a:lnTo>
                    <a:lnTo>
                      <a:pt x="506" y="42"/>
                    </a:lnTo>
                    <a:lnTo>
                      <a:pt x="492" y="50"/>
                    </a:lnTo>
                    <a:lnTo>
                      <a:pt x="478" y="56"/>
                    </a:lnTo>
                    <a:lnTo>
                      <a:pt x="470" y="56"/>
                    </a:lnTo>
                    <a:lnTo>
                      <a:pt x="466" y="53"/>
                    </a:lnTo>
                    <a:lnTo>
                      <a:pt x="459" y="46"/>
                    </a:lnTo>
                    <a:lnTo>
                      <a:pt x="458" y="39"/>
                    </a:lnTo>
                    <a:lnTo>
                      <a:pt x="458" y="13"/>
                    </a:lnTo>
                    <a:lnTo>
                      <a:pt x="458" y="7"/>
                    </a:lnTo>
                    <a:lnTo>
                      <a:pt x="452" y="0"/>
                    </a:lnTo>
                    <a:lnTo>
                      <a:pt x="437" y="0"/>
                    </a:lnTo>
                    <a:lnTo>
                      <a:pt x="401" y="6"/>
                    </a:lnTo>
                    <a:lnTo>
                      <a:pt x="383" y="17"/>
                    </a:lnTo>
                    <a:lnTo>
                      <a:pt x="365" y="28"/>
                    </a:lnTo>
                    <a:lnTo>
                      <a:pt x="351" y="28"/>
                    </a:lnTo>
                    <a:lnTo>
                      <a:pt x="342" y="32"/>
                    </a:lnTo>
                    <a:lnTo>
                      <a:pt x="326" y="45"/>
                    </a:lnTo>
                    <a:lnTo>
                      <a:pt x="312" y="67"/>
                    </a:lnTo>
                    <a:lnTo>
                      <a:pt x="299" y="79"/>
                    </a:lnTo>
                    <a:lnTo>
                      <a:pt x="262" y="71"/>
                    </a:lnTo>
                    <a:lnTo>
                      <a:pt x="243" y="61"/>
                    </a:lnTo>
                    <a:lnTo>
                      <a:pt x="219" y="38"/>
                    </a:lnTo>
                    <a:lnTo>
                      <a:pt x="205" y="29"/>
                    </a:lnTo>
                    <a:lnTo>
                      <a:pt x="166" y="20"/>
                    </a:lnTo>
                    <a:lnTo>
                      <a:pt x="154" y="35"/>
                    </a:lnTo>
                    <a:lnTo>
                      <a:pt x="155" y="40"/>
                    </a:lnTo>
                    <a:lnTo>
                      <a:pt x="158" y="46"/>
                    </a:lnTo>
                    <a:lnTo>
                      <a:pt x="166" y="56"/>
                    </a:lnTo>
                    <a:lnTo>
                      <a:pt x="165" y="67"/>
                    </a:lnTo>
                    <a:lnTo>
                      <a:pt x="152" y="78"/>
                    </a:lnTo>
                    <a:lnTo>
                      <a:pt x="139" y="91"/>
                    </a:lnTo>
                    <a:lnTo>
                      <a:pt x="130" y="105"/>
                    </a:lnTo>
                    <a:lnTo>
                      <a:pt x="108" y="142"/>
                    </a:lnTo>
                    <a:lnTo>
                      <a:pt x="96" y="151"/>
                    </a:lnTo>
                    <a:lnTo>
                      <a:pt x="102" y="156"/>
                    </a:lnTo>
                    <a:lnTo>
                      <a:pt x="78" y="173"/>
                    </a:lnTo>
                    <a:lnTo>
                      <a:pt x="61" y="178"/>
                    </a:lnTo>
                    <a:lnTo>
                      <a:pt x="55" y="196"/>
                    </a:lnTo>
                    <a:lnTo>
                      <a:pt x="41" y="203"/>
                    </a:lnTo>
                    <a:lnTo>
                      <a:pt x="42" y="236"/>
                    </a:lnTo>
                    <a:lnTo>
                      <a:pt x="49" y="254"/>
                    </a:lnTo>
                    <a:lnTo>
                      <a:pt x="47" y="261"/>
                    </a:lnTo>
                    <a:lnTo>
                      <a:pt x="25" y="272"/>
                    </a:lnTo>
                    <a:lnTo>
                      <a:pt x="30" y="300"/>
                    </a:lnTo>
                    <a:lnTo>
                      <a:pt x="25" y="302"/>
                    </a:lnTo>
                    <a:lnTo>
                      <a:pt x="17" y="302"/>
                    </a:lnTo>
                    <a:lnTo>
                      <a:pt x="14" y="323"/>
                    </a:lnTo>
                    <a:lnTo>
                      <a:pt x="38" y="320"/>
                    </a:lnTo>
                    <a:lnTo>
                      <a:pt x="41" y="333"/>
                    </a:lnTo>
                    <a:lnTo>
                      <a:pt x="23" y="335"/>
                    </a:lnTo>
                    <a:lnTo>
                      <a:pt x="14" y="341"/>
                    </a:lnTo>
                    <a:lnTo>
                      <a:pt x="11" y="352"/>
                    </a:lnTo>
                    <a:lnTo>
                      <a:pt x="9" y="356"/>
                    </a:lnTo>
                    <a:lnTo>
                      <a:pt x="22" y="371"/>
                    </a:lnTo>
                    <a:lnTo>
                      <a:pt x="12" y="399"/>
                    </a:lnTo>
                    <a:lnTo>
                      <a:pt x="0" y="418"/>
                    </a:lnTo>
                    <a:lnTo>
                      <a:pt x="27" y="424"/>
                    </a:lnTo>
                    <a:lnTo>
                      <a:pt x="59" y="420"/>
                    </a:lnTo>
                    <a:lnTo>
                      <a:pt x="69" y="414"/>
                    </a:lnTo>
                    <a:lnTo>
                      <a:pt x="83" y="413"/>
                    </a:lnTo>
                    <a:lnTo>
                      <a:pt x="103" y="406"/>
                    </a:lnTo>
                    <a:lnTo>
                      <a:pt x="110" y="413"/>
                    </a:lnTo>
                    <a:lnTo>
                      <a:pt x="119" y="440"/>
                    </a:lnTo>
                    <a:lnTo>
                      <a:pt x="122" y="476"/>
                    </a:lnTo>
                    <a:lnTo>
                      <a:pt x="108" y="479"/>
                    </a:lnTo>
                    <a:lnTo>
                      <a:pt x="100" y="483"/>
                    </a:lnTo>
                    <a:lnTo>
                      <a:pt x="85" y="504"/>
                    </a:lnTo>
                    <a:lnTo>
                      <a:pt x="75" y="506"/>
                    </a:lnTo>
                    <a:lnTo>
                      <a:pt x="69" y="515"/>
                    </a:lnTo>
                    <a:lnTo>
                      <a:pt x="102" y="534"/>
                    </a:lnTo>
                    <a:lnTo>
                      <a:pt x="103" y="538"/>
                    </a:lnTo>
                    <a:lnTo>
                      <a:pt x="118" y="575"/>
                    </a:lnTo>
                    <a:lnTo>
                      <a:pt x="121" y="582"/>
                    </a:lnTo>
                    <a:lnTo>
                      <a:pt x="110" y="592"/>
                    </a:lnTo>
                    <a:lnTo>
                      <a:pt x="121" y="604"/>
                    </a:lnTo>
                    <a:lnTo>
                      <a:pt x="122" y="635"/>
                    </a:lnTo>
                    <a:lnTo>
                      <a:pt x="132" y="644"/>
                    </a:lnTo>
                    <a:lnTo>
                      <a:pt x="149" y="640"/>
                    </a:lnTo>
                    <a:lnTo>
                      <a:pt x="183" y="635"/>
                    </a:lnTo>
                    <a:lnTo>
                      <a:pt x="194" y="619"/>
                    </a:lnTo>
                    <a:lnTo>
                      <a:pt x="223" y="625"/>
                    </a:lnTo>
                    <a:lnTo>
                      <a:pt x="238" y="611"/>
                    </a:lnTo>
                    <a:lnTo>
                      <a:pt x="254" y="603"/>
                    </a:lnTo>
                    <a:lnTo>
                      <a:pt x="267" y="597"/>
                    </a:lnTo>
                    <a:lnTo>
                      <a:pt x="284" y="600"/>
                    </a:lnTo>
                    <a:lnTo>
                      <a:pt x="301" y="607"/>
                    </a:lnTo>
                    <a:lnTo>
                      <a:pt x="323" y="602"/>
                    </a:lnTo>
                    <a:lnTo>
                      <a:pt x="321" y="646"/>
                    </a:lnTo>
                    <a:lnTo>
                      <a:pt x="325" y="669"/>
                    </a:lnTo>
                    <a:lnTo>
                      <a:pt x="314" y="676"/>
                    </a:lnTo>
                    <a:lnTo>
                      <a:pt x="310" y="686"/>
                    </a:lnTo>
                    <a:lnTo>
                      <a:pt x="312" y="697"/>
                    </a:lnTo>
                    <a:lnTo>
                      <a:pt x="320" y="715"/>
                    </a:lnTo>
                    <a:lnTo>
                      <a:pt x="346" y="760"/>
                    </a:lnTo>
                    <a:lnTo>
                      <a:pt x="348" y="774"/>
                    </a:lnTo>
                    <a:lnTo>
                      <a:pt x="340" y="793"/>
                    </a:lnTo>
                    <a:lnTo>
                      <a:pt x="356" y="815"/>
                    </a:lnTo>
                    <a:lnTo>
                      <a:pt x="372" y="835"/>
                    </a:lnTo>
                    <a:lnTo>
                      <a:pt x="386" y="847"/>
                    </a:lnTo>
                    <a:lnTo>
                      <a:pt x="394" y="844"/>
                    </a:lnTo>
                    <a:lnTo>
                      <a:pt x="401" y="844"/>
                    </a:lnTo>
                    <a:lnTo>
                      <a:pt x="411" y="852"/>
                    </a:lnTo>
                    <a:lnTo>
                      <a:pt x="415" y="851"/>
                    </a:lnTo>
                    <a:lnTo>
                      <a:pt x="420" y="846"/>
                    </a:lnTo>
                    <a:lnTo>
                      <a:pt x="420" y="835"/>
                    </a:lnTo>
                    <a:lnTo>
                      <a:pt x="419" y="821"/>
                    </a:lnTo>
                    <a:lnTo>
                      <a:pt x="420" y="812"/>
                    </a:lnTo>
                    <a:lnTo>
                      <a:pt x="423" y="811"/>
                    </a:lnTo>
                    <a:lnTo>
                      <a:pt x="431" y="808"/>
                    </a:lnTo>
                    <a:lnTo>
                      <a:pt x="436" y="806"/>
                    </a:lnTo>
                    <a:lnTo>
                      <a:pt x="436" y="799"/>
                    </a:lnTo>
                    <a:lnTo>
                      <a:pt x="433" y="793"/>
                    </a:lnTo>
                    <a:lnTo>
                      <a:pt x="422" y="782"/>
                    </a:lnTo>
                    <a:lnTo>
                      <a:pt x="417" y="761"/>
                    </a:lnTo>
                    <a:lnTo>
                      <a:pt x="420" y="756"/>
                    </a:lnTo>
                    <a:lnTo>
                      <a:pt x="425" y="753"/>
                    </a:lnTo>
                    <a:lnTo>
                      <a:pt x="433" y="752"/>
                    </a:lnTo>
                    <a:lnTo>
                      <a:pt x="441" y="742"/>
                    </a:lnTo>
                    <a:lnTo>
                      <a:pt x="453" y="737"/>
                    </a:lnTo>
                    <a:lnTo>
                      <a:pt x="472" y="735"/>
                    </a:lnTo>
                    <a:lnTo>
                      <a:pt x="495" y="741"/>
                    </a:lnTo>
                    <a:lnTo>
                      <a:pt x="508" y="752"/>
                    </a:lnTo>
                    <a:lnTo>
                      <a:pt x="527" y="728"/>
                    </a:lnTo>
                    <a:lnTo>
                      <a:pt x="536" y="699"/>
                    </a:lnTo>
                    <a:lnTo>
                      <a:pt x="536" y="673"/>
                    </a:lnTo>
                    <a:lnTo>
                      <a:pt x="532" y="658"/>
                    </a:lnTo>
                    <a:lnTo>
                      <a:pt x="522" y="635"/>
                    </a:lnTo>
                    <a:lnTo>
                      <a:pt x="522" y="625"/>
                    </a:lnTo>
                    <a:lnTo>
                      <a:pt x="525" y="617"/>
                    </a:lnTo>
                    <a:lnTo>
                      <a:pt x="547" y="592"/>
                    </a:lnTo>
                    <a:lnTo>
                      <a:pt x="549" y="581"/>
                    </a:lnTo>
                    <a:lnTo>
                      <a:pt x="546" y="528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20" name="Freeform 94"/>
              <p:cNvSpPr>
                <a:spLocks/>
              </p:cNvSpPr>
              <p:nvPr/>
            </p:nvSpPr>
            <p:spPr bwMode="auto">
              <a:xfrm>
                <a:off x="1954" y="3755"/>
                <a:ext cx="311" cy="257"/>
              </a:xfrm>
              <a:custGeom>
                <a:avLst/>
                <a:gdLst>
                  <a:gd name="T0" fmla="*/ 0 w 812"/>
                  <a:gd name="T1" fmla="*/ 0 h 670"/>
                  <a:gd name="T2" fmla="*/ 0 w 812"/>
                  <a:gd name="T3" fmla="*/ 0 h 670"/>
                  <a:gd name="T4" fmla="*/ 0 w 812"/>
                  <a:gd name="T5" fmla="*/ 0 h 670"/>
                  <a:gd name="T6" fmla="*/ 0 w 812"/>
                  <a:gd name="T7" fmla="*/ 0 h 670"/>
                  <a:gd name="T8" fmla="*/ 0 w 812"/>
                  <a:gd name="T9" fmla="*/ 0 h 670"/>
                  <a:gd name="T10" fmla="*/ 0 w 812"/>
                  <a:gd name="T11" fmla="*/ 0 h 670"/>
                  <a:gd name="T12" fmla="*/ 0 w 812"/>
                  <a:gd name="T13" fmla="*/ 0 h 670"/>
                  <a:gd name="T14" fmla="*/ 0 w 812"/>
                  <a:gd name="T15" fmla="*/ 0 h 670"/>
                  <a:gd name="T16" fmla="*/ 0 w 812"/>
                  <a:gd name="T17" fmla="*/ 0 h 670"/>
                  <a:gd name="T18" fmla="*/ 0 w 812"/>
                  <a:gd name="T19" fmla="*/ 0 h 670"/>
                  <a:gd name="T20" fmla="*/ 0 w 812"/>
                  <a:gd name="T21" fmla="*/ 0 h 670"/>
                  <a:gd name="T22" fmla="*/ 0 w 812"/>
                  <a:gd name="T23" fmla="*/ 0 h 670"/>
                  <a:gd name="T24" fmla="*/ 0 w 812"/>
                  <a:gd name="T25" fmla="*/ 0 h 670"/>
                  <a:gd name="T26" fmla="*/ 0 w 812"/>
                  <a:gd name="T27" fmla="*/ 0 h 670"/>
                  <a:gd name="T28" fmla="*/ 0 w 812"/>
                  <a:gd name="T29" fmla="*/ 0 h 670"/>
                  <a:gd name="T30" fmla="*/ 0 w 812"/>
                  <a:gd name="T31" fmla="*/ 0 h 670"/>
                  <a:gd name="T32" fmla="*/ 0 w 812"/>
                  <a:gd name="T33" fmla="*/ 0 h 670"/>
                  <a:gd name="T34" fmla="*/ 0 w 812"/>
                  <a:gd name="T35" fmla="*/ 0 h 670"/>
                  <a:gd name="T36" fmla="*/ 0 w 812"/>
                  <a:gd name="T37" fmla="*/ 0 h 670"/>
                  <a:gd name="T38" fmla="*/ 0 w 812"/>
                  <a:gd name="T39" fmla="*/ 0 h 670"/>
                  <a:gd name="T40" fmla="*/ 0 w 812"/>
                  <a:gd name="T41" fmla="*/ 0 h 670"/>
                  <a:gd name="T42" fmla="*/ 0 w 812"/>
                  <a:gd name="T43" fmla="*/ 0 h 670"/>
                  <a:gd name="T44" fmla="*/ 0 w 812"/>
                  <a:gd name="T45" fmla="*/ 0 h 670"/>
                  <a:gd name="T46" fmla="*/ 0 w 812"/>
                  <a:gd name="T47" fmla="*/ 0 h 670"/>
                  <a:gd name="T48" fmla="*/ 0 w 812"/>
                  <a:gd name="T49" fmla="*/ 0 h 670"/>
                  <a:gd name="T50" fmla="*/ 0 w 812"/>
                  <a:gd name="T51" fmla="*/ 0 h 670"/>
                  <a:gd name="T52" fmla="*/ 0 w 812"/>
                  <a:gd name="T53" fmla="*/ 0 h 670"/>
                  <a:gd name="T54" fmla="*/ 0 w 812"/>
                  <a:gd name="T55" fmla="*/ 0 h 670"/>
                  <a:gd name="T56" fmla="*/ 0 w 812"/>
                  <a:gd name="T57" fmla="*/ 0 h 670"/>
                  <a:gd name="T58" fmla="*/ 0 w 812"/>
                  <a:gd name="T59" fmla="*/ 0 h 670"/>
                  <a:gd name="T60" fmla="*/ 0 w 812"/>
                  <a:gd name="T61" fmla="*/ 0 h 670"/>
                  <a:gd name="T62" fmla="*/ 0 w 812"/>
                  <a:gd name="T63" fmla="*/ 0 h 670"/>
                  <a:gd name="T64" fmla="*/ 0 w 812"/>
                  <a:gd name="T65" fmla="*/ 0 h 670"/>
                  <a:gd name="T66" fmla="*/ 0 w 812"/>
                  <a:gd name="T67" fmla="*/ 0 h 670"/>
                  <a:gd name="T68" fmla="*/ 0 w 812"/>
                  <a:gd name="T69" fmla="*/ 0 h 670"/>
                  <a:gd name="T70" fmla="*/ 0 w 812"/>
                  <a:gd name="T71" fmla="*/ 0 h 670"/>
                  <a:gd name="T72" fmla="*/ 0 w 812"/>
                  <a:gd name="T73" fmla="*/ 0 h 670"/>
                  <a:gd name="T74" fmla="*/ 0 w 812"/>
                  <a:gd name="T75" fmla="*/ 0 h 670"/>
                  <a:gd name="T76" fmla="*/ 0 w 812"/>
                  <a:gd name="T77" fmla="*/ 0 h 670"/>
                  <a:gd name="T78" fmla="*/ 0 w 812"/>
                  <a:gd name="T79" fmla="*/ 0 h 670"/>
                  <a:gd name="T80" fmla="*/ 0 w 812"/>
                  <a:gd name="T81" fmla="*/ 0 h 670"/>
                  <a:gd name="T82" fmla="*/ 0 w 812"/>
                  <a:gd name="T83" fmla="*/ 0 h 670"/>
                  <a:gd name="T84" fmla="*/ 0 w 812"/>
                  <a:gd name="T85" fmla="*/ 0 h 670"/>
                  <a:gd name="T86" fmla="*/ 0 w 812"/>
                  <a:gd name="T87" fmla="*/ 0 h 670"/>
                  <a:gd name="T88" fmla="*/ 0 w 812"/>
                  <a:gd name="T89" fmla="*/ 0 h 670"/>
                  <a:gd name="T90" fmla="*/ 0 w 812"/>
                  <a:gd name="T91" fmla="*/ 0 h 670"/>
                  <a:gd name="T92" fmla="*/ 0 w 812"/>
                  <a:gd name="T93" fmla="*/ 0 h 670"/>
                  <a:gd name="T94" fmla="*/ 0 w 812"/>
                  <a:gd name="T95" fmla="*/ 0 h 670"/>
                  <a:gd name="T96" fmla="*/ 0 w 812"/>
                  <a:gd name="T97" fmla="*/ 0 h 67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2"/>
                  <a:gd name="T148" fmla="*/ 0 h 670"/>
                  <a:gd name="T149" fmla="*/ 812 w 812"/>
                  <a:gd name="T150" fmla="*/ 670 h 67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2" h="670">
                    <a:moveTo>
                      <a:pt x="469" y="565"/>
                    </a:moveTo>
                    <a:lnTo>
                      <a:pt x="458" y="562"/>
                    </a:lnTo>
                    <a:lnTo>
                      <a:pt x="423" y="542"/>
                    </a:lnTo>
                    <a:lnTo>
                      <a:pt x="398" y="544"/>
                    </a:lnTo>
                    <a:lnTo>
                      <a:pt x="359" y="540"/>
                    </a:lnTo>
                    <a:lnTo>
                      <a:pt x="306" y="533"/>
                    </a:lnTo>
                    <a:lnTo>
                      <a:pt x="290" y="539"/>
                    </a:lnTo>
                    <a:lnTo>
                      <a:pt x="288" y="548"/>
                    </a:lnTo>
                    <a:lnTo>
                      <a:pt x="273" y="553"/>
                    </a:lnTo>
                    <a:lnTo>
                      <a:pt x="277" y="602"/>
                    </a:lnTo>
                    <a:lnTo>
                      <a:pt x="262" y="608"/>
                    </a:lnTo>
                    <a:lnTo>
                      <a:pt x="249" y="615"/>
                    </a:lnTo>
                    <a:lnTo>
                      <a:pt x="244" y="628"/>
                    </a:lnTo>
                    <a:lnTo>
                      <a:pt x="230" y="633"/>
                    </a:lnTo>
                    <a:lnTo>
                      <a:pt x="224" y="642"/>
                    </a:lnTo>
                    <a:lnTo>
                      <a:pt x="216" y="656"/>
                    </a:lnTo>
                    <a:lnTo>
                      <a:pt x="202" y="653"/>
                    </a:lnTo>
                    <a:lnTo>
                      <a:pt x="188" y="656"/>
                    </a:lnTo>
                    <a:lnTo>
                      <a:pt x="163" y="666"/>
                    </a:lnTo>
                    <a:lnTo>
                      <a:pt x="141" y="645"/>
                    </a:lnTo>
                    <a:lnTo>
                      <a:pt x="128" y="646"/>
                    </a:lnTo>
                    <a:lnTo>
                      <a:pt x="119" y="652"/>
                    </a:lnTo>
                    <a:lnTo>
                      <a:pt x="105" y="644"/>
                    </a:lnTo>
                    <a:lnTo>
                      <a:pt x="89" y="639"/>
                    </a:lnTo>
                    <a:lnTo>
                      <a:pt x="75" y="659"/>
                    </a:lnTo>
                    <a:lnTo>
                      <a:pt x="56" y="659"/>
                    </a:lnTo>
                    <a:lnTo>
                      <a:pt x="45" y="649"/>
                    </a:lnTo>
                    <a:lnTo>
                      <a:pt x="41" y="646"/>
                    </a:lnTo>
                    <a:lnTo>
                      <a:pt x="14" y="642"/>
                    </a:lnTo>
                    <a:lnTo>
                      <a:pt x="0" y="619"/>
                    </a:lnTo>
                    <a:lnTo>
                      <a:pt x="12" y="604"/>
                    </a:lnTo>
                    <a:lnTo>
                      <a:pt x="20" y="587"/>
                    </a:lnTo>
                    <a:lnTo>
                      <a:pt x="20" y="582"/>
                    </a:lnTo>
                    <a:lnTo>
                      <a:pt x="9" y="565"/>
                    </a:lnTo>
                    <a:lnTo>
                      <a:pt x="33" y="542"/>
                    </a:lnTo>
                    <a:lnTo>
                      <a:pt x="47" y="533"/>
                    </a:lnTo>
                    <a:lnTo>
                      <a:pt x="53" y="471"/>
                    </a:lnTo>
                    <a:lnTo>
                      <a:pt x="89" y="446"/>
                    </a:lnTo>
                    <a:lnTo>
                      <a:pt x="108" y="442"/>
                    </a:lnTo>
                    <a:lnTo>
                      <a:pt x="77" y="394"/>
                    </a:lnTo>
                    <a:lnTo>
                      <a:pt x="45" y="394"/>
                    </a:lnTo>
                    <a:lnTo>
                      <a:pt x="42" y="376"/>
                    </a:lnTo>
                    <a:lnTo>
                      <a:pt x="45" y="358"/>
                    </a:lnTo>
                    <a:lnTo>
                      <a:pt x="58" y="328"/>
                    </a:lnTo>
                    <a:lnTo>
                      <a:pt x="58" y="314"/>
                    </a:lnTo>
                    <a:lnTo>
                      <a:pt x="47" y="295"/>
                    </a:lnTo>
                    <a:lnTo>
                      <a:pt x="42" y="273"/>
                    </a:lnTo>
                    <a:lnTo>
                      <a:pt x="33" y="259"/>
                    </a:lnTo>
                    <a:lnTo>
                      <a:pt x="42" y="234"/>
                    </a:lnTo>
                    <a:lnTo>
                      <a:pt x="72" y="235"/>
                    </a:lnTo>
                    <a:lnTo>
                      <a:pt x="138" y="209"/>
                    </a:lnTo>
                    <a:lnTo>
                      <a:pt x="149" y="209"/>
                    </a:lnTo>
                    <a:lnTo>
                      <a:pt x="166" y="218"/>
                    </a:lnTo>
                    <a:lnTo>
                      <a:pt x="183" y="226"/>
                    </a:lnTo>
                    <a:lnTo>
                      <a:pt x="196" y="238"/>
                    </a:lnTo>
                    <a:lnTo>
                      <a:pt x="210" y="263"/>
                    </a:lnTo>
                    <a:lnTo>
                      <a:pt x="227" y="274"/>
                    </a:lnTo>
                    <a:lnTo>
                      <a:pt x="246" y="277"/>
                    </a:lnTo>
                    <a:lnTo>
                      <a:pt x="255" y="275"/>
                    </a:lnTo>
                    <a:lnTo>
                      <a:pt x="265" y="269"/>
                    </a:lnTo>
                    <a:lnTo>
                      <a:pt x="268" y="260"/>
                    </a:lnTo>
                    <a:lnTo>
                      <a:pt x="270" y="235"/>
                    </a:lnTo>
                    <a:lnTo>
                      <a:pt x="279" y="216"/>
                    </a:lnTo>
                    <a:lnTo>
                      <a:pt x="292" y="204"/>
                    </a:lnTo>
                    <a:lnTo>
                      <a:pt x="318" y="196"/>
                    </a:lnTo>
                    <a:lnTo>
                      <a:pt x="326" y="187"/>
                    </a:lnTo>
                    <a:lnTo>
                      <a:pt x="318" y="171"/>
                    </a:lnTo>
                    <a:lnTo>
                      <a:pt x="313" y="132"/>
                    </a:lnTo>
                    <a:lnTo>
                      <a:pt x="315" y="127"/>
                    </a:lnTo>
                    <a:lnTo>
                      <a:pt x="312" y="117"/>
                    </a:lnTo>
                    <a:lnTo>
                      <a:pt x="328" y="117"/>
                    </a:lnTo>
                    <a:lnTo>
                      <a:pt x="335" y="121"/>
                    </a:lnTo>
                    <a:lnTo>
                      <a:pt x="346" y="127"/>
                    </a:lnTo>
                    <a:lnTo>
                      <a:pt x="357" y="127"/>
                    </a:lnTo>
                    <a:lnTo>
                      <a:pt x="370" y="117"/>
                    </a:lnTo>
                    <a:lnTo>
                      <a:pt x="389" y="107"/>
                    </a:lnTo>
                    <a:lnTo>
                      <a:pt x="406" y="96"/>
                    </a:lnTo>
                    <a:lnTo>
                      <a:pt x="422" y="67"/>
                    </a:lnTo>
                    <a:lnTo>
                      <a:pt x="447" y="63"/>
                    </a:lnTo>
                    <a:lnTo>
                      <a:pt x="456" y="56"/>
                    </a:lnTo>
                    <a:lnTo>
                      <a:pt x="466" y="56"/>
                    </a:lnTo>
                    <a:lnTo>
                      <a:pt x="483" y="62"/>
                    </a:lnTo>
                    <a:lnTo>
                      <a:pt x="499" y="63"/>
                    </a:lnTo>
                    <a:lnTo>
                      <a:pt x="495" y="52"/>
                    </a:lnTo>
                    <a:lnTo>
                      <a:pt x="495" y="45"/>
                    </a:lnTo>
                    <a:lnTo>
                      <a:pt x="519" y="12"/>
                    </a:lnTo>
                    <a:lnTo>
                      <a:pt x="533" y="11"/>
                    </a:lnTo>
                    <a:lnTo>
                      <a:pt x="558" y="18"/>
                    </a:lnTo>
                    <a:lnTo>
                      <a:pt x="571" y="14"/>
                    </a:lnTo>
                    <a:lnTo>
                      <a:pt x="577" y="1"/>
                    </a:lnTo>
                    <a:lnTo>
                      <a:pt x="585" y="0"/>
                    </a:lnTo>
                    <a:lnTo>
                      <a:pt x="597" y="0"/>
                    </a:lnTo>
                    <a:lnTo>
                      <a:pt x="629" y="16"/>
                    </a:lnTo>
                    <a:lnTo>
                      <a:pt x="640" y="15"/>
                    </a:lnTo>
                    <a:lnTo>
                      <a:pt x="638" y="51"/>
                    </a:lnTo>
                    <a:lnTo>
                      <a:pt x="641" y="66"/>
                    </a:lnTo>
                    <a:lnTo>
                      <a:pt x="655" y="71"/>
                    </a:lnTo>
                    <a:lnTo>
                      <a:pt x="677" y="74"/>
                    </a:lnTo>
                    <a:lnTo>
                      <a:pt x="691" y="82"/>
                    </a:lnTo>
                    <a:lnTo>
                      <a:pt x="702" y="99"/>
                    </a:lnTo>
                    <a:lnTo>
                      <a:pt x="720" y="111"/>
                    </a:lnTo>
                    <a:lnTo>
                      <a:pt x="742" y="114"/>
                    </a:lnTo>
                    <a:lnTo>
                      <a:pt x="753" y="125"/>
                    </a:lnTo>
                    <a:lnTo>
                      <a:pt x="754" y="138"/>
                    </a:lnTo>
                    <a:lnTo>
                      <a:pt x="762" y="139"/>
                    </a:lnTo>
                    <a:lnTo>
                      <a:pt x="768" y="169"/>
                    </a:lnTo>
                    <a:lnTo>
                      <a:pt x="779" y="186"/>
                    </a:lnTo>
                    <a:lnTo>
                      <a:pt x="812" y="201"/>
                    </a:lnTo>
                    <a:lnTo>
                      <a:pt x="803" y="207"/>
                    </a:lnTo>
                    <a:lnTo>
                      <a:pt x="793" y="207"/>
                    </a:lnTo>
                    <a:lnTo>
                      <a:pt x="784" y="213"/>
                    </a:lnTo>
                    <a:lnTo>
                      <a:pt x="782" y="233"/>
                    </a:lnTo>
                    <a:lnTo>
                      <a:pt x="773" y="245"/>
                    </a:lnTo>
                    <a:lnTo>
                      <a:pt x="749" y="248"/>
                    </a:lnTo>
                    <a:lnTo>
                      <a:pt x="745" y="259"/>
                    </a:lnTo>
                    <a:lnTo>
                      <a:pt x="764" y="280"/>
                    </a:lnTo>
                    <a:lnTo>
                      <a:pt x="753" y="296"/>
                    </a:lnTo>
                    <a:lnTo>
                      <a:pt x="732" y="315"/>
                    </a:lnTo>
                    <a:lnTo>
                      <a:pt x="710" y="278"/>
                    </a:lnTo>
                    <a:lnTo>
                      <a:pt x="707" y="298"/>
                    </a:lnTo>
                    <a:lnTo>
                      <a:pt x="684" y="326"/>
                    </a:lnTo>
                    <a:lnTo>
                      <a:pt x="680" y="340"/>
                    </a:lnTo>
                    <a:lnTo>
                      <a:pt x="682" y="354"/>
                    </a:lnTo>
                    <a:lnTo>
                      <a:pt x="685" y="404"/>
                    </a:lnTo>
                    <a:lnTo>
                      <a:pt x="680" y="416"/>
                    </a:lnTo>
                    <a:lnTo>
                      <a:pt x="666" y="438"/>
                    </a:lnTo>
                    <a:lnTo>
                      <a:pt x="665" y="448"/>
                    </a:lnTo>
                    <a:lnTo>
                      <a:pt x="654" y="460"/>
                    </a:lnTo>
                    <a:lnTo>
                      <a:pt x="649" y="471"/>
                    </a:lnTo>
                    <a:lnTo>
                      <a:pt x="640" y="518"/>
                    </a:lnTo>
                    <a:lnTo>
                      <a:pt x="640" y="524"/>
                    </a:lnTo>
                    <a:lnTo>
                      <a:pt x="649" y="542"/>
                    </a:lnTo>
                    <a:lnTo>
                      <a:pt x="637" y="568"/>
                    </a:lnTo>
                    <a:lnTo>
                      <a:pt x="629" y="595"/>
                    </a:lnTo>
                    <a:lnTo>
                      <a:pt x="627" y="626"/>
                    </a:lnTo>
                    <a:lnTo>
                      <a:pt x="630" y="638"/>
                    </a:lnTo>
                    <a:lnTo>
                      <a:pt x="638" y="645"/>
                    </a:lnTo>
                    <a:lnTo>
                      <a:pt x="638" y="659"/>
                    </a:lnTo>
                    <a:lnTo>
                      <a:pt x="638" y="670"/>
                    </a:lnTo>
                    <a:lnTo>
                      <a:pt x="611" y="670"/>
                    </a:lnTo>
                    <a:lnTo>
                      <a:pt x="582" y="650"/>
                    </a:lnTo>
                    <a:lnTo>
                      <a:pt x="561" y="646"/>
                    </a:lnTo>
                    <a:lnTo>
                      <a:pt x="549" y="637"/>
                    </a:lnTo>
                    <a:lnTo>
                      <a:pt x="539" y="621"/>
                    </a:lnTo>
                    <a:lnTo>
                      <a:pt x="505" y="616"/>
                    </a:lnTo>
                    <a:lnTo>
                      <a:pt x="486" y="601"/>
                    </a:lnTo>
                    <a:lnTo>
                      <a:pt x="477" y="584"/>
                    </a:lnTo>
                    <a:lnTo>
                      <a:pt x="469" y="565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21" name="Freeform 95"/>
              <p:cNvSpPr>
                <a:spLocks/>
              </p:cNvSpPr>
              <p:nvPr/>
            </p:nvSpPr>
            <p:spPr bwMode="auto">
              <a:xfrm>
                <a:off x="1750" y="3515"/>
                <a:ext cx="812" cy="346"/>
              </a:xfrm>
              <a:custGeom>
                <a:avLst/>
                <a:gdLst>
                  <a:gd name="T0" fmla="*/ 0 w 2115"/>
                  <a:gd name="T1" fmla="*/ 0 h 902"/>
                  <a:gd name="T2" fmla="*/ 0 w 2115"/>
                  <a:gd name="T3" fmla="*/ 0 h 902"/>
                  <a:gd name="T4" fmla="*/ 0 w 2115"/>
                  <a:gd name="T5" fmla="*/ 0 h 902"/>
                  <a:gd name="T6" fmla="*/ 0 w 2115"/>
                  <a:gd name="T7" fmla="*/ 0 h 902"/>
                  <a:gd name="T8" fmla="*/ 0 w 2115"/>
                  <a:gd name="T9" fmla="*/ 0 h 902"/>
                  <a:gd name="T10" fmla="*/ 0 w 2115"/>
                  <a:gd name="T11" fmla="*/ 0 h 902"/>
                  <a:gd name="T12" fmla="*/ 0 w 2115"/>
                  <a:gd name="T13" fmla="*/ 0 h 902"/>
                  <a:gd name="T14" fmla="*/ 0 w 2115"/>
                  <a:gd name="T15" fmla="*/ 0 h 902"/>
                  <a:gd name="T16" fmla="*/ 0 w 2115"/>
                  <a:gd name="T17" fmla="*/ 0 h 902"/>
                  <a:gd name="T18" fmla="*/ 0 w 2115"/>
                  <a:gd name="T19" fmla="*/ 0 h 902"/>
                  <a:gd name="T20" fmla="*/ 0 w 2115"/>
                  <a:gd name="T21" fmla="*/ 0 h 902"/>
                  <a:gd name="T22" fmla="*/ 0 w 2115"/>
                  <a:gd name="T23" fmla="*/ 0 h 902"/>
                  <a:gd name="T24" fmla="*/ 0 w 2115"/>
                  <a:gd name="T25" fmla="*/ 0 h 902"/>
                  <a:gd name="T26" fmla="*/ 0 w 2115"/>
                  <a:gd name="T27" fmla="*/ 0 h 902"/>
                  <a:gd name="T28" fmla="*/ 0 w 2115"/>
                  <a:gd name="T29" fmla="*/ 0 h 902"/>
                  <a:gd name="T30" fmla="*/ 0 w 2115"/>
                  <a:gd name="T31" fmla="*/ 0 h 902"/>
                  <a:gd name="T32" fmla="*/ 0 w 2115"/>
                  <a:gd name="T33" fmla="*/ 0 h 902"/>
                  <a:gd name="T34" fmla="*/ 0 w 2115"/>
                  <a:gd name="T35" fmla="*/ 0 h 902"/>
                  <a:gd name="T36" fmla="*/ 0 w 2115"/>
                  <a:gd name="T37" fmla="*/ 0 h 902"/>
                  <a:gd name="T38" fmla="*/ 0 w 2115"/>
                  <a:gd name="T39" fmla="*/ 0 h 902"/>
                  <a:gd name="T40" fmla="*/ 0 w 2115"/>
                  <a:gd name="T41" fmla="*/ 0 h 902"/>
                  <a:gd name="T42" fmla="*/ 0 w 2115"/>
                  <a:gd name="T43" fmla="*/ 0 h 902"/>
                  <a:gd name="T44" fmla="*/ 0 w 2115"/>
                  <a:gd name="T45" fmla="*/ 0 h 902"/>
                  <a:gd name="T46" fmla="*/ 0 w 2115"/>
                  <a:gd name="T47" fmla="*/ 0 h 902"/>
                  <a:gd name="T48" fmla="*/ 0 w 2115"/>
                  <a:gd name="T49" fmla="*/ 0 h 902"/>
                  <a:gd name="T50" fmla="*/ 0 w 2115"/>
                  <a:gd name="T51" fmla="*/ 0 h 902"/>
                  <a:gd name="T52" fmla="*/ 0 w 2115"/>
                  <a:gd name="T53" fmla="*/ 0 h 902"/>
                  <a:gd name="T54" fmla="*/ 0 w 2115"/>
                  <a:gd name="T55" fmla="*/ 0 h 902"/>
                  <a:gd name="T56" fmla="*/ 0 w 2115"/>
                  <a:gd name="T57" fmla="*/ 0 h 902"/>
                  <a:gd name="T58" fmla="*/ 0 w 2115"/>
                  <a:gd name="T59" fmla="*/ 0 h 902"/>
                  <a:gd name="T60" fmla="*/ 0 w 2115"/>
                  <a:gd name="T61" fmla="*/ 0 h 902"/>
                  <a:gd name="T62" fmla="*/ 0 w 2115"/>
                  <a:gd name="T63" fmla="*/ 0 h 902"/>
                  <a:gd name="T64" fmla="*/ 0 w 2115"/>
                  <a:gd name="T65" fmla="*/ 0 h 902"/>
                  <a:gd name="T66" fmla="*/ 0 w 2115"/>
                  <a:gd name="T67" fmla="*/ 0 h 902"/>
                  <a:gd name="T68" fmla="*/ 0 w 2115"/>
                  <a:gd name="T69" fmla="*/ 0 h 902"/>
                  <a:gd name="T70" fmla="*/ 0 w 2115"/>
                  <a:gd name="T71" fmla="*/ 0 h 902"/>
                  <a:gd name="T72" fmla="*/ 0 w 2115"/>
                  <a:gd name="T73" fmla="*/ 0 h 902"/>
                  <a:gd name="T74" fmla="*/ 0 w 2115"/>
                  <a:gd name="T75" fmla="*/ 0 h 902"/>
                  <a:gd name="T76" fmla="*/ 0 w 2115"/>
                  <a:gd name="T77" fmla="*/ 0 h 902"/>
                  <a:gd name="T78" fmla="*/ 0 w 2115"/>
                  <a:gd name="T79" fmla="*/ 0 h 902"/>
                  <a:gd name="T80" fmla="*/ 0 w 2115"/>
                  <a:gd name="T81" fmla="*/ 0 h 902"/>
                  <a:gd name="T82" fmla="*/ 0 w 2115"/>
                  <a:gd name="T83" fmla="*/ 0 h 902"/>
                  <a:gd name="T84" fmla="*/ 0 w 2115"/>
                  <a:gd name="T85" fmla="*/ 0 h 902"/>
                  <a:gd name="T86" fmla="*/ 0 w 2115"/>
                  <a:gd name="T87" fmla="*/ 0 h 902"/>
                  <a:gd name="T88" fmla="*/ 0 w 2115"/>
                  <a:gd name="T89" fmla="*/ 0 h 902"/>
                  <a:gd name="T90" fmla="*/ 0 w 2115"/>
                  <a:gd name="T91" fmla="*/ 0 h 902"/>
                  <a:gd name="T92" fmla="*/ 0 w 2115"/>
                  <a:gd name="T93" fmla="*/ 0 h 902"/>
                  <a:gd name="T94" fmla="*/ 0 w 2115"/>
                  <a:gd name="T95" fmla="*/ 0 h 902"/>
                  <a:gd name="T96" fmla="*/ 0 w 2115"/>
                  <a:gd name="T97" fmla="*/ 0 h 902"/>
                  <a:gd name="T98" fmla="*/ 0 w 2115"/>
                  <a:gd name="T99" fmla="*/ 0 h 902"/>
                  <a:gd name="T100" fmla="*/ 0 w 2115"/>
                  <a:gd name="T101" fmla="*/ 0 h 902"/>
                  <a:gd name="T102" fmla="*/ 0 w 2115"/>
                  <a:gd name="T103" fmla="*/ 0 h 902"/>
                  <a:gd name="T104" fmla="*/ 0 w 2115"/>
                  <a:gd name="T105" fmla="*/ 0 h 902"/>
                  <a:gd name="T106" fmla="*/ 0 w 2115"/>
                  <a:gd name="T107" fmla="*/ 0 h 902"/>
                  <a:gd name="T108" fmla="*/ 0 w 2115"/>
                  <a:gd name="T109" fmla="*/ 0 h 902"/>
                  <a:gd name="T110" fmla="*/ 0 w 2115"/>
                  <a:gd name="T111" fmla="*/ 0 h 902"/>
                  <a:gd name="T112" fmla="*/ 0 w 2115"/>
                  <a:gd name="T113" fmla="*/ 0 h 902"/>
                  <a:gd name="T114" fmla="*/ 0 w 2115"/>
                  <a:gd name="T115" fmla="*/ 0 h 902"/>
                  <a:gd name="T116" fmla="*/ 0 w 2115"/>
                  <a:gd name="T117" fmla="*/ 0 h 9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115"/>
                  <a:gd name="T178" fmla="*/ 0 h 902"/>
                  <a:gd name="T179" fmla="*/ 2115 w 2115"/>
                  <a:gd name="T180" fmla="*/ 902 h 9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115" h="902">
                    <a:moveTo>
                      <a:pt x="572" y="859"/>
                    </a:moveTo>
                    <a:lnTo>
                      <a:pt x="572" y="845"/>
                    </a:lnTo>
                    <a:lnTo>
                      <a:pt x="574" y="830"/>
                    </a:lnTo>
                    <a:lnTo>
                      <a:pt x="571" y="816"/>
                    </a:lnTo>
                    <a:lnTo>
                      <a:pt x="550" y="798"/>
                    </a:lnTo>
                    <a:lnTo>
                      <a:pt x="541" y="743"/>
                    </a:lnTo>
                    <a:lnTo>
                      <a:pt x="535" y="734"/>
                    </a:lnTo>
                    <a:lnTo>
                      <a:pt x="536" y="710"/>
                    </a:lnTo>
                    <a:lnTo>
                      <a:pt x="509" y="706"/>
                    </a:lnTo>
                    <a:lnTo>
                      <a:pt x="495" y="703"/>
                    </a:lnTo>
                    <a:lnTo>
                      <a:pt x="447" y="728"/>
                    </a:lnTo>
                    <a:lnTo>
                      <a:pt x="442" y="745"/>
                    </a:lnTo>
                    <a:lnTo>
                      <a:pt x="439" y="754"/>
                    </a:lnTo>
                    <a:lnTo>
                      <a:pt x="415" y="782"/>
                    </a:lnTo>
                    <a:lnTo>
                      <a:pt x="404" y="786"/>
                    </a:lnTo>
                    <a:lnTo>
                      <a:pt x="398" y="775"/>
                    </a:lnTo>
                    <a:lnTo>
                      <a:pt x="384" y="778"/>
                    </a:lnTo>
                    <a:lnTo>
                      <a:pt x="384" y="769"/>
                    </a:lnTo>
                    <a:lnTo>
                      <a:pt x="371" y="767"/>
                    </a:lnTo>
                    <a:lnTo>
                      <a:pt x="367" y="760"/>
                    </a:lnTo>
                    <a:lnTo>
                      <a:pt x="357" y="760"/>
                    </a:lnTo>
                    <a:lnTo>
                      <a:pt x="343" y="752"/>
                    </a:lnTo>
                    <a:lnTo>
                      <a:pt x="320" y="747"/>
                    </a:lnTo>
                    <a:lnTo>
                      <a:pt x="293" y="743"/>
                    </a:lnTo>
                    <a:lnTo>
                      <a:pt x="271" y="739"/>
                    </a:lnTo>
                    <a:lnTo>
                      <a:pt x="237" y="742"/>
                    </a:lnTo>
                    <a:lnTo>
                      <a:pt x="238" y="728"/>
                    </a:lnTo>
                    <a:lnTo>
                      <a:pt x="251" y="681"/>
                    </a:lnTo>
                    <a:lnTo>
                      <a:pt x="258" y="673"/>
                    </a:lnTo>
                    <a:lnTo>
                      <a:pt x="257" y="661"/>
                    </a:lnTo>
                    <a:lnTo>
                      <a:pt x="241" y="648"/>
                    </a:lnTo>
                    <a:lnTo>
                      <a:pt x="240" y="639"/>
                    </a:lnTo>
                    <a:lnTo>
                      <a:pt x="248" y="622"/>
                    </a:lnTo>
                    <a:lnTo>
                      <a:pt x="240" y="603"/>
                    </a:lnTo>
                    <a:lnTo>
                      <a:pt x="224" y="615"/>
                    </a:lnTo>
                    <a:lnTo>
                      <a:pt x="210" y="628"/>
                    </a:lnTo>
                    <a:lnTo>
                      <a:pt x="188" y="637"/>
                    </a:lnTo>
                    <a:lnTo>
                      <a:pt x="180" y="629"/>
                    </a:lnTo>
                    <a:lnTo>
                      <a:pt x="169" y="619"/>
                    </a:lnTo>
                    <a:lnTo>
                      <a:pt x="155" y="614"/>
                    </a:lnTo>
                    <a:lnTo>
                      <a:pt x="131" y="618"/>
                    </a:lnTo>
                    <a:lnTo>
                      <a:pt x="128" y="603"/>
                    </a:lnTo>
                    <a:lnTo>
                      <a:pt x="113" y="590"/>
                    </a:lnTo>
                    <a:lnTo>
                      <a:pt x="108" y="583"/>
                    </a:lnTo>
                    <a:lnTo>
                      <a:pt x="99" y="574"/>
                    </a:lnTo>
                    <a:lnTo>
                      <a:pt x="99" y="564"/>
                    </a:lnTo>
                    <a:lnTo>
                      <a:pt x="83" y="543"/>
                    </a:lnTo>
                    <a:lnTo>
                      <a:pt x="69" y="528"/>
                    </a:lnTo>
                    <a:lnTo>
                      <a:pt x="64" y="497"/>
                    </a:lnTo>
                    <a:lnTo>
                      <a:pt x="53" y="470"/>
                    </a:lnTo>
                    <a:lnTo>
                      <a:pt x="39" y="452"/>
                    </a:lnTo>
                    <a:lnTo>
                      <a:pt x="36" y="441"/>
                    </a:lnTo>
                    <a:lnTo>
                      <a:pt x="31" y="436"/>
                    </a:lnTo>
                    <a:lnTo>
                      <a:pt x="20" y="429"/>
                    </a:lnTo>
                    <a:lnTo>
                      <a:pt x="20" y="422"/>
                    </a:lnTo>
                    <a:lnTo>
                      <a:pt x="14" y="411"/>
                    </a:lnTo>
                    <a:lnTo>
                      <a:pt x="8" y="403"/>
                    </a:lnTo>
                    <a:lnTo>
                      <a:pt x="8" y="383"/>
                    </a:lnTo>
                    <a:lnTo>
                      <a:pt x="4" y="360"/>
                    </a:lnTo>
                    <a:lnTo>
                      <a:pt x="0" y="344"/>
                    </a:lnTo>
                    <a:lnTo>
                      <a:pt x="0" y="309"/>
                    </a:lnTo>
                    <a:lnTo>
                      <a:pt x="36" y="288"/>
                    </a:lnTo>
                    <a:lnTo>
                      <a:pt x="50" y="283"/>
                    </a:lnTo>
                    <a:lnTo>
                      <a:pt x="64" y="264"/>
                    </a:lnTo>
                    <a:lnTo>
                      <a:pt x="84" y="259"/>
                    </a:lnTo>
                    <a:lnTo>
                      <a:pt x="109" y="247"/>
                    </a:lnTo>
                    <a:lnTo>
                      <a:pt x="114" y="228"/>
                    </a:lnTo>
                    <a:lnTo>
                      <a:pt x="113" y="218"/>
                    </a:lnTo>
                    <a:lnTo>
                      <a:pt x="97" y="196"/>
                    </a:lnTo>
                    <a:lnTo>
                      <a:pt x="92" y="192"/>
                    </a:lnTo>
                    <a:lnTo>
                      <a:pt x="97" y="177"/>
                    </a:lnTo>
                    <a:lnTo>
                      <a:pt x="99" y="162"/>
                    </a:lnTo>
                    <a:lnTo>
                      <a:pt x="108" y="156"/>
                    </a:lnTo>
                    <a:lnTo>
                      <a:pt x="127" y="160"/>
                    </a:lnTo>
                    <a:lnTo>
                      <a:pt x="141" y="160"/>
                    </a:lnTo>
                    <a:lnTo>
                      <a:pt x="150" y="155"/>
                    </a:lnTo>
                    <a:lnTo>
                      <a:pt x="164" y="163"/>
                    </a:lnTo>
                    <a:lnTo>
                      <a:pt x="179" y="181"/>
                    </a:lnTo>
                    <a:lnTo>
                      <a:pt x="199" y="214"/>
                    </a:lnTo>
                    <a:lnTo>
                      <a:pt x="232" y="235"/>
                    </a:lnTo>
                    <a:lnTo>
                      <a:pt x="251" y="250"/>
                    </a:lnTo>
                    <a:lnTo>
                      <a:pt x="273" y="269"/>
                    </a:lnTo>
                    <a:lnTo>
                      <a:pt x="291" y="273"/>
                    </a:lnTo>
                    <a:lnTo>
                      <a:pt x="302" y="273"/>
                    </a:lnTo>
                    <a:lnTo>
                      <a:pt x="334" y="268"/>
                    </a:lnTo>
                    <a:lnTo>
                      <a:pt x="379" y="265"/>
                    </a:lnTo>
                    <a:lnTo>
                      <a:pt x="407" y="272"/>
                    </a:lnTo>
                    <a:lnTo>
                      <a:pt x="420" y="284"/>
                    </a:lnTo>
                    <a:lnTo>
                      <a:pt x="431" y="275"/>
                    </a:lnTo>
                    <a:lnTo>
                      <a:pt x="436" y="268"/>
                    </a:lnTo>
                    <a:lnTo>
                      <a:pt x="436" y="259"/>
                    </a:lnTo>
                    <a:lnTo>
                      <a:pt x="429" y="253"/>
                    </a:lnTo>
                    <a:lnTo>
                      <a:pt x="420" y="251"/>
                    </a:lnTo>
                    <a:lnTo>
                      <a:pt x="418" y="246"/>
                    </a:lnTo>
                    <a:lnTo>
                      <a:pt x="418" y="241"/>
                    </a:lnTo>
                    <a:lnTo>
                      <a:pt x="433" y="230"/>
                    </a:lnTo>
                    <a:lnTo>
                      <a:pt x="459" y="232"/>
                    </a:lnTo>
                    <a:lnTo>
                      <a:pt x="475" y="230"/>
                    </a:lnTo>
                    <a:lnTo>
                      <a:pt x="491" y="226"/>
                    </a:lnTo>
                    <a:lnTo>
                      <a:pt x="506" y="214"/>
                    </a:lnTo>
                    <a:lnTo>
                      <a:pt x="525" y="186"/>
                    </a:lnTo>
                    <a:lnTo>
                      <a:pt x="533" y="184"/>
                    </a:lnTo>
                    <a:lnTo>
                      <a:pt x="542" y="182"/>
                    </a:lnTo>
                    <a:lnTo>
                      <a:pt x="566" y="189"/>
                    </a:lnTo>
                    <a:lnTo>
                      <a:pt x="594" y="193"/>
                    </a:lnTo>
                    <a:lnTo>
                      <a:pt x="613" y="190"/>
                    </a:lnTo>
                    <a:lnTo>
                      <a:pt x="621" y="184"/>
                    </a:lnTo>
                    <a:lnTo>
                      <a:pt x="624" y="178"/>
                    </a:lnTo>
                    <a:lnTo>
                      <a:pt x="627" y="160"/>
                    </a:lnTo>
                    <a:lnTo>
                      <a:pt x="629" y="135"/>
                    </a:lnTo>
                    <a:lnTo>
                      <a:pt x="627" y="117"/>
                    </a:lnTo>
                    <a:lnTo>
                      <a:pt x="629" y="105"/>
                    </a:lnTo>
                    <a:lnTo>
                      <a:pt x="635" y="90"/>
                    </a:lnTo>
                    <a:lnTo>
                      <a:pt x="643" y="82"/>
                    </a:lnTo>
                    <a:lnTo>
                      <a:pt x="677" y="58"/>
                    </a:lnTo>
                    <a:lnTo>
                      <a:pt x="693" y="80"/>
                    </a:lnTo>
                    <a:lnTo>
                      <a:pt x="709" y="100"/>
                    </a:lnTo>
                    <a:lnTo>
                      <a:pt x="723" y="112"/>
                    </a:lnTo>
                    <a:lnTo>
                      <a:pt x="731" y="109"/>
                    </a:lnTo>
                    <a:lnTo>
                      <a:pt x="738" y="109"/>
                    </a:lnTo>
                    <a:lnTo>
                      <a:pt x="748" y="117"/>
                    </a:lnTo>
                    <a:lnTo>
                      <a:pt x="752" y="116"/>
                    </a:lnTo>
                    <a:lnTo>
                      <a:pt x="757" y="111"/>
                    </a:lnTo>
                    <a:lnTo>
                      <a:pt x="757" y="100"/>
                    </a:lnTo>
                    <a:lnTo>
                      <a:pt x="756" y="86"/>
                    </a:lnTo>
                    <a:lnTo>
                      <a:pt x="757" y="77"/>
                    </a:lnTo>
                    <a:lnTo>
                      <a:pt x="760" y="76"/>
                    </a:lnTo>
                    <a:lnTo>
                      <a:pt x="768" y="73"/>
                    </a:lnTo>
                    <a:lnTo>
                      <a:pt x="773" y="71"/>
                    </a:lnTo>
                    <a:lnTo>
                      <a:pt x="773" y="64"/>
                    </a:lnTo>
                    <a:lnTo>
                      <a:pt x="770" y="58"/>
                    </a:lnTo>
                    <a:lnTo>
                      <a:pt x="759" y="47"/>
                    </a:lnTo>
                    <a:lnTo>
                      <a:pt x="754" y="26"/>
                    </a:lnTo>
                    <a:lnTo>
                      <a:pt x="757" y="21"/>
                    </a:lnTo>
                    <a:lnTo>
                      <a:pt x="762" y="18"/>
                    </a:lnTo>
                    <a:lnTo>
                      <a:pt x="770" y="17"/>
                    </a:lnTo>
                    <a:lnTo>
                      <a:pt x="778" y="7"/>
                    </a:lnTo>
                    <a:lnTo>
                      <a:pt x="790" y="2"/>
                    </a:lnTo>
                    <a:lnTo>
                      <a:pt x="809" y="0"/>
                    </a:lnTo>
                    <a:lnTo>
                      <a:pt x="832" y="6"/>
                    </a:lnTo>
                    <a:lnTo>
                      <a:pt x="845" y="17"/>
                    </a:lnTo>
                    <a:lnTo>
                      <a:pt x="869" y="50"/>
                    </a:lnTo>
                    <a:lnTo>
                      <a:pt x="878" y="87"/>
                    </a:lnTo>
                    <a:lnTo>
                      <a:pt x="875" y="116"/>
                    </a:lnTo>
                    <a:lnTo>
                      <a:pt x="884" y="120"/>
                    </a:lnTo>
                    <a:lnTo>
                      <a:pt x="887" y="126"/>
                    </a:lnTo>
                    <a:lnTo>
                      <a:pt x="891" y="139"/>
                    </a:lnTo>
                    <a:lnTo>
                      <a:pt x="903" y="141"/>
                    </a:lnTo>
                    <a:lnTo>
                      <a:pt x="912" y="153"/>
                    </a:lnTo>
                    <a:lnTo>
                      <a:pt x="927" y="186"/>
                    </a:lnTo>
                    <a:lnTo>
                      <a:pt x="956" y="237"/>
                    </a:lnTo>
                    <a:lnTo>
                      <a:pt x="960" y="254"/>
                    </a:lnTo>
                    <a:lnTo>
                      <a:pt x="974" y="270"/>
                    </a:lnTo>
                    <a:lnTo>
                      <a:pt x="986" y="277"/>
                    </a:lnTo>
                    <a:lnTo>
                      <a:pt x="1005" y="276"/>
                    </a:lnTo>
                    <a:lnTo>
                      <a:pt x="1027" y="270"/>
                    </a:lnTo>
                    <a:lnTo>
                      <a:pt x="1047" y="270"/>
                    </a:lnTo>
                    <a:lnTo>
                      <a:pt x="1077" y="283"/>
                    </a:lnTo>
                    <a:lnTo>
                      <a:pt x="1102" y="297"/>
                    </a:lnTo>
                    <a:lnTo>
                      <a:pt x="1121" y="302"/>
                    </a:lnTo>
                    <a:lnTo>
                      <a:pt x="1145" y="305"/>
                    </a:lnTo>
                    <a:lnTo>
                      <a:pt x="1160" y="305"/>
                    </a:lnTo>
                    <a:lnTo>
                      <a:pt x="1179" y="302"/>
                    </a:lnTo>
                    <a:lnTo>
                      <a:pt x="1231" y="283"/>
                    </a:lnTo>
                    <a:lnTo>
                      <a:pt x="1256" y="279"/>
                    </a:lnTo>
                    <a:lnTo>
                      <a:pt x="1305" y="269"/>
                    </a:lnTo>
                    <a:lnTo>
                      <a:pt x="1328" y="261"/>
                    </a:lnTo>
                    <a:lnTo>
                      <a:pt x="1378" y="233"/>
                    </a:lnTo>
                    <a:lnTo>
                      <a:pt x="1394" y="228"/>
                    </a:lnTo>
                    <a:lnTo>
                      <a:pt x="1427" y="228"/>
                    </a:lnTo>
                    <a:lnTo>
                      <a:pt x="1441" y="226"/>
                    </a:lnTo>
                    <a:lnTo>
                      <a:pt x="1450" y="221"/>
                    </a:lnTo>
                    <a:lnTo>
                      <a:pt x="1455" y="211"/>
                    </a:lnTo>
                    <a:lnTo>
                      <a:pt x="1466" y="210"/>
                    </a:lnTo>
                    <a:lnTo>
                      <a:pt x="1493" y="217"/>
                    </a:lnTo>
                    <a:lnTo>
                      <a:pt x="1512" y="221"/>
                    </a:lnTo>
                    <a:lnTo>
                      <a:pt x="1519" y="226"/>
                    </a:lnTo>
                    <a:lnTo>
                      <a:pt x="1530" y="239"/>
                    </a:lnTo>
                    <a:lnTo>
                      <a:pt x="1541" y="259"/>
                    </a:lnTo>
                    <a:lnTo>
                      <a:pt x="1551" y="269"/>
                    </a:lnTo>
                    <a:lnTo>
                      <a:pt x="1568" y="273"/>
                    </a:lnTo>
                    <a:lnTo>
                      <a:pt x="1595" y="272"/>
                    </a:lnTo>
                    <a:lnTo>
                      <a:pt x="1617" y="273"/>
                    </a:lnTo>
                    <a:lnTo>
                      <a:pt x="1653" y="287"/>
                    </a:lnTo>
                    <a:lnTo>
                      <a:pt x="1695" y="315"/>
                    </a:lnTo>
                    <a:lnTo>
                      <a:pt x="1709" y="317"/>
                    </a:lnTo>
                    <a:lnTo>
                      <a:pt x="1745" y="317"/>
                    </a:lnTo>
                    <a:lnTo>
                      <a:pt x="1753" y="321"/>
                    </a:lnTo>
                    <a:lnTo>
                      <a:pt x="1759" y="327"/>
                    </a:lnTo>
                    <a:lnTo>
                      <a:pt x="1762" y="338"/>
                    </a:lnTo>
                    <a:lnTo>
                      <a:pt x="1761" y="360"/>
                    </a:lnTo>
                    <a:lnTo>
                      <a:pt x="1766" y="370"/>
                    </a:lnTo>
                    <a:lnTo>
                      <a:pt x="1789" y="386"/>
                    </a:lnTo>
                    <a:lnTo>
                      <a:pt x="1800" y="397"/>
                    </a:lnTo>
                    <a:lnTo>
                      <a:pt x="1810" y="414"/>
                    </a:lnTo>
                    <a:lnTo>
                      <a:pt x="1813" y="425"/>
                    </a:lnTo>
                    <a:lnTo>
                      <a:pt x="1833" y="436"/>
                    </a:lnTo>
                    <a:lnTo>
                      <a:pt x="1858" y="433"/>
                    </a:lnTo>
                    <a:lnTo>
                      <a:pt x="1879" y="428"/>
                    </a:lnTo>
                    <a:lnTo>
                      <a:pt x="1904" y="412"/>
                    </a:lnTo>
                    <a:lnTo>
                      <a:pt x="1918" y="410"/>
                    </a:lnTo>
                    <a:lnTo>
                      <a:pt x="1954" y="410"/>
                    </a:lnTo>
                    <a:lnTo>
                      <a:pt x="1963" y="417"/>
                    </a:lnTo>
                    <a:lnTo>
                      <a:pt x="1980" y="426"/>
                    </a:lnTo>
                    <a:lnTo>
                      <a:pt x="2004" y="428"/>
                    </a:lnTo>
                    <a:lnTo>
                      <a:pt x="2021" y="433"/>
                    </a:lnTo>
                    <a:lnTo>
                      <a:pt x="2037" y="447"/>
                    </a:lnTo>
                    <a:lnTo>
                      <a:pt x="2053" y="459"/>
                    </a:lnTo>
                    <a:lnTo>
                      <a:pt x="2082" y="470"/>
                    </a:lnTo>
                    <a:lnTo>
                      <a:pt x="2090" y="487"/>
                    </a:lnTo>
                    <a:lnTo>
                      <a:pt x="2093" y="516"/>
                    </a:lnTo>
                    <a:lnTo>
                      <a:pt x="2115" y="545"/>
                    </a:lnTo>
                    <a:lnTo>
                      <a:pt x="2103" y="557"/>
                    </a:lnTo>
                    <a:lnTo>
                      <a:pt x="2095" y="554"/>
                    </a:lnTo>
                    <a:lnTo>
                      <a:pt x="2089" y="559"/>
                    </a:lnTo>
                    <a:lnTo>
                      <a:pt x="2089" y="571"/>
                    </a:lnTo>
                    <a:lnTo>
                      <a:pt x="2089" y="583"/>
                    </a:lnTo>
                    <a:lnTo>
                      <a:pt x="2095" y="594"/>
                    </a:lnTo>
                    <a:lnTo>
                      <a:pt x="2090" y="600"/>
                    </a:lnTo>
                    <a:lnTo>
                      <a:pt x="2081" y="600"/>
                    </a:lnTo>
                    <a:lnTo>
                      <a:pt x="2081" y="605"/>
                    </a:lnTo>
                    <a:lnTo>
                      <a:pt x="2073" y="616"/>
                    </a:lnTo>
                    <a:lnTo>
                      <a:pt x="2075" y="628"/>
                    </a:lnTo>
                    <a:lnTo>
                      <a:pt x="2070" y="641"/>
                    </a:lnTo>
                    <a:lnTo>
                      <a:pt x="2059" y="652"/>
                    </a:lnTo>
                    <a:lnTo>
                      <a:pt x="2046" y="647"/>
                    </a:lnTo>
                    <a:lnTo>
                      <a:pt x="2035" y="656"/>
                    </a:lnTo>
                    <a:lnTo>
                      <a:pt x="2029" y="674"/>
                    </a:lnTo>
                    <a:lnTo>
                      <a:pt x="2007" y="666"/>
                    </a:lnTo>
                    <a:lnTo>
                      <a:pt x="1995" y="670"/>
                    </a:lnTo>
                    <a:lnTo>
                      <a:pt x="1980" y="656"/>
                    </a:lnTo>
                    <a:lnTo>
                      <a:pt x="1951" y="651"/>
                    </a:lnTo>
                    <a:lnTo>
                      <a:pt x="1933" y="645"/>
                    </a:lnTo>
                    <a:lnTo>
                      <a:pt x="1918" y="639"/>
                    </a:lnTo>
                    <a:lnTo>
                      <a:pt x="1908" y="641"/>
                    </a:lnTo>
                    <a:lnTo>
                      <a:pt x="1894" y="633"/>
                    </a:lnTo>
                    <a:lnTo>
                      <a:pt x="1891" y="622"/>
                    </a:lnTo>
                    <a:lnTo>
                      <a:pt x="1886" y="612"/>
                    </a:lnTo>
                    <a:lnTo>
                      <a:pt x="1874" y="608"/>
                    </a:lnTo>
                    <a:lnTo>
                      <a:pt x="1864" y="607"/>
                    </a:lnTo>
                    <a:lnTo>
                      <a:pt x="1836" y="594"/>
                    </a:lnTo>
                    <a:lnTo>
                      <a:pt x="1822" y="585"/>
                    </a:lnTo>
                    <a:lnTo>
                      <a:pt x="1778" y="590"/>
                    </a:lnTo>
                    <a:lnTo>
                      <a:pt x="1777" y="599"/>
                    </a:lnTo>
                    <a:lnTo>
                      <a:pt x="1769" y="596"/>
                    </a:lnTo>
                    <a:lnTo>
                      <a:pt x="1759" y="590"/>
                    </a:lnTo>
                    <a:lnTo>
                      <a:pt x="1748" y="582"/>
                    </a:lnTo>
                    <a:lnTo>
                      <a:pt x="1741" y="588"/>
                    </a:lnTo>
                    <a:lnTo>
                      <a:pt x="1739" y="601"/>
                    </a:lnTo>
                    <a:lnTo>
                      <a:pt x="1742" y="614"/>
                    </a:lnTo>
                    <a:lnTo>
                      <a:pt x="1752" y="612"/>
                    </a:lnTo>
                    <a:lnTo>
                      <a:pt x="1753" y="621"/>
                    </a:lnTo>
                    <a:lnTo>
                      <a:pt x="1752" y="628"/>
                    </a:lnTo>
                    <a:lnTo>
                      <a:pt x="1752" y="640"/>
                    </a:lnTo>
                    <a:lnTo>
                      <a:pt x="1745" y="632"/>
                    </a:lnTo>
                    <a:lnTo>
                      <a:pt x="1739" y="625"/>
                    </a:lnTo>
                    <a:lnTo>
                      <a:pt x="1719" y="616"/>
                    </a:lnTo>
                    <a:lnTo>
                      <a:pt x="1711" y="628"/>
                    </a:lnTo>
                    <a:lnTo>
                      <a:pt x="1712" y="640"/>
                    </a:lnTo>
                    <a:lnTo>
                      <a:pt x="1711" y="651"/>
                    </a:lnTo>
                    <a:lnTo>
                      <a:pt x="1697" y="663"/>
                    </a:lnTo>
                    <a:lnTo>
                      <a:pt x="1673" y="669"/>
                    </a:lnTo>
                    <a:lnTo>
                      <a:pt x="1654" y="665"/>
                    </a:lnTo>
                    <a:lnTo>
                      <a:pt x="1650" y="650"/>
                    </a:lnTo>
                    <a:lnTo>
                      <a:pt x="1648" y="636"/>
                    </a:lnTo>
                    <a:lnTo>
                      <a:pt x="1642" y="628"/>
                    </a:lnTo>
                    <a:lnTo>
                      <a:pt x="1634" y="628"/>
                    </a:lnTo>
                    <a:lnTo>
                      <a:pt x="1634" y="641"/>
                    </a:lnTo>
                    <a:lnTo>
                      <a:pt x="1629" y="650"/>
                    </a:lnTo>
                    <a:lnTo>
                      <a:pt x="1609" y="654"/>
                    </a:lnTo>
                    <a:lnTo>
                      <a:pt x="1571" y="651"/>
                    </a:lnTo>
                    <a:lnTo>
                      <a:pt x="1554" y="644"/>
                    </a:lnTo>
                    <a:lnTo>
                      <a:pt x="1541" y="645"/>
                    </a:lnTo>
                    <a:lnTo>
                      <a:pt x="1535" y="684"/>
                    </a:lnTo>
                    <a:lnTo>
                      <a:pt x="1544" y="680"/>
                    </a:lnTo>
                    <a:lnTo>
                      <a:pt x="1563" y="676"/>
                    </a:lnTo>
                    <a:lnTo>
                      <a:pt x="1565" y="683"/>
                    </a:lnTo>
                    <a:lnTo>
                      <a:pt x="1551" y="714"/>
                    </a:lnTo>
                    <a:lnTo>
                      <a:pt x="1555" y="725"/>
                    </a:lnTo>
                    <a:lnTo>
                      <a:pt x="1560" y="746"/>
                    </a:lnTo>
                    <a:lnTo>
                      <a:pt x="1562" y="787"/>
                    </a:lnTo>
                    <a:lnTo>
                      <a:pt x="1552" y="797"/>
                    </a:lnTo>
                    <a:lnTo>
                      <a:pt x="1541" y="808"/>
                    </a:lnTo>
                    <a:lnTo>
                      <a:pt x="1530" y="804"/>
                    </a:lnTo>
                    <a:lnTo>
                      <a:pt x="1519" y="796"/>
                    </a:lnTo>
                    <a:lnTo>
                      <a:pt x="1488" y="790"/>
                    </a:lnTo>
                    <a:lnTo>
                      <a:pt x="1471" y="792"/>
                    </a:lnTo>
                    <a:lnTo>
                      <a:pt x="1463" y="798"/>
                    </a:lnTo>
                    <a:lnTo>
                      <a:pt x="1458" y="805"/>
                    </a:lnTo>
                    <a:lnTo>
                      <a:pt x="1446" y="807"/>
                    </a:lnTo>
                    <a:lnTo>
                      <a:pt x="1436" y="804"/>
                    </a:lnTo>
                    <a:lnTo>
                      <a:pt x="1425" y="798"/>
                    </a:lnTo>
                    <a:lnTo>
                      <a:pt x="1417" y="801"/>
                    </a:lnTo>
                    <a:lnTo>
                      <a:pt x="1411" y="801"/>
                    </a:lnTo>
                    <a:lnTo>
                      <a:pt x="1395" y="815"/>
                    </a:lnTo>
                    <a:lnTo>
                      <a:pt x="1369" y="801"/>
                    </a:lnTo>
                    <a:lnTo>
                      <a:pt x="1361" y="809"/>
                    </a:lnTo>
                    <a:lnTo>
                      <a:pt x="1352" y="821"/>
                    </a:lnTo>
                    <a:lnTo>
                      <a:pt x="1342" y="826"/>
                    </a:lnTo>
                    <a:lnTo>
                      <a:pt x="1309" y="811"/>
                    </a:lnTo>
                    <a:lnTo>
                      <a:pt x="1298" y="794"/>
                    </a:lnTo>
                    <a:lnTo>
                      <a:pt x="1292" y="764"/>
                    </a:lnTo>
                    <a:lnTo>
                      <a:pt x="1284" y="763"/>
                    </a:lnTo>
                    <a:lnTo>
                      <a:pt x="1283" y="750"/>
                    </a:lnTo>
                    <a:lnTo>
                      <a:pt x="1272" y="739"/>
                    </a:lnTo>
                    <a:lnTo>
                      <a:pt x="1250" y="736"/>
                    </a:lnTo>
                    <a:lnTo>
                      <a:pt x="1232" y="724"/>
                    </a:lnTo>
                    <a:lnTo>
                      <a:pt x="1221" y="707"/>
                    </a:lnTo>
                    <a:lnTo>
                      <a:pt x="1207" y="699"/>
                    </a:lnTo>
                    <a:lnTo>
                      <a:pt x="1185" y="696"/>
                    </a:lnTo>
                    <a:lnTo>
                      <a:pt x="1171" y="691"/>
                    </a:lnTo>
                    <a:lnTo>
                      <a:pt x="1168" y="676"/>
                    </a:lnTo>
                    <a:lnTo>
                      <a:pt x="1170" y="640"/>
                    </a:lnTo>
                    <a:lnTo>
                      <a:pt x="1159" y="641"/>
                    </a:lnTo>
                    <a:lnTo>
                      <a:pt x="1127" y="625"/>
                    </a:lnTo>
                    <a:lnTo>
                      <a:pt x="1115" y="625"/>
                    </a:lnTo>
                    <a:lnTo>
                      <a:pt x="1107" y="626"/>
                    </a:lnTo>
                    <a:lnTo>
                      <a:pt x="1101" y="639"/>
                    </a:lnTo>
                    <a:lnTo>
                      <a:pt x="1088" y="643"/>
                    </a:lnTo>
                    <a:lnTo>
                      <a:pt x="1063" y="636"/>
                    </a:lnTo>
                    <a:lnTo>
                      <a:pt x="1049" y="637"/>
                    </a:lnTo>
                    <a:lnTo>
                      <a:pt x="1025" y="670"/>
                    </a:lnTo>
                    <a:lnTo>
                      <a:pt x="1025" y="677"/>
                    </a:lnTo>
                    <a:lnTo>
                      <a:pt x="1029" y="688"/>
                    </a:lnTo>
                    <a:lnTo>
                      <a:pt x="1013" y="687"/>
                    </a:lnTo>
                    <a:lnTo>
                      <a:pt x="996" y="681"/>
                    </a:lnTo>
                    <a:lnTo>
                      <a:pt x="986" y="681"/>
                    </a:lnTo>
                    <a:lnTo>
                      <a:pt x="977" y="688"/>
                    </a:lnTo>
                    <a:lnTo>
                      <a:pt x="952" y="692"/>
                    </a:lnTo>
                    <a:lnTo>
                      <a:pt x="936" y="721"/>
                    </a:lnTo>
                    <a:lnTo>
                      <a:pt x="919" y="732"/>
                    </a:lnTo>
                    <a:lnTo>
                      <a:pt x="900" y="742"/>
                    </a:lnTo>
                    <a:lnTo>
                      <a:pt x="887" y="752"/>
                    </a:lnTo>
                    <a:lnTo>
                      <a:pt x="876" y="752"/>
                    </a:lnTo>
                    <a:lnTo>
                      <a:pt x="865" y="746"/>
                    </a:lnTo>
                    <a:lnTo>
                      <a:pt x="858" y="742"/>
                    </a:lnTo>
                    <a:lnTo>
                      <a:pt x="842" y="742"/>
                    </a:lnTo>
                    <a:lnTo>
                      <a:pt x="845" y="752"/>
                    </a:lnTo>
                    <a:lnTo>
                      <a:pt x="843" y="757"/>
                    </a:lnTo>
                    <a:lnTo>
                      <a:pt x="848" y="796"/>
                    </a:lnTo>
                    <a:lnTo>
                      <a:pt x="856" y="812"/>
                    </a:lnTo>
                    <a:lnTo>
                      <a:pt x="848" y="821"/>
                    </a:lnTo>
                    <a:lnTo>
                      <a:pt x="822" y="829"/>
                    </a:lnTo>
                    <a:lnTo>
                      <a:pt x="809" y="841"/>
                    </a:lnTo>
                    <a:lnTo>
                      <a:pt x="800" y="860"/>
                    </a:lnTo>
                    <a:lnTo>
                      <a:pt x="798" y="885"/>
                    </a:lnTo>
                    <a:lnTo>
                      <a:pt x="795" y="894"/>
                    </a:lnTo>
                    <a:lnTo>
                      <a:pt x="785" y="900"/>
                    </a:lnTo>
                    <a:lnTo>
                      <a:pt x="776" y="902"/>
                    </a:lnTo>
                    <a:lnTo>
                      <a:pt x="757" y="899"/>
                    </a:lnTo>
                    <a:lnTo>
                      <a:pt x="740" y="888"/>
                    </a:lnTo>
                    <a:lnTo>
                      <a:pt x="726" y="863"/>
                    </a:lnTo>
                    <a:lnTo>
                      <a:pt x="713" y="851"/>
                    </a:lnTo>
                    <a:lnTo>
                      <a:pt x="696" y="843"/>
                    </a:lnTo>
                    <a:lnTo>
                      <a:pt x="679" y="834"/>
                    </a:lnTo>
                    <a:lnTo>
                      <a:pt x="668" y="834"/>
                    </a:lnTo>
                    <a:lnTo>
                      <a:pt x="602" y="860"/>
                    </a:lnTo>
                    <a:lnTo>
                      <a:pt x="572" y="859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22" name="Freeform 96"/>
              <p:cNvSpPr>
                <a:spLocks/>
              </p:cNvSpPr>
              <p:nvPr/>
            </p:nvSpPr>
            <p:spPr bwMode="auto">
              <a:xfrm>
                <a:off x="1501" y="2953"/>
                <a:ext cx="271" cy="222"/>
              </a:xfrm>
              <a:custGeom>
                <a:avLst/>
                <a:gdLst>
                  <a:gd name="T0" fmla="*/ 0 w 706"/>
                  <a:gd name="T1" fmla="*/ 0 h 579"/>
                  <a:gd name="T2" fmla="*/ 0 w 706"/>
                  <a:gd name="T3" fmla="*/ 0 h 579"/>
                  <a:gd name="T4" fmla="*/ 0 w 706"/>
                  <a:gd name="T5" fmla="*/ 0 h 579"/>
                  <a:gd name="T6" fmla="*/ 0 w 706"/>
                  <a:gd name="T7" fmla="*/ 0 h 579"/>
                  <a:gd name="T8" fmla="*/ 0 w 706"/>
                  <a:gd name="T9" fmla="*/ 0 h 579"/>
                  <a:gd name="T10" fmla="*/ 0 w 706"/>
                  <a:gd name="T11" fmla="*/ 0 h 579"/>
                  <a:gd name="T12" fmla="*/ 0 w 706"/>
                  <a:gd name="T13" fmla="*/ 0 h 579"/>
                  <a:gd name="T14" fmla="*/ 0 w 706"/>
                  <a:gd name="T15" fmla="*/ 0 h 579"/>
                  <a:gd name="T16" fmla="*/ 0 w 706"/>
                  <a:gd name="T17" fmla="*/ 0 h 579"/>
                  <a:gd name="T18" fmla="*/ 0 w 706"/>
                  <a:gd name="T19" fmla="*/ 0 h 579"/>
                  <a:gd name="T20" fmla="*/ 0 w 706"/>
                  <a:gd name="T21" fmla="*/ 0 h 579"/>
                  <a:gd name="T22" fmla="*/ 0 w 706"/>
                  <a:gd name="T23" fmla="*/ 0 h 579"/>
                  <a:gd name="T24" fmla="*/ 0 w 706"/>
                  <a:gd name="T25" fmla="*/ 0 h 579"/>
                  <a:gd name="T26" fmla="*/ 0 w 706"/>
                  <a:gd name="T27" fmla="*/ 0 h 579"/>
                  <a:gd name="T28" fmla="*/ 0 w 706"/>
                  <a:gd name="T29" fmla="*/ 0 h 579"/>
                  <a:gd name="T30" fmla="*/ 0 w 706"/>
                  <a:gd name="T31" fmla="*/ 0 h 579"/>
                  <a:gd name="T32" fmla="*/ 0 w 706"/>
                  <a:gd name="T33" fmla="*/ 0 h 579"/>
                  <a:gd name="T34" fmla="*/ 0 w 706"/>
                  <a:gd name="T35" fmla="*/ 0 h 579"/>
                  <a:gd name="T36" fmla="*/ 0 w 706"/>
                  <a:gd name="T37" fmla="*/ 0 h 579"/>
                  <a:gd name="T38" fmla="*/ 0 w 706"/>
                  <a:gd name="T39" fmla="*/ 0 h 579"/>
                  <a:gd name="T40" fmla="*/ 0 w 706"/>
                  <a:gd name="T41" fmla="*/ 0 h 579"/>
                  <a:gd name="T42" fmla="*/ 0 w 706"/>
                  <a:gd name="T43" fmla="*/ 0 h 579"/>
                  <a:gd name="T44" fmla="*/ 0 w 706"/>
                  <a:gd name="T45" fmla="*/ 0 h 579"/>
                  <a:gd name="T46" fmla="*/ 0 w 706"/>
                  <a:gd name="T47" fmla="*/ 0 h 579"/>
                  <a:gd name="T48" fmla="*/ 0 w 706"/>
                  <a:gd name="T49" fmla="*/ 0 h 579"/>
                  <a:gd name="T50" fmla="*/ 0 w 706"/>
                  <a:gd name="T51" fmla="*/ 0 h 579"/>
                  <a:gd name="T52" fmla="*/ 0 w 706"/>
                  <a:gd name="T53" fmla="*/ 0 h 579"/>
                  <a:gd name="T54" fmla="*/ 0 w 706"/>
                  <a:gd name="T55" fmla="*/ 0 h 579"/>
                  <a:gd name="T56" fmla="*/ 0 w 706"/>
                  <a:gd name="T57" fmla="*/ 0 h 579"/>
                  <a:gd name="T58" fmla="*/ 0 w 706"/>
                  <a:gd name="T59" fmla="*/ 0 h 579"/>
                  <a:gd name="T60" fmla="*/ 0 w 706"/>
                  <a:gd name="T61" fmla="*/ 0 h 579"/>
                  <a:gd name="T62" fmla="*/ 0 w 706"/>
                  <a:gd name="T63" fmla="*/ 0 h 579"/>
                  <a:gd name="T64" fmla="*/ 0 w 706"/>
                  <a:gd name="T65" fmla="*/ 0 h 579"/>
                  <a:gd name="T66" fmla="*/ 0 w 706"/>
                  <a:gd name="T67" fmla="*/ 0 h 579"/>
                  <a:gd name="T68" fmla="*/ 0 w 706"/>
                  <a:gd name="T69" fmla="*/ 0 h 579"/>
                  <a:gd name="T70" fmla="*/ 0 w 706"/>
                  <a:gd name="T71" fmla="*/ 0 h 579"/>
                  <a:gd name="T72" fmla="*/ 0 w 706"/>
                  <a:gd name="T73" fmla="*/ 0 h 579"/>
                  <a:gd name="T74" fmla="*/ 0 w 706"/>
                  <a:gd name="T75" fmla="*/ 0 h 579"/>
                  <a:gd name="T76" fmla="*/ 0 w 706"/>
                  <a:gd name="T77" fmla="*/ 0 h 579"/>
                  <a:gd name="T78" fmla="*/ 0 w 706"/>
                  <a:gd name="T79" fmla="*/ 0 h 579"/>
                  <a:gd name="T80" fmla="*/ 0 w 706"/>
                  <a:gd name="T81" fmla="*/ 0 h 579"/>
                  <a:gd name="T82" fmla="*/ 0 w 706"/>
                  <a:gd name="T83" fmla="*/ 0 h 579"/>
                  <a:gd name="T84" fmla="*/ 0 w 706"/>
                  <a:gd name="T85" fmla="*/ 0 h 579"/>
                  <a:gd name="T86" fmla="*/ 0 w 706"/>
                  <a:gd name="T87" fmla="*/ 0 h 579"/>
                  <a:gd name="T88" fmla="*/ 0 w 706"/>
                  <a:gd name="T89" fmla="*/ 0 h 579"/>
                  <a:gd name="T90" fmla="*/ 0 w 706"/>
                  <a:gd name="T91" fmla="*/ 0 h 579"/>
                  <a:gd name="T92" fmla="*/ 0 w 706"/>
                  <a:gd name="T93" fmla="*/ 0 h 579"/>
                  <a:gd name="T94" fmla="*/ 0 w 706"/>
                  <a:gd name="T95" fmla="*/ 0 h 579"/>
                  <a:gd name="T96" fmla="*/ 0 w 706"/>
                  <a:gd name="T97" fmla="*/ 0 h 579"/>
                  <a:gd name="T98" fmla="*/ 0 w 706"/>
                  <a:gd name="T99" fmla="*/ 0 h 579"/>
                  <a:gd name="T100" fmla="*/ 0 w 706"/>
                  <a:gd name="T101" fmla="*/ 0 h 579"/>
                  <a:gd name="T102" fmla="*/ 0 w 706"/>
                  <a:gd name="T103" fmla="*/ 0 h 579"/>
                  <a:gd name="T104" fmla="*/ 0 w 706"/>
                  <a:gd name="T105" fmla="*/ 0 h 579"/>
                  <a:gd name="T106" fmla="*/ 0 w 706"/>
                  <a:gd name="T107" fmla="*/ 0 h 579"/>
                  <a:gd name="T108" fmla="*/ 0 w 706"/>
                  <a:gd name="T109" fmla="*/ 0 h 579"/>
                  <a:gd name="T110" fmla="*/ 0 w 706"/>
                  <a:gd name="T111" fmla="*/ 0 h 579"/>
                  <a:gd name="T112" fmla="*/ 0 w 706"/>
                  <a:gd name="T113" fmla="*/ 0 h 579"/>
                  <a:gd name="T114" fmla="*/ 0 w 706"/>
                  <a:gd name="T115" fmla="*/ 0 h 579"/>
                  <a:gd name="T116" fmla="*/ 0 w 706"/>
                  <a:gd name="T117" fmla="*/ 0 h 579"/>
                  <a:gd name="T118" fmla="*/ 0 w 706"/>
                  <a:gd name="T119" fmla="*/ 0 h 579"/>
                  <a:gd name="T120" fmla="*/ 0 w 706"/>
                  <a:gd name="T121" fmla="*/ 0 h 5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579"/>
                  <a:gd name="T185" fmla="*/ 706 w 706"/>
                  <a:gd name="T186" fmla="*/ 579 h 5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579">
                    <a:moveTo>
                      <a:pt x="516" y="286"/>
                    </a:moveTo>
                    <a:lnTo>
                      <a:pt x="515" y="269"/>
                    </a:lnTo>
                    <a:lnTo>
                      <a:pt x="510" y="262"/>
                    </a:lnTo>
                    <a:lnTo>
                      <a:pt x="499" y="230"/>
                    </a:lnTo>
                    <a:lnTo>
                      <a:pt x="520" y="228"/>
                    </a:lnTo>
                    <a:lnTo>
                      <a:pt x="513" y="177"/>
                    </a:lnTo>
                    <a:lnTo>
                      <a:pt x="505" y="150"/>
                    </a:lnTo>
                    <a:lnTo>
                      <a:pt x="521" y="150"/>
                    </a:lnTo>
                    <a:lnTo>
                      <a:pt x="537" y="142"/>
                    </a:lnTo>
                    <a:lnTo>
                      <a:pt x="509" y="110"/>
                    </a:lnTo>
                    <a:lnTo>
                      <a:pt x="507" y="93"/>
                    </a:lnTo>
                    <a:lnTo>
                      <a:pt x="482" y="95"/>
                    </a:lnTo>
                    <a:lnTo>
                      <a:pt x="460" y="91"/>
                    </a:lnTo>
                    <a:lnTo>
                      <a:pt x="476" y="77"/>
                    </a:lnTo>
                    <a:lnTo>
                      <a:pt x="480" y="75"/>
                    </a:lnTo>
                    <a:lnTo>
                      <a:pt x="465" y="72"/>
                    </a:lnTo>
                    <a:lnTo>
                      <a:pt x="483" y="65"/>
                    </a:lnTo>
                    <a:lnTo>
                      <a:pt x="493" y="55"/>
                    </a:lnTo>
                    <a:lnTo>
                      <a:pt x="501" y="59"/>
                    </a:lnTo>
                    <a:lnTo>
                      <a:pt x="523" y="61"/>
                    </a:lnTo>
                    <a:lnTo>
                      <a:pt x="557" y="57"/>
                    </a:lnTo>
                    <a:lnTo>
                      <a:pt x="562" y="62"/>
                    </a:lnTo>
                    <a:lnTo>
                      <a:pt x="576" y="61"/>
                    </a:lnTo>
                    <a:lnTo>
                      <a:pt x="565" y="44"/>
                    </a:lnTo>
                    <a:lnTo>
                      <a:pt x="556" y="39"/>
                    </a:lnTo>
                    <a:lnTo>
                      <a:pt x="538" y="35"/>
                    </a:lnTo>
                    <a:lnTo>
                      <a:pt x="510" y="39"/>
                    </a:lnTo>
                    <a:lnTo>
                      <a:pt x="490" y="40"/>
                    </a:lnTo>
                    <a:lnTo>
                      <a:pt x="483" y="33"/>
                    </a:lnTo>
                    <a:lnTo>
                      <a:pt x="483" y="19"/>
                    </a:lnTo>
                    <a:lnTo>
                      <a:pt x="476" y="14"/>
                    </a:lnTo>
                    <a:lnTo>
                      <a:pt x="449" y="13"/>
                    </a:lnTo>
                    <a:lnTo>
                      <a:pt x="429" y="10"/>
                    </a:lnTo>
                    <a:lnTo>
                      <a:pt x="399" y="0"/>
                    </a:lnTo>
                    <a:lnTo>
                      <a:pt x="382" y="2"/>
                    </a:lnTo>
                    <a:lnTo>
                      <a:pt x="353" y="11"/>
                    </a:lnTo>
                    <a:lnTo>
                      <a:pt x="324" y="17"/>
                    </a:lnTo>
                    <a:lnTo>
                      <a:pt x="303" y="18"/>
                    </a:lnTo>
                    <a:lnTo>
                      <a:pt x="289" y="35"/>
                    </a:lnTo>
                    <a:lnTo>
                      <a:pt x="272" y="65"/>
                    </a:lnTo>
                    <a:lnTo>
                      <a:pt x="265" y="72"/>
                    </a:lnTo>
                    <a:lnTo>
                      <a:pt x="256" y="73"/>
                    </a:lnTo>
                    <a:lnTo>
                      <a:pt x="247" y="68"/>
                    </a:lnTo>
                    <a:lnTo>
                      <a:pt x="242" y="68"/>
                    </a:lnTo>
                    <a:lnTo>
                      <a:pt x="236" y="70"/>
                    </a:lnTo>
                    <a:lnTo>
                      <a:pt x="223" y="87"/>
                    </a:lnTo>
                    <a:lnTo>
                      <a:pt x="200" y="112"/>
                    </a:lnTo>
                    <a:lnTo>
                      <a:pt x="182" y="120"/>
                    </a:lnTo>
                    <a:lnTo>
                      <a:pt x="134" y="123"/>
                    </a:lnTo>
                    <a:lnTo>
                      <a:pt x="127" y="127"/>
                    </a:lnTo>
                    <a:lnTo>
                      <a:pt x="146" y="155"/>
                    </a:lnTo>
                    <a:lnTo>
                      <a:pt x="160" y="155"/>
                    </a:lnTo>
                    <a:lnTo>
                      <a:pt x="168" y="152"/>
                    </a:lnTo>
                    <a:lnTo>
                      <a:pt x="182" y="148"/>
                    </a:lnTo>
                    <a:lnTo>
                      <a:pt x="190" y="150"/>
                    </a:lnTo>
                    <a:lnTo>
                      <a:pt x="200" y="163"/>
                    </a:lnTo>
                    <a:lnTo>
                      <a:pt x="193" y="171"/>
                    </a:lnTo>
                    <a:lnTo>
                      <a:pt x="182" y="171"/>
                    </a:lnTo>
                    <a:lnTo>
                      <a:pt x="170" y="177"/>
                    </a:lnTo>
                    <a:lnTo>
                      <a:pt x="164" y="185"/>
                    </a:lnTo>
                    <a:lnTo>
                      <a:pt x="162" y="193"/>
                    </a:lnTo>
                    <a:lnTo>
                      <a:pt x="170" y="211"/>
                    </a:lnTo>
                    <a:lnTo>
                      <a:pt x="164" y="228"/>
                    </a:lnTo>
                    <a:lnTo>
                      <a:pt x="157" y="232"/>
                    </a:lnTo>
                    <a:lnTo>
                      <a:pt x="118" y="258"/>
                    </a:lnTo>
                    <a:lnTo>
                      <a:pt x="93" y="269"/>
                    </a:lnTo>
                    <a:lnTo>
                      <a:pt x="37" y="273"/>
                    </a:lnTo>
                    <a:lnTo>
                      <a:pt x="19" y="268"/>
                    </a:lnTo>
                    <a:lnTo>
                      <a:pt x="22" y="281"/>
                    </a:lnTo>
                    <a:lnTo>
                      <a:pt x="32" y="301"/>
                    </a:lnTo>
                    <a:lnTo>
                      <a:pt x="40" y="316"/>
                    </a:lnTo>
                    <a:lnTo>
                      <a:pt x="38" y="324"/>
                    </a:lnTo>
                    <a:lnTo>
                      <a:pt x="0" y="353"/>
                    </a:lnTo>
                    <a:lnTo>
                      <a:pt x="32" y="363"/>
                    </a:lnTo>
                    <a:lnTo>
                      <a:pt x="30" y="371"/>
                    </a:lnTo>
                    <a:lnTo>
                      <a:pt x="35" y="374"/>
                    </a:lnTo>
                    <a:lnTo>
                      <a:pt x="35" y="381"/>
                    </a:lnTo>
                    <a:lnTo>
                      <a:pt x="44" y="385"/>
                    </a:lnTo>
                    <a:lnTo>
                      <a:pt x="38" y="397"/>
                    </a:lnTo>
                    <a:lnTo>
                      <a:pt x="46" y="423"/>
                    </a:lnTo>
                    <a:lnTo>
                      <a:pt x="54" y="422"/>
                    </a:lnTo>
                    <a:lnTo>
                      <a:pt x="54" y="426"/>
                    </a:lnTo>
                    <a:lnTo>
                      <a:pt x="41" y="434"/>
                    </a:lnTo>
                    <a:lnTo>
                      <a:pt x="54" y="451"/>
                    </a:lnTo>
                    <a:lnTo>
                      <a:pt x="52" y="456"/>
                    </a:lnTo>
                    <a:lnTo>
                      <a:pt x="65" y="456"/>
                    </a:lnTo>
                    <a:lnTo>
                      <a:pt x="65" y="466"/>
                    </a:lnTo>
                    <a:lnTo>
                      <a:pt x="51" y="462"/>
                    </a:lnTo>
                    <a:lnTo>
                      <a:pt x="40" y="512"/>
                    </a:lnTo>
                    <a:lnTo>
                      <a:pt x="52" y="508"/>
                    </a:lnTo>
                    <a:lnTo>
                      <a:pt x="71" y="496"/>
                    </a:lnTo>
                    <a:lnTo>
                      <a:pt x="76" y="485"/>
                    </a:lnTo>
                    <a:lnTo>
                      <a:pt x="84" y="487"/>
                    </a:lnTo>
                    <a:lnTo>
                      <a:pt x="90" y="494"/>
                    </a:lnTo>
                    <a:lnTo>
                      <a:pt x="93" y="505"/>
                    </a:lnTo>
                    <a:lnTo>
                      <a:pt x="104" y="510"/>
                    </a:lnTo>
                    <a:lnTo>
                      <a:pt x="110" y="514"/>
                    </a:lnTo>
                    <a:lnTo>
                      <a:pt x="120" y="514"/>
                    </a:lnTo>
                    <a:lnTo>
                      <a:pt x="129" y="505"/>
                    </a:lnTo>
                    <a:lnTo>
                      <a:pt x="137" y="496"/>
                    </a:lnTo>
                    <a:lnTo>
                      <a:pt x="140" y="496"/>
                    </a:lnTo>
                    <a:lnTo>
                      <a:pt x="145" y="501"/>
                    </a:lnTo>
                    <a:lnTo>
                      <a:pt x="151" y="509"/>
                    </a:lnTo>
                    <a:lnTo>
                      <a:pt x="165" y="506"/>
                    </a:lnTo>
                    <a:lnTo>
                      <a:pt x="167" y="498"/>
                    </a:lnTo>
                    <a:lnTo>
                      <a:pt x="171" y="490"/>
                    </a:lnTo>
                    <a:lnTo>
                      <a:pt x="182" y="490"/>
                    </a:lnTo>
                    <a:lnTo>
                      <a:pt x="185" y="495"/>
                    </a:lnTo>
                    <a:lnTo>
                      <a:pt x="182" y="506"/>
                    </a:lnTo>
                    <a:lnTo>
                      <a:pt x="187" y="512"/>
                    </a:lnTo>
                    <a:lnTo>
                      <a:pt x="195" y="516"/>
                    </a:lnTo>
                    <a:lnTo>
                      <a:pt x="209" y="512"/>
                    </a:lnTo>
                    <a:lnTo>
                      <a:pt x="217" y="505"/>
                    </a:lnTo>
                    <a:lnTo>
                      <a:pt x="223" y="506"/>
                    </a:lnTo>
                    <a:lnTo>
                      <a:pt x="228" y="512"/>
                    </a:lnTo>
                    <a:lnTo>
                      <a:pt x="233" y="525"/>
                    </a:lnTo>
                    <a:lnTo>
                      <a:pt x="239" y="531"/>
                    </a:lnTo>
                    <a:lnTo>
                      <a:pt x="258" y="524"/>
                    </a:lnTo>
                    <a:lnTo>
                      <a:pt x="269" y="524"/>
                    </a:lnTo>
                    <a:lnTo>
                      <a:pt x="286" y="539"/>
                    </a:lnTo>
                    <a:lnTo>
                      <a:pt x="302" y="546"/>
                    </a:lnTo>
                    <a:lnTo>
                      <a:pt x="320" y="546"/>
                    </a:lnTo>
                    <a:lnTo>
                      <a:pt x="322" y="532"/>
                    </a:lnTo>
                    <a:lnTo>
                      <a:pt x="327" y="530"/>
                    </a:lnTo>
                    <a:lnTo>
                      <a:pt x="333" y="534"/>
                    </a:lnTo>
                    <a:lnTo>
                      <a:pt x="345" y="541"/>
                    </a:lnTo>
                    <a:lnTo>
                      <a:pt x="356" y="535"/>
                    </a:lnTo>
                    <a:lnTo>
                      <a:pt x="363" y="527"/>
                    </a:lnTo>
                    <a:lnTo>
                      <a:pt x="377" y="530"/>
                    </a:lnTo>
                    <a:lnTo>
                      <a:pt x="382" y="534"/>
                    </a:lnTo>
                    <a:lnTo>
                      <a:pt x="393" y="532"/>
                    </a:lnTo>
                    <a:lnTo>
                      <a:pt x="399" y="528"/>
                    </a:lnTo>
                    <a:lnTo>
                      <a:pt x="399" y="509"/>
                    </a:lnTo>
                    <a:lnTo>
                      <a:pt x="407" y="508"/>
                    </a:lnTo>
                    <a:lnTo>
                      <a:pt x="410" y="510"/>
                    </a:lnTo>
                    <a:lnTo>
                      <a:pt x="413" y="516"/>
                    </a:lnTo>
                    <a:lnTo>
                      <a:pt x="411" y="527"/>
                    </a:lnTo>
                    <a:lnTo>
                      <a:pt x="436" y="541"/>
                    </a:lnTo>
                    <a:lnTo>
                      <a:pt x="457" y="539"/>
                    </a:lnTo>
                    <a:lnTo>
                      <a:pt x="465" y="528"/>
                    </a:lnTo>
                    <a:lnTo>
                      <a:pt x="466" y="517"/>
                    </a:lnTo>
                    <a:lnTo>
                      <a:pt x="476" y="519"/>
                    </a:lnTo>
                    <a:lnTo>
                      <a:pt x="480" y="531"/>
                    </a:lnTo>
                    <a:lnTo>
                      <a:pt x="496" y="543"/>
                    </a:lnTo>
                    <a:lnTo>
                      <a:pt x="521" y="543"/>
                    </a:lnTo>
                    <a:lnTo>
                      <a:pt x="518" y="560"/>
                    </a:lnTo>
                    <a:lnTo>
                      <a:pt x="502" y="564"/>
                    </a:lnTo>
                    <a:lnTo>
                      <a:pt x="499" y="571"/>
                    </a:lnTo>
                    <a:lnTo>
                      <a:pt x="515" y="579"/>
                    </a:lnTo>
                    <a:lnTo>
                      <a:pt x="516" y="575"/>
                    </a:lnTo>
                    <a:lnTo>
                      <a:pt x="535" y="574"/>
                    </a:lnTo>
                    <a:lnTo>
                      <a:pt x="538" y="564"/>
                    </a:lnTo>
                    <a:lnTo>
                      <a:pt x="537" y="542"/>
                    </a:lnTo>
                    <a:lnTo>
                      <a:pt x="548" y="541"/>
                    </a:lnTo>
                    <a:lnTo>
                      <a:pt x="560" y="550"/>
                    </a:lnTo>
                    <a:lnTo>
                      <a:pt x="574" y="565"/>
                    </a:lnTo>
                    <a:lnTo>
                      <a:pt x="587" y="575"/>
                    </a:lnTo>
                    <a:lnTo>
                      <a:pt x="589" y="563"/>
                    </a:lnTo>
                    <a:lnTo>
                      <a:pt x="592" y="552"/>
                    </a:lnTo>
                    <a:lnTo>
                      <a:pt x="601" y="545"/>
                    </a:lnTo>
                    <a:lnTo>
                      <a:pt x="612" y="541"/>
                    </a:lnTo>
                    <a:lnTo>
                      <a:pt x="634" y="538"/>
                    </a:lnTo>
                    <a:lnTo>
                      <a:pt x="647" y="530"/>
                    </a:lnTo>
                    <a:lnTo>
                      <a:pt x="654" y="517"/>
                    </a:lnTo>
                    <a:lnTo>
                      <a:pt x="664" y="510"/>
                    </a:lnTo>
                    <a:lnTo>
                      <a:pt x="676" y="509"/>
                    </a:lnTo>
                    <a:lnTo>
                      <a:pt x="692" y="513"/>
                    </a:lnTo>
                    <a:lnTo>
                      <a:pt x="700" y="512"/>
                    </a:lnTo>
                    <a:lnTo>
                      <a:pt x="706" y="506"/>
                    </a:lnTo>
                    <a:lnTo>
                      <a:pt x="706" y="495"/>
                    </a:lnTo>
                    <a:lnTo>
                      <a:pt x="700" y="485"/>
                    </a:lnTo>
                    <a:lnTo>
                      <a:pt x="670" y="458"/>
                    </a:lnTo>
                    <a:lnTo>
                      <a:pt x="661" y="440"/>
                    </a:lnTo>
                    <a:lnTo>
                      <a:pt x="645" y="429"/>
                    </a:lnTo>
                    <a:lnTo>
                      <a:pt x="637" y="418"/>
                    </a:lnTo>
                    <a:lnTo>
                      <a:pt x="634" y="400"/>
                    </a:lnTo>
                    <a:lnTo>
                      <a:pt x="625" y="385"/>
                    </a:lnTo>
                    <a:lnTo>
                      <a:pt x="607" y="370"/>
                    </a:lnTo>
                    <a:lnTo>
                      <a:pt x="585" y="360"/>
                    </a:lnTo>
                    <a:lnTo>
                      <a:pt x="560" y="354"/>
                    </a:lnTo>
                    <a:lnTo>
                      <a:pt x="546" y="350"/>
                    </a:lnTo>
                    <a:lnTo>
                      <a:pt x="538" y="341"/>
                    </a:lnTo>
                    <a:lnTo>
                      <a:pt x="534" y="320"/>
                    </a:lnTo>
                    <a:lnTo>
                      <a:pt x="516" y="286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23" name="Freeform 97"/>
              <p:cNvSpPr>
                <a:spLocks/>
              </p:cNvSpPr>
              <p:nvPr/>
            </p:nvSpPr>
            <p:spPr bwMode="auto">
              <a:xfrm>
                <a:off x="1532" y="2705"/>
                <a:ext cx="416" cy="280"/>
              </a:xfrm>
              <a:custGeom>
                <a:avLst/>
                <a:gdLst>
                  <a:gd name="T0" fmla="*/ 0 w 1084"/>
                  <a:gd name="T1" fmla="*/ 0 h 728"/>
                  <a:gd name="T2" fmla="*/ 0 w 1084"/>
                  <a:gd name="T3" fmla="*/ 0 h 728"/>
                  <a:gd name="T4" fmla="*/ 0 w 1084"/>
                  <a:gd name="T5" fmla="*/ 0 h 728"/>
                  <a:gd name="T6" fmla="*/ 0 w 1084"/>
                  <a:gd name="T7" fmla="*/ 0 h 728"/>
                  <a:gd name="T8" fmla="*/ 0 w 1084"/>
                  <a:gd name="T9" fmla="*/ 0 h 728"/>
                  <a:gd name="T10" fmla="*/ 0 w 1084"/>
                  <a:gd name="T11" fmla="*/ 0 h 728"/>
                  <a:gd name="T12" fmla="*/ 0 w 1084"/>
                  <a:gd name="T13" fmla="*/ 0 h 728"/>
                  <a:gd name="T14" fmla="*/ 0 w 1084"/>
                  <a:gd name="T15" fmla="*/ 0 h 728"/>
                  <a:gd name="T16" fmla="*/ 0 w 1084"/>
                  <a:gd name="T17" fmla="*/ 0 h 728"/>
                  <a:gd name="T18" fmla="*/ 0 w 1084"/>
                  <a:gd name="T19" fmla="*/ 0 h 728"/>
                  <a:gd name="T20" fmla="*/ 0 w 1084"/>
                  <a:gd name="T21" fmla="*/ 0 h 728"/>
                  <a:gd name="T22" fmla="*/ 0 w 1084"/>
                  <a:gd name="T23" fmla="*/ 0 h 728"/>
                  <a:gd name="T24" fmla="*/ 0 w 1084"/>
                  <a:gd name="T25" fmla="*/ 0 h 728"/>
                  <a:gd name="T26" fmla="*/ 0 w 1084"/>
                  <a:gd name="T27" fmla="*/ 0 h 728"/>
                  <a:gd name="T28" fmla="*/ 0 w 1084"/>
                  <a:gd name="T29" fmla="*/ 0 h 728"/>
                  <a:gd name="T30" fmla="*/ 0 w 1084"/>
                  <a:gd name="T31" fmla="*/ 0 h 728"/>
                  <a:gd name="T32" fmla="*/ 0 w 1084"/>
                  <a:gd name="T33" fmla="*/ 0 h 728"/>
                  <a:gd name="T34" fmla="*/ 0 w 1084"/>
                  <a:gd name="T35" fmla="*/ 0 h 728"/>
                  <a:gd name="T36" fmla="*/ 0 w 1084"/>
                  <a:gd name="T37" fmla="*/ 0 h 728"/>
                  <a:gd name="T38" fmla="*/ 0 w 1084"/>
                  <a:gd name="T39" fmla="*/ 0 h 728"/>
                  <a:gd name="T40" fmla="*/ 0 w 1084"/>
                  <a:gd name="T41" fmla="*/ 0 h 728"/>
                  <a:gd name="T42" fmla="*/ 0 w 1084"/>
                  <a:gd name="T43" fmla="*/ 0 h 728"/>
                  <a:gd name="T44" fmla="*/ 0 w 1084"/>
                  <a:gd name="T45" fmla="*/ 0 h 728"/>
                  <a:gd name="T46" fmla="*/ 0 w 1084"/>
                  <a:gd name="T47" fmla="*/ 0 h 728"/>
                  <a:gd name="T48" fmla="*/ 0 w 1084"/>
                  <a:gd name="T49" fmla="*/ 0 h 728"/>
                  <a:gd name="T50" fmla="*/ 0 w 1084"/>
                  <a:gd name="T51" fmla="*/ 0 h 728"/>
                  <a:gd name="T52" fmla="*/ 0 w 1084"/>
                  <a:gd name="T53" fmla="*/ 0 h 728"/>
                  <a:gd name="T54" fmla="*/ 0 w 1084"/>
                  <a:gd name="T55" fmla="*/ 0 h 728"/>
                  <a:gd name="T56" fmla="*/ 0 w 1084"/>
                  <a:gd name="T57" fmla="*/ 0 h 728"/>
                  <a:gd name="T58" fmla="*/ 0 w 1084"/>
                  <a:gd name="T59" fmla="*/ 0 h 728"/>
                  <a:gd name="T60" fmla="*/ 0 w 1084"/>
                  <a:gd name="T61" fmla="*/ 0 h 728"/>
                  <a:gd name="T62" fmla="*/ 0 w 1084"/>
                  <a:gd name="T63" fmla="*/ 0 h 728"/>
                  <a:gd name="T64" fmla="*/ 0 w 1084"/>
                  <a:gd name="T65" fmla="*/ 0 h 728"/>
                  <a:gd name="T66" fmla="*/ 0 w 1084"/>
                  <a:gd name="T67" fmla="*/ 0 h 728"/>
                  <a:gd name="T68" fmla="*/ 0 w 1084"/>
                  <a:gd name="T69" fmla="*/ 0 h 728"/>
                  <a:gd name="T70" fmla="*/ 0 w 1084"/>
                  <a:gd name="T71" fmla="*/ 0 h 728"/>
                  <a:gd name="T72" fmla="*/ 0 w 1084"/>
                  <a:gd name="T73" fmla="*/ 0 h 728"/>
                  <a:gd name="T74" fmla="*/ 0 w 1084"/>
                  <a:gd name="T75" fmla="*/ 0 h 728"/>
                  <a:gd name="T76" fmla="*/ 0 w 1084"/>
                  <a:gd name="T77" fmla="*/ 0 h 728"/>
                  <a:gd name="T78" fmla="*/ 0 w 1084"/>
                  <a:gd name="T79" fmla="*/ 0 h 728"/>
                  <a:gd name="T80" fmla="*/ 0 w 1084"/>
                  <a:gd name="T81" fmla="*/ 0 h 728"/>
                  <a:gd name="T82" fmla="*/ 0 w 1084"/>
                  <a:gd name="T83" fmla="*/ 0 h 728"/>
                  <a:gd name="T84" fmla="*/ 0 w 1084"/>
                  <a:gd name="T85" fmla="*/ 0 h 728"/>
                  <a:gd name="T86" fmla="*/ 0 w 1084"/>
                  <a:gd name="T87" fmla="*/ 0 h 728"/>
                  <a:gd name="T88" fmla="*/ 0 w 1084"/>
                  <a:gd name="T89" fmla="*/ 0 h 728"/>
                  <a:gd name="T90" fmla="*/ 0 w 1084"/>
                  <a:gd name="T91" fmla="*/ 0 h 728"/>
                  <a:gd name="T92" fmla="*/ 0 w 1084"/>
                  <a:gd name="T93" fmla="*/ 0 h 728"/>
                  <a:gd name="T94" fmla="*/ 0 w 1084"/>
                  <a:gd name="T95" fmla="*/ 0 h 7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84"/>
                  <a:gd name="T145" fmla="*/ 0 h 728"/>
                  <a:gd name="T146" fmla="*/ 1084 w 1084"/>
                  <a:gd name="T147" fmla="*/ 728 h 72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84" h="728">
                    <a:moveTo>
                      <a:pt x="127" y="403"/>
                    </a:moveTo>
                    <a:lnTo>
                      <a:pt x="132" y="405"/>
                    </a:lnTo>
                    <a:lnTo>
                      <a:pt x="138" y="404"/>
                    </a:lnTo>
                    <a:lnTo>
                      <a:pt x="149" y="393"/>
                    </a:lnTo>
                    <a:lnTo>
                      <a:pt x="154" y="369"/>
                    </a:lnTo>
                    <a:lnTo>
                      <a:pt x="166" y="361"/>
                    </a:lnTo>
                    <a:lnTo>
                      <a:pt x="182" y="360"/>
                    </a:lnTo>
                    <a:lnTo>
                      <a:pt x="193" y="371"/>
                    </a:lnTo>
                    <a:lnTo>
                      <a:pt x="205" y="382"/>
                    </a:lnTo>
                    <a:lnTo>
                      <a:pt x="216" y="387"/>
                    </a:lnTo>
                    <a:lnTo>
                      <a:pt x="232" y="387"/>
                    </a:lnTo>
                    <a:lnTo>
                      <a:pt x="259" y="380"/>
                    </a:lnTo>
                    <a:lnTo>
                      <a:pt x="270" y="369"/>
                    </a:lnTo>
                    <a:lnTo>
                      <a:pt x="295" y="364"/>
                    </a:lnTo>
                    <a:lnTo>
                      <a:pt x="293" y="320"/>
                    </a:lnTo>
                    <a:lnTo>
                      <a:pt x="290" y="299"/>
                    </a:lnTo>
                    <a:lnTo>
                      <a:pt x="284" y="288"/>
                    </a:lnTo>
                    <a:lnTo>
                      <a:pt x="271" y="283"/>
                    </a:lnTo>
                    <a:lnTo>
                      <a:pt x="242" y="284"/>
                    </a:lnTo>
                    <a:lnTo>
                      <a:pt x="227" y="283"/>
                    </a:lnTo>
                    <a:lnTo>
                      <a:pt x="221" y="278"/>
                    </a:lnTo>
                    <a:lnTo>
                      <a:pt x="216" y="269"/>
                    </a:lnTo>
                    <a:lnTo>
                      <a:pt x="215" y="258"/>
                    </a:lnTo>
                    <a:lnTo>
                      <a:pt x="223" y="247"/>
                    </a:lnTo>
                    <a:lnTo>
                      <a:pt x="231" y="240"/>
                    </a:lnTo>
                    <a:lnTo>
                      <a:pt x="242" y="237"/>
                    </a:lnTo>
                    <a:lnTo>
                      <a:pt x="260" y="241"/>
                    </a:lnTo>
                    <a:lnTo>
                      <a:pt x="285" y="255"/>
                    </a:lnTo>
                    <a:lnTo>
                      <a:pt x="293" y="256"/>
                    </a:lnTo>
                    <a:lnTo>
                      <a:pt x="300" y="252"/>
                    </a:lnTo>
                    <a:lnTo>
                      <a:pt x="306" y="245"/>
                    </a:lnTo>
                    <a:lnTo>
                      <a:pt x="306" y="237"/>
                    </a:lnTo>
                    <a:lnTo>
                      <a:pt x="289" y="205"/>
                    </a:lnTo>
                    <a:lnTo>
                      <a:pt x="273" y="190"/>
                    </a:lnTo>
                    <a:lnTo>
                      <a:pt x="271" y="182"/>
                    </a:lnTo>
                    <a:lnTo>
                      <a:pt x="279" y="167"/>
                    </a:lnTo>
                    <a:lnTo>
                      <a:pt x="315" y="136"/>
                    </a:lnTo>
                    <a:lnTo>
                      <a:pt x="328" y="120"/>
                    </a:lnTo>
                    <a:lnTo>
                      <a:pt x="343" y="109"/>
                    </a:lnTo>
                    <a:lnTo>
                      <a:pt x="365" y="109"/>
                    </a:lnTo>
                    <a:lnTo>
                      <a:pt x="384" y="112"/>
                    </a:lnTo>
                    <a:lnTo>
                      <a:pt x="416" y="130"/>
                    </a:lnTo>
                    <a:lnTo>
                      <a:pt x="431" y="138"/>
                    </a:lnTo>
                    <a:lnTo>
                      <a:pt x="441" y="138"/>
                    </a:lnTo>
                    <a:lnTo>
                      <a:pt x="450" y="135"/>
                    </a:lnTo>
                    <a:lnTo>
                      <a:pt x="485" y="135"/>
                    </a:lnTo>
                    <a:lnTo>
                      <a:pt x="500" y="128"/>
                    </a:lnTo>
                    <a:lnTo>
                      <a:pt x="510" y="125"/>
                    </a:lnTo>
                    <a:lnTo>
                      <a:pt x="519" y="123"/>
                    </a:lnTo>
                    <a:lnTo>
                      <a:pt x="527" y="109"/>
                    </a:lnTo>
                    <a:lnTo>
                      <a:pt x="532" y="106"/>
                    </a:lnTo>
                    <a:lnTo>
                      <a:pt x="536" y="106"/>
                    </a:lnTo>
                    <a:lnTo>
                      <a:pt x="543" y="113"/>
                    </a:lnTo>
                    <a:lnTo>
                      <a:pt x="552" y="119"/>
                    </a:lnTo>
                    <a:lnTo>
                      <a:pt x="554" y="109"/>
                    </a:lnTo>
                    <a:lnTo>
                      <a:pt x="569" y="109"/>
                    </a:lnTo>
                    <a:lnTo>
                      <a:pt x="582" y="105"/>
                    </a:lnTo>
                    <a:lnTo>
                      <a:pt x="590" y="97"/>
                    </a:lnTo>
                    <a:lnTo>
                      <a:pt x="599" y="81"/>
                    </a:lnTo>
                    <a:lnTo>
                      <a:pt x="602" y="66"/>
                    </a:lnTo>
                    <a:lnTo>
                      <a:pt x="613" y="55"/>
                    </a:lnTo>
                    <a:lnTo>
                      <a:pt x="646" y="45"/>
                    </a:lnTo>
                    <a:lnTo>
                      <a:pt x="665" y="22"/>
                    </a:lnTo>
                    <a:lnTo>
                      <a:pt x="673" y="19"/>
                    </a:lnTo>
                    <a:lnTo>
                      <a:pt x="681" y="22"/>
                    </a:lnTo>
                    <a:lnTo>
                      <a:pt x="699" y="29"/>
                    </a:lnTo>
                    <a:lnTo>
                      <a:pt x="715" y="29"/>
                    </a:lnTo>
                    <a:lnTo>
                      <a:pt x="751" y="15"/>
                    </a:lnTo>
                    <a:lnTo>
                      <a:pt x="765" y="14"/>
                    </a:lnTo>
                    <a:lnTo>
                      <a:pt x="784" y="19"/>
                    </a:lnTo>
                    <a:lnTo>
                      <a:pt x="800" y="21"/>
                    </a:lnTo>
                    <a:lnTo>
                      <a:pt x="811" y="17"/>
                    </a:lnTo>
                    <a:lnTo>
                      <a:pt x="828" y="1"/>
                    </a:lnTo>
                    <a:lnTo>
                      <a:pt x="837" y="0"/>
                    </a:lnTo>
                    <a:lnTo>
                      <a:pt x="844" y="1"/>
                    </a:lnTo>
                    <a:lnTo>
                      <a:pt x="850" y="6"/>
                    </a:lnTo>
                    <a:lnTo>
                      <a:pt x="856" y="19"/>
                    </a:lnTo>
                    <a:lnTo>
                      <a:pt x="863" y="23"/>
                    </a:lnTo>
                    <a:lnTo>
                      <a:pt x="872" y="29"/>
                    </a:lnTo>
                    <a:lnTo>
                      <a:pt x="891" y="26"/>
                    </a:lnTo>
                    <a:lnTo>
                      <a:pt x="910" y="25"/>
                    </a:lnTo>
                    <a:lnTo>
                      <a:pt x="908" y="33"/>
                    </a:lnTo>
                    <a:lnTo>
                      <a:pt x="921" y="47"/>
                    </a:lnTo>
                    <a:lnTo>
                      <a:pt x="910" y="54"/>
                    </a:lnTo>
                    <a:lnTo>
                      <a:pt x="913" y="77"/>
                    </a:lnTo>
                    <a:lnTo>
                      <a:pt x="921" y="76"/>
                    </a:lnTo>
                    <a:lnTo>
                      <a:pt x="922" y="85"/>
                    </a:lnTo>
                    <a:lnTo>
                      <a:pt x="927" y="91"/>
                    </a:lnTo>
                    <a:lnTo>
                      <a:pt x="928" y="108"/>
                    </a:lnTo>
                    <a:lnTo>
                      <a:pt x="902" y="120"/>
                    </a:lnTo>
                    <a:lnTo>
                      <a:pt x="932" y="132"/>
                    </a:lnTo>
                    <a:lnTo>
                      <a:pt x="933" y="174"/>
                    </a:lnTo>
                    <a:lnTo>
                      <a:pt x="947" y="197"/>
                    </a:lnTo>
                    <a:lnTo>
                      <a:pt x="944" y="218"/>
                    </a:lnTo>
                    <a:lnTo>
                      <a:pt x="939" y="227"/>
                    </a:lnTo>
                    <a:lnTo>
                      <a:pt x="933" y="227"/>
                    </a:lnTo>
                    <a:lnTo>
                      <a:pt x="928" y="236"/>
                    </a:lnTo>
                    <a:lnTo>
                      <a:pt x="930" y="241"/>
                    </a:lnTo>
                    <a:lnTo>
                      <a:pt x="917" y="241"/>
                    </a:lnTo>
                    <a:lnTo>
                      <a:pt x="913" y="272"/>
                    </a:lnTo>
                    <a:lnTo>
                      <a:pt x="919" y="291"/>
                    </a:lnTo>
                    <a:lnTo>
                      <a:pt x="925" y="310"/>
                    </a:lnTo>
                    <a:lnTo>
                      <a:pt x="971" y="329"/>
                    </a:lnTo>
                    <a:lnTo>
                      <a:pt x="1007" y="343"/>
                    </a:lnTo>
                    <a:lnTo>
                      <a:pt x="1048" y="356"/>
                    </a:lnTo>
                    <a:lnTo>
                      <a:pt x="1079" y="369"/>
                    </a:lnTo>
                    <a:lnTo>
                      <a:pt x="1084" y="378"/>
                    </a:lnTo>
                    <a:lnTo>
                      <a:pt x="1081" y="386"/>
                    </a:lnTo>
                    <a:lnTo>
                      <a:pt x="1071" y="396"/>
                    </a:lnTo>
                    <a:lnTo>
                      <a:pt x="1062" y="409"/>
                    </a:lnTo>
                    <a:lnTo>
                      <a:pt x="1059" y="432"/>
                    </a:lnTo>
                    <a:lnTo>
                      <a:pt x="1063" y="447"/>
                    </a:lnTo>
                    <a:lnTo>
                      <a:pt x="1066" y="460"/>
                    </a:lnTo>
                    <a:lnTo>
                      <a:pt x="1060" y="465"/>
                    </a:lnTo>
                    <a:lnTo>
                      <a:pt x="1048" y="462"/>
                    </a:lnTo>
                    <a:lnTo>
                      <a:pt x="1035" y="448"/>
                    </a:lnTo>
                    <a:lnTo>
                      <a:pt x="1029" y="447"/>
                    </a:lnTo>
                    <a:lnTo>
                      <a:pt x="1021" y="449"/>
                    </a:lnTo>
                    <a:lnTo>
                      <a:pt x="1008" y="480"/>
                    </a:lnTo>
                    <a:lnTo>
                      <a:pt x="996" y="491"/>
                    </a:lnTo>
                    <a:lnTo>
                      <a:pt x="988" y="503"/>
                    </a:lnTo>
                    <a:lnTo>
                      <a:pt x="977" y="516"/>
                    </a:lnTo>
                    <a:lnTo>
                      <a:pt x="971" y="517"/>
                    </a:lnTo>
                    <a:lnTo>
                      <a:pt x="960" y="499"/>
                    </a:lnTo>
                    <a:lnTo>
                      <a:pt x="943" y="483"/>
                    </a:lnTo>
                    <a:lnTo>
                      <a:pt x="927" y="476"/>
                    </a:lnTo>
                    <a:lnTo>
                      <a:pt x="894" y="470"/>
                    </a:lnTo>
                    <a:lnTo>
                      <a:pt x="826" y="458"/>
                    </a:lnTo>
                    <a:lnTo>
                      <a:pt x="803" y="454"/>
                    </a:lnTo>
                    <a:lnTo>
                      <a:pt x="794" y="444"/>
                    </a:lnTo>
                    <a:lnTo>
                      <a:pt x="786" y="429"/>
                    </a:lnTo>
                    <a:lnTo>
                      <a:pt x="778" y="426"/>
                    </a:lnTo>
                    <a:lnTo>
                      <a:pt x="757" y="430"/>
                    </a:lnTo>
                    <a:lnTo>
                      <a:pt x="720" y="422"/>
                    </a:lnTo>
                    <a:lnTo>
                      <a:pt x="696" y="420"/>
                    </a:lnTo>
                    <a:lnTo>
                      <a:pt x="651" y="425"/>
                    </a:lnTo>
                    <a:lnTo>
                      <a:pt x="630" y="429"/>
                    </a:lnTo>
                    <a:lnTo>
                      <a:pt x="629" y="451"/>
                    </a:lnTo>
                    <a:lnTo>
                      <a:pt x="632" y="467"/>
                    </a:lnTo>
                    <a:lnTo>
                      <a:pt x="640" y="477"/>
                    </a:lnTo>
                    <a:lnTo>
                      <a:pt x="640" y="487"/>
                    </a:lnTo>
                    <a:lnTo>
                      <a:pt x="646" y="511"/>
                    </a:lnTo>
                    <a:lnTo>
                      <a:pt x="667" y="518"/>
                    </a:lnTo>
                    <a:lnTo>
                      <a:pt x="659" y="561"/>
                    </a:lnTo>
                    <a:lnTo>
                      <a:pt x="641" y="604"/>
                    </a:lnTo>
                    <a:lnTo>
                      <a:pt x="632" y="601"/>
                    </a:lnTo>
                    <a:lnTo>
                      <a:pt x="621" y="623"/>
                    </a:lnTo>
                    <a:lnTo>
                      <a:pt x="624" y="638"/>
                    </a:lnTo>
                    <a:lnTo>
                      <a:pt x="608" y="660"/>
                    </a:lnTo>
                    <a:lnTo>
                      <a:pt x="605" y="671"/>
                    </a:lnTo>
                    <a:lnTo>
                      <a:pt x="612" y="691"/>
                    </a:lnTo>
                    <a:lnTo>
                      <a:pt x="590" y="709"/>
                    </a:lnTo>
                    <a:lnTo>
                      <a:pt x="576" y="710"/>
                    </a:lnTo>
                    <a:lnTo>
                      <a:pt x="555" y="717"/>
                    </a:lnTo>
                    <a:lnTo>
                      <a:pt x="543" y="718"/>
                    </a:lnTo>
                    <a:lnTo>
                      <a:pt x="511" y="728"/>
                    </a:lnTo>
                    <a:lnTo>
                      <a:pt x="494" y="706"/>
                    </a:lnTo>
                    <a:lnTo>
                      <a:pt x="483" y="689"/>
                    </a:lnTo>
                    <a:lnTo>
                      <a:pt x="474" y="684"/>
                    </a:lnTo>
                    <a:lnTo>
                      <a:pt x="456" y="680"/>
                    </a:lnTo>
                    <a:lnTo>
                      <a:pt x="428" y="684"/>
                    </a:lnTo>
                    <a:lnTo>
                      <a:pt x="408" y="685"/>
                    </a:lnTo>
                    <a:lnTo>
                      <a:pt x="401" y="678"/>
                    </a:lnTo>
                    <a:lnTo>
                      <a:pt x="401" y="664"/>
                    </a:lnTo>
                    <a:lnTo>
                      <a:pt x="394" y="659"/>
                    </a:lnTo>
                    <a:lnTo>
                      <a:pt x="367" y="658"/>
                    </a:lnTo>
                    <a:lnTo>
                      <a:pt x="347" y="655"/>
                    </a:lnTo>
                    <a:lnTo>
                      <a:pt x="317" y="645"/>
                    </a:lnTo>
                    <a:lnTo>
                      <a:pt x="300" y="647"/>
                    </a:lnTo>
                    <a:lnTo>
                      <a:pt x="271" y="656"/>
                    </a:lnTo>
                    <a:lnTo>
                      <a:pt x="242" y="662"/>
                    </a:lnTo>
                    <a:lnTo>
                      <a:pt x="221" y="663"/>
                    </a:lnTo>
                    <a:lnTo>
                      <a:pt x="188" y="651"/>
                    </a:lnTo>
                    <a:lnTo>
                      <a:pt x="116" y="641"/>
                    </a:lnTo>
                    <a:lnTo>
                      <a:pt x="75" y="630"/>
                    </a:lnTo>
                    <a:lnTo>
                      <a:pt x="31" y="600"/>
                    </a:lnTo>
                    <a:lnTo>
                      <a:pt x="0" y="583"/>
                    </a:lnTo>
                    <a:lnTo>
                      <a:pt x="9" y="578"/>
                    </a:lnTo>
                    <a:lnTo>
                      <a:pt x="22" y="575"/>
                    </a:lnTo>
                    <a:lnTo>
                      <a:pt x="36" y="567"/>
                    </a:lnTo>
                    <a:lnTo>
                      <a:pt x="63" y="557"/>
                    </a:lnTo>
                    <a:lnTo>
                      <a:pt x="89" y="549"/>
                    </a:lnTo>
                    <a:lnTo>
                      <a:pt x="108" y="547"/>
                    </a:lnTo>
                    <a:lnTo>
                      <a:pt x="122" y="521"/>
                    </a:lnTo>
                    <a:lnTo>
                      <a:pt x="125" y="498"/>
                    </a:lnTo>
                    <a:lnTo>
                      <a:pt x="138" y="488"/>
                    </a:lnTo>
                    <a:lnTo>
                      <a:pt x="160" y="478"/>
                    </a:lnTo>
                    <a:lnTo>
                      <a:pt x="166" y="473"/>
                    </a:lnTo>
                    <a:lnTo>
                      <a:pt x="163" y="462"/>
                    </a:lnTo>
                    <a:lnTo>
                      <a:pt x="136" y="443"/>
                    </a:lnTo>
                    <a:lnTo>
                      <a:pt x="129" y="425"/>
                    </a:lnTo>
                    <a:lnTo>
                      <a:pt x="124" y="411"/>
                    </a:lnTo>
                    <a:lnTo>
                      <a:pt x="127" y="403"/>
                    </a:lnTo>
                    <a:close/>
                  </a:path>
                </a:pathLst>
              </a:custGeom>
              <a:solidFill>
                <a:srgbClr val="CCFFCC"/>
              </a:solidFill>
              <a:ln w="127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7524" name="Rectangle 98"/>
              <p:cNvSpPr>
                <a:spLocks noChangeArrowheads="1"/>
              </p:cNvSpPr>
              <p:nvPr/>
            </p:nvSpPr>
            <p:spPr bwMode="auto">
              <a:xfrm>
                <a:off x="2142" y="3445"/>
                <a:ext cx="272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limanowski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25" name="Rectangle 99"/>
              <p:cNvSpPr>
                <a:spLocks noChangeArrowheads="1"/>
              </p:cNvSpPr>
              <p:nvPr/>
            </p:nvSpPr>
            <p:spPr bwMode="auto">
              <a:xfrm>
                <a:off x="3332" y="2033"/>
                <a:ext cx="215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kraśnicki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26" name="Rectangle 100"/>
              <p:cNvSpPr>
                <a:spLocks noChangeArrowheads="1"/>
              </p:cNvSpPr>
              <p:nvPr/>
            </p:nvSpPr>
            <p:spPr bwMode="auto">
              <a:xfrm>
                <a:off x="3832" y="748"/>
                <a:ext cx="353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Biała Podlaska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27" name="Rectangle 101"/>
              <p:cNvSpPr>
                <a:spLocks noChangeArrowheads="1"/>
              </p:cNvSpPr>
              <p:nvPr/>
            </p:nvSpPr>
            <p:spPr bwMode="auto">
              <a:xfrm>
                <a:off x="3535" y="1593"/>
                <a:ext cx="156" cy="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Lublin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28" name="Rectangle 102"/>
              <p:cNvSpPr>
                <a:spLocks noChangeArrowheads="1"/>
              </p:cNvSpPr>
              <p:nvPr/>
            </p:nvSpPr>
            <p:spPr bwMode="auto">
              <a:xfrm>
                <a:off x="4141" y="2090"/>
                <a:ext cx="179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Zamoś</a:t>
                </a:r>
                <a:r>
                  <a:rPr lang="pl-PL" sz="600" b="1">
                    <a:solidFill>
                      <a:srgbClr val="000000"/>
                    </a:solidFill>
                    <a:latin typeface="Calibri" pitchFamily="34" charset="0"/>
                  </a:rPr>
                  <a:t>ć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29" name="Rectangle 103"/>
              <p:cNvSpPr>
                <a:spLocks noChangeArrowheads="1"/>
              </p:cNvSpPr>
              <p:nvPr/>
            </p:nvSpPr>
            <p:spPr bwMode="auto">
              <a:xfrm>
                <a:off x="2924" y="2379"/>
                <a:ext cx="272" cy="8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 dirty="0">
                    <a:solidFill>
                      <a:srgbClr val="000000"/>
                    </a:solidFill>
                    <a:latin typeface="Calibri" pitchFamily="34" charset="0"/>
                  </a:rPr>
                  <a:t>Tarnobrzeg</a:t>
                </a:r>
                <a:endParaRPr lang="pl-PL" dirty="0">
                  <a:latin typeface="Calibri" pitchFamily="34" charset="0"/>
                </a:endParaRPr>
              </a:p>
            </p:txBody>
          </p:sp>
          <p:sp>
            <p:nvSpPr>
              <p:cNvPr id="17530" name="Rectangle 104"/>
              <p:cNvSpPr>
                <a:spLocks noChangeArrowheads="1"/>
              </p:cNvSpPr>
              <p:nvPr/>
            </p:nvSpPr>
            <p:spPr bwMode="auto">
              <a:xfrm>
                <a:off x="3365" y="2877"/>
                <a:ext cx="200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Rzeszów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1" name="Rectangle 105"/>
              <p:cNvSpPr>
                <a:spLocks noChangeArrowheads="1"/>
              </p:cNvSpPr>
              <p:nvPr/>
            </p:nvSpPr>
            <p:spPr bwMode="auto">
              <a:xfrm>
                <a:off x="3260" y="3378"/>
                <a:ext cx="182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Krosno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2" name="Rectangle 106"/>
              <p:cNvSpPr>
                <a:spLocks noChangeArrowheads="1"/>
              </p:cNvSpPr>
              <p:nvPr/>
            </p:nvSpPr>
            <p:spPr bwMode="auto">
              <a:xfrm>
                <a:off x="2633" y="3013"/>
                <a:ext cx="194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Tarnów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3" name="Rectangle 107"/>
              <p:cNvSpPr>
                <a:spLocks noChangeArrowheads="1"/>
              </p:cNvSpPr>
              <p:nvPr/>
            </p:nvSpPr>
            <p:spPr bwMode="auto">
              <a:xfrm>
                <a:off x="1916" y="3065"/>
                <a:ext cx="189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Kraków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4" name="Rectangle 108"/>
              <p:cNvSpPr>
                <a:spLocks noChangeArrowheads="1"/>
              </p:cNvSpPr>
              <p:nvPr/>
            </p:nvSpPr>
            <p:spPr bwMode="auto">
              <a:xfrm>
                <a:off x="2524" y="3434"/>
                <a:ext cx="258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Nowy Sącz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5" name="Rectangle 109"/>
              <p:cNvSpPr>
                <a:spLocks noChangeArrowheads="1"/>
              </p:cNvSpPr>
              <p:nvPr/>
            </p:nvSpPr>
            <p:spPr bwMode="auto">
              <a:xfrm>
                <a:off x="4092" y="3145"/>
                <a:ext cx="221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Przemyśl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6" name="Rectangle 110"/>
              <p:cNvSpPr>
                <a:spLocks noChangeArrowheads="1"/>
              </p:cNvSpPr>
              <p:nvPr/>
            </p:nvSpPr>
            <p:spPr bwMode="auto">
              <a:xfrm>
                <a:off x="4222" y="1630"/>
                <a:ext cx="160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b="1">
                    <a:solidFill>
                      <a:srgbClr val="000000"/>
                    </a:solidFill>
                    <a:latin typeface="Calibri" pitchFamily="34" charset="0"/>
                  </a:rPr>
                  <a:t>Chełm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7" name="Rectangle 111"/>
              <p:cNvSpPr>
                <a:spLocks noChangeArrowheads="1"/>
              </p:cNvSpPr>
              <p:nvPr/>
            </p:nvSpPr>
            <p:spPr bwMode="auto">
              <a:xfrm>
                <a:off x="3023" y="2489"/>
                <a:ext cx="314" cy="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tarnobrzeski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8" name="Rectangle 112"/>
              <p:cNvSpPr>
                <a:spLocks noChangeArrowheads="1"/>
              </p:cNvSpPr>
              <p:nvPr/>
            </p:nvSpPr>
            <p:spPr bwMode="auto">
              <a:xfrm>
                <a:off x="1454" y="3018"/>
                <a:ext cx="296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chrzanowski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39" name="Rectangle 113"/>
              <p:cNvSpPr>
                <a:spLocks noChangeArrowheads="1"/>
              </p:cNvSpPr>
              <p:nvPr/>
            </p:nvSpPr>
            <p:spPr bwMode="auto">
              <a:xfrm>
                <a:off x="1670" y="2789"/>
                <a:ext cx="165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olkuski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0" name="Rectangle 114"/>
              <p:cNvSpPr>
                <a:spLocks noChangeArrowheads="1"/>
              </p:cNvSpPr>
              <p:nvPr/>
            </p:nvSpPr>
            <p:spPr bwMode="auto">
              <a:xfrm>
                <a:off x="1923" y="2715"/>
                <a:ext cx="278" cy="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miechowski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1" name="Rectangle 115"/>
              <p:cNvSpPr>
                <a:spLocks noChangeArrowheads="1"/>
              </p:cNvSpPr>
              <p:nvPr/>
            </p:nvSpPr>
            <p:spPr bwMode="auto">
              <a:xfrm>
                <a:off x="1809" y="2954"/>
                <a:ext cx="242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krakowski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2" name="Rectangle 116"/>
              <p:cNvSpPr>
                <a:spLocks noChangeArrowheads="1"/>
              </p:cNvSpPr>
              <p:nvPr/>
            </p:nvSpPr>
            <p:spPr bwMode="auto">
              <a:xfrm>
                <a:off x="2143" y="2888"/>
                <a:ext cx="281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proszowicki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3" name="Rectangle 117"/>
              <p:cNvSpPr>
                <a:spLocks noChangeArrowheads="1"/>
              </p:cNvSpPr>
              <p:nvPr/>
            </p:nvSpPr>
            <p:spPr bwMode="auto">
              <a:xfrm>
                <a:off x="2586" y="2811"/>
                <a:ext cx="242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dąbrowski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4" name="Rectangle 118"/>
              <p:cNvSpPr>
                <a:spLocks noChangeArrowheads="1"/>
              </p:cNvSpPr>
              <p:nvPr/>
            </p:nvSpPr>
            <p:spPr bwMode="auto">
              <a:xfrm>
                <a:off x="2640" y="3197"/>
                <a:ext cx="230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tarnowski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5" name="Rectangle 119"/>
              <p:cNvSpPr>
                <a:spLocks noChangeArrowheads="1"/>
              </p:cNvSpPr>
              <p:nvPr/>
            </p:nvSpPr>
            <p:spPr bwMode="auto">
              <a:xfrm>
                <a:off x="2431" y="3138"/>
                <a:ext cx="176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brzeski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6" name="Rectangle 120"/>
              <p:cNvSpPr>
                <a:spLocks noChangeArrowheads="1"/>
              </p:cNvSpPr>
              <p:nvPr/>
            </p:nvSpPr>
            <p:spPr bwMode="auto">
              <a:xfrm>
                <a:off x="2243" y="3232"/>
                <a:ext cx="257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bocheński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7" name="Rectangle 121"/>
              <p:cNvSpPr>
                <a:spLocks noChangeArrowheads="1"/>
              </p:cNvSpPr>
              <p:nvPr/>
            </p:nvSpPr>
            <p:spPr bwMode="auto">
              <a:xfrm>
                <a:off x="2118" y="3148"/>
                <a:ext cx="182" cy="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wielicki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8" name="Rectangle 122"/>
              <p:cNvSpPr>
                <a:spLocks noChangeArrowheads="1"/>
              </p:cNvSpPr>
              <p:nvPr/>
            </p:nvSpPr>
            <p:spPr bwMode="auto">
              <a:xfrm>
                <a:off x="1918" y="3315"/>
                <a:ext cx="254" cy="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myślenicki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49" name="Rectangle 123"/>
              <p:cNvSpPr>
                <a:spLocks noChangeArrowheads="1"/>
              </p:cNvSpPr>
              <p:nvPr/>
            </p:nvSpPr>
            <p:spPr bwMode="auto">
              <a:xfrm>
                <a:off x="1594" y="3291"/>
                <a:ext cx="246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 dirty="0" err="1" smtClean="0">
                    <a:solidFill>
                      <a:srgbClr val="000000"/>
                    </a:solidFill>
                    <a:latin typeface="Calibri" pitchFamily="34" charset="0"/>
                  </a:rPr>
                  <a:t>wa-wicki</a:t>
                </a:r>
                <a:endParaRPr lang="pl-PL" dirty="0">
                  <a:latin typeface="Calibri" pitchFamily="34" charset="0"/>
                </a:endParaRPr>
              </a:p>
            </p:txBody>
          </p:sp>
          <p:sp>
            <p:nvSpPr>
              <p:cNvPr id="17550" name="Rectangle 124"/>
              <p:cNvSpPr>
                <a:spLocks noChangeArrowheads="1"/>
              </p:cNvSpPr>
              <p:nvPr/>
            </p:nvSpPr>
            <p:spPr bwMode="auto">
              <a:xfrm>
                <a:off x="1751" y="3487"/>
                <a:ext cx="125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suski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1" name="Rectangle 125"/>
              <p:cNvSpPr>
                <a:spLocks noChangeArrowheads="1"/>
              </p:cNvSpPr>
              <p:nvPr/>
            </p:nvSpPr>
            <p:spPr bwMode="auto">
              <a:xfrm>
                <a:off x="1996" y="3860"/>
                <a:ext cx="236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tatrzański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2" name="Rectangle 126"/>
              <p:cNvSpPr>
                <a:spLocks noChangeArrowheads="1"/>
              </p:cNvSpPr>
              <p:nvPr/>
            </p:nvSpPr>
            <p:spPr bwMode="auto">
              <a:xfrm>
                <a:off x="1910" y="3677"/>
                <a:ext cx="272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nowotarski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3" name="Rectangle 127"/>
              <p:cNvSpPr>
                <a:spLocks noChangeArrowheads="1"/>
              </p:cNvSpPr>
              <p:nvPr/>
            </p:nvSpPr>
            <p:spPr bwMode="auto">
              <a:xfrm>
                <a:off x="2486" y="3600"/>
                <a:ext cx="325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nowosądecki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4" name="Rectangle 128"/>
              <p:cNvSpPr>
                <a:spLocks noChangeArrowheads="1"/>
              </p:cNvSpPr>
              <p:nvPr/>
            </p:nvSpPr>
            <p:spPr bwMode="auto">
              <a:xfrm>
                <a:off x="2853" y="3505"/>
                <a:ext cx="176" cy="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gorlicki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5" name="Rectangle 129"/>
              <p:cNvSpPr>
                <a:spLocks noChangeArrowheads="1"/>
              </p:cNvSpPr>
              <p:nvPr/>
            </p:nvSpPr>
            <p:spPr bwMode="auto">
              <a:xfrm>
                <a:off x="3674" y="2968"/>
                <a:ext cx="262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przeworski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6" name="Rectangle 130"/>
              <p:cNvSpPr>
                <a:spLocks noChangeArrowheads="1"/>
              </p:cNvSpPr>
              <p:nvPr/>
            </p:nvSpPr>
            <p:spPr bwMode="auto">
              <a:xfrm>
                <a:off x="4129" y="2676"/>
                <a:ext cx="293" cy="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lubaczowski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7" name="Rectangle 131"/>
              <p:cNvSpPr>
                <a:spLocks noChangeArrowheads="1"/>
              </p:cNvSpPr>
              <p:nvPr/>
            </p:nvSpPr>
            <p:spPr bwMode="auto">
              <a:xfrm>
                <a:off x="3919" y="2947"/>
                <a:ext cx="269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jarosławski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8" name="Rectangle 132"/>
              <p:cNvSpPr>
                <a:spLocks noChangeArrowheads="1"/>
              </p:cNvSpPr>
              <p:nvPr/>
            </p:nvSpPr>
            <p:spPr bwMode="auto">
              <a:xfrm>
                <a:off x="3786" y="3229"/>
                <a:ext cx="251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przemyski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59" name="Rectangle 133"/>
              <p:cNvSpPr>
                <a:spLocks noChangeArrowheads="1"/>
              </p:cNvSpPr>
              <p:nvPr/>
            </p:nvSpPr>
            <p:spPr bwMode="auto">
              <a:xfrm>
                <a:off x="3946" y="3694"/>
                <a:ext cx="316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bieszczadzki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0" name="Rectangle 134"/>
              <p:cNvSpPr>
                <a:spLocks noChangeArrowheads="1"/>
              </p:cNvSpPr>
              <p:nvPr/>
            </p:nvSpPr>
            <p:spPr bwMode="auto">
              <a:xfrm>
                <a:off x="3743" y="3683"/>
                <a:ext cx="119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leski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1" name="Rectangle 135"/>
              <p:cNvSpPr>
                <a:spLocks noChangeArrowheads="1"/>
              </p:cNvSpPr>
              <p:nvPr/>
            </p:nvSpPr>
            <p:spPr bwMode="auto">
              <a:xfrm>
                <a:off x="3559" y="3527"/>
                <a:ext cx="191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sanocki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2" name="Rectangle 136"/>
              <p:cNvSpPr>
                <a:spLocks noChangeArrowheads="1"/>
              </p:cNvSpPr>
              <p:nvPr/>
            </p:nvSpPr>
            <p:spPr bwMode="auto">
              <a:xfrm>
                <a:off x="3237" y="3497"/>
                <a:ext cx="278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krośnieński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3" name="Rectangle 137"/>
              <p:cNvSpPr>
                <a:spLocks noChangeArrowheads="1"/>
              </p:cNvSpPr>
              <p:nvPr/>
            </p:nvSpPr>
            <p:spPr bwMode="auto">
              <a:xfrm>
                <a:off x="3031" y="3308"/>
                <a:ext cx="202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jasielski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4" name="Rectangle 138"/>
              <p:cNvSpPr>
                <a:spLocks noChangeArrowheads="1"/>
              </p:cNvSpPr>
              <p:nvPr/>
            </p:nvSpPr>
            <p:spPr bwMode="auto">
              <a:xfrm>
                <a:off x="3193" y="3151"/>
                <a:ext cx="284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strzyżowski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5" name="Rectangle 139"/>
              <p:cNvSpPr>
                <a:spLocks noChangeArrowheads="1"/>
              </p:cNvSpPr>
              <p:nvPr/>
            </p:nvSpPr>
            <p:spPr bwMode="auto">
              <a:xfrm>
                <a:off x="3078" y="2942"/>
                <a:ext cx="313" cy="1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 eaLnBrk="0" hangingPunct="0"/>
                <a:r>
                  <a:rPr lang="en-US" sz="600" smtClean="0">
                    <a:solidFill>
                      <a:srgbClr val="000000"/>
                    </a:solidFill>
                    <a:latin typeface="Calibri" pitchFamily="34" charset="0"/>
                  </a:rPr>
                  <a:t>ropczycko-</a:t>
                </a:r>
                <a:endParaRPr lang="en-US" sz="600" dirty="0">
                  <a:solidFill>
                    <a:srgbClr val="000000"/>
                  </a:solidFill>
                  <a:latin typeface="Calibri" pitchFamily="34" charset="0"/>
                </a:endParaRPr>
              </a:p>
              <a:p>
                <a:pPr algn="ctr" eaLnBrk="0" hangingPunct="0"/>
                <a:r>
                  <a:rPr lang="en-US" sz="600" dirty="0" err="1">
                    <a:solidFill>
                      <a:srgbClr val="000000"/>
                    </a:solidFill>
                    <a:latin typeface="Calibri" pitchFamily="34" charset="0"/>
                  </a:rPr>
                  <a:t>sędziszowski</a:t>
                </a:r>
                <a:endParaRPr lang="pl-PL" dirty="0">
                  <a:latin typeface="Calibri" pitchFamily="34" charset="0"/>
                </a:endParaRPr>
              </a:p>
            </p:txBody>
          </p:sp>
          <p:sp>
            <p:nvSpPr>
              <p:cNvPr id="17566" name="Rectangle 140"/>
              <p:cNvSpPr>
                <a:spLocks noChangeArrowheads="1"/>
              </p:cNvSpPr>
              <p:nvPr/>
            </p:nvSpPr>
            <p:spPr bwMode="auto">
              <a:xfrm>
                <a:off x="2892" y="2754"/>
                <a:ext cx="205" cy="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mielecki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7" name="Rectangle 141"/>
              <p:cNvSpPr>
                <a:spLocks noChangeArrowheads="1"/>
              </p:cNvSpPr>
              <p:nvPr/>
            </p:nvSpPr>
            <p:spPr bwMode="auto">
              <a:xfrm>
                <a:off x="3125" y="2698"/>
                <a:ext cx="328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kolbuszowski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8" name="Rectangle 142"/>
              <p:cNvSpPr>
                <a:spLocks noChangeArrowheads="1"/>
              </p:cNvSpPr>
              <p:nvPr/>
            </p:nvSpPr>
            <p:spPr bwMode="auto">
              <a:xfrm>
                <a:off x="3551" y="2829"/>
                <a:ext cx="206" cy="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łańcucki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69" name="Rectangle 143"/>
              <p:cNvSpPr>
                <a:spLocks noChangeArrowheads="1"/>
              </p:cNvSpPr>
              <p:nvPr/>
            </p:nvSpPr>
            <p:spPr bwMode="auto">
              <a:xfrm>
                <a:off x="3622" y="2673"/>
                <a:ext cx="209" cy="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pl-PL" sz="600">
                    <a:solidFill>
                      <a:srgbClr val="000000"/>
                    </a:solidFill>
                    <a:latin typeface="Calibri" pitchFamily="34" charset="0"/>
                  </a:rPr>
                  <a:t>leżajski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0" name="Rectangle 144"/>
              <p:cNvSpPr>
                <a:spLocks noChangeArrowheads="1"/>
              </p:cNvSpPr>
              <p:nvPr/>
            </p:nvSpPr>
            <p:spPr bwMode="auto">
              <a:xfrm>
                <a:off x="3260" y="2330"/>
                <a:ext cx="329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stalowowolski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1" name="Rectangle 145"/>
              <p:cNvSpPr>
                <a:spLocks noChangeArrowheads="1"/>
              </p:cNvSpPr>
              <p:nvPr/>
            </p:nvSpPr>
            <p:spPr bwMode="auto">
              <a:xfrm>
                <a:off x="3496" y="2471"/>
                <a:ext cx="194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niżański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2" name="Rectangle 146"/>
              <p:cNvSpPr>
                <a:spLocks noChangeArrowheads="1"/>
              </p:cNvSpPr>
              <p:nvPr/>
            </p:nvSpPr>
            <p:spPr bwMode="auto">
              <a:xfrm>
                <a:off x="3801" y="1756"/>
                <a:ext cx="230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świdnicki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3" name="Rectangle 147"/>
              <p:cNvSpPr>
                <a:spLocks noChangeArrowheads="1"/>
              </p:cNvSpPr>
              <p:nvPr/>
            </p:nvSpPr>
            <p:spPr bwMode="auto">
              <a:xfrm>
                <a:off x="3862" y="1552"/>
                <a:ext cx="218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łęczyński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4" name="Rectangle 148"/>
              <p:cNvSpPr>
                <a:spLocks noChangeArrowheads="1"/>
              </p:cNvSpPr>
              <p:nvPr/>
            </p:nvSpPr>
            <p:spPr bwMode="auto">
              <a:xfrm>
                <a:off x="4072" y="2245"/>
                <a:ext cx="210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zamojski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5" name="Rectangle 149"/>
              <p:cNvSpPr>
                <a:spLocks noChangeArrowheads="1"/>
              </p:cNvSpPr>
              <p:nvPr/>
            </p:nvSpPr>
            <p:spPr bwMode="auto">
              <a:xfrm>
                <a:off x="3876" y="2458"/>
                <a:ext cx="239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biłgorajski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6" name="Rectangle 150"/>
              <p:cNvSpPr>
                <a:spLocks noChangeArrowheads="1"/>
              </p:cNvSpPr>
              <p:nvPr/>
            </p:nvSpPr>
            <p:spPr bwMode="auto">
              <a:xfrm>
                <a:off x="3567" y="2207"/>
                <a:ext cx="215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janowski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7" name="Rectangle 151"/>
              <p:cNvSpPr>
                <a:spLocks noChangeArrowheads="1"/>
              </p:cNvSpPr>
              <p:nvPr/>
            </p:nvSpPr>
            <p:spPr bwMode="auto">
              <a:xfrm>
                <a:off x="3096" y="1805"/>
                <a:ext cx="385" cy="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opolski lubelski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8" name="Rectangle 152"/>
              <p:cNvSpPr>
                <a:spLocks noChangeArrowheads="1"/>
              </p:cNvSpPr>
              <p:nvPr/>
            </p:nvSpPr>
            <p:spPr bwMode="auto">
              <a:xfrm>
                <a:off x="3618" y="1861"/>
                <a:ext cx="225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lubelski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79" name="Rectangle 153"/>
              <p:cNvSpPr>
                <a:spLocks noChangeArrowheads="1"/>
              </p:cNvSpPr>
              <p:nvPr/>
            </p:nvSpPr>
            <p:spPr bwMode="auto">
              <a:xfrm>
                <a:off x="3992" y="1903"/>
                <a:ext cx="334" cy="8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krasnystawski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0" name="Rectangle 154"/>
              <p:cNvSpPr>
                <a:spLocks noChangeArrowheads="1"/>
              </p:cNvSpPr>
              <p:nvPr/>
            </p:nvSpPr>
            <p:spPr bwMode="auto">
              <a:xfrm>
                <a:off x="4372" y="1766"/>
                <a:ext cx="221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chełmski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1" name="Rectangle 155"/>
              <p:cNvSpPr>
                <a:spLocks noChangeArrowheads="1"/>
              </p:cNvSpPr>
              <p:nvPr/>
            </p:nvSpPr>
            <p:spPr bwMode="auto">
              <a:xfrm>
                <a:off x="4123" y="1349"/>
                <a:ext cx="245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włodawski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2" name="Rectangle 156"/>
              <p:cNvSpPr>
                <a:spLocks noChangeArrowheads="1"/>
              </p:cNvSpPr>
              <p:nvPr/>
            </p:nvSpPr>
            <p:spPr bwMode="auto">
              <a:xfrm>
                <a:off x="3774" y="1227"/>
                <a:ext cx="271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parczewski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3" name="Rectangle 157"/>
              <p:cNvSpPr>
                <a:spLocks noChangeArrowheads="1"/>
              </p:cNvSpPr>
              <p:nvPr/>
            </p:nvSpPr>
            <p:spPr bwMode="auto">
              <a:xfrm>
                <a:off x="3203" y="1526"/>
                <a:ext cx="211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puławski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4" name="Rectangle 158"/>
              <p:cNvSpPr>
                <a:spLocks noChangeArrowheads="1"/>
              </p:cNvSpPr>
              <p:nvPr/>
            </p:nvSpPr>
            <p:spPr bwMode="auto">
              <a:xfrm>
                <a:off x="3195" y="1265"/>
                <a:ext cx="111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rycki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5" name="Rectangle 159"/>
              <p:cNvSpPr>
                <a:spLocks noChangeArrowheads="1"/>
              </p:cNvSpPr>
              <p:nvPr/>
            </p:nvSpPr>
            <p:spPr bwMode="auto">
              <a:xfrm>
                <a:off x="3527" y="1085"/>
                <a:ext cx="227" cy="8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radzyński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6" name="Rectangle 160"/>
              <p:cNvSpPr>
                <a:spLocks noChangeArrowheads="1"/>
              </p:cNvSpPr>
              <p:nvPr/>
            </p:nvSpPr>
            <p:spPr bwMode="auto">
              <a:xfrm>
                <a:off x="3457" y="1365"/>
                <a:ext cx="275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lubartowski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7" name="Rectangle 161"/>
              <p:cNvSpPr>
                <a:spLocks noChangeArrowheads="1"/>
              </p:cNvSpPr>
              <p:nvPr/>
            </p:nvSpPr>
            <p:spPr bwMode="auto">
              <a:xfrm>
                <a:off x="3228" y="979"/>
                <a:ext cx="204" cy="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łukowski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8" name="Rectangle 162"/>
              <p:cNvSpPr>
                <a:spLocks noChangeArrowheads="1"/>
              </p:cNvSpPr>
              <p:nvPr/>
            </p:nvSpPr>
            <p:spPr bwMode="auto">
              <a:xfrm>
                <a:off x="3972" y="915"/>
                <a:ext cx="319" cy="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pl-PL" sz="600">
                    <a:solidFill>
                      <a:srgbClr val="000000"/>
                    </a:solidFill>
                    <a:latin typeface="Calibri" pitchFamily="34" charset="0"/>
                  </a:rPr>
                  <a:t>białopodlaski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89" name="Rectangle 163"/>
              <p:cNvSpPr>
                <a:spLocks noChangeArrowheads="1"/>
              </p:cNvSpPr>
              <p:nvPr/>
            </p:nvSpPr>
            <p:spPr bwMode="auto">
              <a:xfrm>
                <a:off x="2901" y="3049"/>
                <a:ext cx="167" cy="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pl-PL" sz="600">
                    <a:solidFill>
                      <a:srgbClr val="000000"/>
                    </a:solidFill>
                    <a:latin typeface="Calibri" pitchFamily="34" charset="0"/>
                  </a:rPr>
                  <a:t>dębicki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90" name="Rectangle 164"/>
              <p:cNvSpPr>
                <a:spLocks noChangeArrowheads="1"/>
              </p:cNvSpPr>
              <p:nvPr/>
            </p:nvSpPr>
            <p:spPr bwMode="auto">
              <a:xfrm>
                <a:off x="3441" y="3270"/>
                <a:ext cx="274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pl-PL" sz="600">
                    <a:solidFill>
                      <a:srgbClr val="000000"/>
                    </a:solidFill>
                    <a:latin typeface="Calibri" pitchFamily="34" charset="0"/>
                  </a:rPr>
                  <a:t>brzozowski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91" name="Rectangle 165"/>
              <p:cNvSpPr>
                <a:spLocks noChangeArrowheads="1"/>
              </p:cNvSpPr>
              <p:nvPr/>
            </p:nvSpPr>
            <p:spPr bwMode="auto">
              <a:xfrm>
                <a:off x="3409" y="3056"/>
                <a:ext cx="270" cy="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rzeszowski</a:t>
                </a:r>
                <a:endParaRPr lang="pl-PL">
                  <a:latin typeface="Calibri" pitchFamily="34" charset="0"/>
                </a:endParaRPr>
              </a:p>
            </p:txBody>
          </p:sp>
          <p:sp>
            <p:nvSpPr>
              <p:cNvPr id="17592" name="Rectangle 166"/>
              <p:cNvSpPr>
                <a:spLocks noChangeArrowheads="1"/>
              </p:cNvSpPr>
              <p:nvPr/>
            </p:nvSpPr>
            <p:spPr bwMode="auto">
              <a:xfrm>
                <a:off x="4351" y="2387"/>
                <a:ext cx="502" cy="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eaLnBrk="0" hangingPunct="0"/>
                <a:r>
                  <a:rPr lang="en-US" sz="600">
                    <a:solidFill>
                      <a:srgbClr val="000000"/>
                    </a:solidFill>
                    <a:latin typeface="Calibri" pitchFamily="34" charset="0"/>
                  </a:rPr>
                  <a:t>tomaszowski lubelski</a:t>
                </a:r>
                <a:endParaRPr lang="pl-PL">
                  <a:latin typeface="Calibri" pitchFamily="34" charset="0"/>
                </a:endParaRPr>
              </a:p>
            </p:txBody>
          </p:sp>
        </p:grpSp>
      </p:grpSp>
      <p:sp>
        <p:nvSpPr>
          <p:cNvPr id="17416" name="AutoShape 169"/>
          <p:cNvSpPr>
            <a:spLocks noChangeArrowheads="1"/>
          </p:cNvSpPr>
          <p:nvPr/>
        </p:nvSpPr>
        <p:spPr bwMode="auto">
          <a:xfrm>
            <a:off x="6484938" y="2859088"/>
            <a:ext cx="100012" cy="96837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17" name="Text Box 185"/>
          <p:cNvSpPr txBox="1">
            <a:spLocks noChangeArrowheads="1"/>
          </p:cNvSpPr>
          <p:nvPr/>
        </p:nvSpPr>
        <p:spPr bwMode="auto">
          <a:xfrm>
            <a:off x="2322512" y="2534426"/>
            <a:ext cx="1335087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/>
            <a:r>
              <a:rPr lang="pl-PL" sz="1600" dirty="0">
                <a:solidFill>
                  <a:schemeClr val="accent1">
                    <a:lumMod val="50000"/>
                  </a:schemeClr>
                </a:solidFill>
                <a:latin typeface="Calibri" pitchFamily="34" charset="0"/>
              </a:rPr>
              <a:t>Siedziby </a:t>
            </a:r>
            <a:r>
              <a:rPr lang="pl-PL" sz="1600" b="1" dirty="0">
                <a:solidFill>
                  <a:schemeClr val="accent1">
                    <a:lumMod val="50000"/>
                  </a:schemeClr>
                </a:solidFill>
                <a:latin typeface="Calibri" pitchFamily="34" charset="0"/>
              </a:rPr>
              <a:t>OKO</a:t>
            </a:r>
            <a:endParaRPr lang="pl-PL" sz="2400" dirty="0">
              <a:solidFill>
                <a:schemeClr val="accent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7418" name="AutoShape 169"/>
          <p:cNvSpPr>
            <a:spLocks noChangeArrowheads="1"/>
          </p:cNvSpPr>
          <p:nvPr/>
        </p:nvSpPr>
        <p:spPr bwMode="auto">
          <a:xfrm>
            <a:off x="5062538" y="3292475"/>
            <a:ext cx="100012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19" name="AutoShape 169"/>
          <p:cNvSpPr>
            <a:spLocks noChangeArrowheads="1"/>
          </p:cNvSpPr>
          <p:nvPr/>
        </p:nvSpPr>
        <p:spPr bwMode="auto">
          <a:xfrm>
            <a:off x="5468938" y="2813050"/>
            <a:ext cx="100012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0" name="AutoShape 169"/>
          <p:cNvSpPr>
            <a:spLocks noChangeArrowheads="1"/>
          </p:cNvSpPr>
          <p:nvPr/>
        </p:nvSpPr>
        <p:spPr bwMode="auto">
          <a:xfrm>
            <a:off x="6345238" y="3587750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1" name="AutoShape 169"/>
          <p:cNvSpPr>
            <a:spLocks noChangeArrowheads="1"/>
          </p:cNvSpPr>
          <p:nvPr/>
        </p:nvSpPr>
        <p:spPr bwMode="auto">
          <a:xfrm>
            <a:off x="5394325" y="1990725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2" name="AutoShape 169"/>
          <p:cNvSpPr>
            <a:spLocks noChangeArrowheads="1"/>
          </p:cNvSpPr>
          <p:nvPr/>
        </p:nvSpPr>
        <p:spPr bwMode="auto">
          <a:xfrm>
            <a:off x="5883275" y="1446213"/>
            <a:ext cx="101600" cy="96837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3" name="AutoShape 169"/>
          <p:cNvSpPr>
            <a:spLocks noChangeArrowheads="1"/>
          </p:cNvSpPr>
          <p:nvPr/>
        </p:nvSpPr>
        <p:spPr bwMode="auto">
          <a:xfrm>
            <a:off x="5938838" y="4743450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4" name="AutoShape 169"/>
          <p:cNvSpPr>
            <a:spLocks noChangeArrowheads="1"/>
          </p:cNvSpPr>
          <p:nvPr/>
        </p:nvSpPr>
        <p:spPr bwMode="auto">
          <a:xfrm>
            <a:off x="5040409" y="3955759"/>
            <a:ext cx="101600" cy="96837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5" name="AutoShape 169"/>
          <p:cNvSpPr>
            <a:spLocks noChangeArrowheads="1"/>
          </p:cNvSpPr>
          <p:nvPr/>
        </p:nvSpPr>
        <p:spPr bwMode="auto">
          <a:xfrm>
            <a:off x="4351338" y="4429125"/>
            <a:ext cx="100012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6" name="AutoShape 169"/>
          <p:cNvSpPr>
            <a:spLocks noChangeArrowheads="1"/>
          </p:cNvSpPr>
          <p:nvPr/>
        </p:nvSpPr>
        <p:spPr bwMode="auto">
          <a:xfrm>
            <a:off x="5135563" y="4845050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7" name="AutoShape 169"/>
          <p:cNvSpPr>
            <a:spLocks noChangeArrowheads="1"/>
          </p:cNvSpPr>
          <p:nvPr/>
        </p:nvSpPr>
        <p:spPr bwMode="auto">
          <a:xfrm>
            <a:off x="4886325" y="5454650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8" name="AutoShape 169"/>
          <p:cNvSpPr>
            <a:spLocks noChangeArrowheads="1"/>
          </p:cNvSpPr>
          <p:nvPr/>
        </p:nvSpPr>
        <p:spPr bwMode="auto">
          <a:xfrm>
            <a:off x="3962400" y="5038725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29" name="AutoShape 169"/>
          <p:cNvSpPr>
            <a:spLocks noChangeArrowheads="1"/>
          </p:cNvSpPr>
          <p:nvPr/>
        </p:nvSpPr>
        <p:spPr bwMode="auto">
          <a:xfrm>
            <a:off x="3778250" y="5713413"/>
            <a:ext cx="101600" cy="96837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30" name="AutoShape 169"/>
          <p:cNvSpPr>
            <a:spLocks noChangeArrowheads="1"/>
          </p:cNvSpPr>
          <p:nvPr/>
        </p:nvSpPr>
        <p:spPr bwMode="auto">
          <a:xfrm>
            <a:off x="2271713" y="5048250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31" name="AutoShape 169"/>
          <p:cNvSpPr>
            <a:spLocks noChangeArrowheads="1"/>
          </p:cNvSpPr>
          <p:nvPr/>
        </p:nvSpPr>
        <p:spPr bwMode="auto">
          <a:xfrm>
            <a:off x="2309813" y="5462588"/>
            <a:ext cx="101600" cy="98425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32" name="AutoShape 169"/>
          <p:cNvSpPr>
            <a:spLocks noChangeArrowheads="1"/>
          </p:cNvSpPr>
          <p:nvPr/>
        </p:nvSpPr>
        <p:spPr bwMode="auto">
          <a:xfrm>
            <a:off x="2936875" y="5919788"/>
            <a:ext cx="101600" cy="98425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33" name="AutoShape 169"/>
          <p:cNvSpPr>
            <a:spLocks noChangeArrowheads="1"/>
          </p:cNvSpPr>
          <p:nvPr/>
        </p:nvSpPr>
        <p:spPr bwMode="auto">
          <a:xfrm>
            <a:off x="2835275" y="5121275"/>
            <a:ext cx="101600" cy="96838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>
              <a:latin typeface="Calibri" pitchFamily="34" charset="0"/>
            </a:endParaRPr>
          </a:p>
        </p:txBody>
      </p:sp>
      <p:sp>
        <p:nvSpPr>
          <p:cNvPr id="17434" name="AutoShape 169"/>
          <p:cNvSpPr>
            <a:spLocks noChangeArrowheads="1"/>
          </p:cNvSpPr>
          <p:nvPr/>
        </p:nvSpPr>
        <p:spPr bwMode="auto">
          <a:xfrm>
            <a:off x="2179638" y="2646363"/>
            <a:ext cx="101600" cy="96837"/>
          </a:xfrm>
          <a:prstGeom prst="flowChartConnector">
            <a:avLst/>
          </a:prstGeom>
          <a:solidFill>
            <a:srgbClr val="8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pl-PL" dirty="0">
              <a:solidFill>
                <a:srgbClr val="000099"/>
              </a:solidFill>
              <a:latin typeface="Calibri" pitchFamily="34" charset="0"/>
            </a:endParaRPr>
          </a:p>
        </p:txBody>
      </p:sp>
      <p:sp>
        <p:nvSpPr>
          <p:cNvPr id="184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Grp="1" noChangeArrowheads="1"/>
          </p:cNvSpPr>
          <p:nvPr>
            <p:ph idx="1"/>
          </p:nvPr>
        </p:nvSpPr>
        <p:spPr>
          <a:xfrm>
            <a:off x="323528" y="1988840"/>
            <a:ext cx="8229600" cy="2303242"/>
          </a:xfrm>
        </p:spPr>
        <p:txBody>
          <a:bodyPr>
            <a:normAutofit/>
          </a:bodyPr>
          <a:lstStyle/>
          <a:p>
            <a:pPr marL="365760" indent="-256032" eaLnBrk="1" fontAlgn="auto" hangingPunct="1">
              <a:lnSpc>
                <a:spcPct val="8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pl-PL" dirty="0" smtClean="0"/>
              <a:t>Funkcje w zespołach:</a:t>
            </a:r>
          </a:p>
          <a:p>
            <a:pPr lvl="4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pl-PL" sz="2400" b="1" dirty="0" err="1" smtClean="0"/>
              <a:t>PZE</a:t>
            </a:r>
            <a:r>
              <a:rPr lang="pl-PL" sz="2400" dirty="0" smtClean="0"/>
              <a:t> – 57 osób, powołanych 11 lutego 2014 r.</a:t>
            </a:r>
          </a:p>
          <a:p>
            <a:pPr lvl="4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pl-PL" sz="2400" b="1" dirty="0" smtClean="0"/>
              <a:t>II Egzaminatorzy (weryfikatorzy</a:t>
            </a:r>
            <a:r>
              <a:rPr lang="pl-PL" sz="2400" dirty="0" smtClean="0"/>
              <a:t>) – 111 osób</a:t>
            </a:r>
          </a:p>
          <a:p>
            <a:pPr lvl="4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pl-PL" sz="2400" b="1" dirty="0" smtClean="0"/>
              <a:t>Egzaminatorzy</a:t>
            </a:r>
            <a:r>
              <a:rPr lang="pl-PL" sz="2400" dirty="0" smtClean="0"/>
              <a:t> – 1045 osób </a:t>
            </a:r>
            <a:endParaRPr lang="pl-PL" sz="1200" dirty="0" smtClean="0"/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Egzaminatorzy </a:t>
            </a:r>
            <a:endParaRPr lang="pl-PL" dirty="0">
              <a:effectLst/>
            </a:endParaRPr>
          </a:p>
        </p:txBody>
      </p:sp>
      <p:sp>
        <p:nvSpPr>
          <p:cNvPr id="18434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158186A-21FC-47CF-A965-9F6AD29FB837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pl-PL" smtClean="0"/>
          </a:p>
        </p:txBody>
      </p:sp>
      <p:sp>
        <p:nvSpPr>
          <p:cNvPr id="6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742396"/>
            <a:ext cx="8229600" cy="4033254"/>
          </a:xfrm>
        </p:spPr>
        <p:txBody>
          <a:bodyPr>
            <a:norm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pl-PL" dirty="0" smtClean="0"/>
              <a:t>Liczba POP:</a:t>
            </a:r>
          </a:p>
          <a:p>
            <a:pPr lvl="6">
              <a:lnSpc>
                <a:spcPct val="90000"/>
              </a:lnSpc>
              <a:buClr>
                <a:srgbClr val="000099"/>
              </a:buClr>
              <a:buFontTx/>
              <a:buChar char="-"/>
              <a:defRPr/>
            </a:pPr>
            <a:r>
              <a:rPr lang="pl-PL" sz="2400" dirty="0" smtClean="0">
                <a:solidFill>
                  <a:schemeClr val="accent1">
                    <a:lumMod val="75000"/>
                  </a:schemeClr>
                </a:solidFill>
              </a:rPr>
              <a:t>woj. małopolskie: 27 punktów; 100 osób</a:t>
            </a:r>
          </a:p>
          <a:p>
            <a:pPr lvl="6">
              <a:lnSpc>
                <a:spcPct val="90000"/>
              </a:lnSpc>
              <a:buClr>
                <a:srgbClr val="000099"/>
              </a:buClr>
              <a:buFontTx/>
              <a:buChar char="-"/>
              <a:defRPr/>
            </a:pPr>
            <a:r>
              <a:rPr lang="pl-PL" sz="2400" dirty="0" smtClean="0">
                <a:solidFill>
                  <a:schemeClr val="accent1">
                    <a:lumMod val="75000"/>
                  </a:schemeClr>
                </a:solidFill>
              </a:rPr>
              <a:t>woj. lubelskie: 21 punktów; 76 osób</a:t>
            </a:r>
          </a:p>
          <a:p>
            <a:pPr lvl="6">
              <a:lnSpc>
                <a:spcPct val="90000"/>
              </a:lnSpc>
              <a:buClr>
                <a:srgbClr val="000099"/>
              </a:buClr>
              <a:buFontTx/>
              <a:buChar char="-"/>
              <a:defRPr/>
            </a:pPr>
            <a:r>
              <a:rPr lang="pl-PL" sz="2400" dirty="0" smtClean="0">
                <a:solidFill>
                  <a:schemeClr val="accent1">
                    <a:lumMod val="75000"/>
                  </a:schemeClr>
                </a:solidFill>
              </a:rPr>
              <a:t>woj. podkarpackie: 22 punkty; 75 osób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endParaRPr lang="pl-PL" dirty="0" smtClean="0"/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r>
              <a:rPr lang="pl-PL" dirty="0" smtClean="0"/>
              <a:t>Łącznie: 70 punktów odbioru prac;   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r>
              <a:rPr lang="pl-PL" dirty="0" smtClean="0"/>
              <a:t>			251 osób obsługujących POP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endParaRPr lang="pl-PL" sz="2000" dirty="0" smtClean="0"/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r>
              <a:rPr lang="pl-PL" sz="2000" dirty="0" smtClean="0"/>
              <a:t>Kompletowanie obsługi POP zakończono 22 marca,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r>
              <a:rPr lang="pl-PL" sz="2000" dirty="0" smtClean="0"/>
              <a:t>szkolenie osób w POP 30 marca 2014 r.</a:t>
            </a:r>
          </a:p>
        </p:txBody>
      </p:sp>
      <p:sp>
        <p:nvSpPr>
          <p:cNvPr id="4" name="Tytuł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pl-PL" dirty="0" smtClean="0">
                <a:effectLst/>
              </a:rPr>
              <a:t>Punkty Odbioru Prac (POP) </a:t>
            </a:r>
            <a:endParaRPr lang="pl-PL" dirty="0">
              <a:effectLst/>
            </a:endParaRPr>
          </a:p>
        </p:txBody>
      </p:sp>
      <p:sp>
        <p:nvSpPr>
          <p:cNvPr id="19458" name="Symbol zastępczy numeru slajdu 2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DA07D97-A4AE-4A56-AABD-C683FD4644C2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pl-PL" smtClean="0"/>
          </a:p>
        </p:txBody>
      </p:sp>
      <p:sp>
        <p:nvSpPr>
          <p:cNvPr id="5" name="Tytuł 3"/>
          <p:cNvSpPr txBox="1">
            <a:spLocks/>
          </p:cNvSpPr>
          <p:nvPr/>
        </p:nvSpPr>
        <p:spPr>
          <a:xfrm>
            <a:off x="0" y="6511950"/>
            <a:ext cx="2051720" cy="346050"/>
          </a:xfrm>
          <a:prstGeom prst="rect">
            <a:avLst/>
          </a:prstGeom>
        </p:spPr>
        <p:txBody>
          <a:bodyPr anchor="ctr">
            <a:normAutofit fontScale="70000" lnSpcReduction="2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 fontAlgn="auto">
              <a:spcAft>
                <a:spcPts val="0"/>
              </a:spcAft>
              <a:defRPr/>
            </a:pPr>
            <a:r>
              <a:rPr lang="pl-PL" sz="2800" b="1" dirty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Arkusz </a:t>
            </a:r>
            <a:r>
              <a:rPr lang="pl-PL" sz="2800" b="1" dirty="0" smtClean="0">
                <a:solidFill>
                  <a:schemeClr val="bg2"/>
                </a:solidFill>
                <a:latin typeface="+mj-lt"/>
                <a:ea typeface="+mj-ea"/>
                <a:cs typeface="+mj-cs"/>
              </a:rPr>
              <a:t>2014</a:t>
            </a:r>
            <a:endParaRPr lang="pl-PL" sz="2800" b="1" dirty="0">
              <a:solidFill>
                <a:schemeClr val="bg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Hol">
  <a:themeElements>
    <a:clrScheme name="Bogaty">
      <a:dk1>
        <a:sysClr val="windowText" lastClr="000000"/>
      </a:dk1>
      <a:lt1>
        <a:sysClr val="window" lastClr="FFFFFF"/>
      </a:lt1>
      <a:dk2>
        <a:srgbClr val="B13F9A"/>
      </a:dk2>
      <a:lt2>
        <a:srgbClr val="F4E7ED"/>
      </a:lt2>
      <a:accent1>
        <a:srgbClr val="B83D68"/>
      </a:accent1>
      <a:accent2>
        <a:srgbClr val="AC66BB"/>
      </a:accent2>
      <a:accent3>
        <a:srgbClr val="DE6C36"/>
      </a:accent3>
      <a:accent4>
        <a:srgbClr val="F9B639"/>
      </a:accent4>
      <a:accent5>
        <a:srgbClr val="CF6DA4"/>
      </a:accent5>
      <a:accent6>
        <a:srgbClr val="FA8D3D"/>
      </a:accent6>
      <a:hlink>
        <a:srgbClr val="FFDE66"/>
      </a:hlink>
      <a:folHlink>
        <a:srgbClr val="D490C5"/>
      </a:folHlink>
    </a:clrScheme>
    <a:fontScheme name="Office — klasyczny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Hol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rojekt niestandardowy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Projekt niestandardowy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6734</TotalTime>
  <Words>3393</Words>
  <Application>Microsoft Office PowerPoint</Application>
  <PresentationFormat>Pokaz na ekranie (4:3)</PresentationFormat>
  <Paragraphs>1408</Paragraphs>
  <Slides>50</Slides>
  <Notes>19</Notes>
  <HiddenSlides>1</HiddenSlides>
  <MMClips>0</MMClips>
  <ScaleCrop>false</ScaleCrop>
  <HeadingPairs>
    <vt:vector size="4" baseType="variant">
      <vt:variant>
        <vt:lpstr>Motyw</vt:lpstr>
      </vt:variant>
      <vt:variant>
        <vt:i4>3</vt:i4>
      </vt:variant>
      <vt:variant>
        <vt:lpstr>Tytuły slajdów</vt:lpstr>
      </vt:variant>
      <vt:variant>
        <vt:i4>50</vt:i4>
      </vt:variant>
    </vt:vector>
  </HeadingPairs>
  <TitlesOfParts>
    <vt:vector size="53" baseType="lpstr">
      <vt:lpstr>Hol</vt:lpstr>
      <vt:lpstr>Projekt niestandardowy</vt:lpstr>
      <vt:lpstr>1_Projekt niestandardowy</vt:lpstr>
      <vt:lpstr>SPRAWDZIAN 2014</vt:lpstr>
      <vt:lpstr>Plan prezentacji</vt:lpstr>
      <vt:lpstr>Szkoły i uczniowie</vt:lpstr>
      <vt:lpstr>Liczba uczniów według typów arkuszy</vt:lpstr>
      <vt:lpstr>Zespoły egzaminatorów</vt:lpstr>
      <vt:lpstr>Ośrodki Koordynacji Oceniania (OKO)</vt:lpstr>
      <vt:lpstr>Ośrodki Koordynacji Oceniania (OKO)</vt:lpstr>
      <vt:lpstr>Egzaminatorzy </vt:lpstr>
      <vt:lpstr>Punkty Odbioru Prac (POP) </vt:lpstr>
      <vt:lpstr>Koncepcja sprawdzianu zapisana w planie </vt:lpstr>
      <vt:lpstr>Czytanie</vt:lpstr>
      <vt:lpstr>Czytanie</vt:lpstr>
      <vt:lpstr>Czytanie</vt:lpstr>
      <vt:lpstr>Czytanie</vt:lpstr>
      <vt:lpstr>Czytanie</vt:lpstr>
      <vt:lpstr>Czytanie</vt:lpstr>
      <vt:lpstr>Pisanie</vt:lpstr>
      <vt:lpstr>Pisanie</vt:lpstr>
      <vt:lpstr>Pisanie</vt:lpstr>
      <vt:lpstr>Pisanie</vt:lpstr>
      <vt:lpstr>Pisanie</vt:lpstr>
      <vt:lpstr>Pisanie</vt:lpstr>
      <vt:lpstr>Rozumowanie</vt:lpstr>
      <vt:lpstr>Rozumowanie</vt:lpstr>
      <vt:lpstr>Korzystanie z informacji</vt:lpstr>
      <vt:lpstr>Korzystanie z informacji</vt:lpstr>
      <vt:lpstr>Wykorzystywanie wiedzy w praktyce</vt:lpstr>
      <vt:lpstr>Wykorzystywanie wiedzy w praktyce</vt:lpstr>
      <vt:lpstr>Wykorzystywanie wiedzy w praktyce</vt:lpstr>
      <vt:lpstr>Wykorzystywanie wiedzy w praktyce</vt:lpstr>
      <vt:lpstr>Kartoteka arkusza S-1</vt:lpstr>
      <vt:lpstr>Kartoteka arkusza S-1</vt:lpstr>
      <vt:lpstr>Wyniki sprawdzianu 2014</vt:lpstr>
      <vt:lpstr>Wyniki sprawdzianu 2014</vt:lpstr>
      <vt:lpstr>Wyniki sprawdzianu 2014</vt:lpstr>
      <vt:lpstr>Wyniki uczniów w obszarach umiejętności według województw w rejonie OKE Kraków </vt:lpstr>
      <vt:lpstr>Wyniki uczniów w obszarach umiejętności według województw w rejonie OKE Kraków </vt:lpstr>
      <vt:lpstr>Wyniki uczniów w skali standardowej dziewiątki</vt:lpstr>
      <vt:lpstr>Wyniki chłopców i dziewcząt w obszarach umiejętności</vt:lpstr>
      <vt:lpstr>Rozkład wyników uczniów w skali  standardowej dziewiątki – Sprawdzian 2014 </vt:lpstr>
      <vt:lpstr>Wyniki uczniów według zadań</vt:lpstr>
      <vt:lpstr>Rozkład wyników uczniów w poszczególnych województwach</vt:lpstr>
      <vt:lpstr>Rozkład wyników uczniów w poszczególnych województwach </vt:lpstr>
      <vt:lpstr>Rozkład wyników uczniów w poszczególnych województwach</vt:lpstr>
      <vt:lpstr>Wyniki uczniów w zadaniach otwartych matematycznych</vt:lpstr>
      <vt:lpstr>Wyniki uczniów w zadaniach otwartych polonistycznych</vt:lpstr>
      <vt:lpstr>Poziom opanowania przez uczniów umiejętności  w poszczególnych obszarach w skali standardowej dziewiątki </vt:lpstr>
      <vt:lpstr>Wyniki szkół w skali standardowej dziewiątki</vt:lpstr>
      <vt:lpstr>Rozkład średnich wyników szkół  na skali standardowej dziewiątki </vt:lpstr>
      <vt:lpstr> Pracownia Sprawdzianów OKE w Krakowie Opracowanie: Jerzy Matwijko Wykorzystano materiały udostępnione przez WBiA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SPRAWDZIAN 2011</dc:title>
  <dc:creator>jmatwijko</dc:creator>
  <cp:lastModifiedBy>jmatwijko</cp:lastModifiedBy>
  <cp:revision>679</cp:revision>
  <dcterms:created xsi:type="dcterms:W3CDTF">2011-05-12T08:34:10Z</dcterms:created>
  <dcterms:modified xsi:type="dcterms:W3CDTF">2014-09-15T07:43:09Z</dcterms:modified>
</cp:coreProperties>
</file>